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39"/>
  </p:notesMasterIdLst>
  <p:handoutMasterIdLst>
    <p:handoutMasterId r:id="rId40"/>
  </p:handoutMasterIdLst>
  <p:sldIdLst>
    <p:sldId id="257" r:id="rId5"/>
    <p:sldId id="258" r:id="rId6"/>
    <p:sldId id="260" r:id="rId7"/>
    <p:sldId id="268" r:id="rId8"/>
    <p:sldId id="270" r:id="rId9"/>
    <p:sldId id="271" r:id="rId10"/>
    <p:sldId id="272" r:id="rId11"/>
    <p:sldId id="273" r:id="rId12"/>
    <p:sldId id="274" r:id="rId13"/>
    <p:sldId id="277" r:id="rId14"/>
    <p:sldId id="276" r:id="rId15"/>
    <p:sldId id="278" r:id="rId16"/>
    <p:sldId id="279" r:id="rId17"/>
    <p:sldId id="280" r:id="rId18"/>
    <p:sldId id="281" r:id="rId19"/>
    <p:sldId id="282" r:id="rId20"/>
    <p:sldId id="283" r:id="rId21"/>
    <p:sldId id="284" r:id="rId22"/>
    <p:sldId id="285" r:id="rId23"/>
    <p:sldId id="286" r:id="rId24"/>
    <p:sldId id="287" r:id="rId25"/>
    <p:sldId id="288" r:id="rId26"/>
    <p:sldId id="289" r:id="rId27"/>
    <p:sldId id="292" r:id="rId28"/>
    <p:sldId id="293" r:id="rId29"/>
    <p:sldId id="294" r:id="rId30"/>
    <p:sldId id="295" r:id="rId31"/>
    <p:sldId id="296" r:id="rId32"/>
    <p:sldId id="297" r:id="rId33"/>
    <p:sldId id="298" r:id="rId34"/>
    <p:sldId id="299" r:id="rId35"/>
    <p:sldId id="301" r:id="rId36"/>
    <p:sldId id="302" r:id="rId37"/>
    <p:sldId id="303" r:id="rId38"/>
  </p:sldIdLst>
  <p:sldSz cx="12192000" cy="6858000"/>
  <p:notesSz cx="6858000" cy="9144000"/>
  <p:embeddedFontLst>
    <p:embeddedFont>
      <p:font typeface="DFB Sans Pro Extended Black" panose="020B0000040101010104"/>
      <p:bold r:id="rId41"/>
      <p:boldItalic r:id="rId42"/>
    </p:embeddedFont>
    <p:embeddedFont>
      <p:font typeface="DFB Sans Pro Static" panose="020B0604020202020204" charset="0"/>
      <p:regular r:id="rId43"/>
      <p:bold r:id="rId44"/>
      <p:italic r:id="rId45"/>
      <p:boldItalic r:id="rId46"/>
    </p:embeddedFont>
    <p:embeddedFont>
      <p:font typeface="DFB Sans Pro Static Black" panose="020B0604020202020204" charset="0"/>
      <p:bold r:id="rId47"/>
      <p:boldItalic r:id="rId48"/>
    </p:embeddedFont>
    <p:embeddedFont>
      <p:font typeface="DFB Sans Pro Static Wide Black" panose="020B0604020202020204" charset="0"/>
      <p:bold r:id="rId49"/>
      <p:boldItalic r:id="rId50"/>
    </p:embeddedFont>
    <p:embeddedFont>
      <p:font typeface="Wingdings 3" panose="05040102010807070707" pitchFamily="18" charset="2"/>
      <p:regular r:id="rId51"/>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17" userDrawn="1">
          <p15:clr>
            <a:srgbClr val="A4A3A4"/>
          </p15:clr>
        </p15:guide>
        <p15:guide id="2" pos="279" userDrawn="1">
          <p15:clr>
            <a:srgbClr val="A4A3A4"/>
          </p15:clr>
        </p15:guide>
        <p15:guide id="3" orient="horz" pos="3952" userDrawn="1">
          <p15:clr>
            <a:srgbClr val="A4A3A4"/>
          </p15:clr>
        </p15:guide>
        <p15:guide id="4" pos="740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6120" autoAdjust="0"/>
  </p:normalViewPr>
  <p:slideViewPr>
    <p:cSldViewPr showGuides="1">
      <p:cViewPr varScale="1">
        <p:scale>
          <a:sx n="69" d="100"/>
          <a:sy n="69" d="100"/>
        </p:scale>
        <p:origin x="1152" y="67"/>
      </p:cViewPr>
      <p:guideLst>
        <p:guide orient="horz" pos="1117"/>
        <p:guide pos="279"/>
        <p:guide orient="horz" pos="3952"/>
        <p:guide pos="7401"/>
      </p:guideLst>
    </p:cSldViewPr>
  </p:slideViewPr>
  <p:notesTextViewPr>
    <p:cViewPr>
      <p:scale>
        <a:sx n="100" d="100"/>
        <a:sy n="100" d="100"/>
      </p:scale>
      <p:origin x="0" y="0"/>
    </p:cViewPr>
  </p:notesTextViewPr>
  <p:notesViewPr>
    <p:cSldViewPr showGuides="1">
      <p:cViewPr varScale="1">
        <p:scale>
          <a:sx n="79" d="100"/>
          <a:sy n="79" d="100"/>
        </p:scale>
        <p:origin x="3072"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openxmlformats.org/officeDocument/2006/relationships/font" Target="fonts/font5.fntdata"/><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4.fntdata"/><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3.fntdata"/><Relationship Id="rId48" Type="http://schemas.openxmlformats.org/officeDocument/2006/relationships/font" Target="fonts/font8.fntdata"/><Relationship Id="rId8" Type="http://schemas.openxmlformats.org/officeDocument/2006/relationships/slide" Target="slides/slide4.xml"/><Relationship Id="rId51" Type="http://schemas.openxmlformats.org/officeDocument/2006/relationships/font" Target="fonts/font11.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6.fntdata"/><Relationship Id="rId20" Type="http://schemas.openxmlformats.org/officeDocument/2006/relationships/slide" Target="slides/slide16.xml"/><Relationship Id="rId41" Type="http://schemas.openxmlformats.org/officeDocument/2006/relationships/font" Target="fonts/font1.fntdata"/><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9.fntdata"/></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93F3327D-7B16-0CDC-193F-FCBFDB55BCE7}"/>
              </a:ext>
            </a:extLst>
          </p:cNvPr>
          <p:cNvSpPr>
            <a:spLocks noGrp="1"/>
          </p:cNvSpPr>
          <p:nvPr>
            <p:ph type="ftr" sz="quarter" idx="2"/>
          </p:nvPr>
        </p:nvSpPr>
        <p:spPr bwMode="gray">
          <a:xfrm>
            <a:off x="499372" y="8733365"/>
            <a:ext cx="5478876" cy="123111"/>
          </a:xfrm>
          <a:prstGeom prst="rect">
            <a:avLst/>
          </a:prstGeom>
        </p:spPr>
        <p:txBody>
          <a:bodyPr vert="horz" wrap="square" lIns="0" tIns="0" rIns="0" bIns="0" rtlCol="0" anchor="b">
            <a:spAutoFit/>
          </a:bodyPr>
          <a:lstStyle>
            <a:lvl1pPr algn="l">
              <a:defRPr sz="1200"/>
            </a:lvl1pPr>
          </a:lstStyle>
          <a:p>
            <a:r>
              <a:rPr lang="de-DE" sz="800">
                <a:solidFill>
                  <a:schemeClr val="tx2"/>
                </a:solidFill>
              </a:rPr>
              <a:t>Hier steht der übergeordnete Präsentationstitel (Einfügen → Kopf- und Fußzeile)</a:t>
            </a:r>
          </a:p>
        </p:txBody>
      </p:sp>
      <p:sp>
        <p:nvSpPr>
          <p:cNvPr id="5" name="Foliennummernplatzhalter 4">
            <a:extLst>
              <a:ext uri="{FF2B5EF4-FFF2-40B4-BE49-F238E27FC236}">
                <a16:creationId xmlns:a16="http://schemas.microsoft.com/office/drawing/2014/main" id="{4BFA17C6-DE6E-9D6A-D1F0-CB6D69E12413}"/>
              </a:ext>
            </a:extLst>
          </p:cNvPr>
          <p:cNvSpPr>
            <a:spLocks noGrp="1"/>
          </p:cNvSpPr>
          <p:nvPr>
            <p:ph type="sldNum" sz="quarter" idx="3"/>
          </p:nvPr>
        </p:nvSpPr>
        <p:spPr bwMode="gray">
          <a:xfrm>
            <a:off x="6063699" y="8733365"/>
            <a:ext cx="294929" cy="123111"/>
          </a:xfrm>
          <a:prstGeom prst="rect">
            <a:avLst/>
          </a:prstGeom>
        </p:spPr>
        <p:txBody>
          <a:bodyPr vert="horz" wrap="square" lIns="0" tIns="0" rIns="0" bIns="0" rtlCol="0" anchor="b">
            <a:spAutoFit/>
          </a:bodyPr>
          <a:lstStyle>
            <a:lvl1pPr algn="r">
              <a:defRPr sz="1200"/>
            </a:lvl1pPr>
          </a:lstStyle>
          <a:p>
            <a:fld id="{3F135605-B2C7-4EBA-8836-95E416491C4F}" type="slidenum">
              <a:rPr lang="de-DE" sz="800" smtClean="0">
                <a:solidFill>
                  <a:schemeClr val="tx2"/>
                </a:solidFill>
              </a:rPr>
              <a:t>‹Nr.›</a:t>
            </a:fld>
            <a:endParaRPr lang="de-DE" sz="800">
              <a:solidFill>
                <a:schemeClr val="tx2"/>
              </a:solidFill>
            </a:endParaRPr>
          </a:p>
        </p:txBody>
      </p:sp>
      <p:pic>
        <p:nvPicPr>
          <p:cNvPr id="6" name="Logo">
            <a:extLst>
              <a:ext uri="{FF2B5EF4-FFF2-40B4-BE49-F238E27FC236}">
                <a16:creationId xmlns:a16="http://schemas.microsoft.com/office/drawing/2014/main" id="{E682B714-0C6B-D064-B2BA-0536A4FD290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bwMode="gray">
          <a:xfrm>
            <a:off x="5890576" y="359532"/>
            <a:ext cx="468052" cy="468052"/>
          </a:xfrm>
          <a:prstGeom prst="rect">
            <a:avLst/>
          </a:prstGeom>
        </p:spPr>
      </p:pic>
    </p:spTree>
    <p:extLst>
      <p:ext uri="{BB962C8B-B14F-4D97-AF65-F5344CB8AC3E}">
        <p14:creationId xmlns:p14="http://schemas.microsoft.com/office/powerpoint/2010/main" val="254997684"/>
      </p:ext>
    </p:extLst>
  </p:cSld>
  <p:clrMap bg1="lt1" tx1="dk1" bg2="lt2" tx2="dk2" accent1="accent1" accent2="accent2" accent3="accent3" accent4="accent4" accent5="accent5" accent6="accent6" hlink="hlink" folHlink="folHlink"/>
  <p:hf hdr="0" dt="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lienbildplatzhalter 3"/>
          <p:cNvSpPr>
            <a:spLocks noGrp="1" noRot="1" noChangeAspect="1"/>
          </p:cNvSpPr>
          <p:nvPr>
            <p:ph type="sldImg" idx="2"/>
          </p:nvPr>
        </p:nvSpPr>
        <p:spPr bwMode="gray">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bwMode="gray">
          <a:xfrm>
            <a:off x="685800" y="4400550"/>
            <a:ext cx="5486400" cy="3600450"/>
          </a:xfrm>
          <a:prstGeom prst="rect">
            <a:avLst/>
          </a:prstGeom>
        </p:spPr>
        <p:txBody>
          <a:bodyPr vert="horz" lIns="0" tIns="0" rIns="0" bIns="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bwMode="gray">
          <a:xfrm>
            <a:off x="499371" y="8733365"/>
            <a:ext cx="5478877" cy="123111"/>
          </a:xfrm>
          <a:prstGeom prst="rect">
            <a:avLst/>
          </a:prstGeom>
        </p:spPr>
        <p:txBody>
          <a:bodyPr vert="horz" wrap="square" lIns="0" tIns="0" rIns="0" bIns="0" rtlCol="0" anchor="b">
            <a:spAutoFit/>
          </a:bodyPr>
          <a:lstStyle>
            <a:lvl1pPr algn="l">
              <a:defRPr sz="800">
                <a:solidFill>
                  <a:schemeClr val="tx2"/>
                </a:solidFill>
              </a:defRPr>
            </a:lvl1pPr>
          </a:lstStyle>
          <a:p>
            <a:r>
              <a:rPr lang="de-DE"/>
              <a:t>Hier steht der übergeordnete Präsentationstitel (Einfügen → Kopf- und Fußzeile)</a:t>
            </a:r>
          </a:p>
        </p:txBody>
      </p:sp>
      <p:sp>
        <p:nvSpPr>
          <p:cNvPr id="7" name="Foliennummernplatzhalter 6"/>
          <p:cNvSpPr>
            <a:spLocks noGrp="1"/>
          </p:cNvSpPr>
          <p:nvPr>
            <p:ph type="sldNum" sz="quarter" idx="5"/>
          </p:nvPr>
        </p:nvSpPr>
        <p:spPr bwMode="gray">
          <a:xfrm>
            <a:off x="6063699" y="8733365"/>
            <a:ext cx="294929" cy="123111"/>
          </a:xfrm>
          <a:prstGeom prst="rect">
            <a:avLst/>
          </a:prstGeom>
        </p:spPr>
        <p:txBody>
          <a:bodyPr vert="horz" wrap="square" lIns="0" tIns="0" rIns="0" bIns="0" rtlCol="0" anchor="b">
            <a:spAutoFit/>
          </a:bodyPr>
          <a:lstStyle>
            <a:lvl1pPr algn="r">
              <a:defRPr sz="800">
                <a:solidFill>
                  <a:schemeClr val="tx2"/>
                </a:solidFill>
              </a:defRPr>
            </a:lvl1pPr>
          </a:lstStyle>
          <a:p>
            <a:fld id="{E98CB156-8C2E-43C0-A036-2FD0BDBC3608}" type="slidenum">
              <a:rPr lang="de-DE" smtClean="0"/>
              <a:pPr/>
              <a:t>‹Nr.›</a:t>
            </a:fld>
            <a:endParaRPr lang="de-DE"/>
          </a:p>
        </p:txBody>
      </p:sp>
      <p:pic>
        <p:nvPicPr>
          <p:cNvPr id="2" name="Logo">
            <a:extLst>
              <a:ext uri="{FF2B5EF4-FFF2-40B4-BE49-F238E27FC236}">
                <a16:creationId xmlns:a16="http://schemas.microsoft.com/office/drawing/2014/main" id="{3F72CE44-B82F-7BE1-4989-14503587062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bwMode="gray">
          <a:xfrm>
            <a:off x="5890576" y="359532"/>
            <a:ext cx="468052" cy="468052"/>
          </a:xfrm>
          <a:prstGeom prst="rect">
            <a:avLst/>
          </a:prstGeom>
        </p:spPr>
      </p:pic>
    </p:spTree>
    <p:extLst>
      <p:ext uri="{BB962C8B-B14F-4D97-AF65-F5344CB8AC3E}">
        <p14:creationId xmlns:p14="http://schemas.microsoft.com/office/powerpoint/2010/main" val="2746499906"/>
      </p:ext>
    </p:extLst>
  </p:cSld>
  <p:clrMap bg1="lt1" tx1="dk1" bg2="lt2" tx2="dk2" accent1="accent1" accent2="accent2" accent3="accent3" accent4="accent4" accent5="accent5" accent6="accent6" hlink="hlink" folHlink="folHlink"/>
  <p:hf hdr="0" dt="0"/>
  <p:notesStyle>
    <a:lvl1pPr marL="0" algn="l" defTabSz="914400" rtl="0" eaLnBrk="1" latinLnBrk="0" hangingPunct="1">
      <a:spcBef>
        <a:spcPts val="400"/>
      </a:spcBef>
      <a:defRPr sz="1200" b="1" kern="1200">
        <a:solidFill>
          <a:schemeClr val="tx1"/>
        </a:solidFill>
        <a:latin typeface="+mn-lt"/>
        <a:ea typeface="+mn-ea"/>
        <a:cs typeface="+mn-cs"/>
      </a:defRPr>
    </a:lvl1pPr>
    <a:lvl2pPr marL="0" indent="0" algn="l" defTabSz="914400" rtl="0" eaLnBrk="1" latinLnBrk="0" hangingPunct="1">
      <a:spcBef>
        <a:spcPts val="400"/>
      </a:spcBef>
      <a:defRPr sz="1200" kern="1200">
        <a:solidFill>
          <a:schemeClr val="tx1"/>
        </a:solidFill>
        <a:latin typeface="+mn-lt"/>
        <a:ea typeface="+mn-ea"/>
        <a:cs typeface="+mn-cs"/>
      </a:defRPr>
    </a:lvl2pPr>
    <a:lvl3pPr marL="108000" indent="-108000" algn="l" defTabSz="914400" rtl="0" eaLnBrk="1" latinLnBrk="0" hangingPunct="1">
      <a:spcBef>
        <a:spcPts val="400"/>
      </a:spcBef>
      <a:buSzPct val="110000"/>
      <a:buFont typeface="DFB Sans Pro Static" panose="020B0504040101010104" pitchFamily="34" charset="0"/>
      <a:buChar char="›"/>
      <a:defRPr sz="1200" kern="1200">
        <a:solidFill>
          <a:schemeClr val="tx1"/>
        </a:solidFill>
        <a:latin typeface="+mn-lt"/>
        <a:ea typeface="+mn-ea"/>
        <a:cs typeface="+mn-cs"/>
      </a:defRPr>
    </a:lvl3pPr>
    <a:lvl4pPr marL="720000" indent="-108000" algn="l" defTabSz="914400" rtl="0" eaLnBrk="1" latinLnBrk="0" hangingPunct="1">
      <a:spcBef>
        <a:spcPts val="400"/>
      </a:spcBef>
      <a:buSzPct val="110000"/>
      <a:buFont typeface="DFB Sans Pro Static" panose="020B0504040101010104" pitchFamily="34" charset="0"/>
      <a:buChar char="›"/>
      <a:defRPr sz="1200" kern="1200">
        <a:solidFill>
          <a:schemeClr val="tx1"/>
        </a:solidFill>
        <a:latin typeface="+mn-lt"/>
        <a:ea typeface="+mn-ea"/>
        <a:cs typeface="+mn-cs"/>
      </a:defRPr>
    </a:lvl4pPr>
    <a:lvl5pPr marL="216000" indent="-216000" algn="l" defTabSz="914400" rtl="0" eaLnBrk="1" latinLnBrk="0" hangingPunct="1">
      <a:spcBef>
        <a:spcPts val="400"/>
      </a:spcBef>
      <a:buFont typeface="Wingdings 3" panose="05040102010807070707" pitchFamily="18" charset="2"/>
      <a:buChar char="g"/>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 Titelfolie">
    <p:bg>
      <p:bgPr>
        <a:solidFill>
          <a:schemeClr val="accent2"/>
        </a:solidFill>
        <a:effectLst/>
      </p:bgPr>
    </p:bg>
    <p:spTree>
      <p:nvGrpSpPr>
        <p:cNvPr id="1" name=""/>
        <p:cNvGrpSpPr/>
        <p:nvPr/>
      </p:nvGrpSpPr>
      <p:grpSpPr>
        <a:xfrm>
          <a:off x="0" y="0"/>
          <a:ext cx="0" cy="0"/>
          <a:chOff x="0" y="0"/>
          <a:chExt cx="0" cy="0"/>
        </a:xfrm>
      </p:grpSpPr>
      <p:sp>
        <p:nvSpPr>
          <p:cNvPr id="24" name="Superzeichen">
            <a:extLst>
              <a:ext uri="{FF2B5EF4-FFF2-40B4-BE49-F238E27FC236}">
                <a16:creationId xmlns:a16="http://schemas.microsoft.com/office/drawing/2014/main" id="{BC5FE8C8-6B9B-8924-82C5-160C2AAB9E52}"/>
              </a:ext>
            </a:extLst>
          </p:cNvPr>
          <p:cNvSpPr/>
          <p:nvPr/>
        </p:nvSpPr>
        <p:spPr>
          <a:xfrm>
            <a:off x="6097397" y="819472"/>
            <a:ext cx="6094603" cy="6038528"/>
          </a:xfrm>
          <a:custGeom>
            <a:avLst/>
            <a:gdLst>
              <a:gd name="connsiteX0" fmla="*/ 164959 w 6094603"/>
              <a:gd name="connsiteY0" fmla="*/ 6037727 h 6038528"/>
              <a:gd name="connsiteX1" fmla="*/ 167937 w 6094603"/>
              <a:gd name="connsiteY1" fmla="*/ 6038528 h 6038528"/>
              <a:gd name="connsiteX2" fmla="*/ 161976 w 6094603"/>
              <a:gd name="connsiteY2" fmla="*/ 6038528 h 6038528"/>
              <a:gd name="connsiteX3" fmla="*/ 2026079 w 6094603"/>
              <a:gd name="connsiteY3" fmla="*/ 6024057 h 6038528"/>
              <a:gd name="connsiteX4" fmla="*/ 2050555 w 6094603"/>
              <a:gd name="connsiteY4" fmla="*/ 6030647 h 6038528"/>
              <a:gd name="connsiteX5" fmla="*/ 2056594 w 6094603"/>
              <a:gd name="connsiteY5" fmla="*/ 6038528 h 6038528"/>
              <a:gd name="connsiteX6" fmla="*/ 1993638 w 6094603"/>
              <a:gd name="connsiteY6" fmla="*/ 6038528 h 6038528"/>
              <a:gd name="connsiteX7" fmla="*/ 2001526 w 6094603"/>
              <a:gd name="connsiteY7" fmla="*/ 6030656 h 6038528"/>
              <a:gd name="connsiteX8" fmla="*/ 2026079 w 6094603"/>
              <a:gd name="connsiteY8" fmla="*/ 6024057 h 6038528"/>
              <a:gd name="connsiteX9" fmla="*/ 5748279 w 6094603"/>
              <a:gd name="connsiteY9" fmla="*/ 6015401 h 6038528"/>
              <a:gd name="connsiteX10" fmla="*/ 5759058 w 6094603"/>
              <a:gd name="connsiteY10" fmla="*/ 6018304 h 6038528"/>
              <a:gd name="connsiteX11" fmla="*/ 5769126 w 6094603"/>
              <a:gd name="connsiteY11" fmla="*/ 6031416 h 6038528"/>
              <a:gd name="connsiteX12" fmla="*/ 5768189 w 6094603"/>
              <a:gd name="connsiteY12" fmla="*/ 6038528 h 6038528"/>
              <a:gd name="connsiteX13" fmla="*/ 5727937 w 6094603"/>
              <a:gd name="connsiteY13" fmla="*/ 6038528 h 6038528"/>
              <a:gd name="connsiteX14" fmla="*/ 5729555 w 6094603"/>
              <a:gd name="connsiteY14" fmla="*/ 6026226 h 6038528"/>
              <a:gd name="connsiteX15" fmla="*/ 5748279 w 6094603"/>
              <a:gd name="connsiteY15" fmla="*/ 6015401 h 6038528"/>
              <a:gd name="connsiteX16" fmla="*/ 3403317 w 6094603"/>
              <a:gd name="connsiteY16" fmla="*/ 6013357 h 6038528"/>
              <a:gd name="connsiteX17" fmla="*/ 3451917 w 6094603"/>
              <a:gd name="connsiteY17" fmla="*/ 6026424 h 6038528"/>
              <a:gd name="connsiteX18" fmla="*/ 3465759 w 6094603"/>
              <a:gd name="connsiteY18" fmla="*/ 6038528 h 6038528"/>
              <a:gd name="connsiteX19" fmla="*/ 3342476 w 6094603"/>
              <a:gd name="connsiteY19" fmla="*/ 6038528 h 6038528"/>
              <a:gd name="connsiteX20" fmla="*/ 3354586 w 6094603"/>
              <a:gd name="connsiteY20" fmla="*/ 6026444 h 6038528"/>
              <a:gd name="connsiteX21" fmla="*/ 3403317 w 6094603"/>
              <a:gd name="connsiteY21" fmla="*/ 6013357 h 6038528"/>
              <a:gd name="connsiteX22" fmla="*/ 3198577 w 6094603"/>
              <a:gd name="connsiteY22" fmla="*/ 5990479 h 6038528"/>
              <a:gd name="connsiteX23" fmla="*/ 3221419 w 6094603"/>
              <a:gd name="connsiteY23" fmla="*/ 5996628 h 6038528"/>
              <a:gd name="connsiteX24" fmla="*/ 3242745 w 6094603"/>
              <a:gd name="connsiteY24" fmla="*/ 6024417 h 6038528"/>
              <a:gd name="connsiteX25" fmla="*/ 3240887 w 6094603"/>
              <a:gd name="connsiteY25" fmla="*/ 6038528 h 6038528"/>
              <a:gd name="connsiteX26" fmla="*/ 3155608 w 6094603"/>
              <a:gd name="connsiteY26" fmla="*/ 6038528 h 6038528"/>
              <a:gd name="connsiteX27" fmla="*/ 3158901 w 6094603"/>
              <a:gd name="connsiteY27" fmla="*/ 6013357 h 6038528"/>
              <a:gd name="connsiteX28" fmla="*/ 3198577 w 6094603"/>
              <a:gd name="connsiteY28" fmla="*/ 5990479 h 6038528"/>
              <a:gd name="connsiteX29" fmla="*/ 5059689 w 6094603"/>
              <a:gd name="connsiteY29" fmla="*/ 5979013 h 6038528"/>
              <a:gd name="connsiteX30" fmla="*/ 5079241 w 6094603"/>
              <a:gd name="connsiteY30" fmla="*/ 5984263 h 6038528"/>
              <a:gd name="connsiteX31" fmla="*/ 5093579 w 6094603"/>
              <a:gd name="connsiteY31" fmla="*/ 6037775 h 6038528"/>
              <a:gd name="connsiteX32" fmla="*/ 5092825 w 6094603"/>
              <a:gd name="connsiteY32" fmla="*/ 6038528 h 6038528"/>
              <a:gd name="connsiteX33" fmla="*/ 5029636 w 6094603"/>
              <a:gd name="connsiteY33" fmla="*/ 6038528 h 6038528"/>
              <a:gd name="connsiteX34" fmla="*/ 5021809 w 6094603"/>
              <a:gd name="connsiteY34" fmla="*/ 6028324 h 6038528"/>
              <a:gd name="connsiteX35" fmla="*/ 5025717 w 6094603"/>
              <a:gd name="connsiteY35" fmla="*/ 5998623 h 6038528"/>
              <a:gd name="connsiteX36" fmla="*/ 5059689 w 6094603"/>
              <a:gd name="connsiteY36" fmla="*/ 5979013 h 6038528"/>
              <a:gd name="connsiteX37" fmla="*/ 4037951 w 6094603"/>
              <a:gd name="connsiteY37" fmla="*/ 5945204 h 6038528"/>
              <a:gd name="connsiteX38" fmla="*/ 4027871 w 6094603"/>
              <a:gd name="connsiteY38" fmla="*/ 5948272 h 6038528"/>
              <a:gd name="connsiteX39" fmla="*/ 3995988 w 6094603"/>
              <a:gd name="connsiteY39" fmla="*/ 5963415 h 6038528"/>
              <a:gd name="connsiteX40" fmla="*/ 3984275 w 6094603"/>
              <a:gd name="connsiteY40" fmla="*/ 5974510 h 6038528"/>
              <a:gd name="connsiteX41" fmla="*/ 3986095 w 6094603"/>
              <a:gd name="connsiteY41" fmla="*/ 5990539 h 6038528"/>
              <a:gd name="connsiteX42" fmla="*/ 3986084 w 6094603"/>
              <a:gd name="connsiteY42" fmla="*/ 5990539 h 6038528"/>
              <a:gd name="connsiteX43" fmla="*/ 4000666 w 6094603"/>
              <a:gd name="connsiteY43" fmla="*/ 6022562 h 6038528"/>
              <a:gd name="connsiteX44" fmla="*/ 4011749 w 6094603"/>
              <a:gd name="connsiteY44" fmla="*/ 6034530 h 6038528"/>
              <a:gd name="connsiteX45" fmla="*/ 4018049 w 6094603"/>
              <a:gd name="connsiteY45" fmla="*/ 6035650 h 6038528"/>
              <a:gd name="connsiteX46" fmla="*/ 4027965 w 6094603"/>
              <a:gd name="connsiteY46" fmla="*/ 6032700 h 6038528"/>
              <a:gd name="connsiteX47" fmla="*/ 4060548 w 6094603"/>
              <a:gd name="connsiteY47" fmla="*/ 6017906 h 6038528"/>
              <a:gd name="connsiteX48" fmla="*/ 4072658 w 6094603"/>
              <a:gd name="connsiteY48" fmla="*/ 6006684 h 6038528"/>
              <a:gd name="connsiteX49" fmla="*/ 4070616 w 6094603"/>
              <a:gd name="connsiteY49" fmla="*/ 5990293 h 6038528"/>
              <a:gd name="connsiteX50" fmla="*/ 4055287 w 6094603"/>
              <a:gd name="connsiteY50" fmla="*/ 5958108 h 6038528"/>
              <a:gd name="connsiteX51" fmla="*/ 4044064 w 6094603"/>
              <a:gd name="connsiteY51" fmla="*/ 5946254 h 6038528"/>
              <a:gd name="connsiteX52" fmla="*/ 4037951 w 6094603"/>
              <a:gd name="connsiteY52" fmla="*/ 5945204 h 6038528"/>
              <a:gd name="connsiteX53" fmla="*/ 5543574 w 6094603"/>
              <a:gd name="connsiteY53" fmla="*/ 5944738 h 6038528"/>
              <a:gd name="connsiteX54" fmla="*/ 5552441 w 6094603"/>
              <a:gd name="connsiteY54" fmla="*/ 5947129 h 6038528"/>
              <a:gd name="connsiteX55" fmla="*/ 5558938 w 6094603"/>
              <a:gd name="connsiteY55" fmla="*/ 5971383 h 6038528"/>
              <a:gd name="connsiteX56" fmla="*/ 5543539 w 6094603"/>
              <a:gd name="connsiteY56" fmla="*/ 5980260 h 6038528"/>
              <a:gd name="connsiteX57" fmla="*/ 5534673 w 6094603"/>
              <a:gd name="connsiteY57" fmla="*/ 5977880 h 6038528"/>
              <a:gd name="connsiteX58" fmla="*/ 5526402 w 6094603"/>
              <a:gd name="connsiteY58" fmla="*/ 5967091 h 6038528"/>
              <a:gd name="connsiteX59" fmla="*/ 5528175 w 6094603"/>
              <a:gd name="connsiteY59" fmla="*/ 5953628 h 6038528"/>
              <a:gd name="connsiteX60" fmla="*/ 5543574 w 6094603"/>
              <a:gd name="connsiteY60" fmla="*/ 5944738 h 6038528"/>
              <a:gd name="connsiteX61" fmla="*/ 3832103 w 6094603"/>
              <a:gd name="connsiteY61" fmla="*/ 5874684 h 6038528"/>
              <a:gd name="connsiteX62" fmla="*/ 3822315 w 6094603"/>
              <a:gd name="connsiteY62" fmla="*/ 5877565 h 6038528"/>
              <a:gd name="connsiteX63" fmla="*/ 3794188 w 6094603"/>
              <a:gd name="connsiteY63" fmla="*/ 5890887 h 6038528"/>
              <a:gd name="connsiteX64" fmla="*/ 3782791 w 6094603"/>
              <a:gd name="connsiteY64" fmla="*/ 5901865 h 6038528"/>
              <a:gd name="connsiteX65" fmla="*/ 3784377 w 6094603"/>
              <a:gd name="connsiteY65" fmla="*/ 5917602 h 6038528"/>
              <a:gd name="connsiteX66" fmla="*/ 3796977 w 6094603"/>
              <a:gd name="connsiteY66" fmla="*/ 5945285 h 6038528"/>
              <a:gd name="connsiteX67" fmla="*/ 3808013 w 6094603"/>
              <a:gd name="connsiteY67" fmla="*/ 5956917 h 6038528"/>
              <a:gd name="connsiteX68" fmla="*/ 3814254 w 6094603"/>
              <a:gd name="connsiteY68" fmla="*/ 5958024 h 6038528"/>
              <a:gd name="connsiteX69" fmla="*/ 3823949 w 6094603"/>
              <a:gd name="connsiteY69" fmla="*/ 5955213 h 6038528"/>
              <a:gd name="connsiteX70" fmla="*/ 3852670 w 6094603"/>
              <a:gd name="connsiteY70" fmla="*/ 5942031 h 6038528"/>
              <a:gd name="connsiteX71" fmla="*/ 3864406 w 6094603"/>
              <a:gd name="connsiteY71" fmla="*/ 5930913 h 6038528"/>
              <a:gd name="connsiteX72" fmla="*/ 3862563 w 6094603"/>
              <a:gd name="connsiteY72" fmla="*/ 5914849 h 6038528"/>
              <a:gd name="connsiteX73" fmla="*/ 3849287 w 6094603"/>
              <a:gd name="connsiteY73" fmla="*/ 5887142 h 6038528"/>
              <a:gd name="connsiteX74" fmla="*/ 3838158 w 6094603"/>
              <a:gd name="connsiteY74" fmla="*/ 5875720 h 6038528"/>
              <a:gd name="connsiteX75" fmla="*/ 3832103 w 6094603"/>
              <a:gd name="connsiteY75" fmla="*/ 5874684 h 6038528"/>
              <a:gd name="connsiteX76" fmla="*/ 5338870 w 6094603"/>
              <a:gd name="connsiteY76" fmla="*/ 5871882 h 6038528"/>
              <a:gd name="connsiteX77" fmla="*/ 5346908 w 6094603"/>
              <a:gd name="connsiteY77" fmla="*/ 5874053 h 6038528"/>
              <a:gd name="connsiteX78" fmla="*/ 5354421 w 6094603"/>
              <a:gd name="connsiteY78" fmla="*/ 5883841 h 6038528"/>
              <a:gd name="connsiteX79" fmla="*/ 5352811 w 6094603"/>
              <a:gd name="connsiteY79" fmla="*/ 5896056 h 6038528"/>
              <a:gd name="connsiteX80" fmla="*/ 5338835 w 6094603"/>
              <a:gd name="connsiteY80" fmla="*/ 5904116 h 6038528"/>
              <a:gd name="connsiteX81" fmla="*/ 5330808 w 6094603"/>
              <a:gd name="connsiteY81" fmla="*/ 5901958 h 6038528"/>
              <a:gd name="connsiteX82" fmla="*/ 5324906 w 6094603"/>
              <a:gd name="connsiteY82" fmla="*/ 5879945 h 6038528"/>
              <a:gd name="connsiteX83" fmla="*/ 5338870 w 6094603"/>
              <a:gd name="connsiteY83" fmla="*/ 5871882 h 6038528"/>
              <a:gd name="connsiteX84" fmla="*/ 4855031 w 6094603"/>
              <a:gd name="connsiteY84" fmla="*/ 5860567 h 6038528"/>
              <a:gd name="connsiteX85" fmla="*/ 4896504 w 6094603"/>
              <a:gd name="connsiteY85" fmla="*/ 5871720 h 6038528"/>
              <a:gd name="connsiteX86" fmla="*/ 4926917 w 6094603"/>
              <a:gd name="connsiteY86" fmla="*/ 5985243 h 6038528"/>
              <a:gd name="connsiteX87" fmla="*/ 4854880 w 6094603"/>
              <a:gd name="connsiteY87" fmla="*/ 6026822 h 6038528"/>
              <a:gd name="connsiteX88" fmla="*/ 4813395 w 6094603"/>
              <a:gd name="connsiteY88" fmla="*/ 6015667 h 6038528"/>
              <a:gd name="connsiteX89" fmla="*/ 4774675 w 6094603"/>
              <a:gd name="connsiteY89" fmla="*/ 5965188 h 6038528"/>
              <a:gd name="connsiteX90" fmla="*/ 4782970 w 6094603"/>
              <a:gd name="connsiteY90" fmla="*/ 5902144 h 6038528"/>
              <a:gd name="connsiteX91" fmla="*/ 4855031 w 6094603"/>
              <a:gd name="connsiteY91" fmla="*/ 5860567 h 6038528"/>
              <a:gd name="connsiteX92" fmla="*/ 2100567 w 6094603"/>
              <a:gd name="connsiteY92" fmla="*/ 5839685 h 6038528"/>
              <a:gd name="connsiteX93" fmla="*/ 2114904 w 6094603"/>
              <a:gd name="connsiteY93" fmla="*/ 5843546 h 6038528"/>
              <a:gd name="connsiteX94" fmla="*/ 2114893 w 6094603"/>
              <a:gd name="connsiteY94" fmla="*/ 5843546 h 6038528"/>
              <a:gd name="connsiteX95" fmla="*/ 2125416 w 6094603"/>
              <a:gd name="connsiteY95" fmla="*/ 5882803 h 6038528"/>
              <a:gd name="connsiteX96" fmla="*/ 2100497 w 6094603"/>
              <a:gd name="connsiteY96" fmla="*/ 5897175 h 6038528"/>
              <a:gd name="connsiteX97" fmla="*/ 2086161 w 6094603"/>
              <a:gd name="connsiteY97" fmla="*/ 5893325 h 6038528"/>
              <a:gd name="connsiteX98" fmla="*/ 2072768 w 6094603"/>
              <a:gd name="connsiteY98" fmla="*/ 5875873 h 6038528"/>
              <a:gd name="connsiteX99" fmla="*/ 2075637 w 6094603"/>
              <a:gd name="connsiteY99" fmla="*/ 5854068 h 6038528"/>
              <a:gd name="connsiteX100" fmla="*/ 2100567 w 6094603"/>
              <a:gd name="connsiteY100" fmla="*/ 5839685 h 6038528"/>
              <a:gd name="connsiteX101" fmla="*/ 6027518 w 6094603"/>
              <a:gd name="connsiteY101" fmla="*/ 5833572 h 6038528"/>
              <a:gd name="connsiteX102" fmla="*/ 6064068 w 6094603"/>
              <a:gd name="connsiteY102" fmla="*/ 5843407 h 6038528"/>
              <a:gd name="connsiteX103" fmla="*/ 6085577 w 6094603"/>
              <a:gd name="connsiteY103" fmla="*/ 5862210 h 6038528"/>
              <a:gd name="connsiteX104" fmla="*/ 6094527 w 6094603"/>
              <a:gd name="connsiteY104" fmla="*/ 5880422 h 6038528"/>
              <a:gd name="connsiteX105" fmla="*/ 6094527 w 6094603"/>
              <a:gd name="connsiteY105" fmla="*/ 5932688 h 6038528"/>
              <a:gd name="connsiteX106" fmla="*/ 6090865 w 6094603"/>
              <a:gd name="connsiteY106" fmla="*/ 5943419 h 6038528"/>
              <a:gd name="connsiteX107" fmla="*/ 6027413 w 6094603"/>
              <a:gd name="connsiteY107" fmla="*/ 5980063 h 6038528"/>
              <a:gd name="connsiteX108" fmla="*/ 5990852 w 6094603"/>
              <a:gd name="connsiteY108" fmla="*/ 5970229 h 6038528"/>
              <a:gd name="connsiteX109" fmla="*/ 5956740 w 6094603"/>
              <a:gd name="connsiteY109" fmla="*/ 5925756 h 6038528"/>
              <a:gd name="connsiteX110" fmla="*/ 5964055 w 6094603"/>
              <a:gd name="connsiteY110" fmla="*/ 5870204 h 6038528"/>
              <a:gd name="connsiteX111" fmla="*/ 6027518 w 6094603"/>
              <a:gd name="connsiteY111" fmla="*/ 5833572 h 6038528"/>
              <a:gd name="connsiteX112" fmla="*/ 239479 w 6094603"/>
              <a:gd name="connsiteY112" fmla="*/ 5817111 h 6038528"/>
              <a:gd name="connsiteX113" fmla="*/ 274113 w 6094603"/>
              <a:gd name="connsiteY113" fmla="*/ 5826421 h 6038528"/>
              <a:gd name="connsiteX114" fmla="*/ 306433 w 6094603"/>
              <a:gd name="connsiteY114" fmla="*/ 5868547 h 6038528"/>
              <a:gd name="connsiteX115" fmla="*/ 299502 w 6094603"/>
              <a:gd name="connsiteY115" fmla="*/ 5921183 h 6038528"/>
              <a:gd name="connsiteX116" fmla="*/ 239360 w 6094603"/>
              <a:gd name="connsiteY116" fmla="*/ 5955879 h 6038528"/>
              <a:gd name="connsiteX117" fmla="*/ 204724 w 6094603"/>
              <a:gd name="connsiteY117" fmla="*/ 5946582 h 6038528"/>
              <a:gd name="connsiteX118" fmla="*/ 172398 w 6094603"/>
              <a:gd name="connsiteY118" fmla="*/ 5904442 h 6038528"/>
              <a:gd name="connsiteX119" fmla="*/ 179330 w 6094603"/>
              <a:gd name="connsiteY119" fmla="*/ 5851818 h 6038528"/>
              <a:gd name="connsiteX120" fmla="*/ 239479 w 6094603"/>
              <a:gd name="connsiteY120" fmla="*/ 5817111 h 6038528"/>
              <a:gd name="connsiteX121" fmla="*/ 4322067 w 6094603"/>
              <a:gd name="connsiteY121" fmla="*/ 5806100 h 6038528"/>
              <a:gd name="connsiteX122" fmla="*/ 4310902 w 6094603"/>
              <a:gd name="connsiteY122" fmla="*/ 5809961 h 6038528"/>
              <a:gd name="connsiteX123" fmla="*/ 4270992 w 6094603"/>
              <a:gd name="connsiteY123" fmla="*/ 5830014 h 6038528"/>
              <a:gd name="connsiteX124" fmla="*/ 4258720 w 6094603"/>
              <a:gd name="connsiteY124" fmla="*/ 5841342 h 6038528"/>
              <a:gd name="connsiteX125" fmla="*/ 4260960 w 6094603"/>
              <a:gd name="connsiteY125" fmla="*/ 5857895 h 6038528"/>
              <a:gd name="connsiteX126" fmla="*/ 4278657 w 6094603"/>
              <a:gd name="connsiteY126" fmla="*/ 5896020 h 6038528"/>
              <a:gd name="connsiteX127" fmla="*/ 4289892 w 6094603"/>
              <a:gd name="connsiteY127" fmla="*/ 5908434 h 6038528"/>
              <a:gd name="connsiteX128" fmla="*/ 4296156 w 6094603"/>
              <a:gd name="connsiteY128" fmla="*/ 5909553 h 6038528"/>
              <a:gd name="connsiteX129" fmla="*/ 4306492 w 6094603"/>
              <a:gd name="connsiteY129" fmla="*/ 5906322 h 6038528"/>
              <a:gd name="connsiteX130" fmla="*/ 4347720 w 6094603"/>
              <a:gd name="connsiteY130" fmla="*/ 5888567 h 6038528"/>
              <a:gd name="connsiteX131" fmla="*/ 4360949 w 6094603"/>
              <a:gd name="connsiteY131" fmla="*/ 5877238 h 6038528"/>
              <a:gd name="connsiteX132" fmla="*/ 4358488 w 6094603"/>
              <a:gd name="connsiteY132" fmla="*/ 5859997 h 6038528"/>
              <a:gd name="connsiteX133" fmla="*/ 4339647 w 6094603"/>
              <a:gd name="connsiteY133" fmla="*/ 5819957 h 6038528"/>
              <a:gd name="connsiteX134" fmla="*/ 4328016 w 6094603"/>
              <a:gd name="connsiteY134" fmla="*/ 5807101 h 6038528"/>
              <a:gd name="connsiteX135" fmla="*/ 4322067 w 6094603"/>
              <a:gd name="connsiteY135" fmla="*/ 5806100 h 6038528"/>
              <a:gd name="connsiteX136" fmla="*/ 3623677 w 6094603"/>
              <a:gd name="connsiteY136" fmla="*/ 5797313 h 6038528"/>
              <a:gd name="connsiteX137" fmla="*/ 3614099 w 6094603"/>
              <a:gd name="connsiteY137" fmla="*/ 5800055 h 6038528"/>
              <a:gd name="connsiteX138" fmla="*/ 3576966 w 6094603"/>
              <a:gd name="connsiteY138" fmla="*/ 5815208 h 6038528"/>
              <a:gd name="connsiteX139" fmla="*/ 3563982 w 6094603"/>
              <a:gd name="connsiteY139" fmla="*/ 5826375 h 6038528"/>
              <a:gd name="connsiteX140" fmla="*/ 3566128 w 6094603"/>
              <a:gd name="connsiteY140" fmla="*/ 5843359 h 6038528"/>
              <a:gd name="connsiteX141" fmla="*/ 3581784 w 6094603"/>
              <a:gd name="connsiteY141" fmla="*/ 5875674 h 6038528"/>
              <a:gd name="connsiteX142" fmla="*/ 3593462 w 6094603"/>
              <a:gd name="connsiteY142" fmla="*/ 5887807 h 6038528"/>
              <a:gd name="connsiteX143" fmla="*/ 3599143 w 6094603"/>
              <a:gd name="connsiteY143" fmla="*/ 5888717 h 6038528"/>
              <a:gd name="connsiteX144" fmla="*/ 3610063 w 6094603"/>
              <a:gd name="connsiteY144" fmla="*/ 5885056 h 6038528"/>
              <a:gd name="connsiteX145" fmla="*/ 3644816 w 6094603"/>
              <a:gd name="connsiteY145" fmla="*/ 5866820 h 6038528"/>
              <a:gd name="connsiteX146" fmla="*/ 3656167 w 6094603"/>
              <a:gd name="connsiteY146" fmla="*/ 5855772 h 6038528"/>
              <a:gd name="connsiteX147" fmla="*/ 3654476 w 6094603"/>
              <a:gd name="connsiteY147" fmla="*/ 5840035 h 6038528"/>
              <a:gd name="connsiteX148" fmla="*/ 3641013 w 6094603"/>
              <a:gd name="connsiteY148" fmla="*/ 5810251 h 6038528"/>
              <a:gd name="connsiteX149" fmla="*/ 3630082 w 6094603"/>
              <a:gd name="connsiteY149" fmla="*/ 5798479 h 6038528"/>
              <a:gd name="connsiteX150" fmla="*/ 3623677 w 6094603"/>
              <a:gd name="connsiteY150" fmla="*/ 5797313 h 6038528"/>
              <a:gd name="connsiteX151" fmla="*/ 34732 w 6094603"/>
              <a:gd name="connsiteY151" fmla="*/ 5795330 h 6038528"/>
              <a:gd name="connsiteX152" fmla="*/ 43043 w 6094603"/>
              <a:gd name="connsiteY152" fmla="*/ 5797559 h 6038528"/>
              <a:gd name="connsiteX153" fmla="*/ 49139 w 6094603"/>
              <a:gd name="connsiteY153" fmla="*/ 5820330 h 6038528"/>
              <a:gd name="connsiteX154" fmla="*/ 34698 w 6094603"/>
              <a:gd name="connsiteY154" fmla="*/ 5828648 h 6038528"/>
              <a:gd name="connsiteX155" fmla="*/ 26393 w 6094603"/>
              <a:gd name="connsiteY155" fmla="*/ 5826421 h 6038528"/>
              <a:gd name="connsiteX156" fmla="*/ 18639 w 6094603"/>
              <a:gd name="connsiteY156" fmla="*/ 5816295 h 6038528"/>
              <a:gd name="connsiteX157" fmla="*/ 20291 w 6094603"/>
              <a:gd name="connsiteY157" fmla="*/ 5803685 h 6038528"/>
              <a:gd name="connsiteX158" fmla="*/ 34732 w 6094603"/>
              <a:gd name="connsiteY158" fmla="*/ 5795330 h 6038528"/>
              <a:gd name="connsiteX159" fmla="*/ 5134177 w 6094603"/>
              <a:gd name="connsiteY159" fmla="*/ 5788599 h 6038528"/>
              <a:gd name="connsiteX160" fmla="*/ 5146613 w 6094603"/>
              <a:gd name="connsiteY160" fmla="*/ 5791937 h 6038528"/>
              <a:gd name="connsiteX161" fmla="*/ 5155712 w 6094603"/>
              <a:gd name="connsiteY161" fmla="*/ 5825942 h 6038528"/>
              <a:gd name="connsiteX162" fmla="*/ 5134154 w 6094603"/>
              <a:gd name="connsiteY162" fmla="*/ 5838402 h 6038528"/>
              <a:gd name="connsiteX163" fmla="*/ 5121694 w 6094603"/>
              <a:gd name="connsiteY163" fmla="*/ 5835041 h 6038528"/>
              <a:gd name="connsiteX164" fmla="*/ 5110110 w 6094603"/>
              <a:gd name="connsiteY164" fmla="*/ 5819946 h 6038528"/>
              <a:gd name="connsiteX165" fmla="*/ 5112595 w 6094603"/>
              <a:gd name="connsiteY165" fmla="*/ 5801059 h 6038528"/>
              <a:gd name="connsiteX166" fmla="*/ 5134177 w 6094603"/>
              <a:gd name="connsiteY166" fmla="*/ 5788599 h 6038528"/>
              <a:gd name="connsiteX167" fmla="*/ 3273100 w 6094603"/>
              <a:gd name="connsiteY167" fmla="*/ 5770949 h 6038528"/>
              <a:gd name="connsiteX168" fmla="*/ 3303338 w 6094603"/>
              <a:gd name="connsiteY168" fmla="*/ 5779092 h 6038528"/>
              <a:gd name="connsiteX169" fmla="*/ 3331570 w 6094603"/>
              <a:gd name="connsiteY169" fmla="*/ 5815885 h 6038528"/>
              <a:gd name="connsiteX170" fmla="*/ 3325516 w 6094603"/>
              <a:gd name="connsiteY170" fmla="*/ 5861851 h 6038528"/>
              <a:gd name="connsiteX171" fmla="*/ 3272983 w 6094603"/>
              <a:gd name="connsiteY171" fmla="*/ 5892171 h 6038528"/>
              <a:gd name="connsiteX172" fmla="*/ 3242733 w 6094603"/>
              <a:gd name="connsiteY172" fmla="*/ 5884027 h 6038528"/>
              <a:gd name="connsiteX173" fmla="*/ 3220568 w 6094603"/>
              <a:gd name="connsiteY173" fmla="*/ 5801280 h 6038528"/>
              <a:gd name="connsiteX174" fmla="*/ 3273100 w 6094603"/>
              <a:gd name="connsiteY174" fmla="*/ 5770949 h 6038528"/>
              <a:gd name="connsiteX175" fmla="*/ 4650350 w 6094603"/>
              <a:gd name="connsiteY175" fmla="*/ 5765744 h 6038528"/>
              <a:gd name="connsiteX176" fmla="*/ 4701961 w 6094603"/>
              <a:gd name="connsiteY176" fmla="*/ 5779616 h 6038528"/>
              <a:gd name="connsiteX177" fmla="*/ 4750153 w 6094603"/>
              <a:gd name="connsiteY177" fmla="*/ 5842425 h 6038528"/>
              <a:gd name="connsiteX178" fmla="*/ 4739817 w 6094603"/>
              <a:gd name="connsiteY178" fmla="*/ 5920915 h 6038528"/>
              <a:gd name="connsiteX179" fmla="*/ 4650163 w 6094603"/>
              <a:gd name="connsiteY179" fmla="*/ 5972633 h 6038528"/>
              <a:gd name="connsiteX180" fmla="*/ 4598529 w 6094603"/>
              <a:gd name="connsiteY180" fmla="*/ 5958762 h 6038528"/>
              <a:gd name="connsiteX181" fmla="*/ 4550348 w 6094603"/>
              <a:gd name="connsiteY181" fmla="*/ 5895951 h 6038528"/>
              <a:gd name="connsiteX182" fmla="*/ 4560684 w 6094603"/>
              <a:gd name="connsiteY182" fmla="*/ 5817461 h 6038528"/>
              <a:gd name="connsiteX183" fmla="*/ 4650350 w 6094603"/>
              <a:gd name="connsiteY183" fmla="*/ 5765744 h 6038528"/>
              <a:gd name="connsiteX184" fmla="*/ 1558362 w 6094603"/>
              <a:gd name="connsiteY184" fmla="*/ 5765256 h 6038528"/>
              <a:gd name="connsiteX185" fmla="*/ 1550231 w 6094603"/>
              <a:gd name="connsiteY185" fmla="*/ 5767191 h 6038528"/>
              <a:gd name="connsiteX186" fmla="*/ 1547875 w 6094603"/>
              <a:gd name="connsiteY186" fmla="*/ 5768382 h 6038528"/>
              <a:gd name="connsiteX187" fmla="*/ 1539453 w 6094603"/>
              <a:gd name="connsiteY187" fmla="*/ 5792168 h 6038528"/>
              <a:gd name="connsiteX188" fmla="*/ 1555878 w 6094603"/>
              <a:gd name="connsiteY188" fmla="*/ 5802691 h 6038528"/>
              <a:gd name="connsiteX189" fmla="*/ 1563019 w 6094603"/>
              <a:gd name="connsiteY189" fmla="*/ 5801210 h 6038528"/>
              <a:gd name="connsiteX190" fmla="*/ 1565479 w 6094603"/>
              <a:gd name="connsiteY190" fmla="*/ 5800171 h 6038528"/>
              <a:gd name="connsiteX191" fmla="*/ 1575523 w 6094603"/>
              <a:gd name="connsiteY191" fmla="*/ 5789788 h 6038528"/>
              <a:gd name="connsiteX192" fmla="*/ 1574755 w 6094603"/>
              <a:gd name="connsiteY192" fmla="*/ 5775370 h 6038528"/>
              <a:gd name="connsiteX193" fmla="*/ 1564174 w 6094603"/>
              <a:gd name="connsiteY193" fmla="*/ 5766190 h 6038528"/>
              <a:gd name="connsiteX194" fmla="*/ 1558362 w 6094603"/>
              <a:gd name="connsiteY194" fmla="*/ 5765256 h 6038528"/>
              <a:gd name="connsiteX195" fmla="*/ 5822825 w 6094603"/>
              <a:gd name="connsiteY195" fmla="*/ 5764567 h 6038528"/>
              <a:gd name="connsiteX196" fmla="*/ 5856633 w 6094603"/>
              <a:gd name="connsiteY196" fmla="*/ 5773643 h 6038528"/>
              <a:gd name="connsiteX197" fmla="*/ 5881424 w 6094603"/>
              <a:gd name="connsiteY197" fmla="*/ 5866167 h 6038528"/>
              <a:gd name="connsiteX198" fmla="*/ 5822697 w 6094603"/>
              <a:gd name="connsiteY198" fmla="*/ 5900044 h 6038528"/>
              <a:gd name="connsiteX199" fmla="*/ 5788888 w 6094603"/>
              <a:gd name="connsiteY199" fmla="*/ 5890968 h 6038528"/>
              <a:gd name="connsiteX200" fmla="*/ 5764098 w 6094603"/>
              <a:gd name="connsiteY200" fmla="*/ 5798445 h 6038528"/>
              <a:gd name="connsiteX201" fmla="*/ 5822825 w 6094603"/>
              <a:gd name="connsiteY201" fmla="*/ 5764567 h 6038528"/>
              <a:gd name="connsiteX202" fmla="*/ 4114119 w 6094603"/>
              <a:gd name="connsiteY202" fmla="*/ 5738621 h 6038528"/>
              <a:gd name="connsiteX203" fmla="*/ 4103724 w 6094603"/>
              <a:gd name="connsiteY203" fmla="*/ 5741901 h 6038528"/>
              <a:gd name="connsiteX204" fmla="*/ 4070219 w 6094603"/>
              <a:gd name="connsiteY204" fmla="*/ 5758208 h 6038528"/>
              <a:gd name="connsiteX205" fmla="*/ 4058483 w 6094603"/>
              <a:gd name="connsiteY205" fmla="*/ 5769338 h 6038528"/>
              <a:gd name="connsiteX206" fmla="*/ 4060338 w 6094603"/>
              <a:gd name="connsiteY206" fmla="*/ 5785415 h 6038528"/>
              <a:gd name="connsiteX207" fmla="*/ 4075178 w 6094603"/>
              <a:gd name="connsiteY207" fmla="*/ 5817834 h 6038528"/>
              <a:gd name="connsiteX208" fmla="*/ 4086272 w 6094603"/>
              <a:gd name="connsiteY208" fmla="*/ 5829793 h 6038528"/>
              <a:gd name="connsiteX209" fmla="*/ 4092548 w 6094603"/>
              <a:gd name="connsiteY209" fmla="*/ 5830924 h 6038528"/>
              <a:gd name="connsiteX210" fmla="*/ 4102488 w 6094603"/>
              <a:gd name="connsiteY210" fmla="*/ 5827949 h 6038528"/>
              <a:gd name="connsiteX211" fmla="*/ 4136926 w 6094603"/>
              <a:gd name="connsiteY211" fmla="*/ 5812608 h 6038528"/>
              <a:gd name="connsiteX212" fmla="*/ 4149292 w 6094603"/>
              <a:gd name="connsiteY212" fmla="*/ 5801386 h 6038528"/>
              <a:gd name="connsiteX213" fmla="*/ 4147192 w 6094603"/>
              <a:gd name="connsiteY213" fmla="*/ 5784819 h 6038528"/>
              <a:gd name="connsiteX214" fmla="*/ 4131501 w 6094603"/>
              <a:gd name="connsiteY214" fmla="*/ 5751723 h 6038528"/>
              <a:gd name="connsiteX215" fmla="*/ 4120150 w 6094603"/>
              <a:gd name="connsiteY215" fmla="*/ 5739660 h 6038528"/>
              <a:gd name="connsiteX216" fmla="*/ 4114119 w 6094603"/>
              <a:gd name="connsiteY216" fmla="*/ 5738621 h 6038528"/>
              <a:gd name="connsiteX217" fmla="*/ 1895920 w 6094603"/>
              <a:gd name="connsiteY217" fmla="*/ 5706960 h 6038528"/>
              <a:gd name="connsiteX218" fmla="*/ 1939308 w 6094603"/>
              <a:gd name="connsiteY218" fmla="*/ 5718625 h 6038528"/>
              <a:gd name="connsiteX219" fmla="*/ 1979824 w 6094603"/>
              <a:gd name="connsiteY219" fmla="*/ 5771426 h 6038528"/>
              <a:gd name="connsiteX220" fmla="*/ 1971133 w 6094603"/>
              <a:gd name="connsiteY220" fmla="*/ 5837398 h 6038528"/>
              <a:gd name="connsiteX221" fmla="*/ 1895758 w 6094603"/>
              <a:gd name="connsiteY221" fmla="*/ 5880900 h 6038528"/>
              <a:gd name="connsiteX222" fmla="*/ 1852361 w 6094603"/>
              <a:gd name="connsiteY222" fmla="*/ 5869235 h 6038528"/>
              <a:gd name="connsiteX223" fmla="*/ 1820523 w 6094603"/>
              <a:gd name="connsiteY223" fmla="*/ 5750462 h 6038528"/>
              <a:gd name="connsiteX224" fmla="*/ 1895920 w 6094603"/>
              <a:gd name="connsiteY224" fmla="*/ 5706960 h 6038528"/>
              <a:gd name="connsiteX225" fmla="*/ 5618109 w 6094603"/>
              <a:gd name="connsiteY225" fmla="*/ 5694465 h 6038528"/>
              <a:gd name="connsiteX226" fmla="*/ 5649724 w 6094603"/>
              <a:gd name="connsiteY226" fmla="*/ 5702958 h 6038528"/>
              <a:gd name="connsiteX227" fmla="*/ 5679239 w 6094603"/>
              <a:gd name="connsiteY227" fmla="*/ 5741422 h 6038528"/>
              <a:gd name="connsiteX228" fmla="*/ 5672904 w 6094603"/>
              <a:gd name="connsiteY228" fmla="*/ 5789473 h 6038528"/>
              <a:gd name="connsiteX229" fmla="*/ 5618004 w 6094603"/>
              <a:gd name="connsiteY229" fmla="*/ 5821158 h 6038528"/>
              <a:gd name="connsiteX230" fmla="*/ 5586377 w 6094603"/>
              <a:gd name="connsiteY230" fmla="*/ 5812654 h 6038528"/>
              <a:gd name="connsiteX231" fmla="*/ 5556874 w 6094603"/>
              <a:gd name="connsiteY231" fmla="*/ 5774193 h 6038528"/>
              <a:gd name="connsiteX232" fmla="*/ 5563208 w 6094603"/>
              <a:gd name="connsiteY232" fmla="*/ 5726139 h 6038528"/>
              <a:gd name="connsiteX233" fmla="*/ 5618109 w 6094603"/>
              <a:gd name="connsiteY233" fmla="*/ 5694465 h 6038528"/>
              <a:gd name="connsiteX234" fmla="*/ 4929496 w 6094603"/>
              <a:gd name="connsiteY234" fmla="*/ 5687174 h 6038528"/>
              <a:gd name="connsiteX235" fmla="*/ 4955348 w 6094603"/>
              <a:gd name="connsiteY235" fmla="*/ 5694127 h 6038528"/>
              <a:gd name="connsiteX236" fmla="*/ 4979461 w 6094603"/>
              <a:gd name="connsiteY236" fmla="*/ 5725591 h 6038528"/>
              <a:gd name="connsiteX237" fmla="*/ 4974317 w 6094603"/>
              <a:gd name="connsiteY237" fmla="*/ 5764881 h 6038528"/>
              <a:gd name="connsiteX238" fmla="*/ 4929402 w 6094603"/>
              <a:gd name="connsiteY238" fmla="*/ 5790803 h 6038528"/>
              <a:gd name="connsiteX239" fmla="*/ 4903562 w 6094603"/>
              <a:gd name="connsiteY239" fmla="*/ 5783850 h 6038528"/>
              <a:gd name="connsiteX240" fmla="*/ 4879413 w 6094603"/>
              <a:gd name="connsiteY240" fmla="*/ 5752388 h 6038528"/>
              <a:gd name="connsiteX241" fmla="*/ 4884593 w 6094603"/>
              <a:gd name="connsiteY241" fmla="*/ 5713085 h 6038528"/>
              <a:gd name="connsiteX242" fmla="*/ 4929496 w 6094603"/>
              <a:gd name="connsiteY242" fmla="*/ 5687174 h 6038528"/>
              <a:gd name="connsiteX243" fmla="*/ 3907069 w 6094603"/>
              <a:gd name="connsiteY243" fmla="*/ 5669687 h 6038528"/>
              <a:gd name="connsiteX244" fmla="*/ 3897235 w 6094603"/>
              <a:gd name="connsiteY244" fmla="*/ 5672592 h 6038528"/>
              <a:gd name="connsiteX245" fmla="*/ 3869621 w 6094603"/>
              <a:gd name="connsiteY245" fmla="*/ 5685855 h 6038528"/>
              <a:gd name="connsiteX246" fmla="*/ 3858340 w 6094603"/>
              <a:gd name="connsiteY246" fmla="*/ 5696845 h 6038528"/>
              <a:gd name="connsiteX247" fmla="*/ 3859938 w 6094603"/>
              <a:gd name="connsiteY247" fmla="*/ 5712502 h 6038528"/>
              <a:gd name="connsiteX248" fmla="*/ 3872480 w 6094603"/>
              <a:gd name="connsiteY248" fmla="*/ 5740033 h 6038528"/>
              <a:gd name="connsiteX249" fmla="*/ 3883445 w 6094603"/>
              <a:gd name="connsiteY249" fmla="*/ 5751594 h 6038528"/>
              <a:gd name="connsiteX250" fmla="*/ 3889745 w 6094603"/>
              <a:gd name="connsiteY250" fmla="*/ 5752726 h 6038528"/>
              <a:gd name="connsiteX251" fmla="*/ 3899288 w 6094603"/>
              <a:gd name="connsiteY251" fmla="*/ 5749996 h 6038528"/>
              <a:gd name="connsiteX252" fmla="*/ 3927648 w 6094603"/>
              <a:gd name="connsiteY252" fmla="*/ 5737210 h 6038528"/>
              <a:gd name="connsiteX253" fmla="*/ 3939443 w 6094603"/>
              <a:gd name="connsiteY253" fmla="*/ 5726104 h 6038528"/>
              <a:gd name="connsiteX254" fmla="*/ 3937588 w 6094603"/>
              <a:gd name="connsiteY254" fmla="*/ 5709993 h 6038528"/>
              <a:gd name="connsiteX255" fmla="*/ 3924265 w 6094603"/>
              <a:gd name="connsiteY255" fmla="*/ 5682170 h 6038528"/>
              <a:gd name="connsiteX256" fmla="*/ 3913112 w 6094603"/>
              <a:gd name="connsiteY256" fmla="*/ 5670714 h 6038528"/>
              <a:gd name="connsiteX257" fmla="*/ 3907069 w 6094603"/>
              <a:gd name="connsiteY257" fmla="*/ 5669687 h 6038528"/>
              <a:gd name="connsiteX258" fmla="*/ 5413404 w 6094603"/>
              <a:gd name="connsiteY258" fmla="*/ 5627094 h 6038528"/>
              <a:gd name="connsiteX259" fmla="*/ 5441450 w 6094603"/>
              <a:gd name="connsiteY259" fmla="*/ 5634642 h 6038528"/>
              <a:gd name="connsiteX260" fmla="*/ 5467640 w 6094603"/>
              <a:gd name="connsiteY260" fmla="*/ 5668753 h 6038528"/>
              <a:gd name="connsiteX261" fmla="*/ 5462029 w 6094603"/>
              <a:gd name="connsiteY261" fmla="*/ 5711405 h 6038528"/>
              <a:gd name="connsiteX262" fmla="*/ 5413299 w 6094603"/>
              <a:gd name="connsiteY262" fmla="*/ 5739520 h 6038528"/>
              <a:gd name="connsiteX263" fmla="*/ 5385254 w 6094603"/>
              <a:gd name="connsiteY263" fmla="*/ 5731972 h 6038528"/>
              <a:gd name="connsiteX264" fmla="*/ 5364687 w 6094603"/>
              <a:gd name="connsiteY264" fmla="*/ 5655208 h 6038528"/>
              <a:gd name="connsiteX265" fmla="*/ 5413404 w 6094603"/>
              <a:gd name="connsiteY265" fmla="*/ 5627094 h 6038528"/>
              <a:gd name="connsiteX266" fmla="*/ 6094527 w 6094603"/>
              <a:gd name="connsiteY266" fmla="*/ 5609480 h 6038528"/>
              <a:gd name="connsiteX267" fmla="*/ 6094527 w 6094603"/>
              <a:gd name="connsiteY267" fmla="*/ 5794800 h 6038528"/>
              <a:gd name="connsiteX268" fmla="*/ 6054642 w 6094603"/>
              <a:gd name="connsiteY268" fmla="*/ 5784073 h 6038528"/>
              <a:gd name="connsiteX269" fmla="*/ 6020005 w 6094603"/>
              <a:gd name="connsiteY269" fmla="*/ 5654801 h 6038528"/>
              <a:gd name="connsiteX270" fmla="*/ 6054690 w 6094603"/>
              <a:gd name="connsiteY270" fmla="*/ 5620176 h 6038528"/>
              <a:gd name="connsiteX271" fmla="*/ 3699611 w 6094603"/>
              <a:gd name="connsiteY271" fmla="*/ 5596961 h 6038528"/>
              <a:gd name="connsiteX272" fmla="*/ 3690139 w 6094603"/>
              <a:gd name="connsiteY272" fmla="*/ 5599643 h 6038528"/>
              <a:gd name="connsiteX273" fmla="*/ 3661183 w 6094603"/>
              <a:gd name="connsiteY273" fmla="*/ 5612571 h 6038528"/>
              <a:gd name="connsiteX274" fmla="*/ 3649424 w 6094603"/>
              <a:gd name="connsiteY274" fmla="*/ 5623535 h 6038528"/>
              <a:gd name="connsiteX275" fmla="*/ 3651034 w 6094603"/>
              <a:gd name="connsiteY275" fmla="*/ 5639541 h 6038528"/>
              <a:gd name="connsiteX276" fmla="*/ 3663167 w 6094603"/>
              <a:gd name="connsiteY276" fmla="*/ 5665464 h 6038528"/>
              <a:gd name="connsiteX277" fmla="*/ 3674401 w 6094603"/>
              <a:gd name="connsiteY277" fmla="*/ 5676942 h 6038528"/>
              <a:gd name="connsiteX278" fmla="*/ 3680363 w 6094603"/>
              <a:gd name="connsiteY278" fmla="*/ 5677957 h 6038528"/>
              <a:gd name="connsiteX279" fmla="*/ 3690325 w 6094603"/>
              <a:gd name="connsiteY279" fmla="*/ 5674972 h 6038528"/>
              <a:gd name="connsiteX280" fmla="*/ 3718791 w 6094603"/>
              <a:gd name="connsiteY280" fmla="*/ 5661146 h 6038528"/>
              <a:gd name="connsiteX281" fmla="*/ 3730083 w 6094603"/>
              <a:gd name="connsiteY281" fmla="*/ 5650193 h 6038528"/>
              <a:gd name="connsiteX282" fmla="*/ 3728509 w 6094603"/>
              <a:gd name="connsiteY282" fmla="*/ 5634536 h 6038528"/>
              <a:gd name="connsiteX283" fmla="*/ 3716761 w 6094603"/>
              <a:gd name="connsiteY283" fmla="*/ 5609326 h 6038528"/>
              <a:gd name="connsiteX284" fmla="*/ 3705794 w 6094603"/>
              <a:gd name="connsiteY284" fmla="*/ 5598046 h 6038528"/>
              <a:gd name="connsiteX285" fmla="*/ 3699611 w 6094603"/>
              <a:gd name="connsiteY285" fmla="*/ 5596961 h 6038528"/>
              <a:gd name="connsiteX286" fmla="*/ 4724826 w 6094603"/>
              <a:gd name="connsiteY286" fmla="*/ 5593437 h 6038528"/>
              <a:gd name="connsiteX287" fmla="*/ 4760256 w 6094603"/>
              <a:gd name="connsiteY287" fmla="*/ 5602980 h 6038528"/>
              <a:gd name="connsiteX288" fmla="*/ 4786271 w 6094603"/>
              <a:gd name="connsiteY288" fmla="*/ 5700007 h 6038528"/>
              <a:gd name="connsiteX289" fmla="*/ 4724698 w 6094603"/>
              <a:gd name="connsiteY289" fmla="*/ 5735529 h 6038528"/>
              <a:gd name="connsiteX290" fmla="*/ 4689256 w 6094603"/>
              <a:gd name="connsiteY290" fmla="*/ 5725999 h 6038528"/>
              <a:gd name="connsiteX291" fmla="*/ 4656148 w 6094603"/>
              <a:gd name="connsiteY291" fmla="*/ 5682870 h 6038528"/>
              <a:gd name="connsiteX292" fmla="*/ 4663241 w 6094603"/>
              <a:gd name="connsiteY292" fmla="*/ 5628961 h 6038528"/>
              <a:gd name="connsiteX293" fmla="*/ 4724826 w 6094603"/>
              <a:gd name="connsiteY293" fmla="*/ 5593437 h 6038528"/>
              <a:gd name="connsiteX294" fmla="*/ 443675 w 6094603"/>
              <a:gd name="connsiteY294" fmla="*/ 5579927 h 6038528"/>
              <a:gd name="connsiteX295" fmla="*/ 436183 w 6094603"/>
              <a:gd name="connsiteY295" fmla="*/ 5581549 h 6038528"/>
              <a:gd name="connsiteX296" fmla="*/ 398833 w 6094603"/>
              <a:gd name="connsiteY296" fmla="*/ 5591536 h 6038528"/>
              <a:gd name="connsiteX297" fmla="*/ 383800 w 6094603"/>
              <a:gd name="connsiteY297" fmla="*/ 5602654 h 6038528"/>
              <a:gd name="connsiteX298" fmla="*/ 386653 w 6094603"/>
              <a:gd name="connsiteY298" fmla="*/ 5621132 h 6038528"/>
              <a:gd name="connsiteX299" fmla="*/ 402175 w 6094603"/>
              <a:gd name="connsiteY299" fmla="*/ 5647602 h 6038528"/>
              <a:gd name="connsiteX300" fmla="*/ 402177 w 6094603"/>
              <a:gd name="connsiteY300" fmla="*/ 5647602 h 6038528"/>
              <a:gd name="connsiteX301" fmla="*/ 414664 w 6094603"/>
              <a:gd name="connsiteY301" fmla="*/ 5658674 h 6038528"/>
              <a:gd name="connsiteX302" fmla="*/ 419066 w 6094603"/>
              <a:gd name="connsiteY302" fmla="*/ 5659223 h 6038528"/>
              <a:gd name="connsiteX303" fmla="*/ 430904 w 6094603"/>
              <a:gd name="connsiteY303" fmla="*/ 5654813 h 6038528"/>
              <a:gd name="connsiteX304" fmla="*/ 459947 w 6094603"/>
              <a:gd name="connsiteY304" fmla="*/ 5635750 h 6038528"/>
              <a:gd name="connsiteX305" fmla="*/ 468407 w 6094603"/>
              <a:gd name="connsiteY305" fmla="*/ 5611660 h 6038528"/>
              <a:gd name="connsiteX306" fmla="*/ 460940 w 6094603"/>
              <a:gd name="connsiteY306" fmla="*/ 5592644 h 6038528"/>
              <a:gd name="connsiteX307" fmla="*/ 451069 w 6094603"/>
              <a:gd name="connsiteY307" fmla="*/ 5581502 h 6038528"/>
              <a:gd name="connsiteX308" fmla="*/ 443675 w 6094603"/>
              <a:gd name="connsiteY308" fmla="*/ 5579927 h 6038528"/>
              <a:gd name="connsiteX309" fmla="*/ 109261 w 6094603"/>
              <a:gd name="connsiteY309" fmla="*/ 5573604 h 6038528"/>
              <a:gd name="connsiteX310" fmla="*/ 126066 w 6094603"/>
              <a:gd name="connsiteY310" fmla="*/ 5578119 h 6038528"/>
              <a:gd name="connsiteX311" fmla="*/ 138390 w 6094603"/>
              <a:gd name="connsiteY311" fmla="*/ 5624131 h 6038528"/>
              <a:gd name="connsiteX312" fmla="*/ 109193 w 6094603"/>
              <a:gd name="connsiteY312" fmla="*/ 5640988 h 6038528"/>
              <a:gd name="connsiteX313" fmla="*/ 92382 w 6094603"/>
              <a:gd name="connsiteY313" fmla="*/ 5636461 h 6038528"/>
              <a:gd name="connsiteX314" fmla="*/ 76683 w 6094603"/>
              <a:gd name="connsiteY314" fmla="*/ 5616011 h 6038528"/>
              <a:gd name="connsiteX315" fmla="*/ 80050 w 6094603"/>
              <a:gd name="connsiteY315" fmla="*/ 5590463 h 6038528"/>
              <a:gd name="connsiteX316" fmla="*/ 109261 w 6094603"/>
              <a:gd name="connsiteY316" fmla="*/ 5573604 h 6038528"/>
              <a:gd name="connsiteX317" fmla="*/ 5208711 w 6094603"/>
              <a:gd name="connsiteY317" fmla="*/ 5558078 h 6038528"/>
              <a:gd name="connsiteX318" fmla="*/ 5234015 w 6094603"/>
              <a:gd name="connsiteY318" fmla="*/ 5564878 h 6038528"/>
              <a:gd name="connsiteX319" fmla="*/ 5252576 w 6094603"/>
              <a:gd name="connsiteY319" fmla="*/ 5634164 h 6038528"/>
              <a:gd name="connsiteX320" fmla="*/ 5208618 w 6094603"/>
              <a:gd name="connsiteY320" fmla="*/ 5659515 h 6038528"/>
              <a:gd name="connsiteX321" fmla="*/ 5183303 w 6094603"/>
              <a:gd name="connsiteY321" fmla="*/ 5652712 h 6038528"/>
              <a:gd name="connsiteX322" fmla="*/ 5164742 w 6094603"/>
              <a:gd name="connsiteY322" fmla="*/ 5583429 h 6038528"/>
              <a:gd name="connsiteX323" fmla="*/ 5208711 w 6094603"/>
              <a:gd name="connsiteY323" fmla="*/ 5558078 h 6038528"/>
              <a:gd name="connsiteX324" fmla="*/ 1640144 w 6094603"/>
              <a:gd name="connsiteY324" fmla="*/ 5556514 h 6038528"/>
              <a:gd name="connsiteX325" fmla="*/ 1630974 w 6094603"/>
              <a:gd name="connsiteY325" fmla="*/ 5559010 h 6038528"/>
              <a:gd name="connsiteX326" fmla="*/ 1620822 w 6094603"/>
              <a:gd name="connsiteY326" fmla="*/ 5564424 h 6038528"/>
              <a:gd name="connsiteX327" fmla="*/ 1612168 w 6094603"/>
              <a:gd name="connsiteY327" fmla="*/ 5588153 h 6038528"/>
              <a:gd name="connsiteX328" fmla="*/ 1613881 w 6094603"/>
              <a:gd name="connsiteY328" fmla="*/ 5592131 h 6038528"/>
              <a:gd name="connsiteX329" fmla="*/ 1623928 w 6094603"/>
              <a:gd name="connsiteY329" fmla="*/ 5602069 h 6038528"/>
              <a:gd name="connsiteX330" fmla="*/ 1630611 w 6094603"/>
              <a:gd name="connsiteY330" fmla="*/ 5603342 h 6038528"/>
              <a:gd name="connsiteX331" fmla="*/ 1638043 w 6094603"/>
              <a:gd name="connsiteY331" fmla="*/ 5601745 h 6038528"/>
              <a:gd name="connsiteX332" fmla="*/ 1648962 w 6094603"/>
              <a:gd name="connsiteY332" fmla="*/ 5597404 h 6038528"/>
              <a:gd name="connsiteX333" fmla="*/ 1659906 w 6094603"/>
              <a:gd name="connsiteY333" fmla="*/ 5586893 h 6038528"/>
              <a:gd name="connsiteX334" fmla="*/ 1658972 w 6094603"/>
              <a:gd name="connsiteY334" fmla="*/ 5571738 h 6038528"/>
              <a:gd name="connsiteX335" fmla="*/ 1656452 w 6094603"/>
              <a:gd name="connsiteY335" fmla="*/ 5566781 h 6038528"/>
              <a:gd name="connsiteX336" fmla="*/ 1645416 w 6094603"/>
              <a:gd name="connsiteY336" fmla="*/ 5557307 h 6038528"/>
              <a:gd name="connsiteX337" fmla="*/ 1640144 w 6094603"/>
              <a:gd name="connsiteY337" fmla="*/ 5556514 h 6038528"/>
              <a:gd name="connsiteX338" fmla="*/ 3347611 w 6094603"/>
              <a:gd name="connsiteY338" fmla="*/ 5544288 h 6038528"/>
              <a:gd name="connsiteX339" fmla="*/ 3388816 w 6094603"/>
              <a:gd name="connsiteY339" fmla="*/ 5555371 h 6038528"/>
              <a:gd name="connsiteX340" fmla="*/ 3427290 w 6094603"/>
              <a:gd name="connsiteY340" fmla="*/ 5605500 h 6038528"/>
              <a:gd name="connsiteX341" fmla="*/ 3419043 w 6094603"/>
              <a:gd name="connsiteY341" fmla="*/ 5668146 h 6038528"/>
              <a:gd name="connsiteX342" fmla="*/ 3347471 w 6094603"/>
              <a:gd name="connsiteY342" fmla="*/ 5709432 h 6038528"/>
              <a:gd name="connsiteX343" fmla="*/ 3306267 w 6094603"/>
              <a:gd name="connsiteY343" fmla="*/ 5698361 h 6038528"/>
              <a:gd name="connsiteX344" fmla="*/ 3276052 w 6094603"/>
              <a:gd name="connsiteY344" fmla="*/ 5585586 h 6038528"/>
              <a:gd name="connsiteX345" fmla="*/ 3347611 w 6094603"/>
              <a:gd name="connsiteY345" fmla="*/ 5544288 h 6038528"/>
              <a:gd name="connsiteX346" fmla="*/ 5897360 w 6094603"/>
              <a:gd name="connsiteY346" fmla="*/ 5532401 h 6038528"/>
              <a:gd name="connsiteX347" fmla="*/ 5944852 w 6094603"/>
              <a:gd name="connsiteY347" fmla="*/ 5545176 h 6038528"/>
              <a:gd name="connsiteX348" fmla="*/ 5979699 w 6094603"/>
              <a:gd name="connsiteY348" fmla="*/ 5675205 h 6038528"/>
              <a:gd name="connsiteX349" fmla="*/ 5897185 w 6094603"/>
              <a:gd name="connsiteY349" fmla="*/ 5722813 h 6038528"/>
              <a:gd name="connsiteX350" fmla="*/ 5849669 w 6094603"/>
              <a:gd name="connsiteY350" fmla="*/ 5710040 h 6038528"/>
              <a:gd name="connsiteX351" fmla="*/ 5805314 w 6094603"/>
              <a:gd name="connsiteY351" fmla="*/ 5652245 h 6038528"/>
              <a:gd name="connsiteX352" fmla="*/ 5814822 w 6094603"/>
              <a:gd name="connsiteY352" fmla="*/ 5580021 h 6038528"/>
              <a:gd name="connsiteX353" fmla="*/ 5897360 w 6094603"/>
              <a:gd name="connsiteY353" fmla="*/ 5532401 h 6038528"/>
              <a:gd name="connsiteX354" fmla="*/ 1970397 w 6094603"/>
              <a:gd name="connsiteY354" fmla="*/ 5525879 h 6038528"/>
              <a:gd name="connsiteX355" fmla="*/ 2002012 w 6094603"/>
              <a:gd name="connsiteY355" fmla="*/ 5534383 h 6038528"/>
              <a:gd name="connsiteX356" fmla="*/ 2025181 w 6094603"/>
              <a:gd name="connsiteY356" fmla="*/ 5620910 h 6038528"/>
              <a:gd name="connsiteX357" fmla="*/ 1970269 w 6094603"/>
              <a:gd name="connsiteY357" fmla="*/ 5652585 h 6038528"/>
              <a:gd name="connsiteX358" fmla="*/ 1938654 w 6094603"/>
              <a:gd name="connsiteY358" fmla="*/ 5644080 h 6038528"/>
              <a:gd name="connsiteX359" fmla="*/ 1915484 w 6094603"/>
              <a:gd name="connsiteY359" fmla="*/ 5557552 h 6038528"/>
              <a:gd name="connsiteX360" fmla="*/ 1970397 w 6094603"/>
              <a:gd name="connsiteY360" fmla="*/ 5525879 h 6038528"/>
              <a:gd name="connsiteX361" fmla="*/ 3142872 w 6094603"/>
              <a:gd name="connsiteY361" fmla="*/ 5523056 h 6038528"/>
              <a:gd name="connsiteX362" fmla="*/ 3157478 w 6094603"/>
              <a:gd name="connsiteY362" fmla="*/ 5526987 h 6038528"/>
              <a:gd name="connsiteX363" fmla="*/ 3168210 w 6094603"/>
              <a:gd name="connsiteY363" fmla="*/ 5567002 h 6038528"/>
              <a:gd name="connsiteX364" fmla="*/ 3142825 w 6094603"/>
              <a:gd name="connsiteY364" fmla="*/ 5581654 h 6038528"/>
              <a:gd name="connsiteX365" fmla="*/ 3128207 w 6094603"/>
              <a:gd name="connsiteY365" fmla="*/ 5577722 h 6038528"/>
              <a:gd name="connsiteX366" fmla="*/ 3114582 w 6094603"/>
              <a:gd name="connsiteY366" fmla="*/ 5559921 h 6038528"/>
              <a:gd name="connsiteX367" fmla="*/ 3117475 w 6094603"/>
              <a:gd name="connsiteY367" fmla="*/ 5537720 h 6038528"/>
              <a:gd name="connsiteX368" fmla="*/ 3142872 w 6094603"/>
              <a:gd name="connsiteY368" fmla="*/ 5523056 h 6038528"/>
              <a:gd name="connsiteX369" fmla="*/ 4520133 w 6094603"/>
              <a:gd name="connsiteY369" fmla="*/ 5505206 h 6038528"/>
              <a:gd name="connsiteX370" fmla="*/ 4562423 w 6094603"/>
              <a:gd name="connsiteY370" fmla="*/ 5516594 h 6038528"/>
              <a:gd name="connsiteX371" fmla="*/ 4601924 w 6094603"/>
              <a:gd name="connsiteY371" fmla="*/ 5568051 h 6038528"/>
              <a:gd name="connsiteX372" fmla="*/ 4593455 w 6094603"/>
              <a:gd name="connsiteY372" fmla="*/ 5632357 h 6038528"/>
              <a:gd name="connsiteX373" fmla="*/ 4519970 w 6094603"/>
              <a:gd name="connsiteY373" fmla="*/ 5674749 h 6038528"/>
              <a:gd name="connsiteX374" fmla="*/ 4477680 w 6094603"/>
              <a:gd name="connsiteY374" fmla="*/ 5663376 h 6038528"/>
              <a:gd name="connsiteX375" fmla="*/ 4438237 w 6094603"/>
              <a:gd name="connsiteY375" fmla="*/ 5611904 h 6038528"/>
              <a:gd name="connsiteX376" fmla="*/ 4446649 w 6094603"/>
              <a:gd name="connsiteY376" fmla="*/ 5547602 h 6038528"/>
              <a:gd name="connsiteX377" fmla="*/ 4520133 w 6094603"/>
              <a:gd name="connsiteY377" fmla="*/ 5505206 h 6038528"/>
              <a:gd name="connsiteX378" fmla="*/ 5004007 w 6094603"/>
              <a:gd name="connsiteY378" fmla="*/ 5484126 h 6038528"/>
              <a:gd name="connsiteX379" fmla="*/ 5029042 w 6094603"/>
              <a:gd name="connsiteY379" fmla="*/ 5490846 h 6038528"/>
              <a:gd name="connsiteX380" fmla="*/ 5052374 w 6094603"/>
              <a:gd name="connsiteY380" fmla="*/ 5521318 h 6038528"/>
              <a:gd name="connsiteX381" fmla="*/ 5047393 w 6094603"/>
              <a:gd name="connsiteY381" fmla="*/ 5559372 h 6038528"/>
              <a:gd name="connsiteX382" fmla="*/ 5047393 w 6094603"/>
              <a:gd name="connsiteY382" fmla="*/ 5559360 h 6038528"/>
              <a:gd name="connsiteX383" fmla="*/ 5003914 w 6094603"/>
              <a:gd name="connsiteY383" fmla="*/ 5584465 h 6038528"/>
              <a:gd name="connsiteX384" fmla="*/ 4978890 w 6094603"/>
              <a:gd name="connsiteY384" fmla="*/ 5577735 h 6038528"/>
              <a:gd name="connsiteX385" fmla="*/ 4955546 w 6094603"/>
              <a:gd name="connsiteY385" fmla="*/ 5547262 h 6038528"/>
              <a:gd name="connsiteX386" fmla="*/ 4960527 w 6094603"/>
              <a:gd name="connsiteY386" fmla="*/ 5509219 h 6038528"/>
              <a:gd name="connsiteX387" fmla="*/ 5004007 w 6094603"/>
              <a:gd name="connsiteY387" fmla="*/ 5484126 h 6038528"/>
              <a:gd name="connsiteX388" fmla="*/ 5692643 w 6094603"/>
              <a:gd name="connsiteY388" fmla="*/ 5457341 h 6038528"/>
              <a:gd name="connsiteX389" fmla="*/ 5740439 w 6094603"/>
              <a:gd name="connsiteY389" fmla="*/ 5470197 h 6038528"/>
              <a:gd name="connsiteX390" fmla="*/ 5785039 w 6094603"/>
              <a:gd name="connsiteY390" fmla="*/ 5528328 h 6038528"/>
              <a:gd name="connsiteX391" fmla="*/ 5775472 w 6094603"/>
              <a:gd name="connsiteY391" fmla="*/ 5600973 h 6038528"/>
              <a:gd name="connsiteX392" fmla="*/ 5692480 w 6094603"/>
              <a:gd name="connsiteY392" fmla="*/ 5648875 h 6038528"/>
              <a:gd name="connsiteX393" fmla="*/ 5644696 w 6094603"/>
              <a:gd name="connsiteY393" fmla="*/ 5636018 h 6038528"/>
              <a:gd name="connsiteX394" fmla="*/ 5600085 w 6094603"/>
              <a:gd name="connsiteY394" fmla="*/ 5577887 h 6038528"/>
              <a:gd name="connsiteX395" fmla="*/ 5609651 w 6094603"/>
              <a:gd name="connsiteY395" fmla="*/ 5505242 h 6038528"/>
              <a:gd name="connsiteX396" fmla="*/ 5692643 w 6094603"/>
              <a:gd name="connsiteY396" fmla="*/ 5457341 h 6038528"/>
              <a:gd name="connsiteX397" fmla="*/ 6094527 w 6094603"/>
              <a:gd name="connsiteY397" fmla="*/ 5446313 h 6038528"/>
              <a:gd name="connsiteX398" fmla="*/ 6094527 w 6094603"/>
              <a:gd name="connsiteY398" fmla="*/ 5547293 h 6038528"/>
              <a:gd name="connsiteX399" fmla="*/ 6082395 w 6094603"/>
              <a:gd name="connsiteY399" fmla="*/ 5522625 h 6038528"/>
              <a:gd name="connsiteX400" fmla="*/ 6092136 w 6094603"/>
              <a:gd name="connsiteY400" fmla="*/ 5448708 h 6038528"/>
              <a:gd name="connsiteX401" fmla="*/ 6092125 w 6094603"/>
              <a:gd name="connsiteY401" fmla="*/ 5448708 h 6038528"/>
              <a:gd name="connsiteX402" fmla="*/ 4315440 w 6094603"/>
              <a:gd name="connsiteY402" fmla="*/ 5422472 h 6038528"/>
              <a:gd name="connsiteX403" fmla="*/ 4361848 w 6094603"/>
              <a:gd name="connsiteY403" fmla="*/ 5434943 h 6038528"/>
              <a:gd name="connsiteX404" fmla="*/ 4405176 w 6094603"/>
              <a:gd name="connsiteY404" fmla="*/ 5491406 h 6038528"/>
              <a:gd name="connsiteX405" fmla="*/ 4395890 w 6094603"/>
              <a:gd name="connsiteY405" fmla="*/ 5561986 h 6038528"/>
              <a:gd name="connsiteX406" fmla="*/ 4315265 w 6094603"/>
              <a:gd name="connsiteY406" fmla="*/ 5608487 h 6038528"/>
              <a:gd name="connsiteX407" fmla="*/ 4268858 w 6094603"/>
              <a:gd name="connsiteY407" fmla="*/ 5596016 h 6038528"/>
              <a:gd name="connsiteX408" fmla="*/ 4225530 w 6094603"/>
              <a:gd name="connsiteY408" fmla="*/ 5539540 h 6038528"/>
              <a:gd name="connsiteX409" fmla="*/ 4234828 w 6094603"/>
              <a:gd name="connsiteY409" fmla="*/ 5468971 h 6038528"/>
              <a:gd name="connsiteX410" fmla="*/ 4234816 w 6094603"/>
              <a:gd name="connsiteY410" fmla="*/ 5468971 h 6038528"/>
              <a:gd name="connsiteX411" fmla="*/ 4315440 w 6094603"/>
              <a:gd name="connsiteY411" fmla="*/ 5422472 h 6038528"/>
              <a:gd name="connsiteX412" fmla="*/ 4799302 w 6094603"/>
              <a:gd name="connsiteY412" fmla="*/ 5412369 h 6038528"/>
              <a:gd name="connsiteX413" fmla="*/ 4822973 w 6094603"/>
              <a:gd name="connsiteY413" fmla="*/ 5418727 h 6038528"/>
              <a:gd name="connsiteX414" fmla="*/ 4840320 w 6094603"/>
              <a:gd name="connsiteY414" fmla="*/ 5483507 h 6038528"/>
              <a:gd name="connsiteX415" fmla="*/ 4799221 w 6094603"/>
              <a:gd name="connsiteY415" fmla="*/ 5507215 h 6038528"/>
              <a:gd name="connsiteX416" fmla="*/ 4775550 w 6094603"/>
              <a:gd name="connsiteY416" fmla="*/ 5500843 h 6038528"/>
              <a:gd name="connsiteX417" fmla="*/ 4753466 w 6094603"/>
              <a:gd name="connsiteY417" fmla="*/ 5472051 h 6038528"/>
              <a:gd name="connsiteX418" fmla="*/ 4758203 w 6094603"/>
              <a:gd name="connsiteY418" fmla="*/ 5436086 h 6038528"/>
              <a:gd name="connsiteX419" fmla="*/ 4799302 w 6094603"/>
              <a:gd name="connsiteY419" fmla="*/ 5412369 h 6038528"/>
              <a:gd name="connsiteX420" fmla="*/ 520724 w 6094603"/>
              <a:gd name="connsiteY420" fmla="*/ 5389165 h 6038528"/>
              <a:gd name="connsiteX421" fmla="*/ 513632 w 6094603"/>
              <a:gd name="connsiteY421" fmla="*/ 5390611 h 6038528"/>
              <a:gd name="connsiteX422" fmla="*/ 499727 w 6094603"/>
              <a:gd name="connsiteY422" fmla="*/ 5395615 h 6038528"/>
              <a:gd name="connsiteX423" fmla="*/ 488169 w 6094603"/>
              <a:gd name="connsiteY423" fmla="*/ 5406082 h 6038528"/>
              <a:gd name="connsiteX424" fmla="*/ 489042 w 6094603"/>
              <a:gd name="connsiteY424" fmla="*/ 5421642 h 6038528"/>
              <a:gd name="connsiteX425" fmla="*/ 492100 w 6094603"/>
              <a:gd name="connsiteY425" fmla="*/ 5427627 h 6038528"/>
              <a:gd name="connsiteX426" fmla="*/ 503464 w 6094603"/>
              <a:gd name="connsiteY426" fmla="*/ 5437240 h 6038528"/>
              <a:gd name="connsiteX427" fmla="*/ 508432 w 6094603"/>
              <a:gd name="connsiteY427" fmla="*/ 5437928 h 6038528"/>
              <a:gd name="connsiteX428" fmla="*/ 518189 w 6094603"/>
              <a:gd name="connsiteY428" fmla="*/ 5435071 h 6038528"/>
              <a:gd name="connsiteX429" fmla="*/ 530750 w 6094603"/>
              <a:gd name="connsiteY429" fmla="*/ 5427942 h 6038528"/>
              <a:gd name="connsiteX430" fmla="*/ 539185 w 6094603"/>
              <a:gd name="connsiteY430" fmla="*/ 5404447 h 6038528"/>
              <a:gd name="connsiteX431" fmla="*/ 537459 w 6094603"/>
              <a:gd name="connsiteY431" fmla="*/ 5400388 h 6038528"/>
              <a:gd name="connsiteX432" fmla="*/ 527588 w 6094603"/>
              <a:gd name="connsiteY432" fmla="*/ 5390518 h 6038528"/>
              <a:gd name="connsiteX433" fmla="*/ 520724 w 6094603"/>
              <a:gd name="connsiteY433" fmla="*/ 5389165 h 6038528"/>
              <a:gd name="connsiteX434" fmla="*/ 5487950 w 6094603"/>
              <a:gd name="connsiteY434" fmla="*/ 5383403 h 6038528"/>
              <a:gd name="connsiteX435" fmla="*/ 5535455 w 6094603"/>
              <a:gd name="connsiteY435" fmla="*/ 5396164 h 6038528"/>
              <a:gd name="connsiteX436" fmla="*/ 5570301 w 6094603"/>
              <a:gd name="connsiteY436" fmla="*/ 5526194 h 6038528"/>
              <a:gd name="connsiteX437" fmla="*/ 5487776 w 6094603"/>
              <a:gd name="connsiteY437" fmla="*/ 5573815 h 6038528"/>
              <a:gd name="connsiteX438" fmla="*/ 5440271 w 6094603"/>
              <a:gd name="connsiteY438" fmla="*/ 5561041 h 6038528"/>
              <a:gd name="connsiteX439" fmla="*/ 5395917 w 6094603"/>
              <a:gd name="connsiteY439" fmla="*/ 5503235 h 6038528"/>
              <a:gd name="connsiteX440" fmla="*/ 5405425 w 6094603"/>
              <a:gd name="connsiteY440" fmla="*/ 5431010 h 6038528"/>
              <a:gd name="connsiteX441" fmla="*/ 5487950 w 6094603"/>
              <a:gd name="connsiteY441" fmla="*/ 5383403 h 6038528"/>
              <a:gd name="connsiteX442" fmla="*/ 3783491 w 6094603"/>
              <a:gd name="connsiteY442" fmla="*/ 5377067 h 6038528"/>
              <a:gd name="connsiteX443" fmla="*/ 3772210 w 6094603"/>
              <a:gd name="connsiteY443" fmla="*/ 5381009 h 6038528"/>
              <a:gd name="connsiteX444" fmla="*/ 3735765 w 6094603"/>
              <a:gd name="connsiteY444" fmla="*/ 5400410 h 6038528"/>
              <a:gd name="connsiteX445" fmla="*/ 3724110 w 6094603"/>
              <a:gd name="connsiteY445" fmla="*/ 5411797 h 6038528"/>
              <a:gd name="connsiteX446" fmla="*/ 3726327 w 6094603"/>
              <a:gd name="connsiteY446" fmla="*/ 5427931 h 6038528"/>
              <a:gd name="connsiteX447" fmla="*/ 3741469 w 6094603"/>
              <a:gd name="connsiteY447" fmla="*/ 5458403 h 6038528"/>
              <a:gd name="connsiteX448" fmla="*/ 3752436 w 6094603"/>
              <a:gd name="connsiteY448" fmla="*/ 5469720 h 6038528"/>
              <a:gd name="connsiteX449" fmla="*/ 3758630 w 6094603"/>
              <a:gd name="connsiteY449" fmla="*/ 5470814 h 6038528"/>
              <a:gd name="connsiteX450" fmla="*/ 3768115 w 6094603"/>
              <a:gd name="connsiteY450" fmla="*/ 5468120 h 6038528"/>
              <a:gd name="connsiteX451" fmla="*/ 3804804 w 6094603"/>
              <a:gd name="connsiteY451" fmla="*/ 5453211 h 6038528"/>
              <a:gd name="connsiteX452" fmla="*/ 3817602 w 6094603"/>
              <a:gd name="connsiteY452" fmla="*/ 5442350 h 6038528"/>
              <a:gd name="connsiteX453" fmla="*/ 3815957 w 6094603"/>
              <a:gd name="connsiteY453" fmla="*/ 5425645 h 6038528"/>
              <a:gd name="connsiteX454" fmla="*/ 3801095 w 6094603"/>
              <a:gd name="connsiteY454" fmla="*/ 5391019 h 6038528"/>
              <a:gd name="connsiteX455" fmla="*/ 3789405 w 6094603"/>
              <a:gd name="connsiteY455" fmla="*/ 5378059 h 6038528"/>
              <a:gd name="connsiteX456" fmla="*/ 3783491 w 6094603"/>
              <a:gd name="connsiteY456" fmla="*/ 5377067 h 6038528"/>
              <a:gd name="connsiteX457" fmla="*/ 183774 w 6094603"/>
              <a:gd name="connsiteY457" fmla="*/ 5346933 h 6038528"/>
              <a:gd name="connsiteX458" fmla="*/ 211561 w 6094603"/>
              <a:gd name="connsiteY458" fmla="*/ 5354400 h 6038528"/>
              <a:gd name="connsiteX459" fmla="*/ 231919 w 6094603"/>
              <a:gd name="connsiteY459" fmla="*/ 5430417 h 6038528"/>
              <a:gd name="connsiteX460" fmla="*/ 183676 w 6094603"/>
              <a:gd name="connsiteY460" fmla="*/ 5458262 h 6038528"/>
              <a:gd name="connsiteX461" fmla="*/ 155907 w 6094603"/>
              <a:gd name="connsiteY461" fmla="*/ 5450785 h 6038528"/>
              <a:gd name="connsiteX462" fmla="*/ 129972 w 6094603"/>
              <a:gd name="connsiteY462" fmla="*/ 5416988 h 6038528"/>
              <a:gd name="connsiteX463" fmla="*/ 135533 w 6094603"/>
              <a:gd name="connsiteY463" fmla="*/ 5374768 h 6038528"/>
              <a:gd name="connsiteX464" fmla="*/ 183774 w 6094603"/>
              <a:gd name="connsiteY464" fmla="*/ 5346933 h 6038528"/>
              <a:gd name="connsiteX465" fmla="*/ 2044885 w 6094603"/>
              <a:gd name="connsiteY465" fmla="*/ 5342594 h 6038528"/>
              <a:gd name="connsiteX466" fmla="*/ 2065791 w 6094603"/>
              <a:gd name="connsiteY466" fmla="*/ 5348217 h 6038528"/>
              <a:gd name="connsiteX467" fmla="*/ 2085332 w 6094603"/>
              <a:gd name="connsiteY467" fmla="*/ 5373683 h 6038528"/>
              <a:gd name="connsiteX468" fmla="*/ 2081143 w 6094603"/>
              <a:gd name="connsiteY468" fmla="*/ 5405486 h 6038528"/>
              <a:gd name="connsiteX469" fmla="*/ 2044804 w 6094603"/>
              <a:gd name="connsiteY469" fmla="*/ 5426461 h 6038528"/>
              <a:gd name="connsiteX470" fmla="*/ 2023886 w 6094603"/>
              <a:gd name="connsiteY470" fmla="*/ 5420838 h 6038528"/>
              <a:gd name="connsiteX471" fmla="*/ 2004347 w 6094603"/>
              <a:gd name="connsiteY471" fmla="*/ 5395383 h 6038528"/>
              <a:gd name="connsiteX472" fmla="*/ 2008534 w 6094603"/>
              <a:gd name="connsiteY472" fmla="*/ 5363557 h 6038528"/>
              <a:gd name="connsiteX473" fmla="*/ 2044885 w 6094603"/>
              <a:gd name="connsiteY473" fmla="*/ 5342594 h 6038528"/>
              <a:gd name="connsiteX474" fmla="*/ 4110747 w 6094603"/>
              <a:gd name="connsiteY474" fmla="*/ 5341370 h 6038528"/>
              <a:gd name="connsiteX475" fmla="*/ 4160445 w 6094603"/>
              <a:gd name="connsiteY475" fmla="*/ 5354727 h 6038528"/>
              <a:gd name="connsiteX476" fmla="*/ 4196901 w 6094603"/>
              <a:gd name="connsiteY476" fmla="*/ 5490765 h 6038528"/>
              <a:gd name="connsiteX477" fmla="*/ 4110561 w 6094603"/>
              <a:gd name="connsiteY477" fmla="*/ 5540578 h 6038528"/>
              <a:gd name="connsiteX478" fmla="*/ 4060863 w 6094603"/>
              <a:gd name="connsiteY478" fmla="*/ 5527221 h 6038528"/>
              <a:gd name="connsiteX479" fmla="*/ 4014467 w 6094603"/>
              <a:gd name="connsiteY479" fmla="*/ 5466744 h 6038528"/>
              <a:gd name="connsiteX480" fmla="*/ 4024418 w 6094603"/>
              <a:gd name="connsiteY480" fmla="*/ 5391170 h 6038528"/>
              <a:gd name="connsiteX481" fmla="*/ 4110747 w 6094603"/>
              <a:gd name="connsiteY481" fmla="*/ 5341370 h 6038528"/>
              <a:gd name="connsiteX482" fmla="*/ 1726951 w 6094603"/>
              <a:gd name="connsiteY482" fmla="*/ 5340471 h 6038528"/>
              <a:gd name="connsiteX483" fmla="*/ 1716205 w 6094603"/>
              <a:gd name="connsiteY483" fmla="*/ 5344017 h 6038528"/>
              <a:gd name="connsiteX484" fmla="*/ 1694169 w 6094603"/>
              <a:gd name="connsiteY484" fmla="*/ 5357258 h 6038528"/>
              <a:gd name="connsiteX485" fmla="*/ 1685641 w 6094603"/>
              <a:gd name="connsiteY485" fmla="*/ 5381313 h 6038528"/>
              <a:gd name="connsiteX486" fmla="*/ 1690996 w 6094603"/>
              <a:gd name="connsiteY486" fmla="*/ 5394262 h 6038528"/>
              <a:gd name="connsiteX487" fmla="*/ 1700982 w 6094603"/>
              <a:gd name="connsiteY487" fmla="*/ 5404878 h 6038528"/>
              <a:gd name="connsiteX488" fmla="*/ 1708038 w 6094603"/>
              <a:gd name="connsiteY488" fmla="*/ 5406313 h 6038528"/>
              <a:gd name="connsiteX489" fmla="*/ 1715553 w 6094603"/>
              <a:gd name="connsiteY489" fmla="*/ 5404691 h 6038528"/>
              <a:gd name="connsiteX490" fmla="*/ 1741393 w 6094603"/>
              <a:gd name="connsiteY490" fmla="*/ 5396268 h 6038528"/>
              <a:gd name="connsiteX491" fmla="*/ 1754518 w 6094603"/>
              <a:gd name="connsiteY491" fmla="*/ 5385431 h 6038528"/>
              <a:gd name="connsiteX492" fmla="*/ 1752814 w 6094603"/>
              <a:gd name="connsiteY492" fmla="*/ 5368503 h 6038528"/>
              <a:gd name="connsiteX493" fmla="*/ 1743585 w 6094603"/>
              <a:gd name="connsiteY493" fmla="*/ 5351447 h 6038528"/>
              <a:gd name="connsiteX494" fmla="*/ 1731698 w 6094603"/>
              <a:gd name="connsiteY494" fmla="*/ 5341101 h 6038528"/>
              <a:gd name="connsiteX495" fmla="*/ 1726951 w 6094603"/>
              <a:gd name="connsiteY495" fmla="*/ 5340471 h 6038528"/>
              <a:gd name="connsiteX496" fmla="*/ 4594598 w 6094603"/>
              <a:gd name="connsiteY496" fmla="*/ 5335664 h 6038528"/>
              <a:gd name="connsiteX497" fmla="*/ 4619353 w 6094603"/>
              <a:gd name="connsiteY497" fmla="*/ 5342326 h 6038528"/>
              <a:gd name="connsiteX498" fmla="*/ 4642475 w 6094603"/>
              <a:gd name="connsiteY498" fmla="*/ 5372448 h 6038528"/>
              <a:gd name="connsiteX499" fmla="*/ 4637517 w 6094603"/>
              <a:gd name="connsiteY499" fmla="*/ 5410105 h 6038528"/>
              <a:gd name="connsiteX500" fmla="*/ 4594516 w 6094603"/>
              <a:gd name="connsiteY500" fmla="*/ 5434906 h 6038528"/>
              <a:gd name="connsiteX501" fmla="*/ 4569749 w 6094603"/>
              <a:gd name="connsiteY501" fmla="*/ 5428245 h 6038528"/>
              <a:gd name="connsiteX502" fmla="*/ 4551597 w 6094603"/>
              <a:gd name="connsiteY502" fmla="*/ 5360479 h 6038528"/>
              <a:gd name="connsiteX503" fmla="*/ 4594598 w 6094603"/>
              <a:gd name="connsiteY503" fmla="*/ 5335664 h 6038528"/>
              <a:gd name="connsiteX504" fmla="*/ 5971859 w 6094603"/>
              <a:gd name="connsiteY504" fmla="*/ 5323309 h 6038528"/>
              <a:gd name="connsiteX505" fmla="*/ 6021557 w 6094603"/>
              <a:gd name="connsiteY505" fmla="*/ 5336679 h 6038528"/>
              <a:gd name="connsiteX506" fmla="*/ 6067964 w 6094603"/>
              <a:gd name="connsiteY506" fmla="*/ 5397133 h 6038528"/>
              <a:gd name="connsiteX507" fmla="*/ 6058013 w 6094603"/>
              <a:gd name="connsiteY507" fmla="*/ 5472717 h 6038528"/>
              <a:gd name="connsiteX508" fmla="*/ 5971684 w 6094603"/>
              <a:gd name="connsiteY508" fmla="*/ 5522509 h 6038528"/>
              <a:gd name="connsiteX509" fmla="*/ 5921975 w 6094603"/>
              <a:gd name="connsiteY509" fmla="*/ 5509150 h 6038528"/>
              <a:gd name="connsiteX510" fmla="*/ 5875579 w 6094603"/>
              <a:gd name="connsiteY510" fmla="*/ 5448684 h 6038528"/>
              <a:gd name="connsiteX511" fmla="*/ 5885530 w 6094603"/>
              <a:gd name="connsiteY511" fmla="*/ 5373111 h 6038528"/>
              <a:gd name="connsiteX512" fmla="*/ 5971859 w 6094603"/>
              <a:gd name="connsiteY512" fmla="*/ 5323309 h 6038528"/>
              <a:gd name="connsiteX513" fmla="*/ 5283246 w 6094603"/>
              <a:gd name="connsiteY513" fmla="*/ 5309999 h 6038528"/>
              <a:gd name="connsiteX514" fmla="*/ 5330202 w 6094603"/>
              <a:gd name="connsiteY514" fmla="*/ 5322621 h 6038528"/>
              <a:gd name="connsiteX515" fmla="*/ 5374043 w 6094603"/>
              <a:gd name="connsiteY515" fmla="*/ 5379749 h 6038528"/>
              <a:gd name="connsiteX516" fmla="*/ 5364652 w 6094603"/>
              <a:gd name="connsiteY516" fmla="*/ 5451134 h 6038528"/>
              <a:gd name="connsiteX517" fmla="*/ 5283083 w 6094603"/>
              <a:gd name="connsiteY517" fmla="*/ 5498208 h 6038528"/>
              <a:gd name="connsiteX518" fmla="*/ 5236115 w 6094603"/>
              <a:gd name="connsiteY518" fmla="*/ 5485585 h 6038528"/>
              <a:gd name="connsiteX519" fmla="*/ 5201677 w 6094603"/>
              <a:gd name="connsiteY519" fmla="*/ 5357059 h 6038528"/>
              <a:gd name="connsiteX520" fmla="*/ 5283246 w 6094603"/>
              <a:gd name="connsiteY520" fmla="*/ 5309999 h 6038528"/>
              <a:gd name="connsiteX521" fmla="*/ 3571950 w 6094603"/>
              <a:gd name="connsiteY521" fmla="*/ 5300058 h 6038528"/>
              <a:gd name="connsiteX522" fmla="*/ 3561123 w 6094603"/>
              <a:gd name="connsiteY522" fmla="*/ 5303664 h 6038528"/>
              <a:gd name="connsiteX523" fmla="*/ 3508836 w 6094603"/>
              <a:gd name="connsiteY523" fmla="*/ 5324569 h 6038528"/>
              <a:gd name="connsiteX524" fmla="*/ 3494032 w 6094603"/>
              <a:gd name="connsiteY524" fmla="*/ 5336131 h 6038528"/>
              <a:gd name="connsiteX525" fmla="*/ 3497497 w 6094603"/>
              <a:gd name="connsiteY525" fmla="*/ 5354598 h 6038528"/>
              <a:gd name="connsiteX526" fmla="*/ 3519651 w 6094603"/>
              <a:gd name="connsiteY526" fmla="*/ 5395103 h 6038528"/>
              <a:gd name="connsiteX527" fmla="*/ 3531737 w 6094603"/>
              <a:gd name="connsiteY527" fmla="*/ 5407574 h 6038528"/>
              <a:gd name="connsiteX528" fmla="*/ 3537080 w 6094603"/>
              <a:gd name="connsiteY528" fmla="*/ 5408378 h 6038528"/>
              <a:gd name="connsiteX529" fmla="*/ 3548746 w 6094603"/>
              <a:gd name="connsiteY529" fmla="*/ 5404109 h 6038528"/>
              <a:gd name="connsiteX530" fmla="*/ 3594570 w 6094603"/>
              <a:gd name="connsiteY530" fmla="*/ 5380077 h 6038528"/>
              <a:gd name="connsiteX531" fmla="*/ 3606691 w 6094603"/>
              <a:gd name="connsiteY531" fmla="*/ 5369156 h 6038528"/>
              <a:gd name="connsiteX532" fmla="*/ 3605081 w 6094603"/>
              <a:gd name="connsiteY532" fmla="*/ 5352917 h 6038528"/>
              <a:gd name="connsiteX533" fmla="*/ 3589671 w 6094603"/>
              <a:gd name="connsiteY533" fmla="*/ 5314583 h 6038528"/>
              <a:gd name="connsiteX534" fmla="*/ 3578413 w 6094603"/>
              <a:gd name="connsiteY534" fmla="*/ 5301261 h 6038528"/>
              <a:gd name="connsiteX535" fmla="*/ 3571950 w 6094603"/>
              <a:gd name="connsiteY535" fmla="*/ 5300058 h 6038528"/>
              <a:gd name="connsiteX536" fmla="*/ 3217394 w 6094603"/>
              <a:gd name="connsiteY536" fmla="*/ 5298030 h 6038528"/>
              <a:gd name="connsiteX537" fmla="*/ 3242150 w 6094603"/>
              <a:gd name="connsiteY537" fmla="*/ 5304691 h 6038528"/>
              <a:gd name="connsiteX538" fmla="*/ 3265272 w 6094603"/>
              <a:gd name="connsiteY538" fmla="*/ 5334812 h 6038528"/>
              <a:gd name="connsiteX539" fmla="*/ 3260302 w 6094603"/>
              <a:gd name="connsiteY539" fmla="*/ 5372471 h 6038528"/>
              <a:gd name="connsiteX540" fmla="*/ 3217301 w 6094603"/>
              <a:gd name="connsiteY540" fmla="*/ 5397272 h 6038528"/>
              <a:gd name="connsiteX541" fmla="*/ 3192546 w 6094603"/>
              <a:gd name="connsiteY541" fmla="*/ 5390623 h 6038528"/>
              <a:gd name="connsiteX542" fmla="*/ 3169424 w 6094603"/>
              <a:gd name="connsiteY542" fmla="*/ 5360488 h 6038528"/>
              <a:gd name="connsiteX543" fmla="*/ 3174382 w 6094603"/>
              <a:gd name="connsiteY543" fmla="*/ 5322854 h 6038528"/>
              <a:gd name="connsiteX544" fmla="*/ 3217394 w 6094603"/>
              <a:gd name="connsiteY544" fmla="*/ 5298030 h 6038528"/>
              <a:gd name="connsiteX545" fmla="*/ 4389916 w 6094603"/>
              <a:gd name="connsiteY545" fmla="*/ 5257863 h 6038528"/>
              <a:gd name="connsiteX546" fmla="*/ 4416317 w 6094603"/>
              <a:gd name="connsiteY546" fmla="*/ 5264955 h 6038528"/>
              <a:gd name="connsiteX547" fmla="*/ 4435671 w 6094603"/>
              <a:gd name="connsiteY547" fmla="*/ 5337227 h 6038528"/>
              <a:gd name="connsiteX548" fmla="*/ 4389835 w 6094603"/>
              <a:gd name="connsiteY548" fmla="*/ 5363697 h 6038528"/>
              <a:gd name="connsiteX549" fmla="*/ 4363411 w 6094603"/>
              <a:gd name="connsiteY549" fmla="*/ 5356592 h 6038528"/>
              <a:gd name="connsiteX550" fmla="*/ 4338761 w 6094603"/>
              <a:gd name="connsiteY550" fmla="*/ 5324477 h 6038528"/>
              <a:gd name="connsiteX551" fmla="*/ 4344046 w 6094603"/>
              <a:gd name="connsiteY551" fmla="*/ 5284322 h 6038528"/>
              <a:gd name="connsiteX552" fmla="*/ 4389916 w 6094603"/>
              <a:gd name="connsiteY552" fmla="*/ 5257863 h 6038528"/>
              <a:gd name="connsiteX553" fmla="*/ 5767166 w 6094603"/>
              <a:gd name="connsiteY553" fmla="*/ 5246056 h 6038528"/>
              <a:gd name="connsiteX554" fmla="*/ 5818229 w 6094603"/>
              <a:gd name="connsiteY554" fmla="*/ 5259787 h 6038528"/>
              <a:gd name="connsiteX555" fmla="*/ 5865908 w 6094603"/>
              <a:gd name="connsiteY555" fmla="*/ 5321920 h 6038528"/>
              <a:gd name="connsiteX556" fmla="*/ 5855688 w 6094603"/>
              <a:gd name="connsiteY556" fmla="*/ 5399571 h 6038528"/>
              <a:gd name="connsiteX557" fmla="*/ 5766980 w 6094603"/>
              <a:gd name="connsiteY557" fmla="*/ 5450761 h 6038528"/>
              <a:gd name="connsiteX558" fmla="*/ 5715906 w 6094603"/>
              <a:gd name="connsiteY558" fmla="*/ 5437020 h 6038528"/>
              <a:gd name="connsiteX559" fmla="*/ 5668226 w 6094603"/>
              <a:gd name="connsiteY559" fmla="*/ 5374884 h 6038528"/>
              <a:gd name="connsiteX560" fmla="*/ 5678458 w 6094603"/>
              <a:gd name="connsiteY560" fmla="*/ 5297247 h 6038528"/>
              <a:gd name="connsiteX561" fmla="*/ 5767166 w 6094603"/>
              <a:gd name="connsiteY561" fmla="*/ 5246056 h 6038528"/>
              <a:gd name="connsiteX562" fmla="*/ 5078553 w 6094603"/>
              <a:gd name="connsiteY562" fmla="*/ 5239326 h 6038528"/>
              <a:gd name="connsiteX563" fmla="*/ 5123584 w 6094603"/>
              <a:gd name="connsiteY563" fmla="*/ 5251434 h 6038528"/>
              <a:gd name="connsiteX564" fmla="*/ 5156622 w 6094603"/>
              <a:gd name="connsiteY564" fmla="*/ 5374712 h 6038528"/>
              <a:gd name="connsiteX565" fmla="*/ 5078378 w 6094603"/>
              <a:gd name="connsiteY565" fmla="*/ 5419858 h 6038528"/>
              <a:gd name="connsiteX566" fmla="*/ 5033335 w 6094603"/>
              <a:gd name="connsiteY566" fmla="*/ 5407748 h 6038528"/>
              <a:gd name="connsiteX567" fmla="*/ 5000309 w 6094603"/>
              <a:gd name="connsiteY567" fmla="*/ 5284474 h 6038528"/>
              <a:gd name="connsiteX568" fmla="*/ 5078553 w 6094603"/>
              <a:gd name="connsiteY568" fmla="*/ 5239326 h 6038528"/>
              <a:gd name="connsiteX569" fmla="*/ 4185212 w 6094603"/>
              <a:gd name="connsiteY569" fmla="*/ 5177869 h 6038528"/>
              <a:gd name="connsiteX570" fmla="*/ 4214366 w 6094603"/>
              <a:gd name="connsiteY570" fmla="*/ 5185696 h 6038528"/>
              <a:gd name="connsiteX571" fmla="*/ 4235726 w 6094603"/>
              <a:gd name="connsiteY571" fmla="*/ 5265469 h 6038528"/>
              <a:gd name="connsiteX572" fmla="*/ 4185107 w 6094603"/>
              <a:gd name="connsiteY572" fmla="*/ 5294681 h 6038528"/>
              <a:gd name="connsiteX573" fmla="*/ 4155965 w 6094603"/>
              <a:gd name="connsiteY573" fmla="*/ 5286843 h 6038528"/>
              <a:gd name="connsiteX574" fmla="*/ 4128748 w 6094603"/>
              <a:gd name="connsiteY574" fmla="*/ 5251388 h 6038528"/>
              <a:gd name="connsiteX575" fmla="*/ 4134593 w 6094603"/>
              <a:gd name="connsiteY575" fmla="*/ 5207058 h 6038528"/>
              <a:gd name="connsiteX576" fmla="*/ 4185212 w 6094603"/>
              <a:gd name="connsiteY576" fmla="*/ 5177869 h 6038528"/>
              <a:gd name="connsiteX577" fmla="*/ 4873837 w 6094603"/>
              <a:gd name="connsiteY577" fmla="*/ 5169212 h 6038528"/>
              <a:gd name="connsiteX578" fmla="*/ 4916698 w 6094603"/>
              <a:gd name="connsiteY578" fmla="*/ 5180726 h 6038528"/>
              <a:gd name="connsiteX579" fmla="*/ 4948115 w 6094603"/>
              <a:gd name="connsiteY579" fmla="*/ 5298030 h 6038528"/>
              <a:gd name="connsiteX580" fmla="*/ 4873685 w 6094603"/>
              <a:gd name="connsiteY580" fmla="*/ 5340961 h 6038528"/>
              <a:gd name="connsiteX581" fmla="*/ 4830836 w 6094603"/>
              <a:gd name="connsiteY581" fmla="*/ 5329434 h 6038528"/>
              <a:gd name="connsiteX582" fmla="*/ 4799419 w 6094603"/>
              <a:gd name="connsiteY582" fmla="*/ 5212166 h 6038528"/>
              <a:gd name="connsiteX583" fmla="*/ 4873837 w 6094603"/>
              <a:gd name="connsiteY583" fmla="*/ 5169212 h 6038528"/>
              <a:gd name="connsiteX584" fmla="*/ 5562462 w 6094603"/>
              <a:gd name="connsiteY584" fmla="*/ 5168804 h 6038528"/>
              <a:gd name="connsiteX585" fmla="*/ 5614901 w 6094603"/>
              <a:gd name="connsiteY585" fmla="*/ 5182910 h 6038528"/>
              <a:gd name="connsiteX586" fmla="*/ 5653364 w 6094603"/>
              <a:gd name="connsiteY586" fmla="*/ 5326459 h 6038528"/>
              <a:gd name="connsiteX587" fmla="*/ 5562275 w 6094603"/>
              <a:gd name="connsiteY587" fmla="*/ 5379004 h 6038528"/>
              <a:gd name="connsiteX588" fmla="*/ 5509824 w 6094603"/>
              <a:gd name="connsiteY588" fmla="*/ 5364899 h 6038528"/>
              <a:gd name="connsiteX589" fmla="*/ 5460874 w 6094603"/>
              <a:gd name="connsiteY589" fmla="*/ 5301097 h 6038528"/>
              <a:gd name="connsiteX590" fmla="*/ 5471373 w 6094603"/>
              <a:gd name="connsiteY590" fmla="*/ 5221372 h 6038528"/>
              <a:gd name="connsiteX591" fmla="*/ 5562462 w 6094603"/>
              <a:gd name="connsiteY591" fmla="*/ 5168804 h 6038528"/>
              <a:gd name="connsiteX592" fmla="*/ 2119363 w 6094603"/>
              <a:gd name="connsiteY592" fmla="*/ 5156579 h 6038528"/>
              <a:gd name="connsiteX593" fmla="*/ 2130958 w 6094603"/>
              <a:gd name="connsiteY593" fmla="*/ 5159705 h 6038528"/>
              <a:gd name="connsiteX594" fmla="*/ 2141807 w 6094603"/>
              <a:gd name="connsiteY594" fmla="*/ 5173822 h 6038528"/>
              <a:gd name="connsiteX595" fmla="*/ 2139474 w 6094603"/>
              <a:gd name="connsiteY595" fmla="*/ 5191459 h 6038528"/>
              <a:gd name="connsiteX596" fmla="*/ 2119327 w 6094603"/>
              <a:gd name="connsiteY596" fmla="*/ 5203078 h 6038528"/>
              <a:gd name="connsiteX597" fmla="*/ 2107742 w 6094603"/>
              <a:gd name="connsiteY597" fmla="*/ 5199965 h 6038528"/>
              <a:gd name="connsiteX598" fmla="*/ 2096893 w 6094603"/>
              <a:gd name="connsiteY598" fmla="*/ 5185860 h 6038528"/>
              <a:gd name="connsiteX599" fmla="*/ 2099215 w 6094603"/>
              <a:gd name="connsiteY599" fmla="*/ 5168198 h 6038528"/>
              <a:gd name="connsiteX600" fmla="*/ 2119363 w 6094603"/>
              <a:gd name="connsiteY600" fmla="*/ 5156579 h 6038528"/>
              <a:gd name="connsiteX601" fmla="*/ 6046370 w 6094603"/>
              <a:gd name="connsiteY601" fmla="*/ 5118057 h 6038528"/>
              <a:gd name="connsiteX602" fmla="*/ 6094527 w 6094603"/>
              <a:gd name="connsiteY602" fmla="*/ 5131009 h 6038528"/>
              <a:gd name="connsiteX603" fmla="*/ 6094527 w 6094603"/>
              <a:gd name="connsiteY603" fmla="*/ 5305374 h 6038528"/>
              <a:gd name="connsiteX604" fmla="*/ 6046196 w 6094603"/>
              <a:gd name="connsiteY604" fmla="*/ 5318352 h 6038528"/>
              <a:gd name="connsiteX605" fmla="*/ 5996206 w 6094603"/>
              <a:gd name="connsiteY605" fmla="*/ 5304923 h 6038528"/>
              <a:gd name="connsiteX606" fmla="*/ 5959551 w 6094603"/>
              <a:gd name="connsiteY606" fmla="*/ 5168139 h 6038528"/>
              <a:gd name="connsiteX607" fmla="*/ 6046370 w 6094603"/>
              <a:gd name="connsiteY607" fmla="*/ 5118057 h 6038528"/>
              <a:gd name="connsiteX608" fmla="*/ 258301 w 6094603"/>
              <a:gd name="connsiteY608" fmla="*/ 5116972 h 6038528"/>
              <a:gd name="connsiteX609" fmla="*/ 298687 w 6094603"/>
              <a:gd name="connsiteY609" fmla="*/ 5127821 h 6038528"/>
              <a:gd name="connsiteX610" fmla="*/ 336384 w 6094603"/>
              <a:gd name="connsiteY610" fmla="*/ 5176960 h 6038528"/>
              <a:gd name="connsiteX611" fmla="*/ 328300 w 6094603"/>
              <a:gd name="connsiteY611" fmla="*/ 5238345 h 6038528"/>
              <a:gd name="connsiteX612" fmla="*/ 258150 w 6094603"/>
              <a:gd name="connsiteY612" fmla="*/ 5278826 h 6038528"/>
              <a:gd name="connsiteX613" fmla="*/ 217776 w 6094603"/>
              <a:gd name="connsiteY613" fmla="*/ 5267965 h 6038528"/>
              <a:gd name="connsiteX614" fmla="*/ 180071 w 6094603"/>
              <a:gd name="connsiteY614" fmla="*/ 5218829 h 6038528"/>
              <a:gd name="connsiteX615" fmla="*/ 188161 w 6094603"/>
              <a:gd name="connsiteY615" fmla="*/ 5157429 h 6038528"/>
              <a:gd name="connsiteX616" fmla="*/ 258301 w 6094603"/>
              <a:gd name="connsiteY616" fmla="*/ 5116972 h 6038528"/>
              <a:gd name="connsiteX617" fmla="*/ 3496645 w 6094603"/>
              <a:gd name="connsiteY617" fmla="*/ 5109633 h 6038528"/>
              <a:gd name="connsiteX618" fmla="*/ 3550461 w 6094603"/>
              <a:gd name="connsiteY618" fmla="*/ 5124100 h 6038528"/>
              <a:gd name="connsiteX619" fmla="*/ 3601383 w 6094603"/>
              <a:gd name="connsiteY619" fmla="*/ 5193047 h 6038528"/>
              <a:gd name="connsiteX620" fmla="*/ 3613061 w 6094603"/>
              <a:gd name="connsiteY620" fmla="*/ 5206008 h 6038528"/>
              <a:gd name="connsiteX621" fmla="*/ 3618987 w 6094603"/>
              <a:gd name="connsiteY621" fmla="*/ 5206999 h 6038528"/>
              <a:gd name="connsiteX622" fmla="*/ 3630245 w 6094603"/>
              <a:gd name="connsiteY622" fmla="*/ 5203067 h 6038528"/>
              <a:gd name="connsiteX623" fmla="*/ 3701385 w 6094603"/>
              <a:gd name="connsiteY623" fmla="*/ 5178091 h 6038528"/>
              <a:gd name="connsiteX624" fmla="*/ 3758187 w 6094603"/>
              <a:gd name="connsiteY624" fmla="*/ 5193362 h 6038528"/>
              <a:gd name="connsiteX625" fmla="*/ 3812714 w 6094603"/>
              <a:gd name="connsiteY625" fmla="*/ 5269493 h 6038528"/>
              <a:gd name="connsiteX626" fmla="*/ 3824007 w 6094603"/>
              <a:gd name="connsiteY626" fmla="*/ 5282794 h 6038528"/>
              <a:gd name="connsiteX627" fmla="*/ 3830435 w 6094603"/>
              <a:gd name="connsiteY627" fmla="*/ 5283972 h 6038528"/>
              <a:gd name="connsiteX628" fmla="*/ 3841273 w 6094603"/>
              <a:gd name="connsiteY628" fmla="*/ 5280367 h 6038528"/>
              <a:gd name="connsiteX629" fmla="*/ 3906101 w 6094603"/>
              <a:gd name="connsiteY629" fmla="*/ 5258644 h 6038528"/>
              <a:gd name="connsiteX630" fmla="*/ 3906101 w 6094603"/>
              <a:gd name="connsiteY630" fmla="*/ 5258632 h 6038528"/>
              <a:gd name="connsiteX631" fmla="*/ 3959847 w 6094603"/>
              <a:gd name="connsiteY631" fmla="*/ 5273099 h 6038528"/>
              <a:gd name="connsiteX632" fmla="*/ 4010034 w 6094603"/>
              <a:gd name="connsiteY632" fmla="*/ 5338592 h 6038528"/>
              <a:gd name="connsiteX633" fmla="*/ 3999325 w 6094603"/>
              <a:gd name="connsiteY633" fmla="*/ 5420382 h 6038528"/>
              <a:gd name="connsiteX634" fmla="*/ 3936911 w 6094603"/>
              <a:gd name="connsiteY634" fmla="*/ 5469695 h 6038528"/>
              <a:gd name="connsiteX635" fmla="*/ 3924930 w 6094603"/>
              <a:gd name="connsiteY635" fmla="*/ 5481433 h 6038528"/>
              <a:gd name="connsiteX636" fmla="*/ 3927753 w 6094603"/>
              <a:gd name="connsiteY636" fmla="*/ 5497963 h 6038528"/>
              <a:gd name="connsiteX637" fmla="*/ 3947154 w 6094603"/>
              <a:gd name="connsiteY637" fmla="*/ 5535829 h 6038528"/>
              <a:gd name="connsiteX638" fmla="*/ 3958085 w 6094603"/>
              <a:gd name="connsiteY638" fmla="*/ 5547472 h 6038528"/>
              <a:gd name="connsiteX639" fmla="*/ 3964443 w 6094603"/>
              <a:gd name="connsiteY639" fmla="*/ 5548627 h 6038528"/>
              <a:gd name="connsiteX640" fmla="*/ 3973986 w 6094603"/>
              <a:gd name="connsiteY640" fmla="*/ 5545899 h 6038528"/>
              <a:gd name="connsiteX641" fmla="*/ 4036423 w 6094603"/>
              <a:gd name="connsiteY641" fmla="*/ 5527979 h 6038528"/>
              <a:gd name="connsiteX642" fmla="*/ 4094998 w 6094603"/>
              <a:gd name="connsiteY642" fmla="*/ 5543741 h 6038528"/>
              <a:gd name="connsiteX643" fmla="*/ 4149805 w 6094603"/>
              <a:gd name="connsiteY643" fmla="*/ 5615382 h 6038528"/>
              <a:gd name="connsiteX644" fmla="*/ 4160935 w 6094603"/>
              <a:gd name="connsiteY644" fmla="*/ 5627642 h 6038528"/>
              <a:gd name="connsiteX645" fmla="*/ 4167269 w 6094603"/>
              <a:gd name="connsiteY645" fmla="*/ 5628797 h 6038528"/>
              <a:gd name="connsiteX646" fmla="*/ 4177372 w 6094603"/>
              <a:gd name="connsiteY646" fmla="*/ 5625705 h 6038528"/>
              <a:gd name="connsiteX647" fmla="*/ 4241069 w 6094603"/>
              <a:gd name="connsiteY647" fmla="*/ 5606329 h 6038528"/>
              <a:gd name="connsiteX648" fmla="*/ 4297778 w 6094603"/>
              <a:gd name="connsiteY648" fmla="*/ 5621577 h 6038528"/>
              <a:gd name="connsiteX649" fmla="*/ 4352235 w 6094603"/>
              <a:gd name="connsiteY649" fmla="*/ 5696378 h 6038528"/>
              <a:gd name="connsiteX650" fmla="*/ 4363528 w 6094603"/>
              <a:gd name="connsiteY650" fmla="*/ 5709572 h 6038528"/>
              <a:gd name="connsiteX651" fmla="*/ 4369933 w 6094603"/>
              <a:gd name="connsiteY651" fmla="*/ 5710740 h 6038528"/>
              <a:gd name="connsiteX652" fmla="*/ 4380724 w 6094603"/>
              <a:gd name="connsiteY652" fmla="*/ 5707171 h 6038528"/>
              <a:gd name="connsiteX653" fmla="*/ 4445750 w 6094603"/>
              <a:gd name="connsiteY653" fmla="*/ 5685774 h 6038528"/>
              <a:gd name="connsiteX654" fmla="*/ 4499997 w 6094603"/>
              <a:gd name="connsiteY654" fmla="*/ 5700368 h 6038528"/>
              <a:gd name="connsiteX655" fmla="*/ 4550757 w 6094603"/>
              <a:gd name="connsiteY655" fmla="*/ 5766491 h 6038528"/>
              <a:gd name="connsiteX656" fmla="*/ 4539872 w 6094603"/>
              <a:gd name="connsiteY656" fmla="*/ 5849134 h 6038528"/>
              <a:gd name="connsiteX657" fmla="*/ 4470237 w 6094603"/>
              <a:gd name="connsiteY657" fmla="*/ 5900675 h 6038528"/>
              <a:gd name="connsiteX658" fmla="*/ 4457300 w 6094603"/>
              <a:gd name="connsiteY658" fmla="*/ 5912283 h 6038528"/>
              <a:gd name="connsiteX659" fmla="*/ 4460135 w 6094603"/>
              <a:gd name="connsiteY659" fmla="*/ 5929455 h 6038528"/>
              <a:gd name="connsiteX660" fmla="*/ 4481682 w 6094603"/>
              <a:gd name="connsiteY660" fmla="*/ 5975010 h 6038528"/>
              <a:gd name="connsiteX661" fmla="*/ 4493033 w 6094603"/>
              <a:gd name="connsiteY661" fmla="*/ 5988066 h 6038528"/>
              <a:gd name="connsiteX662" fmla="*/ 4499344 w 6094603"/>
              <a:gd name="connsiteY662" fmla="*/ 5989197 h 6038528"/>
              <a:gd name="connsiteX663" fmla="*/ 4510159 w 6094603"/>
              <a:gd name="connsiteY663" fmla="*/ 5985616 h 6038528"/>
              <a:gd name="connsiteX664" fmla="*/ 4575955 w 6094603"/>
              <a:gd name="connsiteY664" fmla="*/ 5963869 h 6038528"/>
              <a:gd name="connsiteX665" fmla="*/ 4630751 w 6094603"/>
              <a:gd name="connsiteY665" fmla="*/ 5978615 h 6038528"/>
              <a:gd name="connsiteX666" fmla="*/ 4663075 w 6094603"/>
              <a:gd name="connsiteY666" fmla="*/ 6006884 h 6038528"/>
              <a:gd name="connsiteX667" fmla="*/ 4678627 w 6094603"/>
              <a:gd name="connsiteY667" fmla="*/ 6038528 h 6038528"/>
              <a:gd name="connsiteX668" fmla="*/ 4266199 w 6094603"/>
              <a:gd name="connsiteY668" fmla="*/ 6038528 h 6038528"/>
              <a:gd name="connsiteX669" fmla="*/ 4261718 w 6094603"/>
              <a:gd name="connsiteY669" fmla="*/ 6029258 h 6038528"/>
              <a:gd name="connsiteX670" fmla="*/ 4250320 w 6094603"/>
              <a:gd name="connsiteY670" fmla="*/ 6016975 h 6038528"/>
              <a:gd name="connsiteX671" fmla="*/ 4244277 w 6094603"/>
              <a:gd name="connsiteY671" fmla="*/ 6015936 h 6038528"/>
              <a:gd name="connsiteX672" fmla="*/ 4233743 w 6094603"/>
              <a:gd name="connsiteY672" fmla="*/ 6019318 h 6038528"/>
              <a:gd name="connsiteX673" fmla="*/ 4197660 w 6094603"/>
              <a:gd name="connsiteY673" fmla="*/ 6036584 h 6038528"/>
              <a:gd name="connsiteX674" fmla="*/ 4195552 w 6094603"/>
              <a:gd name="connsiteY674" fmla="*/ 6038528 h 6038528"/>
              <a:gd name="connsiteX675" fmla="*/ 3578922 w 6094603"/>
              <a:gd name="connsiteY675" fmla="*/ 6038528 h 6038528"/>
              <a:gd name="connsiteX676" fmla="*/ 3565568 w 6094603"/>
              <a:gd name="connsiteY676" fmla="*/ 6007092 h 6038528"/>
              <a:gd name="connsiteX677" fmla="*/ 3554649 w 6094603"/>
              <a:gd name="connsiteY677" fmla="*/ 5994273 h 6038528"/>
              <a:gd name="connsiteX678" fmla="*/ 3547929 w 6094603"/>
              <a:gd name="connsiteY678" fmla="*/ 5992977 h 6038528"/>
              <a:gd name="connsiteX679" fmla="*/ 3537896 w 6094603"/>
              <a:gd name="connsiteY679" fmla="*/ 5996011 h 6038528"/>
              <a:gd name="connsiteX680" fmla="*/ 3477513 w 6094603"/>
              <a:gd name="connsiteY680" fmla="*/ 6014443 h 6038528"/>
              <a:gd name="connsiteX681" fmla="*/ 3423557 w 6094603"/>
              <a:gd name="connsiteY681" fmla="*/ 5999930 h 6038528"/>
              <a:gd name="connsiteX682" fmla="*/ 3373066 w 6094603"/>
              <a:gd name="connsiteY682" fmla="*/ 5934121 h 6038528"/>
              <a:gd name="connsiteX683" fmla="*/ 3383893 w 6094603"/>
              <a:gd name="connsiteY683" fmla="*/ 5851888 h 6038528"/>
              <a:gd name="connsiteX684" fmla="*/ 3450459 w 6094603"/>
              <a:gd name="connsiteY684" fmla="*/ 5801316 h 6038528"/>
              <a:gd name="connsiteX685" fmla="*/ 3463000 w 6094603"/>
              <a:gd name="connsiteY685" fmla="*/ 5789649 h 6038528"/>
              <a:gd name="connsiteX686" fmla="*/ 3460189 w 6094603"/>
              <a:gd name="connsiteY686" fmla="*/ 5772758 h 6038528"/>
              <a:gd name="connsiteX687" fmla="*/ 3451264 w 6094603"/>
              <a:gd name="connsiteY687" fmla="*/ 5643065 h 6038528"/>
              <a:gd name="connsiteX688" fmla="*/ 3516267 w 6094603"/>
              <a:gd name="connsiteY688" fmla="*/ 5590451 h 6038528"/>
              <a:gd name="connsiteX689" fmla="*/ 3527759 w 6094603"/>
              <a:gd name="connsiteY689" fmla="*/ 5579217 h 6038528"/>
              <a:gd name="connsiteX690" fmla="*/ 3525775 w 6094603"/>
              <a:gd name="connsiteY690" fmla="*/ 5563268 h 6038528"/>
              <a:gd name="connsiteX691" fmla="*/ 3507576 w 6094603"/>
              <a:gd name="connsiteY691" fmla="*/ 5517341 h 6038528"/>
              <a:gd name="connsiteX692" fmla="*/ 3496762 w 6094603"/>
              <a:gd name="connsiteY692" fmla="*/ 5503736 h 6038528"/>
              <a:gd name="connsiteX693" fmla="*/ 3489762 w 6094603"/>
              <a:gd name="connsiteY693" fmla="*/ 5502325 h 6038528"/>
              <a:gd name="connsiteX694" fmla="*/ 3479461 w 6094603"/>
              <a:gd name="connsiteY694" fmla="*/ 5505533 h 6038528"/>
              <a:gd name="connsiteX695" fmla="*/ 3421854 w 6094603"/>
              <a:gd name="connsiteY695" fmla="*/ 5523406 h 6038528"/>
              <a:gd name="connsiteX696" fmla="*/ 3371433 w 6094603"/>
              <a:gd name="connsiteY696" fmla="*/ 5509850 h 6038528"/>
              <a:gd name="connsiteX697" fmla="*/ 3324267 w 6094603"/>
              <a:gd name="connsiteY697" fmla="*/ 5448370 h 6038528"/>
              <a:gd name="connsiteX698" fmla="*/ 3334382 w 6094603"/>
              <a:gd name="connsiteY698" fmla="*/ 5371560 h 6038528"/>
              <a:gd name="connsiteX699" fmla="*/ 3407738 w 6094603"/>
              <a:gd name="connsiteY699" fmla="*/ 5321969 h 6038528"/>
              <a:gd name="connsiteX700" fmla="*/ 3422216 w 6094603"/>
              <a:gd name="connsiteY700" fmla="*/ 5310010 h 6038528"/>
              <a:gd name="connsiteX701" fmla="*/ 3418284 w 6094603"/>
              <a:gd name="connsiteY701" fmla="*/ 5291638 h 6038528"/>
              <a:gd name="connsiteX702" fmla="*/ 3403177 w 6094603"/>
              <a:gd name="connsiteY702" fmla="*/ 5163566 h 6038528"/>
              <a:gd name="connsiteX703" fmla="*/ 3496645 w 6094603"/>
              <a:gd name="connsiteY703" fmla="*/ 5109633 h 6038528"/>
              <a:gd name="connsiteX704" fmla="*/ 4669121 w 6094603"/>
              <a:gd name="connsiteY704" fmla="*/ 5103497 h 6038528"/>
              <a:gd name="connsiteX705" fmla="*/ 4707595 w 6094603"/>
              <a:gd name="connsiteY705" fmla="*/ 5113844 h 6038528"/>
              <a:gd name="connsiteX706" fmla="*/ 4743504 w 6094603"/>
              <a:gd name="connsiteY706" fmla="*/ 5160649 h 6038528"/>
              <a:gd name="connsiteX707" fmla="*/ 4735804 w 6094603"/>
              <a:gd name="connsiteY707" fmla="*/ 5219109 h 6038528"/>
              <a:gd name="connsiteX708" fmla="*/ 4668992 w 6094603"/>
              <a:gd name="connsiteY708" fmla="*/ 5257664 h 6038528"/>
              <a:gd name="connsiteX709" fmla="*/ 4630518 w 6094603"/>
              <a:gd name="connsiteY709" fmla="*/ 5247317 h 6038528"/>
              <a:gd name="connsiteX710" fmla="*/ 4594621 w 6094603"/>
              <a:gd name="connsiteY710" fmla="*/ 5200526 h 6038528"/>
              <a:gd name="connsiteX711" fmla="*/ 4602321 w 6094603"/>
              <a:gd name="connsiteY711" fmla="*/ 5142054 h 6038528"/>
              <a:gd name="connsiteX712" fmla="*/ 4669121 w 6094603"/>
              <a:gd name="connsiteY712" fmla="*/ 5103497 h 6038528"/>
              <a:gd name="connsiteX713" fmla="*/ 53545 w 6094603"/>
              <a:gd name="connsiteY713" fmla="*/ 5103428 h 6038528"/>
              <a:gd name="connsiteX714" fmla="*/ 63515 w 6094603"/>
              <a:gd name="connsiteY714" fmla="*/ 5106123 h 6038528"/>
              <a:gd name="connsiteX715" fmla="*/ 72788 w 6094603"/>
              <a:gd name="connsiteY715" fmla="*/ 5118243 h 6038528"/>
              <a:gd name="connsiteX716" fmla="*/ 70811 w 6094603"/>
              <a:gd name="connsiteY716" fmla="*/ 5133363 h 6038528"/>
              <a:gd name="connsiteX717" fmla="*/ 53511 w 6094603"/>
              <a:gd name="connsiteY717" fmla="*/ 5143336 h 6038528"/>
              <a:gd name="connsiteX718" fmla="*/ 43554 w 6094603"/>
              <a:gd name="connsiteY718" fmla="*/ 5140666 h 6038528"/>
              <a:gd name="connsiteX719" fmla="*/ 34253 w 6094603"/>
              <a:gd name="connsiteY719" fmla="*/ 5128556 h 6038528"/>
              <a:gd name="connsiteX720" fmla="*/ 36258 w 6094603"/>
              <a:gd name="connsiteY720" fmla="*/ 5113403 h 6038528"/>
              <a:gd name="connsiteX721" fmla="*/ 53545 w 6094603"/>
              <a:gd name="connsiteY721" fmla="*/ 5103428 h 6038528"/>
              <a:gd name="connsiteX722" fmla="*/ 3980519 w 6094603"/>
              <a:gd name="connsiteY722" fmla="*/ 5097863 h 6038528"/>
              <a:gd name="connsiteX723" fmla="*/ 4012402 w 6094603"/>
              <a:gd name="connsiteY723" fmla="*/ 5106439 h 6038528"/>
              <a:gd name="connsiteX724" fmla="*/ 4035793 w 6094603"/>
              <a:gd name="connsiteY724" fmla="*/ 5193710 h 6038528"/>
              <a:gd name="connsiteX725" fmla="*/ 3980402 w 6094603"/>
              <a:gd name="connsiteY725" fmla="*/ 5225666 h 6038528"/>
              <a:gd name="connsiteX726" fmla="*/ 3948507 w 6094603"/>
              <a:gd name="connsiteY726" fmla="*/ 5217102 h 6038528"/>
              <a:gd name="connsiteX727" fmla="*/ 3925128 w 6094603"/>
              <a:gd name="connsiteY727" fmla="*/ 5129828 h 6038528"/>
              <a:gd name="connsiteX728" fmla="*/ 3980519 w 6094603"/>
              <a:gd name="connsiteY728" fmla="*/ 5097863 h 6038528"/>
              <a:gd name="connsiteX729" fmla="*/ 5357769 w 6094603"/>
              <a:gd name="connsiteY729" fmla="*/ 5092113 h 6038528"/>
              <a:gd name="connsiteX730" fmla="*/ 5411304 w 6094603"/>
              <a:gd name="connsiteY730" fmla="*/ 5106495 h 6038528"/>
              <a:gd name="connsiteX731" fmla="*/ 5461282 w 6094603"/>
              <a:gd name="connsiteY731" fmla="*/ 5171639 h 6038528"/>
              <a:gd name="connsiteX732" fmla="*/ 5450561 w 6094603"/>
              <a:gd name="connsiteY732" fmla="*/ 5253033 h 6038528"/>
              <a:gd name="connsiteX733" fmla="*/ 5357571 w 6094603"/>
              <a:gd name="connsiteY733" fmla="*/ 5306685 h 6038528"/>
              <a:gd name="connsiteX734" fmla="*/ 5304035 w 6094603"/>
              <a:gd name="connsiteY734" fmla="*/ 5292301 h 6038528"/>
              <a:gd name="connsiteX735" fmla="*/ 5264767 w 6094603"/>
              <a:gd name="connsiteY735" fmla="*/ 5145751 h 6038528"/>
              <a:gd name="connsiteX736" fmla="*/ 5357769 w 6094603"/>
              <a:gd name="connsiteY736" fmla="*/ 5092113 h 6038528"/>
              <a:gd name="connsiteX737" fmla="*/ 3291917 w 6094603"/>
              <a:gd name="connsiteY737" fmla="*/ 5074124 h 6038528"/>
              <a:gd name="connsiteX738" fmla="*/ 3326262 w 6094603"/>
              <a:gd name="connsiteY738" fmla="*/ 5083351 h 6038528"/>
              <a:gd name="connsiteX739" fmla="*/ 3358344 w 6094603"/>
              <a:gd name="connsiteY739" fmla="*/ 5125137 h 6038528"/>
              <a:gd name="connsiteX740" fmla="*/ 3351461 w 6094603"/>
              <a:gd name="connsiteY740" fmla="*/ 5177366 h 6038528"/>
              <a:gd name="connsiteX741" fmla="*/ 3291789 w 6094603"/>
              <a:gd name="connsiteY741" fmla="*/ 5211804 h 6038528"/>
              <a:gd name="connsiteX742" fmla="*/ 3257444 w 6094603"/>
              <a:gd name="connsiteY742" fmla="*/ 5202565 h 6038528"/>
              <a:gd name="connsiteX743" fmla="*/ 3225409 w 6094603"/>
              <a:gd name="connsiteY743" fmla="*/ 5160767 h 6038528"/>
              <a:gd name="connsiteX744" fmla="*/ 3232245 w 6094603"/>
              <a:gd name="connsiteY744" fmla="*/ 5108548 h 6038528"/>
              <a:gd name="connsiteX745" fmla="*/ 3291917 w 6094603"/>
              <a:gd name="connsiteY745" fmla="*/ 5074124 h 6038528"/>
              <a:gd name="connsiteX746" fmla="*/ 3087166 w 6094603"/>
              <a:gd name="connsiteY746" fmla="*/ 5050685 h 6038528"/>
              <a:gd name="connsiteX747" fmla="*/ 3096044 w 6094603"/>
              <a:gd name="connsiteY747" fmla="*/ 5053088 h 6038528"/>
              <a:gd name="connsiteX748" fmla="*/ 3104304 w 6094603"/>
              <a:gd name="connsiteY748" fmla="*/ 5063856 h 6038528"/>
              <a:gd name="connsiteX749" fmla="*/ 3102530 w 6094603"/>
              <a:gd name="connsiteY749" fmla="*/ 5077319 h 6038528"/>
              <a:gd name="connsiteX750" fmla="*/ 3087143 w 6094603"/>
              <a:gd name="connsiteY750" fmla="*/ 5086210 h 6038528"/>
              <a:gd name="connsiteX751" fmla="*/ 3078265 w 6094603"/>
              <a:gd name="connsiteY751" fmla="*/ 5083830 h 6038528"/>
              <a:gd name="connsiteX752" fmla="*/ 3070005 w 6094603"/>
              <a:gd name="connsiteY752" fmla="*/ 5073049 h 6038528"/>
              <a:gd name="connsiteX753" fmla="*/ 3071779 w 6094603"/>
              <a:gd name="connsiteY753" fmla="*/ 5059587 h 6038528"/>
              <a:gd name="connsiteX754" fmla="*/ 3087166 w 6094603"/>
              <a:gd name="connsiteY754" fmla="*/ 5050685 h 6038528"/>
              <a:gd name="connsiteX755" fmla="*/ 5841666 w 6094603"/>
              <a:gd name="connsiteY755" fmla="*/ 5040803 h 6038528"/>
              <a:gd name="connsiteX756" fmla="*/ 5893008 w 6094603"/>
              <a:gd name="connsiteY756" fmla="*/ 5054618 h 6038528"/>
              <a:gd name="connsiteX757" fmla="*/ 5940944 w 6094603"/>
              <a:gd name="connsiteY757" fmla="*/ 5117077 h 6038528"/>
              <a:gd name="connsiteX758" fmla="*/ 5930666 w 6094603"/>
              <a:gd name="connsiteY758" fmla="*/ 5195158 h 6038528"/>
              <a:gd name="connsiteX759" fmla="*/ 5841491 w 6094603"/>
              <a:gd name="connsiteY759" fmla="*/ 5246604 h 6038528"/>
              <a:gd name="connsiteX760" fmla="*/ 5790137 w 6094603"/>
              <a:gd name="connsiteY760" fmla="*/ 5232792 h 6038528"/>
              <a:gd name="connsiteX761" fmla="*/ 5742201 w 6094603"/>
              <a:gd name="connsiteY761" fmla="*/ 5170332 h 6038528"/>
              <a:gd name="connsiteX762" fmla="*/ 5752479 w 6094603"/>
              <a:gd name="connsiteY762" fmla="*/ 5092264 h 6038528"/>
              <a:gd name="connsiteX763" fmla="*/ 5841666 w 6094603"/>
              <a:gd name="connsiteY763" fmla="*/ 5040803 h 6038528"/>
              <a:gd name="connsiteX764" fmla="*/ 4464439 w 6094603"/>
              <a:gd name="connsiteY764" fmla="*/ 5034480 h 6038528"/>
              <a:gd name="connsiteX765" fmla="*/ 4500149 w 6094603"/>
              <a:gd name="connsiteY765" fmla="*/ 5044094 h 6038528"/>
              <a:gd name="connsiteX766" fmla="*/ 4533503 w 6094603"/>
              <a:gd name="connsiteY766" fmla="*/ 5087550 h 6038528"/>
              <a:gd name="connsiteX767" fmla="*/ 4526351 w 6094603"/>
              <a:gd name="connsiteY767" fmla="*/ 5141866 h 6038528"/>
              <a:gd name="connsiteX768" fmla="*/ 4464299 w 6094603"/>
              <a:gd name="connsiteY768" fmla="*/ 5177672 h 6038528"/>
              <a:gd name="connsiteX769" fmla="*/ 4428589 w 6094603"/>
              <a:gd name="connsiteY769" fmla="*/ 5168068 h 6038528"/>
              <a:gd name="connsiteX770" fmla="*/ 4395271 w 6094603"/>
              <a:gd name="connsiteY770" fmla="*/ 5124590 h 6038528"/>
              <a:gd name="connsiteX771" fmla="*/ 4402376 w 6094603"/>
              <a:gd name="connsiteY771" fmla="*/ 5070309 h 6038528"/>
              <a:gd name="connsiteX772" fmla="*/ 4464439 w 6094603"/>
              <a:gd name="connsiteY772" fmla="*/ 5034480 h 6038528"/>
              <a:gd name="connsiteX773" fmla="*/ 1914716 w 6094603"/>
              <a:gd name="connsiteY773" fmla="*/ 5022196 h 6038528"/>
              <a:gd name="connsiteX774" fmla="*/ 1956188 w 6094603"/>
              <a:gd name="connsiteY774" fmla="*/ 5033361 h 6038528"/>
              <a:gd name="connsiteX775" fmla="*/ 1994919 w 6094603"/>
              <a:gd name="connsiteY775" fmla="*/ 5083830 h 6038528"/>
              <a:gd name="connsiteX776" fmla="*/ 1986614 w 6094603"/>
              <a:gd name="connsiteY776" fmla="*/ 5146884 h 6038528"/>
              <a:gd name="connsiteX777" fmla="*/ 1914575 w 6094603"/>
              <a:gd name="connsiteY777" fmla="*/ 5188463 h 6038528"/>
              <a:gd name="connsiteX778" fmla="*/ 1873092 w 6094603"/>
              <a:gd name="connsiteY778" fmla="*/ 5177308 h 6038528"/>
              <a:gd name="connsiteX779" fmla="*/ 1842677 w 6094603"/>
              <a:gd name="connsiteY779" fmla="*/ 5063775 h 6038528"/>
              <a:gd name="connsiteX780" fmla="*/ 1914716 w 6094603"/>
              <a:gd name="connsiteY780" fmla="*/ 5022196 h 6038528"/>
              <a:gd name="connsiteX781" fmla="*/ 3775838 w 6094603"/>
              <a:gd name="connsiteY781" fmla="*/ 5012386 h 6038528"/>
              <a:gd name="connsiteX782" fmla="*/ 3813204 w 6094603"/>
              <a:gd name="connsiteY782" fmla="*/ 5022419 h 6038528"/>
              <a:gd name="connsiteX783" fmla="*/ 3840596 w 6094603"/>
              <a:gd name="connsiteY783" fmla="*/ 5124695 h 6038528"/>
              <a:gd name="connsiteX784" fmla="*/ 3775698 w 6094603"/>
              <a:gd name="connsiteY784" fmla="*/ 5162155 h 6038528"/>
              <a:gd name="connsiteX785" fmla="*/ 3738320 w 6094603"/>
              <a:gd name="connsiteY785" fmla="*/ 5152099 h 6038528"/>
              <a:gd name="connsiteX786" fmla="*/ 3703438 w 6094603"/>
              <a:gd name="connsiteY786" fmla="*/ 5106635 h 6038528"/>
              <a:gd name="connsiteX787" fmla="*/ 3710928 w 6094603"/>
              <a:gd name="connsiteY787" fmla="*/ 5049834 h 6038528"/>
              <a:gd name="connsiteX788" fmla="*/ 3775838 w 6094603"/>
              <a:gd name="connsiteY788" fmla="*/ 5012386 h 6038528"/>
              <a:gd name="connsiteX789" fmla="*/ 4259735 w 6094603"/>
              <a:gd name="connsiteY789" fmla="*/ 4964918 h 6038528"/>
              <a:gd name="connsiteX790" fmla="*/ 4292983 w 6094603"/>
              <a:gd name="connsiteY790" fmla="*/ 4973864 h 6038528"/>
              <a:gd name="connsiteX791" fmla="*/ 4323991 w 6094603"/>
              <a:gd name="connsiteY791" fmla="*/ 5014333 h 6038528"/>
              <a:gd name="connsiteX792" fmla="*/ 4317365 w 6094603"/>
              <a:gd name="connsiteY792" fmla="*/ 5064883 h 6038528"/>
              <a:gd name="connsiteX793" fmla="*/ 4259618 w 6094603"/>
              <a:gd name="connsiteY793" fmla="*/ 5098225 h 6038528"/>
              <a:gd name="connsiteX794" fmla="*/ 4226346 w 6094603"/>
              <a:gd name="connsiteY794" fmla="*/ 5089288 h 6038528"/>
              <a:gd name="connsiteX795" fmla="*/ 4195291 w 6094603"/>
              <a:gd name="connsiteY795" fmla="*/ 5048819 h 6038528"/>
              <a:gd name="connsiteX796" fmla="*/ 4201953 w 6094603"/>
              <a:gd name="connsiteY796" fmla="*/ 4998257 h 6038528"/>
              <a:gd name="connsiteX797" fmla="*/ 4259735 w 6094603"/>
              <a:gd name="connsiteY797" fmla="*/ 4964918 h 6038528"/>
              <a:gd name="connsiteX798" fmla="*/ 5636973 w 6094603"/>
              <a:gd name="connsiteY798" fmla="*/ 4963553 h 6038528"/>
              <a:gd name="connsiteX799" fmla="*/ 5689692 w 6094603"/>
              <a:gd name="connsiteY799" fmla="*/ 4977726 h 6038528"/>
              <a:gd name="connsiteX800" fmla="*/ 5738900 w 6094603"/>
              <a:gd name="connsiteY800" fmla="*/ 5041866 h 6038528"/>
              <a:gd name="connsiteX801" fmla="*/ 5728341 w 6094603"/>
              <a:gd name="connsiteY801" fmla="*/ 5122023 h 6038528"/>
              <a:gd name="connsiteX802" fmla="*/ 5636786 w 6094603"/>
              <a:gd name="connsiteY802" fmla="*/ 5174846 h 6038528"/>
              <a:gd name="connsiteX803" fmla="*/ 5584067 w 6094603"/>
              <a:gd name="connsiteY803" fmla="*/ 5160672 h 6038528"/>
              <a:gd name="connsiteX804" fmla="*/ 5534848 w 6094603"/>
              <a:gd name="connsiteY804" fmla="*/ 5096544 h 6038528"/>
              <a:gd name="connsiteX805" fmla="*/ 5545394 w 6094603"/>
              <a:gd name="connsiteY805" fmla="*/ 5016386 h 6038528"/>
              <a:gd name="connsiteX806" fmla="*/ 5636973 w 6094603"/>
              <a:gd name="connsiteY806" fmla="*/ 4963553 h 6038528"/>
              <a:gd name="connsiteX807" fmla="*/ 5102119 w 6094603"/>
              <a:gd name="connsiteY807" fmla="*/ 4932941 h 6038528"/>
              <a:gd name="connsiteX808" fmla="*/ 5091223 w 6094603"/>
              <a:gd name="connsiteY808" fmla="*/ 4936603 h 6038528"/>
              <a:gd name="connsiteX809" fmla="*/ 5047428 w 6094603"/>
              <a:gd name="connsiteY809" fmla="*/ 4956831 h 6038528"/>
              <a:gd name="connsiteX810" fmla="*/ 5034420 w 6094603"/>
              <a:gd name="connsiteY810" fmla="*/ 4968137 h 6038528"/>
              <a:gd name="connsiteX811" fmla="*/ 5036800 w 6094603"/>
              <a:gd name="connsiteY811" fmla="*/ 4985214 h 6038528"/>
              <a:gd name="connsiteX812" fmla="*/ 5056131 w 6094603"/>
              <a:gd name="connsiteY812" fmla="*/ 5029114 h 6038528"/>
              <a:gd name="connsiteX813" fmla="*/ 5067634 w 6094603"/>
              <a:gd name="connsiteY813" fmla="*/ 5042578 h 6038528"/>
              <a:gd name="connsiteX814" fmla="*/ 5073875 w 6094603"/>
              <a:gd name="connsiteY814" fmla="*/ 5043674 h 6038528"/>
              <a:gd name="connsiteX815" fmla="*/ 5085121 w 6094603"/>
              <a:gd name="connsiteY815" fmla="*/ 5039766 h 6038528"/>
              <a:gd name="connsiteX816" fmla="*/ 5130315 w 6094603"/>
              <a:gd name="connsiteY816" fmla="*/ 5018416 h 6038528"/>
              <a:gd name="connsiteX817" fmla="*/ 5143556 w 6094603"/>
              <a:gd name="connsiteY817" fmla="*/ 5006832 h 6038528"/>
              <a:gd name="connsiteX818" fmla="*/ 5140698 w 6094603"/>
              <a:gd name="connsiteY818" fmla="*/ 4989485 h 6038528"/>
              <a:gd name="connsiteX819" fmla="*/ 5140687 w 6094603"/>
              <a:gd name="connsiteY819" fmla="*/ 4989485 h 6038528"/>
              <a:gd name="connsiteX820" fmla="*/ 5119676 w 6094603"/>
              <a:gd name="connsiteY820" fmla="*/ 4946694 h 6038528"/>
              <a:gd name="connsiteX821" fmla="*/ 5108173 w 6094603"/>
              <a:gd name="connsiteY821" fmla="*/ 4933977 h 6038528"/>
              <a:gd name="connsiteX822" fmla="*/ 5102119 w 6094603"/>
              <a:gd name="connsiteY822" fmla="*/ 4932941 h 6038528"/>
              <a:gd name="connsiteX823" fmla="*/ 3571145 w 6094603"/>
              <a:gd name="connsiteY823" fmla="*/ 4931831 h 6038528"/>
              <a:gd name="connsiteX824" fmla="*/ 3611509 w 6094603"/>
              <a:gd name="connsiteY824" fmla="*/ 4942682 h 6038528"/>
              <a:gd name="connsiteX825" fmla="*/ 3641129 w 6094603"/>
              <a:gd name="connsiteY825" fmla="*/ 5053218 h 6038528"/>
              <a:gd name="connsiteX826" fmla="*/ 3570981 w 6094603"/>
              <a:gd name="connsiteY826" fmla="*/ 5093698 h 6038528"/>
              <a:gd name="connsiteX827" fmla="*/ 3530605 w 6094603"/>
              <a:gd name="connsiteY827" fmla="*/ 5082836 h 6038528"/>
              <a:gd name="connsiteX828" fmla="*/ 3500985 w 6094603"/>
              <a:gd name="connsiteY828" fmla="*/ 4972300 h 6038528"/>
              <a:gd name="connsiteX829" fmla="*/ 3571145 w 6094603"/>
              <a:gd name="connsiteY829" fmla="*/ 4931831 h 6038528"/>
              <a:gd name="connsiteX830" fmla="*/ 6094527 w 6094603"/>
              <a:gd name="connsiteY830" fmla="*/ 4919888 h 6038528"/>
              <a:gd name="connsiteX831" fmla="*/ 6094527 w 6094603"/>
              <a:gd name="connsiteY831" fmla="*/ 5107173 h 6038528"/>
              <a:gd name="connsiteX832" fmla="*/ 6070438 w 6094603"/>
              <a:gd name="connsiteY832" fmla="*/ 5100698 h 6038528"/>
              <a:gd name="connsiteX833" fmla="*/ 6023575 w 6094603"/>
              <a:gd name="connsiteY833" fmla="*/ 5039556 h 6038528"/>
              <a:gd name="connsiteX834" fmla="*/ 6033585 w 6094603"/>
              <a:gd name="connsiteY834" fmla="*/ 4963177 h 6038528"/>
              <a:gd name="connsiteX835" fmla="*/ 6070485 w 6094603"/>
              <a:gd name="connsiteY835" fmla="*/ 4926347 h 6038528"/>
              <a:gd name="connsiteX836" fmla="*/ 463327 w 6094603"/>
              <a:gd name="connsiteY836" fmla="*/ 4897579 h 6038528"/>
              <a:gd name="connsiteX837" fmla="*/ 456020 w 6094603"/>
              <a:gd name="connsiteY837" fmla="*/ 4899120 h 6038528"/>
              <a:gd name="connsiteX838" fmla="*/ 429308 w 6094603"/>
              <a:gd name="connsiteY838" fmla="*/ 4907403 h 6038528"/>
              <a:gd name="connsiteX839" fmla="*/ 415927 w 6094603"/>
              <a:gd name="connsiteY839" fmla="*/ 4918229 h 6038528"/>
              <a:gd name="connsiteX840" fmla="*/ 417683 w 6094603"/>
              <a:gd name="connsiteY840" fmla="*/ 4935356 h 6038528"/>
              <a:gd name="connsiteX841" fmla="*/ 426837 w 6094603"/>
              <a:gd name="connsiteY841" fmla="*/ 4951851 h 6038528"/>
              <a:gd name="connsiteX842" fmla="*/ 438862 w 6094603"/>
              <a:gd name="connsiteY842" fmla="*/ 4962057 h 6038528"/>
              <a:gd name="connsiteX843" fmla="*/ 443379 w 6094603"/>
              <a:gd name="connsiteY843" fmla="*/ 4962630 h 6038528"/>
              <a:gd name="connsiteX844" fmla="*/ 454321 w 6094603"/>
              <a:gd name="connsiteY844" fmla="*/ 4958943 h 6038528"/>
              <a:gd name="connsiteX845" fmla="*/ 476691 w 6094603"/>
              <a:gd name="connsiteY845" fmla="*/ 4945118 h 6038528"/>
              <a:gd name="connsiteX846" fmla="*/ 485128 w 6094603"/>
              <a:gd name="connsiteY846" fmla="*/ 4921355 h 6038528"/>
              <a:gd name="connsiteX847" fmla="*/ 480388 w 6094603"/>
              <a:gd name="connsiteY847" fmla="*/ 4909654 h 6038528"/>
              <a:gd name="connsiteX848" fmla="*/ 470505 w 6094603"/>
              <a:gd name="connsiteY848" fmla="*/ 4899061 h 6038528"/>
              <a:gd name="connsiteX849" fmla="*/ 463327 w 6094603"/>
              <a:gd name="connsiteY849" fmla="*/ 4897579 h 6038528"/>
              <a:gd name="connsiteX850" fmla="*/ 4055030 w 6094603"/>
              <a:gd name="connsiteY850" fmla="*/ 4895912 h 6038528"/>
              <a:gd name="connsiteX851" fmla="*/ 4085537 w 6094603"/>
              <a:gd name="connsiteY851" fmla="*/ 4904126 h 6038528"/>
              <a:gd name="connsiteX852" fmla="*/ 4114025 w 6094603"/>
              <a:gd name="connsiteY852" fmla="*/ 4941245 h 6038528"/>
              <a:gd name="connsiteX853" fmla="*/ 4107913 w 6094603"/>
              <a:gd name="connsiteY853" fmla="*/ 4987642 h 6038528"/>
              <a:gd name="connsiteX854" fmla="*/ 4054913 w 6094603"/>
              <a:gd name="connsiteY854" fmla="*/ 5018219 h 6038528"/>
              <a:gd name="connsiteX855" fmla="*/ 4024395 w 6094603"/>
              <a:gd name="connsiteY855" fmla="*/ 5010018 h 6038528"/>
              <a:gd name="connsiteX856" fmla="*/ 3995906 w 6094603"/>
              <a:gd name="connsiteY856" fmla="*/ 4972886 h 6038528"/>
              <a:gd name="connsiteX857" fmla="*/ 4002019 w 6094603"/>
              <a:gd name="connsiteY857" fmla="*/ 4926500 h 6038528"/>
              <a:gd name="connsiteX858" fmla="*/ 4055030 w 6094603"/>
              <a:gd name="connsiteY858" fmla="*/ 4895912 h 6038528"/>
              <a:gd name="connsiteX859" fmla="*/ 128074 w 6094603"/>
              <a:gd name="connsiteY859" fmla="*/ 4880606 h 6038528"/>
              <a:gd name="connsiteX860" fmla="*/ 147067 w 6094603"/>
              <a:gd name="connsiteY860" fmla="*/ 4885705 h 6038528"/>
              <a:gd name="connsiteX861" fmla="*/ 164782 w 6094603"/>
              <a:gd name="connsiteY861" fmla="*/ 4908837 h 6038528"/>
              <a:gd name="connsiteX862" fmla="*/ 161007 w 6094603"/>
              <a:gd name="connsiteY862" fmla="*/ 4937711 h 6038528"/>
              <a:gd name="connsiteX863" fmla="*/ 128008 w 6094603"/>
              <a:gd name="connsiteY863" fmla="*/ 4956774 h 6038528"/>
              <a:gd name="connsiteX864" fmla="*/ 128006 w 6094603"/>
              <a:gd name="connsiteY864" fmla="*/ 4956774 h 6038528"/>
              <a:gd name="connsiteX865" fmla="*/ 108986 w 6094603"/>
              <a:gd name="connsiteY865" fmla="*/ 4951663 h 6038528"/>
              <a:gd name="connsiteX866" fmla="*/ 95060 w 6094603"/>
              <a:gd name="connsiteY866" fmla="*/ 4899657 h 6038528"/>
              <a:gd name="connsiteX867" fmla="*/ 128074 w 6094603"/>
              <a:gd name="connsiteY867" fmla="*/ 4880606 h 6038528"/>
              <a:gd name="connsiteX868" fmla="*/ 3366417 w 6094603"/>
              <a:gd name="connsiteY868" fmla="*/ 4875997 h 6038528"/>
              <a:gd name="connsiteX869" fmla="*/ 3397484 w 6094603"/>
              <a:gd name="connsiteY869" fmla="*/ 4884351 h 6038528"/>
              <a:gd name="connsiteX870" fmla="*/ 3420256 w 6094603"/>
              <a:gd name="connsiteY870" fmla="*/ 4969386 h 6038528"/>
              <a:gd name="connsiteX871" fmla="*/ 3366312 w 6094603"/>
              <a:gd name="connsiteY871" fmla="*/ 5000498 h 6038528"/>
              <a:gd name="connsiteX872" fmla="*/ 3335234 w 6094603"/>
              <a:gd name="connsiteY872" fmla="*/ 4992157 h 6038528"/>
              <a:gd name="connsiteX873" fmla="*/ 3306243 w 6094603"/>
              <a:gd name="connsiteY873" fmla="*/ 4954359 h 6038528"/>
              <a:gd name="connsiteX874" fmla="*/ 3312461 w 6094603"/>
              <a:gd name="connsiteY874" fmla="*/ 4907134 h 6038528"/>
              <a:gd name="connsiteX875" fmla="*/ 3366417 w 6094603"/>
              <a:gd name="connsiteY875" fmla="*/ 4875997 h 6038528"/>
              <a:gd name="connsiteX876" fmla="*/ 1661596 w 6094603"/>
              <a:gd name="connsiteY876" fmla="*/ 4866979 h 6038528"/>
              <a:gd name="connsiteX877" fmla="*/ 1652112 w 6094603"/>
              <a:gd name="connsiteY877" fmla="*/ 4869663 h 6038528"/>
              <a:gd name="connsiteX878" fmla="*/ 1641191 w 6094603"/>
              <a:gd name="connsiteY878" fmla="*/ 4875695 h 6038528"/>
              <a:gd name="connsiteX879" fmla="*/ 1632701 w 6094603"/>
              <a:gd name="connsiteY879" fmla="*/ 4899271 h 6038528"/>
              <a:gd name="connsiteX880" fmla="*/ 1632701 w 6094603"/>
              <a:gd name="connsiteY880" fmla="*/ 4899261 h 6038528"/>
              <a:gd name="connsiteX881" fmla="*/ 1634029 w 6094603"/>
              <a:gd name="connsiteY881" fmla="*/ 4902339 h 6038528"/>
              <a:gd name="connsiteX882" fmla="*/ 1643969 w 6094603"/>
              <a:gd name="connsiteY882" fmla="*/ 4912210 h 6038528"/>
              <a:gd name="connsiteX883" fmla="*/ 1650748 w 6094603"/>
              <a:gd name="connsiteY883" fmla="*/ 4913515 h 6038528"/>
              <a:gd name="connsiteX884" fmla="*/ 1657969 w 6094603"/>
              <a:gd name="connsiteY884" fmla="*/ 4912010 h 6038528"/>
              <a:gd name="connsiteX885" fmla="*/ 1669857 w 6094603"/>
              <a:gd name="connsiteY885" fmla="*/ 4907531 h 6038528"/>
              <a:gd name="connsiteX886" fmla="*/ 1681067 w 6094603"/>
              <a:gd name="connsiteY886" fmla="*/ 4897043 h 6038528"/>
              <a:gd name="connsiteX887" fmla="*/ 1680192 w 6094603"/>
              <a:gd name="connsiteY887" fmla="*/ 4881737 h 6038528"/>
              <a:gd name="connsiteX888" fmla="*/ 1677895 w 6094603"/>
              <a:gd name="connsiteY888" fmla="*/ 4877222 h 6038528"/>
              <a:gd name="connsiteX889" fmla="*/ 1666683 w 6094603"/>
              <a:gd name="connsiteY889" fmla="*/ 4867715 h 6038528"/>
              <a:gd name="connsiteX890" fmla="*/ 1661596 w 6094603"/>
              <a:gd name="connsiteY890" fmla="*/ 4866979 h 6038528"/>
              <a:gd name="connsiteX891" fmla="*/ 4895501 w 6094603"/>
              <a:gd name="connsiteY891" fmla="*/ 4862570 h 6038528"/>
              <a:gd name="connsiteX892" fmla="*/ 4885036 w 6094603"/>
              <a:gd name="connsiteY892" fmla="*/ 4865908 h 6038528"/>
              <a:gd name="connsiteX893" fmla="*/ 4844532 w 6094603"/>
              <a:gd name="connsiteY893" fmla="*/ 4884117 h 6038528"/>
              <a:gd name="connsiteX894" fmla="*/ 4831722 w 6094603"/>
              <a:gd name="connsiteY894" fmla="*/ 4895270 h 6038528"/>
              <a:gd name="connsiteX895" fmla="*/ 4833822 w 6094603"/>
              <a:gd name="connsiteY895" fmla="*/ 4912129 h 6038528"/>
              <a:gd name="connsiteX896" fmla="*/ 4851683 w 6094603"/>
              <a:gd name="connsiteY896" fmla="*/ 4953262 h 6038528"/>
              <a:gd name="connsiteX897" fmla="*/ 4863162 w 6094603"/>
              <a:gd name="connsiteY897" fmla="*/ 4966526 h 6038528"/>
              <a:gd name="connsiteX898" fmla="*/ 4869369 w 6094603"/>
              <a:gd name="connsiteY898" fmla="*/ 4967623 h 6038528"/>
              <a:gd name="connsiteX899" fmla="*/ 4880498 w 6094603"/>
              <a:gd name="connsiteY899" fmla="*/ 4963808 h 6038528"/>
              <a:gd name="connsiteX900" fmla="*/ 4922356 w 6094603"/>
              <a:gd name="connsiteY900" fmla="*/ 4943533 h 6038528"/>
              <a:gd name="connsiteX901" fmla="*/ 4935130 w 6094603"/>
              <a:gd name="connsiteY901" fmla="*/ 4931936 h 6038528"/>
              <a:gd name="connsiteX902" fmla="*/ 4932377 w 6094603"/>
              <a:gd name="connsiteY902" fmla="*/ 4914903 h 6038528"/>
              <a:gd name="connsiteX903" fmla="*/ 4912953 w 6094603"/>
              <a:gd name="connsiteY903" fmla="*/ 4875892 h 6038528"/>
              <a:gd name="connsiteX904" fmla="*/ 4901590 w 6094603"/>
              <a:gd name="connsiteY904" fmla="*/ 4863620 h 6038528"/>
              <a:gd name="connsiteX905" fmla="*/ 4895501 w 6094603"/>
              <a:gd name="connsiteY905" fmla="*/ 4862570 h 6038528"/>
              <a:gd name="connsiteX906" fmla="*/ 1989216 w 6094603"/>
              <a:gd name="connsiteY906" fmla="*/ 4842226 h 6038528"/>
              <a:gd name="connsiteX907" fmla="*/ 2018357 w 6094603"/>
              <a:gd name="connsiteY907" fmla="*/ 4850052 h 6038528"/>
              <a:gd name="connsiteX908" fmla="*/ 2039717 w 6094603"/>
              <a:gd name="connsiteY908" fmla="*/ 4929824 h 6038528"/>
              <a:gd name="connsiteX909" fmla="*/ 1989098 w 6094603"/>
              <a:gd name="connsiteY909" fmla="*/ 4959038 h 6038528"/>
              <a:gd name="connsiteX910" fmla="*/ 1959955 w 6094603"/>
              <a:gd name="connsiteY910" fmla="*/ 4951197 h 6038528"/>
              <a:gd name="connsiteX911" fmla="*/ 1932739 w 6094603"/>
              <a:gd name="connsiteY911" fmla="*/ 4915744 h 6038528"/>
              <a:gd name="connsiteX912" fmla="*/ 1938573 w 6094603"/>
              <a:gd name="connsiteY912" fmla="*/ 4871436 h 6038528"/>
              <a:gd name="connsiteX913" fmla="*/ 1989216 w 6094603"/>
              <a:gd name="connsiteY913" fmla="*/ 4842226 h 6038528"/>
              <a:gd name="connsiteX914" fmla="*/ 3161677 w 6094603"/>
              <a:gd name="connsiteY914" fmla="*/ 4842142 h 6038528"/>
              <a:gd name="connsiteX915" fmla="*/ 3172457 w 6094603"/>
              <a:gd name="connsiteY915" fmla="*/ 4845047 h 6038528"/>
              <a:gd name="connsiteX916" fmla="*/ 3182524 w 6094603"/>
              <a:gd name="connsiteY916" fmla="*/ 4858159 h 6038528"/>
              <a:gd name="connsiteX917" fmla="*/ 3180366 w 6094603"/>
              <a:gd name="connsiteY917" fmla="*/ 4874539 h 6038528"/>
              <a:gd name="connsiteX918" fmla="*/ 3161631 w 6094603"/>
              <a:gd name="connsiteY918" fmla="*/ 4885355 h 6038528"/>
              <a:gd name="connsiteX919" fmla="*/ 3150863 w 6094603"/>
              <a:gd name="connsiteY919" fmla="*/ 4882461 h 6038528"/>
              <a:gd name="connsiteX920" fmla="*/ 3140795 w 6094603"/>
              <a:gd name="connsiteY920" fmla="*/ 4869349 h 6038528"/>
              <a:gd name="connsiteX921" fmla="*/ 3142953 w 6094603"/>
              <a:gd name="connsiteY921" fmla="*/ 4852956 h 6038528"/>
              <a:gd name="connsiteX922" fmla="*/ 3161677 w 6094603"/>
              <a:gd name="connsiteY922" fmla="*/ 4842142 h 6038528"/>
              <a:gd name="connsiteX923" fmla="*/ 5916177 w 6094603"/>
              <a:gd name="connsiteY923" fmla="*/ 4835015 h 6038528"/>
              <a:gd name="connsiteX924" fmla="*/ 5968068 w 6094603"/>
              <a:gd name="connsiteY924" fmla="*/ 4848956 h 6038528"/>
              <a:gd name="connsiteX925" fmla="*/ 6006123 w 6094603"/>
              <a:gd name="connsiteY925" fmla="*/ 4991015 h 6038528"/>
              <a:gd name="connsiteX926" fmla="*/ 5915990 w 6094603"/>
              <a:gd name="connsiteY926" fmla="*/ 5042997 h 6038528"/>
              <a:gd name="connsiteX927" fmla="*/ 5864088 w 6094603"/>
              <a:gd name="connsiteY927" fmla="*/ 5029045 h 6038528"/>
              <a:gd name="connsiteX928" fmla="*/ 5815639 w 6094603"/>
              <a:gd name="connsiteY928" fmla="*/ 4965907 h 6038528"/>
              <a:gd name="connsiteX929" fmla="*/ 5826033 w 6094603"/>
              <a:gd name="connsiteY929" fmla="*/ 4887010 h 6038528"/>
              <a:gd name="connsiteX930" fmla="*/ 5916177 w 6094603"/>
              <a:gd name="connsiteY930" fmla="*/ 4835015 h 6038528"/>
              <a:gd name="connsiteX931" fmla="*/ 3850314 w 6094603"/>
              <a:gd name="connsiteY931" fmla="*/ 4828551 h 6038528"/>
              <a:gd name="connsiteX932" fmla="*/ 3877262 w 6094603"/>
              <a:gd name="connsiteY932" fmla="*/ 4835796 h 6038528"/>
              <a:gd name="connsiteX933" fmla="*/ 3902426 w 6094603"/>
              <a:gd name="connsiteY933" fmla="*/ 4868590 h 6038528"/>
              <a:gd name="connsiteX934" fmla="*/ 3897036 w 6094603"/>
              <a:gd name="connsiteY934" fmla="*/ 4909573 h 6038528"/>
              <a:gd name="connsiteX935" fmla="*/ 3850220 w 6094603"/>
              <a:gd name="connsiteY935" fmla="*/ 4936580 h 6038528"/>
              <a:gd name="connsiteX936" fmla="*/ 3823272 w 6094603"/>
              <a:gd name="connsiteY936" fmla="*/ 4929346 h 6038528"/>
              <a:gd name="connsiteX937" fmla="*/ 3798097 w 6094603"/>
              <a:gd name="connsiteY937" fmla="*/ 4896542 h 6038528"/>
              <a:gd name="connsiteX938" fmla="*/ 3803498 w 6094603"/>
              <a:gd name="connsiteY938" fmla="*/ 4855546 h 6038528"/>
              <a:gd name="connsiteX939" fmla="*/ 3850314 w 6094603"/>
              <a:gd name="connsiteY939" fmla="*/ 4828551 h 6038528"/>
              <a:gd name="connsiteX940" fmla="*/ 5382641 w 6094603"/>
              <a:gd name="connsiteY940" fmla="*/ 4798955 h 6038528"/>
              <a:gd name="connsiteX941" fmla="*/ 5371418 w 6094603"/>
              <a:gd name="connsiteY941" fmla="*/ 4802852 h 6038528"/>
              <a:gd name="connsiteX942" fmla="*/ 5326317 w 6094603"/>
              <a:gd name="connsiteY942" fmla="*/ 4824375 h 6038528"/>
              <a:gd name="connsiteX943" fmla="*/ 5313274 w 6094603"/>
              <a:gd name="connsiteY943" fmla="*/ 4835831 h 6038528"/>
              <a:gd name="connsiteX944" fmla="*/ 5315876 w 6094603"/>
              <a:gd name="connsiteY944" fmla="*/ 4852991 h 6038528"/>
              <a:gd name="connsiteX945" fmla="*/ 5336478 w 6094603"/>
              <a:gd name="connsiteY945" fmla="*/ 4898700 h 6038528"/>
              <a:gd name="connsiteX946" fmla="*/ 5347923 w 6094603"/>
              <a:gd name="connsiteY946" fmla="*/ 4912150 h 6038528"/>
              <a:gd name="connsiteX947" fmla="*/ 5354222 w 6094603"/>
              <a:gd name="connsiteY947" fmla="*/ 4913271 h 6038528"/>
              <a:gd name="connsiteX948" fmla="*/ 5365352 w 6094603"/>
              <a:gd name="connsiteY948" fmla="*/ 4909433 h 6038528"/>
              <a:gd name="connsiteX949" fmla="*/ 5411876 w 6094603"/>
              <a:gd name="connsiteY949" fmla="*/ 4888247 h 6038528"/>
              <a:gd name="connsiteX950" fmla="*/ 5425467 w 6094603"/>
              <a:gd name="connsiteY950" fmla="*/ 4876650 h 6038528"/>
              <a:gd name="connsiteX951" fmla="*/ 5422457 w 6094603"/>
              <a:gd name="connsiteY951" fmla="*/ 4859047 h 6038528"/>
              <a:gd name="connsiteX952" fmla="*/ 5400303 w 6094603"/>
              <a:gd name="connsiteY952" fmla="*/ 4813199 h 6038528"/>
              <a:gd name="connsiteX953" fmla="*/ 5388730 w 6094603"/>
              <a:gd name="connsiteY953" fmla="*/ 4800016 h 6038528"/>
              <a:gd name="connsiteX954" fmla="*/ 5382641 w 6094603"/>
              <a:gd name="connsiteY954" fmla="*/ 4798955 h 6038528"/>
              <a:gd name="connsiteX955" fmla="*/ 6094527 w 6094603"/>
              <a:gd name="connsiteY955" fmla="*/ 4794911 h 6038528"/>
              <a:gd name="connsiteX956" fmla="*/ 6094527 w 6094603"/>
              <a:gd name="connsiteY956" fmla="*/ 4798580 h 6038528"/>
              <a:gd name="connsiteX957" fmla="*/ 6094323 w 6094603"/>
              <a:gd name="connsiteY957" fmla="*/ 4795513 h 6038528"/>
              <a:gd name="connsiteX958" fmla="*/ 4689723 w 6094603"/>
              <a:gd name="connsiteY958" fmla="*/ 4791523 h 6038528"/>
              <a:gd name="connsiteX959" fmla="*/ 4679608 w 6094603"/>
              <a:gd name="connsiteY959" fmla="*/ 4794614 h 6038528"/>
              <a:gd name="connsiteX960" fmla="*/ 4640422 w 6094603"/>
              <a:gd name="connsiteY960" fmla="*/ 4811705 h 6038528"/>
              <a:gd name="connsiteX961" fmla="*/ 4627694 w 6094603"/>
              <a:gd name="connsiteY961" fmla="*/ 4822730 h 6038528"/>
              <a:gd name="connsiteX962" fmla="*/ 4629561 w 6094603"/>
              <a:gd name="connsiteY962" fmla="*/ 4839459 h 6038528"/>
              <a:gd name="connsiteX963" fmla="*/ 4646290 w 6094603"/>
              <a:gd name="connsiteY963" fmla="*/ 4878703 h 6038528"/>
              <a:gd name="connsiteX964" fmla="*/ 4657828 w 6094603"/>
              <a:gd name="connsiteY964" fmla="*/ 4891910 h 6038528"/>
              <a:gd name="connsiteX965" fmla="*/ 4663976 w 6094603"/>
              <a:gd name="connsiteY965" fmla="*/ 4892985 h 6038528"/>
              <a:gd name="connsiteX966" fmla="*/ 4675140 w 6094603"/>
              <a:gd name="connsiteY966" fmla="*/ 4889135 h 6038528"/>
              <a:gd name="connsiteX967" fmla="*/ 4715458 w 6094603"/>
              <a:gd name="connsiteY967" fmla="*/ 4869080 h 6038528"/>
              <a:gd name="connsiteX968" fmla="*/ 4727918 w 6094603"/>
              <a:gd name="connsiteY968" fmla="*/ 4857555 h 6038528"/>
              <a:gd name="connsiteX969" fmla="*/ 4725339 w 6094603"/>
              <a:gd name="connsiteY969" fmla="*/ 4840791 h 6038528"/>
              <a:gd name="connsiteX970" fmla="*/ 4707047 w 6094603"/>
              <a:gd name="connsiteY970" fmla="*/ 4804415 h 6038528"/>
              <a:gd name="connsiteX971" fmla="*/ 4695801 w 6094603"/>
              <a:gd name="connsiteY971" fmla="*/ 4792575 h 6038528"/>
              <a:gd name="connsiteX972" fmla="*/ 4689723 w 6094603"/>
              <a:gd name="connsiteY972" fmla="*/ 4791523 h 6038528"/>
              <a:gd name="connsiteX973" fmla="*/ 5711484 w 6094603"/>
              <a:gd name="connsiteY973" fmla="*/ 4757763 h 6038528"/>
              <a:gd name="connsiteX974" fmla="*/ 5764740 w 6094603"/>
              <a:gd name="connsiteY974" fmla="*/ 4772077 h 6038528"/>
              <a:gd name="connsiteX975" fmla="*/ 5814461 w 6094603"/>
              <a:gd name="connsiteY975" fmla="*/ 4836881 h 6038528"/>
              <a:gd name="connsiteX976" fmla="*/ 5803798 w 6094603"/>
              <a:gd name="connsiteY976" fmla="*/ 4917855 h 6038528"/>
              <a:gd name="connsiteX977" fmla="*/ 5711286 w 6094603"/>
              <a:gd name="connsiteY977" fmla="*/ 4971240 h 6038528"/>
              <a:gd name="connsiteX978" fmla="*/ 5658019 w 6094603"/>
              <a:gd name="connsiteY978" fmla="*/ 4956925 h 6038528"/>
              <a:gd name="connsiteX979" fmla="*/ 5618949 w 6094603"/>
              <a:gd name="connsiteY979" fmla="*/ 4811146 h 6038528"/>
              <a:gd name="connsiteX980" fmla="*/ 5711484 w 6094603"/>
              <a:gd name="connsiteY980" fmla="*/ 4757763 h 6038528"/>
              <a:gd name="connsiteX981" fmla="*/ 3645609 w 6094603"/>
              <a:gd name="connsiteY981" fmla="*/ 4755137 h 6038528"/>
              <a:gd name="connsiteX982" fmla="*/ 3672021 w 6094603"/>
              <a:gd name="connsiteY982" fmla="*/ 4762241 h 6038528"/>
              <a:gd name="connsiteX983" fmla="*/ 3696660 w 6094603"/>
              <a:gd name="connsiteY983" fmla="*/ 4794359 h 6038528"/>
              <a:gd name="connsiteX984" fmla="*/ 3691375 w 6094603"/>
              <a:gd name="connsiteY984" fmla="*/ 4834513 h 6038528"/>
              <a:gd name="connsiteX985" fmla="*/ 3645516 w 6094603"/>
              <a:gd name="connsiteY985" fmla="*/ 4860973 h 6038528"/>
              <a:gd name="connsiteX986" fmla="*/ 3619104 w 6094603"/>
              <a:gd name="connsiteY986" fmla="*/ 4853879 h 6038528"/>
              <a:gd name="connsiteX987" fmla="*/ 3599750 w 6094603"/>
              <a:gd name="connsiteY987" fmla="*/ 4781619 h 6038528"/>
              <a:gd name="connsiteX988" fmla="*/ 3599750 w 6094603"/>
              <a:gd name="connsiteY988" fmla="*/ 4781607 h 6038528"/>
              <a:gd name="connsiteX989" fmla="*/ 3645609 w 6094603"/>
              <a:gd name="connsiteY989" fmla="*/ 4755137 h 6038528"/>
              <a:gd name="connsiteX990" fmla="*/ 5176081 w 6094603"/>
              <a:gd name="connsiteY990" fmla="*/ 4728631 h 6038528"/>
              <a:gd name="connsiteX991" fmla="*/ 5165279 w 6094603"/>
              <a:gd name="connsiteY991" fmla="*/ 4732202 h 6038528"/>
              <a:gd name="connsiteX992" fmla="*/ 5125357 w 6094603"/>
              <a:gd name="connsiteY992" fmla="*/ 4751230 h 6038528"/>
              <a:gd name="connsiteX993" fmla="*/ 5112840 w 6094603"/>
              <a:gd name="connsiteY993" fmla="*/ 4762545 h 6038528"/>
              <a:gd name="connsiteX994" fmla="*/ 5115115 w 6094603"/>
              <a:gd name="connsiteY994" fmla="*/ 4779262 h 6038528"/>
              <a:gd name="connsiteX995" fmla="*/ 5133582 w 6094603"/>
              <a:gd name="connsiteY995" fmla="*/ 4820106 h 6038528"/>
              <a:gd name="connsiteX996" fmla="*/ 5144898 w 6094603"/>
              <a:gd name="connsiteY996" fmla="*/ 4832962 h 6038528"/>
              <a:gd name="connsiteX997" fmla="*/ 5151186 w 6094603"/>
              <a:gd name="connsiteY997" fmla="*/ 4834093 h 6038528"/>
              <a:gd name="connsiteX998" fmla="*/ 5161872 w 6094603"/>
              <a:gd name="connsiteY998" fmla="*/ 4830605 h 6038528"/>
              <a:gd name="connsiteX999" fmla="*/ 5202925 w 6094603"/>
              <a:gd name="connsiteY999" fmla="*/ 4811892 h 6038528"/>
              <a:gd name="connsiteX1000" fmla="*/ 5215921 w 6094603"/>
              <a:gd name="connsiteY1000" fmla="*/ 4800402 h 6038528"/>
              <a:gd name="connsiteX1001" fmla="*/ 5213273 w 6094603"/>
              <a:gd name="connsiteY1001" fmla="*/ 4783253 h 6038528"/>
              <a:gd name="connsiteX1002" fmla="*/ 5193639 w 6094603"/>
              <a:gd name="connsiteY1002" fmla="*/ 4742385 h 6038528"/>
              <a:gd name="connsiteX1003" fmla="*/ 5182195 w 6094603"/>
              <a:gd name="connsiteY1003" fmla="*/ 4729681 h 6038528"/>
              <a:gd name="connsiteX1004" fmla="*/ 5176081 w 6094603"/>
              <a:gd name="connsiteY1004" fmla="*/ 4728631 h 6038528"/>
              <a:gd name="connsiteX1005" fmla="*/ 4483642 w 6094603"/>
              <a:gd name="connsiteY1005" fmla="*/ 4720419 h 6038528"/>
              <a:gd name="connsiteX1006" fmla="*/ 4473866 w 6094603"/>
              <a:gd name="connsiteY1006" fmla="*/ 4723289 h 6038528"/>
              <a:gd name="connsiteX1007" fmla="*/ 4435927 w 6094603"/>
              <a:gd name="connsiteY1007" fmla="*/ 4739352 h 6038528"/>
              <a:gd name="connsiteX1008" fmla="*/ 4423258 w 6094603"/>
              <a:gd name="connsiteY1008" fmla="*/ 4750272 h 6038528"/>
              <a:gd name="connsiteX1009" fmla="*/ 4424961 w 6094603"/>
              <a:gd name="connsiteY1009" fmla="*/ 4766920 h 6038528"/>
              <a:gd name="connsiteX1010" fmla="*/ 4440804 w 6094603"/>
              <a:gd name="connsiteY1010" fmla="*/ 4805278 h 6038528"/>
              <a:gd name="connsiteX1011" fmla="*/ 4452377 w 6094603"/>
              <a:gd name="connsiteY1011" fmla="*/ 4818683 h 6038528"/>
              <a:gd name="connsiteX1012" fmla="*/ 4458525 w 6094603"/>
              <a:gd name="connsiteY1012" fmla="*/ 4819756 h 6038528"/>
              <a:gd name="connsiteX1013" fmla="*/ 4469853 w 6094603"/>
              <a:gd name="connsiteY1013" fmla="*/ 4815777 h 6038528"/>
              <a:gd name="connsiteX1014" fmla="*/ 4509027 w 6094603"/>
              <a:gd name="connsiteY1014" fmla="*/ 4795548 h 6038528"/>
              <a:gd name="connsiteX1015" fmla="*/ 4521230 w 6094603"/>
              <a:gd name="connsiteY1015" fmla="*/ 4783964 h 6038528"/>
              <a:gd name="connsiteX1016" fmla="*/ 4518593 w 6094603"/>
              <a:gd name="connsiteY1016" fmla="*/ 4767340 h 6038528"/>
              <a:gd name="connsiteX1017" fmla="*/ 4500849 w 6094603"/>
              <a:gd name="connsiteY1017" fmla="*/ 4732948 h 6038528"/>
              <a:gd name="connsiteX1018" fmla="*/ 4489731 w 6094603"/>
              <a:gd name="connsiteY1018" fmla="*/ 4721469 h 6038528"/>
              <a:gd name="connsiteX1019" fmla="*/ 4483642 w 6094603"/>
              <a:gd name="connsiteY1019" fmla="*/ 4720419 h 6038528"/>
              <a:gd name="connsiteX1020" fmla="*/ 540307 w 6094603"/>
              <a:gd name="connsiteY1020" fmla="*/ 4704460 h 6038528"/>
              <a:gd name="connsiteX1021" fmla="*/ 533313 w 6094603"/>
              <a:gd name="connsiteY1021" fmla="*/ 4705882 h 6038528"/>
              <a:gd name="connsiteX1022" fmla="*/ 525457 w 6094603"/>
              <a:gd name="connsiteY1022" fmla="*/ 4708905 h 6038528"/>
              <a:gd name="connsiteX1023" fmla="*/ 514624 w 6094603"/>
              <a:gd name="connsiteY1023" fmla="*/ 4719288 h 6038528"/>
              <a:gd name="connsiteX1024" fmla="*/ 515364 w 6094603"/>
              <a:gd name="connsiteY1024" fmla="*/ 4734279 h 6038528"/>
              <a:gd name="connsiteX1025" fmla="*/ 526579 w 6094603"/>
              <a:gd name="connsiteY1025" fmla="*/ 4744066 h 6038528"/>
              <a:gd name="connsiteX1026" fmla="*/ 532528 w 6094603"/>
              <a:gd name="connsiteY1026" fmla="*/ 4744954 h 6038528"/>
              <a:gd name="connsiteX1027" fmla="*/ 541167 w 6094603"/>
              <a:gd name="connsiteY1027" fmla="*/ 4742713 h 6038528"/>
              <a:gd name="connsiteX1028" fmla="*/ 548518 w 6094603"/>
              <a:gd name="connsiteY1028" fmla="*/ 4738675 h 6038528"/>
              <a:gd name="connsiteX1029" fmla="*/ 556719 w 6094603"/>
              <a:gd name="connsiteY1029" fmla="*/ 4714949 h 6038528"/>
              <a:gd name="connsiteX1030" fmla="*/ 540309 w 6094603"/>
              <a:gd name="connsiteY1030" fmla="*/ 4704460 h 6038528"/>
              <a:gd name="connsiteX1031" fmla="*/ 3440916 w 6094603"/>
              <a:gd name="connsiteY1031" fmla="*/ 4688326 h 6038528"/>
              <a:gd name="connsiteX1032" fmla="*/ 3463467 w 6094603"/>
              <a:gd name="connsiteY1032" fmla="*/ 4694391 h 6038528"/>
              <a:gd name="connsiteX1033" fmla="*/ 3484536 w 6094603"/>
              <a:gd name="connsiteY1033" fmla="*/ 4721842 h 6038528"/>
              <a:gd name="connsiteX1034" fmla="*/ 3480021 w 6094603"/>
              <a:gd name="connsiteY1034" fmla="*/ 4756164 h 6038528"/>
              <a:gd name="connsiteX1035" fmla="*/ 3440823 w 6094603"/>
              <a:gd name="connsiteY1035" fmla="*/ 4778773 h 6038528"/>
              <a:gd name="connsiteX1036" fmla="*/ 3418272 w 6094603"/>
              <a:gd name="connsiteY1036" fmla="*/ 4772719 h 6038528"/>
              <a:gd name="connsiteX1037" fmla="*/ 3397180 w 6094603"/>
              <a:gd name="connsiteY1037" fmla="*/ 4745246 h 6038528"/>
              <a:gd name="connsiteX1038" fmla="*/ 3401707 w 6094603"/>
              <a:gd name="connsiteY1038" fmla="*/ 4710945 h 6038528"/>
              <a:gd name="connsiteX1039" fmla="*/ 3440916 w 6094603"/>
              <a:gd name="connsiteY1039" fmla="*/ 4688326 h 6038528"/>
              <a:gd name="connsiteX1040" fmla="*/ 2063690 w 6094603"/>
              <a:gd name="connsiteY1040" fmla="*/ 4660047 h 6038528"/>
              <a:gd name="connsiteX1041" fmla="*/ 2081598 w 6094603"/>
              <a:gd name="connsiteY1041" fmla="*/ 4664853 h 6038528"/>
              <a:gd name="connsiteX1042" fmla="*/ 2098317 w 6094603"/>
              <a:gd name="connsiteY1042" fmla="*/ 4686646 h 6038528"/>
              <a:gd name="connsiteX1043" fmla="*/ 2094724 w 6094603"/>
              <a:gd name="connsiteY1043" fmla="*/ 4713862 h 6038528"/>
              <a:gd name="connsiteX1044" fmla="*/ 2063622 w 6094603"/>
              <a:gd name="connsiteY1044" fmla="*/ 4731817 h 6038528"/>
              <a:gd name="connsiteX1045" fmla="*/ 2045713 w 6094603"/>
              <a:gd name="connsiteY1045" fmla="*/ 4726999 h 6038528"/>
              <a:gd name="connsiteX1046" fmla="*/ 2032577 w 6094603"/>
              <a:gd name="connsiteY1046" fmla="*/ 4677978 h 6038528"/>
              <a:gd name="connsiteX1047" fmla="*/ 2063690 w 6094603"/>
              <a:gd name="connsiteY1047" fmla="*/ 4660047 h 6038528"/>
              <a:gd name="connsiteX1048" fmla="*/ 4970269 w 6094603"/>
              <a:gd name="connsiteY1048" fmla="*/ 4658331 h 6038528"/>
              <a:gd name="connsiteX1049" fmla="*/ 4959816 w 6094603"/>
              <a:gd name="connsiteY1049" fmla="*/ 4661657 h 6038528"/>
              <a:gd name="connsiteX1050" fmla="*/ 4924281 w 6094603"/>
              <a:gd name="connsiteY1050" fmla="*/ 4678608 h 6038528"/>
              <a:gd name="connsiteX1051" fmla="*/ 4912195 w 6094603"/>
              <a:gd name="connsiteY1051" fmla="*/ 4689819 h 6038528"/>
              <a:gd name="connsiteX1052" fmla="*/ 4914225 w 6094603"/>
              <a:gd name="connsiteY1052" fmla="*/ 4706186 h 6038528"/>
              <a:gd name="connsiteX1053" fmla="*/ 4930371 w 6094603"/>
              <a:gd name="connsiteY1053" fmla="*/ 4741711 h 6038528"/>
              <a:gd name="connsiteX1054" fmla="*/ 4941582 w 6094603"/>
              <a:gd name="connsiteY1054" fmla="*/ 4754099 h 6038528"/>
              <a:gd name="connsiteX1055" fmla="*/ 4947858 w 6094603"/>
              <a:gd name="connsiteY1055" fmla="*/ 4755231 h 6038528"/>
              <a:gd name="connsiteX1056" fmla="*/ 4958159 w 6094603"/>
              <a:gd name="connsiteY1056" fmla="*/ 4752011 h 6038528"/>
              <a:gd name="connsiteX1057" fmla="*/ 4994616 w 6094603"/>
              <a:gd name="connsiteY1057" fmla="*/ 4735409 h 6038528"/>
              <a:gd name="connsiteX1058" fmla="*/ 5007157 w 6094603"/>
              <a:gd name="connsiteY1058" fmla="*/ 4724106 h 6038528"/>
              <a:gd name="connsiteX1059" fmla="*/ 5004870 w 6094603"/>
              <a:gd name="connsiteY1059" fmla="*/ 4707354 h 6038528"/>
              <a:gd name="connsiteX1060" fmla="*/ 4987686 w 6094603"/>
              <a:gd name="connsiteY1060" fmla="*/ 4671537 h 6038528"/>
              <a:gd name="connsiteX1061" fmla="*/ 4976312 w 6094603"/>
              <a:gd name="connsiteY1061" fmla="*/ 4659370 h 6038528"/>
              <a:gd name="connsiteX1062" fmla="*/ 4970269 w 6094603"/>
              <a:gd name="connsiteY1062" fmla="*/ 4658331 h 6038528"/>
              <a:gd name="connsiteX1063" fmla="*/ 202600 w 6094603"/>
              <a:gd name="connsiteY1063" fmla="*/ 4652838 h 6038528"/>
              <a:gd name="connsiteX1064" fmla="*/ 233109 w 6094603"/>
              <a:gd name="connsiteY1064" fmla="*/ 4661038 h 6038528"/>
              <a:gd name="connsiteX1065" fmla="*/ 261597 w 6094603"/>
              <a:gd name="connsiteY1065" fmla="*/ 4698160 h 6038528"/>
              <a:gd name="connsiteX1066" fmla="*/ 255491 w 6094603"/>
              <a:gd name="connsiteY1066" fmla="*/ 4744567 h 6038528"/>
              <a:gd name="connsiteX1067" fmla="*/ 202481 w 6094603"/>
              <a:gd name="connsiteY1067" fmla="*/ 4775144 h 6038528"/>
              <a:gd name="connsiteX1068" fmla="*/ 171953 w 6094603"/>
              <a:gd name="connsiteY1068" fmla="*/ 4766943 h 6038528"/>
              <a:gd name="connsiteX1069" fmla="*/ 149590 w 6094603"/>
              <a:gd name="connsiteY1069" fmla="*/ 4683415 h 6038528"/>
              <a:gd name="connsiteX1070" fmla="*/ 202600 w 6094603"/>
              <a:gd name="connsiteY1070" fmla="*/ 4652838 h 6038528"/>
              <a:gd name="connsiteX1071" fmla="*/ 1748322 w 6094603"/>
              <a:gd name="connsiteY1071" fmla="*/ 4649116 h 6038528"/>
              <a:gd name="connsiteX1072" fmla="*/ 1737181 w 6094603"/>
              <a:gd name="connsiteY1072" fmla="*/ 4652954 h 6038528"/>
              <a:gd name="connsiteX1073" fmla="*/ 1713172 w 6094603"/>
              <a:gd name="connsiteY1073" fmla="*/ 4667921 h 6038528"/>
              <a:gd name="connsiteX1074" fmla="*/ 1704762 w 6094603"/>
              <a:gd name="connsiteY1074" fmla="*/ 4692025 h 6038528"/>
              <a:gd name="connsiteX1075" fmla="*/ 1711142 w 6094603"/>
              <a:gd name="connsiteY1075" fmla="*/ 4707751 h 6038528"/>
              <a:gd name="connsiteX1076" fmla="*/ 1721083 w 6094603"/>
              <a:gd name="connsiteY1076" fmla="*/ 4718565 h 6038528"/>
              <a:gd name="connsiteX1077" fmla="*/ 1728290 w 6094603"/>
              <a:gd name="connsiteY1077" fmla="*/ 4720057 h 6038528"/>
              <a:gd name="connsiteX1078" fmla="*/ 1735782 w 6094603"/>
              <a:gd name="connsiteY1078" fmla="*/ 4718435 h 6038528"/>
              <a:gd name="connsiteX1079" fmla="*/ 1764958 w 6094603"/>
              <a:gd name="connsiteY1079" fmla="*/ 4709512 h 6038528"/>
              <a:gd name="connsiteX1080" fmla="*/ 1778701 w 6094603"/>
              <a:gd name="connsiteY1080" fmla="*/ 4698557 h 6038528"/>
              <a:gd name="connsiteX1081" fmla="*/ 1776648 w 6094603"/>
              <a:gd name="connsiteY1081" fmla="*/ 4681104 h 6038528"/>
              <a:gd name="connsiteX1082" fmla="*/ 1765039 w 6094603"/>
              <a:gd name="connsiteY1082" fmla="*/ 4660292 h 6038528"/>
              <a:gd name="connsiteX1083" fmla="*/ 1752931 w 6094603"/>
              <a:gd name="connsiteY1083" fmla="*/ 4649710 h 6038528"/>
              <a:gd name="connsiteX1084" fmla="*/ 1748322 w 6094603"/>
              <a:gd name="connsiteY1084" fmla="*/ 4649116 h 6038528"/>
              <a:gd name="connsiteX1085" fmla="*/ 4277701 w 6094603"/>
              <a:gd name="connsiteY1085" fmla="*/ 4648754 h 6038528"/>
              <a:gd name="connsiteX1086" fmla="*/ 4268170 w 6094603"/>
              <a:gd name="connsiteY1086" fmla="*/ 4651462 h 6038528"/>
              <a:gd name="connsiteX1087" fmla="*/ 4228260 w 6094603"/>
              <a:gd name="connsiteY1087" fmla="*/ 4667257 h 6038528"/>
              <a:gd name="connsiteX1088" fmla="*/ 4215135 w 6094603"/>
              <a:gd name="connsiteY1088" fmla="*/ 4678024 h 6038528"/>
              <a:gd name="connsiteX1089" fmla="*/ 4216722 w 6094603"/>
              <a:gd name="connsiteY1089" fmla="*/ 4694918 h 6038528"/>
              <a:gd name="connsiteX1090" fmla="*/ 4232413 w 6094603"/>
              <a:gd name="connsiteY1090" fmla="*/ 4734710 h 6038528"/>
              <a:gd name="connsiteX1091" fmla="*/ 4244207 w 6094603"/>
              <a:gd name="connsiteY1091" fmla="*/ 4748674 h 6038528"/>
              <a:gd name="connsiteX1092" fmla="*/ 4250227 w 6094603"/>
              <a:gd name="connsiteY1092" fmla="*/ 4749714 h 6038528"/>
              <a:gd name="connsiteX1093" fmla="*/ 4262161 w 6094603"/>
              <a:gd name="connsiteY1093" fmla="*/ 4745220 h 6038528"/>
              <a:gd name="connsiteX1094" fmla="*/ 4303144 w 6094603"/>
              <a:gd name="connsiteY1094" fmla="*/ 4722542 h 6038528"/>
              <a:gd name="connsiteX1095" fmla="*/ 4315125 w 6094603"/>
              <a:gd name="connsiteY1095" fmla="*/ 4710889 h 6038528"/>
              <a:gd name="connsiteX1096" fmla="*/ 4312430 w 6094603"/>
              <a:gd name="connsiteY1096" fmla="*/ 4694380 h 6038528"/>
              <a:gd name="connsiteX1097" fmla="*/ 4312442 w 6094603"/>
              <a:gd name="connsiteY1097" fmla="*/ 4694380 h 6038528"/>
              <a:gd name="connsiteX1098" fmla="*/ 4294815 w 6094603"/>
              <a:gd name="connsiteY1098" fmla="*/ 4660992 h 6038528"/>
              <a:gd name="connsiteX1099" fmla="*/ 4283779 w 6094603"/>
              <a:gd name="connsiteY1099" fmla="*/ 4649805 h 6038528"/>
              <a:gd name="connsiteX1100" fmla="*/ 4277701 w 6094603"/>
              <a:gd name="connsiteY1100" fmla="*/ 4648754 h 6038528"/>
              <a:gd name="connsiteX1101" fmla="*/ 3236188 w 6094603"/>
              <a:gd name="connsiteY1101" fmla="*/ 4633052 h 6038528"/>
              <a:gd name="connsiteX1102" fmla="*/ 3249173 w 6094603"/>
              <a:gd name="connsiteY1102" fmla="*/ 4636540 h 6038528"/>
              <a:gd name="connsiteX1103" fmla="*/ 3258669 w 6094603"/>
              <a:gd name="connsiteY1103" fmla="*/ 4672052 h 6038528"/>
              <a:gd name="connsiteX1104" fmla="*/ 3236142 w 6094603"/>
              <a:gd name="connsiteY1104" fmla="*/ 4685047 h 6038528"/>
              <a:gd name="connsiteX1105" fmla="*/ 3223157 w 6094603"/>
              <a:gd name="connsiteY1105" fmla="*/ 4681558 h 6038528"/>
              <a:gd name="connsiteX1106" fmla="*/ 3213649 w 6094603"/>
              <a:gd name="connsiteY1106" fmla="*/ 4646047 h 6038528"/>
              <a:gd name="connsiteX1107" fmla="*/ 3236188 w 6094603"/>
              <a:gd name="connsiteY1107" fmla="*/ 4633052 h 6038528"/>
              <a:gd name="connsiteX1108" fmla="*/ 5990676 w 6094603"/>
              <a:gd name="connsiteY1108" fmla="*/ 4630311 h 6038528"/>
              <a:gd name="connsiteX1109" fmla="*/ 6042556 w 6094603"/>
              <a:gd name="connsiteY1109" fmla="*/ 4644263 h 6038528"/>
              <a:gd name="connsiteX1110" fmla="*/ 6091016 w 6094603"/>
              <a:gd name="connsiteY1110" fmla="*/ 4707399 h 6038528"/>
              <a:gd name="connsiteX1111" fmla="*/ 6080633 w 6094603"/>
              <a:gd name="connsiteY1111" fmla="*/ 4786310 h 6038528"/>
              <a:gd name="connsiteX1112" fmla="*/ 5990490 w 6094603"/>
              <a:gd name="connsiteY1112" fmla="*/ 4838304 h 6038528"/>
              <a:gd name="connsiteX1113" fmla="*/ 5938599 w 6094603"/>
              <a:gd name="connsiteY1113" fmla="*/ 4824352 h 6038528"/>
              <a:gd name="connsiteX1114" fmla="*/ 5890150 w 6094603"/>
              <a:gd name="connsiteY1114" fmla="*/ 4761215 h 6038528"/>
              <a:gd name="connsiteX1115" fmla="*/ 5900533 w 6094603"/>
              <a:gd name="connsiteY1115" fmla="*/ 4682305 h 6038528"/>
              <a:gd name="connsiteX1116" fmla="*/ 5990676 w 6094603"/>
              <a:gd name="connsiteY1116" fmla="*/ 4630311 h 6038528"/>
              <a:gd name="connsiteX1117" fmla="*/ 5456720 w 6094603"/>
              <a:gd name="connsiteY1117" fmla="*/ 4594496 h 6038528"/>
              <a:gd name="connsiteX1118" fmla="*/ 5445521 w 6094603"/>
              <a:gd name="connsiteY1118" fmla="*/ 4598369 h 6038528"/>
              <a:gd name="connsiteX1119" fmla="*/ 5401167 w 6094603"/>
              <a:gd name="connsiteY1119" fmla="*/ 4619647 h 6038528"/>
              <a:gd name="connsiteX1120" fmla="*/ 5388217 w 6094603"/>
              <a:gd name="connsiteY1120" fmla="*/ 4631068 h 6038528"/>
              <a:gd name="connsiteX1121" fmla="*/ 5390761 w 6094603"/>
              <a:gd name="connsiteY1121" fmla="*/ 4648148 h 6038528"/>
              <a:gd name="connsiteX1122" fmla="*/ 5411211 w 6094603"/>
              <a:gd name="connsiteY1122" fmla="*/ 4693354 h 6038528"/>
              <a:gd name="connsiteX1123" fmla="*/ 5422632 w 6094603"/>
              <a:gd name="connsiteY1123" fmla="*/ 4706652 h 6038528"/>
              <a:gd name="connsiteX1124" fmla="*/ 5428908 w 6094603"/>
              <a:gd name="connsiteY1124" fmla="*/ 4707760 h 6038528"/>
              <a:gd name="connsiteX1125" fmla="*/ 5439968 w 6094603"/>
              <a:gd name="connsiteY1125" fmla="*/ 4703994 h 6038528"/>
              <a:gd name="connsiteX1126" fmla="*/ 5485594 w 6094603"/>
              <a:gd name="connsiteY1126" fmla="*/ 4683239 h 6038528"/>
              <a:gd name="connsiteX1127" fmla="*/ 5499080 w 6094603"/>
              <a:gd name="connsiteY1127" fmla="*/ 4671678 h 6038528"/>
              <a:gd name="connsiteX1128" fmla="*/ 5496175 w 6094603"/>
              <a:gd name="connsiteY1128" fmla="*/ 4654169 h 6038528"/>
              <a:gd name="connsiteX1129" fmla="*/ 5474371 w 6094603"/>
              <a:gd name="connsiteY1129" fmla="*/ 4608692 h 6038528"/>
              <a:gd name="connsiteX1130" fmla="*/ 5462810 w 6094603"/>
              <a:gd name="connsiteY1130" fmla="*/ 4595557 h 6038528"/>
              <a:gd name="connsiteX1131" fmla="*/ 5456720 w 6094603"/>
              <a:gd name="connsiteY1131" fmla="*/ 4594496 h 6038528"/>
              <a:gd name="connsiteX1132" fmla="*/ 4764059 w 6094603"/>
              <a:gd name="connsiteY1132" fmla="*/ 4588301 h 6038528"/>
              <a:gd name="connsiteX1133" fmla="*/ 4754015 w 6094603"/>
              <a:gd name="connsiteY1133" fmla="*/ 4591346 h 6038528"/>
              <a:gd name="connsiteX1134" fmla="*/ 4722866 w 6094603"/>
              <a:gd name="connsiteY1134" fmla="*/ 4606091 h 6038528"/>
              <a:gd name="connsiteX1135" fmla="*/ 4711177 w 6094603"/>
              <a:gd name="connsiteY1135" fmla="*/ 4617105 h 6038528"/>
              <a:gd name="connsiteX1136" fmla="*/ 4712880 w 6094603"/>
              <a:gd name="connsiteY1136" fmla="*/ 4633087 h 6038528"/>
              <a:gd name="connsiteX1137" fmla="*/ 4726891 w 6094603"/>
              <a:gd name="connsiteY1137" fmla="*/ 4664200 h 6038528"/>
              <a:gd name="connsiteX1138" fmla="*/ 4737985 w 6094603"/>
              <a:gd name="connsiteY1138" fmla="*/ 4676145 h 6038528"/>
              <a:gd name="connsiteX1139" fmla="*/ 4744273 w 6094603"/>
              <a:gd name="connsiteY1139" fmla="*/ 4677278 h 6038528"/>
              <a:gd name="connsiteX1140" fmla="*/ 4754190 w 6094603"/>
              <a:gd name="connsiteY1140" fmla="*/ 4674316 h 6038528"/>
              <a:gd name="connsiteX1141" fmla="*/ 4786306 w 6094603"/>
              <a:gd name="connsiteY1141" fmla="*/ 4659661 h 6038528"/>
              <a:gd name="connsiteX1142" fmla="*/ 4798357 w 6094603"/>
              <a:gd name="connsiteY1142" fmla="*/ 4648439 h 6038528"/>
              <a:gd name="connsiteX1143" fmla="*/ 4796316 w 6094603"/>
              <a:gd name="connsiteY1143" fmla="*/ 4632107 h 6038528"/>
              <a:gd name="connsiteX1144" fmla="*/ 4781325 w 6094603"/>
              <a:gd name="connsiteY1144" fmla="*/ 4601004 h 6038528"/>
              <a:gd name="connsiteX1145" fmla="*/ 4770079 w 6094603"/>
              <a:gd name="connsiteY1145" fmla="*/ 4589339 h 6038528"/>
              <a:gd name="connsiteX1146" fmla="*/ 4764059 w 6094603"/>
              <a:gd name="connsiteY1146" fmla="*/ 4588301 h 6038528"/>
              <a:gd name="connsiteX1147" fmla="*/ 4071946 w 6094603"/>
              <a:gd name="connsiteY1147" fmla="*/ 4576286 h 6038528"/>
              <a:gd name="connsiteX1148" fmla="*/ 4062636 w 6094603"/>
              <a:gd name="connsiteY1148" fmla="*/ 4578863 h 6038528"/>
              <a:gd name="connsiteX1149" fmla="*/ 4021793 w 6094603"/>
              <a:gd name="connsiteY1149" fmla="*/ 4594296 h 6038528"/>
              <a:gd name="connsiteX1150" fmla="*/ 4008448 w 6094603"/>
              <a:gd name="connsiteY1150" fmla="*/ 4604995 h 6038528"/>
              <a:gd name="connsiteX1151" fmla="*/ 4009976 w 6094603"/>
              <a:gd name="connsiteY1151" fmla="*/ 4622027 h 6038528"/>
              <a:gd name="connsiteX1152" fmla="*/ 4026028 w 6094603"/>
              <a:gd name="connsiteY1152" fmla="*/ 4666510 h 6038528"/>
              <a:gd name="connsiteX1153" fmla="*/ 4037881 w 6094603"/>
              <a:gd name="connsiteY1153" fmla="*/ 4681547 h 6038528"/>
              <a:gd name="connsiteX1154" fmla="*/ 4044006 w 6094603"/>
              <a:gd name="connsiteY1154" fmla="*/ 4682597 h 6038528"/>
              <a:gd name="connsiteX1155" fmla="*/ 4056582 w 6094603"/>
              <a:gd name="connsiteY1155" fmla="*/ 4677510 h 6038528"/>
              <a:gd name="connsiteX1156" fmla="*/ 4099618 w 6094603"/>
              <a:gd name="connsiteY1156" fmla="*/ 4652312 h 6038528"/>
              <a:gd name="connsiteX1157" fmla="*/ 4111692 w 6094603"/>
              <a:gd name="connsiteY1157" fmla="*/ 4640402 h 6038528"/>
              <a:gd name="connsiteX1158" fmla="*/ 4108601 w 6094603"/>
              <a:gd name="connsiteY1158" fmla="*/ 4623719 h 6038528"/>
              <a:gd name="connsiteX1159" fmla="*/ 4088990 w 6094603"/>
              <a:gd name="connsiteY1159" fmla="*/ 4588336 h 6038528"/>
              <a:gd name="connsiteX1160" fmla="*/ 4078059 w 6094603"/>
              <a:gd name="connsiteY1160" fmla="*/ 4577346 h 6038528"/>
              <a:gd name="connsiteX1161" fmla="*/ 4071946 w 6094603"/>
              <a:gd name="connsiteY1161" fmla="*/ 4576286 h 6038528"/>
              <a:gd name="connsiteX1162" fmla="*/ 5785984 w 6094603"/>
              <a:gd name="connsiteY1162" fmla="*/ 4553057 h 6038528"/>
              <a:gd name="connsiteX1163" fmla="*/ 5839239 w 6094603"/>
              <a:gd name="connsiteY1163" fmla="*/ 4567372 h 6038528"/>
              <a:gd name="connsiteX1164" fmla="*/ 5878309 w 6094603"/>
              <a:gd name="connsiteY1164" fmla="*/ 4713151 h 6038528"/>
              <a:gd name="connsiteX1165" fmla="*/ 5785797 w 6094603"/>
              <a:gd name="connsiteY1165" fmla="*/ 4766547 h 6038528"/>
              <a:gd name="connsiteX1166" fmla="*/ 5732518 w 6094603"/>
              <a:gd name="connsiteY1166" fmla="*/ 4752220 h 6038528"/>
              <a:gd name="connsiteX1167" fmla="*/ 5682797 w 6094603"/>
              <a:gd name="connsiteY1167" fmla="*/ 4687416 h 6038528"/>
              <a:gd name="connsiteX1168" fmla="*/ 5693460 w 6094603"/>
              <a:gd name="connsiteY1168" fmla="*/ 4606441 h 6038528"/>
              <a:gd name="connsiteX1169" fmla="*/ 5785984 w 6094603"/>
              <a:gd name="connsiteY1169" fmla="*/ 4553057 h 6038528"/>
              <a:gd name="connsiteX1170" fmla="*/ 5250966 w 6094603"/>
              <a:gd name="connsiteY1170" fmla="*/ 4525082 h 6038528"/>
              <a:gd name="connsiteX1171" fmla="*/ 5240222 w 6094603"/>
              <a:gd name="connsiteY1171" fmla="*/ 4528616 h 6038528"/>
              <a:gd name="connsiteX1172" fmla="*/ 5200568 w 6094603"/>
              <a:gd name="connsiteY1172" fmla="*/ 4547517 h 6038528"/>
              <a:gd name="connsiteX1173" fmla="*/ 5188132 w 6094603"/>
              <a:gd name="connsiteY1173" fmla="*/ 4558809 h 6038528"/>
              <a:gd name="connsiteX1174" fmla="*/ 5190349 w 6094603"/>
              <a:gd name="connsiteY1174" fmla="*/ 4575468 h 6038528"/>
              <a:gd name="connsiteX1175" fmla="*/ 5208046 w 6094603"/>
              <a:gd name="connsiteY1175" fmla="*/ 4614771 h 6038528"/>
              <a:gd name="connsiteX1176" fmla="*/ 5219362 w 6094603"/>
              <a:gd name="connsiteY1176" fmla="*/ 4627580 h 6038528"/>
              <a:gd name="connsiteX1177" fmla="*/ 5225650 w 6094603"/>
              <a:gd name="connsiteY1177" fmla="*/ 4628712 h 6038528"/>
              <a:gd name="connsiteX1178" fmla="*/ 5236290 w 6094603"/>
              <a:gd name="connsiteY1178" fmla="*/ 4625246 h 6038528"/>
              <a:gd name="connsiteX1179" fmla="*/ 5277168 w 6094603"/>
              <a:gd name="connsiteY1179" fmla="*/ 4606652 h 6038528"/>
              <a:gd name="connsiteX1180" fmla="*/ 5290129 w 6094603"/>
              <a:gd name="connsiteY1180" fmla="*/ 4595219 h 6038528"/>
              <a:gd name="connsiteX1181" fmla="*/ 5287551 w 6094603"/>
              <a:gd name="connsiteY1181" fmla="*/ 4578115 h 6038528"/>
              <a:gd name="connsiteX1182" fmla="*/ 5268477 w 6094603"/>
              <a:gd name="connsiteY1182" fmla="*/ 4538638 h 6038528"/>
              <a:gd name="connsiteX1183" fmla="*/ 5257009 w 6094603"/>
              <a:gd name="connsiteY1183" fmla="*/ 4526120 h 6038528"/>
              <a:gd name="connsiteX1184" fmla="*/ 5250966 w 6094603"/>
              <a:gd name="connsiteY1184" fmla="*/ 4525082 h 6038528"/>
              <a:gd name="connsiteX1185" fmla="*/ 4557616 w 6094603"/>
              <a:gd name="connsiteY1185" fmla="*/ 4517383 h 6038528"/>
              <a:gd name="connsiteX1186" fmla="*/ 4547980 w 6094603"/>
              <a:gd name="connsiteY1186" fmla="*/ 4520159 h 6038528"/>
              <a:gd name="connsiteX1187" fmla="*/ 4521160 w 6094603"/>
              <a:gd name="connsiteY1187" fmla="*/ 4532793 h 6038528"/>
              <a:gd name="connsiteX1188" fmla="*/ 4509844 w 6094603"/>
              <a:gd name="connsiteY1188" fmla="*/ 4543737 h 6038528"/>
              <a:gd name="connsiteX1189" fmla="*/ 4511395 w 6094603"/>
              <a:gd name="connsiteY1189" fmla="*/ 4559404 h 6038528"/>
              <a:gd name="connsiteX1190" fmla="*/ 4523715 w 6094603"/>
              <a:gd name="connsiteY1190" fmla="*/ 4586609 h 6038528"/>
              <a:gd name="connsiteX1191" fmla="*/ 4534704 w 6094603"/>
              <a:gd name="connsiteY1191" fmla="*/ 4598204 h 6038528"/>
              <a:gd name="connsiteX1192" fmla="*/ 4540980 w 6094603"/>
              <a:gd name="connsiteY1192" fmla="*/ 4599314 h 6038528"/>
              <a:gd name="connsiteX1193" fmla="*/ 4550605 w 6094603"/>
              <a:gd name="connsiteY1193" fmla="*/ 4596549 h 6038528"/>
              <a:gd name="connsiteX1194" fmla="*/ 4578009 w 6094603"/>
              <a:gd name="connsiteY1194" fmla="*/ 4583879 h 6038528"/>
              <a:gd name="connsiteX1195" fmla="*/ 4589605 w 6094603"/>
              <a:gd name="connsiteY1195" fmla="*/ 4572772 h 6038528"/>
              <a:gd name="connsiteX1196" fmla="*/ 4587773 w 6094603"/>
              <a:gd name="connsiteY1196" fmla="*/ 4556801 h 6038528"/>
              <a:gd name="connsiteX1197" fmla="*/ 4574765 w 6094603"/>
              <a:gd name="connsiteY1197" fmla="*/ 4529750 h 6038528"/>
              <a:gd name="connsiteX1198" fmla="*/ 4563706 w 6094603"/>
              <a:gd name="connsiteY1198" fmla="*/ 4518444 h 6038528"/>
              <a:gd name="connsiteX1199" fmla="*/ 4557616 w 6094603"/>
              <a:gd name="connsiteY1199" fmla="*/ 4517383 h 6038528"/>
              <a:gd name="connsiteX1200" fmla="*/ 3720156 w 6094603"/>
              <a:gd name="connsiteY1200" fmla="*/ 4513091 h 6038528"/>
              <a:gd name="connsiteX1201" fmla="*/ 3765186 w 6094603"/>
              <a:gd name="connsiteY1201" fmla="*/ 4525200 h 6038528"/>
              <a:gd name="connsiteX1202" fmla="*/ 3798225 w 6094603"/>
              <a:gd name="connsiteY1202" fmla="*/ 4648474 h 6038528"/>
              <a:gd name="connsiteX1203" fmla="*/ 3719980 w 6094603"/>
              <a:gd name="connsiteY1203" fmla="*/ 4693634 h 6038528"/>
              <a:gd name="connsiteX1204" fmla="*/ 3674938 w 6094603"/>
              <a:gd name="connsiteY1204" fmla="*/ 4681512 h 6038528"/>
              <a:gd name="connsiteX1205" fmla="*/ 3641911 w 6094603"/>
              <a:gd name="connsiteY1205" fmla="*/ 4558237 h 6038528"/>
              <a:gd name="connsiteX1206" fmla="*/ 3720156 w 6094603"/>
              <a:gd name="connsiteY1206" fmla="*/ 4513091 h 6038528"/>
              <a:gd name="connsiteX1207" fmla="*/ 2138191 w 6094603"/>
              <a:gd name="connsiteY1207" fmla="*/ 4468525 h 6038528"/>
              <a:gd name="connsiteX1208" fmla="*/ 2149531 w 6094603"/>
              <a:gd name="connsiteY1208" fmla="*/ 4471558 h 6038528"/>
              <a:gd name="connsiteX1209" fmla="*/ 2157814 w 6094603"/>
              <a:gd name="connsiteY1209" fmla="*/ 4502567 h 6038528"/>
              <a:gd name="connsiteX1210" fmla="*/ 2138144 w 6094603"/>
              <a:gd name="connsiteY1210" fmla="*/ 4513929 h 6038528"/>
              <a:gd name="connsiteX1211" fmla="*/ 2126829 w 6094603"/>
              <a:gd name="connsiteY1211" fmla="*/ 4510885 h 6038528"/>
              <a:gd name="connsiteX1212" fmla="*/ 2118498 w 6094603"/>
              <a:gd name="connsiteY1212" fmla="*/ 4479876 h 6038528"/>
              <a:gd name="connsiteX1213" fmla="*/ 2138191 w 6094603"/>
              <a:gd name="connsiteY1213" fmla="*/ 4468525 h 6038528"/>
              <a:gd name="connsiteX1214" fmla="*/ 5043940 w 6094603"/>
              <a:gd name="connsiteY1214" fmla="*/ 4454875 h 6038528"/>
              <a:gd name="connsiteX1215" fmla="*/ 5033662 w 6094603"/>
              <a:gd name="connsiteY1215" fmla="*/ 4458074 h 6038528"/>
              <a:gd name="connsiteX1216" fmla="*/ 4999551 w 6094603"/>
              <a:gd name="connsiteY1216" fmla="*/ 4474230 h 6038528"/>
              <a:gd name="connsiteX1217" fmla="*/ 4987569 w 6094603"/>
              <a:gd name="connsiteY1217" fmla="*/ 4485406 h 6038528"/>
              <a:gd name="connsiteX1218" fmla="*/ 4989529 w 6094603"/>
              <a:gd name="connsiteY1218" fmla="*/ 4501658 h 6038528"/>
              <a:gd name="connsiteX1219" fmla="*/ 5005337 w 6094603"/>
              <a:gd name="connsiteY1219" fmla="*/ 4536703 h 6038528"/>
              <a:gd name="connsiteX1220" fmla="*/ 5016513 w 6094603"/>
              <a:gd name="connsiteY1220" fmla="*/ 4549068 h 6038528"/>
              <a:gd name="connsiteX1221" fmla="*/ 5022824 w 6094603"/>
              <a:gd name="connsiteY1221" fmla="*/ 4550199 h 6038528"/>
              <a:gd name="connsiteX1222" fmla="*/ 5033055 w 6094603"/>
              <a:gd name="connsiteY1222" fmla="*/ 4547026 h 6038528"/>
              <a:gd name="connsiteX1223" fmla="*/ 5068089 w 6094603"/>
              <a:gd name="connsiteY1223" fmla="*/ 4530950 h 6038528"/>
              <a:gd name="connsiteX1224" fmla="*/ 5080466 w 6094603"/>
              <a:gd name="connsiteY1224" fmla="*/ 4519598 h 6038528"/>
              <a:gd name="connsiteX1225" fmla="*/ 5078157 w 6094603"/>
              <a:gd name="connsiteY1225" fmla="*/ 4502953 h 6038528"/>
              <a:gd name="connsiteX1226" fmla="*/ 5061322 w 6094603"/>
              <a:gd name="connsiteY1226" fmla="*/ 4468012 h 6038528"/>
              <a:gd name="connsiteX1227" fmla="*/ 5050041 w 6094603"/>
              <a:gd name="connsiteY1227" fmla="*/ 4455938 h 6038528"/>
              <a:gd name="connsiteX1228" fmla="*/ 5043940 w 6094603"/>
              <a:gd name="connsiteY1228" fmla="*/ 4454875 h 6038528"/>
              <a:gd name="connsiteX1229" fmla="*/ 4351815 w 6094603"/>
              <a:gd name="connsiteY1229" fmla="*/ 4446278 h 6038528"/>
              <a:gd name="connsiteX1230" fmla="*/ 4342494 w 6094603"/>
              <a:gd name="connsiteY1230" fmla="*/ 4448868 h 6038528"/>
              <a:gd name="connsiteX1231" fmla="*/ 4319045 w 6094603"/>
              <a:gd name="connsiteY1231" fmla="*/ 4459799 h 6038528"/>
              <a:gd name="connsiteX1232" fmla="*/ 4307962 w 6094603"/>
              <a:gd name="connsiteY1232" fmla="*/ 4470580 h 6038528"/>
              <a:gd name="connsiteX1233" fmla="*/ 4309257 w 6094603"/>
              <a:gd name="connsiteY1233" fmla="*/ 4485988 h 6038528"/>
              <a:gd name="connsiteX1234" fmla="*/ 4319780 w 6094603"/>
              <a:gd name="connsiteY1234" fmla="*/ 4509438 h 6038528"/>
              <a:gd name="connsiteX1235" fmla="*/ 4330676 w 6094603"/>
              <a:gd name="connsiteY1235" fmla="*/ 4520718 h 6038528"/>
              <a:gd name="connsiteX1236" fmla="*/ 4336953 w 6094603"/>
              <a:gd name="connsiteY1236" fmla="*/ 4521851 h 6038528"/>
              <a:gd name="connsiteX1237" fmla="*/ 4346297 w 6094603"/>
              <a:gd name="connsiteY1237" fmla="*/ 4519248 h 6038528"/>
              <a:gd name="connsiteX1238" fmla="*/ 4370388 w 6094603"/>
              <a:gd name="connsiteY1238" fmla="*/ 4508120 h 6038528"/>
              <a:gd name="connsiteX1239" fmla="*/ 4381634 w 6094603"/>
              <a:gd name="connsiteY1239" fmla="*/ 4497120 h 6038528"/>
              <a:gd name="connsiteX1240" fmla="*/ 4380012 w 6094603"/>
              <a:gd name="connsiteY1240" fmla="*/ 4481475 h 6038528"/>
              <a:gd name="connsiteX1241" fmla="*/ 4368836 w 6094603"/>
              <a:gd name="connsiteY1241" fmla="*/ 4458259 h 6038528"/>
              <a:gd name="connsiteX1242" fmla="*/ 4357881 w 6094603"/>
              <a:gd name="connsiteY1242" fmla="*/ 4447328 h 6038528"/>
              <a:gd name="connsiteX1243" fmla="*/ 4351815 w 6094603"/>
              <a:gd name="connsiteY1243" fmla="*/ 4446278 h 6038528"/>
              <a:gd name="connsiteX1244" fmla="*/ 3515451 w 6094603"/>
              <a:gd name="connsiteY1244" fmla="*/ 4445730 h 6038528"/>
              <a:gd name="connsiteX1245" fmla="*/ 3556924 w 6094603"/>
              <a:gd name="connsiteY1245" fmla="*/ 4456883 h 6038528"/>
              <a:gd name="connsiteX1246" fmla="*/ 3587337 w 6094603"/>
              <a:gd name="connsiteY1246" fmla="*/ 4570404 h 6038528"/>
              <a:gd name="connsiteX1247" fmla="*/ 3515288 w 6094603"/>
              <a:gd name="connsiteY1247" fmla="*/ 4611983 h 6038528"/>
              <a:gd name="connsiteX1248" fmla="*/ 3473815 w 6094603"/>
              <a:gd name="connsiteY1248" fmla="*/ 4600818 h 6038528"/>
              <a:gd name="connsiteX1249" fmla="*/ 3435083 w 6094603"/>
              <a:gd name="connsiteY1249" fmla="*/ 4550351 h 6038528"/>
              <a:gd name="connsiteX1250" fmla="*/ 3443390 w 6094603"/>
              <a:gd name="connsiteY1250" fmla="*/ 4487295 h 6038528"/>
              <a:gd name="connsiteX1251" fmla="*/ 3515451 w 6094603"/>
              <a:gd name="connsiteY1251" fmla="*/ 4445730 h 6038528"/>
              <a:gd name="connsiteX1252" fmla="*/ 6065176 w 6094603"/>
              <a:gd name="connsiteY1252" fmla="*/ 4426167 h 6038528"/>
              <a:gd name="connsiteX1253" fmla="*/ 6094527 w 6094603"/>
              <a:gd name="connsiteY1253" fmla="*/ 4434051 h 6038528"/>
              <a:gd name="connsiteX1254" fmla="*/ 6094527 w 6094603"/>
              <a:gd name="connsiteY1254" fmla="*/ 4625120 h 6038528"/>
              <a:gd name="connsiteX1255" fmla="*/ 6064989 w 6094603"/>
              <a:gd name="connsiteY1255" fmla="*/ 4633052 h 6038528"/>
              <a:gd name="connsiteX1256" fmla="*/ 6013367 w 6094603"/>
              <a:gd name="connsiteY1256" fmla="*/ 4619181 h 6038528"/>
              <a:gd name="connsiteX1257" fmla="*/ 5975511 w 6094603"/>
              <a:gd name="connsiteY1257" fmla="*/ 4477892 h 6038528"/>
              <a:gd name="connsiteX1258" fmla="*/ 6065176 w 6094603"/>
              <a:gd name="connsiteY1258" fmla="*/ 4426167 h 6038528"/>
              <a:gd name="connsiteX1259" fmla="*/ 72371 w 6094603"/>
              <a:gd name="connsiteY1259" fmla="*/ 4409879 h 6038528"/>
              <a:gd name="connsiteX1260" fmla="*/ 84807 w 6094603"/>
              <a:gd name="connsiteY1260" fmla="*/ 4413218 h 6038528"/>
              <a:gd name="connsiteX1261" fmla="*/ 93904 w 6094603"/>
              <a:gd name="connsiteY1261" fmla="*/ 4447223 h 6038528"/>
              <a:gd name="connsiteX1262" fmla="*/ 72337 w 6094603"/>
              <a:gd name="connsiteY1262" fmla="*/ 4459694 h 6038528"/>
              <a:gd name="connsiteX1263" fmla="*/ 59886 w 6094603"/>
              <a:gd name="connsiteY1263" fmla="*/ 4456333 h 6038528"/>
              <a:gd name="connsiteX1264" fmla="*/ 48294 w 6094603"/>
              <a:gd name="connsiteY1264" fmla="*/ 4441227 h 6038528"/>
              <a:gd name="connsiteX1265" fmla="*/ 50782 w 6094603"/>
              <a:gd name="connsiteY1265" fmla="*/ 4422340 h 6038528"/>
              <a:gd name="connsiteX1266" fmla="*/ 72371 w 6094603"/>
              <a:gd name="connsiteY1266" fmla="*/ 4409879 h 6038528"/>
              <a:gd name="connsiteX1267" fmla="*/ 405708 w 6094603"/>
              <a:gd name="connsiteY1267" fmla="*/ 4401912 h 6038528"/>
              <a:gd name="connsiteX1268" fmla="*/ 398035 w 6094603"/>
              <a:gd name="connsiteY1268" fmla="*/ 4403614 h 6038528"/>
              <a:gd name="connsiteX1269" fmla="*/ 351367 w 6094603"/>
              <a:gd name="connsiteY1269" fmla="*/ 4414057 h 6038528"/>
              <a:gd name="connsiteX1270" fmla="*/ 347509 w 6094603"/>
              <a:gd name="connsiteY1270" fmla="*/ 4413997 h 6038528"/>
              <a:gd name="connsiteX1271" fmla="*/ 330733 w 6094603"/>
              <a:gd name="connsiteY1271" fmla="*/ 4425348 h 6038528"/>
              <a:gd name="connsiteX1272" fmla="*/ 335371 w 6094603"/>
              <a:gd name="connsiteY1272" fmla="*/ 4445473 h 6038528"/>
              <a:gd name="connsiteX1273" fmla="*/ 359154 w 6094603"/>
              <a:gd name="connsiteY1273" fmla="*/ 4481941 h 6038528"/>
              <a:gd name="connsiteX1274" fmla="*/ 372056 w 6094603"/>
              <a:gd name="connsiteY1274" fmla="*/ 4493817 h 6038528"/>
              <a:gd name="connsiteX1275" fmla="*/ 376317 w 6094603"/>
              <a:gd name="connsiteY1275" fmla="*/ 4494331 h 6038528"/>
              <a:gd name="connsiteX1276" fmla="*/ 388962 w 6094603"/>
              <a:gd name="connsiteY1276" fmla="*/ 4489173 h 6038528"/>
              <a:gd name="connsiteX1277" fmla="*/ 424240 w 6094603"/>
              <a:gd name="connsiteY1277" fmla="*/ 4464512 h 6038528"/>
              <a:gd name="connsiteX1278" fmla="*/ 433512 w 6094603"/>
              <a:gd name="connsiteY1278" fmla="*/ 4454106 h 6038528"/>
              <a:gd name="connsiteX1279" fmla="*/ 432635 w 6094603"/>
              <a:gd name="connsiteY1279" fmla="*/ 4440200 h 6038528"/>
              <a:gd name="connsiteX1280" fmla="*/ 423151 w 6094603"/>
              <a:gd name="connsiteY1280" fmla="*/ 4415223 h 6038528"/>
              <a:gd name="connsiteX1281" fmla="*/ 413296 w 6094603"/>
              <a:gd name="connsiteY1281" fmla="*/ 4403568 h 6038528"/>
              <a:gd name="connsiteX1282" fmla="*/ 405708 w 6094603"/>
              <a:gd name="connsiteY1282" fmla="*/ 4401912 h 6038528"/>
              <a:gd name="connsiteX1283" fmla="*/ 5531325 w 6094603"/>
              <a:gd name="connsiteY1283" fmla="*/ 4391087 h 6038528"/>
              <a:gd name="connsiteX1284" fmla="*/ 5520230 w 6094603"/>
              <a:gd name="connsiteY1284" fmla="*/ 4394888 h 6038528"/>
              <a:gd name="connsiteX1285" fmla="*/ 5476401 w 6094603"/>
              <a:gd name="connsiteY1285" fmla="*/ 4415840 h 6038528"/>
              <a:gd name="connsiteX1286" fmla="*/ 5463557 w 6094603"/>
              <a:gd name="connsiteY1286" fmla="*/ 4427240 h 6038528"/>
              <a:gd name="connsiteX1287" fmla="*/ 5466030 w 6094603"/>
              <a:gd name="connsiteY1287" fmla="*/ 4444236 h 6038528"/>
              <a:gd name="connsiteX1288" fmla="*/ 5485687 w 6094603"/>
              <a:gd name="connsiteY1288" fmla="*/ 4487937 h 6038528"/>
              <a:gd name="connsiteX1289" fmla="*/ 5497097 w 6094603"/>
              <a:gd name="connsiteY1289" fmla="*/ 4501178 h 6038528"/>
              <a:gd name="connsiteX1290" fmla="*/ 5503396 w 6094603"/>
              <a:gd name="connsiteY1290" fmla="*/ 4502311 h 6038528"/>
              <a:gd name="connsiteX1291" fmla="*/ 5514386 w 6094603"/>
              <a:gd name="connsiteY1291" fmla="*/ 4498589 h 6038528"/>
              <a:gd name="connsiteX1292" fmla="*/ 5559592 w 6094603"/>
              <a:gd name="connsiteY1292" fmla="*/ 4478080 h 6038528"/>
              <a:gd name="connsiteX1293" fmla="*/ 5573019 w 6094603"/>
              <a:gd name="connsiteY1293" fmla="*/ 4466518 h 6038528"/>
              <a:gd name="connsiteX1294" fmla="*/ 5570115 w 6094603"/>
              <a:gd name="connsiteY1294" fmla="*/ 4449031 h 6038528"/>
              <a:gd name="connsiteX1295" fmla="*/ 5548952 w 6094603"/>
              <a:gd name="connsiteY1295" fmla="*/ 4405166 h 6038528"/>
              <a:gd name="connsiteX1296" fmla="*/ 5537415 w 6094603"/>
              <a:gd name="connsiteY1296" fmla="*/ 4392148 h 6038528"/>
              <a:gd name="connsiteX1297" fmla="*/ 5531325 w 6094603"/>
              <a:gd name="connsiteY1297" fmla="*/ 4391087 h 6038528"/>
              <a:gd name="connsiteX1298" fmla="*/ 4838069 w 6094603"/>
              <a:gd name="connsiteY1298" fmla="*/ 4383911 h 6038528"/>
              <a:gd name="connsiteX1299" fmla="*/ 4828094 w 6094603"/>
              <a:gd name="connsiteY1299" fmla="*/ 4386910 h 6038528"/>
              <a:gd name="connsiteX1300" fmla="*/ 4798381 w 6094603"/>
              <a:gd name="connsiteY1300" fmla="*/ 4401072 h 6038528"/>
              <a:gd name="connsiteX1301" fmla="*/ 4786831 w 6094603"/>
              <a:gd name="connsiteY1301" fmla="*/ 4412143 h 6038528"/>
              <a:gd name="connsiteX1302" fmla="*/ 4788569 w 6094603"/>
              <a:gd name="connsiteY1302" fmla="*/ 4428032 h 6038528"/>
              <a:gd name="connsiteX1303" fmla="*/ 4802336 w 6094603"/>
              <a:gd name="connsiteY1303" fmla="*/ 4458424 h 6038528"/>
              <a:gd name="connsiteX1304" fmla="*/ 4813348 w 6094603"/>
              <a:gd name="connsiteY1304" fmla="*/ 4470288 h 6038528"/>
              <a:gd name="connsiteX1305" fmla="*/ 4819694 w 6094603"/>
              <a:gd name="connsiteY1305" fmla="*/ 4471429 h 6038528"/>
              <a:gd name="connsiteX1306" fmla="*/ 4829448 w 6094603"/>
              <a:gd name="connsiteY1306" fmla="*/ 4468571 h 6038528"/>
              <a:gd name="connsiteX1307" fmla="*/ 4860059 w 6094603"/>
              <a:gd name="connsiteY1307" fmla="*/ 4454654 h 6038528"/>
              <a:gd name="connsiteX1308" fmla="*/ 4871993 w 6094603"/>
              <a:gd name="connsiteY1308" fmla="*/ 4443468 h 6038528"/>
              <a:gd name="connsiteX1309" fmla="*/ 4869999 w 6094603"/>
              <a:gd name="connsiteY1309" fmla="*/ 4427228 h 6038528"/>
              <a:gd name="connsiteX1310" fmla="*/ 4855323 w 6094603"/>
              <a:gd name="connsiteY1310" fmla="*/ 4396591 h 6038528"/>
              <a:gd name="connsiteX1311" fmla="*/ 4844123 w 6094603"/>
              <a:gd name="connsiteY1311" fmla="*/ 4384938 h 6038528"/>
              <a:gd name="connsiteX1312" fmla="*/ 4838069 w 6094603"/>
              <a:gd name="connsiteY1312" fmla="*/ 4383911 h 6038528"/>
              <a:gd name="connsiteX1313" fmla="*/ 3310735 w 6094603"/>
              <a:gd name="connsiteY1313" fmla="*/ 4382208 h 6038528"/>
              <a:gd name="connsiteX1314" fmla="*/ 3346736 w 6094603"/>
              <a:gd name="connsiteY1314" fmla="*/ 4391879 h 6038528"/>
              <a:gd name="connsiteX1315" fmla="*/ 3373125 w 6094603"/>
              <a:gd name="connsiteY1315" fmla="*/ 4490412 h 6038528"/>
              <a:gd name="connsiteX1316" fmla="*/ 3310595 w 6094603"/>
              <a:gd name="connsiteY1316" fmla="*/ 4526482 h 6038528"/>
              <a:gd name="connsiteX1317" fmla="*/ 3274605 w 6094603"/>
              <a:gd name="connsiteY1317" fmla="*/ 4516811 h 6038528"/>
              <a:gd name="connsiteX1318" fmla="*/ 3248204 w 6094603"/>
              <a:gd name="connsiteY1318" fmla="*/ 4418280 h 6038528"/>
              <a:gd name="connsiteX1319" fmla="*/ 3310735 w 6094603"/>
              <a:gd name="connsiteY1319" fmla="*/ 4382208 h 6038528"/>
              <a:gd name="connsiteX1320" fmla="*/ 4145792 w 6094603"/>
              <a:gd name="connsiteY1320" fmla="*/ 4375021 h 6038528"/>
              <a:gd name="connsiteX1321" fmla="*/ 4136751 w 6094603"/>
              <a:gd name="connsiteY1321" fmla="*/ 4377436 h 6038528"/>
              <a:gd name="connsiteX1322" fmla="*/ 4116230 w 6094603"/>
              <a:gd name="connsiteY1322" fmla="*/ 4386945 h 6038528"/>
              <a:gd name="connsiteX1323" fmla="*/ 4105393 w 6094603"/>
              <a:gd name="connsiteY1323" fmla="*/ 4397642 h 6038528"/>
              <a:gd name="connsiteX1324" fmla="*/ 4106571 w 6094603"/>
              <a:gd name="connsiteY1324" fmla="*/ 4412831 h 6038528"/>
              <a:gd name="connsiteX1325" fmla="*/ 4115577 w 6094603"/>
              <a:gd name="connsiteY1325" fmla="*/ 4432874 h 6038528"/>
              <a:gd name="connsiteX1326" fmla="*/ 4126415 w 6094603"/>
              <a:gd name="connsiteY1326" fmla="*/ 4443934 h 6038528"/>
              <a:gd name="connsiteX1327" fmla="*/ 4132668 w 6094603"/>
              <a:gd name="connsiteY1327" fmla="*/ 4445053 h 6038528"/>
              <a:gd name="connsiteX1328" fmla="*/ 4141837 w 6094603"/>
              <a:gd name="connsiteY1328" fmla="*/ 4442557 h 6038528"/>
              <a:gd name="connsiteX1329" fmla="*/ 4162766 w 6094603"/>
              <a:gd name="connsiteY1329" fmla="*/ 4432803 h 6038528"/>
              <a:gd name="connsiteX1330" fmla="*/ 4173733 w 6094603"/>
              <a:gd name="connsiteY1330" fmla="*/ 4421895 h 6038528"/>
              <a:gd name="connsiteX1331" fmla="*/ 4172239 w 6094603"/>
              <a:gd name="connsiteY1331" fmla="*/ 4406485 h 6038528"/>
              <a:gd name="connsiteX1332" fmla="*/ 4162708 w 6094603"/>
              <a:gd name="connsiteY1332" fmla="*/ 4386734 h 6038528"/>
              <a:gd name="connsiteX1333" fmla="*/ 4151882 w 6094603"/>
              <a:gd name="connsiteY1333" fmla="*/ 4376083 h 6038528"/>
              <a:gd name="connsiteX1334" fmla="*/ 4145792 w 6094603"/>
              <a:gd name="connsiteY1334" fmla="*/ 4375021 h 6038528"/>
              <a:gd name="connsiteX1335" fmla="*/ 5860495 w 6094603"/>
              <a:gd name="connsiteY1335" fmla="*/ 4348365 h 6038528"/>
              <a:gd name="connsiteX1336" fmla="*/ 5913750 w 6094603"/>
              <a:gd name="connsiteY1336" fmla="*/ 4362668 h 6038528"/>
              <a:gd name="connsiteX1337" fmla="*/ 5952809 w 6094603"/>
              <a:gd name="connsiteY1337" fmla="*/ 4508470 h 6038528"/>
              <a:gd name="connsiteX1338" fmla="*/ 5860273 w 6094603"/>
              <a:gd name="connsiteY1338" fmla="*/ 4561842 h 6038528"/>
              <a:gd name="connsiteX1339" fmla="*/ 5807018 w 6094603"/>
              <a:gd name="connsiteY1339" fmla="*/ 4547527 h 6038528"/>
              <a:gd name="connsiteX1340" fmla="*/ 5767960 w 6094603"/>
              <a:gd name="connsiteY1340" fmla="*/ 4401725 h 6038528"/>
              <a:gd name="connsiteX1341" fmla="*/ 5860495 w 6094603"/>
              <a:gd name="connsiteY1341" fmla="*/ 4348365 h 6038528"/>
              <a:gd name="connsiteX1342" fmla="*/ 1933533 w 6094603"/>
              <a:gd name="connsiteY1342" fmla="*/ 4338541 h 6038528"/>
              <a:gd name="connsiteX1343" fmla="*/ 1972545 w 6094603"/>
              <a:gd name="connsiteY1343" fmla="*/ 4349029 h 6038528"/>
              <a:gd name="connsiteX1344" fmla="*/ 2001150 w 6094603"/>
              <a:gd name="connsiteY1344" fmla="*/ 4455798 h 6038528"/>
              <a:gd name="connsiteX1345" fmla="*/ 1933380 w 6094603"/>
              <a:gd name="connsiteY1345" fmla="*/ 4494901 h 6038528"/>
              <a:gd name="connsiteX1346" fmla="*/ 1894370 w 6094603"/>
              <a:gd name="connsiteY1346" fmla="*/ 4484415 h 6038528"/>
              <a:gd name="connsiteX1347" fmla="*/ 1865764 w 6094603"/>
              <a:gd name="connsiteY1347" fmla="*/ 4377646 h 6038528"/>
              <a:gd name="connsiteX1348" fmla="*/ 1933533 w 6094603"/>
              <a:gd name="connsiteY1348" fmla="*/ 4338541 h 6038528"/>
              <a:gd name="connsiteX1349" fmla="*/ 5324532 w 6094603"/>
              <a:gd name="connsiteY1349" fmla="*/ 4321008 h 6038528"/>
              <a:gd name="connsiteX1350" fmla="*/ 5313916 w 6094603"/>
              <a:gd name="connsiteY1350" fmla="*/ 4324461 h 6038528"/>
              <a:gd name="connsiteX1351" fmla="*/ 5275966 w 6094603"/>
              <a:gd name="connsiteY1351" fmla="*/ 4342601 h 6038528"/>
              <a:gd name="connsiteX1352" fmla="*/ 5263694 w 6094603"/>
              <a:gd name="connsiteY1352" fmla="*/ 4353893 h 6038528"/>
              <a:gd name="connsiteX1353" fmla="*/ 5265875 w 6094603"/>
              <a:gd name="connsiteY1353" fmla="*/ 4370436 h 6038528"/>
              <a:gd name="connsiteX1354" fmla="*/ 5283468 w 6094603"/>
              <a:gd name="connsiteY1354" fmla="*/ 4409494 h 6038528"/>
              <a:gd name="connsiteX1355" fmla="*/ 5294702 w 6094603"/>
              <a:gd name="connsiteY1355" fmla="*/ 4422210 h 6038528"/>
              <a:gd name="connsiteX1356" fmla="*/ 5301048 w 6094603"/>
              <a:gd name="connsiteY1356" fmla="*/ 4423365 h 6038528"/>
              <a:gd name="connsiteX1357" fmla="*/ 5311536 w 6094603"/>
              <a:gd name="connsiteY1357" fmla="*/ 4420018 h 6038528"/>
              <a:gd name="connsiteX1358" fmla="*/ 5311536 w 6094603"/>
              <a:gd name="connsiteY1358" fmla="*/ 4420006 h 6038528"/>
              <a:gd name="connsiteX1359" fmla="*/ 5350746 w 6094603"/>
              <a:gd name="connsiteY1359" fmla="*/ 4402203 h 6038528"/>
              <a:gd name="connsiteX1360" fmla="*/ 5363555 w 6094603"/>
              <a:gd name="connsiteY1360" fmla="*/ 4390760 h 6038528"/>
              <a:gd name="connsiteX1361" fmla="*/ 5361012 w 6094603"/>
              <a:gd name="connsiteY1361" fmla="*/ 4373762 h 6038528"/>
              <a:gd name="connsiteX1362" fmla="*/ 5342020 w 6094603"/>
              <a:gd name="connsiteY1362" fmla="*/ 4334483 h 6038528"/>
              <a:gd name="connsiteX1363" fmla="*/ 5330610 w 6094603"/>
              <a:gd name="connsiteY1363" fmla="*/ 4322057 h 6038528"/>
              <a:gd name="connsiteX1364" fmla="*/ 5324532 w 6094603"/>
              <a:gd name="connsiteY1364" fmla="*/ 4321008 h 6038528"/>
              <a:gd name="connsiteX1365" fmla="*/ 3106030 w 6094603"/>
              <a:gd name="connsiteY1365" fmla="*/ 4319246 h 6038528"/>
              <a:gd name="connsiteX1366" fmla="*/ 3136280 w 6094603"/>
              <a:gd name="connsiteY1366" fmla="*/ 4327366 h 6038528"/>
              <a:gd name="connsiteX1367" fmla="*/ 3158446 w 6094603"/>
              <a:gd name="connsiteY1367" fmla="*/ 4410136 h 6038528"/>
              <a:gd name="connsiteX1368" fmla="*/ 3105913 w 6094603"/>
              <a:gd name="connsiteY1368" fmla="*/ 4440446 h 6038528"/>
              <a:gd name="connsiteX1369" fmla="*/ 3075664 w 6094603"/>
              <a:gd name="connsiteY1369" fmla="*/ 4432301 h 6038528"/>
              <a:gd name="connsiteX1370" fmla="*/ 3047431 w 6094603"/>
              <a:gd name="connsiteY1370" fmla="*/ 4395530 h 6038528"/>
              <a:gd name="connsiteX1371" fmla="*/ 3053498 w 6094603"/>
              <a:gd name="connsiteY1371" fmla="*/ 4349554 h 6038528"/>
              <a:gd name="connsiteX1372" fmla="*/ 3106030 w 6094603"/>
              <a:gd name="connsiteY1372" fmla="*/ 4319246 h 6038528"/>
              <a:gd name="connsiteX1373" fmla="*/ 4632116 w 6094603"/>
              <a:gd name="connsiteY1373" fmla="*/ 4312655 h 6038528"/>
              <a:gd name="connsiteX1374" fmla="*/ 4622479 w 6094603"/>
              <a:gd name="connsiteY1374" fmla="*/ 4315443 h 6038528"/>
              <a:gd name="connsiteX1375" fmla="*/ 4596569 w 6094603"/>
              <a:gd name="connsiteY1375" fmla="*/ 4327764 h 6038528"/>
              <a:gd name="connsiteX1376" fmla="*/ 4585381 w 6094603"/>
              <a:gd name="connsiteY1376" fmla="*/ 4338705 h 6038528"/>
              <a:gd name="connsiteX1377" fmla="*/ 4586910 w 6094603"/>
              <a:gd name="connsiteY1377" fmla="*/ 4354290 h 6038528"/>
              <a:gd name="connsiteX1378" fmla="*/ 4598833 w 6094603"/>
              <a:gd name="connsiteY1378" fmla="*/ 4380423 h 6038528"/>
              <a:gd name="connsiteX1379" fmla="*/ 4609775 w 6094603"/>
              <a:gd name="connsiteY1379" fmla="*/ 4391845 h 6038528"/>
              <a:gd name="connsiteX1380" fmla="*/ 4616052 w 6094603"/>
              <a:gd name="connsiteY1380" fmla="*/ 4392975 h 6038528"/>
              <a:gd name="connsiteX1381" fmla="*/ 4625525 w 6094603"/>
              <a:gd name="connsiteY1381" fmla="*/ 4390303 h 6038528"/>
              <a:gd name="connsiteX1382" fmla="*/ 4651983 w 6094603"/>
              <a:gd name="connsiteY1382" fmla="*/ 4378194 h 6038528"/>
              <a:gd name="connsiteX1383" fmla="*/ 4663498 w 6094603"/>
              <a:gd name="connsiteY1383" fmla="*/ 4367113 h 6038528"/>
              <a:gd name="connsiteX1384" fmla="*/ 4661759 w 6094603"/>
              <a:gd name="connsiteY1384" fmla="*/ 4351246 h 6038528"/>
              <a:gd name="connsiteX1385" fmla="*/ 4649265 w 6094603"/>
              <a:gd name="connsiteY1385" fmla="*/ 4325008 h 6038528"/>
              <a:gd name="connsiteX1386" fmla="*/ 4638206 w 6094603"/>
              <a:gd name="connsiteY1386" fmla="*/ 4313705 h 6038528"/>
              <a:gd name="connsiteX1387" fmla="*/ 4632116 w 6094603"/>
              <a:gd name="connsiteY1387" fmla="*/ 4312655 h 6038528"/>
              <a:gd name="connsiteX1388" fmla="*/ 3940073 w 6094603"/>
              <a:gd name="connsiteY1388" fmla="*/ 4303590 h 6038528"/>
              <a:gd name="connsiteX1389" fmla="*/ 3931253 w 6094603"/>
              <a:gd name="connsiteY1389" fmla="*/ 4305878 h 6038528"/>
              <a:gd name="connsiteX1390" fmla="*/ 3913427 w 6094603"/>
              <a:gd name="connsiteY1390" fmla="*/ 4314113 h 6038528"/>
              <a:gd name="connsiteX1391" fmla="*/ 3902823 w 6094603"/>
              <a:gd name="connsiteY1391" fmla="*/ 4324693 h 6038528"/>
              <a:gd name="connsiteX1392" fmla="*/ 3903838 w 6094603"/>
              <a:gd name="connsiteY1392" fmla="*/ 4339649 h 6038528"/>
              <a:gd name="connsiteX1393" fmla="*/ 3911549 w 6094603"/>
              <a:gd name="connsiteY1393" fmla="*/ 4356962 h 6038528"/>
              <a:gd name="connsiteX1394" fmla="*/ 3922352 w 6094603"/>
              <a:gd name="connsiteY1394" fmla="*/ 4367871 h 6038528"/>
              <a:gd name="connsiteX1395" fmla="*/ 3928582 w 6094603"/>
              <a:gd name="connsiteY1395" fmla="*/ 4368967 h 6038528"/>
              <a:gd name="connsiteX1396" fmla="*/ 3937646 w 6094603"/>
              <a:gd name="connsiteY1396" fmla="*/ 4366529 h 6038528"/>
              <a:gd name="connsiteX1397" fmla="*/ 3955868 w 6094603"/>
              <a:gd name="connsiteY1397" fmla="*/ 4357884 h 6038528"/>
              <a:gd name="connsiteX1398" fmla="*/ 3966496 w 6094603"/>
              <a:gd name="connsiteY1398" fmla="*/ 4347023 h 6038528"/>
              <a:gd name="connsiteX1399" fmla="*/ 3965085 w 6094603"/>
              <a:gd name="connsiteY1399" fmla="*/ 4331891 h 6038528"/>
              <a:gd name="connsiteX1400" fmla="*/ 3956883 w 6094603"/>
              <a:gd name="connsiteY1400" fmla="*/ 4315000 h 6038528"/>
              <a:gd name="connsiteX1401" fmla="*/ 3946139 w 6094603"/>
              <a:gd name="connsiteY1401" fmla="*/ 4304640 h 6038528"/>
              <a:gd name="connsiteX1402" fmla="*/ 3940073 w 6094603"/>
              <a:gd name="connsiteY1402" fmla="*/ 4303590 h 6038528"/>
              <a:gd name="connsiteX1403" fmla="*/ 2901314 w 6094603"/>
              <a:gd name="connsiteY1403" fmla="*/ 4255175 h 6038528"/>
              <a:gd name="connsiteX1404" fmla="*/ 2926349 w 6094603"/>
              <a:gd name="connsiteY1404" fmla="*/ 4261907 h 6038528"/>
              <a:gd name="connsiteX1405" fmla="*/ 2949716 w 6094603"/>
              <a:gd name="connsiteY1405" fmla="*/ 4292355 h 6038528"/>
              <a:gd name="connsiteX1406" fmla="*/ 2944700 w 6094603"/>
              <a:gd name="connsiteY1406" fmla="*/ 4330434 h 6038528"/>
              <a:gd name="connsiteX1407" fmla="*/ 2901232 w 6094603"/>
              <a:gd name="connsiteY1407" fmla="*/ 4355504 h 6038528"/>
              <a:gd name="connsiteX1408" fmla="*/ 2876185 w 6094603"/>
              <a:gd name="connsiteY1408" fmla="*/ 4348773 h 6038528"/>
              <a:gd name="connsiteX1409" fmla="*/ 2852818 w 6094603"/>
              <a:gd name="connsiteY1409" fmla="*/ 4318326 h 6038528"/>
              <a:gd name="connsiteX1410" fmla="*/ 2857834 w 6094603"/>
              <a:gd name="connsiteY1410" fmla="*/ 4280270 h 6038528"/>
              <a:gd name="connsiteX1411" fmla="*/ 2901314 w 6094603"/>
              <a:gd name="connsiteY1411" fmla="*/ 4255175 h 6038528"/>
              <a:gd name="connsiteX1412" fmla="*/ 5118637 w 6094603"/>
              <a:gd name="connsiteY1412" fmla="*/ 4250697 h 6038528"/>
              <a:gd name="connsiteX1413" fmla="*/ 5108383 w 6094603"/>
              <a:gd name="connsiteY1413" fmla="*/ 4253881 h 6038528"/>
              <a:gd name="connsiteX1414" fmla="*/ 5074773 w 6094603"/>
              <a:gd name="connsiteY1414" fmla="*/ 4269864 h 6038528"/>
              <a:gd name="connsiteX1415" fmla="*/ 5062897 w 6094603"/>
              <a:gd name="connsiteY1415" fmla="*/ 4280993 h 6038528"/>
              <a:gd name="connsiteX1416" fmla="*/ 5064776 w 6094603"/>
              <a:gd name="connsiteY1416" fmla="*/ 4297162 h 6038528"/>
              <a:gd name="connsiteX1417" fmla="*/ 5064787 w 6094603"/>
              <a:gd name="connsiteY1417" fmla="*/ 4297162 h 6038528"/>
              <a:gd name="connsiteX1418" fmla="*/ 5079976 w 6094603"/>
              <a:gd name="connsiteY1418" fmla="*/ 4330783 h 6038528"/>
              <a:gd name="connsiteX1419" fmla="*/ 5091141 w 6094603"/>
              <a:gd name="connsiteY1419" fmla="*/ 4342974 h 6038528"/>
              <a:gd name="connsiteX1420" fmla="*/ 5097417 w 6094603"/>
              <a:gd name="connsiteY1420" fmla="*/ 4344096 h 6038528"/>
              <a:gd name="connsiteX1421" fmla="*/ 5107543 w 6094603"/>
              <a:gd name="connsiteY1421" fmla="*/ 4340991 h 6038528"/>
              <a:gd name="connsiteX1422" fmla="*/ 5142017 w 6094603"/>
              <a:gd name="connsiteY1422" fmla="*/ 4325243 h 6038528"/>
              <a:gd name="connsiteX1423" fmla="*/ 5154313 w 6094603"/>
              <a:gd name="connsiteY1423" fmla="*/ 4313962 h 6038528"/>
              <a:gd name="connsiteX1424" fmla="*/ 5152131 w 6094603"/>
              <a:gd name="connsiteY1424" fmla="*/ 4297408 h 6038528"/>
              <a:gd name="connsiteX1425" fmla="*/ 5136008 w 6094603"/>
              <a:gd name="connsiteY1425" fmla="*/ 4263739 h 6038528"/>
              <a:gd name="connsiteX1426" fmla="*/ 5124716 w 6094603"/>
              <a:gd name="connsiteY1426" fmla="*/ 4251747 h 6038528"/>
              <a:gd name="connsiteX1427" fmla="*/ 5118637 w 6094603"/>
              <a:gd name="connsiteY1427" fmla="*/ 4250697 h 6038528"/>
              <a:gd name="connsiteX1428" fmla="*/ 6094527 w 6094603"/>
              <a:gd name="connsiteY1428" fmla="*/ 4246766 h 6038528"/>
              <a:gd name="connsiteX1429" fmla="*/ 6094527 w 6094603"/>
              <a:gd name="connsiteY1429" fmla="*/ 4403072 h 6038528"/>
              <a:gd name="connsiteX1430" fmla="*/ 6094470 w 6094603"/>
              <a:gd name="connsiteY1430" fmla="*/ 4403055 h 6038528"/>
              <a:gd name="connsiteX1431" fmla="*/ 6052425 w 6094603"/>
              <a:gd name="connsiteY1431" fmla="*/ 4348259 h 6038528"/>
              <a:gd name="connsiteX1432" fmla="*/ 6061443 w 6094603"/>
              <a:gd name="connsiteY1432" fmla="*/ 4279781 h 6038528"/>
              <a:gd name="connsiteX1433" fmla="*/ 6094518 w 6094603"/>
              <a:gd name="connsiteY1433" fmla="*/ 4246769 h 6038528"/>
              <a:gd name="connsiteX1434" fmla="*/ 4426443 w 6094603"/>
              <a:gd name="connsiteY1434" fmla="*/ 4242169 h 6038528"/>
              <a:gd name="connsiteX1435" fmla="*/ 4417145 w 6094603"/>
              <a:gd name="connsiteY1435" fmla="*/ 4244746 h 6038528"/>
              <a:gd name="connsiteX1436" fmla="*/ 4395178 w 6094603"/>
              <a:gd name="connsiteY1436" fmla="*/ 4255140 h 6038528"/>
              <a:gd name="connsiteX1437" fmla="*/ 4384305 w 6094603"/>
              <a:gd name="connsiteY1437" fmla="*/ 4265920 h 6038528"/>
              <a:gd name="connsiteX1438" fmla="*/ 4385612 w 6094603"/>
              <a:gd name="connsiteY1438" fmla="*/ 4281191 h 6038528"/>
              <a:gd name="connsiteX1439" fmla="*/ 4395423 w 6094603"/>
              <a:gd name="connsiteY1439" fmla="*/ 4302856 h 6038528"/>
              <a:gd name="connsiteX1440" fmla="*/ 4406237 w 6094603"/>
              <a:gd name="connsiteY1440" fmla="*/ 4313962 h 6038528"/>
              <a:gd name="connsiteX1441" fmla="*/ 4412549 w 6094603"/>
              <a:gd name="connsiteY1441" fmla="*/ 4315093 h 6038528"/>
              <a:gd name="connsiteX1442" fmla="*/ 4421672 w 6094603"/>
              <a:gd name="connsiteY1442" fmla="*/ 4312620 h 6038528"/>
              <a:gd name="connsiteX1443" fmla="*/ 4444140 w 6094603"/>
              <a:gd name="connsiteY1443" fmla="*/ 4302425 h 6038528"/>
              <a:gd name="connsiteX1444" fmla="*/ 4455375 w 6094603"/>
              <a:gd name="connsiteY1444" fmla="*/ 4291504 h 6038528"/>
              <a:gd name="connsiteX1445" fmla="*/ 4453847 w 6094603"/>
              <a:gd name="connsiteY1445" fmla="*/ 4275895 h 6038528"/>
              <a:gd name="connsiteX1446" fmla="*/ 4443464 w 6094603"/>
              <a:gd name="connsiteY1446" fmla="*/ 4254150 h 6038528"/>
              <a:gd name="connsiteX1447" fmla="*/ 4432521 w 6094603"/>
              <a:gd name="connsiteY1447" fmla="*/ 4243218 h 6038528"/>
              <a:gd name="connsiteX1448" fmla="*/ 4426443 w 6094603"/>
              <a:gd name="connsiteY1448" fmla="*/ 4242169 h 6038528"/>
              <a:gd name="connsiteX1449" fmla="*/ 3734096 w 6094603"/>
              <a:gd name="connsiteY1449" fmla="*/ 4231716 h 6038528"/>
              <a:gd name="connsiteX1450" fmla="*/ 3725557 w 6094603"/>
              <a:gd name="connsiteY1450" fmla="*/ 4233861 h 6038528"/>
              <a:gd name="connsiteX1451" fmla="*/ 3708163 w 6094603"/>
              <a:gd name="connsiteY1451" fmla="*/ 4241598 h 6038528"/>
              <a:gd name="connsiteX1452" fmla="*/ 3697430 w 6094603"/>
              <a:gd name="connsiteY1452" fmla="*/ 4252051 h 6038528"/>
              <a:gd name="connsiteX1453" fmla="*/ 3698282 w 6094603"/>
              <a:gd name="connsiteY1453" fmla="*/ 4267018 h 6038528"/>
              <a:gd name="connsiteX1454" fmla="*/ 3705071 w 6094603"/>
              <a:gd name="connsiteY1454" fmla="*/ 4282370 h 6038528"/>
              <a:gd name="connsiteX1455" fmla="*/ 3715956 w 6094603"/>
              <a:gd name="connsiteY1455" fmla="*/ 4293196 h 6038528"/>
              <a:gd name="connsiteX1456" fmla="*/ 3722057 w 6094603"/>
              <a:gd name="connsiteY1456" fmla="*/ 4294257 h 6038528"/>
              <a:gd name="connsiteX1457" fmla="*/ 3731250 w 6094603"/>
              <a:gd name="connsiteY1457" fmla="*/ 4291750 h 6038528"/>
              <a:gd name="connsiteX1458" fmla="*/ 3748819 w 6094603"/>
              <a:gd name="connsiteY1458" fmla="*/ 4283175 h 6038528"/>
              <a:gd name="connsiteX1459" fmla="*/ 3759248 w 6094603"/>
              <a:gd name="connsiteY1459" fmla="*/ 4272349 h 6038528"/>
              <a:gd name="connsiteX1460" fmla="*/ 3757907 w 6094603"/>
              <a:gd name="connsiteY1460" fmla="*/ 4257393 h 6038528"/>
              <a:gd name="connsiteX1461" fmla="*/ 3750802 w 6094603"/>
              <a:gd name="connsiteY1461" fmla="*/ 4242879 h 6038528"/>
              <a:gd name="connsiteX1462" fmla="*/ 3740186 w 6094603"/>
              <a:gd name="connsiteY1462" fmla="*/ 4232766 h 6038528"/>
              <a:gd name="connsiteX1463" fmla="*/ 3734096 w 6094603"/>
              <a:gd name="connsiteY1463" fmla="*/ 4231716 h 6038528"/>
              <a:gd name="connsiteX1464" fmla="*/ 482016 w 6094603"/>
              <a:gd name="connsiteY1464" fmla="*/ 4210249 h 6038528"/>
              <a:gd name="connsiteX1465" fmla="*/ 474782 w 6094603"/>
              <a:gd name="connsiteY1465" fmla="*/ 4211756 h 6038528"/>
              <a:gd name="connsiteX1466" fmla="*/ 454823 w 6094603"/>
              <a:gd name="connsiteY1466" fmla="*/ 4218509 h 6038528"/>
              <a:gd name="connsiteX1467" fmla="*/ 442343 w 6094603"/>
              <a:gd name="connsiteY1467" fmla="*/ 4229323 h 6038528"/>
              <a:gd name="connsiteX1468" fmla="*/ 443853 w 6094603"/>
              <a:gd name="connsiteY1468" fmla="*/ 4245761 h 6038528"/>
              <a:gd name="connsiteX1469" fmla="*/ 450814 w 6094603"/>
              <a:gd name="connsiteY1469" fmla="*/ 4258584 h 6038528"/>
              <a:gd name="connsiteX1470" fmla="*/ 462486 w 6094603"/>
              <a:gd name="connsiteY1470" fmla="*/ 4268464 h 6038528"/>
              <a:gd name="connsiteX1471" fmla="*/ 467247 w 6094603"/>
              <a:gd name="connsiteY1471" fmla="*/ 4269104 h 6038528"/>
              <a:gd name="connsiteX1472" fmla="*/ 477564 w 6094603"/>
              <a:gd name="connsiteY1472" fmla="*/ 4265885 h 6038528"/>
              <a:gd name="connsiteX1473" fmla="*/ 494642 w 6094603"/>
              <a:gd name="connsiteY1473" fmla="*/ 4255736 h 6038528"/>
              <a:gd name="connsiteX1474" fmla="*/ 494638 w 6094603"/>
              <a:gd name="connsiteY1474" fmla="*/ 4255725 h 6038528"/>
              <a:gd name="connsiteX1475" fmla="*/ 503047 w 6094603"/>
              <a:gd name="connsiteY1475" fmla="*/ 4232159 h 6038528"/>
              <a:gd name="connsiteX1476" fmla="*/ 499031 w 6094603"/>
              <a:gd name="connsiteY1476" fmla="*/ 4222208 h 6038528"/>
              <a:gd name="connsiteX1477" fmla="*/ 489176 w 6094603"/>
              <a:gd name="connsiteY1477" fmla="*/ 4211731 h 6038528"/>
              <a:gd name="connsiteX1478" fmla="*/ 482016 w 6094603"/>
              <a:gd name="connsiteY1478" fmla="*/ 4210249 h 6038528"/>
              <a:gd name="connsiteX1479" fmla="*/ 2696598 w 6094603"/>
              <a:gd name="connsiteY1479" fmla="*/ 4192204 h 6038528"/>
              <a:gd name="connsiteX1480" fmla="*/ 2715893 w 6094603"/>
              <a:gd name="connsiteY1480" fmla="*/ 4197382 h 6038528"/>
              <a:gd name="connsiteX1481" fmla="*/ 2733882 w 6094603"/>
              <a:gd name="connsiteY1481" fmla="*/ 4220832 h 6038528"/>
              <a:gd name="connsiteX1482" fmla="*/ 2730021 w 6094603"/>
              <a:gd name="connsiteY1482" fmla="*/ 4250148 h 6038528"/>
              <a:gd name="connsiteX1483" fmla="*/ 2696539 w 6094603"/>
              <a:gd name="connsiteY1483" fmla="*/ 4269468 h 6038528"/>
              <a:gd name="connsiteX1484" fmla="*/ 2677244 w 6094603"/>
              <a:gd name="connsiteY1484" fmla="*/ 4264288 h 6038528"/>
              <a:gd name="connsiteX1485" fmla="*/ 2659255 w 6094603"/>
              <a:gd name="connsiteY1485" fmla="*/ 4240826 h 6038528"/>
              <a:gd name="connsiteX1486" fmla="*/ 2663116 w 6094603"/>
              <a:gd name="connsiteY1486" fmla="*/ 4211522 h 6038528"/>
              <a:gd name="connsiteX1487" fmla="*/ 2696598 w 6094603"/>
              <a:gd name="connsiteY1487" fmla="*/ 4192204 h 6038528"/>
              <a:gd name="connsiteX1488" fmla="*/ 146885 w 6094603"/>
              <a:gd name="connsiteY1488" fmla="*/ 4188155 h 6038528"/>
              <a:gd name="connsiteX1489" fmla="*/ 167802 w 6094603"/>
              <a:gd name="connsiteY1489" fmla="*/ 4193766 h 6038528"/>
              <a:gd name="connsiteX1490" fmla="*/ 167803 w 6094603"/>
              <a:gd name="connsiteY1490" fmla="*/ 4193766 h 6038528"/>
              <a:gd name="connsiteX1491" fmla="*/ 187342 w 6094603"/>
              <a:gd name="connsiteY1491" fmla="*/ 4219245 h 6038528"/>
              <a:gd name="connsiteX1492" fmla="*/ 183153 w 6094603"/>
              <a:gd name="connsiteY1492" fmla="*/ 4251057 h 6038528"/>
              <a:gd name="connsiteX1493" fmla="*/ 146823 w 6094603"/>
              <a:gd name="connsiteY1493" fmla="*/ 4272010 h 6038528"/>
              <a:gd name="connsiteX1494" fmla="*/ 125894 w 6094603"/>
              <a:gd name="connsiteY1494" fmla="*/ 4266376 h 6038528"/>
              <a:gd name="connsiteX1495" fmla="*/ 106385 w 6094603"/>
              <a:gd name="connsiteY1495" fmla="*/ 4240931 h 6038528"/>
              <a:gd name="connsiteX1496" fmla="*/ 110542 w 6094603"/>
              <a:gd name="connsiteY1496" fmla="*/ 4209107 h 6038528"/>
              <a:gd name="connsiteX1497" fmla="*/ 146885 w 6094603"/>
              <a:gd name="connsiteY1497" fmla="*/ 4188155 h 6038528"/>
              <a:gd name="connsiteX1498" fmla="*/ 4912136 w 6094603"/>
              <a:gd name="connsiteY1498" fmla="*/ 4180094 h 6038528"/>
              <a:gd name="connsiteX1499" fmla="*/ 4902244 w 6094603"/>
              <a:gd name="connsiteY1499" fmla="*/ 4183033 h 6038528"/>
              <a:gd name="connsiteX1500" fmla="*/ 4873125 w 6094603"/>
              <a:gd name="connsiteY1500" fmla="*/ 4196846 h 6038528"/>
              <a:gd name="connsiteX1501" fmla="*/ 4861611 w 6094603"/>
              <a:gd name="connsiteY1501" fmla="*/ 4207869 h 6038528"/>
              <a:gd name="connsiteX1502" fmla="*/ 4863314 w 6094603"/>
              <a:gd name="connsiteY1502" fmla="*/ 4223724 h 6038528"/>
              <a:gd name="connsiteX1503" fmla="*/ 4876707 w 6094603"/>
              <a:gd name="connsiteY1503" fmla="*/ 4253286 h 6038528"/>
              <a:gd name="connsiteX1504" fmla="*/ 4887731 w 6094603"/>
              <a:gd name="connsiteY1504" fmla="*/ 4265069 h 6038528"/>
              <a:gd name="connsiteX1505" fmla="*/ 4894042 w 6094603"/>
              <a:gd name="connsiteY1505" fmla="*/ 4266211 h 6038528"/>
              <a:gd name="connsiteX1506" fmla="*/ 4903784 w 6094603"/>
              <a:gd name="connsiteY1506" fmla="*/ 4263365 h 6038528"/>
              <a:gd name="connsiteX1507" fmla="*/ 4933695 w 6094603"/>
              <a:gd name="connsiteY1507" fmla="*/ 4249657 h 6038528"/>
              <a:gd name="connsiteX1508" fmla="*/ 4945513 w 6094603"/>
              <a:gd name="connsiteY1508" fmla="*/ 4238471 h 6038528"/>
              <a:gd name="connsiteX1509" fmla="*/ 4943542 w 6094603"/>
              <a:gd name="connsiteY1509" fmla="*/ 4222301 h 6038528"/>
              <a:gd name="connsiteX1510" fmla="*/ 4929379 w 6094603"/>
              <a:gd name="connsiteY1510" fmla="*/ 4192739 h 6038528"/>
              <a:gd name="connsiteX1511" fmla="*/ 4918226 w 6094603"/>
              <a:gd name="connsiteY1511" fmla="*/ 4181154 h 6038528"/>
              <a:gd name="connsiteX1512" fmla="*/ 4912136 w 6094603"/>
              <a:gd name="connsiteY1512" fmla="*/ 4180094 h 6038528"/>
              <a:gd name="connsiteX1513" fmla="*/ 4220058 w 6094603"/>
              <a:gd name="connsiteY1513" fmla="*/ 4171076 h 6038528"/>
              <a:gd name="connsiteX1514" fmla="*/ 4211076 w 6094603"/>
              <a:gd name="connsiteY1514" fmla="*/ 4173466 h 6038528"/>
              <a:gd name="connsiteX1515" fmla="*/ 4193261 w 6094603"/>
              <a:gd name="connsiteY1515" fmla="*/ 4181890 h 6038528"/>
              <a:gd name="connsiteX1516" fmla="*/ 4182715 w 6094603"/>
              <a:gd name="connsiteY1516" fmla="*/ 4192575 h 6038528"/>
              <a:gd name="connsiteX1517" fmla="*/ 4183893 w 6094603"/>
              <a:gd name="connsiteY1517" fmla="*/ 4207554 h 6038528"/>
              <a:gd name="connsiteX1518" fmla="*/ 4192106 w 6094603"/>
              <a:gd name="connsiteY1518" fmla="*/ 4225567 h 6038528"/>
              <a:gd name="connsiteX1519" fmla="*/ 4202816 w 6094603"/>
              <a:gd name="connsiteY1519" fmla="*/ 4236337 h 6038528"/>
              <a:gd name="connsiteX1520" fmla="*/ 4209092 w 6094603"/>
              <a:gd name="connsiteY1520" fmla="*/ 4237466 h 6038528"/>
              <a:gd name="connsiteX1521" fmla="*/ 4217959 w 6094603"/>
              <a:gd name="connsiteY1521" fmla="*/ 4235146 h 6038528"/>
              <a:gd name="connsiteX1522" fmla="*/ 4236158 w 6094603"/>
              <a:gd name="connsiteY1522" fmla="*/ 4226781 h 6038528"/>
              <a:gd name="connsiteX1523" fmla="*/ 4246949 w 6094603"/>
              <a:gd name="connsiteY1523" fmla="*/ 4215932 h 6038528"/>
              <a:gd name="connsiteX1524" fmla="*/ 4245572 w 6094603"/>
              <a:gd name="connsiteY1524" fmla="*/ 4200708 h 6038528"/>
              <a:gd name="connsiteX1525" fmla="*/ 4236939 w 6094603"/>
              <a:gd name="connsiteY1525" fmla="*/ 4182683 h 6038528"/>
              <a:gd name="connsiteX1526" fmla="*/ 4226136 w 6094603"/>
              <a:gd name="connsiteY1526" fmla="*/ 4172113 h 6038528"/>
              <a:gd name="connsiteX1527" fmla="*/ 4220058 w 6094603"/>
              <a:gd name="connsiteY1527" fmla="*/ 4171076 h 6038528"/>
              <a:gd name="connsiteX1528" fmla="*/ 2008010 w 6094603"/>
              <a:gd name="connsiteY1528" fmla="*/ 4160751 h 6038528"/>
              <a:gd name="connsiteX1529" fmla="*/ 2033604 w 6094603"/>
              <a:gd name="connsiteY1529" fmla="*/ 4167634 h 6038528"/>
              <a:gd name="connsiteX1530" fmla="*/ 2052352 w 6094603"/>
              <a:gd name="connsiteY1530" fmla="*/ 4237642 h 6038528"/>
              <a:gd name="connsiteX1531" fmla="*/ 2007927 w 6094603"/>
              <a:gd name="connsiteY1531" fmla="*/ 4263296 h 6038528"/>
              <a:gd name="connsiteX1532" fmla="*/ 1982321 w 6094603"/>
              <a:gd name="connsiteY1532" fmla="*/ 4256413 h 6038528"/>
              <a:gd name="connsiteX1533" fmla="*/ 1963574 w 6094603"/>
              <a:gd name="connsiteY1533" fmla="*/ 4186392 h 6038528"/>
              <a:gd name="connsiteX1534" fmla="*/ 2008010 w 6094603"/>
              <a:gd name="connsiteY1534" fmla="*/ 4160751 h 6038528"/>
              <a:gd name="connsiteX1535" fmla="*/ 3528774 w 6094603"/>
              <a:gd name="connsiteY1535" fmla="*/ 4160039 h 6038528"/>
              <a:gd name="connsiteX1536" fmla="*/ 3520479 w 6094603"/>
              <a:gd name="connsiteY1536" fmla="*/ 4162058 h 6038528"/>
              <a:gd name="connsiteX1537" fmla="*/ 3503108 w 6094603"/>
              <a:gd name="connsiteY1537" fmla="*/ 4169524 h 6038528"/>
              <a:gd name="connsiteX1538" fmla="*/ 3492282 w 6094603"/>
              <a:gd name="connsiteY1538" fmla="*/ 4179825 h 6038528"/>
              <a:gd name="connsiteX1539" fmla="*/ 3492924 w 6094603"/>
              <a:gd name="connsiteY1539" fmla="*/ 4194769 h 6038528"/>
              <a:gd name="connsiteX1540" fmla="*/ 3499387 w 6094603"/>
              <a:gd name="connsiteY1540" fmla="*/ 4210029 h 6038528"/>
              <a:gd name="connsiteX1541" fmla="*/ 3510353 w 6094603"/>
              <a:gd name="connsiteY1541" fmla="*/ 4221158 h 6038528"/>
              <a:gd name="connsiteX1542" fmla="*/ 3516489 w 6094603"/>
              <a:gd name="connsiteY1542" fmla="*/ 4222220 h 6038528"/>
              <a:gd name="connsiteX1543" fmla="*/ 3525892 w 6094603"/>
              <a:gd name="connsiteY1543" fmla="*/ 4219582 h 6038528"/>
              <a:gd name="connsiteX1544" fmla="*/ 3543578 w 6094603"/>
              <a:gd name="connsiteY1544" fmla="*/ 4210671 h 6038528"/>
              <a:gd name="connsiteX1545" fmla="*/ 3553891 w 6094603"/>
              <a:gd name="connsiteY1545" fmla="*/ 4199750 h 6038528"/>
              <a:gd name="connsiteX1546" fmla="*/ 3552397 w 6094603"/>
              <a:gd name="connsiteY1546" fmla="*/ 4184806 h 6038528"/>
              <a:gd name="connsiteX1547" fmla="*/ 3545363 w 6094603"/>
              <a:gd name="connsiteY1547" fmla="*/ 4170937 h 6038528"/>
              <a:gd name="connsiteX1548" fmla="*/ 3534840 w 6094603"/>
              <a:gd name="connsiteY1548" fmla="*/ 4161089 h 6038528"/>
              <a:gd name="connsiteX1549" fmla="*/ 3528774 w 6094603"/>
              <a:gd name="connsiteY1549" fmla="*/ 4160039 h 6038528"/>
              <a:gd name="connsiteX1550" fmla="*/ 1688161 w 6094603"/>
              <a:gd name="connsiteY1550" fmla="*/ 4159689 h 6038528"/>
              <a:gd name="connsiteX1551" fmla="*/ 1677031 w 6094603"/>
              <a:gd name="connsiteY1551" fmla="*/ 4163516 h 6038528"/>
              <a:gd name="connsiteX1552" fmla="*/ 1655181 w 6094603"/>
              <a:gd name="connsiteY1552" fmla="*/ 4177234 h 6038528"/>
              <a:gd name="connsiteX1553" fmla="*/ 1645965 w 6094603"/>
              <a:gd name="connsiteY1553" fmla="*/ 4187898 h 6038528"/>
              <a:gd name="connsiteX1554" fmla="*/ 1647200 w 6094603"/>
              <a:gd name="connsiteY1554" fmla="*/ 4201920 h 6038528"/>
              <a:gd name="connsiteX1555" fmla="*/ 1653885 w 6094603"/>
              <a:gd name="connsiteY1555" fmla="*/ 4216479 h 6038528"/>
              <a:gd name="connsiteX1556" fmla="*/ 1663814 w 6094603"/>
              <a:gd name="connsiteY1556" fmla="*/ 4226593 h 6038528"/>
              <a:gd name="connsiteX1557" fmla="*/ 1670731 w 6094603"/>
              <a:gd name="connsiteY1557" fmla="*/ 4227982 h 6038528"/>
              <a:gd name="connsiteX1558" fmla="*/ 1677987 w 6094603"/>
              <a:gd name="connsiteY1558" fmla="*/ 4226466 h 6038528"/>
              <a:gd name="connsiteX1559" fmla="*/ 1702719 w 6094603"/>
              <a:gd name="connsiteY1559" fmla="*/ 4218521 h 6038528"/>
              <a:gd name="connsiteX1560" fmla="*/ 1715587 w 6094603"/>
              <a:gd name="connsiteY1560" fmla="*/ 4208034 h 6038528"/>
              <a:gd name="connsiteX1561" fmla="*/ 1714468 w 6094603"/>
              <a:gd name="connsiteY1561" fmla="*/ 4191478 h 6038528"/>
              <a:gd name="connsiteX1562" fmla="*/ 1705227 w 6094603"/>
              <a:gd name="connsiteY1562" fmla="*/ 4171811 h 6038528"/>
              <a:gd name="connsiteX1563" fmla="*/ 1693258 w 6094603"/>
              <a:gd name="connsiteY1563" fmla="*/ 4160412 h 6038528"/>
              <a:gd name="connsiteX1564" fmla="*/ 1688161 w 6094603"/>
              <a:gd name="connsiteY1564" fmla="*/ 4159689 h 6038528"/>
              <a:gd name="connsiteX1565" fmla="*/ 5934994 w 6094603"/>
              <a:gd name="connsiteY1565" fmla="*/ 4153005 h 6038528"/>
              <a:gd name="connsiteX1566" fmla="*/ 5983584 w 6094603"/>
              <a:gd name="connsiteY1566" fmla="*/ 4166058 h 6038528"/>
              <a:gd name="connsiteX1567" fmla="*/ 6019224 w 6094603"/>
              <a:gd name="connsiteY1567" fmla="*/ 4299087 h 6038528"/>
              <a:gd name="connsiteX1568" fmla="*/ 5934808 w 6094603"/>
              <a:gd name="connsiteY1568" fmla="*/ 4347804 h 6038528"/>
              <a:gd name="connsiteX1569" fmla="*/ 5886207 w 6094603"/>
              <a:gd name="connsiteY1569" fmla="*/ 4334738 h 6038528"/>
              <a:gd name="connsiteX1570" fmla="*/ 5840814 w 6094603"/>
              <a:gd name="connsiteY1570" fmla="*/ 4275614 h 6038528"/>
              <a:gd name="connsiteX1571" fmla="*/ 5850555 w 6094603"/>
              <a:gd name="connsiteY1571" fmla="*/ 4201699 h 6038528"/>
              <a:gd name="connsiteX1572" fmla="*/ 5934994 w 6094603"/>
              <a:gd name="connsiteY1572" fmla="*/ 4153005 h 6038528"/>
              <a:gd name="connsiteX1573" fmla="*/ 2491893 w 6094603"/>
              <a:gd name="connsiteY1573" fmla="*/ 4126487 h 6038528"/>
              <a:gd name="connsiteX1574" fmla="*/ 2506814 w 6094603"/>
              <a:gd name="connsiteY1574" fmla="*/ 4130501 h 6038528"/>
              <a:gd name="connsiteX1575" fmla="*/ 2517710 w 6094603"/>
              <a:gd name="connsiteY1575" fmla="*/ 4171250 h 6038528"/>
              <a:gd name="connsiteX1576" fmla="*/ 2491847 w 6094603"/>
              <a:gd name="connsiteY1576" fmla="*/ 4186171 h 6038528"/>
              <a:gd name="connsiteX1577" fmla="*/ 2476961 w 6094603"/>
              <a:gd name="connsiteY1577" fmla="*/ 4182169 h 6038528"/>
              <a:gd name="connsiteX1578" fmla="*/ 2463043 w 6094603"/>
              <a:gd name="connsiteY1578" fmla="*/ 4164052 h 6038528"/>
              <a:gd name="connsiteX1579" fmla="*/ 2466029 w 6094603"/>
              <a:gd name="connsiteY1579" fmla="*/ 4141410 h 6038528"/>
              <a:gd name="connsiteX1580" fmla="*/ 2491893 w 6094603"/>
              <a:gd name="connsiteY1580" fmla="*/ 4126487 h 6038528"/>
              <a:gd name="connsiteX1581" fmla="*/ 5402450 w 6094603"/>
              <a:gd name="connsiteY1581" fmla="*/ 4110236 h 6038528"/>
              <a:gd name="connsiteX1582" fmla="*/ 5391145 w 6094603"/>
              <a:gd name="connsiteY1582" fmla="*/ 4114215 h 6038528"/>
              <a:gd name="connsiteX1583" fmla="*/ 5349008 w 6094603"/>
              <a:gd name="connsiteY1583" fmla="*/ 4135366 h 6038528"/>
              <a:gd name="connsiteX1584" fmla="*/ 5336536 w 6094603"/>
              <a:gd name="connsiteY1584" fmla="*/ 4146822 h 6038528"/>
              <a:gd name="connsiteX1585" fmla="*/ 5338998 w 6094603"/>
              <a:gd name="connsiteY1585" fmla="*/ 4163574 h 6038528"/>
              <a:gd name="connsiteX1586" fmla="*/ 5357804 w 6094603"/>
              <a:gd name="connsiteY1586" fmla="*/ 4203788 h 6038528"/>
              <a:gd name="connsiteX1587" fmla="*/ 5369050 w 6094603"/>
              <a:gd name="connsiteY1587" fmla="*/ 4216398 h 6038528"/>
              <a:gd name="connsiteX1588" fmla="*/ 5375361 w 6094603"/>
              <a:gd name="connsiteY1588" fmla="*/ 4217543 h 6038528"/>
              <a:gd name="connsiteX1589" fmla="*/ 5385802 w 6094603"/>
              <a:gd name="connsiteY1589" fmla="*/ 4214227 h 6038528"/>
              <a:gd name="connsiteX1590" fmla="*/ 5429002 w 6094603"/>
              <a:gd name="connsiteY1590" fmla="*/ 4195608 h 6038528"/>
              <a:gd name="connsiteX1591" fmla="*/ 5442371 w 6094603"/>
              <a:gd name="connsiteY1591" fmla="*/ 4184246 h 6038528"/>
              <a:gd name="connsiteX1592" fmla="*/ 5439793 w 6094603"/>
              <a:gd name="connsiteY1592" fmla="*/ 4166886 h 6038528"/>
              <a:gd name="connsiteX1593" fmla="*/ 5420124 w 6094603"/>
              <a:gd name="connsiteY1593" fmla="*/ 4124470 h 6038528"/>
              <a:gd name="connsiteX1594" fmla="*/ 5408481 w 6094603"/>
              <a:gd name="connsiteY1594" fmla="*/ 4111274 h 6038528"/>
              <a:gd name="connsiteX1595" fmla="*/ 5402450 w 6094603"/>
              <a:gd name="connsiteY1595" fmla="*/ 4110236 h 6038528"/>
              <a:gd name="connsiteX1596" fmla="*/ 4706545 w 6094603"/>
              <a:gd name="connsiteY1596" fmla="*/ 4109327 h 6038528"/>
              <a:gd name="connsiteX1597" fmla="*/ 4697014 w 6094603"/>
              <a:gd name="connsiteY1597" fmla="*/ 4112034 h 6038528"/>
              <a:gd name="connsiteX1598" fmla="*/ 4671641 w 6094603"/>
              <a:gd name="connsiteY1598" fmla="*/ 4124026 h 6038528"/>
              <a:gd name="connsiteX1599" fmla="*/ 4660511 w 6094603"/>
              <a:gd name="connsiteY1599" fmla="*/ 4134888 h 6038528"/>
              <a:gd name="connsiteX1600" fmla="*/ 4661934 w 6094603"/>
              <a:gd name="connsiteY1600" fmla="*/ 4150380 h 6038528"/>
              <a:gd name="connsiteX1601" fmla="*/ 4673344 w 6094603"/>
              <a:gd name="connsiteY1601" fmla="*/ 4175719 h 6038528"/>
              <a:gd name="connsiteX1602" fmla="*/ 4684275 w 6094603"/>
              <a:gd name="connsiteY1602" fmla="*/ 4187163 h 6038528"/>
              <a:gd name="connsiteX1603" fmla="*/ 4690574 w 6094603"/>
              <a:gd name="connsiteY1603" fmla="*/ 4188283 h 6038528"/>
              <a:gd name="connsiteX1604" fmla="*/ 4700024 w 6094603"/>
              <a:gd name="connsiteY1604" fmla="*/ 4185622 h 6038528"/>
              <a:gd name="connsiteX1605" fmla="*/ 4726039 w 6094603"/>
              <a:gd name="connsiteY1605" fmla="*/ 4173653 h 6038528"/>
              <a:gd name="connsiteX1606" fmla="*/ 4737507 w 6094603"/>
              <a:gd name="connsiteY1606" fmla="*/ 4162606 h 6038528"/>
              <a:gd name="connsiteX1607" fmla="*/ 4735780 w 6094603"/>
              <a:gd name="connsiteY1607" fmla="*/ 4146775 h 6038528"/>
              <a:gd name="connsiteX1608" fmla="*/ 4723636 w 6094603"/>
              <a:gd name="connsiteY1608" fmla="*/ 4121517 h 6038528"/>
              <a:gd name="connsiteX1609" fmla="*/ 4712600 w 6094603"/>
              <a:gd name="connsiteY1609" fmla="*/ 4110377 h 6038528"/>
              <a:gd name="connsiteX1610" fmla="*/ 4706545 w 6094603"/>
              <a:gd name="connsiteY1610" fmla="*/ 4109327 h 6038528"/>
              <a:gd name="connsiteX1611" fmla="*/ 4014094 w 6094603"/>
              <a:gd name="connsiteY1611" fmla="*/ 4099120 h 6038528"/>
              <a:gd name="connsiteX1612" fmla="*/ 4005403 w 6094603"/>
              <a:gd name="connsiteY1612" fmla="*/ 4101335 h 6038528"/>
              <a:gd name="connsiteX1613" fmla="*/ 3991147 w 6094603"/>
              <a:gd name="connsiteY1613" fmla="*/ 4108078 h 6038528"/>
              <a:gd name="connsiteX1614" fmla="*/ 3980857 w 6094603"/>
              <a:gd name="connsiteY1614" fmla="*/ 4118660 h 6038528"/>
              <a:gd name="connsiteX1615" fmla="*/ 3981896 w 6094603"/>
              <a:gd name="connsiteY1615" fmla="*/ 4133393 h 6038528"/>
              <a:gd name="connsiteX1616" fmla="*/ 3988662 w 6094603"/>
              <a:gd name="connsiteY1616" fmla="*/ 4148222 h 6038528"/>
              <a:gd name="connsiteX1617" fmla="*/ 3999266 w 6094603"/>
              <a:gd name="connsiteY1617" fmla="*/ 4158697 h 6038528"/>
              <a:gd name="connsiteX1618" fmla="*/ 4005548 w 6094603"/>
              <a:gd name="connsiteY1618" fmla="*/ 4159828 h 6038528"/>
              <a:gd name="connsiteX1619" fmla="*/ 4005543 w 6094603"/>
              <a:gd name="connsiteY1619" fmla="*/ 4159831 h 6038528"/>
              <a:gd name="connsiteX1620" fmla="*/ 4005554 w 6094603"/>
              <a:gd name="connsiteY1620" fmla="*/ 4159831 h 6038528"/>
              <a:gd name="connsiteX1621" fmla="*/ 4005548 w 6094603"/>
              <a:gd name="connsiteY1621" fmla="*/ 4159828 h 6038528"/>
              <a:gd name="connsiteX1622" fmla="*/ 4014129 w 6094603"/>
              <a:gd name="connsiteY1622" fmla="*/ 4157660 h 6038528"/>
              <a:gd name="connsiteX1623" fmla="*/ 4028630 w 6094603"/>
              <a:gd name="connsiteY1623" fmla="*/ 4150998 h 6038528"/>
              <a:gd name="connsiteX1624" fmla="*/ 4039141 w 6094603"/>
              <a:gd name="connsiteY1624" fmla="*/ 4140289 h 6038528"/>
              <a:gd name="connsiteX1625" fmla="*/ 4037939 w 6094603"/>
              <a:gd name="connsiteY1625" fmla="*/ 4125332 h 6038528"/>
              <a:gd name="connsiteX1626" fmla="*/ 4030893 w 6094603"/>
              <a:gd name="connsiteY1626" fmla="*/ 4110505 h 6038528"/>
              <a:gd name="connsiteX1627" fmla="*/ 4020218 w 6094603"/>
              <a:gd name="connsiteY1627" fmla="*/ 4100168 h 6038528"/>
              <a:gd name="connsiteX1628" fmla="*/ 4014094 w 6094603"/>
              <a:gd name="connsiteY1628" fmla="*/ 4099120 h 6038528"/>
              <a:gd name="connsiteX1629" fmla="*/ 3322459 w 6094603"/>
              <a:gd name="connsiteY1629" fmla="*/ 4087487 h 6038528"/>
              <a:gd name="connsiteX1630" fmla="*/ 3314398 w 6094603"/>
              <a:gd name="connsiteY1630" fmla="*/ 4089379 h 6038528"/>
              <a:gd name="connsiteX1631" fmla="*/ 3295627 w 6094603"/>
              <a:gd name="connsiteY1631" fmla="*/ 4097007 h 6038528"/>
              <a:gd name="connsiteX1632" fmla="*/ 3284474 w 6094603"/>
              <a:gd name="connsiteY1632" fmla="*/ 4107250 h 6038528"/>
              <a:gd name="connsiteX1633" fmla="*/ 3285034 w 6094603"/>
              <a:gd name="connsiteY1633" fmla="*/ 4122392 h 6038528"/>
              <a:gd name="connsiteX1634" fmla="*/ 3291871 w 6094603"/>
              <a:gd name="connsiteY1634" fmla="*/ 4138935 h 6038528"/>
              <a:gd name="connsiteX1635" fmla="*/ 3303070 w 6094603"/>
              <a:gd name="connsiteY1635" fmla="*/ 4150391 h 6038528"/>
              <a:gd name="connsiteX1636" fmla="*/ 3309066 w 6094603"/>
              <a:gd name="connsiteY1636" fmla="*/ 4151418 h 6038528"/>
              <a:gd name="connsiteX1637" fmla="*/ 3318971 w 6094603"/>
              <a:gd name="connsiteY1637" fmla="*/ 4148467 h 6038528"/>
              <a:gd name="connsiteX1638" fmla="*/ 3337882 w 6094603"/>
              <a:gd name="connsiteY1638" fmla="*/ 4138386 h 6038528"/>
              <a:gd name="connsiteX1639" fmla="*/ 3348031 w 6094603"/>
              <a:gd name="connsiteY1639" fmla="*/ 4127363 h 6038528"/>
              <a:gd name="connsiteX1640" fmla="*/ 3346375 w 6094603"/>
              <a:gd name="connsiteY1640" fmla="*/ 4112454 h 6038528"/>
              <a:gd name="connsiteX1641" fmla="*/ 3338990 w 6094603"/>
              <a:gd name="connsiteY1641" fmla="*/ 4098220 h 6038528"/>
              <a:gd name="connsiteX1642" fmla="*/ 3328584 w 6094603"/>
              <a:gd name="connsiteY1642" fmla="*/ 4088537 h 6038528"/>
              <a:gd name="connsiteX1643" fmla="*/ 3322459 w 6094603"/>
              <a:gd name="connsiteY1643" fmla="*/ 4087487 h 6038528"/>
              <a:gd name="connsiteX1644" fmla="*/ 5730290 w 6094603"/>
              <a:gd name="connsiteY1644" fmla="*/ 4072450 h 6038528"/>
              <a:gd name="connsiteX1645" fmla="*/ 5781912 w 6094603"/>
              <a:gd name="connsiteY1645" fmla="*/ 4086322 h 6038528"/>
              <a:gd name="connsiteX1646" fmla="*/ 5830093 w 6094603"/>
              <a:gd name="connsiteY1646" fmla="*/ 4149131 h 6038528"/>
              <a:gd name="connsiteX1647" fmla="*/ 5819757 w 6094603"/>
              <a:gd name="connsiteY1647" fmla="*/ 4227620 h 6038528"/>
              <a:gd name="connsiteX1648" fmla="*/ 5730103 w 6094603"/>
              <a:gd name="connsiteY1648" fmla="*/ 4279348 h 6038528"/>
              <a:gd name="connsiteX1649" fmla="*/ 5678481 w 6094603"/>
              <a:gd name="connsiteY1649" fmla="*/ 4265466 h 6038528"/>
              <a:gd name="connsiteX1650" fmla="*/ 5630288 w 6094603"/>
              <a:gd name="connsiteY1650" fmla="*/ 4202668 h 6038528"/>
              <a:gd name="connsiteX1651" fmla="*/ 5640624 w 6094603"/>
              <a:gd name="connsiteY1651" fmla="*/ 4124165 h 6038528"/>
              <a:gd name="connsiteX1652" fmla="*/ 5730290 w 6094603"/>
              <a:gd name="connsiteY1652" fmla="*/ 4072450 h 6038528"/>
              <a:gd name="connsiteX1653" fmla="*/ 2287201 w 6094603"/>
              <a:gd name="connsiteY1653" fmla="*/ 4056910 h 6038528"/>
              <a:gd name="connsiteX1654" fmla="*/ 2299625 w 6094603"/>
              <a:gd name="connsiteY1654" fmla="*/ 4060283 h 6038528"/>
              <a:gd name="connsiteX1655" fmla="*/ 2311221 w 6094603"/>
              <a:gd name="connsiteY1655" fmla="*/ 4075378 h 6038528"/>
              <a:gd name="connsiteX1656" fmla="*/ 2308724 w 6094603"/>
              <a:gd name="connsiteY1656" fmla="*/ 4094278 h 6038528"/>
              <a:gd name="connsiteX1657" fmla="*/ 2287144 w 6094603"/>
              <a:gd name="connsiteY1657" fmla="*/ 4106725 h 6038528"/>
              <a:gd name="connsiteX1658" fmla="*/ 2274707 w 6094603"/>
              <a:gd name="connsiteY1658" fmla="*/ 4103389 h 6038528"/>
              <a:gd name="connsiteX1659" fmla="*/ 2265606 w 6094603"/>
              <a:gd name="connsiteY1659" fmla="*/ 4069382 h 6038528"/>
              <a:gd name="connsiteX1660" fmla="*/ 2287201 w 6094603"/>
              <a:gd name="connsiteY1660" fmla="*/ 4056910 h 6038528"/>
              <a:gd name="connsiteX1661" fmla="*/ 5195027 w 6094603"/>
              <a:gd name="connsiteY1661" fmla="*/ 4042736 h 6038528"/>
              <a:gd name="connsiteX1662" fmla="*/ 5184364 w 6094603"/>
              <a:gd name="connsiteY1662" fmla="*/ 4046215 h 6038528"/>
              <a:gd name="connsiteX1663" fmla="*/ 5148934 w 6094603"/>
              <a:gd name="connsiteY1663" fmla="*/ 4063632 h 6038528"/>
              <a:gd name="connsiteX1664" fmla="*/ 5137000 w 6094603"/>
              <a:gd name="connsiteY1664" fmla="*/ 4074854 h 6038528"/>
              <a:gd name="connsiteX1665" fmla="*/ 5139030 w 6094603"/>
              <a:gd name="connsiteY1665" fmla="*/ 4091117 h 6038528"/>
              <a:gd name="connsiteX1666" fmla="*/ 5139018 w 6094603"/>
              <a:gd name="connsiteY1666" fmla="*/ 4091117 h 6038528"/>
              <a:gd name="connsiteX1667" fmla="*/ 5154966 w 6094603"/>
              <a:gd name="connsiteY1667" fmla="*/ 4125799 h 6038528"/>
              <a:gd name="connsiteX1668" fmla="*/ 5166072 w 6094603"/>
              <a:gd name="connsiteY1668" fmla="*/ 4137945 h 6038528"/>
              <a:gd name="connsiteX1669" fmla="*/ 5172395 w 6094603"/>
              <a:gd name="connsiteY1669" fmla="*/ 4139086 h 6038528"/>
              <a:gd name="connsiteX1670" fmla="*/ 5182440 w 6094603"/>
              <a:gd name="connsiteY1670" fmla="*/ 4136042 h 6038528"/>
              <a:gd name="connsiteX1671" fmla="*/ 5218954 w 6094603"/>
              <a:gd name="connsiteY1671" fmla="*/ 4120025 h 6038528"/>
              <a:gd name="connsiteX1672" fmla="*/ 5231624 w 6094603"/>
              <a:gd name="connsiteY1672" fmla="*/ 4108766 h 6038528"/>
              <a:gd name="connsiteX1673" fmla="*/ 5229407 w 6094603"/>
              <a:gd name="connsiteY1673" fmla="*/ 4091968 h 6038528"/>
              <a:gd name="connsiteX1674" fmla="*/ 5212491 w 6094603"/>
              <a:gd name="connsiteY1674" fmla="*/ 4056106 h 6038528"/>
              <a:gd name="connsiteX1675" fmla="*/ 5201035 w 6094603"/>
              <a:gd name="connsiteY1675" fmla="*/ 4043765 h 6038528"/>
              <a:gd name="connsiteX1676" fmla="*/ 5195027 w 6094603"/>
              <a:gd name="connsiteY1676" fmla="*/ 4042736 h 6038528"/>
              <a:gd name="connsiteX1677" fmla="*/ 4500137 w 6094603"/>
              <a:gd name="connsiteY1677" fmla="*/ 4038536 h 6038528"/>
              <a:gd name="connsiteX1678" fmla="*/ 4490956 w 6094603"/>
              <a:gd name="connsiteY1678" fmla="*/ 4041046 h 6038528"/>
              <a:gd name="connsiteX1679" fmla="*/ 4470354 w 6094603"/>
              <a:gd name="connsiteY1679" fmla="*/ 4050786 h 6038528"/>
              <a:gd name="connsiteX1680" fmla="*/ 4459586 w 6094603"/>
              <a:gd name="connsiteY1680" fmla="*/ 4061544 h 6038528"/>
              <a:gd name="connsiteX1681" fmla="*/ 4460858 w 6094603"/>
              <a:gd name="connsiteY1681" fmla="*/ 4076720 h 6038528"/>
              <a:gd name="connsiteX1682" fmla="*/ 4470424 w 6094603"/>
              <a:gd name="connsiteY1682" fmla="*/ 4097918 h 6038528"/>
              <a:gd name="connsiteX1683" fmla="*/ 4481204 w 6094603"/>
              <a:gd name="connsiteY1683" fmla="*/ 4109000 h 6038528"/>
              <a:gd name="connsiteX1684" fmla="*/ 4487538 w 6094603"/>
              <a:gd name="connsiteY1684" fmla="*/ 4110145 h 6038528"/>
              <a:gd name="connsiteX1685" fmla="*/ 4496603 w 6094603"/>
              <a:gd name="connsiteY1685" fmla="*/ 4107716 h 6038528"/>
              <a:gd name="connsiteX1686" fmla="*/ 4517730 w 6094603"/>
              <a:gd name="connsiteY1686" fmla="*/ 4098070 h 6038528"/>
              <a:gd name="connsiteX1687" fmla="*/ 4528836 w 6094603"/>
              <a:gd name="connsiteY1687" fmla="*/ 4087114 h 6038528"/>
              <a:gd name="connsiteX1688" fmla="*/ 4527296 w 6094603"/>
              <a:gd name="connsiteY1688" fmla="*/ 4071600 h 6038528"/>
              <a:gd name="connsiteX1689" fmla="*/ 4517123 w 6094603"/>
              <a:gd name="connsiteY1689" fmla="*/ 4050414 h 6038528"/>
              <a:gd name="connsiteX1690" fmla="*/ 4506239 w 6094603"/>
              <a:gd name="connsiteY1690" fmla="*/ 4039598 h 6038528"/>
              <a:gd name="connsiteX1691" fmla="*/ 4500137 w 6094603"/>
              <a:gd name="connsiteY1691" fmla="*/ 4038536 h 6038528"/>
              <a:gd name="connsiteX1692" fmla="*/ 3808806 w 6094603"/>
              <a:gd name="connsiteY1692" fmla="*/ 4027525 h 6038528"/>
              <a:gd name="connsiteX1693" fmla="*/ 3800290 w 6094603"/>
              <a:gd name="connsiteY1693" fmla="*/ 4029658 h 6038528"/>
              <a:gd name="connsiteX1694" fmla="*/ 3788892 w 6094603"/>
              <a:gd name="connsiteY1694" fmla="*/ 4035014 h 6038528"/>
              <a:gd name="connsiteX1695" fmla="*/ 3778836 w 6094603"/>
              <a:gd name="connsiteY1695" fmla="*/ 4045478 h 6038528"/>
              <a:gd name="connsiteX1696" fmla="*/ 3779688 w 6094603"/>
              <a:gd name="connsiteY1696" fmla="*/ 4059956 h 6038528"/>
              <a:gd name="connsiteX1697" fmla="*/ 3784716 w 6094603"/>
              <a:gd name="connsiteY1697" fmla="*/ 4071039 h 6038528"/>
              <a:gd name="connsiteX1698" fmla="*/ 3795192 w 6094603"/>
              <a:gd name="connsiteY1698" fmla="*/ 4081305 h 6038528"/>
              <a:gd name="connsiteX1699" fmla="*/ 3801515 w 6094603"/>
              <a:gd name="connsiteY1699" fmla="*/ 4082447 h 6038528"/>
              <a:gd name="connsiteX1700" fmla="*/ 3809821 w 6094603"/>
              <a:gd name="connsiteY1700" fmla="*/ 4080430 h 6038528"/>
              <a:gd name="connsiteX1701" fmla="*/ 3821487 w 6094603"/>
              <a:gd name="connsiteY1701" fmla="*/ 4075111 h 6038528"/>
              <a:gd name="connsiteX1702" fmla="*/ 3831788 w 6094603"/>
              <a:gd name="connsiteY1702" fmla="*/ 4064552 h 6038528"/>
              <a:gd name="connsiteX1703" fmla="*/ 3830785 w 6094603"/>
              <a:gd name="connsiteY1703" fmla="*/ 4049817 h 6038528"/>
              <a:gd name="connsiteX1704" fmla="*/ 3825500 w 6094603"/>
              <a:gd name="connsiteY1704" fmla="*/ 4038641 h 6038528"/>
              <a:gd name="connsiteX1705" fmla="*/ 3814884 w 6094603"/>
              <a:gd name="connsiteY1705" fmla="*/ 4028575 h 6038528"/>
              <a:gd name="connsiteX1706" fmla="*/ 3808806 w 6094603"/>
              <a:gd name="connsiteY1706" fmla="*/ 4027525 h 6038528"/>
              <a:gd name="connsiteX1707" fmla="*/ 3116973 w 6094603"/>
              <a:gd name="connsiteY1707" fmla="*/ 4013979 h 6038528"/>
              <a:gd name="connsiteX1708" fmla="*/ 3109028 w 6094603"/>
              <a:gd name="connsiteY1708" fmla="*/ 4015812 h 6038528"/>
              <a:gd name="connsiteX1709" fmla="*/ 3087364 w 6094603"/>
              <a:gd name="connsiteY1709" fmla="*/ 4024188 h 6038528"/>
              <a:gd name="connsiteX1710" fmla="*/ 3075827 w 6094603"/>
              <a:gd name="connsiteY1710" fmla="*/ 4034348 h 6038528"/>
              <a:gd name="connsiteX1711" fmla="*/ 3076282 w 6094603"/>
              <a:gd name="connsiteY1711" fmla="*/ 4049726 h 6038528"/>
              <a:gd name="connsiteX1712" fmla="*/ 3084296 w 6094603"/>
              <a:gd name="connsiteY1712" fmla="*/ 4070270 h 6038528"/>
              <a:gd name="connsiteX1713" fmla="*/ 3095729 w 6094603"/>
              <a:gd name="connsiteY1713" fmla="*/ 4082437 h 6038528"/>
              <a:gd name="connsiteX1714" fmla="*/ 3101702 w 6094603"/>
              <a:gd name="connsiteY1714" fmla="*/ 4083451 h 6038528"/>
              <a:gd name="connsiteX1715" fmla="*/ 3112248 w 6094603"/>
              <a:gd name="connsiteY1715" fmla="*/ 4080069 h 6038528"/>
              <a:gd name="connsiteX1716" fmla="*/ 3134250 w 6094603"/>
              <a:gd name="connsiteY1716" fmla="*/ 4067632 h 6038528"/>
              <a:gd name="connsiteX1717" fmla="*/ 3144353 w 6094603"/>
              <a:gd name="connsiteY1717" fmla="*/ 4056410 h 6038528"/>
              <a:gd name="connsiteX1718" fmla="*/ 3142405 w 6094603"/>
              <a:gd name="connsiteY1718" fmla="*/ 4041406 h 6038528"/>
              <a:gd name="connsiteX1719" fmla="*/ 3133480 w 6094603"/>
              <a:gd name="connsiteY1719" fmla="*/ 4024691 h 6038528"/>
              <a:gd name="connsiteX1720" fmla="*/ 3123144 w 6094603"/>
              <a:gd name="connsiteY1720" fmla="*/ 4015054 h 6038528"/>
              <a:gd name="connsiteX1721" fmla="*/ 3116973 w 6094603"/>
              <a:gd name="connsiteY1721" fmla="*/ 4013979 h 6038528"/>
              <a:gd name="connsiteX1722" fmla="*/ 6009436 w 6094603"/>
              <a:gd name="connsiteY1722" fmla="*/ 3991697 h 6038528"/>
              <a:gd name="connsiteX1723" fmla="*/ 6036396 w 6094603"/>
              <a:gd name="connsiteY1723" fmla="*/ 3998942 h 6038528"/>
              <a:gd name="connsiteX1724" fmla="*/ 6061559 w 6094603"/>
              <a:gd name="connsiteY1724" fmla="*/ 4031725 h 6038528"/>
              <a:gd name="connsiteX1725" fmla="*/ 6056158 w 6094603"/>
              <a:gd name="connsiteY1725" fmla="*/ 4072706 h 6038528"/>
              <a:gd name="connsiteX1726" fmla="*/ 6009343 w 6094603"/>
              <a:gd name="connsiteY1726" fmla="*/ 4099713 h 6038528"/>
              <a:gd name="connsiteX1727" fmla="*/ 5982394 w 6094603"/>
              <a:gd name="connsiteY1727" fmla="*/ 4092468 h 6038528"/>
              <a:gd name="connsiteX1728" fmla="*/ 5957265 w 6094603"/>
              <a:gd name="connsiteY1728" fmla="*/ 4059676 h 6038528"/>
              <a:gd name="connsiteX1729" fmla="*/ 5962631 w 6094603"/>
              <a:gd name="connsiteY1729" fmla="*/ 4018705 h 6038528"/>
              <a:gd name="connsiteX1730" fmla="*/ 6009436 w 6094603"/>
              <a:gd name="connsiteY1730" fmla="*/ 3991697 h 6038528"/>
              <a:gd name="connsiteX1731" fmla="*/ 4988048 w 6094603"/>
              <a:gd name="connsiteY1731" fmla="*/ 3973907 h 6038528"/>
              <a:gd name="connsiteX1732" fmla="*/ 4977968 w 6094603"/>
              <a:gd name="connsiteY1732" fmla="*/ 3976986 h 6038528"/>
              <a:gd name="connsiteX1733" fmla="*/ 4947881 w 6094603"/>
              <a:gd name="connsiteY1733" fmla="*/ 3991511 h 6038528"/>
              <a:gd name="connsiteX1734" fmla="*/ 4936367 w 6094603"/>
              <a:gd name="connsiteY1734" fmla="*/ 4002571 h 6038528"/>
              <a:gd name="connsiteX1735" fmla="*/ 4938105 w 6094603"/>
              <a:gd name="connsiteY1735" fmla="*/ 4018447 h 6038528"/>
              <a:gd name="connsiteX1736" fmla="*/ 4951580 w 6094603"/>
              <a:gd name="connsiteY1736" fmla="*/ 4047823 h 6038528"/>
              <a:gd name="connsiteX1737" fmla="*/ 4962569 w 6094603"/>
              <a:gd name="connsiteY1737" fmla="*/ 4059525 h 6038528"/>
              <a:gd name="connsiteX1738" fmla="*/ 4968880 w 6094603"/>
              <a:gd name="connsiteY1738" fmla="*/ 4060667 h 6038528"/>
              <a:gd name="connsiteX1739" fmla="*/ 4978540 w 6094603"/>
              <a:gd name="connsiteY1739" fmla="*/ 4057879 h 6038528"/>
              <a:gd name="connsiteX1740" fmla="*/ 5009431 w 6094603"/>
              <a:gd name="connsiteY1740" fmla="*/ 4044043 h 6038528"/>
              <a:gd name="connsiteX1741" fmla="*/ 5021424 w 6094603"/>
              <a:gd name="connsiteY1741" fmla="*/ 4032925 h 6038528"/>
              <a:gd name="connsiteX1742" fmla="*/ 5019546 w 6094603"/>
              <a:gd name="connsiteY1742" fmla="*/ 4016674 h 6038528"/>
              <a:gd name="connsiteX1743" fmla="*/ 5005325 w 6094603"/>
              <a:gd name="connsiteY1743" fmla="*/ 3986634 h 6038528"/>
              <a:gd name="connsiteX1744" fmla="*/ 4994067 w 6094603"/>
              <a:gd name="connsiteY1744" fmla="*/ 3974933 h 6038528"/>
              <a:gd name="connsiteX1745" fmla="*/ 4988048 w 6094603"/>
              <a:gd name="connsiteY1745" fmla="*/ 3973907 h 6038528"/>
              <a:gd name="connsiteX1746" fmla="*/ 2082507 w 6094603"/>
              <a:gd name="connsiteY1746" fmla="*/ 3971433 h 6038528"/>
              <a:gd name="connsiteX1747" fmla="*/ 2100403 w 6094603"/>
              <a:gd name="connsiteY1747" fmla="*/ 3976241 h 6038528"/>
              <a:gd name="connsiteX1748" fmla="*/ 2117123 w 6094603"/>
              <a:gd name="connsiteY1748" fmla="*/ 3998044 h 6038528"/>
              <a:gd name="connsiteX1749" fmla="*/ 2113541 w 6094603"/>
              <a:gd name="connsiteY1749" fmla="*/ 4025260 h 6038528"/>
              <a:gd name="connsiteX1750" fmla="*/ 2082439 w 6094603"/>
              <a:gd name="connsiteY1750" fmla="*/ 4043216 h 6038528"/>
              <a:gd name="connsiteX1751" fmla="*/ 2064531 w 6094603"/>
              <a:gd name="connsiteY1751" fmla="*/ 4038386 h 6038528"/>
              <a:gd name="connsiteX1752" fmla="*/ 2047838 w 6094603"/>
              <a:gd name="connsiteY1752" fmla="*/ 4016582 h 6038528"/>
              <a:gd name="connsiteX1753" fmla="*/ 2051396 w 6094603"/>
              <a:gd name="connsiteY1753" fmla="*/ 3989376 h 6038528"/>
              <a:gd name="connsiteX1754" fmla="*/ 2082507 w 6094603"/>
              <a:gd name="connsiteY1754" fmla="*/ 3971433 h 6038528"/>
              <a:gd name="connsiteX1755" fmla="*/ 4294091 w 6094603"/>
              <a:gd name="connsiteY1755" fmla="*/ 3966617 h 6038528"/>
              <a:gd name="connsiteX1756" fmla="*/ 4285178 w 6094603"/>
              <a:gd name="connsiteY1756" fmla="*/ 3968972 h 6038528"/>
              <a:gd name="connsiteX1757" fmla="*/ 4268216 w 6094603"/>
              <a:gd name="connsiteY1757" fmla="*/ 3977000 h 6038528"/>
              <a:gd name="connsiteX1758" fmla="*/ 4257740 w 6094603"/>
              <a:gd name="connsiteY1758" fmla="*/ 3987708 h 6038528"/>
              <a:gd name="connsiteX1759" fmla="*/ 4258918 w 6094603"/>
              <a:gd name="connsiteY1759" fmla="*/ 4002629 h 6038528"/>
              <a:gd name="connsiteX1760" fmla="*/ 4266956 w 6094603"/>
              <a:gd name="connsiteY1760" fmla="*/ 4020150 h 6038528"/>
              <a:gd name="connsiteX1761" fmla="*/ 4277654 w 6094603"/>
              <a:gd name="connsiteY1761" fmla="*/ 4030837 h 6038528"/>
              <a:gd name="connsiteX1762" fmla="*/ 4283918 w 6094603"/>
              <a:gd name="connsiteY1762" fmla="*/ 4031957 h 6038528"/>
              <a:gd name="connsiteX1763" fmla="*/ 4292715 w 6094603"/>
              <a:gd name="connsiteY1763" fmla="*/ 4029671 h 6038528"/>
              <a:gd name="connsiteX1764" fmla="*/ 4309946 w 6094603"/>
              <a:gd name="connsiteY1764" fmla="*/ 4021749 h 6038528"/>
              <a:gd name="connsiteX1765" fmla="*/ 4320667 w 6094603"/>
              <a:gd name="connsiteY1765" fmla="*/ 4010924 h 6038528"/>
              <a:gd name="connsiteX1766" fmla="*/ 4319337 w 6094603"/>
              <a:gd name="connsiteY1766" fmla="*/ 3995757 h 6038528"/>
              <a:gd name="connsiteX1767" fmla="*/ 4310972 w 6094603"/>
              <a:gd name="connsiteY1767" fmla="*/ 3978212 h 6038528"/>
              <a:gd name="connsiteX1768" fmla="*/ 4300193 w 6094603"/>
              <a:gd name="connsiteY1768" fmla="*/ 3967677 h 6038528"/>
              <a:gd name="connsiteX1769" fmla="*/ 4294091 w 6094603"/>
              <a:gd name="connsiteY1769" fmla="*/ 3966617 h 6038528"/>
              <a:gd name="connsiteX1770" fmla="*/ 221415 w 6094603"/>
              <a:gd name="connsiteY1770" fmla="*/ 3958181 h 6038528"/>
              <a:gd name="connsiteX1771" fmla="*/ 254951 w 6094603"/>
              <a:gd name="connsiteY1771" fmla="*/ 3967199 h 6038528"/>
              <a:gd name="connsiteX1772" fmla="*/ 279536 w 6094603"/>
              <a:gd name="connsiteY1772" fmla="*/ 4058988 h 6038528"/>
              <a:gd name="connsiteX1773" fmla="*/ 221296 w 6094603"/>
              <a:gd name="connsiteY1773" fmla="*/ 4092573 h 6038528"/>
              <a:gd name="connsiteX1774" fmla="*/ 187757 w 6094603"/>
              <a:gd name="connsiteY1774" fmla="*/ 4083568 h 6038528"/>
              <a:gd name="connsiteX1775" fmla="*/ 156462 w 6094603"/>
              <a:gd name="connsiteY1775" fmla="*/ 4042783 h 6038528"/>
              <a:gd name="connsiteX1776" fmla="*/ 163171 w 6094603"/>
              <a:gd name="connsiteY1776" fmla="*/ 3991791 h 6038528"/>
              <a:gd name="connsiteX1777" fmla="*/ 221415 w 6094603"/>
              <a:gd name="connsiteY1777" fmla="*/ 3958181 h 6038528"/>
              <a:gd name="connsiteX1778" fmla="*/ 3602923 w 6094603"/>
              <a:gd name="connsiteY1778" fmla="*/ 3956139 h 6038528"/>
              <a:gd name="connsiteX1779" fmla="*/ 3594663 w 6094603"/>
              <a:gd name="connsiteY1779" fmla="*/ 3958135 h 6038528"/>
              <a:gd name="connsiteX1780" fmla="*/ 3586871 w 6094603"/>
              <a:gd name="connsiteY1780" fmla="*/ 3961810 h 6038528"/>
              <a:gd name="connsiteX1781" fmla="*/ 3577083 w 6094603"/>
              <a:gd name="connsiteY1781" fmla="*/ 3972180 h 6038528"/>
              <a:gd name="connsiteX1782" fmla="*/ 3577853 w 6094603"/>
              <a:gd name="connsiteY1782" fmla="*/ 3986413 h 6038528"/>
              <a:gd name="connsiteX1783" fmla="*/ 3581423 w 6094603"/>
              <a:gd name="connsiteY1783" fmla="*/ 3994276 h 6038528"/>
              <a:gd name="connsiteX1784" fmla="*/ 3591794 w 6094603"/>
              <a:gd name="connsiteY1784" fmla="*/ 4004286 h 6038528"/>
              <a:gd name="connsiteX1785" fmla="*/ 3598128 w 6094603"/>
              <a:gd name="connsiteY1785" fmla="*/ 4005417 h 6038528"/>
              <a:gd name="connsiteX1786" fmla="*/ 3606190 w 6094603"/>
              <a:gd name="connsiteY1786" fmla="*/ 4003526 h 6038528"/>
              <a:gd name="connsiteX1787" fmla="*/ 3614122 w 6094603"/>
              <a:gd name="connsiteY1787" fmla="*/ 3999899 h 6038528"/>
              <a:gd name="connsiteX1788" fmla="*/ 3624167 w 6094603"/>
              <a:gd name="connsiteY1788" fmla="*/ 3989388 h 6038528"/>
              <a:gd name="connsiteX1789" fmla="*/ 3623245 w 6094603"/>
              <a:gd name="connsiteY1789" fmla="*/ 3974875 h 6038528"/>
              <a:gd name="connsiteX1790" fmla="*/ 3619500 w 6094603"/>
              <a:gd name="connsiteY1790" fmla="*/ 3967013 h 6038528"/>
              <a:gd name="connsiteX1791" fmla="*/ 3609001 w 6094603"/>
              <a:gd name="connsiteY1791" fmla="*/ 3957189 h 6038528"/>
              <a:gd name="connsiteX1792" fmla="*/ 3602923 w 6094603"/>
              <a:gd name="connsiteY1792" fmla="*/ 3956139 h 6038528"/>
              <a:gd name="connsiteX1793" fmla="*/ 2912047 w 6094603"/>
              <a:gd name="connsiteY1793" fmla="*/ 3940203 h 6038528"/>
              <a:gd name="connsiteX1794" fmla="*/ 2904149 w 6094603"/>
              <a:gd name="connsiteY1794" fmla="*/ 3942011 h 6038528"/>
              <a:gd name="connsiteX1795" fmla="*/ 2876710 w 6094603"/>
              <a:gd name="connsiteY1795" fmla="*/ 3951812 h 6038528"/>
              <a:gd name="connsiteX1796" fmla="*/ 2864484 w 6094603"/>
              <a:gd name="connsiteY1796" fmla="*/ 3961833 h 6038528"/>
              <a:gd name="connsiteX1797" fmla="*/ 2864811 w 6094603"/>
              <a:gd name="connsiteY1797" fmla="*/ 3977641 h 6038528"/>
              <a:gd name="connsiteX1798" fmla="*/ 2874190 w 6094603"/>
              <a:gd name="connsiteY1798" fmla="*/ 4004028 h 6038528"/>
              <a:gd name="connsiteX1799" fmla="*/ 2885961 w 6094603"/>
              <a:gd name="connsiteY1799" fmla="*/ 4017340 h 6038528"/>
              <a:gd name="connsiteX1800" fmla="*/ 2891876 w 6094603"/>
              <a:gd name="connsiteY1800" fmla="*/ 4018331 h 6038528"/>
              <a:gd name="connsiteX1801" fmla="*/ 2903449 w 6094603"/>
              <a:gd name="connsiteY1801" fmla="*/ 4014132 h 6038528"/>
              <a:gd name="connsiteX1802" fmla="*/ 2931447 w 6094603"/>
              <a:gd name="connsiteY1802" fmla="*/ 3997018 h 6038528"/>
              <a:gd name="connsiteX1803" fmla="*/ 2941690 w 6094603"/>
              <a:gd name="connsiteY1803" fmla="*/ 3985515 h 6038528"/>
              <a:gd name="connsiteX1804" fmla="*/ 2939369 w 6094603"/>
              <a:gd name="connsiteY1804" fmla="*/ 3970291 h 6038528"/>
              <a:gd name="connsiteX1805" fmla="*/ 2939369 w 6094603"/>
              <a:gd name="connsiteY1805" fmla="*/ 3970302 h 6038528"/>
              <a:gd name="connsiteX1806" fmla="*/ 2928519 w 6094603"/>
              <a:gd name="connsiteY1806" fmla="*/ 3950820 h 6038528"/>
              <a:gd name="connsiteX1807" fmla="*/ 2918195 w 6094603"/>
              <a:gd name="connsiteY1807" fmla="*/ 3941267 h 6038528"/>
              <a:gd name="connsiteX1808" fmla="*/ 2912047 w 6094603"/>
              <a:gd name="connsiteY1808" fmla="*/ 3940203 h 6038528"/>
              <a:gd name="connsiteX1809" fmla="*/ 16666 w 6094603"/>
              <a:gd name="connsiteY1809" fmla="*/ 3934218 h 6038528"/>
              <a:gd name="connsiteX1810" fmla="*/ 24978 w 6094603"/>
              <a:gd name="connsiteY1810" fmla="*/ 3936448 h 6038528"/>
              <a:gd name="connsiteX1811" fmla="*/ 32733 w 6094603"/>
              <a:gd name="connsiteY1811" fmla="*/ 3946584 h 6038528"/>
              <a:gd name="connsiteX1812" fmla="*/ 31080 w 6094603"/>
              <a:gd name="connsiteY1812" fmla="*/ 3959196 h 6038528"/>
              <a:gd name="connsiteX1813" fmla="*/ 16632 w 6094603"/>
              <a:gd name="connsiteY1813" fmla="*/ 3967537 h 6038528"/>
              <a:gd name="connsiteX1814" fmla="*/ 8327 w 6094603"/>
              <a:gd name="connsiteY1814" fmla="*/ 3965308 h 6038528"/>
              <a:gd name="connsiteX1815" fmla="*/ 2227 w 6094603"/>
              <a:gd name="connsiteY1815" fmla="*/ 3942559 h 6038528"/>
              <a:gd name="connsiteX1816" fmla="*/ 16666 w 6094603"/>
              <a:gd name="connsiteY1816" fmla="*/ 3934218 h 6038528"/>
              <a:gd name="connsiteX1817" fmla="*/ 5804754 w 6094603"/>
              <a:gd name="connsiteY1817" fmla="*/ 3906208 h 6038528"/>
              <a:gd name="connsiteX1818" fmla="*/ 5837198 w 6094603"/>
              <a:gd name="connsiteY1818" fmla="*/ 3914924 h 6038528"/>
              <a:gd name="connsiteX1819" fmla="*/ 5867471 w 6094603"/>
              <a:gd name="connsiteY1819" fmla="*/ 3954377 h 6038528"/>
              <a:gd name="connsiteX1820" fmla="*/ 5860973 w 6094603"/>
              <a:gd name="connsiteY1820" fmla="*/ 4003690 h 6038528"/>
              <a:gd name="connsiteX1821" fmla="*/ 5804638 w 6094603"/>
              <a:gd name="connsiteY1821" fmla="*/ 4036191 h 6038528"/>
              <a:gd name="connsiteX1822" fmla="*/ 5772194 w 6094603"/>
              <a:gd name="connsiteY1822" fmla="*/ 4027479 h 6038528"/>
              <a:gd name="connsiteX1823" fmla="*/ 5741932 w 6094603"/>
              <a:gd name="connsiteY1823" fmla="*/ 3988011 h 6038528"/>
              <a:gd name="connsiteX1824" fmla="*/ 5748419 w 6094603"/>
              <a:gd name="connsiteY1824" fmla="*/ 3938711 h 6038528"/>
              <a:gd name="connsiteX1825" fmla="*/ 5804754 w 6094603"/>
              <a:gd name="connsiteY1825" fmla="*/ 3906208 h 6038528"/>
              <a:gd name="connsiteX1826" fmla="*/ 4781512 w 6094603"/>
              <a:gd name="connsiteY1826" fmla="*/ 3904307 h 6038528"/>
              <a:gd name="connsiteX1827" fmla="*/ 4771922 w 6094603"/>
              <a:gd name="connsiteY1827" fmla="*/ 3907072 h 6038528"/>
              <a:gd name="connsiteX1828" fmla="*/ 4747085 w 6094603"/>
              <a:gd name="connsiteY1828" fmla="*/ 3919006 h 6038528"/>
              <a:gd name="connsiteX1829" fmla="*/ 4736072 w 6094603"/>
              <a:gd name="connsiteY1829" fmla="*/ 3929868 h 6038528"/>
              <a:gd name="connsiteX1830" fmla="*/ 4737495 w 6094603"/>
              <a:gd name="connsiteY1830" fmla="*/ 3945267 h 6038528"/>
              <a:gd name="connsiteX1831" fmla="*/ 4748648 w 6094603"/>
              <a:gd name="connsiteY1831" fmla="*/ 3969975 h 6038528"/>
              <a:gd name="connsiteX1832" fmla="*/ 4759509 w 6094603"/>
              <a:gd name="connsiteY1832" fmla="*/ 3981304 h 6038528"/>
              <a:gd name="connsiteX1833" fmla="*/ 4765832 w 6094603"/>
              <a:gd name="connsiteY1833" fmla="*/ 3982447 h 6038528"/>
              <a:gd name="connsiteX1834" fmla="*/ 4775142 w 6094603"/>
              <a:gd name="connsiteY1834" fmla="*/ 3979867 h 6038528"/>
              <a:gd name="connsiteX1835" fmla="*/ 4800714 w 6094603"/>
              <a:gd name="connsiteY1835" fmla="*/ 3968330 h 6038528"/>
              <a:gd name="connsiteX1836" fmla="*/ 4812217 w 6094603"/>
              <a:gd name="connsiteY1836" fmla="*/ 3957294 h 6038528"/>
              <a:gd name="connsiteX1837" fmla="*/ 4810548 w 6094603"/>
              <a:gd name="connsiteY1837" fmla="*/ 3941463 h 6038528"/>
              <a:gd name="connsiteX1838" fmla="*/ 4798614 w 6094603"/>
              <a:gd name="connsiteY1838" fmla="*/ 3916509 h 6038528"/>
              <a:gd name="connsiteX1839" fmla="*/ 4787543 w 6094603"/>
              <a:gd name="connsiteY1839" fmla="*/ 3905345 h 6038528"/>
              <a:gd name="connsiteX1840" fmla="*/ 4781512 w 6094603"/>
              <a:gd name="connsiteY1840" fmla="*/ 3904307 h 6038528"/>
              <a:gd name="connsiteX1841" fmla="*/ 4089025 w 6094603"/>
              <a:gd name="connsiteY1841" fmla="*/ 3895453 h 6038528"/>
              <a:gd name="connsiteX1842" fmla="*/ 4080334 w 6094603"/>
              <a:gd name="connsiteY1842" fmla="*/ 3897669 h 6038528"/>
              <a:gd name="connsiteX1843" fmla="*/ 4066148 w 6094603"/>
              <a:gd name="connsiteY1843" fmla="*/ 3904365 h 6038528"/>
              <a:gd name="connsiteX1844" fmla="*/ 4055917 w 6094603"/>
              <a:gd name="connsiteY1844" fmla="*/ 3914889 h 6038528"/>
              <a:gd name="connsiteX1845" fmla="*/ 4056862 w 6094603"/>
              <a:gd name="connsiteY1845" fmla="*/ 3929541 h 6038528"/>
              <a:gd name="connsiteX1846" fmla="*/ 4062975 w 6094603"/>
              <a:gd name="connsiteY1846" fmla="*/ 3943026 h 6038528"/>
              <a:gd name="connsiteX1847" fmla="*/ 4073556 w 6094603"/>
              <a:gd name="connsiteY1847" fmla="*/ 3953479 h 6038528"/>
              <a:gd name="connsiteX1848" fmla="*/ 4079844 w 6094603"/>
              <a:gd name="connsiteY1848" fmla="*/ 3954612 h 6038528"/>
              <a:gd name="connsiteX1849" fmla="*/ 4088395 w 6094603"/>
              <a:gd name="connsiteY1849" fmla="*/ 3952465 h 6038528"/>
              <a:gd name="connsiteX1850" fmla="*/ 4102908 w 6094603"/>
              <a:gd name="connsiteY1850" fmla="*/ 3945805 h 6038528"/>
              <a:gd name="connsiteX1851" fmla="*/ 4113372 w 6094603"/>
              <a:gd name="connsiteY1851" fmla="*/ 3935106 h 6038528"/>
              <a:gd name="connsiteX1852" fmla="*/ 4112205 w 6094603"/>
              <a:gd name="connsiteY1852" fmla="*/ 3920185 h 6038528"/>
              <a:gd name="connsiteX1853" fmla="*/ 4105778 w 6094603"/>
              <a:gd name="connsiteY1853" fmla="*/ 3906699 h 6038528"/>
              <a:gd name="connsiteX1854" fmla="*/ 4095080 w 6094603"/>
              <a:gd name="connsiteY1854" fmla="*/ 3896480 h 6038528"/>
              <a:gd name="connsiteX1855" fmla="*/ 4089025 w 6094603"/>
              <a:gd name="connsiteY1855" fmla="*/ 3895453 h 6038528"/>
              <a:gd name="connsiteX1856" fmla="*/ 3396947 w 6094603"/>
              <a:gd name="connsiteY1856" fmla="*/ 3884078 h 6038528"/>
              <a:gd name="connsiteX1857" fmla="*/ 3388933 w 6094603"/>
              <a:gd name="connsiteY1857" fmla="*/ 3885944 h 6038528"/>
              <a:gd name="connsiteX1858" fmla="*/ 3383729 w 6094603"/>
              <a:gd name="connsiteY1858" fmla="*/ 3888408 h 6038528"/>
              <a:gd name="connsiteX1859" fmla="*/ 3374116 w 6094603"/>
              <a:gd name="connsiteY1859" fmla="*/ 3898719 h 6038528"/>
              <a:gd name="connsiteX1860" fmla="*/ 3374828 w 6094603"/>
              <a:gd name="connsiteY1860" fmla="*/ 3912799 h 6038528"/>
              <a:gd name="connsiteX1861" fmla="*/ 3377010 w 6094603"/>
              <a:gd name="connsiteY1861" fmla="*/ 3917548 h 6038528"/>
              <a:gd name="connsiteX1862" fmla="*/ 3387346 w 6094603"/>
              <a:gd name="connsiteY1862" fmla="*/ 3927278 h 6038528"/>
              <a:gd name="connsiteX1863" fmla="*/ 3393587 w 6094603"/>
              <a:gd name="connsiteY1863" fmla="*/ 3928385 h 6038528"/>
              <a:gd name="connsiteX1864" fmla="*/ 3401520 w 6094603"/>
              <a:gd name="connsiteY1864" fmla="*/ 3926555 h 6038528"/>
              <a:gd name="connsiteX1865" fmla="*/ 3406793 w 6094603"/>
              <a:gd name="connsiteY1865" fmla="*/ 3924105 h 6038528"/>
              <a:gd name="connsiteX1866" fmla="*/ 3416511 w 6094603"/>
              <a:gd name="connsiteY1866" fmla="*/ 3913709 h 6038528"/>
              <a:gd name="connsiteX1867" fmla="*/ 3415706 w 6094603"/>
              <a:gd name="connsiteY1867" fmla="*/ 3899500 h 6038528"/>
              <a:gd name="connsiteX1868" fmla="*/ 3413420 w 6094603"/>
              <a:gd name="connsiteY1868" fmla="*/ 3894694 h 6038528"/>
              <a:gd name="connsiteX1869" fmla="*/ 3403037 w 6094603"/>
              <a:gd name="connsiteY1869" fmla="*/ 3885129 h 6038528"/>
              <a:gd name="connsiteX1870" fmla="*/ 3396947 w 6094603"/>
              <a:gd name="connsiteY1870" fmla="*/ 3884078 h 6038528"/>
              <a:gd name="connsiteX1871" fmla="*/ 1877815 w 6094603"/>
              <a:gd name="connsiteY1871" fmla="*/ 3872750 h 6038528"/>
              <a:gd name="connsiteX1872" fmla="*/ 1907786 w 6094603"/>
              <a:gd name="connsiteY1872" fmla="*/ 3880824 h 6038528"/>
              <a:gd name="connsiteX1873" fmla="*/ 1935772 w 6094603"/>
              <a:gd name="connsiteY1873" fmla="*/ 3917279 h 6038528"/>
              <a:gd name="connsiteX1874" fmla="*/ 1929764 w 6094603"/>
              <a:gd name="connsiteY1874" fmla="*/ 3962847 h 6038528"/>
              <a:gd name="connsiteX1875" fmla="*/ 1877722 w 6094603"/>
              <a:gd name="connsiteY1875" fmla="*/ 3992876 h 6038528"/>
              <a:gd name="connsiteX1876" fmla="*/ 1847752 w 6094603"/>
              <a:gd name="connsiteY1876" fmla="*/ 3984815 h 6038528"/>
              <a:gd name="connsiteX1877" fmla="*/ 1819765 w 6094603"/>
              <a:gd name="connsiteY1877" fmla="*/ 3948358 h 6038528"/>
              <a:gd name="connsiteX1878" fmla="*/ 1825773 w 6094603"/>
              <a:gd name="connsiteY1878" fmla="*/ 3902791 h 6038528"/>
              <a:gd name="connsiteX1879" fmla="*/ 1877815 w 6094603"/>
              <a:gd name="connsiteY1879" fmla="*/ 3872750 h 6038528"/>
              <a:gd name="connsiteX1880" fmla="*/ 2706106 w 6094603"/>
              <a:gd name="connsiteY1880" fmla="*/ 3864480 h 6038528"/>
              <a:gd name="connsiteX1881" fmla="*/ 2698243 w 6094603"/>
              <a:gd name="connsiteY1881" fmla="*/ 3866288 h 6038528"/>
              <a:gd name="connsiteX1882" fmla="*/ 2659756 w 6094603"/>
              <a:gd name="connsiteY1882" fmla="*/ 3878046 h 6038528"/>
              <a:gd name="connsiteX1883" fmla="*/ 2646072 w 6094603"/>
              <a:gd name="connsiteY1883" fmla="*/ 3888056 h 6038528"/>
              <a:gd name="connsiteX1884" fmla="*/ 2646678 w 6094603"/>
              <a:gd name="connsiteY1884" fmla="*/ 3904983 h 6038528"/>
              <a:gd name="connsiteX1885" fmla="*/ 2659091 w 6094603"/>
              <a:gd name="connsiteY1885" fmla="*/ 3946620 h 6038528"/>
              <a:gd name="connsiteX1886" fmla="*/ 2671364 w 6094603"/>
              <a:gd name="connsiteY1886" fmla="*/ 3962730 h 6038528"/>
              <a:gd name="connsiteX1887" fmla="*/ 2677139 w 6094603"/>
              <a:gd name="connsiteY1887" fmla="*/ 3963676 h 6038528"/>
              <a:gd name="connsiteX1888" fmla="*/ 2690881 w 6094603"/>
              <a:gd name="connsiteY1888" fmla="*/ 3957340 h 6038528"/>
              <a:gd name="connsiteX1889" fmla="*/ 2730161 w 6094603"/>
              <a:gd name="connsiteY1889" fmla="*/ 3928782 h 6038528"/>
              <a:gd name="connsiteX1890" fmla="*/ 2740637 w 6094603"/>
              <a:gd name="connsiteY1890" fmla="*/ 3916895 h 6038528"/>
              <a:gd name="connsiteX1891" fmla="*/ 2737732 w 6094603"/>
              <a:gd name="connsiteY1891" fmla="*/ 3901333 h 6038528"/>
              <a:gd name="connsiteX1892" fmla="*/ 2722683 w 6094603"/>
              <a:gd name="connsiteY1892" fmla="*/ 3875316 h 6038528"/>
              <a:gd name="connsiteX1893" fmla="*/ 2712382 w 6094603"/>
              <a:gd name="connsiteY1893" fmla="*/ 3865600 h 6038528"/>
              <a:gd name="connsiteX1894" fmla="*/ 2706106 w 6094603"/>
              <a:gd name="connsiteY1894" fmla="*/ 3864480 h 6038528"/>
              <a:gd name="connsiteX1895" fmla="*/ 4574637 w 6094603"/>
              <a:gd name="connsiteY1895" fmla="*/ 3833843 h 6038528"/>
              <a:gd name="connsiteX1896" fmla="*/ 4565444 w 6094603"/>
              <a:gd name="connsiteY1896" fmla="*/ 3836353 h 6038528"/>
              <a:gd name="connsiteX1897" fmla="*/ 4545332 w 6094603"/>
              <a:gd name="connsiteY1897" fmla="*/ 3845918 h 6038528"/>
              <a:gd name="connsiteX1898" fmla="*/ 4534611 w 6094603"/>
              <a:gd name="connsiteY1898" fmla="*/ 3856674 h 6038528"/>
              <a:gd name="connsiteX1899" fmla="*/ 4535883 w 6094603"/>
              <a:gd name="connsiteY1899" fmla="*/ 3871806 h 6038528"/>
              <a:gd name="connsiteX1900" fmla="*/ 4545122 w 6094603"/>
              <a:gd name="connsiteY1900" fmla="*/ 3892081 h 6038528"/>
              <a:gd name="connsiteX1901" fmla="*/ 4555878 w 6094603"/>
              <a:gd name="connsiteY1901" fmla="*/ 3903025 h 6038528"/>
              <a:gd name="connsiteX1902" fmla="*/ 4562178 w 6094603"/>
              <a:gd name="connsiteY1902" fmla="*/ 3904156 h 6038528"/>
              <a:gd name="connsiteX1903" fmla="*/ 4571172 w 6094603"/>
              <a:gd name="connsiteY1903" fmla="*/ 3901764 h 6038528"/>
              <a:gd name="connsiteX1904" fmla="*/ 4591658 w 6094603"/>
              <a:gd name="connsiteY1904" fmla="*/ 3892420 h 6038528"/>
              <a:gd name="connsiteX1905" fmla="*/ 4602706 w 6094603"/>
              <a:gd name="connsiteY1905" fmla="*/ 3881547 h 6038528"/>
              <a:gd name="connsiteX1906" fmla="*/ 4601282 w 6094603"/>
              <a:gd name="connsiteY1906" fmla="*/ 3866123 h 6038528"/>
              <a:gd name="connsiteX1907" fmla="*/ 4591623 w 6094603"/>
              <a:gd name="connsiteY1907" fmla="*/ 3845733 h 6038528"/>
              <a:gd name="connsiteX1908" fmla="*/ 4580727 w 6094603"/>
              <a:gd name="connsiteY1908" fmla="*/ 3834907 h 6038528"/>
              <a:gd name="connsiteX1909" fmla="*/ 4574637 w 6094603"/>
              <a:gd name="connsiteY1909" fmla="*/ 3833843 h 6038528"/>
              <a:gd name="connsiteX1910" fmla="*/ 3882512 w 6094603"/>
              <a:gd name="connsiteY1910" fmla="*/ 3823916 h 6038528"/>
              <a:gd name="connsiteX1911" fmla="*/ 3874194 w 6094603"/>
              <a:gd name="connsiteY1911" fmla="*/ 3825945 h 6038528"/>
              <a:gd name="connsiteX1912" fmla="*/ 3864127 w 6094603"/>
              <a:gd name="connsiteY1912" fmla="*/ 3830624 h 6038528"/>
              <a:gd name="connsiteX1913" fmla="*/ 3854094 w 6094603"/>
              <a:gd name="connsiteY1913" fmla="*/ 3841053 h 6038528"/>
              <a:gd name="connsiteX1914" fmla="*/ 3854922 w 6094603"/>
              <a:gd name="connsiteY1914" fmla="*/ 3855520 h 6038528"/>
              <a:gd name="connsiteX1915" fmla="*/ 3859682 w 6094603"/>
              <a:gd name="connsiteY1915" fmla="*/ 3866066 h 6038528"/>
              <a:gd name="connsiteX1916" fmla="*/ 3870146 w 6094603"/>
              <a:gd name="connsiteY1916" fmla="*/ 3876308 h 6038528"/>
              <a:gd name="connsiteX1917" fmla="*/ 3876481 w 6094603"/>
              <a:gd name="connsiteY1917" fmla="*/ 3877452 h 6038528"/>
              <a:gd name="connsiteX1918" fmla="*/ 3884764 w 6094603"/>
              <a:gd name="connsiteY1918" fmla="*/ 3875445 h 6038528"/>
              <a:gd name="connsiteX1919" fmla="*/ 3894995 w 6094603"/>
              <a:gd name="connsiteY1919" fmla="*/ 3870756 h 6038528"/>
              <a:gd name="connsiteX1920" fmla="*/ 3905226 w 6094603"/>
              <a:gd name="connsiteY1920" fmla="*/ 3860162 h 6038528"/>
              <a:gd name="connsiteX1921" fmla="*/ 3904176 w 6094603"/>
              <a:gd name="connsiteY1921" fmla="*/ 3845475 h 6038528"/>
              <a:gd name="connsiteX1922" fmla="*/ 3899183 w 6094603"/>
              <a:gd name="connsiteY1922" fmla="*/ 3834988 h 6038528"/>
              <a:gd name="connsiteX1923" fmla="*/ 3888660 w 6094603"/>
              <a:gd name="connsiteY1923" fmla="*/ 3825001 h 6038528"/>
              <a:gd name="connsiteX1924" fmla="*/ 3882512 w 6094603"/>
              <a:gd name="connsiteY1924" fmla="*/ 3823916 h 6038528"/>
              <a:gd name="connsiteX1925" fmla="*/ 5600073 w 6094603"/>
              <a:gd name="connsiteY1925" fmla="*/ 3820709 h 6038528"/>
              <a:gd name="connsiteX1926" fmla="*/ 5637976 w 6094603"/>
              <a:gd name="connsiteY1926" fmla="*/ 3830893 h 6038528"/>
              <a:gd name="connsiteX1927" fmla="*/ 5665788 w 6094603"/>
              <a:gd name="connsiteY1927" fmla="*/ 3934685 h 6038528"/>
              <a:gd name="connsiteX1928" fmla="*/ 5599945 w 6094603"/>
              <a:gd name="connsiteY1928" fmla="*/ 3972682 h 6038528"/>
              <a:gd name="connsiteX1929" fmla="*/ 5562018 w 6094603"/>
              <a:gd name="connsiteY1929" fmla="*/ 3962485 h 6038528"/>
              <a:gd name="connsiteX1930" fmla="*/ 5526612 w 6094603"/>
              <a:gd name="connsiteY1930" fmla="*/ 3916359 h 6038528"/>
              <a:gd name="connsiteX1931" fmla="*/ 5534206 w 6094603"/>
              <a:gd name="connsiteY1931" fmla="*/ 3858693 h 6038528"/>
              <a:gd name="connsiteX1932" fmla="*/ 5600073 w 6094603"/>
              <a:gd name="connsiteY1932" fmla="*/ 3820709 h 6038528"/>
              <a:gd name="connsiteX1933" fmla="*/ 3191496 w 6094603"/>
              <a:gd name="connsiteY1933" fmla="*/ 3811749 h 6038528"/>
              <a:gd name="connsiteX1934" fmla="*/ 3183691 w 6094603"/>
              <a:gd name="connsiteY1934" fmla="*/ 3813510 h 6038528"/>
              <a:gd name="connsiteX1935" fmla="*/ 3180226 w 6094603"/>
              <a:gd name="connsiteY1935" fmla="*/ 3815131 h 6038528"/>
              <a:gd name="connsiteX1936" fmla="*/ 3170660 w 6094603"/>
              <a:gd name="connsiteY1936" fmla="*/ 3825351 h 6038528"/>
              <a:gd name="connsiteX1937" fmla="*/ 3171255 w 6094603"/>
              <a:gd name="connsiteY1937" fmla="*/ 3839339 h 6038528"/>
              <a:gd name="connsiteX1938" fmla="*/ 3172445 w 6094603"/>
              <a:gd name="connsiteY1938" fmla="*/ 3841951 h 6038528"/>
              <a:gd name="connsiteX1939" fmla="*/ 3182805 w 6094603"/>
              <a:gd name="connsiteY1939" fmla="*/ 3851576 h 6038528"/>
              <a:gd name="connsiteX1940" fmla="*/ 3188953 w 6094603"/>
              <a:gd name="connsiteY1940" fmla="*/ 3852651 h 6038528"/>
              <a:gd name="connsiteX1941" fmla="*/ 3196932 w 6094603"/>
              <a:gd name="connsiteY1941" fmla="*/ 3850807 h 6038528"/>
              <a:gd name="connsiteX1942" fmla="*/ 3200444 w 6094603"/>
              <a:gd name="connsiteY1942" fmla="*/ 3849126 h 6038528"/>
              <a:gd name="connsiteX1943" fmla="*/ 3209905 w 6094603"/>
              <a:gd name="connsiteY1943" fmla="*/ 3838778 h 6038528"/>
              <a:gd name="connsiteX1944" fmla="*/ 3209123 w 6094603"/>
              <a:gd name="connsiteY1944" fmla="*/ 3824790 h 6038528"/>
              <a:gd name="connsiteX1945" fmla="*/ 3207887 w 6094603"/>
              <a:gd name="connsiteY1945" fmla="*/ 3822201 h 6038528"/>
              <a:gd name="connsiteX1946" fmla="*/ 3197609 w 6094603"/>
              <a:gd name="connsiteY1946" fmla="*/ 3812810 h 6038528"/>
              <a:gd name="connsiteX1947" fmla="*/ 3191496 w 6094603"/>
              <a:gd name="connsiteY1947" fmla="*/ 3811749 h 6038528"/>
              <a:gd name="connsiteX1948" fmla="*/ 2361746 w 6094603"/>
              <a:gd name="connsiteY1948" fmla="*/ 3792897 h 6038528"/>
              <a:gd name="connsiteX1949" fmla="*/ 2403779 w 6094603"/>
              <a:gd name="connsiteY1949" fmla="*/ 3804200 h 6038528"/>
              <a:gd name="connsiteX1950" fmla="*/ 2434601 w 6094603"/>
              <a:gd name="connsiteY1950" fmla="*/ 3919228 h 6038528"/>
              <a:gd name="connsiteX1951" fmla="*/ 2361583 w 6094603"/>
              <a:gd name="connsiteY1951" fmla="*/ 3961343 h 6038528"/>
              <a:gd name="connsiteX1952" fmla="*/ 2319562 w 6094603"/>
              <a:gd name="connsiteY1952" fmla="*/ 3950050 h 6038528"/>
              <a:gd name="connsiteX1953" fmla="*/ 2280331 w 6094603"/>
              <a:gd name="connsiteY1953" fmla="*/ 3898918 h 6038528"/>
              <a:gd name="connsiteX1954" fmla="*/ 2288742 w 6094603"/>
              <a:gd name="connsiteY1954" fmla="*/ 3835023 h 6038528"/>
              <a:gd name="connsiteX1955" fmla="*/ 2361746 w 6094603"/>
              <a:gd name="connsiteY1955" fmla="*/ 3792897 h 6038528"/>
              <a:gd name="connsiteX1956" fmla="*/ 1673145 w 6094603"/>
              <a:gd name="connsiteY1956" fmla="*/ 3775188 h 6038528"/>
              <a:gd name="connsiteX1957" fmla="*/ 1714619 w 6094603"/>
              <a:gd name="connsiteY1957" fmla="*/ 3786340 h 6038528"/>
              <a:gd name="connsiteX1958" fmla="*/ 1753303 w 6094603"/>
              <a:gd name="connsiteY1958" fmla="*/ 3836807 h 6038528"/>
              <a:gd name="connsiteX1959" fmla="*/ 1745045 w 6094603"/>
              <a:gd name="connsiteY1959" fmla="*/ 3899850 h 6038528"/>
              <a:gd name="connsiteX1960" fmla="*/ 1673007 w 6094603"/>
              <a:gd name="connsiteY1960" fmla="*/ 3941441 h 6038528"/>
              <a:gd name="connsiteX1961" fmla="*/ 1631521 w 6094603"/>
              <a:gd name="connsiteY1961" fmla="*/ 3930288 h 6038528"/>
              <a:gd name="connsiteX1962" fmla="*/ 1601096 w 6094603"/>
              <a:gd name="connsiteY1962" fmla="*/ 3816764 h 6038528"/>
              <a:gd name="connsiteX1963" fmla="*/ 1673145 w 6094603"/>
              <a:gd name="connsiteY1963" fmla="*/ 3775188 h 6038528"/>
              <a:gd name="connsiteX1964" fmla="*/ 4368813 w 6094603"/>
              <a:gd name="connsiteY1964" fmla="*/ 3762413 h 6038528"/>
              <a:gd name="connsiteX1965" fmla="*/ 4359888 w 6094603"/>
              <a:gd name="connsiteY1965" fmla="*/ 3764770 h 6038528"/>
              <a:gd name="connsiteX1966" fmla="*/ 4342995 w 6094603"/>
              <a:gd name="connsiteY1966" fmla="*/ 3772773 h 6038528"/>
              <a:gd name="connsiteX1967" fmla="*/ 4332519 w 6094603"/>
              <a:gd name="connsiteY1967" fmla="*/ 3783434 h 6038528"/>
              <a:gd name="connsiteX1968" fmla="*/ 4333663 w 6094603"/>
              <a:gd name="connsiteY1968" fmla="*/ 3798356 h 6038528"/>
              <a:gd name="connsiteX1969" fmla="*/ 4333651 w 6094603"/>
              <a:gd name="connsiteY1969" fmla="*/ 3798343 h 6038528"/>
              <a:gd name="connsiteX1970" fmla="*/ 4341292 w 6094603"/>
              <a:gd name="connsiteY1970" fmla="*/ 3814991 h 6038528"/>
              <a:gd name="connsiteX1971" fmla="*/ 4351978 w 6094603"/>
              <a:gd name="connsiteY1971" fmla="*/ 3825608 h 6038528"/>
              <a:gd name="connsiteX1972" fmla="*/ 4358231 w 6094603"/>
              <a:gd name="connsiteY1972" fmla="*/ 3826728 h 6038528"/>
              <a:gd name="connsiteX1973" fmla="*/ 4367004 w 6094603"/>
              <a:gd name="connsiteY1973" fmla="*/ 3824464 h 6038528"/>
              <a:gd name="connsiteX1974" fmla="*/ 4384200 w 6094603"/>
              <a:gd name="connsiteY1974" fmla="*/ 3816531 h 6038528"/>
              <a:gd name="connsiteX1975" fmla="*/ 4394898 w 6094603"/>
              <a:gd name="connsiteY1975" fmla="*/ 3805742 h 6038528"/>
              <a:gd name="connsiteX1976" fmla="*/ 4393603 w 6094603"/>
              <a:gd name="connsiteY1976" fmla="*/ 3790609 h 6038528"/>
              <a:gd name="connsiteX1977" fmla="*/ 4385670 w 6094603"/>
              <a:gd name="connsiteY1977" fmla="*/ 3773962 h 6038528"/>
              <a:gd name="connsiteX1978" fmla="*/ 4374891 w 6094603"/>
              <a:gd name="connsiteY1978" fmla="*/ 3763463 h 6038528"/>
              <a:gd name="connsiteX1979" fmla="*/ 4368813 w 6094603"/>
              <a:gd name="connsiteY1979" fmla="*/ 3762413 h 6038528"/>
              <a:gd name="connsiteX1980" fmla="*/ 1358593 w 6094603"/>
              <a:gd name="connsiteY1980" fmla="*/ 3761701 h 6038528"/>
              <a:gd name="connsiteX1981" fmla="*/ 1344058 w 6094603"/>
              <a:gd name="connsiteY1981" fmla="*/ 3769028 h 6038528"/>
              <a:gd name="connsiteX1982" fmla="*/ 1303471 w 6094603"/>
              <a:gd name="connsiteY1982" fmla="*/ 3801167 h 6038528"/>
              <a:gd name="connsiteX1983" fmla="*/ 1293053 w 6094603"/>
              <a:gd name="connsiteY1983" fmla="*/ 3813358 h 6038528"/>
              <a:gd name="connsiteX1984" fmla="*/ 1296437 w 6094603"/>
              <a:gd name="connsiteY1984" fmla="*/ 3829039 h 6038528"/>
              <a:gd name="connsiteX1985" fmla="*/ 1314086 w 6094603"/>
              <a:gd name="connsiteY1985" fmla="*/ 3858086 h 6038528"/>
              <a:gd name="connsiteX1986" fmla="*/ 1324226 w 6094603"/>
              <a:gd name="connsiteY1986" fmla="*/ 3867653 h 6038528"/>
              <a:gd name="connsiteX1987" fmla="*/ 1330596 w 6094603"/>
              <a:gd name="connsiteY1987" fmla="*/ 3868796 h 6038528"/>
              <a:gd name="connsiteX1988" fmla="*/ 1338154 w 6094603"/>
              <a:gd name="connsiteY1988" fmla="*/ 3867150 h 6038528"/>
              <a:gd name="connsiteX1989" fmla="*/ 1375499 w 6094603"/>
              <a:gd name="connsiteY1989" fmla="*/ 3856197 h 6038528"/>
              <a:gd name="connsiteX1990" fmla="*/ 1389217 w 6094603"/>
              <a:gd name="connsiteY1990" fmla="*/ 3846279 h 6038528"/>
              <a:gd name="connsiteX1991" fmla="*/ 1388716 w 6094603"/>
              <a:gd name="connsiteY1991" fmla="*/ 3829354 h 6038528"/>
              <a:gd name="connsiteX1992" fmla="*/ 1376665 w 6094603"/>
              <a:gd name="connsiteY1992" fmla="*/ 3780379 h 6038528"/>
              <a:gd name="connsiteX1993" fmla="*/ 1364544 w 6094603"/>
              <a:gd name="connsiteY1993" fmla="*/ 3762705 h 6038528"/>
              <a:gd name="connsiteX1994" fmla="*/ 1358593 w 6094603"/>
              <a:gd name="connsiteY1994" fmla="*/ 3761701 h 6038528"/>
              <a:gd name="connsiteX1995" fmla="*/ 3676944 w 6094603"/>
              <a:gd name="connsiteY1995" fmla="*/ 3751668 h 6038528"/>
              <a:gd name="connsiteX1996" fmla="*/ 3668731 w 6094603"/>
              <a:gd name="connsiteY1996" fmla="*/ 3753641 h 6038528"/>
              <a:gd name="connsiteX1997" fmla="*/ 3661825 w 6094603"/>
              <a:gd name="connsiteY1997" fmla="*/ 3756917 h 6038528"/>
              <a:gd name="connsiteX1998" fmla="*/ 3652096 w 6094603"/>
              <a:gd name="connsiteY1998" fmla="*/ 3767278 h 6038528"/>
              <a:gd name="connsiteX1999" fmla="*/ 3652866 w 6094603"/>
              <a:gd name="connsiteY1999" fmla="*/ 3781487 h 6038528"/>
              <a:gd name="connsiteX2000" fmla="*/ 3656249 w 6094603"/>
              <a:gd name="connsiteY2000" fmla="*/ 3788907 h 6038528"/>
              <a:gd name="connsiteX2001" fmla="*/ 3666620 w 6094603"/>
              <a:gd name="connsiteY2001" fmla="*/ 3798846 h 6038528"/>
              <a:gd name="connsiteX2002" fmla="*/ 3672920 w 6094603"/>
              <a:gd name="connsiteY2002" fmla="*/ 3799977 h 6038528"/>
              <a:gd name="connsiteX2003" fmla="*/ 3680969 w 6094603"/>
              <a:gd name="connsiteY2003" fmla="*/ 3798100 h 6038528"/>
              <a:gd name="connsiteX2004" fmla="*/ 3688004 w 6094603"/>
              <a:gd name="connsiteY2004" fmla="*/ 3794856 h 6038528"/>
              <a:gd name="connsiteX2005" fmla="*/ 3697955 w 6094603"/>
              <a:gd name="connsiteY2005" fmla="*/ 3784357 h 6038528"/>
              <a:gd name="connsiteX2006" fmla="*/ 3697034 w 6094603"/>
              <a:gd name="connsiteY2006" fmla="*/ 3769938 h 6038528"/>
              <a:gd name="connsiteX2007" fmla="*/ 3693522 w 6094603"/>
              <a:gd name="connsiteY2007" fmla="*/ 3762518 h 6038528"/>
              <a:gd name="connsiteX2008" fmla="*/ 3683034 w 6094603"/>
              <a:gd name="connsiteY2008" fmla="*/ 3752730 h 6038528"/>
              <a:gd name="connsiteX2009" fmla="*/ 3676944 w 6094603"/>
              <a:gd name="connsiteY2009" fmla="*/ 3751668 h 6038528"/>
              <a:gd name="connsiteX2010" fmla="*/ 5879219 w 6094603"/>
              <a:gd name="connsiteY2010" fmla="*/ 3748730 h 6038528"/>
              <a:gd name="connsiteX2011" fmla="*/ 5888097 w 6094603"/>
              <a:gd name="connsiteY2011" fmla="*/ 3751121 h 6038528"/>
              <a:gd name="connsiteX2012" fmla="*/ 5894583 w 6094603"/>
              <a:gd name="connsiteY2012" fmla="*/ 3775361 h 6038528"/>
              <a:gd name="connsiteX2013" fmla="*/ 5879184 w 6094603"/>
              <a:gd name="connsiteY2013" fmla="*/ 3784252 h 6038528"/>
              <a:gd name="connsiteX2014" fmla="*/ 5870306 w 6094603"/>
              <a:gd name="connsiteY2014" fmla="*/ 3781872 h 6038528"/>
              <a:gd name="connsiteX2015" fmla="*/ 5863820 w 6094603"/>
              <a:gd name="connsiteY2015" fmla="*/ 3757629 h 6038528"/>
              <a:gd name="connsiteX2016" fmla="*/ 5879219 w 6094603"/>
              <a:gd name="connsiteY2016" fmla="*/ 3748730 h 6038528"/>
              <a:gd name="connsiteX2017" fmla="*/ 2985415 w 6094603"/>
              <a:gd name="connsiteY2017" fmla="*/ 3739570 h 6038528"/>
              <a:gd name="connsiteX2018" fmla="*/ 2978462 w 6094603"/>
              <a:gd name="connsiteY2018" fmla="*/ 3741075 h 6038528"/>
              <a:gd name="connsiteX2019" fmla="*/ 2977470 w 6094603"/>
              <a:gd name="connsiteY2019" fmla="*/ 3741531 h 6038528"/>
              <a:gd name="connsiteX2020" fmla="*/ 2967554 w 6094603"/>
              <a:gd name="connsiteY2020" fmla="*/ 3752076 h 6038528"/>
              <a:gd name="connsiteX2021" fmla="*/ 2967822 w 6094603"/>
              <a:gd name="connsiteY2021" fmla="*/ 3766251 h 6038528"/>
              <a:gd name="connsiteX2022" fmla="*/ 2985170 w 6094603"/>
              <a:gd name="connsiteY2022" fmla="*/ 3777264 h 6038528"/>
              <a:gd name="connsiteX2023" fmla="*/ 2992333 w 6094603"/>
              <a:gd name="connsiteY2023" fmla="*/ 3775653 h 6038528"/>
              <a:gd name="connsiteX2024" fmla="*/ 2993989 w 6094603"/>
              <a:gd name="connsiteY2024" fmla="*/ 3774884 h 6038528"/>
              <a:gd name="connsiteX2025" fmla="*/ 3003474 w 6094603"/>
              <a:gd name="connsiteY2025" fmla="*/ 3764560 h 6038528"/>
              <a:gd name="connsiteX2026" fmla="*/ 3002751 w 6094603"/>
              <a:gd name="connsiteY2026" fmla="*/ 3750572 h 6038528"/>
              <a:gd name="connsiteX2027" fmla="*/ 2985415 w 6094603"/>
              <a:gd name="connsiteY2027" fmla="*/ 3739570 h 6038528"/>
              <a:gd name="connsiteX2028" fmla="*/ 5395380 w 6094603"/>
              <a:gd name="connsiteY2028" fmla="*/ 3736863 h 6038528"/>
              <a:gd name="connsiteX2029" fmla="*/ 5437938 w 6094603"/>
              <a:gd name="connsiteY2029" fmla="*/ 3748310 h 6038528"/>
              <a:gd name="connsiteX2030" fmla="*/ 5477696 w 6094603"/>
              <a:gd name="connsiteY2030" fmla="*/ 3800105 h 6038528"/>
              <a:gd name="connsiteX2031" fmla="*/ 5469168 w 6094603"/>
              <a:gd name="connsiteY2031" fmla="*/ 3864842 h 6038528"/>
              <a:gd name="connsiteX2032" fmla="*/ 5395229 w 6094603"/>
              <a:gd name="connsiteY2032" fmla="*/ 3907503 h 6038528"/>
              <a:gd name="connsiteX2033" fmla="*/ 5352647 w 6094603"/>
              <a:gd name="connsiteY2033" fmla="*/ 3896061 h 6038528"/>
              <a:gd name="connsiteX2034" fmla="*/ 5321417 w 6094603"/>
              <a:gd name="connsiteY2034" fmla="*/ 3779538 h 6038528"/>
              <a:gd name="connsiteX2035" fmla="*/ 5395380 w 6094603"/>
              <a:gd name="connsiteY2035" fmla="*/ 3736863 h 6038528"/>
              <a:gd name="connsiteX2036" fmla="*/ 2157044 w 6094603"/>
              <a:gd name="connsiteY2036" fmla="*/ 3725537 h 6038528"/>
              <a:gd name="connsiteX2037" fmla="*/ 2195518 w 6094603"/>
              <a:gd name="connsiteY2037" fmla="*/ 3735883 h 6038528"/>
              <a:gd name="connsiteX2038" fmla="*/ 2231415 w 6094603"/>
              <a:gd name="connsiteY2038" fmla="*/ 3782688 h 6038528"/>
              <a:gd name="connsiteX2039" fmla="*/ 2223715 w 6094603"/>
              <a:gd name="connsiteY2039" fmla="*/ 3841147 h 6038528"/>
              <a:gd name="connsiteX2040" fmla="*/ 2156904 w 6094603"/>
              <a:gd name="connsiteY2040" fmla="*/ 3879703 h 6038528"/>
              <a:gd name="connsiteX2041" fmla="*/ 2118429 w 6094603"/>
              <a:gd name="connsiteY2041" fmla="*/ 3869355 h 6038528"/>
              <a:gd name="connsiteX2042" fmla="*/ 2082533 w 6094603"/>
              <a:gd name="connsiteY2042" fmla="*/ 3822563 h 6038528"/>
              <a:gd name="connsiteX2043" fmla="*/ 2090231 w 6094603"/>
              <a:gd name="connsiteY2043" fmla="*/ 3764093 h 6038528"/>
              <a:gd name="connsiteX2044" fmla="*/ 2157044 w 6094603"/>
              <a:gd name="connsiteY2044" fmla="*/ 3725537 h 6038528"/>
              <a:gd name="connsiteX2045" fmla="*/ 425021 w 6094603"/>
              <a:gd name="connsiteY2045" fmla="*/ 3714931 h 6038528"/>
              <a:gd name="connsiteX2046" fmla="*/ 417398 w 6094603"/>
              <a:gd name="connsiteY2046" fmla="*/ 3716623 h 6038528"/>
              <a:gd name="connsiteX2047" fmla="*/ 375587 w 6094603"/>
              <a:gd name="connsiteY2047" fmla="*/ 3726971 h 6038528"/>
              <a:gd name="connsiteX2048" fmla="*/ 359705 w 6094603"/>
              <a:gd name="connsiteY2048" fmla="*/ 3738252 h 6038528"/>
              <a:gd name="connsiteX2049" fmla="*/ 363283 w 6094603"/>
              <a:gd name="connsiteY2049" fmla="*/ 3757407 h 6038528"/>
              <a:gd name="connsiteX2050" fmla="*/ 382702 w 6094603"/>
              <a:gd name="connsiteY2050" fmla="*/ 3788978 h 6038528"/>
              <a:gd name="connsiteX2051" fmla="*/ 395298 w 6094603"/>
              <a:gd name="connsiteY2051" fmla="*/ 3800339 h 6038528"/>
              <a:gd name="connsiteX2052" fmla="*/ 395296 w 6094603"/>
              <a:gd name="connsiteY2052" fmla="*/ 3800339 h 6038528"/>
              <a:gd name="connsiteX2053" fmla="*/ 399695 w 6094603"/>
              <a:gd name="connsiteY2053" fmla="*/ 3800877 h 6038528"/>
              <a:gd name="connsiteX2054" fmla="*/ 411766 w 6094603"/>
              <a:gd name="connsiteY2054" fmla="*/ 3796267 h 6038528"/>
              <a:gd name="connsiteX2055" fmla="*/ 442873 w 6094603"/>
              <a:gd name="connsiteY2055" fmla="*/ 3775422 h 6038528"/>
              <a:gd name="connsiteX2056" fmla="*/ 452112 w 6094603"/>
              <a:gd name="connsiteY2056" fmla="*/ 3765039 h 6038528"/>
              <a:gd name="connsiteX2057" fmla="*/ 451267 w 6094603"/>
              <a:gd name="connsiteY2057" fmla="*/ 3751191 h 6038528"/>
              <a:gd name="connsiteX2058" fmla="*/ 442411 w 6094603"/>
              <a:gd name="connsiteY2058" fmla="*/ 3728067 h 6038528"/>
              <a:gd name="connsiteX2059" fmla="*/ 432550 w 6094603"/>
              <a:gd name="connsiteY2059" fmla="*/ 3716577 h 6038528"/>
              <a:gd name="connsiteX2060" fmla="*/ 425021 w 6094603"/>
              <a:gd name="connsiteY2060" fmla="*/ 3714931 h 6038528"/>
              <a:gd name="connsiteX2061" fmla="*/ 91195 w 6094603"/>
              <a:gd name="connsiteY2061" fmla="*/ 3714676 h 6038528"/>
              <a:gd name="connsiteX2062" fmla="*/ 106915 w 6094603"/>
              <a:gd name="connsiteY2062" fmla="*/ 3718910 h 6038528"/>
              <a:gd name="connsiteX2063" fmla="*/ 121571 w 6094603"/>
              <a:gd name="connsiteY2063" fmla="*/ 3738018 h 6038528"/>
              <a:gd name="connsiteX2064" fmla="*/ 118428 w 6094603"/>
              <a:gd name="connsiteY2064" fmla="*/ 3761912 h 6038528"/>
              <a:gd name="connsiteX2065" fmla="*/ 91126 w 6094603"/>
              <a:gd name="connsiteY2065" fmla="*/ 3777672 h 6038528"/>
              <a:gd name="connsiteX2066" fmla="*/ 75404 w 6094603"/>
              <a:gd name="connsiteY2066" fmla="*/ 3773448 h 6038528"/>
              <a:gd name="connsiteX2067" fmla="*/ 60743 w 6094603"/>
              <a:gd name="connsiteY2067" fmla="*/ 3754329 h 6038528"/>
              <a:gd name="connsiteX2068" fmla="*/ 63893 w 6094603"/>
              <a:gd name="connsiteY2068" fmla="*/ 3730448 h 6038528"/>
              <a:gd name="connsiteX2069" fmla="*/ 91195 w 6094603"/>
              <a:gd name="connsiteY2069" fmla="*/ 3714676 h 6038528"/>
              <a:gd name="connsiteX2070" fmla="*/ 1146688 w 6094603"/>
              <a:gd name="connsiteY2070" fmla="*/ 3709239 h 6038528"/>
              <a:gd name="connsiteX2071" fmla="*/ 1134269 w 6094603"/>
              <a:gd name="connsiteY2071" fmla="*/ 3714173 h 6038528"/>
              <a:gd name="connsiteX2072" fmla="*/ 1104911 w 6094603"/>
              <a:gd name="connsiteY2072" fmla="*/ 3734029 h 6038528"/>
              <a:gd name="connsiteX2073" fmla="*/ 1095051 w 6094603"/>
              <a:gd name="connsiteY2073" fmla="*/ 3745696 h 6038528"/>
              <a:gd name="connsiteX2074" fmla="*/ 1097641 w 6094603"/>
              <a:gd name="connsiteY2074" fmla="*/ 3760756 h 6038528"/>
              <a:gd name="connsiteX2075" fmla="*/ 1109081 w 6094603"/>
              <a:gd name="connsiteY2075" fmla="*/ 3780507 h 6038528"/>
              <a:gd name="connsiteX2076" fmla="*/ 1125434 w 6094603"/>
              <a:gd name="connsiteY2076" fmla="*/ 3790867 h 6038528"/>
              <a:gd name="connsiteX2077" fmla="*/ 1132857 w 6094603"/>
              <a:gd name="connsiteY2077" fmla="*/ 3789257 h 6038528"/>
              <a:gd name="connsiteX2078" fmla="*/ 1161515 w 6094603"/>
              <a:gd name="connsiteY2078" fmla="*/ 3779981 h 6038528"/>
              <a:gd name="connsiteX2079" fmla="*/ 1174153 w 6094603"/>
              <a:gd name="connsiteY2079" fmla="*/ 3770148 h 6038528"/>
              <a:gd name="connsiteX2080" fmla="*/ 1174025 w 6094603"/>
              <a:gd name="connsiteY2080" fmla="*/ 3754129 h 6038528"/>
              <a:gd name="connsiteX2081" fmla="*/ 1164556 w 6094603"/>
              <a:gd name="connsiteY2081" fmla="*/ 3724556 h 6038528"/>
              <a:gd name="connsiteX2082" fmla="*/ 1152548 w 6094603"/>
              <a:gd name="connsiteY2082" fmla="*/ 3710219 h 6038528"/>
              <a:gd name="connsiteX2083" fmla="*/ 1146688 w 6094603"/>
              <a:gd name="connsiteY2083" fmla="*/ 3709239 h 6038528"/>
              <a:gd name="connsiteX2084" fmla="*/ 4862672 w 6094603"/>
              <a:gd name="connsiteY2084" fmla="*/ 3691903 h 6038528"/>
              <a:gd name="connsiteX2085" fmla="*/ 4851963 w 6094603"/>
              <a:gd name="connsiteY2085" fmla="*/ 3695402 h 6038528"/>
              <a:gd name="connsiteX2086" fmla="*/ 4820231 w 6094603"/>
              <a:gd name="connsiteY2086" fmla="*/ 3711957 h 6038528"/>
              <a:gd name="connsiteX2087" fmla="*/ 4809043 w 6094603"/>
              <a:gd name="connsiteY2087" fmla="*/ 3722981 h 6038528"/>
              <a:gd name="connsiteX2088" fmla="*/ 4810712 w 6094603"/>
              <a:gd name="connsiteY2088" fmla="*/ 3738615 h 6038528"/>
              <a:gd name="connsiteX2089" fmla="*/ 4823288 w 6094603"/>
              <a:gd name="connsiteY2089" fmla="*/ 3765737 h 6038528"/>
              <a:gd name="connsiteX2090" fmla="*/ 4834184 w 6094603"/>
              <a:gd name="connsiteY2090" fmla="*/ 3777114 h 6038528"/>
              <a:gd name="connsiteX2091" fmla="*/ 4840495 w 6094603"/>
              <a:gd name="connsiteY2091" fmla="*/ 3778257 h 6038528"/>
              <a:gd name="connsiteX2092" fmla="*/ 4849851 w 6094603"/>
              <a:gd name="connsiteY2092" fmla="*/ 3775642 h 6038528"/>
              <a:gd name="connsiteX2093" fmla="*/ 4883076 w 6094603"/>
              <a:gd name="connsiteY2093" fmla="*/ 3761947 h 6038528"/>
              <a:gd name="connsiteX2094" fmla="*/ 4895652 w 6094603"/>
              <a:gd name="connsiteY2094" fmla="*/ 3750969 h 6038528"/>
              <a:gd name="connsiteX2095" fmla="*/ 4893856 w 6094603"/>
              <a:gd name="connsiteY2095" fmla="*/ 3734356 h 6038528"/>
              <a:gd name="connsiteX2096" fmla="*/ 4880008 w 6094603"/>
              <a:gd name="connsiteY2096" fmla="*/ 3704819 h 6038528"/>
              <a:gd name="connsiteX2097" fmla="*/ 4868435 w 6094603"/>
              <a:gd name="connsiteY2097" fmla="*/ 3692837 h 6038528"/>
              <a:gd name="connsiteX2098" fmla="*/ 4862672 w 6094603"/>
              <a:gd name="connsiteY2098" fmla="*/ 3691903 h 6038528"/>
              <a:gd name="connsiteX2099" fmla="*/ 4163046 w 6094603"/>
              <a:gd name="connsiteY2099" fmla="*/ 3691004 h 6038528"/>
              <a:gd name="connsiteX2100" fmla="*/ 4154425 w 6094603"/>
              <a:gd name="connsiteY2100" fmla="*/ 3693198 h 6038528"/>
              <a:gd name="connsiteX2101" fmla="*/ 4141581 w 6094603"/>
              <a:gd name="connsiteY2101" fmla="*/ 3699276 h 6038528"/>
              <a:gd name="connsiteX2102" fmla="*/ 4131431 w 6094603"/>
              <a:gd name="connsiteY2102" fmla="*/ 3709811 h 6038528"/>
              <a:gd name="connsiteX2103" fmla="*/ 4132388 w 6094603"/>
              <a:gd name="connsiteY2103" fmla="*/ 3724392 h 6038528"/>
              <a:gd name="connsiteX2104" fmla="*/ 4138454 w 6094603"/>
              <a:gd name="connsiteY2104" fmla="*/ 3737808 h 6038528"/>
              <a:gd name="connsiteX2105" fmla="*/ 4148965 w 6094603"/>
              <a:gd name="connsiteY2105" fmla="*/ 3748226 h 6038528"/>
              <a:gd name="connsiteX2106" fmla="*/ 4155312 w 6094603"/>
              <a:gd name="connsiteY2106" fmla="*/ 3749369 h 6038528"/>
              <a:gd name="connsiteX2107" fmla="*/ 4163723 w 6094603"/>
              <a:gd name="connsiteY2107" fmla="*/ 3747305 h 6038528"/>
              <a:gd name="connsiteX2108" fmla="*/ 4176929 w 6094603"/>
              <a:gd name="connsiteY2108" fmla="*/ 3741285 h 6038528"/>
              <a:gd name="connsiteX2109" fmla="*/ 4176941 w 6094603"/>
              <a:gd name="connsiteY2109" fmla="*/ 3741285 h 6038528"/>
              <a:gd name="connsiteX2110" fmla="*/ 4187370 w 6094603"/>
              <a:gd name="connsiteY2110" fmla="*/ 3730601 h 6038528"/>
              <a:gd name="connsiteX2111" fmla="*/ 4186215 w 6094603"/>
              <a:gd name="connsiteY2111" fmla="*/ 3715714 h 6038528"/>
              <a:gd name="connsiteX2112" fmla="*/ 4179787 w 6094603"/>
              <a:gd name="connsiteY2112" fmla="*/ 3702263 h 6038528"/>
              <a:gd name="connsiteX2113" fmla="*/ 4169136 w 6094603"/>
              <a:gd name="connsiteY2113" fmla="*/ 3692056 h 6038528"/>
              <a:gd name="connsiteX2114" fmla="*/ 4163046 w 6094603"/>
              <a:gd name="connsiteY2114" fmla="*/ 3691004 h 6038528"/>
              <a:gd name="connsiteX2115" fmla="*/ 3471692 w 6094603"/>
              <a:gd name="connsiteY2115" fmla="*/ 3679851 h 6038528"/>
              <a:gd name="connsiteX2116" fmla="*/ 3463630 w 6094603"/>
              <a:gd name="connsiteY2116" fmla="*/ 3681742 h 6038528"/>
              <a:gd name="connsiteX2117" fmla="*/ 3459442 w 6094603"/>
              <a:gd name="connsiteY2117" fmla="*/ 3683726 h 6038528"/>
              <a:gd name="connsiteX2118" fmla="*/ 3449864 w 6094603"/>
              <a:gd name="connsiteY2118" fmla="*/ 3694014 h 6038528"/>
              <a:gd name="connsiteX2119" fmla="*/ 3450552 w 6094603"/>
              <a:gd name="connsiteY2119" fmla="*/ 3708048 h 6038528"/>
              <a:gd name="connsiteX2120" fmla="*/ 3452326 w 6094603"/>
              <a:gd name="connsiteY2120" fmla="*/ 3711921 h 6038528"/>
              <a:gd name="connsiteX2121" fmla="*/ 3462627 w 6094603"/>
              <a:gd name="connsiteY2121" fmla="*/ 3721594 h 6038528"/>
              <a:gd name="connsiteX2122" fmla="*/ 3468868 w 6094603"/>
              <a:gd name="connsiteY2122" fmla="*/ 3722702 h 6038528"/>
              <a:gd name="connsiteX2123" fmla="*/ 3476731 w 6094603"/>
              <a:gd name="connsiteY2123" fmla="*/ 3720916 h 6038528"/>
              <a:gd name="connsiteX2124" fmla="*/ 3481094 w 6094603"/>
              <a:gd name="connsiteY2124" fmla="*/ 3718887 h 6038528"/>
              <a:gd name="connsiteX2125" fmla="*/ 3490789 w 6094603"/>
              <a:gd name="connsiteY2125" fmla="*/ 3708491 h 6038528"/>
              <a:gd name="connsiteX2126" fmla="*/ 3489996 w 6094603"/>
              <a:gd name="connsiteY2126" fmla="*/ 3694306 h 6038528"/>
              <a:gd name="connsiteX2127" fmla="*/ 3488129 w 6094603"/>
              <a:gd name="connsiteY2127" fmla="*/ 3690397 h 6038528"/>
              <a:gd name="connsiteX2128" fmla="*/ 3477711 w 6094603"/>
              <a:gd name="connsiteY2128" fmla="*/ 3680890 h 6038528"/>
              <a:gd name="connsiteX2129" fmla="*/ 3471692 w 6094603"/>
              <a:gd name="connsiteY2129" fmla="*/ 3679851 h 6038528"/>
              <a:gd name="connsiteX2130" fmla="*/ 5674526 w 6094603"/>
              <a:gd name="connsiteY2130" fmla="*/ 3668186 h 6038528"/>
              <a:gd name="connsiteX2131" fmla="*/ 5686402 w 6094603"/>
              <a:gd name="connsiteY2131" fmla="*/ 3671382 h 6038528"/>
              <a:gd name="connsiteX2132" fmla="*/ 5697497 w 6094603"/>
              <a:gd name="connsiteY2132" fmla="*/ 3685826 h 6038528"/>
              <a:gd name="connsiteX2133" fmla="*/ 5695117 w 6094603"/>
              <a:gd name="connsiteY2133" fmla="*/ 3703895 h 6038528"/>
              <a:gd name="connsiteX2134" fmla="*/ 5674491 w 6094603"/>
              <a:gd name="connsiteY2134" fmla="*/ 3715795 h 6038528"/>
              <a:gd name="connsiteX2135" fmla="*/ 5662615 w 6094603"/>
              <a:gd name="connsiteY2135" fmla="*/ 3712598 h 6038528"/>
              <a:gd name="connsiteX2136" fmla="*/ 5653889 w 6094603"/>
              <a:gd name="connsiteY2136" fmla="*/ 3680097 h 6038528"/>
              <a:gd name="connsiteX2137" fmla="*/ 5674526 w 6094603"/>
              <a:gd name="connsiteY2137" fmla="*/ 3668186 h 6038528"/>
              <a:gd name="connsiteX2138" fmla="*/ 1952339 w 6094603"/>
              <a:gd name="connsiteY2138" fmla="*/ 3659822 h 6038528"/>
              <a:gd name="connsiteX2139" fmla="*/ 1986416 w 6094603"/>
              <a:gd name="connsiteY2139" fmla="*/ 3668980 h 6038528"/>
              <a:gd name="connsiteX2140" fmla="*/ 2011403 w 6094603"/>
              <a:gd name="connsiteY2140" fmla="*/ 3762272 h 6038528"/>
              <a:gd name="connsiteX2141" fmla="*/ 1952199 w 6094603"/>
              <a:gd name="connsiteY2141" fmla="*/ 3796408 h 6038528"/>
              <a:gd name="connsiteX2142" fmla="*/ 1918123 w 6094603"/>
              <a:gd name="connsiteY2142" fmla="*/ 3787251 h 6038528"/>
              <a:gd name="connsiteX2143" fmla="*/ 1886321 w 6094603"/>
              <a:gd name="connsiteY2143" fmla="*/ 3745777 h 6038528"/>
              <a:gd name="connsiteX2144" fmla="*/ 1893146 w 6094603"/>
              <a:gd name="connsiteY2144" fmla="*/ 3693968 h 6038528"/>
              <a:gd name="connsiteX2145" fmla="*/ 1952339 w 6094603"/>
              <a:gd name="connsiteY2145" fmla="*/ 3659822 h 6038528"/>
              <a:gd name="connsiteX2146" fmla="*/ 936886 w 6094603"/>
              <a:gd name="connsiteY2146" fmla="*/ 3653346 h 6038528"/>
              <a:gd name="connsiteX2147" fmla="*/ 926080 w 6094603"/>
              <a:gd name="connsiteY2147" fmla="*/ 3656916 h 6038528"/>
              <a:gd name="connsiteX2148" fmla="*/ 907827 w 6094603"/>
              <a:gd name="connsiteY2148" fmla="*/ 3668103 h 6038528"/>
              <a:gd name="connsiteX2149" fmla="*/ 898492 w 6094603"/>
              <a:gd name="connsiteY2149" fmla="*/ 3679175 h 6038528"/>
              <a:gd name="connsiteX2150" fmla="*/ 900273 w 6094603"/>
              <a:gd name="connsiteY2150" fmla="*/ 3693548 h 6038528"/>
              <a:gd name="connsiteX2151" fmla="*/ 905966 w 6094603"/>
              <a:gd name="connsiteY2151" fmla="*/ 3704187 h 6038528"/>
              <a:gd name="connsiteX2152" fmla="*/ 922274 w 6094603"/>
              <a:gd name="connsiteY2152" fmla="*/ 3714465 h 6038528"/>
              <a:gd name="connsiteX2153" fmla="*/ 929449 w 6094603"/>
              <a:gd name="connsiteY2153" fmla="*/ 3712973 h 6038528"/>
              <a:gd name="connsiteX2154" fmla="*/ 948288 w 6094603"/>
              <a:gd name="connsiteY2154" fmla="*/ 3706393 h 6038528"/>
              <a:gd name="connsiteX2155" fmla="*/ 959966 w 6094603"/>
              <a:gd name="connsiteY2155" fmla="*/ 3696546 h 6038528"/>
              <a:gd name="connsiteX2156" fmla="*/ 959937 w 6094603"/>
              <a:gd name="connsiteY2156" fmla="*/ 3681274 h 6038528"/>
              <a:gd name="connsiteX2157" fmla="*/ 954207 w 6094603"/>
              <a:gd name="connsiteY2157" fmla="*/ 3666237 h 6038528"/>
              <a:gd name="connsiteX2158" fmla="*/ 942565 w 6094603"/>
              <a:gd name="connsiteY2158" fmla="*/ 3654257 h 6038528"/>
              <a:gd name="connsiteX2159" fmla="*/ 936886 w 6094603"/>
              <a:gd name="connsiteY2159" fmla="*/ 3653346 h 6038528"/>
              <a:gd name="connsiteX2160" fmla="*/ 5190687 w 6094603"/>
              <a:gd name="connsiteY2160" fmla="*/ 3649731 h 6038528"/>
              <a:gd name="connsiteX2161" fmla="*/ 5239557 w 6094603"/>
              <a:gd name="connsiteY2161" fmla="*/ 3662867 h 6038528"/>
              <a:gd name="connsiteX2162" fmla="*/ 5275406 w 6094603"/>
              <a:gd name="connsiteY2162" fmla="*/ 3796654 h 6038528"/>
              <a:gd name="connsiteX2163" fmla="*/ 5190512 w 6094603"/>
              <a:gd name="connsiteY2163" fmla="*/ 3845626 h 6038528"/>
              <a:gd name="connsiteX2164" fmla="*/ 5141631 w 6094603"/>
              <a:gd name="connsiteY2164" fmla="*/ 3832492 h 6038528"/>
              <a:gd name="connsiteX2165" fmla="*/ 5105782 w 6094603"/>
              <a:gd name="connsiteY2165" fmla="*/ 3698705 h 6038528"/>
              <a:gd name="connsiteX2166" fmla="*/ 5190687 w 6094603"/>
              <a:gd name="connsiteY2166" fmla="*/ 3649731 h 6038528"/>
              <a:gd name="connsiteX2167" fmla="*/ 4651575 w 6094603"/>
              <a:gd name="connsiteY2167" fmla="*/ 3627692 h 6038528"/>
              <a:gd name="connsiteX2168" fmla="*/ 4642055 w 6094603"/>
              <a:gd name="connsiteY2168" fmla="*/ 3630387 h 6038528"/>
              <a:gd name="connsiteX2169" fmla="*/ 4619831 w 6094603"/>
              <a:gd name="connsiteY2169" fmla="*/ 3641248 h 6038528"/>
              <a:gd name="connsiteX2170" fmla="*/ 4609122 w 6094603"/>
              <a:gd name="connsiteY2170" fmla="*/ 3652016 h 6038528"/>
              <a:gd name="connsiteX2171" fmla="*/ 4610394 w 6094603"/>
              <a:gd name="connsiteY2171" fmla="*/ 3667136 h 6038528"/>
              <a:gd name="connsiteX2172" fmla="*/ 4619621 w 6094603"/>
              <a:gd name="connsiteY2172" fmla="*/ 3687365 h 6038528"/>
              <a:gd name="connsiteX2173" fmla="*/ 4630377 w 6094603"/>
              <a:gd name="connsiteY2173" fmla="*/ 3698307 h 6038528"/>
              <a:gd name="connsiteX2174" fmla="*/ 4636677 w 6094603"/>
              <a:gd name="connsiteY2174" fmla="*/ 3699440 h 6038528"/>
              <a:gd name="connsiteX2175" fmla="*/ 4645683 w 6094603"/>
              <a:gd name="connsiteY2175" fmla="*/ 3697036 h 6038528"/>
              <a:gd name="connsiteX2176" fmla="*/ 4668526 w 6094603"/>
              <a:gd name="connsiteY2176" fmla="*/ 3686887 h 6038528"/>
              <a:gd name="connsiteX2177" fmla="*/ 4679877 w 6094603"/>
              <a:gd name="connsiteY2177" fmla="*/ 3676025 h 6038528"/>
              <a:gd name="connsiteX2178" fmla="*/ 4678430 w 6094603"/>
              <a:gd name="connsiteY2178" fmla="*/ 3660381 h 6038528"/>
              <a:gd name="connsiteX2179" fmla="*/ 4668584 w 6094603"/>
              <a:gd name="connsiteY2179" fmla="*/ 3639628 h 6038528"/>
              <a:gd name="connsiteX2180" fmla="*/ 4657525 w 6094603"/>
              <a:gd name="connsiteY2180" fmla="*/ 3628684 h 6038528"/>
              <a:gd name="connsiteX2181" fmla="*/ 4651575 w 6094603"/>
              <a:gd name="connsiteY2181" fmla="*/ 3627692 h 6038528"/>
              <a:gd name="connsiteX2182" fmla="*/ 3957222 w 6094603"/>
              <a:gd name="connsiteY2182" fmla="*/ 3619738 h 6038528"/>
              <a:gd name="connsiteX2183" fmla="*/ 3948869 w 6094603"/>
              <a:gd name="connsiteY2183" fmla="*/ 3621778 h 6038528"/>
              <a:gd name="connsiteX2184" fmla="*/ 3939303 w 6094603"/>
              <a:gd name="connsiteY2184" fmla="*/ 3626260 h 6038528"/>
              <a:gd name="connsiteX2185" fmla="*/ 3929328 w 6094603"/>
              <a:gd name="connsiteY2185" fmla="*/ 3636688 h 6038528"/>
              <a:gd name="connsiteX2186" fmla="*/ 3930156 w 6094603"/>
              <a:gd name="connsiteY2186" fmla="*/ 3651084 h 6038528"/>
              <a:gd name="connsiteX2187" fmla="*/ 3934321 w 6094603"/>
              <a:gd name="connsiteY2187" fmla="*/ 3660254 h 6038528"/>
              <a:gd name="connsiteX2188" fmla="*/ 3944751 w 6094603"/>
              <a:gd name="connsiteY2188" fmla="*/ 3670367 h 6038528"/>
              <a:gd name="connsiteX2189" fmla="*/ 3951062 w 6094603"/>
              <a:gd name="connsiteY2189" fmla="*/ 3671498 h 6038528"/>
              <a:gd name="connsiteX2190" fmla="*/ 3959252 w 6094603"/>
              <a:gd name="connsiteY2190" fmla="*/ 3669528 h 6038528"/>
              <a:gd name="connsiteX2191" fmla="*/ 3968993 w 6094603"/>
              <a:gd name="connsiteY2191" fmla="*/ 3665106 h 6038528"/>
              <a:gd name="connsiteX2192" fmla="*/ 3979166 w 6094603"/>
              <a:gd name="connsiteY2192" fmla="*/ 3654572 h 6038528"/>
              <a:gd name="connsiteX2193" fmla="*/ 3978221 w 6094603"/>
              <a:gd name="connsiteY2193" fmla="*/ 3639953 h 6038528"/>
              <a:gd name="connsiteX2194" fmla="*/ 3973869 w 6094603"/>
              <a:gd name="connsiteY2194" fmla="*/ 3630763 h 6038528"/>
              <a:gd name="connsiteX2195" fmla="*/ 3963335 w 6094603"/>
              <a:gd name="connsiteY2195" fmla="*/ 3620798 h 6038528"/>
              <a:gd name="connsiteX2196" fmla="*/ 3957222 w 6094603"/>
              <a:gd name="connsiteY2196" fmla="*/ 3619738 h 6038528"/>
              <a:gd name="connsiteX2197" fmla="*/ 3264514 w 6094603"/>
              <a:gd name="connsiteY2197" fmla="*/ 3608129 h 6038528"/>
              <a:gd name="connsiteX2198" fmla="*/ 3257887 w 6094603"/>
              <a:gd name="connsiteY2198" fmla="*/ 3609540 h 6038528"/>
              <a:gd name="connsiteX2199" fmla="*/ 3257281 w 6094603"/>
              <a:gd name="connsiteY2199" fmla="*/ 3609821 h 6038528"/>
              <a:gd name="connsiteX2200" fmla="*/ 3247913 w 6094603"/>
              <a:gd name="connsiteY2200" fmla="*/ 3634121 h 6038528"/>
              <a:gd name="connsiteX2201" fmla="*/ 3248485 w 6094603"/>
              <a:gd name="connsiteY2201" fmla="*/ 3635392 h 6038528"/>
              <a:gd name="connsiteX2202" fmla="*/ 3258762 w 6094603"/>
              <a:gd name="connsiteY2202" fmla="*/ 3644924 h 6038528"/>
              <a:gd name="connsiteX2203" fmla="*/ 3264969 w 6094603"/>
              <a:gd name="connsiteY2203" fmla="*/ 3646021 h 6038528"/>
              <a:gd name="connsiteX2204" fmla="*/ 3272750 w 6094603"/>
              <a:gd name="connsiteY2204" fmla="*/ 3644270 h 6038528"/>
              <a:gd name="connsiteX2205" fmla="*/ 3282864 w 6094603"/>
              <a:gd name="connsiteY2205" fmla="*/ 3633760 h 6038528"/>
              <a:gd name="connsiteX2206" fmla="*/ 3282736 w 6094603"/>
              <a:gd name="connsiteY2206" fmla="*/ 3619481 h 6038528"/>
              <a:gd name="connsiteX2207" fmla="*/ 3272085 w 6094603"/>
              <a:gd name="connsiteY2207" fmla="*/ 3609494 h 6038528"/>
              <a:gd name="connsiteX2208" fmla="*/ 3264514 w 6094603"/>
              <a:gd name="connsiteY2208" fmla="*/ 3608129 h 6038528"/>
              <a:gd name="connsiteX2209" fmla="*/ 2574629 w 6094603"/>
              <a:gd name="connsiteY2209" fmla="*/ 3593162 h 6038528"/>
              <a:gd name="connsiteX2210" fmla="*/ 2567454 w 6094603"/>
              <a:gd name="connsiteY2210" fmla="*/ 3594701 h 6038528"/>
              <a:gd name="connsiteX2211" fmla="*/ 2564409 w 6094603"/>
              <a:gd name="connsiteY2211" fmla="*/ 3596019 h 6038528"/>
              <a:gd name="connsiteX2212" fmla="*/ 2554598 w 6094603"/>
              <a:gd name="connsiteY2212" fmla="*/ 3605971 h 6038528"/>
              <a:gd name="connsiteX2213" fmla="*/ 2554808 w 6094603"/>
              <a:gd name="connsiteY2213" fmla="*/ 3619947 h 6038528"/>
              <a:gd name="connsiteX2214" fmla="*/ 2565413 w 6094603"/>
              <a:gd name="connsiteY2214" fmla="*/ 3630015 h 6038528"/>
              <a:gd name="connsiteX2215" fmla="*/ 2572062 w 6094603"/>
              <a:gd name="connsiteY2215" fmla="*/ 3631181 h 6038528"/>
              <a:gd name="connsiteX2216" fmla="*/ 2579832 w 6094603"/>
              <a:gd name="connsiteY2216" fmla="*/ 3629372 h 6038528"/>
              <a:gd name="connsiteX2217" fmla="*/ 2582923 w 6094603"/>
              <a:gd name="connsiteY2217" fmla="*/ 3627833 h 6038528"/>
              <a:gd name="connsiteX2218" fmla="*/ 2591510 w 6094603"/>
              <a:gd name="connsiteY2218" fmla="*/ 3604045 h 6038528"/>
              <a:gd name="connsiteX2219" fmla="*/ 2574629 w 6094603"/>
              <a:gd name="connsiteY2219" fmla="*/ 3593162 h 6038528"/>
              <a:gd name="connsiteX2220" fmla="*/ 1747633 w 6094603"/>
              <a:gd name="connsiteY2220" fmla="*/ 3589697 h 6038528"/>
              <a:gd name="connsiteX2221" fmla="*/ 1779517 w 6094603"/>
              <a:gd name="connsiteY2221" fmla="*/ 3598283 h 6038528"/>
              <a:gd name="connsiteX2222" fmla="*/ 1802895 w 6094603"/>
              <a:gd name="connsiteY2222" fmla="*/ 3685545 h 6038528"/>
              <a:gd name="connsiteX2223" fmla="*/ 1747505 w 6094603"/>
              <a:gd name="connsiteY2223" fmla="*/ 3717509 h 6038528"/>
              <a:gd name="connsiteX2224" fmla="*/ 1715622 w 6094603"/>
              <a:gd name="connsiteY2224" fmla="*/ 3708936 h 6038528"/>
              <a:gd name="connsiteX2225" fmla="*/ 1692243 w 6094603"/>
              <a:gd name="connsiteY2225" fmla="*/ 3621674 h 6038528"/>
              <a:gd name="connsiteX2226" fmla="*/ 1747633 w 6094603"/>
              <a:gd name="connsiteY2226" fmla="*/ 3589697 h 6038528"/>
              <a:gd name="connsiteX2227" fmla="*/ 724023 w 6094603"/>
              <a:gd name="connsiteY2227" fmla="*/ 3588985 h 6038528"/>
              <a:gd name="connsiteX2228" fmla="*/ 714571 w 6094603"/>
              <a:gd name="connsiteY2228" fmla="*/ 3591657 h 6038528"/>
              <a:gd name="connsiteX2229" fmla="*/ 703294 w 6094603"/>
              <a:gd name="connsiteY2229" fmla="*/ 3597783 h 6038528"/>
              <a:gd name="connsiteX2230" fmla="*/ 693861 w 6094603"/>
              <a:gd name="connsiteY2230" fmla="*/ 3608632 h 6038528"/>
              <a:gd name="connsiteX2231" fmla="*/ 695319 w 6094603"/>
              <a:gd name="connsiteY2231" fmla="*/ 3622922 h 6038528"/>
              <a:gd name="connsiteX2232" fmla="*/ 695321 w 6094603"/>
              <a:gd name="connsiteY2232" fmla="*/ 3622922 h 6038528"/>
              <a:gd name="connsiteX2233" fmla="*/ 698408 w 6094603"/>
              <a:gd name="connsiteY2233" fmla="*/ 3628777 h 6038528"/>
              <a:gd name="connsiteX2234" fmla="*/ 714624 w 6094603"/>
              <a:gd name="connsiteY2234" fmla="*/ 3638857 h 6038528"/>
              <a:gd name="connsiteX2235" fmla="*/ 722052 w 6094603"/>
              <a:gd name="connsiteY2235" fmla="*/ 3637248 h 6038528"/>
              <a:gd name="connsiteX2236" fmla="*/ 733371 w 6094603"/>
              <a:gd name="connsiteY2236" fmla="*/ 3632733 h 6038528"/>
              <a:gd name="connsiteX2237" fmla="*/ 743988 w 6094603"/>
              <a:gd name="connsiteY2237" fmla="*/ 3622922 h 6038528"/>
              <a:gd name="connsiteX2238" fmla="*/ 744022 w 6094603"/>
              <a:gd name="connsiteY2238" fmla="*/ 3608467 h 6038528"/>
              <a:gd name="connsiteX2239" fmla="*/ 741038 w 6094603"/>
              <a:gd name="connsiteY2239" fmla="*/ 3600942 h 6038528"/>
              <a:gd name="connsiteX2240" fmla="*/ 730015 w 6094603"/>
              <a:gd name="connsiteY2240" fmla="*/ 3590000 h 6038528"/>
              <a:gd name="connsiteX2241" fmla="*/ 724023 w 6094603"/>
              <a:gd name="connsiteY2241" fmla="*/ 3588985 h 6038528"/>
              <a:gd name="connsiteX2242" fmla="*/ 5469845 w 6094603"/>
              <a:gd name="connsiteY2242" fmla="*/ 3585439 h 6038528"/>
              <a:gd name="connsiteX2243" fmla="*/ 5485827 w 6094603"/>
              <a:gd name="connsiteY2243" fmla="*/ 3589732 h 6038528"/>
              <a:gd name="connsiteX2244" fmla="*/ 5500748 w 6094603"/>
              <a:gd name="connsiteY2244" fmla="*/ 3609190 h 6038528"/>
              <a:gd name="connsiteX2245" fmla="*/ 5497540 w 6094603"/>
              <a:gd name="connsiteY2245" fmla="*/ 3633491 h 6038528"/>
              <a:gd name="connsiteX2246" fmla="*/ 5469763 w 6094603"/>
              <a:gd name="connsiteY2246" fmla="*/ 3649520 h 6038528"/>
              <a:gd name="connsiteX2247" fmla="*/ 5453781 w 6094603"/>
              <a:gd name="connsiteY2247" fmla="*/ 3645227 h 6038528"/>
              <a:gd name="connsiteX2248" fmla="*/ 5442056 w 6094603"/>
              <a:gd name="connsiteY2248" fmla="*/ 3601456 h 6038528"/>
              <a:gd name="connsiteX2249" fmla="*/ 5469845 w 6094603"/>
              <a:gd name="connsiteY2249" fmla="*/ 3585439 h 6038528"/>
              <a:gd name="connsiteX2250" fmla="*/ 4443312 w 6094603"/>
              <a:gd name="connsiteY2250" fmla="*/ 3557708 h 6038528"/>
              <a:gd name="connsiteX2251" fmla="*/ 4434388 w 6094603"/>
              <a:gd name="connsiteY2251" fmla="*/ 3560077 h 6038528"/>
              <a:gd name="connsiteX2252" fmla="*/ 4417938 w 6094603"/>
              <a:gd name="connsiteY2252" fmla="*/ 3567904 h 6038528"/>
              <a:gd name="connsiteX2253" fmla="*/ 4407509 w 6094603"/>
              <a:gd name="connsiteY2253" fmla="*/ 3578567 h 6038528"/>
              <a:gd name="connsiteX2254" fmla="*/ 4408664 w 6094603"/>
              <a:gd name="connsiteY2254" fmla="*/ 3593442 h 6038528"/>
              <a:gd name="connsiteX2255" fmla="*/ 4416282 w 6094603"/>
              <a:gd name="connsiteY2255" fmla="*/ 3610053 h 6038528"/>
              <a:gd name="connsiteX2256" fmla="*/ 4426956 w 6094603"/>
              <a:gd name="connsiteY2256" fmla="*/ 3620658 h 6038528"/>
              <a:gd name="connsiteX2257" fmla="*/ 4433221 w 6094603"/>
              <a:gd name="connsiteY2257" fmla="*/ 3621778 h 6038528"/>
              <a:gd name="connsiteX2258" fmla="*/ 4441947 w 6094603"/>
              <a:gd name="connsiteY2258" fmla="*/ 3619527 h 6038528"/>
              <a:gd name="connsiteX2259" fmla="*/ 4458723 w 6094603"/>
              <a:gd name="connsiteY2259" fmla="*/ 3611828 h 6038528"/>
              <a:gd name="connsiteX2260" fmla="*/ 4469398 w 6094603"/>
              <a:gd name="connsiteY2260" fmla="*/ 3601048 h 6038528"/>
              <a:gd name="connsiteX2261" fmla="*/ 4468114 w 6094603"/>
              <a:gd name="connsiteY2261" fmla="*/ 3585917 h 6038528"/>
              <a:gd name="connsiteX2262" fmla="*/ 4460169 w 6094603"/>
              <a:gd name="connsiteY2262" fmla="*/ 3569245 h 6038528"/>
              <a:gd name="connsiteX2263" fmla="*/ 4449379 w 6094603"/>
              <a:gd name="connsiteY2263" fmla="*/ 3558759 h 6038528"/>
              <a:gd name="connsiteX2264" fmla="*/ 4443312 w 6094603"/>
              <a:gd name="connsiteY2264" fmla="*/ 3557708 h 6038528"/>
              <a:gd name="connsiteX2265" fmla="*/ 3751164 w 6094603"/>
              <a:gd name="connsiteY2265" fmla="*/ 3547721 h 6038528"/>
              <a:gd name="connsiteX2266" fmla="*/ 3742963 w 6094603"/>
              <a:gd name="connsiteY2266" fmla="*/ 3549694 h 6038528"/>
              <a:gd name="connsiteX2267" fmla="*/ 3736523 w 6094603"/>
              <a:gd name="connsiteY2267" fmla="*/ 3552739 h 6038528"/>
              <a:gd name="connsiteX2268" fmla="*/ 3726828 w 6094603"/>
              <a:gd name="connsiteY2268" fmla="*/ 3563099 h 6038528"/>
              <a:gd name="connsiteX2269" fmla="*/ 3727610 w 6094603"/>
              <a:gd name="connsiteY2269" fmla="*/ 3577272 h 6038528"/>
              <a:gd name="connsiteX2270" fmla="*/ 3730597 w 6094603"/>
              <a:gd name="connsiteY2270" fmla="*/ 3583782 h 6038528"/>
              <a:gd name="connsiteX2271" fmla="*/ 3740956 w 6094603"/>
              <a:gd name="connsiteY2271" fmla="*/ 3593641 h 6038528"/>
              <a:gd name="connsiteX2272" fmla="*/ 3747221 w 6094603"/>
              <a:gd name="connsiteY2272" fmla="*/ 3594759 h 6038528"/>
              <a:gd name="connsiteX2273" fmla="*/ 3755247 w 6094603"/>
              <a:gd name="connsiteY2273" fmla="*/ 3592881 h 6038528"/>
              <a:gd name="connsiteX2274" fmla="*/ 3761815 w 6094603"/>
              <a:gd name="connsiteY2274" fmla="*/ 3589850 h 6038528"/>
              <a:gd name="connsiteX2275" fmla="*/ 3771696 w 6094603"/>
              <a:gd name="connsiteY2275" fmla="*/ 3579397 h 6038528"/>
              <a:gd name="connsiteX2276" fmla="*/ 3770821 w 6094603"/>
              <a:gd name="connsiteY2276" fmla="*/ 3565022 h 6038528"/>
              <a:gd name="connsiteX2277" fmla="*/ 3767695 w 6094603"/>
              <a:gd name="connsiteY2277" fmla="*/ 3558480 h 6038528"/>
              <a:gd name="connsiteX2278" fmla="*/ 3757219 w 6094603"/>
              <a:gd name="connsiteY2278" fmla="*/ 3548760 h 6038528"/>
              <a:gd name="connsiteX2279" fmla="*/ 3751164 w 6094603"/>
              <a:gd name="connsiteY2279" fmla="*/ 3547721 h 6038528"/>
              <a:gd name="connsiteX2280" fmla="*/ 2369889 w 6094603"/>
              <a:gd name="connsiteY2280" fmla="*/ 3519303 h 6038528"/>
              <a:gd name="connsiteX2281" fmla="*/ 2362656 w 6094603"/>
              <a:gd name="connsiteY2281" fmla="*/ 3520832 h 6038528"/>
              <a:gd name="connsiteX2282" fmla="*/ 2356298 w 6094603"/>
              <a:gd name="connsiteY2282" fmla="*/ 3523435 h 6038528"/>
              <a:gd name="connsiteX2283" fmla="*/ 2346079 w 6094603"/>
              <a:gd name="connsiteY2283" fmla="*/ 3533350 h 6038528"/>
              <a:gd name="connsiteX2284" fmla="*/ 2346207 w 6094603"/>
              <a:gd name="connsiteY2284" fmla="*/ 3547582 h 6038528"/>
              <a:gd name="connsiteX2285" fmla="*/ 2347339 w 6094603"/>
              <a:gd name="connsiteY2285" fmla="*/ 3550276 h 6038528"/>
              <a:gd name="connsiteX2286" fmla="*/ 2358107 w 6094603"/>
              <a:gd name="connsiteY2286" fmla="*/ 3560519 h 6038528"/>
              <a:gd name="connsiteX2287" fmla="*/ 2364080 w 6094603"/>
              <a:gd name="connsiteY2287" fmla="*/ 3561534 h 6038528"/>
              <a:gd name="connsiteX2288" fmla="*/ 2372911 w 6094603"/>
              <a:gd name="connsiteY2288" fmla="*/ 3559224 h 6038528"/>
              <a:gd name="connsiteX2289" fmla="*/ 2379059 w 6094603"/>
              <a:gd name="connsiteY2289" fmla="*/ 3556016 h 6038528"/>
              <a:gd name="connsiteX2290" fmla="*/ 2388263 w 6094603"/>
              <a:gd name="connsiteY2290" fmla="*/ 3545471 h 6038528"/>
              <a:gd name="connsiteX2291" fmla="*/ 2387179 w 6094603"/>
              <a:gd name="connsiteY2291" fmla="*/ 3531507 h 6038528"/>
              <a:gd name="connsiteX2292" fmla="*/ 2386117 w 6094603"/>
              <a:gd name="connsiteY2292" fmla="*/ 3529419 h 6038528"/>
              <a:gd name="connsiteX2293" fmla="*/ 2369889 w 6094603"/>
              <a:gd name="connsiteY2293" fmla="*/ 3519303 h 6038528"/>
              <a:gd name="connsiteX2294" fmla="*/ 1542930 w 6094603"/>
              <a:gd name="connsiteY2294" fmla="*/ 3517949 h 6038528"/>
              <a:gd name="connsiteX2295" fmla="*/ 1573446 w 6094603"/>
              <a:gd name="connsiteY2295" fmla="*/ 3526151 h 6038528"/>
              <a:gd name="connsiteX2296" fmla="*/ 1601937 w 6094603"/>
              <a:gd name="connsiteY2296" fmla="*/ 3563284 h 6038528"/>
              <a:gd name="connsiteX2297" fmla="*/ 1595824 w 6094603"/>
              <a:gd name="connsiteY2297" fmla="*/ 3609668 h 6038528"/>
              <a:gd name="connsiteX2298" fmla="*/ 1542824 w 6094603"/>
              <a:gd name="connsiteY2298" fmla="*/ 3640257 h 6038528"/>
              <a:gd name="connsiteX2299" fmla="*/ 1512307 w 6094603"/>
              <a:gd name="connsiteY2299" fmla="*/ 3632045 h 6038528"/>
              <a:gd name="connsiteX2300" fmla="*/ 1483818 w 6094603"/>
              <a:gd name="connsiteY2300" fmla="*/ 3594935 h 6038528"/>
              <a:gd name="connsiteX2301" fmla="*/ 1489931 w 6094603"/>
              <a:gd name="connsiteY2301" fmla="*/ 3548528 h 6038528"/>
              <a:gd name="connsiteX2302" fmla="*/ 1542930 w 6094603"/>
              <a:gd name="connsiteY2302" fmla="*/ 3517949 h 6038528"/>
              <a:gd name="connsiteX2303" fmla="*/ 511005 w 6094603"/>
              <a:gd name="connsiteY2303" fmla="*/ 3500323 h 6038528"/>
              <a:gd name="connsiteX2304" fmla="*/ 501527 w 6094603"/>
              <a:gd name="connsiteY2304" fmla="*/ 3503007 h 6038528"/>
              <a:gd name="connsiteX2305" fmla="*/ 466838 w 6094603"/>
              <a:gd name="connsiteY2305" fmla="*/ 3516772 h 6038528"/>
              <a:gd name="connsiteX2306" fmla="*/ 453468 w 6094603"/>
              <a:gd name="connsiteY2306" fmla="*/ 3528392 h 6038528"/>
              <a:gd name="connsiteX2307" fmla="*/ 456448 w 6094603"/>
              <a:gd name="connsiteY2307" fmla="*/ 3545856 h 6038528"/>
              <a:gd name="connsiteX2308" fmla="*/ 456447 w 6094603"/>
              <a:gd name="connsiteY2308" fmla="*/ 3545856 h 6038528"/>
              <a:gd name="connsiteX2309" fmla="*/ 470970 w 6094603"/>
              <a:gd name="connsiteY2309" fmla="*/ 3569106 h 6038528"/>
              <a:gd name="connsiteX2310" fmla="*/ 482552 w 6094603"/>
              <a:gd name="connsiteY2310" fmla="*/ 3578905 h 6038528"/>
              <a:gd name="connsiteX2311" fmla="*/ 487360 w 6094603"/>
              <a:gd name="connsiteY2311" fmla="*/ 3579559 h 6038528"/>
              <a:gd name="connsiteX2312" fmla="*/ 497517 w 6094603"/>
              <a:gd name="connsiteY2312" fmla="*/ 3576432 h 6038528"/>
              <a:gd name="connsiteX2313" fmla="*/ 526362 w 6094603"/>
              <a:gd name="connsiteY2313" fmla="*/ 3561488 h 6038528"/>
              <a:gd name="connsiteX2314" fmla="*/ 536708 w 6094603"/>
              <a:gd name="connsiteY2314" fmla="*/ 3551455 h 6038528"/>
              <a:gd name="connsiteX2315" fmla="*/ 536435 w 6094603"/>
              <a:gd name="connsiteY2315" fmla="*/ 3537047 h 6038528"/>
              <a:gd name="connsiteX2316" fmla="*/ 528601 w 6094603"/>
              <a:gd name="connsiteY2316" fmla="*/ 3514241 h 6038528"/>
              <a:gd name="connsiteX2317" fmla="*/ 517937 w 6094603"/>
              <a:gd name="connsiteY2317" fmla="*/ 3501711 h 6038528"/>
              <a:gd name="connsiteX2318" fmla="*/ 511005 w 6094603"/>
              <a:gd name="connsiteY2318" fmla="*/ 3500323 h 6038528"/>
              <a:gd name="connsiteX2319" fmla="*/ 5265140 w 6094603"/>
              <a:gd name="connsiteY2319" fmla="*/ 3498854 h 6038528"/>
              <a:gd name="connsiteX2320" fmla="*/ 5287177 w 6094603"/>
              <a:gd name="connsiteY2320" fmla="*/ 3504768 h 6038528"/>
              <a:gd name="connsiteX2321" fmla="*/ 5303300 w 6094603"/>
              <a:gd name="connsiteY2321" fmla="*/ 3565035 h 6038528"/>
              <a:gd name="connsiteX2322" fmla="*/ 5265059 w 6094603"/>
              <a:gd name="connsiteY2322" fmla="*/ 3587108 h 6038528"/>
              <a:gd name="connsiteX2323" fmla="*/ 5243056 w 6094603"/>
              <a:gd name="connsiteY2323" fmla="*/ 3581181 h 6038528"/>
              <a:gd name="connsiteX2324" fmla="*/ 5222501 w 6094603"/>
              <a:gd name="connsiteY2324" fmla="*/ 3554408 h 6038528"/>
              <a:gd name="connsiteX2325" fmla="*/ 5226899 w 6094603"/>
              <a:gd name="connsiteY2325" fmla="*/ 3520936 h 6038528"/>
              <a:gd name="connsiteX2326" fmla="*/ 5265140 w 6094603"/>
              <a:gd name="connsiteY2326" fmla="*/ 3498854 h 6038528"/>
              <a:gd name="connsiteX2327" fmla="*/ 165706 w 6094603"/>
              <a:gd name="connsiteY2327" fmla="*/ 3491854 h 6038528"/>
              <a:gd name="connsiteX2328" fmla="*/ 190462 w 6094603"/>
              <a:gd name="connsiteY2328" fmla="*/ 3498515 h 6038528"/>
              <a:gd name="connsiteX2329" fmla="*/ 213585 w 6094603"/>
              <a:gd name="connsiteY2329" fmla="*/ 3528636 h 6038528"/>
              <a:gd name="connsiteX2330" fmla="*/ 208623 w 6094603"/>
              <a:gd name="connsiteY2330" fmla="*/ 3566295 h 6038528"/>
              <a:gd name="connsiteX2331" fmla="*/ 165621 w 6094603"/>
              <a:gd name="connsiteY2331" fmla="*/ 3591096 h 6038528"/>
              <a:gd name="connsiteX2332" fmla="*/ 140859 w 6094603"/>
              <a:gd name="connsiteY2332" fmla="*/ 3584435 h 6038528"/>
              <a:gd name="connsiteX2333" fmla="*/ 122699 w 6094603"/>
              <a:gd name="connsiteY2333" fmla="*/ 3516679 h 6038528"/>
              <a:gd name="connsiteX2334" fmla="*/ 165706 w 6094603"/>
              <a:gd name="connsiteY2334" fmla="*/ 3491854 h 6038528"/>
              <a:gd name="connsiteX2335" fmla="*/ 4237546 w 6094603"/>
              <a:gd name="connsiteY2335" fmla="*/ 3486301 h 6038528"/>
              <a:gd name="connsiteX2336" fmla="*/ 4228925 w 6094603"/>
              <a:gd name="connsiteY2336" fmla="*/ 3488494 h 6038528"/>
              <a:gd name="connsiteX2337" fmla="*/ 4216092 w 6094603"/>
              <a:gd name="connsiteY2337" fmla="*/ 3494571 h 6038528"/>
              <a:gd name="connsiteX2338" fmla="*/ 4205943 w 6094603"/>
              <a:gd name="connsiteY2338" fmla="*/ 3505105 h 6038528"/>
              <a:gd name="connsiteX2339" fmla="*/ 4206887 w 6094603"/>
              <a:gd name="connsiteY2339" fmla="*/ 3519689 h 6038528"/>
              <a:gd name="connsiteX2340" fmla="*/ 4212779 w 6094603"/>
              <a:gd name="connsiteY2340" fmla="*/ 3532662 h 6038528"/>
              <a:gd name="connsiteX2341" fmla="*/ 4223290 w 6094603"/>
              <a:gd name="connsiteY2341" fmla="*/ 3543033 h 6038528"/>
              <a:gd name="connsiteX2342" fmla="*/ 4229625 w 6094603"/>
              <a:gd name="connsiteY2342" fmla="*/ 3544164 h 6038528"/>
              <a:gd name="connsiteX2343" fmla="*/ 4238024 w 6094603"/>
              <a:gd name="connsiteY2343" fmla="*/ 3542098 h 6038528"/>
              <a:gd name="connsiteX2344" fmla="*/ 4251172 w 6094603"/>
              <a:gd name="connsiteY2344" fmla="*/ 3536114 h 6038528"/>
              <a:gd name="connsiteX2345" fmla="*/ 4261601 w 6094603"/>
              <a:gd name="connsiteY2345" fmla="*/ 3525474 h 6038528"/>
              <a:gd name="connsiteX2346" fmla="*/ 4260481 w 6094603"/>
              <a:gd name="connsiteY2346" fmla="*/ 3510613 h 6038528"/>
              <a:gd name="connsiteX2347" fmla="*/ 4254298 w 6094603"/>
              <a:gd name="connsiteY2347" fmla="*/ 3497558 h 6038528"/>
              <a:gd name="connsiteX2348" fmla="*/ 4243635 w 6094603"/>
              <a:gd name="connsiteY2348" fmla="*/ 3487351 h 6038528"/>
              <a:gd name="connsiteX2349" fmla="*/ 4237546 w 6094603"/>
              <a:gd name="connsiteY2349" fmla="*/ 3486301 h 6038528"/>
              <a:gd name="connsiteX2350" fmla="*/ 3545701 w 6094603"/>
              <a:gd name="connsiteY2350" fmla="*/ 3475381 h 6038528"/>
              <a:gd name="connsiteX2351" fmla="*/ 3537733 w 6094603"/>
              <a:gd name="connsiteY2351" fmla="*/ 3477225 h 6038528"/>
              <a:gd name="connsiteX2352" fmla="*/ 3534303 w 6094603"/>
              <a:gd name="connsiteY2352" fmla="*/ 3478857 h 6038528"/>
              <a:gd name="connsiteX2353" fmla="*/ 3524830 w 6094603"/>
              <a:gd name="connsiteY2353" fmla="*/ 3489171 h 6038528"/>
              <a:gd name="connsiteX2354" fmla="*/ 3525565 w 6094603"/>
              <a:gd name="connsiteY2354" fmla="*/ 3503181 h 6038528"/>
              <a:gd name="connsiteX2355" fmla="*/ 3527327 w 6094603"/>
              <a:gd name="connsiteY2355" fmla="*/ 3506972 h 6038528"/>
              <a:gd name="connsiteX2356" fmla="*/ 3537628 w 6094603"/>
              <a:gd name="connsiteY2356" fmla="*/ 3516644 h 6038528"/>
              <a:gd name="connsiteX2357" fmla="*/ 3543869 w 6094603"/>
              <a:gd name="connsiteY2357" fmla="*/ 3517752 h 6038528"/>
              <a:gd name="connsiteX2358" fmla="*/ 3551732 w 6094603"/>
              <a:gd name="connsiteY2358" fmla="*/ 3515955 h 6038528"/>
              <a:gd name="connsiteX2359" fmla="*/ 3555116 w 6094603"/>
              <a:gd name="connsiteY2359" fmla="*/ 3514392 h 6038528"/>
              <a:gd name="connsiteX2360" fmla="*/ 3564787 w 6094603"/>
              <a:gd name="connsiteY2360" fmla="*/ 3504020 h 6038528"/>
              <a:gd name="connsiteX2361" fmla="*/ 3564017 w 6094603"/>
              <a:gd name="connsiteY2361" fmla="*/ 3489870 h 6038528"/>
              <a:gd name="connsiteX2362" fmla="*/ 3562162 w 6094603"/>
              <a:gd name="connsiteY2362" fmla="*/ 3485986 h 6038528"/>
              <a:gd name="connsiteX2363" fmla="*/ 3551803 w 6094603"/>
              <a:gd name="connsiteY2363" fmla="*/ 3476442 h 6038528"/>
              <a:gd name="connsiteX2364" fmla="*/ 3545701 w 6094603"/>
              <a:gd name="connsiteY2364" fmla="*/ 3475381 h 6038528"/>
              <a:gd name="connsiteX2365" fmla="*/ 1338226 w 6094603"/>
              <a:gd name="connsiteY2365" fmla="*/ 3445096 h 6038528"/>
              <a:gd name="connsiteX2366" fmla="*/ 1367916 w 6094603"/>
              <a:gd name="connsiteY2366" fmla="*/ 3453087 h 6038528"/>
              <a:gd name="connsiteX2367" fmla="*/ 1389696 w 6094603"/>
              <a:gd name="connsiteY2367" fmla="*/ 3534365 h 6038528"/>
              <a:gd name="connsiteX2368" fmla="*/ 1338132 w 6094603"/>
              <a:gd name="connsiteY2368" fmla="*/ 3564103 h 6038528"/>
              <a:gd name="connsiteX2369" fmla="*/ 1308430 w 6094603"/>
              <a:gd name="connsiteY2369" fmla="*/ 3556121 h 6038528"/>
              <a:gd name="connsiteX2370" fmla="*/ 1280699 w 6094603"/>
              <a:gd name="connsiteY2370" fmla="*/ 3519991 h 6038528"/>
              <a:gd name="connsiteX2371" fmla="*/ 1286650 w 6094603"/>
              <a:gd name="connsiteY2371" fmla="*/ 3474845 h 6038528"/>
              <a:gd name="connsiteX2372" fmla="*/ 1338226 w 6094603"/>
              <a:gd name="connsiteY2372" fmla="*/ 3445096 h 6038528"/>
              <a:gd name="connsiteX2373" fmla="*/ 2164417 w 6094603"/>
              <a:gd name="connsiteY2373" fmla="*/ 3444560 h 6038528"/>
              <a:gd name="connsiteX2374" fmla="*/ 2157206 w 6094603"/>
              <a:gd name="connsiteY2374" fmla="*/ 3446076 h 6038528"/>
              <a:gd name="connsiteX2375" fmla="*/ 2147209 w 6094603"/>
              <a:gd name="connsiteY2375" fmla="*/ 3449996 h 6038528"/>
              <a:gd name="connsiteX2376" fmla="*/ 2136582 w 6094603"/>
              <a:gd name="connsiteY2376" fmla="*/ 3459912 h 6038528"/>
              <a:gd name="connsiteX2377" fmla="*/ 2136675 w 6094603"/>
              <a:gd name="connsiteY2377" fmla="*/ 3474447 h 6038528"/>
              <a:gd name="connsiteX2378" fmla="*/ 2139685 w 6094603"/>
              <a:gd name="connsiteY2378" fmla="*/ 3481833 h 6038528"/>
              <a:gd name="connsiteX2379" fmla="*/ 2150695 w 6094603"/>
              <a:gd name="connsiteY2379" fmla="*/ 3492658 h 6038528"/>
              <a:gd name="connsiteX2380" fmla="*/ 2156646 w 6094603"/>
              <a:gd name="connsiteY2380" fmla="*/ 3493662 h 6038528"/>
              <a:gd name="connsiteX2381" fmla="*/ 2166037 w 6094603"/>
              <a:gd name="connsiteY2381" fmla="*/ 3491036 h 6038528"/>
              <a:gd name="connsiteX2382" fmla="*/ 2175885 w 6094603"/>
              <a:gd name="connsiteY2382" fmla="*/ 3485648 h 6038528"/>
              <a:gd name="connsiteX2383" fmla="*/ 2185158 w 6094603"/>
              <a:gd name="connsiteY2383" fmla="*/ 3474880 h 6038528"/>
              <a:gd name="connsiteX2384" fmla="*/ 2183781 w 6094603"/>
              <a:gd name="connsiteY2384" fmla="*/ 3460740 h 6038528"/>
              <a:gd name="connsiteX2385" fmla="*/ 2180703 w 6094603"/>
              <a:gd name="connsiteY2385" fmla="*/ 3454755 h 6038528"/>
              <a:gd name="connsiteX2386" fmla="*/ 2164417 w 6094603"/>
              <a:gd name="connsiteY2386" fmla="*/ 3444560 h 6038528"/>
              <a:gd name="connsiteX2387" fmla="*/ 4031721 w 6094603"/>
              <a:gd name="connsiteY2387" fmla="*/ 3415043 h 6038528"/>
              <a:gd name="connsiteX2388" fmla="*/ 4023392 w 6094603"/>
              <a:gd name="connsiteY2388" fmla="*/ 3417075 h 6038528"/>
              <a:gd name="connsiteX2389" fmla="*/ 4014245 w 6094603"/>
              <a:gd name="connsiteY2389" fmla="*/ 3421391 h 6038528"/>
              <a:gd name="connsiteX2390" fmla="*/ 4004329 w 6094603"/>
              <a:gd name="connsiteY2390" fmla="*/ 3431797 h 6038528"/>
              <a:gd name="connsiteX2391" fmla="*/ 4005158 w 6094603"/>
              <a:gd name="connsiteY2391" fmla="*/ 3446169 h 6038528"/>
              <a:gd name="connsiteX2392" fmla="*/ 4009334 w 6094603"/>
              <a:gd name="connsiteY2392" fmla="*/ 3455338 h 6038528"/>
              <a:gd name="connsiteX2393" fmla="*/ 4019740 w 6094603"/>
              <a:gd name="connsiteY2393" fmla="*/ 3465417 h 6038528"/>
              <a:gd name="connsiteX2394" fmla="*/ 4026063 w 6094603"/>
              <a:gd name="connsiteY2394" fmla="*/ 3466560 h 6038528"/>
              <a:gd name="connsiteX2395" fmla="*/ 4034206 w 6094603"/>
              <a:gd name="connsiteY2395" fmla="*/ 3464625 h 6038528"/>
              <a:gd name="connsiteX2396" fmla="*/ 4043504 w 6094603"/>
              <a:gd name="connsiteY2396" fmla="*/ 3460414 h 6038528"/>
              <a:gd name="connsiteX2397" fmla="*/ 4053677 w 6094603"/>
              <a:gd name="connsiteY2397" fmla="*/ 3449866 h 6038528"/>
              <a:gd name="connsiteX2398" fmla="*/ 4052720 w 6094603"/>
              <a:gd name="connsiteY2398" fmla="*/ 3435262 h 6038528"/>
              <a:gd name="connsiteX2399" fmla="*/ 4048357 w 6094603"/>
              <a:gd name="connsiteY2399" fmla="*/ 3426044 h 6038528"/>
              <a:gd name="connsiteX2400" fmla="*/ 4037834 w 6094603"/>
              <a:gd name="connsiteY2400" fmla="*/ 3416106 h 6038528"/>
              <a:gd name="connsiteX2401" fmla="*/ 4031721 w 6094603"/>
              <a:gd name="connsiteY2401" fmla="*/ 3415043 h 6038528"/>
              <a:gd name="connsiteX2402" fmla="*/ 4738604 w 6094603"/>
              <a:gd name="connsiteY2402" fmla="*/ 3412303 h 6038528"/>
              <a:gd name="connsiteX2403" fmla="*/ 4727369 w 6094603"/>
              <a:gd name="connsiteY2403" fmla="*/ 3416211 h 6038528"/>
              <a:gd name="connsiteX2404" fmla="*/ 4693619 w 6094603"/>
              <a:gd name="connsiteY2404" fmla="*/ 3435051 h 6038528"/>
              <a:gd name="connsiteX2405" fmla="*/ 4682805 w 6094603"/>
              <a:gd name="connsiteY2405" fmla="*/ 3445914 h 6038528"/>
              <a:gd name="connsiteX2406" fmla="*/ 4684217 w 6094603"/>
              <a:gd name="connsiteY2406" fmla="*/ 3461159 h 6038528"/>
              <a:gd name="connsiteX2407" fmla="*/ 4694903 w 6094603"/>
              <a:gd name="connsiteY2407" fmla="*/ 3484876 h 6038528"/>
              <a:gd name="connsiteX2408" fmla="*/ 4705635 w 6094603"/>
              <a:gd name="connsiteY2408" fmla="*/ 3496123 h 6038528"/>
              <a:gd name="connsiteX2409" fmla="*/ 4712075 w 6094603"/>
              <a:gd name="connsiteY2409" fmla="*/ 3497312 h 6038528"/>
              <a:gd name="connsiteX2410" fmla="*/ 4721151 w 6094603"/>
              <a:gd name="connsiteY2410" fmla="*/ 3494875 h 6038528"/>
              <a:gd name="connsiteX2411" fmla="*/ 4758040 w 6094603"/>
              <a:gd name="connsiteY2411" fmla="*/ 3481004 h 6038528"/>
              <a:gd name="connsiteX2412" fmla="*/ 4771292 w 6094603"/>
              <a:gd name="connsiteY2412" fmla="*/ 3470108 h 6038528"/>
              <a:gd name="connsiteX2413" fmla="*/ 4769460 w 6094603"/>
              <a:gd name="connsiteY2413" fmla="*/ 3453029 h 6038528"/>
              <a:gd name="connsiteX2414" fmla="*/ 4755870 w 6094603"/>
              <a:gd name="connsiteY2414" fmla="*/ 3425018 h 6038528"/>
              <a:gd name="connsiteX2415" fmla="*/ 4743947 w 6094603"/>
              <a:gd name="connsiteY2415" fmla="*/ 3413108 h 6038528"/>
              <a:gd name="connsiteX2416" fmla="*/ 4738604 w 6094603"/>
              <a:gd name="connsiteY2416" fmla="*/ 3412303 h 6038528"/>
              <a:gd name="connsiteX2417" fmla="*/ 3339608 w 6094603"/>
              <a:gd name="connsiteY2417" fmla="*/ 3403204 h 6038528"/>
              <a:gd name="connsiteX2418" fmla="*/ 3332515 w 6094603"/>
              <a:gd name="connsiteY2418" fmla="*/ 3404778 h 6038528"/>
              <a:gd name="connsiteX2419" fmla="*/ 3331979 w 6094603"/>
              <a:gd name="connsiteY2419" fmla="*/ 3405035 h 6038528"/>
              <a:gd name="connsiteX2420" fmla="*/ 3322471 w 6094603"/>
              <a:gd name="connsiteY2420" fmla="*/ 3415464 h 6038528"/>
              <a:gd name="connsiteX2421" fmla="*/ 3323019 w 6094603"/>
              <a:gd name="connsiteY2421" fmla="*/ 3429416 h 6038528"/>
              <a:gd name="connsiteX2422" fmla="*/ 3340355 w 6094603"/>
              <a:gd name="connsiteY2422" fmla="*/ 3440430 h 6038528"/>
              <a:gd name="connsiteX2423" fmla="*/ 3347483 w 6094603"/>
              <a:gd name="connsiteY2423" fmla="*/ 3438842 h 6038528"/>
              <a:gd name="connsiteX2424" fmla="*/ 3357259 w 6094603"/>
              <a:gd name="connsiteY2424" fmla="*/ 3428320 h 6038528"/>
              <a:gd name="connsiteX2425" fmla="*/ 3356979 w 6094603"/>
              <a:gd name="connsiteY2425" fmla="*/ 3414229 h 6038528"/>
              <a:gd name="connsiteX2426" fmla="*/ 3339608 w 6094603"/>
              <a:gd name="connsiteY2426" fmla="*/ 3403204 h 6038528"/>
              <a:gd name="connsiteX2427" fmla="*/ 5060482 w 6094603"/>
              <a:gd name="connsiteY2427" fmla="*/ 3396880 h 6038528"/>
              <a:gd name="connsiteX2428" fmla="*/ 5096192 w 6094603"/>
              <a:gd name="connsiteY2428" fmla="*/ 3406492 h 6038528"/>
              <a:gd name="connsiteX2429" fmla="*/ 5122394 w 6094603"/>
              <a:gd name="connsiteY2429" fmla="*/ 3504256 h 6038528"/>
              <a:gd name="connsiteX2430" fmla="*/ 5060331 w 6094603"/>
              <a:gd name="connsiteY2430" fmla="*/ 3540069 h 6038528"/>
              <a:gd name="connsiteX2431" fmla="*/ 5024609 w 6094603"/>
              <a:gd name="connsiteY2431" fmla="*/ 3530457 h 6038528"/>
              <a:gd name="connsiteX2432" fmla="*/ 4998419 w 6094603"/>
              <a:gd name="connsiteY2432" fmla="*/ 3432694 h 6038528"/>
              <a:gd name="connsiteX2433" fmla="*/ 5060482 w 6094603"/>
              <a:gd name="connsiteY2433" fmla="*/ 3396880 h 6038528"/>
              <a:gd name="connsiteX2434" fmla="*/ 1960260 w 6094603"/>
              <a:gd name="connsiteY2434" fmla="*/ 3369826 h 6038528"/>
              <a:gd name="connsiteX2435" fmla="*/ 1952968 w 6094603"/>
              <a:gd name="connsiteY2435" fmla="*/ 3371377 h 6038528"/>
              <a:gd name="connsiteX2436" fmla="*/ 1937045 w 6094603"/>
              <a:gd name="connsiteY2436" fmla="*/ 3377246 h 6038528"/>
              <a:gd name="connsiteX2437" fmla="*/ 1925786 w 6094603"/>
              <a:gd name="connsiteY2437" fmla="*/ 3387046 h 6038528"/>
              <a:gd name="connsiteX2438" fmla="*/ 1925752 w 6094603"/>
              <a:gd name="connsiteY2438" fmla="*/ 3402001 h 6038528"/>
              <a:gd name="connsiteX2439" fmla="*/ 1930664 w 6094603"/>
              <a:gd name="connsiteY2439" fmla="*/ 3414916 h 6038528"/>
              <a:gd name="connsiteX2440" fmla="*/ 1942038 w 6094603"/>
              <a:gd name="connsiteY2440" fmla="*/ 3426640 h 6038528"/>
              <a:gd name="connsiteX2441" fmla="*/ 1947928 w 6094603"/>
              <a:gd name="connsiteY2441" fmla="*/ 3427620 h 6038528"/>
              <a:gd name="connsiteX2442" fmla="*/ 1958231 w 6094603"/>
              <a:gd name="connsiteY2442" fmla="*/ 3424401 h 6038528"/>
              <a:gd name="connsiteX2443" fmla="*/ 1974084 w 6094603"/>
              <a:gd name="connsiteY2443" fmla="*/ 3415137 h 6038528"/>
              <a:gd name="connsiteX2444" fmla="*/ 1983510 w 6094603"/>
              <a:gd name="connsiteY2444" fmla="*/ 3404066 h 6038528"/>
              <a:gd name="connsiteX2445" fmla="*/ 1981737 w 6094603"/>
              <a:gd name="connsiteY2445" fmla="*/ 3389623 h 6038528"/>
              <a:gd name="connsiteX2446" fmla="*/ 1976510 w 6094603"/>
              <a:gd name="connsiteY2446" fmla="*/ 3379965 h 6038528"/>
              <a:gd name="connsiteX2447" fmla="*/ 1960260 w 6094603"/>
              <a:gd name="connsiteY2447" fmla="*/ 3369826 h 6038528"/>
              <a:gd name="connsiteX2448" fmla="*/ 1133526 w 6094603"/>
              <a:gd name="connsiteY2448" fmla="*/ 3368402 h 6038528"/>
              <a:gd name="connsiteX2449" fmla="*/ 1164315 w 6094603"/>
              <a:gd name="connsiteY2449" fmla="*/ 3376674 h 6038528"/>
              <a:gd name="connsiteX2450" fmla="*/ 1193064 w 6094603"/>
              <a:gd name="connsiteY2450" fmla="*/ 3414134 h 6038528"/>
              <a:gd name="connsiteX2451" fmla="*/ 1186892 w 6094603"/>
              <a:gd name="connsiteY2451" fmla="*/ 3460951 h 6038528"/>
              <a:gd name="connsiteX2452" fmla="*/ 1133420 w 6094603"/>
              <a:gd name="connsiteY2452" fmla="*/ 3491794 h 6038528"/>
              <a:gd name="connsiteX2453" fmla="*/ 1102626 w 6094603"/>
              <a:gd name="connsiteY2453" fmla="*/ 3483525 h 6038528"/>
              <a:gd name="connsiteX2454" fmla="*/ 1102623 w 6094603"/>
              <a:gd name="connsiteY2454" fmla="*/ 3483525 h 6038528"/>
              <a:gd name="connsiteX2455" fmla="*/ 1080043 w 6094603"/>
              <a:gd name="connsiteY2455" fmla="*/ 3399260 h 6038528"/>
              <a:gd name="connsiteX2456" fmla="*/ 1133526 w 6094603"/>
              <a:gd name="connsiteY2456" fmla="*/ 3368402 h 6038528"/>
              <a:gd name="connsiteX2457" fmla="*/ 4519456 w 6094603"/>
              <a:gd name="connsiteY2457" fmla="*/ 3352723 h 6038528"/>
              <a:gd name="connsiteX2458" fmla="*/ 4510380 w 6094603"/>
              <a:gd name="connsiteY2458" fmla="*/ 3355161 h 6038528"/>
              <a:gd name="connsiteX2459" fmla="*/ 4492706 w 6094603"/>
              <a:gd name="connsiteY2459" fmla="*/ 3363689 h 6038528"/>
              <a:gd name="connsiteX2460" fmla="*/ 4482300 w 6094603"/>
              <a:gd name="connsiteY2460" fmla="*/ 3374317 h 6038528"/>
              <a:gd name="connsiteX2461" fmla="*/ 4483397 w 6094603"/>
              <a:gd name="connsiteY2461" fmla="*/ 3389145 h 6038528"/>
              <a:gd name="connsiteX2462" fmla="*/ 4490793 w 6094603"/>
              <a:gd name="connsiteY2462" fmla="*/ 3405350 h 6038528"/>
              <a:gd name="connsiteX2463" fmla="*/ 4501433 w 6094603"/>
              <a:gd name="connsiteY2463" fmla="*/ 3415954 h 6038528"/>
              <a:gd name="connsiteX2464" fmla="*/ 4507721 w 6094603"/>
              <a:gd name="connsiteY2464" fmla="*/ 3417085 h 6038528"/>
              <a:gd name="connsiteX2465" fmla="*/ 4516424 w 6094603"/>
              <a:gd name="connsiteY2465" fmla="*/ 3414846 h 6038528"/>
              <a:gd name="connsiteX2466" fmla="*/ 4534564 w 6094603"/>
              <a:gd name="connsiteY2466" fmla="*/ 3406692 h 6038528"/>
              <a:gd name="connsiteX2467" fmla="*/ 4534552 w 6094603"/>
              <a:gd name="connsiteY2467" fmla="*/ 3406692 h 6038528"/>
              <a:gd name="connsiteX2468" fmla="*/ 4545448 w 6094603"/>
              <a:gd name="connsiteY2468" fmla="*/ 3395924 h 6038528"/>
              <a:gd name="connsiteX2469" fmla="*/ 4544165 w 6094603"/>
              <a:gd name="connsiteY2469" fmla="*/ 3380665 h 6038528"/>
              <a:gd name="connsiteX2470" fmla="*/ 4536291 w 6094603"/>
              <a:gd name="connsiteY2470" fmla="*/ 3364214 h 6038528"/>
              <a:gd name="connsiteX2471" fmla="*/ 4525418 w 6094603"/>
              <a:gd name="connsiteY2471" fmla="*/ 3353738 h 6038528"/>
              <a:gd name="connsiteX2472" fmla="*/ 4519456 w 6094603"/>
              <a:gd name="connsiteY2472" fmla="*/ 3352723 h 6038528"/>
              <a:gd name="connsiteX2473" fmla="*/ 3825885 w 6094603"/>
              <a:gd name="connsiteY2473" fmla="*/ 3343518 h 6038528"/>
              <a:gd name="connsiteX2474" fmla="*/ 3817719 w 6094603"/>
              <a:gd name="connsiteY2474" fmla="*/ 3345467 h 6038528"/>
              <a:gd name="connsiteX2475" fmla="*/ 3811699 w 6094603"/>
              <a:gd name="connsiteY2475" fmla="*/ 3348337 h 6038528"/>
              <a:gd name="connsiteX2476" fmla="*/ 3802075 w 6094603"/>
              <a:gd name="connsiteY2476" fmla="*/ 3358685 h 6038528"/>
              <a:gd name="connsiteX2477" fmla="*/ 3802833 w 6094603"/>
              <a:gd name="connsiteY2477" fmla="*/ 3372800 h 6038528"/>
              <a:gd name="connsiteX2478" fmla="*/ 3805400 w 6094603"/>
              <a:gd name="connsiteY2478" fmla="*/ 3378391 h 6038528"/>
              <a:gd name="connsiteX2479" fmla="*/ 3815747 w 6094603"/>
              <a:gd name="connsiteY2479" fmla="*/ 3388200 h 6038528"/>
              <a:gd name="connsiteX2480" fmla="*/ 3822000 w 6094603"/>
              <a:gd name="connsiteY2480" fmla="*/ 3389321 h 6038528"/>
              <a:gd name="connsiteX2481" fmla="*/ 3829980 w 6094603"/>
              <a:gd name="connsiteY2481" fmla="*/ 3387477 h 6038528"/>
              <a:gd name="connsiteX2482" fmla="*/ 3836140 w 6094603"/>
              <a:gd name="connsiteY2482" fmla="*/ 3384631 h 6038528"/>
              <a:gd name="connsiteX2483" fmla="*/ 3845974 w 6094603"/>
              <a:gd name="connsiteY2483" fmla="*/ 3374177 h 6038528"/>
              <a:gd name="connsiteX2484" fmla="*/ 3845087 w 6094603"/>
              <a:gd name="connsiteY2484" fmla="*/ 3359840 h 6038528"/>
              <a:gd name="connsiteX2485" fmla="*/ 3842393 w 6094603"/>
              <a:gd name="connsiteY2485" fmla="*/ 3354217 h 6038528"/>
              <a:gd name="connsiteX2486" fmla="*/ 3831928 w 6094603"/>
              <a:gd name="connsiteY2486" fmla="*/ 3344557 h 6038528"/>
              <a:gd name="connsiteX2487" fmla="*/ 3825885 w 6094603"/>
              <a:gd name="connsiteY2487" fmla="*/ 3343518 h 6038528"/>
              <a:gd name="connsiteX2488" fmla="*/ 444960 w 6094603"/>
              <a:gd name="connsiteY2488" fmla="*/ 3303457 h 6038528"/>
              <a:gd name="connsiteX2489" fmla="*/ 498779 w 6094603"/>
              <a:gd name="connsiteY2489" fmla="*/ 3317923 h 6038528"/>
              <a:gd name="connsiteX2490" fmla="*/ 547190 w 6094603"/>
              <a:gd name="connsiteY2490" fmla="*/ 3377408 h 6038528"/>
              <a:gd name="connsiteX2491" fmla="*/ 558948 w 6094603"/>
              <a:gd name="connsiteY2491" fmla="*/ 3389041 h 6038528"/>
              <a:gd name="connsiteX2492" fmla="*/ 564383 w 6094603"/>
              <a:gd name="connsiteY2492" fmla="*/ 3389868 h 6038528"/>
              <a:gd name="connsiteX2493" fmla="*/ 575241 w 6094603"/>
              <a:gd name="connsiteY2493" fmla="*/ 3386241 h 6038528"/>
              <a:gd name="connsiteX2494" fmla="*/ 649833 w 6094603"/>
              <a:gd name="connsiteY2494" fmla="*/ 3361508 h 6038528"/>
              <a:gd name="connsiteX2495" fmla="*/ 711712 w 6094603"/>
              <a:gd name="connsiteY2495" fmla="*/ 3378155 h 6038528"/>
              <a:gd name="connsiteX2496" fmla="*/ 767343 w 6094603"/>
              <a:gd name="connsiteY2496" fmla="*/ 3446250 h 6038528"/>
              <a:gd name="connsiteX2497" fmla="*/ 778108 w 6094603"/>
              <a:gd name="connsiteY2497" fmla="*/ 3457484 h 6038528"/>
              <a:gd name="connsiteX2498" fmla="*/ 784511 w 6094603"/>
              <a:gd name="connsiteY2498" fmla="*/ 3458652 h 6038528"/>
              <a:gd name="connsiteX2499" fmla="*/ 793620 w 6094603"/>
              <a:gd name="connsiteY2499" fmla="*/ 3456202 h 6038528"/>
              <a:gd name="connsiteX2500" fmla="*/ 854401 w 6094603"/>
              <a:gd name="connsiteY2500" fmla="*/ 3439834 h 6038528"/>
              <a:gd name="connsiteX2501" fmla="*/ 914491 w 6094603"/>
              <a:gd name="connsiteY2501" fmla="*/ 3455991 h 6038528"/>
              <a:gd name="connsiteX2502" fmla="*/ 971420 w 6094603"/>
              <a:gd name="connsiteY2502" fmla="*/ 3532381 h 6038528"/>
              <a:gd name="connsiteX2503" fmla="*/ 982340 w 6094603"/>
              <a:gd name="connsiteY2503" fmla="*/ 3545015 h 6038528"/>
              <a:gd name="connsiteX2504" fmla="*/ 989017 w 6094603"/>
              <a:gd name="connsiteY2504" fmla="*/ 3546289 h 6038528"/>
              <a:gd name="connsiteX2505" fmla="*/ 998961 w 6094603"/>
              <a:gd name="connsiteY2505" fmla="*/ 3543313 h 6038528"/>
              <a:gd name="connsiteX2506" fmla="*/ 1059187 w 6094603"/>
              <a:gd name="connsiteY2506" fmla="*/ 3525358 h 6038528"/>
              <a:gd name="connsiteX2507" fmla="*/ 1113702 w 6094603"/>
              <a:gd name="connsiteY2507" fmla="*/ 3540010 h 6038528"/>
              <a:gd name="connsiteX2508" fmla="*/ 1164709 w 6094603"/>
              <a:gd name="connsiteY2508" fmla="*/ 3606484 h 6038528"/>
              <a:gd name="connsiteX2509" fmla="*/ 1167772 w 6094603"/>
              <a:gd name="connsiteY2509" fmla="*/ 3622549 h 6038528"/>
              <a:gd name="connsiteX2510" fmla="*/ 1179216 w 6094603"/>
              <a:gd name="connsiteY2510" fmla="*/ 3637340 h 6038528"/>
              <a:gd name="connsiteX2511" fmla="*/ 1185738 w 6094603"/>
              <a:gd name="connsiteY2511" fmla="*/ 3638565 h 6038528"/>
              <a:gd name="connsiteX2512" fmla="*/ 1197648 w 6094603"/>
              <a:gd name="connsiteY2512" fmla="*/ 3634087 h 6038528"/>
              <a:gd name="connsiteX2513" fmla="*/ 1263748 w 6094603"/>
              <a:gd name="connsiteY2513" fmla="*/ 3609167 h 6038528"/>
              <a:gd name="connsiteX2514" fmla="*/ 1313737 w 6094603"/>
              <a:gd name="connsiteY2514" fmla="*/ 3622607 h 6038528"/>
              <a:gd name="connsiteX2515" fmla="*/ 1360389 w 6094603"/>
              <a:gd name="connsiteY2515" fmla="*/ 3683411 h 6038528"/>
              <a:gd name="connsiteX2516" fmla="*/ 1363692 w 6094603"/>
              <a:gd name="connsiteY2516" fmla="*/ 3715049 h 6038528"/>
              <a:gd name="connsiteX2517" fmla="*/ 1375369 w 6094603"/>
              <a:gd name="connsiteY2517" fmla="*/ 3732991 h 6038528"/>
              <a:gd name="connsiteX2518" fmla="*/ 1381739 w 6094603"/>
              <a:gd name="connsiteY2518" fmla="*/ 3734147 h 6038528"/>
              <a:gd name="connsiteX2519" fmla="*/ 1395972 w 6094603"/>
              <a:gd name="connsiteY2519" fmla="*/ 3727217 h 6038528"/>
              <a:gd name="connsiteX2520" fmla="*/ 1468441 w 6094603"/>
              <a:gd name="connsiteY2520" fmla="*/ 3691915 h 6038528"/>
              <a:gd name="connsiteX2521" fmla="*/ 1514312 w 6094603"/>
              <a:gd name="connsiteY2521" fmla="*/ 3704233 h 6038528"/>
              <a:gd name="connsiteX2522" fmla="*/ 1557127 w 6094603"/>
              <a:gd name="connsiteY2522" fmla="*/ 3760044 h 6038528"/>
              <a:gd name="connsiteX2523" fmla="*/ 1547947 w 6094603"/>
              <a:gd name="connsiteY2523" fmla="*/ 3829773 h 6038528"/>
              <a:gd name="connsiteX2524" fmla="*/ 1500150 w 6094603"/>
              <a:gd name="connsiteY2524" fmla="*/ 3869962 h 6038528"/>
              <a:gd name="connsiteX2525" fmla="*/ 1488869 w 6094603"/>
              <a:gd name="connsiteY2525" fmla="*/ 3882632 h 6038528"/>
              <a:gd name="connsiteX2526" fmla="*/ 1493023 w 6094603"/>
              <a:gd name="connsiteY2526" fmla="*/ 3899069 h 6038528"/>
              <a:gd name="connsiteX2527" fmla="*/ 1517835 w 6094603"/>
              <a:gd name="connsiteY2527" fmla="*/ 3938956 h 6038528"/>
              <a:gd name="connsiteX2528" fmla="*/ 1528102 w 6094603"/>
              <a:gd name="connsiteY2528" fmla="*/ 3949139 h 6038528"/>
              <a:gd name="connsiteX2529" fmla="*/ 1534634 w 6094603"/>
              <a:gd name="connsiteY2529" fmla="*/ 3950354 h 6038528"/>
              <a:gd name="connsiteX2530" fmla="*/ 1542556 w 6094603"/>
              <a:gd name="connsiteY2530" fmla="*/ 3948533 h 6038528"/>
              <a:gd name="connsiteX2531" fmla="*/ 1598834 w 6094603"/>
              <a:gd name="connsiteY2531" fmla="*/ 3935456 h 6038528"/>
              <a:gd name="connsiteX2532" fmla="*/ 1662356 w 6094603"/>
              <a:gd name="connsiteY2532" fmla="*/ 3952535 h 6038528"/>
              <a:gd name="connsiteX2533" fmla="*/ 1723299 w 6094603"/>
              <a:gd name="connsiteY2533" fmla="*/ 4036333 h 6038528"/>
              <a:gd name="connsiteX2534" fmla="*/ 1733728 w 6094603"/>
              <a:gd name="connsiteY2534" fmla="*/ 4049142 h 6038528"/>
              <a:gd name="connsiteX2535" fmla="*/ 1740997 w 6094603"/>
              <a:gd name="connsiteY2535" fmla="*/ 4050658 h 6038528"/>
              <a:gd name="connsiteX2536" fmla="*/ 1750213 w 6094603"/>
              <a:gd name="connsiteY2536" fmla="*/ 4048127 h 6038528"/>
              <a:gd name="connsiteX2537" fmla="*/ 1803398 w 6094603"/>
              <a:gd name="connsiteY2537" fmla="*/ 4033544 h 6038528"/>
              <a:gd name="connsiteX2538" fmla="*/ 1855243 w 6094603"/>
              <a:gd name="connsiteY2538" fmla="*/ 4047485 h 6038528"/>
              <a:gd name="connsiteX2539" fmla="*/ 1903692 w 6094603"/>
              <a:gd name="connsiteY2539" fmla="*/ 4110634 h 6038528"/>
              <a:gd name="connsiteX2540" fmla="*/ 1893308 w 6094603"/>
              <a:gd name="connsiteY2540" fmla="*/ 4189518 h 6038528"/>
              <a:gd name="connsiteX2541" fmla="*/ 1836775 w 6094603"/>
              <a:gd name="connsiteY2541" fmla="*/ 4235975 h 6038528"/>
              <a:gd name="connsiteX2542" fmla="*/ 1825201 w 6094603"/>
              <a:gd name="connsiteY2542" fmla="*/ 4247920 h 6038528"/>
              <a:gd name="connsiteX2543" fmla="*/ 1828294 w 6094603"/>
              <a:gd name="connsiteY2543" fmla="*/ 4264263 h 6038528"/>
              <a:gd name="connsiteX2544" fmla="*/ 1838303 w 6094603"/>
              <a:gd name="connsiteY2544" fmla="*/ 4405494 h 6038528"/>
              <a:gd name="connsiteX2545" fmla="*/ 1781000 w 6094603"/>
              <a:gd name="connsiteY2545" fmla="*/ 4457455 h 6038528"/>
              <a:gd name="connsiteX2546" fmla="*/ 1771293 w 6094603"/>
              <a:gd name="connsiteY2546" fmla="*/ 4468151 h 6038528"/>
              <a:gd name="connsiteX2547" fmla="*/ 1772529 w 6094603"/>
              <a:gd name="connsiteY2547" fmla="*/ 4482548 h 6038528"/>
              <a:gd name="connsiteX2548" fmla="*/ 1785911 w 6094603"/>
              <a:gd name="connsiteY2548" fmla="*/ 4518899 h 6038528"/>
              <a:gd name="connsiteX2549" fmla="*/ 1795895 w 6094603"/>
              <a:gd name="connsiteY2549" fmla="*/ 4531486 h 6038528"/>
              <a:gd name="connsiteX2550" fmla="*/ 1803597 w 6094603"/>
              <a:gd name="connsiteY2550" fmla="*/ 4533203 h 6038528"/>
              <a:gd name="connsiteX2551" fmla="*/ 1811950 w 6094603"/>
              <a:gd name="connsiteY2551" fmla="*/ 4531150 h 6038528"/>
              <a:gd name="connsiteX2552" fmla="*/ 1859115 w 6094603"/>
              <a:gd name="connsiteY2552" fmla="*/ 4519657 h 6038528"/>
              <a:gd name="connsiteX2553" fmla="*/ 1909840 w 6094603"/>
              <a:gd name="connsiteY2553" fmla="*/ 4533296 h 6038528"/>
              <a:gd name="connsiteX2554" fmla="*/ 1957261 w 6094603"/>
              <a:gd name="connsiteY2554" fmla="*/ 4595101 h 6038528"/>
              <a:gd name="connsiteX2555" fmla="*/ 1947087 w 6094603"/>
              <a:gd name="connsiteY2555" fmla="*/ 4672344 h 6038528"/>
              <a:gd name="connsiteX2556" fmla="*/ 1883719 w 6094603"/>
              <a:gd name="connsiteY2556" fmla="*/ 4720081 h 6038528"/>
              <a:gd name="connsiteX2557" fmla="*/ 1870922 w 6094603"/>
              <a:gd name="connsiteY2557" fmla="*/ 4732109 h 6038528"/>
              <a:gd name="connsiteX2558" fmla="*/ 1874374 w 6094603"/>
              <a:gd name="connsiteY2558" fmla="*/ 4749338 h 6038528"/>
              <a:gd name="connsiteX2559" fmla="*/ 1886857 w 6094603"/>
              <a:gd name="connsiteY2559" fmla="*/ 4885271 h 6038528"/>
              <a:gd name="connsiteX2560" fmla="*/ 1828724 w 6094603"/>
              <a:gd name="connsiteY2560" fmla="*/ 4935751 h 6038528"/>
              <a:gd name="connsiteX2561" fmla="*/ 1818271 w 6094603"/>
              <a:gd name="connsiteY2561" fmla="*/ 4946951 h 6038528"/>
              <a:gd name="connsiteX2562" fmla="*/ 1820150 w 6094603"/>
              <a:gd name="connsiteY2562" fmla="*/ 4962151 h 6038528"/>
              <a:gd name="connsiteX2563" fmla="*/ 1822332 w 6094603"/>
              <a:gd name="connsiteY2563" fmla="*/ 5095740 h 6038528"/>
              <a:gd name="connsiteX2564" fmla="*/ 1764128 w 6094603"/>
              <a:gd name="connsiteY2564" fmla="*/ 5148762 h 6038528"/>
              <a:gd name="connsiteX2565" fmla="*/ 1754553 w 6094603"/>
              <a:gd name="connsiteY2565" fmla="*/ 5159297 h 6038528"/>
              <a:gd name="connsiteX2566" fmla="*/ 1755566 w 6094603"/>
              <a:gd name="connsiteY2566" fmla="*/ 5173505 h 6038528"/>
              <a:gd name="connsiteX2567" fmla="*/ 1766965 w 6094603"/>
              <a:gd name="connsiteY2567" fmla="*/ 5204338 h 6038528"/>
              <a:gd name="connsiteX2568" fmla="*/ 1776928 w 6094603"/>
              <a:gd name="connsiteY2568" fmla="*/ 5216588 h 6038528"/>
              <a:gd name="connsiteX2569" fmla="*/ 1784557 w 6094603"/>
              <a:gd name="connsiteY2569" fmla="*/ 5218280 h 6038528"/>
              <a:gd name="connsiteX2570" fmla="*/ 1792734 w 6094603"/>
              <a:gd name="connsiteY2570" fmla="*/ 5216333 h 6038528"/>
              <a:gd name="connsiteX2571" fmla="*/ 1840332 w 6094603"/>
              <a:gd name="connsiteY2571" fmla="*/ 5204980 h 6038528"/>
              <a:gd name="connsiteX2572" fmla="*/ 1892665 w 6094603"/>
              <a:gd name="connsiteY2572" fmla="*/ 5219049 h 6038528"/>
              <a:gd name="connsiteX2573" fmla="*/ 1941629 w 6094603"/>
              <a:gd name="connsiteY2573" fmla="*/ 5282852 h 6038528"/>
              <a:gd name="connsiteX2574" fmla="*/ 1931130 w 6094603"/>
              <a:gd name="connsiteY2574" fmla="*/ 5362577 h 6038528"/>
              <a:gd name="connsiteX2575" fmla="*/ 1869323 w 6094603"/>
              <a:gd name="connsiteY2575" fmla="*/ 5410851 h 6038528"/>
              <a:gd name="connsiteX2576" fmla="*/ 1857132 w 6094603"/>
              <a:gd name="connsiteY2576" fmla="*/ 5422715 h 6038528"/>
              <a:gd name="connsiteX2577" fmla="*/ 1860188 w 6094603"/>
              <a:gd name="connsiteY2577" fmla="*/ 5439456 h 6038528"/>
              <a:gd name="connsiteX2578" fmla="*/ 1870419 w 6094603"/>
              <a:gd name="connsiteY2578" fmla="*/ 5575250 h 6038528"/>
              <a:gd name="connsiteX2579" fmla="*/ 1810736 w 6094603"/>
              <a:gd name="connsiteY2579" fmla="*/ 5626943 h 6038528"/>
              <a:gd name="connsiteX2580" fmla="*/ 1800318 w 6094603"/>
              <a:gd name="connsiteY2580" fmla="*/ 5637966 h 6038528"/>
              <a:gd name="connsiteX2581" fmla="*/ 1801963 w 6094603"/>
              <a:gd name="connsiteY2581" fmla="*/ 5653051 h 6038528"/>
              <a:gd name="connsiteX2582" fmla="*/ 1803048 w 6094603"/>
              <a:gd name="connsiteY2582" fmla="*/ 5784073 h 6038528"/>
              <a:gd name="connsiteX2583" fmla="*/ 1744240 w 6094603"/>
              <a:gd name="connsiteY2583" fmla="*/ 5837293 h 6038528"/>
              <a:gd name="connsiteX2584" fmla="*/ 1734545 w 6094603"/>
              <a:gd name="connsiteY2584" fmla="*/ 5847851 h 6038528"/>
              <a:gd name="connsiteX2585" fmla="*/ 1735593 w 6094603"/>
              <a:gd name="connsiteY2585" fmla="*/ 5862153 h 6038528"/>
              <a:gd name="connsiteX2586" fmla="*/ 1746584 w 6094603"/>
              <a:gd name="connsiteY2586" fmla="*/ 5891026 h 6038528"/>
              <a:gd name="connsiteX2587" fmla="*/ 1756664 w 6094603"/>
              <a:gd name="connsiteY2587" fmla="*/ 5903055 h 6038528"/>
              <a:gd name="connsiteX2588" fmla="*/ 1764107 w 6094603"/>
              <a:gd name="connsiteY2588" fmla="*/ 5904653 h 6038528"/>
              <a:gd name="connsiteX2589" fmla="*/ 1772342 w 6094603"/>
              <a:gd name="connsiteY2589" fmla="*/ 5902681 h 6038528"/>
              <a:gd name="connsiteX2590" fmla="*/ 1821551 w 6094603"/>
              <a:gd name="connsiteY2590" fmla="*/ 5890840 h 6038528"/>
              <a:gd name="connsiteX2591" fmla="*/ 1875225 w 6094603"/>
              <a:gd name="connsiteY2591" fmla="*/ 5905270 h 6038528"/>
              <a:gd name="connsiteX2592" fmla="*/ 1925413 w 6094603"/>
              <a:gd name="connsiteY2592" fmla="*/ 5970753 h 6038528"/>
              <a:gd name="connsiteX2593" fmla="*/ 1928244 w 6094603"/>
              <a:gd name="connsiteY2593" fmla="*/ 6012757 h 6038528"/>
              <a:gd name="connsiteX2594" fmla="*/ 1919476 w 6094603"/>
              <a:gd name="connsiteY2594" fmla="*/ 6038528 h 6038528"/>
              <a:gd name="connsiteX2595" fmla="*/ 1719680 w 6094603"/>
              <a:gd name="connsiteY2595" fmla="*/ 6038528 h 6038528"/>
              <a:gd name="connsiteX2596" fmla="*/ 1710326 w 6094603"/>
              <a:gd name="connsiteY2596" fmla="*/ 6030297 h 6038528"/>
              <a:gd name="connsiteX2597" fmla="*/ 1705437 w 6094603"/>
              <a:gd name="connsiteY2597" fmla="*/ 6029619 h 6038528"/>
              <a:gd name="connsiteX2598" fmla="*/ 1694891 w 6094603"/>
              <a:gd name="connsiteY2598" fmla="*/ 6033014 h 6038528"/>
              <a:gd name="connsiteX2599" fmla="*/ 1685442 w 6094603"/>
              <a:gd name="connsiteY2599" fmla="*/ 6038528 h 6038528"/>
              <a:gd name="connsiteX2600" fmla="*/ 338847 w 6094603"/>
              <a:gd name="connsiteY2600" fmla="*/ 6038528 h 6038528"/>
              <a:gd name="connsiteX2601" fmla="*/ 338001 w 6094603"/>
              <a:gd name="connsiteY2601" fmla="*/ 6032723 h 6038528"/>
              <a:gd name="connsiteX2602" fmla="*/ 333142 w 6094603"/>
              <a:gd name="connsiteY2602" fmla="*/ 5896920 h 6038528"/>
              <a:gd name="connsiteX2603" fmla="*/ 391473 w 6094603"/>
              <a:gd name="connsiteY2603" fmla="*/ 5844165 h 6038528"/>
              <a:gd name="connsiteX2604" fmla="*/ 401190 w 6094603"/>
              <a:gd name="connsiteY2604" fmla="*/ 5833548 h 6038528"/>
              <a:gd name="connsiteX2605" fmla="*/ 400081 w 6094603"/>
              <a:gd name="connsiteY2605" fmla="*/ 5819199 h 6038528"/>
              <a:gd name="connsiteX2606" fmla="*/ 386221 w 6094603"/>
              <a:gd name="connsiteY2606" fmla="*/ 5777667 h 6038528"/>
              <a:gd name="connsiteX2607" fmla="*/ 376302 w 6094603"/>
              <a:gd name="connsiteY2607" fmla="*/ 5764252 h 6038528"/>
              <a:gd name="connsiteX2608" fmla="*/ 368363 w 6094603"/>
              <a:gd name="connsiteY2608" fmla="*/ 5762421 h 6038528"/>
              <a:gd name="connsiteX2609" fmla="*/ 359630 w 6094603"/>
              <a:gd name="connsiteY2609" fmla="*/ 5764660 h 6038528"/>
              <a:gd name="connsiteX2610" fmla="*/ 313793 w 6094603"/>
              <a:gd name="connsiteY2610" fmla="*/ 5776454 h 6038528"/>
              <a:gd name="connsiteX2611" fmla="*/ 266593 w 6094603"/>
              <a:gd name="connsiteY2611" fmla="*/ 5763761 h 6038528"/>
              <a:gd name="connsiteX2612" fmla="*/ 222503 w 6094603"/>
              <a:gd name="connsiteY2612" fmla="*/ 5706294 h 6038528"/>
              <a:gd name="connsiteX2613" fmla="*/ 231959 w 6094603"/>
              <a:gd name="connsiteY2613" fmla="*/ 5634466 h 6038528"/>
              <a:gd name="connsiteX2614" fmla="*/ 297233 w 6094603"/>
              <a:gd name="connsiteY2614" fmla="*/ 5588655 h 6038528"/>
              <a:gd name="connsiteX2615" fmla="*/ 311256 w 6094603"/>
              <a:gd name="connsiteY2615" fmla="*/ 5576289 h 6038528"/>
              <a:gd name="connsiteX2616" fmla="*/ 306841 w 6094603"/>
              <a:gd name="connsiteY2616" fmla="*/ 5558124 h 6038528"/>
              <a:gd name="connsiteX2617" fmla="*/ 288864 w 6094603"/>
              <a:gd name="connsiteY2617" fmla="*/ 5419612 h 6038528"/>
              <a:gd name="connsiteX2618" fmla="*/ 346909 w 6094603"/>
              <a:gd name="connsiteY2618" fmla="*/ 5369952 h 6038528"/>
              <a:gd name="connsiteX2619" fmla="*/ 357648 w 6094603"/>
              <a:gd name="connsiteY2619" fmla="*/ 5358600 h 6038528"/>
              <a:gd name="connsiteX2620" fmla="*/ 355533 w 6094603"/>
              <a:gd name="connsiteY2620" fmla="*/ 5343118 h 6038528"/>
              <a:gd name="connsiteX2621" fmla="*/ 351478 w 6094603"/>
              <a:gd name="connsiteY2621" fmla="*/ 5208049 h 6038528"/>
              <a:gd name="connsiteX2622" fmla="*/ 407928 w 6094603"/>
              <a:gd name="connsiteY2622" fmla="*/ 5156134 h 6038528"/>
              <a:gd name="connsiteX2623" fmla="*/ 417378 w 6094603"/>
              <a:gd name="connsiteY2623" fmla="*/ 5145507 h 6038528"/>
              <a:gd name="connsiteX2624" fmla="*/ 416250 w 6094603"/>
              <a:gd name="connsiteY2624" fmla="*/ 5131356 h 6038528"/>
              <a:gd name="connsiteX2625" fmla="*/ 403929 w 6094603"/>
              <a:gd name="connsiteY2625" fmla="*/ 5097687 h 6038528"/>
              <a:gd name="connsiteX2626" fmla="*/ 394085 w 6094603"/>
              <a:gd name="connsiteY2626" fmla="*/ 5085299 h 6038528"/>
              <a:gd name="connsiteX2627" fmla="*/ 386274 w 6094603"/>
              <a:gd name="connsiteY2627" fmla="*/ 5083524 h 6038528"/>
              <a:gd name="connsiteX2628" fmla="*/ 378267 w 6094603"/>
              <a:gd name="connsiteY2628" fmla="*/ 5085392 h 6038528"/>
              <a:gd name="connsiteX2629" fmla="*/ 332531 w 6094603"/>
              <a:gd name="connsiteY2629" fmla="*/ 5096067 h 6038528"/>
              <a:gd name="connsiteX2630" fmla="*/ 281298 w 6094603"/>
              <a:gd name="connsiteY2630" fmla="*/ 5082300 h 6038528"/>
              <a:gd name="connsiteX2631" fmla="*/ 243634 w 6094603"/>
              <a:gd name="connsiteY2631" fmla="*/ 4941771 h 6038528"/>
              <a:gd name="connsiteX2632" fmla="*/ 304785 w 6094603"/>
              <a:gd name="connsiteY2632" fmla="*/ 4894290 h 6038528"/>
              <a:gd name="connsiteX2633" fmla="*/ 317122 w 6094603"/>
              <a:gd name="connsiteY2633" fmla="*/ 4882263 h 6038528"/>
              <a:gd name="connsiteX2634" fmla="*/ 313780 w 6094603"/>
              <a:gd name="connsiteY2634" fmla="*/ 4865358 h 6038528"/>
              <a:gd name="connsiteX2635" fmla="*/ 302450 w 6094603"/>
              <a:gd name="connsiteY2635" fmla="*/ 4727989 h 6038528"/>
              <a:gd name="connsiteX2636" fmla="*/ 359543 w 6094603"/>
              <a:gd name="connsiteY2636" fmla="*/ 4677440 h 6038528"/>
              <a:gd name="connsiteX2637" fmla="*/ 369615 w 6094603"/>
              <a:gd name="connsiteY2637" fmla="*/ 4666404 h 6038528"/>
              <a:gd name="connsiteX2638" fmla="*/ 367935 w 6094603"/>
              <a:gd name="connsiteY2638" fmla="*/ 4651554 h 6038528"/>
              <a:gd name="connsiteX2639" fmla="*/ 349872 w 6094603"/>
              <a:gd name="connsiteY2639" fmla="*/ 4596466 h 6038528"/>
              <a:gd name="connsiteX2640" fmla="*/ 339927 w 6094603"/>
              <a:gd name="connsiteY2640" fmla="*/ 4581990 h 6038528"/>
              <a:gd name="connsiteX2641" fmla="*/ 331872 w 6094603"/>
              <a:gd name="connsiteY2641" fmla="*/ 4580099 h 6038528"/>
              <a:gd name="connsiteX2642" fmla="*/ 322381 w 6094603"/>
              <a:gd name="connsiteY2642" fmla="*/ 4582783 h 6038528"/>
              <a:gd name="connsiteX2643" fmla="*/ 276965 w 6094603"/>
              <a:gd name="connsiteY2643" fmla="*/ 4595719 h 6038528"/>
              <a:gd name="connsiteX2644" fmla="*/ 233843 w 6094603"/>
              <a:gd name="connsiteY2644" fmla="*/ 4584124 h 6038528"/>
              <a:gd name="connsiteX2645" fmla="*/ 193633 w 6094603"/>
              <a:gd name="connsiteY2645" fmla="*/ 4531650 h 6038528"/>
              <a:gd name="connsiteX2646" fmla="*/ 202217 w 6094603"/>
              <a:gd name="connsiteY2646" fmla="*/ 4466098 h 6038528"/>
              <a:gd name="connsiteX2647" fmla="*/ 273483 w 6094603"/>
              <a:gd name="connsiteY2647" fmla="*/ 4422957 h 6038528"/>
              <a:gd name="connsiteX2648" fmla="*/ 289929 w 6094603"/>
              <a:gd name="connsiteY2648" fmla="*/ 4410440 h 6038528"/>
              <a:gd name="connsiteX2649" fmla="*/ 283884 w 6094603"/>
              <a:gd name="connsiteY2649" fmla="*/ 4390665 h 6038528"/>
              <a:gd name="connsiteX2650" fmla="*/ 256742 w 6094603"/>
              <a:gd name="connsiteY2650" fmla="*/ 4249844 h 6038528"/>
              <a:gd name="connsiteX2651" fmla="*/ 318660 w 6094603"/>
              <a:gd name="connsiteY2651" fmla="*/ 4200193 h 6038528"/>
              <a:gd name="connsiteX2652" fmla="*/ 330486 w 6094603"/>
              <a:gd name="connsiteY2652" fmla="*/ 4188598 h 6038528"/>
              <a:gd name="connsiteX2653" fmla="*/ 327912 w 6094603"/>
              <a:gd name="connsiteY2653" fmla="*/ 4172242 h 6038528"/>
              <a:gd name="connsiteX2654" fmla="*/ 320312 w 6094603"/>
              <a:gd name="connsiteY2654" fmla="*/ 4038840 h 6038528"/>
              <a:gd name="connsiteX2655" fmla="*/ 377406 w 6094603"/>
              <a:gd name="connsiteY2655" fmla="*/ 3988057 h 6038528"/>
              <a:gd name="connsiteX2656" fmla="*/ 387387 w 6094603"/>
              <a:gd name="connsiteY2656" fmla="*/ 3977091 h 6038528"/>
              <a:gd name="connsiteX2657" fmla="*/ 385803 w 6094603"/>
              <a:gd name="connsiteY2657" fmla="*/ 3962334 h 6038528"/>
              <a:gd name="connsiteX2658" fmla="*/ 368857 w 6094603"/>
              <a:gd name="connsiteY2658" fmla="*/ 3913793 h 6038528"/>
              <a:gd name="connsiteX2659" fmla="*/ 358877 w 6094603"/>
              <a:gd name="connsiteY2659" fmla="*/ 3900084 h 6038528"/>
              <a:gd name="connsiteX2660" fmla="*/ 350953 w 6094603"/>
              <a:gd name="connsiteY2660" fmla="*/ 3898265 h 6038528"/>
              <a:gd name="connsiteX2661" fmla="*/ 341941 w 6094603"/>
              <a:gd name="connsiteY2661" fmla="*/ 3900668 h 6038528"/>
              <a:gd name="connsiteX2662" fmla="*/ 295665 w 6094603"/>
              <a:gd name="connsiteY2662" fmla="*/ 3913126 h 6038528"/>
              <a:gd name="connsiteX2663" fmla="*/ 249627 w 6094603"/>
              <a:gd name="connsiteY2663" fmla="*/ 3900761 h 6038528"/>
              <a:gd name="connsiteX2664" fmla="*/ 215796 w 6094603"/>
              <a:gd name="connsiteY2664" fmla="*/ 3774476 h 6038528"/>
              <a:gd name="connsiteX2665" fmla="*/ 284870 w 6094603"/>
              <a:gd name="connsiteY2665" fmla="*/ 3728909 h 6038528"/>
              <a:gd name="connsiteX2666" fmla="*/ 299902 w 6094603"/>
              <a:gd name="connsiteY2666" fmla="*/ 3716495 h 6038528"/>
              <a:gd name="connsiteX2667" fmla="*/ 294930 w 6094603"/>
              <a:gd name="connsiteY2667" fmla="*/ 3697655 h 6038528"/>
              <a:gd name="connsiteX2668" fmla="*/ 263028 w 6094603"/>
              <a:gd name="connsiteY2668" fmla="*/ 3644748 h 6038528"/>
              <a:gd name="connsiteX2669" fmla="*/ 274132 w 6094603"/>
              <a:gd name="connsiteY2669" fmla="*/ 3560427 h 6038528"/>
              <a:gd name="connsiteX2670" fmla="*/ 349335 w 6094603"/>
              <a:gd name="connsiteY2670" fmla="*/ 3506985 h 6038528"/>
              <a:gd name="connsiteX2671" fmla="*/ 362846 w 6094603"/>
              <a:gd name="connsiteY2671" fmla="*/ 3495539 h 6038528"/>
              <a:gd name="connsiteX2672" fmla="*/ 360100 w 6094603"/>
              <a:gd name="connsiteY2672" fmla="*/ 3478041 h 6038528"/>
              <a:gd name="connsiteX2673" fmla="*/ 340721 w 6094603"/>
              <a:gd name="connsiteY2673" fmla="*/ 3439205 h 6038528"/>
              <a:gd name="connsiteX2674" fmla="*/ 351487 w 6094603"/>
              <a:gd name="connsiteY2674" fmla="*/ 3357389 h 6038528"/>
              <a:gd name="connsiteX2675" fmla="*/ 444960 w 6094603"/>
              <a:gd name="connsiteY2675" fmla="*/ 3303457 h 6038528"/>
              <a:gd name="connsiteX2676" fmla="*/ 1754797 w 6094603"/>
              <a:gd name="connsiteY2676" fmla="*/ 3293833 h 6038528"/>
              <a:gd name="connsiteX2677" fmla="*/ 1747529 w 6094603"/>
              <a:gd name="connsiteY2677" fmla="*/ 3295373 h 6038528"/>
              <a:gd name="connsiteX2678" fmla="*/ 1723974 w 6094603"/>
              <a:gd name="connsiteY2678" fmla="*/ 3303271 h 6038528"/>
              <a:gd name="connsiteX2679" fmla="*/ 1711831 w 6094603"/>
              <a:gd name="connsiteY2679" fmla="*/ 3313093 h 6038528"/>
              <a:gd name="connsiteX2680" fmla="*/ 1711876 w 6094603"/>
              <a:gd name="connsiteY2680" fmla="*/ 3328714 h 6038528"/>
              <a:gd name="connsiteX2681" fmla="*/ 1719821 w 6094603"/>
              <a:gd name="connsiteY2681" fmla="*/ 3351556 h 6038528"/>
              <a:gd name="connsiteX2682" fmla="*/ 1731651 w 6094603"/>
              <a:gd name="connsiteY2682" fmla="*/ 3364716 h 6038528"/>
              <a:gd name="connsiteX2683" fmla="*/ 1737461 w 6094603"/>
              <a:gd name="connsiteY2683" fmla="*/ 3365673 h 6038528"/>
              <a:gd name="connsiteX2684" fmla="*/ 1749057 w 6094603"/>
              <a:gd name="connsiteY2684" fmla="*/ 3361473 h 6038528"/>
              <a:gd name="connsiteX2685" fmla="*/ 1772635 w 6094603"/>
              <a:gd name="connsiteY2685" fmla="*/ 3346353 h 6038528"/>
              <a:gd name="connsiteX2686" fmla="*/ 1782258 w 6094603"/>
              <a:gd name="connsiteY2686" fmla="*/ 3334979 h 6038528"/>
              <a:gd name="connsiteX2687" fmla="*/ 1780055 w 6094603"/>
              <a:gd name="connsiteY2687" fmla="*/ 3320222 h 6038528"/>
              <a:gd name="connsiteX2688" fmla="*/ 1780064 w 6094603"/>
              <a:gd name="connsiteY2688" fmla="*/ 3320222 h 6038528"/>
              <a:gd name="connsiteX2689" fmla="*/ 1771152 w 6094603"/>
              <a:gd name="connsiteY2689" fmla="*/ 3304204 h 6038528"/>
              <a:gd name="connsiteX2690" fmla="*/ 1754797 w 6094603"/>
              <a:gd name="connsiteY2690" fmla="*/ 3293833 h 6038528"/>
              <a:gd name="connsiteX2691" fmla="*/ 240207 w 6094603"/>
              <a:gd name="connsiteY2691" fmla="*/ 3289901 h 6038528"/>
              <a:gd name="connsiteX2692" fmla="*/ 263598 w 6094603"/>
              <a:gd name="connsiteY2692" fmla="*/ 3296190 h 6038528"/>
              <a:gd name="connsiteX2693" fmla="*/ 280749 w 6094603"/>
              <a:gd name="connsiteY2693" fmla="*/ 3360201 h 6038528"/>
              <a:gd name="connsiteX2694" fmla="*/ 240130 w 6094603"/>
              <a:gd name="connsiteY2694" fmla="*/ 3383652 h 6038528"/>
              <a:gd name="connsiteX2695" fmla="*/ 216733 w 6094603"/>
              <a:gd name="connsiteY2695" fmla="*/ 3377351 h 6038528"/>
              <a:gd name="connsiteX2696" fmla="*/ 199582 w 6094603"/>
              <a:gd name="connsiteY2696" fmla="*/ 3313350 h 6038528"/>
              <a:gd name="connsiteX2697" fmla="*/ 240207 w 6094603"/>
              <a:gd name="connsiteY2697" fmla="*/ 3289901 h 6038528"/>
              <a:gd name="connsiteX2698" fmla="*/ 928834 w 6094603"/>
              <a:gd name="connsiteY2698" fmla="*/ 3289493 h 6038528"/>
              <a:gd name="connsiteX2699" fmla="*/ 961806 w 6094603"/>
              <a:gd name="connsiteY2699" fmla="*/ 3298359 h 6038528"/>
              <a:gd name="connsiteX2700" fmla="*/ 992565 w 6094603"/>
              <a:gd name="connsiteY2700" fmla="*/ 3338490 h 6038528"/>
              <a:gd name="connsiteX2701" fmla="*/ 986001 w 6094603"/>
              <a:gd name="connsiteY2701" fmla="*/ 3388633 h 6038528"/>
              <a:gd name="connsiteX2702" fmla="*/ 928709 w 6094603"/>
              <a:gd name="connsiteY2702" fmla="*/ 3421681 h 6038528"/>
              <a:gd name="connsiteX2703" fmla="*/ 895729 w 6094603"/>
              <a:gd name="connsiteY2703" fmla="*/ 3412827 h 6038528"/>
              <a:gd name="connsiteX2704" fmla="*/ 895727 w 6094603"/>
              <a:gd name="connsiteY2704" fmla="*/ 3412827 h 6038528"/>
              <a:gd name="connsiteX2705" fmla="*/ 871541 w 6094603"/>
              <a:gd name="connsiteY2705" fmla="*/ 3322531 h 6038528"/>
              <a:gd name="connsiteX2706" fmla="*/ 928834 w 6094603"/>
              <a:gd name="connsiteY2706" fmla="*/ 3289493 h 6038528"/>
              <a:gd name="connsiteX2707" fmla="*/ 4311999 w 6094603"/>
              <a:gd name="connsiteY2707" fmla="*/ 3282914 h 6038528"/>
              <a:gd name="connsiteX2708" fmla="*/ 4303471 w 6094603"/>
              <a:gd name="connsiteY2708" fmla="*/ 3285036 h 6038528"/>
              <a:gd name="connsiteX2709" fmla="*/ 4291082 w 6094603"/>
              <a:gd name="connsiteY2709" fmla="*/ 3290881 h 6038528"/>
              <a:gd name="connsiteX2710" fmla="*/ 4280991 w 6094603"/>
              <a:gd name="connsiteY2710" fmla="*/ 3301346 h 6038528"/>
              <a:gd name="connsiteX2711" fmla="*/ 4281854 w 6094603"/>
              <a:gd name="connsiteY2711" fmla="*/ 3315847 h 6038528"/>
              <a:gd name="connsiteX2712" fmla="*/ 4287279 w 6094603"/>
              <a:gd name="connsiteY2712" fmla="*/ 3327933 h 6038528"/>
              <a:gd name="connsiteX2713" fmla="*/ 4297801 w 6094603"/>
              <a:gd name="connsiteY2713" fmla="*/ 3338316 h 6038528"/>
              <a:gd name="connsiteX2714" fmla="*/ 4304136 w 6094603"/>
              <a:gd name="connsiteY2714" fmla="*/ 3339459 h 6038528"/>
              <a:gd name="connsiteX2715" fmla="*/ 4312535 w 6094603"/>
              <a:gd name="connsiteY2715" fmla="*/ 3337394 h 6038528"/>
              <a:gd name="connsiteX2716" fmla="*/ 4325240 w 6094603"/>
              <a:gd name="connsiteY2716" fmla="*/ 3331584 h 6038528"/>
              <a:gd name="connsiteX2717" fmla="*/ 4325240 w 6094603"/>
              <a:gd name="connsiteY2717" fmla="*/ 3331596 h 6038528"/>
              <a:gd name="connsiteX2718" fmla="*/ 4335599 w 6094603"/>
              <a:gd name="connsiteY2718" fmla="*/ 3320945 h 6038528"/>
              <a:gd name="connsiteX2719" fmla="*/ 4334479 w 6094603"/>
              <a:gd name="connsiteY2719" fmla="*/ 3306117 h 6038528"/>
              <a:gd name="connsiteX2720" fmla="*/ 4328693 w 6094603"/>
              <a:gd name="connsiteY2720" fmla="*/ 3294043 h 6038528"/>
              <a:gd name="connsiteX2721" fmla="*/ 4318065 w 6094603"/>
              <a:gd name="connsiteY2721" fmla="*/ 3283952 h 6038528"/>
              <a:gd name="connsiteX2722" fmla="*/ 4311999 w 6094603"/>
              <a:gd name="connsiteY2722" fmla="*/ 3282914 h 6038528"/>
              <a:gd name="connsiteX2723" fmla="*/ 3619955 w 6094603"/>
              <a:gd name="connsiteY2723" fmla="*/ 3271411 h 6038528"/>
              <a:gd name="connsiteX2724" fmla="*/ 3611999 w 6094603"/>
              <a:gd name="connsiteY2724" fmla="*/ 3273242 h 6038528"/>
              <a:gd name="connsiteX2725" fmla="*/ 3609106 w 6094603"/>
              <a:gd name="connsiteY2725" fmla="*/ 3274619 h 6038528"/>
              <a:gd name="connsiteX2726" fmla="*/ 3599598 w 6094603"/>
              <a:gd name="connsiteY2726" fmla="*/ 3284873 h 6038528"/>
              <a:gd name="connsiteX2727" fmla="*/ 3600240 w 6094603"/>
              <a:gd name="connsiteY2727" fmla="*/ 3298838 h 6038528"/>
              <a:gd name="connsiteX2728" fmla="*/ 3601628 w 6094603"/>
              <a:gd name="connsiteY2728" fmla="*/ 3301836 h 6038528"/>
              <a:gd name="connsiteX2729" fmla="*/ 3611906 w 6094603"/>
              <a:gd name="connsiteY2729" fmla="*/ 3311460 h 6038528"/>
              <a:gd name="connsiteX2730" fmla="*/ 3618147 w 6094603"/>
              <a:gd name="connsiteY2730" fmla="*/ 3312569 h 6038528"/>
              <a:gd name="connsiteX2731" fmla="*/ 3625975 w 6094603"/>
              <a:gd name="connsiteY2731" fmla="*/ 3310795 h 6038528"/>
              <a:gd name="connsiteX2732" fmla="*/ 3628973 w 6094603"/>
              <a:gd name="connsiteY2732" fmla="*/ 3309395 h 6038528"/>
              <a:gd name="connsiteX2733" fmla="*/ 3638575 w 6094603"/>
              <a:gd name="connsiteY2733" fmla="*/ 3299048 h 6038528"/>
              <a:gd name="connsiteX2734" fmla="*/ 3637816 w 6094603"/>
              <a:gd name="connsiteY2734" fmla="*/ 3284943 h 6038528"/>
              <a:gd name="connsiteX2735" fmla="*/ 3636346 w 6094603"/>
              <a:gd name="connsiteY2735" fmla="*/ 3281852 h 6038528"/>
              <a:gd name="connsiteX2736" fmla="*/ 3625987 w 6094603"/>
              <a:gd name="connsiteY2736" fmla="*/ 3272437 h 6038528"/>
              <a:gd name="connsiteX2737" fmla="*/ 3619955 w 6094603"/>
              <a:gd name="connsiteY2737" fmla="*/ 3271411 h 6038528"/>
              <a:gd name="connsiteX2738" fmla="*/ 5134935 w 6094603"/>
              <a:gd name="connsiteY2738" fmla="*/ 3232831 h 6038528"/>
              <a:gd name="connsiteX2739" fmla="*/ 5150381 w 6094603"/>
              <a:gd name="connsiteY2739" fmla="*/ 3236984 h 6038528"/>
              <a:gd name="connsiteX2740" fmla="*/ 5161697 w 6094603"/>
              <a:gd name="connsiteY2740" fmla="*/ 3279239 h 6038528"/>
              <a:gd name="connsiteX2741" fmla="*/ 5134900 w 6094603"/>
              <a:gd name="connsiteY2741" fmla="*/ 3294720 h 6038528"/>
              <a:gd name="connsiteX2742" fmla="*/ 5119442 w 6094603"/>
              <a:gd name="connsiteY2742" fmla="*/ 3290566 h 6038528"/>
              <a:gd name="connsiteX2743" fmla="*/ 5105047 w 6094603"/>
              <a:gd name="connsiteY2743" fmla="*/ 3271772 h 6038528"/>
              <a:gd name="connsiteX2744" fmla="*/ 5108115 w 6094603"/>
              <a:gd name="connsiteY2744" fmla="*/ 3248300 h 6038528"/>
              <a:gd name="connsiteX2745" fmla="*/ 5134935 w 6094603"/>
              <a:gd name="connsiteY2745" fmla="*/ 3232831 h 6038528"/>
              <a:gd name="connsiteX2746" fmla="*/ 1550429 w 6094603"/>
              <a:gd name="connsiteY2746" fmla="*/ 3216113 h 6038528"/>
              <a:gd name="connsiteX2747" fmla="*/ 1542952 w 6094603"/>
              <a:gd name="connsiteY2747" fmla="*/ 3217747 h 6038528"/>
              <a:gd name="connsiteX2748" fmla="*/ 1511722 w 6094603"/>
              <a:gd name="connsiteY2748" fmla="*/ 3227581 h 6038528"/>
              <a:gd name="connsiteX2749" fmla="*/ 1498726 w 6094603"/>
              <a:gd name="connsiteY2749" fmla="*/ 3237521 h 6038528"/>
              <a:gd name="connsiteX2750" fmla="*/ 1499077 w 6094603"/>
              <a:gd name="connsiteY2750" fmla="*/ 3253888 h 6038528"/>
              <a:gd name="connsiteX2751" fmla="*/ 1510217 w 6094603"/>
              <a:gd name="connsiteY2751" fmla="*/ 3291080 h 6038528"/>
              <a:gd name="connsiteX2752" fmla="*/ 1522279 w 6094603"/>
              <a:gd name="connsiteY2752" fmla="*/ 3306502 h 6038528"/>
              <a:gd name="connsiteX2753" fmla="*/ 1528219 w 6094603"/>
              <a:gd name="connsiteY2753" fmla="*/ 3307506 h 6038528"/>
              <a:gd name="connsiteX2754" fmla="*/ 1541320 w 6094603"/>
              <a:gd name="connsiteY2754" fmla="*/ 3301906 h 6038528"/>
              <a:gd name="connsiteX2755" fmla="*/ 1574229 w 6094603"/>
              <a:gd name="connsiteY2755" fmla="*/ 3278620 h 6038528"/>
              <a:gd name="connsiteX2756" fmla="*/ 1584320 w 6094603"/>
              <a:gd name="connsiteY2756" fmla="*/ 3266709 h 6038528"/>
              <a:gd name="connsiteX2757" fmla="*/ 1581380 w 6094603"/>
              <a:gd name="connsiteY2757" fmla="*/ 3251368 h 6038528"/>
              <a:gd name="connsiteX2758" fmla="*/ 1581380 w 6094603"/>
              <a:gd name="connsiteY2758" fmla="*/ 3251380 h 6038528"/>
              <a:gd name="connsiteX2759" fmla="*/ 1566890 w 6094603"/>
              <a:gd name="connsiteY2759" fmla="*/ 3226718 h 6038528"/>
              <a:gd name="connsiteX2760" fmla="*/ 1550429 w 6094603"/>
              <a:gd name="connsiteY2760" fmla="*/ 3216113 h 6038528"/>
              <a:gd name="connsiteX2761" fmla="*/ 4105428 w 6094603"/>
              <a:gd name="connsiteY2761" fmla="*/ 3211319 h 6038528"/>
              <a:gd name="connsiteX2762" fmla="*/ 4097156 w 6094603"/>
              <a:gd name="connsiteY2762" fmla="*/ 3213325 h 6038528"/>
              <a:gd name="connsiteX2763" fmla="*/ 4088955 w 6094603"/>
              <a:gd name="connsiteY2763" fmla="*/ 3217175 h 6038528"/>
              <a:gd name="connsiteX2764" fmla="*/ 4079074 w 6094603"/>
              <a:gd name="connsiteY2764" fmla="*/ 3227558 h 6038528"/>
              <a:gd name="connsiteX2765" fmla="*/ 4079855 w 6094603"/>
              <a:gd name="connsiteY2765" fmla="*/ 3241872 h 6038528"/>
              <a:gd name="connsiteX2766" fmla="*/ 4083834 w 6094603"/>
              <a:gd name="connsiteY2766" fmla="*/ 3250657 h 6038528"/>
              <a:gd name="connsiteX2767" fmla="*/ 4094240 w 6094603"/>
              <a:gd name="connsiteY2767" fmla="*/ 3260725 h 6038528"/>
              <a:gd name="connsiteX2768" fmla="*/ 4100563 w 6094603"/>
              <a:gd name="connsiteY2768" fmla="*/ 3261868 h 6038528"/>
              <a:gd name="connsiteX2769" fmla="*/ 4108706 w 6094603"/>
              <a:gd name="connsiteY2769" fmla="*/ 3259931 h 6038528"/>
              <a:gd name="connsiteX2770" fmla="*/ 4117117 w 6094603"/>
              <a:gd name="connsiteY2770" fmla="*/ 3256070 h 6038528"/>
              <a:gd name="connsiteX2771" fmla="*/ 4127162 w 6094603"/>
              <a:gd name="connsiteY2771" fmla="*/ 3245547 h 6038528"/>
              <a:gd name="connsiteX2772" fmla="*/ 4126205 w 6094603"/>
              <a:gd name="connsiteY2772" fmla="*/ 3231034 h 6038528"/>
              <a:gd name="connsiteX2773" fmla="*/ 4122063 w 6094603"/>
              <a:gd name="connsiteY2773" fmla="*/ 3222296 h 6038528"/>
              <a:gd name="connsiteX2774" fmla="*/ 4111552 w 6094603"/>
              <a:gd name="connsiteY2774" fmla="*/ 3212392 h 6038528"/>
              <a:gd name="connsiteX2775" fmla="*/ 4105428 w 6094603"/>
              <a:gd name="connsiteY2775" fmla="*/ 3211319 h 6038528"/>
              <a:gd name="connsiteX2776" fmla="*/ 724146 w 6094603"/>
              <a:gd name="connsiteY2776" fmla="*/ 3204552 h 6038528"/>
              <a:gd name="connsiteX2777" fmla="*/ 762337 w 6094603"/>
              <a:gd name="connsiteY2777" fmla="*/ 3214819 h 6038528"/>
              <a:gd name="connsiteX2778" fmla="*/ 762337 w 6094603"/>
              <a:gd name="connsiteY2778" fmla="*/ 3214819 h 6038528"/>
              <a:gd name="connsiteX2779" fmla="*/ 790340 w 6094603"/>
              <a:gd name="connsiteY2779" fmla="*/ 3319347 h 6038528"/>
              <a:gd name="connsiteX2780" fmla="*/ 724006 w 6094603"/>
              <a:gd name="connsiteY2780" fmla="*/ 3357611 h 6038528"/>
              <a:gd name="connsiteX2781" fmla="*/ 685812 w 6094603"/>
              <a:gd name="connsiteY2781" fmla="*/ 3347345 h 6038528"/>
              <a:gd name="connsiteX2782" fmla="*/ 650161 w 6094603"/>
              <a:gd name="connsiteY2782" fmla="*/ 3300891 h 6038528"/>
              <a:gd name="connsiteX2783" fmla="*/ 657806 w 6094603"/>
              <a:gd name="connsiteY2783" fmla="*/ 3242829 h 6038528"/>
              <a:gd name="connsiteX2784" fmla="*/ 724146 w 6094603"/>
              <a:gd name="connsiteY2784" fmla="*/ 3204552 h 6038528"/>
              <a:gd name="connsiteX2785" fmla="*/ 3414166 w 6094603"/>
              <a:gd name="connsiteY2785" fmla="*/ 3199151 h 6038528"/>
              <a:gd name="connsiteX2786" fmla="*/ 3406875 w 6094603"/>
              <a:gd name="connsiteY2786" fmla="*/ 3200749 h 6038528"/>
              <a:gd name="connsiteX2787" fmla="*/ 3405486 w 6094603"/>
              <a:gd name="connsiteY2787" fmla="*/ 3201438 h 6038528"/>
              <a:gd name="connsiteX2788" fmla="*/ 3397635 w 6094603"/>
              <a:gd name="connsiteY2788" fmla="*/ 3224968 h 6038528"/>
              <a:gd name="connsiteX2789" fmla="*/ 3407925 w 6094603"/>
              <a:gd name="connsiteY2789" fmla="*/ 3234569 h 6038528"/>
              <a:gd name="connsiteX2790" fmla="*/ 3414621 w 6094603"/>
              <a:gd name="connsiteY2790" fmla="*/ 3235771 h 6038528"/>
              <a:gd name="connsiteX2791" fmla="*/ 3421866 w 6094603"/>
              <a:gd name="connsiteY2791" fmla="*/ 3234207 h 6038528"/>
              <a:gd name="connsiteX2792" fmla="*/ 3431537 w 6094603"/>
              <a:gd name="connsiteY2792" fmla="*/ 3223685 h 6038528"/>
              <a:gd name="connsiteX2793" fmla="*/ 3430883 w 6094603"/>
              <a:gd name="connsiteY2793" fmla="*/ 3209546 h 6038528"/>
              <a:gd name="connsiteX2794" fmla="*/ 3414166 w 6094603"/>
              <a:gd name="connsiteY2794" fmla="*/ 3199151 h 6038528"/>
              <a:gd name="connsiteX2795" fmla="*/ 4597771 w 6094603"/>
              <a:gd name="connsiteY2795" fmla="*/ 3145802 h 6038528"/>
              <a:gd name="connsiteX2796" fmla="*/ 4588228 w 6094603"/>
              <a:gd name="connsiteY2796" fmla="*/ 3148520 h 6038528"/>
              <a:gd name="connsiteX2797" fmla="*/ 4567708 w 6094603"/>
              <a:gd name="connsiteY2797" fmla="*/ 3158810 h 6038528"/>
              <a:gd name="connsiteX2798" fmla="*/ 4557336 w 6094603"/>
              <a:gd name="connsiteY2798" fmla="*/ 3169437 h 6038528"/>
              <a:gd name="connsiteX2799" fmla="*/ 4558421 w 6094603"/>
              <a:gd name="connsiteY2799" fmla="*/ 3184254 h 6038528"/>
              <a:gd name="connsiteX2800" fmla="*/ 4566272 w 6094603"/>
              <a:gd name="connsiteY2800" fmla="*/ 3201741 h 6038528"/>
              <a:gd name="connsiteX2801" fmla="*/ 4576889 w 6094603"/>
              <a:gd name="connsiteY2801" fmla="*/ 3212497 h 6038528"/>
              <a:gd name="connsiteX2802" fmla="*/ 4583282 w 6094603"/>
              <a:gd name="connsiteY2802" fmla="*/ 3213664 h 6038528"/>
              <a:gd name="connsiteX2803" fmla="*/ 4591973 w 6094603"/>
              <a:gd name="connsiteY2803" fmla="*/ 3211447 h 6038528"/>
              <a:gd name="connsiteX2804" fmla="*/ 4613532 w 6094603"/>
              <a:gd name="connsiteY2804" fmla="*/ 3202196 h 6038528"/>
              <a:gd name="connsiteX2805" fmla="*/ 4624953 w 6094603"/>
              <a:gd name="connsiteY2805" fmla="*/ 3191358 h 6038528"/>
              <a:gd name="connsiteX2806" fmla="*/ 4623541 w 6094603"/>
              <a:gd name="connsiteY2806" fmla="*/ 3175667 h 6038528"/>
              <a:gd name="connsiteX2807" fmla="*/ 4614652 w 6094603"/>
              <a:gd name="connsiteY2807" fmla="*/ 3157410 h 6038528"/>
              <a:gd name="connsiteX2808" fmla="*/ 4603534 w 6094603"/>
              <a:gd name="connsiteY2808" fmla="*/ 3146747 h 6038528"/>
              <a:gd name="connsiteX2809" fmla="*/ 4597771 w 6094603"/>
              <a:gd name="connsiteY2809" fmla="*/ 3145802 h 6038528"/>
              <a:gd name="connsiteX2810" fmla="*/ 519432 w 6094603"/>
              <a:gd name="connsiteY2810" fmla="*/ 3140482 h 6038528"/>
              <a:gd name="connsiteX2811" fmla="*/ 552414 w 6094603"/>
              <a:gd name="connsiteY2811" fmla="*/ 3149349 h 6038528"/>
              <a:gd name="connsiteX2812" fmla="*/ 583167 w 6094603"/>
              <a:gd name="connsiteY2812" fmla="*/ 3189491 h 6038528"/>
              <a:gd name="connsiteX2813" fmla="*/ 576605 w 6094603"/>
              <a:gd name="connsiteY2813" fmla="*/ 3239632 h 6038528"/>
              <a:gd name="connsiteX2814" fmla="*/ 519334 w 6094603"/>
              <a:gd name="connsiteY2814" fmla="*/ 3272682 h 6038528"/>
              <a:gd name="connsiteX2815" fmla="*/ 486330 w 6094603"/>
              <a:gd name="connsiteY2815" fmla="*/ 3263805 h 6038528"/>
              <a:gd name="connsiteX2816" fmla="*/ 455539 w 6094603"/>
              <a:gd name="connsiteY2816" fmla="*/ 3223685 h 6038528"/>
              <a:gd name="connsiteX2817" fmla="*/ 462141 w 6094603"/>
              <a:gd name="connsiteY2817" fmla="*/ 3173532 h 6038528"/>
              <a:gd name="connsiteX2818" fmla="*/ 462145 w 6094603"/>
              <a:gd name="connsiteY2818" fmla="*/ 3173532 h 6038528"/>
              <a:gd name="connsiteX2819" fmla="*/ 519432 w 6094603"/>
              <a:gd name="connsiteY2819" fmla="*/ 3140482 h 6038528"/>
              <a:gd name="connsiteX2820" fmla="*/ 3900140 w 6094603"/>
              <a:gd name="connsiteY2820" fmla="*/ 3139537 h 6038528"/>
              <a:gd name="connsiteX2821" fmla="*/ 3892020 w 6094603"/>
              <a:gd name="connsiteY2821" fmla="*/ 3141474 h 6038528"/>
              <a:gd name="connsiteX2822" fmla="*/ 3892008 w 6094603"/>
              <a:gd name="connsiteY2822" fmla="*/ 3141474 h 6038528"/>
              <a:gd name="connsiteX2823" fmla="*/ 3886911 w 6094603"/>
              <a:gd name="connsiteY2823" fmla="*/ 3143889 h 6038528"/>
              <a:gd name="connsiteX2824" fmla="*/ 3877321 w 6094603"/>
              <a:gd name="connsiteY2824" fmla="*/ 3154202 h 6038528"/>
              <a:gd name="connsiteX2825" fmla="*/ 3878021 w 6094603"/>
              <a:gd name="connsiteY2825" fmla="*/ 3168259 h 6038528"/>
              <a:gd name="connsiteX2826" fmla="*/ 3880424 w 6094603"/>
              <a:gd name="connsiteY2826" fmla="*/ 3173498 h 6038528"/>
              <a:gd name="connsiteX2827" fmla="*/ 3890725 w 6094603"/>
              <a:gd name="connsiteY2827" fmla="*/ 3183250 h 6038528"/>
              <a:gd name="connsiteX2828" fmla="*/ 3897013 w 6094603"/>
              <a:gd name="connsiteY2828" fmla="*/ 3184370 h 6038528"/>
              <a:gd name="connsiteX2829" fmla="*/ 3904899 w 6094603"/>
              <a:gd name="connsiteY2829" fmla="*/ 3182562 h 6038528"/>
              <a:gd name="connsiteX2830" fmla="*/ 3910207 w 6094603"/>
              <a:gd name="connsiteY2830" fmla="*/ 3180112 h 6038528"/>
              <a:gd name="connsiteX2831" fmla="*/ 3920007 w 6094603"/>
              <a:gd name="connsiteY2831" fmla="*/ 3169648 h 6038528"/>
              <a:gd name="connsiteX2832" fmla="*/ 3919097 w 6094603"/>
              <a:gd name="connsiteY2832" fmla="*/ 3155333 h 6038528"/>
              <a:gd name="connsiteX2833" fmla="*/ 3916624 w 6094603"/>
              <a:gd name="connsiteY2833" fmla="*/ 3150189 h 6038528"/>
              <a:gd name="connsiteX2834" fmla="*/ 3906183 w 6094603"/>
              <a:gd name="connsiteY2834" fmla="*/ 3140576 h 6038528"/>
              <a:gd name="connsiteX2835" fmla="*/ 3900140 w 6094603"/>
              <a:gd name="connsiteY2835" fmla="*/ 3139537 h 6038528"/>
              <a:gd name="connsiteX2836" fmla="*/ 4930289 w 6094603"/>
              <a:gd name="connsiteY2836" fmla="*/ 3107794 h 6038528"/>
              <a:gd name="connsiteX2837" fmla="*/ 4970934 w 6094603"/>
              <a:gd name="connsiteY2837" fmla="*/ 3118713 h 6038528"/>
              <a:gd name="connsiteX2838" fmla="*/ 5000752 w 6094603"/>
              <a:gd name="connsiteY2838" fmla="*/ 3230008 h 6038528"/>
              <a:gd name="connsiteX2839" fmla="*/ 4930137 w 6094603"/>
              <a:gd name="connsiteY2839" fmla="*/ 3270746 h 6038528"/>
              <a:gd name="connsiteX2840" fmla="*/ 4889481 w 6094603"/>
              <a:gd name="connsiteY2840" fmla="*/ 3259815 h 6038528"/>
              <a:gd name="connsiteX2841" fmla="*/ 4859663 w 6094603"/>
              <a:gd name="connsiteY2841" fmla="*/ 3148532 h 6038528"/>
              <a:gd name="connsiteX2842" fmla="*/ 4930289 w 6094603"/>
              <a:gd name="connsiteY2842" fmla="*/ 3107794 h 6038528"/>
              <a:gd name="connsiteX2843" fmla="*/ 314704 w 6094603"/>
              <a:gd name="connsiteY2843" fmla="*/ 3101681 h 6038528"/>
              <a:gd name="connsiteX2844" fmla="*/ 329862 w 6094603"/>
              <a:gd name="connsiteY2844" fmla="*/ 3105753 h 6038528"/>
              <a:gd name="connsiteX2845" fmla="*/ 340985 w 6094603"/>
              <a:gd name="connsiteY2845" fmla="*/ 3147260 h 6038528"/>
              <a:gd name="connsiteX2846" fmla="*/ 314654 w 6094603"/>
              <a:gd name="connsiteY2846" fmla="*/ 3162461 h 6038528"/>
              <a:gd name="connsiteX2847" fmla="*/ 299483 w 6094603"/>
              <a:gd name="connsiteY2847" fmla="*/ 3158390 h 6038528"/>
              <a:gd name="connsiteX2848" fmla="*/ 285323 w 6094603"/>
              <a:gd name="connsiteY2848" fmla="*/ 3139946 h 6038528"/>
              <a:gd name="connsiteX2849" fmla="*/ 288354 w 6094603"/>
              <a:gd name="connsiteY2849" fmla="*/ 3116882 h 6038528"/>
              <a:gd name="connsiteX2850" fmla="*/ 314704 w 6094603"/>
              <a:gd name="connsiteY2850" fmla="*/ 3101681 h 6038528"/>
              <a:gd name="connsiteX2851" fmla="*/ 4386522 w 6094603"/>
              <a:gd name="connsiteY2851" fmla="*/ 3078256 h 6038528"/>
              <a:gd name="connsiteX2852" fmla="*/ 4377947 w 6094603"/>
              <a:gd name="connsiteY2852" fmla="*/ 3080414 h 6038528"/>
              <a:gd name="connsiteX2853" fmla="*/ 4366538 w 6094603"/>
              <a:gd name="connsiteY2853" fmla="*/ 3085850 h 6038528"/>
              <a:gd name="connsiteX2854" fmla="*/ 4356540 w 6094603"/>
              <a:gd name="connsiteY2854" fmla="*/ 3096326 h 6038528"/>
              <a:gd name="connsiteX2855" fmla="*/ 4357438 w 6094603"/>
              <a:gd name="connsiteY2855" fmla="*/ 3110781 h 6038528"/>
              <a:gd name="connsiteX2856" fmla="*/ 4357426 w 6094603"/>
              <a:gd name="connsiteY2856" fmla="*/ 3110781 h 6038528"/>
              <a:gd name="connsiteX2857" fmla="*/ 4362595 w 6094603"/>
              <a:gd name="connsiteY2857" fmla="*/ 3122213 h 6038528"/>
              <a:gd name="connsiteX2858" fmla="*/ 4373013 w 6094603"/>
              <a:gd name="connsiteY2858" fmla="*/ 3132515 h 6038528"/>
              <a:gd name="connsiteX2859" fmla="*/ 4379429 w 6094603"/>
              <a:gd name="connsiteY2859" fmla="*/ 3133693 h 6038528"/>
              <a:gd name="connsiteX2860" fmla="*/ 4387642 w 6094603"/>
              <a:gd name="connsiteY2860" fmla="*/ 3131721 h 6038528"/>
              <a:gd name="connsiteX2861" fmla="*/ 4399424 w 6094603"/>
              <a:gd name="connsiteY2861" fmla="*/ 3126413 h 6038528"/>
              <a:gd name="connsiteX2862" fmla="*/ 4409807 w 6094603"/>
              <a:gd name="connsiteY2862" fmla="*/ 3115797 h 6038528"/>
              <a:gd name="connsiteX2863" fmla="*/ 4408734 w 6094603"/>
              <a:gd name="connsiteY2863" fmla="*/ 3100981 h 6038528"/>
              <a:gd name="connsiteX2864" fmla="*/ 4403216 w 6094603"/>
              <a:gd name="connsiteY2864" fmla="*/ 3089397 h 6038528"/>
              <a:gd name="connsiteX2865" fmla="*/ 4392576 w 6094603"/>
              <a:gd name="connsiteY2865" fmla="*/ 3079294 h 6038528"/>
              <a:gd name="connsiteX2866" fmla="*/ 4386522 w 6094603"/>
              <a:gd name="connsiteY2866" fmla="*/ 3078256 h 6038528"/>
              <a:gd name="connsiteX2867" fmla="*/ 1003356 w 6094603"/>
              <a:gd name="connsiteY2867" fmla="*/ 3073799 h 6038528"/>
              <a:gd name="connsiteX2868" fmla="*/ 1041819 w 6094603"/>
              <a:gd name="connsiteY2868" fmla="*/ 3084147 h 6038528"/>
              <a:gd name="connsiteX2869" fmla="*/ 1077721 w 6094603"/>
              <a:gd name="connsiteY2869" fmla="*/ 3130940 h 6038528"/>
              <a:gd name="connsiteX2870" fmla="*/ 1070018 w 6094603"/>
              <a:gd name="connsiteY2870" fmla="*/ 3189422 h 6038528"/>
              <a:gd name="connsiteX2871" fmla="*/ 1070022 w 6094603"/>
              <a:gd name="connsiteY2871" fmla="*/ 3189422 h 6038528"/>
              <a:gd name="connsiteX2872" fmla="*/ 1003216 w 6094603"/>
              <a:gd name="connsiteY2872" fmla="*/ 3227978 h 6038528"/>
              <a:gd name="connsiteX2873" fmla="*/ 964742 w 6094603"/>
              <a:gd name="connsiteY2873" fmla="*/ 3217630 h 6038528"/>
              <a:gd name="connsiteX2874" fmla="*/ 936539 w 6094603"/>
              <a:gd name="connsiteY2874" fmla="*/ 3112367 h 6038528"/>
              <a:gd name="connsiteX2875" fmla="*/ 1003356 w 6094603"/>
              <a:gd name="connsiteY2875" fmla="*/ 3073799 h 6038528"/>
              <a:gd name="connsiteX2876" fmla="*/ 3694199 w 6094603"/>
              <a:gd name="connsiteY2876" fmla="*/ 3067429 h 6038528"/>
              <a:gd name="connsiteX2877" fmla="*/ 3686301 w 6094603"/>
              <a:gd name="connsiteY2877" fmla="*/ 3069238 h 6038528"/>
              <a:gd name="connsiteX2878" fmla="*/ 3684329 w 6094603"/>
              <a:gd name="connsiteY2878" fmla="*/ 3070183 h 6038528"/>
              <a:gd name="connsiteX2879" fmla="*/ 3674846 w 6094603"/>
              <a:gd name="connsiteY2879" fmla="*/ 3080356 h 6038528"/>
              <a:gd name="connsiteX2880" fmla="*/ 3674845 w 6094603"/>
              <a:gd name="connsiteY2880" fmla="*/ 3080344 h 6038528"/>
              <a:gd name="connsiteX2881" fmla="*/ 3674845 w 6094603"/>
              <a:gd name="connsiteY2881" fmla="*/ 3080356 h 6038528"/>
              <a:gd name="connsiteX2882" fmla="*/ 3674846 w 6094603"/>
              <a:gd name="connsiteY2882" fmla="*/ 3080356 h 6038528"/>
              <a:gd name="connsiteX2883" fmla="*/ 3675405 w 6094603"/>
              <a:gd name="connsiteY2883" fmla="*/ 3094261 h 6038528"/>
              <a:gd name="connsiteX2884" fmla="*/ 3676431 w 6094603"/>
              <a:gd name="connsiteY2884" fmla="*/ 3096501 h 6038528"/>
              <a:gd name="connsiteX2885" fmla="*/ 3686709 w 6094603"/>
              <a:gd name="connsiteY2885" fmla="*/ 3106056 h 6038528"/>
              <a:gd name="connsiteX2886" fmla="*/ 3692915 w 6094603"/>
              <a:gd name="connsiteY2886" fmla="*/ 3107152 h 6038528"/>
              <a:gd name="connsiteX2887" fmla="*/ 3700720 w 6094603"/>
              <a:gd name="connsiteY2887" fmla="*/ 3105379 h 6038528"/>
              <a:gd name="connsiteX2888" fmla="*/ 3702750 w 6094603"/>
              <a:gd name="connsiteY2888" fmla="*/ 3104446 h 6038528"/>
              <a:gd name="connsiteX2889" fmla="*/ 3712327 w 6094603"/>
              <a:gd name="connsiteY2889" fmla="*/ 3094168 h 6038528"/>
              <a:gd name="connsiteX2890" fmla="*/ 3711663 w 6094603"/>
              <a:gd name="connsiteY2890" fmla="*/ 3080134 h 6038528"/>
              <a:gd name="connsiteX2891" fmla="*/ 3710601 w 6094603"/>
              <a:gd name="connsiteY2891" fmla="*/ 3077894 h 6038528"/>
              <a:gd name="connsiteX2892" fmla="*/ 3700265 w 6094603"/>
              <a:gd name="connsiteY2892" fmla="*/ 3068479 h 6038528"/>
              <a:gd name="connsiteX2893" fmla="*/ 3694199 w 6094603"/>
              <a:gd name="connsiteY2893" fmla="*/ 3067429 h 6038528"/>
              <a:gd name="connsiteX2894" fmla="*/ 798641 w 6094603"/>
              <a:gd name="connsiteY2894" fmla="*/ 3006988 h 6038528"/>
              <a:gd name="connsiteX2895" fmla="*/ 833275 w 6094603"/>
              <a:gd name="connsiteY2895" fmla="*/ 3016297 h 6038528"/>
              <a:gd name="connsiteX2896" fmla="*/ 858664 w 6094603"/>
              <a:gd name="connsiteY2896" fmla="*/ 3111060 h 6038528"/>
              <a:gd name="connsiteX2897" fmla="*/ 798522 w 6094603"/>
              <a:gd name="connsiteY2897" fmla="*/ 3145779 h 6038528"/>
              <a:gd name="connsiteX2898" fmla="*/ 763886 w 6094603"/>
              <a:gd name="connsiteY2898" fmla="*/ 3136469 h 6038528"/>
              <a:gd name="connsiteX2899" fmla="*/ 738492 w 6094603"/>
              <a:gd name="connsiteY2899" fmla="*/ 3041706 h 6038528"/>
              <a:gd name="connsiteX2900" fmla="*/ 798641 w 6094603"/>
              <a:gd name="connsiteY2900" fmla="*/ 3006988 h 6038528"/>
              <a:gd name="connsiteX2901" fmla="*/ 4179950 w 6094603"/>
              <a:gd name="connsiteY2901" fmla="*/ 3006626 h 6038528"/>
              <a:gd name="connsiteX2902" fmla="*/ 4171656 w 6094603"/>
              <a:gd name="connsiteY2902" fmla="*/ 3008632 h 6038528"/>
              <a:gd name="connsiteX2903" fmla="*/ 4163839 w 6094603"/>
              <a:gd name="connsiteY2903" fmla="*/ 3012331 h 6038528"/>
              <a:gd name="connsiteX2904" fmla="*/ 4154052 w 6094603"/>
              <a:gd name="connsiteY2904" fmla="*/ 3022737 h 6038528"/>
              <a:gd name="connsiteX2905" fmla="*/ 4154880 w 6094603"/>
              <a:gd name="connsiteY2905" fmla="*/ 3037004 h 6038528"/>
              <a:gd name="connsiteX2906" fmla="*/ 4158461 w 6094603"/>
              <a:gd name="connsiteY2906" fmla="*/ 3044797 h 6038528"/>
              <a:gd name="connsiteX2907" fmla="*/ 4168844 w 6094603"/>
              <a:gd name="connsiteY2907" fmla="*/ 3054795 h 6038528"/>
              <a:gd name="connsiteX2908" fmla="*/ 4175144 w 6094603"/>
              <a:gd name="connsiteY2908" fmla="*/ 3055927 h 6038528"/>
              <a:gd name="connsiteX2909" fmla="*/ 4183240 w 6094603"/>
              <a:gd name="connsiteY2909" fmla="*/ 3054014 h 6038528"/>
              <a:gd name="connsiteX2910" fmla="*/ 4191196 w 6094603"/>
              <a:gd name="connsiteY2910" fmla="*/ 3050362 h 6038528"/>
              <a:gd name="connsiteX2911" fmla="*/ 4201171 w 6094603"/>
              <a:gd name="connsiteY2911" fmla="*/ 3039874 h 6038528"/>
              <a:gd name="connsiteX2912" fmla="*/ 4200261 w 6094603"/>
              <a:gd name="connsiteY2912" fmla="*/ 3025432 h 6038528"/>
              <a:gd name="connsiteX2913" fmla="*/ 4196563 w 6094603"/>
              <a:gd name="connsiteY2913" fmla="*/ 3017580 h 6038528"/>
              <a:gd name="connsiteX2914" fmla="*/ 4186052 w 6094603"/>
              <a:gd name="connsiteY2914" fmla="*/ 3007688 h 6038528"/>
              <a:gd name="connsiteX2915" fmla="*/ 4179950 w 6094603"/>
              <a:gd name="connsiteY2915" fmla="*/ 3006626 h 6038528"/>
              <a:gd name="connsiteX2916" fmla="*/ 593928 w 6094603"/>
              <a:gd name="connsiteY2916" fmla="*/ 2948412 h 6038528"/>
              <a:gd name="connsiteX2917" fmla="*/ 620599 w 6094603"/>
              <a:gd name="connsiteY2917" fmla="*/ 2955587 h 6038528"/>
              <a:gd name="connsiteX2918" fmla="*/ 640170 w 6094603"/>
              <a:gd name="connsiteY2918" fmla="*/ 3028605 h 6038528"/>
              <a:gd name="connsiteX2919" fmla="*/ 593824 w 6094603"/>
              <a:gd name="connsiteY2919" fmla="*/ 3055343 h 6038528"/>
              <a:gd name="connsiteX2920" fmla="*/ 567149 w 6094603"/>
              <a:gd name="connsiteY2920" fmla="*/ 3048181 h 6038528"/>
              <a:gd name="connsiteX2921" fmla="*/ 567151 w 6094603"/>
              <a:gd name="connsiteY2921" fmla="*/ 3048181 h 6038528"/>
              <a:gd name="connsiteX2922" fmla="*/ 542246 w 6094603"/>
              <a:gd name="connsiteY2922" fmla="*/ 3015714 h 6038528"/>
              <a:gd name="connsiteX2923" fmla="*/ 547588 w 6094603"/>
              <a:gd name="connsiteY2923" fmla="*/ 2975151 h 6038528"/>
              <a:gd name="connsiteX2924" fmla="*/ 593928 w 6094603"/>
              <a:gd name="connsiteY2924" fmla="*/ 2948412 h 6038528"/>
              <a:gd name="connsiteX2925" fmla="*/ 4678162 w 6094603"/>
              <a:gd name="connsiteY2925" fmla="*/ 2937878 h 6038528"/>
              <a:gd name="connsiteX2926" fmla="*/ 4667907 w 6094603"/>
              <a:gd name="connsiteY2926" fmla="*/ 2941063 h 6038528"/>
              <a:gd name="connsiteX2927" fmla="*/ 4642452 w 6094603"/>
              <a:gd name="connsiteY2927" fmla="*/ 2954595 h 6038528"/>
              <a:gd name="connsiteX2928" fmla="*/ 4642464 w 6094603"/>
              <a:gd name="connsiteY2928" fmla="*/ 2954595 h 6038528"/>
              <a:gd name="connsiteX2929" fmla="*/ 4632116 w 6094603"/>
              <a:gd name="connsiteY2929" fmla="*/ 2965176 h 6038528"/>
              <a:gd name="connsiteX2930" fmla="*/ 4633131 w 6094603"/>
              <a:gd name="connsiteY2930" fmla="*/ 2979946 h 6038528"/>
              <a:gd name="connsiteX2931" fmla="*/ 4641974 w 6094603"/>
              <a:gd name="connsiteY2931" fmla="*/ 3000700 h 6038528"/>
              <a:gd name="connsiteX2932" fmla="*/ 4652555 w 6094603"/>
              <a:gd name="connsiteY2932" fmla="*/ 3011934 h 6038528"/>
              <a:gd name="connsiteX2933" fmla="*/ 4659169 w 6094603"/>
              <a:gd name="connsiteY2933" fmla="*/ 3013194 h 6038528"/>
              <a:gd name="connsiteX2934" fmla="*/ 4667954 w 6094603"/>
              <a:gd name="connsiteY2934" fmla="*/ 3010919 h 6038528"/>
              <a:gd name="connsiteX2935" fmla="*/ 4696081 w 6094603"/>
              <a:gd name="connsiteY2935" fmla="*/ 2999696 h 6038528"/>
              <a:gd name="connsiteX2936" fmla="*/ 4708470 w 6094603"/>
              <a:gd name="connsiteY2936" fmla="*/ 2988660 h 6038528"/>
              <a:gd name="connsiteX2937" fmla="*/ 4706627 w 6094603"/>
              <a:gd name="connsiteY2937" fmla="*/ 2972164 h 6038528"/>
              <a:gd name="connsiteX2938" fmla="*/ 4695089 w 6094603"/>
              <a:gd name="connsiteY2938" fmla="*/ 2949602 h 6038528"/>
              <a:gd name="connsiteX2939" fmla="*/ 4683575 w 6094603"/>
              <a:gd name="connsiteY2939" fmla="*/ 2938706 h 6038528"/>
              <a:gd name="connsiteX2940" fmla="*/ 4678162 w 6094603"/>
              <a:gd name="connsiteY2940" fmla="*/ 2937878 h 6038528"/>
              <a:gd name="connsiteX2941" fmla="*/ 3974651 w 6094603"/>
              <a:gd name="connsiteY2941" fmla="*/ 2934833 h 6038528"/>
              <a:gd name="connsiteX2942" fmla="*/ 3966590 w 6094603"/>
              <a:gd name="connsiteY2942" fmla="*/ 2936734 h 6038528"/>
              <a:gd name="connsiteX2943" fmla="*/ 3961888 w 6094603"/>
              <a:gd name="connsiteY2943" fmla="*/ 2938963 h 6038528"/>
              <a:gd name="connsiteX2944" fmla="*/ 3952322 w 6094603"/>
              <a:gd name="connsiteY2944" fmla="*/ 2949275 h 6038528"/>
              <a:gd name="connsiteX2945" fmla="*/ 3953045 w 6094603"/>
              <a:gd name="connsiteY2945" fmla="*/ 2963333 h 6038528"/>
              <a:gd name="connsiteX2946" fmla="*/ 3955250 w 6094603"/>
              <a:gd name="connsiteY2946" fmla="*/ 2968128 h 6038528"/>
              <a:gd name="connsiteX2947" fmla="*/ 3965598 w 6094603"/>
              <a:gd name="connsiteY2947" fmla="*/ 2977822 h 6038528"/>
              <a:gd name="connsiteX2948" fmla="*/ 3971804 w 6094603"/>
              <a:gd name="connsiteY2948" fmla="*/ 2978931 h 6038528"/>
              <a:gd name="connsiteX2949" fmla="*/ 3979749 w 6094603"/>
              <a:gd name="connsiteY2949" fmla="*/ 2977099 h 6038528"/>
              <a:gd name="connsiteX2950" fmla="*/ 3984485 w 6094603"/>
              <a:gd name="connsiteY2950" fmla="*/ 2974906 h 6038528"/>
              <a:gd name="connsiteX2951" fmla="*/ 3994250 w 6094603"/>
              <a:gd name="connsiteY2951" fmla="*/ 2964500 h 6038528"/>
              <a:gd name="connsiteX2952" fmla="*/ 3993410 w 6094603"/>
              <a:gd name="connsiteY2952" fmla="*/ 2950255 h 6038528"/>
              <a:gd name="connsiteX2953" fmla="*/ 3991123 w 6094603"/>
              <a:gd name="connsiteY2953" fmla="*/ 2945449 h 6038528"/>
              <a:gd name="connsiteX2954" fmla="*/ 3980705 w 6094603"/>
              <a:gd name="connsiteY2954" fmla="*/ 2935871 h 6038528"/>
              <a:gd name="connsiteX2955" fmla="*/ 3974651 w 6094603"/>
              <a:gd name="connsiteY2955" fmla="*/ 2934833 h 6038528"/>
              <a:gd name="connsiteX2956" fmla="*/ 5004765 w 6094603"/>
              <a:gd name="connsiteY2956" fmla="*/ 2926165 h 6038528"/>
              <a:gd name="connsiteX2957" fmla="*/ 5033907 w 6094603"/>
              <a:gd name="connsiteY2957" fmla="*/ 2934005 h 6038528"/>
              <a:gd name="connsiteX2958" fmla="*/ 5061124 w 6094603"/>
              <a:gd name="connsiteY2958" fmla="*/ 2969458 h 6038528"/>
              <a:gd name="connsiteX2959" fmla="*/ 5055279 w 6094603"/>
              <a:gd name="connsiteY2959" fmla="*/ 3013766 h 6038528"/>
              <a:gd name="connsiteX2960" fmla="*/ 5004648 w 6094603"/>
              <a:gd name="connsiteY2960" fmla="*/ 3042966 h 6038528"/>
              <a:gd name="connsiteX2961" fmla="*/ 4975507 w 6094603"/>
              <a:gd name="connsiteY2961" fmla="*/ 3035138 h 6038528"/>
              <a:gd name="connsiteX2962" fmla="*/ 4954134 w 6094603"/>
              <a:gd name="connsiteY2962" fmla="*/ 2955365 h 6038528"/>
              <a:gd name="connsiteX2963" fmla="*/ 5004765 w 6094603"/>
              <a:gd name="connsiteY2963" fmla="*/ 2926165 h 6038528"/>
              <a:gd name="connsiteX2964" fmla="*/ 389207 w 6094603"/>
              <a:gd name="connsiteY2964" fmla="*/ 2899718 h 6038528"/>
              <a:gd name="connsiteX2965" fmla="*/ 402990 w 6094603"/>
              <a:gd name="connsiteY2965" fmla="*/ 2903428 h 6038528"/>
              <a:gd name="connsiteX2966" fmla="*/ 413113 w 6094603"/>
              <a:gd name="connsiteY2966" fmla="*/ 2941203 h 6038528"/>
              <a:gd name="connsiteX2967" fmla="*/ 389149 w 6094603"/>
              <a:gd name="connsiteY2967" fmla="*/ 2955027 h 6038528"/>
              <a:gd name="connsiteX2968" fmla="*/ 375359 w 6094603"/>
              <a:gd name="connsiteY2968" fmla="*/ 2951329 h 6038528"/>
              <a:gd name="connsiteX2969" fmla="*/ 365236 w 6094603"/>
              <a:gd name="connsiteY2969" fmla="*/ 2913566 h 6038528"/>
              <a:gd name="connsiteX2970" fmla="*/ 389207 w 6094603"/>
              <a:gd name="connsiteY2970" fmla="*/ 2899718 h 6038528"/>
              <a:gd name="connsiteX2971" fmla="*/ 4460753 w 6094603"/>
              <a:gd name="connsiteY2971" fmla="*/ 2874344 h 6038528"/>
              <a:gd name="connsiteX2972" fmla="*/ 4452283 w 6094603"/>
              <a:gd name="connsiteY2972" fmla="*/ 2876456 h 6038528"/>
              <a:gd name="connsiteX2973" fmla="*/ 4441305 w 6094603"/>
              <a:gd name="connsiteY2973" fmla="*/ 2881636 h 6038528"/>
              <a:gd name="connsiteX2974" fmla="*/ 4431296 w 6094603"/>
              <a:gd name="connsiteY2974" fmla="*/ 2892089 h 6038528"/>
              <a:gd name="connsiteX2975" fmla="*/ 4432148 w 6094603"/>
              <a:gd name="connsiteY2975" fmla="*/ 2906519 h 6038528"/>
              <a:gd name="connsiteX2976" fmla="*/ 4437106 w 6094603"/>
              <a:gd name="connsiteY2976" fmla="*/ 2917544 h 6038528"/>
              <a:gd name="connsiteX2977" fmla="*/ 4447524 w 6094603"/>
              <a:gd name="connsiteY2977" fmla="*/ 2927833 h 6038528"/>
              <a:gd name="connsiteX2978" fmla="*/ 4453928 w 6094603"/>
              <a:gd name="connsiteY2978" fmla="*/ 2929000 h 6038528"/>
              <a:gd name="connsiteX2979" fmla="*/ 4462153 w 6094603"/>
              <a:gd name="connsiteY2979" fmla="*/ 2927028 h 6038528"/>
              <a:gd name="connsiteX2980" fmla="*/ 4473481 w 6094603"/>
              <a:gd name="connsiteY2980" fmla="*/ 2921895 h 6038528"/>
              <a:gd name="connsiteX2981" fmla="*/ 4483805 w 6094603"/>
              <a:gd name="connsiteY2981" fmla="*/ 2911279 h 6038528"/>
              <a:gd name="connsiteX2982" fmla="*/ 4482743 w 6094603"/>
              <a:gd name="connsiteY2982" fmla="*/ 2896533 h 6038528"/>
              <a:gd name="connsiteX2983" fmla="*/ 4477401 w 6094603"/>
              <a:gd name="connsiteY2983" fmla="*/ 2885380 h 6038528"/>
              <a:gd name="connsiteX2984" fmla="*/ 4466807 w 6094603"/>
              <a:gd name="connsiteY2984" fmla="*/ 2875383 h 6038528"/>
              <a:gd name="connsiteX2985" fmla="*/ 4460753 w 6094603"/>
              <a:gd name="connsiteY2985" fmla="*/ 2874344 h 6038528"/>
              <a:gd name="connsiteX2986" fmla="*/ 1212790 w 6094603"/>
              <a:gd name="connsiteY2986" fmla="*/ 2864241 h 6038528"/>
              <a:gd name="connsiteX2987" fmla="*/ 1205628 w 6094603"/>
              <a:gd name="connsiteY2987" fmla="*/ 2865735 h 6038528"/>
              <a:gd name="connsiteX2988" fmla="*/ 1201709 w 6094603"/>
              <a:gd name="connsiteY2988" fmla="*/ 2867321 h 6038528"/>
              <a:gd name="connsiteX2989" fmla="*/ 1191455 w 6094603"/>
              <a:gd name="connsiteY2989" fmla="*/ 2877483 h 6038528"/>
              <a:gd name="connsiteX2990" fmla="*/ 1191919 w 6094603"/>
              <a:gd name="connsiteY2990" fmla="*/ 2891914 h 6038528"/>
              <a:gd name="connsiteX2991" fmla="*/ 1194452 w 6094603"/>
              <a:gd name="connsiteY2991" fmla="*/ 2897630 h 6038528"/>
              <a:gd name="connsiteX2992" fmla="*/ 1205149 w 6094603"/>
              <a:gd name="connsiteY2992" fmla="*/ 2907744 h 6038528"/>
              <a:gd name="connsiteX2993" fmla="*/ 1211134 w 6094603"/>
              <a:gd name="connsiteY2993" fmla="*/ 2908759 h 6038528"/>
              <a:gd name="connsiteX2994" fmla="*/ 1219827 w 6094603"/>
              <a:gd name="connsiteY2994" fmla="*/ 2906531 h 6038528"/>
              <a:gd name="connsiteX2995" fmla="*/ 1223745 w 6094603"/>
              <a:gd name="connsiteY2995" fmla="*/ 2904489 h 6038528"/>
              <a:gd name="connsiteX2996" fmla="*/ 1232857 w 6094603"/>
              <a:gd name="connsiteY2996" fmla="*/ 2893967 h 6038528"/>
              <a:gd name="connsiteX2997" fmla="*/ 1231795 w 6094603"/>
              <a:gd name="connsiteY2997" fmla="*/ 2880096 h 6038528"/>
              <a:gd name="connsiteX2998" fmla="*/ 1229251 w 6094603"/>
              <a:gd name="connsiteY2998" fmla="*/ 2874823 h 6038528"/>
              <a:gd name="connsiteX2999" fmla="*/ 1212790 w 6094603"/>
              <a:gd name="connsiteY2999" fmla="*/ 2864241 h 6038528"/>
              <a:gd name="connsiteX3000" fmla="*/ 3768710 w 6094603"/>
              <a:gd name="connsiteY3000" fmla="*/ 2862713 h 6038528"/>
              <a:gd name="connsiteX3001" fmla="*/ 3760870 w 6094603"/>
              <a:gd name="connsiteY3001" fmla="*/ 2864510 h 6038528"/>
              <a:gd name="connsiteX3002" fmla="*/ 3759237 w 6094603"/>
              <a:gd name="connsiteY3002" fmla="*/ 2865280 h 6038528"/>
              <a:gd name="connsiteX3003" fmla="*/ 3749799 w 6094603"/>
              <a:gd name="connsiteY3003" fmla="*/ 2875534 h 6038528"/>
              <a:gd name="connsiteX3004" fmla="*/ 3750452 w 6094603"/>
              <a:gd name="connsiteY3004" fmla="*/ 2889440 h 6038528"/>
              <a:gd name="connsiteX3005" fmla="*/ 3751222 w 6094603"/>
              <a:gd name="connsiteY3005" fmla="*/ 2891120 h 6038528"/>
              <a:gd name="connsiteX3006" fmla="*/ 3761500 w 6094603"/>
              <a:gd name="connsiteY3006" fmla="*/ 2900628 h 6038528"/>
              <a:gd name="connsiteX3007" fmla="*/ 3767683 w 6094603"/>
              <a:gd name="connsiteY3007" fmla="*/ 2901713 h 6038528"/>
              <a:gd name="connsiteX3008" fmla="*/ 3775488 w 6094603"/>
              <a:gd name="connsiteY3008" fmla="*/ 2899951 h 6038528"/>
              <a:gd name="connsiteX3009" fmla="*/ 3777074 w 6094603"/>
              <a:gd name="connsiteY3009" fmla="*/ 2899205 h 6038528"/>
              <a:gd name="connsiteX3010" fmla="*/ 3786652 w 6094603"/>
              <a:gd name="connsiteY3010" fmla="*/ 2888845 h 6038528"/>
              <a:gd name="connsiteX3011" fmla="*/ 3785847 w 6094603"/>
              <a:gd name="connsiteY3011" fmla="*/ 2874753 h 6038528"/>
              <a:gd name="connsiteX3012" fmla="*/ 3785159 w 6094603"/>
              <a:gd name="connsiteY3012" fmla="*/ 2873294 h 6038528"/>
              <a:gd name="connsiteX3013" fmla="*/ 3774858 w 6094603"/>
              <a:gd name="connsiteY3013" fmla="*/ 2863798 h 6038528"/>
              <a:gd name="connsiteX3014" fmla="*/ 3768710 w 6094603"/>
              <a:gd name="connsiteY3014" fmla="*/ 2862713 h 6038528"/>
              <a:gd name="connsiteX3015" fmla="*/ 4254158 w 6094603"/>
              <a:gd name="connsiteY3015" fmla="*/ 2802680 h 6038528"/>
              <a:gd name="connsiteX3016" fmla="*/ 4245957 w 6094603"/>
              <a:gd name="connsiteY3016" fmla="*/ 2804651 h 6038528"/>
              <a:gd name="connsiteX3017" fmla="*/ 4238572 w 6094603"/>
              <a:gd name="connsiteY3017" fmla="*/ 2808128 h 6038528"/>
              <a:gd name="connsiteX3018" fmla="*/ 4228808 w 6094603"/>
              <a:gd name="connsiteY3018" fmla="*/ 2818499 h 6038528"/>
              <a:gd name="connsiteX3019" fmla="*/ 4229590 w 6094603"/>
              <a:gd name="connsiteY3019" fmla="*/ 2832731 h 6038528"/>
              <a:gd name="connsiteX3020" fmla="*/ 4232973 w 6094603"/>
              <a:gd name="connsiteY3020" fmla="*/ 2840151 h 6038528"/>
              <a:gd name="connsiteX3021" fmla="*/ 4243379 w 6094603"/>
              <a:gd name="connsiteY3021" fmla="*/ 2850102 h 6038528"/>
              <a:gd name="connsiteX3022" fmla="*/ 4249655 w 6094603"/>
              <a:gd name="connsiteY3022" fmla="*/ 2851222 h 6038528"/>
              <a:gd name="connsiteX3023" fmla="*/ 4257752 w 6094603"/>
              <a:gd name="connsiteY3023" fmla="*/ 2849309 h 6038528"/>
              <a:gd name="connsiteX3024" fmla="*/ 4265206 w 6094603"/>
              <a:gd name="connsiteY3024" fmla="*/ 2845867 h 6038528"/>
              <a:gd name="connsiteX3025" fmla="*/ 4275169 w 6094603"/>
              <a:gd name="connsiteY3025" fmla="*/ 2835391 h 6038528"/>
              <a:gd name="connsiteX3026" fmla="*/ 4274271 w 6094603"/>
              <a:gd name="connsiteY3026" fmla="*/ 2820960 h 6038528"/>
              <a:gd name="connsiteX3027" fmla="*/ 4270736 w 6094603"/>
              <a:gd name="connsiteY3027" fmla="*/ 2813518 h 6038528"/>
              <a:gd name="connsiteX3028" fmla="*/ 4260260 w 6094603"/>
              <a:gd name="connsiteY3028" fmla="*/ 2803741 h 6038528"/>
              <a:gd name="connsiteX3029" fmla="*/ 4254158 w 6094603"/>
              <a:gd name="connsiteY3029" fmla="*/ 2802680 h 6038528"/>
              <a:gd name="connsiteX3030" fmla="*/ 1004323 w 6094603"/>
              <a:gd name="connsiteY3030" fmla="*/ 2763633 h 6038528"/>
              <a:gd name="connsiteX3031" fmla="*/ 996303 w 6094603"/>
              <a:gd name="connsiteY3031" fmla="*/ 2765512 h 6038528"/>
              <a:gd name="connsiteX3032" fmla="*/ 973403 w 6094603"/>
              <a:gd name="connsiteY3032" fmla="*/ 2773841 h 6038528"/>
              <a:gd name="connsiteX3033" fmla="*/ 960626 w 6094603"/>
              <a:gd name="connsiteY3033" fmla="*/ 2785414 h 6038528"/>
              <a:gd name="connsiteX3034" fmla="*/ 963350 w 6094603"/>
              <a:gd name="connsiteY3034" fmla="*/ 2802435 h 6038528"/>
              <a:gd name="connsiteX3035" fmla="*/ 979920 w 6094603"/>
              <a:gd name="connsiteY3035" fmla="*/ 2832615 h 6038528"/>
              <a:gd name="connsiteX3036" fmla="*/ 991352 w 6094603"/>
              <a:gd name="connsiteY3036" fmla="*/ 2843639 h 6038528"/>
              <a:gd name="connsiteX3037" fmla="*/ 996914 w 6094603"/>
              <a:gd name="connsiteY3037" fmla="*/ 2844514 h 6038528"/>
              <a:gd name="connsiteX3038" fmla="*/ 1007068 w 6094603"/>
              <a:gd name="connsiteY3038" fmla="*/ 2841388 h 6038528"/>
              <a:gd name="connsiteX3039" fmla="*/ 1025156 w 6094603"/>
              <a:gd name="connsiteY3039" fmla="*/ 2831192 h 6038528"/>
              <a:gd name="connsiteX3040" fmla="*/ 1034748 w 6094603"/>
              <a:gd name="connsiteY3040" fmla="*/ 2820447 h 6038528"/>
              <a:gd name="connsiteX3041" fmla="*/ 1033467 w 6094603"/>
              <a:gd name="connsiteY3041" fmla="*/ 2806121 h 6038528"/>
              <a:gd name="connsiteX3042" fmla="*/ 1021776 w 6094603"/>
              <a:gd name="connsiteY3042" fmla="*/ 2776991 h 6038528"/>
              <a:gd name="connsiteX3043" fmla="*/ 1011751 w 6094603"/>
              <a:gd name="connsiteY3043" fmla="*/ 2765232 h 6038528"/>
              <a:gd name="connsiteX3044" fmla="*/ 1004323 w 6094603"/>
              <a:gd name="connsiteY3044" fmla="*/ 2763633 h 6038528"/>
              <a:gd name="connsiteX3045" fmla="*/ 5079253 w 6094603"/>
              <a:gd name="connsiteY3045" fmla="*/ 2741235 h 6038528"/>
              <a:gd name="connsiteX3046" fmla="*/ 5098537 w 6094603"/>
              <a:gd name="connsiteY3046" fmla="*/ 2746426 h 6038528"/>
              <a:gd name="connsiteX3047" fmla="*/ 5116526 w 6094603"/>
              <a:gd name="connsiteY3047" fmla="*/ 2769863 h 6038528"/>
              <a:gd name="connsiteX3048" fmla="*/ 5112665 w 6094603"/>
              <a:gd name="connsiteY3048" fmla="*/ 2799191 h 6038528"/>
              <a:gd name="connsiteX3049" fmla="*/ 5079183 w 6094603"/>
              <a:gd name="connsiteY3049" fmla="*/ 2818499 h 6038528"/>
              <a:gd name="connsiteX3050" fmla="*/ 5059887 w 6094603"/>
              <a:gd name="connsiteY3050" fmla="*/ 2813319 h 6038528"/>
              <a:gd name="connsiteX3051" fmla="*/ 5041910 w 6094603"/>
              <a:gd name="connsiteY3051" fmla="*/ 2789870 h 6038528"/>
              <a:gd name="connsiteX3052" fmla="*/ 5045772 w 6094603"/>
              <a:gd name="connsiteY3052" fmla="*/ 2760565 h 6038528"/>
              <a:gd name="connsiteX3053" fmla="*/ 5079253 w 6094603"/>
              <a:gd name="connsiteY3053" fmla="*/ 2741235 h 6038528"/>
              <a:gd name="connsiteX3054" fmla="*/ 4048672 w 6094603"/>
              <a:gd name="connsiteY3054" fmla="*/ 2730373 h 6038528"/>
              <a:gd name="connsiteX3055" fmla="*/ 4040611 w 6094603"/>
              <a:gd name="connsiteY3055" fmla="*/ 2732263 h 6038528"/>
              <a:gd name="connsiteX3056" fmla="*/ 4036341 w 6094603"/>
              <a:gd name="connsiteY3056" fmla="*/ 2734293 h 6038528"/>
              <a:gd name="connsiteX3057" fmla="*/ 4026810 w 6094603"/>
              <a:gd name="connsiteY3057" fmla="*/ 2744629 h 6038528"/>
              <a:gd name="connsiteX3058" fmla="*/ 4027568 w 6094603"/>
              <a:gd name="connsiteY3058" fmla="*/ 2758675 h 6038528"/>
              <a:gd name="connsiteX3059" fmla="*/ 4027568 w 6094603"/>
              <a:gd name="connsiteY3059" fmla="*/ 2758664 h 6038528"/>
              <a:gd name="connsiteX3060" fmla="*/ 4029738 w 6094603"/>
              <a:gd name="connsiteY3060" fmla="*/ 2763388 h 6038528"/>
              <a:gd name="connsiteX3061" fmla="*/ 4040086 w 6094603"/>
              <a:gd name="connsiteY3061" fmla="*/ 2773118 h 6038528"/>
              <a:gd name="connsiteX3062" fmla="*/ 4046304 w 6094603"/>
              <a:gd name="connsiteY3062" fmla="*/ 2774226 h 6038528"/>
              <a:gd name="connsiteX3063" fmla="*/ 4054260 w 6094603"/>
              <a:gd name="connsiteY3063" fmla="*/ 2772371 h 6038528"/>
              <a:gd name="connsiteX3064" fmla="*/ 4058518 w 6094603"/>
              <a:gd name="connsiteY3064" fmla="*/ 2770400 h 6038528"/>
              <a:gd name="connsiteX3065" fmla="*/ 4068259 w 6094603"/>
              <a:gd name="connsiteY3065" fmla="*/ 2759970 h 6038528"/>
              <a:gd name="connsiteX3066" fmla="*/ 4067396 w 6094603"/>
              <a:gd name="connsiteY3066" fmla="*/ 2745726 h 6038528"/>
              <a:gd name="connsiteX3067" fmla="*/ 4065145 w 6094603"/>
              <a:gd name="connsiteY3067" fmla="*/ 2740989 h 6038528"/>
              <a:gd name="connsiteX3068" fmla="*/ 4054727 w 6094603"/>
              <a:gd name="connsiteY3068" fmla="*/ 2731423 h 6038528"/>
              <a:gd name="connsiteX3069" fmla="*/ 4048672 w 6094603"/>
              <a:gd name="connsiteY3069" fmla="*/ 2730373 h 6038528"/>
              <a:gd name="connsiteX3070" fmla="*/ 4764059 w 6094603"/>
              <a:gd name="connsiteY3070" fmla="*/ 2720842 h 6038528"/>
              <a:gd name="connsiteX3071" fmla="*/ 4752195 w 6094603"/>
              <a:gd name="connsiteY3071" fmla="*/ 2725287 h 6038528"/>
              <a:gd name="connsiteX3072" fmla="*/ 4716042 w 6094603"/>
              <a:gd name="connsiteY3072" fmla="*/ 2747301 h 6038528"/>
              <a:gd name="connsiteX3073" fmla="*/ 4705670 w 6094603"/>
              <a:gd name="connsiteY3073" fmla="*/ 2758057 h 6038528"/>
              <a:gd name="connsiteX3074" fmla="*/ 4706930 w 6094603"/>
              <a:gd name="connsiteY3074" fmla="*/ 2772931 h 6038528"/>
              <a:gd name="connsiteX3075" fmla="*/ 4718678 w 6094603"/>
              <a:gd name="connsiteY3075" fmla="*/ 2801396 h 6038528"/>
              <a:gd name="connsiteX3076" fmla="*/ 4729189 w 6094603"/>
              <a:gd name="connsiteY3076" fmla="*/ 2813226 h 6038528"/>
              <a:gd name="connsiteX3077" fmla="*/ 4736096 w 6094603"/>
              <a:gd name="connsiteY3077" fmla="*/ 2814591 h 6038528"/>
              <a:gd name="connsiteX3078" fmla="*/ 4744973 w 6094603"/>
              <a:gd name="connsiteY3078" fmla="*/ 2812269 h 6038528"/>
              <a:gd name="connsiteX3079" fmla="*/ 4788628 w 6094603"/>
              <a:gd name="connsiteY3079" fmla="*/ 2798433 h 6038528"/>
              <a:gd name="connsiteX3080" fmla="*/ 4803584 w 6094603"/>
              <a:gd name="connsiteY3080" fmla="*/ 2787164 h 6038528"/>
              <a:gd name="connsiteX3081" fmla="*/ 4800539 w 6094603"/>
              <a:gd name="connsiteY3081" fmla="*/ 2768696 h 6038528"/>
              <a:gd name="connsiteX3082" fmla="*/ 4781360 w 6094603"/>
              <a:gd name="connsiteY3082" fmla="*/ 2733675 h 6038528"/>
              <a:gd name="connsiteX3083" fmla="*/ 4769064 w 6094603"/>
              <a:gd name="connsiteY3083" fmla="*/ 2721554 h 6038528"/>
              <a:gd name="connsiteX3084" fmla="*/ 4764059 w 6094603"/>
              <a:gd name="connsiteY3084" fmla="*/ 2720842 h 6038528"/>
              <a:gd name="connsiteX3085" fmla="*/ 668450 w 6094603"/>
              <a:gd name="connsiteY3085" fmla="*/ 2718451 h 6038528"/>
              <a:gd name="connsiteX3086" fmla="*/ 707739 w 6094603"/>
              <a:gd name="connsiteY3086" fmla="*/ 2729020 h 6038528"/>
              <a:gd name="connsiteX3087" fmla="*/ 736551 w 6094603"/>
              <a:gd name="connsiteY3087" fmla="*/ 2836535 h 6038528"/>
              <a:gd name="connsiteX3088" fmla="*/ 668320 w 6094603"/>
              <a:gd name="connsiteY3088" fmla="*/ 2875908 h 6038528"/>
              <a:gd name="connsiteX3089" fmla="*/ 629028 w 6094603"/>
              <a:gd name="connsiteY3089" fmla="*/ 2865350 h 6038528"/>
              <a:gd name="connsiteX3090" fmla="*/ 629026 w 6094603"/>
              <a:gd name="connsiteY3090" fmla="*/ 2865350 h 6038528"/>
              <a:gd name="connsiteX3091" fmla="*/ 600215 w 6094603"/>
              <a:gd name="connsiteY3091" fmla="*/ 2757812 h 6038528"/>
              <a:gd name="connsiteX3092" fmla="*/ 668450 w 6094603"/>
              <a:gd name="connsiteY3092" fmla="*/ 2718451 h 6038528"/>
              <a:gd name="connsiteX3093" fmla="*/ 463710 w 6094603"/>
              <a:gd name="connsiteY3093" fmla="*/ 2690091 h 6038528"/>
              <a:gd name="connsiteX3094" fmla="*/ 479956 w 6094603"/>
              <a:gd name="connsiteY3094" fmla="*/ 2694465 h 6038528"/>
              <a:gd name="connsiteX3095" fmla="*/ 495131 w 6094603"/>
              <a:gd name="connsiteY3095" fmla="*/ 2714262 h 6038528"/>
              <a:gd name="connsiteX3096" fmla="*/ 491901 w 6094603"/>
              <a:gd name="connsiteY3096" fmla="*/ 2738983 h 6038528"/>
              <a:gd name="connsiteX3097" fmla="*/ 463652 w 6094603"/>
              <a:gd name="connsiteY3097" fmla="*/ 2755269 h 6038528"/>
              <a:gd name="connsiteX3098" fmla="*/ 447406 w 6094603"/>
              <a:gd name="connsiteY3098" fmla="*/ 2750894 h 6038528"/>
              <a:gd name="connsiteX3099" fmla="*/ 435461 w 6094603"/>
              <a:gd name="connsiteY3099" fmla="*/ 2706388 h 6038528"/>
              <a:gd name="connsiteX3100" fmla="*/ 463710 w 6094603"/>
              <a:gd name="connsiteY3100" fmla="*/ 2690091 h 6038528"/>
              <a:gd name="connsiteX3101" fmla="*/ 4537656 w 6094603"/>
              <a:gd name="connsiteY3101" fmla="*/ 2668240 h 6038528"/>
              <a:gd name="connsiteX3102" fmla="*/ 4528836 w 6094603"/>
              <a:gd name="connsiteY3102" fmla="*/ 2670526 h 6038528"/>
              <a:gd name="connsiteX3103" fmla="*/ 4516190 w 6094603"/>
              <a:gd name="connsiteY3103" fmla="*/ 2676709 h 6038528"/>
              <a:gd name="connsiteX3104" fmla="*/ 4506262 w 6094603"/>
              <a:gd name="connsiteY3104" fmla="*/ 2687151 h 6038528"/>
              <a:gd name="connsiteX3105" fmla="*/ 4507102 w 6094603"/>
              <a:gd name="connsiteY3105" fmla="*/ 2701523 h 6038528"/>
              <a:gd name="connsiteX3106" fmla="*/ 4511920 w 6094603"/>
              <a:gd name="connsiteY3106" fmla="*/ 2712139 h 6038528"/>
              <a:gd name="connsiteX3107" fmla="*/ 4522326 w 6094603"/>
              <a:gd name="connsiteY3107" fmla="*/ 2722347 h 6038528"/>
              <a:gd name="connsiteX3108" fmla="*/ 4528708 w 6094603"/>
              <a:gd name="connsiteY3108" fmla="*/ 2723514 h 6038528"/>
              <a:gd name="connsiteX3109" fmla="*/ 4536897 w 6094603"/>
              <a:gd name="connsiteY3109" fmla="*/ 2721554 h 6038528"/>
              <a:gd name="connsiteX3110" fmla="*/ 4549987 w 6094603"/>
              <a:gd name="connsiteY3110" fmla="*/ 2715791 h 6038528"/>
              <a:gd name="connsiteX3111" fmla="*/ 4560556 w 6094603"/>
              <a:gd name="connsiteY3111" fmla="*/ 2705210 h 6038528"/>
              <a:gd name="connsiteX3112" fmla="*/ 4559565 w 6094603"/>
              <a:gd name="connsiteY3112" fmla="*/ 2690312 h 6038528"/>
              <a:gd name="connsiteX3113" fmla="*/ 4554327 w 6094603"/>
              <a:gd name="connsiteY3113" fmla="*/ 2679311 h 6038528"/>
              <a:gd name="connsiteX3114" fmla="*/ 4543547 w 6094603"/>
              <a:gd name="connsiteY3114" fmla="*/ 2669220 h 6038528"/>
              <a:gd name="connsiteX3115" fmla="*/ 4537656 w 6094603"/>
              <a:gd name="connsiteY3115" fmla="*/ 2668240 h 6038528"/>
              <a:gd name="connsiteX3116" fmla="*/ 3843209 w 6094603"/>
              <a:gd name="connsiteY3116" fmla="*/ 2658020 h 6038528"/>
              <a:gd name="connsiteX3117" fmla="*/ 3835346 w 6094603"/>
              <a:gd name="connsiteY3117" fmla="*/ 2659829 h 6038528"/>
              <a:gd name="connsiteX3118" fmla="*/ 3833736 w 6094603"/>
              <a:gd name="connsiteY3118" fmla="*/ 2660575 h 6038528"/>
              <a:gd name="connsiteX3119" fmla="*/ 3824322 w 6094603"/>
              <a:gd name="connsiteY3119" fmla="*/ 2670771 h 6038528"/>
              <a:gd name="connsiteX3120" fmla="*/ 3824894 w 6094603"/>
              <a:gd name="connsiteY3120" fmla="*/ 2684631 h 6038528"/>
              <a:gd name="connsiteX3121" fmla="*/ 3825722 w 6094603"/>
              <a:gd name="connsiteY3121" fmla="*/ 2686416 h 6038528"/>
              <a:gd name="connsiteX3122" fmla="*/ 3835871 w 6094603"/>
              <a:gd name="connsiteY3122" fmla="*/ 2695877 h 6038528"/>
              <a:gd name="connsiteX3123" fmla="*/ 3842183 w 6094603"/>
              <a:gd name="connsiteY3123" fmla="*/ 2697009 h 6038528"/>
              <a:gd name="connsiteX3124" fmla="*/ 3849742 w 6094603"/>
              <a:gd name="connsiteY3124" fmla="*/ 2695364 h 6038528"/>
              <a:gd name="connsiteX3125" fmla="*/ 3860242 w 6094603"/>
              <a:gd name="connsiteY3125" fmla="*/ 2684747 h 6038528"/>
              <a:gd name="connsiteX3126" fmla="*/ 3860463 w 6094603"/>
              <a:gd name="connsiteY3126" fmla="*/ 2670305 h 6038528"/>
              <a:gd name="connsiteX3127" fmla="*/ 3859670 w 6094603"/>
              <a:gd name="connsiteY3127" fmla="*/ 2668601 h 6038528"/>
              <a:gd name="connsiteX3128" fmla="*/ 3849357 w 6094603"/>
              <a:gd name="connsiteY3128" fmla="*/ 2659094 h 6038528"/>
              <a:gd name="connsiteX3129" fmla="*/ 3843209 w 6094603"/>
              <a:gd name="connsiteY3129" fmla="*/ 2658020 h 6038528"/>
              <a:gd name="connsiteX3130" fmla="*/ 1282449 w 6094603"/>
              <a:gd name="connsiteY3130" fmla="*/ 2641256 h 6038528"/>
              <a:gd name="connsiteX3131" fmla="*/ 1275146 w 6094603"/>
              <a:gd name="connsiteY3131" fmla="*/ 2642796 h 6038528"/>
              <a:gd name="connsiteX3132" fmla="*/ 1274516 w 6094603"/>
              <a:gd name="connsiteY3132" fmla="*/ 2643076 h 6038528"/>
              <a:gd name="connsiteX3133" fmla="*/ 1264704 w 6094603"/>
              <a:gd name="connsiteY3133" fmla="*/ 2654404 h 6038528"/>
              <a:gd name="connsiteX3134" fmla="*/ 1266571 w 6094603"/>
              <a:gd name="connsiteY3134" fmla="*/ 2669173 h 6038528"/>
              <a:gd name="connsiteX3135" fmla="*/ 1267808 w 6094603"/>
              <a:gd name="connsiteY3135" fmla="*/ 2671180 h 6038528"/>
              <a:gd name="connsiteX3136" fmla="*/ 1283277 w 6094603"/>
              <a:gd name="connsiteY3136" fmla="*/ 2679871 h 6038528"/>
              <a:gd name="connsiteX3137" fmla="*/ 1290920 w 6094603"/>
              <a:gd name="connsiteY3137" fmla="*/ 2678179 h 6038528"/>
              <a:gd name="connsiteX3138" fmla="*/ 1300381 w 6094603"/>
              <a:gd name="connsiteY3138" fmla="*/ 2655967 h 6038528"/>
              <a:gd name="connsiteX3139" fmla="*/ 1299645 w 6094603"/>
              <a:gd name="connsiteY3139" fmla="*/ 2653727 h 6038528"/>
              <a:gd name="connsiteX3140" fmla="*/ 1289822 w 6094603"/>
              <a:gd name="connsiteY3140" fmla="*/ 2642831 h 6038528"/>
              <a:gd name="connsiteX3141" fmla="*/ 1282449 w 6094603"/>
              <a:gd name="connsiteY3141" fmla="*/ 2641256 h 6038528"/>
              <a:gd name="connsiteX3142" fmla="*/ 6047047 w 6094603"/>
              <a:gd name="connsiteY3142" fmla="*/ 2635902 h 6038528"/>
              <a:gd name="connsiteX3143" fmla="*/ 6063298 w 6094603"/>
              <a:gd name="connsiteY3143" fmla="*/ 2640276 h 6038528"/>
              <a:gd name="connsiteX3144" fmla="*/ 6078499 w 6094603"/>
              <a:gd name="connsiteY3144" fmla="*/ 2660062 h 6038528"/>
              <a:gd name="connsiteX3145" fmla="*/ 6075244 w 6094603"/>
              <a:gd name="connsiteY3145" fmla="*/ 2684771 h 6038528"/>
              <a:gd name="connsiteX3146" fmla="*/ 6047000 w 6094603"/>
              <a:gd name="connsiteY3146" fmla="*/ 2701080 h 6038528"/>
              <a:gd name="connsiteX3147" fmla="*/ 6030749 w 6094603"/>
              <a:gd name="connsiteY3147" fmla="*/ 2696705 h 6038528"/>
              <a:gd name="connsiteX3148" fmla="*/ 6015549 w 6094603"/>
              <a:gd name="connsiteY3148" fmla="*/ 2676920 h 6038528"/>
              <a:gd name="connsiteX3149" fmla="*/ 6018803 w 6094603"/>
              <a:gd name="connsiteY3149" fmla="*/ 2652211 h 6038528"/>
              <a:gd name="connsiteX3150" fmla="*/ 6047047 w 6094603"/>
              <a:gd name="connsiteY3150" fmla="*/ 2635902 h 6038528"/>
              <a:gd name="connsiteX3151" fmla="*/ 3152135 w 6094603"/>
              <a:gd name="connsiteY3151" fmla="*/ 2624585 h 6038528"/>
              <a:gd name="connsiteX3152" fmla="*/ 3143863 w 6094603"/>
              <a:gd name="connsiteY3152" fmla="*/ 2626592 h 6038528"/>
              <a:gd name="connsiteX3153" fmla="*/ 3140305 w 6094603"/>
              <a:gd name="connsiteY3153" fmla="*/ 2628354 h 6038528"/>
              <a:gd name="connsiteX3154" fmla="*/ 3130785 w 6094603"/>
              <a:gd name="connsiteY3154" fmla="*/ 2639355 h 6038528"/>
              <a:gd name="connsiteX3155" fmla="*/ 3132431 w 6094603"/>
              <a:gd name="connsiteY3155" fmla="*/ 2653786 h 6038528"/>
              <a:gd name="connsiteX3156" fmla="*/ 3137809 w 6094603"/>
              <a:gd name="connsiteY3156" fmla="*/ 2663958 h 6038528"/>
              <a:gd name="connsiteX3157" fmla="*/ 3154141 w 6094603"/>
              <a:gd name="connsiteY3157" fmla="*/ 2674271 h 6038528"/>
              <a:gd name="connsiteX3158" fmla="*/ 3161596 w 6094603"/>
              <a:gd name="connsiteY3158" fmla="*/ 2672650 h 6038528"/>
              <a:gd name="connsiteX3159" fmla="*/ 3164151 w 6094603"/>
              <a:gd name="connsiteY3159" fmla="*/ 2671541 h 6038528"/>
              <a:gd name="connsiteX3160" fmla="*/ 3173938 w 6094603"/>
              <a:gd name="connsiteY3160" fmla="*/ 2661439 h 6038528"/>
              <a:gd name="connsiteX3161" fmla="*/ 3173530 w 6094603"/>
              <a:gd name="connsiteY3161" fmla="*/ 2647369 h 6038528"/>
              <a:gd name="connsiteX3162" fmla="*/ 3169179 w 6094603"/>
              <a:gd name="connsiteY3162" fmla="*/ 2636625 h 6038528"/>
              <a:gd name="connsiteX3163" fmla="*/ 3158807 w 6094603"/>
              <a:gd name="connsiteY3163" fmla="*/ 2625869 h 6038528"/>
              <a:gd name="connsiteX3164" fmla="*/ 3152135 w 6094603"/>
              <a:gd name="connsiteY3164" fmla="*/ 2624585 h 6038528"/>
              <a:gd name="connsiteX3165" fmla="*/ 4328681 w 6094603"/>
              <a:gd name="connsiteY3165" fmla="*/ 2597987 h 6038528"/>
              <a:gd name="connsiteX3166" fmla="*/ 4320503 w 6094603"/>
              <a:gd name="connsiteY3166" fmla="*/ 2599935 h 6038528"/>
              <a:gd name="connsiteX3167" fmla="*/ 4313574 w 6094603"/>
              <a:gd name="connsiteY3167" fmla="*/ 2603213 h 6038528"/>
              <a:gd name="connsiteX3168" fmla="*/ 4303809 w 6094603"/>
              <a:gd name="connsiteY3168" fmla="*/ 2613619 h 6038528"/>
              <a:gd name="connsiteX3169" fmla="*/ 4304614 w 6094603"/>
              <a:gd name="connsiteY3169" fmla="*/ 2627852 h 6038528"/>
              <a:gd name="connsiteX3170" fmla="*/ 4307787 w 6094603"/>
              <a:gd name="connsiteY3170" fmla="*/ 2634747 h 6038528"/>
              <a:gd name="connsiteX3171" fmla="*/ 4318170 w 6094603"/>
              <a:gd name="connsiteY3171" fmla="*/ 2644663 h 6038528"/>
              <a:gd name="connsiteX3172" fmla="*/ 4324446 w 6094603"/>
              <a:gd name="connsiteY3172" fmla="*/ 2645783 h 6038528"/>
              <a:gd name="connsiteX3173" fmla="*/ 4332508 w 6094603"/>
              <a:gd name="connsiteY3173" fmla="*/ 2643893 h 6038528"/>
              <a:gd name="connsiteX3174" fmla="*/ 4339531 w 6094603"/>
              <a:gd name="connsiteY3174" fmla="*/ 2640650 h 6038528"/>
              <a:gd name="connsiteX3175" fmla="*/ 4349447 w 6094603"/>
              <a:gd name="connsiteY3175" fmla="*/ 2630185 h 6038528"/>
              <a:gd name="connsiteX3176" fmla="*/ 4348549 w 6094603"/>
              <a:gd name="connsiteY3176" fmla="*/ 2615789 h 6038528"/>
              <a:gd name="connsiteX3177" fmla="*/ 4345235 w 6094603"/>
              <a:gd name="connsiteY3177" fmla="*/ 2608813 h 6038528"/>
              <a:gd name="connsiteX3178" fmla="*/ 4334783 w 6094603"/>
              <a:gd name="connsiteY3178" fmla="*/ 2599048 h 6038528"/>
              <a:gd name="connsiteX3179" fmla="*/ 4328681 w 6094603"/>
              <a:gd name="connsiteY3179" fmla="*/ 2597987 h 6038528"/>
              <a:gd name="connsiteX3180" fmla="*/ 5842342 w 6094603"/>
              <a:gd name="connsiteY3180" fmla="*/ 2570175 h 6038528"/>
              <a:gd name="connsiteX3181" fmla="*/ 5854230 w 6094603"/>
              <a:gd name="connsiteY3181" fmla="*/ 2573383 h 6038528"/>
              <a:gd name="connsiteX3182" fmla="*/ 5865313 w 6094603"/>
              <a:gd name="connsiteY3182" fmla="*/ 2587826 h 6038528"/>
              <a:gd name="connsiteX3183" fmla="*/ 5862933 w 6094603"/>
              <a:gd name="connsiteY3183" fmla="*/ 2605896 h 6038528"/>
              <a:gd name="connsiteX3184" fmla="*/ 5842307 w 6094603"/>
              <a:gd name="connsiteY3184" fmla="*/ 2617784 h 6038528"/>
              <a:gd name="connsiteX3185" fmla="*/ 5830420 w 6094603"/>
              <a:gd name="connsiteY3185" fmla="*/ 2614599 h 6038528"/>
              <a:gd name="connsiteX3186" fmla="*/ 5821717 w 6094603"/>
              <a:gd name="connsiteY3186" fmla="*/ 2582086 h 6038528"/>
              <a:gd name="connsiteX3187" fmla="*/ 5842342 w 6094603"/>
              <a:gd name="connsiteY3187" fmla="*/ 2570175 h 6038528"/>
              <a:gd name="connsiteX3188" fmla="*/ 5153741 w 6094603"/>
              <a:gd name="connsiteY3188" fmla="*/ 2553026 h 6038528"/>
              <a:gd name="connsiteX3189" fmla="*/ 5164789 w 6094603"/>
              <a:gd name="connsiteY3189" fmla="*/ 2555989 h 6038528"/>
              <a:gd name="connsiteX3190" fmla="*/ 5175113 w 6094603"/>
              <a:gd name="connsiteY3190" fmla="*/ 2569452 h 6038528"/>
              <a:gd name="connsiteX3191" fmla="*/ 5172908 w 6094603"/>
              <a:gd name="connsiteY3191" fmla="*/ 2586251 h 6038528"/>
              <a:gd name="connsiteX3192" fmla="*/ 5153694 w 6094603"/>
              <a:gd name="connsiteY3192" fmla="*/ 2597322 h 6038528"/>
              <a:gd name="connsiteX3193" fmla="*/ 5142635 w 6094603"/>
              <a:gd name="connsiteY3193" fmla="*/ 2594359 h 6038528"/>
              <a:gd name="connsiteX3194" fmla="*/ 5132322 w 6094603"/>
              <a:gd name="connsiteY3194" fmla="*/ 2580896 h 6038528"/>
              <a:gd name="connsiteX3195" fmla="*/ 5134538 w 6094603"/>
              <a:gd name="connsiteY3195" fmla="*/ 2564085 h 6038528"/>
              <a:gd name="connsiteX3196" fmla="*/ 5153741 w 6094603"/>
              <a:gd name="connsiteY3196" fmla="*/ 2553026 h 6038528"/>
              <a:gd name="connsiteX3197" fmla="*/ 2955783 w 6094603"/>
              <a:gd name="connsiteY3197" fmla="*/ 2545338 h 6038528"/>
              <a:gd name="connsiteX3198" fmla="*/ 2946357 w 6094603"/>
              <a:gd name="connsiteY3198" fmla="*/ 2547986 h 6038528"/>
              <a:gd name="connsiteX3199" fmla="*/ 2936417 w 6094603"/>
              <a:gd name="connsiteY3199" fmla="*/ 2553423 h 6038528"/>
              <a:gd name="connsiteX3200" fmla="*/ 2927026 w 6094603"/>
              <a:gd name="connsiteY3200" fmla="*/ 2564424 h 6038528"/>
              <a:gd name="connsiteX3201" fmla="*/ 2928718 w 6094603"/>
              <a:gd name="connsiteY3201" fmla="*/ 2578796 h 6038528"/>
              <a:gd name="connsiteX3202" fmla="*/ 2933886 w 6094603"/>
              <a:gd name="connsiteY3202" fmla="*/ 2588537 h 6038528"/>
              <a:gd name="connsiteX3203" fmla="*/ 2950206 w 6094603"/>
              <a:gd name="connsiteY3203" fmla="*/ 2598804 h 6038528"/>
              <a:gd name="connsiteX3204" fmla="*/ 2957474 w 6094603"/>
              <a:gd name="connsiteY3204" fmla="*/ 2597275 h 6038528"/>
              <a:gd name="connsiteX3205" fmla="*/ 2966959 w 6094603"/>
              <a:gd name="connsiteY3205" fmla="*/ 2593507 h 6038528"/>
              <a:gd name="connsiteX3206" fmla="*/ 2977563 w 6094603"/>
              <a:gd name="connsiteY3206" fmla="*/ 2583556 h 6038528"/>
              <a:gd name="connsiteX3207" fmla="*/ 2977388 w 6094603"/>
              <a:gd name="connsiteY3207" fmla="*/ 2569008 h 6038528"/>
              <a:gd name="connsiteX3208" fmla="*/ 2972909 w 6094603"/>
              <a:gd name="connsiteY3208" fmla="*/ 2557634 h 6038528"/>
              <a:gd name="connsiteX3209" fmla="*/ 2961942 w 6094603"/>
              <a:gd name="connsiteY3209" fmla="*/ 2546423 h 6038528"/>
              <a:gd name="connsiteX3210" fmla="*/ 2955783 w 6094603"/>
              <a:gd name="connsiteY3210" fmla="*/ 2545338 h 6038528"/>
              <a:gd name="connsiteX3211" fmla="*/ 742936 w 6094603"/>
              <a:gd name="connsiteY3211" fmla="*/ 2536273 h 6038528"/>
              <a:gd name="connsiteX3212" fmla="*/ 770980 w 6094603"/>
              <a:gd name="connsiteY3212" fmla="*/ 2543810 h 6038528"/>
              <a:gd name="connsiteX3213" fmla="*/ 797171 w 6094603"/>
              <a:gd name="connsiteY3213" fmla="*/ 2577933 h 6038528"/>
              <a:gd name="connsiteX3214" fmla="*/ 791556 w 6094603"/>
              <a:gd name="connsiteY3214" fmla="*/ 2620584 h 6038528"/>
              <a:gd name="connsiteX3215" fmla="*/ 742841 w 6094603"/>
              <a:gd name="connsiteY3215" fmla="*/ 2648699 h 6038528"/>
              <a:gd name="connsiteX3216" fmla="*/ 714773 w 6094603"/>
              <a:gd name="connsiteY3216" fmla="*/ 2641151 h 6038528"/>
              <a:gd name="connsiteX3217" fmla="*/ 688604 w 6094603"/>
              <a:gd name="connsiteY3217" fmla="*/ 2607028 h 6038528"/>
              <a:gd name="connsiteX3218" fmla="*/ 694215 w 6094603"/>
              <a:gd name="connsiteY3218" fmla="*/ 2564389 h 6038528"/>
              <a:gd name="connsiteX3219" fmla="*/ 742936 w 6094603"/>
              <a:gd name="connsiteY3219" fmla="*/ 2536273 h 6038528"/>
              <a:gd name="connsiteX3220" fmla="*/ 4123417 w 6094603"/>
              <a:gd name="connsiteY3220" fmla="*/ 2526159 h 6038528"/>
              <a:gd name="connsiteX3221" fmla="*/ 4115355 w 6094603"/>
              <a:gd name="connsiteY3221" fmla="*/ 2528049 h 6038528"/>
              <a:gd name="connsiteX3222" fmla="*/ 4111074 w 6094603"/>
              <a:gd name="connsiteY3222" fmla="*/ 2530090 h 6038528"/>
              <a:gd name="connsiteX3223" fmla="*/ 4101567 w 6094603"/>
              <a:gd name="connsiteY3223" fmla="*/ 2540415 h 6038528"/>
              <a:gd name="connsiteX3224" fmla="*/ 4101566 w 6094603"/>
              <a:gd name="connsiteY3224" fmla="*/ 2540403 h 6038528"/>
              <a:gd name="connsiteX3225" fmla="*/ 4101566 w 6094603"/>
              <a:gd name="connsiteY3225" fmla="*/ 2540415 h 6038528"/>
              <a:gd name="connsiteX3226" fmla="*/ 4101567 w 6094603"/>
              <a:gd name="connsiteY3226" fmla="*/ 2540415 h 6038528"/>
              <a:gd name="connsiteX3227" fmla="*/ 4102301 w 6094603"/>
              <a:gd name="connsiteY3227" fmla="*/ 2554426 h 6038528"/>
              <a:gd name="connsiteX3228" fmla="*/ 4104063 w 6094603"/>
              <a:gd name="connsiteY3228" fmla="*/ 2558229 h 6038528"/>
              <a:gd name="connsiteX3229" fmla="*/ 4114364 w 6094603"/>
              <a:gd name="connsiteY3229" fmla="*/ 2567900 h 6038528"/>
              <a:gd name="connsiteX3230" fmla="*/ 4120605 w 6094603"/>
              <a:gd name="connsiteY3230" fmla="*/ 2569008 h 6038528"/>
              <a:gd name="connsiteX3231" fmla="*/ 4128456 w 6094603"/>
              <a:gd name="connsiteY3231" fmla="*/ 2567212 h 6038528"/>
              <a:gd name="connsiteX3232" fmla="*/ 4132819 w 6094603"/>
              <a:gd name="connsiteY3232" fmla="*/ 2565193 h 6038528"/>
              <a:gd name="connsiteX3233" fmla="*/ 4142526 w 6094603"/>
              <a:gd name="connsiteY3233" fmla="*/ 2554799 h 6038528"/>
              <a:gd name="connsiteX3234" fmla="*/ 4141721 w 6094603"/>
              <a:gd name="connsiteY3234" fmla="*/ 2540613 h 6038528"/>
              <a:gd name="connsiteX3235" fmla="*/ 4139854 w 6094603"/>
              <a:gd name="connsiteY3235" fmla="*/ 2536705 h 6038528"/>
              <a:gd name="connsiteX3236" fmla="*/ 4129436 w 6094603"/>
              <a:gd name="connsiteY3236" fmla="*/ 2527197 h 6038528"/>
              <a:gd name="connsiteX3237" fmla="*/ 4123417 w 6094603"/>
              <a:gd name="connsiteY3237" fmla="*/ 2526159 h 6038528"/>
              <a:gd name="connsiteX3238" fmla="*/ 5637638 w 6094603"/>
              <a:gd name="connsiteY3238" fmla="*/ 2501718 h 6038528"/>
              <a:gd name="connsiteX3239" fmla="*/ 5646516 w 6094603"/>
              <a:gd name="connsiteY3239" fmla="*/ 2504098 h 6038528"/>
              <a:gd name="connsiteX3240" fmla="*/ 5653002 w 6094603"/>
              <a:gd name="connsiteY3240" fmla="*/ 2528352 h 6038528"/>
              <a:gd name="connsiteX3241" fmla="*/ 5637603 w 6094603"/>
              <a:gd name="connsiteY3241" fmla="*/ 2537242 h 6038528"/>
              <a:gd name="connsiteX3242" fmla="*/ 5628737 w 6094603"/>
              <a:gd name="connsiteY3242" fmla="*/ 2534862 h 6038528"/>
              <a:gd name="connsiteX3243" fmla="*/ 5622239 w 6094603"/>
              <a:gd name="connsiteY3243" fmla="*/ 2510608 h 6038528"/>
              <a:gd name="connsiteX3244" fmla="*/ 5637638 w 6094603"/>
              <a:gd name="connsiteY3244" fmla="*/ 2501718 h 6038528"/>
              <a:gd name="connsiteX3245" fmla="*/ 3426205 w 6094603"/>
              <a:gd name="connsiteY3245" fmla="*/ 2492666 h 6038528"/>
              <a:gd name="connsiteX3246" fmla="*/ 3418331 w 6094603"/>
              <a:gd name="connsiteY3246" fmla="*/ 2494462 h 6038528"/>
              <a:gd name="connsiteX3247" fmla="*/ 3411868 w 6094603"/>
              <a:gd name="connsiteY3247" fmla="*/ 2497332 h 6038528"/>
              <a:gd name="connsiteX3248" fmla="*/ 3401532 w 6094603"/>
              <a:gd name="connsiteY3248" fmla="*/ 2508520 h 6038528"/>
              <a:gd name="connsiteX3249" fmla="*/ 3403410 w 6094603"/>
              <a:gd name="connsiteY3249" fmla="*/ 2523639 h 6038528"/>
              <a:gd name="connsiteX3250" fmla="*/ 3411063 w 6094603"/>
              <a:gd name="connsiteY3250" fmla="*/ 2537755 h 6038528"/>
              <a:gd name="connsiteX3251" fmla="*/ 3421551 w 6094603"/>
              <a:gd name="connsiteY3251" fmla="*/ 2547193 h 6038528"/>
              <a:gd name="connsiteX3252" fmla="*/ 3427442 w 6094603"/>
              <a:gd name="connsiteY3252" fmla="*/ 2548184 h 6038528"/>
              <a:gd name="connsiteX3253" fmla="*/ 3435632 w 6094603"/>
              <a:gd name="connsiteY3253" fmla="*/ 2546225 h 6038528"/>
              <a:gd name="connsiteX3254" fmla="*/ 3440368 w 6094603"/>
              <a:gd name="connsiteY3254" fmla="*/ 2543938 h 6038528"/>
              <a:gd name="connsiteX3255" fmla="*/ 3449783 w 6094603"/>
              <a:gd name="connsiteY3255" fmla="*/ 2533765 h 6038528"/>
              <a:gd name="connsiteX3256" fmla="*/ 3449223 w 6094603"/>
              <a:gd name="connsiteY3256" fmla="*/ 2519929 h 6038528"/>
              <a:gd name="connsiteX3257" fmla="*/ 3443378 w 6094603"/>
              <a:gd name="connsiteY3257" fmla="*/ 2505102 h 6038528"/>
              <a:gd name="connsiteX3258" fmla="*/ 3433275 w 6094603"/>
              <a:gd name="connsiteY3258" fmla="*/ 2494101 h 6038528"/>
              <a:gd name="connsiteX3259" fmla="*/ 3426205 w 6094603"/>
              <a:gd name="connsiteY3259" fmla="*/ 2492666 h 6038528"/>
              <a:gd name="connsiteX3260" fmla="*/ 2752922 w 6094603"/>
              <a:gd name="connsiteY3260" fmla="*/ 2476170 h 6038528"/>
              <a:gd name="connsiteX3261" fmla="*/ 2743682 w 6094603"/>
              <a:gd name="connsiteY3261" fmla="*/ 2478701 h 6038528"/>
              <a:gd name="connsiteX3262" fmla="*/ 2734851 w 6094603"/>
              <a:gd name="connsiteY3262" fmla="*/ 2483496 h 6038528"/>
              <a:gd name="connsiteX3263" fmla="*/ 2725646 w 6094603"/>
              <a:gd name="connsiteY3263" fmla="*/ 2494170 h 6038528"/>
              <a:gd name="connsiteX3264" fmla="*/ 2726906 w 6094603"/>
              <a:gd name="connsiteY3264" fmla="*/ 2508205 h 6038528"/>
              <a:gd name="connsiteX3265" fmla="*/ 2729286 w 6094603"/>
              <a:gd name="connsiteY3265" fmla="*/ 2512883 h 6038528"/>
              <a:gd name="connsiteX3266" fmla="*/ 2745572 w 6094603"/>
              <a:gd name="connsiteY3266" fmla="*/ 2523091 h 6038528"/>
              <a:gd name="connsiteX3267" fmla="*/ 2752781 w 6094603"/>
              <a:gd name="connsiteY3267" fmla="*/ 2521574 h 6038528"/>
              <a:gd name="connsiteX3268" fmla="*/ 2761764 w 6094603"/>
              <a:gd name="connsiteY3268" fmla="*/ 2518028 h 6038528"/>
              <a:gd name="connsiteX3269" fmla="*/ 2772357 w 6094603"/>
              <a:gd name="connsiteY3269" fmla="*/ 2508100 h 6038528"/>
              <a:gd name="connsiteX3270" fmla="*/ 2772240 w 6094603"/>
              <a:gd name="connsiteY3270" fmla="*/ 2493576 h 6038528"/>
              <a:gd name="connsiteX3271" fmla="*/ 2769779 w 6094603"/>
              <a:gd name="connsiteY3271" fmla="*/ 2487684 h 6038528"/>
              <a:gd name="connsiteX3272" fmla="*/ 2758813 w 6094603"/>
              <a:gd name="connsiteY3272" fmla="*/ 2477150 h 6038528"/>
              <a:gd name="connsiteX3273" fmla="*/ 2752922 w 6094603"/>
              <a:gd name="connsiteY3273" fmla="*/ 2476170 h 6038528"/>
              <a:gd name="connsiteX3274" fmla="*/ 4618466 w 6094603"/>
              <a:gd name="connsiteY3274" fmla="*/ 2455929 h 6038528"/>
              <a:gd name="connsiteX3275" fmla="*/ 4608667 w 6094603"/>
              <a:gd name="connsiteY3275" fmla="*/ 2458811 h 6038528"/>
              <a:gd name="connsiteX3276" fmla="*/ 4589173 w 6094603"/>
              <a:gd name="connsiteY3276" fmla="*/ 2469089 h 6038528"/>
              <a:gd name="connsiteX3277" fmla="*/ 4579140 w 6094603"/>
              <a:gd name="connsiteY3277" fmla="*/ 2479728 h 6038528"/>
              <a:gd name="connsiteX3278" fmla="*/ 4580248 w 6094603"/>
              <a:gd name="connsiteY3278" fmla="*/ 2494299 h 6038528"/>
              <a:gd name="connsiteX3279" fmla="*/ 4580260 w 6094603"/>
              <a:gd name="connsiteY3279" fmla="*/ 2494299 h 6038528"/>
              <a:gd name="connsiteX3280" fmla="*/ 4587295 w 6094603"/>
              <a:gd name="connsiteY3280" fmla="*/ 2509756 h 6038528"/>
              <a:gd name="connsiteX3281" fmla="*/ 4597724 w 6094603"/>
              <a:gd name="connsiteY3281" fmla="*/ 2520186 h 6038528"/>
              <a:gd name="connsiteX3282" fmla="*/ 4604187 w 6094603"/>
              <a:gd name="connsiteY3282" fmla="*/ 2521388 h 6038528"/>
              <a:gd name="connsiteX3283" fmla="*/ 4612470 w 6094603"/>
              <a:gd name="connsiteY3283" fmla="*/ 2519381 h 6038528"/>
              <a:gd name="connsiteX3284" fmla="*/ 4633084 w 6094603"/>
              <a:gd name="connsiteY3284" fmla="*/ 2511016 h 6038528"/>
              <a:gd name="connsiteX3285" fmla="*/ 4644634 w 6094603"/>
              <a:gd name="connsiteY3285" fmla="*/ 2500353 h 6038528"/>
              <a:gd name="connsiteX3286" fmla="*/ 4643467 w 6094603"/>
              <a:gd name="connsiteY3286" fmla="*/ 2484674 h 6038528"/>
              <a:gd name="connsiteX3287" fmla="*/ 4635382 w 6094603"/>
              <a:gd name="connsiteY3287" fmla="*/ 2467630 h 6038528"/>
              <a:gd name="connsiteX3288" fmla="*/ 4624136 w 6094603"/>
              <a:gd name="connsiteY3288" fmla="*/ 2456839 h 6038528"/>
              <a:gd name="connsiteX3289" fmla="*/ 4618466 w 6094603"/>
              <a:gd name="connsiteY3289" fmla="*/ 2455929 h 6038528"/>
              <a:gd name="connsiteX3290" fmla="*/ 3916250 w 6094603"/>
              <a:gd name="connsiteY3290" fmla="*/ 2454424 h 6038528"/>
              <a:gd name="connsiteX3291" fmla="*/ 3909624 w 6094603"/>
              <a:gd name="connsiteY3291" fmla="*/ 2455847 h 6038528"/>
              <a:gd name="connsiteX3292" fmla="*/ 3909006 w 6094603"/>
              <a:gd name="connsiteY3292" fmla="*/ 2456127 h 6038528"/>
              <a:gd name="connsiteX3293" fmla="*/ 3899638 w 6094603"/>
              <a:gd name="connsiteY3293" fmla="*/ 2480428 h 6038528"/>
              <a:gd name="connsiteX3294" fmla="*/ 3900221 w 6094603"/>
              <a:gd name="connsiteY3294" fmla="*/ 2481688 h 6038528"/>
              <a:gd name="connsiteX3295" fmla="*/ 3910488 w 6094603"/>
              <a:gd name="connsiteY3295" fmla="*/ 2491231 h 6038528"/>
              <a:gd name="connsiteX3296" fmla="*/ 3916694 w 6094603"/>
              <a:gd name="connsiteY3296" fmla="*/ 2492327 h 6038528"/>
              <a:gd name="connsiteX3297" fmla="*/ 3924487 w 6094603"/>
              <a:gd name="connsiteY3297" fmla="*/ 2490566 h 6038528"/>
              <a:gd name="connsiteX3298" fmla="*/ 3934473 w 6094603"/>
              <a:gd name="connsiteY3298" fmla="*/ 2465810 h 6038528"/>
              <a:gd name="connsiteX3299" fmla="*/ 3923822 w 6094603"/>
              <a:gd name="connsiteY3299" fmla="*/ 2455801 h 6038528"/>
              <a:gd name="connsiteX3300" fmla="*/ 3916250 w 6094603"/>
              <a:gd name="connsiteY3300" fmla="*/ 2454424 h 6038528"/>
              <a:gd name="connsiteX3301" fmla="*/ 4949083 w 6094603"/>
              <a:gd name="connsiteY3301" fmla="*/ 2425224 h 6038528"/>
              <a:gd name="connsiteX3302" fmla="*/ 4986729 w 6094603"/>
              <a:gd name="connsiteY3302" fmla="*/ 2435362 h 6038528"/>
              <a:gd name="connsiteX3303" fmla="*/ 5014331 w 6094603"/>
              <a:gd name="connsiteY3303" fmla="*/ 2538373 h 6038528"/>
              <a:gd name="connsiteX3304" fmla="*/ 4948955 w 6094603"/>
              <a:gd name="connsiteY3304" fmla="*/ 2576101 h 6038528"/>
              <a:gd name="connsiteX3305" fmla="*/ 4911308 w 6094603"/>
              <a:gd name="connsiteY3305" fmla="*/ 2565987 h 6038528"/>
              <a:gd name="connsiteX3306" fmla="*/ 4876170 w 6094603"/>
              <a:gd name="connsiteY3306" fmla="*/ 2520186 h 6038528"/>
              <a:gd name="connsiteX3307" fmla="*/ 4883706 w 6094603"/>
              <a:gd name="connsiteY3307" fmla="*/ 2462952 h 6038528"/>
              <a:gd name="connsiteX3308" fmla="*/ 4949083 w 6094603"/>
              <a:gd name="connsiteY3308" fmla="*/ 2425224 h 6038528"/>
              <a:gd name="connsiteX3309" fmla="*/ 2544659 w 6094603"/>
              <a:gd name="connsiteY3309" fmla="*/ 2407433 h 6038528"/>
              <a:gd name="connsiteX3310" fmla="*/ 2536002 w 6094603"/>
              <a:gd name="connsiteY3310" fmla="*/ 2409638 h 6038528"/>
              <a:gd name="connsiteX3311" fmla="*/ 2532491 w 6094603"/>
              <a:gd name="connsiteY3311" fmla="*/ 2411470 h 6038528"/>
              <a:gd name="connsiteX3312" fmla="*/ 2523415 w 6094603"/>
              <a:gd name="connsiteY3312" fmla="*/ 2422028 h 6038528"/>
              <a:gd name="connsiteX3313" fmla="*/ 2524546 w 6094603"/>
              <a:gd name="connsiteY3313" fmla="*/ 2435922 h 6038528"/>
              <a:gd name="connsiteX3314" fmla="*/ 2525165 w 6094603"/>
              <a:gd name="connsiteY3314" fmla="*/ 2437158 h 6038528"/>
              <a:gd name="connsiteX3315" fmla="*/ 2541964 w 6094603"/>
              <a:gd name="connsiteY3315" fmla="*/ 2447611 h 6038528"/>
              <a:gd name="connsiteX3316" fmla="*/ 2548637 w 6094603"/>
              <a:gd name="connsiteY3316" fmla="*/ 2446270 h 6038528"/>
              <a:gd name="connsiteX3317" fmla="*/ 2552405 w 6094603"/>
              <a:gd name="connsiteY3317" fmla="*/ 2444730 h 6038528"/>
              <a:gd name="connsiteX3318" fmla="*/ 2562391 w 6094603"/>
              <a:gd name="connsiteY3318" fmla="*/ 2434860 h 6038528"/>
              <a:gd name="connsiteX3319" fmla="*/ 2562310 w 6094603"/>
              <a:gd name="connsiteY3319" fmla="*/ 2420803 h 6038528"/>
              <a:gd name="connsiteX3320" fmla="*/ 2561353 w 6094603"/>
              <a:gd name="connsiteY3320" fmla="*/ 2418574 h 6038528"/>
              <a:gd name="connsiteX3321" fmla="*/ 2550667 w 6094603"/>
              <a:gd name="connsiteY3321" fmla="*/ 2408460 h 6038528"/>
              <a:gd name="connsiteX3322" fmla="*/ 2544659 w 6094603"/>
              <a:gd name="connsiteY3322" fmla="*/ 2407433 h 6038528"/>
              <a:gd name="connsiteX3323" fmla="*/ 1022152 w 6094603"/>
              <a:gd name="connsiteY3323" fmla="*/ 2395091 h 6038528"/>
              <a:gd name="connsiteX3324" fmla="*/ 1055681 w 6094603"/>
              <a:gd name="connsiteY3324" fmla="*/ 2404108 h 6038528"/>
              <a:gd name="connsiteX3325" fmla="*/ 1086984 w 6094603"/>
              <a:gd name="connsiteY3325" fmla="*/ 2444893 h 6038528"/>
              <a:gd name="connsiteX3326" fmla="*/ 1080273 w 6094603"/>
              <a:gd name="connsiteY3326" fmla="*/ 2495874 h 6038528"/>
              <a:gd name="connsiteX3327" fmla="*/ 1022027 w 6094603"/>
              <a:gd name="connsiteY3327" fmla="*/ 2529484 h 6038528"/>
              <a:gd name="connsiteX3328" fmla="*/ 988494 w 6094603"/>
              <a:gd name="connsiteY3328" fmla="*/ 2520466 h 6038528"/>
              <a:gd name="connsiteX3329" fmla="*/ 963908 w 6094603"/>
              <a:gd name="connsiteY3329" fmla="*/ 2428689 h 6038528"/>
              <a:gd name="connsiteX3330" fmla="*/ 1022152 w 6094603"/>
              <a:gd name="connsiteY3330" fmla="*/ 2395091 h 6038528"/>
              <a:gd name="connsiteX3331" fmla="*/ 4405479 w 6094603"/>
              <a:gd name="connsiteY3331" fmla="*/ 2390226 h 6038528"/>
              <a:gd name="connsiteX3332" fmla="*/ 4396940 w 6094603"/>
              <a:gd name="connsiteY3332" fmla="*/ 2392372 h 6038528"/>
              <a:gd name="connsiteX3333" fmla="*/ 4387350 w 6094603"/>
              <a:gd name="connsiteY3333" fmla="*/ 2397039 h 6038528"/>
              <a:gd name="connsiteX3334" fmla="*/ 4377586 w 6094603"/>
              <a:gd name="connsiteY3334" fmla="*/ 2407492 h 6038528"/>
              <a:gd name="connsiteX3335" fmla="*/ 4378484 w 6094603"/>
              <a:gd name="connsiteY3335" fmla="*/ 2421783 h 6038528"/>
              <a:gd name="connsiteX3336" fmla="*/ 4382333 w 6094603"/>
              <a:gd name="connsiteY3336" fmla="*/ 2430054 h 6038528"/>
              <a:gd name="connsiteX3337" fmla="*/ 4392681 w 6094603"/>
              <a:gd name="connsiteY3337" fmla="*/ 2439935 h 6038528"/>
              <a:gd name="connsiteX3338" fmla="*/ 4398981 w 6094603"/>
              <a:gd name="connsiteY3338" fmla="*/ 2441067 h 6038528"/>
              <a:gd name="connsiteX3339" fmla="*/ 4406972 w 6094603"/>
              <a:gd name="connsiteY3339" fmla="*/ 2439212 h 6038528"/>
              <a:gd name="connsiteX3340" fmla="*/ 4416655 w 6094603"/>
              <a:gd name="connsiteY3340" fmla="*/ 2434907 h 6038528"/>
              <a:gd name="connsiteX3341" fmla="*/ 4426898 w 6094603"/>
              <a:gd name="connsiteY3341" fmla="*/ 2424501 h 6038528"/>
              <a:gd name="connsiteX3342" fmla="*/ 4426128 w 6094603"/>
              <a:gd name="connsiteY3342" fmla="*/ 2409907 h 6038528"/>
              <a:gd name="connsiteX3343" fmla="*/ 4422161 w 6094603"/>
              <a:gd name="connsiteY3343" fmla="*/ 2401344 h 6038528"/>
              <a:gd name="connsiteX3344" fmla="*/ 4411534 w 6094603"/>
              <a:gd name="connsiteY3344" fmla="*/ 2391264 h 6038528"/>
              <a:gd name="connsiteX3345" fmla="*/ 4405479 w 6094603"/>
              <a:gd name="connsiteY3345" fmla="*/ 2390226 h 6038528"/>
              <a:gd name="connsiteX3346" fmla="*/ 6094527 w 6094603"/>
              <a:gd name="connsiteY3346" fmla="*/ 2384645 h 6038528"/>
              <a:gd name="connsiteX3347" fmla="*/ 6094527 w 6094603"/>
              <a:gd name="connsiteY3347" fmla="*/ 2542971 h 6038528"/>
              <a:gd name="connsiteX3348" fmla="*/ 6078324 w 6094603"/>
              <a:gd name="connsiteY3348" fmla="*/ 2538618 h 6038528"/>
              <a:gd name="connsiteX3349" fmla="*/ 6038064 w 6094603"/>
              <a:gd name="connsiteY3349" fmla="*/ 2486156 h 6038528"/>
              <a:gd name="connsiteX3350" fmla="*/ 6046697 w 6094603"/>
              <a:gd name="connsiteY3350" fmla="*/ 2420593 h 6038528"/>
              <a:gd name="connsiteX3351" fmla="*/ 6078372 w 6094603"/>
              <a:gd name="connsiteY3351" fmla="*/ 2388985 h 6038528"/>
              <a:gd name="connsiteX3352" fmla="*/ 817410 w 6094603"/>
              <a:gd name="connsiteY3352" fmla="*/ 2368375 h 6038528"/>
              <a:gd name="connsiteX3353" fmla="*/ 827111 w 6094603"/>
              <a:gd name="connsiteY3353" fmla="*/ 2370977 h 6038528"/>
              <a:gd name="connsiteX3354" fmla="*/ 834198 w 6094603"/>
              <a:gd name="connsiteY3354" fmla="*/ 2397494 h 6038528"/>
              <a:gd name="connsiteX3355" fmla="*/ 817376 w 6094603"/>
              <a:gd name="connsiteY3355" fmla="*/ 2407188 h 6038528"/>
              <a:gd name="connsiteX3356" fmla="*/ 807676 w 6094603"/>
              <a:gd name="connsiteY3356" fmla="*/ 2404587 h 6038528"/>
              <a:gd name="connsiteX3357" fmla="*/ 798647 w 6094603"/>
              <a:gd name="connsiteY3357" fmla="*/ 2392804 h 6038528"/>
              <a:gd name="connsiteX3358" fmla="*/ 800595 w 6094603"/>
              <a:gd name="connsiteY3358" fmla="*/ 2378058 h 6038528"/>
              <a:gd name="connsiteX3359" fmla="*/ 817410 w 6094603"/>
              <a:gd name="connsiteY3359" fmla="*/ 2368375 h 6038528"/>
              <a:gd name="connsiteX3360" fmla="*/ 5228240 w 6094603"/>
              <a:gd name="connsiteY3360" fmla="*/ 2352708 h 6038528"/>
              <a:gd name="connsiteX3361" fmla="*/ 5237107 w 6094603"/>
              <a:gd name="connsiteY3361" fmla="*/ 2355111 h 6038528"/>
              <a:gd name="connsiteX3362" fmla="*/ 5245378 w 6094603"/>
              <a:gd name="connsiteY3362" fmla="*/ 2365879 h 6038528"/>
              <a:gd name="connsiteX3363" fmla="*/ 5243605 w 6094603"/>
              <a:gd name="connsiteY3363" fmla="*/ 2379341 h 6038528"/>
              <a:gd name="connsiteX3364" fmla="*/ 5228206 w 6094603"/>
              <a:gd name="connsiteY3364" fmla="*/ 2388243 h 6038528"/>
              <a:gd name="connsiteX3365" fmla="*/ 5219339 w 6094603"/>
              <a:gd name="connsiteY3365" fmla="*/ 2385828 h 6038528"/>
              <a:gd name="connsiteX3366" fmla="*/ 5219328 w 6094603"/>
              <a:gd name="connsiteY3366" fmla="*/ 2385828 h 6038528"/>
              <a:gd name="connsiteX3367" fmla="*/ 5211068 w 6094603"/>
              <a:gd name="connsiteY3367" fmla="*/ 2375072 h 6038528"/>
              <a:gd name="connsiteX3368" fmla="*/ 5212841 w 6094603"/>
              <a:gd name="connsiteY3368" fmla="*/ 2361597 h 6038528"/>
              <a:gd name="connsiteX3369" fmla="*/ 5228240 w 6094603"/>
              <a:gd name="connsiteY3369" fmla="*/ 2352708 h 6038528"/>
              <a:gd name="connsiteX3370" fmla="*/ 4198908 w 6094603"/>
              <a:gd name="connsiteY3370" fmla="*/ 2319751 h 6038528"/>
              <a:gd name="connsiteX3371" fmla="*/ 4190741 w 6094603"/>
              <a:gd name="connsiteY3371" fmla="*/ 2321711 h 6038528"/>
              <a:gd name="connsiteX3372" fmla="*/ 4185620 w 6094603"/>
              <a:gd name="connsiteY3372" fmla="*/ 2324161 h 6038528"/>
              <a:gd name="connsiteX3373" fmla="*/ 4176089 w 6094603"/>
              <a:gd name="connsiteY3373" fmla="*/ 2334509 h 6038528"/>
              <a:gd name="connsiteX3374" fmla="*/ 4176847 w 6094603"/>
              <a:gd name="connsiteY3374" fmla="*/ 2348543 h 6038528"/>
              <a:gd name="connsiteX3375" fmla="*/ 4179087 w 6094603"/>
              <a:gd name="connsiteY3375" fmla="*/ 2353338 h 6038528"/>
              <a:gd name="connsiteX3376" fmla="*/ 4189365 w 6094603"/>
              <a:gd name="connsiteY3376" fmla="*/ 2362974 h 6038528"/>
              <a:gd name="connsiteX3377" fmla="*/ 4195618 w 6094603"/>
              <a:gd name="connsiteY3377" fmla="*/ 2364094 h 6038528"/>
              <a:gd name="connsiteX3378" fmla="*/ 4203446 w 6094603"/>
              <a:gd name="connsiteY3378" fmla="*/ 2362321 h 6038528"/>
              <a:gd name="connsiteX3379" fmla="*/ 4208579 w 6094603"/>
              <a:gd name="connsiteY3379" fmla="*/ 2359999 h 6038528"/>
              <a:gd name="connsiteX3380" fmla="*/ 4218495 w 6094603"/>
              <a:gd name="connsiteY3380" fmla="*/ 2349605 h 6038528"/>
              <a:gd name="connsiteX3381" fmla="*/ 4217690 w 6094603"/>
              <a:gd name="connsiteY3381" fmla="*/ 2335267 h 6038528"/>
              <a:gd name="connsiteX3382" fmla="*/ 4215392 w 6094603"/>
              <a:gd name="connsiteY3382" fmla="*/ 2330402 h 6038528"/>
              <a:gd name="connsiteX3383" fmla="*/ 4204928 w 6094603"/>
              <a:gd name="connsiteY3383" fmla="*/ 2320778 h 6038528"/>
              <a:gd name="connsiteX3384" fmla="*/ 4198908 w 6094603"/>
              <a:gd name="connsiteY3384" fmla="*/ 2319751 h 6038528"/>
              <a:gd name="connsiteX3385" fmla="*/ 5916900 w 6094603"/>
              <a:gd name="connsiteY3385" fmla="*/ 2309462 h 6038528"/>
              <a:gd name="connsiteX3386" fmla="*/ 5956728 w 6094603"/>
              <a:gd name="connsiteY3386" fmla="*/ 2320171 h 6038528"/>
              <a:gd name="connsiteX3387" fmla="*/ 5993931 w 6094603"/>
              <a:gd name="connsiteY3387" fmla="*/ 2368632 h 6038528"/>
              <a:gd name="connsiteX3388" fmla="*/ 5985952 w 6094603"/>
              <a:gd name="connsiteY3388" fmla="*/ 2429202 h 6038528"/>
              <a:gd name="connsiteX3389" fmla="*/ 5916760 w 6094603"/>
              <a:gd name="connsiteY3389" fmla="*/ 2469112 h 6038528"/>
              <a:gd name="connsiteX3390" fmla="*/ 5876932 w 6094603"/>
              <a:gd name="connsiteY3390" fmla="*/ 2458402 h 6038528"/>
              <a:gd name="connsiteX3391" fmla="*/ 5847709 w 6094603"/>
              <a:gd name="connsiteY3391" fmla="*/ 2349371 h 6038528"/>
              <a:gd name="connsiteX3392" fmla="*/ 5916900 w 6094603"/>
              <a:gd name="connsiteY3392" fmla="*/ 2309462 h 6038528"/>
              <a:gd name="connsiteX3393" fmla="*/ 3500308 w 6094603"/>
              <a:gd name="connsiteY3393" fmla="*/ 2290563 h 6038528"/>
              <a:gd name="connsiteX3394" fmla="*/ 3492609 w 6094603"/>
              <a:gd name="connsiteY3394" fmla="*/ 2292278 h 6038528"/>
              <a:gd name="connsiteX3395" fmla="*/ 3476405 w 6094603"/>
              <a:gd name="connsiteY3395" fmla="*/ 2298496 h 6038528"/>
              <a:gd name="connsiteX3396" fmla="*/ 3464715 w 6094603"/>
              <a:gd name="connsiteY3396" fmla="*/ 2309520 h 6038528"/>
              <a:gd name="connsiteX3397" fmla="*/ 3466407 w 6094603"/>
              <a:gd name="connsiteY3397" fmla="*/ 2325503 h 6038528"/>
              <a:gd name="connsiteX3398" fmla="*/ 3474351 w 6094603"/>
              <a:gd name="connsiteY3398" fmla="*/ 2340260 h 6038528"/>
              <a:gd name="connsiteX3399" fmla="*/ 3485551 w 6094603"/>
              <a:gd name="connsiteY3399" fmla="*/ 2350153 h 6038528"/>
              <a:gd name="connsiteX3400" fmla="*/ 3490847 w 6094603"/>
              <a:gd name="connsiteY3400" fmla="*/ 2350934 h 6038528"/>
              <a:gd name="connsiteX3401" fmla="*/ 3500367 w 6094603"/>
              <a:gd name="connsiteY3401" fmla="*/ 2348228 h 6038528"/>
              <a:gd name="connsiteX3402" fmla="*/ 3514366 w 6094603"/>
              <a:gd name="connsiteY3402" fmla="*/ 2340645 h 6038528"/>
              <a:gd name="connsiteX3403" fmla="*/ 3523734 w 6094603"/>
              <a:gd name="connsiteY3403" fmla="*/ 2330391 h 6038528"/>
              <a:gd name="connsiteX3404" fmla="*/ 3523046 w 6094603"/>
              <a:gd name="connsiteY3404" fmla="*/ 2316485 h 6038528"/>
              <a:gd name="connsiteX3405" fmla="*/ 3517387 w 6094603"/>
              <a:gd name="connsiteY3405" fmla="*/ 2302707 h 6038528"/>
              <a:gd name="connsiteX3406" fmla="*/ 3507320 w 6094603"/>
              <a:gd name="connsiteY3406" fmla="*/ 2291974 h 6038528"/>
              <a:gd name="connsiteX3407" fmla="*/ 3500308 w 6094603"/>
              <a:gd name="connsiteY3407" fmla="*/ 2290563 h 6038528"/>
              <a:gd name="connsiteX3408" fmla="*/ 2128987 w 6094603"/>
              <a:gd name="connsiteY3408" fmla="*/ 2256183 h 6038528"/>
              <a:gd name="connsiteX3409" fmla="*/ 2121018 w 6094603"/>
              <a:gd name="connsiteY3409" fmla="*/ 2258026 h 6038528"/>
              <a:gd name="connsiteX3410" fmla="*/ 2119688 w 6094603"/>
              <a:gd name="connsiteY3410" fmla="*/ 2258691 h 6038528"/>
              <a:gd name="connsiteX3411" fmla="*/ 2110704 w 6094603"/>
              <a:gd name="connsiteY3411" fmla="*/ 2269494 h 6038528"/>
              <a:gd name="connsiteX3412" fmla="*/ 2112152 w 6094603"/>
              <a:gd name="connsiteY3412" fmla="*/ 2283470 h 6038528"/>
              <a:gd name="connsiteX3413" fmla="*/ 2114578 w 6094603"/>
              <a:gd name="connsiteY3413" fmla="*/ 2288089 h 6038528"/>
              <a:gd name="connsiteX3414" fmla="*/ 2130760 w 6094603"/>
              <a:gd name="connsiteY3414" fmla="*/ 2298087 h 6038528"/>
              <a:gd name="connsiteX3415" fmla="*/ 2138097 w 6094603"/>
              <a:gd name="connsiteY3415" fmla="*/ 2296512 h 6038528"/>
              <a:gd name="connsiteX3416" fmla="*/ 2148118 w 6094603"/>
              <a:gd name="connsiteY3416" fmla="*/ 2286853 h 6038528"/>
              <a:gd name="connsiteX3417" fmla="*/ 2147862 w 6094603"/>
              <a:gd name="connsiteY3417" fmla="*/ 2272760 h 6038528"/>
              <a:gd name="connsiteX3418" fmla="*/ 2145902 w 6094603"/>
              <a:gd name="connsiteY3418" fmla="*/ 2267884 h 6038528"/>
              <a:gd name="connsiteX3419" fmla="*/ 2135637 w 6094603"/>
              <a:gd name="connsiteY3419" fmla="*/ 2257454 h 6038528"/>
              <a:gd name="connsiteX3420" fmla="*/ 2128987 w 6094603"/>
              <a:gd name="connsiteY3420" fmla="*/ 2256183 h 6038528"/>
              <a:gd name="connsiteX3421" fmla="*/ 1301360 w 6094603"/>
              <a:gd name="connsiteY3421" fmla="*/ 2255553 h 6038528"/>
              <a:gd name="connsiteX3422" fmla="*/ 1339554 w 6094603"/>
              <a:gd name="connsiteY3422" fmla="*/ 2265819 h 6038528"/>
              <a:gd name="connsiteX3423" fmla="*/ 1375207 w 6094603"/>
              <a:gd name="connsiteY3423" fmla="*/ 2312297 h 6038528"/>
              <a:gd name="connsiteX3424" fmla="*/ 1367566 w 6094603"/>
              <a:gd name="connsiteY3424" fmla="*/ 2370347 h 6038528"/>
              <a:gd name="connsiteX3425" fmla="*/ 1301232 w 6094603"/>
              <a:gd name="connsiteY3425" fmla="*/ 2408623 h 6038528"/>
              <a:gd name="connsiteX3426" fmla="*/ 1263038 w 6094603"/>
              <a:gd name="connsiteY3426" fmla="*/ 2398357 h 6038528"/>
              <a:gd name="connsiteX3427" fmla="*/ 1227385 w 6094603"/>
              <a:gd name="connsiteY3427" fmla="*/ 2351891 h 6038528"/>
              <a:gd name="connsiteX3428" fmla="*/ 1235026 w 6094603"/>
              <a:gd name="connsiteY3428" fmla="*/ 2293841 h 6038528"/>
              <a:gd name="connsiteX3429" fmla="*/ 1301360 w 6094603"/>
              <a:gd name="connsiteY3429" fmla="*/ 2255553 h 6038528"/>
              <a:gd name="connsiteX3430" fmla="*/ 5023571 w 6094603"/>
              <a:gd name="connsiteY3430" fmla="*/ 2249650 h 6038528"/>
              <a:gd name="connsiteX3431" fmla="*/ 5046681 w 6094603"/>
              <a:gd name="connsiteY3431" fmla="*/ 2255856 h 6038528"/>
              <a:gd name="connsiteX3432" fmla="*/ 5063632 w 6094603"/>
              <a:gd name="connsiteY3432" fmla="*/ 2319121 h 6038528"/>
              <a:gd name="connsiteX3433" fmla="*/ 5023489 w 6094603"/>
              <a:gd name="connsiteY3433" fmla="*/ 2342290 h 6038528"/>
              <a:gd name="connsiteX3434" fmla="*/ 5000379 w 6094603"/>
              <a:gd name="connsiteY3434" fmla="*/ 2336072 h 6038528"/>
              <a:gd name="connsiteX3435" fmla="*/ 4978785 w 6094603"/>
              <a:gd name="connsiteY3435" fmla="*/ 2307957 h 6038528"/>
              <a:gd name="connsiteX3436" fmla="*/ 4983416 w 6094603"/>
              <a:gd name="connsiteY3436" fmla="*/ 2272819 h 6038528"/>
              <a:gd name="connsiteX3437" fmla="*/ 5023571 w 6094603"/>
              <a:gd name="connsiteY3437" fmla="*/ 2249650 h 6038528"/>
              <a:gd name="connsiteX3438" fmla="*/ 3991905 w 6094603"/>
              <a:gd name="connsiteY3438" fmla="*/ 2248647 h 6038528"/>
              <a:gd name="connsiteX3439" fmla="*/ 3984882 w 6094603"/>
              <a:gd name="connsiteY3439" fmla="*/ 2250175 h 6038528"/>
              <a:gd name="connsiteX3440" fmla="*/ 3983237 w 6094603"/>
              <a:gd name="connsiteY3440" fmla="*/ 2250945 h 6038528"/>
              <a:gd name="connsiteX3441" fmla="*/ 3973823 w 6094603"/>
              <a:gd name="connsiteY3441" fmla="*/ 2261129 h 6038528"/>
              <a:gd name="connsiteX3442" fmla="*/ 3974394 w 6094603"/>
              <a:gd name="connsiteY3442" fmla="*/ 2275000 h 6038528"/>
              <a:gd name="connsiteX3443" fmla="*/ 3974977 w 6094603"/>
              <a:gd name="connsiteY3443" fmla="*/ 2276248 h 6038528"/>
              <a:gd name="connsiteX3444" fmla="*/ 3985092 w 6094603"/>
              <a:gd name="connsiteY3444" fmla="*/ 2285721 h 6038528"/>
              <a:gd name="connsiteX3445" fmla="*/ 3991450 w 6094603"/>
              <a:gd name="connsiteY3445" fmla="*/ 2286876 h 6038528"/>
              <a:gd name="connsiteX3446" fmla="*/ 3998951 w 6094603"/>
              <a:gd name="connsiteY3446" fmla="*/ 2285243 h 6038528"/>
              <a:gd name="connsiteX3447" fmla="*/ 4000853 w 6094603"/>
              <a:gd name="connsiteY3447" fmla="*/ 2284380 h 6038528"/>
              <a:gd name="connsiteX3448" fmla="*/ 4010408 w 6094603"/>
              <a:gd name="connsiteY3448" fmla="*/ 2274043 h 6038528"/>
              <a:gd name="connsiteX3449" fmla="*/ 4009637 w 6094603"/>
              <a:gd name="connsiteY3449" fmla="*/ 2259962 h 6038528"/>
              <a:gd name="connsiteX3450" fmla="*/ 3999115 w 6094603"/>
              <a:gd name="connsiteY3450" fmla="*/ 2249953 h 6038528"/>
              <a:gd name="connsiteX3451" fmla="*/ 3991905 w 6094603"/>
              <a:gd name="connsiteY3451" fmla="*/ 2248647 h 6038528"/>
              <a:gd name="connsiteX3452" fmla="*/ 5712196 w 6094603"/>
              <a:gd name="connsiteY3452" fmla="*/ 2245940 h 6038528"/>
              <a:gd name="connsiteX3453" fmla="*/ 5746552 w 6094603"/>
              <a:gd name="connsiteY3453" fmla="*/ 2255168 h 6038528"/>
              <a:gd name="connsiteX3454" fmla="*/ 5778623 w 6094603"/>
              <a:gd name="connsiteY3454" fmla="*/ 2296956 h 6038528"/>
              <a:gd name="connsiteX3455" fmla="*/ 5771739 w 6094603"/>
              <a:gd name="connsiteY3455" fmla="*/ 2349196 h 6038528"/>
              <a:gd name="connsiteX3456" fmla="*/ 5712079 w 6094603"/>
              <a:gd name="connsiteY3456" fmla="*/ 2383623 h 6038528"/>
              <a:gd name="connsiteX3457" fmla="*/ 5677722 w 6094603"/>
              <a:gd name="connsiteY3457" fmla="*/ 2374383 h 6038528"/>
              <a:gd name="connsiteX3458" fmla="*/ 5645641 w 6094603"/>
              <a:gd name="connsiteY3458" fmla="*/ 2332596 h 6038528"/>
              <a:gd name="connsiteX3459" fmla="*/ 5652524 w 6094603"/>
              <a:gd name="connsiteY3459" fmla="*/ 2280378 h 6038528"/>
              <a:gd name="connsiteX3460" fmla="*/ 5712196 w 6094603"/>
              <a:gd name="connsiteY3460" fmla="*/ 2245940 h 6038528"/>
              <a:gd name="connsiteX3461" fmla="*/ 3162482 w 6094603"/>
              <a:gd name="connsiteY3461" fmla="*/ 2237505 h 6038528"/>
              <a:gd name="connsiteX3462" fmla="*/ 3200665 w 6094603"/>
              <a:gd name="connsiteY3462" fmla="*/ 2247771 h 6038528"/>
              <a:gd name="connsiteX3463" fmla="*/ 3236317 w 6094603"/>
              <a:gd name="connsiteY3463" fmla="*/ 2294226 h 6038528"/>
              <a:gd name="connsiteX3464" fmla="*/ 3228676 w 6094603"/>
              <a:gd name="connsiteY3464" fmla="*/ 2352288 h 6038528"/>
              <a:gd name="connsiteX3465" fmla="*/ 3162342 w 6094603"/>
              <a:gd name="connsiteY3465" fmla="*/ 2390564 h 6038528"/>
              <a:gd name="connsiteX3466" fmla="*/ 3124147 w 6094603"/>
              <a:gd name="connsiteY3466" fmla="*/ 2380298 h 6038528"/>
              <a:gd name="connsiteX3467" fmla="*/ 3096137 w 6094603"/>
              <a:gd name="connsiteY3467" fmla="*/ 2275782 h 6038528"/>
              <a:gd name="connsiteX3468" fmla="*/ 3162482 w 6094603"/>
              <a:gd name="connsiteY3468" fmla="*/ 2237505 h 6038528"/>
              <a:gd name="connsiteX3469" fmla="*/ 1096621 w 6094603"/>
              <a:gd name="connsiteY3469" fmla="*/ 2233784 h 6038528"/>
              <a:gd name="connsiteX3470" fmla="*/ 1108489 w 6094603"/>
              <a:gd name="connsiteY3470" fmla="*/ 2236980 h 6038528"/>
              <a:gd name="connsiteX3471" fmla="*/ 1119561 w 6094603"/>
              <a:gd name="connsiteY3471" fmla="*/ 2251435 h 6038528"/>
              <a:gd name="connsiteX3472" fmla="*/ 1117209 w 6094603"/>
              <a:gd name="connsiteY3472" fmla="*/ 2269482 h 6038528"/>
              <a:gd name="connsiteX3473" fmla="*/ 1096581 w 6094603"/>
              <a:gd name="connsiteY3473" fmla="*/ 2281393 h 6038528"/>
              <a:gd name="connsiteX3474" fmla="*/ 1084704 w 6094603"/>
              <a:gd name="connsiteY3474" fmla="*/ 2278197 h 6038528"/>
              <a:gd name="connsiteX3475" fmla="*/ 1084706 w 6094603"/>
              <a:gd name="connsiteY3475" fmla="*/ 2278197 h 6038528"/>
              <a:gd name="connsiteX3476" fmla="*/ 1073609 w 6094603"/>
              <a:gd name="connsiteY3476" fmla="*/ 2263742 h 6038528"/>
              <a:gd name="connsiteX3477" fmla="*/ 1075995 w 6094603"/>
              <a:gd name="connsiteY3477" fmla="*/ 2245683 h 6038528"/>
              <a:gd name="connsiteX3478" fmla="*/ 1096621 w 6094603"/>
              <a:gd name="connsiteY3478" fmla="*/ 2233784 h 6038528"/>
              <a:gd name="connsiteX3479" fmla="*/ 5507491 w 6094603"/>
              <a:gd name="connsiteY3479" fmla="*/ 2179677 h 6038528"/>
              <a:gd name="connsiteX3480" fmla="*/ 5537730 w 6094603"/>
              <a:gd name="connsiteY3480" fmla="*/ 2187820 h 6038528"/>
              <a:gd name="connsiteX3481" fmla="*/ 5565962 w 6094603"/>
              <a:gd name="connsiteY3481" fmla="*/ 2224591 h 6038528"/>
              <a:gd name="connsiteX3482" fmla="*/ 5559907 w 6094603"/>
              <a:gd name="connsiteY3482" fmla="*/ 2270579 h 6038528"/>
              <a:gd name="connsiteX3483" fmla="*/ 5507375 w 6094603"/>
              <a:gd name="connsiteY3483" fmla="*/ 2300875 h 6038528"/>
              <a:gd name="connsiteX3484" fmla="*/ 5477124 w 6094603"/>
              <a:gd name="connsiteY3484" fmla="*/ 2292756 h 6038528"/>
              <a:gd name="connsiteX3485" fmla="*/ 5454959 w 6094603"/>
              <a:gd name="connsiteY3485" fmla="*/ 2209973 h 6038528"/>
              <a:gd name="connsiteX3486" fmla="*/ 5507491 w 6094603"/>
              <a:gd name="connsiteY3486" fmla="*/ 2179677 h 6038528"/>
              <a:gd name="connsiteX3487" fmla="*/ 2957766 w 6094603"/>
              <a:gd name="connsiteY3487" fmla="*/ 2173972 h 6038528"/>
              <a:gd name="connsiteX3488" fmla="*/ 2990466 w 6094603"/>
              <a:gd name="connsiteY3488" fmla="*/ 2182768 h 6038528"/>
              <a:gd name="connsiteX3489" fmla="*/ 3020973 w 6094603"/>
              <a:gd name="connsiteY3489" fmla="*/ 2222561 h 6038528"/>
              <a:gd name="connsiteX3490" fmla="*/ 3014463 w 6094603"/>
              <a:gd name="connsiteY3490" fmla="*/ 2272294 h 6038528"/>
              <a:gd name="connsiteX3491" fmla="*/ 2957649 w 6094603"/>
              <a:gd name="connsiteY3491" fmla="*/ 2305075 h 6038528"/>
              <a:gd name="connsiteX3492" fmla="*/ 2924949 w 6094603"/>
              <a:gd name="connsiteY3492" fmla="*/ 2296279 h 6038528"/>
              <a:gd name="connsiteX3493" fmla="*/ 2894408 w 6094603"/>
              <a:gd name="connsiteY3493" fmla="*/ 2256486 h 6038528"/>
              <a:gd name="connsiteX3494" fmla="*/ 2900952 w 6094603"/>
              <a:gd name="connsiteY3494" fmla="*/ 2206765 h 6038528"/>
              <a:gd name="connsiteX3495" fmla="*/ 2957766 w 6094603"/>
              <a:gd name="connsiteY3495" fmla="*/ 2173972 h 6038528"/>
              <a:gd name="connsiteX3496" fmla="*/ 4499846 w 6094603"/>
              <a:gd name="connsiteY3496" fmla="*/ 2142065 h 6038528"/>
              <a:gd name="connsiteX3497" fmla="*/ 4486838 w 6094603"/>
              <a:gd name="connsiteY3497" fmla="*/ 2147583 h 6038528"/>
              <a:gd name="connsiteX3498" fmla="*/ 4448935 w 6094603"/>
              <a:gd name="connsiteY3498" fmla="*/ 2172747 h 6038528"/>
              <a:gd name="connsiteX3499" fmla="*/ 4438133 w 6094603"/>
              <a:gd name="connsiteY3499" fmla="*/ 2184495 h 6038528"/>
              <a:gd name="connsiteX3500" fmla="*/ 4440839 w 6094603"/>
              <a:gd name="connsiteY3500" fmla="*/ 2200221 h 6038528"/>
              <a:gd name="connsiteX3501" fmla="*/ 4456390 w 6094603"/>
              <a:gd name="connsiteY3501" fmla="*/ 2228662 h 6038528"/>
              <a:gd name="connsiteX3502" fmla="*/ 4466807 w 6094603"/>
              <a:gd name="connsiteY3502" fmla="*/ 2238940 h 6038528"/>
              <a:gd name="connsiteX3503" fmla="*/ 4473212 w 6094603"/>
              <a:gd name="connsiteY3503" fmla="*/ 2240107 h 6038528"/>
              <a:gd name="connsiteX3504" fmla="*/ 4481425 w 6094603"/>
              <a:gd name="connsiteY3504" fmla="*/ 2238135 h 6038528"/>
              <a:gd name="connsiteX3505" fmla="*/ 4519445 w 6094603"/>
              <a:gd name="connsiteY3505" fmla="*/ 2225746 h 6038528"/>
              <a:gd name="connsiteX3506" fmla="*/ 4533036 w 6094603"/>
              <a:gd name="connsiteY3506" fmla="*/ 2215352 h 6038528"/>
              <a:gd name="connsiteX3507" fmla="*/ 4531893 w 6094603"/>
              <a:gd name="connsiteY3507" fmla="*/ 2198284 h 6038528"/>
              <a:gd name="connsiteX3508" fmla="*/ 4517812 w 6094603"/>
              <a:gd name="connsiteY3508" fmla="*/ 2158083 h 6038528"/>
              <a:gd name="connsiteX3509" fmla="*/ 4505644 w 6094603"/>
              <a:gd name="connsiteY3509" fmla="*/ 2143022 h 6038528"/>
              <a:gd name="connsiteX3510" fmla="*/ 4499846 w 6094603"/>
              <a:gd name="connsiteY3510" fmla="*/ 2142065 h 6038528"/>
              <a:gd name="connsiteX3511" fmla="*/ 4818901 w 6094603"/>
              <a:gd name="connsiteY3511" fmla="*/ 2139429 h 6038528"/>
              <a:gd name="connsiteX3512" fmla="*/ 4859837 w 6094603"/>
              <a:gd name="connsiteY3512" fmla="*/ 2150441 h 6038528"/>
              <a:gd name="connsiteX3513" fmla="*/ 4889854 w 6094603"/>
              <a:gd name="connsiteY3513" fmla="*/ 2262471 h 6038528"/>
              <a:gd name="connsiteX3514" fmla="*/ 4818750 w 6094603"/>
              <a:gd name="connsiteY3514" fmla="*/ 2303489 h 6038528"/>
              <a:gd name="connsiteX3515" fmla="*/ 4777813 w 6094603"/>
              <a:gd name="connsiteY3515" fmla="*/ 2292476 h 6038528"/>
              <a:gd name="connsiteX3516" fmla="*/ 4747796 w 6094603"/>
              <a:gd name="connsiteY3516" fmla="*/ 2180447 h 6038528"/>
              <a:gd name="connsiteX3517" fmla="*/ 4818901 w 6094603"/>
              <a:gd name="connsiteY3517" fmla="*/ 2139429 h 6038528"/>
              <a:gd name="connsiteX3518" fmla="*/ 1580576 w 6094603"/>
              <a:gd name="connsiteY3518" fmla="*/ 2117123 h 6038528"/>
              <a:gd name="connsiteX3519" fmla="*/ 1622887 w 6094603"/>
              <a:gd name="connsiteY3519" fmla="*/ 2128498 h 6038528"/>
              <a:gd name="connsiteX3520" fmla="*/ 1653908 w 6094603"/>
              <a:gd name="connsiteY3520" fmla="*/ 2244283 h 6038528"/>
              <a:gd name="connsiteX3521" fmla="*/ 1580425 w 6094603"/>
              <a:gd name="connsiteY3521" fmla="*/ 2286666 h 6038528"/>
              <a:gd name="connsiteX3522" fmla="*/ 1538123 w 6094603"/>
              <a:gd name="connsiteY3522" fmla="*/ 2275303 h 6038528"/>
              <a:gd name="connsiteX3523" fmla="*/ 1507092 w 6094603"/>
              <a:gd name="connsiteY3523" fmla="*/ 2159506 h 6038528"/>
              <a:gd name="connsiteX3524" fmla="*/ 1580576 w 6094603"/>
              <a:gd name="connsiteY3524" fmla="*/ 2117123 h 6038528"/>
              <a:gd name="connsiteX3525" fmla="*/ 5302775 w 6094603"/>
              <a:gd name="connsiteY3525" fmla="*/ 2111757 h 6038528"/>
              <a:gd name="connsiteX3526" fmla="*/ 5329724 w 6094603"/>
              <a:gd name="connsiteY3526" fmla="*/ 2118990 h 6038528"/>
              <a:gd name="connsiteX3527" fmla="*/ 5354887 w 6094603"/>
              <a:gd name="connsiteY3527" fmla="*/ 2151795 h 6038528"/>
              <a:gd name="connsiteX3528" fmla="*/ 5349497 w 6094603"/>
              <a:gd name="connsiteY3528" fmla="*/ 2192789 h 6038528"/>
              <a:gd name="connsiteX3529" fmla="*/ 5302681 w 6094603"/>
              <a:gd name="connsiteY3529" fmla="*/ 2219785 h 6038528"/>
              <a:gd name="connsiteX3530" fmla="*/ 5275733 w 6094603"/>
              <a:gd name="connsiteY3530" fmla="*/ 2212552 h 6038528"/>
              <a:gd name="connsiteX3531" fmla="*/ 5250569 w 6094603"/>
              <a:gd name="connsiteY3531" fmla="*/ 2179758 h 6038528"/>
              <a:gd name="connsiteX3532" fmla="*/ 5255959 w 6094603"/>
              <a:gd name="connsiteY3532" fmla="*/ 2138764 h 6038528"/>
              <a:gd name="connsiteX3533" fmla="*/ 5302775 w 6094603"/>
              <a:gd name="connsiteY3533" fmla="*/ 2111757 h 6038528"/>
              <a:gd name="connsiteX3534" fmla="*/ 1375825 w 6094603"/>
              <a:gd name="connsiteY3534" fmla="*/ 2096439 h 6038528"/>
              <a:gd name="connsiteX3535" fmla="*/ 1391271 w 6094603"/>
              <a:gd name="connsiteY3535" fmla="*/ 2100592 h 6038528"/>
              <a:gd name="connsiteX3536" fmla="*/ 1405689 w 6094603"/>
              <a:gd name="connsiteY3536" fmla="*/ 2119386 h 6038528"/>
              <a:gd name="connsiteX3537" fmla="*/ 1402598 w 6094603"/>
              <a:gd name="connsiteY3537" fmla="*/ 2142859 h 6038528"/>
              <a:gd name="connsiteX3538" fmla="*/ 1375790 w 6094603"/>
              <a:gd name="connsiteY3538" fmla="*/ 2158339 h 6038528"/>
              <a:gd name="connsiteX3539" fmla="*/ 1360321 w 6094603"/>
              <a:gd name="connsiteY3539" fmla="*/ 2154186 h 6038528"/>
              <a:gd name="connsiteX3540" fmla="*/ 1349004 w 6094603"/>
              <a:gd name="connsiteY3540" fmla="*/ 2111920 h 6038528"/>
              <a:gd name="connsiteX3541" fmla="*/ 1375825 w 6094603"/>
              <a:gd name="connsiteY3541" fmla="*/ 2096439 h 6038528"/>
              <a:gd name="connsiteX3542" fmla="*/ 3577363 w 6094603"/>
              <a:gd name="connsiteY3542" fmla="*/ 2095494 h 6038528"/>
              <a:gd name="connsiteX3543" fmla="*/ 3569897 w 6094603"/>
              <a:gd name="connsiteY3543" fmla="*/ 2097092 h 6038528"/>
              <a:gd name="connsiteX3544" fmla="*/ 3557565 w 6094603"/>
              <a:gd name="connsiteY3544" fmla="*/ 2101969 h 6038528"/>
              <a:gd name="connsiteX3545" fmla="*/ 3546541 w 6094603"/>
              <a:gd name="connsiteY3545" fmla="*/ 2112433 h 6038528"/>
              <a:gd name="connsiteX3546" fmla="*/ 3547381 w 6094603"/>
              <a:gd name="connsiteY3546" fmla="*/ 2127611 h 6038528"/>
              <a:gd name="connsiteX3547" fmla="*/ 3550391 w 6094603"/>
              <a:gd name="connsiteY3547" fmla="*/ 2133666 h 6038528"/>
              <a:gd name="connsiteX3548" fmla="*/ 3561497 w 6094603"/>
              <a:gd name="connsiteY3548" fmla="*/ 2143349 h 6038528"/>
              <a:gd name="connsiteX3549" fmla="*/ 3566793 w 6094603"/>
              <a:gd name="connsiteY3549" fmla="*/ 2144142 h 6038528"/>
              <a:gd name="connsiteX3550" fmla="*/ 3576126 w 6094603"/>
              <a:gd name="connsiteY3550" fmla="*/ 2141540 h 6038528"/>
              <a:gd name="connsiteX3551" fmla="*/ 3587570 w 6094603"/>
              <a:gd name="connsiteY3551" fmla="*/ 2135404 h 6038528"/>
              <a:gd name="connsiteX3552" fmla="*/ 3596204 w 6094603"/>
              <a:gd name="connsiteY3552" fmla="*/ 2111489 h 6038528"/>
              <a:gd name="connsiteX3553" fmla="*/ 3594034 w 6094603"/>
              <a:gd name="connsiteY3553" fmla="*/ 2106577 h 6038528"/>
              <a:gd name="connsiteX3554" fmla="*/ 3583966 w 6094603"/>
              <a:gd name="connsiteY3554" fmla="*/ 2096731 h 6038528"/>
              <a:gd name="connsiteX3555" fmla="*/ 3577363 w 6094603"/>
              <a:gd name="connsiteY3555" fmla="*/ 2095494 h 6038528"/>
              <a:gd name="connsiteX3556" fmla="*/ 2753085 w 6094603"/>
              <a:gd name="connsiteY3556" fmla="*/ 2092881 h 6038528"/>
              <a:gd name="connsiteX3557" fmla="*/ 2789075 w 6094603"/>
              <a:gd name="connsiteY3557" fmla="*/ 2102552 h 6038528"/>
              <a:gd name="connsiteX3558" fmla="*/ 2822673 w 6094603"/>
              <a:gd name="connsiteY3558" fmla="*/ 2146347 h 6038528"/>
              <a:gd name="connsiteX3559" fmla="*/ 2815475 w 6094603"/>
              <a:gd name="connsiteY3559" fmla="*/ 2201096 h 6038528"/>
              <a:gd name="connsiteX3560" fmla="*/ 2752945 w 6094603"/>
              <a:gd name="connsiteY3560" fmla="*/ 2237155 h 6038528"/>
              <a:gd name="connsiteX3561" fmla="*/ 2716943 w 6094603"/>
              <a:gd name="connsiteY3561" fmla="*/ 2227473 h 6038528"/>
              <a:gd name="connsiteX3562" fmla="*/ 2683380 w 6094603"/>
              <a:gd name="connsiteY3562" fmla="*/ 2183666 h 6038528"/>
              <a:gd name="connsiteX3563" fmla="*/ 2690543 w 6094603"/>
              <a:gd name="connsiteY3563" fmla="*/ 2128941 h 6038528"/>
              <a:gd name="connsiteX3564" fmla="*/ 2753085 w 6094603"/>
              <a:gd name="connsiteY3564" fmla="*/ 2092881 h 6038528"/>
              <a:gd name="connsiteX3565" fmla="*/ 4287593 w 6094603"/>
              <a:gd name="connsiteY3565" fmla="*/ 2085951 h 6038528"/>
              <a:gd name="connsiteX3566" fmla="*/ 4276441 w 6094603"/>
              <a:gd name="connsiteY3566" fmla="*/ 2089813 h 6038528"/>
              <a:gd name="connsiteX3567" fmla="*/ 4251172 w 6094603"/>
              <a:gd name="connsiteY3567" fmla="*/ 2104815 h 6038528"/>
              <a:gd name="connsiteX3568" fmla="*/ 4241058 w 6094603"/>
              <a:gd name="connsiteY3568" fmla="*/ 2116062 h 6038528"/>
              <a:gd name="connsiteX3569" fmla="*/ 4243029 w 6094603"/>
              <a:gd name="connsiteY3569" fmla="*/ 2131053 h 6038528"/>
              <a:gd name="connsiteX3570" fmla="*/ 4243041 w 6094603"/>
              <a:gd name="connsiteY3570" fmla="*/ 2131053 h 6038528"/>
              <a:gd name="connsiteX3571" fmla="*/ 4253120 w 6094603"/>
              <a:gd name="connsiteY3571" fmla="*/ 2150360 h 6038528"/>
              <a:gd name="connsiteX3572" fmla="*/ 4263433 w 6094603"/>
              <a:gd name="connsiteY3572" fmla="*/ 2160241 h 6038528"/>
              <a:gd name="connsiteX3573" fmla="*/ 4269779 w 6094603"/>
              <a:gd name="connsiteY3573" fmla="*/ 2161384 h 6038528"/>
              <a:gd name="connsiteX3574" fmla="*/ 4277677 w 6094603"/>
              <a:gd name="connsiteY3574" fmla="*/ 2159564 h 6038528"/>
              <a:gd name="connsiteX3575" fmla="*/ 4303296 w 6094603"/>
              <a:gd name="connsiteY3575" fmla="*/ 2150266 h 6038528"/>
              <a:gd name="connsiteX3576" fmla="*/ 4315475 w 6094603"/>
              <a:gd name="connsiteY3576" fmla="*/ 2139989 h 6038528"/>
              <a:gd name="connsiteX3577" fmla="*/ 4314799 w 6094603"/>
              <a:gd name="connsiteY3577" fmla="*/ 2124065 h 6038528"/>
              <a:gd name="connsiteX3578" fmla="*/ 4305104 w 6094603"/>
              <a:gd name="connsiteY3578" fmla="*/ 2099519 h 6038528"/>
              <a:gd name="connsiteX3579" fmla="*/ 4293391 w 6094603"/>
              <a:gd name="connsiteY3579" fmla="*/ 2086908 h 6038528"/>
              <a:gd name="connsiteX3580" fmla="*/ 4287593 w 6094603"/>
              <a:gd name="connsiteY3580" fmla="*/ 2085951 h 6038528"/>
              <a:gd name="connsiteX3581" fmla="*/ 3236970 w 6094603"/>
              <a:gd name="connsiteY3581" fmla="*/ 2044875 h 6038528"/>
              <a:gd name="connsiteX3582" fmla="*/ 3269122 w 6094603"/>
              <a:gd name="connsiteY3582" fmla="*/ 2053520 h 6038528"/>
              <a:gd name="connsiteX3583" fmla="*/ 3292711 w 6094603"/>
              <a:gd name="connsiteY3583" fmla="*/ 2141540 h 6038528"/>
              <a:gd name="connsiteX3584" fmla="*/ 3236853 w 6094603"/>
              <a:gd name="connsiteY3584" fmla="*/ 2173785 h 6038528"/>
              <a:gd name="connsiteX3585" fmla="*/ 3204690 w 6094603"/>
              <a:gd name="connsiteY3585" fmla="*/ 2165141 h 6038528"/>
              <a:gd name="connsiteX3586" fmla="*/ 3181113 w 6094603"/>
              <a:gd name="connsiteY3586" fmla="*/ 2077120 h 6038528"/>
              <a:gd name="connsiteX3587" fmla="*/ 3236970 w 6094603"/>
              <a:gd name="connsiteY3587" fmla="*/ 2044875 h 6038528"/>
              <a:gd name="connsiteX3588" fmla="*/ 5098082 w 6094603"/>
              <a:gd name="connsiteY3588" fmla="*/ 2039450 h 6038528"/>
              <a:gd name="connsiteX3589" fmla="*/ 5123922 w 6094603"/>
              <a:gd name="connsiteY3589" fmla="*/ 2046403 h 6038528"/>
              <a:gd name="connsiteX3590" fmla="*/ 5148036 w 6094603"/>
              <a:gd name="connsiteY3590" fmla="*/ 2077867 h 6038528"/>
              <a:gd name="connsiteX3591" fmla="*/ 5142903 w 6094603"/>
              <a:gd name="connsiteY3591" fmla="*/ 2117158 h 6038528"/>
              <a:gd name="connsiteX3592" fmla="*/ 5097989 w 6094603"/>
              <a:gd name="connsiteY3592" fmla="*/ 2143080 h 6038528"/>
              <a:gd name="connsiteX3593" fmla="*/ 5072137 w 6094603"/>
              <a:gd name="connsiteY3593" fmla="*/ 2136127 h 6038528"/>
              <a:gd name="connsiteX3594" fmla="*/ 5047988 w 6094603"/>
              <a:gd name="connsiteY3594" fmla="*/ 2104676 h 6038528"/>
              <a:gd name="connsiteX3595" fmla="*/ 5053168 w 6094603"/>
              <a:gd name="connsiteY3595" fmla="*/ 2065372 h 6038528"/>
              <a:gd name="connsiteX3596" fmla="*/ 5098082 w 6094603"/>
              <a:gd name="connsiteY3596" fmla="*/ 2039450 h 6038528"/>
              <a:gd name="connsiteX3597" fmla="*/ 4077184 w 6094603"/>
              <a:gd name="connsiteY3597" fmla="*/ 2022955 h 6038528"/>
              <a:gd name="connsiteX3598" fmla="*/ 4067233 w 6094603"/>
              <a:gd name="connsiteY3598" fmla="*/ 2025941 h 6038528"/>
              <a:gd name="connsiteX3599" fmla="*/ 4051204 w 6094603"/>
              <a:gd name="connsiteY3599" fmla="*/ 2034842 h 6038528"/>
              <a:gd name="connsiteX3600" fmla="*/ 4041521 w 6094603"/>
              <a:gd name="connsiteY3600" fmla="*/ 2045797 h 6038528"/>
              <a:gd name="connsiteX3601" fmla="*/ 4043119 w 6094603"/>
              <a:gd name="connsiteY3601" fmla="*/ 2060333 h 6038528"/>
              <a:gd name="connsiteX3602" fmla="*/ 4049477 w 6094603"/>
              <a:gd name="connsiteY3602" fmla="*/ 2072757 h 6038528"/>
              <a:gd name="connsiteX3603" fmla="*/ 4059662 w 6094603"/>
              <a:gd name="connsiteY3603" fmla="*/ 2082312 h 6038528"/>
              <a:gd name="connsiteX3604" fmla="*/ 4065984 w 6094603"/>
              <a:gd name="connsiteY3604" fmla="*/ 2083455 h 6038528"/>
              <a:gd name="connsiteX3605" fmla="*/ 4073603 w 6094603"/>
              <a:gd name="connsiteY3605" fmla="*/ 2081763 h 6038528"/>
              <a:gd name="connsiteX3606" fmla="*/ 4089818 w 6094603"/>
              <a:gd name="connsiteY3606" fmla="*/ 2075440 h 6038528"/>
              <a:gd name="connsiteX3607" fmla="*/ 4100994 w 6094603"/>
              <a:gd name="connsiteY3607" fmla="*/ 2065244 h 6038528"/>
              <a:gd name="connsiteX3608" fmla="*/ 4100505 w 6094603"/>
              <a:gd name="connsiteY3608" fmla="*/ 2050125 h 6038528"/>
              <a:gd name="connsiteX3609" fmla="*/ 4094322 w 6094603"/>
              <a:gd name="connsiteY3609" fmla="*/ 2035274 h 6038528"/>
              <a:gd name="connsiteX3610" fmla="*/ 4083075 w 6094603"/>
              <a:gd name="connsiteY3610" fmla="*/ 2023935 h 6038528"/>
              <a:gd name="connsiteX3611" fmla="*/ 4077184 w 6094603"/>
              <a:gd name="connsiteY3611" fmla="*/ 2022955 h 6038528"/>
              <a:gd name="connsiteX3612" fmla="*/ 3032242 w 6094603"/>
              <a:gd name="connsiteY3612" fmla="*/ 2012117 h 6038528"/>
              <a:gd name="connsiteX3613" fmla="*/ 3043582 w 6094603"/>
              <a:gd name="connsiteY3613" fmla="*/ 2015162 h 6038528"/>
              <a:gd name="connsiteX3614" fmla="*/ 3054140 w 6094603"/>
              <a:gd name="connsiteY3614" fmla="*/ 2028951 h 6038528"/>
              <a:gd name="connsiteX3615" fmla="*/ 3051876 w 6094603"/>
              <a:gd name="connsiteY3615" fmla="*/ 2046158 h 6038528"/>
              <a:gd name="connsiteX3616" fmla="*/ 3032196 w 6094603"/>
              <a:gd name="connsiteY3616" fmla="*/ 2057533 h 6038528"/>
              <a:gd name="connsiteX3617" fmla="*/ 3020879 w 6094603"/>
              <a:gd name="connsiteY3617" fmla="*/ 2054476 h 6038528"/>
              <a:gd name="connsiteX3618" fmla="*/ 3010287 w 6094603"/>
              <a:gd name="connsiteY3618" fmla="*/ 2040699 h 6038528"/>
              <a:gd name="connsiteX3619" fmla="*/ 3012561 w 6094603"/>
              <a:gd name="connsiteY3619" fmla="*/ 2023480 h 6038528"/>
              <a:gd name="connsiteX3620" fmla="*/ 3032242 w 6094603"/>
              <a:gd name="connsiteY3620" fmla="*/ 2012117 h 6038528"/>
              <a:gd name="connsiteX3621" fmla="*/ 2548392 w 6094603"/>
              <a:gd name="connsiteY3621" fmla="*/ 2007940 h 6038528"/>
              <a:gd name="connsiteX3622" fmla="*/ 2589597 w 6094603"/>
              <a:gd name="connsiteY3622" fmla="*/ 2019012 h 6038528"/>
              <a:gd name="connsiteX3623" fmla="*/ 2619812 w 6094603"/>
              <a:gd name="connsiteY3623" fmla="*/ 2131787 h 6038528"/>
              <a:gd name="connsiteX3624" fmla="*/ 2548240 w 6094603"/>
              <a:gd name="connsiteY3624" fmla="*/ 2173085 h 6038528"/>
              <a:gd name="connsiteX3625" fmla="*/ 2507024 w 6094603"/>
              <a:gd name="connsiteY3625" fmla="*/ 2162014 h 6038528"/>
              <a:gd name="connsiteX3626" fmla="*/ 2468561 w 6094603"/>
              <a:gd name="connsiteY3626" fmla="*/ 2111885 h 6038528"/>
              <a:gd name="connsiteX3627" fmla="*/ 2476821 w 6094603"/>
              <a:gd name="connsiteY3627" fmla="*/ 2049238 h 6038528"/>
              <a:gd name="connsiteX3628" fmla="*/ 2548392 w 6094603"/>
              <a:gd name="connsiteY3628" fmla="*/ 2007940 h 6038528"/>
              <a:gd name="connsiteX3629" fmla="*/ 5935274 w 6094603"/>
              <a:gd name="connsiteY3629" fmla="*/ 2006179 h 6038528"/>
              <a:gd name="connsiteX3630" fmla="*/ 5925697 w 6094603"/>
              <a:gd name="connsiteY3630" fmla="*/ 2008909 h 6038528"/>
              <a:gd name="connsiteX3631" fmla="*/ 5894222 w 6094603"/>
              <a:gd name="connsiteY3631" fmla="*/ 2022803 h 6038528"/>
              <a:gd name="connsiteX3632" fmla="*/ 5882252 w 6094603"/>
              <a:gd name="connsiteY3632" fmla="*/ 2033664 h 6038528"/>
              <a:gd name="connsiteX3633" fmla="*/ 5883745 w 6094603"/>
              <a:gd name="connsiteY3633" fmla="*/ 2049763 h 6038528"/>
              <a:gd name="connsiteX3634" fmla="*/ 5897150 w 6094603"/>
              <a:gd name="connsiteY3634" fmla="*/ 2080678 h 6038528"/>
              <a:gd name="connsiteX3635" fmla="*/ 5908466 w 6094603"/>
              <a:gd name="connsiteY3635" fmla="*/ 2093009 h 6038528"/>
              <a:gd name="connsiteX3636" fmla="*/ 5914614 w 6094603"/>
              <a:gd name="connsiteY3636" fmla="*/ 2094083 h 6038528"/>
              <a:gd name="connsiteX3637" fmla="*/ 5925055 w 6094603"/>
              <a:gd name="connsiteY3637" fmla="*/ 2090758 h 6038528"/>
              <a:gd name="connsiteX3638" fmla="*/ 5957218 w 6094603"/>
              <a:gd name="connsiteY3638" fmla="*/ 2074892 h 6038528"/>
              <a:gd name="connsiteX3639" fmla="*/ 5968919 w 6094603"/>
              <a:gd name="connsiteY3639" fmla="*/ 2063588 h 6038528"/>
              <a:gd name="connsiteX3640" fmla="*/ 5966785 w 6094603"/>
              <a:gd name="connsiteY3640" fmla="*/ 2047453 h 6038528"/>
              <a:gd name="connsiteX3641" fmla="*/ 5966796 w 6094603"/>
              <a:gd name="connsiteY3641" fmla="*/ 2047465 h 6038528"/>
              <a:gd name="connsiteX3642" fmla="*/ 5952400 w 6094603"/>
              <a:gd name="connsiteY3642" fmla="*/ 2018475 h 6038528"/>
              <a:gd name="connsiteX3643" fmla="*/ 5941364 w 6094603"/>
              <a:gd name="connsiteY3643" fmla="*/ 2007229 h 6038528"/>
              <a:gd name="connsiteX3644" fmla="*/ 5935274 w 6094603"/>
              <a:gd name="connsiteY3644" fmla="*/ 2006179 h 6038528"/>
              <a:gd name="connsiteX3645" fmla="*/ 1859781 w 6094603"/>
              <a:gd name="connsiteY3645" fmla="*/ 1982532 h 6038528"/>
              <a:gd name="connsiteX3646" fmla="*/ 1904287 w 6094603"/>
              <a:gd name="connsiteY3646" fmla="*/ 1994489 h 6038528"/>
              <a:gd name="connsiteX3647" fmla="*/ 1945816 w 6094603"/>
              <a:gd name="connsiteY3647" fmla="*/ 2048632 h 6038528"/>
              <a:gd name="connsiteX3648" fmla="*/ 1936917 w 6094603"/>
              <a:gd name="connsiteY3648" fmla="*/ 2116272 h 6038528"/>
              <a:gd name="connsiteX3649" fmla="*/ 1859628 w 6094603"/>
              <a:gd name="connsiteY3649" fmla="*/ 2160859 h 6038528"/>
              <a:gd name="connsiteX3650" fmla="*/ 1815121 w 6094603"/>
              <a:gd name="connsiteY3650" fmla="*/ 2148902 h 6038528"/>
              <a:gd name="connsiteX3651" fmla="*/ 1773591 w 6094603"/>
              <a:gd name="connsiteY3651" fmla="*/ 2094771 h 6038528"/>
              <a:gd name="connsiteX3652" fmla="*/ 1782505 w 6094603"/>
              <a:gd name="connsiteY3652" fmla="*/ 2027108 h 6038528"/>
              <a:gd name="connsiteX3653" fmla="*/ 1859781 w 6094603"/>
              <a:gd name="connsiteY3653" fmla="*/ 1982532 h 6038528"/>
              <a:gd name="connsiteX3654" fmla="*/ 4893377 w 6094603"/>
              <a:gd name="connsiteY3654" fmla="*/ 1962198 h 6038528"/>
              <a:gd name="connsiteX3655" fmla="*/ 4920606 w 6094603"/>
              <a:gd name="connsiteY3655" fmla="*/ 1969524 h 6038528"/>
              <a:gd name="connsiteX3656" fmla="*/ 4946026 w 6094603"/>
              <a:gd name="connsiteY3656" fmla="*/ 2002644 h 6038528"/>
              <a:gd name="connsiteX3657" fmla="*/ 4940567 w 6094603"/>
              <a:gd name="connsiteY3657" fmla="*/ 2044035 h 6038528"/>
              <a:gd name="connsiteX3658" fmla="*/ 4893284 w 6094603"/>
              <a:gd name="connsiteY3658" fmla="*/ 2071322 h 6038528"/>
              <a:gd name="connsiteX3659" fmla="*/ 4866056 w 6094603"/>
              <a:gd name="connsiteY3659" fmla="*/ 2063996 h 6038528"/>
              <a:gd name="connsiteX3660" fmla="*/ 4840635 w 6094603"/>
              <a:gd name="connsiteY3660" fmla="*/ 2030876 h 6038528"/>
              <a:gd name="connsiteX3661" fmla="*/ 4846095 w 6094603"/>
              <a:gd name="connsiteY3661" fmla="*/ 1989485 h 6038528"/>
              <a:gd name="connsiteX3662" fmla="*/ 4893377 w 6094603"/>
              <a:gd name="connsiteY3662" fmla="*/ 1962198 h 6038528"/>
              <a:gd name="connsiteX3663" fmla="*/ 3869808 w 6094603"/>
              <a:gd name="connsiteY3663" fmla="*/ 1958500 h 6038528"/>
              <a:gd name="connsiteX3664" fmla="*/ 3860697 w 6094603"/>
              <a:gd name="connsiteY3664" fmla="*/ 1960961 h 6038528"/>
              <a:gd name="connsiteX3665" fmla="*/ 3851189 w 6094603"/>
              <a:gd name="connsiteY3665" fmla="*/ 1965966 h 6038528"/>
              <a:gd name="connsiteX3666" fmla="*/ 3841821 w 6094603"/>
              <a:gd name="connsiteY3666" fmla="*/ 1976500 h 6038528"/>
              <a:gd name="connsiteX3667" fmla="*/ 3842848 w 6094603"/>
              <a:gd name="connsiteY3667" fmla="*/ 1990546 h 6038528"/>
              <a:gd name="connsiteX3668" fmla="*/ 3845368 w 6094603"/>
              <a:gd name="connsiteY3668" fmla="*/ 1995726 h 6038528"/>
              <a:gd name="connsiteX3669" fmla="*/ 3861805 w 6094603"/>
              <a:gd name="connsiteY3669" fmla="*/ 2006225 h 6038528"/>
              <a:gd name="connsiteX3670" fmla="*/ 3869306 w 6094603"/>
              <a:gd name="connsiteY3670" fmla="*/ 2004592 h 6038528"/>
              <a:gd name="connsiteX3671" fmla="*/ 3879071 w 6094603"/>
              <a:gd name="connsiteY3671" fmla="*/ 2000602 h 6038528"/>
              <a:gd name="connsiteX3672" fmla="*/ 3889628 w 6094603"/>
              <a:gd name="connsiteY3672" fmla="*/ 1990465 h 6038528"/>
              <a:gd name="connsiteX3673" fmla="*/ 3889232 w 6094603"/>
              <a:gd name="connsiteY3673" fmla="*/ 1975835 h 6038528"/>
              <a:gd name="connsiteX3674" fmla="*/ 3886549 w 6094603"/>
              <a:gd name="connsiteY3674" fmla="*/ 1969746 h 6038528"/>
              <a:gd name="connsiteX3675" fmla="*/ 3875618 w 6094603"/>
              <a:gd name="connsiteY3675" fmla="*/ 1959456 h 6038528"/>
              <a:gd name="connsiteX3676" fmla="*/ 3869808 w 6094603"/>
              <a:gd name="connsiteY3676" fmla="*/ 1958500 h 6038528"/>
              <a:gd name="connsiteX3677" fmla="*/ 1655040 w 6094603"/>
              <a:gd name="connsiteY3677" fmla="*/ 1958021 h 6038528"/>
              <a:gd name="connsiteX3678" fmla="*/ 1674605 w 6094603"/>
              <a:gd name="connsiteY3678" fmla="*/ 1963271 h 6038528"/>
              <a:gd name="connsiteX3679" fmla="*/ 1688931 w 6094603"/>
              <a:gd name="connsiteY3679" fmla="*/ 2016783 h 6038528"/>
              <a:gd name="connsiteX3680" fmla="*/ 1654971 w 6094603"/>
              <a:gd name="connsiteY3680" fmla="*/ 2036371 h 6038528"/>
              <a:gd name="connsiteX3681" fmla="*/ 1635406 w 6094603"/>
              <a:gd name="connsiteY3681" fmla="*/ 2031121 h 6038528"/>
              <a:gd name="connsiteX3682" fmla="*/ 1621080 w 6094603"/>
              <a:gd name="connsiteY3682" fmla="*/ 1977609 h 6038528"/>
              <a:gd name="connsiteX3683" fmla="*/ 1655040 w 6094603"/>
              <a:gd name="connsiteY3683" fmla="*/ 1958021 h 6038528"/>
              <a:gd name="connsiteX3684" fmla="*/ 2827526 w 6094603"/>
              <a:gd name="connsiteY3684" fmla="*/ 1942552 h 6038528"/>
              <a:gd name="connsiteX3685" fmla="*/ 2836404 w 6094603"/>
              <a:gd name="connsiteY3685" fmla="*/ 1944932 h 6038528"/>
              <a:gd name="connsiteX3686" fmla="*/ 2842890 w 6094603"/>
              <a:gd name="connsiteY3686" fmla="*/ 1969186 h 6038528"/>
              <a:gd name="connsiteX3687" fmla="*/ 2827503 w 6094603"/>
              <a:gd name="connsiteY3687" fmla="*/ 1978075 h 6038528"/>
              <a:gd name="connsiteX3688" fmla="*/ 2818625 w 6094603"/>
              <a:gd name="connsiteY3688" fmla="*/ 1975695 h 6038528"/>
              <a:gd name="connsiteX3689" fmla="*/ 2812138 w 6094603"/>
              <a:gd name="connsiteY3689" fmla="*/ 1951442 h 6038528"/>
              <a:gd name="connsiteX3690" fmla="*/ 2827526 w 6094603"/>
              <a:gd name="connsiteY3690" fmla="*/ 1942552 h 6038528"/>
              <a:gd name="connsiteX3691" fmla="*/ 5729275 w 6094603"/>
              <a:gd name="connsiteY3691" fmla="*/ 1934526 h 6038528"/>
              <a:gd name="connsiteX3692" fmla="*/ 5720012 w 6094603"/>
              <a:gd name="connsiteY3692" fmla="*/ 1937081 h 6038528"/>
              <a:gd name="connsiteX3693" fmla="*/ 5686565 w 6094603"/>
              <a:gd name="connsiteY3693" fmla="*/ 1950835 h 6038528"/>
              <a:gd name="connsiteX3694" fmla="*/ 5674176 w 6094603"/>
              <a:gd name="connsiteY3694" fmla="*/ 1961545 h 6038528"/>
              <a:gd name="connsiteX3695" fmla="*/ 5675506 w 6094603"/>
              <a:gd name="connsiteY3695" fmla="*/ 1977865 h 6038528"/>
              <a:gd name="connsiteX3696" fmla="*/ 5688665 w 6094603"/>
              <a:gd name="connsiteY3696" fmla="*/ 2009329 h 6038528"/>
              <a:gd name="connsiteX3697" fmla="*/ 5700227 w 6094603"/>
              <a:gd name="connsiteY3697" fmla="*/ 2022056 h 6038528"/>
              <a:gd name="connsiteX3698" fmla="*/ 5706223 w 6094603"/>
              <a:gd name="connsiteY3698" fmla="*/ 2023083 h 6038528"/>
              <a:gd name="connsiteX3699" fmla="*/ 5717212 w 6094603"/>
              <a:gd name="connsiteY3699" fmla="*/ 2019373 h 6038528"/>
              <a:gd name="connsiteX3700" fmla="*/ 5751044 w 6094603"/>
              <a:gd name="connsiteY3700" fmla="*/ 2001442 h 6038528"/>
              <a:gd name="connsiteX3701" fmla="*/ 5762465 w 6094603"/>
              <a:gd name="connsiteY3701" fmla="*/ 1990103 h 6038528"/>
              <a:gd name="connsiteX3702" fmla="*/ 5760295 w 6094603"/>
              <a:gd name="connsiteY3702" fmla="*/ 1974144 h 6038528"/>
              <a:gd name="connsiteX3703" fmla="*/ 5746307 w 6094603"/>
              <a:gd name="connsiteY3703" fmla="*/ 1946530 h 6038528"/>
              <a:gd name="connsiteX3704" fmla="*/ 5735388 w 6094603"/>
              <a:gd name="connsiteY3704" fmla="*/ 1935587 h 6038528"/>
              <a:gd name="connsiteX3705" fmla="*/ 5729275 w 6094603"/>
              <a:gd name="connsiteY3705" fmla="*/ 1934526 h 6038528"/>
              <a:gd name="connsiteX3706" fmla="*/ 2343687 w 6094603"/>
              <a:gd name="connsiteY3706" fmla="*/ 1930688 h 6038528"/>
              <a:gd name="connsiteX3707" fmla="*/ 2386257 w 6094603"/>
              <a:gd name="connsiteY3707" fmla="*/ 1942132 h 6038528"/>
              <a:gd name="connsiteX3708" fmla="*/ 2426003 w 6094603"/>
              <a:gd name="connsiteY3708" fmla="*/ 1993930 h 6038528"/>
              <a:gd name="connsiteX3709" fmla="*/ 2417487 w 6094603"/>
              <a:gd name="connsiteY3709" fmla="*/ 2058676 h 6038528"/>
              <a:gd name="connsiteX3710" fmla="*/ 2343536 w 6094603"/>
              <a:gd name="connsiteY3710" fmla="*/ 2101339 h 6038528"/>
              <a:gd name="connsiteX3711" fmla="*/ 2300955 w 6094603"/>
              <a:gd name="connsiteY3711" fmla="*/ 2089883 h 6038528"/>
              <a:gd name="connsiteX3712" fmla="*/ 2261209 w 6094603"/>
              <a:gd name="connsiteY3712" fmla="*/ 2038085 h 6038528"/>
              <a:gd name="connsiteX3713" fmla="*/ 2269737 w 6094603"/>
              <a:gd name="connsiteY3713" fmla="*/ 1973362 h 6038528"/>
              <a:gd name="connsiteX3714" fmla="*/ 2343687 w 6094603"/>
              <a:gd name="connsiteY3714" fmla="*/ 1930688 h 6038528"/>
              <a:gd name="connsiteX3715" fmla="*/ 3658454 w 6094603"/>
              <a:gd name="connsiteY3715" fmla="*/ 1886485 h 6038528"/>
              <a:gd name="connsiteX3716" fmla="*/ 3650147 w 6094603"/>
              <a:gd name="connsiteY3716" fmla="*/ 1888503 h 6038528"/>
              <a:gd name="connsiteX3717" fmla="*/ 3639869 w 6094603"/>
              <a:gd name="connsiteY3717" fmla="*/ 1893251 h 6038528"/>
              <a:gd name="connsiteX3718" fmla="*/ 3629755 w 6094603"/>
              <a:gd name="connsiteY3718" fmla="*/ 1903797 h 6038528"/>
              <a:gd name="connsiteX3719" fmla="*/ 3630747 w 6094603"/>
              <a:gd name="connsiteY3719" fmla="*/ 1918380 h 6038528"/>
              <a:gd name="connsiteX3720" fmla="*/ 3633173 w 6094603"/>
              <a:gd name="connsiteY3720" fmla="*/ 1923233 h 6038528"/>
              <a:gd name="connsiteX3721" fmla="*/ 3643743 w 6094603"/>
              <a:gd name="connsiteY3721" fmla="*/ 1932613 h 6038528"/>
              <a:gd name="connsiteX3722" fmla="*/ 3649506 w 6094603"/>
              <a:gd name="connsiteY3722" fmla="*/ 1933558 h 6038528"/>
              <a:gd name="connsiteX3723" fmla="*/ 3657824 w 6094603"/>
              <a:gd name="connsiteY3723" fmla="*/ 1931528 h 6038528"/>
              <a:gd name="connsiteX3724" fmla="*/ 3667821 w 6094603"/>
              <a:gd name="connsiteY3724" fmla="*/ 1926873 h 6038528"/>
              <a:gd name="connsiteX3725" fmla="*/ 3677691 w 6094603"/>
              <a:gd name="connsiteY3725" fmla="*/ 1916793 h 6038528"/>
              <a:gd name="connsiteX3726" fmla="*/ 3677329 w 6094603"/>
              <a:gd name="connsiteY3726" fmla="*/ 1902701 h 6038528"/>
              <a:gd name="connsiteX3727" fmla="*/ 3675218 w 6094603"/>
              <a:gd name="connsiteY3727" fmla="*/ 1897789 h 6038528"/>
              <a:gd name="connsiteX3728" fmla="*/ 3664742 w 6094603"/>
              <a:gd name="connsiteY3728" fmla="*/ 1887605 h 6038528"/>
              <a:gd name="connsiteX3729" fmla="*/ 3658454 w 6094603"/>
              <a:gd name="connsiteY3729" fmla="*/ 1886485 h 6038528"/>
              <a:gd name="connsiteX3730" fmla="*/ 4688685 w 6094603"/>
              <a:gd name="connsiteY3730" fmla="*/ 1885493 h 6038528"/>
              <a:gd name="connsiteX3731" fmla="*/ 4716998 w 6094603"/>
              <a:gd name="connsiteY3731" fmla="*/ 1893111 h 6038528"/>
              <a:gd name="connsiteX3732" fmla="*/ 4743445 w 6094603"/>
              <a:gd name="connsiteY3732" fmla="*/ 1927573 h 6038528"/>
              <a:gd name="connsiteX3733" fmla="*/ 4737776 w 6094603"/>
              <a:gd name="connsiteY3733" fmla="*/ 1970632 h 6038528"/>
              <a:gd name="connsiteX3734" fmla="*/ 4688580 w 6094603"/>
              <a:gd name="connsiteY3734" fmla="*/ 1999016 h 6038528"/>
              <a:gd name="connsiteX3735" fmla="*/ 4660266 w 6094603"/>
              <a:gd name="connsiteY3735" fmla="*/ 1991398 h 6038528"/>
              <a:gd name="connsiteX3736" fmla="*/ 4633819 w 6094603"/>
              <a:gd name="connsiteY3736" fmla="*/ 1956948 h 6038528"/>
              <a:gd name="connsiteX3737" fmla="*/ 4639489 w 6094603"/>
              <a:gd name="connsiteY3737" fmla="*/ 1913900 h 6038528"/>
              <a:gd name="connsiteX3738" fmla="*/ 4688685 w 6094603"/>
              <a:gd name="connsiteY3738" fmla="*/ 1885493 h 6038528"/>
              <a:gd name="connsiteX3739" fmla="*/ 2138985 w 6094603"/>
              <a:gd name="connsiteY3739" fmla="*/ 1867714 h 6038528"/>
              <a:gd name="connsiteX3740" fmla="*/ 2175802 w 6094603"/>
              <a:gd name="connsiteY3740" fmla="*/ 1877619 h 6038528"/>
              <a:gd name="connsiteX3741" fmla="*/ 2210171 w 6094603"/>
              <a:gd name="connsiteY3741" fmla="*/ 1922416 h 6038528"/>
              <a:gd name="connsiteX3742" fmla="*/ 2202797 w 6094603"/>
              <a:gd name="connsiteY3742" fmla="*/ 1978390 h 6038528"/>
              <a:gd name="connsiteX3743" fmla="*/ 2138844 w 6094603"/>
              <a:gd name="connsiteY3743" fmla="*/ 2015302 h 6038528"/>
              <a:gd name="connsiteX3744" fmla="*/ 2102027 w 6094603"/>
              <a:gd name="connsiteY3744" fmla="*/ 2005397 h 6038528"/>
              <a:gd name="connsiteX3745" fmla="*/ 2075019 w 6094603"/>
              <a:gd name="connsiteY3745" fmla="*/ 1904614 h 6038528"/>
              <a:gd name="connsiteX3746" fmla="*/ 2138985 w 6094603"/>
              <a:gd name="connsiteY3746" fmla="*/ 1867714 h 6038528"/>
              <a:gd name="connsiteX3747" fmla="*/ 2622833 w 6094603"/>
              <a:gd name="connsiteY3747" fmla="*/ 1863666 h 6038528"/>
              <a:gd name="connsiteX3748" fmla="*/ 2633904 w 6094603"/>
              <a:gd name="connsiteY3748" fmla="*/ 1866641 h 6038528"/>
              <a:gd name="connsiteX3749" fmla="*/ 2644205 w 6094603"/>
              <a:gd name="connsiteY3749" fmla="*/ 1880080 h 6038528"/>
              <a:gd name="connsiteX3750" fmla="*/ 2642000 w 6094603"/>
              <a:gd name="connsiteY3750" fmla="*/ 1896868 h 6038528"/>
              <a:gd name="connsiteX3751" fmla="*/ 2622787 w 6094603"/>
              <a:gd name="connsiteY3751" fmla="*/ 1907974 h 6038528"/>
              <a:gd name="connsiteX3752" fmla="*/ 2611727 w 6094603"/>
              <a:gd name="connsiteY3752" fmla="*/ 1904999 h 6038528"/>
              <a:gd name="connsiteX3753" fmla="*/ 2603631 w 6094603"/>
              <a:gd name="connsiteY3753" fmla="*/ 1874737 h 6038528"/>
              <a:gd name="connsiteX3754" fmla="*/ 2622833 w 6094603"/>
              <a:gd name="connsiteY3754" fmla="*/ 1863666 h 6038528"/>
              <a:gd name="connsiteX3755" fmla="*/ 5523439 w 6094603"/>
              <a:gd name="connsiteY3755" fmla="*/ 1861858 h 6038528"/>
              <a:gd name="connsiteX3756" fmla="*/ 5514339 w 6094603"/>
              <a:gd name="connsiteY3756" fmla="*/ 1864308 h 6038528"/>
              <a:gd name="connsiteX3757" fmla="*/ 5479971 w 6094603"/>
              <a:gd name="connsiteY3757" fmla="*/ 1877945 h 6038528"/>
              <a:gd name="connsiteX3758" fmla="*/ 5467395 w 6094603"/>
              <a:gd name="connsiteY3758" fmla="*/ 1888561 h 6038528"/>
              <a:gd name="connsiteX3759" fmla="*/ 5468631 w 6094603"/>
              <a:gd name="connsiteY3759" fmla="*/ 1904976 h 6038528"/>
              <a:gd name="connsiteX3760" fmla="*/ 5482374 w 6094603"/>
              <a:gd name="connsiteY3760" fmla="*/ 1940441 h 6038528"/>
              <a:gd name="connsiteX3761" fmla="*/ 5494040 w 6094603"/>
              <a:gd name="connsiteY3761" fmla="*/ 1953997 h 6038528"/>
              <a:gd name="connsiteX3762" fmla="*/ 5500118 w 6094603"/>
              <a:gd name="connsiteY3762" fmla="*/ 1955046 h 6038528"/>
              <a:gd name="connsiteX3763" fmla="*/ 5511656 w 6094603"/>
              <a:gd name="connsiteY3763" fmla="*/ 1950870 h 6038528"/>
              <a:gd name="connsiteX3764" fmla="*/ 5547284 w 6094603"/>
              <a:gd name="connsiteY3764" fmla="*/ 1931201 h 6038528"/>
              <a:gd name="connsiteX3765" fmla="*/ 5558845 w 6094603"/>
              <a:gd name="connsiteY3765" fmla="*/ 1919582 h 6038528"/>
              <a:gd name="connsiteX3766" fmla="*/ 5556279 w 6094603"/>
              <a:gd name="connsiteY3766" fmla="*/ 1903401 h 6038528"/>
              <a:gd name="connsiteX3767" fmla="*/ 5540389 w 6094603"/>
              <a:gd name="connsiteY3767" fmla="*/ 1873676 h 6038528"/>
              <a:gd name="connsiteX3768" fmla="*/ 5529540 w 6094603"/>
              <a:gd name="connsiteY3768" fmla="*/ 1862919 h 6038528"/>
              <a:gd name="connsiteX3769" fmla="*/ 5523439 w 6094603"/>
              <a:gd name="connsiteY3769" fmla="*/ 1861858 h 6038528"/>
              <a:gd name="connsiteX3770" fmla="*/ 1934244 w 6094603"/>
              <a:gd name="connsiteY3770" fmla="*/ 1828365 h 6038528"/>
              <a:gd name="connsiteX3771" fmla="*/ 1953540 w 6094603"/>
              <a:gd name="connsiteY3771" fmla="*/ 1833556 h 6038528"/>
              <a:gd name="connsiteX3772" fmla="*/ 1971517 w 6094603"/>
              <a:gd name="connsiteY3772" fmla="*/ 1856993 h 6038528"/>
              <a:gd name="connsiteX3773" fmla="*/ 1967656 w 6094603"/>
              <a:gd name="connsiteY3773" fmla="*/ 1886322 h 6038528"/>
              <a:gd name="connsiteX3774" fmla="*/ 1934174 w 6094603"/>
              <a:gd name="connsiteY3774" fmla="*/ 1905629 h 6038528"/>
              <a:gd name="connsiteX3775" fmla="*/ 1914890 w 6094603"/>
              <a:gd name="connsiteY3775" fmla="*/ 1900449 h 6038528"/>
              <a:gd name="connsiteX3776" fmla="*/ 1896901 w 6094603"/>
              <a:gd name="connsiteY3776" fmla="*/ 1877000 h 6038528"/>
              <a:gd name="connsiteX3777" fmla="*/ 1900762 w 6094603"/>
              <a:gd name="connsiteY3777" fmla="*/ 1847684 h 6038528"/>
              <a:gd name="connsiteX3778" fmla="*/ 1934244 w 6094603"/>
              <a:gd name="connsiteY3778" fmla="*/ 1828365 h 6038528"/>
              <a:gd name="connsiteX3779" fmla="*/ 3311493 w 6094603"/>
              <a:gd name="connsiteY3779" fmla="*/ 1820968 h 6038528"/>
              <a:gd name="connsiteX3780" fmla="*/ 3353257 w 6094603"/>
              <a:gd name="connsiteY3780" fmla="*/ 1832191 h 6038528"/>
              <a:gd name="connsiteX3781" fmla="*/ 3392234 w 6094603"/>
              <a:gd name="connsiteY3781" fmla="*/ 1882974 h 6038528"/>
              <a:gd name="connsiteX3782" fmla="*/ 3383869 w 6094603"/>
              <a:gd name="connsiteY3782" fmla="*/ 1946449 h 6038528"/>
              <a:gd name="connsiteX3783" fmla="*/ 3311341 w 6094603"/>
              <a:gd name="connsiteY3783" fmla="*/ 1988295 h 6038528"/>
              <a:gd name="connsiteX3784" fmla="*/ 3269600 w 6094603"/>
              <a:gd name="connsiteY3784" fmla="*/ 1977072 h 6038528"/>
              <a:gd name="connsiteX3785" fmla="*/ 3238965 w 6094603"/>
              <a:gd name="connsiteY3785" fmla="*/ 1862791 h 6038528"/>
              <a:gd name="connsiteX3786" fmla="*/ 3311493 w 6094603"/>
              <a:gd name="connsiteY3786" fmla="*/ 1820968 h 6038528"/>
              <a:gd name="connsiteX3787" fmla="*/ 3106742 w 6094603"/>
              <a:gd name="connsiteY3787" fmla="*/ 1806876 h 6038528"/>
              <a:gd name="connsiteX3788" fmla="*/ 3118326 w 6094603"/>
              <a:gd name="connsiteY3788" fmla="*/ 1809990 h 6038528"/>
              <a:gd name="connsiteX3789" fmla="*/ 3129175 w 6094603"/>
              <a:gd name="connsiteY3789" fmla="*/ 1824106 h 6038528"/>
              <a:gd name="connsiteX3790" fmla="*/ 3126854 w 6094603"/>
              <a:gd name="connsiteY3790" fmla="*/ 1841746 h 6038528"/>
              <a:gd name="connsiteX3791" fmla="*/ 3106695 w 6094603"/>
              <a:gd name="connsiteY3791" fmla="*/ 1853377 h 6038528"/>
              <a:gd name="connsiteX3792" fmla="*/ 3095111 w 6094603"/>
              <a:gd name="connsiteY3792" fmla="*/ 1850250 h 6038528"/>
              <a:gd name="connsiteX3793" fmla="*/ 3084273 w 6094603"/>
              <a:gd name="connsiteY3793" fmla="*/ 1836146 h 6038528"/>
              <a:gd name="connsiteX3794" fmla="*/ 3086594 w 6094603"/>
              <a:gd name="connsiteY3794" fmla="*/ 1818495 h 6038528"/>
              <a:gd name="connsiteX3795" fmla="*/ 3106742 w 6094603"/>
              <a:gd name="connsiteY3795" fmla="*/ 1806876 h 6038528"/>
              <a:gd name="connsiteX3796" fmla="*/ 4483992 w 6094603"/>
              <a:gd name="connsiteY3796" fmla="*/ 1806596 h 6038528"/>
              <a:gd name="connsiteX3797" fmla="*/ 4514499 w 6094603"/>
              <a:gd name="connsiteY3797" fmla="*/ 1814797 h 6038528"/>
              <a:gd name="connsiteX3798" fmla="*/ 4542987 w 6094603"/>
              <a:gd name="connsiteY3798" fmla="*/ 1851930 h 6038528"/>
              <a:gd name="connsiteX3799" fmla="*/ 4536874 w 6094603"/>
              <a:gd name="connsiteY3799" fmla="*/ 1898314 h 6038528"/>
              <a:gd name="connsiteX3800" fmla="*/ 4483875 w 6094603"/>
              <a:gd name="connsiteY3800" fmla="*/ 1928914 h 6038528"/>
              <a:gd name="connsiteX3801" fmla="*/ 4453345 w 6094603"/>
              <a:gd name="connsiteY3801" fmla="*/ 1920702 h 6038528"/>
              <a:gd name="connsiteX3802" fmla="*/ 4424868 w 6094603"/>
              <a:gd name="connsiteY3802" fmla="*/ 1883580 h 6038528"/>
              <a:gd name="connsiteX3803" fmla="*/ 4430981 w 6094603"/>
              <a:gd name="connsiteY3803" fmla="*/ 1837184 h 6038528"/>
              <a:gd name="connsiteX3804" fmla="*/ 4483992 w 6094603"/>
              <a:gd name="connsiteY3804" fmla="*/ 1806596 h 6038528"/>
              <a:gd name="connsiteX3805" fmla="*/ 6009529 w 6094603"/>
              <a:gd name="connsiteY3805" fmla="*/ 1802221 h 6038528"/>
              <a:gd name="connsiteX3806" fmla="*/ 6000067 w 6094603"/>
              <a:gd name="connsiteY3806" fmla="*/ 1804904 h 6038528"/>
              <a:gd name="connsiteX3807" fmla="*/ 5975580 w 6094603"/>
              <a:gd name="connsiteY3807" fmla="*/ 1816477 h 6038528"/>
              <a:gd name="connsiteX3808" fmla="*/ 5964498 w 6094603"/>
              <a:gd name="connsiteY3808" fmla="*/ 1827338 h 6038528"/>
              <a:gd name="connsiteX3809" fmla="*/ 5965921 w 6094603"/>
              <a:gd name="connsiteY3809" fmla="*/ 1842784 h 6038528"/>
              <a:gd name="connsiteX3810" fmla="*/ 5977121 w 6094603"/>
              <a:gd name="connsiteY3810" fmla="*/ 1867598 h 6038528"/>
              <a:gd name="connsiteX3811" fmla="*/ 5988017 w 6094603"/>
              <a:gd name="connsiteY3811" fmla="*/ 1878949 h 6038528"/>
              <a:gd name="connsiteX3812" fmla="*/ 5994316 w 6094603"/>
              <a:gd name="connsiteY3812" fmla="*/ 1880080 h 6038528"/>
              <a:gd name="connsiteX3813" fmla="*/ 6003684 w 6094603"/>
              <a:gd name="connsiteY3813" fmla="*/ 1877467 h 6038528"/>
              <a:gd name="connsiteX3814" fmla="*/ 6028755 w 6094603"/>
              <a:gd name="connsiteY3814" fmla="*/ 1865964 h 6038528"/>
              <a:gd name="connsiteX3815" fmla="*/ 6040140 w 6094603"/>
              <a:gd name="connsiteY3815" fmla="*/ 1854940 h 6038528"/>
              <a:gd name="connsiteX3816" fmla="*/ 6038472 w 6094603"/>
              <a:gd name="connsiteY3816" fmla="*/ 1839179 h 6038528"/>
              <a:gd name="connsiteX3817" fmla="*/ 6026632 w 6094603"/>
              <a:gd name="connsiteY3817" fmla="*/ 1814400 h 6038528"/>
              <a:gd name="connsiteX3818" fmla="*/ 6015631 w 6094603"/>
              <a:gd name="connsiteY3818" fmla="*/ 1803283 h 6038528"/>
              <a:gd name="connsiteX3819" fmla="*/ 6009529 w 6094603"/>
              <a:gd name="connsiteY3819" fmla="*/ 1802221 h 6038528"/>
              <a:gd name="connsiteX3820" fmla="*/ 5318337 w 6094603"/>
              <a:gd name="connsiteY3820" fmla="*/ 1789423 h 6038528"/>
              <a:gd name="connsiteX3821" fmla="*/ 5309413 w 6094603"/>
              <a:gd name="connsiteY3821" fmla="*/ 1791768 h 6038528"/>
              <a:gd name="connsiteX3822" fmla="*/ 5269480 w 6094603"/>
              <a:gd name="connsiteY3822" fmla="*/ 1806246 h 6038528"/>
              <a:gd name="connsiteX3823" fmla="*/ 5256181 w 6094603"/>
              <a:gd name="connsiteY3823" fmla="*/ 1816710 h 6038528"/>
              <a:gd name="connsiteX3824" fmla="*/ 5257359 w 6094603"/>
              <a:gd name="connsiteY3824" fmla="*/ 1833591 h 6038528"/>
              <a:gd name="connsiteX3825" fmla="*/ 5271673 w 6094603"/>
              <a:gd name="connsiteY3825" fmla="*/ 1873734 h 6038528"/>
              <a:gd name="connsiteX3826" fmla="*/ 5283701 w 6094603"/>
              <a:gd name="connsiteY3826" fmla="*/ 1888468 h 6038528"/>
              <a:gd name="connsiteX3827" fmla="*/ 5289604 w 6094603"/>
              <a:gd name="connsiteY3827" fmla="*/ 1889460 h 6038528"/>
              <a:gd name="connsiteX3828" fmla="*/ 5302262 w 6094603"/>
              <a:gd name="connsiteY3828" fmla="*/ 1884280 h 6038528"/>
              <a:gd name="connsiteX3829" fmla="*/ 5343233 w 6094603"/>
              <a:gd name="connsiteY3829" fmla="*/ 1859361 h 6038528"/>
              <a:gd name="connsiteX3830" fmla="*/ 5354829 w 6094603"/>
              <a:gd name="connsiteY3830" fmla="*/ 1847590 h 6038528"/>
              <a:gd name="connsiteX3831" fmla="*/ 5352017 w 6094603"/>
              <a:gd name="connsiteY3831" fmla="*/ 1831305 h 6038528"/>
              <a:gd name="connsiteX3832" fmla="*/ 5335218 w 6094603"/>
              <a:gd name="connsiteY3832" fmla="*/ 1801019 h 6038528"/>
              <a:gd name="connsiteX3833" fmla="*/ 5324439 w 6094603"/>
              <a:gd name="connsiteY3833" fmla="*/ 1790473 h 6038528"/>
              <a:gd name="connsiteX3834" fmla="*/ 5318337 w 6094603"/>
              <a:gd name="connsiteY3834" fmla="*/ 1789423 h 6038528"/>
              <a:gd name="connsiteX3835" fmla="*/ 2418140 w 6094603"/>
              <a:gd name="connsiteY3835" fmla="*/ 1784757 h 6038528"/>
              <a:gd name="connsiteX3836" fmla="*/ 2431381 w 6094603"/>
              <a:gd name="connsiteY3836" fmla="*/ 1788327 h 6038528"/>
              <a:gd name="connsiteX3837" fmla="*/ 2443724 w 6094603"/>
              <a:gd name="connsiteY3837" fmla="*/ 1804449 h 6038528"/>
              <a:gd name="connsiteX3838" fmla="*/ 2441099 w 6094603"/>
              <a:gd name="connsiteY3838" fmla="*/ 1824585 h 6038528"/>
              <a:gd name="connsiteX3839" fmla="*/ 2418094 w 6094603"/>
              <a:gd name="connsiteY3839" fmla="*/ 1837861 h 6038528"/>
              <a:gd name="connsiteX3840" fmla="*/ 2404853 w 6094603"/>
              <a:gd name="connsiteY3840" fmla="*/ 1834291 h 6038528"/>
              <a:gd name="connsiteX3841" fmla="*/ 2404841 w 6094603"/>
              <a:gd name="connsiteY3841" fmla="*/ 1834291 h 6038528"/>
              <a:gd name="connsiteX3842" fmla="*/ 2392475 w 6094603"/>
              <a:gd name="connsiteY3842" fmla="*/ 1818168 h 6038528"/>
              <a:gd name="connsiteX3843" fmla="*/ 2395123 w 6094603"/>
              <a:gd name="connsiteY3843" fmla="*/ 1798045 h 6038528"/>
              <a:gd name="connsiteX3844" fmla="*/ 2418140 w 6094603"/>
              <a:gd name="connsiteY3844" fmla="*/ 1784757 h 6038528"/>
              <a:gd name="connsiteX3845" fmla="*/ 5803599 w 6094603"/>
              <a:gd name="connsiteY3845" fmla="*/ 1731151 h 6038528"/>
              <a:gd name="connsiteX3846" fmla="*/ 5794407 w 6094603"/>
              <a:gd name="connsiteY3846" fmla="*/ 1733648 h 6038528"/>
              <a:gd name="connsiteX3847" fmla="*/ 5773396 w 6094603"/>
              <a:gd name="connsiteY3847" fmla="*/ 1743517 h 6038528"/>
              <a:gd name="connsiteX3848" fmla="*/ 5762535 w 6094603"/>
              <a:gd name="connsiteY3848" fmla="*/ 1754273 h 6038528"/>
              <a:gd name="connsiteX3849" fmla="*/ 5763795 w 6094603"/>
              <a:gd name="connsiteY3849" fmla="*/ 1769509 h 6038528"/>
              <a:gd name="connsiteX3850" fmla="*/ 5773244 w 6094603"/>
              <a:gd name="connsiteY3850" fmla="*/ 1790333 h 6038528"/>
              <a:gd name="connsiteX3851" fmla="*/ 5784047 w 6094603"/>
              <a:gd name="connsiteY3851" fmla="*/ 1801369 h 6038528"/>
              <a:gd name="connsiteX3852" fmla="*/ 5790335 w 6094603"/>
              <a:gd name="connsiteY3852" fmla="*/ 1802501 h 6038528"/>
              <a:gd name="connsiteX3853" fmla="*/ 5799446 w 6094603"/>
              <a:gd name="connsiteY3853" fmla="*/ 1800039 h 6038528"/>
              <a:gd name="connsiteX3854" fmla="*/ 5820877 w 6094603"/>
              <a:gd name="connsiteY3854" fmla="*/ 1790193 h 6038528"/>
              <a:gd name="connsiteX3855" fmla="*/ 5831960 w 6094603"/>
              <a:gd name="connsiteY3855" fmla="*/ 1779297 h 6038528"/>
              <a:gd name="connsiteX3856" fmla="*/ 5830490 w 6094603"/>
              <a:gd name="connsiteY3856" fmla="*/ 1763816 h 6038528"/>
              <a:gd name="connsiteX3857" fmla="*/ 5820585 w 6094603"/>
              <a:gd name="connsiteY3857" fmla="*/ 1743027 h 6038528"/>
              <a:gd name="connsiteX3858" fmla="*/ 5809689 w 6094603"/>
              <a:gd name="connsiteY3858" fmla="*/ 1732201 h 6038528"/>
              <a:gd name="connsiteX3859" fmla="*/ 5803599 w 6094603"/>
              <a:gd name="connsiteY3859" fmla="*/ 1731151 h 6038528"/>
              <a:gd name="connsiteX3860" fmla="*/ 4279287 w 6094603"/>
              <a:gd name="connsiteY3860" fmla="*/ 1725505 h 6038528"/>
              <a:gd name="connsiteX3861" fmla="*/ 4313084 w 6094603"/>
              <a:gd name="connsiteY3861" fmla="*/ 1734593 h 6038528"/>
              <a:gd name="connsiteX3862" fmla="*/ 4344652 w 6094603"/>
              <a:gd name="connsiteY3862" fmla="*/ 1775727 h 6038528"/>
              <a:gd name="connsiteX3863" fmla="*/ 4337886 w 6094603"/>
              <a:gd name="connsiteY3863" fmla="*/ 1827105 h 6038528"/>
              <a:gd name="connsiteX3864" fmla="*/ 4279159 w 6094603"/>
              <a:gd name="connsiteY3864" fmla="*/ 1860995 h 6038528"/>
              <a:gd name="connsiteX3865" fmla="*/ 4245362 w 6094603"/>
              <a:gd name="connsiteY3865" fmla="*/ 1851907 h 6038528"/>
              <a:gd name="connsiteX3866" fmla="*/ 4213840 w 6094603"/>
              <a:gd name="connsiteY3866" fmla="*/ 1810772 h 6038528"/>
              <a:gd name="connsiteX3867" fmla="*/ 4220572 w 6094603"/>
              <a:gd name="connsiteY3867" fmla="*/ 1759383 h 6038528"/>
              <a:gd name="connsiteX3868" fmla="*/ 4279287 w 6094603"/>
              <a:gd name="connsiteY3868" fmla="*/ 1725505 h 6038528"/>
              <a:gd name="connsiteX3869" fmla="*/ 2213438 w 6094603"/>
              <a:gd name="connsiteY3869" fmla="*/ 1717409 h 6038528"/>
              <a:gd name="connsiteX3870" fmla="*/ 2223132 w 6094603"/>
              <a:gd name="connsiteY3870" fmla="*/ 1719999 h 6038528"/>
              <a:gd name="connsiteX3871" fmla="*/ 2230225 w 6094603"/>
              <a:gd name="connsiteY3871" fmla="*/ 1746515 h 6038528"/>
              <a:gd name="connsiteX3872" fmla="*/ 2213403 w 6094603"/>
              <a:gd name="connsiteY3872" fmla="*/ 1756210 h 6038528"/>
              <a:gd name="connsiteX3873" fmla="*/ 2203695 w 6094603"/>
              <a:gd name="connsiteY3873" fmla="*/ 1753608 h 6038528"/>
              <a:gd name="connsiteX3874" fmla="*/ 2196615 w 6094603"/>
              <a:gd name="connsiteY3874" fmla="*/ 1727103 h 6038528"/>
              <a:gd name="connsiteX3875" fmla="*/ 2213438 w 6094603"/>
              <a:gd name="connsiteY3875" fmla="*/ 1717409 h 6038528"/>
              <a:gd name="connsiteX3876" fmla="*/ 5112175 w 6094603"/>
              <a:gd name="connsiteY3876" fmla="*/ 1715729 h 6038528"/>
              <a:gd name="connsiteX3877" fmla="*/ 5103449 w 6094603"/>
              <a:gd name="connsiteY3877" fmla="*/ 1717980 h 6038528"/>
              <a:gd name="connsiteX3878" fmla="*/ 5103449 w 6094603"/>
              <a:gd name="connsiteY3878" fmla="*/ 1717969 h 6038528"/>
              <a:gd name="connsiteX3879" fmla="*/ 5059526 w 6094603"/>
              <a:gd name="connsiteY3879" fmla="*/ 1732575 h 6038528"/>
              <a:gd name="connsiteX3880" fmla="*/ 5045573 w 6094603"/>
              <a:gd name="connsiteY3880" fmla="*/ 1742969 h 6038528"/>
              <a:gd name="connsiteX3881" fmla="*/ 5046845 w 6094603"/>
              <a:gd name="connsiteY3881" fmla="*/ 1760316 h 6038528"/>
              <a:gd name="connsiteX3882" fmla="*/ 5062279 w 6094603"/>
              <a:gd name="connsiteY3882" fmla="*/ 1812580 h 6038528"/>
              <a:gd name="connsiteX3883" fmla="*/ 5074353 w 6094603"/>
              <a:gd name="connsiteY3883" fmla="*/ 1829624 h 6038528"/>
              <a:gd name="connsiteX3884" fmla="*/ 5080361 w 6094603"/>
              <a:gd name="connsiteY3884" fmla="*/ 1830651 h 6038528"/>
              <a:gd name="connsiteX3885" fmla="*/ 5094442 w 6094603"/>
              <a:gd name="connsiteY3885" fmla="*/ 1823908 h 6038528"/>
              <a:gd name="connsiteX3886" fmla="*/ 5141503 w 6094603"/>
              <a:gd name="connsiteY3886" fmla="*/ 1791441 h 6038528"/>
              <a:gd name="connsiteX3887" fmla="*/ 5153263 w 6094603"/>
              <a:gd name="connsiteY3887" fmla="*/ 1779239 h 6038528"/>
              <a:gd name="connsiteX3888" fmla="*/ 5149763 w 6094603"/>
              <a:gd name="connsiteY3888" fmla="*/ 1762673 h 6038528"/>
              <a:gd name="connsiteX3889" fmla="*/ 5129055 w 6094603"/>
              <a:gd name="connsiteY3889" fmla="*/ 1727348 h 6038528"/>
              <a:gd name="connsiteX3890" fmla="*/ 5118381 w 6094603"/>
              <a:gd name="connsiteY3890" fmla="*/ 1716837 h 6038528"/>
              <a:gd name="connsiteX3891" fmla="*/ 5112175 w 6094603"/>
              <a:gd name="connsiteY3891" fmla="*/ 1715729 h 6038528"/>
              <a:gd name="connsiteX3892" fmla="*/ 5597763 w 6094603"/>
              <a:gd name="connsiteY3892" fmla="*/ 1659767 h 6038528"/>
              <a:gd name="connsiteX3893" fmla="*/ 5588827 w 6094603"/>
              <a:gd name="connsiteY3893" fmla="*/ 1662123 h 6038528"/>
              <a:gd name="connsiteX3894" fmla="*/ 5570558 w 6094603"/>
              <a:gd name="connsiteY3894" fmla="*/ 1670674 h 6038528"/>
              <a:gd name="connsiteX3895" fmla="*/ 5559942 w 6094603"/>
              <a:gd name="connsiteY3895" fmla="*/ 1681337 h 6038528"/>
              <a:gd name="connsiteX3896" fmla="*/ 5561073 w 6094603"/>
              <a:gd name="connsiteY3896" fmla="*/ 1696328 h 6038528"/>
              <a:gd name="connsiteX3897" fmla="*/ 5569065 w 6094603"/>
              <a:gd name="connsiteY3897" fmla="*/ 1713991 h 6038528"/>
              <a:gd name="connsiteX3898" fmla="*/ 5579833 w 6094603"/>
              <a:gd name="connsiteY3898" fmla="*/ 1724805 h 6038528"/>
              <a:gd name="connsiteX3899" fmla="*/ 5586062 w 6094603"/>
              <a:gd name="connsiteY3899" fmla="*/ 1725902 h 6038528"/>
              <a:gd name="connsiteX3900" fmla="*/ 5595045 w 6094603"/>
              <a:gd name="connsiteY3900" fmla="*/ 1723510 h 6038528"/>
              <a:gd name="connsiteX3901" fmla="*/ 5613652 w 6094603"/>
              <a:gd name="connsiteY3901" fmla="*/ 1714830 h 6038528"/>
              <a:gd name="connsiteX3902" fmla="*/ 5624397 w 6094603"/>
              <a:gd name="connsiteY3902" fmla="*/ 1703993 h 6038528"/>
              <a:gd name="connsiteX3903" fmla="*/ 5623020 w 6094603"/>
              <a:gd name="connsiteY3903" fmla="*/ 1688803 h 6038528"/>
              <a:gd name="connsiteX3904" fmla="*/ 5614621 w 6094603"/>
              <a:gd name="connsiteY3904" fmla="*/ 1671304 h 6038528"/>
              <a:gd name="connsiteX3905" fmla="*/ 5603818 w 6094603"/>
              <a:gd name="connsiteY3905" fmla="*/ 1660805 h 6038528"/>
              <a:gd name="connsiteX3906" fmla="*/ 5597763 w 6094603"/>
              <a:gd name="connsiteY3906" fmla="*/ 1659767 h 6038528"/>
              <a:gd name="connsiteX3907" fmla="*/ 4763219 w 6094603"/>
              <a:gd name="connsiteY3907" fmla="*/ 1648392 h 6038528"/>
              <a:gd name="connsiteX3908" fmla="*/ 4807714 w 6094603"/>
              <a:gd name="connsiteY3908" fmla="*/ 1660350 h 6038528"/>
              <a:gd name="connsiteX3909" fmla="*/ 4849245 w 6094603"/>
              <a:gd name="connsiteY3909" fmla="*/ 1714492 h 6038528"/>
              <a:gd name="connsiteX3910" fmla="*/ 4840344 w 6094603"/>
              <a:gd name="connsiteY3910" fmla="*/ 1782132 h 6038528"/>
              <a:gd name="connsiteX3911" fmla="*/ 4763056 w 6094603"/>
              <a:gd name="connsiteY3911" fmla="*/ 1826720 h 6038528"/>
              <a:gd name="connsiteX3912" fmla="*/ 4718550 w 6094603"/>
              <a:gd name="connsiteY3912" fmla="*/ 1814762 h 6038528"/>
              <a:gd name="connsiteX3913" fmla="*/ 4685932 w 6094603"/>
              <a:gd name="connsiteY3913" fmla="*/ 1692980 h 6038528"/>
              <a:gd name="connsiteX3914" fmla="*/ 4763219 w 6094603"/>
              <a:gd name="connsiteY3914" fmla="*/ 1648392 h 6038528"/>
              <a:gd name="connsiteX3915" fmla="*/ 4074594 w 6094603"/>
              <a:gd name="connsiteY3915" fmla="*/ 1643866 h 6038528"/>
              <a:gd name="connsiteX3916" fmla="*/ 4111972 w 6094603"/>
              <a:gd name="connsiteY3916" fmla="*/ 1653899 h 6038528"/>
              <a:gd name="connsiteX3917" fmla="*/ 4139364 w 6094603"/>
              <a:gd name="connsiteY3917" fmla="*/ 1756175 h 6038528"/>
              <a:gd name="connsiteX3918" fmla="*/ 4074466 w 6094603"/>
              <a:gd name="connsiteY3918" fmla="*/ 1793635 h 6038528"/>
              <a:gd name="connsiteX3919" fmla="*/ 4037088 w 6094603"/>
              <a:gd name="connsiteY3919" fmla="*/ 1783590 h 6038528"/>
              <a:gd name="connsiteX3920" fmla="*/ 4009684 w 6094603"/>
              <a:gd name="connsiteY3920" fmla="*/ 1681314 h 6038528"/>
              <a:gd name="connsiteX3921" fmla="*/ 4074594 w 6094603"/>
              <a:gd name="connsiteY3921" fmla="*/ 1643866 h 6038528"/>
              <a:gd name="connsiteX3922" fmla="*/ 3181253 w 6094603"/>
              <a:gd name="connsiteY3922" fmla="*/ 1595580 h 6038528"/>
              <a:gd name="connsiteX3923" fmla="*/ 3196174 w 6094603"/>
              <a:gd name="connsiteY3923" fmla="*/ 1599593 h 6038528"/>
              <a:gd name="connsiteX3924" fmla="*/ 3207070 w 6094603"/>
              <a:gd name="connsiteY3924" fmla="*/ 1640343 h 6038528"/>
              <a:gd name="connsiteX3925" fmla="*/ 3181206 w 6094603"/>
              <a:gd name="connsiteY3925" fmla="*/ 1655263 h 6038528"/>
              <a:gd name="connsiteX3926" fmla="*/ 3166309 w 6094603"/>
              <a:gd name="connsiteY3926" fmla="*/ 1651262 h 6038528"/>
              <a:gd name="connsiteX3927" fmla="*/ 3152403 w 6094603"/>
              <a:gd name="connsiteY3927" fmla="*/ 1633156 h 6038528"/>
              <a:gd name="connsiteX3928" fmla="*/ 3155378 w 6094603"/>
              <a:gd name="connsiteY3928" fmla="*/ 1610489 h 6038528"/>
              <a:gd name="connsiteX3929" fmla="*/ 3181253 w 6094603"/>
              <a:gd name="connsiteY3929" fmla="*/ 1595580 h 6038528"/>
              <a:gd name="connsiteX3930" fmla="*/ 5392009 w 6094603"/>
              <a:gd name="connsiteY3930" fmla="*/ 1588324 h 6038528"/>
              <a:gd name="connsiteX3931" fmla="*/ 5383352 w 6094603"/>
              <a:gd name="connsiteY3931" fmla="*/ 1590528 h 6038528"/>
              <a:gd name="connsiteX3932" fmla="*/ 5368280 w 6094603"/>
              <a:gd name="connsiteY3932" fmla="*/ 1597505 h 6038528"/>
              <a:gd name="connsiteX3933" fmla="*/ 5357886 w 6094603"/>
              <a:gd name="connsiteY3933" fmla="*/ 1608051 h 6038528"/>
              <a:gd name="connsiteX3934" fmla="*/ 5358830 w 6094603"/>
              <a:gd name="connsiteY3934" fmla="*/ 1622808 h 6038528"/>
              <a:gd name="connsiteX3935" fmla="*/ 5365550 w 6094603"/>
              <a:gd name="connsiteY3935" fmla="*/ 1637788 h 6038528"/>
              <a:gd name="connsiteX3936" fmla="*/ 5376236 w 6094603"/>
              <a:gd name="connsiteY3936" fmla="*/ 1648439 h 6038528"/>
              <a:gd name="connsiteX3937" fmla="*/ 5382501 w 6094603"/>
              <a:gd name="connsiteY3937" fmla="*/ 1649547 h 6038528"/>
              <a:gd name="connsiteX3938" fmla="*/ 5391274 w 6094603"/>
              <a:gd name="connsiteY3938" fmla="*/ 1647284 h 6038528"/>
              <a:gd name="connsiteX3939" fmla="*/ 5406696 w 6094603"/>
              <a:gd name="connsiteY3939" fmla="*/ 1640039 h 6038528"/>
              <a:gd name="connsiteX3940" fmla="*/ 5417161 w 6094603"/>
              <a:gd name="connsiteY3940" fmla="*/ 1629260 h 6038528"/>
              <a:gd name="connsiteX3941" fmla="*/ 5415866 w 6094603"/>
              <a:gd name="connsiteY3941" fmla="*/ 1614292 h 6038528"/>
              <a:gd name="connsiteX3942" fmla="*/ 5408750 w 6094603"/>
              <a:gd name="connsiteY3942" fmla="*/ 1599570 h 6038528"/>
              <a:gd name="connsiteX3943" fmla="*/ 5398064 w 6094603"/>
              <a:gd name="connsiteY3943" fmla="*/ 1589374 h 6038528"/>
              <a:gd name="connsiteX3944" fmla="*/ 5392009 w 6094603"/>
              <a:gd name="connsiteY3944" fmla="*/ 1588324 h 6038528"/>
              <a:gd name="connsiteX3945" fmla="*/ 4558515 w 6094603"/>
              <a:gd name="connsiteY3945" fmla="*/ 1583785 h 6038528"/>
              <a:gd name="connsiteX3946" fmla="*/ 4598074 w 6094603"/>
              <a:gd name="connsiteY3946" fmla="*/ 1594413 h 6038528"/>
              <a:gd name="connsiteX3947" fmla="*/ 4634997 w 6094603"/>
              <a:gd name="connsiteY3947" fmla="*/ 1642547 h 6038528"/>
              <a:gd name="connsiteX3948" fmla="*/ 4627076 w 6094603"/>
              <a:gd name="connsiteY3948" fmla="*/ 1702686 h 6038528"/>
              <a:gd name="connsiteX3949" fmla="*/ 4558374 w 6094603"/>
              <a:gd name="connsiteY3949" fmla="*/ 1742327 h 6038528"/>
              <a:gd name="connsiteX3950" fmla="*/ 4518803 w 6094603"/>
              <a:gd name="connsiteY3950" fmla="*/ 1731688 h 6038528"/>
              <a:gd name="connsiteX3951" fmla="*/ 4481869 w 6094603"/>
              <a:gd name="connsiteY3951" fmla="*/ 1683554 h 6038528"/>
              <a:gd name="connsiteX3952" fmla="*/ 4489790 w 6094603"/>
              <a:gd name="connsiteY3952" fmla="*/ 1623415 h 6038528"/>
              <a:gd name="connsiteX3953" fmla="*/ 4558515 w 6094603"/>
              <a:gd name="connsiteY3953" fmla="*/ 1583785 h 6038528"/>
              <a:gd name="connsiteX3954" fmla="*/ 3869901 w 6094603"/>
              <a:gd name="connsiteY3954" fmla="*/ 1561667 h 6038528"/>
              <a:gd name="connsiteX3955" fmla="*/ 3911106 w 6094603"/>
              <a:gd name="connsiteY3955" fmla="*/ 1572738 h 6038528"/>
              <a:gd name="connsiteX3956" fmla="*/ 3941332 w 6094603"/>
              <a:gd name="connsiteY3956" fmla="*/ 1685514 h 6038528"/>
              <a:gd name="connsiteX3957" fmla="*/ 3869761 w 6094603"/>
              <a:gd name="connsiteY3957" fmla="*/ 1726812 h 6038528"/>
              <a:gd name="connsiteX3958" fmla="*/ 3828557 w 6094603"/>
              <a:gd name="connsiteY3958" fmla="*/ 1715729 h 6038528"/>
              <a:gd name="connsiteX3959" fmla="*/ 3790082 w 6094603"/>
              <a:gd name="connsiteY3959" fmla="*/ 1665600 h 6038528"/>
              <a:gd name="connsiteX3960" fmla="*/ 3798330 w 6094603"/>
              <a:gd name="connsiteY3960" fmla="*/ 1602953 h 6038528"/>
              <a:gd name="connsiteX3961" fmla="*/ 3869901 w 6094603"/>
              <a:gd name="connsiteY3961" fmla="*/ 1561667 h 6038528"/>
              <a:gd name="connsiteX3962" fmla="*/ 5878274 w 6094603"/>
              <a:gd name="connsiteY3962" fmla="*/ 1526972 h 6038528"/>
              <a:gd name="connsiteX3963" fmla="*/ 5869081 w 6094603"/>
              <a:gd name="connsiteY3963" fmla="*/ 1529480 h 6038528"/>
              <a:gd name="connsiteX3964" fmla="*/ 5849039 w 6094603"/>
              <a:gd name="connsiteY3964" fmla="*/ 1539023 h 6038528"/>
              <a:gd name="connsiteX3965" fmla="*/ 5849039 w 6094603"/>
              <a:gd name="connsiteY3965" fmla="*/ 1539034 h 6038528"/>
              <a:gd name="connsiteX3966" fmla="*/ 5838341 w 6094603"/>
              <a:gd name="connsiteY3966" fmla="*/ 1549767 h 6038528"/>
              <a:gd name="connsiteX3967" fmla="*/ 5839577 w 6094603"/>
              <a:gd name="connsiteY3967" fmla="*/ 1564863 h 6038528"/>
              <a:gd name="connsiteX3968" fmla="*/ 5848584 w 6094603"/>
              <a:gd name="connsiteY3968" fmla="*/ 1584695 h 6038528"/>
              <a:gd name="connsiteX3969" fmla="*/ 5859340 w 6094603"/>
              <a:gd name="connsiteY3969" fmla="*/ 1595638 h 6038528"/>
              <a:gd name="connsiteX3970" fmla="*/ 5865640 w 6094603"/>
              <a:gd name="connsiteY3970" fmla="*/ 1596770 h 6038528"/>
              <a:gd name="connsiteX3971" fmla="*/ 5874622 w 6094603"/>
              <a:gd name="connsiteY3971" fmla="*/ 1594378 h 6038528"/>
              <a:gd name="connsiteX3972" fmla="*/ 5895132 w 6094603"/>
              <a:gd name="connsiteY3972" fmla="*/ 1585022 h 6038528"/>
              <a:gd name="connsiteX3973" fmla="*/ 5906167 w 6094603"/>
              <a:gd name="connsiteY3973" fmla="*/ 1574138 h 6038528"/>
              <a:gd name="connsiteX3974" fmla="*/ 5904733 w 6094603"/>
              <a:gd name="connsiteY3974" fmla="*/ 1558715 h 6038528"/>
              <a:gd name="connsiteX3975" fmla="*/ 5895236 w 6094603"/>
              <a:gd name="connsiteY3975" fmla="*/ 1538778 h 6038528"/>
              <a:gd name="connsiteX3976" fmla="*/ 5884340 w 6094603"/>
              <a:gd name="connsiteY3976" fmla="*/ 1528022 h 6038528"/>
              <a:gd name="connsiteX3977" fmla="*/ 5878274 w 6094603"/>
              <a:gd name="connsiteY3977" fmla="*/ 1526972 h 6038528"/>
              <a:gd name="connsiteX3978" fmla="*/ 5186009 w 6094603"/>
              <a:gd name="connsiteY3978" fmla="*/ 1516461 h 6038528"/>
              <a:gd name="connsiteX3979" fmla="*/ 5177656 w 6094603"/>
              <a:gd name="connsiteY3979" fmla="*/ 1518502 h 6038528"/>
              <a:gd name="connsiteX3980" fmla="*/ 5164369 w 6094603"/>
              <a:gd name="connsiteY3980" fmla="*/ 1524498 h 6038528"/>
              <a:gd name="connsiteX3981" fmla="*/ 5154009 w 6094603"/>
              <a:gd name="connsiteY3981" fmla="*/ 1534916 h 6038528"/>
              <a:gd name="connsiteX3982" fmla="*/ 5154814 w 6094603"/>
              <a:gd name="connsiteY3982" fmla="*/ 1549592 h 6038528"/>
              <a:gd name="connsiteX3983" fmla="*/ 5160309 w 6094603"/>
              <a:gd name="connsiteY3983" fmla="*/ 1561935 h 6038528"/>
              <a:gd name="connsiteX3984" fmla="*/ 5170995 w 6094603"/>
              <a:gd name="connsiteY3984" fmla="*/ 1572434 h 6038528"/>
              <a:gd name="connsiteX3985" fmla="*/ 5177190 w 6094603"/>
              <a:gd name="connsiteY3985" fmla="*/ 1573531 h 6038528"/>
              <a:gd name="connsiteX3986" fmla="*/ 5185927 w 6094603"/>
              <a:gd name="connsiteY3986" fmla="*/ 1571280 h 6038528"/>
              <a:gd name="connsiteX3987" fmla="*/ 5199390 w 6094603"/>
              <a:gd name="connsiteY3987" fmla="*/ 1564851 h 6038528"/>
              <a:gd name="connsiteX3988" fmla="*/ 5209621 w 6094603"/>
              <a:gd name="connsiteY3988" fmla="*/ 1554165 h 6038528"/>
              <a:gd name="connsiteX3989" fmla="*/ 5208432 w 6094603"/>
              <a:gd name="connsiteY3989" fmla="*/ 1539419 h 6038528"/>
              <a:gd name="connsiteX3990" fmla="*/ 5202657 w 6094603"/>
              <a:gd name="connsiteY3990" fmla="*/ 1527485 h 6038528"/>
              <a:gd name="connsiteX3991" fmla="*/ 5192122 w 6094603"/>
              <a:gd name="connsiteY3991" fmla="*/ 1517522 h 6038528"/>
              <a:gd name="connsiteX3992" fmla="*/ 5186009 w 6094603"/>
              <a:gd name="connsiteY3992" fmla="*/ 1516461 h 6038528"/>
              <a:gd name="connsiteX3993" fmla="*/ 4353798 w 6094603"/>
              <a:gd name="connsiteY3993" fmla="*/ 1516414 h 6038528"/>
              <a:gd name="connsiteX3994" fmla="*/ 4389800 w 6094603"/>
              <a:gd name="connsiteY3994" fmla="*/ 1526085 h 6038528"/>
              <a:gd name="connsiteX3995" fmla="*/ 4423410 w 6094603"/>
              <a:gd name="connsiteY3995" fmla="*/ 1569879 h 6038528"/>
              <a:gd name="connsiteX3996" fmla="*/ 4416189 w 6094603"/>
              <a:gd name="connsiteY3996" fmla="*/ 1624617 h 6038528"/>
              <a:gd name="connsiteX3997" fmla="*/ 4353682 w 6094603"/>
              <a:gd name="connsiteY3997" fmla="*/ 1660677 h 6038528"/>
              <a:gd name="connsiteX3998" fmla="*/ 4317668 w 6094603"/>
              <a:gd name="connsiteY3998" fmla="*/ 1651005 h 6038528"/>
              <a:gd name="connsiteX3999" fmla="*/ 4284059 w 6094603"/>
              <a:gd name="connsiteY3999" fmla="*/ 1607211 h 6038528"/>
              <a:gd name="connsiteX4000" fmla="*/ 4291280 w 6094603"/>
              <a:gd name="connsiteY4000" fmla="*/ 1552474 h 6038528"/>
              <a:gd name="connsiteX4001" fmla="*/ 4353798 w 6094603"/>
              <a:gd name="connsiteY4001" fmla="*/ 1516414 h 6038528"/>
              <a:gd name="connsiteX4002" fmla="*/ 3665220 w 6094603"/>
              <a:gd name="connsiteY4002" fmla="*/ 1478371 h 6038528"/>
              <a:gd name="connsiteX4003" fmla="*/ 3710811 w 6094603"/>
              <a:gd name="connsiteY4003" fmla="*/ 1490620 h 6038528"/>
              <a:gd name="connsiteX4004" fmla="*/ 3753369 w 6094603"/>
              <a:gd name="connsiteY4004" fmla="*/ 1546092 h 6038528"/>
              <a:gd name="connsiteX4005" fmla="*/ 3744234 w 6094603"/>
              <a:gd name="connsiteY4005" fmla="*/ 1615412 h 6038528"/>
              <a:gd name="connsiteX4006" fmla="*/ 3692274 w 6094603"/>
              <a:gd name="connsiteY4006" fmla="*/ 1656850 h 6038528"/>
              <a:gd name="connsiteX4007" fmla="*/ 3680176 w 6094603"/>
              <a:gd name="connsiteY4007" fmla="*/ 1669484 h 6038528"/>
              <a:gd name="connsiteX4008" fmla="*/ 3684434 w 6094603"/>
              <a:gd name="connsiteY4008" fmla="*/ 1686459 h 6038528"/>
              <a:gd name="connsiteX4009" fmla="*/ 3709388 w 6094603"/>
              <a:gd name="connsiteY4009" fmla="*/ 1725260 h 6038528"/>
              <a:gd name="connsiteX4010" fmla="*/ 3719957 w 6094603"/>
              <a:gd name="connsiteY4010" fmla="*/ 1735351 h 6038528"/>
              <a:gd name="connsiteX4011" fmla="*/ 3726094 w 6094603"/>
              <a:gd name="connsiteY4011" fmla="*/ 1736424 h 6038528"/>
              <a:gd name="connsiteX4012" fmla="*/ 3734540 w 6094603"/>
              <a:gd name="connsiteY4012" fmla="*/ 1734324 h 6038528"/>
              <a:gd name="connsiteX4013" fmla="*/ 3795507 w 6094603"/>
              <a:gd name="connsiteY4013" fmla="*/ 1719147 h 6038528"/>
              <a:gd name="connsiteX4014" fmla="*/ 3860218 w 6094603"/>
              <a:gd name="connsiteY4014" fmla="*/ 1736541 h 6038528"/>
              <a:gd name="connsiteX4015" fmla="*/ 3917499 w 6094603"/>
              <a:gd name="connsiteY4015" fmla="*/ 1805091 h 6038528"/>
              <a:gd name="connsiteX4016" fmla="*/ 3927951 w 6094603"/>
              <a:gd name="connsiteY4016" fmla="*/ 1815859 h 6038528"/>
              <a:gd name="connsiteX4017" fmla="*/ 3934520 w 6094603"/>
              <a:gd name="connsiteY4017" fmla="*/ 1817095 h 6038528"/>
              <a:gd name="connsiteX4018" fmla="*/ 3942931 w 6094603"/>
              <a:gd name="connsiteY4018" fmla="*/ 1815019 h 6038528"/>
              <a:gd name="connsiteX4019" fmla="*/ 4000293 w 6094603"/>
              <a:gd name="connsiteY4019" fmla="*/ 1800809 h 6038528"/>
              <a:gd name="connsiteX4020" fmla="*/ 4061353 w 6094603"/>
              <a:gd name="connsiteY4020" fmla="*/ 1817224 h 6038528"/>
              <a:gd name="connsiteX4021" fmla="*/ 4117490 w 6094603"/>
              <a:gd name="connsiteY4021" fmla="*/ 1888200 h 6038528"/>
              <a:gd name="connsiteX4022" fmla="*/ 4128316 w 6094603"/>
              <a:gd name="connsiteY4022" fmla="*/ 1899878 h 6038528"/>
              <a:gd name="connsiteX4023" fmla="*/ 4134803 w 6094603"/>
              <a:gd name="connsiteY4023" fmla="*/ 1901091 h 6038528"/>
              <a:gd name="connsiteX4024" fmla="*/ 4144182 w 6094603"/>
              <a:gd name="connsiteY4024" fmla="*/ 1898466 h 6038528"/>
              <a:gd name="connsiteX4025" fmla="*/ 4204986 w 6094603"/>
              <a:gd name="connsiteY4025" fmla="*/ 1881364 h 6038528"/>
              <a:gd name="connsiteX4026" fmla="*/ 4263025 w 6094603"/>
              <a:gd name="connsiteY4026" fmla="*/ 1896961 h 6038528"/>
              <a:gd name="connsiteX4027" fmla="*/ 4318788 w 6094603"/>
              <a:gd name="connsiteY4027" fmla="*/ 1973677 h 6038528"/>
              <a:gd name="connsiteX4028" fmla="*/ 4329906 w 6094603"/>
              <a:gd name="connsiteY4028" fmla="*/ 1986766 h 6038528"/>
              <a:gd name="connsiteX4029" fmla="*/ 4336474 w 6094603"/>
              <a:gd name="connsiteY4029" fmla="*/ 1987991 h 6038528"/>
              <a:gd name="connsiteX4030" fmla="*/ 4346962 w 6094603"/>
              <a:gd name="connsiteY4030" fmla="*/ 1984643 h 6038528"/>
              <a:gd name="connsiteX4031" fmla="*/ 4409609 w 6094603"/>
              <a:gd name="connsiteY4031" fmla="*/ 1964636 h 6038528"/>
              <a:gd name="connsiteX4032" fmla="*/ 4463331 w 6094603"/>
              <a:gd name="connsiteY4032" fmla="*/ 1979090 h 6038528"/>
              <a:gd name="connsiteX4033" fmla="*/ 4513577 w 6094603"/>
              <a:gd name="connsiteY4033" fmla="*/ 2044548 h 6038528"/>
              <a:gd name="connsiteX4034" fmla="*/ 4517018 w 6094603"/>
              <a:gd name="connsiteY4034" fmla="*/ 2064917 h 6038528"/>
              <a:gd name="connsiteX4035" fmla="*/ 4528509 w 6094603"/>
              <a:gd name="connsiteY4035" fmla="*/ 2080468 h 6038528"/>
              <a:gd name="connsiteX4036" fmla="*/ 4535054 w 6094603"/>
              <a:gd name="connsiteY4036" fmla="*/ 2081693 h 6038528"/>
              <a:gd name="connsiteX4037" fmla="*/ 4547478 w 6094603"/>
              <a:gd name="connsiteY4037" fmla="*/ 2076747 h 6038528"/>
              <a:gd name="connsiteX4038" fmla="*/ 4614208 w 6094603"/>
              <a:gd name="connsiteY4038" fmla="*/ 2050113 h 6038528"/>
              <a:gd name="connsiteX4039" fmla="*/ 4662541 w 6094603"/>
              <a:gd name="connsiteY4039" fmla="*/ 2063097 h 6038528"/>
              <a:gd name="connsiteX4040" fmla="*/ 4707665 w 6094603"/>
              <a:gd name="connsiteY4040" fmla="*/ 2121906 h 6038528"/>
              <a:gd name="connsiteX4041" fmla="*/ 4697982 w 6094603"/>
              <a:gd name="connsiteY4041" fmla="*/ 2195379 h 6038528"/>
              <a:gd name="connsiteX4042" fmla="*/ 4643980 w 6094603"/>
              <a:gd name="connsiteY4042" fmla="*/ 2238952 h 6038528"/>
              <a:gd name="connsiteX4043" fmla="*/ 4632128 w 6094603"/>
              <a:gd name="connsiteY4043" fmla="*/ 2251341 h 6038528"/>
              <a:gd name="connsiteX4044" fmla="*/ 4635931 w 6094603"/>
              <a:gd name="connsiteY4044" fmla="*/ 2268047 h 6038528"/>
              <a:gd name="connsiteX4045" fmla="*/ 4661409 w 6094603"/>
              <a:gd name="connsiteY4045" fmla="*/ 2313883 h 6038528"/>
              <a:gd name="connsiteX4046" fmla="*/ 4671967 w 6094603"/>
              <a:gd name="connsiteY4046" fmla="*/ 2325351 h 6038528"/>
              <a:gd name="connsiteX4047" fmla="*/ 4678698 w 6094603"/>
              <a:gd name="connsiteY4047" fmla="*/ 2326657 h 6038528"/>
              <a:gd name="connsiteX4048" fmla="*/ 4687518 w 6094603"/>
              <a:gd name="connsiteY4048" fmla="*/ 2324359 h 6038528"/>
              <a:gd name="connsiteX4049" fmla="*/ 4744507 w 6094603"/>
              <a:gd name="connsiteY4049" fmla="*/ 2309567 h 6038528"/>
              <a:gd name="connsiteX4050" fmla="*/ 4802615 w 6094603"/>
              <a:gd name="connsiteY4050" fmla="*/ 2325187 h 6038528"/>
              <a:gd name="connsiteX4051" fmla="*/ 4856956 w 6094603"/>
              <a:gd name="connsiteY4051" fmla="*/ 2395989 h 6038528"/>
              <a:gd name="connsiteX4052" fmla="*/ 4845302 w 6094603"/>
              <a:gd name="connsiteY4052" fmla="*/ 2484488 h 6038528"/>
              <a:gd name="connsiteX4053" fmla="*/ 4783985 w 6094603"/>
              <a:gd name="connsiteY4053" fmla="*/ 2535772 h 6038528"/>
              <a:gd name="connsiteX4054" fmla="*/ 4772925 w 6094603"/>
              <a:gd name="connsiteY4054" fmla="*/ 2547006 h 6038528"/>
              <a:gd name="connsiteX4055" fmla="*/ 4774885 w 6094603"/>
              <a:gd name="connsiteY4055" fmla="*/ 2562650 h 6038528"/>
              <a:gd name="connsiteX4056" fmla="*/ 4793574 w 6094603"/>
              <a:gd name="connsiteY4056" fmla="*/ 2611520 h 6038528"/>
              <a:gd name="connsiteX4057" fmla="*/ 4804097 w 6094603"/>
              <a:gd name="connsiteY4057" fmla="*/ 2625239 h 6038528"/>
              <a:gd name="connsiteX4058" fmla="*/ 4811435 w 6094603"/>
              <a:gd name="connsiteY4058" fmla="*/ 2626790 h 6038528"/>
              <a:gd name="connsiteX4059" fmla="*/ 4821340 w 6094603"/>
              <a:gd name="connsiteY4059" fmla="*/ 2623839 h 6038528"/>
              <a:gd name="connsiteX4060" fmla="*/ 4874712 w 6094603"/>
              <a:gd name="connsiteY4060" fmla="*/ 2607996 h 6038528"/>
              <a:gd name="connsiteX4061" fmla="*/ 4923208 w 6094603"/>
              <a:gd name="connsiteY4061" fmla="*/ 2621027 h 6038528"/>
              <a:gd name="connsiteX4062" fmla="*/ 4958859 w 6094603"/>
              <a:gd name="connsiteY4062" fmla="*/ 2754079 h 6038528"/>
              <a:gd name="connsiteX4063" fmla="*/ 4890519 w 6094603"/>
              <a:gd name="connsiteY4063" fmla="*/ 2801431 h 6038528"/>
              <a:gd name="connsiteX4064" fmla="*/ 4876333 w 6094603"/>
              <a:gd name="connsiteY4064" fmla="*/ 2813646 h 6038528"/>
              <a:gd name="connsiteX4065" fmla="*/ 4880568 w 6094603"/>
              <a:gd name="connsiteY4065" fmla="*/ 2831880 h 6038528"/>
              <a:gd name="connsiteX4066" fmla="*/ 4908403 w 6094603"/>
              <a:gd name="connsiteY4066" fmla="*/ 2881029 h 6038528"/>
              <a:gd name="connsiteX4067" fmla="*/ 4897192 w 6094603"/>
              <a:gd name="connsiteY4067" fmla="*/ 2966180 h 6038528"/>
              <a:gd name="connsiteX4068" fmla="*/ 4831617 w 6094603"/>
              <a:gd name="connsiteY4068" fmla="*/ 3017627 h 6038528"/>
              <a:gd name="connsiteX4069" fmla="*/ 4819613 w 6094603"/>
              <a:gd name="connsiteY4069" fmla="*/ 3029130 h 6038528"/>
              <a:gd name="connsiteX4070" fmla="*/ 4822086 w 6094603"/>
              <a:gd name="connsiteY4070" fmla="*/ 3045591 h 6038528"/>
              <a:gd name="connsiteX4071" fmla="*/ 4828386 w 6094603"/>
              <a:gd name="connsiteY4071" fmla="*/ 3174186 h 6038528"/>
              <a:gd name="connsiteX4072" fmla="*/ 4764362 w 6094603"/>
              <a:gd name="connsiteY4072" fmla="*/ 3226893 h 6038528"/>
              <a:gd name="connsiteX4073" fmla="*/ 4753221 w 6094603"/>
              <a:gd name="connsiteY4073" fmla="*/ 3238011 h 6038528"/>
              <a:gd name="connsiteX4074" fmla="*/ 4755018 w 6094603"/>
              <a:gd name="connsiteY4074" fmla="*/ 3253632 h 6038528"/>
              <a:gd name="connsiteX4075" fmla="*/ 4771549 w 6094603"/>
              <a:gd name="connsiteY4075" fmla="*/ 3294591 h 6038528"/>
              <a:gd name="connsiteX4076" fmla="*/ 4782270 w 6094603"/>
              <a:gd name="connsiteY4076" fmla="*/ 3307622 h 6038528"/>
              <a:gd name="connsiteX4077" fmla="*/ 4789258 w 6094603"/>
              <a:gd name="connsiteY4077" fmla="*/ 3309034 h 6038528"/>
              <a:gd name="connsiteX4078" fmla="*/ 4799092 w 6094603"/>
              <a:gd name="connsiteY4078" fmla="*/ 3306129 h 6038528"/>
              <a:gd name="connsiteX4079" fmla="*/ 4855918 w 6094603"/>
              <a:gd name="connsiteY4079" fmla="*/ 3289458 h 6038528"/>
              <a:gd name="connsiteX4080" fmla="*/ 4907960 w 6094603"/>
              <a:gd name="connsiteY4080" fmla="*/ 3303457 h 6038528"/>
              <a:gd name="connsiteX4081" fmla="*/ 4956666 w 6094603"/>
              <a:gd name="connsiteY4081" fmla="*/ 3366921 h 6038528"/>
              <a:gd name="connsiteX4082" fmla="*/ 4946225 w 6094603"/>
              <a:gd name="connsiteY4082" fmla="*/ 3446239 h 6038528"/>
              <a:gd name="connsiteX4083" fmla="*/ 4883520 w 6094603"/>
              <a:gd name="connsiteY4083" fmla="*/ 3494617 h 6038528"/>
              <a:gd name="connsiteX4084" fmla="*/ 4871142 w 6094603"/>
              <a:gd name="connsiteY4084" fmla="*/ 3506518 h 6038528"/>
              <a:gd name="connsiteX4085" fmla="*/ 4874280 w 6094603"/>
              <a:gd name="connsiteY4085" fmla="*/ 3523409 h 6038528"/>
              <a:gd name="connsiteX4086" fmla="*/ 4897566 w 6094603"/>
              <a:gd name="connsiteY4086" fmla="*/ 3570191 h 6038528"/>
              <a:gd name="connsiteX4087" fmla="*/ 4908544 w 6094603"/>
              <a:gd name="connsiteY4087" fmla="*/ 3582674 h 6038528"/>
              <a:gd name="connsiteX4088" fmla="*/ 4915111 w 6094603"/>
              <a:gd name="connsiteY4088" fmla="*/ 3583900 h 6038528"/>
              <a:gd name="connsiteX4089" fmla="*/ 4925074 w 6094603"/>
              <a:gd name="connsiteY4089" fmla="*/ 3580901 h 6038528"/>
              <a:gd name="connsiteX4090" fmla="*/ 4986111 w 6094603"/>
              <a:gd name="connsiteY4090" fmla="*/ 3562620 h 6038528"/>
              <a:gd name="connsiteX4091" fmla="*/ 5041175 w 6094603"/>
              <a:gd name="connsiteY4091" fmla="*/ 3577424 h 6038528"/>
              <a:gd name="connsiteX4092" fmla="*/ 5092692 w 6094603"/>
              <a:gd name="connsiteY4092" fmla="*/ 3644562 h 6038528"/>
              <a:gd name="connsiteX4093" fmla="*/ 5081645 w 6094603"/>
              <a:gd name="connsiteY4093" fmla="*/ 3728464 h 6038528"/>
              <a:gd name="connsiteX4094" fmla="*/ 5016968 w 6094603"/>
              <a:gd name="connsiteY4094" fmla="*/ 3779202 h 6038528"/>
              <a:gd name="connsiteX4095" fmla="*/ 5004940 w 6094603"/>
              <a:gd name="connsiteY4095" fmla="*/ 3790774 h 6038528"/>
              <a:gd name="connsiteX4096" fmla="*/ 5007518 w 6094603"/>
              <a:gd name="connsiteY4096" fmla="*/ 3807269 h 6038528"/>
              <a:gd name="connsiteX4097" fmla="*/ 5025951 w 6094603"/>
              <a:gd name="connsiteY4097" fmla="*/ 3844752 h 6038528"/>
              <a:gd name="connsiteX4098" fmla="*/ 5036975 w 6094603"/>
              <a:gd name="connsiteY4098" fmla="*/ 3856697 h 6038528"/>
              <a:gd name="connsiteX4099" fmla="*/ 5043333 w 6094603"/>
              <a:gd name="connsiteY4099" fmla="*/ 3857843 h 6038528"/>
              <a:gd name="connsiteX4100" fmla="*/ 5053133 w 6094603"/>
              <a:gd name="connsiteY4100" fmla="*/ 3854947 h 6038528"/>
              <a:gd name="connsiteX4101" fmla="*/ 5116281 w 6094603"/>
              <a:gd name="connsiteY4101" fmla="*/ 3836328 h 6038528"/>
              <a:gd name="connsiteX4102" fmla="*/ 5174121 w 6094603"/>
              <a:gd name="connsiteY4102" fmla="*/ 3851879 h 6038528"/>
              <a:gd name="connsiteX4103" fmla="*/ 5228730 w 6094603"/>
              <a:gd name="connsiteY4103" fmla="*/ 3924466 h 6038528"/>
              <a:gd name="connsiteX4104" fmla="*/ 5239895 w 6094603"/>
              <a:gd name="connsiteY4104" fmla="*/ 3937090 h 6038528"/>
              <a:gd name="connsiteX4105" fmla="*/ 5246288 w 6094603"/>
              <a:gd name="connsiteY4105" fmla="*/ 3938256 h 6038528"/>
              <a:gd name="connsiteX4106" fmla="*/ 5256624 w 6094603"/>
              <a:gd name="connsiteY4106" fmla="*/ 3935023 h 6038528"/>
              <a:gd name="connsiteX4107" fmla="*/ 5321009 w 6094603"/>
              <a:gd name="connsiteY4107" fmla="*/ 3914678 h 6038528"/>
              <a:gd name="connsiteX4108" fmla="*/ 5376901 w 6094603"/>
              <a:gd name="connsiteY4108" fmla="*/ 3929715 h 6038528"/>
              <a:gd name="connsiteX4109" fmla="*/ 5430962 w 6094603"/>
              <a:gd name="connsiteY4109" fmla="*/ 4005149 h 6038528"/>
              <a:gd name="connsiteX4110" fmla="*/ 5442313 w 6094603"/>
              <a:gd name="connsiteY4110" fmla="*/ 4018600 h 6038528"/>
              <a:gd name="connsiteX4111" fmla="*/ 5448706 w 6094603"/>
              <a:gd name="connsiteY4111" fmla="*/ 4019755 h 6038528"/>
              <a:gd name="connsiteX4112" fmla="*/ 5459719 w 6094603"/>
              <a:gd name="connsiteY4112" fmla="*/ 4016021 h 6038528"/>
              <a:gd name="connsiteX4113" fmla="*/ 5525585 w 6094603"/>
              <a:gd name="connsiteY4113" fmla="*/ 3993553 h 6038528"/>
              <a:gd name="connsiteX4114" fmla="*/ 5579412 w 6094603"/>
              <a:gd name="connsiteY4114" fmla="*/ 4008018 h 6038528"/>
              <a:gd name="connsiteX4115" fmla="*/ 5629635 w 6094603"/>
              <a:gd name="connsiteY4115" fmla="*/ 4073489 h 6038528"/>
              <a:gd name="connsiteX4116" fmla="*/ 5618867 w 6094603"/>
              <a:gd name="connsiteY4116" fmla="*/ 4155313 h 6038528"/>
              <a:gd name="connsiteX4117" fmla="*/ 5548918 w 6094603"/>
              <a:gd name="connsiteY4117" fmla="*/ 4206541 h 6038528"/>
              <a:gd name="connsiteX4118" fmla="*/ 5535805 w 6094603"/>
              <a:gd name="connsiteY4118" fmla="*/ 4218171 h 6038528"/>
              <a:gd name="connsiteX4119" fmla="*/ 5538721 w 6094603"/>
              <a:gd name="connsiteY4119" fmla="*/ 4235449 h 6038528"/>
              <a:gd name="connsiteX4120" fmla="*/ 5561085 w 6094603"/>
              <a:gd name="connsiteY4120" fmla="*/ 4282614 h 6038528"/>
              <a:gd name="connsiteX4121" fmla="*/ 5572495 w 6094603"/>
              <a:gd name="connsiteY4121" fmla="*/ 4295762 h 6038528"/>
              <a:gd name="connsiteX4122" fmla="*/ 5578771 w 6094603"/>
              <a:gd name="connsiteY4122" fmla="*/ 4296883 h 6038528"/>
              <a:gd name="connsiteX4123" fmla="*/ 5589714 w 6094603"/>
              <a:gd name="connsiteY4123" fmla="*/ 4293207 h 6038528"/>
              <a:gd name="connsiteX4124" fmla="*/ 5655860 w 6094603"/>
              <a:gd name="connsiteY4124" fmla="*/ 4271125 h 6038528"/>
              <a:gd name="connsiteX4125" fmla="*/ 5710423 w 6094603"/>
              <a:gd name="connsiteY4125" fmla="*/ 4285800 h 6038528"/>
              <a:gd name="connsiteX4126" fmla="*/ 5761427 w 6094603"/>
              <a:gd name="connsiteY4126" fmla="*/ 4352273 h 6038528"/>
              <a:gd name="connsiteX4127" fmla="*/ 5750484 w 6094603"/>
              <a:gd name="connsiteY4127" fmla="*/ 4435335 h 6038528"/>
              <a:gd name="connsiteX4128" fmla="*/ 5677233 w 6094603"/>
              <a:gd name="connsiteY4128" fmla="*/ 4487821 h 6038528"/>
              <a:gd name="connsiteX4129" fmla="*/ 5663817 w 6094603"/>
              <a:gd name="connsiteY4129" fmla="*/ 4499370 h 6038528"/>
              <a:gd name="connsiteX4130" fmla="*/ 5666698 w 6094603"/>
              <a:gd name="connsiteY4130" fmla="*/ 4516846 h 6038528"/>
              <a:gd name="connsiteX4131" fmla="*/ 5686927 w 6094603"/>
              <a:gd name="connsiteY4131" fmla="*/ 4556966 h 6038528"/>
              <a:gd name="connsiteX4132" fmla="*/ 5675984 w 6094603"/>
              <a:gd name="connsiteY4132" fmla="*/ 4640040 h 6038528"/>
              <a:gd name="connsiteX4133" fmla="*/ 5602220 w 6094603"/>
              <a:gd name="connsiteY4133" fmla="*/ 4692642 h 6038528"/>
              <a:gd name="connsiteX4134" fmla="*/ 5588722 w 6094603"/>
              <a:gd name="connsiteY4134" fmla="*/ 4704191 h 6038528"/>
              <a:gd name="connsiteX4135" fmla="*/ 5591627 w 6094603"/>
              <a:gd name="connsiteY4135" fmla="*/ 4721714 h 6038528"/>
              <a:gd name="connsiteX4136" fmla="*/ 5611891 w 6094603"/>
              <a:gd name="connsiteY4136" fmla="*/ 4761810 h 6038528"/>
              <a:gd name="connsiteX4137" fmla="*/ 5601007 w 6094603"/>
              <a:gd name="connsiteY4137" fmla="*/ 4844453 h 6038528"/>
              <a:gd name="connsiteX4138" fmla="*/ 5526810 w 6094603"/>
              <a:gd name="connsiteY4138" fmla="*/ 4897032 h 6038528"/>
              <a:gd name="connsiteX4139" fmla="*/ 5513196 w 6094603"/>
              <a:gd name="connsiteY4139" fmla="*/ 4908604 h 6038528"/>
              <a:gd name="connsiteX4140" fmla="*/ 5516159 w 6094603"/>
              <a:gd name="connsiteY4140" fmla="*/ 4926208 h 6038528"/>
              <a:gd name="connsiteX4141" fmla="*/ 5526029 w 6094603"/>
              <a:gd name="connsiteY4141" fmla="*/ 5048889 h 6038528"/>
              <a:gd name="connsiteX4142" fmla="*/ 5432070 w 6094603"/>
              <a:gd name="connsiteY4142" fmla="*/ 5103078 h 6038528"/>
              <a:gd name="connsiteX4143" fmla="*/ 5377998 w 6094603"/>
              <a:gd name="connsiteY4143" fmla="*/ 5088541 h 6038528"/>
              <a:gd name="connsiteX4144" fmla="*/ 5326270 w 6094603"/>
              <a:gd name="connsiteY4144" fmla="*/ 5016912 h 6038528"/>
              <a:gd name="connsiteX4145" fmla="*/ 5314628 w 6094603"/>
              <a:gd name="connsiteY4145" fmla="*/ 5003635 h 6038528"/>
              <a:gd name="connsiteX4146" fmla="*/ 5308585 w 6094603"/>
              <a:gd name="connsiteY4146" fmla="*/ 5002598 h 6038528"/>
              <a:gd name="connsiteX4147" fmla="*/ 5297245 w 6094603"/>
              <a:gd name="connsiteY4147" fmla="*/ 5006599 h 6038528"/>
              <a:gd name="connsiteX4148" fmla="*/ 5249543 w 6094603"/>
              <a:gd name="connsiteY4148" fmla="*/ 5029057 h 6038528"/>
              <a:gd name="connsiteX4149" fmla="*/ 5236208 w 6094603"/>
              <a:gd name="connsiteY4149" fmla="*/ 5040513 h 6038528"/>
              <a:gd name="connsiteX4150" fmla="*/ 5238926 w 6094603"/>
              <a:gd name="connsiteY4150" fmla="*/ 5057895 h 6038528"/>
              <a:gd name="connsiteX4151" fmla="*/ 5258176 w 6094603"/>
              <a:gd name="connsiteY4151" fmla="*/ 5096709 h 6038528"/>
              <a:gd name="connsiteX4152" fmla="*/ 5247291 w 6094603"/>
              <a:gd name="connsiteY4152" fmla="*/ 5179350 h 6038528"/>
              <a:gd name="connsiteX4153" fmla="*/ 5152866 w 6094603"/>
              <a:gd name="connsiteY4153" fmla="*/ 5233831 h 6038528"/>
              <a:gd name="connsiteX4154" fmla="*/ 5098502 w 6094603"/>
              <a:gd name="connsiteY4154" fmla="*/ 5219214 h 6038528"/>
              <a:gd name="connsiteX4155" fmla="*/ 5046320 w 6094603"/>
              <a:gd name="connsiteY4155" fmla="*/ 5146499 h 6038528"/>
              <a:gd name="connsiteX4156" fmla="*/ 5034747 w 6094603"/>
              <a:gd name="connsiteY4156" fmla="*/ 5133105 h 6038528"/>
              <a:gd name="connsiteX4157" fmla="*/ 5028599 w 6094603"/>
              <a:gd name="connsiteY4157" fmla="*/ 5132033 h 6038528"/>
              <a:gd name="connsiteX4158" fmla="*/ 5017271 w 6094603"/>
              <a:gd name="connsiteY4158" fmla="*/ 5136023 h 6038528"/>
              <a:gd name="connsiteX4159" fmla="*/ 4948161 w 6094603"/>
              <a:gd name="connsiteY4159" fmla="*/ 5160428 h 6038528"/>
              <a:gd name="connsiteX4160" fmla="*/ 4893261 w 6094603"/>
              <a:gd name="connsiteY4160" fmla="*/ 5145670 h 6038528"/>
              <a:gd name="connsiteX4161" fmla="*/ 4840694 w 6094603"/>
              <a:gd name="connsiteY4161" fmla="*/ 5073259 h 6038528"/>
              <a:gd name="connsiteX4162" fmla="*/ 4829179 w 6094603"/>
              <a:gd name="connsiteY4162" fmla="*/ 5060006 h 6038528"/>
              <a:gd name="connsiteX4163" fmla="*/ 4823008 w 6094603"/>
              <a:gd name="connsiteY4163" fmla="*/ 5058922 h 6038528"/>
              <a:gd name="connsiteX4164" fmla="*/ 4811843 w 6094603"/>
              <a:gd name="connsiteY4164" fmla="*/ 5062772 h 6038528"/>
              <a:gd name="connsiteX4165" fmla="*/ 4743468 w 6094603"/>
              <a:gd name="connsiteY4165" fmla="*/ 5086476 h 6038528"/>
              <a:gd name="connsiteX4166" fmla="*/ 4688276 w 6094603"/>
              <a:gd name="connsiteY4166" fmla="*/ 5071639 h 6038528"/>
              <a:gd name="connsiteX4167" fmla="*/ 4635394 w 6094603"/>
              <a:gd name="connsiteY4167" fmla="*/ 4998596 h 6038528"/>
              <a:gd name="connsiteX4168" fmla="*/ 4623915 w 6094603"/>
              <a:gd name="connsiteY4168" fmla="*/ 4985320 h 6038528"/>
              <a:gd name="connsiteX4169" fmla="*/ 4617697 w 6094603"/>
              <a:gd name="connsiteY4169" fmla="*/ 4984212 h 6038528"/>
              <a:gd name="connsiteX4170" fmla="*/ 4606579 w 6094603"/>
              <a:gd name="connsiteY4170" fmla="*/ 4988027 h 6038528"/>
              <a:gd name="connsiteX4171" fmla="*/ 4538764 w 6094603"/>
              <a:gd name="connsiteY4171" fmla="*/ 5011417 h 6038528"/>
              <a:gd name="connsiteX4172" fmla="*/ 4483863 w 6094603"/>
              <a:gd name="connsiteY4172" fmla="*/ 4996649 h 6038528"/>
              <a:gd name="connsiteX4173" fmla="*/ 4431040 w 6094603"/>
              <a:gd name="connsiteY4173" fmla="*/ 4922651 h 6038528"/>
              <a:gd name="connsiteX4174" fmla="*/ 4419525 w 6094603"/>
              <a:gd name="connsiteY4174" fmla="*/ 4909176 h 6038528"/>
              <a:gd name="connsiteX4175" fmla="*/ 4413295 w 6094603"/>
              <a:gd name="connsiteY4175" fmla="*/ 4908079 h 6038528"/>
              <a:gd name="connsiteX4176" fmla="*/ 4402037 w 6094603"/>
              <a:gd name="connsiteY4176" fmla="*/ 4912010 h 6038528"/>
              <a:gd name="connsiteX4177" fmla="*/ 4334071 w 6094603"/>
              <a:gd name="connsiteY4177" fmla="*/ 4935822 h 6038528"/>
              <a:gd name="connsiteX4178" fmla="*/ 4279707 w 6094603"/>
              <a:gd name="connsiteY4178" fmla="*/ 4921204 h 6038528"/>
              <a:gd name="connsiteX4179" fmla="*/ 4226522 w 6094603"/>
              <a:gd name="connsiteY4179" fmla="*/ 4843180 h 6038528"/>
              <a:gd name="connsiteX4180" fmla="*/ 4214995 w 6094603"/>
              <a:gd name="connsiteY4180" fmla="*/ 4828982 h 6038528"/>
              <a:gd name="connsiteX4181" fmla="*/ 4208649 w 6094603"/>
              <a:gd name="connsiteY4181" fmla="*/ 4827840 h 6038528"/>
              <a:gd name="connsiteX4182" fmla="*/ 4196983 w 6094603"/>
              <a:gd name="connsiteY4182" fmla="*/ 4832098 h 6038528"/>
              <a:gd name="connsiteX4183" fmla="*/ 4129366 w 6094603"/>
              <a:gd name="connsiteY4183" fmla="*/ 4856924 h 6038528"/>
              <a:gd name="connsiteX4184" fmla="*/ 4077207 w 6094603"/>
              <a:gd name="connsiteY4184" fmla="*/ 4842900 h 6038528"/>
              <a:gd name="connsiteX4185" fmla="*/ 4025492 w 6094603"/>
              <a:gd name="connsiteY4185" fmla="*/ 4762732 h 6038528"/>
              <a:gd name="connsiteX4186" fmla="*/ 4013779 w 6094603"/>
              <a:gd name="connsiteY4186" fmla="*/ 4747600 h 6038528"/>
              <a:gd name="connsiteX4187" fmla="*/ 4007502 w 6094603"/>
              <a:gd name="connsiteY4187" fmla="*/ 4746469 h 6038528"/>
              <a:gd name="connsiteX4188" fmla="*/ 3995043 w 6094603"/>
              <a:gd name="connsiteY4188" fmla="*/ 4751450 h 6038528"/>
              <a:gd name="connsiteX4189" fmla="*/ 3924662 w 6094603"/>
              <a:gd name="connsiteY4189" fmla="*/ 4779672 h 6038528"/>
              <a:gd name="connsiteX4190" fmla="*/ 3873868 w 6094603"/>
              <a:gd name="connsiteY4190" fmla="*/ 4766010 h 6038528"/>
              <a:gd name="connsiteX4191" fmla="*/ 3836618 w 6094603"/>
              <a:gd name="connsiteY4191" fmla="*/ 4626961 h 6038528"/>
              <a:gd name="connsiteX4192" fmla="*/ 3895695 w 6094603"/>
              <a:gd name="connsiteY4192" fmla="*/ 4580460 h 6038528"/>
              <a:gd name="connsiteX4193" fmla="*/ 3907816 w 6094603"/>
              <a:gd name="connsiteY4193" fmla="*/ 4568374 h 6038528"/>
              <a:gd name="connsiteX4194" fmla="*/ 3904433 w 6094603"/>
              <a:gd name="connsiteY4194" fmla="*/ 4551599 h 6038528"/>
              <a:gd name="connsiteX4195" fmla="*/ 3883586 w 6094603"/>
              <a:gd name="connsiteY4195" fmla="*/ 4515248 h 6038528"/>
              <a:gd name="connsiteX4196" fmla="*/ 3872713 w 6094603"/>
              <a:gd name="connsiteY4196" fmla="*/ 4504421 h 6038528"/>
              <a:gd name="connsiteX4197" fmla="*/ 3866600 w 6094603"/>
              <a:gd name="connsiteY4197" fmla="*/ 4503361 h 6038528"/>
              <a:gd name="connsiteX4198" fmla="*/ 3857442 w 6094603"/>
              <a:gd name="connsiteY4198" fmla="*/ 4505845 h 6038528"/>
              <a:gd name="connsiteX4199" fmla="*/ 3794363 w 6094603"/>
              <a:gd name="connsiteY4199" fmla="*/ 4522959 h 6038528"/>
              <a:gd name="connsiteX4200" fmla="*/ 3732417 w 6094603"/>
              <a:gd name="connsiteY4200" fmla="*/ 4506300 h 6038528"/>
              <a:gd name="connsiteX4201" fmla="*/ 3677399 w 6094603"/>
              <a:gd name="connsiteY4201" fmla="*/ 4439989 h 6038528"/>
              <a:gd name="connsiteX4202" fmla="*/ 3666620 w 6094603"/>
              <a:gd name="connsiteY4202" fmla="*/ 4428978 h 6038528"/>
              <a:gd name="connsiteX4203" fmla="*/ 3660332 w 6094603"/>
              <a:gd name="connsiteY4203" fmla="*/ 4427857 h 6038528"/>
              <a:gd name="connsiteX4204" fmla="*/ 3651267 w 6094603"/>
              <a:gd name="connsiteY4204" fmla="*/ 4430283 h 6038528"/>
              <a:gd name="connsiteX4205" fmla="*/ 3589659 w 6094603"/>
              <a:gd name="connsiteY4205" fmla="*/ 4446815 h 6038528"/>
              <a:gd name="connsiteX4206" fmla="*/ 3528540 w 6094603"/>
              <a:gd name="connsiteY4206" fmla="*/ 4430366 h 6038528"/>
              <a:gd name="connsiteX4207" fmla="*/ 3473768 w 6094603"/>
              <a:gd name="connsiteY4207" fmla="*/ 4363204 h 6038528"/>
              <a:gd name="connsiteX4208" fmla="*/ 3462872 w 6094603"/>
              <a:gd name="connsiteY4208" fmla="*/ 4352004 h 6038528"/>
              <a:gd name="connsiteX4209" fmla="*/ 3456630 w 6094603"/>
              <a:gd name="connsiteY4209" fmla="*/ 4350896 h 6038528"/>
              <a:gd name="connsiteX4210" fmla="*/ 3447321 w 6094603"/>
              <a:gd name="connsiteY4210" fmla="*/ 4353476 h 6038528"/>
              <a:gd name="connsiteX4211" fmla="*/ 3384989 w 6094603"/>
              <a:gd name="connsiteY4211" fmla="*/ 4370659 h 6038528"/>
              <a:gd name="connsiteX4212" fmla="*/ 3324664 w 6094603"/>
              <a:gd name="connsiteY4212" fmla="*/ 4354443 h 6038528"/>
              <a:gd name="connsiteX4213" fmla="*/ 3269332 w 6094603"/>
              <a:gd name="connsiteY4213" fmla="*/ 4284540 h 6038528"/>
              <a:gd name="connsiteX4214" fmla="*/ 3258401 w 6094603"/>
              <a:gd name="connsiteY4214" fmla="*/ 4272817 h 6038528"/>
              <a:gd name="connsiteX4215" fmla="*/ 3252008 w 6094603"/>
              <a:gd name="connsiteY4215" fmla="*/ 4271661 h 6038528"/>
              <a:gd name="connsiteX4216" fmla="*/ 3242453 w 6094603"/>
              <a:gd name="connsiteY4216" fmla="*/ 4274390 h 6038528"/>
              <a:gd name="connsiteX4217" fmla="*/ 3180203 w 6094603"/>
              <a:gd name="connsiteY4217" fmla="*/ 4292274 h 6038528"/>
              <a:gd name="connsiteX4218" fmla="*/ 3121884 w 6094603"/>
              <a:gd name="connsiteY4218" fmla="*/ 4276607 h 6038528"/>
              <a:gd name="connsiteX4219" fmla="*/ 3066972 w 6094603"/>
              <a:gd name="connsiteY4219" fmla="*/ 4204230 h 6038528"/>
              <a:gd name="connsiteX4220" fmla="*/ 3055819 w 6094603"/>
              <a:gd name="connsiteY4220" fmla="*/ 4191771 h 6038528"/>
              <a:gd name="connsiteX4221" fmla="*/ 3049450 w 6094603"/>
              <a:gd name="connsiteY4221" fmla="*/ 4190628 h 6038528"/>
              <a:gd name="connsiteX4222" fmla="*/ 3039230 w 6094603"/>
              <a:gd name="connsiteY4222" fmla="*/ 4193789 h 6038528"/>
              <a:gd name="connsiteX4223" fmla="*/ 2975522 w 6094603"/>
              <a:gd name="connsiteY4223" fmla="*/ 4213401 h 6038528"/>
              <a:gd name="connsiteX4224" fmla="*/ 2919373 w 6094603"/>
              <a:gd name="connsiteY4224" fmla="*/ 4198304 h 6038528"/>
              <a:gd name="connsiteX4225" fmla="*/ 2864729 w 6094603"/>
              <a:gd name="connsiteY4225" fmla="*/ 4120619 h 6038528"/>
              <a:gd name="connsiteX4226" fmla="*/ 2853425 w 6094603"/>
              <a:gd name="connsiteY4226" fmla="*/ 4106912 h 6038528"/>
              <a:gd name="connsiteX4227" fmla="*/ 2846927 w 6094603"/>
              <a:gd name="connsiteY4227" fmla="*/ 4105698 h 6038528"/>
              <a:gd name="connsiteX4228" fmla="*/ 2835856 w 6094603"/>
              <a:gd name="connsiteY4228" fmla="*/ 4109503 h 6038528"/>
              <a:gd name="connsiteX4229" fmla="*/ 2770969 w 6094603"/>
              <a:gd name="connsiteY4229" fmla="*/ 4131785 h 6038528"/>
              <a:gd name="connsiteX4230" fmla="*/ 2718250 w 6094603"/>
              <a:gd name="connsiteY4230" fmla="*/ 4117610 h 6038528"/>
              <a:gd name="connsiteX4231" fmla="*/ 2665473 w 6094603"/>
              <a:gd name="connsiteY4231" fmla="*/ 4027349 h 6038528"/>
              <a:gd name="connsiteX4232" fmla="*/ 2653946 w 6094603"/>
              <a:gd name="connsiteY4232" fmla="*/ 4010736 h 6038528"/>
              <a:gd name="connsiteX4233" fmla="*/ 2647402 w 6094603"/>
              <a:gd name="connsiteY4233" fmla="*/ 4009499 h 6038528"/>
              <a:gd name="connsiteX4234" fmla="*/ 2634219 w 6094603"/>
              <a:gd name="connsiteY4234" fmla="*/ 4015204 h 6038528"/>
              <a:gd name="connsiteX4235" fmla="*/ 2566288 w 6094603"/>
              <a:gd name="connsiteY4235" fmla="*/ 4044639 h 6038528"/>
              <a:gd name="connsiteX4236" fmla="*/ 2519857 w 6094603"/>
              <a:gd name="connsiteY4236" fmla="*/ 4032167 h 6038528"/>
              <a:gd name="connsiteX4237" fmla="*/ 2485827 w 6094603"/>
              <a:gd name="connsiteY4237" fmla="*/ 3905137 h 6038528"/>
              <a:gd name="connsiteX4238" fmla="*/ 2534801 w 6094603"/>
              <a:gd name="connsiteY4238" fmla="*/ 3864234 h 6038528"/>
              <a:gd name="connsiteX4239" fmla="*/ 2546175 w 6094603"/>
              <a:gd name="connsiteY4239" fmla="*/ 3851647 h 6038528"/>
              <a:gd name="connsiteX4240" fmla="*/ 2542104 w 6094603"/>
              <a:gd name="connsiteY4240" fmla="*/ 3835173 h 6038528"/>
              <a:gd name="connsiteX4241" fmla="*/ 2518620 w 6094603"/>
              <a:gd name="connsiteY4241" fmla="*/ 3797831 h 6038528"/>
              <a:gd name="connsiteX4242" fmla="*/ 2508272 w 6094603"/>
              <a:gd name="connsiteY4242" fmla="*/ 3787822 h 6038528"/>
              <a:gd name="connsiteX4243" fmla="*/ 2501903 w 6094603"/>
              <a:gd name="connsiteY4243" fmla="*/ 3786679 h 6038528"/>
              <a:gd name="connsiteX4244" fmla="*/ 2493888 w 6094603"/>
              <a:gd name="connsiteY4244" fmla="*/ 3788545 h 6038528"/>
              <a:gd name="connsiteX4245" fmla="*/ 2435896 w 6094603"/>
              <a:gd name="connsiteY4245" fmla="*/ 3802207 h 6038528"/>
              <a:gd name="connsiteX4246" fmla="*/ 2371289 w 6094603"/>
              <a:gd name="connsiteY4246" fmla="*/ 3784836 h 6038528"/>
              <a:gd name="connsiteX4247" fmla="*/ 2314942 w 6094603"/>
              <a:gd name="connsiteY4247" fmla="*/ 3718526 h 6038528"/>
              <a:gd name="connsiteX4248" fmla="*/ 2304466 w 6094603"/>
              <a:gd name="connsiteY4248" fmla="*/ 3708048 h 6038528"/>
              <a:gd name="connsiteX4249" fmla="*/ 2298038 w 6094603"/>
              <a:gd name="connsiteY4249" fmla="*/ 3706858 h 6038528"/>
              <a:gd name="connsiteX4250" fmla="*/ 2289674 w 6094603"/>
              <a:gd name="connsiteY4250" fmla="*/ 3708912 h 6038528"/>
              <a:gd name="connsiteX4251" fmla="*/ 2231239 w 6094603"/>
              <a:gd name="connsiteY4251" fmla="*/ 3723310 h 6038528"/>
              <a:gd name="connsiteX4252" fmla="*/ 2168780 w 6094603"/>
              <a:gd name="connsiteY4252" fmla="*/ 3706521 h 6038528"/>
              <a:gd name="connsiteX4253" fmla="*/ 2112713 w 6094603"/>
              <a:gd name="connsiteY4253" fmla="*/ 3637948 h 6038528"/>
              <a:gd name="connsiteX4254" fmla="*/ 2102003 w 6094603"/>
              <a:gd name="connsiteY4254" fmla="*/ 3626747 h 6038528"/>
              <a:gd name="connsiteX4255" fmla="*/ 2095540 w 6094603"/>
              <a:gd name="connsiteY4255" fmla="*/ 3625558 h 6038528"/>
              <a:gd name="connsiteX4256" fmla="*/ 2086555 w 6094603"/>
              <a:gd name="connsiteY4256" fmla="*/ 3627950 h 6038528"/>
              <a:gd name="connsiteX4257" fmla="*/ 2026570 w 6094603"/>
              <a:gd name="connsiteY4257" fmla="*/ 3643874 h 6038528"/>
              <a:gd name="connsiteX4258" fmla="*/ 1966549 w 6094603"/>
              <a:gd name="connsiteY4258" fmla="*/ 3627741 h 6038528"/>
              <a:gd name="connsiteX4259" fmla="*/ 1910644 w 6094603"/>
              <a:gd name="connsiteY4259" fmla="*/ 3555316 h 6038528"/>
              <a:gd name="connsiteX4260" fmla="*/ 1899714 w 6094603"/>
              <a:gd name="connsiteY4260" fmla="*/ 3543161 h 6038528"/>
              <a:gd name="connsiteX4261" fmla="*/ 1893191 w 6094603"/>
              <a:gd name="connsiteY4261" fmla="*/ 3541937 h 6038528"/>
              <a:gd name="connsiteX4262" fmla="*/ 1883449 w 6094603"/>
              <a:gd name="connsiteY4262" fmla="*/ 3544782 h 6038528"/>
              <a:gd name="connsiteX4263" fmla="*/ 1821911 w 6094603"/>
              <a:gd name="connsiteY4263" fmla="*/ 3562782 h 6038528"/>
              <a:gd name="connsiteX4264" fmla="*/ 1765145 w 6094603"/>
              <a:gd name="connsiteY4264" fmla="*/ 3547524 h 6038528"/>
              <a:gd name="connsiteX4265" fmla="*/ 1710082 w 6094603"/>
              <a:gd name="connsiteY4265" fmla="*/ 3468907 h 6038528"/>
              <a:gd name="connsiteX4266" fmla="*/ 1698822 w 6094603"/>
              <a:gd name="connsiteY4266" fmla="*/ 3455244 h 6038528"/>
              <a:gd name="connsiteX4267" fmla="*/ 1692279 w 6094603"/>
              <a:gd name="connsiteY4267" fmla="*/ 3454021 h 6038528"/>
              <a:gd name="connsiteX4268" fmla="*/ 1681290 w 6094603"/>
              <a:gd name="connsiteY4268" fmla="*/ 3457743 h 6038528"/>
              <a:gd name="connsiteX4269" fmla="*/ 1617276 w 6094603"/>
              <a:gd name="connsiteY4269" fmla="*/ 3479510 h 6038528"/>
              <a:gd name="connsiteX4270" fmla="*/ 1564839 w 6094603"/>
              <a:gd name="connsiteY4270" fmla="*/ 3465406 h 6038528"/>
              <a:gd name="connsiteX4271" fmla="*/ 1512539 w 6094603"/>
              <a:gd name="connsiteY4271" fmla="*/ 3380945 h 6038528"/>
              <a:gd name="connsiteX4272" fmla="*/ 1500909 w 6094603"/>
              <a:gd name="connsiteY4272" fmla="*/ 3365206 h 6038528"/>
              <a:gd name="connsiteX4273" fmla="*/ 1494503 w 6094603"/>
              <a:gd name="connsiteY4273" fmla="*/ 3364027 h 6038528"/>
              <a:gd name="connsiteX4274" fmla="*/ 1481752 w 6094603"/>
              <a:gd name="connsiteY4274" fmla="*/ 3369277 h 6038528"/>
              <a:gd name="connsiteX4275" fmla="*/ 1478708 w 6094603"/>
              <a:gd name="connsiteY4275" fmla="*/ 3372171 h 6038528"/>
              <a:gd name="connsiteX4276" fmla="*/ 1478404 w 6094603"/>
              <a:gd name="connsiteY4276" fmla="*/ 3372450 h 6038528"/>
              <a:gd name="connsiteX4277" fmla="*/ 1477786 w 6094603"/>
              <a:gd name="connsiteY4277" fmla="*/ 3372999 h 6038528"/>
              <a:gd name="connsiteX4278" fmla="*/ 1424880 w 6094603"/>
              <a:gd name="connsiteY4278" fmla="*/ 3397055 h 6038528"/>
              <a:gd name="connsiteX4279" fmla="*/ 1412667 w 6094603"/>
              <a:gd name="connsiteY4279" fmla="*/ 3397814 h 6038528"/>
              <a:gd name="connsiteX4280" fmla="*/ 1346940 w 6094603"/>
              <a:gd name="connsiteY4280" fmla="*/ 3372450 h 6038528"/>
              <a:gd name="connsiteX4281" fmla="*/ 1346497 w 6094603"/>
              <a:gd name="connsiteY4281" fmla="*/ 3372042 h 6038528"/>
              <a:gd name="connsiteX4282" fmla="*/ 1345622 w 6094603"/>
              <a:gd name="connsiteY4282" fmla="*/ 3371225 h 6038528"/>
              <a:gd name="connsiteX4283" fmla="*/ 1315267 w 6094603"/>
              <a:gd name="connsiteY4283" fmla="*/ 3309384 h 6038528"/>
              <a:gd name="connsiteX4284" fmla="*/ 1314812 w 6094603"/>
              <a:gd name="connsiteY4284" fmla="*/ 3299946 h 6038528"/>
              <a:gd name="connsiteX4285" fmla="*/ 1376082 w 6094603"/>
              <a:gd name="connsiteY4285" fmla="*/ 3209055 h 6038528"/>
              <a:gd name="connsiteX4286" fmla="*/ 1386850 w 6094603"/>
              <a:gd name="connsiteY4286" fmla="*/ 3196748 h 6038528"/>
              <a:gd name="connsiteX4287" fmla="*/ 1383291 w 6094603"/>
              <a:gd name="connsiteY4287" fmla="*/ 3180789 h 6038528"/>
              <a:gd name="connsiteX4288" fmla="*/ 1363120 w 6094603"/>
              <a:gd name="connsiteY4288" fmla="*/ 3147459 h 6038528"/>
              <a:gd name="connsiteX4289" fmla="*/ 1352866 w 6094603"/>
              <a:gd name="connsiteY4289" fmla="*/ 3137589 h 6038528"/>
              <a:gd name="connsiteX4290" fmla="*/ 1346461 w 6094603"/>
              <a:gd name="connsiteY4290" fmla="*/ 3136411 h 6038528"/>
              <a:gd name="connsiteX4291" fmla="*/ 1338645 w 6094603"/>
              <a:gd name="connsiteY4291" fmla="*/ 3138184 h 6038528"/>
              <a:gd name="connsiteX4292" fmla="*/ 1295586 w 6094603"/>
              <a:gd name="connsiteY4292" fmla="*/ 3150270 h 6038528"/>
              <a:gd name="connsiteX4293" fmla="*/ 1281119 w 6094603"/>
              <a:gd name="connsiteY4293" fmla="*/ 3160361 h 6038528"/>
              <a:gd name="connsiteX4294" fmla="*/ 1281761 w 6094603"/>
              <a:gd name="connsiteY4294" fmla="*/ 3177335 h 6038528"/>
              <a:gd name="connsiteX4295" fmla="*/ 1296041 w 6094603"/>
              <a:gd name="connsiteY4295" fmla="*/ 3225411 h 6038528"/>
              <a:gd name="connsiteX4296" fmla="*/ 1295038 w 6094603"/>
              <a:gd name="connsiteY4296" fmla="*/ 3238746 h 6038528"/>
              <a:gd name="connsiteX4297" fmla="*/ 1283149 w 6094603"/>
              <a:gd name="connsiteY4297" fmla="*/ 3271282 h 6038528"/>
              <a:gd name="connsiteX4298" fmla="*/ 1216826 w 6094603"/>
              <a:gd name="connsiteY4298" fmla="*/ 3313000 h 6038528"/>
              <a:gd name="connsiteX4299" fmla="*/ 1208008 w 6094603"/>
              <a:gd name="connsiteY4299" fmla="*/ 3313432 h 6038528"/>
              <a:gd name="connsiteX4300" fmla="*/ 1183929 w 6094603"/>
              <a:gd name="connsiteY4300" fmla="*/ 3310095 h 6038528"/>
              <a:gd name="connsiteX4301" fmla="*/ 1183893 w 6094603"/>
              <a:gd name="connsiteY4301" fmla="*/ 3310084 h 6038528"/>
              <a:gd name="connsiteX4302" fmla="*/ 1178025 w 6094603"/>
              <a:gd name="connsiteY4302" fmla="*/ 3308182 h 6038528"/>
              <a:gd name="connsiteX4303" fmla="*/ 1177665 w 6094603"/>
              <a:gd name="connsiteY4303" fmla="*/ 3308054 h 6038528"/>
              <a:gd name="connsiteX4304" fmla="*/ 1176007 w 6094603"/>
              <a:gd name="connsiteY4304" fmla="*/ 3307435 h 6038528"/>
              <a:gd name="connsiteX4305" fmla="*/ 1175413 w 6094603"/>
              <a:gd name="connsiteY4305" fmla="*/ 3307191 h 6038528"/>
              <a:gd name="connsiteX4306" fmla="*/ 1130653 w 6094603"/>
              <a:gd name="connsiteY4306" fmla="*/ 3267444 h 6038528"/>
              <a:gd name="connsiteX4307" fmla="*/ 1130329 w 6094603"/>
              <a:gd name="connsiteY4307" fmla="*/ 3266837 h 6038528"/>
              <a:gd name="connsiteX4308" fmla="*/ 1129763 w 6094603"/>
              <a:gd name="connsiteY4308" fmla="*/ 3265764 h 6038528"/>
              <a:gd name="connsiteX4309" fmla="*/ 1121203 w 6094603"/>
              <a:gd name="connsiteY4309" fmla="*/ 3240041 h 6038528"/>
              <a:gd name="connsiteX4310" fmla="*/ 1121149 w 6094603"/>
              <a:gd name="connsiteY4310" fmla="*/ 3239725 h 6038528"/>
              <a:gd name="connsiteX4311" fmla="*/ 1120919 w 6094603"/>
              <a:gd name="connsiteY4311" fmla="*/ 3238244 h 6038528"/>
              <a:gd name="connsiteX4312" fmla="*/ 1120742 w 6094603"/>
              <a:gd name="connsiteY4312" fmla="*/ 3236972 h 6038528"/>
              <a:gd name="connsiteX4313" fmla="*/ 1120673 w 6094603"/>
              <a:gd name="connsiteY4313" fmla="*/ 3236448 h 6038528"/>
              <a:gd name="connsiteX4314" fmla="*/ 1119985 w 6094603"/>
              <a:gd name="connsiteY4314" fmla="*/ 3225411 h 6038528"/>
              <a:gd name="connsiteX4315" fmla="*/ 1156719 w 6094603"/>
              <a:gd name="connsiteY4315" fmla="*/ 3153863 h 6038528"/>
              <a:gd name="connsiteX4316" fmla="*/ 1157481 w 6094603"/>
              <a:gd name="connsiteY4316" fmla="*/ 3153327 h 6038528"/>
              <a:gd name="connsiteX4317" fmla="*/ 1157969 w 6094603"/>
              <a:gd name="connsiteY4317" fmla="*/ 3152988 h 6038528"/>
              <a:gd name="connsiteX4318" fmla="*/ 1182833 w 6094603"/>
              <a:gd name="connsiteY4318" fmla="*/ 3141042 h 6038528"/>
              <a:gd name="connsiteX4319" fmla="*/ 1193730 w 6094603"/>
              <a:gd name="connsiteY4319" fmla="*/ 3128653 h 6038528"/>
              <a:gd name="connsiteX4320" fmla="*/ 1189167 w 6094603"/>
              <a:gd name="connsiteY4320" fmla="*/ 3111620 h 6038528"/>
              <a:gd name="connsiteX4321" fmla="*/ 1161146 w 6094603"/>
              <a:gd name="connsiteY4321" fmla="*/ 3067943 h 6038528"/>
              <a:gd name="connsiteX4322" fmla="*/ 1150687 w 6094603"/>
              <a:gd name="connsiteY4322" fmla="*/ 3057572 h 6038528"/>
              <a:gd name="connsiteX4323" fmla="*/ 1144292 w 6094603"/>
              <a:gd name="connsiteY4323" fmla="*/ 3056417 h 6038528"/>
              <a:gd name="connsiteX4324" fmla="*/ 1135993 w 6094603"/>
              <a:gd name="connsiteY4324" fmla="*/ 3058435 h 6038528"/>
              <a:gd name="connsiteX4325" fmla="*/ 1077600 w 6094603"/>
              <a:gd name="connsiteY4325" fmla="*/ 3072691 h 6038528"/>
              <a:gd name="connsiteX4326" fmla="*/ 1014533 w 6094603"/>
              <a:gd name="connsiteY4326" fmla="*/ 3055740 h 6038528"/>
              <a:gd name="connsiteX4327" fmla="*/ 956221 w 6094603"/>
              <a:gd name="connsiteY4327" fmla="*/ 2981100 h 6038528"/>
              <a:gd name="connsiteX4328" fmla="*/ 945619 w 6094603"/>
              <a:gd name="connsiteY4328" fmla="*/ 2969318 h 6038528"/>
              <a:gd name="connsiteX4329" fmla="*/ 938836 w 6094603"/>
              <a:gd name="connsiteY4329" fmla="*/ 2967999 h 6038528"/>
              <a:gd name="connsiteX4330" fmla="*/ 929815 w 6094603"/>
              <a:gd name="connsiteY4330" fmla="*/ 2970414 h 6038528"/>
              <a:gd name="connsiteX4331" fmla="*/ 872891 w 6094603"/>
              <a:gd name="connsiteY4331" fmla="*/ 2985557 h 6038528"/>
              <a:gd name="connsiteX4332" fmla="*/ 816143 w 6094603"/>
              <a:gd name="connsiteY4332" fmla="*/ 2970298 h 6038528"/>
              <a:gd name="connsiteX4333" fmla="*/ 774473 w 6094603"/>
              <a:gd name="connsiteY4333" fmla="*/ 2814754 h 6038528"/>
              <a:gd name="connsiteX4334" fmla="*/ 848471 w 6094603"/>
              <a:gd name="connsiteY4334" fmla="*/ 2760542 h 6038528"/>
              <a:gd name="connsiteX4335" fmla="*/ 861459 w 6094603"/>
              <a:gd name="connsiteY4335" fmla="*/ 2749226 h 6038528"/>
              <a:gd name="connsiteX4336" fmla="*/ 859082 w 6094603"/>
              <a:gd name="connsiteY4336" fmla="*/ 2732170 h 6038528"/>
              <a:gd name="connsiteX4337" fmla="*/ 852309 w 6094603"/>
              <a:gd name="connsiteY4337" fmla="*/ 2611975 h 6038528"/>
              <a:gd name="connsiteX4338" fmla="*/ 947690 w 6094603"/>
              <a:gd name="connsiteY4338" fmla="*/ 2556957 h 6038528"/>
              <a:gd name="connsiteX4339" fmla="*/ 1002601 w 6094603"/>
              <a:gd name="connsiteY4339" fmla="*/ 2571703 h 6038528"/>
              <a:gd name="connsiteX4340" fmla="*/ 1048319 w 6094603"/>
              <a:gd name="connsiteY4340" fmla="*/ 2622894 h 6038528"/>
              <a:gd name="connsiteX4341" fmla="*/ 1059947 w 6094603"/>
              <a:gd name="connsiteY4341" fmla="*/ 2633055 h 6038528"/>
              <a:gd name="connsiteX4342" fmla="*/ 1064891 w 6094603"/>
              <a:gd name="connsiteY4342" fmla="*/ 2633743 h 6038528"/>
              <a:gd name="connsiteX4343" fmla="*/ 1075182 w 6094603"/>
              <a:gd name="connsiteY4343" fmla="*/ 2630524 h 6038528"/>
              <a:gd name="connsiteX4344" fmla="*/ 1111127 w 6094603"/>
              <a:gd name="connsiteY4344" fmla="*/ 2612803 h 6038528"/>
              <a:gd name="connsiteX4345" fmla="*/ 1122218 w 6094603"/>
              <a:gd name="connsiteY4345" fmla="*/ 2602688 h 6038528"/>
              <a:gd name="connsiteX4346" fmla="*/ 1121843 w 6094603"/>
              <a:gd name="connsiteY4346" fmla="*/ 2587662 h 6038528"/>
              <a:gd name="connsiteX4347" fmla="*/ 1125806 w 6094603"/>
              <a:gd name="connsiteY4347" fmla="*/ 2478491 h 6038528"/>
              <a:gd name="connsiteX4348" fmla="*/ 1226895 w 6094603"/>
              <a:gd name="connsiteY4348" fmla="*/ 2420161 h 6038528"/>
              <a:gd name="connsiteX4349" fmla="*/ 1285097 w 6094603"/>
              <a:gd name="connsiteY4349" fmla="*/ 2435805 h 6038528"/>
              <a:gd name="connsiteX4350" fmla="*/ 1331960 w 6094603"/>
              <a:gd name="connsiteY4350" fmla="*/ 2486413 h 6038528"/>
              <a:gd name="connsiteX4351" fmla="*/ 1343228 w 6094603"/>
              <a:gd name="connsiteY4351" fmla="*/ 2496014 h 6038528"/>
              <a:gd name="connsiteX4352" fmla="*/ 1348293 w 6094603"/>
              <a:gd name="connsiteY4352" fmla="*/ 2496725 h 6038528"/>
              <a:gd name="connsiteX4353" fmla="*/ 1357906 w 6094603"/>
              <a:gd name="connsiteY4353" fmla="*/ 2493972 h 6038528"/>
              <a:gd name="connsiteX4354" fmla="*/ 1385332 w 6094603"/>
              <a:gd name="connsiteY4354" fmla="*/ 2480731 h 6038528"/>
              <a:gd name="connsiteX4355" fmla="*/ 1395949 w 6094603"/>
              <a:gd name="connsiteY4355" fmla="*/ 2470815 h 6038528"/>
              <a:gd name="connsiteX4356" fmla="*/ 1395832 w 6094603"/>
              <a:gd name="connsiteY4356" fmla="*/ 2456291 h 6038528"/>
              <a:gd name="connsiteX4357" fmla="*/ 1401210 w 6094603"/>
              <a:gd name="connsiteY4357" fmla="*/ 2346093 h 6038528"/>
              <a:gd name="connsiteX4358" fmla="*/ 1506111 w 6094603"/>
              <a:gd name="connsiteY4358" fmla="*/ 2285581 h 6038528"/>
              <a:gd name="connsiteX4359" fmla="*/ 1566505 w 6094603"/>
              <a:gd name="connsiteY4359" fmla="*/ 2301797 h 6038528"/>
              <a:gd name="connsiteX4360" fmla="*/ 1614980 w 6094603"/>
              <a:gd name="connsiteY4360" fmla="*/ 2354049 h 6038528"/>
              <a:gd name="connsiteX4361" fmla="*/ 1626003 w 6094603"/>
              <a:gd name="connsiteY4361" fmla="*/ 2363546 h 6038528"/>
              <a:gd name="connsiteX4362" fmla="*/ 1631288 w 6094603"/>
              <a:gd name="connsiteY4362" fmla="*/ 2364327 h 6038528"/>
              <a:gd name="connsiteX4363" fmla="*/ 1640457 w 6094603"/>
              <a:gd name="connsiteY4363" fmla="*/ 2361831 h 6038528"/>
              <a:gd name="connsiteX4364" fmla="*/ 1660430 w 6094603"/>
              <a:gd name="connsiteY4364" fmla="*/ 2352159 h 6038528"/>
              <a:gd name="connsiteX4365" fmla="*/ 1670604 w 6094603"/>
              <a:gd name="connsiteY4365" fmla="*/ 2342127 h 6038528"/>
              <a:gd name="connsiteX4366" fmla="*/ 1670335 w 6094603"/>
              <a:gd name="connsiteY4366" fmla="*/ 2327859 h 6038528"/>
              <a:gd name="connsiteX4367" fmla="*/ 1676131 w 6094603"/>
              <a:gd name="connsiteY4367" fmla="*/ 2213427 h 6038528"/>
              <a:gd name="connsiteX4368" fmla="*/ 1785316 w 6094603"/>
              <a:gd name="connsiteY4368" fmla="*/ 2150441 h 6038528"/>
              <a:gd name="connsiteX4369" fmla="*/ 1848160 w 6094603"/>
              <a:gd name="connsiteY4369" fmla="*/ 2167334 h 6038528"/>
              <a:gd name="connsiteX4370" fmla="*/ 1897952 w 6094603"/>
              <a:gd name="connsiteY4370" fmla="*/ 2220520 h 6038528"/>
              <a:gd name="connsiteX4371" fmla="*/ 1908707 w 6094603"/>
              <a:gd name="connsiteY4371" fmla="*/ 2229771 h 6038528"/>
              <a:gd name="connsiteX4372" fmla="*/ 1914167 w 6094603"/>
              <a:gd name="connsiteY4372" fmla="*/ 2230611 h 6038528"/>
              <a:gd name="connsiteX4373" fmla="*/ 1922823 w 6094603"/>
              <a:gd name="connsiteY4373" fmla="*/ 2228406 h 6038528"/>
              <a:gd name="connsiteX4374" fmla="*/ 1939529 w 6094603"/>
              <a:gd name="connsiteY4374" fmla="*/ 2220730 h 6038528"/>
              <a:gd name="connsiteX4375" fmla="*/ 1949773 w 6094603"/>
              <a:gd name="connsiteY4375" fmla="*/ 2210813 h 6038528"/>
              <a:gd name="connsiteX4376" fmla="*/ 1949620 w 6094603"/>
              <a:gd name="connsiteY4376" fmla="*/ 2196534 h 6038528"/>
              <a:gd name="connsiteX4377" fmla="*/ 1955815 w 6094603"/>
              <a:gd name="connsiteY4377" fmla="*/ 2083513 h 6038528"/>
              <a:gd name="connsiteX4378" fmla="*/ 2064531 w 6094603"/>
              <a:gd name="connsiteY4378" fmla="*/ 2020796 h 6038528"/>
              <a:gd name="connsiteX4379" fmla="*/ 2127108 w 6094603"/>
              <a:gd name="connsiteY4379" fmla="*/ 2037607 h 6038528"/>
              <a:gd name="connsiteX4380" fmla="*/ 2179523 w 6094603"/>
              <a:gd name="connsiteY4380" fmla="*/ 2096836 h 6038528"/>
              <a:gd name="connsiteX4381" fmla="*/ 2190292 w 6094603"/>
              <a:gd name="connsiteY4381" fmla="*/ 2106822 h 6038528"/>
              <a:gd name="connsiteX4382" fmla="*/ 2196137 w 6094603"/>
              <a:gd name="connsiteY4382" fmla="*/ 2107802 h 6038528"/>
              <a:gd name="connsiteX4383" fmla="*/ 2204932 w 6094603"/>
              <a:gd name="connsiteY4383" fmla="*/ 2105515 h 6038528"/>
              <a:gd name="connsiteX4384" fmla="*/ 2269399 w 6094603"/>
              <a:gd name="connsiteY4384" fmla="*/ 2088751 h 6038528"/>
              <a:gd name="connsiteX4385" fmla="*/ 2335089 w 6094603"/>
              <a:gd name="connsiteY4385" fmla="*/ 2106402 h 6038528"/>
              <a:gd name="connsiteX4386" fmla="*/ 2390702 w 6094603"/>
              <a:gd name="connsiteY4386" fmla="*/ 2169527 h 6038528"/>
              <a:gd name="connsiteX4387" fmla="*/ 2401073 w 6094603"/>
              <a:gd name="connsiteY4387" fmla="*/ 2179537 h 6038528"/>
              <a:gd name="connsiteX4388" fmla="*/ 2407396 w 6094603"/>
              <a:gd name="connsiteY4388" fmla="*/ 2180680 h 6038528"/>
              <a:gd name="connsiteX4389" fmla="*/ 2415469 w 6094603"/>
              <a:gd name="connsiteY4389" fmla="*/ 2178778 h 6038528"/>
              <a:gd name="connsiteX4390" fmla="*/ 2474056 w 6094603"/>
              <a:gd name="connsiteY4390" fmla="*/ 2164896 h 6038528"/>
              <a:gd name="connsiteX4391" fmla="*/ 2538977 w 6094603"/>
              <a:gd name="connsiteY4391" fmla="*/ 2182337 h 6038528"/>
              <a:gd name="connsiteX4392" fmla="*/ 2594939 w 6094603"/>
              <a:gd name="connsiteY4392" fmla="*/ 2247491 h 6038528"/>
              <a:gd name="connsiteX4393" fmla="*/ 2605392 w 6094603"/>
              <a:gd name="connsiteY4393" fmla="*/ 2257804 h 6038528"/>
              <a:gd name="connsiteX4394" fmla="*/ 2611774 w 6094603"/>
              <a:gd name="connsiteY4394" fmla="*/ 2258971 h 6038528"/>
              <a:gd name="connsiteX4395" fmla="*/ 2620057 w 6094603"/>
              <a:gd name="connsiteY4395" fmla="*/ 2256964 h 6038528"/>
              <a:gd name="connsiteX4396" fmla="*/ 2678655 w 6094603"/>
              <a:gd name="connsiteY4396" fmla="*/ 2242662 h 6038528"/>
              <a:gd name="connsiteX4397" fmla="*/ 2742025 w 6094603"/>
              <a:gd name="connsiteY4397" fmla="*/ 2259694 h 6038528"/>
              <a:gd name="connsiteX4398" fmla="*/ 2798454 w 6094603"/>
              <a:gd name="connsiteY4398" fmla="*/ 2328069 h 6038528"/>
              <a:gd name="connsiteX4399" fmla="*/ 2809070 w 6094603"/>
              <a:gd name="connsiteY4399" fmla="*/ 2339082 h 6038528"/>
              <a:gd name="connsiteX4400" fmla="*/ 2815557 w 6094603"/>
              <a:gd name="connsiteY4400" fmla="*/ 2340272 h 6038528"/>
              <a:gd name="connsiteX4401" fmla="*/ 2824318 w 6094603"/>
              <a:gd name="connsiteY4401" fmla="*/ 2338008 h 6038528"/>
              <a:gd name="connsiteX4402" fmla="*/ 2883488 w 6094603"/>
              <a:gd name="connsiteY4402" fmla="*/ 2322691 h 6038528"/>
              <a:gd name="connsiteX4403" fmla="*/ 2943977 w 6094603"/>
              <a:gd name="connsiteY4403" fmla="*/ 2338965 h 6038528"/>
              <a:gd name="connsiteX4404" fmla="*/ 2998189 w 6094603"/>
              <a:gd name="connsiteY4404" fmla="*/ 2405287 h 6038528"/>
              <a:gd name="connsiteX4405" fmla="*/ 3009143 w 6094603"/>
              <a:gd name="connsiteY4405" fmla="*/ 2416474 h 6038528"/>
              <a:gd name="connsiteX4406" fmla="*/ 3015303 w 6094603"/>
              <a:gd name="connsiteY4406" fmla="*/ 2417548 h 6038528"/>
              <a:gd name="connsiteX4407" fmla="*/ 3024729 w 6094603"/>
              <a:gd name="connsiteY4407" fmla="*/ 2414911 h 6038528"/>
              <a:gd name="connsiteX4408" fmla="*/ 3088123 w 6094603"/>
              <a:gd name="connsiteY4408" fmla="*/ 2397179 h 6038528"/>
              <a:gd name="connsiteX4409" fmla="*/ 3148681 w 6094603"/>
              <a:gd name="connsiteY4409" fmla="*/ 2413465 h 6038528"/>
              <a:gd name="connsiteX4410" fmla="*/ 3200012 w 6094603"/>
              <a:gd name="connsiteY4410" fmla="*/ 2472087 h 6038528"/>
              <a:gd name="connsiteX4411" fmla="*/ 3211001 w 6094603"/>
              <a:gd name="connsiteY4411" fmla="*/ 2482318 h 6038528"/>
              <a:gd name="connsiteX4412" fmla="*/ 3216718 w 6094603"/>
              <a:gd name="connsiteY4412" fmla="*/ 2483239 h 6038528"/>
              <a:gd name="connsiteX4413" fmla="*/ 3225934 w 6094603"/>
              <a:gd name="connsiteY4413" fmla="*/ 2480731 h 6038528"/>
              <a:gd name="connsiteX4414" fmla="*/ 3252498 w 6094603"/>
              <a:gd name="connsiteY4414" fmla="*/ 2468785 h 6038528"/>
              <a:gd name="connsiteX4415" fmla="*/ 3263709 w 6094603"/>
              <a:gd name="connsiteY4415" fmla="*/ 2458426 h 6038528"/>
              <a:gd name="connsiteX4416" fmla="*/ 3263009 w 6094603"/>
              <a:gd name="connsiteY4416" fmla="*/ 2443190 h 6038528"/>
              <a:gd name="connsiteX4417" fmla="*/ 3265167 w 6094603"/>
              <a:gd name="connsiteY4417" fmla="*/ 2329691 h 6038528"/>
              <a:gd name="connsiteX4418" fmla="*/ 3331454 w 6094603"/>
              <a:gd name="connsiteY4418" fmla="*/ 2276365 h 6038528"/>
              <a:gd name="connsiteX4419" fmla="*/ 3343027 w 6094603"/>
              <a:gd name="connsiteY4419" fmla="*/ 2265189 h 6038528"/>
              <a:gd name="connsiteX4420" fmla="*/ 3341113 w 6094603"/>
              <a:gd name="connsiteY4420" fmla="*/ 2249206 h 6038528"/>
              <a:gd name="connsiteX4421" fmla="*/ 3337777 w 6094603"/>
              <a:gd name="connsiteY4421" fmla="*/ 2123890 h 6038528"/>
              <a:gd name="connsiteX4422" fmla="*/ 3396574 w 6094603"/>
              <a:gd name="connsiteY4422" fmla="*/ 2072792 h 6038528"/>
              <a:gd name="connsiteX4423" fmla="*/ 3406968 w 6094603"/>
              <a:gd name="connsiteY4423" fmla="*/ 2061698 h 6038528"/>
              <a:gd name="connsiteX4424" fmla="*/ 3405230 w 6094603"/>
              <a:gd name="connsiteY4424" fmla="*/ 2046590 h 6038528"/>
              <a:gd name="connsiteX4425" fmla="*/ 3403713 w 6094603"/>
              <a:gd name="connsiteY4425" fmla="*/ 1914250 h 6038528"/>
              <a:gd name="connsiteX4426" fmla="*/ 3467305 w 6094603"/>
              <a:gd name="connsiteY4426" fmla="*/ 1859046 h 6038528"/>
              <a:gd name="connsiteX4427" fmla="*/ 3477478 w 6094603"/>
              <a:gd name="connsiteY4427" fmla="*/ 1848547 h 6038528"/>
              <a:gd name="connsiteX4428" fmla="*/ 3476568 w 6094603"/>
              <a:gd name="connsiteY4428" fmla="*/ 1833964 h 6038528"/>
              <a:gd name="connsiteX4429" fmla="*/ 3463409 w 6094603"/>
              <a:gd name="connsiteY4429" fmla="*/ 1792946 h 6038528"/>
              <a:gd name="connsiteX4430" fmla="*/ 3453119 w 6094603"/>
              <a:gd name="connsiteY4430" fmla="*/ 1779145 h 6038528"/>
              <a:gd name="connsiteX4431" fmla="*/ 3445513 w 6094603"/>
              <a:gd name="connsiteY4431" fmla="*/ 1777466 h 6038528"/>
              <a:gd name="connsiteX4432" fmla="*/ 3435935 w 6094603"/>
              <a:gd name="connsiteY4432" fmla="*/ 1780219 h 6038528"/>
              <a:gd name="connsiteX4433" fmla="*/ 3385759 w 6094603"/>
              <a:gd name="connsiteY4433" fmla="*/ 1794568 h 6038528"/>
              <a:gd name="connsiteX4434" fmla="*/ 3338605 w 6094603"/>
              <a:gd name="connsiteY4434" fmla="*/ 1781887 h 6038528"/>
              <a:gd name="connsiteX4435" fmla="*/ 3303968 w 6094603"/>
              <a:gd name="connsiteY4435" fmla="*/ 1652615 h 6038528"/>
              <a:gd name="connsiteX4436" fmla="*/ 3386004 w 6094603"/>
              <a:gd name="connsiteY4436" fmla="*/ 1605274 h 6038528"/>
              <a:gd name="connsiteX4437" fmla="*/ 3433240 w 6094603"/>
              <a:gd name="connsiteY4437" fmla="*/ 1617979 h 6038528"/>
              <a:gd name="connsiteX4438" fmla="*/ 3475798 w 6094603"/>
              <a:gd name="connsiteY4438" fmla="*/ 1670639 h 6038528"/>
              <a:gd name="connsiteX4439" fmla="*/ 3488269 w 6094603"/>
              <a:gd name="connsiteY4439" fmla="*/ 1682492 h 6038528"/>
              <a:gd name="connsiteX4440" fmla="*/ 3492982 w 6094603"/>
              <a:gd name="connsiteY4440" fmla="*/ 1683110 h 6038528"/>
              <a:gd name="connsiteX4441" fmla="*/ 3504998 w 6094603"/>
              <a:gd name="connsiteY4441" fmla="*/ 1678549 h 6038528"/>
              <a:gd name="connsiteX4442" fmla="*/ 3575181 w 6094603"/>
              <a:gd name="connsiteY4442" fmla="*/ 1646736 h 6038528"/>
              <a:gd name="connsiteX4443" fmla="*/ 3589344 w 6094603"/>
              <a:gd name="connsiteY4443" fmla="*/ 1636469 h 6038528"/>
              <a:gd name="connsiteX4444" fmla="*/ 3588189 w 6094603"/>
              <a:gd name="connsiteY4444" fmla="*/ 1619029 h 6038528"/>
              <a:gd name="connsiteX4445" fmla="*/ 3576896 w 6094603"/>
              <a:gd name="connsiteY4445" fmla="*/ 1593375 h 6038528"/>
              <a:gd name="connsiteX4446" fmla="*/ 3586019 w 6094603"/>
              <a:gd name="connsiteY4446" fmla="*/ 1524067 h 6038528"/>
              <a:gd name="connsiteX4447" fmla="*/ 3665220 w 6094603"/>
              <a:gd name="connsiteY4447" fmla="*/ 1478371 h 6038528"/>
              <a:gd name="connsiteX4448" fmla="*/ 5672006 w 6094603"/>
              <a:gd name="connsiteY4448" fmla="*/ 1455797 h 6038528"/>
              <a:gd name="connsiteX4449" fmla="*/ 5663163 w 6094603"/>
              <a:gd name="connsiteY4449" fmla="*/ 1458095 h 6038528"/>
              <a:gd name="connsiteX4450" fmla="*/ 5647146 w 6094603"/>
              <a:gd name="connsiteY4450" fmla="*/ 1465678 h 6038528"/>
              <a:gd name="connsiteX4451" fmla="*/ 5636740 w 6094603"/>
              <a:gd name="connsiteY4451" fmla="*/ 1476329 h 6038528"/>
              <a:gd name="connsiteX4452" fmla="*/ 5637848 w 6094603"/>
              <a:gd name="connsiteY4452" fmla="*/ 1491157 h 6038528"/>
              <a:gd name="connsiteX4453" fmla="*/ 5645232 w 6094603"/>
              <a:gd name="connsiteY4453" fmla="*/ 1507338 h 6038528"/>
              <a:gd name="connsiteX4454" fmla="*/ 5655907 w 6094603"/>
              <a:gd name="connsiteY4454" fmla="*/ 1517954 h 6038528"/>
              <a:gd name="connsiteX4455" fmla="*/ 5662171 w 6094603"/>
              <a:gd name="connsiteY4455" fmla="*/ 1519074 h 6038528"/>
              <a:gd name="connsiteX4456" fmla="*/ 5670921 w 6094603"/>
              <a:gd name="connsiteY4456" fmla="*/ 1516811 h 6038528"/>
              <a:gd name="connsiteX4457" fmla="*/ 5687219 w 6094603"/>
              <a:gd name="connsiteY4457" fmla="*/ 1509286 h 6038528"/>
              <a:gd name="connsiteX4458" fmla="*/ 5697847 w 6094603"/>
              <a:gd name="connsiteY4458" fmla="*/ 1498518 h 6038528"/>
              <a:gd name="connsiteX4459" fmla="*/ 5696563 w 6094603"/>
              <a:gd name="connsiteY4459" fmla="*/ 1483434 h 6038528"/>
              <a:gd name="connsiteX4460" fmla="*/ 5688829 w 6094603"/>
              <a:gd name="connsiteY4460" fmla="*/ 1467253 h 6038528"/>
              <a:gd name="connsiteX4461" fmla="*/ 5678072 w 6094603"/>
              <a:gd name="connsiteY4461" fmla="*/ 1456847 h 6038528"/>
              <a:gd name="connsiteX4462" fmla="*/ 5672006 w 6094603"/>
              <a:gd name="connsiteY4462" fmla="*/ 1455797 h 6038528"/>
              <a:gd name="connsiteX4463" fmla="*/ 4149094 w 6094603"/>
              <a:gd name="connsiteY4463" fmla="*/ 1446838 h 6038528"/>
              <a:gd name="connsiteX4464" fmla="*/ 4182622 w 6094603"/>
              <a:gd name="connsiteY4464" fmla="*/ 1455867 h 6038528"/>
              <a:gd name="connsiteX4465" fmla="*/ 4213922 w 6094603"/>
              <a:gd name="connsiteY4465" fmla="*/ 1496652 h 6038528"/>
              <a:gd name="connsiteX4466" fmla="*/ 4207214 w 6094603"/>
              <a:gd name="connsiteY4466" fmla="*/ 1547632 h 6038528"/>
              <a:gd name="connsiteX4467" fmla="*/ 4148965 w 6094603"/>
              <a:gd name="connsiteY4467" fmla="*/ 1581242 h 6038528"/>
              <a:gd name="connsiteX4468" fmla="*/ 4115437 w 6094603"/>
              <a:gd name="connsiteY4468" fmla="*/ 1572224 h 6038528"/>
              <a:gd name="connsiteX4469" fmla="*/ 4090857 w 6094603"/>
              <a:gd name="connsiteY4469" fmla="*/ 1480436 h 6038528"/>
              <a:gd name="connsiteX4470" fmla="*/ 4149094 w 6094603"/>
              <a:gd name="connsiteY4470" fmla="*/ 1446838 h 6038528"/>
              <a:gd name="connsiteX4471" fmla="*/ 4980406 w 6094603"/>
              <a:gd name="connsiteY4471" fmla="*/ 1444248 h 6038528"/>
              <a:gd name="connsiteX4472" fmla="*/ 4972217 w 6094603"/>
              <a:gd name="connsiteY4472" fmla="*/ 1446208 h 6038528"/>
              <a:gd name="connsiteX4473" fmla="*/ 4960843 w 6094603"/>
              <a:gd name="connsiteY4473" fmla="*/ 1451294 h 6038528"/>
              <a:gd name="connsiteX4474" fmla="*/ 4950565 w 6094603"/>
              <a:gd name="connsiteY4474" fmla="*/ 1461607 h 6038528"/>
              <a:gd name="connsiteX4475" fmla="*/ 4951230 w 6094603"/>
              <a:gd name="connsiteY4475" fmla="*/ 1476154 h 6038528"/>
              <a:gd name="connsiteX4476" fmla="*/ 4956083 w 6094603"/>
              <a:gd name="connsiteY4476" fmla="*/ 1487190 h 6038528"/>
              <a:gd name="connsiteX4477" fmla="*/ 4966734 w 6094603"/>
              <a:gd name="connsiteY4477" fmla="*/ 1497667 h 6038528"/>
              <a:gd name="connsiteX4478" fmla="*/ 4972952 w 6094603"/>
              <a:gd name="connsiteY4478" fmla="*/ 1498763 h 6038528"/>
              <a:gd name="connsiteX4479" fmla="*/ 4981631 w 6094603"/>
              <a:gd name="connsiteY4479" fmla="*/ 1496547 h 6038528"/>
              <a:gd name="connsiteX4480" fmla="*/ 4993286 w 6094603"/>
              <a:gd name="connsiteY4480" fmla="*/ 1490935 h 6038528"/>
              <a:gd name="connsiteX4481" fmla="*/ 5003354 w 6094603"/>
              <a:gd name="connsiteY4481" fmla="*/ 1480214 h 6038528"/>
              <a:gd name="connsiteX4482" fmla="*/ 5002128 w 6094603"/>
              <a:gd name="connsiteY4482" fmla="*/ 1465550 h 6038528"/>
              <a:gd name="connsiteX4483" fmla="*/ 4996972 w 6094603"/>
              <a:gd name="connsiteY4483" fmla="*/ 1455085 h 6038528"/>
              <a:gd name="connsiteX4484" fmla="*/ 4986519 w 6094603"/>
              <a:gd name="connsiteY4484" fmla="*/ 1445309 h 6038528"/>
              <a:gd name="connsiteX4485" fmla="*/ 4980406 w 6094603"/>
              <a:gd name="connsiteY4485" fmla="*/ 1444248 h 6038528"/>
              <a:gd name="connsiteX4486" fmla="*/ 3460492 w 6094603"/>
              <a:gd name="connsiteY4486" fmla="*/ 1426935 h 6038528"/>
              <a:gd name="connsiteX4487" fmla="*/ 3494569 w 6094603"/>
              <a:gd name="connsiteY4487" fmla="*/ 1436093 h 6038528"/>
              <a:gd name="connsiteX4488" fmla="*/ 3519557 w 6094603"/>
              <a:gd name="connsiteY4488" fmla="*/ 1529375 h 6038528"/>
              <a:gd name="connsiteX4489" fmla="*/ 3460364 w 6094603"/>
              <a:gd name="connsiteY4489" fmla="*/ 1563521 h 6038528"/>
              <a:gd name="connsiteX4490" fmla="*/ 3426287 w 6094603"/>
              <a:gd name="connsiteY4490" fmla="*/ 1554375 h 6038528"/>
              <a:gd name="connsiteX4491" fmla="*/ 3394474 w 6094603"/>
              <a:gd name="connsiteY4491" fmla="*/ 1512891 h 6038528"/>
              <a:gd name="connsiteX4492" fmla="*/ 3401299 w 6094603"/>
              <a:gd name="connsiteY4492" fmla="*/ 1461082 h 6038528"/>
              <a:gd name="connsiteX4493" fmla="*/ 3460492 w 6094603"/>
              <a:gd name="connsiteY4493" fmla="*/ 1426935 h 6038528"/>
              <a:gd name="connsiteX4494" fmla="*/ 3255752 w 6094603"/>
              <a:gd name="connsiteY4494" fmla="*/ 1396918 h 6038528"/>
              <a:gd name="connsiteX4495" fmla="*/ 3267629 w 6094603"/>
              <a:gd name="connsiteY4495" fmla="*/ 1400115 h 6038528"/>
              <a:gd name="connsiteX4496" fmla="*/ 3278711 w 6094603"/>
              <a:gd name="connsiteY4496" fmla="*/ 1414557 h 6038528"/>
              <a:gd name="connsiteX4497" fmla="*/ 3276343 w 6094603"/>
              <a:gd name="connsiteY4497" fmla="*/ 1432605 h 6038528"/>
              <a:gd name="connsiteX4498" fmla="*/ 3255718 w 6094603"/>
              <a:gd name="connsiteY4498" fmla="*/ 1444528 h 6038528"/>
              <a:gd name="connsiteX4499" fmla="*/ 3243841 w 6094603"/>
              <a:gd name="connsiteY4499" fmla="*/ 1441331 h 6038528"/>
              <a:gd name="connsiteX4500" fmla="*/ 3232735 w 6094603"/>
              <a:gd name="connsiteY4500" fmla="*/ 1426877 h 6038528"/>
              <a:gd name="connsiteX4501" fmla="*/ 3235127 w 6094603"/>
              <a:gd name="connsiteY4501" fmla="*/ 1408806 h 6038528"/>
              <a:gd name="connsiteX4502" fmla="*/ 3255752 w 6094603"/>
              <a:gd name="connsiteY4502" fmla="*/ 1396918 h 6038528"/>
              <a:gd name="connsiteX4503" fmla="*/ 5466030 w 6094603"/>
              <a:gd name="connsiteY4503" fmla="*/ 1383887 h 6038528"/>
              <a:gd name="connsiteX4504" fmla="*/ 5457456 w 6094603"/>
              <a:gd name="connsiteY4504" fmla="*/ 1386046 h 6038528"/>
              <a:gd name="connsiteX4505" fmla="*/ 5445008 w 6094603"/>
              <a:gd name="connsiteY4505" fmla="*/ 1391914 h 6038528"/>
              <a:gd name="connsiteX4506" fmla="*/ 5434893 w 6094603"/>
              <a:gd name="connsiteY4506" fmla="*/ 1402436 h 6038528"/>
              <a:gd name="connsiteX4507" fmla="*/ 5435850 w 6094603"/>
              <a:gd name="connsiteY4507" fmla="*/ 1417019 h 6038528"/>
              <a:gd name="connsiteX4508" fmla="*/ 5441729 w 6094603"/>
              <a:gd name="connsiteY4508" fmla="*/ 1429957 h 6038528"/>
              <a:gd name="connsiteX4509" fmla="*/ 5452241 w 6094603"/>
              <a:gd name="connsiteY4509" fmla="*/ 1440328 h 6038528"/>
              <a:gd name="connsiteX4510" fmla="*/ 5458575 w 6094603"/>
              <a:gd name="connsiteY4510" fmla="*/ 1441471 h 6038528"/>
              <a:gd name="connsiteX4511" fmla="*/ 5466975 w 6094603"/>
              <a:gd name="connsiteY4511" fmla="*/ 1439406 h 6038528"/>
              <a:gd name="connsiteX4512" fmla="*/ 5479679 w 6094603"/>
              <a:gd name="connsiteY4512" fmla="*/ 1433597 h 6038528"/>
              <a:gd name="connsiteX4513" fmla="*/ 5490050 w 6094603"/>
              <a:gd name="connsiteY4513" fmla="*/ 1422945 h 6038528"/>
              <a:gd name="connsiteX4514" fmla="*/ 5488931 w 6094603"/>
              <a:gd name="connsiteY4514" fmla="*/ 1408118 h 6038528"/>
              <a:gd name="connsiteX4515" fmla="*/ 5482771 w 6094603"/>
              <a:gd name="connsiteY4515" fmla="*/ 1395157 h 6038528"/>
              <a:gd name="connsiteX4516" fmla="*/ 5472143 w 6094603"/>
              <a:gd name="connsiteY4516" fmla="*/ 1384949 h 6038528"/>
              <a:gd name="connsiteX4517" fmla="*/ 5466030 w 6094603"/>
              <a:gd name="connsiteY4517" fmla="*/ 1383887 h 6038528"/>
              <a:gd name="connsiteX4518" fmla="*/ 3944401 w 6094603"/>
              <a:gd name="connsiteY4518" fmla="*/ 1377833 h 6038528"/>
              <a:gd name="connsiteX4519" fmla="*/ 3975176 w 6094603"/>
              <a:gd name="connsiteY4519" fmla="*/ 1386104 h 6038528"/>
              <a:gd name="connsiteX4520" fmla="*/ 3997761 w 6094603"/>
              <a:gd name="connsiteY4520" fmla="*/ 1470368 h 6038528"/>
              <a:gd name="connsiteX4521" fmla="*/ 3944284 w 6094603"/>
              <a:gd name="connsiteY4521" fmla="*/ 1501236 h 6038528"/>
              <a:gd name="connsiteX4522" fmla="*/ 3913497 w 6094603"/>
              <a:gd name="connsiteY4522" fmla="*/ 1492953 h 6038528"/>
              <a:gd name="connsiteX4523" fmla="*/ 3884741 w 6094603"/>
              <a:gd name="connsiteY4523" fmla="*/ 1455494 h 6038528"/>
              <a:gd name="connsiteX4524" fmla="*/ 3890912 w 6094603"/>
              <a:gd name="connsiteY4524" fmla="*/ 1408701 h 6038528"/>
              <a:gd name="connsiteX4525" fmla="*/ 3944401 w 6094603"/>
              <a:gd name="connsiteY4525" fmla="*/ 1377833 h 6038528"/>
              <a:gd name="connsiteX4526" fmla="*/ 4775107 w 6094603"/>
              <a:gd name="connsiteY4526" fmla="*/ 1372455 h 6038528"/>
              <a:gd name="connsiteX4527" fmla="*/ 4767081 w 6094603"/>
              <a:gd name="connsiteY4527" fmla="*/ 1374321 h 6038528"/>
              <a:gd name="connsiteX4528" fmla="*/ 4755239 w 6094603"/>
              <a:gd name="connsiteY4528" fmla="*/ 1379489 h 6038528"/>
              <a:gd name="connsiteX4529" fmla="*/ 4744833 w 6094603"/>
              <a:gd name="connsiteY4529" fmla="*/ 1389685 h 6038528"/>
              <a:gd name="connsiteX4530" fmla="*/ 4745335 w 6094603"/>
              <a:gd name="connsiteY4530" fmla="*/ 1404256 h 6038528"/>
              <a:gd name="connsiteX4531" fmla="*/ 4749243 w 6094603"/>
              <a:gd name="connsiteY4531" fmla="*/ 1413274 h 6038528"/>
              <a:gd name="connsiteX4532" fmla="*/ 4760023 w 6094603"/>
              <a:gd name="connsiteY4532" fmla="*/ 1423774 h 6038528"/>
              <a:gd name="connsiteX4533" fmla="*/ 4766112 w 6094603"/>
              <a:gd name="connsiteY4533" fmla="*/ 1424812 h 6038528"/>
              <a:gd name="connsiteX4534" fmla="*/ 4775014 w 6094603"/>
              <a:gd name="connsiteY4534" fmla="*/ 1422479 h 6038528"/>
              <a:gd name="connsiteX4535" fmla="*/ 4786983 w 6094603"/>
              <a:gd name="connsiteY4535" fmla="*/ 1416506 h 6038528"/>
              <a:gd name="connsiteX4536" fmla="*/ 4796864 w 6094603"/>
              <a:gd name="connsiteY4536" fmla="*/ 1405820 h 6038528"/>
              <a:gd name="connsiteX4537" fmla="*/ 4795674 w 6094603"/>
              <a:gd name="connsiteY4537" fmla="*/ 1391307 h 6038528"/>
              <a:gd name="connsiteX4538" fmla="*/ 4791579 w 6094603"/>
              <a:gd name="connsiteY4538" fmla="*/ 1383071 h 6038528"/>
              <a:gd name="connsiteX4539" fmla="*/ 4781185 w 6094603"/>
              <a:gd name="connsiteY4539" fmla="*/ 1373505 h 6038528"/>
              <a:gd name="connsiteX4540" fmla="*/ 4775107 w 6094603"/>
              <a:gd name="connsiteY4540" fmla="*/ 1372455 h 6038528"/>
              <a:gd name="connsiteX4541" fmla="*/ 5952470 w 6094603"/>
              <a:gd name="connsiteY4541" fmla="*/ 1323061 h 6038528"/>
              <a:gd name="connsiteX4542" fmla="*/ 5943336 w 6094603"/>
              <a:gd name="connsiteY4542" fmla="*/ 1325534 h 6038528"/>
              <a:gd name="connsiteX4543" fmla="*/ 5924215 w 6094603"/>
              <a:gd name="connsiteY4543" fmla="*/ 1334645 h 6038528"/>
              <a:gd name="connsiteX4544" fmla="*/ 5913622 w 6094603"/>
              <a:gd name="connsiteY4544" fmla="*/ 1345366 h 6038528"/>
              <a:gd name="connsiteX4545" fmla="*/ 5914824 w 6094603"/>
              <a:gd name="connsiteY4545" fmla="*/ 1360392 h 6038528"/>
              <a:gd name="connsiteX4546" fmla="*/ 5923573 w 6094603"/>
              <a:gd name="connsiteY4546" fmla="*/ 1379734 h 6038528"/>
              <a:gd name="connsiteX4547" fmla="*/ 5934306 w 6094603"/>
              <a:gd name="connsiteY4547" fmla="*/ 1390665 h 6038528"/>
              <a:gd name="connsiteX4548" fmla="*/ 5940629 w 6094603"/>
              <a:gd name="connsiteY4548" fmla="*/ 1391797 h 6038528"/>
              <a:gd name="connsiteX4549" fmla="*/ 5949565 w 6094603"/>
              <a:gd name="connsiteY4549" fmla="*/ 1389440 h 6038528"/>
              <a:gd name="connsiteX4550" fmla="*/ 5969188 w 6094603"/>
              <a:gd name="connsiteY4550" fmla="*/ 1380493 h 6038528"/>
              <a:gd name="connsiteX4551" fmla="*/ 5980165 w 6094603"/>
              <a:gd name="connsiteY4551" fmla="*/ 1369596 h 6038528"/>
              <a:gd name="connsiteX4552" fmla="*/ 5978719 w 6094603"/>
              <a:gd name="connsiteY4552" fmla="*/ 1354209 h 6038528"/>
              <a:gd name="connsiteX4553" fmla="*/ 5969398 w 6094603"/>
              <a:gd name="connsiteY4553" fmla="*/ 1334797 h 6038528"/>
              <a:gd name="connsiteX4554" fmla="*/ 5958525 w 6094603"/>
              <a:gd name="connsiteY4554" fmla="*/ 1324099 h 6038528"/>
              <a:gd name="connsiteX4555" fmla="*/ 5952470 w 6094603"/>
              <a:gd name="connsiteY4555" fmla="*/ 1323061 h 6038528"/>
              <a:gd name="connsiteX4556" fmla="*/ 5260672 w 6094603"/>
              <a:gd name="connsiteY4556" fmla="*/ 1312339 h 6038528"/>
              <a:gd name="connsiteX4557" fmla="*/ 5252319 w 6094603"/>
              <a:gd name="connsiteY4557" fmla="*/ 1314381 h 6038528"/>
              <a:gd name="connsiteX4558" fmla="*/ 5242753 w 6094603"/>
              <a:gd name="connsiteY4558" fmla="*/ 1318872 h 6038528"/>
              <a:gd name="connsiteX4559" fmla="*/ 5232790 w 6094603"/>
              <a:gd name="connsiteY4559" fmla="*/ 1329279 h 6038528"/>
              <a:gd name="connsiteX4560" fmla="*/ 5233595 w 6094603"/>
              <a:gd name="connsiteY4560" fmla="*/ 1343674 h 6038528"/>
              <a:gd name="connsiteX4561" fmla="*/ 5233595 w 6094603"/>
              <a:gd name="connsiteY4561" fmla="*/ 1343663 h 6038528"/>
              <a:gd name="connsiteX4562" fmla="*/ 5237771 w 6094603"/>
              <a:gd name="connsiteY4562" fmla="*/ 1352856 h 6038528"/>
              <a:gd name="connsiteX4563" fmla="*/ 5248189 w 6094603"/>
              <a:gd name="connsiteY4563" fmla="*/ 1362970 h 6038528"/>
              <a:gd name="connsiteX4564" fmla="*/ 5254512 w 6094603"/>
              <a:gd name="connsiteY4564" fmla="*/ 1364102 h 6038528"/>
              <a:gd name="connsiteX4565" fmla="*/ 5262702 w 6094603"/>
              <a:gd name="connsiteY4565" fmla="*/ 1362142 h 6038528"/>
              <a:gd name="connsiteX4566" fmla="*/ 5272443 w 6094603"/>
              <a:gd name="connsiteY4566" fmla="*/ 1357720 h 6038528"/>
              <a:gd name="connsiteX4567" fmla="*/ 5282628 w 6094603"/>
              <a:gd name="connsiteY4567" fmla="*/ 1347186 h 6038528"/>
              <a:gd name="connsiteX4568" fmla="*/ 5281683 w 6094603"/>
              <a:gd name="connsiteY4568" fmla="*/ 1332592 h 6038528"/>
              <a:gd name="connsiteX4569" fmla="*/ 5277320 w 6094603"/>
              <a:gd name="connsiteY4569" fmla="*/ 1323364 h 6038528"/>
              <a:gd name="connsiteX4570" fmla="*/ 5266785 w 6094603"/>
              <a:gd name="connsiteY4570" fmla="*/ 1313401 h 6038528"/>
              <a:gd name="connsiteX4571" fmla="*/ 5260672 w 6094603"/>
              <a:gd name="connsiteY4571" fmla="*/ 1312339 h 6038528"/>
              <a:gd name="connsiteX4572" fmla="*/ 3739684 w 6094603"/>
              <a:gd name="connsiteY4572" fmla="*/ 1309376 h 6038528"/>
              <a:gd name="connsiteX4573" fmla="*/ 3767450 w 6094603"/>
              <a:gd name="connsiteY4573" fmla="*/ 1316842 h 6038528"/>
              <a:gd name="connsiteX4574" fmla="*/ 3793348 w 6094603"/>
              <a:gd name="connsiteY4574" fmla="*/ 1350639 h 6038528"/>
              <a:gd name="connsiteX4575" fmla="*/ 3787830 w 6094603"/>
              <a:gd name="connsiteY4575" fmla="*/ 1392847 h 6038528"/>
              <a:gd name="connsiteX4576" fmla="*/ 3739591 w 6094603"/>
              <a:gd name="connsiteY4576" fmla="*/ 1420694 h 6038528"/>
              <a:gd name="connsiteX4577" fmla="*/ 3711803 w 6094603"/>
              <a:gd name="connsiteY4577" fmla="*/ 1413228 h 6038528"/>
              <a:gd name="connsiteX4578" fmla="*/ 3685880 w 6094603"/>
              <a:gd name="connsiteY4578" fmla="*/ 1379431 h 6038528"/>
              <a:gd name="connsiteX4579" fmla="*/ 3691445 w 6094603"/>
              <a:gd name="connsiteY4579" fmla="*/ 1337211 h 6038528"/>
              <a:gd name="connsiteX4580" fmla="*/ 3739684 w 6094603"/>
              <a:gd name="connsiteY4580" fmla="*/ 1309376 h 6038528"/>
              <a:gd name="connsiteX4581" fmla="*/ 4568711 w 6094603"/>
              <a:gd name="connsiteY4581" fmla="*/ 1299413 h 6038528"/>
              <a:gd name="connsiteX4582" fmla="*/ 4560883 w 6094603"/>
              <a:gd name="connsiteY4582" fmla="*/ 1301198 h 6038528"/>
              <a:gd name="connsiteX4583" fmla="*/ 4546639 w 6094603"/>
              <a:gd name="connsiteY4583" fmla="*/ 1307066 h 6038528"/>
              <a:gd name="connsiteX4584" fmla="*/ 4535871 w 6094603"/>
              <a:gd name="connsiteY4584" fmla="*/ 1317181 h 6038528"/>
              <a:gd name="connsiteX4585" fmla="*/ 4536244 w 6094603"/>
              <a:gd name="connsiteY4585" fmla="*/ 1331938 h 6038528"/>
              <a:gd name="connsiteX4586" fmla="*/ 4536244 w 6094603"/>
              <a:gd name="connsiteY4586" fmla="*/ 1331950 h 6038528"/>
              <a:gd name="connsiteX4587" fmla="*/ 4540840 w 6094603"/>
              <a:gd name="connsiteY4587" fmla="*/ 1342951 h 6038528"/>
              <a:gd name="connsiteX4588" fmla="*/ 4551888 w 6094603"/>
              <a:gd name="connsiteY4588" fmla="*/ 1353882 h 6038528"/>
              <a:gd name="connsiteX4589" fmla="*/ 4557850 w 6094603"/>
              <a:gd name="connsiteY4589" fmla="*/ 1354886 h 6038528"/>
              <a:gd name="connsiteX4590" fmla="*/ 4567346 w 6094603"/>
              <a:gd name="connsiteY4590" fmla="*/ 1352202 h 6038528"/>
              <a:gd name="connsiteX4591" fmla="*/ 4581555 w 6094603"/>
              <a:gd name="connsiteY4591" fmla="*/ 1344643 h 6038528"/>
              <a:gd name="connsiteX4592" fmla="*/ 4591285 w 6094603"/>
              <a:gd name="connsiteY4592" fmla="*/ 1333840 h 6038528"/>
              <a:gd name="connsiteX4593" fmla="*/ 4589920 w 6094603"/>
              <a:gd name="connsiteY4593" fmla="*/ 1319351 h 6038528"/>
              <a:gd name="connsiteX4594" fmla="*/ 4585137 w 6094603"/>
              <a:gd name="connsiteY4594" fmla="*/ 1309960 h 6038528"/>
              <a:gd name="connsiteX4595" fmla="*/ 4574847 w 6094603"/>
              <a:gd name="connsiteY4595" fmla="*/ 1300487 h 6038528"/>
              <a:gd name="connsiteX4596" fmla="*/ 4568711 w 6094603"/>
              <a:gd name="connsiteY4596" fmla="*/ 1299413 h 6038528"/>
              <a:gd name="connsiteX4597" fmla="*/ 5746039 w 6094603"/>
              <a:gd name="connsiteY4597" fmla="*/ 1251349 h 6038528"/>
              <a:gd name="connsiteX4598" fmla="*/ 5737254 w 6094603"/>
              <a:gd name="connsiteY4598" fmla="*/ 1253636 h 6038528"/>
              <a:gd name="connsiteX4599" fmla="*/ 5722100 w 6094603"/>
              <a:gd name="connsiteY4599" fmla="*/ 1260799 h 6038528"/>
              <a:gd name="connsiteX4600" fmla="*/ 5722089 w 6094603"/>
              <a:gd name="connsiteY4600" fmla="*/ 1260799 h 6038528"/>
              <a:gd name="connsiteX4601" fmla="*/ 5711752 w 6094603"/>
              <a:gd name="connsiteY4601" fmla="*/ 1271427 h 6038528"/>
              <a:gd name="connsiteX4602" fmla="*/ 5712837 w 6094603"/>
              <a:gd name="connsiteY4602" fmla="*/ 1286231 h 6038528"/>
              <a:gd name="connsiteX4603" fmla="*/ 5720035 w 6094603"/>
              <a:gd name="connsiteY4603" fmla="*/ 1301933 h 6038528"/>
              <a:gd name="connsiteX4604" fmla="*/ 5730675 w 6094603"/>
              <a:gd name="connsiteY4604" fmla="*/ 1312503 h 6038528"/>
              <a:gd name="connsiteX4605" fmla="*/ 5736939 w 6094603"/>
              <a:gd name="connsiteY4605" fmla="*/ 1313611 h 6038528"/>
              <a:gd name="connsiteX4606" fmla="*/ 5745619 w 6094603"/>
              <a:gd name="connsiteY4606" fmla="*/ 1311406 h 6038528"/>
              <a:gd name="connsiteX4607" fmla="*/ 5761042 w 6094603"/>
              <a:gd name="connsiteY4607" fmla="*/ 1304290 h 6038528"/>
              <a:gd name="connsiteX4608" fmla="*/ 5771588 w 6094603"/>
              <a:gd name="connsiteY4608" fmla="*/ 1293534 h 6038528"/>
              <a:gd name="connsiteX4609" fmla="*/ 5770328 w 6094603"/>
              <a:gd name="connsiteY4609" fmla="*/ 1278508 h 6038528"/>
              <a:gd name="connsiteX4610" fmla="*/ 5762862 w 6094603"/>
              <a:gd name="connsiteY4610" fmla="*/ 1262805 h 6038528"/>
              <a:gd name="connsiteX4611" fmla="*/ 5752140 w 6094603"/>
              <a:gd name="connsiteY4611" fmla="*/ 1252411 h 6038528"/>
              <a:gd name="connsiteX4612" fmla="*/ 5746039 w 6094603"/>
              <a:gd name="connsiteY4612" fmla="*/ 1251349 h 6038528"/>
              <a:gd name="connsiteX4613" fmla="*/ 3534980 w 6094603"/>
              <a:gd name="connsiteY4613" fmla="*/ 1249144 h 6038528"/>
              <a:gd name="connsiteX4614" fmla="*/ 3555629 w 6094603"/>
              <a:gd name="connsiteY4614" fmla="*/ 1254697 h 6038528"/>
              <a:gd name="connsiteX4615" fmla="*/ 3570760 w 6094603"/>
              <a:gd name="connsiteY4615" fmla="*/ 1311208 h 6038528"/>
              <a:gd name="connsiteX4616" fmla="*/ 3534898 w 6094603"/>
              <a:gd name="connsiteY4616" fmla="*/ 1331903 h 6038528"/>
              <a:gd name="connsiteX4617" fmla="*/ 3514250 w 6094603"/>
              <a:gd name="connsiteY4617" fmla="*/ 1326350 h 6038528"/>
              <a:gd name="connsiteX4618" fmla="*/ 3494977 w 6094603"/>
              <a:gd name="connsiteY4618" fmla="*/ 1301245 h 6038528"/>
              <a:gd name="connsiteX4619" fmla="*/ 3499107 w 6094603"/>
              <a:gd name="connsiteY4619" fmla="*/ 1269852 h 6038528"/>
              <a:gd name="connsiteX4620" fmla="*/ 3534980 w 6094603"/>
              <a:gd name="connsiteY4620" fmla="*/ 1249144 h 6038528"/>
              <a:gd name="connsiteX4621" fmla="*/ 5054836 w 6094603"/>
              <a:gd name="connsiteY4621" fmla="*/ 1240838 h 6038528"/>
              <a:gd name="connsiteX4622" fmla="*/ 5046670 w 6094603"/>
              <a:gd name="connsiteY4622" fmla="*/ 1242786 h 6038528"/>
              <a:gd name="connsiteX4623" fmla="*/ 5040172 w 6094603"/>
              <a:gd name="connsiteY4623" fmla="*/ 1245866 h 6038528"/>
              <a:gd name="connsiteX4624" fmla="*/ 5030536 w 6094603"/>
              <a:gd name="connsiteY4624" fmla="*/ 1256167 h 6038528"/>
              <a:gd name="connsiteX4625" fmla="*/ 5031247 w 6094603"/>
              <a:gd name="connsiteY4625" fmla="*/ 1270272 h 6038528"/>
              <a:gd name="connsiteX4626" fmla="*/ 5034024 w 6094603"/>
              <a:gd name="connsiteY4626" fmla="*/ 1276361 h 6038528"/>
              <a:gd name="connsiteX4627" fmla="*/ 5044418 w 6094603"/>
              <a:gd name="connsiteY4627" fmla="*/ 1286266 h 6038528"/>
              <a:gd name="connsiteX4628" fmla="*/ 5050671 w 6094603"/>
              <a:gd name="connsiteY4628" fmla="*/ 1287374 h 6038528"/>
              <a:gd name="connsiteX4629" fmla="*/ 5058756 w 6094603"/>
              <a:gd name="connsiteY4629" fmla="*/ 1285472 h 6038528"/>
              <a:gd name="connsiteX4630" fmla="*/ 5065277 w 6094603"/>
              <a:gd name="connsiteY4630" fmla="*/ 1282451 h 6038528"/>
              <a:gd name="connsiteX4631" fmla="*/ 5075146 w 6094603"/>
              <a:gd name="connsiteY4631" fmla="*/ 1271986 h 6038528"/>
              <a:gd name="connsiteX4632" fmla="*/ 5074260 w 6094603"/>
              <a:gd name="connsiteY4632" fmla="*/ 1257614 h 6038528"/>
              <a:gd name="connsiteX4633" fmla="*/ 5071332 w 6094603"/>
              <a:gd name="connsiteY4633" fmla="*/ 1251513 h 6038528"/>
              <a:gd name="connsiteX4634" fmla="*/ 5060867 w 6094603"/>
              <a:gd name="connsiteY4634" fmla="*/ 1241876 h 6038528"/>
              <a:gd name="connsiteX4635" fmla="*/ 5054836 w 6094603"/>
              <a:gd name="connsiteY4635" fmla="*/ 1240838 h 6038528"/>
              <a:gd name="connsiteX4636" fmla="*/ 4363481 w 6094603"/>
              <a:gd name="connsiteY4636" fmla="*/ 1225077 h 6038528"/>
              <a:gd name="connsiteX4637" fmla="*/ 4355770 w 6094603"/>
              <a:gd name="connsiteY4637" fmla="*/ 1226815 h 6038528"/>
              <a:gd name="connsiteX4638" fmla="*/ 4337758 w 6094603"/>
              <a:gd name="connsiteY4638" fmla="*/ 1233768 h 6038528"/>
              <a:gd name="connsiteX4639" fmla="*/ 4326511 w 6094603"/>
              <a:gd name="connsiteY4639" fmla="*/ 1243871 h 6038528"/>
              <a:gd name="connsiteX4640" fmla="*/ 4326838 w 6094603"/>
              <a:gd name="connsiteY4640" fmla="*/ 1258979 h 6038528"/>
              <a:gd name="connsiteX4641" fmla="*/ 4333254 w 6094603"/>
              <a:gd name="connsiteY4641" fmla="*/ 1275171 h 6038528"/>
              <a:gd name="connsiteX4642" fmla="*/ 4344547 w 6094603"/>
              <a:gd name="connsiteY4642" fmla="*/ 1286884 h 6038528"/>
              <a:gd name="connsiteX4643" fmla="*/ 4350520 w 6094603"/>
              <a:gd name="connsiteY4643" fmla="*/ 1287899 h 6038528"/>
              <a:gd name="connsiteX4644" fmla="*/ 4360681 w 6094603"/>
              <a:gd name="connsiteY4644" fmla="*/ 1284784 h 6038528"/>
              <a:gd name="connsiteX4645" fmla="*/ 4378810 w 6094603"/>
              <a:gd name="connsiteY4645" fmla="*/ 1274658 h 6038528"/>
              <a:gd name="connsiteX4646" fmla="*/ 4388668 w 6094603"/>
              <a:gd name="connsiteY4646" fmla="*/ 1263564 h 6038528"/>
              <a:gd name="connsiteX4647" fmla="*/ 4386895 w 6094603"/>
              <a:gd name="connsiteY4647" fmla="*/ 1248841 h 6038528"/>
              <a:gd name="connsiteX4648" fmla="*/ 4379919 w 6094603"/>
              <a:gd name="connsiteY4648" fmla="*/ 1235623 h 6038528"/>
              <a:gd name="connsiteX4649" fmla="*/ 4369688 w 6094603"/>
              <a:gd name="connsiteY4649" fmla="*/ 1226174 h 6038528"/>
              <a:gd name="connsiteX4650" fmla="*/ 4363481 w 6094603"/>
              <a:gd name="connsiteY4650" fmla="*/ 1225077 h 6038528"/>
              <a:gd name="connsiteX4651" fmla="*/ 3330252 w 6094603"/>
              <a:gd name="connsiteY4651" fmla="*/ 1198269 h 6038528"/>
              <a:gd name="connsiteX4652" fmla="*/ 3339118 w 6094603"/>
              <a:gd name="connsiteY4652" fmla="*/ 1200648 h 6038528"/>
              <a:gd name="connsiteX4653" fmla="*/ 3347390 w 6094603"/>
              <a:gd name="connsiteY4653" fmla="*/ 1211428 h 6038528"/>
              <a:gd name="connsiteX4654" fmla="*/ 3345616 w 6094603"/>
              <a:gd name="connsiteY4654" fmla="*/ 1224902 h 6038528"/>
              <a:gd name="connsiteX4655" fmla="*/ 3330217 w 6094603"/>
              <a:gd name="connsiteY4655" fmla="*/ 1233780 h 6038528"/>
              <a:gd name="connsiteX4656" fmla="*/ 3321339 w 6094603"/>
              <a:gd name="connsiteY4656" fmla="*/ 1231400 h 6038528"/>
              <a:gd name="connsiteX4657" fmla="*/ 3314853 w 6094603"/>
              <a:gd name="connsiteY4657" fmla="*/ 1207146 h 6038528"/>
              <a:gd name="connsiteX4658" fmla="*/ 3330252 w 6094603"/>
              <a:gd name="connsiteY4658" fmla="*/ 1198269 h 6038528"/>
              <a:gd name="connsiteX4659" fmla="*/ 5540518 w 6094603"/>
              <a:gd name="connsiteY4659" fmla="*/ 1179195 h 6038528"/>
              <a:gd name="connsiteX4660" fmla="*/ 5531967 w 6094603"/>
              <a:gd name="connsiteY4660" fmla="*/ 1181341 h 6038528"/>
              <a:gd name="connsiteX4661" fmla="*/ 5519542 w 6094603"/>
              <a:gd name="connsiteY4661" fmla="*/ 1187197 h 6038528"/>
              <a:gd name="connsiteX4662" fmla="*/ 5509404 w 6094603"/>
              <a:gd name="connsiteY4662" fmla="*/ 1197709 h 6038528"/>
              <a:gd name="connsiteX4663" fmla="*/ 5510326 w 6094603"/>
              <a:gd name="connsiteY4663" fmla="*/ 1212280 h 6038528"/>
              <a:gd name="connsiteX4664" fmla="*/ 5516054 w 6094603"/>
              <a:gd name="connsiteY4664" fmla="*/ 1224821 h 6038528"/>
              <a:gd name="connsiteX4665" fmla="*/ 5526565 w 6094603"/>
              <a:gd name="connsiteY4665" fmla="*/ 1235133 h 6038528"/>
              <a:gd name="connsiteX4666" fmla="*/ 5532877 w 6094603"/>
              <a:gd name="connsiteY4666" fmla="*/ 1236253 h 6038528"/>
              <a:gd name="connsiteX4667" fmla="*/ 5541265 w 6094603"/>
              <a:gd name="connsiteY4667" fmla="*/ 1234200 h 6038528"/>
              <a:gd name="connsiteX4668" fmla="*/ 5553910 w 6094603"/>
              <a:gd name="connsiteY4668" fmla="*/ 1228425 h 6038528"/>
              <a:gd name="connsiteX4669" fmla="*/ 5564270 w 6094603"/>
              <a:gd name="connsiteY4669" fmla="*/ 1217786 h 6038528"/>
              <a:gd name="connsiteX4670" fmla="*/ 5563197 w 6094603"/>
              <a:gd name="connsiteY4670" fmla="*/ 1202993 h 6038528"/>
              <a:gd name="connsiteX4671" fmla="*/ 5557259 w 6094603"/>
              <a:gd name="connsiteY4671" fmla="*/ 1190429 h 6038528"/>
              <a:gd name="connsiteX4672" fmla="*/ 5546643 w 6094603"/>
              <a:gd name="connsiteY4672" fmla="*/ 1180256 h 6038528"/>
              <a:gd name="connsiteX4673" fmla="*/ 5540518 w 6094603"/>
              <a:gd name="connsiteY4673" fmla="*/ 1179195 h 6038528"/>
              <a:gd name="connsiteX4674" fmla="*/ 4848907 w 6094603"/>
              <a:gd name="connsiteY4674" fmla="*/ 1168718 h 6038528"/>
              <a:gd name="connsiteX4675" fmla="*/ 4840950 w 6094603"/>
              <a:gd name="connsiteY4675" fmla="*/ 1170562 h 6038528"/>
              <a:gd name="connsiteX4676" fmla="*/ 4838057 w 6094603"/>
              <a:gd name="connsiteY4676" fmla="*/ 1171927 h 6038528"/>
              <a:gd name="connsiteX4677" fmla="*/ 4828538 w 6094603"/>
              <a:gd name="connsiteY4677" fmla="*/ 1182239 h 6038528"/>
              <a:gd name="connsiteX4678" fmla="*/ 4829249 w 6094603"/>
              <a:gd name="connsiteY4678" fmla="*/ 1196250 h 6038528"/>
              <a:gd name="connsiteX4679" fmla="*/ 4830801 w 6094603"/>
              <a:gd name="connsiteY4679" fmla="*/ 1199622 h 6038528"/>
              <a:gd name="connsiteX4680" fmla="*/ 4841078 w 6094603"/>
              <a:gd name="connsiteY4680" fmla="*/ 1209246 h 6038528"/>
              <a:gd name="connsiteX4681" fmla="*/ 4847332 w 6094603"/>
              <a:gd name="connsiteY4681" fmla="*/ 1210366 h 6038528"/>
              <a:gd name="connsiteX4682" fmla="*/ 4855159 w 6094603"/>
              <a:gd name="connsiteY4682" fmla="*/ 1208593 h 6038528"/>
              <a:gd name="connsiteX4683" fmla="*/ 4858158 w 6094603"/>
              <a:gd name="connsiteY4683" fmla="*/ 1207193 h 6038528"/>
              <a:gd name="connsiteX4684" fmla="*/ 4867782 w 6094603"/>
              <a:gd name="connsiteY4684" fmla="*/ 1196799 h 6038528"/>
              <a:gd name="connsiteX4685" fmla="*/ 4866954 w 6094603"/>
              <a:gd name="connsiteY4685" fmla="*/ 1182659 h 6038528"/>
              <a:gd name="connsiteX4686" fmla="*/ 4865344 w 6094603"/>
              <a:gd name="connsiteY4686" fmla="*/ 1179288 h 6038528"/>
              <a:gd name="connsiteX4687" fmla="*/ 4854996 w 6094603"/>
              <a:gd name="connsiteY4687" fmla="*/ 1169780 h 6038528"/>
              <a:gd name="connsiteX4688" fmla="*/ 4848907 w 6094603"/>
              <a:gd name="connsiteY4688" fmla="*/ 1168718 h 6038528"/>
              <a:gd name="connsiteX4689" fmla="*/ 4156396 w 6094603"/>
              <a:gd name="connsiteY4689" fmla="*/ 1145077 h 6038528"/>
              <a:gd name="connsiteX4690" fmla="*/ 4148639 w 6094603"/>
              <a:gd name="connsiteY4690" fmla="*/ 1146820 h 6038528"/>
              <a:gd name="connsiteX4691" fmla="*/ 4123160 w 6094603"/>
              <a:gd name="connsiteY4691" fmla="*/ 1155775 h 6038528"/>
              <a:gd name="connsiteX4692" fmla="*/ 4110759 w 6094603"/>
              <a:gd name="connsiteY4692" fmla="*/ 1166143 h 6038528"/>
              <a:gd name="connsiteX4693" fmla="*/ 4111587 w 6094603"/>
              <a:gd name="connsiteY4693" fmla="*/ 1182274 h 6038528"/>
              <a:gd name="connsiteX4694" fmla="*/ 4122507 w 6094603"/>
              <a:gd name="connsiteY4694" fmla="*/ 1210051 h 6038528"/>
              <a:gd name="connsiteX4695" fmla="*/ 4134243 w 6094603"/>
              <a:gd name="connsiteY4695" fmla="*/ 1222954 h 6038528"/>
              <a:gd name="connsiteX4696" fmla="*/ 4140099 w 6094603"/>
              <a:gd name="connsiteY4696" fmla="*/ 1223922 h 6038528"/>
              <a:gd name="connsiteX4697" fmla="*/ 4151415 w 6094603"/>
              <a:gd name="connsiteY4697" fmla="*/ 1219932 h 6038528"/>
              <a:gd name="connsiteX4698" fmla="*/ 4176719 w 6094603"/>
              <a:gd name="connsiteY4698" fmla="*/ 1204498 h 6038528"/>
              <a:gd name="connsiteX4699" fmla="*/ 4186682 w 6094603"/>
              <a:gd name="connsiteY4699" fmla="*/ 1193136 h 6038528"/>
              <a:gd name="connsiteX4700" fmla="*/ 4184558 w 6094603"/>
              <a:gd name="connsiteY4700" fmla="*/ 1178180 h 6038528"/>
              <a:gd name="connsiteX4701" fmla="*/ 4173126 w 6094603"/>
              <a:gd name="connsiteY4701" fmla="*/ 1156275 h 6038528"/>
              <a:gd name="connsiteX4702" fmla="*/ 4162906 w 6094603"/>
              <a:gd name="connsiteY4702" fmla="*/ 1146285 h 6038528"/>
              <a:gd name="connsiteX4703" fmla="*/ 4156396 w 6094603"/>
              <a:gd name="connsiteY4703" fmla="*/ 1145077 h 6038528"/>
              <a:gd name="connsiteX4704" fmla="*/ 6027285 w 6094603"/>
              <a:gd name="connsiteY4704" fmla="*/ 1117560 h 6038528"/>
              <a:gd name="connsiteX4705" fmla="*/ 6018103 w 6094603"/>
              <a:gd name="connsiteY4705" fmla="*/ 1120066 h 6038528"/>
              <a:gd name="connsiteX4706" fmla="*/ 5998948 w 6094603"/>
              <a:gd name="connsiteY4706" fmla="*/ 1129272 h 6038528"/>
              <a:gd name="connsiteX4707" fmla="*/ 5988367 w 6094603"/>
              <a:gd name="connsiteY4707" fmla="*/ 1140027 h 6038528"/>
              <a:gd name="connsiteX4708" fmla="*/ 5989615 w 6094603"/>
              <a:gd name="connsiteY4708" fmla="*/ 1155066 h 6038528"/>
              <a:gd name="connsiteX4709" fmla="*/ 5998435 w 6094603"/>
              <a:gd name="connsiteY4709" fmla="*/ 1174342 h 6038528"/>
              <a:gd name="connsiteX4710" fmla="*/ 6009132 w 6094603"/>
              <a:gd name="connsiteY4710" fmla="*/ 1185179 h 6038528"/>
              <a:gd name="connsiteX4711" fmla="*/ 6015455 w 6094603"/>
              <a:gd name="connsiteY4711" fmla="*/ 1186311 h 6038528"/>
              <a:gd name="connsiteX4712" fmla="*/ 6024322 w 6094603"/>
              <a:gd name="connsiteY4712" fmla="*/ 1183989 h 6038528"/>
              <a:gd name="connsiteX4713" fmla="*/ 6043909 w 6094603"/>
              <a:gd name="connsiteY4713" fmla="*/ 1175135 h 6038528"/>
              <a:gd name="connsiteX4714" fmla="*/ 6054922 w 6094603"/>
              <a:gd name="connsiteY4714" fmla="*/ 1164293 h 6038528"/>
              <a:gd name="connsiteX4715" fmla="*/ 6053522 w 6094603"/>
              <a:gd name="connsiteY4715" fmla="*/ 1148902 h 6038528"/>
              <a:gd name="connsiteX4716" fmla="*/ 6044247 w 6094603"/>
              <a:gd name="connsiteY4716" fmla="*/ 1129352 h 6038528"/>
              <a:gd name="connsiteX4717" fmla="*/ 6033351 w 6094603"/>
              <a:gd name="connsiteY4717" fmla="*/ 1118597 h 6038528"/>
              <a:gd name="connsiteX4718" fmla="*/ 6027285 w 6094603"/>
              <a:gd name="connsiteY4718" fmla="*/ 1117560 h 6038528"/>
              <a:gd name="connsiteX4719" fmla="*/ 5335183 w 6094603"/>
              <a:gd name="connsiteY4719" fmla="*/ 1107652 h 6038528"/>
              <a:gd name="connsiteX4720" fmla="*/ 5326854 w 6094603"/>
              <a:gd name="connsiteY4720" fmla="*/ 1109680 h 6038528"/>
              <a:gd name="connsiteX4721" fmla="*/ 5317696 w 6094603"/>
              <a:gd name="connsiteY4721" fmla="*/ 1113998 h 6038528"/>
              <a:gd name="connsiteX4722" fmla="*/ 5307791 w 6094603"/>
              <a:gd name="connsiteY4722" fmla="*/ 1124411 h 6038528"/>
              <a:gd name="connsiteX4723" fmla="*/ 5308608 w 6094603"/>
              <a:gd name="connsiteY4723" fmla="*/ 1138776 h 6038528"/>
              <a:gd name="connsiteX4724" fmla="*/ 5308608 w 6094603"/>
              <a:gd name="connsiteY4724" fmla="*/ 1138775 h 6038528"/>
              <a:gd name="connsiteX4725" fmla="*/ 5312785 w 6094603"/>
              <a:gd name="connsiteY4725" fmla="*/ 1147946 h 6038528"/>
              <a:gd name="connsiteX4726" fmla="*/ 5323202 w 6094603"/>
              <a:gd name="connsiteY4726" fmla="*/ 1158029 h 6038528"/>
              <a:gd name="connsiteX4727" fmla="*/ 5329514 w 6094603"/>
              <a:gd name="connsiteY4727" fmla="*/ 1159169 h 6038528"/>
              <a:gd name="connsiteX4728" fmla="*/ 5337668 w 6094603"/>
              <a:gd name="connsiteY4728" fmla="*/ 1157232 h 6038528"/>
              <a:gd name="connsiteX4729" fmla="*/ 5346966 w 6094603"/>
              <a:gd name="connsiteY4729" fmla="*/ 1153017 h 6038528"/>
              <a:gd name="connsiteX4730" fmla="*/ 5357139 w 6094603"/>
              <a:gd name="connsiteY4730" fmla="*/ 1142479 h 6038528"/>
              <a:gd name="connsiteX4731" fmla="*/ 5356182 w 6094603"/>
              <a:gd name="connsiteY4731" fmla="*/ 1127873 h 6038528"/>
              <a:gd name="connsiteX4732" fmla="*/ 5351819 w 6094603"/>
              <a:gd name="connsiteY4732" fmla="*/ 1118657 h 6038528"/>
              <a:gd name="connsiteX4733" fmla="*/ 5341296 w 6094603"/>
              <a:gd name="connsiteY4733" fmla="*/ 1108712 h 6038528"/>
              <a:gd name="connsiteX4734" fmla="*/ 5335183 w 6094603"/>
              <a:gd name="connsiteY4734" fmla="*/ 1107652 h 6038528"/>
              <a:gd name="connsiteX4735" fmla="*/ 4643187 w 6094603"/>
              <a:gd name="connsiteY4735" fmla="*/ 1095893 h 6038528"/>
              <a:gd name="connsiteX4736" fmla="*/ 4635429 w 6094603"/>
              <a:gd name="connsiteY4736" fmla="*/ 1097659 h 6038528"/>
              <a:gd name="connsiteX4737" fmla="*/ 4634881 w 6094603"/>
              <a:gd name="connsiteY4737" fmla="*/ 1097922 h 6038528"/>
              <a:gd name="connsiteX4738" fmla="*/ 4625104 w 6094603"/>
              <a:gd name="connsiteY4738" fmla="*/ 1108392 h 6038528"/>
              <a:gd name="connsiteX4739" fmla="*/ 4625466 w 6094603"/>
              <a:gd name="connsiteY4739" fmla="*/ 1122496 h 6038528"/>
              <a:gd name="connsiteX4740" fmla="*/ 4625466 w 6094603"/>
              <a:gd name="connsiteY4740" fmla="*/ 1122495 h 6038528"/>
              <a:gd name="connsiteX4741" fmla="*/ 4642837 w 6094603"/>
              <a:gd name="connsiteY4741" fmla="*/ 1133523 h 6038528"/>
              <a:gd name="connsiteX4742" fmla="*/ 4649977 w 6094603"/>
              <a:gd name="connsiteY4742" fmla="*/ 1131928 h 6038528"/>
              <a:gd name="connsiteX4743" fmla="*/ 4651108 w 6094603"/>
              <a:gd name="connsiteY4743" fmla="*/ 1131405 h 6038528"/>
              <a:gd name="connsiteX4744" fmla="*/ 4660604 w 6094603"/>
              <a:gd name="connsiteY4744" fmla="*/ 1121220 h 6038528"/>
              <a:gd name="connsiteX4745" fmla="*/ 4660044 w 6094603"/>
              <a:gd name="connsiteY4745" fmla="*/ 1107298 h 6038528"/>
              <a:gd name="connsiteX4746" fmla="*/ 4659485 w 6094603"/>
              <a:gd name="connsiteY4746" fmla="*/ 1106124 h 6038528"/>
              <a:gd name="connsiteX4747" fmla="*/ 4643187 w 6094603"/>
              <a:gd name="connsiteY4747" fmla="*/ 1095893 h 6038528"/>
              <a:gd name="connsiteX4748" fmla="*/ 3814219 w 6094603"/>
              <a:gd name="connsiteY4748" fmla="*/ 1068426 h 6038528"/>
              <a:gd name="connsiteX4749" fmla="*/ 3860090 w 6094603"/>
              <a:gd name="connsiteY4749" fmla="*/ 1080753 h 6038528"/>
              <a:gd name="connsiteX4750" fmla="*/ 3902904 w 6094603"/>
              <a:gd name="connsiteY4750" fmla="*/ 1136554 h 6038528"/>
              <a:gd name="connsiteX4751" fmla="*/ 3893723 w 6094603"/>
              <a:gd name="connsiteY4751" fmla="*/ 1206272 h 6038528"/>
              <a:gd name="connsiteX4752" fmla="*/ 3814056 w 6094603"/>
              <a:gd name="connsiteY4752" fmla="*/ 1252248 h 6038528"/>
              <a:gd name="connsiteX4753" fmla="*/ 3768185 w 6094603"/>
              <a:gd name="connsiteY4753" fmla="*/ 1239916 h 6038528"/>
              <a:gd name="connsiteX4754" fmla="*/ 3725370 w 6094603"/>
              <a:gd name="connsiteY4754" fmla="*/ 1184118 h 6038528"/>
              <a:gd name="connsiteX4755" fmla="*/ 3734551 w 6094603"/>
              <a:gd name="connsiteY4755" fmla="*/ 1114385 h 6038528"/>
              <a:gd name="connsiteX4756" fmla="*/ 3814219 w 6094603"/>
              <a:gd name="connsiteY4756" fmla="*/ 1068426 h 6038528"/>
              <a:gd name="connsiteX4757" fmla="*/ 5821017 w 6094603"/>
              <a:gd name="connsiteY4757" fmla="*/ 1046380 h 6038528"/>
              <a:gd name="connsiteX4758" fmla="*/ 5812162 w 6094603"/>
              <a:gd name="connsiteY4758" fmla="*/ 1048692 h 6038528"/>
              <a:gd name="connsiteX4759" fmla="*/ 5796553 w 6094603"/>
              <a:gd name="connsiteY4759" fmla="*/ 1056120 h 6038528"/>
              <a:gd name="connsiteX4760" fmla="*/ 5786240 w 6094603"/>
              <a:gd name="connsiteY4760" fmla="*/ 1066761 h 6038528"/>
              <a:gd name="connsiteX4761" fmla="*/ 5787337 w 6094603"/>
              <a:gd name="connsiteY4761" fmla="*/ 1081537 h 6038528"/>
              <a:gd name="connsiteX4762" fmla="*/ 5787337 w 6094603"/>
              <a:gd name="connsiteY4762" fmla="*/ 1081538 h 6038528"/>
              <a:gd name="connsiteX4763" fmla="*/ 5794348 w 6094603"/>
              <a:gd name="connsiteY4763" fmla="*/ 1096781 h 6038528"/>
              <a:gd name="connsiteX4764" fmla="*/ 5804976 w 6094603"/>
              <a:gd name="connsiteY4764" fmla="*/ 1107273 h 6038528"/>
              <a:gd name="connsiteX4765" fmla="*/ 5811229 w 6094603"/>
              <a:gd name="connsiteY4765" fmla="*/ 1108390 h 6038528"/>
              <a:gd name="connsiteX4766" fmla="*/ 5819885 w 6094603"/>
              <a:gd name="connsiteY4766" fmla="*/ 1106191 h 6038528"/>
              <a:gd name="connsiteX4767" fmla="*/ 5835716 w 6094603"/>
              <a:gd name="connsiteY4767" fmla="*/ 1098933 h 6038528"/>
              <a:gd name="connsiteX4768" fmla="*/ 5846309 w 6094603"/>
              <a:gd name="connsiteY4768" fmla="*/ 1088213 h 6038528"/>
              <a:gd name="connsiteX4769" fmla="*/ 5845107 w 6094603"/>
              <a:gd name="connsiteY4769" fmla="*/ 1073186 h 6038528"/>
              <a:gd name="connsiteX4770" fmla="*/ 5837839 w 6094603"/>
              <a:gd name="connsiteY4770" fmla="*/ 1057841 h 6038528"/>
              <a:gd name="connsiteX4771" fmla="*/ 5827083 w 6094603"/>
              <a:gd name="connsiteY4771" fmla="*/ 1047428 h 6038528"/>
              <a:gd name="connsiteX4772" fmla="*/ 5821017 w 6094603"/>
              <a:gd name="connsiteY4772" fmla="*/ 1046380 h 6038528"/>
              <a:gd name="connsiteX4773" fmla="*/ 5129347 w 6094603"/>
              <a:gd name="connsiteY4773" fmla="*/ 1036129 h 6038528"/>
              <a:gd name="connsiteX4774" fmla="*/ 5121157 w 6094603"/>
              <a:gd name="connsiteY4774" fmla="*/ 1038089 h 6038528"/>
              <a:gd name="connsiteX4775" fmla="*/ 5115605 w 6094603"/>
              <a:gd name="connsiteY4775" fmla="*/ 1040743 h 6038528"/>
              <a:gd name="connsiteX4776" fmla="*/ 5106015 w 6094603"/>
              <a:gd name="connsiteY4776" fmla="*/ 1051087 h 6038528"/>
              <a:gd name="connsiteX4777" fmla="*/ 5106785 w 6094603"/>
              <a:gd name="connsiteY4777" fmla="*/ 1065168 h 6038528"/>
              <a:gd name="connsiteX4778" fmla="*/ 5106785 w 6094603"/>
              <a:gd name="connsiteY4778" fmla="*/ 1065167 h 6038528"/>
              <a:gd name="connsiteX4779" fmla="*/ 5109363 w 6094603"/>
              <a:gd name="connsiteY4779" fmla="*/ 1070783 h 6038528"/>
              <a:gd name="connsiteX4780" fmla="*/ 5119676 w 6094603"/>
              <a:gd name="connsiteY4780" fmla="*/ 1080570 h 6038528"/>
              <a:gd name="connsiteX4781" fmla="*/ 5125964 w 6094603"/>
              <a:gd name="connsiteY4781" fmla="*/ 1081698 h 6038528"/>
              <a:gd name="connsiteX4782" fmla="*/ 5133885 w 6094603"/>
              <a:gd name="connsiteY4782" fmla="*/ 1079875 h 6038528"/>
              <a:gd name="connsiteX4783" fmla="*/ 5139567 w 6094603"/>
              <a:gd name="connsiteY4783" fmla="*/ 1077267 h 6038528"/>
              <a:gd name="connsiteX4784" fmla="*/ 5149424 w 6094603"/>
              <a:gd name="connsiteY4784" fmla="*/ 1066832 h 6038528"/>
              <a:gd name="connsiteX4785" fmla="*/ 5148561 w 6094603"/>
              <a:gd name="connsiteY4785" fmla="*/ 1052500 h 6038528"/>
              <a:gd name="connsiteX4786" fmla="*/ 5145843 w 6094603"/>
              <a:gd name="connsiteY4786" fmla="*/ 1046827 h 6038528"/>
              <a:gd name="connsiteX4787" fmla="*/ 5135367 w 6094603"/>
              <a:gd name="connsiteY4787" fmla="*/ 1037166 h 6038528"/>
              <a:gd name="connsiteX4788" fmla="*/ 5129347 w 6094603"/>
              <a:gd name="connsiteY4788" fmla="*/ 1036129 h 6038528"/>
              <a:gd name="connsiteX4789" fmla="*/ 3609491 w 6094603"/>
              <a:gd name="connsiteY4789" fmla="*/ 1025771 h 6038528"/>
              <a:gd name="connsiteX4790" fmla="*/ 3639461 w 6094603"/>
              <a:gd name="connsiteY4790" fmla="*/ 1033837 h 6038528"/>
              <a:gd name="connsiteX4791" fmla="*/ 3667390 w 6094603"/>
              <a:gd name="connsiteY4791" fmla="*/ 1070293 h 6038528"/>
              <a:gd name="connsiteX4792" fmla="*/ 3661440 w 6094603"/>
              <a:gd name="connsiteY4792" fmla="*/ 1115841 h 6038528"/>
              <a:gd name="connsiteX4793" fmla="*/ 3609386 w 6094603"/>
              <a:gd name="connsiteY4793" fmla="*/ 1145883 h 6038528"/>
              <a:gd name="connsiteX4794" fmla="*/ 3579404 w 6094603"/>
              <a:gd name="connsiteY4794" fmla="*/ 1137829 h 6038528"/>
              <a:gd name="connsiteX4795" fmla="*/ 3551441 w 6094603"/>
              <a:gd name="connsiteY4795" fmla="*/ 1101373 h 6038528"/>
              <a:gd name="connsiteX4796" fmla="*/ 3557437 w 6094603"/>
              <a:gd name="connsiteY4796" fmla="*/ 1055813 h 6038528"/>
              <a:gd name="connsiteX4797" fmla="*/ 3609491 w 6094603"/>
              <a:gd name="connsiteY4797" fmla="*/ 1025771 h 6038528"/>
              <a:gd name="connsiteX4798" fmla="*/ 4436324 w 6094603"/>
              <a:gd name="connsiteY4798" fmla="*/ 1019415 h 6038528"/>
              <a:gd name="connsiteX4799" fmla="*/ 4428753 w 6094603"/>
              <a:gd name="connsiteY4799" fmla="*/ 1021067 h 6038528"/>
              <a:gd name="connsiteX4800" fmla="*/ 4428543 w 6094603"/>
              <a:gd name="connsiteY4800" fmla="*/ 1021170 h 6038528"/>
              <a:gd name="connsiteX4801" fmla="*/ 4418883 w 6094603"/>
              <a:gd name="connsiteY4801" fmla="*/ 1031502 h 6038528"/>
              <a:gd name="connsiteX4802" fmla="*/ 4419630 w 6094603"/>
              <a:gd name="connsiteY4802" fmla="*/ 1045618 h 6038528"/>
              <a:gd name="connsiteX4803" fmla="*/ 4419630 w 6094603"/>
              <a:gd name="connsiteY4803" fmla="*/ 1045617 h 6038528"/>
              <a:gd name="connsiteX4804" fmla="*/ 4420832 w 6094603"/>
              <a:gd name="connsiteY4804" fmla="*/ 1048169 h 6038528"/>
              <a:gd name="connsiteX4805" fmla="*/ 4431121 w 6094603"/>
              <a:gd name="connsiteY4805" fmla="*/ 1057625 h 6038528"/>
              <a:gd name="connsiteX4806" fmla="*/ 4437269 w 6094603"/>
              <a:gd name="connsiteY4806" fmla="*/ 1058696 h 6038528"/>
              <a:gd name="connsiteX4807" fmla="*/ 4445085 w 6094603"/>
              <a:gd name="connsiteY4807" fmla="*/ 1056919 h 6038528"/>
              <a:gd name="connsiteX4808" fmla="*/ 4454022 w 6094603"/>
              <a:gd name="connsiteY4808" fmla="*/ 1032630 h 6038528"/>
              <a:gd name="connsiteX4809" fmla="*/ 4452808 w 6094603"/>
              <a:gd name="connsiteY4809" fmla="*/ 1030010 h 6038528"/>
              <a:gd name="connsiteX4810" fmla="*/ 4442635 w 6094603"/>
              <a:gd name="connsiteY4810" fmla="*/ 1020555 h 6038528"/>
              <a:gd name="connsiteX4811" fmla="*/ 4436324 w 6094603"/>
              <a:gd name="connsiteY4811" fmla="*/ 1019415 h 6038528"/>
              <a:gd name="connsiteX4812" fmla="*/ 3404752 w 6094603"/>
              <a:gd name="connsiteY4812" fmla="*/ 988070 h 6038528"/>
              <a:gd name="connsiteX4813" fmla="*/ 3416347 w 6094603"/>
              <a:gd name="connsiteY4813" fmla="*/ 991192 h 6038528"/>
              <a:gd name="connsiteX4814" fmla="*/ 3427197 w 6094603"/>
              <a:gd name="connsiteY4814" fmla="*/ 1005297 h 6038528"/>
              <a:gd name="connsiteX4815" fmla="*/ 3424864 w 6094603"/>
              <a:gd name="connsiteY4815" fmla="*/ 1022957 h 6038528"/>
              <a:gd name="connsiteX4816" fmla="*/ 3404717 w 6094603"/>
              <a:gd name="connsiteY4816" fmla="*/ 1034577 h 6038528"/>
              <a:gd name="connsiteX4817" fmla="*/ 3393132 w 6094603"/>
              <a:gd name="connsiteY4817" fmla="*/ 1031455 h 6038528"/>
              <a:gd name="connsiteX4818" fmla="*/ 3382283 w 6094603"/>
              <a:gd name="connsiteY4818" fmla="*/ 1017340 h 6038528"/>
              <a:gd name="connsiteX4819" fmla="*/ 3384604 w 6094603"/>
              <a:gd name="connsiteY4819" fmla="*/ 999691 h 6038528"/>
              <a:gd name="connsiteX4820" fmla="*/ 3404752 w 6094603"/>
              <a:gd name="connsiteY4820" fmla="*/ 988070 h 6038528"/>
              <a:gd name="connsiteX4821" fmla="*/ 5615251 w 6094603"/>
              <a:gd name="connsiteY4821" fmla="*/ 975006 h 6038528"/>
              <a:gd name="connsiteX4822" fmla="*/ 5606676 w 6094603"/>
              <a:gd name="connsiteY4822" fmla="*/ 977159 h 6038528"/>
              <a:gd name="connsiteX4823" fmla="*/ 5594298 w 6094603"/>
              <a:gd name="connsiteY4823" fmla="*/ 982992 h 6038528"/>
              <a:gd name="connsiteX4824" fmla="*/ 5584196 w 6094603"/>
              <a:gd name="connsiteY4824" fmla="*/ 993473 h 6038528"/>
              <a:gd name="connsiteX4825" fmla="*/ 5585082 w 6094603"/>
              <a:gd name="connsiteY4825" fmla="*/ 1008010 h 6038528"/>
              <a:gd name="connsiteX4826" fmla="*/ 5585082 w 6094603"/>
              <a:gd name="connsiteY4826" fmla="*/ 1008009 h 6038528"/>
              <a:gd name="connsiteX4827" fmla="*/ 5590554 w 6094603"/>
              <a:gd name="connsiteY4827" fmla="*/ 1020099 h 6038528"/>
              <a:gd name="connsiteX4828" fmla="*/ 5601076 w 6094603"/>
              <a:gd name="connsiteY4828" fmla="*/ 1030421 h 6038528"/>
              <a:gd name="connsiteX4829" fmla="*/ 5607388 w 6094603"/>
              <a:gd name="connsiteY4829" fmla="*/ 1031560 h 6038528"/>
              <a:gd name="connsiteX4830" fmla="*/ 5615776 w 6094603"/>
              <a:gd name="connsiteY4830" fmla="*/ 1029498 h 6038528"/>
              <a:gd name="connsiteX4831" fmla="*/ 5628410 w 6094603"/>
              <a:gd name="connsiteY4831" fmla="*/ 1023722 h 6038528"/>
              <a:gd name="connsiteX4832" fmla="*/ 5638770 w 6094603"/>
              <a:gd name="connsiteY4832" fmla="*/ 1013104 h 6038528"/>
              <a:gd name="connsiteX4833" fmla="*/ 5637708 w 6094603"/>
              <a:gd name="connsiteY4833" fmla="*/ 998303 h 6038528"/>
              <a:gd name="connsiteX4834" fmla="*/ 5631968 w 6094603"/>
              <a:gd name="connsiteY4834" fmla="*/ 986204 h 6038528"/>
              <a:gd name="connsiteX4835" fmla="*/ 5621329 w 6094603"/>
              <a:gd name="connsiteY4835" fmla="*/ 976053 h 6038528"/>
              <a:gd name="connsiteX4836" fmla="*/ 5615251 w 6094603"/>
              <a:gd name="connsiteY4836" fmla="*/ 975006 h 6038528"/>
              <a:gd name="connsiteX4837" fmla="*/ 4923406 w 6094603"/>
              <a:gd name="connsiteY4837" fmla="*/ 964012 h 6038528"/>
              <a:gd name="connsiteX4838" fmla="*/ 4915473 w 6094603"/>
              <a:gd name="connsiteY4838" fmla="*/ 965845 h 6038528"/>
              <a:gd name="connsiteX4839" fmla="*/ 4912965 w 6094603"/>
              <a:gd name="connsiteY4839" fmla="*/ 967031 h 6038528"/>
              <a:gd name="connsiteX4840" fmla="*/ 4903515 w 6094603"/>
              <a:gd name="connsiteY4840" fmla="*/ 977296 h 6038528"/>
              <a:gd name="connsiteX4841" fmla="*/ 4904204 w 6094603"/>
              <a:gd name="connsiteY4841" fmla="*/ 991240 h 6038528"/>
              <a:gd name="connsiteX4842" fmla="*/ 4904204 w 6094603"/>
              <a:gd name="connsiteY4842" fmla="*/ 991239 h 6038528"/>
              <a:gd name="connsiteX4843" fmla="*/ 4905393 w 6094603"/>
              <a:gd name="connsiteY4843" fmla="*/ 993825 h 6038528"/>
              <a:gd name="connsiteX4844" fmla="*/ 4915601 w 6094603"/>
              <a:gd name="connsiteY4844" fmla="*/ 1003327 h 6038528"/>
              <a:gd name="connsiteX4845" fmla="*/ 4921866 w 6094603"/>
              <a:gd name="connsiteY4845" fmla="*/ 1004444 h 6038528"/>
              <a:gd name="connsiteX4846" fmla="*/ 4929519 w 6094603"/>
              <a:gd name="connsiteY4846" fmla="*/ 1002746 h 6038528"/>
              <a:gd name="connsiteX4847" fmla="*/ 4932261 w 6094603"/>
              <a:gd name="connsiteY4847" fmla="*/ 1001470 h 6038528"/>
              <a:gd name="connsiteX4848" fmla="*/ 4941815 w 6094603"/>
              <a:gd name="connsiteY4848" fmla="*/ 991126 h 6038528"/>
              <a:gd name="connsiteX4849" fmla="*/ 4941045 w 6094603"/>
              <a:gd name="connsiteY4849" fmla="*/ 977067 h 6038528"/>
              <a:gd name="connsiteX4850" fmla="*/ 4939843 w 6094603"/>
              <a:gd name="connsiteY4850" fmla="*/ 974538 h 6038528"/>
              <a:gd name="connsiteX4851" fmla="*/ 4929496 w 6094603"/>
              <a:gd name="connsiteY4851" fmla="*/ 965059 h 6038528"/>
              <a:gd name="connsiteX4852" fmla="*/ 4923406 w 6094603"/>
              <a:gd name="connsiteY4852" fmla="*/ 964012 h 6038528"/>
              <a:gd name="connsiteX4853" fmla="*/ 4226603 w 6094603"/>
              <a:gd name="connsiteY4853" fmla="*/ 922916 h 6038528"/>
              <a:gd name="connsiteX4854" fmla="*/ 4218414 w 6094603"/>
              <a:gd name="connsiteY4854" fmla="*/ 924875 h 6038528"/>
              <a:gd name="connsiteX4855" fmla="*/ 4207961 w 6094603"/>
              <a:gd name="connsiteY4855" fmla="*/ 929523 h 6038528"/>
              <a:gd name="connsiteX4856" fmla="*/ 4197181 w 6094603"/>
              <a:gd name="connsiteY4856" fmla="*/ 941075 h 6038528"/>
              <a:gd name="connsiteX4857" fmla="*/ 4199596 w 6094603"/>
              <a:gd name="connsiteY4857" fmla="*/ 956695 h 6038528"/>
              <a:gd name="connsiteX4858" fmla="*/ 4199596 w 6094603"/>
              <a:gd name="connsiteY4858" fmla="*/ 956696 h 6038528"/>
              <a:gd name="connsiteX4859" fmla="*/ 4210761 w 6094603"/>
              <a:gd name="connsiteY4859" fmla="*/ 976246 h 6038528"/>
              <a:gd name="connsiteX4860" fmla="*/ 4221342 w 6094603"/>
              <a:gd name="connsiteY4860" fmla="*/ 985793 h 6038528"/>
              <a:gd name="connsiteX4861" fmla="*/ 4227175 w 6094603"/>
              <a:gd name="connsiteY4861" fmla="*/ 986762 h 6038528"/>
              <a:gd name="connsiteX4862" fmla="*/ 4235563 w 6094603"/>
              <a:gd name="connsiteY4862" fmla="*/ 984699 h 6038528"/>
              <a:gd name="connsiteX4863" fmla="*/ 4242854 w 6094603"/>
              <a:gd name="connsiteY4863" fmla="*/ 981178 h 6038528"/>
              <a:gd name="connsiteX4864" fmla="*/ 4252443 w 6094603"/>
              <a:gd name="connsiteY4864" fmla="*/ 970947 h 6038528"/>
              <a:gd name="connsiteX4865" fmla="*/ 4251837 w 6094603"/>
              <a:gd name="connsiteY4865" fmla="*/ 956945 h 6038528"/>
              <a:gd name="connsiteX4866" fmla="*/ 4243997 w 6094603"/>
              <a:gd name="connsiteY4866" fmla="*/ 936063 h 6038528"/>
              <a:gd name="connsiteX4867" fmla="*/ 4233848 w 6094603"/>
              <a:gd name="connsiteY4867" fmla="*/ 924431 h 6038528"/>
              <a:gd name="connsiteX4868" fmla="*/ 4226603 w 6094603"/>
              <a:gd name="connsiteY4868" fmla="*/ 922916 h 6038528"/>
              <a:gd name="connsiteX4869" fmla="*/ 5409601 w 6094603"/>
              <a:gd name="connsiteY4869" fmla="*/ 904198 h 6038528"/>
              <a:gd name="connsiteX4870" fmla="*/ 5401260 w 6094603"/>
              <a:gd name="connsiteY4870" fmla="*/ 906226 h 6038528"/>
              <a:gd name="connsiteX4871" fmla="*/ 5392662 w 6094603"/>
              <a:gd name="connsiteY4871" fmla="*/ 910282 h 6038528"/>
              <a:gd name="connsiteX4872" fmla="*/ 5382769 w 6094603"/>
              <a:gd name="connsiteY4872" fmla="*/ 920650 h 6038528"/>
              <a:gd name="connsiteX4873" fmla="*/ 5383516 w 6094603"/>
              <a:gd name="connsiteY4873" fmla="*/ 934936 h 6038528"/>
              <a:gd name="connsiteX4874" fmla="*/ 5387284 w 6094603"/>
              <a:gd name="connsiteY4874" fmla="*/ 943275 h 6038528"/>
              <a:gd name="connsiteX4875" fmla="*/ 5397678 w 6094603"/>
              <a:gd name="connsiteY4875" fmla="*/ 953335 h 6038528"/>
              <a:gd name="connsiteX4876" fmla="*/ 5404013 w 6094603"/>
              <a:gd name="connsiteY4876" fmla="*/ 954475 h 6038528"/>
              <a:gd name="connsiteX4877" fmla="*/ 5412133 w 6094603"/>
              <a:gd name="connsiteY4877" fmla="*/ 952550 h 6038528"/>
              <a:gd name="connsiteX4878" fmla="*/ 5421010 w 6094603"/>
              <a:gd name="connsiteY4878" fmla="*/ 948493 h 6038528"/>
              <a:gd name="connsiteX4879" fmla="*/ 5431125 w 6094603"/>
              <a:gd name="connsiteY4879" fmla="*/ 937955 h 6038528"/>
              <a:gd name="connsiteX4880" fmla="*/ 5430145 w 6094603"/>
              <a:gd name="connsiteY4880" fmla="*/ 923373 h 6038528"/>
              <a:gd name="connsiteX4881" fmla="*/ 5426179 w 6094603"/>
              <a:gd name="connsiteY4881" fmla="*/ 915068 h 6038528"/>
              <a:gd name="connsiteX4882" fmla="*/ 5415644 w 6094603"/>
              <a:gd name="connsiteY4882" fmla="*/ 905236 h 6038528"/>
              <a:gd name="connsiteX4883" fmla="*/ 5409601 w 6094603"/>
              <a:gd name="connsiteY4883" fmla="*/ 904198 h 6038528"/>
              <a:gd name="connsiteX4884" fmla="*/ 4716520 w 6094603"/>
              <a:gd name="connsiteY4884" fmla="*/ 888728 h 6038528"/>
              <a:gd name="connsiteX4885" fmla="*/ 4708937 w 6094603"/>
              <a:gd name="connsiteY4885" fmla="*/ 890392 h 6038528"/>
              <a:gd name="connsiteX4886" fmla="*/ 4708727 w 6094603"/>
              <a:gd name="connsiteY4886" fmla="*/ 890494 h 6038528"/>
              <a:gd name="connsiteX4887" fmla="*/ 4699079 w 6094603"/>
              <a:gd name="connsiteY4887" fmla="*/ 900827 h 6038528"/>
              <a:gd name="connsiteX4888" fmla="*/ 4699826 w 6094603"/>
              <a:gd name="connsiteY4888" fmla="*/ 914953 h 6038528"/>
              <a:gd name="connsiteX4889" fmla="*/ 4701051 w 6094603"/>
              <a:gd name="connsiteY4889" fmla="*/ 917551 h 6038528"/>
              <a:gd name="connsiteX4890" fmla="*/ 4717465 w 6094603"/>
              <a:gd name="connsiteY4890" fmla="*/ 928022 h 6038528"/>
              <a:gd name="connsiteX4891" fmla="*/ 4724173 w 6094603"/>
              <a:gd name="connsiteY4891" fmla="*/ 926712 h 6038528"/>
              <a:gd name="connsiteX4892" fmla="*/ 4725701 w 6094603"/>
              <a:gd name="connsiteY4892" fmla="*/ 926040 h 6038528"/>
              <a:gd name="connsiteX4893" fmla="*/ 4734952 w 6094603"/>
              <a:gd name="connsiteY4893" fmla="*/ 915718 h 6038528"/>
              <a:gd name="connsiteX4894" fmla="*/ 4734171 w 6094603"/>
              <a:gd name="connsiteY4894" fmla="*/ 901876 h 6038528"/>
              <a:gd name="connsiteX4895" fmla="*/ 4732992 w 6094603"/>
              <a:gd name="connsiteY4895" fmla="*/ 899347 h 6038528"/>
              <a:gd name="connsiteX4896" fmla="*/ 4722831 w 6094603"/>
              <a:gd name="connsiteY4896" fmla="*/ 889856 h 6038528"/>
              <a:gd name="connsiteX4897" fmla="*/ 4716520 w 6094603"/>
              <a:gd name="connsiteY4897" fmla="*/ 888728 h 6038528"/>
              <a:gd name="connsiteX4898" fmla="*/ 3683979 w 6094603"/>
              <a:gd name="connsiteY4898" fmla="*/ 832061 h 6038528"/>
              <a:gd name="connsiteX4899" fmla="*/ 3708466 w 6094603"/>
              <a:gd name="connsiteY4899" fmla="*/ 838647 h 6038528"/>
              <a:gd name="connsiteX4900" fmla="*/ 3731331 w 6094603"/>
              <a:gd name="connsiteY4900" fmla="*/ 868438 h 6038528"/>
              <a:gd name="connsiteX4901" fmla="*/ 3726432 w 6094603"/>
              <a:gd name="connsiteY4901" fmla="*/ 905658 h 6038528"/>
              <a:gd name="connsiteX4902" fmla="*/ 3683897 w 6094603"/>
              <a:gd name="connsiteY4902" fmla="*/ 930197 h 6038528"/>
              <a:gd name="connsiteX4903" fmla="*/ 3659422 w 6094603"/>
              <a:gd name="connsiteY4903" fmla="*/ 923612 h 6038528"/>
              <a:gd name="connsiteX4904" fmla="*/ 3659422 w 6094603"/>
              <a:gd name="connsiteY4904" fmla="*/ 923613 h 6038528"/>
              <a:gd name="connsiteX4905" fmla="*/ 3636592 w 6094603"/>
              <a:gd name="connsiteY4905" fmla="*/ 893822 h 6038528"/>
              <a:gd name="connsiteX4906" fmla="*/ 3641456 w 6094603"/>
              <a:gd name="connsiteY4906" fmla="*/ 856613 h 6038528"/>
              <a:gd name="connsiteX4907" fmla="*/ 3683979 w 6094603"/>
              <a:gd name="connsiteY4907" fmla="*/ 832061 h 6038528"/>
              <a:gd name="connsiteX4908" fmla="*/ 5202878 w 6094603"/>
              <a:gd name="connsiteY4908" fmla="*/ 831902 h 6038528"/>
              <a:gd name="connsiteX4909" fmla="*/ 5194829 w 6094603"/>
              <a:gd name="connsiteY4909" fmla="*/ 833793 h 6038528"/>
              <a:gd name="connsiteX4910" fmla="*/ 5190092 w 6094603"/>
              <a:gd name="connsiteY4910" fmla="*/ 836026 h 6038528"/>
              <a:gd name="connsiteX4911" fmla="*/ 5180515 w 6094603"/>
              <a:gd name="connsiteY4911" fmla="*/ 846381 h 6038528"/>
              <a:gd name="connsiteX4912" fmla="*/ 5181285 w 6094603"/>
              <a:gd name="connsiteY4912" fmla="*/ 860462 h 6038528"/>
              <a:gd name="connsiteX4913" fmla="*/ 5183863 w 6094603"/>
              <a:gd name="connsiteY4913" fmla="*/ 866056 h 6038528"/>
              <a:gd name="connsiteX4914" fmla="*/ 5194211 w 6094603"/>
              <a:gd name="connsiteY4914" fmla="*/ 875865 h 6038528"/>
              <a:gd name="connsiteX4915" fmla="*/ 5200463 w 6094603"/>
              <a:gd name="connsiteY4915" fmla="*/ 876982 h 6038528"/>
              <a:gd name="connsiteX4916" fmla="*/ 5208443 w 6094603"/>
              <a:gd name="connsiteY4916" fmla="*/ 875124 h 6038528"/>
              <a:gd name="connsiteX4917" fmla="*/ 5213215 w 6094603"/>
              <a:gd name="connsiteY4917" fmla="*/ 872903 h 6038528"/>
              <a:gd name="connsiteX4918" fmla="*/ 5222944 w 6094603"/>
              <a:gd name="connsiteY4918" fmla="*/ 862456 h 6038528"/>
              <a:gd name="connsiteX4919" fmla="*/ 5222057 w 6094603"/>
              <a:gd name="connsiteY4919" fmla="*/ 848204 h 6038528"/>
              <a:gd name="connsiteX4920" fmla="*/ 5219351 w 6094603"/>
              <a:gd name="connsiteY4920" fmla="*/ 842530 h 6038528"/>
              <a:gd name="connsiteX4921" fmla="*/ 5208945 w 6094603"/>
              <a:gd name="connsiteY4921" fmla="*/ 832949 h 6038528"/>
              <a:gd name="connsiteX4922" fmla="*/ 5202878 w 6094603"/>
              <a:gd name="connsiteY4922" fmla="*/ 831902 h 6038528"/>
              <a:gd name="connsiteX4923" fmla="*/ 5901839 w 6094603"/>
              <a:gd name="connsiteY4923" fmla="*/ 830157 h 6038528"/>
              <a:gd name="connsiteX4924" fmla="*/ 5891737 w 6094603"/>
              <a:gd name="connsiteY4924" fmla="*/ 833234 h 6038528"/>
              <a:gd name="connsiteX4925" fmla="*/ 5867984 w 6094603"/>
              <a:gd name="connsiteY4925" fmla="*/ 845652 h 6038528"/>
              <a:gd name="connsiteX4926" fmla="*/ 5857438 w 6094603"/>
              <a:gd name="connsiteY4926" fmla="*/ 856658 h 6038528"/>
              <a:gd name="connsiteX4927" fmla="*/ 5859060 w 6094603"/>
              <a:gd name="connsiteY4927" fmla="*/ 871822 h 6038528"/>
              <a:gd name="connsiteX4928" fmla="*/ 5859060 w 6094603"/>
              <a:gd name="connsiteY4928" fmla="*/ 871820 h 6038528"/>
              <a:gd name="connsiteX4929" fmla="*/ 5869046 w 6094603"/>
              <a:gd name="connsiteY4929" fmla="*/ 892464 h 6038528"/>
              <a:gd name="connsiteX4930" fmla="*/ 5879686 w 6094603"/>
              <a:gd name="connsiteY4930" fmla="*/ 903035 h 6038528"/>
              <a:gd name="connsiteX4931" fmla="*/ 5885974 w 6094603"/>
              <a:gd name="connsiteY4931" fmla="*/ 904163 h 6038528"/>
              <a:gd name="connsiteX4932" fmla="*/ 5894641 w 6094603"/>
              <a:gd name="connsiteY4932" fmla="*/ 901953 h 6038528"/>
              <a:gd name="connsiteX4933" fmla="*/ 5918744 w 6094603"/>
              <a:gd name="connsiteY4933" fmla="*/ 891893 h 6038528"/>
              <a:gd name="connsiteX4934" fmla="*/ 5930375 w 6094603"/>
              <a:gd name="connsiteY4934" fmla="*/ 881219 h 6038528"/>
              <a:gd name="connsiteX4935" fmla="*/ 5929196 w 6094603"/>
              <a:gd name="connsiteY4935" fmla="*/ 865474 h 6038528"/>
              <a:gd name="connsiteX4936" fmla="*/ 5919047 w 6094603"/>
              <a:gd name="connsiteY4936" fmla="*/ 842701 h 6038528"/>
              <a:gd name="connsiteX4937" fmla="*/ 5907754 w 6094603"/>
              <a:gd name="connsiteY4937" fmla="*/ 831149 h 6038528"/>
              <a:gd name="connsiteX4938" fmla="*/ 5901839 w 6094603"/>
              <a:gd name="connsiteY4938" fmla="*/ 830157 h 6038528"/>
              <a:gd name="connsiteX4939" fmla="*/ 4507137 w 6094603"/>
              <a:gd name="connsiteY4939" fmla="*/ 796960 h 6038528"/>
              <a:gd name="connsiteX4940" fmla="*/ 4499018 w 6094603"/>
              <a:gd name="connsiteY4940" fmla="*/ 798885 h 6038528"/>
              <a:gd name="connsiteX4941" fmla="*/ 4493173 w 6094603"/>
              <a:gd name="connsiteY4941" fmla="*/ 801608 h 6038528"/>
              <a:gd name="connsiteX4942" fmla="*/ 4483035 w 6094603"/>
              <a:gd name="connsiteY4942" fmla="*/ 812887 h 6038528"/>
              <a:gd name="connsiteX4943" fmla="*/ 4485042 w 6094603"/>
              <a:gd name="connsiteY4943" fmla="*/ 827914 h 6038528"/>
              <a:gd name="connsiteX4944" fmla="*/ 4493441 w 6094603"/>
              <a:gd name="connsiteY4944" fmla="*/ 843237 h 6038528"/>
              <a:gd name="connsiteX4945" fmla="*/ 4503742 w 6094603"/>
              <a:gd name="connsiteY4945" fmla="*/ 852625 h 6038528"/>
              <a:gd name="connsiteX4946" fmla="*/ 4509820 w 6094603"/>
              <a:gd name="connsiteY4946" fmla="*/ 853673 h 6038528"/>
              <a:gd name="connsiteX4947" fmla="*/ 4517660 w 6094603"/>
              <a:gd name="connsiteY4947" fmla="*/ 851896 h 6038528"/>
              <a:gd name="connsiteX4948" fmla="*/ 4521708 w 6094603"/>
              <a:gd name="connsiteY4948" fmla="*/ 849993 h 6038528"/>
              <a:gd name="connsiteX4949" fmla="*/ 4531204 w 6094603"/>
              <a:gd name="connsiteY4949" fmla="*/ 839831 h 6038528"/>
              <a:gd name="connsiteX4950" fmla="*/ 4530679 w 6094603"/>
              <a:gd name="connsiteY4950" fmla="*/ 825932 h 6038528"/>
              <a:gd name="connsiteX4951" fmla="*/ 4524391 w 6094603"/>
              <a:gd name="connsiteY4951" fmla="*/ 809640 h 6038528"/>
              <a:gd name="connsiteX4952" fmla="*/ 4514183 w 6094603"/>
              <a:gd name="connsiteY4952" fmla="*/ 798395 h 6038528"/>
              <a:gd name="connsiteX4953" fmla="*/ 4507137 w 6094603"/>
              <a:gd name="connsiteY4953" fmla="*/ 796960 h 6038528"/>
              <a:gd name="connsiteX4954" fmla="*/ 5693892 w 6094603"/>
              <a:gd name="connsiteY4954" fmla="*/ 762978 h 6038528"/>
              <a:gd name="connsiteX4955" fmla="*/ 5684571 w 6094603"/>
              <a:gd name="connsiteY4955" fmla="*/ 765565 h 6038528"/>
              <a:gd name="connsiteX4956" fmla="*/ 5667200 w 6094603"/>
              <a:gd name="connsiteY4956" fmla="*/ 774257 h 6038528"/>
              <a:gd name="connsiteX4957" fmla="*/ 5656957 w 6094603"/>
              <a:gd name="connsiteY4957" fmla="*/ 785012 h 6038528"/>
              <a:gd name="connsiteX4958" fmla="*/ 5658217 w 6094603"/>
              <a:gd name="connsiteY4958" fmla="*/ 799812 h 6038528"/>
              <a:gd name="connsiteX4959" fmla="*/ 5658217 w 6094603"/>
              <a:gd name="connsiteY4959" fmla="*/ 799808 h 6038528"/>
              <a:gd name="connsiteX4960" fmla="*/ 5665520 w 6094603"/>
              <a:gd name="connsiteY4960" fmla="*/ 815177 h 6038528"/>
              <a:gd name="connsiteX4961" fmla="*/ 5676008 w 6094603"/>
              <a:gd name="connsiteY4961" fmla="*/ 825454 h 6038528"/>
              <a:gd name="connsiteX4962" fmla="*/ 5682330 w 6094603"/>
              <a:gd name="connsiteY4962" fmla="*/ 826593 h 6038528"/>
              <a:gd name="connsiteX4963" fmla="*/ 5690660 w 6094603"/>
              <a:gd name="connsiteY4963" fmla="*/ 824566 h 6038528"/>
              <a:gd name="connsiteX4964" fmla="*/ 5708346 w 6094603"/>
              <a:gd name="connsiteY4964" fmla="*/ 817002 h 6038528"/>
              <a:gd name="connsiteX4965" fmla="*/ 5719359 w 6094603"/>
              <a:gd name="connsiteY4965" fmla="*/ 806418 h 6038528"/>
              <a:gd name="connsiteX4966" fmla="*/ 5718355 w 6094603"/>
              <a:gd name="connsiteY4966" fmla="*/ 791175 h 6038528"/>
              <a:gd name="connsiteX4967" fmla="*/ 5710854 w 6094603"/>
              <a:gd name="connsiteY4967" fmla="*/ 774781 h 6038528"/>
              <a:gd name="connsiteX4968" fmla="*/ 5699877 w 6094603"/>
              <a:gd name="connsiteY4968" fmla="*/ 763992 h 6038528"/>
              <a:gd name="connsiteX4969" fmla="*/ 5693892 w 6094603"/>
              <a:gd name="connsiteY4969" fmla="*/ 762978 h 6038528"/>
              <a:gd name="connsiteX4970" fmla="*/ 4997205 w 6094603"/>
              <a:gd name="connsiteY4970" fmla="*/ 757838 h 6038528"/>
              <a:gd name="connsiteX4971" fmla="*/ 4989307 w 6094603"/>
              <a:gd name="connsiteY4971" fmla="*/ 759650 h 6038528"/>
              <a:gd name="connsiteX4972" fmla="*/ 4986799 w 6094603"/>
              <a:gd name="connsiteY4972" fmla="*/ 760835 h 6038528"/>
              <a:gd name="connsiteX4973" fmla="*/ 4977268 w 6094603"/>
              <a:gd name="connsiteY4973" fmla="*/ 771213 h 6038528"/>
              <a:gd name="connsiteX4974" fmla="*/ 4978085 w 6094603"/>
              <a:gd name="connsiteY4974" fmla="*/ 785272 h 6038528"/>
              <a:gd name="connsiteX4975" fmla="*/ 4978085 w 6094603"/>
              <a:gd name="connsiteY4975" fmla="*/ 785271 h 6038528"/>
              <a:gd name="connsiteX4976" fmla="*/ 4979870 w 6094603"/>
              <a:gd name="connsiteY4976" fmla="*/ 789087 h 6038528"/>
              <a:gd name="connsiteX4977" fmla="*/ 4990171 w 6094603"/>
              <a:gd name="connsiteY4977" fmla="*/ 798657 h 6038528"/>
              <a:gd name="connsiteX4978" fmla="*/ 4996366 w 6094603"/>
              <a:gd name="connsiteY4978" fmla="*/ 799751 h 6038528"/>
              <a:gd name="connsiteX4979" fmla="*/ 5004217 w 6094603"/>
              <a:gd name="connsiteY4979" fmla="*/ 797963 h 6038528"/>
              <a:gd name="connsiteX4980" fmla="*/ 5006783 w 6094603"/>
              <a:gd name="connsiteY4980" fmla="*/ 796767 h 6038528"/>
              <a:gd name="connsiteX4981" fmla="*/ 5016291 w 6094603"/>
              <a:gd name="connsiteY4981" fmla="*/ 786423 h 6038528"/>
              <a:gd name="connsiteX4982" fmla="*/ 5015521 w 6094603"/>
              <a:gd name="connsiteY4982" fmla="*/ 772387 h 6038528"/>
              <a:gd name="connsiteX4983" fmla="*/ 5013678 w 6094603"/>
              <a:gd name="connsiteY4983" fmla="*/ 768457 h 6038528"/>
              <a:gd name="connsiteX4984" fmla="*/ 5003354 w 6094603"/>
              <a:gd name="connsiteY4984" fmla="*/ 758909 h 6038528"/>
              <a:gd name="connsiteX4985" fmla="*/ 4997205 w 6094603"/>
              <a:gd name="connsiteY4985" fmla="*/ 757838 h 6038528"/>
              <a:gd name="connsiteX4986" fmla="*/ 5486749 w 6094603"/>
              <a:gd name="connsiteY4986" fmla="*/ 694221 h 6038528"/>
              <a:gd name="connsiteX4987" fmla="*/ 5477894 w 6094603"/>
              <a:gd name="connsiteY4987" fmla="*/ 696533 h 6038528"/>
              <a:gd name="connsiteX4988" fmla="*/ 5466532 w 6094603"/>
              <a:gd name="connsiteY4988" fmla="*/ 702206 h 6038528"/>
              <a:gd name="connsiteX4989" fmla="*/ 5456744 w 6094603"/>
              <a:gd name="connsiteY4989" fmla="*/ 712744 h 6038528"/>
              <a:gd name="connsiteX4990" fmla="*/ 5457735 w 6094603"/>
              <a:gd name="connsiteY4990" fmla="*/ 727088 h 6038528"/>
              <a:gd name="connsiteX4991" fmla="*/ 5457747 w 6094603"/>
              <a:gd name="connsiteY4991" fmla="*/ 727089 h 6038528"/>
              <a:gd name="connsiteX4992" fmla="*/ 5462635 w 6094603"/>
              <a:gd name="connsiteY4992" fmla="*/ 737615 h 6038528"/>
              <a:gd name="connsiteX4993" fmla="*/ 5472971 w 6094603"/>
              <a:gd name="connsiteY4993" fmla="*/ 747641 h 6038528"/>
              <a:gd name="connsiteX4994" fmla="*/ 5479353 w 6094603"/>
              <a:gd name="connsiteY4994" fmla="*/ 748803 h 6038528"/>
              <a:gd name="connsiteX4995" fmla="*/ 5487367 w 6094603"/>
              <a:gd name="connsiteY4995" fmla="*/ 746934 h 6038528"/>
              <a:gd name="connsiteX4996" fmla="*/ 5499010 w 6094603"/>
              <a:gd name="connsiteY4996" fmla="*/ 741853 h 6038528"/>
              <a:gd name="connsiteX4997" fmla="*/ 5509486 w 6094603"/>
              <a:gd name="connsiteY4997" fmla="*/ 731383 h 6038528"/>
              <a:gd name="connsiteX4998" fmla="*/ 5508623 w 6094603"/>
              <a:gd name="connsiteY4998" fmla="*/ 716595 h 6038528"/>
              <a:gd name="connsiteX4999" fmla="*/ 5503525 w 6094603"/>
              <a:gd name="connsiteY4999" fmla="*/ 705534 h 6038528"/>
              <a:gd name="connsiteX5000" fmla="*/ 5492745 w 6094603"/>
              <a:gd name="connsiteY5000" fmla="*/ 695235 h 6038528"/>
              <a:gd name="connsiteX5001" fmla="*/ 5486749 w 6094603"/>
              <a:gd name="connsiteY5001" fmla="*/ 694221 h 6038528"/>
              <a:gd name="connsiteX5002" fmla="*/ 3963206 w 6094603"/>
              <a:gd name="connsiteY5002" fmla="*/ 690326 h 6038528"/>
              <a:gd name="connsiteX5003" fmla="*/ 3993445 w 6094603"/>
              <a:gd name="connsiteY5003" fmla="*/ 698471 h 6038528"/>
              <a:gd name="connsiteX5004" fmla="*/ 4021642 w 6094603"/>
              <a:gd name="connsiteY5004" fmla="*/ 735257 h 6038528"/>
              <a:gd name="connsiteX5005" fmla="*/ 4015622 w 6094603"/>
              <a:gd name="connsiteY5005" fmla="*/ 781216 h 6038528"/>
              <a:gd name="connsiteX5006" fmla="*/ 3963090 w 6094603"/>
              <a:gd name="connsiteY5006" fmla="*/ 811543 h 6038528"/>
              <a:gd name="connsiteX5007" fmla="*/ 3932840 w 6094603"/>
              <a:gd name="connsiteY5007" fmla="*/ 803408 h 6038528"/>
              <a:gd name="connsiteX5008" fmla="*/ 3932840 w 6094603"/>
              <a:gd name="connsiteY5008" fmla="*/ 803410 h 6038528"/>
              <a:gd name="connsiteX5009" fmla="*/ 3910674 w 6094603"/>
              <a:gd name="connsiteY5009" fmla="*/ 720653 h 6038528"/>
              <a:gd name="connsiteX5010" fmla="*/ 3963206 w 6094603"/>
              <a:gd name="connsiteY5010" fmla="*/ 690326 h 6038528"/>
              <a:gd name="connsiteX5011" fmla="*/ 4787695 w 6094603"/>
              <a:gd name="connsiteY5011" fmla="*/ 671106 h 6038528"/>
              <a:gd name="connsiteX5012" fmla="*/ 4779703 w 6094603"/>
              <a:gd name="connsiteY5012" fmla="*/ 672963 h 6038528"/>
              <a:gd name="connsiteX5013" fmla="*/ 4774652 w 6094603"/>
              <a:gd name="connsiteY5013" fmla="*/ 675287 h 6038528"/>
              <a:gd name="connsiteX5014" fmla="*/ 4764642 w 6094603"/>
              <a:gd name="connsiteY5014" fmla="*/ 686349 h 6038528"/>
              <a:gd name="connsiteX5015" fmla="*/ 4766357 w 6094603"/>
              <a:gd name="connsiteY5015" fmla="*/ 701170 h 6038528"/>
              <a:gd name="connsiteX5016" fmla="*/ 4773089 w 6094603"/>
              <a:gd name="connsiteY5016" fmla="*/ 713931 h 6038528"/>
              <a:gd name="connsiteX5017" fmla="*/ 4783413 w 6094603"/>
              <a:gd name="connsiteY5017" fmla="*/ 723398 h 6038528"/>
              <a:gd name="connsiteX5018" fmla="*/ 4789515 w 6094603"/>
              <a:gd name="connsiteY5018" fmla="*/ 724457 h 6038528"/>
              <a:gd name="connsiteX5019" fmla="*/ 4797401 w 6094603"/>
              <a:gd name="connsiteY5019" fmla="*/ 722657 h 6038528"/>
              <a:gd name="connsiteX5020" fmla="*/ 4801297 w 6094603"/>
              <a:gd name="connsiteY5020" fmla="*/ 720835 h 6038528"/>
              <a:gd name="connsiteX5021" fmla="*/ 4810875 w 6094603"/>
              <a:gd name="connsiteY5021" fmla="*/ 710593 h 6038528"/>
              <a:gd name="connsiteX5022" fmla="*/ 4810245 w 6094603"/>
              <a:gd name="connsiteY5022" fmla="*/ 696591 h 6038528"/>
              <a:gd name="connsiteX5023" fmla="*/ 4804762 w 6094603"/>
              <a:gd name="connsiteY5023" fmla="*/ 683205 h 6038528"/>
              <a:gd name="connsiteX5024" fmla="*/ 4794531 w 6094603"/>
              <a:gd name="connsiteY5024" fmla="*/ 672450 h 6038528"/>
              <a:gd name="connsiteX5025" fmla="*/ 4787695 w 6094603"/>
              <a:gd name="connsiteY5025" fmla="*/ 671106 h 6038528"/>
              <a:gd name="connsiteX5026" fmla="*/ 3758455 w 6094603"/>
              <a:gd name="connsiteY5026" fmla="*/ 658119 h 6038528"/>
              <a:gd name="connsiteX5027" fmla="*/ 3767590 w 6094603"/>
              <a:gd name="connsiteY5027" fmla="*/ 660579 h 6038528"/>
              <a:gd name="connsiteX5028" fmla="*/ 3776129 w 6094603"/>
              <a:gd name="connsiteY5028" fmla="*/ 671687 h 6038528"/>
              <a:gd name="connsiteX5029" fmla="*/ 3774298 w 6094603"/>
              <a:gd name="connsiteY5029" fmla="*/ 685586 h 6038528"/>
              <a:gd name="connsiteX5030" fmla="*/ 3758432 w 6094603"/>
              <a:gd name="connsiteY5030" fmla="*/ 694734 h 6038528"/>
              <a:gd name="connsiteX5031" fmla="*/ 3749309 w 6094603"/>
              <a:gd name="connsiteY5031" fmla="*/ 692296 h 6038528"/>
              <a:gd name="connsiteX5032" fmla="*/ 3749309 w 6094603"/>
              <a:gd name="connsiteY5032" fmla="*/ 692297 h 6038528"/>
              <a:gd name="connsiteX5033" fmla="*/ 3740770 w 6094603"/>
              <a:gd name="connsiteY5033" fmla="*/ 681167 h 6038528"/>
              <a:gd name="connsiteX5034" fmla="*/ 3742590 w 6094603"/>
              <a:gd name="connsiteY5034" fmla="*/ 667268 h 6038528"/>
              <a:gd name="connsiteX5035" fmla="*/ 3758455 w 6094603"/>
              <a:gd name="connsiteY5035" fmla="*/ 658119 h 6038528"/>
              <a:gd name="connsiteX5036" fmla="*/ 5278895 w 6094603"/>
              <a:gd name="connsiteY5036" fmla="*/ 622209 h 6038528"/>
              <a:gd name="connsiteX5037" fmla="*/ 5270506 w 6094603"/>
              <a:gd name="connsiteY5037" fmla="*/ 624271 h 6038528"/>
              <a:gd name="connsiteX5038" fmla="*/ 5263075 w 6094603"/>
              <a:gd name="connsiteY5038" fmla="*/ 627860 h 6038528"/>
              <a:gd name="connsiteX5039" fmla="*/ 5253346 w 6094603"/>
              <a:gd name="connsiteY5039" fmla="*/ 638396 h 6038528"/>
              <a:gd name="connsiteX5040" fmla="*/ 5254349 w 6094603"/>
              <a:gd name="connsiteY5040" fmla="*/ 652706 h 6038528"/>
              <a:gd name="connsiteX5041" fmla="*/ 5258047 w 6094603"/>
              <a:gd name="connsiteY5041" fmla="*/ 660464 h 6038528"/>
              <a:gd name="connsiteX5042" fmla="*/ 5268360 w 6094603"/>
              <a:gd name="connsiteY5042" fmla="*/ 670170 h 6038528"/>
              <a:gd name="connsiteX5043" fmla="*/ 5274601 w 6094603"/>
              <a:gd name="connsiteY5043" fmla="*/ 671275 h 6038528"/>
              <a:gd name="connsiteX5044" fmla="*/ 5282511 w 6094603"/>
              <a:gd name="connsiteY5044" fmla="*/ 669463 h 6038528"/>
              <a:gd name="connsiteX5045" fmla="*/ 5289919 w 6094603"/>
              <a:gd name="connsiteY5045" fmla="*/ 666126 h 6038528"/>
              <a:gd name="connsiteX5046" fmla="*/ 5299952 w 6094603"/>
              <a:gd name="connsiteY5046" fmla="*/ 655781 h 6038528"/>
              <a:gd name="connsiteX5047" fmla="*/ 5299228 w 6094603"/>
              <a:gd name="connsiteY5047" fmla="*/ 641381 h 6038528"/>
              <a:gd name="connsiteX5048" fmla="*/ 5295600 w 6094603"/>
              <a:gd name="connsiteY5048" fmla="*/ 633385 h 6038528"/>
              <a:gd name="connsiteX5049" fmla="*/ 5285066 w 6094603"/>
              <a:gd name="connsiteY5049" fmla="*/ 623291 h 6038528"/>
              <a:gd name="connsiteX5050" fmla="*/ 5278895 w 6094603"/>
              <a:gd name="connsiteY5050" fmla="*/ 622209 h 6038528"/>
              <a:gd name="connsiteX5051" fmla="*/ 4242411 w 6094603"/>
              <a:gd name="connsiteY5051" fmla="*/ 550253 h 6038528"/>
              <a:gd name="connsiteX5052" fmla="*/ 4277584 w 6094603"/>
              <a:gd name="connsiteY5052" fmla="*/ 559709 h 6038528"/>
              <a:gd name="connsiteX5053" fmla="*/ 4310389 w 6094603"/>
              <a:gd name="connsiteY5053" fmla="*/ 602510 h 6038528"/>
              <a:gd name="connsiteX5054" fmla="*/ 4303389 w 6094603"/>
              <a:gd name="connsiteY5054" fmla="*/ 655963 h 6038528"/>
              <a:gd name="connsiteX5055" fmla="*/ 4242294 w 6094603"/>
              <a:gd name="connsiteY5055" fmla="*/ 691224 h 6038528"/>
              <a:gd name="connsiteX5056" fmla="*/ 4207121 w 6094603"/>
              <a:gd name="connsiteY5056" fmla="*/ 681769 h 6038528"/>
              <a:gd name="connsiteX5057" fmla="*/ 4207121 w 6094603"/>
              <a:gd name="connsiteY5057" fmla="*/ 681770 h 6038528"/>
              <a:gd name="connsiteX5058" fmla="*/ 4174281 w 6094603"/>
              <a:gd name="connsiteY5058" fmla="*/ 638979 h 6038528"/>
              <a:gd name="connsiteX5059" fmla="*/ 4181315 w 6094603"/>
              <a:gd name="connsiteY5059" fmla="*/ 585502 h 6038528"/>
              <a:gd name="connsiteX5060" fmla="*/ 4242411 w 6094603"/>
              <a:gd name="connsiteY5060" fmla="*/ 550253 h 6038528"/>
              <a:gd name="connsiteX5061" fmla="*/ 5070690 w 6094603"/>
              <a:gd name="connsiteY5061" fmla="*/ 540082 h 6038528"/>
              <a:gd name="connsiteX5062" fmla="*/ 5062220 w 6094603"/>
              <a:gd name="connsiteY5062" fmla="*/ 542178 h 6038528"/>
              <a:gd name="connsiteX5063" fmla="*/ 5054311 w 6094603"/>
              <a:gd name="connsiteY5063" fmla="*/ 546006 h 6038528"/>
              <a:gd name="connsiteX5064" fmla="*/ 5044348 w 6094603"/>
              <a:gd name="connsiteY5064" fmla="*/ 557012 h 6038528"/>
              <a:gd name="connsiteX5065" fmla="*/ 5045981 w 6094603"/>
              <a:gd name="connsiteY5065" fmla="*/ 571765 h 6038528"/>
              <a:gd name="connsiteX5066" fmla="*/ 5045981 w 6094603"/>
              <a:gd name="connsiteY5066" fmla="*/ 571762 h 6038528"/>
              <a:gd name="connsiteX5067" fmla="*/ 5052923 w 6094603"/>
              <a:gd name="connsiteY5067" fmla="*/ 585137 h 6038528"/>
              <a:gd name="connsiteX5068" fmla="*/ 5063259 w 6094603"/>
              <a:gd name="connsiteY5068" fmla="*/ 594719 h 6038528"/>
              <a:gd name="connsiteX5069" fmla="*/ 5069407 w 6094603"/>
              <a:gd name="connsiteY5069" fmla="*/ 595790 h 6038528"/>
              <a:gd name="connsiteX5070" fmla="*/ 5077340 w 6094603"/>
              <a:gd name="connsiteY5070" fmla="*/ 593956 h 6038528"/>
              <a:gd name="connsiteX5071" fmla="*/ 5084304 w 6094603"/>
              <a:gd name="connsiteY5071" fmla="*/ 590812 h 6038528"/>
              <a:gd name="connsiteX5072" fmla="*/ 5094279 w 6094603"/>
              <a:gd name="connsiteY5072" fmla="*/ 580513 h 6038528"/>
              <a:gd name="connsiteX5073" fmla="*/ 5093614 w 6094603"/>
              <a:gd name="connsiteY5073" fmla="*/ 566193 h 6038528"/>
              <a:gd name="connsiteX5074" fmla="*/ 5087746 w 6094603"/>
              <a:gd name="connsiteY5074" fmla="*/ 552157 h 6038528"/>
              <a:gd name="connsiteX5075" fmla="*/ 5077281 w 6094603"/>
              <a:gd name="connsiteY5075" fmla="*/ 541323 h 6038528"/>
              <a:gd name="connsiteX5076" fmla="*/ 5070690 w 6094603"/>
              <a:gd name="connsiteY5076" fmla="*/ 540082 h 6038528"/>
              <a:gd name="connsiteX5077" fmla="*/ 6094527 w 6094603"/>
              <a:gd name="connsiteY5077" fmla="*/ 539550 h 6038528"/>
              <a:gd name="connsiteX5078" fmla="*/ 6094527 w 6094603"/>
              <a:gd name="connsiteY5078" fmla="*/ 665835 h 6038528"/>
              <a:gd name="connsiteX5079" fmla="*/ 6070705 w 6094603"/>
              <a:gd name="connsiteY5079" fmla="*/ 659428 h 6038528"/>
              <a:gd name="connsiteX5080" fmla="*/ 6040164 w 6094603"/>
              <a:gd name="connsiteY5080" fmla="*/ 619635 h 6038528"/>
              <a:gd name="connsiteX5081" fmla="*/ 6046709 w 6094603"/>
              <a:gd name="connsiteY5081" fmla="*/ 569918 h 6038528"/>
              <a:gd name="connsiteX5082" fmla="*/ 6070734 w 6094603"/>
              <a:gd name="connsiteY5082" fmla="*/ 545941 h 6038528"/>
              <a:gd name="connsiteX5083" fmla="*/ 4037671 w 6094603"/>
              <a:gd name="connsiteY5083" fmla="*/ 524632 h 6038528"/>
              <a:gd name="connsiteX5084" fmla="*/ 4048450 w 6094603"/>
              <a:gd name="connsiteY5084" fmla="*/ 527526 h 6038528"/>
              <a:gd name="connsiteX5085" fmla="*/ 4056360 w 6094603"/>
              <a:gd name="connsiteY5085" fmla="*/ 557021 h 6038528"/>
              <a:gd name="connsiteX5086" fmla="*/ 4037636 w 6094603"/>
              <a:gd name="connsiteY5086" fmla="*/ 567844 h 6038528"/>
              <a:gd name="connsiteX5087" fmla="*/ 4026845 w 6094603"/>
              <a:gd name="connsiteY5087" fmla="*/ 564939 h 6038528"/>
              <a:gd name="connsiteX5088" fmla="*/ 4026845 w 6094603"/>
              <a:gd name="connsiteY5088" fmla="*/ 564940 h 6038528"/>
              <a:gd name="connsiteX5089" fmla="*/ 4016789 w 6094603"/>
              <a:gd name="connsiteY5089" fmla="*/ 551827 h 6038528"/>
              <a:gd name="connsiteX5090" fmla="*/ 4018947 w 6094603"/>
              <a:gd name="connsiteY5090" fmla="*/ 535445 h 6038528"/>
              <a:gd name="connsiteX5091" fmla="*/ 4037671 w 6094603"/>
              <a:gd name="connsiteY5091" fmla="*/ 524632 h 6038528"/>
              <a:gd name="connsiteX5092" fmla="*/ 5898853 w 6094603"/>
              <a:gd name="connsiteY5092" fmla="*/ 447241 h 6038528"/>
              <a:gd name="connsiteX5093" fmla="*/ 5939229 w 6094603"/>
              <a:gd name="connsiteY5093" fmla="*/ 458099 h 6038528"/>
              <a:gd name="connsiteX5094" fmla="*/ 5976923 w 6094603"/>
              <a:gd name="connsiteY5094" fmla="*/ 507235 h 6038528"/>
              <a:gd name="connsiteX5095" fmla="*/ 5968838 w 6094603"/>
              <a:gd name="connsiteY5095" fmla="*/ 568642 h 6038528"/>
              <a:gd name="connsiteX5096" fmla="*/ 5898701 w 6094603"/>
              <a:gd name="connsiteY5096" fmla="*/ 609097 h 6038528"/>
              <a:gd name="connsiteX5097" fmla="*/ 5858313 w 6094603"/>
              <a:gd name="connsiteY5097" fmla="*/ 598240 h 6038528"/>
              <a:gd name="connsiteX5098" fmla="*/ 5858313 w 6094603"/>
              <a:gd name="connsiteY5098" fmla="*/ 598238 h 6038528"/>
              <a:gd name="connsiteX5099" fmla="*/ 5820609 w 6094603"/>
              <a:gd name="connsiteY5099" fmla="*/ 549114 h 6038528"/>
              <a:gd name="connsiteX5100" fmla="*/ 5828693 w 6094603"/>
              <a:gd name="connsiteY5100" fmla="*/ 487719 h 6038528"/>
              <a:gd name="connsiteX5101" fmla="*/ 5898853 w 6094603"/>
              <a:gd name="connsiteY5101" fmla="*/ 447241 h 6038528"/>
              <a:gd name="connsiteX5102" fmla="*/ 4521638 w 6094603"/>
              <a:gd name="connsiteY5102" fmla="*/ 410168 h 6038528"/>
              <a:gd name="connsiteX5103" fmla="*/ 4561746 w 6094603"/>
              <a:gd name="connsiteY5103" fmla="*/ 420946 h 6038528"/>
              <a:gd name="connsiteX5104" fmla="*/ 4591156 w 6094603"/>
              <a:gd name="connsiteY5104" fmla="*/ 530726 h 6038528"/>
              <a:gd name="connsiteX5105" fmla="*/ 4521486 w 6094603"/>
              <a:gd name="connsiteY5105" fmla="*/ 570919 h 6038528"/>
              <a:gd name="connsiteX5106" fmla="*/ 4481367 w 6094603"/>
              <a:gd name="connsiteY5106" fmla="*/ 560142 h 6038528"/>
              <a:gd name="connsiteX5107" fmla="*/ 4451957 w 6094603"/>
              <a:gd name="connsiteY5107" fmla="*/ 450362 h 6038528"/>
              <a:gd name="connsiteX5108" fmla="*/ 4521638 w 6094603"/>
              <a:gd name="connsiteY5108" fmla="*/ 410168 h 6038528"/>
              <a:gd name="connsiteX5109" fmla="*/ 4316887 w 6094603"/>
              <a:gd name="connsiteY5109" fmla="*/ 388387 h 6038528"/>
              <a:gd name="connsiteX5110" fmla="*/ 4330676 w 6094603"/>
              <a:gd name="connsiteY5110" fmla="*/ 392101 h 6038528"/>
              <a:gd name="connsiteX5111" fmla="*/ 4343555 w 6094603"/>
              <a:gd name="connsiteY5111" fmla="*/ 408883 h 6038528"/>
              <a:gd name="connsiteX5112" fmla="*/ 4340802 w 6094603"/>
              <a:gd name="connsiteY5112" fmla="*/ 429857 h 6038528"/>
              <a:gd name="connsiteX5113" fmla="*/ 4316840 w 6094603"/>
              <a:gd name="connsiteY5113" fmla="*/ 443687 h 6038528"/>
              <a:gd name="connsiteX5114" fmla="*/ 4303039 w 6094603"/>
              <a:gd name="connsiteY5114" fmla="*/ 439973 h 6038528"/>
              <a:gd name="connsiteX5115" fmla="*/ 4290160 w 6094603"/>
              <a:gd name="connsiteY5115" fmla="*/ 423191 h 6038528"/>
              <a:gd name="connsiteX5116" fmla="*/ 4292925 w 6094603"/>
              <a:gd name="connsiteY5116" fmla="*/ 402217 h 6038528"/>
              <a:gd name="connsiteX5117" fmla="*/ 4316887 w 6094603"/>
              <a:gd name="connsiteY5117" fmla="*/ 388387 h 6038528"/>
              <a:gd name="connsiteX5118" fmla="*/ 5371325 w 6094603"/>
              <a:gd name="connsiteY5118" fmla="*/ 367059 h 6038528"/>
              <a:gd name="connsiteX5119" fmla="*/ 5358037 w 6094603"/>
              <a:gd name="connsiteY5119" fmla="*/ 372858 h 6038528"/>
              <a:gd name="connsiteX5120" fmla="*/ 5318629 w 6094603"/>
              <a:gd name="connsiteY5120" fmla="*/ 398856 h 6038528"/>
              <a:gd name="connsiteX5121" fmla="*/ 5307278 w 6094603"/>
              <a:gd name="connsiteY5121" fmla="*/ 411012 h 6038528"/>
              <a:gd name="connsiteX5122" fmla="*/ 5310661 w 6094603"/>
              <a:gd name="connsiteY5122" fmla="*/ 427292 h 6038528"/>
              <a:gd name="connsiteX5123" fmla="*/ 5310661 w 6094603"/>
              <a:gd name="connsiteY5123" fmla="*/ 427293 h 6038528"/>
              <a:gd name="connsiteX5124" fmla="*/ 5330097 w 6094603"/>
              <a:gd name="connsiteY5124" fmla="*/ 460081 h 6038528"/>
              <a:gd name="connsiteX5125" fmla="*/ 5340585 w 6094603"/>
              <a:gd name="connsiteY5125" fmla="*/ 470197 h 6038528"/>
              <a:gd name="connsiteX5126" fmla="*/ 5346838 w 6094603"/>
              <a:gd name="connsiteY5126" fmla="*/ 471314 h 6038528"/>
              <a:gd name="connsiteX5127" fmla="*/ 5355132 w 6094603"/>
              <a:gd name="connsiteY5127" fmla="*/ 469297 h 6038528"/>
              <a:gd name="connsiteX5128" fmla="*/ 5390900 w 6094603"/>
              <a:gd name="connsiteY5128" fmla="*/ 457004 h 6038528"/>
              <a:gd name="connsiteX5129" fmla="*/ 5404037 w 6094603"/>
              <a:gd name="connsiteY5129" fmla="*/ 446705 h 6038528"/>
              <a:gd name="connsiteX5130" fmla="*/ 5403138 w 6094603"/>
              <a:gd name="connsiteY5130" fmla="*/ 430038 h 6038528"/>
              <a:gd name="connsiteX5131" fmla="*/ 5389372 w 6094603"/>
              <a:gd name="connsiteY5131" fmla="*/ 384206 h 6038528"/>
              <a:gd name="connsiteX5132" fmla="*/ 5377473 w 6094603"/>
              <a:gd name="connsiteY5132" fmla="*/ 368141 h 6038528"/>
              <a:gd name="connsiteX5133" fmla="*/ 5371325 w 6094603"/>
              <a:gd name="connsiteY5133" fmla="*/ 367059 h 6038528"/>
              <a:gd name="connsiteX5134" fmla="*/ 5694148 w 6094603"/>
              <a:gd name="connsiteY5134" fmla="*/ 362854 h 6038528"/>
              <a:gd name="connsiteX5135" fmla="*/ 5739471 w 6094603"/>
              <a:gd name="connsiteY5135" fmla="*/ 375033 h 6038528"/>
              <a:gd name="connsiteX5136" fmla="*/ 5781772 w 6094603"/>
              <a:gd name="connsiteY5136" fmla="*/ 430173 h 6038528"/>
              <a:gd name="connsiteX5137" fmla="*/ 5772696 w 6094603"/>
              <a:gd name="connsiteY5137" fmla="*/ 499065 h 6038528"/>
              <a:gd name="connsiteX5138" fmla="*/ 5693997 w 6094603"/>
              <a:gd name="connsiteY5138" fmla="*/ 544476 h 6038528"/>
              <a:gd name="connsiteX5139" fmla="*/ 5648674 w 6094603"/>
              <a:gd name="connsiteY5139" fmla="*/ 532298 h 6038528"/>
              <a:gd name="connsiteX5140" fmla="*/ 5648674 w 6094603"/>
              <a:gd name="connsiteY5140" fmla="*/ 532297 h 6038528"/>
              <a:gd name="connsiteX5141" fmla="*/ 5606419 w 6094603"/>
              <a:gd name="connsiteY5141" fmla="*/ 477146 h 6038528"/>
              <a:gd name="connsiteX5142" fmla="*/ 5615437 w 6094603"/>
              <a:gd name="connsiteY5142" fmla="*/ 408254 h 6038528"/>
              <a:gd name="connsiteX5143" fmla="*/ 5694148 w 6094603"/>
              <a:gd name="connsiteY5143" fmla="*/ 362854 h 6038528"/>
              <a:gd name="connsiteX5144" fmla="*/ 5973294 w 6094603"/>
              <a:gd name="connsiteY5144" fmla="*/ 299671 h 6038528"/>
              <a:gd name="connsiteX5145" fmla="*/ 5985170 w 6094603"/>
              <a:gd name="connsiteY5145" fmla="*/ 302860 h 6038528"/>
              <a:gd name="connsiteX5146" fmla="*/ 5996264 w 6094603"/>
              <a:gd name="connsiteY5146" fmla="*/ 317318 h 6038528"/>
              <a:gd name="connsiteX5147" fmla="*/ 5993873 w 6094603"/>
              <a:gd name="connsiteY5147" fmla="*/ 335376 h 6038528"/>
              <a:gd name="connsiteX5148" fmla="*/ 5973259 w 6094603"/>
              <a:gd name="connsiteY5148" fmla="*/ 347281 h 6038528"/>
              <a:gd name="connsiteX5149" fmla="*/ 5961371 w 6094603"/>
              <a:gd name="connsiteY5149" fmla="*/ 344080 h 6038528"/>
              <a:gd name="connsiteX5150" fmla="*/ 5961371 w 6094603"/>
              <a:gd name="connsiteY5150" fmla="*/ 344079 h 6038528"/>
              <a:gd name="connsiteX5151" fmla="*/ 5952657 w 6094603"/>
              <a:gd name="connsiteY5151" fmla="*/ 311576 h 6038528"/>
              <a:gd name="connsiteX5152" fmla="*/ 5973294 w 6094603"/>
              <a:gd name="connsiteY5152" fmla="*/ 299671 h 6038528"/>
              <a:gd name="connsiteX5153" fmla="*/ 4800842 w 6094603"/>
              <a:gd name="connsiteY5153" fmla="*/ 276123 h 6038528"/>
              <a:gd name="connsiteX5154" fmla="*/ 4842875 w 6094603"/>
              <a:gd name="connsiteY5154" fmla="*/ 287425 h 6038528"/>
              <a:gd name="connsiteX5155" fmla="*/ 4873685 w 6094603"/>
              <a:gd name="connsiteY5155" fmla="*/ 402446 h 6038528"/>
              <a:gd name="connsiteX5156" fmla="*/ 4800690 w 6094603"/>
              <a:gd name="connsiteY5156" fmla="*/ 444575 h 6038528"/>
              <a:gd name="connsiteX5157" fmla="*/ 4758658 w 6094603"/>
              <a:gd name="connsiteY5157" fmla="*/ 433273 h 6038528"/>
              <a:gd name="connsiteX5158" fmla="*/ 4719425 w 6094603"/>
              <a:gd name="connsiteY5158" fmla="*/ 382143 h 6038528"/>
              <a:gd name="connsiteX5159" fmla="*/ 4727836 w 6094603"/>
              <a:gd name="connsiteY5159" fmla="*/ 318242 h 6038528"/>
              <a:gd name="connsiteX5160" fmla="*/ 4800842 w 6094603"/>
              <a:gd name="connsiteY5160" fmla="*/ 276123 h 6038528"/>
              <a:gd name="connsiteX5161" fmla="*/ 4596091 w 6094603"/>
              <a:gd name="connsiteY5161" fmla="*/ 252154 h 6038528"/>
              <a:gd name="connsiteX5162" fmla="*/ 4612902 w 6094603"/>
              <a:gd name="connsiteY5162" fmla="*/ 256677 h 6038528"/>
              <a:gd name="connsiteX5163" fmla="*/ 4628593 w 6094603"/>
              <a:gd name="connsiteY5163" fmla="*/ 277126 h 6038528"/>
              <a:gd name="connsiteX5164" fmla="*/ 4625233 w 6094603"/>
              <a:gd name="connsiteY5164" fmla="*/ 302680 h 6038528"/>
              <a:gd name="connsiteX5165" fmla="*/ 4596033 w 6094603"/>
              <a:gd name="connsiteY5165" fmla="*/ 319541 h 6038528"/>
              <a:gd name="connsiteX5166" fmla="*/ 4579210 w 6094603"/>
              <a:gd name="connsiteY5166" fmla="*/ 315018 h 6038528"/>
              <a:gd name="connsiteX5167" fmla="*/ 4566891 w 6094603"/>
              <a:gd name="connsiteY5167" fmla="*/ 269003 h 6038528"/>
              <a:gd name="connsiteX5168" fmla="*/ 4596091 w 6094603"/>
              <a:gd name="connsiteY5168" fmla="*/ 252154 h 6038528"/>
              <a:gd name="connsiteX5169" fmla="*/ 5768613 w 6094603"/>
              <a:gd name="connsiteY5169" fmla="*/ 218568 h 6038528"/>
              <a:gd name="connsiteX5170" fmla="*/ 5783767 w 6094603"/>
              <a:gd name="connsiteY5170" fmla="*/ 222647 h 6038528"/>
              <a:gd name="connsiteX5171" fmla="*/ 5794897 w 6094603"/>
              <a:gd name="connsiteY5171" fmla="*/ 264150 h 6038528"/>
              <a:gd name="connsiteX5172" fmla="*/ 5768555 w 6094603"/>
              <a:gd name="connsiteY5172" fmla="*/ 279359 h 6038528"/>
              <a:gd name="connsiteX5173" fmla="*/ 5753377 w 6094603"/>
              <a:gd name="connsiteY5173" fmla="*/ 275281 h 6038528"/>
              <a:gd name="connsiteX5174" fmla="*/ 5739226 w 6094603"/>
              <a:gd name="connsiteY5174" fmla="*/ 256825 h 6038528"/>
              <a:gd name="connsiteX5175" fmla="*/ 5742259 w 6094603"/>
              <a:gd name="connsiteY5175" fmla="*/ 233766 h 6038528"/>
              <a:gd name="connsiteX5176" fmla="*/ 5768613 w 6094603"/>
              <a:gd name="connsiteY5176" fmla="*/ 218568 h 6038528"/>
              <a:gd name="connsiteX5177" fmla="*/ 5284763 w 6094603"/>
              <a:gd name="connsiteY5177" fmla="*/ 204509 h 6038528"/>
              <a:gd name="connsiteX5178" fmla="*/ 5334728 w 6094603"/>
              <a:gd name="connsiteY5178" fmla="*/ 217941 h 6038528"/>
              <a:gd name="connsiteX5179" fmla="*/ 5384647 w 6094603"/>
              <a:gd name="connsiteY5179" fmla="*/ 299718 h 6038528"/>
              <a:gd name="connsiteX5180" fmla="*/ 5396523 w 6094603"/>
              <a:gd name="connsiteY5180" fmla="*/ 315792 h 6038528"/>
              <a:gd name="connsiteX5181" fmla="*/ 5402706 w 6094603"/>
              <a:gd name="connsiteY5181" fmla="*/ 316875 h 6038528"/>
              <a:gd name="connsiteX5182" fmla="*/ 5415948 w 6094603"/>
              <a:gd name="connsiteY5182" fmla="*/ 311111 h 6038528"/>
              <a:gd name="connsiteX5183" fmla="*/ 5489467 w 6094603"/>
              <a:gd name="connsiteY5183" fmla="*/ 279017 h 6038528"/>
              <a:gd name="connsiteX5184" fmla="*/ 5539433 w 6094603"/>
              <a:gd name="connsiteY5184" fmla="*/ 292450 h 6038528"/>
              <a:gd name="connsiteX5185" fmla="*/ 5576088 w 6094603"/>
              <a:gd name="connsiteY5185" fmla="*/ 429241 h 6038528"/>
              <a:gd name="connsiteX5186" fmla="*/ 5522750 w 6094603"/>
              <a:gd name="connsiteY5186" fmla="*/ 473410 h 6038528"/>
              <a:gd name="connsiteX5187" fmla="*/ 5511388 w 6094603"/>
              <a:gd name="connsiteY5187" fmla="*/ 485600 h 6038528"/>
              <a:gd name="connsiteX5188" fmla="*/ 5514818 w 6094603"/>
              <a:gd name="connsiteY5188" fmla="*/ 501903 h 6038528"/>
              <a:gd name="connsiteX5189" fmla="*/ 5535630 w 6094603"/>
              <a:gd name="connsiteY5189" fmla="*/ 537996 h 6038528"/>
              <a:gd name="connsiteX5190" fmla="*/ 5546129 w 6094603"/>
              <a:gd name="connsiteY5190" fmla="*/ 548522 h 6038528"/>
              <a:gd name="connsiteX5191" fmla="*/ 5552545 w 6094603"/>
              <a:gd name="connsiteY5191" fmla="*/ 549696 h 6038528"/>
              <a:gd name="connsiteX5192" fmla="*/ 5560980 w 6094603"/>
              <a:gd name="connsiteY5192" fmla="*/ 547611 h 6038528"/>
              <a:gd name="connsiteX5193" fmla="*/ 5619800 w 6094603"/>
              <a:gd name="connsiteY5193" fmla="*/ 532983 h 6038528"/>
              <a:gd name="connsiteX5194" fmla="*/ 5682261 w 6094603"/>
              <a:gd name="connsiteY5194" fmla="*/ 549776 h 6038528"/>
              <a:gd name="connsiteX5195" fmla="*/ 5738176 w 6094603"/>
              <a:gd name="connsiteY5195" fmla="*/ 617904 h 6038528"/>
              <a:gd name="connsiteX5196" fmla="*/ 5748886 w 6094603"/>
              <a:gd name="connsiteY5196" fmla="*/ 629046 h 6038528"/>
              <a:gd name="connsiteX5197" fmla="*/ 5755314 w 6094603"/>
              <a:gd name="connsiteY5197" fmla="*/ 630220 h 6038528"/>
              <a:gd name="connsiteX5198" fmla="*/ 5764296 w 6094603"/>
              <a:gd name="connsiteY5198" fmla="*/ 627839 h 6038528"/>
              <a:gd name="connsiteX5199" fmla="*/ 5824470 w 6094603"/>
              <a:gd name="connsiteY5199" fmla="*/ 611877 h 6038528"/>
              <a:gd name="connsiteX5200" fmla="*/ 5884772 w 6094603"/>
              <a:gd name="connsiteY5200" fmla="*/ 628088 h 6038528"/>
              <a:gd name="connsiteX5201" fmla="*/ 5940478 w 6094603"/>
              <a:gd name="connsiteY5201" fmla="*/ 699360 h 6038528"/>
              <a:gd name="connsiteX5202" fmla="*/ 5951397 w 6094603"/>
              <a:gd name="connsiteY5202" fmla="*/ 711288 h 6038528"/>
              <a:gd name="connsiteX5203" fmla="*/ 5957872 w 6094603"/>
              <a:gd name="connsiteY5203" fmla="*/ 712484 h 6038528"/>
              <a:gd name="connsiteX5204" fmla="*/ 5967496 w 6094603"/>
              <a:gd name="connsiteY5204" fmla="*/ 709716 h 6038528"/>
              <a:gd name="connsiteX5205" fmla="*/ 6029198 w 6094603"/>
              <a:gd name="connsiteY5205" fmla="*/ 691875 h 6038528"/>
              <a:gd name="connsiteX5206" fmla="*/ 6086724 w 6094603"/>
              <a:gd name="connsiteY5206" fmla="*/ 707346 h 6038528"/>
              <a:gd name="connsiteX5207" fmla="*/ 6094527 w 6094603"/>
              <a:gd name="connsiteY5207" fmla="*/ 714439 h 6038528"/>
              <a:gd name="connsiteX5208" fmla="*/ 6094527 w 6094603"/>
              <a:gd name="connsiteY5208" fmla="*/ 901239 h 6038528"/>
              <a:gd name="connsiteX5209" fmla="*/ 6068011 w 6094603"/>
              <a:gd name="connsiteY5209" fmla="*/ 916024 h 6038528"/>
              <a:gd name="connsiteX5210" fmla="*/ 6056905 w 6094603"/>
              <a:gd name="connsiteY5210" fmla="*/ 927315 h 6038528"/>
              <a:gd name="connsiteX5211" fmla="*/ 6058946 w 6094603"/>
              <a:gd name="connsiteY5211" fmla="*/ 943014 h 6038528"/>
              <a:gd name="connsiteX5212" fmla="*/ 6072572 w 6094603"/>
              <a:gd name="connsiteY5212" fmla="*/ 970379 h 6038528"/>
              <a:gd name="connsiteX5213" fmla="*/ 6083294 w 6094603"/>
              <a:gd name="connsiteY5213" fmla="*/ 981282 h 6038528"/>
              <a:gd name="connsiteX5214" fmla="*/ 6089617 w 6094603"/>
              <a:gd name="connsiteY5214" fmla="*/ 982422 h 6038528"/>
              <a:gd name="connsiteX5215" fmla="*/ 6094527 w 6094603"/>
              <a:gd name="connsiteY5215" fmla="*/ 981125 h 6038528"/>
              <a:gd name="connsiteX5216" fmla="*/ 6094527 w 6094603"/>
              <a:gd name="connsiteY5216" fmla="*/ 1603850 h 6038528"/>
              <a:gd name="connsiteX5217" fmla="*/ 6089686 w 6094603"/>
              <a:gd name="connsiteY5217" fmla="*/ 1598963 h 6038528"/>
              <a:gd name="connsiteX5218" fmla="*/ 6083597 w 6094603"/>
              <a:gd name="connsiteY5218" fmla="*/ 1597913 h 6038528"/>
              <a:gd name="connsiteX5219" fmla="*/ 6074147 w 6094603"/>
              <a:gd name="connsiteY5219" fmla="*/ 1600561 h 6038528"/>
              <a:gd name="connsiteX5220" fmla="*/ 6050629 w 6094603"/>
              <a:gd name="connsiteY5220" fmla="*/ 1611667 h 6038528"/>
              <a:gd name="connsiteX5221" fmla="*/ 6039581 w 6094603"/>
              <a:gd name="connsiteY5221" fmla="*/ 1622528 h 6038528"/>
              <a:gd name="connsiteX5222" fmla="*/ 6040981 w 6094603"/>
              <a:gd name="connsiteY5222" fmla="*/ 1637951 h 6038528"/>
              <a:gd name="connsiteX5223" fmla="*/ 6051947 w 6094603"/>
              <a:gd name="connsiteY5223" fmla="*/ 1662135 h 6038528"/>
              <a:gd name="connsiteX5224" fmla="*/ 6062796 w 6094603"/>
              <a:gd name="connsiteY5224" fmla="*/ 1673404 h 6038528"/>
              <a:gd name="connsiteX5225" fmla="*/ 6069108 w 6094603"/>
              <a:gd name="connsiteY5225" fmla="*/ 1674547 h 6038528"/>
              <a:gd name="connsiteX5226" fmla="*/ 6078394 w 6094603"/>
              <a:gd name="connsiteY5226" fmla="*/ 1671981 h 6038528"/>
              <a:gd name="connsiteX5227" fmla="*/ 6094527 w 6094603"/>
              <a:gd name="connsiteY5227" fmla="*/ 1664609 h 6038528"/>
              <a:gd name="connsiteX5228" fmla="*/ 6094527 w 6094603"/>
              <a:gd name="connsiteY5228" fmla="*/ 2098573 h 6038528"/>
              <a:gd name="connsiteX5229" fmla="*/ 6086269 w 6094603"/>
              <a:gd name="connsiteY5229" fmla="*/ 2106157 h 6038528"/>
              <a:gd name="connsiteX5230" fmla="*/ 6087983 w 6094603"/>
              <a:gd name="connsiteY5230" fmla="*/ 2122350 h 6038528"/>
              <a:gd name="connsiteX5231" fmla="*/ 6094527 w 6094603"/>
              <a:gd name="connsiteY5231" fmla="*/ 2137201 h 6038528"/>
              <a:gd name="connsiteX5232" fmla="*/ 6094527 w 6094603"/>
              <a:gd name="connsiteY5232" fmla="*/ 2307007 h 6038528"/>
              <a:gd name="connsiteX5233" fmla="*/ 6085463 w 6094603"/>
              <a:gd name="connsiteY5233" fmla="*/ 2288486 h 6038528"/>
              <a:gd name="connsiteX5234" fmla="*/ 6074171 w 6094603"/>
              <a:gd name="connsiteY5234" fmla="*/ 2276132 h 6038528"/>
              <a:gd name="connsiteX5235" fmla="*/ 6067988 w 6094603"/>
              <a:gd name="connsiteY5235" fmla="*/ 2275035 h 6038528"/>
              <a:gd name="connsiteX5236" fmla="*/ 6057581 w 6094603"/>
              <a:gd name="connsiteY5236" fmla="*/ 2278325 h 6038528"/>
              <a:gd name="connsiteX5237" fmla="*/ 5991108 w 6094603"/>
              <a:gd name="connsiteY5237" fmla="*/ 2299534 h 6038528"/>
              <a:gd name="connsiteX5238" fmla="*/ 5933851 w 6094603"/>
              <a:gd name="connsiteY5238" fmla="*/ 2284146 h 6038528"/>
              <a:gd name="connsiteX5239" fmla="*/ 5880187 w 6094603"/>
              <a:gd name="connsiteY5239" fmla="*/ 2213928 h 6038528"/>
              <a:gd name="connsiteX5240" fmla="*/ 5868894 w 6094603"/>
              <a:gd name="connsiteY5240" fmla="*/ 2201539 h 6038528"/>
              <a:gd name="connsiteX5241" fmla="*/ 5862700 w 6094603"/>
              <a:gd name="connsiteY5241" fmla="*/ 2200454 h 6038528"/>
              <a:gd name="connsiteX5242" fmla="*/ 5852282 w 6094603"/>
              <a:gd name="connsiteY5242" fmla="*/ 2203755 h 6038528"/>
              <a:gd name="connsiteX5243" fmla="*/ 5786404 w 6094603"/>
              <a:gd name="connsiteY5243" fmla="*/ 2224474 h 6038528"/>
              <a:gd name="connsiteX5244" fmla="*/ 5729427 w 6094603"/>
              <a:gd name="connsiteY5244" fmla="*/ 2209169 h 6038528"/>
              <a:gd name="connsiteX5245" fmla="*/ 5675016 w 6094603"/>
              <a:gd name="connsiteY5245" fmla="*/ 2135077 h 6038528"/>
              <a:gd name="connsiteX5246" fmla="*/ 5663735 w 6094603"/>
              <a:gd name="connsiteY5246" fmla="*/ 2122093 h 6038528"/>
              <a:gd name="connsiteX5247" fmla="*/ 5657365 w 6094603"/>
              <a:gd name="connsiteY5247" fmla="*/ 2120938 h 6038528"/>
              <a:gd name="connsiteX5248" fmla="*/ 5646702 w 6094603"/>
              <a:gd name="connsiteY5248" fmla="*/ 2124415 h 6038528"/>
              <a:gd name="connsiteX5249" fmla="*/ 5581722 w 6094603"/>
              <a:gd name="connsiteY5249" fmla="*/ 2145588 h 6038528"/>
              <a:gd name="connsiteX5250" fmla="*/ 5526927 w 6094603"/>
              <a:gd name="connsiteY5250" fmla="*/ 2130854 h 6038528"/>
              <a:gd name="connsiteX5251" fmla="*/ 5473753 w 6094603"/>
              <a:gd name="connsiteY5251" fmla="*/ 2055281 h 6038528"/>
              <a:gd name="connsiteX5252" fmla="*/ 5462262 w 6094603"/>
              <a:gd name="connsiteY5252" fmla="*/ 2041597 h 6038528"/>
              <a:gd name="connsiteX5253" fmla="*/ 5455974 w 6094603"/>
              <a:gd name="connsiteY5253" fmla="*/ 2040465 h 6038528"/>
              <a:gd name="connsiteX5254" fmla="*/ 5444623 w 6094603"/>
              <a:gd name="connsiteY5254" fmla="*/ 2044467 h 6038528"/>
              <a:gd name="connsiteX5255" fmla="*/ 5377135 w 6094603"/>
              <a:gd name="connsiteY5255" fmla="*/ 2068371 h 6038528"/>
              <a:gd name="connsiteX5256" fmla="*/ 5323599 w 6094603"/>
              <a:gd name="connsiteY5256" fmla="*/ 2053963 h 6038528"/>
              <a:gd name="connsiteX5257" fmla="*/ 5270542 w 6094603"/>
              <a:gd name="connsiteY5257" fmla="*/ 1971706 h 6038528"/>
              <a:gd name="connsiteX5258" fmla="*/ 5258981 w 6094603"/>
              <a:gd name="connsiteY5258" fmla="*/ 1956633 h 6038528"/>
              <a:gd name="connsiteX5259" fmla="*/ 5252552 w 6094603"/>
              <a:gd name="connsiteY5259" fmla="*/ 1955455 h 6038528"/>
              <a:gd name="connsiteX5260" fmla="*/ 5240327 w 6094603"/>
              <a:gd name="connsiteY5260" fmla="*/ 1960214 h 6038528"/>
              <a:gd name="connsiteX5261" fmla="*/ 5172442 w 6094603"/>
              <a:gd name="connsiteY5261" fmla="*/ 1986708 h 6038528"/>
              <a:gd name="connsiteX5262" fmla="*/ 5122476 w 6094603"/>
              <a:gd name="connsiteY5262" fmla="*/ 1973281 h 6038528"/>
              <a:gd name="connsiteX5263" fmla="*/ 5075811 w 6094603"/>
              <a:gd name="connsiteY5263" fmla="*/ 1912477 h 6038528"/>
              <a:gd name="connsiteX5264" fmla="*/ 5072370 w 6094603"/>
              <a:gd name="connsiteY5264" fmla="*/ 1884677 h 6038528"/>
              <a:gd name="connsiteX5265" fmla="*/ 5060622 w 6094603"/>
              <a:gd name="connsiteY5265" fmla="*/ 1867434 h 6038528"/>
              <a:gd name="connsiteX5266" fmla="*/ 5054299 w 6094603"/>
              <a:gd name="connsiteY5266" fmla="*/ 1866291 h 6038528"/>
              <a:gd name="connsiteX5267" fmla="*/ 5040440 w 6094603"/>
              <a:gd name="connsiteY5267" fmla="*/ 1872754 h 6038528"/>
              <a:gd name="connsiteX5268" fmla="*/ 4967737 w 6094603"/>
              <a:gd name="connsiteY5268" fmla="*/ 1906714 h 6038528"/>
              <a:gd name="connsiteX5269" fmla="*/ 4920513 w 6094603"/>
              <a:gd name="connsiteY5269" fmla="*/ 1894021 h 6038528"/>
              <a:gd name="connsiteX5270" fmla="*/ 4876415 w 6094603"/>
              <a:gd name="connsiteY5270" fmla="*/ 1836542 h 6038528"/>
              <a:gd name="connsiteX5271" fmla="*/ 4885876 w 6094603"/>
              <a:gd name="connsiteY5271" fmla="*/ 1764738 h 6038528"/>
              <a:gd name="connsiteX5272" fmla="*/ 4940369 w 6094603"/>
              <a:gd name="connsiteY5272" fmla="*/ 1721597 h 6038528"/>
              <a:gd name="connsiteX5273" fmla="*/ 4952536 w 6094603"/>
              <a:gd name="connsiteY5273" fmla="*/ 1709126 h 6038528"/>
              <a:gd name="connsiteX5274" fmla="*/ 4948535 w 6094603"/>
              <a:gd name="connsiteY5274" fmla="*/ 1692175 h 6038528"/>
              <a:gd name="connsiteX5275" fmla="*/ 4924561 w 6094603"/>
              <a:gd name="connsiteY5275" fmla="*/ 1653245 h 6038528"/>
              <a:gd name="connsiteX5276" fmla="*/ 4913875 w 6094603"/>
              <a:gd name="connsiteY5276" fmla="*/ 1642804 h 6038528"/>
              <a:gd name="connsiteX5277" fmla="*/ 4907703 w 6094603"/>
              <a:gd name="connsiteY5277" fmla="*/ 1641719 h 6038528"/>
              <a:gd name="connsiteX5278" fmla="*/ 4898977 w 6094603"/>
              <a:gd name="connsiteY5278" fmla="*/ 1643959 h 6038528"/>
              <a:gd name="connsiteX5279" fmla="*/ 4837345 w 6094603"/>
              <a:gd name="connsiteY5279" fmla="*/ 1659872 h 6038528"/>
              <a:gd name="connsiteX5280" fmla="*/ 4774115 w 6094603"/>
              <a:gd name="connsiteY5280" fmla="*/ 1642874 h 6038528"/>
              <a:gd name="connsiteX5281" fmla="*/ 4718620 w 6094603"/>
              <a:gd name="connsiteY5281" fmla="*/ 1577229 h 6038528"/>
              <a:gd name="connsiteX5282" fmla="*/ 4707980 w 6094603"/>
              <a:gd name="connsiteY5282" fmla="*/ 1566590 h 6038528"/>
              <a:gd name="connsiteX5283" fmla="*/ 4701669 w 6094603"/>
              <a:gd name="connsiteY5283" fmla="*/ 1565446 h 6038528"/>
              <a:gd name="connsiteX5284" fmla="*/ 4692966 w 6094603"/>
              <a:gd name="connsiteY5284" fmla="*/ 1567675 h 6038528"/>
              <a:gd name="connsiteX5285" fmla="*/ 4632641 w 6094603"/>
              <a:gd name="connsiteY5285" fmla="*/ 1583167 h 6038528"/>
              <a:gd name="connsiteX5286" fmla="*/ 4570519 w 6094603"/>
              <a:gd name="connsiteY5286" fmla="*/ 1566473 h 6038528"/>
              <a:gd name="connsiteX5287" fmla="*/ 4514580 w 6094603"/>
              <a:gd name="connsiteY5287" fmla="*/ 1497550 h 6038528"/>
              <a:gd name="connsiteX5288" fmla="*/ 4503836 w 6094603"/>
              <a:gd name="connsiteY5288" fmla="*/ 1486339 h 6038528"/>
              <a:gd name="connsiteX5289" fmla="*/ 4497419 w 6094603"/>
              <a:gd name="connsiteY5289" fmla="*/ 1485161 h 6038528"/>
              <a:gd name="connsiteX5290" fmla="*/ 4488343 w 6094603"/>
              <a:gd name="connsiteY5290" fmla="*/ 1487599 h 6038528"/>
              <a:gd name="connsiteX5291" fmla="*/ 4428100 w 6094603"/>
              <a:gd name="connsiteY5291" fmla="*/ 1503756 h 6038528"/>
              <a:gd name="connsiteX5292" fmla="*/ 4368288 w 6094603"/>
              <a:gd name="connsiteY5292" fmla="*/ 1487680 h 6038528"/>
              <a:gd name="connsiteX5293" fmla="*/ 4312885 w 6094603"/>
              <a:gd name="connsiteY5293" fmla="*/ 1416389 h 6038528"/>
              <a:gd name="connsiteX5294" fmla="*/ 4301908 w 6094603"/>
              <a:gd name="connsiteY5294" fmla="*/ 1404326 h 6038528"/>
              <a:gd name="connsiteX5295" fmla="*/ 4295456 w 6094603"/>
              <a:gd name="connsiteY5295" fmla="*/ 1403136 h 6038528"/>
              <a:gd name="connsiteX5296" fmla="*/ 4285692 w 6094603"/>
              <a:gd name="connsiteY5296" fmla="*/ 1405995 h 6038528"/>
              <a:gd name="connsiteX5297" fmla="*/ 4223360 w 6094603"/>
              <a:gd name="connsiteY5297" fmla="*/ 1424299 h 6038528"/>
              <a:gd name="connsiteX5298" fmla="*/ 4166056 w 6094603"/>
              <a:gd name="connsiteY5298" fmla="*/ 1408899 h 6038528"/>
              <a:gd name="connsiteX5299" fmla="*/ 4110876 w 6094603"/>
              <a:gd name="connsiteY5299" fmla="*/ 1331437 h 6038528"/>
              <a:gd name="connsiteX5300" fmla="*/ 4099665 w 6094603"/>
              <a:gd name="connsiteY5300" fmla="*/ 1318091 h 6038528"/>
              <a:gd name="connsiteX5301" fmla="*/ 4093131 w 6094603"/>
              <a:gd name="connsiteY5301" fmla="*/ 1316866 h 6038528"/>
              <a:gd name="connsiteX5302" fmla="*/ 4082375 w 6094603"/>
              <a:gd name="connsiteY5302" fmla="*/ 1320412 h 6038528"/>
              <a:gd name="connsiteX5303" fmla="*/ 4018679 w 6094603"/>
              <a:gd name="connsiteY5303" fmla="*/ 1341563 h 6038528"/>
              <a:gd name="connsiteX5304" fmla="*/ 3965481 w 6094603"/>
              <a:gd name="connsiteY5304" fmla="*/ 1327260 h 6038528"/>
              <a:gd name="connsiteX5305" fmla="*/ 3926412 w 6094603"/>
              <a:gd name="connsiteY5305" fmla="*/ 1181481 h 6038528"/>
              <a:gd name="connsiteX5306" fmla="*/ 3981522 w 6094603"/>
              <a:gd name="connsiteY5306" fmla="*/ 1134922 h 6038528"/>
              <a:gd name="connsiteX5307" fmla="*/ 3992547 w 6094603"/>
              <a:gd name="connsiteY5307" fmla="*/ 1123119 h 6038528"/>
              <a:gd name="connsiteX5308" fmla="*/ 3989735 w 6094603"/>
              <a:gd name="connsiteY5308" fmla="*/ 1107215 h 6038528"/>
              <a:gd name="connsiteX5309" fmla="*/ 3966391 w 6094603"/>
              <a:gd name="connsiteY5309" fmla="*/ 1053532 h 6038528"/>
              <a:gd name="connsiteX5310" fmla="*/ 3956078 w 6094603"/>
              <a:gd name="connsiteY5310" fmla="*/ 1040362 h 6038528"/>
              <a:gd name="connsiteX5311" fmla="*/ 3948612 w 6094603"/>
              <a:gd name="connsiteY5311" fmla="*/ 1038744 h 6038528"/>
              <a:gd name="connsiteX5312" fmla="*/ 3939384 w 6094603"/>
              <a:gd name="connsiteY5312" fmla="*/ 1041274 h 6038528"/>
              <a:gd name="connsiteX5313" fmla="*/ 3888462 w 6094603"/>
              <a:gd name="connsiteY5313" fmla="*/ 1055218 h 6038528"/>
              <a:gd name="connsiteX5314" fmla="*/ 3838846 w 6094603"/>
              <a:gd name="connsiteY5314" fmla="*/ 1041877 h 6038528"/>
              <a:gd name="connsiteX5315" fmla="*/ 3802401 w 6094603"/>
              <a:gd name="connsiteY5315" fmla="*/ 905825 h 6038528"/>
              <a:gd name="connsiteX5316" fmla="*/ 3802401 w 6094603"/>
              <a:gd name="connsiteY5316" fmla="*/ 905828 h 6038528"/>
              <a:gd name="connsiteX5317" fmla="*/ 3888730 w 6094603"/>
              <a:gd name="connsiteY5317" fmla="*/ 856030 h 6038528"/>
              <a:gd name="connsiteX5318" fmla="*/ 3938428 w 6094603"/>
              <a:gd name="connsiteY5318" fmla="*/ 869394 h 6038528"/>
              <a:gd name="connsiteX5319" fmla="*/ 3982444 w 6094603"/>
              <a:gd name="connsiteY5319" fmla="*/ 922575 h 6038528"/>
              <a:gd name="connsiteX5320" fmla="*/ 3994670 w 6094603"/>
              <a:gd name="connsiteY5320" fmla="*/ 933978 h 6038528"/>
              <a:gd name="connsiteX5321" fmla="*/ 3999488 w 6094603"/>
              <a:gd name="connsiteY5321" fmla="*/ 934628 h 6038528"/>
              <a:gd name="connsiteX5322" fmla="*/ 4011026 w 6094603"/>
              <a:gd name="connsiteY5322" fmla="*/ 930470 h 6038528"/>
              <a:gd name="connsiteX5323" fmla="*/ 4058927 w 6094603"/>
              <a:gd name="connsiteY5323" fmla="*/ 905589 h 6038528"/>
              <a:gd name="connsiteX5324" fmla="*/ 4070826 w 6094603"/>
              <a:gd name="connsiteY5324" fmla="*/ 895164 h 6038528"/>
              <a:gd name="connsiteX5325" fmla="*/ 4069974 w 6094603"/>
              <a:gd name="connsiteY5325" fmla="*/ 879374 h 6038528"/>
              <a:gd name="connsiteX5326" fmla="*/ 4071153 w 6094603"/>
              <a:gd name="connsiteY5326" fmla="*/ 769606 h 6038528"/>
              <a:gd name="connsiteX5327" fmla="*/ 4167958 w 6094603"/>
              <a:gd name="connsiteY5327" fmla="*/ 713748 h 6038528"/>
              <a:gd name="connsiteX5328" fmla="*/ 4223687 w 6094603"/>
              <a:gd name="connsiteY5328" fmla="*/ 728729 h 6038528"/>
              <a:gd name="connsiteX5329" fmla="*/ 4270573 w 6094603"/>
              <a:gd name="connsiteY5329" fmla="*/ 781739 h 6038528"/>
              <a:gd name="connsiteX5330" fmla="*/ 4282122 w 6094603"/>
              <a:gd name="connsiteY5330" fmla="*/ 792026 h 6038528"/>
              <a:gd name="connsiteX5331" fmla="*/ 4287232 w 6094603"/>
              <a:gd name="connsiteY5331" fmla="*/ 792767 h 6038528"/>
              <a:gd name="connsiteX5332" fmla="*/ 4297393 w 6094603"/>
              <a:gd name="connsiteY5332" fmla="*/ 789645 h 6038528"/>
              <a:gd name="connsiteX5333" fmla="*/ 4332578 w 6094603"/>
              <a:gd name="connsiteY5333" fmla="*/ 772612 h 6038528"/>
              <a:gd name="connsiteX5334" fmla="*/ 4343824 w 6094603"/>
              <a:gd name="connsiteY5334" fmla="*/ 762393 h 6038528"/>
              <a:gd name="connsiteX5335" fmla="*/ 4343299 w 6094603"/>
              <a:gd name="connsiteY5335" fmla="*/ 747206 h 6038528"/>
              <a:gd name="connsiteX5336" fmla="*/ 4346554 w 6094603"/>
              <a:gd name="connsiteY5336" fmla="*/ 637210 h 6038528"/>
              <a:gd name="connsiteX5337" fmla="*/ 4447174 w 6094603"/>
              <a:gd name="connsiteY5337" fmla="*/ 579155 h 6038528"/>
              <a:gd name="connsiteX5338" fmla="*/ 4505084 w 6094603"/>
              <a:gd name="connsiteY5338" fmla="*/ 594729 h 6038528"/>
              <a:gd name="connsiteX5339" fmla="*/ 4553417 w 6094603"/>
              <a:gd name="connsiteY5339" fmla="*/ 649093 h 6038528"/>
              <a:gd name="connsiteX5340" fmla="*/ 4564721 w 6094603"/>
              <a:gd name="connsiteY5340" fmla="*/ 659210 h 6038528"/>
              <a:gd name="connsiteX5341" fmla="*/ 4570017 w 6094603"/>
              <a:gd name="connsiteY5341" fmla="*/ 659996 h 6038528"/>
              <a:gd name="connsiteX5342" fmla="*/ 4579747 w 6094603"/>
              <a:gd name="connsiteY5342" fmla="*/ 657148 h 6038528"/>
              <a:gd name="connsiteX5343" fmla="*/ 4607944 w 6094603"/>
              <a:gd name="connsiteY5343" fmla="*/ 643512 h 6038528"/>
              <a:gd name="connsiteX5344" fmla="*/ 4618758 w 6094603"/>
              <a:gd name="connsiteY5344" fmla="*/ 633283 h 6038528"/>
              <a:gd name="connsiteX5345" fmla="*/ 4618233 w 6094603"/>
              <a:gd name="connsiteY5345" fmla="*/ 618404 h 6038528"/>
              <a:gd name="connsiteX5346" fmla="*/ 4621955 w 6094603"/>
              <a:gd name="connsiteY5346" fmla="*/ 504820 h 6038528"/>
              <a:gd name="connsiteX5347" fmla="*/ 4726378 w 6094603"/>
              <a:gd name="connsiteY5347" fmla="*/ 444575 h 6038528"/>
              <a:gd name="connsiteX5348" fmla="*/ 4786493 w 6094603"/>
              <a:gd name="connsiteY5348" fmla="*/ 460730 h 6038528"/>
              <a:gd name="connsiteX5349" fmla="*/ 4836459 w 6094603"/>
              <a:gd name="connsiteY5349" fmla="*/ 516748 h 6038528"/>
              <a:gd name="connsiteX5350" fmla="*/ 4847530 w 6094603"/>
              <a:gd name="connsiteY5350" fmla="*/ 526717 h 6038528"/>
              <a:gd name="connsiteX5351" fmla="*/ 4853025 w 6094603"/>
              <a:gd name="connsiteY5351" fmla="*/ 527571 h 6038528"/>
              <a:gd name="connsiteX5352" fmla="*/ 4862334 w 6094603"/>
              <a:gd name="connsiteY5352" fmla="*/ 524985 h 6038528"/>
              <a:gd name="connsiteX5353" fmla="*/ 4886296 w 6094603"/>
              <a:gd name="connsiteY5353" fmla="*/ 513661 h 6038528"/>
              <a:gd name="connsiteX5354" fmla="*/ 4896982 w 6094603"/>
              <a:gd name="connsiteY5354" fmla="*/ 503419 h 6038528"/>
              <a:gd name="connsiteX5355" fmla="*/ 4896434 w 6094603"/>
              <a:gd name="connsiteY5355" fmla="*/ 488619 h 6038528"/>
              <a:gd name="connsiteX5356" fmla="*/ 4900202 w 6094603"/>
              <a:gd name="connsiteY5356" fmla="*/ 374077 h 6038528"/>
              <a:gd name="connsiteX5357" fmla="*/ 5005582 w 6094603"/>
              <a:gd name="connsiteY5357" fmla="*/ 313286 h 6038528"/>
              <a:gd name="connsiteX5358" fmla="*/ 5066234 w 6094603"/>
              <a:gd name="connsiteY5358" fmla="*/ 329590 h 6038528"/>
              <a:gd name="connsiteX5359" fmla="*/ 5117961 w 6094603"/>
              <a:gd name="connsiteY5359" fmla="*/ 389082 h 6038528"/>
              <a:gd name="connsiteX5360" fmla="*/ 5128950 w 6094603"/>
              <a:gd name="connsiteY5360" fmla="*/ 399426 h 6038528"/>
              <a:gd name="connsiteX5361" fmla="*/ 5134725 w 6094603"/>
              <a:gd name="connsiteY5361" fmla="*/ 400372 h 6038528"/>
              <a:gd name="connsiteX5362" fmla="*/ 5143953 w 6094603"/>
              <a:gd name="connsiteY5362" fmla="*/ 397843 h 6038528"/>
              <a:gd name="connsiteX5363" fmla="*/ 5185939 w 6094603"/>
              <a:gd name="connsiteY5363" fmla="*/ 381973 h 6038528"/>
              <a:gd name="connsiteX5364" fmla="*/ 5199029 w 6094603"/>
              <a:gd name="connsiteY5364" fmla="*/ 371719 h 6038528"/>
              <a:gd name="connsiteX5365" fmla="*/ 5198200 w 6094603"/>
              <a:gd name="connsiteY5365" fmla="*/ 355120 h 6038528"/>
              <a:gd name="connsiteX5366" fmla="*/ 5197955 w 6094603"/>
              <a:gd name="connsiteY5366" fmla="*/ 254591 h 6038528"/>
              <a:gd name="connsiteX5367" fmla="*/ 5284763 w 6094603"/>
              <a:gd name="connsiteY5367" fmla="*/ 204509 h 6038528"/>
              <a:gd name="connsiteX5368" fmla="*/ 5080046 w 6094603"/>
              <a:gd name="connsiteY5368" fmla="*/ 149778 h 6038528"/>
              <a:gd name="connsiteX5369" fmla="*/ 5120154 w 6094603"/>
              <a:gd name="connsiteY5369" fmla="*/ 160555 h 6038528"/>
              <a:gd name="connsiteX5370" fmla="*/ 5149564 w 6094603"/>
              <a:gd name="connsiteY5370" fmla="*/ 270335 h 6038528"/>
              <a:gd name="connsiteX5371" fmla="*/ 5079895 w 6094603"/>
              <a:gd name="connsiteY5371" fmla="*/ 310529 h 6038528"/>
              <a:gd name="connsiteX5372" fmla="*/ 5039787 w 6094603"/>
              <a:gd name="connsiteY5372" fmla="*/ 299751 h 6038528"/>
              <a:gd name="connsiteX5373" fmla="*/ 5010376 w 6094603"/>
              <a:gd name="connsiteY5373" fmla="*/ 189971 h 6038528"/>
              <a:gd name="connsiteX5374" fmla="*/ 5080046 w 6094603"/>
              <a:gd name="connsiteY5374" fmla="*/ 149778 h 6038528"/>
              <a:gd name="connsiteX5375" fmla="*/ 5563908 w 6094603"/>
              <a:gd name="connsiteY5375" fmla="*/ 135275 h 6038528"/>
              <a:gd name="connsiteX5376" fmla="*/ 5583449 w 6094603"/>
              <a:gd name="connsiteY5376" fmla="*/ 140539 h 6038528"/>
              <a:gd name="connsiteX5377" fmla="*/ 5601706 w 6094603"/>
              <a:gd name="connsiteY5377" fmla="*/ 164327 h 6038528"/>
              <a:gd name="connsiteX5378" fmla="*/ 5597810 w 6094603"/>
              <a:gd name="connsiteY5378" fmla="*/ 194039 h 6038528"/>
              <a:gd name="connsiteX5379" fmla="*/ 5563850 w 6094603"/>
              <a:gd name="connsiteY5379" fmla="*/ 213647 h 6038528"/>
              <a:gd name="connsiteX5380" fmla="*/ 5544298 w 6094603"/>
              <a:gd name="connsiteY5380" fmla="*/ 208383 h 6038528"/>
              <a:gd name="connsiteX5381" fmla="*/ 5526029 w 6094603"/>
              <a:gd name="connsiteY5381" fmla="*/ 184595 h 6038528"/>
              <a:gd name="connsiteX5382" fmla="*/ 5529937 w 6094603"/>
              <a:gd name="connsiteY5382" fmla="*/ 154882 h 6038528"/>
              <a:gd name="connsiteX5383" fmla="*/ 5563908 w 6094603"/>
              <a:gd name="connsiteY5383" fmla="*/ 135275 h 6038528"/>
              <a:gd name="connsiteX5384" fmla="*/ 4875295 w 6094603"/>
              <a:gd name="connsiteY5384" fmla="*/ 117561 h 6038528"/>
              <a:gd name="connsiteX5385" fmla="*/ 4894299 w 6094603"/>
              <a:gd name="connsiteY5385" fmla="*/ 122677 h 6038528"/>
              <a:gd name="connsiteX5386" fmla="*/ 4912043 w 6094603"/>
              <a:gd name="connsiteY5386" fmla="*/ 145792 h 6038528"/>
              <a:gd name="connsiteX5387" fmla="*/ 4908240 w 6094603"/>
              <a:gd name="connsiteY5387" fmla="*/ 174684 h 6038528"/>
              <a:gd name="connsiteX5388" fmla="*/ 4875237 w 6094603"/>
              <a:gd name="connsiteY5388" fmla="*/ 193733 h 6038528"/>
              <a:gd name="connsiteX5389" fmla="*/ 4856221 w 6094603"/>
              <a:gd name="connsiteY5389" fmla="*/ 188617 h 6038528"/>
              <a:gd name="connsiteX5390" fmla="*/ 4842292 w 6094603"/>
              <a:gd name="connsiteY5390" fmla="*/ 136610 h 6038528"/>
              <a:gd name="connsiteX5391" fmla="*/ 4875295 w 6094603"/>
              <a:gd name="connsiteY5391" fmla="*/ 117561 h 6038528"/>
              <a:gd name="connsiteX5392" fmla="*/ 5359215 w 6094603"/>
              <a:gd name="connsiteY5392" fmla="*/ 59674 h 6038528"/>
              <a:gd name="connsiteX5393" fmla="*/ 5379304 w 6094603"/>
              <a:gd name="connsiteY5393" fmla="*/ 65074 h 6038528"/>
              <a:gd name="connsiteX5394" fmla="*/ 5394050 w 6094603"/>
              <a:gd name="connsiteY5394" fmla="*/ 120089 h 6038528"/>
              <a:gd name="connsiteX5395" fmla="*/ 5359134 w 6094603"/>
              <a:gd name="connsiteY5395" fmla="*/ 140232 h 6038528"/>
              <a:gd name="connsiteX5396" fmla="*/ 5339033 w 6094603"/>
              <a:gd name="connsiteY5396" fmla="*/ 134832 h 6038528"/>
              <a:gd name="connsiteX5397" fmla="*/ 5339033 w 6094603"/>
              <a:gd name="connsiteY5397" fmla="*/ 134831 h 6038528"/>
              <a:gd name="connsiteX5398" fmla="*/ 5324299 w 6094603"/>
              <a:gd name="connsiteY5398" fmla="*/ 79827 h 6038528"/>
              <a:gd name="connsiteX5399" fmla="*/ 5359215 w 6094603"/>
              <a:gd name="connsiteY5399" fmla="*/ 59674 h 6038528"/>
              <a:gd name="connsiteX5400" fmla="*/ 5154499 w 6094603"/>
              <a:gd name="connsiteY5400" fmla="*/ 0 h 6038528"/>
              <a:gd name="connsiteX5401" fmla="*/ 5167180 w 6094603"/>
              <a:gd name="connsiteY5401" fmla="*/ 3418 h 6038528"/>
              <a:gd name="connsiteX5402" fmla="*/ 5179033 w 6094603"/>
              <a:gd name="connsiteY5402" fmla="*/ 18866 h 6038528"/>
              <a:gd name="connsiteX5403" fmla="*/ 5176513 w 6094603"/>
              <a:gd name="connsiteY5403" fmla="*/ 38177 h 6038528"/>
              <a:gd name="connsiteX5404" fmla="*/ 5154452 w 6094603"/>
              <a:gd name="connsiteY5404" fmla="*/ 50903 h 6038528"/>
              <a:gd name="connsiteX5405" fmla="*/ 5141760 w 6094603"/>
              <a:gd name="connsiteY5405" fmla="*/ 47484 h 6038528"/>
              <a:gd name="connsiteX5406" fmla="*/ 5129896 w 6094603"/>
              <a:gd name="connsiteY5406" fmla="*/ 32036 h 6038528"/>
              <a:gd name="connsiteX5407" fmla="*/ 5132439 w 6094603"/>
              <a:gd name="connsiteY5407" fmla="*/ 12737 h 6038528"/>
              <a:gd name="connsiteX5408" fmla="*/ 5154499 w 6094603"/>
              <a:gd name="connsiteY5408" fmla="*/ 0 h 6038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Lst>
            <a:rect l="l" t="t" r="r" b="b"/>
            <a:pathLst>
              <a:path w="6094603" h="6038528">
                <a:moveTo>
                  <a:pt x="164959" y="6037727"/>
                </a:moveTo>
                <a:lnTo>
                  <a:pt x="167937" y="6038528"/>
                </a:lnTo>
                <a:lnTo>
                  <a:pt x="161976" y="6038528"/>
                </a:lnTo>
                <a:close/>
                <a:moveTo>
                  <a:pt x="2026079" y="6024057"/>
                </a:moveTo>
                <a:cubicBezTo>
                  <a:pt x="2034631" y="6024057"/>
                  <a:pt x="2043089" y="6026342"/>
                  <a:pt x="2050555" y="6030647"/>
                </a:cubicBezTo>
                <a:lnTo>
                  <a:pt x="2056594" y="6038528"/>
                </a:lnTo>
                <a:lnTo>
                  <a:pt x="1993638" y="6038528"/>
                </a:lnTo>
                <a:lnTo>
                  <a:pt x="2001526" y="6030656"/>
                </a:lnTo>
                <a:cubicBezTo>
                  <a:pt x="2008881" y="6026410"/>
                  <a:pt x="2017330" y="6024057"/>
                  <a:pt x="2026079" y="6024057"/>
                </a:cubicBezTo>
                <a:close/>
                <a:moveTo>
                  <a:pt x="5748279" y="6015401"/>
                </a:moveTo>
                <a:cubicBezTo>
                  <a:pt x="5752035" y="6015401"/>
                  <a:pt x="5755769" y="6016404"/>
                  <a:pt x="5759058" y="6018304"/>
                </a:cubicBezTo>
                <a:cubicBezTo>
                  <a:pt x="5764063" y="6021185"/>
                  <a:pt x="5767633" y="6025853"/>
                  <a:pt x="5769126" y="6031416"/>
                </a:cubicBezTo>
                <a:lnTo>
                  <a:pt x="5768189" y="6038528"/>
                </a:lnTo>
                <a:lnTo>
                  <a:pt x="5727937" y="6038528"/>
                </a:lnTo>
                <a:lnTo>
                  <a:pt x="5729555" y="6026226"/>
                </a:lnTo>
                <a:cubicBezTo>
                  <a:pt x="5733405" y="6019542"/>
                  <a:pt x="5740568" y="6015401"/>
                  <a:pt x="5748279" y="6015401"/>
                </a:cubicBezTo>
                <a:close/>
                <a:moveTo>
                  <a:pt x="3403317" y="6013357"/>
                </a:moveTo>
                <a:cubicBezTo>
                  <a:pt x="3420326" y="6013357"/>
                  <a:pt x="3437125" y="6017885"/>
                  <a:pt x="3451917" y="6026424"/>
                </a:cubicBezTo>
                <a:lnTo>
                  <a:pt x="3465759" y="6038528"/>
                </a:lnTo>
                <a:lnTo>
                  <a:pt x="3342476" y="6038528"/>
                </a:lnTo>
                <a:lnTo>
                  <a:pt x="3354586" y="6026444"/>
                </a:lnTo>
                <a:cubicBezTo>
                  <a:pt x="3369182" y="6018024"/>
                  <a:pt x="3385952" y="6013357"/>
                  <a:pt x="3403317" y="6013357"/>
                </a:cubicBezTo>
                <a:close/>
                <a:moveTo>
                  <a:pt x="3198577" y="5990479"/>
                </a:moveTo>
                <a:cubicBezTo>
                  <a:pt x="3206557" y="5990479"/>
                  <a:pt x="3214466" y="5992616"/>
                  <a:pt x="3221419" y="5996628"/>
                </a:cubicBezTo>
                <a:cubicBezTo>
                  <a:pt x="3232001" y="6002730"/>
                  <a:pt x="3239583" y="6012610"/>
                  <a:pt x="3242745" y="6024417"/>
                </a:cubicBezTo>
                <a:lnTo>
                  <a:pt x="3240887" y="6038528"/>
                </a:lnTo>
                <a:lnTo>
                  <a:pt x="3155608" y="6038528"/>
                </a:lnTo>
                <a:lnTo>
                  <a:pt x="3158901" y="6013357"/>
                </a:lnTo>
                <a:cubicBezTo>
                  <a:pt x="3167055" y="5999253"/>
                  <a:pt x="3182256" y="5990479"/>
                  <a:pt x="3198577" y="5990479"/>
                </a:cubicBezTo>
                <a:close/>
                <a:moveTo>
                  <a:pt x="5059689" y="5979013"/>
                </a:moveTo>
                <a:cubicBezTo>
                  <a:pt x="5066525" y="5979013"/>
                  <a:pt x="5073280" y="5980832"/>
                  <a:pt x="5079241" y="5984263"/>
                </a:cubicBezTo>
                <a:cubicBezTo>
                  <a:pt x="5097942" y="5995065"/>
                  <a:pt x="5104382" y="6019062"/>
                  <a:pt x="5093579" y="6037775"/>
                </a:cubicBezTo>
                <a:lnTo>
                  <a:pt x="5092825" y="6038528"/>
                </a:lnTo>
                <a:lnTo>
                  <a:pt x="5029636" y="6038528"/>
                </a:lnTo>
                <a:lnTo>
                  <a:pt x="5021809" y="6028324"/>
                </a:lnTo>
                <a:cubicBezTo>
                  <a:pt x="5019103" y="6018223"/>
                  <a:pt x="5020491" y="6007675"/>
                  <a:pt x="5025717" y="5998623"/>
                </a:cubicBezTo>
                <a:cubicBezTo>
                  <a:pt x="5032705" y="5986513"/>
                  <a:pt x="5045713" y="5979013"/>
                  <a:pt x="5059689" y="5979013"/>
                </a:cubicBezTo>
                <a:close/>
                <a:moveTo>
                  <a:pt x="4037951" y="5945204"/>
                </a:moveTo>
                <a:cubicBezTo>
                  <a:pt x="4034404" y="5945204"/>
                  <a:pt x="4030893" y="5946230"/>
                  <a:pt x="4027871" y="5948272"/>
                </a:cubicBezTo>
                <a:cubicBezTo>
                  <a:pt x="4018072" y="5954864"/>
                  <a:pt x="4007351" y="5959950"/>
                  <a:pt x="3995988" y="5963415"/>
                </a:cubicBezTo>
                <a:cubicBezTo>
                  <a:pt x="3990563" y="5965073"/>
                  <a:pt x="3986224" y="5969180"/>
                  <a:pt x="3984275" y="5974510"/>
                </a:cubicBezTo>
                <a:cubicBezTo>
                  <a:pt x="3982327" y="5979840"/>
                  <a:pt x="3983004" y="5985778"/>
                  <a:pt x="3986095" y="5990539"/>
                </a:cubicBezTo>
                <a:lnTo>
                  <a:pt x="3986084" y="5990539"/>
                </a:lnTo>
                <a:cubicBezTo>
                  <a:pt x="3992500" y="6000433"/>
                  <a:pt x="3997400" y="6011210"/>
                  <a:pt x="4000666" y="6022562"/>
                </a:cubicBezTo>
                <a:cubicBezTo>
                  <a:pt x="4002253" y="6028092"/>
                  <a:pt x="4006371" y="6032537"/>
                  <a:pt x="4011749" y="6034530"/>
                </a:cubicBezTo>
                <a:cubicBezTo>
                  <a:pt x="4013790" y="6035277"/>
                  <a:pt x="4015925" y="6035650"/>
                  <a:pt x="4018049" y="6035650"/>
                </a:cubicBezTo>
                <a:cubicBezTo>
                  <a:pt x="4021525" y="6035650"/>
                  <a:pt x="4024978" y="6034647"/>
                  <a:pt x="4027965" y="6032700"/>
                </a:cubicBezTo>
                <a:cubicBezTo>
                  <a:pt x="4037986" y="6026120"/>
                  <a:pt x="4048952" y="6021139"/>
                  <a:pt x="4060548" y="6017906"/>
                </a:cubicBezTo>
                <a:cubicBezTo>
                  <a:pt x="4066160" y="6016332"/>
                  <a:pt x="4070674" y="6012156"/>
                  <a:pt x="4072658" y="6006684"/>
                </a:cubicBezTo>
                <a:cubicBezTo>
                  <a:pt x="4074664" y="6001201"/>
                  <a:pt x="4073894" y="5995111"/>
                  <a:pt x="4070616" y="5990293"/>
                </a:cubicBezTo>
                <a:cubicBezTo>
                  <a:pt x="4063873" y="5980413"/>
                  <a:pt x="4058717" y="5969576"/>
                  <a:pt x="4055287" y="5958108"/>
                </a:cubicBezTo>
                <a:cubicBezTo>
                  <a:pt x="4053630" y="5952590"/>
                  <a:pt x="4049465" y="5948191"/>
                  <a:pt x="4044064" y="5946254"/>
                </a:cubicBezTo>
                <a:cubicBezTo>
                  <a:pt x="4042069" y="5945553"/>
                  <a:pt x="4040004" y="5945204"/>
                  <a:pt x="4037951" y="5945204"/>
                </a:cubicBezTo>
                <a:close/>
                <a:moveTo>
                  <a:pt x="5543574" y="5944738"/>
                </a:moveTo>
                <a:cubicBezTo>
                  <a:pt x="5546666" y="5944738"/>
                  <a:pt x="5549734" y="5945577"/>
                  <a:pt x="5552441" y="5947129"/>
                </a:cubicBezTo>
                <a:cubicBezTo>
                  <a:pt x="5560898" y="5952018"/>
                  <a:pt x="5563827" y="5962903"/>
                  <a:pt x="5558938" y="5971383"/>
                </a:cubicBezTo>
                <a:cubicBezTo>
                  <a:pt x="5555777" y="5976856"/>
                  <a:pt x="5549874" y="5980260"/>
                  <a:pt x="5543539" y="5980260"/>
                </a:cubicBezTo>
                <a:cubicBezTo>
                  <a:pt x="5540448" y="5980260"/>
                  <a:pt x="5537380" y="5979433"/>
                  <a:pt x="5534673" y="5977880"/>
                </a:cubicBezTo>
                <a:cubicBezTo>
                  <a:pt x="5530567" y="5975512"/>
                  <a:pt x="5527627" y="5971687"/>
                  <a:pt x="5526402" y="5967091"/>
                </a:cubicBezTo>
                <a:cubicBezTo>
                  <a:pt x="5525177" y="5962516"/>
                  <a:pt x="5525807" y="5957733"/>
                  <a:pt x="5528175" y="5953628"/>
                </a:cubicBezTo>
                <a:cubicBezTo>
                  <a:pt x="5531337" y="5948133"/>
                  <a:pt x="5537240" y="5944738"/>
                  <a:pt x="5543574" y="5944738"/>
                </a:cubicBezTo>
                <a:close/>
                <a:moveTo>
                  <a:pt x="3832103" y="5874684"/>
                </a:moveTo>
                <a:cubicBezTo>
                  <a:pt x="3828673" y="5874684"/>
                  <a:pt x="3825278" y="5875662"/>
                  <a:pt x="3822315" y="5877565"/>
                </a:cubicBezTo>
                <a:cubicBezTo>
                  <a:pt x="3813566" y="5883199"/>
                  <a:pt x="3804104" y="5887679"/>
                  <a:pt x="3794188" y="5890887"/>
                </a:cubicBezTo>
                <a:cubicBezTo>
                  <a:pt x="3788904" y="5892602"/>
                  <a:pt x="3784704" y="5896649"/>
                  <a:pt x="3782791" y="5901865"/>
                </a:cubicBezTo>
                <a:cubicBezTo>
                  <a:pt x="3780877" y="5907067"/>
                  <a:pt x="3781461" y="5912877"/>
                  <a:pt x="3784377" y="5917602"/>
                </a:cubicBezTo>
                <a:cubicBezTo>
                  <a:pt x="3789744" y="5926271"/>
                  <a:pt x="3793979" y="5935580"/>
                  <a:pt x="3796977" y="5945285"/>
                </a:cubicBezTo>
                <a:cubicBezTo>
                  <a:pt x="3798645" y="5950663"/>
                  <a:pt x="3802716" y="5954970"/>
                  <a:pt x="3808013" y="5956917"/>
                </a:cubicBezTo>
                <a:cubicBezTo>
                  <a:pt x="3810031" y="5957663"/>
                  <a:pt x="3812142" y="5958024"/>
                  <a:pt x="3814254" y="5958024"/>
                </a:cubicBezTo>
                <a:cubicBezTo>
                  <a:pt x="3817649" y="5958024"/>
                  <a:pt x="3821009" y="5957070"/>
                  <a:pt x="3823949" y="5955213"/>
                </a:cubicBezTo>
                <a:cubicBezTo>
                  <a:pt x="3832873" y="5949544"/>
                  <a:pt x="3842544" y="5945110"/>
                  <a:pt x="3852670" y="5942031"/>
                </a:cubicBezTo>
                <a:cubicBezTo>
                  <a:pt x="3858118" y="5940362"/>
                  <a:pt x="3862458" y="5936257"/>
                  <a:pt x="3864406" y="5930913"/>
                </a:cubicBezTo>
                <a:cubicBezTo>
                  <a:pt x="3866343" y="5925570"/>
                  <a:pt x="3865666" y="5919609"/>
                  <a:pt x="3862563" y="5914849"/>
                </a:cubicBezTo>
                <a:cubicBezTo>
                  <a:pt x="3856964" y="5906264"/>
                  <a:pt x="3852495" y="5896941"/>
                  <a:pt x="3849287" y="5887142"/>
                </a:cubicBezTo>
                <a:cubicBezTo>
                  <a:pt x="3847549" y="5881823"/>
                  <a:pt x="3843443" y="5877600"/>
                  <a:pt x="3838158" y="5875720"/>
                </a:cubicBezTo>
                <a:cubicBezTo>
                  <a:pt x="3836198" y="5875032"/>
                  <a:pt x="3834145" y="5874684"/>
                  <a:pt x="3832103" y="5874684"/>
                </a:cubicBezTo>
                <a:close/>
                <a:moveTo>
                  <a:pt x="5338870" y="5871882"/>
                </a:moveTo>
                <a:cubicBezTo>
                  <a:pt x="5341681" y="5871882"/>
                  <a:pt x="5344458" y="5872642"/>
                  <a:pt x="5346908" y="5874053"/>
                </a:cubicBezTo>
                <a:cubicBezTo>
                  <a:pt x="5350688" y="5876235"/>
                  <a:pt x="5353289" y="5879605"/>
                  <a:pt x="5354421" y="5883841"/>
                </a:cubicBezTo>
                <a:cubicBezTo>
                  <a:pt x="5355552" y="5888040"/>
                  <a:pt x="5354992" y="5892263"/>
                  <a:pt x="5352811" y="5896056"/>
                </a:cubicBezTo>
                <a:cubicBezTo>
                  <a:pt x="5349929" y="5901024"/>
                  <a:pt x="5344586" y="5904116"/>
                  <a:pt x="5338835" y="5904116"/>
                </a:cubicBezTo>
                <a:cubicBezTo>
                  <a:pt x="5336035" y="5904116"/>
                  <a:pt x="5333247" y="5903369"/>
                  <a:pt x="5330808" y="5901958"/>
                </a:cubicBezTo>
                <a:cubicBezTo>
                  <a:pt x="5323121" y="5897513"/>
                  <a:pt x="5320461" y="5887633"/>
                  <a:pt x="5324906" y="5879945"/>
                </a:cubicBezTo>
                <a:cubicBezTo>
                  <a:pt x="5327764" y="5874976"/>
                  <a:pt x="5333130" y="5871882"/>
                  <a:pt x="5338870" y="5871882"/>
                </a:cubicBezTo>
                <a:close/>
                <a:moveTo>
                  <a:pt x="4855031" y="5860567"/>
                </a:moveTo>
                <a:cubicBezTo>
                  <a:pt x="4869521" y="5860567"/>
                  <a:pt x="4883870" y="5864428"/>
                  <a:pt x="4896504" y="5871720"/>
                </a:cubicBezTo>
                <a:cubicBezTo>
                  <a:pt x="4936180" y="5894632"/>
                  <a:pt x="4949830" y="5945567"/>
                  <a:pt x="4926917" y="5985243"/>
                </a:cubicBezTo>
                <a:cubicBezTo>
                  <a:pt x="4912125" y="6010886"/>
                  <a:pt x="4884523" y="6026822"/>
                  <a:pt x="4854880" y="6026822"/>
                </a:cubicBezTo>
                <a:cubicBezTo>
                  <a:pt x="4840367" y="6026822"/>
                  <a:pt x="4826029" y="6022958"/>
                  <a:pt x="4813395" y="6015667"/>
                </a:cubicBezTo>
                <a:cubicBezTo>
                  <a:pt x="4794169" y="6004561"/>
                  <a:pt x="4780426" y="5986641"/>
                  <a:pt x="4774675" y="5965188"/>
                </a:cubicBezTo>
                <a:cubicBezTo>
                  <a:pt x="4768924" y="5943758"/>
                  <a:pt x="4771875" y="5921371"/>
                  <a:pt x="4782970" y="5902144"/>
                </a:cubicBezTo>
                <a:cubicBezTo>
                  <a:pt x="4797786" y="5876492"/>
                  <a:pt x="4825388" y="5860567"/>
                  <a:pt x="4855031" y="5860567"/>
                </a:cubicBezTo>
                <a:close/>
                <a:moveTo>
                  <a:pt x="2100567" y="5839685"/>
                </a:moveTo>
                <a:cubicBezTo>
                  <a:pt x="2105584" y="5839685"/>
                  <a:pt x="2110543" y="5841027"/>
                  <a:pt x="2114904" y="5843546"/>
                </a:cubicBezTo>
                <a:lnTo>
                  <a:pt x="2114893" y="5843546"/>
                </a:lnTo>
                <a:cubicBezTo>
                  <a:pt x="2128625" y="5851468"/>
                  <a:pt x="2133349" y="5869082"/>
                  <a:pt x="2125416" y="5882803"/>
                </a:cubicBezTo>
                <a:cubicBezTo>
                  <a:pt x="2120306" y="5891670"/>
                  <a:pt x="2110753" y="5897175"/>
                  <a:pt x="2100497" y="5897175"/>
                </a:cubicBezTo>
                <a:cubicBezTo>
                  <a:pt x="2095480" y="5897175"/>
                  <a:pt x="2090523" y="5895847"/>
                  <a:pt x="2086161" y="5893325"/>
                </a:cubicBezTo>
                <a:cubicBezTo>
                  <a:pt x="2079523" y="5889487"/>
                  <a:pt x="2074762" y="5883294"/>
                  <a:pt x="2072768" y="5875873"/>
                </a:cubicBezTo>
                <a:cubicBezTo>
                  <a:pt x="2070784" y="5868454"/>
                  <a:pt x="2071799" y="5860706"/>
                  <a:pt x="2075637" y="5854068"/>
                </a:cubicBezTo>
                <a:cubicBezTo>
                  <a:pt x="2080758" y="5845203"/>
                  <a:pt x="2090312" y="5839685"/>
                  <a:pt x="2100567" y="5839685"/>
                </a:cubicBezTo>
                <a:close/>
                <a:moveTo>
                  <a:pt x="6027518" y="5833572"/>
                </a:moveTo>
                <a:cubicBezTo>
                  <a:pt x="6040292" y="5833572"/>
                  <a:pt x="6052939" y="5836967"/>
                  <a:pt x="6064068" y="5843407"/>
                </a:cubicBezTo>
                <a:cubicBezTo>
                  <a:pt x="6072538" y="5848295"/>
                  <a:pt x="6079800" y="5854682"/>
                  <a:pt x="6085577" y="5862210"/>
                </a:cubicBezTo>
                <a:lnTo>
                  <a:pt x="6094527" y="5880422"/>
                </a:lnTo>
                <a:lnTo>
                  <a:pt x="6094527" y="5932688"/>
                </a:lnTo>
                <a:lnTo>
                  <a:pt x="6090865" y="5943419"/>
                </a:lnTo>
                <a:cubicBezTo>
                  <a:pt x="6077822" y="5966016"/>
                  <a:pt x="6053510" y="5980063"/>
                  <a:pt x="6027413" y="5980063"/>
                </a:cubicBezTo>
                <a:cubicBezTo>
                  <a:pt x="6014604" y="5980050"/>
                  <a:pt x="6001958" y="5976656"/>
                  <a:pt x="5990852" y="5970229"/>
                </a:cubicBezTo>
                <a:cubicBezTo>
                  <a:pt x="5973912" y="5960452"/>
                  <a:pt x="5961791" y="5944656"/>
                  <a:pt x="5956740" y="5925756"/>
                </a:cubicBezTo>
                <a:cubicBezTo>
                  <a:pt x="5951677" y="5906870"/>
                  <a:pt x="5954267" y="5887142"/>
                  <a:pt x="5964055" y="5870204"/>
                </a:cubicBezTo>
                <a:cubicBezTo>
                  <a:pt x="5977086" y="5847607"/>
                  <a:pt x="6001410" y="5833572"/>
                  <a:pt x="6027518" y="5833572"/>
                </a:cubicBezTo>
                <a:close/>
                <a:moveTo>
                  <a:pt x="239479" y="5817111"/>
                </a:moveTo>
                <a:cubicBezTo>
                  <a:pt x="251583" y="5817111"/>
                  <a:pt x="263562" y="5820330"/>
                  <a:pt x="274113" y="5826421"/>
                </a:cubicBezTo>
                <a:cubicBezTo>
                  <a:pt x="290152" y="5835673"/>
                  <a:pt x="301631" y="5850639"/>
                  <a:pt x="306433" y="5868547"/>
                </a:cubicBezTo>
                <a:cubicBezTo>
                  <a:pt x="311230" y="5886442"/>
                  <a:pt x="308768" y="5905143"/>
                  <a:pt x="299502" y="5921183"/>
                </a:cubicBezTo>
                <a:cubicBezTo>
                  <a:pt x="287140" y="5942591"/>
                  <a:pt x="264099" y="5955879"/>
                  <a:pt x="239360" y="5955879"/>
                </a:cubicBezTo>
                <a:cubicBezTo>
                  <a:pt x="227243" y="5955879"/>
                  <a:pt x="215262" y="5952659"/>
                  <a:pt x="204724" y="5946582"/>
                </a:cubicBezTo>
                <a:cubicBezTo>
                  <a:pt x="188678" y="5937317"/>
                  <a:pt x="177199" y="5922351"/>
                  <a:pt x="172398" y="5904442"/>
                </a:cubicBezTo>
                <a:cubicBezTo>
                  <a:pt x="167600" y="5886548"/>
                  <a:pt x="170063" y="5867858"/>
                  <a:pt x="179330" y="5851818"/>
                </a:cubicBezTo>
                <a:cubicBezTo>
                  <a:pt x="191685" y="5830410"/>
                  <a:pt x="214732" y="5817111"/>
                  <a:pt x="239479" y="5817111"/>
                </a:cubicBezTo>
                <a:close/>
                <a:moveTo>
                  <a:pt x="4322067" y="5806100"/>
                </a:moveTo>
                <a:cubicBezTo>
                  <a:pt x="4318077" y="5806100"/>
                  <a:pt x="4314122" y="5807416"/>
                  <a:pt x="4310902" y="5809961"/>
                </a:cubicBezTo>
                <a:cubicBezTo>
                  <a:pt x="4299003" y="5819304"/>
                  <a:pt x="4285575" y="5826059"/>
                  <a:pt x="4270992" y="5830014"/>
                </a:cubicBezTo>
                <a:cubicBezTo>
                  <a:pt x="4265288" y="5831566"/>
                  <a:pt x="4260715" y="5835789"/>
                  <a:pt x="4258720" y="5841342"/>
                </a:cubicBezTo>
                <a:cubicBezTo>
                  <a:pt x="4256713" y="5846905"/>
                  <a:pt x="4257553" y="5853079"/>
                  <a:pt x="4260960" y="5857895"/>
                </a:cubicBezTo>
                <a:cubicBezTo>
                  <a:pt x="4269149" y="5869467"/>
                  <a:pt x="4275099" y="5882300"/>
                  <a:pt x="4278657" y="5896020"/>
                </a:cubicBezTo>
                <a:cubicBezTo>
                  <a:pt x="4280150" y="5901750"/>
                  <a:pt x="4284339" y="5906380"/>
                  <a:pt x="4289892" y="5908434"/>
                </a:cubicBezTo>
                <a:cubicBezTo>
                  <a:pt x="4291921" y="5909191"/>
                  <a:pt x="4294045" y="5909553"/>
                  <a:pt x="4296156" y="5909553"/>
                </a:cubicBezTo>
                <a:cubicBezTo>
                  <a:pt x="4299808" y="5909553"/>
                  <a:pt x="4303413" y="5908445"/>
                  <a:pt x="4306492" y="5906322"/>
                </a:cubicBezTo>
                <a:cubicBezTo>
                  <a:pt x="4318940" y="5897643"/>
                  <a:pt x="4332811" y="5891680"/>
                  <a:pt x="4347720" y="5888567"/>
                </a:cubicBezTo>
                <a:cubicBezTo>
                  <a:pt x="4353775" y="5887306"/>
                  <a:pt x="4358768" y="5883025"/>
                  <a:pt x="4360949" y="5877238"/>
                </a:cubicBezTo>
                <a:cubicBezTo>
                  <a:pt x="4363143" y="5871451"/>
                  <a:pt x="4362209" y="5864954"/>
                  <a:pt x="4358488" y="5859997"/>
                </a:cubicBezTo>
                <a:cubicBezTo>
                  <a:pt x="4349482" y="5848015"/>
                  <a:pt x="4343147" y="5834552"/>
                  <a:pt x="4339647" y="5819957"/>
                </a:cubicBezTo>
                <a:cubicBezTo>
                  <a:pt x="4338224" y="5813973"/>
                  <a:pt x="4333826" y="5809131"/>
                  <a:pt x="4328016" y="5807101"/>
                </a:cubicBezTo>
                <a:cubicBezTo>
                  <a:pt x="4326068" y="5806425"/>
                  <a:pt x="4324062" y="5806100"/>
                  <a:pt x="4322067" y="5806100"/>
                </a:cubicBezTo>
                <a:close/>
                <a:moveTo>
                  <a:pt x="3623677" y="5797313"/>
                </a:moveTo>
                <a:cubicBezTo>
                  <a:pt x="3620329" y="5797313"/>
                  <a:pt x="3617004" y="5798234"/>
                  <a:pt x="3614099" y="5800055"/>
                </a:cubicBezTo>
                <a:cubicBezTo>
                  <a:pt x="3602655" y="5807194"/>
                  <a:pt x="3590160" y="5812305"/>
                  <a:pt x="3576966" y="5815208"/>
                </a:cubicBezTo>
                <a:cubicBezTo>
                  <a:pt x="3571040" y="5816515"/>
                  <a:pt x="3566163" y="5820704"/>
                  <a:pt x="3563982" y="5826375"/>
                </a:cubicBezTo>
                <a:cubicBezTo>
                  <a:pt x="3561800" y="5832032"/>
                  <a:pt x="3562605" y="5838413"/>
                  <a:pt x="3566128" y="5843359"/>
                </a:cubicBezTo>
                <a:cubicBezTo>
                  <a:pt x="3573140" y="5853206"/>
                  <a:pt x="3578413" y="5864079"/>
                  <a:pt x="3581784" y="5875674"/>
                </a:cubicBezTo>
                <a:cubicBezTo>
                  <a:pt x="3583452" y="5881403"/>
                  <a:pt x="3587816" y="5885917"/>
                  <a:pt x="3593462" y="5887807"/>
                </a:cubicBezTo>
                <a:cubicBezTo>
                  <a:pt x="3595317" y="5888414"/>
                  <a:pt x="3597242" y="5888717"/>
                  <a:pt x="3599143" y="5888717"/>
                </a:cubicBezTo>
                <a:cubicBezTo>
                  <a:pt x="3603028" y="5888717"/>
                  <a:pt x="3606878" y="5887457"/>
                  <a:pt x="3610063" y="5885056"/>
                </a:cubicBezTo>
                <a:cubicBezTo>
                  <a:pt x="3620574" y="5877109"/>
                  <a:pt x="3632263" y="5870962"/>
                  <a:pt x="3644816" y="5866820"/>
                </a:cubicBezTo>
                <a:cubicBezTo>
                  <a:pt x="3650101" y="5865070"/>
                  <a:pt x="3654277" y="5861012"/>
                  <a:pt x="3656167" y="5855772"/>
                </a:cubicBezTo>
                <a:cubicBezTo>
                  <a:pt x="3658045" y="5850545"/>
                  <a:pt x="3657427" y="5844735"/>
                  <a:pt x="3654476" y="5840035"/>
                </a:cubicBezTo>
                <a:cubicBezTo>
                  <a:pt x="3648654" y="5830772"/>
                  <a:pt x="3644128" y="5820750"/>
                  <a:pt x="3641013" y="5810251"/>
                </a:cubicBezTo>
                <a:cubicBezTo>
                  <a:pt x="3639414" y="5804839"/>
                  <a:pt x="3635367" y="5800476"/>
                  <a:pt x="3630082" y="5798479"/>
                </a:cubicBezTo>
                <a:cubicBezTo>
                  <a:pt x="3628017" y="5797699"/>
                  <a:pt x="3625847" y="5797313"/>
                  <a:pt x="3623677" y="5797313"/>
                </a:cubicBezTo>
                <a:close/>
                <a:moveTo>
                  <a:pt x="34732" y="5795330"/>
                </a:moveTo>
                <a:cubicBezTo>
                  <a:pt x="37637" y="5795330"/>
                  <a:pt x="40513" y="5796100"/>
                  <a:pt x="43043" y="5797559"/>
                </a:cubicBezTo>
                <a:cubicBezTo>
                  <a:pt x="50989" y="5802155"/>
                  <a:pt x="53728" y="5812376"/>
                  <a:pt x="49139" y="5820330"/>
                </a:cubicBezTo>
                <a:cubicBezTo>
                  <a:pt x="46181" y="5825452"/>
                  <a:pt x="40638" y="5828648"/>
                  <a:pt x="34698" y="5828648"/>
                </a:cubicBezTo>
                <a:cubicBezTo>
                  <a:pt x="31788" y="5828648"/>
                  <a:pt x="28917" y="5827879"/>
                  <a:pt x="26393" y="5826421"/>
                </a:cubicBezTo>
                <a:cubicBezTo>
                  <a:pt x="22547" y="5824194"/>
                  <a:pt x="19795" y="5820599"/>
                  <a:pt x="18639" y="5816295"/>
                </a:cubicBezTo>
                <a:cubicBezTo>
                  <a:pt x="17490" y="5811978"/>
                  <a:pt x="18075" y="5807511"/>
                  <a:pt x="20291" y="5803685"/>
                </a:cubicBezTo>
                <a:cubicBezTo>
                  <a:pt x="23260" y="5798514"/>
                  <a:pt x="28791" y="5795330"/>
                  <a:pt x="34732" y="5795330"/>
                </a:cubicBezTo>
                <a:close/>
                <a:moveTo>
                  <a:pt x="5134177" y="5788599"/>
                </a:moveTo>
                <a:cubicBezTo>
                  <a:pt x="5138528" y="5788599"/>
                  <a:pt x="5142822" y="5789753"/>
                  <a:pt x="5146613" y="5791937"/>
                </a:cubicBezTo>
                <a:cubicBezTo>
                  <a:pt x="5158477" y="5798806"/>
                  <a:pt x="5162572" y="5814054"/>
                  <a:pt x="5155712" y="5825942"/>
                </a:cubicBezTo>
                <a:cubicBezTo>
                  <a:pt x="5151279" y="5833618"/>
                  <a:pt x="5143020" y="5838389"/>
                  <a:pt x="5134154" y="5838402"/>
                </a:cubicBezTo>
                <a:cubicBezTo>
                  <a:pt x="5129791" y="5838389"/>
                  <a:pt x="5125486" y="5837235"/>
                  <a:pt x="5121694" y="5835041"/>
                </a:cubicBezTo>
                <a:cubicBezTo>
                  <a:pt x="5115943" y="5831728"/>
                  <a:pt x="5111825" y="5826361"/>
                  <a:pt x="5110110" y="5819946"/>
                </a:cubicBezTo>
                <a:cubicBezTo>
                  <a:pt x="5108383" y="5813517"/>
                  <a:pt x="5109270" y="5806809"/>
                  <a:pt x="5112595" y="5801059"/>
                </a:cubicBezTo>
                <a:cubicBezTo>
                  <a:pt x="5117028" y="5793371"/>
                  <a:pt x="5125299" y="5788599"/>
                  <a:pt x="5134177" y="5788599"/>
                </a:cubicBezTo>
                <a:close/>
                <a:moveTo>
                  <a:pt x="3273100" y="5770949"/>
                </a:moveTo>
                <a:cubicBezTo>
                  <a:pt x="3283658" y="5770949"/>
                  <a:pt x="3294122" y="5773760"/>
                  <a:pt x="3303338" y="5779092"/>
                </a:cubicBezTo>
                <a:cubicBezTo>
                  <a:pt x="3317349" y="5787188"/>
                  <a:pt x="3327371" y="5800255"/>
                  <a:pt x="3331570" y="5815885"/>
                </a:cubicBezTo>
                <a:cubicBezTo>
                  <a:pt x="3335758" y="5831520"/>
                  <a:pt x="3333612" y="5847839"/>
                  <a:pt x="3325516" y="5861851"/>
                </a:cubicBezTo>
                <a:cubicBezTo>
                  <a:pt x="3314724" y="5880550"/>
                  <a:pt x="3294589" y="5892171"/>
                  <a:pt x="3272983" y="5892171"/>
                </a:cubicBezTo>
                <a:cubicBezTo>
                  <a:pt x="3262414" y="5892171"/>
                  <a:pt x="3251961" y="5889359"/>
                  <a:pt x="3242733" y="5884027"/>
                </a:cubicBezTo>
                <a:cubicBezTo>
                  <a:pt x="3213813" y="5867323"/>
                  <a:pt x="3203874" y="5830190"/>
                  <a:pt x="3220568" y="5801280"/>
                </a:cubicBezTo>
                <a:cubicBezTo>
                  <a:pt x="3231359" y="5782569"/>
                  <a:pt x="3251494" y="5770949"/>
                  <a:pt x="3273100" y="5770949"/>
                </a:cubicBezTo>
                <a:close/>
                <a:moveTo>
                  <a:pt x="4650350" y="5765744"/>
                </a:moveTo>
                <a:cubicBezTo>
                  <a:pt x="4668386" y="5765744"/>
                  <a:pt x="4686235" y="5770540"/>
                  <a:pt x="4701961" y="5779616"/>
                </a:cubicBezTo>
                <a:cubicBezTo>
                  <a:pt x="4725888" y="5793441"/>
                  <a:pt x="4743002" y="5815746"/>
                  <a:pt x="4750153" y="5842425"/>
                </a:cubicBezTo>
                <a:cubicBezTo>
                  <a:pt x="4757304" y="5869096"/>
                  <a:pt x="4753630" y="5896977"/>
                  <a:pt x="4739817" y="5920915"/>
                </a:cubicBezTo>
                <a:cubicBezTo>
                  <a:pt x="4721396" y="5952812"/>
                  <a:pt x="4687040" y="5972633"/>
                  <a:pt x="4650163" y="5972633"/>
                </a:cubicBezTo>
                <a:cubicBezTo>
                  <a:pt x="4632116" y="5972633"/>
                  <a:pt x="4614267" y="5967838"/>
                  <a:pt x="4598529" y="5958762"/>
                </a:cubicBezTo>
                <a:cubicBezTo>
                  <a:pt x="4574614" y="5944935"/>
                  <a:pt x="4557500" y="5922632"/>
                  <a:pt x="4550348" y="5895951"/>
                </a:cubicBezTo>
                <a:cubicBezTo>
                  <a:pt x="4543197" y="5869281"/>
                  <a:pt x="4546872" y="5841400"/>
                  <a:pt x="4560684" y="5817461"/>
                </a:cubicBezTo>
                <a:cubicBezTo>
                  <a:pt x="4579105" y="5785565"/>
                  <a:pt x="4613462" y="5765744"/>
                  <a:pt x="4650350" y="5765744"/>
                </a:cubicBezTo>
                <a:close/>
                <a:moveTo>
                  <a:pt x="1558362" y="5765256"/>
                </a:moveTo>
                <a:cubicBezTo>
                  <a:pt x="1555552" y="5765256"/>
                  <a:pt x="1552764" y="5765884"/>
                  <a:pt x="1550231" y="5767191"/>
                </a:cubicBezTo>
                <a:lnTo>
                  <a:pt x="1547875" y="5768382"/>
                </a:lnTo>
                <a:cubicBezTo>
                  <a:pt x="1539080" y="5772709"/>
                  <a:pt x="1535358" y="5783267"/>
                  <a:pt x="1539453" y="5792168"/>
                </a:cubicBezTo>
                <a:cubicBezTo>
                  <a:pt x="1542498" y="5798771"/>
                  <a:pt x="1549031" y="5802691"/>
                  <a:pt x="1555878" y="5802691"/>
                </a:cubicBezTo>
                <a:cubicBezTo>
                  <a:pt x="1558270" y="5802691"/>
                  <a:pt x="1560684" y="5802214"/>
                  <a:pt x="1563019" y="5801210"/>
                </a:cubicBezTo>
                <a:lnTo>
                  <a:pt x="1565479" y="5800171"/>
                </a:lnTo>
                <a:cubicBezTo>
                  <a:pt x="1570123" y="5798259"/>
                  <a:pt x="1573763" y="5794502"/>
                  <a:pt x="1575523" y="5789788"/>
                </a:cubicBezTo>
                <a:cubicBezTo>
                  <a:pt x="1577287" y="5785088"/>
                  <a:pt x="1577006" y="5779873"/>
                  <a:pt x="1574755" y="5775370"/>
                </a:cubicBezTo>
                <a:cubicBezTo>
                  <a:pt x="1572597" y="5771055"/>
                  <a:pt x="1568759" y="5767682"/>
                  <a:pt x="1564174" y="5766190"/>
                </a:cubicBezTo>
                <a:cubicBezTo>
                  <a:pt x="1562284" y="5765559"/>
                  <a:pt x="1560313" y="5765256"/>
                  <a:pt x="1558362" y="5765256"/>
                </a:cubicBezTo>
                <a:close/>
                <a:moveTo>
                  <a:pt x="5822825" y="5764567"/>
                </a:moveTo>
                <a:cubicBezTo>
                  <a:pt x="5834643" y="5764567"/>
                  <a:pt x="5846332" y="5767717"/>
                  <a:pt x="5856633" y="5773643"/>
                </a:cubicBezTo>
                <a:cubicBezTo>
                  <a:pt x="5888972" y="5792321"/>
                  <a:pt x="5900090" y="5833829"/>
                  <a:pt x="5881424" y="5866167"/>
                </a:cubicBezTo>
                <a:cubicBezTo>
                  <a:pt x="5869349" y="5887060"/>
                  <a:pt x="5846857" y="5900044"/>
                  <a:pt x="5822697" y="5900044"/>
                </a:cubicBezTo>
                <a:cubicBezTo>
                  <a:pt x="5810879" y="5900044"/>
                  <a:pt x="5799190" y="5896906"/>
                  <a:pt x="5788888" y="5890968"/>
                </a:cubicBezTo>
                <a:cubicBezTo>
                  <a:pt x="5756550" y="5872304"/>
                  <a:pt x="5745433" y="5830797"/>
                  <a:pt x="5764098" y="5798445"/>
                </a:cubicBezTo>
                <a:cubicBezTo>
                  <a:pt x="5776172" y="5777539"/>
                  <a:pt x="5798665" y="5764567"/>
                  <a:pt x="5822825" y="5764567"/>
                </a:cubicBezTo>
                <a:close/>
                <a:moveTo>
                  <a:pt x="4114119" y="5738621"/>
                </a:moveTo>
                <a:cubicBezTo>
                  <a:pt x="4110456" y="5738621"/>
                  <a:pt x="4106816" y="5739730"/>
                  <a:pt x="4103724" y="5741901"/>
                </a:cubicBezTo>
                <a:cubicBezTo>
                  <a:pt x="4093493" y="5749085"/>
                  <a:pt x="4082224" y="5754581"/>
                  <a:pt x="4070219" y="5758208"/>
                </a:cubicBezTo>
                <a:cubicBezTo>
                  <a:pt x="4064771" y="5759865"/>
                  <a:pt x="4060420" y="5763983"/>
                  <a:pt x="4058483" y="5769338"/>
                </a:cubicBezTo>
                <a:cubicBezTo>
                  <a:pt x="4056535" y="5774693"/>
                  <a:pt x="4057223" y="5780655"/>
                  <a:pt x="4060338" y="5785415"/>
                </a:cubicBezTo>
                <a:cubicBezTo>
                  <a:pt x="4066871" y="5795400"/>
                  <a:pt x="4071864" y="5806297"/>
                  <a:pt x="4075178" y="5817834"/>
                </a:cubicBezTo>
                <a:cubicBezTo>
                  <a:pt x="4076764" y="5823352"/>
                  <a:pt x="4080882" y="5827796"/>
                  <a:pt x="4086272" y="5829793"/>
                </a:cubicBezTo>
                <a:cubicBezTo>
                  <a:pt x="4088313" y="5830551"/>
                  <a:pt x="4090437" y="5830924"/>
                  <a:pt x="4092548" y="5830924"/>
                </a:cubicBezTo>
                <a:cubicBezTo>
                  <a:pt x="4096036" y="5830924"/>
                  <a:pt x="4099501" y="5829921"/>
                  <a:pt x="4102488" y="5827949"/>
                </a:cubicBezTo>
                <a:cubicBezTo>
                  <a:pt x="4113045" y="5820996"/>
                  <a:pt x="4124630" y="5815841"/>
                  <a:pt x="4136926" y="5812608"/>
                </a:cubicBezTo>
                <a:cubicBezTo>
                  <a:pt x="4142631" y="5811115"/>
                  <a:pt x="4147250" y="5806927"/>
                  <a:pt x="4149292" y="5801386"/>
                </a:cubicBezTo>
                <a:cubicBezTo>
                  <a:pt x="4151334" y="5795854"/>
                  <a:pt x="4150552" y="5789661"/>
                  <a:pt x="4147192" y="5784819"/>
                </a:cubicBezTo>
                <a:cubicBezTo>
                  <a:pt x="4140169" y="5774705"/>
                  <a:pt x="4134896" y="5763564"/>
                  <a:pt x="4131501" y="5751723"/>
                </a:cubicBezTo>
                <a:cubicBezTo>
                  <a:pt x="4129891" y="5746087"/>
                  <a:pt x="4125657" y="5741609"/>
                  <a:pt x="4120150" y="5739660"/>
                </a:cubicBezTo>
                <a:cubicBezTo>
                  <a:pt x="4118190" y="5738959"/>
                  <a:pt x="4116149" y="5738621"/>
                  <a:pt x="4114119" y="5738621"/>
                </a:cubicBezTo>
                <a:close/>
                <a:moveTo>
                  <a:pt x="1895920" y="5706960"/>
                </a:moveTo>
                <a:cubicBezTo>
                  <a:pt x="1911076" y="5706960"/>
                  <a:pt x="1926079" y="5710997"/>
                  <a:pt x="1939308" y="5718625"/>
                </a:cubicBezTo>
                <a:cubicBezTo>
                  <a:pt x="1959419" y="5730233"/>
                  <a:pt x="1973805" y="5748993"/>
                  <a:pt x="1979824" y="5771426"/>
                </a:cubicBezTo>
                <a:cubicBezTo>
                  <a:pt x="1985833" y="5793860"/>
                  <a:pt x="1982740" y="5817297"/>
                  <a:pt x="1971133" y="5837398"/>
                </a:cubicBezTo>
                <a:cubicBezTo>
                  <a:pt x="1955641" y="5864231"/>
                  <a:pt x="1926767" y="5880900"/>
                  <a:pt x="1895758" y="5880900"/>
                </a:cubicBezTo>
                <a:cubicBezTo>
                  <a:pt x="1880580" y="5880900"/>
                  <a:pt x="1865579" y="5876865"/>
                  <a:pt x="1852361" y="5869235"/>
                </a:cubicBezTo>
                <a:cubicBezTo>
                  <a:pt x="1810841" y="5845250"/>
                  <a:pt x="1796561" y="5791983"/>
                  <a:pt x="1820523" y="5750462"/>
                </a:cubicBezTo>
                <a:cubicBezTo>
                  <a:pt x="1836017" y="5723630"/>
                  <a:pt x="1864902" y="5706960"/>
                  <a:pt x="1895920" y="5706960"/>
                </a:cubicBezTo>
                <a:close/>
                <a:moveTo>
                  <a:pt x="5618109" y="5694465"/>
                </a:moveTo>
                <a:cubicBezTo>
                  <a:pt x="5629168" y="5694465"/>
                  <a:pt x="5640099" y="5697406"/>
                  <a:pt x="5649724" y="5702958"/>
                </a:cubicBezTo>
                <a:cubicBezTo>
                  <a:pt x="5664388" y="5711428"/>
                  <a:pt x="5674853" y="5725077"/>
                  <a:pt x="5679239" y="5741422"/>
                </a:cubicBezTo>
                <a:cubicBezTo>
                  <a:pt x="5683614" y="5757754"/>
                  <a:pt x="5681362" y="5774821"/>
                  <a:pt x="5672904" y="5789473"/>
                </a:cubicBezTo>
                <a:cubicBezTo>
                  <a:pt x="5661635" y="5809015"/>
                  <a:pt x="5640590" y="5821158"/>
                  <a:pt x="5618004" y="5821158"/>
                </a:cubicBezTo>
                <a:cubicBezTo>
                  <a:pt x="5606956" y="5821158"/>
                  <a:pt x="5596025" y="5818221"/>
                  <a:pt x="5586377" y="5812654"/>
                </a:cubicBezTo>
                <a:cubicBezTo>
                  <a:pt x="5571736" y="5804207"/>
                  <a:pt x="5561260" y="5790548"/>
                  <a:pt x="5556874" y="5774193"/>
                </a:cubicBezTo>
                <a:cubicBezTo>
                  <a:pt x="5552499" y="5757860"/>
                  <a:pt x="5554751" y="5740791"/>
                  <a:pt x="5563208" y="5726139"/>
                </a:cubicBezTo>
                <a:cubicBezTo>
                  <a:pt x="5574489" y="5706598"/>
                  <a:pt x="5595523" y="5694465"/>
                  <a:pt x="5618109" y="5694465"/>
                </a:cubicBezTo>
                <a:close/>
                <a:moveTo>
                  <a:pt x="4929496" y="5687174"/>
                </a:moveTo>
                <a:cubicBezTo>
                  <a:pt x="4938549" y="5687174"/>
                  <a:pt x="4947485" y="5689589"/>
                  <a:pt x="4955348" y="5694127"/>
                </a:cubicBezTo>
                <a:cubicBezTo>
                  <a:pt x="4967317" y="5701034"/>
                  <a:pt x="4975868" y="5712209"/>
                  <a:pt x="4979461" y="5725591"/>
                </a:cubicBezTo>
                <a:cubicBezTo>
                  <a:pt x="4983043" y="5738983"/>
                  <a:pt x="4981223" y="5752935"/>
                  <a:pt x="4974317" y="5764881"/>
                </a:cubicBezTo>
                <a:cubicBezTo>
                  <a:pt x="4965089" y="5780877"/>
                  <a:pt x="4947881" y="5790803"/>
                  <a:pt x="4929402" y="5790803"/>
                </a:cubicBezTo>
                <a:cubicBezTo>
                  <a:pt x="4920361" y="5790803"/>
                  <a:pt x="4911425" y="5788402"/>
                  <a:pt x="4903562" y="5783850"/>
                </a:cubicBezTo>
                <a:cubicBezTo>
                  <a:pt x="4891569" y="5776933"/>
                  <a:pt x="4882995" y="5765757"/>
                  <a:pt x="4879413" y="5752388"/>
                </a:cubicBezTo>
                <a:cubicBezTo>
                  <a:pt x="4875832" y="5739029"/>
                  <a:pt x="4877663" y="5725077"/>
                  <a:pt x="4884593" y="5713085"/>
                </a:cubicBezTo>
                <a:cubicBezTo>
                  <a:pt x="4893809" y="5697101"/>
                  <a:pt x="4911016" y="5687174"/>
                  <a:pt x="4929496" y="5687174"/>
                </a:cubicBezTo>
                <a:close/>
                <a:moveTo>
                  <a:pt x="3907069" y="5669687"/>
                </a:moveTo>
                <a:cubicBezTo>
                  <a:pt x="3903628" y="5669687"/>
                  <a:pt x="3900210" y="5670666"/>
                  <a:pt x="3897235" y="5672592"/>
                </a:cubicBezTo>
                <a:cubicBezTo>
                  <a:pt x="3888637" y="5678156"/>
                  <a:pt x="3879351" y="5682624"/>
                  <a:pt x="3869621" y="5685855"/>
                </a:cubicBezTo>
                <a:cubicBezTo>
                  <a:pt x="3864383" y="5687605"/>
                  <a:pt x="3860230" y="5691642"/>
                  <a:pt x="3858340" y="5696845"/>
                </a:cubicBezTo>
                <a:cubicBezTo>
                  <a:pt x="3856450" y="5702037"/>
                  <a:pt x="3857045" y="5707799"/>
                  <a:pt x="3859938" y="5712502"/>
                </a:cubicBezTo>
                <a:cubicBezTo>
                  <a:pt x="3865246" y="5721123"/>
                  <a:pt x="3869469" y="5730384"/>
                  <a:pt x="3872480" y="5740033"/>
                </a:cubicBezTo>
                <a:cubicBezTo>
                  <a:pt x="3874148" y="5745375"/>
                  <a:pt x="3878196" y="5749646"/>
                  <a:pt x="3883445" y="5751594"/>
                </a:cubicBezTo>
                <a:cubicBezTo>
                  <a:pt x="3885475" y="5752353"/>
                  <a:pt x="3887622" y="5752726"/>
                  <a:pt x="3889745" y="5752726"/>
                </a:cubicBezTo>
                <a:cubicBezTo>
                  <a:pt x="3893070" y="5752726"/>
                  <a:pt x="3896383" y="5751804"/>
                  <a:pt x="3899288" y="5749996"/>
                </a:cubicBezTo>
                <a:cubicBezTo>
                  <a:pt x="3908119" y="5744512"/>
                  <a:pt x="3917662" y="5740209"/>
                  <a:pt x="3927648" y="5737210"/>
                </a:cubicBezTo>
                <a:cubicBezTo>
                  <a:pt x="3933108" y="5735578"/>
                  <a:pt x="3937483" y="5731458"/>
                  <a:pt x="3939443" y="5726104"/>
                </a:cubicBezTo>
                <a:cubicBezTo>
                  <a:pt x="3941391" y="5720738"/>
                  <a:pt x="3940714" y="5714764"/>
                  <a:pt x="3937588" y="5709993"/>
                </a:cubicBezTo>
                <a:cubicBezTo>
                  <a:pt x="3931941" y="5701349"/>
                  <a:pt x="3927462" y="5692004"/>
                  <a:pt x="3924265" y="5682170"/>
                </a:cubicBezTo>
                <a:cubicBezTo>
                  <a:pt x="3922527" y="5676826"/>
                  <a:pt x="3918409" y="5672603"/>
                  <a:pt x="3913112" y="5670714"/>
                </a:cubicBezTo>
                <a:cubicBezTo>
                  <a:pt x="3911141" y="5670025"/>
                  <a:pt x="3909099" y="5669687"/>
                  <a:pt x="3907069" y="5669687"/>
                </a:cubicBezTo>
                <a:close/>
                <a:moveTo>
                  <a:pt x="5413404" y="5627094"/>
                </a:moveTo>
                <a:cubicBezTo>
                  <a:pt x="5423227" y="5627094"/>
                  <a:pt x="5432922" y="5629707"/>
                  <a:pt x="5441450" y="5634642"/>
                </a:cubicBezTo>
                <a:cubicBezTo>
                  <a:pt x="5454457" y="5642142"/>
                  <a:pt x="5463755" y="5654252"/>
                  <a:pt x="5467640" y="5668753"/>
                </a:cubicBezTo>
                <a:cubicBezTo>
                  <a:pt x="5471525" y="5683266"/>
                  <a:pt x="5469541" y="5698396"/>
                  <a:pt x="5462029" y="5711405"/>
                </a:cubicBezTo>
                <a:cubicBezTo>
                  <a:pt x="5452007" y="5728741"/>
                  <a:pt x="5433342" y="5739520"/>
                  <a:pt x="5413299" y="5739520"/>
                </a:cubicBezTo>
                <a:cubicBezTo>
                  <a:pt x="5403511" y="5739520"/>
                  <a:pt x="5393817" y="5736906"/>
                  <a:pt x="5385254" y="5731972"/>
                </a:cubicBezTo>
                <a:cubicBezTo>
                  <a:pt x="5358434" y="5716479"/>
                  <a:pt x="5349206" y="5682029"/>
                  <a:pt x="5364687" y="5655208"/>
                </a:cubicBezTo>
                <a:cubicBezTo>
                  <a:pt x="5374696" y="5637875"/>
                  <a:pt x="5393374" y="5627094"/>
                  <a:pt x="5413404" y="5627094"/>
                </a:cubicBezTo>
                <a:close/>
                <a:moveTo>
                  <a:pt x="6094527" y="5609480"/>
                </a:moveTo>
                <a:lnTo>
                  <a:pt x="6094527" y="5794800"/>
                </a:lnTo>
                <a:lnTo>
                  <a:pt x="6054642" y="5784073"/>
                </a:lnTo>
                <a:cubicBezTo>
                  <a:pt x="6009459" y="5757987"/>
                  <a:pt x="5993920" y="5699983"/>
                  <a:pt x="6020005" y="5654801"/>
                </a:cubicBezTo>
                <a:cubicBezTo>
                  <a:pt x="6028434" y="5640195"/>
                  <a:pt x="6040506" y="5628360"/>
                  <a:pt x="6054690" y="5620176"/>
                </a:cubicBezTo>
                <a:close/>
                <a:moveTo>
                  <a:pt x="3699611" y="5596961"/>
                </a:moveTo>
                <a:cubicBezTo>
                  <a:pt x="3696310" y="5596961"/>
                  <a:pt x="3693020" y="5597859"/>
                  <a:pt x="3690139" y="5599643"/>
                </a:cubicBezTo>
                <a:cubicBezTo>
                  <a:pt x="3681097" y="5605196"/>
                  <a:pt x="3671356" y="5609560"/>
                  <a:pt x="3661183" y="5612571"/>
                </a:cubicBezTo>
                <a:cubicBezTo>
                  <a:pt x="3655770" y="5614191"/>
                  <a:pt x="3651407" y="5618240"/>
                  <a:pt x="3649424" y="5623535"/>
                </a:cubicBezTo>
                <a:cubicBezTo>
                  <a:pt x="3647417" y="5628832"/>
                  <a:pt x="3648012" y="5634747"/>
                  <a:pt x="3651034" y="5639541"/>
                </a:cubicBezTo>
                <a:cubicBezTo>
                  <a:pt x="3656132" y="5647651"/>
                  <a:pt x="3660215" y="5656363"/>
                  <a:pt x="3663167" y="5665464"/>
                </a:cubicBezTo>
                <a:cubicBezTo>
                  <a:pt x="3664917" y="5670830"/>
                  <a:pt x="3669070" y="5675088"/>
                  <a:pt x="3674401" y="5676942"/>
                </a:cubicBezTo>
                <a:cubicBezTo>
                  <a:pt x="3676338" y="5677619"/>
                  <a:pt x="3678356" y="5677957"/>
                  <a:pt x="3680363" y="5677957"/>
                </a:cubicBezTo>
                <a:cubicBezTo>
                  <a:pt x="3683862" y="5677957"/>
                  <a:pt x="3687339" y="5676942"/>
                  <a:pt x="3690325" y="5674972"/>
                </a:cubicBezTo>
                <a:cubicBezTo>
                  <a:pt x="3699156" y="5669140"/>
                  <a:pt x="3708734" y="5664484"/>
                  <a:pt x="3718791" y="5661146"/>
                </a:cubicBezTo>
                <a:cubicBezTo>
                  <a:pt x="3724029" y="5659420"/>
                  <a:pt x="3728182" y="5655385"/>
                  <a:pt x="3730083" y="5650193"/>
                </a:cubicBezTo>
                <a:cubicBezTo>
                  <a:pt x="3731973" y="5645002"/>
                  <a:pt x="3731402" y="5639240"/>
                  <a:pt x="3728509" y="5634536"/>
                </a:cubicBezTo>
                <a:cubicBezTo>
                  <a:pt x="3723667" y="5626628"/>
                  <a:pt x="3719712" y="5618159"/>
                  <a:pt x="3716761" y="5609326"/>
                </a:cubicBezTo>
                <a:cubicBezTo>
                  <a:pt x="3715023" y="5604089"/>
                  <a:pt x="3710974" y="5599936"/>
                  <a:pt x="3705794" y="5598046"/>
                </a:cubicBezTo>
                <a:cubicBezTo>
                  <a:pt x="3703788" y="5597311"/>
                  <a:pt x="3701700" y="5596961"/>
                  <a:pt x="3699611" y="5596961"/>
                </a:cubicBezTo>
                <a:close/>
                <a:moveTo>
                  <a:pt x="4724826" y="5593437"/>
                </a:moveTo>
                <a:cubicBezTo>
                  <a:pt x="4737216" y="5593437"/>
                  <a:pt x="4749465" y="5596750"/>
                  <a:pt x="4760256" y="5602980"/>
                </a:cubicBezTo>
                <a:cubicBezTo>
                  <a:pt x="4794181" y="5622556"/>
                  <a:pt x="4805847" y="5666081"/>
                  <a:pt x="4786271" y="5700007"/>
                </a:cubicBezTo>
                <a:cubicBezTo>
                  <a:pt x="4773614" y="5721916"/>
                  <a:pt x="4750025" y="5735529"/>
                  <a:pt x="4724698" y="5735529"/>
                </a:cubicBezTo>
                <a:cubicBezTo>
                  <a:pt x="4712297" y="5735529"/>
                  <a:pt x="4700047" y="5732229"/>
                  <a:pt x="4689256" y="5725999"/>
                </a:cubicBezTo>
                <a:cubicBezTo>
                  <a:pt x="4672819" y="5716504"/>
                  <a:pt x="4661059" y="5701196"/>
                  <a:pt x="4656148" y="5682870"/>
                </a:cubicBezTo>
                <a:cubicBezTo>
                  <a:pt x="4651237" y="5664554"/>
                  <a:pt x="4653756" y="5645410"/>
                  <a:pt x="4663241" y="5628961"/>
                </a:cubicBezTo>
                <a:cubicBezTo>
                  <a:pt x="4675899" y="5607052"/>
                  <a:pt x="4699487" y="5593437"/>
                  <a:pt x="4724826" y="5593437"/>
                </a:cubicBezTo>
                <a:close/>
                <a:moveTo>
                  <a:pt x="443675" y="5579927"/>
                </a:moveTo>
                <a:cubicBezTo>
                  <a:pt x="441116" y="5579927"/>
                  <a:pt x="438564" y="5580464"/>
                  <a:pt x="436183" y="5581549"/>
                </a:cubicBezTo>
                <a:cubicBezTo>
                  <a:pt x="424296" y="5586963"/>
                  <a:pt x="411729" y="5590324"/>
                  <a:pt x="398833" y="5591536"/>
                </a:cubicBezTo>
                <a:cubicBezTo>
                  <a:pt x="392146" y="5592166"/>
                  <a:pt x="386357" y="5596448"/>
                  <a:pt x="383800" y="5602654"/>
                </a:cubicBezTo>
                <a:cubicBezTo>
                  <a:pt x="381246" y="5608872"/>
                  <a:pt x="382347" y="5615988"/>
                  <a:pt x="386653" y="5621132"/>
                </a:cubicBezTo>
                <a:cubicBezTo>
                  <a:pt x="393261" y="5629043"/>
                  <a:pt x="398484" y="5637945"/>
                  <a:pt x="402175" y="5647602"/>
                </a:cubicBezTo>
                <a:lnTo>
                  <a:pt x="402177" y="5647602"/>
                </a:lnTo>
                <a:cubicBezTo>
                  <a:pt x="404280" y="5653109"/>
                  <a:pt x="408939" y="5657239"/>
                  <a:pt x="414664" y="5658674"/>
                </a:cubicBezTo>
                <a:cubicBezTo>
                  <a:pt x="416116" y="5659047"/>
                  <a:pt x="417599" y="5659223"/>
                  <a:pt x="419066" y="5659223"/>
                </a:cubicBezTo>
                <a:cubicBezTo>
                  <a:pt x="423368" y="5659223"/>
                  <a:pt x="427578" y="5657693"/>
                  <a:pt x="430904" y="5654813"/>
                </a:cubicBezTo>
                <a:cubicBezTo>
                  <a:pt x="439659" y="5647229"/>
                  <a:pt x="449432" y="5640825"/>
                  <a:pt x="459947" y="5635750"/>
                </a:cubicBezTo>
                <a:cubicBezTo>
                  <a:pt x="468924" y="5631423"/>
                  <a:pt x="472713" y="5620643"/>
                  <a:pt x="468407" y="5611660"/>
                </a:cubicBezTo>
                <a:cubicBezTo>
                  <a:pt x="465461" y="5605500"/>
                  <a:pt x="462950" y="5599096"/>
                  <a:pt x="460940" y="5592644"/>
                </a:cubicBezTo>
                <a:cubicBezTo>
                  <a:pt x="459402" y="5587686"/>
                  <a:pt x="455803" y="5583637"/>
                  <a:pt x="451069" y="5581502"/>
                </a:cubicBezTo>
                <a:cubicBezTo>
                  <a:pt x="448715" y="5580452"/>
                  <a:pt x="446197" y="5579927"/>
                  <a:pt x="443675" y="5579927"/>
                </a:cubicBezTo>
                <a:close/>
                <a:moveTo>
                  <a:pt x="109261" y="5573604"/>
                </a:moveTo>
                <a:cubicBezTo>
                  <a:pt x="115139" y="5573604"/>
                  <a:pt x="120950" y="5575169"/>
                  <a:pt x="126066" y="5578119"/>
                </a:cubicBezTo>
                <a:cubicBezTo>
                  <a:pt x="142134" y="5587406"/>
                  <a:pt x="147670" y="5608042"/>
                  <a:pt x="138390" y="5624131"/>
                </a:cubicBezTo>
                <a:cubicBezTo>
                  <a:pt x="132388" y="5634526"/>
                  <a:pt x="121201" y="5640988"/>
                  <a:pt x="109193" y="5640988"/>
                </a:cubicBezTo>
                <a:cubicBezTo>
                  <a:pt x="103309" y="5640988"/>
                  <a:pt x="97497" y="5639425"/>
                  <a:pt x="92382" y="5636461"/>
                </a:cubicBezTo>
                <a:cubicBezTo>
                  <a:pt x="84584" y="5631959"/>
                  <a:pt x="79014" y="5624702"/>
                  <a:pt x="76683" y="5616011"/>
                </a:cubicBezTo>
                <a:cubicBezTo>
                  <a:pt x="74355" y="5607319"/>
                  <a:pt x="75551" y="5598243"/>
                  <a:pt x="80050" y="5590463"/>
                </a:cubicBezTo>
                <a:cubicBezTo>
                  <a:pt x="86048" y="5580068"/>
                  <a:pt x="97241" y="5573604"/>
                  <a:pt x="109261" y="5573604"/>
                </a:cubicBezTo>
                <a:close/>
                <a:moveTo>
                  <a:pt x="5208711" y="5558078"/>
                </a:moveTo>
                <a:cubicBezTo>
                  <a:pt x="5217554" y="5558078"/>
                  <a:pt x="5226304" y="5560435"/>
                  <a:pt x="5234015" y="5564878"/>
                </a:cubicBezTo>
                <a:cubicBezTo>
                  <a:pt x="5258222" y="5578856"/>
                  <a:pt x="5266540" y="5609934"/>
                  <a:pt x="5252576" y="5634164"/>
                </a:cubicBezTo>
                <a:cubicBezTo>
                  <a:pt x="5243546" y="5649795"/>
                  <a:pt x="5226700" y="5659515"/>
                  <a:pt x="5208618" y="5659515"/>
                </a:cubicBezTo>
                <a:cubicBezTo>
                  <a:pt x="5199763" y="5659515"/>
                  <a:pt x="5191014" y="5657146"/>
                  <a:pt x="5183303" y="5652712"/>
                </a:cubicBezTo>
                <a:cubicBezTo>
                  <a:pt x="5159096" y="5638724"/>
                  <a:pt x="5150766" y="5607646"/>
                  <a:pt x="5164742" y="5583429"/>
                </a:cubicBezTo>
                <a:cubicBezTo>
                  <a:pt x="5173783" y="5567796"/>
                  <a:pt x="5190629" y="5558078"/>
                  <a:pt x="5208711" y="5558078"/>
                </a:cubicBezTo>
                <a:close/>
                <a:moveTo>
                  <a:pt x="1640144" y="5556514"/>
                </a:moveTo>
                <a:cubicBezTo>
                  <a:pt x="1636958" y="5556514"/>
                  <a:pt x="1633786" y="5557367"/>
                  <a:pt x="1630974" y="5559010"/>
                </a:cubicBezTo>
                <a:cubicBezTo>
                  <a:pt x="1627671" y="5560959"/>
                  <a:pt x="1624289" y="5562779"/>
                  <a:pt x="1620822" y="5564424"/>
                </a:cubicBezTo>
                <a:cubicBezTo>
                  <a:pt x="1611981" y="5568682"/>
                  <a:pt x="1608143" y="5579204"/>
                  <a:pt x="1612168" y="5588153"/>
                </a:cubicBezTo>
                <a:cubicBezTo>
                  <a:pt x="1612762" y="5589470"/>
                  <a:pt x="1613334" y="5590789"/>
                  <a:pt x="1613881" y="5592131"/>
                </a:cubicBezTo>
                <a:cubicBezTo>
                  <a:pt x="1615750" y="5596669"/>
                  <a:pt x="1619377" y="5600250"/>
                  <a:pt x="1623928" y="5602069"/>
                </a:cubicBezTo>
                <a:cubicBezTo>
                  <a:pt x="1626073" y="5602922"/>
                  <a:pt x="1628348" y="5603342"/>
                  <a:pt x="1630611" y="5603342"/>
                </a:cubicBezTo>
                <a:cubicBezTo>
                  <a:pt x="1633156" y="5603342"/>
                  <a:pt x="1635687" y="5602805"/>
                  <a:pt x="1638043" y="5601745"/>
                </a:cubicBezTo>
                <a:cubicBezTo>
                  <a:pt x="1641613" y="5600144"/>
                  <a:pt x="1645252" y="5598688"/>
                  <a:pt x="1648962" y="5597404"/>
                </a:cubicBezTo>
                <a:cubicBezTo>
                  <a:pt x="1653966" y="5595677"/>
                  <a:pt x="1657969" y="5591828"/>
                  <a:pt x="1659906" y="5586893"/>
                </a:cubicBezTo>
                <a:cubicBezTo>
                  <a:pt x="1661830" y="5581945"/>
                  <a:pt x="1661481" y="5576395"/>
                  <a:pt x="1658972" y="5571738"/>
                </a:cubicBezTo>
                <a:cubicBezTo>
                  <a:pt x="1658086" y="5570095"/>
                  <a:pt x="1657246" y="5568448"/>
                  <a:pt x="1656452" y="5566781"/>
                </a:cubicBezTo>
                <a:cubicBezTo>
                  <a:pt x="1654259" y="5562218"/>
                  <a:pt x="1650256" y="5558788"/>
                  <a:pt x="1645416" y="5557307"/>
                </a:cubicBezTo>
                <a:cubicBezTo>
                  <a:pt x="1643690" y="5556783"/>
                  <a:pt x="1641917" y="5556514"/>
                  <a:pt x="1640144" y="5556514"/>
                </a:cubicBezTo>
                <a:close/>
                <a:moveTo>
                  <a:pt x="3347611" y="5544288"/>
                </a:moveTo>
                <a:cubicBezTo>
                  <a:pt x="3362031" y="5544288"/>
                  <a:pt x="3376275" y="5548127"/>
                  <a:pt x="3388816" y="5555371"/>
                </a:cubicBezTo>
                <a:cubicBezTo>
                  <a:pt x="3407925" y="5566396"/>
                  <a:pt x="3421586" y="5584187"/>
                  <a:pt x="3427290" y="5605500"/>
                </a:cubicBezTo>
                <a:cubicBezTo>
                  <a:pt x="3432995" y="5626804"/>
                  <a:pt x="3430067" y="5649051"/>
                  <a:pt x="3419043" y="5668146"/>
                </a:cubicBezTo>
                <a:cubicBezTo>
                  <a:pt x="3404343" y="5693603"/>
                  <a:pt x="3376916" y="5709432"/>
                  <a:pt x="3347471" y="5709432"/>
                </a:cubicBezTo>
                <a:cubicBezTo>
                  <a:pt x="3333052" y="5709432"/>
                  <a:pt x="3318808" y="5705606"/>
                  <a:pt x="3306267" y="5698361"/>
                </a:cubicBezTo>
                <a:cubicBezTo>
                  <a:pt x="3266847" y="5675590"/>
                  <a:pt x="3253291" y="5624993"/>
                  <a:pt x="3276052" y="5585586"/>
                </a:cubicBezTo>
                <a:cubicBezTo>
                  <a:pt x="3290751" y="5560108"/>
                  <a:pt x="3318178" y="5544288"/>
                  <a:pt x="3347611" y="5544288"/>
                </a:cubicBezTo>
                <a:close/>
                <a:moveTo>
                  <a:pt x="5897360" y="5532401"/>
                </a:moveTo>
                <a:cubicBezTo>
                  <a:pt x="5913972" y="5532401"/>
                  <a:pt x="5930398" y="5536823"/>
                  <a:pt x="5944852" y="5545176"/>
                </a:cubicBezTo>
                <a:cubicBezTo>
                  <a:pt x="5990303" y="5571424"/>
                  <a:pt x="6005948" y="5629754"/>
                  <a:pt x="5979699" y="5675205"/>
                </a:cubicBezTo>
                <a:cubicBezTo>
                  <a:pt x="5962748" y="5704580"/>
                  <a:pt x="5931121" y="5722813"/>
                  <a:pt x="5897185" y="5722813"/>
                </a:cubicBezTo>
                <a:cubicBezTo>
                  <a:pt x="5880560" y="5722813"/>
                  <a:pt x="5864135" y="5718393"/>
                  <a:pt x="5849669" y="5710040"/>
                </a:cubicBezTo>
                <a:cubicBezTo>
                  <a:pt x="5827655" y="5697335"/>
                  <a:pt x="5811906" y="5676816"/>
                  <a:pt x="5805314" y="5652245"/>
                </a:cubicBezTo>
                <a:cubicBezTo>
                  <a:pt x="5798735" y="5627689"/>
                  <a:pt x="5802118" y="5602046"/>
                  <a:pt x="5814822" y="5580021"/>
                </a:cubicBezTo>
                <a:cubicBezTo>
                  <a:pt x="5831785" y="5550646"/>
                  <a:pt x="5863411" y="5532401"/>
                  <a:pt x="5897360" y="5532401"/>
                </a:cubicBezTo>
                <a:close/>
                <a:moveTo>
                  <a:pt x="1970397" y="5525879"/>
                </a:moveTo>
                <a:cubicBezTo>
                  <a:pt x="1981433" y="5525879"/>
                  <a:pt x="1992366" y="5528820"/>
                  <a:pt x="2002012" y="5534383"/>
                </a:cubicBezTo>
                <a:cubicBezTo>
                  <a:pt x="2032251" y="5551835"/>
                  <a:pt x="2042646" y="5590649"/>
                  <a:pt x="2025181" y="5620910"/>
                </a:cubicBezTo>
                <a:cubicBezTo>
                  <a:pt x="2013900" y="5640441"/>
                  <a:pt x="1992867" y="5652585"/>
                  <a:pt x="1970269" y="5652585"/>
                </a:cubicBezTo>
                <a:cubicBezTo>
                  <a:pt x="1959234" y="5652585"/>
                  <a:pt x="1948302" y="5649644"/>
                  <a:pt x="1938654" y="5644080"/>
                </a:cubicBezTo>
                <a:cubicBezTo>
                  <a:pt x="1908428" y="5626628"/>
                  <a:pt x="1898022" y="5587814"/>
                  <a:pt x="1915484" y="5557552"/>
                </a:cubicBezTo>
                <a:cubicBezTo>
                  <a:pt x="1926767" y="5538023"/>
                  <a:pt x="1947800" y="5525879"/>
                  <a:pt x="1970397" y="5525879"/>
                </a:cubicBezTo>
                <a:close/>
                <a:moveTo>
                  <a:pt x="3142872" y="5523056"/>
                </a:moveTo>
                <a:cubicBezTo>
                  <a:pt x="3147981" y="5523056"/>
                  <a:pt x="3153033" y="5524410"/>
                  <a:pt x="3157478" y="5526987"/>
                </a:cubicBezTo>
                <a:cubicBezTo>
                  <a:pt x="3171465" y="5535061"/>
                  <a:pt x="3176272" y="5553003"/>
                  <a:pt x="3168210" y="5567002"/>
                </a:cubicBezTo>
                <a:cubicBezTo>
                  <a:pt x="3162996" y="5576031"/>
                  <a:pt x="3153266" y="5581654"/>
                  <a:pt x="3142825" y="5581654"/>
                </a:cubicBezTo>
                <a:cubicBezTo>
                  <a:pt x="3137715" y="5581654"/>
                  <a:pt x="3132652" y="5580290"/>
                  <a:pt x="3128207" y="5577722"/>
                </a:cubicBezTo>
                <a:cubicBezTo>
                  <a:pt x="3121441" y="5573815"/>
                  <a:pt x="3116611" y="5567504"/>
                  <a:pt x="3114582" y="5559921"/>
                </a:cubicBezTo>
                <a:cubicBezTo>
                  <a:pt x="3112551" y="5552361"/>
                  <a:pt x="3113578" y="5544474"/>
                  <a:pt x="3117475" y="5537720"/>
                </a:cubicBezTo>
                <a:cubicBezTo>
                  <a:pt x="3122701" y="5528678"/>
                  <a:pt x="3132431" y="5523056"/>
                  <a:pt x="3142872" y="5523056"/>
                </a:cubicBezTo>
                <a:close/>
                <a:moveTo>
                  <a:pt x="4520133" y="5505206"/>
                </a:moveTo>
                <a:cubicBezTo>
                  <a:pt x="4534914" y="5505206"/>
                  <a:pt x="4549543" y="5509150"/>
                  <a:pt x="4562423" y="5516594"/>
                </a:cubicBezTo>
                <a:cubicBezTo>
                  <a:pt x="4582045" y="5527909"/>
                  <a:pt x="4596056" y="5546191"/>
                  <a:pt x="4601924" y="5568051"/>
                </a:cubicBezTo>
                <a:cubicBezTo>
                  <a:pt x="4607780" y="5589916"/>
                  <a:pt x="4604771" y="5612756"/>
                  <a:pt x="4593455" y="5632357"/>
                </a:cubicBezTo>
                <a:cubicBezTo>
                  <a:pt x="4578359" y="5658500"/>
                  <a:pt x="4550197" y="5674749"/>
                  <a:pt x="4519970" y="5674749"/>
                </a:cubicBezTo>
                <a:cubicBezTo>
                  <a:pt x="4505165" y="5674749"/>
                  <a:pt x="4490548" y="5670819"/>
                  <a:pt x="4477680" y="5663376"/>
                </a:cubicBezTo>
                <a:cubicBezTo>
                  <a:pt x="4458105" y="5652083"/>
                  <a:pt x="4444094" y="5633803"/>
                  <a:pt x="4438237" y="5611904"/>
                </a:cubicBezTo>
                <a:cubicBezTo>
                  <a:pt x="4432369" y="5590008"/>
                  <a:pt x="4435356" y="5567166"/>
                  <a:pt x="4446649" y="5547602"/>
                </a:cubicBezTo>
                <a:cubicBezTo>
                  <a:pt x="4461745" y="5521459"/>
                  <a:pt x="4489906" y="5505206"/>
                  <a:pt x="4520133" y="5505206"/>
                </a:cubicBezTo>
                <a:close/>
                <a:moveTo>
                  <a:pt x="5004007" y="5484126"/>
                </a:moveTo>
                <a:cubicBezTo>
                  <a:pt x="5012768" y="5484126"/>
                  <a:pt x="5021413" y="5486460"/>
                  <a:pt x="5029042" y="5490846"/>
                </a:cubicBezTo>
                <a:cubicBezTo>
                  <a:pt x="5040615" y="5497530"/>
                  <a:pt x="5048898" y="5508344"/>
                  <a:pt x="5052374" y="5521318"/>
                </a:cubicBezTo>
                <a:cubicBezTo>
                  <a:pt x="5055851" y="5534278"/>
                  <a:pt x="5054077" y="5547787"/>
                  <a:pt x="5047393" y="5559372"/>
                </a:cubicBezTo>
                <a:lnTo>
                  <a:pt x="5047393" y="5559360"/>
                </a:lnTo>
                <a:cubicBezTo>
                  <a:pt x="5038457" y="5574853"/>
                  <a:pt x="5021797" y="5584465"/>
                  <a:pt x="5003914" y="5584465"/>
                </a:cubicBezTo>
                <a:cubicBezTo>
                  <a:pt x="4995152" y="5584465"/>
                  <a:pt x="4986508" y="5582133"/>
                  <a:pt x="4978890" y="5577735"/>
                </a:cubicBezTo>
                <a:cubicBezTo>
                  <a:pt x="4967305" y="5571050"/>
                  <a:pt x="4959011" y="5560224"/>
                  <a:pt x="4955546" y="5547262"/>
                </a:cubicBezTo>
                <a:cubicBezTo>
                  <a:pt x="4952070" y="5534302"/>
                  <a:pt x="4953843" y="5520792"/>
                  <a:pt x="4960527" y="5509219"/>
                </a:cubicBezTo>
                <a:cubicBezTo>
                  <a:pt x="4969452" y="5493751"/>
                  <a:pt x="4986111" y="5484126"/>
                  <a:pt x="5004007" y="5484126"/>
                </a:cubicBezTo>
                <a:close/>
                <a:moveTo>
                  <a:pt x="5692643" y="5457341"/>
                </a:moveTo>
                <a:cubicBezTo>
                  <a:pt x="5709349" y="5457341"/>
                  <a:pt x="5725869" y="5461786"/>
                  <a:pt x="5740439" y="5470197"/>
                </a:cubicBezTo>
                <a:cubicBezTo>
                  <a:pt x="5762582" y="5482984"/>
                  <a:pt x="5778424" y="5503620"/>
                  <a:pt x="5785039" y="5528328"/>
                </a:cubicBezTo>
                <a:cubicBezTo>
                  <a:pt x="5791665" y="5553038"/>
                  <a:pt x="5788259" y="5578831"/>
                  <a:pt x="5775472" y="5600973"/>
                </a:cubicBezTo>
                <a:cubicBezTo>
                  <a:pt x="5758428" y="5630514"/>
                  <a:pt x="5726615" y="5648875"/>
                  <a:pt x="5692480" y="5648875"/>
                </a:cubicBezTo>
                <a:cubicBezTo>
                  <a:pt x="5675774" y="5648875"/>
                  <a:pt x="5659255" y="5644430"/>
                  <a:pt x="5644696" y="5636018"/>
                </a:cubicBezTo>
                <a:cubicBezTo>
                  <a:pt x="5622542" y="5623233"/>
                  <a:pt x="5606711" y="5602596"/>
                  <a:pt x="5600085" y="5577887"/>
                </a:cubicBezTo>
                <a:cubicBezTo>
                  <a:pt x="5593470" y="5553179"/>
                  <a:pt x="5596865" y="5527383"/>
                  <a:pt x="5609651" y="5505242"/>
                </a:cubicBezTo>
                <a:cubicBezTo>
                  <a:pt x="5626695" y="5475704"/>
                  <a:pt x="5658508" y="5457341"/>
                  <a:pt x="5692643" y="5457341"/>
                </a:cubicBezTo>
                <a:close/>
                <a:moveTo>
                  <a:pt x="6094527" y="5446313"/>
                </a:moveTo>
                <a:lnTo>
                  <a:pt x="6094527" y="5547293"/>
                </a:lnTo>
                <a:lnTo>
                  <a:pt x="6082395" y="5522625"/>
                </a:lnTo>
                <a:cubicBezTo>
                  <a:pt x="6075664" y="5497495"/>
                  <a:pt x="6079129" y="5471247"/>
                  <a:pt x="6092136" y="5448708"/>
                </a:cubicBezTo>
                <a:lnTo>
                  <a:pt x="6092125" y="5448708"/>
                </a:lnTo>
                <a:close/>
                <a:moveTo>
                  <a:pt x="4315440" y="5422472"/>
                </a:moveTo>
                <a:cubicBezTo>
                  <a:pt x="4331668" y="5422472"/>
                  <a:pt x="4347720" y="5426787"/>
                  <a:pt x="4361848" y="5434943"/>
                </a:cubicBezTo>
                <a:cubicBezTo>
                  <a:pt x="4383360" y="5447368"/>
                  <a:pt x="4398748" y="5467432"/>
                  <a:pt x="4405176" y="5491406"/>
                </a:cubicBezTo>
                <a:cubicBezTo>
                  <a:pt x="4411604" y="5515403"/>
                  <a:pt x="4408302" y="5540462"/>
                  <a:pt x="4395890" y="5561986"/>
                </a:cubicBezTo>
                <a:cubicBezTo>
                  <a:pt x="4379324" y="5590660"/>
                  <a:pt x="4348420" y="5608487"/>
                  <a:pt x="4315265" y="5608487"/>
                </a:cubicBezTo>
                <a:cubicBezTo>
                  <a:pt x="4299038" y="5608487"/>
                  <a:pt x="4282985" y="5604170"/>
                  <a:pt x="4268858" y="5596016"/>
                </a:cubicBezTo>
                <a:cubicBezTo>
                  <a:pt x="4247346" y="5583602"/>
                  <a:pt x="4231958" y="5563537"/>
                  <a:pt x="4225530" y="5539540"/>
                </a:cubicBezTo>
                <a:cubicBezTo>
                  <a:pt x="4219102" y="5515554"/>
                  <a:pt x="4222403" y="5490486"/>
                  <a:pt x="4234828" y="5468971"/>
                </a:cubicBezTo>
                <a:lnTo>
                  <a:pt x="4234816" y="5468971"/>
                </a:lnTo>
                <a:cubicBezTo>
                  <a:pt x="4251382" y="5440297"/>
                  <a:pt x="4282274" y="5422472"/>
                  <a:pt x="4315440" y="5422472"/>
                </a:cubicBezTo>
                <a:close/>
                <a:moveTo>
                  <a:pt x="4799302" y="5412369"/>
                </a:moveTo>
                <a:cubicBezTo>
                  <a:pt x="4807585" y="5412369"/>
                  <a:pt x="4815763" y="5414562"/>
                  <a:pt x="4822973" y="5418727"/>
                </a:cubicBezTo>
                <a:cubicBezTo>
                  <a:pt x="4845605" y="5431803"/>
                  <a:pt x="4853386" y="5460853"/>
                  <a:pt x="4840320" y="5483507"/>
                </a:cubicBezTo>
                <a:cubicBezTo>
                  <a:pt x="4831874" y="5498127"/>
                  <a:pt x="4816125" y="5507215"/>
                  <a:pt x="4799221" y="5507215"/>
                </a:cubicBezTo>
                <a:cubicBezTo>
                  <a:pt x="4790949" y="5507215"/>
                  <a:pt x="4782760" y="5504997"/>
                  <a:pt x="4775550" y="5500843"/>
                </a:cubicBezTo>
                <a:cubicBezTo>
                  <a:pt x="4764584" y="5494509"/>
                  <a:pt x="4756744" y="5484291"/>
                  <a:pt x="4753466" y="5472051"/>
                </a:cubicBezTo>
                <a:cubicBezTo>
                  <a:pt x="4750188" y="5459825"/>
                  <a:pt x="4751868" y="5447051"/>
                  <a:pt x="4758203" y="5436086"/>
                </a:cubicBezTo>
                <a:cubicBezTo>
                  <a:pt x="4766637" y="5421455"/>
                  <a:pt x="4782398" y="5412369"/>
                  <a:pt x="4799302" y="5412369"/>
                </a:cubicBezTo>
                <a:close/>
                <a:moveTo>
                  <a:pt x="520724" y="5389165"/>
                </a:moveTo>
                <a:cubicBezTo>
                  <a:pt x="518308" y="5389165"/>
                  <a:pt x="515892" y="5389643"/>
                  <a:pt x="513632" y="5390611"/>
                </a:cubicBezTo>
                <a:cubicBezTo>
                  <a:pt x="509160" y="5392512"/>
                  <a:pt x="504484" y="5394192"/>
                  <a:pt x="499727" y="5395615"/>
                </a:cubicBezTo>
                <a:cubicBezTo>
                  <a:pt x="494493" y="5397179"/>
                  <a:pt x="490249" y="5401029"/>
                  <a:pt x="488169" y="5406082"/>
                </a:cubicBezTo>
                <a:cubicBezTo>
                  <a:pt x="486096" y="5411143"/>
                  <a:pt x="486415" y="5416849"/>
                  <a:pt x="489042" y="5421642"/>
                </a:cubicBezTo>
                <a:cubicBezTo>
                  <a:pt x="490117" y="5423603"/>
                  <a:pt x="491138" y="5425598"/>
                  <a:pt x="492100" y="5427627"/>
                </a:cubicBezTo>
                <a:cubicBezTo>
                  <a:pt x="494331" y="5432306"/>
                  <a:pt x="498469" y="5435817"/>
                  <a:pt x="503464" y="5437240"/>
                </a:cubicBezTo>
                <a:cubicBezTo>
                  <a:pt x="505092" y="5437708"/>
                  <a:pt x="506768" y="5437928"/>
                  <a:pt x="508432" y="5437928"/>
                </a:cubicBezTo>
                <a:cubicBezTo>
                  <a:pt x="511856" y="5437928"/>
                  <a:pt x="515249" y="5436960"/>
                  <a:pt x="518189" y="5435071"/>
                </a:cubicBezTo>
                <a:cubicBezTo>
                  <a:pt x="522183" y="5432517"/>
                  <a:pt x="526402" y="5430113"/>
                  <a:pt x="530750" y="5427942"/>
                </a:cubicBezTo>
                <a:cubicBezTo>
                  <a:pt x="539385" y="5423626"/>
                  <a:pt x="543100" y="5413278"/>
                  <a:pt x="539185" y="5404447"/>
                </a:cubicBezTo>
                <a:cubicBezTo>
                  <a:pt x="538585" y="5403094"/>
                  <a:pt x="538012" y="5401740"/>
                  <a:pt x="537459" y="5400388"/>
                </a:cubicBezTo>
                <a:cubicBezTo>
                  <a:pt x="535626" y="5395908"/>
                  <a:pt x="532072" y="5392349"/>
                  <a:pt x="527588" y="5390518"/>
                </a:cubicBezTo>
                <a:cubicBezTo>
                  <a:pt x="525389" y="5389608"/>
                  <a:pt x="523058" y="5389165"/>
                  <a:pt x="520724" y="5389165"/>
                </a:cubicBezTo>
                <a:close/>
                <a:moveTo>
                  <a:pt x="5487950" y="5383403"/>
                </a:moveTo>
                <a:cubicBezTo>
                  <a:pt x="5504563" y="5383403"/>
                  <a:pt x="5520989" y="5387811"/>
                  <a:pt x="5535455" y="5396164"/>
                </a:cubicBezTo>
                <a:cubicBezTo>
                  <a:pt x="5580917" y="5422400"/>
                  <a:pt x="5596550" y="5480731"/>
                  <a:pt x="5570301" y="5526194"/>
                </a:cubicBezTo>
                <a:cubicBezTo>
                  <a:pt x="5553350" y="5555559"/>
                  <a:pt x="5521735" y="5573815"/>
                  <a:pt x="5487776" y="5573815"/>
                </a:cubicBezTo>
                <a:cubicBezTo>
                  <a:pt x="5471163" y="5573815"/>
                  <a:pt x="5454737" y="5569393"/>
                  <a:pt x="5440271" y="5561041"/>
                </a:cubicBezTo>
                <a:cubicBezTo>
                  <a:pt x="5418257" y="5548337"/>
                  <a:pt x="5402496" y="5527805"/>
                  <a:pt x="5395917" y="5503235"/>
                </a:cubicBezTo>
                <a:cubicBezTo>
                  <a:pt x="5389337" y="5478690"/>
                  <a:pt x="5392720" y="5453026"/>
                  <a:pt x="5405425" y="5431010"/>
                </a:cubicBezTo>
                <a:cubicBezTo>
                  <a:pt x="5422375" y="5401636"/>
                  <a:pt x="5454002" y="5383403"/>
                  <a:pt x="5487950" y="5383403"/>
                </a:cubicBezTo>
                <a:close/>
                <a:moveTo>
                  <a:pt x="3783491" y="5377067"/>
                </a:moveTo>
                <a:cubicBezTo>
                  <a:pt x="3779443" y="5377067"/>
                  <a:pt x="3775464" y="5378432"/>
                  <a:pt x="3772210" y="5381009"/>
                </a:cubicBezTo>
                <a:cubicBezTo>
                  <a:pt x="3761325" y="5389689"/>
                  <a:pt x="3749052" y="5396222"/>
                  <a:pt x="3735765" y="5400410"/>
                </a:cubicBezTo>
                <a:cubicBezTo>
                  <a:pt x="3730293" y="5402149"/>
                  <a:pt x="3725977" y="5406362"/>
                  <a:pt x="3724110" y="5411797"/>
                </a:cubicBezTo>
                <a:cubicBezTo>
                  <a:pt x="3722244" y="5417223"/>
                  <a:pt x="3723060" y="5423218"/>
                  <a:pt x="3726327" y="5427931"/>
                </a:cubicBezTo>
                <a:cubicBezTo>
                  <a:pt x="3732778" y="5437286"/>
                  <a:pt x="3737876" y="5447554"/>
                  <a:pt x="3741469" y="5458403"/>
                </a:cubicBezTo>
                <a:cubicBezTo>
                  <a:pt x="3743208" y="5463653"/>
                  <a:pt x="3747244" y="5467828"/>
                  <a:pt x="3752436" y="5469720"/>
                </a:cubicBezTo>
                <a:cubicBezTo>
                  <a:pt x="3754442" y="5470443"/>
                  <a:pt x="3756542" y="5470814"/>
                  <a:pt x="3758630" y="5470814"/>
                </a:cubicBezTo>
                <a:cubicBezTo>
                  <a:pt x="3761943" y="5470814"/>
                  <a:pt x="3765233" y="5469905"/>
                  <a:pt x="3768115" y="5468120"/>
                </a:cubicBezTo>
                <a:cubicBezTo>
                  <a:pt x="3779466" y="5461144"/>
                  <a:pt x="3791809" y="5456115"/>
                  <a:pt x="3804804" y="5453211"/>
                </a:cubicBezTo>
                <a:cubicBezTo>
                  <a:pt x="3810591" y="5451916"/>
                  <a:pt x="3815386" y="5447857"/>
                  <a:pt x="3817602" y="5442350"/>
                </a:cubicBezTo>
                <a:cubicBezTo>
                  <a:pt x="3819842" y="5436844"/>
                  <a:pt x="3819224" y="5430590"/>
                  <a:pt x="3815957" y="5425645"/>
                </a:cubicBezTo>
                <a:cubicBezTo>
                  <a:pt x="3809004" y="5415039"/>
                  <a:pt x="3803999" y="5403386"/>
                  <a:pt x="3801095" y="5391019"/>
                </a:cubicBezTo>
                <a:cubicBezTo>
                  <a:pt x="3799671" y="5384977"/>
                  <a:pt x="3795262" y="5380089"/>
                  <a:pt x="3789405" y="5378059"/>
                </a:cubicBezTo>
                <a:cubicBezTo>
                  <a:pt x="3787469" y="5377405"/>
                  <a:pt x="3785474" y="5377067"/>
                  <a:pt x="3783491" y="5377067"/>
                </a:cubicBezTo>
                <a:close/>
                <a:moveTo>
                  <a:pt x="183774" y="5346933"/>
                </a:moveTo>
                <a:cubicBezTo>
                  <a:pt x="193469" y="5346933"/>
                  <a:pt x="203079" y="5349512"/>
                  <a:pt x="211561" y="5354400"/>
                </a:cubicBezTo>
                <a:cubicBezTo>
                  <a:pt x="238117" y="5369752"/>
                  <a:pt x="247260" y="5403852"/>
                  <a:pt x="231919" y="5430417"/>
                </a:cubicBezTo>
                <a:cubicBezTo>
                  <a:pt x="222002" y="5447588"/>
                  <a:pt x="203517" y="5458262"/>
                  <a:pt x="183676" y="5458262"/>
                </a:cubicBezTo>
                <a:cubicBezTo>
                  <a:pt x="173969" y="5458262"/>
                  <a:pt x="164371" y="5455672"/>
                  <a:pt x="155907" y="5450785"/>
                </a:cubicBezTo>
                <a:cubicBezTo>
                  <a:pt x="143028" y="5443342"/>
                  <a:pt x="133824" y="5431348"/>
                  <a:pt x="129972" y="5416988"/>
                </a:cubicBezTo>
                <a:cubicBezTo>
                  <a:pt x="126128" y="5402638"/>
                  <a:pt x="128099" y="5387636"/>
                  <a:pt x="135533" y="5374768"/>
                </a:cubicBezTo>
                <a:cubicBezTo>
                  <a:pt x="145450" y="5357596"/>
                  <a:pt x="163933" y="5346933"/>
                  <a:pt x="183774" y="5346933"/>
                </a:cubicBezTo>
                <a:close/>
                <a:moveTo>
                  <a:pt x="2044885" y="5342594"/>
                </a:moveTo>
                <a:cubicBezTo>
                  <a:pt x="2052200" y="5342594"/>
                  <a:pt x="2059433" y="5344543"/>
                  <a:pt x="2065791" y="5348217"/>
                </a:cubicBezTo>
                <a:cubicBezTo>
                  <a:pt x="2075498" y="5353816"/>
                  <a:pt x="2082426" y="5362868"/>
                  <a:pt x="2085332" y="5373683"/>
                </a:cubicBezTo>
                <a:cubicBezTo>
                  <a:pt x="2088226" y="5384497"/>
                  <a:pt x="2086743" y="5395791"/>
                  <a:pt x="2081143" y="5405486"/>
                </a:cubicBezTo>
                <a:cubicBezTo>
                  <a:pt x="2073678" y="5418423"/>
                  <a:pt x="2059748" y="5426461"/>
                  <a:pt x="2044804" y="5426461"/>
                </a:cubicBezTo>
                <a:cubicBezTo>
                  <a:pt x="2037478" y="5426461"/>
                  <a:pt x="2030244" y="5424514"/>
                  <a:pt x="2023886" y="5420838"/>
                </a:cubicBezTo>
                <a:cubicBezTo>
                  <a:pt x="2014179" y="5415239"/>
                  <a:pt x="2007251" y="5406197"/>
                  <a:pt x="2004347" y="5395383"/>
                </a:cubicBezTo>
                <a:cubicBezTo>
                  <a:pt x="2001453" y="5384569"/>
                  <a:pt x="2002934" y="5373263"/>
                  <a:pt x="2008534" y="5363557"/>
                </a:cubicBezTo>
                <a:cubicBezTo>
                  <a:pt x="2016001" y="5350632"/>
                  <a:pt x="2029929" y="5342594"/>
                  <a:pt x="2044885" y="5342594"/>
                </a:cubicBezTo>
                <a:close/>
                <a:moveTo>
                  <a:pt x="4110747" y="5341370"/>
                </a:moveTo>
                <a:cubicBezTo>
                  <a:pt x="4128130" y="5341370"/>
                  <a:pt x="4145314" y="5345989"/>
                  <a:pt x="4160445" y="5354727"/>
                </a:cubicBezTo>
                <a:cubicBezTo>
                  <a:pt x="4207996" y="5382189"/>
                  <a:pt x="4224352" y="5443215"/>
                  <a:pt x="4196901" y="5490765"/>
                </a:cubicBezTo>
                <a:cubicBezTo>
                  <a:pt x="4179157" y="5521480"/>
                  <a:pt x="4146072" y="5540578"/>
                  <a:pt x="4110561" y="5540578"/>
                </a:cubicBezTo>
                <a:cubicBezTo>
                  <a:pt x="4093178" y="5540578"/>
                  <a:pt x="4076006" y="5535958"/>
                  <a:pt x="4060863" y="5527221"/>
                </a:cubicBezTo>
                <a:cubicBezTo>
                  <a:pt x="4037834" y="5513922"/>
                  <a:pt x="4021350" y="5492433"/>
                  <a:pt x="4014467" y="5466744"/>
                </a:cubicBezTo>
                <a:cubicBezTo>
                  <a:pt x="4007584" y="5441055"/>
                  <a:pt x="4011107" y="5414212"/>
                  <a:pt x="4024418" y="5391170"/>
                </a:cubicBezTo>
                <a:cubicBezTo>
                  <a:pt x="4042151" y="5360454"/>
                  <a:pt x="4075236" y="5341370"/>
                  <a:pt x="4110747" y="5341370"/>
                </a:cubicBezTo>
                <a:close/>
                <a:moveTo>
                  <a:pt x="1726951" y="5340471"/>
                </a:moveTo>
                <a:cubicBezTo>
                  <a:pt x="1723122" y="5340471"/>
                  <a:pt x="1719344" y="5341684"/>
                  <a:pt x="1716205" y="5344017"/>
                </a:cubicBezTo>
                <a:cubicBezTo>
                  <a:pt x="1709347" y="5349081"/>
                  <a:pt x="1701938" y="5353536"/>
                  <a:pt x="1694169" y="5357258"/>
                </a:cubicBezTo>
                <a:cubicBezTo>
                  <a:pt x="1685198" y="5361562"/>
                  <a:pt x="1681382" y="5372307"/>
                  <a:pt x="1685641" y="5381313"/>
                </a:cubicBezTo>
                <a:cubicBezTo>
                  <a:pt x="1687648" y="5385526"/>
                  <a:pt x="1689442" y="5389876"/>
                  <a:pt x="1690996" y="5394262"/>
                </a:cubicBezTo>
                <a:cubicBezTo>
                  <a:pt x="1692686" y="5399046"/>
                  <a:pt x="1696315" y="5402895"/>
                  <a:pt x="1700982" y="5404878"/>
                </a:cubicBezTo>
                <a:cubicBezTo>
                  <a:pt x="1703232" y="5405836"/>
                  <a:pt x="1705648" y="5406313"/>
                  <a:pt x="1708038" y="5406313"/>
                </a:cubicBezTo>
                <a:cubicBezTo>
                  <a:pt x="1710605" y="5406313"/>
                  <a:pt x="1713172" y="5405766"/>
                  <a:pt x="1715553" y="5404691"/>
                </a:cubicBezTo>
                <a:cubicBezTo>
                  <a:pt x="1723824" y="5400913"/>
                  <a:pt x="1732515" y="5398079"/>
                  <a:pt x="1741393" y="5396268"/>
                </a:cubicBezTo>
                <a:cubicBezTo>
                  <a:pt x="1747295" y="5395080"/>
                  <a:pt x="1752218" y="5391008"/>
                  <a:pt x="1754518" y="5385431"/>
                </a:cubicBezTo>
                <a:cubicBezTo>
                  <a:pt x="1756804" y="5379867"/>
                  <a:pt x="1756174" y="5373509"/>
                  <a:pt x="1752814" y="5368503"/>
                </a:cubicBezTo>
                <a:cubicBezTo>
                  <a:pt x="1749233" y="5363138"/>
                  <a:pt x="1746130" y="5357397"/>
                  <a:pt x="1743585" y="5351447"/>
                </a:cubicBezTo>
                <a:cubicBezTo>
                  <a:pt x="1741405" y="5346362"/>
                  <a:pt x="1737029" y="5342559"/>
                  <a:pt x="1731698" y="5341101"/>
                </a:cubicBezTo>
                <a:cubicBezTo>
                  <a:pt x="1730135" y="5340682"/>
                  <a:pt x="1728537" y="5340471"/>
                  <a:pt x="1726951" y="5340471"/>
                </a:cubicBezTo>
                <a:close/>
                <a:moveTo>
                  <a:pt x="4594598" y="5335664"/>
                </a:moveTo>
                <a:cubicBezTo>
                  <a:pt x="4603254" y="5335664"/>
                  <a:pt x="4611817" y="5337961"/>
                  <a:pt x="4619353" y="5342326"/>
                </a:cubicBezTo>
                <a:cubicBezTo>
                  <a:pt x="4630844" y="5348951"/>
                  <a:pt x="4639045" y="5359638"/>
                  <a:pt x="4642475" y="5372448"/>
                </a:cubicBezTo>
                <a:cubicBezTo>
                  <a:pt x="4645905" y="5385246"/>
                  <a:pt x="4644144" y="5398614"/>
                  <a:pt x="4637517" y="5410105"/>
                </a:cubicBezTo>
                <a:cubicBezTo>
                  <a:pt x="4628686" y="5425387"/>
                  <a:pt x="4612202" y="5434906"/>
                  <a:pt x="4594516" y="5434906"/>
                </a:cubicBezTo>
                <a:cubicBezTo>
                  <a:pt x="4585848" y="5434906"/>
                  <a:pt x="4577285" y="5432596"/>
                  <a:pt x="4569749" y="5428245"/>
                </a:cubicBezTo>
                <a:cubicBezTo>
                  <a:pt x="4546067" y="5414562"/>
                  <a:pt x="4537924" y="5384161"/>
                  <a:pt x="4551597" y="5360479"/>
                </a:cubicBezTo>
                <a:cubicBezTo>
                  <a:pt x="4560439" y="5345171"/>
                  <a:pt x="4576912" y="5335664"/>
                  <a:pt x="4594598" y="5335664"/>
                </a:cubicBezTo>
                <a:close/>
                <a:moveTo>
                  <a:pt x="5971859" y="5323309"/>
                </a:moveTo>
                <a:cubicBezTo>
                  <a:pt x="5989242" y="5323309"/>
                  <a:pt x="6006426" y="5327940"/>
                  <a:pt x="6021557" y="5336679"/>
                </a:cubicBezTo>
                <a:cubicBezTo>
                  <a:pt x="6044597" y="5349966"/>
                  <a:pt x="6061069" y="5371432"/>
                  <a:pt x="6067964" y="5397133"/>
                </a:cubicBezTo>
                <a:cubicBezTo>
                  <a:pt x="6074847" y="5422822"/>
                  <a:pt x="6071312" y="5449665"/>
                  <a:pt x="6058013" y="5472717"/>
                </a:cubicBezTo>
                <a:cubicBezTo>
                  <a:pt x="6040281" y="5503435"/>
                  <a:pt x="6007196" y="5522509"/>
                  <a:pt x="5971684" y="5522509"/>
                </a:cubicBezTo>
                <a:cubicBezTo>
                  <a:pt x="5954302" y="5522509"/>
                  <a:pt x="5937106" y="5517888"/>
                  <a:pt x="5921975" y="5509150"/>
                </a:cubicBezTo>
                <a:cubicBezTo>
                  <a:pt x="5898935" y="5495851"/>
                  <a:pt x="5882462" y="5474385"/>
                  <a:pt x="5875579" y="5448684"/>
                </a:cubicBezTo>
                <a:cubicBezTo>
                  <a:pt x="5868696" y="5422996"/>
                  <a:pt x="5872231" y="5396152"/>
                  <a:pt x="5885530" y="5373111"/>
                </a:cubicBezTo>
                <a:cubicBezTo>
                  <a:pt x="5903263" y="5342394"/>
                  <a:pt x="5936348" y="5323309"/>
                  <a:pt x="5971859" y="5323309"/>
                </a:cubicBezTo>
                <a:close/>
                <a:moveTo>
                  <a:pt x="5283246" y="5309999"/>
                </a:moveTo>
                <a:cubicBezTo>
                  <a:pt x="5299683" y="5309999"/>
                  <a:pt x="5315923" y="5314363"/>
                  <a:pt x="5330202" y="5322621"/>
                </a:cubicBezTo>
                <a:cubicBezTo>
                  <a:pt x="5351971" y="5335185"/>
                  <a:pt x="5367545" y="5355473"/>
                  <a:pt x="5374043" y="5379749"/>
                </a:cubicBezTo>
                <a:cubicBezTo>
                  <a:pt x="5380553" y="5404015"/>
                  <a:pt x="5377216" y="5429379"/>
                  <a:pt x="5364652" y="5451134"/>
                </a:cubicBezTo>
                <a:cubicBezTo>
                  <a:pt x="5347887" y="5480184"/>
                  <a:pt x="5316634" y="5498208"/>
                  <a:pt x="5283083" y="5498208"/>
                </a:cubicBezTo>
                <a:cubicBezTo>
                  <a:pt x="5266669" y="5498208"/>
                  <a:pt x="5250429" y="5493844"/>
                  <a:pt x="5236115" y="5485585"/>
                </a:cubicBezTo>
                <a:cubicBezTo>
                  <a:pt x="5191189" y="5459650"/>
                  <a:pt x="5175731" y="5401986"/>
                  <a:pt x="5201677" y="5357059"/>
                </a:cubicBezTo>
                <a:cubicBezTo>
                  <a:pt x="5218429" y="5328023"/>
                  <a:pt x="5249694" y="5309999"/>
                  <a:pt x="5283246" y="5309999"/>
                </a:cubicBezTo>
                <a:close/>
                <a:moveTo>
                  <a:pt x="3571950" y="5300058"/>
                </a:moveTo>
                <a:cubicBezTo>
                  <a:pt x="3568100" y="5300058"/>
                  <a:pt x="3564297" y="5301273"/>
                  <a:pt x="3561123" y="5303664"/>
                </a:cubicBezTo>
                <a:cubicBezTo>
                  <a:pt x="3545806" y="5315109"/>
                  <a:pt x="3527724" y="5322331"/>
                  <a:pt x="3508836" y="5324569"/>
                </a:cubicBezTo>
                <a:cubicBezTo>
                  <a:pt x="3502128" y="5325350"/>
                  <a:pt x="3496424" y="5329819"/>
                  <a:pt x="3494032" y="5336131"/>
                </a:cubicBezTo>
                <a:cubicBezTo>
                  <a:pt x="3491652" y="5342453"/>
                  <a:pt x="3492994" y="5349570"/>
                  <a:pt x="3497497" y="5354598"/>
                </a:cubicBezTo>
                <a:cubicBezTo>
                  <a:pt x="3507856" y="5366148"/>
                  <a:pt x="3515521" y="5380147"/>
                  <a:pt x="3519651" y="5395103"/>
                </a:cubicBezTo>
                <a:cubicBezTo>
                  <a:pt x="3521284" y="5401052"/>
                  <a:pt x="3525845" y="5405755"/>
                  <a:pt x="3531737" y="5407574"/>
                </a:cubicBezTo>
                <a:cubicBezTo>
                  <a:pt x="3533487" y="5408121"/>
                  <a:pt x="3535295" y="5408378"/>
                  <a:pt x="3537080" y="5408378"/>
                </a:cubicBezTo>
                <a:cubicBezTo>
                  <a:pt x="3541291" y="5408378"/>
                  <a:pt x="3545444" y="5406909"/>
                  <a:pt x="3548746" y="5404109"/>
                </a:cubicBezTo>
                <a:cubicBezTo>
                  <a:pt x="3562150" y="5392781"/>
                  <a:pt x="3577573" y="5384697"/>
                  <a:pt x="3594570" y="5380077"/>
                </a:cubicBezTo>
                <a:cubicBezTo>
                  <a:pt x="3600112" y="5378559"/>
                  <a:pt x="3604615" y="5374524"/>
                  <a:pt x="3606691" y="5369156"/>
                </a:cubicBezTo>
                <a:cubicBezTo>
                  <a:pt x="3608768" y="5363803"/>
                  <a:pt x="3608161" y="5357772"/>
                  <a:pt x="3605081" y="5352917"/>
                </a:cubicBezTo>
                <a:cubicBezTo>
                  <a:pt x="3597603" y="5341159"/>
                  <a:pt x="3592424" y="5328268"/>
                  <a:pt x="3589671" y="5314583"/>
                </a:cubicBezTo>
                <a:cubicBezTo>
                  <a:pt x="3588457" y="5308506"/>
                  <a:pt x="3584211" y="5303467"/>
                  <a:pt x="3578413" y="5301261"/>
                </a:cubicBezTo>
                <a:cubicBezTo>
                  <a:pt x="3576324" y="5300445"/>
                  <a:pt x="3574131" y="5300058"/>
                  <a:pt x="3571950" y="5300058"/>
                </a:cubicBezTo>
                <a:close/>
                <a:moveTo>
                  <a:pt x="3217394" y="5298030"/>
                </a:moveTo>
                <a:cubicBezTo>
                  <a:pt x="3226039" y="5298030"/>
                  <a:pt x="3234602" y="5300329"/>
                  <a:pt x="3242150" y="5304691"/>
                </a:cubicBezTo>
                <a:cubicBezTo>
                  <a:pt x="3253629" y="5311329"/>
                  <a:pt x="3261830" y="5322015"/>
                  <a:pt x="3265272" y="5334812"/>
                </a:cubicBezTo>
                <a:cubicBezTo>
                  <a:pt x="3268690" y="5347610"/>
                  <a:pt x="3266929" y="5360991"/>
                  <a:pt x="3260302" y="5372471"/>
                </a:cubicBezTo>
                <a:cubicBezTo>
                  <a:pt x="3251471" y="5387765"/>
                  <a:pt x="3234999" y="5397272"/>
                  <a:pt x="3217301" y="5397272"/>
                </a:cubicBezTo>
                <a:cubicBezTo>
                  <a:pt x="3208633" y="5397272"/>
                  <a:pt x="3200071" y="5394975"/>
                  <a:pt x="3192546" y="5390623"/>
                </a:cubicBezTo>
                <a:cubicBezTo>
                  <a:pt x="3181066" y="5383996"/>
                  <a:pt x="3172853" y="5373286"/>
                  <a:pt x="3169424" y="5360488"/>
                </a:cubicBezTo>
                <a:cubicBezTo>
                  <a:pt x="3166005" y="5347691"/>
                  <a:pt x="3167755" y="5334323"/>
                  <a:pt x="3174382" y="5322854"/>
                </a:cubicBezTo>
                <a:cubicBezTo>
                  <a:pt x="3183225" y="5307549"/>
                  <a:pt x="3199697" y="5298030"/>
                  <a:pt x="3217394" y="5298030"/>
                </a:cubicBezTo>
                <a:close/>
                <a:moveTo>
                  <a:pt x="4389916" y="5257863"/>
                </a:moveTo>
                <a:cubicBezTo>
                  <a:pt x="4399133" y="5257863"/>
                  <a:pt x="4408267" y="5260324"/>
                  <a:pt x="4416317" y="5264955"/>
                </a:cubicBezTo>
                <a:cubicBezTo>
                  <a:pt x="4441562" y="5279549"/>
                  <a:pt x="4450253" y="5311969"/>
                  <a:pt x="4435671" y="5337227"/>
                </a:cubicBezTo>
                <a:cubicBezTo>
                  <a:pt x="4426256" y="5353548"/>
                  <a:pt x="4408687" y="5363687"/>
                  <a:pt x="4389835" y="5363697"/>
                </a:cubicBezTo>
                <a:cubicBezTo>
                  <a:pt x="4380584" y="5363687"/>
                  <a:pt x="4371449" y="5361226"/>
                  <a:pt x="4363411" y="5356592"/>
                </a:cubicBezTo>
                <a:cubicBezTo>
                  <a:pt x="4351162" y="5349524"/>
                  <a:pt x="4342412" y="5338125"/>
                  <a:pt x="4338761" y="5324477"/>
                </a:cubicBezTo>
                <a:cubicBezTo>
                  <a:pt x="4335098" y="5310814"/>
                  <a:pt x="4336976" y="5296559"/>
                  <a:pt x="4344046" y="5284322"/>
                </a:cubicBezTo>
                <a:cubicBezTo>
                  <a:pt x="4353472" y="5268001"/>
                  <a:pt x="4371041" y="5257863"/>
                  <a:pt x="4389916" y="5257863"/>
                </a:cubicBezTo>
                <a:close/>
                <a:moveTo>
                  <a:pt x="5767166" y="5246056"/>
                </a:moveTo>
                <a:cubicBezTo>
                  <a:pt x="5785027" y="5246056"/>
                  <a:pt x="5802689" y="5250805"/>
                  <a:pt x="5818229" y="5259787"/>
                </a:cubicBezTo>
                <a:cubicBezTo>
                  <a:pt x="5841911" y="5273460"/>
                  <a:pt x="5858838" y="5295520"/>
                  <a:pt x="5865908" y="5321920"/>
                </a:cubicBezTo>
                <a:cubicBezTo>
                  <a:pt x="5872989" y="5348333"/>
                  <a:pt x="5869349" y="5375901"/>
                  <a:pt x="5855688" y="5399571"/>
                </a:cubicBezTo>
                <a:cubicBezTo>
                  <a:pt x="5837455" y="5431140"/>
                  <a:pt x="5803471" y="5450761"/>
                  <a:pt x="5766980" y="5450761"/>
                </a:cubicBezTo>
                <a:cubicBezTo>
                  <a:pt x="5749119" y="5450750"/>
                  <a:pt x="5731445" y="5446001"/>
                  <a:pt x="5715906" y="5437020"/>
                </a:cubicBezTo>
                <a:cubicBezTo>
                  <a:pt x="5692235" y="5423345"/>
                  <a:pt x="5675308" y="5401298"/>
                  <a:pt x="5668226" y="5374884"/>
                </a:cubicBezTo>
                <a:cubicBezTo>
                  <a:pt x="5661157" y="5348485"/>
                  <a:pt x="5664785" y="5320906"/>
                  <a:pt x="5678458" y="5297247"/>
                </a:cubicBezTo>
                <a:cubicBezTo>
                  <a:pt x="5696680" y="5265680"/>
                  <a:pt x="5730675" y="5246056"/>
                  <a:pt x="5767166" y="5246056"/>
                </a:cubicBezTo>
                <a:close/>
                <a:moveTo>
                  <a:pt x="5078553" y="5239326"/>
                </a:moveTo>
                <a:cubicBezTo>
                  <a:pt x="5094291" y="5239326"/>
                  <a:pt x="5109865" y="5243514"/>
                  <a:pt x="5123584" y="5251434"/>
                </a:cubicBezTo>
                <a:cubicBezTo>
                  <a:pt x="5166679" y="5276319"/>
                  <a:pt x="5181494" y="5331629"/>
                  <a:pt x="5156622" y="5374712"/>
                </a:cubicBezTo>
                <a:cubicBezTo>
                  <a:pt x="5140547" y="5402557"/>
                  <a:pt x="5110565" y="5419858"/>
                  <a:pt x="5078378" y="5419858"/>
                </a:cubicBezTo>
                <a:cubicBezTo>
                  <a:pt x="5062617" y="5419847"/>
                  <a:pt x="5047043" y="5415670"/>
                  <a:pt x="5033335" y="5407748"/>
                </a:cubicBezTo>
                <a:cubicBezTo>
                  <a:pt x="4990241" y="5382877"/>
                  <a:pt x="4975425" y="5327557"/>
                  <a:pt x="5000309" y="5284474"/>
                </a:cubicBezTo>
                <a:cubicBezTo>
                  <a:pt x="5016385" y="5256627"/>
                  <a:pt x="5046366" y="5239326"/>
                  <a:pt x="5078553" y="5239326"/>
                </a:cubicBezTo>
                <a:close/>
                <a:moveTo>
                  <a:pt x="4185212" y="5177869"/>
                </a:moveTo>
                <a:cubicBezTo>
                  <a:pt x="4195408" y="5177869"/>
                  <a:pt x="4205488" y="5180587"/>
                  <a:pt x="4214366" y="5185696"/>
                </a:cubicBezTo>
                <a:cubicBezTo>
                  <a:pt x="4242236" y="5201808"/>
                  <a:pt x="4251837" y="5237599"/>
                  <a:pt x="4235726" y="5265469"/>
                </a:cubicBezTo>
                <a:cubicBezTo>
                  <a:pt x="4225331" y="5283494"/>
                  <a:pt x="4205943" y="5294681"/>
                  <a:pt x="4185107" y="5294681"/>
                </a:cubicBezTo>
                <a:cubicBezTo>
                  <a:pt x="4174911" y="5294681"/>
                  <a:pt x="4164843" y="5291975"/>
                  <a:pt x="4155965" y="5286843"/>
                </a:cubicBezTo>
                <a:cubicBezTo>
                  <a:pt x="4142456" y="5279037"/>
                  <a:pt x="4132785" y="5266449"/>
                  <a:pt x="4128748" y="5251388"/>
                </a:cubicBezTo>
                <a:cubicBezTo>
                  <a:pt x="4124711" y="5236328"/>
                  <a:pt x="4126788" y="5220579"/>
                  <a:pt x="4134593" y="5207058"/>
                </a:cubicBezTo>
                <a:cubicBezTo>
                  <a:pt x="4144987" y="5189056"/>
                  <a:pt x="4164388" y="5177869"/>
                  <a:pt x="4185212" y="5177869"/>
                </a:cubicBezTo>
                <a:close/>
                <a:moveTo>
                  <a:pt x="4873837" y="5169212"/>
                </a:moveTo>
                <a:cubicBezTo>
                  <a:pt x="4888828" y="5169212"/>
                  <a:pt x="4903644" y="5173203"/>
                  <a:pt x="4916698" y="5180726"/>
                </a:cubicBezTo>
                <a:cubicBezTo>
                  <a:pt x="4957692" y="5204408"/>
                  <a:pt x="4971785" y="5257022"/>
                  <a:pt x="4948115" y="5298030"/>
                </a:cubicBezTo>
                <a:cubicBezTo>
                  <a:pt x="4932821" y="5324500"/>
                  <a:pt x="4904309" y="5340961"/>
                  <a:pt x="4873685" y="5340961"/>
                </a:cubicBezTo>
                <a:cubicBezTo>
                  <a:pt x="4858706" y="5340961"/>
                  <a:pt x="4843879" y="5336971"/>
                  <a:pt x="4830836" y="5329434"/>
                </a:cubicBezTo>
                <a:cubicBezTo>
                  <a:pt x="4789841" y="5305764"/>
                  <a:pt x="4775748" y="5253149"/>
                  <a:pt x="4799419" y="5212166"/>
                </a:cubicBezTo>
                <a:cubicBezTo>
                  <a:pt x="4814713" y="5185675"/>
                  <a:pt x="4843237" y="5169212"/>
                  <a:pt x="4873837" y="5169212"/>
                </a:cubicBezTo>
                <a:close/>
                <a:moveTo>
                  <a:pt x="5562462" y="5168804"/>
                </a:moveTo>
                <a:cubicBezTo>
                  <a:pt x="5580789" y="5168804"/>
                  <a:pt x="5598930" y="5173681"/>
                  <a:pt x="5614901" y="5182910"/>
                </a:cubicBezTo>
                <a:cubicBezTo>
                  <a:pt x="5665077" y="5211876"/>
                  <a:pt x="5682330" y="5276272"/>
                  <a:pt x="5653364" y="5326459"/>
                </a:cubicBezTo>
                <a:cubicBezTo>
                  <a:pt x="5634651" y="5358857"/>
                  <a:pt x="5599735" y="5379004"/>
                  <a:pt x="5562275" y="5379004"/>
                </a:cubicBezTo>
                <a:cubicBezTo>
                  <a:pt x="5543947" y="5379004"/>
                  <a:pt x="5525819" y="5374126"/>
                  <a:pt x="5509824" y="5364899"/>
                </a:cubicBezTo>
                <a:cubicBezTo>
                  <a:pt x="5485524" y="5350854"/>
                  <a:pt x="5468142" y="5328199"/>
                  <a:pt x="5460874" y="5301097"/>
                </a:cubicBezTo>
                <a:cubicBezTo>
                  <a:pt x="5453617" y="5273985"/>
                  <a:pt x="5457339" y="5245672"/>
                  <a:pt x="5471373" y="5221372"/>
                </a:cubicBezTo>
                <a:cubicBezTo>
                  <a:pt x="5490086" y="5188952"/>
                  <a:pt x="5524990" y="5168804"/>
                  <a:pt x="5562462" y="5168804"/>
                </a:cubicBezTo>
                <a:close/>
                <a:moveTo>
                  <a:pt x="2119363" y="5156579"/>
                </a:moveTo>
                <a:cubicBezTo>
                  <a:pt x="2123432" y="5156579"/>
                  <a:pt x="2127434" y="5157663"/>
                  <a:pt x="2130958" y="5159705"/>
                </a:cubicBezTo>
                <a:cubicBezTo>
                  <a:pt x="2136358" y="5162807"/>
                  <a:pt x="2140196" y="5167812"/>
                  <a:pt x="2141807" y="5173822"/>
                </a:cubicBezTo>
                <a:cubicBezTo>
                  <a:pt x="2143405" y="5179806"/>
                  <a:pt x="2142590" y="5186069"/>
                  <a:pt x="2139474" y="5191459"/>
                </a:cubicBezTo>
                <a:cubicBezTo>
                  <a:pt x="2135345" y="5198635"/>
                  <a:pt x="2127621" y="5203078"/>
                  <a:pt x="2119327" y="5203078"/>
                </a:cubicBezTo>
                <a:cubicBezTo>
                  <a:pt x="2115268" y="5203078"/>
                  <a:pt x="2111255" y="5202005"/>
                  <a:pt x="2107742" y="5199965"/>
                </a:cubicBezTo>
                <a:cubicBezTo>
                  <a:pt x="2102329" y="5196850"/>
                  <a:pt x="2098491" y="5191856"/>
                  <a:pt x="2096893" y="5185860"/>
                </a:cubicBezTo>
                <a:cubicBezTo>
                  <a:pt x="2095282" y="5179851"/>
                  <a:pt x="2096112" y="5173586"/>
                  <a:pt x="2099215" y="5168198"/>
                </a:cubicBezTo>
                <a:cubicBezTo>
                  <a:pt x="2103357" y="5161034"/>
                  <a:pt x="2111066" y="5156579"/>
                  <a:pt x="2119363" y="5156579"/>
                </a:cubicBezTo>
                <a:close/>
                <a:moveTo>
                  <a:pt x="6046370" y="5118057"/>
                </a:moveTo>
                <a:lnTo>
                  <a:pt x="6094527" y="5131009"/>
                </a:lnTo>
                <a:lnTo>
                  <a:pt x="6094527" y="5305374"/>
                </a:lnTo>
                <a:lnTo>
                  <a:pt x="6046196" y="5318352"/>
                </a:lnTo>
                <a:cubicBezTo>
                  <a:pt x="6028708" y="5318352"/>
                  <a:pt x="6011419" y="5313709"/>
                  <a:pt x="5996206" y="5304923"/>
                </a:cubicBezTo>
                <a:cubicBezTo>
                  <a:pt x="5948399" y="5277321"/>
                  <a:pt x="5931949" y="5215959"/>
                  <a:pt x="5959551" y="5168139"/>
                </a:cubicBezTo>
                <a:cubicBezTo>
                  <a:pt x="5977389" y="5137247"/>
                  <a:pt x="6010661" y="5118057"/>
                  <a:pt x="6046370" y="5118057"/>
                </a:cubicBezTo>
                <a:close/>
                <a:moveTo>
                  <a:pt x="258301" y="5116972"/>
                </a:moveTo>
                <a:cubicBezTo>
                  <a:pt x="272421" y="5116972"/>
                  <a:pt x="286389" y="5120727"/>
                  <a:pt x="298687" y="5127821"/>
                </a:cubicBezTo>
                <a:cubicBezTo>
                  <a:pt x="317405" y="5138636"/>
                  <a:pt x="330790" y="5156078"/>
                  <a:pt x="336384" y="5176960"/>
                </a:cubicBezTo>
                <a:cubicBezTo>
                  <a:pt x="341977" y="5197831"/>
                  <a:pt x="339106" y="5219621"/>
                  <a:pt x="328300" y="5238345"/>
                </a:cubicBezTo>
                <a:cubicBezTo>
                  <a:pt x="313882" y="5263323"/>
                  <a:pt x="287009" y="5278826"/>
                  <a:pt x="258150" y="5278826"/>
                </a:cubicBezTo>
                <a:cubicBezTo>
                  <a:pt x="244036" y="5278826"/>
                  <a:pt x="230074" y="5275060"/>
                  <a:pt x="217776" y="5267965"/>
                </a:cubicBezTo>
                <a:cubicBezTo>
                  <a:pt x="199063" y="5257162"/>
                  <a:pt x="185671" y="5239711"/>
                  <a:pt x="180071" y="5218829"/>
                </a:cubicBezTo>
                <a:cubicBezTo>
                  <a:pt x="174484" y="5197958"/>
                  <a:pt x="177355" y="5176153"/>
                  <a:pt x="188161" y="5157429"/>
                </a:cubicBezTo>
                <a:cubicBezTo>
                  <a:pt x="202568" y="5132476"/>
                  <a:pt x="229442" y="5116972"/>
                  <a:pt x="258301" y="5116972"/>
                </a:cubicBezTo>
                <a:close/>
                <a:moveTo>
                  <a:pt x="3496645" y="5109633"/>
                </a:moveTo>
                <a:cubicBezTo>
                  <a:pt x="3515462" y="5109633"/>
                  <a:pt x="3534070" y="5114638"/>
                  <a:pt x="3550461" y="5124100"/>
                </a:cubicBezTo>
                <a:cubicBezTo>
                  <a:pt x="3575986" y="5138833"/>
                  <a:pt x="3594547" y="5163951"/>
                  <a:pt x="3601383" y="5193047"/>
                </a:cubicBezTo>
                <a:cubicBezTo>
                  <a:pt x="3602806" y="5199090"/>
                  <a:pt x="3607216" y="5203977"/>
                  <a:pt x="3613061" y="5206008"/>
                </a:cubicBezTo>
                <a:cubicBezTo>
                  <a:pt x="3614998" y="5206661"/>
                  <a:pt x="3617004" y="5206999"/>
                  <a:pt x="3618987" y="5206999"/>
                </a:cubicBezTo>
                <a:cubicBezTo>
                  <a:pt x="3623024" y="5206999"/>
                  <a:pt x="3627002" y="5205646"/>
                  <a:pt x="3630245" y="5203067"/>
                </a:cubicBezTo>
                <a:cubicBezTo>
                  <a:pt x="3650474" y="5186968"/>
                  <a:pt x="3675731" y="5178091"/>
                  <a:pt x="3701385" y="5178091"/>
                </a:cubicBezTo>
                <a:cubicBezTo>
                  <a:pt x="3721240" y="5178091"/>
                  <a:pt x="3740886" y="5183375"/>
                  <a:pt x="3758187" y="5193362"/>
                </a:cubicBezTo>
                <a:cubicBezTo>
                  <a:pt x="3786314" y="5209611"/>
                  <a:pt x="3806181" y="5237354"/>
                  <a:pt x="3812714" y="5269493"/>
                </a:cubicBezTo>
                <a:cubicBezTo>
                  <a:pt x="3813951" y="5275572"/>
                  <a:pt x="3818209" y="5280588"/>
                  <a:pt x="3824007" y="5282794"/>
                </a:cubicBezTo>
                <a:cubicBezTo>
                  <a:pt x="3826095" y="5283586"/>
                  <a:pt x="3828265" y="5283972"/>
                  <a:pt x="3830435" y="5283972"/>
                </a:cubicBezTo>
                <a:cubicBezTo>
                  <a:pt x="3834285" y="5283972"/>
                  <a:pt x="3838099" y="5282747"/>
                  <a:pt x="3841273" y="5280367"/>
                </a:cubicBezTo>
                <a:cubicBezTo>
                  <a:pt x="3859973" y="5266369"/>
                  <a:pt x="3883002" y="5258644"/>
                  <a:pt x="3906101" y="5258644"/>
                </a:cubicBezTo>
                <a:lnTo>
                  <a:pt x="3906101" y="5258632"/>
                </a:lnTo>
                <a:cubicBezTo>
                  <a:pt x="3924907" y="5258632"/>
                  <a:pt x="3943491" y="5263638"/>
                  <a:pt x="3959847" y="5273099"/>
                </a:cubicBezTo>
                <a:cubicBezTo>
                  <a:pt x="3984754" y="5287471"/>
                  <a:pt x="4002579" y="5310733"/>
                  <a:pt x="4010034" y="5338592"/>
                </a:cubicBezTo>
                <a:cubicBezTo>
                  <a:pt x="4017501" y="5366438"/>
                  <a:pt x="4013697" y="5395488"/>
                  <a:pt x="3999325" y="5420382"/>
                </a:cubicBezTo>
                <a:cubicBezTo>
                  <a:pt x="3985582" y="5444181"/>
                  <a:pt x="3963416" y="5461682"/>
                  <a:pt x="3936911" y="5469695"/>
                </a:cubicBezTo>
                <a:cubicBezTo>
                  <a:pt x="3931241" y="5471398"/>
                  <a:pt x="3926762" y="5475796"/>
                  <a:pt x="3924930" y="5481433"/>
                </a:cubicBezTo>
                <a:cubicBezTo>
                  <a:pt x="3923099" y="5487067"/>
                  <a:pt x="3924160" y="5493248"/>
                  <a:pt x="3927753" y="5497963"/>
                </a:cubicBezTo>
                <a:cubicBezTo>
                  <a:pt x="3936433" y="5509349"/>
                  <a:pt x="3942954" y="5522087"/>
                  <a:pt x="3947154" y="5535829"/>
                </a:cubicBezTo>
                <a:cubicBezTo>
                  <a:pt x="3948787" y="5541196"/>
                  <a:pt x="3952835" y="5545502"/>
                  <a:pt x="3958085" y="5547472"/>
                </a:cubicBezTo>
                <a:cubicBezTo>
                  <a:pt x="3960150" y="5548244"/>
                  <a:pt x="3962296" y="5548627"/>
                  <a:pt x="3964443" y="5548627"/>
                </a:cubicBezTo>
                <a:cubicBezTo>
                  <a:pt x="3967779" y="5548627"/>
                  <a:pt x="3971081" y="5547707"/>
                  <a:pt x="3973986" y="5545899"/>
                </a:cubicBezTo>
                <a:cubicBezTo>
                  <a:pt x="3992861" y="5534174"/>
                  <a:pt x="4014444" y="5527979"/>
                  <a:pt x="4036423" y="5527979"/>
                </a:cubicBezTo>
                <a:cubicBezTo>
                  <a:pt x="4056885" y="5527979"/>
                  <a:pt x="4077149" y="5533427"/>
                  <a:pt x="4094998" y="5543741"/>
                </a:cubicBezTo>
                <a:cubicBezTo>
                  <a:pt x="4121807" y="5559209"/>
                  <a:pt x="4141779" y="5585317"/>
                  <a:pt x="4149805" y="5615382"/>
                </a:cubicBezTo>
                <a:cubicBezTo>
                  <a:pt x="4151310" y="5621028"/>
                  <a:pt x="4155452" y="5625589"/>
                  <a:pt x="4160935" y="5627642"/>
                </a:cubicBezTo>
                <a:cubicBezTo>
                  <a:pt x="4162988" y="5628424"/>
                  <a:pt x="4165135" y="5628797"/>
                  <a:pt x="4167269" y="5628797"/>
                </a:cubicBezTo>
                <a:cubicBezTo>
                  <a:pt x="4170827" y="5628797"/>
                  <a:pt x="4174351" y="5627747"/>
                  <a:pt x="4177372" y="5625705"/>
                </a:cubicBezTo>
                <a:cubicBezTo>
                  <a:pt x="4196201" y="5613037"/>
                  <a:pt x="4218227" y="5606329"/>
                  <a:pt x="4241069" y="5606329"/>
                </a:cubicBezTo>
                <a:cubicBezTo>
                  <a:pt x="4260890" y="5606329"/>
                  <a:pt x="4280512" y="5611602"/>
                  <a:pt x="4297778" y="5621577"/>
                </a:cubicBezTo>
                <a:cubicBezTo>
                  <a:pt x="4325800" y="5637745"/>
                  <a:pt x="4345644" y="5665022"/>
                  <a:pt x="4352235" y="5696378"/>
                </a:cubicBezTo>
                <a:cubicBezTo>
                  <a:pt x="4353507" y="5702411"/>
                  <a:pt x="4357753" y="5707393"/>
                  <a:pt x="4363528" y="5709572"/>
                </a:cubicBezTo>
                <a:cubicBezTo>
                  <a:pt x="4365604" y="5710355"/>
                  <a:pt x="4367774" y="5710740"/>
                  <a:pt x="4369933" y="5710740"/>
                </a:cubicBezTo>
                <a:cubicBezTo>
                  <a:pt x="4373770" y="5710740"/>
                  <a:pt x="4377562" y="5709526"/>
                  <a:pt x="4380724" y="5707171"/>
                </a:cubicBezTo>
                <a:cubicBezTo>
                  <a:pt x="4399541" y="5693170"/>
                  <a:pt x="4422022" y="5685774"/>
                  <a:pt x="4445750" y="5685774"/>
                </a:cubicBezTo>
                <a:cubicBezTo>
                  <a:pt x="4464708" y="5685774"/>
                  <a:pt x="4483467" y="5690813"/>
                  <a:pt x="4499997" y="5700368"/>
                </a:cubicBezTo>
                <a:cubicBezTo>
                  <a:pt x="4525208" y="5714916"/>
                  <a:pt x="4543220" y="5738387"/>
                  <a:pt x="4550757" y="5766491"/>
                </a:cubicBezTo>
                <a:cubicBezTo>
                  <a:pt x="4558293" y="5794583"/>
                  <a:pt x="4554420" y="5823948"/>
                  <a:pt x="4539872" y="5849134"/>
                </a:cubicBezTo>
                <a:cubicBezTo>
                  <a:pt x="4524928" y="5875032"/>
                  <a:pt x="4499542" y="5893814"/>
                  <a:pt x="4470237" y="5900675"/>
                </a:cubicBezTo>
                <a:cubicBezTo>
                  <a:pt x="4464230" y="5902074"/>
                  <a:pt x="4459341" y="5906461"/>
                  <a:pt x="4457300" y="5912283"/>
                </a:cubicBezTo>
                <a:cubicBezTo>
                  <a:pt x="4455258" y="5918115"/>
                  <a:pt x="4456320" y="5924590"/>
                  <a:pt x="4460135" y="5929455"/>
                </a:cubicBezTo>
                <a:cubicBezTo>
                  <a:pt x="4470587" y="5942756"/>
                  <a:pt x="4478042" y="5958504"/>
                  <a:pt x="4481682" y="5975010"/>
                </a:cubicBezTo>
                <a:cubicBezTo>
                  <a:pt x="4483012" y="5981009"/>
                  <a:pt x="4487281" y="5985930"/>
                  <a:pt x="4493033" y="5988066"/>
                </a:cubicBezTo>
                <a:cubicBezTo>
                  <a:pt x="4495086" y="5988824"/>
                  <a:pt x="4497221" y="5989197"/>
                  <a:pt x="4499344" y="5989197"/>
                </a:cubicBezTo>
                <a:cubicBezTo>
                  <a:pt x="4503182" y="5989197"/>
                  <a:pt x="4506985" y="5987983"/>
                  <a:pt x="4510159" y="5985616"/>
                </a:cubicBezTo>
                <a:cubicBezTo>
                  <a:pt x="4529209" y="5971395"/>
                  <a:pt x="4551970" y="5963869"/>
                  <a:pt x="4575955" y="5963869"/>
                </a:cubicBezTo>
                <a:cubicBezTo>
                  <a:pt x="4595111" y="5963869"/>
                  <a:pt x="4614057" y="5968980"/>
                  <a:pt x="4630751" y="5978615"/>
                </a:cubicBezTo>
                <a:cubicBezTo>
                  <a:pt x="4643479" y="5985965"/>
                  <a:pt x="4654392" y="5995570"/>
                  <a:pt x="4663075" y="6006884"/>
                </a:cubicBezTo>
                <a:lnTo>
                  <a:pt x="4678627" y="6038528"/>
                </a:lnTo>
                <a:lnTo>
                  <a:pt x="4266199" y="6038528"/>
                </a:lnTo>
                <a:lnTo>
                  <a:pt x="4261718" y="6029258"/>
                </a:lnTo>
                <a:cubicBezTo>
                  <a:pt x="4260167" y="6023542"/>
                  <a:pt x="4255908" y="6018958"/>
                  <a:pt x="4250320" y="6016975"/>
                </a:cubicBezTo>
                <a:cubicBezTo>
                  <a:pt x="4248349" y="6016274"/>
                  <a:pt x="4246307" y="6015936"/>
                  <a:pt x="4244277" y="6015936"/>
                </a:cubicBezTo>
                <a:cubicBezTo>
                  <a:pt x="4240544" y="6015936"/>
                  <a:pt x="4236846" y="6017078"/>
                  <a:pt x="4233743" y="6019318"/>
                </a:cubicBezTo>
                <a:cubicBezTo>
                  <a:pt x="4222788" y="6027169"/>
                  <a:pt x="4210667" y="6032980"/>
                  <a:pt x="4197660" y="6036584"/>
                </a:cubicBezTo>
                <a:lnTo>
                  <a:pt x="4195552" y="6038528"/>
                </a:lnTo>
                <a:lnTo>
                  <a:pt x="3578922" y="6038528"/>
                </a:lnTo>
                <a:lnTo>
                  <a:pt x="3565568" y="6007092"/>
                </a:lnTo>
                <a:cubicBezTo>
                  <a:pt x="3564262" y="6001282"/>
                  <a:pt x="3560179" y="5996488"/>
                  <a:pt x="3554649" y="5994273"/>
                </a:cubicBezTo>
                <a:cubicBezTo>
                  <a:pt x="3552479" y="5993396"/>
                  <a:pt x="3550204" y="5992977"/>
                  <a:pt x="3547929" y="5992977"/>
                </a:cubicBezTo>
                <a:cubicBezTo>
                  <a:pt x="3544406" y="5992977"/>
                  <a:pt x="3540906" y="5994002"/>
                  <a:pt x="3537896" y="5996011"/>
                </a:cubicBezTo>
                <a:cubicBezTo>
                  <a:pt x="3519802" y="6008060"/>
                  <a:pt x="3498932" y="6014443"/>
                  <a:pt x="3477513" y="6014443"/>
                </a:cubicBezTo>
                <a:cubicBezTo>
                  <a:pt x="3458649" y="6014443"/>
                  <a:pt x="3439995" y="6009415"/>
                  <a:pt x="3423557" y="5999930"/>
                </a:cubicBezTo>
                <a:cubicBezTo>
                  <a:pt x="3398487" y="5985463"/>
                  <a:pt x="3380556" y="5962085"/>
                  <a:pt x="3373066" y="5934121"/>
                </a:cubicBezTo>
                <a:cubicBezTo>
                  <a:pt x="3365565" y="5906169"/>
                  <a:pt x="3369415" y="5876958"/>
                  <a:pt x="3383893" y="5851888"/>
                </a:cubicBezTo>
                <a:cubicBezTo>
                  <a:pt x="3398230" y="5827051"/>
                  <a:pt x="3422496" y="5808606"/>
                  <a:pt x="3450459" y="5801316"/>
                </a:cubicBezTo>
                <a:cubicBezTo>
                  <a:pt x="3456327" y="5799786"/>
                  <a:pt x="3461040" y="5795411"/>
                  <a:pt x="3463000" y="5789649"/>
                </a:cubicBezTo>
                <a:cubicBezTo>
                  <a:pt x="3464960" y="5783899"/>
                  <a:pt x="3463910" y="5777551"/>
                  <a:pt x="3460189" y="5772758"/>
                </a:cubicBezTo>
                <a:cubicBezTo>
                  <a:pt x="3431035" y="5735087"/>
                  <a:pt x="3427524" y="5684177"/>
                  <a:pt x="3451264" y="5643065"/>
                </a:cubicBezTo>
                <a:cubicBezTo>
                  <a:pt x="3465707" y="5618043"/>
                  <a:pt x="3488794" y="5599351"/>
                  <a:pt x="3516267" y="5590451"/>
                </a:cubicBezTo>
                <a:cubicBezTo>
                  <a:pt x="3521645" y="5588701"/>
                  <a:pt x="3525904" y="5584548"/>
                  <a:pt x="3527759" y="5579217"/>
                </a:cubicBezTo>
                <a:cubicBezTo>
                  <a:pt x="3529625" y="5573885"/>
                  <a:pt x="3528902" y="5567981"/>
                  <a:pt x="3525775" y="5563268"/>
                </a:cubicBezTo>
                <a:cubicBezTo>
                  <a:pt x="3516536" y="5549294"/>
                  <a:pt x="3510411" y="5533847"/>
                  <a:pt x="3507576" y="5517341"/>
                </a:cubicBezTo>
                <a:cubicBezTo>
                  <a:pt x="3506538" y="5511261"/>
                  <a:pt x="3502455" y="5506116"/>
                  <a:pt x="3496762" y="5503736"/>
                </a:cubicBezTo>
                <a:cubicBezTo>
                  <a:pt x="3494510" y="5502791"/>
                  <a:pt x="3492130" y="5502325"/>
                  <a:pt x="3489762" y="5502325"/>
                </a:cubicBezTo>
                <a:cubicBezTo>
                  <a:pt x="3486134" y="5502325"/>
                  <a:pt x="3482541" y="5503410"/>
                  <a:pt x="3479461" y="5505533"/>
                </a:cubicBezTo>
                <a:cubicBezTo>
                  <a:pt x="3462592" y="5517222"/>
                  <a:pt x="3442666" y="5523406"/>
                  <a:pt x="3421854" y="5523406"/>
                </a:cubicBezTo>
                <a:cubicBezTo>
                  <a:pt x="3404227" y="5523406"/>
                  <a:pt x="3386797" y="5518704"/>
                  <a:pt x="3371433" y="5509850"/>
                </a:cubicBezTo>
                <a:cubicBezTo>
                  <a:pt x="3348019" y="5496329"/>
                  <a:pt x="3331267" y="5474489"/>
                  <a:pt x="3324267" y="5448370"/>
                </a:cubicBezTo>
                <a:cubicBezTo>
                  <a:pt x="3317268" y="5422261"/>
                  <a:pt x="3320861" y="5394975"/>
                  <a:pt x="3334382" y="5371560"/>
                </a:cubicBezTo>
                <a:cubicBezTo>
                  <a:pt x="3349769" y="5344928"/>
                  <a:pt x="3377185" y="5326389"/>
                  <a:pt x="3407738" y="5321969"/>
                </a:cubicBezTo>
                <a:cubicBezTo>
                  <a:pt x="3414423" y="5321000"/>
                  <a:pt x="3420011" y="5316391"/>
                  <a:pt x="3422216" y="5310010"/>
                </a:cubicBezTo>
                <a:cubicBezTo>
                  <a:pt x="3424444" y="5303629"/>
                  <a:pt x="3422927" y="5296549"/>
                  <a:pt x="3418284" y="5291638"/>
                </a:cubicBezTo>
                <a:cubicBezTo>
                  <a:pt x="3385713" y="5257221"/>
                  <a:pt x="3379506" y="5204561"/>
                  <a:pt x="3403177" y="5163566"/>
                </a:cubicBezTo>
                <a:cubicBezTo>
                  <a:pt x="3422391" y="5130295"/>
                  <a:pt x="3458206" y="5109633"/>
                  <a:pt x="3496645" y="5109633"/>
                </a:cubicBezTo>
                <a:close/>
                <a:moveTo>
                  <a:pt x="4669121" y="5103497"/>
                </a:moveTo>
                <a:cubicBezTo>
                  <a:pt x="4682571" y="5103497"/>
                  <a:pt x="4695871" y="5107079"/>
                  <a:pt x="4707595" y="5113844"/>
                </a:cubicBezTo>
                <a:cubicBezTo>
                  <a:pt x="4725421" y="5124136"/>
                  <a:pt x="4738172" y="5140770"/>
                  <a:pt x="4743504" y="5160649"/>
                </a:cubicBezTo>
                <a:cubicBezTo>
                  <a:pt x="4748823" y="5180529"/>
                  <a:pt x="4746093" y="5201282"/>
                  <a:pt x="4735804" y="5219109"/>
                </a:cubicBezTo>
                <a:cubicBezTo>
                  <a:pt x="4722073" y="5242896"/>
                  <a:pt x="4696478" y="5257664"/>
                  <a:pt x="4668992" y="5257664"/>
                </a:cubicBezTo>
                <a:cubicBezTo>
                  <a:pt x="4655553" y="5257664"/>
                  <a:pt x="4642254" y="5254094"/>
                  <a:pt x="4630518" y="5247317"/>
                </a:cubicBezTo>
                <a:cubicBezTo>
                  <a:pt x="4612704" y="5237038"/>
                  <a:pt x="4599952" y="5220403"/>
                  <a:pt x="4594621" y="5200526"/>
                </a:cubicBezTo>
                <a:cubicBezTo>
                  <a:pt x="4589289" y="5180645"/>
                  <a:pt x="4592031" y="5159879"/>
                  <a:pt x="4602321" y="5142054"/>
                </a:cubicBezTo>
                <a:cubicBezTo>
                  <a:pt x="4616052" y="5118278"/>
                  <a:pt x="4641647" y="5103497"/>
                  <a:pt x="4669121" y="5103497"/>
                </a:cubicBezTo>
                <a:close/>
                <a:moveTo>
                  <a:pt x="53545" y="5103428"/>
                </a:moveTo>
                <a:cubicBezTo>
                  <a:pt x="57025" y="5103428"/>
                  <a:pt x="60471" y="5104360"/>
                  <a:pt x="63515" y="5106123"/>
                </a:cubicBezTo>
                <a:cubicBezTo>
                  <a:pt x="68110" y="5108782"/>
                  <a:pt x="71402" y="5113086"/>
                  <a:pt x="72788" y="5118243"/>
                </a:cubicBezTo>
                <a:cubicBezTo>
                  <a:pt x="74173" y="5123388"/>
                  <a:pt x="73465" y="5128767"/>
                  <a:pt x="70811" y="5133363"/>
                </a:cubicBezTo>
                <a:cubicBezTo>
                  <a:pt x="67256" y="5139510"/>
                  <a:pt x="60626" y="5143336"/>
                  <a:pt x="53511" y="5143336"/>
                </a:cubicBezTo>
                <a:cubicBezTo>
                  <a:pt x="50031" y="5143336"/>
                  <a:pt x="46585" y="5142416"/>
                  <a:pt x="43554" y="5140666"/>
                </a:cubicBezTo>
                <a:cubicBezTo>
                  <a:pt x="38929" y="5137993"/>
                  <a:pt x="35632" y="5133701"/>
                  <a:pt x="34253" y="5128556"/>
                </a:cubicBezTo>
                <a:cubicBezTo>
                  <a:pt x="32874" y="5123413"/>
                  <a:pt x="33585" y="5118022"/>
                  <a:pt x="36258" y="5113403"/>
                </a:cubicBezTo>
                <a:cubicBezTo>
                  <a:pt x="39806" y="5107266"/>
                  <a:pt x="46430" y="5103428"/>
                  <a:pt x="53545" y="5103428"/>
                </a:cubicBezTo>
                <a:close/>
                <a:moveTo>
                  <a:pt x="3980519" y="5097863"/>
                </a:moveTo>
                <a:cubicBezTo>
                  <a:pt x="3991660" y="5097863"/>
                  <a:pt x="4002684" y="5100839"/>
                  <a:pt x="4012402" y="5106439"/>
                </a:cubicBezTo>
                <a:cubicBezTo>
                  <a:pt x="4042909" y="5124065"/>
                  <a:pt x="4053397" y="5163205"/>
                  <a:pt x="4035793" y="5193710"/>
                </a:cubicBezTo>
                <a:cubicBezTo>
                  <a:pt x="4024407" y="5213415"/>
                  <a:pt x="4003174" y="5225666"/>
                  <a:pt x="3980402" y="5225666"/>
                </a:cubicBezTo>
                <a:cubicBezTo>
                  <a:pt x="3969249" y="5225666"/>
                  <a:pt x="3958225" y="5222702"/>
                  <a:pt x="3948507" y="5217102"/>
                </a:cubicBezTo>
                <a:cubicBezTo>
                  <a:pt x="3918012" y="5199486"/>
                  <a:pt x="3907524" y="5160322"/>
                  <a:pt x="3925128" y="5129828"/>
                </a:cubicBezTo>
                <a:cubicBezTo>
                  <a:pt x="3936503" y="5110113"/>
                  <a:pt x="3957735" y="5097863"/>
                  <a:pt x="3980519" y="5097863"/>
                </a:cubicBezTo>
                <a:close/>
                <a:moveTo>
                  <a:pt x="5357769" y="5092113"/>
                </a:moveTo>
                <a:cubicBezTo>
                  <a:pt x="5376493" y="5092113"/>
                  <a:pt x="5395007" y="5097094"/>
                  <a:pt x="5411304" y="5106495"/>
                </a:cubicBezTo>
                <a:cubicBezTo>
                  <a:pt x="5436118" y="5120833"/>
                  <a:pt x="5453874" y="5143955"/>
                  <a:pt x="5461282" y="5171639"/>
                </a:cubicBezTo>
                <a:cubicBezTo>
                  <a:pt x="5468702" y="5199312"/>
                  <a:pt x="5464887" y="5228220"/>
                  <a:pt x="5450561" y="5253033"/>
                </a:cubicBezTo>
                <a:cubicBezTo>
                  <a:pt x="5431463" y="5286131"/>
                  <a:pt x="5395823" y="5306685"/>
                  <a:pt x="5357571" y="5306685"/>
                </a:cubicBezTo>
                <a:cubicBezTo>
                  <a:pt x="5338846" y="5306685"/>
                  <a:pt x="5320332" y="5301715"/>
                  <a:pt x="5304035" y="5292301"/>
                </a:cubicBezTo>
                <a:cubicBezTo>
                  <a:pt x="5252809" y="5262728"/>
                  <a:pt x="5235194" y="5196978"/>
                  <a:pt x="5264767" y="5145751"/>
                </a:cubicBezTo>
                <a:cubicBezTo>
                  <a:pt x="5283876" y="5112655"/>
                  <a:pt x="5319504" y="5092113"/>
                  <a:pt x="5357769" y="5092113"/>
                </a:cubicBezTo>
                <a:close/>
                <a:moveTo>
                  <a:pt x="3291917" y="5074124"/>
                </a:moveTo>
                <a:cubicBezTo>
                  <a:pt x="3303933" y="5074124"/>
                  <a:pt x="3315810" y="5077308"/>
                  <a:pt x="3326262" y="5083351"/>
                </a:cubicBezTo>
                <a:cubicBezTo>
                  <a:pt x="3342198" y="5092542"/>
                  <a:pt x="3353584" y="5107371"/>
                  <a:pt x="3358344" y="5125137"/>
                </a:cubicBezTo>
                <a:cubicBezTo>
                  <a:pt x="3363092" y="5142895"/>
                  <a:pt x="3360654" y="5161455"/>
                  <a:pt x="3351461" y="5177366"/>
                </a:cubicBezTo>
                <a:cubicBezTo>
                  <a:pt x="3339200" y="5198610"/>
                  <a:pt x="3316334" y="5211804"/>
                  <a:pt x="3291789" y="5211804"/>
                </a:cubicBezTo>
                <a:cubicBezTo>
                  <a:pt x="3279773" y="5211804"/>
                  <a:pt x="3267897" y="5208596"/>
                  <a:pt x="3257444" y="5202565"/>
                </a:cubicBezTo>
                <a:cubicBezTo>
                  <a:pt x="3241543" y="5193397"/>
                  <a:pt x="3230181" y="5178546"/>
                  <a:pt x="3225409" y="5160767"/>
                </a:cubicBezTo>
                <a:cubicBezTo>
                  <a:pt x="3220649" y="5142976"/>
                  <a:pt x="3223076" y="5124428"/>
                  <a:pt x="3232245" y="5108548"/>
                </a:cubicBezTo>
                <a:cubicBezTo>
                  <a:pt x="3244495" y="5087316"/>
                  <a:pt x="3267372" y="5074124"/>
                  <a:pt x="3291917" y="5074124"/>
                </a:cubicBezTo>
                <a:close/>
                <a:moveTo>
                  <a:pt x="3087166" y="5050685"/>
                </a:moveTo>
                <a:cubicBezTo>
                  <a:pt x="3090257" y="5050685"/>
                  <a:pt x="3093326" y="5051513"/>
                  <a:pt x="3096044" y="5053088"/>
                </a:cubicBezTo>
                <a:cubicBezTo>
                  <a:pt x="3100151" y="5055445"/>
                  <a:pt x="3103078" y="5059272"/>
                  <a:pt x="3104304" y="5063856"/>
                </a:cubicBezTo>
                <a:cubicBezTo>
                  <a:pt x="3105552" y="5068501"/>
                  <a:pt x="3104945" y="5073166"/>
                  <a:pt x="3102530" y="5077319"/>
                </a:cubicBezTo>
                <a:cubicBezTo>
                  <a:pt x="3099369" y="5082801"/>
                  <a:pt x="3093477" y="5086210"/>
                  <a:pt x="3087143" y="5086210"/>
                </a:cubicBezTo>
                <a:cubicBezTo>
                  <a:pt x="3084040" y="5086210"/>
                  <a:pt x="3080983" y="5085369"/>
                  <a:pt x="3078265" y="5083830"/>
                </a:cubicBezTo>
                <a:cubicBezTo>
                  <a:pt x="3074112" y="5081426"/>
                  <a:pt x="3071253" y="5077691"/>
                  <a:pt x="3070005" y="5073049"/>
                </a:cubicBezTo>
                <a:cubicBezTo>
                  <a:pt x="3068757" y="5068406"/>
                  <a:pt x="3069364" y="5063740"/>
                  <a:pt x="3071779" y="5059587"/>
                </a:cubicBezTo>
                <a:cubicBezTo>
                  <a:pt x="3074940" y="5054092"/>
                  <a:pt x="3080843" y="5050685"/>
                  <a:pt x="3087166" y="5050685"/>
                </a:cubicBezTo>
                <a:close/>
                <a:moveTo>
                  <a:pt x="5841666" y="5040803"/>
                </a:moveTo>
                <a:cubicBezTo>
                  <a:pt x="5859608" y="5040803"/>
                  <a:pt x="5877364" y="5045577"/>
                  <a:pt x="5893008" y="5054618"/>
                </a:cubicBezTo>
                <a:cubicBezTo>
                  <a:pt x="5916807" y="5068360"/>
                  <a:pt x="5933828" y="5090537"/>
                  <a:pt x="5940944" y="5117077"/>
                </a:cubicBezTo>
                <a:cubicBezTo>
                  <a:pt x="5948049" y="5143617"/>
                  <a:pt x="5944409" y="5171347"/>
                  <a:pt x="5930666" y="5195158"/>
                </a:cubicBezTo>
                <a:cubicBezTo>
                  <a:pt x="5912339" y="5226890"/>
                  <a:pt x="5878169" y="5246604"/>
                  <a:pt x="5841491" y="5246604"/>
                </a:cubicBezTo>
                <a:cubicBezTo>
                  <a:pt x="5823537" y="5246604"/>
                  <a:pt x="5805769" y="5241834"/>
                  <a:pt x="5790137" y="5232792"/>
                </a:cubicBezTo>
                <a:cubicBezTo>
                  <a:pt x="5766338" y="5219063"/>
                  <a:pt x="5749317" y="5196872"/>
                  <a:pt x="5742201" y="5170332"/>
                </a:cubicBezTo>
                <a:cubicBezTo>
                  <a:pt x="5735084" y="5143781"/>
                  <a:pt x="5738736" y="5116062"/>
                  <a:pt x="5752479" y="5092264"/>
                </a:cubicBezTo>
                <a:cubicBezTo>
                  <a:pt x="5770806" y="5060533"/>
                  <a:pt x="5804988" y="5040803"/>
                  <a:pt x="5841666" y="5040803"/>
                </a:cubicBezTo>
                <a:close/>
                <a:moveTo>
                  <a:pt x="4464439" y="5034480"/>
                </a:moveTo>
                <a:cubicBezTo>
                  <a:pt x="4476922" y="5034480"/>
                  <a:pt x="4489276" y="5037818"/>
                  <a:pt x="4500149" y="5044094"/>
                </a:cubicBezTo>
                <a:cubicBezTo>
                  <a:pt x="4516715" y="5053649"/>
                  <a:pt x="4528556" y="5069094"/>
                  <a:pt x="4533503" y="5087550"/>
                </a:cubicBezTo>
                <a:cubicBezTo>
                  <a:pt x="4538449" y="5106017"/>
                  <a:pt x="4535906" y="5125313"/>
                  <a:pt x="4526351" y="5141866"/>
                </a:cubicBezTo>
                <a:cubicBezTo>
                  <a:pt x="4513600" y="5163951"/>
                  <a:pt x="4489825" y="5177672"/>
                  <a:pt x="4464299" y="5177672"/>
                </a:cubicBezTo>
                <a:cubicBezTo>
                  <a:pt x="4451805" y="5177672"/>
                  <a:pt x="4439462" y="5174346"/>
                  <a:pt x="4428589" y="5168068"/>
                </a:cubicBezTo>
                <a:cubicBezTo>
                  <a:pt x="4412059" y="5158514"/>
                  <a:pt x="4400229" y="5143081"/>
                  <a:pt x="4395271" y="5124590"/>
                </a:cubicBezTo>
                <a:cubicBezTo>
                  <a:pt x="4390313" y="5106098"/>
                  <a:pt x="4392845" y="5086827"/>
                  <a:pt x="4402376" y="5070309"/>
                </a:cubicBezTo>
                <a:cubicBezTo>
                  <a:pt x="4415127" y="5048212"/>
                  <a:pt x="4438902" y="5034480"/>
                  <a:pt x="4464439" y="5034480"/>
                </a:cubicBezTo>
                <a:close/>
                <a:moveTo>
                  <a:pt x="1914716" y="5022196"/>
                </a:moveTo>
                <a:cubicBezTo>
                  <a:pt x="1929229" y="5022196"/>
                  <a:pt x="1943566" y="5026070"/>
                  <a:pt x="1956188" y="5033361"/>
                </a:cubicBezTo>
                <a:cubicBezTo>
                  <a:pt x="1975425" y="5044456"/>
                  <a:pt x="1989181" y="5062375"/>
                  <a:pt x="1994919" y="5083830"/>
                </a:cubicBezTo>
                <a:cubicBezTo>
                  <a:pt x="2000672" y="5105270"/>
                  <a:pt x="1997719" y="5127671"/>
                  <a:pt x="1986614" y="5146884"/>
                </a:cubicBezTo>
                <a:cubicBezTo>
                  <a:pt x="1971810" y="5172527"/>
                  <a:pt x="1944220" y="5188463"/>
                  <a:pt x="1914575" y="5188463"/>
                </a:cubicBezTo>
                <a:cubicBezTo>
                  <a:pt x="1900051" y="5188449"/>
                  <a:pt x="1885712" y="5184600"/>
                  <a:pt x="1873092" y="5177308"/>
                </a:cubicBezTo>
                <a:cubicBezTo>
                  <a:pt x="1833415" y="5154396"/>
                  <a:pt x="1819765" y="5103451"/>
                  <a:pt x="1842677" y="5063775"/>
                </a:cubicBezTo>
                <a:cubicBezTo>
                  <a:pt x="1857470" y="5038132"/>
                  <a:pt x="1885071" y="5022196"/>
                  <a:pt x="1914716" y="5022196"/>
                </a:cubicBezTo>
                <a:close/>
                <a:moveTo>
                  <a:pt x="3775838" y="5012386"/>
                </a:moveTo>
                <a:cubicBezTo>
                  <a:pt x="3788904" y="5012386"/>
                  <a:pt x="3801818" y="5015862"/>
                  <a:pt x="3813204" y="5022419"/>
                </a:cubicBezTo>
                <a:cubicBezTo>
                  <a:pt x="3848937" y="5043067"/>
                  <a:pt x="3861233" y="5088939"/>
                  <a:pt x="3840596" y="5124695"/>
                </a:cubicBezTo>
                <a:cubicBezTo>
                  <a:pt x="3827262" y="5147795"/>
                  <a:pt x="3802390" y="5162155"/>
                  <a:pt x="3775698" y="5162155"/>
                </a:cubicBezTo>
                <a:cubicBezTo>
                  <a:pt x="3762632" y="5162155"/>
                  <a:pt x="3749706" y="5158678"/>
                  <a:pt x="3738320" y="5152099"/>
                </a:cubicBezTo>
                <a:cubicBezTo>
                  <a:pt x="3721007" y="5142112"/>
                  <a:pt x="3708618" y="5125954"/>
                  <a:pt x="3703438" y="5106635"/>
                </a:cubicBezTo>
                <a:cubicBezTo>
                  <a:pt x="3698270" y="5087330"/>
                  <a:pt x="3700918" y="5067147"/>
                  <a:pt x="3710928" y="5049834"/>
                </a:cubicBezTo>
                <a:cubicBezTo>
                  <a:pt x="3724262" y="5026723"/>
                  <a:pt x="3749122" y="5012386"/>
                  <a:pt x="3775838" y="5012386"/>
                </a:cubicBezTo>
                <a:close/>
                <a:moveTo>
                  <a:pt x="4259735" y="4964918"/>
                </a:moveTo>
                <a:cubicBezTo>
                  <a:pt x="4271354" y="4964918"/>
                  <a:pt x="4282845" y="4968007"/>
                  <a:pt x="4292983" y="4973864"/>
                </a:cubicBezTo>
                <a:cubicBezTo>
                  <a:pt x="4308359" y="4982743"/>
                  <a:pt x="4319372" y="4997115"/>
                  <a:pt x="4323991" y="5014333"/>
                </a:cubicBezTo>
                <a:cubicBezTo>
                  <a:pt x="4328600" y="5031541"/>
                  <a:pt x="4326255" y="5049496"/>
                  <a:pt x="4317365" y="5064883"/>
                </a:cubicBezTo>
                <a:cubicBezTo>
                  <a:pt x="4305501" y="5085450"/>
                  <a:pt x="4283370" y="5098225"/>
                  <a:pt x="4259618" y="5098225"/>
                </a:cubicBezTo>
                <a:cubicBezTo>
                  <a:pt x="4247964" y="5098213"/>
                  <a:pt x="4236461" y="5095133"/>
                  <a:pt x="4226346" y="5089288"/>
                </a:cubicBezTo>
                <a:cubicBezTo>
                  <a:pt x="4210936" y="5080386"/>
                  <a:pt x="4199911" y="5066015"/>
                  <a:pt x="4195291" y="5048819"/>
                </a:cubicBezTo>
                <a:cubicBezTo>
                  <a:pt x="4190695" y="5031623"/>
                  <a:pt x="4193063" y="5013670"/>
                  <a:pt x="4201953" y="4998257"/>
                </a:cubicBezTo>
                <a:cubicBezTo>
                  <a:pt x="4213829" y="4977691"/>
                  <a:pt x="4235971" y="4964918"/>
                  <a:pt x="4259735" y="4964918"/>
                </a:cubicBezTo>
                <a:close/>
                <a:moveTo>
                  <a:pt x="5636973" y="4963553"/>
                </a:moveTo>
                <a:cubicBezTo>
                  <a:pt x="5655394" y="4963553"/>
                  <a:pt x="5673616" y="4968452"/>
                  <a:pt x="5689692" y="4977726"/>
                </a:cubicBezTo>
                <a:cubicBezTo>
                  <a:pt x="5714121" y="4991819"/>
                  <a:pt x="5731597" y="5014602"/>
                  <a:pt x="5738900" y="5041866"/>
                </a:cubicBezTo>
                <a:cubicBezTo>
                  <a:pt x="5746202" y="5069118"/>
                  <a:pt x="5742446" y="5097595"/>
                  <a:pt x="5728341" y="5122023"/>
                </a:cubicBezTo>
                <a:cubicBezTo>
                  <a:pt x="5709536" y="5154595"/>
                  <a:pt x="5674444" y="5174846"/>
                  <a:pt x="5636786" y="5174846"/>
                </a:cubicBezTo>
                <a:cubicBezTo>
                  <a:pt x="5618354" y="5174846"/>
                  <a:pt x="5600120" y="5169947"/>
                  <a:pt x="5584067" y="5160672"/>
                </a:cubicBezTo>
                <a:cubicBezTo>
                  <a:pt x="5559627" y="5146557"/>
                  <a:pt x="5542163" y="5123796"/>
                  <a:pt x="5534848" y="5096544"/>
                </a:cubicBezTo>
                <a:cubicBezTo>
                  <a:pt x="5527545" y="5069293"/>
                  <a:pt x="5531290" y="5040828"/>
                  <a:pt x="5545394" y="5016386"/>
                </a:cubicBezTo>
                <a:cubicBezTo>
                  <a:pt x="5564211" y="4983804"/>
                  <a:pt x="5599303" y="4963553"/>
                  <a:pt x="5636973" y="4963553"/>
                </a:cubicBezTo>
                <a:close/>
                <a:moveTo>
                  <a:pt x="5102119" y="4932941"/>
                </a:moveTo>
                <a:cubicBezTo>
                  <a:pt x="5098245" y="4932941"/>
                  <a:pt x="5094407" y="4934188"/>
                  <a:pt x="5091223" y="4936603"/>
                </a:cubicBezTo>
                <a:cubicBezTo>
                  <a:pt x="5078157" y="4946461"/>
                  <a:pt x="5063411" y="4953274"/>
                  <a:pt x="5047428" y="4956831"/>
                </a:cubicBezTo>
                <a:cubicBezTo>
                  <a:pt x="5041467" y="4958150"/>
                  <a:pt x="5036567" y="4962408"/>
                  <a:pt x="5034420" y="4968137"/>
                </a:cubicBezTo>
                <a:cubicBezTo>
                  <a:pt x="5032274" y="4973864"/>
                  <a:pt x="5033172" y="4980293"/>
                  <a:pt x="5036800" y="4985214"/>
                </a:cubicBezTo>
                <a:cubicBezTo>
                  <a:pt x="5046331" y="4998141"/>
                  <a:pt x="5053016" y="5013331"/>
                  <a:pt x="5056131" y="5029114"/>
                </a:cubicBezTo>
                <a:cubicBezTo>
                  <a:pt x="5057356" y="5035298"/>
                  <a:pt x="5061707" y="5040395"/>
                  <a:pt x="5067634" y="5042578"/>
                </a:cubicBezTo>
                <a:cubicBezTo>
                  <a:pt x="5069663" y="5043312"/>
                  <a:pt x="5071775" y="5043674"/>
                  <a:pt x="5073875" y="5043674"/>
                </a:cubicBezTo>
                <a:cubicBezTo>
                  <a:pt x="5077900" y="5043674"/>
                  <a:pt x="5081866" y="5042332"/>
                  <a:pt x="5085121" y="5039766"/>
                </a:cubicBezTo>
                <a:cubicBezTo>
                  <a:pt x="5098280" y="5029314"/>
                  <a:pt x="5113913" y="5021928"/>
                  <a:pt x="5130315" y="5018416"/>
                </a:cubicBezTo>
                <a:cubicBezTo>
                  <a:pt x="5136440" y="5017098"/>
                  <a:pt x="5141445" y="5012724"/>
                  <a:pt x="5143556" y="5006832"/>
                </a:cubicBezTo>
                <a:cubicBezTo>
                  <a:pt x="5145668" y="5000941"/>
                  <a:pt x="5144583" y="4994385"/>
                  <a:pt x="5140698" y="4989485"/>
                </a:cubicBezTo>
                <a:lnTo>
                  <a:pt x="5140687" y="4989485"/>
                </a:lnTo>
                <a:cubicBezTo>
                  <a:pt x="5130759" y="4976990"/>
                  <a:pt x="5123491" y="4962186"/>
                  <a:pt x="5119676" y="4946694"/>
                </a:cubicBezTo>
                <a:cubicBezTo>
                  <a:pt x="5118229" y="4940791"/>
                  <a:pt x="5113901" y="4936019"/>
                  <a:pt x="5108173" y="4933977"/>
                </a:cubicBezTo>
                <a:cubicBezTo>
                  <a:pt x="5106202" y="4933289"/>
                  <a:pt x="5104160" y="4932941"/>
                  <a:pt x="5102119" y="4932941"/>
                </a:cubicBezTo>
                <a:close/>
                <a:moveTo>
                  <a:pt x="3571145" y="4931831"/>
                </a:moveTo>
                <a:cubicBezTo>
                  <a:pt x="3585249" y="4931831"/>
                  <a:pt x="3599213" y="4935588"/>
                  <a:pt x="3611509" y="4942682"/>
                </a:cubicBezTo>
                <a:cubicBezTo>
                  <a:pt x="3650147" y="4964987"/>
                  <a:pt x="3663435" y="5014578"/>
                  <a:pt x="3641129" y="5053218"/>
                </a:cubicBezTo>
                <a:cubicBezTo>
                  <a:pt x="3626710" y="5078171"/>
                  <a:pt x="3599832" y="5093698"/>
                  <a:pt x="3570981" y="5093698"/>
                </a:cubicBezTo>
                <a:cubicBezTo>
                  <a:pt x="3556865" y="5093698"/>
                  <a:pt x="3542901" y="5089930"/>
                  <a:pt x="3530605" y="5082836"/>
                </a:cubicBezTo>
                <a:cubicBezTo>
                  <a:pt x="3491967" y="5060519"/>
                  <a:pt x="3478680" y="5010939"/>
                  <a:pt x="3500985" y="4972300"/>
                </a:cubicBezTo>
                <a:cubicBezTo>
                  <a:pt x="3515404" y="4947336"/>
                  <a:pt x="3542283" y="4931831"/>
                  <a:pt x="3571145" y="4931831"/>
                </a:cubicBezTo>
                <a:close/>
                <a:moveTo>
                  <a:pt x="6094527" y="4919888"/>
                </a:moveTo>
                <a:lnTo>
                  <a:pt x="6094527" y="5107173"/>
                </a:lnTo>
                <a:lnTo>
                  <a:pt x="6070438" y="5100698"/>
                </a:lnTo>
                <a:cubicBezTo>
                  <a:pt x="6047187" y="5087283"/>
                  <a:pt x="6030551" y="5065560"/>
                  <a:pt x="6023575" y="5039556"/>
                </a:cubicBezTo>
                <a:cubicBezTo>
                  <a:pt x="6016610" y="5013540"/>
                  <a:pt x="6020168" y="4986417"/>
                  <a:pt x="6033585" y="4963177"/>
                </a:cubicBezTo>
                <a:cubicBezTo>
                  <a:pt x="6042550" y="4947645"/>
                  <a:pt x="6055395" y="4935055"/>
                  <a:pt x="6070485" y="4926347"/>
                </a:cubicBezTo>
                <a:close/>
                <a:moveTo>
                  <a:pt x="463327" y="4897579"/>
                </a:moveTo>
                <a:cubicBezTo>
                  <a:pt x="460839" y="4897579"/>
                  <a:pt x="458344" y="4898092"/>
                  <a:pt x="456020" y="4899120"/>
                </a:cubicBezTo>
                <a:cubicBezTo>
                  <a:pt x="447470" y="4902900"/>
                  <a:pt x="438481" y="4905688"/>
                  <a:pt x="429308" y="4907403"/>
                </a:cubicBezTo>
                <a:cubicBezTo>
                  <a:pt x="423306" y="4908510"/>
                  <a:pt x="418268" y="4912594"/>
                  <a:pt x="415927" y="4918229"/>
                </a:cubicBezTo>
                <a:cubicBezTo>
                  <a:pt x="413581" y="4923874"/>
                  <a:pt x="414241" y="4930315"/>
                  <a:pt x="417683" y="4935356"/>
                </a:cubicBezTo>
                <a:cubicBezTo>
                  <a:pt x="421207" y="4940534"/>
                  <a:pt x="424283" y="4946075"/>
                  <a:pt x="426837" y="4951851"/>
                </a:cubicBezTo>
                <a:cubicBezTo>
                  <a:pt x="429069" y="4956915"/>
                  <a:pt x="433501" y="4960670"/>
                  <a:pt x="438862" y="4962057"/>
                </a:cubicBezTo>
                <a:cubicBezTo>
                  <a:pt x="440353" y="4962454"/>
                  <a:pt x="441868" y="4962630"/>
                  <a:pt x="443379" y="4962630"/>
                </a:cubicBezTo>
                <a:cubicBezTo>
                  <a:pt x="447291" y="4962630"/>
                  <a:pt x="451143" y="4961369"/>
                  <a:pt x="454321" y="4958943"/>
                </a:cubicBezTo>
                <a:cubicBezTo>
                  <a:pt x="461277" y="4953658"/>
                  <a:pt x="468801" y="4949003"/>
                  <a:pt x="476691" y="4945118"/>
                </a:cubicBezTo>
                <a:cubicBezTo>
                  <a:pt x="485475" y="4940791"/>
                  <a:pt x="489210" y="4930257"/>
                  <a:pt x="485128" y="4921355"/>
                </a:cubicBezTo>
                <a:cubicBezTo>
                  <a:pt x="483372" y="4917528"/>
                  <a:pt x="481782" y="4913633"/>
                  <a:pt x="480388" y="4909654"/>
                </a:cubicBezTo>
                <a:cubicBezTo>
                  <a:pt x="478713" y="4904905"/>
                  <a:pt x="475131" y="4901069"/>
                  <a:pt x="470505" y="4899061"/>
                </a:cubicBezTo>
                <a:cubicBezTo>
                  <a:pt x="468215" y="4898070"/>
                  <a:pt x="465770" y="4897579"/>
                  <a:pt x="463327" y="4897579"/>
                </a:cubicBezTo>
                <a:close/>
                <a:moveTo>
                  <a:pt x="4055030" y="4895912"/>
                </a:moveTo>
                <a:cubicBezTo>
                  <a:pt x="4065705" y="4895912"/>
                  <a:pt x="4076251" y="4898746"/>
                  <a:pt x="4085537" y="4904126"/>
                </a:cubicBezTo>
                <a:cubicBezTo>
                  <a:pt x="4099676" y="4912279"/>
                  <a:pt x="4109791" y="4925462"/>
                  <a:pt x="4114025" y="4941245"/>
                </a:cubicBezTo>
                <a:cubicBezTo>
                  <a:pt x="4118249" y="4957031"/>
                  <a:pt x="4116079" y="4973503"/>
                  <a:pt x="4107913" y="4987642"/>
                </a:cubicBezTo>
                <a:cubicBezTo>
                  <a:pt x="4097028" y="5006506"/>
                  <a:pt x="4076717" y="5018219"/>
                  <a:pt x="4054913" y="5018219"/>
                </a:cubicBezTo>
                <a:cubicBezTo>
                  <a:pt x="4044239" y="5018219"/>
                  <a:pt x="4033681" y="5015383"/>
                  <a:pt x="4024395" y="5010018"/>
                </a:cubicBezTo>
                <a:cubicBezTo>
                  <a:pt x="4010256" y="5001862"/>
                  <a:pt x="4000141" y="4988669"/>
                  <a:pt x="3995906" y="4972886"/>
                </a:cubicBezTo>
                <a:cubicBezTo>
                  <a:pt x="3991683" y="4957112"/>
                  <a:pt x="3993842" y="4940627"/>
                  <a:pt x="4002019" y="4926500"/>
                </a:cubicBezTo>
                <a:cubicBezTo>
                  <a:pt x="4012904" y="4907637"/>
                  <a:pt x="4033215" y="4895912"/>
                  <a:pt x="4055030" y="4895912"/>
                </a:cubicBezTo>
                <a:close/>
                <a:moveTo>
                  <a:pt x="128074" y="4880606"/>
                </a:moveTo>
                <a:cubicBezTo>
                  <a:pt x="134723" y="4880606"/>
                  <a:pt x="141289" y="4882367"/>
                  <a:pt x="147067" y="4885705"/>
                </a:cubicBezTo>
                <a:cubicBezTo>
                  <a:pt x="155856" y="4890778"/>
                  <a:pt x="162151" y="4898992"/>
                  <a:pt x="164782" y="4908837"/>
                </a:cubicBezTo>
                <a:cubicBezTo>
                  <a:pt x="167421" y="4918672"/>
                  <a:pt x="166083" y="4928927"/>
                  <a:pt x="161007" y="4937711"/>
                </a:cubicBezTo>
                <a:cubicBezTo>
                  <a:pt x="154228" y="4949470"/>
                  <a:pt x="141589" y="4956774"/>
                  <a:pt x="128008" y="4956774"/>
                </a:cubicBezTo>
                <a:lnTo>
                  <a:pt x="128006" y="4956774"/>
                </a:lnTo>
                <a:cubicBezTo>
                  <a:pt x="121356" y="4956774"/>
                  <a:pt x="114784" y="4955012"/>
                  <a:pt x="108986" y="4951663"/>
                </a:cubicBezTo>
                <a:cubicBezTo>
                  <a:pt x="90816" y="4941164"/>
                  <a:pt x="84563" y="4917821"/>
                  <a:pt x="95060" y="4899657"/>
                </a:cubicBezTo>
                <a:cubicBezTo>
                  <a:pt x="101839" y="4887909"/>
                  <a:pt x="114490" y="4880606"/>
                  <a:pt x="128074" y="4880606"/>
                </a:cubicBezTo>
                <a:close/>
                <a:moveTo>
                  <a:pt x="3366417" y="4875997"/>
                </a:moveTo>
                <a:cubicBezTo>
                  <a:pt x="3377266" y="4875997"/>
                  <a:pt x="3388011" y="4878891"/>
                  <a:pt x="3397484" y="4884351"/>
                </a:cubicBezTo>
                <a:cubicBezTo>
                  <a:pt x="3427197" y="4901511"/>
                  <a:pt x="3437416" y="4939660"/>
                  <a:pt x="3420256" y="4969386"/>
                </a:cubicBezTo>
                <a:cubicBezTo>
                  <a:pt x="3409173" y="4988575"/>
                  <a:pt x="3388501" y="5000498"/>
                  <a:pt x="3366312" y="5000498"/>
                </a:cubicBezTo>
                <a:cubicBezTo>
                  <a:pt x="3355439" y="5000498"/>
                  <a:pt x="3344694" y="4997604"/>
                  <a:pt x="3335234" y="4992157"/>
                </a:cubicBezTo>
                <a:cubicBezTo>
                  <a:pt x="3320838" y="4983839"/>
                  <a:pt x="3310548" y="4970422"/>
                  <a:pt x="3306243" y="4954359"/>
                </a:cubicBezTo>
                <a:cubicBezTo>
                  <a:pt x="3301939" y="4938306"/>
                  <a:pt x="3304143" y="4921543"/>
                  <a:pt x="3312461" y="4907134"/>
                </a:cubicBezTo>
                <a:cubicBezTo>
                  <a:pt x="3323544" y="4887932"/>
                  <a:pt x="3344216" y="4875997"/>
                  <a:pt x="3366417" y="4875997"/>
                </a:cubicBezTo>
                <a:close/>
                <a:moveTo>
                  <a:pt x="1661596" y="4866979"/>
                </a:moveTo>
                <a:cubicBezTo>
                  <a:pt x="1658284" y="4866979"/>
                  <a:pt x="1654992" y="4867889"/>
                  <a:pt x="1652112" y="4869663"/>
                </a:cubicBezTo>
                <a:cubicBezTo>
                  <a:pt x="1648577" y="4871845"/>
                  <a:pt x="1644927" y="4873838"/>
                  <a:pt x="1641191" y="4875695"/>
                </a:cubicBezTo>
                <a:cubicBezTo>
                  <a:pt x="1632490" y="4879999"/>
                  <a:pt x="1628746" y="4890405"/>
                  <a:pt x="1632701" y="4899271"/>
                </a:cubicBezTo>
                <a:lnTo>
                  <a:pt x="1632701" y="4899261"/>
                </a:lnTo>
                <a:lnTo>
                  <a:pt x="1634029" y="4902339"/>
                </a:lnTo>
                <a:cubicBezTo>
                  <a:pt x="1635885" y="4906830"/>
                  <a:pt x="1639465" y="4910388"/>
                  <a:pt x="1643969" y="4912210"/>
                </a:cubicBezTo>
                <a:cubicBezTo>
                  <a:pt x="1646152" y="4913084"/>
                  <a:pt x="1648449" y="4913515"/>
                  <a:pt x="1650748" y="4913515"/>
                </a:cubicBezTo>
                <a:cubicBezTo>
                  <a:pt x="1653208" y="4913515"/>
                  <a:pt x="1655671" y="4913014"/>
                  <a:pt x="1657969" y="4912010"/>
                </a:cubicBezTo>
                <a:cubicBezTo>
                  <a:pt x="1661852" y="4910331"/>
                  <a:pt x="1665821" y="4908837"/>
                  <a:pt x="1669857" y="4907531"/>
                </a:cubicBezTo>
                <a:cubicBezTo>
                  <a:pt x="1674965" y="4905864"/>
                  <a:pt x="1679060" y="4902024"/>
                  <a:pt x="1681067" y="4897043"/>
                </a:cubicBezTo>
                <a:cubicBezTo>
                  <a:pt x="1683063" y="4892062"/>
                  <a:pt x="1682736" y="4886463"/>
                  <a:pt x="1680192" y="4881737"/>
                </a:cubicBezTo>
                <a:cubicBezTo>
                  <a:pt x="1679388" y="4880256"/>
                  <a:pt x="1678617" y="4878752"/>
                  <a:pt x="1677895" y="4877222"/>
                </a:cubicBezTo>
                <a:cubicBezTo>
                  <a:pt x="1675667" y="4872603"/>
                  <a:pt x="1671595" y="4869161"/>
                  <a:pt x="1666683" y="4867715"/>
                </a:cubicBezTo>
                <a:cubicBezTo>
                  <a:pt x="1665015" y="4867213"/>
                  <a:pt x="1663301" y="4866979"/>
                  <a:pt x="1661596" y="4866979"/>
                </a:cubicBezTo>
                <a:close/>
                <a:moveTo>
                  <a:pt x="4895501" y="4862570"/>
                </a:moveTo>
                <a:cubicBezTo>
                  <a:pt x="4891803" y="4862570"/>
                  <a:pt x="4888139" y="4863715"/>
                  <a:pt x="4885036" y="4865908"/>
                </a:cubicBezTo>
                <a:cubicBezTo>
                  <a:pt x="4872810" y="4874585"/>
                  <a:pt x="4859172" y="4880722"/>
                  <a:pt x="4844532" y="4884117"/>
                </a:cubicBezTo>
                <a:cubicBezTo>
                  <a:pt x="4838675" y="4885471"/>
                  <a:pt x="4833869" y="4889647"/>
                  <a:pt x="4831722" y="4895270"/>
                </a:cubicBezTo>
                <a:cubicBezTo>
                  <a:pt x="4829576" y="4900881"/>
                  <a:pt x="4830357" y="4907204"/>
                  <a:pt x="4833822" y="4912129"/>
                </a:cubicBezTo>
                <a:cubicBezTo>
                  <a:pt x="4842537" y="4924540"/>
                  <a:pt x="4848545" y="4938376"/>
                  <a:pt x="4851683" y="4953262"/>
                </a:cubicBezTo>
                <a:cubicBezTo>
                  <a:pt x="4852966" y="4959376"/>
                  <a:pt x="4857306" y="4964380"/>
                  <a:pt x="4863162" y="4966526"/>
                </a:cubicBezTo>
                <a:cubicBezTo>
                  <a:pt x="4865181" y="4967261"/>
                  <a:pt x="4867280" y="4967623"/>
                  <a:pt x="4869369" y="4967623"/>
                </a:cubicBezTo>
                <a:cubicBezTo>
                  <a:pt x="4873347" y="4967623"/>
                  <a:pt x="4877267" y="4966315"/>
                  <a:pt x="4880498" y="4963808"/>
                </a:cubicBezTo>
                <a:cubicBezTo>
                  <a:pt x="4892771" y="4954218"/>
                  <a:pt x="4907248" y="4947220"/>
                  <a:pt x="4922356" y="4943533"/>
                </a:cubicBezTo>
                <a:cubicBezTo>
                  <a:pt x="4928294" y="4942075"/>
                  <a:pt x="4933100" y="4937711"/>
                  <a:pt x="4935130" y="4931936"/>
                </a:cubicBezTo>
                <a:cubicBezTo>
                  <a:pt x="4937149" y="4926162"/>
                  <a:pt x="4936110" y="4919745"/>
                  <a:pt x="4932377" y="4914903"/>
                </a:cubicBezTo>
                <a:cubicBezTo>
                  <a:pt x="4923371" y="4903238"/>
                  <a:pt x="4916826" y="4890102"/>
                  <a:pt x="4912953" y="4875892"/>
                </a:cubicBezTo>
                <a:cubicBezTo>
                  <a:pt x="4911390" y="4870188"/>
                  <a:pt x="4907155" y="4865615"/>
                  <a:pt x="4901590" y="4863620"/>
                </a:cubicBezTo>
                <a:cubicBezTo>
                  <a:pt x="4899619" y="4862908"/>
                  <a:pt x="4897554" y="4862570"/>
                  <a:pt x="4895501" y="4862570"/>
                </a:cubicBezTo>
                <a:close/>
                <a:moveTo>
                  <a:pt x="1989216" y="4842226"/>
                </a:moveTo>
                <a:cubicBezTo>
                  <a:pt x="1999399" y="4842226"/>
                  <a:pt x="2009479" y="4844931"/>
                  <a:pt x="2018357" y="4850052"/>
                </a:cubicBezTo>
                <a:cubicBezTo>
                  <a:pt x="2046228" y="4866162"/>
                  <a:pt x="2055829" y="4901943"/>
                  <a:pt x="2039717" y="4929824"/>
                </a:cubicBezTo>
                <a:cubicBezTo>
                  <a:pt x="2029322" y="4947848"/>
                  <a:pt x="2009922" y="4959038"/>
                  <a:pt x="1989098" y="4959038"/>
                </a:cubicBezTo>
                <a:cubicBezTo>
                  <a:pt x="1978902" y="4959038"/>
                  <a:pt x="1968833" y="4956319"/>
                  <a:pt x="1959955" y="4951197"/>
                </a:cubicBezTo>
                <a:cubicBezTo>
                  <a:pt x="1946446" y="4943394"/>
                  <a:pt x="1936777" y="4930804"/>
                  <a:pt x="1932739" y="4915744"/>
                </a:cubicBezTo>
                <a:cubicBezTo>
                  <a:pt x="1928703" y="4900682"/>
                  <a:pt x="1930779" y="4884947"/>
                  <a:pt x="1938573" y="4871436"/>
                </a:cubicBezTo>
                <a:cubicBezTo>
                  <a:pt x="1948979" y="4853413"/>
                  <a:pt x="1968380" y="4842226"/>
                  <a:pt x="1989216" y="4842226"/>
                </a:cubicBezTo>
                <a:close/>
                <a:moveTo>
                  <a:pt x="3161677" y="4842142"/>
                </a:moveTo>
                <a:cubicBezTo>
                  <a:pt x="3165445" y="4842142"/>
                  <a:pt x="3169167" y="4843146"/>
                  <a:pt x="3172457" y="4845047"/>
                </a:cubicBezTo>
                <a:cubicBezTo>
                  <a:pt x="3177461" y="4847929"/>
                  <a:pt x="3181031" y="4852583"/>
                  <a:pt x="3182524" y="4858159"/>
                </a:cubicBezTo>
                <a:cubicBezTo>
                  <a:pt x="3184018" y="4863736"/>
                  <a:pt x="3183248" y="4869558"/>
                  <a:pt x="3180366" y="4874539"/>
                </a:cubicBezTo>
                <a:cubicBezTo>
                  <a:pt x="3176517" y="4881213"/>
                  <a:pt x="3169330" y="4885355"/>
                  <a:pt x="3161631" y="4885355"/>
                </a:cubicBezTo>
                <a:cubicBezTo>
                  <a:pt x="3157863" y="4885355"/>
                  <a:pt x="3154141" y="4884351"/>
                  <a:pt x="3150863" y="4882461"/>
                </a:cubicBezTo>
                <a:cubicBezTo>
                  <a:pt x="3145858" y="4879579"/>
                  <a:pt x="3142288" y="4874926"/>
                  <a:pt x="3140795" y="4869349"/>
                </a:cubicBezTo>
                <a:cubicBezTo>
                  <a:pt x="3139302" y="4863771"/>
                  <a:pt x="3140060" y="4857951"/>
                  <a:pt x="3142953" y="4852956"/>
                </a:cubicBezTo>
                <a:cubicBezTo>
                  <a:pt x="3146803" y="4846296"/>
                  <a:pt x="3153978" y="4842142"/>
                  <a:pt x="3161677" y="4842142"/>
                </a:cubicBezTo>
                <a:close/>
                <a:moveTo>
                  <a:pt x="5916177" y="4835015"/>
                </a:moveTo>
                <a:cubicBezTo>
                  <a:pt x="5934318" y="4835015"/>
                  <a:pt x="5952260" y="4839832"/>
                  <a:pt x="5968068" y="4848956"/>
                </a:cubicBezTo>
                <a:cubicBezTo>
                  <a:pt x="6017707" y="4877618"/>
                  <a:pt x="6034774" y="4941350"/>
                  <a:pt x="6006123" y="4991015"/>
                </a:cubicBezTo>
                <a:cubicBezTo>
                  <a:pt x="5987597" y="5023072"/>
                  <a:pt x="5953065" y="5042997"/>
                  <a:pt x="5915990" y="5042997"/>
                </a:cubicBezTo>
                <a:cubicBezTo>
                  <a:pt x="5897850" y="5042997"/>
                  <a:pt x="5879896" y="5038179"/>
                  <a:pt x="5864088" y="5029045"/>
                </a:cubicBezTo>
                <a:cubicBezTo>
                  <a:pt x="5840044" y="5015174"/>
                  <a:pt x="5822837" y="4992739"/>
                  <a:pt x="5815639" y="4965907"/>
                </a:cubicBezTo>
                <a:cubicBezTo>
                  <a:pt x="5808464" y="4939087"/>
                  <a:pt x="5812139" y="4911065"/>
                  <a:pt x="5826033" y="4887010"/>
                </a:cubicBezTo>
                <a:cubicBezTo>
                  <a:pt x="5844548" y="4854940"/>
                  <a:pt x="5879091" y="4835015"/>
                  <a:pt x="5916177" y="4835015"/>
                </a:cubicBezTo>
                <a:close/>
                <a:moveTo>
                  <a:pt x="3850314" y="4828551"/>
                </a:moveTo>
                <a:cubicBezTo>
                  <a:pt x="3859740" y="4828551"/>
                  <a:pt x="3869061" y="4831060"/>
                  <a:pt x="3877262" y="4835796"/>
                </a:cubicBezTo>
                <a:cubicBezTo>
                  <a:pt x="3889757" y="4843005"/>
                  <a:pt x="3898693" y="4854662"/>
                  <a:pt x="3902426" y="4868590"/>
                </a:cubicBezTo>
                <a:cubicBezTo>
                  <a:pt x="3906159" y="4882518"/>
                  <a:pt x="3904246" y="4897078"/>
                  <a:pt x="3897036" y="4909573"/>
                </a:cubicBezTo>
                <a:cubicBezTo>
                  <a:pt x="3887412" y="4926220"/>
                  <a:pt x="3869469" y="4936580"/>
                  <a:pt x="3850220" y="4936580"/>
                </a:cubicBezTo>
                <a:cubicBezTo>
                  <a:pt x="3840783" y="4936580"/>
                  <a:pt x="3831473" y="4934072"/>
                  <a:pt x="3823272" y="4929346"/>
                </a:cubicBezTo>
                <a:cubicBezTo>
                  <a:pt x="3810778" y="4922125"/>
                  <a:pt x="3801841" y="4910471"/>
                  <a:pt x="3798097" y="4896542"/>
                </a:cubicBezTo>
                <a:cubicBezTo>
                  <a:pt x="3794375" y="4882613"/>
                  <a:pt x="3796288" y="4868052"/>
                  <a:pt x="3803498" y="4855546"/>
                </a:cubicBezTo>
                <a:cubicBezTo>
                  <a:pt x="3813122" y="4838900"/>
                  <a:pt x="3831053" y="4828551"/>
                  <a:pt x="3850314" y="4828551"/>
                </a:cubicBezTo>
                <a:close/>
                <a:moveTo>
                  <a:pt x="5382641" y="4798955"/>
                </a:moveTo>
                <a:cubicBezTo>
                  <a:pt x="5378628" y="4798955"/>
                  <a:pt x="5374661" y="4800285"/>
                  <a:pt x="5371418" y="4802852"/>
                </a:cubicBezTo>
                <a:cubicBezTo>
                  <a:pt x="5358236" y="4813269"/>
                  <a:pt x="5342638" y="4820723"/>
                  <a:pt x="5326317" y="4824375"/>
                </a:cubicBezTo>
                <a:cubicBezTo>
                  <a:pt x="5320297" y="4825728"/>
                  <a:pt x="5315386" y="4830045"/>
                  <a:pt x="5313274" y="4835831"/>
                </a:cubicBezTo>
                <a:cubicBezTo>
                  <a:pt x="5311163" y="4841618"/>
                  <a:pt x="5312154" y="4848091"/>
                  <a:pt x="5315876" y="4852991"/>
                </a:cubicBezTo>
                <a:cubicBezTo>
                  <a:pt x="5326084" y="4866385"/>
                  <a:pt x="5333212" y="4882191"/>
                  <a:pt x="5336478" y="4898700"/>
                </a:cubicBezTo>
                <a:cubicBezTo>
                  <a:pt x="5337703" y="4904870"/>
                  <a:pt x="5342031" y="4909946"/>
                  <a:pt x="5347923" y="4912150"/>
                </a:cubicBezTo>
                <a:cubicBezTo>
                  <a:pt x="5349964" y="4912898"/>
                  <a:pt x="5352099" y="4913271"/>
                  <a:pt x="5354222" y="4913271"/>
                </a:cubicBezTo>
                <a:cubicBezTo>
                  <a:pt x="5358189" y="4913271"/>
                  <a:pt x="5362120" y="4911964"/>
                  <a:pt x="5365352" y="4909433"/>
                </a:cubicBezTo>
                <a:cubicBezTo>
                  <a:pt x="5378931" y="4898827"/>
                  <a:pt x="5395019" y="4891501"/>
                  <a:pt x="5411876" y="4888247"/>
                </a:cubicBezTo>
                <a:cubicBezTo>
                  <a:pt x="5418141" y="4887047"/>
                  <a:pt x="5423285" y="4882648"/>
                  <a:pt x="5425467" y="4876650"/>
                </a:cubicBezTo>
                <a:cubicBezTo>
                  <a:pt x="5427625" y="4870665"/>
                  <a:pt x="5426494" y="4863981"/>
                  <a:pt x="5422457" y="4859047"/>
                </a:cubicBezTo>
                <a:cubicBezTo>
                  <a:pt x="5411608" y="4845795"/>
                  <a:pt x="5403943" y="4829929"/>
                  <a:pt x="5400303" y="4813199"/>
                </a:cubicBezTo>
                <a:cubicBezTo>
                  <a:pt x="5398985" y="4807097"/>
                  <a:pt x="5394610" y="4802105"/>
                  <a:pt x="5388730" y="4800016"/>
                </a:cubicBezTo>
                <a:cubicBezTo>
                  <a:pt x="5386747" y="4799293"/>
                  <a:pt x="5384683" y="4798955"/>
                  <a:pt x="5382641" y="4798955"/>
                </a:cubicBezTo>
                <a:close/>
                <a:moveTo>
                  <a:pt x="6094527" y="4794911"/>
                </a:moveTo>
                <a:lnTo>
                  <a:pt x="6094527" y="4798580"/>
                </a:lnTo>
                <a:lnTo>
                  <a:pt x="6094323" y="4795513"/>
                </a:lnTo>
                <a:close/>
                <a:moveTo>
                  <a:pt x="4689723" y="4791523"/>
                </a:moveTo>
                <a:cubicBezTo>
                  <a:pt x="4686165" y="4791523"/>
                  <a:pt x="4682630" y="4792575"/>
                  <a:pt x="4679608" y="4794614"/>
                </a:cubicBezTo>
                <a:cubicBezTo>
                  <a:pt x="4667686" y="4802664"/>
                  <a:pt x="4654503" y="4808405"/>
                  <a:pt x="4640422" y="4811705"/>
                </a:cubicBezTo>
                <a:cubicBezTo>
                  <a:pt x="4634624" y="4813070"/>
                  <a:pt x="4629864" y="4817177"/>
                  <a:pt x="4627694" y="4822730"/>
                </a:cubicBezTo>
                <a:cubicBezTo>
                  <a:pt x="4625525" y="4828283"/>
                  <a:pt x="4626224" y="4834536"/>
                  <a:pt x="4629561" y="4839459"/>
                </a:cubicBezTo>
                <a:cubicBezTo>
                  <a:pt x="4637634" y="4851358"/>
                  <a:pt x="4643269" y="4864564"/>
                  <a:pt x="4646290" y="4878703"/>
                </a:cubicBezTo>
                <a:cubicBezTo>
                  <a:pt x="4647608" y="4884794"/>
                  <a:pt x="4651960" y="4889787"/>
                  <a:pt x="4657828" y="4891910"/>
                </a:cubicBezTo>
                <a:cubicBezTo>
                  <a:pt x="4659823" y="4892635"/>
                  <a:pt x="4661911" y="4892985"/>
                  <a:pt x="4663976" y="4892985"/>
                </a:cubicBezTo>
                <a:cubicBezTo>
                  <a:pt x="4667966" y="4892985"/>
                  <a:pt x="4671909" y="4891666"/>
                  <a:pt x="4675140" y="4889135"/>
                </a:cubicBezTo>
                <a:cubicBezTo>
                  <a:pt x="4687133" y="4879731"/>
                  <a:pt x="4700701" y="4872988"/>
                  <a:pt x="4715458" y="4869080"/>
                </a:cubicBezTo>
                <a:cubicBezTo>
                  <a:pt x="4721268" y="4867551"/>
                  <a:pt x="4725934" y="4863235"/>
                  <a:pt x="4727918" y="4857555"/>
                </a:cubicBezTo>
                <a:cubicBezTo>
                  <a:pt x="4729901" y="4851884"/>
                  <a:pt x="4728921" y="4845608"/>
                  <a:pt x="4725339" y="4840791"/>
                </a:cubicBezTo>
                <a:cubicBezTo>
                  <a:pt x="4717150" y="4829812"/>
                  <a:pt x="4711002" y="4817575"/>
                  <a:pt x="4707047" y="4804415"/>
                </a:cubicBezTo>
                <a:cubicBezTo>
                  <a:pt x="4705391" y="4798897"/>
                  <a:pt x="4701214" y="4794509"/>
                  <a:pt x="4695801" y="4792575"/>
                </a:cubicBezTo>
                <a:cubicBezTo>
                  <a:pt x="4693829" y="4791873"/>
                  <a:pt x="4691776" y="4791523"/>
                  <a:pt x="4689723" y="4791523"/>
                </a:cubicBezTo>
                <a:close/>
                <a:moveTo>
                  <a:pt x="5711484" y="4757763"/>
                </a:moveTo>
                <a:cubicBezTo>
                  <a:pt x="5730103" y="4757763"/>
                  <a:pt x="5748524" y="4762707"/>
                  <a:pt x="5764740" y="4772077"/>
                </a:cubicBezTo>
                <a:cubicBezTo>
                  <a:pt x="5789425" y="4786333"/>
                  <a:pt x="5807087" y="4809338"/>
                  <a:pt x="5814461" y="4836881"/>
                </a:cubicBezTo>
                <a:cubicBezTo>
                  <a:pt x="5821845" y="4864413"/>
                  <a:pt x="5818054" y="4893170"/>
                  <a:pt x="5803798" y="4917855"/>
                </a:cubicBezTo>
                <a:cubicBezTo>
                  <a:pt x="5784794" y="4950789"/>
                  <a:pt x="5749341" y="4971240"/>
                  <a:pt x="5711286" y="4971240"/>
                </a:cubicBezTo>
                <a:cubicBezTo>
                  <a:pt x="5692655" y="4971240"/>
                  <a:pt x="5674234" y="4966293"/>
                  <a:pt x="5658019" y="4956925"/>
                </a:cubicBezTo>
                <a:cubicBezTo>
                  <a:pt x="5607061" y="4927492"/>
                  <a:pt x="5589527" y="4862104"/>
                  <a:pt x="5618949" y="4811146"/>
                </a:cubicBezTo>
                <a:cubicBezTo>
                  <a:pt x="5637965" y="4778212"/>
                  <a:pt x="5673418" y="4757763"/>
                  <a:pt x="5711484" y="4757763"/>
                </a:cubicBezTo>
                <a:close/>
                <a:moveTo>
                  <a:pt x="3645609" y="4755137"/>
                </a:moveTo>
                <a:cubicBezTo>
                  <a:pt x="3654826" y="4755137"/>
                  <a:pt x="3663960" y="4757599"/>
                  <a:pt x="3672021" y="4762241"/>
                </a:cubicBezTo>
                <a:cubicBezTo>
                  <a:pt x="3684259" y="4769312"/>
                  <a:pt x="3693009" y="4780708"/>
                  <a:pt x="3696660" y="4794359"/>
                </a:cubicBezTo>
                <a:cubicBezTo>
                  <a:pt x="3700323" y="4808019"/>
                  <a:pt x="3698445" y="4822275"/>
                  <a:pt x="3691375" y="4834513"/>
                </a:cubicBezTo>
                <a:cubicBezTo>
                  <a:pt x="3681961" y="4850833"/>
                  <a:pt x="3664380" y="4860973"/>
                  <a:pt x="3645516" y="4860973"/>
                </a:cubicBezTo>
                <a:cubicBezTo>
                  <a:pt x="3636288" y="4860973"/>
                  <a:pt x="3627153" y="4858509"/>
                  <a:pt x="3619104" y="4853879"/>
                </a:cubicBezTo>
                <a:cubicBezTo>
                  <a:pt x="3593858" y="4839296"/>
                  <a:pt x="3585167" y="4806875"/>
                  <a:pt x="3599750" y="4781619"/>
                </a:cubicBezTo>
                <a:lnTo>
                  <a:pt x="3599750" y="4781607"/>
                </a:lnTo>
                <a:cubicBezTo>
                  <a:pt x="3609176" y="4765275"/>
                  <a:pt x="3626745" y="4755137"/>
                  <a:pt x="3645609" y="4755137"/>
                </a:cubicBezTo>
                <a:close/>
                <a:moveTo>
                  <a:pt x="5176081" y="4728631"/>
                </a:moveTo>
                <a:cubicBezTo>
                  <a:pt x="5172243" y="4728631"/>
                  <a:pt x="5168440" y="4729845"/>
                  <a:pt x="5165279" y="4732202"/>
                </a:cubicBezTo>
                <a:cubicBezTo>
                  <a:pt x="5153286" y="4741139"/>
                  <a:pt x="5139858" y="4747543"/>
                  <a:pt x="5125357" y="4751230"/>
                </a:cubicBezTo>
                <a:cubicBezTo>
                  <a:pt x="5119571" y="4752699"/>
                  <a:pt x="5114881" y="4756933"/>
                  <a:pt x="5112840" y="4762545"/>
                </a:cubicBezTo>
                <a:cubicBezTo>
                  <a:pt x="5110787" y="4768156"/>
                  <a:pt x="5111638" y="4774411"/>
                  <a:pt x="5115115" y="4779262"/>
                </a:cubicBezTo>
                <a:cubicBezTo>
                  <a:pt x="5123934" y="4791594"/>
                  <a:pt x="5130141" y="4805338"/>
                  <a:pt x="5133582" y="4820106"/>
                </a:cubicBezTo>
                <a:cubicBezTo>
                  <a:pt x="5134959" y="4826019"/>
                  <a:pt x="5139217" y="4830849"/>
                  <a:pt x="5144898" y="4832962"/>
                </a:cubicBezTo>
                <a:cubicBezTo>
                  <a:pt x="5146951" y="4833720"/>
                  <a:pt x="5149074" y="4834093"/>
                  <a:pt x="5151186" y="4834093"/>
                </a:cubicBezTo>
                <a:cubicBezTo>
                  <a:pt x="5154978" y="4834093"/>
                  <a:pt x="5158722" y="4832902"/>
                  <a:pt x="5161872" y="4830605"/>
                </a:cubicBezTo>
                <a:cubicBezTo>
                  <a:pt x="5174215" y="4821564"/>
                  <a:pt x="5188016" y="4815264"/>
                  <a:pt x="5202925" y="4811892"/>
                </a:cubicBezTo>
                <a:cubicBezTo>
                  <a:pt x="5208933" y="4810528"/>
                  <a:pt x="5213833" y="4806200"/>
                  <a:pt x="5215921" y="4800402"/>
                </a:cubicBezTo>
                <a:cubicBezTo>
                  <a:pt x="5218021" y="4794614"/>
                  <a:pt x="5217018" y="4788141"/>
                  <a:pt x="5213273" y="4783253"/>
                </a:cubicBezTo>
                <a:cubicBezTo>
                  <a:pt x="5203917" y="4771062"/>
                  <a:pt x="5197314" y="4757319"/>
                  <a:pt x="5193639" y="4742385"/>
                </a:cubicBezTo>
                <a:cubicBezTo>
                  <a:pt x="5192192" y="4736494"/>
                  <a:pt x="5187899" y="4731734"/>
                  <a:pt x="5182195" y="4729681"/>
                </a:cubicBezTo>
                <a:cubicBezTo>
                  <a:pt x="5180211" y="4728983"/>
                  <a:pt x="5178135" y="4728631"/>
                  <a:pt x="5176081" y="4728631"/>
                </a:cubicBezTo>
                <a:close/>
                <a:moveTo>
                  <a:pt x="4483642" y="4720419"/>
                </a:moveTo>
                <a:cubicBezTo>
                  <a:pt x="4480212" y="4720419"/>
                  <a:pt x="4476817" y="4721386"/>
                  <a:pt x="4473866" y="4723289"/>
                </a:cubicBezTo>
                <a:cubicBezTo>
                  <a:pt x="4462188" y="4730790"/>
                  <a:pt x="4449425" y="4736193"/>
                  <a:pt x="4435927" y="4739352"/>
                </a:cubicBezTo>
                <a:cubicBezTo>
                  <a:pt x="4430176" y="4740706"/>
                  <a:pt x="4425440" y="4744778"/>
                  <a:pt x="4423258" y="4750272"/>
                </a:cubicBezTo>
                <a:cubicBezTo>
                  <a:pt x="4421065" y="4755768"/>
                  <a:pt x="4421706" y="4761975"/>
                  <a:pt x="4424961" y="4766920"/>
                </a:cubicBezTo>
                <a:cubicBezTo>
                  <a:pt x="4432673" y="4778620"/>
                  <a:pt x="4438016" y="4791523"/>
                  <a:pt x="4440804" y="4805278"/>
                </a:cubicBezTo>
                <a:cubicBezTo>
                  <a:pt x="4442064" y="4811461"/>
                  <a:pt x="4446450" y="4816548"/>
                  <a:pt x="4452377" y="4818683"/>
                </a:cubicBezTo>
                <a:cubicBezTo>
                  <a:pt x="4454372" y="4819406"/>
                  <a:pt x="4456460" y="4819756"/>
                  <a:pt x="4458525" y="4819756"/>
                </a:cubicBezTo>
                <a:cubicBezTo>
                  <a:pt x="4462584" y="4819756"/>
                  <a:pt x="4466586" y="4818391"/>
                  <a:pt x="4469853" y="4815777"/>
                </a:cubicBezTo>
                <a:cubicBezTo>
                  <a:pt x="4481495" y="4806420"/>
                  <a:pt x="4494678" y="4799620"/>
                  <a:pt x="4509027" y="4795548"/>
                </a:cubicBezTo>
                <a:cubicBezTo>
                  <a:pt x="4514755" y="4793926"/>
                  <a:pt x="4519317" y="4789587"/>
                  <a:pt x="4521230" y="4783964"/>
                </a:cubicBezTo>
                <a:cubicBezTo>
                  <a:pt x="4523143" y="4778317"/>
                  <a:pt x="4522152" y="4772100"/>
                  <a:pt x="4518593" y="4767340"/>
                </a:cubicBezTo>
                <a:cubicBezTo>
                  <a:pt x="4510812" y="4756899"/>
                  <a:pt x="4504851" y="4745338"/>
                  <a:pt x="4500849" y="4732948"/>
                </a:cubicBezTo>
                <a:cubicBezTo>
                  <a:pt x="4499123" y="4727604"/>
                  <a:pt x="4495016" y="4723360"/>
                  <a:pt x="4489731" y="4721469"/>
                </a:cubicBezTo>
                <a:cubicBezTo>
                  <a:pt x="4487748" y="4720758"/>
                  <a:pt x="4485695" y="4720419"/>
                  <a:pt x="4483642" y="4720419"/>
                </a:cubicBezTo>
                <a:close/>
                <a:moveTo>
                  <a:pt x="540307" y="4704460"/>
                </a:moveTo>
                <a:cubicBezTo>
                  <a:pt x="537966" y="4704460"/>
                  <a:pt x="535597" y="4704914"/>
                  <a:pt x="533313" y="4705882"/>
                </a:cubicBezTo>
                <a:cubicBezTo>
                  <a:pt x="530721" y="4706967"/>
                  <a:pt x="528107" y="4707971"/>
                  <a:pt x="525457" y="4708905"/>
                </a:cubicBezTo>
                <a:cubicBezTo>
                  <a:pt x="520513" y="4710643"/>
                  <a:pt x="516560" y="4714423"/>
                  <a:pt x="514624" y="4719288"/>
                </a:cubicBezTo>
                <a:cubicBezTo>
                  <a:pt x="512693" y="4724153"/>
                  <a:pt x="512961" y="4729625"/>
                  <a:pt x="515364" y="4734279"/>
                </a:cubicBezTo>
                <a:cubicBezTo>
                  <a:pt x="517569" y="4738816"/>
                  <a:pt x="521751" y="4742608"/>
                  <a:pt x="526579" y="4744066"/>
                </a:cubicBezTo>
                <a:cubicBezTo>
                  <a:pt x="528505" y="4744648"/>
                  <a:pt x="530523" y="4744954"/>
                  <a:pt x="532528" y="4744954"/>
                </a:cubicBezTo>
                <a:cubicBezTo>
                  <a:pt x="535552" y="4744954"/>
                  <a:pt x="538549" y="4744252"/>
                  <a:pt x="541167" y="4742713"/>
                </a:cubicBezTo>
                <a:cubicBezTo>
                  <a:pt x="543576" y="4741289"/>
                  <a:pt x="546028" y="4739936"/>
                  <a:pt x="548518" y="4738675"/>
                </a:cubicBezTo>
                <a:cubicBezTo>
                  <a:pt x="557188" y="4734255"/>
                  <a:pt x="560808" y="4723779"/>
                  <a:pt x="556719" y="4714949"/>
                </a:cubicBezTo>
                <a:cubicBezTo>
                  <a:pt x="553667" y="4708367"/>
                  <a:pt x="547144" y="4704460"/>
                  <a:pt x="540309" y="4704460"/>
                </a:cubicBezTo>
                <a:close/>
                <a:moveTo>
                  <a:pt x="3440916" y="4688326"/>
                </a:moveTo>
                <a:cubicBezTo>
                  <a:pt x="3448803" y="4688326"/>
                  <a:pt x="3456607" y="4690426"/>
                  <a:pt x="3463467" y="4694391"/>
                </a:cubicBezTo>
                <a:cubicBezTo>
                  <a:pt x="3473931" y="4700422"/>
                  <a:pt x="3481409" y="4710166"/>
                  <a:pt x="3484536" y="4721842"/>
                </a:cubicBezTo>
                <a:cubicBezTo>
                  <a:pt x="3487662" y="4733507"/>
                  <a:pt x="3486064" y="4745700"/>
                  <a:pt x="3480021" y="4756164"/>
                </a:cubicBezTo>
                <a:cubicBezTo>
                  <a:pt x="3471971" y="4770105"/>
                  <a:pt x="3456946" y="4778773"/>
                  <a:pt x="3440823" y="4778773"/>
                </a:cubicBezTo>
                <a:cubicBezTo>
                  <a:pt x="3432913" y="4778773"/>
                  <a:pt x="3425121" y="4776684"/>
                  <a:pt x="3418272" y="4772719"/>
                </a:cubicBezTo>
                <a:cubicBezTo>
                  <a:pt x="3407797" y="4766674"/>
                  <a:pt x="3400318" y="4756922"/>
                  <a:pt x="3397180" y="4745246"/>
                </a:cubicBezTo>
                <a:cubicBezTo>
                  <a:pt x="3394066" y="4733578"/>
                  <a:pt x="3395664" y="4721399"/>
                  <a:pt x="3401707" y="4710945"/>
                </a:cubicBezTo>
                <a:cubicBezTo>
                  <a:pt x="3409756" y="4697006"/>
                  <a:pt x="3424782" y="4688326"/>
                  <a:pt x="3440916" y="4688326"/>
                </a:cubicBezTo>
                <a:close/>
                <a:moveTo>
                  <a:pt x="2063690" y="4660047"/>
                </a:moveTo>
                <a:cubicBezTo>
                  <a:pt x="2069956" y="4660047"/>
                  <a:pt x="2076139" y="4661704"/>
                  <a:pt x="2081598" y="4664853"/>
                </a:cubicBezTo>
                <a:cubicBezTo>
                  <a:pt x="2089893" y="4669637"/>
                  <a:pt x="2095831" y="4677383"/>
                  <a:pt x="2098317" y="4686646"/>
                </a:cubicBezTo>
                <a:cubicBezTo>
                  <a:pt x="2100790" y="4695896"/>
                  <a:pt x="2099517" y="4705567"/>
                  <a:pt x="2094724" y="4713862"/>
                </a:cubicBezTo>
                <a:cubicBezTo>
                  <a:pt x="2088331" y="4724933"/>
                  <a:pt x="2076420" y="4731817"/>
                  <a:pt x="2063622" y="4731817"/>
                </a:cubicBezTo>
                <a:cubicBezTo>
                  <a:pt x="2057356" y="4731817"/>
                  <a:pt x="2051173" y="4730137"/>
                  <a:pt x="2045713" y="4726999"/>
                </a:cubicBezTo>
                <a:cubicBezTo>
                  <a:pt x="2028588" y="4717095"/>
                  <a:pt x="2022697" y="4695103"/>
                  <a:pt x="2032577" y="4677978"/>
                </a:cubicBezTo>
                <a:cubicBezTo>
                  <a:pt x="2038970" y="4666918"/>
                  <a:pt x="2050894" y="4660047"/>
                  <a:pt x="2063690" y="4660047"/>
                </a:cubicBezTo>
                <a:close/>
                <a:moveTo>
                  <a:pt x="4970269" y="4658331"/>
                </a:moveTo>
                <a:cubicBezTo>
                  <a:pt x="4966571" y="4658331"/>
                  <a:pt x="4962907" y="4659464"/>
                  <a:pt x="4959816" y="4661657"/>
                </a:cubicBezTo>
                <a:cubicBezTo>
                  <a:pt x="4949013" y="4669310"/>
                  <a:pt x="4937067" y="4675014"/>
                  <a:pt x="4924281" y="4678608"/>
                </a:cubicBezTo>
                <a:cubicBezTo>
                  <a:pt x="4918681" y="4680182"/>
                  <a:pt x="4914190" y="4684358"/>
                  <a:pt x="4912195" y="4689819"/>
                </a:cubicBezTo>
                <a:cubicBezTo>
                  <a:pt x="4910200" y="4695289"/>
                  <a:pt x="4910958" y="4701379"/>
                  <a:pt x="4914225" y="4706186"/>
                </a:cubicBezTo>
                <a:cubicBezTo>
                  <a:pt x="4921609" y="4717058"/>
                  <a:pt x="4927046" y="4729017"/>
                  <a:pt x="4930371" y="4741711"/>
                </a:cubicBezTo>
                <a:cubicBezTo>
                  <a:pt x="4931864" y="4747438"/>
                  <a:pt x="4936040" y="4752045"/>
                  <a:pt x="4941582" y="4754099"/>
                </a:cubicBezTo>
                <a:cubicBezTo>
                  <a:pt x="4943612" y="4754857"/>
                  <a:pt x="4945735" y="4755231"/>
                  <a:pt x="4947858" y="4755231"/>
                </a:cubicBezTo>
                <a:cubicBezTo>
                  <a:pt x="4951486" y="4755231"/>
                  <a:pt x="4955091" y="4754134"/>
                  <a:pt x="4958159" y="4752011"/>
                </a:cubicBezTo>
                <a:cubicBezTo>
                  <a:pt x="4969254" y="4744323"/>
                  <a:pt x="4981515" y="4738747"/>
                  <a:pt x="4994616" y="4735409"/>
                </a:cubicBezTo>
                <a:cubicBezTo>
                  <a:pt x="5000414" y="4733940"/>
                  <a:pt x="5005103" y="4729706"/>
                  <a:pt x="5007157" y="4724106"/>
                </a:cubicBezTo>
                <a:cubicBezTo>
                  <a:pt x="5009210" y="4718484"/>
                  <a:pt x="5008347" y="4712219"/>
                  <a:pt x="5004870" y="4707354"/>
                </a:cubicBezTo>
                <a:cubicBezTo>
                  <a:pt x="4997077" y="4696492"/>
                  <a:pt x="4991291" y="4684430"/>
                  <a:pt x="4987686" y="4671537"/>
                </a:cubicBezTo>
                <a:cubicBezTo>
                  <a:pt x="4986099" y="4665879"/>
                  <a:pt x="4981853" y="4661330"/>
                  <a:pt x="4976312" y="4659370"/>
                </a:cubicBezTo>
                <a:cubicBezTo>
                  <a:pt x="4974340" y="4658672"/>
                  <a:pt x="4972299" y="4658331"/>
                  <a:pt x="4970269" y="4658331"/>
                </a:cubicBezTo>
                <a:close/>
                <a:moveTo>
                  <a:pt x="202600" y="4652838"/>
                </a:moveTo>
                <a:cubicBezTo>
                  <a:pt x="213274" y="4652838"/>
                  <a:pt x="223825" y="4655671"/>
                  <a:pt x="233109" y="4661038"/>
                </a:cubicBezTo>
                <a:cubicBezTo>
                  <a:pt x="247254" y="4669206"/>
                  <a:pt x="257371" y="4682388"/>
                  <a:pt x="261597" y="4698160"/>
                </a:cubicBezTo>
                <a:cubicBezTo>
                  <a:pt x="265818" y="4713944"/>
                  <a:pt x="263647" y="4730417"/>
                  <a:pt x="255491" y="4744567"/>
                </a:cubicBezTo>
                <a:cubicBezTo>
                  <a:pt x="244600" y="4763421"/>
                  <a:pt x="224286" y="4775144"/>
                  <a:pt x="202481" y="4775144"/>
                </a:cubicBezTo>
                <a:cubicBezTo>
                  <a:pt x="191818" y="4775144"/>
                  <a:pt x="181263" y="4772311"/>
                  <a:pt x="171953" y="4766943"/>
                </a:cubicBezTo>
                <a:cubicBezTo>
                  <a:pt x="142779" y="4750085"/>
                  <a:pt x="132741" y="4712615"/>
                  <a:pt x="149590" y="4683415"/>
                </a:cubicBezTo>
                <a:cubicBezTo>
                  <a:pt x="160481" y="4664561"/>
                  <a:pt x="180795" y="4652838"/>
                  <a:pt x="202600" y="4652838"/>
                </a:cubicBezTo>
                <a:close/>
                <a:moveTo>
                  <a:pt x="1748322" y="4649116"/>
                </a:moveTo>
                <a:cubicBezTo>
                  <a:pt x="1744332" y="4649116"/>
                  <a:pt x="1740401" y="4650433"/>
                  <a:pt x="1737181" y="4652954"/>
                </a:cubicBezTo>
                <a:cubicBezTo>
                  <a:pt x="1729761" y="4658763"/>
                  <a:pt x="1721677" y="4663803"/>
                  <a:pt x="1713172" y="4667921"/>
                </a:cubicBezTo>
                <a:cubicBezTo>
                  <a:pt x="1704214" y="4672263"/>
                  <a:pt x="1700444" y="4683040"/>
                  <a:pt x="1704762" y="4692025"/>
                </a:cubicBezTo>
                <a:cubicBezTo>
                  <a:pt x="1707199" y="4697099"/>
                  <a:pt x="1709347" y="4702383"/>
                  <a:pt x="1711142" y="4707751"/>
                </a:cubicBezTo>
                <a:cubicBezTo>
                  <a:pt x="1712776" y="4712590"/>
                  <a:pt x="1716392" y="4716523"/>
                  <a:pt x="1721083" y="4718565"/>
                </a:cubicBezTo>
                <a:cubicBezTo>
                  <a:pt x="1723380" y="4719555"/>
                  <a:pt x="1725842" y="4720057"/>
                  <a:pt x="1728290" y="4720057"/>
                </a:cubicBezTo>
                <a:cubicBezTo>
                  <a:pt x="1730846" y="4720057"/>
                  <a:pt x="1733402" y="4719520"/>
                  <a:pt x="1735782" y="4718435"/>
                </a:cubicBezTo>
                <a:cubicBezTo>
                  <a:pt x="1745092" y="4714201"/>
                  <a:pt x="1754912" y="4711190"/>
                  <a:pt x="1764958" y="4709512"/>
                </a:cubicBezTo>
                <a:cubicBezTo>
                  <a:pt x="1771118" y="4708485"/>
                  <a:pt x="1776320" y="4704332"/>
                  <a:pt x="1778701" y="4698557"/>
                </a:cubicBezTo>
                <a:cubicBezTo>
                  <a:pt x="1781070" y="4692769"/>
                  <a:pt x="1780300" y="4686178"/>
                  <a:pt x="1776648" y="4681104"/>
                </a:cubicBezTo>
                <a:cubicBezTo>
                  <a:pt x="1771969" y="4674629"/>
                  <a:pt x="1768074" y="4667618"/>
                  <a:pt x="1765039" y="4660292"/>
                </a:cubicBezTo>
                <a:cubicBezTo>
                  <a:pt x="1762881" y="4655066"/>
                  <a:pt x="1758401" y="4651158"/>
                  <a:pt x="1752931" y="4649710"/>
                </a:cubicBezTo>
                <a:cubicBezTo>
                  <a:pt x="1751413" y="4649313"/>
                  <a:pt x="1749863" y="4649116"/>
                  <a:pt x="1748322" y="4649116"/>
                </a:cubicBezTo>
                <a:close/>
                <a:moveTo>
                  <a:pt x="4277701" y="4648754"/>
                </a:moveTo>
                <a:cubicBezTo>
                  <a:pt x="4274376" y="4648754"/>
                  <a:pt x="4271063" y="4649664"/>
                  <a:pt x="4268170" y="4651462"/>
                </a:cubicBezTo>
                <a:cubicBezTo>
                  <a:pt x="4255897" y="4659091"/>
                  <a:pt x="4242469" y="4664399"/>
                  <a:pt x="4228260" y="4667257"/>
                </a:cubicBezTo>
                <a:cubicBezTo>
                  <a:pt x="4222368" y="4668434"/>
                  <a:pt x="4217445" y="4672471"/>
                  <a:pt x="4215135" y="4678024"/>
                </a:cubicBezTo>
                <a:cubicBezTo>
                  <a:pt x="4212825" y="4683566"/>
                  <a:pt x="4213420" y="4689901"/>
                  <a:pt x="4216722" y="4694918"/>
                </a:cubicBezTo>
                <a:cubicBezTo>
                  <a:pt x="4224667" y="4706991"/>
                  <a:pt x="4229940" y="4720384"/>
                  <a:pt x="4232413" y="4734710"/>
                </a:cubicBezTo>
                <a:cubicBezTo>
                  <a:pt x="4233521" y="4741160"/>
                  <a:pt x="4238036" y="4746505"/>
                  <a:pt x="4244207" y="4748674"/>
                </a:cubicBezTo>
                <a:cubicBezTo>
                  <a:pt x="4246167" y="4749373"/>
                  <a:pt x="4248209" y="4749714"/>
                  <a:pt x="4250227" y="4749714"/>
                </a:cubicBezTo>
                <a:cubicBezTo>
                  <a:pt x="4254555" y="4749714"/>
                  <a:pt x="4258813" y="4748161"/>
                  <a:pt x="4262161" y="4745220"/>
                </a:cubicBezTo>
                <a:cubicBezTo>
                  <a:pt x="4273944" y="4734884"/>
                  <a:pt x="4288107" y="4727034"/>
                  <a:pt x="4303144" y="4722542"/>
                </a:cubicBezTo>
                <a:cubicBezTo>
                  <a:pt x="4308791" y="4720850"/>
                  <a:pt x="4313271" y="4716498"/>
                  <a:pt x="4315125" y="4710889"/>
                </a:cubicBezTo>
                <a:cubicBezTo>
                  <a:pt x="4316980" y="4705275"/>
                  <a:pt x="4315977" y="4699104"/>
                  <a:pt x="4312430" y="4694380"/>
                </a:cubicBezTo>
                <a:lnTo>
                  <a:pt x="4312442" y="4694380"/>
                </a:lnTo>
                <a:cubicBezTo>
                  <a:pt x="4304847" y="4684242"/>
                  <a:pt x="4298921" y="4673007"/>
                  <a:pt x="4294815" y="4660992"/>
                </a:cubicBezTo>
                <a:cubicBezTo>
                  <a:pt x="4293030" y="4655765"/>
                  <a:pt x="4288970" y="4651658"/>
                  <a:pt x="4283779" y="4649805"/>
                </a:cubicBezTo>
                <a:cubicBezTo>
                  <a:pt x="4281807" y="4649093"/>
                  <a:pt x="4279754" y="4648754"/>
                  <a:pt x="4277701" y="4648754"/>
                </a:cubicBezTo>
                <a:close/>
                <a:moveTo>
                  <a:pt x="3236188" y="4633052"/>
                </a:moveTo>
                <a:cubicBezTo>
                  <a:pt x="3240727" y="4633052"/>
                  <a:pt x="3245218" y="4634265"/>
                  <a:pt x="3249173" y="4636540"/>
                </a:cubicBezTo>
                <a:cubicBezTo>
                  <a:pt x="3261562" y="4643702"/>
                  <a:pt x="3265844" y="4659626"/>
                  <a:pt x="3258669" y="4672052"/>
                </a:cubicBezTo>
                <a:cubicBezTo>
                  <a:pt x="3254049" y="4680054"/>
                  <a:pt x="3245416" y="4685047"/>
                  <a:pt x="3236142" y="4685047"/>
                </a:cubicBezTo>
                <a:cubicBezTo>
                  <a:pt x="3231604" y="4685047"/>
                  <a:pt x="3227112" y="4683846"/>
                  <a:pt x="3223157" y="4681558"/>
                </a:cubicBezTo>
                <a:cubicBezTo>
                  <a:pt x="3210756" y="4674397"/>
                  <a:pt x="3206487" y="4658461"/>
                  <a:pt x="3213649" y="4646047"/>
                </a:cubicBezTo>
                <a:cubicBezTo>
                  <a:pt x="3218281" y="4638033"/>
                  <a:pt x="3226914" y="4633052"/>
                  <a:pt x="3236188" y="4633052"/>
                </a:cubicBezTo>
                <a:close/>
                <a:moveTo>
                  <a:pt x="5990676" y="4630311"/>
                </a:moveTo>
                <a:cubicBezTo>
                  <a:pt x="6008829" y="4630311"/>
                  <a:pt x="6026771" y="4635141"/>
                  <a:pt x="6042556" y="4644263"/>
                </a:cubicBezTo>
                <a:cubicBezTo>
                  <a:pt x="6066623" y="4658146"/>
                  <a:pt x="6083830" y="4680556"/>
                  <a:pt x="6091016" y="4707399"/>
                </a:cubicBezTo>
                <a:cubicBezTo>
                  <a:pt x="6098203" y="4734220"/>
                  <a:pt x="6094516" y="4762241"/>
                  <a:pt x="6080633" y="4786310"/>
                </a:cubicBezTo>
                <a:cubicBezTo>
                  <a:pt x="6062108" y="4818379"/>
                  <a:pt x="6027564" y="4838304"/>
                  <a:pt x="5990490" y="4838304"/>
                </a:cubicBezTo>
                <a:cubicBezTo>
                  <a:pt x="5972349" y="4838304"/>
                  <a:pt x="5954395" y="4833474"/>
                  <a:pt x="5938599" y="4824352"/>
                </a:cubicBezTo>
                <a:cubicBezTo>
                  <a:pt x="5914544" y="4810458"/>
                  <a:pt x="5897336" y="4788037"/>
                  <a:pt x="5890150" y="4761215"/>
                </a:cubicBezTo>
                <a:cubicBezTo>
                  <a:pt x="5882964" y="4734395"/>
                  <a:pt x="5886650" y="4706362"/>
                  <a:pt x="5900533" y="4682305"/>
                </a:cubicBezTo>
                <a:cubicBezTo>
                  <a:pt x="5919059" y="4650236"/>
                  <a:pt x="5953590" y="4630311"/>
                  <a:pt x="5990676" y="4630311"/>
                </a:cubicBezTo>
                <a:close/>
                <a:moveTo>
                  <a:pt x="5456720" y="4594496"/>
                </a:moveTo>
                <a:cubicBezTo>
                  <a:pt x="5452719" y="4594496"/>
                  <a:pt x="5448764" y="4595824"/>
                  <a:pt x="5445521" y="4598369"/>
                </a:cubicBezTo>
                <a:cubicBezTo>
                  <a:pt x="5432525" y="4608611"/>
                  <a:pt x="5417196" y="4615972"/>
                  <a:pt x="5401167" y="4619647"/>
                </a:cubicBezTo>
                <a:cubicBezTo>
                  <a:pt x="5395194" y="4621012"/>
                  <a:pt x="5390317" y="4625316"/>
                  <a:pt x="5388217" y="4631068"/>
                </a:cubicBezTo>
                <a:cubicBezTo>
                  <a:pt x="5386117" y="4636821"/>
                  <a:pt x="5387074" y="4643248"/>
                  <a:pt x="5390761" y="4648148"/>
                </a:cubicBezTo>
                <a:cubicBezTo>
                  <a:pt x="5400758" y="4661423"/>
                  <a:pt x="5407828" y="4677044"/>
                  <a:pt x="5411211" y="4693354"/>
                </a:cubicBezTo>
                <a:cubicBezTo>
                  <a:pt x="5412471" y="4699456"/>
                  <a:pt x="5416787" y="4704482"/>
                  <a:pt x="5422632" y="4706652"/>
                </a:cubicBezTo>
                <a:cubicBezTo>
                  <a:pt x="5424674" y="4707399"/>
                  <a:pt x="5426797" y="4707760"/>
                  <a:pt x="5428908" y="4707760"/>
                </a:cubicBezTo>
                <a:cubicBezTo>
                  <a:pt x="5432852" y="4707760"/>
                  <a:pt x="5436760" y="4706478"/>
                  <a:pt x="5439968" y="4703994"/>
                </a:cubicBezTo>
                <a:cubicBezTo>
                  <a:pt x="5453314" y="4693680"/>
                  <a:pt x="5469086" y="4686507"/>
                  <a:pt x="5485594" y="4683239"/>
                </a:cubicBezTo>
                <a:cubicBezTo>
                  <a:pt x="5491812" y="4682004"/>
                  <a:pt x="5496910" y="4677616"/>
                  <a:pt x="5499080" y="4671678"/>
                </a:cubicBezTo>
                <a:cubicBezTo>
                  <a:pt x="5501238" y="4665729"/>
                  <a:pt x="5500130" y="4659091"/>
                  <a:pt x="5496175" y="4654169"/>
                </a:cubicBezTo>
                <a:cubicBezTo>
                  <a:pt x="5485547" y="4640974"/>
                  <a:pt x="5478011" y="4625246"/>
                  <a:pt x="5474371" y="4608692"/>
                </a:cubicBezTo>
                <a:cubicBezTo>
                  <a:pt x="5473041" y="4602626"/>
                  <a:pt x="5468667" y="4597657"/>
                  <a:pt x="5462810" y="4595557"/>
                </a:cubicBezTo>
                <a:cubicBezTo>
                  <a:pt x="5460827" y="4594846"/>
                  <a:pt x="5458774" y="4594496"/>
                  <a:pt x="5456720" y="4594496"/>
                </a:cubicBezTo>
                <a:close/>
                <a:moveTo>
                  <a:pt x="4764059" y="4588301"/>
                </a:moveTo>
                <a:cubicBezTo>
                  <a:pt x="4760524" y="4588301"/>
                  <a:pt x="4757025" y="4589339"/>
                  <a:pt x="4754015" y="4591346"/>
                </a:cubicBezTo>
                <a:cubicBezTo>
                  <a:pt x="4744425" y="4597761"/>
                  <a:pt x="4733937" y="4602721"/>
                  <a:pt x="4722866" y="4606091"/>
                </a:cubicBezTo>
                <a:cubicBezTo>
                  <a:pt x="4717465" y="4607725"/>
                  <a:pt x="4713137" y="4611809"/>
                  <a:pt x="4711177" y="4617105"/>
                </a:cubicBezTo>
                <a:cubicBezTo>
                  <a:pt x="4709217" y="4622412"/>
                  <a:pt x="4709847" y="4628316"/>
                  <a:pt x="4712880" y="4633087"/>
                </a:cubicBezTo>
                <a:cubicBezTo>
                  <a:pt x="4719005" y="4642711"/>
                  <a:pt x="4723718" y="4653186"/>
                  <a:pt x="4726891" y="4664200"/>
                </a:cubicBezTo>
                <a:cubicBezTo>
                  <a:pt x="4728478" y="4669729"/>
                  <a:pt x="4732596" y="4674163"/>
                  <a:pt x="4737985" y="4676145"/>
                </a:cubicBezTo>
                <a:cubicBezTo>
                  <a:pt x="4740015" y="4676916"/>
                  <a:pt x="4742150" y="4677278"/>
                  <a:pt x="4744273" y="4677278"/>
                </a:cubicBezTo>
                <a:cubicBezTo>
                  <a:pt x="4747750" y="4677278"/>
                  <a:pt x="4751203" y="4676275"/>
                  <a:pt x="4754190" y="4674316"/>
                </a:cubicBezTo>
                <a:cubicBezTo>
                  <a:pt x="4764059" y="4667840"/>
                  <a:pt x="4774874" y="4662916"/>
                  <a:pt x="4786306" y="4659661"/>
                </a:cubicBezTo>
                <a:cubicBezTo>
                  <a:pt x="4791894" y="4658086"/>
                  <a:pt x="4796374" y="4653898"/>
                  <a:pt x="4798357" y="4648439"/>
                </a:cubicBezTo>
                <a:cubicBezTo>
                  <a:pt x="4800340" y="4642991"/>
                  <a:pt x="4799582" y="4636902"/>
                  <a:pt x="4796316" y="4632107"/>
                </a:cubicBezTo>
                <a:cubicBezTo>
                  <a:pt x="4789818" y="4622542"/>
                  <a:pt x="4784766" y="4612075"/>
                  <a:pt x="4781325" y="4601004"/>
                </a:cubicBezTo>
                <a:cubicBezTo>
                  <a:pt x="4779621" y="4595557"/>
                  <a:pt x="4775457" y="4591228"/>
                  <a:pt x="4770079" y="4589339"/>
                </a:cubicBezTo>
                <a:cubicBezTo>
                  <a:pt x="4768119" y="4588639"/>
                  <a:pt x="4766077" y="4588301"/>
                  <a:pt x="4764059" y="4588301"/>
                </a:cubicBezTo>
                <a:close/>
                <a:moveTo>
                  <a:pt x="4071946" y="4576286"/>
                </a:moveTo>
                <a:cubicBezTo>
                  <a:pt x="4068703" y="4576286"/>
                  <a:pt x="4065483" y="4577148"/>
                  <a:pt x="4062636" y="4578863"/>
                </a:cubicBezTo>
                <a:cubicBezTo>
                  <a:pt x="4050037" y="4586424"/>
                  <a:pt x="4036283" y="4591615"/>
                  <a:pt x="4021793" y="4594296"/>
                </a:cubicBezTo>
                <a:cubicBezTo>
                  <a:pt x="4015832" y="4595405"/>
                  <a:pt x="4010816" y="4599407"/>
                  <a:pt x="4008448" y="4604995"/>
                </a:cubicBezTo>
                <a:cubicBezTo>
                  <a:pt x="4006068" y="4610559"/>
                  <a:pt x="4006651" y="4616964"/>
                  <a:pt x="4009976" y="4622027"/>
                </a:cubicBezTo>
                <a:cubicBezTo>
                  <a:pt x="4018713" y="4635303"/>
                  <a:pt x="4024267" y="4650690"/>
                  <a:pt x="4026028" y="4666510"/>
                </a:cubicBezTo>
                <a:cubicBezTo>
                  <a:pt x="4026787" y="4673370"/>
                  <a:pt x="4031395" y="4679202"/>
                  <a:pt x="4037881" y="4681547"/>
                </a:cubicBezTo>
                <a:cubicBezTo>
                  <a:pt x="4039876" y="4682259"/>
                  <a:pt x="4041941" y="4682597"/>
                  <a:pt x="4044006" y="4682597"/>
                </a:cubicBezTo>
                <a:cubicBezTo>
                  <a:pt x="4048626" y="4682597"/>
                  <a:pt x="4053152" y="4680835"/>
                  <a:pt x="4056582" y="4677510"/>
                </a:cubicBezTo>
                <a:cubicBezTo>
                  <a:pt x="4068633" y="4665833"/>
                  <a:pt x="4083519" y="4657119"/>
                  <a:pt x="4099618" y="4652312"/>
                </a:cubicBezTo>
                <a:cubicBezTo>
                  <a:pt x="4105369" y="4650585"/>
                  <a:pt x="4109896" y="4646131"/>
                  <a:pt x="4111692" y="4640402"/>
                </a:cubicBezTo>
                <a:cubicBezTo>
                  <a:pt x="4113489" y="4634673"/>
                  <a:pt x="4112334" y="4628432"/>
                  <a:pt x="4108601" y="4623719"/>
                </a:cubicBezTo>
                <a:cubicBezTo>
                  <a:pt x="4100119" y="4613068"/>
                  <a:pt x="4093528" y="4601157"/>
                  <a:pt x="4088990" y="4588336"/>
                </a:cubicBezTo>
                <a:cubicBezTo>
                  <a:pt x="4087182" y="4583225"/>
                  <a:pt x="4083169" y="4579190"/>
                  <a:pt x="4078059" y="4577346"/>
                </a:cubicBezTo>
                <a:cubicBezTo>
                  <a:pt x="4076076" y="4576634"/>
                  <a:pt x="4073999" y="4576286"/>
                  <a:pt x="4071946" y="4576286"/>
                </a:cubicBezTo>
                <a:close/>
                <a:moveTo>
                  <a:pt x="5785984" y="4553057"/>
                </a:moveTo>
                <a:cubicBezTo>
                  <a:pt x="5804603" y="4553057"/>
                  <a:pt x="5823024" y="4558016"/>
                  <a:pt x="5839239" y="4567372"/>
                </a:cubicBezTo>
                <a:cubicBezTo>
                  <a:pt x="5890197" y="4596807"/>
                  <a:pt x="5907731" y="4662204"/>
                  <a:pt x="5878309" y="4713151"/>
                </a:cubicBezTo>
                <a:cubicBezTo>
                  <a:pt x="5859293" y="4746083"/>
                  <a:pt x="5823852" y="4766547"/>
                  <a:pt x="5785797" y="4766547"/>
                </a:cubicBezTo>
                <a:cubicBezTo>
                  <a:pt x="5767166" y="4766547"/>
                  <a:pt x="5748734" y="4761588"/>
                  <a:pt x="5732518" y="4752220"/>
                </a:cubicBezTo>
                <a:cubicBezTo>
                  <a:pt x="5707833" y="4737966"/>
                  <a:pt x="5690170" y="4714959"/>
                  <a:pt x="5682797" y="4687416"/>
                </a:cubicBezTo>
                <a:cubicBezTo>
                  <a:pt x="5675413" y="4659884"/>
                  <a:pt x="5679204" y="4631127"/>
                  <a:pt x="5693460" y="4606441"/>
                </a:cubicBezTo>
                <a:cubicBezTo>
                  <a:pt x="5712476" y="4573521"/>
                  <a:pt x="5747929" y="4553057"/>
                  <a:pt x="5785984" y="4553057"/>
                </a:cubicBezTo>
                <a:close/>
                <a:moveTo>
                  <a:pt x="5250966" y="4525082"/>
                </a:moveTo>
                <a:cubicBezTo>
                  <a:pt x="5247151" y="4525082"/>
                  <a:pt x="5243371" y="4526295"/>
                  <a:pt x="5240222" y="4528616"/>
                </a:cubicBezTo>
                <a:cubicBezTo>
                  <a:pt x="5228287" y="4537426"/>
                  <a:pt x="5214941" y="4543783"/>
                  <a:pt x="5200568" y="4547517"/>
                </a:cubicBezTo>
                <a:cubicBezTo>
                  <a:pt x="5194829" y="4548998"/>
                  <a:pt x="5190174" y="4553221"/>
                  <a:pt x="5188132" y="4558809"/>
                </a:cubicBezTo>
                <a:cubicBezTo>
                  <a:pt x="5186091" y="4564385"/>
                  <a:pt x="5186919" y="4570615"/>
                  <a:pt x="5190349" y="4575468"/>
                </a:cubicBezTo>
                <a:cubicBezTo>
                  <a:pt x="5198760" y="4587343"/>
                  <a:pt x="5204710" y="4600573"/>
                  <a:pt x="5208046" y="4614771"/>
                </a:cubicBezTo>
                <a:cubicBezTo>
                  <a:pt x="5209435" y="4620674"/>
                  <a:pt x="5213681" y="4625481"/>
                  <a:pt x="5219362" y="4627580"/>
                </a:cubicBezTo>
                <a:cubicBezTo>
                  <a:pt x="5221404" y="4628350"/>
                  <a:pt x="5223539" y="4628712"/>
                  <a:pt x="5225650" y="4628712"/>
                </a:cubicBezTo>
                <a:cubicBezTo>
                  <a:pt x="5229419" y="4628712"/>
                  <a:pt x="5233152" y="4627534"/>
                  <a:pt x="5236290" y="4625246"/>
                </a:cubicBezTo>
                <a:cubicBezTo>
                  <a:pt x="5248586" y="4616298"/>
                  <a:pt x="5262340" y="4610046"/>
                  <a:pt x="5277168" y="4606652"/>
                </a:cubicBezTo>
                <a:cubicBezTo>
                  <a:pt x="5283153" y="4605287"/>
                  <a:pt x="5288029" y="4600983"/>
                  <a:pt x="5290129" y="4595219"/>
                </a:cubicBezTo>
                <a:cubicBezTo>
                  <a:pt x="5292229" y="4589456"/>
                  <a:pt x="5291261" y="4583015"/>
                  <a:pt x="5287551" y="4578115"/>
                </a:cubicBezTo>
                <a:cubicBezTo>
                  <a:pt x="5278603" y="4566286"/>
                  <a:pt x="5272175" y="4553010"/>
                  <a:pt x="5268477" y="4538638"/>
                </a:cubicBezTo>
                <a:cubicBezTo>
                  <a:pt x="5266972" y="4532817"/>
                  <a:pt x="5262679" y="4528139"/>
                  <a:pt x="5257009" y="4526120"/>
                </a:cubicBezTo>
                <a:cubicBezTo>
                  <a:pt x="5255037" y="4525432"/>
                  <a:pt x="5252996" y="4525082"/>
                  <a:pt x="5250966" y="4525082"/>
                </a:cubicBezTo>
                <a:close/>
                <a:moveTo>
                  <a:pt x="4557616" y="4517383"/>
                </a:moveTo>
                <a:cubicBezTo>
                  <a:pt x="4554245" y="4517383"/>
                  <a:pt x="4550897" y="4518317"/>
                  <a:pt x="4547980" y="4520159"/>
                </a:cubicBezTo>
                <a:cubicBezTo>
                  <a:pt x="4539592" y="4525432"/>
                  <a:pt x="4530563" y="4529689"/>
                  <a:pt x="4521160" y="4532793"/>
                </a:cubicBezTo>
                <a:cubicBezTo>
                  <a:pt x="4515910" y="4534519"/>
                  <a:pt x="4511745" y="4538557"/>
                  <a:pt x="4509844" y="4543737"/>
                </a:cubicBezTo>
                <a:cubicBezTo>
                  <a:pt x="4507942" y="4548915"/>
                  <a:pt x="4508514" y="4554678"/>
                  <a:pt x="4511395" y="4559404"/>
                </a:cubicBezTo>
                <a:cubicBezTo>
                  <a:pt x="4516598" y="4567919"/>
                  <a:pt x="4520751" y="4577077"/>
                  <a:pt x="4523715" y="4586609"/>
                </a:cubicBezTo>
                <a:cubicBezTo>
                  <a:pt x="4525371" y="4591977"/>
                  <a:pt x="4529443" y="4596257"/>
                  <a:pt x="4534704" y="4598204"/>
                </a:cubicBezTo>
                <a:cubicBezTo>
                  <a:pt x="4536746" y="4598951"/>
                  <a:pt x="4538869" y="4599314"/>
                  <a:pt x="4540980" y="4599314"/>
                </a:cubicBezTo>
                <a:cubicBezTo>
                  <a:pt x="4544340" y="4599314"/>
                  <a:pt x="4547689" y="4598380"/>
                  <a:pt x="4550605" y="4596549"/>
                </a:cubicBezTo>
                <a:cubicBezTo>
                  <a:pt x="4559179" y="4591158"/>
                  <a:pt x="4568396" y="4586901"/>
                  <a:pt x="4578009" y="4583879"/>
                </a:cubicBezTo>
                <a:cubicBezTo>
                  <a:pt x="4583398" y="4582201"/>
                  <a:pt x="4587680" y="4578080"/>
                  <a:pt x="4589605" y="4572772"/>
                </a:cubicBezTo>
                <a:cubicBezTo>
                  <a:pt x="4591518" y="4567454"/>
                  <a:pt x="4590841" y="4561550"/>
                  <a:pt x="4587773" y="4556801"/>
                </a:cubicBezTo>
                <a:cubicBezTo>
                  <a:pt x="4582325" y="4548391"/>
                  <a:pt x="4577950" y="4539280"/>
                  <a:pt x="4574765" y="4529750"/>
                </a:cubicBezTo>
                <a:cubicBezTo>
                  <a:pt x="4573004" y="4524477"/>
                  <a:pt x="4568932" y="4520310"/>
                  <a:pt x="4563706" y="4518444"/>
                </a:cubicBezTo>
                <a:cubicBezTo>
                  <a:pt x="4561723" y="4517721"/>
                  <a:pt x="4559658" y="4517383"/>
                  <a:pt x="4557616" y="4517383"/>
                </a:cubicBezTo>
                <a:close/>
                <a:moveTo>
                  <a:pt x="3720156" y="4513091"/>
                </a:moveTo>
                <a:cubicBezTo>
                  <a:pt x="3735905" y="4513091"/>
                  <a:pt x="3751467" y="4517277"/>
                  <a:pt x="3765186" y="4525200"/>
                </a:cubicBezTo>
                <a:cubicBezTo>
                  <a:pt x="3808281" y="4550083"/>
                  <a:pt x="3823097" y="4605392"/>
                  <a:pt x="3798225" y="4648474"/>
                </a:cubicBezTo>
                <a:cubicBezTo>
                  <a:pt x="3782149" y="4676321"/>
                  <a:pt x="3752167" y="4693634"/>
                  <a:pt x="3719980" y="4693634"/>
                </a:cubicBezTo>
                <a:cubicBezTo>
                  <a:pt x="3704220" y="4693622"/>
                  <a:pt x="3688645" y="4689434"/>
                  <a:pt x="3674938" y="4681512"/>
                </a:cubicBezTo>
                <a:cubicBezTo>
                  <a:pt x="3631855" y="4656640"/>
                  <a:pt x="3617039" y="4601320"/>
                  <a:pt x="3641911" y="4558237"/>
                </a:cubicBezTo>
                <a:cubicBezTo>
                  <a:pt x="3657987" y="4530389"/>
                  <a:pt x="3687969" y="4513091"/>
                  <a:pt x="3720156" y="4513091"/>
                </a:cubicBezTo>
                <a:close/>
                <a:moveTo>
                  <a:pt x="2138191" y="4468525"/>
                </a:moveTo>
                <a:cubicBezTo>
                  <a:pt x="2142145" y="4468525"/>
                  <a:pt x="2146064" y="4469575"/>
                  <a:pt x="2149531" y="4471558"/>
                </a:cubicBezTo>
                <a:cubicBezTo>
                  <a:pt x="2160333" y="4477811"/>
                  <a:pt x="2164066" y="4491741"/>
                  <a:pt x="2157814" y="4502567"/>
                </a:cubicBezTo>
                <a:cubicBezTo>
                  <a:pt x="2153764" y="4509577"/>
                  <a:pt x="2146240" y="4513929"/>
                  <a:pt x="2138144" y="4513929"/>
                </a:cubicBezTo>
                <a:cubicBezTo>
                  <a:pt x="2134177" y="4513929"/>
                  <a:pt x="2130258" y="4512868"/>
                  <a:pt x="2126829" y="4510885"/>
                </a:cubicBezTo>
                <a:cubicBezTo>
                  <a:pt x="2115968" y="4504620"/>
                  <a:pt x="2112245" y="4490713"/>
                  <a:pt x="2118498" y="4479876"/>
                </a:cubicBezTo>
                <a:cubicBezTo>
                  <a:pt x="2122545" y="4472877"/>
                  <a:pt x="2130084" y="4468525"/>
                  <a:pt x="2138191" y="4468525"/>
                </a:cubicBezTo>
                <a:close/>
                <a:moveTo>
                  <a:pt x="5043940" y="4454875"/>
                </a:moveTo>
                <a:cubicBezTo>
                  <a:pt x="5040312" y="4454875"/>
                  <a:pt x="5036719" y="4455949"/>
                  <a:pt x="5033662" y="4458074"/>
                </a:cubicBezTo>
                <a:cubicBezTo>
                  <a:pt x="5023233" y="4465270"/>
                  <a:pt x="5011753" y="4470706"/>
                  <a:pt x="4999551" y="4474230"/>
                </a:cubicBezTo>
                <a:cubicBezTo>
                  <a:pt x="4993997" y="4475827"/>
                  <a:pt x="4989553" y="4479980"/>
                  <a:pt x="4987569" y="4485406"/>
                </a:cubicBezTo>
                <a:cubicBezTo>
                  <a:pt x="4985598" y="4490830"/>
                  <a:pt x="4986321" y="4496862"/>
                  <a:pt x="4989529" y="4501658"/>
                </a:cubicBezTo>
                <a:cubicBezTo>
                  <a:pt x="4996739" y="4512402"/>
                  <a:pt x="5002047" y="4524206"/>
                  <a:pt x="5005337" y="4536703"/>
                </a:cubicBezTo>
                <a:cubicBezTo>
                  <a:pt x="5006830" y="4542406"/>
                  <a:pt x="5011007" y="4547015"/>
                  <a:pt x="5016513" y="4549068"/>
                </a:cubicBezTo>
                <a:cubicBezTo>
                  <a:pt x="5018566" y="4549813"/>
                  <a:pt x="5020701" y="4550199"/>
                  <a:pt x="5022824" y="4550199"/>
                </a:cubicBezTo>
                <a:cubicBezTo>
                  <a:pt x="5026429" y="4550199"/>
                  <a:pt x="5029999" y="4549125"/>
                  <a:pt x="5033055" y="4547026"/>
                </a:cubicBezTo>
                <a:cubicBezTo>
                  <a:pt x="5043742" y="4539688"/>
                  <a:pt x="5055536" y="4534274"/>
                  <a:pt x="5068089" y="4530950"/>
                </a:cubicBezTo>
                <a:cubicBezTo>
                  <a:pt x="5073828" y="4529433"/>
                  <a:pt x="5078460" y="4525187"/>
                  <a:pt x="5080466" y="4519598"/>
                </a:cubicBezTo>
                <a:cubicBezTo>
                  <a:pt x="5082484" y="4514010"/>
                  <a:pt x="5081621" y="4507783"/>
                  <a:pt x="5078157" y="4502953"/>
                </a:cubicBezTo>
                <a:cubicBezTo>
                  <a:pt x="5070573" y="4492348"/>
                  <a:pt x="5064904" y="4480587"/>
                  <a:pt x="5061322" y="4468012"/>
                </a:cubicBezTo>
                <a:cubicBezTo>
                  <a:pt x="5059724" y="4462401"/>
                  <a:pt x="5055536" y="4457898"/>
                  <a:pt x="5050041" y="4455938"/>
                </a:cubicBezTo>
                <a:cubicBezTo>
                  <a:pt x="5048058" y="4455226"/>
                  <a:pt x="5045993" y="4454875"/>
                  <a:pt x="5043940" y="4454875"/>
                </a:cubicBezTo>
                <a:close/>
                <a:moveTo>
                  <a:pt x="4351815" y="4446278"/>
                </a:moveTo>
                <a:cubicBezTo>
                  <a:pt x="4348572" y="4446278"/>
                  <a:pt x="4345340" y="4447165"/>
                  <a:pt x="4342494" y="4448868"/>
                </a:cubicBezTo>
                <a:cubicBezTo>
                  <a:pt x="4335098" y="4453323"/>
                  <a:pt x="4327211" y="4456998"/>
                  <a:pt x="4319045" y="4459799"/>
                </a:cubicBezTo>
                <a:cubicBezTo>
                  <a:pt x="4313924" y="4461548"/>
                  <a:pt x="4309852" y="4465516"/>
                  <a:pt x="4307962" y="4470580"/>
                </a:cubicBezTo>
                <a:cubicBezTo>
                  <a:pt x="4306061" y="4475653"/>
                  <a:pt x="4306551" y="4481299"/>
                  <a:pt x="4309257" y="4485988"/>
                </a:cubicBezTo>
                <a:cubicBezTo>
                  <a:pt x="4313562" y="4493386"/>
                  <a:pt x="4317097" y="4501271"/>
                  <a:pt x="4319780" y="4509438"/>
                </a:cubicBezTo>
                <a:cubicBezTo>
                  <a:pt x="4321507" y="4514652"/>
                  <a:pt x="4325520" y="4518806"/>
                  <a:pt x="4330676" y="4520718"/>
                </a:cubicBezTo>
                <a:cubicBezTo>
                  <a:pt x="4332706" y="4521478"/>
                  <a:pt x="4334841" y="4521851"/>
                  <a:pt x="4336953" y="4521851"/>
                </a:cubicBezTo>
                <a:cubicBezTo>
                  <a:pt x="4340207" y="4521851"/>
                  <a:pt x="4343439" y="4520975"/>
                  <a:pt x="4346297" y="4519248"/>
                </a:cubicBezTo>
                <a:cubicBezTo>
                  <a:pt x="4353868" y="4514699"/>
                  <a:pt x="4361976" y="4510942"/>
                  <a:pt x="4370388" y="4508120"/>
                </a:cubicBezTo>
                <a:cubicBezTo>
                  <a:pt x="4375614" y="4506358"/>
                  <a:pt x="4379755" y="4502311"/>
                  <a:pt x="4381634" y="4497120"/>
                </a:cubicBezTo>
                <a:cubicBezTo>
                  <a:pt x="4383512" y="4491938"/>
                  <a:pt x="4382905" y="4486164"/>
                  <a:pt x="4380012" y="4481475"/>
                </a:cubicBezTo>
                <a:cubicBezTo>
                  <a:pt x="4375509" y="4474184"/>
                  <a:pt x="4371753" y="4466367"/>
                  <a:pt x="4368836" y="4458259"/>
                </a:cubicBezTo>
                <a:cubicBezTo>
                  <a:pt x="4367016" y="4453161"/>
                  <a:pt x="4362991" y="4449147"/>
                  <a:pt x="4357881" y="4447328"/>
                </a:cubicBezTo>
                <a:cubicBezTo>
                  <a:pt x="4355910" y="4446627"/>
                  <a:pt x="4353868" y="4446278"/>
                  <a:pt x="4351815" y="4446278"/>
                </a:cubicBezTo>
                <a:close/>
                <a:moveTo>
                  <a:pt x="3515451" y="4445730"/>
                </a:moveTo>
                <a:cubicBezTo>
                  <a:pt x="3529952" y="4445730"/>
                  <a:pt x="3544289" y="4449591"/>
                  <a:pt x="3556924" y="4456883"/>
                </a:cubicBezTo>
                <a:cubicBezTo>
                  <a:pt x="3596600" y="4479783"/>
                  <a:pt x="3610249" y="4530728"/>
                  <a:pt x="3587337" y="4570404"/>
                </a:cubicBezTo>
                <a:cubicBezTo>
                  <a:pt x="3572533" y="4596047"/>
                  <a:pt x="3544931" y="4611983"/>
                  <a:pt x="3515288" y="4611983"/>
                </a:cubicBezTo>
                <a:cubicBezTo>
                  <a:pt x="3500787" y="4611983"/>
                  <a:pt x="3486438" y="4608110"/>
                  <a:pt x="3473815" y="4600818"/>
                </a:cubicBezTo>
                <a:cubicBezTo>
                  <a:pt x="3454589" y="4589724"/>
                  <a:pt x="3440835" y="4571804"/>
                  <a:pt x="3435083" y="4550351"/>
                </a:cubicBezTo>
                <a:cubicBezTo>
                  <a:pt x="3429344" y="4528909"/>
                  <a:pt x="3432295" y="4506522"/>
                  <a:pt x="3443390" y="4487295"/>
                </a:cubicBezTo>
                <a:cubicBezTo>
                  <a:pt x="3458194" y="4461653"/>
                  <a:pt x="3485807" y="4445730"/>
                  <a:pt x="3515451" y="4445730"/>
                </a:cubicBezTo>
                <a:close/>
                <a:moveTo>
                  <a:pt x="6065176" y="4426167"/>
                </a:moveTo>
                <a:lnTo>
                  <a:pt x="6094527" y="4434051"/>
                </a:lnTo>
                <a:lnTo>
                  <a:pt x="6094527" y="4625120"/>
                </a:lnTo>
                <a:lnTo>
                  <a:pt x="6064989" y="4633052"/>
                </a:lnTo>
                <a:cubicBezTo>
                  <a:pt x="6046942" y="4633052"/>
                  <a:pt x="6029104" y="4628257"/>
                  <a:pt x="6013367" y="4619181"/>
                </a:cubicBezTo>
                <a:cubicBezTo>
                  <a:pt x="5963996" y="4590656"/>
                  <a:pt x="5946999" y="4527286"/>
                  <a:pt x="5975511" y="4477892"/>
                </a:cubicBezTo>
                <a:cubicBezTo>
                  <a:pt x="5993931" y="4445987"/>
                  <a:pt x="6028300" y="4426167"/>
                  <a:pt x="6065176" y="4426167"/>
                </a:cubicBezTo>
                <a:close/>
                <a:moveTo>
                  <a:pt x="72371" y="4409879"/>
                </a:moveTo>
                <a:cubicBezTo>
                  <a:pt x="76713" y="4409879"/>
                  <a:pt x="81014" y="4411047"/>
                  <a:pt x="84807" y="4413218"/>
                </a:cubicBezTo>
                <a:cubicBezTo>
                  <a:pt x="96677" y="4420076"/>
                  <a:pt x="100766" y="4435347"/>
                  <a:pt x="93904" y="4447223"/>
                </a:cubicBezTo>
                <a:cubicBezTo>
                  <a:pt x="89473" y="4454910"/>
                  <a:pt x="81208" y="4459683"/>
                  <a:pt x="72337" y="4459694"/>
                </a:cubicBezTo>
                <a:cubicBezTo>
                  <a:pt x="67980" y="4459683"/>
                  <a:pt x="63674" y="4458515"/>
                  <a:pt x="59886" y="4456333"/>
                </a:cubicBezTo>
                <a:cubicBezTo>
                  <a:pt x="54132" y="4453021"/>
                  <a:pt x="50012" y="4447642"/>
                  <a:pt x="48294" y="4441227"/>
                </a:cubicBezTo>
                <a:cubicBezTo>
                  <a:pt x="46574" y="4434798"/>
                  <a:pt x="47455" y="4428090"/>
                  <a:pt x="50782" y="4422340"/>
                </a:cubicBezTo>
                <a:cubicBezTo>
                  <a:pt x="55220" y="4414650"/>
                  <a:pt x="63491" y="4409879"/>
                  <a:pt x="72371" y="4409879"/>
                </a:cubicBezTo>
                <a:close/>
                <a:moveTo>
                  <a:pt x="405708" y="4401912"/>
                </a:moveTo>
                <a:cubicBezTo>
                  <a:pt x="403088" y="4401912"/>
                  <a:pt x="400468" y="4402483"/>
                  <a:pt x="398035" y="4403614"/>
                </a:cubicBezTo>
                <a:cubicBezTo>
                  <a:pt x="383472" y="4410440"/>
                  <a:pt x="367333" y="4414057"/>
                  <a:pt x="351367" y="4414057"/>
                </a:cubicBezTo>
                <a:cubicBezTo>
                  <a:pt x="351367" y="4414057"/>
                  <a:pt x="347675" y="4413997"/>
                  <a:pt x="347509" y="4413997"/>
                </a:cubicBezTo>
                <a:cubicBezTo>
                  <a:pt x="340145" y="4413997"/>
                  <a:pt x="333489" y="4418479"/>
                  <a:pt x="330733" y="4425348"/>
                </a:cubicBezTo>
                <a:cubicBezTo>
                  <a:pt x="327919" y="4432362"/>
                  <a:pt x="329766" y="4440397"/>
                  <a:pt x="335371" y="4445473"/>
                </a:cubicBezTo>
                <a:cubicBezTo>
                  <a:pt x="346302" y="4455388"/>
                  <a:pt x="354528" y="4468000"/>
                  <a:pt x="359154" y="4481941"/>
                </a:cubicBezTo>
                <a:cubicBezTo>
                  <a:pt x="361118" y="4487856"/>
                  <a:pt x="365994" y="4492348"/>
                  <a:pt x="372056" y="4493817"/>
                </a:cubicBezTo>
                <a:cubicBezTo>
                  <a:pt x="373463" y="4494167"/>
                  <a:pt x="374899" y="4494331"/>
                  <a:pt x="376317" y="4494331"/>
                </a:cubicBezTo>
                <a:cubicBezTo>
                  <a:pt x="380987" y="4494331"/>
                  <a:pt x="385539" y="4492510"/>
                  <a:pt x="388962" y="4489173"/>
                </a:cubicBezTo>
                <a:cubicBezTo>
                  <a:pt x="399272" y="4479082"/>
                  <a:pt x="411144" y="4470789"/>
                  <a:pt x="424240" y="4464512"/>
                </a:cubicBezTo>
                <a:cubicBezTo>
                  <a:pt x="428597" y="4462424"/>
                  <a:pt x="431936" y="4458679"/>
                  <a:pt x="433512" y="4454106"/>
                </a:cubicBezTo>
                <a:cubicBezTo>
                  <a:pt x="435091" y="4449545"/>
                  <a:pt x="434778" y="4444527"/>
                  <a:pt x="432635" y="4440200"/>
                </a:cubicBezTo>
                <a:cubicBezTo>
                  <a:pt x="428687" y="4432209"/>
                  <a:pt x="425498" y="4423808"/>
                  <a:pt x="423151" y="4415223"/>
                </a:cubicBezTo>
                <a:cubicBezTo>
                  <a:pt x="421744" y="4410078"/>
                  <a:pt x="418138" y="4405820"/>
                  <a:pt x="413296" y="4403568"/>
                </a:cubicBezTo>
                <a:cubicBezTo>
                  <a:pt x="410887" y="4402472"/>
                  <a:pt x="408301" y="4401912"/>
                  <a:pt x="405708" y="4401912"/>
                </a:cubicBezTo>
                <a:close/>
                <a:moveTo>
                  <a:pt x="5531325" y="4391087"/>
                </a:moveTo>
                <a:cubicBezTo>
                  <a:pt x="5527358" y="4391087"/>
                  <a:pt x="5523450" y="4392381"/>
                  <a:pt x="5520230" y="4394888"/>
                </a:cubicBezTo>
                <a:cubicBezTo>
                  <a:pt x="5507363" y="4404874"/>
                  <a:pt x="5492208" y="4412132"/>
                  <a:pt x="5476401" y="4415840"/>
                </a:cubicBezTo>
                <a:cubicBezTo>
                  <a:pt x="5470475" y="4417230"/>
                  <a:pt x="5465645" y="4421511"/>
                  <a:pt x="5463557" y="4427240"/>
                </a:cubicBezTo>
                <a:cubicBezTo>
                  <a:pt x="5461469" y="4432955"/>
                  <a:pt x="5462402" y="4439350"/>
                  <a:pt x="5466030" y="4444236"/>
                </a:cubicBezTo>
                <a:cubicBezTo>
                  <a:pt x="5475608" y="4457115"/>
                  <a:pt x="5482409" y="4472223"/>
                  <a:pt x="5485687" y="4487937"/>
                </a:cubicBezTo>
                <a:cubicBezTo>
                  <a:pt x="5486959" y="4494016"/>
                  <a:pt x="5491275" y="4499020"/>
                  <a:pt x="5497097" y="4501178"/>
                </a:cubicBezTo>
                <a:cubicBezTo>
                  <a:pt x="5499138" y="4501950"/>
                  <a:pt x="5501273" y="4502311"/>
                  <a:pt x="5503396" y="4502311"/>
                </a:cubicBezTo>
                <a:cubicBezTo>
                  <a:pt x="5507304" y="4502311"/>
                  <a:pt x="5511178" y="4501050"/>
                  <a:pt x="5514386" y="4498589"/>
                </a:cubicBezTo>
                <a:cubicBezTo>
                  <a:pt x="5527615" y="4488463"/>
                  <a:pt x="5543248" y="4481369"/>
                  <a:pt x="5559592" y="4478080"/>
                </a:cubicBezTo>
                <a:cubicBezTo>
                  <a:pt x="5565775" y="4476842"/>
                  <a:pt x="5570873" y="4472457"/>
                  <a:pt x="5573019" y="4466518"/>
                </a:cubicBezTo>
                <a:cubicBezTo>
                  <a:pt x="5575166" y="4460580"/>
                  <a:pt x="5574069" y="4453953"/>
                  <a:pt x="5570115" y="4449031"/>
                </a:cubicBezTo>
                <a:cubicBezTo>
                  <a:pt x="5559895" y="4436293"/>
                  <a:pt x="5552569" y="4421114"/>
                  <a:pt x="5548952" y="4405166"/>
                </a:cubicBezTo>
                <a:cubicBezTo>
                  <a:pt x="5547587" y="4399136"/>
                  <a:pt x="5543236" y="4394225"/>
                  <a:pt x="5537415" y="4392148"/>
                </a:cubicBezTo>
                <a:cubicBezTo>
                  <a:pt x="5535431" y="4391423"/>
                  <a:pt x="5533367" y="4391087"/>
                  <a:pt x="5531325" y="4391087"/>
                </a:cubicBezTo>
                <a:close/>
                <a:moveTo>
                  <a:pt x="4838069" y="4383911"/>
                </a:moveTo>
                <a:cubicBezTo>
                  <a:pt x="4834569" y="4383911"/>
                  <a:pt x="4831081" y="4384926"/>
                  <a:pt x="4828094" y="4386910"/>
                </a:cubicBezTo>
                <a:cubicBezTo>
                  <a:pt x="4818901" y="4392988"/>
                  <a:pt x="4808903" y="4397759"/>
                  <a:pt x="4798381" y="4401072"/>
                </a:cubicBezTo>
                <a:cubicBezTo>
                  <a:pt x="4793026" y="4402774"/>
                  <a:pt x="4788756" y="4406847"/>
                  <a:pt x="4786831" y="4412143"/>
                </a:cubicBezTo>
                <a:cubicBezTo>
                  <a:pt x="4784906" y="4417415"/>
                  <a:pt x="4785548" y="4423295"/>
                  <a:pt x="4788569" y="4428032"/>
                </a:cubicBezTo>
                <a:cubicBezTo>
                  <a:pt x="4794566" y="4437447"/>
                  <a:pt x="4799197" y="4447677"/>
                  <a:pt x="4802336" y="4458424"/>
                </a:cubicBezTo>
                <a:cubicBezTo>
                  <a:pt x="4803934" y="4463893"/>
                  <a:pt x="4808017" y="4468291"/>
                  <a:pt x="4813348" y="4470288"/>
                </a:cubicBezTo>
                <a:cubicBezTo>
                  <a:pt x="4815413" y="4471056"/>
                  <a:pt x="4817560" y="4471429"/>
                  <a:pt x="4819694" y="4471429"/>
                </a:cubicBezTo>
                <a:cubicBezTo>
                  <a:pt x="4823113" y="4471429"/>
                  <a:pt x="4826496" y="4470474"/>
                  <a:pt x="4829448" y="4468571"/>
                </a:cubicBezTo>
                <a:cubicBezTo>
                  <a:pt x="4838908" y="4462517"/>
                  <a:pt x="4849221" y="4457838"/>
                  <a:pt x="4860059" y="4454654"/>
                </a:cubicBezTo>
                <a:cubicBezTo>
                  <a:pt x="4865601" y="4453045"/>
                  <a:pt x="4870034" y="4448880"/>
                  <a:pt x="4871993" y="4443468"/>
                </a:cubicBezTo>
                <a:cubicBezTo>
                  <a:pt x="4873953" y="4438042"/>
                  <a:pt x="4873218" y="4432010"/>
                  <a:pt x="4869999" y="4427228"/>
                </a:cubicBezTo>
                <a:cubicBezTo>
                  <a:pt x="4863676" y="4417801"/>
                  <a:pt x="4858741" y="4407489"/>
                  <a:pt x="4855323" y="4396591"/>
                </a:cubicBezTo>
                <a:cubicBezTo>
                  <a:pt x="4853631" y="4391168"/>
                  <a:pt x="4849478" y="4386839"/>
                  <a:pt x="4844123" y="4384938"/>
                </a:cubicBezTo>
                <a:cubicBezTo>
                  <a:pt x="4842152" y="4384249"/>
                  <a:pt x="4840110" y="4383911"/>
                  <a:pt x="4838069" y="4383911"/>
                </a:cubicBezTo>
                <a:close/>
                <a:moveTo>
                  <a:pt x="3310735" y="4382208"/>
                </a:moveTo>
                <a:cubicBezTo>
                  <a:pt x="3323322" y="4382208"/>
                  <a:pt x="3335770" y="4385555"/>
                  <a:pt x="3346736" y="4391879"/>
                </a:cubicBezTo>
                <a:cubicBezTo>
                  <a:pt x="3381174" y="4411770"/>
                  <a:pt x="3393015" y="4455974"/>
                  <a:pt x="3373125" y="4490412"/>
                </a:cubicBezTo>
                <a:cubicBezTo>
                  <a:pt x="3360280" y="4512669"/>
                  <a:pt x="3336318" y="4526482"/>
                  <a:pt x="3310595" y="4526482"/>
                </a:cubicBezTo>
                <a:cubicBezTo>
                  <a:pt x="3298007" y="4526482"/>
                  <a:pt x="3285571" y="4523133"/>
                  <a:pt x="3274605" y="4516811"/>
                </a:cubicBezTo>
                <a:cubicBezTo>
                  <a:pt x="3240178" y="4496920"/>
                  <a:pt x="3228326" y="4452718"/>
                  <a:pt x="3248204" y="4418280"/>
                </a:cubicBezTo>
                <a:cubicBezTo>
                  <a:pt x="3261049" y="4396031"/>
                  <a:pt x="3285011" y="4382208"/>
                  <a:pt x="3310735" y="4382208"/>
                </a:cubicBezTo>
                <a:close/>
                <a:moveTo>
                  <a:pt x="4145792" y="4375021"/>
                </a:moveTo>
                <a:cubicBezTo>
                  <a:pt x="4142654" y="4375021"/>
                  <a:pt x="4139528" y="4375839"/>
                  <a:pt x="4136751" y="4377436"/>
                </a:cubicBezTo>
                <a:cubicBezTo>
                  <a:pt x="4130230" y="4381205"/>
                  <a:pt x="4123323" y="4384414"/>
                  <a:pt x="4116230" y="4386945"/>
                </a:cubicBezTo>
                <a:cubicBezTo>
                  <a:pt x="4111214" y="4388753"/>
                  <a:pt x="4107259" y="4392661"/>
                  <a:pt x="4105393" y="4397642"/>
                </a:cubicBezTo>
                <a:cubicBezTo>
                  <a:pt x="4103526" y="4402634"/>
                  <a:pt x="4103958" y="4408189"/>
                  <a:pt x="4106571" y="4412831"/>
                </a:cubicBezTo>
                <a:cubicBezTo>
                  <a:pt x="4110152" y="4419202"/>
                  <a:pt x="4113174" y="4425944"/>
                  <a:pt x="4115577" y="4432874"/>
                </a:cubicBezTo>
                <a:cubicBezTo>
                  <a:pt x="4117339" y="4437996"/>
                  <a:pt x="4121328" y="4442066"/>
                  <a:pt x="4126415" y="4443934"/>
                </a:cubicBezTo>
                <a:cubicBezTo>
                  <a:pt x="4128445" y="4444692"/>
                  <a:pt x="4130556" y="4445053"/>
                  <a:pt x="4132668" y="4445053"/>
                </a:cubicBezTo>
                <a:cubicBezTo>
                  <a:pt x="4135853" y="4445053"/>
                  <a:pt x="4139026" y="4444212"/>
                  <a:pt x="4141837" y="4442557"/>
                </a:cubicBezTo>
                <a:cubicBezTo>
                  <a:pt x="4148441" y="4438659"/>
                  <a:pt x="4155486" y="4435382"/>
                  <a:pt x="4162766" y="4432803"/>
                </a:cubicBezTo>
                <a:cubicBezTo>
                  <a:pt x="4167864" y="4430997"/>
                  <a:pt x="4171889" y="4426983"/>
                  <a:pt x="4173733" y="4421895"/>
                </a:cubicBezTo>
                <a:cubicBezTo>
                  <a:pt x="4175564" y="4416797"/>
                  <a:pt x="4175016" y="4411139"/>
                  <a:pt x="4172239" y="4406485"/>
                </a:cubicBezTo>
                <a:cubicBezTo>
                  <a:pt x="4168494" y="4400209"/>
                  <a:pt x="4165286" y="4393558"/>
                  <a:pt x="4162708" y="4386734"/>
                </a:cubicBezTo>
                <a:cubicBezTo>
                  <a:pt x="4160841" y="4381765"/>
                  <a:pt x="4156875" y="4377869"/>
                  <a:pt x="4151882" y="4376083"/>
                </a:cubicBezTo>
                <a:cubicBezTo>
                  <a:pt x="4149899" y="4375360"/>
                  <a:pt x="4147845" y="4375021"/>
                  <a:pt x="4145792" y="4375021"/>
                </a:cubicBezTo>
                <a:close/>
                <a:moveTo>
                  <a:pt x="5860495" y="4348365"/>
                </a:moveTo>
                <a:cubicBezTo>
                  <a:pt x="5879114" y="4348365"/>
                  <a:pt x="5897523" y="4353311"/>
                  <a:pt x="5913750" y="4362668"/>
                </a:cubicBezTo>
                <a:cubicBezTo>
                  <a:pt x="5964708" y="4392100"/>
                  <a:pt x="5982230" y="4457500"/>
                  <a:pt x="5952809" y="4508470"/>
                </a:cubicBezTo>
                <a:cubicBezTo>
                  <a:pt x="5933804" y="4541392"/>
                  <a:pt x="5898351" y="4561842"/>
                  <a:pt x="5860273" y="4561842"/>
                </a:cubicBezTo>
                <a:cubicBezTo>
                  <a:pt x="5841666" y="4561842"/>
                  <a:pt x="5823245" y="4556897"/>
                  <a:pt x="5807018" y="4547527"/>
                </a:cubicBezTo>
                <a:cubicBezTo>
                  <a:pt x="5756072" y="4518106"/>
                  <a:pt x="5738549" y="4452693"/>
                  <a:pt x="5767960" y="4401725"/>
                </a:cubicBezTo>
                <a:cubicBezTo>
                  <a:pt x="5786975" y="4368816"/>
                  <a:pt x="5822428" y="4348365"/>
                  <a:pt x="5860495" y="4348365"/>
                </a:cubicBezTo>
                <a:close/>
                <a:moveTo>
                  <a:pt x="1933533" y="4338541"/>
                </a:moveTo>
                <a:cubicBezTo>
                  <a:pt x="1947183" y="4338541"/>
                  <a:pt x="1960668" y="4342170"/>
                  <a:pt x="1972545" y="4349029"/>
                </a:cubicBezTo>
                <a:cubicBezTo>
                  <a:pt x="2009864" y="4370576"/>
                  <a:pt x="2022697" y="4418479"/>
                  <a:pt x="2001150" y="4455798"/>
                </a:cubicBezTo>
                <a:cubicBezTo>
                  <a:pt x="1987231" y="4479923"/>
                  <a:pt x="1961264" y="4494901"/>
                  <a:pt x="1933380" y="4494901"/>
                </a:cubicBezTo>
                <a:cubicBezTo>
                  <a:pt x="1919743" y="4494901"/>
                  <a:pt x="1906258" y="4491286"/>
                  <a:pt x="1894370" y="4484415"/>
                </a:cubicBezTo>
                <a:cubicBezTo>
                  <a:pt x="1857051" y="4462856"/>
                  <a:pt x="1844218" y="4414966"/>
                  <a:pt x="1865764" y="4377646"/>
                </a:cubicBezTo>
                <a:cubicBezTo>
                  <a:pt x="1879682" y="4353522"/>
                  <a:pt x="1905651" y="4338541"/>
                  <a:pt x="1933533" y="4338541"/>
                </a:cubicBezTo>
                <a:close/>
                <a:moveTo>
                  <a:pt x="5324532" y="4321008"/>
                </a:moveTo>
                <a:cubicBezTo>
                  <a:pt x="5320764" y="4321008"/>
                  <a:pt x="5317031" y="4322186"/>
                  <a:pt x="5313916" y="4324461"/>
                </a:cubicBezTo>
                <a:cubicBezTo>
                  <a:pt x="5302437" y="4332791"/>
                  <a:pt x="5289674" y="4338891"/>
                  <a:pt x="5275966" y="4342601"/>
                </a:cubicBezTo>
                <a:cubicBezTo>
                  <a:pt x="5270285" y="4344143"/>
                  <a:pt x="5265700" y="4348354"/>
                  <a:pt x="5263694" y="4353893"/>
                </a:cubicBezTo>
                <a:cubicBezTo>
                  <a:pt x="5261675" y="4359425"/>
                  <a:pt x="5262492" y="4365606"/>
                  <a:pt x="5265875" y="4370436"/>
                </a:cubicBezTo>
                <a:cubicBezTo>
                  <a:pt x="5274170" y="4382265"/>
                  <a:pt x="5280096" y="4395414"/>
                  <a:pt x="5283468" y="4409494"/>
                </a:cubicBezTo>
                <a:cubicBezTo>
                  <a:pt x="5284868" y="4415341"/>
                  <a:pt x="5289079" y="4420100"/>
                  <a:pt x="5294702" y="4422210"/>
                </a:cubicBezTo>
                <a:cubicBezTo>
                  <a:pt x="5296755" y="4422980"/>
                  <a:pt x="5298913" y="4423365"/>
                  <a:pt x="5301048" y="4423365"/>
                </a:cubicBezTo>
                <a:cubicBezTo>
                  <a:pt x="5304758" y="4423365"/>
                  <a:pt x="5308433" y="4422223"/>
                  <a:pt x="5311536" y="4420018"/>
                </a:cubicBezTo>
                <a:lnTo>
                  <a:pt x="5311536" y="4420006"/>
                </a:lnTo>
                <a:cubicBezTo>
                  <a:pt x="5323389" y="4411571"/>
                  <a:pt x="5336572" y="4405575"/>
                  <a:pt x="5350746" y="4402203"/>
                </a:cubicBezTo>
                <a:cubicBezTo>
                  <a:pt x="5356672" y="4400791"/>
                  <a:pt x="5361490" y="4396487"/>
                  <a:pt x="5363555" y="4390760"/>
                </a:cubicBezTo>
                <a:cubicBezTo>
                  <a:pt x="5365620" y="4385020"/>
                  <a:pt x="5364664" y="4378639"/>
                  <a:pt x="5361012" y="4373762"/>
                </a:cubicBezTo>
                <a:cubicBezTo>
                  <a:pt x="5352169" y="4361979"/>
                  <a:pt x="5345776" y="4348762"/>
                  <a:pt x="5342020" y="4334483"/>
                </a:cubicBezTo>
                <a:cubicBezTo>
                  <a:pt x="5340503" y="4328707"/>
                  <a:pt x="5336233" y="4324065"/>
                  <a:pt x="5330610" y="4322057"/>
                </a:cubicBezTo>
                <a:cubicBezTo>
                  <a:pt x="5328639" y="4321358"/>
                  <a:pt x="5326574" y="4321008"/>
                  <a:pt x="5324532" y="4321008"/>
                </a:cubicBezTo>
                <a:close/>
                <a:moveTo>
                  <a:pt x="3106030" y="4319246"/>
                </a:moveTo>
                <a:cubicBezTo>
                  <a:pt x="3116599" y="4319246"/>
                  <a:pt x="3127064" y="4322057"/>
                  <a:pt x="3136280" y="4327366"/>
                </a:cubicBezTo>
                <a:cubicBezTo>
                  <a:pt x="3165189" y="4344060"/>
                  <a:pt x="3175140" y="4381205"/>
                  <a:pt x="3158446" y="4410136"/>
                </a:cubicBezTo>
                <a:cubicBezTo>
                  <a:pt x="3147643" y="4428826"/>
                  <a:pt x="3127519" y="4440446"/>
                  <a:pt x="3105913" y="4440446"/>
                </a:cubicBezTo>
                <a:cubicBezTo>
                  <a:pt x="3095344" y="4440446"/>
                  <a:pt x="3084891" y="4437633"/>
                  <a:pt x="3075664" y="4432301"/>
                </a:cubicBezTo>
                <a:cubicBezTo>
                  <a:pt x="3061652" y="4424229"/>
                  <a:pt x="3051631" y="4411153"/>
                  <a:pt x="3047431" y="4395530"/>
                </a:cubicBezTo>
                <a:cubicBezTo>
                  <a:pt x="3043255" y="4379885"/>
                  <a:pt x="3045401" y="4363567"/>
                  <a:pt x="3053498" y="4349554"/>
                </a:cubicBezTo>
                <a:cubicBezTo>
                  <a:pt x="3064289" y="4330867"/>
                  <a:pt x="3084413" y="4319246"/>
                  <a:pt x="3106030" y="4319246"/>
                </a:cubicBezTo>
                <a:close/>
                <a:moveTo>
                  <a:pt x="4632116" y="4312655"/>
                </a:moveTo>
                <a:cubicBezTo>
                  <a:pt x="4628744" y="4312655"/>
                  <a:pt x="4625408" y="4313587"/>
                  <a:pt x="4622479" y="4315443"/>
                </a:cubicBezTo>
                <a:cubicBezTo>
                  <a:pt x="4614360" y="4320553"/>
                  <a:pt x="4605645" y="4324693"/>
                  <a:pt x="4596569" y="4327764"/>
                </a:cubicBezTo>
                <a:cubicBezTo>
                  <a:pt x="4591378" y="4329537"/>
                  <a:pt x="4587260" y="4333548"/>
                  <a:pt x="4585381" y="4338705"/>
                </a:cubicBezTo>
                <a:cubicBezTo>
                  <a:pt x="4583503" y="4343862"/>
                  <a:pt x="4584063" y="4349589"/>
                  <a:pt x="4586910" y="4354290"/>
                </a:cubicBezTo>
                <a:cubicBezTo>
                  <a:pt x="4591891" y="4362492"/>
                  <a:pt x="4595904" y="4371289"/>
                  <a:pt x="4598833" y="4380423"/>
                </a:cubicBezTo>
                <a:cubicBezTo>
                  <a:pt x="4600536" y="4385708"/>
                  <a:pt x="4604572" y="4389918"/>
                  <a:pt x="4609775" y="4391845"/>
                </a:cubicBezTo>
                <a:cubicBezTo>
                  <a:pt x="4611817" y="4392614"/>
                  <a:pt x="4613940" y="4392975"/>
                  <a:pt x="4616052" y="4392975"/>
                </a:cubicBezTo>
                <a:cubicBezTo>
                  <a:pt x="4619365" y="4392975"/>
                  <a:pt x="4622643" y="4392077"/>
                  <a:pt x="4625525" y="4390303"/>
                </a:cubicBezTo>
                <a:cubicBezTo>
                  <a:pt x="4633807" y="4385207"/>
                  <a:pt x="4642709" y="4381135"/>
                  <a:pt x="4651983" y="4378194"/>
                </a:cubicBezTo>
                <a:cubicBezTo>
                  <a:pt x="4657326" y="4376481"/>
                  <a:pt x="4661584" y="4372384"/>
                  <a:pt x="4663498" y="4367113"/>
                </a:cubicBezTo>
                <a:cubicBezTo>
                  <a:pt x="4665411" y="4361840"/>
                  <a:pt x="4664769" y="4355972"/>
                  <a:pt x="4661759" y="4351246"/>
                </a:cubicBezTo>
                <a:cubicBezTo>
                  <a:pt x="4656545" y="4343068"/>
                  <a:pt x="4652356" y="4334248"/>
                  <a:pt x="4649265" y="4325008"/>
                </a:cubicBezTo>
                <a:cubicBezTo>
                  <a:pt x="4647515" y="4319747"/>
                  <a:pt x="4643432" y="4315570"/>
                  <a:pt x="4638206" y="4313705"/>
                </a:cubicBezTo>
                <a:cubicBezTo>
                  <a:pt x="4636222" y="4313005"/>
                  <a:pt x="4634169" y="4312655"/>
                  <a:pt x="4632116" y="4312655"/>
                </a:cubicBezTo>
                <a:close/>
                <a:moveTo>
                  <a:pt x="3940073" y="4303590"/>
                </a:moveTo>
                <a:cubicBezTo>
                  <a:pt x="3937016" y="4303590"/>
                  <a:pt x="3933983" y="4304360"/>
                  <a:pt x="3931253" y="4305878"/>
                </a:cubicBezTo>
                <a:cubicBezTo>
                  <a:pt x="3925572" y="4309049"/>
                  <a:pt x="3919575" y="4311814"/>
                  <a:pt x="3913427" y="4314113"/>
                </a:cubicBezTo>
                <a:cubicBezTo>
                  <a:pt x="3908528" y="4315946"/>
                  <a:pt x="3904655" y="4319807"/>
                  <a:pt x="3902823" y="4324693"/>
                </a:cubicBezTo>
                <a:cubicBezTo>
                  <a:pt x="3900980" y="4329593"/>
                  <a:pt x="3901353" y="4335055"/>
                  <a:pt x="3903838" y="4339649"/>
                </a:cubicBezTo>
                <a:cubicBezTo>
                  <a:pt x="3906836" y="4345191"/>
                  <a:pt x="3909426" y="4351012"/>
                  <a:pt x="3911549" y="4356962"/>
                </a:cubicBezTo>
                <a:cubicBezTo>
                  <a:pt x="3913346" y="4362026"/>
                  <a:pt x="3917312" y="4366028"/>
                  <a:pt x="3922352" y="4367871"/>
                </a:cubicBezTo>
                <a:cubicBezTo>
                  <a:pt x="3924370" y="4368605"/>
                  <a:pt x="3926470" y="4368967"/>
                  <a:pt x="3928582" y="4368967"/>
                </a:cubicBezTo>
                <a:cubicBezTo>
                  <a:pt x="3931731" y="4368967"/>
                  <a:pt x="3934858" y="4368151"/>
                  <a:pt x="3937646" y="4366529"/>
                </a:cubicBezTo>
                <a:cubicBezTo>
                  <a:pt x="3943409" y="4363191"/>
                  <a:pt x="3949546" y="4360276"/>
                  <a:pt x="3955868" y="4357884"/>
                </a:cubicBezTo>
                <a:cubicBezTo>
                  <a:pt x="3960827" y="4356007"/>
                  <a:pt x="3964723" y="4352028"/>
                  <a:pt x="3966496" y="4347023"/>
                </a:cubicBezTo>
                <a:cubicBezTo>
                  <a:pt x="3968270" y="4342018"/>
                  <a:pt x="3967756" y="4336476"/>
                  <a:pt x="3965085" y="4331891"/>
                </a:cubicBezTo>
                <a:cubicBezTo>
                  <a:pt x="3961935" y="4326480"/>
                  <a:pt x="3959170" y="4320785"/>
                  <a:pt x="3956883" y="4315000"/>
                </a:cubicBezTo>
                <a:cubicBezTo>
                  <a:pt x="3954958" y="4310157"/>
                  <a:pt x="3951039" y="4306379"/>
                  <a:pt x="3946139" y="4304640"/>
                </a:cubicBezTo>
                <a:cubicBezTo>
                  <a:pt x="3944167" y="4303929"/>
                  <a:pt x="3942114" y="4303590"/>
                  <a:pt x="3940073" y="4303590"/>
                </a:cubicBezTo>
                <a:close/>
                <a:moveTo>
                  <a:pt x="2901314" y="4255175"/>
                </a:moveTo>
                <a:cubicBezTo>
                  <a:pt x="2910064" y="4255175"/>
                  <a:pt x="2918720" y="4257509"/>
                  <a:pt x="2926349" y="4261907"/>
                </a:cubicBezTo>
                <a:cubicBezTo>
                  <a:pt x="2937957" y="4268604"/>
                  <a:pt x="2946252" y="4279418"/>
                  <a:pt x="2949716" y="4292355"/>
                </a:cubicBezTo>
                <a:cubicBezTo>
                  <a:pt x="2953181" y="4305294"/>
                  <a:pt x="2951408" y="4318827"/>
                  <a:pt x="2944700" y="4330434"/>
                </a:cubicBezTo>
                <a:cubicBezTo>
                  <a:pt x="2935775" y="4345890"/>
                  <a:pt x="2919116" y="4355504"/>
                  <a:pt x="2901232" y="4355504"/>
                </a:cubicBezTo>
                <a:cubicBezTo>
                  <a:pt x="2892471" y="4355504"/>
                  <a:pt x="2883815" y="4353170"/>
                  <a:pt x="2876185" y="4348773"/>
                </a:cubicBezTo>
                <a:cubicBezTo>
                  <a:pt x="2864577" y="4342078"/>
                  <a:pt x="2856283" y="4331261"/>
                  <a:pt x="2852818" y="4318326"/>
                </a:cubicBezTo>
                <a:cubicBezTo>
                  <a:pt x="2849353" y="4305375"/>
                  <a:pt x="2851138" y="4291866"/>
                  <a:pt x="2857834" y="4280270"/>
                </a:cubicBezTo>
                <a:cubicBezTo>
                  <a:pt x="2866771" y="4264789"/>
                  <a:pt x="2883441" y="4255175"/>
                  <a:pt x="2901314" y="4255175"/>
                </a:cubicBezTo>
                <a:close/>
                <a:moveTo>
                  <a:pt x="5118637" y="4250697"/>
                </a:moveTo>
                <a:cubicBezTo>
                  <a:pt x="5115021" y="4250697"/>
                  <a:pt x="5111440" y="4251780"/>
                  <a:pt x="5108383" y="4253881"/>
                </a:cubicBezTo>
                <a:cubicBezTo>
                  <a:pt x="5098105" y="4260964"/>
                  <a:pt x="5086789" y="4266341"/>
                  <a:pt x="5074773" y="4269864"/>
                </a:cubicBezTo>
                <a:cubicBezTo>
                  <a:pt x="5069278" y="4271484"/>
                  <a:pt x="5064869" y="4275628"/>
                  <a:pt x="5062897" y="4280993"/>
                </a:cubicBezTo>
                <a:cubicBezTo>
                  <a:pt x="5060937" y="4286384"/>
                  <a:pt x="5061637" y="4292380"/>
                  <a:pt x="5064776" y="4297162"/>
                </a:cubicBezTo>
                <a:lnTo>
                  <a:pt x="5064787" y="4297162"/>
                </a:lnTo>
                <a:cubicBezTo>
                  <a:pt x="5071588" y="4307499"/>
                  <a:pt x="5076698" y="4318802"/>
                  <a:pt x="5079976" y="4330783"/>
                </a:cubicBezTo>
                <a:cubicBezTo>
                  <a:pt x="5081516" y="4336406"/>
                  <a:pt x="5085669" y="4340944"/>
                  <a:pt x="5091141" y="4342974"/>
                </a:cubicBezTo>
                <a:cubicBezTo>
                  <a:pt x="5093171" y="4343721"/>
                  <a:pt x="5095294" y="4344096"/>
                  <a:pt x="5097417" y="4344096"/>
                </a:cubicBezTo>
                <a:cubicBezTo>
                  <a:pt x="5100975" y="4344096"/>
                  <a:pt x="5104510" y="4343044"/>
                  <a:pt x="5107543" y="4340991"/>
                </a:cubicBezTo>
                <a:cubicBezTo>
                  <a:pt x="5118089" y="4333864"/>
                  <a:pt x="5129686" y="4328568"/>
                  <a:pt x="5142017" y="4325243"/>
                </a:cubicBezTo>
                <a:cubicBezTo>
                  <a:pt x="5147709" y="4323713"/>
                  <a:pt x="5152306" y="4319502"/>
                  <a:pt x="5154313" y="4313962"/>
                </a:cubicBezTo>
                <a:cubicBezTo>
                  <a:pt x="5156331" y="4308419"/>
                  <a:pt x="5155514" y="4302237"/>
                  <a:pt x="5152131" y="4297408"/>
                </a:cubicBezTo>
                <a:cubicBezTo>
                  <a:pt x="5144933" y="4287131"/>
                  <a:pt x="5139497" y="4275790"/>
                  <a:pt x="5136008" y="4263739"/>
                </a:cubicBezTo>
                <a:cubicBezTo>
                  <a:pt x="5134375" y="4258162"/>
                  <a:pt x="5130187" y="4253694"/>
                  <a:pt x="5124716" y="4251747"/>
                </a:cubicBezTo>
                <a:cubicBezTo>
                  <a:pt x="5122732" y="4251035"/>
                  <a:pt x="5120679" y="4250697"/>
                  <a:pt x="5118637" y="4250697"/>
                </a:cubicBezTo>
                <a:close/>
                <a:moveTo>
                  <a:pt x="6094527" y="4246766"/>
                </a:moveTo>
                <a:lnTo>
                  <a:pt x="6094527" y="4403072"/>
                </a:lnTo>
                <a:lnTo>
                  <a:pt x="6094470" y="4403055"/>
                </a:lnTo>
                <a:cubicBezTo>
                  <a:pt x="6073599" y="4391003"/>
                  <a:pt x="6058666" y="4371545"/>
                  <a:pt x="6052425" y="4348259"/>
                </a:cubicBezTo>
                <a:cubicBezTo>
                  <a:pt x="6046184" y="4324987"/>
                  <a:pt x="6049381" y="4300663"/>
                  <a:pt x="6061443" y="4279781"/>
                </a:cubicBezTo>
                <a:cubicBezTo>
                  <a:pt x="6069481" y="4265856"/>
                  <a:pt x="6080993" y="4254573"/>
                  <a:pt x="6094518" y="4246769"/>
                </a:cubicBezTo>
                <a:close/>
                <a:moveTo>
                  <a:pt x="4426443" y="4242169"/>
                </a:moveTo>
                <a:cubicBezTo>
                  <a:pt x="4423211" y="4242169"/>
                  <a:pt x="4419992" y="4243044"/>
                  <a:pt x="4417145" y="4244746"/>
                </a:cubicBezTo>
                <a:cubicBezTo>
                  <a:pt x="4410204" y="4248912"/>
                  <a:pt x="4402819" y="4252399"/>
                  <a:pt x="4395178" y="4255140"/>
                </a:cubicBezTo>
                <a:cubicBezTo>
                  <a:pt x="4390138" y="4256938"/>
                  <a:pt x="4386148" y="4260893"/>
                  <a:pt x="4384305" y="4265920"/>
                </a:cubicBezTo>
                <a:cubicBezTo>
                  <a:pt x="4382462" y="4270949"/>
                  <a:pt x="4382940" y="4276548"/>
                  <a:pt x="4385612" y="4281191"/>
                </a:cubicBezTo>
                <a:cubicBezTo>
                  <a:pt x="4389566" y="4288040"/>
                  <a:pt x="4392868" y="4295319"/>
                  <a:pt x="4395423" y="4302856"/>
                </a:cubicBezTo>
                <a:cubicBezTo>
                  <a:pt x="4397173" y="4307988"/>
                  <a:pt x="4401151" y="4312071"/>
                  <a:pt x="4406237" y="4313962"/>
                </a:cubicBezTo>
                <a:cubicBezTo>
                  <a:pt x="4408267" y="4314720"/>
                  <a:pt x="4410414" y="4315093"/>
                  <a:pt x="4412549" y="4315093"/>
                </a:cubicBezTo>
                <a:cubicBezTo>
                  <a:pt x="4415722" y="4315093"/>
                  <a:pt x="4418872" y="4314264"/>
                  <a:pt x="4421672" y="4312620"/>
                </a:cubicBezTo>
                <a:cubicBezTo>
                  <a:pt x="4428776" y="4308467"/>
                  <a:pt x="4436336" y="4305037"/>
                  <a:pt x="4444140" y="4302425"/>
                </a:cubicBezTo>
                <a:cubicBezTo>
                  <a:pt x="4449355" y="4300684"/>
                  <a:pt x="4453485" y="4296661"/>
                  <a:pt x="4455375" y="4291504"/>
                </a:cubicBezTo>
                <a:cubicBezTo>
                  <a:pt x="4457265" y="4286324"/>
                  <a:pt x="4456705" y="4280585"/>
                  <a:pt x="4453847" y="4275895"/>
                </a:cubicBezTo>
                <a:cubicBezTo>
                  <a:pt x="4449670" y="4269011"/>
                  <a:pt x="4446170" y="4261686"/>
                  <a:pt x="4443464" y="4254150"/>
                </a:cubicBezTo>
                <a:cubicBezTo>
                  <a:pt x="4441632" y="4249052"/>
                  <a:pt x="4437619" y="4245037"/>
                  <a:pt x="4432521" y="4243218"/>
                </a:cubicBezTo>
                <a:cubicBezTo>
                  <a:pt x="4430549" y="4242518"/>
                  <a:pt x="4428496" y="4242169"/>
                  <a:pt x="4426443" y="4242169"/>
                </a:cubicBezTo>
                <a:close/>
                <a:moveTo>
                  <a:pt x="3734096" y="4231716"/>
                </a:moveTo>
                <a:cubicBezTo>
                  <a:pt x="3731145" y="4231716"/>
                  <a:pt x="3728217" y="4232427"/>
                  <a:pt x="3725557" y="4233861"/>
                </a:cubicBezTo>
                <a:cubicBezTo>
                  <a:pt x="3720004" y="4236824"/>
                  <a:pt x="3714147" y="4239426"/>
                  <a:pt x="3708163" y="4241598"/>
                </a:cubicBezTo>
                <a:cubicBezTo>
                  <a:pt x="3703240" y="4243357"/>
                  <a:pt x="3699332" y="4247174"/>
                  <a:pt x="3697430" y="4252051"/>
                </a:cubicBezTo>
                <a:cubicBezTo>
                  <a:pt x="3695540" y="4256927"/>
                  <a:pt x="3695855" y="4262399"/>
                  <a:pt x="3698282" y="4267018"/>
                </a:cubicBezTo>
                <a:cubicBezTo>
                  <a:pt x="3700871" y="4271939"/>
                  <a:pt x="3703158" y="4277107"/>
                  <a:pt x="3705071" y="4282370"/>
                </a:cubicBezTo>
                <a:cubicBezTo>
                  <a:pt x="3706914" y="4287408"/>
                  <a:pt x="3710893" y="4291388"/>
                  <a:pt x="3715956" y="4293196"/>
                </a:cubicBezTo>
                <a:cubicBezTo>
                  <a:pt x="3717939" y="4293908"/>
                  <a:pt x="3720004" y="4294257"/>
                  <a:pt x="3722057" y="4294257"/>
                </a:cubicBezTo>
                <a:cubicBezTo>
                  <a:pt x="3725253" y="4294257"/>
                  <a:pt x="3728438" y="4293418"/>
                  <a:pt x="3731250" y="4291750"/>
                </a:cubicBezTo>
                <a:cubicBezTo>
                  <a:pt x="3736873" y="4288436"/>
                  <a:pt x="3742776" y="4285555"/>
                  <a:pt x="3748819" y="4283175"/>
                </a:cubicBezTo>
                <a:cubicBezTo>
                  <a:pt x="3753707" y="4281249"/>
                  <a:pt x="3757510" y="4277306"/>
                  <a:pt x="3759248" y="4272349"/>
                </a:cubicBezTo>
                <a:cubicBezTo>
                  <a:pt x="3760998" y="4267414"/>
                  <a:pt x="3760508" y="4261954"/>
                  <a:pt x="3757907" y="4257393"/>
                </a:cubicBezTo>
                <a:cubicBezTo>
                  <a:pt x="3755259" y="4252750"/>
                  <a:pt x="3752879" y="4247874"/>
                  <a:pt x="3750802" y="4242879"/>
                </a:cubicBezTo>
                <a:cubicBezTo>
                  <a:pt x="3748854" y="4238166"/>
                  <a:pt x="3744993" y="4234480"/>
                  <a:pt x="3740186" y="4232766"/>
                </a:cubicBezTo>
                <a:cubicBezTo>
                  <a:pt x="3738215" y="4232054"/>
                  <a:pt x="3736150" y="4231716"/>
                  <a:pt x="3734096" y="4231716"/>
                </a:cubicBezTo>
                <a:close/>
                <a:moveTo>
                  <a:pt x="482016" y="4210249"/>
                </a:moveTo>
                <a:cubicBezTo>
                  <a:pt x="479551" y="4210249"/>
                  <a:pt x="477089" y="4210752"/>
                  <a:pt x="474782" y="4211756"/>
                </a:cubicBezTo>
                <a:cubicBezTo>
                  <a:pt x="468305" y="4214590"/>
                  <a:pt x="461596" y="4216852"/>
                  <a:pt x="454823" y="4218509"/>
                </a:cubicBezTo>
                <a:cubicBezTo>
                  <a:pt x="449166" y="4219898"/>
                  <a:pt x="444518" y="4223923"/>
                  <a:pt x="442343" y="4229323"/>
                </a:cubicBezTo>
                <a:cubicBezTo>
                  <a:pt x="440167" y="4234736"/>
                  <a:pt x="440731" y="4240850"/>
                  <a:pt x="443853" y="4245761"/>
                </a:cubicBezTo>
                <a:cubicBezTo>
                  <a:pt x="446450" y="4249867"/>
                  <a:pt x="448791" y="4254173"/>
                  <a:pt x="450814" y="4258584"/>
                </a:cubicBezTo>
                <a:cubicBezTo>
                  <a:pt x="453053" y="4263435"/>
                  <a:pt x="457325" y="4267053"/>
                  <a:pt x="462486" y="4268464"/>
                </a:cubicBezTo>
                <a:cubicBezTo>
                  <a:pt x="464052" y="4268896"/>
                  <a:pt x="465653" y="4269104"/>
                  <a:pt x="467247" y="4269104"/>
                </a:cubicBezTo>
                <a:cubicBezTo>
                  <a:pt x="470900" y="4269104"/>
                  <a:pt x="474499" y="4267998"/>
                  <a:pt x="477564" y="4265885"/>
                </a:cubicBezTo>
                <a:cubicBezTo>
                  <a:pt x="483027" y="4262082"/>
                  <a:pt x="488768" y="4258665"/>
                  <a:pt x="494642" y="4255736"/>
                </a:cubicBezTo>
                <a:lnTo>
                  <a:pt x="494638" y="4255725"/>
                </a:lnTo>
                <a:cubicBezTo>
                  <a:pt x="503309" y="4251397"/>
                  <a:pt x="507017" y="4241002"/>
                  <a:pt x="503047" y="4232159"/>
                </a:cubicBezTo>
                <a:cubicBezTo>
                  <a:pt x="501583" y="4228904"/>
                  <a:pt x="500246" y="4225578"/>
                  <a:pt x="499031" y="4222208"/>
                </a:cubicBezTo>
                <a:cubicBezTo>
                  <a:pt x="497341" y="4217508"/>
                  <a:pt x="493774" y="4213714"/>
                  <a:pt x="489176" y="4211731"/>
                </a:cubicBezTo>
                <a:cubicBezTo>
                  <a:pt x="486894" y="4210741"/>
                  <a:pt x="484455" y="4210249"/>
                  <a:pt x="482016" y="4210249"/>
                </a:cubicBezTo>
                <a:close/>
                <a:moveTo>
                  <a:pt x="2696598" y="4192204"/>
                </a:moveTo>
                <a:cubicBezTo>
                  <a:pt x="2703329" y="4192204"/>
                  <a:pt x="2710002" y="4193998"/>
                  <a:pt x="2715893" y="4197382"/>
                </a:cubicBezTo>
                <a:cubicBezTo>
                  <a:pt x="2724806" y="4202538"/>
                  <a:pt x="2731211" y="4210880"/>
                  <a:pt x="2733882" y="4220832"/>
                </a:cubicBezTo>
                <a:cubicBezTo>
                  <a:pt x="2736542" y="4230805"/>
                  <a:pt x="2735177" y="4241211"/>
                  <a:pt x="2730021" y="4250148"/>
                </a:cubicBezTo>
                <a:cubicBezTo>
                  <a:pt x="2723138" y="4262058"/>
                  <a:pt x="2710317" y="4269468"/>
                  <a:pt x="2696539" y="4269468"/>
                </a:cubicBezTo>
                <a:cubicBezTo>
                  <a:pt x="2689796" y="4269468"/>
                  <a:pt x="2683135" y="4267672"/>
                  <a:pt x="2677244" y="4264288"/>
                </a:cubicBezTo>
                <a:cubicBezTo>
                  <a:pt x="2668319" y="4259131"/>
                  <a:pt x="2661926" y="4250790"/>
                  <a:pt x="2659255" y="4240826"/>
                </a:cubicBezTo>
                <a:cubicBezTo>
                  <a:pt x="2656583" y="4230865"/>
                  <a:pt x="2657960" y="4220458"/>
                  <a:pt x="2663116" y="4211522"/>
                </a:cubicBezTo>
                <a:cubicBezTo>
                  <a:pt x="2669987" y="4199611"/>
                  <a:pt x="2682832" y="4192204"/>
                  <a:pt x="2696598" y="4192204"/>
                </a:cubicBezTo>
                <a:close/>
                <a:moveTo>
                  <a:pt x="146885" y="4188155"/>
                </a:moveTo>
                <a:cubicBezTo>
                  <a:pt x="154204" y="4188155"/>
                  <a:pt x="161439" y="4190090"/>
                  <a:pt x="167802" y="4193766"/>
                </a:cubicBezTo>
                <a:lnTo>
                  <a:pt x="167803" y="4193766"/>
                </a:lnTo>
                <a:cubicBezTo>
                  <a:pt x="177502" y="4199365"/>
                  <a:pt x="184443" y="4208418"/>
                  <a:pt x="187342" y="4219245"/>
                </a:cubicBezTo>
                <a:cubicBezTo>
                  <a:pt x="190234" y="4230047"/>
                  <a:pt x="188748" y="4241352"/>
                  <a:pt x="183153" y="4251057"/>
                </a:cubicBezTo>
                <a:cubicBezTo>
                  <a:pt x="175692" y="4263972"/>
                  <a:pt x="161770" y="4272010"/>
                  <a:pt x="146823" y="4272010"/>
                </a:cubicBezTo>
                <a:cubicBezTo>
                  <a:pt x="139497" y="4272010"/>
                  <a:pt x="132258" y="4270061"/>
                  <a:pt x="125894" y="4266376"/>
                </a:cubicBezTo>
                <a:cubicBezTo>
                  <a:pt x="116210" y="4260788"/>
                  <a:pt x="109282" y="4251758"/>
                  <a:pt x="106385" y="4240931"/>
                </a:cubicBezTo>
                <a:cubicBezTo>
                  <a:pt x="103478" y="4230095"/>
                  <a:pt x="104961" y="4218790"/>
                  <a:pt x="110542" y="4209107"/>
                </a:cubicBezTo>
                <a:cubicBezTo>
                  <a:pt x="118008" y="4196181"/>
                  <a:pt x="131937" y="4188155"/>
                  <a:pt x="146885" y="4188155"/>
                </a:cubicBezTo>
                <a:close/>
                <a:moveTo>
                  <a:pt x="4912136" y="4180094"/>
                </a:moveTo>
                <a:cubicBezTo>
                  <a:pt x="4908672" y="4180094"/>
                  <a:pt x="4905230" y="4181084"/>
                  <a:pt x="4902244" y="4183033"/>
                </a:cubicBezTo>
                <a:cubicBezTo>
                  <a:pt x="4893191" y="4188936"/>
                  <a:pt x="4883403" y="4193579"/>
                  <a:pt x="4873125" y="4196846"/>
                </a:cubicBezTo>
                <a:cubicBezTo>
                  <a:pt x="4867794" y="4198538"/>
                  <a:pt x="4863536" y="4202608"/>
                  <a:pt x="4861611" y="4207869"/>
                </a:cubicBezTo>
                <a:cubicBezTo>
                  <a:pt x="4859698" y="4213132"/>
                  <a:pt x="4860316" y="4218989"/>
                  <a:pt x="4863314" y="4223724"/>
                </a:cubicBezTo>
                <a:cubicBezTo>
                  <a:pt x="4869100" y="4232907"/>
                  <a:pt x="4873603" y="4242857"/>
                  <a:pt x="4876707" y="4253286"/>
                </a:cubicBezTo>
                <a:cubicBezTo>
                  <a:pt x="4878328" y="4258723"/>
                  <a:pt x="4882400" y="4263087"/>
                  <a:pt x="4887731" y="4265069"/>
                </a:cubicBezTo>
                <a:cubicBezTo>
                  <a:pt x="4889773" y="4265838"/>
                  <a:pt x="4891907" y="4266211"/>
                  <a:pt x="4894042" y="4266211"/>
                </a:cubicBezTo>
                <a:cubicBezTo>
                  <a:pt x="4897449" y="4266211"/>
                  <a:pt x="4900832" y="4265257"/>
                  <a:pt x="4903784" y="4263365"/>
                </a:cubicBezTo>
                <a:cubicBezTo>
                  <a:pt x="4913046" y="4257450"/>
                  <a:pt x="4923103" y="4252831"/>
                  <a:pt x="4933695" y="4249657"/>
                </a:cubicBezTo>
                <a:cubicBezTo>
                  <a:pt x="4939190" y="4248013"/>
                  <a:pt x="4943577" y="4243860"/>
                  <a:pt x="4945513" y="4238471"/>
                </a:cubicBezTo>
                <a:cubicBezTo>
                  <a:pt x="4947450" y="4233069"/>
                  <a:pt x="4946726" y="4227073"/>
                  <a:pt x="4943542" y="4222301"/>
                </a:cubicBezTo>
                <a:cubicBezTo>
                  <a:pt x="4937452" y="4213190"/>
                  <a:pt x="4932692" y="4203239"/>
                  <a:pt x="4929379" y="4192739"/>
                </a:cubicBezTo>
                <a:cubicBezTo>
                  <a:pt x="4927676" y="4187339"/>
                  <a:pt x="4923546" y="4183056"/>
                  <a:pt x="4918226" y="4181154"/>
                </a:cubicBezTo>
                <a:cubicBezTo>
                  <a:pt x="4916243" y="4180431"/>
                  <a:pt x="4914178" y="4180094"/>
                  <a:pt x="4912136" y="4180094"/>
                </a:cubicBezTo>
                <a:close/>
                <a:moveTo>
                  <a:pt x="4220058" y="4171076"/>
                </a:moveTo>
                <a:cubicBezTo>
                  <a:pt x="4216944" y="4171076"/>
                  <a:pt x="4213840" y="4171880"/>
                  <a:pt x="4211076" y="4173466"/>
                </a:cubicBezTo>
                <a:cubicBezTo>
                  <a:pt x="4205359" y="4176722"/>
                  <a:pt x="4199375" y="4179568"/>
                  <a:pt x="4193261" y="4181890"/>
                </a:cubicBezTo>
                <a:cubicBezTo>
                  <a:pt x="4188362" y="4183768"/>
                  <a:pt x="4184524" y="4187666"/>
                  <a:pt x="4182715" y="4192575"/>
                </a:cubicBezTo>
                <a:cubicBezTo>
                  <a:pt x="4180930" y="4197511"/>
                  <a:pt x="4181350" y="4202970"/>
                  <a:pt x="4183893" y="4207554"/>
                </a:cubicBezTo>
                <a:cubicBezTo>
                  <a:pt x="4187090" y="4213341"/>
                  <a:pt x="4189855" y="4219397"/>
                  <a:pt x="4192106" y="4225567"/>
                </a:cubicBezTo>
                <a:cubicBezTo>
                  <a:pt x="4193915" y="4230548"/>
                  <a:pt x="4197835" y="4234492"/>
                  <a:pt x="4202816" y="4236337"/>
                </a:cubicBezTo>
                <a:cubicBezTo>
                  <a:pt x="4204846" y="4237095"/>
                  <a:pt x="4206981" y="4237466"/>
                  <a:pt x="4209092" y="4237466"/>
                </a:cubicBezTo>
                <a:cubicBezTo>
                  <a:pt x="4212160" y="4237466"/>
                  <a:pt x="4215229" y="4236698"/>
                  <a:pt x="4217959" y="4235146"/>
                </a:cubicBezTo>
                <a:cubicBezTo>
                  <a:pt x="4223745" y="4231903"/>
                  <a:pt x="4229858" y="4229078"/>
                  <a:pt x="4236158" y="4226781"/>
                </a:cubicBezTo>
                <a:cubicBezTo>
                  <a:pt x="4241186" y="4224939"/>
                  <a:pt x="4245129" y="4220973"/>
                  <a:pt x="4246949" y="4215932"/>
                </a:cubicBezTo>
                <a:cubicBezTo>
                  <a:pt x="4248769" y="4210903"/>
                  <a:pt x="4248267" y="4205327"/>
                  <a:pt x="4245572" y="4200708"/>
                </a:cubicBezTo>
                <a:cubicBezTo>
                  <a:pt x="4242236" y="4194944"/>
                  <a:pt x="4239331" y="4188890"/>
                  <a:pt x="4236939" y="4182683"/>
                </a:cubicBezTo>
                <a:cubicBezTo>
                  <a:pt x="4235049" y="4177749"/>
                  <a:pt x="4231106" y="4173899"/>
                  <a:pt x="4226136" y="4172113"/>
                </a:cubicBezTo>
                <a:cubicBezTo>
                  <a:pt x="4224165" y="4171413"/>
                  <a:pt x="4222100" y="4171076"/>
                  <a:pt x="4220058" y="4171076"/>
                </a:cubicBezTo>
                <a:close/>
                <a:moveTo>
                  <a:pt x="2008010" y="4160751"/>
                </a:moveTo>
                <a:cubicBezTo>
                  <a:pt x="2016945" y="4160751"/>
                  <a:pt x="2025789" y="4163131"/>
                  <a:pt x="2033604" y="4167634"/>
                </a:cubicBezTo>
                <a:cubicBezTo>
                  <a:pt x="2058056" y="4181761"/>
                  <a:pt x="2066480" y="4213179"/>
                  <a:pt x="2052352" y="4237642"/>
                </a:cubicBezTo>
                <a:cubicBezTo>
                  <a:pt x="2043229" y="4253462"/>
                  <a:pt x="2026209" y="4263284"/>
                  <a:pt x="2007927" y="4263296"/>
                </a:cubicBezTo>
                <a:cubicBezTo>
                  <a:pt x="1998980" y="4263284"/>
                  <a:pt x="1990126" y="4260904"/>
                  <a:pt x="1982321" y="4256413"/>
                </a:cubicBezTo>
                <a:cubicBezTo>
                  <a:pt x="1957869" y="4242286"/>
                  <a:pt x="1949456" y="4210868"/>
                  <a:pt x="1963574" y="4186392"/>
                </a:cubicBezTo>
                <a:cubicBezTo>
                  <a:pt x="1972708" y="4170585"/>
                  <a:pt x="1989728" y="4160751"/>
                  <a:pt x="2008010" y="4160751"/>
                </a:cubicBezTo>
                <a:close/>
                <a:moveTo>
                  <a:pt x="3528774" y="4160039"/>
                </a:moveTo>
                <a:cubicBezTo>
                  <a:pt x="3525916" y="4160039"/>
                  <a:pt x="3523069" y="4160716"/>
                  <a:pt x="3520479" y="4162058"/>
                </a:cubicBezTo>
                <a:cubicBezTo>
                  <a:pt x="3514879" y="4164939"/>
                  <a:pt x="3509035" y="4167458"/>
                  <a:pt x="3503108" y="4169524"/>
                </a:cubicBezTo>
                <a:cubicBezTo>
                  <a:pt x="3498185" y="4171238"/>
                  <a:pt x="3494242" y="4174995"/>
                  <a:pt x="3492282" y="4179825"/>
                </a:cubicBezTo>
                <a:cubicBezTo>
                  <a:pt x="3490334" y="4184667"/>
                  <a:pt x="3490567" y="4190102"/>
                  <a:pt x="3492924" y="4194769"/>
                </a:cubicBezTo>
                <a:cubicBezTo>
                  <a:pt x="3495420" y="4199715"/>
                  <a:pt x="3497602" y="4204849"/>
                  <a:pt x="3499387" y="4210029"/>
                </a:cubicBezTo>
                <a:cubicBezTo>
                  <a:pt x="3501172" y="4215209"/>
                  <a:pt x="3505208" y="4219291"/>
                  <a:pt x="3510353" y="4221158"/>
                </a:cubicBezTo>
                <a:cubicBezTo>
                  <a:pt x="3512348" y="4221870"/>
                  <a:pt x="3514413" y="4222220"/>
                  <a:pt x="3516489" y="4222220"/>
                </a:cubicBezTo>
                <a:cubicBezTo>
                  <a:pt x="3519767" y="4222220"/>
                  <a:pt x="3523022" y="4221333"/>
                  <a:pt x="3525892" y="4219582"/>
                </a:cubicBezTo>
                <a:cubicBezTo>
                  <a:pt x="3531515" y="4216164"/>
                  <a:pt x="3537465" y="4213156"/>
                  <a:pt x="3543578" y="4210671"/>
                </a:cubicBezTo>
                <a:cubicBezTo>
                  <a:pt x="3548443" y="4208699"/>
                  <a:pt x="3552199" y="4204710"/>
                  <a:pt x="3553891" y="4199750"/>
                </a:cubicBezTo>
                <a:cubicBezTo>
                  <a:pt x="3555582" y="4194793"/>
                  <a:pt x="3555034" y="4189332"/>
                  <a:pt x="3552397" y="4184806"/>
                </a:cubicBezTo>
                <a:cubicBezTo>
                  <a:pt x="3549772" y="4180326"/>
                  <a:pt x="3547416" y="4175672"/>
                  <a:pt x="3545363" y="4170937"/>
                </a:cubicBezTo>
                <a:cubicBezTo>
                  <a:pt x="3543368" y="4166327"/>
                  <a:pt x="3539565" y="4162781"/>
                  <a:pt x="3534840" y="4161089"/>
                </a:cubicBezTo>
                <a:cubicBezTo>
                  <a:pt x="3532880" y="4160378"/>
                  <a:pt x="3530815" y="4160039"/>
                  <a:pt x="3528774" y="4160039"/>
                </a:cubicBezTo>
                <a:close/>
                <a:moveTo>
                  <a:pt x="1688161" y="4159689"/>
                </a:moveTo>
                <a:cubicBezTo>
                  <a:pt x="1684170" y="4159689"/>
                  <a:pt x="1680250" y="4160995"/>
                  <a:pt x="1677031" y="4163516"/>
                </a:cubicBezTo>
                <a:cubicBezTo>
                  <a:pt x="1670254" y="4168801"/>
                  <a:pt x="1662903" y="4173420"/>
                  <a:pt x="1655181" y="4177234"/>
                </a:cubicBezTo>
                <a:cubicBezTo>
                  <a:pt x="1650782" y="4179394"/>
                  <a:pt x="1647470" y="4183242"/>
                  <a:pt x="1645965" y="4187898"/>
                </a:cubicBezTo>
                <a:cubicBezTo>
                  <a:pt x="1644471" y="4192540"/>
                  <a:pt x="1644914" y="4197604"/>
                  <a:pt x="1647200" y="4201920"/>
                </a:cubicBezTo>
                <a:cubicBezTo>
                  <a:pt x="1649709" y="4206622"/>
                  <a:pt x="1651961" y="4211522"/>
                  <a:pt x="1653885" y="4216479"/>
                </a:cubicBezTo>
                <a:cubicBezTo>
                  <a:pt x="1655683" y="4221064"/>
                  <a:pt x="1659264" y="4224716"/>
                  <a:pt x="1663814" y="4226593"/>
                </a:cubicBezTo>
                <a:cubicBezTo>
                  <a:pt x="1666029" y="4227516"/>
                  <a:pt x="1668375" y="4227982"/>
                  <a:pt x="1670731" y="4227982"/>
                </a:cubicBezTo>
                <a:cubicBezTo>
                  <a:pt x="1673205" y="4227982"/>
                  <a:pt x="1675678" y="4227481"/>
                  <a:pt x="1677987" y="4226466"/>
                </a:cubicBezTo>
                <a:cubicBezTo>
                  <a:pt x="1685954" y="4222966"/>
                  <a:pt x="1694274" y="4220295"/>
                  <a:pt x="1702719" y="4218521"/>
                </a:cubicBezTo>
                <a:cubicBezTo>
                  <a:pt x="1708447" y="4217320"/>
                  <a:pt x="1713242" y="4213401"/>
                  <a:pt x="1715587" y="4208034"/>
                </a:cubicBezTo>
                <a:cubicBezTo>
                  <a:pt x="1717921" y="4202668"/>
                  <a:pt x="1717512" y="4196483"/>
                  <a:pt x="1714468" y="4191478"/>
                </a:cubicBezTo>
                <a:cubicBezTo>
                  <a:pt x="1710735" y="4185286"/>
                  <a:pt x="1707632" y="4178669"/>
                  <a:pt x="1705227" y="4171811"/>
                </a:cubicBezTo>
                <a:cubicBezTo>
                  <a:pt x="1703304" y="4166304"/>
                  <a:pt x="1698847" y="4162070"/>
                  <a:pt x="1693258" y="4160412"/>
                </a:cubicBezTo>
                <a:cubicBezTo>
                  <a:pt x="1691577" y="4159922"/>
                  <a:pt x="1689864" y="4159689"/>
                  <a:pt x="1688161" y="4159689"/>
                </a:cubicBezTo>
                <a:close/>
                <a:moveTo>
                  <a:pt x="5934994" y="4153005"/>
                </a:moveTo>
                <a:cubicBezTo>
                  <a:pt x="5951992" y="4153005"/>
                  <a:pt x="5968802" y="4157507"/>
                  <a:pt x="5983584" y="4166058"/>
                </a:cubicBezTo>
                <a:cubicBezTo>
                  <a:pt x="6030096" y="4192913"/>
                  <a:pt x="6046079" y="4252586"/>
                  <a:pt x="6019224" y="4299087"/>
                </a:cubicBezTo>
                <a:cubicBezTo>
                  <a:pt x="6001876" y="4329139"/>
                  <a:pt x="5969538" y="4347804"/>
                  <a:pt x="5934808" y="4347804"/>
                </a:cubicBezTo>
                <a:cubicBezTo>
                  <a:pt x="5917810" y="4347804"/>
                  <a:pt x="5901000" y="4343278"/>
                  <a:pt x="5886207" y="4334738"/>
                </a:cubicBezTo>
                <a:cubicBezTo>
                  <a:pt x="5863668" y="4321731"/>
                  <a:pt x="5847557" y="4300733"/>
                  <a:pt x="5840814" y="4275614"/>
                </a:cubicBezTo>
                <a:cubicBezTo>
                  <a:pt x="5834094" y="4250486"/>
                  <a:pt x="5837548" y="4224237"/>
                  <a:pt x="5850555" y="4201699"/>
                </a:cubicBezTo>
                <a:cubicBezTo>
                  <a:pt x="5867903" y="4171660"/>
                  <a:pt x="5900264" y="4153005"/>
                  <a:pt x="5934994" y="4153005"/>
                </a:cubicBezTo>
                <a:close/>
                <a:moveTo>
                  <a:pt x="2491893" y="4126487"/>
                </a:moveTo>
                <a:cubicBezTo>
                  <a:pt x="2497096" y="4126487"/>
                  <a:pt x="2502264" y="4127875"/>
                  <a:pt x="2506814" y="4130501"/>
                </a:cubicBezTo>
                <a:cubicBezTo>
                  <a:pt x="2521035" y="4138713"/>
                  <a:pt x="2525935" y="4156994"/>
                  <a:pt x="2517710" y="4171250"/>
                </a:cubicBezTo>
                <a:cubicBezTo>
                  <a:pt x="2512390" y="4180456"/>
                  <a:pt x="2502474" y="4186171"/>
                  <a:pt x="2491847" y="4186171"/>
                </a:cubicBezTo>
                <a:cubicBezTo>
                  <a:pt x="2486632" y="4186171"/>
                  <a:pt x="2481487" y="4184783"/>
                  <a:pt x="2476961" y="4182169"/>
                </a:cubicBezTo>
                <a:cubicBezTo>
                  <a:pt x="2470043" y="4178180"/>
                  <a:pt x="2465108" y="4171751"/>
                  <a:pt x="2463043" y="4164052"/>
                </a:cubicBezTo>
                <a:cubicBezTo>
                  <a:pt x="2460990" y="4156352"/>
                  <a:pt x="2462040" y="4148303"/>
                  <a:pt x="2466029" y="4141410"/>
                </a:cubicBezTo>
                <a:cubicBezTo>
                  <a:pt x="2471337" y="4132204"/>
                  <a:pt x="2481254" y="4126487"/>
                  <a:pt x="2491893" y="4126487"/>
                </a:cubicBezTo>
                <a:close/>
                <a:moveTo>
                  <a:pt x="5402450" y="4110236"/>
                </a:moveTo>
                <a:cubicBezTo>
                  <a:pt x="5398402" y="4110236"/>
                  <a:pt x="5394400" y="4111591"/>
                  <a:pt x="5391145" y="4114215"/>
                </a:cubicBezTo>
                <a:cubicBezTo>
                  <a:pt x="5378850" y="4124061"/>
                  <a:pt x="5364279" y="4131377"/>
                  <a:pt x="5349008" y="4135366"/>
                </a:cubicBezTo>
                <a:cubicBezTo>
                  <a:pt x="5343209" y="4136881"/>
                  <a:pt x="5338532" y="4141176"/>
                  <a:pt x="5336536" y="4146822"/>
                </a:cubicBezTo>
                <a:cubicBezTo>
                  <a:pt x="5334530" y="4152468"/>
                  <a:pt x="5335452" y="4158744"/>
                  <a:pt x="5338998" y="4163574"/>
                </a:cubicBezTo>
                <a:cubicBezTo>
                  <a:pt x="5347876" y="4175649"/>
                  <a:pt x="5354211" y="4189182"/>
                  <a:pt x="5357804" y="4203788"/>
                </a:cubicBezTo>
                <a:cubicBezTo>
                  <a:pt x="5359239" y="4209585"/>
                  <a:pt x="5363450" y="4214321"/>
                  <a:pt x="5369050" y="4216398"/>
                </a:cubicBezTo>
                <a:cubicBezTo>
                  <a:pt x="5371091" y="4217167"/>
                  <a:pt x="5373238" y="4217543"/>
                  <a:pt x="5375361" y="4217543"/>
                </a:cubicBezTo>
                <a:cubicBezTo>
                  <a:pt x="5379048" y="4217543"/>
                  <a:pt x="5382699" y="4216409"/>
                  <a:pt x="5385802" y="4214227"/>
                </a:cubicBezTo>
                <a:cubicBezTo>
                  <a:pt x="5398658" y="4205153"/>
                  <a:pt x="5413591" y="4198712"/>
                  <a:pt x="5429002" y="4195608"/>
                </a:cubicBezTo>
                <a:cubicBezTo>
                  <a:pt x="5435115" y="4194383"/>
                  <a:pt x="5440166" y="4190090"/>
                  <a:pt x="5442371" y="4184246"/>
                </a:cubicBezTo>
                <a:cubicBezTo>
                  <a:pt x="5444564" y="4178402"/>
                  <a:pt x="5443584" y="4171834"/>
                  <a:pt x="5439793" y="4166886"/>
                </a:cubicBezTo>
                <a:cubicBezTo>
                  <a:pt x="5430262" y="4154452"/>
                  <a:pt x="5423461" y="4139774"/>
                  <a:pt x="5420124" y="4124470"/>
                </a:cubicBezTo>
                <a:cubicBezTo>
                  <a:pt x="5418794" y="4118345"/>
                  <a:pt x="5414384" y="4113353"/>
                  <a:pt x="5408481" y="4111274"/>
                </a:cubicBezTo>
                <a:cubicBezTo>
                  <a:pt x="5406521" y="4110576"/>
                  <a:pt x="5404480" y="4110236"/>
                  <a:pt x="5402450" y="4110236"/>
                </a:cubicBezTo>
                <a:close/>
                <a:moveTo>
                  <a:pt x="4706545" y="4109327"/>
                </a:moveTo>
                <a:cubicBezTo>
                  <a:pt x="4703209" y="4109327"/>
                  <a:pt x="4699907" y="4110236"/>
                  <a:pt x="4697014" y="4112034"/>
                </a:cubicBezTo>
                <a:cubicBezTo>
                  <a:pt x="4689070" y="4116957"/>
                  <a:pt x="4680542" y="4120994"/>
                  <a:pt x="4671641" y="4124026"/>
                </a:cubicBezTo>
                <a:cubicBezTo>
                  <a:pt x="4666484" y="4125789"/>
                  <a:pt x="4662401" y="4129789"/>
                  <a:pt x="4660511" y="4134888"/>
                </a:cubicBezTo>
                <a:cubicBezTo>
                  <a:pt x="4658633" y="4140008"/>
                  <a:pt x="4659158" y="4145691"/>
                  <a:pt x="4661934" y="4150380"/>
                </a:cubicBezTo>
                <a:cubicBezTo>
                  <a:pt x="4666682" y="4158371"/>
                  <a:pt x="4670520" y="4166886"/>
                  <a:pt x="4673344" y="4175719"/>
                </a:cubicBezTo>
                <a:cubicBezTo>
                  <a:pt x="4675035" y="4181003"/>
                  <a:pt x="4679072" y="4185216"/>
                  <a:pt x="4684275" y="4187163"/>
                </a:cubicBezTo>
                <a:cubicBezTo>
                  <a:pt x="4686316" y="4187910"/>
                  <a:pt x="4688440" y="4188283"/>
                  <a:pt x="4690574" y="4188283"/>
                </a:cubicBezTo>
                <a:cubicBezTo>
                  <a:pt x="4693864" y="4188283"/>
                  <a:pt x="4697143" y="4187384"/>
                  <a:pt x="4700024" y="4185622"/>
                </a:cubicBezTo>
                <a:cubicBezTo>
                  <a:pt x="4708190" y="4180606"/>
                  <a:pt x="4716940" y="4176581"/>
                  <a:pt x="4726039" y="4173653"/>
                </a:cubicBezTo>
                <a:cubicBezTo>
                  <a:pt x="4731371" y="4171950"/>
                  <a:pt x="4735594" y="4167855"/>
                  <a:pt x="4737507" y="4162606"/>
                </a:cubicBezTo>
                <a:cubicBezTo>
                  <a:pt x="4739409" y="4157345"/>
                  <a:pt x="4738767" y="4151501"/>
                  <a:pt x="4735780" y="4146775"/>
                </a:cubicBezTo>
                <a:cubicBezTo>
                  <a:pt x="4730776" y="4138865"/>
                  <a:pt x="4726693" y="4130372"/>
                  <a:pt x="4723636" y="4121517"/>
                </a:cubicBezTo>
                <a:cubicBezTo>
                  <a:pt x="4721840" y="4116303"/>
                  <a:pt x="4717791" y="4112219"/>
                  <a:pt x="4712600" y="4110377"/>
                </a:cubicBezTo>
                <a:cubicBezTo>
                  <a:pt x="4710640" y="4109665"/>
                  <a:pt x="4708587" y="4109327"/>
                  <a:pt x="4706545" y="4109327"/>
                </a:cubicBezTo>
                <a:close/>
                <a:moveTo>
                  <a:pt x="4014094" y="4099120"/>
                </a:moveTo>
                <a:cubicBezTo>
                  <a:pt x="4011096" y="4099120"/>
                  <a:pt x="4008098" y="4099866"/>
                  <a:pt x="4005403" y="4101335"/>
                </a:cubicBezTo>
                <a:cubicBezTo>
                  <a:pt x="4000736" y="4103901"/>
                  <a:pt x="3995941" y="4106165"/>
                  <a:pt x="3991147" y="4108078"/>
                </a:cubicBezTo>
                <a:cubicBezTo>
                  <a:pt x="3986364" y="4109980"/>
                  <a:pt x="3982619" y="4113830"/>
                  <a:pt x="3980857" y="4118660"/>
                </a:cubicBezTo>
                <a:cubicBezTo>
                  <a:pt x="3979084" y="4123500"/>
                  <a:pt x="3979469" y="4128856"/>
                  <a:pt x="3981896" y="4133393"/>
                </a:cubicBezTo>
                <a:cubicBezTo>
                  <a:pt x="3984439" y="4138165"/>
                  <a:pt x="3986725" y="4143158"/>
                  <a:pt x="3988662" y="4148222"/>
                </a:cubicBezTo>
                <a:cubicBezTo>
                  <a:pt x="3990528" y="4153087"/>
                  <a:pt x="3994390" y="4156901"/>
                  <a:pt x="3999266" y="4158697"/>
                </a:cubicBezTo>
                <a:lnTo>
                  <a:pt x="4005548" y="4159828"/>
                </a:lnTo>
                <a:lnTo>
                  <a:pt x="4005543" y="4159831"/>
                </a:lnTo>
                <a:lnTo>
                  <a:pt x="4005554" y="4159831"/>
                </a:lnTo>
                <a:lnTo>
                  <a:pt x="4005548" y="4159828"/>
                </a:lnTo>
                <a:lnTo>
                  <a:pt x="4014129" y="4157660"/>
                </a:lnTo>
                <a:cubicBezTo>
                  <a:pt x="4018772" y="4155151"/>
                  <a:pt x="4023648" y="4152922"/>
                  <a:pt x="4028630" y="4150998"/>
                </a:cubicBezTo>
                <a:cubicBezTo>
                  <a:pt x="4033518" y="4149121"/>
                  <a:pt x="4037356" y="4145211"/>
                  <a:pt x="4039141" y="4140289"/>
                </a:cubicBezTo>
                <a:cubicBezTo>
                  <a:pt x="4040926" y="4135366"/>
                  <a:pt x="4040494" y="4129906"/>
                  <a:pt x="4037939" y="4125332"/>
                </a:cubicBezTo>
                <a:cubicBezTo>
                  <a:pt x="4035279" y="4120538"/>
                  <a:pt x="4032911" y="4115557"/>
                  <a:pt x="4030893" y="4110505"/>
                </a:cubicBezTo>
                <a:cubicBezTo>
                  <a:pt x="4028980" y="4105686"/>
                  <a:pt x="4025095" y="4101931"/>
                  <a:pt x="4020218" y="4100168"/>
                </a:cubicBezTo>
                <a:cubicBezTo>
                  <a:pt x="4018235" y="4099470"/>
                  <a:pt x="4016159" y="4099120"/>
                  <a:pt x="4014094" y="4099120"/>
                </a:cubicBezTo>
                <a:close/>
                <a:moveTo>
                  <a:pt x="3322459" y="4087487"/>
                </a:moveTo>
                <a:cubicBezTo>
                  <a:pt x="3319694" y="4087487"/>
                  <a:pt x="3316930" y="4088118"/>
                  <a:pt x="3314398" y="4089379"/>
                </a:cubicBezTo>
                <a:cubicBezTo>
                  <a:pt x="3308390" y="4092376"/>
                  <a:pt x="3302079" y="4094932"/>
                  <a:pt x="3295627" y="4097007"/>
                </a:cubicBezTo>
                <a:cubicBezTo>
                  <a:pt x="3290599" y="4098628"/>
                  <a:pt x="3286516" y="4102374"/>
                  <a:pt x="3284474" y="4107250"/>
                </a:cubicBezTo>
                <a:cubicBezTo>
                  <a:pt x="3282444" y="4112138"/>
                  <a:pt x="3282643" y="4117668"/>
                  <a:pt x="3285034" y="4122392"/>
                </a:cubicBezTo>
                <a:cubicBezTo>
                  <a:pt x="3287729" y="4127724"/>
                  <a:pt x="3290028" y="4133277"/>
                  <a:pt x="3291871" y="4138935"/>
                </a:cubicBezTo>
                <a:cubicBezTo>
                  <a:pt x="3293621" y="4144291"/>
                  <a:pt x="3297750" y="4148525"/>
                  <a:pt x="3303070" y="4150391"/>
                </a:cubicBezTo>
                <a:cubicBezTo>
                  <a:pt x="3305018" y="4151079"/>
                  <a:pt x="3307036" y="4151418"/>
                  <a:pt x="3309066" y="4151418"/>
                </a:cubicBezTo>
                <a:cubicBezTo>
                  <a:pt x="3312543" y="4151418"/>
                  <a:pt x="3315984" y="4150415"/>
                  <a:pt x="3318971" y="4148467"/>
                </a:cubicBezTo>
                <a:cubicBezTo>
                  <a:pt x="3324944" y="4144557"/>
                  <a:pt x="3331302" y="4141163"/>
                  <a:pt x="3337882" y="4138386"/>
                </a:cubicBezTo>
                <a:cubicBezTo>
                  <a:pt x="3342700" y="4136346"/>
                  <a:pt x="3346409" y="4132321"/>
                  <a:pt x="3348031" y="4127363"/>
                </a:cubicBezTo>
                <a:cubicBezTo>
                  <a:pt x="3349665" y="4122380"/>
                  <a:pt x="3349046" y="4116945"/>
                  <a:pt x="3346375" y="4112454"/>
                </a:cubicBezTo>
                <a:cubicBezTo>
                  <a:pt x="3343633" y="4107869"/>
                  <a:pt x="3341148" y="4103085"/>
                  <a:pt x="3338990" y="4098220"/>
                </a:cubicBezTo>
                <a:cubicBezTo>
                  <a:pt x="3336983" y="4093717"/>
                  <a:pt x="3333227" y="4090218"/>
                  <a:pt x="3328584" y="4088537"/>
                </a:cubicBezTo>
                <a:cubicBezTo>
                  <a:pt x="3326600" y="4087837"/>
                  <a:pt x="3324524" y="4087487"/>
                  <a:pt x="3322459" y="4087487"/>
                </a:cubicBezTo>
                <a:close/>
                <a:moveTo>
                  <a:pt x="5730290" y="4072450"/>
                </a:moveTo>
                <a:cubicBezTo>
                  <a:pt x="5748326" y="4072450"/>
                  <a:pt x="5766175" y="4077244"/>
                  <a:pt x="5781912" y="4086322"/>
                </a:cubicBezTo>
                <a:cubicBezTo>
                  <a:pt x="5805839" y="4100145"/>
                  <a:pt x="5822942" y="4122452"/>
                  <a:pt x="5830093" y="4149131"/>
                </a:cubicBezTo>
                <a:cubicBezTo>
                  <a:pt x="5837244" y="4175811"/>
                  <a:pt x="5833570" y="4203693"/>
                  <a:pt x="5819757" y="4227620"/>
                </a:cubicBezTo>
                <a:cubicBezTo>
                  <a:pt x="5801336" y="4259527"/>
                  <a:pt x="5766980" y="4279348"/>
                  <a:pt x="5730103" y="4279348"/>
                </a:cubicBezTo>
                <a:cubicBezTo>
                  <a:pt x="5712056" y="4279348"/>
                  <a:pt x="5694207" y="4274555"/>
                  <a:pt x="5678481" y="4265466"/>
                </a:cubicBezTo>
                <a:cubicBezTo>
                  <a:pt x="5654554" y="4251654"/>
                  <a:pt x="5637439" y="4229358"/>
                  <a:pt x="5630288" y="4202668"/>
                </a:cubicBezTo>
                <a:cubicBezTo>
                  <a:pt x="5623137" y="4175987"/>
                  <a:pt x="5626812" y="4148106"/>
                  <a:pt x="5640624" y="4124165"/>
                </a:cubicBezTo>
                <a:cubicBezTo>
                  <a:pt x="5659057" y="4092271"/>
                  <a:pt x="5693402" y="4072450"/>
                  <a:pt x="5730290" y="4072450"/>
                </a:cubicBezTo>
                <a:close/>
                <a:moveTo>
                  <a:pt x="2287201" y="4056910"/>
                </a:moveTo>
                <a:cubicBezTo>
                  <a:pt x="2291528" y="4056910"/>
                  <a:pt x="2295821" y="4058079"/>
                  <a:pt x="2299625" y="4060283"/>
                </a:cubicBezTo>
                <a:cubicBezTo>
                  <a:pt x="2305376" y="4063597"/>
                  <a:pt x="2309494" y="4068963"/>
                  <a:pt x="2311221" y="4075378"/>
                </a:cubicBezTo>
                <a:cubicBezTo>
                  <a:pt x="2312935" y="4081807"/>
                  <a:pt x="2312049" y="4088515"/>
                  <a:pt x="2308724" y="4094278"/>
                </a:cubicBezTo>
                <a:cubicBezTo>
                  <a:pt x="2304291" y="4101954"/>
                  <a:pt x="2296020" y="4106725"/>
                  <a:pt x="2287144" y="4106725"/>
                </a:cubicBezTo>
                <a:cubicBezTo>
                  <a:pt x="2282804" y="4106725"/>
                  <a:pt x="2278498" y="4105559"/>
                  <a:pt x="2274707" y="4103389"/>
                </a:cubicBezTo>
                <a:cubicBezTo>
                  <a:pt x="2262831" y="4096528"/>
                  <a:pt x="2258748" y="4081257"/>
                  <a:pt x="2265606" y="4069382"/>
                </a:cubicBezTo>
                <a:cubicBezTo>
                  <a:pt x="2270040" y="4061694"/>
                  <a:pt x="2278313" y="4056910"/>
                  <a:pt x="2287201" y="4056910"/>
                </a:cubicBezTo>
                <a:close/>
                <a:moveTo>
                  <a:pt x="5195027" y="4042736"/>
                </a:moveTo>
                <a:cubicBezTo>
                  <a:pt x="5191247" y="4042736"/>
                  <a:pt x="5187502" y="4043916"/>
                  <a:pt x="5184364" y="4046215"/>
                </a:cubicBezTo>
                <a:cubicBezTo>
                  <a:pt x="5173655" y="4054041"/>
                  <a:pt x="5161732" y="4059898"/>
                  <a:pt x="5148934" y="4063632"/>
                </a:cubicBezTo>
                <a:cubicBezTo>
                  <a:pt x="5143393" y="4065264"/>
                  <a:pt x="5138960" y="4069428"/>
                  <a:pt x="5137000" y="4074854"/>
                </a:cubicBezTo>
                <a:cubicBezTo>
                  <a:pt x="5135040" y="4080291"/>
                  <a:pt x="5135787" y="4086333"/>
                  <a:pt x="5139030" y="4091117"/>
                </a:cubicBezTo>
                <a:lnTo>
                  <a:pt x="5139018" y="4091117"/>
                </a:lnTo>
                <a:cubicBezTo>
                  <a:pt x="5146193" y="4101720"/>
                  <a:pt x="5151559" y="4113387"/>
                  <a:pt x="5154966" y="4125799"/>
                </a:cubicBezTo>
                <a:cubicBezTo>
                  <a:pt x="5156494" y="4131387"/>
                  <a:pt x="5160635" y="4135913"/>
                  <a:pt x="5166072" y="4137945"/>
                </a:cubicBezTo>
                <a:cubicBezTo>
                  <a:pt x="5168125" y="4138703"/>
                  <a:pt x="5170272" y="4139086"/>
                  <a:pt x="5172395" y="4139086"/>
                </a:cubicBezTo>
                <a:cubicBezTo>
                  <a:pt x="5175918" y="4139086"/>
                  <a:pt x="5179418" y="4138061"/>
                  <a:pt x="5182440" y="4136042"/>
                </a:cubicBezTo>
                <a:cubicBezTo>
                  <a:pt x="5193592" y="4128598"/>
                  <a:pt x="5205877" y="4123209"/>
                  <a:pt x="5218954" y="4120025"/>
                </a:cubicBezTo>
                <a:cubicBezTo>
                  <a:pt x="5224787" y="4118600"/>
                  <a:pt x="5229535" y="4114377"/>
                  <a:pt x="5231624" y="4108766"/>
                </a:cubicBezTo>
                <a:cubicBezTo>
                  <a:pt x="5233712" y="4103143"/>
                  <a:pt x="5232884" y="4096855"/>
                  <a:pt x="5229407" y="4091968"/>
                </a:cubicBezTo>
                <a:cubicBezTo>
                  <a:pt x="5221661" y="4081095"/>
                  <a:pt x="5215968" y="4069032"/>
                  <a:pt x="5212491" y="4056106"/>
                </a:cubicBezTo>
                <a:cubicBezTo>
                  <a:pt x="5210940" y="4050354"/>
                  <a:pt x="5206658" y="4045747"/>
                  <a:pt x="5201035" y="4043765"/>
                </a:cubicBezTo>
                <a:cubicBezTo>
                  <a:pt x="5199075" y="4043063"/>
                  <a:pt x="5197045" y="4042736"/>
                  <a:pt x="5195027" y="4042736"/>
                </a:cubicBezTo>
                <a:close/>
                <a:moveTo>
                  <a:pt x="4500137" y="4038536"/>
                </a:moveTo>
                <a:cubicBezTo>
                  <a:pt x="4496941" y="4038536"/>
                  <a:pt x="4493768" y="4039389"/>
                  <a:pt x="4490956" y="4041046"/>
                </a:cubicBezTo>
                <a:cubicBezTo>
                  <a:pt x="4484435" y="4044882"/>
                  <a:pt x="4477506" y="4048173"/>
                  <a:pt x="4470354" y="4050786"/>
                </a:cubicBezTo>
                <a:cubicBezTo>
                  <a:pt x="4465349" y="4052607"/>
                  <a:pt x="4461418" y="4056549"/>
                  <a:pt x="4459586" y="4061544"/>
                </a:cubicBezTo>
                <a:cubicBezTo>
                  <a:pt x="4457755" y="4066548"/>
                  <a:pt x="4458221" y="4072089"/>
                  <a:pt x="4460858" y="4076720"/>
                </a:cubicBezTo>
                <a:cubicBezTo>
                  <a:pt x="4464696" y="4083439"/>
                  <a:pt x="4467916" y="4090568"/>
                  <a:pt x="4470424" y="4097918"/>
                </a:cubicBezTo>
                <a:cubicBezTo>
                  <a:pt x="4472186" y="4103050"/>
                  <a:pt x="4476129" y="4107098"/>
                  <a:pt x="4481204" y="4109000"/>
                </a:cubicBezTo>
                <a:cubicBezTo>
                  <a:pt x="4483257" y="4109769"/>
                  <a:pt x="4485392" y="4110145"/>
                  <a:pt x="4487538" y="4110145"/>
                </a:cubicBezTo>
                <a:cubicBezTo>
                  <a:pt x="4490676" y="4110145"/>
                  <a:pt x="4493803" y="4109327"/>
                  <a:pt x="4496603" y="4107716"/>
                </a:cubicBezTo>
                <a:cubicBezTo>
                  <a:pt x="4503299" y="4103832"/>
                  <a:pt x="4510404" y="4100589"/>
                  <a:pt x="4517730" y="4098070"/>
                </a:cubicBezTo>
                <a:cubicBezTo>
                  <a:pt x="4522886" y="4096283"/>
                  <a:pt x="4526981" y="4092259"/>
                  <a:pt x="4528836" y="4087114"/>
                </a:cubicBezTo>
                <a:cubicBezTo>
                  <a:pt x="4530691" y="4081983"/>
                  <a:pt x="4530131" y="4076277"/>
                  <a:pt x="4527296" y="4071600"/>
                </a:cubicBezTo>
                <a:cubicBezTo>
                  <a:pt x="4523236" y="4064891"/>
                  <a:pt x="4519818" y="4057775"/>
                  <a:pt x="4517123" y="4050414"/>
                </a:cubicBezTo>
                <a:cubicBezTo>
                  <a:pt x="4515280" y="4045362"/>
                  <a:pt x="4511290" y="4041396"/>
                  <a:pt x="4506239" y="4039598"/>
                </a:cubicBezTo>
                <a:cubicBezTo>
                  <a:pt x="4504256" y="4038886"/>
                  <a:pt x="4502202" y="4038536"/>
                  <a:pt x="4500137" y="4038536"/>
                </a:cubicBezTo>
                <a:close/>
                <a:moveTo>
                  <a:pt x="3808806" y="4027525"/>
                </a:moveTo>
                <a:cubicBezTo>
                  <a:pt x="3805866" y="4027525"/>
                  <a:pt x="3802938" y="4028237"/>
                  <a:pt x="3800290" y="4029658"/>
                </a:cubicBezTo>
                <a:cubicBezTo>
                  <a:pt x="3796592" y="4031619"/>
                  <a:pt x="3792788" y="4033417"/>
                  <a:pt x="3788892" y="4035014"/>
                </a:cubicBezTo>
                <a:cubicBezTo>
                  <a:pt x="3784226" y="4036951"/>
                  <a:pt x="3780586" y="4040743"/>
                  <a:pt x="3778836" y="4045478"/>
                </a:cubicBezTo>
                <a:cubicBezTo>
                  <a:pt x="3777086" y="4050203"/>
                  <a:pt x="3777401" y="4055464"/>
                  <a:pt x="3779688" y="4059956"/>
                </a:cubicBezTo>
                <a:cubicBezTo>
                  <a:pt x="3781542" y="4063572"/>
                  <a:pt x="3783211" y="4067247"/>
                  <a:pt x="3784716" y="4071039"/>
                </a:cubicBezTo>
                <a:cubicBezTo>
                  <a:pt x="3786605" y="4075788"/>
                  <a:pt x="3790409" y="4079519"/>
                  <a:pt x="3795192" y="4081305"/>
                </a:cubicBezTo>
                <a:cubicBezTo>
                  <a:pt x="3797233" y="4082074"/>
                  <a:pt x="3799380" y="4082447"/>
                  <a:pt x="3801515" y="4082447"/>
                </a:cubicBezTo>
                <a:cubicBezTo>
                  <a:pt x="3804385" y="4082447"/>
                  <a:pt x="3807231" y="4081772"/>
                  <a:pt x="3809821" y="4080430"/>
                </a:cubicBezTo>
                <a:cubicBezTo>
                  <a:pt x="3813612" y="4078469"/>
                  <a:pt x="3817509" y="4076696"/>
                  <a:pt x="3821487" y="4075111"/>
                </a:cubicBezTo>
                <a:cubicBezTo>
                  <a:pt x="3826270" y="4073221"/>
                  <a:pt x="3830015" y="4069382"/>
                  <a:pt x="3831788" y="4064552"/>
                </a:cubicBezTo>
                <a:cubicBezTo>
                  <a:pt x="3833573" y="4059722"/>
                  <a:pt x="3833200" y="4054368"/>
                  <a:pt x="3830785" y="4049817"/>
                </a:cubicBezTo>
                <a:cubicBezTo>
                  <a:pt x="3828848" y="4046180"/>
                  <a:pt x="3827087" y="4042446"/>
                  <a:pt x="3825500" y="4038641"/>
                </a:cubicBezTo>
                <a:cubicBezTo>
                  <a:pt x="3823529" y="4033940"/>
                  <a:pt x="3819679" y="4030279"/>
                  <a:pt x="3814884" y="4028575"/>
                </a:cubicBezTo>
                <a:cubicBezTo>
                  <a:pt x="3812912" y="4027864"/>
                  <a:pt x="3810859" y="4027525"/>
                  <a:pt x="3808806" y="4027525"/>
                </a:cubicBezTo>
                <a:close/>
                <a:moveTo>
                  <a:pt x="3116973" y="4013979"/>
                </a:moveTo>
                <a:cubicBezTo>
                  <a:pt x="3114243" y="4013979"/>
                  <a:pt x="3111525" y="4014586"/>
                  <a:pt x="3109028" y="4015812"/>
                </a:cubicBezTo>
                <a:cubicBezTo>
                  <a:pt x="3102075" y="4019207"/>
                  <a:pt x="3094796" y="4022030"/>
                  <a:pt x="3087364" y="4024188"/>
                </a:cubicBezTo>
                <a:cubicBezTo>
                  <a:pt x="3082196" y="4025692"/>
                  <a:pt x="3077962" y="4029414"/>
                  <a:pt x="3075827" y="4034348"/>
                </a:cubicBezTo>
                <a:cubicBezTo>
                  <a:pt x="3073680" y="4039297"/>
                  <a:pt x="3073844" y="4044931"/>
                  <a:pt x="3076282" y="4049726"/>
                </a:cubicBezTo>
                <a:cubicBezTo>
                  <a:pt x="3079618" y="4056292"/>
                  <a:pt x="3082313" y="4063211"/>
                  <a:pt x="3084296" y="4070270"/>
                </a:cubicBezTo>
                <a:cubicBezTo>
                  <a:pt x="3085894" y="4075938"/>
                  <a:pt x="3090164" y="4080488"/>
                  <a:pt x="3095729" y="4082437"/>
                </a:cubicBezTo>
                <a:cubicBezTo>
                  <a:pt x="3097677" y="4083124"/>
                  <a:pt x="3099696" y="4083451"/>
                  <a:pt x="3101702" y="4083451"/>
                </a:cubicBezTo>
                <a:cubicBezTo>
                  <a:pt x="3105435" y="4083451"/>
                  <a:pt x="3109133" y="4082296"/>
                  <a:pt x="3112248" y="4080069"/>
                </a:cubicBezTo>
                <a:cubicBezTo>
                  <a:pt x="3119084" y="4075156"/>
                  <a:pt x="3126481" y="4070968"/>
                  <a:pt x="3134250" y="4067632"/>
                </a:cubicBezTo>
                <a:cubicBezTo>
                  <a:pt x="3139092" y="4065544"/>
                  <a:pt x="3142778" y="4061438"/>
                  <a:pt x="3144353" y="4056410"/>
                </a:cubicBezTo>
                <a:cubicBezTo>
                  <a:pt x="3145928" y="4051357"/>
                  <a:pt x="3145216" y="4045886"/>
                  <a:pt x="3142405" y="4041406"/>
                </a:cubicBezTo>
                <a:cubicBezTo>
                  <a:pt x="3139057" y="4036075"/>
                  <a:pt x="3136059" y="4030452"/>
                  <a:pt x="3133480" y="4024691"/>
                </a:cubicBezTo>
                <a:cubicBezTo>
                  <a:pt x="3131485" y="4020209"/>
                  <a:pt x="3127752" y="4016734"/>
                  <a:pt x="3123144" y="4015054"/>
                </a:cubicBezTo>
                <a:cubicBezTo>
                  <a:pt x="3121149" y="4014329"/>
                  <a:pt x="3119061" y="4013979"/>
                  <a:pt x="3116973" y="4013979"/>
                </a:cubicBezTo>
                <a:close/>
                <a:moveTo>
                  <a:pt x="6009436" y="3991697"/>
                </a:moveTo>
                <a:cubicBezTo>
                  <a:pt x="6018873" y="3991697"/>
                  <a:pt x="6028195" y="3994206"/>
                  <a:pt x="6036396" y="3998942"/>
                </a:cubicBezTo>
                <a:cubicBezTo>
                  <a:pt x="6048890" y="4006151"/>
                  <a:pt x="6057815" y="4017794"/>
                  <a:pt x="6061559" y="4031725"/>
                </a:cubicBezTo>
                <a:cubicBezTo>
                  <a:pt x="6065293" y="4045654"/>
                  <a:pt x="6063379" y="4060213"/>
                  <a:pt x="6056158" y="4072706"/>
                </a:cubicBezTo>
                <a:cubicBezTo>
                  <a:pt x="6046545" y="4089365"/>
                  <a:pt x="6028603" y="4099713"/>
                  <a:pt x="6009343" y="4099713"/>
                </a:cubicBezTo>
                <a:cubicBezTo>
                  <a:pt x="5999939" y="4099713"/>
                  <a:pt x="5990618" y="4097206"/>
                  <a:pt x="5982394" y="4092468"/>
                </a:cubicBezTo>
                <a:cubicBezTo>
                  <a:pt x="5969934" y="4085283"/>
                  <a:pt x="5961010" y="4073629"/>
                  <a:pt x="5957265" y="4059676"/>
                </a:cubicBezTo>
                <a:cubicBezTo>
                  <a:pt x="5953532" y="4045712"/>
                  <a:pt x="5955433" y="4031164"/>
                  <a:pt x="5962631" y="4018705"/>
                </a:cubicBezTo>
                <a:cubicBezTo>
                  <a:pt x="5972244" y="4002033"/>
                  <a:pt x="5990175" y="3991697"/>
                  <a:pt x="6009436" y="3991697"/>
                </a:cubicBezTo>
                <a:close/>
                <a:moveTo>
                  <a:pt x="4988048" y="3973907"/>
                </a:moveTo>
                <a:cubicBezTo>
                  <a:pt x="4984501" y="3973907"/>
                  <a:pt x="4980990" y="3974945"/>
                  <a:pt x="4977968" y="3976986"/>
                </a:cubicBezTo>
                <a:cubicBezTo>
                  <a:pt x="4968659" y="3983240"/>
                  <a:pt x="4958532" y="3988127"/>
                  <a:pt x="4947881" y="3991511"/>
                </a:cubicBezTo>
                <a:cubicBezTo>
                  <a:pt x="4942527" y="3993226"/>
                  <a:pt x="4938280" y="3997298"/>
                  <a:pt x="4936367" y="4002571"/>
                </a:cubicBezTo>
                <a:cubicBezTo>
                  <a:pt x="4934454" y="4007843"/>
                  <a:pt x="4935096" y="4013700"/>
                  <a:pt x="4938105" y="4018447"/>
                </a:cubicBezTo>
                <a:cubicBezTo>
                  <a:pt x="4943903" y="4027583"/>
                  <a:pt x="4948441" y="4037464"/>
                  <a:pt x="4951580" y="4047823"/>
                </a:cubicBezTo>
                <a:cubicBezTo>
                  <a:pt x="4953213" y="4053224"/>
                  <a:pt x="4957284" y="4057552"/>
                  <a:pt x="4962569" y="4059525"/>
                </a:cubicBezTo>
                <a:cubicBezTo>
                  <a:pt x="4964622" y="4060294"/>
                  <a:pt x="4966757" y="4060667"/>
                  <a:pt x="4968880" y="4060667"/>
                </a:cubicBezTo>
                <a:cubicBezTo>
                  <a:pt x="4972252" y="4060667"/>
                  <a:pt x="4975612" y="4059722"/>
                  <a:pt x="4978540" y="4057879"/>
                </a:cubicBezTo>
                <a:cubicBezTo>
                  <a:pt x="4988129" y="4051814"/>
                  <a:pt x="4998524" y="4047169"/>
                  <a:pt x="5009431" y="4044043"/>
                </a:cubicBezTo>
                <a:cubicBezTo>
                  <a:pt x="5014973" y="4042456"/>
                  <a:pt x="5019429" y="4038339"/>
                  <a:pt x="5021424" y="4032925"/>
                </a:cubicBezTo>
                <a:cubicBezTo>
                  <a:pt x="5023419" y="4027525"/>
                  <a:pt x="5022719" y="4021483"/>
                  <a:pt x="5019546" y="4016674"/>
                </a:cubicBezTo>
                <a:cubicBezTo>
                  <a:pt x="5013410" y="4007412"/>
                  <a:pt x="5008627" y="3997298"/>
                  <a:pt x="5005325" y="3986634"/>
                </a:cubicBezTo>
                <a:cubicBezTo>
                  <a:pt x="5003634" y="3981175"/>
                  <a:pt x="4999469" y="3976836"/>
                  <a:pt x="4994067" y="3974933"/>
                </a:cubicBezTo>
                <a:cubicBezTo>
                  <a:pt x="4992108" y="3974257"/>
                  <a:pt x="4990078" y="3973907"/>
                  <a:pt x="4988048" y="3973907"/>
                </a:cubicBezTo>
                <a:close/>
                <a:moveTo>
                  <a:pt x="2082507" y="3971433"/>
                </a:moveTo>
                <a:cubicBezTo>
                  <a:pt x="2088773" y="3971433"/>
                  <a:pt x="2094956" y="3973102"/>
                  <a:pt x="2100403" y="3976241"/>
                </a:cubicBezTo>
                <a:cubicBezTo>
                  <a:pt x="2108699" y="3981035"/>
                  <a:pt x="2114648" y="3988781"/>
                  <a:pt x="2117123" y="3998044"/>
                </a:cubicBezTo>
                <a:cubicBezTo>
                  <a:pt x="2119607" y="4007295"/>
                  <a:pt x="2118335" y="4016954"/>
                  <a:pt x="2113541" y="4025260"/>
                </a:cubicBezTo>
                <a:cubicBezTo>
                  <a:pt x="2107148" y="4036333"/>
                  <a:pt x="2095235" y="4043216"/>
                  <a:pt x="2082439" y="4043216"/>
                </a:cubicBezTo>
                <a:cubicBezTo>
                  <a:pt x="2076175" y="4043216"/>
                  <a:pt x="2069979" y="4041535"/>
                  <a:pt x="2064531" y="4038386"/>
                </a:cubicBezTo>
                <a:cubicBezTo>
                  <a:pt x="2056247" y="4033603"/>
                  <a:pt x="2050323" y="4025868"/>
                  <a:pt x="2047838" y="4016582"/>
                </a:cubicBezTo>
                <a:cubicBezTo>
                  <a:pt x="2045352" y="4007331"/>
                  <a:pt x="2046622" y="3997648"/>
                  <a:pt x="2051396" y="3989376"/>
                </a:cubicBezTo>
                <a:cubicBezTo>
                  <a:pt x="2057788" y="3978305"/>
                  <a:pt x="2069711" y="3971433"/>
                  <a:pt x="2082507" y="3971433"/>
                </a:cubicBezTo>
                <a:close/>
                <a:moveTo>
                  <a:pt x="4294091" y="3966617"/>
                </a:moveTo>
                <a:cubicBezTo>
                  <a:pt x="4291000" y="3966617"/>
                  <a:pt x="4287920" y="3967410"/>
                  <a:pt x="4285178" y="3968972"/>
                </a:cubicBezTo>
                <a:cubicBezTo>
                  <a:pt x="4279742" y="3972052"/>
                  <a:pt x="4274037" y="3974759"/>
                  <a:pt x="4268216" y="3977000"/>
                </a:cubicBezTo>
                <a:cubicBezTo>
                  <a:pt x="4263340" y="3978889"/>
                  <a:pt x="4259513" y="3982785"/>
                  <a:pt x="4257740" y="3987708"/>
                </a:cubicBezTo>
                <a:cubicBezTo>
                  <a:pt x="4255955" y="3992619"/>
                  <a:pt x="4256387" y="3998068"/>
                  <a:pt x="4258918" y="4002629"/>
                </a:cubicBezTo>
                <a:cubicBezTo>
                  <a:pt x="4262045" y="4008286"/>
                  <a:pt x="4264751" y="4014167"/>
                  <a:pt x="4266956" y="4020150"/>
                </a:cubicBezTo>
                <a:cubicBezTo>
                  <a:pt x="4268788" y="4025099"/>
                  <a:pt x="4272696" y="4029006"/>
                  <a:pt x="4277654" y="4030837"/>
                </a:cubicBezTo>
                <a:cubicBezTo>
                  <a:pt x="4279672" y="4031595"/>
                  <a:pt x="4281807" y="4031957"/>
                  <a:pt x="4283918" y="4031957"/>
                </a:cubicBezTo>
                <a:cubicBezTo>
                  <a:pt x="4286963" y="4031957"/>
                  <a:pt x="4289996" y="4031188"/>
                  <a:pt x="4292715" y="4029671"/>
                </a:cubicBezTo>
                <a:cubicBezTo>
                  <a:pt x="4298256" y="4026591"/>
                  <a:pt x="4304054" y="4023919"/>
                  <a:pt x="4309946" y="4021749"/>
                </a:cubicBezTo>
                <a:cubicBezTo>
                  <a:pt x="4314938" y="4019895"/>
                  <a:pt x="4318858" y="4015940"/>
                  <a:pt x="4320667" y="4010924"/>
                </a:cubicBezTo>
                <a:cubicBezTo>
                  <a:pt x="4322475" y="4005920"/>
                  <a:pt x="4321985" y="4000378"/>
                  <a:pt x="4319337" y="3995757"/>
                </a:cubicBezTo>
                <a:cubicBezTo>
                  <a:pt x="4316105" y="3990158"/>
                  <a:pt x="4313294" y="3984254"/>
                  <a:pt x="4310972" y="3978212"/>
                </a:cubicBezTo>
                <a:cubicBezTo>
                  <a:pt x="4309082" y="3973301"/>
                  <a:pt x="4305151" y="3969450"/>
                  <a:pt x="4300193" y="3967677"/>
                </a:cubicBezTo>
                <a:cubicBezTo>
                  <a:pt x="4298209" y="3966979"/>
                  <a:pt x="4296145" y="3966617"/>
                  <a:pt x="4294091" y="3966617"/>
                </a:cubicBezTo>
                <a:close/>
                <a:moveTo>
                  <a:pt x="221415" y="3958181"/>
                </a:moveTo>
                <a:cubicBezTo>
                  <a:pt x="233134" y="3958181"/>
                  <a:pt x="244732" y="3961308"/>
                  <a:pt x="254951" y="3967199"/>
                </a:cubicBezTo>
                <a:cubicBezTo>
                  <a:pt x="287021" y="3985726"/>
                  <a:pt x="298055" y="4026893"/>
                  <a:pt x="279536" y="4058988"/>
                </a:cubicBezTo>
                <a:cubicBezTo>
                  <a:pt x="267566" y="4079707"/>
                  <a:pt x="245256" y="4092573"/>
                  <a:pt x="221296" y="4092573"/>
                </a:cubicBezTo>
                <a:cubicBezTo>
                  <a:pt x="209568" y="4092573"/>
                  <a:pt x="197971" y="4089460"/>
                  <a:pt x="187757" y="4083568"/>
                </a:cubicBezTo>
                <a:cubicBezTo>
                  <a:pt x="172223" y="4074586"/>
                  <a:pt x="161104" y="4060109"/>
                  <a:pt x="156462" y="4042783"/>
                </a:cubicBezTo>
                <a:cubicBezTo>
                  <a:pt x="151820" y="4025435"/>
                  <a:pt x="154200" y="4007331"/>
                  <a:pt x="163171" y="3991791"/>
                </a:cubicBezTo>
                <a:cubicBezTo>
                  <a:pt x="175139" y="3971060"/>
                  <a:pt x="197458" y="3958181"/>
                  <a:pt x="221415" y="3958181"/>
                </a:cubicBezTo>
                <a:close/>
                <a:moveTo>
                  <a:pt x="3602923" y="3956139"/>
                </a:moveTo>
                <a:cubicBezTo>
                  <a:pt x="3600077" y="3956139"/>
                  <a:pt x="3597242" y="3956805"/>
                  <a:pt x="3594663" y="3958135"/>
                </a:cubicBezTo>
                <a:cubicBezTo>
                  <a:pt x="3592109" y="3959442"/>
                  <a:pt x="3589507" y="3960677"/>
                  <a:pt x="3586871" y="3961810"/>
                </a:cubicBezTo>
                <a:cubicBezTo>
                  <a:pt x="3582321" y="3963780"/>
                  <a:pt x="3578786" y="3967525"/>
                  <a:pt x="3577083" y="3972180"/>
                </a:cubicBezTo>
                <a:cubicBezTo>
                  <a:pt x="3575380" y="3976824"/>
                  <a:pt x="3575659" y="3981969"/>
                  <a:pt x="3577853" y="3986413"/>
                </a:cubicBezTo>
                <a:cubicBezTo>
                  <a:pt x="3579124" y="3988990"/>
                  <a:pt x="3580326" y="3991627"/>
                  <a:pt x="3581423" y="3994276"/>
                </a:cubicBezTo>
                <a:cubicBezTo>
                  <a:pt x="3583347" y="3998907"/>
                  <a:pt x="3587104" y="4002525"/>
                  <a:pt x="3591794" y="4004286"/>
                </a:cubicBezTo>
                <a:cubicBezTo>
                  <a:pt x="3593835" y="4005044"/>
                  <a:pt x="3595982" y="4005417"/>
                  <a:pt x="3598128" y="4005417"/>
                </a:cubicBezTo>
                <a:cubicBezTo>
                  <a:pt x="3600893" y="4005417"/>
                  <a:pt x="3603658" y="4004786"/>
                  <a:pt x="3606190" y="4003526"/>
                </a:cubicBezTo>
                <a:cubicBezTo>
                  <a:pt x="3608791" y="4002233"/>
                  <a:pt x="3611439" y="4001009"/>
                  <a:pt x="3614122" y="3999899"/>
                </a:cubicBezTo>
                <a:cubicBezTo>
                  <a:pt x="3618801" y="3997952"/>
                  <a:pt x="3622440" y="3994147"/>
                  <a:pt x="3624167" y="3989388"/>
                </a:cubicBezTo>
                <a:cubicBezTo>
                  <a:pt x="3625905" y="3984640"/>
                  <a:pt x="3625567" y="3979379"/>
                  <a:pt x="3623245" y="3974875"/>
                </a:cubicBezTo>
                <a:cubicBezTo>
                  <a:pt x="3621915" y="3972296"/>
                  <a:pt x="3620667" y="3969684"/>
                  <a:pt x="3619500" y="3967013"/>
                </a:cubicBezTo>
                <a:cubicBezTo>
                  <a:pt x="3617517" y="3962429"/>
                  <a:pt x="3613714" y="3958869"/>
                  <a:pt x="3609001" y="3957189"/>
                </a:cubicBezTo>
                <a:cubicBezTo>
                  <a:pt x="3607029" y="3956478"/>
                  <a:pt x="3604976" y="3956139"/>
                  <a:pt x="3602923" y="3956139"/>
                </a:cubicBezTo>
                <a:close/>
                <a:moveTo>
                  <a:pt x="2912047" y="3940203"/>
                </a:moveTo>
                <a:cubicBezTo>
                  <a:pt x="2909340" y="3940203"/>
                  <a:pt x="2906645" y="3940799"/>
                  <a:pt x="2904149" y="3942011"/>
                </a:cubicBezTo>
                <a:cubicBezTo>
                  <a:pt x="2895399" y="3946259"/>
                  <a:pt x="2886171" y="3949547"/>
                  <a:pt x="2876710" y="3951812"/>
                </a:cubicBezTo>
                <a:cubicBezTo>
                  <a:pt x="2871309" y="3953096"/>
                  <a:pt x="2866794" y="3956781"/>
                  <a:pt x="2864484" y="3961833"/>
                </a:cubicBezTo>
                <a:cubicBezTo>
                  <a:pt x="2862151" y="3966872"/>
                  <a:pt x="2862268" y="3972706"/>
                  <a:pt x="2864811" y="3977641"/>
                </a:cubicBezTo>
                <a:cubicBezTo>
                  <a:pt x="2869069" y="3985958"/>
                  <a:pt x="2872230" y="3994835"/>
                  <a:pt x="2874190" y="4004028"/>
                </a:cubicBezTo>
                <a:cubicBezTo>
                  <a:pt x="2875509" y="4010212"/>
                  <a:pt x="2879977" y="4015274"/>
                  <a:pt x="2885961" y="4017340"/>
                </a:cubicBezTo>
                <a:cubicBezTo>
                  <a:pt x="2887898" y="4018004"/>
                  <a:pt x="2889893" y="4018331"/>
                  <a:pt x="2891876" y="4018331"/>
                </a:cubicBezTo>
                <a:cubicBezTo>
                  <a:pt x="2896041" y="4018331"/>
                  <a:pt x="2900147" y="4016896"/>
                  <a:pt x="2903449" y="4014132"/>
                </a:cubicBezTo>
                <a:cubicBezTo>
                  <a:pt x="2911907" y="4007097"/>
                  <a:pt x="2921321" y="4001334"/>
                  <a:pt x="2931447" y="3997018"/>
                </a:cubicBezTo>
                <a:cubicBezTo>
                  <a:pt x="2936405" y="3994906"/>
                  <a:pt x="2940162" y="3990695"/>
                  <a:pt x="2941690" y="3985515"/>
                </a:cubicBezTo>
                <a:cubicBezTo>
                  <a:pt x="2943218" y="3980358"/>
                  <a:pt x="2942378" y="3974770"/>
                  <a:pt x="2939369" y="3970291"/>
                </a:cubicBezTo>
                <a:lnTo>
                  <a:pt x="2939369" y="3970302"/>
                </a:lnTo>
                <a:cubicBezTo>
                  <a:pt x="2935227" y="3964131"/>
                  <a:pt x="2931576" y="3957586"/>
                  <a:pt x="2928519" y="3950820"/>
                </a:cubicBezTo>
                <a:cubicBezTo>
                  <a:pt x="2926513" y="3946377"/>
                  <a:pt x="2922791" y="3942933"/>
                  <a:pt x="2918195" y="3941267"/>
                </a:cubicBezTo>
                <a:cubicBezTo>
                  <a:pt x="2916200" y="3940555"/>
                  <a:pt x="2914123" y="3940203"/>
                  <a:pt x="2912047" y="3940203"/>
                </a:cubicBezTo>
                <a:close/>
                <a:moveTo>
                  <a:pt x="16666" y="3934218"/>
                </a:moveTo>
                <a:cubicBezTo>
                  <a:pt x="19578" y="3934218"/>
                  <a:pt x="22455" y="3934988"/>
                  <a:pt x="24978" y="3936448"/>
                </a:cubicBezTo>
                <a:cubicBezTo>
                  <a:pt x="28824" y="3938676"/>
                  <a:pt x="31574" y="3942270"/>
                  <a:pt x="32733" y="3946584"/>
                </a:cubicBezTo>
                <a:cubicBezTo>
                  <a:pt x="33883" y="3950890"/>
                  <a:pt x="33295" y="3955358"/>
                  <a:pt x="31080" y="3959196"/>
                </a:cubicBezTo>
                <a:cubicBezTo>
                  <a:pt x="28106" y="3964353"/>
                  <a:pt x="22575" y="3967537"/>
                  <a:pt x="16632" y="3967537"/>
                </a:cubicBezTo>
                <a:cubicBezTo>
                  <a:pt x="13729" y="3967537"/>
                  <a:pt x="10858" y="3966768"/>
                  <a:pt x="8327" y="3965308"/>
                </a:cubicBezTo>
                <a:cubicBezTo>
                  <a:pt x="377" y="3960712"/>
                  <a:pt x="-2365" y="3950505"/>
                  <a:pt x="2227" y="3942559"/>
                </a:cubicBezTo>
                <a:cubicBezTo>
                  <a:pt x="5196" y="3937404"/>
                  <a:pt x="10726" y="3934218"/>
                  <a:pt x="16666" y="3934218"/>
                </a:cubicBezTo>
                <a:close/>
                <a:moveTo>
                  <a:pt x="5804754" y="3906208"/>
                </a:moveTo>
                <a:cubicBezTo>
                  <a:pt x="5816094" y="3906208"/>
                  <a:pt x="5827316" y="3909219"/>
                  <a:pt x="5837198" y="3914924"/>
                </a:cubicBezTo>
                <a:cubicBezTo>
                  <a:pt x="5852224" y="3923592"/>
                  <a:pt x="5862968" y="3937614"/>
                  <a:pt x="5867471" y="3954377"/>
                </a:cubicBezTo>
                <a:cubicBezTo>
                  <a:pt x="5871962" y="3971141"/>
                  <a:pt x="5869653" y="3988653"/>
                  <a:pt x="5860973" y="4003690"/>
                </a:cubicBezTo>
                <a:cubicBezTo>
                  <a:pt x="5849400" y="4023745"/>
                  <a:pt x="5827806" y="4036191"/>
                  <a:pt x="5804638" y="4036191"/>
                </a:cubicBezTo>
                <a:cubicBezTo>
                  <a:pt x="5793298" y="4036191"/>
                  <a:pt x="5782076" y="4033171"/>
                  <a:pt x="5772194" y="4027479"/>
                </a:cubicBezTo>
                <a:cubicBezTo>
                  <a:pt x="5757180" y="4018809"/>
                  <a:pt x="5746424" y="4004786"/>
                  <a:pt x="5741932" y="3988011"/>
                </a:cubicBezTo>
                <a:cubicBezTo>
                  <a:pt x="5737430" y="3971259"/>
                  <a:pt x="5739739" y="3953748"/>
                  <a:pt x="5748419" y="3938711"/>
                </a:cubicBezTo>
                <a:cubicBezTo>
                  <a:pt x="5759992" y="3918658"/>
                  <a:pt x="5781574" y="3906208"/>
                  <a:pt x="5804754" y="3906208"/>
                </a:cubicBezTo>
                <a:close/>
                <a:moveTo>
                  <a:pt x="4781512" y="3904307"/>
                </a:moveTo>
                <a:cubicBezTo>
                  <a:pt x="4778163" y="3904307"/>
                  <a:pt x="4774827" y="3905252"/>
                  <a:pt x="4771922" y="3907072"/>
                </a:cubicBezTo>
                <a:cubicBezTo>
                  <a:pt x="4764118" y="3911960"/>
                  <a:pt x="4755753" y="3915962"/>
                  <a:pt x="4747085" y="3919006"/>
                </a:cubicBezTo>
                <a:cubicBezTo>
                  <a:pt x="4741975" y="3920792"/>
                  <a:pt x="4737939" y="3924781"/>
                  <a:pt x="4736072" y="3929868"/>
                </a:cubicBezTo>
                <a:cubicBezTo>
                  <a:pt x="4734217" y="3934954"/>
                  <a:pt x="4734731" y="3940611"/>
                  <a:pt x="4737495" y="3945267"/>
                </a:cubicBezTo>
                <a:cubicBezTo>
                  <a:pt x="4742080" y="3953036"/>
                  <a:pt x="4745825" y="3961343"/>
                  <a:pt x="4748648" y="3969975"/>
                </a:cubicBezTo>
                <a:cubicBezTo>
                  <a:pt x="4750352" y="3975213"/>
                  <a:pt x="4754353" y="3979379"/>
                  <a:pt x="4759509" y="3981304"/>
                </a:cubicBezTo>
                <a:cubicBezTo>
                  <a:pt x="4761551" y="3982062"/>
                  <a:pt x="4763697" y="3982447"/>
                  <a:pt x="4765832" y="3982447"/>
                </a:cubicBezTo>
                <a:cubicBezTo>
                  <a:pt x="4769075" y="3982447"/>
                  <a:pt x="4772295" y="3981583"/>
                  <a:pt x="4775142" y="3979867"/>
                </a:cubicBezTo>
                <a:cubicBezTo>
                  <a:pt x="4783168" y="3975051"/>
                  <a:pt x="4791766" y="3971165"/>
                  <a:pt x="4800714" y="3968330"/>
                </a:cubicBezTo>
                <a:cubicBezTo>
                  <a:pt x="4806045" y="3966627"/>
                  <a:pt x="4810303" y="3962568"/>
                  <a:pt x="4812217" y="3957294"/>
                </a:cubicBezTo>
                <a:cubicBezTo>
                  <a:pt x="4814142" y="3952046"/>
                  <a:pt x="4813523" y="3946199"/>
                  <a:pt x="4810548" y="3941463"/>
                </a:cubicBezTo>
                <a:cubicBezTo>
                  <a:pt x="4805637" y="3933660"/>
                  <a:pt x="4801624" y="3925271"/>
                  <a:pt x="4798614" y="3916509"/>
                </a:cubicBezTo>
                <a:cubicBezTo>
                  <a:pt x="4796817" y="3911294"/>
                  <a:pt x="4792746" y="3907176"/>
                  <a:pt x="4787543" y="3905345"/>
                </a:cubicBezTo>
                <a:cubicBezTo>
                  <a:pt x="4785583" y="3904657"/>
                  <a:pt x="4783553" y="3904307"/>
                  <a:pt x="4781512" y="3904307"/>
                </a:cubicBezTo>
                <a:close/>
                <a:moveTo>
                  <a:pt x="4089025" y="3895453"/>
                </a:moveTo>
                <a:cubicBezTo>
                  <a:pt x="4086015" y="3895453"/>
                  <a:pt x="4083029" y="3896200"/>
                  <a:pt x="4080334" y="3897669"/>
                </a:cubicBezTo>
                <a:cubicBezTo>
                  <a:pt x="4075807" y="3900153"/>
                  <a:pt x="4071036" y="3902406"/>
                  <a:pt x="4066148" y="3904365"/>
                </a:cubicBezTo>
                <a:cubicBezTo>
                  <a:pt x="4061400" y="3906268"/>
                  <a:pt x="4057690" y="3910094"/>
                  <a:pt x="4055917" y="3914889"/>
                </a:cubicBezTo>
                <a:cubicBezTo>
                  <a:pt x="4054144" y="3919694"/>
                  <a:pt x="4054494" y="3925015"/>
                  <a:pt x="4056862" y="3929541"/>
                </a:cubicBezTo>
                <a:cubicBezTo>
                  <a:pt x="4059160" y="3933903"/>
                  <a:pt x="4061213" y="3938441"/>
                  <a:pt x="4062975" y="3943026"/>
                </a:cubicBezTo>
                <a:cubicBezTo>
                  <a:pt x="4064841" y="3947870"/>
                  <a:pt x="4068691" y="3951682"/>
                  <a:pt x="4073556" y="3953479"/>
                </a:cubicBezTo>
                <a:cubicBezTo>
                  <a:pt x="4075597" y="3954238"/>
                  <a:pt x="4077721" y="3954612"/>
                  <a:pt x="4079844" y="3954612"/>
                </a:cubicBezTo>
                <a:cubicBezTo>
                  <a:pt x="4082795" y="3954612"/>
                  <a:pt x="4085735" y="3953888"/>
                  <a:pt x="4088395" y="3952465"/>
                </a:cubicBezTo>
                <a:cubicBezTo>
                  <a:pt x="4093085" y="3949944"/>
                  <a:pt x="4097961" y="3947705"/>
                  <a:pt x="4102908" y="3945805"/>
                </a:cubicBezTo>
                <a:cubicBezTo>
                  <a:pt x="4107772" y="3943913"/>
                  <a:pt x="4111599" y="3940017"/>
                  <a:pt x="4113372" y="3935106"/>
                </a:cubicBezTo>
                <a:cubicBezTo>
                  <a:pt x="4115169" y="3930193"/>
                  <a:pt x="4114737" y="3924758"/>
                  <a:pt x="4112205" y="3920185"/>
                </a:cubicBezTo>
                <a:cubicBezTo>
                  <a:pt x="4109814" y="3915845"/>
                  <a:pt x="4107644" y="3911307"/>
                  <a:pt x="4105778" y="3906699"/>
                </a:cubicBezTo>
                <a:cubicBezTo>
                  <a:pt x="4103829" y="3901926"/>
                  <a:pt x="4099944" y="3898218"/>
                  <a:pt x="4095080" y="3896480"/>
                </a:cubicBezTo>
                <a:cubicBezTo>
                  <a:pt x="4093120" y="3895790"/>
                  <a:pt x="4091067" y="3895453"/>
                  <a:pt x="4089025" y="3895453"/>
                </a:cubicBezTo>
                <a:close/>
                <a:moveTo>
                  <a:pt x="3396947" y="3884078"/>
                </a:moveTo>
                <a:cubicBezTo>
                  <a:pt x="3394194" y="3884078"/>
                  <a:pt x="3391452" y="3884709"/>
                  <a:pt x="3388933" y="3885944"/>
                </a:cubicBezTo>
                <a:cubicBezTo>
                  <a:pt x="3387206" y="3886808"/>
                  <a:pt x="3385479" y="3887625"/>
                  <a:pt x="3383729" y="3888408"/>
                </a:cubicBezTo>
                <a:cubicBezTo>
                  <a:pt x="3379261" y="3890401"/>
                  <a:pt x="3375796" y="3894111"/>
                  <a:pt x="3374116" y="3898719"/>
                </a:cubicBezTo>
                <a:cubicBezTo>
                  <a:pt x="3372437" y="3903315"/>
                  <a:pt x="3372682" y="3908390"/>
                  <a:pt x="3374828" y="3912799"/>
                </a:cubicBezTo>
                <a:cubicBezTo>
                  <a:pt x="3375586" y="3914375"/>
                  <a:pt x="3376310" y="3915962"/>
                  <a:pt x="3377010" y="3917548"/>
                </a:cubicBezTo>
                <a:cubicBezTo>
                  <a:pt x="3378981" y="3922062"/>
                  <a:pt x="3382714" y="3925586"/>
                  <a:pt x="3387346" y="3927278"/>
                </a:cubicBezTo>
                <a:cubicBezTo>
                  <a:pt x="3389364" y="3928023"/>
                  <a:pt x="3391476" y="3928385"/>
                  <a:pt x="3393587" y="3928385"/>
                </a:cubicBezTo>
                <a:cubicBezTo>
                  <a:pt x="3396305" y="3928385"/>
                  <a:pt x="3399024" y="3927767"/>
                  <a:pt x="3401520" y="3926555"/>
                </a:cubicBezTo>
                <a:cubicBezTo>
                  <a:pt x="3403258" y="3925703"/>
                  <a:pt x="3405020" y="3924874"/>
                  <a:pt x="3406793" y="3924105"/>
                </a:cubicBezTo>
                <a:cubicBezTo>
                  <a:pt x="3411308" y="3922109"/>
                  <a:pt x="3414831" y="3918354"/>
                  <a:pt x="3416511" y="3913709"/>
                </a:cubicBezTo>
                <a:cubicBezTo>
                  <a:pt x="3418191" y="3909067"/>
                  <a:pt x="3417899" y="3903922"/>
                  <a:pt x="3415706" y="3899500"/>
                </a:cubicBezTo>
                <a:cubicBezTo>
                  <a:pt x="3414913" y="3897913"/>
                  <a:pt x="3414154" y="3896316"/>
                  <a:pt x="3413420" y="3894694"/>
                </a:cubicBezTo>
                <a:cubicBezTo>
                  <a:pt x="3411401" y="3890227"/>
                  <a:pt x="3407645" y="3886772"/>
                  <a:pt x="3403037" y="3885129"/>
                </a:cubicBezTo>
                <a:cubicBezTo>
                  <a:pt x="3401065" y="3884417"/>
                  <a:pt x="3399000" y="3884078"/>
                  <a:pt x="3396947" y="3884078"/>
                </a:cubicBezTo>
                <a:close/>
                <a:moveTo>
                  <a:pt x="1877815" y="3872750"/>
                </a:moveTo>
                <a:cubicBezTo>
                  <a:pt x="1888292" y="3872750"/>
                  <a:pt x="1898652" y="3875550"/>
                  <a:pt x="1907786" y="3880824"/>
                </a:cubicBezTo>
                <a:cubicBezTo>
                  <a:pt x="1921669" y="3888837"/>
                  <a:pt x="1931609" y="3901788"/>
                  <a:pt x="1935772" y="3917279"/>
                </a:cubicBezTo>
                <a:cubicBezTo>
                  <a:pt x="1939914" y="3932761"/>
                  <a:pt x="1937779" y="3948954"/>
                  <a:pt x="1929764" y="3962847"/>
                </a:cubicBezTo>
                <a:cubicBezTo>
                  <a:pt x="1919068" y="3981373"/>
                  <a:pt x="1899119" y="3992876"/>
                  <a:pt x="1877722" y="3992876"/>
                </a:cubicBezTo>
                <a:cubicBezTo>
                  <a:pt x="1867246" y="3992876"/>
                  <a:pt x="1856887" y="3990088"/>
                  <a:pt x="1847752" y="3984815"/>
                </a:cubicBezTo>
                <a:cubicBezTo>
                  <a:pt x="1833857" y="3976789"/>
                  <a:pt x="1823930" y="3963850"/>
                  <a:pt x="1819765" y="3948358"/>
                </a:cubicBezTo>
                <a:cubicBezTo>
                  <a:pt x="1815623" y="3932877"/>
                  <a:pt x="1817747" y="3916685"/>
                  <a:pt x="1825773" y="3902791"/>
                </a:cubicBezTo>
                <a:cubicBezTo>
                  <a:pt x="1836471" y="3884266"/>
                  <a:pt x="1856408" y="3872750"/>
                  <a:pt x="1877815" y="3872750"/>
                </a:cubicBezTo>
                <a:close/>
                <a:moveTo>
                  <a:pt x="2706106" y="3864480"/>
                </a:moveTo>
                <a:cubicBezTo>
                  <a:pt x="2703411" y="3864480"/>
                  <a:pt x="2700716" y="3865086"/>
                  <a:pt x="2698243" y="3866288"/>
                </a:cubicBezTo>
                <a:cubicBezTo>
                  <a:pt x="2686075" y="3872166"/>
                  <a:pt x="2673137" y="3876111"/>
                  <a:pt x="2659756" y="3878046"/>
                </a:cubicBezTo>
                <a:cubicBezTo>
                  <a:pt x="2653818" y="3878921"/>
                  <a:pt x="2648697" y="3882655"/>
                  <a:pt x="2646072" y="3888056"/>
                </a:cubicBezTo>
                <a:cubicBezTo>
                  <a:pt x="2643459" y="3893458"/>
                  <a:pt x="2643680" y="3899806"/>
                  <a:pt x="2646678" y="3904983"/>
                </a:cubicBezTo>
                <a:cubicBezTo>
                  <a:pt x="2653970" y="3917606"/>
                  <a:pt x="2658251" y="3932003"/>
                  <a:pt x="2659091" y="3946620"/>
                </a:cubicBezTo>
                <a:cubicBezTo>
                  <a:pt x="2659511" y="3953993"/>
                  <a:pt x="2664376" y="3960376"/>
                  <a:pt x="2671364" y="3962730"/>
                </a:cubicBezTo>
                <a:cubicBezTo>
                  <a:pt x="2673266" y="3963373"/>
                  <a:pt x="2675214" y="3963676"/>
                  <a:pt x="2677139" y="3963676"/>
                </a:cubicBezTo>
                <a:cubicBezTo>
                  <a:pt x="2682342" y="3963676"/>
                  <a:pt x="2687393" y="3961435"/>
                  <a:pt x="2690881" y="3957340"/>
                </a:cubicBezTo>
                <a:cubicBezTo>
                  <a:pt x="2701474" y="3944952"/>
                  <a:pt x="2715053" y="3935071"/>
                  <a:pt x="2730161" y="3928782"/>
                </a:cubicBezTo>
                <a:cubicBezTo>
                  <a:pt x="2735294" y="3926636"/>
                  <a:pt x="2739155" y="3922262"/>
                  <a:pt x="2740637" y="3916895"/>
                </a:cubicBezTo>
                <a:cubicBezTo>
                  <a:pt x="2742119" y="3911540"/>
                  <a:pt x="2741034" y="3905790"/>
                  <a:pt x="2737732" y="3901333"/>
                </a:cubicBezTo>
                <a:cubicBezTo>
                  <a:pt x="2731771" y="3893284"/>
                  <a:pt x="2726708" y="3884532"/>
                  <a:pt x="2722683" y="3875316"/>
                </a:cubicBezTo>
                <a:cubicBezTo>
                  <a:pt x="2720711" y="3870814"/>
                  <a:pt x="2716990" y="3867303"/>
                  <a:pt x="2712382" y="3865600"/>
                </a:cubicBezTo>
                <a:cubicBezTo>
                  <a:pt x="2710352" y="3864853"/>
                  <a:pt x="2708229" y="3864480"/>
                  <a:pt x="2706106" y="3864480"/>
                </a:cubicBezTo>
                <a:close/>
                <a:moveTo>
                  <a:pt x="4574637" y="3833843"/>
                </a:moveTo>
                <a:cubicBezTo>
                  <a:pt x="4571440" y="3833843"/>
                  <a:pt x="4568268" y="3834696"/>
                  <a:pt x="4565444" y="3836353"/>
                </a:cubicBezTo>
                <a:cubicBezTo>
                  <a:pt x="4559040" y="3840131"/>
                  <a:pt x="4552273" y="3843352"/>
                  <a:pt x="4545332" y="3845918"/>
                </a:cubicBezTo>
                <a:cubicBezTo>
                  <a:pt x="4540351" y="3847761"/>
                  <a:pt x="4536442" y="3851692"/>
                  <a:pt x="4534611" y="3856674"/>
                </a:cubicBezTo>
                <a:cubicBezTo>
                  <a:pt x="4532803" y="3861657"/>
                  <a:pt x="4533258" y="3867197"/>
                  <a:pt x="4535883" y="3871806"/>
                </a:cubicBezTo>
                <a:cubicBezTo>
                  <a:pt x="4539557" y="3878291"/>
                  <a:pt x="4542672" y="3885105"/>
                  <a:pt x="4545122" y="3892081"/>
                </a:cubicBezTo>
                <a:cubicBezTo>
                  <a:pt x="4546907" y="3897134"/>
                  <a:pt x="4550850" y="3901146"/>
                  <a:pt x="4555878" y="3903025"/>
                </a:cubicBezTo>
                <a:cubicBezTo>
                  <a:pt x="4557919" y="3903772"/>
                  <a:pt x="4560055" y="3904156"/>
                  <a:pt x="4562178" y="3904156"/>
                </a:cubicBezTo>
                <a:cubicBezTo>
                  <a:pt x="4565293" y="3904156"/>
                  <a:pt x="4568396" y="3903339"/>
                  <a:pt x="4571172" y="3901764"/>
                </a:cubicBezTo>
                <a:cubicBezTo>
                  <a:pt x="4577717" y="3898008"/>
                  <a:pt x="4584612" y="3894870"/>
                  <a:pt x="4591658" y="3892420"/>
                </a:cubicBezTo>
                <a:cubicBezTo>
                  <a:pt x="4596791" y="3890635"/>
                  <a:pt x="4600839" y="3886656"/>
                  <a:pt x="4602706" y="3881547"/>
                </a:cubicBezTo>
                <a:cubicBezTo>
                  <a:pt x="4604584" y="3876460"/>
                  <a:pt x="4604047" y="3870791"/>
                  <a:pt x="4601282" y="3866123"/>
                </a:cubicBezTo>
                <a:cubicBezTo>
                  <a:pt x="4597456" y="3859660"/>
                  <a:pt x="4594201" y="3852801"/>
                  <a:pt x="4591623" y="3845733"/>
                </a:cubicBezTo>
                <a:cubicBezTo>
                  <a:pt x="4589780" y="3840681"/>
                  <a:pt x="4585790" y="3836715"/>
                  <a:pt x="4580727" y="3834907"/>
                </a:cubicBezTo>
                <a:cubicBezTo>
                  <a:pt x="4578755" y="3834205"/>
                  <a:pt x="4576690" y="3833843"/>
                  <a:pt x="4574637" y="3833843"/>
                </a:cubicBezTo>
                <a:close/>
                <a:moveTo>
                  <a:pt x="3882512" y="3823916"/>
                </a:moveTo>
                <a:cubicBezTo>
                  <a:pt x="3879642" y="3823916"/>
                  <a:pt x="3876796" y="3824593"/>
                  <a:pt x="3874194" y="3825945"/>
                </a:cubicBezTo>
                <a:cubicBezTo>
                  <a:pt x="3870916" y="3827637"/>
                  <a:pt x="3867556" y="3829213"/>
                  <a:pt x="3864127" y="3830624"/>
                </a:cubicBezTo>
                <a:cubicBezTo>
                  <a:pt x="3859472" y="3832561"/>
                  <a:pt x="3855832" y="3836328"/>
                  <a:pt x="3854094" y="3841053"/>
                </a:cubicBezTo>
                <a:cubicBezTo>
                  <a:pt x="3852344" y="3845791"/>
                  <a:pt x="3852647" y="3851028"/>
                  <a:pt x="3854922" y="3855520"/>
                </a:cubicBezTo>
                <a:cubicBezTo>
                  <a:pt x="3856660" y="3858962"/>
                  <a:pt x="3858247" y="3862473"/>
                  <a:pt x="3859682" y="3866066"/>
                </a:cubicBezTo>
                <a:cubicBezTo>
                  <a:pt x="3861571" y="3870791"/>
                  <a:pt x="3865375" y="3874523"/>
                  <a:pt x="3870146" y="3876308"/>
                </a:cubicBezTo>
                <a:cubicBezTo>
                  <a:pt x="3872199" y="3877067"/>
                  <a:pt x="3874334" y="3877452"/>
                  <a:pt x="3876481" y="3877452"/>
                </a:cubicBezTo>
                <a:cubicBezTo>
                  <a:pt x="3879339" y="3877452"/>
                  <a:pt x="3882174" y="3876775"/>
                  <a:pt x="3884764" y="3875445"/>
                </a:cubicBezTo>
                <a:cubicBezTo>
                  <a:pt x="3888100" y="3873718"/>
                  <a:pt x="3891507" y="3872166"/>
                  <a:pt x="3894995" y="3870756"/>
                </a:cubicBezTo>
                <a:cubicBezTo>
                  <a:pt x="3899755" y="3868831"/>
                  <a:pt x="3903476" y="3864981"/>
                  <a:pt x="3905226" y="3860162"/>
                </a:cubicBezTo>
                <a:cubicBezTo>
                  <a:pt x="3906976" y="3855345"/>
                  <a:pt x="3906603" y="3850002"/>
                  <a:pt x="3904176" y="3845475"/>
                </a:cubicBezTo>
                <a:cubicBezTo>
                  <a:pt x="3902356" y="3842057"/>
                  <a:pt x="3900688" y="3838569"/>
                  <a:pt x="3899183" y="3834988"/>
                </a:cubicBezTo>
                <a:cubicBezTo>
                  <a:pt x="3897223" y="3830334"/>
                  <a:pt x="3893420" y="3826705"/>
                  <a:pt x="3888660" y="3825001"/>
                </a:cubicBezTo>
                <a:cubicBezTo>
                  <a:pt x="3886665" y="3824267"/>
                  <a:pt x="3884589" y="3823916"/>
                  <a:pt x="3882512" y="3823916"/>
                </a:cubicBezTo>
                <a:close/>
                <a:moveTo>
                  <a:pt x="5600073" y="3820709"/>
                </a:moveTo>
                <a:cubicBezTo>
                  <a:pt x="5613338" y="3820709"/>
                  <a:pt x="5626438" y="3824232"/>
                  <a:pt x="5637976" y="3830893"/>
                </a:cubicBezTo>
                <a:cubicBezTo>
                  <a:pt x="5674246" y="3851844"/>
                  <a:pt x="5686729" y="3898393"/>
                  <a:pt x="5665788" y="3934685"/>
                </a:cubicBezTo>
                <a:cubicBezTo>
                  <a:pt x="5652256" y="3958111"/>
                  <a:pt x="5627022" y="3972671"/>
                  <a:pt x="5599945" y="3972682"/>
                </a:cubicBezTo>
                <a:cubicBezTo>
                  <a:pt x="5586657" y="3972671"/>
                  <a:pt x="5573545" y="3969148"/>
                  <a:pt x="5562018" y="3962485"/>
                </a:cubicBezTo>
                <a:cubicBezTo>
                  <a:pt x="5544438" y="3952338"/>
                  <a:pt x="5531873" y="3935945"/>
                  <a:pt x="5526612" y="3916359"/>
                </a:cubicBezTo>
                <a:cubicBezTo>
                  <a:pt x="5521362" y="3896758"/>
                  <a:pt x="5524057" y="3876284"/>
                  <a:pt x="5534206" y="3858693"/>
                </a:cubicBezTo>
                <a:cubicBezTo>
                  <a:pt x="5547739" y="3835269"/>
                  <a:pt x="5572985" y="3820709"/>
                  <a:pt x="5600073" y="3820709"/>
                </a:cubicBezTo>
                <a:close/>
                <a:moveTo>
                  <a:pt x="3191496" y="3811749"/>
                </a:moveTo>
                <a:cubicBezTo>
                  <a:pt x="3188824" y="3811749"/>
                  <a:pt x="3186153" y="3812345"/>
                  <a:pt x="3183691" y="3813510"/>
                </a:cubicBezTo>
                <a:lnTo>
                  <a:pt x="3180226" y="3815131"/>
                </a:lnTo>
                <a:cubicBezTo>
                  <a:pt x="3175793" y="3817114"/>
                  <a:pt x="3172340" y="3820802"/>
                  <a:pt x="3170660" y="3825351"/>
                </a:cubicBezTo>
                <a:cubicBezTo>
                  <a:pt x="3168969" y="3829901"/>
                  <a:pt x="3169179" y="3834942"/>
                  <a:pt x="3171255" y="3839339"/>
                </a:cubicBezTo>
                <a:lnTo>
                  <a:pt x="3172445" y="3841951"/>
                </a:lnTo>
                <a:cubicBezTo>
                  <a:pt x="3174452" y="3846431"/>
                  <a:pt x="3178185" y="3849896"/>
                  <a:pt x="3182805" y="3851576"/>
                </a:cubicBezTo>
                <a:cubicBezTo>
                  <a:pt x="3184799" y="3852289"/>
                  <a:pt x="3186876" y="3852651"/>
                  <a:pt x="3188953" y="3852651"/>
                </a:cubicBezTo>
                <a:cubicBezTo>
                  <a:pt x="3191694" y="3852651"/>
                  <a:pt x="3194424" y="3852032"/>
                  <a:pt x="3196932" y="3850807"/>
                </a:cubicBezTo>
                <a:lnTo>
                  <a:pt x="3200444" y="3849126"/>
                </a:lnTo>
                <a:cubicBezTo>
                  <a:pt x="3204865" y="3847098"/>
                  <a:pt x="3208271" y="3843364"/>
                  <a:pt x="3209905" y="3838778"/>
                </a:cubicBezTo>
                <a:cubicBezTo>
                  <a:pt x="3211538" y="3834205"/>
                  <a:pt x="3211258" y="3829154"/>
                  <a:pt x="3209123" y="3824790"/>
                </a:cubicBezTo>
                <a:lnTo>
                  <a:pt x="3207887" y="3822201"/>
                </a:lnTo>
                <a:cubicBezTo>
                  <a:pt x="3205857" y="3817815"/>
                  <a:pt x="3202147" y="3814433"/>
                  <a:pt x="3197609" y="3812810"/>
                </a:cubicBezTo>
                <a:cubicBezTo>
                  <a:pt x="3195626" y="3812099"/>
                  <a:pt x="3193549" y="3811749"/>
                  <a:pt x="3191496" y="3811749"/>
                </a:cubicBezTo>
                <a:close/>
                <a:moveTo>
                  <a:pt x="2361746" y="3792897"/>
                </a:moveTo>
                <a:cubicBezTo>
                  <a:pt x="2376434" y="3792897"/>
                  <a:pt x="2390970" y="3796805"/>
                  <a:pt x="2403779" y="3804200"/>
                </a:cubicBezTo>
                <a:cubicBezTo>
                  <a:pt x="2443980" y="3827428"/>
                  <a:pt x="2457817" y="3879014"/>
                  <a:pt x="2434601" y="3919228"/>
                </a:cubicBezTo>
                <a:cubicBezTo>
                  <a:pt x="2419598" y="3945197"/>
                  <a:pt x="2391623" y="3961343"/>
                  <a:pt x="2361583" y="3961343"/>
                </a:cubicBezTo>
                <a:cubicBezTo>
                  <a:pt x="2346896" y="3961343"/>
                  <a:pt x="2332360" y="3957434"/>
                  <a:pt x="2319562" y="3950050"/>
                </a:cubicBezTo>
                <a:cubicBezTo>
                  <a:pt x="2300091" y="3938803"/>
                  <a:pt x="2286164" y="3920651"/>
                  <a:pt x="2280331" y="3898918"/>
                </a:cubicBezTo>
                <a:cubicBezTo>
                  <a:pt x="2274520" y="3877195"/>
                  <a:pt x="2277506" y="3854493"/>
                  <a:pt x="2288742" y="3835023"/>
                </a:cubicBezTo>
                <a:cubicBezTo>
                  <a:pt x="2303743" y="3809042"/>
                  <a:pt x="2331718" y="3792897"/>
                  <a:pt x="2361746" y="3792897"/>
                </a:cubicBezTo>
                <a:close/>
                <a:moveTo>
                  <a:pt x="1673145" y="3775188"/>
                </a:moveTo>
                <a:cubicBezTo>
                  <a:pt x="1687648" y="3775188"/>
                  <a:pt x="1701996" y="3779049"/>
                  <a:pt x="1714619" y="3786340"/>
                </a:cubicBezTo>
                <a:cubicBezTo>
                  <a:pt x="1733809" y="3797423"/>
                  <a:pt x="1747541" y="3815341"/>
                  <a:pt x="1753303" y="3836807"/>
                </a:cubicBezTo>
                <a:cubicBezTo>
                  <a:pt x="1759056" y="3858285"/>
                  <a:pt x="1756115" y="3880671"/>
                  <a:pt x="1745045" y="3899850"/>
                </a:cubicBezTo>
                <a:cubicBezTo>
                  <a:pt x="1730240" y="3925505"/>
                  <a:pt x="1702638" y="3941441"/>
                  <a:pt x="1673007" y="3941441"/>
                </a:cubicBezTo>
                <a:cubicBezTo>
                  <a:pt x="1658480" y="3941429"/>
                  <a:pt x="1644133" y="3937579"/>
                  <a:pt x="1631521" y="3930288"/>
                </a:cubicBezTo>
                <a:cubicBezTo>
                  <a:pt x="1591833" y="3907364"/>
                  <a:pt x="1578184" y="3856441"/>
                  <a:pt x="1601096" y="3816764"/>
                </a:cubicBezTo>
                <a:cubicBezTo>
                  <a:pt x="1615899" y="3791111"/>
                  <a:pt x="1643502" y="3775188"/>
                  <a:pt x="1673145" y="3775188"/>
                </a:cubicBezTo>
                <a:close/>
                <a:moveTo>
                  <a:pt x="4368813" y="3762413"/>
                </a:moveTo>
                <a:cubicBezTo>
                  <a:pt x="4365721" y="3762413"/>
                  <a:pt x="4362641" y="3763206"/>
                  <a:pt x="4359888" y="3764770"/>
                </a:cubicBezTo>
                <a:cubicBezTo>
                  <a:pt x="4354440" y="3767860"/>
                  <a:pt x="4348759" y="3770557"/>
                  <a:pt x="4342995" y="3772773"/>
                </a:cubicBezTo>
                <a:cubicBezTo>
                  <a:pt x="4338131" y="3774650"/>
                  <a:pt x="4334316" y="3778535"/>
                  <a:pt x="4332519" y="3783434"/>
                </a:cubicBezTo>
                <a:cubicBezTo>
                  <a:pt x="4330734" y="3788346"/>
                  <a:pt x="4331143" y="3793782"/>
                  <a:pt x="4333663" y="3798356"/>
                </a:cubicBezTo>
                <a:lnTo>
                  <a:pt x="4333651" y="3798343"/>
                </a:lnTo>
                <a:cubicBezTo>
                  <a:pt x="4336591" y="3803711"/>
                  <a:pt x="4339169" y="3809311"/>
                  <a:pt x="4341292" y="3814991"/>
                </a:cubicBezTo>
                <a:cubicBezTo>
                  <a:pt x="4343136" y="3819915"/>
                  <a:pt x="4347044" y="3823801"/>
                  <a:pt x="4351978" y="3825608"/>
                </a:cubicBezTo>
                <a:cubicBezTo>
                  <a:pt x="4353997" y="3826366"/>
                  <a:pt x="4356120" y="3826728"/>
                  <a:pt x="4358231" y="3826728"/>
                </a:cubicBezTo>
                <a:cubicBezTo>
                  <a:pt x="4361265" y="3826728"/>
                  <a:pt x="4364286" y="3825970"/>
                  <a:pt x="4367004" y="3824464"/>
                </a:cubicBezTo>
                <a:cubicBezTo>
                  <a:pt x="4372569" y="3821372"/>
                  <a:pt x="4378344" y="3818713"/>
                  <a:pt x="4384200" y="3816531"/>
                </a:cubicBezTo>
                <a:cubicBezTo>
                  <a:pt x="4389182" y="3814677"/>
                  <a:pt x="4393090" y="3810734"/>
                  <a:pt x="4394898" y="3805742"/>
                </a:cubicBezTo>
                <a:cubicBezTo>
                  <a:pt x="4396706" y="3800771"/>
                  <a:pt x="4396228" y="3795229"/>
                  <a:pt x="4393603" y="3790609"/>
                </a:cubicBezTo>
                <a:cubicBezTo>
                  <a:pt x="4390558" y="3785290"/>
                  <a:pt x="4387898" y="3779680"/>
                  <a:pt x="4385670" y="3773962"/>
                </a:cubicBezTo>
                <a:cubicBezTo>
                  <a:pt x="4383769" y="3769063"/>
                  <a:pt x="4379825" y="3765236"/>
                  <a:pt x="4374891" y="3763463"/>
                </a:cubicBezTo>
                <a:cubicBezTo>
                  <a:pt x="4372919" y="3762763"/>
                  <a:pt x="4370854" y="3762413"/>
                  <a:pt x="4368813" y="3762413"/>
                </a:cubicBezTo>
                <a:close/>
                <a:moveTo>
                  <a:pt x="1358593" y="3761701"/>
                </a:moveTo>
                <a:cubicBezTo>
                  <a:pt x="1352982" y="3761701"/>
                  <a:pt x="1347534" y="3764316"/>
                  <a:pt x="1344058" y="3769028"/>
                </a:cubicBezTo>
                <a:cubicBezTo>
                  <a:pt x="1333605" y="3783168"/>
                  <a:pt x="1319571" y="3794274"/>
                  <a:pt x="1303471" y="3801167"/>
                </a:cubicBezTo>
                <a:cubicBezTo>
                  <a:pt x="1298293" y="3803384"/>
                  <a:pt x="1294430" y="3807899"/>
                  <a:pt x="1293053" y="3813358"/>
                </a:cubicBezTo>
                <a:cubicBezTo>
                  <a:pt x="1291678" y="3818817"/>
                  <a:pt x="1292925" y="3824616"/>
                  <a:pt x="1296437" y="3829039"/>
                </a:cubicBezTo>
                <a:cubicBezTo>
                  <a:pt x="1303518" y="3837939"/>
                  <a:pt x="1309456" y="3847715"/>
                  <a:pt x="1314086" y="3858086"/>
                </a:cubicBezTo>
                <a:cubicBezTo>
                  <a:pt x="1316059" y="3862496"/>
                  <a:pt x="1319700" y="3865938"/>
                  <a:pt x="1324226" y="3867653"/>
                </a:cubicBezTo>
                <a:cubicBezTo>
                  <a:pt x="1326279" y="3868411"/>
                  <a:pt x="1328437" y="3868796"/>
                  <a:pt x="1330596" y="3868796"/>
                </a:cubicBezTo>
                <a:cubicBezTo>
                  <a:pt x="1333186" y="3868796"/>
                  <a:pt x="1335764" y="3868249"/>
                  <a:pt x="1338154" y="3867150"/>
                </a:cubicBezTo>
                <a:cubicBezTo>
                  <a:pt x="1350020" y="3861692"/>
                  <a:pt x="1362584" y="3858005"/>
                  <a:pt x="1375499" y="3856197"/>
                </a:cubicBezTo>
                <a:cubicBezTo>
                  <a:pt x="1381435" y="3855367"/>
                  <a:pt x="1386569" y="3851659"/>
                  <a:pt x="1389217" y="3846279"/>
                </a:cubicBezTo>
                <a:cubicBezTo>
                  <a:pt x="1391866" y="3840914"/>
                  <a:pt x="1391677" y="3834567"/>
                  <a:pt x="1388716" y="3829354"/>
                </a:cubicBezTo>
                <a:cubicBezTo>
                  <a:pt x="1380258" y="3814467"/>
                  <a:pt x="1376093" y="3797539"/>
                  <a:pt x="1376665" y="3780379"/>
                </a:cubicBezTo>
                <a:cubicBezTo>
                  <a:pt x="1376934" y="3772469"/>
                  <a:pt x="1372008" y="3765305"/>
                  <a:pt x="1364544" y="3762705"/>
                </a:cubicBezTo>
                <a:cubicBezTo>
                  <a:pt x="1362584" y="3762017"/>
                  <a:pt x="1360577" y="3761701"/>
                  <a:pt x="1358593" y="3761701"/>
                </a:cubicBezTo>
                <a:close/>
                <a:moveTo>
                  <a:pt x="3676944" y="3751668"/>
                </a:moveTo>
                <a:cubicBezTo>
                  <a:pt x="3674121" y="3751668"/>
                  <a:pt x="3671298" y="3752334"/>
                  <a:pt x="3668731" y="3753641"/>
                </a:cubicBezTo>
                <a:cubicBezTo>
                  <a:pt x="3666457" y="3754806"/>
                  <a:pt x="3664158" y="3755891"/>
                  <a:pt x="3661825" y="3756917"/>
                </a:cubicBezTo>
                <a:cubicBezTo>
                  <a:pt x="3657299" y="3758890"/>
                  <a:pt x="3653776" y="3762645"/>
                  <a:pt x="3652096" y="3767278"/>
                </a:cubicBezTo>
                <a:cubicBezTo>
                  <a:pt x="3650392" y="3771932"/>
                  <a:pt x="3650673" y="3777053"/>
                  <a:pt x="3652866" y="3781487"/>
                </a:cubicBezTo>
                <a:cubicBezTo>
                  <a:pt x="3654067" y="3783925"/>
                  <a:pt x="3655199" y="3786398"/>
                  <a:pt x="3656249" y="3788907"/>
                </a:cubicBezTo>
                <a:cubicBezTo>
                  <a:pt x="3658185" y="3793502"/>
                  <a:pt x="3661942" y="3797108"/>
                  <a:pt x="3666620" y="3798846"/>
                </a:cubicBezTo>
                <a:cubicBezTo>
                  <a:pt x="3668650" y="3799604"/>
                  <a:pt x="3670796" y="3799977"/>
                  <a:pt x="3672920" y="3799977"/>
                </a:cubicBezTo>
                <a:cubicBezTo>
                  <a:pt x="3675684" y="3799977"/>
                  <a:pt x="3678438" y="3799347"/>
                  <a:pt x="3680969" y="3798100"/>
                </a:cubicBezTo>
                <a:cubicBezTo>
                  <a:pt x="3683279" y="3796946"/>
                  <a:pt x="3685624" y="3795860"/>
                  <a:pt x="3688004" y="3794856"/>
                </a:cubicBezTo>
                <a:cubicBezTo>
                  <a:pt x="3692635" y="3792897"/>
                  <a:pt x="3696240" y="3789094"/>
                  <a:pt x="3697955" y="3784357"/>
                </a:cubicBezTo>
                <a:cubicBezTo>
                  <a:pt x="3699670" y="3779633"/>
                  <a:pt x="3699332" y="3774417"/>
                  <a:pt x="3697034" y="3769938"/>
                </a:cubicBezTo>
                <a:cubicBezTo>
                  <a:pt x="3695785" y="3767510"/>
                  <a:pt x="3694619" y="3765025"/>
                  <a:pt x="3693522" y="3762518"/>
                </a:cubicBezTo>
                <a:cubicBezTo>
                  <a:pt x="3691527" y="3757944"/>
                  <a:pt x="3687735" y="3754410"/>
                  <a:pt x="3683034" y="3752730"/>
                </a:cubicBezTo>
                <a:cubicBezTo>
                  <a:pt x="3681062" y="3752030"/>
                  <a:pt x="3678998" y="3751668"/>
                  <a:pt x="3676944" y="3751668"/>
                </a:cubicBezTo>
                <a:close/>
                <a:moveTo>
                  <a:pt x="5879219" y="3748730"/>
                </a:moveTo>
                <a:cubicBezTo>
                  <a:pt x="5882322" y="3748730"/>
                  <a:pt x="5885379" y="3749569"/>
                  <a:pt x="5888097" y="3751121"/>
                </a:cubicBezTo>
                <a:cubicBezTo>
                  <a:pt x="5896555" y="3756021"/>
                  <a:pt x="5899471" y="3766893"/>
                  <a:pt x="5894583" y="3775361"/>
                </a:cubicBezTo>
                <a:cubicBezTo>
                  <a:pt x="5891410" y="3780845"/>
                  <a:pt x="5885519" y="3784252"/>
                  <a:pt x="5879184" y="3784252"/>
                </a:cubicBezTo>
                <a:cubicBezTo>
                  <a:pt x="5876092" y="3784252"/>
                  <a:pt x="5873024" y="3783425"/>
                  <a:pt x="5870306" y="3781872"/>
                </a:cubicBezTo>
                <a:cubicBezTo>
                  <a:pt x="5861860" y="3776972"/>
                  <a:pt x="5858931" y="3766100"/>
                  <a:pt x="5863820" y="3757629"/>
                </a:cubicBezTo>
                <a:cubicBezTo>
                  <a:pt x="5866993" y="3752146"/>
                  <a:pt x="5872884" y="3748730"/>
                  <a:pt x="5879219" y="3748730"/>
                </a:cubicBezTo>
                <a:close/>
                <a:moveTo>
                  <a:pt x="2985415" y="3739570"/>
                </a:moveTo>
                <a:cubicBezTo>
                  <a:pt x="2983058" y="3739570"/>
                  <a:pt x="2980702" y="3740050"/>
                  <a:pt x="2978462" y="3741075"/>
                </a:cubicBezTo>
                <a:cubicBezTo>
                  <a:pt x="2978450" y="3741088"/>
                  <a:pt x="2977482" y="3741531"/>
                  <a:pt x="2977470" y="3741531"/>
                </a:cubicBezTo>
                <a:cubicBezTo>
                  <a:pt x="2973072" y="3743573"/>
                  <a:pt x="2969187" y="3747515"/>
                  <a:pt x="2967554" y="3752076"/>
                </a:cubicBezTo>
                <a:cubicBezTo>
                  <a:pt x="2965921" y="3756638"/>
                  <a:pt x="2965711" y="3761887"/>
                  <a:pt x="2967822" y="3766251"/>
                </a:cubicBezTo>
                <a:cubicBezTo>
                  <a:pt x="2971042" y="3772936"/>
                  <a:pt x="2978077" y="3777264"/>
                  <a:pt x="2985170" y="3777264"/>
                </a:cubicBezTo>
                <a:cubicBezTo>
                  <a:pt x="2987596" y="3777264"/>
                  <a:pt x="2990046" y="3776751"/>
                  <a:pt x="2992333" y="3775653"/>
                </a:cubicBezTo>
                <a:lnTo>
                  <a:pt x="2993989" y="3774884"/>
                </a:lnTo>
                <a:cubicBezTo>
                  <a:pt x="2998411" y="3772854"/>
                  <a:pt x="3001829" y="3769144"/>
                  <a:pt x="3003474" y="3764560"/>
                </a:cubicBezTo>
                <a:cubicBezTo>
                  <a:pt x="3005130" y="3759987"/>
                  <a:pt x="3004874" y="3754946"/>
                  <a:pt x="3002751" y="3750572"/>
                </a:cubicBezTo>
                <a:cubicBezTo>
                  <a:pt x="2999531" y="3743898"/>
                  <a:pt x="2992508" y="3739570"/>
                  <a:pt x="2985415" y="3739570"/>
                </a:cubicBezTo>
                <a:close/>
                <a:moveTo>
                  <a:pt x="5395380" y="3736863"/>
                </a:moveTo>
                <a:cubicBezTo>
                  <a:pt x="5410266" y="3736863"/>
                  <a:pt x="5424977" y="3740831"/>
                  <a:pt x="5437938" y="3748310"/>
                </a:cubicBezTo>
                <a:cubicBezTo>
                  <a:pt x="5457677" y="3759706"/>
                  <a:pt x="5471793" y="3778092"/>
                  <a:pt x="5477696" y="3800105"/>
                </a:cubicBezTo>
                <a:cubicBezTo>
                  <a:pt x="5483587" y="3822109"/>
                  <a:pt x="5480566" y="3845102"/>
                  <a:pt x="5469168" y="3864842"/>
                </a:cubicBezTo>
                <a:cubicBezTo>
                  <a:pt x="5453979" y="3891148"/>
                  <a:pt x="5425642" y="3907503"/>
                  <a:pt x="5395229" y="3907503"/>
                </a:cubicBezTo>
                <a:cubicBezTo>
                  <a:pt x="5380331" y="3907503"/>
                  <a:pt x="5365597" y="3903549"/>
                  <a:pt x="5352647" y="3896061"/>
                </a:cubicBezTo>
                <a:cubicBezTo>
                  <a:pt x="5311910" y="3872553"/>
                  <a:pt x="5297910" y="3820266"/>
                  <a:pt x="5321417" y="3779538"/>
                </a:cubicBezTo>
                <a:cubicBezTo>
                  <a:pt x="5336618" y="3753210"/>
                  <a:pt x="5364955" y="3736863"/>
                  <a:pt x="5395380" y="3736863"/>
                </a:cubicBezTo>
                <a:close/>
                <a:moveTo>
                  <a:pt x="2157044" y="3725537"/>
                </a:moveTo>
                <a:cubicBezTo>
                  <a:pt x="2170483" y="3725537"/>
                  <a:pt x="2183781" y="3729117"/>
                  <a:pt x="2195518" y="3735883"/>
                </a:cubicBezTo>
                <a:cubicBezTo>
                  <a:pt x="2213332" y="3746174"/>
                  <a:pt x="2226083" y="3762809"/>
                  <a:pt x="2231415" y="3782688"/>
                </a:cubicBezTo>
                <a:cubicBezTo>
                  <a:pt x="2236745" y="3802569"/>
                  <a:pt x="2234005" y="3823321"/>
                  <a:pt x="2223715" y="3841147"/>
                </a:cubicBezTo>
                <a:cubicBezTo>
                  <a:pt x="2209984" y="3864923"/>
                  <a:pt x="2184388" y="3879703"/>
                  <a:pt x="2156904" y="3879703"/>
                </a:cubicBezTo>
                <a:cubicBezTo>
                  <a:pt x="2143463" y="3879703"/>
                  <a:pt x="2130152" y="3876122"/>
                  <a:pt x="2118429" y="3869355"/>
                </a:cubicBezTo>
                <a:cubicBezTo>
                  <a:pt x="2100614" y="3859067"/>
                  <a:pt x="2087864" y="3842442"/>
                  <a:pt x="2082533" y="3822563"/>
                </a:cubicBezTo>
                <a:cubicBezTo>
                  <a:pt x="2077201" y="3802684"/>
                  <a:pt x="2079930" y="3781918"/>
                  <a:pt x="2090231" y="3764093"/>
                </a:cubicBezTo>
                <a:cubicBezTo>
                  <a:pt x="2103951" y="3740316"/>
                  <a:pt x="2129558" y="3725537"/>
                  <a:pt x="2157044" y="3725537"/>
                </a:cubicBezTo>
                <a:close/>
                <a:moveTo>
                  <a:pt x="425021" y="3714931"/>
                </a:moveTo>
                <a:cubicBezTo>
                  <a:pt x="422416" y="3714931"/>
                  <a:pt x="419813" y="3715492"/>
                  <a:pt x="417398" y="3716623"/>
                </a:cubicBezTo>
                <a:cubicBezTo>
                  <a:pt x="404320" y="3722689"/>
                  <a:pt x="389862" y="3726283"/>
                  <a:pt x="375587" y="3726971"/>
                </a:cubicBezTo>
                <a:cubicBezTo>
                  <a:pt x="368546" y="3727322"/>
                  <a:pt x="362348" y="3731720"/>
                  <a:pt x="359705" y="3738252"/>
                </a:cubicBezTo>
                <a:cubicBezTo>
                  <a:pt x="357063" y="3744796"/>
                  <a:pt x="358460" y="3752264"/>
                  <a:pt x="363283" y="3757407"/>
                </a:cubicBezTo>
                <a:cubicBezTo>
                  <a:pt x="371879" y="3766566"/>
                  <a:pt x="378413" y="3777182"/>
                  <a:pt x="382702" y="3788978"/>
                </a:cubicBezTo>
                <a:cubicBezTo>
                  <a:pt x="384752" y="3794622"/>
                  <a:pt x="389475" y="3798870"/>
                  <a:pt x="395298" y="3800339"/>
                </a:cubicBezTo>
                <a:lnTo>
                  <a:pt x="395296" y="3800339"/>
                </a:lnTo>
                <a:cubicBezTo>
                  <a:pt x="396754" y="3800712"/>
                  <a:pt x="398231" y="3800877"/>
                  <a:pt x="399695" y="3800877"/>
                </a:cubicBezTo>
                <a:cubicBezTo>
                  <a:pt x="404097" y="3800877"/>
                  <a:pt x="408409" y="3799266"/>
                  <a:pt x="411766" y="3796267"/>
                </a:cubicBezTo>
                <a:cubicBezTo>
                  <a:pt x="421129" y="3787868"/>
                  <a:pt x="431598" y="3780845"/>
                  <a:pt x="442873" y="3775422"/>
                </a:cubicBezTo>
                <a:cubicBezTo>
                  <a:pt x="447212" y="3773322"/>
                  <a:pt x="450533" y="3769598"/>
                  <a:pt x="452112" y="3765039"/>
                </a:cubicBezTo>
                <a:cubicBezTo>
                  <a:pt x="453685" y="3760489"/>
                  <a:pt x="453382" y="3755507"/>
                  <a:pt x="451267" y="3751191"/>
                </a:cubicBezTo>
                <a:cubicBezTo>
                  <a:pt x="447647" y="3743781"/>
                  <a:pt x="444667" y="3736013"/>
                  <a:pt x="442411" y="3728067"/>
                </a:cubicBezTo>
                <a:cubicBezTo>
                  <a:pt x="440963" y="3722981"/>
                  <a:pt x="437358" y="3718769"/>
                  <a:pt x="432550" y="3716577"/>
                </a:cubicBezTo>
                <a:cubicBezTo>
                  <a:pt x="430157" y="3715480"/>
                  <a:pt x="427588" y="3714931"/>
                  <a:pt x="425021" y="3714931"/>
                </a:cubicBezTo>
                <a:close/>
                <a:moveTo>
                  <a:pt x="91195" y="3714676"/>
                </a:moveTo>
                <a:cubicBezTo>
                  <a:pt x="96679" y="3714676"/>
                  <a:pt x="102118" y="3716134"/>
                  <a:pt x="106915" y="3718910"/>
                </a:cubicBezTo>
                <a:cubicBezTo>
                  <a:pt x="114184" y="3723099"/>
                  <a:pt x="119389" y="3729899"/>
                  <a:pt x="121571" y="3738018"/>
                </a:cubicBezTo>
                <a:cubicBezTo>
                  <a:pt x="123749" y="3746150"/>
                  <a:pt x="122631" y="3754631"/>
                  <a:pt x="118428" y="3761912"/>
                </a:cubicBezTo>
                <a:cubicBezTo>
                  <a:pt x="112817" y="3771630"/>
                  <a:pt x="102358" y="3777672"/>
                  <a:pt x="91126" y="3777672"/>
                </a:cubicBezTo>
                <a:cubicBezTo>
                  <a:pt x="85639" y="3777672"/>
                  <a:pt x="80199" y="3776215"/>
                  <a:pt x="75404" y="3773448"/>
                </a:cubicBezTo>
                <a:cubicBezTo>
                  <a:pt x="68137" y="3769237"/>
                  <a:pt x="62923" y="3762447"/>
                  <a:pt x="60743" y="3754329"/>
                </a:cubicBezTo>
                <a:cubicBezTo>
                  <a:pt x="58566" y="3746210"/>
                  <a:pt x="59687" y="3737727"/>
                  <a:pt x="63893" y="3730448"/>
                </a:cubicBezTo>
                <a:cubicBezTo>
                  <a:pt x="69502" y="3720719"/>
                  <a:pt x="79961" y="3714676"/>
                  <a:pt x="91195" y="3714676"/>
                </a:cubicBezTo>
                <a:close/>
                <a:moveTo>
                  <a:pt x="1146688" y="3709239"/>
                </a:moveTo>
                <a:cubicBezTo>
                  <a:pt x="1142142" y="3709239"/>
                  <a:pt x="1137676" y="3710942"/>
                  <a:pt x="1134269" y="3714173"/>
                </a:cubicBezTo>
                <a:cubicBezTo>
                  <a:pt x="1125627" y="3722339"/>
                  <a:pt x="1115751" y="3729013"/>
                  <a:pt x="1104911" y="3734029"/>
                </a:cubicBezTo>
                <a:cubicBezTo>
                  <a:pt x="1100063" y="3736270"/>
                  <a:pt x="1096451" y="3740539"/>
                  <a:pt x="1095051" y="3745696"/>
                </a:cubicBezTo>
                <a:cubicBezTo>
                  <a:pt x="1093648" y="3750852"/>
                  <a:pt x="1094601" y="3756369"/>
                  <a:pt x="1097641" y="3760756"/>
                </a:cubicBezTo>
                <a:cubicBezTo>
                  <a:pt x="1101981" y="3767011"/>
                  <a:pt x="1105831" y="3773646"/>
                  <a:pt x="1109081" y="3780507"/>
                </a:cubicBezTo>
                <a:cubicBezTo>
                  <a:pt x="1112167" y="3787029"/>
                  <a:pt x="1118655" y="3790867"/>
                  <a:pt x="1125434" y="3790867"/>
                </a:cubicBezTo>
                <a:cubicBezTo>
                  <a:pt x="1127919" y="3790867"/>
                  <a:pt x="1130448" y="3790343"/>
                  <a:pt x="1132857" y="3789257"/>
                </a:cubicBezTo>
                <a:cubicBezTo>
                  <a:pt x="1142027" y="3785126"/>
                  <a:pt x="1151666" y="3781999"/>
                  <a:pt x="1161515" y="3779981"/>
                </a:cubicBezTo>
                <a:cubicBezTo>
                  <a:pt x="1167025" y="3778850"/>
                  <a:pt x="1171703" y="3775221"/>
                  <a:pt x="1174153" y="3770148"/>
                </a:cubicBezTo>
                <a:cubicBezTo>
                  <a:pt x="1176615" y="3765085"/>
                  <a:pt x="1176569" y="3759159"/>
                  <a:pt x="1174025" y="3754129"/>
                </a:cubicBezTo>
                <a:cubicBezTo>
                  <a:pt x="1169336" y="3744820"/>
                  <a:pt x="1166150" y="3734858"/>
                  <a:pt x="1164556" y="3724556"/>
                </a:cubicBezTo>
                <a:cubicBezTo>
                  <a:pt x="1163530" y="3717918"/>
                  <a:pt x="1158905" y="3712389"/>
                  <a:pt x="1152548" y="3710219"/>
                </a:cubicBezTo>
                <a:cubicBezTo>
                  <a:pt x="1150634" y="3709554"/>
                  <a:pt x="1148653" y="3709239"/>
                  <a:pt x="1146688" y="3709239"/>
                </a:cubicBezTo>
                <a:close/>
                <a:moveTo>
                  <a:pt x="4862672" y="3691903"/>
                </a:moveTo>
                <a:cubicBezTo>
                  <a:pt x="4858869" y="3691903"/>
                  <a:pt x="4855113" y="3693092"/>
                  <a:pt x="4851963" y="3695402"/>
                </a:cubicBezTo>
                <a:cubicBezTo>
                  <a:pt x="4842303" y="3702495"/>
                  <a:pt x="4831629" y="3708062"/>
                  <a:pt x="4820231" y="3711957"/>
                </a:cubicBezTo>
                <a:cubicBezTo>
                  <a:pt x="4815017" y="3713731"/>
                  <a:pt x="4810898" y="3717803"/>
                  <a:pt x="4809043" y="3722981"/>
                </a:cubicBezTo>
                <a:cubicBezTo>
                  <a:pt x="4807188" y="3728186"/>
                  <a:pt x="4807807" y="3733936"/>
                  <a:pt x="4810712" y="3738615"/>
                </a:cubicBezTo>
                <a:cubicBezTo>
                  <a:pt x="4815985" y="3747084"/>
                  <a:pt x="4820208" y="3756218"/>
                  <a:pt x="4823288" y="3765737"/>
                </a:cubicBezTo>
                <a:cubicBezTo>
                  <a:pt x="4824991" y="3770998"/>
                  <a:pt x="4829004" y="3775188"/>
                  <a:pt x="4834184" y="3777114"/>
                </a:cubicBezTo>
                <a:cubicBezTo>
                  <a:pt x="4836225" y="3777872"/>
                  <a:pt x="4838360" y="3778257"/>
                  <a:pt x="4840495" y="3778257"/>
                </a:cubicBezTo>
                <a:cubicBezTo>
                  <a:pt x="4843750" y="3778257"/>
                  <a:pt x="4846993" y="3777380"/>
                  <a:pt x="4849851" y="3775642"/>
                </a:cubicBezTo>
                <a:cubicBezTo>
                  <a:pt x="4860153" y="3769412"/>
                  <a:pt x="4871329" y="3764805"/>
                  <a:pt x="4883076" y="3761947"/>
                </a:cubicBezTo>
                <a:cubicBezTo>
                  <a:pt x="4888816" y="3760557"/>
                  <a:pt x="4893506" y="3756463"/>
                  <a:pt x="4895652" y="3750969"/>
                </a:cubicBezTo>
                <a:cubicBezTo>
                  <a:pt x="4897799" y="3745462"/>
                  <a:pt x="4897122" y="3739267"/>
                  <a:pt x="4893856" y="3734356"/>
                </a:cubicBezTo>
                <a:cubicBezTo>
                  <a:pt x="4887778" y="3725233"/>
                  <a:pt x="4883123" y="3715293"/>
                  <a:pt x="4880008" y="3704819"/>
                </a:cubicBezTo>
                <a:cubicBezTo>
                  <a:pt x="4878328" y="3699182"/>
                  <a:pt x="4874012" y="3694714"/>
                  <a:pt x="4868435" y="3692837"/>
                </a:cubicBezTo>
                <a:cubicBezTo>
                  <a:pt x="4866546" y="3692207"/>
                  <a:pt x="4864609" y="3691903"/>
                  <a:pt x="4862672" y="3691903"/>
                </a:cubicBezTo>
                <a:close/>
                <a:moveTo>
                  <a:pt x="4163046" y="3691004"/>
                </a:moveTo>
                <a:cubicBezTo>
                  <a:pt x="4160071" y="3691004"/>
                  <a:pt x="4157096" y="3691741"/>
                  <a:pt x="4154425" y="3693198"/>
                </a:cubicBezTo>
                <a:cubicBezTo>
                  <a:pt x="4150225" y="3695472"/>
                  <a:pt x="4145909" y="3697525"/>
                  <a:pt x="4141581" y="3699276"/>
                </a:cubicBezTo>
                <a:cubicBezTo>
                  <a:pt x="4136868" y="3701201"/>
                  <a:pt x="4133193" y="3705028"/>
                  <a:pt x="4131431" y="3709811"/>
                </a:cubicBezTo>
                <a:cubicBezTo>
                  <a:pt x="4129681" y="3714581"/>
                  <a:pt x="4130031" y="3719879"/>
                  <a:pt x="4132388" y="3724392"/>
                </a:cubicBezTo>
                <a:cubicBezTo>
                  <a:pt x="4134639" y="3728722"/>
                  <a:pt x="4136681" y="3733224"/>
                  <a:pt x="4138454" y="3737808"/>
                </a:cubicBezTo>
                <a:cubicBezTo>
                  <a:pt x="4140309" y="3742615"/>
                  <a:pt x="4144136" y="3746407"/>
                  <a:pt x="4148965" y="3748226"/>
                </a:cubicBezTo>
                <a:cubicBezTo>
                  <a:pt x="4151018" y="3748997"/>
                  <a:pt x="4153165" y="3749369"/>
                  <a:pt x="4155312" y="3749369"/>
                </a:cubicBezTo>
                <a:cubicBezTo>
                  <a:pt x="4158216" y="3749369"/>
                  <a:pt x="4161098" y="3748681"/>
                  <a:pt x="4163723" y="3747305"/>
                </a:cubicBezTo>
                <a:cubicBezTo>
                  <a:pt x="4167993" y="3745054"/>
                  <a:pt x="4172437" y="3743036"/>
                  <a:pt x="4176929" y="3741285"/>
                </a:cubicBezTo>
                <a:lnTo>
                  <a:pt x="4176941" y="3741285"/>
                </a:lnTo>
                <a:cubicBezTo>
                  <a:pt x="4181794" y="3739396"/>
                  <a:pt x="4185585" y="3735498"/>
                  <a:pt x="4187370" y="3730601"/>
                </a:cubicBezTo>
                <a:cubicBezTo>
                  <a:pt x="4189143" y="3725701"/>
                  <a:pt x="4188723" y="3720274"/>
                  <a:pt x="4186215" y="3715714"/>
                </a:cubicBezTo>
                <a:cubicBezTo>
                  <a:pt x="4183824" y="3711386"/>
                  <a:pt x="4181665" y="3706871"/>
                  <a:pt x="4179787" y="3702263"/>
                </a:cubicBezTo>
                <a:cubicBezTo>
                  <a:pt x="4177851" y="3697503"/>
                  <a:pt x="4173977" y="3693783"/>
                  <a:pt x="4169136" y="3692056"/>
                </a:cubicBezTo>
                <a:cubicBezTo>
                  <a:pt x="4167164" y="3691354"/>
                  <a:pt x="4165099" y="3691004"/>
                  <a:pt x="4163046" y="3691004"/>
                </a:cubicBezTo>
                <a:close/>
                <a:moveTo>
                  <a:pt x="3471692" y="3679851"/>
                </a:moveTo>
                <a:cubicBezTo>
                  <a:pt x="3468915" y="3679851"/>
                  <a:pt x="3466162" y="3680494"/>
                  <a:pt x="3463630" y="3681742"/>
                </a:cubicBezTo>
                <a:cubicBezTo>
                  <a:pt x="3462242" y="3682442"/>
                  <a:pt x="3460842" y="3683096"/>
                  <a:pt x="3459442" y="3683726"/>
                </a:cubicBezTo>
                <a:cubicBezTo>
                  <a:pt x="3454997" y="3685720"/>
                  <a:pt x="3451533" y="3689430"/>
                  <a:pt x="3449864" y="3694014"/>
                </a:cubicBezTo>
                <a:cubicBezTo>
                  <a:pt x="3448196" y="3698599"/>
                  <a:pt x="3448441" y="3703663"/>
                  <a:pt x="3450552" y="3708048"/>
                </a:cubicBezTo>
                <a:cubicBezTo>
                  <a:pt x="3451159" y="3709334"/>
                  <a:pt x="3451766" y="3710639"/>
                  <a:pt x="3452326" y="3711921"/>
                </a:cubicBezTo>
                <a:cubicBezTo>
                  <a:pt x="3454309" y="3716414"/>
                  <a:pt x="3458031" y="3719902"/>
                  <a:pt x="3462627" y="3721594"/>
                </a:cubicBezTo>
                <a:cubicBezTo>
                  <a:pt x="3464645" y="3722339"/>
                  <a:pt x="3466769" y="3722702"/>
                  <a:pt x="3468868" y="3722702"/>
                </a:cubicBezTo>
                <a:cubicBezTo>
                  <a:pt x="3471575" y="3722702"/>
                  <a:pt x="3474258" y="3722095"/>
                  <a:pt x="3476731" y="3720916"/>
                </a:cubicBezTo>
                <a:cubicBezTo>
                  <a:pt x="3478178" y="3720204"/>
                  <a:pt x="3479624" y="3719529"/>
                  <a:pt x="3481094" y="3718887"/>
                </a:cubicBezTo>
                <a:cubicBezTo>
                  <a:pt x="3485609" y="3716892"/>
                  <a:pt x="3489109" y="3713135"/>
                  <a:pt x="3490789" y="3708491"/>
                </a:cubicBezTo>
                <a:cubicBezTo>
                  <a:pt x="3492469" y="3703860"/>
                  <a:pt x="3492189" y="3698728"/>
                  <a:pt x="3489996" y="3694306"/>
                </a:cubicBezTo>
                <a:cubicBezTo>
                  <a:pt x="3489342" y="3693011"/>
                  <a:pt x="3488736" y="3691716"/>
                  <a:pt x="3488129" y="3690397"/>
                </a:cubicBezTo>
                <a:cubicBezTo>
                  <a:pt x="3486099" y="3685953"/>
                  <a:pt x="3482331" y="3682523"/>
                  <a:pt x="3477711" y="3680890"/>
                </a:cubicBezTo>
                <a:cubicBezTo>
                  <a:pt x="3475763" y="3680192"/>
                  <a:pt x="3473721" y="3679851"/>
                  <a:pt x="3471692" y="3679851"/>
                </a:cubicBezTo>
                <a:close/>
                <a:moveTo>
                  <a:pt x="5674526" y="3668186"/>
                </a:moveTo>
                <a:cubicBezTo>
                  <a:pt x="5678679" y="3668186"/>
                  <a:pt x="5682785" y="3669294"/>
                  <a:pt x="5686402" y="3671382"/>
                </a:cubicBezTo>
                <a:cubicBezTo>
                  <a:pt x="5691908" y="3674555"/>
                  <a:pt x="5695840" y="3679689"/>
                  <a:pt x="5697497" y="3685826"/>
                </a:cubicBezTo>
                <a:cubicBezTo>
                  <a:pt x="5699130" y="3691972"/>
                  <a:pt x="5698290" y="3698390"/>
                  <a:pt x="5695117" y="3703895"/>
                </a:cubicBezTo>
                <a:cubicBezTo>
                  <a:pt x="5690870" y="3711246"/>
                  <a:pt x="5682972" y="3715795"/>
                  <a:pt x="5674491" y="3715795"/>
                </a:cubicBezTo>
                <a:cubicBezTo>
                  <a:pt x="5670338" y="3715795"/>
                  <a:pt x="5666232" y="3714686"/>
                  <a:pt x="5662615" y="3712598"/>
                </a:cubicBezTo>
                <a:cubicBezTo>
                  <a:pt x="5651241" y="3706031"/>
                  <a:pt x="5647332" y="3691449"/>
                  <a:pt x="5653889" y="3680097"/>
                </a:cubicBezTo>
                <a:cubicBezTo>
                  <a:pt x="5658124" y="3672759"/>
                  <a:pt x="5666045" y="3668186"/>
                  <a:pt x="5674526" y="3668186"/>
                </a:cubicBezTo>
                <a:close/>
                <a:moveTo>
                  <a:pt x="1952339" y="3659822"/>
                </a:moveTo>
                <a:cubicBezTo>
                  <a:pt x="1964261" y="3659822"/>
                  <a:pt x="1976044" y="3662995"/>
                  <a:pt x="1986416" y="3668980"/>
                </a:cubicBezTo>
                <a:cubicBezTo>
                  <a:pt x="2019010" y="3687810"/>
                  <a:pt x="2030222" y="3729655"/>
                  <a:pt x="2011403" y="3762272"/>
                </a:cubicBezTo>
                <a:cubicBezTo>
                  <a:pt x="1999237" y="3783319"/>
                  <a:pt x="1976557" y="3796408"/>
                  <a:pt x="1952199" y="3796408"/>
                </a:cubicBezTo>
                <a:cubicBezTo>
                  <a:pt x="1940299" y="3796408"/>
                  <a:pt x="1928516" y="3793247"/>
                  <a:pt x="1918123" y="3787251"/>
                </a:cubicBezTo>
                <a:cubicBezTo>
                  <a:pt x="1902337" y="3778138"/>
                  <a:pt x="1891045" y="3763405"/>
                  <a:pt x="1886321" y="3745777"/>
                </a:cubicBezTo>
                <a:cubicBezTo>
                  <a:pt x="1881596" y="3728172"/>
                  <a:pt x="1884022" y="3709775"/>
                  <a:pt x="1893146" y="3693968"/>
                </a:cubicBezTo>
                <a:cubicBezTo>
                  <a:pt x="1905302" y="3672912"/>
                  <a:pt x="1927991" y="3659822"/>
                  <a:pt x="1952339" y="3659822"/>
                </a:cubicBezTo>
                <a:close/>
                <a:moveTo>
                  <a:pt x="936886" y="3653346"/>
                </a:moveTo>
                <a:cubicBezTo>
                  <a:pt x="933040" y="3653346"/>
                  <a:pt x="929240" y="3654561"/>
                  <a:pt x="926080" y="3656916"/>
                </a:cubicBezTo>
                <a:cubicBezTo>
                  <a:pt x="920348" y="3661187"/>
                  <a:pt x="914214" y="3664954"/>
                  <a:pt x="907827" y="3668103"/>
                </a:cubicBezTo>
                <a:cubicBezTo>
                  <a:pt x="903310" y="3670332"/>
                  <a:pt x="899926" y="3674345"/>
                  <a:pt x="898492" y="3679175"/>
                </a:cubicBezTo>
                <a:cubicBezTo>
                  <a:pt x="897055" y="3684004"/>
                  <a:pt x="897698" y="3689210"/>
                  <a:pt x="900273" y="3693548"/>
                </a:cubicBezTo>
                <a:cubicBezTo>
                  <a:pt x="902325" y="3697002"/>
                  <a:pt x="904223" y="3700560"/>
                  <a:pt x="905966" y="3704187"/>
                </a:cubicBezTo>
                <a:cubicBezTo>
                  <a:pt x="909063" y="3710662"/>
                  <a:pt x="915523" y="3714454"/>
                  <a:pt x="922274" y="3714465"/>
                </a:cubicBezTo>
                <a:cubicBezTo>
                  <a:pt x="924677" y="3714465"/>
                  <a:pt x="927110" y="3713976"/>
                  <a:pt x="929449" y="3712973"/>
                </a:cubicBezTo>
                <a:cubicBezTo>
                  <a:pt x="935505" y="3710358"/>
                  <a:pt x="941845" y="3708131"/>
                  <a:pt x="948288" y="3706393"/>
                </a:cubicBezTo>
                <a:cubicBezTo>
                  <a:pt x="953443" y="3704981"/>
                  <a:pt x="957715" y="3701387"/>
                  <a:pt x="959966" y="3696546"/>
                </a:cubicBezTo>
                <a:cubicBezTo>
                  <a:pt x="962210" y="3691706"/>
                  <a:pt x="962204" y="3686104"/>
                  <a:pt x="959937" y="3681274"/>
                </a:cubicBezTo>
                <a:cubicBezTo>
                  <a:pt x="957670" y="3676423"/>
                  <a:pt x="955744" y="3671371"/>
                  <a:pt x="954207" y="3666237"/>
                </a:cubicBezTo>
                <a:cubicBezTo>
                  <a:pt x="952515" y="3660580"/>
                  <a:pt x="948168" y="3656112"/>
                  <a:pt x="942565" y="3654257"/>
                </a:cubicBezTo>
                <a:cubicBezTo>
                  <a:pt x="940708" y="3653638"/>
                  <a:pt x="938793" y="3653346"/>
                  <a:pt x="936886" y="3653346"/>
                </a:cubicBezTo>
                <a:close/>
                <a:moveTo>
                  <a:pt x="5190687" y="3649731"/>
                </a:moveTo>
                <a:cubicBezTo>
                  <a:pt x="5207778" y="3649731"/>
                  <a:pt x="5224671" y="3654280"/>
                  <a:pt x="5239557" y="3662867"/>
                </a:cubicBezTo>
                <a:cubicBezTo>
                  <a:pt x="5286326" y="3689873"/>
                  <a:pt x="5302413" y="3749884"/>
                  <a:pt x="5275406" y="3796654"/>
                </a:cubicBezTo>
                <a:cubicBezTo>
                  <a:pt x="5257966" y="3826869"/>
                  <a:pt x="5225429" y="3845626"/>
                  <a:pt x="5190512" y="3845626"/>
                </a:cubicBezTo>
                <a:cubicBezTo>
                  <a:pt x="5173410" y="3845626"/>
                  <a:pt x="5156506" y="3841077"/>
                  <a:pt x="5141631" y="3832492"/>
                </a:cubicBezTo>
                <a:cubicBezTo>
                  <a:pt x="5094862" y="3805496"/>
                  <a:pt x="5078786" y="3745473"/>
                  <a:pt x="5105782" y="3698705"/>
                </a:cubicBezTo>
                <a:cubicBezTo>
                  <a:pt x="5123222" y="3668490"/>
                  <a:pt x="5155759" y="3649731"/>
                  <a:pt x="5190687" y="3649731"/>
                </a:cubicBezTo>
                <a:close/>
                <a:moveTo>
                  <a:pt x="4651575" y="3627692"/>
                </a:moveTo>
                <a:cubicBezTo>
                  <a:pt x="4648250" y="3627692"/>
                  <a:pt x="4644949" y="3628603"/>
                  <a:pt x="4642055" y="3630387"/>
                </a:cubicBezTo>
                <a:cubicBezTo>
                  <a:pt x="4635067" y="3634715"/>
                  <a:pt x="4627589" y="3638355"/>
                  <a:pt x="4619831" y="3641248"/>
                </a:cubicBezTo>
                <a:cubicBezTo>
                  <a:pt x="4614850" y="3643093"/>
                  <a:pt x="4610930" y="3647024"/>
                  <a:pt x="4609122" y="3652016"/>
                </a:cubicBezTo>
                <a:cubicBezTo>
                  <a:pt x="4607302" y="3656997"/>
                  <a:pt x="4607769" y="3662529"/>
                  <a:pt x="4610394" y="3667136"/>
                </a:cubicBezTo>
                <a:cubicBezTo>
                  <a:pt x="4614057" y="3673575"/>
                  <a:pt x="4617172" y="3680377"/>
                  <a:pt x="4619621" y="3687365"/>
                </a:cubicBezTo>
                <a:cubicBezTo>
                  <a:pt x="4621406" y="3692429"/>
                  <a:pt x="4625349" y="3696441"/>
                  <a:pt x="4630377" y="3698307"/>
                </a:cubicBezTo>
                <a:cubicBezTo>
                  <a:pt x="4632419" y="3699067"/>
                  <a:pt x="4634554" y="3699440"/>
                  <a:pt x="4636677" y="3699440"/>
                </a:cubicBezTo>
                <a:cubicBezTo>
                  <a:pt x="4639804" y="3699440"/>
                  <a:pt x="4642919" y="3698634"/>
                  <a:pt x="4645683" y="3697036"/>
                </a:cubicBezTo>
                <a:cubicBezTo>
                  <a:pt x="4652928" y="3692872"/>
                  <a:pt x="4660604" y="3689454"/>
                  <a:pt x="4668526" y="3686887"/>
                </a:cubicBezTo>
                <a:cubicBezTo>
                  <a:pt x="4673775" y="3685184"/>
                  <a:pt x="4677940" y="3681182"/>
                  <a:pt x="4679877" y="3676025"/>
                </a:cubicBezTo>
                <a:cubicBezTo>
                  <a:pt x="4681802" y="3670870"/>
                  <a:pt x="4681277" y="3665106"/>
                  <a:pt x="4678430" y="3660381"/>
                </a:cubicBezTo>
                <a:cubicBezTo>
                  <a:pt x="4674510" y="3653849"/>
                  <a:pt x="4671197" y="3646860"/>
                  <a:pt x="4668584" y="3639628"/>
                </a:cubicBezTo>
                <a:cubicBezTo>
                  <a:pt x="4666729" y="3634494"/>
                  <a:pt x="4662669" y="3630483"/>
                  <a:pt x="4657525" y="3628684"/>
                </a:cubicBezTo>
                <a:cubicBezTo>
                  <a:pt x="4655588" y="3628019"/>
                  <a:pt x="4653570" y="3627692"/>
                  <a:pt x="4651575" y="3627692"/>
                </a:cubicBezTo>
                <a:close/>
                <a:moveTo>
                  <a:pt x="3957222" y="3619738"/>
                </a:moveTo>
                <a:cubicBezTo>
                  <a:pt x="3954340" y="3619738"/>
                  <a:pt x="3951471" y="3620415"/>
                  <a:pt x="3948869" y="3621778"/>
                </a:cubicBezTo>
                <a:cubicBezTo>
                  <a:pt x="3945743" y="3623400"/>
                  <a:pt x="3942558" y="3624895"/>
                  <a:pt x="3939303" y="3626260"/>
                </a:cubicBezTo>
                <a:cubicBezTo>
                  <a:pt x="3934671" y="3628207"/>
                  <a:pt x="3931066" y="3631987"/>
                  <a:pt x="3929328" y="3636688"/>
                </a:cubicBezTo>
                <a:cubicBezTo>
                  <a:pt x="3927590" y="3641401"/>
                  <a:pt x="3927893" y="3646616"/>
                  <a:pt x="3930156" y="3651084"/>
                </a:cubicBezTo>
                <a:cubicBezTo>
                  <a:pt x="3931662" y="3654081"/>
                  <a:pt x="3933050" y="3657138"/>
                  <a:pt x="3934321" y="3660254"/>
                </a:cubicBezTo>
                <a:cubicBezTo>
                  <a:pt x="3936235" y="3664932"/>
                  <a:pt x="3940014" y="3668594"/>
                  <a:pt x="3944751" y="3670367"/>
                </a:cubicBezTo>
                <a:cubicBezTo>
                  <a:pt x="3946792" y="3671116"/>
                  <a:pt x="3948927" y="3671498"/>
                  <a:pt x="3951062" y="3671498"/>
                </a:cubicBezTo>
                <a:cubicBezTo>
                  <a:pt x="3953885" y="3671498"/>
                  <a:pt x="3956685" y="3670835"/>
                  <a:pt x="3959252" y="3669528"/>
                </a:cubicBezTo>
                <a:cubicBezTo>
                  <a:pt x="3962425" y="3667917"/>
                  <a:pt x="3965680" y="3666448"/>
                  <a:pt x="3968993" y="3665106"/>
                </a:cubicBezTo>
                <a:cubicBezTo>
                  <a:pt x="3973718" y="3663181"/>
                  <a:pt x="3977416" y="3659356"/>
                  <a:pt x="3979166" y="3654572"/>
                </a:cubicBezTo>
                <a:cubicBezTo>
                  <a:pt x="3980916" y="3649789"/>
                  <a:pt x="3980577" y="3644481"/>
                  <a:pt x="3978221" y="3639953"/>
                </a:cubicBezTo>
                <a:cubicBezTo>
                  <a:pt x="3976646" y="3636944"/>
                  <a:pt x="3975188" y="3633887"/>
                  <a:pt x="3973869" y="3630763"/>
                </a:cubicBezTo>
                <a:cubicBezTo>
                  <a:pt x="3971898" y="3626118"/>
                  <a:pt x="3968083" y="3622501"/>
                  <a:pt x="3963335" y="3620798"/>
                </a:cubicBezTo>
                <a:cubicBezTo>
                  <a:pt x="3961351" y="3620086"/>
                  <a:pt x="3959287" y="3619738"/>
                  <a:pt x="3957222" y="3619738"/>
                </a:cubicBezTo>
                <a:close/>
                <a:moveTo>
                  <a:pt x="3264514" y="3608129"/>
                </a:moveTo>
                <a:cubicBezTo>
                  <a:pt x="3262216" y="3608129"/>
                  <a:pt x="3259941" y="3608548"/>
                  <a:pt x="3257887" y="3609540"/>
                </a:cubicBezTo>
                <a:lnTo>
                  <a:pt x="3257281" y="3609821"/>
                </a:lnTo>
                <a:cubicBezTo>
                  <a:pt x="3248251" y="3614055"/>
                  <a:pt x="3243713" y="3625092"/>
                  <a:pt x="3247913" y="3634121"/>
                </a:cubicBezTo>
                <a:lnTo>
                  <a:pt x="3248485" y="3635392"/>
                </a:lnTo>
                <a:cubicBezTo>
                  <a:pt x="3250491" y="3639813"/>
                  <a:pt x="3254189" y="3643244"/>
                  <a:pt x="3258762" y="3644924"/>
                </a:cubicBezTo>
                <a:cubicBezTo>
                  <a:pt x="3260769" y="3645659"/>
                  <a:pt x="3262869" y="3646021"/>
                  <a:pt x="3264969" y="3646021"/>
                </a:cubicBezTo>
                <a:cubicBezTo>
                  <a:pt x="3267629" y="3646021"/>
                  <a:pt x="3270300" y="3645425"/>
                  <a:pt x="3272750" y="3644270"/>
                </a:cubicBezTo>
                <a:cubicBezTo>
                  <a:pt x="3277195" y="3642277"/>
                  <a:pt x="3281184" y="3638333"/>
                  <a:pt x="3282864" y="3633760"/>
                </a:cubicBezTo>
                <a:cubicBezTo>
                  <a:pt x="3284545" y="3629187"/>
                  <a:pt x="3284836" y="3623891"/>
                  <a:pt x="3282736" y="3619481"/>
                </a:cubicBezTo>
                <a:cubicBezTo>
                  <a:pt x="3280671" y="3615140"/>
                  <a:pt x="3276623" y="3611093"/>
                  <a:pt x="3272085" y="3609494"/>
                </a:cubicBezTo>
                <a:cubicBezTo>
                  <a:pt x="3269693" y="3608653"/>
                  <a:pt x="3267080" y="3608129"/>
                  <a:pt x="3264514" y="3608129"/>
                </a:cubicBezTo>
                <a:close/>
                <a:moveTo>
                  <a:pt x="2574629" y="3593162"/>
                </a:moveTo>
                <a:cubicBezTo>
                  <a:pt x="2572214" y="3593162"/>
                  <a:pt x="2569776" y="3593651"/>
                  <a:pt x="2567454" y="3594701"/>
                </a:cubicBezTo>
                <a:lnTo>
                  <a:pt x="2564409" y="3596019"/>
                </a:lnTo>
                <a:cubicBezTo>
                  <a:pt x="2559930" y="3597887"/>
                  <a:pt x="2556395" y="3601468"/>
                  <a:pt x="2554598" y="3605971"/>
                </a:cubicBezTo>
                <a:cubicBezTo>
                  <a:pt x="2552790" y="3610474"/>
                  <a:pt x="2552872" y="3615525"/>
                  <a:pt x="2554808" y="3619947"/>
                </a:cubicBezTo>
                <a:cubicBezTo>
                  <a:pt x="2556815" y="3624519"/>
                  <a:pt x="2560711" y="3628334"/>
                  <a:pt x="2565413" y="3630015"/>
                </a:cubicBezTo>
                <a:cubicBezTo>
                  <a:pt x="2567548" y="3630773"/>
                  <a:pt x="2569811" y="3631181"/>
                  <a:pt x="2572062" y="3631181"/>
                </a:cubicBezTo>
                <a:cubicBezTo>
                  <a:pt x="2574745" y="3631181"/>
                  <a:pt x="2577417" y="3630598"/>
                  <a:pt x="2579832" y="3629372"/>
                </a:cubicBezTo>
                <a:lnTo>
                  <a:pt x="2582923" y="3627833"/>
                </a:lnTo>
                <a:cubicBezTo>
                  <a:pt x="2591778" y="3623563"/>
                  <a:pt x="2595593" y="3613005"/>
                  <a:pt x="2591510" y="3604045"/>
                </a:cubicBezTo>
                <a:cubicBezTo>
                  <a:pt x="2588442" y="3597315"/>
                  <a:pt x="2581652" y="3593162"/>
                  <a:pt x="2574629" y="3593162"/>
                </a:cubicBezTo>
                <a:close/>
                <a:moveTo>
                  <a:pt x="1747633" y="3589697"/>
                </a:moveTo>
                <a:cubicBezTo>
                  <a:pt x="1758775" y="3589697"/>
                  <a:pt x="1769800" y="3592672"/>
                  <a:pt x="1779517" y="3598283"/>
                </a:cubicBezTo>
                <a:cubicBezTo>
                  <a:pt x="1810013" y="3615912"/>
                  <a:pt x="1820512" y="3655050"/>
                  <a:pt x="1802895" y="3685545"/>
                </a:cubicBezTo>
                <a:cubicBezTo>
                  <a:pt x="1791521" y="3705262"/>
                  <a:pt x="1770290" y="3717509"/>
                  <a:pt x="1747505" y="3717509"/>
                </a:cubicBezTo>
                <a:cubicBezTo>
                  <a:pt x="1736365" y="3717509"/>
                  <a:pt x="1725340" y="3714546"/>
                  <a:pt x="1715622" y="3708936"/>
                </a:cubicBezTo>
                <a:cubicBezTo>
                  <a:pt x="1685126" y="3691319"/>
                  <a:pt x="1674639" y="3652169"/>
                  <a:pt x="1692243" y="3621674"/>
                </a:cubicBezTo>
                <a:cubicBezTo>
                  <a:pt x="1703618" y="3601945"/>
                  <a:pt x="1724850" y="3589697"/>
                  <a:pt x="1747633" y="3589697"/>
                </a:cubicBezTo>
                <a:close/>
                <a:moveTo>
                  <a:pt x="724023" y="3588985"/>
                </a:moveTo>
                <a:cubicBezTo>
                  <a:pt x="720724" y="3588985"/>
                  <a:pt x="717448" y="3589884"/>
                  <a:pt x="714571" y="3591657"/>
                </a:cubicBezTo>
                <a:cubicBezTo>
                  <a:pt x="710921" y="3593885"/>
                  <a:pt x="707156" y="3595938"/>
                  <a:pt x="703294" y="3597783"/>
                </a:cubicBezTo>
                <a:cubicBezTo>
                  <a:pt x="698782" y="3599941"/>
                  <a:pt x="695370" y="3603860"/>
                  <a:pt x="693861" y="3608632"/>
                </a:cubicBezTo>
                <a:cubicBezTo>
                  <a:pt x="692350" y="3613392"/>
                  <a:pt x="692880" y="3618570"/>
                  <a:pt x="695319" y="3622922"/>
                </a:cubicBezTo>
                <a:lnTo>
                  <a:pt x="695321" y="3622922"/>
                </a:lnTo>
                <a:cubicBezTo>
                  <a:pt x="696398" y="3624847"/>
                  <a:pt x="697429" y="3626795"/>
                  <a:pt x="698408" y="3628777"/>
                </a:cubicBezTo>
                <a:cubicBezTo>
                  <a:pt x="701551" y="3635136"/>
                  <a:pt x="707950" y="3638847"/>
                  <a:pt x="714624" y="3638857"/>
                </a:cubicBezTo>
                <a:cubicBezTo>
                  <a:pt x="717112" y="3638857"/>
                  <a:pt x="719637" y="3638333"/>
                  <a:pt x="722052" y="3637248"/>
                </a:cubicBezTo>
                <a:cubicBezTo>
                  <a:pt x="725754" y="3635568"/>
                  <a:pt x="729525" y="3634063"/>
                  <a:pt x="733371" y="3632733"/>
                </a:cubicBezTo>
                <a:cubicBezTo>
                  <a:pt x="738120" y="3631076"/>
                  <a:pt x="741966" y="3627530"/>
                  <a:pt x="743988" y="3622922"/>
                </a:cubicBezTo>
                <a:cubicBezTo>
                  <a:pt x="746012" y="3618324"/>
                  <a:pt x="746023" y="3613075"/>
                  <a:pt x="744022" y="3608467"/>
                </a:cubicBezTo>
                <a:cubicBezTo>
                  <a:pt x="742947" y="3605983"/>
                  <a:pt x="741949" y="3603475"/>
                  <a:pt x="741038" y="3600942"/>
                </a:cubicBezTo>
                <a:cubicBezTo>
                  <a:pt x="739193" y="3595822"/>
                  <a:pt x="735142" y="3591808"/>
                  <a:pt x="730015" y="3590000"/>
                </a:cubicBezTo>
                <a:cubicBezTo>
                  <a:pt x="728067" y="3589312"/>
                  <a:pt x="726039" y="3588985"/>
                  <a:pt x="724023" y="3588985"/>
                </a:cubicBezTo>
                <a:close/>
                <a:moveTo>
                  <a:pt x="5469845" y="3585439"/>
                </a:moveTo>
                <a:cubicBezTo>
                  <a:pt x="5475421" y="3585439"/>
                  <a:pt x="5480951" y="3586932"/>
                  <a:pt x="5485827" y="3589732"/>
                </a:cubicBezTo>
                <a:cubicBezTo>
                  <a:pt x="5493224" y="3594012"/>
                  <a:pt x="5498532" y="3600930"/>
                  <a:pt x="5500748" y="3609190"/>
                </a:cubicBezTo>
                <a:cubicBezTo>
                  <a:pt x="5502965" y="3617450"/>
                  <a:pt x="5501833" y="3626095"/>
                  <a:pt x="5497540" y="3633491"/>
                </a:cubicBezTo>
                <a:cubicBezTo>
                  <a:pt x="5491835" y="3643385"/>
                  <a:pt x="5481196" y="3649520"/>
                  <a:pt x="5469763" y="3649520"/>
                </a:cubicBezTo>
                <a:cubicBezTo>
                  <a:pt x="5464175" y="3649520"/>
                  <a:pt x="5458657" y="3648027"/>
                  <a:pt x="5453781" y="3645227"/>
                </a:cubicBezTo>
                <a:cubicBezTo>
                  <a:pt x="5438498" y="3636397"/>
                  <a:pt x="5433237" y="3616762"/>
                  <a:pt x="5442056" y="3601456"/>
                </a:cubicBezTo>
                <a:cubicBezTo>
                  <a:pt x="5447773" y="3591586"/>
                  <a:pt x="5458412" y="3585439"/>
                  <a:pt x="5469845" y="3585439"/>
                </a:cubicBezTo>
                <a:close/>
                <a:moveTo>
                  <a:pt x="4443312" y="3557708"/>
                </a:moveTo>
                <a:cubicBezTo>
                  <a:pt x="4440221" y="3557708"/>
                  <a:pt x="4437141" y="3558515"/>
                  <a:pt x="4434388" y="3560077"/>
                </a:cubicBezTo>
                <a:cubicBezTo>
                  <a:pt x="4429149" y="3563039"/>
                  <a:pt x="4423608" y="3565676"/>
                  <a:pt x="4417938" y="3567904"/>
                </a:cubicBezTo>
                <a:cubicBezTo>
                  <a:pt x="4413085" y="3569795"/>
                  <a:pt x="4409282" y="3573679"/>
                  <a:pt x="4407509" y="3578567"/>
                </a:cubicBezTo>
                <a:cubicBezTo>
                  <a:pt x="4405736" y="3583456"/>
                  <a:pt x="4406156" y="3588881"/>
                  <a:pt x="4408664" y="3593442"/>
                </a:cubicBezTo>
                <a:cubicBezTo>
                  <a:pt x="4411569" y="3598726"/>
                  <a:pt x="4414135" y="3604314"/>
                  <a:pt x="4416282" y="3610053"/>
                </a:cubicBezTo>
                <a:cubicBezTo>
                  <a:pt x="4418137" y="3614977"/>
                  <a:pt x="4422022" y="3618839"/>
                  <a:pt x="4426956" y="3620658"/>
                </a:cubicBezTo>
                <a:cubicBezTo>
                  <a:pt x="4428986" y="3621405"/>
                  <a:pt x="4431098" y="3621778"/>
                  <a:pt x="4433221" y="3621778"/>
                </a:cubicBezTo>
                <a:cubicBezTo>
                  <a:pt x="4436231" y="3621778"/>
                  <a:pt x="4439240" y="3621019"/>
                  <a:pt x="4441947" y="3619527"/>
                </a:cubicBezTo>
                <a:cubicBezTo>
                  <a:pt x="4447302" y="3616575"/>
                  <a:pt x="4452937" y="3613985"/>
                  <a:pt x="4458723" y="3611828"/>
                </a:cubicBezTo>
                <a:cubicBezTo>
                  <a:pt x="4463693" y="3609972"/>
                  <a:pt x="4467601" y="3606041"/>
                  <a:pt x="4469398" y="3601048"/>
                </a:cubicBezTo>
                <a:cubicBezTo>
                  <a:pt x="4471217" y="3596066"/>
                  <a:pt x="4470739" y="3590538"/>
                  <a:pt x="4468114" y="3585917"/>
                </a:cubicBezTo>
                <a:cubicBezTo>
                  <a:pt x="4465081" y="3580621"/>
                  <a:pt x="4462410" y="3575009"/>
                  <a:pt x="4460169" y="3569245"/>
                </a:cubicBezTo>
                <a:cubicBezTo>
                  <a:pt x="4458256" y="3564347"/>
                  <a:pt x="4454325" y="3560519"/>
                  <a:pt x="4449379" y="3558759"/>
                </a:cubicBezTo>
                <a:cubicBezTo>
                  <a:pt x="4447407" y="3558058"/>
                  <a:pt x="4445354" y="3557708"/>
                  <a:pt x="4443312" y="3557708"/>
                </a:cubicBezTo>
                <a:close/>
                <a:moveTo>
                  <a:pt x="3751164" y="3547721"/>
                </a:moveTo>
                <a:cubicBezTo>
                  <a:pt x="3748341" y="3547721"/>
                  <a:pt x="3745529" y="3548387"/>
                  <a:pt x="3742963" y="3549694"/>
                </a:cubicBezTo>
                <a:cubicBezTo>
                  <a:pt x="3740839" y="3550767"/>
                  <a:pt x="3738693" y="3551782"/>
                  <a:pt x="3736523" y="3552739"/>
                </a:cubicBezTo>
                <a:cubicBezTo>
                  <a:pt x="3732008" y="3554735"/>
                  <a:pt x="3728509" y="3558466"/>
                  <a:pt x="3726828" y="3563099"/>
                </a:cubicBezTo>
                <a:cubicBezTo>
                  <a:pt x="3725148" y="3567741"/>
                  <a:pt x="3725429" y="3572850"/>
                  <a:pt x="3727610" y="3577272"/>
                </a:cubicBezTo>
                <a:cubicBezTo>
                  <a:pt x="3728660" y="3579418"/>
                  <a:pt x="3729652" y="3581589"/>
                  <a:pt x="3730597" y="3583782"/>
                </a:cubicBezTo>
                <a:cubicBezTo>
                  <a:pt x="3732545" y="3588354"/>
                  <a:pt x="3736290" y="3591924"/>
                  <a:pt x="3740956" y="3593641"/>
                </a:cubicBezTo>
                <a:cubicBezTo>
                  <a:pt x="3742974" y="3594399"/>
                  <a:pt x="3745109" y="3594759"/>
                  <a:pt x="3747221" y="3594759"/>
                </a:cubicBezTo>
                <a:cubicBezTo>
                  <a:pt x="3749974" y="3594759"/>
                  <a:pt x="3752727" y="3594130"/>
                  <a:pt x="3755247" y="3592881"/>
                </a:cubicBezTo>
                <a:cubicBezTo>
                  <a:pt x="3757405" y="3591808"/>
                  <a:pt x="3759598" y="3590804"/>
                  <a:pt x="3761815" y="3589850"/>
                </a:cubicBezTo>
                <a:cubicBezTo>
                  <a:pt x="3766423" y="3587877"/>
                  <a:pt x="3769993" y="3584097"/>
                  <a:pt x="3771696" y="3579397"/>
                </a:cubicBezTo>
                <a:cubicBezTo>
                  <a:pt x="3773411" y="3574683"/>
                  <a:pt x="3773084" y="3569480"/>
                  <a:pt x="3770821" y="3565022"/>
                </a:cubicBezTo>
                <a:cubicBezTo>
                  <a:pt x="3769725" y="3562865"/>
                  <a:pt x="3768675" y="3560684"/>
                  <a:pt x="3767695" y="3558480"/>
                </a:cubicBezTo>
                <a:cubicBezTo>
                  <a:pt x="3765688" y="3553929"/>
                  <a:pt x="3761897" y="3550417"/>
                  <a:pt x="3757219" y="3548760"/>
                </a:cubicBezTo>
                <a:cubicBezTo>
                  <a:pt x="3755259" y="3548062"/>
                  <a:pt x="3753205" y="3547721"/>
                  <a:pt x="3751164" y="3547721"/>
                </a:cubicBezTo>
                <a:close/>
                <a:moveTo>
                  <a:pt x="2369889" y="3519303"/>
                </a:moveTo>
                <a:cubicBezTo>
                  <a:pt x="2367474" y="3519303"/>
                  <a:pt x="2365013" y="3519794"/>
                  <a:pt x="2362656" y="3520832"/>
                </a:cubicBezTo>
                <a:cubicBezTo>
                  <a:pt x="2360568" y="3521743"/>
                  <a:pt x="2358445" y="3522616"/>
                  <a:pt x="2356298" y="3523435"/>
                </a:cubicBezTo>
                <a:cubicBezTo>
                  <a:pt x="2351679" y="3525194"/>
                  <a:pt x="2347981" y="3528788"/>
                  <a:pt x="2346079" y="3533350"/>
                </a:cubicBezTo>
                <a:cubicBezTo>
                  <a:pt x="2344166" y="3537911"/>
                  <a:pt x="2344212" y="3543067"/>
                  <a:pt x="2346207" y="3547582"/>
                </a:cubicBezTo>
                <a:lnTo>
                  <a:pt x="2347339" y="3550276"/>
                </a:lnTo>
                <a:cubicBezTo>
                  <a:pt x="2349299" y="3555071"/>
                  <a:pt x="2353218" y="3558805"/>
                  <a:pt x="2358107" y="3560519"/>
                </a:cubicBezTo>
                <a:cubicBezTo>
                  <a:pt x="2360043" y="3561196"/>
                  <a:pt x="2362073" y="3561534"/>
                  <a:pt x="2364080" y="3561534"/>
                </a:cubicBezTo>
                <a:cubicBezTo>
                  <a:pt x="2367148" y="3561534"/>
                  <a:pt x="2370181" y="3560754"/>
                  <a:pt x="2372911" y="3559224"/>
                </a:cubicBezTo>
                <a:cubicBezTo>
                  <a:pt x="2374929" y="3558104"/>
                  <a:pt x="2376982" y="3557032"/>
                  <a:pt x="2379059" y="3556016"/>
                </a:cubicBezTo>
                <a:cubicBezTo>
                  <a:pt x="2383422" y="3553870"/>
                  <a:pt x="2386735" y="3550079"/>
                  <a:pt x="2388263" y="3545471"/>
                </a:cubicBezTo>
                <a:cubicBezTo>
                  <a:pt x="2389792" y="3540852"/>
                  <a:pt x="2389395" y="3535822"/>
                  <a:pt x="2387179" y="3531507"/>
                </a:cubicBezTo>
                <a:lnTo>
                  <a:pt x="2386117" y="3529419"/>
                </a:lnTo>
                <a:cubicBezTo>
                  <a:pt x="2382979" y="3523048"/>
                  <a:pt x="2376574" y="3519303"/>
                  <a:pt x="2369889" y="3519303"/>
                </a:cubicBezTo>
                <a:close/>
                <a:moveTo>
                  <a:pt x="1542930" y="3517949"/>
                </a:moveTo>
                <a:cubicBezTo>
                  <a:pt x="1553605" y="3517949"/>
                  <a:pt x="1564162" y="3520784"/>
                  <a:pt x="1573446" y="3526151"/>
                </a:cubicBezTo>
                <a:cubicBezTo>
                  <a:pt x="1587587" y="3534318"/>
                  <a:pt x="1597701" y="3547501"/>
                  <a:pt x="1601937" y="3563284"/>
                </a:cubicBezTo>
                <a:cubicBezTo>
                  <a:pt x="1606160" y="3579056"/>
                  <a:pt x="1603990" y="3595530"/>
                  <a:pt x="1595824" y="3609668"/>
                </a:cubicBezTo>
                <a:cubicBezTo>
                  <a:pt x="1584939" y="3628545"/>
                  <a:pt x="1564628" y="3640257"/>
                  <a:pt x="1542824" y="3640257"/>
                </a:cubicBezTo>
                <a:cubicBezTo>
                  <a:pt x="1532150" y="3640257"/>
                  <a:pt x="1521591" y="3637411"/>
                  <a:pt x="1512307" y="3632045"/>
                </a:cubicBezTo>
                <a:cubicBezTo>
                  <a:pt x="1498166" y="3623891"/>
                  <a:pt x="1488041" y="3610708"/>
                  <a:pt x="1483818" y="3594935"/>
                </a:cubicBezTo>
                <a:cubicBezTo>
                  <a:pt x="1479593" y="3579151"/>
                  <a:pt x="1481752" y="3562666"/>
                  <a:pt x="1489931" y="3548528"/>
                </a:cubicBezTo>
                <a:cubicBezTo>
                  <a:pt x="1500816" y="3529676"/>
                  <a:pt x="1521125" y="3517949"/>
                  <a:pt x="1542930" y="3517949"/>
                </a:cubicBezTo>
                <a:close/>
                <a:moveTo>
                  <a:pt x="511005" y="3500323"/>
                </a:moveTo>
                <a:cubicBezTo>
                  <a:pt x="507708" y="3500323"/>
                  <a:pt x="504420" y="3501234"/>
                  <a:pt x="501527" y="3503007"/>
                </a:cubicBezTo>
                <a:cubicBezTo>
                  <a:pt x="490847" y="3509573"/>
                  <a:pt x="479170" y="3514217"/>
                  <a:pt x="466838" y="3516772"/>
                </a:cubicBezTo>
                <a:cubicBezTo>
                  <a:pt x="460657" y="3518044"/>
                  <a:pt x="455592" y="3522454"/>
                  <a:pt x="453468" y="3528392"/>
                </a:cubicBezTo>
                <a:cubicBezTo>
                  <a:pt x="451348" y="3534330"/>
                  <a:pt x="452476" y="3540956"/>
                  <a:pt x="456448" y="3545856"/>
                </a:cubicBezTo>
                <a:lnTo>
                  <a:pt x="456447" y="3545856"/>
                </a:lnTo>
                <a:cubicBezTo>
                  <a:pt x="462205" y="3552959"/>
                  <a:pt x="467092" y="3560789"/>
                  <a:pt x="470970" y="3569106"/>
                </a:cubicBezTo>
                <a:cubicBezTo>
                  <a:pt x="473205" y="3573913"/>
                  <a:pt x="477442" y="3577494"/>
                  <a:pt x="482552" y="3578905"/>
                </a:cubicBezTo>
                <a:cubicBezTo>
                  <a:pt x="484136" y="3579337"/>
                  <a:pt x="485754" y="3579559"/>
                  <a:pt x="487360" y="3579559"/>
                </a:cubicBezTo>
                <a:cubicBezTo>
                  <a:pt x="490943" y="3579559"/>
                  <a:pt x="494491" y="3578497"/>
                  <a:pt x="497517" y="3576432"/>
                </a:cubicBezTo>
                <a:cubicBezTo>
                  <a:pt x="506471" y="3570344"/>
                  <a:pt x="516177" y="3565326"/>
                  <a:pt x="526362" y="3561488"/>
                </a:cubicBezTo>
                <a:cubicBezTo>
                  <a:pt x="531052" y="3559715"/>
                  <a:pt x="534798" y="3556100"/>
                  <a:pt x="536708" y="3551455"/>
                </a:cubicBezTo>
                <a:cubicBezTo>
                  <a:pt x="538617" y="3546824"/>
                  <a:pt x="538519" y="3541610"/>
                  <a:pt x="536435" y="3537047"/>
                </a:cubicBezTo>
                <a:cubicBezTo>
                  <a:pt x="533085" y="3529721"/>
                  <a:pt x="530454" y="3522044"/>
                  <a:pt x="528601" y="3514241"/>
                </a:cubicBezTo>
                <a:cubicBezTo>
                  <a:pt x="527264" y="3508583"/>
                  <a:pt x="523299" y="3503929"/>
                  <a:pt x="517937" y="3501711"/>
                </a:cubicBezTo>
                <a:cubicBezTo>
                  <a:pt x="515711" y="3500777"/>
                  <a:pt x="513353" y="3500323"/>
                  <a:pt x="511005" y="3500323"/>
                </a:cubicBezTo>
                <a:close/>
                <a:moveTo>
                  <a:pt x="5265140" y="3498854"/>
                </a:moveTo>
                <a:cubicBezTo>
                  <a:pt x="5272828" y="3498854"/>
                  <a:pt x="5280446" y="3500895"/>
                  <a:pt x="5287177" y="3504768"/>
                </a:cubicBezTo>
                <a:cubicBezTo>
                  <a:pt x="5308211" y="3516936"/>
                  <a:pt x="5315456" y="3543990"/>
                  <a:pt x="5303300" y="3565035"/>
                </a:cubicBezTo>
                <a:cubicBezTo>
                  <a:pt x="5295449" y="3578648"/>
                  <a:pt x="5280796" y="3587108"/>
                  <a:pt x="5265059" y="3587108"/>
                </a:cubicBezTo>
                <a:cubicBezTo>
                  <a:pt x="5257359" y="3587108"/>
                  <a:pt x="5249753" y="3585054"/>
                  <a:pt x="5243056" y="3581181"/>
                </a:cubicBezTo>
                <a:cubicBezTo>
                  <a:pt x="5232825" y="3575290"/>
                  <a:pt x="5225534" y="3565793"/>
                  <a:pt x="5222501" y="3554408"/>
                </a:cubicBezTo>
                <a:cubicBezTo>
                  <a:pt x="5219433" y="3543021"/>
                  <a:pt x="5221008" y="3531132"/>
                  <a:pt x="5226899" y="3520936"/>
                </a:cubicBezTo>
                <a:cubicBezTo>
                  <a:pt x="5234750" y="3507311"/>
                  <a:pt x="5249414" y="3498854"/>
                  <a:pt x="5265140" y="3498854"/>
                </a:cubicBezTo>
                <a:close/>
                <a:moveTo>
                  <a:pt x="165706" y="3491854"/>
                </a:moveTo>
                <a:cubicBezTo>
                  <a:pt x="174358" y="3491854"/>
                  <a:pt x="182921" y="3494152"/>
                  <a:pt x="190462" y="3498515"/>
                </a:cubicBezTo>
                <a:cubicBezTo>
                  <a:pt x="201947" y="3505153"/>
                  <a:pt x="210150" y="3515828"/>
                  <a:pt x="213585" y="3528636"/>
                </a:cubicBezTo>
                <a:cubicBezTo>
                  <a:pt x="217007" y="3541434"/>
                  <a:pt x="215247" y="3554804"/>
                  <a:pt x="208623" y="3566295"/>
                </a:cubicBezTo>
                <a:cubicBezTo>
                  <a:pt x="199788" y="3581589"/>
                  <a:pt x="183315" y="3591096"/>
                  <a:pt x="165621" y="3591096"/>
                </a:cubicBezTo>
                <a:cubicBezTo>
                  <a:pt x="156952" y="3591096"/>
                  <a:pt x="148389" y="3588786"/>
                  <a:pt x="140859" y="3584435"/>
                </a:cubicBezTo>
                <a:cubicBezTo>
                  <a:pt x="117174" y="3570762"/>
                  <a:pt x="109022" y="3540349"/>
                  <a:pt x="122699" y="3516679"/>
                </a:cubicBezTo>
                <a:cubicBezTo>
                  <a:pt x="131534" y="3501361"/>
                  <a:pt x="148013" y="3491854"/>
                  <a:pt x="165706" y="3491854"/>
                </a:cubicBezTo>
                <a:close/>
                <a:moveTo>
                  <a:pt x="4237546" y="3486301"/>
                </a:moveTo>
                <a:cubicBezTo>
                  <a:pt x="4234571" y="3486301"/>
                  <a:pt x="4231608" y="3487034"/>
                  <a:pt x="4228925" y="3488494"/>
                </a:cubicBezTo>
                <a:cubicBezTo>
                  <a:pt x="4224736" y="3490770"/>
                  <a:pt x="4220420" y="3492809"/>
                  <a:pt x="4216092" y="3494571"/>
                </a:cubicBezTo>
                <a:cubicBezTo>
                  <a:pt x="4211379" y="3496497"/>
                  <a:pt x="4207692" y="3500323"/>
                  <a:pt x="4205943" y="3505105"/>
                </a:cubicBezTo>
                <a:cubicBezTo>
                  <a:pt x="4204181" y="3509879"/>
                  <a:pt x="4204531" y="3515175"/>
                  <a:pt x="4206887" y="3519689"/>
                </a:cubicBezTo>
                <a:cubicBezTo>
                  <a:pt x="4209057" y="3523866"/>
                  <a:pt x="4211041" y="3528228"/>
                  <a:pt x="4212779" y="3532662"/>
                </a:cubicBezTo>
                <a:cubicBezTo>
                  <a:pt x="4214645" y="3537456"/>
                  <a:pt x="4218472" y="3541225"/>
                  <a:pt x="4223290" y="3543033"/>
                </a:cubicBezTo>
                <a:cubicBezTo>
                  <a:pt x="4225343" y="3543790"/>
                  <a:pt x="4227490" y="3544164"/>
                  <a:pt x="4229625" y="3544164"/>
                </a:cubicBezTo>
                <a:cubicBezTo>
                  <a:pt x="4232518" y="3544164"/>
                  <a:pt x="4235411" y="3543476"/>
                  <a:pt x="4238024" y="3542098"/>
                </a:cubicBezTo>
                <a:cubicBezTo>
                  <a:pt x="4242259" y="3539871"/>
                  <a:pt x="4246692" y="3537853"/>
                  <a:pt x="4251172" y="3536114"/>
                </a:cubicBezTo>
                <a:cubicBezTo>
                  <a:pt x="4256013" y="3534237"/>
                  <a:pt x="4259817" y="3530353"/>
                  <a:pt x="4261601" y="3525474"/>
                </a:cubicBezTo>
                <a:cubicBezTo>
                  <a:pt x="4263375" y="3520587"/>
                  <a:pt x="4262978" y="3515175"/>
                  <a:pt x="4260481" y="3510613"/>
                </a:cubicBezTo>
                <a:cubicBezTo>
                  <a:pt x="4258195" y="3506389"/>
                  <a:pt x="4256106" y="3502003"/>
                  <a:pt x="4254298" y="3497558"/>
                </a:cubicBezTo>
                <a:cubicBezTo>
                  <a:pt x="4252362" y="3492798"/>
                  <a:pt x="4248489" y="3489089"/>
                  <a:pt x="4243635" y="3487351"/>
                </a:cubicBezTo>
                <a:cubicBezTo>
                  <a:pt x="4241664" y="3486651"/>
                  <a:pt x="4239599" y="3486301"/>
                  <a:pt x="4237546" y="3486301"/>
                </a:cubicBezTo>
                <a:close/>
                <a:moveTo>
                  <a:pt x="3545701" y="3475381"/>
                </a:moveTo>
                <a:cubicBezTo>
                  <a:pt x="3542960" y="3475381"/>
                  <a:pt x="3540241" y="3475988"/>
                  <a:pt x="3537733" y="3477225"/>
                </a:cubicBezTo>
                <a:lnTo>
                  <a:pt x="3534303" y="3478857"/>
                </a:lnTo>
                <a:cubicBezTo>
                  <a:pt x="3529882" y="3480875"/>
                  <a:pt x="3526464" y="3484609"/>
                  <a:pt x="3524830" y="3489171"/>
                </a:cubicBezTo>
                <a:cubicBezTo>
                  <a:pt x="3523186" y="3493755"/>
                  <a:pt x="3523454" y="3498807"/>
                  <a:pt x="3525565" y="3503181"/>
                </a:cubicBezTo>
                <a:cubicBezTo>
                  <a:pt x="3526184" y="3504430"/>
                  <a:pt x="3526767" y="3505691"/>
                  <a:pt x="3527327" y="3506972"/>
                </a:cubicBezTo>
                <a:cubicBezTo>
                  <a:pt x="3529310" y="3511464"/>
                  <a:pt x="3533032" y="3514940"/>
                  <a:pt x="3537628" y="3516644"/>
                </a:cubicBezTo>
                <a:cubicBezTo>
                  <a:pt x="3539646" y="3517379"/>
                  <a:pt x="3541770" y="3517752"/>
                  <a:pt x="3543869" y="3517752"/>
                </a:cubicBezTo>
                <a:cubicBezTo>
                  <a:pt x="3546564" y="3517752"/>
                  <a:pt x="3549259" y="3517145"/>
                  <a:pt x="3551732" y="3515955"/>
                </a:cubicBezTo>
                <a:cubicBezTo>
                  <a:pt x="3552852" y="3515406"/>
                  <a:pt x="3553984" y="3514894"/>
                  <a:pt x="3555116" y="3514392"/>
                </a:cubicBezTo>
                <a:cubicBezTo>
                  <a:pt x="3559619" y="3512398"/>
                  <a:pt x="3563107" y="3508653"/>
                  <a:pt x="3564787" y="3504020"/>
                </a:cubicBezTo>
                <a:cubicBezTo>
                  <a:pt x="3566467" y="3499390"/>
                  <a:pt x="3566187" y="3494279"/>
                  <a:pt x="3564017" y="3489870"/>
                </a:cubicBezTo>
                <a:cubicBezTo>
                  <a:pt x="3563387" y="3488586"/>
                  <a:pt x="3562757" y="3487291"/>
                  <a:pt x="3562162" y="3485986"/>
                </a:cubicBezTo>
                <a:cubicBezTo>
                  <a:pt x="3560144" y="3481529"/>
                  <a:pt x="3556410" y="3478087"/>
                  <a:pt x="3551803" y="3476442"/>
                </a:cubicBezTo>
                <a:cubicBezTo>
                  <a:pt x="3549819" y="3475731"/>
                  <a:pt x="3547766" y="3475381"/>
                  <a:pt x="3545701" y="3475381"/>
                </a:cubicBezTo>
                <a:close/>
                <a:moveTo>
                  <a:pt x="1338226" y="3445096"/>
                </a:moveTo>
                <a:cubicBezTo>
                  <a:pt x="1348608" y="3445096"/>
                  <a:pt x="1358874" y="3447861"/>
                  <a:pt x="1367916" y="3453087"/>
                </a:cubicBezTo>
                <a:cubicBezTo>
                  <a:pt x="1396323" y="3469491"/>
                  <a:pt x="1406086" y="3505946"/>
                  <a:pt x="1389696" y="3534365"/>
                </a:cubicBezTo>
                <a:cubicBezTo>
                  <a:pt x="1379102" y="3552704"/>
                  <a:pt x="1359340" y="3564103"/>
                  <a:pt x="1338132" y="3564103"/>
                </a:cubicBezTo>
                <a:cubicBezTo>
                  <a:pt x="1327737" y="3564103"/>
                  <a:pt x="1317472" y="3561336"/>
                  <a:pt x="1308430" y="3556121"/>
                </a:cubicBezTo>
                <a:cubicBezTo>
                  <a:pt x="1294662" y="3548166"/>
                  <a:pt x="1284818" y="3535334"/>
                  <a:pt x="1280699" y="3519991"/>
                </a:cubicBezTo>
                <a:cubicBezTo>
                  <a:pt x="1276594" y="3504651"/>
                  <a:pt x="1278705" y="3488621"/>
                  <a:pt x="1286650" y="3474845"/>
                </a:cubicBezTo>
                <a:cubicBezTo>
                  <a:pt x="1297242" y="3456505"/>
                  <a:pt x="1317004" y="3445096"/>
                  <a:pt x="1338226" y="3445096"/>
                </a:cubicBezTo>
                <a:close/>
                <a:moveTo>
                  <a:pt x="2164417" y="3444560"/>
                </a:moveTo>
                <a:cubicBezTo>
                  <a:pt x="2162001" y="3444560"/>
                  <a:pt x="2159552" y="3445049"/>
                  <a:pt x="2157206" y="3446076"/>
                </a:cubicBezTo>
                <a:cubicBezTo>
                  <a:pt x="2153928" y="3447499"/>
                  <a:pt x="2150591" y="3448816"/>
                  <a:pt x="2147209" y="3449996"/>
                </a:cubicBezTo>
                <a:cubicBezTo>
                  <a:pt x="2142426" y="3451664"/>
                  <a:pt x="2138576" y="3455257"/>
                  <a:pt x="2136582" y="3459912"/>
                </a:cubicBezTo>
                <a:cubicBezTo>
                  <a:pt x="2134574" y="3464555"/>
                  <a:pt x="2134609" y="3469818"/>
                  <a:pt x="2136675" y="3474447"/>
                </a:cubicBezTo>
                <a:cubicBezTo>
                  <a:pt x="2137759" y="3476873"/>
                  <a:pt x="2138761" y="3479358"/>
                  <a:pt x="2139685" y="3481833"/>
                </a:cubicBezTo>
                <a:cubicBezTo>
                  <a:pt x="2141551" y="3486907"/>
                  <a:pt x="2145587" y="3490874"/>
                  <a:pt x="2150695" y="3492658"/>
                </a:cubicBezTo>
                <a:cubicBezTo>
                  <a:pt x="2152634" y="3493335"/>
                  <a:pt x="2154639" y="3493662"/>
                  <a:pt x="2156646" y="3493662"/>
                </a:cubicBezTo>
                <a:cubicBezTo>
                  <a:pt x="2159924" y="3493662"/>
                  <a:pt x="2163167" y="3492774"/>
                  <a:pt x="2166037" y="3491036"/>
                </a:cubicBezTo>
                <a:cubicBezTo>
                  <a:pt x="2169234" y="3489099"/>
                  <a:pt x="2172524" y="3487291"/>
                  <a:pt x="2175885" y="3485648"/>
                </a:cubicBezTo>
                <a:cubicBezTo>
                  <a:pt x="2180318" y="3483465"/>
                  <a:pt x="2183666" y="3479580"/>
                  <a:pt x="2185158" y="3474880"/>
                </a:cubicBezTo>
                <a:cubicBezTo>
                  <a:pt x="2186640" y="3470166"/>
                  <a:pt x="2186150" y="3465069"/>
                  <a:pt x="2183781" y="3460740"/>
                </a:cubicBezTo>
                <a:cubicBezTo>
                  <a:pt x="2182709" y="3458779"/>
                  <a:pt x="2181683" y="3456786"/>
                  <a:pt x="2180703" y="3454755"/>
                </a:cubicBezTo>
                <a:cubicBezTo>
                  <a:pt x="2177588" y="3448329"/>
                  <a:pt x="2171147" y="3444560"/>
                  <a:pt x="2164417" y="3444560"/>
                </a:cubicBezTo>
                <a:close/>
                <a:moveTo>
                  <a:pt x="4031721" y="3415043"/>
                </a:moveTo>
                <a:cubicBezTo>
                  <a:pt x="4028852" y="3415043"/>
                  <a:pt x="4025993" y="3415731"/>
                  <a:pt x="4023392" y="3417075"/>
                </a:cubicBezTo>
                <a:cubicBezTo>
                  <a:pt x="4020405" y="3418626"/>
                  <a:pt x="4017349" y="3420072"/>
                  <a:pt x="4014245" y="3421391"/>
                </a:cubicBezTo>
                <a:cubicBezTo>
                  <a:pt x="4009637" y="3423340"/>
                  <a:pt x="4006044" y="3427106"/>
                  <a:pt x="4004329" y="3431797"/>
                </a:cubicBezTo>
                <a:cubicBezTo>
                  <a:pt x="4002603" y="3436497"/>
                  <a:pt x="4002906" y="3441701"/>
                  <a:pt x="4005158" y="3446169"/>
                </a:cubicBezTo>
                <a:cubicBezTo>
                  <a:pt x="4006663" y="3449168"/>
                  <a:pt x="4008051" y="3452225"/>
                  <a:pt x="4009334" y="3455338"/>
                </a:cubicBezTo>
                <a:cubicBezTo>
                  <a:pt x="4011247" y="3460005"/>
                  <a:pt x="4015015" y="3463658"/>
                  <a:pt x="4019740" y="3465417"/>
                </a:cubicBezTo>
                <a:cubicBezTo>
                  <a:pt x="4021782" y="3466188"/>
                  <a:pt x="4023928" y="3466560"/>
                  <a:pt x="4026063" y="3466560"/>
                </a:cubicBezTo>
                <a:cubicBezTo>
                  <a:pt x="4028863" y="3466560"/>
                  <a:pt x="4031651" y="3465908"/>
                  <a:pt x="4034206" y="3464625"/>
                </a:cubicBezTo>
                <a:cubicBezTo>
                  <a:pt x="4037251" y="3463085"/>
                  <a:pt x="4040342" y="3461685"/>
                  <a:pt x="4043504" y="3460414"/>
                </a:cubicBezTo>
                <a:cubicBezTo>
                  <a:pt x="4048229" y="3458489"/>
                  <a:pt x="4051915" y="3454661"/>
                  <a:pt x="4053677" y="3449866"/>
                </a:cubicBezTo>
                <a:cubicBezTo>
                  <a:pt x="4055427" y="3445085"/>
                  <a:pt x="4055088" y="3439788"/>
                  <a:pt x="4052720" y="3435262"/>
                </a:cubicBezTo>
                <a:cubicBezTo>
                  <a:pt x="4051145" y="3432263"/>
                  <a:pt x="4049699" y="3429185"/>
                  <a:pt x="4048357" y="3426044"/>
                </a:cubicBezTo>
                <a:cubicBezTo>
                  <a:pt x="4046386" y="3421414"/>
                  <a:pt x="4042571" y="3417808"/>
                  <a:pt x="4037834" y="3416106"/>
                </a:cubicBezTo>
                <a:cubicBezTo>
                  <a:pt x="4035851" y="3415393"/>
                  <a:pt x="4033786" y="3415043"/>
                  <a:pt x="4031721" y="3415043"/>
                </a:cubicBezTo>
                <a:close/>
                <a:moveTo>
                  <a:pt x="4738604" y="3412303"/>
                </a:moveTo>
                <a:cubicBezTo>
                  <a:pt x="4734579" y="3412303"/>
                  <a:pt x="4730612" y="3413643"/>
                  <a:pt x="4727369" y="3416211"/>
                </a:cubicBezTo>
                <a:cubicBezTo>
                  <a:pt x="4717231" y="3424236"/>
                  <a:pt x="4705880" y="3430571"/>
                  <a:pt x="4693619" y="3435051"/>
                </a:cubicBezTo>
                <a:cubicBezTo>
                  <a:pt x="4688591" y="3436882"/>
                  <a:pt x="4684625" y="3440861"/>
                  <a:pt x="4682805" y="3445914"/>
                </a:cubicBezTo>
                <a:cubicBezTo>
                  <a:pt x="4680997" y="3450952"/>
                  <a:pt x="4681510" y="3456540"/>
                  <a:pt x="4684217" y="3461159"/>
                </a:cubicBezTo>
                <a:cubicBezTo>
                  <a:pt x="4688591" y="3468650"/>
                  <a:pt x="4692184" y="3476618"/>
                  <a:pt x="4694903" y="3484876"/>
                </a:cubicBezTo>
                <a:cubicBezTo>
                  <a:pt x="4696606" y="3490056"/>
                  <a:pt x="4700549" y="3494188"/>
                  <a:pt x="4705635" y="3496123"/>
                </a:cubicBezTo>
                <a:cubicBezTo>
                  <a:pt x="4707724" y="3496930"/>
                  <a:pt x="4709905" y="3497312"/>
                  <a:pt x="4712075" y="3497312"/>
                </a:cubicBezTo>
                <a:cubicBezTo>
                  <a:pt x="4715225" y="3497312"/>
                  <a:pt x="4718351" y="3496497"/>
                  <a:pt x="4721151" y="3494875"/>
                </a:cubicBezTo>
                <a:cubicBezTo>
                  <a:pt x="4732596" y="3488236"/>
                  <a:pt x="4745008" y="3483571"/>
                  <a:pt x="4758040" y="3481004"/>
                </a:cubicBezTo>
                <a:cubicBezTo>
                  <a:pt x="4764012" y="3479837"/>
                  <a:pt x="4768994" y="3475731"/>
                  <a:pt x="4771292" y="3470108"/>
                </a:cubicBezTo>
                <a:cubicBezTo>
                  <a:pt x="4773590" y="3464462"/>
                  <a:pt x="4772902" y="3458044"/>
                  <a:pt x="4769460" y="3453029"/>
                </a:cubicBezTo>
                <a:cubicBezTo>
                  <a:pt x="4763523" y="3444408"/>
                  <a:pt x="4758961" y="3434981"/>
                  <a:pt x="4755870" y="3425018"/>
                </a:cubicBezTo>
                <a:cubicBezTo>
                  <a:pt x="4754108" y="3419325"/>
                  <a:pt x="4749640" y="3414868"/>
                  <a:pt x="4743947" y="3413108"/>
                </a:cubicBezTo>
                <a:cubicBezTo>
                  <a:pt x="4742197" y="3412558"/>
                  <a:pt x="4740389" y="3412303"/>
                  <a:pt x="4738604" y="3412303"/>
                </a:cubicBezTo>
                <a:close/>
                <a:moveTo>
                  <a:pt x="3339608" y="3403204"/>
                </a:moveTo>
                <a:cubicBezTo>
                  <a:pt x="3337194" y="3403204"/>
                  <a:pt x="3334790" y="3403704"/>
                  <a:pt x="3332515" y="3404778"/>
                </a:cubicBezTo>
                <a:cubicBezTo>
                  <a:pt x="3332492" y="3404789"/>
                  <a:pt x="3332002" y="3405023"/>
                  <a:pt x="3331979" y="3405035"/>
                </a:cubicBezTo>
                <a:cubicBezTo>
                  <a:pt x="3327639" y="3407100"/>
                  <a:pt x="3324069" y="3410915"/>
                  <a:pt x="3322471" y="3415464"/>
                </a:cubicBezTo>
                <a:cubicBezTo>
                  <a:pt x="3320884" y="3420002"/>
                  <a:pt x="3320919" y="3425088"/>
                  <a:pt x="3323019" y="3429416"/>
                </a:cubicBezTo>
                <a:cubicBezTo>
                  <a:pt x="3326227" y="3436100"/>
                  <a:pt x="3333262" y="3440430"/>
                  <a:pt x="3340355" y="3440430"/>
                </a:cubicBezTo>
                <a:cubicBezTo>
                  <a:pt x="3342770" y="3440430"/>
                  <a:pt x="3345196" y="3439928"/>
                  <a:pt x="3347483" y="3438842"/>
                </a:cubicBezTo>
                <a:cubicBezTo>
                  <a:pt x="3351834" y="3436777"/>
                  <a:pt x="3355661" y="3432847"/>
                  <a:pt x="3357259" y="3428320"/>
                </a:cubicBezTo>
                <a:cubicBezTo>
                  <a:pt x="3358857" y="3423769"/>
                  <a:pt x="3359067" y="3418566"/>
                  <a:pt x="3356979" y="3414229"/>
                </a:cubicBezTo>
                <a:cubicBezTo>
                  <a:pt x="3353759" y="3407542"/>
                  <a:pt x="3346713" y="3403204"/>
                  <a:pt x="3339608" y="3403204"/>
                </a:cubicBezTo>
                <a:close/>
                <a:moveTo>
                  <a:pt x="5060482" y="3396880"/>
                </a:moveTo>
                <a:cubicBezTo>
                  <a:pt x="5072965" y="3396880"/>
                  <a:pt x="5085308" y="3400205"/>
                  <a:pt x="5096192" y="3406492"/>
                </a:cubicBezTo>
                <a:cubicBezTo>
                  <a:pt x="5130362" y="3426219"/>
                  <a:pt x="5142110" y="3470096"/>
                  <a:pt x="5122394" y="3504256"/>
                </a:cubicBezTo>
                <a:cubicBezTo>
                  <a:pt x="5109632" y="3526350"/>
                  <a:pt x="5085856" y="3540069"/>
                  <a:pt x="5060331" y="3540069"/>
                </a:cubicBezTo>
                <a:cubicBezTo>
                  <a:pt x="5047848" y="3540069"/>
                  <a:pt x="5035494" y="3536745"/>
                  <a:pt x="5024609" y="3530457"/>
                </a:cubicBezTo>
                <a:cubicBezTo>
                  <a:pt x="4990439" y="3510729"/>
                  <a:pt x="4978692" y="3466852"/>
                  <a:pt x="4998419" y="3432694"/>
                </a:cubicBezTo>
                <a:cubicBezTo>
                  <a:pt x="5011170" y="3410599"/>
                  <a:pt x="5034945" y="3396880"/>
                  <a:pt x="5060482" y="3396880"/>
                </a:cubicBezTo>
                <a:close/>
                <a:moveTo>
                  <a:pt x="1960260" y="3369826"/>
                </a:moveTo>
                <a:cubicBezTo>
                  <a:pt x="1957822" y="3369826"/>
                  <a:pt x="1955337" y="3370327"/>
                  <a:pt x="1952968" y="3371377"/>
                </a:cubicBezTo>
                <a:cubicBezTo>
                  <a:pt x="1947870" y="3373629"/>
                  <a:pt x="1942515" y="3375600"/>
                  <a:pt x="1937045" y="3377246"/>
                </a:cubicBezTo>
                <a:cubicBezTo>
                  <a:pt x="1932051" y="3378738"/>
                  <a:pt x="1927944" y="3382308"/>
                  <a:pt x="1925786" y="3387046"/>
                </a:cubicBezTo>
                <a:cubicBezTo>
                  <a:pt x="1923615" y="3391794"/>
                  <a:pt x="1923606" y="3397243"/>
                  <a:pt x="1925752" y="3402001"/>
                </a:cubicBezTo>
                <a:cubicBezTo>
                  <a:pt x="1927642" y="3406200"/>
                  <a:pt x="1929298" y="3410540"/>
                  <a:pt x="1930664" y="3414916"/>
                </a:cubicBezTo>
                <a:cubicBezTo>
                  <a:pt x="1932379" y="3420410"/>
                  <a:pt x="1936600" y="3424763"/>
                  <a:pt x="1942038" y="3426640"/>
                </a:cubicBezTo>
                <a:cubicBezTo>
                  <a:pt x="1943962" y="3427305"/>
                  <a:pt x="1945946" y="3427620"/>
                  <a:pt x="1947928" y="3427620"/>
                </a:cubicBezTo>
                <a:cubicBezTo>
                  <a:pt x="1951558" y="3427620"/>
                  <a:pt x="1955162" y="3426524"/>
                  <a:pt x="1958231" y="3424401"/>
                </a:cubicBezTo>
                <a:cubicBezTo>
                  <a:pt x="1963235" y="3420936"/>
                  <a:pt x="1968567" y="3417808"/>
                  <a:pt x="1974084" y="3415137"/>
                </a:cubicBezTo>
                <a:cubicBezTo>
                  <a:pt x="1978634" y="3412922"/>
                  <a:pt x="1982052" y="3408907"/>
                  <a:pt x="1983510" y="3404066"/>
                </a:cubicBezTo>
                <a:cubicBezTo>
                  <a:pt x="1984968" y="3399201"/>
                  <a:pt x="1984327" y="3393975"/>
                  <a:pt x="1981737" y="3389623"/>
                </a:cubicBezTo>
                <a:cubicBezTo>
                  <a:pt x="1979869" y="3386485"/>
                  <a:pt x="1978121" y="3383265"/>
                  <a:pt x="1976510" y="3379965"/>
                </a:cubicBezTo>
                <a:cubicBezTo>
                  <a:pt x="1973385" y="3373571"/>
                  <a:pt x="1966968" y="3369826"/>
                  <a:pt x="1960260" y="3369826"/>
                </a:cubicBezTo>
                <a:close/>
                <a:moveTo>
                  <a:pt x="1133526" y="3368402"/>
                </a:moveTo>
                <a:cubicBezTo>
                  <a:pt x="1144298" y="3368402"/>
                  <a:pt x="1154946" y="3371261"/>
                  <a:pt x="1164315" y="3376674"/>
                </a:cubicBezTo>
                <a:cubicBezTo>
                  <a:pt x="1178587" y="3384911"/>
                  <a:pt x="1188795" y="3398209"/>
                  <a:pt x="1193064" y="3414134"/>
                </a:cubicBezTo>
                <a:cubicBezTo>
                  <a:pt x="1197323" y="3430047"/>
                  <a:pt x="1195139" y="3446683"/>
                  <a:pt x="1186892" y="3460951"/>
                </a:cubicBezTo>
                <a:cubicBezTo>
                  <a:pt x="1175915" y="3479965"/>
                  <a:pt x="1155417" y="3491794"/>
                  <a:pt x="1133420" y="3491794"/>
                </a:cubicBezTo>
                <a:cubicBezTo>
                  <a:pt x="1122641" y="3491794"/>
                  <a:pt x="1111995" y="3488937"/>
                  <a:pt x="1102626" y="3483525"/>
                </a:cubicBezTo>
                <a:lnTo>
                  <a:pt x="1102623" y="3483525"/>
                </a:lnTo>
                <a:cubicBezTo>
                  <a:pt x="1073173" y="3466515"/>
                  <a:pt x="1063046" y="3428705"/>
                  <a:pt x="1080043" y="3399260"/>
                </a:cubicBezTo>
                <a:cubicBezTo>
                  <a:pt x="1091026" y="3380232"/>
                  <a:pt x="1111522" y="3368402"/>
                  <a:pt x="1133526" y="3368402"/>
                </a:cubicBezTo>
                <a:close/>
                <a:moveTo>
                  <a:pt x="4519456" y="3352723"/>
                </a:moveTo>
                <a:cubicBezTo>
                  <a:pt x="4516307" y="3352723"/>
                  <a:pt x="4513168" y="3353540"/>
                  <a:pt x="4510380" y="3355161"/>
                </a:cubicBezTo>
                <a:cubicBezTo>
                  <a:pt x="4504757" y="3358428"/>
                  <a:pt x="4498808" y="3361286"/>
                  <a:pt x="4492706" y="3363689"/>
                </a:cubicBezTo>
                <a:cubicBezTo>
                  <a:pt x="4487876" y="3365579"/>
                  <a:pt x="4484085" y="3369452"/>
                  <a:pt x="4482300" y="3374317"/>
                </a:cubicBezTo>
                <a:cubicBezTo>
                  <a:pt x="4480527" y="3379193"/>
                  <a:pt x="4480924" y="3384595"/>
                  <a:pt x="4483397" y="3389145"/>
                </a:cubicBezTo>
                <a:cubicBezTo>
                  <a:pt x="4486232" y="3394371"/>
                  <a:pt x="4488717" y="3399820"/>
                  <a:pt x="4490793" y="3405350"/>
                </a:cubicBezTo>
                <a:cubicBezTo>
                  <a:pt x="4492636" y="3410261"/>
                  <a:pt x="4496521" y="3414134"/>
                  <a:pt x="4501433" y="3415954"/>
                </a:cubicBezTo>
                <a:cubicBezTo>
                  <a:pt x="4503474" y="3416714"/>
                  <a:pt x="4505597" y="3417085"/>
                  <a:pt x="4507721" y="3417085"/>
                </a:cubicBezTo>
                <a:cubicBezTo>
                  <a:pt x="4510730" y="3417085"/>
                  <a:pt x="4513728" y="3416327"/>
                  <a:pt x="4516424" y="3414846"/>
                </a:cubicBezTo>
                <a:cubicBezTo>
                  <a:pt x="4522280" y="3411638"/>
                  <a:pt x="4528381" y="3408896"/>
                  <a:pt x="4534564" y="3406692"/>
                </a:cubicBezTo>
                <a:lnTo>
                  <a:pt x="4534552" y="3406692"/>
                </a:lnTo>
                <a:cubicBezTo>
                  <a:pt x="4539604" y="3404894"/>
                  <a:pt x="4543582" y="3400952"/>
                  <a:pt x="4545448" y="3395924"/>
                </a:cubicBezTo>
                <a:cubicBezTo>
                  <a:pt x="4547303" y="3390907"/>
                  <a:pt x="4546825" y="3385307"/>
                  <a:pt x="4544165" y="3380665"/>
                </a:cubicBezTo>
                <a:cubicBezTo>
                  <a:pt x="4541167" y="3375438"/>
                  <a:pt x="4538519" y="3369907"/>
                  <a:pt x="4536291" y="3364214"/>
                </a:cubicBezTo>
                <a:cubicBezTo>
                  <a:pt x="4534378" y="3359291"/>
                  <a:pt x="4530399" y="3355465"/>
                  <a:pt x="4525418" y="3353738"/>
                </a:cubicBezTo>
                <a:cubicBezTo>
                  <a:pt x="4523481" y="3353050"/>
                  <a:pt x="4521463" y="3352723"/>
                  <a:pt x="4519456" y="3352723"/>
                </a:cubicBezTo>
                <a:close/>
                <a:moveTo>
                  <a:pt x="3825885" y="3343518"/>
                </a:moveTo>
                <a:cubicBezTo>
                  <a:pt x="3823085" y="3343518"/>
                  <a:pt x="3820274" y="3344172"/>
                  <a:pt x="3817719" y="3345467"/>
                </a:cubicBezTo>
                <a:cubicBezTo>
                  <a:pt x="3815736" y="3346470"/>
                  <a:pt x="3813717" y="3347427"/>
                  <a:pt x="3811699" y="3348337"/>
                </a:cubicBezTo>
                <a:cubicBezTo>
                  <a:pt x="3807219" y="3350332"/>
                  <a:pt x="3803743" y="3354065"/>
                  <a:pt x="3802075" y="3358685"/>
                </a:cubicBezTo>
                <a:cubicBezTo>
                  <a:pt x="3800395" y="3363293"/>
                  <a:pt x="3800675" y="3368391"/>
                  <a:pt x="3802833" y="3372800"/>
                </a:cubicBezTo>
                <a:cubicBezTo>
                  <a:pt x="3803731" y="3374644"/>
                  <a:pt x="3804595" y="3376511"/>
                  <a:pt x="3805400" y="3378391"/>
                </a:cubicBezTo>
                <a:cubicBezTo>
                  <a:pt x="3807360" y="3382939"/>
                  <a:pt x="3811092" y="3386485"/>
                  <a:pt x="3815747" y="3388200"/>
                </a:cubicBezTo>
                <a:cubicBezTo>
                  <a:pt x="3817766" y="3388960"/>
                  <a:pt x="3819889" y="3389321"/>
                  <a:pt x="3822000" y="3389321"/>
                </a:cubicBezTo>
                <a:cubicBezTo>
                  <a:pt x="3824742" y="3389321"/>
                  <a:pt x="3827472" y="3388702"/>
                  <a:pt x="3829980" y="3387477"/>
                </a:cubicBezTo>
                <a:cubicBezTo>
                  <a:pt x="3832010" y="3386473"/>
                  <a:pt x="3834051" y="3385541"/>
                  <a:pt x="3836140" y="3384631"/>
                </a:cubicBezTo>
                <a:cubicBezTo>
                  <a:pt x="3840713" y="3382658"/>
                  <a:pt x="3844282" y="3378867"/>
                  <a:pt x="3845974" y="3374177"/>
                </a:cubicBezTo>
                <a:cubicBezTo>
                  <a:pt x="3847666" y="3369487"/>
                  <a:pt x="3847351" y="3364296"/>
                  <a:pt x="3845087" y="3359840"/>
                </a:cubicBezTo>
                <a:cubicBezTo>
                  <a:pt x="3844143" y="3357985"/>
                  <a:pt x="3843244" y="3356118"/>
                  <a:pt x="3842393" y="3354217"/>
                </a:cubicBezTo>
                <a:cubicBezTo>
                  <a:pt x="3840374" y="3349690"/>
                  <a:pt x="3836595" y="3346214"/>
                  <a:pt x="3831928" y="3344557"/>
                </a:cubicBezTo>
                <a:cubicBezTo>
                  <a:pt x="3829968" y="3343857"/>
                  <a:pt x="3827927" y="3343518"/>
                  <a:pt x="3825885" y="3343518"/>
                </a:cubicBezTo>
                <a:close/>
                <a:moveTo>
                  <a:pt x="444960" y="3303457"/>
                </a:moveTo>
                <a:cubicBezTo>
                  <a:pt x="463769" y="3303457"/>
                  <a:pt x="482378" y="3308462"/>
                  <a:pt x="498779" y="3317923"/>
                </a:cubicBezTo>
                <a:cubicBezTo>
                  <a:pt x="521815" y="3331223"/>
                  <a:pt x="539011" y="3352350"/>
                  <a:pt x="547190" y="3377408"/>
                </a:cubicBezTo>
                <a:cubicBezTo>
                  <a:pt x="549010" y="3382950"/>
                  <a:pt x="553384" y="3387279"/>
                  <a:pt x="558948" y="3389041"/>
                </a:cubicBezTo>
                <a:cubicBezTo>
                  <a:pt x="560725" y="3389602"/>
                  <a:pt x="562560" y="3389868"/>
                  <a:pt x="564383" y="3389868"/>
                </a:cubicBezTo>
                <a:cubicBezTo>
                  <a:pt x="568251" y="3389868"/>
                  <a:pt x="572074" y="3388633"/>
                  <a:pt x="575241" y="3386241"/>
                </a:cubicBezTo>
                <a:cubicBezTo>
                  <a:pt x="596789" y="3370070"/>
                  <a:pt x="622577" y="3361508"/>
                  <a:pt x="649833" y="3361508"/>
                </a:cubicBezTo>
                <a:cubicBezTo>
                  <a:pt x="671456" y="3361508"/>
                  <a:pt x="692850" y="3367271"/>
                  <a:pt x="711712" y="3378155"/>
                </a:cubicBezTo>
                <a:cubicBezTo>
                  <a:pt x="738115" y="3393403"/>
                  <a:pt x="757869" y="3417587"/>
                  <a:pt x="767343" y="3446250"/>
                </a:cubicBezTo>
                <a:cubicBezTo>
                  <a:pt x="769052" y="3451418"/>
                  <a:pt x="773009" y="3455559"/>
                  <a:pt x="778108" y="3457484"/>
                </a:cubicBezTo>
                <a:cubicBezTo>
                  <a:pt x="780177" y="3458267"/>
                  <a:pt x="782346" y="3458652"/>
                  <a:pt x="784511" y="3458652"/>
                </a:cubicBezTo>
                <a:cubicBezTo>
                  <a:pt x="787673" y="3458652"/>
                  <a:pt x="790815" y="3457824"/>
                  <a:pt x="793620" y="3456202"/>
                </a:cubicBezTo>
                <a:cubicBezTo>
                  <a:pt x="811973" y="3445503"/>
                  <a:pt x="832994" y="3439834"/>
                  <a:pt x="854401" y="3439834"/>
                </a:cubicBezTo>
                <a:cubicBezTo>
                  <a:pt x="875403" y="3439834"/>
                  <a:pt x="896182" y="3445422"/>
                  <a:pt x="914491" y="3455991"/>
                </a:cubicBezTo>
                <a:cubicBezTo>
                  <a:pt x="943086" y="3472499"/>
                  <a:pt x="963838" y="3500346"/>
                  <a:pt x="971420" y="3532381"/>
                </a:cubicBezTo>
                <a:cubicBezTo>
                  <a:pt x="972781" y="3538120"/>
                  <a:pt x="976853" y="3542845"/>
                  <a:pt x="982340" y="3545015"/>
                </a:cubicBezTo>
                <a:cubicBezTo>
                  <a:pt x="984494" y="3545867"/>
                  <a:pt x="986761" y="3546289"/>
                  <a:pt x="989017" y="3546289"/>
                </a:cubicBezTo>
                <a:cubicBezTo>
                  <a:pt x="992503" y="3546289"/>
                  <a:pt x="995964" y="3545284"/>
                  <a:pt x="998961" y="3543313"/>
                </a:cubicBezTo>
                <a:cubicBezTo>
                  <a:pt x="1016803" y="3531565"/>
                  <a:pt x="1037628" y="3525358"/>
                  <a:pt x="1059187" y="3525358"/>
                </a:cubicBezTo>
                <a:cubicBezTo>
                  <a:pt x="1078236" y="3525358"/>
                  <a:pt x="1097087" y="3530422"/>
                  <a:pt x="1113702" y="3540010"/>
                </a:cubicBezTo>
                <a:cubicBezTo>
                  <a:pt x="1139023" y="3554628"/>
                  <a:pt x="1157138" y="3578228"/>
                  <a:pt x="1164709" y="3606484"/>
                </a:cubicBezTo>
                <a:cubicBezTo>
                  <a:pt x="1166127" y="3611758"/>
                  <a:pt x="1167153" y="3617170"/>
                  <a:pt x="1167772" y="3622549"/>
                </a:cubicBezTo>
                <a:cubicBezTo>
                  <a:pt x="1168530" y="3629222"/>
                  <a:pt x="1172940" y="3634925"/>
                  <a:pt x="1179216" y="3637340"/>
                </a:cubicBezTo>
                <a:cubicBezTo>
                  <a:pt x="1181328" y="3638159"/>
                  <a:pt x="1183544" y="3638565"/>
                  <a:pt x="1185738" y="3638565"/>
                </a:cubicBezTo>
                <a:cubicBezTo>
                  <a:pt x="1190042" y="3638565"/>
                  <a:pt x="1194290" y="3637025"/>
                  <a:pt x="1197648" y="3634087"/>
                </a:cubicBezTo>
                <a:cubicBezTo>
                  <a:pt x="1216000" y="3618021"/>
                  <a:pt x="1239472" y="3609167"/>
                  <a:pt x="1263748" y="3609167"/>
                </a:cubicBezTo>
                <a:cubicBezTo>
                  <a:pt x="1281236" y="3609167"/>
                  <a:pt x="1298512" y="3613823"/>
                  <a:pt x="1313737" y="3622607"/>
                </a:cubicBezTo>
                <a:cubicBezTo>
                  <a:pt x="1336896" y="3635975"/>
                  <a:pt x="1353461" y="3657569"/>
                  <a:pt x="1360389" y="3683411"/>
                </a:cubicBezTo>
                <a:cubicBezTo>
                  <a:pt x="1363179" y="3693817"/>
                  <a:pt x="1364287" y="3704469"/>
                  <a:pt x="1363692" y="3715049"/>
                </a:cubicBezTo>
                <a:cubicBezTo>
                  <a:pt x="1363248" y="3722934"/>
                  <a:pt x="1367985" y="3730203"/>
                  <a:pt x="1375369" y="3732991"/>
                </a:cubicBezTo>
                <a:cubicBezTo>
                  <a:pt x="1377457" y="3733774"/>
                  <a:pt x="1379615" y="3734147"/>
                  <a:pt x="1381739" y="3734147"/>
                </a:cubicBezTo>
                <a:cubicBezTo>
                  <a:pt x="1387188" y="3734147"/>
                  <a:pt x="1392484" y="3731686"/>
                  <a:pt x="1395972" y="3727217"/>
                </a:cubicBezTo>
                <a:cubicBezTo>
                  <a:pt x="1413308" y="3705120"/>
                  <a:pt x="1440396" y="3691915"/>
                  <a:pt x="1468441" y="3691915"/>
                </a:cubicBezTo>
                <a:cubicBezTo>
                  <a:pt x="1484470" y="3691915"/>
                  <a:pt x="1500335" y="3696174"/>
                  <a:pt x="1514312" y="3704233"/>
                </a:cubicBezTo>
                <a:cubicBezTo>
                  <a:pt x="1535569" y="3716507"/>
                  <a:pt x="1550770" y="3736316"/>
                  <a:pt x="1557127" y="3760044"/>
                </a:cubicBezTo>
                <a:cubicBezTo>
                  <a:pt x="1563485" y="3783750"/>
                  <a:pt x="1560218" y="3808518"/>
                  <a:pt x="1547947" y="3829773"/>
                </a:cubicBezTo>
                <a:cubicBezTo>
                  <a:pt x="1537284" y="3848240"/>
                  <a:pt x="1520310" y="3862520"/>
                  <a:pt x="1500150" y="3869962"/>
                </a:cubicBezTo>
                <a:cubicBezTo>
                  <a:pt x="1494526" y="3872050"/>
                  <a:pt x="1490291" y="3876799"/>
                  <a:pt x="1488869" y="3882632"/>
                </a:cubicBezTo>
                <a:cubicBezTo>
                  <a:pt x="1487434" y="3888464"/>
                  <a:pt x="1488986" y="3894624"/>
                  <a:pt x="1493023" y="3899069"/>
                </a:cubicBezTo>
                <a:cubicBezTo>
                  <a:pt x="1503627" y="3910794"/>
                  <a:pt x="1511979" y="3924197"/>
                  <a:pt x="1517835" y="3938956"/>
                </a:cubicBezTo>
                <a:cubicBezTo>
                  <a:pt x="1519691" y="3943621"/>
                  <a:pt x="1523413" y="3947309"/>
                  <a:pt x="1528102" y="3949139"/>
                </a:cubicBezTo>
                <a:cubicBezTo>
                  <a:pt x="1530213" y="3949958"/>
                  <a:pt x="1532431" y="3950354"/>
                  <a:pt x="1534634" y="3950354"/>
                </a:cubicBezTo>
                <a:cubicBezTo>
                  <a:pt x="1537354" y="3950354"/>
                  <a:pt x="1540060" y="3949735"/>
                  <a:pt x="1542556" y="3948533"/>
                </a:cubicBezTo>
                <a:cubicBezTo>
                  <a:pt x="1560113" y="3939971"/>
                  <a:pt x="1579571" y="3935456"/>
                  <a:pt x="1598834" y="3935456"/>
                </a:cubicBezTo>
                <a:cubicBezTo>
                  <a:pt x="1621033" y="3935456"/>
                  <a:pt x="1643002" y="3941359"/>
                  <a:pt x="1662356" y="3952535"/>
                </a:cubicBezTo>
                <a:cubicBezTo>
                  <a:pt x="1693609" y="3970582"/>
                  <a:pt x="1715820" y="4001125"/>
                  <a:pt x="1723299" y="4036333"/>
                </a:cubicBezTo>
                <a:cubicBezTo>
                  <a:pt x="1724523" y="4042038"/>
                  <a:pt x="1728396" y="4046797"/>
                  <a:pt x="1733728" y="4049142"/>
                </a:cubicBezTo>
                <a:cubicBezTo>
                  <a:pt x="1736050" y="4050157"/>
                  <a:pt x="1738523" y="4050658"/>
                  <a:pt x="1740997" y="4050658"/>
                </a:cubicBezTo>
                <a:cubicBezTo>
                  <a:pt x="1744193" y="4050658"/>
                  <a:pt x="1747377" y="4049817"/>
                  <a:pt x="1750213" y="4048127"/>
                </a:cubicBezTo>
                <a:cubicBezTo>
                  <a:pt x="1766299" y="4038595"/>
                  <a:pt x="1784686" y="4033544"/>
                  <a:pt x="1803398" y="4033544"/>
                </a:cubicBezTo>
                <a:cubicBezTo>
                  <a:pt x="1821515" y="4033544"/>
                  <a:pt x="1839447" y="4038374"/>
                  <a:pt x="1855243" y="4047485"/>
                </a:cubicBezTo>
                <a:cubicBezTo>
                  <a:pt x="1879297" y="4061379"/>
                  <a:pt x="1896503" y="4083791"/>
                  <a:pt x="1903692" y="4110634"/>
                </a:cubicBezTo>
                <a:cubicBezTo>
                  <a:pt x="1910878" y="4137442"/>
                  <a:pt x="1907190" y="4165475"/>
                  <a:pt x="1893308" y="4189518"/>
                </a:cubicBezTo>
                <a:cubicBezTo>
                  <a:pt x="1880616" y="4211510"/>
                  <a:pt x="1860526" y="4228007"/>
                  <a:pt x="1836775" y="4235975"/>
                </a:cubicBezTo>
                <a:cubicBezTo>
                  <a:pt x="1831197" y="4237839"/>
                  <a:pt x="1826882" y="4242296"/>
                  <a:pt x="1825201" y="4247920"/>
                </a:cubicBezTo>
                <a:cubicBezTo>
                  <a:pt x="1823509" y="4253543"/>
                  <a:pt x="1824665" y="4259644"/>
                  <a:pt x="1828294" y="4264263"/>
                </a:cubicBezTo>
                <a:cubicBezTo>
                  <a:pt x="1860305" y="4305106"/>
                  <a:pt x="1864236" y="4360545"/>
                  <a:pt x="1838303" y="4405494"/>
                </a:cubicBezTo>
                <a:cubicBezTo>
                  <a:pt x="1824946" y="4428617"/>
                  <a:pt x="1805124" y="4446592"/>
                  <a:pt x="1781000" y="4457455"/>
                </a:cubicBezTo>
                <a:cubicBezTo>
                  <a:pt x="1776426" y="4459520"/>
                  <a:pt x="1772902" y="4463391"/>
                  <a:pt x="1771293" y="4468151"/>
                </a:cubicBezTo>
                <a:cubicBezTo>
                  <a:pt x="1769684" y="4472911"/>
                  <a:pt x="1770126" y="4478126"/>
                  <a:pt x="1772529" y="4482548"/>
                </a:cubicBezTo>
                <a:cubicBezTo>
                  <a:pt x="1778678" y="4493933"/>
                  <a:pt x="1783193" y="4506161"/>
                  <a:pt x="1785911" y="4518899"/>
                </a:cubicBezTo>
                <a:cubicBezTo>
                  <a:pt x="1787089" y="4524417"/>
                  <a:pt x="1790787" y="4529083"/>
                  <a:pt x="1795895" y="4531486"/>
                </a:cubicBezTo>
                <a:cubicBezTo>
                  <a:pt x="1798334" y="4532631"/>
                  <a:pt x="1800958" y="4533203"/>
                  <a:pt x="1803597" y="4533203"/>
                </a:cubicBezTo>
                <a:cubicBezTo>
                  <a:pt x="1806467" y="4533203"/>
                  <a:pt x="1809334" y="4532525"/>
                  <a:pt x="1811950" y="4531150"/>
                </a:cubicBezTo>
                <a:cubicBezTo>
                  <a:pt x="1826380" y="4523636"/>
                  <a:pt x="1842690" y="4519657"/>
                  <a:pt x="1859115" y="4519657"/>
                </a:cubicBezTo>
                <a:cubicBezTo>
                  <a:pt x="1876847" y="4519657"/>
                  <a:pt x="1894393" y="4524371"/>
                  <a:pt x="1909840" y="4533296"/>
                </a:cubicBezTo>
                <a:cubicBezTo>
                  <a:pt x="1933393" y="4546898"/>
                  <a:pt x="1950228" y="4568842"/>
                  <a:pt x="1957261" y="4595101"/>
                </a:cubicBezTo>
                <a:cubicBezTo>
                  <a:pt x="1964295" y="4621362"/>
                  <a:pt x="1960691" y="4648778"/>
                  <a:pt x="1947087" y="4672344"/>
                </a:cubicBezTo>
                <a:cubicBezTo>
                  <a:pt x="1933439" y="4695966"/>
                  <a:pt x="1910353" y="4713360"/>
                  <a:pt x="1883719" y="4720081"/>
                </a:cubicBezTo>
                <a:cubicBezTo>
                  <a:pt x="1877664" y="4721608"/>
                  <a:pt x="1872822" y="4726146"/>
                  <a:pt x="1870922" y="4732109"/>
                </a:cubicBezTo>
                <a:cubicBezTo>
                  <a:pt x="1869019" y="4738070"/>
                  <a:pt x="1870327" y="4744567"/>
                  <a:pt x="1874374" y="4749338"/>
                </a:cubicBezTo>
                <a:cubicBezTo>
                  <a:pt x="1906807" y="4787406"/>
                  <a:pt x="1911811" y="4842038"/>
                  <a:pt x="1886857" y="4885271"/>
                </a:cubicBezTo>
                <a:cubicBezTo>
                  <a:pt x="1873710" y="4908033"/>
                  <a:pt x="1853060" y="4925963"/>
                  <a:pt x="1828724" y="4935751"/>
                </a:cubicBezTo>
                <a:cubicBezTo>
                  <a:pt x="1823754" y="4937757"/>
                  <a:pt x="1819918" y="4941852"/>
                  <a:pt x="1818271" y="4946951"/>
                </a:cubicBezTo>
                <a:cubicBezTo>
                  <a:pt x="1816615" y="4952036"/>
                  <a:pt x="1817304" y="4957613"/>
                  <a:pt x="1820150" y="4962151"/>
                </a:cubicBezTo>
                <a:cubicBezTo>
                  <a:pt x="1845640" y="5002749"/>
                  <a:pt x="1846470" y="5053941"/>
                  <a:pt x="1822332" y="5095740"/>
                </a:cubicBezTo>
                <a:cubicBezTo>
                  <a:pt x="1808763" y="5119235"/>
                  <a:pt x="1788639" y="5137574"/>
                  <a:pt x="1764128" y="5148762"/>
                </a:cubicBezTo>
                <a:cubicBezTo>
                  <a:pt x="1759639" y="5150815"/>
                  <a:pt x="1756174" y="5154629"/>
                  <a:pt x="1754553" y="5159297"/>
                </a:cubicBezTo>
                <a:cubicBezTo>
                  <a:pt x="1752931" y="5163963"/>
                  <a:pt x="1753303" y="5169108"/>
                  <a:pt x="1755566" y="5173505"/>
                </a:cubicBezTo>
                <a:cubicBezTo>
                  <a:pt x="1760606" y="5183271"/>
                  <a:pt x="1764445" y="5193629"/>
                  <a:pt x="1766965" y="5204338"/>
                </a:cubicBezTo>
                <a:cubicBezTo>
                  <a:pt x="1768223" y="5209741"/>
                  <a:pt x="1771912" y="5214256"/>
                  <a:pt x="1776928" y="5216588"/>
                </a:cubicBezTo>
                <a:cubicBezTo>
                  <a:pt x="1779355" y="5217719"/>
                  <a:pt x="1781956" y="5218280"/>
                  <a:pt x="1784557" y="5218280"/>
                </a:cubicBezTo>
                <a:cubicBezTo>
                  <a:pt x="1787358" y="5218280"/>
                  <a:pt x="1790167" y="5217628"/>
                  <a:pt x="1792734" y="5216333"/>
                </a:cubicBezTo>
                <a:cubicBezTo>
                  <a:pt x="1807388" y="5208912"/>
                  <a:pt x="1823836" y="5204980"/>
                  <a:pt x="1840332" y="5204980"/>
                </a:cubicBezTo>
                <a:cubicBezTo>
                  <a:pt x="1858636" y="5204980"/>
                  <a:pt x="1876730" y="5209845"/>
                  <a:pt x="1892665" y="5219049"/>
                </a:cubicBezTo>
                <a:cubicBezTo>
                  <a:pt x="1916978" y="5233083"/>
                  <a:pt x="1934361" y="5255751"/>
                  <a:pt x="1941629" y="5282852"/>
                </a:cubicBezTo>
                <a:cubicBezTo>
                  <a:pt x="1948898" y="5309952"/>
                  <a:pt x="1945165" y="5338276"/>
                  <a:pt x="1931130" y="5362577"/>
                </a:cubicBezTo>
                <a:cubicBezTo>
                  <a:pt x="1917562" y="5386097"/>
                  <a:pt x="1895607" y="5403234"/>
                  <a:pt x="1869323" y="5410851"/>
                </a:cubicBezTo>
                <a:cubicBezTo>
                  <a:pt x="1863536" y="5412532"/>
                  <a:pt x="1858964" y="5416977"/>
                  <a:pt x="1857132" y="5422715"/>
                </a:cubicBezTo>
                <a:cubicBezTo>
                  <a:pt x="1855299" y="5428444"/>
                  <a:pt x="1856444" y="5434732"/>
                  <a:pt x="1860188" y="5439456"/>
                </a:cubicBezTo>
                <a:cubicBezTo>
                  <a:pt x="1890847" y="5478154"/>
                  <a:pt x="1894966" y="5532727"/>
                  <a:pt x="1870419" y="5575250"/>
                </a:cubicBezTo>
                <a:cubicBezTo>
                  <a:pt x="1856946" y="5598572"/>
                  <a:pt x="1835749" y="5616944"/>
                  <a:pt x="1810736" y="5626943"/>
                </a:cubicBezTo>
                <a:cubicBezTo>
                  <a:pt x="1805813" y="5628913"/>
                  <a:pt x="1802008" y="5632950"/>
                  <a:pt x="1800318" y="5637966"/>
                </a:cubicBezTo>
                <a:cubicBezTo>
                  <a:pt x="1798638" y="5642995"/>
                  <a:pt x="1799234" y="5648513"/>
                  <a:pt x="1801963" y="5653051"/>
                </a:cubicBezTo>
                <a:cubicBezTo>
                  <a:pt x="1826101" y="5693205"/>
                  <a:pt x="1826508" y="5743416"/>
                  <a:pt x="1803048" y="5784073"/>
                </a:cubicBezTo>
                <a:cubicBezTo>
                  <a:pt x="1789352" y="5807802"/>
                  <a:pt x="1769007" y="5826210"/>
                  <a:pt x="1744240" y="5837293"/>
                </a:cubicBezTo>
                <a:cubicBezTo>
                  <a:pt x="1739688" y="5839335"/>
                  <a:pt x="1736178" y="5843150"/>
                  <a:pt x="1734545" y="5847851"/>
                </a:cubicBezTo>
                <a:cubicBezTo>
                  <a:pt x="1732911" y="5852564"/>
                  <a:pt x="1733285" y="5857732"/>
                  <a:pt x="1735593" y="5862153"/>
                </a:cubicBezTo>
                <a:cubicBezTo>
                  <a:pt x="1740331" y="5871277"/>
                  <a:pt x="1744040" y="5880983"/>
                  <a:pt x="1746584" y="5891026"/>
                </a:cubicBezTo>
                <a:cubicBezTo>
                  <a:pt x="1747938" y="5896370"/>
                  <a:pt x="1751647" y="5900781"/>
                  <a:pt x="1756664" y="5903055"/>
                </a:cubicBezTo>
                <a:cubicBezTo>
                  <a:pt x="1759031" y="5904127"/>
                  <a:pt x="1761576" y="5904653"/>
                  <a:pt x="1764107" y="5904653"/>
                </a:cubicBezTo>
                <a:cubicBezTo>
                  <a:pt x="1766942" y="5904653"/>
                  <a:pt x="1769764" y="5904000"/>
                  <a:pt x="1772342" y="5902681"/>
                </a:cubicBezTo>
                <a:cubicBezTo>
                  <a:pt x="1787486" y="5894936"/>
                  <a:pt x="1804507" y="5890840"/>
                  <a:pt x="1821551" y="5890840"/>
                </a:cubicBezTo>
                <a:cubicBezTo>
                  <a:pt x="1840321" y="5890840"/>
                  <a:pt x="1858881" y="5895833"/>
                  <a:pt x="1875225" y="5905270"/>
                </a:cubicBezTo>
                <a:cubicBezTo>
                  <a:pt x="1900134" y="5919644"/>
                  <a:pt x="1917947" y="5942895"/>
                  <a:pt x="1925413" y="5970753"/>
                </a:cubicBezTo>
                <a:cubicBezTo>
                  <a:pt x="1929141" y="5984676"/>
                  <a:pt x="1930057" y="5998901"/>
                  <a:pt x="1928244" y="6012757"/>
                </a:cubicBezTo>
                <a:lnTo>
                  <a:pt x="1919476" y="6038528"/>
                </a:lnTo>
                <a:lnTo>
                  <a:pt x="1719680" y="6038528"/>
                </a:lnTo>
                <a:lnTo>
                  <a:pt x="1710326" y="6030297"/>
                </a:lnTo>
                <a:cubicBezTo>
                  <a:pt x="1708717" y="6029830"/>
                  <a:pt x="1707072" y="6029619"/>
                  <a:pt x="1705437" y="6029619"/>
                </a:cubicBezTo>
                <a:cubicBezTo>
                  <a:pt x="1701693" y="6029619"/>
                  <a:pt x="1697994" y="6030787"/>
                  <a:pt x="1694891" y="6033014"/>
                </a:cubicBezTo>
                <a:lnTo>
                  <a:pt x="1685442" y="6038528"/>
                </a:lnTo>
                <a:lnTo>
                  <a:pt x="338847" y="6038528"/>
                </a:lnTo>
                <a:lnTo>
                  <a:pt x="338001" y="6032723"/>
                </a:lnTo>
                <a:cubicBezTo>
                  <a:pt x="310238" y="5991869"/>
                  <a:pt x="308374" y="5939838"/>
                  <a:pt x="333142" y="5896920"/>
                </a:cubicBezTo>
                <a:cubicBezTo>
                  <a:pt x="346745" y="5873388"/>
                  <a:pt x="366909" y="5855132"/>
                  <a:pt x="391473" y="5844165"/>
                </a:cubicBezTo>
                <a:cubicBezTo>
                  <a:pt x="396041" y="5842123"/>
                  <a:pt x="399563" y="5838285"/>
                  <a:pt x="401190" y="5833548"/>
                </a:cubicBezTo>
                <a:cubicBezTo>
                  <a:pt x="402818" y="5828811"/>
                  <a:pt x="402422" y="5823621"/>
                  <a:pt x="400081" y="5819199"/>
                </a:cubicBezTo>
                <a:cubicBezTo>
                  <a:pt x="393200" y="5806191"/>
                  <a:pt x="388534" y="5792217"/>
                  <a:pt x="386221" y="5777667"/>
                </a:cubicBezTo>
                <a:cubicBezTo>
                  <a:pt x="385299" y="5771847"/>
                  <a:pt x="381596" y="5766842"/>
                  <a:pt x="376302" y="5764252"/>
                </a:cubicBezTo>
                <a:cubicBezTo>
                  <a:pt x="373797" y="5763027"/>
                  <a:pt x="371075" y="5762421"/>
                  <a:pt x="368363" y="5762421"/>
                </a:cubicBezTo>
                <a:cubicBezTo>
                  <a:pt x="365349" y="5762421"/>
                  <a:pt x="362346" y="5763179"/>
                  <a:pt x="359630" y="5764660"/>
                </a:cubicBezTo>
                <a:cubicBezTo>
                  <a:pt x="345640" y="5772382"/>
                  <a:pt x="329794" y="5776454"/>
                  <a:pt x="313793" y="5776454"/>
                </a:cubicBezTo>
                <a:cubicBezTo>
                  <a:pt x="297302" y="5776454"/>
                  <a:pt x="280981" y="5772068"/>
                  <a:pt x="266593" y="5763761"/>
                </a:cubicBezTo>
                <a:cubicBezTo>
                  <a:pt x="244706" y="5751128"/>
                  <a:pt x="229048" y="5730712"/>
                  <a:pt x="222503" y="5706294"/>
                </a:cubicBezTo>
                <a:cubicBezTo>
                  <a:pt x="215964" y="5681878"/>
                  <a:pt x="219319" y="5656363"/>
                  <a:pt x="231959" y="5634466"/>
                </a:cubicBezTo>
                <a:cubicBezTo>
                  <a:pt x="245890" y="5610341"/>
                  <a:pt x="269685" y="5593636"/>
                  <a:pt x="297233" y="5588655"/>
                </a:cubicBezTo>
                <a:cubicBezTo>
                  <a:pt x="303838" y="5587452"/>
                  <a:pt x="309240" y="5582692"/>
                  <a:pt x="311256" y="5576289"/>
                </a:cubicBezTo>
                <a:cubicBezTo>
                  <a:pt x="313273" y="5569873"/>
                  <a:pt x="311570" y="5562885"/>
                  <a:pt x="306841" y="5558124"/>
                </a:cubicBezTo>
                <a:cubicBezTo>
                  <a:pt x="270384" y="5521388"/>
                  <a:pt x="262992" y="5464433"/>
                  <a:pt x="288864" y="5419612"/>
                </a:cubicBezTo>
                <a:cubicBezTo>
                  <a:pt x="302165" y="5396584"/>
                  <a:pt x="322234" y="5379412"/>
                  <a:pt x="346909" y="5369952"/>
                </a:cubicBezTo>
                <a:cubicBezTo>
                  <a:pt x="352019" y="5367991"/>
                  <a:pt x="355974" y="5363803"/>
                  <a:pt x="357648" y="5358600"/>
                </a:cubicBezTo>
                <a:cubicBezTo>
                  <a:pt x="359322" y="5353385"/>
                  <a:pt x="358547" y="5347691"/>
                  <a:pt x="355533" y="5343118"/>
                </a:cubicBezTo>
                <a:cubicBezTo>
                  <a:pt x="328977" y="5302811"/>
                  <a:pt x="327383" y="5249802"/>
                  <a:pt x="351478" y="5208049"/>
                </a:cubicBezTo>
                <a:cubicBezTo>
                  <a:pt x="364647" y="5185242"/>
                  <a:pt x="384167" y="5167289"/>
                  <a:pt x="407928" y="5156134"/>
                </a:cubicBezTo>
                <a:cubicBezTo>
                  <a:pt x="412394" y="5154022"/>
                  <a:pt x="415807" y="5150196"/>
                  <a:pt x="417378" y="5145507"/>
                </a:cubicBezTo>
                <a:cubicBezTo>
                  <a:pt x="418951" y="5140840"/>
                  <a:pt x="418541" y="5135731"/>
                  <a:pt x="416250" y="5131356"/>
                </a:cubicBezTo>
                <a:cubicBezTo>
                  <a:pt x="410680" y="5120739"/>
                  <a:pt x="406532" y="5109424"/>
                  <a:pt x="403929" y="5097687"/>
                </a:cubicBezTo>
                <a:cubicBezTo>
                  <a:pt x="402728" y="5092264"/>
                  <a:pt x="399099" y="5087691"/>
                  <a:pt x="394085" y="5085299"/>
                </a:cubicBezTo>
                <a:cubicBezTo>
                  <a:pt x="391618" y="5084120"/>
                  <a:pt x="388947" y="5083524"/>
                  <a:pt x="386274" y="5083524"/>
                </a:cubicBezTo>
                <a:cubicBezTo>
                  <a:pt x="383528" y="5083524"/>
                  <a:pt x="380791" y="5084155"/>
                  <a:pt x="378267" y="5085392"/>
                </a:cubicBezTo>
                <a:cubicBezTo>
                  <a:pt x="364134" y="5092380"/>
                  <a:pt x="348322" y="5096067"/>
                  <a:pt x="332531" y="5096067"/>
                </a:cubicBezTo>
                <a:cubicBezTo>
                  <a:pt x="314612" y="5096067"/>
                  <a:pt x="296889" y="5091306"/>
                  <a:pt x="281298" y="5082300"/>
                </a:cubicBezTo>
                <a:cubicBezTo>
                  <a:pt x="232168" y="5053930"/>
                  <a:pt x="215277" y="4990885"/>
                  <a:pt x="243634" y="4941771"/>
                </a:cubicBezTo>
                <a:cubicBezTo>
                  <a:pt x="256862" y="4918859"/>
                  <a:pt x="279144" y="4901557"/>
                  <a:pt x="304785" y="4894290"/>
                </a:cubicBezTo>
                <a:cubicBezTo>
                  <a:pt x="310670" y="4892635"/>
                  <a:pt x="315312" y="4888095"/>
                  <a:pt x="317122" y="4882263"/>
                </a:cubicBezTo>
                <a:cubicBezTo>
                  <a:pt x="318941" y="4876418"/>
                  <a:pt x="317681" y="4870061"/>
                  <a:pt x="313780" y="4865358"/>
                </a:cubicBezTo>
                <a:cubicBezTo>
                  <a:pt x="281322" y="4826206"/>
                  <a:pt x="276873" y="4772286"/>
                  <a:pt x="302450" y="4727989"/>
                </a:cubicBezTo>
                <a:cubicBezTo>
                  <a:pt x="315351" y="4705651"/>
                  <a:pt x="335628" y="4687696"/>
                  <a:pt x="359543" y="4677440"/>
                </a:cubicBezTo>
                <a:cubicBezTo>
                  <a:pt x="364334" y="4675387"/>
                  <a:pt x="368003" y="4671363"/>
                  <a:pt x="369615" y="4666404"/>
                </a:cubicBezTo>
                <a:cubicBezTo>
                  <a:pt x="371221" y="4661434"/>
                  <a:pt x="370611" y="4656034"/>
                  <a:pt x="367935" y="4651554"/>
                </a:cubicBezTo>
                <a:cubicBezTo>
                  <a:pt x="357959" y="4634849"/>
                  <a:pt x="351710" y="4615786"/>
                  <a:pt x="349872" y="4596466"/>
                </a:cubicBezTo>
                <a:cubicBezTo>
                  <a:pt x="349280" y="4590250"/>
                  <a:pt x="345521" y="4584766"/>
                  <a:pt x="339927" y="4581990"/>
                </a:cubicBezTo>
                <a:cubicBezTo>
                  <a:pt x="337386" y="4580730"/>
                  <a:pt x="334624" y="4580099"/>
                  <a:pt x="331872" y="4580099"/>
                </a:cubicBezTo>
                <a:cubicBezTo>
                  <a:pt x="328574" y="4580099"/>
                  <a:pt x="325282" y="4580998"/>
                  <a:pt x="322381" y="4582783"/>
                </a:cubicBezTo>
                <a:cubicBezTo>
                  <a:pt x="308665" y="4591240"/>
                  <a:pt x="292960" y="4595719"/>
                  <a:pt x="276965" y="4595719"/>
                </a:cubicBezTo>
                <a:cubicBezTo>
                  <a:pt x="261893" y="4595719"/>
                  <a:pt x="246980" y="4591706"/>
                  <a:pt x="233843" y="4584124"/>
                </a:cubicBezTo>
                <a:cubicBezTo>
                  <a:pt x="213889" y="4572597"/>
                  <a:pt x="199614" y="4553967"/>
                  <a:pt x="193633" y="4531650"/>
                </a:cubicBezTo>
                <a:cubicBezTo>
                  <a:pt x="187652" y="4509320"/>
                  <a:pt x="190698" y="4486036"/>
                  <a:pt x="202217" y="4466098"/>
                </a:cubicBezTo>
                <a:cubicBezTo>
                  <a:pt x="216862" y="4440726"/>
                  <a:pt x="244170" y="4424206"/>
                  <a:pt x="273483" y="4422957"/>
                </a:cubicBezTo>
                <a:cubicBezTo>
                  <a:pt x="281047" y="4422642"/>
                  <a:pt x="287611" y="4417638"/>
                  <a:pt x="289929" y="4410440"/>
                </a:cubicBezTo>
                <a:cubicBezTo>
                  <a:pt x="292253" y="4403231"/>
                  <a:pt x="289839" y="4395344"/>
                  <a:pt x="283884" y="4390665"/>
                </a:cubicBezTo>
                <a:cubicBezTo>
                  <a:pt x="241350" y="4357277"/>
                  <a:pt x="229684" y="4296742"/>
                  <a:pt x="256742" y="4249844"/>
                </a:cubicBezTo>
                <a:cubicBezTo>
                  <a:pt x="270571" y="4225905"/>
                  <a:pt x="292564" y="4208266"/>
                  <a:pt x="318660" y="4200193"/>
                </a:cubicBezTo>
                <a:cubicBezTo>
                  <a:pt x="324249" y="4198466"/>
                  <a:pt x="328651" y="4194151"/>
                  <a:pt x="330486" y="4188598"/>
                </a:cubicBezTo>
                <a:cubicBezTo>
                  <a:pt x="332321" y="4183056"/>
                  <a:pt x="331363" y="4176956"/>
                  <a:pt x="327912" y="4172242"/>
                </a:cubicBezTo>
                <a:cubicBezTo>
                  <a:pt x="299179" y="4132974"/>
                  <a:pt x="296193" y="4080618"/>
                  <a:pt x="320312" y="4038840"/>
                </a:cubicBezTo>
                <a:cubicBezTo>
                  <a:pt x="333225" y="4016488"/>
                  <a:pt x="353498" y="3998453"/>
                  <a:pt x="377406" y="3988057"/>
                </a:cubicBezTo>
                <a:cubicBezTo>
                  <a:pt x="382145" y="3985992"/>
                  <a:pt x="385780" y="3982004"/>
                  <a:pt x="387387" y="3977091"/>
                </a:cubicBezTo>
                <a:cubicBezTo>
                  <a:pt x="388988" y="3972170"/>
                  <a:pt x="388411" y="3966802"/>
                  <a:pt x="385803" y="3962334"/>
                </a:cubicBezTo>
                <a:cubicBezTo>
                  <a:pt x="377015" y="3947320"/>
                  <a:pt x="371311" y="3930976"/>
                  <a:pt x="368857" y="3913793"/>
                </a:cubicBezTo>
                <a:cubicBezTo>
                  <a:pt x="368007" y="3907842"/>
                  <a:pt x="364272" y="3902722"/>
                  <a:pt x="358877" y="3900084"/>
                </a:cubicBezTo>
                <a:cubicBezTo>
                  <a:pt x="356372" y="3898872"/>
                  <a:pt x="353658" y="3898265"/>
                  <a:pt x="350953" y="3898265"/>
                </a:cubicBezTo>
                <a:cubicBezTo>
                  <a:pt x="347837" y="3898265"/>
                  <a:pt x="344721" y="3899069"/>
                  <a:pt x="341941" y="3900668"/>
                </a:cubicBezTo>
                <a:cubicBezTo>
                  <a:pt x="327764" y="3908822"/>
                  <a:pt x="311762" y="3913126"/>
                  <a:pt x="295665" y="3913126"/>
                </a:cubicBezTo>
                <a:cubicBezTo>
                  <a:pt x="279578" y="3913126"/>
                  <a:pt x="263656" y="3908847"/>
                  <a:pt x="249627" y="3900761"/>
                </a:cubicBezTo>
                <a:cubicBezTo>
                  <a:pt x="205492" y="3875271"/>
                  <a:pt x="190311" y="3818621"/>
                  <a:pt x="215796" y="3774476"/>
                </a:cubicBezTo>
                <a:cubicBezTo>
                  <a:pt x="230248" y="3749439"/>
                  <a:pt x="256068" y="3732409"/>
                  <a:pt x="284870" y="3728909"/>
                </a:cubicBezTo>
                <a:cubicBezTo>
                  <a:pt x="291870" y="3728056"/>
                  <a:pt x="297738" y="3723215"/>
                  <a:pt x="299902" y="3716495"/>
                </a:cubicBezTo>
                <a:cubicBezTo>
                  <a:pt x="302061" y="3709786"/>
                  <a:pt x="300118" y="3702425"/>
                  <a:pt x="294930" y="3697655"/>
                </a:cubicBezTo>
                <a:cubicBezTo>
                  <a:pt x="279544" y="3683504"/>
                  <a:pt x="268515" y="3665211"/>
                  <a:pt x="263028" y="3644748"/>
                </a:cubicBezTo>
                <a:cubicBezTo>
                  <a:pt x="255351" y="3616086"/>
                  <a:pt x="259293" y="3586139"/>
                  <a:pt x="274132" y="3560427"/>
                </a:cubicBezTo>
                <a:cubicBezTo>
                  <a:pt x="290197" y="3532603"/>
                  <a:pt x="317607" y="3513121"/>
                  <a:pt x="349335" y="3506985"/>
                </a:cubicBezTo>
                <a:cubicBezTo>
                  <a:pt x="355527" y="3505783"/>
                  <a:pt x="360648" y="3501443"/>
                  <a:pt x="362846" y="3495539"/>
                </a:cubicBezTo>
                <a:cubicBezTo>
                  <a:pt x="365045" y="3489625"/>
                  <a:pt x="364002" y="3482987"/>
                  <a:pt x="360100" y="3478041"/>
                </a:cubicBezTo>
                <a:cubicBezTo>
                  <a:pt x="351072" y="3466585"/>
                  <a:pt x="344550" y="3453520"/>
                  <a:pt x="340721" y="3439205"/>
                </a:cubicBezTo>
                <a:cubicBezTo>
                  <a:pt x="333261" y="3411381"/>
                  <a:pt x="337088" y="3382322"/>
                  <a:pt x="351487" y="3357389"/>
                </a:cubicBezTo>
                <a:cubicBezTo>
                  <a:pt x="370692" y="3324118"/>
                  <a:pt x="406510" y="3303457"/>
                  <a:pt x="444960" y="3303457"/>
                </a:cubicBezTo>
                <a:close/>
                <a:moveTo>
                  <a:pt x="1754797" y="3293833"/>
                </a:moveTo>
                <a:cubicBezTo>
                  <a:pt x="1752358" y="3293833"/>
                  <a:pt x="1749897" y="3294334"/>
                  <a:pt x="1747529" y="3295373"/>
                </a:cubicBezTo>
                <a:cubicBezTo>
                  <a:pt x="1739992" y="3298686"/>
                  <a:pt x="1732072" y="3301346"/>
                  <a:pt x="1723974" y="3303271"/>
                </a:cubicBezTo>
                <a:cubicBezTo>
                  <a:pt x="1718655" y="3304531"/>
                  <a:pt x="1714187" y="3308147"/>
                  <a:pt x="1711831" y="3313093"/>
                </a:cubicBezTo>
                <a:cubicBezTo>
                  <a:pt x="1709487" y="3318040"/>
                  <a:pt x="1709498" y="3323780"/>
                  <a:pt x="1711876" y="3328714"/>
                </a:cubicBezTo>
                <a:cubicBezTo>
                  <a:pt x="1715388" y="3335982"/>
                  <a:pt x="1718048" y="3343670"/>
                  <a:pt x="1719821" y="3351556"/>
                </a:cubicBezTo>
                <a:cubicBezTo>
                  <a:pt x="1721198" y="3357704"/>
                  <a:pt x="1725679" y="3362698"/>
                  <a:pt x="1731651" y="3364716"/>
                </a:cubicBezTo>
                <a:cubicBezTo>
                  <a:pt x="1733554" y="3365369"/>
                  <a:pt x="1735512" y="3365673"/>
                  <a:pt x="1737461" y="3365673"/>
                </a:cubicBezTo>
                <a:cubicBezTo>
                  <a:pt x="1741650" y="3365673"/>
                  <a:pt x="1745754" y="3364237"/>
                  <a:pt x="1749057" y="3361473"/>
                </a:cubicBezTo>
                <a:cubicBezTo>
                  <a:pt x="1756232" y="3355465"/>
                  <a:pt x="1764177" y="3350390"/>
                  <a:pt x="1772635" y="3346353"/>
                </a:cubicBezTo>
                <a:cubicBezTo>
                  <a:pt x="1777325" y="3344125"/>
                  <a:pt x="1780836" y="3339972"/>
                  <a:pt x="1782258" y="3334979"/>
                </a:cubicBezTo>
                <a:cubicBezTo>
                  <a:pt x="1783682" y="3329963"/>
                  <a:pt x="1782877" y="3324596"/>
                  <a:pt x="1780055" y="3320222"/>
                </a:cubicBezTo>
                <a:lnTo>
                  <a:pt x="1780064" y="3320222"/>
                </a:lnTo>
                <a:cubicBezTo>
                  <a:pt x="1776764" y="3315123"/>
                  <a:pt x="1773766" y="3309745"/>
                  <a:pt x="1771152" y="3304204"/>
                </a:cubicBezTo>
                <a:cubicBezTo>
                  <a:pt x="1768074" y="3297683"/>
                  <a:pt x="1761587" y="3293833"/>
                  <a:pt x="1754797" y="3293833"/>
                </a:cubicBezTo>
                <a:close/>
                <a:moveTo>
                  <a:pt x="240207" y="3289901"/>
                </a:moveTo>
                <a:cubicBezTo>
                  <a:pt x="248393" y="3289901"/>
                  <a:pt x="256476" y="3292083"/>
                  <a:pt x="263598" y="3296190"/>
                </a:cubicBezTo>
                <a:cubicBezTo>
                  <a:pt x="285974" y="3309116"/>
                  <a:pt x="293669" y="3337826"/>
                  <a:pt x="280749" y="3360201"/>
                </a:cubicBezTo>
                <a:cubicBezTo>
                  <a:pt x="272405" y="3374667"/>
                  <a:pt x="256842" y="3383652"/>
                  <a:pt x="240130" y="3383652"/>
                </a:cubicBezTo>
                <a:cubicBezTo>
                  <a:pt x="231942" y="3383652"/>
                  <a:pt x="223854" y="3381469"/>
                  <a:pt x="216733" y="3377351"/>
                </a:cubicBezTo>
                <a:cubicBezTo>
                  <a:pt x="194359" y="3364436"/>
                  <a:pt x="186663" y="3335726"/>
                  <a:pt x="199582" y="3313350"/>
                </a:cubicBezTo>
                <a:cubicBezTo>
                  <a:pt x="207928" y="3298896"/>
                  <a:pt x="223495" y="3289901"/>
                  <a:pt x="240207" y="3289901"/>
                </a:cubicBezTo>
                <a:close/>
                <a:moveTo>
                  <a:pt x="928834" y="3289493"/>
                </a:moveTo>
                <a:cubicBezTo>
                  <a:pt x="940375" y="3289493"/>
                  <a:pt x="951779" y="3292561"/>
                  <a:pt x="961806" y="3298359"/>
                </a:cubicBezTo>
                <a:cubicBezTo>
                  <a:pt x="977071" y="3307167"/>
                  <a:pt x="987991" y="3321411"/>
                  <a:pt x="992565" y="3338490"/>
                </a:cubicBezTo>
                <a:cubicBezTo>
                  <a:pt x="997139" y="3355570"/>
                  <a:pt x="994809" y="3373384"/>
                  <a:pt x="986001" y="3388633"/>
                </a:cubicBezTo>
                <a:cubicBezTo>
                  <a:pt x="974235" y="3409012"/>
                  <a:pt x="952281" y="3421681"/>
                  <a:pt x="928709" y="3421681"/>
                </a:cubicBezTo>
                <a:cubicBezTo>
                  <a:pt x="917168" y="3421681"/>
                  <a:pt x="905767" y="3418626"/>
                  <a:pt x="895729" y="3412827"/>
                </a:cubicBezTo>
                <a:lnTo>
                  <a:pt x="895727" y="3412827"/>
                </a:lnTo>
                <a:cubicBezTo>
                  <a:pt x="864182" y="3394605"/>
                  <a:pt x="853331" y="3354088"/>
                  <a:pt x="871541" y="3322531"/>
                </a:cubicBezTo>
                <a:cubicBezTo>
                  <a:pt x="883311" y="3302162"/>
                  <a:pt x="905264" y="3289493"/>
                  <a:pt x="928834" y="3289493"/>
                </a:cubicBezTo>
                <a:close/>
                <a:moveTo>
                  <a:pt x="4311999" y="3282914"/>
                </a:moveTo>
                <a:cubicBezTo>
                  <a:pt x="4309059" y="3282914"/>
                  <a:pt x="4306119" y="3283625"/>
                  <a:pt x="4303471" y="3285036"/>
                </a:cubicBezTo>
                <a:cubicBezTo>
                  <a:pt x="4299469" y="3287195"/>
                  <a:pt x="4295293" y="3289155"/>
                  <a:pt x="4291082" y="3290881"/>
                </a:cubicBezTo>
                <a:cubicBezTo>
                  <a:pt x="4286403" y="3292806"/>
                  <a:pt x="4282740" y="3296609"/>
                  <a:pt x="4280991" y="3301346"/>
                </a:cubicBezTo>
                <a:cubicBezTo>
                  <a:pt x="4279240" y="3306082"/>
                  <a:pt x="4279555" y="3311344"/>
                  <a:pt x="4281854" y="3315847"/>
                </a:cubicBezTo>
                <a:cubicBezTo>
                  <a:pt x="4283860" y="3319767"/>
                  <a:pt x="4285680" y="3323815"/>
                  <a:pt x="4287279" y="3327933"/>
                </a:cubicBezTo>
                <a:cubicBezTo>
                  <a:pt x="4289145" y="3332728"/>
                  <a:pt x="4292971" y="3336507"/>
                  <a:pt x="4297801" y="3338316"/>
                </a:cubicBezTo>
                <a:cubicBezTo>
                  <a:pt x="4299843" y="3339085"/>
                  <a:pt x="4301989" y="3339459"/>
                  <a:pt x="4304136" y="3339459"/>
                </a:cubicBezTo>
                <a:cubicBezTo>
                  <a:pt x="4307029" y="3339459"/>
                  <a:pt x="4309922" y="3338771"/>
                  <a:pt x="4312535" y="3337394"/>
                </a:cubicBezTo>
                <a:cubicBezTo>
                  <a:pt x="4316619" y="3335247"/>
                  <a:pt x="4320900" y="3333299"/>
                  <a:pt x="4325240" y="3331584"/>
                </a:cubicBezTo>
                <a:lnTo>
                  <a:pt x="4325240" y="3331596"/>
                </a:lnTo>
                <a:cubicBezTo>
                  <a:pt x="4330058" y="3329694"/>
                  <a:pt x="4333826" y="3325798"/>
                  <a:pt x="4335599" y="3320945"/>
                </a:cubicBezTo>
                <a:cubicBezTo>
                  <a:pt x="4337361" y="3316068"/>
                  <a:pt x="4336953" y="3310667"/>
                  <a:pt x="4334479" y="3306117"/>
                </a:cubicBezTo>
                <a:cubicBezTo>
                  <a:pt x="4332344" y="3302186"/>
                  <a:pt x="4330396" y="3298126"/>
                  <a:pt x="4328693" y="3294043"/>
                </a:cubicBezTo>
                <a:cubicBezTo>
                  <a:pt x="4326733" y="3289330"/>
                  <a:pt x="4322872" y="3285667"/>
                  <a:pt x="4318065" y="3283952"/>
                </a:cubicBezTo>
                <a:cubicBezTo>
                  <a:pt x="4316105" y="3283252"/>
                  <a:pt x="4314052" y="3282914"/>
                  <a:pt x="4311999" y="3282914"/>
                </a:cubicBezTo>
                <a:close/>
                <a:moveTo>
                  <a:pt x="3619955" y="3271411"/>
                </a:moveTo>
                <a:cubicBezTo>
                  <a:pt x="3617226" y="3271411"/>
                  <a:pt x="3614496" y="3272017"/>
                  <a:pt x="3611999" y="3273242"/>
                </a:cubicBezTo>
                <a:lnTo>
                  <a:pt x="3609106" y="3274619"/>
                </a:lnTo>
                <a:cubicBezTo>
                  <a:pt x="3604685" y="3276626"/>
                  <a:pt x="3601267" y="3280312"/>
                  <a:pt x="3599598" y="3284873"/>
                </a:cubicBezTo>
                <a:cubicBezTo>
                  <a:pt x="3597930" y="3289423"/>
                  <a:pt x="3598163" y="3294451"/>
                  <a:pt x="3600240" y="3298838"/>
                </a:cubicBezTo>
                <a:lnTo>
                  <a:pt x="3601628" y="3301836"/>
                </a:lnTo>
                <a:cubicBezTo>
                  <a:pt x="3603611" y="3306304"/>
                  <a:pt x="3607321" y="3309780"/>
                  <a:pt x="3611906" y="3311460"/>
                </a:cubicBezTo>
                <a:cubicBezTo>
                  <a:pt x="3613924" y="3312207"/>
                  <a:pt x="3616036" y="3312569"/>
                  <a:pt x="3618147" y="3312569"/>
                </a:cubicBezTo>
                <a:cubicBezTo>
                  <a:pt x="3620831" y="3312569"/>
                  <a:pt x="3623502" y="3311974"/>
                  <a:pt x="3625975" y="3310795"/>
                </a:cubicBezTo>
                <a:lnTo>
                  <a:pt x="3628973" y="3309395"/>
                </a:lnTo>
                <a:cubicBezTo>
                  <a:pt x="3633442" y="3307389"/>
                  <a:pt x="3636906" y="3303656"/>
                  <a:pt x="3638575" y="3299048"/>
                </a:cubicBezTo>
                <a:cubicBezTo>
                  <a:pt x="3640243" y="3294439"/>
                  <a:pt x="3639974" y="3289353"/>
                  <a:pt x="3637816" y="3284943"/>
                </a:cubicBezTo>
                <a:lnTo>
                  <a:pt x="3636346" y="3281852"/>
                </a:lnTo>
                <a:cubicBezTo>
                  <a:pt x="3634293" y="3277454"/>
                  <a:pt x="3630560" y="3274059"/>
                  <a:pt x="3625987" y="3272437"/>
                </a:cubicBezTo>
                <a:cubicBezTo>
                  <a:pt x="3624027" y="3271749"/>
                  <a:pt x="3621986" y="3271411"/>
                  <a:pt x="3619955" y="3271411"/>
                </a:cubicBezTo>
                <a:close/>
                <a:moveTo>
                  <a:pt x="5134935" y="3232831"/>
                </a:moveTo>
                <a:cubicBezTo>
                  <a:pt x="5140325" y="3232831"/>
                  <a:pt x="5145668" y="3234266"/>
                  <a:pt x="5150381" y="3236984"/>
                </a:cubicBezTo>
                <a:cubicBezTo>
                  <a:pt x="5165150" y="3245512"/>
                  <a:pt x="5170225" y="3264469"/>
                  <a:pt x="5161697" y="3279239"/>
                </a:cubicBezTo>
                <a:cubicBezTo>
                  <a:pt x="5156191" y="3288781"/>
                  <a:pt x="5145925" y="3294708"/>
                  <a:pt x="5134900" y="3294720"/>
                </a:cubicBezTo>
                <a:cubicBezTo>
                  <a:pt x="5129475" y="3294708"/>
                  <a:pt x="5124132" y="3293273"/>
                  <a:pt x="5119442" y="3290566"/>
                </a:cubicBezTo>
                <a:cubicBezTo>
                  <a:pt x="5112291" y="3286448"/>
                  <a:pt x="5107193" y="3279763"/>
                  <a:pt x="5105047" y="3271772"/>
                </a:cubicBezTo>
                <a:cubicBezTo>
                  <a:pt x="5102900" y="3263769"/>
                  <a:pt x="5103997" y="3255428"/>
                  <a:pt x="5108115" y="3248300"/>
                </a:cubicBezTo>
                <a:cubicBezTo>
                  <a:pt x="5113621" y="3238757"/>
                  <a:pt x="5123899" y="3232831"/>
                  <a:pt x="5134935" y="3232831"/>
                </a:cubicBezTo>
                <a:close/>
                <a:moveTo>
                  <a:pt x="1550429" y="3216113"/>
                </a:moveTo>
                <a:cubicBezTo>
                  <a:pt x="1547922" y="3216113"/>
                  <a:pt x="1545380" y="3216639"/>
                  <a:pt x="1542952" y="3217747"/>
                </a:cubicBezTo>
                <a:cubicBezTo>
                  <a:pt x="1533014" y="3222262"/>
                  <a:pt x="1522502" y="3225586"/>
                  <a:pt x="1511722" y="3227581"/>
                </a:cubicBezTo>
                <a:cubicBezTo>
                  <a:pt x="1506054" y="3228631"/>
                  <a:pt x="1501224" y="3232329"/>
                  <a:pt x="1498726" y="3237521"/>
                </a:cubicBezTo>
                <a:cubicBezTo>
                  <a:pt x="1496231" y="3242724"/>
                  <a:pt x="1496359" y="3248802"/>
                  <a:pt x="1499077" y="3253888"/>
                </a:cubicBezTo>
                <a:cubicBezTo>
                  <a:pt x="1505271" y="3265472"/>
                  <a:pt x="1509017" y="3277979"/>
                  <a:pt x="1510217" y="3291080"/>
                </a:cubicBezTo>
                <a:cubicBezTo>
                  <a:pt x="1510860" y="3298138"/>
                  <a:pt x="1515583" y="3304169"/>
                  <a:pt x="1522279" y="3306502"/>
                </a:cubicBezTo>
                <a:cubicBezTo>
                  <a:pt x="1524228" y="3307179"/>
                  <a:pt x="1526235" y="3307506"/>
                  <a:pt x="1528219" y="3307506"/>
                </a:cubicBezTo>
                <a:cubicBezTo>
                  <a:pt x="1533083" y="3307506"/>
                  <a:pt x="1537844" y="3305545"/>
                  <a:pt x="1541320" y="3301906"/>
                </a:cubicBezTo>
                <a:cubicBezTo>
                  <a:pt x="1550721" y="3292036"/>
                  <a:pt x="1561806" y="3284197"/>
                  <a:pt x="1574229" y="3278620"/>
                </a:cubicBezTo>
                <a:cubicBezTo>
                  <a:pt x="1579235" y="3276380"/>
                  <a:pt x="1582945" y="3271994"/>
                  <a:pt x="1584320" y="3266709"/>
                </a:cubicBezTo>
                <a:cubicBezTo>
                  <a:pt x="1585710" y="3261413"/>
                  <a:pt x="1584635" y="3255790"/>
                  <a:pt x="1581380" y="3251368"/>
                </a:cubicBezTo>
                <a:lnTo>
                  <a:pt x="1581380" y="3251380"/>
                </a:lnTo>
                <a:cubicBezTo>
                  <a:pt x="1575734" y="3243727"/>
                  <a:pt x="1570870" y="3235433"/>
                  <a:pt x="1566890" y="3226718"/>
                </a:cubicBezTo>
                <a:cubicBezTo>
                  <a:pt x="1563870" y="3220057"/>
                  <a:pt x="1557302" y="3216113"/>
                  <a:pt x="1550429" y="3216113"/>
                </a:cubicBezTo>
                <a:close/>
                <a:moveTo>
                  <a:pt x="4105428" y="3211319"/>
                </a:moveTo>
                <a:cubicBezTo>
                  <a:pt x="4102581" y="3211319"/>
                  <a:pt x="4099746" y="3211995"/>
                  <a:pt x="4097156" y="3213325"/>
                </a:cubicBezTo>
                <a:cubicBezTo>
                  <a:pt x="4094473" y="3214702"/>
                  <a:pt x="4091731" y="3215997"/>
                  <a:pt x="4088955" y="3217175"/>
                </a:cubicBezTo>
                <a:cubicBezTo>
                  <a:pt x="4084370" y="3219123"/>
                  <a:pt x="4080789" y="3222891"/>
                  <a:pt x="4079074" y="3227558"/>
                </a:cubicBezTo>
                <a:cubicBezTo>
                  <a:pt x="4077347" y="3232224"/>
                  <a:pt x="4077627" y="3237416"/>
                  <a:pt x="4079855" y="3241872"/>
                </a:cubicBezTo>
                <a:cubicBezTo>
                  <a:pt x="4081290" y="3244742"/>
                  <a:pt x="4082609" y="3247670"/>
                  <a:pt x="4083834" y="3250657"/>
                </a:cubicBezTo>
                <a:cubicBezTo>
                  <a:pt x="4085747" y="3255323"/>
                  <a:pt x="4089527" y="3258975"/>
                  <a:pt x="4094240" y="3260725"/>
                </a:cubicBezTo>
                <a:cubicBezTo>
                  <a:pt x="4096281" y="3261495"/>
                  <a:pt x="4098428" y="3261868"/>
                  <a:pt x="4100563" y="3261868"/>
                </a:cubicBezTo>
                <a:cubicBezTo>
                  <a:pt x="4103363" y="3261868"/>
                  <a:pt x="4106151" y="3261214"/>
                  <a:pt x="4108706" y="3259931"/>
                </a:cubicBezTo>
                <a:cubicBezTo>
                  <a:pt x="4111447" y="3258543"/>
                  <a:pt x="4114259" y="3257272"/>
                  <a:pt x="4117117" y="3256070"/>
                </a:cubicBezTo>
                <a:cubicBezTo>
                  <a:pt x="4121795" y="3254133"/>
                  <a:pt x="4125435" y="3250307"/>
                  <a:pt x="4127162" y="3245547"/>
                </a:cubicBezTo>
                <a:cubicBezTo>
                  <a:pt x="4128888" y="3240787"/>
                  <a:pt x="4128538" y="3235514"/>
                  <a:pt x="4126205" y="3231034"/>
                </a:cubicBezTo>
                <a:cubicBezTo>
                  <a:pt x="4124711" y="3228164"/>
                  <a:pt x="4123323" y="3225271"/>
                  <a:pt x="4122063" y="3222296"/>
                </a:cubicBezTo>
                <a:cubicBezTo>
                  <a:pt x="4120080" y="3217677"/>
                  <a:pt x="4116277" y="3214095"/>
                  <a:pt x="4111552" y="3212392"/>
                </a:cubicBezTo>
                <a:cubicBezTo>
                  <a:pt x="4109569" y="3211680"/>
                  <a:pt x="4107492" y="3211319"/>
                  <a:pt x="4105428" y="3211319"/>
                </a:cubicBezTo>
                <a:close/>
                <a:moveTo>
                  <a:pt x="724146" y="3204552"/>
                </a:moveTo>
                <a:cubicBezTo>
                  <a:pt x="737496" y="3204552"/>
                  <a:pt x="750699" y="3208110"/>
                  <a:pt x="762337" y="3214819"/>
                </a:cubicBezTo>
                <a:lnTo>
                  <a:pt x="762337" y="3214819"/>
                </a:lnTo>
                <a:cubicBezTo>
                  <a:pt x="798869" y="3235911"/>
                  <a:pt x="811433" y="3282809"/>
                  <a:pt x="790340" y="3319347"/>
                </a:cubicBezTo>
                <a:cubicBezTo>
                  <a:pt x="776710" y="3342947"/>
                  <a:pt x="751288" y="3357611"/>
                  <a:pt x="724006" y="3357611"/>
                </a:cubicBezTo>
                <a:cubicBezTo>
                  <a:pt x="710650" y="3357611"/>
                  <a:pt x="697441" y="3354053"/>
                  <a:pt x="685812" y="3347345"/>
                </a:cubicBezTo>
                <a:cubicBezTo>
                  <a:pt x="668110" y="3337125"/>
                  <a:pt x="655452" y="3320630"/>
                  <a:pt x="650161" y="3300891"/>
                </a:cubicBezTo>
                <a:cubicBezTo>
                  <a:pt x="644876" y="3281140"/>
                  <a:pt x="647587" y="3260526"/>
                  <a:pt x="657806" y="3242829"/>
                </a:cubicBezTo>
                <a:cubicBezTo>
                  <a:pt x="671436" y="3219217"/>
                  <a:pt x="696854" y="3204552"/>
                  <a:pt x="724146" y="3204552"/>
                </a:cubicBezTo>
                <a:close/>
                <a:moveTo>
                  <a:pt x="3414166" y="3199151"/>
                </a:moveTo>
                <a:cubicBezTo>
                  <a:pt x="3411705" y="3199151"/>
                  <a:pt x="3409231" y="3199664"/>
                  <a:pt x="3406875" y="3200749"/>
                </a:cubicBezTo>
                <a:cubicBezTo>
                  <a:pt x="3406548" y="3200889"/>
                  <a:pt x="3405801" y="3201274"/>
                  <a:pt x="3405486" y="3201438"/>
                </a:cubicBezTo>
                <a:cubicBezTo>
                  <a:pt x="3397052" y="3205964"/>
                  <a:pt x="3393611" y="3216277"/>
                  <a:pt x="3397635" y="3224968"/>
                </a:cubicBezTo>
                <a:cubicBezTo>
                  <a:pt x="3399653" y="3229319"/>
                  <a:pt x="3403422" y="3232924"/>
                  <a:pt x="3407925" y="3234569"/>
                </a:cubicBezTo>
                <a:cubicBezTo>
                  <a:pt x="3410071" y="3235362"/>
                  <a:pt x="3412346" y="3235771"/>
                  <a:pt x="3414621" y="3235771"/>
                </a:cubicBezTo>
                <a:cubicBezTo>
                  <a:pt x="3417118" y="3235771"/>
                  <a:pt x="3419591" y="3235269"/>
                  <a:pt x="3421866" y="3234207"/>
                </a:cubicBezTo>
                <a:cubicBezTo>
                  <a:pt x="3426299" y="3232154"/>
                  <a:pt x="3429927" y="3228281"/>
                  <a:pt x="3431537" y="3223685"/>
                </a:cubicBezTo>
                <a:cubicBezTo>
                  <a:pt x="3433158" y="3219077"/>
                  <a:pt x="3433053" y="3213909"/>
                  <a:pt x="3430883" y="3209546"/>
                </a:cubicBezTo>
                <a:cubicBezTo>
                  <a:pt x="3427675" y="3203094"/>
                  <a:pt x="3421002" y="3199151"/>
                  <a:pt x="3414166" y="3199151"/>
                </a:cubicBezTo>
                <a:close/>
                <a:moveTo>
                  <a:pt x="4597771" y="3145802"/>
                </a:moveTo>
                <a:cubicBezTo>
                  <a:pt x="4594446" y="3145802"/>
                  <a:pt x="4591133" y="3146724"/>
                  <a:pt x="4588228" y="3148520"/>
                </a:cubicBezTo>
                <a:cubicBezTo>
                  <a:pt x="4581777" y="3152533"/>
                  <a:pt x="4574870" y="3155998"/>
                  <a:pt x="4567708" y="3158810"/>
                </a:cubicBezTo>
                <a:cubicBezTo>
                  <a:pt x="4562890" y="3160700"/>
                  <a:pt x="4559110" y="3164573"/>
                  <a:pt x="4557336" y="3169437"/>
                </a:cubicBezTo>
                <a:cubicBezTo>
                  <a:pt x="4555551" y="3174302"/>
                  <a:pt x="4555948" y="3179692"/>
                  <a:pt x="4558421" y="3184254"/>
                </a:cubicBezTo>
                <a:cubicBezTo>
                  <a:pt x="4561466" y="3189877"/>
                  <a:pt x="4564114" y="3195768"/>
                  <a:pt x="4566272" y="3201741"/>
                </a:cubicBezTo>
                <a:cubicBezTo>
                  <a:pt x="4568081" y="3206699"/>
                  <a:pt x="4571954" y="3210630"/>
                  <a:pt x="4576889" y="3212497"/>
                </a:cubicBezTo>
                <a:cubicBezTo>
                  <a:pt x="4578954" y="3213278"/>
                  <a:pt x="4581123" y="3213664"/>
                  <a:pt x="4583282" y="3213664"/>
                </a:cubicBezTo>
                <a:cubicBezTo>
                  <a:pt x="4586291" y="3213664"/>
                  <a:pt x="4589278" y="3212917"/>
                  <a:pt x="4591973" y="3211447"/>
                </a:cubicBezTo>
                <a:cubicBezTo>
                  <a:pt x="4598833" y="3207667"/>
                  <a:pt x="4606089" y="3204564"/>
                  <a:pt x="4613532" y="3202196"/>
                </a:cubicBezTo>
                <a:cubicBezTo>
                  <a:pt x="4618793" y="3200516"/>
                  <a:pt x="4622993" y="3196515"/>
                  <a:pt x="4624953" y="3191358"/>
                </a:cubicBezTo>
                <a:cubicBezTo>
                  <a:pt x="4626901" y="3186190"/>
                  <a:pt x="4626376" y="3180415"/>
                  <a:pt x="4623541" y="3175667"/>
                </a:cubicBezTo>
                <a:cubicBezTo>
                  <a:pt x="4620076" y="3169881"/>
                  <a:pt x="4617078" y="3163744"/>
                  <a:pt x="4614652" y="3157410"/>
                </a:cubicBezTo>
                <a:cubicBezTo>
                  <a:pt x="4612727" y="3152370"/>
                  <a:pt x="4608644" y="3148462"/>
                  <a:pt x="4603534" y="3146747"/>
                </a:cubicBezTo>
                <a:cubicBezTo>
                  <a:pt x="4601656" y="3146105"/>
                  <a:pt x="4599707" y="3145802"/>
                  <a:pt x="4597771" y="3145802"/>
                </a:cubicBezTo>
                <a:close/>
                <a:moveTo>
                  <a:pt x="519432" y="3140482"/>
                </a:moveTo>
                <a:cubicBezTo>
                  <a:pt x="530959" y="3140482"/>
                  <a:pt x="542365" y="3143551"/>
                  <a:pt x="552414" y="3149349"/>
                </a:cubicBezTo>
                <a:cubicBezTo>
                  <a:pt x="567672" y="3158157"/>
                  <a:pt x="578593" y="3172412"/>
                  <a:pt x="583167" y="3189491"/>
                </a:cubicBezTo>
                <a:cubicBezTo>
                  <a:pt x="587741" y="3206559"/>
                  <a:pt x="585412" y="3224361"/>
                  <a:pt x="576605" y="3239632"/>
                </a:cubicBezTo>
                <a:cubicBezTo>
                  <a:pt x="564835" y="3260013"/>
                  <a:pt x="542895" y="3272682"/>
                  <a:pt x="519334" y="3272682"/>
                </a:cubicBezTo>
                <a:cubicBezTo>
                  <a:pt x="507776" y="3272670"/>
                  <a:pt x="496362" y="3269602"/>
                  <a:pt x="486330" y="3263805"/>
                </a:cubicBezTo>
                <a:cubicBezTo>
                  <a:pt x="471046" y="3254985"/>
                  <a:pt x="460115" y="3240740"/>
                  <a:pt x="455539" y="3223685"/>
                </a:cubicBezTo>
                <a:cubicBezTo>
                  <a:pt x="450979" y="3206640"/>
                  <a:pt x="453319" y="3188815"/>
                  <a:pt x="462141" y="3173532"/>
                </a:cubicBezTo>
                <a:lnTo>
                  <a:pt x="462145" y="3173532"/>
                </a:lnTo>
                <a:cubicBezTo>
                  <a:pt x="473913" y="3153152"/>
                  <a:pt x="495866" y="3140482"/>
                  <a:pt x="519432" y="3140482"/>
                </a:cubicBezTo>
                <a:close/>
                <a:moveTo>
                  <a:pt x="3900140" y="3139537"/>
                </a:moveTo>
                <a:cubicBezTo>
                  <a:pt x="3897352" y="3139537"/>
                  <a:pt x="3894563" y="3140191"/>
                  <a:pt x="3892020" y="3141474"/>
                </a:cubicBezTo>
                <a:lnTo>
                  <a:pt x="3892008" y="3141474"/>
                </a:lnTo>
                <a:cubicBezTo>
                  <a:pt x="3890329" y="3142314"/>
                  <a:pt x="3888625" y="3143119"/>
                  <a:pt x="3886911" y="3143889"/>
                </a:cubicBezTo>
                <a:cubicBezTo>
                  <a:pt x="3882466" y="3145895"/>
                  <a:pt x="3879001" y="3149605"/>
                  <a:pt x="3877321" y="3154202"/>
                </a:cubicBezTo>
                <a:cubicBezTo>
                  <a:pt x="3875641" y="3158775"/>
                  <a:pt x="3875898" y="3163849"/>
                  <a:pt x="3878021" y="3168259"/>
                </a:cubicBezTo>
                <a:cubicBezTo>
                  <a:pt x="3878849" y="3169986"/>
                  <a:pt x="3879654" y="3171724"/>
                  <a:pt x="3880424" y="3173498"/>
                </a:cubicBezTo>
                <a:cubicBezTo>
                  <a:pt x="3882384" y="3178012"/>
                  <a:pt x="3886106" y="3181535"/>
                  <a:pt x="3890725" y="3183250"/>
                </a:cubicBezTo>
                <a:cubicBezTo>
                  <a:pt x="3892755" y="3183997"/>
                  <a:pt x="3894878" y="3184370"/>
                  <a:pt x="3897013" y="3184370"/>
                </a:cubicBezTo>
                <a:cubicBezTo>
                  <a:pt x="3899720" y="3184370"/>
                  <a:pt x="3902426" y="3183775"/>
                  <a:pt x="3904899" y="3182562"/>
                </a:cubicBezTo>
                <a:cubicBezTo>
                  <a:pt x="3906649" y="3181710"/>
                  <a:pt x="3908423" y="3180882"/>
                  <a:pt x="3910207" y="3180112"/>
                </a:cubicBezTo>
                <a:cubicBezTo>
                  <a:pt x="3914780" y="3178117"/>
                  <a:pt x="3918315" y="3174337"/>
                  <a:pt x="3920007" y="3169648"/>
                </a:cubicBezTo>
                <a:cubicBezTo>
                  <a:pt x="3921687" y="3164946"/>
                  <a:pt x="3921360" y="3159778"/>
                  <a:pt x="3919097" y="3155333"/>
                </a:cubicBezTo>
                <a:cubicBezTo>
                  <a:pt x="3918234" y="3153642"/>
                  <a:pt x="3917405" y="3151927"/>
                  <a:pt x="3916624" y="3150189"/>
                </a:cubicBezTo>
                <a:cubicBezTo>
                  <a:pt x="3914606" y="3145697"/>
                  <a:pt x="3910826" y="3142220"/>
                  <a:pt x="3906183" y="3140576"/>
                </a:cubicBezTo>
                <a:cubicBezTo>
                  <a:pt x="3904223" y="3139887"/>
                  <a:pt x="3902181" y="3139537"/>
                  <a:pt x="3900140" y="3139537"/>
                </a:cubicBezTo>
                <a:close/>
                <a:moveTo>
                  <a:pt x="4930289" y="3107794"/>
                </a:moveTo>
                <a:cubicBezTo>
                  <a:pt x="4944498" y="3107794"/>
                  <a:pt x="4958556" y="3111574"/>
                  <a:pt x="4970934" y="3118713"/>
                </a:cubicBezTo>
                <a:cubicBezTo>
                  <a:pt x="5009828" y="3141182"/>
                  <a:pt x="5023209" y="3191113"/>
                  <a:pt x="5000752" y="3230008"/>
                </a:cubicBezTo>
                <a:cubicBezTo>
                  <a:pt x="4986239" y="3255136"/>
                  <a:pt x="4959186" y="3270746"/>
                  <a:pt x="4930137" y="3270746"/>
                </a:cubicBezTo>
                <a:cubicBezTo>
                  <a:pt x="4915916" y="3270746"/>
                  <a:pt x="4901859" y="3266966"/>
                  <a:pt x="4889481" y="3259815"/>
                </a:cubicBezTo>
                <a:cubicBezTo>
                  <a:pt x="4850586" y="3237346"/>
                  <a:pt x="4837205" y="3187426"/>
                  <a:pt x="4859663" y="3148532"/>
                </a:cubicBezTo>
                <a:cubicBezTo>
                  <a:pt x="4874163" y="3123403"/>
                  <a:pt x="4901240" y="3107794"/>
                  <a:pt x="4930289" y="3107794"/>
                </a:cubicBezTo>
                <a:close/>
                <a:moveTo>
                  <a:pt x="314704" y="3101681"/>
                </a:moveTo>
                <a:cubicBezTo>
                  <a:pt x="320008" y="3101681"/>
                  <a:pt x="325248" y="3103093"/>
                  <a:pt x="329862" y="3105753"/>
                </a:cubicBezTo>
                <a:cubicBezTo>
                  <a:pt x="344371" y="3114129"/>
                  <a:pt x="349361" y="3132760"/>
                  <a:pt x="340985" y="3147260"/>
                </a:cubicBezTo>
                <a:cubicBezTo>
                  <a:pt x="335575" y="3156640"/>
                  <a:pt x="325488" y="3162461"/>
                  <a:pt x="314654" y="3162461"/>
                </a:cubicBezTo>
                <a:cubicBezTo>
                  <a:pt x="309344" y="3162461"/>
                  <a:pt x="304096" y="3161050"/>
                  <a:pt x="299483" y="3158390"/>
                </a:cubicBezTo>
                <a:cubicBezTo>
                  <a:pt x="292438" y="3154330"/>
                  <a:pt x="287419" y="3147785"/>
                  <a:pt x="285323" y="3139946"/>
                </a:cubicBezTo>
                <a:cubicBezTo>
                  <a:pt x="283216" y="3132095"/>
                  <a:pt x="284293" y="3123905"/>
                  <a:pt x="288354" y="3116882"/>
                </a:cubicBezTo>
                <a:cubicBezTo>
                  <a:pt x="293771" y="3107514"/>
                  <a:pt x="303864" y="3101681"/>
                  <a:pt x="314704" y="3101681"/>
                </a:cubicBezTo>
                <a:close/>
                <a:moveTo>
                  <a:pt x="4386522" y="3078256"/>
                </a:moveTo>
                <a:cubicBezTo>
                  <a:pt x="4383559" y="3078256"/>
                  <a:pt x="4380607" y="3078979"/>
                  <a:pt x="4377947" y="3080414"/>
                </a:cubicBezTo>
                <a:cubicBezTo>
                  <a:pt x="4374237" y="3082409"/>
                  <a:pt x="4370434" y="3084217"/>
                  <a:pt x="4366538" y="3085850"/>
                </a:cubicBezTo>
                <a:cubicBezTo>
                  <a:pt x="4361895" y="3087798"/>
                  <a:pt x="4358267" y="3091590"/>
                  <a:pt x="4356540" y="3096326"/>
                </a:cubicBezTo>
                <a:cubicBezTo>
                  <a:pt x="4354813" y="3101051"/>
                  <a:pt x="4355140" y="3106289"/>
                  <a:pt x="4357438" y="3110781"/>
                </a:cubicBezTo>
                <a:lnTo>
                  <a:pt x="4357426" y="3110781"/>
                </a:lnTo>
                <a:cubicBezTo>
                  <a:pt x="4359328" y="3114490"/>
                  <a:pt x="4361055" y="3118305"/>
                  <a:pt x="4362595" y="3122213"/>
                </a:cubicBezTo>
                <a:cubicBezTo>
                  <a:pt x="4364461" y="3126973"/>
                  <a:pt x="4368241" y="3130706"/>
                  <a:pt x="4373013" y="3132515"/>
                </a:cubicBezTo>
                <a:cubicBezTo>
                  <a:pt x="4375089" y="3133308"/>
                  <a:pt x="4377259" y="3133693"/>
                  <a:pt x="4379429" y="3133693"/>
                </a:cubicBezTo>
                <a:cubicBezTo>
                  <a:pt x="4382252" y="3133693"/>
                  <a:pt x="4385063" y="3133028"/>
                  <a:pt x="4387642" y="3131721"/>
                </a:cubicBezTo>
                <a:cubicBezTo>
                  <a:pt x="4391468" y="3129773"/>
                  <a:pt x="4395399" y="3127988"/>
                  <a:pt x="4399424" y="3126413"/>
                </a:cubicBezTo>
                <a:cubicBezTo>
                  <a:pt x="4404242" y="3124523"/>
                  <a:pt x="4408022" y="3120662"/>
                  <a:pt x="4409807" y="3115797"/>
                </a:cubicBezTo>
                <a:cubicBezTo>
                  <a:pt x="4411592" y="3110932"/>
                  <a:pt x="4411195" y="3105543"/>
                  <a:pt x="4408734" y="3100981"/>
                </a:cubicBezTo>
                <a:cubicBezTo>
                  <a:pt x="4406716" y="3097224"/>
                  <a:pt x="4404861" y="3093351"/>
                  <a:pt x="4403216" y="3089397"/>
                </a:cubicBezTo>
                <a:cubicBezTo>
                  <a:pt x="4401256" y="3084684"/>
                  <a:pt x="4397395" y="3081009"/>
                  <a:pt x="4392576" y="3079294"/>
                </a:cubicBezTo>
                <a:cubicBezTo>
                  <a:pt x="4390616" y="3078594"/>
                  <a:pt x="4388563" y="3078256"/>
                  <a:pt x="4386522" y="3078256"/>
                </a:cubicBezTo>
                <a:close/>
                <a:moveTo>
                  <a:pt x="1003356" y="3073799"/>
                </a:moveTo>
                <a:cubicBezTo>
                  <a:pt x="1016789" y="3073799"/>
                  <a:pt x="1030089" y="3077381"/>
                  <a:pt x="1041819" y="3084147"/>
                </a:cubicBezTo>
                <a:cubicBezTo>
                  <a:pt x="1059636" y="3094425"/>
                  <a:pt x="1072389" y="3111060"/>
                  <a:pt x="1077721" y="3130940"/>
                </a:cubicBezTo>
                <a:cubicBezTo>
                  <a:pt x="1083048" y="3150830"/>
                  <a:pt x="1080313" y="3171596"/>
                  <a:pt x="1070018" y="3189422"/>
                </a:cubicBezTo>
                <a:lnTo>
                  <a:pt x="1070022" y="3189422"/>
                </a:lnTo>
                <a:cubicBezTo>
                  <a:pt x="1056294" y="3213197"/>
                  <a:pt x="1030700" y="3227978"/>
                  <a:pt x="1003216" y="3227978"/>
                </a:cubicBezTo>
                <a:cubicBezTo>
                  <a:pt x="989771" y="3227978"/>
                  <a:pt x="976470" y="3224396"/>
                  <a:pt x="964742" y="3217630"/>
                </a:cubicBezTo>
                <a:cubicBezTo>
                  <a:pt x="927949" y="3196386"/>
                  <a:pt x="915291" y="3149162"/>
                  <a:pt x="936539" y="3112367"/>
                </a:cubicBezTo>
                <a:cubicBezTo>
                  <a:pt x="950265" y="3088580"/>
                  <a:pt x="975870" y="3073799"/>
                  <a:pt x="1003356" y="3073799"/>
                </a:cubicBezTo>
                <a:close/>
                <a:moveTo>
                  <a:pt x="3694199" y="3067429"/>
                </a:moveTo>
                <a:cubicBezTo>
                  <a:pt x="3691492" y="3067429"/>
                  <a:pt x="3688786" y="3068036"/>
                  <a:pt x="3686301" y="3069238"/>
                </a:cubicBezTo>
                <a:lnTo>
                  <a:pt x="3684329" y="3070183"/>
                </a:lnTo>
                <a:lnTo>
                  <a:pt x="3674846" y="3080356"/>
                </a:lnTo>
                <a:lnTo>
                  <a:pt x="3674845" y="3080344"/>
                </a:lnTo>
                <a:lnTo>
                  <a:pt x="3674845" y="3080356"/>
                </a:lnTo>
                <a:lnTo>
                  <a:pt x="3674846" y="3080356"/>
                </a:lnTo>
                <a:lnTo>
                  <a:pt x="3675405" y="3094261"/>
                </a:lnTo>
                <a:lnTo>
                  <a:pt x="3676431" y="3096501"/>
                </a:lnTo>
                <a:cubicBezTo>
                  <a:pt x="3678438" y="3100935"/>
                  <a:pt x="3682136" y="3104376"/>
                  <a:pt x="3686709" y="3106056"/>
                </a:cubicBezTo>
                <a:cubicBezTo>
                  <a:pt x="3688715" y="3106779"/>
                  <a:pt x="3690815" y="3107152"/>
                  <a:pt x="3692915" y="3107152"/>
                </a:cubicBezTo>
                <a:cubicBezTo>
                  <a:pt x="3695598" y="3107152"/>
                  <a:pt x="3698258" y="3106558"/>
                  <a:pt x="3700720" y="3105379"/>
                </a:cubicBezTo>
                <a:lnTo>
                  <a:pt x="3702750" y="3104446"/>
                </a:lnTo>
                <a:cubicBezTo>
                  <a:pt x="3707194" y="3102451"/>
                  <a:pt x="3710648" y="3098753"/>
                  <a:pt x="3712327" y="3094168"/>
                </a:cubicBezTo>
                <a:cubicBezTo>
                  <a:pt x="3714007" y="3089595"/>
                  <a:pt x="3713774" y="3084532"/>
                  <a:pt x="3711663" y="3080134"/>
                </a:cubicBezTo>
                <a:lnTo>
                  <a:pt x="3710601" y="3077894"/>
                </a:lnTo>
                <a:cubicBezTo>
                  <a:pt x="3708559" y="3073496"/>
                  <a:pt x="3704838" y="3070101"/>
                  <a:pt x="3700265" y="3068479"/>
                </a:cubicBezTo>
                <a:cubicBezTo>
                  <a:pt x="3698305" y="3067779"/>
                  <a:pt x="3696252" y="3067429"/>
                  <a:pt x="3694199" y="3067429"/>
                </a:cubicBezTo>
                <a:close/>
                <a:moveTo>
                  <a:pt x="798641" y="3006988"/>
                </a:moveTo>
                <a:cubicBezTo>
                  <a:pt x="810745" y="3006988"/>
                  <a:pt x="822724" y="3010219"/>
                  <a:pt x="833275" y="3016297"/>
                </a:cubicBezTo>
                <a:cubicBezTo>
                  <a:pt x="866393" y="3035429"/>
                  <a:pt x="877786" y="3077941"/>
                  <a:pt x="858664" y="3111060"/>
                </a:cubicBezTo>
                <a:cubicBezTo>
                  <a:pt x="846301" y="3132479"/>
                  <a:pt x="823260" y="3145779"/>
                  <a:pt x="798522" y="3145779"/>
                </a:cubicBezTo>
                <a:cubicBezTo>
                  <a:pt x="786405" y="3145779"/>
                  <a:pt x="774424" y="3142547"/>
                  <a:pt x="763886" y="3136469"/>
                </a:cubicBezTo>
                <a:cubicBezTo>
                  <a:pt x="730756" y="3117337"/>
                  <a:pt x="719370" y="3074826"/>
                  <a:pt x="738492" y="3041706"/>
                </a:cubicBezTo>
                <a:cubicBezTo>
                  <a:pt x="750848" y="3020287"/>
                  <a:pt x="773896" y="3006988"/>
                  <a:pt x="798641" y="3006988"/>
                </a:cubicBezTo>
                <a:close/>
                <a:moveTo>
                  <a:pt x="4179950" y="3006626"/>
                </a:moveTo>
                <a:cubicBezTo>
                  <a:pt x="4177092" y="3006626"/>
                  <a:pt x="4174246" y="3007303"/>
                  <a:pt x="4171656" y="3008632"/>
                </a:cubicBezTo>
                <a:cubicBezTo>
                  <a:pt x="4169089" y="3009951"/>
                  <a:pt x="4166488" y="3011176"/>
                  <a:pt x="4163839" y="3012331"/>
                </a:cubicBezTo>
                <a:cubicBezTo>
                  <a:pt x="4159290" y="3014302"/>
                  <a:pt x="4155755" y="3018082"/>
                  <a:pt x="4154052" y="3022737"/>
                </a:cubicBezTo>
                <a:cubicBezTo>
                  <a:pt x="4152360" y="3027403"/>
                  <a:pt x="4152664" y="3032559"/>
                  <a:pt x="4154880" y="3037004"/>
                </a:cubicBezTo>
                <a:cubicBezTo>
                  <a:pt x="4156163" y="3039559"/>
                  <a:pt x="4157353" y="3042161"/>
                  <a:pt x="4158461" y="3044797"/>
                </a:cubicBezTo>
                <a:cubicBezTo>
                  <a:pt x="4160386" y="3049429"/>
                  <a:pt x="4164155" y="3053045"/>
                  <a:pt x="4168844" y="3054795"/>
                </a:cubicBezTo>
                <a:cubicBezTo>
                  <a:pt x="4170886" y="3055542"/>
                  <a:pt x="4173021" y="3055927"/>
                  <a:pt x="4175144" y="3055927"/>
                </a:cubicBezTo>
                <a:cubicBezTo>
                  <a:pt x="4177932" y="3055927"/>
                  <a:pt x="4180697" y="3055285"/>
                  <a:pt x="4183240" y="3054014"/>
                </a:cubicBezTo>
                <a:cubicBezTo>
                  <a:pt x="4185842" y="3052707"/>
                  <a:pt x="4188502" y="3051494"/>
                  <a:pt x="4191196" y="3050362"/>
                </a:cubicBezTo>
                <a:cubicBezTo>
                  <a:pt x="4195840" y="3048402"/>
                  <a:pt x="4199444" y="3044611"/>
                  <a:pt x="4201171" y="3039874"/>
                </a:cubicBezTo>
                <a:cubicBezTo>
                  <a:pt x="4202886" y="3035138"/>
                  <a:pt x="4202559" y="3029911"/>
                  <a:pt x="4200261" y="3025432"/>
                </a:cubicBezTo>
                <a:cubicBezTo>
                  <a:pt x="4198943" y="3022865"/>
                  <a:pt x="4197706" y="3020240"/>
                  <a:pt x="4196563" y="3017580"/>
                </a:cubicBezTo>
                <a:cubicBezTo>
                  <a:pt x="4194580" y="3012961"/>
                  <a:pt x="4190777" y="3009379"/>
                  <a:pt x="4186052" y="3007688"/>
                </a:cubicBezTo>
                <a:cubicBezTo>
                  <a:pt x="4184069" y="3006976"/>
                  <a:pt x="4182004" y="3006626"/>
                  <a:pt x="4179950" y="3006626"/>
                </a:cubicBezTo>
                <a:close/>
                <a:moveTo>
                  <a:pt x="593928" y="2948412"/>
                </a:moveTo>
                <a:cubicBezTo>
                  <a:pt x="603259" y="2948412"/>
                  <a:pt x="612482" y="2950897"/>
                  <a:pt x="620599" y="2955587"/>
                </a:cubicBezTo>
                <a:cubicBezTo>
                  <a:pt x="646128" y="2970333"/>
                  <a:pt x="654907" y="3003080"/>
                  <a:pt x="640170" y="3028605"/>
                </a:cubicBezTo>
                <a:cubicBezTo>
                  <a:pt x="630650" y="3045101"/>
                  <a:pt x="612897" y="3055343"/>
                  <a:pt x="593824" y="3055343"/>
                </a:cubicBezTo>
                <a:cubicBezTo>
                  <a:pt x="584495" y="3055343"/>
                  <a:pt x="575273" y="3052859"/>
                  <a:pt x="567149" y="3048181"/>
                </a:cubicBezTo>
                <a:lnTo>
                  <a:pt x="567151" y="3048181"/>
                </a:lnTo>
                <a:cubicBezTo>
                  <a:pt x="554789" y="3041041"/>
                  <a:pt x="545941" y="3029503"/>
                  <a:pt x="542246" y="3015714"/>
                </a:cubicBezTo>
                <a:cubicBezTo>
                  <a:pt x="538555" y="3001925"/>
                  <a:pt x="540452" y="2987517"/>
                  <a:pt x="547588" y="2975151"/>
                </a:cubicBezTo>
                <a:cubicBezTo>
                  <a:pt x="557107" y="2958655"/>
                  <a:pt x="574862" y="2948412"/>
                  <a:pt x="593928" y="2948412"/>
                </a:cubicBezTo>
                <a:close/>
                <a:moveTo>
                  <a:pt x="4678162" y="2937878"/>
                </a:moveTo>
                <a:cubicBezTo>
                  <a:pt x="4674534" y="2937878"/>
                  <a:pt x="4670952" y="2938951"/>
                  <a:pt x="4667907" y="2941063"/>
                </a:cubicBezTo>
                <a:cubicBezTo>
                  <a:pt x="4659986" y="2946511"/>
                  <a:pt x="4651423" y="2951060"/>
                  <a:pt x="4642452" y="2954595"/>
                </a:cubicBezTo>
                <a:lnTo>
                  <a:pt x="4642464" y="2954595"/>
                </a:lnTo>
                <a:cubicBezTo>
                  <a:pt x="4637657" y="2956485"/>
                  <a:pt x="4633889" y="2960335"/>
                  <a:pt x="4632116" y="2965176"/>
                </a:cubicBezTo>
                <a:cubicBezTo>
                  <a:pt x="4630331" y="2970018"/>
                  <a:pt x="4630704" y="2975396"/>
                  <a:pt x="4633131" y="2979946"/>
                </a:cubicBezTo>
                <a:cubicBezTo>
                  <a:pt x="4636677" y="2986572"/>
                  <a:pt x="4639652" y="2993560"/>
                  <a:pt x="4641974" y="3000700"/>
                </a:cubicBezTo>
                <a:cubicBezTo>
                  <a:pt x="4643653" y="3005844"/>
                  <a:pt x="4647527" y="3009963"/>
                  <a:pt x="4652555" y="3011934"/>
                </a:cubicBezTo>
                <a:cubicBezTo>
                  <a:pt x="4654690" y="3012774"/>
                  <a:pt x="4656929" y="3013194"/>
                  <a:pt x="4659169" y="3013194"/>
                </a:cubicBezTo>
                <a:cubicBezTo>
                  <a:pt x="4662202" y="3013194"/>
                  <a:pt x="4665236" y="3012424"/>
                  <a:pt x="4667954" y="3010919"/>
                </a:cubicBezTo>
                <a:cubicBezTo>
                  <a:pt x="4676809" y="3005996"/>
                  <a:pt x="4686282" y="3002216"/>
                  <a:pt x="4696081" y="2999696"/>
                </a:cubicBezTo>
                <a:cubicBezTo>
                  <a:pt x="4701751" y="2998238"/>
                  <a:pt x="4706370" y="2994132"/>
                  <a:pt x="4708470" y="2988660"/>
                </a:cubicBezTo>
                <a:cubicBezTo>
                  <a:pt x="4710559" y="2983177"/>
                  <a:pt x="4709882" y="2977041"/>
                  <a:pt x="4706627" y="2972164"/>
                </a:cubicBezTo>
                <a:cubicBezTo>
                  <a:pt x="4701961" y="2965153"/>
                  <a:pt x="4698076" y="2957558"/>
                  <a:pt x="4695089" y="2949602"/>
                </a:cubicBezTo>
                <a:cubicBezTo>
                  <a:pt x="4693141" y="2944388"/>
                  <a:pt x="4688895" y="2940363"/>
                  <a:pt x="4683575" y="2938706"/>
                </a:cubicBezTo>
                <a:cubicBezTo>
                  <a:pt x="4681802" y="2938146"/>
                  <a:pt x="4679982" y="2937878"/>
                  <a:pt x="4678162" y="2937878"/>
                </a:cubicBezTo>
                <a:close/>
                <a:moveTo>
                  <a:pt x="3974651" y="2934833"/>
                </a:moveTo>
                <a:cubicBezTo>
                  <a:pt x="3971874" y="2934833"/>
                  <a:pt x="3969110" y="2935463"/>
                  <a:pt x="3966590" y="2936734"/>
                </a:cubicBezTo>
                <a:cubicBezTo>
                  <a:pt x="3965038" y="2937493"/>
                  <a:pt x="3963463" y="2938251"/>
                  <a:pt x="3961888" y="2938963"/>
                </a:cubicBezTo>
                <a:cubicBezTo>
                  <a:pt x="3957432" y="2940969"/>
                  <a:pt x="3953990" y="2944691"/>
                  <a:pt x="3952322" y="2949275"/>
                </a:cubicBezTo>
                <a:cubicBezTo>
                  <a:pt x="3950654" y="2953872"/>
                  <a:pt x="3950910" y="2958935"/>
                  <a:pt x="3953045" y="2963333"/>
                </a:cubicBezTo>
                <a:cubicBezTo>
                  <a:pt x="3953815" y="2964920"/>
                  <a:pt x="3954550" y="2966530"/>
                  <a:pt x="3955250" y="2968128"/>
                </a:cubicBezTo>
                <a:cubicBezTo>
                  <a:pt x="3957245" y="2972643"/>
                  <a:pt x="3960978" y="2976142"/>
                  <a:pt x="3965598" y="2977822"/>
                </a:cubicBezTo>
                <a:cubicBezTo>
                  <a:pt x="3967605" y="2978569"/>
                  <a:pt x="3969704" y="2978931"/>
                  <a:pt x="3971804" y="2978931"/>
                </a:cubicBezTo>
                <a:cubicBezTo>
                  <a:pt x="3974534" y="2978931"/>
                  <a:pt x="3977252" y="2978312"/>
                  <a:pt x="3979749" y="2977099"/>
                </a:cubicBezTo>
                <a:cubicBezTo>
                  <a:pt x="3981312" y="2976341"/>
                  <a:pt x="3982899" y="2975606"/>
                  <a:pt x="3984485" y="2974906"/>
                </a:cubicBezTo>
                <a:cubicBezTo>
                  <a:pt x="3989024" y="2972923"/>
                  <a:pt x="3992558" y="2969166"/>
                  <a:pt x="3994250" y="2964500"/>
                </a:cubicBezTo>
                <a:cubicBezTo>
                  <a:pt x="3995930" y="2959833"/>
                  <a:pt x="3995627" y="2954689"/>
                  <a:pt x="3993410" y="2950255"/>
                </a:cubicBezTo>
                <a:cubicBezTo>
                  <a:pt x="3992616" y="2948657"/>
                  <a:pt x="3991847" y="2947071"/>
                  <a:pt x="3991123" y="2945449"/>
                </a:cubicBezTo>
                <a:cubicBezTo>
                  <a:pt x="3989093" y="2940969"/>
                  <a:pt x="3985337" y="2937516"/>
                  <a:pt x="3980705" y="2935871"/>
                </a:cubicBezTo>
                <a:cubicBezTo>
                  <a:pt x="3978746" y="2935171"/>
                  <a:pt x="3976692" y="2934833"/>
                  <a:pt x="3974651" y="2934833"/>
                </a:cubicBezTo>
                <a:close/>
                <a:moveTo>
                  <a:pt x="5004765" y="2926165"/>
                </a:moveTo>
                <a:cubicBezTo>
                  <a:pt x="5014961" y="2926165"/>
                  <a:pt x="5025029" y="2928872"/>
                  <a:pt x="5033907" y="2934005"/>
                </a:cubicBezTo>
                <a:cubicBezTo>
                  <a:pt x="5047416" y="2941809"/>
                  <a:pt x="5057076" y="2954397"/>
                  <a:pt x="5061124" y="2969458"/>
                </a:cubicBezTo>
                <a:cubicBezTo>
                  <a:pt x="5065149" y="2984519"/>
                  <a:pt x="5063084" y="3000256"/>
                  <a:pt x="5055279" y="3013766"/>
                </a:cubicBezTo>
                <a:cubicBezTo>
                  <a:pt x="5044885" y="3031778"/>
                  <a:pt x="5025484" y="3042966"/>
                  <a:pt x="5004648" y="3042966"/>
                </a:cubicBezTo>
                <a:cubicBezTo>
                  <a:pt x="4994464" y="3042966"/>
                  <a:pt x="4984384" y="3040259"/>
                  <a:pt x="4975507" y="3035138"/>
                </a:cubicBezTo>
                <a:cubicBezTo>
                  <a:pt x="4947636" y="3019050"/>
                  <a:pt x="4938047" y="2983247"/>
                  <a:pt x="4954134" y="2955365"/>
                </a:cubicBezTo>
                <a:cubicBezTo>
                  <a:pt x="4964541" y="2937353"/>
                  <a:pt x="4983929" y="2926165"/>
                  <a:pt x="5004765" y="2926165"/>
                </a:cubicBezTo>
                <a:close/>
                <a:moveTo>
                  <a:pt x="389207" y="2899718"/>
                </a:moveTo>
                <a:cubicBezTo>
                  <a:pt x="394030" y="2899718"/>
                  <a:pt x="398799" y="2901013"/>
                  <a:pt x="402990" y="2903428"/>
                </a:cubicBezTo>
                <a:cubicBezTo>
                  <a:pt x="416189" y="2911057"/>
                  <a:pt x="420730" y="2927997"/>
                  <a:pt x="413113" y="2941203"/>
                </a:cubicBezTo>
                <a:cubicBezTo>
                  <a:pt x="408185" y="2949730"/>
                  <a:pt x="399002" y="2955027"/>
                  <a:pt x="389149" y="2955027"/>
                </a:cubicBezTo>
                <a:cubicBezTo>
                  <a:pt x="384324" y="2955027"/>
                  <a:pt x="379552" y="2953744"/>
                  <a:pt x="375359" y="2951329"/>
                </a:cubicBezTo>
                <a:cubicBezTo>
                  <a:pt x="362154" y="2943699"/>
                  <a:pt x="357619" y="2926760"/>
                  <a:pt x="365236" y="2913566"/>
                </a:cubicBezTo>
                <a:cubicBezTo>
                  <a:pt x="370164" y="2905015"/>
                  <a:pt x="379346" y="2899718"/>
                  <a:pt x="389207" y="2899718"/>
                </a:cubicBezTo>
                <a:close/>
                <a:moveTo>
                  <a:pt x="4460753" y="2874344"/>
                </a:moveTo>
                <a:cubicBezTo>
                  <a:pt x="4457825" y="2874344"/>
                  <a:pt x="4454920" y="2875056"/>
                  <a:pt x="4452283" y="2876456"/>
                </a:cubicBezTo>
                <a:cubicBezTo>
                  <a:pt x="4448713" y="2878346"/>
                  <a:pt x="4445050" y="2880084"/>
                  <a:pt x="4441305" y="2881636"/>
                </a:cubicBezTo>
                <a:cubicBezTo>
                  <a:pt x="4436663" y="2883572"/>
                  <a:pt x="4433034" y="2887364"/>
                  <a:pt x="4431296" y="2892089"/>
                </a:cubicBezTo>
                <a:cubicBezTo>
                  <a:pt x="4429558" y="2896801"/>
                  <a:pt x="4429861" y="2902028"/>
                  <a:pt x="4432148" y="2906519"/>
                </a:cubicBezTo>
                <a:cubicBezTo>
                  <a:pt x="4433967" y="2910113"/>
                  <a:pt x="4435624" y="2913776"/>
                  <a:pt x="4437106" y="2917544"/>
                </a:cubicBezTo>
                <a:cubicBezTo>
                  <a:pt x="4438972" y="2922292"/>
                  <a:pt x="4442752" y="2926025"/>
                  <a:pt x="4447524" y="2927833"/>
                </a:cubicBezTo>
                <a:cubicBezTo>
                  <a:pt x="4449589" y="2928615"/>
                  <a:pt x="4451758" y="2929000"/>
                  <a:pt x="4453928" y="2929000"/>
                </a:cubicBezTo>
                <a:cubicBezTo>
                  <a:pt x="4456763" y="2929000"/>
                  <a:pt x="4459575" y="2928335"/>
                  <a:pt x="4462153" y="2927028"/>
                </a:cubicBezTo>
                <a:cubicBezTo>
                  <a:pt x="4465839" y="2925138"/>
                  <a:pt x="4469619" y="2923423"/>
                  <a:pt x="4473481" y="2921895"/>
                </a:cubicBezTo>
                <a:cubicBezTo>
                  <a:pt x="4478275" y="2919994"/>
                  <a:pt x="4482032" y="2916132"/>
                  <a:pt x="4483805" y="2911279"/>
                </a:cubicBezTo>
                <a:cubicBezTo>
                  <a:pt x="4485578" y="2906449"/>
                  <a:pt x="4485193" y="2901071"/>
                  <a:pt x="4482743" y="2896533"/>
                </a:cubicBezTo>
                <a:cubicBezTo>
                  <a:pt x="4480795" y="2892893"/>
                  <a:pt x="4479010" y="2889172"/>
                  <a:pt x="4477401" y="2885380"/>
                </a:cubicBezTo>
                <a:cubicBezTo>
                  <a:pt x="4475429" y="2880702"/>
                  <a:pt x="4471579" y="2877086"/>
                  <a:pt x="4466807" y="2875383"/>
                </a:cubicBezTo>
                <a:cubicBezTo>
                  <a:pt x="4464836" y="2874694"/>
                  <a:pt x="4462794" y="2874344"/>
                  <a:pt x="4460753" y="2874344"/>
                </a:cubicBezTo>
                <a:close/>
                <a:moveTo>
                  <a:pt x="1212790" y="2864241"/>
                </a:moveTo>
                <a:cubicBezTo>
                  <a:pt x="1210400" y="2864241"/>
                  <a:pt x="1207961" y="2864720"/>
                  <a:pt x="1205628" y="2865735"/>
                </a:cubicBezTo>
                <a:cubicBezTo>
                  <a:pt x="1204334" y="2866295"/>
                  <a:pt x="1203027" y="2866820"/>
                  <a:pt x="1201709" y="2867321"/>
                </a:cubicBezTo>
                <a:cubicBezTo>
                  <a:pt x="1197031" y="2869141"/>
                  <a:pt x="1193321" y="2872828"/>
                  <a:pt x="1191455" y="2877483"/>
                </a:cubicBezTo>
                <a:cubicBezTo>
                  <a:pt x="1189599" y="2882149"/>
                  <a:pt x="1189761" y="2887387"/>
                  <a:pt x="1191919" y="2891914"/>
                </a:cubicBezTo>
                <a:cubicBezTo>
                  <a:pt x="1192808" y="2893792"/>
                  <a:pt x="1193647" y="2895693"/>
                  <a:pt x="1194452" y="2897630"/>
                </a:cubicBezTo>
                <a:cubicBezTo>
                  <a:pt x="1196423" y="2902366"/>
                  <a:pt x="1200307" y="2906041"/>
                  <a:pt x="1205149" y="2907744"/>
                </a:cubicBezTo>
                <a:cubicBezTo>
                  <a:pt x="1207099" y="2908421"/>
                  <a:pt x="1209129" y="2908759"/>
                  <a:pt x="1211134" y="2908759"/>
                </a:cubicBezTo>
                <a:cubicBezTo>
                  <a:pt x="1214144" y="2908759"/>
                  <a:pt x="1217130" y="2908001"/>
                  <a:pt x="1219827" y="2906531"/>
                </a:cubicBezTo>
                <a:cubicBezTo>
                  <a:pt x="1221121" y="2905831"/>
                  <a:pt x="1222428" y="2905131"/>
                  <a:pt x="1223745" y="2904489"/>
                </a:cubicBezTo>
                <a:cubicBezTo>
                  <a:pt x="1228062" y="2902331"/>
                  <a:pt x="1231341" y="2898552"/>
                  <a:pt x="1232857" y="2893967"/>
                </a:cubicBezTo>
                <a:cubicBezTo>
                  <a:pt x="1234372" y="2889382"/>
                  <a:pt x="1233989" y="2884400"/>
                  <a:pt x="1231795" y="2880096"/>
                </a:cubicBezTo>
                <a:cubicBezTo>
                  <a:pt x="1230909" y="2878346"/>
                  <a:pt x="1230058" y="2876596"/>
                  <a:pt x="1229251" y="2874823"/>
                </a:cubicBezTo>
                <a:cubicBezTo>
                  <a:pt x="1226208" y="2868185"/>
                  <a:pt x="1219663" y="2864241"/>
                  <a:pt x="1212790" y="2864241"/>
                </a:cubicBezTo>
                <a:close/>
                <a:moveTo>
                  <a:pt x="3768710" y="2862713"/>
                </a:moveTo>
                <a:cubicBezTo>
                  <a:pt x="3766027" y="2862713"/>
                  <a:pt x="3763343" y="2863308"/>
                  <a:pt x="3760870" y="2864510"/>
                </a:cubicBezTo>
                <a:cubicBezTo>
                  <a:pt x="3760870" y="2864510"/>
                  <a:pt x="3759237" y="2865280"/>
                  <a:pt x="3759237" y="2865280"/>
                </a:cubicBezTo>
                <a:cubicBezTo>
                  <a:pt x="3754850" y="2867298"/>
                  <a:pt x="3751444" y="2870985"/>
                  <a:pt x="3749799" y="2875534"/>
                </a:cubicBezTo>
                <a:cubicBezTo>
                  <a:pt x="3748142" y="2880072"/>
                  <a:pt x="3748376" y="2885077"/>
                  <a:pt x="3750452" y="2889440"/>
                </a:cubicBezTo>
                <a:lnTo>
                  <a:pt x="3751222" y="2891120"/>
                </a:lnTo>
                <a:cubicBezTo>
                  <a:pt x="3753229" y="2895542"/>
                  <a:pt x="3756939" y="2898971"/>
                  <a:pt x="3761500" y="2900628"/>
                </a:cubicBezTo>
                <a:cubicBezTo>
                  <a:pt x="3763495" y="2901351"/>
                  <a:pt x="3765595" y="2901713"/>
                  <a:pt x="3767683" y="2901713"/>
                </a:cubicBezTo>
                <a:cubicBezTo>
                  <a:pt x="3770354" y="2901713"/>
                  <a:pt x="3773026" y="2901118"/>
                  <a:pt x="3775488" y="2899951"/>
                </a:cubicBezTo>
                <a:lnTo>
                  <a:pt x="3777074" y="2899205"/>
                </a:lnTo>
                <a:cubicBezTo>
                  <a:pt x="3781542" y="2897198"/>
                  <a:pt x="3784995" y="2893453"/>
                  <a:pt x="3786652" y="2888845"/>
                </a:cubicBezTo>
                <a:cubicBezTo>
                  <a:pt x="3788297" y="2884225"/>
                  <a:pt x="3788017" y="2879151"/>
                  <a:pt x="3785847" y="2874753"/>
                </a:cubicBezTo>
                <a:lnTo>
                  <a:pt x="3785159" y="2873294"/>
                </a:lnTo>
                <a:cubicBezTo>
                  <a:pt x="3783141" y="2868873"/>
                  <a:pt x="3779431" y="2865455"/>
                  <a:pt x="3774858" y="2863798"/>
                </a:cubicBezTo>
                <a:cubicBezTo>
                  <a:pt x="3772874" y="2863075"/>
                  <a:pt x="3770786" y="2862713"/>
                  <a:pt x="3768710" y="2862713"/>
                </a:cubicBezTo>
                <a:close/>
                <a:moveTo>
                  <a:pt x="4254158" y="2802680"/>
                </a:moveTo>
                <a:cubicBezTo>
                  <a:pt x="4251335" y="2802680"/>
                  <a:pt x="4248524" y="2803333"/>
                  <a:pt x="4245957" y="2804651"/>
                </a:cubicBezTo>
                <a:cubicBezTo>
                  <a:pt x="4243531" y="2805876"/>
                  <a:pt x="4241069" y="2807043"/>
                  <a:pt x="4238572" y="2808128"/>
                </a:cubicBezTo>
                <a:cubicBezTo>
                  <a:pt x="4234034" y="2810099"/>
                  <a:pt x="4230511" y="2813856"/>
                  <a:pt x="4228808" y="2818499"/>
                </a:cubicBezTo>
                <a:cubicBezTo>
                  <a:pt x="4227116" y="2823154"/>
                  <a:pt x="4227396" y="2828298"/>
                  <a:pt x="4229590" y="2832731"/>
                </a:cubicBezTo>
                <a:cubicBezTo>
                  <a:pt x="4230803" y="2835170"/>
                  <a:pt x="4231923" y="2837631"/>
                  <a:pt x="4232973" y="2840151"/>
                </a:cubicBezTo>
                <a:cubicBezTo>
                  <a:pt x="4234921" y="2844759"/>
                  <a:pt x="4238689" y="2848364"/>
                  <a:pt x="4243379" y="2850102"/>
                </a:cubicBezTo>
                <a:cubicBezTo>
                  <a:pt x="4245409" y="2850849"/>
                  <a:pt x="4247532" y="2851222"/>
                  <a:pt x="4249655" y="2851222"/>
                </a:cubicBezTo>
                <a:cubicBezTo>
                  <a:pt x="4252432" y="2851222"/>
                  <a:pt x="4255208" y="2850581"/>
                  <a:pt x="4257752" y="2849309"/>
                </a:cubicBezTo>
                <a:cubicBezTo>
                  <a:pt x="4260190" y="2848072"/>
                  <a:pt x="4262675" y="2846941"/>
                  <a:pt x="4265206" y="2845867"/>
                </a:cubicBezTo>
                <a:cubicBezTo>
                  <a:pt x="4269837" y="2843919"/>
                  <a:pt x="4273443" y="2840116"/>
                  <a:pt x="4275169" y="2835391"/>
                </a:cubicBezTo>
                <a:cubicBezTo>
                  <a:pt x="4276884" y="2830667"/>
                  <a:pt x="4276557" y="2825440"/>
                  <a:pt x="4274271" y="2820960"/>
                </a:cubicBezTo>
                <a:cubicBezTo>
                  <a:pt x="4273011" y="2818511"/>
                  <a:pt x="4271833" y="2816037"/>
                  <a:pt x="4270736" y="2813518"/>
                </a:cubicBezTo>
                <a:cubicBezTo>
                  <a:pt x="4268741" y="2808956"/>
                  <a:pt x="4264950" y="2805410"/>
                  <a:pt x="4260260" y="2803741"/>
                </a:cubicBezTo>
                <a:cubicBezTo>
                  <a:pt x="4258288" y="2803030"/>
                  <a:pt x="4256223" y="2802680"/>
                  <a:pt x="4254158" y="2802680"/>
                </a:cubicBezTo>
                <a:close/>
                <a:moveTo>
                  <a:pt x="1004323" y="2763633"/>
                </a:moveTo>
                <a:cubicBezTo>
                  <a:pt x="1001573" y="2763633"/>
                  <a:pt x="998825" y="2764263"/>
                  <a:pt x="996303" y="2765512"/>
                </a:cubicBezTo>
                <a:cubicBezTo>
                  <a:pt x="989040" y="2769105"/>
                  <a:pt x="981333" y="2771905"/>
                  <a:pt x="973403" y="2773841"/>
                </a:cubicBezTo>
                <a:cubicBezTo>
                  <a:pt x="967461" y="2775288"/>
                  <a:pt x="962659" y="2779639"/>
                  <a:pt x="960626" y="2785414"/>
                </a:cubicBezTo>
                <a:cubicBezTo>
                  <a:pt x="958598" y="2791189"/>
                  <a:pt x="959624" y="2797582"/>
                  <a:pt x="963350" y="2802435"/>
                </a:cubicBezTo>
                <a:cubicBezTo>
                  <a:pt x="970385" y="2811593"/>
                  <a:pt x="975961" y="2821754"/>
                  <a:pt x="979920" y="2832615"/>
                </a:cubicBezTo>
                <a:cubicBezTo>
                  <a:pt x="981829" y="2837864"/>
                  <a:pt x="986048" y="2841924"/>
                  <a:pt x="991352" y="2843639"/>
                </a:cubicBezTo>
                <a:cubicBezTo>
                  <a:pt x="993170" y="2844222"/>
                  <a:pt x="995043" y="2844514"/>
                  <a:pt x="996914" y="2844514"/>
                </a:cubicBezTo>
                <a:cubicBezTo>
                  <a:pt x="1000489" y="2844514"/>
                  <a:pt x="1004039" y="2843453"/>
                  <a:pt x="1007068" y="2841388"/>
                </a:cubicBezTo>
                <a:cubicBezTo>
                  <a:pt x="1012766" y="2837526"/>
                  <a:pt x="1018849" y="2834085"/>
                  <a:pt x="1025156" y="2831192"/>
                </a:cubicBezTo>
                <a:cubicBezTo>
                  <a:pt x="1029700" y="2829103"/>
                  <a:pt x="1033176" y="2825218"/>
                  <a:pt x="1034748" y="2820447"/>
                </a:cubicBezTo>
                <a:cubicBezTo>
                  <a:pt x="1036326" y="2815699"/>
                  <a:pt x="1035859" y="2810519"/>
                  <a:pt x="1033467" y="2806121"/>
                </a:cubicBezTo>
                <a:cubicBezTo>
                  <a:pt x="1028448" y="2796917"/>
                  <a:pt x="1024517" y="2787117"/>
                  <a:pt x="1021776" y="2776991"/>
                </a:cubicBezTo>
                <a:cubicBezTo>
                  <a:pt x="1020365" y="2771765"/>
                  <a:pt x="1016685" y="2767448"/>
                  <a:pt x="1011751" y="2765232"/>
                </a:cubicBezTo>
                <a:cubicBezTo>
                  <a:pt x="1009388" y="2764158"/>
                  <a:pt x="1006851" y="2763633"/>
                  <a:pt x="1004323" y="2763633"/>
                </a:cubicBezTo>
                <a:close/>
                <a:moveTo>
                  <a:pt x="5079253" y="2741235"/>
                </a:moveTo>
                <a:cubicBezTo>
                  <a:pt x="5085984" y="2741235"/>
                  <a:pt x="5092657" y="2743043"/>
                  <a:pt x="5098537" y="2746426"/>
                </a:cubicBezTo>
                <a:cubicBezTo>
                  <a:pt x="5107462" y="2751571"/>
                  <a:pt x="5113855" y="2759912"/>
                  <a:pt x="5116526" y="2769863"/>
                </a:cubicBezTo>
                <a:cubicBezTo>
                  <a:pt x="5119198" y="2779837"/>
                  <a:pt x="5117821" y="2790244"/>
                  <a:pt x="5112665" y="2799191"/>
                </a:cubicBezTo>
                <a:cubicBezTo>
                  <a:pt x="5105793" y="2811103"/>
                  <a:pt x="5092961" y="2818499"/>
                  <a:pt x="5079183" y="2818499"/>
                </a:cubicBezTo>
                <a:cubicBezTo>
                  <a:pt x="5072440" y="2818499"/>
                  <a:pt x="5065779" y="2816702"/>
                  <a:pt x="5059887" y="2813319"/>
                </a:cubicBezTo>
                <a:cubicBezTo>
                  <a:pt x="5050974" y="2808174"/>
                  <a:pt x="5044581" y="2799833"/>
                  <a:pt x="5041910" y="2789870"/>
                </a:cubicBezTo>
                <a:cubicBezTo>
                  <a:pt x="5039238" y="2779907"/>
                  <a:pt x="5040603" y="2769490"/>
                  <a:pt x="5045772" y="2760565"/>
                </a:cubicBezTo>
                <a:cubicBezTo>
                  <a:pt x="5052643" y="2748642"/>
                  <a:pt x="5065475" y="2741235"/>
                  <a:pt x="5079253" y="2741235"/>
                </a:cubicBezTo>
                <a:close/>
                <a:moveTo>
                  <a:pt x="4048672" y="2730373"/>
                </a:moveTo>
                <a:cubicBezTo>
                  <a:pt x="4045896" y="2730373"/>
                  <a:pt x="4043131" y="2731015"/>
                  <a:pt x="4040611" y="2732263"/>
                </a:cubicBezTo>
                <a:cubicBezTo>
                  <a:pt x="4039199" y="2732963"/>
                  <a:pt x="4037776" y="2733640"/>
                  <a:pt x="4036341" y="2734293"/>
                </a:cubicBezTo>
                <a:cubicBezTo>
                  <a:pt x="4031896" y="2736311"/>
                  <a:pt x="4028455" y="2740033"/>
                  <a:pt x="4026810" y="2744629"/>
                </a:cubicBezTo>
                <a:cubicBezTo>
                  <a:pt x="4025153" y="2749214"/>
                  <a:pt x="4025422" y="2754289"/>
                  <a:pt x="4027568" y="2758675"/>
                </a:cubicBezTo>
                <a:lnTo>
                  <a:pt x="4027568" y="2758664"/>
                </a:lnTo>
                <a:cubicBezTo>
                  <a:pt x="4028326" y="2760227"/>
                  <a:pt x="4029050" y="2761802"/>
                  <a:pt x="4029738" y="2763388"/>
                </a:cubicBezTo>
                <a:cubicBezTo>
                  <a:pt x="4031710" y="2767891"/>
                  <a:pt x="4035454" y="2771415"/>
                  <a:pt x="4040086" y="2773118"/>
                </a:cubicBezTo>
                <a:cubicBezTo>
                  <a:pt x="4042092" y="2773853"/>
                  <a:pt x="4044204" y="2774226"/>
                  <a:pt x="4046304" y="2774226"/>
                </a:cubicBezTo>
                <a:cubicBezTo>
                  <a:pt x="4049034" y="2774226"/>
                  <a:pt x="4051764" y="2773608"/>
                  <a:pt x="4054260" y="2772371"/>
                </a:cubicBezTo>
                <a:cubicBezTo>
                  <a:pt x="4055672" y="2771695"/>
                  <a:pt x="4057095" y="2771030"/>
                  <a:pt x="4058518" y="2770400"/>
                </a:cubicBezTo>
                <a:cubicBezTo>
                  <a:pt x="4063068" y="2768416"/>
                  <a:pt x="4066579" y="2764637"/>
                  <a:pt x="4068259" y="2759970"/>
                </a:cubicBezTo>
                <a:cubicBezTo>
                  <a:pt x="4069939" y="2755316"/>
                  <a:pt x="4069624" y="2750159"/>
                  <a:pt x="4067396" y="2745726"/>
                </a:cubicBezTo>
                <a:cubicBezTo>
                  <a:pt x="4066615" y="2744163"/>
                  <a:pt x="4065856" y="2742588"/>
                  <a:pt x="4065145" y="2740989"/>
                </a:cubicBezTo>
                <a:cubicBezTo>
                  <a:pt x="4063115" y="2736521"/>
                  <a:pt x="4059358" y="2733057"/>
                  <a:pt x="4054727" y="2731423"/>
                </a:cubicBezTo>
                <a:cubicBezTo>
                  <a:pt x="4052767" y="2730712"/>
                  <a:pt x="4050714" y="2730373"/>
                  <a:pt x="4048672" y="2730373"/>
                </a:cubicBezTo>
                <a:close/>
                <a:moveTo>
                  <a:pt x="4764059" y="2720842"/>
                </a:moveTo>
                <a:cubicBezTo>
                  <a:pt x="4759754" y="2720842"/>
                  <a:pt x="4755531" y="2722382"/>
                  <a:pt x="4752195" y="2725287"/>
                </a:cubicBezTo>
                <a:cubicBezTo>
                  <a:pt x="4741450" y="2734631"/>
                  <a:pt x="4729282" y="2742040"/>
                  <a:pt x="4716042" y="2747301"/>
                </a:cubicBezTo>
                <a:cubicBezTo>
                  <a:pt x="4711200" y="2749226"/>
                  <a:pt x="4707420" y="2753146"/>
                  <a:pt x="4705670" y="2758057"/>
                </a:cubicBezTo>
                <a:cubicBezTo>
                  <a:pt x="4703932" y="2762968"/>
                  <a:pt x="4704387" y="2768393"/>
                  <a:pt x="4706930" y="2772931"/>
                </a:cubicBezTo>
                <a:cubicBezTo>
                  <a:pt x="4711947" y="2781891"/>
                  <a:pt x="4715902" y="2791469"/>
                  <a:pt x="4718678" y="2801396"/>
                </a:cubicBezTo>
                <a:cubicBezTo>
                  <a:pt x="4720183" y="2806751"/>
                  <a:pt x="4724045" y="2811114"/>
                  <a:pt x="4729189" y="2813226"/>
                </a:cubicBezTo>
                <a:cubicBezTo>
                  <a:pt x="4731406" y="2814136"/>
                  <a:pt x="4733751" y="2814591"/>
                  <a:pt x="4736096" y="2814591"/>
                </a:cubicBezTo>
                <a:cubicBezTo>
                  <a:pt x="4739164" y="2814591"/>
                  <a:pt x="4742232" y="2813809"/>
                  <a:pt x="4744973" y="2812269"/>
                </a:cubicBezTo>
                <a:cubicBezTo>
                  <a:pt x="4758471" y="2804663"/>
                  <a:pt x="4773159" y="2799996"/>
                  <a:pt x="4788628" y="2798433"/>
                </a:cubicBezTo>
                <a:cubicBezTo>
                  <a:pt x="4795312" y="2797745"/>
                  <a:pt x="4801076" y="2793417"/>
                  <a:pt x="4803584" y="2787164"/>
                </a:cubicBezTo>
                <a:cubicBezTo>
                  <a:pt x="4806080" y="2780922"/>
                  <a:pt x="4804914" y="2773795"/>
                  <a:pt x="4800539" y="2768696"/>
                </a:cubicBezTo>
                <a:cubicBezTo>
                  <a:pt x="4791754" y="2758407"/>
                  <a:pt x="4785303" y="2746624"/>
                  <a:pt x="4781360" y="2733675"/>
                </a:cubicBezTo>
                <a:cubicBezTo>
                  <a:pt x="4779587" y="2727807"/>
                  <a:pt x="4774955" y="2723234"/>
                  <a:pt x="4769064" y="2721554"/>
                </a:cubicBezTo>
                <a:cubicBezTo>
                  <a:pt x="4767407" y="2721075"/>
                  <a:pt x="4765727" y="2720842"/>
                  <a:pt x="4764059" y="2720842"/>
                </a:cubicBezTo>
                <a:close/>
                <a:moveTo>
                  <a:pt x="668450" y="2718451"/>
                </a:moveTo>
                <a:cubicBezTo>
                  <a:pt x="682191" y="2718451"/>
                  <a:pt x="695775" y="2722114"/>
                  <a:pt x="707739" y="2729020"/>
                </a:cubicBezTo>
                <a:cubicBezTo>
                  <a:pt x="745324" y="2750719"/>
                  <a:pt x="758248" y="2798958"/>
                  <a:pt x="736551" y="2836535"/>
                </a:cubicBezTo>
                <a:cubicBezTo>
                  <a:pt x="722531" y="2860823"/>
                  <a:pt x="696392" y="2875908"/>
                  <a:pt x="668320" y="2875908"/>
                </a:cubicBezTo>
                <a:cubicBezTo>
                  <a:pt x="654582" y="2875908"/>
                  <a:pt x="640991" y="2872256"/>
                  <a:pt x="629028" y="2865350"/>
                </a:cubicBezTo>
                <a:lnTo>
                  <a:pt x="629026" y="2865350"/>
                </a:lnTo>
                <a:cubicBezTo>
                  <a:pt x="591442" y="2843651"/>
                  <a:pt x="578518" y="2795412"/>
                  <a:pt x="600215" y="2757812"/>
                </a:cubicBezTo>
                <a:cubicBezTo>
                  <a:pt x="614229" y="2733535"/>
                  <a:pt x="640375" y="2718451"/>
                  <a:pt x="668450" y="2718451"/>
                </a:cubicBezTo>
                <a:close/>
                <a:moveTo>
                  <a:pt x="463710" y="2690091"/>
                </a:moveTo>
                <a:cubicBezTo>
                  <a:pt x="469401" y="2690091"/>
                  <a:pt x="475018" y="2691607"/>
                  <a:pt x="479956" y="2694465"/>
                </a:cubicBezTo>
                <a:cubicBezTo>
                  <a:pt x="487492" y="2698817"/>
                  <a:pt x="492875" y="2705828"/>
                  <a:pt x="495131" y="2714262"/>
                </a:cubicBezTo>
                <a:cubicBezTo>
                  <a:pt x="497385" y="2722685"/>
                  <a:pt x="496240" y="2731458"/>
                  <a:pt x="491901" y="2738983"/>
                </a:cubicBezTo>
                <a:cubicBezTo>
                  <a:pt x="486094" y="2749028"/>
                  <a:pt x="475273" y="2755269"/>
                  <a:pt x="463652" y="2755269"/>
                </a:cubicBezTo>
                <a:cubicBezTo>
                  <a:pt x="457961" y="2755269"/>
                  <a:pt x="452344" y="2753764"/>
                  <a:pt x="447406" y="2750894"/>
                </a:cubicBezTo>
                <a:cubicBezTo>
                  <a:pt x="431834" y="2741911"/>
                  <a:pt x="426484" y="2721951"/>
                  <a:pt x="435461" y="2706388"/>
                </a:cubicBezTo>
                <a:cubicBezTo>
                  <a:pt x="441267" y="2696343"/>
                  <a:pt x="452089" y="2690091"/>
                  <a:pt x="463710" y="2690091"/>
                </a:cubicBezTo>
                <a:close/>
                <a:moveTo>
                  <a:pt x="4537656" y="2668240"/>
                </a:moveTo>
                <a:cubicBezTo>
                  <a:pt x="4534599" y="2668240"/>
                  <a:pt x="4531554" y="2669010"/>
                  <a:pt x="4528836" y="2670526"/>
                </a:cubicBezTo>
                <a:cubicBezTo>
                  <a:pt x="4524729" y="2672813"/>
                  <a:pt x="4520471" y="2674901"/>
                  <a:pt x="4516190" y="2676709"/>
                </a:cubicBezTo>
                <a:cubicBezTo>
                  <a:pt x="4511582" y="2678669"/>
                  <a:pt x="4507989" y="2682437"/>
                  <a:pt x="4506262" y="2687151"/>
                </a:cubicBezTo>
                <a:cubicBezTo>
                  <a:pt x="4504547" y="2691852"/>
                  <a:pt x="4504851" y="2697055"/>
                  <a:pt x="4507102" y="2701523"/>
                </a:cubicBezTo>
                <a:cubicBezTo>
                  <a:pt x="4508864" y="2705000"/>
                  <a:pt x="4510474" y="2708534"/>
                  <a:pt x="4511920" y="2712139"/>
                </a:cubicBezTo>
                <a:cubicBezTo>
                  <a:pt x="4513799" y="2716852"/>
                  <a:pt x="4517578" y="2720562"/>
                  <a:pt x="4522326" y="2722347"/>
                </a:cubicBezTo>
                <a:cubicBezTo>
                  <a:pt x="4524391" y="2723129"/>
                  <a:pt x="4526549" y="2723514"/>
                  <a:pt x="4528708" y="2723514"/>
                </a:cubicBezTo>
                <a:cubicBezTo>
                  <a:pt x="4531519" y="2723514"/>
                  <a:pt x="4534331" y="2722849"/>
                  <a:pt x="4536897" y="2721554"/>
                </a:cubicBezTo>
                <a:cubicBezTo>
                  <a:pt x="4541144" y="2719396"/>
                  <a:pt x="4545542" y="2717447"/>
                  <a:pt x="4549987" y="2715791"/>
                </a:cubicBezTo>
                <a:cubicBezTo>
                  <a:pt x="4554863" y="2713959"/>
                  <a:pt x="4558724" y="2710098"/>
                  <a:pt x="4560556" y="2705210"/>
                </a:cubicBezTo>
                <a:cubicBezTo>
                  <a:pt x="4562388" y="2700333"/>
                  <a:pt x="4562026" y="2694909"/>
                  <a:pt x="4559565" y="2690312"/>
                </a:cubicBezTo>
                <a:cubicBezTo>
                  <a:pt x="4557640" y="2686742"/>
                  <a:pt x="4555901" y="2683056"/>
                  <a:pt x="4554327" y="2679311"/>
                </a:cubicBezTo>
                <a:cubicBezTo>
                  <a:pt x="4552331" y="2674575"/>
                  <a:pt x="4548412" y="2670900"/>
                  <a:pt x="4543547" y="2669220"/>
                </a:cubicBezTo>
                <a:cubicBezTo>
                  <a:pt x="4541634" y="2668555"/>
                  <a:pt x="4539639" y="2668240"/>
                  <a:pt x="4537656" y="2668240"/>
                </a:cubicBezTo>
                <a:close/>
                <a:moveTo>
                  <a:pt x="3843209" y="2658020"/>
                </a:moveTo>
                <a:cubicBezTo>
                  <a:pt x="3840514" y="2658020"/>
                  <a:pt x="3837831" y="2658627"/>
                  <a:pt x="3835346" y="2659829"/>
                </a:cubicBezTo>
                <a:lnTo>
                  <a:pt x="3833736" y="2660575"/>
                </a:lnTo>
                <a:cubicBezTo>
                  <a:pt x="3829362" y="2662593"/>
                  <a:pt x="3825978" y="2666257"/>
                  <a:pt x="3824322" y="2670771"/>
                </a:cubicBezTo>
                <a:cubicBezTo>
                  <a:pt x="3822665" y="2675286"/>
                  <a:pt x="3822875" y="2680279"/>
                  <a:pt x="3824894" y="2684631"/>
                </a:cubicBezTo>
                <a:lnTo>
                  <a:pt x="3825722" y="2686416"/>
                </a:lnTo>
                <a:cubicBezTo>
                  <a:pt x="3827717" y="2690790"/>
                  <a:pt x="3831368" y="2694197"/>
                  <a:pt x="3835871" y="2695877"/>
                </a:cubicBezTo>
                <a:cubicBezTo>
                  <a:pt x="3837913" y="2696635"/>
                  <a:pt x="3840048" y="2697009"/>
                  <a:pt x="3842183" y="2697009"/>
                </a:cubicBezTo>
                <a:cubicBezTo>
                  <a:pt x="3844773" y="2697009"/>
                  <a:pt x="3847351" y="2696460"/>
                  <a:pt x="3849742" y="2695364"/>
                </a:cubicBezTo>
                <a:cubicBezTo>
                  <a:pt x="3854222" y="2693404"/>
                  <a:pt x="3858527" y="2689332"/>
                  <a:pt x="3860242" y="2684747"/>
                </a:cubicBezTo>
                <a:cubicBezTo>
                  <a:pt x="3861957" y="2680174"/>
                  <a:pt x="3862552" y="2674726"/>
                  <a:pt x="3860463" y="2670305"/>
                </a:cubicBezTo>
                <a:lnTo>
                  <a:pt x="3859670" y="2668601"/>
                </a:lnTo>
                <a:cubicBezTo>
                  <a:pt x="3857652" y="2664180"/>
                  <a:pt x="3853930" y="2660750"/>
                  <a:pt x="3849357" y="2659094"/>
                </a:cubicBezTo>
                <a:cubicBezTo>
                  <a:pt x="3847362" y="2658382"/>
                  <a:pt x="3845286" y="2658020"/>
                  <a:pt x="3843209" y="2658020"/>
                </a:cubicBezTo>
                <a:close/>
                <a:moveTo>
                  <a:pt x="1282449" y="2641256"/>
                </a:moveTo>
                <a:cubicBezTo>
                  <a:pt x="1279965" y="2641256"/>
                  <a:pt x="1277479" y="2641770"/>
                  <a:pt x="1275146" y="2642796"/>
                </a:cubicBezTo>
                <a:cubicBezTo>
                  <a:pt x="1275029" y="2642855"/>
                  <a:pt x="1274644" y="2643018"/>
                  <a:pt x="1274516" y="2643076"/>
                </a:cubicBezTo>
                <a:cubicBezTo>
                  <a:pt x="1269827" y="2645281"/>
                  <a:pt x="1266164" y="2649446"/>
                  <a:pt x="1264704" y="2654404"/>
                </a:cubicBezTo>
                <a:cubicBezTo>
                  <a:pt x="1263236" y="2659374"/>
                  <a:pt x="1263831" y="2664798"/>
                  <a:pt x="1266571" y="2669173"/>
                </a:cubicBezTo>
                <a:lnTo>
                  <a:pt x="1267808" y="2671180"/>
                </a:lnTo>
                <a:cubicBezTo>
                  <a:pt x="1271190" y="2676745"/>
                  <a:pt x="1277141" y="2679871"/>
                  <a:pt x="1283277" y="2679871"/>
                </a:cubicBezTo>
                <a:cubicBezTo>
                  <a:pt x="1285844" y="2679871"/>
                  <a:pt x="1288457" y="2679334"/>
                  <a:pt x="1290920" y="2678179"/>
                </a:cubicBezTo>
                <a:cubicBezTo>
                  <a:pt x="1299284" y="2674271"/>
                  <a:pt x="1303354" y="2664705"/>
                  <a:pt x="1300381" y="2655967"/>
                </a:cubicBezTo>
                <a:lnTo>
                  <a:pt x="1299645" y="2653727"/>
                </a:lnTo>
                <a:cubicBezTo>
                  <a:pt x="1298059" y="2648863"/>
                  <a:pt x="1294489" y="2644919"/>
                  <a:pt x="1289822" y="2642831"/>
                </a:cubicBezTo>
                <a:cubicBezTo>
                  <a:pt x="1287476" y="2641781"/>
                  <a:pt x="1284956" y="2641256"/>
                  <a:pt x="1282449" y="2641256"/>
                </a:cubicBezTo>
                <a:close/>
                <a:moveTo>
                  <a:pt x="6047047" y="2635902"/>
                </a:moveTo>
                <a:cubicBezTo>
                  <a:pt x="6052740" y="2635902"/>
                  <a:pt x="6058363" y="2637418"/>
                  <a:pt x="6063298" y="2640276"/>
                </a:cubicBezTo>
                <a:cubicBezTo>
                  <a:pt x="6070857" y="2644628"/>
                  <a:pt x="6076247" y="2651662"/>
                  <a:pt x="6078499" y="2660062"/>
                </a:cubicBezTo>
                <a:cubicBezTo>
                  <a:pt x="6080750" y="2668473"/>
                  <a:pt x="6079595" y="2677246"/>
                  <a:pt x="6075244" y="2684771"/>
                </a:cubicBezTo>
                <a:cubicBezTo>
                  <a:pt x="6069446" y="2694839"/>
                  <a:pt x="6058620" y="2701080"/>
                  <a:pt x="6047000" y="2701080"/>
                </a:cubicBezTo>
                <a:cubicBezTo>
                  <a:pt x="6041319" y="2701080"/>
                  <a:pt x="6035696" y="2699563"/>
                  <a:pt x="6030749" y="2696705"/>
                </a:cubicBezTo>
                <a:cubicBezTo>
                  <a:pt x="6023202" y="2692354"/>
                  <a:pt x="6017800" y="2685319"/>
                  <a:pt x="6015549" y="2676920"/>
                </a:cubicBezTo>
                <a:cubicBezTo>
                  <a:pt x="6013297" y="2668520"/>
                  <a:pt x="6014452" y="2659735"/>
                  <a:pt x="6018803" y="2652211"/>
                </a:cubicBezTo>
                <a:cubicBezTo>
                  <a:pt x="6024613" y="2642143"/>
                  <a:pt x="6035427" y="2635902"/>
                  <a:pt x="6047047" y="2635902"/>
                </a:cubicBezTo>
                <a:close/>
                <a:moveTo>
                  <a:pt x="3152135" y="2624585"/>
                </a:moveTo>
                <a:cubicBezTo>
                  <a:pt x="3149288" y="2624585"/>
                  <a:pt x="3146453" y="2625262"/>
                  <a:pt x="3143863" y="2626592"/>
                </a:cubicBezTo>
                <a:cubicBezTo>
                  <a:pt x="3142685" y="2627199"/>
                  <a:pt x="3141495" y="2627805"/>
                  <a:pt x="3140305" y="2628354"/>
                </a:cubicBezTo>
                <a:cubicBezTo>
                  <a:pt x="3135732" y="2630535"/>
                  <a:pt x="3132279" y="2634525"/>
                  <a:pt x="3130785" y="2639355"/>
                </a:cubicBezTo>
                <a:cubicBezTo>
                  <a:pt x="3129292" y="2644185"/>
                  <a:pt x="3129887" y="2649422"/>
                  <a:pt x="3132431" y="2653786"/>
                </a:cubicBezTo>
                <a:cubicBezTo>
                  <a:pt x="3134367" y="2657111"/>
                  <a:pt x="3136152" y="2660494"/>
                  <a:pt x="3137809" y="2663958"/>
                </a:cubicBezTo>
                <a:cubicBezTo>
                  <a:pt x="3140900" y="2670457"/>
                  <a:pt x="3147375" y="2674271"/>
                  <a:pt x="3154141" y="2674271"/>
                </a:cubicBezTo>
                <a:cubicBezTo>
                  <a:pt x="3156637" y="2674271"/>
                  <a:pt x="3159169" y="2673746"/>
                  <a:pt x="3161596" y="2672650"/>
                </a:cubicBezTo>
                <a:lnTo>
                  <a:pt x="3164151" y="2671541"/>
                </a:lnTo>
                <a:cubicBezTo>
                  <a:pt x="3168642" y="2669628"/>
                  <a:pt x="3172177" y="2665977"/>
                  <a:pt x="3173938" y="2661439"/>
                </a:cubicBezTo>
                <a:cubicBezTo>
                  <a:pt x="3175700" y="2656889"/>
                  <a:pt x="3175560" y="2651802"/>
                  <a:pt x="3173530" y="2647369"/>
                </a:cubicBezTo>
                <a:cubicBezTo>
                  <a:pt x="3171920" y="2643858"/>
                  <a:pt x="3170473" y="2640265"/>
                  <a:pt x="3169179" y="2636625"/>
                </a:cubicBezTo>
                <a:cubicBezTo>
                  <a:pt x="3167440" y="2631714"/>
                  <a:pt x="3163649" y="2627794"/>
                  <a:pt x="3158807" y="2625869"/>
                </a:cubicBezTo>
                <a:cubicBezTo>
                  <a:pt x="3156661" y="2625005"/>
                  <a:pt x="3154398" y="2624585"/>
                  <a:pt x="3152135" y="2624585"/>
                </a:cubicBezTo>
                <a:close/>
                <a:moveTo>
                  <a:pt x="4328681" y="2597987"/>
                </a:moveTo>
                <a:cubicBezTo>
                  <a:pt x="4325870" y="2597987"/>
                  <a:pt x="4323058" y="2598640"/>
                  <a:pt x="4320503" y="2599935"/>
                </a:cubicBezTo>
                <a:cubicBezTo>
                  <a:pt x="4318228" y="2601090"/>
                  <a:pt x="4315919" y="2602198"/>
                  <a:pt x="4313574" y="2603213"/>
                </a:cubicBezTo>
                <a:cubicBezTo>
                  <a:pt x="4309036" y="2605208"/>
                  <a:pt x="4305501" y="2608965"/>
                  <a:pt x="4303809" y="2613619"/>
                </a:cubicBezTo>
                <a:cubicBezTo>
                  <a:pt x="4302129" y="2618263"/>
                  <a:pt x="4302421" y="2623419"/>
                  <a:pt x="4304614" y="2627852"/>
                </a:cubicBezTo>
                <a:cubicBezTo>
                  <a:pt x="4305746" y="2630115"/>
                  <a:pt x="4306807" y="2632413"/>
                  <a:pt x="4307787" y="2634747"/>
                </a:cubicBezTo>
                <a:cubicBezTo>
                  <a:pt x="4309736" y="2639343"/>
                  <a:pt x="4313492" y="2642936"/>
                  <a:pt x="4318170" y="2644663"/>
                </a:cubicBezTo>
                <a:cubicBezTo>
                  <a:pt x="4320200" y="2645421"/>
                  <a:pt x="4322323" y="2645783"/>
                  <a:pt x="4324446" y="2645783"/>
                </a:cubicBezTo>
                <a:cubicBezTo>
                  <a:pt x="4327211" y="2645783"/>
                  <a:pt x="4329976" y="2645141"/>
                  <a:pt x="4332508" y="2643893"/>
                </a:cubicBezTo>
                <a:cubicBezTo>
                  <a:pt x="4334818" y="2642738"/>
                  <a:pt x="4337151" y="2641665"/>
                  <a:pt x="4339531" y="2640650"/>
                </a:cubicBezTo>
                <a:cubicBezTo>
                  <a:pt x="4344151" y="2638678"/>
                  <a:pt x="4347732" y="2634898"/>
                  <a:pt x="4349447" y="2630185"/>
                </a:cubicBezTo>
                <a:cubicBezTo>
                  <a:pt x="4351150" y="2625460"/>
                  <a:pt x="4350824" y="2620257"/>
                  <a:pt x="4348549" y="2615789"/>
                </a:cubicBezTo>
                <a:cubicBezTo>
                  <a:pt x="4347370" y="2613503"/>
                  <a:pt x="4346274" y="2611170"/>
                  <a:pt x="4345235" y="2608813"/>
                </a:cubicBezTo>
                <a:cubicBezTo>
                  <a:pt x="4343241" y="2604252"/>
                  <a:pt x="4339461" y="2600717"/>
                  <a:pt x="4334783" y="2599048"/>
                </a:cubicBezTo>
                <a:cubicBezTo>
                  <a:pt x="4332799" y="2598337"/>
                  <a:pt x="4330734" y="2597987"/>
                  <a:pt x="4328681" y="2597987"/>
                </a:cubicBezTo>
                <a:close/>
                <a:moveTo>
                  <a:pt x="5842342" y="2570175"/>
                </a:moveTo>
                <a:cubicBezTo>
                  <a:pt x="5846484" y="2570175"/>
                  <a:pt x="5850602" y="2571283"/>
                  <a:pt x="5854230" y="2573383"/>
                </a:cubicBezTo>
                <a:cubicBezTo>
                  <a:pt x="5859736" y="2576556"/>
                  <a:pt x="5863668" y="2581689"/>
                  <a:pt x="5865313" y="2587826"/>
                </a:cubicBezTo>
                <a:cubicBezTo>
                  <a:pt x="5866958" y="2593962"/>
                  <a:pt x="5866106" y="2600378"/>
                  <a:pt x="5862933" y="2605896"/>
                </a:cubicBezTo>
                <a:cubicBezTo>
                  <a:pt x="5858698" y="2613234"/>
                  <a:pt x="5850789" y="2617784"/>
                  <a:pt x="5842307" y="2617784"/>
                </a:cubicBezTo>
                <a:cubicBezTo>
                  <a:pt x="5838143" y="2617784"/>
                  <a:pt x="5834036" y="2616688"/>
                  <a:pt x="5830420" y="2614599"/>
                </a:cubicBezTo>
                <a:cubicBezTo>
                  <a:pt x="5819069" y="2608031"/>
                  <a:pt x="5815161" y="2593449"/>
                  <a:pt x="5821717" y="2582086"/>
                </a:cubicBezTo>
                <a:cubicBezTo>
                  <a:pt x="5825963" y="2574748"/>
                  <a:pt x="5833861" y="2570175"/>
                  <a:pt x="5842342" y="2570175"/>
                </a:cubicBezTo>
                <a:close/>
                <a:moveTo>
                  <a:pt x="5153741" y="2553026"/>
                </a:moveTo>
                <a:cubicBezTo>
                  <a:pt x="5157602" y="2553026"/>
                  <a:pt x="5161429" y="2554052"/>
                  <a:pt x="5164789" y="2555989"/>
                </a:cubicBezTo>
                <a:cubicBezTo>
                  <a:pt x="5169922" y="2558952"/>
                  <a:pt x="5173585" y="2563735"/>
                  <a:pt x="5175113" y="2569452"/>
                </a:cubicBezTo>
                <a:cubicBezTo>
                  <a:pt x="5176641" y="2575156"/>
                  <a:pt x="5175860" y="2581129"/>
                  <a:pt x="5172908" y="2586251"/>
                </a:cubicBezTo>
                <a:cubicBezTo>
                  <a:pt x="5168953" y="2593075"/>
                  <a:pt x="5161592" y="2597322"/>
                  <a:pt x="5153694" y="2597322"/>
                </a:cubicBezTo>
                <a:cubicBezTo>
                  <a:pt x="5149833" y="2597322"/>
                  <a:pt x="5146006" y="2596295"/>
                  <a:pt x="5142635" y="2594359"/>
                </a:cubicBezTo>
                <a:cubicBezTo>
                  <a:pt x="5137525" y="2591407"/>
                  <a:pt x="5133850" y="2586612"/>
                  <a:pt x="5132322" y="2580896"/>
                </a:cubicBezTo>
                <a:cubicBezTo>
                  <a:pt x="5130794" y="2575191"/>
                  <a:pt x="5131587" y="2569218"/>
                  <a:pt x="5134538" y="2564085"/>
                </a:cubicBezTo>
                <a:cubicBezTo>
                  <a:pt x="5138482" y="2557272"/>
                  <a:pt x="5145843" y="2553026"/>
                  <a:pt x="5153741" y="2553026"/>
                </a:cubicBezTo>
                <a:close/>
                <a:moveTo>
                  <a:pt x="2955783" y="2545338"/>
                </a:moveTo>
                <a:cubicBezTo>
                  <a:pt x="2952493" y="2545338"/>
                  <a:pt x="2949226" y="2546236"/>
                  <a:pt x="2946357" y="2547986"/>
                </a:cubicBezTo>
                <a:cubicBezTo>
                  <a:pt x="2943137" y="2549958"/>
                  <a:pt x="2939812" y="2551766"/>
                  <a:pt x="2936417" y="2553423"/>
                </a:cubicBezTo>
                <a:cubicBezTo>
                  <a:pt x="2931891" y="2555616"/>
                  <a:pt x="2928484" y="2559617"/>
                  <a:pt x="2927026" y="2564424"/>
                </a:cubicBezTo>
                <a:cubicBezTo>
                  <a:pt x="2925568" y="2569242"/>
                  <a:pt x="2926174" y="2574445"/>
                  <a:pt x="2928718" y="2578796"/>
                </a:cubicBezTo>
                <a:cubicBezTo>
                  <a:pt x="2930572" y="2581969"/>
                  <a:pt x="2932299" y="2585224"/>
                  <a:pt x="2933886" y="2588537"/>
                </a:cubicBezTo>
                <a:cubicBezTo>
                  <a:pt x="2936989" y="2595000"/>
                  <a:pt x="2943452" y="2598804"/>
                  <a:pt x="2950206" y="2598804"/>
                </a:cubicBezTo>
                <a:cubicBezTo>
                  <a:pt x="2952633" y="2598804"/>
                  <a:pt x="2955106" y="2598302"/>
                  <a:pt x="2957474" y="2597275"/>
                </a:cubicBezTo>
                <a:cubicBezTo>
                  <a:pt x="2960589" y="2595887"/>
                  <a:pt x="2963751" y="2594650"/>
                  <a:pt x="2966959" y="2593507"/>
                </a:cubicBezTo>
                <a:cubicBezTo>
                  <a:pt x="2971730" y="2591827"/>
                  <a:pt x="2975580" y="2588199"/>
                  <a:pt x="2977563" y="2583556"/>
                </a:cubicBezTo>
                <a:cubicBezTo>
                  <a:pt x="2979547" y="2578890"/>
                  <a:pt x="2979477" y="2573605"/>
                  <a:pt x="2977388" y="2569008"/>
                </a:cubicBezTo>
                <a:cubicBezTo>
                  <a:pt x="2975709" y="2565287"/>
                  <a:pt x="2974215" y="2561495"/>
                  <a:pt x="2972909" y="2557634"/>
                </a:cubicBezTo>
                <a:cubicBezTo>
                  <a:pt x="2971147" y="2552431"/>
                  <a:pt x="2967111" y="2548301"/>
                  <a:pt x="2961942" y="2546423"/>
                </a:cubicBezTo>
                <a:cubicBezTo>
                  <a:pt x="2959948" y="2545700"/>
                  <a:pt x="2957859" y="2545338"/>
                  <a:pt x="2955783" y="2545338"/>
                </a:cubicBezTo>
                <a:close/>
                <a:moveTo>
                  <a:pt x="742936" y="2536273"/>
                </a:moveTo>
                <a:cubicBezTo>
                  <a:pt x="752752" y="2536273"/>
                  <a:pt x="762448" y="2538887"/>
                  <a:pt x="770980" y="2543810"/>
                </a:cubicBezTo>
                <a:cubicBezTo>
                  <a:pt x="783989" y="2551323"/>
                  <a:pt x="793286" y="2563432"/>
                  <a:pt x="797171" y="2577933"/>
                </a:cubicBezTo>
                <a:cubicBezTo>
                  <a:pt x="801057" y="2592434"/>
                  <a:pt x="799063" y="2607576"/>
                  <a:pt x="791556" y="2620584"/>
                </a:cubicBezTo>
                <a:cubicBezTo>
                  <a:pt x="781546" y="2637920"/>
                  <a:pt x="762880" y="2648699"/>
                  <a:pt x="742841" y="2648699"/>
                </a:cubicBezTo>
                <a:cubicBezTo>
                  <a:pt x="733035" y="2648699"/>
                  <a:pt x="723336" y="2646086"/>
                  <a:pt x="714773" y="2641151"/>
                </a:cubicBezTo>
                <a:cubicBezTo>
                  <a:pt x="701786" y="2633650"/>
                  <a:pt x="692489" y="2621541"/>
                  <a:pt x="688604" y="2607028"/>
                </a:cubicBezTo>
                <a:cubicBezTo>
                  <a:pt x="684718" y="2592527"/>
                  <a:pt x="686714" y="2577384"/>
                  <a:pt x="694215" y="2564389"/>
                </a:cubicBezTo>
                <a:cubicBezTo>
                  <a:pt x="704229" y="2547053"/>
                  <a:pt x="722897" y="2536273"/>
                  <a:pt x="742936" y="2536273"/>
                </a:cubicBezTo>
                <a:close/>
                <a:moveTo>
                  <a:pt x="4123417" y="2526159"/>
                </a:moveTo>
                <a:cubicBezTo>
                  <a:pt x="4120652" y="2526159"/>
                  <a:pt x="4117887" y="2526800"/>
                  <a:pt x="4115355" y="2528049"/>
                </a:cubicBezTo>
                <a:cubicBezTo>
                  <a:pt x="4113932" y="2528760"/>
                  <a:pt x="4112509" y="2529425"/>
                  <a:pt x="4111074" y="2530090"/>
                </a:cubicBezTo>
                <a:lnTo>
                  <a:pt x="4101567" y="2540415"/>
                </a:lnTo>
                <a:lnTo>
                  <a:pt x="4101566" y="2540403"/>
                </a:lnTo>
                <a:lnTo>
                  <a:pt x="4101566" y="2540415"/>
                </a:lnTo>
                <a:lnTo>
                  <a:pt x="4101567" y="2540415"/>
                </a:lnTo>
                <a:lnTo>
                  <a:pt x="4102301" y="2554426"/>
                </a:lnTo>
                <a:cubicBezTo>
                  <a:pt x="4102908" y="2555674"/>
                  <a:pt x="4103491" y="2556946"/>
                  <a:pt x="4104063" y="2558229"/>
                </a:cubicBezTo>
                <a:cubicBezTo>
                  <a:pt x="4106046" y="2562720"/>
                  <a:pt x="4109756" y="2566197"/>
                  <a:pt x="4114364" y="2567900"/>
                </a:cubicBezTo>
                <a:cubicBezTo>
                  <a:pt x="4116370" y="2568635"/>
                  <a:pt x="4118494" y="2569008"/>
                  <a:pt x="4120605" y="2569008"/>
                </a:cubicBezTo>
                <a:cubicBezTo>
                  <a:pt x="4123300" y="2569008"/>
                  <a:pt x="4125983" y="2568402"/>
                  <a:pt x="4128456" y="2567212"/>
                </a:cubicBezTo>
                <a:cubicBezTo>
                  <a:pt x="4129903" y="2566512"/>
                  <a:pt x="4131361" y="2565835"/>
                  <a:pt x="4132819" y="2565193"/>
                </a:cubicBezTo>
                <a:cubicBezTo>
                  <a:pt x="4137334" y="2563199"/>
                  <a:pt x="4140834" y="2559442"/>
                  <a:pt x="4142526" y="2554799"/>
                </a:cubicBezTo>
                <a:cubicBezTo>
                  <a:pt x="4144194" y="2550156"/>
                  <a:pt x="4143914" y="2545035"/>
                  <a:pt x="4141721" y="2540613"/>
                </a:cubicBezTo>
                <a:cubicBezTo>
                  <a:pt x="4141079" y="2539318"/>
                  <a:pt x="4140461" y="2538012"/>
                  <a:pt x="4139854" y="2536705"/>
                </a:cubicBezTo>
                <a:cubicBezTo>
                  <a:pt x="4137813" y="2532249"/>
                  <a:pt x="4134056" y="2528819"/>
                  <a:pt x="4129436" y="2527197"/>
                </a:cubicBezTo>
                <a:cubicBezTo>
                  <a:pt x="4127488" y="2526497"/>
                  <a:pt x="4125447" y="2526159"/>
                  <a:pt x="4123417" y="2526159"/>
                </a:cubicBezTo>
                <a:close/>
                <a:moveTo>
                  <a:pt x="5637638" y="2501718"/>
                </a:moveTo>
                <a:cubicBezTo>
                  <a:pt x="5640729" y="2501718"/>
                  <a:pt x="5643798" y="2502547"/>
                  <a:pt x="5646516" y="2504098"/>
                </a:cubicBezTo>
                <a:cubicBezTo>
                  <a:pt x="5654974" y="2508998"/>
                  <a:pt x="5657890" y="2519883"/>
                  <a:pt x="5653002" y="2528352"/>
                </a:cubicBezTo>
                <a:cubicBezTo>
                  <a:pt x="5649841" y="2533847"/>
                  <a:pt x="5643938" y="2537242"/>
                  <a:pt x="5637603" y="2537242"/>
                </a:cubicBezTo>
                <a:cubicBezTo>
                  <a:pt x="5634511" y="2537242"/>
                  <a:pt x="5631443" y="2536413"/>
                  <a:pt x="5628737" y="2534862"/>
                </a:cubicBezTo>
                <a:cubicBezTo>
                  <a:pt x="5620267" y="2529962"/>
                  <a:pt x="5617351" y="2519078"/>
                  <a:pt x="5622239" y="2510608"/>
                </a:cubicBezTo>
                <a:cubicBezTo>
                  <a:pt x="5625400" y="2505125"/>
                  <a:pt x="5631303" y="2501718"/>
                  <a:pt x="5637638" y="2501718"/>
                </a:cubicBezTo>
                <a:close/>
                <a:moveTo>
                  <a:pt x="3426205" y="2492666"/>
                </a:moveTo>
                <a:cubicBezTo>
                  <a:pt x="3423499" y="2492666"/>
                  <a:pt x="3420816" y="2493272"/>
                  <a:pt x="3418331" y="2494462"/>
                </a:cubicBezTo>
                <a:cubicBezTo>
                  <a:pt x="3416208" y="2495489"/>
                  <a:pt x="3414049" y="2496434"/>
                  <a:pt x="3411868" y="2497332"/>
                </a:cubicBezTo>
                <a:cubicBezTo>
                  <a:pt x="3406945" y="2499350"/>
                  <a:pt x="3403165" y="2503457"/>
                  <a:pt x="3401532" y="2508520"/>
                </a:cubicBezTo>
                <a:cubicBezTo>
                  <a:pt x="3399899" y="2513595"/>
                  <a:pt x="3400575" y="2519124"/>
                  <a:pt x="3403410" y="2523639"/>
                </a:cubicBezTo>
                <a:cubicBezTo>
                  <a:pt x="3406198" y="2528119"/>
                  <a:pt x="3408776" y="2532867"/>
                  <a:pt x="3411063" y="2537755"/>
                </a:cubicBezTo>
                <a:cubicBezTo>
                  <a:pt x="3413139" y="2542188"/>
                  <a:pt x="3416919" y="2545595"/>
                  <a:pt x="3421551" y="2547193"/>
                </a:cubicBezTo>
                <a:cubicBezTo>
                  <a:pt x="3423464" y="2547846"/>
                  <a:pt x="3425459" y="2548184"/>
                  <a:pt x="3427442" y="2548184"/>
                </a:cubicBezTo>
                <a:cubicBezTo>
                  <a:pt x="3430265" y="2548184"/>
                  <a:pt x="3433065" y="2547519"/>
                  <a:pt x="3435632" y="2546225"/>
                </a:cubicBezTo>
                <a:cubicBezTo>
                  <a:pt x="3437195" y="2545420"/>
                  <a:pt x="3438781" y="2544673"/>
                  <a:pt x="3440368" y="2543938"/>
                </a:cubicBezTo>
                <a:cubicBezTo>
                  <a:pt x="3444731" y="2541931"/>
                  <a:pt x="3448114" y="2538268"/>
                  <a:pt x="3449783" y="2533765"/>
                </a:cubicBezTo>
                <a:cubicBezTo>
                  <a:pt x="3451439" y="2529262"/>
                  <a:pt x="3451241" y="2524281"/>
                  <a:pt x="3449223" y="2519929"/>
                </a:cubicBezTo>
                <a:cubicBezTo>
                  <a:pt x="3446994" y="2515111"/>
                  <a:pt x="3445035" y="2510118"/>
                  <a:pt x="3443378" y="2505102"/>
                </a:cubicBezTo>
                <a:cubicBezTo>
                  <a:pt x="3441756" y="2500144"/>
                  <a:pt x="3438070" y="2496142"/>
                  <a:pt x="3433275" y="2494101"/>
                </a:cubicBezTo>
                <a:cubicBezTo>
                  <a:pt x="3431012" y="2493144"/>
                  <a:pt x="3428609" y="2492666"/>
                  <a:pt x="3426205" y="2492666"/>
                </a:cubicBezTo>
                <a:close/>
                <a:moveTo>
                  <a:pt x="2752922" y="2476170"/>
                </a:moveTo>
                <a:cubicBezTo>
                  <a:pt x="2749713" y="2476170"/>
                  <a:pt x="2746517" y="2477021"/>
                  <a:pt x="2743682" y="2478701"/>
                </a:cubicBezTo>
                <a:cubicBezTo>
                  <a:pt x="2740812" y="2480416"/>
                  <a:pt x="2737861" y="2482003"/>
                  <a:pt x="2734851" y="2483496"/>
                </a:cubicBezTo>
                <a:cubicBezTo>
                  <a:pt x="2730464" y="2485654"/>
                  <a:pt x="2727151" y="2489504"/>
                  <a:pt x="2725646" y="2494170"/>
                </a:cubicBezTo>
                <a:cubicBezTo>
                  <a:pt x="2724153" y="2498825"/>
                  <a:pt x="2724608" y="2503888"/>
                  <a:pt x="2726906" y="2508205"/>
                </a:cubicBezTo>
                <a:cubicBezTo>
                  <a:pt x="2727723" y="2509745"/>
                  <a:pt x="2728516" y="2511296"/>
                  <a:pt x="2729286" y="2512883"/>
                </a:cubicBezTo>
                <a:cubicBezTo>
                  <a:pt x="2732389" y="2519311"/>
                  <a:pt x="2738829" y="2523091"/>
                  <a:pt x="2745572" y="2523091"/>
                </a:cubicBezTo>
                <a:cubicBezTo>
                  <a:pt x="2747987" y="2523091"/>
                  <a:pt x="2750437" y="2522601"/>
                  <a:pt x="2752781" y="2521574"/>
                </a:cubicBezTo>
                <a:cubicBezTo>
                  <a:pt x="2755733" y="2520291"/>
                  <a:pt x="2758731" y="2519101"/>
                  <a:pt x="2761764" y="2518028"/>
                </a:cubicBezTo>
                <a:cubicBezTo>
                  <a:pt x="2766536" y="2516348"/>
                  <a:pt x="2770374" y="2512743"/>
                  <a:pt x="2772357" y="2508100"/>
                </a:cubicBezTo>
                <a:cubicBezTo>
                  <a:pt x="2774352" y="2503445"/>
                  <a:pt x="2774305" y="2498184"/>
                  <a:pt x="2772240" y="2493576"/>
                </a:cubicBezTo>
                <a:cubicBezTo>
                  <a:pt x="2771366" y="2491627"/>
                  <a:pt x="2770549" y="2489667"/>
                  <a:pt x="2769779" y="2487684"/>
                </a:cubicBezTo>
                <a:cubicBezTo>
                  <a:pt x="2767854" y="2482726"/>
                  <a:pt x="2763841" y="2478876"/>
                  <a:pt x="2758813" y="2477150"/>
                </a:cubicBezTo>
                <a:cubicBezTo>
                  <a:pt x="2756900" y="2476485"/>
                  <a:pt x="2754905" y="2476170"/>
                  <a:pt x="2752922" y="2476170"/>
                </a:cubicBezTo>
                <a:close/>
                <a:moveTo>
                  <a:pt x="4618466" y="2455929"/>
                </a:moveTo>
                <a:cubicBezTo>
                  <a:pt x="4615037" y="2455929"/>
                  <a:pt x="4611618" y="2456909"/>
                  <a:pt x="4608667" y="2458811"/>
                </a:cubicBezTo>
                <a:cubicBezTo>
                  <a:pt x="4602554" y="2462754"/>
                  <a:pt x="4595998" y="2466219"/>
                  <a:pt x="4589173" y="2469089"/>
                </a:cubicBezTo>
                <a:cubicBezTo>
                  <a:pt x="4584471" y="2471072"/>
                  <a:pt x="4580832" y="2474933"/>
                  <a:pt x="4579140" y="2479728"/>
                </a:cubicBezTo>
                <a:cubicBezTo>
                  <a:pt x="4577437" y="2484523"/>
                  <a:pt x="4577845" y="2489807"/>
                  <a:pt x="4580248" y="2494299"/>
                </a:cubicBezTo>
                <a:lnTo>
                  <a:pt x="4580260" y="2494299"/>
                </a:lnTo>
                <a:cubicBezTo>
                  <a:pt x="4582897" y="2499234"/>
                  <a:pt x="4585265" y="2504437"/>
                  <a:pt x="4587295" y="2509756"/>
                </a:cubicBezTo>
                <a:cubicBezTo>
                  <a:pt x="4589126" y="2514563"/>
                  <a:pt x="4592918" y="2518354"/>
                  <a:pt x="4597724" y="2520186"/>
                </a:cubicBezTo>
                <a:cubicBezTo>
                  <a:pt x="4599812" y="2520979"/>
                  <a:pt x="4602006" y="2521388"/>
                  <a:pt x="4604187" y="2521388"/>
                </a:cubicBezTo>
                <a:cubicBezTo>
                  <a:pt x="4607034" y="2521388"/>
                  <a:pt x="4609880" y="2520711"/>
                  <a:pt x="4612470" y="2519381"/>
                </a:cubicBezTo>
                <a:cubicBezTo>
                  <a:pt x="4619026" y="2516009"/>
                  <a:pt x="4625968" y="2513186"/>
                  <a:pt x="4633084" y="2511016"/>
                </a:cubicBezTo>
                <a:cubicBezTo>
                  <a:pt x="4638357" y="2509406"/>
                  <a:pt x="4642615" y="2505475"/>
                  <a:pt x="4644634" y="2500353"/>
                </a:cubicBezTo>
                <a:cubicBezTo>
                  <a:pt x="4646652" y="2495220"/>
                  <a:pt x="4646232" y="2489446"/>
                  <a:pt x="4643467" y="2484674"/>
                </a:cubicBezTo>
                <a:cubicBezTo>
                  <a:pt x="4640317" y="2479215"/>
                  <a:pt x="4637599" y="2473475"/>
                  <a:pt x="4635382" y="2467630"/>
                </a:cubicBezTo>
                <a:cubicBezTo>
                  <a:pt x="4633457" y="2462509"/>
                  <a:pt x="4629328" y="2458554"/>
                  <a:pt x="4624136" y="2456839"/>
                </a:cubicBezTo>
                <a:cubicBezTo>
                  <a:pt x="4622293" y="2456221"/>
                  <a:pt x="4620368" y="2455929"/>
                  <a:pt x="4618466" y="2455929"/>
                </a:cubicBezTo>
                <a:close/>
                <a:moveTo>
                  <a:pt x="3916250" y="2454424"/>
                </a:moveTo>
                <a:cubicBezTo>
                  <a:pt x="3913941" y="2454424"/>
                  <a:pt x="3911677" y="2454844"/>
                  <a:pt x="3909624" y="2455847"/>
                </a:cubicBezTo>
                <a:lnTo>
                  <a:pt x="3909006" y="2456127"/>
                </a:lnTo>
                <a:cubicBezTo>
                  <a:pt x="3899976" y="2460351"/>
                  <a:pt x="3895438" y="2471387"/>
                  <a:pt x="3899638" y="2480428"/>
                </a:cubicBezTo>
                <a:lnTo>
                  <a:pt x="3900221" y="2481688"/>
                </a:lnTo>
                <a:cubicBezTo>
                  <a:pt x="3902228" y="2486109"/>
                  <a:pt x="3905915" y="2489551"/>
                  <a:pt x="3910488" y="2491231"/>
                </a:cubicBezTo>
                <a:cubicBezTo>
                  <a:pt x="3912494" y="2491954"/>
                  <a:pt x="3914594" y="2492327"/>
                  <a:pt x="3916694" y="2492327"/>
                </a:cubicBezTo>
                <a:cubicBezTo>
                  <a:pt x="3919365" y="2492327"/>
                  <a:pt x="3922025" y="2491732"/>
                  <a:pt x="3924487" y="2490566"/>
                </a:cubicBezTo>
                <a:cubicBezTo>
                  <a:pt x="3933481" y="2486273"/>
                  <a:pt x="3938755" y="2474828"/>
                  <a:pt x="3934473" y="2465810"/>
                </a:cubicBezTo>
                <a:cubicBezTo>
                  <a:pt x="3932408" y="2461471"/>
                  <a:pt x="3928360" y="2457399"/>
                  <a:pt x="3923822" y="2455801"/>
                </a:cubicBezTo>
                <a:cubicBezTo>
                  <a:pt x="3921430" y="2454949"/>
                  <a:pt x="3918817" y="2454424"/>
                  <a:pt x="3916250" y="2454424"/>
                </a:cubicBezTo>
                <a:close/>
                <a:moveTo>
                  <a:pt x="4949083" y="2425224"/>
                </a:moveTo>
                <a:cubicBezTo>
                  <a:pt x="4962254" y="2425224"/>
                  <a:pt x="4975262" y="2428736"/>
                  <a:pt x="4986729" y="2435362"/>
                </a:cubicBezTo>
                <a:cubicBezTo>
                  <a:pt x="5022743" y="2456151"/>
                  <a:pt x="5035132" y="2502360"/>
                  <a:pt x="5014331" y="2538373"/>
                </a:cubicBezTo>
                <a:cubicBezTo>
                  <a:pt x="5000904" y="2561647"/>
                  <a:pt x="4975857" y="2576101"/>
                  <a:pt x="4948955" y="2576101"/>
                </a:cubicBezTo>
                <a:cubicBezTo>
                  <a:pt x="4935784" y="2576101"/>
                  <a:pt x="4922764" y="2572602"/>
                  <a:pt x="4911308" y="2565987"/>
                </a:cubicBezTo>
                <a:cubicBezTo>
                  <a:pt x="4893867" y="2555907"/>
                  <a:pt x="4881385" y="2539645"/>
                  <a:pt x="4876170" y="2520186"/>
                </a:cubicBezTo>
                <a:cubicBezTo>
                  <a:pt x="4870955" y="2500739"/>
                  <a:pt x="4873627" y="2480416"/>
                  <a:pt x="4883706" y="2462952"/>
                </a:cubicBezTo>
                <a:cubicBezTo>
                  <a:pt x="4897146" y="2439690"/>
                  <a:pt x="4922193" y="2425224"/>
                  <a:pt x="4949083" y="2425224"/>
                </a:cubicBezTo>
                <a:close/>
                <a:moveTo>
                  <a:pt x="2544659" y="2407433"/>
                </a:moveTo>
                <a:cubicBezTo>
                  <a:pt x="2541672" y="2407433"/>
                  <a:pt x="2538686" y="2408180"/>
                  <a:pt x="2536002" y="2409638"/>
                </a:cubicBezTo>
                <a:cubicBezTo>
                  <a:pt x="2534848" y="2410268"/>
                  <a:pt x="2533681" y="2410875"/>
                  <a:pt x="2532491" y="2411470"/>
                </a:cubicBezTo>
                <a:cubicBezTo>
                  <a:pt x="2528175" y="2413628"/>
                  <a:pt x="2524908" y="2417431"/>
                  <a:pt x="2523415" y="2422028"/>
                </a:cubicBezTo>
                <a:cubicBezTo>
                  <a:pt x="2521922" y="2426636"/>
                  <a:pt x="2522318" y="2431629"/>
                  <a:pt x="2524546" y="2435922"/>
                </a:cubicBezTo>
                <a:lnTo>
                  <a:pt x="2525165" y="2437158"/>
                </a:lnTo>
                <a:cubicBezTo>
                  <a:pt x="2528373" y="2443610"/>
                  <a:pt x="2535093" y="2447611"/>
                  <a:pt x="2541964" y="2447611"/>
                </a:cubicBezTo>
                <a:cubicBezTo>
                  <a:pt x="2544204" y="2447611"/>
                  <a:pt x="2546479" y="2447191"/>
                  <a:pt x="2548637" y="2446270"/>
                </a:cubicBezTo>
                <a:lnTo>
                  <a:pt x="2552405" y="2444730"/>
                </a:lnTo>
                <a:cubicBezTo>
                  <a:pt x="2556931" y="2442922"/>
                  <a:pt x="2560536" y="2439352"/>
                  <a:pt x="2562391" y="2434860"/>
                </a:cubicBezTo>
                <a:cubicBezTo>
                  <a:pt x="2564258" y="2430346"/>
                  <a:pt x="2564223" y="2425282"/>
                  <a:pt x="2562310" y="2420803"/>
                </a:cubicBezTo>
                <a:lnTo>
                  <a:pt x="2561353" y="2418574"/>
                </a:lnTo>
                <a:cubicBezTo>
                  <a:pt x="2559393" y="2413838"/>
                  <a:pt x="2555508" y="2410163"/>
                  <a:pt x="2550667" y="2408460"/>
                </a:cubicBezTo>
                <a:cubicBezTo>
                  <a:pt x="2548719" y="2407772"/>
                  <a:pt x="2546689" y="2407433"/>
                  <a:pt x="2544659" y="2407433"/>
                </a:cubicBezTo>
                <a:close/>
                <a:moveTo>
                  <a:pt x="1022152" y="2395091"/>
                </a:moveTo>
                <a:cubicBezTo>
                  <a:pt x="1033882" y="2395091"/>
                  <a:pt x="1045474" y="2398217"/>
                  <a:pt x="1055681" y="2404108"/>
                </a:cubicBezTo>
                <a:cubicBezTo>
                  <a:pt x="1071227" y="2413080"/>
                  <a:pt x="1082340" y="2427569"/>
                  <a:pt x="1086984" y="2444893"/>
                </a:cubicBezTo>
                <a:cubicBezTo>
                  <a:pt x="1091624" y="2462229"/>
                  <a:pt x="1089244" y="2480334"/>
                  <a:pt x="1080273" y="2495874"/>
                </a:cubicBezTo>
                <a:cubicBezTo>
                  <a:pt x="1068305" y="2516616"/>
                  <a:pt x="1045986" y="2529484"/>
                  <a:pt x="1022027" y="2529484"/>
                </a:cubicBezTo>
                <a:cubicBezTo>
                  <a:pt x="1010305" y="2529484"/>
                  <a:pt x="998708" y="2526357"/>
                  <a:pt x="988494" y="2520466"/>
                </a:cubicBezTo>
                <a:cubicBezTo>
                  <a:pt x="956423" y="2501952"/>
                  <a:pt x="945389" y="2460771"/>
                  <a:pt x="963908" y="2428689"/>
                </a:cubicBezTo>
                <a:cubicBezTo>
                  <a:pt x="975876" y="2407970"/>
                  <a:pt x="998195" y="2395091"/>
                  <a:pt x="1022152" y="2395091"/>
                </a:cubicBezTo>
                <a:close/>
                <a:moveTo>
                  <a:pt x="4405479" y="2390226"/>
                </a:moveTo>
                <a:cubicBezTo>
                  <a:pt x="4402528" y="2390226"/>
                  <a:pt x="4399588" y="2390949"/>
                  <a:pt x="4396940" y="2392372"/>
                </a:cubicBezTo>
                <a:cubicBezTo>
                  <a:pt x="4393813" y="2394052"/>
                  <a:pt x="4390616" y="2395604"/>
                  <a:pt x="4387350" y="2397039"/>
                </a:cubicBezTo>
                <a:cubicBezTo>
                  <a:pt x="4382800" y="2399022"/>
                  <a:pt x="4379265" y="2402814"/>
                  <a:pt x="4377586" y="2407492"/>
                </a:cubicBezTo>
                <a:cubicBezTo>
                  <a:pt x="4375906" y="2412170"/>
                  <a:pt x="4376232" y="2417350"/>
                  <a:pt x="4378484" y="2421783"/>
                </a:cubicBezTo>
                <a:cubicBezTo>
                  <a:pt x="4379860" y="2424489"/>
                  <a:pt x="4381144" y="2427242"/>
                  <a:pt x="4382333" y="2430054"/>
                </a:cubicBezTo>
                <a:cubicBezTo>
                  <a:pt x="4384270" y="2434627"/>
                  <a:pt x="4388027" y="2438208"/>
                  <a:pt x="4392681" y="2439935"/>
                </a:cubicBezTo>
                <a:cubicBezTo>
                  <a:pt x="4394711" y="2440693"/>
                  <a:pt x="4396846" y="2441067"/>
                  <a:pt x="4398981" y="2441067"/>
                </a:cubicBezTo>
                <a:cubicBezTo>
                  <a:pt x="4401723" y="2441067"/>
                  <a:pt x="4404464" y="2440437"/>
                  <a:pt x="4406972" y="2439212"/>
                </a:cubicBezTo>
                <a:cubicBezTo>
                  <a:pt x="4410145" y="2437648"/>
                  <a:pt x="4413365" y="2436202"/>
                  <a:pt x="4416655" y="2434907"/>
                </a:cubicBezTo>
                <a:cubicBezTo>
                  <a:pt x="4421380" y="2433040"/>
                  <a:pt x="4425101" y="2429249"/>
                  <a:pt x="4426898" y="2424501"/>
                </a:cubicBezTo>
                <a:cubicBezTo>
                  <a:pt x="4428706" y="2419741"/>
                  <a:pt x="4428426" y="2414445"/>
                  <a:pt x="4426128" y="2409907"/>
                </a:cubicBezTo>
                <a:cubicBezTo>
                  <a:pt x="4424693" y="2407107"/>
                  <a:pt x="4423375" y="2404249"/>
                  <a:pt x="4422161" y="2401344"/>
                </a:cubicBezTo>
                <a:cubicBezTo>
                  <a:pt x="4420202" y="2396631"/>
                  <a:pt x="4416340" y="2392979"/>
                  <a:pt x="4411534" y="2391264"/>
                </a:cubicBezTo>
                <a:cubicBezTo>
                  <a:pt x="4409574" y="2390576"/>
                  <a:pt x="4407520" y="2390226"/>
                  <a:pt x="4405479" y="2390226"/>
                </a:cubicBezTo>
                <a:close/>
                <a:moveTo>
                  <a:pt x="6094527" y="2384645"/>
                </a:moveTo>
                <a:lnTo>
                  <a:pt x="6094527" y="2542971"/>
                </a:lnTo>
                <a:lnTo>
                  <a:pt x="6078324" y="2538618"/>
                </a:lnTo>
                <a:cubicBezTo>
                  <a:pt x="6058339" y="2527080"/>
                  <a:pt x="6044037" y="2508450"/>
                  <a:pt x="6038064" y="2486156"/>
                </a:cubicBezTo>
                <a:cubicBezTo>
                  <a:pt x="6032091" y="2463862"/>
                  <a:pt x="6035159" y="2440577"/>
                  <a:pt x="6046697" y="2420593"/>
                </a:cubicBezTo>
                <a:cubicBezTo>
                  <a:pt x="6054397" y="2407265"/>
                  <a:pt x="6065421" y="2396459"/>
                  <a:pt x="6078372" y="2388985"/>
                </a:cubicBezTo>
                <a:close/>
                <a:moveTo>
                  <a:pt x="817410" y="2368375"/>
                </a:moveTo>
                <a:cubicBezTo>
                  <a:pt x="820804" y="2368375"/>
                  <a:pt x="824155" y="2369285"/>
                  <a:pt x="827111" y="2370977"/>
                </a:cubicBezTo>
                <a:cubicBezTo>
                  <a:pt x="836357" y="2376320"/>
                  <a:pt x="839545" y="2388219"/>
                  <a:pt x="834198" y="2397494"/>
                </a:cubicBezTo>
                <a:cubicBezTo>
                  <a:pt x="830746" y="2403455"/>
                  <a:pt x="824297" y="2407188"/>
                  <a:pt x="817376" y="2407188"/>
                </a:cubicBezTo>
                <a:cubicBezTo>
                  <a:pt x="813981" y="2407188"/>
                  <a:pt x="810631" y="2406278"/>
                  <a:pt x="807676" y="2404587"/>
                </a:cubicBezTo>
                <a:cubicBezTo>
                  <a:pt x="803196" y="2401997"/>
                  <a:pt x="799991" y="2397820"/>
                  <a:pt x="798647" y="2392804"/>
                </a:cubicBezTo>
                <a:cubicBezTo>
                  <a:pt x="797307" y="2387799"/>
                  <a:pt x="797998" y="2382561"/>
                  <a:pt x="800595" y="2378058"/>
                </a:cubicBezTo>
                <a:cubicBezTo>
                  <a:pt x="804041" y="2372097"/>
                  <a:pt x="810490" y="2368375"/>
                  <a:pt x="817410" y="2368375"/>
                </a:cubicBezTo>
                <a:close/>
                <a:moveTo>
                  <a:pt x="5228240" y="2352708"/>
                </a:moveTo>
                <a:cubicBezTo>
                  <a:pt x="5231320" y="2352708"/>
                  <a:pt x="5234400" y="2353536"/>
                  <a:pt x="5237107" y="2355111"/>
                </a:cubicBezTo>
                <a:cubicBezTo>
                  <a:pt x="5241213" y="2357467"/>
                  <a:pt x="5244141" y="2361294"/>
                  <a:pt x="5245378" y="2365879"/>
                </a:cubicBezTo>
                <a:cubicBezTo>
                  <a:pt x="5246614" y="2370522"/>
                  <a:pt x="5246008" y="2375188"/>
                  <a:pt x="5243605" y="2379341"/>
                </a:cubicBezTo>
                <a:cubicBezTo>
                  <a:pt x="5240431" y="2384836"/>
                  <a:pt x="5234540" y="2388243"/>
                  <a:pt x="5228206" y="2388243"/>
                </a:cubicBezTo>
                <a:cubicBezTo>
                  <a:pt x="5225126" y="2388243"/>
                  <a:pt x="5222046" y="2387403"/>
                  <a:pt x="5219339" y="2385828"/>
                </a:cubicBezTo>
                <a:lnTo>
                  <a:pt x="5219328" y="2385828"/>
                </a:lnTo>
                <a:cubicBezTo>
                  <a:pt x="5215221" y="2383471"/>
                  <a:pt x="5212305" y="2379645"/>
                  <a:pt x="5211068" y="2375072"/>
                </a:cubicBezTo>
                <a:cubicBezTo>
                  <a:pt x="5209831" y="2370417"/>
                  <a:pt x="5210438" y="2365762"/>
                  <a:pt x="5212841" y="2361597"/>
                </a:cubicBezTo>
                <a:cubicBezTo>
                  <a:pt x="5216014" y="2356114"/>
                  <a:pt x="5221906" y="2352708"/>
                  <a:pt x="5228240" y="2352708"/>
                </a:cubicBezTo>
                <a:close/>
                <a:moveTo>
                  <a:pt x="4198908" y="2319751"/>
                </a:moveTo>
                <a:cubicBezTo>
                  <a:pt x="4196096" y="2319751"/>
                  <a:pt x="4193297" y="2320404"/>
                  <a:pt x="4190741" y="2321711"/>
                </a:cubicBezTo>
                <a:cubicBezTo>
                  <a:pt x="4189050" y="2322563"/>
                  <a:pt x="4187347" y="2323379"/>
                  <a:pt x="4185620" y="2324161"/>
                </a:cubicBezTo>
                <a:cubicBezTo>
                  <a:pt x="4181175" y="2326179"/>
                  <a:pt x="4177746" y="2329924"/>
                  <a:pt x="4176089" y="2334509"/>
                </a:cubicBezTo>
                <a:cubicBezTo>
                  <a:pt x="4174444" y="2339105"/>
                  <a:pt x="4174712" y="2344157"/>
                  <a:pt x="4176847" y="2348543"/>
                </a:cubicBezTo>
                <a:cubicBezTo>
                  <a:pt x="4177629" y="2350141"/>
                  <a:pt x="4178375" y="2351739"/>
                  <a:pt x="4179087" y="2353338"/>
                </a:cubicBezTo>
                <a:cubicBezTo>
                  <a:pt x="4181070" y="2357817"/>
                  <a:pt x="4184780" y="2361294"/>
                  <a:pt x="4189365" y="2362974"/>
                </a:cubicBezTo>
                <a:cubicBezTo>
                  <a:pt x="4191395" y="2363732"/>
                  <a:pt x="4193506" y="2364094"/>
                  <a:pt x="4195618" y="2364094"/>
                </a:cubicBezTo>
                <a:cubicBezTo>
                  <a:pt x="4198301" y="2364094"/>
                  <a:pt x="4200973" y="2363499"/>
                  <a:pt x="4203446" y="2362321"/>
                </a:cubicBezTo>
                <a:cubicBezTo>
                  <a:pt x="4205138" y="2361516"/>
                  <a:pt x="4206853" y="2360734"/>
                  <a:pt x="4208579" y="2359999"/>
                </a:cubicBezTo>
                <a:cubicBezTo>
                  <a:pt x="4213175" y="2358051"/>
                  <a:pt x="4216757" y="2354283"/>
                  <a:pt x="4218495" y="2349605"/>
                </a:cubicBezTo>
                <a:cubicBezTo>
                  <a:pt x="4220222" y="2344926"/>
                  <a:pt x="4219930" y="2339723"/>
                  <a:pt x="4217690" y="2335267"/>
                </a:cubicBezTo>
                <a:cubicBezTo>
                  <a:pt x="4216897" y="2333657"/>
                  <a:pt x="4216115" y="2332024"/>
                  <a:pt x="4215392" y="2330402"/>
                </a:cubicBezTo>
                <a:cubicBezTo>
                  <a:pt x="4213362" y="2325911"/>
                  <a:pt x="4209582" y="2322434"/>
                  <a:pt x="4204928" y="2320778"/>
                </a:cubicBezTo>
                <a:cubicBezTo>
                  <a:pt x="4202979" y="2320101"/>
                  <a:pt x="4200938" y="2319751"/>
                  <a:pt x="4198908" y="2319751"/>
                </a:cubicBezTo>
                <a:close/>
                <a:moveTo>
                  <a:pt x="5916900" y="2309462"/>
                </a:moveTo>
                <a:cubicBezTo>
                  <a:pt x="5930841" y="2309462"/>
                  <a:pt x="5944607" y="2313160"/>
                  <a:pt x="5956728" y="2320171"/>
                </a:cubicBezTo>
                <a:cubicBezTo>
                  <a:pt x="5975207" y="2330834"/>
                  <a:pt x="5988414" y="2348030"/>
                  <a:pt x="5993931" y="2368632"/>
                </a:cubicBezTo>
                <a:cubicBezTo>
                  <a:pt x="5999438" y="2389223"/>
                  <a:pt x="5996615" y="2410723"/>
                  <a:pt x="5985952" y="2429202"/>
                </a:cubicBezTo>
                <a:cubicBezTo>
                  <a:pt x="5971743" y="2453818"/>
                  <a:pt x="5945225" y="2469112"/>
                  <a:pt x="5916760" y="2469112"/>
                </a:cubicBezTo>
                <a:cubicBezTo>
                  <a:pt x="5902819" y="2469112"/>
                  <a:pt x="5889042" y="2465414"/>
                  <a:pt x="5876932" y="2458402"/>
                </a:cubicBezTo>
                <a:cubicBezTo>
                  <a:pt x="5838808" y="2436388"/>
                  <a:pt x="5825707" y="2387484"/>
                  <a:pt x="5847709" y="2349371"/>
                </a:cubicBezTo>
                <a:cubicBezTo>
                  <a:pt x="5861930" y="2324756"/>
                  <a:pt x="5888435" y="2309462"/>
                  <a:pt x="5916900" y="2309462"/>
                </a:cubicBezTo>
                <a:close/>
                <a:moveTo>
                  <a:pt x="3500308" y="2290563"/>
                </a:moveTo>
                <a:cubicBezTo>
                  <a:pt x="3497672" y="2290563"/>
                  <a:pt x="3495047" y="2291123"/>
                  <a:pt x="3492609" y="2292278"/>
                </a:cubicBezTo>
                <a:cubicBezTo>
                  <a:pt x="3487406" y="2294727"/>
                  <a:pt x="3481958" y="2296816"/>
                  <a:pt x="3476405" y="2298496"/>
                </a:cubicBezTo>
                <a:cubicBezTo>
                  <a:pt x="3471003" y="2300152"/>
                  <a:pt x="3466675" y="2304212"/>
                  <a:pt x="3464715" y="2309520"/>
                </a:cubicBezTo>
                <a:cubicBezTo>
                  <a:pt x="3462744" y="2314816"/>
                  <a:pt x="3463373" y="2320731"/>
                  <a:pt x="3466407" y="2325503"/>
                </a:cubicBezTo>
                <a:cubicBezTo>
                  <a:pt x="3469382" y="2330192"/>
                  <a:pt x="3472053" y="2335174"/>
                  <a:pt x="3474351" y="2340260"/>
                </a:cubicBezTo>
                <a:cubicBezTo>
                  <a:pt x="3476486" y="2345008"/>
                  <a:pt x="3480569" y="2348625"/>
                  <a:pt x="3485551" y="2350153"/>
                </a:cubicBezTo>
                <a:cubicBezTo>
                  <a:pt x="3487289" y="2350678"/>
                  <a:pt x="3489074" y="2350934"/>
                  <a:pt x="3490847" y="2350934"/>
                </a:cubicBezTo>
                <a:cubicBezTo>
                  <a:pt x="3494172" y="2350934"/>
                  <a:pt x="3497485" y="2350013"/>
                  <a:pt x="3500367" y="2348228"/>
                </a:cubicBezTo>
                <a:cubicBezTo>
                  <a:pt x="3504882" y="2345428"/>
                  <a:pt x="3509595" y="2342885"/>
                  <a:pt x="3514366" y="2340645"/>
                </a:cubicBezTo>
                <a:cubicBezTo>
                  <a:pt x="3518741" y="2338627"/>
                  <a:pt x="3522112" y="2334917"/>
                  <a:pt x="3523734" y="2330391"/>
                </a:cubicBezTo>
                <a:cubicBezTo>
                  <a:pt x="3525379" y="2325841"/>
                  <a:pt x="3525122" y="2320836"/>
                  <a:pt x="3523046" y="2316485"/>
                </a:cubicBezTo>
                <a:cubicBezTo>
                  <a:pt x="3520911" y="2312005"/>
                  <a:pt x="3519009" y="2307373"/>
                  <a:pt x="3517387" y="2302707"/>
                </a:cubicBezTo>
                <a:cubicBezTo>
                  <a:pt x="3515708" y="2297866"/>
                  <a:pt x="3512044" y="2293969"/>
                  <a:pt x="3507320" y="2291974"/>
                </a:cubicBezTo>
                <a:cubicBezTo>
                  <a:pt x="3505068" y="2291029"/>
                  <a:pt x="3502688" y="2290563"/>
                  <a:pt x="3500308" y="2290563"/>
                </a:cubicBezTo>
                <a:close/>
                <a:moveTo>
                  <a:pt x="2128987" y="2256183"/>
                </a:moveTo>
                <a:cubicBezTo>
                  <a:pt x="2126257" y="2256183"/>
                  <a:pt x="2123526" y="2256801"/>
                  <a:pt x="2121018" y="2258026"/>
                </a:cubicBezTo>
                <a:cubicBezTo>
                  <a:pt x="2121018" y="2258026"/>
                  <a:pt x="2119816" y="2258633"/>
                  <a:pt x="2119688" y="2258691"/>
                </a:cubicBezTo>
                <a:cubicBezTo>
                  <a:pt x="2115361" y="2260931"/>
                  <a:pt x="2112118" y="2264827"/>
                  <a:pt x="2110704" y="2269494"/>
                </a:cubicBezTo>
                <a:cubicBezTo>
                  <a:pt x="2109282" y="2274160"/>
                  <a:pt x="2109808" y="2279200"/>
                  <a:pt x="2112152" y="2283470"/>
                </a:cubicBezTo>
                <a:cubicBezTo>
                  <a:pt x="2112980" y="2284986"/>
                  <a:pt x="2113797" y="2286526"/>
                  <a:pt x="2114578" y="2288089"/>
                </a:cubicBezTo>
                <a:cubicBezTo>
                  <a:pt x="2117728" y="2294401"/>
                  <a:pt x="2124111" y="2298087"/>
                  <a:pt x="2130760" y="2298087"/>
                </a:cubicBezTo>
                <a:cubicBezTo>
                  <a:pt x="2133221" y="2298087"/>
                  <a:pt x="2135718" y="2297574"/>
                  <a:pt x="2138097" y="2296512"/>
                </a:cubicBezTo>
                <a:cubicBezTo>
                  <a:pt x="2142741" y="2294809"/>
                  <a:pt x="2146147" y="2291391"/>
                  <a:pt x="2148118" y="2286853"/>
                </a:cubicBezTo>
                <a:cubicBezTo>
                  <a:pt x="2150078" y="2282326"/>
                  <a:pt x="2149786" y="2277322"/>
                  <a:pt x="2147862" y="2272760"/>
                </a:cubicBezTo>
                <a:cubicBezTo>
                  <a:pt x="2147173" y="2271139"/>
                  <a:pt x="2146521" y="2269517"/>
                  <a:pt x="2145902" y="2267884"/>
                </a:cubicBezTo>
                <a:cubicBezTo>
                  <a:pt x="2144106" y="2263112"/>
                  <a:pt x="2140385" y="2259333"/>
                  <a:pt x="2135637" y="2257454"/>
                </a:cubicBezTo>
                <a:cubicBezTo>
                  <a:pt x="2133500" y="2256603"/>
                  <a:pt x="2131237" y="2256183"/>
                  <a:pt x="2128987" y="2256183"/>
                </a:cubicBezTo>
                <a:close/>
                <a:moveTo>
                  <a:pt x="1301360" y="2255553"/>
                </a:moveTo>
                <a:cubicBezTo>
                  <a:pt x="1314718" y="2255553"/>
                  <a:pt x="1327924" y="2259111"/>
                  <a:pt x="1339554" y="2265819"/>
                </a:cubicBezTo>
                <a:cubicBezTo>
                  <a:pt x="1357252" y="2276050"/>
                  <a:pt x="1369910" y="2292546"/>
                  <a:pt x="1375207" y="2312297"/>
                </a:cubicBezTo>
                <a:cubicBezTo>
                  <a:pt x="1380492" y="2332024"/>
                  <a:pt x="1377783" y="2352649"/>
                  <a:pt x="1367566" y="2370347"/>
                </a:cubicBezTo>
                <a:cubicBezTo>
                  <a:pt x="1353927" y="2393959"/>
                  <a:pt x="1328519" y="2408623"/>
                  <a:pt x="1301232" y="2408623"/>
                </a:cubicBezTo>
                <a:cubicBezTo>
                  <a:pt x="1287874" y="2408623"/>
                  <a:pt x="1274669" y="2405065"/>
                  <a:pt x="1263038" y="2398357"/>
                </a:cubicBezTo>
                <a:cubicBezTo>
                  <a:pt x="1245327" y="2388138"/>
                  <a:pt x="1232682" y="2371642"/>
                  <a:pt x="1227385" y="2351891"/>
                </a:cubicBezTo>
                <a:cubicBezTo>
                  <a:pt x="1222100" y="2332152"/>
                  <a:pt x="1224807" y="2311527"/>
                  <a:pt x="1235026" y="2293841"/>
                </a:cubicBezTo>
                <a:cubicBezTo>
                  <a:pt x="1248665" y="2270217"/>
                  <a:pt x="1274073" y="2255553"/>
                  <a:pt x="1301360" y="2255553"/>
                </a:cubicBezTo>
                <a:close/>
                <a:moveTo>
                  <a:pt x="5023571" y="2249650"/>
                </a:moveTo>
                <a:cubicBezTo>
                  <a:pt x="5031655" y="2249650"/>
                  <a:pt x="5039647" y="2251796"/>
                  <a:pt x="5046681" y="2255856"/>
                </a:cubicBezTo>
                <a:cubicBezTo>
                  <a:pt x="5068789" y="2268630"/>
                  <a:pt x="5076406" y="2297002"/>
                  <a:pt x="5063632" y="2319121"/>
                </a:cubicBezTo>
                <a:cubicBezTo>
                  <a:pt x="5055373" y="2333412"/>
                  <a:pt x="5039997" y="2342290"/>
                  <a:pt x="5023489" y="2342290"/>
                </a:cubicBezTo>
                <a:cubicBezTo>
                  <a:pt x="5015404" y="2342290"/>
                  <a:pt x="5007413" y="2340143"/>
                  <a:pt x="5000379" y="2336072"/>
                </a:cubicBezTo>
                <a:cubicBezTo>
                  <a:pt x="4989657" y="2329889"/>
                  <a:pt x="4981993" y="2319903"/>
                  <a:pt x="4978785" y="2307957"/>
                </a:cubicBezTo>
                <a:cubicBezTo>
                  <a:pt x="4975588" y="2295999"/>
                  <a:pt x="4977233" y="2283528"/>
                  <a:pt x="4983416" y="2272819"/>
                </a:cubicBezTo>
                <a:cubicBezTo>
                  <a:pt x="4991664" y="2258516"/>
                  <a:pt x="5007052" y="2249650"/>
                  <a:pt x="5023571" y="2249650"/>
                </a:cubicBezTo>
                <a:close/>
                <a:moveTo>
                  <a:pt x="3991905" y="2248647"/>
                </a:moveTo>
                <a:cubicBezTo>
                  <a:pt x="3989467" y="2248647"/>
                  <a:pt x="3987064" y="2249113"/>
                  <a:pt x="3984882" y="2250175"/>
                </a:cubicBezTo>
                <a:cubicBezTo>
                  <a:pt x="3984870" y="2250175"/>
                  <a:pt x="3983237" y="2250945"/>
                  <a:pt x="3983237" y="2250945"/>
                </a:cubicBezTo>
                <a:cubicBezTo>
                  <a:pt x="3978862" y="2252963"/>
                  <a:pt x="3975479" y="2256614"/>
                  <a:pt x="3973823" y="2261129"/>
                </a:cubicBezTo>
                <a:cubicBezTo>
                  <a:pt x="3972166" y="2265656"/>
                  <a:pt x="3972376" y="2270625"/>
                  <a:pt x="3974394" y="2275000"/>
                </a:cubicBezTo>
                <a:lnTo>
                  <a:pt x="3974977" y="2276248"/>
                </a:lnTo>
                <a:cubicBezTo>
                  <a:pt x="3976961" y="2280635"/>
                  <a:pt x="3980600" y="2284041"/>
                  <a:pt x="3985092" y="2285721"/>
                </a:cubicBezTo>
                <a:cubicBezTo>
                  <a:pt x="3987145" y="2286503"/>
                  <a:pt x="3989303" y="2286876"/>
                  <a:pt x="3991450" y="2286876"/>
                </a:cubicBezTo>
                <a:cubicBezTo>
                  <a:pt x="3994017" y="2286876"/>
                  <a:pt x="3996572" y="2286328"/>
                  <a:pt x="3998951" y="2285243"/>
                </a:cubicBezTo>
                <a:lnTo>
                  <a:pt x="4000853" y="2284380"/>
                </a:lnTo>
                <a:cubicBezTo>
                  <a:pt x="4005298" y="2282361"/>
                  <a:pt x="4008751" y="2278640"/>
                  <a:pt x="4010408" y="2274043"/>
                </a:cubicBezTo>
                <a:cubicBezTo>
                  <a:pt x="4012064" y="2269435"/>
                  <a:pt x="4011796" y="2264349"/>
                  <a:pt x="4009637" y="2259962"/>
                </a:cubicBezTo>
                <a:cubicBezTo>
                  <a:pt x="4007631" y="2255541"/>
                  <a:pt x="4003688" y="2251610"/>
                  <a:pt x="3999115" y="2249953"/>
                </a:cubicBezTo>
                <a:cubicBezTo>
                  <a:pt x="3996816" y="2249125"/>
                  <a:pt x="3994355" y="2248647"/>
                  <a:pt x="3991905" y="2248647"/>
                </a:cubicBezTo>
                <a:close/>
                <a:moveTo>
                  <a:pt x="5712196" y="2245940"/>
                </a:moveTo>
                <a:cubicBezTo>
                  <a:pt x="5724212" y="2245940"/>
                  <a:pt x="5736099" y="2249136"/>
                  <a:pt x="5746552" y="2255168"/>
                </a:cubicBezTo>
                <a:cubicBezTo>
                  <a:pt x="5762465" y="2264361"/>
                  <a:pt x="5773851" y="2279200"/>
                  <a:pt x="5778623" y="2296956"/>
                </a:cubicBezTo>
                <a:cubicBezTo>
                  <a:pt x="5783370" y="2314723"/>
                  <a:pt x="5780932" y="2333284"/>
                  <a:pt x="5771739" y="2349196"/>
                </a:cubicBezTo>
                <a:cubicBezTo>
                  <a:pt x="5759490" y="2370429"/>
                  <a:pt x="5736625" y="2383623"/>
                  <a:pt x="5712079" y="2383623"/>
                </a:cubicBezTo>
                <a:cubicBezTo>
                  <a:pt x="5700063" y="2383623"/>
                  <a:pt x="5688187" y="2380426"/>
                  <a:pt x="5677722" y="2374383"/>
                </a:cubicBezTo>
                <a:cubicBezTo>
                  <a:pt x="5661787" y="2365190"/>
                  <a:pt x="5650400" y="2350363"/>
                  <a:pt x="5645641" y="2332596"/>
                </a:cubicBezTo>
                <a:cubicBezTo>
                  <a:pt x="5640893" y="2314840"/>
                  <a:pt x="5643331" y="2296291"/>
                  <a:pt x="5652524" y="2280378"/>
                </a:cubicBezTo>
                <a:cubicBezTo>
                  <a:pt x="5664785" y="2259134"/>
                  <a:pt x="5687650" y="2245940"/>
                  <a:pt x="5712196" y="2245940"/>
                </a:cubicBezTo>
                <a:close/>
                <a:moveTo>
                  <a:pt x="3162482" y="2237505"/>
                </a:moveTo>
                <a:cubicBezTo>
                  <a:pt x="3175828" y="2237505"/>
                  <a:pt x="3189046" y="2241052"/>
                  <a:pt x="3200665" y="2247771"/>
                </a:cubicBezTo>
                <a:cubicBezTo>
                  <a:pt x="3218375" y="2257979"/>
                  <a:pt x="3231032" y="2274475"/>
                  <a:pt x="3236317" y="2294226"/>
                </a:cubicBezTo>
                <a:cubicBezTo>
                  <a:pt x="3241613" y="2313965"/>
                  <a:pt x="3238895" y="2334590"/>
                  <a:pt x="3228676" y="2352288"/>
                </a:cubicBezTo>
                <a:cubicBezTo>
                  <a:pt x="3215050" y="2375900"/>
                  <a:pt x="3189629" y="2390564"/>
                  <a:pt x="3162342" y="2390564"/>
                </a:cubicBezTo>
                <a:cubicBezTo>
                  <a:pt x="3148984" y="2390564"/>
                  <a:pt x="3135779" y="2387006"/>
                  <a:pt x="3124147" y="2380298"/>
                </a:cubicBezTo>
                <a:cubicBezTo>
                  <a:pt x="3087609" y="2359194"/>
                  <a:pt x="3075057" y="2312308"/>
                  <a:pt x="3096137" y="2275782"/>
                </a:cubicBezTo>
                <a:cubicBezTo>
                  <a:pt x="3109775" y="2252158"/>
                  <a:pt x="3135195" y="2237505"/>
                  <a:pt x="3162482" y="2237505"/>
                </a:cubicBezTo>
                <a:close/>
                <a:moveTo>
                  <a:pt x="1096621" y="2233784"/>
                </a:moveTo>
                <a:cubicBezTo>
                  <a:pt x="1100782" y="2233784"/>
                  <a:pt x="1104882" y="2234892"/>
                  <a:pt x="1108489" y="2236980"/>
                </a:cubicBezTo>
                <a:cubicBezTo>
                  <a:pt x="1113985" y="2240153"/>
                  <a:pt x="1117916" y="2245287"/>
                  <a:pt x="1119561" y="2251435"/>
                </a:cubicBezTo>
                <a:cubicBezTo>
                  <a:pt x="1121213" y="2257571"/>
                  <a:pt x="1120377" y="2263987"/>
                  <a:pt x="1117209" y="2269482"/>
                </a:cubicBezTo>
                <a:cubicBezTo>
                  <a:pt x="1112965" y="2276832"/>
                  <a:pt x="1105065" y="2281393"/>
                  <a:pt x="1096581" y="2281393"/>
                </a:cubicBezTo>
                <a:cubicBezTo>
                  <a:pt x="1092430" y="2281393"/>
                  <a:pt x="1088323" y="2280297"/>
                  <a:pt x="1084704" y="2278197"/>
                </a:cubicBezTo>
                <a:lnTo>
                  <a:pt x="1084706" y="2278197"/>
                </a:lnTo>
                <a:cubicBezTo>
                  <a:pt x="1079198" y="2275012"/>
                  <a:pt x="1075254" y="2269879"/>
                  <a:pt x="1073609" y="2263742"/>
                </a:cubicBezTo>
                <a:cubicBezTo>
                  <a:pt x="1071968" y="2257606"/>
                  <a:pt x="1072811" y="2251190"/>
                  <a:pt x="1075995" y="2245683"/>
                </a:cubicBezTo>
                <a:cubicBezTo>
                  <a:pt x="1080228" y="2238345"/>
                  <a:pt x="1088135" y="2233784"/>
                  <a:pt x="1096621" y="2233784"/>
                </a:cubicBezTo>
                <a:close/>
                <a:moveTo>
                  <a:pt x="5507491" y="2179677"/>
                </a:moveTo>
                <a:cubicBezTo>
                  <a:pt x="5518049" y="2179677"/>
                  <a:pt x="5528513" y="2182488"/>
                  <a:pt x="5537730" y="2187820"/>
                </a:cubicBezTo>
                <a:cubicBezTo>
                  <a:pt x="5551752" y="2195893"/>
                  <a:pt x="5561773" y="2208958"/>
                  <a:pt x="5565962" y="2224591"/>
                </a:cubicBezTo>
                <a:cubicBezTo>
                  <a:pt x="5570138" y="2240224"/>
                  <a:pt x="5567991" y="2256556"/>
                  <a:pt x="5559907" y="2270579"/>
                </a:cubicBezTo>
                <a:cubicBezTo>
                  <a:pt x="5549116" y="2289268"/>
                  <a:pt x="5528992" y="2300875"/>
                  <a:pt x="5507375" y="2300875"/>
                </a:cubicBezTo>
                <a:cubicBezTo>
                  <a:pt x="5496805" y="2300875"/>
                  <a:pt x="5486341" y="2298064"/>
                  <a:pt x="5477124" y="2292756"/>
                </a:cubicBezTo>
                <a:cubicBezTo>
                  <a:pt x="5448204" y="2276050"/>
                  <a:pt x="5438253" y="2238917"/>
                  <a:pt x="5454959" y="2209973"/>
                </a:cubicBezTo>
                <a:cubicBezTo>
                  <a:pt x="5465750" y="2191284"/>
                  <a:pt x="5485874" y="2179677"/>
                  <a:pt x="5507491" y="2179677"/>
                </a:cubicBezTo>
                <a:close/>
                <a:moveTo>
                  <a:pt x="2957766" y="2173972"/>
                </a:moveTo>
                <a:cubicBezTo>
                  <a:pt x="2969210" y="2173972"/>
                  <a:pt x="2980515" y="2177017"/>
                  <a:pt x="2990466" y="2182768"/>
                </a:cubicBezTo>
                <a:cubicBezTo>
                  <a:pt x="3005597" y="2191506"/>
                  <a:pt x="3016435" y="2205634"/>
                  <a:pt x="3020973" y="2222561"/>
                </a:cubicBezTo>
                <a:cubicBezTo>
                  <a:pt x="3025511" y="2239500"/>
                  <a:pt x="3023201" y="2257163"/>
                  <a:pt x="3014463" y="2272294"/>
                </a:cubicBezTo>
                <a:cubicBezTo>
                  <a:pt x="3002797" y="2292499"/>
                  <a:pt x="2981028" y="2305075"/>
                  <a:pt x="2957649" y="2305075"/>
                </a:cubicBezTo>
                <a:cubicBezTo>
                  <a:pt x="2946205" y="2305075"/>
                  <a:pt x="2934901" y="2302030"/>
                  <a:pt x="2924949" y="2296279"/>
                </a:cubicBezTo>
                <a:cubicBezTo>
                  <a:pt x="2909784" y="2287529"/>
                  <a:pt x="2898946" y="2273402"/>
                  <a:pt x="2894408" y="2256486"/>
                </a:cubicBezTo>
                <a:cubicBezTo>
                  <a:pt x="2889881" y="2239570"/>
                  <a:pt x="2892203" y="2221920"/>
                  <a:pt x="2900952" y="2206765"/>
                </a:cubicBezTo>
                <a:cubicBezTo>
                  <a:pt x="2912630" y="2186536"/>
                  <a:pt x="2934399" y="2173972"/>
                  <a:pt x="2957766" y="2173972"/>
                </a:cubicBezTo>
                <a:close/>
                <a:moveTo>
                  <a:pt x="4499846" y="2142065"/>
                </a:moveTo>
                <a:cubicBezTo>
                  <a:pt x="4495028" y="2142065"/>
                  <a:pt x="4490303" y="2143990"/>
                  <a:pt x="4486838" y="2147583"/>
                </a:cubicBezTo>
                <a:cubicBezTo>
                  <a:pt x="4476117" y="2158689"/>
                  <a:pt x="4463354" y="2167159"/>
                  <a:pt x="4448935" y="2172747"/>
                </a:cubicBezTo>
                <a:cubicBezTo>
                  <a:pt x="4443709" y="2174777"/>
                  <a:pt x="4439719" y="2179117"/>
                  <a:pt x="4438133" y="2184495"/>
                </a:cubicBezTo>
                <a:cubicBezTo>
                  <a:pt x="4436546" y="2189873"/>
                  <a:pt x="4437549" y="2195682"/>
                  <a:pt x="4440839" y="2200221"/>
                </a:cubicBezTo>
                <a:cubicBezTo>
                  <a:pt x="4447162" y="2208947"/>
                  <a:pt x="4452400" y="2218525"/>
                  <a:pt x="4456390" y="2228662"/>
                </a:cubicBezTo>
                <a:cubicBezTo>
                  <a:pt x="4458256" y="2233399"/>
                  <a:pt x="4462036" y="2237132"/>
                  <a:pt x="4466807" y="2238940"/>
                </a:cubicBezTo>
                <a:cubicBezTo>
                  <a:pt x="4468884" y="2239722"/>
                  <a:pt x="4471054" y="2240107"/>
                  <a:pt x="4473212" y="2240107"/>
                </a:cubicBezTo>
                <a:cubicBezTo>
                  <a:pt x="4476036" y="2240107"/>
                  <a:pt x="4478859" y="2239454"/>
                  <a:pt x="4481425" y="2238135"/>
                </a:cubicBezTo>
                <a:cubicBezTo>
                  <a:pt x="4493371" y="2232046"/>
                  <a:pt x="4506169" y="2227881"/>
                  <a:pt x="4519445" y="2225746"/>
                </a:cubicBezTo>
                <a:cubicBezTo>
                  <a:pt x="4525429" y="2224789"/>
                  <a:pt x="4530528" y="2220881"/>
                  <a:pt x="4533036" y="2215352"/>
                </a:cubicBezTo>
                <a:cubicBezTo>
                  <a:pt x="4535544" y="2209845"/>
                  <a:pt x="4535112" y="2203429"/>
                  <a:pt x="4531893" y="2198284"/>
                </a:cubicBezTo>
                <a:cubicBezTo>
                  <a:pt x="4524310" y="2186198"/>
                  <a:pt x="4519445" y="2172292"/>
                  <a:pt x="4517812" y="2158083"/>
                </a:cubicBezTo>
                <a:cubicBezTo>
                  <a:pt x="4517007" y="2151130"/>
                  <a:pt x="4512270" y="2145262"/>
                  <a:pt x="4505644" y="2143022"/>
                </a:cubicBezTo>
                <a:cubicBezTo>
                  <a:pt x="4503754" y="2142369"/>
                  <a:pt x="4501783" y="2142065"/>
                  <a:pt x="4499846" y="2142065"/>
                </a:cubicBezTo>
                <a:close/>
                <a:moveTo>
                  <a:pt x="4818901" y="2139429"/>
                </a:moveTo>
                <a:cubicBezTo>
                  <a:pt x="4833192" y="2139429"/>
                  <a:pt x="4847355" y="2143244"/>
                  <a:pt x="4859837" y="2150441"/>
                </a:cubicBezTo>
                <a:cubicBezTo>
                  <a:pt x="4898989" y="2173050"/>
                  <a:pt x="4912452" y="2223308"/>
                  <a:pt x="4889854" y="2262471"/>
                </a:cubicBezTo>
                <a:cubicBezTo>
                  <a:pt x="4875237" y="2287763"/>
                  <a:pt x="4847997" y="2303489"/>
                  <a:pt x="4818750" y="2303489"/>
                </a:cubicBezTo>
                <a:cubicBezTo>
                  <a:pt x="4804447" y="2303489"/>
                  <a:pt x="4790296" y="2299686"/>
                  <a:pt x="4777813" y="2292476"/>
                </a:cubicBezTo>
                <a:cubicBezTo>
                  <a:pt x="4738662" y="2269867"/>
                  <a:pt x="4725200" y="2219610"/>
                  <a:pt x="4747796" y="2180447"/>
                </a:cubicBezTo>
                <a:cubicBezTo>
                  <a:pt x="4762414" y="2155155"/>
                  <a:pt x="4789654" y="2139429"/>
                  <a:pt x="4818901" y="2139429"/>
                </a:cubicBezTo>
                <a:close/>
                <a:moveTo>
                  <a:pt x="1580576" y="2117123"/>
                </a:moveTo>
                <a:cubicBezTo>
                  <a:pt x="1595356" y="2117123"/>
                  <a:pt x="1609986" y="2121055"/>
                  <a:pt x="1622887" y="2128498"/>
                </a:cubicBezTo>
                <a:cubicBezTo>
                  <a:pt x="1663346" y="2151865"/>
                  <a:pt x="1677265" y="2203802"/>
                  <a:pt x="1653908" y="2244283"/>
                </a:cubicBezTo>
                <a:cubicBezTo>
                  <a:pt x="1638814" y="2270427"/>
                  <a:pt x="1610652" y="2286666"/>
                  <a:pt x="1580425" y="2286666"/>
                </a:cubicBezTo>
                <a:cubicBezTo>
                  <a:pt x="1565643" y="2286666"/>
                  <a:pt x="1551015" y="2282746"/>
                  <a:pt x="1538123" y="2275303"/>
                </a:cubicBezTo>
                <a:cubicBezTo>
                  <a:pt x="1497653" y="2251925"/>
                  <a:pt x="1483735" y="2199987"/>
                  <a:pt x="1507092" y="2159506"/>
                </a:cubicBezTo>
                <a:cubicBezTo>
                  <a:pt x="1522198" y="2133374"/>
                  <a:pt x="1550361" y="2117123"/>
                  <a:pt x="1580576" y="2117123"/>
                </a:cubicBezTo>
                <a:close/>
                <a:moveTo>
                  <a:pt x="5302775" y="2111757"/>
                </a:moveTo>
                <a:cubicBezTo>
                  <a:pt x="5312213" y="2111757"/>
                  <a:pt x="5321522" y="2114265"/>
                  <a:pt x="5329724" y="2118990"/>
                </a:cubicBezTo>
                <a:cubicBezTo>
                  <a:pt x="5342218" y="2126223"/>
                  <a:pt x="5351154" y="2137866"/>
                  <a:pt x="5354887" y="2151795"/>
                </a:cubicBezTo>
                <a:cubicBezTo>
                  <a:pt x="5358620" y="2165724"/>
                  <a:pt x="5356707" y="2180283"/>
                  <a:pt x="5349497" y="2192789"/>
                </a:cubicBezTo>
                <a:cubicBezTo>
                  <a:pt x="5339873" y="2209425"/>
                  <a:pt x="5321931" y="2219785"/>
                  <a:pt x="5302681" y="2219785"/>
                </a:cubicBezTo>
                <a:cubicBezTo>
                  <a:pt x="5293255" y="2219785"/>
                  <a:pt x="5283934" y="2217276"/>
                  <a:pt x="5275733" y="2212552"/>
                </a:cubicBezTo>
                <a:cubicBezTo>
                  <a:pt x="5263239" y="2205330"/>
                  <a:pt x="5254303" y="2193676"/>
                  <a:pt x="5250569" y="2179758"/>
                </a:cubicBezTo>
                <a:cubicBezTo>
                  <a:pt x="5246836" y="2165817"/>
                  <a:pt x="5248749" y="2151258"/>
                  <a:pt x="5255959" y="2138764"/>
                </a:cubicBezTo>
                <a:cubicBezTo>
                  <a:pt x="5265572" y="2122105"/>
                  <a:pt x="5283514" y="2111757"/>
                  <a:pt x="5302775" y="2111757"/>
                </a:cubicBezTo>
                <a:close/>
                <a:moveTo>
                  <a:pt x="1375825" y="2096439"/>
                </a:moveTo>
                <a:cubicBezTo>
                  <a:pt x="1381214" y="2096439"/>
                  <a:pt x="1386556" y="2097874"/>
                  <a:pt x="1391271" y="2100592"/>
                </a:cubicBezTo>
                <a:cubicBezTo>
                  <a:pt x="1398422" y="2104722"/>
                  <a:pt x="1403543" y="2111395"/>
                  <a:pt x="1405689" y="2119386"/>
                </a:cubicBezTo>
                <a:cubicBezTo>
                  <a:pt x="1407825" y="2127366"/>
                  <a:pt x="1406727" y="2135707"/>
                  <a:pt x="1402598" y="2142859"/>
                </a:cubicBezTo>
                <a:cubicBezTo>
                  <a:pt x="1397081" y="2152413"/>
                  <a:pt x="1386814" y="2158339"/>
                  <a:pt x="1375790" y="2158339"/>
                </a:cubicBezTo>
                <a:cubicBezTo>
                  <a:pt x="1370376" y="2158339"/>
                  <a:pt x="1365021" y="2156904"/>
                  <a:pt x="1360321" y="2154186"/>
                </a:cubicBezTo>
                <a:cubicBezTo>
                  <a:pt x="1345563" y="2145658"/>
                  <a:pt x="1340476" y="2126701"/>
                  <a:pt x="1349004" y="2111920"/>
                </a:cubicBezTo>
                <a:cubicBezTo>
                  <a:pt x="1354521" y="2102377"/>
                  <a:pt x="1364801" y="2096439"/>
                  <a:pt x="1375825" y="2096439"/>
                </a:cubicBezTo>
                <a:close/>
                <a:moveTo>
                  <a:pt x="3577363" y="2095494"/>
                </a:moveTo>
                <a:cubicBezTo>
                  <a:pt x="3574808" y="2095494"/>
                  <a:pt x="3572265" y="2096031"/>
                  <a:pt x="3569897" y="2097092"/>
                </a:cubicBezTo>
                <a:cubicBezTo>
                  <a:pt x="3565872" y="2098936"/>
                  <a:pt x="3561754" y="2100557"/>
                  <a:pt x="3557565" y="2101969"/>
                </a:cubicBezTo>
                <a:cubicBezTo>
                  <a:pt x="3552526" y="2103672"/>
                  <a:pt x="3548501" y="2107499"/>
                  <a:pt x="3546541" y="2112433"/>
                </a:cubicBezTo>
                <a:cubicBezTo>
                  <a:pt x="3544581" y="2117368"/>
                  <a:pt x="3544884" y="2122910"/>
                  <a:pt x="3547381" y="2127611"/>
                </a:cubicBezTo>
                <a:cubicBezTo>
                  <a:pt x="3548443" y="2129594"/>
                  <a:pt x="3549446" y="2131612"/>
                  <a:pt x="3550391" y="2133666"/>
                </a:cubicBezTo>
                <a:cubicBezTo>
                  <a:pt x="3552549" y="2138332"/>
                  <a:pt x="3556597" y="2141844"/>
                  <a:pt x="3561497" y="2143349"/>
                </a:cubicBezTo>
                <a:cubicBezTo>
                  <a:pt x="3563235" y="2143874"/>
                  <a:pt x="3565020" y="2144142"/>
                  <a:pt x="3566793" y="2144142"/>
                </a:cubicBezTo>
                <a:cubicBezTo>
                  <a:pt x="3570048" y="2144142"/>
                  <a:pt x="3573280" y="2143255"/>
                  <a:pt x="3576126" y="2141540"/>
                </a:cubicBezTo>
                <a:cubicBezTo>
                  <a:pt x="3579836" y="2139312"/>
                  <a:pt x="3583651" y="2137270"/>
                  <a:pt x="3587570" y="2135404"/>
                </a:cubicBezTo>
                <a:cubicBezTo>
                  <a:pt x="3596507" y="2131134"/>
                  <a:pt x="3600368" y="2120471"/>
                  <a:pt x="3596204" y="2111489"/>
                </a:cubicBezTo>
                <a:cubicBezTo>
                  <a:pt x="3595445" y="2109855"/>
                  <a:pt x="3594722" y="2108222"/>
                  <a:pt x="3594034" y="2106577"/>
                </a:cubicBezTo>
                <a:cubicBezTo>
                  <a:pt x="3592144" y="2102062"/>
                  <a:pt x="3588516" y="2098527"/>
                  <a:pt x="3583966" y="2096731"/>
                </a:cubicBezTo>
                <a:cubicBezTo>
                  <a:pt x="3581842" y="2095903"/>
                  <a:pt x="3579603" y="2095494"/>
                  <a:pt x="3577363" y="2095494"/>
                </a:cubicBezTo>
                <a:close/>
                <a:moveTo>
                  <a:pt x="2753085" y="2092881"/>
                </a:moveTo>
                <a:cubicBezTo>
                  <a:pt x="2765661" y="2092881"/>
                  <a:pt x="2778109" y="2096229"/>
                  <a:pt x="2789075" y="2102552"/>
                </a:cubicBezTo>
                <a:cubicBezTo>
                  <a:pt x="2805757" y="2112200"/>
                  <a:pt x="2817692" y="2127739"/>
                  <a:pt x="2822673" y="2146347"/>
                </a:cubicBezTo>
                <a:cubicBezTo>
                  <a:pt x="2827666" y="2164954"/>
                  <a:pt x="2825111" y="2184401"/>
                  <a:pt x="2815475" y="2201096"/>
                </a:cubicBezTo>
                <a:cubicBezTo>
                  <a:pt x="2802619" y="2223331"/>
                  <a:pt x="2778669" y="2237155"/>
                  <a:pt x="2752945" y="2237155"/>
                </a:cubicBezTo>
                <a:cubicBezTo>
                  <a:pt x="2740369" y="2237155"/>
                  <a:pt x="2727921" y="2233807"/>
                  <a:pt x="2716943" y="2227473"/>
                </a:cubicBezTo>
                <a:cubicBezTo>
                  <a:pt x="2700296" y="2217860"/>
                  <a:pt x="2688373" y="2202309"/>
                  <a:pt x="2683380" y="2183666"/>
                </a:cubicBezTo>
                <a:cubicBezTo>
                  <a:pt x="2678387" y="2165036"/>
                  <a:pt x="2680942" y="2145600"/>
                  <a:pt x="2690543" y="2128941"/>
                </a:cubicBezTo>
                <a:cubicBezTo>
                  <a:pt x="2703399" y="2106705"/>
                  <a:pt x="2727361" y="2092881"/>
                  <a:pt x="2753085" y="2092881"/>
                </a:cubicBezTo>
                <a:close/>
                <a:moveTo>
                  <a:pt x="4287593" y="2085951"/>
                </a:moveTo>
                <a:cubicBezTo>
                  <a:pt x="4283615" y="2085951"/>
                  <a:pt x="4279672" y="2087281"/>
                  <a:pt x="4276441" y="2089813"/>
                </a:cubicBezTo>
                <a:cubicBezTo>
                  <a:pt x="4268718" y="2095856"/>
                  <a:pt x="4260213" y="2100907"/>
                  <a:pt x="4251172" y="2104815"/>
                </a:cubicBezTo>
                <a:cubicBezTo>
                  <a:pt x="4246319" y="2106904"/>
                  <a:pt x="4242621" y="2111010"/>
                  <a:pt x="4241058" y="2116062"/>
                </a:cubicBezTo>
                <a:cubicBezTo>
                  <a:pt x="4239494" y="2121101"/>
                  <a:pt x="4240217" y="2126584"/>
                  <a:pt x="4243029" y="2131053"/>
                </a:cubicBezTo>
                <a:lnTo>
                  <a:pt x="4243041" y="2131053"/>
                </a:lnTo>
                <a:cubicBezTo>
                  <a:pt x="4246902" y="2137177"/>
                  <a:pt x="4250297" y="2143675"/>
                  <a:pt x="4253120" y="2150360"/>
                </a:cubicBezTo>
                <a:cubicBezTo>
                  <a:pt x="4255057" y="2154933"/>
                  <a:pt x="4258778" y="2158491"/>
                  <a:pt x="4263433" y="2160241"/>
                </a:cubicBezTo>
                <a:cubicBezTo>
                  <a:pt x="4265486" y="2161011"/>
                  <a:pt x="4267633" y="2161384"/>
                  <a:pt x="4269779" y="2161384"/>
                </a:cubicBezTo>
                <a:cubicBezTo>
                  <a:pt x="4272486" y="2161384"/>
                  <a:pt x="4275192" y="2160778"/>
                  <a:pt x="4277677" y="2159564"/>
                </a:cubicBezTo>
                <a:cubicBezTo>
                  <a:pt x="4285843" y="2155598"/>
                  <a:pt x="4294465" y="2152471"/>
                  <a:pt x="4303296" y="2150266"/>
                </a:cubicBezTo>
                <a:cubicBezTo>
                  <a:pt x="4308721" y="2148913"/>
                  <a:pt x="4313224" y="2145122"/>
                  <a:pt x="4315475" y="2139989"/>
                </a:cubicBezTo>
                <a:cubicBezTo>
                  <a:pt x="4317727" y="2134867"/>
                  <a:pt x="4317482" y="2128988"/>
                  <a:pt x="4314799" y="2124065"/>
                </a:cubicBezTo>
                <a:cubicBezTo>
                  <a:pt x="4310575" y="2116330"/>
                  <a:pt x="4307321" y="2108059"/>
                  <a:pt x="4305104" y="2099519"/>
                </a:cubicBezTo>
                <a:cubicBezTo>
                  <a:pt x="4303576" y="2093604"/>
                  <a:pt x="4299178" y="2088868"/>
                  <a:pt x="4293391" y="2086908"/>
                </a:cubicBezTo>
                <a:cubicBezTo>
                  <a:pt x="4291502" y="2086266"/>
                  <a:pt x="4289542" y="2085951"/>
                  <a:pt x="4287593" y="2085951"/>
                </a:cubicBezTo>
                <a:close/>
                <a:moveTo>
                  <a:pt x="3236970" y="2044875"/>
                </a:moveTo>
                <a:cubicBezTo>
                  <a:pt x="3248216" y="2044875"/>
                  <a:pt x="3259334" y="2047873"/>
                  <a:pt x="3269122" y="2053520"/>
                </a:cubicBezTo>
                <a:cubicBezTo>
                  <a:pt x="3299897" y="2071299"/>
                  <a:pt x="3310478" y="2110777"/>
                  <a:pt x="3292711" y="2141540"/>
                </a:cubicBezTo>
                <a:cubicBezTo>
                  <a:pt x="3281231" y="2161431"/>
                  <a:pt x="3259836" y="2173785"/>
                  <a:pt x="3236853" y="2173785"/>
                </a:cubicBezTo>
                <a:cubicBezTo>
                  <a:pt x="3225607" y="2173785"/>
                  <a:pt x="3214490" y="2170787"/>
                  <a:pt x="3204690" y="2165141"/>
                </a:cubicBezTo>
                <a:cubicBezTo>
                  <a:pt x="3173938" y="2147362"/>
                  <a:pt x="3163346" y="2107872"/>
                  <a:pt x="3181113" y="2077120"/>
                </a:cubicBezTo>
                <a:cubicBezTo>
                  <a:pt x="3192581" y="2057230"/>
                  <a:pt x="3213988" y="2044875"/>
                  <a:pt x="3236970" y="2044875"/>
                </a:cubicBezTo>
                <a:close/>
                <a:moveTo>
                  <a:pt x="5098082" y="2039450"/>
                </a:moveTo>
                <a:cubicBezTo>
                  <a:pt x="5107135" y="2039450"/>
                  <a:pt x="5116060" y="2041854"/>
                  <a:pt x="5123922" y="2046403"/>
                </a:cubicBezTo>
                <a:cubicBezTo>
                  <a:pt x="5135892" y="2053310"/>
                  <a:pt x="5144455" y="2064474"/>
                  <a:pt x="5148036" y="2077867"/>
                </a:cubicBezTo>
                <a:cubicBezTo>
                  <a:pt x="5151618" y="2091259"/>
                  <a:pt x="5149798" y="2105212"/>
                  <a:pt x="5142903" y="2117158"/>
                </a:cubicBezTo>
                <a:cubicBezTo>
                  <a:pt x="5133664" y="2133141"/>
                  <a:pt x="5116468" y="2143080"/>
                  <a:pt x="5097989" y="2143080"/>
                </a:cubicBezTo>
                <a:cubicBezTo>
                  <a:pt x="5088936" y="2143080"/>
                  <a:pt x="5080000" y="2140677"/>
                  <a:pt x="5072137" y="2136127"/>
                </a:cubicBezTo>
                <a:cubicBezTo>
                  <a:pt x="5060144" y="2129197"/>
                  <a:pt x="5051569" y="2118033"/>
                  <a:pt x="5047988" y="2104676"/>
                </a:cubicBezTo>
                <a:cubicBezTo>
                  <a:pt x="5044418" y="2091306"/>
                  <a:pt x="5046250" y="2077342"/>
                  <a:pt x="5053168" y="2065372"/>
                </a:cubicBezTo>
                <a:cubicBezTo>
                  <a:pt x="5062396" y="2049390"/>
                  <a:pt x="5079615" y="2039450"/>
                  <a:pt x="5098082" y="2039450"/>
                </a:cubicBezTo>
                <a:close/>
                <a:moveTo>
                  <a:pt x="4077184" y="2022955"/>
                </a:moveTo>
                <a:cubicBezTo>
                  <a:pt x="4073696" y="2022955"/>
                  <a:pt x="4070219" y="2023970"/>
                  <a:pt x="4067233" y="2025941"/>
                </a:cubicBezTo>
                <a:cubicBezTo>
                  <a:pt x="4062147" y="2029289"/>
                  <a:pt x="4056745" y="2032287"/>
                  <a:pt x="4051204" y="2034842"/>
                </a:cubicBezTo>
                <a:cubicBezTo>
                  <a:pt x="4046572" y="2036966"/>
                  <a:pt x="4043061" y="2040944"/>
                  <a:pt x="4041521" y="2045797"/>
                </a:cubicBezTo>
                <a:cubicBezTo>
                  <a:pt x="4039981" y="2050650"/>
                  <a:pt x="4040552" y="2055923"/>
                  <a:pt x="4043119" y="2060333"/>
                </a:cubicBezTo>
                <a:cubicBezTo>
                  <a:pt x="4045441" y="2064357"/>
                  <a:pt x="4047575" y="2068534"/>
                  <a:pt x="4049477" y="2072757"/>
                </a:cubicBezTo>
                <a:cubicBezTo>
                  <a:pt x="4051448" y="2077178"/>
                  <a:pt x="4055123" y="2080620"/>
                  <a:pt x="4059662" y="2082312"/>
                </a:cubicBezTo>
                <a:cubicBezTo>
                  <a:pt x="4061703" y="2083070"/>
                  <a:pt x="4063838" y="2083455"/>
                  <a:pt x="4065984" y="2083455"/>
                </a:cubicBezTo>
                <a:cubicBezTo>
                  <a:pt x="4068586" y="2083455"/>
                  <a:pt x="4071188" y="2082895"/>
                  <a:pt x="4073603" y="2081763"/>
                </a:cubicBezTo>
                <a:cubicBezTo>
                  <a:pt x="4078852" y="2079325"/>
                  <a:pt x="4084300" y="2077202"/>
                  <a:pt x="4089818" y="2075440"/>
                </a:cubicBezTo>
                <a:cubicBezTo>
                  <a:pt x="4094858" y="2073842"/>
                  <a:pt x="4098941" y="2070121"/>
                  <a:pt x="4100994" y="2065244"/>
                </a:cubicBezTo>
                <a:cubicBezTo>
                  <a:pt x="4103048" y="2060379"/>
                  <a:pt x="4102873" y="2054850"/>
                  <a:pt x="4100505" y="2050125"/>
                </a:cubicBezTo>
                <a:cubicBezTo>
                  <a:pt x="4098101" y="2045295"/>
                  <a:pt x="4096013" y="2040302"/>
                  <a:pt x="4094322" y="2035274"/>
                </a:cubicBezTo>
                <a:cubicBezTo>
                  <a:pt x="4092536" y="2029954"/>
                  <a:pt x="4088372" y="2025766"/>
                  <a:pt x="4083075" y="2023935"/>
                </a:cubicBezTo>
                <a:cubicBezTo>
                  <a:pt x="4081151" y="2023270"/>
                  <a:pt x="4079167" y="2022955"/>
                  <a:pt x="4077184" y="2022955"/>
                </a:cubicBezTo>
                <a:close/>
                <a:moveTo>
                  <a:pt x="3032242" y="2012117"/>
                </a:moveTo>
                <a:cubicBezTo>
                  <a:pt x="3036197" y="2012117"/>
                  <a:pt x="3040117" y="2013178"/>
                  <a:pt x="3043582" y="2015162"/>
                </a:cubicBezTo>
                <a:cubicBezTo>
                  <a:pt x="3048820" y="2018195"/>
                  <a:pt x="3052565" y="2023083"/>
                  <a:pt x="3054140" y="2028951"/>
                </a:cubicBezTo>
                <a:cubicBezTo>
                  <a:pt x="3055703" y="2034807"/>
                  <a:pt x="3054909" y="2040920"/>
                  <a:pt x="3051876" y="2046158"/>
                </a:cubicBezTo>
                <a:cubicBezTo>
                  <a:pt x="3047828" y="2053181"/>
                  <a:pt x="3040292" y="2057533"/>
                  <a:pt x="3032196" y="2057533"/>
                </a:cubicBezTo>
                <a:cubicBezTo>
                  <a:pt x="3028229" y="2057533"/>
                  <a:pt x="3024309" y="2056471"/>
                  <a:pt x="3020879" y="2054476"/>
                </a:cubicBezTo>
                <a:cubicBezTo>
                  <a:pt x="3015606" y="2051455"/>
                  <a:pt x="3011861" y="2046555"/>
                  <a:pt x="3010287" y="2040699"/>
                </a:cubicBezTo>
                <a:cubicBezTo>
                  <a:pt x="3008712" y="2034854"/>
                  <a:pt x="3009528" y="2028729"/>
                  <a:pt x="3012561" y="2023480"/>
                </a:cubicBezTo>
                <a:cubicBezTo>
                  <a:pt x="3016598" y="2016468"/>
                  <a:pt x="3024146" y="2012117"/>
                  <a:pt x="3032242" y="2012117"/>
                </a:cubicBezTo>
                <a:close/>
                <a:moveTo>
                  <a:pt x="2548392" y="2007940"/>
                </a:moveTo>
                <a:cubicBezTo>
                  <a:pt x="2562788" y="2007940"/>
                  <a:pt x="2577044" y="2011767"/>
                  <a:pt x="2589597" y="2019012"/>
                </a:cubicBezTo>
                <a:cubicBezTo>
                  <a:pt x="2629004" y="2041772"/>
                  <a:pt x="2642572" y="2092368"/>
                  <a:pt x="2619812" y="2131787"/>
                </a:cubicBezTo>
                <a:cubicBezTo>
                  <a:pt x="2605101" y="2157266"/>
                  <a:pt x="2577674" y="2173085"/>
                  <a:pt x="2548240" y="2173085"/>
                </a:cubicBezTo>
                <a:cubicBezTo>
                  <a:pt x="2533833" y="2173085"/>
                  <a:pt x="2519577" y="2169259"/>
                  <a:pt x="2507024" y="2162014"/>
                </a:cubicBezTo>
                <a:cubicBezTo>
                  <a:pt x="2487927" y="2150990"/>
                  <a:pt x="2474266" y="2133187"/>
                  <a:pt x="2468561" y="2111885"/>
                </a:cubicBezTo>
                <a:cubicBezTo>
                  <a:pt x="2462856" y="2090583"/>
                  <a:pt x="2465784" y="2068336"/>
                  <a:pt x="2476821" y="2049238"/>
                </a:cubicBezTo>
                <a:cubicBezTo>
                  <a:pt x="2491520" y="2023760"/>
                  <a:pt x="2518947" y="2007940"/>
                  <a:pt x="2548392" y="2007940"/>
                </a:cubicBezTo>
                <a:close/>
                <a:moveTo>
                  <a:pt x="5935274" y="2006179"/>
                </a:moveTo>
                <a:cubicBezTo>
                  <a:pt x="5931926" y="2006179"/>
                  <a:pt x="5928601" y="2007100"/>
                  <a:pt x="5925697" y="2008909"/>
                </a:cubicBezTo>
                <a:cubicBezTo>
                  <a:pt x="5915909" y="2015022"/>
                  <a:pt x="5905316" y="2019700"/>
                  <a:pt x="5894222" y="2022803"/>
                </a:cubicBezTo>
                <a:cubicBezTo>
                  <a:pt x="5888750" y="2024343"/>
                  <a:pt x="5884317" y="2028368"/>
                  <a:pt x="5882252" y="2033664"/>
                </a:cubicBezTo>
                <a:cubicBezTo>
                  <a:pt x="5880187" y="2038960"/>
                  <a:pt x="5880747" y="2044934"/>
                  <a:pt x="5883745" y="2049763"/>
                </a:cubicBezTo>
                <a:cubicBezTo>
                  <a:pt x="5889718" y="2059364"/>
                  <a:pt x="5894233" y="2069771"/>
                  <a:pt x="5897150" y="2080678"/>
                </a:cubicBezTo>
                <a:cubicBezTo>
                  <a:pt x="5898678" y="2086395"/>
                  <a:pt x="5902913" y="2090991"/>
                  <a:pt x="5908466" y="2093009"/>
                </a:cubicBezTo>
                <a:cubicBezTo>
                  <a:pt x="5910461" y="2093721"/>
                  <a:pt x="5912549" y="2094083"/>
                  <a:pt x="5914614" y="2094083"/>
                </a:cubicBezTo>
                <a:cubicBezTo>
                  <a:pt x="5918300" y="2094083"/>
                  <a:pt x="5921952" y="2092951"/>
                  <a:pt x="5925055" y="2090758"/>
                </a:cubicBezTo>
                <a:cubicBezTo>
                  <a:pt x="5934878" y="2083828"/>
                  <a:pt x="5945704" y="2078485"/>
                  <a:pt x="5957218" y="2074892"/>
                </a:cubicBezTo>
                <a:cubicBezTo>
                  <a:pt x="5962690" y="2073200"/>
                  <a:pt x="5967030" y="2069001"/>
                  <a:pt x="5968919" y="2063588"/>
                </a:cubicBezTo>
                <a:cubicBezTo>
                  <a:pt x="5970809" y="2058174"/>
                  <a:pt x="5970016" y="2052201"/>
                  <a:pt x="5966785" y="2047453"/>
                </a:cubicBezTo>
                <a:lnTo>
                  <a:pt x="5966796" y="2047465"/>
                </a:lnTo>
                <a:cubicBezTo>
                  <a:pt x="5960718" y="2038540"/>
                  <a:pt x="5955877" y="2028788"/>
                  <a:pt x="5952400" y="2018475"/>
                </a:cubicBezTo>
                <a:cubicBezTo>
                  <a:pt x="5950639" y="2013237"/>
                  <a:pt x="5946567" y="2009095"/>
                  <a:pt x="5941364" y="2007229"/>
                </a:cubicBezTo>
                <a:cubicBezTo>
                  <a:pt x="5939392" y="2006529"/>
                  <a:pt x="5937327" y="2006179"/>
                  <a:pt x="5935274" y="2006179"/>
                </a:cubicBezTo>
                <a:close/>
                <a:moveTo>
                  <a:pt x="1859781" y="1982532"/>
                </a:moveTo>
                <a:cubicBezTo>
                  <a:pt x="1875332" y="1982532"/>
                  <a:pt x="1890718" y="1986673"/>
                  <a:pt x="1904287" y="1994489"/>
                </a:cubicBezTo>
                <a:cubicBezTo>
                  <a:pt x="1924911" y="2006400"/>
                  <a:pt x="1939658" y="2025626"/>
                  <a:pt x="1945816" y="2048632"/>
                </a:cubicBezTo>
                <a:cubicBezTo>
                  <a:pt x="1951976" y="2071637"/>
                  <a:pt x="1948815" y="2095646"/>
                  <a:pt x="1936917" y="2116272"/>
                </a:cubicBezTo>
                <a:cubicBezTo>
                  <a:pt x="1921039" y="2143780"/>
                  <a:pt x="1891418" y="2160859"/>
                  <a:pt x="1859628" y="2160859"/>
                </a:cubicBezTo>
                <a:cubicBezTo>
                  <a:pt x="1844078" y="2160859"/>
                  <a:pt x="1828690" y="2156729"/>
                  <a:pt x="1815121" y="2148902"/>
                </a:cubicBezTo>
                <a:cubicBezTo>
                  <a:pt x="1794520" y="2136990"/>
                  <a:pt x="1779763" y="2117777"/>
                  <a:pt x="1773591" y="2094771"/>
                </a:cubicBezTo>
                <a:cubicBezTo>
                  <a:pt x="1767432" y="2071766"/>
                  <a:pt x="1770592" y="2047745"/>
                  <a:pt x="1782505" y="2027108"/>
                </a:cubicBezTo>
                <a:cubicBezTo>
                  <a:pt x="1798381" y="1999622"/>
                  <a:pt x="1827989" y="1982532"/>
                  <a:pt x="1859781" y="1982532"/>
                </a:cubicBezTo>
                <a:close/>
                <a:moveTo>
                  <a:pt x="4893377" y="1962198"/>
                </a:moveTo>
                <a:cubicBezTo>
                  <a:pt x="4902897" y="1962198"/>
                  <a:pt x="4912312" y="1964741"/>
                  <a:pt x="4920606" y="1969524"/>
                </a:cubicBezTo>
                <a:cubicBezTo>
                  <a:pt x="4933229" y="1976815"/>
                  <a:pt x="4942247" y="1988575"/>
                  <a:pt x="4946026" y="2002644"/>
                </a:cubicBezTo>
                <a:cubicBezTo>
                  <a:pt x="4949795" y="2016713"/>
                  <a:pt x="4947858" y="2031413"/>
                  <a:pt x="4940567" y="2044035"/>
                </a:cubicBezTo>
                <a:cubicBezTo>
                  <a:pt x="4930861" y="2060858"/>
                  <a:pt x="4912731" y="2071322"/>
                  <a:pt x="4893284" y="2071322"/>
                </a:cubicBezTo>
                <a:cubicBezTo>
                  <a:pt x="4883753" y="2071322"/>
                  <a:pt x="4874339" y="2068791"/>
                  <a:pt x="4866056" y="2063996"/>
                </a:cubicBezTo>
                <a:cubicBezTo>
                  <a:pt x="4853444" y="2056716"/>
                  <a:pt x="4844415" y="2044957"/>
                  <a:pt x="4840635" y="2030876"/>
                </a:cubicBezTo>
                <a:cubicBezTo>
                  <a:pt x="4836867" y="2016807"/>
                  <a:pt x="4838803" y="2002107"/>
                  <a:pt x="4846095" y="1989485"/>
                </a:cubicBezTo>
                <a:cubicBezTo>
                  <a:pt x="4855813" y="1972651"/>
                  <a:pt x="4873930" y="1962198"/>
                  <a:pt x="4893377" y="1962198"/>
                </a:cubicBezTo>
                <a:close/>
                <a:moveTo>
                  <a:pt x="3869808" y="1958500"/>
                </a:moveTo>
                <a:cubicBezTo>
                  <a:pt x="3866635" y="1958500"/>
                  <a:pt x="3863496" y="1959328"/>
                  <a:pt x="3860697" y="1960961"/>
                </a:cubicBezTo>
                <a:cubicBezTo>
                  <a:pt x="3857605" y="1962758"/>
                  <a:pt x="3854432" y="1964438"/>
                  <a:pt x="3851189" y="1965966"/>
                </a:cubicBezTo>
                <a:cubicBezTo>
                  <a:pt x="3846767" y="1968066"/>
                  <a:pt x="3843396" y="1971857"/>
                  <a:pt x="3841821" y="1976500"/>
                </a:cubicBezTo>
                <a:cubicBezTo>
                  <a:pt x="3840246" y="1981120"/>
                  <a:pt x="3840619" y="1986195"/>
                  <a:pt x="3842848" y="1990546"/>
                </a:cubicBezTo>
                <a:cubicBezTo>
                  <a:pt x="3843722" y="1992249"/>
                  <a:pt x="3844574" y="1993988"/>
                  <a:pt x="3845368" y="1995726"/>
                </a:cubicBezTo>
                <a:cubicBezTo>
                  <a:pt x="3848424" y="2002329"/>
                  <a:pt x="3854969" y="2006225"/>
                  <a:pt x="3861805" y="2006225"/>
                </a:cubicBezTo>
                <a:cubicBezTo>
                  <a:pt x="3864313" y="2006225"/>
                  <a:pt x="3866868" y="2005700"/>
                  <a:pt x="3869306" y="2004592"/>
                </a:cubicBezTo>
                <a:cubicBezTo>
                  <a:pt x="3872503" y="2003122"/>
                  <a:pt x="3875757" y="2001804"/>
                  <a:pt x="3879071" y="2000602"/>
                </a:cubicBezTo>
                <a:cubicBezTo>
                  <a:pt x="3883854" y="1998864"/>
                  <a:pt x="3887692" y="1995178"/>
                  <a:pt x="3889628" y="1990465"/>
                </a:cubicBezTo>
                <a:cubicBezTo>
                  <a:pt x="3891553" y="1985752"/>
                  <a:pt x="3891413" y="1980432"/>
                  <a:pt x="3889232" y="1975835"/>
                </a:cubicBezTo>
                <a:cubicBezTo>
                  <a:pt x="3888275" y="1973829"/>
                  <a:pt x="3887389" y="1971787"/>
                  <a:pt x="3886549" y="1969746"/>
                </a:cubicBezTo>
                <a:cubicBezTo>
                  <a:pt x="3884565" y="1964893"/>
                  <a:pt x="3880587" y="1961136"/>
                  <a:pt x="3875618" y="1959456"/>
                </a:cubicBezTo>
                <a:cubicBezTo>
                  <a:pt x="3873728" y="1958815"/>
                  <a:pt x="3871768" y="1958500"/>
                  <a:pt x="3869808" y="1958500"/>
                </a:cubicBezTo>
                <a:close/>
                <a:moveTo>
                  <a:pt x="1655040" y="1958021"/>
                </a:moveTo>
                <a:cubicBezTo>
                  <a:pt x="1661877" y="1958021"/>
                  <a:pt x="1668643" y="1959841"/>
                  <a:pt x="1674605" y="1963271"/>
                </a:cubicBezTo>
                <a:cubicBezTo>
                  <a:pt x="1693293" y="1974074"/>
                  <a:pt x="1699733" y="1998083"/>
                  <a:pt x="1688931" y="2016783"/>
                </a:cubicBezTo>
                <a:cubicBezTo>
                  <a:pt x="1681955" y="2028869"/>
                  <a:pt x="1668946" y="2036371"/>
                  <a:pt x="1654971" y="2036371"/>
                </a:cubicBezTo>
                <a:cubicBezTo>
                  <a:pt x="1648134" y="2036371"/>
                  <a:pt x="1641368" y="2034551"/>
                  <a:pt x="1635406" y="2031121"/>
                </a:cubicBezTo>
                <a:cubicBezTo>
                  <a:pt x="1616718" y="2020318"/>
                  <a:pt x="1610276" y="1996309"/>
                  <a:pt x="1621080" y="1977609"/>
                </a:cubicBezTo>
                <a:cubicBezTo>
                  <a:pt x="1628057" y="1965523"/>
                  <a:pt x="1641065" y="1958021"/>
                  <a:pt x="1655040" y="1958021"/>
                </a:cubicBezTo>
                <a:close/>
                <a:moveTo>
                  <a:pt x="2827526" y="1942552"/>
                </a:moveTo>
                <a:cubicBezTo>
                  <a:pt x="2830629" y="1942552"/>
                  <a:pt x="2833697" y="1943392"/>
                  <a:pt x="2836404" y="1944932"/>
                </a:cubicBezTo>
                <a:cubicBezTo>
                  <a:pt x="2844862" y="1949832"/>
                  <a:pt x="2847778" y="1960716"/>
                  <a:pt x="2842890" y="1969186"/>
                </a:cubicBezTo>
                <a:cubicBezTo>
                  <a:pt x="2839729" y="1974669"/>
                  <a:pt x="2833837" y="1978075"/>
                  <a:pt x="2827503" y="1978075"/>
                </a:cubicBezTo>
                <a:cubicBezTo>
                  <a:pt x="2824400" y="1978075"/>
                  <a:pt x="2821331" y="1977247"/>
                  <a:pt x="2818625" y="1975695"/>
                </a:cubicBezTo>
                <a:cubicBezTo>
                  <a:pt x="2810167" y="1970796"/>
                  <a:pt x="2807250" y="1959911"/>
                  <a:pt x="2812138" y="1951442"/>
                </a:cubicBezTo>
                <a:cubicBezTo>
                  <a:pt x="2815300" y="1945947"/>
                  <a:pt x="2821191" y="1942552"/>
                  <a:pt x="2827526" y="1942552"/>
                </a:cubicBezTo>
                <a:close/>
                <a:moveTo>
                  <a:pt x="5729275" y="1934526"/>
                </a:moveTo>
                <a:cubicBezTo>
                  <a:pt x="5726043" y="1934526"/>
                  <a:pt x="5722835" y="1935389"/>
                  <a:pt x="5720012" y="1937081"/>
                </a:cubicBezTo>
                <a:cubicBezTo>
                  <a:pt x="5709583" y="1943299"/>
                  <a:pt x="5698336" y="1947919"/>
                  <a:pt x="5686565" y="1950835"/>
                </a:cubicBezTo>
                <a:cubicBezTo>
                  <a:pt x="5680954" y="1952235"/>
                  <a:pt x="5676369" y="1956213"/>
                  <a:pt x="5674176" y="1961545"/>
                </a:cubicBezTo>
                <a:cubicBezTo>
                  <a:pt x="5671994" y="1966876"/>
                  <a:pt x="5672484" y="1972942"/>
                  <a:pt x="5675506" y="1977865"/>
                </a:cubicBezTo>
                <a:cubicBezTo>
                  <a:pt x="5681502" y="1987618"/>
                  <a:pt x="5685924" y="1998199"/>
                  <a:pt x="5688665" y="2009329"/>
                </a:cubicBezTo>
                <a:cubicBezTo>
                  <a:pt x="5690124" y="2015255"/>
                  <a:pt x="5694475" y="2020038"/>
                  <a:pt x="5700227" y="2022056"/>
                </a:cubicBezTo>
                <a:cubicBezTo>
                  <a:pt x="5702175" y="2022756"/>
                  <a:pt x="5704204" y="2023083"/>
                  <a:pt x="5706223" y="2023083"/>
                </a:cubicBezTo>
                <a:cubicBezTo>
                  <a:pt x="5710131" y="2023083"/>
                  <a:pt x="5714016" y="2021811"/>
                  <a:pt x="5717212" y="2019373"/>
                </a:cubicBezTo>
                <a:cubicBezTo>
                  <a:pt x="5727443" y="2011545"/>
                  <a:pt x="5738829" y="2005514"/>
                  <a:pt x="5751044" y="2001442"/>
                </a:cubicBezTo>
                <a:cubicBezTo>
                  <a:pt x="5756422" y="1999658"/>
                  <a:pt x="5760645" y="1995469"/>
                  <a:pt x="5762465" y="1990103"/>
                </a:cubicBezTo>
                <a:cubicBezTo>
                  <a:pt x="5764285" y="1984737"/>
                  <a:pt x="5763480" y="1978822"/>
                  <a:pt x="5760295" y="1974144"/>
                </a:cubicBezTo>
                <a:cubicBezTo>
                  <a:pt x="5754497" y="1965581"/>
                  <a:pt x="5749784" y="1956295"/>
                  <a:pt x="5746307" y="1946530"/>
                </a:cubicBezTo>
                <a:cubicBezTo>
                  <a:pt x="5744487" y="1941432"/>
                  <a:pt x="5740486" y="1937419"/>
                  <a:pt x="5735388" y="1935587"/>
                </a:cubicBezTo>
                <a:cubicBezTo>
                  <a:pt x="5733405" y="1934876"/>
                  <a:pt x="5731328" y="1934526"/>
                  <a:pt x="5729275" y="1934526"/>
                </a:cubicBezTo>
                <a:close/>
                <a:moveTo>
                  <a:pt x="2343687" y="1930688"/>
                </a:moveTo>
                <a:cubicBezTo>
                  <a:pt x="2358573" y="1930688"/>
                  <a:pt x="2373296" y="1934654"/>
                  <a:pt x="2386257" y="1942132"/>
                </a:cubicBezTo>
                <a:cubicBezTo>
                  <a:pt x="2405996" y="1953530"/>
                  <a:pt x="2420112" y="1971916"/>
                  <a:pt x="2426003" y="1993930"/>
                </a:cubicBezTo>
                <a:cubicBezTo>
                  <a:pt x="2431906" y="2015932"/>
                  <a:pt x="2428885" y="2038925"/>
                  <a:pt x="2417487" y="2058676"/>
                </a:cubicBezTo>
                <a:cubicBezTo>
                  <a:pt x="2402286" y="2084983"/>
                  <a:pt x="2373949" y="2101339"/>
                  <a:pt x="2343536" y="2101339"/>
                </a:cubicBezTo>
                <a:cubicBezTo>
                  <a:pt x="2328650" y="2101339"/>
                  <a:pt x="2313927" y="2097372"/>
                  <a:pt x="2300955" y="2089883"/>
                </a:cubicBezTo>
                <a:cubicBezTo>
                  <a:pt x="2281229" y="2078497"/>
                  <a:pt x="2267113" y="2060099"/>
                  <a:pt x="2261209" y="2038085"/>
                </a:cubicBezTo>
                <a:cubicBezTo>
                  <a:pt x="2255317" y="2016083"/>
                  <a:pt x="2258340" y="1993090"/>
                  <a:pt x="2269737" y="1973362"/>
                </a:cubicBezTo>
                <a:cubicBezTo>
                  <a:pt x="2284938" y="1947032"/>
                  <a:pt x="2313262" y="1930688"/>
                  <a:pt x="2343687" y="1930688"/>
                </a:cubicBezTo>
                <a:close/>
                <a:moveTo>
                  <a:pt x="3658454" y="1886485"/>
                </a:moveTo>
                <a:cubicBezTo>
                  <a:pt x="3655596" y="1886485"/>
                  <a:pt x="3652737" y="1887150"/>
                  <a:pt x="3650147" y="1888503"/>
                </a:cubicBezTo>
                <a:cubicBezTo>
                  <a:pt x="3646799" y="1890230"/>
                  <a:pt x="3643370" y="1891816"/>
                  <a:pt x="3639869" y="1893251"/>
                </a:cubicBezTo>
                <a:cubicBezTo>
                  <a:pt x="3635168" y="1895188"/>
                  <a:pt x="3631493" y="1899014"/>
                  <a:pt x="3629755" y="1903797"/>
                </a:cubicBezTo>
                <a:cubicBezTo>
                  <a:pt x="3628017" y="1908580"/>
                  <a:pt x="3628379" y="1913877"/>
                  <a:pt x="3630747" y="1918380"/>
                </a:cubicBezTo>
                <a:cubicBezTo>
                  <a:pt x="3631587" y="1919978"/>
                  <a:pt x="3632392" y="1921612"/>
                  <a:pt x="3633173" y="1923233"/>
                </a:cubicBezTo>
                <a:cubicBezTo>
                  <a:pt x="3635273" y="1927666"/>
                  <a:pt x="3639088" y="1931049"/>
                  <a:pt x="3643743" y="1932613"/>
                </a:cubicBezTo>
                <a:cubicBezTo>
                  <a:pt x="3645609" y="1933254"/>
                  <a:pt x="3647557" y="1933558"/>
                  <a:pt x="3649506" y="1933558"/>
                </a:cubicBezTo>
                <a:cubicBezTo>
                  <a:pt x="3652376" y="1933558"/>
                  <a:pt x="3655222" y="1932869"/>
                  <a:pt x="3657824" y="1931528"/>
                </a:cubicBezTo>
                <a:cubicBezTo>
                  <a:pt x="3661090" y="1929836"/>
                  <a:pt x="3664427" y="1928284"/>
                  <a:pt x="3667821" y="1926873"/>
                </a:cubicBezTo>
                <a:cubicBezTo>
                  <a:pt x="3672336" y="1924995"/>
                  <a:pt x="3675894" y="1921355"/>
                  <a:pt x="3677691" y="1916793"/>
                </a:cubicBezTo>
                <a:cubicBezTo>
                  <a:pt x="3679476" y="1912255"/>
                  <a:pt x="3679347" y="1907157"/>
                  <a:pt x="3677329" y="1902701"/>
                </a:cubicBezTo>
                <a:cubicBezTo>
                  <a:pt x="3676594" y="1901091"/>
                  <a:pt x="3675894" y="1899446"/>
                  <a:pt x="3675218" y="1897789"/>
                </a:cubicBezTo>
                <a:cubicBezTo>
                  <a:pt x="3673316" y="1893076"/>
                  <a:pt x="3669513" y="1889378"/>
                  <a:pt x="3664742" y="1887605"/>
                </a:cubicBezTo>
                <a:cubicBezTo>
                  <a:pt x="3662712" y="1886858"/>
                  <a:pt x="3660577" y="1886485"/>
                  <a:pt x="3658454" y="1886485"/>
                </a:cubicBezTo>
                <a:close/>
                <a:moveTo>
                  <a:pt x="4688685" y="1885493"/>
                </a:moveTo>
                <a:cubicBezTo>
                  <a:pt x="4698577" y="1885493"/>
                  <a:pt x="4708377" y="1888130"/>
                  <a:pt x="4716998" y="1893111"/>
                </a:cubicBezTo>
                <a:cubicBezTo>
                  <a:pt x="4730123" y="1900694"/>
                  <a:pt x="4739514" y="1912920"/>
                  <a:pt x="4743445" y="1927573"/>
                </a:cubicBezTo>
                <a:cubicBezTo>
                  <a:pt x="4747365" y="1942214"/>
                  <a:pt x="4745358" y="1957508"/>
                  <a:pt x="4737776" y="1970632"/>
                </a:cubicBezTo>
                <a:cubicBezTo>
                  <a:pt x="4727673" y="1988143"/>
                  <a:pt x="4708820" y="1999016"/>
                  <a:pt x="4688580" y="1999016"/>
                </a:cubicBezTo>
                <a:cubicBezTo>
                  <a:pt x="4678675" y="1999016"/>
                  <a:pt x="4668887" y="1996391"/>
                  <a:pt x="4660266" y="1991398"/>
                </a:cubicBezTo>
                <a:cubicBezTo>
                  <a:pt x="4647130" y="1983827"/>
                  <a:pt x="4637739" y="1971589"/>
                  <a:pt x="4633819" y="1956948"/>
                </a:cubicBezTo>
                <a:cubicBezTo>
                  <a:pt x="4629888" y="1942307"/>
                  <a:pt x="4631906" y="1927025"/>
                  <a:pt x="4639489" y="1913900"/>
                </a:cubicBezTo>
                <a:cubicBezTo>
                  <a:pt x="4649591" y="1896378"/>
                  <a:pt x="4668444" y="1885493"/>
                  <a:pt x="4688685" y="1885493"/>
                </a:cubicBezTo>
                <a:close/>
                <a:moveTo>
                  <a:pt x="2138985" y="1867714"/>
                </a:moveTo>
                <a:cubicBezTo>
                  <a:pt x="2151851" y="1867714"/>
                  <a:pt x="2164579" y="1871144"/>
                  <a:pt x="2175802" y="1877619"/>
                </a:cubicBezTo>
                <a:cubicBezTo>
                  <a:pt x="2192857" y="1887465"/>
                  <a:pt x="2205072" y="1903377"/>
                  <a:pt x="2210171" y="1922416"/>
                </a:cubicBezTo>
                <a:cubicBezTo>
                  <a:pt x="2215267" y="1941456"/>
                  <a:pt x="2212656" y="1961323"/>
                  <a:pt x="2202797" y="1978390"/>
                </a:cubicBezTo>
                <a:cubicBezTo>
                  <a:pt x="2189650" y="2001162"/>
                  <a:pt x="2165151" y="2015302"/>
                  <a:pt x="2138844" y="2015302"/>
                </a:cubicBezTo>
                <a:cubicBezTo>
                  <a:pt x="2125976" y="2015302"/>
                  <a:pt x="2113248" y="2011872"/>
                  <a:pt x="2102027" y="2005397"/>
                </a:cubicBezTo>
                <a:cubicBezTo>
                  <a:pt x="2066806" y="1985052"/>
                  <a:pt x="2054686" y="1939846"/>
                  <a:pt x="2075019" y="1904614"/>
                </a:cubicBezTo>
                <a:cubicBezTo>
                  <a:pt x="2088167" y="1881853"/>
                  <a:pt x="2112678" y="1867714"/>
                  <a:pt x="2138985" y="1867714"/>
                </a:cubicBezTo>
                <a:close/>
                <a:moveTo>
                  <a:pt x="2622833" y="1863666"/>
                </a:moveTo>
                <a:cubicBezTo>
                  <a:pt x="2626695" y="1863666"/>
                  <a:pt x="2630521" y="1864704"/>
                  <a:pt x="2633904" y="1866641"/>
                </a:cubicBezTo>
                <a:cubicBezTo>
                  <a:pt x="2639014" y="1869581"/>
                  <a:pt x="2642677" y="1874364"/>
                  <a:pt x="2644205" y="1880080"/>
                </a:cubicBezTo>
                <a:cubicBezTo>
                  <a:pt x="2645745" y="1885797"/>
                  <a:pt x="2644964" y="1891758"/>
                  <a:pt x="2642000" y="1896868"/>
                </a:cubicBezTo>
                <a:cubicBezTo>
                  <a:pt x="2638046" y="1903716"/>
                  <a:pt x="2630684" y="1907974"/>
                  <a:pt x="2622787" y="1907974"/>
                </a:cubicBezTo>
                <a:cubicBezTo>
                  <a:pt x="2618925" y="1907974"/>
                  <a:pt x="2615098" y="1906947"/>
                  <a:pt x="2611727" y="1904999"/>
                </a:cubicBezTo>
                <a:cubicBezTo>
                  <a:pt x="2601169" y="1898886"/>
                  <a:pt x="2597529" y="1885307"/>
                  <a:pt x="2603631" y="1874737"/>
                </a:cubicBezTo>
                <a:cubicBezTo>
                  <a:pt x="2607574" y="1867913"/>
                  <a:pt x="2614935" y="1863666"/>
                  <a:pt x="2622833" y="1863666"/>
                </a:cubicBezTo>
                <a:close/>
                <a:moveTo>
                  <a:pt x="5523439" y="1861858"/>
                </a:moveTo>
                <a:cubicBezTo>
                  <a:pt x="5520277" y="1861858"/>
                  <a:pt x="5517139" y="1862686"/>
                  <a:pt x="5514339" y="1864308"/>
                </a:cubicBezTo>
                <a:cubicBezTo>
                  <a:pt x="5503606" y="1870561"/>
                  <a:pt x="5492045" y="1875146"/>
                  <a:pt x="5479971" y="1877945"/>
                </a:cubicBezTo>
                <a:cubicBezTo>
                  <a:pt x="5474325" y="1879264"/>
                  <a:pt x="5469646" y="1883207"/>
                  <a:pt x="5467395" y="1888561"/>
                </a:cubicBezTo>
                <a:cubicBezTo>
                  <a:pt x="5465155" y="1893916"/>
                  <a:pt x="5465610" y="1900018"/>
                  <a:pt x="5468631" y="1904976"/>
                </a:cubicBezTo>
                <a:cubicBezTo>
                  <a:pt x="5475281" y="1915872"/>
                  <a:pt x="5479901" y="1927818"/>
                  <a:pt x="5482374" y="1940441"/>
                </a:cubicBezTo>
                <a:cubicBezTo>
                  <a:pt x="5483599" y="1946693"/>
                  <a:pt x="5488021" y="1951850"/>
                  <a:pt x="5494040" y="1953997"/>
                </a:cubicBezTo>
                <a:cubicBezTo>
                  <a:pt x="5496012" y="1954696"/>
                  <a:pt x="5498077" y="1955046"/>
                  <a:pt x="5500118" y="1955046"/>
                </a:cubicBezTo>
                <a:cubicBezTo>
                  <a:pt x="5504272" y="1955046"/>
                  <a:pt x="5508366" y="1953611"/>
                  <a:pt x="5511656" y="1950870"/>
                </a:cubicBezTo>
                <a:cubicBezTo>
                  <a:pt x="5522214" y="1942120"/>
                  <a:pt x="5534195" y="1935494"/>
                  <a:pt x="5547284" y="1931201"/>
                </a:cubicBezTo>
                <a:cubicBezTo>
                  <a:pt x="5552767" y="1929393"/>
                  <a:pt x="5557060" y="1925076"/>
                  <a:pt x="5558845" y="1919582"/>
                </a:cubicBezTo>
                <a:cubicBezTo>
                  <a:pt x="5560618" y="1914087"/>
                  <a:pt x="5559662" y="1908067"/>
                  <a:pt x="5556279" y="1903401"/>
                </a:cubicBezTo>
                <a:cubicBezTo>
                  <a:pt x="5549652" y="1894278"/>
                  <a:pt x="5544309" y="1884268"/>
                  <a:pt x="5540389" y="1873676"/>
                </a:cubicBezTo>
                <a:cubicBezTo>
                  <a:pt x="5538546" y="1868659"/>
                  <a:pt x="5534580" y="1864728"/>
                  <a:pt x="5529540" y="1862919"/>
                </a:cubicBezTo>
                <a:cubicBezTo>
                  <a:pt x="5527568" y="1862220"/>
                  <a:pt x="5525492" y="1861858"/>
                  <a:pt x="5523439" y="1861858"/>
                </a:cubicBezTo>
                <a:close/>
                <a:moveTo>
                  <a:pt x="1934244" y="1828365"/>
                </a:moveTo>
                <a:cubicBezTo>
                  <a:pt x="1940976" y="1828365"/>
                  <a:pt x="1947649" y="1830173"/>
                  <a:pt x="1953540" y="1833556"/>
                </a:cubicBezTo>
                <a:cubicBezTo>
                  <a:pt x="1962454" y="1838701"/>
                  <a:pt x="1968847" y="1847042"/>
                  <a:pt x="1971517" y="1856993"/>
                </a:cubicBezTo>
                <a:cubicBezTo>
                  <a:pt x="1974190" y="1866968"/>
                  <a:pt x="1972813" y="1877374"/>
                  <a:pt x="1967656" y="1886322"/>
                </a:cubicBezTo>
                <a:cubicBezTo>
                  <a:pt x="1960783" y="1898233"/>
                  <a:pt x="1947953" y="1905629"/>
                  <a:pt x="1934174" y="1905629"/>
                </a:cubicBezTo>
                <a:cubicBezTo>
                  <a:pt x="1927444" y="1905629"/>
                  <a:pt x="1920769" y="1903832"/>
                  <a:pt x="1914890" y="1900449"/>
                </a:cubicBezTo>
                <a:cubicBezTo>
                  <a:pt x="1905966" y="1895304"/>
                  <a:pt x="1899572" y="1886963"/>
                  <a:pt x="1896901" y="1877000"/>
                </a:cubicBezTo>
                <a:cubicBezTo>
                  <a:pt x="1894230" y="1867038"/>
                  <a:pt x="1895607" y="1856620"/>
                  <a:pt x="1900762" y="1847684"/>
                </a:cubicBezTo>
                <a:cubicBezTo>
                  <a:pt x="1907645" y="1835773"/>
                  <a:pt x="1920479" y="1828365"/>
                  <a:pt x="1934244" y="1828365"/>
                </a:cubicBezTo>
                <a:close/>
                <a:moveTo>
                  <a:pt x="3311493" y="1820968"/>
                </a:moveTo>
                <a:cubicBezTo>
                  <a:pt x="3326087" y="1820968"/>
                  <a:pt x="3340530" y="1824853"/>
                  <a:pt x="3353257" y="1832191"/>
                </a:cubicBezTo>
                <a:cubicBezTo>
                  <a:pt x="3372600" y="1843355"/>
                  <a:pt x="3386447" y="1861391"/>
                  <a:pt x="3392234" y="1882974"/>
                </a:cubicBezTo>
                <a:cubicBezTo>
                  <a:pt x="3398009" y="1904556"/>
                  <a:pt x="3395045" y="1927095"/>
                  <a:pt x="3383869" y="1946449"/>
                </a:cubicBezTo>
                <a:cubicBezTo>
                  <a:pt x="3368972" y="1972266"/>
                  <a:pt x="3341183" y="1988295"/>
                  <a:pt x="3311341" y="1988295"/>
                </a:cubicBezTo>
                <a:cubicBezTo>
                  <a:pt x="3296735" y="1988295"/>
                  <a:pt x="3282304" y="1984410"/>
                  <a:pt x="3269600" y="1977072"/>
                </a:cubicBezTo>
                <a:cubicBezTo>
                  <a:pt x="3229644" y="1954008"/>
                  <a:pt x="3215913" y="1902736"/>
                  <a:pt x="3238965" y="1862791"/>
                </a:cubicBezTo>
                <a:cubicBezTo>
                  <a:pt x="3253874" y="1836997"/>
                  <a:pt x="3281663" y="1820968"/>
                  <a:pt x="3311493" y="1820968"/>
                </a:cubicBezTo>
                <a:close/>
                <a:moveTo>
                  <a:pt x="3106742" y="1806876"/>
                </a:moveTo>
                <a:cubicBezTo>
                  <a:pt x="3110802" y="1806876"/>
                  <a:pt x="3114815" y="1807949"/>
                  <a:pt x="3118326" y="1809990"/>
                </a:cubicBezTo>
                <a:cubicBezTo>
                  <a:pt x="3123728" y="1813105"/>
                  <a:pt x="3127566" y="1818110"/>
                  <a:pt x="3129175" y="1824106"/>
                </a:cubicBezTo>
                <a:cubicBezTo>
                  <a:pt x="3130785" y="1830103"/>
                  <a:pt x="3129957" y="1836367"/>
                  <a:pt x="3126854" y="1841746"/>
                </a:cubicBezTo>
                <a:cubicBezTo>
                  <a:pt x="3122713" y="1848920"/>
                  <a:pt x="3114990" y="1853377"/>
                  <a:pt x="3106695" y="1853377"/>
                </a:cubicBezTo>
                <a:cubicBezTo>
                  <a:pt x="3102635" y="1853377"/>
                  <a:pt x="3098622" y="1852292"/>
                  <a:pt x="3095111" y="1850250"/>
                </a:cubicBezTo>
                <a:cubicBezTo>
                  <a:pt x="3089709" y="1847147"/>
                  <a:pt x="3085871" y="1842142"/>
                  <a:pt x="3084273" y="1836146"/>
                </a:cubicBezTo>
                <a:cubicBezTo>
                  <a:pt x="3082651" y="1830150"/>
                  <a:pt x="3083480" y="1823873"/>
                  <a:pt x="3086594" y="1818495"/>
                </a:cubicBezTo>
                <a:cubicBezTo>
                  <a:pt x="3090724" y="1811321"/>
                  <a:pt x="3098447" y="1806876"/>
                  <a:pt x="3106742" y="1806876"/>
                </a:cubicBezTo>
                <a:close/>
                <a:moveTo>
                  <a:pt x="4483992" y="1806596"/>
                </a:moveTo>
                <a:cubicBezTo>
                  <a:pt x="4494666" y="1806596"/>
                  <a:pt x="4505212" y="1809431"/>
                  <a:pt x="4514499" y="1814797"/>
                </a:cubicBezTo>
                <a:cubicBezTo>
                  <a:pt x="4528649" y="1822952"/>
                  <a:pt x="4538764" y="1836146"/>
                  <a:pt x="4542987" y="1851930"/>
                </a:cubicBezTo>
                <a:cubicBezTo>
                  <a:pt x="4547222" y="1867691"/>
                  <a:pt x="4545052" y="1884187"/>
                  <a:pt x="4536874" y="1898314"/>
                </a:cubicBezTo>
                <a:cubicBezTo>
                  <a:pt x="4525989" y="1917190"/>
                  <a:pt x="4505679" y="1928914"/>
                  <a:pt x="4483875" y="1928914"/>
                </a:cubicBezTo>
                <a:cubicBezTo>
                  <a:pt x="4473212" y="1928914"/>
                  <a:pt x="4462654" y="1926068"/>
                  <a:pt x="4453345" y="1920702"/>
                </a:cubicBezTo>
                <a:cubicBezTo>
                  <a:pt x="4439217" y="1912547"/>
                  <a:pt x="4429103" y="1899353"/>
                  <a:pt x="4424868" y="1883580"/>
                </a:cubicBezTo>
                <a:cubicBezTo>
                  <a:pt x="4420657" y="1867796"/>
                  <a:pt x="4422815" y="1851312"/>
                  <a:pt x="4430981" y="1837184"/>
                </a:cubicBezTo>
                <a:cubicBezTo>
                  <a:pt x="4441877" y="1818320"/>
                  <a:pt x="4462188" y="1806596"/>
                  <a:pt x="4483992" y="1806596"/>
                </a:cubicBezTo>
                <a:close/>
                <a:moveTo>
                  <a:pt x="6009529" y="1802221"/>
                </a:moveTo>
                <a:cubicBezTo>
                  <a:pt x="6006227" y="1802221"/>
                  <a:pt x="6002949" y="1803119"/>
                  <a:pt x="6000067" y="1804904"/>
                </a:cubicBezTo>
                <a:cubicBezTo>
                  <a:pt x="5992380" y="1809629"/>
                  <a:pt x="5984132" y="1813514"/>
                  <a:pt x="5975580" y="1816477"/>
                </a:cubicBezTo>
                <a:cubicBezTo>
                  <a:pt x="5970436" y="1818238"/>
                  <a:pt x="5966376" y="1822228"/>
                  <a:pt x="5964498" y="1827338"/>
                </a:cubicBezTo>
                <a:cubicBezTo>
                  <a:pt x="5962631" y="1832424"/>
                  <a:pt x="5963145" y="1838094"/>
                  <a:pt x="5965921" y="1842784"/>
                </a:cubicBezTo>
                <a:cubicBezTo>
                  <a:pt x="5970541" y="1850589"/>
                  <a:pt x="5974309" y="1858930"/>
                  <a:pt x="5977121" y="1867598"/>
                </a:cubicBezTo>
                <a:cubicBezTo>
                  <a:pt x="5978835" y="1872847"/>
                  <a:pt x="5982837" y="1877024"/>
                  <a:pt x="5988017" y="1878949"/>
                </a:cubicBezTo>
                <a:cubicBezTo>
                  <a:pt x="5990058" y="1879707"/>
                  <a:pt x="5992193" y="1880080"/>
                  <a:pt x="5994316" y="1880080"/>
                </a:cubicBezTo>
                <a:cubicBezTo>
                  <a:pt x="5997583" y="1880080"/>
                  <a:pt x="6000826" y="1879205"/>
                  <a:pt x="6003684" y="1877467"/>
                </a:cubicBezTo>
                <a:cubicBezTo>
                  <a:pt x="6011570" y="1872684"/>
                  <a:pt x="6020005" y="1868822"/>
                  <a:pt x="6028755" y="1865964"/>
                </a:cubicBezTo>
                <a:cubicBezTo>
                  <a:pt x="6034051" y="1864238"/>
                  <a:pt x="6038251" y="1860166"/>
                  <a:pt x="6040140" y="1854940"/>
                </a:cubicBezTo>
                <a:cubicBezTo>
                  <a:pt x="6042042" y="1849713"/>
                  <a:pt x="6041424" y="1843904"/>
                  <a:pt x="6038472" y="1839179"/>
                </a:cubicBezTo>
                <a:cubicBezTo>
                  <a:pt x="6033596" y="1831398"/>
                  <a:pt x="6029618" y="1823057"/>
                  <a:pt x="6026632" y="1814400"/>
                </a:cubicBezTo>
                <a:cubicBezTo>
                  <a:pt x="6024835" y="1809221"/>
                  <a:pt x="6020786" y="1805126"/>
                  <a:pt x="6015631" y="1803283"/>
                </a:cubicBezTo>
                <a:cubicBezTo>
                  <a:pt x="6013647" y="1802571"/>
                  <a:pt x="6011582" y="1802221"/>
                  <a:pt x="6009529" y="1802221"/>
                </a:cubicBezTo>
                <a:close/>
                <a:moveTo>
                  <a:pt x="5318337" y="1789423"/>
                </a:moveTo>
                <a:cubicBezTo>
                  <a:pt x="5315246" y="1789423"/>
                  <a:pt x="5312166" y="1790205"/>
                  <a:pt x="5309413" y="1791768"/>
                </a:cubicBezTo>
                <a:cubicBezTo>
                  <a:pt x="5296989" y="1798814"/>
                  <a:pt x="5283561" y="1803691"/>
                  <a:pt x="5269480" y="1806246"/>
                </a:cubicBezTo>
                <a:cubicBezTo>
                  <a:pt x="5263589" y="1807331"/>
                  <a:pt x="5258607" y="1811239"/>
                  <a:pt x="5256181" y="1816710"/>
                </a:cubicBezTo>
                <a:cubicBezTo>
                  <a:pt x="5253754" y="1822182"/>
                  <a:pt x="5254198" y="1828493"/>
                  <a:pt x="5257359" y="1833591"/>
                </a:cubicBezTo>
                <a:cubicBezTo>
                  <a:pt x="5264860" y="1845665"/>
                  <a:pt x="5269807" y="1859536"/>
                  <a:pt x="5271673" y="1873734"/>
                </a:cubicBezTo>
                <a:cubicBezTo>
                  <a:pt x="5272560" y="1880524"/>
                  <a:pt x="5277226" y="1886228"/>
                  <a:pt x="5283701" y="1888468"/>
                </a:cubicBezTo>
                <a:cubicBezTo>
                  <a:pt x="5285626" y="1889133"/>
                  <a:pt x="5287621" y="1889460"/>
                  <a:pt x="5289604" y="1889460"/>
                </a:cubicBezTo>
                <a:cubicBezTo>
                  <a:pt x="5294259" y="1889460"/>
                  <a:pt x="5298820" y="1887652"/>
                  <a:pt x="5302262" y="1884280"/>
                </a:cubicBezTo>
                <a:cubicBezTo>
                  <a:pt x="5313741" y="1873034"/>
                  <a:pt x="5327904" y="1864413"/>
                  <a:pt x="5343233" y="1859361"/>
                </a:cubicBezTo>
                <a:cubicBezTo>
                  <a:pt x="5348774" y="1857530"/>
                  <a:pt x="5353091" y="1853155"/>
                  <a:pt x="5354829" y="1847590"/>
                </a:cubicBezTo>
                <a:cubicBezTo>
                  <a:pt x="5356567" y="1842026"/>
                  <a:pt x="5355517" y="1835971"/>
                  <a:pt x="5352017" y="1831305"/>
                </a:cubicBezTo>
                <a:cubicBezTo>
                  <a:pt x="5345029" y="1822018"/>
                  <a:pt x="5339371" y="1811834"/>
                  <a:pt x="5335218" y="1801019"/>
                </a:cubicBezTo>
                <a:cubicBezTo>
                  <a:pt x="5333328" y="1796108"/>
                  <a:pt x="5329397" y="1792258"/>
                  <a:pt x="5324439" y="1790473"/>
                </a:cubicBezTo>
                <a:cubicBezTo>
                  <a:pt x="5322467" y="1789773"/>
                  <a:pt x="5320391" y="1789423"/>
                  <a:pt x="5318337" y="1789423"/>
                </a:cubicBezTo>
                <a:close/>
                <a:moveTo>
                  <a:pt x="2418140" y="1784757"/>
                </a:moveTo>
                <a:cubicBezTo>
                  <a:pt x="2422772" y="1784757"/>
                  <a:pt x="2427345" y="1785993"/>
                  <a:pt x="2431381" y="1788327"/>
                </a:cubicBezTo>
                <a:cubicBezTo>
                  <a:pt x="2437517" y="1791861"/>
                  <a:pt x="2441892" y="1797578"/>
                  <a:pt x="2443724" y="1804449"/>
                </a:cubicBezTo>
                <a:cubicBezTo>
                  <a:pt x="2445567" y="1811297"/>
                  <a:pt x="2444634" y="1818460"/>
                  <a:pt x="2441099" y="1824585"/>
                </a:cubicBezTo>
                <a:cubicBezTo>
                  <a:pt x="2436374" y="1832763"/>
                  <a:pt x="2427555" y="1837861"/>
                  <a:pt x="2418094" y="1837861"/>
                </a:cubicBezTo>
                <a:cubicBezTo>
                  <a:pt x="2413462" y="1837861"/>
                  <a:pt x="2408877" y="1836624"/>
                  <a:pt x="2404853" y="1834291"/>
                </a:cubicBezTo>
                <a:lnTo>
                  <a:pt x="2404841" y="1834291"/>
                </a:lnTo>
                <a:cubicBezTo>
                  <a:pt x="2398705" y="1830756"/>
                  <a:pt x="2394318" y="1825028"/>
                  <a:pt x="2392475" y="1818168"/>
                </a:cubicBezTo>
                <a:cubicBezTo>
                  <a:pt x="2390643" y="1811332"/>
                  <a:pt x="2391577" y="1804181"/>
                  <a:pt x="2395123" y="1798045"/>
                </a:cubicBezTo>
                <a:cubicBezTo>
                  <a:pt x="2399859" y="1789855"/>
                  <a:pt x="2408667" y="1784757"/>
                  <a:pt x="2418140" y="1784757"/>
                </a:cubicBezTo>
                <a:close/>
                <a:moveTo>
                  <a:pt x="5803599" y="1731151"/>
                </a:moveTo>
                <a:cubicBezTo>
                  <a:pt x="5800403" y="1731151"/>
                  <a:pt x="5797230" y="1731991"/>
                  <a:pt x="5794407" y="1733648"/>
                </a:cubicBezTo>
                <a:cubicBezTo>
                  <a:pt x="5787710" y="1737591"/>
                  <a:pt x="5780640" y="1740916"/>
                  <a:pt x="5773396" y="1743517"/>
                </a:cubicBezTo>
                <a:cubicBezTo>
                  <a:pt x="5768368" y="1745325"/>
                  <a:pt x="5764390" y="1749257"/>
                  <a:pt x="5762535" y="1754273"/>
                </a:cubicBezTo>
                <a:cubicBezTo>
                  <a:pt x="5760680" y="1759278"/>
                  <a:pt x="5761147" y="1764866"/>
                  <a:pt x="5763795" y="1769509"/>
                </a:cubicBezTo>
                <a:cubicBezTo>
                  <a:pt x="5767575" y="1776124"/>
                  <a:pt x="5770748" y="1783135"/>
                  <a:pt x="5773244" y="1790333"/>
                </a:cubicBezTo>
                <a:cubicBezTo>
                  <a:pt x="5775017" y="1795443"/>
                  <a:pt x="5778984" y="1799491"/>
                  <a:pt x="5784047" y="1801369"/>
                </a:cubicBezTo>
                <a:cubicBezTo>
                  <a:pt x="5786089" y="1802128"/>
                  <a:pt x="5788212" y="1802501"/>
                  <a:pt x="5790335" y="1802501"/>
                </a:cubicBezTo>
                <a:cubicBezTo>
                  <a:pt x="5793497" y="1802501"/>
                  <a:pt x="5796646" y="1801661"/>
                  <a:pt x="5799446" y="1800039"/>
                </a:cubicBezTo>
                <a:cubicBezTo>
                  <a:pt x="5806248" y="1796073"/>
                  <a:pt x="5813457" y="1792760"/>
                  <a:pt x="5820877" y="1790193"/>
                </a:cubicBezTo>
                <a:cubicBezTo>
                  <a:pt x="5826022" y="1788420"/>
                  <a:pt x="5830093" y="1784418"/>
                  <a:pt x="5831960" y="1779297"/>
                </a:cubicBezTo>
                <a:cubicBezTo>
                  <a:pt x="5833826" y="1774176"/>
                  <a:pt x="5833289" y="1768494"/>
                  <a:pt x="5830490" y="1763816"/>
                </a:cubicBezTo>
                <a:cubicBezTo>
                  <a:pt x="5826547" y="1757225"/>
                  <a:pt x="5823210" y="1750225"/>
                  <a:pt x="5820585" y="1743027"/>
                </a:cubicBezTo>
                <a:cubicBezTo>
                  <a:pt x="5818742" y="1737976"/>
                  <a:pt x="5814752" y="1734021"/>
                  <a:pt x="5809689" y="1732201"/>
                </a:cubicBezTo>
                <a:cubicBezTo>
                  <a:pt x="5807718" y="1731501"/>
                  <a:pt x="5805653" y="1731151"/>
                  <a:pt x="5803599" y="1731151"/>
                </a:cubicBezTo>
                <a:close/>
                <a:moveTo>
                  <a:pt x="4279287" y="1725505"/>
                </a:moveTo>
                <a:cubicBezTo>
                  <a:pt x="4291116" y="1725505"/>
                  <a:pt x="4302806" y="1728643"/>
                  <a:pt x="4313084" y="1734593"/>
                </a:cubicBezTo>
                <a:cubicBezTo>
                  <a:pt x="4328763" y="1743646"/>
                  <a:pt x="4339974" y="1758240"/>
                  <a:pt x="4344652" y="1775727"/>
                </a:cubicBezTo>
                <a:cubicBezTo>
                  <a:pt x="4349342" y="1793203"/>
                  <a:pt x="4346939" y="1811449"/>
                  <a:pt x="4337886" y="1827105"/>
                </a:cubicBezTo>
                <a:cubicBezTo>
                  <a:pt x="4325811" y="1848010"/>
                  <a:pt x="4303319" y="1860995"/>
                  <a:pt x="4279159" y="1860995"/>
                </a:cubicBezTo>
                <a:cubicBezTo>
                  <a:pt x="4267353" y="1860995"/>
                  <a:pt x="4255663" y="1857856"/>
                  <a:pt x="4245362" y="1851907"/>
                </a:cubicBezTo>
                <a:cubicBezTo>
                  <a:pt x="4229730" y="1842877"/>
                  <a:pt x="4218530" y="1828271"/>
                  <a:pt x="4213840" y="1810772"/>
                </a:cubicBezTo>
                <a:cubicBezTo>
                  <a:pt x="4209151" y="1793273"/>
                  <a:pt x="4211542" y="1775016"/>
                  <a:pt x="4220572" y="1759383"/>
                </a:cubicBezTo>
                <a:cubicBezTo>
                  <a:pt x="4232634" y="1738489"/>
                  <a:pt x="4255138" y="1725505"/>
                  <a:pt x="4279287" y="1725505"/>
                </a:cubicBezTo>
                <a:close/>
                <a:moveTo>
                  <a:pt x="2213438" y="1717409"/>
                </a:moveTo>
                <a:cubicBezTo>
                  <a:pt x="2216831" y="1717409"/>
                  <a:pt x="2220181" y="1718307"/>
                  <a:pt x="2223132" y="1719999"/>
                </a:cubicBezTo>
                <a:cubicBezTo>
                  <a:pt x="2232382" y="1725342"/>
                  <a:pt x="2235568" y="1737241"/>
                  <a:pt x="2230225" y="1746515"/>
                </a:cubicBezTo>
                <a:cubicBezTo>
                  <a:pt x="2226771" y="1752488"/>
                  <a:pt x="2220320" y="1756210"/>
                  <a:pt x="2213403" y="1756210"/>
                </a:cubicBezTo>
                <a:cubicBezTo>
                  <a:pt x="2210007" y="1756210"/>
                  <a:pt x="2206659" y="1755312"/>
                  <a:pt x="2203695" y="1753608"/>
                </a:cubicBezTo>
                <a:cubicBezTo>
                  <a:pt x="2194445" y="1748265"/>
                  <a:pt x="2191259" y="1736366"/>
                  <a:pt x="2196615" y="1727103"/>
                </a:cubicBezTo>
                <a:cubicBezTo>
                  <a:pt x="2200068" y="1721130"/>
                  <a:pt x="2206519" y="1717409"/>
                  <a:pt x="2213438" y="1717409"/>
                </a:cubicBezTo>
                <a:close/>
                <a:moveTo>
                  <a:pt x="5112175" y="1715729"/>
                </a:moveTo>
                <a:cubicBezTo>
                  <a:pt x="5109153" y="1715729"/>
                  <a:pt x="5106155" y="1716487"/>
                  <a:pt x="5103449" y="1717980"/>
                </a:cubicBezTo>
                <a:lnTo>
                  <a:pt x="5103449" y="1717969"/>
                </a:lnTo>
                <a:cubicBezTo>
                  <a:pt x="5089753" y="1725517"/>
                  <a:pt x="5074972" y="1730428"/>
                  <a:pt x="5059526" y="1732575"/>
                </a:cubicBezTo>
                <a:cubicBezTo>
                  <a:pt x="5053401" y="1733438"/>
                  <a:pt x="5048139" y="1737358"/>
                  <a:pt x="5045573" y="1742969"/>
                </a:cubicBezTo>
                <a:cubicBezTo>
                  <a:pt x="5042995" y="1748592"/>
                  <a:pt x="5043485" y="1755137"/>
                  <a:pt x="5046845" y="1760316"/>
                </a:cubicBezTo>
                <a:cubicBezTo>
                  <a:pt x="5056936" y="1775891"/>
                  <a:pt x="5062267" y="1793961"/>
                  <a:pt x="5062279" y="1812580"/>
                </a:cubicBezTo>
                <a:cubicBezTo>
                  <a:pt x="5062279" y="1820245"/>
                  <a:pt x="5067120" y="1827070"/>
                  <a:pt x="5074353" y="1829624"/>
                </a:cubicBezTo>
                <a:cubicBezTo>
                  <a:pt x="5076325" y="1830313"/>
                  <a:pt x="5078355" y="1830651"/>
                  <a:pt x="5080361" y="1830651"/>
                </a:cubicBezTo>
                <a:cubicBezTo>
                  <a:pt x="5085728" y="1830651"/>
                  <a:pt x="5090942" y="1828260"/>
                  <a:pt x="5094442" y="1823908"/>
                </a:cubicBezTo>
                <a:cubicBezTo>
                  <a:pt x="5106657" y="1808742"/>
                  <a:pt x="5122931" y="1797519"/>
                  <a:pt x="5141503" y="1791441"/>
                </a:cubicBezTo>
                <a:cubicBezTo>
                  <a:pt x="5147196" y="1789575"/>
                  <a:pt x="5151606" y="1785014"/>
                  <a:pt x="5153263" y="1779239"/>
                </a:cubicBezTo>
                <a:cubicBezTo>
                  <a:pt x="5154919" y="1773476"/>
                  <a:pt x="5153601" y="1767269"/>
                  <a:pt x="5149763" y="1762673"/>
                </a:cubicBezTo>
                <a:cubicBezTo>
                  <a:pt x="5140955" y="1752104"/>
                  <a:pt x="5133990" y="1740227"/>
                  <a:pt x="5129055" y="1727348"/>
                </a:cubicBezTo>
                <a:cubicBezTo>
                  <a:pt x="5127189" y="1722460"/>
                  <a:pt x="5123292" y="1718622"/>
                  <a:pt x="5118381" y="1716837"/>
                </a:cubicBezTo>
                <a:cubicBezTo>
                  <a:pt x="5116375" y="1716090"/>
                  <a:pt x="5114263" y="1715729"/>
                  <a:pt x="5112175" y="1715729"/>
                </a:cubicBezTo>
                <a:close/>
                <a:moveTo>
                  <a:pt x="5597763" y="1659767"/>
                </a:moveTo>
                <a:cubicBezTo>
                  <a:pt x="5594660" y="1659767"/>
                  <a:pt x="5591580" y="1660560"/>
                  <a:pt x="5588827" y="1662123"/>
                </a:cubicBezTo>
                <a:cubicBezTo>
                  <a:pt x="5583006" y="1665436"/>
                  <a:pt x="5576858" y="1668306"/>
                  <a:pt x="5570558" y="1670674"/>
                </a:cubicBezTo>
                <a:cubicBezTo>
                  <a:pt x="5565635" y="1672518"/>
                  <a:pt x="5561762" y="1676402"/>
                  <a:pt x="5559942" y="1681337"/>
                </a:cubicBezTo>
                <a:cubicBezTo>
                  <a:pt x="5558122" y="1686260"/>
                  <a:pt x="5558530" y="1691720"/>
                  <a:pt x="5561073" y="1696328"/>
                </a:cubicBezTo>
                <a:cubicBezTo>
                  <a:pt x="5564165" y="1701951"/>
                  <a:pt x="5566860" y="1707889"/>
                  <a:pt x="5569065" y="1713991"/>
                </a:cubicBezTo>
                <a:cubicBezTo>
                  <a:pt x="5570885" y="1718995"/>
                  <a:pt x="5574828" y="1722962"/>
                  <a:pt x="5579833" y="1724805"/>
                </a:cubicBezTo>
                <a:cubicBezTo>
                  <a:pt x="5581851" y="1725540"/>
                  <a:pt x="5583962" y="1725902"/>
                  <a:pt x="5586062" y="1725902"/>
                </a:cubicBezTo>
                <a:cubicBezTo>
                  <a:pt x="5589177" y="1725902"/>
                  <a:pt x="5592280" y="1725097"/>
                  <a:pt x="5595045" y="1723510"/>
                </a:cubicBezTo>
                <a:cubicBezTo>
                  <a:pt x="5600971" y="1720115"/>
                  <a:pt x="5607236" y="1717199"/>
                  <a:pt x="5613652" y="1714830"/>
                </a:cubicBezTo>
                <a:cubicBezTo>
                  <a:pt x="5618657" y="1712987"/>
                  <a:pt x="5622589" y="1709009"/>
                  <a:pt x="5624397" y="1703993"/>
                </a:cubicBezTo>
                <a:cubicBezTo>
                  <a:pt x="5626205" y="1698976"/>
                  <a:pt x="5625704" y="1693412"/>
                  <a:pt x="5623020" y="1688803"/>
                </a:cubicBezTo>
                <a:cubicBezTo>
                  <a:pt x="5619789" y="1683204"/>
                  <a:pt x="5616954" y="1677312"/>
                  <a:pt x="5614621" y="1671304"/>
                </a:cubicBezTo>
                <a:cubicBezTo>
                  <a:pt x="5612719" y="1666405"/>
                  <a:pt x="5608776" y="1662566"/>
                  <a:pt x="5603818" y="1660805"/>
                </a:cubicBezTo>
                <a:cubicBezTo>
                  <a:pt x="5601858" y="1660105"/>
                  <a:pt x="5599805" y="1659767"/>
                  <a:pt x="5597763" y="1659767"/>
                </a:cubicBezTo>
                <a:close/>
                <a:moveTo>
                  <a:pt x="4763219" y="1648392"/>
                </a:moveTo>
                <a:cubicBezTo>
                  <a:pt x="4778770" y="1648392"/>
                  <a:pt x="4794146" y="1652522"/>
                  <a:pt x="4807714" y="1660350"/>
                </a:cubicBezTo>
                <a:cubicBezTo>
                  <a:pt x="4828339" y="1672261"/>
                  <a:pt x="4843085" y="1691487"/>
                  <a:pt x="4849245" y="1714492"/>
                </a:cubicBezTo>
                <a:cubicBezTo>
                  <a:pt x="4855404" y="1737486"/>
                  <a:pt x="4852243" y="1761506"/>
                  <a:pt x="4840344" y="1782132"/>
                </a:cubicBezTo>
                <a:cubicBezTo>
                  <a:pt x="4824466" y="1809629"/>
                  <a:pt x="4794846" y="1826720"/>
                  <a:pt x="4763056" y="1826720"/>
                </a:cubicBezTo>
                <a:cubicBezTo>
                  <a:pt x="4747493" y="1826720"/>
                  <a:pt x="4732106" y="1822578"/>
                  <a:pt x="4718550" y="1814762"/>
                </a:cubicBezTo>
                <a:cubicBezTo>
                  <a:pt x="4675992" y="1790182"/>
                  <a:pt x="4661363" y="1735538"/>
                  <a:pt x="4685932" y="1692980"/>
                </a:cubicBezTo>
                <a:cubicBezTo>
                  <a:pt x="4701809" y="1665471"/>
                  <a:pt x="4731429" y="1648392"/>
                  <a:pt x="4763219" y="1648392"/>
                </a:cubicBezTo>
                <a:close/>
                <a:moveTo>
                  <a:pt x="4074594" y="1643866"/>
                </a:moveTo>
                <a:cubicBezTo>
                  <a:pt x="4087660" y="1643866"/>
                  <a:pt x="4100586" y="1647342"/>
                  <a:pt x="4111972" y="1653899"/>
                </a:cubicBezTo>
                <a:cubicBezTo>
                  <a:pt x="4147717" y="1674547"/>
                  <a:pt x="4160002" y="1720418"/>
                  <a:pt x="4139364" y="1756175"/>
                </a:cubicBezTo>
                <a:cubicBezTo>
                  <a:pt x="4126030" y="1779274"/>
                  <a:pt x="4101170" y="1793635"/>
                  <a:pt x="4074466" y="1793635"/>
                </a:cubicBezTo>
                <a:cubicBezTo>
                  <a:pt x="4061411" y="1793635"/>
                  <a:pt x="4048485" y="1790158"/>
                  <a:pt x="4037088" y="1783590"/>
                </a:cubicBezTo>
                <a:cubicBezTo>
                  <a:pt x="4001343" y="1762941"/>
                  <a:pt x="3989047" y="1717059"/>
                  <a:pt x="4009684" y="1681314"/>
                </a:cubicBezTo>
                <a:cubicBezTo>
                  <a:pt x="4023018" y="1658203"/>
                  <a:pt x="4047890" y="1643866"/>
                  <a:pt x="4074594" y="1643866"/>
                </a:cubicBezTo>
                <a:close/>
                <a:moveTo>
                  <a:pt x="3181253" y="1595580"/>
                </a:moveTo>
                <a:cubicBezTo>
                  <a:pt x="3186456" y="1595580"/>
                  <a:pt x="3191613" y="1596968"/>
                  <a:pt x="3196174" y="1599593"/>
                </a:cubicBezTo>
                <a:cubicBezTo>
                  <a:pt x="3210383" y="1607806"/>
                  <a:pt x="3215283" y="1626098"/>
                  <a:pt x="3207070" y="1640343"/>
                </a:cubicBezTo>
                <a:cubicBezTo>
                  <a:pt x="3201750" y="1649547"/>
                  <a:pt x="3191834" y="1655263"/>
                  <a:pt x="3181206" y="1655263"/>
                </a:cubicBezTo>
                <a:cubicBezTo>
                  <a:pt x="3175991" y="1655263"/>
                  <a:pt x="3170847" y="1653875"/>
                  <a:pt x="3166309" y="1651262"/>
                </a:cubicBezTo>
                <a:cubicBezTo>
                  <a:pt x="3159402" y="1647272"/>
                  <a:pt x="3154468" y="1640844"/>
                  <a:pt x="3152403" y="1633156"/>
                </a:cubicBezTo>
                <a:cubicBezTo>
                  <a:pt x="3150338" y="1625445"/>
                  <a:pt x="3151399" y="1617396"/>
                  <a:pt x="3155378" y="1610489"/>
                </a:cubicBezTo>
                <a:cubicBezTo>
                  <a:pt x="3160698" y="1601296"/>
                  <a:pt x="3170613" y="1595580"/>
                  <a:pt x="3181253" y="1595580"/>
                </a:cubicBezTo>
                <a:close/>
                <a:moveTo>
                  <a:pt x="5392009" y="1588324"/>
                </a:moveTo>
                <a:cubicBezTo>
                  <a:pt x="5389011" y="1588324"/>
                  <a:pt x="5386036" y="1589070"/>
                  <a:pt x="5383352" y="1590528"/>
                </a:cubicBezTo>
                <a:cubicBezTo>
                  <a:pt x="5378558" y="1593142"/>
                  <a:pt x="5373483" y="1595498"/>
                  <a:pt x="5368280" y="1597505"/>
                </a:cubicBezTo>
                <a:cubicBezTo>
                  <a:pt x="5363474" y="1599383"/>
                  <a:pt x="5359682" y="1603221"/>
                  <a:pt x="5357886" y="1608051"/>
                </a:cubicBezTo>
                <a:cubicBezTo>
                  <a:pt x="5356077" y="1612881"/>
                  <a:pt x="5356427" y="1618259"/>
                  <a:pt x="5358830" y="1622808"/>
                </a:cubicBezTo>
                <a:cubicBezTo>
                  <a:pt x="5361385" y="1627650"/>
                  <a:pt x="5363649" y="1632701"/>
                  <a:pt x="5365550" y="1637788"/>
                </a:cubicBezTo>
                <a:cubicBezTo>
                  <a:pt x="5367405" y="1642722"/>
                  <a:pt x="5371302" y="1646607"/>
                  <a:pt x="5376236" y="1648439"/>
                </a:cubicBezTo>
                <a:cubicBezTo>
                  <a:pt x="5378266" y="1649185"/>
                  <a:pt x="5380378" y="1649547"/>
                  <a:pt x="5382501" y="1649547"/>
                </a:cubicBezTo>
                <a:cubicBezTo>
                  <a:pt x="5385534" y="1649547"/>
                  <a:pt x="5388556" y="1648789"/>
                  <a:pt x="5391274" y="1647284"/>
                </a:cubicBezTo>
                <a:cubicBezTo>
                  <a:pt x="5396220" y="1644531"/>
                  <a:pt x="5401412" y="1642092"/>
                  <a:pt x="5406696" y="1640039"/>
                </a:cubicBezTo>
                <a:cubicBezTo>
                  <a:pt x="5411585" y="1638138"/>
                  <a:pt x="5415399" y="1634206"/>
                  <a:pt x="5417161" y="1629260"/>
                </a:cubicBezTo>
                <a:cubicBezTo>
                  <a:pt x="5418922" y="1624313"/>
                  <a:pt x="5418456" y="1618854"/>
                  <a:pt x="5415866" y="1614292"/>
                </a:cubicBezTo>
                <a:cubicBezTo>
                  <a:pt x="5413194" y="1609556"/>
                  <a:pt x="5410791" y="1604598"/>
                  <a:pt x="5408750" y="1599570"/>
                </a:cubicBezTo>
                <a:cubicBezTo>
                  <a:pt x="5406801" y="1594810"/>
                  <a:pt x="5402916" y="1591100"/>
                  <a:pt x="5398064" y="1589374"/>
                </a:cubicBezTo>
                <a:cubicBezTo>
                  <a:pt x="5396104" y="1588674"/>
                  <a:pt x="5394050" y="1588324"/>
                  <a:pt x="5392009" y="1588324"/>
                </a:cubicBezTo>
                <a:close/>
                <a:moveTo>
                  <a:pt x="4558515" y="1583785"/>
                </a:moveTo>
                <a:cubicBezTo>
                  <a:pt x="4572339" y="1583785"/>
                  <a:pt x="4586023" y="1587460"/>
                  <a:pt x="4598074" y="1594413"/>
                </a:cubicBezTo>
                <a:cubicBezTo>
                  <a:pt x="4616401" y="1605006"/>
                  <a:pt x="4629526" y="1622097"/>
                  <a:pt x="4634997" y="1642547"/>
                </a:cubicBezTo>
                <a:cubicBezTo>
                  <a:pt x="4640480" y="1662998"/>
                  <a:pt x="4637669" y="1684359"/>
                  <a:pt x="4627076" y="1702686"/>
                </a:cubicBezTo>
                <a:cubicBezTo>
                  <a:pt x="4612960" y="1727150"/>
                  <a:pt x="4586641" y="1742327"/>
                  <a:pt x="4558374" y="1742327"/>
                </a:cubicBezTo>
                <a:cubicBezTo>
                  <a:pt x="4544538" y="1742327"/>
                  <a:pt x="4530854" y="1738653"/>
                  <a:pt x="4518803" y="1731688"/>
                </a:cubicBezTo>
                <a:cubicBezTo>
                  <a:pt x="4500464" y="1721107"/>
                  <a:pt x="4487352" y="1704016"/>
                  <a:pt x="4481869" y="1683554"/>
                </a:cubicBezTo>
                <a:cubicBezTo>
                  <a:pt x="4476397" y="1663103"/>
                  <a:pt x="4479197" y="1641742"/>
                  <a:pt x="4489790" y="1623415"/>
                </a:cubicBezTo>
                <a:cubicBezTo>
                  <a:pt x="4503906" y="1598963"/>
                  <a:pt x="4530236" y="1583785"/>
                  <a:pt x="4558515" y="1583785"/>
                </a:cubicBezTo>
                <a:close/>
                <a:moveTo>
                  <a:pt x="3869901" y="1561667"/>
                </a:moveTo>
                <a:cubicBezTo>
                  <a:pt x="3884320" y="1561667"/>
                  <a:pt x="3898565" y="1565493"/>
                  <a:pt x="3911106" y="1572738"/>
                </a:cubicBezTo>
                <a:cubicBezTo>
                  <a:pt x="3950525" y="1595498"/>
                  <a:pt x="3964081" y="1646094"/>
                  <a:pt x="3941332" y="1685514"/>
                </a:cubicBezTo>
                <a:cubicBezTo>
                  <a:pt x="3926622" y="1710992"/>
                  <a:pt x="3899206" y="1726812"/>
                  <a:pt x="3869761" y="1726812"/>
                </a:cubicBezTo>
                <a:cubicBezTo>
                  <a:pt x="3855342" y="1726812"/>
                  <a:pt x="3841098" y="1722973"/>
                  <a:pt x="3828557" y="1715729"/>
                </a:cubicBezTo>
                <a:cubicBezTo>
                  <a:pt x="3809448" y="1704704"/>
                  <a:pt x="3795787" y="1686914"/>
                  <a:pt x="3790082" y="1665600"/>
                </a:cubicBezTo>
                <a:cubicBezTo>
                  <a:pt x="3784377" y="1644297"/>
                  <a:pt x="3787305" y="1622050"/>
                  <a:pt x="3798330" y="1602953"/>
                </a:cubicBezTo>
                <a:cubicBezTo>
                  <a:pt x="3813029" y="1577497"/>
                  <a:pt x="3840456" y="1561667"/>
                  <a:pt x="3869901" y="1561667"/>
                </a:cubicBezTo>
                <a:close/>
                <a:moveTo>
                  <a:pt x="5878274" y="1526972"/>
                </a:moveTo>
                <a:cubicBezTo>
                  <a:pt x="5875077" y="1526972"/>
                  <a:pt x="5871904" y="1527823"/>
                  <a:pt x="5869081" y="1529480"/>
                </a:cubicBezTo>
                <a:cubicBezTo>
                  <a:pt x="5862688" y="1533248"/>
                  <a:pt x="5855957" y="1536468"/>
                  <a:pt x="5849039" y="1539023"/>
                </a:cubicBezTo>
                <a:lnTo>
                  <a:pt x="5849039" y="1539034"/>
                </a:lnTo>
                <a:cubicBezTo>
                  <a:pt x="5844069" y="1540866"/>
                  <a:pt x="5840161" y="1544797"/>
                  <a:pt x="5838341" y="1549767"/>
                </a:cubicBezTo>
                <a:cubicBezTo>
                  <a:pt x="5836521" y="1554737"/>
                  <a:pt x="5836976" y="1560255"/>
                  <a:pt x="5839577" y="1564863"/>
                </a:cubicBezTo>
                <a:cubicBezTo>
                  <a:pt x="5843136" y="1571186"/>
                  <a:pt x="5846169" y="1577859"/>
                  <a:pt x="5848584" y="1584695"/>
                </a:cubicBezTo>
                <a:cubicBezTo>
                  <a:pt x="5850357" y="1589759"/>
                  <a:pt x="5854300" y="1593772"/>
                  <a:pt x="5859340" y="1595638"/>
                </a:cubicBezTo>
                <a:cubicBezTo>
                  <a:pt x="5861370" y="1596397"/>
                  <a:pt x="5863505" y="1596770"/>
                  <a:pt x="5865640" y="1596770"/>
                </a:cubicBezTo>
                <a:cubicBezTo>
                  <a:pt x="5868754" y="1596770"/>
                  <a:pt x="5871857" y="1595953"/>
                  <a:pt x="5874622" y="1594378"/>
                </a:cubicBezTo>
                <a:cubicBezTo>
                  <a:pt x="5881167" y="1590622"/>
                  <a:pt x="5888062" y="1587484"/>
                  <a:pt x="5895132" y="1585022"/>
                </a:cubicBezTo>
                <a:cubicBezTo>
                  <a:pt x="5900253" y="1583237"/>
                  <a:pt x="5904301" y="1579247"/>
                  <a:pt x="5906167" y="1574138"/>
                </a:cubicBezTo>
                <a:cubicBezTo>
                  <a:pt x="5908034" y="1569051"/>
                  <a:pt x="5907498" y="1563382"/>
                  <a:pt x="5904733" y="1558715"/>
                </a:cubicBezTo>
                <a:cubicBezTo>
                  <a:pt x="5900988" y="1552392"/>
                  <a:pt x="5897791" y="1545696"/>
                  <a:pt x="5895236" y="1538778"/>
                </a:cubicBezTo>
                <a:cubicBezTo>
                  <a:pt x="5893370" y="1533750"/>
                  <a:pt x="5889380" y="1529807"/>
                  <a:pt x="5884340" y="1528022"/>
                </a:cubicBezTo>
                <a:cubicBezTo>
                  <a:pt x="5882369" y="1527322"/>
                  <a:pt x="5880315" y="1526972"/>
                  <a:pt x="5878274" y="1526972"/>
                </a:cubicBezTo>
                <a:close/>
                <a:moveTo>
                  <a:pt x="5186009" y="1516461"/>
                </a:moveTo>
                <a:cubicBezTo>
                  <a:pt x="5183128" y="1516461"/>
                  <a:pt x="5180258" y="1517149"/>
                  <a:pt x="5177656" y="1518502"/>
                </a:cubicBezTo>
                <a:cubicBezTo>
                  <a:pt x="5173456" y="1520684"/>
                  <a:pt x="5168988" y="1522702"/>
                  <a:pt x="5164369" y="1524498"/>
                </a:cubicBezTo>
                <a:cubicBezTo>
                  <a:pt x="5159597" y="1526353"/>
                  <a:pt x="5155841" y="1530133"/>
                  <a:pt x="5154009" y="1534916"/>
                </a:cubicBezTo>
                <a:cubicBezTo>
                  <a:pt x="5152201" y="1539699"/>
                  <a:pt x="5152493" y="1545031"/>
                  <a:pt x="5154814" y="1549592"/>
                </a:cubicBezTo>
                <a:cubicBezTo>
                  <a:pt x="5156832" y="1553535"/>
                  <a:pt x="5158687" y="1557688"/>
                  <a:pt x="5160309" y="1561935"/>
                </a:cubicBezTo>
                <a:cubicBezTo>
                  <a:pt x="5162187" y="1566811"/>
                  <a:pt x="5166084" y="1570638"/>
                  <a:pt x="5170995" y="1572434"/>
                </a:cubicBezTo>
                <a:cubicBezTo>
                  <a:pt x="5173001" y="1573158"/>
                  <a:pt x="5175102" y="1573531"/>
                  <a:pt x="5177190" y="1573531"/>
                </a:cubicBezTo>
                <a:cubicBezTo>
                  <a:pt x="5180211" y="1573531"/>
                  <a:pt x="5183221" y="1572773"/>
                  <a:pt x="5185927" y="1571280"/>
                </a:cubicBezTo>
                <a:cubicBezTo>
                  <a:pt x="5190256" y="1568888"/>
                  <a:pt x="5194794" y="1566741"/>
                  <a:pt x="5199390" y="1564851"/>
                </a:cubicBezTo>
                <a:cubicBezTo>
                  <a:pt x="5204162" y="1562915"/>
                  <a:pt x="5207883" y="1559018"/>
                  <a:pt x="5209621" y="1554165"/>
                </a:cubicBezTo>
                <a:cubicBezTo>
                  <a:pt x="5211336" y="1549312"/>
                  <a:pt x="5210916" y="1543934"/>
                  <a:pt x="5208432" y="1539419"/>
                </a:cubicBezTo>
                <a:cubicBezTo>
                  <a:pt x="5206308" y="1535546"/>
                  <a:pt x="5204383" y="1531557"/>
                  <a:pt x="5202657" y="1527485"/>
                </a:cubicBezTo>
                <a:cubicBezTo>
                  <a:pt x="5200685" y="1522842"/>
                  <a:pt x="5196870" y="1519225"/>
                  <a:pt x="5192122" y="1517522"/>
                </a:cubicBezTo>
                <a:cubicBezTo>
                  <a:pt x="5190139" y="1516811"/>
                  <a:pt x="5188063" y="1516461"/>
                  <a:pt x="5186009" y="1516461"/>
                </a:cubicBezTo>
                <a:close/>
                <a:moveTo>
                  <a:pt x="4353798" y="1516414"/>
                </a:moveTo>
                <a:cubicBezTo>
                  <a:pt x="4366386" y="1516414"/>
                  <a:pt x="4378834" y="1519762"/>
                  <a:pt x="4389800" y="1526085"/>
                </a:cubicBezTo>
                <a:cubicBezTo>
                  <a:pt x="4406482" y="1535721"/>
                  <a:pt x="4418428" y="1551272"/>
                  <a:pt x="4423410" y="1569879"/>
                </a:cubicBezTo>
                <a:cubicBezTo>
                  <a:pt x="4428379" y="1588487"/>
                  <a:pt x="4425825" y="1607934"/>
                  <a:pt x="4416189" y="1624617"/>
                </a:cubicBezTo>
                <a:cubicBezTo>
                  <a:pt x="4403344" y="1646864"/>
                  <a:pt x="4379394" y="1660677"/>
                  <a:pt x="4353682" y="1660677"/>
                </a:cubicBezTo>
                <a:cubicBezTo>
                  <a:pt x="4341082" y="1660677"/>
                  <a:pt x="4328635" y="1657328"/>
                  <a:pt x="4317668" y="1651005"/>
                </a:cubicBezTo>
                <a:cubicBezTo>
                  <a:pt x="4300986" y="1641369"/>
                  <a:pt x="4289052" y="1625818"/>
                  <a:pt x="4284059" y="1607211"/>
                </a:cubicBezTo>
                <a:cubicBezTo>
                  <a:pt x="4279089" y="1588615"/>
                  <a:pt x="4281644" y="1569168"/>
                  <a:pt x="4291280" y="1552474"/>
                </a:cubicBezTo>
                <a:cubicBezTo>
                  <a:pt x="4304124" y="1530238"/>
                  <a:pt x="4328075" y="1516414"/>
                  <a:pt x="4353798" y="1516414"/>
                </a:cubicBezTo>
                <a:close/>
                <a:moveTo>
                  <a:pt x="3665220" y="1478371"/>
                </a:moveTo>
                <a:cubicBezTo>
                  <a:pt x="3681144" y="1478371"/>
                  <a:pt x="3696905" y="1482606"/>
                  <a:pt x="3710811" y="1490620"/>
                </a:cubicBezTo>
                <a:cubicBezTo>
                  <a:pt x="3731927" y="1502823"/>
                  <a:pt x="3747046" y="1522527"/>
                  <a:pt x="3753369" y="1546092"/>
                </a:cubicBezTo>
                <a:cubicBezTo>
                  <a:pt x="3759680" y="1569658"/>
                  <a:pt x="3756437" y="1594273"/>
                  <a:pt x="3744234" y="1615412"/>
                </a:cubicBezTo>
                <a:cubicBezTo>
                  <a:pt x="3732778" y="1635256"/>
                  <a:pt x="3714323" y="1649979"/>
                  <a:pt x="3692274" y="1656850"/>
                </a:cubicBezTo>
                <a:cubicBezTo>
                  <a:pt x="3686335" y="1658705"/>
                  <a:pt x="3681762" y="1663476"/>
                  <a:pt x="3680176" y="1669484"/>
                </a:cubicBezTo>
                <a:cubicBezTo>
                  <a:pt x="3678589" y="1675492"/>
                  <a:pt x="3680188" y="1681909"/>
                  <a:pt x="3684434" y="1686459"/>
                </a:cubicBezTo>
                <a:cubicBezTo>
                  <a:pt x="3695038" y="1697821"/>
                  <a:pt x="3703438" y="1710876"/>
                  <a:pt x="3709388" y="1725260"/>
                </a:cubicBezTo>
                <a:cubicBezTo>
                  <a:pt x="3711336" y="1729961"/>
                  <a:pt x="3715174" y="1733636"/>
                  <a:pt x="3719957" y="1735351"/>
                </a:cubicBezTo>
                <a:cubicBezTo>
                  <a:pt x="3721952" y="1736063"/>
                  <a:pt x="3724029" y="1736424"/>
                  <a:pt x="3726094" y="1736424"/>
                </a:cubicBezTo>
                <a:cubicBezTo>
                  <a:pt x="3729010" y="1736424"/>
                  <a:pt x="3731915" y="1735713"/>
                  <a:pt x="3734540" y="1734324"/>
                </a:cubicBezTo>
                <a:cubicBezTo>
                  <a:pt x="3753334" y="1724397"/>
                  <a:pt x="3774415" y="1719147"/>
                  <a:pt x="3795507" y="1719147"/>
                </a:cubicBezTo>
                <a:cubicBezTo>
                  <a:pt x="3818151" y="1719147"/>
                  <a:pt x="3840514" y="1725167"/>
                  <a:pt x="3860218" y="1736541"/>
                </a:cubicBezTo>
                <a:cubicBezTo>
                  <a:pt x="3886840" y="1751929"/>
                  <a:pt x="3907186" y="1776264"/>
                  <a:pt x="3917499" y="1805091"/>
                </a:cubicBezTo>
                <a:cubicBezTo>
                  <a:pt x="3919249" y="1810026"/>
                  <a:pt x="3923075" y="1813957"/>
                  <a:pt x="3927951" y="1815859"/>
                </a:cubicBezTo>
                <a:cubicBezTo>
                  <a:pt x="3930063" y="1816687"/>
                  <a:pt x="3932291" y="1817095"/>
                  <a:pt x="3934520" y="1817095"/>
                </a:cubicBezTo>
                <a:cubicBezTo>
                  <a:pt x="3937424" y="1817095"/>
                  <a:pt x="3940306" y="1816395"/>
                  <a:pt x="3942931" y="1815019"/>
                </a:cubicBezTo>
                <a:cubicBezTo>
                  <a:pt x="3960617" y="1805721"/>
                  <a:pt x="3980461" y="1800809"/>
                  <a:pt x="4000293" y="1800809"/>
                </a:cubicBezTo>
                <a:cubicBezTo>
                  <a:pt x="4021630" y="1800809"/>
                  <a:pt x="4042746" y="1806491"/>
                  <a:pt x="4061353" y="1817224"/>
                </a:cubicBezTo>
                <a:cubicBezTo>
                  <a:pt x="4088558" y="1832938"/>
                  <a:pt x="4108496" y="1858136"/>
                  <a:pt x="4117490" y="1888200"/>
                </a:cubicBezTo>
                <a:cubicBezTo>
                  <a:pt x="4119088" y="1893566"/>
                  <a:pt x="4123090" y="1897883"/>
                  <a:pt x="4128316" y="1899878"/>
                </a:cubicBezTo>
                <a:cubicBezTo>
                  <a:pt x="4130416" y="1900694"/>
                  <a:pt x="4132621" y="1901091"/>
                  <a:pt x="4134803" y="1901091"/>
                </a:cubicBezTo>
                <a:cubicBezTo>
                  <a:pt x="4138069" y="1901091"/>
                  <a:pt x="4141324" y="1900216"/>
                  <a:pt x="4144182" y="1898466"/>
                </a:cubicBezTo>
                <a:cubicBezTo>
                  <a:pt x="4162650" y="1887278"/>
                  <a:pt x="4183672" y="1881364"/>
                  <a:pt x="4204986" y="1881364"/>
                </a:cubicBezTo>
                <a:cubicBezTo>
                  <a:pt x="4225273" y="1881364"/>
                  <a:pt x="4245350" y="1886753"/>
                  <a:pt x="4263025" y="1896961"/>
                </a:cubicBezTo>
                <a:cubicBezTo>
                  <a:pt x="4291606" y="1913469"/>
                  <a:pt x="4311940" y="1941420"/>
                  <a:pt x="4318788" y="1973677"/>
                </a:cubicBezTo>
                <a:cubicBezTo>
                  <a:pt x="4320048" y="1979627"/>
                  <a:pt x="4324237" y="1984550"/>
                  <a:pt x="4329906" y="1986766"/>
                </a:cubicBezTo>
                <a:cubicBezTo>
                  <a:pt x="4332041" y="1987595"/>
                  <a:pt x="4334258" y="1987991"/>
                  <a:pt x="4336474" y="1987991"/>
                </a:cubicBezTo>
                <a:cubicBezTo>
                  <a:pt x="4340184" y="1987991"/>
                  <a:pt x="4343859" y="1986860"/>
                  <a:pt x="4346962" y="1984643"/>
                </a:cubicBezTo>
                <a:cubicBezTo>
                  <a:pt x="4365336" y="1971554"/>
                  <a:pt x="4387000" y="1964636"/>
                  <a:pt x="4409609" y="1964636"/>
                </a:cubicBezTo>
                <a:cubicBezTo>
                  <a:pt x="4428391" y="1964636"/>
                  <a:pt x="4446975" y="1969641"/>
                  <a:pt x="4463331" y="1979090"/>
                </a:cubicBezTo>
                <a:cubicBezTo>
                  <a:pt x="4488273" y="1993486"/>
                  <a:pt x="4506111" y="2016725"/>
                  <a:pt x="4513577" y="2044548"/>
                </a:cubicBezTo>
                <a:cubicBezTo>
                  <a:pt x="4515362" y="2051233"/>
                  <a:pt x="4516517" y="2058081"/>
                  <a:pt x="4517018" y="2064917"/>
                </a:cubicBezTo>
                <a:cubicBezTo>
                  <a:pt x="4517520" y="2071882"/>
                  <a:pt x="4522000" y="2077937"/>
                  <a:pt x="4528509" y="2080468"/>
                </a:cubicBezTo>
                <a:cubicBezTo>
                  <a:pt x="4530633" y="2081285"/>
                  <a:pt x="4532849" y="2081693"/>
                  <a:pt x="4535054" y="2081693"/>
                </a:cubicBezTo>
                <a:cubicBezTo>
                  <a:pt x="4539592" y="2081693"/>
                  <a:pt x="4544060" y="2079978"/>
                  <a:pt x="4547478" y="2076747"/>
                </a:cubicBezTo>
                <a:cubicBezTo>
                  <a:pt x="4565631" y="2059563"/>
                  <a:pt x="4589336" y="2050113"/>
                  <a:pt x="4614208" y="2050113"/>
                </a:cubicBezTo>
                <a:cubicBezTo>
                  <a:pt x="4631124" y="2050113"/>
                  <a:pt x="4647830" y="2054593"/>
                  <a:pt x="4662541" y="2063097"/>
                </a:cubicBezTo>
                <a:cubicBezTo>
                  <a:pt x="4684940" y="2076024"/>
                  <a:pt x="4700957" y="2096917"/>
                  <a:pt x="4707665" y="2121906"/>
                </a:cubicBezTo>
                <a:cubicBezTo>
                  <a:pt x="4714350" y="2146895"/>
                  <a:pt x="4710920" y="2172980"/>
                  <a:pt x="4697982" y="2195379"/>
                </a:cubicBezTo>
                <a:cubicBezTo>
                  <a:pt x="4686060" y="2216040"/>
                  <a:pt x="4666869" y="2231521"/>
                  <a:pt x="4643980" y="2238952"/>
                </a:cubicBezTo>
                <a:cubicBezTo>
                  <a:pt x="4638194" y="2240830"/>
                  <a:pt x="4633749" y="2245485"/>
                  <a:pt x="4632128" y="2251341"/>
                </a:cubicBezTo>
                <a:cubicBezTo>
                  <a:pt x="4630518" y="2257198"/>
                  <a:pt x="4631941" y="2263474"/>
                  <a:pt x="4635931" y="2268047"/>
                </a:cubicBezTo>
                <a:cubicBezTo>
                  <a:pt x="4647620" y="2281428"/>
                  <a:pt x="4656183" y="2296851"/>
                  <a:pt x="4661409" y="2313883"/>
                </a:cubicBezTo>
                <a:cubicBezTo>
                  <a:pt x="4663019" y="2319098"/>
                  <a:pt x="4666904" y="2323321"/>
                  <a:pt x="4671967" y="2325351"/>
                </a:cubicBezTo>
                <a:cubicBezTo>
                  <a:pt x="4674137" y="2326226"/>
                  <a:pt x="4676424" y="2326657"/>
                  <a:pt x="4678698" y="2326657"/>
                </a:cubicBezTo>
                <a:cubicBezTo>
                  <a:pt x="4681743" y="2326657"/>
                  <a:pt x="4684788" y="2325887"/>
                  <a:pt x="4687518" y="2324359"/>
                </a:cubicBezTo>
                <a:cubicBezTo>
                  <a:pt x="4704854" y="2314676"/>
                  <a:pt x="4724546" y="2309567"/>
                  <a:pt x="4744507" y="2309567"/>
                </a:cubicBezTo>
                <a:cubicBezTo>
                  <a:pt x="4764829" y="2309567"/>
                  <a:pt x="4784930" y="2314968"/>
                  <a:pt x="4802615" y="2325187"/>
                </a:cubicBezTo>
                <a:cubicBezTo>
                  <a:pt x="4829587" y="2340750"/>
                  <a:pt x="4848883" y="2365902"/>
                  <a:pt x="4856956" y="2395989"/>
                </a:cubicBezTo>
                <a:cubicBezTo>
                  <a:pt x="4865017" y="2426064"/>
                  <a:pt x="4860876" y="2457504"/>
                  <a:pt x="4845302" y="2484488"/>
                </a:cubicBezTo>
                <a:cubicBezTo>
                  <a:pt x="4831302" y="2508730"/>
                  <a:pt x="4810105" y="2526474"/>
                  <a:pt x="4783985" y="2535772"/>
                </a:cubicBezTo>
                <a:cubicBezTo>
                  <a:pt x="4778770" y="2537638"/>
                  <a:pt x="4774698" y="2541768"/>
                  <a:pt x="4772925" y="2547006"/>
                </a:cubicBezTo>
                <a:cubicBezTo>
                  <a:pt x="4771152" y="2552244"/>
                  <a:pt x="4771875" y="2558019"/>
                  <a:pt x="4774885" y="2562650"/>
                </a:cubicBezTo>
                <a:cubicBezTo>
                  <a:pt x="4784533" y="2577513"/>
                  <a:pt x="4790821" y="2593962"/>
                  <a:pt x="4793574" y="2611520"/>
                </a:cubicBezTo>
                <a:cubicBezTo>
                  <a:pt x="4794531" y="2617574"/>
                  <a:pt x="4798497" y="2622742"/>
                  <a:pt x="4804097" y="2625239"/>
                </a:cubicBezTo>
                <a:cubicBezTo>
                  <a:pt x="4806454" y="2626277"/>
                  <a:pt x="4808950" y="2626790"/>
                  <a:pt x="4811435" y="2626790"/>
                </a:cubicBezTo>
                <a:cubicBezTo>
                  <a:pt x="4814900" y="2626790"/>
                  <a:pt x="4818353" y="2625799"/>
                  <a:pt x="4821340" y="2623839"/>
                </a:cubicBezTo>
                <a:cubicBezTo>
                  <a:pt x="4837182" y="2613479"/>
                  <a:pt x="4855626" y="2607996"/>
                  <a:pt x="4874712" y="2607996"/>
                </a:cubicBezTo>
                <a:cubicBezTo>
                  <a:pt x="4891662" y="2607996"/>
                  <a:pt x="4908427" y="2612511"/>
                  <a:pt x="4923208" y="2621027"/>
                </a:cubicBezTo>
                <a:cubicBezTo>
                  <a:pt x="4969709" y="2647883"/>
                  <a:pt x="4985703" y="2707566"/>
                  <a:pt x="4958859" y="2754079"/>
                </a:cubicBezTo>
                <a:cubicBezTo>
                  <a:pt x="4944288" y="2779301"/>
                  <a:pt x="4919381" y="2796567"/>
                  <a:pt x="4890519" y="2801431"/>
                </a:cubicBezTo>
                <a:cubicBezTo>
                  <a:pt x="4883881" y="2802551"/>
                  <a:pt x="4878422" y="2807253"/>
                  <a:pt x="4876333" y="2813646"/>
                </a:cubicBezTo>
                <a:cubicBezTo>
                  <a:pt x="4874245" y="2820039"/>
                  <a:pt x="4875878" y="2827062"/>
                  <a:pt x="4880568" y="2831880"/>
                </a:cubicBezTo>
                <a:cubicBezTo>
                  <a:pt x="4893798" y="2845448"/>
                  <a:pt x="4903422" y="2862445"/>
                  <a:pt x="4908403" y="2881029"/>
                </a:cubicBezTo>
                <a:cubicBezTo>
                  <a:pt x="4916161" y="2909984"/>
                  <a:pt x="4912183" y="2940211"/>
                  <a:pt x="4897192" y="2966180"/>
                </a:cubicBezTo>
                <a:cubicBezTo>
                  <a:pt x="4882785" y="2991145"/>
                  <a:pt x="4859499" y="3009402"/>
                  <a:pt x="4831617" y="3017627"/>
                </a:cubicBezTo>
                <a:cubicBezTo>
                  <a:pt x="4825982" y="3019283"/>
                  <a:pt x="4821514" y="3023577"/>
                  <a:pt x="4819613" y="3029130"/>
                </a:cubicBezTo>
                <a:cubicBezTo>
                  <a:pt x="4817723" y="3034695"/>
                  <a:pt x="4818645" y="3040819"/>
                  <a:pt x="4822086" y="3045591"/>
                </a:cubicBezTo>
                <a:cubicBezTo>
                  <a:pt x="4849326" y="3083144"/>
                  <a:pt x="4851800" y="3133611"/>
                  <a:pt x="4828386" y="3174186"/>
                </a:cubicBezTo>
                <a:cubicBezTo>
                  <a:pt x="4814200" y="3198754"/>
                  <a:pt x="4791463" y="3217467"/>
                  <a:pt x="4764362" y="3226893"/>
                </a:cubicBezTo>
                <a:cubicBezTo>
                  <a:pt x="4759148" y="3228701"/>
                  <a:pt x="4755041" y="3232796"/>
                  <a:pt x="4753221" y="3238011"/>
                </a:cubicBezTo>
                <a:cubicBezTo>
                  <a:pt x="4751402" y="3243214"/>
                  <a:pt x="4752066" y="3248977"/>
                  <a:pt x="4755018" y="3253632"/>
                </a:cubicBezTo>
                <a:cubicBezTo>
                  <a:pt x="4762974" y="3266219"/>
                  <a:pt x="4768539" y="3279985"/>
                  <a:pt x="4771549" y="3294591"/>
                </a:cubicBezTo>
                <a:cubicBezTo>
                  <a:pt x="4772750" y="3300436"/>
                  <a:pt x="4776763" y="3305324"/>
                  <a:pt x="4782270" y="3307622"/>
                </a:cubicBezTo>
                <a:cubicBezTo>
                  <a:pt x="4784521" y="3308579"/>
                  <a:pt x="4786890" y="3309034"/>
                  <a:pt x="4789258" y="3309034"/>
                </a:cubicBezTo>
                <a:cubicBezTo>
                  <a:pt x="4792699" y="3309034"/>
                  <a:pt x="4796117" y="3308042"/>
                  <a:pt x="4799092" y="3306129"/>
                </a:cubicBezTo>
                <a:cubicBezTo>
                  <a:pt x="4815915" y="3295221"/>
                  <a:pt x="4835572" y="3289458"/>
                  <a:pt x="4855918" y="3289458"/>
                </a:cubicBezTo>
                <a:cubicBezTo>
                  <a:pt x="4874094" y="3289458"/>
                  <a:pt x="4892094" y="3294299"/>
                  <a:pt x="4907960" y="3303457"/>
                </a:cubicBezTo>
                <a:cubicBezTo>
                  <a:pt x="4932144" y="3317410"/>
                  <a:pt x="4949433" y="3339949"/>
                  <a:pt x="4956666" y="3366921"/>
                </a:cubicBezTo>
                <a:cubicBezTo>
                  <a:pt x="4963887" y="3393894"/>
                  <a:pt x="4960178" y="3422067"/>
                  <a:pt x="4946225" y="3446239"/>
                </a:cubicBezTo>
                <a:cubicBezTo>
                  <a:pt x="4932681" y="3469700"/>
                  <a:pt x="4909827" y="3487326"/>
                  <a:pt x="4883520" y="3494617"/>
                </a:cubicBezTo>
                <a:cubicBezTo>
                  <a:pt x="4877652" y="3496239"/>
                  <a:pt x="4872997" y="3500720"/>
                  <a:pt x="4871142" y="3506518"/>
                </a:cubicBezTo>
                <a:cubicBezTo>
                  <a:pt x="4869275" y="3512315"/>
                  <a:pt x="4870454" y="3518661"/>
                  <a:pt x="4874280" y="3523409"/>
                </a:cubicBezTo>
                <a:cubicBezTo>
                  <a:pt x="4885281" y="3537037"/>
                  <a:pt x="4893331" y="3553205"/>
                  <a:pt x="4897566" y="3570191"/>
                </a:cubicBezTo>
                <a:cubicBezTo>
                  <a:pt x="4898989" y="3575897"/>
                  <a:pt x="4903084" y="3580539"/>
                  <a:pt x="4908544" y="3582674"/>
                </a:cubicBezTo>
                <a:cubicBezTo>
                  <a:pt x="4910666" y="3583492"/>
                  <a:pt x="4912895" y="3583900"/>
                  <a:pt x="4915111" y="3583900"/>
                </a:cubicBezTo>
                <a:cubicBezTo>
                  <a:pt x="4918611" y="3583900"/>
                  <a:pt x="4922088" y="3582885"/>
                  <a:pt x="4925074" y="3580901"/>
                </a:cubicBezTo>
                <a:cubicBezTo>
                  <a:pt x="4943180" y="3568944"/>
                  <a:pt x="4964284" y="3562620"/>
                  <a:pt x="4986111" y="3562620"/>
                </a:cubicBezTo>
                <a:cubicBezTo>
                  <a:pt x="5005360" y="3562620"/>
                  <a:pt x="5024399" y="3567741"/>
                  <a:pt x="5041175" y="3577424"/>
                </a:cubicBezTo>
                <a:cubicBezTo>
                  <a:pt x="5066747" y="3592204"/>
                  <a:pt x="5085051" y="3616039"/>
                  <a:pt x="5092692" y="3644562"/>
                </a:cubicBezTo>
                <a:cubicBezTo>
                  <a:pt x="5100334" y="3673098"/>
                  <a:pt x="5096414" y="3702882"/>
                  <a:pt x="5081645" y="3728464"/>
                </a:cubicBezTo>
                <a:cubicBezTo>
                  <a:pt x="5067424" y="3753104"/>
                  <a:pt x="5044453" y="3771116"/>
                  <a:pt x="5016968" y="3779202"/>
                </a:cubicBezTo>
                <a:cubicBezTo>
                  <a:pt x="5011310" y="3780880"/>
                  <a:pt x="5006818" y="3785196"/>
                  <a:pt x="5004940" y="3790774"/>
                </a:cubicBezTo>
                <a:cubicBezTo>
                  <a:pt x="5003062" y="3796374"/>
                  <a:pt x="5004019" y="3802520"/>
                  <a:pt x="5007518" y="3807269"/>
                </a:cubicBezTo>
                <a:cubicBezTo>
                  <a:pt x="5015859" y="3818596"/>
                  <a:pt x="5022054" y="3831208"/>
                  <a:pt x="5025951" y="3844752"/>
                </a:cubicBezTo>
                <a:cubicBezTo>
                  <a:pt x="5027526" y="3850259"/>
                  <a:pt x="5031620" y="3854693"/>
                  <a:pt x="5036975" y="3856697"/>
                </a:cubicBezTo>
                <a:cubicBezTo>
                  <a:pt x="5039029" y="3857467"/>
                  <a:pt x="5041187" y="3857843"/>
                  <a:pt x="5043333" y="3857843"/>
                </a:cubicBezTo>
                <a:cubicBezTo>
                  <a:pt x="5046763" y="3857843"/>
                  <a:pt x="5050169" y="3856862"/>
                  <a:pt x="5053133" y="3854947"/>
                </a:cubicBezTo>
                <a:cubicBezTo>
                  <a:pt x="5072020" y="3842769"/>
                  <a:pt x="5093847" y="3836328"/>
                  <a:pt x="5116281" y="3836328"/>
                </a:cubicBezTo>
                <a:cubicBezTo>
                  <a:pt x="5136487" y="3836328"/>
                  <a:pt x="5156494" y="3841707"/>
                  <a:pt x="5174121" y="3851879"/>
                </a:cubicBezTo>
                <a:cubicBezTo>
                  <a:pt x="5201782" y="3867850"/>
                  <a:pt x="5221171" y="3893632"/>
                  <a:pt x="5228730" y="3924466"/>
                </a:cubicBezTo>
                <a:cubicBezTo>
                  <a:pt x="5230142" y="3930265"/>
                  <a:pt x="5234318" y="3934988"/>
                  <a:pt x="5239895" y="3937090"/>
                </a:cubicBezTo>
                <a:cubicBezTo>
                  <a:pt x="5241960" y="3937871"/>
                  <a:pt x="5244130" y="3938256"/>
                  <a:pt x="5246288" y="3938256"/>
                </a:cubicBezTo>
                <a:cubicBezTo>
                  <a:pt x="5249939" y="3938256"/>
                  <a:pt x="5253544" y="3937146"/>
                  <a:pt x="5256624" y="3935023"/>
                </a:cubicBezTo>
                <a:cubicBezTo>
                  <a:pt x="5275453" y="3921912"/>
                  <a:pt x="5298307" y="3914678"/>
                  <a:pt x="5321009" y="3914678"/>
                </a:cubicBezTo>
                <a:cubicBezTo>
                  <a:pt x="5340526" y="3914678"/>
                  <a:pt x="5359869" y="3919882"/>
                  <a:pt x="5376901" y="3929715"/>
                </a:cubicBezTo>
                <a:cubicBezTo>
                  <a:pt x="5405052" y="3945967"/>
                  <a:pt x="5424755" y="3973475"/>
                  <a:pt x="5430962" y="4005149"/>
                </a:cubicBezTo>
                <a:cubicBezTo>
                  <a:pt x="5432163" y="4011297"/>
                  <a:pt x="5436456" y="4016382"/>
                  <a:pt x="5442313" y="4018600"/>
                </a:cubicBezTo>
                <a:cubicBezTo>
                  <a:pt x="5444389" y="4019381"/>
                  <a:pt x="5446547" y="4019755"/>
                  <a:pt x="5448706" y="4019755"/>
                </a:cubicBezTo>
                <a:cubicBezTo>
                  <a:pt x="5452626" y="4019755"/>
                  <a:pt x="5456510" y="4018482"/>
                  <a:pt x="5459719" y="4016021"/>
                </a:cubicBezTo>
                <a:cubicBezTo>
                  <a:pt x="5478571" y="4001532"/>
                  <a:pt x="5501961" y="3993553"/>
                  <a:pt x="5525585" y="3993553"/>
                </a:cubicBezTo>
                <a:cubicBezTo>
                  <a:pt x="5544391" y="3993553"/>
                  <a:pt x="5562998" y="3998559"/>
                  <a:pt x="5579412" y="4008018"/>
                </a:cubicBezTo>
                <a:cubicBezTo>
                  <a:pt x="5604343" y="4022415"/>
                  <a:pt x="5622180" y="4045665"/>
                  <a:pt x="5629635" y="4073489"/>
                </a:cubicBezTo>
                <a:cubicBezTo>
                  <a:pt x="5637090" y="4101312"/>
                  <a:pt x="5633263" y="4130372"/>
                  <a:pt x="5618867" y="4155313"/>
                </a:cubicBezTo>
                <a:cubicBezTo>
                  <a:pt x="5603865" y="4181283"/>
                  <a:pt x="5578374" y="4199948"/>
                  <a:pt x="5548918" y="4206541"/>
                </a:cubicBezTo>
                <a:cubicBezTo>
                  <a:pt x="5542840" y="4207893"/>
                  <a:pt x="5537881" y="4212292"/>
                  <a:pt x="5535805" y="4218171"/>
                </a:cubicBezTo>
                <a:cubicBezTo>
                  <a:pt x="5533740" y="4224051"/>
                  <a:pt x="5534837" y="4230596"/>
                  <a:pt x="5538721" y="4235449"/>
                </a:cubicBezTo>
                <a:cubicBezTo>
                  <a:pt x="5549652" y="4249168"/>
                  <a:pt x="5557387" y="4265477"/>
                  <a:pt x="5561085" y="4282614"/>
                </a:cubicBezTo>
                <a:cubicBezTo>
                  <a:pt x="5562392" y="4288658"/>
                  <a:pt x="5566696" y="4293628"/>
                  <a:pt x="5572495" y="4295762"/>
                </a:cubicBezTo>
                <a:cubicBezTo>
                  <a:pt x="5574536" y="4296520"/>
                  <a:pt x="5576648" y="4296883"/>
                  <a:pt x="5578771" y="4296883"/>
                </a:cubicBezTo>
                <a:cubicBezTo>
                  <a:pt x="5582656" y="4296883"/>
                  <a:pt x="5586517" y="4295634"/>
                  <a:pt x="5589714" y="4293207"/>
                </a:cubicBezTo>
                <a:cubicBezTo>
                  <a:pt x="5608706" y="4278753"/>
                  <a:pt x="5631583" y="4271125"/>
                  <a:pt x="5655860" y="4271125"/>
                </a:cubicBezTo>
                <a:cubicBezTo>
                  <a:pt x="5674934" y="4271125"/>
                  <a:pt x="5693798" y="4276198"/>
                  <a:pt x="5710423" y="4285800"/>
                </a:cubicBezTo>
                <a:cubicBezTo>
                  <a:pt x="5735738" y="4300416"/>
                  <a:pt x="5753855" y="4324018"/>
                  <a:pt x="5761427" y="4352273"/>
                </a:cubicBezTo>
                <a:cubicBezTo>
                  <a:pt x="5768998" y="4380517"/>
                  <a:pt x="5765113" y="4410019"/>
                  <a:pt x="5750484" y="4435335"/>
                </a:cubicBezTo>
                <a:cubicBezTo>
                  <a:pt x="5734828" y="4462459"/>
                  <a:pt x="5708124" y="4481591"/>
                  <a:pt x="5677233" y="4487821"/>
                </a:cubicBezTo>
                <a:cubicBezTo>
                  <a:pt x="5671050" y="4489082"/>
                  <a:pt x="5665963" y="4493455"/>
                  <a:pt x="5663817" y="4499370"/>
                </a:cubicBezTo>
                <a:cubicBezTo>
                  <a:pt x="5661658" y="4505308"/>
                  <a:pt x="5662755" y="4511935"/>
                  <a:pt x="5666698" y="4516846"/>
                </a:cubicBezTo>
                <a:cubicBezTo>
                  <a:pt x="5676147" y="4528651"/>
                  <a:pt x="5682949" y="4542137"/>
                  <a:pt x="5686927" y="4556966"/>
                </a:cubicBezTo>
                <a:cubicBezTo>
                  <a:pt x="5694487" y="4585209"/>
                  <a:pt x="5690602" y="4614701"/>
                  <a:pt x="5675984" y="4640040"/>
                </a:cubicBezTo>
                <a:cubicBezTo>
                  <a:pt x="5660223" y="4667338"/>
                  <a:pt x="5633333" y="4686507"/>
                  <a:pt x="5602220" y="4692642"/>
                </a:cubicBezTo>
                <a:cubicBezTo>
                  <a:pt x="5596002" y="4693856"/>
                  <a:pt x="5590892" y="4698241"/>
                  <a:pt x="5588722" y="4704191"/>
                </a:cubicBezTo>
                <a:cubicBezTo>
                  <a:pt x="5586552" y="4710140"/>
                  <a:pt x="5587649" y="4716778"/>
                  <a:pt x="5591627" y="4721714"/>
                </a:cubicBezTo>
                <a:cubicBezTo>
                  <a:pt x="5601100" y="4733497"/>
                  <a:pt x="5607913" y="4746982"/>
                  <a:pt x="5611891" y="4761810"/>
                </a:cubicBezTo>
                <a:cubicBezTo>
                  <a:pt x="5619416" y="4789914"/>
                  <a:pt x="5615554" y="4819253"/>
                  <a:pt x="5601007" y="4844453"/>
                </a:cubicBezTo>
                <a:cubicBezTo>
                  <a:pt x="5585152" y="4871926"/>
                  <a:pt x="5558099" y="4891093"/>
                  <a:pt x="5526810" y="4897032"/>
                </a:cubicBezTo>
                <a:cubicBezTo>
                  <a:pt x="5520546" y="4898223"/>
                  <a:pt x="5515378" y="4902620"/>
                  <a:pt x="5513196" y="4908604"/>
                </a:cubicBezTo>
                <a:cubicBezTo>
                  <a:pt x="5511014" y="4914576"/>
                  <a:pt x="5512134" y="4921262"/>
                  <a:pt x="5516159" y="4926208"/>
                </a:cubicBezTo>
                <a:cubicBezTo>
                  <a:pt x="5544379" y="4960915"/>
                  <a:pt x="5548346" y="5010216"/>
                  <a:pt x="5526029" y="5048889"/>
                </a:cubicBezTo>
                <a:cubicBezTo>
                  <a:pt x="5506721" y="5082312"/>
                  <a:pt x="5470720" y="5103078"/>
                  <a:pt x="5432070" y="5103078"/>
                </a:cubicBezTo>
                <a:cubicBezTo>
                  <a:pt x="5413148" y="5103078"/>
                  <a:pt x="5394447" y="5098060"/>
                  <a:pt x="5377998" y="5088541"/>
                </a:cubicBezTo>
                <a:cubicBezTo>
                  <a:pt x="5351586" y="5073306"/>
                  <a:pt x="5332733" y="5047185"/>
                  <a:pt x="5326270" y="5016912"/>
                </a:cubicBezTo>
                <a:cubicBezTo>
                  <a:pt x="5324952" y="5010752"/>
                  <a:pt x="5320554" y="5005748"/>
                  <a:pt x="5314628" y="5003635"/>
                </a:cubicBezTo>
                <a:cubicBezTo>
                  <a:pt x="5312656" y="5002935"/>
                  <a:pt x="5310615" y="5002598"/>
                  <a:pt x="5308585" y="5002598"/>
                </a:cubicBezTo>
                <a:cubicBezTo>
                  <a:pt x="5304513" y="5002598"/>
                  <a:pt x="5300500" y="5003963"/>
                  <a:pt x="5297245" y="5006599"/>
                </a:cubicBezTo>
                <a:cubicBezTo>
                  <a:pt x="5283409" y="5017728"/>
                  <a:pt x="5266914" y="5025499"/>
                  <a:pt x="5249543" y="5029057"/>
                </a:cubicBezTo>
                <a:cubicBezTo>
                  <a:pt x="5243418" y="5030304"/>
                  <a:pt x="5238366" y="5034645"/>
                  <a:pt x="5236208" y="5040513"/>
                </a:cubicBezTo>
                <a:cubicBezTo>
                  <a:pt x="5234039" y="5046391"/>
                  <a:pt x="5235065" y="5052972"/>
                  <a:pt x="5238926" y="5057895"/>
                </a:cubicBezTo>
                <a:cubicBezTo>
                  <a:pt x="5247863" y="5069363"/>
                  <a:pt x="5254337" y="5082417"/>
                  <a:pt x="5258176" y="5096709"/>
                </a:cubicBezTo>
                <a:cubicBezTo>
                  <a:pt x="5265700" y="5124813"/>
                  <a:pt x="5261839" y="5154164"/>
                  <a:pt x="5247291" y="5179350"/>
                </a:cubicBezTo>
                <a:cubicBezTo>
                  <a:pt x="5227891" y="5212960"/>
                  <a:pt x="5191714" y="5233831"/>
                  <a:pt x="5152866" y="5233831"/>
                </a:cubicBezTo>
                <a:cubicBezTo>
                  <a:pt x="5133862" y="5233831"/>
                  <a:pt x="5115056" y="5228779"/>
                  <a:pt x="5098502" y="5219214"/>
                </a:cubicBezTo>
                <a:cubicBezTo>
                  <a:pt x="5071588" y="5203674"/>
                  <a:pt x="5052561" y="5177180"/>
                  <a:pt x="5046320" y="5146499"/>
                </a:cubicBezTo>
                <a:cubicBezTo>
                  <a:pt x="5045060" y="5140328"/>
                  <a:pt x="5040673" y="5135241"/>
                  <a:pt x="5034747" y="5133105"/>
                </a:cubicBezTo>
                <a:cubicBezTo>
                  <a:pt x="5032740" y="5132382"/>
                  <a:pt x="5030664" y="5132033"/>
                  <a:pt x="5028599" y="5132033"/>
                </a:cubicBezTo>
                <a:cubicBezTo>
                  <a:pt x="5024539" y="5132033"/>
                  <a:pt x="5020538" y="5133398"/>
                  <a:pt x="5017271" y="5136023"/>
                </a:cubicBezTo>
                <a:cubicBezTo>
                  <a:pt x="4997684" y="5151760"/>
                  <a:pt x="4973138" y="5160428"/>
                  <a:pt x="4948161" y="5160428"/>
                </a:cubicBezTo>
                <a:cubicBezTo>
                  <a:pt x="4928971" y="5160428"/>
                  <a:pt x="4909990" y="5155330"/>
                  <a:pt x="4893261" y="5145670"/>
                </a:cubicBezTo>
                <a:cubicBezTo>
                  <a:pt x="4866312" y="5130120"/>
                  <a:pt x="4847156" y="5103720"/>
                  <a:pt x="4840694" y="5073259"/>
                </a:cubicBezTo>
                <a:cubicBezTo>
                  <a:pt x="4839399" y="5067147"/>
                  <a:pt x="4835047" y="5062141"/>
                  <a:pt x="4829179" y="5060006"/>
                </a:cubicBezTo>
                <a:cubicBezTo>
                  <a:pt x="4827161" y="5059283"/>
                  <a:pt x="4825084" y="5058922"/>
                  <a:pt x="4823008" y="5058922"/>
                </a:cubicBezTo>
                <a:cubicBezTo>
                  <a:pt x="4819018" y="5058922"/>
                  <a:pt x="4815075" y="5060252"/>
                  <a:pt x="4811843" y="5062772"/>
                </a:cubicBezTo>
                <a:cubicBezTo>
                  <a:pt x="4792361" y="5078054"/>
                  <a:pt x="4768084" y="5086476"/>
                  <a:pt x="4743468" y="5086476"/>
                </a:cubicBezTo>
                <a:cubicBezTo>
                  <a:pt x="4724173" y="5086476"/>
                  <a:pt x="4705087" y="5081345"/>
                  <a:pt x="4688276" y="5071639"/>
                </a:cubicBezTo>
                <a:cubicBezTo>
                  <a:pt x="4661106" y="5055946"/>
                  <a:pt x="4641822" y="5029325"/>
                  <a:pt x="4635394" y="4998596"/>
                </a:cubicBezTo>
                <a:cubicBezTo>
                  <a:pt x="4634122" y="4992484"/>
                  <a:pt x="4629783" y="4987455"/>
                  <a:pt x="4623915" y="4985320"/>
                </a:cubicBezTo>
                <a:cubicBezTo>
                  <a:pt x="4621896" y="4984574"/>
                  <a:pt x="4619797" y="4984212"/>
                  <a:pt x="4617697" y="4984212"/>
                </a:cubicBezTo>
                <a:cubicBezTo>
                  <a:pt x="4613730" y="4984212"/>
                  <a:pt x="4609810" y="4985519"/>
                  <a:pt x="4606579" y="4988027"/>
                </a:cubicBezTo>
                <a:cubicBezTo>
                  <a:pt x="4587236" y="5003111"/>
                  <a:pt x="4563146" y="5011417"/>
                  <a:pt x="4538764" y="5011417"/>
                </a:cubicBezTo>
                <a:cubicBezTo>
                  <a:pt x="4519573" y="5011417"/>
                  <a:pt x="4500581" y="5006319"/>
                  <a:pt x="4483863" y="4996649"/>
                </a:cubicBezTo>
                <a:cubicBezTo>
                  <a:pt x="4456460" y="4980840"/>
                  <a:pt x="4437199" y="4953868"/>
                  <a:pt x="4431040" y="4922651"/>
                </a:cubicBezTo>
                <a:cubicBezTo>
                  <a:pt x="4429814" y="4916456"/>
                  <a:pt x="4425451" y="4911357"/>
                  <a:pt x="4419525" y="4909176"/>
                </a:cubicBezTo>
                <a:cubicBezTo>
                  <a:pt x="4417495" y="4908441"/>
                  <a:pt x="4415395" y="4908079"/>
                  <a:pt x="4413295" y="4908079"/>
                </a:cubicBezTo>
                <a:cubicBezTo>
                  <a:pt x="4409270" y="4908079"/>
                  <a:pt x="4405293" y="4909421"/>
                  <a:pt x="4402037" y="4912010"/>
                </a:cubicBezTo>
                <a:cubicBezTo>
                  <a:pt x="4382730" y="4927363"/>
                  <a:pt x="4358593" y="4935822"/>
                  <a:pt x="4334071" y="4935822"/>
                </a:cubicBezTo>
                <a:cubicBezTo>
                  <a:pt x="4315055" y="4935822"/>
                  <a:pt x="4296261" y="4930758"/>
                  <a:pt x="4279707" y="4921204"/>
                </a:cubicBezTo>
                <a:cubicBezTo>
                  <a:pt x="4250950" y="4904603"/>
                  <a:pt x="4231561" y="4876161"/>
                  <a:pt x="4226522" y="4843180"/>
                </a:cubicBezTo>
                <a:cubicBezTo>
                  <a:pt x="4225530" y="4836707"/>
                  <a:pt x="4221132" y="4831293"/>
                  <a:pt x="4214995" y="4828982"/>
                </a:cubicBezTo>
                <a:cubicBezTo>
                  <a:pt x="4212942" y="4828213"/>
                  <a:pt x="4210784" y="4827840"/>
                  <a:pt x="4208649" y="4827840"/>
                </a:cubicBezTo>
                <a:cubicBezTo>
                  <a:pt x="4204449" y="4827840"/>
                  <a:pt x="4200296" y="4829309"/>
                  <a:pt x="4196983" y="4832098"/>
                </a:cubicBezTo>
                <a:cubicBezTo>
                  <a:pt x="4178037" y="4848104"/>
                  <a:pt x="4154017" y="4856924"/>
                  <a:pt x="4129366" y="4856924"/>
                </a:cubicBezTo>
                <a:cubicBezTo>
                  <a:pt x="4111132" y="4856924"/>
                  <a:pt x="4093085" y="4852071"/>
                  <a:pt x="4077207" y="4842900"/>
                </a:cubicBezTo>
                <a:cubicBezTo>
                  <a:pt x="4048217" y="4826159"/>
                  <a:pt x="4028886" y="4796190"/>
                  <a:pt x="4025492" y="4762732"/>
                </a:cubicBezTo>
                <a:cubicBezTo>
                  <a:pt x="4024792" y="4755860"/>
                  <a:pt x="4020254" y="4749993"/>
                  <a:pt x="4013779" y="4747600"/>
                </a:cubicBezTo>
                <a:cubicBezTo>
                  <a:pt x="4011737" y="4746831"/>
                  <a:pt x="4009614" y="4746469"/>
                  <a:pt x="4007502" y="4746469"/>
                </a:cubicBezTo>
                <a:cubicBezTo>
                  <a:pt x="4002941" y="4746469"/>
                  <a:pt x="3998461" y="4748196"/>
                  <a:pt x="3995043" y="4751450"/>
                </a:cubicBezTo>
                <a:cubicBezTo>
                  <a:pt x="3975911" y="4769651"/>
                  <a:pt x="3950922" y="4779672"/>
                  <a:pt x="3924662" y="4779672"/>
                </a:cubicBezTo>
                <a:cubicBezTo>
                  <a:pt x="3906906" y="4779672"/>
                  <a:pt x="3889349" y="4774946"/>
                  <a:pt x="3873868" y="4766010"/>
                </a:cubicBezTo>
                <a:cubicBezTo>
                  <a:pt x="3825278" y="4737952"/>
                  <a:pt x="3808561" y="4675574"/>
                  <a:pt x="3836618" y="4626961"/>
                </a:cubicBezTo>
                <a:cubicBezTo>
                  <a:pt x="3849602" y="4604483"/>
                  <a:pt x="3870589" y="4587962"/>
                  <a:pt x="3895695" y="4580460"/>
                </a:cubicBezTo>
                <a:cubicBezTo>
                  <a:pt x="3901504" y="4578711"/>
                  <a:pt x="3906054" y="4574184"/>
                  <a:pt x="3907816" y="4568374"/>
                </a:cubicBezTo>
                <a:cubicBezTo>
                  <a:pt x="3909578" y="4562577"/>
                  <a:pt x="3908306" y="4556266"/>
                  <a:pt x="3904433" y="4551599"/>
                </a:cubicBezTo>
                <a:cubicBezTo>
                  <a:pt x="3895438" y="4540714"/>
                  <a:pt x="3888427" y="4528500"/>
                  <a:pt x="3883586" y="4515248"/>
                </a:cubicBezTo>
                <a:cubicBezTo>
                  <a:pt x="3881742" y="4510198"/>
                  <a:pt x="3877764" y="4506242"/>
                  <a:pt x="3872713" y="4504421"/>
                </a:cubicBezTo>
                <a:cubicBezTo>
                  <a:pt x="3870729" y="4503721"/>
                  <a:pt x="3868664" y="4503361"/>
                  <a:pt x="3866600" y="4503361"/>
                </a:cubicBezTo>
                <a:cubicBezTo>
                  <a:pt x="3863415" y="4503361"/>
                  <a:pt x="3860253" y="4504212"/>
                  <a:pt x="3857442" y="4505845"/>
                </a:cubicBezTo>
                <a:cubicBezTo>
                  <a:pt x="3838380" y="4517045"/>
                  <a:pt x="3816576" y="4522959"/>
                  <a:pt x="3794363" y="4522959"/>
                </a:cubicBezTo>
                <a:cubicBezTo>
                  <a:pt x="3772700" y="4522959"/>
                  <a:pt x="3751281" y="4517196"/>
                  <a:pt x="3732417" y="4506300"/>
                </a:cubicBezTo>
                <a:cubicBezTo>
                  <a:pt x="3706670" y="4491437"/>
                  <a:pt x="3687129" y="4467883"/>
                  <a:pt x="3677399" y="4439989"/>
                </a:cubicBezTo>
                <a:cubicBezTo>
                  <a:pt x="3675626" y="4434893"/>
                  <a:pt x="3671671" y="4430855"/>
                  <a:pt x="3666620" y="4428978"/>
                </a:cubicBezTo>
                <a:cubicBezTo>
                  <a:pt x="3664578" y="4428230"/>
                  <a:pt x="3662455" y="4427857"/>
                  <a:pt x="3660332" y="4427857"/>
                </a:cubicBezTo>
                <a:cubicBezTo>
                  <a:pt x="3657182" y="4427857"/>
                  <a:pt x="3654055" y="4428674"/>
                  <a:pt x="3651267" y="4430283"/>
                </a:cubicBezTo>
                <a:cubicBezTo>
                  <a:pt x="3632602" y="4441088"/>
                  <a:pt x="3611288" y="4446815"/>
                  <a:pt x="3589659" y="4446815"/>
                </a:cubicBezTo>
                <a:cubicBezTo>
                  <a:pt x="3568298" y="4446815"/>
                  <a:pt x="3547171" y="4441123"/>
                  <a:pt x="3528540" y="4430366"/>
                </a:cubicBezTo>
                <a:cubicBezTo>
                  <a:pt x="3502817" y="4415527"/>
                  <a:pt x="3483358" y="4391668"/>
                  <a:pt x="3473768" y="4363204"/>
                </a:cubicBezTo>
                <a:cubicBezTo>
                  <a:pt x="3472018" y="4358014"/>
                  <a:pt x="3468017" y="4353893"/>
                  <a:pt x="3462872" y="4352004"/>
                </a:cubicBezTo>
                <a:cubicBezTo>
                  <a:pt x="3460854" y="4351258"/>
                  <a:pt x="3458742" y="4350896"/>
                  <a:pt x="3456630" y="4350896"/>
                </a:cubicBezTo>
                <a:cubicBezTo>
                  <a:pt x="3453387" y="4350896"/>
                  <a:pt x="3450168" y="4351759"/>
                  <a:pt x="3447321" y="4353476"/>
                </a:cubicBezTo>
                <a:cubicBezTo>
                  <a:pt x="3428597" y="4364721"/>
                  <a:pt x="3407038" y="4370659"/>
                  <a:pt x="3384989" y="4370659"/>
                </a:cubicBezTo>
                <a:cubicBezTo>
                  <a:pt x="3363897" y="4370659"/>
                  <a:pt x="3343038" y="4365059"/>
                  <a:pt x="3324664" y="4354443"/>
                </a:cubicBezTo>
                <a:cubicBezTo>
                  <a:pt x="3297855" y="4338961"/>
                  <a:pt x="3278210" y="4314138"/>
                  <a:pt x="3269332" y="4284540"/>
                </a:cubicBezTo>
                <a:cubicBezTo>
                  <a:pt x="3267722" y="4279149"/>
                  <a:pt x="3263674" y="4274810"/>
                  <a:pt x="3258401" y="4272817"/>
                </a:cubicBezTo>
                <a:cubicBezTo>
                  <a:pt x="3256336" y="4272045"/>
                  <a:pt x="3254166" y="4271661"/>
                  <a:pt x="3252008" y="4271661"/>
                </a:cubicBezTo>
                <a:cubicBezTo>
                  <a:pt x="3248671" y="4271661"/>
                  <a:pt x="3245358" y="4272581"/>
                  <a:pt x="3242453" y="4274390"/>
                </a:cubicBezTo>
                <a:cubicBezTo>
                  <a:pt x="3223671" y="4286092"/>
                  <a:pt x="3202147" y="4292274"/>
                  <a:pt x="3180203" y="4292274"/>
                </a:cubicBezTo>
                <a:cubicBezTo>
                  <a:pt x="3159822" y="4292274"/>
                  <a:pt x="3139652" y="4286860"/>
                  <a:pt x="3121884" y="4276607"/>
                </a:cubicBezTo>
                <a:cubicBezTo>
                  <a:pt x="3094341" y="4260693"/>
                  <a:pt x="3074835" y="4234995"/>
                  <a:pt x="3066972" y="4204230"/>
                </a:cubicBezTo>
                <a:cubicBezTo>
                  <a:pt x="3065514" y="4198503"/>
                  <a:pt x="3061349" y="4193858"/>
                  <a:pt x="3055819" y="4191771"/>
                </a:cubicBezTo>
                <a:cubicBezTo>
                  <a:pt x="3053754" y="4191001"/>
                  <a:pt x="3051596" y="4190628"/>
                  <a:pt x="3049450" y="4190628"/>
                </a:cubicBezTo>
                <a:cubicBezTo>
                  <a:pt x="3045856" y="4190628"/>
                  <a:pt x="3042287" y="4191689"/>
                  <a:pt x="3039230" y="4193789"/>
                </a:cubicBezTo>
                <a:cubicBezTo>
                  <a:pt x="3020506" y="4206622"/>
                  <a:pt x="2998469" y="4213401"/>
                  <a:pt x="2975522" y="4213401"/>
                </a:cubicBezTo>
                <a:cubicBezTo>
                  <a:pt x="2955911" y="4213401"/>
                  <a:pt x="2936487" y="4208185"/>
                  <a:pt x="2919373" y="4198304"/>
                </a:cubicBezTo>
                <a:cubicBezTo>
                  <a:pt x="2890464" y="4181598"/>
                  <a:pt x="2870539" y="4153284"/>
                  <a:pt x="2864729" y="4120619"/>
                </a:cubicBezTo>
                <a:cubicBezTo>
                  <a:pt x="2863632" y="4114389"/>
                  <a:pt x="2859339" y="4109186"/>
                  <a:pt x="2853425" y="4106912"/>
                </a:cubicBezTo>
                <a:cubicBezTo>
                  <a:pt x="2851325" y="4106108"/>
                  <a:pt x="2849120" y="4105698"/>
                  <a:pt x="2846927" y="4105698"/>
                </a:cubicBezTo>
                <a:cubicBezTo>
                  <a:pt x="2842984" y="4105698"/>
                  <a:pt x="2839075" y="4107004"/>
                  <a:pt x="2835856" y="4109503"/>
                </a:cubicBezTo>
                <a:cubicBezTo>
                  <a:pt x="2817318" y="4123863"/>
                  <a:pt x="2794278" y="4131785"/>
                  <a:pt x="2770969" y="4131785"/>
                </a:cubicBezTo>
                <a:cubicBezTo>
                  <a:pt x="2752548" y="4131785"/>
                  <a:pt x="2734314" y="4126884"/>
                  <a:pt x="2718250" y="4117610"/>
                </a:cubicBezTo>
                <a:cubicBezTo>
                  <a:pt x="2686203" y="4099106"/>
                  <a:pt x="2665974" y="4064517"/>
                  <a:pt x="2665473" y="4027349"/>
                </a:cubicBezTo>
                <a:cubicBezTo>
                  <a:pt x="2665379" y="4019977"/>
                  <a:pt x="2660818" y="4013396"/>
                  <a:pt x="2653946" y="4010736"/>
                </a:cubicBezTo>
                <a:cubicBezTo>
                  <a:pt x="2651812" y="4009909"/>
                  <a:pt x="2649595" y="4009499"/>
                  <a:pt x="2647402" y="4009499"/>
                </a:cubicBezTo>
                <a:cubicBezTo>
                  <a:pt x="2642502" y="4009499"/>
                  <a:pt x="2637707" y="4011483"/>
                  <a:pt x="2634219" y="4015204"/>
                </a:cubicBezTo>
                <a:cubicBezTo>
                  <a:pt x="2616627" y="4033905"/>
                  <a:pt x="2591871" y="4044639"/>
                  <a:pt x="2566288" y="4044639"/>
                </a:cubicBezTo>
                <a:cubicBezTo>
                  <a:pt x="2550060" y="4044639"/>
                  <a:pt x="2534008" y="4040321"/>
                  <a:pt x="2519857" y="4032167"/>
                </a:cubicBezTo>
                <a:cubicBezTo>
                  <a:pt x="2475467" y="4006536"/>
                  <a:pt x="2460196" y="3949547"/>
                  <a:pt x="2485827" y="3905137"/>
                </a:cubicBezTo>
                <a:cubicBezTo>
                  <a:pt x="2496746" y="3886248"/>
                  <a:pt x="2514129" y="3871725"/>
                  <a:pt x="2534801" y="3864234"/>
                </a:cubicBezTo>
                <a:cubicBezTo>
                  <a:pt x="2540447" y="3862193"/>
                  <a:pt x="2544705" y="3857481"/>
                  <a:pt x="2546175" y="3851647"/>
                </a:cubicBezTo>
                <a:cubicBezTo>
                  <a:pt x="2547645" y="3845814"/>
                  <a:pt x="2546117" y="3839642"/>
                  <a:pt x="2542104" y="3835173"/>
                </a:cubicBezTo>
                <a:cubicBezTo>
                  <a:pt x="2532211" y="3824128"/>
                  <a:pt x="2524302" y="3811561"/>
                  <a:pt x="2518620" y="3797831"/>
                </a:cubicBezTo>
                <a:cubicBezTo>
                  <a:pt x="2516695" y="3793210"/>
                  <a:pt x="2512950" y="3789595"/>
                  <a:pt x="2508272" y="3787822"/>
                </a:cubicBezTo>
                <a:cubicBezTo>
                  <a:pt x="2506207" y="3787052"/>
                  <a:pt x="2504061" y="3786679"/>
                  <a:pt x="2501903" y="3786679"/>
                </a:cubicBezTo>
                <a:cubicBezTo>
                  <a:pt x="2499161" y="3786679"/>
                  <a:pt x="2496408" y="3787296"/>
                  <a:pt x="2493888" y="3788545"/>
                </a:cubicBezTo>
                <a:cubicBezTo>
                  <a:pt x="2475829" y="3797481"/>
                  <a:pt x="2455775" y="3802207"/>
                  <a:pt x="2435896" y="3802207"/>
                </a:cubicBezTo>
                <a:cubicBezTo>
                  <a:pt x="2413299" y="3802207"/>
                  <a:pt x="2390958" y="3796186"/>
                  <a:pt x="2371289" y="3784836"/>
                </a:cubicBezTo>
                <a:cubicBezTo>
                  <a:pt x="2345531" y="3769960"/>
                  <a:pt x="2325523" y="3746431"/>
                  <a:pt x="2314942" y="3718526"/>
                </a:cubicBezTo>
                <a:cubicBezTo>
                  <a:pt x="2313110" y="3713696"/>
                  <a:pt x="2309296" y="3709881"/>
                  <a:pt x="2304466" y="3708048"/>
                </a:cubicBezTo>
                <a:cubicBezTo>
                  <a:pt x="2302389" y="3707244"/>
                  <a:pt x="2300208" y="3706858"/>
                  <a:pt x="2298038" y="3706858"/>
                </a:cubicBezTo>
                <a:cubicBezTo>
                  <a:pt x="2295157" y="3706858"/>
                  <a:pt x="2292275" y="3707547"/>
                  <a:pt x="2289674" y="3708912"/>
                </a:cubicBezTo>
                <a:cubicBezTo>
                  <a:pt x="2271627" y="3718326"/>
                  <a:pt x="2251433" y="3723310"/>
                  <a:pt x="2231239" y="3723310"/>
                </a:cubicBezTo>
                <a:cubicBezTo>
                  <a:pt x="2209401" y="3723310"/>
                  <a:pt x="2187796" y="3717499"/>
                  <a:pt x="2168780" y="3706521"/>
                </a:cubicBezTo>
                <a:cubicBezTo>
                  <a:pt x="2142192" y="3691180"/>
                  <a:pt x="2122291" y="3666833"/>
                  <a:pt x="2112713" y="3637948"/>
                </a:cubicBezTo>
                <a:cubicBezTo>
                  <a:pt x="2110998" y="3632791"/>
                  <a:pt x="2107065" y="3628684"/>
                  <a:pt x="2102003" y="3626747"/>
                </a:cubicBezTo>
                <a:cubicBezTo>
                  <a:pt x="2099913" y="3625943"/>
                  <a:pt x="2097721" y="3625558"/>
                  <a:pt x="2095540" y="3625558"/>
                </a:cubicBezTo>
                <a:cubicBezTo>
                  <a:pt x="2092424" y="3625558"/>
                  <a:pt x="2089333" y="3626362"/>
                  <a:pt x="2086555" y="3627950"/>
                </a:cubicBezTo>
                <a:cubicBezTo>
                  <a:pt x="2068368" y="3638368"/>
                  <a:pt x="2047627" y="3643874"/>
                  <a:pt x="2026570" y="3643874"/>
                </a:cubicBezTo>
                <a:cubicBezTo>
                  <a:pt x="2005582" y="3643874"/>
                  <a:pt x="1984828" y="3638286"/>
                  <a:pt x="1966549" y="3627741"/>
                </a:cubicBezTo>
                <a:cubicBezTo>
                  <a:pt x="1938771" y="3611699"/>
                  <a:pt x="1918915" y="3585975"/>
                  <a:pt x="1910644" y="3555316"/>
                </a:cubicBezTo>
                <a:cubicBezTo>
                  <a:pt x="1909150" y="3549752"/>
                  <a:pt x="1905091" y="3545225"/>
                  <a:pt x="1899714" y="3543161"/>
                </a:cubicBezTo>
                <a:cubicBezTo>
                  <a:pt x="1897614" y="3542344"/>
                  <a:pt x="1895396" y="3541937"/>
                  <a:pt x="1893191" y="3541937"/>
                </a:cubicBezTo>
                <a:cubicBezTo>
                  <a:pt x="1889786" y="3541937"/>
                  <a:pt x="1886403" y="3542892"/>
                  <a:pt x="1883449" y="3544782"/>
                </a:cubicBezTo>
                <a:cubicBezTo>
                  <a:pt x="1865030" y="3556554"/>
                  <a:pt x="1843740" y="3562782"/>
                  <a:pt x="1821911" y="3562782"/>
                </a:cubicBezTo>
                <a:cubicBezTo>
                  <a:pt x="1802067" y="3562782"/>
                  <a:pt x="1782433" y="3557500"/>
                  <a:pt x="1765145" y="3547524"/>
                </a:cubicBezTo>
                <a:cubicBezTo>
                  <a:pt x="1736084" y="3530747"/>
                  <a:pt x="1716020" y="3502096"/>
                  <a:pt x="1710082" y="3468907"/>
                </a:cubicBezTo>
                <a:cubicBezTo>
                  <a:pt x="1708972" y="3462700"/>
                  <a:pt x="1704703" y="3457532"/>
                  <a:pt x="1698822" y="3455244"/>
                </a:cubicBezTo>
                <a:cubicBezTo>
                  <a:pt x="1696700" y="3454417"/>
                  <a:pt x="1694482" y="3454021"/>
                  <a:pt x="1692279" y="3454021"/>
                </a:cubicBezTo>
                <a:cubicBezTo>
                  <a:pt x="1688370" y="3454021"/>
                  <a:pt x="1684498" y="3455282"/>
                  <a:pt x="1681290" y="3457743"/>
                </a:cubicBezTo>
                <a:cubicBezTo>
                  <a:pt x="1662950" y="3471765"/>
                  <a:pt x="1640212" y="3479510"/>
                  <a:pt x="1617276" y="3479510"/>
                </a:cubicBezTo>
                <a:cubicBezTo>
                  <a:pt x="1598950" y="3479510"/>
                  <a:pt x="1580808" y="3474634"/>
                  <a:pt x="1564839" y="3465406"/>
                </a:cubicBezTo>
                <a:cubicBezTo>
                  <a:pt x="1534353" y="3447802"/>
                  <a:pt x="1514803" y="3416246"/>
                  <a:pt x="1512539" y="3380945"/>
                </a:cubicBezTo>
                <a:cubicBezTo>
                  <a:pt x="1512084" y="3373874"/>
                  <a:pt x="1507546" y="3367726"/>
                  <a:pt x="1500909" y="3365206"/>
                </a:cubicBezTo>
                <a:cubicBezTo>
                  <a:pt x="1498819" y="3364413"/>
                  <a:pt x="1496650" y="3364027"/>
                  <a:pt x="1494503" y="3364027"/>
                </a:cubicBezTo>
                <a:cubicBezTo>
                  <a:pt x="1489814" y="3364027"/>
                  <a:pt x="1485204" y="3365847"/>
                  <a:pt x="1481752" y="3369277"/>
                </a:cubicBezTo>
                <a:cubicBezTo>
                  <a:pt x="1480762" y="3370269"/>
                  <a:pt x="1479746" y="3371225"/>
                  <a:pt x="1478708" y="3372171"/>
                </a:cubicBezTo>
                <a:cubicBezTo>
                  <a:pt x="1478602" y="3372264"/>
                  <a:pt x="1478508" y="3372357"/>
                  <a:pt x="1478404" y="3372450"/>
                </a:cubicBezTo>
                <a:cubicBezTo>
                  <a:pt x="1478195" y="3372637"/>
                  <a:pt x="1477984" y="3372812"/>
                  <a:pt x="1477786" y="3372999"/>
                </a:cubicBezTo>
                <a:cubicBezTo>
                  <a:pt x="1463343" y="3385879"/>
                  <a:pt x="1445062" y="3394547"/>
                  <a:pt x="1424880" y="3397055"/>
                </a:cubicBezTo>
                <a:cubicBezTo>
                  <a:pt x="1420879" y="3397556"/>
                  <a:pt x="1416807" y="3397814"/>
                  <a:pt x="1412667" y="3397814"/>
                </a:cubicBezTo>
                <a:cubicBezTo>
                  <a:pt x="1387363" y="3397814"/>
                  <a:pt x="1364310" y="3388211"/>
                  <a:pt x="1346940" y="3372450"/>
                </a:cubicBezTo>
                <a:cubicBezTo>
                  <a:pt x="1346787" y="3372311"/>
                  <a:pt x="1346648" y="3372182"/>
                  <a:pt x="1346497" y="3372042"/>
                </a:cubicBezTo>
                <a:cubicBezTo>
                  <a:pt x="1346205" y="3371774"/>
                  <a:pt x="1345912" y="3371494"/>
                  <a:pt x="1345622" y="3371225"/>
                </a:cubicBezTo>
                <a:cubicBezTo>
                  <a:pt x="1328799" y="3355395"/>
                  <a:pt x="1317587" y="3333684"/>
                  <a:pt x="1315267" y="3309384"/>
                </a:cubicBezTo>
                <a:cubicBezTo>
                  <a:pt x="1314963" y="3306281"/>
                  <a:pt x="1314812" y="3303131"/>
                  <a:pt x="1314812" y="3299946"/>
                </a:cubicBezTo>
                <a:cubicBezTo>
                  <a:pt x="1314812" y="3258730"/>
                  <a:pt x="1340010" y="3223475"/>
                  <a:pt x="1376082" y="3209055"/>
                </a:cubicBezTo>
                <a:cubicBezTo>
                  <a:pt x="1381425" y="3206909"/>
                  <a:pt x="1385424" y="3202336"/>
                  <a:pt x="1386850" y="3196748"/>
                </a:cubicBezTo>
                <a:cubicBezTo>
                  <a:pt x="1388284" y="3191171"/>
                  <a:pt x="1386954" y="3185245"/>
                  <a:pt x="1383291" y="3180789"/>
                </a:cubicBezTo>
                <a:cubicBezTo>
                  <a:pt x="1374984" y="3170697"/>
                  <a:pt x="1368196" y="3159486"/>
                  <a:pt x="1363120" y="3147459"/>
                </a:cubicBezTo>
                <a:cubicBezTo>
                  <a:pt x="1361196" y="3142909"/>
                  <a:pt x="1357486" y="3139339"/>
                  <a:pt x="1352866" y="3137589"/>
                </a:cubicBezTo>
                <a:cubicBezTo>
                  <a:pt x="1350801" y="3136796"/>
                  <a:pt x="1348632" y="3136411"/>
                  <a:pt x="1346461" y="3136411"/>
                </a:cubicBezTo>
                <a:cubicBezTo>
                  <a:pt x="1343777" y="3136411"/>
                  <a:pt x="1341118" y="3137006"/>
                  <a:pt x="1338645" y="3138184"/>
                </a:cubicBezTo>
                <a:cubicBezTo>
                  <a:pt x="1325077" y="3144694"/>
                  <a:pt x="1310589" y="3148754"/>
                  <a:pt x="1295586" y="3150270"/>
                </a:cubicBezTo>
                <a:cubicBezTo>
                  <a:pt x="1289332" y="3150888"/>
                  <a:pt x="1283862" y="3154715"/>
                  <a:pt x="1281119" y="3160361"/>
                </a:cubicBezTo>
                <a:cubicBezTo>
                  <a:pt x="1278494" y="3165786"/>
                  <a:pt x="1278750" y="3172144"/>
                  <a:pt x="1281761" y="3177335"/>
                </a:cubicBezTo>
                <a:cubicBezTo>
                  <a:pt x="1290790" y="3191160"/>
                  <a:pt x="1296041" y="3207667"/>
                  <a:pt x="1296041" y="3225411"/>
                </a:cubicBezTo>
                <a:cubicBezTo>
                  <a:pt x="1296041" y="3229938"/>
                  <a:pt x="1295703" y="3234406"/>
                  <a:pt x="1295038" y="3238746"/>
                </a:cubicBezTo>
                <a:cubicBezTo>
                  <a:pt x="1293240" y="3250517"/>
                  <a:pt x="1289123" y="3261530"/>
                  <a:pt x="1283149" y="3271282"/>
                </a:cubicBezTo>
                <a:cubicBezTo>
                  <a:pt x="1269125" y="3294194"/>
                  <a:pt x="1244919" y="3310200"/>
                  <a:pt x="1216826" y="3313000"/>
                </a:cubicBezTo>
                <a:cubicBezTo>
                  <a:pt x="1213923" y="3313280"/>
                  <a:pt x="1210983" y="3313432"/>
                  <a:pt x="1208008" y="3313432"/>
                </a:cubicBezTo>
                <a:cubicBezTo>
                  <a:pt x="1199668" y="3313432"/>
                  <a:pt x="1191582" y="3312265"/>
                  <a:pt x="1183929" y="3310095"/>
                </a:cubicBezTo>
                <a:cubicBezTo>
                  <a:pt x="1183918" y="3310095"/>
                  <a:pt x="1183906" y="3310095"/>
                  <a:pt x="1183893" y="3310084"/>
                </a:cubicBezTo>
                <a:cubicBezTo>
                  <a:pt x="1181911" y="3309524"/>
                  <a:pt x="1179951" y="3308882"/>
                  <a:pt x="1178025" y="3308182"/>
                </a:cubicBezTo>
                <a:cubicBezTo>
                  <a:pt x="1177910" y="3308147"/>
                  <a:pt x="1177780" y="3308101"/>
                  <a:pt x="1177665" y="3308054"/>
                </a:cubicBezTo>
                <a:cubicBezTo>
                  <a:pt x="1177116" y="3307856"/>
                  <a:pt x="1176556" y="3307646"/>
                  <a:pt x="1176007" y="3307435"/>
                </a:cubicBezTo>
                <a:cubicBezTo>
                  <a:pt x="1175809" y="3307354"/>
                  <a:pt x="1175611" y="3307272"/>
                  <a:pt x="1175413" y="3307191"/>
                </a:cubicBezTo>
                <a:cubicBezTo>
                  <a:pt x="1156262" y="3299549"/>
                  <a:pt x="1140426" y="3285386"/>
                  <a:pt x="1130653" y="3267444"/>
                </a:cubicBezTo>
                <a:cubicBezTo>
                  <a:pt x="1130542" y="3267246"/>
                  <a:pt x="1130438" y="3267036"/>
                  <a:pt x="1130329" y="3266837"/>
                </a:cubicBezTo>
                <a:cubicBezTo>
                  <a:pt x="1130138" y="3266476"/>
                  <a:pt x="1129948" y="3266114"/>
                  <a:pt x="1129763" y="3265764"/>
                </a:cubicBezTo>
                <a:cubicBezTo>
                  <a:pt x="1125657" y="3257808"/>
                  <a:pt x="1122729" y="3249164"/>
                  <a:pt x="1121203" y="3240041"/>
                </a:cubicBezTo>
                <a:cubicBezTo>
                  <a:pt x="1121185" y="3239935"/>
                  <a:pt x="1121166" y="3239830"/>
                  <a:pt x="1121149" y="3239725"/>
                </a:cubicBezTo>
                <a:cubicBezTo>
                  <a:pt x="1121070" y="3239236"/>
                  <a:pt x="1120992" y="3238746"/>
                  <a:pt x="1120919" y="3238244"/>
                </a:cubicBezTo>
                <a:cubicBezTo>
                  <a:pt x="1120858" y="3237824"/>
                  <a:pt x="1120798" y="3237392"/>
                  <a:pt x="1120742" y="3236972"/>
                </a:cubicBezTo>
                <a:cubicBezTo>
                  <a:pt x="1120717" y="3236798"/>
                  <a:pt x="1120694" y="3236622"/>
                  <a:pt x="1120673" y="3236448"/>
                </a:cubicBezTo>
                <a:cubicBezTo>
                  <a:pt x="1120219" y="3232831"/>
                  <a:pt x="1119985" y="3229145"/>
                  <a:pt x="1119985" y="3225411"/>
                </a:cubicBezTo>
                <a:cubicBezTo>
                  <a:pt x="1119985" y="3195931"/>
                  <a:pt x="1134475" y="3169834"/>
                  <a:pt x="1156719" y="3153863"/>
                </a:cubicBezTo>
                <a:cubicBezTo>
                  <a:pt x="1156974" y="3153677"/>
                  <a:pt x="1157228" y="3153502"/>
                  <a:pt x="1157481" y="3153327"/>
                </a:cubicBezTo>
                <a:cubicBezTo>
                  <a:pt x="1157643" y="3153210"/>
                  <a:pt x="1157807" y="3153093"/>
                  <a:pt x="1157969" y="3152988"/>
                </a:cubicBezTo>
                <a:cubicBezTo>
                  <a:pt x="1165492" y="3147774"/>
                  <a:pt x="1173862" y="3143714"/>
                  <a:pt x="1182833" y="3141042"/>
                </a:cubicBezTo>
                <a:cubicBezTo>
                  <a:pt x="1188222" y="3138919"/>
                  <a:pt x="1192295" y="3134323"/>
                  <a:pt x="1193730" y="3128653"/>
                </a:cubicBezTo>
                <a:cubicBezTo>
                  <a:pt x="1195258" y="3122575"/>
                  <a:pt x="1193543" y="3116123"/>
                  <a:pt x="1189167" y="3111620"/>
                </a:cubicBezTo>
                <a:cubicBezTo>
                  <a:pt x="1176952" y="3099044"/>
                  <a:pt x="1167516" y="3084345"/>
                  <a:pt x="1161146" y="3067943"/>
                </a:cubicBezTo>
                <a:cubicBezTo>
                  <a:pt x="1159290" y="3063160"/>
                  <a:pt x="1155485" y="3059403"/>
                  <a:pt x="1150687" y="3057572"/>
                </a:cubicBezTo>
                <a:cubicBezTo>
                  <a:pt x="1148620" y="3056802"/>
                  <a:pt x="1146456" y="3056417"/>
                  <a:pt x="1144292" y="3056417"/>
                </a:cubicBezTo>
                <a:cubicBezTo>
                  <a:pt x="1141433" y="3056417"/>
                  <a:pt x="1138583" y="3057082"/>
                  <a:pt x="1135993" y="3058435"/>
                </a:cubicBezTo>
                <a:cubicBezTo>
                  <a:pt x="1117933" y="3067768"/>
                  <a:pt x="1097741" y="3072691"/>
                  <a:pt x="1077600" y="3072691"/>
                </a:cubicBezTo>
                <a:cubicBezTo>
                  <a:pt x="1055554" y="3072691"/>
                  <a:pt x="1033742" y="3066823"/>
                  <a:pt x="1014533" y="3055740"/>
                </a:cubicBezTo>
                <a:cubicBezTo>
                  <a:pt x="985990" y="3039256"/>
                  <a:pt x="965279" y="3012750"/>
                  <a:pt x="956221" y="2981100"/>
                </a:cubicBezTo>
                <a:cubicBezTo>
                  <a:pt x="954690" y="2975758"/>
                  <a:pt x="950780" y="2971406"/>
                  <a:pt x="945619" y="2969318"/>
                </a:cubicBezTo>
                <a:cubicBezTo>
                  <a:pt x="943439" y="2968431"/>
                  <a:pt x="941130" y="2967999"/>
                  <a:pt x="938836" y="2967999"/>
                </a:cubicBezTo>
                <a:cubicBezTo>
                  <a:pt x="935709" y="2967999"/>
                  <a:pt x="932593" y="2968804"/>
                  <a:pt x="929815" y="2970414"/>
                </a:cubicBezTo>
                <a:cubicBezTo>
                  <a:pt x="912612" y="2980307"/>
                  <a:pt x="892926" y="2985557"/>
                  <a:pt x="872891" y="2985557"/>
                </a:cubicBezTo>
                <a:cubicBezTo>
                  <a:pt x="853062" y="2985557"/>
                  <a:pt x="833445" y="2980284"/>
                  <a:pt x="816143" y="2970298"/>
                </a:cubicBezTo>
                <a:cubicBezTo>
                  <a:pt x="761777" y="2938904"/>
                  <a:pt x="743083" y="2869130"/>
                  <a:pt x="774473" y="2814754"/>
                </a:cubicBezTo>
                <a:cubicBezTo>
                  <a:pt x="790351" y="2787269"/>
                  <a:pt x="817324" y="2767507"/>
                  <a:pt x="848471" y="2760542"/>
                </a:cubicBezTo>
                <a:cubicBezTo>
                  <a:pt x="854429" y="2759212"/>
                  <a:pt x="859316" y="2754954"/>
                  <a:pt x="861459" y="2749226"/>
                </a:cubicBezTo>
                <a:cubicBezTo>
                  <a:pt x="863601" y="2743509"/>
                  <a:pt x="862706" y="2737093"/>
                  <a:pt x="859082" y="2732170"/>
                </a:cubicBezTo>
                <a:cubicBezTo>
                  <a:pt x="833151" y="2696950"/>
                  <a:pt x="830493" y="2649772"/>
                  <a:pt x="852309" y="2611975"/>
                </a:cubicBezTo>
                <a:cubicBezTo>
                  <a:pt x="871906" y="2578038"/>
                  <a:pt x="908452" y="2556957"/>
                  <a:pt x="947690" y="2556957"/>
                </a:cubicBezTo>
                <a:cubicBezTo>
                  <a:pt x="966884" y="2556957"/>
                  <a:pt x="985876" y="2562055"/>
                  <a:pt x="1002601" y="2571703"/>
                </a:cubicBezTo>
                <a:cubicBezTo>
                  <a:pt x="1023051" y="2583521"/>
                  <a:pt x="1038865" y="2601230"/>
                  <a:pt x="1048319" y="2622894"/>
                </a:cubicBezTo>
                <a:cubicBezTo>
                  <a:pt x="1050480" y="2627852"/>
                  <a:pt x="1054745" y="2631573"/>
                  <a:pt x="1059947" y="2633055"/>
                </a:cubicBezTo>
                <a:cubicBezTo>
                  <a:pt x="1061569" y="2633510"/>
                  <a:pt x="1063233" y="2633743"/>
                  <a:pt x="1064891" y="2633743"/>
                </a:cubicBezTo>
                <a:cubicBezTo>
                  <a:pt x="1068530" y="2633743"/>
                  <a:pt x="1072123" y="2632647"/>
                  <a:pt x="1075182" y="2630524"/>
                </a:cubicBezTo>
                <a:cubicBezTo>
                  <a:pt x="1086222" y="2622882"/>
                  <a:pt x="1098315" y="2616921"/>
                  <a:pt x="1111127" y="2612803"/>
                </a:cubicBezTo>
                <a:cubicBezTo>
                  <a:pt x="1116111" y="2611193"/>
                  <a:pt x="1120162" y="2607506"/>
                  <a:pt x="1122218" y="2602688"/>
                </a:cubicBezTo>
                <a:cubicBezTo>
                  <a:pt x="1124276" y="2597870"/>
                  <a:pt x="1124139" y="2592387"/>
                  <a:pt x="1121843" y="2587662"/>
                </a:cubicBezTo>
                <a:cubicBezTo>
                  <a:pt x="1104924" y="2552909"/>
                  <a:pt x="1106406" y="2512090"/>
                  <a:pt x="1125806" y="2478491"/>
                </a:cubicBezTo>
                <a:cubicBezTo>
                  <a:pt x="1146577" y="2442513"/>
                  <a:pt x="1185306" y="2420161"/>
                  <a:pt x="1226895" y="2420161"/>
                </a:cubicBezTo>
                <a:cubicBezTo>
                  <a:pt x="1247241" y="2420161"/>
                  <a:pt x="1267365" y="2425574"/>
                  <a:pt x="1285097" y="2435805"/>
                </a:cubicBezTo>
                <a:cubicBezTo>
                  <a:pt x="1305665" y="2447670"/>
                  <a:pt x="1321869" y="2465180"/>
                  <a:pt x="1331960" y="2486413"/>
                </a:cubicBezTo>
                <a:cubicBezTo>
                  <a:pt x="1334176" y="2491079"/>
                  <a:pt x="1338284" y="2494567"/>
                  <a:pt x="1343228" y="2496014"/>
                </a:cubicBezTo>
                <a:cubicBezTo>
                  <a:pt x="1344897" y="2496492"/>
                  <a:pt x="1346589" y="2496725"/>
                  <a:pt x="1348293" y="2496725"/>
                </a:cubicBezTo>
                <a:cubicBezTo>
                  <a:pt x="1351663" y="2496725"/>
                  <a:pt x="1354990" y="2495792"/>
                  <a:pt x="1357906" y="2493972"/>
                </a:cubicBezTo>
                <a:cubicBezTo>
                  <a:pt x="1366515" y="2488559"/>
                  <a:pt x="1375744" y="2484103"/>
                  <a:pt x="1385332" y="2480731"/>
                </a:cubicBezTo>
                <a:cubicBezTo>
                  <a:pt x="1390104" y="2479063"/>
                  <a:pt x="1393952" y="2475458"/>
                  <a:pt x="1395949" y="2470815"/>
                </a:cubicBezTo>
                <a:cubicBezTo>
                  <a:pt x="1397933" y="2466160"/>
                  <a:pt x="1397898" y="2460899"/>
                  <a:pt x="1395832" y="2456291"/>
                </a:cubicBezTo>
                <a:cubicBezTo>
                  <a:pt x="1379885" y="2420733"/>
                  <a:pt x="1381891" y="2379540"/>
                  <a:pt x="1401210" y="2346093"/>
                </a:cubicBezTo>
                <a:cubicBezTo>
                  <a:pt x="1422756" y="2308762"/>
                  <a:pt x="1462947" y="2285581"/>
                  <a:pt x="1506111" y="2285581"/>
                </a:cubicBezTo>
                <a:cubicBezTo>
                  <a:pt x="1527215" y="2285581"/>
                  <a:pt x="1548098" y="2291181"/>
                  <a:pt x="1566505" y="2301797"/>
                </a:cubicBezTo>
                <a:cubicBezTo>
                  <a:pt x="1587715" y="2314046"/>
                  <a:pt x="1604480" y="2332117"/>
                  <a:pt x="1614980" y="2354049"/>
                </a:cubicBezTo>
                <a:cubicBezTo>
                  <a:pt x="1617161" y="2358622"/>
                  <a:pt x="1621163" y="2362064"/>
                  <a:pt x="1626003" y="2363546"/>
                </a:cubicBezTo>
                <a:cubicBezTo>
                  <a:pt x="1627742" y="2364059"/>
                  <a:pt x="1629515" y="2364327"/>
                  <a:pt x="1631288" y="2364327"/>
                </a:cubicBezTo>
                <a:cubicBezTo>
                  <a:pt x="1634484" y="2364327"/>
                  <a:pt x="1637645" y="2363487"/>
                  <a:pt x="1640457" y="2361831"/>
                </a:cubicBezTo>
                <a:cubicBezTo>
                  <a:pt x="1646793" y="2358109"/>
                  <a:pt x="1653523" y="2354843"/>
                  <a:pt x="1660430" y="2352159"/>
                </a:cubicBezTo>
                <a:cubicBezTo>
                  <a:pt x="1665051" y="2350351"/>
                  <a:pt x="1668724" y="2346723"/>
                  <a:pt x="1670604" y="2342127"/>
                </a:cubicBezTo>
                <a:cubicBezTo>
                  <a:pt x="1672470" y="2337542"/>
                  <a:pt x="1672377" y="2332385"/>
                  <a:pt x="1670335" y="2327859"/>
                </a:cubicBezTo>
                <a:cubicBezTo>
                  <a:pt x="1653523" y="2290644"/>
                  <a:pt x="1655635" y="2248926"/>
                  <a:pt x="1676131" y="2213427"/>
                </a:cubicBezTo>
                <a:cubicBezTo>
                  <a:pt x="1698556" y="2174578"/>
                  <a:pt x="1740401" y="2150441"/>
                  <a:pt x="1785316" y="2150441"/>
                </a:cubicBezTo>
                <a:cubicBezTo>
                  <a:pt x="1807307" y="2150441"/>
                  <a:pt x="1829041" y="2156286"/>
                  <a:pt x="1848160" y="2167334"/>
                </a:cubicBezTo>
                <a:cubicBezTo>
                  <a:pt x="1869732" y="2179782"/>
                  <a:pt x="1886938" y="2198179"/>
                  <a:pt x="1897952" y="2220520"/>
                </a:cubicBezTo>
                <a:cubicBezTo>
                  <a:pt x="1900121" y="2224941"/>
                  <a:pt x="1904006" y="2228278"/>
                  <a:pt x="1908707" y="2229771"/>
                </a:cubicBezTo>
                <a:cubicBezTo>
                  <a:pt x="1910493" y="2230342"/>
                  <a:pt x="1912334" y="2230611"/>
                  <a:pt x="1914167" y="2230611"/>
                </a:cubicBezTo>
                <a:cubicBezTo>
                  <a:pt x="1917165" y="2230611"/>
                  <a:pt x="1920141" y="2229864"/>
                  <a:pt x="1922823" y="2228406"/>
                </a:cubicBezTo>
                <a:cubicBezTo>
                  <a:pt x="1928131" y="2225513"/>
                  <a:pt x="1933754" y="2222934"/>
                  <a:pt x="1939529" y="2220730"/>
                </a:cubicBezTo>
                <a:cubicBezTo>
                  <a:pt x="1944160" y="2218968"/>
                  <a:pt x="1947859" y="2215375"/>
                  <a:pt x="1949773" y="2210813"/>
                </a:cubicBezTo>
                <a:cubicBezTo>
                  <a:pt x="1951684" y="2206229"/>
                  <a:pt x="1951627" y="2201072"/>
                  <a:pt x="1949620" y="2196534"/>
                </a:cubicBezTo>
                <a:cubicBezTo>
                  <a:pt x="1933359" y="2159681"/>
                  <a:pt x="1935608" y="2118488"/>
                  <a:pt x="1955815" y="2083513"/>
                </a:cubicBezTo>
                <a:cubicBezTo>
                  <a:pt x="1978145" y="2044817"/>
                  <a:pt x="2019802" y="2020796"/>
                  <a:pt x="2064531" y="2020796"/>
                </a:cubicBezTo>
                <a:cubicBezTo>
                  <a:pt x="2086406" y="2020796"/>
                  <a:pt x="2108044" y="2026606"/>
                  <a:pt x="2127108" y="2037607"/>
                </a:cubicBezTo>
                <a:cubicBezTo>
                  <a:pt x="2150265" y="2050977"/>
                  <a:pt x="2168872" y="2072022"/>
                  <a:pt x="2179523" y="2096836"/>
                </a:cubicBezTo>
                <a:cubicBezTo>
                  <a:pt x="2181531" y="2101537"/>
                  <a:pt x="2185450" y="2105177"/>
                  <a:pt x="2190292" y="2106822"/>
                </a:cubicBezTo>
                <a:cubicBezTo>
                  <a:pt x="2192193" y="2107475"/>
                  <a:pt x="2194176" y="2107802"/>
                  <a:pt x="2196137" y="2107802"/>
                </a:cubicBezTo>
                <a:cubicBezTo>
                  <a:pt x="2199193" y="2107802"/>
                  <a:pt x="2202214" y="2107032"/>
                  <a:pt x="2204932" y="2105515"/>
                </a:cubicBezTo>
                <a:cubicBezTo>
                  <a:pt x="2224647" y="2094549"/>
                  <a:pt x="2246942" y="2088751"/>
                  <a:pt x="2269399" y="2088751"/>
                </a:cubicBezTo>
                <a:cubicBezTo>
                  <a:pt x="2292368" y="2088751"/>
                  <a:pt x="2315094" y="2094853"/>
                  <a:pt x="2335089" y="2106402"/>
                </a:cubicBezTo>
                <a:cubicBezTo>
                  <a:pt x="2360370" y="2121008"/>
                  <a:pt x="2379607" y="2142835"/>
                  <a:pt x="2390702" y="2169527"/>
                </a:cubicBezTo>
                <a:cubicBezTo>
                  <a:pt x="2392615" y="2174159"/>
                  <a:pt x="2396383" y="2177775"/>
                  <a:pt x="2401073" y="2179537"/>
                </a:cubicBezTo>
                <a:cubicBezTo>
                  <a:pt x="2403114" y="2180295"/>
                  <a:pt x="2405261" y="2180680"/>
                  <a:pt x="2407396" y="2180680"/>
                </a:cubicBezTo>
                <a:cubicBezTo>
                  <a:pt x="2410161" y="2180680"/>
                  <a:pt x="2412926" y="2180038"/>
                  <a:pt x="2415469" y="2178778"/>
                </a:cubicBezTo>
                <a:cubicBezTo>
                  <a:pt x="2433691" y="2169691"/>
                  <a:pt x="2453943" y="2164896"/>
                  <a:pt x="2474056" y="2164896"/>
                </a:cubicBezTo>
                <a:cubicBezTo>
                  <a:pt x="2496758" y="2164896"/>
                  <a:pt x="2519203" y="2170927"/>
                  <a:pt x="2538977" y="2182337"/>
                </a:cubicBezTo>
                <a:cubicBezTo>
                  <a:pt x="2564304" y="2196966"/>
                  <a:pt x="2584172" y="2220111"/>
                  <a:pt x="2594939" y="2247491"/>
                </a:cubicBezTo>
                <a:cubicBezTo>
                  <a:pt x="2596806" y="2252251"/>
                  <a:pt x="2600609" y="2256008"/>
                  <a:pt x="2605392" y="2257804"/>
                </a:cubicBezTo>
                <a:cubicBezTo>
                  <a:pt x="2607457" y="2258574"/>
                  <a:pt x="2609615" y="2258971"/>
                  <a:pt x="2611774" y="2258971"/>
                </a:cubicBezTo>
                <a:cubicBezTo>
                  <a:pt x="2614620" y="2258971"/>
                  <a:pt x="2617467" y="2258294"/>
                  <a:pt x="2620057" y="2256964"/>
                </a:cubicBezTo>
                <a:cubicBezTo>
                  <a:pt x="2638197" y="2247608"/>
                  <a:pt x="2658461" y="2242662"/>
                  <a:pt x="2678655" y="2242662"/>
                </a:cubicBezTo>
                <a:cubicBezTo>
                  <a:pt x="2700797" y="2242662"/>
                  <a:pt x="2722706" y="2248553"/>
                  <a:pt x="2742025" y="2259694"/>
                </a:cubicBezTo>
                <a:cubicBezTo>
                  <a:pt x="2768531" y="2275012"/>
                  <a:pt x="2788573" y="2299289"/>
                  <a:pt x="2798454" y="2328069"/>
                </a:cubicBezTo>
                <a:cubicBezTo>
                  <a:pt x="2800192" y="2333120"/>
                  <a:pt x="2804077" y="2337157"/>
                  <a:pt x="2809070" y="2339082"/>
                </a:cubicBezTo>
                <a:cubicBezTo>
                  <a:pt x="2811158" y="2339875"/>
                  <a:pt x="2813363" y="2340272"/>
                  <a:pt x="2815557" y="2340272"/>
                </a:cubicBezTo>
                <a:cubicBezTo>
                  <a:pt x="2818590" y="2340272"/>
                  <a:pt x="2821611" y="2339513"/>
                  <a:pt x="2824318" y="2338008"/>
                </a:cubicBezTo>
                <a:cubicBezTo>
                  <a:pt x="2842389" y="2327999"/>
                  <a:pt x="2862851" y="2322691"/>
                  <a:pt x="2883488" y="2322691"/>
                </a:cubicBezTo>
                <a:cubicBezTo>
                  <a:pt x="2904639" y="2322691"/>
                  <a:pt x="2925556" y="2328326"/>
                  <a:pt x="2943977" y="2338965"/>
                </a:cubicBezTo>
                <a:cubicBezTo>
                  <a:pt x="2969397" y="2353653"/>
                  <a:pt x="2988646" y="2377195"/>
                  <a:pt x="2998189" y="2405287"/>
                </a:cubicBezTo>
                <a:cubicBezTo>
                  <a:pt x="2999950" y="2410490"/>
                  <a:pt x="3003987" y="2414596"/>
                  <a:pt x="3009143" y="2416474"/>
                </a:cubicBezTo>
                <a:cubicBezTo>
                  <a:pt x="3011150" y="2417198"/>
                  <a:pt x="3013226" y="2417548"/>
                  <a:pt x="3015303" y="2417548"/>
                </a:cubicBezTo>
                <a:cubicBezTo>
                  <a:pt x="3018593" y="2417548"/>
                  <a:pt x="3021860" y="2416661"/>
                  <a:pt x="3024729" y="2414911"/>
                </a:cubicBezTo>
                <a:cubicBezTo>
                  <a:pt x="3043722" y="2403315"/>
                  <a:pt x="3065642" y="2397179"/>
                  <a:pt x="3088123" y="2397179"/>
                </a:cubicBezTo>
                <a:cubicBezTo>
                  <a:pt x="3109285" y="2397179"/>
                  <a:pt x="3130226" y="2402814"/>
                  <a:pt x="3148681" y="2413465"/>
                </a:cubicBezTo>
                <a:cubicBezTo>
                  <a:pt x="3171582" y="2426694"/>
                  <a:pt x="3189816" y="2447518"/>
                  <a:pt x="3200012" y="2472087"/>
                </a:cubicBezTo>
                <a:cubicBezTo>
                  <a:pt x="3202030" y="2476928"/>
                  <a:pt x="3206032" y="2480673"/>
                  <a:pt x="3211001" y="2482318"/>
                </a:cubicBezTo>
                <a:cubicBezTo>
                  <a:pt x="3212868" y="2482936"/>
                  <a:pt x="3214805" y="2483239"/>
                  <a:pt x="3216718" y="2483239"/>
                </a:cubicBezTo>
                <a:cubicBezTo>
                  <a:pt x="3219926" y="2483239"/>
                  <a:pt x="3223111" y="2482388"/>
                  <a:pt x="3225934" y="2480731"/>
                </a:cubicBezTo>
                <a:cubicBezTo>
                  <a:pt x="3234322" y="2475761"/>
                  <a:pt x="3243258" y="2471737"/>
                  <a:pt x="3252498" y="2468785"/>
                </a:cubicBezTo>
                <a:cubicBezTo>
                  <a:pt x="3257572" y="2467164"/>
                  <a:pt x="3261679" y="2463372"/>
                  <a:pt x="3263709" y="2458426"/>
                </a:cubicBezTo>
                <a:cubicBezTo>
                  <a:pt x="3265739" y="2453503"/>
                  <a:pt x="3265482" y="2447915"/>
                  <a:pt x="3263009" y="2443190"/>
                </a:cubicBezTo>
                <a:cubicBezTo>
                  <a:pt x="3244448" y="2407655"/>
                  <a:pt x="3245265" y="2364152"/>
                  <a:pt x="3265167" y="2329691"/>
                </a:cubicBezTo>
                <a:cubicBezTo>
                  <a:pt x="3279901" y="2304177"/>
                  <a:pt x="3303443" y="2285243"/>
                  <a:pt x="3331454" y="2276365"/>
                </a:cubicBezTo>
                <a:cubicBezTo>
                  <a:pt x="3336844" y="2274650"/>
                  <a:pt x="3341136" y="2270520"/>
                  <a:pt x="3343027" y="2265189"/>
                </a:cubicBezTo>
                <a:cubicBezTo>
                  <a:pt x="3344928" y="2259858"/>
                  <a:pt x="3344216" y="2253943"/>
                  <a:pt x="3341113" y="2249206"/>
                </a:cubicBezTo>
                <a:cubicBezTo>
                  <a:pt x="3316276" y="2211362"/>
                  <a:pt x="3314993" y="2163333"/>
                  <a:pt x="3337777" y="2123890"/>
                </a:cubicBezTo>
                <a:cubicBezTo>
                  <a:pt x="3351053" y="2100896"/>
                  <a:pt x="3371935" y="2082743"/>
                  <a:pt x="3396574" y="2072792"/>
                </a:cubicBezTo>
                <a:cubicBezTo>
                  <a:pt x="3401497" y="2070797"/>
                  <a:pt x="3405312" y="2066737"/>
                  <a:pt x="3406968" y="2061698"/>
                </a:cubicBezTo>
                <a:cubicBezTo>
                  <a:pt x="3408636" y="2056646"/>
                  <a:pt x="3408006" y="2051117"/>
                  <a:pt x="3405230" y="2046590"/>
                </a:cubicBezTo>
                <a:cubicBezTo>
                  <a:pt x="3380509" y="2006155"/>
                  <a:pt x="3379938" y="1955443"/>
                  <a:pt x="3403713" y="1914250"/>
                </a:cubicBezTo>
                <a:cubicBezTo>
                  <a:pt x="3418016" y="1889483"/>
                  <a:pt x="3440590" y="1869873"/>
                  <a:pt x="3467305" y="1859046"/>
                </a:cubicBezTo>
                <a:cubicBezTo>
                  <a:pt x="3472018" y="1857121"/>
                  <a:pt x="3475705" y="1853318"/>
                  <a:pt x="3477478" y="1848547"/>
                </a:cubicBezTo>
                <a:cubicBezTo>
                  <a:pt x="3479228" y="1843776"/>
                  <a:pt x="3478913" y="1838479"/>
                  <a:pt x="3476568" y="1833964"/>
                </a:cubicBezTo>
                <a:cubicBezTo>
                  <a:pt x="3469918" y="1821132"/>
                  <a:pt x="3465485" y="1807331"/>
                  <a:pt x="3463409" y="1792946"/>
                </a:cubicBezTo>
                <a:cubicBezTo>
                  <a:pt x="3462534" y="1786915"/>
                  <a:pt x="3458660" y="1781724"/>
                  <a:pt x="3453119" y="1779145"/>
                </a:cubicBezTo>
                <a:cubicBezTo>
                  <a:pt x="3450704" y="1778026"/>
                  <a:pt x="3448103" y="1777466"/>
                  <a:pt x="3445513" y="1777466"/>
                </a:cubicBezTo>
                <a:cubicBezTo>
                  <a:pt x="3442176" y="1777466"/>
                  <a:pt x="3438852" y="1778387"/>
                  <a:pt x="3435935" y="1780219"/>
                </a:cubicBezTo>
                <a:cubicBezTo>
                  <a:pt x="3420897" y="1789598"/>
                  <a:pt x="3403538" y="1794568"/>
                  <a:pt x="3385759" y="1794568"/>
                </a:cubicBezTo>
                <a:cubicBezTo>
                  <a:pt x="3369275" y="1794568"/>
                  <a:pt x="3352966" y="1790182"/>
                  <a:pt x="3338605" y="1781887"/>
                </a:cubicBezTo>
                <a:cubicBezTo>
                  <a:pt x="3293410" y="1755802"/>
                  <a:pt x="3277871" y="1697798"/>
                  <a:pt x="3303968" y="1652615"/>
                </a:cubicBezTo>
                <a:cubicBezTo>
                  <a:pt x="3320826" y="1623404"/>
                  <a:pt x="3352254" y="1605274"/>
                  <a:pt x="3386004" y="1605274"/>
                </a:cubicBezTo>
                <a:cubicBezTo>
                  <a:pt x="3402523" y="1605274"/>
                  <a:pt x="3418856" y="1609673"/>
                  <a:pt x="3433240" y="1617979"/>
                </a:cubicBezTo>
                <a:cubicBezTo>
                  <a:pt x="3453399" y="1629610"/>
                  <a:pt x="3468507" y="1648311"/>
                  <a:pt x="3475798" y="1670639"/>
                </a:cubicBezTo>
                <a:cubicBezTo>
                  <a:pt x="3477688" y="1676437"/>
                  <a:pt x="3482377" y="1680894"/>
                  <a:pt x="3488269" y="1682492"/>
                </a:cubicBezTo>
                <a:cubicBezTo>
                  <a:pt x="3489820" y="1682912"/>
                  <a:pt x="3491407" y="1683110"/>
                  <a:pt x="3492982" y="1683110"/>
                </a:cubicBezTo>
                <a:cubicBezTo>
                  <a:pt x="3497357" y="1683110"/>
                  <a:pt x="3501650" y="1681536"/>
                  <a:pt x="3504998" y="1678549"/>
                </a:cubicBezTo>
                <a:cubicBezTo>
                  <a:pt x="3524772" y="1660968"/>
                  <a:pt x="3549038" y="1649967"/>
                  <a:pt x="3575181" y="1646736"/>
                </a:cubicBezTo>
                <a:cubicBezTo>
                  <a:pt x="3581353" y="1645977"/>
                  <a:pt x="3586696" y="1642104"/>
                  <a:pt x="3589344" y="1636469"/>
                </a:cubicBezTo>
                <a:cubicBezTo>
                  <a:pt x="3591980" y="1630858"/>
                  <a:pt x="3591549" y="1624255"/>
                  <a:pt x="3588189" y="1619029"/>
                </a:cubicBezTo>
                <a:cubicBezTo>
                  <a:pt x="3583149" y="1611177"/>
                  <a:pt x="3579358" y="1602544"/>
                  <a:pt x="3576896" y="1593375"/>
                </a:cubicBezTo>
                <a:cubicBezTo>
                  <a:pt x="3570585" y="1569809"/>
                  <a:pt x="3573816" y="1545194"/>
                  <a:pt x="3586019" y="1524067"/>
                </a:cubicBezTo>
                <a:cubicBezTo>
                  <a:pt x="3602293" y="1495882"/>
                  <a:pt x="3632637" y="1478371"/>
                  <a:pt x="3665220" y="1478371"/>
                </a:cubicBezTo>
                <a:close/>
                <a:moveTo>
                  <a:pt x="5672006" y="1455797"/>
                </a:moveTo>
                <a:cubicBezTo>
                  <a:pt x="5668950" y="1455797"/>
                  <a:pt x="5665893" y="1456567"/>
                  <a:pt x="5663163" y="1458095"/>
                </a:cubicBezTo>
                <a:cubicBezTo>
                  <a:pt x="5658007" y="1460988"/>
                  <a:pt x="5652617" y="1463543"/>
                  <a:pt x="5647146" y="1465678"/>
                </a:cubicBezTo>
                <a:cubicBezTo>
                  <a:pt x="5642304" y="1467580"/>
                  <a:pt x="5638525" y="1471453"/>
                  <a:pt x="5636740" y="1476329"/>
                </a:cubicBezTo>
                <a:cubicBezTo>
                  <a:pt x="5634966" y="1481206"/>
                  <a:pt x="5635363" y="1486595"/>
                  <a:pt x="5637848" y="1491157"/>
                </a:cubicBezTo>
                <a:cubicBezTo>
                  <a:pt x="5640671" y="1496360"/>
                  <a:pt x="5643156" y="1501796"/>
                  <a:pt x="5645232" y="1507338"/>
                </a:cubicBezTo>
                <a:cubicBezTo>
                  <a:pt x="5647087" y="1512261"/>
                  <a:pt x="5650984" y="1516134"/>
                  <a:pt x="5655907" y="1517954"/>
                </a:cubicBezTo>
                <a:cubicBezTo>
                  <a:pt x="5657937" y="1518712"/>
                  <a:pt x="5660060" y="1519074"/>
                  <a:pt x="5662171" y="1519074"/>
                </a:cubicBezTo>
                <a:cubicBezTo>
                  <a:pt x="5665193" y="1519074"/>
                  <a:pt x="5668215" y="1518304"/>
                  <a:pt x="5670921" y="1516811"/>
                </a:cubicBezTo>
                <a:cubicBezTo>
                  <a:pt x="5676136" y="1513929"/>
                  <a:pt x="5681619" y="1511397"/>
                  <a:pt x="5687219" y="1509286"/>
                </a:cubicBezTo>
                <a:cubicBezTo>
                  <a:pt x="5692165" y="1507431"/>
                  <a:pt x="5696050" y="1503488"/>
                  <a:pt x="5697847" y="1498518"/>
                </a:cubicBezTo>
                <a:cubicBezTo>
                  <a:pt x="5699643" y="1493537"/>
                  <a:pt x="5699176" y="1488030"/>
                  <a:pt x="5696563" y="1483434"/>
                </a:cubicBezTo>
                <a:cubicBezTo>
                  <a:pt x="5693612" y="1478254"/>
                  <a:pt x="5691010" y="1472806"/>
                  <a:pt x="5688829" y="1467253"/>
                </a:cubicBezTo>
                <a:cubicBezTo>
                  <a:pt x="5686915" y="1462388"/>
                  <a:pt x="5682995" y="1458597"/>
                  <a:pt x="5678072" y="1456847"/>
                </a:cubicBezTo>
                <a:cubicBezTo>
                  <a:pt x="5676101" y="1456135"/>
                  <a:pt x="5674059" y="1455797"/>
                  <a:pt x="5672006" y="1455797"/>
                </a:cubicBezTo>
                <a:close/>
                <a:moveTo>
                  <a:pt x="4149094" y="1446838"/>
                </a:moveTo>
                <a:cubicBezTo>
                  <a:pt x="4160807" y="1446838"/>
                  <a:pt x="4172402" y="1449964"/>
                  <a:pt x="4182622" y="1455867"/>
                </a:cubicBezTo>
                <a:cubicBezTo>
                  <a:pt x="4198161" y="1464838"/>
                  <a:pt x="4209279" y="1479316"/>
                  <a:pt x="4213922" y="1496652"/>
                </a:cubicBezTo>
                <a:cubicBezTo>
                  <a:pt x="4218565" y="1513987"/>
                  <a:pt x="4216185" y="1532093"/>
                  <a:pt x="4207214" y="1547632"/>
                </a:cubicBezTo>
                <a:cubicBezTo>
                  <a:pt x="4195245" y="1568363"/>
                  <a:pt x="4172928" y="1581242"/>
                  <a:pt x="4148965" y="1581242"/>
                </a:cubicBezTo>
                <a:cubicBezTo>
                  <a:pt x="4137241" y="1581242"/>
                  <a:pt x="4125657" y="1578116"/>
                  <a:pt x="4115437" y="1572224"/>
                </a:cubicBezTo>
                <a:cubicBezTo>
                  <a:pt x="4083367" y="1553710"/>
                  <a:pt x="4072331" y="1512529"/>
                  <a:pt x="4090857" y="1480436"/>
                </a:cubicBezTo>
                <a:cubicBezTo>
                  <a:pt x="4102826" y="1459717"/>
                  <a:pt x="4125143" y="1446838"/>
                  <a:pt x="4149094" y="1446838"/>
                </a:cubicBezTo>
                <a:close/>
                <a:moveTo>
                  <a:pt x="4980406" y="1444248"/>
                </a:moveTo>
                <a:cubicBezTo>
                  <a:pt x="4977583" y="1444248"/>
                  <a:pt x="4974783" y="1444889"/>
                  <a:pt x="4972217" y="1446208"/>
                </a:cubicBezTo>
                <a:cubicBezTo>
                  <a:pt x="4968507" y="1448086"/>
                  <a:pt x="4964716" y="1449777"/>
                  <a:pt x="4960843" y="1451294"/>
                </a:cubicBezTo>
                <a:cubicBezTo>
                  <a:pt x="4956129" y="1453137"/>
                  <a:pt x="4952396" y="1456894"/>
                  <a:pt x="4950565" y="1461607"/>
                </a:cubicBezTo>
                <a:cubicBezTo>
                  <a:pt x="4948745" y="1466332"/>
                  <a:pt x="4948978" y="1471605"/>
                  <a:pt x="4951230" y="1476154"/>
                </a:cubicBezTo>
                <a:cubicBezTo>
                  <a:pt x="4953014" y="1479748"/>
                  <a:pt x="4954636" y="1483434"/>
                  <a:pt x="4956083" y="1487190"/>
                </a:cubicBezTo>
                <a:cubicBezTo>
                  <a:pt x="4957949" y="1492055"/>
                  <a:pt x="4961834" y="1495870"/>
                  <a:pt x="4966734" y="1497667"/>
                </a:cubicBezTo>
                <a:cubicBezTo>
                  <a:pt x="4968752" y="1498401"/>
                  <a:pt x="4970852" y="1498763"/>
                  <a:pt x="4972952" y="1498763"/>
                </a:cubicBezTo>
                <a:cubicBezTo>
                  <a:pt x="4975950" y="1498763"/>
                  <a:pt x="4978948" y="1498028"/>
                  <a:pt x="4981631" y="1496547"/>
                </a:cubicBezTo>
                <a:cubicBezTo>
                  <a:pt x="4985423" y="1494470"/>
                  <a:pt x="4989307" y="1492603"/>
                  <a:pt x="4993286" y="1490935"/>
                </a:cubicBezTo>
                <a:cubicBezTo>
                  <a:pt x="4998010" y="1488952"/>
                  <a:pt x="5001674" y="1485056"/>
                  <a:pt x="5003354" y="1480214"/>
                </a:cubicBezTo>
                <a:cubicBezTo>
                  <a:pt x="5005045" y="1475373"/>
                  <a:pt x="5004590" y="1470053"/>
                  <a:pt x="5002128" y="1465550"/>
                </a:cubicBezTo>
                <a:cubicBezTo>
                  <a:pt x="5000250" y="1462143"/>
                  <a:pt x="4998524" y="1458655"/>
                  <a:pt x="4996972" y="1455085"/>
                </a:cubicBezTo>
                <a:cubicBezTo>
                  <a:pt x="4994977" y="1450524"/>
                  <a:pt x="4991198" y="1446989"/>
                  <a:pt x="4986519" y="1445309"/>
                </a:cubicBezTo>
                <a:cubicBezTo>
                  <a:pt x="4984536" y="1444598"/>
                  <a:pt x="4982460" y="1444248"/>
                  <a:pt x="4980406" y="1444248"/>
                </a:cubicBezTo>
                <a:close/>
                <a:moveTo>
                  <a:pt x="3460492" y="1426935"/>
                </a:moveTo>
                <a:cubicBezTo>
                  <a:pt x="3472415" y="1426935"/>
                  <a:pt x="3484197" y="1430108"/>
                  <a:pt x="3494569" y="1436093"/>
                </a:cubicBezTo>
                <a:cubicBezTo>
                  <a:pt x="3527164" y="1454922"/>
                  <a:pt x="3538375" y="1496768"/>
                  <a:pt x="3519557" y="1529375"/>
                </a:cubicBezTo>
                <a:cubicBezTo>
                  <a:pt x="3507401" y="1550432"/>
                  <a:pt x="3484711" y="1563521"/>
                  <a:pt x="3460364" y="1563521"/>
                </a:cubicBezTo>
                <a:cubicBezTo>
                  <a:pt x="3448441" y="1563521"/>
                  <a:pt x="3436658" y="1560360"/>
                  <a:pt x="3426287" y="1554375"/>
                </a:cubicBezTo>
                <a:cubicBezTo>
                  <a:pt x="3410491" y="1545252"/>
                  <a:pt x="3399199" y="1530518"/>
                  <a:pt x="3394474" y="1512891"/>
                </a:cubicBezTo>
                <a:cubicBezTo>
                  <a:pt x="3389761" y="1495275"/>
                  <a:pt x="3392175" y="1476878"/>
                  <a:pt x="3401299" y="1461082"/>
                </a:cubicBezTo>
                <a:cubicBezTo>
                  <a:pt x="3413454" y="1440024"/>
                  <a:pt x="3436145" y="1426935"/>
                  <a:pt x="3460492" y="1426935"/>
                </a:cubicBezTo>
                <a:close/>
                <a:moveTo>
                  <a:pt x="3255752" y="1396918"/>
                </a:moveTo>
                <a:cubicBezTo>
                  <a:pt x="3259894" y="1396918"/>
                  <a:pt x="3264000" y="1398027"/>
                  <a:pt x="3267629" y="1400115"/>
                </a:cubicBezTo>
                <a:cubicBezTo>
                  <a:pt x="3273135" y="1403300"/>
                  <a:pt x="3277066" y="1408421"/>
                  <a:pt x="3278711" y="1414557"/>
                </a:cubicBezTo>
                <a:cubicBezTo>
                  <a:pt x="3280356" y="1420705"/>
                  <a:pt x="3279516" y="1427122"/>
                  <a:pt x="3276343" y="1432605"/>
                </a:cubicBezTo>
                <a:cubicBezTo>
                  <a:pt x="3272097" y="1439955"/>
                  <a:pt x="3264199" y="1444528"/>
                  <a:pt x="3255718" y="1444528"/>
                </a:cubicBezTo>
                <a:cubicBezTo>
                  <a:pt x="3251564" y="1444528"/>
                  <a:pt x="3247458" y="1443419"/>
                  <a:pt x="3243841" y="1441331"/>
                </a:cubicBezTo>
                <a:cubicBezTo>
                  <a:pt x="3238323" y="1438146"/>
                  <a:pt x="3234380" y="1433025"/>
                  <a:pt x="3232735" y="1426877"/>
                </a:cubicBezTo>
                <a:cubicBezTo>
                  <a:pt x="3231102" y="1420740"/>
                  <a:pt x="3231942" y="1414324"/>
                  <a:pt x="3235127" y="1408806"/>
                </a:cubicBezTo>
                <a:cubicBezTo>
                  <a:pt x="3239362" y="1401480"/>
                  <a:pt x="3247260" y="1396918"/>
                  <a:pt x="3255752" y="1396918"/>
                </a:cubicBezTo>
                <a:close/>
                <a:moveTo>
                  <a:pt x="5466030" y="1383887"/>
                </a:moveTo>
                <a:cubicBezTo>
                  <a:pt x="5463067" y="1383887"/>
                  <a:pt x="5460115" y="1384611"/>
                  <a:pt x="5457456" y="1386046"/>
                </a:cubicBezTo>
                <a:cubicBezTo>
                  <a:pt x="5453501" y="1388169"/>
                  <a:pt x="5449324" y="1390152"/>
                  <a:pt x="5445008" y="1391914"/>
                </a:cubicBezTo>
                <a:cubicBezTo>
                  <a:pt x="5440306" y="1393839"/>
                  <a:pt x="5436632" y="1397665"/>
                  <a:pt x="5434893" y="1402436"/>
                </a:cubicBezTo>
                <a:cubicBezTo>
                  <a:pt x="5433143" y="1407220"/>
                  <a:pt x="5433493" y="1412516"/>
                  <a:pt x="5435850" y="1417019"/>
                </a:cubicBezTo>
                <a:cubicBezTo>
                  <a:pt x="5438031" y="1421184"/>
                  <a:pt x="5440003" y="1425535"/>
                  <a:pt x="5441729" y="1429957"/>
                </a:cubicBezTo>
                <a:cubicBezTo>
                  <a:pt x="5443596" y="1434751"/>
                  <a:pt x="5447411" y="1438520"/>
                  <a:pt x="5452241" y="1440328"/>
                </a:cubicBezTo>
                <a:cubicBezTo>
                  <a:pt x="5454282" y="1441098"/>
                  <a:pt x="5456429" y="1441471"/>
                  <a:pt x="5458575" y="1441471"/>
                </a:cubicBezTo>
                <a:cubicBezTo>
                  <a:pt x="5461469" y="1441471"/>
                  <a:pt x="5464350" y="1440783"/>
                  <a:pt x="5466975" y="1439406"/>
                </a:cubicBezTo>
                <a:cubicBezTo>
                  <a:pt x="5471070" y="1437260"/>
                  <a:pt x="5475340" y="1435311"/>
                  <a:pt x="5479679" y="1433597"/>
                </a:cubicBezTo>
                <a:cubicBezTo>
                  <a:pt x="5484509" y="1431695"/>
                  <a:pt x="5488277" y="1427810"/>
                  <a:pt x="5490050" y="1422945"/>
                </a:cubicBezTo>
                <a:cubicBezTo>
                  <a:pt x="5491824" y="1418069"/>
                  <a:pt x="5491415" y="1412668"/>
                  <a:pt x="5488931" y="1408118"/>
                </a:cubicBezTo>
                <a:cubicBezTo>
                  <a:pt x="5486644" y="1403918"/>
                  <a:pt x="5484567" y="1399555"/>
                  <a:pt x="5482771" y="1395157"/>
                </a:cubicBezTo>
                <a:cubicBezTo>
                  <a:pt x="5480846" y="1390385"/>
                  <a:pt x="5476973" y="1386687"/>
                  <a:pt x="5472143" y="1384949"/>
                </a:cubicBezTo>
                <a:cubicBezTo>
                  <a:pt x="5470160" y="1384237"/>
                  <a:pt x="5468095" y="1383887"/>
                  <a:pt x="5466030" y="1383887"/>
                </a:cubicBezTo>
                <a:close/>
                <a:moveTo>
                  <a:pt x="3944401" y="1377833"/>
                </a:moveTo>
                <a:cubicBezTo>
                  <a:pt x="3955168" y="1377833"/>
                  <a:pt x="3965808" y="1380691"/>
                  <a:pt x="3975176" y="1386104"/>
                </a:cubicBezTo>
                <a:cubicBezTo>
                  <a:pt x="4004633" y="1403113"/>
                  <a:pt x="4014759" y="1440911"/>
                  <a:pt x="3997761" y="1470368"/>
                </a:cubicBezTo>
                <a:cubicBezTo>
                  <a:pt x="3986772" y="1489419"/>
                  <a:pt x="3966275" y="1501236"/>
                  <a:pt x="3944284" y="1501236"/>
                </a:cubicBezTo>
                <a:cubicBezTo>
                  <a:pt x="3933516" y="1501236"/>
                  <a:pt x="3922865" y="1498367"/>
                  <a:pt x="3913497" y="1492953"/>
                </a:cubicBezTo>
                <a:cubicBezTo>
                  <a:pt x="3899218" y="1484717"/>
                  <a:pt x="3889010" y="1471430"/>
                  <a:pt x="3884741" y="1455494"/>
                </a:cubicBezTo>
                <a:cubicBezTo>
                  <a:pt x="3880482" y="1439581"/>
                  <a:pt x="3882676" y="1422957"/>
                  <a:pt x="3890912" y="1408701"/>
                </a:cubicBezTo>
                <a:cubicBezTo>
                  <a:pt x="3901901" y="1389662"/>
                  <a:pt x="3922387" y="1377833"/>
                  <a:pt x="3944401" y="1377833"/>
                </a:cubicBezTo>
                <a:close/>
                <a:moveTo>
                  <a:pt x="4775107" y="1372455"/>
                </a:moveTo>
                <a:cubicBezTo>
                  <a:pt x="4772354" y="1372455"/>
                  <a:pt x="4769601" y="1373085"/>
                  <a:pt x="4767081" y="1374321"/>
                </a:cubicBezTo>
                <a:cubicBezTo>
                  <a:pt x="4763219" y="1376234"/>
                  <a:pt x="4759276" y="1377961"/>
                  <a:pt x="4755239" y="1379489"/>
                </a:cubicBezTo>
                <a:cubicBezTo>
                  <a:pt x="4750492" y="1381274"/>
                  <a:pt x="4746723" y="1384972"/>
                  <a:pt x="4744833" y="1389685"/>
                </a:cubicBezTo>
                <a:cubicBezTo>
                  <a:pt x="4742955" y="1394399"/>
                  <a:pt x="4743130" y="1399672"/>
                  <a:pt x="4745335" y="1404256"/>
                </a:cubicBezTo>
                <a:cubicBezTo>
                  <a:pt x="4746758" y="1407208"/>
                  <a:pt x="4748065" y="1410218"/>
                  <a:pt x="4749243" y="1413274"/>
                </a:cubicBezTo>
                <a:cubicBezTo>
                  <a:pt x="4751145" y="1418162"/>
                  <a:pt x="4755076" y="1422000"/>
                  <a:pt x="4760023" y="1423774"/>
                </a:cubicBezTo>
                <a:cubicBezTo>
                  <a:pt x="4761994" y="1424474"/>
                  <a:pt x="4764059" y="1424812"/>
                  <a:pt x="4766112" y="1424812"/>
                </a:cubicBezTo>
                <a:cubicBezTo>
                  <a:pt x="4769192" y="1424812"/>
                  <a:pt x="4772260" y="1424030"/>
                  <a:pt x="4775014" y="1422479"/>
                </a:cubicBezTo>
                <a:cubicBezTo>
                  <a:pt x="4778957" y="1420251"/>
                  <a:pt x="4782982" y="1418232"/>
                  <a:pt x="4786983" y="1416506"/>
                </a:cubicBezTo>
                <a:cubicBezTo>
                  <a:pt x="4791614" y="1414476"/>
                  <a:pt x="4795207" y="1410603"/>
                  <a:pt x="4796864" y="1405820"/>
                </a:cubicBezTo>
                <a:cubicBezTo>
                  <a:pt x="4798509" y="1401025"/>
                  <a:pt x="4798077" y="1395763"/>
                  <a:pt x="4795674" y="1391307"/>
                </a:cubicBezTo>
                <a:cubicBezTo>
                  <a:pt x="4794216" y="1388612"/>
                  <a:pt x="4792851" y="1385871"/>
                  <a:pt x="4791579" y="1383071"/>
                </a:cubicBezTo>
                <a:cubicBezTo>
                  <a:pt x="4789549" y="1378603"/>
                  <a:pt x="4785793" y="1375161"/>
                  <a:pt x="4781185" y="1373505"/>
                </a:cubicBezTo>
                <a:cubicBezTo>
                  <a:pt x="4779213" y="1372793"/>
                  <a:pt x="4777160" y="1372455"/>
                  <a:pt x="4775107" y="1372455"/>
                </a:cubicBezTo>
                <a:close/>
                <a:moveTo>
                  <a:pt x="5952470" y="1323061"/>
                </a:moveTo>
                <a:cubicBezTo>
                  <a:pt x="5949297" y="1323061"/>
                  <a:pt x="5946135" y="1323889"/>
                  <a:pt x="5943336" y="1325534"/>
                </a:cubicBezTo>
                <a:cubicBezTo>
                  <a:pt x="5937304" y="1329057"/>
                  <a:pt x="5930865" y="1332137"/>
                  <a:pt x="5924215" y="1334645"/>
                </a:cubicBezTo>
                <a:cubicBezTo>
                  <a:pt x="5919292" y="1336512"/>
                  <a:pt x="5915419" y="1340420"/>
                  <a:pt x="5913622" y="1345366"/>
                </a:cubicBezTo>
                <a:cubicBezTo>
                  <a:pt x="5911814" y="1350312"/>
                  <a:pt x="5912257" y="1355796"/>
                  <a:pt x="5914824" y="1360392"/>
                </a:cubicBezTo>
                <a:cubicBezTo>
                  <a:pt x="5918277" y="1366552"/>
                  <a:pt x="5921217" y="1373073"/>
                  <a:pt x="5923573" y="1379734"/>
                </a:cubicBezTo>
                <a:cubicBezTo>
                  <a:pt x="5925358" y="1384786"/>
                  <a:pt x="5929290" y="1388799"/>
                  <a:pt x="5934306" y="1390665"/>
                </a:cubicBezTo>
                <a:cubicBezTo>
                  <a:pt x="5936348" y="1391424"/>
                  <a:pt x="5938494" y="1391797"/>
                  <a:pt x="5940629" y="1391797"/>
                </a:cubicBezTo>
                <a:cubicBezTo>
                  <a:pt x="5943721" y="1391797"/>
                  <a:pt x="5946800" y="1391004"/>
                  <a:pt x="5949565" y="1389440"/>
                </a:cubicBezTo>
                <a:cubicBezTo>
                  <a:pt x="5955807" y="1385894"/>
                  <a:pt x="5962410" y="1382884"/>
                  <a:pt x="5969188" y="1380493"/>
                </a:cubicBezTo>
                <a:cubicBezTo>
                  <a:pt x="5974286" y="1378684"/>
                  <a:pt x="5978322" y="1374695"/>
                  <a:pt x="5980165" y="1369596"/>
                </a:cubicBezTo>
                <a:cubicBezTo>
                  <a:pt x="5982009" y="1364522"/>
                  <a:pt x="5981484" y="1358864"/>
                  <a:pt x="5978719" y="1354209"/>
                </a:cubicBezTo>
                <a:cubicBezTo>
                  <a:pt x="5975044" y="1348014"/>
                  <a:pt x="5971906" y="1341481"/>
                  <a:pt x="5969398" y="1334797"/>
                </a:cubicBezTo>
                <a:cubicBezTo>
                  <a:pt x="5967531" y="1329792"/>
                  <a:pt x="5963553" y="1325884"/>
                  <a:pt x="5958525" y="1324099"/>
                </a:cubicBezTo>
                <a:cubicBezTo>
                  <a:pt x="5956553" y="1323399"/>
                  <a:pt x="5954512" y="1323061"/>
                  <a:pt x="5952470" y="1323061"/>
                </a:cubicBezTo>
                <a:close/>
                <a:moveTo>
                  <a:pt x="5260672" y="1312339"/>
                </a:moveTo>
                <a:cubicBezTo>
                  <a:pt x="5257802" y="1312339"/>
                  <a:pt x="5254932" y="1313028"/>
                  <a:pt x="5252319" y="1314381"/>
                </a:cubicBezTo>
                <a:cubicBezTo>
                  <a:pt x="5249193" y="1316003"/>
                  <a:pt x="5246008" y="1317496"/>
                  <a:pt x="5242753" y="1318872"/>
                </a:cubicBezTo>
                <a:cubicBezTo>
                  <a:pt x="5238133" y="1320821"/>
                  <a:pt x="5234517" y="1324589"/>
                  <a:pt x="5232790" y="1329279"/>
                </a:cubicBezTo>
                <a:cubicBezTo>
                  <a:pt x="5231052" y="1333992"/>
                  <a:pt x="5231344" y="1339195"/>
                  <a:pt x="5233595" y="1343674"/>
                </a:cubicBezTo>
                <a:lnTo>
                  <a:pt x="5233595" y="1343663"/>
                </a:lnTo>
                <a:cubicBezTo>
                  <a:pt x="5235112" y="1346673"/>
                  <a:pt x="5236500" y="1349729"/>
                  <a:pt x="5237771" y="1352856"/>
                </a:cubicBezTo>
                <a:cubicBezTo>
                  <a:pt x="5239673" y="1357534"/>
                  <a:pt x="5243465" y="1361197"/>
                  <a:pt x="5248189" y="1362970"/>
                </a:cubicBezTo>
                <a:cubicBezTo>
                  <a:pt x="5250243" y="1363728"/>
                  <a:pt x="5252378" y="1364102"/>
                  <a:pt x="5254512" y="1364102"/>
                </a:cubicBezTo>
                <a:cubicBezTo>
                  <a:pt x="5257336" y="1364102"/>
                  <a:pt x="5260136" y="1363448"/>
                  <a:pt x="5262702" y="1362142"/>
                </a:cubicBezTo>
                <a:cubicBezTo>
                  <a:pt x="5265887" y="1360532"/>
                  <a:pt x="5269130" y="1359062"/>
                  <a:pt x="5272443" y="1357720"/>
                </a:cubicBezTo>
                <a:cubicBezTo>
                  <a:pt x="5277168" y="1355796"/>
                  <a:pt x="5280866" y="1351969"/>
                  <a:pt x="5282628" y="1347186"/>
                </a:cubicBezTo>
                <a:cubicBezTo>
                  <a:pt x="5284377" y="1342415"/>
                  <a:pt x="5284039" y="1337106"/>
                  <a:pt x="5281683" y="1332592"/>
                </a:cubicBezTo>
                <a:cubicBezTo>
                  <a:pt x="5280108" y="1329570"/>
                  <a:pt x="5278661" y="1326514"/>
                  <a:pt x="5277320" y="1323364"/>
                </a:cubicBezTo>
                <a:cubicBezTo>
                  <a:pt x="5275348" y="1318721"/>
                  <a:pt x="5271533" y="1315104"/>
                  <a:pt x="5266785" y="1313401"/>
                </a:cubicBezTo>
                <a:cubicBezTo>
                  <a:pt x="5264802" y="1312689"/>
                  <a:pt x="5262737" y="1312339"/>
                  <a:pt x="5260672" y="1312339"/>
                </a:cubicBezTo>
                <a:close/>
                <a:moveTo>
                  <a:pt x="3739684" y="1309376"/>
                </a:moveTo>
                <a:cubicBezTo>
                  <a:pt x="3749402" y="1309376"/>
                  <a:pt x="3759003" y="1311966"/>
                  <a:pt x="3767450" y="1316842"/>
                </a:cubicBezTo>
                <a:cubicBezTo>
                  <a:pt x="3780306" y="1324250"/>
                  <a:pt x="3789499" y="1336267"/>
                  <a:pt x="3793348" y="1350639"/>
                </a:cubicBezTo>
                <a:cubicBezTo>
                  <a:pt x="3797210" y="1365012"/>
                  <a:pt x="3795250" y="1380014"/>
                  <a:pt x="3787830" y="1392847"/>
                </a:cubicBezTo>
                <a:cubicBezTo>
                  <a:pt x="3777914" y="1410031"/>
                  <a:pt x="3759424" y="1420694"/>
                  <a:pt x="3739591" y="1420694"/>
                </a:cubicBezTo>
                <a:cubicBezTo>
                  <a:pt x="3729873" y="1420694"/>
                  <a:pt x="3720261" y="1418104"/>
                  <a:pt x="3711803" y="1413228"/>
                </a:cubicBezTo>
                <a:cubicBezTo>
                  <a:pt x="3698947" y="1405808"/>
                  <a:pt x="3689730" y="1393792"/>
                  <a:pt x="3685880" y="1379431"/>
                </a:cubicBezTo>
                <a:cubicBezTo>
                  <a:pt x="3682031" y="1365070"/>
                  <a:pt x="3684002" y="1350067"/>
                  <a:pt x="3691445" y="1337211"/>
                </a:cubicBezTo>
                <a:cubicBezTo>
                  <a:pt x="3701350" y="1320039"/>
                  <a:pt x="3719841" y="1309376"/>
                  <a:pt x="3739684" y="1309376"/>
                </a:cubicBezTo>
                <a:close/>
                <a:moveTo>
                  <a:pt x="4568711" y="1299413"/>
                </a:moveTo>
                <a:cubicBezTo>
                  <a:pt x="4566027" y="1299413"/>
                  <a:pt x="4563344" y="1300008"/>
                  <a:pt x="4560883" y="1301198"/>
                </a:cubicBezTo>
                <a:cubicBezTo>
                  <a:pt x="4556240" y="1303426"/>
                  <a:pt x="4551445" y="1305398"/>
                  <a:pt x="4546639" y="1307066"/>
                </a:cubicBezTo>
                <a:cubicBezTo>
                  <a:pt x="4541774" y="1308746"/>
                  <a:pt x="4537854" y="1312433"/>
                  <a:pt x="4535871" y="1317181"/>
                </a:cubicBezTo>
                <a:cubicBezTo>
                  <a:pt x="4533887" y="1321929"/>
                  <a:pt x="4534016" y="1327307"/>
                  <a:pt x="4536244" y="1331938"/>
                </a:cubicBezTo>
                <a:lnTo>
                  <a:pt x="4536244" y="1331950"/>
                </a:lnTo>
                <a:cubicBezTo>
                  <a:pt x="4537959" y="1335532"/>
                  <a:pt x="4539487" y="1339218"/>
                  <a:pt x="4540840" y="1342951"/>
                </a:cubicBezTo>
                <a:cubicBezTo>
                  <a:pt x="4542695" y="1348073"/>
                  <a:pt x="4546744" y="1352086"/>
                  <a:pt x="4551888" y="1353882"/>
                </a:cubicBezTo>
                <a:cubicBezTo>
                  <a:pt x="4553825" y="1354559"/>
                  <a:pt x="4555843" y="1354886"/>
                  <a:pt x="4557850" y="1354886"/>
                </a:cubicBezTo>
                <a:cubicBezTo>
                  <a:pt x="4561163" y="1354886"/>
                  <a:pt x="4564452" y="1353976"/>
                  <a:pt x="4567346" y="1352202"/>
                </a:cubicBezTo>
                <a:cubicBezTo>
                  <a:pt x="4571931" y="1349379"/>
                  <a:pt x="4576702" y="1346836"/>
                  <a:pt x="4581555" y="1344643"/>
                </a:cubicBezTo>
                <a:cubicBezTo>
                  <a:pt x="4586175" y="1342566"/>
                  <a:pt x="4589698" y="1338646"/>
                  <a:pt x="4591285" y="1333840"/>
                </a:cubicBezTo>
                <a:cubicBezTo>
                  <a:pt x="4592883" y="1329022"/>
                  <a:pt x="4592381" y="1323784"/>
                  <a:pt x="4589920" y="1319351"/>
                </a:cubicBezTo>
                <a:cubicBezTo>
                  <a:pt x="4588205" y="1316294"/>
                  <a:pt x="4586607" y="1313144"/>
                  <a:pt x="4585137" y="1309960"/>
                </a:cubicBezTo>
                <a:cubicBezTo>
                  <a:pt x="4583118" y="1305550"/>
                  <a:pt x="4579408" y="1302143"/>
                  <a:pt x="4574847" y="1300487"/>
                </a:cubicBezTo>
                <a:cubicBezTo>
                  <a:pt x="4572864" y="1299775"/>
                  <a:pt x="4570776" y="1299413"/>
                  <a:pt x="4568711" y="1299413"/>
                </a:cubicBezTo>
                <a:close/>
                <a:moveTo>
                  <a:pt x="5746039" y="1251349"/>
                </a:moveTo>
                <a:cubicBezTo>
                  <a:pt x="5742994" y="1251349"/>
                  <a:pt x="5739973" y="1252119"/>
                  <a:pt x="5737254" y="1253636"/>
                </a:cubicBezTo>
                <a:cubicBezTo>
                  <a:pt x="5732378" y="1256331"/>
                  <a:pt x="5727280" y="1258746"/>
                  <a:pt x="5722100" y="1260799"/>
                </a:cubicBezTo>
                <a:lnTo>
                  <a:pt x="5722089" y="1260799"/>
                </a:lnTo>
                <a:cubicBezTo>
                  <a:pt x="5717282" y="1262700"/>
                  <a:pt x="5713514" y="1266573"/>
                  <a:pt x="5711752" y="1271427"/>
                </a:cubicBezTo>
                <a:cubicBezTo>
                  <a:pt x="5709979" y="1276291"/>
                  <a:pt x="5710376" y="1281669"/>
                  <a:pt x="5712837" y="1286231"/>
                </a:cubicBezTo>
                <a:cubicBezTo>
                  <a:pt x="5715579" y="1291294"/>
                  <a:pt x="5718005" y="1296579"/>
                  <a:pt x="5720035" y="1301933"/>
                </a:cubicBezTo>
                <a:cubicBezTo>
                  <a:pt x="5721890" y="1306821"/>
                  <a:pt x="5725763" y="1310671"/>
                  <a:pt x="5730675" y="1312503"/>
                </a:cubicBezTo>
                <a:cubicBezTo>
                  <a:pt x="5732693" y="1313249"/>
                  <a:pt x="5734828" y="1313611"/>
                  <a:pt x="5736939" y="1313611"/>
                </a:cubicBezTo>
                <a:cubicBezTo>
                  <a:pt x="5739938" y="1313611"/>
                  <a:pt x="5742924" y="1312876"/>
                  <a:pt x="5745619" y="1311406"/>
                </a:cubicBezTo>
                <a:cubicBezTo>
                  <a:pt x="5750530" y="1308711"/>
                  <a:pt x="5755722" y="1306320"/>
                  <a:pt x="5761042" y="1304290"/>
                </a:cubicBezTo>
                <a:cubicBezTo>
                  <a:pt x="5765953" y="1302412"/>
                  <a:pt x="5769803" y="1298480"/>
                  <a:pt x="5771588" y="1293534"/>
                </a:cubicBezTo>
                <a:cubicBezTo>
                  <a:pt x="5773373" y="1288587"/>
                  <a:pt x="5772918" y="1283093"/>
                  <a:pt x="5770328" y="1278508"/>
                </a:cubicBezTo>
                <a:cubicBezTo>
                  <a:pt x="5767505" y="1273526"/>
                  <a:pt x="5764997" y="1268242"/>
                  <a:pt x="5762862" y="1262805"/>
                </a:cubicBezTo>
                <a:cubicBezTo>
                  <a:pt x="5760948" y="1257964"/>
                  <a:pt x="5757040" y="1254172"/>
                  <a:pt x="5752140" y="1252411"/>
                </a:cubicBezTo>
                <a:cubicBezTo>
                  <a:pt x="5750157" y="1251711"/>
                  <a:pt x="5748092" y="1251349"/>
                  <a:pt x="5746039" y="1251349"/>
                </a:cubicBezTo>
                <a:close/>
                <a:moveTo>
                  <a:pt x="3534980" y="1249144"/>
                </a:moveTo>
                <a:cubicBezTo>
                  <a:pt x="3542190" y="1249144"/>
                  <a:pt x="3549329" y="1251069"/>
                  <a:pt x="3555629" y="1254697"/>
                </a:cubicBezTo>
                <a:cubicBezTo>
                  <a:pt x="3575368" y="1266095"/>
                  <a:pt x="3582169" y="1291445"/>
                  <a:pt x="3570760" y="1311208"/>
                </a:cubicBezTo>
                <a:cubicBezTo>
                  <a:pt x="3563398" y="1323970"/>
                  <a:pt x="3549656" y="1331903"/>
                  <a:pt x="3534898" y="1331903"/>
                </a:cubicBezTo>
                <a:cubicBezTo>
                  <a:pt x="3527677" y="1331903"/>
                  <a:pt x="3520537" y="1329978"/>
                  <a:pt x="3514250" y="1326350"/>
                </a:cubicBezTo>
                <a:cubicBezTo>
                  <a:pt x="3504671" y="1320821"/>
                  <a:pt x="3497835" y="1311908"/>
                  <a:pt x="3494977" y="1301245"/>
                </a:cubicBezTo>
                <a:cubicBezTo>
                  <a:pt x="3492119" y="1290559"/>
                  <a:pt x="3493577" y="1279418"/>
                  <a:pt x="3499107" y="1269852"/>
                </a:cubicBezTo>
                <a:cubicBezTo>
                  <a:pt x="3506480" y="1257077"/>
                  <a:pt x="3520222" y="1249144"/>
                  <a:pt x="3534980" y="1249144"/>
                </a:cubicBezTo>
                <a:close/>
                <a:moveTo>
                  <a:pt x="5054836" y="1240838"/>
                </a:moveTo>
                <a:cubicBezTo>
                  <a:pt x="5052024" y="1240838"/>
                  <a:pt x="5049225" y="1241491"/>
                  <a:pt x="5046670" y="1242786"/>
                </a:cubicBezTo>
                <a:cubicBezTo>
                  <a:pt x="5044523" y="1243871"/>
                  <a:pt x="5042353" y="1244886"/>
                  <a:pt x="5040172" y="1245866"/>
                </a:cubicBezTo>
                <a:cubicBezTo>
                  <a:pt x="5035692" y="1247849"/>
                  <a:pt x="5032215" y="1251571"/>
                  <a:pt x="5030536" y="1256167"/>
                </a:cubicBezTo>
                <a:cubicBezTo>
                  <a:pt x="5028856" y="1260775"/>
                  <a:pt x="5029101" y="1265873"/>
                  <a:pt x="5031247" y="1270272"/>
                </a:cubicBezTo>
                <a:cubicBezTo>
                  <a:pt x="5032227" y="1272278"/>
                  <a:pt x="5033149" y="1274308"/>
                  <a:pt x="5034024" y="1276361"/>
                </a:cubicBezTo>
                <a:cubicBezTo>
                  <a:pt x="5035972" y="1280958"/>
                  <a:pt x="5039740" y="1284539"/>
                  <a:pt x="5044418" y="1286266"/>
                </a:cubicBezTo>
                <a:cubicBezTo>
                  <a:pt x="5046436" y="1287012"/>
                  <a:pt x="5048560" y="1287374"/>
                  <a:pt x="5050671" y="1287374"/>
                </a:cubicBezTo>
                <a:cubicBezTo>
                  <a:pt x="5053448" y="1287374"/>
                  <a:pt x="5056213" y="1286744"/>
                  <a:pt x="5058756" y="1285472"/>
                </a:cubicBezTo>
                <a:cubicBezTo>
                  <a:pt x="5060902" y="1284388"/>
                  <a:pt x="5063072" y="1283396"/>
                  <a:pt x="5065277" y="1282451"/>
                </a:cubicBezTo>
                <a:cubicBezTo>
                  <a:pt x="5069873" y="1280479"/>
                  <a:pt x="5073443" y="1276688"/>
                  <a:pt x="5075146" y="1271986"/>
                </a:cubicBezTo>
                <a:cubicBezTo>
                  <a:pt x="5076850" y="1267285"/>
                  <a:pt x="5076523" y="1262070"/>
                  <a:pt x="5074260" y="1257614"/>
                </a:cubicBezTo>
                <a:cubicBezTo>
                  <a:pt x="5073233" y="1255607"/>
                  <a:pt x="5072253" y="1253577"/>
                  <a:pt x="5071332" y="1251513"/>
                </a:cubicBezTo>
                <a:cubicBezTo>
                  <a:pt x="5069302" y="1246998"/>
                  <a:pt x="5065522" y="1243521"/>
                  <a:pt x="5060867" y="1241876"/>
                </a:cubicBezTo>
                <a:cubicBezTo>
                  <a:pt x="5058907" y="1241176"/>
                  <a:pt x="5056866" y="1240838"/>
                  <a:pt x="5054836" y="1240838"/>
                </a:cubicBezTo>
                <a:close/>
                <a:moveTo>
                  <a:pt x="4363481" y="1225077"/>
                </a:moveTo>
                <a:cubicBezTo>
                  <a:pt x="4360845" y="1225077"/>
                  <a:pt x="4358208" y="1225660"/>
                  <a:pt x="4355770" y="1226815"/>
                </a:cubicBezTo>
                <a:cubicBezTo>
                  <a:pt x="4350030" y="1229510"/>
                  <a:pt x="4343975" y="1231855"/>
                  <a:pt x="4337758" y="1233768"/>
                </a:cubicBezTo>
                <a:cubicBezTo>
                  <a:pt x="4332718" y="1235332"/>
                  <a:pt x="4328611" y="1239030"/>
                  <a:pt x="4326511" y="1243871"/>
                </a:cubicBezTo>
                <a:cubicBezTo>
                  <a:pt x="4324411" y="1248713"/>
                  <a:pt x="4324528" y="1254219"/>
                  <a:pt x="4326838" y="1258979"/>
                </a:cubicBezTo>
                <a:cubicBezTo>
                  <a:pt x="4329381" y="1264182"/>
                  <a:pt x="4331539" y="1269630"/>
                  <a:pt x="4333254" y="1275171"/>
                </a:cubicBezTo>
                <a:cubicBezTo>
                  <a:pt x="4334946" y="1280643"/>
                  <a:pt x="4339134" y="1284994"/>
                  <a:pt x="4344547" y="1286884"/>
                </a:cubicBezTo>
                <a:cubicBezTo>
                  <a:pt x="4346484" y="1287572"/>
                  <a:pt x="4348514" y="1287899"/>
                  <a:pt x="4350520" y="1287899"/>
                </a:cubicBezTo>
                <a:cubicBezTo>
                  <a:pt x="4354102" y="1287899"/>
                  <a:pt x="4357648" y="1286837"/>
                  <a:pt x="4360681" y="1284784"/>
                </a:cubicBezTo>
                <a:cubicBezTo>
                  <a:pt x="4366375" y="1280923"/>
                  <a:pt x="4372476" y="1277516"/>
                  <a:pt x="4378810" y="1274658"/>
                </a:cubicBezTo>
                <a:cubicBezTo>
                  <a:pt x="4383535" y="1272546"/>
                  <a:pt x="4387117" y="1268498"/>
                  <a:pt x="4388668" y="1263564"/>
                </a:cubicBezTo>
                <a:cubicBezTo>
                  <a:pt x="4390208" y="1258629"/>
                  <a:pt x="4389566" y="1253262"/>
                  <a:pt x="4386895" y="1248841"/>
                </a:cubicBezTo>
                <a:cubicBezTo>
                  <a:pt x="4384352" y="1244618"/>
                  <a:pt x="4382007" y="1240161"/>
                  <a:pt x="4379919" y="1235623"/>
                </a:cubicBezTo>
                <a:cubicBezTo>
                  <a:pt x="4377900" y="1231237"/>
                  <a:pt x="4374214" y="1227830"/>
                  <a:pt x="4369688" y="1226174"/>
                </a:cubicBezTo>
                <a:cubicBezTo>
                  <a:pt x="4367681" y="1225451"/>
                  <a:pt x="4365581" y="1225077"/>
                  <a:pt x="4363481" y="1225077"/>
                </a:cubicBezTo>
                <a:close/>
                <a:moveTo>
                  <a:pt x="3330252" y="1198269"/>
                </a:moveTo>
                <a:cubicBezTo>
                  <a:pt x="3333344" y="1198269"/>
                  <a:pt x="3336412" y="1199097"/>
                  <a:pt x="3339118" y="1200648"/>
                </a:cubicBezTo>
                <a:cubicBezTo>
                  <a:pt x="3343213" y="1203017"/>
                  <a:pt x="3346153" y="1206843"/>
                  <a:pt x="3347390" y="1211428"/>
                </a:cubicBezTo>
                <a:cubicBezTo>
                  <a:pt x="3348614" y="1216013"/>
                  <a:pt x="3347984" y="1220796"/>
                  <a:pt x="3345616" y="1224902"/>
                </a:cubicBezTo>
                <a:cubicBezTo>
                  <a:pt x="3342455" y="1230374"/>
                  <a:pt x="3336552" y="1233780"/>
                  <a:pt x="3330217" y="1233780"/>
                </a:cubicBezTo>
                <a:cubicBezTo>
                  <a:pt x="3327126" y="1233780"/>
                  <a:pt x="3324057" y="1232952"/>
                  <a:pt x="3321339" y="1231400"/>
                </a:cubicBezTo>
                <a:cubicBezTo>
                  <a:pt x="3312881" y="1226501"/>
                  <a:pt x="3309965" y="1215628"/>
                  <a:pt x="3314853" y="1207146"/>
                </a:cubicBezTo>
                <a:cubicBezTo>
                  <a:pt x="3318014" y="1201675"/>
                  <a:pt x="3323918" y="1198269"/>
                  <a:pt x="3330252" y="1198269"/>
                </a:cubicBezTo>
                <a:close/>
                <a:moveTo>
                  <a:pt x="5540518" y="1179195"/>
                </a:moveTo>
                <a:cubicBezTo>
                  <a:pt x="5537566" y="1179195"/>
                  <a:pt x="5534627" y="1179918"/>
                  <a:pt x="5531967" y="1181341"/>
                </a:cubicBezTo>
                <a:cubicBezTo>
                  <a:pt x="5527918" y="1183523"/>
                  <a:pt x="5523731" y="1185483"/>
                  <a:pt x="5519542" y="1187197"/>
                </a:cubicBezTo>
                <a:cubicBezTo>
                  <a:pt x="5514841" y="1189122"/>
                  <a:pt x="5511154" y="1192937"/>
                  <a:pt x="5509404" y="1197709"/>
                </a:cubicBezTo>
                <a:cubicBezTo>
                  <a:pt x="5507654" y="1202480"/>
                  <a:pt x="5507993" y="1207765"/>
                  <a:pt x="5510326" y="1212280"/>
                </a:cubicBezTo>
                <a:cubicBezTo>
                  <a:pt x="5512461" y="1216363"/>
                  <a:pt x="5514386" y="1220586"/>
                  <a:pt x="5516054" y="1224821"/>
                </a:cubicBezTo>
                <a:cubicBezTo>
                  <a:pt x="5517932" y="1229592"/>
                  <a:pt x="5521759" y="1233337"/>
                  <a:pt x="5526565" y="1235133"/>
                </a:cubicBezTo>
                <a:cubicBezTo>
                  <a:pt x="5528607" y="1235880"/>
                  <a:pt x="5530742" y="1236253"/>
                  <a:pt x="5532877" y="1236253"/>
                </a:cubicBezTo>
                <a:cubicBezTo>
                  <a:pt x="5535770" y="1236253"/>
                  <a:pt x="5538640" y="1235565"/>
                  <a:pt x="5541265" y="1234200"/>
                </a:cubicBezTo>
                <a:cubicBezTo>
                  <a:pt x="5545336" y="1232054"/>
                  <a:pt x="5549594" y="1230117"/>
                  <a:pt x="5553910" y="1228425"/>
                </a:cubicBezTo>
                <a:cubicBezTo>
                  <a:pt x="5558717" y="1226524"/>
                  <a:pt x="5562497" y="1222651"/>
                  <a:pt x="5564270" y="1217786"/>
                </a:cubicBezTo>
                <a:cubicBezTo>
                  <a:pt x="5566043" y="1212933"/>
                  <a:pt x="5565658" y="1207555"/>
                  <a:pt x="5563197" y="1202993"/>
                </a:cubicBezTo>
                <a:cubicBezTo>
                  <a:pt x="5561039" y="1199004"/>
                  <a:pt x="5559032" y="1194780"/>
                  <a:pt x="5557259" y="1190429"/>
                </a:cubicBezTo>
                <a:cubicBezTo>
                  <a:pt x="5555322" y="1185693"/>
                  <a:pt x="5551461" y="1181983"/>
                  <a:pt x="5546643" y="1180256"/>
                </a:cubicBezTo>
                <a:cubicBezTo>
                  <a:pt x="5544648" y="1179545"/>
                  <a:pt x="5542583" y="1179195"/>
                  <a:pt x="5540518" y="1179195"/>
                </a:cubicBezTo>
                <a:close/>
                <a:moveTo>
                  <a:pt x="4848907" y="1168718"/>
                </a:moveTo>
                <a:cubicBezTo>
                  <a:pt x="4846177" y="1168718"/>
                  <a:pt x="4843447" y="1169325"/>
                  <a:pt x="4840950" y="1170562"/>
                </a:cubicBezTo>
                <a:lnTo>
                  <a:pt x="4838057" y="1171927"/>
                </a:lnTo>
                <a:cubicBezTo>
                  <a:pt x="4833624" y="1173945"/>
                  <a:pt x="4830194" y="1177655"/>
                  <a:pt x="4828538" y="1182239"/>
                </a:cubicBezTo>
                <a:cubicBezTo>
                  <a:pt x="4826869" y="1186824"/>
                  <a:pt x="4827137" y="1191864"/>
                  <a:pt x="4829249" y="1196250"/>
                </a:cubicBezTo>
                <a:cubicBezTo>
                  <a:pt x="4829786" y="1197359"/>
                  <a:pt x="4830299" y="1198479"/>
                  <a:pt x="4830801" y="1199622"/>
                </a:cubicBezTo>
                <a:cubicBezTo>
                  <a:pt x="4832784" y="1204090"/>
                  <a:pt x="4836494" y="1207555"/>
                  <a:pt x="4841078" y="1209246"/>
                </a:cubicBezTo>
                <a:cubicBezTo>
                  <a:pt x="4843108" y="1210005"/>
                  <a:pt x="4845220" y="1210366"/>
                  <a:pt x="4847332" y="1210366"/>
                </a:cubicBezTo>
                <a:cubicBezTo>
                  <a:pt x="4850015" y="1210366"/>
                  <a:pt x="4852686" y="1209771"/>
                  <a:pt x="4855159" y="1208593"/>
                </a:cubicBezTo>
                <a:lnTo>
                  <a:pt x="4858158" y="1207193"/>
                </a:lnTo>
                <a:cubicBezTo>
                  <a:pt x="4862638" y="1205187"/>
                  <a:pt x="4866114" y="1201430"/>
                  <a:pt x="4867782" y="1196799"/>
                </a:cubicBezTo>
                <a:cubicBezTo>
                  <a:pt x="4869439" y="1192167"/>
                  <a:pt x="4869147" y="1187069"/>
                  <a:pt x="4866954" y="1182659"/>
                </a:cubicBezTo>
                <a:cubicBezTo>
                  <a:pt x="4866406" y="1181539"/>
                  <a:pt x="4865869" y="1180419"/>
                  <a:pt x="4865344" y="1179288"/>
                </a:cubicBezTo>
                <a:cubicBezTo>
                  <a:pt x="4863326" y="1174843"/>
                  <a:pt x="4859593" y="1171413"/>
                  <a:pt x="4854996" y="1169780"/>
                </a:cubicBezTo>
                <a:cubicBezTo>
                  <a:pt x="4853025" y="1169068"/>
                  <a:pt x="4850960" y="1168718"/>
                  <a:pt x="4848907" y="1168718"/>
                </a:cubicBezTo>
                <a:close/>
                <a:moveTo>
                  <a:pt x="4156396" y="1145077"/>
                </a:moveTo>
                <a:cubicBezTo>
                  <a:pt x="4153737" y="1145077"/>
                  <a:pt x="4151089" y="1145658"/>
                  <a:pt x="4148639" y="1146820"/>
                </a:cubicBezTo>
                <a:cubicBezTo>
                  <a:pt x="4140496" y="1150693"/>
                  <a:pt x="4131921" y="1153701"/>
                  <a:pt x="4123160" y="1155775"/>
                </a:cubicBezTo>
                <a:cubicBezTo>
                  <a:pt x="4117630" y="1157085"/>
                  <a:pt x="4113034" y="1160924"/>
                  <a:pt x="4110759" y="1166143"/>
                </a:cubicBezTo>
                <a:cubicBezTo>
                  <a:pt x="4108472" y="1171355"/>
                  <a:pt x="4108787" y="1177328"/>
                  <a:pt x="4111587" y="1182274"/>
                </a:cubicBezTo>
                <a:cubicBezTo>
                  <a:pt x="4116499" y="1190977"/>
                  <a:pt x="4120174" y="1200322"/>
                  <a:pt x="4122507" y="1210051"/>
                </a:cubicBezTo>
                <a:cubicBezTo>
                  <a:pt x="4123953" y="1216083"/>
                  <a:pt x="4128386" y="1220947"/>
                  <a:pt x="4134243" y="1222954"/>
                </a:cubicBezTo>
                <a:cubicBezTo>
                  <a:pt x="4136156" y="1223607"/>
                  <a:pt x="4138128" y="1223922"/>
                  <a:pt x="4140099" y="1223922"/>
                </a:cubicBezTo>
                <a:cubicBezTo>
                  <a:pt x="4144159" y="1223922"/>
                  <a:pt x="4148160" y="1222557"/>
                  <a:pt x="4151415" y="1219932"/>
                </a:cubicBezTo>
                <a:cubicBezTo>
                  <a:pt x="4159150" y="1213726"/>
                  <a:pt x="4167666" y="1208535"/>
                  <a:pt x="4176719" y="1204498"/>
                </a:cubicBezTo>
                <a:cubicBezTo>
                  <a:pt x="4181537" y="1202352"/>
                  <a:pt x="4185177" y="1198199"/>
                  <a:pt x="4186682" y="1193136"/>
                </a:cubicBezTo>
                <a:cubicBezTo>
                  <a:pt x="4188198" y="1188084"/>
                  <a:pt x="4187417" y="1182613"/>
                  <a:pt x="4184558" y="1178180"/>
                </a:cubicBezTo>
                <a:cubicBezTo>
                  <a:pt x="4180114" y="1171285"/>
                  <a:pt x="4176264" y="1163919"/>
                  <a:pt x="4173126" y="1156275"/>
                </a:cubicBezTo>
                <a:cubicBezTo>
                  <a:pt x="4171236" y="1151684"/>
                  <a:pt x="4167538" y="1148073"/>
                  <a:pt x="4162906" y="1146285"/>
                </a:cubicBezTo>
                <a:cubicBezTo>
                  <a:pt x="4160807" y="1145476"/>
                  <a:pt x="4158601" y="1145077"/>
                  <a:pt x="4156396" y="1145077"/>
                </a:cubicBezTo>
                <a:close/>
                <a:moveTo>
                  <a:pt x="6027285" y="1117560"/>
                </a:moveTo>
                <a:cubicBezTo>
                  <a:pt x="6024100" y="1117560"/>
                  <a:pt x="6020927" y="1118404"/>
                  <a:pt x="6018103" y="1120066"/>
                </a:cubicBezTo>
                <a:cubicBezTo>
                  <a:pt x="6011991" y="1123666"/>
                  <a:pt x="6005539" y="1126765"/>
                  <a:pt x="5998948" y="1129272"/>
                </a:cubicBezTo>
                <a:cubicBezTo>
                  <a:pt x="5994024" y="1131141"/>
                  <a:pt x="5990152" y="1135071"/>
                  <a:pt x="5988367" y="1140027"/>
                </a:cubicBezTo>
                <a:cubicBezTo>
                  <a:pt x="5986570" y="1144983"/>
                  <a:pt x="5987025" y="1150474"/>
                  <a:pt x="5989615" y="1155066"/>
                </a:cubicBezTo>
                <a:cubicBezTo>
                  <a:pt x="5993080" y="1161217"/>
                  <a:pt x="5996054" y="1167704"/>
                  <a:pt x="5998435" y="1174342"/>
                </a:cubicBezTo>
                <a:cubicBezTo>
                  <a:pt x="6000231" y="1179358"/>
                  <a:pt x="6004151" y="1183324"/>
                  <a:pt x="6009132" y="1185179"/>
                </a:cubicBezTo>
                <a:cubicBezTo>
                  <a:pt x="6011185" y="1185938"/>
                  <a:pt x="6013321" y="1186311"/>
                  <a:pt x="6015455" y="1186311"/>
                </a:cubicBezTo>
                <a:cubicBezTo>
                  <a:pt x="6018524" y="1186311"/>
                  <a:pt x="6021580" y="1185529"/>
                  <a:pt x="6024322" y="1183989"/>
                </a:cubicBezTo>
                <a:cubicBezTo>
                  <a:pt x="6030551" y="1180478"/>
                  <a:pt x="6037143" y="1177515"/>
                  <a:pt x="6043909" y="1175135"/>
                </a:cubicBezTo>
                <a:cubicBezTo>
                  <a:pt x="6049019" y="1173350"/>
                  <a:pt x="6053067" y="1169372"/>
                  <a:pt x="6054922" y="1164293"/>
                </a:cubicBezTo>
                <a:cubicBezTo>
                  <a:pt x="6056777" y="1159213"/>
                  <a:pt x="6056275" y="1153562"/>
                  <a:pt x="6053522" y="1148902"/>
                </a:cubicBezTo>
                <a:cubicBezTo>
                  <a:pt x="6049882" y="1142694"/>
                  <a:pt x="6046755" y="1136120"/>
                  <a:pt x="6044247" y="1129352"/>
                </a:cubicBezTo>
                <a:cubicBezTo>
                  <a:pt x="6042380" y="1124340"/>
                  <a:pt x="6038391" y="1120398"/>
                  <a:pt x="6033351" y="1118597"/>
                </a:cubicBezTo>
                <a:cubicBezTo>
                  <a:pt x="6031379" y="1117902"/>
                  <a:pt x="6029326" y="1117560"/>
                  <a:pt x="6027285" y="1117560"/>
                </a:cubicBezTo>
                <a:close/>
                <a:moveTo>
                  <a:pt x="5335183" y="1107652"/>
                </a:moveTo>
                <a:cubicBezTo>
                  <a:pt x="5332313" y="1107652"/>
                  <a:pt x="5329455" y="1108336"/>
                  <a:pt x="5326854" y="1109680"/>
                </a:cubicBezTo>
                <a:cubicBezTo>
                  <a:pt x="5323867" y="1111241"/>
                  <a:pt x="5320811" y="1112676"/>
                  <a:pt x="5317696" y="1113998"/>
                </a:cubicBezTo>
                <a:cubicBezTo>
                  <a:pt x="5313099" y="1115946"/>
                  <a:pt x="5309506" y="1119716"/>
                  <a:pt x="5307791" y="1124411"/>
                </a:cubicBezTo>
                <a:cubicBezTo>
                  <a:pt x="5306065" y="1129104"/>
                  <a:pt x="5306368" y="1134311"/>
                  <a:pt x="5308608" y="1138776"/>
                </a:cubicBezTo>
                <a:lnTo>
                  <a:pt x="5308608" y="1138775"/>
                </a:lnTo>
                <a:cubicBezTo>
                  <a:pt x="5310124" y="1141771"/>
                  <a:pt x="5311513" y="1144836"/>
                  <a:pt x="5312785" y="1147946"/>
                </a:cubicBezTo>
                <a:cubicBezTo>
                  <a:pt x="5314698" y="1152617"/>
                  <a:pt x="5318477" y="1156263"/>
                  <a:pt x="5323202" y="1158029"/>
                </a:cubicBezTo>
                <a:cubicBezTo>
                  <a:pt x="5325244" y="1158792"/>
                  <a:pt x="5327379" y="1159169"/>
                  <a:pt x="5329514" y="1159169"/>
                </a:cubicBezTo>
                <a:cubicBezTo>
                  <a:pt x="5332325" y="1159169"/>
                  <a:pt x="5335113" y="1158519"/>
                  <a:pt x="5337668" y="1157232"/>
                </a:cubicBezTo>
                <a:cubicBezTo>
                  <a:pt x="5340713" y="1155694"/>
                  <a:pt x="5343805" y="1154292"/>
                  <a:pt x="5346966" y="1153017"/>
                </a:cubicBezTo>
                <a:cubicBezTo>
                  <a:pt x="5351691" y="1151092"/>
                  <a:pt x="5355377" y="1147263"/>
                  <a:pt x="5357139" y="1142479"/>
                </a:cubicBezTo>
                <a:cubicBezTo>
                  <a:pt x="5358889" y="1137695"/>
                  <a:pt x="5358550" y="1132396"/>
                  <a:pt x="5356182" y="1127873"/>
                </a:cubicBezTo>
                <a:cubicBezTo>
                  <a:pt x="5354607" y="1124866"/>
                  <a:pt x="5353149" y="1121789"/>
                  <a:pt x="5351819" y="1118657"/>
                </a:cubicBezTo>
                <a:cubicBezTo>
                  <a:pt x="5349847" y="1114020"/>
                  <a:pt x="5346033" y="1110420"/>
                  <a:pt x="5341296" y="1108712"/>
                </a:cubicBezTo>
                <a:cubicBezTo>
                  <a:pt x="5339313" y="1108006"/>
                  <a:pt x="5337248" y="1107652"/>
                  <a:pt x="5335183" y="1107652"/>
                </a:cubicBezTo>
                <a:close/>
                <a:moveTo>
                  <a:pt x="4643187" y="1095893"/>
                </a:moveTo>
                <a:cubicBezTo>
                  <a:pt x="4640585" y="1095893"/>
                  <a:pt x="4637937" y="1096462"/>
                  <a:pt x="4635429" y="1097659"/>
                </a:cubicBezTo>
                <a:lnTo>
                  <a:pt x="4634881" y="1097922"/>
                </a:lnTo>
                <a:cubicBezTo>
                  <a:pt x="4630482" y="1099961"/>
                  <a:pt x="4626738" y="1103834"/>
                  <a:pt x="4625104" y="1108392"/>
                </a:cubicBezTo>
                <a:cubicBezTo>
                  <a:pt x="4623471" y="1112949"/>
                  <a:pt x="4623378" y="1118133"/>
                  <a:pt x="4625466" y="1122496"/>
                </a:cubicBezTo>
                <a:lnTo>
                  <a:pt x="4625466" y="1122495"/>
                </a:lnTo>
                <a:cubicBezTo>
                  <a:pt x="4628686" y="1129182"/>
                  <a:pt x="4635732" y="1133523"/>
                  <a:pt x="4642837" y="1133523"/>
                </a:cubicBezTo>
                <a:cubicBezTo>
                  <a:pt x="4645263" y="1133523"/>
                  <a:pt x="4647702" y="1133021"/>
                  <a:pt x="4649977" y="1131928"/>
                </a:cubicBezTo>
                <a:lnTo>
                  <a:pt x="4651108" y="1131405"/>
                </a:lnTo>
                <a:cubicBezTo>
                  <a:pt x="4655506" y="1129411"/>
                  <a:pt x="4658925" y="1125742"/>
                  <a:pt x="4660604" y="1121220"/>
                </a:cubicBezTo>
                <a:cubicBezTo>
                  <a:pt x="4662284" y="1116685"/>
                  <a:pt x="4662086" y="1111684"/>
                  <a:pt x="4660044" y="1107298"/>
                </a:cubicBezTo>
                <a:cubicBezTo>
                  <a:pt x="4660009" y="1107229"/>
                  <a:pt x="4659519" y="1106204"/>
                  <a:pt x="4659485" y="1106124"/>
                </a:cubicBezTo>
                <a:cubicBezTo>
                  <a:pt x="4656369" y="1099665"/>
                  <a:pt x="4649918" y="1095893"/>
                  <a:pt x="4643187" y="1095893"/>
                </a:cubicBezTo>
                <a:close/>
                <a:moveTo>
                  <a:pt x="3814219" y="1068426"/>
                </a:moveTo>
                <a:cubicBezTo>
                  <a:pt x="3830248" y="1068426"/>
                  <a:pt x="3846114" y="1072687"/>
                  <a:pt x="3860090" y="1080753"/>
                </a:cubicBezTo>
                <a:cubicBezTo>
                  <a:pt x="3881346" y="1093023"/>
                  <a:pt x="3896547" y="1112834"/>
                  <a:pt x="3902904" y="1136554"/>
                </a:cubicBezTo>
                <a:cubicBezTo>
                  <a:pt x="3909251" y="1160262"/>
                  <a:pt x="3905996" y="1185016"/>
                  <a:pt x="3893723" y="1206272"/>
                </a:cubicBezTo>
                <a:cubicBezTo>
                  <a:pt x="3877356" y="1234632"/>
                  <a:pt x="3846826" y="1252248"/>
                  <a:pt x="3814056" y="1252248"/>
                </a:cubicBezTo>
                <a:cubicBezTo>
                  <a:pt x="3798026" y="1252248"/>
                  <a:pt x="3782161" y="1247978"/>
                  <a:pt x="3768185" y="1239916"/>
                </a:cubicBezTo>
                <a:cubicBezTo>
                  <a:pt x="3746929" y="1227644"/>
                  <a:pt x="3731728" y="1207835"/>
                  <a:pt x="3725370" y="1184118"/>
                </a:cubicBezTo>
                <a:cubicBezTo>
                  <a:pt x="3719024" y="1160411"/>
                  <a:pt x="3722279" y="1135644"/>
                  <a:pt x="3734551" y="1114385"/>
                </a:cubicBezTo>
                <a:cubicBezTo>
                  <a:pt x="3750919" y="1086040"/>
                  <a:pt x="3781449" y="1068426"/>
                  <a:pt x="3814219" y="1068426"/>
                </a:cubicBezTo>
                <a:close/>
                <a:moveTo>
                  <a:pt x="5821017" y="1046380"/>
                </a:moveTo>
                <a:cubicBezTo>
                  <a:pt x="5817949" y="1046380"/>
                  <a:pt x="5814892" y="1047154"/>
                  <a:pt x="5812162" y="1048692"/>
                </a:cubicBezTo>
                <a:cubicBezTo>
                  <a:pt x="5807192" y="1051484"/>
                  <a:pt x="5801943" y="1053978"/>
                  <a:pt x="5796553" y="1056120"/>
                </a:cubicBezTo>
                <a:cubicBezTo>
                  <a:pt x="5791758" y="1058023"/>
                  <a:pt x="5788002" y="1061896"/>
                  <a:pt x="5786240" y="1066761"/>
                </a:cubicBezTo>
                <a:cubicBezTo>
                  <a:pt x="5784479" y="1071614"/>
                  <a:pt x="5784875" y="1076992"/>
                  <a:pt x="5787337" y="1081537"/>
                </a:cubicBezTo>
                <a:lnTo>
                  <a:pt x="5787337" y="1081538"/>
                </a:lnTo>
                <a:cubicBezTo>
                  <a:pt x="5789997" y="1086436"/>
                  <a:pt x="5792353" y="1091564"/>
                  <a:pt x="5794348" y="1096781"/>
                </a:cubicBezTo>
                <a:cubicBezTo>
                  <a:pt x="5796215" y="1101646"/>
                  <a:pt x="5800088" y="1105473"/>
                  <a:pt x="5804976" y="1107273"/>
                </a:cubicBezTo>
                <a:cubicBezTo>
                  <a:pt x="5807006" y="1108026"/>
                  <a:pt x="5809117" y="1108390"/>
                  <a:pt x="5811229" y="1108390"/>
                </a:cubicBezTo>
                <a:cubicBezTo>
                  <a:pt x="5814227" y="1108390"/>
                  <a:pt x="5817202" y="1107649"/>
                  <a:pt x="5819885" y="1106191"/>
                </a:cubicBezTo>
                <a:cubicBezTo>
                  <a:pt x="5824960" y="1103422"/>
                  <a:pt x="5830291" y="1100984"/>
                  <a:pt x="5835716" y="1098933"/>
                </a:cubicBezTo>
                <a:cubicBezTo>
                  <a:pt x="5840639" y="1097064"/>
                  <a:pt x="5844512" y="1093157"/>
                  <a:pt x="5846309" y="1088213"/>
                </a:cubicBezTo>
                <a:cubicBezTo>
                  <a:pt x="5848117" y="1083269"/>
                  <a:pt x="5847674" y="1077778"/>
                  <a:pt x="5845107" y="1073186"/>
                </a:cubicBezTo>
                <a:cubicBezTo>
                  <a:pt x="5842366" y="1068288"/>
                  <a:pt x="5839916" y="1063127"/>
                  <a:pt x="5837839" y="1057841"/>
                </a:cubicBezTo>
                <a:cubicBezTo>
                  <a:pt x="5835926" y="1052976"/>
                  <a:pt x="5832006" y="1049182"/>
                  <a:pt x="5827083" y="1047428"/>
                </a:cubicBezTo>
                <a:cubicBezTo>
                  <a:pt x="5825112" y="1046722"/>
                  <a:pt x="5823058" y="1046380"/>
                  <a:pt x="5821017" y="1046380"/>
                </a:cubicBezTo>
                <a:close/>
                <a:moveTo>
                  <a:pt x="5129347" y="1036129"/>
                </a:moveTo>
                <a:cubicBezTo>
                  <a:pt x="5126524" y="1036129"/>
                  <a:pt x="5123724" y="1036789"/>
                  <a:pt x="5121157" y="1038089"/>
                </a:cubicBezTo>
                <a:cubicBezTo>
                  <a:pt x="5119326" y="1039023"/>
                  <a:pt x="5117471" y="1039901"/>
                  <a:pt x="5115605" y="1040743"/>
                </a:cubicBezTo>
                <a:cubicBezTo>
                  <a:pt x="5111137" y="1042748"/>
                  <a:pt x="5107683" y="1046485"/>
                  <a:pt x="5106015" y="1051087"/>
                </a:cubicBezTo>
                <a:cubicBezTo>
                  <a:pt x="5104358" y="1055689"/>
                  <a:pt x="5104638" y="1060783"/>
                  <a:pt x="5106785" y="1065168"/>
                </a:cubicBezTo>
                <a:lnTo>
                  <a:pt x="5106785" y="1065167"/>
                </a:lnTo>
                <a:cubicBezTo>
                  <a:pt x="5107683" y="1067024"/>
                  <a:pt x="5108546" y="1068892"/>
                  <a:pt x="5109363" y="1070783"/>
                </a:cubicBezTo>
                <a:cubicBezTo>
                  <a:pt x="5111323" y="1075318"/>
                  <a:pt x="5115045" y="1078849"/>
                  <a:pt x="5119676" y="1080570"/>
                </a:cubicBezTo>
                <a:cubicBezTo>
                  <a:pt x="5121717" y="1081322"/>
                  <a:pt x="5123841" y="1081698"/>
                  <a:pt x="5125964" y="1081698"/>
                </a:cubicBezTo>
                <a:cubicBezTo>
                  <a:pt x="5128682" y="1081698"/>
                  <a:pt x="5131389" y="1081093"/>
                  <a:pt x="5133885" y="1079875"/>
                </a:cubicBezTo>
                <a:cubicBezTo>
                  <a:pt x="5135763" y="1078964"/>
                  <a:pt x="5137653" y="1078087"/>
                  <a:pt x="5139567" y="1077267"/>
                </a:cubicBezTo>
                <a:cubicBezTo>
                  <a:pt x="5144151" y="1075297"/>
                  <a:pt x="5147721" y="1071513"/>
                  <a:pt x="5149424" y="1066832"/>
                </a:cubicBezTo>
                <a:cubicBezTo>
                  <a:pt x="5151128" y="1062138"/>
                  <a:pt x="5150813" y="1056954"/>
                  <a:pt x="5148561" y="1052500"/>
                </a:cubicBezTo>
                <a:cubicBezTo>
                  <a:pt x="5147616" y="1050621"/>
                  <a:pt x="5146706" y="1048740"/>
                  <a:pt x="5145843" y="1046827"/>
                </a:cubicBezTo>
                <a:cubicBezTo>
                  <a:pt x="5143825" y="1042304"/>
                  <a:pt x="5140045" y="1038806"/>
                  <a:pt x="5135367" y="1037166"/>
                </a:cubicBezTo>
                <a:cubicBezTo>
                  <a:pt x="5133419" y="1036471"/>
                  <a:pt x="5131377" y="1036129"/>
                  <a:pt x="5129347" y="1036129"/>
                </a:cubicBezTo>
                <a:close/>
                <a:moveTo>
                  <a:pt x="3609491" y="1025771"/>
                </a:moveTo>
                <a:cubicBezTo>
                  <a:pt x="3619955" y="1025771"/>
                  <a:pt x="3630327" y="1028562"/>
                  <a:pt x="3639461" y="1033837"/>
                </a:cubicBezTo>
                <a:cubicBezTo>
                  <a:pt x="3653321" y="1041834"/>
                  <a:pt x="3663237" y="1054788"/>
                  <a:pt x="3667390" y="1070293"/>
                </a:cubicBezTo>
                <a:cubicBezTo>
                  <a:pt x="3671555" y="1085810"/>
                  <a:pt x="3669443" y="1101987"/>
                  <a:pt x="3661440" y="1115841"/>
                </a:cubicBezTo>
                <a:cubicBezTo>
                  <a:pt x="3650742" y="1134377"/>
                  <a:pt x="3630793" y="1145883"/>
                  <a:pt x="3609386" y="1145883"/>
                </a:cubicBezTo>
                <a:cubicBezTo>
                  <a:pt x="3598910" y="1145883"/>
                  <a:pt x="3588539" y="1143093"/>
                  <a:pt x="3579404" y="1137829"/>
                </a:cubicBezTo>
                <a:cubicBezTo>
                  <a:pt x="3565522" y="1129820"/>
                  <a:pt x="3555594" y="1116867"/>
                  <a:pt x="3551441" y="1101373"/>
                </a:cubicBezTo>
                <a:cubicBezTo>
                  <a:pt x="3547288" y="1085878"/>
                  <a:pt x="3549423" y="1069700"/>
                  <a:pt x="3557437" y="1055813"/>
                </a:cubicBezTo>
                <a:cubicBezTo>
                  <a:pt x="3568135" y="1037277"/>
                  <a:pt x="3588084" y="1025771"/>
                  <a:pt x="3609491" y="1025771"/>
                </a:cubicBezTo>
                <a:close/>
                <a:moveTo>
                  <a:pt x="4436324" y="1019415"/>
                </a:moveTo>
                <a:cubicBezTo>
                  <a:pt x="4433734" y="1019415"/>
                  <a:pt x="4431144" y="1019974"/>
                  <a:pt x="4428753" y="1021067"/>
                </a:cubicBezTo>
                <a:lnTo>
                  <a:pt x="4428543" y="1021170"/>
                </a:lnTo>
                <a:cubicBezTo>
                  <a:pt x="4424052" y="1023163"/>
                  <a:pt x="4420563" y="1026888"/>
                  <a:pt x="4418883" y="1031502"/>
                </a:cubicBezTo>
                <a:cubicBezTo>
                  <a:pt x="4417204" y="1036116"/>
                  <a:pt x="4417472" y="1041208"/>
                  <a:pt x="4419630" y="1045618"/>
                </a:cubicBezTo>
                <a:lnTo>
                  <a:pt x="4419630" y="1045617"/>
                </a:lnTo>
                <a:lnTo>
                  <a:pt x="4420832" y="1048169"/>
                </a:lnTo>
                <a:cubicBezTo>
                  <a:pt x="4422861" y="1052568"/>
                  <a:pt x="4426560" y="1055973"/>
                  <a:pt x="4431121" y="1057625"/>
                </a:cubicBezTo>
                <a:cubicBezTo>
                  <a:pt x="4433116" y="1058342"/>
                  <a:pt x="4435193" y="1058696"/>
                  <a:pt x="4437269" y="1058696"/>
                </a:cubicBezTo>
                <a:cubicBezTo>
                  <a:pt x="4439952" y="1058696"/>
                  <a:pt x="4442624" y="1058103"/>
                  <a:pt x="4445085" y="1056919"/>
                </a:cubicBezTo>
                <a:cubicBezTo>
                  <a:pt x="4454080" y="1052613"/>
                  <a:pt x="4458303" y="1041631"/>
                  <a:pt x="4454022" y="1032630"/>
                </a:cubicBezTo>
                <a:lnTo>
                  <a:pt x="4452808" y="1030010"/>
                </a:lnTo>
                <a:cubicBezTo>
                  <a:pt x="4450813" y="1025635"/>
                  <a:pt x="4447150" y="1022229"/>
                  <a:pt x="4442635" y="1020555"/>
                </a:cubicBezTo>
                <a:cubicBezTo>
                  <a:pt x="4440605" y="1019792"/>
                  <a:pt x="4438459" y="1019415"/>
                  <a:pt x="4436324" y="1019415"/>
                </a:cubicBezTo>
                <a:close/>
                <a:moveTo>
                  <a:pt x="3404752" y="988070"/>
                </a:moveTo>
                <a:cubicBezTo>
                  <a:pt x="3408823" y="988070"/>
                  <a:pt x="3412825" y="989153"/>
                  <a:pt x="3416347" y="991192"/>
                </a:cubicBezTo>
                <a:cubicBezTo>
                  <a:pt x="3421749" y="994303"/>
                  <a:pt x="3425587" y="999304"/>
                  <a:pt x="3427197" y="1005297"/>
                </a:cubicBezTo>
                <a:cubicBezTo>
                  <a:pt x="3428795" y="1011302"/>
                  <a:pt x="3427979" y="1017568"/>
                  <a:pt x="3424864" y="1022957"/>
                </a:cubicBezTo>
                <a:cubicBezTo>
                  <a:pt x="3420734" y="1030123"/>
                  <a:pt x="3413011" y="1034577"/>
                  <a:pt x="3404717" y="1034577"/>
                </a:cubicBezTo>
                <a:cubicBezTo>
                  <a:pt x="3400657" y="1034577"/>
                  <a:pt x="3396644" y="1033495"/>
                  <a:pt x="3393132" y="1031455"/>
                </a:cubicBezTo>
                <a:cubicBezTo>
                  <a:pt x="3387731" y="1028345"/>
                  <a:pt x="3383893" y="1023343"/>
                  <a:pt x="3382283" y="1017340"/>
                </a:cubicBezTo>
                <a:cubicBezTo>
                  <a:pt x="3380673" y="1011347"/>
                  <a:pt x="3381501" y="1005080"/>
                  <a:pt x="3384604" y="999691"/>
                </a:cubicBezTo>
                <a:cubicBezTo>
                  <a:pt x="3388746" y="992525"/>
                  <a:pt x="3396457" y="988070"/>
                  <a:pt x="3404752" y="988070"/>
                </a:cubicBezTo>
                <a:close/>
                <a:moveTo>
                  <a:pt x="5615251" y="975006"/>
                </a:moveTo>
                <a:cubicBezTo>
                  <a:pt x="5612287" y="975006"/>
                  <a:pt x="5609336" y="975735"/>
                  <a:pt x="5606676" y="977159"/>
                </a:cubicBezTo>
                <a:cubicBezTo>
                  <a:pt x="5602733" y="979289"/>
                  <a:pt x="5598568" y="981249"/>
                  <a:pt x="5594298" y="982992"/>
                </a:cubicBezTo>
                <a:cubicBezTo>
                  <a:pt x="5589609" y="984917"/>
                  <a:pt x="5585934" y="988711"/>
                  <a:pt x="5584196" y="993473"/>
                </a:cubicBezTo>
                <a:cubicBezTo>
                  <a:pt x="5582434" y="998223"/>
                  <a:pt x="5582761" y="1003499"/>
                  <a:pt x="5585082" y="1008010"/>
                </a:cubicBezTo>
                <a:lnTo>
                  <a:pt x="5585082" y="1008009"/>
                </a:lnTo>
                <a:cubicBezTo>
                  <a:pt x="5587100" y="1011940"/>
                  <a:pt x="5588932" y="1015973"/>
                  <a:pt x="5590554" y="1020099"/>
                </a:cubicBezTo>
                <a:cubicBezTo>
                  <a:pt x="5592444" y="1024872"/>
                  <a:pt x="5596258" y="1028631"/>
                  <a:pt x="5601076" y="1030421"/>
                </a:cubicBezTo>
                <a:cubicBezTo>
                  <a:pt x="5603118" y="1031184"/>
                  <a:pt x="5605253" y="1031560"/>
                  <a:pt x="5607388" y="1031560"/>
                </a:cubicBezTo>
                <a:cubicBezTo>
                  <a:pt x="5610281" y="1031560"/>
                  <a:pt x="5613162" y="1030865"/>
                  <a:pt x="5615776" y="1029498"/>
                </a:cubicBezTo>
                <a:cubicBezTo>
                  <a:pt x="5619847" y="1027356"/>
                  <a:pt x="5624094" y="1025419"/>
                  <a:pt x="5628410" y="1023722"/>
                </a:cubicBezTo>
                <a:cubicBezTo>
                  <a:pt x="5633228" y="1021831"/>
                  <a:pt x="5636996" y="1017968"/>
                  <a:pt x="5638770" y="1013104"/>
                </a:cubicBezTo>
                <a:cubicBezTo>
                  <a:pt x="5640554" y="1008249"/>
                  <a:pt x="5640158" y="1002860"/>
                  <a:pt x="5637708" y="998303"/>
                </a:cubicBezTo>
                <a:cubicBezTo>
                  <a:pt x="5635596" y="994395"/>
                  <a:pt x="5633660" y="990316"/>
                  <a:pt x="5631968" y="986204"/>
                </a:cubicBezTo>
                <a:cubicBezTo>
                  <a:pt x="5630020" y="981465"/>
                  <a:pt x="5626159" y="977785"/>
                  <a:pt x="5621329" y="976053"/>
                </a:cubicBezTo>
                <a:cubicBezTo>
                  <a:pt x="5619357" y="975347"/>
                  <a:pt x="5617292" y="975006"/>
                  <a:pt x="5615251" y="975006"/>
                </a:cubicBezTo>
                <a:close/>
                <a:moveTo>
                  <a:pt x="4923406" y="964012"/>
                </a:moveTo>
                <a:cubicBezTo>
                  <a:pt x="4920688" y="964012"/>
                  <a:pt x="4917970" y="964626"/>
                  <a:pt x="4915473" y="965845"/>
                </a:cubicBezTo>
                <a:lnTo>
                  <a:pt x="4912965" y="967031"/>
                </a:lnTo>
                <a:cubicBezTo>
                  <a:pt x="4908578" y="969048"/>
                  <a:pt x="4905172" y="972749"/>
                  <a:pt x="4903515" y="977296"/>
                </a:cubicBezTo>
                <a:cubicBezTo>
                  <a:pt x="4901870" y="981853"/>
                  <a:pt x="4902115" y="986865"/>
                  <a:pt x="4904204" y="991240"/>
                </a:cubicBezTo>
                <a:lnTo>
                  <a:pt x="4904204" y="991239"/>
                </a:lnTo>
                <a:lnTo>
                  <a:pt x="4905393" y="993825"/>
                </a:lnTo>
                <a:cubicBezTo>
                  <a:pt x="4907389" y="998234"/>
                  <a:pt x="4911063" y="1001652"/>
                  <a:pt x="4915601" y="1003327"/>
                </a:cubicBezTo>
                <a:cubicBezTo>
                  <a:pt x="4917620" y="1004080"/>
                  <a:pt x="4919743" y="1004444"/>
                  <a:pt x="4921866" y="1004444"/>
                </a:cubicBezTo>
                <a:cubicBezTo>
                  <a:pt x="4924491" y="1004444"/>
                  <a:pt x="4927104" y="1003874"/>
                  <a:pt x="4929519" y="1002746"/>
                </a:cubicBezTo>
                <a:lnTo>
                  <a:pt x="4932261" y="1001470"/>
                </a:lnTo>
                <a:cubicBezTo>
                  <a:pt x="4936717" y="999453"/>
                  <a:pt x="4940158" y="995728"/>
                  <a:pt x="4941815" y="991126"/>
                </a:cubicBezTo>
                <a:cubicBezTo>
                  <a:pt x="4943460" y="986534"/>
                  <a:pt x="4943192" y="981465"/>
                  <a:pt x="4941045" y="977067"/>
                </a:cubicBezTo>
                <a:lnTo>
                  <a:pt x="4939843" y="974538"/>
                </a:lnTo>
                <a:cubicBezTo>
                  <a:pt x="4937802" y="970118"/>
                  <a:pt x="4934081" y="966699"/>
                  <a:pt x="4929496" y="965059"/>
                </a:cubicBezTo>
                <a:cubicBezTo>
                  <a:pt x="4927524" y="964353"/>
                  <a:pt x="4925459" y="964012"/>
                  <a:pt x="4923406" y="964012"/>
                </a:cubicBezTo>
                <a:close/>
                <a:moveTo>
                  <a:pt x="4226603" y="922916"/>
                </a:moveTo>
                <a:cubicBezTo>
                  <a:pt x="4223792" y="922916"/>
                  <a:pt x="4220980" y="923565"/>
                  <a:pt x="4218414" y="924875"/>
                </a:cubicBezTo>
                <a:cubicBezTo>
                  <a:pt x="4215019" y="926596"/>
                  <a:pt x="4211531" y="928145"/>
                  <a:pt x="4207961" y="929523"/>
                </a:cubicBezTo>
                <a:cubicBezTo>
                  <a:pt x="4202781" y="931517"/>
                  <a:pt x="4198803" y="935777"/>
                  <a:pt x="4197181" y="941075"/>
                </a:cubicBezTo>
                <a:cubicBezTo>
                  <a:pt x="4195548" y="946384"/>
                  <a:pt x="4196435" y="952137"/>
                  <a:pt x="4199596" y="956695"/>
                </a:cubicBezTo>
                <a:lnTo>
                  <a:pt x="4199596" y="956696"/>
                </a:lnTo>
                <a:cubicBezTo>
                  <a:pt x="4203854" y="962837"/>
                  <a:pt x="4207611" y="969421"/>
                  <a:pt x="4210761" y="976246"/>
                </a:cubicBezTo>
                <a:cubicBezTo>
                  <a:pt x="4212825" y="980745"/>
                  <a:pt x="4216652" y="984197"/>
                  <a:pt x="4221342" y="985793"/>
                </a:cubicBezTo>
                <a:cubicBezTo>
                  <a:pt x="4223243" y="986443"/>
                  <a:pt x="4225215" y="986762"/>
                  <a:pt x="4227175" y="986762"/>
                </a:cubicBezTo>
                <a:cubicBezTo>
                  <a:pt x="4230068" y="986762"/>
                  <a:pt x="4232950" y="986066"/>
                  <a:pt x="4235563" y="984699"/>
                </a:cubicBezTo>
                <a:cubicBezTo>
                  <a:pt x="4237954" y="983458"/>
                  <a:pt x="4240392" y="982284"/>
                  <a:pt x="4242854" y="981178"/>
                </a:cubicBezTo>
                <a:cubicBezTo>
                  <a:pt x="4247287" y="979196"/>
                  <a:pt x="4250752" y="975516"/>
                  <a:pt x="4252443" y="970947"/>
                </a:cubicBezTo>
                <a:cubicBezTo>
                  <a:pt x="4254123" y="966390"/>
                  <a:pt x="4253913" y="961344"/>
                  <a:pt x="4251837" y="956945"/>
                </a:cubicBezTo>
                <a:cubicBezTo>
                  <a:pt x="4248664" y="950235"/>
                  <a:pt x="4246027" y="943206"/>
                  <a:pt x="4243997" y="936063"/>
                </a:cubicBezTo>
                <a:cubicBezTo>
                  <a:pt x="4242527" y="930857"/>
                  <a:pt x="4238794" y="926596"/>
                  <a:pt x="4233848" y="924431"/>
                </a:cubicBezTo>
                <a:cubicBezTo>
                  <a:pt x="4231538" y="923417"/>
                  <a:pt x="4229076" y="922916"/>
                  <a:pt x="4226603" y="922916"/>
                </a:cubicBezTo>
                <a:close/>
                <a:moveTo>
                  <a:pt x="5409601" y="904198"/>
                </a:moveTo>
                <a:cubicBezTo>
                  <a:pt x="5406731" y="904198"/>
                  <a:pt x="5403873" y="904882"/>
                  <a:pt x="5401260" y="906226"/>
                </a:cubicBezTo>
                <a:cubicBezTo>
                  <a:pt x="5398448" y="907696"/>
                  <a:pt x="5395579" y="909040"/>
                  <a:pt x="5392662" y="910282"/>
                </a:cubicBezTo>
                <a:cubicBezTo>
                  <a:pt x="5388077" y="912231"/>
                  <a:pt x="5384507" y="915979"/>
                  <a:pt x="5382769" y="920650"/>
                </a:cubicBezTo>
                <a:cubicBezTo>
                  <a:pt x="5381043" y="925309"/>
                  <a:pt x="5381311" y="930482"/>
                  <a:pt x="5383516" y="934936"/>
                </a:cubicBezTo>
                <a:cubicBezTo>
                  <a:pt x="5384869" y="937682"/>
                  <a:pt x="5386129" y="940451"/>
                  <a:pt x="5387284" y="943275"/>
                </a:cubicBezTo>
                <a:cubicBezTo>
                  <a:pt x="5389197" y="947923"/>
                  <a:pt x="5392965" y="951569"/>
                  <a:pt x="5397678" y="953335"/>
                </a:cubicBezTo>
                <a:cubicBezTo>
                  <a:pt x="5399720" y="954098"/>
                  <a:pt x="5401878" y="954475"/>
                  <a:pt x="5404013" y="954475"/>
                </a:cubicBezTo>
                <a:cubicBezTo>
                  <a:pt x="5406801" y="954475"/>
                  <a:pt x="5409589" y="953825"/>
                  <a:pt x="5412133" y="952550"/>
                </a:cubicBezTo>
                <a:cubicBezTo>
                  <a:pt x="5415038" y="951091"/>
                  <a:pt x="5418001" y="949736"/>
                  <a:pt x="5421010" y="948493"/>
                </a:cubicBezTo>
                <a:cubicBezTo>
                  <a:pt x="5425712" y="946557"/>
                  <a:pt x="5429387" y="942729"/>
                  <a:pt x="5431125" y="937955"/>
                </a:cubicBezTo>
                <a:cubicBezTo>
                  <a:pt x="5432863" y="933170"/>
                  <a:pt x="5432514" y="927884"/>
                  <a:pt x="5430145" y="923373"/>
                </a:cubicBezTo>
                <a:cubicBezTo>
                  <a:pt x="5428722" y="920662"/>
                  <a:pt x="5427415" y="917893"/>
                  <a:pt x="5426179" y="915068"/>
                </a:cubicBezTo>
                <a:cubicBezTo>
                  <a:pt x="5424184" y="910476"/>
                  <a:pt x="5420369" y="906911"/>
                  <a:pt x="5415644" y="905236"/>
                </a:cubicBezTo>
                <a:cubicBezTo>
                  <a:pt x="5413684" y="904540"/>
                  <a:pt x="5411631" y="904198"/>
                  <a:pt x="5409601" y="904198"/>
                </a:cubicBezTo>
                <a:close/>
                <a:moveTo>
                  <a:pt x="4716520" y="888728"/>
                </a:moveTo>
                <a:cubicBezTo>
                  <a:pt x="4713930" y="888728"/>
                  <a:pt x="4711340" y="889287"/>
                  <a:pt x="4708937" y="890392"/>
                </a:cubicBezTo>
                <a:lnTo>
                  <a:pt x="4708727" y="890494"/>
                </a:lnTo>
                <a:cubicBezTo>
                  <a:pt x="4704236" y="892488"/>
                  <a:pt x="4700759" y="896213"/>
                  <a:pt x="4699079" y="900827"/>
                </a:cubicBezTo>
                <a:cubicBezTo>
                  <a:pt x="4697399" y="905441"/>
                  <a:pt x="4697667" y="910533"/>
                  <a:pt x="4699826" y="914953"/>
                </a:cubicBezTo>
                <a:lnTo>
                  <a:pt x="4701051" y="917551"/>
                </a:lnTo>
                <a:cubicBezTo>
                  <a:pt x="4704107" y="924114"/>
                  <a:pt x="4710617" y="928022"/>
                  <a:pt x="4717465" y="928022"/>
                </a:cubicBezTo>
                <a:cubicBezTo>
                  <a:pt x="4719705" y="928022"/>
                  <a:pt x="4721980" y="927601"/>
                  <a:pt x="4724173" y="926712"/>
                </a:cubicBezTo>
                <a:cubicBezTo>
                  <a:pt x="4724546" y="926563"/>
                  <a:pt x="4725339" y="926210"/>
                  <a:pt x="4725701" y="926040"/>
                </a:cubicBezTo>
                <a:cubicBezTo>
                  <a:pt x="4730029" y="923967"/>
                  <a:pt x="4733354" y="920252"/>
                  <a:pt x="4734952" y="915718"/>
                </a:cubicBezTo>
                <a:cubicBezTo>
                  <a:pt x="4736539" y="911183"/>
                  <a:pt x="4736247" y="906205"/>
                  <a:pt x="4734171" y="901876"/>
                </a:cubicBezTo>
                <a:lnTo>
                  <a:pt x="4732992" y="899347"/>
                </a:lnTo>
                <a:cubicBezTo>
                  <a:pt x="4730997" y="894948"/>
                  <a:pt x="4727346" y="891543"/>
                  <a:pt x="4722831" y="889856"/>
                </a:cubicBezTo>
                <a:cubicBezTo>
                  <a:pt x="4720789" y="889104"/>
                  <a:pt x="4718655" y="888728"/>
                  <a:pt x="4716520" y="888728"/>
                </a:cubicBezTo>
                <a:close/>
                <a:moveTo>
                  <a:pt x="3683979" y="832061"/>
                </a:moveTo>
                <a:cubicBezTo>
                  <a:pt x="3692554" y="832061"/>
                  <a:pt x="3701011" y="834341"/>
                  <a:pt x="3708466" y="838647"/>
                </a:cubicBezTo>
                <a:cubicBezTo>
                  <a:pt x="3719817" y="845197"/>
                  <a:pt x="3727937" y="855770"/>
                  <a:pt x="3731331" y="868438"/>
                </a:cubicBezTo>
                <a:cubicBezTo>
                  <a:pt x="3734715" y="881095"/>
                  <a:pt x="3732977" y="894310"/>
                  <a:pt x="3726432" y="905658"/>
                </a:cubicBezTo>
                <a:cubicBezTo>
                  <a:pt x="3717682" y="920798"/>
                  <a:pt x="3701397" y="930197"/>
                  <a:pt x="3683897" y="930197"/>
                </a:cubicBezTo>
                <a:cubicBezTo>
                  <a:pt x="3675334" y="930197"/>
                  <a:pt x="3666865" y="927918"/>
                  <a:pt x="3659422" y="923612"/>
                </a:cubicBezTo>
                <a:lnTo>
                  <a:pt x="3659422" y="923613"/>
                </a:lnTo>
                <a:cubicBezTo>
                  <a:pt x="3648094" y="917074"/>
                  <a:pt x="3639986" y="906490"/>
                  <a:pt x="3636592" y="893822"/>
                </a:cubicBezTo>
                <a:cubicBezTo>
                  <a:pt x="3633185" y="881140"/>
                  <a:pt x="3634923" y="867925"/>
                  <a:pt x="3641456" y="856613"/>
                </a:cubicBezTo>
                <a:cubicBezTo>
                  <a:pt x="3650182" y="841461"/>
                  <a:pt x="3666480" y="832061"/>
                  <a:pt x="3683979" y="832061"/>
                </a:cubicBezTo>
                <a:close/>
                <a:moveTo>
                  <a:pt x="5202878" y="831902"/>
                </a:moveTo>
                <a:cubicBezTo>
                  <a:pt x="5200113" y="831902"/>
                  <a:pt x="5197349" y="832528"/>
                  <a:pt x="5194829" y="833793"/>
                </a:cubicBezTo>
                <a:cubicBezTo>
                  <a:pt x="5193265" y="834567"/>
                  <a:pt x="5191679" y="835308"/>
                  <a:pt x="5190092" y="836026"/>
                </a:cubicBezTo>
                <a:cubicBezTo>
                  <a:pt x="5185636" y="838043"/>
                  <a:pt x="5182171" y="841767"/>
                  <a:pt x="5180515" y="846381"/>
                </a:cubicBezTo>
                <a:cubicBezTo>
                  <a:pt x="5178858" y="850984"/>
                  <a:pt x="5179138" y="856065"/>
                  <a:pt x="5181285" y="860462"/>
                </a:cubicBezTo>
                <a:cubicBezTo>
                  <a:pt x="5182183" y="862308"/>
                  <a:pt x="5183046" y="864177"/>
                  <a:pt x="5183863" y="866056"/>
                </a:cubicBezTo>
                <a:cubicBezTo>
                  <a:pt x="5185822" y="870613"/>
                  <a:pt x="5189556" y="874156"/>
                  <a:pt x="5194211" y="875865"/>
                </a:cubicBezTo>
                <a:cubicBezTo>
                  <a:pt x="5196229" y="876618"/>
                  <a:pt x="5198352" y="876982"/>
                  <a:pt x="5200463" y="876982"/>
                </a:cubicBezTo>
                <a:cubicBezTo>
                  <a:pt x="5203205" y="876982"/>
                  <a:pt x="5205935" y="876367"/>
                  <a:pt x="5208443" y="875124"/>
                </a:cubicBezTo>
                <a:cubicBezTo>
                  <a:pt x="5210018" y="874350"/>
                  <a:pt x="5211605" y="873609"/>
                  <a:pt x="5213215" y="872903"/>
                </a:cubicBezTo>
                <a:cubicBezTo>
                  <a:pt x="5217752" y="870909"/>
                  <a:pt x="5221276" y="867127"/>
                  <a:pt x="5222944" y="862456"/>
                </a:cubicBezTo>
                <a:cubicBezTo>
                  <a:pt x="5224612" y="857785"/>
                  <a:pt x="5224297" y="852636"/>
                  <a:pt x="5222057" y="848204"/>
                </a:cubicBezTo>
                <a:cubicBezTo>
                  <a:pt x="5221113" y="846335"/>
                  <a:pt x="5220214" y="844433"/>
                  <a:pt x="5219351" y="842530"/>
                </a:cubicBezTo>
                <a:cubicBezTo>
                  <a:pt x="5217321" y="838053"/>
                  <a:pt x="5213565" y="834601"/>
                  <a:pt x="5208945" y="832949"/>
                </a:cubicBezTo>
                <a:cubicBezTo>
                  <a:pt x="5206973" y="832243"/>
                  <a:pt x="5204920" y="831902"/>
                  <a:pt x="5202878" y="831902"/>
                </a:cubicBezTo>
                <a:close/>
                <a:moveTo>
                  <a:pt x="5901839" y="830157"/>
                </a:moveTo>
                <a:cubicBezTo>
                  <a:pt x="5898281" y="830157"/>
                  <a:pt x="5894758" y="831205"/>
                  <a:pt x="5891737" y="833234"/>
                </a:cubicBezTo>
                <a:cubicBezTo>
                  <a:pt x="5884340" y="838223"/>
                  <a:pt x="5876349" y="842394"/>
                  <a:pt x="5867984" y="845652"/>
                </a:cubicBezTo>
                <a:cubicBezTo>
                  <a:pt x="5863015" y="847589"/>
                  <a:pt x="5859165" y="851622"/>
                  <a:pt x="5857438" y="856658"/>
                </a:cubicBezTo>
                <a:cubicBezTo>
                  <a:pt x="5855723" y="861705"/>
                  <a:pt x="5856307" y="867253"/>
                  <a:pt x="5859060" y="871822"/>
                </a:cubicBezTo>
                <a:lnTo>
                  <a:pt x="5859060" y="871820"/>
                </a:lnTo>
                <a:cubicBezTo>
                  <a:pt x="5862980" y="878359"/>
                  <a:pt x="5866351" y="885298"/>
                  <a:pt x="5869046" y="892464"/>
                </a:cubicBezTo>
                <a:cubicBezTo>
                  <a:pt x="5870901" y="897362"/>
                  <a:pt x="5874774" y="901225"/>
                  <a:pt x="5879686" y="903035"/>
                </a:cubicBezTo>
                <a:cubicBezTo>
                  <a:pt x="5881715" y="903788"/>
                  <a:pt x="5883850" y="904163"/>
                  <a:pt x="5885974" y="904163"/>
                </a:cubicBezTo>
                <a:cubicBezTo>
                  <a:pt x="5888972" y="904163"/>
                  <a:pt x="5891958" y="903423"/>
                  <a:pt x="5894641" y="901953"/>
                </a:cubicBezTo>
                <a:cubicBezTo>
                  <a:pt x="5902283" y="897772"/>
                  <a:pt x="5910391" y="894389"/>
                  <a:pt x="5918744" y="891893"/>
                </a:cubicBezTo>
                <a:cubicBezTo>
                  <a:pt x="5924051" y="890298"/>
                  <a:pt x="5928345" y="886368"/>
                  <a:pt x="5930375" y="881219"/>
                </a:cubicBezTo>
                <a:cubicBezTo>
                  <a:pt x="5932416" y="876069"/>
                  <a:pt x="5931973" y="870270"/>
                  <a:pt x="5929196" y="865474"/>
                </a:cubicBezTo>
                <a:cubicBezTo>
                  <a:pt x="5925008" y="858274"/>
                  <a:pt x="5921590" y="850619"/>
                  <a:pt x="5919047" y="842701"/>
                </a:cubicBezTo>
                <a:cubicBezTo>
                  <a:pt x="5917309" y="837289"/>
                  <a:pt x="5913121" y="833017"/>
                  <a:pt x="5907754" y="831149"/>
                </a:cubicBezTo>
                <a:cubicBezTo>
                  <a:pt x="5905829" y="830489"/>
                  <a:pt x="5903823" y="830157"/>
                  <a:pt x="5901839" y="830157"/>
                </a:cubicBezTo>
                <a:close/>
                <a:moveTo>
                  <a:pt x="4507137" y="796960"/>
                </a:moveTo>
                <a:cubicBezTo>
                  <a:pt x="4504349" y="796960"/>
                  <a:pt x="4501561" y="797599"/>
                  <a:pt x="4499018" y="798885"/>
                </a:cubicBezTo>
                <a:cubicBezTo>
                  <a:pt x="4497093" y="799854"/>
                  <a:pt x="4495145" y="800754"/>
                  <a:pt x="4493173" y="801608"/>
                </a:cubicBezTo>
                <a:cubicBezTo>
                  <a:pt x="4488297" y="803693"/>
                  <a:pt x="4484598" y="807817"/>
                  <a:pt x="4483035" y="812887"/>
                </a:cubicBezTo>
                <a:cubicBezTo>
                  <a:pt x="4481472" y="817945"/>
                  <a:pt x="4482207" y="823437"/>
                  <a:pt x="4485042" y="827914"/>
                </a:cubicBezTo>
                <a:cubicBezTo>
                  <a:pt x="4488157" y="832813"/>
                  <a:pt x="4490980" y="837974"/>
                  <a:pt x="4493441" y="843237"/>
                </a:cubicBezTo>
                <a:cubicBezTo>
                  <a:pt x="4495483" y="847624"/>
                  <a:pt x="4499193" y="850995"/>
                  <a:pt x="4503742" y="852625"/>
                </a:cubicBezTo>
                <a:cubicBezTo>
                  <a:pt x="4505714" y="853320"/>
                  <a:pt x="4507767" y="853673"/>
                  <a:pt x="4509820" y="853673"/>
                </a:cubicBezTo>
                <a:cubicBezTo>
                  <a:pt x="4512504" y="853673"/>
                  <a:pt x="4515187" y="853080"/>
                  <a:pt x="4517660" y="851896"/>
                </a:cubicBezTo>
                <a:lnTo>
                  <a:pt x="4521708" y="849993"/>
                </a:lnTo>
                <a:cubicBezTo>
                  <a:pt x="4526106" y="848011"/>
                  <a:pt x="4529513" y="844354"/>
                  <a:pt x="4531204" y="839831"/>
                </a:cubicBezTo>
                <a:cubicBezTo>
                  <a:pt x="4532884" y="835320"/>
                  <a:pt x="4532698" y="830307"/>
                  <a:pt x="4530679" y="825932"/>
                </a:cubicBezTo>
                <a:cubicBezTo>
                  <a:pt x="4528241" y="820668"/>
                  <a:pt x="4526118" y="815189"/>
                  <a:pt x="4524391" y="809640"/>
                </a:cubicBezTo>
                <a:cubicBezTo>
                  <a:pt x="4522805" y="804570"/>
                  <a:pt x="4519072" y="800458"/>
                  <a:pt x="4514183" y="798395"/>
                </a:cubicBezTo>
                <a:cubicBezTo>
                  <a:pt x="4511932" y="797439"/>
                  <a:pt x="4509529" y="796960"/>
                  <a:pt x="4507137" y="796960"/>
                </a:cubicBezTo>
                <a:close/>
                <a:moveTo>
                  <a:pt x="5693892" y="762978"/>
                </a:moveTo>
                <a:cubicBezTo>
                  <a:pt x="5690648" y="762978"/>
                  <a:pt x="5687417" y="763856"/>
                  <a:pt x="5684571" y="765565"/>
                </a:cubicBezTo>
                <a:cubicBezTo>
                  <a:pt x="5679041" y="768892"/>
                  <a:pt x="5673208" y="771819"/>
                  <a:pt x="5667200" y="774257"/>
                </a:cubicBezTo>
                <a:cubicBezTo>
                  <a:pt x="5662405" y="776205"/>
                  <a:pt x="5658672" y="780124"/>
                  <a:pt x="5656957" y="785012"/>
                </a:cubicBezTo>
                <a:cubicBezTo>
                  <a:pt x="5655242" y="789899"/>
                  <a:pt x="5655697" y="795289"/>
                  <a:pt x="5658217" y="799812"/>
                </a:cubicBezTo>
                <a:lnTo>
                  <a:pt x="5658217" y="799808"/>
                </a:lnTo>
                <a:cubicBezTo>
                  <a:pt x="5660982" y="804742"/>
                  <a:pt x="5663431" y="809913"/>
                  <a:pt x="5665520" y="815177"/>
                </a:cubicBezTo>
                <a:cubicBezTo>
                  <a:pt x="5667410" y="819939"/>
                  <a:pt x="5671213" y="823664"/>
                  <a:pt x="5676008" y="825454"/>
                </a:cubicBezTo>
                <a:cubicBezTo>
                  <a:pt x="5678049" y="826217"/>
                  <a:pt x="5680196" y="826593"/>
                  <a:pt x="5682330" y="826593"/>
                </a:cubicBezTo>
                <a:cubicBezTo>
                  <a:pt x="5685200" y="826593"/>
                  <a:pt x="5688059" y="825910"/>
                  <a:pt x="5690660" y="824566"/>
                </a:cubicBezTo>
                <a:cubicBezTo>
                  <a:pt x="5696330" y="821616"/>
                  <a:pt x="5702280" y="819075"/>
                  <a:pt x="5708346" y="817002"/>
                </a:cubicBezTo>
                <a:cubicBezTo>
                  <a:pt x="5713397" y="815270"/>
                  <a:pt x="5717434" y="811396"/>
                  <a:pt x="5719359" y="806418"/>
                </a:cubicBezTo>
                <a:cubicBezTo>
                  <a:pt x="5721295" y="801439"/>
                  <a:pt x="5720922" y="795857"/>
                  <a:pt x="5718355" y="791175"/>
                </a:cubicBezTo>
                <a:cubicBezTo>
                  <a:pt x="5715451" y="785912"/>
                  <a:pt x="5712931" y="780398"/>
                  <a:pt x="5710854" y="774781"/>
                </a:cubicBezTo>
                <a:cubicBezTo>
                  <a:pt x="5708987" y="769734"/>
                  <a:pt x="5704963" y="765781"/>
                  <a:pt x="5699877" y="763992"/>
                </a:cubicBezTo>
                <a:cubicBezTo>
                  <a:pt x="5697940" y="763309"/>
                  <a:pt x="5695910" y="762978"/>
                  <a:pt x="5693892" y="762978"/>
                </a:cubicBezTo>
                <a:close/>
                <a:moveTo>
                  <a:pt x="4997205" y="757838"/>
                </a:moveTo>
                <a:cubicBezTo>
                  <a:pt x="4994499" y="757838"/>
                  <a:pt x="4991792" y="758443"/>
                  <a:pt x="4989307" y="759650"/>
                </a:cubicBezTo>
                <a:lnTo>
                  <a:pt x="4986799" y="760835"/>
                </a:lnTo>
                <a:cubicBezTo>
                  <a:pt x="4982355" y="762863"/>
                  <a:pt x="4978913" y="766611"/>
                  <a:pt x="4977268" y="771213"/>
                </a:cubicBezTo>
                <a:cubicBezTo>
                  <a:pt x="4975635" y="775816"/>
                  <a:pt x="4975927" y="780886"/>
                  <a:pt x="4978085" y="785272"/>
                </a:cubicBezTo>
                <a:lnTo>
                  <a:pt x="4978085" y="785271"/>
                </a:lnTo>
                <a:cubicBezTo>
                  <a:pt x="4978703" y="786524"/>
                  <a:pt x="4979298" y="787812"/>
                  <a:pt x="4979870" y="789087"/>
                </a:cubicBezTo>
                <a:cubicBezTo>
                  <a:pt x="4981876" y="793541"/>
                  <a:pt x="4985586" y="796993"/>
                  <a:pt x="4990171" y="798657"/>
                </a:cubicBezTo>
                <a:cubicBezTo>
                  <a:pt x="4992177" y="799386"/>
                  <a:pt x="4994277" y="799751"/>
                  <a:pt x="4996366" y="799751"/>
                </a:cubicBezTo>
                <a:cubicBezTo>
                  <a:pt x="4999060" y="799751"/>
                  <a:pt x="5001744" y="799147"/>
                  <a:pt x="5004217" y="797963"/>
                </a:cubicBezTo>
                <a:lnTo>
                  <a:pt x="5006783" y="796767"/>
                </a:lnTo>
                <a:cubicBezTo>
                  <a:pt x="5011217" y="794739"/>
                  <a:pt x="5014646" y="791013"/>
                  <a:pt x="5016291" y="786423"/>
                </a:cubicBezTo>
                <a:cubicBezTo>
                  <a:pt x="5017936" y="781832"/>
                  <a:pt x="5017656" y="776762"/>
                  <a:pt x="5015521" y="772387"/>
                </a:cubicBezTo>
                <a:cubicBezTo>
                  <a:pt x="5014891" y="771077"/>
                  <a:pt x="5014273" y="769767"/>
                  <a:pt x="5013678" y="768457"/>
                </a:cubicBezTo>
                <a:cubicBezTo>
                  <a:pt x="5011660" y="764013"/>
                  <a:pt x="5007938" y="760573"/>
                  <a:pt x="5003354" y="758909"/>
                </a:cubicBezTo>
                <a:cubicBezTo>
                  <a:pt x="5001359" y="758192"/>
                  <a:pt x="4999282" y="757838"/>
                  <a:pt x="4997205" y="757838"/>
                </a:cubicBezTo>
                <a:close/>
                <a:moveTo>
                  <a:pt x="5486749" y="694221"/>
                </a:moveTo>
                <a:cubicBezTo>
                  <a:pt x="5483681" y="694221"/>
                  <a:pt x="5480624" y="694996"/>
                  <a:pt x="5477894" y="696533"/>
                </a:cubicBezTo>
                <a:cubicBezTo>
                  <a:pt x="5474196" y="698618"/>
                  <a:pt x="5470405" y="700497"/>
                  <a:pt x="5466532" y="702206"/>
                </a:cubicBezTo>
                <a:cubicBezTo>
                  <a:pt x="5461947" y="704212"/>
                  <a:pt x="5458412" y="708028"/>
                  <a:pt x="5456744" y="712744"/>
                </a:cubicBezTo>
                <a:cubicBezTo>
                  <a:pt x="5455076" y="717461"/>
                  <a:pt x="5455437" y="722656"/>
                  <a:pt x="5457735" y="727088"/>
                </a:cubicBezTo>
                <a:lnTo>
                  <a:pt x="5457747" y="727089"/>
                </a:lnTo>
                <a:cubicBezTo>
                  <a:pt x="5459532" y="730518"/>
                  <a:pt x="5461154" y="734027"/>
                  <a:pt x="5462635" y="737615"/>
                </a:cubicBezTo>
                <a:cubicBezTo>
                  <a:pt x="5464548" y="742241"/>
                  <a:pt x="5468293" y="745875"/>
                  <a:pt x="5472971" y="747641"/>
                </a:cubicBezTo>
                <a:cubicBezTo>
                  <a:pt x="5475036" y="748416"/>
                  <a:pt x="5477194" y="748803"/>
                  <a:pt x="5479353" y="748803"/>
                </a:cubicBezTo>
                <a:cubicBezTo>
                  <a:pt x="5482106" y="748803"/>
                  <a:pt x="5484847" y="748176"/>
                  <a:pt x="5487367" y="746934"/>
                </a:cubicBezTo>
                <a:cubicBezTo>
                  <a:pt x="5491159" y="745065"/>
                  <a:pt x="5495043" y="743357"/>
                  <a:pt x="5499010" y="741853"/>
                </a:cubicBezTo>
                <a:cubicBezTo>
                  <a:pt x="5503828" y="740020"/>
                  <a:pt x="5507643" y="736214"/>
                  <a:pt x="5509486" y="731383"/>
                </a:cubicBezTo>
                <a:cubicBezTo>
                  <a:pt x="5511318" y="726552"/>
                  <a:pt x="5511003" y="721175"/>
                  <a:pt x="5508623" y="716595"/>
                </a:cubicBezTo>
                <a:cubicBezTo>
                  <a:pt x="5506756" y="712995"/>
                  <a:pt x="5505041" y="709304"/>
                  <a:pt x="5503525" y="705534"/>
                </a:cubicBezTo>
                <a:cubicBezTo>
                  <a:pt x="5501576" y="700714"/>
                  <a:pt x="5497645" y="696954"/>
                  <a:pt x="5492745" y="695235"/>
                </a:cubicBezTo>
                <a:cubicBezTo>
                  <a:pt x="5490797" y="694551"/>
                  <a:pt x="5488767" y="694221"/>
                  <a:pt x="5486749" y="694221"/>
                </a:cubicBezTo>
                <a:close/>
                <a:moveTo>
                  <a:pt x="3963206" y="690326"/>
                </a:moveTo>
                <a:cubicBezTo>
                  <a:pt x="3973764" y="690326"/>
                  <a:pt x="3984229" y="693139"/>
                  <a:pt x="3993445" y="698471"/>
                </a:cubicBezTo>
                <a:cubicBezTo>
                  <a:pt x="4007433" y="706537"/>
                  <a:pt x="4017442" y="719604"/>
                  <a:pt x="4021642" y="735257"/>
                </a:cubicBezTo>
                <a:cubicBezTo>
                  <a:pt x="4025830" y="750911"/>
                  <a:pt x="4023695" y="767238"/>
                  <a:pt x="4015622" y="781216"/>
                </a:cubicBezTo>
                <a:cubicBezTo>
                  <a:pt x="4004831" y="799922"/>
                  <a:pt x="3984695" y="811543"/>
                  <a:pt x="3963090" y="811543"/>
                </a:cubicBezTo>
                <a:cubicBezTo>
                  <a:pt x="3952520" y="811543"/>
                  <a:pt x="3942068" y="808729"/>
                  <a:pt x="3932840" y="803408"/>
                </a:cubicBezTo>
                <a:lnTo>
                  <a:pt x="3932840" y="803410"/>
                </a:lnTo>
                <a:cubicBezTo>
                  <a:pt x="3903919" y="786696"/>
                  <a:pt x="3893980" y="749567"/>
                  <a:pt x="3910674" y="720653"/>
                </a:cubicBezTo>
                <a:cubicBezTo>
                  <a:pt x="3921465" y="701946"/>
                  <a:pt x="3941601" y="690326"/>
                  <a:pt x="3963206" y="690326"/>
                </a:cubicBezTo>
                <a:close/>
                <a:moveTo>
                  <a:pt x="4787695" y="671106"/>
                </a:moveTo>
                <a:cubicBezTo>
                  <a:pt x="4784953" y="671106"/>
                  <a:pt x="4782212" y="671721"/>
                  <a:pt x="4779703" y="672963"/>
                </a:cubicBezTo>
                <a:cubicBezTo>
                  <a:pt x="4778035" y="673783"/>
                  <a:pt x="4776355" y="674546"/>
                  <a:pt x="4774652" y="675287"/>
                </a:cubicBezTo>
                <a:cubicBezTo>
                  <a:pt x="4769880" y="677372"/>
                  <a:pt x="4766229" y="681393"/>
                  <a:pt x="4764642" y="686349"/>
                </a:cubicBezTo>
                <a:cubicBezTo>
                  <a:pt x="4763056" y="691304"/>
                  <a:pt x="4763686" y="696705"/>
                  <a:pt x="4766357" y="701170"/>
                </a:cubicBezTo>
                <a:cubicBezTo>
                  <a:pt x="4768819" y="705272"/>
                  <a:pt x="4771070" y="709566"/>
                  <a:pt x="4773089" y="713931"/>
                </a:cubicBezTo>
                <a:cubicBezTo>
                  <a:pt x="4775119" y="718351"/>
                  <a:pt x="4778828" y="721757"/>
                  <a:pt x="4783413" y="723398"/>
                </a:cubicBezTo>
                <a:cubicBezTo>
                  <a:pt x="4785385" y="724104"/>
                  <a:pt x="4787450" y="724457"/>
                  <a:pt x="4789515" y="724457"/>
                </a:cubicBezTo>
                <a:cubicBezTo>
                  <a:pt x="4792221" y="724457"/>
                  <a:pt x="4794916" y="723853"/>
                  <a:pt x="4797401" y="722657"/>
                </a:cubicBezTo>
                <a:cubicBezTo>
                  <a:pt x="4798696" y="722019"/>
                  <a:pt x="4799979" y="721416"/>
                  <a:pt x="4801297" y="720835"/>
                </a:cubicBezTo>
                <a:cubicBezTo>
                  <a:pt x="4805730" y="718841"/>
                  <a:pt x="4809184" y="715150"/>
                  <a:pt x="4810875" y="710593"/>
                </a:cubicBezTo>
                <a:cubicBezTo>
                  <a:pt x="4812543" y="706025"/>
                  <a:pt x="4812333" y="700978"/>
                  <a:pt x="4810245" y="696591"/>
                </a:cubicBezTo>
                <a:cubicBezTo>
                  <a:pt x="4808203" y="692262"/>
                  <a:pt x="4806349" y="687751"/>
                  <a:pt x="4804762" y="683205"/>
                </a:cubicBezTo>
                <a:cubicBezTo>
                  <a:pt x="4803047" y="678318"/>
                  <a:pt x="4799326" y="674410"/>
                  <a:pt x="4794531" y="672450"/>
                </a:cubicBezTo>
                <a:cubicBezTo>
                  <a:pt x="4792338" y="671550"/>
                  <a:pt x="4790004" y="671106"/>
                  <a:pt x="4787695" y="671106"/>
                </a:cubicBezTo>
                <a:close/>
                <a:moveTo>
                  <a:pt x="3758455" y="658119"/>
                </a:moveTo>
                <a:cubicBezTo>
                  <a:pt x="3761652" y="658119"/>
                  <a:pt x="3764813" y="658973"/>
                  <a:pt x="3767590" y="660579"/>
                </a:cubicBezTo>
                <a:cubicBezTo>
                  <a:pt x="3771848" y="663028"/>
                  <a:pt x="3774870" y="666970"/>
                  <a:pt x="3776129" y="671687"/>
                </a:cubicBezTo>
                <a:cubicBezTo>
                  <a:pt x="3777413" y="676483"/>
                  <a:pt x="3776783" y="681290"/>
                  <a:pt x="3774298" y="685586"/>
                </a:cubicBezTo>
                <a:cubicBezTo>
                  <a:pt x="3771043" y="691225"/>
                  <a:pt x="3764965" y="694734"/>
                  <a:pt x="3758432" y="694734"/>
                </a:cubicBezTo>
                <a:cubicBezTo>
                  <a:pt x="3755224" y="694734"/>
                  <a:pt x="3752074" y="693891"/>
                  <a:pt x="3749309" y="692296"/>
                </a:cubicBezTo>
                <a:lnTo>
                  <a:pt x="3749309" y="692297"/>
                </a:lnTo>
                <a:cubicBezTo>
                  <a:pt x="3745004" y="689802"/>
                  <a:pt x="3742053" y="685963"/>
                  <a:pt x="3740770" y="681167"/>
                </a:cubicBezTo>
                <a:cubicBezTo>
                  <a:pt x="3739498" y="676450"/>
                  <a:pt x="3740151" y="671506"/>
                  <a:pt x="3742590" y="667268"/>
                </a:cubicBezTo>
                <a:cubicBezTo>
                  <a:pt x="3745856" y="661628"/>
                  <a:pt x="3751934" y="658119"/>
                  <a:pt x="3758455" y="658119"/>
                </a:cubicBezTo>
                <a:close/>
                <a:moveTo>
                  <a:pt x="5278895" y="622209"/>
                </a:moveTo>
                <a:cubicBezTo>
                  <a:pt x="5276001" y="622209"/>
                  <a:pt x="5273120" y="622904"/>
                  <a:pt x="5270506" y="624271"/>
                </a:cubicBezTo>
                <a:cubicBezTo>
                  <a:pt x="5268057" y="625547"/>
                  <a:pt x="5265595" y="626743"/>
                  <a:pt x="5263075" y="627860"/>
                </a:cubicBezTo>
                <a:cubicBezTo>
                  <a:pt x="5258514" y="629887"/>
                  <a:pt x="5254991" y="633693"/>
                  <a:pt x="5253346" y="638396"/>
                </a:cubicBezTo>
                <a:cubicBezTo>
                  <a:pt x="5251689" y="643101"/>
                  <a:pt x="5252051" y="648274"/>
                  <a:pt x="5254349" y="652706"/>
                </a:cubicBezTo>
                <a:cubicBezTo>
                  <a:pt x="5255667" y="655247"/>
                  <a:pt x="5256892" y="657844"/>
                  <a:pt x="5258047" y="660464"/>
                </a:cubicBezTo>
                <a:cubicBezTo>
                  <a:pt x="5260019" y="664964"/>
                  <a:pt x="5263752" y="668473"/>
                  <a:pt x="5268360" y="670170"/>
                </a:cubicBezTo>
                <a:cubicBezTo>
                  <a:pt x="5270378" y="670911"/>
                  <a:pt x="5272502" y="671275"/>
                  <a:pt x="5274601" y="671275"/>
                </a:cubicBezTo>
                <a:cubicBezTo>
                  <a:pt x="5277320" y="671275"/>
                  <a:pt x="5280014" y="670671"/>
                  <a:pt x="5282511" y="669463"/>
                </a:cubicBezTo>
                <a:cubicBezTo>
                  <a:pt x="5284949" y="668278"/>
                  <a:pt x="5287411" y="667161"/>
                  <a:pt x="5289919" y="666126"/>
                </a:cubicBezTo>
                <a:cubicBezTo>
                  <a:pt x="5294562" y="664223"/>
                  <a:pt x="5298190" y="660475"/>
                  <a:pt x="5299952" y="655781"/>
                </a:cubicBezTo>
                <a:cubicBezTo>
                  <a:pt x="5301725" y="651088"/>
                  <a:pt x="5301457" y="645870"/>
                  <a:pt x="5299228" y="641381"/>
                </a:cubicBezTo>
                <a:cubicBezTo>
                  <a:pt x="5297934" y="638760"/>
                  <a:pt x="5296720" y="636083"/>
                  <a:pt x="5295600" y="633385"/>
                </a:cubicBezTo>
                <a:cubicBezTo>
                  <a:pt x="5293664" y="628691"/>
                  <a:pt x="5289837" y="625022"/>
                  <a:pt x="5285066" y="623291"/>
                </a:cubicBezTo>
                <a:cubicBezTo>
                  <a:pt x="5283071" y="622562"/>
                  <a:pt x="5280983" y="622209"/>
                  <a:pt x="5278895" y="622209"/>
                </a:cubicBezTo>
                <a:close/>
                <a:moveTo>
                  <a:pt x="4242411" y="550253"/>
                </a:moveTo>
                <a:cubicBezTo>
                  <a:pt x="4254730" y="550253"/>
                  <a:pt x="4266886" y="553522"/>
                  <a:pt x="4277584" y="559709"/>
                </a:cubicBezTo>
                <a:cubicBezTo>
                  <a:pt x="4293870" y="569107"/>
                  <a:pt x="4305512" y="584306"/>
                  <a:pt x="4310389" y="602510"/>
                </a:cubicBezTo>
                <a:cubicBezTo>
                  <a:pt x="4315265" y="620715"/>
                  <a:pt x="4312780" y="639695"/>
                  <a:pt x="4303389" y="655963"/>
                </a:cubicBezTo>
                <a:cubicBezTo>
                  <a:pt x="4290837" y="677712"/>
                  <a:pt x="4267434" y="691224"/>
                  <a:pt x="4242294" y="691224"/>
                </a:cubicBezTo>
                <a:cubicBezTo>
                  <a:pt x="4229986" y="691224"/>
                  <a:pt x="4217819" y="687955"/>
                  <a:pt x="4207121" y="681769"/>
                </a:cubicBezTo>
                <a:lnTo>
                  <a:pt x="4207121" y="681770"/>
                </a:lnTo>
                <a:cubicBezTo>
                  <a:pt x="4190812" y="672359"/>
                  <a:pt x="4179157" y="657173"/>
                  <a:pt x="4174281" y="638979"/>
                </a:cubicBezTo>
                <a:cubicBezTo>
                  <a:pt x="4169404" y="620797"/>
                  <a:pt x="4171913" y="601806"/>
                  <a:pt x="4181315" y="585502"/>
                </a:cubicBezTo>
                <a:cubicBezTo>
                  <a:pt x="4193868" y="563765"/>
                  <a:pt x="4217282" y="550253"/>
                  <a:pt x="4242411" y="550253"/>
                </a:cubicBezTo>
                <a:close/>
                <a:moveTo>
                  <a:pt x="5070690" y="540082"/>
                </a:moveTo>
                <a:cubicBezTo>
                  <a:pt x="5067774" y="540082"/>
                  <a:pt x="5064857" y="540788"/>
                  <a:pt x="5062220" y="542178"/>
                </a:cubicBezTo>
                <a:cubicBezTo>
                  <a:pt x="5059631" y="543557"/>
                  <a:pt x="5056994" y="544832"/>
                  <a:pt x="5054311" y="546006"/>
                </a:cubicBezTo>
                <a:cubicBezTo>
                  <a:pt x="5049563" y="548079"/>
                  <a:pt x="5045935" y="552090"/>
                  <a:pt x="5044348" y="557012"/>
                </a:cubicBezTo>
                <a:cubicBezTo>
                  <a:pt x="5042750" y="561934"/>
                  <a:pt x="5043357" y="567310"/>
                  <a:pt x="5045981" y="571765"/>
                </a:cubicBezTo>
                <a:lnTo>
                  <a:pt x="5045981" y="571762"/>
                </a:lnTo>
                <a:cubicBezTo>
                  <a:pt x="5048548" y="576103"/>
                  <a:pt x="5050881" y="580591"/>
                  <a:pt x="5052923" y="585137"/>
                </a:cubicBezTo>
                <a:cubicBezTo>
                  <a:pt x="5054929" y="589591"/>
                  <a:pt x="5058662" y="593055"/>
                  <a:pt x="5063259" y="594719"/>
                </a:cubicBezTo>
                <a:cubicBezTo>
                  <a:pt x="5065254" y="595436"/>
                  <a:pt x="5067330" y="595790"/>
                  <a:pt x="5069407" y="595790"/>
                </a:cubicBezTo>
                <a:cubicBezTo>
                  <a:pt x="5072137" y="595790"/>
                  <a:pt x="5074843" y="595175"/>
                  <a:pt x="5077340" y="593956"/>
                </a:cubicBezTo>
                <a:cubicBezTo>
                  <a:pt x="5079638" y="592839"/>
                  <a:pt x="5081960" y="591792"/>
                  <a:pt x="5084304" y="590812"/>
                </a:cubicBezTo>
                <a:cubicBezTo>
                  <a:pt x="5088901" y="588897"/>
                  <a:pt x="5092517" y="585172"/>
                  <a:pt x="5094279" y="580513"/>
                </a:cubicBezTo>
                <a:cubicBezTo>
                  <a:pt x="5096041" y="575853"/>
                  <a:pt x="5095796" y="570669"/>
                  <a:pt x="5093614" y="566193"/>
                </a:cubicBezTo>
                <a:cubicBezTo>
                  <a:pt x="5091409" y="561693"/>
                  <a:pt x="5089449" y="556965"/>
                  <a:pt x="5087746" y="552157"/>
                </a:cubicBezTo>
                <a:cubicBezTo>
                  <a:pt x="5085996" y="547190"/>
                  <a:pt x="5082170" y="543238"/>
                  <a:pt x="5077281" y="541323"/>
                </a:cubicBezTo>
                <a:cubicBezTo>
                  <a:pt x="5075146" y="540491"/>
                  <a:pt x="5072918" y="540082"/>
                  <a:pt x="5070690" y="540082"/>
                </a:cubicBezTo>
                <a:close/>
                <a:moveTo>
                  <a:pt x="6094527" y="539550"/>
                </a:moveTo>
                <a:lnTo>
                  <a:pt x="6094527" y="665835"/>
                </a:lnTo>
                <a:lnTo>
                  <a:pt x="6070705" y="659428"/>
                </a:lnTo>
                <a:cubicBezTo>
                  <a:pt x="6055540" y="650678"/>
                  <a:pt x="6044702" y="636552"/>
                  <a:pt x="6040164" y="619635"/>
                </a:cubicBezTo>
                <a:cubicBezTo>
                  <a:pt x="6035637" y="602729"/>
                  <a:pt x="6037959" y="585070"/>
                  <a:pt x="6046709" y="569918"/>
                </a:cubicBezTo>
                <a:cubicBezTo>
                  <a:pt x="6052548" y="559807"/>
                  <a:pt x="6060910" y="551610"/>
                  <a:pt x="6070734" y="545941"/>
                </a:cubicBezTo>
                <a:close/>
                <a:moveTo>
                  <a:pt x="4037671" y="524632"/>
                </a:moveTo>
                <a:cubicBezTo>
                  <a:pt x="4041451" y="524632"/>
                  <a:pt x="4045172" y="525635"/>
                  <a:pt x="4048450" y="527526"/>
                </a:cubicBezTo>
                <a:cubicBezTo>
                  <a:pt x="4058763" y="533483"/>
                  <a:pt x="4062310" y="546710"/>
                  <a:pt x="4056360" y="557021"/>
                </a:cubicBezTo>
                <a:cubicBezTo>
                  <a:pt x="4052510" y="563696"/>
                  <a:pt x="4045336" y="567844"/>
                  <a:pt x="4037636" y="567844"/>
                </a:cubicBezTo>
                <a:cubicBezTo>
                  <a:pt x="4033868" y="567844"/>
                  <a:pt x="4030146" y="566841"/>
                  <a:pt x="4026845" y="564939"/>
                </a:cubicBezTo>
                <a:lnTo>
                  <a:pt x="4026845" y="564940"/>
                </a:lnTo>
                <a:cubicBezTo>
                  <a:pt x="4021852" y="562058"/>
                  <a:pt x="4018282" y="557398"/>
                  <a:pt x="4016789" y="551827"/>
                </a:cubicBezTo>
                <a:cubicBezTo>
                  <a:pt x="4015295" y="546257"/>
                  <a:pt x="4016065" y="540434"/>
                  <a:pt x="4018947" y="535445"/>
                </a:cubicBezTo>
                <a:cubicBezTo>
                  <a:pt x="4022785" y="528768"/>
                  <a:pt x="4029972" y="524632"/>
                  <a:pt x="4037671" y="524632"/>
                </a:cubicBezTo>
                <a:close/>
                <a:moveTo>
                  <a:pt x="5898853" y="447241"/>
                </a:moveTo>
                <a:cubicBezTo>
                  <a:pt x="5912969" y="447241"/>
                  <a:pt x="5926921" y="451001"/>
                  <a:pt x="5939229" y="458099"/>
                </a:cubicBezTo>
                <a:cubicBezTo>
                  <a:pt x="5957941" y="468909"/>
                  <a:pt x="5971334" y="486353"/>
                  <a:pt x="5976923" y="507235"/>
                </a:cubicBezTo>
                <a:cubicBezTo>
                  <a:pt x="5982522" y="528107"/>
                  <a:pt x="5979640" y="549912"/>
                  <a:pt x="5968838" y="568642"/>
                </a:cubicBezTo>
                <a:cubicBezTo>
                  <a:pt x="5954430" y="593592"/>
                  <a:pt x="5927551" y="609097"/>
                  <a:pt x="5898701" y="609097"/>
                </a:cubicBezTo>
                <a:cubicBezTo>
                  <a:pt x="5884574" y="609097"/>
                  <a:pt x="5870609" y="605337"/>
                  <a:pt x="5858313" y="598240"/>
                </a:cubicBezTo>
                <a:lnTo>
                  <a:pt x="5858313" y="598238"/>
                </a:lnTo>
                <a:cubicBezTo>
                  <a:pt x="5839601" y="587427"/>
                  <a:pt x="5826208" y="569985"/>
                  <a:pt x="5820609" y="549114"/>
                </a:cubicBezTo>
                <a:cubicBezTo>
                  <a:pt x="5815021" y="528242"/>
                  <a:pt x="5817890" y="506437"/>
                  <a:pt x="5828693" y="487719"/>
                </a:cubicBezTo>
                <a:cubicBezTo>
                  <a:pt x="5843112" y="462746"/>
                  <a:pt x="5869991" y="447241"/>
                  <a:pt x="5898853" y="447241"/>
                </a:cubicBezTo>
                <a:close/>
                <a:moveTo>
                  <a:pt x="4521638" y="410168"/>
                </a:moveTo>
                <a:cubicBezTo>
                  <a:pt x="4535672" y="410168"/>
                  <a:pt x="4549532" y="413893"/>
                  <a:pt x="4561746" y="420946"/>
                </a:cubicBezTo>
                <a:cubicBezTo>
                  <a:pt x="4600116" y="443105"/>
                  <a:pt x="4613298" y="492355"/>
                  <a:pt x="4591156" y="530726"/>
                </a:cubicBezTo>
                <a:cubicBezTo>
                  <a:pt x="4576842" y="555516"/>
                  <a:pt x="4550150" y="570919"/>
                  <a:pt x="4521486" y="570919"/>
                </a:cubicBezTo>
                <a:cubicBezTo>
                  <a:pt x="4507476" y="570919"/>
                  <a:pt x="4493593" y="567194"/>
                  <a:pt x="4481367" y="560142"/>
                </a:cubicBezTo>
                <a:cubicBezTo>
                  <a:pt x="4443009" y="537982"/>
                  <a:pt x="4429814" y="488732"/>
                  <a:pt x="4451957" y="450362"/>
                </a:cubicBezTo>
                <a:cubicBezTo>
                  <a:pt x="4466271" y="425571"/>
                  <a:pt x="4492975" y="410168"/>
                  <a:pt x="4521638" y="410168"/>
                </a:cubicBezTo>
                <a:close/>
                <a:moveTo>
                  <a:pt x="4316887" y="388387"/>
                </a:moveTo>
                <a:cubicBezTo>
                  <a:pt x="4321693" y="388387"/>
                  <a:pt x="4326465" y="389675"/>
                  <a:pt x="4330676" y="392101"/>
                </a:cubicBezTo>
                <a:cubicBezTo>
                  <a:pt x="4337069" y="395792"/>
                  <a:pt x="4341642" y="401750"/>
                  <a:pt x="4343555" y="408883"/>
                </a:cubicBezTo>
                <a:cubicBezTo>
                  <a:pt x="4345469" y="416016"/>
                  <a:pt x="4344489" y="423465"/>
                  <a:pt x="4340802" y="429857"/>
                </a:cubicBezTo>
                <a:cubicBezTo>
                  <a:pt x="4335879" y="438390"/>
                  <a:pt x="4326698" y="443687"/>
                  <a:pt x="4316840" y="443687"/>
                </a:cubicBezTo>
                <a:cubicBezTo>
                  <a:pt x="4312011" y="443687"/>
                  <a:pt x="4307239" y="442400"/>
                  <a:pt x="4303039" y="439973"/>
                </a:cubicBezTo>
                <a:cubicBezTo>
                  <a:pt x="4296646" y="436282"/>
                  <a:pt x="4292073" y="430323"/>
                  <a:pt x="4290160" y="423191"/>
                </a:cubicBezTo>
                <a:cubicBezTo>
                  <a:pt x="4288247" y="416059"/>
                  <a:pt x="4289227" y="408609"/>
                  <a:pt x="4292925" y="402217"/>
                </a:cubicBezTo>
                <a:cubicBezTo>
                  <a:pt x="4297848" y="393684"/>
                  <a:pt x="4307029" y="388387"/>
                  <a:pt x="4316887" y="388387"/>
                </a:cubicBezTo>
                <a:close/>
                <a:moveTo>
                  <a:pt x="5371325" y="367059"/>
                </a:moveTo>
                <a:cubicBezTo>
                  <a:pt x="5366367" y="367059"/>
                  <a:pt x="5361525" y="369086"/>
                  <a:pt x="5358037" y="372858"/>
                </a:cubicBezTo>
                <a:cubicBezTo>
                  <a:pt x="5347246" y="384536"/>
                  <a:pt x="5333620" y="393524"/>
                  <a:pt x="5318629" y="398856"/>
                </a:cubicBezTo>
                <a:cubicBezTo>
                  <a:pt x="5313099" y="400816"/>
                  <a:pt x="5308865" y="405349"/>
                  <a:pt x="5307278" y="411012"/>
                </a:cubicBezTo>
                <a:cubicBezTo>
                  <a:pt x="5305692" y="416663"/>
                  <a:pt x="5306952" y="422735"/>
                  <a:pt x="5310661" y="427292"/>
                </a:cubicBezTo>
                <a:lnTo>
                  <a:pt x="5310661" y="427293"/>
                </a:lnTo>
                <a:cubicBezTo>
                  <a:pt x="5318711" y="437205"/>
                  <a:pt x="5325256" y="448233"/>
                  <a:pt x="5330097" y="460081"/>
                </a:cubicBezTo>
                <a:cubicBezTo>
                  <a:pt x="5332022" y="464774"/>
                  <a:pt x="5335825" y="468443"/>
                  <a:pt x="5340585" y="470197"/>
                </a:cubicBezTo>
                <a:cubicBezTo>
                  <a:pt x="5342603" y="470950"/>
                  <a:pt x="5344726" y="471314"/>
                  <a:pt x="5346838" y="471314"/>
                </a:cubicBezTo>
                <a:cubicBezTo>
                  <a:pt x="5349684" y="471314"/>
                  <a:pt x="5352542" y="470642"/>
                  <a:pt x="5355132" y="469297"/>
                </a:cubicBezTo>
                <a:cubicBezTo>
                  <a:pt x="5366402" y="463487"/>
                  <a:pt x="5378441" y="459340"/>
                  <a:pt x="5390900" y="457004"/>
                </a:cubicBezTo>
                <a:cubicBezTo>
                  <a:pt x="5396699" y="455910"/>
                  <a:pt x="5401598" y="452071"/>
                  <a:pt x="5404037" y="446705"/>
                </a:cubicBezTo>
                <a:cubicBezTo>
                  <a:pt x="5406475" y="441339"/>
                  <a:pt x="5406136" y="435119"/>
                  <a:pt x="5403138" y="430038"/>
                </a:cubicBezTo>
                <a:cubicBezTo>
                  <a:pt x="5394960" y="416185"/>
                  <a:pt x="5390200" y="400337"/>
                  <a:pt x="5389372" y="384206"/>
                </a:cubicBezTo>
                <a:cubicBezTo>
                  <a:pt x="5388999" y="376948"/>
                  <a:pt x="5384309" y="370615"/>
                  <a:pt x="5377473" y="368141"/>
                </a:cubicBezTo>
                <a:cubicBezTo>
                  <a:pt x="5375466" y="367412"/>
                  <a:pt x="5373390" y="367059"/>
                  <a:pt x="5371325" y="367059"/>
                </a:cubicBezTo>
                <a:close/>
                <a:moveTo>
                  <a:pt x="5694148" y="362854"/>
                </a:moveTo>
                <a:cubicBezTo>
                  <a:pt x="5709991" y="362854"/>
                  <a:pt x="5725658" y="367069"/>
                  <a:pt x="5739471" y="375033"/>
                </a:cubicBezTo>
                <a:cubicBezTo>
                  <a:pt x="5760470" y="387155"/>
                  <a:pt x="5775496" y="406739"/>
                  <a:pt x="5781772" y="430173"/>
                </a:cubicBezTo>
                <a:cubicBezTo>
                  <a:pt x="5788049" y="453597"/>
                  <a:pt x="5784829" y="478068"/>
                  <a:pt x="5772696" y="499065"/>
                </a:cubicBezTo>
                <a:cubicBezTo>
                  <a:pt x="5756527" y="527080"/>
                  <a:pt x="5726370" y="544476"/>
                  <a:pt x="5693997" y="544476"/>
                </a:cubicBezTo>
                <a:cubicBezTo>
                  <a:pt x="5678143" y="544476"/>
                  <a:pt x="5662475" y="540261"/>
                  <a:pt x="5648674" y="532298"/>
                </a:cubicBezTo>
                <a:lnTo>
                  <a:pt x="5648674" y="532297"/>
                </a:lnTo>
                <a:cubicBezTo>
                  <a:pt x="5627710" y="520188"/>
                  <a:pt x="5612707" y="500614"/>
                  <a:pt x="5606419" y="477146"/>
                </a:cubicBezTo>
                <a:cubicBezTo>
                  <a:pt x="5600131" y="453688"/>
                  <a:pt x="5603340" y="429228"/>
                  <a:pt x="5615437" y="408254"/>
                </a:cubicBezTo>
                <a:cubicBezTo>
                  <a:pt x="5631606" y="380251"/>
                  <a:pt x="5661775" y="362854"/>
                  <a:pt x="5694148" y="362854"/>
                </a:cubicBezTo>
                <a:close/>
                <a:moveTo>
                  <a:pt x="5973294" y="299671"/>
                </a:moveTo>
                <a:cubicBezTo>
                  <a:pt x="5977459" y="299671"/>
                  <a:pt x="5981554" y="300776"/>
                  <a:pt x="5985170" y="302860"/>
                </a:cubicBezTo>
                <a:cubicBezTo>
                  <a:pt x="5990676" y="306039"/>
                  <a:pt x="5994620" y="311177"/>
                  <a:pt x="5996264" y="317318"/>
                </a:cubicBezTo>
                <a:cubicBezTo>
                  <a:pt x="5997898" y="323448"/>
                  <a:pt x="5997058" y="329862"/>
                  <a:pt x="5993873" y="335376"/>
                </a:cubicBezTo>
                <a:cubicBezTo>
                  <a:pt x="5989638" y="342725"/>
                  <a:pt x="5981740" y="347281"/>
                  <a:pt x="5973259" y="347281"/>
                </a:cubicBezTo>
                <a:cubicBezTo>
                  <a:pt x="5969106" y="347281"/>
                  <a:pt x="5964999" y="346177"/>
                  <a:pt x="5961371" y="344080"/>
                </a:cubicBezTo>
                <a:lnTo>
                  <a:pt x="5961371" y="344079"/>
                </a:lnTo>
                <a:cubicBezTo>
                  <a:pt x="5950020" y="337517"/>
                  <a:pt x="5946101" y="322946"/>
                  <a:pt x="5952657" y="311576"/>
                </a:cubicBezTo>
                <a:cubicBezTo>
                  <a:pt x="5956903" y="304239"/>
                  <a:pt x="5964813" y="299671"/>
                  <a:pt x="5973294" y="299671"/>
                </a:cubicBezTo>
                <a:close/>
                <a:moveTo>
                  <a:pt x="4800842" y="276123"/>
                </a:moveTo>
                <a:cubicBezTo>
                  <a:pt x="4815518" y="276123"/>
                  <a:pt x="4830054" y="280031"/>
                  <a:pt x="4842875" y="287425"/>
                </a:cubicBezTo>
                <a:cubicBezTo>
                  <a:pt x="4883065" y="310644"/>
                  <a:pt x="4896901" y="362241"/>
                  <a:pt x="4873685" y="402446"/>
                </a:cubicBezTo>
                <a:cubicBezTo>
                  <a:pt x="4858694" y="428432"/>
                  <a:pt x="4830719" y="444575"/>
                  <a:pt x="4800690" y="444575"/>
                </a:cubicBezTo>
                <a:cubicBezTo>
                  <a:pt x="4786003" y="444575"/>
                  <a:pt x="4771467" y="440667"/>
                  <a:pt x="4758658" y="433273"/>
                </a:cubicBezTo>
                <a:cubicBezTo>
                  <a:pt x="4739175" y="422028"/>
                  <a:pt x="4725246" y="403869"/>
                  <a:pt x="4719425" y="382143"/>
                </a:cubicBezTo>
                <a:cubicBezTo>
                  <a:pt x="4713615" y="360417"/>
                  <a:pt x="4716590" y="337712"/>
                  <a:pt x="4727836" y="318242"/>
                </a:cubicBezTo>
                <a:cubicBezTo>
                  <a:pt x="4742839" y="292267"/>
                  <a:pt x="4770814" y="276123"/>
                  <a:pt x="4800842" y="276123"/>
                </a:cubicBezTo>
                <a:close/>
                <a:moveTo>
                  <a:pt x="4596091" y="252154"/>
                </a:moveTo>
                <a:cubicBezTo>
                  <a:pt x="4601971" y="252154"/>
                  <a:pt x="4607780" y="253726"/>
                  <a:pt x="4612902" y="256677"/>
                </a:cubicBezTo>
                <a:cubicBezTo>
                  <a:pt x="4620695" y="261176"/>
                  <a:pt x="4626271" y="268434"/>
                  <a:pt x="4628593" y="277126"/>
                </a:cubicBezTo>
                <a:cubicBezTo>
                  <a:pt x="4630926" y="285819"/>
                  <a:pt x="4629736" y="294898"/>
                  <a:pt x="4625233" y="302680"/>
                </a:cubicBezTo>
                <a:cubicBezTo>
                  <a:pt x="4619225" y="313081"/>
                  <a:pt x="4608037" y="319541"/>
                  <a:pt x="4596033" y="319541"/>
                </a:cubicBezTo>
                <a:cubicBezTo>
                  <a:pt x="4590165" y="319541"/>
                  <a:pt x="4584343" y="317980"/>
                  <a:pt x="4579210" y="315018"/>
                </a:cubicBezTo>
                <a:cubicBezTo>
                  <a:pt x="4563146" y="305733"/>
                  <a:pt x="4557616" y="285090"/>
                  <a:pt x="4566891" y="269003"/>
                </a:cubicBezTo>
                <a:cubicBezTo>
                  <a:pt x="4572899" y="258613"/>
                  <a:pt x="4584087" y="252154"/>
                  <a:pt x="4596091" y="252154"/>
                </a:cubicBezTo>
                <a:close/>
                <a:moveTo>
                  <a:pt x="5768613" y="218568"/>
                </a:moveTo>
                <a:cubicBezTo>
                  <a:pt x="5773909" y="218568"/>
                  <a:pt x="5779147" y="219981"/>
                  <a:pt x="5783767" y="222647"/>
                </a:cubicBezTo>
                <a:cubicBezTo>
                  <a:pt x="5798268" y="231021"/>
                  <a:pt x="5803261" y="249647"/>
                  <a:pt x="5794897" y="264150"/>
                </a:cubicBezTo>
                <a:cubicBezTo>
                  <a:pt x="5789484" y="273538"/>
                  <a:pt x="5779380" y="279359"/>
                  <a:pt x="5768555" y="279359"/>
                </a:cubicBezTo>
                <a:cubicBezTo>
                  <a:pt x="5763246" y="279359"/>
                  <a:pt x="5757997" y="277946"/>
                  <a:pt x="5753377" y="275281"/>
                </a:cubicBezTo>
                <a:cubicBezTo>
                  <a:pt x="5746343" y="271226"/>
                  <a:pt x="5741326" y="264675"/>
                  <a:pt x="5739226" y="256825"/>
                </a:cubicBezTo>
                <a:cubicBezTo>
                  <a:pt x="5737126" y="248987"/>
                  <a:pt x="5738199" y="240795"/>
                  <a:pt x="5742259" y="233766"/>
                </a:cubicBezTo>
                <a:cubicBezTo>
                  <a:pt x="5747672" y="224401"/>
                  <a:pt x="5757763" y="218568"/>
                  <a:pt x="5768613" y="218568"/>
                </a:cubicBezTo>
                <a:close/>
                <a:moveTo>
                  <a:pt x="5284763" y="204509"/>
                </a:moveTo>
                <a:cubicBezTo>
                  <a:pt x="5302238" y="204509"/>
                  <a:pt x="5319516" y="209156"/>
                  <a:pt x="5334728" y="217941"/>
                </a:cubicBezTo>
                <a:cubicBezTo>
                  <a:pt x="5364232" y="234973"/>
                  <a:pt x="5382897" y="265540"/>
                  <a:pt x="5384647" y="299718"/>
                </a:cubicBezTo>
                <a:cubicBezTo>
                  <a:pt x="5385021" y="306975"/>
                  <a:pt x="5389699" y="313309"/>
                  <a:pt x="5396523" y="315792"/>
                </a:cubicBezTo>
                <a:cubicBezTo>
                  <a:pt x="5398542" y="316521"/>
                  <a:pt x="5400630" y="316875"/>
                  <a:pt x="5402706" y="316875"/>
                </a:cubicBezTo>
                <a:cubicBezTo>
                  <a:pt x="5407641" y="316875"/>
                  <a:pt x="5412471" y="314858"/>
                  <a:pt x="5415948" y="311111"/>
                </a:cubicBezTo>
                <a:cubicBezTo>
                  <a:pt x="5434917" y="290718"/>
                  <a:pt x="5461702" y="279017"/>
                  <a:pt x="5489467" y="279017"/>
                </a:cubicBezTo>
                <a:cubicBezTo>
                  <a:pt x="5506931" y="279017"/>
                  <a:pt x="5524220" y="283665"/>
                  <a:pt x="5539433" y="292450"/>
                </a:cubicBezTo>
                <a:cubicBezTo>
                  <a:pt x="5587241" y="320054"/>
                  <a:pt x="5603689" y="381415"/>
                  <a:pt x="5576088" y="429241"/>
                </a:cubicBezTo>
                <a:cubicBezTo>
                  <a:pt x="5564270" y="449691"/>
                  <a:pt x="5545336" y="465379"/>
                  <a:pt x="5522750" y="473410"/>
                </a:cubicBezTo>
                <a:cubicBezTo>
                  <a:pt x="5517209" y="475381"/>
                  <a:pt x="5512974" y="479927"/>
                  <a:pt x="5511388" y="485600"/>
                </a:cubicBezTo>
                <a:cubicBezTo>
                  <a:pt x="5509813" y="491263"/>
                  <a:pt x="5511096" y="497346"/>
                  <a:pt x="5514818" y="501903"/>
                </a:cubicBezTo>
                <a:cubicBezTo>
                  <a:pt x="5523672" y="512692"/>
                  <a:pt x="5530660" y="524837"/>
                  <a:pt x="5535630" y="537996"/>
                </a:cubicBezTo>
                <a:cubicBezTo>
                  <a:pt x="5537450" y="542849"/>
                  <a:pt x="5541288" y="546688"/>
                  <a:pt x="5546129" y="548522"/>
                </a:cubicBezTo>
                <a:cubicBezTo>
                  <a:pt x="5548206" y="549309"/>
                  <a:pt x="5550376" y="549696"/>
                  <a:pt x="5552545" y="549696"/>
                </a:cubicBezTo>
                <a:cubicBezTo>
                  <a:pt x="5555451" y="549696"/>
                  <a:pt x="5558355" y="549001"/>
                  <a:pt x="5560980" y="547611"/>
                </a:cubicBezTo>
                <a:cubicBezTo>
                  <a:pt x="5579109" y="538041"/>
                  <a:pt x="5599455" y="532983"/>
                  <a:pt x="5619800" y="532983"/>
                </a:cubicBezTo>
                <a:cubicBezTo>
                  <a:pt x="5641639" y="532983"/>
                  <a:pt x="5663245" y="538793"/>
                  <a:pt x="5682261" y="549776"/>
                </a:cubicBezTo>
                <a:cubicBezTo>
                  <a:pt x="5708673" y="565019"/>
                  <a:pt x="5728528" y="589218"/>
                  <a:pt x="5738176" y="617904"/>
                </a:cubicBezTo>
                <a:cubicBezTo>
                  <a:pt x="5739903" y="623031"/>
                  <a:pt x="5743834" y="627120"/>
                  <a:pt x="5748886" y="629046"/>
                </a:cubicBezTo>
                <a:cubicBezTo>
                  <a:pt x="5750962" y="629832"/>
                  <a:pt x="5753144" y="630220"/>
                  <a:pt x="5755314" y="630220"/>
                </a:cubicBezTo>
                <a:cubicBezTo>
                  <a:pt x="5758428" y="630220"/>
                  <a:pt x="5761520" y="629422"/>
                  <a:pt x="5764296" y="627839"/>
                </a:cubicBezTo>
                <a:cubicBezTo>
                  <a:pt x="5782554" y="617403"/>
                  <a:pt x="5803355" y="611877"/>
                  <a:pt x="5824470" y="611877"/>
                </a:cubicBezTo>
                <a:cubicBezTo>
                  <a:pt x="5845539" y="611877"/>
                  <a:pt x="5866386" y="617483"/>
                  <a:pt x="5884772" y="628088"/>
                </a:cubicBezTo>
                <a:cubicBezTo>
                  <a:pt x="5912094" y="643865"/>
                  <a:pt x="5931880" y="669169"/>
                  <a:pt x="5940478" y="699360"/>
                </a:cubicBezTo>
                <a:cubicBezTo>
                  <a:pt x="5942041" y="704829"/>
                  <a:pt x="5946089" y="709249"/>
                  <a:pt x="5951397" y="711288"/>
                </a:cubicBezTo>
                <a:cubicBezTo>
                  <a:pt x="5953485" y="712086"/>
                  <a:pt x="5955678" y="712484"/>
                  <a:pt x="5957872" y="712484"/>
                </a:cubicBezTo>
                <a:cubicBezTo>
                  <a:pt x="5961231" y="712484"/>
                  <a:pt x="5964568" y="711550"/>
                  <a:pt x="5967496" y="709716"/>
                </a:cubicBezTo>
                <a:cubicBezTo>
                  <a:pt x="5986057" y="698050"/>
                  <a:pt x="6007406" y="691875"/>
                  <a:pt x="6029198" y="691875"/>
                </a:cubicBezTo>
                <a:cubicBezTo>
                  <a:pt x="6049299" y="691875"/>
                  <a:pt x="6069190" y="697230"/>
                  <a:pt x="6086724" y="707346"/>
                </a:cubicBezTo>
                <a:lnTo>
                  <a:pt x="6094527" y="714439"/>
                </a:lnTo>
                <a:lnTo>
                  <a:pt x="6094527" y="901239"/>
                </a:lnTo>
                <a:lnTo>
                  <a:pt x="6068011" y="916024"/>
                </a:lnTo>
                <a:cubicBezTo>
                  <a:pt x="6062761" y="917882"/>
                  <a:pt x="6058678" y="922051"/>
                  <a:pt x="6056905" y="927315"/>
                </a:cubicBezTo>
                <a:cubicBezTo>
                  <a:pt x="6055132" y="932589"/>
                  <a:pt x="6055890" y="938377"/>
                  <a:pt x="6058946" y="943014"/>
                </a:cubicBezTo>
                <a:cubicBezTo>
                  <a:pt x="6064581" y="951570"/>
                  <a:pt x="6069166" y="960775"/>
                  <a:pt x="6072572" y="970379"/>
                </a:cubicBezTo>
                <a:cubicBezTo>
                  <a:pt x="6074358" y="975426"/>
                  <a:pt x="6078289" y="979413"/>
                  <a:pt x="6083294" y="981282"/>
                </a:cubicBezTo>
                <a:cubicBezTo>
                  <a:pt x="6085335" y="982045"/>
                  <a:pt x="6087482" y="982422"/>
                  <a:pt x="6089617" y="982422"/>
                </a:cubicBezTo>
                <a:lnTo>
                  <a:pt x="6094527" y="981125"/>
                </a:lnTo>
                <a:lnTo>
                  <a:pt x="6094527" y="1603850"/>
                </a:lnTo>
                <a:lnTo>
                  <a:pt x="6089686" y="1598963"/>
                </a:lnTo>
                <a:cubicBezTo>
                  <a:pt x="6087703" y="1598251"/>
                  <a:pt x="6085638" y="1597913"/>
                  <a:pt x="6083597" y="1597913"/>
                </a:cubicBezTo>
                <a:cubicBezTo>
                  <a:pt x="6080295" y="1597913"/>
                  <a:pt x="6077017" y="1598811"/>
                  <a:pt x="6074147" y="1600561"/>
                </a:cubicBezTo>
                <a:cubicBezTo>
                  <a:pt x="6066774" y="1605088"/>
                  <a:pt x="6058853" y="1608821"/>
                  <a:pt x="6050629" y="1611667"/>
                </a:cubicBezTo>
                <a:cubicBezTo>
                  <a:pt x="6045507" y="1613441"/>
                  <a:pt x="6041447" y="1617430"/>
                  <a:pt x="6039581" y="1622528"/>
                </a:cubicBezTo>
                <a:cubicBezTo>
                  <a:pt x="6037702" y="1627615"/>
                  <a:pt x="6038216" y="1633285"/>
                  <a:pt x="6040981" y="1637951"/>
                </a:cubicBezTo>
                <a:cubicBezTo>
                  <a:pt x="6045461" y="1645534"/>
                  <a:pt x="6049147" y="1653689"/>
                  <a:pt x="6051947" y="1662135"/>
                </a:cubicBezTo>
                <a:cubicBezTo>
                  <a:pt x="6053661" y="1667350"/>
                  <a:pt x="6057652" y="1671491"/>
                  <a:pt x="6062796" y="1673404"/>
                </a:cubicBezTo>
                <a:cubicBezTo>
                  <a:pt x="6064850" y="1674174"/>
                  <a:pt x="6066984" y="1674547"/>
                  <a:pt x="6069108" y="1674547"/>
                </a:cubicBezTo>
                <a:cubicBezTo>
                  <a:pt x="6072339" y="1674547"/>
                  <a:pt x="6075547" y="1673684"/>
                  <a:pt x="6078394" y="1671981"/>
                </a:cubicBezTo>
                <a:lnTo>
                  <a:pt x="6094527" y="1664609"/>
                </a:lnTo>
                <a:lnTo>
                  <a:pt x="6094527" y="2098573"/>
                </a:lnTo>
                <a:lnTo>
                  <a:pt x="6086269" y="2106157"/>
                </a:lnTo>
                <a:cubicBezTo>
                  <a:pt x="6084239" y="2111512"/>
                  <a:pt x="6084869" y="2117531"/>
                  <a:pt x="6087983" y="2122350"/>
                </a:cubicBezTo>
                <a:lnTo>
                  <a:pt x="6094527" y="2137201"/>
                </a:lnTo>
                <a:lnTo>
                  <a:pt x="6094527" y="2307007"/>
                </a:lnTo>
                <a:lnTo>
                  <a:pt x="6085463" y="2288486"/>
                </a:lnTo>
                <a:cubicBezTo>
                  <a:pt x="6083947" y="2282758"/>
                  <a:pt x="6079736" y="2278150"/>
                  <a:pt x="6074171" y="2276132"/>
                </a:cubicBezTo>
                <a:cubicBezTo>
                  <a:pt x="6072164" y="2275397"/>
                  <a:pt x="6070076" y="2275035"/>
                  <a:pt x="6067988" y="2275035"/>
                </a:cubicBezTo>
                <a:cubicBezTo>
                  <a:pt x="6064313" y="2275035"/>
                  <a:pt x="6060673" y="2276155"/>
                  <a:pt x="6057581" y="2278325"/>
                </a:cubicBezTo>
                <a:cubicBezTo>
                  <a:pt x="6038146" y="2291997"/>
                  <a:pt x="6014534" y="2299534"/>
                  <a:pt x="5991108" y="2299534"/>
                </a:cubicBezTo>
                <a:cubicBezTo>
                  <a:pt x="5971101" y="2299534"/>
                  <a:pt x="5951303" y="2294214"/>
                  <a:pt x="5933851" y="2284146"/>
                </a:cubicBezTo>
                <a:cubicBezTo>
                  <a:pt x="5907089" y="2268689"/>
                  <a:pt x="5888039" y="2243758"/>
                  <a:pt x="5880187" y="2213928"/>
                </a:cubicBezTo>
                <a:cubicBezTo>
                  <a:pt x="5878671" y="2208200"/>
                  <a:pt x="5874459" y="2203569"/>
                  <a:pt x="5868894" y="2201539"/>
                </a:cubicBezTo>
                <a:cubicBezTo>
                  <a:pt x="5866876" y="2200804"/>
                  <a:pt x="5864788" y="2200454"/>
                  <a:pt x="5862700" y="2200454"/>
                </a:cubicBezTo>
                <a:cubicBezTo>
                  <a:pt x="5859013" y="2200454"/>
                  <a:pt x="5855362" y="2201574"/>
                  <a:pt x="5852282" y="2203755"/>
                </a:cubicBezTo>
                <a:cubicBezTo>
                  <a:pt x="5833044" y="2217311"/>
                  <a:pt x="5810272" y="2224474"/>
                  <a:pt x="5786404" y="2224474"/>
                </a:cubicBezTo>
                <a:cubicBezTo>
                  <a:pt x="5766490" y="2224474"/>
                  <a:pt x="5746786" y="2219178"/>
                  <a:pt x="5729427" y="2209169"/>
                </a:cubicBezTo>
                <a:cubicBezTo>
                  <a:pt x="5701813" y="2193209"/>
                  <a:pt x="5681980" y="2166202"/>
                  <a:pt x="5675016" y="2135077"/>
                </a:cubicBezTo>
                <a:cubicBezTo>
                  <a:pt x="5673686" y="2129116"/>
                  <a:pt x="5669440" y="2124240"/>
                  <a:pt x="5663735" y="2122093"/>
                </a:cubicBezTo>
                <a:cubicBezTo>
                  <a:pt x="5661670" y="2121311"/>
                  <a:pt x="5659512" y="2120938"/>
                  <a:pt x="5657365" y="2120938"/>
                </a:cubicBezTo>
                <a:cubicBezTo>
                  <a:pt x="5653585" y="2120938"/>
                  <a:pt x="5649841" y="2122128"/>
                  <a:pt x="5646702" y="2124415"/>
                </a:cubicBezTo>
                <a:cubicBezTo>
                  <a:pt x="5627757" y="2138274"/>
                  <a:pt x="5605288" y="2145588"/>
                  <a:pt x="5581722" y="2145588"/>
                </a:cubicBezTo>
                <a:cubicBezTo>
                  <a:pt x="5562567" y="2145588"/>
                  <a:pt x="5543621" y="2140490"/>
                  <a:pt x="5526927" y="2130854"/>
                </a:cubicBezTo>
                <a:cubicBezTo>
                  <a:pt x="5498975" y="2114708"/>
                  <a:pt x="5479598" y="2087165"/>
                  <a:pt x="5473753" y="2055281"/>
                </a:cubicBezTo>
                <a:cubicBezTo>
                  <a:pt x="5472610" y="2049017"/>
                  <a:pt x="5468247" y="2043813"/>
                  <a:pt x="5462262" y="2041597"/>
                </a:cubicBezTo>
                <a:cubicBezTo>
                  <a:pt x="5460220" y="2040827"/>
                  <a:pt x="5458097" y="2040465"/>
                  <a:pt x="5455974" y="2040465"/>
                </a:cubicBezTo>
                <a:cubicBezTo>
                  <a:pt x="5451902" y="2040465"/>
                  <a:pt x="5447889" y="2041830"/>
                  <a:pt x="5444623" y="2044467"/>
                </a:cubicBezTo>
                <a:cubicBezTo>
                  <a:pt x="5425502" y="2059878"/>
                  <a:pt x="5401540" y="2068371"/>
                  <a:pt x="5377135" y="2068371"/>
                </a:cubicBezTo>
                <a:cubicBezTo>
                  <a:pt x="5358422" y="2068371"/>
                  <a:pt x="5339920" y="2063389"/>
                  <a:pt x="5323599" y="2053963"/>
                </a:cubicBezTo>
                <a:cubicBezTo>
                  <a:pt x="5293850" y="2036779"/>
                  <a:pt x="5274018" y="2006050"/>
                  <a:pt x="5270542" y="1971706"/>
                </a:cubicBezTo>
                <a:cubicBezTo>
                  <a:pt x="5269853" y="1964893"/>
                  <a:pt x="5265373" y="1959059"/>
                  <a:pt x="5258981" y="1956633"/>
                </a:cubicBezTo>
                <a:cubicBezTo>
                  <a:pt x="5256892" y="1955840"/>
                  <a:pt x="5254711" y="1955455"/>
                  <a:pt x="5252552" y="1955455"/>
                </a:cubicBezTo>
                <a:cubicBezTo>
                  <a:pt x="5248096" y="1955455"/>
                  <a:pt x="5243721" y="1957088"/>
                  <a:pt x="5240327" y="1960214"/>
                </a:cubicBezTo>
                <a:cubicBezTo>
                  <a:pt x="5221696" y="1977305"/>
                  <a:pt x="5197594" y="1986708"/>
                  <a:pt x="5172442" y="1986708"/>
                </a:cubicBezTo>
                <a:cubicBezTo>
                  <a:pt x="5154978" y="1986708"/>
                  <a:pt x="5137688" y="1982065"/>
                  <a:pt x="5122476" y="1973281"/>
                </a:cubicBezTo>
                <a:cubicBezTo>
                  <a:pt x="5099307" y="1959911"/>
                  <a:pt x="5082741" y="1938317"/>
                  <a:pt x="5075811" y="1912477"/>
                </a:cubicBezTo>
                <a:cubicBezTo>
                  <a:pt x="5073362" y="1903354"/>
                  <a:pt x="5072207" y="1893998"/>
                  <a:pt x="5072370" y="1884677"/>
                </a:cubicBezTo>
                <a:cubicBezTo>
                  <a:pt x="5072498" y="1877024"/>
                  <a:pt x="5067797" y="1870117"/>
                  <a:pt x="5060622" y="1867434"/>
                </a:cubicBezTo>
                <a:cubicBezTo>
                  <a:pt x="5058557" y="1866653"/>
                  <a:pt x="5056411" y="1866291"/>
                  <a:pt x="5054299" y="1866291"/>
                </a:cubicBezTo>
                <a:cubicBezTo>
                  <a:pt x="5049049" y="1866291"/>
                  <a:pt x="5043940" y="1868566"/>
                  <a:pt x="5040440" y="1872754"/>
                </a:cubicBezTo>
                <a:cubicBezTo>
                  <a:pt x="5022334" y="1894325"/>
                  <a:pt x="4995841" y="1906714"/>
                  <a:pt x="4967737" y="1906714"/>
                </a:cubicBezTo>
                <a:cubicBezTo>
                  <a:pt x="4951218" y="1906714"/>
                  <a:pt x="4934885" y="1902328"/>
                  <a:pt x="4920513" y="1894021"/>
                </a:cubicBezTo>
                <a:cubicBezTo>
                  <a:pt x="4898627" y="1881387"/>
                  <a:pt x="4882960" y="1860971"/>
                  <a:pt x="4876415" y="1836542"/>
                </a:cubicBezTo>
                <a:cubicBezTo>
                  <a:pt x="4869882" y="1812125"/>
                  <a:pt x="4873230" y="1786623"/>
                  <a:pt x="4885876" y="1764738"/>
                </a:cubicBezTo>
                <a:cubicBezTo>
                  <a:pt x="4897881" y="1743949"/>
                  <a:pt x="4917235" y="1728620"/>
                  <a:pt x="4940369" y="1721597"/>
                </a:cubicBezTo>
                <a:cubicBezTo>
                  <a:pt x="4946283" y="1719777"/>
                  <a:pt x="4950880" y="1715087"/>
                  <a:pt x="4952536" y="1709126"/>
                </a:cubicBezTo>
                <a:cubicBezTo>
                  <a:pt x="4954181" y="1703164"/>
                  <a:pt x="4952676" y="1696771"/>
                  <a:pt x="4948535" y="1692175"/>
                </a:cubicBezTo>
                <a:cubicBezTo>
                  <a:pt x="4938222" y="1680742"/>
                  <a:pt x="4930161" y="1667653"/>
                  <a:pt x="4924561" y="1653245"/>
                </a:cubicBezTo>
                <a:cubicBezTo>
                  <a:pt x="4922683" y="1648392"/>
                  <a:pt x="4918786" y="1644577"/>
                  <a:pt x="4913875" y="1642804"/>
                </a:cubicBezTo>
                <a:cubicBezTo>
                  <a:pt x="4911880" y="1642069"/>
                  <a:pt x="4909792" y="1641719"/>
                  <a:pt x="4907703" y="1641719"/>
                </a:cubicBezTo>
                <a:cubicBezTo>
                  <a:pt x="4904694" y="1641719"/>
                  <a:pt x="4901684" y="1642466"/>
                  <a:pt x="4898977" y="1643959"/>
                </a:cubicBezTo>
                <a:cubicBezTo>
                  <a:pt x="4880113" y="1654365"/>
                  <a:pt x="4858799" y="1659872"/>
                  <a:pt x="4837345" y="1659872"/>
                </a:cubicBezTo>
                <a:cubicBezTo>
                  <a:pt x="4815238" y="1659872"/>
                  <a:pt x="4793376" y="1653992"/>
                  <a:pt x="4774115" y="1642874"/>
                </a:cubicBezTo>
                <a:cubicBezTo>
                  <a:pt x="4748567" y="1628117"/>
                  <a:pt x="4728863" y="1604808"/>
                  <a:pt x="4718620" y="1577229"/>
                </a:cubicBezTo>
                <a:cubicBezTo>
                  <a:pt x="4716788" y="1572306"/>
                  <a:pt x="4712903" y="1568421"/>
                  <a:pt x="4707980" y="1566590"/>
                </a:cubicBezTo>
                <a:cubicBezTo>
                  <a:pt x="4705939" y="1565820"/>
                  <a:pt x="4703804" y="1565446"/>
                  <a:pt x="4701669" y="1565446"/>
                </a:cubicBezTo>
                <a:cubicBezTo>
                  <a:pt x="4698659" y="1565446"/>
                  <a:pt x="4695661" y="1566193"/>
                  <a:pt x="4692966" y="1567675"/>
                </a:cubicBezTo>
                <a:cubicBezTo>
                  <a:pt x="4674499" y="1577801"/>
                  <a:pt x="4653628" y="1583167"/>
                  <a:pt x="4632641" y="1583167"/>
                </a:cubicBezTo>
                <a:cubicBezTo>
                  <a:pt x="4610942" y="1583167"/>
                  <a:pt x="4589453" y="1577393"/>
                  <a:pt x="4570519" y="1566473"/>
                </a:cubicBezTo>
                <a:cubicBezTo>
                  <a:pt x="4544154" y="1551249"/>
                  <a:pt x="4524286" y="1526762"/>
                  <a:pt x="4514580" y="1497550"/>
                </a:cubicBezTo>
                <a:cubicBezTo>
                  <a:pt x="4512865" y="1492370"/>
                  <a:pt x="4508922" y="1488264"/>
                  <a:pt x="4503836" y="1486339"/>
                </a:cubicBezTo>
                <a:cubicBezTo>
                  <a:pt x="4501759" y="1485545"/>
                  <a:pt x="4499589" y="1485161"/>
                  <a:pt x="4497419" y="1485161"/>
                </a:cubicBezTo>
                <a:cubicBezTo>
                  <a:pt x="4494269" y="1485161"/>
                  <a:pt x="4491143" y="1485977"/>
                  <a:pt x="4488343" y="1487599"/>
                </a:cubicBezTo>
                <a:cubicBezTo>
                  <a:pt x="4470132" y="1498168"/>
                  <a:pt x="4449297" y="1503756"/>
                  <a:pt x="4428100" y="1503756"/>
                </a:cubicBezTo>
                <a:cubicBezTo>
                  <a:pt x="4407182" y="1503756"/>
                  <a:pt x="4386498" y="1498192"/>
                  <a:pt x="4368288" y="1487680"/>
                </a:cubicBezTo>
                <a:cubicBezTo>
                  <a:pt x="4340942" y="1471896"/>
                  <a:pt x="4321262" y="1446569"/>
                  <a:pt x="4312885" y="1416389"/>
                </a:cubicBezTo>
                <a:cubicBezTo>
                  <a:pt x="4311346" y="1410848"/>
                  <a:pt x="4307274" y="1406368"/>
                  <a:pt x="4301908" y="1404326"/>
                </a:cubicBezTo>
                <a:cubicBezTo>
                  <a:pt x="4299819" y="1403521"/>
                  <a:pt x="4297638" y="1403136"/>
                  <a:pt x="4295456" y="1403136"/>
                </a:cubicBezTo>
                <a:cubicBezTo>
                  <a:pt x="4292038" y="1403136"/>
                  <a:pt x="4288643" y="1404105"/>
                  <a:pt x="4285692" y="1405995"/>
                </a:cubicBezTo>
                <a:cubicBezTo>
                  <a:pt x="4267038" y="1417964"/>
                  <a:pt x="4245491" y="1424299"/>
                  <a:pt x="4223360" y="1424299"/>
                </a:cubicBezTo>
                <a:cubicBezTo>
                  <a:pt x="4203329" y="1424299"/>
                  <a:pt x="4183520" y="1418967"/>
                  <a:pt x="4166056" y="1408899"/>
                </a:cubicBezTo>
                <a:cubicBezTo>
                  <a:pt x="4137451" y="1392392"/>
                  <a:pt x="4117339" y="1364160"/>
                  <a:pt x="4110876" y="1331437"/>
                </a:cubicBezTo>
                <a:cubicBezTo>
                  <a:pt x="4109674" y="1325370"/>
                  <a:pt x="4105451" y="1320319"/>
                  <a:pt x="4099665" y="1318091"/>
                </a:cubicBezTo>
                <a:cubicBezTo>
                  <a:pt x="4097553" y="1317274"/>
                  <a:pt x="4095337" y="1316866"/>
                  <a:pt x="4093131" y="1316866"/>
                </a:cubicBezTo>
                <a:cubicBezTo>
                  <a:pt x="4089317" y="1316866"/>
                  <a:pt x="4085537" y="1318079"/>
                  <a:pt x="4082375" y="1320412"/>
                </a:cubicBezTo>
                <a:cubicBezTo>
                  <a:pt x="4063966" y="1334050"/>
                  <a:pt x="4041346" y="1341563"/>
                  <a:pt x="4018679" y="1341563"/>
                </a:cubicBezTo>
                <a:cubicBezTo>
                  <a:pt x="4000071" y="1341563"/>
                  <a:pt x="3981686" y="1336616"/>
                  <a:pt x="3965481" y="1327260"/>
                </a:cubicBezTo>
                <a:cubicBezTo>
                  <a:pt x="3914524" y="1297827"/>
                  <a:pt x="3896990" y="1232427"/>
                  <a:pt x="3926412" y="1181481"/>
                </a:cubicBezTo>
                <a:cubicBezTo>
                  <a:pt x="3938743" y="1160122"/>
                  <a:pt x="3958318" y="1143580"/>
                  <a:pt x="3981522" y="1134922"/>
                </a:cubicBezTo>
                <a:cubicBezTo>
                  <a:pt x="3986854" y="1132940"/>
                  <a:pt x="3990937" y="1128565"/>
                  <a:pt x="3992547" y="1123119"/>
                </a:cubicBezTo>
                <a:cubicBezTo>
                  <a:pt x="3994157" y="1117674"/>
                  <a:pt x="3993118" y="1111783"/>
                  <a:pt x="3989735" y="1107215"/>
                </a:cubicBezTo>
                <a:cubicBezTo>
                  <a:pt x="3978046" y="1091447"/>
                  <a:pt x="3969973" y="1072877"/>
                  <a:pt x="3966391" y="1053532"/>
                </a:cubicBezTo>
                <a:cubicBezTo>
                  <a:pt x="3965318" y="1047723"/>
                  <a:pt x="3961468" y="1042801"/>
                  <a:pt x="3956078" y="1040362"/>
                </a:cubicBezTo>
                <a:cubicBezTo>
                  <a:pt x="3953698" y="1039280"/>
                  <a:pt x="3951155" y="1038744"/>
                  <a:pt x="3948612" y="1038744"/>
                </a:cubicBezTo>
                <a:cubicBezTo>
                  <a:pt x="3945404" y="1038744"/>
                  <a:pt x="3942208" y="1039598"/>
                  <a:pt x="3939384" y="1041274"/>
                </a:cubicBezTo>
                <a:cubicBezTo>
                  <a:pt x="3924032" y="1050399"/>
                  <a:pt x="3906428" y="1055218"/>
                  <a:pt x="3888462" y="1055218"/>
                </a:cubicBezTo>
                <a:cubicBezTo>
                  <a:pt x="3871126" y="1055218"/>
                  <a:pt x="3853965" y="1050604"/>
                  <a:pt x="3838846" y="1041877"/>
                </a:cubicBezTo>
                <a:cubicBezTo>
                  <a:pt x="3791307" y="1014421"/>
                  <a:pt x="3774951" y="953388"/>
                  <a:pt x="3802401" y="905825"/>
                </a:cubicBezTo>
                <a:lnTo>
                  <a:pt x="3802401" y="905828"/>
                </a:lnTo>
                <a:cubicBezTo>
                  <a:pt x="3820134" y="875114"/>
                  <a:pt x="3853219" y="856030"/>
                  <a:pt x="3888730" y="856030"/>
                </a:cubicBezTo>
                <a:cubicBezTo>
                  <a:pt x="3906101" y="856030"/>
                  <a:pt x="3923297" y="860656"/>
                  <a:pt x="3938428" y="869394"/>
                </a:cubicBezTo>
                <a:cubicBezTo>
                  <a:pt x="3958867" y="881185"/>
                  <a:pt x="3974499" y="900075"/>
                  <a:pt x="3982444" y="922575"/>
                </a:cubicBezTo>
                <a:cubicBezTo>
                  <a:pt x="3984404" y="928145"/>
                  <a:pt x="3988977" y="932407"/>
                  <a:pt x="3994670" y="933978"/>
                </a:cubicBezTo>
                <a:cubicBezTo>
                  <a:pt x="3996256" y="934411"/>
                  <a:pt x="3997890" y="934628"/>
                  <a:pt x="3999488" y="934628"/>
                </a:cubicBezTo>
                <a:cubicBezTo>
                  <a:pt x="4003653" y="934628"/>
                  <a:pt x="4007747" y="933193"/>
                  <a:pt x="4011026" y="930470"/>
                </a:cubicBezTo>
                <a:cubicBezTo>
                  <a:pt x="4025107" y="918804"/>
                  <a:pt x="4041229" y="910431"/>
                  <a:pt x="4058927" y="905589"/>
                </a:cubicBezTo>
                <a:cubicBezTo>
                  <a:pt x="4064281" y="904119"/>
                  <a:pt x="4068668" y="900280"/>
                  <a:pt x="4070826" y="895164"/>
                </a:cubicBezTo>
                <a:cubicBezTo>
                  <a:pt x="4072972" y="890049"/>
                  <a:pt x="4072658" y="884227"/>
                  <a:pt x="4069974" y="879374"/>
                </a:cubicBezTo>
                <a:cubicBezTo>
                  <a:pt x="4050877" y="844980"/>
                  <a:pt x="4051320" y="803944"/>
                  <a:pt x="4071153" y="769606"/>
                </a:cubicBezTo>
                <a:cubicBezTo>
                  <a:pt x="4091043" y="735155"/>
                  <a:pt x="4128130" y="713748"/>
                  <a:pt x="4167958" y="713748"/>
                </a:cubicBezTo>
                <a:cubicBezTo>
                  <a:pt x="4187440" y="713748"/>
                  <a:pt x="4206713" y="718931"/>
                  <a:pt x="4223687" y="728729"/>
                </a:cubicBezTo>
                <a:cubicBezTo>
                  <a:pt x="4244849" y="740954"/>
                  <a:pt x="4261065" y="759284"/>
                  <a:pt x="4270573" y="781739"/>
                </a:cubicBezTo>
                <a:cubicBezTo>
                  <a:pt x="4272684" y="786728"/>
                  <a:pt x="4276919" y="790500"/>
                  <a:pt x="4282122" y="792026"/>
                </a:cubicBezTo>
                <a:cubicBezTo>
                  <a:pt x="4283790" y="792527"/>
                  <a:pt x="4285517" y="792767"/>
                  <a:pt x="4287232" y="792767"/>
                </a:cubicBezTo>
                <a:cubicBezTo>
                  <a:pt x="4290813" y="792767"/>
                  <a:pt x="4294360" y="791707"/>
                  <a:pt x="4297393" y="789645"/>
                </a:cubicBezTo>
                <a:cubicBezTo>
                  <a:pt x="4308242" y="782274"/>
                  <a:pt x="4320083" y="776544"/>
                  <a:pt x="4332578" y="772612"/>
                </a:cubicBezTo>
                <a:cubicBezTo>
                  <a:pt x="4337653" y="771029"/>
                  <a:pt x="4341759" y="767281"/>
                  <a:pt x="4343824" y="762393"/>
                </a:cubicBezTo>
                <a:cubicBezTo>
                  <a:pt x="4345889" y="757494"/>
                  <a:pt x="4345702" y="751946"/>
                  <a:pt x="4343299" y="747206"/>
                </a:cubicBezTo>
                <a:cubicBezTo>
                  <a:pt x="4325683" y="712356"/>
                  <a:pt x="4326896" y="671240"/>
                  <a:pt x="4346554" y="637210"/>
                </a:cubicBezTo>
                <a:cubicBezTo>
                  <a:pt x="4367226" y="601405"/>
                  <a:pt x="4405782" y="579155"/>
                  <a:pt x="4447174" y="579155"/>
                </a:cubicBezTo>
                <a:cubicBezTo>
                  <a:pt x="4467402" y="579155"/>
                  <a:pt x="4487433" y="584544"/>
                  <a:pt x="4505084" y="594729"/>
                </a:cubicBezTo>
                <a:cubicBezTo>
                  <a:pt x="4526410" y="607045"/>
                  <a:pt x="4543582" y="626355"/>
                  <a:pt x="4553417" y="649093"/>
                </a:cubicBezTo>
                <a:cubicBezTo>
                  <a:pt x="4555528" y="653958"/>
                  <a:pt x="4559658" y="657661"/>
                  <a:pt x="4564721" y="659210"/>
                </a:cubicBezTo>
                <a:cubicBezTo>
                  <a:pt x="4566459" y="659734"/>
                  <a:pt x="4568244" y="659996"/>
                  <a:pt x="4570017" y="659996"/>
                </a:cubicBezTo>
                <a:cubicBezTo>
                  <a:pt x="4573424" y="659996"/>
                  <a:pt x="4576807" y="659028"/>
                  <a:pt x="4579747" y="657148"/>
                </a:cubicBezTo>
                <a:cubicBezTo>
                  <a:pt x="4588566" y="651521"/>
                  <a:pt x="4598051" y="646929"/>
                  <a:pt x="4607944" y="643512"/>
                </a:cubicBezTo>
                <a:cubicBezTo>
                  <a:pt x="4612855" y="641815"/>
                  <a:pt x="4616798" y="638090"/>
                  <a:pt x="4618758" y="633283"/>
                </a:cubicBezTo>
                <a:cubicBezTo>
                  <a:pt x="4620730" y="628476"/>
                  <a:pt x="4620531" y="623052"/>
                  <a:pt x="4618233" y="618404"/>
                </a:cubicBezTo>
                <a:cubicBezTo>
                  <a:pt x="4600349" y="582290"/>
                  <a:pt x="4601737" y="539818"/>
                  <a:pt x="4621955" y="504820"/>
                </a:cubicBezTo>
                <a:cubicBezTo>
                  <a:pt x="4643408" y="467658"/>
                  <a:pt x="4683412" y="444575"/>
                  <a:pt x="4726378" y="444575"/>
                </a:cubicBezTo>
                <a:cubicBezTo>
                  <a:pt x="4747388" y="444575"/>
                  <a:pt x="4768177" y="450157"/>
                  <a:pt x="4786493" y="460730"/>
                </a:cubicBezTo>
                <a:cubicBezTo>
                  <a:pt x="4808437" y="473410"/>
                  <a:pt x="4826181" y="493302"/>
                  <a:pt x="4836459" y="516748"/>
                </a:cubicBezTo>
                <a:cubicBezTo>
                  <a:pt x="4838547" y="521511"/>
                  <a:pt x="4842583" y="525145"/>
                  <a:pt x="4847530" y="526717"/>
                </a:cubicBezTo>
                <a:cubicBezTo>
                  <a:pt x="4849326" y="527286"/>
                  <a:pt x="4851170" y="527571"/>
                  <a:pt x="4853025" y="527571"/>
                </a:cubicBezTo>
                <a:cubicBezTo>
                  <a:pt x="4856268" y="527571"/>
                  <a:pt x="4859488" y="526694"/>
                  <a:pt x="4862334" y="524985"/>
                </a:cubicBezTo>
                <a:cubicBezTo>
                  <a:pt x="4869905" y="520440"/>
                  <a:pt x="4877967" y="516634"/>
                  <a:pt x="4886296" y="513661"/>
                </a:cubicBezTo>
                <a:cubicBezTo>
                  <a:pt x="4891149" y="511929"/>
                  <a:pt x="4895046" y="508203"/>
                  <a:pt x="4896982" y="503419"/>
                </a:cubicBezTo>
                <a:cubicBezTo>
                  <a:pt x="4898919" y="498635"/>
                  <a:pt x="4898721" y="493245"/>
                  <a:pt x="4896434" y="488619"/>
                </a:cubicBezTo>
                <a:cubicBezTo>
                  <a:pt x="4878422" y="452174"/>
                  <a:pt x="4879833" y="409350"/>
                  <a:pt x="4900202" y="374077"/>
                </a:cubicBezTo>
                <a:cubicBezTo>
                  <a:pt x="4921843" y="336584"/>
                  <a:pt x="4962219" y="313286"/>
                  <a:pt x="5005582" y="313286"/>
                </a:cubicBezTo>
                <a:cubicBezTo>
                  <a:pt x="5026791" y="313286"/>
                  <a:pt x="5047766" y="318926"/>
                  <a:pt x="5066234" y="329590"/>
                </a:cubicBezTo>
                <a:cubicBezTo>
                  <a:pt x="5089484" y="343010"/>
                  <a:pt x="5107847" y="364132"/>
                  <a:pt x="5117961" y="389082"/>
                </a:cubicBezTo>
                <a:cubicBezTo>
                  <a:pt x="5119944" y="393969"/>
                  <a:pt x="5123958" y="397741"/>
                  <a:pt x="5128950" y="399426"/>
                </a:cubicBezTo>
                <a:cubicBezTo>
                  <a:pt x="5130829" y="400064"/>
                  <a:pt x="5132777" y="400372"/>
                  <a:pt x="5134725" y="400372"/>
                </a:cubicBezTo>
                <a:cubicBezTo>
                  <a:pt x="5137933" y="400372"/>
                  <a:pt x="5141130" y="399519"/>
                  <a:pt x="5143953" y="397843"/>
                </a:cubicBezTo>
                <a:cubicBezTo>
                  <a:pt x="5156937" y="390131"/>
                  <a:pt x="5171065" y="384798"/>
                  <a:pt x="5185939" y="381973"/>
                </a:cubicBezTo>
                <a:cubicBezTo>
                  <a:pt x="5191702" y="380878"/>
                  <a:pt x="5196590" y="377063"/>
                  <a:pt x="5199029" y="371719"/>
                </a:cubicBezTo>
                <a:cubicBezTo>
                  <a:pt x="5201467" y="366388"/>
                  <a:pt x="5201152" y="360190"/>
                  <a:pt x="5198200" y="355120"/>
                </a:cubicBezTo>
                <a:cubicBezTo>
                  <a:pt x="5180165" y="324097"/>
                  <a:pt x="5180071" y="285580"/>
                  <a:pt x="5197955" y="254591"/>
                </a:cubicBezTo>
                <a:cubicBezTo>
                  <a:pt x="5215781" y="223695"/>
                  <a:pt x="5249053" y="204509"/>
                  <a:pt x="5284763" y="204509"/>
                </a:cubicBezTo>
                <a:close/>
                <a:moveTo>
                  <a:pt x="5080046" y="149778"/>
                </a:moveTo>
                <a:cubicBezTo>
                  <a:pt x="5094081" y="149778"/>
                  <a:pt x="5107940" y="153503"/>
                  <a:pt x="5120154" y="160555"/>
                </a:cubicBezTo>
                <a:cubicBezTo>
                  <a:pt x="5158524" y="182715"/>
                  <a:pt x="5171718" y="231965"/>
                  <a:pt x="5149564" y="270335"/>
                </a:cubicBezTo>
                <a:cubicBezTo>
                  <a:pt x="5135250" y="295126"/>
                  <a:pt x="5108558" y="310529"/>
                  <a:pt x="5079895" y="310529"/>
                </a:cubicBezTo>
                <a:cubicBezTo>
                  <a:pt x="5065872" y="310529"/>
                  <a:pt x="5052001" y="306804"/>
                  <a:pt x="5039787" y="299751"/>
                </a:cubicBezTo>
                <a:cubicBezTo>
                  <a:pt x="5001417" y="277592"/>
                  <a:pt x="4988223" y="228342"/>
                  <a:pt x="5010376" y="189971"/>
                </a:cubicBezTo>
                <a:cubicBezTo>
                  <a:pt x="5024691" y="165181"/>
                  <a:pt x="5051383" y="149778"/>
                  <a:pt x="5080046" y="149778"/>
                </a:cubicBezTo>
                <a:close/>
                <a:moveTo>
                  <a:pt x="5563908" y="135275"/>
                </a:moveTo>
                <a:cubicBezTo>
                  <a:pt x="5570745" y="135275"/>
                  <a:pt x="5577499" y="137098"/>
                  <a:pt x="5583449" y="140539"/>
                </a:cubicBezTo>
                <a:cubicBezTo>
                  <a:pt x="5592525" y="145769"/>
                  <a:pt x="5599000" y="154210"/>
                  <a:pt x="5601706" y="164327"/>
                </a:cubicBezTo>
                <a:cubicBezTo>
                  <a:pt x="5604425" y="174432"/>
                  <a:pt x="5603036" y="184982"/>
                  <a:pt x="5597810" y="194039"/>
                </a:cubicBezTo>
                <a:cubicBezTo>
                  <a:pt x="5590822" y="206138"/>
                  <a:pt x="5577814" y="213647"/>
                  <a:pt x="5563850" y="213647"/>
                </a:cubicBezTo>
                <a:cubicBezTo>
                  <a:pt x="5557002" y="213647"/>
                  <a:pt x="5550247" y="211823"/>
                  <a:pt x="5544298" y="208383"/>
                </a:cubicBezTo>
                <a:cubicBezTo>
                  <a:pt x="5535221" y="203153"/>
                  <a:pt x="5528747" y="194711"/>
                  <a:pt x="5526029" y="184595"/>
                </a:cubicBezTo>
                <a:cubicBezTo>
                  <a:pt x="5523322" y="174489"/>
                  <a:pt x="5524710" y="163940"/>
                  <a:pt x="5529937" y="154882"/>
                </a:cubicBezTo>
                <a:cubicBezTo>
                  <a:pt x="5536925" y="142794"/>
                  <a:pt x="5549944" y="135275"/>
                  <a:pt x="5563908" y="135275"/>
                </a:cubicBezTo>
                <a:close/>
                <a:moveTo>
                  <a:pt x="4875295" y="117561"/>
                </a:moveTo>
                <a:cubicBezTo>
                  <a:pt x="4881945" y="117561"/>
                  <a:pt x="4888513" y="119328"/>
                  <a:pt x="4894299" y="122677"/>
                </a:cubicBezTo>
                <a:cubicBezTo>
                  <a:pt x="4903107" y="127757"/>
                  <a:pt x="4909407" y="135972"/>
                  <a:pt x="4912043" y="145792"/>
                </a:cubicBezTo>
                <a:cubicBezTo>
                  <a:pt x="4914680" y="155613"/>
                  <a:pt x="4913326" y="165877"/>
                  <a:pt x="4908240" y="174684"/>
                </a:cubicBezTo>
                <a:cubicBezTo>
                  <a:pt x="4901462" y="186430"/>
                  <a:pt x="4888816" y="193733"/>
                  <a:pt x="4875237" y="193733"/>
                </a:cubicBezTo>
                <a:cubicBezTo>
                  <a:pt x="4868599" y="193733"/>
                  <a:pt x="4862019" y="191966"/>
                  <a:pt x="4856221" y="188617"/>
                </a:cubicBezTo>
                <a:cubicBezTo>
                  <a:pt x="4838057" y="178125"/>
                  <a:pt x="4831804" y="154792"/>
                  <a:pt x="4842292" y="136610"/>
                </a:cubicBezTo>
                <a:cubicBezTo>
                  <a:pt x="4849081" y="124864"/>
                  <a:pt x="4861728" y="117561"/>
                  <a:pt x="4875295" y="117561"/>
                </a:cubicBezTo>
                <a:close/>
                <a:moveTo>
                  <a:pt x="5359215" y="59674"/>
                </a:moveTo>
                <a:cubicBezTo>
                  <a:pt x="5366250" y="59674"/>
                  <a:pt x="5373203" y="61543"/>
                  <a:pt x="5379304" y="65074"/>
                </a:cubicBezTo>
                <a:cubicBezTo>
                  <a:pt x="5398542" y="76182"/>
                  <a:pt x="5405157" y="100870"/>
                  <a:pt x="5394050" y="120089"/>
                </a:cubicBezTo>
                <a:cubicBezTo>
                  <a:pt x="5386876" y="132520"/>
                  <a:pt x="5373506" y="140232"/>
                  <a:pt x="5359134" y="140232"/>
                </a:cubicBezTo>
                <a:cubicBezTo>
                  <a:pt x="5352099" y="140232"/>
                  <a:pt x="5345146" y="138363"/>
                  <a:pt x="5339033" y="134832"/>
                </a:cubicBezTo>
                <a:lnTo>
                  <a:pt x="5339033" y="134831"/>
                </a:lnTo>
                <a:cubicBezTo>
                  <a:pt x="5319807" y="123735"/>
                  <a:pt x="5313193" y="99058"/>
                  <a:pt x="5324299" y="79827"/>
                </a:cubicBezTo>
                <a:cubicBezTo>
                  <a:pt x="5331462" y="67398"/>
                  <a:pt x="5344843" y="59674"/>
                  <a:pt x="5359215" y="59674"/>
                </a:cubicBezTo>
                <a:close/>
                <a:moveTo>
                  <a:pt x="5154499" y="0"/>
                </a:moveTo>
                <a:cubicBezTo>
                  <a:pt x="5158944" y="0"/>
                  <a:pt x="5163319" y="1185"/>
                  <a:pt x="5167180" y="3418"/>
                </a:cubicBezTo>
                <a:cubicBezTo>
                  <a:pt x="5173072" y="6813"/>
                  <a:pt x="5177271" y="12293"/>
                  <a:pt x="5179033" y="18866"/>
                </a:cubicBezTo>
                <a:cubicBezTo>
                  <a:pt x="5180794" y="25440"/>
                  <a:pt x="5179896" y="32299"/>
                  <a:pt x="5176513" y="38177"/>
                </a:cubicBezTo>
                <a:cubicBezTo>
                  <a:pt x="5171975" y="46016"/>
                  <a:pt x="5163517" y="50903"/>
                  <a:pt x="5154452" y="50903"/>
                </a:cubicBezTo>
                <a:cubicBezTo>
                  <a:pt x="5150008" y="50903"/>
                  <a:pt x="5145621" y="49717"/>
                  <a:pt x="5141760" y="47484"/>
                </a:cubicBezTo>
                <a:cubicBezTo>
                  <a:pt x="5135857" y="44090"/>
                  <a:pt x="5131657" y="38598"/>
                  <a:pt x="5129896" y="32036"/>
                </a:cubicBezTo>
                <a:cubicBezTo>
                  <a:pt x="5128134" y="25474"/>
                  <a:pt x="5129032" y="18616"/>
                  <a:pt x="5132439" y="12737"/>
                </a:cubicBezTo>
                <a:cubicBezTo>
                  <a:pt x="5136965" y="4876"/>
                  <a:pt x="5145423" y="0"/>
                  <a:pt x="5154499" y="0"/>
                </a:cubicBezTo>
                <a:close/>
              </a:path>
            </a:pathLst>
          </a:custGeom>
          <a:solidFill>
            <a:schemeClr val="accent1"/>
          </a:solidFill>
          <a:ln w="11659" cap="flat">
            <a:noFill/>
            <a:prstDash val="solid"/>
            <a:miter/>
          </a:ln>
        </p:spPr>
        <p:txBody>
          <a:bodyPr rtlCol="0" anchor="ctr"/>
          <a:lstStyle/>
          <a:p>
            <a:endParaRPr lang="de-DE"/>
          </a:p>
        </p:txBody>
      </p:sp>
      <p:sp>
        <p:nvSpPr>
          <p:cNvPr id="11" name="Spielfeld">
            <a:extLst>
              <a:ext uri="{FF2B5EF4-FFF2-40B4-BE49-F238E27FC236}">
                <a16:creationId xmlns:a16="http://schemas.microsoft.com/office/drawing/2014/main" id="{78D59809-B87A-6F38-3D89-2D302DEE79DF}"/>
              </a:ext>
            </a:extLst>
          </p:cNvPr>
          <p:cNvSpPr txBox="1">
            <a:spLocks noChangeAspect="1"/>
          </p:cNvSpPr>
          <p:nvPr userDrawn="1"/>
        </p:nvSpPr>
        <p:spPr bwMode="gray">
          <a:xfrm>
            <a:off x="-600" y="2657950"/>
            <a:ext cx="12193200" cy="4200050"/>
          </a:xfrm>
          <a:custGeom>
            <a:avLst/>
            <a:gdLst>
              <a:gd name="connsiteX0" fmla="*/ 12193133 w 12193200"/>
              <a:gd name="connsiteY0" fmla="*/ 0 h 4200050"/>
              <a:gd name="connsiteX1" fmla="*/ 12193133 w 12193200"/>
              <a:gd name="connsiteY1" fmla="*/ 64149 h 4200050"/>
              <a:gd name="connsiteX2" fmla="*/ 12022608 w 12193200"/>
              <a:gd name="connsiteY2" fmla="*/ 185453 h 4200050"/>
              <a:gd name="connsiteX3" fmla="*/ 12022676 w 12193200"/>
              <a:gd name="connsiteY3" fmla="*/ 185453 h 4200050"/>
              <a:gd name="connsiteX4" fmla="*/ 10237074 w 12193200"/>
              <a:gd name="connsiteY4" fmla="*/ 3721492 h 4200050"/>
              <a:gd name="connsiteX5" fmla="*/ 12193200 w 12193200"/>
              <a:gd name="connsiteY5" fmla="*/ 3721492 h 4200050"/>
              <a:gd name="connsiteX6" fmla="*/ 12193200 w 12193200"/>
              <a:gd name="connsiteY6" fmla="*/ 3776360 h 4200050"/>
              <a:gd name="connsiteX7" fmla="*/ 10237074 w 12193200"/>
              <a:gd name="connsiteY7" fmla="*/ 3776360 h 4200050"/>
              <a:gd name="connsiteX8" fmla="*/ 10245007 w 12193200"/>
              <a:gd name="connsiteY8" fmla="*/ 4019977 h 4200050"/>
              <a:gd name="connsiteX9" fmla="*/ 10261280 w 12193200"/>
              <a:gd name="connsiteY9" fmla="*/ 4200050 h 4200050"/>
              <a:gd name="connsiteX10" fmla="*/ 10207689 w 12193200"/>
              <a:gd name="connsiteY10" fmla="*/ 4200050 h 4200050"/>
              <a:gd name="connsiteX11" fmla="*/ 10192223 w 12193200"/>
              <a:gd name="connsiteY11" fmla="*/ 4037594 h 4200050"/>
              <a:gd name="connsiteX12" fmla="*/ 10183280 w 12193200"/>
              <a:gd name="connsiteY12" fmla="*/ 3776360 h 4200050"/>
              <a:gd name="connsiteX13" fmla="*/ 0 w 12193200"/>
              <a:gd name="connsiteY13" fmla="*/ 3776360 h 4200050"/>
              <a:gd name="connsiteX14" fmla="*/ 0 w 12193200"/>
              <a:gd name="connsiteY14" fmla="*/ 3721492 h 4200050"/>
              <a:gd name="connsiteX15" fmla="*/ 10183280 w 12193200"/>
              <a:gd name="connsiteY15" fmla="*/ 3721492 h 4200050"/>
              <a:gd name="connsiteX16" fmla="*/ 12166842 w 12193200"/>
              <a:gd name="connsiteY16" fmla="*/ 16878 h 42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3200" h="4200050">
                <a:moveTo>
                  <a:pt x="12193133" y="0"/>
                </a:moveTo>
                <a:lnTo>
                  <a:pt x="12193133" y="64149"/>
                </a:lnTo>
                <a:lnTo>
                  <a:pt x="12022608" y="185453"/>
                </a:lnTo>
                <a:lnTo>
                  <a:pt x="12022676" y="185453"/>
                </a:lnTo>
                <a:cubicBezTo>
                  <a:pt x="10945263" y="991277"/>
                  <a:pt x="10245680" y="2274450"/>
                  <a:pt x="10237074" y="3721492"/>
                </a:cubicBezTo>
                <a:lnTo>
                  <a:pt x="12193200" y="3721492"/>
                </a:lnTo>
                <a:lnTo>
                  <a:pt x="12193200" y="3776360"/>
                </a:lnTo>
                <a:lnTo>
                  <a:pt x="10237074" y="3776360"/>
                </a:lnTo>
                <a:cubicBezTo>
                  <a:pt x="10237544" y="3858126"/>
                  <a:pt x="10240166" y="3939353"/>
                  <a:pt x="10245007" y="4019977"/>
                </a:cubicBezTo>
                <a:lnTo>
                  <a:pt x="10261280" y="4200050"/>
                </a:lnTo>
                <a:lnTo>
                  <a:pt x="10207689" y="4200050"/>
                </a:lnTo>
                <a:lnTo>
                  <a:pt x="10192223" y="4037594"/>
                </a:lnTo>
                <a:cubicBezTo>
                  <a:pt x="10186709" y="3951188"/>
                  <a:pt x="10183818" y="3864043"/>
                  <a:pt x="10183280" y="3776360"/>
                </a:cubicBezTo>
                <a:lnTo>
                  <a:pt x="0" y="3776360"/>
                </a:lnTo>
                <a:lnTo>
                  <a:pt x="0" y="3721492"/>
                </a:lnTo>
                <a:lnTo>
                  <a:pt x="10183280" y="3721492"/>
                </a:lnTo>
                <a:cubicBezTo>
                  <a:pt x="10192358" y="2179304"/>
                  <a:pt x="10976933" y="820887"/>
                  <a:pt x="12166842" y="16878"/>
                </a:cubicBezTo>
                <a:close/>
              </a:path>
            </a:pathLst>
          </a:custGeom>
          <a:solidFill>
            <a:schemeClr val="accent5"/>
          </a:solidFill>
        </p:spPr>
        <p:txBody>
          <a:bodyPr wrap="square">
            <a:noAutofit/>
          </a:bodyPr>
          <a:lstStyle>
            <a:lvl1pPr marL="0" indent="0" algn="l" defTabSz="914400" rtl="0" eaLnBrk="1" latinLnBrk="0" hangingPunct="1">
              <a:lnSpc>
                <a:spcPct val="100000"/>
              </a:lnSpc>
              <a:spcBef>
                <a:spcPts val="0"/>
              </a:spcBef>
              <a:buFont typeface="DFB Sans Pro Static" panose="020B0604020202020204" pitchFamily="34" charset="0"/>
              <a:buNone/>
              <a:defRPr sz="100" b="0" kern="1200">
                <a:solidFill>
                  <a:schemeClr val="tx1">
                    <a:alpha val="0"/>
                  </a:schemeClr>
                </a:solidFill>
                <a:latin typeface="+mn-lt"/>
                <a:ea typeface="+mn-ea"/>
                <a:cs typeface="+mn-cs"/>
              </a:defRPr>
            </a:lvl1pPr>
            <a:lvl2pPr marL="0" indent="0" algn="l" defTabSz="914400" rtl="0" eaLnBrk="1" latinLnBrk="0" hangingPunct="1">
              <a:lnSpc>
                <a:spcPct val="100000"/>
              </a:lnSpc>
              <a:spcBef>
                <a:spcPts val="0"/>
              </a:spcBef>
              <a:buFont typeface="DFB Sans Pro Static" panose="020B0604020202020204" pitchFamily="34" charset="0"/>
              <a:buNone/>
              <a:defRPr sz="100" b="0" kern="1200">
                <a:solidFill>
                  <a:schemeClr val="tx1">
                    <a:alpha val="0"/>
                  </a:schemeClr>
                </a:solidFill>
                <a:latin typeface="+mn-lt"/>
                <a:ea typeface="+mn-ea"/>
                <a:cs typeface="+mn-cs"/>
              </a:defRPr>
            </a:lvl2pPr>
            <a:lvl3pPr marL="0" indent="0" algn="l" defTabSz="914400" rtl="0" eaLnBrk="1" latinLnBrk="0" hangingPunct="1">
              <a:lnSpc>
                <a:spcPct val="100000"/>
              </a:lnSpc>
              <a:spcBef>
                <a:spcPts val="0"/>
              </a:spcBef>
              <a:buSzPct val="110000"/>
              <a:buFont typeface="DFB Sans Pro Static" panose="020B0504040101010104" pitchFamily="34" charset="0"/>
              <a:buNone/>
              <a:defRPr sz="100" b="0" kern="1200">
                <a:solidFill>
                  <a:schemeClr val="tx1">
                    <a:alpha val="0"/>
                  </a:schemeClr>
                </a:solidFill>
                <a:latin typeface="+mn-lt"/>
                <a:ea typeface="+mn-ea"/>
                <a:cs typeface="+mn-cs"/>
              </a:defRPr>
            </a:lvl3pPr>
            <a:lvl4pPr marL="0" indent="0" algn="l" defTabSz="914400" rtl="0" eaLnBrk="1" latinLnBrk="0" hangingPunct="1">
              <a:lnSpc>
                <a:spcPct val="100000"/>
              </a:lnSpc>
              <a:spcBef>
                <a:spcPts val="0"/>
              </a:spcBef>
              <a:buSzPct val="110000"/>
              <a:buFont typeface="DFB Sans Pro Static" panose="020B0504040101010104" pitchFamily="34" charset="0"/>
              <a:buNone/>
              <a:defRPr sz="100" b="0" kern="1200">
                <a:solidFill>
                  <a:schemeClr val="tx1">
                    <a:alpha val="0"/>
                  </a:schemeClr>
                </a:solidFill>
                <a:latin typeface="+mn-lt"/>
                <a:ea typeface="+mn-ea"/>
                <a:cs typeface="+mn-cs"/>
              </a:defRPr>
            </a:lvl4pPr>
            <a:lvl5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5pPr>
            <a:lvl6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6pPr>
            <a:lvl7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7pPr>
            <a:lvl8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8pPr>
            <a:lvl9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9pPr>
          </a:lstStyle>
          <a:p>
            <a:r>
              <a:rPr lang="de-DE"/>
              <a:t> </a:t>
            </a:r>
            <a:endParaRPr lang="de-DE" dirty="0"/>
          </a:p>
        </p:txBody>
      </p:sp>
      <p:sp>
        <p:nvSpPr>
          <p:cNvPr id="2" name="Titel 1">
            <a:extLst>
              <a:ext uri="{FF2B5EF4-FFF2-40B4-BE49-F238E27FC236}">
                <a16:creationId xmlns:a16="http://schemas.microsoft.com/office/drawing/2014/main" id="{296F9221-D1E7-A2FB-EC4F-E9F93A5D16B3}"/>
              </a:ext>
            </a:extLst>
          </p:cNvPr>
          <p:cNvSpPr>
            <a:spLocks noGrp="1"/>
          </p:cNvSpPr>
          <p:nvPr>
            <p:ph type="ctrTitle" hasCustomPrompt="1"/>
          </p:nvPr>
        </p:nvSpPr>
        <p:spPr bwMode="gray">
          <a:xfrm>
            <a:off x="443372" y="1939057"/>
            <a:ext cx="7416000" cy="2406813"/>
          </a:xfrm>
        </p:spPr>
        <p:txBody>
          <a:bodyPr anchor="b"/>
          <a:lstStyle>
            <a:lvl1pPr algn="l">
              <a:lnSpc>
                <a:spcPct val="85000"/>
              </a:lnSpc>
              <a:defRPr sz="4600" b="1" i="1">
                <a:solidFill>
                  <a:schemeClr val="accent5"/>
                </a:solidFill>
                <a:latin typeface="DFB Sans Pro Static Wide Black" panose="020B0A05040101010104" pitchFamily="34" charset="0"/>
              </a:defRPr>
            </a:lvl1pPr>
          </a:lstStyle>
          <a:p>
            <a:r>
              <a:rPr lang="de-DE" dirty="0"/>
              <a:t>Präsentations-titel bearbeiten (maximal vierzeilig)</a:t>
            </a:r>
          </a:p>
        </p:txBody>
      </p:sp>
      <p:sp>
        <p:nvSpPr>
          <p:cNvPr id="3" name="Untertitel 2">
            <a:extLst>
              <a:ext uri="{FF2B5EF4-FFF2-40B4-BE49-F238E27FC236}">
                <a16:creationId xmlns:a16="http://schemas.microsoft.com/office/drawing/2014/main" id="{EBD15717-99AE-983B-096F-E7DBF318B626}"/>
              </a:ext>
            </a:extLst>
          </p:cNvPr>
          <p:cNvSpPr>
            <a:spLocks noGrp="1"/>
          </p:cNvSpPr>
          <p:nvPr>
            <p:ph type="subTitle" idx="1" hasCustomPrompt="1"/>
          </p:nvPr>
        </p:nvSpPr>
        <p:spPr bwMode="gray">
          <a:xfrm>
            <a:off x="443372" y="4527627"/>
            <a:ext cx="7416000" cy="246221"/>
          </a:xfrm>
        </p:spPr>
        <p:txBody>
          <a:bodyPr/>
          <a:lstStyle>
            <a:lvl1pPr marL="0" indent="0" algn="l">
              <a:spcBef>
                <a:spcPts val="0"/>
              </a:spcBef>
              <a:buNone/>
              <a:defRPr sz="1600" b="0" strike="noStrike" cap="all" spc="20" baseline="0">
                <a:solidFill>
                  <a:schemeClr val="accent5"/>
                </a:solidFill>
                <a:latin typeface="DFB Sans Pro Static Black" panose="020B0A04040101010104" pitchFamily="34" charset="0"/>
              </a:defRPr>
            </a:lvl1pPr>
            <a:lvl2pPr marL="0" indent="0" algn="l">
              <a:spcBef>
                <a:spcPts val="0"/>
              </a:spcBef>
              <a:buNone/>
              <a:defRPr sz="1600" b="0" strike="noStrike" cap="all" spc="20" baseline="0">
                <a:solidFill>
                  <a:schemeClr val="accent5"/>
                </a:solidFill>
                <a:latin typeface="DFB Sans Pro Static Black" panose="020B0A04040101010104" pitchFamily="34" charset="0"/>
              </a:defRPr>
            </a:lvl2pPr>
            <a:lvl3pPr marL="0" indent="0" algn="l">
              <a:spcBef>
                <a:spcPts val="0"/>
              </a:spcBef>
              <a:buNone/>
              <a:defRPr sz="1600" b="0" strike="noStrike" cap="all" spc="20" baseline="0">
                <a:solidFill>
                  <a:schemeClr val="accent5"/>
                </a:solidFill>
                <a:latin typeface="DFB Sans Pro Static Black" panose="020B0A04040101010104" pitchFamily="34" charset="0"/>
              </a:defRPr>
            </a:lvl3pPr>
            <a:lvl4pPr marL="0" indent="0" algn="l">
              <a:spcBef>
                <a:spcPts val="0"/>
              </a:spcBef>
              <a:buNone/>
              <a:defRPr sz="1600" b="0" strike="noStrike" cap="all" spc="20" baseline="0">
                <a:solidFill>
                  <a:schemeClr val="accent5"/>
                </a:solidFill>
                <a:latin typeface="DFB Sans Pro Static Black" panose="020B0A04040101010104" pitchFamily="34" charset="0"/>
              </a:defRPr>
            </a:lvl4pPr>
            <a:lvl5pPr marL="0" indent="0" algn="l">
              <a:spcBef>
                <a:spcPts val="0"/>
              </a:spcBef>
              <a:buNone/>
              <a:defRPr sz="1600" b="0" strike="noStrike" cap="all" spc="20" baseline="0">
                <a:solidFill>
                  <a:schemeClr val="accent5"/>
                </a:solidFill>
                <a:latin typeface="DFB Sans Pro Static Black" panose="020B0A04040101010104" pitchFamily="34" charset="0"/>
              </a:defRPr>
            </a:lvl5pPr>
            <a:lvl6pPr marL="0" indent="0" algn="l">
              <a:spcBef>
                <a:spcPts val="0"/>
              </a:spcBef>
              <a:buNone/>
              <a:defRPr sz="1600" b="0" strike="noStrike" cap="all" spc="20" baseline="0">
                <a:solidFill>
                  <a:schemeClr val="accent5"/>
                </a:solidFill>
                <a:latin typeface="DFB Sans Pro Static Black" panose="020B0A04040101010104" pitchFamily="34" charset="0"/>
              </a:defRPr>
            </a:lvl6pPr>
            <a:lvl7pPr marL="0" indent="0" algn="l">
              <a:spcBef>
                <a:spcPts val="0"/>
              </a:spcBef>
              <a:buNone/>
              <a:defRPr sz="1600" b="0" strike="noStrike" cap="all" spc="20" baseline="0">
                <a:solidFill>
                  <a:schemeClr val="accent5"/>
                </a:solidFill>
                <a:latin typeface="DFB Sans Pro Static Black" panose="020B0A04040101010104" pitchFamily="34" charset="0"/>
              </a:defRPr>
            </a:lvl7pPr>
            <a:lvl8pPr marL="0" indent="0" algn="l">
              <a:spcBef>
                <a:spcPts val="0"/>
              </a:spcBef>
              <a:buNone/>
              <a:defRPr sz="1600" b="0" strike="noStrike" cap="all" spc="20" baseline="0">
                <a:solidFill>
                  <a:schemeClr val="accent5"/>
                </a:solidFill>
                <a:latin typeface="DFB Sans Pro Static Black" panose="020B0A04040101010104" pitchFamily="34" charset="0"/>
              </a:defRPr>
            </a:lvl8pPr>
            <a:lvl9pPr marL="0" indent="0" algn="l">
              <a:spcBef>
                <a:spcPts val="0"/>
              </a:spcBef>
              <a:buNone/>
              <a:defRPr sz="1600" b="0" strike="noStrike" cap="all" spc="20" baseline="0">
                <a:solidFill>
                  <a:schemeClr val="accent5"/>
                </a:solidFill>
                <a:latin typeface="DFB Sans Pro Static Black" panose="020B0A04040101010104" pitchFamily="34" charset="0"/>
              </a:defRPr>
            </a:lvl9pPr>
          </a:lstStyle>
          <a:p>
            <a:pPr lvl="0"/>
            <a:r>
              <a:rPr lang="de-DE" dirty="0"/>
              <a:t>Untertitel bearbeiten</a:t>
            </a:r>
          </a:p>
        </p:txBody>
      </p:sp>
      <p:sp>
        <p:nvSpPr>
          <p:cNvPr id="9" name="Textplatzhalter 3">
            <a:extLst>
              <a:ext uri="{FF2B5EF4-FFF2-40B4-BE49-F238E27FC236}">
                <a16:creationId xmlns:a16="http://schemas.microsoft.com/office/drawing/2014/main" id="{E53A3ED3-BE1B-EBE0-683B-8629188A3811}"/>
              </a:ext>
            </a:extLst>
          </p:cNvPr>
          <p:cNvSpPr>
            <a:spLocks noGrp="1"/>
          </p:cNvSpPr>
          <p:nvPr>
            <p:ph type="body" sz="quarter" idx="13" hasCustomPrompt="1"/>
          </p:nvPr>
        </p:nvSpPr>
        <p:spPr bwMode="gray">
          <a:xfrm>
            <a:off x="442913" y="5044534"/>
            <a:ext cx="4104000" cy="184666"/>
          </a:xfrm>
        </p:spPr>
        <p:txBody>
          <a:bodyPr>
            <a:spAutoFit/>
          </a:bodyPr>
          <a:lstStyle>
            <a:lvl1pPr marL="0" indent="0">
              <a:spcBef>
                <a:spcPts val="0"/>
              </a:spcBef>
              <a:buFont typeface="DFB Sans Pro Static" panose="020B0604020202020204" pitchFamily="34" charset="0"/>
              <a:buNone/>
              <a:defRPr sz="1200" b="1">
                <a:solidFill>
                  <a:schemeClr val="bg2"/>
                </a:solidFill>
                <a:latin typeface="DFB Sans Pro Static" panose="020B0504040101010104" pitchFamily="34" charset="0"/>
              </a:defRPr>
            </a:lvl1pPr>
            <a:lvl2pPr marL="0" indent="0">
              <a:spcBef>
                <a:spcPts val="0"/>
              </a:spcBef>
              <a:buFont typeface="DFB Sans Pro Static" panose="020B0604020202020204" pitchFamily="34" charset="0"/>
              <a:buNone/>
              <a:defRPr sz="1200" b="1">
                <a:solidFill>
                  <a:schemeClr val="bg2"/>
                </a:solidFill>
                <a:latin typeface="DFB Sans Pro Static" panose="020B0504040101010104" pitchFamily="34" charset="0"/>
              </a:defRPr>
            </a:lvl2pPr>
            <a:lvl3pPr marL="0" indent="0">
              <a:spcBef>
                <a:spcPts val="0"/>
              </a:spcBef>
              <a:buNone/>
              <a:defRPr sz="1200" b="1">
                <a:solidFill>
                  <a:schemeClr val="bg2"/>
                </a:solidFill>
                <a:latin typeface="DFB Sans Pro Static" panose="020B0504040101010104" pitchFamily="34" charset="0"/>
              </a:defRPr>
            </a:lvl3pPr>
            <a:lvl4pPr marL="0" indent="0">
              <a:spcBef>
                <a:spcPts val="0"/>
              </a:spcBef>
              <a:buNone/>
              <a:defRPr sz="1200" b="1">
                <a:solidFill>
                  <a:schemeClr val="bg2"/>
                </a:solidFill>
                <a:latin typeface="DFB Sans Pro Static" panose="020B0504040101010104" pitchFamily="34" charset="0"/>
              </a:defRPr>
            </a:lvl4pPr>
            <a:lvl5pPr marL="0" indent="0">
              <a:spcBef>
                <a:spcPts val="0"/>
              </a:spcBef>
              <a:buNone/>
              <a:defRPr sz="1200" b="1">
                <a:solidFill>
                  <a:schemeClr val="bg2"/>
                </a:solidFill>
                <a:latin typeface="DFB Sans Pro Static" panose="020B0504040101010104" pitchFamily="34" charset="0"/>
              </a:defRPr>
            </a:lvl5pPr>
            <a:lvl6pPr marL="0" indent="0">
              <a:spcBef>
                <a:spcPts val="0"/>
              </a:spcBef>
              <a:buNone/>
              <a:defRPr sz="1200" b="1">
                <a:solidFill>
                  <a:schemeClr val="bg2"/>
                </a:solidFill>
                <a:latin typeface="DFB Sans Pro Static" panose="020B0504040101010104" pitchFamily="34" charset="0"/>
              </a:defRPr>
            </a:lvl6pPr>
            <a:lvl7pPr marL="0" indent="0">
              <a:spcBef>
                <a:spcPts val="0"/>
              </a:spcBef>
              <a:buNone/>
              <a:defRPr sz="1200" b="1">
                <a:solidFill>
                  <a:schemeClr val="bg2"/>
                </a:solidFill>
                <a:latin typeface="DFB Sans Pro Static" panose="020B0504040101010104" pitchFamily="34" charset="0"/>
              </a:defRPr>
            </a:lvl7pPr>
            <a:lvl8pPr marL="0" indent="0">
              <a:spcBef>
                <a:spcPts val="0"/>
              </a:spcBef>
              <a:buNone/>
              <a:defRPr sz="1200" b="1">
                <a:solidFill>
                  <a:schemeClr val="bg2"/>
                </a:solidFill>
                <a:latin typeface="DFB Sans Pro Static" panose="020B0504040101010104" pitchFamily="34" charset="0"/>
              </a:defRPr>
            </a:lvl8pPr>
            <a:lvl9pPr marL="0" indent="0">
              <a:spcBef>
                <a:spcPts val="0"/>
              </a:spcBef>
              <a:buNone/>
              <a:defRPr sz="1200" b="1">
                <a:solidFill>
                  <a:schemeClr val="bg2"/>
                </a:solidFill>
                <a:latin typeface="DFB Sans Pro Static" panose="020B0504040101010104" pitchFamily="34" charset="0"/>
              </a:defRPr>
            </a:lvl9pPr>
          </a:lstStyle>
          <a:p>
            <a:pPr lvl="0"/>
            <a:r>
              <a:rPr lang="de-DE" dirty="0"/>
              <a:t>Abteilung oder Bereich bearbeiten</a:t>
            </a:r>
          </a:p>
        </p:txBody>
      </p:sp>
      <p:sp>
        <p:nvSpPr>
          <p:cNvPr id="10" name="Textplatzhalter 4">
            <a:extLst>
              <a:ext uri="{FF2B5EF4-FFF2-40B4-BE49-F238E27FC236}">
                <a16:creationId xmlns:a16="http://schemas.microsoft.com/office/drawing/2014/main" id="{7AFCEB58-6AFC-BCF7-7E51-89832110A40A}"/>
              </a:ext>
            </a:extLst>
          </p:cNvPr>
          <p:cNvSpPr>
            <a:spLocks noGrp="1"/>
          </p:cNvSpPr>
          <p:nvPr>
            <p:ph type="body" sz="quarter" idx="14" hasCustomPrompt="1"/>
          </p:nvPr>
        </p:nvSpPr>
        <p:spPr bwMode="gray">
          <a:xfrm>
            <a:off x="442913" y="5265204"/>
            <a:ext cx="4104000" cy="184666"/>
          </a:xfrm>
        </p:spPr>
        <p:txBody>
          <a:bodyPr>
            <a:spAutoFit/>
          </a:bodyPr>
          <a:lstStyle>
            <a:lvl1pPr marL="0" indent="0">
              <a:spcBef>
                <a:spcPts val="0"/>
              </a:spcBef>
              <a:buFont typeface="DFB Sans Pro Static" panose="020B0604020202020204" pitchFamily="34" charset="0"/>
              <a:buNone/>
              <a:defRPr sz="1200" b="1">
                <a:solidFill>
                  <a:schemeClr val="bg2"/>
                </a:solidFill>
                <a:latin typeface="DFB Sans Pro Static" panose="020B0504040101010104" pitchFamily="34" charset="0"/>
              </a:defRPr>
            </a:lvl1pPr>
            <a:lvl2pPr marL="0" indent="0">
              <a:spcBef>
                <a:spcPts val="0"/>
              </a:spcBef>
              <a:buFont typeface="DFB Sans Pro Static" panose="020B0604020202020204" pitchFamily="34" charset="0"/>
              <a:buNone/>
              <a:defRPr sz="1200" b="1">
                <a:solidFill>
                  <a:schemeClr val="bg2"/>
                </a:solidFill>
                <a:latin typeface="DFB Sans Pro Static" panose="020B0504040101010104" pitchFamily="34" charset="0"/>
              </a:defRPr>
            </a:lvl2pPr>
            <a:lvl3pPr marL="0" indent="0">
              <a:spcBef>
                <a:spcPts val="0"/>
              </a:spcBef>
              <a:buNone/>
              <a:defRPr sz="1200" b="1">
                <a:solidFill>
                  <a:schemeClr val="bg2"/>
                </a:solidFill>
                <a:latin typeface="DFB Sans Pro Static" panose="020B0504040101010104" pitchFamily="34" charset="0"/>
              </a:defRPr>
            </a:lvl3pPr>
            <a:lvl4pPr marL="0" indent="0">
              <a:spcBef>
                <a:spcPts val="0"/>
              </a:spcBef>
              <a:buNone/>
              <a:defRPr sz="1200" b="1">
                <a:solidFill>
                  <a:schemeClr val="bg2"/>
                </a:solidFill>
                <a:latin typeface="DFB Sans Pro Static" panose="020B0504040101010104" pitchFamily="34" charset="0"/>
              </a:defRPr>
            </a:lvl4pPr>
            <a:lvl5pPr marL="0" indent="0">
              <a:spcBef>
                <a:spcPts val="0"/>
              </a:spcBef>
              <a:buNone/>
              <a:defRPr sz="1200" b="1">
                <a:solidFill>
                  <a:schemeClr val="bg2"/>
                </a:solidFill>
                <a:latin typeface="DFB Sans Pro Static" panose="020B0504040101010104" pitchFamily="34" charset="0"/>
              </a:defRPr>
            </a:lvl5pPr>
            <a:lvl6pPr marL="0" indent="0">
              <a:spcBef>
                <a:spcPts val="0"/>
              </a:spcBef>
              <a:buNone/>
              <a:defRPr sz="1200" b="1">
                <a:solidFill>
                  <a:schemeClr val="bg2"/>
                </a:solidFill>
                <a:latin typeface="DFB Sans Pro Static" panose="020B0504040101010104" pitchFamily="34" charset="0"/>
              </a:defRPr>
            </a:lvl6pPr>
            <a:lvl7pPr marL="0" indent="0">
              <a:spcBef>
                <a:spcPts val="0"/>
              </a:spcBef>
              <a:buNone/>
              <a:defRPr sz="1200" b="1">
                <a:solidFill>
                  <a:schemeClr val="bg2"/>
                </a:solidFill>
                <a:latin typeface="DFB Sans Pro Static" panose="020B0504040101010104" pitchFamily="34" charset="0"/>
              </a:defRPr>
            </a:lvl7pPr>
            <a:lvl8pPr marL="0" indent="0">
              <a:spcBef>
                <a:spcPts val="0"/>
              </a:spcBef>
              <a:buNone/>
              <a:defRPr sz="1200" b="1">
                <a:solidFill>
                  <a:schemeClr val="bg2"/>
                </a:solidFill>
                <a:latin typeface="DFB Sans Pro Static" panose="020B0504040101010104" pitchFamily="34" charset="0"/>
              </a:defRPr>
            </a:lvl8pPr>
            <a:lvl9pPr marL="0" indent="0">
              <a:spcBef>
                <a:spcPts val="0"/>
              </a:spcBef>
              <a:buNone/>
              <a:defRPr sz="1200" b="1">
                <a:solidFill>
                  <a:schemeClr val="bg2"/>
                </a:solidFill>
                <a:latin typeface="DFB Sans Pro Static" panose="020B0504040101010104" pitchFamily="34" charset="0"/>
              </a:defRPr>
            </a:lvl9pPr>
          </a:lstStyle>
          <a:p>
            <a:pPr lvl="0"/>
            <a:r>
              <a:rPr lang="de-DE" dirty="0"/>
              <a:t>Vorname Nachname bearbeiten</a:t>
            </a:r>
          </a:p>
        </p:txBody>
      </p:sp>
      <p:sp>
        <p:nvSpPr>
          <p:cNvPr id="4" name="Logo">
            <a:extLst>
              <a:ext uri="{FF2B5EF4-FFF2-40B4-BE49-F238E27FC236}">
                <a16:creationId xmlns:a16="http://schemas.microsoft.com/office/drawing/2014/main" id="{7B18E5F8-E308-CFB8-C275-7DE8F4E4F93D}"/>
              </a:ext>
            </a:extLst>
          </p:cNvPr>
          <p:cNvSpPr txBox="1">
            <a:spLocks noChangeAspect="1"/>
          </p:cNvSpPr>
          <p:nvPr userDrawn="1"/>
        </p:nvSpPr>
        <p:spPr bwMode="gray">
          <a:xfrm>
            <a:off x="443372" y="458776"/>
            <a:ext cx="954000" cy="954000"/>
          </a:xfrm>
          <a:custGeom>
            <a:avLst/>
            <a:gdLst>
              <a:gd name="connsiteX0" fmla="*/ 0 w 954000"/>
              <a:gd name="connsiteY0" fmla="*/ 0 h 954000"/>
              <a:gd name="connsiteX1" fmla="*/ 954000 w 954000"/>
              <a:gd name="connsiteY1" fmla="*/ 0 h 954000"/>
              <a:gd name="connsiteX2" fmla="*/ 954000 w 954000"/>
              <a:gd name="connsiteY2" fmla="*/ 954000 h 954000"/>
              <a:gd name="connsiteX3" fmla="*/ 0 w 954000"/>
              <a:gd name="connsiteY3" fmla="*/ 954000 h 954000"/>
            </a:gdLst>
            <a:ahLst/>
            <a:cxnLst>
              <a:cxn ang="0">
                <a:pos x="connsiteX0" y="connsiteY0"/>
              </a:cxn>
              <a:cxn ang="0">
                <a:pos x="connsiteX1" y="connsiteY1"/>
              </a:cxn>
              <a:cxn ang="0">
                <a:pos x="connsiteX2" y="connsiteY2"/>
              </a:cxn>
              <a:cxn ang="0">
                <a:pos x="connsiteX3" y="connsiteY3"/>
              </a:cxn>
            </a:cxnLst>
            <a:rect l="l" t="t" r="r" b="b"/>
            <a:pathLst>
              <a:path w="954000" h="954000">
                <a:moveTo>
                  <a:pt x="0" y="0"/>
                </a:moveTo>
                <a:lnTo>
                  <a:pt x="954000" y="0"/>
                </a:lnTo>
                <a:lnTo>
                  <a:pt x="954000" y="954000"/>
                </a:lnTo>
                <a:lnTo>
                  <a:pt x="0" y="954000"/>
                </a:lnTo>
                <a:close/>
              </a:path>
            </a:pathLst>
          </a:custGeom>
          <a:blipFill>
            <a:blip>
              <a:extLst>
                <a:ext uri="{96DAC541-7B7A-43D3-8B79-37D633B846F1}">
                  <asvg:svgBlip xmlns:asvg="http://schemas.microsoft.com/office/drawing/2016/SVG/main" r:embed="rId2"/>
                </a:ext>
              </a:extLst>
            </a:blip>
            <a:stretch>
              <a:fillRect/>
            </a:stretch>
          </a:blipFill>
        </p:spPr>
        <p:txBody>
          <a:bodyPr wrap="square">
            <a:noAutofit/>
          </a:bodyPr>
          <a:lstStyle>
            <a:lvl1pPr marL="0" indent="0" algn="l" defTabSz="914400" rtl="0" eaLnBrk="1" latinLnBrk="0" hangingPunct="1">
              <a:lnSpc>
                <a:spcPct val="100000"/>
              </a:lnSpc>
              <a:spcBef>
                <a:spcPts val="0"/>
              </a:spcBef>
              <a:buFont typeface="DFB Sans Pro Static" panose="020B0604020202020204" pitchFamily="34" charset="0"/>
              <a:buNone/>
              <a:defRPr sz="100" b="0" kern="1200">
                <a:solidFill>
                  <a:schemeClr val="tx1">
                    <a:alpha val="0"/>
                  </a:schemeClr>
                </a:solidFill>
                <a:latin typeface="+mn-lt"/>
                <a:ea typeface="+mn-ea"/>
                <a:cs typeface="+mn-cs"/>
              </a:defRPr>
            </a:lvl1pPr>
            <a:lvl2pPr marL="0" indent="0" algn="l" defTabSz="914400" rtl="0" eaLnBrk="1" latinLnBrk="0" hangingPunct="1">
              <a:lnSpc>
                <a:spcPct val="100000"/>
              </a:lnSpc>
              <a:spcBef>
                <a:spcPts val="0"/>
              </a:spcBef>
              <a:buFont typeface="DFB Sans Pro Static" panose="020B0604020202020204" pitchFamily="34" charset="0"/>
              <a:buNone/>
              <a:defRPr sz="100" b="0" kern="1200">
                <a:solidFill>
                  <a:schemeClr val="tx1">
                    <a:alpha val="0"/>
                  </a:schemeClr>
                </a:solidFill>
                <a:latin typeface="+mn-lt"/>
                <a:ea typeface="+mn-ea"/>
                <a:cs typeface="+mn-cs"/>
              </a:defRPr>
            </a:lvl2pPr>
            <a:lvl3pPr marL="0" indent="0" algn="l" defTabSz="914400" rtl="0" eaLnBrk="1" latinLnBrk="0" hangingPunct="1">
              <a:lnSpc>
                <a:spcPct val="100000"/>
              </a:lnSpc>
              <a:spcBef>
                <a:spcPts val="0"/>
              </a:spcBef>
              <a:buSzPct val="110000"/>
              <a:buFont typeface="DFB Sans Pro Static" panose="020B0504040101010104" pitchFamily="34" charset="0"/>
              <a:buNone/>
              <a:defRPr sz="100" b="0" kern="1200">
                <a:solidFill>
                  <a:schemeClr val="tx1">
                    <a:alpha val="0"/>
                  </a:schemeClr>
                </a:solidFill>
                <a:latin typeface="+mn-lt"/>
                <a:ea typeface="+mn-ea"/>
                <a:cs typeface="+mn-cs"/>
              </a:defRPr>
            </a:lvl3pPr>
            <a:lvl4pPr marL="0" indent="0" algn="l" defTabSz="914400" rtl="0" eaLnBrk="1" latinLnBrk="0" hangingPunct="1">
              <a:lnSpc>
                <a:spcPct val="100000"/>
              </a:lnSpc>
              <a:spcBef>
                <a:spcPts val="0"/>
              </a:spcBef>
              <a:buSzPct val="110000"/>
              <a:buFont typeface="DFB Sans Pro Static" panose="020B0504040101010104" pitchFamily="34" charset="0"/>
              <a:buNone/>
              <a:defRPr sz="100" b="0" kern="1200">
                <a:solidFill>
                  <a:schemeClr val="tx1">
                    <a:alpha val="0"/>
                  </a:schemeClr>
                </a:solidFill>
                <a:latin typeface="+mn-lt"/>
                <a:ea typeface="+mn-ea"/>
                <a:cs typeface="+mn-cs"/>
              </a:defRPr>
            </a:lvl4pPr>
            <a:lvl5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5pPr>
            <a:lvl6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6pPr>
            <a:lvl7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7pPr>
            <a:lvl8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8pPr>
            <a:lvl9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9pPr>
          </a:lstStyle>
          <a:p>
            <a:r>
              <a:rPr lang="de-DE"/>
              <a:t> </a:t>
            </a:r>
            <a:endParaRPr lang="de-DE" dirty="0"/>
          </a:p>
        </p:txBody>
      </p:sp>
    </p:spTree>
    <p:extLst>
      <p:ext uri="{BB962C8B-B14F-4D97-AF65-F5344CB8AC3E}">
        <p14:creationId xmlns:p14="http://schemas.microsoft.com/office/powerpoint/2010/main" val="662722880"/>
      </p:ext>
    </p:extLst>
  </p:cSld>
  <p:clrMapOvr>
    <a:masterClrMapping/>
  </p:clrMapOvr>
  <p:extLst>
    <p:ext uri="{DCECCB84-F9BA-43D5-87BE-67443E8EF086}">
      <p15:sldGuideLst xmlns:p15="http://schemas.microsoft.com/office/powerpoint/2012/main">
        <p15:guide id="1" pos="495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 Titel und Text (dreispaltig)">
    <p:spTree>
      <p:nvGrpSpPr>
        <p:cNvPr id="1" name=""/>
        <p:cNvGrpSpPr/>
        <p:nvPr/>
      </p:nvGrpSpPr>
      <p:grpSpPr>
        <a:xfrm>
          <a:off x="0" y="0"/>
          <a:ext cx="0" cy="0"/>
          <a:chOff x="0" y="0"/>
          <a:chExt cx="0" cy="0"/>
        </a:xfrm>
      </p:grpSpPr>
      <p:sp>
        <p:nvSpPr>
          <p:cNvPr id="15" name="Textplatzhalter 1">
            <a:extLst>
              <a:ext uri="{FF2B5EF4-FFF2-40B4-BE49-F238E27FC236}">
                <a16:creationId xmlns:a16="http://schemas.microsoft.com/office/drawing/2014/main" id="{A3598127-0F44-71CA-BCF8-5BBA33CA49B6}"/>
              </a:ext>
            </a:extLst>
          </p:cNvPr>
          <p:cNvSpPr>
            <a:spLocks noGrp="1"/>
          </p:cNvSpPr>
          <p:nvPr>
            <p:ph type="body" sz="quarter" idx="13" hasCustomPrompt="1"/>
          </p:nvPr>
        </p:nvSpPr>
        <p:spPr bwMode="gray">
          <a:xfrm>
            <a:off x="443372" y="423712"/>
            <a:ext cx="10080000" cy="184666"/>
          </a:xfrm>
        </p:spPr>
        <p:txBody>
          <a:bodyPr wrap="square" anchor="b">
            <a:spAutoFit/>
          </a:bodyPr>
          <a:lstStyle>
            <a:lvl1pPr marL="0" indent="0">
              <a:spcBef>
                <a:spcPts val="0"/>
              </a:spcBef>
              <a:buFont typeface="DFB Sans Pro Static" panose="020B0604020202020204" pitchFamily="34" charset="0"/>
              <a:buNone/>
              <a:defRPr sz="1200" b="0" u="sng" cap="all" baseline="0">
                <a:solidFill>
                  <a:schemeClr val="tx2"/>
                </a:solidFill>
                <a:latin typeface="DFB Sans Pro Static" panose="020B0504040101010104" pitchFamily="34" charset="0"/>
              </a:defRPr>
            </a:lvl1pPr>
            <a:lvl2pPr marL="0" indent="0">
              <a:spcBef>
                <a:spcPts val="0"/>
              </a:spcBef>
              <a:buFont typeface="DFB Sans Pro Static" panose="020B0604020202020204" pitchFamily="34" charset="0"/>
              <a:buNone/>
              <a:defRPr sz="1200" b="0" u="sng" cap="all" baseline="0">
                <a:solidFill>
                  <a:schemeClr val="tx2"/>
                </a:solidFill>
                <a:latin typeface="DFB Sans Pro Static" panose="020B0504040101010104" pitchFamily="34" charset="0"/>
              </a:defRPr>
            </a:lvl2pPr>
            <a:lvl3pPr marL="0" indent="0">
              <a:spcBef>
                <a:spcPts val="0"/>
              </a:spcBef>
              <a:buNone/>
              <a:defRPr sz="1200" b="0" u="sng" cap="all" baseline="0">
                <a:solidFill>
                  <a:schemeClr val="tx2"/>
                </a:solidFill>
                <a:latin typeface="DFB Sans Pro Static" panose="020B0504040101010104" pitchFamily="34" charset="0"/>
              </a:defRPr>
            </a:lvl3pPr>
            <a:lvl4pPr marL="0" indent="0">
              <a:spcBef>
                <a:spcPts val="0"/>
              </a:spcBef>
              <a:buNone/>
              <a:defRPr sz="1200" b="0" u="sng" cap="all" baseline="0">
                <a:solidFill>
                  <a:schemeClr val="tx2"/>
                </a:solidFill>
                <a:latin typeface="DFB Sans Pro Static" panose="020B0504040101010104" pitchFamily="34" charset="0"/>
              </a:defRPr>
            </a:lvl4pPr>
            <a:lvl5pPr marL="0" indent="0">
              <a:spcBef>
                <a:spcPts val="0"/>
              </a:spcBef>
              <a:buNone/>
              <a:defRPr sz="1200" b="0" u="sng" cap="all" baseline="0">
                <a:solidFill>
                  <a:schemeClr val="tx2"/>
                </a:solidFill>
                <a:latin typeface="DFB Sans Pro Static" panose="020B0504040101010104" pitchFamily="34" charset="0"/>
              </a:defRPr>
            </a:lvl5pPr>
            <a:lvl6pPr marL="0" indent="0">
              <a:spcBef>
                <a:spcPts val="0"/>
              </a:spcBef>
              <a:buNone/>
              <a:defRPr sz="1200" b="0" u="sng" cap="all" baseline="0">
                <a:solidFill>
                  <a:schemeClr val="tx2"/>
                </a:solidFill>
                <a:latin typeface="DFB Sans Pro Static" panose="020B0504040101010104" pitchFamily="34" charset="0"/>
              </a:defRPr>
            </a:lvl6pPr>
            <a:lvl7pPr marL="0" indent="0">
              <a:spcBef>
                <a:spcPts val="0"/>
              </a:spcBef>
              <a:buNone/>
              <a:defRPr sz="1200" b="0" u="sng" cap="all" baseline="0">
                <a:solidFill>
                  <a:schemeClr val="tx2"/>
                </a:solidFill>
                <a:latin typeface="DFB Sans Pro Static" panose="020B0504040101010104" pitchFamily="34" charset="0"/>
              </a:defRPr>
            </a:lvl7pPr>
            <a:lvl8pPr marL="0" indent="0">
              <a:spcBef>
                <a:spcPts val="0"/>
              </a:spcBef>
              <a:buNone/>
              <a:defRPr sz="1200" b="0" u="sng" cap="all" baseline="0">
                <a:solidFill>
                  <a:schemeClr val="tx2"/>
                </a:solidFill>
                <a:latin typeface="DFB Sans Pro Static" panose="020B0504040101010104" pitchFamily="34" charset="0"/>
              </a:defRPr>
            </a:lvl8pPr>
            <a:lvl9pPr marL="0" indent="0">
              <a:spcBef>
                <a:spcPts val="0"/>
              </a:spcBef>
              <a:buNone/>
              <a:defRPr sz="1200" b="0" u="sng" cap="all" baseline="0">
                <a:solidFill>
                  <a:schemeClr val="tx2"/>
                </a:solidFill>
                <a:latin typeface="DFB Sans Pro Static" panose="020B0504040101010104" pitchFamily="34" charset="0"/>
              </a:defRPr>
            </a:lvl9pPr>
          </a:lstStyle>
          <a:p>
            <a:pPr lvl="0"/>
            <a:r>
              <a:rPr lang="de-DE" dirty="0"/>
              <a:t>Kapitelüberschrift bearbeiten</a:t>
            </a:r>
          </a:p>
        </p:txBody>
      </p:sp>
      <p:sp>
        <p:nvSpPr>
          <p:cNvPr id="2" name="Titel 1">
            <a:extLst>
              <a:ext uri="{FF2B5EF4-FFF2-40B4-BE49-F238E27FC236}">
                <a16:creationId xmlns:a16="http://schemas.microsoft.com/office/drawing/2014/main" id="{5C86467B-FA5E-7E9D-F6C2-A827B7E1B370}"/>
              </a:ext>
            </a:extLst>
          </p:cNvPr>
          <p:cNvSpPr>
            <a:spLocks noGrp="1"/>
          </p:cNvSpPr>
          <p:nvPr>
            <p:ph type="title" hasCustomPrompt="1"/>
          </p:nvPr>
        </p:nvSpPr>
        <p:spPr bwMode="gray"/>
        <p:txBody>
          <a:bodyPr/>
          <a:lstStyle>
            <a:lvl1pPr>
              <a:defRPr>
                <a:solidFill>
                  <a:schemeClr val="tx2"/>
                </a:solidFill>
                <a:latin typeface="DFB Sans Pro Static Black" panose="020B0A04040101010104" pitchFamily="34" charset="0"/>
              </a:defRPr>
            </a:lvl1pPr>
          </a:lstStyle>
          <a:p>
            <a:r>
              <a:rPr lang="de-DE" dirty="0"/>
              <a:t>Folientitel bearbeiten </a:t>
            </a:r>
          </a:p>
        </p:txBody>
      </p:sp>
      <p:sp>
        <p:nvSpPr>
          <p:cNvPr id="7" name="Textplatzhalter 2">
            <a:extLst>
              <a:ext uri="{FF2B5EF4-FFF2-40B4-BE49-F238E27FC236}">
                <a16:creationId xmlns:a16="http://schemas.microsoft.com/office/drawing/2014/main" id="{B35363B7-F667-4308-DD38-EAFB9F7A7A47}"/>
              </a:ext>
            </a:extLst>
          </p:cNvPr>
          <p:cNvSpPr>
            <a:spLocks noGrp="1"/>
          </p:cNvSpPr>
          <p:nvPr>
            <p:ph type="body" sz="quarter" idx="14" hasCustomPrompt="1"/>
          </p:nvPr>
        </p:nvSpPr>
        <p:spPr bwMode="gray">
          <a:xfrm>
            <a:off x="443372" y="1772816"/>
            <a:ext cx="3528000" cy="1526059"/>
          </a:xfrm>
        </p:spPr>
        <p:txBody>
          <a:bodyPr>
            <a:spAutoFit/>
          </a:bodyPr>
          <a:lstStyle>
            <a:lvl1pPr>
              <a:defRPr>
                <a:latin typeface="DFB Sans Pro Static" panose="020B0504040101010104" pitchFamily="34" charset="0"/>
              </a:defRPr>
            </a:lvl1pPr>
            <a:lvl2pPr>
              <a:defRPr>
                <a:latin typeface="DFB Sans Pro Static" panose="020B0504040101010104" pitchFamily="34" charset="0"/>
              </a:defRPr>
            </a:lvl2pPr>
            <a:lvl3pPr>
              <a:defRPr>
                <a:latin typeface="DFB Sans Pro Static" panose="020B0504040101010104" pitchFamily="34" charset="0"/>
              </a:defRPr>
            </a:lvl3pPr>
            <a:lvl4pPr>
              <a:defRPr>
                <a:latin typeface="DFB Sans Pro Static" panose="020B0504040101010104" pitchFamily="34" charset="0"/>
              </a:defRPr>
            </a:lvl4pPr>
            <a:lvl5pPr>
              <a:defRPr>
                <a:latin typeface="DFB Sans Pro Static" panose="020B0504040101010104" pitchFamily="34" charset="0"/>
              </a:defRPr>
            </a:lvl5pPr>
            <a:lvl6pPr>
              <a:defRPr>
                <a:latin typeface="DFB Sans Pro Static" panose="020B0504040101010104" pitchFamily="34" charset="0"/>
              </a:defRPr>
            </a:lvl6pPr>
            <a:lvl7pPr>
              <a:defRPr>
                <a:latin typeface="DFB Sans Pro Static" panose="020B0504040101010104" pitchFamily="34" charset="0"/>
              </a:defRPr>
            </a:lvl7pPr>
            <a:lvl8pPr>
              <a:defRPr>
                <a:latin typeface="DFB Sans Pro Static" panose="020B0504040101010104" pitchFamily="34" charset="0"/>
              </a:defRPr>
            </a:lvl8pPr>
            <a:lvl9pPr>
              <a:defRPr>
                <a:latin typeface="DFB Sans Pro Static" panose="020B0504040101010104" pitchFamily="34" charset="0"/>
              </a:defRPr>
            </a:lvl9pPr>
          </a:lstStyle>
          <a:p>
            <a:pPr lvl="0"/>
            <a:r>
              <a:rPr lang="de-DE" dirty="0"/>
              <a:t>Text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Textplatzhalter 3">
            <a:extLst>
              <a:ext uri="{FF2B5EF4-FFF2-40B4-BE49-F238E27FC236}">
                <a16:creationId xmlns:a16="http://schemas.microsoft.com/office/drawing/2014/main" id="{46C124A8-DF56-B4B0-6966-C8DE36673432}"/>
              </a:ext>
            </a:extLst>
          </p:cNvPr>
          <p:cNvSpPr>
            <a:spLocks noGrp="1"/>
          </p:cNvSpPr>
          <p:nvPr>
            <p:ph type="body" sz="quarter" idx="15" hasCustomPrompt="1"/>
          </p:nvPr>
        </p:nvSpPr>
        <p:spPr bwMode="gray">
          <a:xfrm>
            <a:off x="4331804" y="1772816"/>
            <a:ext cx="3528000" cy="1526059"/>
          </a:xfrm>
        </p:spPr>
        <p:txBody>
          <a:bodyPr>
            <a:spAutoFit/>
          </a:bodyPr>
          <a:lstStyle>
            <a:lvl1pPr>
              <a:defRPr>
                <a:latin typeface="DFB Sans Pro Static" panose="020B0504040101010104" pitchFamily="34" charset="0"/>
              </a:defRPr>
            </a:lvl1pPr>
            <a:lvl2pPr>
              <a:defRPr>
                <a:latin typeface="DFB Sans Pro Static" panose="020B0504040101010104" pitchFamily="34" charset="0"/>
              </a:defRPr>
            </a:lvl2pPr>
            <a:lvl3pPr>
              <a:defRPr>
                <a:latin typeface="DFB Sans Pro Static" panose="020B0504040101010104" pitchFamily="34" charset="0"/>
              </a:defRPr>
            </a:lvl3pPr>
            <a:lvl4pPr>
              <a:defRPr>
                <a:latin typeface="DFB Sans Pro Static" panose="020B0504040101010104" pitchFamily="34" charset="0"/>
              </a:defRPr>
            </a:lvl4pPr>
            <a:lvl5pPr>
              <a:defRPr>
                <a:latin typeface="DFB Sans Pro Static" panose="020B0504040101010104" pitchFamily="34" charset="0"/>
              </a:defRPr>
            </a:lvl5pPr>
            <a:lvl6pPr>
              <a:defRPr>
                <a:latin typeface="DFB Sans Pro Static" panose="020B0504040101010104" pitchFamily="34" charset="0"/>
              </a:defRPr>
            </a:lvl6pPr>
            <a:lvl7pPr>
              <a:defRPr>
                <a:latin typeface="DFB Sans Pro Static" panose="020B0504040101010104" pitchFamily="34" charset="0"/>
              </a:defRPr>
            </a:lvl7pPr>
            <a:lvl8pPr>
              <a:defRPr>
                <a:latin typeface="DFB Sans Pro Static" panose="020B0504040101010104" pitchFamily="34" charset="0"/>
              </a:defRPr>
            </a:lvl8pPr>
            <a:lvl9pPr>
              <a:defRPr>
                <a:latin typeface="DFB Sans Pro Static" panose="020B0504040101010104" pitchFamily="34" charset="0"/>
              </a:defRPr>
            </a:lvl9pPr>
          </a:lstStyle>
          <a:p>
            <a:pPr lvl="0"/>
            <a:r>
              <a:rPr lang="de-DE" dirty="0"/>
              <a:t>Text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Textplatzhalter 4">
            <a:extLst>
              <a:ext uri="{FF2B5EF4-FFF2-40B4-BE49-F238E27FC236}">
                <a16:creationId xmlns:a16="http://schemas.microsoft.com/office/drawing/2014/main" id="{965C69D3-EFBD-3AA4-EB30-1144D716E3C8}"/>
              </a:ext>
            </a:extLst>
          </p:cNvPr>
          <p:cNvSpPr>
            <a:spLocks noGrp="1"/>
          </p:cNvSpPr>
          <p:nvPr>
            <p:ph type="body" sz="quarter" idx="16" hasCustomPrompt="1"/>
          </p:nvPr>
        </p:nvSpPr>
        <p:spPr bwMode="gray">
          <a:xfrm>
            <a:off x="8220236" y="1772816"/>
            <a:ext cx="3528000" cy="1526059"/>
          </a:xfrm>
        </p:spPr>
        <p:txBody>
          <a:bodyPr>
            <a:spAutoFit/>
          </a:bodyPr>
          <a:lstStyle>
            <a:lvl1pPr>
              <a:defRPr>
                <a:latin typeface="DFB Sans Pro Static" panose="020B0504040101010104" pitchFamily="34" charset="0"/>
              </a:defRPr>
            </a:lvl1pPr>
            <a:lvl2pPr>
              <a:defRPr>
                <a:latin typeface="DFB Sans Pro Static" panose="020B0504040101010104" pitchFamily="34" charset="0"/>
              </a:defRPr>
            </a:lvl2pPr>
            <a:lvl3pPr>
              <a:defRPr>
                <a:latin typeface="DFB Sans Pro Static" panose="020B0504040101010104" pitchFamily="34" charset="0"/>
              </a:defRPr>
            </a:lvl3pPr>
            <a:lvl4pPr>
              <a:defRPr>
                <a:latin typeface="DFB Sans Pro Static" panose="020B0504040101010104" pitchFamily="34" charset="0"/>
              </a:defRPr>
            </a:lvl4pPr>
            <a:lvl5pPr>
              <a:defRPr>
                <a:latin typeface="DFB Sans Pro Static" panose="020B0504040101010104" pitchFamily="34" charset="0"/>
              </a:defRPr>
            </a:lvl5pPr>
            <a:lvl6pPr>
              <a:defRPr>
                <a:latin typeface="DFB Sans Pro Static" panose="020B0504040101010104" pitchFamily="34" charset="0"/>
              </a:defRPr>
            </a:lvl6pPr>
            <a:lvl7pPr>
              <a:defRPr>
                <a:latin typeface="DFB Sans Pro Static" panose="020B0504040101010104" pitchFamily="34" charset="0"/>
              </a:defRPr>
            </a:lvl7pPr>
            <a:lvl8pPr>
              <a:defRPr>
                <a:latin typeface="DFB Sans Pro Static" panose="020B0504040101010104" pitchFamily="34" charset="0"/>
              </a:defRPr>
            </a:lvl8pPr>
            <a:lvl9pPr>
              <a:defRPr>
                <a:latin typeface="DFB Sans Pro Static" panose="020B0504040101010104" pitchFamily="34" charset="0"/>
              </a:defRPr>
            </a:lvl9pPr>
          </a:lstStyle>
          <a:p>
            <a:pPr lvl="0"/>
            <a:r>
              <a:rPr lang="de-DE" dirty="0"/>
              <a:t>Text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Datumsplatzhalter">
            <a:extLst>
              <a:ext uri="{FF2B5EF4-FFF2-40B4-BE49-F238E27FC236}">
                <a16:creationId xmlns:a16="http://schemas.microsoft.com/office/drawing/2014/main" id="{27BE2758-6A81-0E74-76D9-1EF519F03AD1}"/>
              </a:ext>
            </a:extLst>
          </p:cNvPr>
          <p:cNvSpPr>
            <a:spLocks noGrp="1"/>
          </p:cNvSpPr>
          <p:nvPr>
            <p:ph type="dt" sz="half" idx="10"/>
          </p:nvPr>
        </p:nvSpPr>
        <p:spPr bwMode="gray"/>
        <p:txBody>
          <a:bodyPr/>
          <a:lstStyle/>
          <a:p>
            <a:r>
              <a:rPr lang="de-DE"/>
              <a:t>01.07.2026</a:t>
            </a:r>
          </a:p>
        </p:txBody>
      </p:sp>
      <p:sp>
        <p:nvSpPr>
          <p:cNvPr id="4" name="Fußzeilenplatzhalter">
            <a:extLst>
              <a:ext uri="{FF2B5EF4-FFF2-40B4-BE49-F238E27FC236}">
                <a16:creationId xmlns:a16="http://schemas.microsoft.com/office/drawing/2014/main" id="{054D2E35-072B-CB31-0856-AED37172F57F}"/>
              </a:ext>
            </a:extLst>
          </p:cNvPr>
          <p:cNvSpPr>
            <a:spLocks noGrp="1"/>
          </p:cNvSpPr>
          <p:nvPr>
            <p:ph type="ftr" sz="quarter" idx="11"/>
          </p:nvPr>
        </p:nvSpPr>
        <p:spPr bwMode="gray"/>
        <p:txBody>
          <a:bodyPr/>
          <a:lstStyle/>
          <a:p>
            <a:r>
              <a:rPr lang="de-DE"/>
              <a:t>| Regeländerungen Details</a:t>
            </a:r>
          </a:p>
        </p:txBody>
      </p:sp>
      <p:sp>
        <p:nvSpPr>
          <p:cNvPr id="5" name="Foliennummernplatzhalter">
            <a:extLst>
              <a:ext uri="{FF2B5EF4-FFF2-40B4-BE49-F238E27FC236}">
                <a16:creationId xmlns:a16="http://schemas.microsoft.com/office/drawing/2014/main" id="{BD593BE4-B85C-83AC-79CE-43EAAA2C693F}"/>
              </a:ext>
            </a:extLst>
          </p:cNvPr>
          <p:cNvSpPr>
            <a:spLocks noGrp="1"/>
          </p:cNvSpPr>
          <p:nvPr>
            <p:ph type="sldNum" sz="quarter" idx="12"/>
          </p:nvPr>
        </p:nvSpPr>
        <p:spPr bwMode="gray"/>
        <p:txBody>
          <a:bodyPr/>
          <a:lstStyle/>
          <a:p>
            <a:fld id="{A39607C7-226F-421E-ADC8-E5DECC66F816}" type="slidenum">
              <a:rPr lang="de-DE" smtClean="0"/>
              <a:t>‹Nr.›</a:t>
            </a:fld>
            <a:endParaRPr lang="de-DE"/>
          </a:p>
        </p:txBody>
      </p:sp>
      <p:cxnSp>
        <p:nvCxnSpPr>
          <p:cNvPr id="22" name="Linie Fußzeile">
            <a:extLst>
              <a:ext uri="{FF2B5EF4-FFF2-40B4-BE49-F238E27FC236}">
                <a16:creationId xmlns:a16="http://schemas.microsoft.com/office/drawing/2014/main" id="{DF25E675-BADC-101A-6B0B-4BCF630849B9}"/>
              </a:ext>
            </a:extLst>
          </p:cNvPr>
          <p:cNvCxnSpPr>
            <a:cxnSpLocks/>
          </p:cNvCxnSpPr>
          <p:nvPr userDrawn="1"/>
        </p:nvCxnSpPr>
        <p:spPr bwMode="gray">
          <a:xfrm>
            <a:off x="443372" y="6403742"/>
            <a:ext cx="11305256"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pic>
        <p:nvPicPr>
          <p:cNvPr id="21" name="Logo">
            <a:extLst>
              <a:ext uri="{FF2B5EF4-FFF2-40B4-BE49-F238E27FC236}">
                <a16:creationId xmlns:a16="http://schemas.microsoft.com/office/drawing/2014/main" id="{E40C6433-A9B2-F066-717D-3680D715CF5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bwMode="gray">
          <a:xfrm>
            <a:off x="11046628" y="458748"/>
            <a:ext cx="702000" cy="702000"/>
          </a:xfrm>
          <a:prstGeom prst="rect">
            <a:avLst/>
          </a:prstGeom>
        </p:spPr>
      </p:pic>
    </p:spTree>
    <p:extLst>
      <p:ext uri="{BB962C8B-B14F-4D97-AF65-F5344CB8AC3E}">
        <p14:creationId xmlns:p14="http://schemas.microsoft.com/office/powerpoint/2010/main" val="685740255"/>
      </p:ext>
    </p:extLst>
  </p:cSld>
  <p:clrMapOvr>
    <a:masterClrMapping/>
  </p:clrMapOvr>
  <p:extLst>
    <p:ext uri="{DCECCB84-F9BA-43D5-87BE-67443E8EF086}">
      <p15:sldGuideLst xmlns:p15="http://schemas.microsoft.com/office/powerpoint/2012/main">
        <p15:guide id="1" pos="2502" userDrawn="1">
          <p15:clr>
            <a:srgbClr val="FBAE40"/>
          </p15:clr>
        </p15:guide>
        <p15:guide id="2" pos="2729" userDrawn="1">
          <p15:clr>
            <a:srgbClr val="FBAE40"/>
          </p15:clr>
        </p15:guide>
        <p15:guide id="3" pos="4951" userDrawn="1">
          <p15:clr>
            <a:srgbClr val="FBAE40"/>
          </p15:clr>
        </p15:guide>
        <p15:guide id="4" pos="5178" userDrawn="1">
          <p15:clr>
            <a:srgbClr val="FBAE40"/>
          </p15:clr>
        </p15:guide>
        <p15:guide id="5" pos="3727" userDrawn="1">
          <p15:clr>
            <a:srgbClr val="F26B43"/>
          </p15:clr>
        </p15:guide>
        <p15:guide id="6" pos="3953" userDrawn="1">
          <p15:clr>
            <a:srgbClr val="F26B43"/>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 Titel, Text und Bild V1">
    <p:spTree>
      <p:nvGrpSpPr>
        <p:cNvPr id="1" name=""/>
        <p:cNvGrpSpPr/>
        <p:nvPr/>
      </p:nvGrpSpPr>
      <p:grpSpPr>
        <a:xfrm>
          <a:off x="0" y="0"/>
          <a:ext cx="0" cy="0"/>
          <a:chOff x="0" y="0"/>
          <a:chExt cx="0" cy="0"/>
        </a:xfrm>
      </p:grpSpPr>
      <p:sp>
        <p:nvSpPr>
          <p:cNvPr id="15" name="Textplatzhalter 1">
            <a:extLst>
              <a:ext uri="{FF2B5EF4-FFF2-40B4-BE49-F238E27FC236}">
                <a16:creationId xmlns:a16="http://schemas.microsoft.com/office/drawing/2014/main" id="{A3598127-0F44-71CA-BCF8-5BBA33CA49B6}"/>
              </a:ext>
            </a:extLst>
          </p:cNvPr>
          <p:cNvSpPr>
            <a:spLocks noGrp="1"/>
          </p:cNvSpPr>
          <p:nvPr>
            <p:ph type="body" sz="quarter" idx="13" hasCustomPrompt="1"/>
          </p:nvPr>
        </p:nvSpPr>
        <p:spPr bwMode="gray">
          <a:xfrm>
            <a:off x="443372" y="423712"/>
            <a:ext cx="10080000" cy="184666"/>
          </a:xfrm>
        </p:spPr>
        <p:txBody>
          <a:bodyPr wrap="square" anchor="b">
            <a:spAutoFit/>
          </a:bodyPr>
          <a:lstStyle>
            <a:lvl1pPr marL="0" indent="0">
              <a:spcBef>
                <a:spcPts val="0"/>
              </a:spcBef>
              <a:buFont typeface="DFB Sans Pro Static" panose="020B0604020202020204" pitchFamily="34" charset="0"/>
              <a:buNone/>
              <a:defRPr sz="1200" b="0" u="sng" cap="all" baseline="0">
                <a:solidFill>
                  <a:schemeClr val="tx2"/>
                </a:solidFill>
                <a:latin typeface="DFB Sans Pro Static" panose="020B0504040101010104" pitchFamily="34" charset="0"/>
              </a:defRPr>
            </a:lvl1pPr>
            <a:lvl2pPr marL="0" indent="0">
              <a:spcBef>
                <a:spcPts val="0"/>
              </a:spcBef>
              <a:buFont typeface="DFB Sans Pro Static" panose="020B0604020202020204" pitchFamily="34" charset="0"/>
              <a:buNone/>
              <a:defRPr sz="1200" b="0" u="sng" cap="all" baseline="0">
                <a:solidFill>
                  <a:schemeClr val="tx2"/>
                </a:solidFill>
                <a:latin typeface="DFB Sans Pro Static" panose="020B0504040101010104" pitchFamily="34" charset="0"/>
              </a:defRPr>
            </a:lvl2pPr>
            <a:lvl3pPr marL="0" indent="0">
              <a:spcBef>
                <a:spcPts val="0"/>
              </a:spcBef>
              <a:buNone/>
              <a:defRPr sz="1200" b="0" u="sng" cap="all" baseline="0">
                <a:solidFill>
                  <a:schemeClr val="tx2"/>
                </a:solidFill>
                <a:latin typeface="DFB Sans Pro Static" panose="020B0504040101010104" pitchFamily="34" charset="0"/>
              </a:defRPr>
            </a:lvl3pPr>
            <a:lvl4pPr marL="0" indent="0">
              <a:spcBef>
                <a:spcPts val="0"/>
              </a:spcBef>
              <a:buNone/>
              <a:defRPr sz="1200" b="0" u="sng" cap="all" baseline="0">
                <a:solidFill>
                  <a:schemeClr val="tx2"/>
                </a:solidFill>
                <a:latin typeface="DFB Sans Pro Static" panose="020B0504040101010104" pitchFamily="34" charset="0"/>
              </a:defRPr>
            </a:lvl4pPr>
            <a:lvl5pPr marL="0" indent="0">
              <a:spcBef>
                <a:spcPts val="0"/>
              </a:spcBef>
              <a:buNone/>
              <a:defRPr sz="1200" b="0" u="sng" cap="all" baseline="0">
                <a:solidFill>
                  <a:schemeClr val="tx2"/>
                </a:solidFill>
                <a:latin typeface="DFB Sans Pro Static" panose="020B0504040101010104" pitchFamily="34" charset="0"/>
              </a:defRPr>
            </a:lvl5pPr>
            <a:lvl6pPr marL="0" indent="0">
              <a:spcBef>
                <a:spcPts val="0"/>
              </a:spcBef>
              <a:buNone/>
              <a:defRPr sz="1200" b="0" u="sng" cap="all" baseline="0">
                <a:solidFill>
                  <a:schemeClr val="tx2"/>
                </a:solidFill>
                <a:latin typeface="DFB Sans Pro Static" panose="020B0504040101010104" pitchFamily="34" charset="0"/>
              </a:defRPr>
            </a:lvl6pPr>
            <a:lvl7pPr marL="0" indent="0">
              <a:spcBef>
                <a:spcPts val="0"/>
              </a:spcBef>
              <a:buNone/>
              <a:defRPr sz="1200" b="0" u="sng" cap="all" baseline="0">
                <a:solidFill>
                  <a:schemeClr val="tx2"/>
                </a:solidFill>
                <a:latin typeface="DFB Sans Pro Static" panose="020B0504040101010104" pitchFamily="34" charset="0"/>
              </a:defRPr>
            </a:lvl7pPr>
            <a:lvl8pPr marL="0" indent="0">
              <a:spcBef>
                <a:spcPts val="0"/>
              </a:spcBef>
              <a:buNone/>
              <a:defRPr sz="1200" b="0" u="sng" cap="all" baseline="0">
                <a:solidFill>
                  <a:schemeClr val="tx2"/>
                </a:solidFill>
                <a:latin typeface="DFB Sans Pro Static" panose="020B0504040101010104" pitchFamily="34" charset="0"/>
              </a:defRPr>
            </a:lvl8pPr>
            <a:lvl9pPr marL="0" indent="0">
              <a:spcBef>
                <a:spcPts val="0"/>
              </a:spcBef>
              <a:buNone/>
              <a:defRPr sz="1200" b="0" u="sng" cap="all" baseline="0">
                <a:solidFill>
                  <a:schemeClr val="tx2"/>
                </a:solidFill>
                <a:latin typeface="DFB Sans Pro Static" panose="020B0504040101010104" pitchFamily="34" charset="0"/>
              </a:defRPr>
            </a:lvl9pPr>
          </a:lstStyle>
          <a:p>
            <a:pPr lvl="0"/>
            <a:r>
              <a:rPr lang="de-DE" dirty="0"/>
              <a:t>Kapitelüberschrift bearbeiten</a:t>
            </a:r>
          </a:p>
        </p:txBody>
      </p:sp>
      <p:sp>
        <p:nvSpPr>
          <p:cNvPr id="2" name="Titel 1">
            <a:extLst>
              <a:ext uri="{FF2B5EF4-FFF2-40B4-BE49-F238E27FC236}">
                <a16:creationId xmlns:a16="http://schemas.microsoft.com/office/drawing/2014/main" id="{5C86467B-FA5E-7E9D-F6C2-A827B7E1B370}"/>
              </a:ext>
            </a:extLst>
          </p:cNvPr>
          <p:cNvSpPr>
            <a:spLocks noGrp="1"/>
          </p:cNvSpPr>
          <p:nvPr>
            <p:ph type="title" hasCustomPrompt="1"/>
          </p:nvPr>
        </p:nvSpPr>
        <p:spPr bwMode="gray"/>
        <p:txBody>
          <a:bodyPr/>
          <a:lstStyle>
            <a:lvl1pPr>
              <a:defRPr>
                <a:solidFill>
                  <a:schemeClr val="tx2"/>
                </a:solidFill>
                <a:latin typeface="DFB Sans Pro Static Black" panose="020B0A04040101010104" pitchFamily="34" charset="0"/>
              </a:defRPr>
            </a:lvl1pPr>
          </a:lstStyle>
          <a:p>
            <a:r>
              <a:rPr lang="de-DE" dirty="0"/>
              <a:t>Folientitel bearbeiten </a:t>
            </a:r>
          </a:p>
        </p:txBody>
      </p:sp>
      <p:sp>
        <p:nvSpPr>
          <p:cNvPr id="7" name="Textplatzhalter 2">
            <a:extLst>
              <a:ext uri="{FF2B5EF4-FFF2-40B4-BE49-F238E27FC236}">
                <a16:creationId xmlns:a16="http://schemas.microsoft.com/office/drawing/2014/main" id="{B35363B7-F667-4308-DD38-EAFB9F7A7A47}"/>
              </a:ext>
            </a:extLst>
          </p:cNvPr>
          <p:cNvSpPr>
            <a:spLocks noGrp="1"/>
          </p:cNvSpPr>
          <p:nvPr>
            <p:ph type="body" sz="quarter" idx="14" hasCustomPrompt="1"/>
          </p:nvPr>
        </p:nvSpPr>
        <p:spPr bwMode="gray">
          <a:xfrm>
            <a:off x="443372" y="1772816"/>
            <a:ext cx="5472000" cy="1526059"/>
          </a:xfrm>
        </p:spPr>
        <p:txBody>
          <a:bodyPr>
            <a:spAutoFit/>
          </a:bodyPr>
          <a:lstStyle>
            <a:lvl1pPr>
              <a:defRPr>
                <a:latin typeface="DFB Sans Pro Static" panose="020B0504040101010104" pitchFamily="34" charset="0"/>
              </a:defRPr>
            </a:lvl1pPr>
            <a:lvl2pPr>
              <a:defRPr>
                <a:latin typeface="DFB Sans Pro Static" panose="020B0504040101010104" pitchFamily="34" charset="0"/>
              </a:defRPr>
            </a:lvl2pPr>
            <a:lvl3pPr>
              <a:defRPr>
                <a:latin typeface="DFB Sans Pro Static" panose="020B0504040101010104" pitchFamily="34" charset="0"/>
              </a:defRPr>
            </a:lvl3pPr>
            <a:lvl4pPr>
              <a:defRPr>
                <a:latin typeface="DFB Sans Pro Static" panose="020B0504040101010104" pitchFamily="34" charset="0"/>
              </a:defRPr>
            </a:lvl4pPr>
            <a:lvl5pPr>
              <a:defRPr>
                <a:latin typeface="DFB Sans Pro Static" panose="020B0504040101010104" pitchFamily="34" charset="0"/>
              </a:defRPr>
            </a:lvl5pPr>
            <a:lvl6pPr>
              <a:defRPr>
                <a:latin typeface="DFB Sans Pro Static" panose="020B0504040101010104" pitchFamily="34" charset="0"/>
              </a:defRPr>
            </a:lvl6pPr>
            <a:lvl7pPr>
              <a:defRPr>
                <a:latin typeface="DFB Sans Pro Static" panose="020B0504040101010104" pitchFamily="34" charset="0"/>
              </a:defRPr>
            </a:lvl7pPr>
            <a:lvl8pPr>
              <a:defRPr>
                <a:latin typeface="DFB Sans Pro Static" panose="020B0504040101010104" pitchFamily="34" charset="0"/>
              </a:defRPr>
            </a:lvl8pPr>
            <a:lvl9pPr>
              <a:defRPr>
                <a:latin typeface="DFB Sans Pro Static" panose="020B0504040101010104" pitchFamily="34" charset="0"/>
              </a:defRPr>
            </a:lvl9pPr>
          </a:lstStyle>
          <a:p>
            <a:pPr lvl="0"/>
            <a:r>
              <a:rPr lang="de-DE" dirty="0"/>
              <a:t>Text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Textplatzhalter 3">
            <a:extLst>
              <a:ext uri="{FF2B5EF4-FFF2-40B4-BE49-F238E27FC236}">
                <a16:creationId xmlns:a16="http://schemas.microsoft.com/office/drawing/2014/main" id="{46C124A8-DF56-B4B0-6966-C8DE36673432}"/>
              </a:ext>
            </a:extLst>
          </p:cNvPr>
          <p:cNvSpPr>
            <a:spLocks noGrp="1"/>
          </p:cNvSpPr>
          <p:nvPr>
            <p:ph type="body" sz="quarter" idx="15" hasCustomPrompt="1"/>
          </p:nvPr>
        </p:nvSpPr>
        <p:spPr bwMode="gray">
          <a:xfrm>
            <a:off x="443372" y="6088650"/>
            <a:ext cx="5472000" cy="184666"/>
          </a:xfrm>
        </p:spPr>
        <p:txBody>
          <a:bodyPr anchor="b">
            <a:spAutoFit/>
          </a:bodyPr>
          <a:lstStyle>
            <a:lvl1pPr marL="0" indent="0">
              <a:spcBef>
                <a:spcPts val="0"/>
              </a:spcBef>
              <a:buFont typeface="DFB Sans Pro Static" panose="020B0604020202020204" pitchFamily="34" charset="0"/>
              <a:buNone/>
              <a:defRPr sz="1200" b="0">
                <a:solidFill>
                  <a:schemeClr val="tx2"/>
                </a:solidFill>
                <a:latin typeface="DFB Sans Pro Static" panose="020B0504040101010104" pitchFamily="34" charset="0"/>
              </a:defRPr>
            </a:lvl1pPr>
            <a:lvl2pPr marL="0" indent="0">
              <a:spcBef>
                <a:spcPts val="0"/>
              </a:spcBef>
              <a:buFont typeface="DFB Sans Pro Static" panose="020B0604020202020204" pitchFamily="34" charset="0"/>
              <a:buNone/>
              <a:defRPr sz="1200" b="0">
                <a:solidFill>
                  <a:schemeClr val="tx2"/>
                </a:solidFill>
                <a:latin typeface="DFB Sans Pro Static" panose="020B0504040101010104" pitchFamily="34" charset="0"/>
              </a:defRPr>
            </a:lvl2pPr>
            <a:lvl3pPr marL="0" indent="0">
              <a:spcBef>
                <a:spcPts val="0"/>
              </a:spcBef>
              <a:buNone/>
              <a:defRPr sz="1200" b="0">
                <a:solidFill>
                  <a:schemeClr val="tx2"/>
                </a:solidFill>
                <a:latin typeface="DFB Sans Pro Static" panose="020B0504040101010104" pitchFamily="34" charset="0"/>
              </a:defRPr>
            </a:lvl3pPr>
            <a:lvl4pPr marL="0" indent="0">
              <a:spcBef>
                <a:spcPts val="0"/>
              </a:spcBef>
              <a:buNone/>
              <a:defRPr sz="1200" b="0">
                <a:solidFill>
                  <a:schemeClr val="tx2"/>
                </a:solidFill>
                <a:latin typeface="DFB Sans Pro Static" panose="020B0504040101010104" pitchFamily="34" charset="0"/>
              </a:defRPr>
            </a:lvl4pPr>
            <a:lvl5pPr marL="0" indent="0">
              <a:spcBef>
                <a:spcPts val="0"/>
              </a:spcBef>
              <a:buNone/>
              <a:defRPr sz="1200" b="0">
                <a:solidFill>
                  <a:schemeClr val="tx2"/>
                </a:solidFill>
                <a:latin typeface="DFB Sans Pro Static" panose="020B0504040101010104" pitchFamily="34" charset="0"/>
              </a:defRPr>
            </a:lvl5pPr>
            <a:lvl6pPr marL="0" indent="0">
              <a:spcBef>
                <a:spcPts val="0"/>
              </a:spcBef>
              <a:buNone/>
              <a:defRPr sz="1200" b="0">
                <a:solidFill>
                  <a:schemeClr val="tx2"/>
                </a:solidFill>
                <a:latin typeface="DFB Sans Pro Static" panose="020B0504040101010104" pitchFamily="34" charset="0"/>
              </a:defRPr>
            </a:lvl6pPr>
            <a:lvl7pPr marL="0" indent="0">
              <a:spcBef>
                <a:spcPts val="0"/>
              </a:spcBef>
              <a:buNone/>
              <a:defRPr sz="1200" b="0">
                <a:solidFill>
                  <a:schemeClr val="tx2"/>
                </a:solidFill>
                <a:latin typeface="DFB Sans Pro Static" panose="020B0504040101010104" pitchFamily="34" charset="0"/>
              </a:defRPr>
            </a:lvl7pPr>
            <a:lvl8pPr marL="0" indent="0">
              <a:spcBef>
                <a:spcPts val="0"/>
              </a:spcBef>
              <a:buNone/>
              <a:defRPr sz="1200" b="0">
                <a:solidFill>
                  <a:schemeClr val="tx2"/>
                </a:solidFill>
                <a:latin typeface="DFB Sans Pro Static" panose="020B0504040101010104" pitchFamily="34" charset="0"/>
              </a:defRPr>
            </a:lvl8pPr>
            <a:lvl9pPr marL="0" indent="0">
              <a:spcBef>
                <a:spcPts val="0"/>
              </a:spcBef>
              <a:buNone/>
              <a:defRPr sz="1200" b="0">
                <a:solidFill>
                  <a:schemeClr val="tx2"/>
                </a:solidFill>
                <a:latin typeface="DFB Sans Pro Static" panose="020B0504040101010104" pitchFamily="34" charset="0"/>
              </a:defRPr>
            </a:lvl9pPr>
          </a:lstStyle>
          <a:p>
            <a:pPr lvl="0"/>
            <a:r>
              <a:rPr lang="de-DE" dirty="0"/>
              <a:t>Bildunterschrift bearbeiten (optional)</a:t>
            </a:r>
          </a:p>
        </p:txBody>
      </p:sp>
      <p:sp>
        <p:nvSpPr>
          <p:cNvPr id="3" name="Datumsplatzhalter">
            <a:extLst>
              <a:ext uri="{FF2B5EF4-FFF2-40B4-BE49-F238E27FC236}">
                <a16:creationId xmlns:a16="http://schemas.microsoft.com/office/drawing/2014/main" id="{27BE2758-6A81-0E74-76D9-1EF519F03AD1}"/>
              </a:ext>
            </a:extLst>
          </p:cNvPr>
          <p:cNvSpPr>
            <a:spLocks noGrp="1"/>
          </p:cNvSpPr>
          <p:nvPr>
            <p:ph type="dt" sz="half" idx="10"/>
          </p:nvPr>
        </p:nvSpPr>
        <p:spPr bwMode="gray"/>
        <p:txBody>
          <a:bodyPr/>
          <a:lstStyle/>
          <a:p>
            <a:r>
              <a:rPr lang="de-DE"/>
              <a:t>01.07.2026</a:t>
            </a:r>
          </a:p>
        </p:txBody>
      </p:sp>
      <p:sp>
        <p:nvSpPr>
          <p:cNvPr id="4" name="Fußzeilenplatzhalter">
            <a:extLst>
              <a:ext uri="{FF2B5EF4-FFF2-40B4-BE49-F238E27FC236}">
                <a16:creationId xmlns:a16="http://schemas.microsoft.com/office/drawing/2014/main" id="{054D2E35-072B-CB31-0856-AED37172F57F}"/>
              </a:ext>
            </a:extLst>
          </p:cNvPr>
          <p:cNvSpPr>
            <a:spLocks noGrp="1"/>
          </p:cNvSpPr>
          <p:nvPr>
            <p:ph type="ftr" sz="quarter" idx="11"/>
          </p:nvPr>
        </p:nvSpPr>
        <p:spPr bwMode="gray"/>
        <p:txBody>
          <a:bodyPr/>
          <a:lstStyle/>
          <a:p>
            <a:r>
              <a:rPr lang="de-DE"/>
              <a:t>| Regeländerungen Details</a:t>
            </a:r>
          </a:p>
        </p:txBody>
      </p:sp>
      <p:sp>
        <p:nvSpPr>
          <p:cNvPr id="5" name="Foliennummernplatzhalter">
            <a:extLst>
              <a:ext uri="{FF2B5EF4-FFF2-40B4-BE49-F238E27FC236}">
                <a16:creationId xmlns:a16="http://schemas.microsoft.com/office/drawing/2014/main" id="{BD593BE4-B85C-83AC-79CE-43EAAA2C693F}"/>
              </a:ext>
            </a:extLst>
          </p:cNvPr>
          <p:cNvSpPr>
            <a:spLocks noGrp="1"/>
          </p:cNvSpPr>
          <p:nvPr>
            <p:ph type="sldNum" sz="quarter" idx="12"/>
          </p:nvPr>
        </p:nvSpPr>
        <p:spPr bwMode="gray"/>
        <p:txBody>
          <a:bodyPr/>
          <a:lstStyle/>
          <a:p>
            <a:fld id="{A39607C7-226F-421E-ADC8-E5DECC66F816}" type="slidenum">
              <a:rPr lang="de-DE" smtClean="0"/>
              <a:t>‹Nr.›</a:t>
            </a:fld>
            <a:endParaRPr lang="de-DE"/>
          </a:p>
        </p:txBody>
      </p:sp>
      <p:sp>
        <p:nvSpPr>
          <p:cNvPr id="12" name="Bildplatzhalter 1">
            <a:extLst>
              <a:ext uri="{FF2B5EF4-FFF2-40B4-BE49-F238E27FC236}">
                <a16:creationId xmlns:a16="http://schemas.microsoft.com/office/drawing/2014/main" id="{87F1CA28-BF20-9971-9482-FF4FF935443C}"/>
              </a:ext>
            </a:extLst>
          </p:cNvPr>
          <p:cNvSpPr>
            <a:spLocks noGrp="1" noChangeAspect="1"/>
          </p:cNvSpPr>
          <p:nvPr>
            <p:ph type="pic" sz="quarter" idx="17"/>
          </p:nvPr>
        </p:nvSpPr>
        <p:spPr bwMode="gray">
          <a:xfrm>
            <a:off x="6276020" y="1772816"/>
            <a:ext cx="5472000" cy="4500984"/>
          </a:xfrm>
          <a:custGeom>
            <a:avLst/>
            <a:gdLst>
              <a:gd name="connsiteX0" fmla="*/ 109644 w 5472000"/>
              <a:gd name="connsiteY0" fmla="*/ 0 h 4500984"/>
              <a:gd name="connsiteX1" fmla="*/ 5362356 w 5472000"/>
              <a:gd name="connsiteY1" fmla="*/ 0 h 4500984"/>
              <a:gd name="connsiteX2" fmla="*/ 5472000 w 5472000"/>
              <a:gd name="connsiteY2" fmla="*/ 109644 h 4500984"/>
              <a:gd name="connsiteX3" fmla="*/ 5472000 w 5472000"/>
              <a:gd name="connsiteY3" fmla="*/ 4391340 h 4500984"/>
              <a:gd name="connsiteX4" fmla="*/ 5362356 w 5472000"/>
              <a:gd name="connsiteY4" fmla="*/ 4500984 h 4500984"/>
              <a:gd name="connsiteX5" fmla="*/ 109644 w 5472000"/>
              <a:gd name="connsiteY5" fmla="*/ 4500984 h 4500984"/>
              <a:gd name="connsiteX6" fmla="*/ 0 w 5472000"/>
              <a:gd name="connsiteY6" fmla="*/ 4391340 h 4500984"/>
              <a:gd name="connsiteX7" fmla="*/ 0 w 5472000"/>
              <a:gd name="connsiteY7" fmla="*/ 109644 h 4500984"/>
              <a:gd name="connsiteX8" fmla="*/ 109644 w 5472000"/>
              <a:gd name="connsiteY8" fmla="*/ 0 h 4500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2000" h="4500984">
                <a:moveTo>
                  <a:pt x="109644" y="0"/>
                </a:moveTo>
                <a:lnTo>
                  <a:pt x="5362356" y="0"/>
                </a:lnTo>
                <a:cubicBezTo>
                  <a:pt x="5422911" y="0"/>
                  <a:pt x="5472000" y="49089"/>
                  <a:pt x="5472000" y="109644"/>
                </a:cubicBezTo>
                <a:lnTo>
                  <a:pt x="5472000" y="4391340"/>
                </a:lnTo>
                <a:cubicBezTo>
                  <a:pt x="5472000" y="4451895"/>
                  <a:pt x="5422911" y="4500984"/>
                  <a:pt x="5362356" y="4500984"/>
                </a:cubicBezTo>
                <a:lnTo>
                  <a:pt x="109644" y="4500984"/>
                </a:lnTo>
                <a:cubicBezTo>
                  <a:pt x="49089" y="4500984"/>
                  <a:pt x="0" y="4451895"/>
                  <a:pt x="0" y="4391340"/>
                </a:cubicBezTo>
                <a:lnTo>
                  <a:pt x="0" y="109644"/>
                </a:lnTo>
                <a:cubicBezTo>
                  <a:pt x="0" y="49089"/>
                  <a:pt x="49089" y="0"/>
                  <a:pt x="109644" y="0"/>
                </a:cubicBezTo>
                <a:close/>
              </a:path>
            </a:pathLst>
          </a:custGeom>
          <a:solidFill>
            <a:schemeClr val="bg1">
              <a:lumMod val="95000"/>
            </a:schemeClr>
          </a:solidFill>
        </p:spPr>
        <p:txBody>
          <a:bodyPr wrap="square" bIns="720000" anchor="ctr">
            <a:noAutofit/>
          </a:bodyPr>
          <a:lstStyle>
            <a:lvl1pPr algn="ctr">
              <a:spcBef>
                <a:spcPts val="0"/>
              </a:spcBef>
              <a:defRPr sz="1400" b="0">
                <a:solidFill>
                  <a:schemeClr val="tx2"/>
                </a:solidFill>
                <a:latin typeface="DFB Sans Pro Static" panose="020B0504040101010104" pitchFamily="34" charset="0"/>
              </a:defRPr>
            </a:lvl1pPr>
          </a:lstStyle>
          <a:p>
            <a:r>
              <a:rPr lang="de-DE"/>
              <a:t>Bild durch Klicken auf Symbol hinzufügen</a:t>
            </a:r>
            <a:endParaRPr lang="de-DE" dirty="0"/>
          </a:p>
        </p:txBody>
      </p:sp>
      <p:cxnSp>
        <p:nvCxnSpPr>
          <p:cNvPr id="13" name="Linie Fußzeile">
            <a:extLst>
              <a:ext uri="{FF2B5EF4-FFF2-40B4-BE49-F238E27FC236}">
                <a16:creationId xmlns:a16="http://schemas.microsoft.com/office/drawing/2014/main" id="{847C950D-56E7-67C6-D97C-BA19B7694965}"/>
              </a:ext>
            </a:extLst>
          </p:cNvPr>
          <p:cNvCxnSpPr>
            <a:cxnSpLocks/>
          </p:cNvCxnSpPr>
          <p:nvPr userDrawn="1"/>
        </p:nvCxnSpPr>
        <p:spPr bwMode="gray">
          <a:xfrm>
            <a:off x="443372" y="6403742"/>
            <a:ext cx="11305256"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pic>
        <p:nvPicPr>
          <p:cNvPr id="14" name="Logo">
            <a:extLst>
              <a:ext uri="{FF2B5EF4-FFF2-40B4-BE49-F238E27FC236}">
                <a16:creationId xmlns:a16="http://schemas.microsoft.com/office/drawing/2014/main" id="{35A709A7-C797-001D-D9B2-9796A9AD40B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bwMode="gray">
          <a:xfrm>
            <a:off x="11046628" y="458748"/>
            <a:ext cx="702000" cy="702000"/>
          </a:xfrm>
          <a:prstGeom prst="rect">
            <a:avLst/>
          </a:prstGeom>
        </p:spPr>
      </p:pic>
    </p:spTree>
    <p:extLst>
      <p:ext uri="{BB962C8B-B14F-4D97-AF65-F5344CB8AC3E}">
        <p14:creationId xmlns:p14="http://schemas.microsoft.com/office/powerpoint/2010/main" val="3959582481"/>
      </p:ext>
    </p:extLst>
  </p:cSld>
  <p:clrMapOvr>
    <a:masterClrMapping/>
  </p:clrMapOvr>
  <p:extLst>
    <p:ext uri="{DCECCB84-F9BA-43D5-87BE-67443E8EF086}">
      <p15:sldGuideLst xmlns:p15="http://schemas.microsoft.com/office/powerpoint/2012/main">
        <p15:guide id="1" pos="2502">
          <p15:clr>
            <a:srgbClr val="FBAE40"/>
          </p15:clr>
        </p15:guide>
        <p15:guide id="2" pos="2729">
          <p15:clr>
            <a:srgbClr val="FBAE40"/>
          </p15:clr>
        </p15:guide>
        <p15:guide id="3" pos="4951">
          <p15:clr>
            <a:srgbClr val="FBAE40"/>
          </p15:clr>
        </p15:guide>
        <p15:guide id="4" pos="5178">
          <p15:clr>
            <a:srgbClr val="FBAE40"/>
          </p15:clr>
        </p15:guide>
        <p15:guide id="5" pos="3727">
          <p15:clr>
            <a:srgbClr val="F26B43"/>
          </p15:clr>
        </p15:guide>
        <p15:guide id="6" pos="3953">
          <p15:clr>
            <a:srgbClr val="F26B43"/>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 Titel, Text und Bild V2">
    <p:spTree>
      <p:nvGrpSpPr>
        <p:cNvPr id="1" name=""/>
        <p:cNvGrpSpPr/>
        <p:nvPr/>
      </p:nvGrpSpPr>
      <p:grpSpPr>
        <a:xfrm>
          <a:off x="0" y="0"/>
          <a:ext cx="0" cy="0"/>
          <a:chOff x="0" y="0"/>
          <a:chExt cx="0" cy="0"/>
        </a:xfrm>
      </p:grpSpPr>
      <p:sp>
        <p:nvSpPr>
          <p:cNvPr id="8" name="Bildplatzhalter 1">
            <a:extLst>
              <a:ext uri="{FF2B5EF4-FFF2-40B4-BE49-F238E27FC236}">
                <a16:creationId xmlns:a16="http://schemas.microsoft.com/office/drawing/2014/main" id="{B4160E1C-A0E3-D555-2A90-D264D7F010B5}"/>
              </a:ext>
            </a:extLst>
          </p:cNvPr>
          <p:cNvSpPr>
            <a:spLocks noGrp="1" noChangeAspect="1"/>
          </p:cNvSpPr>
          <p:nvPr>
            <p:ph type="pic" sz="quarter" idx="28"/>
          </p:nvPr>
        </p:nvSpPr>
        <p:spPr bwMode="gray">
          <a:xfrm>
            <a:off x="6799124" y="0"/>
            <a:ext cx="5392876" cy="6858000"/>
          </a:xfrm>
          <a:prstGeom prst="rect">
            <a:avLst/>
          </a:prstGeom>
          <a:solidFill>
            <a:schemeClr val="bg1">
              <a:lumMod val="95000"/>
            </a:schemeClr>
          </a:solidFill>
        </p:spPr>
        <p:txBody>
          <a:bodyPr wrap="square" bIns="720000" anchor="ctr">
            <a:noAutofit/>
          </a:bodyPr>
          <a:lstStyle>
            <a:lvl1pPr algn="ctr">
              <a:spcBef>
                <a:spcPts val="0"/>
              </a:spcBef>
              <a:defRPr sz="1400" b="0">
                <a:solidFill>
                  <a:schemeClr val="tx2"/>
                </a:solidFill>
                <a:latin typeface="DFB Sans Pro Static" panose="020B0504040101010104" pitchFamily="34" charset="0"/>
              </a:defRPr>
            </a:lvl1pPr>
          </a:lstStyle>
          <a:p>
            <a:r>
              <a:rPr lang="de-DE"/>
              <a:t>Bild durch Klicken auf Symbol hinzufügen</a:t>
            </a:r>
            <a:endParaRPr lang="de-DE" dirty="0"/>
          </a:p>
        </p:txBody>
      </p:sp>
      <p:sp>
        <p:nvSpPr>
          <p:cNvPr id="19" name="Platzhalter Brand Marke">
            <a:extLst>
              <a:ext uri="{FF2B5EF4-FFF2-40B4-BE49-F238E27FC236}">
                <a16:creationId xmlns:a16="http://schemas.microsoft.com/office/drawing/2014/main" id="{D83BEC89-E378-9778-45A0-60CB8AFA7442}"/>
              </a:ext>
            </a:extLst>
          </p:cNvPr>
          <p:cNvSpPr>
            <a:spLocks noGrp="1" noChangeAspect="1"/>
          </p:cNvSpPr>
          <p:nvPr>
            <p:ph type="body" sz="quarter" idx="31" hasCustomPrompt="1"/>
          </p:nvPr>
        </p:nvSpPr>
        <p:spPr bwMode="gray">
          <a:xfrm>
            <a:off x="12192000" y="6858000"/>
            <a:ext cx="0" cy="0"/>
          </a:xfrm>
          <a:custGeom>
            <a:avLst/>
            <a:gdLst>
              <a:gd name="connsiteX0" fmla="*/ 0 w 5392800"/>
              <a:gd name="connsiteY0" fmla="*/ 0 h 763564"/>
              <a:gd name="connsiteX1" fmla="*/ 5392800 w 5392800"/>
              <a:gd name="connsiteY1" fmla="*/ 0 h 763564"/>
              <a:gd name="connsiteX2" fmla="*/ 5392800 w 5392800"/>
              <a:gd name="connsiteY2" fmla="*/ 763564 h 763564"/>
              <a:gd name="connsiteX3" fmla="*/ 0 w 5392800"/>
              <a:gd name="connsiteY3" fmla="*/ 763564 h 763564"/>
            </a:gdLst>
            <a:ahLst/>
            <a:cxnLst>
              <a:cxn ang="0">
                <a:pos x="connsiteX0" y="connsiteY0"/>
              </a:cxn>
              <a:cxn ang="0">
                <a:pos x="connsiteX1" y="connsiteY1"/>
              </a:cxn>
              <a:cxn ang="0">
                <a:pos x="connsiteX2" y="connsiteY2"/>
              </a:cxn>
              <a:cxn ang="0">
                <a:pos x="connsiteX3" y="connsiteY3"/>
              </a:cxn>
            </a:cxnLst>
            <a:rect l="l" t="t" r="r" b="b"/>
            <a:pathLst>
              <a:path w="5392800" h="763564">
                <a:moveTo>
                  <a:pt x="0" y="0"/>
                </a:moveTo>
                <a:lnTo>
                  <a:pt x="5392800" y="0"/>
                </a:lnTo>
                <a:lnTo>
                  <a:pt x="5392800" y="763564"/>
                </a:lnTo>
                <a:lnTo>
                  <a:pt x="0" y="763564"/>
                </a:lnTo>
                <a:close/>
              </a:path>
            </a:pathLst>
          </a:custGeom>
          <a:noFill/>
        </p:spPr>
        <p:txBody>
          <a:bodyPr wrap="square">
            <a:noAutofit/>
          </a:bodyPr>
          <a:lstStyle>
            <a:lvl1pPr marL="0" indent="0">
              <a:spcBef>
                <a:spcPts val="0"/>
              </a:spcBef>
              <a:buFont typeface="Arial" panose="020B0604020202020204" pitchFamily="34" charset="0"/>
              <a:buNone/>
              <a:defRPr sz="100" b="0">
                <a:solidFill>
                  <a:schemeClr val="tx1">
                    <a:alpha val="0"/>
                  </a:schemeClr>
                </a:solidFill>
                <a:latin typeface="+mn-lt"/>
              </a:defRPr>
            </a:lvl1pPr>
            <a:lvl2pPr marL="0" indent="0">
              <a:spcBef>
                <a:spcPts val="0"/>
              </a:spcBef>
              <a:buFont typeface="Arial"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9" name="Platzhalter Logo">
            <a:extLst>
              <a:ext uri="{FF2B5EF4-FFF2-40B4-BE49-F238E27FC236}">
                <a16:creationId xmlns:a16="http://schemas.microsoft.com/office/drawing/2014/main" id="{1AC0310A-46DC-14CA-D3EC-C31317680056}"/>
              </a:ext>
            </a:extLst>
          </p:cNvPr>
          <p:cNvSpPr>
            <a:spLocks noGrp="1" noChangeAspect="1"/>
          </p:cNvSpPr>
          <p:nvPr>
            <p:ph type="body" sz="quarter" idx="25" hasCustomPrompt="1"/>
          </p:nvPr>
        </p:nvSpPr>
        <p:spPr bwMode="gray">
          <a:xfrm>
            <a:off x="10794628" y="458776"/>
            <a:ext cx="954000" cy="954000"/>
          </a:xfrm>
          <a:custGeom>
            <a:avLst/>
            <a:gdLst>
              <a:gd name="connsiteX0" fmla="*/ 0 w 954000"/>
              <a:gd name="connsiteY0" fmla="*/ 0 h 954000"/>
              <a:gd name="connsiteX1" fmla="*/ 954000 w 954000"/>
              <a:gd name="connsiteY1" fmla="*/ 0 h 954000"/>
              <a:gd name="connsiteX2" fmla="*/ 954000 w 954000"/>
              <a:gd name="connsiteY2" fmla="*/ 954000 h 954000"/>
              <a:gd name="connsiteX3" fmla="*/ 0 w 954000"/>
              <a:gd name="connsiteY3" fmla="*/ 954000 h 954000"/>
            </a:gdLst>
            <a:ahLst/>
            <a:cxnLst>
              <a:cxn ang="0">
                <a:pos x="connsiteX0" y="connsiteY0"/>
              </a:cxn>
              <a:cxn ang="0">
                <a:pos x="connsiteX1" y="connsiteY1"/>
              </a:cxn>
              <a:cxn ang="0">
                <a:pos x="connsiteX2" y="connsiteY2"/>
              </a:cxn>
              <a:cxn ang="0">
                <a:pos x="connsiteX3" y="connsiteY3"/>
              </a:cxn>
            </a:cxnLst>
            <a:rect l="l" t="t" r="r" b="b"/>
            <a:pathLst>
              <a:path w="954000" h="954000">
                <a:moveTo>
                  <a:pt x="0" y="0"/>
                </a:moveTo>
                <a:lnTo>
                  <a:pt x="954000" y="0"/>
                </a:lnTo>
                <a:lnTo>
                  <a:pt x="954000" y="954000"/>
                </a:lnTo>
                <a:lnTo>
                  <a:pt x="0" y="954000"/>
                </a:lnTo>
                <a:close/>
              </a:path>
            </a:pathLst>
          </a:custGeom>
          <a:blipFill>
            <a:blip>
              <a:extLst>
                <a:ext uri="{96DAC541-7B7A-43D3-8B79-37D633B846F1}">
                  <asvg:svgBlip xmlns:asvg="http://schemas.microsoft.com/office/drawing/2016/SVG/main" r:embed="rId2"/>
                </a:ext>
              </a:extLst>
            </a:blip>
            <a:stretch>
              <a:fillRect/>
            </a:stretch>
          </a:blipFill>
        </p:spPr>
        <p:txBody>
          <a:bodyPr wrap="square">
            <a:noAutofit/>
          </a:bodyPr>
          <a:lstStyle>
            <a:lvl1pPr marL="0" indent="0">
              <a:spcBef>
                <a:spcPts val="0"/>
              </a:spcBef>
              <a:buFont typeface="DFB Sans Pro Static" panose="020B0604020202020204" pitchFamily="34" charset="0"/>
              <a:buNone/>
              <a:defRPr sz="100" b="0">
                <a:solidFill>
                  <a:schemeClr val="tx1">
                    <a:alpha val="0"/>
                  </a:schemeClr>
                </a:solidFill>
                <a:latin typeface="+mn-lt"/>
              </a:defRPr>
            </a:lvl1pPr>
            <a:lvl2pPr marL="0" indent="0">
              <a:spcBef>
                <a:spcPts val="0"/>
              </a:spcBef>
              <a:buFont typeface="DFB Sans Pro Static"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20" name="Platzhalter Superzeichen">
            <a:extLst>
              <a:ext uri="{FF2B5EF4-FFF2-40B4-BE49-F238E27FC236}">
                <a16:creationId xmlns:a16="http://schemas.microsoft.com/office/drawing/2014/main" id="{F5496443-BE65-D773-B243-A30D0AC44C57}"/>
              </a:ext>
            </a:extLst>
          </p:cNvPr>
          <p:cNvSpPr>
            <a:spLocks noGrp="1" noChangeAspect="1"/>
          </p:cNvSpPr>
          <p:nvPr>
            <p:ph type="body" sz="quarter" idx="27" hasCustomPrompt="1"/>
          </p:nvPr>
        </p:nvSpPr>
        <p:spPr bwMode="gray">
          <a:xfrm>
            <a:off x="4332299" y="4522038"/>
            <a:ext cx="5881012" cy="2335963"/>
          </a:xfrm>
          <a:custGeom>
            <a:avLst/>
            <a:gdLst>
              <a:gd name="connsiteX0" fmla="*/ 1631539 w 5881012"/>
              <a:gd name="connsiteY0" fmla="*/ 2335777 h 2335963"/>
              <a:gd name="connsiteX1" fmla="*/ 1632232 w 5881012"/>
              <a:gd name="connsiteY1" fmla="*/ 2335963 h 2335963"/>
              <a:gd name="connsiteX2" fmla="*/ 1631217 w 5881012"/>
              <a:gd name="connsiteY2" fmla="*/ 2335963 h 2335963"/>
              <a:gd name="connsiteX3" fmla="*/ 3020227 w 5881012"/>
              <a:gd name="connsiteY3" fmla="*/ 2334393 h 2335963"/>
              <a:gd name="connsiteX4" fmla="*/ 3026065 w 5881012"/>
              <a:gd name="connsiteY4" fmla="*/ 2335963 h 2335963"/>
              <a:gd name="connsiteX5" fmla="*/ 3014381 w 5881012"/>
              <a:gd name="connsiteY5" fmla="*/ 2335963 h 2335963"/>
              <a:gd name="connsiteX6" fmla="*/ 5487914 w 5881012"/>
              <a:gd name="connsiteY6" fmla="*/ 2328879 h 2335963"/>
              <a:gd name="connsiteX7" fmla="*/ 5498465 w 5881012"/>
              <a:gd name="connsiteY7" fmla="*/ 2331716 h 2335963"/>
              <a:gd name="connsiteX8" fmla="*/ 5501720 w 5881012"/>
              <a:gd name="connsiteY8" fmla="*/ 2335963 h 2335963"/>
              <a:gd name="connsiteX9" fmla="*/ 5475629 w 5881012"/>
              <a:gd name="connsiteY9" fmla="*/ 2335963 h 2335963"/>
              <a:gd name="connsiteX10" fmla="*/ 4793575 w 5881012"/>
              <a:gd name="connsiteY10" fmla="*/ 2319327 h 2335963"/>
              <a:gd name="connsiteX11" fmla="*/ 4799416 w 5881012"/>
              <a:gd name="connsiteY11" fmla="*/ 2320901 h 2335963"/>
              <a:gd name="connsiteX12" fmla="*/ 4804884 w 5881012"/>
              <a:gd name="connsiteY12" fmla="*/ 2328018 h 2335963"/>
              <a:gd name="connsiteX13" fmla="*/ 4803838 w 5881012"/>
              <a:gd name="connsiteY13" fmla="*/ 2335963 h 2335963"/>
              <a:gd name="connsiteX14" fmla="*/ 4783678 w 5881012"/>
              <a:gd name="connsiteY14" fmla="*/ 2335963 h 2335963"/>
              <a:gd name="connsiteX15" fmla="*/ 4782243 w 5881012"/>
              <a:gd name="connsiteY15" fmla="*/ 2334089 h 2335963"/>
              <a:gd name="connsiteX16" fmla="*/ 4783414 w 5881012"/>
              <a:gd name="connsiteY16" fmla="*/ 2325192 h 2335963"/>
              <a:gd name="connsiteX17" fmla="*/ 4793575 w 5881012"/>
              <a:gd name="connsiteY17" fmla="*/ 2319327 h 2335963"/>
              <a:gd name="connsiteX18" fmla="*/ 3264184 w 5881012"/>
              <a:gd name="connsiteY18" fmla="*/ 2312688 h 2335963"/>
              <a:gd name="connsiteX19" fmla="*/ 3287170 w 5881012"/>
              <a:gd name="connsiteY19" fmla="*/ 2318868 h 2335963"/>
              <a:gd name="connsiteX20" fmla="*/ 3300272 w 5881012"/>
              <a:gd name="connsiteY20" fmla="*/ 2335963 h 2335963"/>
              <a:gd name="connsiteX21" fmla="*/ 3224231 w 5881012"/>
              <a:gd name="connsiteY21" fmla="*/ 2335963 h 2335963"/>
              <a:gd name="connsiteX22" fmla="*/ 3224263 w 5881012"/>
              <a:gd name="connsiteY22" fmla="*/ 2335720 h 2335963"/>
              <a:gd name="connsiteX23" fmla="*/ 3264184 w 5881012"/>
              <a:gd name="connsiteY23" fmla="*/ 2312688 h 2335963"/>
              <a:gd name="connsiteX24" fmla="*/ 5731876 w 5881012"/>
              <a:gd name="connsiteY24" fmla="*/ 2302465 h 2335963"/>
              <a:gd name="connsiteX25" fmla="*/ 5741594 w 5881012"/>
              <a:gd name="connsiteY25" fmla="*/ 2305078 h 2335963"/>
              <a:gd name="connsiteX26" fmla="*/ 5748716 w 5881012"/>
              <a:gd name="connsiteY26" fmla="*/ 2331682 h 2335963"/>
              <a:gd name="connsiteX27" fmla="*/ 5741295 w 5881012"/>
              <a:gd name="connsiteY27" fmla="*/ 2335963 h 2335963"/>
              <a:gd name="connsiteX28" fmla="*/ 5719931 w 5881012"/>
              <a:gd name="connsiteY28" fmla="*/ 2335963 h 2335963"/>
              <a:gd name="connsiteX29" fmla="*/ 5713054 w 5881012"/>
              <a:gd name="connsiteY29" fmla="*/ 2326982 h 2335963"/>
              <a:gd name="connsiteX30" fmla="*/ 5714989 w 5881012"/>
              <a:gd name="connsiteY30" fmla="*/ 2312206 h 2335963"/>
              <a:gd name="connsiteX31" fmla="*/ 5731876 w 5881012"/>
              <a:gd name="connsiteY31" fmla="*/ 2302465 h 2335963"/>
              <a:gd name="connsiteX32" fmla="*/ 5384706 w 5881012"/>
              <a:gd name="connsiteY32" fmla="*/ 2296858 h 2335963"/>
              <a:gd name="connsiteX33" fmla="*/ 5392489 w 5881012"/>
              <a:gd name="connsiteY33" fmla="*/ 2298949 h 2335963"/>
              <a:gd name="connsiteX34" fmla="*/ 5399760 w 5881012"/>
              <a:gd name="connsiteY34" fmla="*/ 2308426 h 2335963"/>
              <a:gd name="connsiteX35" fmla="*/ 5398198 w 5881012"/>
              <a:gd name="connsiteY35" fmla="*/ 2320263 h 2335963"/>
              <a:gd name="connsiteX36" fmla="*/ 5384689 w 5881012"/>
              <a:gd name="connsiteY36" fmla="*/ 2328063 h 2335963"/>
              <a:gd name="connsiteX37" fmla="*/ 5376883 w 5881012"/>
              <a:gd name="connsiteY37" fmla="*/ 2325967 h 2335963"/>
              <a:gd name="connsiteX38" fmla="*/ 5371180 w 5881012"/>
              <a:gd name="connsiteY38" fmla="*/ 2304658 h 2335963"/>
              <a:gd name="connsiteX39" fmla="*/ 5384706 w 5881012"/>
              <a:gd name="connsiteY39" fmla="*/ 2296858 h 2335963"/>
              <a:gd name="connsiteX40" fmla="*/ 2917034 w 5881012"/>
              <a:gd name="connsiteY40" fmla="*/ 2295445 h 2335963"/>
              <a:gd name="connsiteX41" fmla="*/ 2943884 w 5881012"/>
              <a:gd name="connsiteY41" fmla="*/ 2302665 h 2335963"/>
              <a:gd name="connsiteX42" fmla="*/ 2968927 w 5881012"/>
              <a:gd name="connsiteY42" fmla="*/ 2335345 h 2335963"/>
              <a:gd name="connsiteX43" fmla="*/ 2968846 w 5881012"/>
              <a:gd name="connsiteY43" fmla="*/ 2335963 h 2335963"/>
              <a:gd name="connsiteX44" fmla="*/ 2868594 w 5881012"/>
              <a:gd name="connsiteY44" fmla="*/ 2335963 h 2335963"/>
              <a:gd name="connsiteX45" fmla="*/ 2870384 w 5881012"/>
              <a:gd name="connsiteY45" fmla="*/ 2322360 h 2335963"/>
              <a:gd name="connsiteX46" fmla="*/ 2917034 w 5881012"/>
              <a:gd name="connsiteY46" fmla="*/ 2295445 h 2335963"/>
              <a:gd name="connsiteX47" fmla="*/ 4690373 w 5881012"/>
              <a:gd name="connsiteY47" fmla="*/ 2283424 h 2335963"/>
              <a:gd name="connsiteX48" fmla="*/ 4695399 w 5881012"/>
              <a:gd name="connsiteY48" fmla="*/ 2284774 h 2335963"/>
              <a:gd name="connsiteX49" fmla="*/ 4699075 w 5881012"/>
              <a:gd name="connsiteY49" fmla="*/ 2298518 h 2335963"/>
              <a:gd name="connsiteX50" fmla="*/ 4690356 w 5881012"/>
              <a:gd name="connsiteY50" fmla="*/ 2303550 h 2335963"/>
              <a:gd name="connsiteX51" fmla="*/ 4685324 w 5881012"/>
              <a:gd name="connsiteY51" fmla="*/ 2302194 h 2335963"/>
              <a:gd name="connsiteX52" fmla="*/ 4681648 w 5881012"/>
              <a:gd name="connsiteY52" fmla="*/ 2288455 h 2335963"/>
              <a:gd name="connsiteX53" fmla="*/ 4690373 w 5881012"/>
              <a:gd name="connsiteY53" fmla="*/ 2283424 h 2335963"/>
              <a:gd name="connsiteX54" fmla="*/ 2647298 w 5881012"/>
              <a:gd name="connsiteY54" fmla="*/ 2281345 h 2335963"/>
              <a:gd name="connsiteX55" fmla="*/ 2641886 w 5881012"/>
              <a:gd name="connsiteY55" fmla="*/ 2283125 h 2335963"/>
              <a:gd name="connsiteX56" fmla="*/ 2621895 w 5881012"/>
              <a:gd name="connsiteY56" fmla="*/ 2292654 h 2335963"/>
              <a:gd name="connsiteX57" fmla="*/ 2615622 w 5881012"/>
              <a:gd name="connsiteY57" fmla="*/ 2298346 h 2335963"/>
              <a:gd name="connsiteX58" fmla="*/ 2616742 w 5881012"/>
              <a:gd name="connsiteY58" fmla="*/ 2306743 h 2335963"/>
              <a:gd name="connsiteX59" fmla="*/ 2625665 w 5881012"/>
              <a:gd name="connsiteY59" fmla="*/ 2326558 h 2335963"/>
              <a:gd name="connsiteX60" fmla="*/ 2631366 w 5881012"/>
              <a:gd name="connsiteY60" fmla="*/ 2333020 h 2335963"/>
              <a:gd name="connsiteX61" fmla="*/ 2634539 w 5881012"/>
              <a:gd name="connsiteY61" fmla="*/ 2333588 h 2335963"/>
              <a:gd name="connsiteX62" fmla="*/ 2639901 w 5881012"/>
              <a:gd name="connsiteY62" fmla="*/ 2331842 h 2335963"/>
              <a:gd name="connsiteX63" fmla="*/ 2660512 w 5881012"/>
              <a:gd name="connsiteY63" fmla="*/ 2322468 h 2335963"/>
              <a:gd name="connsiteX64" fmla="*/ 2667045 w 5881012"/>
              <a:gd name="connsiteY64" fmla="*/ 2316702 h 2335963"/>
              <a:gd name="connsiteX65" fmla="*/ 2665747 w 5881012"/>
              <a:gd name="connsiteY65" fmla="*/ 2308080 h 2335963"/>
              <a:gd name="connsiteX66" fmla="*/ 2665747 w 5881012"/>
              <a:gd name="connsiteY66" fmla="*/ 2308082 h 2335963"/>
              <a:gd name="connsiteX67" fmla="*/ 2656126 w 5881012"/>
              <a:gd name="connsiteY67" fmla="*/ 2288180 h 2335963"/>
              <a:gd name="connsiteX68" fmla="*/ 2650348 w 5881012"/>
              <a:gd name="connsiteY68" fmla="*/ 2281868 h 2335963"/>
              <a:gd name="connsiteX69" fmla="*/ 2647298 w 5881012"/>
              <a:gd name="connsiteY69" fmla="*/ 2281345 h 2335963"/>
              <a:gd name="connsiteX70" fmla="*/ 2297743 w 5881012"/>
              <a:gd name="connsiteY70" fmla="*/ 2277462 h 2335963"/>
              <a:gd name="connsiteX71" fmla="*/ 2292886 w 5881012"/>
              <a:gd name="connsiteY71" fmla="*/ 2278863 h 2335963"/>
              <a:gd name="connsiteX72" fmla="*/ 2279363 w 5881012"/>
              <a:gd name="connsiteY72" fmla="*/ 2285233 h 2335963"/>
              <a:gd name="connsiteX73" fmla="*/ 2273661 w 5881012"/>
              <a:gd name="connsiteY73" fmla="*/ 2290747 h 2335963"/>
              <a:gd name="connsiteX74" fmla="*/ 2274442 w 5881012"/>
              <a:gd name="connsiteY74" fmla="*/ 2298645 h 2335963"/>
              <a:gd name="connsiteX75" fmla="*/ 2280653 w 5881012"/>
              <a:gd name="connsiteY75" fmla="*/ 2312360 h 2335963"/>
              <a:gd name="connsiteX76" fmla="*/ 2286195 w 5881012"/>
              <a:gd name="connsiteY76" fmla="*/ 2318207 h 2335963"/>
              <a:gd name="connsiteX77" fmla="*/ 2289357 w 5881012"/>
              <a:gd name="connsiteY77" fmla="*/ 2318770 h 2335963"/>
              <a:gd name="connsiteX78" fmla="*/ 2294208 w 5881012"/>
              <a:gd name="connsiteY78" fmla="*/ 2317374 h 2335963"/>
              <a:gd name="connsiteX79" fmla="*/ 2308024 w 5881012"/>
              <a:gd name="connsiteY79" fmla="*/ 2310987 h 2335963"/>
              <a:gd name="connsiteX80" fmla="*/ 2313871 w 5881012"/>
              <a:gd name="connsiteY80" fmla="*/ 2305388 h 2335963"/>
              <a:gd name="connsiteX81" fmla="*/ 2312949 w 5881012"/>
              <a:gd name="connsiteY81" fmla="*/ 2297335 h 2335963"/>
              <a:gd name="connsiteX82" fmla="*/ 2306390 w 5881012"/>
              <a:gd name="connsiteY82" fmla="*/ 2283694 h 2335963"/>
              <a:gd name="connsiteX83" fmla="*/ 2300813 w 5881012"/>
              <a:gd name="connsiteY83" fmla="*/ 2277996 h 2335963"/>
              <a:gd name="connsiteX84" fmla="*/ 2297743 w 5881012"/>
              <a:gd name="connsiteY84" fmla="*/ 2277462 h 2335963"/>
              <a:gd name="connsiteX85" fmla="*/ 1875534 w 5881012"/>
              <a:gd name="connsiteY85" fmla="*/ 2275296 h 2335963"/>
              <a:gd name="connsiteX86" fmla="*/ 1898239 w 5881012"/>
              <a:gd name="connsiteY86" fmla="*/ 2281402 h 2335963"/>
              <a:gd name="connsiteX87" fmla="*/ 1919416 w 5881012"/>
              <a:gd name="connsiteY87" fmla="*/ 2309036 h 2335963"/>
              <a:gd name="connsiteX88" fmla="*/ 1915887 w 5881012"/>
              <a:gd name="connsiteY88" fmla="*/ 2335963 h 2335963"/>
              <a:gd name="connsiteX89" fmla="*/ 1834160 w 5881012"/>
              <a:gd name="connsiteY89" fmla="*/ 2335963 h 2335963"/>
              <a:gd name="connsiteX90" fmla="*/ 1831564 w 5881012"/>
              <a:gd name="connsiteY90" fmla="*/ 2332577 h 2335963"/>
              <a:gd name="connsiteX91" fmla="*/ 1836087 w 5881012"/>
              <a:gd name="connsiteY91" fmla="*/ 2298058 h 2335963"/>
              <a:gd name="connsiteX92" fmla="*/ 1875534 w 5881012"/>
              <a:gd name="connsiteY92" fmla="*/ 2275296 h 2335963"/>
              <a:gd name="connsiteX93" fmla="*/ 3404926 w 5881012"/>
              <a:gd name="connsiteY93" fmla="*/ 2273631 h 2335963"/>
              <a:gd name="connsiteX94" fmla="*/ 3414650 w 5881012"/>
              <a:gd name="connsiteY94" fmla="*/ 2276244 h 2335963"/>
              <a:gd name="connsiteX95" fmla="*/ 3414650 w 5881012"/>
              <a:gd name="connsiteY95" fmla="*/ 2276243 h 2335963"/>
              <a:gd name="connsiteX96" fmla="*/ 3423717 w 5881012"/>
              <a:gd name="connsiteY96" fmla="*/ 2288064 h 2335963"/>
              <a:gd name="connsiteX97" fmla="*/ 3421769 w 5881012"/>
              <a:gd name="connsiteY97" fmla="*/ 2302848 h 2335963"/>
              <a:gd name="connsiteX98" fmla="*/ 3404893 w 5881012"/>
              <a:gd name="connsiteY98" fmla="*/ 2312584 h 2335963"/>
              <a:gd name="connsiteX99" fmla="*/ 3395171 w 5881012"/>
              <a:gd name="connsiteY99" fmla="*/ 2309971 h 2335963"/>
              <a:gd name="connsiteX100" fmla="*/ 3386113 w 5881012"/>
              <a:gd name="connsiteY100" fmla="*/ 2298145 h 2335963"/>
              <a:gd name="connsiteX101" fmla="*/ 3388043 w 5881012"/>
              <a:gd name="connsiteY101" fmla="*/ 2283372 h 2335963"/>
              <a:gd name="connsiteX102" fmla="*/ 3404926 w 5881012"/>
              <a:gd name="connsiteY102" fmla="*/ 2273631 h 2335963"/>
              <a:gd name="connsiteX103" fmla="*/ 3160990 w 5881012"/>
              <a:gd name="connsiteY103" fmla="*/ 2270696 h 2335963"/>
              <a:gd name="connsiteX104" fmla="*/ 3186185 w 5881012"/>
              <a:gd name="connsiteY104" fmla="*/ 2277468 h 2335963"/>
              <a:gd name="connsiteX105" fmla="*/ 3209709 w 5881012"/>
              <a:gd name="connsiteY105" fmla="*/ 2308122 h 2335963"/>
              <a:gd name="connsiteX106" fmla="*/ 3206041 w 5881012"/>
              <a:gd name="connsiteY106" fmla="*/ 2335963 h 2335963"/>
              <a:gd name="connsiteX107" fmla="*/ 3113500 w 5881012"/>
              <a:gd name="connsiteY107" fmla="*/ 2335963 h 2335963"/>
              <a:gd name="connsiteX108" fmla="*/ 3112184 w 5881012"/>
              <a:gd name="connsiteY108" fmla="*/ 2334249 h 2335963"/>
              <a:gd name="connsiteX109" fmla="*/ 3117227 w 5881012"/>
              <a:gd name="connsiteY109" fmla="*/ 2295945 h 2335963"/>
              <a:gd name="connsiteX110" fmla="*/ 3160990 w 5881012"/>
              <a:gd name="connsiteY110" fmla="*/ 2270696 h 2335963"/>
              <a:gd name="connsiteX111" fmla="*/ 5628667 w 5881012"/>
              <a:gd name="connsiteY111" fmla="*/ 2263522 h 2335963"/>
              <a:gd name="connsiteX112" fmla="*/ 5639086 w 5881012"/>
              <a:gd name="connsiteY112" fmla="*/ 2266319 h 2335963"/>
              <a:gd name="connsiteX113" fmla="*/ 5648799 w 5881012"/>
              <a:gd name="connsiteY113" fmla="*/ 2278984 h 2335963"/>
              <a:gd name="connsiteX114" fmla="*/ 5646714 w 5881012"/>
              <a:gd name="connsiteY114" fmla="*/ 2294802 h 2335963"/>
              <a:gd name="connsiteX115" fmla="*/ 5628633 w 5881012"/>
              <a:gd name="connsiteY115" fmla="*/ 2305244 h 2335963"/>
              <a:gd name="connsiteX116" fmla="*/ 5618226 w 5881012"/>
              <a:gd name="connsiteY116" fmla="*/ 2302447 h 2335963"/>
              <a:gd name="connsiteX117" fmla="*/ 5618225 w 5881012"/>
              <a:gd name="connsiteY117" fmla="*/ 2302446 h 2335963"/>
              <a:gd name="connsiteX118" fmla="*/ 5610586 w 5881012"/>
              <a:gd name="connsiteY118" fmla="*/ 2273952 h 2335963"/>
              <a:gd name="connsiteX119" fmla="*/ 5628667 w 5881012"/>
              <a:gd name="connsiteY119" fmla="*/ 2263522 h 2335963"/>
              <a:gd name="connsiteX120" fmla="*/ 1077977 w 5881012"/>
              <a:gd name="connsiteY120" fmla="*/ 2252828 h 2335963"/>
              <a:gd name="connsiteX121" fmla="*/ 1083695 w 5881012"/>
              <a:gd name="connsiteY121" fmla="*/ 2254361 h 2335963"/>
              <a:gd name="connsiteX122" fmla="*/ 1087873 w 5881012"/>
              <a:gd name="connsiteY122" fmla="*/ 2269989 h 2335963"/>
              <a:gd name="connsiteX123" fmla="*/ 1077954 w 5881012"/>
              <a:gd name="connsiteY123" fmla="*/ 2275721 h 2335963"/>
              <a:gd name="connsiteX124" fmla="*/ 1072247 w 5881012"/>
              <a:gd name="connsiteY124" fmla="*/ 2274182 h 2335963"/>
              <a:gd name="connsiteX125" fmla="*/ 1068051 w 5881012"/>
              <a:gd name="connsiteY125" fmla="*/ 2258554 h 2335963"/>
              <a:gd name="connsiteX126" fmla="*/ 1077977 w 5881012"/>
              <a:gd name="connsiteY126" fmla="*/ 2252828 h 2335963"/>
              <a:gd name="connsiteX127" fmla="*/ 5872623 w 5881012"/>
              <a:gd name="connsiteY127" fmla="*/ 2247905 h 2335963"/>
              <a:gd name="connsiteX128" fmla="*/ 5876816 w 5881012"/>
              <a:gd name="connsiteY128" fmla="*/ 2249031 h 2335963"/>
              <a:gd name="connsiteX129" fmla="*/ 5876815 w 5881012"/>
              <a:gd name="connsiteY129" fmla="*/ 2249031 h 2335963"/>
              <a:gd name="connsiteX130" fmla="*/ 5879889 w 5881012"/>
              <a:gd name="connsiteY130" fmla="*/ 2260501 h 2335963"/>
              <a:gd name="connsiteX131" fmla="*/ 5872606 w 5881012"/>
              <a:gd name="connsiteY131" fmla="*/ 2264705 h 2335963"/>
              <a:gd name="connsiteX132" fmla="*/ 5868419 w 5881012"/>
              <a:gd name="connsiteY132" fmla="*/ 2263579 h 2335963"/>
              <a:gd name="connsiteX133" fmla="*/ 5865340 w 5881012"/>
              <a:gd name="connsiteY133" fmla="*/ 2252098 h 2335963"/>
              <a:gd name="connsiteX134" fmla="*/ 5872623 w 5881012"/>
              <a:gd name="connsiteY134" fmla="*/ 2247905 h 2335963"/>
              <a:gd name="connsiteX135" fmla="*/ 2542924 w 5881012"/>
              <a:gd name="connsiteY135" fmla="*/ 2245946 h 2335963"/>
              <a:gd name="connsiteX136" fmla="*/ 2537747 w 5881012"/>
              <a:gd name="connsiteY136" fmla="*/ 2247560 h 2335963"/>
              <a:gd name="connsiteX137" fmla="*/ 2520547 w 5881012"/>
              <a:gd name="connsiteY137" fmla="*/ 2255705 h 2335963"/>
              <a:gd name="connsiteX138" fmla="*/ 2514511 w 5881012"/>
              <a:gd name="connsiteY138" fmla="*/ 2261339 h 2335963"/>
              <a:gd name="connsiteX139" fmla="*/ 2515499 w 5881012"/>
              <a:gd name="connsiteY139" fmla="*/ 2269536 h 2335963"/>
              <a:gd name="connsiteX140" fmla="*/ 2523465 w 5881012"/>
              <a:gd name="connsiteY140" fmla="*/ 2287203 h 2335963"/>
              <a:gd name="connsiteX141" fmla="*/ 2529102 w 5881012"/>
              <a:gd name="connsiteY141" fmla="*/ 2293435 h 2335963"/>
              <a:gd name="connsiteX142" fmla="*/ 2532281 w 5881012"/>
              <a:gd name="connsiteY142" fmla="*/ 2294004 h 2335963"/>
              <a:gd name="connsiteX143" fmla="*/ 2537439 w 5881012"/>
              <a:gd name="connsiteY143" fmla="*/ 2292407 h 2335963"/>
              <a:gd name="connsiteX144" fmla="*/ 2555101 w 5881012"/>
              <a:gd name="connsiteY144" fmla="*/ 2284303 h 2335963"/>
              <a:gd name="connsiteX145" fmla="*/ 2561344 w 5881012"/>
              <a:gd name="connsiteY145" fmla="*/ 2278576 h 2335963"/>
              <a:gd name="connsiteX146" fmla="*/ 2560178 w 5881012"/>
              <a:gd name="connsiteY146" fmla="*/ 2270185 h 2335963"/>
              <a:gd name="connsiteX147" fmla="*/ 2551692 w 5881012"/>
              <a:gd name="connsiteY147" fmla="*/ 2252569 h 2335963"/>
              <a:gd name="connsiteX148" fmla="*/ 2546006 w 5881012"/>
              <a:gd name="connsiteY148" fmla="*/ 2246480 h 2335963"/>
              <a:gd name="connsiteX149" fmla="*/ 2542924 w 5881012"/>
              <a:gd name="connsiteY149" fmla="*/ 2245946 h 2335963"/>
              <a:gd name="connsiteX150" fmla="*/ 2193993 w 5881012"/>
              <a:gd name="connsiteY150" fmla="*/ 2241616 h 2335963"/>
              <a:gd name="connsiteX151" fmla="*/ 2189287 w 5881012"/>
              <a:gd name="connsiteY151" fmla="*/ 2242920 h 2335963"/>
              <a:gd name="connsiteX152" fmla="*/ 2177467 w 5881012"/>
              <a:gd name="connsiteY152" fmla="*/ 2248428 h 2335963"/>
              <a:gd name="connsiteX153" fmla="*/ 2171878 w 5881012"/>
              <a:gd name="connsiteY153" fmla="*/ 2253868 h 2335963"/>
              <a:gd name="connsiteX154" fmla="*/ 2172536 w 5881012"/>
              <a:gd name="connsiteY154" fmla="*/ 2261633 h 2335963"/>
              <a:gd name="connsiteX155" fmla="*/ 2177840 w 5881012"/>
              <a:gd name="connsiteY155" fmla="*/ 2273454 h 2335963"/>
              <a:gd name="connsiteX156" fmla="*/ 2183331 w 5881012"/>
              <a:gd name="connsiteY156" fmla="*/ 2279146 h 2335963"/>
              <a:gd name="connsiteX157" fmla="*/ 2186499 w 5881012"/>
              <a:gd name="connsiteY157" fmla="*/ 2279714 h 2335963"/>
              <a:gd name="connsiteX158" fmla="*/ 2191206 w 5881012"/>
              <a:gd name="connsiteY158" fmla="*/ 2278405 h 2335963"/>
              <a:gd name="connsiteX159" fmla="*/ 2203351 w 5881012"/>
              <a:gd name="connsiteY159" fmla="*/ 2272793 h 2335963"/>
              <a:gd name="connsiteX160" fmla="*/ 2209020 w 5881012"/>
              <a:gd name="connsiteY160" fmla="*/ 2267244 h 2335963"/>
              <a:gd name="connsiteX161" fmla="*/ 2208204 w 5881012"/>
              <a:gd name="connsiteY161" fmla="*/ 2259358 h 2335963"/>
              <a:gd name="connsiteX162" fmla="*/ 2202574 w 5881012"/>
              <a:gd name="connsiteY162" fmla="*/ 2247653 h 2335963"/>
              <a:gd name="connsiteX163" fmla="*/ 2197051 w 5881012"/>
              <a:gd name="connsiteY163" fmla="*/ 2242145 h 2335963"/>
              <a:gd name="connsiteX164" fmla="*/ 2193993 w 5881012"/>
              <a:gd name="connsiteY164" fmla="*/ 2241616 h 2335963"/>
              <a:gd name="connsiteX165" fmla="*/ 4934346 w 5881012"/>
              <a:gd name="connsiteY165" fmla="*/ 2241507 h 2335963"/>
              <a:gd name="connsiteX166" fmla="*/ 4946281 w 5881012"/>
              <a:gd name="connsiteY166" fmla="*/ 2244712 h 2335963"/>
              <a:gd name="connsiteX167" fmla="*/ 4957419 w 5881012"/>
              <a:gd name="connsiteY167" fmla="*/ 2259226 h 2335963"/>
              <a:gd name="connsiteX168" fmla="*/ 4955024 w 5881012"/>
              <a:gd name="connsiteY168" fmla="*/ 2277365 h 2335963"/>
              <a:gd name="connsiteX169" fmla="*/ 4934306 w 5881012"/>
              <a:gd name="connsiteY169" fmla="*/ 2289317 h 2335963"/>
              <a:gd name="connsiteX170" fmla="*/ 4922372 w 5881012"/>
              <a:gd name="connsiteY170" fmla="*/ 2286112 h 2335963"/>
              <a:gd name="connsiteX171" fmla="*/ 4911234 w 5881012"/>
              <a:gd name="connsiteY171" fmla="*/ 2271598 h 2335963"/>
              <a:gd name="connsiteX172" fmla="*/ 4913623 w 5881012"/>
              <a:gd name="connsiteY172" fmla="*/ 2253459 h 2335963"/>
              <a:gd name="connsiteX173" fmla="*/ 4934346 w 5881012"/>
              <a:gd name="connsiteY173" fmla="*/ 2241507 h 2335963"/>
              <a:gd name="connsiteX174" fmla="*/ 1772331 w 5881012"/>
              <a:gd name="connsiteY174" fmla="*/ 2241334 h 2335963"/>
              <a:gd name="connsiteX175" fmla="*/ 1793240 w 5881012"/>
              <a:gd name="connsiteY175" fmla="*/ 2246957 h 2335963"/>
              <a:gd name="connsiteX176" fmla="*/ 1793240 w 5881012"/>
              <a:gd name="connsiteY176" fmla="*/ 2246958 h 2335963"/>
              <a:gd name="connsiteX177" fmla="*/ 1808575 w 5881012"/>
              <a:gd name="connsiteY177" fmla="*/ 2304193 h 2335963"/>
              <a:gd name="connsiteX178" fmla="*/ 1772252 w 5881012"/>
              <a:gd name="connsiteY178" fmla="*/ 2325152 h 2335963"/>
              <a:gd name="connsiteX179" fmla="*/ 1751340 w 5881012"/>
              <a:gd name="connsiteY179" fmla="*/ 2319529 h 2335963"/>
              <a:gd name="connsiteX180" fmla="*/ 1731818 w 5881012"/>
              <a:gd name="connsiteY180" fmla="*/ 2294084 h 2335963"/>
              <a:gd name="connsiteX181" fmla="*/ 1736005 w 5881012"/>
              <a:gd name="connsiteY181" fmla="*/ 2262293 h 2335963"/>
              <a:gd name="connsiteX182" fmla="*/ 1772331 w 5881012"/>
              <a:gd name="connsiteY182" fmla="*/ 2241334 h 2335963"/>
              <a:gd name="connsiteX183" fmla="*/ 3057790 w 5881012"/>
              <a:gd name="connsiteY183" fmla="*/ 2231472 h 2335963"/>
              <a:gd name="connsiteX184" fmla="*/ 3083819 w 5881012"/>
              <a:gd name="connsiteY184" fmla="*/ 2238468 h 2335963"/>
              <a:gd name="connsiteX185" fmla="*/ 3108111 w 5881012"/>
              <a:gd name="connsiteY185" fmla="*/ 2270133 h 2335963"/>
              <a:gd name="connsiteX186" fmla="*/ 3102903 w 5881012"/>
              <a:gd name="connsiteY186" fmla="*/ 2309695 h 2335963"/>
              <a:gd name="connsiteX187" fmla="*/ 3057696 w 5881012"/>
              <a:gd name="connsiteY187" fmla="*/ 2335777 h 2335963"/>
              <a:gd name="connsiteX188" fmla="*/ 3031669 w 5881012"/>
              <a:gd name="connsiteY188" fmla="*/ 2328782 h 2335963"/>
              <a:gd name="connsiteX189" fmla="*/ 3031668 w 5881012"/>
              <a:gd name="connsiteY189" fmla="*/ 2328782 h 2335963"/>
              <a:gd name="connsiteX190" fmla="*/ 3012585 w 5881012"/>
              <a:gd name="connsiteY190" fmla="*/ 2257554 h 2335963"/>
              <a:gd name="connsiteX191" fmla="*/ 3057790 w 5881012"/>
              <a:gd name="connsiteY191" fmla="*/ 2231472 h 2335963"/>
              <a:gd name="connsiteX192" fmla="*/ 5525465 w 5881012"/>
              <a:gd name="connsiteY192" fmla="*/ 2230663 h 2335963"/>
              <a:gd name="connsiteX193" fmla="*/ 5533524 w 5881012"/>
              <a:gd name="connsiteY193" fmla="*/ 2232834 h 2335963"/>
              <a:gd name="connsiteX194" fmla="*/ 5533523 w 5881012"/>
              <a:gd name="connsiteY194" fmla="*/ 2232834 h 2335963"/>
              <a:gd name="connsiteX195" fmla="*/ 5539439 w 5881012"/>
              <a:gd name="connsiteY195" fmla="*/ 2254895 h 2335963"/>
              <a:gd name="connsiteX196" fmla="*/ 5525442 w 5881012"/>
              <a:gd name="connsiteY196" fmla="*/ 2262976 h 2335963"/>
              <a:gd name="connsiteX197" fmla="*/ 5517384 w 5881012"/>
              <a:gd name="connsiteY197" fmla="*/ 2260805 h 2335963"/>
              <a:gd name="connsiteX198" fmla="*/ 5509865 w 5881012"/>
              <a:gd name="connsiteY198" fmla="*/ 2251001 h 2335963"/>
              <a:gd name="connsiteX199" fmla="*/ 5511462 w 5881012"/>
              <a:gd name="connsiteY199" fmla="*/ 2238744 h 2335963"/>
              <a:gd name="connsiteX200" fmla="*/ 5525465 w 5881012"/>
              <a:gd name="connsiteY200" fmla="*/ 2230663 h 2335963"/>
              <a:gd name="connsiteX201" fmla="*/ 36486 w 5881012"/>
              <a:gd name="connsiteY201" fmla="*/ 2223265 h 2335963"/>
              <a:gd name="connsiteX202" fmla="*/ 42755 w 5881012"/>
              <a:gd name="connsiteY202" fmla="*/ 2224948 h 2335963"/>
              <a:gd name="connsiteX203" fmla="*/ 47342 w 5881012"/>
              <a:gd name="connsiteY203" fmla="*/ 2242092 h 2335963"/>
              <a:gd name="connsiteX204" fmla="*/ 36469 w 5881012"/>
              <a:gd name="connsiteY204" fmla="*/ 2248376 h 2335963"/>
              <a:gd name="connsiteX205" fmla="*/ 30191 w 5881012"/>
              <a:gd name="connsiteY205" fmla="*/ 2246681 h 2335963"/>
              <a:gd name="connsiteX206" fmla="*/ 24348 w 5881012"/>
              <a:gd name="connsiteY206" fmla="*/ 2239066 h 2335963"/>
              <a:gd name="connsiteX207" fmla="*/ 25602 w 5881012"/>
              <a:gd name="connsiteY207" fmla="*/ 2229543 h 2335963"/>
              <a:gd name="connsiteX208" fmla="*/ 36486 w 5881012"/>
              <a:gd name="connsiteY208" fmla="*/ 2223265 h 2335963"/>
              <a:gd name="connsiteX209" fmla="*/ 3301739 w 5881012"/>
              <a:gd name="connsiteY209" fmla="*/ 2222225 h 2335963"/>
              <a:gd name="connsiteX210" fmla="*/ 3318367 w 5881012"/>
              <a:gd name="connsiteY210" fmla="*/ 2226694 h 2335963"/>
              <a:gd name="connsiteX211" fmla="*/ 3330560 w 5881012"/>
              <a:gd name="connsiteY211" fmla="*/ 2272201 h 2335963"/>
              <a:gd name="connsiteX212" fmla="*/ 3301675 w 5881012"/>
              <a:gd name="connsiteY212" fmla="*/ 2288869 h 2335963"/>
              <a:gd name="connsiteX213" fmla="*/ 3285048 w 5881012"/>
              <a:gd name="connsiteY213" fmla="*/ 2284400 h 2335963"/>
              <a:gd name="connsiteX214" fmla="*/ 3272854 w 5881012"/>
              <a:gd name="connsiteY214" fmla="*/ 2238893 h 2335963"/>
              <a:gd name="connsiteX215" fmla="*/ 3301739 w 5881012"/>
              <a:gd name="connsiteY215" fmla="*/ 2222225 h 2335963"/>
              <a:gd name="connsiteX216" fmla="*/ 204541 w 5881012"/>
              <a:gd name="connsiteY216" fmla="*/ 2219244 h 2335963"/>
              <a:gd name="connsiteX217" fmla="*/ 200672 w 5881012"/>
              <a:gd name="connsiteY217" fmla="*/ 2220106 h 2335963"/>
              <a:gd name="connsiteX218" fmla="*/ 177142 w 5881012"/>
              <a:gd name="connsiteY218" fmla="*/ 2225367 h 2335963"/>
              <a:gd name="connsiteX219" fmla="*/ 175198 w 5881012"/>
              <a:gd name="connsiteY219" fmla="*/ 2225338 h 2335963"/>
              <a:gd name="connsiteX220" fmla="*/ 166740 w 5881012"/>
              <a:gd name="connsiteY220" fmla="*/ 2231059 h 2335963"/>
              <a:gd name="connsiteX221" fmla="*/ 169078 w 5881012"/>
              <a:gd name="connsiteY221" fmla="*/ 2241208 h 2335963"/>
              <a:gd name="connsiteX222" fmla="*/ 181068 w 5881012"/>
              <a:gd name="connsiteY222" fmla="*/ 2259594 h 2335963"/>
              <a:gd name="connsiteX223" fmla="*/ 187574 w 5881012"/>
              <a:gd name="connsiteY223" fmla="*/ 2265579 h 2335963"/>
              <a:gd name="connsiteX224" fmla="*/ 189721 w 5881012"/>
              <a:gd name="connsiteY224" fmla="*/ 2265837 h 2335963"/>
              <a:gd name="connsiteX225" fmla="*/ 196097 w 5881012"/>
              <a:gd name="connsiteY225" fmla="*/ 2263241 h 2335963"/>
              <a:gd name="connsiteX226" fmla="*/ 213882 w 5881012"/>
              <a:gd name="connsiteY226" fmla="*/ 2250806 h 2335963"/>
              <a:gd name="connsiteX227" fmla="*/ 218557 w 5881012"/>
              <a:gd name="connsiteY227" fmla="*/ 2245562 h 2335963"/>
              <a:gd name="connsiteX228" fmla="*/ 218115 w 5881012"/>
              <a:gd name="connsiteY228" fmla="*/ 2238549 h 2335963"/>
              <a:gd name="connsiteX229" fmla="*/ 213334 w 5881012"/>
              <a:gd name="connsiteY229" fmla="*/ 2225959 h 2335963"/>
              <a:gd name="connsiteX230" fmla="*/ 208365 w 5881012"/>
              <a:gd name="connsiteY230" fmla="*/ 2220083 h 2335963"/>
              <a:gd name="connsiteX231" fmla="*/ 204541 w 5881012"/>
              <a:gd name="connsiteY231" fmla="*/ 2219244 h 2335963"/>
              <a:gd name="connsiteX232" fmla="*/ 2788643 w 5881012"/>
              <a:gd name="connsiteY232" fmla="*/ 2213787 h 2335963"/>
              <a:gd name="connsiteX233" fmla="*/ 2783052 w 5881012"/>
              <a:gd name="connsiteY233" fmla="*/ 2215706 h 2335963"/>
              <a:gd name="connsiteX234" fmla="*/ 2760953 w 5881012"/>
              <a:gd name="connsiteY234" fmla="*/ 2226268 h 2335963"/>
              <a:gd name="connsiteX235" fmla="*/ 2754478 w 5881012"/>
              <a:gd name="connsiteY235" fmla="*/ 2232013 h 2335963"/>
              <a:gd name="connsiteX236" fmla="*/ 2755726 w 5881012"/>
              <a:gd name="connsiteY236" fmla="*/ 2240582 h 2335963"/>
              <a:gd name="connsiteX237" fmla="*/ 2765639 w 5881012"/>
              <a:gd name="connsiteY237" fmla="*/ 2262615 h 2335963"/>
              <a:gd name="connsiteX238" fmla="*/ 2771390 w 5881012"/>
              <a:gd name="connsiteY238" fmla="*/ 2269294 h 2335963"/>
              <a:gd name="connsiteX239" fmla="*/ 2774563 w 5881012"/>
              <a:gd name="connsiteY239" fmla="*/ 2269863 h 2335963"/>
              <a:gd name="connsiteX240" fmla="*/ 2780103 w 5881012"/>
              <a:gd name="connsiteY240" fmla="*/ 2267985 h 2335963"/>
              <a:gd name="connsiteX241" fmla="*/ 2802893 w 5881012"/>
              <a:gd name="connsiteY241" fmla="*/ 2257646 h 2335963"/>
              <a:gd name="connsiteX242" fmla="*/ 2809665 w 5881012"/>
              <a:gd name="connsiteY242" fmla="*/ 2251817 h 2335963"/>
              <a:gd name="connsiteX243" fmla="*/ 2808204 w 5881012"/>
              <a:gd name="connsiteY243" fmla="*/ 2243000 h 2335963"/>
              <a:gd name="connsiteX244" fmla="*/ 2797536 w 5881012"/>
              <a:gd name="connsiteY244" fmla="*/ 2220886 h 2335963"/>
              <a:gd name="connsiteX245" fmla="*/ 2791716 w 5881012"/>
              <a:gd name="connsiteY245" fmla="*/ 2214322 h 2335963"/>
              <a:gd name="connsiteX246" fmla="*/ 2788643 w 5881012"/>
              <a:gd name="connsiteY246" fmla="*/ 2213787 h 2335963"/>
              <a:gd name="connsiteX247" fmla="*/ 2439137 w 5881012"/>
              <a:gd name="connsiteY247" fmla="*/ 2210168 h 2335963"/>
              <a:gd name="connsiteX248" fmla="*/ 2434105 w 5881012"/>
              <a:gd name="connsiteY248" fmla="*/ 2211685 h 2335963"/>
              <a:gd name="connsiteX249" fmla="*/ 2419129 w 5881012"/>
              <a:gd name="connsiteY249" fmla="*/ 2218824 h 2335963"/>
              <a:gd name="connsiteX250" fmla="*/ 2413305 w 5881012"/>
              <a:gd name="connsiteY250" fmla="*/ 2224401 h 2335963"/>
              <a:gd name="connsiteX251" fmla="*/ 2414181 w 5881012"/>
              <a:gd name="connsiteY251" fmla="*/ 2232413 h 2335963"/>
              <a:gd name="connsiteX252" fmla="*/ 2421122 w 5881012"/>
              <a:gd name="connsiteY252" fmla="*/ 2247738 h 2335963"/>
              <a:gd name="connsiteX253" fmla="*/ 2426676 w 5881012"/>
              <a:gd name="connsiteY253" fmla="*/ 2253717 h 2335963"/>
              <a:gd name="connsiteX254" fmla="*/ 2429872 w 5881012"/>
              <a:gd name="connsiteY254" fmla="*/ 2254297 h 2335963"/>
              <a:gd name="connsiteX255" fmla="*/ 2434792 w 5881012"/>
              <a:gd name="connsiteY255" fmla="*/ 2252855 h 2335963"/>
              <a:gd name="connsiteX256" fmla="*/ 2434792 w 5881012"/>
              <a:gd name="connsiteY256" fmla="*/ 2252856 h 2335963"/>
              <a:gd name="connsiteX257" fmla="*/ 2450225 w 5881012"/>
              <a:gd name="connsiteY257" fmla="*/ 2245837 h 2335963"/>
              <a:gd name="connsiteX258" fmla="*/ 2456239 w 5881012"/>
              <a:gd name="connsiteY258" fmla="*/ 2240197 h 2335963"/>
              <a:gd name="connsiteX259" fmla="*/ 2455237 w 5881012"/>
              <a:gd name="connsiteY259" fmla="*/ 2232006 h 2335963"/>
              <a:gd name="connsiteX260" fmla="*/ 2447836 w 5881012"/>
              <a:gd name="connsiteY260" fmla="*/ 2216561 h 2335963"/>
              <a:gd name="connsiteX261" fmla="*/ 2442189 w 5881012"/>
              <a:gd name="connsiteY261" fmla="*/ 2210691 h 2335963"/>
              <a:gd name="connsiteX262" fmla="*/ 2439137 w 5881012"/>
              <a:gd name="connsiteY262" fmla="*/ 2210168 h 2335963"/>
              <a:gd name="connsiteX263" fmla="*/ 1669126 w 5881012"/>
              <a:gd name="connsiteY263" fmla="*/ 2209313 h 2335963"/>
              <a:gd name="connsiteX264" fmla="*/ 1687273 w 5881012"/>
              <a:gd name="connsiteY264" fmla="*/ 2214190 h 2335963"/>
              <a:gd name="connsiteX265" fmla="*/ 1700582 w 5881012"/>
              <a:gd name="connsiteY265" fmla="*/ 2263861 h 2335963"/>
              <a:gd name="connsiteX266" fmla="*/ 1669053 w 5881012"/>
              <a:gd name="connsiteY266" fmla="*/ 2282051 h 2335963"/>
              <a:gd name="connsiteX267" fmla="*/ 1650907 w 5881012"/>
              <a:gd name="connsiteY267" fmla="*/ 2277175 h 2335963"/>
              <a:gd name="connsiteX268" fmla="*/ 1637598 w 5881012"/>
              <a:gd name="connsiteY268" fmla="*/ 2227498 h 2335963"/>
              <a:gd name="connsiteX269" fmla="*/ 1669126 w 5881012"/>
              <a:gd name="connsiteY269" fmla="*/ 2209313 h 2335963"/>
              <a:gd name="connsiteX270" fmla="*/ 2090121 w 5881012"/>
              <a:gd name="connsiteY270" fmla="*/ 2205689 h 2335963"/>
              <a:gd name="connsiteX271" fmla="*/ 2085563 w 5881012"/>
              <a:gd name="connsiteY271" fmla="*/ 2206907 h 2335963"/>
              <a:gd name="connsiteX272" fmla="*/ 2075220 w 5881012"/>
              <a:gd name="connsiteY272" fmla="*/ 2211702 h 2335963"/>
              <a:gd name="connsiteX273" fmla="*/ 2069753 w 5881012"/>
              <a:gd name="connsiteY273" fmla="*/ 2217096 h 2335963"/>
              <a:gd name="connsiteX274" fmla="*/ 2070348 w 5881012"/>
              <a:gd name="connsiteY274" fmla="*/ 2224752 h 2335963"/>
              <a:gd name="connsiteX275" fmla="*/ 2074889 w 5881012"/>
              <a:gd name="connsiteY275" fmla="*/ 2234856 h 2335963"/>
              <a:gd name="connsiteX276" fmla="*/ 2080351 w 5881012"/>
              <a:gd name="connsiteY276" fmla="*/ 2240432 h 2335963"/>
              <a:gd name="connsiteX277" fmla="*/ 2083504 w 5881012"/>
              <a:gd name="connsiteY277" fmla="*/ 2240995 h 2335963"/>
              <a:gd name="connsiteX278" fmla="*/ 2088128 w 5881012"/>
              <a:gd name="connsiteY278" fmla="*/ 2239737 h 2335963"/>
              <a:gd name="connsiteX279" fmla="*/ 2098678 w 5881012"/>
              <a:gd name="connsiteY279" fmla="*/ 2234821 h 2335963"/>
              <a:gd name="connsiteX280" fmla="*/ 2104206 w 5881012"/>
              <a:gd name="connsiteY280" fmla="*/ 2229319 h 2335963"/>
              <a:gd name="connsiteX281" fmla="*/ 2103454 w 5881012"/>
              <a:gd name="connsiteY281" fmla="*/ 2221553 h 2335963"/>
              <a:gd name="connsiteX282" fmla="*/ 2103455 w 5881012"/>
              <a:gd name="connsiteY282" fmla="*/ 2221553 h 2335963"/>
              <a:gd name="connsiteX283" fmla="*/ 2098653 w 5881012"/>
              <a:gd name="connsiteY283" fmla="*/ 2211594 h 2335963"/>
              <a:gd name="connsiteX284" fmla="*/ 2093194 w 5881012"/>
              <a:gd name="connsiteY284" fmla="*/ 2206223 h 2335963"/>
              <a:gd name="connsiteX285" fmla="*/ 2090121 w 5881012"/>
              <a:gd name="connsiteY285" fmla="*/ 2205689 h 2335963"/>
              <a:gd name="connsiteX286" fmla="*/ 4831149 w 5881012"/>
              <a:gd name="connsiteY286" fmla="*/ 2201726 h 2335963"/>
              <a:gd name="connsiteX287" fmla="*/ 4844176 w 5881012"/>
              <a:gd name="connsiteY287" fmla="*/ 2205230 h 2335963"/>
              <a:gd name="connsiteX288" fmla="*/ 4853745 w 5881012"/>
              <a:gd name="connsiteY288" fmla="*/ 2240909 h 2335963"/>
              <a:gd name="connsiteX289" fmla="*/ 4831103 w 5881012"/>
              <a:gd name="connsiteY289" fmla="*/ 2253971 h 2335963"/>
              <a:gd name="connsiteX290" fmla="*/ 4818071 w 5881012"/>
              <a:gd name="connsiteY290" fmla="*/ 2250467 h 2335963"/>
              <a:gd name="connsiteX291" fmla="*/ 4805895 w 5881012"/>
              <a:gd name="connsiteY291" fmla="*/ 2234608 h 2335963"/>
              <a:gd name="connsiteX292" fmla="*/ 4808503 w 5881012"/>
              <a:gd name="connsiteY292" fmla="*/ 2214787 h 2335963"/>
              <a:gd name="connsiteX293" fmla="*/ 4808502 w 5881012"/>
              <a:gd name="connsiteY293" fmla="*/ 2214787 h 2335963"/>
              <a:gd name="connsiteX294" fmla="*/ 4831149 w 5881012"/>
              <a:gd name="connsiteY294" fmla="*/ 2201726 h 2335963"/>
              <a:gd name="connsiteX295" fmla="*/ 5769434 w 5881012"/>
              <a:gd name="connsiteY295" fmla="*/ 2200928 h 2335963"/>
              <a:gd name="connsiteX296" fmla="*/ 5778319 w 5881012"/>
              <a:gd name="connsiteY296" fmla="*/ 2203317 h 2335963"/>
              <a:gd name="connsiteX297" fmla="*/ 5786624 w 5881012"/>
              <a:gd name="connsiteY297" fmla="*/ 2214138 h 2335963"/>
              <a:gd name="connsiteX298" fmla="*/ 5784849 w 5881012"/>
              <a:gd name="connsiteY298" fmla="*/ 2227641 h 2335963"/>
              <a:gd name="connsiteX299" fmla="*/ 5769405 w 5881012"/>
              <a:gd name="connsiteY299" fmla="*/ 2236561 h 2335963"/>
              <a:gd name="connsiteX300" fmla="*/ 5760508 w 5881012"/>
              <a:gd name="connsiteY300" fmla="*/ 2234166 h 2335963"/>
              <a:gd name="connsiteX301" fmla="*/ 5753989 w 5881012"/>
              <a:gd name="connsiteY301" fmla="*/ 2209836 h 2335963"/>
              <a:gd name="connsiteX302" fmla="*/ 5769434 w 5881012"/>
              <a:gd name="connsiteY302" fmla="*/ 2200928 h 2335963"/>
              <a:gd name="connsiteX303" fmla="*/ 2954597 w 5881012"/>
              <a:gd name="connsiteY303" fmla="*/ 2192249 h 2335963"/>
              <a:gd name="connsiteX304" fmla="*/ 2981449 w 5881012"/>
              <a:gd name="connsiteY304" fmla="*/ 2199463 h 2335963"/>
              <a:gd name="connsiteX305" fmla="*/ 3001139 w 5881012"/>
              <a:gd name="connsiteY305" fmla="*/ 2272965 h 2335963"/>
              <a:gd name="connsiteX306" fmla="*/ 2954489 w 5881012"/>
              <a:gd name="connsiteY306" fmla="*/ 2299874 h 2335963"/>
              <a:gd name="connsiteX307" fmla="*/ 2927637 w 5881012"/>
              <a:gd name="connsiteY307" fmla="*/ 2292660 h 2335963"/>
              <a:gd name="connsiteX308" fmla="*/ 2927636 w 5881012"/>
              <a:gd name="connsiteY308" fmla="*/ 2292659 h 2335963"/>
              <a:gd name="connsiteX309" fmla="*/ 2907947 w 5881012"/>
              <a:gd name="connsiteY309" fmla="*/ 2219152 h 2335963"/>
              <a:gd name="connsiteX310" fmla="*/ 2954597 w 5881012"/>
              <a:gd name="connsiteY310" fmla="*/ 2192249 h 2335963"/>
              <a:gd name="connsiteX311" fmla="*/ 974801 w 5881012"/>
              <a:gd name="connsiteY311" fmla="*/ 2187298 h 2335963"/>
              <a:gd name="connsiteX312" fmla="*/ 994467 w 5881012"/>
              <a:gd name="connsiteY312" fmla="*/ 2192582 h 2335963"/>
              <a:gd name="connsiteX313" fmla="*/ 1008889 w 5881012"/>
              <a:gd name="connsiteY313" fmla="*/ 2246412 h 2335963"/>
              <a:gd name="connsiteX314" fmla="*/ 974725 w 5881012"/>
              <a:gd name="connsiteY314" fmla="*/ 2266129 h 2335963"/>
              <a:gd name="connsiteX315" fmla="*/ 955056 w 5881012"/>
              <a:gd name="connsiteY315" fmla="*/ 2260839 h 2335963"/>
              <a:gd name="connsiteX316" fmla="*/ 936716 w 5881012"/>
              <a:gd name="connsiteY316" fmla="*/ 2236906 h 2335963"/>
              <a:gd name="connsiteX317" fmla="*/ 940635 w 5881012"/>
              <a:gd name="connsiteY317" fmla="*/ 2207010 h 2335963"/>
              <a:gd name="connsiteX318" fmla="*/ 955079 w 5881012"/>
              <a:gd name="connsiteY318" fmla="*/ 2192595 h 2335963"/>
              <a:gd name="connsiteX319" fmla="*/ 974801 w 5881012"/>
              <a:gd name="connsiteY319" fmla="*/ 2187298 h 2335963"/>
              <a:gd name="connsiteX320" fmla="*/ 2684390 w 5881012"/>
              <a:gd name="connsiteY320" fmla="*/ 2178459 h 2335963"/>
              <a:gd name="connsiteX321" fmla="*/ 2679035 w 5881012"/>
              <a:gd name="connsiteY321" fmla="*/ 2180199 h 2335963"/>
              <a:gd name="connsiteX322" fmla="*/ 2659909 w 5881012"/>
              <a:gd name="connsiteY322" fmla="*/ 2189343 h 2335963"/>
              <a:gd name="connsiteX323" fmla="*/ 2653716 w 5881012"/>
              <a:gd name="connsiteY323" fmla="*/ 2195035 h 2335963"/>
              <a:gd name="connsiteX324" fmla="*/ 2654819 w 5881012"/>
              <a:gd name="connsiteY324" fmla="*/ 2203375 h 2335963"/>
              <a:gd name="connsiteX325" fmla="*/ 2663684 w 5881012"/>
              <a:gd name="connsiteY325" fmla="*/ 2223070 h 2335963"/>
              <a:gd name="connsiteX326" fmla="*/ 2669351 w 5881012"/>
              <a:gd name="connsiteY326" fmla="*/ 2229480 h 2335963"/>
              <a:gd name="connsiteX327" fmla="*/ 2672549 w 5881012"/>
              <a:gd name="connsiteY327" fmla="*/ 2230060 h 2335963"/>
              <a:gd name="connsiteX328" fmla="*/ 2677836 w 5881012"/>
              <a:gd name="connsiteY328" fmla="*/ 2228371 h 2335963"/>
              <a:gd name="connsiteX329" fmla="*/ 2677837 w 5881012"/>
              <a:gd name="connsiteY329" fmla="*/ 2228371 h 2335963"/>
              <a:gd name="connsiteX330" fmla="*/ 2697603 w 5881012"/>
              <a:gd name="connsiteY330" fmla="*/ 2219393 h 2335963"/>
              <a:gd name="connsiteX331" fmla="*/ 2704065 w 5881012"/>
              <a:gd name="connsiteY331" fmla="*/ 2213621 h 2335963"/>
              <a:gd name="connsiteX332" fmla="*/ 2702781 w 5881012"/>
              <a:gd name="connsiteY332" fmla="*/ 2205052 h 2335963"/>
              <a:gd name="connsiteX333" fmla="*/ 2693206 w 5881012"/>
              <a:gd name="connsiteY333" fmla="*/ 2185253 h 2335963"/>
              <a:gd name="connsiteX334" fmla="*/ 2687455 w 5881012"/>
              <a:gd name="connsiteY334" fmla="*/ 2178987 h 2335963"/>
              <a:gd name="connsiteX335" fmla="*/ 2684390 w 5881012"/>
              <a:gd name="connsiteY335" fmla="*/ 2178459 h 2335963"/>
              <a:gd name="connsiteX336" fmla="*/ 3198543 w 5881012"/>
              <a:gd name="connsiteY336" fmla="*/ 2177740 h 2335963"/>
              <a:gd name="connsiteX337" fmla="*/ 3218622 w 5881012"/>
              <a:gd name="connsiteY337" fmla="*/ 2183140 h 2335963"/>
              <a:gd name="connsiteX338" fmla="*/ 3237375 w 5881012"/>
              <a:gd name="connsiteY338" fmla="*/ 2207573 h 2335963"/>
              <a:gd name="connsiteX339" fmla="*/ 3233355 w 5881012"/>
              <a:gd name="connsiteY339" fmla="*/ 2238112 h 2335963"/>
              <a:gd name="connsiteX340" fmla="*/ 3198469 w 5881012"/>
              <a:gd name="connsiteY340" fmla="*/ 2258232 h 2335963"/>
              <a:gd name="connsiteX341" fmla="*/ 3178385 w 5881012"/>
              <a:gd name="connsiteY341" fmla="*/ 2252833 h 2335963"/>
              <a:gd name="connsiteX342" fmla="*/ 3163658 w 5881012"/>
              <a:gd name="connsiteY342" fmla="*/ 2197860 h 2335963"/>
              <a:gd name="connsiteX343" fmla="*/ 3198543 w 5881012"/>
              <a:gd name="connsiteY343" fmla="*/ 2177740 h 2335963"/>
              <a:gd name="connsiteX344" fmla="*/ 1565920 w 5881012"/>
              <a:gd name="connsiteY344" fmla="*/ 2177568 h 2335963"/>
              <a:gd name="connsiteX345" fmla="*/ 1581170 w 5881012"/>
              <a:gd name="connsiteY345" fmla="*/ 2181663 h 2335963"/>
              <a:gd name="connsiteX346" fmla="*/ 1592344 w 5881012"/>
              <a:gd name="connsiteY346" fmla="*/ 2223390 h 2335963"/>
              <a:gd name="connsiteX347" fmla="*/ 1565863 w 5881012"/>
              <a:gd name="connsiteY347" fmla="*/ 2238674 h 2335963"/>
              <a:gd name="connsiteX348" fmla="*/ 1550613 w 5881012"/>
              <a:gd name="connsiteY348" fmla="*/ 2234567 h 2335963"/>
              <a:gd name="connsiteX349" fmla="*/ 1536381 w 5881012"/>
              <a:gd name="connsiteY349" fmla="*/ 2216027 h 2335963"/>
              <a:gd name="connsiteX350" fmla="*/ 1539433 w 5881012"/>
              <a:gd name="connsiteY350" fmla="*/ 2192852 h 2335963"/>
              <a:gd name="connsiteX351" fmla="*/ 1565920 w 5881012"/>
              <a:gd name="connsiteY351" fmla="*/ 2177568 h 2335963"/>
              <a:gd name="connsiteX352" fmla="*/ 5075111 w 5881012"/>
              <a:gd name="connsiteY352" fmla="*/ 2174478 h 2335963"/>
              <a:gd name="connsiteX353" fmla="*/ 5087736 w 5881012"/>
              <a:gd name="connsiteY353" fmla="*/ 2177873 h 2335963"/>
              <a:gd name="connsiteX354" fmla="*/ 5096989 w 5881012"/>
              <a:gd name="connsiteY354" fmla="*/ 2212415 h 2335963"/>
              <a:gd name="connsiteX355" fmla="*/ 5075065 w 5881012"/>
              <a:gd name="connsiteY355" fmla="*/ 2225062 h 2335963"/>
              <a:gd name="connsiteX356" fmla="*/ 5062453 w 5881012"/>
              <a:gd name="connsiteY356" fmla="*/ 2221679 h 2335963"/>
              <a:gd name="connsiteX357" fmla="*/ 5050661 w 5881012"/>
              <a:gd name="connsiteY357" fmla="*/ 2206315 h 2335963"/>
              <a:gd name="connsiteX358" fmla="*/ 5053188 w 5881012"/>
              <a:gd name="connsiteY358" fmla="*/ 2187137 h 2335963"/>
              <a:gd name="connsiteX359" fmla="*/ 5075111 w 5881012"/>
              <a:gd name="connsiteY359" fmla="*/ 2174478 h 2335963"/>
              <a:gd name="connsiteX360" fmla="*/ 2335306 w 5881012"/>
              <a:gd name="connsiteY360" fmla="*/ 2174248 h 2335963"/>
              <a:gd name="connsiteX361" fmla="*/ 2330447 w 5881012"/>
              <a:gd name="connsiteY361" fmla="*/ 2175650 h 2335963"/>
              <a:gd name="connsiteX362" fmla="*/ 2317386 w 5881012"/>
              <a:gd name="connsiteY362" fmla="*/ 2181864 h 2335963"/>
              <a:gd name="connsiteX363" fmla="*/ 2311742 w 5881012"/>
              <a:gd name="connsiteY363" fmla="*/ 2187378 h 2335963"/>
              <a:gd name="connsiteX364" fmla="*/ 2312512 w 5881012"/>
              <a:gd name="connsiteY364" fmla="*/ 2195235 h 2335963"/>
              <a:gd name="connsiteX365" fmla="*/ 2318526 w 5881012"/>
              <a:gd name="connsiteY365" fmla="*/ 2208411 h 2335963"/>
              <a:gd name="connsiteX366" fmla="*/ 2324043 w 5881012"/>
              <a:gd name="connsiteY366" fmla="*/ 2214172 h 2335963"/>
              <a:gd name="connsiteX367" fmla="*/ 2327209 w 5881012"/>
              <a:gd name="connsiteY367" fmla="*/ 2214741 h 2335963"/>
              <a:gd name="connsiteX368" fmla="*/ 2331981 w 5881012"/>
              <a:gd name="connsiteY368" fmla="*/ 2213391 h 2335963"/>
              <a:gd name="connsiteX369" fmla="*/ 2331981 w 5881012"/>
              <a:gd name="connsiteY369" fmla="*/ 2213392 h 2335963"/>
              <a:gd name="connsiteX370" fmla="*/ 2345323 w 5881012"/>
              <a:gd name="connsiteY370" fmla="*/ 2207286 h 2335963"/>
              <a:gd name="connsiteX371" fmla="*/ 2351128 w 5881012"/>
              <a:gd name="connsiteY371" fmla="*/ 2201703 h 2335963"/>
              <a:gd name="connsiteX372" fmla="*/ 2350248 w 5881012"/>
              <a:gd name="connsiteY372" fmla="*/ 2193702 h 2335963"/>
              <a:gd name="connsiteX373" fmla="*/ 2343953 w 5881012"/>
              <a:gd name="connsiteY373" fmla="*/ 2180474 h 2335963"/>
              <a:gd name="connsiteX374" fmla="*/ 2338373 w 5881012"/>
              <a:gd name="connsiteY374" fmla="*/ 2174777 h 2335963"/>
              <a:gd name="connsiteX375" fmla="*/ 2335306 w 5881012"/>
              <a:gd name="connsiteY375" fmla="*/ 2174248 h 2335963"/>
              <a:gd name="connsiteX376" fmla="*/ 1986405 w 5881012"/>
              <a:gd name="connsiteY376" fmla="*/ 2169676 h 2335963"/>
              <a:gd name="connsiteX377" fmla="*/ 1981962 w 5881012"/>
              <a:gd name="connsiteY377" fmla="*/ 2170831 h 2335963"/>
              <a:gd name="connsiteX378" fmla="*/ 1972973 w 5881012"/>
              <a:gd name="connsiteY378" fmla="*/ 2174984 h 2335963"/>
              <a:gd name="connsiteX379" fmla="*/ 1967626 w 5881012"/>
              <a:gd name="connsiteY379" fmla="*/ 2180319 h 2335963"/>
              <a:gd name="connsiteX380" fmla="*/ 1968140 w 5881012"/>
              <a:gd name="connsiteY380" fmla="*/ 2187855 h 2335963"/>
              <a:gd name="connsiteX381" fmla="*/ 1972025 w 5881012"/>
              <a:gd name="connsiteY381" fmla="*/ 2196585 h 2335963"/>
              <a:gd name="connsiteX382" fmla="*/ 1977474 w 5881012"/>
              <a:gd name="connsiteY382" fmla="*/ 2202082 h 2335963"/>
              <a:gd name="connsiteX383" fmla="*/ 1980613 w 5881012"/>
              <a:gd name="connsiteY383" fmla="*/ 2202639 h 2335963"/>
              <a:gd name="connsiteX384" fmla="*/ 1985185 w 5881012"/>
              <a:gd name="connsiteY384" fmla="*/ 2201410 h 2335963"/>
              <a:gd name="connsiteX385" fmla="*/ 1994369 w 5881012"/>
              <a:gd name="connsiteY385" fmla="*/ 2197050 h 2335963"/>
              <a:gd name="connsiteX386" fmla="*/ 1999730 w 5881012"/>
              <a:gd name="connsiteY386" fmla="*/ 2191571 h 2335963"/>
              <a:gd name="connsiteX387" fmla="*/ 1999018 w 5881012"/>
              <a:gd name="connsiteY387" fmla="*/ 2183943 h 2335963"/>
              <a:gd name="connsiteX388" fmla="*/ 1994880 w 5881012"/>
              <a:gd name="connsiteY388" fmla="*/ 2175431 h 2335963"/>
              <a:gd name="connsiteX389" fmla="*/ 1989463 w 5881012"/>
              <a:gd name="connsiteY389" fmla="*/ 2170204 h 2335963"/>
              <a:gd name="connsiteX390" fmla="*/ 1986405 w 5881012"/>
              <a:gd name="connsiteY390" fmla="*/ 2169676 h 2335963"/>
              <a:gd name="connsiteX391" fmla="*/ 4727942 w 5881012"/>
              <a:gd name="connsiteY391" fmla="*/ 2164994 h 2335963"/>
              <a:gd name="connsiteX392" fmla="*/ 4740578 w 5881012"/>
              <a:gd name="connsiteY392" fmla="*/ 2168389 h 2335963"/>
              <a:gd name="connsiteX393" fmla="*/ 4752346 w 5881012"/>
              <a:gd name="connsiteY393" fmla="*/ 2183742 h 2335963"/>
              <a:gd name="connsiteX394" fmla="*/ 4749825 w 5881012"/>
              <a:gd name="connsiteY394" fmla="*/ 2202931 h 2335963"/>
              <a:gd name="connsiteX395" fmla="*/ 4727902 w 5881012"/>
              <a:gd name="connsiteY395" fmla="*/ 2215579 h 2335963"/>
              <a:gd name="connsiteX396" fmla="*/ 4715283 w 5881012"/>
              <a:gd name="connsiteY396" fmla="*/ 2212185 h 2335963"/>
              <a:gd name="connsiteX397" fmla="*/ 4703514 w 5881012"/>
              <a:gd name="connsiteY397" fmla="*/ 2196820 h 2335963"/>
              <a:gd name="connsiteX398" fmla="*/ 4706025 w 5881012"/>
              <a:gd name="connsiteY398" fmla="*/ 2177643 h 2335963"/>
              <a:gd name="connsiteX399" fmla="*/ 4706024 w 5881012"/>
              <a:gd name="connsiteY399" fmla="*/ 2177642 h 2335963"/>
              <a:gd name="connsiteX400" fmla="*/ 4727942 w 5881012"/>
              <a:gd name="connsiteY400" fmla="*/ 2164994 h 2335963"/>
              <a:gd name="connsiteX401" fmla="*/ 5666231 w 5881012"/>
              <a:gd name="connsiteY401" fmla="*/ 2164749 h 2335963"/>
              <a:gd name="connsiteX402" fmla="*/ 5674422 w 5881012"/>
              <a:gd name="connsiteY402" fmla="*/ 2166954 h 2335963"/>
              <a:gd name="connsiteX403" fmla="*/ 5682072 w 5881012"/>
              <a:gd name="connsiteY403" fmla="*/ 2176931 h 2335963"/>
              <a:gd name="connsiteX404" fmla="*/ 5680441 w 5881012"/>
              <a:gd name="connsiteY404" fmla="*/ 2189394 h 2335963"/>
              <a:gd name="connsiteX405" fmla="*/ 5666197 w 5881012"/>
              <a:gd name="connsiteY405" fmla="*/ 2197614 h 2335963"/>
              <a:gd name="connsiteX406" fmla="*/ 5658006 w 5881012"/>
              <a:gd name="connsiteY406" fmla="*/ 2195408 h 2335963"/>
              <a:gd name="connsiteX407" fmla="*/ 5650356 w 5881012"/>
              <a:gd name="connsiteY407" fmla="*/ 2185431 h 2335963"/>
              <a:gd name="connsiteX408" fmla="*/ 5651987 w 5881012"/>
              <a:gd name="connsiteY408" fmla="*/ 2172968 h 2335963"/>
              <a:gd name="connsiteX409" fmla="*/ 5666231 w 5881012"/>
              <a:gd name="connsiteY409" fmla="*/ 2164749 h 2335963"/>
              <a:gd name="connsiteX410" fmla="*/ 1462713 w 5881012"/>
              <a:gd name="connsiteY410" fmla="*/ 2145266 h 2335963"/>
              <a:gd name="connsiteX411" fmla="*/ 1475332 w 5881012"/>
              <a:gd name="connsiteY411" fmla="*/ 2148660 h 2335963"/>
              <a:gd name="connsiteX412" fmla="*/ 1487115 w 5881012"/>
              <a:gd name="connsiteY412" fmla="*/ 2164013 h 2335963"/>
              <a:gd name="connsiteX413" fmla="*/ 1484589 w 5881012"/>
              <a:gd name="connsiteY413" fmla="*/ 2183209 h 2335963"/>
              <a:gd name="connsiteX414" fmla="*/ 1462670 w 5881012"/>
              <a:gd name="connsiteY414" fmla="*/ 2195851 h 2335963"/>
              <a:gd name="connsiteX415" fmla="*/ 1450045 w 5881012"/>
              <a:gd name="connsiteY415" fmla="*/ 2192456 h 2335963"/>
              <a:gd name="connsiteX416" fmla="*/ 1438262 w 5881012"/>
              <a:gd name="connsiteY416" fmla="*/ 2177103 h 2335963"/>
              <a:gd name="connsiteX417" fmla="*/ 1440790 w 5881012"/>
              <a:gd name="connsiteY417" fmla="*/ 2157919 h 2335963"/>
              <a:gd name="connsiteX418" fmla="*/ 1462713 w 5881012"/>
              <a:gd name="connsiteY418" fmla="*/ 2145266 h 2335963"/>
              <a:gd name="connsiteX419" fmla="*/ 2580585 w 5881012"/>
              <a:gd name="connsiteY419" fmla="*/ 2143009 h 2335963"/>
              <a:gd name="connsiteX420" fmla="*/ 2575416 w 5881012"/>
              <a:gd name="connsiteY420" fmla="*/ 2144617 h 2335963"/>
              <a:gd name="connsiteX421" fmla="*/ 2558475 w 5881012"/>
              <a:gd name="connsiteY421" fmla="*/ 2152676 h 2335963"/>
              <a:gd name="connsiteX422" fmla="*/ 2552487 w 5881012"/>
              <a:gd name="connsiteY422" fmla="*/ 2158287 h 2335963"/>
              <a:gd name="connsiteX423" fmla="*/ 2553435 w 5881012"/>
              <a:gd name="connsiteY423" fmla="*/ 2166437 h 2335963"/>
              <a:gd name="connsiteX424" fmla="*/ 2561094 w 5881012"/>
              <a:gd name="connsiteY424" fmla="*/ 2183387 h 2335963"/>
              <a:gd name="connsiteX425" fmla="*/ 2566723 w 5881012"/>
              <a:gd name="connsiteY425" fmla="*/ 2189532 h 2335963"/>
              <a:gd name="connsiteX426" fmla="*/ 2569888 w 5881012"/>
              <a:gd name="connsiteY426" fmla="*/ 2190095 h 2335963"/>
              <a:gd name="connsiteX427" fmla="*/ 2574994 w 5881012"/>
              <a:gd name="connsiteY427" fmla="*/ 2188533 h 2335963"/>
              <a:gd name="connsiteX428" fmla="*/ 2592374 w 5881012"/>
              <a:gd name="connsiteY428" fmla="*/ 2180595 h 2335963"/>
              <a:gd name="connsiteX429" fmla="*/ 2598575 w 5881012"/>
              <a:gd name="connsiteY429" fmla="*/ 2174903 h 2335963"/>
              <a:gd name="connsiteX430" fmla="*/ 2597472 w 5881012"/>
              <a:gd name="connsiteY430" fmla="*/ 2166558 h 2335963"/>
              <a:gd name="connsiteX431" fmla="*/ 2589342 w 5881012"/>
              <a:gd name="connsiteY431" fmla="*/ 2149585 h 2335963"/>
              <a:gd name="connsiteX432" fmla="*/ 2583651 w 5881012"/>
              <a:gd name="connsiteY432" fmla="*/ 2143538 h 2335963"/>
              <a:gd name="connsiteX433" fmla="*/ 2580585 w 5881012"/>
              <a:gd name="connsiteY433" fmla="*/ 2143009 h 2335963"/>
              <a:gd name="connsiteX434" fmla="*/ 3339277 w 5881012"/>
              <a:gd name="connsiteY434" fmla="*/ 2140344 h 2335963"/>
              <a:gd name="connsiteX435" fmla="*/ 3345267 w 5881012"/>
              <a:gd name="connsiteY435" fmla="*/ 2141958 h 2335963"/>
              <a:gd name="connsiteX436" fmla="*/ 3349661 w 5881012"/>
              <a:gd name="connsiteY436" fmla="*/ 2158345 h 2335963"/>
              <a:gd name="connsiteX437" fmla="*/ 3339256 w 5881012"/>
              <a:gd name="connsiteY437" fmla="*/ 2164347 h 2335963"/>
              <a:gd name="connsiteX438" fmla="*/ 3333273 w 5881012"/>
              <a:gd name="connsiteY438" fmla="*/ 2162739 h 2335963"/>
              <a:gd name="connsiteX439" fmla="*/ 3327691 w 5881012"/>
              <a:gd name="connsiteY439" fmla="*/ 2155450 h 2335963"/>
              <a:gd name="connsiteX440" fmla="*/ 3328877 w 5881012"/>
              <a:gd name="connsiteY440" fmla="*/ 2146346 h 2335963"/>
              <a:gd name="connsiteX441" fmla="*/ 3339277 w 5881012"/>
              <a:gd name="connsiteY441" fmla="*/ 2140344 h 2335963"/>
              <a:gd name="connsiteX442" fmla="*/ 2231613 w 5881012"/>
              <a:gd name="connsiteY442" fmla="*/ 2138713 h 2335963"/>
              <a:gd name="connsiteX443" fmla="*/ 2226926 w 5881012"/>
              <a:gd name="connsiteY443" fmla="*/ 2140011 h 2335963"/>
              <a:gd name="connsiteX444" fmla="*/ 2215853 w 5881012"/>
              <a:gd name="connsiteY444" fmla="*/ 2145249 h 2335963"/>
              <a:gd name="connsiteX445" fmla="*/ 2210370 w 5881012"/>
              <a:gd name="connsiteY445" fmla="*/ 2150688 h 2335963"/>
              <a:gd name="connsiteX446" fmla="*/ 2211032 w 5881012"/>
              <a:gd name="connsiteY446" fmla="*/ 2158385 h 2335963"/>
              <a:gd name="connsiteX447" fmla="*/ 2215976 w 5881012"/>
              <a:gd name="connsiteY447" fmla="*/ 2169303 h 2335963"/>
              <a:gd name="connsiteX448" fmla="*/ 2221424 w 5881012"/>
              <a:gd name="connsiteY448" fmla="*/ 2174903 h 2335963"/>
              <a:gd name="connsiteX449" fmla="*/ 2224606 w 5881012"/>
              <a:gd name="connsiteY449" fmla="*/ 2175478 h 2335963"/>
              <a:gd name="connsiteX450" fmla="*/ 2229210 w 5881012"/>
              <a:gd name="connsiteY450" fmla="*/ 2174231 h 2335963"/>
              <a:gd name="connsiteX451" fmla="*/ 2229209 w 5881012"/>
              <a:gd name="connsiteY451" fmla="*/ 2174231 h 2335963"/>
              <a:gd name="connsiteX452" fmla="*/ 2240533 w 5881012"/>
              <a:gd name="connsiteY452" fmla="*/ 2169091 h 2335963"/>
              <a:gd name="connsiteX453" fmla="*/ 2246202 w 5881012"/>
              <a:gd name="connsiteY453" fmla="*/ 2163583 h 2335963"/>
              <a:gd name="connsiteX454" fmla="*/ 2245429 w 5881012"/>
              <a:gd name="connsiteY454" fmla="*/ 2155714 h 2335963"/>
              <a:gd name="connsiteX455" fmla="*/ 2240194 w 5881012"/>
              <a:gd name="connsiteY455" fmla="*/ 2144749 h 2335963"/>
              <a:gd name="connsiteX456" fmla="*/ 2234680 w 5881012"/>
              <a:gd name="connsiteY456" fmla="*/ 2139241 h 2335963"/>
              <a:gd name="connsiteX457" fmla="*/ 2231613 w 5881012"/>
              <a:gd name="connsiteY457" fmla="*/ 2138713 h 2335963"/>
              <a:gd name="connsiteX458" fmla="*/ 3095346 w 5881012"/>
              <a:gd name="connsiteY458" fmla="*/ 2134916 h 2335963"/>
              <a:gd name="connsiteX459" fmla="*/ 3118054 w 5881012"/>
              <a:gd name="connsiteY459" fmla="*/ 2141021 h 2335963"/>
              <a:gd name="connsiteX460" fmla="*/ 3139256 w 5881012"/>
              <a:gd name="connsiteY460" fmla="*/ 2168649 h 2335963"/>
              <a:gd name="connsiteX461" fmla="*/ 3134711 w 5881012"/>
              <a:gd name="connsiteY461" fmla="*/ 2203174 h 2335963"/>
              <a:gd name="connsiteX462" fmla="*/ 3095269 w 5881012"/>
              <a:gd name="connsiteY462" fmla="*/ 2225930 h 2335963"/>
              <a:gd name="connsiteX463" fmla="*/ 3072558 w 5881012"/>
              <a:gd name="connsiteY463" fmla="*/ 2219824 h 2335963"/>
              <a:gd name="connsiteX464" fmla="*/ 3051358 w 5881012"/>
              <a:gd name="connsiteY464" fmla="*/ 2192197 h 2335963"/>
              <a:gd name="connsiteX465" fmla="*/ 3055904 w 5881012"/>
              <a:gd name="connsiteY465" fmla="*/ 2157672 h 2335963"/>
              <a:gd name="connsiteX466" fmla="*/ 3095346 w 5881012"/>
              <a:gd name="connsiteY466" fmla="*/ 2134916 h 2335963"/>
              <a:gd name="connsiteX467" fmla="*/ 1882565 w 5881012"/>
              <a:gd name="connsiteY467" fmla="*/ 2133440 h 2335963"/>
              <a:gd name="connsiteX468" fmla="*/ 1878260 w 5881012"/>
              <a:gd name="connsiteY468" fmla="*/ 2134520 h 2335963"/>
              <a:gd name="connsiteX469" fmla="*/ 1869490 w 5881012"/>
              <a:gd name="connsiteY469" fmla="*/ 2138420 h 2335963"/>
              <a:gd name="connsiteX470" fmla="*/ 1864080 w 5881012"/>
              <a:gd name="connsiteY470" fmla="*/ 2143693 h 2335963"/>
              <a:gd name="connsiteX471" fmla="*/ 1864510 w 5881012"/>
              <a:gd name="connsiteY471" fmla="*/ 2151240 h 2335963"/>
              <a:gd name="connsiteX472" fmla="*/ 1867931 w 5881012"/>
              <a:gd name="connsiteY472" fmla="*/ 2158976 h 2335963"/>
              <a:gd name="connsiteX473" fmla="*/ 1873418 w 5881012"/>
              <a:gd name="connsiteY473" fmla="*/ 2164439 h 2335963"/>
              <a:gd name="connsiteX474" fmla="*/ 1876496 w 5881012"/>
              <a:gd name="connsiteY474" fmla="*/ 2164973 h 2335963"/>
              <a:gd name="connsiteX475" fmla="*/ 1881129 w 5881012"/>
              <a:gd name="connsiteY475" fmla="*/ 2163709 h 2335963"/>
              <a:gd name="connsiteX476" fmla="*/ 1889988 w 5881012"/>
              <a:gd name="connsiteY476" fmla="*/ 2159384 h 2335963"/>
              <a:gd name="connsiteX477" fmla="*/ 1895246 w 5881012"/>
              <a:gd name="connsiteY477" fmla="*/ 2153928 h 2335963"/>
              <a:gd name="connsiteX478" fmla="*/ 1894566 w 5881012"/>
              <a:gd name="connsiteY478" fmla="*/ 2146387 h 2335963"/>
              <a:gd name="connsiteX479" fmla="*/ 1894566 w 5881012"/>
              <a:gd name="connsiteY479" fmla="*/ 2146386 h 2335963"/>
              <a:gd name="connsiteX480" fmla="*/ 1890989 w 5881012"/>
              <a:gd name="connsiteY480" fmla="*/ 2139069 h 2335963"/>
              <a:gd name="connsiteX481" fmla="*/ 1885632 w 5881012"/>
              <a:gd name="connsiteY481" fmla="*/ 2133968 h 2335963"/>
              <a:gd name="connsiteX482" fmla="*/ 1882565 w 5881012"/>
              <a:gd name="connsiteY482" fmla="*/ 2133440 h 2335963"/>
              <a:gd name="connsiteX483" fmla="*/ 4971910 w 5881012"/>
              <a:gd name="connsiteY483" fmla="*/ 2132210 h 2335963"/>
              <a:gd name="connsiteX484" fmla="*/ 4986890 w 5881012"/>
              <a:gd name="connsiteY484" fmla="*/ 2136237 h 2335963"/>
              <a:gd name="connsiteX485" fmla="*/ 5000864 w 5881012"/>
              <a:gd name="connsiteY485" fmla="*/ 2154450 h 2335963"/>
              <a:gd name="connsiteX486" fmla="*/ 4997866 w 5881012"/>
              <a:gd name="connsiteY486" fmla="*/ 2177212 h 2335963"/>
              <a:gd name="connsiteX487" fmla="*/ 4971864 w 5881012"/>
              <a:gd name="connsiteY487" fmla="*/ 2192215 h 2335963"/>
              <a:gd name="connsiteX488" fmla="*/ 4956885 w 5881012"/>
              <a:gd name="connsiteY488" fmla="*/ 2188188 h 2335963"/>
              <a:gd name="connsiteX489" fmla="*/ 4942910 w 5881012"/>
              <a:gd name="connsiteY489" fmla="*/ 2169975 h 2335963"/>
              <a:gd name="connsiteX490" fmla="*/ 4945914 w 5881012"/>
              <a:gd name="connsiteY490" fmla="*/ 2147213 h 2335963"/>
              <a:gd name="connsiteX491" fmla="*/ 4945915 w 5881012"/>
              <a:gd name="connsiteY491" fmla="*/ 2147213 h 2335963"/>
              <a:gd name="connsiteX492" fmla="*/ 4971910 w 5881012"/>
              <a:gd name="connsiteY492" fmla="*/ 2132210 h 2335963"/>
              <a:gd name="connsiteX493" fmla="*/ 4624741 w 5881012"/>
              <a:gd name="connsiteY493" fmla="*/ 2128815 h 2335963"/>
              <a:gd name="connsiteX494" fmla="*/ 4636676 w 5881012"/>
              <a:gd name="connsiteY494" fmla="*/ 2132026 h 2335963"/>
              <a:gd name="connsiteX495" fmla="*/ 4645423 w 5881012"/>
              <a:gd name="connsiteY495" fmla="*/ 2164679 h 2335963"/>
              <a:gd name="connsiteX496" fmla="*/ 4624700 w 5881012"/>
              <a:gd name="connsiteY496" fmla="*/ 2176632 h 2335963"/>
              <a:gd name="connsiteX497" fmla="*/ 4612777 w 5881012"/>
              <a:gd name="connsiteY497" fmla="*/ 2173427 h 2335963"/>
              <a:gd name="connsiteX498" fmla="*/ 4601645 w 5881012"/>
              <a:gd name="connsiteY498" fmla="*/ 2158912 h 2335963"/>
              <a:gd name="connsiteX499" fmla="*/ 4604023 w 5881012"/>
              <a:gd name="connsiteY499" fmla="*/ 2140768 h 2335963"/>
              <a:gd name="connsiteX500" fmla="*/ 4624741 w 5881012"/>
              <a:gd name="connsiteY500" fmla="*/ 2128815 h 2335963"/>
              <a:gd name="connsiteX501" fmla="*/ 243011 w 5881012"/>
              <a:gd name="connsiteY501" fmla="*/ 2122619 h 2335963"/>
              <a:gd name="connsiteX502" fmla="*/ 239363 w 5881012"/>
              <a:gd name="connsiteY502" fmla="*/ 2123377 h 2335963"/>
              <a:gd name="connsiteX503" fmla="*/ 229301 w 5881012"/>
              <a:gd name="connsiteY503" fmla="*/ 2126783 h 2335963"/>
              <a:gd name="connsiteX504" fmla="*/ 223009 w 5881012"/>
              <a:gd name="connsiteY504" fmla="*/ 2132234 h 2335963"/>
              <a:gd name="connsiteX505" fmla="*/ 223770 w 5881012"/>
              <a:gd name="connsiteY505" fmla="*/ 2140522 h 2335963"/>
              <a:gd name="connsiteX506" fmla="*/ 227279 w 5881012"/>
              <a:gd name="connsiteY506" fmla="*/ 2146984 h 2335963"/>
              <a:gd name="connsiteX507" fmla="*/ 233164 w 5881012"/>
              <a:gd name="connsiteY507" fmla="*/ 2151969 h 2335963"/>
              <a:gd name="connsiteX508" fmla="*/ 235565 w 5881012"/>
              <a:gd name="connsiteY508" fmla="*/ 2152291 h 2335963"/>
              <a:gd name="connsiteX509" fmla="*/ 240766 w 5881012"/>
              <a:gd name="connsiteY509" fmla="*/ 2150665 h 2335963"/>
              <a:gd name="connsiteX510" fmla="*/ 249376 w 5881012"/>
              <a:gd name="connsiteY510" fmla="*/ 2145548 h 2335963"/>
              <a:gd name="connsiteX511" fmla="*/ 249374 w 5881012"/>
              <a:gd name="connsiteY511" fmla="*/ 2145547 h 2335963"/>
              <a:gd name="connsiteX512" fmla="*/ 253613 w 5881012"/>
              <a:gd name="connsiteY512" fmla="*/ 2133664 h 2335963"/>
              <a:gd name="connsiteX513" fmla="*/ 251590 w 5881012"/>
              <a:gd name="connsiteY513" fmla="*/ 2128650 h 2335963"/>
              <a:gd name="connsiteX514" fmla="*/ 246621 w 5881012"/>
              <a:gd name="connsiteY514" fmla="*/ 2123366 h 2335963"/>
              <a:gd name="connsiteX515" fmla="*/ 243011 w 5881012"/>
              <a:gd name="connsiteY515" fmla="*/ 2122619 h 2335963"/>
              <a:gd name="connsiteX516" fmla="*/ 1359505 w 5881012"/>
              <a:gd name="connsiteY516" fmla="*/ 2113521 h 2335963"/>
              <a:gd name="connsiteX517" fmla="*/ 1369229 w 5881012"/>
              <a:gd name="connsiteY517" fmla="*/ 2116134 h 2335963"/>
              <a:gd name="connsiteX518" fmla="*/ 1369229 w 5881012"/>
              <a:gd name="connsiteY518" fmla="*/ 2116133 h 2335963"/>
              <a:gd name="connsiteX519" fmla="*/ 1378298 w 5881012"/>
              <a:gd name="connsiteY519" fmla="*/ 2127954 h 2335963"/>
              <a:gd name="connsiteX520" fmla="*/ 1376351 w 5881012"/>
              <a:gd name="connsiteY520" fmla="*/ 2142732 h 2335963"/>
              <a:gd name="connsiteX521" fmla="*/ 1359473 w 5881012"/>
              <a:gd name="connsiteY521" fmla="*/ 2152473 h 2335963"/>
              <a:gd name="connsiteX522" fmla="*/ 1349746 w 5881012"/>
              <a:gd name="connsiteY522" fmla="*/ 2149860 h 2335963"/>
              <a:gd name="connsiteX523" fmla="*/ 1340677 w 5881012"/>
              <a:gd name="connsiteY523" fmla="*/ 2138034 h 2335963"/>
              <a:gd name="connsiteX524" fmla="*/ 1342624 w 5881012"/>
              <a:gd name="connsiteY524" fmla="*/ 2123262 h 2335963"/>
              <a:gd name="connsiteX525" fmla="*/ 1359505 w 5881012"/>
              <a:gd name="connsiteY525" fmla="*/ 2113521 h 2335963"/>
              <a:gd name="connsiteX526" fmla="*/ 74052 w 5881012"/>
              <a:gd name="connsiteY526" fmla="*/ 2111476 h 2335963"/>
              <a:gd name="connsiteX527" fmla="*/ 84597 w 5881012"/>
              <a:gd name="connsiteY527" fmla="*/ 2114308 h 2335963"/>
              <a:gd name="connsiteX528" fmla="*/ 84598 w 5881012"/>
              <a:gd name="connsiteY528" fmla="*/ 2114308 h 2335963"/>
              <a:gd name="connsiteX529" fmla="*/ 94448 w 5881012"/>
              <a:gd name="connsiteY529" fmla="*/ 2127151 h 2335963"/>
              <a:gd name="connsiteX530" fmla="*/ 92338 w 5881012"/>
              <a:gd name="connsiteY530" fmla="*/ 2143192 h 2335963"/>
              <a:gd name="connsiteX531" fmla="*/ 74021 w 5881012"/>
              <a:gd name="connsiteY531" fmla="*/ 2153755 h 2335963"/>
              <a:gd name="connsiteX532" fmla="*/ 63470 w 5881012"/>
              <a:gd name="connsiteY532" fmla="*/ 2150918 h 2335963"/>
              <a:gd name="connsiteX533" fmla="*/ 53634 w 5881012"/>
              <a:gd name="connsiteY533" fmla="*/ 2138086 h 2335963"/>
              <a:gd name="connsiteX534" fmla="*/ 55730 w 5881012"/>
              <a:gd name="connsiteY534" fmla="*/ 2122045 h 2335963"/>
              <a:gd name="connsiteX535" fmla="*/ 74052 w 5881012"/>
              <a:gd name="connsiteY535" fmla="*/ 2111476 h 2335963"/>
              <a:gd name="connsiteX536" fmla="*/ 5215871 w 5881012"/>
              <a:gd name="connsiteY536" fmla="*/ 2111057 h 2335963"/>
              <a:gd name="connsiteX537" fmla="*/ 5227387 w 5881012"/>
              <a:gd name="connsiteY537" fmla="*/ 2114153 h 2335963"/>
              <a:gd name="connsiteX538" fmla="*/ 5235830 w 5881012"/>
              <a:gd name="connsiteY538" fmla="*/ 2145674 h 2335963"/>
              <a:gd name="connsiteX539" fmla="*/ 5215830 w 5881012"/>
              <a:gd name="connsiteY539" fmla="*/ 2157213 h 2335963"/>
              <a:gd name="connsiteX540" fmla="*/ 5204309 w 5881012"/>
              <a:gd name="connsiteY540" fmla="*/ 2154117 h 2335963"/>
              <a:gd name="connsiteX541" fmla="*/ 5195866 w 5881012"/>
              <a:gd name="connsiteY541" fmla="*/ 2122596 h 2335963"/>
              <a:gd name="connsiteX542" fmla="*/ 5215871 w 5881012"/>
              <a:gd name="connsiteY542" fmla="*/ 2111057 h 2335963"/>
              <a:gd name="connsiteX543" fmla="*/ 2476476 w 5881012"/>
              <a:gd name="connsiteY543" fmla="*/ 2107416 h 2335963"/>
              <a:gd name="connsiteX544" fmla="*/ 2471493 w 5881012"/>
              <a:gd name="connsiteY544" fmla="*/ 2108898 h 2335963"/>
              <a:gd name="connsiteX545" fmla="*/ 2456812 w 5881012"/>
              <a:gd name="connsiteY545" fmla="*/ 2115859 h 2335963"/>
              <a:gd name="connsiteX546" fmla="*/ 2456813 w 5881012"/>
              <a:gd name="connsiteY546" fmla="*/ 2115858 h 2335963"/>
              <a:gd name="connsiteX547" fmla="*/ 2451006 w 5881012"/>
              <a:gd name="connsiteY547" fmla="*/ 2121418 h 2335963"/>
              <a:gd name="connsiteX548" fmla="*/ 2451862 w 5881012"/>
              <a:gd name="connsiteY548" fmla="*/ 2129414 h 2335963"/>
              <a:gd name="connsiteX549" fmla="*/ 2458616 w 5881012"/>
              <a:gd name="connsiteY549" fmla="*/ 2144313 h 2335963"/>
              <a:gd name="connsiteX550" fmla="*/ 2464174 w 5881012"/>
              <a:gd name="connsiteY550" fmla="*/ 2150257 h 2335963"/>
              <a:gd name="connsiteX551" fmla="*/ 2467356 w 5881012"/>
              <a:gd name="connsiteY551" fmla="*/ 2150832 h 2335963"/>
              <a:gd name="connsiteX552" fmla="*/ 2472266 w 5881012"/>
              <a:gd name="connsiteY552" fmla="*/ 2149396 h 2335963"/>
              <a:gd name="connsiteX553" fmla="*/ 2487347 w 5881012"/>
              <a:gd name="connsiteY553" fmla="*/ 2142486 h 2335963"/>
              <a:gd name="connsiteX554" fmla="*/ 2493305 w 5881012"/>
              <a:gd name="connsiteY554" fmla="*/ 2136846 h 2335963"/>
              <a:gd name="connsiteX555" fmla="*/ 2492310 w 5881012"/>
              <a:gd name="connsiteY555" fmla="*/ 2128696 h 2335963"/>
              <a:gd name="connsiteX556" fmla="*/ 2485169 w 5881012"/>
              <a:gd name="connsiteY556" fmla="*/ 2113791 h 2335963"/>
              <a:gd name="connsiteX557" fmla="*/ 2479546 w 5881012"/>
              <a:gd name="connsiteY557" fmla="*/ 2107950 h 2335963"/>
              <a:gd name="connsiteX558" fmla="*/ 2476476 w 5881012"/>
              <a:gd name="connsiteY558" fmla="*/ 2107416 h 2335963"/>
              <a:gd name="connsiteX559" fmla="*/ 5806984 w 5881012"/>
              <a:gd name="connsiteY559" fmla="*/ 2103538 h 2335963"/>
              <a:gd name="connsiteX560" fmla="*/ 5812975 w 5881012"/>
              <a:gd name="connsiteY560" fmla="*/ 2105152 h 2335963"/>
              <a:gd name="connsiteX561" fmla="*/ 5817369 w 5881012"/>
              <a:gd name="connsiteY561" fmla="*/ 2121538 h 2335963"/>
              <a:gd name="connsiteX562" fmla="*/ 5806962 w 5881012"/>
              <a:gd name="connsiteY562" fmla="*/ 2127540 h 2335963"/>
              <a:gd name="connsiteX563" fmla="*/ 5800983 w 5881012"/>
              <a:gd name="connsiteY563" fmla="*/ 2125932 h 2335963"/>
              <a:gd name="connsiteX564" fmla="*/ 5800982 w 5881012"/>
              <a:gd name="connsiteY564" fmla="*/ 2125933 h 2335963"/>
              <a:gd name="connsiteX565" fmla="*/ 5795388 w 5881012"/>
              <a:gd name="connsiteY565" fmla="*/ 2118650 h 2335963"/>
              <a:gd name="connsiteX566" fmla="*/ 5796588 w 5881012"/>
              <a:gd name="connsiteY566" fmla="*/ 2109552 h 2335963"/>
              <a:gd name="connsiteX567" fmla="*/ 5806984 w 5881012"/>
              <a:gd name="connsiteY567" fmla="*/ 2103538 h 2335963"/>
              <a:gd name="connsiteX568" fmla="*/ 2127564 w 5881012"/>
              <a:gd name="connsiteY568" fmla="*/ 2102866 h 2335963"/>
              <a:gd name="connsiteX569" fmla="*/ 2123035 w 5881012"/>
              <a:gd name="connsiteY569" fmla="*/ 2104073 h 2335963"/>
              <a:gd name="connsiteX570" fmla="*/ 2114055 w 5881012"/>
              <a:gd name="connsiteY570" fmla="*/ 2108323 h 2335963"/>
              <a:gd name="connsiteX571" fmla="*/ 2108739 w 5881012"/>
              <a:gd name="connsiteY571" fmla="*/ 2113711 h 2335963"/>
              <a:gd name="connsiteX572" fmla="*/ 2109332 w 5881012"/>
              <a:gd name="connsiteY572" fmla="*/ 2121258 h 2335963"/>
              <a:gd name="connsiteX573" fmla="*/ 2113469 w 5881012"/>
              <a:gd name="connsiteY573" fmla="*/ 2130338 h 2335963"/>
              <a:gd name="connsiteX574" fmla="*/ 2118868 w 5881012"/>
              <a:gd name="connsiteY574" fmla="*/ 2135772 h 2335963"/>
              <a:gd name="connsiteX575" fmla="*/ 2122036 w 5881012"/>
              <a:gd name="connsiteY575" fmla="*/ 2136340 h 2335963"/>
              <a:gd name="connsiteX576" fmla="*/ 2126507 w 5881012"/>
              <a:gd name="connsiteY576" fmla="*/ 2135169 h 2335963"/>
              <a:gd name="connsiteX577" fmla="*/ 2135680 w 5881012"/>
              <a:gd name="connsiteY577" fmla="*/ 2130953 h 2335963"/>
              <a:gd name="connsiteX578" fmla="*/ 2141122 w 5881012"/>
              <a:gd name="connsiteY578" fmla="*/ 2125485 h 2335963"/>
              <a:gd name="connsiteX579" fmla="*/ 2140427 w 5881012"/>
              <a:gd name="connsiteY579" fmla="*/ 2117805 h 2335963"/>
              <a:gd name="connsiteX580" fmla="*/ 2136076 w 5881012"/>
              <a:gd name="connsiteY580" fmla="*/ 2108719 h 2335963"/>
              <a:gd name="connsiteX581" fmla="*/ 2130626 w 5881012"/>
              <a:gd name="connsiteY581" fmla="*/ 2103394 h 2335963"/>
              <a:gd name="connsiteX582" fmla="*/ 2127564 w 5881012"/>
              <a:gd name="connsiteY582" fmla="*/ 2102866 h 2335963"/>
              <a:gd name="connsiteX583" fmla="*/ 1012347 w 5881012"/>
              <a:gd name="connsiteY583" fmla="*/ 2097663 h 2335963"/>
              <a:gd name="connsiteX584" fmla="*/ 1025250 w 5881012"/>
              <a:gd name="connsiteY584" fmla="*/ 2101132 h 2335963"/>
              <a:gd name="connsiteX585" fmla="*/ 1034704 w 5881012"/>
              <a:gd name="connsiteY585" fmla="*/ 2136427 h 2335963"/>
              <a:gd name="connsiteX586" fmla="*/ 1012307 w 5881012"/>
              <a:gd name="connsiteY586" fmla="*/ 2149361 h 2335963"/>
              <a:gd name="connsiteX587" fmla="*/ 999399 w 5881012"/>
              <a:gd name="connsiteY587" fmla="*/ 2145892 h 2335963"/>
              <a:gd name="connsiteX588" fmla="*/ 989944 w 5881012"/>
              <a:gd name="connsiteY588" fmla="*/ 2110592 h 2335963"/>
              <a:gd name="connsiteX589" fmla="*/ 1012347 w 5881012"/>
              <a:gd name="connsiteY589" fmla="*/ 2097663 h 2335963"/>
              <a:gd name="connsiteX590" fmla="*/ 1779047 w 5881012"/>
              <a:gd name="connsiteY590" fmla="*/ 2097306 h 2335963"/>
              <a:gd name="connsiteX591" fmla="*/ 1774866 w 5881012"/>
              <a:gd name="connsiteY591" fmla="*/ 2098323 h 2335963"/>
              <a:gd name="connsiteX592" fmla="*/ 1766107 w 5881012"/>
              <a:gd name="connsiteY592" fmla="*/ 2102085 h 2335963"/>
              <a:gd name="connsiteX593" fmla="*/ 1760654 w 5881012"/>
              <a:gd name="connsiteY593" fmla="*/ 2107283 h 2335963"/>
              <a:gd name="connsiteX594" fmla="*/ 1760976 w 5881012"/>
              <a:gd name="connsiteY594" fmla="*/ 2114813 h 2335963"/>
              <a:gd name="connsiteX595" fmla="*/ 1764235 w 5881012"/>
              <a:gd name="connsiteY595" fmla="*/ 2122509 h 2335963"/>
              <a:gd name="connsiteX596" fmla="*/ 1769763 w 5881012"/>
              <a:gd name="connsiteY596" fmla="*/ 2128115 h 2335963"/>
              <a:gd name="connsiteX597" fmla="*/ 1772853 w 5881012"/>
              <a:gd name="connsiteY597" fmla="*/ 2128655 h 2335963"/>
              <a:gd name="connsiteX598" fmla="*/ 1777595 w 5881012"/>
              <a:gd name="connsiteY598" fmla="*/ 2127322 h 2335963"/>
              <a:gd name="connsiteX599" fmla="*/ 1786515 w 5881012"/>
              <a:gd name="connsiteY599" fmla="*/ 2122831 h 2335963"/>
              <a:gd name="connsiteX600" fmla="*/ 1791713 w 5881012"/>
              <a:gd name="connsiteY600" fmla="*/ 2117328 h 2335963"/>
              <a:gd name="connsiteX601" fmla="*/ 1790958 w 5881012"/>
              <a:gd name="connsiteY601" fmla="*/ 2109793 h 2335963"/>
              <a:gd name="connsiteX602" fmla="*/ 1790957 w 5881012"/>
              <a:gd name="connsiteY602" fmla="*/ 2109793 h 2335963"/>
              <a:gd name="connsiteX603" fmla="*/ 1787410 w 5881012"/>
              <a:gd name="connsiteY603" fmla="*/ 2102797 h 2335963"/>
              <a:gd name="connsiteX604" fmla="*/ 1782108 w 5881012"/>
              <a:gd name="connsiteY604" fmla="*/ 2097834 h 2335963"/>
              <a:gd name="connsiteX605" fmla="*/ 1779047 w 5881012"/>
              <a:gd name="connsiteY605" fmla="*/ 2097306 h 2335963"/>
              <a:gd name="connsiteX606" fmla="*/ 3236082 w 5881012"/>
              <a:gd name="connsiteY606" fmla="*/ 2097243 h 2335963"/>
              <a:gd name="connsiteX607" fmla="*/ 3244836 w 5881012"/>
              <a:gd name="connsiteY607" fmla="*/ 2099598 h 2335963"/>
              <a:gd name="connsiteX608" fmla="*/ 3244836 w 5881012"/>
              <a:gd name="connsiteY608" fmla="*/ 2099597 h 2335963"/>
              <a:gd name="connsiteX609" fmla="*/ 3251254 w 5881012"/>
              <a:gd name="connsiteY609" fmla="*/ 2123549 h 2335963"/>
              <a:gd name="connsiteX610" fmla="*/ 3236055 w 5881012"/>
              <a:gd name="connsiteY610" fmla="*/ 2132325 h 2335963"/>
              <a:gd name="connsiteX611" fmla="*/ 3227304 w 5881012"/>
              <a:gd name="connsiteY611" fmla="*/ 2129976 h 2335963"/>
              <a:gd name="connsiteX612" fmla="*/ 3220882 w 5881012"/>
              <a:gd name="connsiteY612" fmla="*/ 2106013 h 2335963"/>
              <a:gd name="connsiteX613" fmla="*/ 3236082 w 5881012"/>
              <a:gd name="connsiteY613" fmla="*/ 2097243 h 2335963"/>
              <a:gd name="connsiteX614" fmla="*/ 851091 w 5881012"/>
              <a:gd name="connsiteY614" fmla="*/ 2097128 h 2335963"/>
              <a:gd name="connsiteX615" fmla="*/ 845483 w 5881012"/>
              <a:gd name="connsiteY615" fmla="*/ 2099058 h 2335963"/>
              <a:gd name="connsiteX616" fmla="*/ 834464 w 5881012"/>
              <a:gd name="connsiteY616" fmla="*/ 2105973 h 2335963"/>
              <a:gd name="connsiteX617" fmla="*/ 829823 w 5881012"/>
              <a:gd name="connsiteY617" fmla="*/ 2111350 h 2335963"/>
              <a:gd name="connsiteX618" fmla="*/ 830446 w 5881012"/>
              <a:gd name="connsiteY618" fmla="*/ 2118420 h 2335963"/>
              <a:gd name="connsiteX619" fmla="*/ 833815 w 5881012"/>
              <a:gd name="connsiteY619" fmla="*/ 2125760 h 2335963"/>
              <a:gd name="connsiteX620" fmla="*/ 838817 w 5881012"/>
              <a:gd name="connsiteY620" fmla="*/ 2130861 h 2335963"/>
              <a:gd name="connsiteX621" fmla="*/ 842307 w 5881012"/>
              <a:gd name="connsiteY621" fmla="*/ 2131556 h 2335963"/>
              <a:gd name="connsiteX622" fmla="*/ 845967 w 5881012"/>
              <a:gd name="connsiteY622" fmla="*/ 2130792 h 2335963"/>
              <a:gd name="connsiteX623" fmla="*/ 858433 w 5881012"/>
              <a:gd name="connsiteY623" fmla="*/ 2126788 h 2335963"/>
              <a:gd name="connsiteX624" fmla="*/ 864919 w 5881012"/>
              <a:gd name="connsiteY624" fmla="*/ 2121504 h 2335963"/>
              <a:gd name="connsiteX625" fmla="*/ 864360 w 5881012"/>
              <a:gd name="connsiteY625" fmla="*/ 2113153 h 2335963"/>
              <a:gd name="connsiteX626" fmla="*/ 859698 w 5881012"/>
              <a:gd name="connsiteY626" fmla="*/ 2103240 h 2335963"/>
              <a:gd name="connsiteX627" fmla="*/ 853665 w 5881012"/>
              <a:gd name="connsiteY627" fmla="*/ 2097496 h 2335963"/>
              <a:gd name="connsiteX628" fmla="*/ 851091 w 5881012"/>
              <a:gd name="connsiteY628" fmla="*/ 2097128 h 2335963"/>
              <a:gd name="connsiteX629" fmla="*/ 2992155 w 5881012"/>
              <a:gd name="connsiteY629" fmla="*/ 2093757 h 2335963"/>
              <a:gd name="connsiteX630" fmla="*/ 3016655 w 5881012"/>
              <a:gd name="connsiteY630" fmla="*/ 2100339 h 2335963"/>
              <a:gd name="connsiteX631" fmla="*/ 3034624 w 5881012"/>
              <a:gd name="connsiteY631" fmla="*/ 2167408 h 2335963"/>
              <a:gd name="connsiteX632" fmla="*/ 2992063 w 5881012"/>
              <a:gd name="connsiteY632" fmla="*/ 2191968 h 2335963"/>
              <a:gd name="connsiteX633" fmla="*/ 2967558 w 5881012"/>
              <a:gd name="connsiteY633" fmla="*/ 2185380 h 2335963"/>
              <a:gd name="connsiteX634" fmla="*/ 2944678 w 5881012"/>
              <a:gd name="connsiteY634" fmla="*/ 2155570 h 2335963"/>
              <a:gd name="connsiteX635" fmla="*/ 2949587 w 5881012"/>
              <a:gd name="connsiteY635" fmla="*/ 2118305 h 2335963"/>
              <a:gd name="connsiteX636" fmla="*/ 2949586 w 5881012"/>
              <a:gd name="connsiteY636" fmla="*/ 2118305 h 2335963"/>
              <a:gd name="connsiteX637" fmla="*/ 2992155 w 5881012"/>
              <a:gd name="connsiteY637" fmla="*/ 2093757 h 2335963"/>
              <a:gd name="connsiteX638" fmla="*/ 4521544 w 5881012"/>
              <a:gd name="connsiteY638" fmla="*/ 2093470 h 2335963"/>
              <a:gd name="connsiteX639" fmla="*/ 4532365 w 5881012"/>
              <a:gd name="connsiteY639" fmla="*/ 2096382 h 2335963"/>
              <a:gd name="connsiteX640" fmla="*/ 4542468 w 5881012"/>
              <a:gd name="connsiteY640" fmla="*/ 2109547 h 2335963"/>
              <a:gd name="connsiteX641" fmla="*/ 4540303 w 5881012"/>
              <a:gd name="connsiteY641" fmla="*/ 2126008 h 2335963"/>
              <a:gd name="connsiteX642" fmla="*/ 4521504 w 5881012"/>
              <a:gd name="connsiteY642" fmla="*/ 2136857 h 2335963"/>
              <a:gd name="connsiteX643" fmla="*/ 4510677 w 5881012"/>
              <a:gd name="connsiteY643" fmla="*/ 2133945 h 2335963"/>
              <a:gd name="connsiteX644" fmla="*/ 4502740 w 5881012"/>
              <a:gd name="connsiteY644" fmla="*/ 2104320 h 2335963"/>
              <a:gd name="connsiteX645" fmla="*/ 4521544 w 5881012"/>
              <a:gd name="connsiteY645" fmla="*/ 2093470 h 2335963"/>
              <a:gd name="connsiteX646" fmla="*/ 4868713 w 5881012"/>
              <a:gd name="connsiteY646" fmla="*/ 2092429 h 2335963"/>
              <a:gd name="connsiteX647" fmla="*/ 4884790 w 5881012"/>
              <a:gd name="connsiteY647" fmla="*/ 2096755 h 2335963"/>
              <a:gd name="connsiteX648" fmla="*/ 4899778 w 5881012"/>
              <a:gd name="connsiteY648" fmla="*/ 2116315 h 2335963"/>
              <a:gd name="connsiteX649" fmla="*/ 4896580 w 5881012"/>
              <a:gd name="connsiteY649" fmla="*/ 2140751 h 2335963"/>
              <a:gd name="connsiteX650" fmla="*/ 4868655 w 5881012"/>
              <a:gd name="connsiteY650" fmla="*/ 2156862 h 2335963"/>
              <a:gd name="connsiteX651" fmla="*/ 4852584 w 5881012"/>
              <a:gd name="connsiteY651" fmla="*/ 2152543 h 2335963"/>
              <a:gd name="connsiteX652" fmla="*/ 4837571 w 5881012"/>
              <a:gd name="connsiteY652" fmla="*/ 2132986 h 2335963"/>
              <a:gd name="connsiteX653" fmla="*/ 4840793 w 5881012"/>
              <a:gd name="connsiteY653" fmla="*/ 2108546 h 2335963"/>
              <a:gd name="connsiteX654" fmla="*/ 4868713 w 5881012"/>
              <a:gd name="connsiteY654" fmla="*/ 2092429 h 2335963"/>
              <a:gd name="connsiteX655" fmla="*/ 1256303 w 5881012"/>
              <a:gd name="connsiteY655" fmla="*/ 2080391 h 2335963"/>
              <a:gd name="connsiteX656" fmla="*/ 1263822 w 5881012"/>
              <a:gd name="connsiteY656" fmla="*/ 2082413 h 2335963"/>
              <a:gd name="connsiteX657" fmla="*/ 1269317 w 5881012"/>
              <a:gd name="connsiteY657" fmla="*/ 2102958 h 2335963"/>
              <a:gd name="connsiteX658" fmla="*/ 1256274 w 5881012"/>
              <a:gd name="connsiteY658" fmla="*/ 2110482 h 2335963"/>
              <a:gd name="connsiteX659" fmla="*/ 1248774 w 5881012"/>
              <a:gd name="connsiteY659" fmla="*/ 2108460 h 2335963"/>
              <a:gd name="connsiteX660" fmla="*/ 1241757 w 5881012"/>
              <a:gd name="connsiteY660" fmla="*/ 2099327 h 2335963"/>
              <a:gd name="connsiteX661" fmla="*/ 1243260 w 5881012"/>
              <a:gd name="connsiteY661" fmla="*/ 2087909 h 2335963"/>
              <a:gd name="connsiteX662" fmla="*/ 1256303 w 5881012"/>
              <a:gd name="connsiteY662" fmla="*/ 2080391 h 2335963"/>
              <a:gd name="connsiteX663" fmla="*/ 2723675 w 5881012"/>
              <a:gd name="connsiteY663" fmla="*/ 2072195 h 2335963"/>
              <a:gd name="connsiteX664" fmla="*/ 2717974 w 5881012"/>
              <a:gd name="connsiteY664" fmla="*/ 2074200 h 2335963"/>
              <a:gd name="connsiteX665" fmla="*/ 2696728 w 5881012"/>
              <a:gd name="connsiteY665" fmla="*/ 2084866 h 2335963"/>
              <a:gd name="connsiteX666" fmla="*/ 2690439 w 5881012"/>
              <a:gd name="connsiteY666" fmla="*/ 2090638 h 2335963"/>
              <a:gd name="connsiteX667" fmla="*/ 2691685 w 5881012"/>
              <a:gd name="connsiteY667" fmla="*/ 2099087 h 2335963"/>
              <a:gd name="connsiteX668" fmla="*/ 2701165 w 5881012"/>
              <a:gd name="connsiteY668" fmla="*/ 2119362 h 2335963"/>
              <a:gd name="connsiteX669" fmla="*/ 2706831 w 5881012"/>
              <a:gd name="connsiteY669" fmla="*/ 2125721 h 2335963"/>
              <a:gd name="connsiteX670" fmla="*/ 2710016 w 5881012"/>
              <a:gd name="connsiteY670" fmla="*/ 2126295 h 2335963"/>
              <a:gd name="connsiteX671" fmla="*/ 2715277 w 5881012"/>
              <a:gd name="connsiteY671" fmla="*/ 2124624 h 2335963"/>
              <a:gd name="connsiteX672" fmla="*/ 2737057 w 5881012"/>
              <a:gd name="connsiteY672" fmla="*/ 2115239 h 2335963"/>
              <a:gd name="connsiteX673" fmla="*/ 2743798 w 5881012"/>
              <a:gd name="connsiteY673" fmla="*/ 2109507 h 2335963"/>
              <a:gd name="connsiteX674" fmla="*/ 2742500 w 5881012"/>
              <a:gd name="connsiteY674" fmla="*/ 2100759 h 2335963"/>
              <a:gd name="connsiteX675" fmla="*/ 2732582 w 5881012"/>
              <a:gd name="connsiteY675" fmla="*/ 2079370 h 2335963"/>
              <a:gd name="connsiteX676" fmla="*/ 2726716 w 5881012"/>
              <a:gd name="connsiteY676" fmla="*/ 2072718 h 2335963"/>
              <a:gd name="connsiteX677" fmla="*/ 2723675 w 5881012"/>
              <a:gd name="connsiteY677" fmla="*/ 2072195 h 2335963"/>
              <a:gd name="connsiteX678" fmla="*/ 2372827 w 5881012"/>
              <a:gd name="connsiteY678" fmla="*/ 2071736 h 2335963"/>
              <a:gd name="connsiteX679" fmla="*/ 2368023 w 5881012"/>
              <a:gd name="connsiteY679" fmla="*/ 2073103 h 2335963"/>
              <a:gd name="connsiteX680" fmla="*/ 2355231 w 5881012"/>
              <a:gd name="connsiteY680" fmla="*/ 2079151 h 2335963"/>
              <a:gd name="connsiteX681" fmla="*/ 2349622 w 5881012"/>
              <a:gd name="connsiteY681" fmla="*/ 2084625 h 2335963"/>
              <a:gd name="connsiteX682" fmla="*/ 2350340 w 5881012"/>
              <a:gd name="connsiteY682" fmla="*/ 2092436 h 2335963"/>
              <a:gd name="connsiteX683" fmla="*/ 2350340 w 5881012"/>
              <a:gd name="connsiteY683" fmla="*/ 2092435 h 2335963"/>
              <a:gd name="connsiteX684" fmla="*/ 2356092 w 5881012"/>
              <a:gd name="connsiteY684" fmla="*/ 2105210 h 2335963"/>
              <a:gd name="connsiteX685" fmla="*/ 2361603 w 5881012"/>
              <a:gd name="connsiteY685" fmla="*/ 2110976 h 2335963"/>
              <a:gd name="connsiteX686" fmla="*/ 2364774 w 5881012"/>
              <a:gd name="connsiteY686" fmla="*/ 2111545 h 2335963"/>
              <a:gd name="connsiteX687" fmla="*/ 2369541 w 5881012"/>
              <a:gd name="connsiteY687" fmla="*/ 2110201 h 2335963"/>
              <a:gd name="connsiteX688" fmla="*/ 2382657 w 5881012"/>
              <a:gd name="connsiteY688" fmla="*/ 2104170 h 2335963"/>
              <a:gd name="connsiteX689" fmla="*/ 2388438 w 5881012"/>
              <a:gd name="connsiteY689" fmla="*/ 2098599 h 2335963"/>
              <a:gd name="connsiteX690" fmla="*/ 2387567 w 5881012"/>
              <a:gd name="connsiteY690" fmla="*/ 2090615 h 2335963"/>
              <a:gd name="connsiteX691" fmla="*/ 2381445 w 5881012"/>
              <a:gd name="connsiteY691" fmla="*/ 2077882 h 2335963"/>
              <a:gd name="connsiteX692" fmla="*/ 2375883 w 5881012"/>
              <a:gd name="connsiteY692" fmla="*/ 2072264 h 2335963"/>
              <a:gd name="connsiteX693" fmla="*/ 2372827 w 5881012"/>
              <a:gd name="connsiteY693" fmla="*/ 2071736 h 2335963"/>
              <a:gd name="connsiteX694" fmla="*/ 5112675 w 5881012"/>
              <a:gd name="connsiteY694" fmla="*/ 2067680 h 2335963"/>
              <a:gd name="connsiteX695" fmla="*/ 5127092 w 5881012"/>
              <a:gd name="connsiteY695" fmla="*/ 2071557 h 2335963"/>
              <a:gd name="connsiteX696" fmla="*/ 5140555 w 5881012"/>
              <a:gd name="connsiteY696" fmla="*/ 2089092 h 2335963"/>
              <a:gd name="connsiteX697" fmla="*/ 5137666 w 5881012"/>
              <a:gd name="connsiteY697" fmla="*/ 2111022 h 2335963"/>
              <a:gd name="connsiteX698" fmla="*/ 5112618 w 5881012"/>
              <a:gd name="connsiteY698" fmla="*/ 2125461 h 2335963"/>
              <a:gd name="connsiteX699" fmla="*/ 5098207 w 5881012"/>
              <a:gd name="connsiteY699" fmla="*/ 2121590 h 2335963"/>
              <a:gd name="connsiteX700" fmla="*/ 5087633 w 5881012"/>
              <a:gd name="connsiteY700" fmla="*/ 2082120 h 2335963"/>
              <a:gd name="connsiteX701" fmla="*/ 5112675 w 5881012"/>
              <a:gd name="connsiteY701" fmla="*/ 2067680 h 2335963"/>
              <a:gd name="connsiteX702" fmla="*/ 2023728 w 5881012"/>
              <a:gd name="connsiteY702" fmla="*/ 2066590 h 2335963"/>
              <a:gd name="connsiteX703" fmla="*/ 2019345 w 5881012"/>
              <a:gd name="connsiteY703" fmla="*/ 2067709 h 2335963"/>
              <a:gd name="connsiteX704" fmla="*/ 2012154 w 5881012"/>
              <a:gd name="connsiteY704" fmla="*/ 2071110 h 2335963"/>
              <a:gd name="connsiteX705" fmla="*/ 2006968 w 5881012"/>
              <a:gd name="connsiteY705" fmla="*/ 2076445 h 2335963"/>
              <a:gd name="connsiteX706" fmla="*/ 2007491 w 5881012"/>
              <a:gd name="connsiteY706" fmla="*/ 2083872 h 2335963"/>
              <a:gd name="connsiteX707" fmla="*/ 2010905 w 5881012"/>
              <a:gd name="connsiteY707" fmla="*/ 2091344 h 2335963"/>
              <a:gd name="connsiteX708" fmla="*/ 2016250 w 5881012"/>
              <a:gd name="connsiteY708" fmla="*/ 2096628 h 2335963"/>
              <a:gd name="connsiteX709" fmla="*/ 2019418 w 5881012"/>
              <a:gd name="connsiteY709" fmla="*/ 2097197 h 2335963"/>
              <a:gd name="connsiteX710" fmla="*/ 2023744 w 5881012"/>
              <a:gd name="connsiteY710" fmla="*/ 2096106 h 2335963"/>
              <a:gd name="connsiteX711" fmla="*/ 2031056 w 5881012"/>
              <a:gd name="connsiteY711" fmla="*/ 2092746 h 2335963"/>
              <a:gd name="connsiteX712" fmla="*/ 2036353 w 5881012"/>
              <a:gd name="connsiteY712" fmla="*/ 2087347 h 2335963"/>
              <a:gd name="connsiteX713" fmla="*/ 2035749 w 5881012"/>
              <a:gd name="connsiteY713" fmla="*/ 2079805 h 2335963"/>
              <a:gd name="connsiteX714" fmla="*/ 2032197 w 5881012"/>
              <a:gd name="connsiteY714" fmla="*/ 2072333 h 2335963"/>
              <a:gd name="connsiteX715" fmla="*/ 2026812 w 5881012"/>
              <a:gd name="connsiteY715" fmla="*/ 2067124 h 2335963"/>
              <a:gd name="connsiteX716" fmla="*/ 2023728 w 5881012"/>
              <a:gd name="connsiteY716" fmla="*/ 2066590 h 2335963"/>
              <a:gd name="connsiteX717" fmla="*/ 1675035 w 5881012"/>
              <a:gd name="connsiteY717" fmla="*/ 2060725 h 2335963"/>
              <a:gd name="connsiteX718" fmla="*/ 1670972 w 5881012"/>
              <a:gd name="connsiteY718" fmla="*/ 2061679 h 2335963"/>
              <a:gd name="connsiteX719" fmla="*/ 1661509 w 5881012"/>
              <a:gd name="connsiteY719" fmla="*/ 2065527 h 2335963"/>
              <a:gd name="connsiteX720" fmla="*/ 1655887 w 5881012"/>
              <a:gd name="connsiteY720" fmla="*/ 2070690 h 2335963"/>
              <a:gd name="connsiteX721" fmla="*/ 1656165 w 5881012"/>
              <a:gd name="connsiteY721" fmla="*/ 2078324 h 2335963"/>
              <a:gd name="connsiteX722" fmla="*/ 1659614 w 5881012"/>
              <a:gd name="connsiteY722" fmla="*/ 2086664 h 2335963"/>
              <a:gd name="connsiteX723" fmla="*/ 1665257 w 5881012"/>
              <a:gd name="connsiteY723" fmla="*/ 2092442 h 2335963"/>
              <a:gd name="connsiteX724" fmla="*/ 1668281 w 5881012"/>
              <a:gd name="connsiteY724" fmla="*/ 2092959 h 2335963"/>
              <a:gd name="connsiteX725" fmla="*/ 1673275 w 5881012"/>
              <a:gd name="connsiteY725" fmla="*/ 2091471 h 2335963"/>
              <a:gd name="connsiteX726" fmla="*/ 1682810 w 5881012"/>
              <a:gd name="connsiteY726" fmla="*/ 2086388 h 2335963"/>
              <a:gd name="connsiteX727" fmla="*/ 1687927 w 5881012"/>
              <a:gd name="connsiteY727" fmla="*/ 2080828 h 2335963"/>
              <a:gd name="connsiteX728" fmla="*/ 1687089 w 5881012"/>
              <a:gd name="connsiteY728" fmla="*/ 2073316 h 2335963"/>
              <a:gd name="connsiteX729" fmla="*/ 1687089 w 5881012"/>
              <a:gd name="connsiteY729" fmla="*/ 2073315 h 2335963"/>
              <a:gd name="connsiteX730" fmla="*/ 1683367 w 5881012"/>
              <a:gd name="connsiteY730" fmla="*/ 2066141 h 2335963"/>
              <a:gd name="connsiteX731" fmla="*/ 1678123 w 5881012"/>
              <a:gd name="connsiteY731" fmla="*/ 2061259 h 2335963"/>
              <a:gd name="connsiteX732" fmla="*/ 1675035 w 5881012"/>
              <a:gd name="connsiteY732" fmla="*/ 2060725 h 2335963"/>
              <a:gd name="connsiteX733" fmla="*/ 4418341 w 5881012"/>
              <a:gd name="connsiteY733" fmla="*/ 2058398 h 2335963"/>
              <a:gd name="connsiteX734" fmla="*/ 4427922 w 5881012"/>
              <a:gd name="connsiteY734" fmla="*/ 2060978 h 2335963"/>
              <a:gd name="connsiteX735" fmla="*/ 4436854 w 5881012"/>
              <a:gd name="connsiteY735" fmla="*/ 2072637 h 2335963"/>
              <a:gd name="connsiteX736" fmla="*/ 4434947 w 5881012"/>
              <a:gd name="connsiteY736" fmla="*/ 2087197 h 2335963"/>
              <a:gd name="connsiteX737" fmla="*/ 4418302 w 5881012"/>
              <a:gd name="connsiteY737" fmla="*/ 2096801 h 2335963"/>
              <a:gd name="connsiteX738" fmla="*/ 4408727 w 5881012"/>
              <a:gd name="connsiteY738" fmla="*/ 2094233 h 2335963"/>
              <a:gd name="connsiteX739" fmla="*/ 4401696 w 5881012"/>
              <a:gd name="connsiteY739" fmla="*/ 2068002 h 2335963"/>
              <a:gd name="connsiteX740" fmla="*/ 4418341 w 5881012"/>
              <a:gd name="connsiteY740" fmla="*/ 2058398 h 2335963"/>
              <a:gd name="connsiteX741" fmla="*/ 3132889 w 5881012"/>
              <a:gd name="connsiteY741" fmla="*/ 2054700 h 2335963"/>
              <a:gd name="connsiteX742" fmla="*/ 3144124 w 5881012"/>
              <a:gd name="connsiteY742" fmla="*/ 2057722 h 2335963"/>
              <a:gd name="connsiteX743" fmla="*/ 3152370 w 5881012"/>
              <a:gd name="connsiteY743" fmla="*/ 2088485 h 2335963"/>
              <a:gd name="connsiteX744" fmla="*/ 3132847 w 5881012"/>
              <a:gd name="connsiteY744" fmla="*/ 2099748 h 2335963"/>
              <a:gd name="connsiteX745" fmla="*/ 3121610 w 5881012"/>
              <a:gd name="connsiteY745" fmla="*/ 2096726 h 2335963"/>
              <a:gd name="connsiteX746" fmla="*/ 3113367 w 5881012"/>
              <a:gd name="connsiteY746" fmla="*/ 2065963 h 2335963"/>
              <a:gd name="connsiteX747" fmla="*/ 3132889 w 5881012"/>
              <a:gd name="connsiteY747" fmla="*/ 2054700 h 2335963"/>
              <a:gd name="connsiteX748" fmla="*/ 4765518 w 5881012"/>
              <a:gd name="connsiteY748" fmla="*/ 2054039 h 2335963"/>
              <a:gd name="connsiteX749" fmla="*/ 4782007 w 5881012"/>
              <a:gd name="connsiteY749" fmla="*/ 2058473 h 2335963"/>
              <a:gd name="connsiteX750" fmla="*/ 4797401 w 5881012"/>
              <a:gd name="connsiteY750" fmla="*/ 2078530 h 2335963"/>
              <a:gd name="connsiteX751" fmla="*/ 4794098 w 5881012"/>
              <a:gd name="connsiteY751" fmla="*/ 2103607 h 2335963"/>
              <a:gd name="connsiteX752" fmla="*/ 4765455 w 5881012"/>
              <a:gd name="connsiteY752" fmla="*/ 2120131 h 2335963"/>
              <a:gd name="connsiteX753" fmla="*/ 4748959 w 5881012"/>
              <a:gd name="connsiteY753" fmla="*/ 2115697 h 2335963"/>
              <a:gd name="connsiteX754" fmla="*/ 4736874 w 5881012"/>
              <a:gd name="connsiteY754" fmla="*/ 2070564 h 2335963"/>
              <a:gd name="connsiteX755" fmla="*/ 4765518 w 5881012"/>
              <a:gd name="connsiteY755" fmla="*/ 2054039 h 2335963"/>
              <a:gd name="connsiteX756" fmla="*/ 2888954 w 5881012"/>
              <a:gd name="connsiteY756" fmla="*/ 2053143 h 2335963"/>
              <a:gd name="connsiteX757" fmla="*/ 2914979 w 5881012"/>
              <a:gd name="connsiteY757" fmla="*/ 2060139 h 2335963"/>
              <a:gd name="connsiteX758" fmla="*/ 2939271 w 5881012"/>
              <a:gd name="connsiteY758" fmla="*/ 2091804 h 2335963"/>
              <a:gd name="connsiteX759" fmla="*/ 2934062 w 5881012"/>
              <a:gd name="connsiteY759" fmla="*/ 2131378 h 2335963"/>
              <a:gd name="connsiteX760" fmla="*/ 2888859 w 5881012"/>
              <a:gd name="connsiteY760" fmla="*/ 2157454 h 2335963"/>
              <a:gd name="connsiteX761" fmla="*/ 2862833 w 5881012"/>
              <a:gd name="connsiteY761" fmla="*/ 2150458 h 2335963"/>
              <a:gd name="connsiteX762" fmla="*/ 2838539 w 5881012"/>
              <a:gd name="connsiteY762" fmla="*/ 2118793 h 2335963"/>
              <a:gd name="connsiteX763" fmla="*/ 2838541 w 5881012"/>
              <a:gd name="connsiteY763" fmla="*/ 2118793 h 2335963"/>
              <a:gd name="connsiteX764" fmla="*/ 2843750 w 5881012"/>
              <a:gd name="connsiteY764" fmla="*/ 2079220 h 2335963"/>
              <a:gd name="connsiteX765" fmla="*/ 2888954 w 5881012"/>
              <a:gd name="connsiteY765" fmla="*/ 2053143 h 2335963"/>
              <a:gd name="connsiteX766" fmla="*/ 5356631 w 5881012"/>
              <a:gd name="connsiteY766" fmla="*/ 2047911 h 2335963"/>
              <a:gd name="connsiteX767" fmla="*/ 5356632 w 5881012"/>
              <a:gd name="connsiteY767" fmla="*/ 2047911 h 2335963"/>
              <a:gd name="connsiteX768" fmla="*/ 5366895 w 5881012"/>
              <a:gd name="connsiteY768" fmla="*/ 2050673 h 2335963"/>
              <a:gd name="connsiteX769" fmla="*/ 5376493 w 5881012"/>
              <a:gd name="connsiteY769" fmla="*/ 2063171 h 2335963"/>
              <a:gd name="connsiteX770" fmla="*/ 5374437 w 5881012"/>
              <a:gd name="connsiteY770" fmla="*/ 2078788 h 2335963"/>
              <a:gd name="connsiteX771" fmla="*/ 5356591 w 5881012"/>
              <a:gd name="connsiteY771" fmla="*/ 2089081 h 2335963"/>
              <a:gd name="connsiteX772" fmla="*/ 5346321 w 5881012"/>
              <a:gd name="connsiteY772" fmla="*/ 2086319 h 2335963"/>
              <a:gd name="connsiteX773" fmla="*/ 5338791 w 5881012"/>
              <a:gd name="connsiteY773" fmla="*/ 2058203 h 2335963"/>
              <a:gd name="connsiteX774" fmla="*/ 5356631 w 5881012"/>
              <a:gd name="connsiteY774" fmla="*/ 2047911 h 2335963"/>
              <a:gd name="connsiteX775" fmla="*/ 1153102 w 5881012"/>
              <a:gd name="connsiteY775" fmla="*/ 2045314 h 2335963"/>
              <a:gd name="connsiteX776" fmla="*/ 1159367 w 5881012"/>
              <a:gd name="connsiteY776" fmla="*/ 2047009 h 2335963"/>
              <a:gd name="connsiteX777" fmla="*/ 1165212 w 5881012"/>
              <a:gd name="connsiteY777" fmla="*/ 2054625 h 2335963"/>
              <a:gd name="connsiteX778" fmla="*/ 1163957 w 5881012"/>
              <a:gd name="connsiteY778" fmla="*/ 2064148 h 2335963"/>
              <a:gd name="connsiteX779" fmla="*/ 1153075 w 5881012"/>
              <a:gd name="connsiteY779" fmla="*/ 2070426 h 2335963"/>
              <a:gd name="connsiteX780" fmla="*/ 1146803 w 5881012"/>
              <a:gd name="connsiteY780" fmla="*/ 2068743 h 2335963"/>
              <a:gd name="connsiteX781" fmla="*/ 1142218 w 5881012"/>
              <a:gd name="connsiteY781" fmla="*/ 2051598 h 2335963"/>
              <a:gd name="connsiteX782" fmla="*/ 1153102 w 5881012"/>
              <a:gd name="connsiteY782" fmla="*/ 2045314 h 2335963"/>
              <a:gd name="connsiteX783" fmla="*/ 2619100 w 5881012"/>
              <a:gd name="connsiteY783" fmla="*/ 2038166 h 2335963"/>
              <a:gd name="connsiteX784" fmla="*/ 2613725 w 5881012"/>
              <a:gd name="connsiteY784" fmla="*/ 2039918 h 2335963"/>
              <a:gd name="connsiteX785" fmla="*/ 2595861 w 5881012"/>
              <a:gd name="connsiteY785" fmla="*/ 2048700 h 2335963"/>
              <a:gd name="connsiteX786" fmla="*/ 2589842 w 5881012"/>
              <a:gd name="connsiteY786" fmla="*/ 2054357 h 2335963"/>
              <a:gd name="connsiteX787" fmla="*/ 2590866 w 5881012"/>
              <a:gd name="connsiteY787" fmla="*/ 2062559 h 2335963"/>
              <a:gd name="connsiteX788" fmla="*/ 2590864 w 5881012"/>
              <a:gd name="connsiteY788" fmla="*/ 2062557 h 2335963"/>
              <a:gd name="connsiteX789" fmla="*/ 2598900 w 5881012"/>
              <a:gd name="connsiteY789" fmla="*/ 2080041 h 2335963"/>
              <a:gd name="connsiteX790" fmla="*/ 2604502 w 5881012"/>
              <a:gd name="connsiteY790" fmla="*/ 2086164 h 2335963"/>
              <a:gd name="connsiteX791" fmla="*/ 2607690 w 5881012"/>
              <a:gd name="connsiteY791" fmla="*/ 2086739 h 2335963"/>
              <a:gd name="connsiteX792" fmla="*/ 2612750 w 5881012"/>
              <a:gd name="connsiteY792" fmla="*/ 2085205 h 2335963"/>
              <a:gd name="connsiteX793" fmla="*/ 2631164 w 5881012"/>
              <a:gd name="connsiteY793" fmla="*/ 2077130 h 2335963"/>
              <a:gd name="connsiteX794" fmla="*/ 2637548 w 5881012"/>
              <a:gd name="connsiteY794" fmla="*/ 2071455 h 2335963"/>
              <a:gd name="connsiteX795" fmla="*/ 2636431 w 5881012"/>
              <a:gd name="connsiteY795" fmla="*/ 2062984 h 2335963"/>
              <a:gd name="connsiteX796" fmla="*/ 2627902 w 5881012"/>
              <a:gd name="connsiteY796" fmla="*/ 2044909 h 2335963"/>
              <a:gd name="connsiteX797" fmla="*/ 2622128 w 5881012"/>
              <a:gd name="connsiteY797" fmla="*/ 2038682 h 2335963"/>
              <a:gd name="connsiteX798" fmla="*/ 2619100 w 5881012"/>
              <a:gd name="connsiteY798" fmla="*/ 2038166 h 2335963"/>
              <a:gd name="connsiteX799" fmla="*/ 2268768 w 5881012"/>
              <a:gd name="connsiteY799" fmla="*/ 2036051 h 2335963"/>
              <a:gd name="connsiteX800" fmla="*/ 2264139 w 5881012"/>
              <a:gd name="connsiteY800" fmla="*/ 2037314 h 2335963"/>
              <a:gd name="connsiteX801" fmla="*/ 2253751 w 5881012"/>
              <a:gd name="connsiteY801" fmla="*/ 2042225 h 2335963"/>
              <a:gd name="connsiteX802" fmla="*/ 2248323 w 5881012"/>
              <a:gd name="connsiteY802" fmla="*/ 2047647 h 2335963"/>
              <a:gd name="connsiteX803" fmla="*/ 2248964 w 5881012"/>
              <a:gd name="connsiteY803" fmla="*/ 2055298 h 2335963"/>
              <a:gd name="connsiteX804" fmla="*/ 2248964 w 5881012"/>
              <a:gd name="connsiteY804" fmla="*/ 2055297 h 2335963"/>
              <a:gd name="connsiteX805" fmla="*/ 2253789 w 5881012"/>
              <a:gd name="connsiteY805" fmla="*/ 2065986 h 2335963"/>
              <a:gd name="connsiteX806" fmla="*/ 2259219 w 5881012"/>
              <a:gd name="connsiteY806" fmla="*/ 2071575 h 2335963"/>
              <a:gd name="connsiteX807" fmla="*/ 2262413 w 5881012"/>
              <a:gd name="connsiteY807" fmla="*/ 2072150 h 2335963"/>
              <a:gd name="connsiteX808" fmla="*/ 2266982 w 5881012"/>
              <a:gd name="connsiteY808" fmla="*/ 2070926 h 2335963"/>
              <a:gd name="connsiteX809" fmla="*/ 2277634 w 5881012"/>
              <a:gd name="connsiteY809" fmla="*/ 2066062 h 2335963"/>
              <a:gd name="connsiteX810" fmla="*/ 2283233 w 5881012"/>
              <a:gd name="connsiteY810" fmla="*/ 2060542 h 2335963"/>
              <a:gd name="connsiteX811" fmla="*/ 2282458 w 5881012"/>
              <a:gd name="connsiteY811" fmla="*/ 2052719 h 2335963"/>
              <a:gd name="connsiteX812" fmla="*/ 2277330 w 5881012"/>
              <a:gd name="connsiteY812" fmla="*/ 2042036 h 2335963"/>
              <a:gd name="connsiteX813" fmla="*/ 2271841 w 5881012"/>
              <a:gd name="connsiteY813" fmla="*/ 2036585 h 2335963"/>
              <a:gd name="connsiteX814" fmla="*/ 2268768 w 5881012"/>
              <a:gd name="connsiteY814" fmla="*/ 2036051 h 2335963"/>
              <a:gd name="connsiteX815" fmla="*/ 1920229 w 5881012"/>
              <a:gd name="connsiteY815" fmla="*/ 2030496 h 2335963"/>
              <a:gd name="connsiteX816" fmla="*/ 1915936 w 5881012"/>
              <a:gd name="connsiteY816" fmla="*/ 2031570 h 2335963"/>
              <a:gd name="connsiteX817" fmla="*/ 1910192 w 5881012"/>
              <a:gd name="connsiteY817" fmla="*/ 2034275 h 2335963"/>
              <a:gd name="connsiteX818" fmla="*/ 1905117 w 5881012"/>
              <a:gd name="connsiteY818" fmla="*/ 2039548 h 2335963"/>
              <a:gd name="connsiteX819" fmla="*/ 1905551 w 5881012"/>
              <a:gd name="connsiteY819" fmla="*/ 2046848 h 2335963"/>
              <a:gd name="connsiteX820" fmla="*/ 1908084 w 5881012"/>
              <a:gd name="connsiteY820" fmla="*/ 2052437 h 2335963"/>
              <a:gd name="connsiteX821" fmla="*/ 1913365 w 5881012"/>
              <a:gd name="connsiteY821" fmla="*/ 2057612 h 2335963"/>
              <a:gd name="connsiteX822" fmla="*/ 1916555 w 5881012"/>
              <a:gd name="connsiteY822" fmla="*/ 2058187 h 2335963"/>
              <a:gd name="connsiteX823" fmla="*/ 1920743 w 5881012"/>
              <a:gd name="connsiteY823" fmla="*/ 2057170 h 2335963"/>
              <a:gd name="connsiteX824" fmla="*/ 1926621 w 5881012"/>
              <a:gd name="connsiteY824" fmla="*/ 2054487 h 2335963"/>
              <a:gd name="connsiteX825" fmla="*/ 1931816 w 5881012"/>
              <a:gd name="connsiteY825" fmla="*/ 2049163 h 2335963"/>
              <a:gd name="connsiteX826" fmla="*/ 1931311 w 5881012"/>
              <a:gd name="connsiteY826" fmla="*/ 2041736 h 2335963"/>
              <a:gd name="connsiteX827" fmla="*/ 1931312 w 5881012"/>
              <a:gd name="connsiteY827" fmla="*/ 2041736 h 2335963"/>
              <a:gd name="connsiteX828" fmla="*/ 1928644 w 5881012"/>
              <a:gd name="connsiteY828" fmla="*/ 2036102 h 2335963"/>
              <a:gd name="connsiteX829" fmla="*/ 1923294 w 5881012"/>
              <a:gd name="connsiteY829" fmla="*/ 2031024 h 2335963"/>
              <a:gd name="connsiteX830" fmla="*/ 1920229 w 5881012"/>
              <a:gd name="connsiteY830" fmla="*/ 2030496 h 2335963"/>
              <a:gd name="connsiteX831" fmla="*/ 5009478 w 5881012"/>
              <a:gd name="connsiteY831" fmla="*/ 2027905 h 2335963"/>
              <a:gd name="connsiteX832" fmla="*/ 5024998 w 5881012"/>
              <a:gd name="connsiteY832" fmla="*/ 2032075 h 2335963"/>
              <a:gd name="connsiteX833" fmla="*/ 5039489 w 5881012"/>
              <a:gd name="connsiteY833" fmla="*/ 2050960 h 2335963"/>
              <a:gd name="connsiteX834" fmla="*/ 5036382 w 5881012"/>
              <a:gd name="connsiteY834" fmla="*/ 2074561 h 2335963"/>
              <a:gd name="connsiteX835" fmla="*/ 5009422 w 5881012"/>
              <a:gd name="connsiteY835" fmla="*/ 2090115 h 2335963"/>
              <a:gd name="connsiteX836" fmla="*/ 4993902 w 5881012"/>
              <a:gd name="connsiteY836" fmla="*/ 2085950 h 2335963"/>
              <a:gd name="connsiteX837" fmla="*/ 4979405 w 5881012"/>
              <a:gd name="connsiteY837" fmla="*/ 2067060 h 2335963"/>
              <a:gd name="connsiteX838" fmla="*/ 4982506 w 5881012"/>
              <a:gd name="connsiteY838" fmla="*/ 2043465 h 2335963"/>
              <a:gd name="connsiteX839" fmla="*/ 5009478 w 5881012"/>
              <a:gd name="connsiteY839" fmla="*/ 2027905 h 2335963"/>
              <a:gd name="connsiteX840" fmla="*/ 1571437 w 5881012"/>
              <a:gd name="connsiteY840" fmla="*/ 2023666 h 2335963"/>
              <a:gd name="connsiteX841" fmla="*/ 1567434 w 5881012"/>
              <a:gd name="connsiteY841" fmla="*/ 2024591 h 2335963"/>
              <a:gd name="connsiteX842" fmla="*/ 1556513 w 5881012"/>
              <a:gd name="connsiteY842" fmla="*/ 2028813 h 2335963"/>
              <a:gd name="connsiteX843" fmla="*/ 1550692 w 5881012"/>
              <a:gd name="connsiteY843" fmla="*/ 2033936 h 2335963"/>
              <a:gd name="connsiteX844" fmla="*/ 1550924 w 5881012"/>
              <a:gd name="connsiteY844" fmla="*/ 2041690 h 2335963"/>
              <a:gd name="connsiteX845" fmla="*/ 1554965 w 5881012"/>
              <a:gd name="connsiteY845" fmla="*/ 2052046 h 2335963"/>
              <a:gd name="connsiteX846" fmla="*/ 1560726 w 5881012"/>
              <a:gd name="connsiteY846" fmla="*/ 2058180 h 2335963"/>
              <a:gd name="connsiteX847" fmla="*/ 1563741 w 5881012"/>
              <a:gd name="connsiteY847" fmla="*/ 2058691 h 2335963"/>
              <a:gd name="connsiteX848" fmla="*/ 1569057 w 5881012"/>
              <a:gd name="connsiteY848" fmla="*/ 2056986 h 2335963"/>
              <a:gd name="connsiteX849" fmla="*/ 1580147 w 5881012"/>
              <a:gd name="connsiteY849" fmla="*/ 2050720 h 2335963"/>
              <a:gd name="connsiteX850" fmla="*/ 1585243 w 5881012"/>
              <a:gd name="connsiteY850" fmla="*/ 2045056 h 2335963"/>
              <a:gd name="connsiteX851" fmla="*/ 1584261 w 5881012"/>
              <a:gd name="connsiteY851" fmla="*/ 2037497 h 2335963"/>
              <a:gd name="connsiteX852" fmla="*/ 1579763 w 5881012"/>
              <a:gd name="connsiteY852" fmla="*/ 2029066 h 2335963"/>
              <a:gd name="connsiteX853" fmla="*/ 1574548 w 5881012"/>
              <a:gd name="connsiteY853" fmla="*/ 2024212 h 2335963"/>
              <a:gd name="connsiteX854" fmla="*/ 1571437 w 5881012"/>
              <a:gd name="connsiteY854" fmla="*/ 2023666 h 2335963"/>
              <a:gd name="connsiteX855" fmla="*/ 4315140 w 5881012"/>
              <a:gd name="connsiteY855" fmla="*/ 2023609 h 2335963"/>
              <a:gd name="connsiteX856" fmla="*/ 4323331 w 5881012"/>
              <a:gd name="connsiteY856" fmla="*/ 2025815 h 2335963"/>
              <a:gd name="connsiteX857" fmla="*/ 4329350 w 5881012"/>
              <a:gd name="connsiteY857" fmla="*/ 2048255 h 2335963"/>
              <a:gd name="connsiteX858" fmla="*/ 4315112 w 5881012"/>
              <a:gd name="connsiteY858" fmla="*/ 2056469 h 2335963"/>
              <a:gd name="connsiteX859" fmla="*/ 4306915 w 5881012"/>
              <a:gd name="connsiteY859" fmla="*/ 2054263 h 2335963"/>
              <a:gd name="connsiteX860" fmla="*/ 4299253 w 5881012"/>
              <a:gd name="connsiteY860" fmla="*/ 2044286 h 2335963"/>
              <a:gd name="connsiteX861" fmla="*/ 4300896 w 5881012"/>
              <a:gd name="connsiteY861" fmla="*/ 2031828 h 2335963"/>
              <a:gd name="connsiteX862" fmla="*/ 4300896 w 5881012"/>
              <a:gd name="connsiteY862" fmla="*/ 2031829 h 2335963"/>
              <a:gd name="connsiteX863" fmla="*/ 4315140 w 5881012"/>
              <a:gd name="connsiteY863" fmla="*/ 2023609 h 2335963"/>
              <a:gd name="connsiteX864" fmla="*/ 4662321 w 5881012"/>
              <a:gd name="connsiteY864" fmla="*/ 2015373 h 2335963"/>
              <a:gd name="connsiteX865" fmla="*/ 4679356 w 5881012"/>
              <a:gd name="connsiteY865" fmla="*/ 2019950 h 2335963"/>
              <a:gd name="connsiteX866" fmla="*/ 4691855 w 5881012"/>
              <a:gd name="connsiteY866" fmla="*/ 2066606 h 2335963"/>
              <a:gd name="connsiteX867" fmla="*/ 4662252 w 5881012"/>
              <a:gd name="connsiteY867" fmla="*/ 2083676 h 2335963"/>
              <a:gd name="connsiteX868" fmla="*/ 4645210 w 5881012"/>
              <a:gd name="connsiteY868" fmla="*/ 2079098 h 2335963"/>
              <a:gd name="connsiteX869" fmla="*/ 4632712 w 5881012"/>
              <a:gd name="connsiteY869" fmla="*/ 2032443 h 2335963"/>
              <a:gd name="connsiteX870" fmla="*/ 4662321 w 5881012"/>
              <a:gd name="connsiteY870" fmla="*/ 2015373 h 2335963"/>
              <a:gd name="connsiteX871" fmla="*/ 3029687 w 5881012"/>
              <a:gd name="connsiteY871" fmla="*/ 2012432 h 2335963"/>
              <a:gd name="connsiteX872" fmla="*/ 3043281 w 5881012"/>
              <a:gd name="connsiteY872" fmla="*/ 2016085 h 2335963"/>
              <a:gd name="connsiteX873" fmla="*/ 3055964 w 5881012"/>
              <a:gd name="connsiteY873" fmla="*/ 2032615 h 2335963"/>
              <a:gd name="connsiteX874" fmla="*/ 3053245 w 5881012"/>
              <a:gd name="connsiteY874" fmla="*/ 2053275 h 2335963"/>
              <a:gd name="connsiteX875" fmla="*/ 3029641 w 5881012"/>
              <a:gd name="connsiteY875" fmla="*/ 2066893 h 2335963"/>
              <a:gd name="connsiteX876" fmla="*/ 3016053 w 5881012"/>
              <a:gd name="connsiteY876" fmla="*/ 2063240 h 2335963"/>
              <a:gd name="connsiteX877" fmla="*/ 3003387 w 5881012"/>
              <a:gd name="connsiteY877" fmla="*/ 2046704 h 2335963"/>
              <a:gd name="connsiteX878" fmla="*/ 3006090 w 5881012"/>
              <a:gd name="connsiteY878" fmla="*/ 2026050 h 2335963"/>
              <a:gd name="connsiteX879" fmla="*/ 3029687 w 5881012"/>
              <a:gd name="connsiteY879" fmla="*/ 2012432 h 2335963"/>
              <a:gd name="connsiteX880" fmla="*/ 5253441 w 5881012"/>
              <a:gd name="connsiteY880" fmla="*/ 2003702 h 2335963"/>
              <a:gd name="connsiteX881" fmla="*/ 5267030 w 5881012"/>
              <a:gd name="connsiteY881" fmla="*/ 2007355 h 2335963"/>
              <a:gd name="connsiteX882" fmla="*/ 5279711 w 5881012"/>
              <a:gd name="connsiteY882" fmla="*/ 2023885 h 2335963"/>
              <a:gd name="connsiteX883" fmla="*/ 5276989 w 5881012"/>
              <a:gd name="connsiteY883" fmla="*/ 2044551 h 2335963"/>
              <a:gd name="connsiteX884" fmla="*/ 5253388 w 5881012"/>
              <a:gd name="connsiteY884" fmla="*/ 2058163 h 2335963"/>
              <a:gd name="connsiteX885" fmla="*/ 5239793 w 5881012"/>
              <a:gd name="connsiteY885" fmla="*/ 2054510 h 2335963"/>
              <a:gd name="connsiteX886" fmla="*/ 5227111 w 5881012"/>
              <a:gd name="connsiteY886" fmla="*/ 2037980 h 2335963"/>
              <a:gd name="connsiteX887" fmla="*/ 5229834 w 5881012"/>
              <a:gd name="connsiteY887" fmla="*/ 2017314 h 2335963"/>
              <a:gd name="connsiteX888" fmla="*/ 5253441 w 5881012"/>
              <a:gd name="connsiteY888" fmla="*/ 2003702 h 2335963"/>
              <a:gd name="connsiteX889" fmla="*/ 2514751 w 5881012"/>
              <a:gd name="connsiteY889" fmla="*/ 2003467 h 2335963"/>
              <a:gd name="connsiteX890" fmla="*/ 2509668 w 5881012"/>
              <a:gd name="connsiteY890" fmla="*/ 2005018 h 2335963"/>
              <a:gd name="connsiteX891" fmla="*/ 2494499 w 5881012"/>
              <a:gd name="connsiteY891" fmla="*/ 2012341 h 2335963"/>
              <a:gd name="connsiteX892" fmla="*/ 2488692 w 5881012"/>
              <a:gd name="connsiteY892" fmla="*/ 2017918 h 2335963"/>
              <a:gd name="connsiteX893" fmla="*/ 2489568 w 5881012"/>
              <a:gd name="connsiteY893" fmla="*/ 2025919 h 2335963"/>
              <a:gd name="connsiteX894" fmla="*/ 2489569 w 5881012"/>
              <a:gd name="connsiteY894" fmla="*/ 2025918 h 2335963"/>
              <a:gd name="connsiteX895" fmla="*/ 2496363 w 5881012"/>
              <a:gd name="connsiteY895" fmla="*/ 2040732 h 2335963"/>
              <a:gd name="connsiteX896" fmla="*/ 2501906 w 5881012"/>
              <a:gd name="connsiteY896" fmla="*/ 2046630 h 2335963"/>
              <a:gd name="connsiteX897" fmla="*/ 2505088 w 5881012"/>
              <a:gd name="connsiteY897" fmla="*/ 2047205 h 2335963"/>
              <a:gd name="connsiteX898" fmla="*/ 2509956 w 5881012"/>
              <a:gd name="connsiteY898" fmla="*/ 2045797 h 2335963"/>
              <a:gd name="connsiteX899" fmla="*/ 2525532 w 5881012"/>
              <a:gd name="connsiteY899" fmla="*/ 2038825 h 2335963"/>
              <a:gd name="connsiteX900" fmla="*/ 2531577 w 5881012"/>
              <a:gd name="connsiteY900" fmla="*/ 2033219 h 2335963"/>
              <a:gd name="connsiteX901" fmla="*/ 2530630 w 5881012"/>
              <a:gd name="connsiteY901" fmla="*/ 2025029 h 2335963"/>
              <a:gd name="connsiteX902" fmla="*/ 2523459 w 5881012"/>
              <a:gd name="connsiteY902" fmla="*/ 2009882 h 2335963"/>
              <a:gd name="connsiteX903" fmla="*/ 2517787 w 5881012"/>
              <a:gd name="connsiteY903" fmla="*/ 2003984 h 2335963"/>
              <a:gd name="connsiteX904" fmla="*/ 2514751 w 5881012"/>
              <a:gd name="connsiteY904" fmla="*/ 2003467 h 2335963"/>
              <a:gd name="connsiteX905" fmla="*/ 1049905 w 5881012"/>
              <a:gd name="connsiteY905" fmla="*/ 2002220 h 2335963"/>
              <a:gd name="connsiteX906" fmla="*/ 1058931 w 5881012"/>
              <a:gd name="connsiteY906" fmla="*/ 2004643 h 2335963"/>
              <a:gd name="connsiteX907" fmla="*/ 1067360 w 5881012"/>
              <a:gd name="connsiteY907" fmla="*/ 2015631 h 2335963"/>
              <a:gd name="connsiteX908" fmla="*/ 1065551 w 5881012"/>
              <a:gd name="connsiteY908" fmla="*/ 2029359 h 2335963"/>
              <a:gd name="connsiteX909" fmla="*/ 1049871 w 5881012"/>
              <a:gd name="connsiteY909" fmla="*/ 2038405 h 2335963"/>
              <a:gd name="connsiteX910" fmla="*/ 1040841 w 5881012"/>
              <a:gd name="connsiteY910" fmla="*/ 2035975 h 2335963"/>
              <a:gd name="connsiteX911" fmla="*/ 1032427 w 5881012"/>
              <a:gd name="connsiteY911" fmla="*/ 2024982 h 2335963"/>
              <a:gd name="connsiteX912" fmla="*/ 1034223 w 5881012"/>
              <a:gd name="connsiteY912" fmla="*/ 2011266 h 2335963"/>
              <a:gd name="connsiteX913" fmla="*/ 1049905 w 5881012"/>
              <a:gd name="connsiteY913" fmla="*/ 2002220 h 2335963"/>
              <a:gd name="connsiteX914" fmla="*/ 2164889 w 5881012"/>
              <a:gd name="connsiteY914" fmla="*/ 1999791 h 2335963"/>
              <a:gd name="connsiteX915" fmla="*/ 2160392 w 5881012"/>
              <a:gd name="connsiteY915" fmla="*/ 2000974 h 2335963"/>
              <a:gd name="connsiteX916" fmla="*/ 2151843 w 5881012"/>
              <a:gd name="connsiteY916" fmla="*/ 2005024 h 2335963"/>
              <a:gd name="connsiteX917" fmla="*/ 2146558 w 5881012"/>
              <a:gd name="connsiteY917" fmla="*/ 2010423 h 2335963"/>
              <a:gd name="connsiteX918" fmla="*/ 2147153 w 5881012"/>
              <a:gd name="connsiteY918" fmla="*/ 2017947 h 2335963"/>
              <a:gd name="connsiteX919" fmla="*/ 2147152 w 5881012"/>
              <a:gd name="connsiteY919" fmla="*/ 2017946 h 2335963"/>
              <a:gd name="connsiteX920" fmla="*/ 2151211 w 5881012"/>
              <a:gd name="connsiteY920" fmla="*/ 2026780 h 2335963"/>
              <a:gd name="connsiteX921" fmla="*/ 2156598 w 5881012"/>
              <a:gd name="connsiteY921" fmla="*/ 2032168 h 2335963"/>
              <a:gd name="connsiteX922" fmla="*/ 2159760 w 5881012"/>
              <a:gd name="connsiteY922" fmla="*/ 2032730 h 2335963"/>
              <a:gd name="connsiteX923" fmla="*/ 2164193 w 5881012"/>
              <a:gd name="connsiteY923" fmla="*/ 2031582 h 2335963"/>
              <a:gd name="connsiteX924" fmla="*/ 2172878 w 5881012"/>
              <a:gd name="connsiteY924" fmla="*/ 2027584 h 2335963"/>
              <a:gd name="connsiteX925" fmla="*/ 2178286 w 5881012"/>
              <a:gd name="connsiteY925" fmla="*/ 2022128 h 2335963"/>
              <a:gd name="connsiteX926" fmla="*/ 2177613 w 5881012"/>
              <a:gd name="connsiteY926" fmla="*/ 2014483 h 2335963"/>
              <a:gd name="connsiteX927" fmla="*/ 2173400 w 5881012"/>
              <a:gd name="connsiteY927" fmla="*/ 2005638 h 2335963"/>
              <a:gd name="connsiteX928" fmla="*/ 2167964 w 5881012"/>
              <a:gd name="connsiteY928" fmla="*/ 2000325 h 2335963"/>
              <a:gd name="connsiteX929" fmla="*/ 2164889 w 5881012"/>
              <a:gd name="connsiteY929" fmla="*/ 1999791 h 2335963"/>
              <a:gd name="connsiteX930" fmla="*/ 111628 w 5881012"/>
              <a:gd name="connsiteY930" fmla="*/ 1995540 h 2335963"/>
              <a:gd name="connsiteX931" fmla="*/ 128534 w 5881012"/>
              <a:gd name="connsiteY931" fmla="*/ 2000083 h 2335963"/>
              <a:gd name="connsiteX932" fmla="*/ 140929 w 5881012"/>
              <a:gd name="connsiteY932" fmla="*/ 2046360 h 2335963"/>
              <a:gd name="connsiteX933" fmla="*/ 111567 w 5881012"/>
              <a:gd name="connsiteY933" fmla="*/ 2063292 h 2335963"/>
              <a:gd name="connsiteX934" fmla="*/ 94659 w 5881012"/>
              <a:gd name="connsiteY934" fmla="*/ 2058749 h 2335963"/>
              <a:gd name="connsiteX935" fmla="*/ 78880 w 5881012"/>
              <a:gd name="connsiteY935" fmla="*/ 2038187 h 2335963"/>
              <a:gd name="connsiteX936" fmla="*/ 82263 w 5881012"/>
              <a:gd name="connsiteY936" fmla="*/ 2012484 h 2335963"/>
              <a:gd name="connsiteX937" fmla="*/ 111628 w 5881012"/>
              <a:gd name="connsiteY937" fmla="*/ 1995540 h 2335963"/>
              <a:gd name="connsiteX938" fmla="*/ 1816430 w 5881012"/>
              <a:gd name="connsiteY938" fmla="*/ 1994507 h 2335963"/>
              <a:gd name="connsiteX939" fmla="*/ 1812267 w 5881012"/>
              <a:gd name="connsiteY939" fmla="*/ 1995512 h 2335963"/>
              <a:gd name="connsiteX940" fmla="*/ 1808337 w 5881012"/>
              <a:gd name="connsiteY940" fmla="*/ 1997367 h 2335963"/>
              <a:gd name="connsiteX941" fmla="*/ 1803406 w 5881012"/>
              <a:gd name="connsiteY941" fmla="*/ 2002594 h 2335963"/>
              <a:gd name="connsiteX942" fmla="*/ 1803792 w 5881012"/>
              <a:gd name="connsiteY942" fmla="*/ 2009767 h 2335963"/>
              <a:gd name="connsiteX943" fmla="*/ 1805591 w 5881012"/>
              <a:gd name="connsiteY943" fmla="*/ 2013736 h 2335963"/>
              <a:gd name="connsiteX944" fmla="*/ 1810821 w 5881012"/>
              <a:gd name="connsiteY944" fmla="*/ 2018779 h 2335963"/>
              <a:gd name="connsiteX945" fmla="*/ 1814012 w 5881012"/>
              <a:gd name="connsiteY945" fmla="*/ 2019353 h 2335963"/>
              <a:gd name="connsiteX946" fmla="*/ 1818076 w 5881012"/>
              <a:gd name="connsiteY946" fmla="*/ 2018400 h 2335963"/>
              <a:gd name="connsiteX947" fmla="*/ 1822079 w 5881012"/>
              <a:gd name="connsiteY947" fmla="*/ 2016568 h 2335963"/>
              <a:gd name="connsiteX948" fmla="*/ 1827145 w 5881012"/>
              <a:gd name="connsiteY948" fmla="*/ 2011272 h 2335963"/>
              <a:gd name="connsiteX949" fmla="*/ 1826677 w 5881012"/>
              <a:gd name="connsiteY949" fmla="*/ 2003955 h 2335963"/>
              <a:gd name="connsiteX950" fmla="*/ 1824790 w 5881012"/>
              <a:gd name="connsiteY950" fmla="*/ 1999992 h 2335963"/>
              <a:gd name="connsiteX951" fmla="*/ 1819497 w 5881012"/>
              <a:gd name="connsiteY951" fmla="*/ 1995035 h 2335963"/>
              <a:gd name="connsiteX952" fmla="*/ 1816430 w 5881012"/>
              <a:gd name="connsiteY952" fmla="*/ 1994507 h 2335963"/>
              <a:gd name="connsiteX953" fmla="*/ 4211933 w 5881012"/>
              <a:gd name="connsiteY953" fmla="*/ 1988538 h 2335963"/>
              <a:gd name="connsiteX954" fmla="*/ 4218882 w 5881012"/>
              <a:gd name="connsiteY954" fmla="*/ 1990411 h 2335963"/>
              <a:gd name="connsiteX955" fmla="*/ 4225373 w 5881012"/>
              <a:gd name="connsiteY955" fmla="*/ 1998871 h 2335963"/>
              <a:gd name="connsiteX956" fmla="*/ 4223988 w 5881012"/>
              <a:gd name="connsiteY956" fmla="*/ 2009445 h 2335963"/>
              <a:gd name="connsiteX957" fmla="*/ 4211904 w 5881012"/>
              <a:gd name="connsiteY957" fmla="*/ 2016418 h 2335963"/>
              <a:gd name="connsiteX958" fmla="*/ 4204948 w 5881012"/>
              <a:gd name="connsiteY958" fmla="*/ 2014540 h 2335963"/>
              <a:gd name="connsiteX959" fmla="*/ 4198458 w 5881012"/>
              <a:gd name="connsiteY959" fmla="*/ 2006079 h 2335963"/>
              <a:gd name="connsiteX960" fmla="*/ 4199854 w 5881012"/>
              <a:gd name="connsiteY960" fmla="*/ 1995517 h 2335963"/>
              <a:gd name="connsiteX961" fmla="*/ 4199854 w 5881012"/>
              <a:gd name="connsiteY961" fmla="*/ 1995516 h 2335963"/>
              <a:gd name="connsiteX962" fmla="*/ 4211933 w 5881012"/>
              <a:gd name="connsiteY962" fmla="*/ 1988538 h 2335963"/>
              <a:gd name="connsiteX963" fmla="*/ 4906276 w 5881012"/>
              <a:gd name="connsiteY963" fmla="*/ 1988401 h 2335963"/>
              <a:gd name="connsiteX964" fmla="*/ 4922760 w 5881012"/>
              <a:gd name="connsiteY964" fmla="*/ 1992835 h 2335963"/>
              <a:gd name="connsiteX965" fmla="*/ 4938165 w 5881012"/>
              <a:gd name="connsiteY965" fmla="*/ 2012897 h 2335963"/>
              <a:gd name="connsiteX966" fmla="*/ 4934868 w 5881012"/>
              <a:gd name="connsiteY966" fmla="*/ 2037963 h 2335963"/>
              <a:gd name="connsiteX967" fmla="*/ 4906219 w 5881012"/>
              <a:gd name="connsiteY967" fmla="*/ 2054493 h 2335963"/>
              <a:gd name="connsiteX968" fmla="*/ 4889735 w 5881012"/>
              <a:gd name="connsiteY968" fmla="*/ 2050059 h 2335963"/>
              <a:gd name="connsiteX969" fmla="*/ 4877633 w 5881012"/>
              <a:gd name="connsiteY969" fmla="*/ 2004925 h 2335963"/>
              <a:gd name="connsiteX970" fmla="*/ 4877633 w 5881012"/>
              <a:gd name="connsiteY970" fmla="*/ 2004926 h 2335963"/>
              <a:gd name="connsiteX971" fmla="*/ 4906276 w 5881012"/>
              <a:gd name="connsiteY971" fmla="*/ 1988401 h 2335963"/>
              <a:gd name="connsiteX972" fmla="*/ 1468123 w 5881012"/>
              <a:gd name="connsiteY972" fmla="*/ 1986471 h 2335963"/>
              <a:gd name="connsiteX973" fmla="*/ 1464144 w 5881012"/>
              <a:gd name="connsiteY973" fmla="*/ 1987384 h 2335963"/>
              <a:gd name="connsiteX974" fmla="*/ 1450307 w 5881012"/>
              <a:gd name="connsiteY974" fmla="*/ 1992323 h 2335963"/>
              <a:gd name="connsiteX975" fmla="*/ 1444141 w 5881012"/>
              <a:gd name="connsiteY975" fmla="*/ 1997378 h 2335963"/>
              <a:gd name="connsiteX976" fmla="*/ 1444307 w 5881012"/>
              <a:gd name="connsiteY976" fmla="*/ 2005350 h 2335963"/>
              <a:gd name="connsiteX977" fmla="*/ 1449037 w 5881012"/>
              <a:gd name="connsiteY977" fmla="*/ 2018653 h 2335963"/>
              <a:gd name="connsiteX978" fmla="*/ 1454974 w 5881012"/>
              <a:gd name="connsiteY978" fmla="*/ 2025361 h 2335963"/>
              <a:gd name="connsiteX979" fmla="*/ 1457951 w 5881012"/>
              <a:gd name="connsiteY979" fmla="*/ 2025861 h 2335963"/>
              <a:gd name="connsiteX980" fmla="*/ 1463788 w 5881012"/>
              <a:gd name="connsiteY980" fmla="*/ 2023747 h 2335963"/>
              <a:gd name="connsiteX981" fmla="*/ 1477905 w 5881012"/>
              <a:gd name="connsiteY981" fmla="*/ 2015114 h 2335963"/>
              <a:gd name="connsiteX982" fmla="*/ 1483068 w 5881012"/>
              <a:gd name="connsiteY982" fmla="*/ 2009319 h 2335963"/>
              <a:gd name="connsiteX983" fmla="*/ 1481900 w 5881012"/>
              <a:gd name="connsiteY983" fmla="*/ 2001645 h 2335963"/>
              <a:gd name="connsiteX984" fmla="*/ 1481900 w 5881012"/>
              <a:gd name="connsiteY984" fmla="*/ 2001646 h 2335963"/>
              <a:gd name="connsiteX985" fmla="*/ 1476429 w 5881012"/>
              <a:gd name="connsiteY985" fmla="*/ 1991824 h 2335963"/>
              <a:gd name="connsiteX986" fmla="*/ 1471225 w 5881012"/>
              <a:gd name="connsiteY986" fmla="*/ 1987011 h 2335963"/>
              <a:gd name="connsiteX987" fmla="*/ 1468123 w 5881012"/>
              <a:gd name="connsiteY987" fmla="*/ 1986471 h 2335963"/>
              <a:gd name="connsiteX988" fmla="*/ 5497396 w 5881012"/>
              <a:gd name="connsiteY988" fmla="*/ 1984765 h 2335963"/>
              <a:gd name="connsiteX989" fmla="*/ 5506419 w 5881012"/>
              <a:gd name="connsiteY989" fmla="*/ 1987189 h 2335963"/>
              <a:gd name="connsiteX990" fmla="*/ 5506420 w 5881012"/>
              <a:gd name="connsiteY990" fmla="*/ 1987189 h 2335963"/>
              <a:gd name="connsiteX991" fmla="*/ 5513043 w 5881012"/>
              <a:gd name="connsiteY991" fmla="*/ 2011898 h 2335963"/>
              <a:gd name="connsiteX992" fmla="*/ 5497362 w 5881012"/>
              <a:gd name="connsiteY992" fmla="*/ 2020950 h 2335963"/>
              <a:gd name="connsiteX993" fmla="*/ 5488333 w 5881012"/>
              <a:gd name="connsiteY993" fmla="*/ 2018521 h 2335963"/>
              <a:gd name="connsiteX994" fmla="*/ 5479901 w 5881012"/>
              <a:gd name="connsiteY994" fmla="*/ 2007533 h 2335963"/>
              <a:gd name="connsiteX995" fmla="*/ 5481710 w 5881012"/>
              <a:gd name="connsiteY995" fmla="*/ 1993811 h 2335963"/>
              <a:gd name="connsiteX996" fmla="*/ 5497396 w 5881012"/>
              <a:gd name="connsiteY996" fmla="*/ 1984765 h 2335963"/>
              <a:gd name="connsiteX997" fmla="*/ 8403 w 5881012"/>
              <a:gd name="connsiteY997" fmla="*/ 1983456 h 2335963"/>
              <a:gd name="connsiteX998" fmla="*/ 12592 w 5881012"/>
              <a:gd name="connsiteY998" fmla="*/ 1984581 h 2335963"/>
              <a:gd name="connsiteX999" fmla="*/ 16501 w 5881012"/>
              <a:gd name="connsiteY999" fmla="*/ 1989688 h 2335963"/>
              <a:gd name="connsiteX1000" fmla="*/ 15669 w 5881012"/>
              <a:gd name="connsiteY1000" fmla="*/ 1996046 h 2335963"/>
              <a:gd name="connsiteX1001" fmla="*/ 8386 w 5881012"/>
              <a:gd name="connsiteY1001" fmla="*/ 2000256 h 2335963"/>
              <a:gd name="connsiteX1002" fmla="*/ 4198 w 5881012"/>
              <a:gd name="connsiteY1002" fmla="*/ 1999131 h 2335963"/>
              <a:gd name="connsiteX1003" fmla="*/ 1124 w 5881012"/>
              <a:gd name="connsiteY1003" fmla="*/ 1987660 h 2335963"/>
              <a:gd name="connsiteX1004" fmla="*/ 1122 w 5881012"/>
              <a:gd name="connsiteY1004" fmla="*/ 1987660 h 2335963"/>
              <a:gd name="connsiteX1005" fmla="*/ 8403 w 5881012"/>
              <a:gd name="connsiteY1005" fmla="*/ 1983456 h 2335963"/>
              <a:gd name="connsiteX1006" fmla="*/ 4559119 w 5881012"/>
              <a:gd name="connsiteY1006" fmla="*/ 1977533 h 2335963"/>
              <a:gd name="connsiteX1007" fmla="*/ 4576304 w 5881012"/>
              <a:gd name="connsiteY1007" fmla="*/ 1982151 h 2335963"/>
              <a:gd name="connsiteX1008" fmla="*/ 4588894 w 5881012"/>
              <a:gd name="connsiteY1008" fmla="*/ 2029180 h 2335963"/>
              <a:gd name="connsiteX1009" fmla="*/ 4559056 w 5881012"/>
              <a:gd name="connsiteY1009" fmla="*/ 2046394 h 2335963"/>
              <a:gd name="connsiteX1010" fmla="*/ 4541865 w 5881012"/>
              <a:gd name="connsiteY1010" fmla="*/ 2041776 h 2335963"/>
              <a:gd name="connsiteX1011" fmla="*/ 4529275 w 5881012"/>
              <a:gd name="connsiteY1011" fmla="*/ 1994753 h 2335963"/>
              <a:gd name="connsiteX1012" fmla="*/ 4529275 w 5881012"/>
              <a:gd name="connsiteY1012" fmla="*/ 1994752 h 2335963"/>
              <a:gd name="connsiteX1013" fmla="*/ 4559119 w 5881012"/>
              <a:gd name="connsiteY1013" fmla="*/ 1977533 h 2335963"/>
              <a:gd name="connsiteX1014" fmla="*/ 2926497 w 5881012"/>
              <a:gd name="connsiteY1014" fmla="*/ 1969332 h 2335963"/>
              <a:gd name="connsiteX1015" fmla="*/ 2942852 w 5881012"/>
              <a:gd name="connsiteY1015" fmla="*/ 1973726 h 2335963"/>
              <a:gd name="connsiteX1016" fmla="*/ 2958113 w 5881012"/>
              <a:gd name="connsiteY1016" fmla="*/ 1993622 h 2335963"/>
              <a:gd name="connsiteX1017" fmla="*/ 2954839 w 5881012"/>
              <a:gd name="connsiteY1017" fmla="*/ 2018481 h 2335963"/>
              <a:gd name="connsiteX1018" fmla="*/ 2926434 w 5881012"/>
              <a:gd name="connsiteY1018" fmla="*/ 2034867 h 2335963"/>
              <a:gd name="connsiteX1019" fmla="*/ 2910082 w 5881012"/>
              <a:gd name="connsiteY1019" fmla="*/ 2030473 h 2335963"/>
              <a:gd name="connsiteX1020" fmla="*/ 2894821 w 5881012"/>
              <a:gd name="connsiteY1020" fmla="*/ 2010577 h 2335963"/>
              <a:gd name="connsiteX1021" fmla="*/ 2898095 w 5881012"/>
              <a:gd name="connsiteY1021" fmla="*/ 1985718 h 2335963"/>
              <a:gd name="connsiteX1022" fmla="*/ 2926497 w 5881012"/>
              <a:gd name="connsiteY1022" fmla="*/ 1969332 h 2335963"/>
              <a:gd name="connsiteX1023" fmla="*/ 2410625 w 5881012"/>
              <a:gd name="connsiteY1023" fmla="*/ 1968378 h 2335963"/>
              <a:gd name="connsiteX1024" fmla="*/ 2405787 w 5881012"/>
              <a:gd name="connsiteY1024" fmla="*/ 1969768 h 2335963"/>
              <a:gd name="connsiteX1025" fmla="*/ 2393268 w 5881012"/>
              <a:gd name="connsiteY1025" fmla="*/ 1975787 h 2335963"/>
              <a:gd name="connsiteX1026" fmla="*/ 2387714 w 5881012"/>
              <a:gd name="connsiteY1026" fmla="*/ 1981261 h 2335963"/>
              <a:gd name="connsiteX1027" fmla="*/ 2388430 w 5881012"/>
              <a:gd name="connsiteY1027" fmla="*/ 1989027 h 2335963"/>
              <a:gd name="connsiteX1028" fmla="*/ 2394052 w 5881012"/>
              <a:gd name="connsiteY1028" fmla="*/ 2001485 h 2335963"/>
              <a:gd name="connsiteX1029" fmla="*/ 2399531 w 5881012"/>
              <a:gd name="connsiteY1029" fmla="*/ 2007194 h 2335963"/>
              <a:gd name="connsiteX1030" fmla="*/ 2402720 w 5881012"/>
              <a:gd name="connsiteY1030" fmla="*/ 2007769 h 2335963"/>
              <a:gd name="connsiteX1031" fmla="*/ 2407412 w 5881012"/>
              <a:gd name="connsiteY1031" fmla="*/ 2006471 h 2335963"/>
              <a:gd name="connsiteX1032" fmla="*/ 2420307 w 5881012"/>
              <a:gd name="connsiteY1032" fmla="*/ 2000652 h 2335963"/>
              <a:gd name="connsiteX1033" fmla="*/ 2426105 w 5881012"/>
              <a:gd name="connsiteY1033" fmla="*/ 1995092 h 2335963"/>
              <a:gd name="connsiteX1034" fmla="*/ 2425261 w 5881012"/>
              <a:gd name="connsiteY1034" fmla="*/ 1987109 h 2335963"/>
              <a:gd name="connsiteX1035" fmla="*/ 2419246 w 5881012"/>
              <a:gd name="connsiteY1035" fmla="*/ 1974530 h 2335963"/>
              <a:gd name="connsiteX1036" fmla="*/ 2413666 w 5881012"/>
              <a:gd name="connsiteY1036" fmla="*/ 1968901 h 2335963"/>
              <a:gd name="connsiteX1037" fmla="*/ 2410625 w 5881012"/>
              <a:gd name="connsiteY1037" fmla="*/ 1968378 h 2335963"/>
              <a:gd name="connsiteX1038" fmla="*/ 2061503 w 5881012"/>
              <a:gd name="connsiteY1038" fmla="*/ 1963909 h 2335963"/>
              <a:gd name="connsiteX1039" fmla="*/ 2057121 w 5881012"/>
              <a:gd name="connsiteY1039" fmla="*/ 1965029 h 2335963"/>
              <a:gd name="connsiteX1040" fmla="*/ 2049969 w 5881012"/>
              <a:gd name="connsiteY1040" fmla="*/ 1968406 h 2335963"/>
              <a:gd name="connsiteX1041" fmla="*/ 2044809 w 5881012"/>
              <a:gd name="connsiteY1041" fmla="*/ 1973713 h 2335963"/>
              <a:gd name="connsiteX1042" fmla="*/ 2045289 w 5881012"/>
              <a:gd name="connsiteY1042" fmla="*/ 1981100 h 2335963"/>
              <a:gd name="connsiteX1043" fmla="*/ 2048370 w 5881012"/>
              <a:gd name="connsiteY1043" fmla="*/ 1987900 h 2335963"/>
              <a:gd name="connsiteX1044" fmla="*/ 2053706 w 5881012"/>
              <a:gd name="connsiteY1044" fmla="*/ 1993167 h 2335963"/>
              <a:gd name="connsiteX1045" fmla="*/ 2056876 w 5881012"/>
              <a:gd name="connsiteY1045" fmla="*/ 1993735 h 2335963"/>
              <a:gd name="connsiteX1046" fmla="*/ 2061186 w 5881012"/>
              <a:gd name="connsiteY1046" fmla="*/ 1992656 h 2335963"/>
              <a:gd name="connsiteX1047" fmla="*/ 2068498 w 5881012"/>
              <a:gd name="connsiteY1047" fmla="*/ 1989295 h 2335963"/>
              <a:gd name="connsiteX1048" fmla="*/ 2073779 w 5881012"/>
              <a:gd name="connsiteY1048" fmla="*/ 1983902 h 2335963"/>
              <a:gd name="connsiteX1049" fmla="*/ 2073191 w 5881012"/>
              <a:gd name="connsiteY1049" fmla="*/ 1976378 h 2335963"/>
              <a:gd name="connsiteX1050" fmla="*/ 2073191 w 5881012"/>
              <a:gd name="connsiteY1050" fmla="*/ 1976379 h 2335963"/>
              <a:gd name="connsiteX1051" fmla="*/ 2069946 w 5881012"/>
              <a:gd name="connsiteY1051" fmla="*/ 1969584 h 2335963"/>
              <a:gd name="connsiteX1052" fmla="*/ 2064555 w 5881012"/>
              <a:gd name="connsiteY1052" fmla="*/ 1964432 h 2335963"/>
              <a:gd name="connsiteX1053" fmla="*/ 2061503 w 5881012"/>
              <a:gd name="connsiteY1053" fmla="*/ 1963909 h 2335963"/>
              <a:gd name="connsiteX1054" fmla="*/ 5150239 w 5881012"/>
              <a:gd name="connsiteY1054" fmla="*/ 1963370 h 2335963"/>
              <a:gd name="connsiteX1055" fmla="*/ 5165206 w 5881012"/>
              <a:gd name="connsiteY1055" fmla="*/ 1967396 h 2335963"/>
              <a:gd name="connsiteX1056" fmla="*/ 5179187 w 5881012"/>
              <a:gd name="connsiteY1056" fmla="*/ 1985610 h 2335963"/>
              <a:gd name="connsiteX1057" fmla="*/ 5176189 w 5881012"/>
              <a:gd name="connsiteY1057" fmla="*/ 2008366 h 2335963"/>
              <a:gd name="connsiteX1058" fmla="*/ 5150193 w 5881012"/>
              <a:gd name="connsiteY1058" fmla="*/ 2023374 h 2335963"/>
              <a:gd name="connsiteX1059" fmla="*/ 5135207 w 5881012"/>
              <a:gd name="connsiteY1059" fmla="*/ 2019348 h 2335963"/>
              <a:gd name="connsiteX1060" fmla="*/ 5124237 w 5881012"/>
              <a:gd name="connsiteY1060" fmla="*/ 1978366 h 2335963"/>
              <a:gd name="connsiteX1061" fmla="*/ 5150239 w 5881012"/>
              <a:gd name="connsiteY1061" fmla="*/ 1963370 h 2335963"/>
              <a:gd name="connsiteX1062" fmla="*/ 1712588 w 5881012"/>
              <a:gd name="connsiteY1062" fmla="*/ 1958178 h 2335963"/>
              <a:gd name="connsiteX1063" fmla="*/ 1708548 w 5881012"/>
              <a:gd name="connsiteY1063" fmla="*/ 1959120 h 2335963"/>
              <a:gd name="connsiteX1064" fmla="*/ 1705922 w 5881012"/>
              <a:gd name="connsiteY1064" fmla="*/ 1960361 h 2335963"/>
              <a:gd name="connsiteX1065" fmla="*/ 1701075 w 5881012"/>
              <a:gd name="connsiteY1065" fmla="*/ 1965559 h 2335963"/>
              <a:gd name="connsiteX1066" fmla="*/ 1701433 w 5881012"/>
              <a:gd name="connsiteY1066" fmla="*/ 1972658 h 2335963"/>
              <a:gd name="connsiteX1067" fmla="*/ 1702539 w 5881012"/>
              <a:gd name="connsiteY1067" fmla="*/ 1975053 h 2335963"/>
              <a:gd name="connsiteX1068" fmla="*/ 1707746 w 5881012"/>
              <a:gd name="connsiteY1068" fmla="*/ 1979958 h 2335963"/>
              <a:gd name="connsiteX1069" fmla="*/ 1710891 w 5881012"/>
              <a:gd name="connsiteY1069" fmla="*/ 1980515 h 2335963"/>
              <a:gd name="connsiteX1070" fmla="*/ 1714892 w 5881012"/>
              <a:gd name="connsiteY1070" fmla="*/ 1979590 h 2335963"/>
              <a:gd name="connsiteX1071" fmla="*/ 1717551 w 5881012"/>
              <a:gd name="connsiteY1071" fmla="*/ 1978355 h 2335963"/>
              <a:gd name="connsiteX1072" fmla="*/ 1722450 w 5881012"/>
              <a:gd name="connsiteY1072" fmla="*/ 1973117 h 2335963"/>
              <a:gd name="connsiteX1073" fmla="*/ 1722045 w 5881012"/>
              <a:gd name="connsiteY1073" fmla="*/ 1965955 h 2335963"/>
              <a:gd name="connsiteX1074" fmla="*/ 1720893 w 5881012"/>
              <a:gd name="connsiteY1074" fmla="*/ 1963531 h 2335963"/>
              <a:gd name="connsiteX1075" fmla="*/ 1715655 w 5881012"/>
              <a:gd name="connsiteY1075" fmla="*/ 1958706 h 2335963"/>
              <a:gd name="connsiteX1076" fmla="*/ 1712588 w 5881012"/>
              <a:gd name="connsiteY1076" fmla="*/ 1958178 h 2335963"/>
              <a:gd name="connsiteX1077" fmla="*/ 4108734 w 5881012"/>
              <a:gd name="connsiteY1077" fmla="*/ 1953744 h 2335963"/>
              <a:gd name="connsiteX1078" fmla="*/ 4114313 w 5881012"/>
              <a:gd name="connsiteY1078" fmla="*/ 1955243 h 2335963"/>
              <a:gd name="connsiteX1079" fmla="*/ 4119508 w 5881012"/>
              <a:gd name="connsiteY1079" fmla="*/ 1962027 h 2335963"/>
              <a:gd name="connsiteX1080" fmla="*/ 4118391 w 5881012"/>
              <a:gd name="connsiteY1080" fmla="*/ 1970504 h 2335963"/>
              <a:gd name="connsiteX1081" fmla="*/ 4108707 w 5881012"/>
              <a:gd name="connsiteY1081" fmla="*/ 1976087 h 2335963"/>
              <a:gd name="connsiteX1082" fmla="*/ 4103130 w 5881012"/>
              <a:gd name="connsiteY1082" fmla="*/ 1974588 h 2335963"/>
              <a:gd name="connsiteX1083" fmla="*/ 4099050 w 5881012"/>
              <a:gd name="connsiteY1083" fmla="*/ 1959332 h 2335963"/>
              <a:gd name="connsiteX1084" fmla="*/ 4108734 w 5881012"/>
              <a:gd name="connsiteY1084" fmla="*/ 1953744 h 2335963"/>
              <a:gd name="connsiteX1085" fmla="*/ 946712 w 5881012"/>
              <a:gd name="connsiteY1085" fmla="*/ 1952468 h 2335963"/>
              <a:gd name="connsiteX1086" fmla="*/ 961821 w 5881012"/>
              <a:gd name="connsiteY1086" fmla="*/ 1956535 h 2335963"/>
              <a:gd name="connsiteX1087" fmla="*/ 975926 w 5881012"/>
              <a:gd name="connsiteY1087" fmla="*/ 1974915 h 2335963"/>
              <a:gd name="connsiteX1088" fmla="*/ 972899 w 5881012"/>
              <a:gd name="connsiteY1088" fmla="*/ 1997889 h 2335963"/>
              <a:gd name="connsiteX1089" fmla="*/ 946661 w 5881012"/>
              <a:gd name="connsiteY1089" fmla="*/ 2013029 h 2335963"/>
              <a:gd name="connsiteX1090" fmla="*/ 931552 w 5881012"/>
              <a:gd name="connsiteY1090" fmla="*/ 2008963 h 2335963"/>
              <a:gd name="connsiteX1091" fmla="*/ 917445 w 5881012"/>
              <a:gd name="connsiteY1091" fmla="*/ 1990583 h 2335963"/>
              <a:gd name="connsiteX1092" fmla="*/ 920471 w 5881012"/>
              <a:gd name="connsiteY1092" fmla="*/ 1967609 h 2335963"/>
              <a:gd name="connsiteX1093" fmla="*/ 946712 w 5881012"/>
              <a:gd name="connsiteY1093" fmla="*/ 1952468 h 2335963"/>
              <a:gd name="connsiteX1094" fmla="*/ 4803081 w 5881012"/>
              <a:gd name="connsiteY1094" fmla="*/ 1949734 h 2335963"/>
              <a:gd name="connsiteX1095" fmla="*/ 4820123 w 5881012"/>
              <a:gd name="connsiteY1095" fmla="*/ 1954312 h 2335963"/>
              <a:gd name="connsiteX1096" fmla="*/ 4836033 w 5881012"/>
              <a:gd name="connsiteY1096" fmla="*/ 1975046 h 2335963"/>
              <a:gd name="connsiteX1097" fmla="*/ 4832621 w 5881012"/>
              <a:gd name="connsiteY1097" fmla="*/ 2000956 h 2335963"/>
              <a:gd name="connsiteX1098" fmla="*/ 4803018 w 5881012"/>
              <a:gd name="connsiteY1098" fmla="*/ 2018038 h 2335963"/>
              <a:gd name="connsiteX1099" fmla="*/ 4785976 w 5881012"/>
              <a:gd name="connsiteY1099" fmla="*/ 2013460 h 2335963"/>
              <a:gd name="connsiteX1100" fmla="*/ 4770066 w 5881012"/>
              <a:gd name="connsiteY1100" fmla="*/ 1992726 h 2335963"/>
              <a:gd name="connsiteX1101" fmla="*/ 4773478 w 5881012"/>
              <a:gd name="connsiteY1101" fmla="*/ 1966805 h 2335963"/>
              <a:gd name="connsiteX1102" fmla="*/ 4773478 w 5881012"/>
              <a:gd name="connsiteY1102" fmla="*/ 1966804 h 2335963"/>
              <a:gd name="connsiteX1103" fmla="*/ 4803081 w 5881012"/>
              <a:gd name="connsiteY1103" fmla="*/ 1949734 h 2335963"/>
              <a:gd name="connsiteX1104" fmla="*/ 1364298 w 5881012"/>
              <a:gd name="connsiteY1104" fmla="*/ 1948298 h 2335963"/>
              <a:gd name="connsiteX1105" fmla="*/ 1360332 w 5881012"/>
              <a:gd name="connsiteY1105" fmla="*/ 1949206 h 2335963"/>
              <a:gd name="connsiteX1106" fmla="*/ 1340928 w 5881012"/>
              <a:gd name="connsiteY1106" fmla="*/ 1955139 h 2335963"/>
              <a:gd name="connsiteX1107" fmla="*/ 1334033 w 5881012"/>
              <a:gd name="connsiteY1107" fmla="*/ 1960182 h 2335963"/>
              <a:gd name="connsiteX1108" fmla="*/ 1334339 w 5881012"/>
              <a:gd name="connsiteY1108" fmla="*/ 1968717 h 2335963"/>
              <a:gd name="connsiteX1109" fmla="*/ 1340595 w 5881012"/>
              <a:gd name="connsiteY1109" fmla="*/ 1989710 h 2335963"/>
              <a:gd name="connsiteX1110" fmla="*/ 1346784 w 5881012"/>
              <a:gd name="connsiteY1110" fmla="*/ 1997832 h 2335963"/>
              <a:gd name="connsiteX1111" fmla="*/ 1349692 w 5881012"/>
              <a:gd name="connsiteY1111" fmla="*/ 1998309 h 2335963"/>
              <a:gd name="connsiteX1112" fmla="*/ 1356624 w 5881012"/>
              <a:gd name="connsiteY1112" fmla="*/ 1995115 h 2335963"/>
              <a:gd name="connsiteX1113" fmla="*/ 1376422 w 5881012"/>
              <a:gd name="connsiteY1113" fmla="*/ 1980716 h 2335963"/>
              <a:gd name="connsiteX1114" fmla="*/ 1381704 w 5881012"/>
              <a:gd name="connsiteY1114" fmla="*/ 1974725 h 2335963"/>
              <a:gd name="connsiteX1115" fmla="*/ 1380239 w 5881012"/>
              <a:gd name="connsiteY1115" fmla="*/ 1966873 h 2335963"/>
              <a:gd name="connsiteX1116" fmla="*/ 1380240 w 5881012"/>
              <a:gd name="connsiteY1116" fmla="*/ 1966873 h 2335963"/>
              <a:gd name="connsiteX1117" fmla="*/ 1372652 w 5881012"/>
              <a:gd name="connsiteY1117" fmla="*/ 1953761 h 2335963"/>
              <a:gd name="connsiteX1118" fmla="*/ 1367463 w 5881012"/>
              <a:gd name="connsiteY1118" fmla="*/ 1948861 h 2335963"/>
              <a:gd name="connsiteX1119" fmla="*/ 1364298 w 5881012"/>
              <a:gd name="connsiteY1119" fmla="*/ 1948298 h 2335963"/>
              <a:gd name="connsiteX1120" fmla="*/ 4455916 w 5881012"/>
              <a:gd name="connsiteY1120" fmla="*/ 1939970 h 2335963"/>
              <a:gd name="connsiteX1121" fmla="*/ 4473102 w 5881012"/>
              <a:gd name="connsiteY1121" fmla="*/ 1944588 h 2335963"/>
              <a:gd name="connsiteX1122" fmla="*/ 4489138 w 5881012"/>
              <a:gd name="connsiteY1122" fmla="*/ 1965495 h 2335963"/>
              <a:gd name="connsiteX1123" fmla="*/ 4485697 w 5881012"/>
              <a:gd name="connsiteY1123" fmla="*/ 1991612 h 2335963"/>
              <a:gd name="connsiteX1124" fmla="*/ 4455853 w 5881012"/>
              <a:gd name="connsiteY1124" fmla="*/ 2008831 h 2335963"/>
              <a:gd name="connsiteX1125" fmla="*/ 4438674 w 5881012"/>
              <a:gd name="connsiteY1125" fmla="*/ 2004213 h 2335963"/>
              <a:gd name="connsiteX1126" fmla="*/ 4422632 w 5881012"/>
              <a:gd name="connsiteY1126" fmla="*/ 1983306 h 2335963"/>
              <a:gd name="connsiteX1127" fmla="*/ 4426073 w 5881012"/>
              <a:gd name="connsiteY1127" fmla="*/ 1957189 h 2335963"/>
              <a:gd name="connsiteX1128" fmla="*/ 4426072 w 5881012"/>
              <a:gd name="connsiteY1128" fmla="*/ 1957189 h 2335963"/>
              <a:gd name="connsiteX1129" fmla="*/ 4455916 w 5881012"/>
              <a:gd name="connsiteY1129" fmla="*/ 1939970 h 2335963"/>
              <a:gd name="connsiteX1130" fmla="*/ 5394195 w 5881012"/>
              <a:gd name="connsiteY1130" fmla="*/ 1939723 h 2335963"/>
              <a:gd name="connsiteX1131" fmla="*/ 5406957 w 5881012"/>
              <a:gd name="connsiteY1131" fmla="*/ 1943164 h 2335963"/>
              <a:gd name="connsiteX1132" fmla="*/ 5406957 w 5881012"/>
              <a:gd name="connsiteY1132" fmla="*/ 1943163 h 2335963"/>
              <a:gd name="connsiteX1133" fmla="*/ 5418869 w 5881012"/>
              <a:gd name="connsiteY1133" fmla="*/ 1958683 h 2335963"/>
              <a:gd name="connsiteX1134" fmla="*/ 5416314 w 5881012"/>
              <a:gd name="connsiteY1134" fmla="*/ 1978074 h 2335963"/>
              <a:gd name="connsiteX1135" fmla="*/ 5394148 w 5881012"/>
              <a:gd name="connsiteY1135" fmla="*/ 1990865 h 2335963"/>
              <a:gd name="connsiteX1136" fmla="*/ 5381380 w 5881012"/>
              <a:gd name="connsiteY1136" fmla="*/ 1987436 h 2335963"/>
              <a:gd name="connsiteX1137" fmla="*/ 5369480 w 5881012"/>
              <a:gd name="connsiteY1137" fmla="*/ 1971916 h 2335963"/>
              <a:gd name="connsiteX1138" fmla="*/ 5372036 w 5881012"/>
              <a:gd name="connsiteY1138" fmla="*/ 1952514 h 2335963"/>
              <a:gd name="connsiteX1139" fmla="*/ 5394195 w 5881012"/>
              <a:gd name="connsiteY1139" fmla="*/ 1939723 h 2335963"/>
              <a:gd name="connsiteX1140" fmla="*/ 2306327 w 5881012"/>
              <a:gd name="connsiteY1140" fmla="*/ 1932854 h 2335963"/>
              <a:gd name="connsiteX1141" fmla="*/ 2301695 w 5881012"/>
              <a:gd name="connsiteY1141" fmla="*/ 1934118 h 2335963"/>
              <a:gd name="connsiteX1142" fmla="*/ 2291554 w 5881012"/>
              <a:gd name="connsiteY1142" fmla="*/ 1938936 h 2335963"/>
              <a:gd name="connsiteX1143" fmla="*/ 2286149 w 5881012"/>
              <a:gd name="connsiteY1143" fmla="*/ 1944364 h 2335963"/>
              <a:gd name="connsiteX1144" fmla="*/ 2286786 w 5881012"/>
              <a:gd name="connsiteY1144" fmla="*/ 1951992 h 2335963"/>
              <a:gd name="connsiteX1145" fmla="*/ 2286786 w 5881012"/>
              <a:gd name="connsiteY1145" fmla="*/ 1951991 h 2335963"/>
              <a:gd name="connsiteX1146" fmla="*/ 2291445 w 5881012"/>
              <a:gd name="connsiteY1146" fmla="*/ 1962209 h 2335963"/>
              <a:gd name="connsiteX1147" fmla="*/ 2296868 w 5881012"/>
              <a:gd name="connsiteY1147" fmla="*/ 1967729 h 2335963"/>
              <a:gd name="connsiteX1148" fmla="*/ 2300046 w 5881012"/>
              <a:gd name="connsiteY1148" fmla="*/ 1968298 h 2335963"/>
              <a:gd name="connsiteX1149" fmla="*/ 2304577 w 5881012"/>
              <a:gd name="connsiteY1149" fmla="*/ 1967092 h 2335963"/>
              <a:gd name="connsiteX1150" fmla="*/ 2314908 w 5881012"/>
              <a:gd name="connsiteY1150" fmla="*/ 1962382 h 2335963"/>
              <a:gd name="connsiteX1151" fmla="*/ 2320479 w 5881012"/>
              <a:gd name="connsiteY1151" fmla="*/ 1956902 h 2335963"/>
              <a:gd name="connsiteX1152" fmla="*/ 2319761 w 5881012"/>
              <a:gd name="connsiteY1152" fmla="*/ 1949125 h 2335963"/>
              <a:gd name="connsiteX1153" fmla="*/ 2314891 w 5881012"/>
              <a:gd name="connsiteY1153" fmla="*/ 1938845 h 2335963"/>
              <a:gd name="connsiteX1154" fmla="*/ 2309399 w 5881012"/>
              <a:gd name="connsiteY1154" fmla="*/ 1933388 h 2335963"/>
              <a:gd name="connsiteX1155" fmla="*/ 2306327 w 5881012"/>
              <a:gd name="connsiteY1155" fmla="*/ 1932854 h 2335963"/>
              <a:gd name="connsiteX1156" fmla="*/ 1957389 w 5881012"/>
              <a:gd name="connsiteY1156" fmla="*/ 1927845 h 2335963"/>
              <a:gd name="connsiteX1157" fmla="*/ 1953192 w 5881012"/>
              <a:gd name="connsiteY1157" fmla="*/ 1928868 h 2335963"/>
              <a:gd name="connsiteX1158" fmla="*/ 1948121 w 5881012"/>
              <a:gd name="connsiteY1158" fmla="*/ 1931228 h 2335963"/>
              <a:gd name="connsiteX1159" fmla="*/ 1943058 w 5881012"/>
              <a:gd name="connsiteY1159" fmla="*/ 1936489 h 2335963"/>
              <a:gd name="connsiteX1160" fmla="*/ 1943477 w 5881012"/>
              <a:gd name="connsiteY1160" fmla="*/ 1943779 h 2335963"/>
              <a:gd name="connsiteX1161" fmla="*/ 1945878 w 5881012"/>
              <a:gd name="connsiteY1161" fmla="*/ 1949097 h 2335963"/>
              <a:gd name="connsiteX1162" fmla="*/ 1951154 w 5881012"/>
              <a:gd name="connsiteY1162" fmla="*/ 1954261 h 2335963"/>
              <a:gd name="connsiteX1163" fmla="*/ 1954348 w 5881012"/>
              <a:gd name="connsiteY1163" fmla="*/ 1954835 h 2335963"/>
              <a:gd name="connsiteX1164" fmla="*/ 1958526 w 5881012"/>
              <a:gd name="connsiteY1164" fmla="*/ 1953824 h 2335963"/>
              <a:gd name="connsiteX1165" fmla="*/ 1963684 w 5881012"/>
              <a:gd name="connsiteY1165" fmla="*/ 1951463 h 2335963"/>
              <a:gd name="connsiteX1166" fmla="*/ 1968839 w 5881012"/>
              <a:gd name="connsiteY1166" fmla="*/ 1946122 h 2335963"/>
              <a:gd name="connsiteX1167" fmla="*/ 1968838 w 5881012"/>
              <a:gd name="connsiteY1167" fmla="*/ 1946122 h 2335963"/>
              <a:gd name="connsiteX1168" fmla="*/ 1968312 w 5881012"/>
              <a:gd name="connsiteY1168" fmla="*/ 1938718 h 2335963"/>
              <a:gd name="connsiteX1169" fmla="*/ 1965792 w 5881012"/>
              <a:gd name="connsiteY1169" fmla="*/ 1933428 h 2335963"/>
              <a:gd name="connsiteX1170" fmla="*/ 1960490 w 5881012"/>
              <a:gd name="connsiteY1170" fmla="*/ 1928391 h 2335963"/>
              <a:gd name="connsiteX1171" fmla="*/ 1957389 w 5881012"/>
              <a:gd name="connsiteY1171" fmla="*/ 1927845 h 2335963"/>
              <a:gd name="connsiteX1172" fmla="*/ 2823306 w 5881012"/>
              <a:gd name="connsiteY1172" fmla="*/ 1926232 h 2335963"/>
              <a:gd name="connsiteX1173" fmla="*/ 2842415 w 5881012"/>
              <a:gd name="connsiteY1173" fmla="*/ 1931366 h 2335963"/>
              <a:gd name="connsiteX1174" fmla="*/ 2856437 w 5881012"/>
              <a:gd name="connsiteY1174" fmla="*/ 1983691 h 2335963"/>
              <a:gd name="connsiteX1175" fmla="*/ 2823241 w 5881012"/>
              <a:gd name="connsiteY1175" fmla="*/ 2002846 h 2335963"/>
              <a:gd name="connsiteX1176" fmla="*/ 2804117 w 5881012"/>
              <a:gd name="connsiteY1176" fmla="*/ 1997705 h 2335963"/>
              <a:gd name="connsiteX1177" fmla="*/ 2804117 w 5881012"/>
              <a:gd name="connsiteY1177" fmla="*/ 1997706 h 2335963"/>
              <a:gd name="connsiteX1178" fmla="*/ 2786271 w 5881012"/>
              <a:gd name="connsiteY1178" fmla="*/ 1974450 h 2335963"/>
              <a:gd name="connsiteX1179" fmla="*/ 2790097 w 5881012"/>
              <a:gd name="connsiteY1179" fmla="*/ 1945381 h 2335963"/>
              <a:gd name="connsiteX1180" fmla="*/ 2823306 w 5881012"/>
              <a:gd name="connsiteY1180" fmla="*/ 1926232 h 2335963"/>
              <a:gd name="connsiteX1181" fmla="*/ 5638144 w 5881012"/>
              <a:gd name="connsiteY1181" fmla="*/ 1925215 h 2335963"/>
              <a:gd name="connsiteX1182" fmla="*/ 5644135 w 5881012"/>
              <a:gd name="connsiteY1182" fmla="*/ 1926829 h 2335963"/>
              <a:gd name="connsiteX1183" fmla="*/ 5648529 w 5881012"/>
              <a:gd name="connsiteY1183" fmla="*/ 1943215 h 2335963"/>
              <a:gd name="connsiteX1184" fmla="*/ 5638121 w 5881012"/>
              <a:gd name="connsiteY1184" fmla="*/ 1949217 h 2335963"/>
              <a:gd name="connsiteX1185" fmla="*/ 5632142 w 5881012"/>
              <a:gd name="connsiteY1185" fmla="*/ 1947609 h 2335963"/>
              <a:gd name="connsiteX1186" fmla="*/ 5632142 w 5881012"/>
              <a:gd name="connsiteY1186" fmla="*/ 1947610 h 2335963"/>
              <a:gd name="connsiteX1187" fmla="*/ 5626547 w 5881012"/>
              <a:gd name="connsiteY1187" fmla="*/ 1940321 h 2335963"/>
              <a:gd name="connsiteX1188" fmla="*/ 5627748 w 5881012"/>
              <a:gd name="connsiteY1188" fmla="*/ 1931223 h 2335963"/>
              <a:gd name="connsiteX1189" fmla="*/ 5638144 w 5881012"/>
              <a:gd name="connsiteY1189" fmla="*/ 1925215 h 2335963"/>
              <a:gd name="connsiteX1190" fmla="*/ 5047042 w 5881012"/>
              <a:gd name="connsiteY1190" fmla="*/ 1924422 h 2335963"/>
              <a:gd name="connsiteX1191" fmla="*/ 5062700 w 5881012"/>
              <a:gd name="connsiteY1191" fmla="*/ 1928633 h 2335963"/>
              <a:gd name="connsiteX1192" fmla="*/ 5074187 w 5881012"/>
              <a:gd name="connsiteY1192" fmla="*/ 1971497 h 2335963"/>
              <a:gd name="connsiteX1193" fmla="*/ 5046985 w 5881012"/>
              <a:gd name="connsiteY1193" fmla="*/ 1987195 h 2335963"/>
              <a:gd name="connsiteX1194" fmla="*/ 5031322 w 5881012"/>
              <a:gd name="connsiteY1194" fmla="*/ 1982985 h 2335963"/>
              <a:gd name="connsiteX1195" fmla="*/ 5019834 w 5881012"/>
              <a:gd name="connsiteY1195" fmla="*/ 1940120 h 2335963"/>
              <a:gd name="connsiteX1196" fmla="*/ 5047042 w 5881012"/>
              <a:gd name="connsiteY1196" fmla="*/ 1924422 h 2335963"/>
              <a:gd name="connsiteX1197" fmla="*/ 1609007 w 5881012"/>
              <a:gd name="connsiteY1197" fmla="*/ 1921711 h 2335963"/>
              <a:gd name="connsiteX1198" fmla="*/ 1605075 w 5881012"/>
              <a:gd name="connsiteY1198" fmla="*/ 1922601 h 2335963"/>
              <a:gd name="connsiteX1199" fmla="*/ 1603326 w 5881012"/>
              <a:gd name="connsiteY1199" fmla="*/ 1923417 h 2335963"/>
              <a:gd name="connsiteX1200" fmla="*/ 1598505 w 5881012"/>
              <a:gd name="connsiteY1200" fmla="*/ 1928570 h 2335963"/>
              <a:gd name="connsiteX1201" fmla="*/ 1598803 w 5881012"/>
              <a:gd name="connsiteY1201" fmla="*/ 1935623 h 2335963"/>
              <a:gd name="connsiteX1202" fmla="*/ 1599406 w 5881012"/>
              <a:gd name="connsiteY1202" fmla="*/ 1936938 h 2335963"/>
              <a:gd name="connsiteX1203" fmla="*/ 1604630 w 5881012"/>
              <a:gd name="connsiteY1203" fmla="*/ 1941791 h 2335963"/>
              <a:gd name="connsiteX1204" fmla="*/ 1607729 w 5881012"/>
              <a:gd name="connsiteY1204" fmla="*/ 1942331 h 2335963"/>
              <a:gd name="connsiteX1205" fmla="*/ 1611746 w 5881012"/>
              <a:gd name="connsiteY1205" fmla="*/ 1941401 h 2335963"/>
              <a:gd name="connsiteX1206" fmla="*/ 1613519 w 5881012"/>
              <a:gd name="connsiteY1206" fmla="*/ 1940556 h 2335963"/>
              <a:gd name="connsiteX1207" fmla="*/ 1618288 w 5881012"/>
              <a:gd name="connsiteY1207" fmla="*/ 1935341 h 2335963"/>
              <a:gd name="connsiteX1208" fmla="*/ 1617895 w 5881012"/>
              <a:gd name="connsiteY1208" fmla="*/ 1928288 h 2335963"/>
              <a:gd name="connsiteX1209" fmla="*/ 1617271 w 5881012"/>
              <a:gd name="connsiteY1209" fmla="*/ 1926984 h 2335963"/>
              <a:gd name="connsiteX1210" fmla="*/ 1612088 w 5881012"/>
              <a:gd name="connsiteY1210" fmla="*/ 1922245 h 2335963"/>
              <a:gd name="connsiteX1211" fmla="*/ 1609007 w 5881012"/>
              <a:gd name="connsiteY1211" fmla="*/ 1921711 h 2335963"/>
              <a:gd name="connsiteX1212" fmla="*/ 1190688 w 5881012"/>
              <a:gd name="connsiteY1212" fmla="*/ 1912211 h 2335963"/>
              <a:gd name="connsiteX1213" fmla="*/ 1211878 w 5881012"/>
              <a:gd name="connsiteY1213" fmla="*/ 1917909 h 2335963"/>
              <a:gd name="connsiteX1214" fmla="*/ 1211878 w 5881012"/>
              <a:gd name="connsiteY1214" fmla="*/ 1917908 h 2335963"/>
              <a:gd name="connsiteX1215" fmla="*/ 1227415 w 5881012"/>
              <a:gd name="connsiteY1215" fmla="*/ 1975896 h 2335963"/>
              <a:gd name="connsiteX1216" fmla="*/ 1190607 w 5881012"/>
              <a:gd name="connsiteY1216" fmla="*/ 1997131 h 2335963"/>
              <a:gd name="connsiteX1217" fmla="*/ 1169420 w 5881012"/>
              <a:gd name="connsiteY1217" fmla="*/ 1991439 h 2335963"/>
              <a:gd name="connsiteX1218" fmla="*/ 1149641 w 5881012"/>
              <a:gd name="connsiteY1218" fmla="*/ 1965661 h 2335963"/>
              <a:gd name="connsiteX1219" fmla="*/ 1153882 w 5881012"/>
              <a:gd name="connsiteY1219" fmla="*/ 1933445 h 2335963"/>
              <a:gd name="connsiteX1220" fmla="*/ 1190688 w 5881012"/>
              <a:gd name="connsiteY1220" fmla="*/ 1912211 h 2335963"/>
              <a:gd name="connsiteX1221" fmla="*/ 4699879 w 5881012"/>
              <a:gd name="connsiteY1221" fmla="*/ 1910505 h 2335963"/>
              <a:gd name="connsiteX1222" fmla="*/ 4717753 w 5881012"/>
              <a:gd name="connsiteY1222" fmla="*/ 1915313 h 2335963"/>
              <a:gd name="connsiteX1223" fmla="*/ 4730860 w 5881012"/>
              <a:gd name="connsiteY1223" fmla="*/ 1964226 h 2335963"/>
              <a:gd name="connsiteX1224" fmla="*/ 4699816 w 5881012"/>
              <a:gd name="connsiteY1224" fmla="*/ 1982140 h 2335963"/>
              <a:gd name="connsiteX1225" fmla="*/ 4681941 w 5881012"/>
              <a:gd name="connsiteY1225" fmla="*/ 1977332 h 2335963"/>
              <a:gd name="connsiteX1226" fmla="*/ 4665279 w 5881012"/>
              <a:gd name="connsiteY1226" fmla="*/ 1955587 h 2335963"/>
              <a:gd name="connsiteX1227" fmla="*/ 4668834 w 5881012"/>
              <a:gd name="connsiteY1227" fmla="*/ 1928419 h 2335963"/>
              <a:gd name="connsiteX1228" fmla="*/ 4699879 w 5881012"/>
              <a:gd name="connsiteY1228" fmla="*/ 1910505 h 2335963"/>
              <a:gd name="connsiteX1229" fmla="*/ 843524 w 5881012"/>
              <a:gd name="connsiteY1229" fmla="*/ 1903279 h 2335963"/>
              <a:gd name="connsiteX1230" fmla="*/ 864435 w 5881012"/>
              <a:gd name="connsiteY1230" fmla="*/ 1908902 h 2335963"/>
              <a:gd name="connsiteX1231" fmla="*/ 883934 w 5881012"/>
              <a:gd name="connsiteY1231" fmla="*/ 1934347 h 2335963"/>
              <a:gd name="connsiteX1232" fmla="*/ 879773 w 5881012"/>
              <a:gd name="connsiteY1232" fmla="*/ 1966132 h 2335963"/>
              <a:gd name="connsiteX1233" fmla="*/ 843453 w 5881012"/>
              <a:gd name="connsiteY1233" fmla="*/ 1987097 h 2335963"/>
              <a:gd name="connsiteX1234" fmla="*/ 822537 w 5881012"/>
              <a:gd name="connsiteY1234" fmla="*/ 1981474 h 2335963"/>
              <a:gd name="connsiteX1235" fmla="*/ 807198 w 5881012"/>
              <a:gd name="connsiteY1235" fmla="*/ 1924244 h 2335963"/>
              <a:gd name="connsiteX1236" fmla="*/ 843524 w 5881012"/>
              <a:gd name="connsiteY1236" fmla="*/ 1903279 h 2335963"/>
              <a:gd name="connsiteX1237" fmla="*/ 4352720 w 5881012"/>
              <a:gd name="connsiteY1237" fmla="*/ 1902683 h 2335963"/>
              <a:gd name="connsiteX1238" fmla="*/ 4369756 w 5881012"/>
              <a:gd name="connsiteY1238" fmla="*/ 1907272 h 2335963"/>
              <a:gd name="connsiteX1239" fmla="*/ 4385666 w 5881012"/>
              <a:gd name="connsiteY1239" fmla="*/ 1927995 h 2335963"/>
              <a:gd name="connsiteX1240" fmla="*/ 4382254 w 5881012"/>
              <a:gd name="connsiteY1240" fmla="*/ 1953910 h 2335963"/>
              <a:gd name="connsiteX1241" fmla="*/ 4352652 w 5881012"/>
              <a:gd name="connsiteY1241" fmla="*/ 1970992 h 2335963"/>
              <a:gd name="connsiteX1242" fmla="*/ 4335610 w 5881012"/>
              <a:gd name="connsiteY1242" fmla="*/ 1966402 h 2335963"/>
              <a:gd name="connsiteX1243" fmla="*/ 4319701 w 5881012"/>
              <a:gd name="connsiteY1243" fmla="*/ 1945679 h 2335963"/>
              <a:gd name="connsiteX1244" fmla="*/ 4323112 w 5881012"/>
              <a:gd name="connsiteY1244" fmla="*/ 1919758 h 2335963"/>
              <a:gd name="connsiteX1245" fmla="*/ 4352720 w 5881012"/>
              <a:gd name="connsiteY1245" fmla="*/ 1902683 h 2335963"/>
              <a:gd name="connsiteX1246" fmla="*/ 5290998 w 5881012"/>
              <a:gd name="connsiteY1246" fmla="*/ 1898840 h 2335963"/>
              <a:gd name="connsiteX1247" fmla="*/ 5305415 w 5881012"/>
              <a:gd name="connsiteY1247" fmla="*/ 1902717 h 2335963"/>
              <a:gd name="connsiteX1248" fmla="*/ 5305414 w 5881012"/>
              <a:gd name="connsiteY1248" fmla="*/ 1902717 h 2335963"/>
              <a:gd name="connsiteX1249" fmla="*/ 5318877 w 5881012"/>
              <a:gd name="connsiteY1249" fmla="*/ 1920258 h 2335963"/>
              <a:gd name="connsiteX1250" fmla="*/ 5315989 w 5881012"/>
              <a:gd name="connsiteY1250" fmla="*/ 1942181 h 2335963"/>
              <a:gd name="connsiteX1251" fmla="*/ 5290946 w 5881012"/>
              <a:gd name="connsiteY1251" fmla="*/ 1956627 h 2335963"/>
              <a:gd name="connsiteX1252" fmla="*/ 5276524 w 5881012"/>
              <a:gd name="connsiteY1252" fmla="*/ 1952750 h 2335963"/>
              <a:gd name="connsiteX1253" fmla="*/ 5265956 w 5881012"/>
              <a:gd name="connsiteY1253" fmla="*/ 1913290 h 2335963"/>
              <a:gd name="connsiteX1254" fmla="*/ 5290998 w 5881012"/>
              <a:gd name="connsiteY1254" fmla="*/ 1898840 h 2335963"/>
              <a:gd name="connsiteX1255" fmla="*/ 2202559 w 5881012"/>
              <a:gd name="connsiteY1255" fmla="*/ 1896842 h 2335963"/>
              <a:gd name="connsiteX1256" fmla="*/ 2198062 w 5881012"/>
              <a:gd name="connsiteY1256" fmla="*/ 1898026 h 2335963"/>
              <a:gd name="connsiteX1257" fmla="*/ 2189544 w 5881012"/>
              <a:gd name="connsiteY1257" fmla="*/ 1902063 h 2335963"/>
              <a:gd name="connsiteX1258" fmla="*/ 2184260 w 5881012"/>
              <a:gd name="connsiteY1258" fmla="*/ 1907440 h 2335963"/>
              <a:gd name="connsiteX1259" fmla="*/ 2184835 w 5881012"/>
              <a:gd name="connsiteY1259" fmla="*/ 1914958 h 2335963"/>
              <a:gd name="connsiteX1260" fmla="*/ 2184833 w 5881012"/>
              <a:gd name="connsiteY1260" fmla="*/ 1914957 h 2335963"/>
              <a:gd name="connsiteX1261" fmla="*/ 2188685 w 5881012"/>
              <a:gd name="connsiteY1261" fmla="*/ 1923349 h 2335963"/>
              <a:gd name="connsiteX1262" fmla="*/ 2194072 w 5881012"/>
              <a:gd name="connsiteY1262" fmla="*/ 1928702 h 2335963"/>
              <a:gd name="connsiteX1263" fmla="*/ 2197222 w 5881012"/>
              <a:gd name="connsiteY1263" fmla="*/ 1929265 h 2335963"/>
              <a:gd name="connsiteX1264" fmla="*/ 2201645 w 5881012"/>
              <a:gd name="connsiteY1264" fmla="*/ 1928122 h 2335963"/>
              <a:gd name="connsiteX1265" fmla="*/ 2210318 w 5881012"/>
              <a:gd name="connsiteY1265" fmla="*/ 1924124 h 2335963"/>
              <a:gd name="connsiteX1266" fmla="*/ 2215709 w 5881012"/>
              <a:gd name="connsiteY1266" fmla="*/ 1918685 h 2335963"/>
              <a:gd name="connsiteX1267" fmla="*/ 2215057 w 5881012"/>
              <a:gd name="connsiteY1267" fmla="*/ 1911057 h 2335963"/>
              <a:gd name="connsiteX1268" fmla="*/ 2211056 w 5881012"/>
              <a:gd name="connsiteY1268" fmla="*/ 1902660 h 2335963"/>
              <a:gd name="connsiteX1269" fmla="*/ 2205620 w 5881012"/>
              <a:gd name="connsiteY1269" fmla="*/ 1897370 h 2335963"/>
              <a:gd name="connsiteX1270" fmla="*/ 2202559 w 5881012"/>
              <a:gd name="connsiteY1270" fmla="*/ 1896842 h 2335963"/>
              <a:gd name="connsiteX1271" fmla="*/ 684944 w 5881012"/>
              <a:gd name="connsiteY1271" fmla="*/ 1896479 h 2335963"/>
              <a:gd name="connsiteX1272" fmla="*/ 677612 w 5881012"/>
              <a:gd name="connsiteY1272" fmla="*/ 1900172 h 2335963"/>
              <a:gd name="connsiteX1273" fmla="*/ 657153 w 5881012"/>
              <a:gd name="connsiteY1273" fmla="*/ 1916375 h 2335963"/>
              <a:gd name="connsiteX1274" fmla="*/ 651900 w 5881012"/>
              <a:gd name="connsiteY1274" fmla="*/ 1922526 h 2335963"/>
              <a:gd name="connsiteX1275" fmla="*/ 653604 w 5881012"/>
              <a:gd name="connsiteY1275" fmla="*/ 1930430 h 2335963"/>
              <a:gd name="connsiteX1276" fmla="*/ 662501 w 5881012"/>
              <a:gd name="connsiteY1276" fmla="*/ 1945076 h 2335963"/>
              <a:gd name="connsiteX1277" fmla="*/ 667615 w 5881012"/>
              <a:gd name="connsiteY1277" fmla="*/ 1949895 h 2335963"/>
              <a:gd name="connsiteX1278" fmla="*/ 670826 w 5881012"/>
              <a:gd name="connsiteY1278" fmla="*/ 1950475 h 2335963"/>
              <a:gd name="connsiteX1279" fmla="*/ 674637 w 5881012"/>
              <a:gd name="connsiteY1279" fmla="*/ 1949642 h 2335963"/>
              <a:gd name="connsiteX1280" fmla="*/ 693465 w 5881012"/>
              <a:gd name="connsiteY1280" fmla="*/ 1944122 h 2335963"/>
              <a:gd name="connsiteX1281" fmla="*/ 700383 w 5881012"/>
              <a:gd name="connsiteY1281" fmla="*/ 1939119 h 2335963"/>
              <a:gd name="connsiteX1282" fmla="*/ 700130 w 5881012"/>
              <a:gd name="connsiteY1282" fmla="*/ 1930590 h 2335963"/>
              <a:gd name="connsiteX1283" fmla="*/ 694053 w 5881012"/>
              <a:gd name="connsiteY1283" fmla="*/ 1905898 h 2335963"/>
              <a:gd name="connsiteX1284" fmla="*/ 687939 w 5881012"/>
              <a:gd name="connsiteY1284" fmla="*/ 1896984 h 2335963"/>
              <a:gd name="connsiteX1285" fmla="*/ 684944 w 5881012"/>
              <a:gd name="connsiteY1285" fmla="*/ 1896479 h 2335963"/>
              <a:gd name="connsiteX1286" fmla="*/ 1853749 w 5881012"/>
              <a:gd name="connsiteY1286" fmla="*/ 1891425 h 2335963"/>
              <a:gd name="connsiteX1287" fmla="*/ 1849608 w 5881012"/>
              <a:gd name="connsiteY1287" fmla="*/ 1892418 h 2335963"/>
              <a:gd name="connsiteX1288" fmla="*/ 1846127 w 5881012"/>
              <a:gd name="connsiteY1288" fmla="*/ 1894067 h 2335963"/>
              <a:gd name="connsiteX1289" fmla="*/ 1841219 w 5881012"/>
              <a:gd name="connsiteY1289" fmla="*/ 1899294 h 2335963"/>
              <a:gd name="connsiteX1290" fmla="*/ 1841611 w 5881012"/>
              <a:gd name="connsiteY1290" fmla="*/ 1906456 h 2335963"/>
              <a:gd name="connsiteX1291" fmla="*/ 1843315 w 5881012"/>
              <a:gd name="connsiteY1291" fmla="*/ 1910195 h 2335963"/>
              <a:gd name="connsiteX1292" fmla="*/ 1848545 w 5881012"/>
              <a:gd name="connsiteY1292" fmla="*/ 1915209 h 2335963"/>
              <a:gd name="connsiteX1293" fmla="*/ 1851721 w 5881012"/>
              <a:gd name="connsiteY1293" fmla="*/ 1915778 h 2335963"/>
              <a:gd name="connsiteX1294" fmla="*/ 1855777 w 5881012"/>
              <a:gd name="connsiteY1294" fmla="*/ 1914830 h 2335963"/>
              <a:gd name="connsiteX1295" fmla="*/ 1859326 w 5881012"/>
              <a:gd name="connsiteY1295" fmla="*/ 1913194 h 2335963"/>
              <a:gd name="connsiteX1296" fmla="*/ 1864343 w 5881012"/>
              <a:gd name="connsiteY1296" fmla="*/ 1907904 h 2335963"/>
              <a:gd name="connsiteX1297" fmla="*/ 1864344 w 5881012"/>
              <a:gd name="connsiteY1297" fmla="*/ 1907903 h 2335963"/>
              <a:gd name="connsiteX1298" fmla="*/ 1863878 w 5881012"/>
              <a:gd name="connsiteY1298" fmla="*/ 1900632 h 2335963"/>
              <a:gd name="connsiteX1299" fmla="*/ 1862107 w 5881012"/>
              <a:gd name="connsiteY1299" fmla="*/ 1896893 h 2335963"/>
              <a:gd name="connsiteX1300" fmla="*/ 1856822 w 5881012"/>
              <a:gd name="connsiteY1300" fmla="*/ 1891959 h 2335963"/>
              <a:gd name="connsiteX1301" fmla="*/ 1853749 w 5881012"/>
              <a:gd name="connsiteY1301" fmla="*/ 1891425 h 2335963"/>
              <a:gd name="connsiteX1302" fmla="*/ 2964037 w 5881012"/>
              <a:gd name="connsiteY1302" fmla="*/ 1889943 h 2335963"/>
              <a:gd name="connsiteX1303" fmla="*/ 2968512 w 5881012"/>
              <a:gd name="connsiteY1303" fmla="*/ 1891144 h 2335963"/>
              <a:gd name="connsiteX1304" fmla="*/ 2971783 w 5881012"/>
              <a:gd name="connsiteY1304" fmla="*/ 1903366 h 2335963"/>
              <a:gd name="connsiteX1305" fmla="*/ 2964020 w 5881012"/>
              <a:gd name="connsiteY1305" fmla="*/ 1907852 h 2335963"/>
              <a:gd name="connsiteX1306" fmla="*/ 2959546 w 5881012"/>
              <a:gd name="connsiteY1306" fmla="*/ 1906652 h 2335963"/>
              <a:gd name="connsiteX1307" fmla="*/ 2956275 w 5881012"/>
              <a:gd name="connsiteY1307" fmla="*/ 1894429 h 2335963"/>
              <a:gd name="connsiteX1308" fmla="*/ 2964037 w 5881012"/>
              <a:gd name="connsiteY1308" fmla="*/ 1889943 h 2335963"/>
              <a:gd name="connsiteX1309" fmla="*/ 1505112 w 5881012"/>
              <a:gd name="connsiteY1309" fmla="*/ 1885325 h 2335963"/>
              <a:gd name="connsiteX1310" fmla="*/ 1501609 w 5881012"/>
              <a:gd name="connsiteY1310" fmla="*/ 1886083 h 2335963"/>
              <a:gd name="connsiteX1311" fmla="*/ 1501109 w 5881012"/>
              <a:gd name="connsiteY1311" fmla="*/ 1886313 h 2335963"/>
              <a:gd name="connsiteX1312" fmla="*/ 1496110 w 5881012"/>
              <a:gd name="connsiteY1312" fmla="*/ 1891626 h 2335963"/>
              <a:gd name="connsiteX1313" fmla="*/ 1496241 w 5881012"/>
              <a:gd name="connsiteY1313" fmla="*/ 1898777 h 2335963"/>
              <a:gd name="connsiteX1314" fmla="*/ 1504986 w 5881012"/>
              <a:gd name="connsiteY1314" fmla="*/ 1904325 h 2335963"/>
              <a:gd name="connsiteX1315" fmla="*/ 1508601 w 5881012"/>
              <a:gd name="connsiteY1315" fmla="*/ 1903515 h 2335963"/>
              <a:gd name="connsiteX1316" fmla="*/ 1509434 w 5881012"/>
              <a:gd name="connsiteY1316" fmla="*/ 1903125 h 2335963"/>
              <a:gd name="connsiteX1317" fmla="*/ 1514219 w 5881012"/>
              <a:gd name="connsiteY1317" fmla="*/ 1897921 h 2335963"/>
              <a:gd name="connsiteX1318" fmla="*/ 1513851 w 5881012"/>
              <a:gd name="connsiteY1318" fmla="*/ 1890868 h 2335963"/>
              <a:gd name="connsiteX1319" fmla="*/ 1505112 w 5881012"/>
              <a:gd name="connsiteY1319" fmla="*/ 1885325 h 2335963"/>
              <a:gd name="connsiteX1320" fmla="*/ 4943840 w 5881012"/>
              <a:gd name="connsiteY1320" fmla="*/ 1885199 h 2335963"/>
              <a:gd name="connsiteX1321" fmla="*/ 4960330 w 5881012"/>
              <a:gd name="connsiteY1321" fmla="*/ 1889633 h 2335963"/>
              <a:gd name="connsiteX1322" fmla="*/ 4975723 w 5881012"/>
              <a:gd name="connsiteY1322" fmla="*/ 1909695 h 2335963"/>
              <a:gd name="connsiteX1323" fmla="*/ 4972420 w 5881012"/>
              <a:gd name="connsiteY1323" fmla="*/ 1934766 h 2335963"/>
              <a:gd name="connsiteX1324" fmla="*/ 4943777 w 5881012"/>
              <a:gd name="connsiteY1324" fmla="*/ 1951291 h 2335963"/>
              <a:gd name="connsiteX1325" fmla="*/ 4927293 w 5881012"/>
              <a:gd name="connsiteY1325" fmla="*/ 1946863 h 2335963"/>
              <a:gd name="connsiteX1326" fmla="*/ 4915197 w 5881012"/>
              <a:gd name="connsiteY1326" fmla="*/ 1901735 h 2335963"/>
              <a:gd name="connsiteX1327" fmla="*/ 4943840 w 5881012"/>
              <a:gd name="connsiteY1327" fmla="*/ 1885199 h 2335963"/>
              <a:gd name="connsiteX1328" fmla="*/ 2720105 w 5881012"/>
              <a:gd name="connsiteY1328" fmla="*/ 1883958 h 2335963"/>
              <a:gd name="connsiteX1329" fmla="*/ 2741566 w 5881012"/>
              <a:gd name="connsiteY1329" fmla="*/ 1889730 h 2335963"/>
              <a:gd name="connsiteX1330" fmla="*/ 2761609 w 5881012"/>
              <a:gd name="connsiteY1330" fmla="*/ 1915841 h 2335963"/>
              <a:gd name="connsiteX1331" fmla="*/ 2757309 w 5881012"/>
              <a:gd name="connsiteY1331" fmla="*/ 1948477 h 2335963"/>
              <a:gd name="connsiteX1332" fmla="*/ 2720031 w 5881012"/>
              <a:gd name="connsiteY1332" fmla="*/ 1969986 h 2335963"/>
              <a:gd name="connsiteX1333" fmla="*/ 2698564 w 5881012"/>
              <a:gd name="connsiteY1333" fmla="*/ 1964220 h 2335963"/>
              <a:gd name="connsiteX1334" fmla="*/ 2682820 w 5881012"/>
              <a:gd name="connsiteY1334" fmla="*/ 1905474 h 2335963"/>
              <a:gd name="connsiteX1335" fmla="*/ 2720105 w 5881012"/>
              <a:gd name="connsiteY1335" fmla="*/ 1883958 h 2335963"/>
              <a:gd name="connsiteX1336" fmla="*/ 1087482 w 5881012"/>
              <a:gd name="connsiteY1336" fmla="*/ 1878249 h 2335963"/>
              <a:gd name="connsiteX1337" fmla="*/ 1106880 w 5881012"/>
              <a:gd name="connsiteY1337" fmla="*/ 1883464 h 2335963"/>
              <a:gd name="connsiteX1338" fmla="*/ 1124980 w 5881012"/>
              <a:gd name="connsiteY1338" fmla="*/ 1907059 h 2335963"/>
              <a:gd name="connsiteX1339" fmla="*/ 1121098 w 5881012"/>
              <a:gd name="connsiteY1339" fmla="*/ 1936535 h 2335963"/>
              <a:gd name="connsiteX1340" fmla="*/ 1087413 w 5881012"/>
              <a:gd name="connsiteY1340" fmla="*/ 1955972 h 2335963"/>
              <a:gd name="connsiteX1341" fmla="*/ 1068017 w 5881012"/>
              <a:gd name="connsiteY1341" fmla="*/ 1950757 h 2335963"/>
              <a:gd name="connsiteX1342" fmla="*/ 1049915 w 5881012"/>
              <a:gd name="connsiteY1342" fmla="*/ 1927162 h 2335963"/>
              <a:gd name="connsiteX1343" fmla="*/ 1053799 w 5881012"/>
              <a:gd name="connsiteY1343" fmla="*/ 1897686 h 2335963"/>
              <a:gd name="connsiteX1344" fmla="*/ 1087482 w 5881012"/>
              <a:gd name="connsiteY1344" fmla="*/ 1878249 h 2335963"/>
              <a:gd name="connsiteX1345" fmla="*/ 5534955 w 5881012"/>
              <a:gd name="connsiteY1345" fmla="*/ 1878237 h 2335963"/>
              <a:gd name="connsiteX1346" fmla="*/ 5545644 w 5881012"/>
              <a:gd name="connsiteY1346" fmla="*/ 1881115 h 2335963"/>
              <a:gd name="connsiteX1347" fmla="*/ 5555621 w 5881012"/>
              <a:gd name="connsiteY1347" fmla="*/ 1894113 h 2335963"/>
              <a:gd name="connsiteX1348" fmla="*/ 5553478 w 5881012"/>
              <a:gd name="connsiteY1348" fmla="*/ 1910362 h 2335963"/>
              <a:gd name="connsiteX1349" fmla="*/ 5534920 w 5881012"/>
              <a:gd name="connsiteY1349" fmla="*/ 1921074 h 2335963"/>
              <a:gd name="connsiteX1350" fmla="*/ 5524231 w 5881012"/>
              <a:gd name="connsiteY1350" fmla="*/ 1918196 h 2335963"/>
              <a:gd name="connsiteX1351" fmla="*/ 5514254 w 5881012"/>
              <a:gd name="connsiteY1351" fmla="*/ 1905198 h 2335963"/>
              <a:gd name="connsiteX1352" fmla="*/ 5516397 w 5881012"/>
              <a:gd name="connsiteY1352" fmla="*/ 1888949 h 2335963"/>
              <a:gd name="connsiteX1353" fmla="*/ 5534955 w 5881012"/>
              <a:gd name="connsiteY1353" fmla="*/ 1878237 h 2335963"/>
              <a:gd name="connsiteX1354" fmla="*/ 214275 w 5881012"/>
              <a:gd name="connsiteY1354" fmla="*/ 1872902 h 2335963"/>
              <a:gd name="connsiteX1355" fmla="*/ 210433 w 5881012"/>
              <a:gd name="connsiteY1355" fmla="*/ 1873752 h 2335963"/>
              <a:gd name="connsiteX1356" fmla="*/ 189354 w 5881012"/>
              <a:gd name="connsiteY1356" fmla="*/ 1878973 h 2335963"/>
              <a:gd name="connsiteX1357" fmla="*/ 181347 w 5881012"/>
              <a:gd name="connsiteY1357" fmla="*/ 1884659 h 2335963"/>
              <a:gd name="connsiteX1358" fmla="*/ 183150 w 5881012"/>
              <a:gd name="connsiteY1358" fmla="*/ 1894314 h 2335963"/>
              <a:gd name="connsiteX1359" fmla="*/ 192941 w 5881012"/>
              <a:gd name="connsiteY1359" fmla="*/ 1910230 h 2335963"/>
              <a:gd name="connsiteX1360" fmla="*/ 199290 w 5881012"/>
              <a:gd name="connsiteY1360" fmla="*/ 1915963 h 2335963"/>
              <a:gd name="connsiteX1361" fmla="*/ 199290 w 5881012"/>
              <a:gd name="connsiteY1361" fmla="*/ 1915962 h 2335963"/>
              <a:gd name="connsiteX1362" fmla="*/ 201508 w 5881012"/>
              <a:gd name="connsiteY1362" fmla="*/ 1916232 h 2335963"/>
              <a:gd name="connsiteX1363" fmla="*/ 207593 w 5881012"/>
              <a:gd name="connsiteY1363" fmla="*/ 1913906 h 2335963"/>
              <a:gd name="connsiteX1364" fmla="*/ 223276 w 5881012"/>
              <a:gd name="connsiteY1364" fmla="*/ 1903395 h 2335963"/>
              <a:gd name="connsiteX1365" fmla="*/ 227934 w 5881012"/>
              <a:gd name="connsiteY1365" fmla="*/ 1898163 h 2335963"/>
              <a:gd name="connsiteX1366" fmla="*/ 227510 w 5881012"/>
              <a:gd name="connsiteY1366" fmla="*/ 1891178 h 2335963"/>
              <a:gd name="connsiteX1367" fmla="*/ 223043 w 5881012"/>
              <a:gd name="connsiteY1367" fmla="*/ 1879525 h 2335963"/>
              <a:gd name="connsiteX1368" fmla="*/ 218072 w 5881012"/>
              <a:gd name="connsiteY1368" fmla="*/ 1873729 h 2335963"/>
              <a:gd name="connsiteX1369" fmla="*/ 214275 w 5881012"/>
              <a:gd name="connsiteY1369" fmla="*/ 1872902 h 2335963"/>
              <a:gd name="connsiteX1370" fmla="*/ 45975 w 5881012"/>
              <a:gd name="connsiteY1370" fmla="*/ 1872775 h 2335963"/>
              <a:gd name="connsiteX1371" fmla="*/ 53901 w 5881012"/>
              <a:gd name="connsiteY1371" fmla="*/ 1874905 h 2335963"/>
              <a:gd name="connsiteX1372" fmla="*/ 61290 w 5881012"/>
              <a:gd name="connsiteY1372" fmla="*/ 1884543 h 2335963"/>
              <a:gd name="connsiteX1373" fmla="*/ 59705 w 5881012"/>
              <a:gd name="connsiteY1373" fmla="*/ 1896588 h 2335963"/>
              <a:gd name="connsiteX1374" fmla="*/ 45941 w 5881012"/>
              <a:gd name="connsiteY1374" fmla="*/ 1904532 h 2335963"/>
              <a:gd name="connsiteX1375" fmla="*/ 38015 w 5881012"/>
              <a:gd name="connsiteY1375" fmla="*/ 1902401 h 2335963"/>
              <a:gd name="connsiteX1376" fmla="*/ 30623 w 5881012"/>
              <a:gd name="connsiteY1376" fmla="*/ 1892763 h 2335963"/>
              <a:gd name="connsiteX1377" fmla="*/ 32212 w 5881012"/>
              <a:gd name="connsiteY1377" fmla="*/ 1880724 h 2335963"/>
              <a:gd name="connsiteX1378" fmla="*/ 45975 w 5881012"/>
              <a:gd name="connsiteY1378" fmla="*/ 1872775 h 2335963"/>
              <a:gd name="connsiteX1379" fmla="*/ 4596683 w 5881012"/>
              <a:gd name="connsiteY1379" fmla="*/ 1871839 h 2335963"/>
              <a:gd name="connsiteX1380" fmla="*/ 4615108 w 5881012"/>
              <a:gd name="connsiteY1380" fmla="*/ 1876790 h 2335963"/>
              <a:gd name="connsiteX1381" fmla="*/ 4615109 w 5881012"/>
              <a:gd name="connsiteY1381" fmla="*/ 1876790 h 2335963"/>
              <a:gd name="connsiteX1382" fmla="*/ 4632305 w 5881012"/>
              <a:gd name="connsiteY1382" fmla="*/ 1899207 h 2335963"/>
              <a:gd name="connsiteX1383" fmla="*/ 4628618 w 5881012"/>
              <a:gd name="connsiteY1383" fmla="*/ 1927225 h 2335963"/>
              <a:gd name="connsiteX1384" fmla="*/ 4596614 w 5881012"/>
              <a:gd name="connsiteY1384" fmla="*/ 1945685 h 2335963"/>
              <a:gd name="connsiteX1385" fmla="*/ 4578189 w 5881012"/>
              <a:gd name="connsiteY1385" fmla="*/ 1940734 h 2335963"/>
              <a:gd name="connsiteX1386" fmla="*/ 4560986 w 5881012"/>
              <a:gd name="connsiteY1386" fmla="*/ 1918317 h 2335963"/>
              <a:gd name="connsiteX1387" fmla="*/ 4564680 w 5881012"/>
              <a:gd name="connsiteY1387" fmla="*/ 1890299 h 2335963"/>
              <a:gd name="connsiteX1388" fmla="*/ 4596683 w 5881012"/>
              <a:gd name="connsiteY1388" fmla="*/ 1871839 h 2335963"/>
              <a:gd name="connsiteX1389" fmla="*/ 578108 w 5881012"/>
              <a:gd name="connsiteY1389" fmla="*/ 1870030 h 2335963"/>
              <a:gd name="connsiteX1390" fmla="*/ 571847 w 5881012"/>
              <a:gd name="connsiteY1390" fmla="*/ 1872517 h 2335963"/>
              <a:gd name="connsiteX1391" fmla="*/ 557045 w 5881012"/>
              <a:gd name="connsiteY1391" fmla="*/ 1882528 h 2335963"/>
              <a:gd name="connsiteX1392" fmla="*/ 552074 w 5881012"/>
              <a:gd name="connsiteY1392" fmla="*/ 1888409 h 2335963"/>
              <a:gd name="connsiteX1393" fmla="*/ 553381 w 5881012"/>
              <a:gd name="connsiteY1393" fmla="*/ 1896002 h 2335963"/>
              <a:gd name="connsiteX1394" fmla="*/ 559148 w 5881012"/>
              <a:gd name="connsiteY1394" fmla="*/ 1905962 h 2335963"/>
              <a:gd name="connsiteX1395" fmla="*/ 567393 w 5881012"/>
              <a:gd name="connsiteY1395" fmla="*/ 1911183 h 2335963"/>
              <a:gd name="connsiteX1396" fmla="*/ 571135 w 5881012"/>
              <a:gd name="connsiteY1396" fmla="*/ 1910373 h 2335963"/>
              <a:gd name="connsiteX1397" fmla="*/ 585584 w 5881012"/>
              <a:gd name="connsiteY1397" fmla="*/ 1905698 h 2335963"/>
              <a:gd name="connsiteX1398" fmla="*/ 591955 w 5881012"/>
              <a:gd name="connsiteY1398" fmla="*/ 1900741 h 2335963"/>
              <a:gd name="connsiteX1399" fmla="*/ 591892 w 5881012"/>
              <a:gd name="connsiteY1399" fmla="*/ 1892666 h 2335963"/>
              <a:gd name="connsiteX1400" fmla="*/ 587116 w 5881012"/>
              <a:gd name="connsiteY1400" fmla="*/ 1877755 h 2335963"/>
              <a:gd name="connsiteX1401" fmla="*/ 581063 w 5881012"/>
              <a:gd name="connsiteY1401" fmla="*/ 1870524 h 2335963"/>
              <a:gd name="connsiteX1402" fmla="*/ 578108 w 5881012"/>
              <a:gd name="connsiteY1402" fmla="*/ 1870030 h 2335963"/>
              <a:gd name="connsiteX1403" fmla="*/ 4249513 w 5881012"/>
              <a:gd name="connsiteY1403" fmla="*/ 1866227 h 2335963"/>
              <a:gd name="connsiteX1404" fmla="*/ 4266003 w 5881012"/>
              <a:gd name="connsiteY1404" fmla="*/ 1870661 h 2335963"/>
              <a:gd name="connsiteX1405" fmla="*/ 4281396 w 5881012"/>
              <a:gd name="connsiteY1405" fmla="*/ 1890724 h 2335963"/>
              <a:gd name="connsiteX1406" fmla="*/ 4278093 w 5881012"/>
              <a:gd name="connsiteY1406" fmla="*/ 1915795 h 2335963"/>
              <a:gd name="connsiteX1407" fmla="*/ 4249449 w 5881012"/>
              <a:gd name="connsiteY1407" fmla="*/ 1932320 h 2335963"/>
              <a:gd name="connsiteX1408" fmla="*/ 4232965 w 5881012"/>
              <a:gd name="connsiteY1408" fmla="*/ 1927891 h 2335963"/>
              <a:gd name="connsiteX1409" fmla="*/ 4220869 w 5881012"/>
              <a:gd name="connsiteY1409" fmla="*/ 1882763 h 2335963"/>
              <a:gd name="connsiteX1410" fmla="*/ 4249513 w 5881012"/>
              <a:gd name="connsiteY1410" fmla="*/ 1866227 h 2335963"/>
              <a:gd name="connsiteX1411" fmla="*/ 2451539 w 5881012"/>
              <a:gd name="connsiteY1411" fmla="*/ 1861289 h 2335963"/>
              <a:gd name="connsiteX1412" fmla="*/ 2446143 w 5881012"/>
              <a:gd name="connsiteY1412" fmla="*/ 1863058 h 2335963"/>
              <a:gd name="connsiteX1413" fmla="*/ 2430141 w 5881012"/>
              <a:gd name="connsiteY1413" fmla="*/ 1871403 h 2335963"/>
              <a:gd name="connsiteX1414" fmla="*/ 2424501 w 5881012"/>
              <a:gd name="connsiteY1414" fmla="*/ 1876963 h 2335963"/>
              <a:gd name="connsiteX1415" fmla="*/ 2425345 w 5881012"/>
              <a:gd name="connsiteY1415" fmla="*/ 1884843 h 2335963"/>
              <a:gd name="connsiteX1416" fmla="*/ 2425346 w 5881012"/>
              <a:gd name="connsiteY1416" fmla="*/ 1884842 h 2335963"/>
              <a:gd name="connsiteX1417" fmla="*/ 2431687 w 5881012"/>
              <a:gd name="connsiteY1417" fmla="*/ 1898518 h 2335963"/>
              <a:gd name="connsiteX1418" fmla="*/ 2437176 w 5881012"/>
              <a:gd name="connsiteY1418" fmla="*/ 1904250 h 2335963"/>
              <a:gd name="connsiteX1419" fmla="*/ 2440361 w 5881012"/>
              <a:gd name="connsiteY1419" fmla="*/ 1904825 h 2335963"/>
              <a:gd name="connsiteX1420" fmla="*/ 2445078 w 5881012"/>
              <a:gd name="connsiteY1420" fmla="*/ 1903510 h 2335963"/>
              <a:gd name="connsiteX1421" fmla="*/ 2461827 w 5881012"/>
              <a:gd name="connsiteY1421" fmla="*/ 1896606 h 2335963"/>
              <a:gd name="connsiteX1422" fmla="*/ 2468167 w 5881012"/>
              <a:gd name="connsiteY1422" fmla="*/ 1891069 h 2335963"/>
              <a:gd name="connsiteX1423" fmla="*/ 2467263 w 5881012"/>
              <a:gd name="connsiteY1423" fmla="*/ 1882695 h 2335963"/>
              <a:gd name="connsiteX1424" fmla="*/ 2460279 w 5881012"/>
              <a:gd name="connsiteY1424" fmla="*/ 1867802 h 2335963"/>
              <a:gd name="connsiteX1425" fmla="*/ 2454444 w 5881012"/>
              <a:gd name="connsiteY1425" fmla="*/ 1861760 h 2335963"/>
              <a:gd name="connsiteX1426" fmla="*/ 2451539 w 5881012"/>
              <a:gd name="connsiteY1426" fmla="*/ 1861289 h 2335963"/>
              <a:gd name="connsiteX1427" fmla="*/ 2098822 w 5881012"/>
              <a:gd name="connsiteY1427" fmla="*/ 1860840 h 2335963"/>
              <a:gd name="connsiteX1428" fmla="*/ 2094473 w 5881012"/>
              <a:gd name="connsiteY1428" fmla="*/ 1861943 h 2335963"/>
              <a:gd name="connsiteX1429" fmla="*/ 2088001 w 5881012"/>
              <a:gd name="connsiteY1429" fmla="*/ 1865010 h 2335963"/>
              <a:gd name="connsiteX1430" fmla="*/ 2082883 w 5881012"/>
              <a:gd name="connsiteY1430" fmla="*/ 1870317 h 2335963"/>
              <a:gd name="connsiteX1431" fmla="*/ 2083362 w 5881012"/>
              <a:gd name="connsiteY1431" fmla="*/ 1877669 h 2335963"/>
              <a:gd name="connsiteX1432" fmla="*/ 2086420 w 5881012"/>
              <a:gd name="connsiteY1432" fmla="*/ 1884435 h 2335963"/>
              <a:gd name="connsiteX1433" fmla="*/ 2091719 w 5881012"/>
              <a:gd name="connsiteY1433" fmla="*/ 1889685 h 2335963"/>
              <a:gd name="connsiteX1434" fmla="*/ 2094924 w 5881012"/>
              <a:gd name="connsiteY1434" fmla="*/ 1890265 h 2335963"/>
              <a:gd name="connsiteX1435" fmla="*/ 2099163 w 5881012"/>
              <a:gd name="connsiteY1435" fmla="*/ 1889220 h 2335963"/>
              <a:gd name="connsiteX1436" fmla="*/ 2105822 w 5881012"/>
              <a:gd name="connsiteY1436" fmla="*/ 1886187 h 2335963"/>
              <a:gd name="connsiteX1437" fmla="*/ 2105824 w 5881012"/>
              <a:gd name="connsiteY1437" fmla="*/ 1886187 h 2335963"/>
              <a:gd name="connsiteX1438" fmla="*/ 2111082 w 5881012"/>
              <a:gd name="connsiteY1438" fmla="*/ 1880799 h 2335963"/>
              <a:gd name="connsiteX1439" fmla="*/ 2110499 w 5881012"/>
              <a:gd name="connsiteY1439" fmla="*/ 1873298 h 2335963"/>
              <a:gd name="connsiteX1440" fmla="*/ 2107262 w 5881012"/>
              <a:gd name="connsiteY1440" fmla="*/ 1866515 h 2335963"/>
              <a:gd name="connsiteX1441" fmla="*/ 2101889 w 5881012"/>
              <a:gd name="connsiteY1441" fmla="*/ 1861368 h 2335963"/>
              <a:gd name="connsiteX1442" fmla="*/ 2098822 w 5881012"/>
              <a:gd name="connsiteY1442" fmla="*/ 1860840 h 2335963"/>
              <a:gd name="connsiteX1443" fmla="*/ 5187802 w 5881012"/>
              <a:gd name="connsiteY1443" fmla="*/ 1859892 h 2335963"/>
              <a:gd name="connsiteX1444" fmla="*/ 5202908 w 5881012"/>
              <a:gd name="connsiteY1444" fmla="*/ 1863953 h 2335963"/>
              <a:gd name="connsiteX1445" fmla="*/ 5217015 w 5881012"/>
              <a:gd name="connsiteY1445" fmla="*/ 1882338 h 2335963"/>
              <a:gd name="connsiteX1446" fmla="*/ 5213988 w 5881012"/>
              <a:gd name="connsiteY1446" fmla="*/ 1905307 h 2335963"/>
              <a:gd name="connsiteX1447" fmla="*/ 5187745 w 5881012"/>
              <a:gd name="connsiteY1447" fmla="*/ 1920448 h 2335963"/>
              <a:gd name="connsiteX1448" fmla="*/ 5172645 w 5881012"/>
              <a:gd name="connsiteY1448" fmla="*/ 1916387 h 2335963"/>
              <a:gd name="connsiteX1449" fmla="*/ 5158533 w 5881012"/>
              <a:gd name="connsiteY1449" fmla="*/ 1898002 h 2335963"/>
              <a:gd name="connsiteX1450" fmla="*/ 5161560 w 5881012"/>
              <a:gd name="connsiteY1450" fmla="*/ 1875032 h 2335963"/>
              <a:gd name="connsiteX1451" fmla="*/ 5187802 w 5881012"/>
              <a:gd name="connsiteY1451" fmla="*/ 1859892 h 2335963"/>
              <a:gd name="connsiteX1452" fmla="*/ 1750270 w 5881012"/>
              <a:gd name="connsiteY1452" fmla="*/ 1855216 h 2335963"/>
              <a:gd name="connsiteX1453" fmla="*/ 1746206 w 5881012"/>
              <a:gd name="connsiteY1453" fmla="*/ 1856170 h 2335963"/>
              <a:gd name="connsiteX1454" fmla="*/ 1744094 w 5881012"/>
              <a:gd name="connsiteY1454" fmla="*/ 1857169 h 2335963"/>
              <a:gd name="connsiteX1455" fmla="*/ 1739264 w 5881012"/>
              <a:gd name="connsiteY1455" fmla="*/ 1862356 h 2335963"/>
              <a:gd name="connsiteX1456" fmla="*/ 1739611 w 5881012"/>
              <a:gd name="connsiteY1456" fmla="*/ 1869432 h 2335963"/>
              <a:gd name="connsiteX1457" fmla="*/ 1740510 w 5881012"/>
              <a:gd name="connsiteY1457" fmla="*/ 1871384 h 2335963"/>
              <a:gd name="connsiteX1458" fmla="*/ 1745702 w 5881012"/>
              <a:gd name="connsiteY1458" fmla="*/ 1876261 h 2335963"/>
              <a:gd name="connsiteX1459" fmla="*/ 1748850 w 5881012"/>
              <a:gd name="connsiteY1459" fmla="*/ 1876818 h 2335963"/>
              <a:gd name="connsiteX1460" fmla="*/ 1752811 w 5881012"/>
              <a:gd name="connsiteY1460" fmla="*/ 1875916 h 2335963"/>
              <a:gd name="connsiteX1461" fmla="*/ 1755010 w 5881012"/>
              <a:gd name="connsiteY1461" fmla="*/ 1874894 h 2335963"/>
              <a:gd name="connsiteX1462" fmla="*/ 1759900 w 5881012"/>
              <a:gd name="connsiteY1462" fmla="*/ 1869656 h 2335963"/>
              <a:gd name="connsiteX1463" fmla="*/ 1759901 w 5881012"/>
              <a:gd name="connsiteY1463" fmla="*/ 1869656 h 2335963"/>
              <a:gd name="connsiteX1464" fmla="*/ 1759496 w 5881012"/>
              <a:gd name="connsiteY1464" fmla="*/ 1862505 h 2335963"/>
              <a:gd name="connsiteX1465" fmla="*/ 1758558 w 5881012"/>
              <a:gd name="connsiteY1465" fmla="*/ 1860535 h 2335963"/>
              <a:gd name="connsiteX1466" fmla="*/ 1753307 w 5881012"/>
              <a:gd name="connsiteY1466" fmla="*/ 1855739 h 2335963"/>
              <a:gd name="connsiteX1467" fmla="*/ 1750270 w 5881012"/>
              <a:gd name="connsiteY1467" fmla="*/ 1855216 h 2335963"/>
              <a:gd name="connsiteX1468" fmla="*/ 2860842 w 5881012"/>
              <a:gd name="connsiteY1468" fmla="*/ 1849336 h 2335963"/>
              <a:gd name="connsiteX1469" fmla="*/ 2866827 w 5881012"/>
              <a:gd name="connsiteY1469" fmla="*/ 1850944 h 2335963"/>
              <a:gd name="connsiteX1470" fmla="*/ 2872420 w 5881012"/>
              <a:gd name="connsiteY1470" fmla="*/ 1858227 h 2335963"/>
              <a:gd name="connsiteX1471" fmla="*/ 2871219 w 5881012"/>
              <a:gd name="connsiteY1471" fmla="*/ 1867336 h 2335963"/>
              <a:gd name="connsiteX1472" fmla="*/ 2860823 w 5881012"/>
              <a:gd name="connsiteY1472" fmla="*/ 1873338 h 2335963"/>
              <a:gd name="connsiteX1473" fmla="*/ 2854834 w 5881012"/>
              <a:gd name="connsiteY1473" fmla="*/ 1871724 h 2335963"/>
              <a:gd name="connsiteX1474" fmla="*/ 2850437 w 5881012"/>
              <a:gd name="connsiteY1474" fmla="*/ 1855338 h 2335963"/>
              <a:gd name="connsiteX1475" fmla="*/ 2860842 w 5881012"/>
              <a:gd name="connsiteY1475" fmla="*/ 1849336 h 2335963"/>
              <a:gd name="connsiteX1476" fmla="*/ 4840644 w 5881012"/>
              <a:gd name="connsiteY1476" fmla="*/ 1845981 h 2335963"/>
              <a:gd name="connsiteX1477" fmla="*/ 4857961 w 5881012"/>
              <a:gd name="connsiteY1477" fmla="*/ 1850633 h 2335963"/>
              <a:gd name="connsiteX1478" fmla="*/ 4857962 w 5881012"/>
              <a:gd name="connsiteY1478" fmla="*/ 1850633 h 2335963"/>
              <a:gd name="connsiteX1479" fmla="*/ 4874130 w 5881012"/>
              <a:gd name="connsiteY1479" fmla="*/ 1871701 h 2335963"/>
              <a:gd name="connsiteX1480" fmla="*/ 4870661 w 5881012"/>
              <a:gd name="connsiteY1480" fmla="*/ 1898035 h 2335963"/>
              <a:gd name="connsiteX1481" fmla="*/ 4840582 w 5881012"/>
              <a:gd name="connsiteY1481" fmla="*/ 1915393 h 2335963"/>
              <a:gd name="connsiteX1482" fmla="*/ 4823259 w 5881012"/>
              <a:gd name="connsiteY1482" fmla="*/ 1910734 h 2335963"/>
              <a:gd name="connsiteX1483" fmla="*/ 4807090 w 5881012"/>
              <a:gd name="connsiteY1483" fmla="*/ 1889667 h 2335963"/>
              <a:gd name="connsiteX1484" fmla="*/ 4810559 w 5881012"/>
              <a:gd name="connsiteY1484" fmla="*/ 1863332 h 2335963"/>
              <a:gd name="connsiteX1485" fmla="*/ 4840644 w 5881012"/>
              <a:gd name="connsiteY1485" fmla="*/ 1845981 h 2335963"/>
              <a:gd name="connsiteX1486" fmla="*/ 984281 w 5881012"/>
              <a:gd name="connsiteY1486" fmla="*/ 1845119 h 2335963"/>
              <a:gd name="connsiteX1487" fmla="*/ 1001460 w 5881012"/>
              <a:gd name="connsiteY1487" fmla="*/ 1849737 h 2335963"/>
              <a:gd name="connsiteX1488" fmla="*/ 1014059 w 5881012"/>
              <a:gd name="connsiteY1488" fmla="*/ 1896766 h 2335963"/>
              <a:gd name="connsiteX1489" fmla="*/ 984213 w 5881012"/>
              <a:gd name="connsiteY1489" fmla="*/ 1913980 h 2335963"/>
              <a:gd name="connsiteX1490" fmla="*/ 967032 w 5881012"/>
              <a:gd name="connsiteY1490" fmla="*/ 1909362 h 2335963"/>
              <a:gd name="connsiteX1491" fmla="*/ 950996 w 5881012"/>
              <a:gd name="connsiteY1491" fmla="*/ 1888455 h 2335963"/>
              <a:gd name="connsiteX1492" fmla="*/ 954437 w 5881012"/>
              <a:gd name="connsiteY1492" fmla="*/ 1862333 h 2335963"/>
              <a:gd name="connsiteX1493" fmla="*/ 984281 w 5881012"/>
              <a:gd name="connsiteY1493" fmla="*/ 1845119 h 2335963"/>
              <a:gd name="connsiteX1494" fmla="*/ 472335 w 5881012"/>
              <a:gd name="connsiteY1494" fmla="*/ 1841851 h 2335963"/>
              <a:gd name="connsiteX1495" fmla="*/ 466888 w 5881012"/>
              <a:gd name="connsiteY1495" fmla="*/ 1843655 h 2335963"/>
              <a:gd name="connsiteX1496" fmla="*/ 457685 w 5881012"/>
              <a:gd name="connsiteY1496" fmla="*/ 1849295 h 2335963"/>
              <a:gd name="connsiteX1497" fmla="*/ 452979 w 5881012"/>
              <a:gd name="connsiteY1497" fmla="*/ 1854872 h 2335963"/>
              <a:gd name="connsiteX1498" fmla="*/ 453878 w 5881012"/>
              <a:gd name="connsiteY1498" fmla="*/ 1862120 h 2335963"/>
              <a:gd name="connsiteX1499" fmla="*/ 453878 w 5881012"/>
              <a:gd name="connsiteY1499" fmla="*/ 1862121 h 2335963"/>
              <a:gd name="connsiteX1500" fmla="*/ 456746 w 5881012"/>
              <a:gd name="connsiteY1500" fmla="*/ 1867485 h 2335963"/>
              <a:gd name="connsiteX1501" fmla="*/ 464968 w 5881012"/>
              <a:gd name="connsiteY1501" fmla="*/ 1872666 h 2335963"/>
              <a:gd name="connsiteX1502" fmla="*/ 468586 w 5881012"/>
              <a:gd name="connsiteY1502" fmla="*/ 1871914 h 2335963"/>
              <a:gd name="connsiteX1503" fmla="*/ 478083 w 5881012"/>
              <a:gd name="connsiteY1503" fmla="*/ 1868594 h 2335963"/>
              <a:gd name="connsiteX1504" fmla="*/ 483971 w 5881012"/>
              <a:gd name="connsiteY1504" fmla="*/ 1863631 h 2335963"/>
              <a:gd name="connsiteX1505" fmla="*/ 483957 w 5881012"/>
              <a:gd name="connsiteY1505" fmla="*/ 1855935 h 2335963"/>
              <a:gd name="connsiteX1506" fmla="*/ 481068 w 5881012"/>
              <a:gd name="connsiteY1506" fmla="*/ 1848353 h 2335963"/>
              <a:gd name="connsiteX1507" fmla="*/ 475198 w 5881012"/>
              <a:gd name="connsiteY1507" fmla="*/ 1842311 h 2335963"/>
              <a:gd name="connsiteX1508" fmla="*/ 472335 w 5881012"/>
              <a:gd name="connsiteY1508" fmla="*/ 1841851 h 2335963"/>
              <a:gd name="connsiteX1509" fmla="*/ 2616911 w 5881012"/>
              <a:gd name="connsiteY1509" fmla="*/ 1840030 h 2335963"/>
              <a:gd name="connsiteX1510" fmla="*/ 2641551 w 5881012"/>
              <a:gd name="connsiteY1510" fmla="*/ 1846653 h 2335963"/>
              <a:gd name="connsiteX1511" fmla="*/ 2659623 w 5881012"/>
              <a:gd name="connsiteY1511" fmla="*/ 1914101 h 2335963"/>
              <a:gd name="connsiteX1512" fmla="*/ 2616822 w 5881012"/>
              <a:gd name="connsiteY1512" fmla="*/ 1938793 h 2335963"/>
              <a:gd name="connsiteX1513" fmla="*/ 2592179 w 5881012"/>
              <a:gd name="connsiteY1513" fmla="*/ 1932170 h 2335963"/>
              <a:gd name="connsiteX1514" fmla="*/ 2574107 w 5881012"/>
              <a:gd name="connsiteY1514" fmla="*/ 1864722 h 2335963"/>
              <a:gd name="connsiteX1515" fmla="*/ 2616911 w 5881012"/>
              <a:gd name="connsiteY1515" fmla="*/ 1840030 h 2335963"/>
              <a:gd name="connsiteX1516" fmla="*/ 5431759 w 5881012"/>
              <a:gd name="connsiteY1516" fmla="*/ 1835138 h 2335963"/>
              <a:gd name="connsiteX1517" fmla="*/ 5445205 w 5881012"/>
              <a:gd name="connsiteY1517" fmla="*/ 1838756 h 2335963"/>
              <a:gd name="connsiteX1518" fmla="*/ 5457766 w 5881012"/>
              <a:gd name="connsiteY1518" fmla="*/ 1855119 h 2335963"/>
              <a:gd name="connsiteX1519" fmla="*/ 5455066 w 5881012"/>
              <a:gd name="connsiteY1519" fmla="*/ 1875567 h 2335963"/>
              <a:gd name="connsiteX1520" fmla="*/ 5431707 w 5881012"/>
              <a:gd name="connsiteY1520" fmla="*/ 1889048 h 2335963"/>
              <a:gd name="connsiteX1521" fmla="*/ 5418261 w 5881012"/>
              <a:gd name="connsiteY1521" fmla="*/ 1885434 h 2335963"/>
              <a:gd name="connsiteX1522" fmla="*/ 5405705 w 5881012"/>
              <a:gd name="connsiteY1522" fmla="*/ 1869065 h 2335963"/>
              <a:gd name="connsiteX1523" fmla="*/ 5408405 w 5881012"/>
              <a:gd name="connsiteY1523" fmla="*/ 1848617 h 2335963"/>
              <a:gd name="connsiteX1524" fmla="*/ 5408405 w 5881012"/>
              <a:gd name="connsiteY1524" fmla="*/ 1848618 h 2335963"/>
              <a:gd name="connsiteX1525" fmla="*/ 5431759 w 5881012"/>
              <a:gd name="connsiteY1525" fmla="*/ 1835138 h 2335963"/>
              <a:gd name="connsiteX1526" fmla="*/ 4493481 w 5881012"/>
              <a:gd name="connsiteY1526" fmla="*/ 1832615 h 2335963"/>
              <a:gd name="connsiteX1527" fmla="*/ 4512733 w 5881012"/>
              <a:gd name="connsiteY1527" fmla="*/ 1837790 h 2335963"/>
              <a:gd name="connsiteX1528" fmla="*/ 4526856 w 5881012"/>
              <a:gd name="connsiteY1528" fmla="*/ 1890488 h 2335963"/>
              <a:gd name="connsiteX1529" fmla="*/ 4493411 w 5881012"/>
              <a:gd name="connsiteY1529" fmla="*/ 1909781 h 2335963"/>
              <a:gd name="connsiteX1530" fmla="*/ 4474159 w 5881012"/>
              <a:gd name="connsiteY1530" fmla="*/ 1904606 h 2335963"/>
              <a:gd name="connsiteX1531" fmla="*/ 4456181 w 5881012"/>
              <a:gd name="connsiteY1531" fmla="*/ 1881183 h 2335963"/>
              <a:gd name="connsiteX1532" fmla="*/ 4460035 w 5881012"/>
              <a:gd name="connsiteY1532" fmla="*/ 1851914 h 2335963"/>
              <a:gd name="connsiteX1533" fmla="*/ 4493481 w 5881012"/>
              <a:gd name="connsiteY1533" fmla="*/ 1832615 h 2335963"/>
              <a:gd name="connsiteX1534" fmla="*/ 4146313 w 5881012"/>
              <a:gd name="connsiteY1534" fmla="*/ 1832272 h 2335963"/>
              <a:gd name="connsiteX1535" fmla="*/ 4161008 w 5881012"/>
              <a:gd name="connsiteY1535" fmla="*/ 1836218 h 2335963"/>
              <a:gd name="connsiteX1536" fmla="*/ 4171780 w 5881012"/>
              <a:gd name="connsiteY1536" fmla="*/ 1876441 h 2335963"/>
              <a:gd name="connsiteX1537" fmla="*/ 4146256 w 5881012"/>
              <a:gd name="connsiteY1537" fmla="*/ 1891161 h 2335963"/>
              <a:gd name="connsiteX1538" fmla="*/ 4131564 w 5881012"/>
              <a:gd name="connsiteY1538" fmla="*/ 1887210 h 2335963"/>
              <a:gd name="connsiteX1539" fmla="*/ 4117845 w 5881012"/>
              <a:gd name="connsiteY1539" fmla="*/ 1869335 h 2335963"/>
              <a:gd name="connsiteX1540" fmla="*/ 4120786 w 5881012"/>
              <a:gd name="connsiteY1540" fmla="*/ 1846998 h 2335963"/>
              <a:gd name="connsiteX1541" fmla="*/ 4146313 w 5881012"/>
              <a:gd name="connsiteY1541" fmla="*/ 1832272 h 2335963"/>
              <a:gd name="connsiteX1542" fmla="*/ 2345113 w 5881012"/>
              <a:gd name="connsiteY1542" fmla="*/ 1828917 h 2335963"/>
              <a:gd name="connsiteX1543" fmla="*/ 2340318 w 5881012"/>
              <a:gd name="connsiteY1543" fmla="*/ 1830278 h 2335963"/>
              <a:gd name="connsiteX1544" fmla="*/ 2329109 w 5881012"/>
              <a:gd name="connsiteY1544" fmla="*/ 1835752 h 2335963"/>
              <a:gd name="connsiteX1545" fmla="*/ 2323709 w 5881012"/>
              <a:gd name="connsiteY1545" fmla="*/ 1841180 h 2335963"/>
              <a:gd name="connsiteX1546" fmla="*/ 2324354 w 5881012"/>
              <a:gd name="connsiteY1546" fmla="*/ 1848807 h 2335963"/>
              <a:gd name="connsiteX1547" fmla="*/ 2329005 w 5881012"/>
              <a:gd name="connsiteY1547" fmla="*/ 1859002 h 2335963"/>
              <a:gd name="connsiteX1548" fmla="*/ 2334430 w 5881012"/>
              <a:gd name="connsiteY1548" fmla="*/ 1864522 h 2335963"/>
              <a:gd name="connsiteX1549" fmla="*/ 2337605 w 5881012"/>
              <a:gd name="connsiteY1549" fmla="*/ 1865091 h 2335963"/>
              <a:gd name="connsiteX1550" fmla="*/ 2342144 w 5881012"/>
              <a:gd name="connsiteY1550" fmla="*/ 1863879 h 2335963"/>
              <a:gd name="connsiteX1551" fmla="*/ 2353663 w 5881012"/>
              <a:gd name="connsiteY1551" fmla="*/ 1858761 h 2335963"/>
              <a:gd name="connsiteX1552" fmla="*/ 2353662 w 5881012"/>
              <a:gd name="connsiteY1552" fmla="*/ 1858761 h 2335963"/>
              <a:gd name="connsiteX1553" fmla="*/ 2359380 w 5881012"/>
              <a:gd name="connsiteY1553" fmla="*/ 1853287 h 2335963"/>
              <a:gd name="connsiteX1554" fmla="*/ 2358657 w 5881012"/>
              <a:gd name="connsiteY1554" fmla="*/ 1845401 h 2335963"/>
              <a:gd name="connsiteX1555" fmla="*/ 2353690 w 5881012"/>
              <a:gd name="connsiteY1555" fmla="*/ 1834936 h 2335963"/>
              <a:gd name="connsiteX1556" fmla="*/ 2348112 w 5881012"/>
              <a:gd name="connsiteY1556" fmla="*/ 1829422 h 2335963"/>
              <a:gd name="connsiteX1557" fmla="*/ 2345113 w 5881012"/>
              <a:gd name="connsiteY1557" fmla="*/ 1828917 h 2335963"/>
              <a:gd name="connsiteX1558" fmla="*/ 1995052 w 5881012"/>
              <a:gd name="connsiteY1558" fmla="*/ 1824907 h 2335963"/>
              <a:gd name="connsiteX1559" fmla="*/ 1990842 w 5881012"/>
              <a:gd name="connsiteY1559" fmla="*/ 1825935 h 2335963"/>
              <a:gd name="connsiteX1560" fmla="*/ 1986017 w 5881012"/>
              <a:gd name="connsiteY1560" fmla="*/ 1828199 h 2335963"/>
              <a:gd name="connsiteX1561" fmla="*/ 1980990 w 5881012"/>
              <a:gd name="connsiteY1561" fmla="*/ 1833454 h 2335963"/>
              <a:gd name="connsiteX1562" fmla="*/ 1981408 w 5881012"/>
              <a:gd name="connsiteY1562" fmla="*/ 1840714 h 2335963"/>
              <a:gd name="connsiteX1563" fmla="*/ 1983507 w 5881012"/>
              <a:gd name="connsiteY1563" fmla="*/ 1845333 h 2335963"/>
              <a:gd name="connsiteX1564" fmla="*/ 1988768 w 5881012"/>
              <a:gd name="connsiteY1564" fmla="*/ 1850433 h 2335963"/>
              <a:gd name="connsiteX1565" fmla="*/ 1991947 w 5881012"/>
              <a:gd name="connsiteY1565" fmla="*/ 1851002 h 2335963"/>
              <a:gd name="connsiteX1566" fmla="*/ 1996079 w 5881012"/>
              <a:gd name="connsiteY1566" fmla="*/ 1850014 h 2335963"/>
              <a:gd name="connsiteX1567" fmla="*/ 2000987 w 5881012"/>
              <a:gd name="connsiteY1567" fmla="*/ 1847779 h 2335963"/>
              <a:gd name="connsiteX1568" fmla="*/ 2006118 w 5881012"/>
              <a:gd name="connsiteY1568" fmla="*/ 1842472 h 2335963"/>
              <a:gd name="connsiteX1569" fmla="*/ 2006118 w 5881012"/>
              <a:gd name="connsiteY1569" fmla="*/ 1842471 h 2335963"/>
              <a:gd name="connsiteX1570" fmla="*/ 2005637 w 5881012"/>
              <a:gd name="connsiteY1570" fmla="*/ 1835102 h 2335963"/>
              <a:gd name="connsiteX1571" fmla="*/ 2003446 w 5881012"/>
              <a:gd name="connsiteY1571" fmla="*/ 1830467 h 2335963"/>
              <a:gd name="connsiteX1572" fmla="*/ 1998136 w 5881012"/>
              <a:gd name="connsiteY1572" fmla="*/ 1825441 h 2335963"/>
              <a:gd name="connsiteX1573" fmla="*/ 1995052 w 5881012"/>
              <a:gd name="connsiteY1573" fmla="*/ 1824907 h 2335963"/>
              <a:gd name="connsiteX1574" fmla="*/ 5675709 w 5881012"/>
              <a:gd name="connsiteY1574" fmla="*/ 1824511 h 2335963"/>
              <a:gd name="connsiteX1575" fmla="*/ 5680453 w 5881012"/>
              <a:gd name="connsiteY1575" fmla="*/ 1825786 h 2335963"/>
              <a:gd name="connsiteX1576" fmla="*/ 5684881 w 5881012"/>
              <a:gd name="connsiteY1576" fmla="*/ 1831553 h 2335963"/>
              <a:gd name="connsiteX1577" fmla="*/ 5683933 w 5881012"/>
              <a:gd name="connsiteY1577" fmla="*/ 1838761 h 2335963"/>
              <a:gd name="connsiteX1578" fmla="*/ 5675691 w 5881012"/>
              <a:gd name="connsiteY1578" fmla="*/ 1843523 h 2335963"/>
              <a:gd name="connsiteX1579" fmla="*/ 5670947 w 5881012"/>
              <a:gd name="connsiteY1579" fmla="*/ 1842248 h 2335963"/>
              <a:gd name="connsiteX1580" fmla="*/ 5666519 w 5881012"/>
              <a:gd name="connsiteY1580" fmla="*/ 1836481 h 2335963"/>
              <a:gd name="connsiteX1581" fmla="*/ 5667466 w 5881012"/>
              <a:gd name="connsiteY1581" fmla="*/ 1829273 h 2335963"/>
              <a:gd name="connsiteX1582" fmla="*/ 5675709 w 5881012"/>
              <a:gd name="connsiteY1582" fmla="*/ 1824511 h 2335963"/>
              <a:gd name="connsiteX1583" fmla="*/ 5084606 w 5881012"/>
              <a:gd name="connsiteY1583" fmla="*/ 1820669 h 2335963"/>
              <a:gd name="connsiteX1584" fmla="*/ 5100545 w 5881012"/>
              <a:gd name="connsiteY1584" fmla="*/ 1824953 h 2335963"/>
              <a:gd name="connsiteX1585" fmla="*/ 5112227 w 5881012"/>
              <a:gd name="connsiteY1585" fmla="*/ 1868576 h 2335963"/>
              <a:gd name="connsiteX1586" fmla="*/ 5084548 w 5881012"/>
              <a:gd name="connsiteY1586" fmla="*/ 1884549 h 2335963"/>
              <a:gd name="connsiteX1587" fmla="*/ 5068604 w 5881012"/>
              <a:gd name="connsiteY1587" fmla="*/ 1880265 h 2335963"/>
              <a:gd name="connsiteX1588" fmla="*/ 5053728 w 5881012"/>
              <a:gd name="connsiteY1588" fmla="*/ 1860868 h 2335963"/>
              <a:gd name="connsiteX1589" fmla="*/ 5056922 w 5881012"/>
              <a:gd name="connsiteY1589" fmla="*/ 1836642 h 2335963"/>
              <a:gd name="connsiteX1590" fmla="*/ 5084606 w 5881012"/>
              <a:gd name="connsiteY1590" fmla="*/ 1820669 h 2335963"/>
              <a:gd name="connsiteX1591" fmla="*/ 1645823 w 5881012"/>
              <a:gd name="connsiteY1591" fmla="*/ 1819055 h 2335963"/>
              <a:gd name="connsiteX1592" fmla="*/ 1642480 w 5881012"/>
              <a:gd name="connsiteY1592" fmla="*/ 1819768 h 2335963"/>
              <a:gd name="connsiteX1593" fmla="*/ 1642175 w 5881012"/>
              <a:gd name="connsiteY1593" fmla="*/ 1819911 h 2335963"/>
              <a:gd name="connsiteX1594" fmla="*/ 1637449 w 5881012"/>
              <a:gd name="connsiteY1594" fmla="*/ 1832162 h 2335963"/>
              <a:gd name="connsiteX1595" fmla="*/ 1637742 w 5881012"/>
              <a:gd name="connsiteY1595" fmla="*/ 1832800 h 2335963"/>
              <a:gd name="connsiteX1596" fmla="*/ 1642920 w 5881012"/>
              <a:gd name="connsiteY1596" fmla="*/ 1837607 h 2335963"/>
              <a:gd name="connsiteX1597" fmla="*/ 1646050 w 5881012"/>
              <a:gd name="connsiteY1597" fmla="*/ 1838159 h 2335963"/>
              <a:gd name="connsiteX1598" fmla="*/ 1649976 w 5881012"/>
              <a:gd name="connsiteY1598" fmla="*/ 1837274 h 2335963"/>
              <a:gd name="connsiteX1599" fmla="*/ 1655070 w 5881012"/>
              <a:gd name="connsiteY1599" fmla="*/ 1831979 h 2335963"/>
              <a:gd name="connsiteX1600" fmla="*/ 1655071 w 5881012"/>
              <a:gd name="connsiteY1600" fmla="*/ 1831978 h 2335963"/>
              <a:gd name="connsiteX1601" fmla="*/ 1655010 w 5881012"/>
              <a:gd name="connsiteY1601" fmla="*/ 1824781 h 2335963"/>
              <a:gd name="connsiteX1602" fmla="*/ 1649637 w 5881012"/>
              <a:gd name="connsiteY1602" fmla="*/ 1819745 h 2335963"/>
              <a:gd name="connsiteX1603" fmla="*/ 1645823 w 5881012"/>
              <a:gd name="connsiteY1603" fmla="*/ 1819055 h 2335963"/>
              <a:gd name="connsiteX1604" fmla="*/ 1298013 w 5881012"/>
              <a:gd name="connsiteY1604" fmla="*/ 1811513 h 2335963"/>
              <a:gd name="connsiteX1605" fmla="*/ 1294395 w 5881012"/>
              <a:gd name="connsiteY1605" fmla="*/ 1812289 h 2335963"/>
              <a:gd name="connsiteX1606" fmla="*/ 1292859 w 5881012"/>
              <a:gd name="connsiteY1606" fmla="*/ 1812949 h 2335963"/>
              <a:gd name="connsiteX1607" fmla="*/ 1287911 w 5881012"/>
              <a:gd name="connsiteY1607" fmla="*/ 1817969 h 2335963"/>
              <a:gd name="connsiteX1608" fmla="*/ 1288020 w 5881012"/>
              <a:gd name="connsiteY1608" fmla="*/ 1825016 h 2335963"/>
              <a:gd name="connsiteX1609" fmla="*/ 1293364 w 5881012"/>
              <a:gd name="connsiteY1609" fmla="*/ 1830088 h 2335963"/>
              <a:gd name="connsiteX1610" fmla="*/ 1296719 w 5881012"/>
              <a:gd name="connsiteY1610" fmla="*/ 1830679 h 2335963"/>
              <a:gd name="connsiteX1611" fmla="*/ 1300634 w 5881012"/>
              <a:gd name="connsiteY1611" fmla="*/ 1829766 h 2335963"/>
              <a:gd name="connsiteX1612" fmla="*/ 1302195 w 5881012"/>
              <a:gd name="connsiteY1612" fmla="*/ 1828991 h 2335963"/>
              <a:gd name="connsiteX1613" fmla="*/ 1306523 w 5881012"/>
              <a:gd name="connsiteY1613" fmla="*/ 1816999 h 2335963"/>
              <a:gd name="connsiteX1614" fmla="*/ 881076 w 5881012"/>
              <a:gd name="connsiteY1614" fmla="*/ 1809767 h 2335963"/>
              <a:gd name="connsiteX1615" fmla="*/ 897150 w 5881012"/>
              <a:gd name="connsiteY1615" fmla="*/ 1814092 h 2335963"/>
              <a:gd name="connsiteX1616" fmla="*/ 908941 w 5881012"/>
              <a:gd name="connsiteY1616" fmla="*/ 1858089 h 2335963"/>
              <a:gd name="connsiteX1617" fmla="*/ 908941 w 5881012"/>
              <a:gd name="connsiteY1617" fmla="*/ 1858088 h 2335963"/>
              <a:gd name="connsiteX1618" fmla="*/ 881016 w 5881012"/>
              <a:gd name="connsiteY1618" fmla="*/ 1874199 h 2335963"/>
              <a:gd name="connsiteX1619" fmla="*/ 864936 w 5881012"/>
              <a:gd name="connsiteY1619" fmla="*/ 1869880 h 2335963"/>
              <a:gd name="connsiteX1620" fmla="*/ 853153 w 5881012"/>
              <a:gd name="connsiteY1620" fmla="*/ 1825883 h 2335963"/>
              <a:gd name="connsiteX1621" fmla="*/ 881076 w 5881012"/>
              <a:gd name="connsiteY1621" fmla="*/ 1809767 h 2335963"/>
              <a:gd name="connsiteX1622" fmla="*/ 365019 w 5881012"/>
              <a:gd name="connsiteY1622" fmla="*/ 1809405 h 2335963"/>
              <a:gd name="connsiteX1623" fmla="*/ 360255 w 5881012"/>
              <a:gd name="connsiteY1623" fmla="*/ 1810749 h 2335963"/>
              <a:gd name="connsiteX1624" fmla="*/ 354568 w 5881012"/>
              <a:gd name="connsiteY1624" fmla="*/ 1813840 h 2335963"/>
              <a:gd name="connsiteX1625" fmla="*/ 349812 w 5881012"/>
              <a:gd name="connsiteY1625" fmla="*/ 1819307 h 2335963"/>
              <a:gd name="connsiteX1626" fmla="*/ 350547 w 5881012"/>
              <a:gd name="connsiteY1626" fmla="*/ 1826516 h 2335963"/>
              <a:gd name="connsiteX1627" fmla="*/ 350550 w 5881012"/>
              <a:gd name="connsiteY1627" fmla="*/ 1826515 h 2335963"/>
              <a:gd name="connsiteX1628" fmla="*/ 352106 w 5881012"/>
              <a:gd name="connsiteY1628" fmla="*/ 1829468 h 2335963"/>
              <a:gd name="connsiteX1629" fmla="*/ 360281 w 5881012"/>
              <a:gd name="connsiteY1629" fmla="*/ 1834545 h 2335963"/>
              <a:gd name="connsiteX1630" fmla="*/ 364026 w 5881012"/>
              <a:gd name="connsiteY1630" fmla="*/ 1833735 h 2335963"/>
              <a:gd name="connsiteX1631" fmla="*/ 369732 w 5881012"/>
              <a:gd name="connsiteY1631" fmla="*/ 1831461 h 2335963"/>
              <a:gd name="connsiteX1632" fmla="*/ 375085 w 5881012"/>
              <a:gd name="connsiteY1632" fmla="*/ 1826516 h 2335963"/>
              <a:gd name="connsiteX1633" fmla="*/ 375102 w 5881012"/>
              <a:gd name="connsiteY1633" fmla="*/ 1819227 h 2335963"/>
              <a:gd name="connsiteX1634" fmla="*/ 373597 w 5881012"/>
              <a:gd name="connsiteY1634" fmla="*/ 1815431 h 2335963"/>
              <a:gd name="connsiteX1635" fmla="*/ 368040 w 5881012"/>
              <a:gd name="connsiteY1635" fmla="*/ 1809917 h 2335963"/>
              <a:gd name="connsiteX1636" fmla="*/ 365019 w 5881012"/>
              <a:gd name="connsiteY1636" fmla="*/ 1809405 h 2335963"/>
              <a:gd name="connsiteX1637" fmla="*/ 4043095 w 5881012"/>
              <a:gd name="connsiteY1637" fmla="*/ 1809382 h 2335963"/>
              <a:gd name="connsiteX1638" fmla="*/ 4050458 w 5881012"/>
              <a:gd name="connsiteY1638" fmla="*/ 1811364 h 2335963"/>
              <a:gd name="connsiteX1639" fmla="*/ 4057345 w 5881012"/>
              <a:gd name="connsiteY1639" fmla="*/ 1820330 h 2335963"/>
              <a:gd name="connsiteX1640" fmla="*/ 4055869 w 5881012"/>
              <a:gd name="connsiteY1640" fmla="*/ 1831530 h 2335963"/>
              <a:gd name="connsiteX1641" fmla="*/ 4043072 w 5881012"/>
              <a:gd name="connsiteY1641" fmla="*/ 1838922 h 2335963"/>
              <a:gd name="connsiteX1642" fmla="*/ 4035703 w 5881012"/>
              <a:gd name="connsiteY1642" fmla="*/ 1836940 h 2335963"/>
              <a:gd name="connsiteX1643" fmla="*/ 4028819 w 5881012"/>
              <a:gd name="connsiteY1643" fmla="*/ 1827974 h 2335963"/>
              <a:gd name="connsiteX1644" fmla="*/ 4030295 w 5881012"/>
              <a:gd name="connsiteY1644" fmla="*/ 1816774 h 2335963"/>
              <a:gd name="connsiteX1645" fmla="*/ 4043095 w 5881012"/>
              <a:gd name="connsiteY1645" fmla="*/ 1809382 h 2335963"/>
              <a:gd name="connsiteX1646" fmla="*/ 2757648 w 5881012"/>
              <a:gd name="connsiteY1646" fmla="*/ 1807619 h 2335963"/>
              <a:gd name="connsiteX1647" fmla="*/ 2765707 w 5881012"/>
              <a:gd name="connsiteY1647" fmla="*/ 1809784 h 2335963"/>
              <a:gd name="connsiteX1648" fmla="*/ 2773228 w 5881012"/>
              <a:gd name="connsiteY1648" fmla="*/ 1819594 h 2335963"/>
              <a:gd name="connsiteX1649" fmla="*/ 2771615 w 5881012"/>
              <a:gd name="connsiteY1649" fmla="*/ 1831846 h 2335963"/>
              <a:gd name="connsiteX1650" fmla="*/ 2757611 w 5881012"/>
              <a:gd name="connsiteY1650" fmla="*/ 1839927 h 2335963"/>
              <a:gd name="connsiteX1651" fmla="*/ 2749550 w 5881012"/>
              <a:gd name="connsiteY1651" fmla="*/ 1837761 h 2335963"/>
              <a:gd name="connsiteX1652" fmla="*/ 2743643 w 5881012"/>
              <a:gd name="connsiteY1652" fmla="*/ 1815694 h 2335963"/>
              <a:gd name="connsiteX1653" fmla="*/ 2757648 w 5881012"/>
              <a:gd name="connsiteY1653" fmla="*/ 1807619 h 2335963"/>
              <a:gd name="connsiteX1654" fmla="*/ 4737436 w 5881012"/>
              <a:gd name="connsiteY1654" fmla="*/ 1807033 h 2335963"/>
              <a:gd name="connsiteX1655" fmla="*/ 4755448 w 5881012"/>
              <a:gd name="connsiteY1655" fmla="*/ 1811875 h 2335963"/>
              <a:gd name="connsiteX1656" fmla="*/ 4755448 w 5881012"/>
              <a:gd name="connsiteY1656" fmla="*/ 1811876 h 2335963"/>
              <a:gd name="connsiteX1657" fmla="*/ 4772266 w 5881012"/>
              <a:gd name="connsiteY1657" fmla="*/ 1833788 h 2335963"/>
              <a:gd name="connsiteX1658" fmla="*/ 4768659 w 5881012"/>
              <a:gd name="connsiteY1658" fmla="*/ 1861173 h 2335963"/>
              <a:gd name="connsiteX1659" fmla="*/ 4737379 w 5881012"/>
              <a:gd name="connsiteY1659" fmla="*/ 1879214 h 2335963"/>
              <a:gd name="connsiteX1660" fmla="*/ 4719361 w 5881012"/>
              <a:gd name="connsiteY1660" fmla="*/ 1874373 h 2335963"/>
              <a:gd name="connsiteX1661" fmla="*/ 4706156 w 5881012"/>
              <a:gd name="connsiteY1661" fmla="*/ 1825080 h 2335963"/>
              <a:gd name="connsiteX1662" fmla="*/ 4737436 w 5881012"/>
              <a:gd name="connsiteY1662" fmla="*/ 1807033 h 2335963"/>
              <a:gd name="connsiteX1663" fmla="*/ 5328567 w 5881012"/>
              <a:gd name="connsiteY1663" fmla="*/ 1795638 h 2335963"/>
              <a:gd name="connsiteX1664" fmla="*/ 5342978 w 5881012"/>
              <a:gd name="connsiteY1664" fmla="*/ 1799515 h 2335963"/>
              <a:gd name="connsiteX1665" fmla="*/ 5356442 w 5881012"/>
              <a:gd name="connsiteY1665" fmla="*/ 1817056 h 2335963"/>
              <a:gd name="connsiteX1666" fmla="*/ 5353546 w 5881012"/>
              <a:gd name="connsiteY1666" fmla="*/ 1838974 h 2335963"/>
              <a:gd name="connsiteX1667" fmla="*/ 5328510 w 5881012"/>
              <a:gd name="connsiteY1667" fmla="*/ 1853425 h 2335963"/>
              <a:gd name="connsiteX1668" fmla="*/ 5314094 w 5881012"/>
              <a:gd name="connsiteY1668" fmla="*/ 1849548 h 2335963"/>
              <a:gd name="connsiteX1669" fmla="*/ 5300630 w 5881012"/>
              <a:gd name="connsiteY1669" fmla="*/ 1832007 h 2335963"/>
              <a:gd name="connsiteX1670" fmla="*/ 5303525 w 5881012"/>
              <a:gd name="connsiteY1670" fmla="*/ 1810089 h 2335963"/>
              <a:gd name="connsiteX1671" fmla="*/ 5328567 w 5881012"/>
              <a:gd name="connsiteY1671" fmla="*/ 1795638 h 2335963"/>
              <a:gd name="connsiteX1672" fmla="*/ 4390284 w 5881012"/>
              <a:gd name="connsiteY1672" fmla="*/ 1793668 h 2335963"/>
              <a:gd name="connsiteX1673" fmla="*/ 4410226 w 5881012"/>
              <a:gd name="connsiteY1673" fmla="*/ 1799038 h 2335963"/>
              <a:gd name="connsiteX1674" fmla="*/ 4428847 w 5881012"/>
              <a:gd name="connsiteY1674" fmla="*/ 1823299 h 2335963"/>
              <a:gd name="connsiteX1675" fmla="*/ 4424849 w 5881012"/>
              <a:gd name="connsiteY1675" fmla="*/ 1853620 h 2335963"/>
              <a:gd name="connsiteX1676" fmla="*/ 4390210 w 5881012"/>
              <a:gd name="connsiteY1676" fmla="*/ 1873607 h 2335963"/>
              <a:gd name="connsiteX1677" fmla="*/ 4370268 w 5881012"/>
              <a:gd name="connsiteY1677" fmla="*/ 1868243 h 2335963"/>
              <a:gd name="connsiteX1678" fmla="*/ 4355639 w 5881012"/>
              <a:gd name="connsiteY1678" fmla="*/ 1813655 h 2335963"/>
              <a:gd name="connsiteX1679" fmla="*/ 4390284 w 5881012"/>
              <a:gd name="connsiteY1679" fmla="*/ 1793668 h 2335963"/>
              <a:gd name="connsiteX1680" fmla="*/ 2240119 w 5881012"/>
              <a:gd name="connsiteY1680" fmla="*/ 1793639 h 2335963"/>
              <a:gd name="connsiteX1681" fmla="*/ 2235619 w 5881012"/>
              <a:gd name="connsiteY1681" fmla="*/ 1794828 h 2335963"/>
              <a:gd name="connsiteX1682" fmla="*/ 2227323 w 5881012"/>
              <a:gd name="connsiteY1682" fmla="*/ 1798774 h 2335963"/>
              <a:gd name="connsiteX1683" fmla="*/ 2222070 w 5881012"/>
              <a:gd name="connsiteY1683" fmla="*/ 1804156 h 2335963"/>
              <a:gd name="connsiteX1684" fmla="*/ 2222650 w 5881012"/>
              <a:gd name="connsiteY1684" fmla="*/ 1811651 h 2335963"/>
              <a:gd name="connsiteX1685" fmla="*/ 2226493 w 5881012"/>
              <a:gd name="connsiteY1685" fmla="*/ 1820025 h 2335963"/>
              <a:gd name="connsiteX1686" fmla="*/ 2231872 w 5881012"/>
              <a:gd name="connsiteY1686" fmla="*/ 1825373 h 2335963"/>
              <a:gd name="connsiteX1687" fmla="*/ 2235027 w 5881012"/>
              <a:gd name="connsiteY1687" fmla="*/ 1825935 h 2335963"/>
              <a:gd name="connsiteX1688" fmla="*/ 2239430 w 5881012"/>
              <a:gd name="connsiteY1688" fmla="*/ 1824804 h 2335963"/>
              <a:gd name="connsiteX1689" fmla="*/ 2247887 w 5881012"/>
              <a:gd name="connsiteY1689" fmla="*/ 1820921 h 2335963"/>
              <a:gd name="connsiteX1690" fmla="*/ 2253272 w 5881012"/>
              <a:gd name="connsiteY1690" fmla="*/ 1815488 h 2335963"/>
              <a:gd name="connsiteX1691" fmla="*/ 2252620 w 5881012"/>
              <a:gd name="connsiteY1691" fmla="*/ 1807860 h 2335963"/>
              <a:gd name="connsiteX1692" fmla="*/ 2248614 w 5881012"/>
              <a:gd name="connsiteY1692" fmla="*/ 1799452 h 2335963"/>
              <a:gd name="connsiteX1693" fmla="*/ 2243176 w 5881012"/>
              <a:gd name="connsiteY1693" fmla="*/ 1794168 h 2335963"/>
              <a:gd name="connsiteX1694" fmla="*/ 2240119 w 5881012"/>
              <a:gd name="connsiteY1694" fmla="*/ 1793639 h 2335963"/>
              <a:gd name="connsiteX1695" fmla="*/ 1891169 w 5881012"/>
              <a:gd name="connsiteY1695" fmla="*/ 1788602 h 2335963"/>
              <a:gd name="connsiteX1696" fmla="*/ 1887032 w 5881012"/>
              <a:gd name="connsiteY1696" fmla="*/ 1789595 h 2335963"/>
              <a:gd name="connsiteX1697" fmla="*/ 1883787 w 5881012"/>
              <a:gd name="connsiteY1697" fmla="*/ 1791129 h 2335963"/>
              <a:gd name="connsiteX1698" fmla="*/ 1878897 w 5881012"/>
              <a:gd name="connsiteY1698" fmla="*/ 1796355 h 2335963"/>
              <a:gd name="connsiteX1699" fmla="*/ 1879291 w 5881012"/>
              <a:gd name="connsiteY1699" fmla="*/ 1803500 h 2335963"/>
              <a:gd name="connsiteX1700" fmla="*/ 1880796 w 5881012"/>
              <a:gd name="connsiteY1700" fmla="*/ 1806780 h 2335963"/>
              <a:gd name="connsiteX1701" fmla="*/ 1886023 w 5881012"/>
              <a:gd name="connsiteY1701" fmla="*/ 1811754 h 2335963"/>
              <a:gd name="connsiteX1702" fmla="*/ 1889179 w 5881012"/>
              <a:gd name="connsiteY1702" fmla="*/ 1812317 h 2335963"/>
              <a:gd name="connsiteX1703" fmla="*/ 1893225 w 5881012"/>
              <a:gd name="connsiteY1703" fmla="*/ 1811369 h 2335963"/>
              <a:gd name="connsiteX1704" fmla="*/ 1896540 w 5881012"/>
              <a:gd name="connsiteY1704" fmla="*/ 1809841 h 2335963"/>
              <a:gd name="connsiteX1705" fmla="*/ 1901522 w 5881012"/>
              <a:gd name="connsiteY1705" fmla="*/ 1804569 h 2335963"/>
              <a:gd name="connsiteX1706" fmla="*/ 1901077 w 5881012"/>
              <a:gd name="connsiteY1706" fmla="*/ 1797326 h 2335963"/>
              <a:gd name="connsiteX1707" fmla="*/ 1901077 w 5881012"/>
              <a:gd name="connsiteY1707" fmla="*/ 1797327 h 2335963"/>
              <a:gd name="connsiteX1708" fmla="*/ 1899503 w 5881012"/>
              <a:gd name="connsiteY1708" fmla="*/ 1794024 h 2335963"/>
              <a:gd name="connsiteX1709" fmla="*/ 1894219 w 5881012"/>
              <a:gd name="connsiteY1709" fmla="*/ 1789125 h 2335963"/>
              <a:gd name="connsiteX1710" fmla="*/ 1891169 w 5881012"/>
              <a:gd name="connsiteY1710" fmla="*/ 1788602 h 2335963"/>
              <a:gd name="connsiteX1711" fmla="*/ 4981397 w 5881012"/>
              <a:gd name="connsiteY1711" fmla="*/ 1781721 h 2335963"/>
              <a:gd name="connsiteX1712" fmla="*/ 4998037 w 5881012"/>
              <a:gd name="connsiteY1712" fmla="*/ 1786195 h 2335963"/>
              <a:gd name="connsiteX1713" fmla="*/ 5013556 w 5881012"/>
              <a:gd name="connsiteY1713" fmla="*/ 1806424 h 2335963"/>
              <a:gd name="connsiteX1714" fmla="*/ 5010225 w 5881012"/>
              <a:gd name="connsiteY1714" fmla="*/ 1831702 h 2335963"/>
              <a:gd name="connsiteX1715" fmla="*/ 4981340 w 5881012"/>
              <a:gd name="connsiteY1715" fmla="*/ 1848370 h 2335963"/>
              <a:gd name="connsiteX1716" fmla="*/ 4964713 w 5881012"/>
              <a:gd name="connsiteY1716" fmla="*/ 1843902 h 2335963"/>
              <a:gd name="connsiteX1717" fmla="*/ 4949211 w 5881012"/>
              <a:gd name="connsiteY1717" fmla="*/ 1823661 h 2335963"/>
              <a:gd name="connsiteX1718" fmla="*/ 4952519 w 5881012"/>
              <a:gd name="connsiteY1718" fmla="*/ 1798389 h 2335963"/>
              <a:gd name="connsiteX1719" fmla="*/ 4952518 w 5881012"/>
              <a:gd name="connsiteY1719" fmla="*/ 1798389 h 2335963"/>
              <a:gd name="connsiteX1720" fmla="*/ 4981397 w 5881012"/>
              <a:gd name="connsiteY1720" fmla="*/ 1781721 h 2335963"/>
              <a:gd name="connsiteX1721" fmla="*/ 5572512 w 5881012"/>
              <a:gd name="connsiteY1721" fmla="*/ 1778360 h 2335963"/>
              <a:gd name="connsiteX1722" fmla="*/ 5581541 w 5881012"/>
              <a:gd name="connsiteY1722" fmla="*/ 1780790 h 2335963"/>
              <a:gd name="connsiteX1723" fmla="*/ 5589973 w 5881012"/>
              <a:gd name="connsiteY1723" fmla="*/ 1791778 h 2335963"/>
              <a:gd name="connsiteX1724" fmla="*/ 5588163 w 5881012"/>
              <a:gd name="connsiteY1724" fmla="*/ 1805500 h 2335963"/>
              <a:gd name="connsiteX1725" fmla="*/ 5572478 w 5881012"/>
              <a:gd name="connsiteY1725" fmla="*/ 1814546 h 2335963"/>
              <a:gd name="connsiteX1726" fmla="*/ 5563454 w 5881012"/>
              <a:gd name="connsiteY1726" fmla="*/ 1812122 h 2335963"/>
              <a:gd name="connsiteX1727" fmla="*/ 5556831 w 5881012"/>
              <a:gd name="connsiteY1727" fmla="*/ 1787413 h 2335963"/>
              <a:gd name="connsiteX1728" fmla="*/ 5572512 w 5881012"/>
              <a:gd name="connsiteY1728" fmla="*/ 1778360 h 2335963"/>
              <a:gd name="connsiteX1729" fmla="*/ 1194790 w 5881012"/>
              <a:gd name="connsiteY1729" fmla="*/ 1774277 h 2335963"/>
              <a:gd name="connsiteX1730" fmla="*/ 1191146 w 5881012"/>
              <a:gd name="connsiteY1730" fmla="*/ 1775047 h 2335963"/>
              <a:gd name="connsiteX1731" fmla="*/ 1187937 w 5881012"/>
              <a:gd name="connsiteY1731" fmla="*/ 1776357 h 2335963"/>
              <a:gd name="connsiteX1732" fmla="*/ 1182786 w 5881012"/>
              <a:gd name="connsiteY1732" fmla="*/ 1781354 h 2335963"/>
              <a:gd name="connsiteX1733" fmla="*/ 1182851 w 5881012"/>
              <a:gd name="connsiteY1733" fmla="*/ 1788533 h 2335963"/>
              <a:gd name="connsiteX1734" fmla="*/ 1183423 w 5881012"/>
              <a:gd name="connsiteY1734" fmla="*/ 1789889 h 2335963"/>
              <a:gd name="connsiteX1735" fmla="*/ 1188853 w 5881012"/>
              <a:gd name="connsiteY1735" fmla="*/ 1795052 h 2335963"/>
              <a:gd name="connsiteX1736" fmla="*/ 1191865 w 5881012"/>
              <a:gd name="connsiteY1736" fmla="*/ 1795563 h 2335963"/>
              <a:gd name="connsiteX1737" fmla="*/ 1196317 w 5881012"/>
              <a:gd name="connsiteY1737" fmla="*/ 1794403 h 2335963"/>
              <a:gd name="connsiteX1738" fmla="*/ 1199416 w 5881012"/>
              <a:gd name="connsiteY1738" fmla="*/ 1792783 h 2335963"/>
              <a:gd name="connsiteX1739" fmla="*/ 1204058 w 5881012"/>
              <a:gd name="connsiteY1739" fmla="*/ 1787464 h 2335963"/>
              <a:gd name="connsiteX1740" fmla="*/ 1203508 w 5881012"/>
              <a:gd name="connsiteY1740" fmla="*/ 1780428 h 2335963"/>
              <a:gd name="connsiteX1741" fmla="*/ 1203507 w 5881012"/>
              <a:gd name="connsiteY1741" fmla="*/ 1780428 h 2335963"/>
              <a:gd name="connsiteX1742" fmla="*/ 1202973 w 5881012"/>
              <a:gd name="connsiteY1742" fmla="*/ 1779371 h 2335963"/>
              <a:gd name="connsiteX1743" fmla="*/ 1194790 w 5881012"/>
              <a:gd name="connsiteY1743" fmla="*/ 1774277 h 2335963"/>
              <a:gd name="connsiteX1744" fmla="*/ 777877 w 5881012"/>
              <a:gd name="connsiteY1744" fmla="*/ 1773594 h 2335963"/>
              <a:gd name="connsiteX1745" fmla="*/ 793259 w 5881012"/>
              <a:gd name="connsiteY1745" fmla="*/ 1777729 h 2335963"/>
              <a:gd name="connsiteX1746" fmla="*/ 807621 w 5881012"/>
              <a:gd name="connsiteY1746" fmla="*/ 1796447 h 2335963"/>
              <a:gd name="connsiteX1747" fmla="*/ 804543 w 5881012"/>
              <a:gd name="connsiteY1747" fmla="*/ 1819835 h 2335963"/>
              <a:gd name="connsiteX1748" fmla="*/ 777820 w 5881012"/>
              <a:gd name="connsiteY1748" fmla="*/ 1835251 h 2335963"/>
              <a:gd name="connsiteX1749" fmla="*/ 762436 w 5881012"/>
              <a:gd name="connsiteY1749" fmla="*/ 1831116 h 2335963"/>
              <a:gd name="connsiteX1750" fmla="*/ 748074 w 5881012"/>
              <a:gd name="connsiteY1750" fmla="*/ 1812403 h 2335963"/>
              <a:gd name="connsiteX1751" fmla="*/ 751152 w 5881012"/>
              <a:gd name="connsiteY1751" fmla="*/ 1789010 h 2335963"/>
              <a:gd name="connsiteX1752" fmla="*/ 777877 w 5881012"/>
              <a:gd name="connsiteY1752" fmla="*/ 1773594 h 2335963"/>
              <a:gd name="connsiteX1753" fmla="*/ 4634246 w 5881012"/>
              <a:gd name="connsiteY1753" fmla="*/ 1768086 h 2335963"/>
              <a:gd name="connsiteX1754" fmla="*/ 4652941 w 5881012"/>
              <a:gd name="connsiteY1754" fmla="*/ 1773111 h 2335963"/>
              <a:gd name="connsiteX1755" fmla="*/ 4652943 w 5881012"/>
              <a:gd name="connsiteY1755" fmla="*/ 1773112 h 2335963"/>
              <a:gd name="connsiteX1756" fmla="*/ 4670380 w 5881012"/>
              <a:gd name="connsiteY1756" fmla="*/ 1795874 h 2335963"/>
              <a:gd name="connsiteX1757" fmla="*/ 4666658 w 5881012"/>
              <a:gd name="connsiteY1757" fmla="*/ 1824293 h 2335963"/>
              <a:gd name="connsiteX1758" fmla="*/ 4634178 w 5881012"/>
              <a:gd name="connsiteY1758" fmla="*/ 1843041 h 2335963"/>
              <a:gd name="connsiteX1759" fmla="*/ 4615477 w 5881012"/>
              <a:gd name="connsiteY1759" fmla="*/ 1838009 h 2335963"/>
              <a:gd name="connsiteX1760" fmla="*/ 4598016 w 5881012"/>
              <a:gd name="connsiteY1760" fmla="*/ 1815258 h 2335963"/>
              <a:gd name="connsiteX1761" fmla="*/ 4601761 w 5881012"/>
              <a:gd name="connsiteY1761" fmla="*/ 1786827 h 2335963"/>
              <a:gd name="connsiteX1762" fmla="*/ 4634246 w 5881012"/>
              <a:gd name="connsiteY1762" fmla="*/ 1768086 h 2335963"/>
              <a:gd name="connsiteX1763" fmla="*/ 257626 w 5881012"/>
              <a:gd name="connsiteY1763" fmla="*/ 1764708 h 2335963"/>
              <a:gd name="connsiteX1764" fmla="*/ 252847 w 5881012"/>
              <a:gd name="connsiteY1764" fmla="*/ 1766057 h 2335963"/>
              <a:gd name="connsiteX1765" fmla="*/ 235358 w 5881012"/>
              <a:gd name="connsiteY1765" fmla="*/ 1772996 h 2335963"/>
              <a:gd name="connsiteX1766" fmla="*/ 228617 w 5881012"/>
              <a:gd name="connsiteY1766" fmla="*/ 1778855 h 2335963"/>
              <a:gd name="connsiteX1767" fmla="*/ 230119 w 5881012"/>
              <a:gd name="connsiteY1767" fmla="*/ 1787660 h 2335963"/>
              <a:gd name="connsiteX1768" fmla="*/ 237442 w 5881012"/>
              <a:gd name="connsiteY1768" fmla="*/ 1799383 h 2335963"/>
              <a:gd name="connsiteX1769" fmla="*/ 243281 w 5881012"/>
              <a:gd name="connsiteY1769" fmla="*/ 1804322 h 2335963"/>
              <a:gd name="connsiteX1770" fmla="*/ 245704 w 5881012"/>
              <a:gd name="connsiteY1770" fmla="*/ 1804650 h 2335963"/>
              <a:gd name="connsiteX1771" fmla="*/ 250825 w 5881012"/>
              <a:gd name="connsiteY1771" fmla="*/ 1803076 h 2335963"/>
              <a:gd name="connsiteX1772" fmla="*/ 265368 w 5881012"/>
              <a:gd name="connsiteY1772" fmla="*/ 1795540 h 2335963"/>
              <a:gd name="connsiteX1773" fmla="*/ 270583 w 5881012"/>
              <a:gd name="connsiteY1773" fmla="*/ 1790486 h 2335963"/>
              <a:gd name="connsiteX1774" fmla="*/ 270445 w 5881012"/>
              <a:gd name="connsiteY1774" fmla="*/ 1783220 h 2335963"/>
              <a:gd name="connsiteX1775" fmla="*/ 266497 w 5881012"/>
              <a:gd name="connsiteY1775" fmla="*/ 1771721 h 2335963"/>
              <a:gd name="connsiteX1776" fmla="*/ 261121 w 5881012"/>
              <a:gd name="connsiteY1776" fmla="*/ 1765403 h 2335963"/>
              <a:gd name="connsiteX1777" fmla="*/ 257626 w 5881012"/>
              <a:gd name="connsiteY1777" fmla="*/ 1764708 h 2335963"/>
              <a:gd name="connsiteX1778" fmla="*/ 2654450 w 5881012"/>
              <a:gd name="connsiteY1778" fmla="*/ 1763961 h 2335963"/>
              <a:gd name="connsiteX1779" fmla="*/ 2665555 w 5881012"/>
              <a:gd name="connsiteY1779" fmla="*/ 1766948 h 2335963"/>
              <a:gd name="connsiteX1780" fmla="*/ 2673687 w 5881012"/>
              <a:gd name="connsiteY1780" fmla="*/ 1797332 h 2335963"/>
              <a:gd name="connsiteX1781" fmla="*/ 2654408 w 5881012"/>
              <a:gd name="connsiteY1781" fmla="*/ 1808457 h 2335963"/>
              <a:gd name="connsiteX1782" fmla="*/ 2643312 w 5881012"/>
              <a:gd name="connsiteY1782" fmla="*/ 1805471 h 2335963"/>
              <a:gd name="connsiteX1783" fmla="*/ 2632947 w 5881012"/>
              <a:gd name="connsiteY1783" fmla="*/ 1791973 h 2335963"/>
              <a:gd name="connsiteX1784" fmla="*/ 2635165 w 5881012"/>
              <a:gd name="connsiteY1784" fmla="*/ 1775099 h 2335963"/>
              <a:gd name="connsiteX1785" fmla="*/ 2654450 w 5881012"/>
              <a:gd name="connsiteY1785" fmla="*/ 1763961 h 2335963"/>
              <a:gd name="connsiteX1786" fmla="*/ 83541 w 5881012"/>
              <a:gd name="connsiteY1786" fmla="*/ 1760435 h 2335963"/>
              <a:gd name="connsiteX1787" fmla="*/ 96022 w 5881012"/>
              <a:gd name="connsiteY1787" fmla="*/ 1763795 h 2335963"/>
              <a:gd name="connsiteX1788" fmla="*/ 107679 w 5881012"/>
              <a:gd name="connsiteY1788" fmla="*/ 1778981 h 2335963"/>
              <a:gd name="connsiteX1789" fmla="*/ 105178 w 5881012"/>
              <a:gd name="connsiteY1789" fmla="*/ 1797964 h 2335963"/>
              <a:gd name="connsiteX1790" fmla="*/ 83499 w 5881012"/>
              <a:gd name="connsiteY1790" fmla="*/ 1810468 h 2335963"/>
              <a:gd name="connsiteX1791" fmla="*/ 71015 w 5881012"/>
              <a:gd name="connsiteY1791" fmla="*/ 1807113 h 2335963"/>
              <a:gd name="connsiteX1792" fmla="*/ 61859 w 5881012"/>
              <a:gd name="connsiteY1792" fmla="*/ 1772950 h 2335963"/>
              <a:gd name="connsiteX1793" fmla="*/ 83541 w 5881012"/>
              <a:gd name="connsiteY1793" fmla="*/ 1760435 h 2335963"/>
              <a:gd name="connsiteX1794" fmla="*/ 2136382 w 5881012"/>
              <a:gd name="connsiteY1794" fmla="*/ 1757638 h 2335963"/>
              <a:gd name="connsiteX1795" fmla="*/ 2132034 w 5881012"/>
              <a:gd name="connsiteY1795" fmla="*/ 1758741 h 2335963"/>
              <a:gd name="connsiteX1796" fmla="*/ 2125561 w 5881012"/>
              <a:gd name="connsiteY1796" fmla="*/ 1761808 h 2335963"/>
              <a:gd name="connsiteX1797" fmla="*/ 2120446 w 5881012"/>
              <a:gd name="connsiteY1797" fmla="*/ 1767115 h 2335963"/>
              <a:gd name="connsiteX1798" fmla="*/ 2120921 w 5881012"/>
              <a:gd name="connsiteY1798" fmla="*/ 1774467 h 2335963"/>
              <a:gd name="connsiteX1799" fmla="*/ 2123894 w 5881012"/>
              <a:gd name="connsiteY1799" fmla="*/ 1781009 h 2335963"/>
              <a:gd name="connsiteX1800" fmla="*/ 2129194 w 5881012"/>
              <a:gd name="connsiteY1800" fmla="*/ 1786236 h 2335963"/>
              <a:gd name="connsiteX1801" fmla="*/ 2132386 w 5881012"/>
              <a:gd name="connsiteY1801" fmla="*/ 1786810 h 2335963"/>
              <a:gd name="connsiteX1802" fmla="*/ 2136624 w 5881012"/>
              <a:gd name="connsiteY1802" fmla="*/ 1785765 h 2335963"/>
              <a:gd name="connsiteX1803" fmla="*/ 2143250 w 5881012"/>
              <a:gd name="connsiteY1803" fmla="*/ 1782750 h 2335963"/>
              <a:gd name="connsiteX1804" fmla="*/ 2148505 w 5881012"/>
              <a:gd name="connsiteY1804" fmla="*/ 1777385 h 2335963"/>
              <a:gd name="connsiteX1805" fmla="*/ 2148505 w 5881012"/>
              <a:gd name="connsiteY1805" fmla="*/ 1777384 h 2335963"/>
              <a:gd name="connsiteX1806" fmla="*/ 2147945 w 5881012"/>
              <a:gd name="connsiteY1806" fmla="*/ 1769895 h 2335963"/>
              <a:gd name="connsiteX1807" fmla="*/ 2144827 w 5881012"/>
              <a:gd name="connsiteY1807" fmla="*/ 1763313 h 2335963"/>
              <a:gd name="connsiteX1808" fmla="*/ 2139453 w 5881012"/>
              <a:gd name="connsiteY1808" fmla="*/ 1758166 h 2335963"/>
              <a:gd name="connsiteX1809" fmla="*/ 2136382 w 5881012"/>
              <a:gd name="connsiteY1809" fmla="*/ 1757638 h 2335963"/>
              <a:gd name="connsiteX1810" fmla="*/ 5225360 w 5881012"/>
              <a:gd name="connsiteY1810" fmla="*/ 1756690 h 2335963"/>
              <a:gd name="connsiteX1811" fmla="*/ 5240472 w 5881012"/>
              <a:gd name="connsiteY1811" fmla="*/ 1760757 h 2335963"/>
              <a:gd name="connsiteX1812" fmla="*/ 5254555 w 5881012"/>
              <a:gd name="connsiteY1812" fmla="*/ 1779136 h 2335963"/>
              <a:gd name="connsiteX1813" fmla="*/ 5251551 w 5881012"/>
              <a:gd name="connsiteY1813" fmla="*/ 1802105 h 2335963"/>
              <a:gd name="connsiteX1814" fmla="*/ 5225308 w 5881012"/>
              <a:gd name="connsiteY1814" fmla="*/ 1817246 h 2335963"/>
              <a:gd name="connsiteX1815" fmla="*/ 5210197 w 5881012"/>
              <a:gd name="connsiteY1815" fmla="*/ 1813185 h 2335963"/>
              <a:gd name="connsiteX1816" fmla="*/ 5196096 w 5881012"/>
              <a:gd name="connsiteY1816" fmla="*/ 1794805 h 2335963"/>
              <a:gd name="connsiteX1817" fmla="*/ 5199123 w 5881012"/>
              <a:gd name="connsiteY1817" fmla="*/ 1771836 h 2335963"/>
              <a:gd name="connsiteX1818" fmla="*/ 5225360 w 5881012"/>
              <a:gd name="connsiteY1818" fmla="*/ 1756690 h 2335963"/>
              <a:gd name="connsiteX1819" fmla="*/ 4287083 w 5881012"/>
              <a:gd name="connsiteY1819" fmla="*/ 1755277 h 2335963"/>
              <a:gd name="connsiteX1820" fmla="*/ 4307439 w 5881012"/>
              <a:gd name="connsiteY1820" fmla="*/ 1760751 h 2335963"/>
              <a:gd name="connsiteX1821" fmla="*/ 4326444 w 5881012"/>
              <a:gd name="connsiteY1821" fmla="*/ 1785512 h 2335963"/>
              <a:gd name="connsiteX1822" fmla="*/ 4322372 w 5881012"/>
              <a:gd name="connsiteY1822" fmla="*/ 1816476 h 2335963"/>
              <a:gd name="connsiteX1823" fmla="*/ 4287002 w 5881012"/>
              <a:gd name="connsiteY1823" fmla="*/ 1836877 h 2335963"/>
              <a:gd name="connsiteX1824" fmla="*/ 4266641 w 5881012"/>
              <a:gd name="connsiteY1824" fmla="*/ 1831403 h 2335963"/>
              <a:gd name="connsiteX1825" fmla="*/ 4251719 w 5881012"/>
              <a:gd name="connsiteY1825" fmla="*/ 1775673 h 2335963"/>
              <a:gd name="connsiteX1826" fmla="*/ 4251720 w 5881012"/>
              <a:gd name="connsiteY1826" fmla="*/ 1775673 h 2335963"/>
              <a:gd name="connsiteX1827" fmla="*/ 4287083 w 5881012"/>
              <a:gd name="connsiteY1827" fmla="*/ 1755277 h 2335963"/>
              <a:gd name="connsiteX1828" fmla="*/ 1787582 w 5881012"/>
              <a:gd name="connsiteY1828" fmla="*/ 1752129 h 2335963"/>
              <a:gd name="connsiteX1829" fmla="*/ 1783565 w 5881012"/>
              <a:gd name="connsiteY1829" fmla="*/ 1753060 h 2335963"/>
              <a:gd name="connsiteX1830" fmla="*/ 1781838 w 5881012"/>
              <a:gd name="connsiteY1830" fmla="*/ 1753881 h 2335963"/>
              <a:gd name="connsiteX1831" fmla="*/ 1777061 w 5881012"/>
              <a:gd name="connsiteY1831" fmla="*/ 1759085 h 2335963"/>
              <a:gd name="connsiteX1832" fmla="*/ 1777434 w 5881012"/>
              <a:gd name="connsiteY1832" fmla="*/ 1766144 h 2335963"/>
              <a:gd name="connsiteX1833" fmla="*/ 1778321 w 5881012"/>
              <a:gd name="connsiteY1833" fmla="*/ 1768057 h 2335963"/>
              <a:gd name="connsiteX1834" fmla="*/ 1783513 w 5881012"/>
              <a:gd name="connsiteY1834" fmla="*/ 1772933 h 2335963"/>
              <a:gd name="connsiteX1835" fmla="*/ 1786661 w 5881012"/>
              <a:gd name="connsiteY1835" fmla="*/ 1773490 h 2335963"/>
              <a:gd name="connsiteX1836" fmla="*/ 1790624 w 5881012"/>
              <a:gd name="connsiteY1836" fmla="*/ 1772588 h 2335963"/>
              <a:gd name="connsiteX1837" fmla="*/ 1792329 w 5881012"/>
              <a:gd name="connsiteY1837" fmla="*/ 1771796 h 2335963"/>
              <a:gd name="connsiteX1838" fmla="*/ 1797206 w 5881012"/>
              <a:gd name="connsiteY1838" fmla="*/ 1766569 h 2335963"/>
              <a:gd name="connsiteX1839" fmla="*/ 1796815 w 5881012"/>
              <a:gd name="connsiteY1839" fmla="*/ 1759435 h 2335963"/>
              <a:gd name="connsiteX1840" fmla="*/ 1796815 w 5881012"/>
              <a:gd name="connsiteY1840" fmla="*/ 1759436 h 2335963"/>
              <a:gd name="connsiteX1841" fmla="*/ 1795885 w 5881012"/>
              <a:gd name="connsiteY1841" fmla="*/ 1757477 h 2335963"/>
              <a:gd name="connsiteX1842" fmla="*/ 1790658 w 5881012"/>
              <a:gd name="connsiteY1842" fmla="*/ 1752664 h 2335963"/>
              <a:gd name="connsiteX1843" fmla="*/ 1787582 w 5881012"/>
              <a:gd name="connsiteY1843" fmla="*/ 1752129 h 2335963"/>
              <a:gd name="connsiteX1844" fmla="*/ 4878208 w 5881012"/>
              <a:gd name="connsiteY1844" fmla="*/ 1742779 h 2335963"/>
              <a:gd name="connsiteX1845" fmla="*/ 4895525 w 5881012"/>
              <a:gd name="connsiteY1845" fmla="*/ 1747431 h 2335963"/>
              <a:gd name="connsiteX1846" fmla="*/ 4908224 w 5881012"/>
              <a:gd name="connsiteY1846" fmla="*/ 1794833 h 2335963"/>
              <a:gd name="connsiteX1847" fmla="*/ 4878139 w 5881012"/>
              <a:gd name="connsiteY1847" fmla="*/ 1812191 h 2335963"/>
              <a:gd name="connsiteX1848" fmla="*/ 4860822 w 5881012"/>
              <a:gd name="connsiteY1848" fmla="*/ 1807539 h 2335963"/>
              <a:gd name="connsiteX1849" fmla="*/ 4844654 w 5881012"/>
              <a:gd name="connsiteY1849" fmla="*/ 1786465 h 2335963"/>
              <a:gd name="connsiteX1850" fmla="*/ 4848123 w 5881012"/>
              <a:gd name="connsiteY1850" fmla="*/ 1760142 h 2335963"/>
              <a:gd name="connsiteX1851" fmla="*/ 4848123 w 5881012"/>
              <a:gd name="connsiteY1851" fmla="*/ 1760141 h 2335963"/>
              <a:gd name="connsiteX1852" fmla="*/ 4878208 w 5881012"/>
              <a:gd name="connsiteY1852" fmla="*/ 1742779 h 2335963"/>
              <a:gd name="connsiteX1853" fmla="*/ 674673 w 5881012"/>
              <a:gd name="connsiteY1853" fmla="*/ 1736863 h 2335963"/>
              <a:gd name="connsiteX1854" fmla="*/ 689643 w 5881012"/>
              <a:gd name="connsiteY1854" fmla="*/ 1740889 h 2335963"/>
              <a:gd name="connsiteX1855" fmla="*/ 700622 w 5881012"/>
              <a:gd name="connsiteY1855" fmla="*/ 1781865 h 2335963"/>
              <a:gd name="connsiteX1856" fmla="*/ 674623 w 5881012"/>
              <a:gd name="connsiteY1856" fmla="*/ 1796861 h 2335963"/>
              <a:gd name="connsiteX1857" fmla="*/ 659653 w 5881012"/>
              <a:gd name="connsiteY1857" fmla="*/ 1792835 h 2335963"/>
              <a:gd name="connsiteX1858" fmla="*/ 645672 w 5881012"/>
              <a:gd name="connsiteY1858" fmla="*/ 1774622 h 2335963"/>
              <a:gd name="connsiteX1859" fmla="*/ 648671 w 5881012"/>
              <a:gd name="connsiteY1859" fmla="*/ 1751860 h 2335963"/>
              <a:gd name="connsiteX1860" fmla="*/ 674673 w 5881012"/>
              <a:gd name="connsiteY1860" fmla="*/ 1736863 h 2335963"/>
              <a:gd name="connsiteX1861" fmla="*/ 5469316 w 5881012"/>
              <a:gd name="connsiteY1861" fmla="*/ 1736645 h 2335963"/>
              <a:gd name="connsiteX1862" fmla="*/ 5480419 w 5881012"/>
              <a:gd name="connsiteY1862" fmla="*/ 1739631 h 2335963"/>
              <a:gd name="connsiteX1863" fmla="*/ 5490780 w 5881012"/>
              <a:gd name="connsiteY1863" fmla="*/ 1753135 h 2335963"/>
              <a:gd name="connsiteX1864" fmla="*/ 5488569 w 5881012"/>
              <a:gd name="connsiteY1864" fmla="*/ 1770009 h 2335963"/>
              <a:gd name="connsiteX1865" fmla="*/ 5469282 w 5881012"/>
              <a:gd name="connsiteY1865" fmla="*/ 1781141 h 2335963"/>
              <a:gd name="connsiteX1866" fmla="*/ 5458179 w 5881012"/>
              <a:gd name="connsiteY1866" fmla="*/ 1778154 h 2335963"/>
              <a:gd name="connsiteX1867" fmla="*/ 5447818 w 5881012"/>
              <a:gd name="connsiteY1867" fmla="*/ 1764651 h 2335963"/>
              <a:gd name="connsiteX1868" fmla="*/ 5450029 w 5881012"/>
              <a:gd name="connsiteY1868" fmla="*/ 1747776 h 2335963"/>
              <a:gd name="connsiteX1869" fmla="*/ 5469316 w 5881012"/>
              <a:gd name="connsiteY1869" fmla="*/ 1736645 h 2335963"/>
              <a:gd name="connsiteX1870" fmla="*/ 1091202 w 5881012"/>
              <a:gd name="connsiteY1870" fmla="*/ 1736593 h 2335963"/>
              <a:gd name="connsiteX1871" fmla="*/ 1087563 w 5881012"/>
              <a:gd name="connsiteY1871" fmla="*/ 1737357 h 2335963"/>
              <a:gd name="connsiteX1872" fmla="*/ 1082526 w 5881012"/>
              <a:gd name="connsiteY1872" fmla="*/ 1739333 h 2335963"/>
              <a:gd name="connsiteX1873" fmla="*/ 1077165 w 5881012"/>
              <a:gd name="connsiteY1873" fmla="*/ 1744330 h 2335963"/>
              <a:gd name="connsiteX1874" fmla="*/ 1077214 w 5881012"/>
              <a:gd name="connsiteY1874" fmla="*/ 1751658 h 2335963"/>
              <a:gd name="connsiteX1875" fmla="*/ 1078733 w 5881012"/>
              <a:gd name="connsiteY1875" fmla="*/ 1755386 h 2335963"/>
              <a:gd name="connsiteX1876" fmla="*/ 1084282 w 5881012"/>
              <a:gd name="connsiteY1876" fmla="*/ 1760842 h 2335963"/>
              <a:gd name="connsiteX1877" fmla="*/ 1087285 w 5881012"/>
              <a:gd name="connsiteY1877" fmla="*/ 1761348 h 2335963"/>
              <a:gd name="connsiteX1878" fmla="*/ 1092018 w 5881012"/>
              <a:gd name="connsiteY1878" fmla="*/ 1760027 h 2335963"/>
              <a:gd name="connsiteX1879" fmla="*/ 1096984 w 5881012"/>
              <a:gd name="connsiteY1879" fmla="*/ 1757304 h 2335963"/>
              <a:gd name="connsiteX1880" fmla="*/ 1101655 w 5881012"/>
              <a:gd name="connsiteY1880" fmla="*/ 1751876 h 2335963"/>
              <a:gd name="connsiteX1881" fmla="*/ 1100967 w 5881012"/>
              <a:gd name="connsiteY1881" fmla="*/ 1744748 h 2335963"/>
              <a:gd name="connsiteX1882" fmla="*/ 1100967 w 5881012"/>
              <a:gd name="connsiteY1882" fmla="*/ 1744749 h 2335963"/>
              <a:gd name="connsiteX1883" fmla="*/ 1099410 w 5881012"/>
              <a:gd name="connsiteY1883" fmla="*/ 1741733 h 2335963"/>
              <a:gd name="connsiteX1884" fmla="*/ 1091202 w 5881012"/>
              <a:gd name="connsiteY1884" fmla="*/ 1736593 h 2335963"/>
              <a:gd name="connsiteX1885" fmla="*/ 4531044 w 5881012"/>
              <a:gd name="connsiteY1885" fmla="*/ 1728863 h 2335963"/>
              <a:gd name="connsiteX1886" fmla="*/ 4550578 w 5881012"/>
              <a:gd name="connsiteY1886" fmla="*/ 1734113 h 2335963"/>
              <a:gd name="connsiteX1887" fmla="*/ 4568809 w 5881012"/>
              <a:gd name="connsiteY1887" fmla="*/ 1757874 h 2335963"/>
              <a:gd name="connsiteX1888" fmla="*/ 4564897 w 5881012"/>
              <a:gd name="connsiteY1888" fmla="*/ 1787569 h 2335963"/>
              <a:gd name="connsiteX1889" fmla="*/ 4530975 w 5881012"/>
              <a:gd name="connsiteY1889" fmla="*/ 1807137 h 2335963"/>
              <a:gd name="connsiteX1890" fmla="*/ 4511441 w 5881012"/>
              <a:gd name="connsiteY1890" fmla="*/ 1801887 h 2335963"/>
              <a:gd name="connsiteX1891" fmla="*/ 4493211 w 5881012"/>
              <a:gd name="connsiteY1891" fmla="*/ 1778126 h 2335963"/>
              <a:gd name="connsiteX1892" fmla="*/ 4497122 w 5881012"/>
              <a:gd name="connsiteY1892" fmla="*/ 1748436 h 2335963"/>
              <a:gd name="connsiteX1893" fmla="*/ 4497122 w 5881012"/>
              <a:gd name="connsiteY1893" fmla="*/ 1748437 h 2335963"/>
              <a:gd name="connsiteX1894" fmla="*/ 4531044 w 5881012"/>
              <a:gd name="connsiteY1894" fmla="*/ 1728863 h 2335963"/>
              <a:gd name="connsiteX1895" fmla="*/ 2032613 w 5881012"/>
              <a:gd name="connsiteY1895" fmla="*/ 1721712 h 2335963"/>
              <a:gd name="connsiteX1896" fmla="*/ 2028413 w 5881012"/>
              <a:gd name="connsiteY1896" fmla="*/ 1722734 h 2335963"/>
              <a:gd name="connsiteX1897" fmla="*/ 2023799 w 5881012"/>
              <a:gd name="connsiteY1897" fmla="*/ 1724911 h 2335963"/>
              <a:gd name="connsiteX1898" fmla="*/ 2023799 w 5881012"/>
              <a:gd name="connsiteY1898" fmla="*/ 1724910 h 2335963"/>
              <a:gd name="connsiteX1899" fmla="*/ 2018802 w 5881012"/>
              <a:gd name="connsiteY1899" fmla="*/ 1730160 h 2335963"/>
              <a:gd name="connsiteX1900" fmla="*/ 2019218 w 5881012"/>
              <a:gd name="connsiteY1900" fmla="*/ 1737403 h 2335963"/>
              <a:gd name="connsiteX1901" fmla="*/ 2021323 w 5881012"/>
              <a:gd name="connsiteY1901" fmla="*/ 1742026 h 2335963"/>
              <a:gd name="connsiteX1902" fmla="*/ 2026570 w 5881012"/>
              <a:gd name="connsiteY1902" fmla="*/ 1747110 h 2335963"/>
              <a:gd name="connsiteX1903" fmla="*/ 2029758 w 5881012"/>
              <a:gd name="connsiteY1903" fmla="*/ 1747684 h 2335963"/>
              <a:gd name="connsiteX1904" fmla="*/ 2033868 w 5881012"/>
              <a:gd name="connsiteY1904" fmla="*/ 1746708 h 2335963"/>
              <a:gd name="connsiteX1905" fmla="*/ 2038555 w 5881012"/>
              <a:gd name="connsiteY1905" fmla="*/ 1744583 h 2335963"/>
              <a:gd name="connsiteX1906" fmla="*/ 2043681 w 5881012"/>
              <a:gd name="connsiteY1906" fmla="*/ 1739270 h 2335963"/>
              <a:gd name="connsiteX1907" fmla="*/ 2043201 w 5881012"/>
              <a:gd name="connsiteY1907" fmla="*/ 1731907 h 2335963"/>
              <a:gd name="connsiteX1908" fmla="*/ 2041002 w 5881012"/>
              <a:gd name="connsiteY1908" fmla="*/ 1727260 h 2335963"/>
              <a:gd name="connsiteX1909" fmla="*/ 2035696 w 5881012"/>
              <a:gd name="connsiteY1909" fmla="*/ 1722246 h 2335963"/>
              <a:gd name="connsiteX1910" fmla="*/ 2032613 w 5881012"/>
              <a:gd name="connsiteY1910" fmla="*/ 1721712 h 2335963"/>
              <a:gd name="connsiteX1911" fmla="*/ 2388990 w 5881012"/>
              <a:gd name="connsiteY1911" fmla="*/ 1720327 h 2335963"/>
              <a:gd name="connsiteX1912" fmla="*/ 2383328 w 5881012"/>
              <a:gd name="connsiteY1912" fmla="*/ 1722297 h 2335963"/>
              <a:gd name="connsiteX1913" fmla="*/ 2366313 w 5881012"/>
              <a:gd name="connsiteY1913" fmla="*/ 1731797 h 2335963"/>
              <a:gd name="connsiteX1914" fmla="*/ 2360863 w 5881012"/>
              <a:gd name="connsiteY1914" fmla="*/ 1737271 h 2335963"/>
              <a:gd name="connsiteX1915" fmla="*/ 2361571 w 5881012"/>
              <a:gd name="connsiteY1915" fmla="*/ 1744962 h 2335963"/>
              <a:gd name="connsiteX1916" fmla="*/ 2366958 w 5881012"/>
              <a:gd name="connsiteY1916" fmla="*/ 1756920 h 2335963"/>
              <a:gd name="connsiteX1917" fmla="*/ 2372372 w 5881012"/>
              <a:gd name="connsiteY1917" fmla="*/ 1762589 h 2335963"/>
              <a:gd name="connsiteX1918" fmla="*/ 2375617 w 5881012"/>
              <a:gd name="connsiteY1918" fmla="*/ 1763187 h 2335963"/>
              <a:gd name="connsiteX1919" fmla="*/ 2380189 w 5881012"/>
              <a:gd name="connsiteY1919" fmla="*/ 1761958 h 2335963"/>
              <a:gd name="connsiteX1920" fmla="*/ 2398788 w 5881012"/>
              <a:gd name="connsiteY1920" fmla="*/ 1754967 h 2335963"/>
              <a:gd name="connsiteX1921" fmla="*/ 2405470 w 5881012"/>
              <a:gd name="connsiteY1921" fmla="*/ 1749471 h 2335963"/>
              <a:gd name="connsiteX1922" fmla="*/ 2404545 w 5881012"/>
              <a:gd name="connsiteY1922" fmla="*/ 1740861 h 2335963"/>
              <a:gd name="connsiteX1923" fmla="*/ 2397695 w 5881012"/>
              <a:gd name="connsiteY1923" fmla="*/ 1726743 h 2335963"/>
              <a:gd name="connsiteX1924" fmla="*/ 2391684 w 5881012"/>
              <a:gd name="connsiteY1924" fmla="*/ 1720735 h 2335963"/>
              <a:gd name="connsiteX1925" fmla="*/ 2391685 w 5881012"/>
              <a:gd name="connsiteY1925" fmla="*/ 1720735 h 2335963"/>
              <a:gd name="connsiteX1926" fmla="*/ 2388990 w 5881012"/>
              <a:gd name="connsiteY1926" fmla="*/ 1720327 h 2335963"/>
              <a:gd name="connsiteX1927" fmla="*/ 4183886 w 5881012"/>
              <a:gd name="connsiteY1927" fmla="*/ 1719374 h 2335963"/>
              <a:gd name="connsiteX1928" fmla="*/ 4203415 w 5881012"/>
              <a:gd name="connsiteY1928" fmla="*/ 1724623 h 2335963"/>
              <a:gd name="connsiteX1929" fmla="*/ 4217734 w 5881012"/>
              <a:gd name="connsiteY1929" fmla="*/ 1778080 h 2335963"/>
              <a:gd name="connsiteX1930" fmla="*/ 4183806 w 5881012"/>
              <a:gd name="connsiteY1930" fmla="*/ 1797654 h 2335963"/>
              <a:gd name="connsiteX1931" fmla="*/ 4164277 w 5881012"/>
              <a:gd name="connsiteY1931" fmla="*/ 1792404 h 2335963"/>
              <a:gd name="connsiteX1932" fmla="*/ 4149955 w 5881012"/>
              <a:gd name="connsiteY1932" fmla="*/ 1738954 h 2335963"/>
              <a:gd name="connsiteX1933" fmla="*/ 4149956 w 5881012"/>
              <a:gd name="connsiteY1933" fmla="*/ 1738954 h 2335963"/>
              <a:gd name="connsiteX1934" fmla="*/ 4183886 w 5881012"/>
              <a:gd name="connsiteY1934" fmla="*/ 1719374 h 2335963"/>
              <a:gd name="connsiteX1935" fmla="*/ 5122163 w 5881012"/>
              <a:gd name="connsiteY1935" fmla="*/ 1717467 h 2335963"/>
              <a:gd name="connsiteX1936" fmla="*/ 5138108 w 5881012"/>
              <a:gd name="connsiteY1936" fmla="*/ 1721752 h 2335963"/>
              <a:gd name="connsiteX1937" fmla="*/ 5149790 w 5881012"/>
              <a:gd name="connsiteY1937" fmla="*/ 1765381 h 2335963"/>
              <a:gd name="connsiteX1938" fmla="*/ 5122106 w 5881012"/>
              <a:gd name="connsiteY1938" fmla="*/ 1781348 h 2335963"/>
              <a:gd name="connsiteX1939" fmla="*/ 5106162 w 5881012"/>
              <a:gd name="connsiteY1939" fmla="*/ 1777063 h 2335963"/>
              <a:gd name="connsiteX1940" fmla="*/ 5094479 w 5881012"/>
              <a:gd name="connsiteY1940" fmla="*/ 1733434 h 2335963"/>
              <a:gd name="connsiteX1941" fmla="*/ 5122163 w 5881012"/>
              <a:gd name="connsiteY1941" fmla="*/ 1717467 h 2335963"/>
              <a:gd name="connsiteX1942" fmla="*/ 1683679 w 5881012"/>
              <a:gd name="connsiteY1942" fmla="*/ 1715744 h 2335963"/>
              <a:gd name="connsiteX1943" fmla="*/ 1680104 w 5881012"/>
              <a:gd name="connsiteY1943" fmla="*/ 1716536 h 2335963"/>
              <a:gd name="connsiteX1944" fmla="*/ 1679834 w 5881012"/>
              <a:gd name="connsiteY1944" fmla="*/ 1716663 h 2335963"/>
              <a:gd name="connsiteX1945" fmla="*/ 1675041 w 5881012"/>
              <a:gd name="connsiteY1945" fmla="*/ 1721924 h 2335963"/>
              <a:gd name="connsiteX1946" fmla="*/ 1675314 w 5881012"/>
              <a:gd name="connsiteY1946" fmla="*/ 1728960 h 2335963"/>
              <a:gd name="connsiteX1947" fmla="*/ 1684059 w 5881012"/>
              <a:gd name="connsiteY1947" fmla="*/ 1734509 h 2335963"/>
              <a:gd name="connsiteX1948" fmla="*/ 1687649 w 5881012"/>
              <a:gd name="connsiteY1948" fmla="*/ 1733710 h 2335963"/>
              <a:gd name="connsiteX1949" fmla="*/ 1692580 w 5881012"/>
              <a:gd name="connsiteY1949" fmla="*/ 1728403 h 2335963"/>
              <a:gd name="connsiteX1950" fmla="*/ 1692438 w 5881012"/>
              <a:gd name="connsiteY1950" fmla="*/ 1721299 h 2335963"/>
              <a:gd name="connsiteX1951" fmla="*/ 1692436 w 5881012"/>
              <a:gd name="connsiteY1951" fmla="*/ 1721297 h 2335963"/>
              <a:gd name="connsiteX1952" fmla="*/ 1683679 w 5881012"/>
              <a:gd name="connsiteY1952" fmla="*/ 1715744 h 2335963"/>
              <a:gd name="connsiteX1953" fmla="*/ 2551264 w 5881012"/>
              <a:gd name="connsiteY1953" fmla="*/ 1712556 h 2335963"/>
              <a:gd name="connsiteX1954" fmla="*/ 2569272 w 5881012"/>
              <a:gd name="connsiteY1954" fmla="*/ 1717398 h 2335963"/>
              <a:gd name="connsiteX1955" fmla="*/ 2582478 w 5881012"/>
              <a:gd name="connsiteY1955" fmla="*/ 1766690 h 2335963"/>
              <a:gd name="connsiteX1956" fmla="*/ 2551193 w 5881012"/>
              <a:gd name="connsiteY1956" fmla="*/ 1784742 h 2335963"/>
              <a:gd name="connsiteX1957" fmla="*/ 2533183 w 5881012"/>
              <a:gd name="connsiteY1957" fmla="*/ 1779900 h 2335963"/>
              <a:gd name="connsiteX1958" fmla="*/ 2519976 w 5881012"/>
              <a:gd name="connsiteY1958" fmla="*/ 1730608 h 2335963"/>
              <a:gd name="connsiteX1959" fmla="*/ 2551264 w 5881012"/>
              <a:gd name="connsiteY1959" fmla="*/ 1712556 h 2335963"/>
              <a:gd name="connsiteX1960" fmla="*/ 4058744 w 5881012"/>
              <a:gd name="connsiteY1960" fmla="*/ 1708311 h 2335963"/>
              <a:gd name="connsiteX1961" fmla="*/ 4058744 w 5881012"/>
              <a:gd name="connsiteY1961" fmla="*/ 1708312 h 2335963"/>
              <a:gd name="connsiteX1962" fmla="*/ 4058743 w 5881012"/>
              <a:gd name="connsiteY1962" fmla="*/ 1708312 h 2335963"/>
              <a:gd name="connsiteX1963" fmla="*/ 4775000 w 5881012"/>
              <a:gd name="connsiteY1963" fmla="*/ 1703555 h 2335963"/>
              <a:gd name="connsiteX1964" fmla="*/ 4793156 w 5881012"/>
              <a:gd name="connsiteY1964" fmla="*/ 1708432 h 2335963"/>
              <a:gd name="connsiteX1965" fmla="*/ 4810094 w 5881012"/>
              <a:gd name="connsiteY1965" fmla="*/ 1730510 h 2335963"/>
              <a:gd name="connsiteX1966" fmla="*/ 4806464 w 5881012"/>
              <a:gd name="connsiteY1966" fmla="*/ 1758109 h 2335963"/>
              <a:gd name="connsiteX1967" fmla="*/ 4774943 w 5881012"/>
              <a:gd name="connsiteY1967" fmla="*/ 1776293 h 2335963"/>
              <a:gd name="connsiteX1968" fmla="*/ 4756793 w 5881012"/>
              <a:gd name="connsiteY1968" fmla="*/ 1771411 h 2335963"/>
              <a:gd name="connsiteX1969" fmla="*/ 4739849 w 5881012"/>
              <a:gd name="connsiteY1969" fmla="*/ 1749338 h 2335963"/>
              <a:gd name="connsiteX1970" fmla="*/ 4743479 w 5881012"/>
              <a:gd name="connsiteY1970" fmla="*/ 1721734 h 2335963"/>
              <a:gd name="connsiteX1971" fmla="*/ 4775000 w 5881012"/>
              <a:gd name="connsiteY1971" fmla="*/ 1703555 h 2335963"/>
              <a:gd name="connsiteX1972" fmla="*/ 988275 w 5881012"/>
              <a:gd name="connsiteY1972" fmla="*/ 1698915 h 2335963"/>
              <a:gd name="connsiteX1973" fmla="*/ 984599 w 5881012"/>
              <a:gd name="connsiteY1973" fmla="*/ 1699696 h 2335963"/>
              <a:gd name="connsiteX1974" fmla="*/ 976570 w 5881012"/>
              <a:gd name="connsiteY1974" fmla="*/ 1702654 h 2335963"/>
              <a:gd name="connsiteX1975" fmla="*/ 970892 w 5881012"/>
              <a:gd name="connsiteY1975" fmla="*/ 1707599 h 2335963"/>
              <a:gd name="connsiteX1976" fmla="*/ 970875 w 5881012"/>
              <a:gd name="connsiteY1976" fmla="*/ 1715134 h 2335963"/>
              <a:gd name="connsiteX1977" fmla="*/ 973350 w 5881012"/>
              <a:gd name="connsiteY1977" fmla="*/ 1721647 h 2335963"/>
              <a:gd name="connsiteX1978" fmla="*/ 979089 w 5881012"/>
              <a:gd name="connsiteY1978" fmla="*/ 1727558 h 2335963"/>
              <a:gd name="connsiteX1979" fmla="*/ 982055 w 5881012"/>
              <a:gd name="connsiteY1979" fmla="*/ 1728052 h 2335963"/>
              <a:gd name="connsiteX1980" fmla="*/ 987250 w 5881012"/>
              <a:gd name="connsiteY1980" fmla="*/ 1726426 h 2335963"/>
              <a:gd name="connsiteX1981" fmla="*/ 995246 w 5881012"/>
              <a:gd name="connsiteY1981" fmla="*/ 1721757 h 2335963"/>
              <a:gd name="connsiteX1982" fmla="*/ 999998 w 5881012"/>
              <a:gd name="connsiteY1982" fmla="*/ 1716174 h 2335963"/>
              <a:gd name="connsiteX1983" fmla="*/ 999103 w 5881012"/>
              <a:gd name="connsiteY1983" fmla="*/ 1708897 h 2335963"/>
              <a:gd name="connsiteX1984" fmla="*/ 999102 w 5881012"/>
              <a:gd name="connsiteY1984" fmla="*/ 1708897 h 2335963"/>
              <a:gd name="connsiteX1985" fmla="*/ 996468 w 5881012"/>
              <a:gd name="connsiteY1985" fmla="*/ 1704026 h 2335963"/>
              <a:gd name="connsiteX1986" fmla="*/ 988275 w 5881012"/>
              <a:gd name="connsiteY1986" fmla="*/ 1698915 h 2335963"/>
              <a:gd name="connsiteX1987" fmla="*/ 571472 w 5881012"/>
              <a:gd name="connsiteY1987" fmla="*/ 1698197 h 2335963"/>
              <a:gd name="connsiteX1988" fmla="*/ 586995 w 5881012"/>
              <a:gd name="connsiteY1988" fmla="*/ 1702367 h 2335963"/>
              <a:gd name="connsiteX1989" fmla="*/ 601486 w 5881012"/>
              <a:gd name="connsiteY1989" fmla="*/ 1721252 h 2335963"/>
              <a:gd name="connsiteX1990" fmla="*/ 598379 w 5881012"/>
              <a:gd name="connsiteY1990" fmla="*/ 1744852 h 2335963"/>
              <a:gd name="connsiteX1991" fmla="*/ 571418 w 5881012"/>
              <a:gd name="connsiteY1991" fmla="*/ 1760406 h 2335963"/>
              <a:gd name="connsiteX1992" fmla="*/ 555893 w 5881012"/>
              <a:gd name="connsiteY1992" fmla="*/ 1756236 h 2335963"/>
              <a:gd name="connsiteX1993" fmla="*/ 555892 w 5881012"/>
              <a:gd name="connsiteY1993" fmla="*/ 1756237 h 2335963"/>
              <a:gd name="connsiteX1994" fmla="*/ 544508 w 5881012"/>
              <a:gd name="connsiteY1994" fmla="*/ 1713756 h 2335963"/>
              <a:gd name="connsiteX1995" fmla="*/ 571472 w 5881012"/>
              <a:gd name="connsiteY1995" fmla="*/ 1698197 h 2335963"/>
              <a:gd name="connsiteX1996" fmla="*/ 5366125 w 5881012"/>
              <a:gd name="connsiteY1996" fmla="*/ 1696038 h 2335963"/>
              <a:gd name="connsiteX1997" fmla="*/ 5378755 w 5881012"/>
              <a:gd name="connsiteY1997" fmla="*/ 1699432 h 2335963"/>
              <a:gd name="connsiteX1998" fmla="*/ 5387997 w 5881012"/>
              <a:gd name="connsiteY1998" fmla="*/ 1733974 h 2335963"/>
              <a:gd name="connsiteX1999" fmla="*/ 5366074 w 5881012"/>
              <a:gd name="connsiteY1999" fmla="*/ 1746621 h 2335963"/>
              <a:gd name="connsiteX2000" fmla="*/ 5353455 w 5881012"/>
              <a:gd name="connsiteY2000" fmla="*/ 1743233 h 2335963"/>
              <a:gd name="connsiteX2001" fmla="*/ 5353454 w 5881012"/>
              <a:gd name="connsiteY2001" fmla="*/ 1743233 h 2335963"/>
              <a:gd name="connsiteX2002" fmla="*/ 5344196 w 5881012"/>
              <a:gd name="connsiteY2002" fmla="*/ 1708685 h 2335963"/>
              <a:gd name="connsiteX2003" fmla="*/ 5366125 w 5881012"/>
              <a:gd name="connsiteY2003" fmla="*/ 1696038 h 2335963"/>
              <a:gd name="connsiteX2004" fmla="*/ 4080669 w 5881012"/>
              <a:gd name="connsiteY2004" fmla="*/ 1695658 h 2335963"/>
              <a:gd name="connsiteX2005" fmla="*/ 4093291 w 5881012"/>
              <a:gd name="connsiteY2005" fmla="*/ 1699052 h 2335963"/>
              <a:gd name="connsiteX2006" fmla="*/ 4102542 w 5881012"/>
              <a:gd name="connsiteY2006" fmla="*/ 1733594 h 2335963"/>
              <a:gd name="connsiteX2007" fmla="*/ 4080621 w 5881012"/>
              <a:gd name="connsiteY2007" fmla="*/ 1746242 h 2335963"/>
              <a:gd name="connsiteX2008" fmla="*/ 4067999 w 5881012"/>
              <a:gd name="connsiteY2008" fmla="*/ 1742853 h 2335963"/>
              <a:gd name="connsiteX2009" fmla="*/ 4056233 w 5881012"/>
              <a:gd name="connsiteY2009" fmla="*/ 1727495 h 2335963"/>
              <a:gd name="connsiteX2010" fmla="*/ 4058744 w 5881012"/>
              <a:gd name="connsiteY2010" fmla="*/ 1708312 h 2335963"/>
              <a:gd name="connsiteX2011" fmla="*/ 2278507 w 5881012"/>
              <a:gd name="connsiteY2011" fmla="*/ 1690293 h 2335963"/>
              <a:gd name="connsiteX2012" fmla="*/ 2273933 w 5881012"/>
              <a:gd name="connsiteY2012" fmla="*/ 1691522 h 2335963"/>
              <a:gd name="connsiteX2013" fmla="*/ 2265018 w 5881012"/>
              <a:gd name="connsiteY2013" fmla="*/ 1695819 h 2335963"/>
              <a:gd name="connsiteX2014" fmla="*/ 2259774 w 5881012"/>
              <a:gd name="connsiteY2014" fmla="*/ 1701177 h 2335963"/>
              <a:gd name="connsiteX2015" fmla="*/ 2260326 w 5881012"/>
              <a:gd name="connsiteY2015" fmla="*/ 1708656 h 2335963"/>
              <a:gd name="connsiteX2016" fmla="*/ 2264058 w 5881012"/>
              <a:gd name="connsiteY2016" fmla="*/ 1716823 h 2335963"/>
              <a:gd name="connsiteX2017" fmla="*/ 2269421 w 5881012"/>
              <a:gd name="connsiteY2017" fmla="*/ 1722171 h 2335963"/>
              <a:gd name="connsiteX2018" fmla="*/ 2272592 w 5881012"/>
              <a:gd name="connsiteY2018" fmla="*/ 1722740 h 2335963"/>
              <a:gd name="connsiteX2019" fmla="*/ 2276978 w 5881012"/>
              <a:gd name="connsiteY2019" fmla="*/ 1721614 h 2335963"/>
              <a:gd name="connsiteX2020" fmla="*/ 2286121 w 5881012"/>
              <a:gd name="connsiteY2020" fmla="*/ 1717502 h 2335963"/>
              <a:gd name="connsiteX2021" fmla="*/ 2286120 w 5881012"/>
              <a:gd name="connsiteY2021" fmla="*/ 1717501 h 2335963"/>
              <a:gd name="connsiteX2022" fmla="*/ 2291608 w 5881012"/>
              <a:gd name="connsiteY2022" fmla="*/ 1712073 h 2335963"/>
              <a:gd name="connsiteX2023" fmla="*/ 2290965 w 5881012"/>
              <a:gd name="connsiteY2023" fmla="*/ 1704376 h 2335963"/>
              <a:gd name="connsiteX2024" fmla="*/ 2286997 w 5881012"/>
              <a:gd name="connsiteY2024" fmla="*/ 1696088 h 2335963"/>
              <a:gd name="connsiteX2025" fmla="*/ 2281514 w 5881012"/>
              <a:gd name="connsiteY2025" fmla="*/ 1690804 h 2335963"/>
              <a:gd name="connsiteX2026" fmla="*/ 2278507 w 5881012"/>
              <a:gd name="connsiteY2026" fmla="*/ 1690293 h 2335963"/>
              <a:gd name="connsiteX2027" fmla="*/ 4427842 w 5881012"/>
              <a:gd name="connsiteY2027" fmla="*/ 1689914 h 2335963"/>
              <a:gd name="connsiteX2028" fmla="*/ 4448071 w 5881012"/>
              <a:gd name="connsiteY2028" fmla="*/ 1695353 h 2335963"/>
              <a:gd name="connsiteX2029" fmla="*/ 4466945 w 5881012"/>
              <a:gd name="connsiteY2029" fmla="*/ 1719953 h 2335963"/>
              <a:gd name="connsiteX2030" fmla="*/ 4462896 w 5881012"/>
              <a:gd name="connsiteY2030" fmla="*/ 1750693 h 2335963"/>
              <a:gd name="connsiteX2031" fmla="*/ 4427773 w 5881012"/>
              <a:gd name="connsiteY2031" fmla="*/ 1770957 h 2335963"/>
              <a:gd name="connsiteX2032" fmla="*/ 4407549 w 5881012"/>
              <a:gd name="connsiteY2032" fmla="*/ 1765523 h 2335963"/>
              <a:gd name="connsiteX2033" fmla="*/ 4392719 w 5881012"/>
              <a:gd name="connsiteY2033" fmla="*/ 1710172 h 2335963"/>
              <a:gd name="connsiteX2034" fmla="*/ 4392719 w 5881012"/>
              <a:gd name="connsiteY2034" fmla="*/ 1710171 h 2335963"/>
              <a:gd name="connsiteX2035" fmla="*/ 4427842 w 5881012"/>
              <a:gd name="connsiteY2035" fmla="*/ 1689914 h 2335963"/>
              <a:gd name="connsiteX2036" fmla="*/ 1928841 w 5881012"/>
              <a:gd name="connsiteY2036" fmla="*/ 1685653 h 2335963"/>
              <a:gd name="connsiteX2037" fmla="*/ 1924724 w 5881012"/>
              <a:gd name="connsiteY2037" fmla="*/ 1686635 h 2335963"/>
              <a:gd name="connsiteX2038" fmla="*/ 1921685 w 5881012"/>
              <a:gd name="connsiteY2038" fmla="*/ 1688082 h 2335963"/>
              <a:gd name="connsiteX2039" fmla="*/ 1916834 w 5881012"/>
              <a:gd name="connsiteY2039" fmla="*/ 1693297 h 2335963"/>
              <a:gd name="connsiteX2040" fmla="*/ 1917216 w 5881012"/>
              <a:gd name="connsiteY2040" fmla="*/ 1700414 h 2335963"/>
              <a:gd name="connsiteX2041" fmla="*/ 1918511 w 5881012"/>
              <a:gd name="connsiteY2041" fmla="*/ 1703234 h 2335963"/>
              <a:gd name="connsiteX2042" fmla="*/ 1923727 w 5881012"/>
              <a:gd name="connsiteY2042" fmla="*/ 1708179 h 2335963"/>
              <a:gd name="connsiteX2043" fmla="*/ 1926883 w 5881012"/>
              <a:gd name="connsiteY2043" fmla="*/ 1708742 h 2335963"/>
              <a:gd name="connsiteX2044" fmla="*/ 1930904 w 5881012"/>
              <a:gd name="connsiteY2044" fmla="*/ 1707812 h 2335963"/>
              <a:gd name="connsiteX2045" fmla="*/ 1934007 w 5881012"/>
              <a:gd name="connsiteY2045" fmla="*/ 1706381 h 2335963"/>
              <a:gd name="connsiteX2046" fmla="*/ 1938967 w 5881012"/>
              <a:gd name="connsiteY2046" fmla="*/ 1701109 h 2335963"/>
              <a:gd name="connsiteX2047" fmla="*/ 1938519 w 5881012"/>
              <a:gd name="connsiteY2047" fmla="*/ 1693883 h 2335963"/>
              <a:gd name="connsiteX2048" fmla="*/ 1938520 w 5881012"/>
              <a:gd name="connsiteY2048" fmla="*/ 1693883 h 2335963"/>
              <a:gd name="connsiteX2049" fmla="*/ 1937161 w 5881012"/>
              <a:gd name="connsiteY2049" fmla="*/ 1691046 h 2335963"/>
              <a:gd name="connsiteX2050" fmla="*/ 1931886 w 5881012"/>
              <a:gd name="connsiteY2050" fmla="*/ 1686176 h 2335963"/>
              <a:gd name="connsiteX2051" fmla="*/ 1928841 w 5881012"/>
              <a:gd name="connsiteY2051" fmla="*/ 1685653 h 2335963"/>
              <a:gd name="connsiteX2052" fmla="*/ 5018967 w 5881012"/>
              <a:gd name="connsiteY2052" fmla="*/ 1678243 h 2335963"/>
              <a:gd name="connsiteX2053" fmla="*/ 5035727 w 5881012"/>
              <a:gd name="connsiteY2053" fmla="*/ 1682746 h 2335963"/>
              <a:gd name="connsiteX2054" fmla="*/ 5048025 w 5881012"/>
              <a:gd name="connsiteY2054" fmla="*/ 1728643 h 2335963"/>
              <a:gd name="connsiteX2055" fmla="*/ 5018910 w 5881012"/>
              <a:gd name="connsiteY2055" fmla="*/ 1745449 h 2335963"/>
              <a:gd name="connsiteX2056" fmla="*/ 5002133 w 5881012"/>
              <a:gd name="connsiteY2056" fmla="*/ 1740941 h 2335963"/>
              <a:gd name="connsiteX2057" fmla="*/ 4989842 w 5881012"/>
              <a:gd name="connsiteY2057" fmla="*/ 1695049 h 2335963"/>
              <a:gd name="connsiteX2058" fmla="*/ 5018967 w 5881012"/>
              <a:gd name="connsiteY2058" fmla="*/ 1678243 h 2335963"/>
              <a:gd name="connsiteX2059" fmla="*/ 224328 w 5881012"/>
              <a:gd name="connsiteY2059" fmla="*/ 1665453 h 2335963"/>
              <a:gd name="connsiteX2060" fmla="*/ 251461 w 5881012"/>
              <a:gd name="connsiteY2060" fmla="*/ 1672747 h 2335963"/>
              <a:gd name="connsiteX2061" fmla="*/ 275870 w 5881012"/>
              <a:gd name="connsiteY2061" fmla="*/ 1702735 h 2335963"/>
              <a:gd name="connsiteX2062" fmla="*/ 281796 w 5881012"/>
              <a:gd name="connsiteY2062" fmla="*/ 1708599 h 2335963"/>
              <a:gd name="connsiteX2063" fmla="*/ 284536 w 5881012"/>
              <a:gd name="connsiteY2063" fmla="*/ 1709019 h 2335963"/>
              <a:gd name="connsiteX2064" fmla="*/ 290010 w 5881012"/>
              <a:gd name="connsiteY2064" fmla="*/ 1707193 h 2335963"/>
              <a:gd name="connsiteX2065" fmla="*/ 327616 w 5881012"/>
              <a:gd name="connsiteY2065" fmla="*/ 1694723 h 2335963"/>
              <a:gd name="connsiteX2066" fmla="*/ 358812 w 5881012"/>
              <a:gd name="connsiteY2066" fmla="*/ 1703115 h 2335963"/>
              <a:gd name="connsiteX2067" fmla="*/ 386859 w 5881012"/>
              <a:gd name="connsiteY2067" fmla="*/ 1737445 h 2335963"/>
              <a:gd name="connsiteX2068" fmla="*/ 392288 w 5881012"/>
              <a:gd name="connsiteY2068" fmla="*/ 1743108 h 2335963"/>
              <a:gd name="connsiteX2069" fmla="*/ 395516 w 5881012"/>
              <a:gd name="connsiteY2069" fmla="*/ 1743700 h 2335963"/>
              <a:gd name="connsiteX2070" fmla="*/ 400107 w 5881012"/>
              <a:gd name="connsiteY2070" fmla="*/ 1742459 h 2335963"/>
              <a:gd name="connsiteX2071" fmla="*/ 430749 w 5881012"/>
              <a:gd name="connsiteY2071" fmla="*/ 1734212 h 2335963"/>
              <a:gd name="connsiteX2072" fmla="*/ 461045 w 5881012"/>
              <a:gd name="connsiteY2072" fmla="*/ 1742356 h 2335963"/>
              <a:gd name="connsiteX2073" fmla="*/ 489746 w 5881012"/>
              <a:gd name="connsiteY2073" fmla="*/ 1780868 h 2335963"/>
              <a:gd name="connsiteX2074" fmla="*/ 495252 w 5881012"/>
              <a:gd name="connsiteY2074" fmla="*/ 1787237 h 2335963"/>
              <a:gd name="connsiteX2075" fmla="*/ 498617 w 5881012"/>
              <a:gd name="connsiteY2075" fmla="*/ 1787881 h 2335963"/>
              <a:gd name="connsiteX2076" fmla="*/ 503631 w 5881012"/>
              <a:gd name="connsiteY2076" fmla="*/ 1786382 h 2335963"/>
              <a:gd name="connsiteX2077" fmla="*/ 533996 w 5881012"/>
              <a:gd name="connsiteY2077" fmla="*/ 1777324 h 2335963"/>
              <a:gd name="connsiteX2078" fmla="*/ 561478 w 5881012"/>
              <a:gd name="connsiteY2078" fmla="*/ 1784716 h 2335963"/>
              <a:gd name="connsiteX2079" fmla="*/ 587193 w 5881012"/>
              <a:gd name="connsiteY2079" fmla="*/ 1818225 h 2335963"/>
              <a:gd name="connsiteX2080" fmla="*/ 588735 w 5881012"/>
              <a:gd name="connsiteY2080" fmla="*/ 1826324 h 2335963"/>
              <a:gd name="connsiteX2081" fmla="*/ 594507 w 5881012"/>
              <a:gd name="connsiteY2081" fmla="*/ 1833785 h 2335963"/>
              <a:gd name="connsiteX2082" fmla="*/ 597793 w 5881012"/>
              <a:gd name="connsiteY2082" fmla="*/ 1834399 h 2335963"/>
              <a:gd name="connsiteX2083" fmla="*/ 603798 w 5881012"/>
              <a:gd name="connsiteY2083" fmla="*/ 1832142 h 2335963"/>
              <a:gd name="connsiteX2084" fmla="*/ 637127 w 5881012"/>
              <a:gd name="connsiteY2084" fmla="*/ 1819581 h 2335963"/>
              <a:gd name="connsiteX2085" fmla="*/ 662325 w 5881012"/>
              <a:gd name="connsiteY2085" fmla="*/ 1826353 h 2335963"/>
              <a:gd name="connsiteX2086" fmla="*/ 685846 w 5881012"/>
              <a:gd name="connsiteY2086" fmla="*/ 1857007 h 2335963"/>
              <a:gd name="connsiteX2087" fmla="*/ 687511 w 5881012"/>
              <a:gd name="connsiteY2087" fmla="*/ 1872963 h 2335963"/>
              <a:gd name="connsiteX2088" fmla="*/ 693398 w 5881012"/>
              <a:gd name="connsiteY2088" fmla="*/ 1882003 h 2335963"/>
              <a:gd name="connsiteX2089" fmla="*/ 696612 w 5881012"/>
              <a:gd name="connsiteY2089" fmla="*/ 1882589 h 2335963"/>
              <a:gd name="connsiteX2090" fmla="*/ 703789 w 5881012"/>
              <a:gd name="connsiteY2090" fmla="*/ 1879097 h 2335963"/>
              <a:gd name="connsiteX2091" fmla="*/ 740324 w 5881012"/>
              <a:gd name="connsiteY2091" fmla="*/ 1861297 h 2335963"/>
              <a:gd name="connsiteX2092" fmla="*/ 763451 w 5881012"/>
              <a:gd name="connsiteY2092" fmla="*/ 1867511 h 2335963"/>
              <a:gd name="connsiteX2093" fmla="*/ 785035 w 5881012"/>
              <a:gd name="connsiteY2093" fmla="*/ 1895644 h 2335963"/>
              <a:gd name="connsiteX2094" fmla="*/ 780407 w 5881012"/>
              <a:gd name="connsiteY2094" fmla="*/ 1930800 h 2335963"/>
              <a:gd name="connsiteX2095" fmla="*/ 756309 w 5881012"/>
              <a:gd name="connsiteY2095" fmla="*/ 1951064 h 2335963"/>
              <a:gd name="connsiteX2096" fmla="*/ 750619 w 5881012"/>
              <a:gd name="connsiteY2096" fmla="*/ 1957445 h 2335963"/>
              <a:gd name="connsiteX2097" fmla="*/ 752715 w 5881012"/>
              <a:gd name="connsiteY2097" fmla="*/ 1965733 h 2335963"/>
              <a:gd name="connsiteX2098" fmla="*/ 765222 w 5881012"/>
              <a:gd name="connsiteY2098" fmla="*/ 1985842 h 2335963"/>
              <a:gd name="connsiteX2099" fmla="*/ 770400 w 5881012"/>
              <a:gd name="connsiteY2099" fmla="*/ 1990976 h 2335963"/>
              <a:gd name="connsiteX2100" fmla="*/ 773694 w 5881012"/>
              <a:gd name="connsiteY2100" fmla="*/ 1991591 h 2335963"/>
              <a:gd name="connsiteX2101" fmla="*/ 777689 w 5881012"/>
              <a:gd name="connsiteY2101" fmla="*/ 1990672 h 2335963"/>
              <a:gd name="connsiteX2102" fmla="*/ 806061 w 5881012"/>
              <a:gd name="connsiteY2102" fmla="*/ 1984079 h 2335963"/>
              <a:gd name="connsiteX2103" fmla="*/ 838083 w 5881012"/>
              <a:gd name="connsiteY2103" fmla="*/ 1992688 h 2335963"/>
              <a:gd name="connsiteX2104" fmla="*/ 868813 w 5881012"/>
              <a:gd name="connsiteY2104" fmla="*/ 2034939 h 2335963"/>
              <a:gd name="connsiteX2105" fmla="*/ 874070 w 5881012"/>
              <a:gd name="connsiteY2105" fmla="*/ 2041395 h 2335963"/>
              <a:gd name="connsiteX2106" fmla="*/ 877729 w 5881012"/>
              <a:gd name="connsiteY2106" fmla="*/ 2042159 h 2335963"/>
              <a:gd name="connsiteX2107" fmla="*/ 882378 w 5881012"/>
              <a:gd name="connsiteY2107" fmla="*/ 2040884 h 2335963"/>
              <a:gd name="connsiteX2108" fmla="*/ 909190 w 5881012"/>
              <a:gd name="connsiteY2108" fmla="*/ 2033532 h 2335963"/>
              <a:gd name="connsiteX2109" fmla="*/ 935332 w 5881012"/>
              <a:gd name="connsiteY2109" fmla="*/ 2040562 h 2335963"/>
              <a:gd name="connsiteX2110" fmla="*/ 959756 w 5881012"/>
              <a:gd name="connsiteY2110" fmla="*/ 2072394 h 2335963"/>
              <a:gd name="connsiteX2111" fmla="*/ 954518 w 5881012"/>
              <a:gd name="connsiteY2111" fmla="*/ 2112169 h 2335963"/>
              <a:gd name="connsiteX2112" fmla="*/ 926018 w 5881012"/>
              <a:gd name="connsiteY2112" fmla="*/ 2135585 h 2335963"/>
              <a:gd name="connsiteX2113" fmla="*/ 920182 w 5881012"/>
              <a:gd name="connsiteY2113" fmla="*/ 2141610 h 2335963"/>
              <a:gd name="connsiteX2114" fmla="*/ 921741 w 5881012"/>
              <a:gd name="connsiteY2114" fmla="*/ 2149853 h 2335963"/>
              <a:gd name="connsiteX2115" fmla="*/ 926787 w 5881012"/>
              <a:gd name="connsiteY2115" fmla="*/ 2221051 h 2335963"/>
              <a:gd name="connsiteX2116" fmla="*/ 897899 w 5881012"/>
              <a:gd name="connsiteY2116" fmla="*/ 2247248 h 2335963"/>
              <a:gd name="connsiteX2117" fmla="*/ 893006 w 5881012"/>
              <a:gd name="connsiteY2117" fmla="*/ 2252641 h 2335963"/>
              <a:gd name="connsiteX2118" fmla="*/ 893627 w 5881012"/>
              <a:gd name="connsiteY2118" fmla="*/ 2259901 h 2335963"/>
              <a:gd name="connsiteX2119" fmla="*/ 900376 w 5881012"/>
              <a:gd name="connsiteY2119" fmla="*/ 2278223 h 2335963"/>
              <a:gd name="connsiteX2120" fmla="*/ 905407 w 5881012"/>
              <a:gd name="connsiteY2120" fmla="*/ 2284570 h 2335963"/>
              <a:gd name="connsiteX2121" fmla="*/ 909290 w 5881012"/>
              <a:gd name="connsiteY2121" fmla="*/ 2285438 h 2335963"/>
              <a:gd name="connsiteX2122" fmla="*/ 913502 w 5881012"/>
              <a:gd name="connsiteY2122" fmla="*/ 2284404 h 2335963"/>
              <a:gd name="connsiteX2123" fmla="*/ 937281 w 5881012"/>
              <a:gd name="connsiteY2123" fmla="*/ 2278608 h 2335963"/>
              <a:gd name="connsiteX2124" fmla="*/ 962856 w 5881012"/>
              <a:gd name="connsiteY2124" fmla="*/ 2285483 h 2335963"/>
              <a:gd name="connsiteX2125" fmla="*/ 986763 w 5881012"/>
              <a:gd name="connsiteY2125" fmla="*/ 2316643 h 2335963"/>
              <a:gd name="connsiteX2126" fmla="*/ 984220 w 5881012"/>
              <a:gd name="connsiteY2126" fmla="*/ 2335963 h 2335963"/>
              <a:gd name="connsiteX2127" fmla="*/ 182498 w 5881012"/>
              <a:gd name="connsiteY2127" fmla="*/ 2335963 h 2335963"/>
              <a:gd name="connsiteX2128" fmla="*/ 176389 w 5881012"/>
              <a:gd name="connsiteY2128" fmla="*/ 2317333 h 2335963"/>
              <a:gd name="connsiteX2129" fmla="*/ 171375 w 5881012"/>
              <a:gd name="connsiteY2129" fmla="*/ 2310032 h 2335963"/>
              <a:gd name="connsiteX2130" fmla="*/ 167315 w 5881012"/>
              <a:gd name="connsiteY2130" fmla="*/ 2309079 h 2335963"/>
              <a:gd name="connsiteX2131" fmla="*/ 162531 w 5881012"/>
              <a:gd name="connsiteY2131" fmla="*/ 2310435 h 2335963"/>
              <a:gd name="connsiteX2132" fmla="*/ 139632 w 5881012"/>
              <a:gd name="connsiteY2132" fmla="*/ 2316954 h 2335963"/>
              <a:gd name="connsiteX2133" fmla="*/ 117893 w 5881012"/>
              <a:gd name="connsiteY2133" fmla="*/ 2311107 h 2335963"/>
              <a:gd name="connsiteX2134" fmla="*/ 97620 w 5881012"/>
              <a:gd name="connsiteY2134" fmla="*/ 2284652 h 2335963"/>
              <a:gd name="connsiteX2135" fmla="*/ 101948 w 5881012"/>
              <a:gd name="connsiteY2135" fmla="*/ 2251603 h 2335963"/>
              <a:gd name="connsiteX2136" fmla="*/ 137878 w 5881012"/>
              <a:gd name="connsiteY2136" fmla="*/ 2229857 h 2335963"/>
              <a:gd name="connsiteX2137" fmla="*/ 146170 w 5881012"/>
              <a:gd name="connsiteY2137" fmla="*/ 2223545 h 2335963"/>
              <a:gd name="connsiteX2138" fmla="*/ 143121 w 5881012"/>
              <a:gd name="connsiteY2138" fmla="*/ 2213574 h 2335963"/>
              <a:gd name="connsiteX2139" fmla="*/ 129437 w 5881012"/>
              <a:gd name="connsiteY2139" fmla="*/ 2142583 h 2335963"/>
              <a:gd name="connsiteX2140" fmla="*/ 160654 w 5881012"/>
              <a:gd name="connsiteY2140" fmla="*/ 2117547 h 2335963"/>
              <a:gd name="connsiteX2141" fmla="*/ 166616 w 5881012"/>
              <a:gd name="connsiteY2141" fmla="*/ 2111705 h 2335963"/>
              <a:gd name="connsiteX2142" fmla="*/ 165318 w 5881012"/>
              <a:gd name="connsiteY2142" fmla="*/ 2103457 h 2335963"/>
              <a:gd name="connsiteX2143" fmla="*/ 161487 w 5881012"/>
              <a:gd name="connsiteY2143" fmla="*/ 2036205 h 2335963"/>
              <a:gd name="connsiteX2144" fmla="*/ 190270 w 5881012"/>
              <a:gd name="connsiteY2144" fmla="*/ 2010600 h 2335963"/>
              <a:gd name="connsiteX2145" fmla="*/ 195302 w 5881012"/>
              <a:gd name="connsiteY2145" fmla="*/ 2005069 h 2335963"/>
              <a:gd name="connsiteX2146" fmla="*/ 194505 w 5881012"/>
              <a:gd name="connsiteY2146" fmla="*/ 1997631 h 2335963"/>
              <a:gd name="connsiteX2147" fmla="*/ 185962 w 5881012"/>
              <a:gd name="connsiteY2147" fmla="*/ 1973157 h 2335963"/>
              <a:gd name="connsiteX2148" fmla="*/ 180929 w 5881012"/>
              <a:gd name="connsiteY2148" fmla="*/ 1966248 h 2335963"/>
              <a:gd name="connsiteX2149" fmla="*/ 176934 w 5881012"/>
              <a:gd name="connsiteY2149" fmla="*/ 1965329 h 2335963"/>
              <a:gd name="connsiteX2150" fmla="*/ 172391 w 5881012"/>
              <a:gd name="connsiteY2150" fmla="*/ 1966541 h 2335963"/>
              <a:gd name="connsiteX2151" fmla="*/ 149060 w 5881012"/>
              <a:gd name="connsiteY2151" fmla="*/ 1972825 h 2335963"/>
              <a:gd name="connsiteX2152" fmla="*/ 125850 w 5881012"/>
              <a:gd name="connsiteY2152" fmla="*/ 1966588 h 2335963"/>
              <a:gd name="connsiteX2153" fmla="*/ 108794 w 5881012"/>
              <a:gd name="connsiteY2153" fmla="*/ 1902919 h 2335963"/>
              <a:gd name="connsiteX2154" fmla="*/ 143618 w 5881012"/>
              <a:gd name="connsiteY2154" fmla="*/ 1879950 h 2335963"/>
              <a:gd name="connsiteX2155" fmla="*/ 151197 w 5881012"/>
              <a:gd name="connsiteY2155" fmla="*/ 1873689 h 2335963"/>
              <a:gd name="connsiteX2156" fmla="*/ 148690 w 5881012"/>
              <a:gd name="connsiteY2156" fmla="*/ 1864189 h 2335963"/>
              <a:gd name="connsiteX2157" fmla="*/ 132607 w 5881012"/>
              <a:gd name="connsiteY2157" fmla="*/ 1837521 h 2335963"/>
              <a:gd name="connsiteX2158" fmla="*/ 138204 w 5881012"/>
              <a:gd name="connsiteY2158" fmla="*/ 1795007 h 2335963"/>
              <a:gd name="connsiteX2159" fmla="*/ 176118 w 5881012"/>
              <a:gd name="connsiteY2159" fmla="*/ 1768063 h 2335963"/>
              <a:gd name="connsiteX2160" fmla="*/ 182930 w 5881012"/>
              <a:gd name="connsiteY2160" fmla="*/ 1762291 h 2335963"/>
              <a:gd name="connsiteX2161" fmla="*/ 181546 w 5881012"/>
              <a:gd name="connsiteY2161" fmla="*/ 1753469 h 2335963"/>
              <a:gd name="connsiteX2162" fmla="*/ 171776 w 5881012"/>
              <a:gd name="connsiteY2162" fmla="*/ 1733895 h 2335963"/>
              <a:gd name="connsiteX2163" fmla="*/ 177204 w 5881012"/>
              <a:gd name="connsiteY2163" fmla="*/ 1692643 h 2335963"/>
              <a:gd name="connsiteX2164" fmla="*/ 224328 w 5881012"/>
              <a:gd name="connsiteY2164" fmla="*/ 1665453 h 2335963"/>
              <a:gd name="connsiteX2165" fmla="*/ 4671804 w 5881012"/>
              <a:gd name="connsiteY2165" fmla="*/ 1664607 h 2335963"/>
              <a:gd name="connsiteX2166" fmla="*/ 4690643 w 5881012"/>
              <a:gd name="connsiteY2166" fmla="*/ 1669679 h 2335963"/>
              <a:gd name="connsiteX2167" fmla="*/ 4708230 w 5881012"/>
              <a:gd name="connsiteY2167" fmla="*/ 1692591 h 2335963"/>
              <a:gd name="connsiteX2168" fmla="*/ 4704462 w 5881012"/>
              <a:gd name="connsiteY2168" fmla="*/ 1721234 h 2335963"/>
              <a:gd name="connsiteX2169" fmla="*/ 4671741 w 5881012"/>
              <a:gd name="connsiteY2169" fmla="*/ 1740114 h 2335963"/>
              <a:gd name="connsiteX2170" fmla="*/ 4652890 w 5881012"/>
              <a:gd name="connsiteY2170" fmla="*/ 1735048 h 2335963"/>
              <a:gd name="connsiteX2171" fmla="*/ 4635309 w 5881012"/>
              <a:gd name="connsiteY2171" fmla="*/ 1712131 h 2335963"/>
              <a:gd name="connsiteX2172" fmla="*/ 4639088 w 5881012"/>
              <a:gd name="connsiteY2172" fmla="*/ 1683487 h 2335963"/>
              <a:gd name="connsiteX2173" fmla="*/ 4671804 w 5881012"/>
              <a:gd name="connsiteY2173" fmla="*/ 1664607 h 2335963"/>
              <a:gd name="connsiteX2174" fmla="*/ 884689 w 5881012"/>
              <a:gd name="connsiteY2174" fmla="*/ 1660604 h 2335963"/>
              <a:gd name="connsiteX2175" fmla="*/ 881027 w 5881012"/>
              <a:gd name="connsiteY2175" fmla="*/ 1661380 h 2335963"/>
              <a:gd name="connsiteX2176" fmla="*/ 869152 w 5881012"/>
              <a:gd name="connsiteY2176" fmla="*/ 1665360 h 2335963"/>
              <a:gd name="connsiteX2177" fmla="*/ 863031 w 5881012"/>
              <a:gd name="connsiteY2177" fmla="*/ 1670311 h 2335963"/>
              <a:gd name="connsiteX2178" fmla="*/ 863053 w 5881012"/>
              <a:gd name="connsiteY2178" fmla="*/ 1678186 h 2335963"/>
              <a:gd name="connsiteX2179" fmla="*/ 867053 w 5881012"/>
              <a:gd name="connsiteY2179" fmla="*/ 1689702 h 2335963"/>
              <a:gd name="connsiteX2180" fmla="*/ 873021 w 5881012"/>
              <a:gd name="connsiteY2180" fmla="*/ 1696342 h 2335963"/>
              <a:gd name="connsiteX2181" fmla="*/ 875950 w 5881012"/>
              <a:gd name="connsiteY2181" fmla="*/ 1696824 h 2335963"/>
              <a:gd name="connsiteX2182" fmla="*/ 881797 w 5881012"/>
              <a:gd name="connsiteY2182" fmla="*/ 1694704 h 2335963"/>
              <a:gd name="connsiteX2183" fmla="*/ 893683 w 5881012"/>
              <a:gd name="connsiteY2183" fmla="*/ 1687083 h 2335963"/>
              <a:gd name="connsiteX2184" fmla="*/ 898536 w 5881012"/>
              <a:gd name="connsiteY2184" fmla="*/ 1681344 h 2335963"/>
              <a:gd name="connsiteX2185" fmla="*/ 897425 w 5881012"/>
              <a:gd name="connsiteY2185" fmla="*/ 1673907 h 2335963"/>
              <a:gd name="connsiteX2186" fmla="*/ 892937 w 5881012"/>
              <a:gd name="connsiteY2186" fmla="*/ 1665831 h 2335963"/>
              <a:gd name="connsiteX2187" fmla="*/ 884689 w 5881012"/>
              <a:gd name="connsiteY2187" fmla="*/ 1660604 h 2335963"/>
              <a:gd name="connsiteX2188" fmla="*/ 121102 w 5881012"/>
              <a:gd name="connsiteY2188" fmla="*/ 1658622 h 2335963"/>
              <a:gd name="connsiteX2189" fmla="*/ 132894 w 5881012"/>
              <a:gd name="connsiteY2189" fmla="*/ 1661793 h 2335963"/>
              <a:gd name="connsiteX2190" fmla="*/ 141540 w 5881012"/>
              <a:gd name="connsiteY2190" fmla="*/ 1694061 h 2335963"/>
              <a:gd name="connsiteX2191" fmla="*/ 121062 w 5881012"/>
              <a:gd name="connsiteY2191" fmla="*/ 1705882 h 2335963"/>
              <a:gd name="connsiteX2192" fmla="*/ 109267 w 5881012"/>
              <a:gd name="connsiteY2192" fmla="*/ 1702711 h 2335963"/>
              <a:gd name="connsiteX2193" fmla="*/ 100620 w 5881012"/>
              <a:gd name="connsiteY2193" fmla="*/ 1670443 h 2335963"/>
              <a:gd name="connsiteX2194" fmla="*/ 121102 w 5881012"/>
              <a:gd name="connsiteY2194" fmla="*/ 1658622 h 2335963"/>
              <a:gd name="connsiteX2195" fmla="*/ 468276 w 5881012"/>
              <a:gd name="connsiteY2195" fmla="*/ 1658416 h 2335963"/>
              <a:gd name="connsiteX2196" fmla="*/ 484898 w 5881012"/>
              <a:gd name="connsiteY2196" fmla="*/ 1662885 h 2335963"/>
              <a:gd name="connsiteX2197" fmla="*/ 500406 w 5881012"/>
              <a:gd name="connsiteY2197" fmla="*/ 1683119 h 2335963"/>
              <a:gd name="connsiteX2198" fmla="*/ 497098 w 5881012"/>
              <a:gd name="connsiteY2198" fmla="*/ 1708398 h 2335963"/>
              <a:gd name="connsiteX2199" fmla="*/ 468213 w 5881012"/>
              <a:gd name="connsiteY2199" fmla="*/ 1725060 h 2335963"/>
              <a:gd name="connsiteX2200" fmla="*/ 451585 w 5881012"/>
              <a:gd name="connsiteY2200" fmla="*/ 1720591 h 2335963"/>
              <a:gd name="connsiteX2201" fmla="*/ 439391 w 5881012"/>
              <a:gd name="connsiteY2201" fmla="*/ 1675072 h 2335963"/>
              <a:gd name="connsiteX2202" fmla="*/ 468276 w 5881012"/>
              <a:gd name="connsiteY2202" fmla="*/ 1658416 h 2335963"/>
              <a:gd name="connsiteX2203" fmla="*/ 5262929 w 5881012"/>
              <a:gd name="connsiteY2203" fmla="*/ 1655987 h 2335963"/>
              <a:gd name="connsiteX2204" fmla="*/ 5276788 w 5881012"/>
              <a:gd name="connsiteY2204" fmla="*/ 1659709 h 2335963"/>
              <a:gd name="connsiteX2205" fmla="*/ 5286954 w 5881012"/>
              <a:gd name="connsiteY2205" fmla="*/ 1697657 h 2335963"/>
              <a:gd name="connsiteX2206" fmla="*/ 5262871 w 5881012"/>
              <a:gd name="connsiteY2206" fmla="*/ 1711557 h 2335963"/>
              <a:gd name="connsiteX2207" fmla="*/ 5249006 w 5881012"/>
              <a:gd name="connsiteY2207" fmla="*/ 1707829 h 2335963"/>
              <a:gd name="connsiteX2208" fmla="*/ 5249006 w 5881012"/>
              <a:gd name="connsiteY2208" fmla="*/ 1707830 h 2335963"/>
              <a:gd name="connsiteX2209" fmla="*/ 5236066 w 5881012"/>
              <a:gd name="connsiteY2209" fmla="*/ 1690960 h 2335963"/>
              <a:gd name="connsiteX2210" fmla="*/ 5238840 w 5881012"/>
              <a:gd name="connsiteY2210" fmla="*/ 1669881 h 2335963"/>
              <a:gd name="connsiteX2211" fmla="*/ 5262929 w 5881012"/>
              <a:gd name="connsiteY2211" fmla="*/ 1655987 h 2335963"/>
              <a:gd name="connsiteX2212" fmla="*/ 2173915 w 5881012"/>
              <a:gd name="connsiteY2212" fmla="*/ 1655096 h 2335963"/>
              <a:gd name="connsiteX2213" fmla="*/ 2169616 w 5881012"/>
              <a:gd name="connsiteY2213" fmla="*/ 1656170 h 2335963"/>
              <a:gd name="connsiteX2214" fmla="*/ 2163370 w 5881012"/>
              <a:gd name="connsiteY2214" fmla="*/ 1659116 h 2335963"/>
              <a:gd name="connsiteX2215" fmla="*/ 2158284 w 5881012"/>
              <a:gd name="connsiteY2215" fmla="*/ 1664389 h 2335963"/>
              <a:gd name="connsiteX2216" fmla="*/ 2158720 w 5881012"/>
              <a:gd name="connsiteY2216" fmla="*/ 1671701 h 2335963"/>
              <a:gd name="connsiteX2217" fmla="*/ 2161455 w 5881012"/>
              <a:gd name="connsiteY2217" fmla="*/ 1677795 h 2335963"/>
              <a:gd name="connsiteX2218" fmla="*/ 2166755 w 5881012"/>
              <a:gd name="connsiteY2218" fmla="*/ 1683027 h 2335963"/>
              <a:gd name="connsiteX2219" fmla="*/ 2169952 w 5881012"/>
              <a:gd name="connsiteY2219" fmla="*/ 1683607 h 2335963"/>
              <a:gd name="connsiteX2220" fmla="*/ 2174188 w 5881012"/>
              <a:gd name="connsiteY2220" fmla="*/ 1682562 h 2335963"/>
              <a:gd name="connsiteX2221" fmla="*/ 2180589 w 5881012"/>
              <a:gd name="connsiteY2221" fmla="*/ 1679638 h 2335963"/>
              <a:gd name="connsiteX2222" fmla="*/ 2180589 w 5881012"/>
              <a:gd name="connsiteY2222" fmla="*/ 1679639 h 2335963"/>
              <a:gd name="connsiteX2223" fmla="*/ 2185813 w 5881012"/>
              <a:gd name="connsiteY2223" fmla="*/ 1674268 h 2335963"/>
              <a:gd name="connsiteX2224" fmla="*/ 2185251 w 5881012"/>
              <a:gd name="connsiteY2224" fmla="*/ 1666796 h 2335963"/>
              <a:gd name="connsiteX2225" fmla="*/ 2182332 w 5881012"/>
              <a:gd name="connsiteY2225" fmla="*/ 1660707 h 2335963"/>
              <a:gd name="connsiteX2226" fmla="*/ 2176976 w 5881012"/>
              <a:gd name="connsiteY2226" fmla="*/ 1655624 h 2335963"/>
              <a:gd name="connsiteX2227" fmla="*/ 2173915 w 5881012"/>
              <a:gd name="connsiteY2227" fmla="*/ 1655096 h 2335963"/>
              <a:gd name="connsiteX2228" fmla="*/ 4324646 w 5881012"/>
              <a:gd name="connsiteY2228" fmla="*/ 1650966 h 2335963"/>
              <a:gd name="connsiteX2229" fmla="*/ 4345553 w 5881012"/>
              <a:gd name="connsiteY2229" fmla="*/ 1656584 h 2335963"/>
              <a:gd name="connsiteX2230" fmla="*/ 4365081 w 5881012"/>
              <a:gd name="connsiteY2230" fmla="*/ 1682034 h 2335963"/>
              <a:gd name="connsiteX2231" fmla="*/ 4360894 w 5881012"/>
              <a:gd name="connsiteY2231" fmla="*/ 1713819 h 2335963"/>
              <a:gd name="connsiteX2232" fmla="*/ 4324577 w 5881012"/>
              <a:gd name="connsiteY2232" fmla="*/ 1734784 h 2335963"/>
              <a:gd name="connsiteX2233" fmla="*/ 4303665 w 5881012"/>
              <a:gd name="connsiteY2233" fmla="*/ 1729166 h 2335963"/>
              <a:gd name="connsiteX2234" fmla="*/ 4284136 w 5881012"/>
              <a:gd name="connsiteY2234" fmla="*/ 1703717 h 2335963"/>
              <a:gd name="connsiteX2235" fmla="*/ 4288323 w 5881012"/>
              <a:gd name="connsiteY2235" fmla="*/ 1671925 h 2335963"/>
              <a:gd name="connsiteX2236" fmla="*/ 4324646 w 5881012"/>
              <a:gd name="connsiteY2236" fmla="*/ 1650966 h 2335963"/>
              <a:gd name="connsiteX2237" fmla="*/ 1825016 w 5881012"/>
              <a:gd name="connsiteY2237" fmla="*/ 1649296 h 2335963"/>
              <a:gd name="connsiteX2238" fmla="*/ 1821009 w 5881012"/>
              <a:gd name="connsiteY2238" fmla="*/ 1650220 h 2335963"/>
              <a:gd name="connsiteX2239" fmla="*/ 1819546 w 5881012"/>
              <a:gd name="connsiteY2239" fmla="*/ 1650915 h 2335963"/>
              <a:gd name="connsiteX2240" fmla="*/ 1814755 w 5881012"/>
              <a:gd name="connsiteY2240" fmla="*/ 1656085 h 2335963"/>
              <a:gd name="connsiteX2241" fmla="*/ 1815080 w 5881012"/>
              <a:gd name="connsiteY2241" fmla="*/ 1663126 h 2335963"/>
              <a:gd name="connsiteX2242" fmla="*/ 1815779 w 5881012"/>
              <a:gd name="connsiteY2242" fmla="*/ 1664637 h 2335963"/>
              <a:gd name="connsiteX2243" fmla="*/ 1820962 w 5881012"/>
              <a:gd name="connsiteY2243" fmla="*/ 1669490 h 2335963"/>
              <a:gd name="connsiteX2244" fmla="*/ 1824106 w 5881012"/>
              <a:gd name="connsiteY2244" fmla="*/ 1670047 h 2335963"/>
              <a:gd name="connsiteX2245" fmla="*/ 1828052 w 5881012"/>
              <a:gd name="connsiteY2245" fmla="*/ 1669152 h 2335963"/>
              <a:gd name="connsiteX2246" fmla="*/ 1829563 w 5881012"/>
              <a:gd name="connsiteY2246" fmla="*/ 1668451 h 2335963"/>
              <a:gd name="connsiteX2247" fmla="*/ 1834407 w 5881012"/>
              <a:gd name="connsiteY2247" fmla="*/ 1663230 h 2335963"/>
              <a:gd name="connsiteX2248" fmla="*/ 1834023 w 5881012"/>
              <a:gd name="connsiteY2248" fmla="*/ 1656119 h 2335963"/>
              <a:gd name="connsiteX2249" fmla="*/ 1833282 w 5881012"/>
              <a:gd name="connsiteY2249" fmla="*/ 1654562 h 2335963"/>
              <a:gd name="connsiteX2250" fmla="*/ 1828059 w 5881012"/>
              <a:gd name="connsiteY2250" fmla="*/ 1649818 h 2335963"/>
              <a:gd name="connsiteX2251" fmla="*/ 1825016 w 5881012"/>
              <a:gd name="connsiteY2251" fmla="*/ 1649296 h 2335963"/>
              <a:gd name="connsiteX2252" fmla="*/ 5506868 w 5881012"/>
              <a:gd name="connsiteY2252" fmla="*/ 1645630 h 2335963"/>
              <a:gd name="connsiteX2253" fmla="*/ 5511899 w 5881012"/>
              <a:gd name="connsiteY2253" fmla="*/ 1646986 h 2335963"/>
              <a:gd name="connsiteX2254" fmla="*/ 5516575 w 5881012"/>
              <a:gd name="connsiteY2254" fmla="*/ 1653086 h 2335963"/>
              <a:gd name="connsiteX2255" fmla="*/ 5515569 w 5881012"/>
              <a:gd name="connsiteY2255" fmla="*/ 1660719 h 2335963"/>
              <a:gd name="connsiteX2256" fmla="*/ 5506850 w 5881012"/>
              <a:gd name="connsiteY2256" fmla="*/ 1665756 h 2335963"/>
              <a:gd name="connsiteX2257" fmla="*/ 5501825 w 5881012"/>
              <a:gd name="connsiteY2257" fmla="*/ 1664406 h 2335963"/>
              <a:gd name="connsiteX2258" fmla="*/ 5501825 w 5881012"/>
              <a:gd name="connsiteY2258" fmla="*/ 1664407 h 2335963"/>
              <a:gd name="connsiteX2259" fmla="*/ 5497156 w 5881012"/>
              <a:gd name="connsiteY2259" fmla="*/ 1658295 h 2335963"/>
              <a:gd name="connsiteX2260" fmla="*/ 5498149 w 5881012"/>
              <a:gd name="connsiteY2260" fmla="*/ 1650662 h 2335963"/>
              <a:gd name="connsiteX2261" fmla="*/ 5506868 w 5881012"/>
              <a:gd name="connsiteY2261" fmla="*/ 1645630 h 2335963"/>
              <a:gd name="connsiteX2262" fmla="*/ 4915766 w 5881012"/>
              <a:gd name="connsiteY2262" fmla="*/ 1639019 h 2335963"/>
              <a:gd name="connsiteX2263" fmla="*/ 4933358 w 5881012"/>
              <a:gd name="connsiteY2263" fmla="*/ 1643752 h 2335963"/>
              <a:gd name="connsiteX2264" fmla="*/ 4949785 w 5881012"/>
              <a:gd name="connsiteY2264" fmla="*/ 1665159 h 2335963"/>
              <a:gd name="connsiteX2265" fmla="*/ 4946265 w 5881012"/>
              <a:gd name="connsiteY2265" fmla="*/ 1691918 h 2335963"/>
              <a:gd name="connsiteX2266" fmla="*/ 4915708 w 5881012"/>
              <a:gd name="connsiteY2266" fmla="*/ 1709546 h 2335963"/>
              <a:gd name="connsiteX2267" fmla="*/ 4898099 w 5881012"/>
              <a:gd name="connsiteY2267" fmla="*/ 1704813 h 2335963"/>
              <a:gd name="connsiteX2268" fmla="*/ 4885204 w 5881012"/>
              <a:gd name="connsiteY2268" fmla="*/ 1656658 h 2335963"/>
              <a:gd name="connsiteX2269" fmla="*/ 4915766 w 5881012"/>
              <a:gd name="connsiteY2269" fmla="*/ 1639019 h 2335963"/>
              <a:gd name="connsiteX2270" fmla="*/ 2588802 w 5881012"/>
              <a:gd name="connsiteY2270" fmla="*/ 1629847 h 2335963"/>
              <a:gd name="connsiteX2271" fmla="*/ 2596591 w 5881012"/>
              <a:gd name="connsiteY2271" fmla="*/ 1631943 h 2335963"/>
              <a:gd name="connsiteX2272" fmla="*/ 2602298 w 5881012"/>
              <a:gd name="connsiteY2272" fmla="*/ 1653247 h 2335963"/>
              <a:gd name="connsiteX2273" fmla="*/ 2588785 w 5881012"/>
              <a:gd name="connsiteY2273" fmla="*/ 1661052 h 2335963"/>
              <a:gd name="connsiteX2274" fmla="*/ 2580994 w 5881012"/>
              <a:gd name="connsiteY2274" fmla="*/ 1658956 h 2335963"/>
              <a:gd name="connsiteX2275" fmla="*/ 2573734 w 5881012"/>
              <a:gd name="connsiteY2275" fmla="*/ 1649479 h 2335963"/>
              <a:gd name="connsiteX2276" fmla="*/ 2575282 w 5881012"/>
              <a:gd name="connsiteY2276" fmla="*/ 1637647 h 2335963"/>
              <a:gd name="connsiteX2277" fmla="*/ 2588802 w 5881012"/>
              <a:gd name="connsiteY2277" fmla="*/ 1629847 h 2335963"/>
              <a:gd name="connsiteX2278" fmla="*/ 4568607 w 5881012"/>
              <a:gd name="connsiteY2278" fmla="*/ 1625384 h 2335963"/>
              <a:gd name="connsiteX2279" fmla="*/ 4588268 w 5881012"/>
              <a:gd name="connsiteY2279" fmla="*/ 1630662 h 2335963"/>
              <a:gd name="connsiteX2280" fmla="*/ 4602696 w 5881012"/>
              <a:gd name="connsiteY2280" fmla="*/ 1684509 h 2335963"/>
              <a:gd name="connsiteX2281" fmla="*/ 4568539 w 5881012"/>
              <a:gd name="connsiteY2281" fmla="*/ 1704215 h 2335963"/>
              <a:gd name="connsiteX2282" fmla="*/ 4548861 w 5881012"/>
              <a:gd name="connsiteY2282" fmla="*/ 1698925 h 2335963"/>
              <a:gd name="connsiteX2283" fmla="*/ 4530504 w 5881012"/>
              <a:gd name="connsiteY2283" fmla="*/ 1674992 h 2335963"/>
              <a:gd name="connsiteX2284" fmla="*/ 4534444 w 5881012"/>
              <a:gd name="connsiteY2284" fmla="*/ 1645096 h 2335963"/>
              <a:gd name="connsiteX2285" fmla="*/ 4568607 w 5881012"/>
              <a:gd name="connsiteY2285" fmla="*/ 1625384 h 2335963"/>
              <a:gd name="connsiteX2286" fmla="*/ 781656 w 5881012"/>
              <a:gd name="connsiteY2286" fmla="*/ 1621421 h 2335963"/>
              <a:gd name="connsiteX2287" fmla="*/ 777885 w 5881012"/>
              <a:gd name="connsiteY2287" fmla="*/ 1622242 h 2335963"/>
              <a:gd name="connsiteX2288" fmla="*/ 762142 w 5881012"/>
              <a:gd name="connsiteY2288" fmla="*/ 1627204 h 2335963"/>
              <a:gd name="connsiteX2289" fmla="*/ 755591 w 5881012"/>
              <a:gd name="connsiteY2289" fmla="*/ 1632213 h 2335963"/>
              <a:gd name="connsiteX2290" fmla="*/ 755769 w 5881012"/>
              <a:gd name="connsiteY2290" fmla="*/ 1640467 h 2335963"/>
              <a:gd name="connsiteX2291" fmla="*/ 761384 w 5881012"/>
              <a:gd name="connsiteY2291" fmla="*/ 1659214 h 2335963"/>
              <a:gd name="connsiteX2292" fmla="*/ 767463 w 5881012"/>
              <a:gd name="connsiteY2292" fmla="*/ 1666991 h 2335963"/>
              <a:gd name="connsiteX2293" fmla="*/ 770460 w 5881012"/>
              <a:gd name="connsiteY2293" fmla="*/ 1667496 h 2335963"/>
              <a:gd name="connsiteX2294" fmla="*/ 777062 w 5881012"/>
              <a:gd name="connsiteY2294" fmla="*/ 1664670 h 2335963"/>
              <a:gd name="connsiteX2295" fmla="*/ 793658 w 5881012"/>
              <a:gd name="connsiteY2295" fmla="*/ 1652930 h 2335963"/>
              <a:gd name="connsiteX2296" fmla="*/ 798744 w 5881012"/>
              <a:gd name="connsiteY2296" fmla="*/ 1646928 h 2335963"/>
              <a:gd name="connsiteX2297" fmla="*/ 797263 w 5881012"/>
              <a:gd name="connsiteY2297" fmla="*/ 1639197 h 2335963"/>
              <a:gd name="connsiteX2298" fmla="*/ 797263 w 5881012"/>
              <a:gd name="connsiteY2298" fmla="*/ 1639198 h 2335963"/>
              <a:gd name="connsiteX2299" fmla="*/ 789959 w 5881012"/>
              <a:gd name="connsiteY2299" fmla="*/ 1626768 h 2335963"/>
              <a:gd name="connsiteX2300" fmla="*/ 781656 w 5881012"/>
              <a:gd name="connsiteY2300" fmla="*/ 1621421 h 2335963"/>
              <a:gd name="connsiteX2301" fmla="*/ 2069774 w 5881012"/>
              <a:gd name="connsiteY2301" fmla="*/ 1619004 h 2335963"/>
              <a:gd name="connsiteX2302" fmla="*/ 2065601 w 5881012"/>
              <a:gd name="connsiteY2302" fmla="*/ 1620015 h 2335963"/>
              <a:gd name="connsiteX2303" fmla="*/ 2061469 w 5881012"/>
              <a:gd name="connsiteY2303" fmla="*/ 1621956 h 2335963"/>
              <a:gd name="connsiteX2304" fmla="*/ 2056485 w 5881012"/>
              <a:gd name="connsiteY2304" fmla="*/ 1627189 h 2335963"/>
              <a:gd name="connsiteX2305" fmla="*/ 2056879 w 5881012"/>
              <a:gd name="connsiteY2305" fmla="*/ 1634408 h 2335963"/>
              <a:gd name="connsiteX2306" fmla="*/ 2058883 w 5881012"/>
              <a:gd name="connsiteY2306" fmla="*/ 1638836 h 2335963"/>
              <a:gd name="connsiteX2307" fmla="*/ 2064133 w 5881012"/>
              <a:gd name="connsiteY2307" fmla="*/ 1643914 h 2335963"/>
              <a:gd name="connsiteX2308" fmla="*/ 2067318 w 5881012"/>
              <a:gd name="connsiteY2308" fmla="*/ 1644489 h 2335963"/>
              <a:gd name="connsiteX2309" fmla="*/ 2071424 w 5881012"/>
              <a:gd name="connsiteY2309" fmla="*/ 1643512 h 2335963"/>
              <a:gd name="connsiteX2310" fmla="*/ 2075663 w 5881012"/>
              <a:gd name="connsiteY2310" fmla="*/ 1641565 h 2335963"/>
              <a:gd name="connsiteX2311" fmla="*/ 2075664 w 5881012"/>
              <a:gd name="connsiteY2311" fmla="*/ 1641564 h 2335963"/>
              <a:gd name="connsiteX2312" fmla="*/ 2080730 w 5881012"/>
              <a:gd name="connsiteY2312" fmla="*/ 1636257 h 2335963"/>
              <a:gd name="connsiteX2313" fmla="*/ 2080244 w 5881012"/>
              <a:gd name="connsiteY2313" fmla="*/ 1628940 h 2335963"/>
              <a:gd name="connsiteX2314" fmla="*/ 2078156 w 5881012"/>
              <a:gd name="connsiteY2314" fmla="*/ 1624535 h 2335963"/>
              <a:gd name="connsiteX2315" fmla="*/ 2072862 w 5881012"/>
              <a:gd name="connsiteY2315" fmla="*/ 1619544 h 2335963"/>
              <a:gd name="connsiteX2316" fmla="*/ 2069774 w 5881012"/>
              <a:gd name="connsiteY2316" fmla="*/ 1619004 h 2335963"/>
              <a:gd name="connsiteX2317" fmla="*/ 5159722 w 5881012"/>
              <a:gd name="connsiteY2317" fmla="*/ 1615930 h 2335963"/>
              <a:gd name="connsiteX2318" fmla="*/ 5174833 w 5881012"/>
              <a:gd name="connsiteY2318" fmla="*/ 1619991 h 2335963"/>
              <a:gd name="connsiteX2319" fmla="*/ 5185912 w 5881012"/>
              <a:gd name="connsiteY2319" fmla="*/ 1661340 h 2335963"/>
              <a:gd name="connsiteX2320" fmla="*/ 5159670 w 5881012"/>
              <a:gd name="connsiteY2320" fmla="*/ 1676486 h 2335963"/>
              <a:gd name="connsiteX2321" fmla="*/ 5144564 w 5881012"/>
              <a:gd name="connsiteY2321" fmla="*/ 1672419 h 2335963"/>
              <a:gd name="connsiteX2322" fmla="*/ 5130475 w 5881012"/>
              <a:gd name="connsiteY2322" fmla="*/ 1654040 h 2335963"/>
              <a:gd name="connsiteX2323" fmla="*/ 5133479 w 5881012"/>
              <a:gd name="connsiteY2323" fmla="*/ 1631071 h 2335963"/>
              <a:gd name="connsiteX2324" fmla="*/ 5159722 w 5881012"/>
              <a:gd name="connsiteY2324" fmla="*/ 1615930 h 2335963"/>
              <a:gd name="connsiteX2325" fmla="*/ 365082 w 5881012"/>
              <a:gd name="connsiteY2325" fmla="*/ 1615591 h 2335963"/>
              <a:gd name="connsiteX2326" fmla="*/ 384336 w 5881012"/>
              <a:gd name="connsiteY2326" fmla="*/ 1620766 h 2335963"/>
              <a:gd name="connsiteX2327" fmla="*/ 384336 w 5881012"/>
              <a:gd name="connsiteY2327" fmla="*/ 1620765 h 2335963"/>
              <a:gd name="connsiteX2328" fmla="*/ 398454 w 5881012"/>
              <a:gd name="connsiteY2328" fmla="*/ 1673464 h 2335963"/>
              <a:gd name="connsiteX2329" fmla="*/ 365011 w 5881012"/>
              <a:gd name="connsiteY2329" fmla="*/ 1692757 h 2335963"/>
              <a:gd name="connsiteX2330" fmla="*/ 345756 w 5881012"/>
              <a:gd name="connsiteY2330" fmla="*/ 1687582 h 2335963"/>
              <a:gd name="connsiteX2331" fmla="*/ 327781 w 5881012"/>
              <a:gd name="connsiteY2331" fmla="*/ 1664159 h 2335963"/>
              <a:gd name="connsiteX2332" fmla="*/ 331636 w 5881012"/>
              <a:gd name="connsiteY2332" fmla="*/ 1634889 h 2335963"/>
              <a:gd name="connsiteX2333" fmla="*/ 365082 w 5881012"/>
              <a:gd name="connsiteY2333" fmla="*/ 1615591 h 2335963"/>
              <a:gd name="connsiteX2334" fmla="*/ 4221444 w 5881012"/>
              <a:gd name="connsiteY2334" fmla="*/ 1613133 h 2335963"/>
              <a:gd name="connsiteX2335" fmla="*/ 4242495 w 5881012"/>
              <a:gd name="connsiteY2335" fmla="*/ 1618796 h 2335963"/>
              <a:gd name="connsiteX2336" fmla="*/ 4242495 w 5881012"/>
              <a:gd name="connsiteY2336" fmla="*/ 1618797 h 2335963"/>
              <a:gd name="connsiteX2337" fmla="*/ 4262143 w 5881012"/>
              <a:gd name="connsiteY2337" fmla="*/ 1644396 h 2335963"/>
              <a:gd name="connsiteX2338" fmla="*/ 4257934 w 5881012"/>
              <a:gd name="connsiteY2338" fmla="*/ 1676400 h 2335963"/>
              <a:gd name="connsiteX2339" fmla="*/ 4221363 w 5881012"/>
              <a:gd name="connsiteY2339" fmla="*/ 1697496 h 2335963"/>
              <a:gd name="connsiteX2340" fmla="*/ 4200319 w 5881012"/>
              <a:gd name="connsiteY2340" fmla="*/ 1691839 h 2335963"/>
              <a:gd name="connsiteX2341" fmla="*/ 4184880 w 5881012"/>
              <a:gd name="connsiteY2341" fmla="*/ 1634218 h 2335963"/>
              <a:gd name="connsiteX2342" fmla="*/ 4221444 w 5881012"/>
              <a:gd name="connsiteY2342" fmla="*/ 1613133 h 2335963"/>
              <a:gd name="connsiteX2343" fmla="*/ 1721269 w 5881012"/>
              <a:gd name="connsiteY2343" fmla="*/ 1612869 h 2335963"/>
              <a:gd name="connsiteX2344" fmla="*/ 1717593 w 5881012"/>
              <a:gd name="connsiteY2344" fmla="*/ 1613673 h 2335963"/>
              <a:gd name="connsiteX2345" fmla="*/ 1716893 w 5881012"/>
              <a:gd name="connsiteY2345" fmla="*/ 1614024 h 2335963"/>
              <a:gd name="connsiteX2346" fmla="*/ 1712934 w 5881012"/>
              <a:gd name="connsiteY2346" fmla="*/ 1625884 h 2335963"/>
              <a:gd name="connsiteX2347" fmla="*/ 1718122 w 5881012"/>
              <a:gd name="connsiteY2347" fmla="*/ 1630726 h 2335963"/>
              <a:gd name="connsiteX2348" fmla="*/ 1721496 w 5881012"/>
              <a:gd name="connsiteY2348" fmla="*/ 1631329 h 2335963"/>
              <a:gd name="connsiteX2349" fmla="*/ 1725152 w 5881012"/>
              <a:gd name="connsiteY2349" fmla="*/ 1630542 h 2335963"/>
              <a:gd name="connsiteX2350" fmla="*/ 1730029 w 5881012"/>
              <a:gd name="connsiteY2350" fmla="*/ 1625235 h 2335963"/>
              <a:gd name="connsiteX2351" fmla="*/ 1729698 w 5881012"/>
              <a:gd name="connsiteY2351" fmla="*/ 1618107 h 2335963"/>
              <a:gd name="connsiteX2352" fmla="*/ 1721269 w 5881012"/>
              <a:gd name="connsiteY2352" fmla="*/ 1612869 h 2335963"/>
              <a:gd name="connsiteX2353" fmla="*/ 5403666 w 5881012"/>
              <a:gd name="connsiteY2353" fmla="*/ 1605574 h 2335963"/>
              <a:gd name="connsiteX2354" fmla="*/ 5409944 w 5881012"/>
              <a:gd name="connsiteY2354" fmla="*/ 1607263 h 2335963"/>
              <a:gd name="connsiteX2355" fmla="*/ 5415785 w 5881012"/>
              <a:gd name="connsiteY2355" fmla="*/ 1614885 h 2335963"/>
              <a:gd name="connsiteX2356" fmla="*/ 5414527 w 5881012"/>
              <a:gd name="connsiteY2356" fmla="*/ 1624407 h 2335963"/>
              <a:gd name="connsiteX2357" fmla="*/ 5403649 w 5881012"/>
              <a:gd name="connsiteY2357" fmla="*/ 1630685 h 2335963"/>
              <a:gd name="connsiteX2358" fmla="*/ 5397377 w 5881012"/>
              <a:gd name="connsiteY2358" fmla="*/ 1629003 h 2335963"/>
              <a:gd name="connsiteX2359" fmla="*/ 5392788 w 5881012"/>
              <a:gd name="connsiteY2359" fmla="*/ 1611852 h 2335963"/>
              <a:gd name="connsiteX2360" fmla="*/ 5403666 w 5881012"/>
              <a:gd name="connsiteY2360" fmla="*/ 1605574 h 2335963"/>
              <a:gd name="connsiteX2361" fmla="*/ 4812563 w 5881012"/>
              <a:gd name="connsiteY2361" fmla="*/ 1600078 h 2335963"/>
              <a:gd name="connsiteX2362" fmla="*/ 4830851 w 5881012"/>
              <a:gd name="connsiteY2362" fmla="*/ 1604994 h 2335963"/>
              <a:gd name="connsiteX2363" fmla="*/ 4830852 w 5881012"/>
              <a:gd name="connsiteY2363" fmla="*/ 1604995 h 2335963"/>
              <a:gd name="connsiteX2364" fmla="*/ 4847922 w 5881012"/>
              <a:gd name="connsiteY2364" fmla="*/ 1627234 h 2335963"/>
              <a:gd name="connsiteX2365" fmla="*/ 4844263 w 5881012"/>
              <a:gd name="connsiteY2365" fmla="*/ 1655039 h 2335963"/>
              <a:gd name="connsiteX2366" fmla="*/ 4812500 w 5881012"/>
              <a:gd name="connsiteY2366" fmla="*/ 1673367 h 2335963"/>
              <a:gd name="connsiteX2367" fmla="*/ 4794212 w 5881012"/>
              <a:gd name="connsiteY2367" fmla="*/ 1668450 h 2335963"/>
              <a:gd name="connsiteX2368" fmla="*/ 4777159 w 5881012"/>
              <a:gd name="connsiteY2368" fmla="*/ 1646199 h 2335963"/>
              <a:gd name="connsiteX2369" fmla="*/ 4780801 w 5881012"/>
              <a:gd name="connsiteY2369" fmla="*/ 1618406 h 2335963"/>
              <a:gd name="connsiteX2370" fmla="*/ 4812563 w 5881012"/>
              <a:gd name="connsiteY2370" fmla="*/ 1600078 h 2335963"/>
              <a:gd name="connsiteX2371" fmla="*/ 4465411 w 5881012"/>
              <a:gd name="connsiteY2371" fmla="*/ 1586436 h 2335963"/>
              <a:gd name="connsiteX2372" fmla="*/ 4485772 w 5881012"/>
              <a:gd name="connsiteY2372" fmla="*/ 1591910 h 2335963"/>
              <a:gd name="connsiteX2373" fmla="*/ 4504773 w 5881012"/>
              <a:gd name="connsiteY2373" fmla="*/ 1616682 h 2335963"/>
              <a:gd name="connsiteX2374" fmla="*/ 4500694 w 5881012"/>
              <a:gd name="connsiteY2374" fmla="*/ 1647635 h 2335963"/>
              <a:gd name="connsiteX2375" fmla="*/ 4465331 w 5881012"/>
              <a:gd name="connsiteY2375" fmla="*/ 1668036 h 2335963"/>
              <a:gd name="connsiteX2376" fmla="*/ 4444969 w 5881012"/>
              <a:gd name="connsiteY2376" fmla="*/ 1662562 h 2335963"/>
              <a:gd name="connsiteX2377" fmla="*/ 4425969 w 5881012"/>
              <a:gd name="connsiteY2377" fmla="*/ 1637796 h 2335963"/>
              <a:gd name="connsiteX2378" fmla="*/ 4430042 w 5881012"/>
              <a:gd name="connsiteY2378" fmla="*/ 1606843 h 2335963"/>
              <a:gd name="connsiteX2379" fmla="*/ 4465411 w 5881012"/>
              <a:gd name="connsiteY2379" fmla="*/ 1586436 h 2335963"/>
              <a:gd name="connsiteX2380" fmla="*/ 2317990 w 5881012"/>
              <a:gd name="connsiteY2380" fmla="*/ 1585970 h 2335963"/>
              <a:gd name="connsiteX2381" fmla="*/ 2313179 w 5881012"/>
              <a:gd name="connsiteY2381" fmla="*/ 1587343 h 2335963"/>
              <a:gd name="connsiteX2382" fmla="*/ 2302832 w 5881012"/>
              <a:gd name="connsiteY2382" fmla="*/ 1592529 h 2335963"/>
              <a:gd name="connsiteX2383" fmla="*/ 2302832 w 5881012"/>
              <a:gd name="connsiteY2383" fmla="*/ 1592530 h 2335963"/>
              <a:gd name="connsiteX2384" fmla="*/ 2297601 w 5881012"/>
              <a:gd name="connsiteY2384" fmla="*/ 1597889 h 2335963"/>
              <a:gd name="connsiteX2385" fmla="*/ 2298150 w 5881012"/>
              <a:gd name="connsiteY2385" fmla="*/ 1605355 h 2335963"/>
              <a:gd name="connsiteX2386" fmla="*/ 2302110 w 5881012"/>
              <a:gd name="connsiteY2386" fmla="*/ 1614172 h 2335963"/>
              <a:gd name="connsiteX2387" fmla="*/ 2307463 w 5881012"/>
              <a:gd name="connsiteY2387" fmla="*/ 1619600 h 2335963"/>
              <a:gd name="connsiteX2388" fmla="*/ 2310683 w 5881012"/>
              <a:gd name="connsiteY2388" fmla="*/ 1620186 h 2335963"/>
              <a:gd name="connsiteX2389" fmla="*/ 2315065 w 5881012"/>
              <a:gd name="connsiteY2389" fmla="*/ 1619066 h 2335963"/>
              <a:gd name="connsiteX2390" fmla="*/ 2325933 w 5881012"/>
              <a:gd name="connsiteY2390" fmla="*/ 1614402 h 2335963"/>
              <a:gd name="connsiteX2391" fmla="*/ 2331692 w 5881012"/>
              <a:gd name="connsiteY2391" fmla="*/ 1608939 h 2335963"/>
              <a:gd name="connsiteX2392" fmla="*/ 2330981 w 5881012"/>
              <a:gd name="connsiteY2392" fmla="*/ 1601031 h 2335963"/>
              <a:gd name="connsiteX2393" fmla="*/ 2326501 w 5881012"/>
              <a:gd name="connsiteY2393" fmla="*/ 1591824 h 2335963"/>
              <a:gd name="connsiteX2394" fmla="*/ 2320897 w 5881012"/>
              <a:gd name="connsiteY2394" fmla="*/ 1586447 h 2335963"/>
              <a:gd name="connsiteX2395" fmla="*/ 2317990 w 5881012"/>
              <a:gd name="connsiteY2395" fmla="*/ 1585970 h 2335963"/>
              <a:gd name="connsiteX2396" fmla="*/ 4118236 w 5881012"/>
              <a:gd name="connsiteY2396" fmla="*/ 1584431 h 2335963"/>
              <a:gd name="connsiteX2397" fmla="*/ 4134864 w 5881012"/>
              <a:gd name="connsiteY2397" fmla="*/ 1588900 h 2335963"/>
              <a:gd name="connsiteX2398" fmla="*/ 4150389 w 5881012"/>
              <a:gd name="connsiteY2398" fmla="*/ 1609130 h 2335963"/>
              <a:gd name="connsiteX2399" fmla="*/ 4147057 w 5881012"/>
              <a:gd name="connsiteY2399" fmla="*/ 1634408 h 2335963"/>
              <a:gd name="connsiteX2400" fmla="*/ 4118187 w 5881012"/>
              <a:gd name="connsiteY2400" fmla="*/ 1651076 h 2335963"/>
              <a:gd name="connsiteX2401" fmla="*/ 4101548 w 5881012"/>
              <a:gd name="connsiteY2401" fmla="*/ 1646602 h 2335963"/>
              <a:gd name="connsiteX2402" fmla="*/ 4086023 w 5881012"/>
              <a:gd name="connsiteY2402" fmla="*/ 1626372 h 2335963"/>
              <a:gd name="connsiteX2403" fmla="*/ 4089354 w 5881012"/>
              <a:gd name="connsiteY2403" fmla="*/ 1601094 h 2335963"/>
              <a:gd name="connsiteX2404" fmla="*/ 4089355 w 5881012"/>
              <a:gd name="connsiteY2404" fmla="*/ 1601094 h 2335963"/>
              <a:gd name="connsiteX2405" fmla="*/ 4118236 w 5881012"/>
              <a:gd name="connsiteY2405" fmla="*/ 1584431 h 2335963"/>
              <a:gd name="connsiteX2406" fmla="*/ 261874 w 5881012"/>
              <a:gd name="connsiteY2406" fmla="*/ 1583289 h 2335963"/>
              <a:gd name="connsiteX2407" fmla="*/ 278501 w 5881012"/>
              <a:gd name="connsiteY2407" fmla="*/ 1587763 h 2335963"/>
              <a:gd name="connsiteX2408" fmla="*/ 294007 w 5881012"/>
              <a:gd name="connsiteY2408" fmla="*/ 1607998 h 2335963"/>
              <a:gd name="connsiteX2409" fmla="*/ 290699 w 5881012"/>
              <a:gd name="connsiteY2409" fmla="*/ 1633276 h 2335963"/>
              <a:gd name="connsiteX2410" fmla="*/ 261825 w 5881012"/>
              <a:gd name="connsiteY2410" fmla="*/ 1649938 h 2335963"/>
              <a:gd name="connsiteX2411" fmla="*/ 245185 w 5881012"/>
              <a:gd name="connsiteY2411" fmla="*/ 1645464 h 2335963"/>
              <a:gd name="connsiteX2412" fmla="*/ 229662 w 5881012"/>
              <a:gd name="connsiteY2412" fmla="*/ 1625235 h 2335963"/>
              <a:gd name="connsiteX2413" fmla="*/ 232991 w 5881012"/>
              <a:gd name="connsiteY2413" fmla="*/ 1599951 h 2335963"/>
              <a:gd name="connsiteX2414" fmla="*/ 232992 w 5881012"/>
              <a:gd name="connsiteY2414" fmla="*/ 1599951 h 2335963"/>
              <a:gd name="connsiteX2415" fmla="*/ 261874 w 5881012"/>
              <a:gd name="connsiteY2415" fmla="*/ 1583289 h 2335963"/>
              <a:gd name="connsiteX2416" fmla="*/ 1966277 w 5881012"/>
              <a:gd name="connsiteY2416" fmla="*/ 1582817 h 2335963"/>
              <a:gd name="connsiteX2417" fmla="*/ 1962179 w 5881012"/>
              <a:gd name="connsiteY2417" fmla="*/ 1583787 h 2335963"/>
              <a:gd name="connsiteX2418" fmla="*/ 1962178 w 5881012"/>
              <a:gd name="connsiteY2418" fmla="*/ 1583789 h 2335963"/>
              <a:gd name="connsiteX2419" fmla="*/ 1959608 w 5881012"/>
              <a:gd name="connsiteY2419" fmla="*/ 1585006 h 2335963"/>
              <a:gd name="connsiteX2420" fmla="*/ 1954772 w 5881012"/>
              <a:gd name="connsiteY2420" fmla="*/ 1590204 h 2335963"/>
              <a:gd name="connsiteX2421" fmla="*/ 1955125 w 5881012"/>
              <a:gd name="connsiteY2421" fmla="*/ 1597292 h 2335963"/>
              <a:gd name="connsiteX2422" fmla="*/ 1956334 w 5881012"/>
              <a:gd name="connsiteY2422" fmla="*/ 1599934 h 2335963"/>
              <a:gd name="connsiteX2423" fmla="*/ 1961529 w 5881012"/>
              <a:gd name="connsiteY2423" fmla="*/ 1604850 h 2335963"/>
              <a:gd name="connsiteX2424" fmla="*/ 1964698 w 5881012"/>
              <a:gd name="connsiteY2424" fmla="*/ 1605419 h 2335963"/>
              <a:gd name="connsiteX2425" fmla="*/ 1968677 w 5881012"/>
              <a:gd name="connsiteY2425" fmla="*/ 1604506 h 2335963"/>
              <a:gd name="connsiteX2426" fmla="*/ 1971351 w 5881012"/>
              <a:gd name="connsiteY2426" fmla="*/ 1603270 h 2335963"/>
              <a:gd name="connsiteX2427" fmla="*/ 1976288 w 5881012"/>
              <a:gd name="connsiteY2427" fmla="*/ 1597992 h 2335963"/>
              <a:gd name="connsiteX2428" fmla="*/ 1975832 w 5881012"/>
              <a:gd name="connsiteY2428" fmla="*/ 1590777 h 2335963"/>
              <a:gd name="connsiteX2429" fmla="*/ 1974588 w 5881012"/>
              <a:gd name="connsiteY2429" fmla="*/ 1588181 h 2335963"/>
              <a:gd name="connsiteX2430" fmla="*/ 1969321 w 5881012"/>
              <a:gd name="connsiteY2430" fmla="*/ 1583340 h 2335963"/>
              <a:gd name="connsiteX2431" fmla="*/ 1966277 w 5881012"/>
              <a:gd name="connsiteY2431" fmla="*/ 1582817 h 2335963"/>
              <a:gd name="connsiteX2432" fmla="*/ 5056530 w 5881012"/>
              <a:gd name="connsiteY2432" fmla="*/ 1576431 h 2335963"/>
              <a:gd name="connsiteX2433" fmla="*/ 5072595 w 5881012"/>
              <a:gd name="connsiteY2433" fmla="*/ 1580750 h 2335963"/>
              <a:gd name="connsiteX2434" fmla="*/ 5084387 w 5881012"/>
              <a:gd name="connsiteY2434" fmla="*/ 1624747 h 2335963"/>
              <a:gd name="connsiteX2435" fmla="*/ 5056467 w 5881012"/>
              <a:gd name="connsiteY2435" fmla="*/ 1640858 h 2335963"/>
              <a:gd name="connsiteX2436" fmla="*/ 5040396 w 5881012"/>
              <a:gd name="connsiteY2436" fmla="*/ 1636538 h 2335963"/>
              <a:gd name="connsiteX2437" fmla="*/ 5025382 w 5881012"/>
              <a:gd name="connsiteY2437" fmla="*/ 1616981 h 2335963"/>
              <a:gd name="connsiteX2438" fmla="*/ 5028605 w 5881012"/>
              <a:gd name="connsiteY2438" fmla="*/ 1592542 h 2335963"/>
              <a:gd name="connsiteX2439" fmla="*/ 5056530 w 5881012"/>
              <a:gd name="connsiteY2439" fmla="*/ 1576431 h 2335963"/>
              <a:gd name="connsiteX2440" fmla="*/ 2485629 w 5881012"/>
              <a:gd name="connsiteY2440" fmla="*/ 1566810 h 2335963"/>
              <a:gd name="connsiteX2441" fmla="*/ 2506122 w 5881012"/>
              <a:gd name="connsiteY2441" fmla="*/ 1572318 h 2335963"/>
              <a:gd name="connsiteX2442" fmla="*/ 2521153 w 5881012"/>
              <a:gd name="connsiteY2442" fmla="*/ 1628423 h 2335963"/>
              <a:gd name="connsiteX2443" fmla="*/ 2485554 w 5881012"/>
              <a:gd name="connsiteY2443" fmla="*/ 1648962 h 2335963"/>
              <a:gd name="connsiteX2444" fmla="*/ 2465055 w 5881012"/>
              <a:gd name="connsiteY2444" fmla="*/ 1643454 h 2335963"/>
              <a:gd name="connsiteX2445" fmla="*/ 2450021 w 5881012"/>
              <a:gd name="connsiteY2445" fmla="*/ 1587350 h 2335963"/>
              <a:gd name="connsiteX2446" fmla="*/ 2485629 w 5881012"/>
              <a:gd name="connsiteY2446" fmla="*/ 1566810 h 2335963"/>
              <a:gd name="connsiteX2447" fmla="*/ 4015023 w 5881012"/>
              <a:gd name="connsiteY2447" fmla="*/ 1565972 h 2335963"/>
              <a:gd name="connsiteX2448" fmla="*/ 4022113 w 5881012"/>
              <a:gd name="connsiteY2448" fmla="*/ 1567878 h 2335963"/>
              <a:gd name="connsiteX2449" fmla="*/ 4027315 w 5881012"/>
              <a:gd name="connsiteY2449" fmla="*/ 1587292 h 2335963"/>
              <a:gd name="connsiteX2450" fmla="*/ 4014992 w 5881012"/>
              <a:gd name="connsiteY2450" fmla="*/ 1594403 h 2335963"/>
              <a:gd name="connsiteX2451" fmla="*/ 4007904 w 5881012"/>
              <a:gd name="connsiteY2451" fmla="*/ 1592496 h 2335963"/>
              <a:gd name="connsiteX2452" fmla="*/ 4001275 w 5881012"/>
              <a:gd name="connsiteY2452" fmla="*/ 1583869 h 2335963"/>
              <a:gd name="connsiteX2453" fmla="*/ 4002697 w 5881012"/>
              <a:gd name="connsiteY2453" fmla="*/ 1573076 h 2335963"/>
              <a:gd name="connsiteX2454" fmla="*/ 4015023 w 5881012"/>
              <a:gd name="connsiteY2454" fmla="*/ 1565972 h 2335963"/>
              <a:gd name="connsiteX2455" fmla="*/ 5300475 w 5881012"/>
              <a:gd name="connsiteY2455" fmla="*/ 1564966 h 2335963"/>
              <a:gd name="connsiteX2456" fmla="*/ 5308263 w 5881012"/>
              <a:gd name="connsiteY2456" fmla="*/ 1567063 h 2335963"/>
              <a:gd name="connsiteX2457" fmla="*/ 5315523 w 5881012"/>
              <a:gd name="connsiteY2457" fmla="*/ 1576522 h 2335963"/>
              <a:gd name="connsiteX2458" fmla="*/ 5313967 w 5881012"/>
              <a:gd name="connsiteY2458" fmla="*/ 1588371 h 2335963"/>
              <a:gd name="connsiteX2459" fmla="*/ 5300458 w 5881012"/>
              <a:gd name="connsiteY2459" fmla="*/ 1596171 h 2335963"/>
              <a:gd name="connsiteX2460" fmla="*/ 5292669 w 5881012"/>
              <a:gd name="connsiteY2460" fmla="*/ 1594075 h 2335963"/>
              <a:gd name="connsiteX2461" fmla="*/ 5285398 w 5881012"/>
              <a:gd name="connsiteY2461" fmla="*/ 1584610 h 2335963"/>
              <a:gd name="connsiteX2462" fmla="*/ 5286954 w 5881012"/>
              <a:gd name="connsiteY2462" fmla="*/ 1572772 h 2335963"/>
              <a:gd name="connsiteX2463" fmla="*/ 5300475 w 5881012"/>
              <a:gd name="connsiteY2463" fmla="*/ 1564966 h 2335963"/>
              <a:gd name="connsiteX2464" fmla="*/ 158659 w 5881012"/>
              <a:gd name="connsiteY2464" fmla="*/ 1563726 h 2335963"/>
              <a:gd name="connsiteX2465" fmla="*/ 166302 w 5881012"/>
              <a:gd name="connsiteY2465" fmla="*/ 1565782 h 2335963"/>
              <a:gd name="connsiteX2466" fmla="*/ 171910 w 5881012"/>
              <a:gd name="connsiteY2466" fmla="*/ 1586706 h 2335963"/>
              <a:gd name="connsiteX2467" fmla="*/ 158633 w 5881012"/>
              <a:gd name="connsiteY2467" fmla="*/ 1594374 h 2335963"/>
              <a:gd name="connsiteX2468" fmla="*/ 150986 w 5881012"/>
              <a:gd name="connsiteY2468" fmla="*/ 1592318 h 2335963"/>
              <a:gd name="connsiteX2469" fmla="*/ 143846 w 5881012"/>
              <a:gd name="connsiteY2469" fmla="*/ 1583019 h 2335963"/>
              <a:gd name="connsiteX2470" fmla="*/ 145374 w 5881012"/>
              <a:gd name="connsiteY2470" fmla="*/ 1571394 h 2335963"/>
              <a:gd name="connsiteX2471" fmla="*/ 158659 w 5881012"/>
              <a:gd name="connsiteY2471" fmla="*/ 1563726 h 2335963"/>
              <a:gd name="connsiteX2472" fmla="*/ 4709367 w 5881012"/>
              <a:gd name="connsiteY2472" fmla="*/ 1561130 h 2335963"/>
              <a:gd name="connsiteX2473" fmla="*/ 4728344 w 5881012"/>
              <a:gd name="connsiteY2473" fmla="*/ 1566230 h 2335963"/>
              <a:gd name="connsiteX2474" fmla="*/ 4746057 w 5881012"/>
              <a:gd name="connsiteY2474" fmla="*/ 1589314 h 2335963"/>
              <a:gd name="connsiteX2475" fmla="*/ 4742261 w 5881012"/>
              <a:gd name="connsiteY2475" fmla="*/ 1618176 h 2335963"/>
              <a:gd name="connsiteX2476" fmla="*/ 4709298 w 5881012"/>
              <a:gd name="connsiteY2476" fmla="*/ 1637187 h 2335963"/>
              <a:gd name="connsiteX2477" fmla="*/ 4690321 w 5881012"/>
              <a:gd name="connsiteY2477" fmla="*/ 1632087 h 2335963"/>
              <a:gd name="connsiteX2478" fmla="*/ 4672608 w 5881012"/>
              <a:gd name="connsiteY2478" fmla="*/ 1609003 h 2335963"/>
              <a:gd name="connsiteX2479" fmla="*/ 4676404 w 5881012"/>
              <a:gd name="connsiteY2479" fmla="*/ 1580141 h 2335963"/>
              <a:gd name="connsiteX2480" fmla="*/ 4709367 w 5881012"/>
              <a:gd name="connsiteY2480" fmla="*/ 1561130 h 2335963"/>
              <a:gd name="connsiteX2481" fmla="*/ 2211487 w 5881012"/>
              <a:gd name="connsiteY2481" fmla="*/ 1551917 h 2335963"/>
              <a:gd name="connsiteX2482" fmla="*/ 2207162 w 5881012"/>
              <a:gd name="connsiteY2482" fmla="*/ 1553008 h 2335963"/>
              <a:gd name="connsiteX2483" fmla="*/ 2201413 w 5881012"/>
              <a:gd name="connsiteY2483" fmla="*/ 1555748 h 2335963"/>
              <a:gd name="connsiteX2484" fmla="*/ 2196373 w 5881012"/>
              <a:gd name="connsiteY2484" fmla="*/ 1561026 h 2335963"/>
              <a:gd name="connsiteX2485" fmla="*/ 2196822 w 5881012"/>
              <a:gd name="connsiteY2485" fmla="*/ 1568315 h 2335963"/>
              <a:gd name="connsiteX2486" fmla="*/ 2199423 w 5881012"/>
              <a:gd name="connsiteY2486" fmla="*/ 1574082 h 2335963"/>
              <a:gd name="connsiteX2487" fmla="*/ 2204675 w 5881012"/>
              <a:gd name="connsiteY2487" fmla="*/ 1579274 h 2335963"/>
              <a:gd name="connsiteX2488" fmla="*/ 2207910 w 5881012"/>
              <a:gd name="connsiteY2488" fmla="*/ 1579866 h 2335963"/>
              <a:gd name="connsiteX2489" fmla="*/ 2212050 w 5881012"/>
              <a:gd name="connsiteY2489" fmla="*/ 1578873 h 2335963"/>
              <a:gd name="connsiteX2490" fmla="*/ 2217989 w 5881012"/>
              <a:gd name="connsiteY2490" fmla="*/ 1576196 h 2335963"/>
              <a:gd name="connsiteX2491" fmla="*/ 2223224 w 5881012"/>
              <a:gd name="connsiteY2491" fmla="*/ 1570843 h 2335963"/>
              <a:gd name="connsiteX2492" fmla="*/ 2222688 w 5881012"/>
              <a:gd name="connsiteY2492" fmla="*/ 1563376 h 2335963"/>
              <a:gd name="connsiteX2493" fmla="*/ 2219906 w 5881012"/>
              <a:gd name="connsiteY2493" fmla="*/ 1557535 h 2335963"/>
              <a:gd name="connsiteX2494" fmla="*/ 2214538 w 5881012"/>
              <a:gd name="connsiteY2494" fmla="*/ 1552440 h 2335963"/>
              <a:gd name="connsiteX2495" fmla="*/ 2211487 w 5881012"/>
              <a:gd name="connsiteY2495" fmla="*/ 1551917 h 2335963"/>
              <a:gd name="connsiteX2496" fmla="*/ 505846 w 5881012"/>
              <a:gd name="connsiteY2496" fmla="*/ 1549672 h 2335963"/>
              <a:gd name="connsiteX2497" fmla="*/ 525237 w 5881012"/>
              <a:gd name="connsiteY2497" fmla="*/ 1554887 h 2335963"/>
              <a:gd name="connsiteX2498" fmla="*/ 543338 w 5881012"/>
              <a:gd name="connsiteY2498" fmla="*/ 1578482 h 2335963"/>
              <a:gd name="connsiteX2499" fmla="*/ 539455 w 5881012"/>
              <a:gd name="connsiteY2499" fmla="*/ 1607964 h 2335963"/>
              <a:gd name="connsiteX2500" fmla="*/ 539456 w 5881012"/>
              <a:gd name="connsiteY2500" fmla="*/ 1607964 h 2335963"/>
              <a:gd name="connsiteX2501" fmla="*/ 505776 w 5881012"/>
              <a:gd name="connsiteY2501" fmla="*/ 1627400 h 2335963"/>
              <a:gd name="connsiteX2502" fmla="*/ 486379 w 5881012"/>
              <a:gd name="connsiteY2502" fmla="*/ 1622185 h 2335963"/>
              <a:gd name="connsiteX2503" fmla="*/ 472160 w 5881012"/>
              <a:gd name="connsiteY2503" fmla="*/ 1569114 h 2335963"/>
              <a:gd name="connsiteX2504" fmla="*/ 505846 w 5881012"/>
              <a:gd name="connsiteY2504" fmla="*/ 1549672 h 2335963"/>
              <a:gd name="connsiteX2505" fmla="*/ 4362204 w 5881012"/>
              <a:gd name="connsiteY2505" fmla="*/ 1547494 h 2335963"/>
              <a:gd name="connsiteX2506" fmla="*/ 4383254 w 5881012"/>
              <a:gd name="connsiteY2506" fmla="*/ 1553158 h 2335963"/>
              <a:gd name="connsiteX2507" fmla="*/ 4402909 w 5881012"/>
              <a:gd name="connsiteY2507" fmla="*/ 1578757 h 2335963"/>
              <a:gd name="connsiteX2508" fmla="*/ 4398693 w 5881012"/>
              <a:gd name="connsiteY2508" fmla="*/ 1610760 h 2335963"/>
              <a:gd name="connsiteX2509" fmla="*/ 4362129 w 5881012"/>
              <a:gd name="connsiteY2509" fmla="*/ 1631857 h 2335963"/>
              <a:gd name="connsiteX2510" fmla="*/ 4341073 w 5881012"/>
              <a:gd name="connsiteY2510" fmla="*/ 1626199 h 2335963"/>
              <a:gd name="connsiteX2511" fmla="*/ 4325646 w 5881012"/>
              <a:gd name="connsiteY2511" fmla="*/ 1568585 h 2335963"/>
              <a:gd name="connsiteX2512" fmla="*/ 4362204 w 5881012"/>
              <a:gd name="connsiteY2512" fmla="*/ 1547494 h 2335963"/>
              <a:gd name="connsiteX2513" fmla="*/ 1862451 w 5881012"/>
              <a:gd name="connsiteY2513" fmla="*/ 1546461 h 2335963"/>
              <a:gd name="connsiteX2514" fmla="*/ 1858469 w 5881012"/>
              <a:gd name="connsiteY2514" fmla="*/ 1547375 h 2335963"/>
              <a:gd name="connsiteX2515" fmla="*/ 1857475 w 5881012"/>
              <a:gd name="connsiteY2515" fmla="*/ 1547846 h 2335963"/>
              <a:gd name="connsiteX2516" fmla="*/ 1852691 w 5881012"/>
              <a:gd name="connsiteY2516" fmla="*/ 1552975 h 2335963"/>
              <a:gd name="connsiteX2517" fmla="*/ 1852689 w 5881012"/>
              <a:gd name="connsiteY2517" fmla="*/ 1552974 h 2335963"/>
              <a:gd name="connsiteX2518" fmla="*/ 1852971 w 5881012"/>
              <a:gd name="connsiteY2518" fmla="*/ 1559987 h 2335963"/>
              <a:gd name="connsiteX2519" fmla="*/ 1853492 w 5881012"/>
              <a:gd name="connsiteY2519" fmla="*/ 1561119 h 2335963"/>
              <a:gd name="connsiteX2520" fmla="*/ 1858672 w 5881012"/>
              <a:gd name="connsiteY2520" fmla="*/ 1565932 h 2335963"/>
              <a:gd name="connsiteX2521" fmla="*/ 1861802 w 5881012"/>
              <a:gd name="connsiteY2521" fmla="*/ 1566484 h 2335963"/>
              <a:gd name="connsiteX2522" fmla="*/ 1865736 w 5881012"/>
              <a:gd name="connsiteY2522" fmla="*/ 1565593 h 2335963"/>
              <a:gd name="connsiteX2523" fmla="*/ 1866758 w 5881012"/>
              <a:gd name="connsiteY2523" fmla="*/ 1565122 h 2335963"/>
              <a:gd name="connsiteX2524" fmla="*/ 1871589 w 5881012"/>
              <a:gd name="connsiteY2524" fmla="*/ 1559941 h 2335963"/>
              <a:gd name="connsiteX2525" fmla="*/ 1871257 w 5881012"/>
              <a:gd name="connsiteY2525" fmla="*/ 1552865 h 2335963"/>
              <a:gd name="connsiteX2526" fmla="*/ 1870719 w 5881012"/>
              <a:gd name="connsiteY2526" fmla="*/ 1551734 h 2335963"/>
              <a:gd name="connsiteX2527" fmla="*/ 1865507 w 5881012"/>
              <a:gd name="connsiteY2527" fmla="*/ 1546990 h 2335963"/>
              <a:gd name="connsiteX2528" fmla="*/ 1862451 w 5881012"/>
              <a:gd name="connsiteY2528" fmla="*/ 1546461 h 2335963"/>
              <a:gd name="connsiteX2529" fmla="*/ 4953328 w 5881012"/>
              <a:gd name="connsiteY2529" fmla="*/ 1536650 h 2335963"/>
              <a:gd name="connsiteX2530" fmla="*/ 4970508 w 5881012"/>
              <a:gd name="connsiteY2530" fmla="*/ 1541268 h 2335963"/>
              <a:gd name="connsiteX2531" fmla="*/ 4983109 w 5881012"/>
              <a:gd name="connsiteY2531" fmla="*/ 1588303 h 2335963"/>
              <a:gd name="connsiteX2532" fmla="*/ 4953265 w 5881012"/>
              <a:gd name="connsiteY2532" fmla="*/ 1605511 h 2335963"/>
              <a:gd name="connsiteX2533" fmla="*/ 4936080 w 5881012"/>
              <a:gd name="connsiteY2533" fmla="*/ 1600893 h 2335963"/>
              <a:gd name="connsiteX2534" fmla="*/ 4923485 w 5881012"/>
              <a:gd name="connsiteY2534" fmla="*/ 1553864 h 2335963"/>
              <a:gd name="connsiteX2535" fmla="*/ 4923484 w 5881012"/>
              <a:gd name="connsiteY2535" fmla="*/ 1553864 h 2335963"/>
              <a:gd name="connsiteX2536" fmla="*/ 4953328 w 5881012"/>
              <a:gd name="connsiteY2536" fmla="*/ 1536650 h 2335963"/>
              <a:gd name="connsiteX2537" fmla="*/ 5197279 w 5881012"/>
              <a:gd name="connsiteY2537" fmla="*/ 1523249 h 2335963"/>
              <a:gd name="connsiteX2538" fmla="*/ 5207129 w 5881012"/>
              <a:gd name="connsiteY2538" fmla="*/ 1525903 h 2335963"/>
              <a:gd name="connsiteX2539" fmla="*/ 5216336 w 5881012"/>
              <a:gd name="connsiteY2539" fmla="*/ 1537896 h 2335963"/>
              <a:gd name="connsiteX2540" fmla="*/ 5214361 w 5881012"/>
              <a:gd name="connsiteY2540" fmla="*/ 1552882 h 2335963"/>
              <a:gd name="connsiteX2541" fmla="*/ 5197245 w 5881012"/>
              <a:gd name="connsiteY2541" fmla="*/ 1562761 h 2335963"/>
              <a:gd name="connsiteX2542" fmla="*/ 5187389 w 5881012"/>
              <a:gd name="connsiteY2542" fmla="*/ 1560107 h 2335963"/>
              <a:gd name="connsiteX2543" fmla="*/ 5178182 w 5881012"/>
              <a:gd name="connsiteY2543" fmla="*/ 1548114 h 2335963"/>
              <a:gd name="connsiteX2544" fmla="*/ 5180158 w 5881012"/>
              <a:gd name="connsiteY2544" fmla="*/ 1533129 h 2335963"/>
              <a:gd name="connsiteX2545" fmla="*/ 5197279 w 5881012"/>
              <a:gd name="connsiteY2545" fmla="*/ 1523249 h 2335963"/>
              <a:gd name="connsiteX2546" fmla="*/ 4606171 w 5881012"/>
              <a:gd name="connsiteY2546" fmla="*/ 1521906 h 2335963"/>
              <a:gd name="connsiteX2547" fmla="*/ 4625981 w 5881012"/>
              <a:gd name="connsiteY2547" fmla="*/ 1527231 h 2335963"/>
              <a:gd name="connsiteX2548" fmla="*/ 4644464 w 5881012"/>
              <a:gd name="connsiteY2548" fmla="*/ 1551326 h 2335963"/>
              <a:gd name="connsiteX2549" fmla="*/ 4640501 w 5881012"/>
              <a:gd name="connsiteY2549" fmla="*/ 1581445 h 2335963"/>
              <a:gd name="connsiteX2550" fmla="*/ 4606102 w 5881012"/>
              <a:gd name="connsiteY2550" fmla="*/ 1601289 h 2335963"/>
              <a:gd name="connsiteX2551" fmla="*/ 4586292 w 5881012"/>
              <a:gd name="connsiteY2551" fmla="*/ 1595965 h 2335963"/>
              <a:gd name="connsiteX2552" fmla="*/ 4571766 w 5881012"/>
              <a:gd name="connsiteY2552" fmla="*/ 1541750 h 2335963"/>
              <a:gd name="connsiteX2553" fmla="*/ 4606171 w 5881012"/>
              <a:gd name="connsiteY2553" fmla="*/ 1521906 h 2335963"/>
              <a:gd name="connsiteX2554" fmla="*/ 3564654 w 5881012"/>
              <a:gd name="connsiteY2554" fmla="*/ 1518098 h 2335963"/>
              <a:gd name="connsiteX2555" fmla="*/ 3572170 w 5881012"/>
              <a:gd name="connsiteY2555" fmla="*/ 1520114 h 2335963"/>
              <a:gd name="connsiteX2556" fmla="*/ 3579171 w 5881012"/>
              <a:gd name="connsiteY2556" fmla="*/ 1529246 h 2335963"/>
              <a:gd name="connsiteX2557" fmla="*/ 3577669 w 5881012"/>
              <a:gd name="connsiteY2557" fmla="*/ 1540659 h 2335963"/>
              <a:gd name="connsiteX2558" fmla="*/ 3564628 w 5881012"/>
              <a:gd name="connsiteY2558" fmla="*/ 1548189 h 2335963"/>
              <a:gd name="connsiteX2559" fmla="*/ 3557128 w 5881012"/>
              <a:gd name="connsiteY2559" fmla="*/ 1546167 h 2335963"/>
              <a:gd name="connsiteX2560" fmla="*/ 3550108 w 5881012"/>
              <a:gd name="connsiteY2560" fmla="*/ 1537035 h 2335963"/>
              <a:gd name="connsiteX2561" fmla="*/ 3551614 w 5881012"/>
              <a:gd name="connsiteY2561" fmla="*/ 1525622 h 2335963"/>
              <a:gd name="connsiteX2562" fmla="*/ 3564654 w 5881012"/>
              <a:gd name="connsiteY2562" fmla="*/ 1518098 h 2335963"/>
              <a:gd name="connsiteX2563" fmla="*/ 402638 w 5881012"/>
              <a:gd name="connsiteY2563" fmla="*/ 1515991 h 2335963"/>
              <a:gd name="connsiteX2564" fmla="*/ 420099 w 5881012"/>
              <a:gd name="connsiteY2564" fmla="*/ 1520683 h 2335963"/>
              <a:gd name="connsiteX2565" fmla="*/ 432899 w 5881012"/>
              <a:gd name="connsiteY2565" fmla="*/ 1568459 h 2335963"/>
              <a:gd name="connsiteX2566" fmla="*/ 402579 w 5881012"/>
              <a:gd name="connsiteY2566" fmla="*/ 1585960 h 2335963"/>
              <a:gd name="connsiteX2567" fmla="*/ 385117 w 5881012"/>
              <a:gd name="connsiteY2567" fmla="*/ 1581267 h 2335963"/>
              <a:gd name="connsiteX2568" fmla="*/ 372314 w 5881012"/>
              <a:gd name="connsiteY2568" fmla="*/ 1533491 h 2335963"/>
              <a:gd name="connsiteX2569" fmla="*/ 402638 w 5881012"/>
              <a:gd name="connsiteY2569" fmla="*/ 1515991 h 2335963"/>
              <a:gd name="connsiteX2570" fmla="*/ 2107340 w 5881012"/>
              <a:gd name="connsiteY2570" fmla="*/ 1515806 h 2335963"/>
              <a:gd name="connsiteX2571" fmla="*/ 2103162 w 5881012"/>
              <a:gd name="connsiteY2571" fmla="*/ 1516817 h 2335963"/>
              <a:gd name="connsiteX2572" fmla="*/ 2099222 w 5881012"/>
              <a:gd name="connsiteY2572" fmla="*/ 1518684 h 2335963"/>
              <a:gd name="connsiteX2573" fmla="*/ 2094288 w 5881012"/>
              <a:gd name="connsiteY2573" fmla="*/ 1523928 h 2335963"/>
              <a:gd name="connsiteX2574" fmla="*/ 2094704 w 5881012"/>
              <a:gd name="connsiteY2574" fmla="*/ 1531119 h 2335963"/>
              <a:gd name="connsiteX2575" fmla="*/ 2096507 w 5881012"/>
              <a:gd name="connsiteY2575" fmla="*/ 1535053 h 2335963"/>
              <a:gd name="connsiteX2576" fmla="*/ 2101745 w 5881012"/>
              <a:gd name="connsiteY2576" fmla="*/ 1540090 h 2335963"/>
              <a:gd name="connsiteX2577" fmla="*/ 2104921 w 5881012"/>
              <a:gd name="connsiteY2577" fmla="*/ 1540659 h 2335963"/>
              <a:gd name="connsiteX2578" fmla="*/ 2109000 w 5881012"/>
              <a:gd name="connsiteY2578" fmla="*/ 1539699 h 2335963"/>
              <a:gd name="connsiteX2579" fmla="*/ 2113014 w 5881012"/>
              <a:gd name="connsiteY2579" fmla="*/ 1537856 h 2335963"/>
              <a:gd name="connsiteX2580" fmla="*/ 2118041 w 5881012"/>
              <a:gd name="connsiteY2580" fmla="*/ 1532566 h 2335963"/>
              <a:gd name="connsiteX2581" fmla="*/ 2117584 w 5881012"/>
              <a:gd name="connsiteY2581" fmla="*/ 1525289 h 2335963"/>
              <a:gd name="connsiteX2582" fmla="*/ 2115717 w 5881012"/>
              <a:gd name="connsiteY2582" fmla="*/ 1521326 h 2335963"/>
              <a:gd name="connsiteX2583" fmla="*/ 2110421 w 5881012"/>
              <a:gd name="connsiteY2583" fmla="*/ 1516340 h 2335963"/>
              <a:gd name="connsiteX2584" fmla="*/ 2107340 w 5881012"/>
              <a:gd name="connsiteY2584" fmla="*/ 1515806 h 2335963"/>
              <a:gd name="connsiteX2585" fmla="*/ 4259007 w 5881012"/>
              <a:gd name="connsiteY2585" fmla="*/ 1508822 h 2335963"/>
              <a:gd name="connsiteX2586" fmla="*/ 4280615 w 5881012"/>
              <a:gd name="connsiteY2586" fmla="*/ 1514629 h 2335963"/>
              <a:gd name="connsiteX2587" fmla="*/ 4296450 w 5881012"/>
              <a:gd name="connsiteY2587" fmla="*/ 1573760 h 2335963"/>
              <a:gd name="connsiteX2588" fmla="*/ 4258933 w 5881012"/>
              <a:gd name="connsiteY2588" fmla="*/ 1595402 h 2335963"/>
              <a:gd name="connsiteX2589" fmla="*/ 4237319 w 5881012"/>
              <a:gd name="connsiteY2589" fmla="*/ 1589595 h 2335963"/>
              <a:gd name="connsiteX2590" fmla="*/ 4221484 w 5881012"/>
              <a:gd name="connsiteY2590" fmla="*/ 1530464 h 2335963"/>
              <a:gd name="connsiteX2591" fmla="*/ 4259007 w 5881012"/>
              <a:gd name="connsiteY2591" fmla="*/ 1508822 h 2335963"/>
              <a:gd name="connsiteX2592" fmla="*/ 4850127 w 5881012"/>
              <a:gd name="connsiteY2592" fmla="*/ 1497151 h 2335963"/>
              <a:gd name="connsiteX2593" fmla="*/ 4868277 w 5881012"/>
              <a:gd name="connsiteY2593" fmla="*/ 1502033 h 2335963"/>
              <a:gd name="connsiteX2594" fmla="*/ 4881585 w 5881012"/>
              <a:gd name="connsiteY2594" fmla="*/ 1551710 h 2335963"/>
              <a:gd name="connsiteX2595" fmla="*/ 4850064 w 5881012"/>
              <a:gd name="connsiteY2595" fmla="*/ 1569889 h 2335963"/>
              <a:gd name="connsiteX2596" fmla="*/ 4831908 w 5881012"/>
              <a:gd name="connsiteY2596" fmla="*/ 1565012 h 2335963"/>
              <a:gd name="connsiteX2597" fmla="*/ 4814970 w 5881012"/>
              <a:gd name="connsiteY2597" fmla="*/ 1542934 h 2335963"/>
              <a:gd name="connsiteX2598" fmla="*/ 4818606 w 5881012"/>
              <a:gd name="connsiteY2598" fmla="*/ 1515335 h 2335963"/>
              <a:gd name="connsiteX2599" fmla="*/ 4850127 w 5881012"/>
              <a:gd name="connsiteY2599" fmla="*/ 1497151 h 2335963"/>
              <a:gd name="connsiteX2600" fmla="*/ 299431 w 5881012"/>
              <a:gd name="connsiteY2600" fmla="*/ 1486457 h 2335963"/>
              <a:gd name="connsiteX2601" fmla="*/ 312877 w 5881012"/>
              <a:gd name="connsiteY2601" fmla="*/ 1490075 h 2335963"/>
              <a:gd name="connsiteX2602" fmla="*/ 322745 w 5881012"/>
              <a:gd name="connsiteY2602" fmla="*/ 1526886 h 2335963"/>
              <a:gd name="connsiteX2603" fmla="*/ 299379 w 5881012"/>
              <a:gd name="connsiteY2603" fmla="*/ 1540366 h 2335963"/>
              <a:gd name="connsiteX2604" fmla="*/ 285931 w 5881012"/>
              <a:gd name="connsiteY2604" fmla="*/ 1536754 h 2335963"/>
              <a:gd name="connsiteX2605" fmla="*/ 273376 w 5881012"/>
              <a:gd name="connsiteY2605" fmla="*/ 1520385 h 2335963"/>
              <a:gd name="connsiteX2606" fmla="*/ 276069 w 5881012"/>
              <a:gd name="connsiteY2606" fmla="*/ 1499937 h 2335963"/>
              <a:gd name="connsiteX2607" fmla="*/ 299431 w 5881012"/>
              <a:gd name="connsiteY2607" fmla="*/ 1486457 h 2335963"/>
              <a:gd name="connsiteX2608" fmla="*/ 4502975 w 5881012"/>
              <a:gd name="connsiteY2608" fmla="*/ 1482958 h 2335963"/>
              <a:gd name="connsiteX2609" fmla="*/ 4523462 w 5881012"/>
              <a:gd name="connsiteY2609" fmla="*/ 1488466 h 2335963"/>
              <a:gd name="connsiteX2610" fmla="*/ 4538499 w 5881012"/>
              <a:gd name="connsiteY2610" fmla="*/ 1544570 h 2335963"/>
              <a:gd name="connsiteX2611" fmla="*/ 4502894 w 5881012"/>
              <a:gd name="connsiteY2611" fmla="*/ 1565110 h 2335963"/>
              <a:gd name="connsiteX2612" fmla="*/ 4482395 w 5881012"/>
              <a:gd name="connsiteY2612" fmla="*/ 1559602 h 2335963"/>
              <a:gd name="connsiteX2613" fmla="*/ 4463263 w 5881012"/>
              <a:gd name="connsiteY2613" fmla="*/ 1534663 h 2335963"/>
              <a:gd name="connsiteX2614" fmla="*/ 4467364 w 5881012"/>
              <a:gd name="connsiteY2614" fmla="*/ 1503503 h 2335963"/>
              <a:gd name="connsiteX2615" fmla="*/ 4502975 w 5881012"/>
              <a:gd name="connsiteY2615" fmla="*/ 1482958 h 2335963"/>
              <a:gd name="connsiteX2616" fmla="*/ 5094077 w 5881012"/>
              <a:gd name="connsiteY2616" fmla="*/ 1482367 h 2335963"/>
              <a:gd name="connsiteX2617" fmla="*/ 5105599 w 5881012"/>
              <a:gd name="connsiteY2617" fmla="*/ 1485463 h 2335963"/>
              <a:gd name="connsiteX2618" fmla="*/ 5116345 w 5881012"/>
              <a:gd name="connsiteY2618" fmla="*/ 1499466 h 2335963"/>
              <a:gd name="connsiteX2619" fmla="*/ 5114042 w 5881012"/>
              <a:gd name="connsiteY2619" fmla="*/ 1516985 h 2335963"/>
              <a:gd name="connsiteX2620" fmla="*/ 5094037 w 5881012"/>
              <a:gd name="connsiteY2620" fmla="*/ 1528523 h 2335963"/>
              <a:gd name="connsiteX2621" fmla="*/ 5082521 w 5881012"/>
              <a:gd name="connsiteY2621" fmla="*/ 1525427 h 2335963"/>
              <a:gd name="connsiteX2622" fmla="*/ 5074078 w 5881012"/>
              <a:gd name="connsiteY2622" fmla="*/ 1493906 h 2335963"/>
              <a:gd name="connsiteX2623" fmla="*/ 5094077 w 5881012"/>
              <a:gd name="connsiteY2623" fmla="*/ 1482367 h 2335963"/>
              <a:gd name="connsiteX2624" fmla="*/ 2358518 w 5881012"/>
              <a:gd name="connsiteY2624" fmla="*/ 1481143 h 2335963"/>
              <a:gd name="connsiteX2625" fmla="*/ 2353346 w 5881012"/>
              <a:gd name="connsiteY2625" fmla="*/ 1482751 h 2335963"/>
              <a:gd name="connsiteX2626" fmla="*/ 2340519 w 5881012"/>
              <a:gd name="connsiteY2626" fmla="*/ 1489575 h 2335963"/>
              <a:gd name="connsiteX2627" fmla="*/ 2340519 w 5881012"/>
              <a:gd name="connsiteY2627" fmla="*/ 1489576 h 2335963"/>
              <a:gd name="connsiteX2628" fmla="*/ 2335303 w 5881012"/>
              <a:gd name="connsiteY2628" fmla="*/ 1494911 h 2335963"/>
              <a:gd name="connsiteX2629" fmla="*/ 2335817 w 5881012"/>
              <a:gd name="connsiteY2629" fmla="*/ 1502355 h 2335963"/>
              <a:gd name="connsiteX2630" fmla="*/ 2340274 w 5881012"/>
              <a:gd name="connsiteY2630" fmla="*/ 1512820 h 2335963"/>
              <a:gd name="connsiteX2631" fmla="*/ 2345607 w 5881012"/>
              <a:gd name="connsiteY2631" fmla="*/ 1518483 h 2335963"/>
              <a:gd name="connsiteX2632" fmla="*/ 2348944 w 5881012"/>
              <a:gd name="connsiteY2632" fmla="*/ 1519115 h 2335963"/>
              <a:gd name="connsiteX2633" fmla="*/ 2353369 w 5881012"/>
              <a:gd name="connsiteY2633" fmla="*/ 1517972 h 2335963"/>
              <a:gd name="connsiteX2634" fmla="*/ 2367553 w 5881012"/>
              <a:gd name="connsiteY2634" fmla="*/ 1512315 h 2335963"/>
              <a:gd name="connsiteX2635" fmla="*/ 2373796 w 5881012"/>
              <a:gd name="connsiteY2635" fmla="*/ 1506749 h 2335963"/>
              <a:gd name="connsiteX2636" fmla="*/ 2372872 w 5881012"/>
              <a:gd name="connsiteY2636" fmla="*/ 1498432 h 2335963"/>
              <a:gd name="connsiteX2637" fmla="*/ 2367053 w 5881012"/>
              <a:gd name="connsiteY2637" fmla="*/ 1487059 h 2335963"/>
              <a:gd name="connsiteX2638" fmla="*/ 2361249 w 5881012"/>
              <a:gd name="connsiteY2638" fmla="*/ 1481563 h 2335963"/>
              <a:gd name="connsiteX2639" fmla="*/ 2358518 w 5881012"/>
              <a:gd name="connsiteY2639" fmla="*/ 1481143 h 2335963"/>
              <a:gd name="connsiteX2640" fmla="*/ 2003839 w 5881012"/>
              <a:gd name="connsiteY2640" fmla="*/ 1479610 h 2335963"/>
              <a:gd name="connsiteX2641" fmla="*/ 1999773 w 5881012"/>
              <a:gd name="connsiteY2641" fmla="*/ 1480569 h 2335963"/>
              <a:gd name="connsiteX2642" fmla="*/ 1997407 w 5881012"/>
              <a:gd name="connsiteY2642" fmla="*/ 1481695 h 2335963"/>
              <a:gd name="connsiteX2643" fmla="*/ 1992583 w 5881012"/>
              <a:gd name="connsiteY2643" fmla="*/ 1486893 h 2335963"/>
              <a:gd name="connsiteX2644" fmla="*/ 1992948 w 5881012"/>
              <a:gd name="connsiteY2644" fmla="*/ 1493981 h 2335963"/>
              <a:gd name="connsiteX2645" fmla="*/ 1994061 w 5881012"/>
              <a:gd name="connsiteY2645" fmla="*/ 1496399 h 2335963"/>
              <a:gd name="connsiteX2646" fmla="*/ 1999274 w 5881012"/>
              <a:gd name="connsiteY2646" fmla="*/ 1501287 h 2335963"/>
              <a:gd name="connsiteX2647" fmla="*/ 2002407 w 5881012"/>
              <a:gd name="connsiteY2647" fmla="*/ 1501844 h 2335963"/>
              <a:gd name="connsiteX2648" fmla="*/ 2006411 w 5881012"/>
              <a:gd name="connsiteY2648" fmla="*/ 1500919 h 2335963"/>
              <a:gd name="connsiteX2649" fmla="*/ 2008799 w 5881012"/>
              <a:gd name="connsiteY2649" fmla="*/ 1499816 h 2335963"/>
              <a:gd name="connsiteX2650" fmla="*/ 2013719 w 5881012"/>
              <a:gd name="connsiteY2650" fmla="*/ 1494567 h 2335963"/>
              <a:gd name="connsiteX2651" fmla="*/ 2013299 w 5881012"/>
              <a:gd name="connsiteY2651" fmla="*/ 1487387 h 2335963"/>
              <a:gd name="connsiteX2652" fmla="*/ 2012146 w 5881012"/>
              <a:gd name="connsiteY2652" fmla="*/ 1484963 h 2335963"/>
              <a:gd name="connsiteX2653" fmla="*/ 2006892 w 5881012"/>
              <a:gd name="connsiteY2653" fmla="*/ 1480133 h 2335963"/>
              <a:gd name="connsiteX2654" fmla="*/ 2003839 w 5881012"/>
              <a:gd name="connsiteY2654" fmla="*/ 1479610 h 2335963"/>
              <a:gd name="connsiteX2655" fmla="*/ 4155806 w 5881012"/>
              <a:gd name="connsiteY2655" fmla="*/ 1475412 h 2335963"/>
              <a:gd name="connsiteX2656" fmla="*/ 4175343 w 5881012"/>
              <a:gd name="connsiteY2656" fmla="*/ 1480661 h 2335963"/>
              <a:gd name="connsiteX2657" fmla="*/ 4189647 w 5881012"/>
              <a:gd name="connsiteY2657" fmla="*/ 1534118 h 2335963"/>
              <a:gd name="connsiteX2658" fmla="*/ 4155737 w 5881012"/>
              <a:gd name="connsiteY2658" fmla="*/ 1553686 h 2335963"/>
              <a:gd name="connsiteX2659" fmla="*/ 4136206 w 5881012"/>
              <a:gd name="connsiteY2659" fmla="*/ 1548436 h 2335963"/>
              <a:gd name="connsiteX2660" fmla="*/ 4117969 w 5881012"/>
              <a:gd name="connsiteY2660" fmla="*/ 1524675 h 2335963"/>
              <a:gd name="connsiteX2661" fmla="*/ 4121881 w 5881012"/>
              <a:gd name="connsiteY2661" fmla="*/ 1494986 h 2335963"/>
              <a:gd name="connsiteX2662" fmla="*/ 4155806 w 5881012"/>
              <a:gd name="connsiteY2662" fmla="*/ 1475412 h 2335963"/>
              <a:gd name="connsiteX2663" fmla="*/ 2523175 w 5881012"/>
              <a:gd name="connsiteY2663" fmla="*/ 1475239 h 2335963"/>
              <a:gd name="connsiteX2664" fmla="*/ 2537867 w 5881012"/>
              <a:gd name="connsiteY2664" fmla="*/ 1479191 h 2335963"/>
              <a:gd name="connsiteX2665" fmla="*/ 2551588 w 5881012"/>
              <a:gd name="connsiteY2665" fmla="*/ 1497066 h 2335963"/>
              <a:gd name="connsiteX2666" fmla="*/ 2548645 w 5881012"/>
              <a:gd name="connsiteY2666" fmla="*/ 1519408 h 2335963"/>
              <a:gd name="connsiteX2667" fmla="*/ 2523120 w 5881012"/>
              <a:gd name="connsiteY2667" fmla="*/ 1534129 h 2335963"/>
              <a:gd name="connsiteX2668" fmla="*/ 2508425 w 5881012"/>
              <a:gd name="connsiteY2668" fmla="*/ 1530183 h 2335963"/>
              <a:gd name="connsiteX2669" fmla="*/ 2497654 w 5881012"/>
              <a:gd name="connsiteY2669" fmla="*/ 1489960 h 2335963"/>
              <a:gd name="connsiteX2670" fmla="*/ 2523175 w 5881012"/>
              <a:gd name="connsiteY2670" fmla="*/ 1475239 h 2335963"/>
              <a:gd name="connsiteX2671" fmla="*/ 3461470 w 5881012"/>
              <a:gd name="connsiteY2671" fmla="*/ 1467240 h 2335963"/>
              <a:gd name="connsiteX2672" fmla="*/ 3475615 w 5881012"/>
              <a:gd name="connsiteY2672" fmla="*/ 1471040 h 2335963"/>
              <a:gd name="connsiteX2673" fmla="*/ 3485978 w 5881012"/>
              <a:gd name="connsiteY2673" fmla="*/ 1509747 h 2335963"/>
              <a:gd name="connsiteX2674" fmla="*/ 3461415 w 5881012"/>
              <a:gd name="connsiteY2674" fmla="*/ 1523917 h 2335963"/>
              <a:gd name="connsiteX2675" fmla="*/ 3447278 w 5881012"/>
              <a:gd name="connsiteY2675" fmla="*/ 1520115 h 2335963"/>
              <a:gd name="connsiteX2676" fmla="*/ 3434073 w 5881012"/>
              <a:gd name="connsiteY2676" fmla="*/ 1502912 h 2335963"/>
              <a:gd name="connsiteX2677" fmla="*/ 3436905 w 5881012"/>
              <a:gd name="connsiteY2677" fmla="*/ 1481414 h 2335963"/>
              <a:gd name="connsiteX2678" fmla="*/ 3461470 w 5881012"/>
              <a:gd name="connsiteY2678" fmla="*/ 1467240 h 2335963"/>
              <a:gd name="connsiteX2679" fmla="*/ 196220 w 5881012"/>
              <a:gd name="connsiteY2679" fmla="*/ 1461910 h 2335963"/>
              <a:gd name="connsiteX2680" fmla="*/ 203169 w 5881012"/>
              <a:gd name="connsiteY2680" fmla="*/ 1463777 h 2335963"/>
              <a:gd name="connsiteX2681" fmla="*/ 208273 w 5881012"/>
              <a:gd name="connsiteY2681" fmla="*/ 1482821 h 2335963"/>
              <a:gd name="connsiteX2682" fmla="*/ 196191 w 5881012"/>
              <a:gd name="connsiteY2682" fmla="*/ 1489794 h 2335963"/>
              <a:gd name="connsiteX2683" fmla="*/ 189238 w 5881012"/>
              <a:gd name="connsiteY2683" fmla="*/ 1487927 h 2335963"/>
              <a:gd name="connsiteX2684" fmla="*/ 184135 w 5881012"/>
              <a:gd name="connsiteY2684" fmla="*/ 1468887 h 2335963"/>
              <a:gd name="connsiteX2685" fmla="*/ 196220 w 5881012"/>
              <a:gd name="connsiteY2685" fmla="*/ 1461910 h 2335963"/>
              <a:gd name="connsiteX2686" fmla="*/ 4746930 w 5881012"/>
              <a:gd name="connsiteY2686" fmla="*/ 1457929 h 2335963"/>
              <a:gd name="connsiteX2687" fmla="*/ 4765901 w 5881012"/>
              <a:gd name="connsiteY2687" fmla="*/ 1463029 h 2335963"/>
              <a:gd name="connsiteX2688" fmla="*/ 4779824 w 5881012"/>
              <a:gd name="connsiteY2688" fmla="*/ 1514974 h 2335963"/>
              <a:gd name="connsiteX2689" fmla="*/ 4746867 w 5881012"/>
              <a:gd name="connsiteY2689" fmla="*/ 1533991 h 2335963"/>
              <a:gd name="connsiteX2690" fmla="*/ 4727885 w 5881012"/>
              <a:gd name="connsiteY2690" fmla="*/ 1528885 h 2335963"/>
              <a:gd name="connsiteX2691" fmla="*/ 4710166 w 5881012"/>
              <a:gd name="connsiteY2691" fmla="*/ 1505801 h 2335963"/>
              <a:gd name="connsiteX2692" fmla="*/ 4713968 w 5881012"/>
              <a:gd name="connsiteY2692" fmla="*/ 1476945 h 2335963"/>
              <a:gd name="connsiteX2693" fmla="*/ 4713967 w 5881012"/>
              <a:gd name="connsiteY2693" fmla="*/ 1476945 h 2335963"/>
              <a:gd name="connsiteX2694" fmla="*/ 4746930 w 5881012"/>
              <a:gd name="connsiteY2694" fmla="*/ 1457929 h 2335963"/>
              <a:gd name="connsiteX2695" fmla="*/ 4052586 w 5881012"/>
              <a:gd name="connsiteY2695" fmla="*/ 1454741 h 2335963"/>
              <a:gd name="connsiteX2696" fmla="*/ 4063694 w 5881012"/>
              <a:gd name="connsiteY2696" fmla="*/ 1457728 h 2335963"/>
              <a:gd name="connsiteX2697" fmla="*/ 4074047 w 5881012"/>
              <a:gd name="connsiteY2697" fmla="*/ 1471230 h 2335963"/>
              <a:gd name="connsiteX2698" fmla="*/ 4071828 w 5881012"/>
              <a:gd name="connsiteY2698" fmla="*/ 1488110 h 2335963"/>
              <a:gd name="connsiteX2699" fmla="*/ 4052549 w 5881012"/>
              <a:gd name="connsiteY2699" fmla="*/ 1499236 h 2335963"/>
              <a:gd name="connsiteX2700" fmla="*/ 4041441 w 5881012"/>
              <a:gd name="connsiteY2700" fmla="*/ 1496249 h 2335963"/>
              <a:gd name="connsiteX2701" fmla="*/ 4031082 w 5881012"/>
              <a:gd name="connsiteY2701" fmla="*/ 1482740 h 2335963"/>
              <a:gd name="connsiteX2702" fmla="*/ 4033305 w 5881012"/>
              <a:gd name="connsiteY2702" fmla="*/ 1465872 h 2335963"/>
              <a:gd name="connsiteX2703" fmla="*/ 4052586 w 5881012"/>
              <a:gd name="connsiteY2703" fmla="*/ 1454741 h 2335963"/>
              <a:gd name="connsiteX2704" fmla="*/ 2248911 w 5881012"/>
              <a:gd name="connsiteY2704" fmla="*/ 1449118 h 2335963"/>
              <a:gd name="connsiteX2705" fmla="*/ 2244640 w 5881012"/>
              <a:gd name="connsiteY2705" fmla="*/ 1450181 h 2335963"/>
              <a:gd name="connsiteX2706" fmla="*/ 2239106 w 5881012"/>
              <a:gd name="connsiteY2706" fmla="*/ 1452794 h 2335963"/>
              <a:gd name="connsiteX2707" fmla="*/ 2234060 w 5881012"/>
              <a:gd name="connsiteY2707" fmla="*/ 1458061 h 2335963"/>
              <a:gd name="connsiteX2708" fmla="*/ 2234489 w 5881012"/>
              <a:gd name="connsiteY2708" fmla="*/ 1465338 h 2335963"/>
              <a:gd name="connsiteX2709" fmla="*/ 2236987 w 5881012"/>
              <a:gd name="connsiteY2709" fmla="*/ 1470897 h 2335963"/>
              <a:gd name="connsiteX2710" fmla="*/ 2242244 w 5881012"/>
              <a:gd name="connsiteY2710" fmla="*/ 1476083 h 2335963"/>
              <a:gd name="connsiteX2711" fmla="*/ 2245469 w 5881012"/>
              <a:gd name="connsiteY2711" fmla="*/ 1476669 h 2335963"/>
              <a:gd name="connsiteX2712" fmla="*/ 2249616 w 5881012"/>
              <a:gd name="connsiteY2712" fmla="*/ 1475676 h 2335963"/>
              <a:gd name="connsiteX2713" fmla="*/ 2255328 w 5881012"/>
              <a:gd name="connsiteY2713" fmla="*/ 1473091 h 2335963"/>
              <a:gd name="connsiteX2714" fmla="*/ 2260533 w 5881012"/>
              <a:gd name="connsiteY2714" fmla="*/ 1467739 h 2335963"/>
              <a:gd name="connsiteX2715" fmla="*/ 2259999 w 5881012"/>
              <a:gd name="connsiteY2715" fmla="*/ 1460301 h 2335963"/>
              <a:gd name="connsiteX2716" fmla="*/ 2257305 w 5881012"/>
              <a:gd name="connsiteY2716" fmla="*/ 1454678 h 2335963"/>
              <a:gd name="connsiteX2717" fmla="*/ 2251963 w 5881012"/>
              <a:gd name="connsiteY2717" fmla="*/ 1449641 h 2335963"/>
              <a:gd name="connsiteX2718" fmla="*/ 2248911 w 5881012"/>
              <a:gd name="connsiteY2718" fmla="*/ 1449118 h 2335963"/>
              <a:gd name="connsiteX2719" fmla="*/ 611434 w 5881012"/>
              <a:gd name="connsiteY2719" fmla="*/ 1444024 h 2335963"/>
              <a:gd name="connsiteX2720" fmla="*/ 607824 w 5881012"/>
              <a:gd name="connsiteY2720" fmla="*/ 1444776 h 2335963"/>
              <a:gd name="connsiteX2721" fmla="*/ 605848 w 5881012"/>
              <a:gd name="connsiteY2721" fmla="*/ 1445574 h 2335963"/>
              <a:gd name="connsiteX2722" fmla="*/ 600680 w 5881012"/>
              <a:gd name="connsiteY2722" fmla="*/ 1450698 h 2335963"/>
              <a:gd name="connsiteX2723" fmla="*/ 600909 w 5881012"/>
              <a:gd name="connsiteY2723" fmla="*/ 1457975 h 2335963"/>
              <a:gd name="connsiteX2724" fmla="*/ 602187 w 5881012"/>
              <a:gd name="connsiteY2724" fmla="*/ 1460853 h 2335963"/>
              <a:gd name="connsiteX2725" fmla="*/ 607583 w 5881012"/>
              <a:gd name="connsiteY2725" fmla="*/ 1465953 h 2335963"/>
              <a:gd name="connsiteX2726" fmla="*/ 610602 w 5881012"/>
              <a:gd name="connsiteY2726" fmla="*/ 1466464 h 2335963"/>
              <a:gd name="connsiteX2727" fmla="*/ 614981 w 5881012"/>
              <a:gd name="connsiteY2727" fmla="*/ 1465344 h 2335963"/>
              <a:gd name="connsiteX2728" fmla="*/ 616957 w 5881012"/>
              <a:gd name="connsiteY2728" fmla="*/ 1464310 h 2335963"/>
              <a:gd name="connsiteX2729" fmla="*/ 621549 w 5881012"/>
              <a:gd name="connsiteY2729" fmla="*/ 1459009 h 2335963"/>
              <a:gd name="connsiteX2730" fmla="*/ 621017 w 5881012"/>
              <a:gd name="connsiteY2730" fmla="*/ 1452013 h 2335963"/>
              <a:gd name="connsiteX2731" fmla="*/ 619731 w 5881012"/>
              <a:gd name="connsiteY2731" fmla="*/ 1449354 h 2335963"/>
              <a:gd name="connsiteX2732" fmla="*/ 611434 w 5881012"/>
              <a:gd name="connsiteY2732" fmla="*/ 1444024 h 2335963"/>
              <a:gd name="connsiteX2733" fmla="*/ 4399766 w 5881012"/>
              <a:gd name="connsiteY2733" fmla="*/ 1444012 h 2335963"/>
              <a:gd name="connsiteX2734" fmla="*/ 4420961 w 5881012"/>
              <a:gd name="connsiteY2734" fmla="*/ 1449710 h 2335963"/>
              <a:gd name="connsiteX2735" fmla="*/ 4440736 w 5881012"/>
              <a:gd name="connsiteY2735" fmla="*/ 1475481 h 2335963"/>
              <a:gd name="connsiteX2736" fmla="*/ 4436497 w 5881012"/>
              <a:gd name="connsiteY2736" fmla="*/ 1507702 h 2335963"/>
              <a:gd name="connsiteX2737" fmla="*/ 4399698 w 5881012"/>
              <a:gd name="connsiteY2737" fmla="*/ 1528937 h 2335963"/>
              <a:gd name="connsiteX2738" fmla="*/ 4378498 w 5881012"/>
              <a:gd name="connsiteY2738" fmla="*/ 1523239 h 2335963"/>
              <a:gd name="connsiteX2739" fmla="*/ 4362967 w 5881012"/>
              <a:gd name="connsiteY2739" fmla="*/ 1465252 h 2335963"/>
              <a:gd name="connsiteX2740" fmla="*/ 4399766 w 5881012"/>
              <a:gd name="connsiteY2740" fmla="*/ 1444012 h 2335963"/>
              <a:gd name="connsiteX2741" fmla="*/ 1900014 w 5881012"/>
              <a:gd name="connsiteY2741" fmla="*/ 1443254 h 2335963"/>
              <a:gd name="connsiteX2742" fmla="*/ 1896063 w 5881012"/>
              <a:gd name="connsiteY2742" fmla="*/ 1444156 h 2335963"/>
              <a:gd name="connsiteX2743" fmla="*/ 1895236 w 5881012"/>
              <a:gd name="connsiteY2743" fmla="*/ 1444546 h 2335963"/>
              <a:gd name="connsiteX2744" fmla="*/ 1890480 w 5881012"/>
              <a:gd name="connsiteY2744" fmla="*/ 1449715 h 2335963"/>
              <a:gd name="connsiteX2745" fmla="*/ 1890807 w 5881012"/>
              <a:gd name="connsiteY2745" fmla="*/ 1456728 h 2335963"/>
              <a:gd name="connsiteX2746" fmla="*/ 1891195 w 5881012"/>
              <a:gd name="connsiteY2746" fmla="*/ 1457573 h 2335963"/>
              <a:gd name="connsiteX2747" fmla="*/ 1896378 w 5881012"/>
              <a:gd name="connsiteY2747" fmla="*/ 1462369 h 2335963"/>
              <a:gd name="connsiteX2748" fmla="*/ 1899494 w 5881012"/>
              <a:gd name="connsiteY2748" fmla="*/ 1462915 h 2335963"/>
              <a:gd name="connsiteX2749" fmla="*/ 1903430 w 5881012"/>
              <a:gd name="connsiteY2749" fmla="*/ 1462024 h 2335963"/>
              <a:gd name="connsiteX2750" fmla="*/ 1904233 w 5881012"/>
              <a:gd name="connsiteY2750" fmla="*/ 1461651 h 2335963"/>
              <a:gd name="connsiteX2751" fmla="*/ 1909059 w 5881012"/>
              <a:gd name="connsiteY2751" fmla="*/ 1456424 h 2335963"/>
              <a:gd name="connsiteX2752" fmla="*/ 1908656 w 5881012"/>
              <a:gd name="connsiteY2752" fmla="*/ 1449319 h 2335963"/>
              <a:gd name="connsiteX2753" fmla="*/ 1908308 w 5881012"/>
              <a:gd name="connsiteY2753" fmla="*/ 1448584 h 2335963"/>
              <a:gd name="connsiteX2754" fmla="*/ 1903116 w 5881012"/>
              <a:gd name="connsiteY2754" fmla="*/ 1443800 h 2335963"/>
              <a:gd name="connsiteX2755" fmla="*/ 1900014 w 5881012"/>
              <a:gd name="connsiteY2755" fmla="*/ 1443254 h 2335963"/>
              <a:gd name="connsiteX2756" fmla="*/ 4990881 w 5881012"/>
              <a:gd name="connsiteY2756" fmla="*/ 1441203 h 2335963"/>
              <a:gd name="connsiteX2757" fmla="*/ 5004195 w 5881012"/>
              <a:gd name="connsiteY2757" fmla="*/ 1444787 h 2335963"/>
              <a:gd name="connsiteX2758" fmla="*/ 5016624 w 5881012"/>
              <a:gd name="connsiteY2758" fmla="*/ 1460984 h 2335963"/>
              <a:gd name="connsiteX2759" fmla="*/ 5013954 w 5881012"/>
              <a:gd name="connsiteY2759" fmla="*/ 1481218 h 2335963"/>
              <a:gd name="connsiteX2760" fmla="*/ 4990835 w 5881012"/>
              <a:gd name="connsiteY2760" fmla="*/ 1494561 h 2335963"/>
              <a:gd name="connsiteX2761" fmla="*/ 4977521 w 5881012"/>
              <a:gd name="connsiteY2761" fmla="*/ 1490982 h 2335963"/>
              <a:gd name="connsiteX2762" fmla="*/ 4977522 w 5881012"/>
              <a:gd name="connsiteY2762" fmla="*/ 1490982 h 2335963"/>
              <a:gd name="connsiteX2763" fmla="*/ 4967757 w 5881012"/>
              <a:gd name="connsiteY2763" fmla="*/ 1454546 h 2335963"/>
              <a:gd name="connsiteX2764" fmla="*/ 4990881 w 5881012"/>
              <a:gd name="connsiteY2764" fmla="*/ 1441203 h 2335963"/>
              <a:gd name="connsiteX2765" fmla="*/ 3358265 w 5881012"/>
              <a:gd name="connsiteY2765" fmla="*/ 1431067 h 2335963"/>
              <a:gd name="connsiteX2766" fmla="*/ 3371711 w 5881012"/>
              <a:gd name="connsiteY2766" fmla="*/ 1434686 h 2335963"/>
              <a:gd name="connsiteX2767" fmla="*/ 3384269 w 5881012"/>
              <a:gd name="connsiteY2767" fmla="*/ 1451049 h 2335963"/>
              <a:gd name="connsiteX2768" fmla="*/ 3381580 w 5881012"/>
              <a:gd name="connsiteY2768" fmla="*/ 1471501 h 2335963"/>
              <a:gd name="connsiteX2769" fmla="*/ 3358217 w 5881012"/>
              <a:gd name="connsiteY2769" fmla="*/ 1484976 h 2335963"/>
              <a:gd name="connsiteX2770" fmla="*/ 3344768 w 5881012"/>
              <a:gd name="connsiteY2770" fmla="*/ 1481363 h 2335963"/>
              <a:gd name="connsiteX2771" fmla="*/ 3332209 w 5881012"/>
              <a:gd name="connsiteY2771" fmla="*/ 1464994 h 2335963"/>
              <a:gd name="connsiteX2772" fmla="*/ 3334904 w 5881012"/>
              <a:gd name="connsiteY2772" fmla="*/ 1444547 h 2335963"/>
              <a:gd name="connsiteX2773" fmla="*/ 3334904 w 5881012"/>
              <a:gd name="connsiteY2773" fmla="*/ 1444548 h 2335963"/>
              <a:gd name="connsiteX2774" fmla="*/ 3358265 w 5881012"/>
              <a:gd name="connsiteY2774" fmla="*/ 1431067 h 2335963"/>
              <a:gd name="connsiteX2775" fmla="*/ 4643728 w 5881012"/>
              <a:gd name="connsiteY2775" fmla="*/ 1418706 h 2335963"/>
              <a:gd name="connsiteX2776" fmla="*/ 4663533 w 5881012"/>
              <a:gd name="connsiteY2776" fmla="*/ 1424030 h 2335963"/>
              <a:gd name="connsiteX2777" fmla="*/ 4682022 w 5881012"/>
              <a:gd name="connsiteY2777" fmla="*/ 1448125 h 2335963"/>
              <a:gd name="connsiteX2778" fmla="*/ 4678059 w 5881012"/>
              <a:gd name="connsiteY2778" fmla="*/ 1478238 h 2335963"/>
              <a:gd name="connsiteX2779" fmla="*/ 4643660 w 5881012"/>
              <a:gd name="connsiteY2779" fmla="*/ 1498088 h 2335963"/>
              <a:gd name="connsiteX2780" fmla="*/ 4623845 w 5881012"/>
              <a:gd name="connsiteY2780" fmla="*/ 1492763 h 2335963"/>
              <a:gd name="connsiteX2781" fmla="*/ 4609325 w 5881012"/>
              <a:gd name="connsiteY2781" fmla="*/ 1438556 h 2335963"/>
              <a:gd name="connsiteX2782" fmla="*/ 4643728 w 5881012"/>
              <a:gd name="connsiteY2782" fmla="*/ 1418706 h 2335963"/>
              <a:gd name="connsiteX2783" fmla="*/ 3602220 w 5881012"/>
              <a:gd name="connsiteY2783" fmla="*/ 1414616 h 2335963"/>
              <a:gd name="connsiteX2784" fmla="*/ 3609866 w 5881012"/>
              <a:gd name="connsiteY2784" fmla="*/ 1416672 h 2335963"/>
              <a:gd name="connsiteX2785" fmla="*/ 3615471 w 5881012"/>
              <a:gd name="connsiteY2785" fmla="*/ 1437596 h 2335963"/>
              <a:gd name="connsiteX2786" fmla="*/ 3602192 w 5881012"/>
              <a:gd name="connsiteY2786" fmla="*/ 1445264 h 2335963"/>
              <a:gd name="connsiteX2787" fmla="*/ 3594550 w 5881012"/>
              <a:gd name="connsiteY2787" fmla="*/ 1443208 h 2335963"/>
              <a:gd name="connsiteX2788" fmla="*/ 3594550 w 5881012"/>
              <a:gd name="connsiteY2788" fmla="*/ 1443209 h 2335963"/>
              <a:gd name="connsiteX2789" fmla="*/ 3587407 w 5881012"/>
              <a:gd name="connsiteY2789" fmla="*/ 1433909 h 2335963"/>
              <a:gd name="connsiteX2790" fmla="*/ 3588935 w 5881012"/>
              <a:gd name="connsiteY2790" fmla="*/ 1422284 h 2335963"/>
              <a:gd name="connsiteX2791" fmla="*/ 3602220 w 5881012"/>
              <a:gd name="connsiteY2791" fmla="*/ 1414616 h 2335963"/>
              <a:gd name="connsiteX2792" fmla="*/ 2144757 w 5881012"/>
              <a:gd name="connsiteY2792" fmla="*/ 1412984 h 2335963"/>
              <a:gd name="connsiteX2793" fmla="*/ 2140619 w 5881012"/>
              <a:gd name="connsiteY2793" fmla="*/ 1413978 h 2335963"/>
              <a:gd name="connsiteX2794" fmla="*/ 2136900 w 5881012"/>
              <a:gd name="connsiteY2794" fmla="*/ 1415730 h 2335963"/>
              <a:gd name="connsiteX2795" fmla="*/ 2131975 w 5881012"/>
              <a:gd name="connsiteY2795" fmla="*/ 1420962 h 2335963"/>
              <a:gd name="connsiteX2796" fmla="*/ 2132372 w 5881012"/>
              <a:gd name="connsiteY2796" fmla="*/ 1428136 h 2335963"/>
              <a:gd name="connsiteX2797" fmla="*/ 2132371 w 5881012"/>
              <a:gd name="connsiteY2797" fmla="*/ 1428137 h 2335963"/>
              <a:gd name="connsiteX2798" fmla="*/ 2134077 w 5881012"/>
              <a:gd name="connsiteY2798" fmla="*/ 1431876 h 2335963"/>
              <a:gd name="connsiteX2799" fmla="*/ 2139321 w 5881012"/>
              <a:gd name="connsiteY2799" fmla="*/ 1436895 h 2335963"/>
              <a:gd name="connsiteX2800" fmla="*/ 2142483 w 5881012"/>
              <a:gd name="connsiteY2800" fmla="*/ 1437458 h 2335963"/>
              <a:gd name="connsiteX2801" fmla="*/ 2146566 w 5881012"/>
              <a:gd name="connsiteY2801" fmla="*/ 1436493 h 2335963"/>
              <a:gd name="connsiteX2802" fmla="*/ 2150326 w 5881012"/>
              <a:gd name="connsiteY2802" fmla="*/ 1434759 h 2335963"/>
              <a:gd name="connsiteX2803" fmla="*/ 2155345 w 5881012"/>
              <a:gd name="connsiteY2803" fmla="*/ 1429480 h 2335963"/>
              <a:gd name="connsiteX2804" fmla="*/ 2154893 w 5881012"/>
              <a:gd name="connsiteY2804" fmla="*/ 1422203 h 2335963"/>
              <a:gd name="connsiteX2805" fmla="*/ 2153112 w 5881012"/>
              <a:gd name="connsiteY2805" fmla="*/ 1418452 h 2335963"/>
              <a:gd name="connsiteX2806" fmla="*/ 2147833 w 5881012"/>
              <a:gd name="connsiteY2806" fmla="*/ 1413518 h 2335963"/>
              <a:gd name="connsiteX2807" fmla="*/ 2144757 w 5881012"/>
              <a:gd name="connsiteY2807" fmla="*/ 1412984 h 2335963"/>
              <a:gd name="connsiteX2808" fmla="*/ 4296571 w 5881012"/>
              <a:gd name="connsiteY2808" fmla="*/ 1404794 h 2335963"/>
              <a:gd name="connsiteX2809" fmla="*/ 4318587 w 5881012"/>
              <a:gd name="connsiteY2809" fmla="*/ 1410710 h 2335963"/>
              <a:gd name="connsiteX2810" fmla="*/ 4339143 w 5881012"/>
              <a:gd name="connsiteY2810" fmla="*/ 1437498 h 2335963"/>
              <a:gd name="connsiteX2811" fmla="*/ 4334726 w 5881012"/>
              <a:gd name="connsiteY2811" fmla="*/ 1470965 h 2335963"/>
              <a:gd name="connsiteX2812" fmla="*/ 4296490 w 5881012"/>
              <a:gd name="connsiteY2812" fmla="*/ 1493033 h 2335963"/>
              <a:gd name="connsiteX2813" fmla="*/ 4274475 w 5881012"/>
              <a:gd name="connsiteY2813" fmla="*/ 1487116 h 2335963"/>
              <a:gd name="connsiteX2814" fmla="*/ 4253918 w 5881012"/>
              <a:gd name="connsiteY2814" fmla="*/ 1460330 h 2335963"/>
              <a:gd name="connsiteX2815" fmla="*/ 4258329 w 5881012"/>
              <a:gd name="connsiteY2815" fmla="*/ 1426856 h 2335963"/>
              <a:gd name="connsiteX2816" fmla="*/ 4296571 w 5881012"/>
              <a:gd name="connsiteY2816" fmla="*/ 1404794 h 2335963"/>
              <a:gd name="connsiteX2817" fmla="*/ 4887685 w 5881012"/>
              <a:gd name="connsiteY2817" fmla="*/ 1400044 h 2335963"/>
              <a:gd name="connsiteX2818" fmla="*/ 4902796 w 5881012"/>
              <a:gd name="connsiteY2818" fmla="*/ 1404105 h 2335963"/>
              <a:gd name="connsiteX2819" fmla="*/ 4916897 w 5881012"/>
              <a:gd name="connsiteY2819" fmla="*/ 1422485 h 2335963"/>
              <a:gd name="connsiteX2820" fmla="*/ 4913870 w 5881012"/>
              <a:gd name="connsiteY2820" fmla="*/ 1445454 h 2335963"/>
              <a:gd name="connsiteX2821" fmla="*/ 4887628 w 5881012"/>
              <a:gd name="connsiteY2821" fmla="*/ 1460600 h 2335963"/>
              <a:gd name="connsiteX2822" fmla="*/ 4872527 w 5881012"/>
              <a:gd name="connsiteY2822" fmla="*/ 1456539 h 2335963"/>
              <a:gd name="connsiteX2823" fmla="*/ 4861442 w 5881012"/>
              <a:gd name="connsiteY2823" fmla="*/ 1415190 h 2335963"/>
              <a:gd name="connsiteX2824" fmla="*/ 4887685 w 5881012"/>
              <a:gd name="connsiteY2824" fmla="*/ 1400044 h 2335963"/>
              <a:gd name="connsiteX2825" fmla="*/ 3255063 w 5881012"/>
              <a:gd name="connsiteY2825" fmla="*/ 1397104 h 2335963"/>
              <a:gd name="connsiteX2826" fmla="*/ 3266714 w 5881012"/>
              <a:gd name="connsiteY2826" fmla="*/ 1400234 h 2335963"/>
              <a:gd name="connsiteX2827" fmla="*/ 3275261 w 5881012"/>
              <a:gd name="connsiteY2827" fmla="*/ 1432134 h 2335963"/>
              <a:gd name="connsiteX2828" fmla="*/ 3255024 w 5881012"/>
              <a:gd name="connsiteY2828" fmla="*/ 1443811 h 2335963"/>
              <a:gd name="connsiteX2829" fmla="*/ 3243372 w 5881012"/>
              <a:gd name="connsiteY2829" fmla="*/ 1440675 h 2335963"/>
              <a:gd name="connsiteX2830" fmla="*/ 3232484 w 5881012"/>
              <a:gd name="connsiteY2830" fmla="*/ 1426500 h 2335963"/>
              <a:gd name="connsiteX2831" fmla="*/ 3234819 w 5881012"/>
              <a:gd name="connsiteY2831" fmla="*/ 1408775 h 2335963"/>
              <a:gd name="connsiteX2832" fmla="*/ 3255063 w 5881012"/>
              <a:gd name="connsiteY2832" fmla="*/ 1397104 h 2335963"/>
              <a:gd name="connsiteX2833" fmla="*/ 506334 w 5881012"/>
              <a:gd name="connsiteY2833" fmla="*/ 1393302 h 2335963"/>
              <a:gd name="connsiteX2834" fmla="*/ 502290 w 5881012"/>
              <a:gd name="connsiteY2834" fmla="*/ 1394249 h 2335963"/>
              <a:gd name="connsiteX2835" fmla="*/ 490747 w 5881012"/>
              <a:gd name="connsiteY2835" fmla="*/ 1398448 h 2335963"/>
              <a:gd name="connsiteX2836" fmla="*/ 484304 w 5881012"/>
              <a:gd name="connsiteY2836" fmla="*/ 1404278 h 2335963"/>
              <a:gd name="connsiteX2837" fmla="*/ 485677 w 5881012"/>
              <a:gd name="connsiteY2837" fmla="*/ 1412859 h 2335963"/>
              <a:gd name="connsiteX2838" fmla="*/ 494031 w 5881012"/>
              <a:gd name="connsiteY2838" fmla="*/ 1428080 h 2335963"/>
              <a:gd name="connsiteX2839" fmla="*/ 499795 w 5881012"/>
              <a:gd name="connsiteY2839" fmla="*/ 1433634 h 2335963"/>
              <a:gd name="connsiteX2840" fmla="*/ 502599 w 5881012"/>
              <a:gd name="connsiteY2840" fmla="*/ 1434076 h 2335963"/>
              <a:gd name="connsiteX2841" fmla="*/ 507718 w 5881012"/>
              <a:gd name="connsiteY2841" fmla="*/ 1432502 h 2335963"/>
              <a:gd name="connsiteX2842" fmla="*/ 516838 w 5881012"/>
              <a:gd name="connsiteY2842" fmla="*/ 1427361 h 2335963"/>
              <a:gd name="connsiteX2843" fmla="*/ 521674 w 5881012"/>
              <a:gd name="connsiteY2843" fmla="*/ 1421945 h 2335963"/>
              <a:gd name="connsiteX2844" fmla="*/ 521027 w 5881012"/>
              <a:gd name="connsiteY2844" fmla="*/ 1414720 h 2335963"/>
              <a:gd name="connsiteX2845" fmla="*/ 515133 w 5881012"/>
              <a:gd name="connsiteY2845" fmla="*/ 1400033 h 2335963"/>
              <a:gd name="connsiteX2846" fmla="*/ 510079 w 5881012"/>
              <a:gd name="connsiteY2846" fmla="*/ 1394106 h 2335963"/>
              <a:gd name="connsiteX2847" fmla="*/ 506334 w 5881012"/>
              <a:gd name="connsiteY2847" fmla="*/ 1393302 h 2335963"/>
              <a:gd name="connsiteX2848" fmla="*/ 2560730 w 5881012"/>
              <a:gd name="connsiteY2848" fmla="*/ 1382009 h 2335963"/>
              <a:gd name="connsiteX2849" fmla="*/ 2570455 w 5881012"/>
              <a:gd name="connsiteY2849" fmla="*/ 1384622 h 2335963"/>
              <a:gd name="connsiteX2850" fmla="*/ 2579520 w 5881012"/>
              <a:gd name="connsiteY2850" fmla="*/ 1396443 h 2335963"/>
              <a:gd name="connsiteX2851" fmla="*/ 2577573 w 5881012"/>
              <a:gd name="connsiteY2851" fmla="*/ 1411227 h 2335963"/>
              <a:gd name="connsiteX2852" fmla="*/ 2560695 w 5881012"/>
              <a:gd name="connsiteY2852" fmla="*/ 1420962 h 2335963"/>
              <a:gd name="connsiteX2853" fmla="*/ 2550969 w 5881012"/>
              <a:gd name="connsiteY2853" fmla="*/ 1418349 h 2335963"/>
              <a:gd name="connsiteX2854" fmla="*/ 2541902 w 5881012"/>
              <a:gd name="connsiteY2854" fmla="*/ 1406529 h 2335963"/>
              <a:gd name="connsiteX2855" fmla="*/ 2543851 w 5881012"/>
              <a:gd name="connsiteY2855" fmla="*/ 1391750 h 2335963"/>
              <a:gd name="connsiteX2856" fmla="*/ 2560730 w 5881012"/>
              <a:gd name="connsiteY2856" fmla="*/ 1382009 h 2335963"/>
              <a:gd name="connsiteX2857" fmla="*/ 4540526 w 5881012"/>
              <a:gd name="connsiteY2857" fmla="*/ 1379758 h 2335963"/>
              <a:gd name="connsiteX2858" fmla="*/ 4561026 w 5881012"/>
              <a:gd name="connsiteY2858" fmla="*/ 1385272 h 2335963"/>
              <a:gd name="connsiteX2859" fmla="*/ 4561027 w 5881012"/>
              <a:gd name="connsiteY2859" fmla="*/ 1385272 h 2335963"/>
              <a:gd name="connsiteX2860" fmla="*/ 4580164 w 5881012"/>
              <a:gd name="connsiteY2860" fmla="*/ 1410205 h 2335963"/>
              <a:gd name="connsiteX2861" fmla="*/ 4576063 w 5881012"/>
              <a:gd name="connsiteY2861" fmla="*/ 1441370 h 2335963"/>
              <a:gd name="connsiteX2862" fmla="*/ 4540458 w 5881012"/>
              <a:gd name="connsiteY2862" fmla="*/ 1461915 h 2335963"/>
              <a:gd name="connsiteX2863" fmla="*/ 4519959 w 5881012"/>
              <a:gd name="connsiteY2863" fmla="*/ 1456401 h 2335963"/>
              <a:gd name="connsiteX2864" fmla="*/ 4500821 w 5881012"/>
              <a:gd name="connsiteY2864" fmla="*/ 1431468 h 2335963"/>
              <a:gd name="connsiteX2865" fmla="*/ 4504927 w 5881012"/>
              <a:gd name="connsiteY2865" fmla="*/ 1400303 h 2335963"/>
              <a:gd name="connsiteX2866" fmla="*/ 4540526 w 5881012"/>
              <a:gd name="connsiteY2866" fmla="*/ 1379758 h 2335963"/>
              <a:gd name="connsiteX2867" fmla="*/ 2041156 w 5881012"/>
              <a:gd name="connsiteY2867" fmla="*/ 1376531 h 2335963"/>
              <a:gd name="connsiteX2868" fmla="*/ 2037092 w 5881012"/>
              <a:gd name="connsiteY2868" fmla="*/ 1377485 h 2335963"/>
              <a:gd name="connsiteX2869" fmla="*/ 2034941 w 5881012"/>
              <a:gd name="connsiteY2869" fmla="*/ 1378507 h 2335963"/>
              <a:gd name="connsiteX2870" fmla="*/ 2030135 w 5881012"/>
              <a:gd name="connsiteY2870" fmla="*/ 1383716 h 2335963"/>
              <a:gd name="connsiteX2871" fmla="*/ 2030517 w 5881012"/>
              <a:gd name="connsiteY2871" fmla="*/ 1390798 h 2335963"/>
              <a:gd name="connsiteX2872" fmla="*/ 2030517 w 5881012"/>
              <a:gd name="connsiteY2872" fmla="*/ 1390797 h 2335963"/>
              <a:gd name="connsiteX2873" fmla="*/ 2031613 w 5881012"/>
              <a:gd name="connsiteY2873" fmla="*/ 1393175 h 2335963"/>
              <a:gd name="connsiteX2874" fmla="*/ 2036828 w 5881012"/>
              <a:gd name="connsiteY2874" fmla="*/ 1398080 h 2335963"/>
              <a:gd name="connsiteX2875" fmla="*/ 2039967 w 5881012"/>
              <a:gd name="connsiteY2875" fmla="*/ 1398637 h 2335963"/>
              <a:gd name="connsiteX2876" fmla="*/ 2043976 w 5881012"/>
              <a:gd name="connsiteY2876" fmla="*/ 1397707 h 2335963"/>
              <a:gd name="connsiteX2877" fmla="*/ 2046124 w 5881012"/>
              <a:gd name="connsiteY2877" fmla="*/ 1396714 h 2335963"/>
              <a:gd name="connsiteX2878" fmla="*/ 2051032 w 5881012"/>
              <a:gd name="connsiteY2878" fmla="*/ 1391453 h 2335963"/>
              <a:gd name="connsiteX2879" fmla="*/ 2050599 w 5881012"/>
              <a:gd name="connsiteY2879" fmla="*/ 1384273 h 2335963"/>
              <a:gd name="connsiteX2880" fmla="*/ 2049461 w 5881012"/>
              <a:gd name="connsiteY2880" fmla="*/ 1381884 h 2335963"/>
              <a:gd name="connsiteX2881" fmla="*/ 2044211 w 5881012"/>
              <a:gd name="connsiteY2881" fmla="*/ 1377059 h 2335963"/>
              <a:gd name="connsiteX2882" fmla="*/ 2041156 w 5881012"/>
              <a:gd name="connsiteY2882" fmla="*/ 1376531 h 2335963"/>
              <a:gd name="connsiteX2883" fmla="*/ 2401826 w 5881012"/>
              <a:gd name="connsiteY2883" fmla="*/ 1371728 h 2335963"/>
              <a:gd name="connsiteX2884" fmla="*/ 2395841 w 5881012"/>
              <a:gd name="connsiteY2884" fmla="*/ 1373969 h 2335963"/>
              <a:gd name="connsiteX2885" fmla="*/ 2377616 w 5881012"/>
              <a:gd name="connsiteY2885" fmla="*/ 1385065 h 2335963"/>
              <a:gd name="connsiteX2886" fmla="*/ 2372389 w 5881012"/>
              <a:gd name="connsiteY2886" fmla="*/ 1390487 h 2335963"/>
              <a:gd name="connsiteX2887" fmla="*/ 2373024 w 5881012"/>
              <a:gd name="connsiteY2887" fmla="*/ 1397989 h 2335963"/>
              <a:gd name="connsiteX2888" fmla="*/ 2373024 w 5881012"/>
              <a:gd name="connsiteY2888" fmla="*/ 1397988 h 2335963"/>
              <a:gd name="connsiteX2889" fmla="*/ 2378946 w 5881012"/>
              <a:gd name="connsiteY2889" fmla="*/ 1412336 h 2335963"/>
              <a:gd name="connsiteX2890" fmla="*/ 2384241 w 5881012"/>
              <a:gd name="connsiteY2890" fmla="*/ 1418303 h 2335963"/>
              <a:gd name="connsiteX2891" fmla="*/ 2387726 w 5881012"/>
              <a:gd name="connsiteY2891" fmla="*/ 1418993 h 2335963"/>
              <a:gd name="connsiteX2892" fmla="*/ 2392202 w 5881012"/>
              <a:gd name="connsiteY2892" fmla="*/ 1417821 h 2335963"/>
              <a:gd name="connsiteX2893" fmla="*/ 2414209 w 5881012"/>
              <a:gd name="connsiteY2893" fmla="*/ 1410843 h 2335963"/>
              <a:gd name="connsiteX2894" fmla="*/ 2421750 w 5881012"/>
              <a:gd name="connsiteY2894" fmla="*/ 1405162 h 2335963"/>
              <a:gd name="connsiteX2895" fmla="*/ 2420217 w 5881012"/>
              <a:gd name="connsiteY2895" fmla="*/ 1395852 h 2335963"/>
              <a:gd name="connsiteX2896" fmla="*/ 2410547 w 5881012"/>
              <a:gd name="connsiteY2896" fmla="*/ 1378196 h 2335963"/>
              <a:gd name="connsiteX2897" fmla="*/ 2404345 w 5881012"/>
              <a:gd name="connsiteY2897" fmla="*/ 1372084 h 2335963"/>
              <a:gd name="connsiteX2898" fmla="*/ 2401826 w 5881012"/>
              <a:gd name="connsiteY2898" fmla="*/ 1371728 h 2335963"/>
              <a:gd name="connsiteX2899" fmla="*/ 337002 w 5881012"/>
              <a:gd name="connsiteY2899" fmla="*/ 1370522 h 2335963"/>
              <a:gd name="connsiteX2900" fmla="*/ 356810 w 5881012"/>
              <a:gd name="connsiteY2900" fmla="*/ 1375847 h 2335963"/>
              <a:gd name="connsiteX2901" fmla="*/ 371335 w 5881012"/>
              <a:gd name="connsiteY2901" fmla="*/ 1430055 h 2335963"/>
              <a:gd name="connsiteX2902" fmla="*/ 336936 w 5881012"/>
              <a:gd name="connsiteY2902" fmla="*/ 1449905 h 2335963"/>
              <a:gd name="connsiteX2903" fmla="*/ 317127 w 5881012"/>
              <a:gd name="connsiteY2903" fmla="*/ 1444581 h 2335963"/>
              <a:gd name="connsiteX2904" fmla="*/ 317126 w 5881012"/>
              <a:gd name="connsiteY2904" fmla="*/ 1444581 h 2335963"/>
              <a:gd name="connsiteX2905" fmla="*/ 302601 w 5881012"/>
              <a:gd name="connsiteY2905" fmla="*/ 1390366 h 2335963"/>
              <a:gd name="connsiteX2906" fmla="*/ 337002 w 5881012"/>
              <a:gd name="connsiteY2906" fmla="*/ 1370522 h 2335963"/>
              <a:gd name="connsiteX2907" fmla="*/ 4193369 w 5881012"/>
              <a:gd name="connsiteY2907" fmla="*/ 1368334 h 2335963"/>
              <a:gd name="connsiteX2908" fmla="*/ 4214833 w 5881012"/>
              <a:gd name="connsiteY2908" fmla="*/ 1374106 h 2335963"/>
              <a:gd name="connsiteX2909" fmla="*/ 4230577 w 5881012"/>
              <a:gd name="connsiteY2909" fmla="*/ 1432852 h 2335963"/>
              <a:gd name="connsiteX2910" fmla="*/ 4193294 w 5881012"/>
              <a:gd name="connsiteY2910" fmla="*/ 1454368 h 2335963"/>
              <a:gd name="connsiteX2911" fmla="*/ 4171827 w 5881012"/>
              <a:gd name="connsiteY2911" fmla="*/ 1448596 h 2335963"/>
              <a:gd name="connsiteX2912" fmla="*/ 4156084 w 5881012"/>
              <a:gd name="connsiteY2912" fmla="*/ 1389850 h 2335963"/>
              <a:gd name="connsiteX2913" fmla="*/ 4193369 w 5881012"/>
              <a:gd name="connsiteY2913" fmla="*/ 1368334 h 2335963"/>
              <a:gd name="connsiteX2914" fmla="*/ 3151855 w 5881012"/>
              <a:gd name="connsiteY2914" fmla="*/ 1362866 h 2335963"/>
              <a:gd name="connsiteX2915" fmla="*/ 3161850 w 5881012"/>
              <a:gd name="connsiteY2915" fmla="*/ 1365554 h 2335963"/>
              <a:gd name="connsiteX2916" fmla="*/ 3171182 w 5881012"/>
              <a:gd name="connsiteY2916" fmla="*/ 1377713 h 2335963"/>
              <a:gd name="connsiteX2917" fmla="*/ 3169181 w 5881012"/>
              <a:gd name="connsiteY2917" fmla="*/ 1392911 h 2335963"/>
              <a:gd name="connsiteX2918" fmla="*/ 3151820 w 5881012"/>
              <a:gd name="connsiteY2918" fmla="*/ 1402928 h 2335963"/>
              <a:gd name="connsiteX2919" fmla="*/ 3141829 w 5881012"/>
              <a:gd name="connsiteY2919" fmla="*/ 1400240 h 2335963"/>
              <a:gd name="connsiteX2920" fmla="*/ 3132507 w 5881012"/>
              <a:gd name="connsiteY2920" fmla="*/ 1388075 h 2335963"/>
              <a:gd name="connsiteX2921" fmla="*/ 3134495 w 5881012"/>
              <a:gd name="connsiteY2921" fmla="*/ 1372883 h 2335963"/>
              <a:gd name="connsiteX2922" fmla="*/ 3151855 w 5881012"/>
              <a:gd name="connsiteY2922" fmla="*/ 1362866 h 2335963"/>
              <a:gd name="connsiteX2923" fmla="*/ 4784489 w 5881012"/>
              <a:gd name="connsiteY2923" fmla="*/ 1358880 h 2335963"/>
              <a:gd name="connsiteX2924" fmla="*/ 4801392 w 5881012"/>
              <a:gd name="connsiteY2924" fmla="*/ 1363429 h 2335963"/>
              <a:gd name="connsiteX2925" fmla="*/ 4817170 w 5881012"/>
              <a:gd name="connsiteY2925" fmla="*/ 1383991 h 2335963"/>
              <a:gd name="connsiteX2926" fmla="*/ 4813787 w 5881012"/>
              <a:gd name="connsiteY2926" fmla="*/ 1409694 h 2335963"/>
              <a:gd name="connsiteX2927" fmla="*/ 4784425 w 5881012"/>
              <a:gd name="connsiteY2927" fmla="*/ 1426638 h 2335963"/>
              <a:gd name="connsiteX2928" fmla="*/ 4767516 w 5881012"/>
              <a:gd name="connsiteY2928" fmla="*/ 1422095 h 2335963"/>
              <a:gd name="connsiteX2929" fmla="*/ 4755121 w 5881012"/>
              <a:gd name="connsiteY2929" fmla="*/ 1375824 h 2335963"/>
              <a:gd name="connsiteX2930" fmla="*/ 4784489 w 5881012"/>
              <a:gd name="connsiteY2930" fmla="*/ 1358880 h 2335963"/>
              <a:gd name="connsiteX2931" fmla="*/ 233781 w 5881012"/>
              <a:gd name="connsiteY2931" fmla="*/ 1356221 h 2335963"/>
              <a:gd name="connsiteX2932" fmla="*/ 241971 w 5881012"/>
              <a:gd name="connsiteY2932" fmla="*/ 1358426 h 2335963"/>
              <a:gd name="connsiteX2933" fmla="*/ 249622 w 5881012"/>
              <a:gd name="connsiteY2933" fmla="*/ 1368409 h 2335963"/>
              <a:gd name="connsiteX2934" fmla="*/ 247993 w 5881012"/>
              <a:gd name="connsiteY2934" fmla="*/ 1380872 h 2335963"/>
              <a:gd name="connsiteX2935" fmla="*/ 233752 w 5881012"/>
              <a:gd name="connsiteY2935" fmla="*/ 1389086 h 2335963"/>
              <a:gd name="connsiteX2936" fmla="*/ 225561 w 5881012"/>
              <a:gd name="connsiteY2936" fmla="*/ 1386880 h 2335963"/>
              <a:gd name="connsiteX2937" fmla="*/ 219539 w 5881012"/>
              <a:gd name="connsiteY2937" fmla="*/ 1364440 h 2335963"/>
              <a:gd name="connsiteX2938" fmla="*/ 233781 w 5881012"/>
              <a:gd name="connsiteY2938" fmla="*/ 1356221 h 2335963"/>
              <a:gd name="connsiteX2939" fmla="*/ 3499039 w 5881012"/>
              <a:gd name="connsiteY2939" fmla="*/ 1354905 h 2335963"/>
              <a:gd name="connsiteX2940" fmla="*/ 3517740 w 5881012"/>
              <a:gd name="connsiteY2940" fmla="*/ 1359931 h 2335963"/>
              <a:gd name="connsiteX2941" fmla="*/ 3535195 w 5881012"/>
              <a:gd name="connsiteY2941" fmla="*/ 1382682 h 2335963"/>
              <a:gd name="connsiteX2942" fmla="*/ 3531451 w 5881012"/>
              <a:gd name="connsiteY2942" fmla="*/ 1411113 h 2335963"/>
              <a:gd name="connsiteX2943" fmla="*/ 3498970 w 5881012"/>
              <a:gd name="connsiteY2943" fmla="*/ 1429861 h 2335963"/>
              <a:gd name="connsiteX2944" fmla="*/ 3480266 w 5881012"/>
              <a:gd name="connsiteY2944" fmla="*/ 1424829 h 2335963"/>
              <a:gd name="connsiteX2945" fmla="*/ 3462809 w 5881012"/>
              <a:gd name="connsiteY2945" fmla="*/ 1402078 h 2335963"/>
              <a:gd name="connsiteX2946" fmla="*/ 3466553 w 5881012"/>
              <a:gd name="connsiteY2946" fmla="*/ 1373641 h 2335963"/>
              <a:gd name="connsiteX2947" fmla="*/ 3499039 w 5881012"/>
              <a:gd name="connsiteY2947" fmla="*/ 1354905 h 2335963"/>
              <a:gd name="connsiteX2948" fmla="*/ 5028427 w 5881012"/>
              <a:gd name="connsiteY2948" fmla="*/ 1354342 h 2335963"/>
              <a:gd name="connsiteX2949" fmla="*/ 5033573 w 5881012"/>
              <a:gd name="connsiteY2949" fmla="*/ 1355727 h 2335963"/>
              <a:gd name="connsiteX2950" fmla="*/ 5038404 w 5881012"/>
              <a:gd name="connsiteY2950" fmla="*/ 1362004 h 2335963"/>
              <a:gd name="connsiteX2951" fmla="*/ 5037370 w 5881012"/>
              <a:gd name="connsiteY2951" fmla="*/ 1369844 h 2335963"/>
              <a:gd name="connsiteX2952" fmla="*/ 5028410 w 5881012"/>
              <a:gd name="connsiteY2952" fmla="*/ 1375026 h 2335963"/>
              <a:gd name="connsiteX2953" fmla="*/ 5023258 w 5881012"/>
              <a:gd name="connsiteY2953" fmla="*/ 1373641 h 2335963"/>
              <a:gd name="connsiteX2954" fmla="*/ 5018433 w 5881012"/>
              <a:gd name="connsiteY2954" fmla="*/ 1367363 h 2335963"/>
              <a:gd name="connsiteX2955" fmla="*/ 5019467 w 5881012"/>
              <a:gd name="connsiteY2955" fmla="*/ 1359517 h 2335963"/>
              <a:gd name="connsiteX2956" fmla="*/ 5028427 w 5881012"/>
              <a:gd name="connsiteY2956" fmla="*/ 1354342 h 2335963"/>
              <a:gd name="connsiteX2957" fmla="*/ 2287680 w 5881012"/>
              <a:gd name="connsiteY2957" fmla="*/ 1345205 h 2335963"/>
              <a:gd name="connsiteX2958" fmla="*/ 2283235 w 5881012"/>
              <a:gd name="connsiteY2958" fmla="*/ 1346359 h 2335963"/>
              <a:gd name="connsiteX2959" fmla="*/ 2283235 w 5881012"/>
              <a:gd name="connsiteY2959" fmla="*/ 1346358 h 2335963"/>
              <a:gd name="connsiteX2960" fmla="*/ 2276861 w 5881012"/>
              <a:gd name="connsiteY2960" fmla="*/ 1349477 h 2335963"/>
              <a:gd name="connsiteX2961" fmla="*/ 2271856 w 5881012"/>
              <a:gd name="connsiteY2961" fmla="*/ 1354738 h 2335963"/>
              <a:gd name="connsiteX2962" fmla="*/ 2272281 w 5881012"/>
              <a:gd name="connsiteY2962" fmla="*/ 1361987 h 2335963"/>
              <a:gd name="connsiteX2963" fmla="*/ 2274705 w 5881012"/>
              <a:gd name="connsiteY2963" fmla="*/ 1367340 h 2335963"/>
              <a:gd name="connsiteX2964" fmla="*/ 2279956 w 5881012"/>
              <a:gd name="connsiteY2964" fmla="*/ 1372486 h 2335963"/>
              <a:gd name="connsiteX2965" fmla="*/ 2283168 w 5881012"/>
              <a:gd name="connsiteY2965" fmla="*/ 1373072 h 2335963"/>
              <a:gd name="connsiteX2966" fmla="*/ 2287298 w 5881012"/>
              <a:gd name="connsiteY2966" fmla="*/ 1372084 h 2335963"/>
              <a:gd name="connsiteX2967" fmla="*/ 2293900 w 5881012"/>
              <a:gd name="connsiteY2967" fmla="*/ 1369178 h 2335963"/>
              <a:gd name="connsiteX2968" fmla="*/ 2299226 w 5881012"/>
              <a:gd name="connsiteY2968" fmla="*/ 1363848 h 2335963"/>
              <a:gd name="connsiteX2969" fmla="*/ 2298726 w 5881012"/>
              <a:gd name="connsiteY2969" fmla="*/ 1356336 h 2335963"/>
              <a:gd name="connsiteX2970" fmla="*/ 2296087 w 5881012"/>
              <a:gd name="connsiteY2970" fmla="*/ 1350787 h 2335963"/>
              <a:gd name="connsiteX2971" fmla="*/ 2290652 w 5881012"/>
              <a:gd name="connsiteY2971" fmla="*/ 1345699 h 2335963"/>
              <a:gd name="connsiteX2972" fmla="*/ 2287680 w 5881012"/>
              <a:gd name="connsiteY2972" fmla="*/ 1345205 h 2335963"/>
              <a:gd name="connsiteX2973" fmla="*/ 4090158 w 5881012"/>
              <a:gd name="connsiteY2973" fmla="*/ 1343785 h 2335963"/>
              <a:gd name="connsiteX2974" fmla="*/ 4105126 w 5881012"/>
              <a:gd name="connsiteY2974" fmla="*/ 1347812 h 2335963"/>
              <a:gd name="connsiteX2975" fmla="*/ 4116105 w 5881012"/>
              <a:gd name="connsiteY2975" fmla="*/ 1388787 h 2335963"/>
              <a:gd name="connsiteX2976" fmla="*/ 4090106 w 5881012"/>
              <a:gd name="connsiteY2976" fmla="*/ 1403790 h 2335963"/>
              <a:gd name="connsiteX2977" fmla="*/ 4075133 w 5881012"/>
              <a:gd name="connsiteY2977" fmla="*/ 1399763 h 2335963"/>
              <a:gd name="connsiteX2978" fmla="*/ 4061156 w 5881012"/>
              <a:gd name="connsiteY2978" fmla="*/ 1381550 h 2335963"/>
              <a:gd name="connsiteX2979" fmla="*/ 4064154 w 5881012"/>
              <a:gd name="connsiteY2979" fmla="*/ 1358794 h 2335963"/>
              <a:gd name="connsiteX2980" fmla="*/ 4090158 w 5881012"/>
              <a:gd name="connsiteY2980" fmla="*/ 1343785 h 2335963"/>
              <a:gd name="connsiteX2981" fmla="*/ 4437336 w 5881012"/>
              <a:gd name="connsiteY2981" fmla="*/ 1340535 h 2335963"/>
              <a:gd name="connsiteX2982" fmla="*/ 4458663 w 5881012"/>
              <a:gd name="connsiteY2982" fmla="*/ 1346267 h 2335963"/>
              <a:gd name="connsiteX2983" fmla="*/ 4458663 w 5881012"/>
              <a:gd name="connsiteY2983" fmla="*/ 1346266 h 2335963"/>
              <a:gd name="connsiteX2984" fmla="*/ 4474298 w 5881012"/>
              <a:gd name="connsiteY2984" fmla="*/ 1404645 h 2335963"/>
              <a:gd name="connsiteX2985" fmla="*/ 4437256 w 5881012"/>
              <a:gd name="connsiteY2985" fmla="*/ 1426011 h 2335963"/>
              <a:gd name="connsiteX2986" fmla="*/ 4415924 w 5881012"/>
              <a:gd name="connsiteY2986" fmla="*/ 1420279 h 2335963"/>
              <a:gd name="connsiteX2987" fmla="*/ 4396017 w 5881012"/>
              <a:gd name="connsiteY2987" fmla="*/ 1394335 h 2335963"/>
              <a:gd name="connsiteX2988" fmla="*/ 4400290 w 5881012"/>
              <a:gd name="connsiteY2988" fmla="*/ 1361901 h 2335963"/>
              <a:gd name="connsiteX2989" fmla="*/ 4437336 w 5881012"/>
              <a:gd name="connsiteY2989" fmla="*/ 1340535 h 2335963"/>
              <a:gd name="connsiteX2990" fmla="*/ 1937576 w 5881012"/>
              <a:gd name="connsiteY2990" fmla="*/ 1340057 h 2335963"/>
              <a:gd name="connsiteX2991" fmla="*/ 1933612 w 5881012"/>
              <a:gd name="connsiteY2991" fmla="*/ 1340965 h 2335963"/>
              <a:gd name="connsiteX2992" fmla="*/ 1932796 w 5881012"/>
              <a:gd name="connsiteY2992" fmla="*/ 1341344 h 2335963"/>
              <a:gd name="connsiteX2993" fmla="*/ 1928049 w 5881012"/>
              <a:gd name="connsiteY2993" fmla="*/ 1346484 h 2335963"/>
              <a:gd name="connsiteX2994" fmla="*/ 1928342 w 5881012"/>
              <a:gd name="connsiteY2994" fmla="*/ 1353469 h 2335963"/>
              <a:gd name="connsiteX2995" fmla="*/ 1928756 w 5881012"/>
              <a:gd name="connsiteY2995" fmla="*/ 1354370 h 2335963"/>
              <a:gd name="connsiteX2996" fmla="*/ 1933876 w 5881012"/>
              <a:gd name="connsiteY2996" fmla="*/ 1359143 h 2335963"/>
              <a:gd name="connsiteX2997" fmla="*/ 1937055 w 5881012"/>
              <a:gd name="connsiteY2997" fmla="*/ 1359712 h 2335963"/>
              <a:gd name="connsiteX2998" fmla="*/ 1940866 w 5881012"/>
              <a:gd name="connsiteY2998" fmla="*/ 1358879 h 2335963"/>
              <a:gd name="connsiteX2999" fmla="*/ 1940866 w 5881012"/>
              <a:gd name="connsiteY2999" fmla="*/ 1358880 h 2335963"/>
              <a:gd name="connsiteX3000" fmla="*/ 1946159 w 5881012"/>
              <a:gd name="connsiteY3000" fmla="*/ 1353532 h 2335963"/>
              <a:gd name="connsiteX3001" fmla="*/ 1946274 w 5881012"/>
              <a:gd name="connsiteY3001" fmla="*/ 1346249 h 2335963"/>
              <a:gd name="connsiteX3002" fmla="*/ 1945869 w 5881012"/>
              <a:gd name="connsiteY3002" fmla="*/ 1345387 h 2335963"/>
              <a:gd name="connsiteX3003" fmla="*/ 1940671 w 5881012"/>
              <a:gd name="connsiteY3003" fmla="*/ 1340597 h 2335963"/>
              <a:gd name="connsiteX3004" fmla="*/ 1937576 w 5881012"/>
              <a:gd name="connsiteY3004" fmla="*/ 1340057 h 2335963"/>
              <a:gd name="connsiteX3005" fmla="*/ 646554 w 5881012"/>
              <a:gd name="connsiteY3005" fmla="*/ 1331603 h 2335963"/>
              <a:gd name="connsiteX3006" fmla="*/ 642873 w 5881012"/>
              <a:gd name="connsiteY3006" fmla="*/ 1332378 h 2335963"/>
              <a:gd name="connsiteX3007" fmla="*/ 642553 w 5881012"/>
              <a:gd name="connsiteY3007" fmla="*/ 1332522 h 2335963"/>
              <a:gd name="connsiteX3008" fmla="*/ 637605 w 5881012"/>
              <a:gd name="connsiteY3008" fmla="*/ 1338231 h 2335963"/>
              <a:gd name="connsiteX3009" fmla="*/ 638550 w 5881012"/>
              <a:gd name="connsiteY3009" fmla="*/ 1345680 h 2335963"/>
              <a:gd name="connsiteX3010" fmla="*/ 639174 w 5881012"/>
              <a:gd name="connsiteY3010" fmla="*/ 1346691 h 2335963"/>
              <a:gd name="connsiteX3011" fmla="*/ 646970 w 5881012"/>
              <a:gd name="connsiteY3011" fmla="*/ 1351074 h 2335963"/>
              <a:gd name="connsiteX3012" fmla="*/ 650824 w 5881012"/>
              <a:gd name="connsiteY3012" fmla="*/ 1350218 h 2335963"/>
              <a:gd name="connsiteX3013" fmla="*/ 655594 w 5881012"/>
              <a:gd name="connsiteY3013" fmla="*/ 1339018 h 2335963"/>
              <a:gd name="connsiteX3014" fmla="*/ 655221 w 5881012"/>
              <a:gd name="connsiteY3014" fmla="*/ 1337893 h 2335963"/>
              <a:gd name="connsiteX3015" fmla="*/ 650270 w 5881012"/>
              <a:gd name="connsiteY3015" fmla="*/ 1332396 h 2335963"/>
              <a:gd name="connsiteX3016" fmla="*/ 646554 w 5881012"/>
              <a:gd name="connsiteY3016" fmla="*/ 1331603 h 2335963"/>
              <a:gd name="connsiteX3017" fmla="*/ 3048651 w 5881012"/>
              <a:gd name="connsiteY3017" fmla="*/ 1328903 h 2335963"/>
              <a:gd name="connsiteX3018" fmla="*/ 3056844 w 5881012"/>
              <a:gd name="connsiteY3018" fmla="*/ 1331109 h 2335963"/>
              <a:gd name="connsiteX3019" fmla="*/ 3064505 w 5881012"/>
              <a:gd name="connsiteY3019" fmla="*/ 1341086 h 2335963"/>
              <a:gd name="connsiteX3020" fmla="*/ 3062866 w 5881012"/>
              <a:gd name="connsiteY3020" fmla="*/ 1353544 h 2335963"/>
              <a:gd name="connsiteX3021" fmla="*/ 3048627 w 5881012"/>
              <a:gd name="connsiteY3021" fmla="*/ 1361763 h 2335963"/>
              <a:gd name="connsiteX3022" fmla="*/ 3040435 w 5881012"/>
              <a:gd name="connsiteY3022" fmla="*/ 1359558 h 2335963"/>
              <a:gd name="connsiteX3023" fmla="*/ 3032770 w 5881012"/>
              <a:gd name="connsiteY3023" fmla="*/ 1349581 h 2335963"/>
              <a:gd name="connsiteX3024" fmla="*/ 3034411 w 5881012"/>
              <a:gd name="connsiteY3024" fmla="*/ 1337129 h 2335963"/>
              <a:gd name="connsiteX3025" fmla="*/ 3034411 w 5881012"/>
              <a:gd name="connsiteY3025" fmla="*/ 1337128 h 2335963"/>
              <a:gd name="connsiteX3026" fmla="*/ 3048651 w 5881012"/>
              <a:gd name="connsiteY3026" fmla="*/ 1328903 h 2335963"/>
              <a:gd name="connsiteX3027" fmla="*/ 3986936 w 5881012"/>
              <a:gd name="connsiteY3027" fmla="*/ 1326445 h 2335963"/>
              <a:gd name="connsiteX3028" fmla="*/ 3991827 w 5881012"/>
              <a:gd name="connsiteY3028" fmla="*/ 1327755 h 2335963"/>
              <a:gd name="connsiteX3029" fmla="*/ 3996379 w 5881012"/>
              <a:gd name="connsiteY3029" fmla="*/ 1333694 h 2335963"/>
              <a:gd name="connsiteX3030" fmla="*/ 3995396 w 5881012"/>
              <a:gd name="connsiteY3030" fmla="*/ 1341126 h 2335963"/>
              <a:gd name="connsiteX3031" fmla="*/ 3986919 w 5881012"/>
              <a:gd name="connsiteY3031" fmla="*/ 1346008 h 2335963"/>
              <a:gd name="connsiteX3032" fmla="*/ 3982028 w 5881012"/>
              <a:gd name="connsiteY3032" fmla="*/ 1344699 h 2335963"/>
              <a:gd name="connsiteX3033" fmla="*/ 3978456 w 5881012"/>
              <a:gd name="connsiteY3033" fmla="*/ 1331333 h 2335963"/>
              <a:gd name="connsiteX3034" fmla="*/ 3986936 w 5881012"/>
              <a:gd name="connsiteY3034" fmla="*/ 1326445 h 2335963"/>
              <a:gd name="connsiteX3035" fmla="*/ 1589165 w 5881012"/>
              <a:gd name="connsiteY3035" fmla="*/ 1323199 h 2335963"/>
              <a:gd name="connsiteX3036" fmla="*/ 1584992 w 5881012"/>
              <a:gd name="connsiteY3036" fmla="*/ 1324210 h 2335963"/>
              <a:gd name="connsiteX3037" fmla="*/ 1583198 w 5881012"/>
              <a:gd name="connsiteY3037" fmla="*/ 1325101 h 2335963"/>
              <a:gd name="connsiteX3038" fmla="*/ 1578399 w 5881012"/>
              <a:gd name="connsiteY3038" fmla="*/ 1330644 h 2335963"/>
              <a:gd name="connsiteX3039" fmla="*/ 1579229 w 5881012"/>
              <a:gd name="connsiteY3039" fmla="*/ 1337921 h 2335963"/>
              <a:gd name="connsiteX3040" fmla="*/ 1581942 w 5881012"/>
              <a:gd name="connsiteY3040" fmla="*/ 1343050 h 2335963"/>
              <a:gd name="connsiteX3041" fmla="*/ 1590176 w 5881012"/>
              <a:gd name="connsiteY3041" fmla="*/ 1348248 h 2335963"/>
              <a:gd name="connsiteX3042" fmla="*/ 1593932 w 5881012"/>
              <a:gd name="connsiteY3042" fmla="*/ 1347432 h 2335963"/>
              <a:gd name="connsiteX3043" fmla="*/ 1595222 w 5881012"/>
              <a:gd name="connsiteY3043" fmla="*/ 1346870 h 2335963"/>
              <a:gd name="connsiteX3044" fmla="*/ 1600159 w 5881012"/>
              <a:gd name="connsiteY3044" fmla="*/ 1341775 h 2335963"/>
              <a:gd name="connsiteX3045" fmla="*/ 1599949 w 5881012"/>
              <a:gd name="connsiteY3045" fmla="*/ 1334687 h 2335963"/>
              <a:gd name="connsiteX3046" fmla="*/ 1597758 w 5881012"/>
              <a:gd name="connsiteY3046" fmla="*/ 1329271 h 2335963"/>
              <a:gd name="connsiteX3047" fmla="*/ 1592526 w 5881012"/>
              <a:gd name="connsiteY3047" fmla="*/ 1323843 h 2335963"/>
              <a:gd name="connsiteX3048" fmla="*/ 1589165 w 5881012"/>
              <a:gd name="connsiteY3048" fmla="*/ 1323199 h 2335963"/>
              <a:gd name="connsiteX3049" fmla="*/ 4681292 w 5881012"/>
              <a:gd name="connsiteY3049" fmla="*/ 1319105 h 2335963"/>
              <a:gd name="connsiteX3050" fmla="*/ 4699304 w 5881012"/>
              <a:gd name="connsiteY3050" fmla="*/ 1323947 h 2335963"/>
              <a:gd name="connsiteX3051" fmla="*/ 4712509 w 5881012"/>
              <a:gd name="connsiteY3051" fmla="*/ 1373239 h 2335963"/>
              <a:gd name="connsiteX3052" fmla="*/ 4681217 w 5881012"/>
              <a:gd name="connsiteY3052" fmla="*/ 1391291 h 2335963"/>
              <a:gd name="connsiteX3053" fmla="*/ 4663205 w 5881012"/>
              <a:gd name="connsiteY3053" fmla="*/ 1386450 h 2335963"/>
              <a:gd name="connsiteX3054" fmla="*/ 4646399 w 5881012"/>
              <a:gd name="connsiteY3054" fmla="*/ 1364538 h 2335963"/>
              <a:gd name="connsiteX3055" fmla="*/ 4650007 w 5881012"/>
              <a:gd name="connsiteY3055" fmla="*/ 1337157 h 2335963"/>
              <a:gd name="connsiteX3056" fmla="*/ 4681292 w 5881012"/>
              <a:gd name="connsiteY3056" fmla="*/ 1319105 h 2335963"/>
              <a:gd name="connsiteX3057" fmla="*/ 3639775 w 5881012"/>
              <a:gd name="connsiteY3057" fmla="*/ 1317233 h 2335963"/>
              <a:gd name="connsiteX3058" fmla="*/ 3644517 w 5881012"/>
              <a:gd name="connsiteY3058" fmla="*/ 1318508 h 2335963"/>
              <a:gd name="connsiteX3059" fmla="*/ 3644516 w 5881012"/>
              <a:gd name="connsiteY3059" fmla="*/ 1318508 h 2335963"/>
              <a:gd name="connsiteX3060" fmla="*/ 3648947 w 5881012"/>
              <a:gd name="connsiteY3060" fmla="*/ 1324286 h 2335963"/>
              <a:gd name="connsiteX3061" fmla="*/ 3647997 w 5881012"/>
              <a:gd name="connsiteY3061" fmla="*/ 1331494 h 2335963"/>
              <a:gd name="connsiteX3062" fmla="*/ 3639754 w 5881012"/>
              <a:gd name="connsiteY3062" fmla="*/ 1336250 h 2335963"/>
              <a:gd name="connsiteX3063" fmla="*/ 3635008 w 5881012"/>
              <a:gd name="connsiteY3063" fmla="*/ 1334975 h 2335963"/>
              <a:gd name="connsiteX3064" fmla="*/ 3631533 w 5881012"/>
              <a:gd name="connsiteY3064" fmla="*/ 1321988 h 2335963"/>
              <a:gd name="connsiteX3065" fmla="*/ 3639775 w 5881012"/>
              <a:gd name="connsiteY3065" fmla="*/ 1317233 h 2335963"/>
              <a:gd name="connsiteX3066" fmla="*/ 4925232 w 5881012"/>
              <a:gd name="connsiteY3066" fmla="*/ 1313734 h 2335963"/>
              <a:gd name="connsiteX3067" fmla="*/ 4931911 w 5881012"/>
              <a:gd name="connsiteY3067" fmla="*/ 1315532 h 2335963"/>
              <a:gd name="connsiteX3068" fmla="*/ 4936811 w 5881012"/>
              <a:gd name="connsiteY3068" fmla="*/ 1333814 h 2335963"/>
              <a:gd name="connsiteX3069" fmla="*/ 4925208 w 5881012"/>
              <a:gd name="connsiteY3069" fmla="*/ 1340506 h 2335963"/>
              <a:gd name="connsiteX3070" fmla="*/ 4918528 w 5881012"/>
              <a:gd name="connsiteY3070" fmla="*/ 1338708 h 2335963"/>
              <a:gd name="connsiteX3071" fmla="*/ 4918529 w 5881012"/>
              <a:gd name="connsiteY3071" fmla="*/ 1338708 h 2335963"/>
              <a:gd name="connsiteX3072" fmla="*/ 4912303 w 5881012"/>
              <a:gd name="connsiteY3072" fmla="*/ 1330581 h 2335963"/>
              <a:gd name="connsiteX3073" fmla="*/ 4913630 w 5881012"/>
              <a:gd name="connsiteY3073" fmla="*/ 1320432 h 2335963"/>
              <a:gd name="connsiteX3074" fmla="*/ 4925232 w 5881012"/>
              <a:gd name="connsiteY3074" fmla="*/ 1313734 h 2335963"/>
              <a:gd name="connsiteX3075" fmla="*/ 2182324 w 5881012"/>
              <a:gd name="connsiteY3075" fmla="*/ 1309789 h 2335963"/>
              <a:gd name="connsiteX3076" fmla="*/ 2178205 w 5881012"/>
              <a:gd name="connsiteY3076" fmla="*/ 1310771 h 2335963"/>
              <a:gd name="connsiteX3077" fmla="*/ 2174707 w 5881012"/>
              <a:gd name="connsiteY3077" fmla="*/ 1312425 h 2335963"/>
              <a:gd name="connsiteX3078" fmla="*/ 2169788 w 5881012"/>
              <a:gd name="connsiteY3078" fmla="*/ 1317669 h 2335963"/>
              <a:gd name="connsiteX3079" fmla="*/ 2170197 w 5881012"/>
              <a:gd name="connsiteY3079" fmla="*/ 1324843 h 2335963"/>
              <a:gd name="connsiteX3080" fmla="*/ 2171796 w 5881012"/>
              <a:gd name="connsiteY3080" fmla="*/ 1328323 h 2335963"/>
              <a:gd name="connsiteX3081" fmla="*/ 2177027 w 5881012"/>
              <a:gd name="connsiteY3081" fmla="*/ 1333320 h 2335963"/>
              <a:gd name="connsiteX3082" fmla="*/ 2180190 w 5881012"/>
              <a:gd name="connsiteY3082" fmla="*/ 1333883 h 2335963"/>
              <a:gd name="connsiteX3083" fmla="*/ 2184254 w 5881012"/>
              <a:gd name="connsiteY3083" fmla="*/ 1332930 h 2335963"/>
              <a:gd name="connsiteX3084" fmla="*/ 2187797 w 5881012"/>
              <a:gd name="connsiteY3084" fmla="*/ 1331299 h 2335963"/>
              <a:gd name="connsiteX3085" fmla="*/ 2192793 w 5881012"/>
              <a:gd name="connsiteY3085" fmla="*/ 1326020 h 2335963"/>
              <a:gd name="connsiteX3086" fmla="*/ 2192340 w 5881012"/>
              <a:gd name="connsiteY3086" fmla="*/ 1318766 h 2335963"/>
              <a:gd name="connsiteX3087" fmla="*/ 2190672 w 5881012"/>
              <a:gd name="connsiteY3087" fmla="*/ 1315245 h 2335963"/>
              <a:gd name="connsiteX3088" fmla="*/ 2185402 w 5881012"/>
              <a:gd name="connsiteY3088" fmla="*/ 1310323 h 2335963"/>
              <a:gd name="connsiteX3089" fmla="*/ 2182324 w 5881012"/>
              <a:gd name="connsiteY3089" fmla="*/ 1309789 h 2335963"/>
              <a:gd name="connsiteX3090" fmla="*/ 3395849 w 5881012"/>
              <a:gd name="connsiteY3090" fmla="*/ 1305992 h 2335963"/>
              <a:gd name="connsiteX3091" fmla="*/ 3420214 w 5881012"/>
              <a:gd name="connsiteY3091" fmla="*/ 1312540 h 2335963"/>
              <a:gd name="connsiteX3092" fmla="*/ 3438082 w 5881012"/>
              <a:gd name="connsiteY3092" fmla="*/ 1379224 h 2335963"/>
              <a:gd name="connsiteX3093" fmla="*/ 3395757 w 5881012"/>
              <a:gd name="connsiteY3093" fmla="*/ 1403646 h 2335963"/>
              <a:gd name="connsiteX3094" fmla="*/ 3371389 w 5881012"/>
              <a:gd name="connsiteY3094" fmla="*/ 1397098 h 2335963"/>
              <a:gd name="connsiteX3095" fmla="*/ 3348644 w 5881012"/>
              <a:gd name="connsiteY3095" fmla="*/ 1367455 h 2335963"/>
              <a:gd name="connsiteX3096" fmla="*/ 3353521 w 5881012"/>
              <a:gd name="connsiteY3096" fmla="*/ 1330402 h 2335963"/>
              <a:gd name="connsiteX3097" fmla="*/ 3395849 w 5881012"/>
              <a:gd name="connsiteY3097" fmla="*/ 1305992 h 2335963"/>
              <a:gd name="connsiteX3098" fmla="*/ 4334134 w 5881012"/>
              <a:gd name="connsiteY3098" fmla="*/ 1301311 h 2335963"/>
              <a:gd name="connsiteX3099" fmla="*/ 4356282 w 5881012"/>
              <a:gd name="connsiteY3099" fmla="*/ 1307267 h 2335963"/>
              <a:gd name="connsiteX3100" fmla="*/ 4356282 w 5881012"/>
              <a:gd name="connsiteY3100" fmla="*/ 1307268 h 2335963"/>
              <a:gd name="connsiteX3101" fmla="*/ 4372536 w 5881012"/>
              <a:gd name="connsiteY3101" fmla="*/ 1367909 h 2335963"/>
              <a:gd name="connsiteX3102" fmla="*/ 4334054 w 5881012"/>
              <a:gd name="connsiteY3102" fmla="*/ 1390114 h 2335963"/>
              <a:gd name="connsiteX3103" fmla="*/ 4311901 w 5881012"/>
              <a:gd name="connsiteY3103" fmla="*/ 1384158 h 2335963"/>
              <a:gd name="connsiteX3104" fmla="*/ 4295646 w 5881012"/>
              <a:gd name="connsiteY3104" fmla="*/ 1323522 h 2335963"/>
              <a:gd name="connsiteX3105" fmla="*/ 4334134 w 5881012"/>
              <a:gd name="connsiteY3105" fmla="*/ 1301311 h 2335963"/>
              <a:gd name="connsiteX3106" fmla="*/ 2945445 w 5881012"/>
              <a:gd name="connsiteY3106" fmla="*/ 1295769 h 2335963"/>
              <a:gd name="connsiteX3107" fmla="*/ 2951436 w 5881012"/>
              <a:gd name="connsiteY3107" fmla="*/ 1297383 h 2335963"/>
              <a:gd name="connsiteX3108" fmla="*/ 2957028 w 5881012"/>
              <a:gd name="connsiteY3108" fmla="*/ 1304666 h 2335963"/>
              <a:gd name="connsiteX3109" fmla="*/ 2955825 w 5881012"/>
              <a:gd name="connsiteY3109" fmla="*/ 1313775 h 2335963"/>
              <a:gd name="connsiteX3110" fmla="*/ 2945425 w 5881012"/>
              <a:gd name="connsiteY3110" fmla="*/ 1319771 h 2335963"/>
              <a:gd name="connsiteX3111" fmla="*/ 2939435 w 5881012"/>
              <a:gd name="connsiteY3111" fmla="*/ 1318163 h 2335963"/>
              <a:gd name="connsiteX3112" fmla="*/ 2935046 w 5881012"/>
              <a:gd name="connsiteY3112" fmla="*/ 1301771 h 2335963"/>
              <a:gd name="connsiteX3113" fmla="*/ 2945445 w 5881012"/>
              <a:gd name="connsiteY3113" fmla="*/ 1295769 h 2335963"/>
              <a:gd name="connsiteX3114" fmla="*/ 2598282 w 5881012"/>
              <a:gd name="connsiteY3114" fmla="*/ 1287119 h 2335963"/>
              <a:gd name="connsiteX3115" fmla="*/ 2603856 w 5881012"/>
              <a:gd name="connsiteY3115" fmla="*/ 1288618 h 2335963"/>
              <a:gd name="connsiteX3116" fmla="*/ 2609060 w 5881012"/>
              <a:gd name="connsiteY3116" fmla="*/ 1295401 h 2335963"/>
              <a:gd name="connsiteX3117" fmla="*/ 2607946 w 5881012"/>
              <a:gd name="connsiteY3117" fmla="*/ 1303873 h 2335963"/>
              <a:gd name="connsiteX3118" fmla="*/ 2598262 w 5881012"/>
              <a:gd name="connsiteY3118" fmla="*/ 1309456 h 2335963"/>
              <a:gd name="connsiteX3119" fmla="*/ 2592686 w 5881012"/>
              <a:gd name="connsiteY3119" fmla="*/ 1307956 h 2335963"/>
              <a:gd name="connsiteX3120" fmla="*/ 2587487 w 5881012"/>
              <a:gd name="connsiteY3120" fmla="*/ 1301173 h 2335963"/>
              <a:gd name="connsiteX3121" fmla="*/ 2588604 w 5881012"/>
              <a:gd name="connsiteY3121" fmla="*/ 1292696 h 2335963"/>
              <a:gd name="connsiteX3122" fmla="*/ 2598282 w 5881012"/>
              <a:gd name="connsiteY3122" fmla="*/ 1287119 h 2335963"/>
              <a:gd name="connsiteX3123" fmla="*/ 1490171 w 5881012"/>
              <a:gd name="connsiteY3123" fmla="*/ 1283247 h 2335963"/>
              <a:gd name="connsiteX3124" fmla="*/ 1485420 w 5881012"/>
              <a:gd name="connsiteY3124" fmla="*/ 1284580 h 2335963"/>
              <a:gd name="connsiteX3125" fmla="*/ 1480407 w 5881012"/>
              <a:gd name="connsiteY3125" fmla="*/ 1287319 h 2335963"/>
              <a:gd name="connsiteX3126" fmla="*/ 1475674 w 5881012"/>
              <a:gd name="connsiteY3126" fmla="*/ 1292868 h 2335963"/>
              <a:gd name="connsiteX3127" fmla="*/ 1476526 w 5881012"/>
              <a:gd name="connsiteY3127" fmla="*/ 1300110 h 2335963"/>
              <a:gd name="connsiteX3128" fmla="*/ 1479134 w 5881012"/>
              <a:gd name="connsiteY3128" fmla="*/ 1305027 h 2335963"/>
              <a:gd name="connsiteX3129" fmla="*/ 1487359 w 5881012"/>
              <a:gd name="connsiteY3129" fmla="*/ 1310202 h 2335963"/>
              <a:gd name="connsiteX3130" fmla="*/ 1491026 w 5881012"/>
              <a:gd name="connsiteY3130" fmla="*/ 1309427 h 2335963"/>
              <a:gd name="connsiteX3131" fmla="*/ 1495808 w 5881012"/>
              <a:gd name="connsiteY3131" fmla="*/ 1307531 h 2335963"/>
              <a:gd name="connsiteX3132" fmla="*/ 1501153 w 5881012"/>
              <a:gd name="connsiteY3132" fmla="*/ 1302511 h 2335963"/>
              <a:gd name="connsiteX3133" fmla="*/ 1501066 w 5881012"/>
              <a:gd name="connsiteY3133" fmla="*/ 1295176 h 2335963"/>
              <a:gd name="connsiteX3134" fmla="*/ 1498807 w 5881012"/>
              <a:gd name="connsiteY3134" fmla="*/ 1289444 h 2335963"/>
              <a:gd name="connsiteX3135" fmla="*/ 1493280 w 5881012"/>
              <a:gd name="connsiteY3135" fmla="*/ 1283793 h 2335963"/>
              <a:gd name="connsiteX3136" fmla="*/ 1490171 w 5881012"/>
              <a:gd name="connsiteY3136" fmla="*/ 1283247 h 2335963"/>
              <a:gd name="connsiteX3137" fmla="*/ 374555 w 5881012"/>
              <a:gd name="connsiteY3137" fmla="*/ 1278675 h 2335963"/>
              <a:gd name="connsiteX3138" fmla="*/ 388693 w 5881012"/>
              <a:gd name="connsiteY3138" fmla="*/ 1282477 h 2335963"/>
              <a:gd name="connsiteX3139" fmla="*/ 401897 w 5881012"/>
              <a:gd name="connsiteY3139" fmla="*/ 1299679 h 2335963"/>
              <a:gd name="connsiteX3140" fmla="*/ 399066 w 5881012"/>
              <a:gd name="connsiteY3140" fmla="*/ 1321178 h 2335963"/>
              <a:gd name="connsiteX3141" fmla="*/ 374507 w 5881012"/>
              <a:gd name="connsiteY3141" fmla="*/ 1335354 h 2335963"/>
              <a:gd name="connsiteX3142" fmla="*/ 360356 w 5881012"/>
              <a:gd name="connsiteY3142" fmla="*/ 1331551 h 2335963"/>
              <a:gd name="connsiteX3143" fmla="*/ 347163 w 5881012"/>
              <a:gd name="connsiteY3143" fmla="*/ 1314349 h 2335963"/>
              <a:gd name="connsiteX3144" fmla="*/ 349992 w 5881012"/>
              <a:gd name="connsiteY3144" fmla="*/ 1292850 h 2335963"/>
              <a:gd name="connsiteX3145" fmla="*/ 374555 w 5881012"/>
              <a:gd name="connsiteY3145" fmla="*/ 1278675 h 2335963"/>
              <a:gd name="connsiteX3146" fmla="*/ 4578090 w 5881012"/>
              <a:gd name="connsiteY3146" fmla="*/ 1278498 h 2335963"/>
              <a:gd name="connsiteX3147" fmla="*/ 4597625 w 5881012"/>
              <a:gd name="connsiteY3147" fmla="*/ 1283747 h 2335963"/>
              <a:gd name="connsiteX3148" fmla="*/ 4611944 w 5881012"/>
              <a:gd name="connsiteY3148" fmla="*/ 1337204 h 2335963"/>
              <a:gd name="connsiteX3149" fmla="*/ 4578022 w 5881012"/>
              <a:gd name="connsiteY3149" fmla="*/ 1356772 h 2335963"/>
              <a:gd name="connsiteX3150" fmla="*/ 4558487 w 5881012"/>
              <a:gd name="connsiteY3150" fmla="*/ 1351522 h 2335963"/>
              <a:gd name="connsiteX3151" fmla="*/ 4540257 w 5881012"/>
              <a:gd name="connsiteY3151" fmla="*/ 1327761 h 2335963"/>
              <a:gd name="connsiteX3152" fmla="*/ 4544168 w 5881012"/>
              <a:gd name="connsiteY3152" fmla="*/ 1298072 h 2335963"/>
              <a:gd name="connsiteX3153" fmla="*/ 4578090 w 5881012"/>
              <a:gd name="connsiteY3153" fmla="*/ 1278498 h 2335963"/>
              <a:gd name="connsiteX3154" fmla="*/ 2078840 w 5881012"/>
              <a:gd name="connsiteY3154" fmla="*/ 1273575 h 2335963"/>
              <a:gd name="connsiteX3155" fmla="*/ 2074776 w 5881012"/>
              <a:gd name="connsiteY3155" fmla="*/ 1274529 h 2335963"/>
              <a:gd name="connsiteX3156" fmla="*/ 2072617 w 5881012"/>
              <a:gd name="connsiteY3156" fmla="*/ 1275557 h 2335963"/>
              <a:gd name="connsiteX3157" fmla="*/ 2067824 w 5881012"/>
              <a:gd name="connsiteY3157" fmla="*/ 1280761 h 2335963"/>
              <a:gd name="connsiteX3158" fmla="*/ 2068194 w 5881012"/>
              <a:gd name="connsiteY3158" fmla="*/ 1287825 h 2335963"/>
              <a:gd name="connsiteX3159" fmla="*/ 2069082 w 5881012"/>
              <a:gd name="connsiteY3159" fmla="*/ 1289744 h 2335963"/>
              <a:gd name="connsiteX3160" fmla="*/ 2074274 w 5881012"/>
              <a:gd name="connsiteY3160" fmla="*/ 1294620 h 2335963"/>
              <a:gd name="connsiteX3161" fmla="*/ 2077422 w 5881012"/>
              <a:gd name="connsiteY3161" fmla="*/ 1295177 h 2335963"/>
              <a:gd name="connsiteX3162" fmla="*/ 2081382 w 5881012"/>
              <a:gd name="connsiteY3162" fmla="*/ 1294275 h 2335963"/>
              <a:gd name="connsiteX3163" fmla="*/ 2083581 w 5881012"/>
              <a:gd name="connsiteY3163" fmla="*/ 1293253 h 2335963"/>
              <a:gd name="connsiteX3164" fmla="*/ 2088472 w 5881012"/>
              <a:gd name="connsiteY3164" fmla="*/ 1288015 h 2335963"/>
              <a:gd name="connsiteX3165" fmla="*/ 2088067 w 5881012"/>
              <a:gd name="connsiteY3165" fmla="*/ 1280864 h 2335963"/>
              <a:gd name="connsiteX3166" fmla="*/ 2087128 w 5881012"/>
              <a:gd name="connsiteY3166" fmla="*/ 1278894 h 2335963"/>
              <a:gd name="connsiteX3167" fmla="*/ 2081878 w 5881012"/>
              <a:gd name="connsiteY3167" fmla="*/ 1274098 h 2335963"/>
              <a:gd name="connsiteX3168" fmla="*/ 2078840 w 5881012"/>
              <a:gd name="connsiteY3168" fmla="*/ 1273575 h 2335963"/>
              <a:gd name="connsiteX3169" fmla="*/ 4822034 w 5881012"/>
              <a:gd name="connsiteY3169" fmla="*/ 1272299 h 2335963"/>
              <a:gd name="connsiteX3170" fmla="*/ 4830644 w 5881012"/>
              <a:gd name="connsiteY3170" fmla="*/ 1274619 h 2335963"/>
              <a:gd name="connsiteX3171" fmla="*/ 4838691 w 5881012"/>
              <a:gd name="connsiteY3171" fmla="*/ 1285090 h 2335963"/>
              <a:gd name="connsiteX3172" fmla="*/ 4836963 w 5881012"/>
              <a:gd name="connsiteY3172" fmla="*/ 1298186 h 2335963"/>
              <a:gd name="connsiteX3173" fmla="*/ 4822001 w 5881012"/>
              <a:gd name="connsiteY3173" fmla="*/ 1306819 h 2335963"/>
              <a:gd name="connsiteX3174" fmla="*/ 4813391 w 5881012"/>
              <a:gd name="connsiteY3174" fmla="*/ 1304499 h 2335963"/>
              <a:gd name="connsiteX3175" fmla="*/ 4813390 w 5881012"/>
              <a:gd name="connsiteY3175" fmla="*/ 1304498 h 2335963"/>
              <a:gd name="connsiteX3176" fmla="*/ 4807072 w 5881012"/>
              <a:gd name="connsiteY3176" fmla="*/ 1280926 h 2335963"/>
              <a:gd name="connsiteX3177" fmla="*/ 4822034 w 5881012"/>
              <a:gd name="connsiteY3177" fmla="*/ 1272299 h 2335963"/>
              <a:gd name="connsiteX3178" fmla="*/ 3292646 w 5881012"/>
              <a:gd name="connsiteY3178" fmla="*/ 1269256 h 2335963"/>
              <a:gd name="connsiteX3179" fmla="*/ 3316597 w 5881012"/>
              <a:gd name="connsiteY3179" fmla="*/ 1275694 h 2335963"/>
              <a:gd name="connsiteX3180" fmla="*/ 3334162 w 5881012"/>
              <a:gd name="connsiteY3180" fmla="*/ 1341252 h 2335963"/>
              <a:gd name="connsiteX3181" fmla="*/ 3292557 w 5881012"/>
              <a:gd name="connsiteY3181" fmla="*/ 1365255 h 2335963"/>
              <a:gd name="connsiteX3182" fmla="*/ 3268606 w 5881012"/>
              <a:gd name="connsiteY3182" fmla="*/ 1358817 h 2335963"/>
              <a:gd name="connsiteX3183" fmla="*/ 3251039 w 5881012"/>
              <a:gd name="connsiteY3183" fmla="*/ 1293264 h 2335963"/>
              <a:gd name="connsiteX3184" fmla="*/ 3292646 w 5881012"/>
              <a:gd name="connsiteY3184" fmla="*/ 1269256 h 2335963"/>
              <a:gd name="connsiteX3185" fmla="*/ 4230933 w 5881012"/>
              <a:gd name="connsiteY3185" fmla="*/ 1263472 h 2335963"/>
              <a:gd name="connsiteX3186" fmla="*/ 4253223 w 5881012"/>
              <a:gd name="connsiteY3186" fmla="*/ 1269468 h 2335963"/>
              <a:gd name="connsiteX3187" fmla="*/ 4274039 w 5881012"/>
              <a:gd name="connsiteY3187" fmla="*/ 1296590 h 2335963"/>
              <a:gd name="connsiteX3188" fmla="*/ 4269576 w 5881012"/>
              <a:gd name="connsiteY3188" fmla="*/ 1330489 h 2335963"/>
              <a:gd name="connsiteX3189" fmla="*/ 4230846 w 5881012"/>
              <a:gd name="connsiteY3189" fmla="*/ 1352826 h 2335963"/>
              <a:gd name="connsiteX3190" fmla="*/ 4208555 w 5881012"/>
              <a:gd name="connsiteY3190" fmla="*/ 1346835 h 2335963"/>
              <a:gd name="connsiteX3191" fmla="*/ 4192209 w 5881012"/>
              <a:gd name="connsiteY3191" fmla="*/ 1285815 h 2335963"/>
              <a:gd name="connsiteX3192" fmla="*/ 4230933 w 5881012"/>
              <a:gd name="connsiteY3192" fmla="*/ 1263472 h 2335963"/>
              <a:gd name="connsiteX3193" fmla="*/ 2842245 w 5881012"/>
              <a:gd name="connsiteY3193" fmla="*/ 1261255 h 2335963"/>
              <a:gd name="connsiteX3194" fmla="*/ 2846717 w 5881012"/>
              <a:gd name="connsiteY3194" fmla="*/ 1262455 h 2335963"/>
              <a:gd name="connsiteX3195" fmla="*/ 2849988 w 5881012"/>
              <a:gd name="connsiteY3195" fmla="*/ 1274683 h 2335963"/>
              <a:gd name="connsiteX3196" fmla="*/ 2842228 w 5881012"/>
              <a:gd name="connsiteY3196" fmla="*/ 1279163 h 2335963"/>
              <a:gd name="connsiteX3197" fmla="*/ 2837754 w 5881012"/>
              <a:gd name="connsiteY3197" fmla="*/ 1277963 h 2335963"/>
              <a:gd name="connsiteX3198" fmla="*/ 2834482 w 5881012"/>
              <a:gd name="connsiteY3198" fmla="*/ 1265735 h 2335963"/>
              <a:gd name="connsiteX3199" fmla="*/ 2834480 w 5881012"/>
              <a:gd name="connsiteY3199" fmla="*/ 1265735 h 2335963"/>
              <a:gd name="connsiteX3200" fmla="*/ 2842245 w 5881012"/>
              <a:gd name="connsiteY3200" fmla="*/ 1261255 h 2335963"/>
              <a:gd name="connsiteX3201" fmla="*/ 3536594 w 5881012"/>
              <a:gd name="connsiteY3201" fmla="*/ 1257515 h 2335963"/>
              <a:gd name="connsiteX3202" fmla="*/ 3552394 w 5881012"/>
              <a:gd name="connsiteY3202" fmla="*/ 1261766 h 2335963"/>
              <a:gd name="connsiteX3203" fmla="*/ 3552394 w 5881012"/>
              <a:gd name="connsiteY3203" fmla="*/ 1261765 h 2335963"/>
              <a:gd name="connsiteX3204" fmla="*/ 3567141 w 5881012"/>
              <a:gd name="connsiteY3204" fmla="*/ 1280990 h 2335963"/>
              <a:gd name="connsiteX3205" fmla="*/ 3563979 w 5881012"/>
              <a:gd name="connsiteY3205" fmla="*/ 1305004 h 2335963"/>
              <a:gd name="connsiteX3206" fmla="*/ 3536543 w 5881012"/>
              <a:gd name="connsiteY3206" fmla="*/ 1320845 h 2335963"/>
              <a:gd name="connsiteX3207" fmla="*/ 3520732 w 5881012"/>
              <a:gd name="connsiteY3207" fmla="*/ 1316594 h 2335963"/>
              <a:gd name="connsiteX3208" fmla="*/ 3509150 w 5881012"/>
              <a:gd name="connsiteY3208" fmla="*/ 1273351 h 2335963"/>
              <a:gd name="connsiteX3209" fmla="*/ 3536594 w 5881012"/>
              <a:gd name="connsiteY3209" fmla="*/ 1257515 h 2335963"/>
              <a:gd name="connsiteX3210" fmla="*/ 1727337 w 5881012"/>
              <a:gd name="connsiteY3210" fmla="*/ 1256689 h 2335963"/>
              <a:gd name="connsiteX3211" fmla="*/ 1723369 w 5881012"/>
              <a:gd name="connsiteY3211" fmla="*/ 1257596 h 2335963"/>
              <a:gd name="connsiteX3212" fmla="*/ 1720111 w 5881012"/>
              <a:gd name="connsiteY3212" fmla="*/ 1259044 h 2335963"/>
              <a:gd name="connsiteX3213" fmla="*/ 1714896 w 5881012"/>
              <a:gd name="connsiteY3213" fmla="*/ 1264684 h 2335963"/>
              <a:gd name="connsiteX3214" fmla="*/ 1715844 w 5881012"/>
              <a:gd name="connsiteY3214" fmla="*/ 1272306 h 2335963"/>
              <a:gd name="connsiteX3215" fmla="*/ 1719704 w 5881012"/>
              <a:gd name="connsiteY3215" fmla="*/ 1279423 h 2335963"/>
              <a:gd name="connsiteX3216" fmla="*/ 1724990 w 5881012"/>
              <a:gd name="connsiteY3216" fmla="*/ 1284179 h 2335963"/>
              <a:gd name="connsiteX3217" fmla="*/ 1727963 w 5881012"/>
              <a:gd name="connsiteY3217" fmla="*/ 1284678 h 2335963"/>
              <a:gd name="connsiteX3218" fmla="*/ 1732090 w 5881012"/>
              <a:gd name="connsiteY3218" fmla="*/ 1283690 h 2335963"/>
              <a:gd name="connsiteX3219" fmla="*/ 1734482 w 5881012"/>
              <a:gd name="connsiteY3219" fmla="*/ 1282542 h 2335963"/>
              <a:gd name="connsiteX3220" fmla="*/ 1739224 w 5881012"/>
              <a:gd name="connsiteY3220" fmla="*/ 1277412 h 2335963"/>
              <a:gd name="connsiteX3221" fmla="*/ 1738942 w 5881012"/>
              <a:gd name="connsiteY3221" fmla="*/ 1270433 h 2335963"/>
              <a:gd name="connsiteX3222" fmla="*/ 1735998 w 5881012"/>
              <a:gd name="connsiteY3222" fmla="*/ 1262961 h 2335963"/>
              <a:gd name="connsiteX3223" fmla="*/ 1730902 w 5881012"/>
              <a:gd name="connsiteY3223" fmla="*/ 1257412 h 2335963"/>
              <a:gd name="connsiteX3224" fmla="*/ 1727337 w 5881012"/>
              <a:gd name="connsiteY3224" fmla="*/ 1256689 h 2335963"/>
              <a:gd name="connsiteX3225" fmla="*/ 1387903 w 5881012"/>
              <a:gd name="connsiteY3225" fmla="*/ 1248371 h 2335963"/>
              <a:gd name="connsiteX3226" fmla="*/ 1383241 w 5881012"/>
              <a:gd name="connsiteY3226" fmla="*/ 1249652 h 2335963"/>
              <a:gd name="connsiteX3227" fmla="*/ 1378790 w 5881012"/>
              <a:gd name="connsiteY3227" fmla="*/ 1252065 h 2335963"/>
              <a:gd name="connsiteX3228" fmla="*/ 1374149 w 5881012"/>
              <a:gd name="connsiteY3228" fmla="*/ 1257446 h 2335963"/>
              <a:gd name="connsiteX3229" fmla="*/ 1374780 w 5881012"/>
              <a:gd name="connsiteY3229" fmla="*/ 1264523 h 2335963"/>
              <a:gd name="connsiteX3230" fmla="*/ 1375981 w 5881012"/>
              <a:gd name="connsiteY3230" fmla="*/ 1266883 h 2335963"/>
              <a:gd name="connsiteX3231" fmla="*/ 1384191 w 5881012"/>
              <a:gd name="connsiteY3231" fmla="*/ 1272030 h 2335963"/>
              <a:gd name="connsiteX3232" fmla="*/ 1387831 w 5881012"/>
              <a:gd name="connsiteY3232" fmla="*/ 1271266 h 2335963"/>
              <a:gd name="connsiteX3233" fmla="*/ 1392359 w 5881012"/>
              <a:gd name="connsiteY3233" fmla="*/ 1269474 h 2335963"/>
              <a:gd name="connsiteX3234" fmla="*/ 1397701 w 5881012"/>
              <a:gd name="connsiteY3234" fmla="*/ 1264471 h 2335963"/>
              <a:gd name="connsiteX3235" fmla="*/ 1397638 w 5881012"/>
              <a:gd name="connsiteY3235" fmla="*/ 1257148 h 2335963"/>
              <a:gd name="connsiteX3236" fmla="*/ 1396397 w 5881012"/>
              <a:gd name="connsiteY3236" fmla="*/ 1254178 h 2335963"/>
              <a:gd name="connsiteX3237" fmla="*/ 1390869 w 5881012"/>
              <a:gd name="connsiteY3237" fmla="*/ 1248865 h 2335963"/>
              <a:gd name="connsiteX3238" fmla="*/ 1387903 w 5881012"/>
              <a:gd name="connsiteY3238" fmla="*/ 1248371 h 2335963"/>
              <a:gd name="connsiteX3239" fmla="*/ 2328426 w 5881012"/>
              <a:gd name="connsiteY3239" fmla="*/ 1238170 h 2335963"/>
              <a:gd name="connsiteX3240" fmla="*/ 2323482 w 5881012"/>
              <a:gd name="connsiteY3240" fmla="*/ 1239623 h 2335963"/>
              <a:gd name="connsiteX3241" fmla="*/ 2313652 w 5881012"/>
              <a:gd name="connsiteY3241" fmla="*/ 1244804 h 2335963"/>
              <a:gd name="connsiteX3242" fmla="*/ 2308596 w 5881012"/>
              <a:gd name="connsiteY3242" fmla="*/ 1250169 h 2335963"/>
              <a:gd name="connsiteX3243" fmla="*/ 2309157 w 5881012"/>
              <a:gd name="connsiteY3243" fmla="*/ 1257515 h 2335963"/>
              <a:gd name="connsiteX3244" fmla="*/ 2309158 w 5881012"/>
              <a:gd name="connsiteY3244" fmla="*/ 1257515 h 2335963"/>
              <a:gd name="connsiteX3245" fmla="*/ 2312707 w 5881012"/>
              <a:gd name="connsiteY3245" fmla="*/ 1265304 h 2335963"/>
              <a:gd name="connsiteX3246" fmla="*/ 2317968 w 5881012"/>
              <a:gd name="connsiteY3246" fmla="*/ 1270565 h 2335963"/>
              <a:gd name="connsiteX3247" fmla="*/ 2321225 w 5881012"/>
              <a:gd name="connsiteY3247" fmla="*/ 1271167 h 2335963"/>
              <a:gd name="connsiteX3248" fmla="*/ 2325398 w 5881012"/>
              <a:gd name="connsiteY3248" fmla="*/ 1270156 h 2335963"/>
              <a:gd name="connsiteX3249" fmla="*/ 2335794 w 5881012"/>
              <a:gd name="connsiteY3249" fmla="*/ 1265941 h 2335963"/>
              <a:gd name="connsiteX3250" fmla="*/ 2341615 w 5881012"/>
              <a:gd name="connsiteY3250" fmla="*/ 1260564 h 2335963"/>
              <a:gd name="connsiteX3251" fmla="*/ 2341029 w 5881012"/>
              <a:gd name="connsiteY3251" fmla="*/ 1252661 h 2335963"/>
              <a:gd name="connsiteX3252" fmla="*/ 2336954 w 5881012"/>
              <a:gd name="connsiteY3252" fmla="*/ 1244068 h 2335963"/>
              <a:gd name="connsiteX3253" fmla="*/ 2331281 w 5881012"/>
              <a:gd name="connsiteY3253" fmla="*/ 1238629 h 2335963"/>
              <a:gd name="connsiteX3254" fmla="*/ 2328426 w 5881012"/>
              <a:gd name="connsiteY3254" fmla="*/ 1238170 h 2335963"/>
              <a:gd name="connsiteX3255" fmla="*/ 4474894 w 5881012"/>
              <a:gd name="connsiteY3255" fmla="*/ 1238165 h 2335963"/>
              <a:gd name="connsiteX3256" fmla="*/ 4495801 w 5881012"/>
              <a:gd name="connsiteY3256" fmla="*/ 1243783 h 2335963"/>
              <a:gd name="connsiteX3257" fmla="*/ 4511142 w 5881012"/>
              <a:gd name="connsiteY3257" fmla="*/ 1301024 h 2335963"/>
              <a:gd name="connsiteX3258" fmla="*/ 4474825 w 5881012"/>
              <a:gd name="connsiteY3258" fmla="*/ 1321983 h 2335963"/>
              <a:gd name="connsiteX3259" fmla="*/ 4453912 w 5881012"/>
              <a:gd name="connsiteY3259" fmla="*/ 1316365 h 2335963"/>
              <a:gd name="connsiteX3260" fmla="*/ 4434384 w 5881012"/>
              <a:gd name="connsiteY3260" fmla="*/ 1290915 h 2335963"/>
              <a:gd name="connsiteX3261" fmla="*/ 4438571 w 5881012"/>
              <a:gd name="connsiteY3261" fmla="*/ 1259124 h 2335963"/>
              <a:gd name="connsiteX3262" fmla="*/ 4474894 w 5881012"/>
              <a:gd name="connsiteY3262" fmla="*/ 1238165 h 2335963"/>
              <a:gd name="connsiteX3263" fmla="*/ 1974395 w 5881012"/>
              <a:gd name="connsiteY3263" fmla="*/ 1237413 h 2335963"/>
              <a:gd name="connsiteX3264" fmla="*/ 1971056 w 5881012"/>
              <a:gd name="connsiteY3264" fmla="*/ 1238125 h 2335963"/>
              <a:gd name="connsiteX3265" fmla="*/ 1970745 w 5881012"/>
              <a:gd name="connsiteY3265" fmla="*/ 1238269 h 2335963"/>
              <a:gd name="connsiteX3266" fmla="*/ 1966021 w 5881012"/>
              <a:gd name="connsiteY3266" fmla="*/ 1250520 h 2335963"/>
              <a:gd name="connsiteX3267" fmla="*/ 1966314 w 5881012"/>
              <a:gd name="connsiteY3267" fmla="*/ 1251157 h 2335963"/>
              <a:gd name="connsiteX3268" fmla="*/ 1971493 w 5881012"/>
              <a:gd name="connsiteY3268" fmla="*/ 1255965 h 2335963"/>
              <a:gd name="connsiteX3269" fmla="*/ 1974622 w 5881012"/>
              <a:gd name="connsiteY3269" fmla="*/ 1256517 h 2335963"/>
              <a:gd name="connsiteX3270" fmla="*/ 1978548 w 5881012"/>
              <a:gd name="connsiteY3270" fmla="*/ 1255632 h 2335963"/>
              <a:gd name="connsiteX3271" fmla="*/ 1983586 w 5881012"/>
              <a:gd name="connsiteY3271" fmla="*/ 1243151 h 2335963"/>
              <a:gd name="connsiteX3272" fmla="*/ 1978214 w 5881012"/>
              <a:gd name="connsiteY3272" fmla="*/ 1238102 h 2335963"/>
              <a:gd name="connsiteX3273" fmla="*/ 1974395 w 5881012"/>
              <a:gd name="connsiteY3273" fmla="*/ 1237413 h 2335963"/>
              <a:gd name="connsiteX3274" fmla="*/ 4127727 w 5881012"/>
              <a:gd name="connsiteY3274" fmla="*/ 1233111 h 2335963"/>
              <a:gd name="connsiteX3275" fmla="*/ 4146428 w 5881012"/>
              <a:gd name="connsiteY3275" fmla="*/ 1238137 h 2335963"/>
              <a:gd name="connsiteX3276" fmla="*/ 4160139 w 5881012"/>
              <a:gd name="connsiteY3276" fmla="*/ 1289324 h 2335963"/>
              <a:gd name="connsiteX3277" fmla="*/ 4127655 w 5881012"/>
              <a:gd name="connsiteY3277" fmla="*/ 1308066 h 2335963"/>
              <a:gd name="connsiteX3278" fmla="*/ 4108954 w 5881012"/>
              <a:gd name="connsiteY3278" fmla="*/ 1303040 h 2335963"/>
              <a:gd name="connsiteX3279" fmla="*/ 4095241 w 5881012"/>
              <a:gd name="connsiteY3279" fmla="*/ 1251853 h 2335963"/>
              <a:gd name="connsiteX3280" fmla="*/ 4127727 w 5881012"/>
              <a:gd name="connsiteY3280" fmla="*/ 1233111 h 2335963"/>
              <a:gd name="connsiteX3281" fmla="*/ 3189442 w 5881012"/>
              <a:gd name="connsiteY3281" fmla="*/ 1232806 h 2335963"/>
              <a:gd name="connsiteX3282" fmla="*/ 3212841 w 5881012"/>
              <a:gd name="connsiteY3282" fmla="*/ 1239096 h 2335963"/>
              <a:gd name="connsiteX3283" fmla="*/ 3212840 w 5881012"/>
              <a:gd name="connsiteY3283" fmla="*/ 1239096 h 2335963"/>
              <a:gd name="connsiteX3284" fmla="*/ 3234687 w 5881012"/>
              <a:gd name="connsiteY3284" fmla="*/ 1267561 h 2335963"/>
              <a:gd name="connsiteX3285" fmla="*/ 3230003 w 5881012"/>
              <a:gd name="connsiteY3285" fmla="*/ 1303143 h 2335963"/>
              <a:gd name="connsiteX3286" fmla="*/ 3189362 w 5881012"/>
              <a:gd name="connsiteY3286" fmla="*/ 1326583 h 2335963"/>
              <a:gd name="connsiteX3287" fmla="*/ 3165958 w 5881012"/>
              <a:gd name="connsiteY3287" fmla="*/ 1320294 h 2335963"/>
              <a:gd name="connsiteX3288" fmla="*/ 3144115 w 5881012"/>
              <a:gd name="connsiteY3288" fmla="*/ 1291829 h 2335963"/>
              <a:gd name="connsiteX3289" fmla="*/ 3148799 w 5881012"/>
              <a:gd name="connsiteY3289" fmla="*/ 1256247 h 2335963"/>
              <a:gd name="connsiteX3290" fmla="*/ 3189442 w 5881012"/>
              <a:gd name="connsiteY3290" fmla="*/ 1232806 h 2335963"/>
              <a:gd name="connsiteX3291" fmla="*/ 4718838 w 5881012"/>
              <a:gd name="connsiteY3291" fmla="*/ 1231135 h 2335963"/>
              <a:gd name="connsiteX3292" fmla="*/ 4729252 w 5881012"/>
              <a:gd name="connsiteY3292" fmla="*/ 1233932 h 2335963"/>
              <a:gd name="connsiteX3293" fmla="*/ 4738964 w 5881012"/>
              <a:gd name="connsiteY3293" fmla="*/ 1246603 h 2335963"/>
              <a:gd name="connsiteX3294" fmla="*/ 4736879 w 5881012"/>
              <a:gd name="connsiteY3294" fmla="*/ 1262432 h 2335963"/>
              <a:gd name="connsiteX3295" fmla="*/ 4718804 w 5881012"/>
              <a:gd name="connsiteY3295" fmla="*/ 1272857 h 2335963"/>
              <a:gd name="connsiteX3296" fmla="*/ 4708385 w 5881012"/>
              <a:gd name="connsiteY3296" fmla="*/ 1270060 h 2335963"/>
              <a:gd name="connsiteX3297" fmla="*/ 4698673 w 5881012"/>
              <a:gd name="connsiteY3297" fmla="*/ 1257389 h 2335963"/>
              <a:gd name="connsiteX3298" fmla="*/ 4700758 w 5881012"/>
              <a:gd name="connsiteY3298" fmla="*/ 1241560 h 2335963"/>
              <a:gd name="connsiteX3299" fmla="*/ 4718838 w 5881012"/>
              <a:gd name="connsiteY3299" fmla="*/ 1231135 h 2335963"/>
              <a:gd name="connsiteX3300" fmla="*/ 2495106 w 5881012"/>
              <a:gd name="connsiteY3300" fmla="*/ 1222692 h 2335963"/>
              <a:gd name="connsiteX3301" fmla="*/ 2514087 w 5881012"/>
              <a:gd name="connsiteY3301" fmla="*/ 1227798 h 2335963"/>
              <a:gd name="connsiteX3302" fmla="*/ 2528004 w 5881012"/>
              <a:gd name="connsiteY3302" fmla="*/ 1279732 h 2335963"/>
              <a:gd name="connsiteX3303" fmla="*/ 2495041 w 5881012"/>
              <a:gd name="connsiteY3303" fmla="*/ 1298755 h 2335963"/>
              <a:gd name="connsiteX3304" fmla="*/ 2476064 w 5881012"/>
              <a:gd name="connsiteY3304" fmla="*/ 1293655 h 2335963"/>
              <a:gd name="connsiteX3305" fmla="*/ 2476064 w 5881012"/>
              <a:gd name="connsiteY3305" fmla="*/ 1293654 h 2335963"/>
              <a:gd name="connsiteX3306" fmla="*/ 2458344 w 5881012"/>
              <a:gd name="connsiteY3306" fmla="*/ 1270565 h 2335963"/>
              <a:gd name="connsiteX3307" fmla="*/ 2462143 w 5881012"/>
              <a:gd name="connsiteY3307" fmla="*/ 1241709 h 2335963"/>
              <a:gd name="connsiteX3308" fmla="*/ 2495106 w 5881012"/>
              <a:gd name="connsiteY3308" fmla="*/ 1222692 h 2335963"/>
              <a:gd name="connsiteX3309" fmla="*/ 4024503 w 5881012"/>
              <a:gd name="connsiteY3309" fmla="*/ 1216322 h 2335963"/>
              <a:gd name="connsiteX3310" fmla="*/ 4032846 w 5881012"/>
              <a:gd name="connsiteY3310" fmla="*/ 1218562 h 2335963"/>
              <a:gd name="connsiteX3311" fmla="*/ 4040626 w 5881012"/>
              <a:gd name="connsiteY3311" fmla="*/ 1228699 h 2335963"/>
              <a:gd name="connsiteX3312" fmla="*/ 4038957 w 5881012"/>
              <a:gd name="connsiteY3312" fmla="*/ 1241376 h 2335963"/>
              <a:gd name="connsiteX3313" fmla="*/ 4024472 w 5881012"/>
              <a:gd name="connsiteY3313" fmla="*/ 1249733 h 2335963"/>
              <a:gd name="connsiteX3314" fmla="*/ 4016134 w 5881012"/>
              <a:gd name="connsiteY3314" fmla="*/ 1247493 h 2335963"/>
              <a:gd name="connsiteX3315" fmla="*/ 4016134 w 5881012"/>
              <a:gd name="connsiteY3315" fmla="*/ 1247492 h 2335963"/>
              <a:gd name="connsiteX3316" fmla="*/ 4008355 w 5881012"/>
              <a:gd name="connsiteY3316" fmla="*/ 1237355 h 2335963"/>
              <a:gd name="connsiteX3317" fmla="*/ 4010023 w 5881012"/>
              <a:gd name="connsiteY3317" fmla="*/ 1224673 h 2335963"/>
              <a:gd name="connsiteX3318" fmla="*/ 4024503 w 5881012"/>
              <a:gd name="connsiteY3318" fmla="*/ 1216322 h 2335963"/>
              <a:gd name="connsiteX3319" fmla="*/ 1282903 w 5881012"/>
              <a:gd name="connsiteY3319" fmla="*/ 1213720 h 2335963"/>
              <a:gd name="connsiteX3320" fmla="*/ 1278540 w 5881012"/>
              <a:gd name="connsiteY3320" fmla="*/ 1214829 h 2335963"/>
              <a:gd name="connsiteX3321" fmla="*/ 1276768 w 5881012"/>
              <a:gd name="connsiteY3321" fmla="*/ 1215753 h 2335963"/>
              <a:gd name="connsiteX3322" fmla="*/ 1272190 w 5881012"/>
              <a:gd name="connsiteY3322" fmla="*/ 1221078 h 2335963"/>
              <a:gd name="connsiteX3323" fmla="*/ 1272762 w 5881012"/>
              <a:gd name="connsiteY3323" fmla="*/ 1228085 h 2335963"/>
              <a:gd name="connsiteX3324" fmla="*/ 1273075 w 5881012"/>
              <a:gd name="connsiteY3324" fmla="*/ 1228705 h 2335963"/>
              <a:gd name="connsiteX3325" fmla="*/ 1281544 w 5881012"/>
              <a:gd name="connsiteY3325" fmla="*/ 1233978 h 2335963"/>
              <a:gd name="connsiteX3326" fmla="*/ 1284910 w 5881012"/>
              <a:gd name="connsiteY3326" fmla="*/ 1233301 h 2335963"/>
              <a:gd name="connsiteX3327" fmla="*/ 1286808 w 5881012"/>
              <a:gd name="connsiteY3327" fmla="*/ 1232525 h 2335963"/>
              <a:gd name="connsiteX3328" fmla="*/ 1291845 w 5881012"/>
              <a:gd name="connsiteY3328" fmla="*/ 1227545 h 2335963"/>
              <a:gd name="connsiteX3329" fmla="*/ 1291799 w 5881012"/>
              <a:gd name="connsiteY3329" fmla="*/ 1220463 h 2335963"/>
              <a:gd name="connsiteX3330" fmla="*/ 1291319 w 5881012"/>
              <a:gd name="connsiteY3330" fmla="*/ 1219337 h 2335963"/>
              <a:gd name="connsiteX3331" fmla="*/ 1285932 w 5881012"/>
              <a:gd name="connsiteY3331" fmla="*/ 1214237 h 2335963"/>
              <a:gd name="connsiteX3332" fmla="*/ 1282903 w 5881012"/>
              <a:gd name="connsiteY3332" fmla="*/ 1213720 h 2335963"/>
              <a:gd name="connsiteX3333" fmla="*/ 515324 w 5881012"/>
              <a:gd name="connsiteY3333" fmla="*/ 1207500 h 2335963"/>
              <a:gd name="connsiteX3334" fmla="*/ 532227 w 5881012"/>
              <a:gd name="connsiteY3334" fmla="*/ 1212043 h 2335963"/>
              <a:gd name="connsiteX3335" fmla="*/ 548007 w 5881012"/>
              <a:gd name="connsiteY3335" fmla="*/ 1232605 h 2335963"/>
              <a:gd name="connsiteX3336" fmla="*/ 544624 w 5881012"/>
              <a:gd name="connsiteY3336" fmla="*/ 1258308 h 2335963"/>
              <a:gd name="connsiteX3337" fmla="*/ 515260 w 5881012"/>
              <a:gd name="connsiteY3337" fmla="*/ 1275252 h 2335963"/>
              <a:gd name="connsiteX3338" fmla="*/ 498353 w 5881012"/>
              <a:gd name="connsiteY3338" fmla="*/ 1270709 h 2335963"/>
              <a:gd name="connsiteX3339" fmla="*/ 485959 w 5881012"/>
              <a:gd name="connsiteY3339" fmla="*/ 1224438 h 2335963"/>
              <a:gd name="connsiteX3340" fmla="*/ 515324 w 5881012"/>
              <a:gd name="connsiteY3340" fmla="*/ 1207500 h 2335963"/>
              <a:gd name="connsiteX3341" fmla="*/ 2221045 w 5881012"/>
              <a:gd name="connsiteY3341" fmla="*/ 1205048 h 2335963"/>
              <a:gd name="connsiteX3342" fmla="*/ 2216737 w 5881012"/>
              <a:gd name="connsiteY3342" fmla="*/ 1206127 h 2335963"/>
              <a:gd name="connsiteX3343" fmla="*/ 2211907 w 5881012"/>
              <a:gd name="connsiteY3343" fmla="*/ 1208476 h 2335963"/>
              <a:gd name="connsiteX3344" fmla="*/ 2206982 w 5881012"/>
              <a:gd name="connsiteY3344" fmla="*/ 1213749 h 2335963"/>
              <a:gd name="connsiteX3345" fmla="*/ 2207433 w 5881012"/>
              <a:gd name="connsiteY3345" fmla="*/ 1220952 h 2335963"/>
              <a:gd name="connsiteX3346" fmla="*/ 2207432 w 5881012"/>
              <a:gd name="connsiteY3346" fmla="*/ 1220952 h 2335963"/>
              <a:gd name="connsiteX3347" fmla="*/ 2209373 w 5881012"/>
              <a:gd name="connsiteY3347" fmla="*/ 1225122 h 2335963"/>
              <a:gd name="connsiteX3348" fmla="*/ 2214592 w 5881012"/>
              <a:gd name="connsiteY3348" fmla="*/ 1230107 h 2335963"/>
              <a:gd name="connsiteX3349" fmla="*/ 2217765 w 5881012"/>
              <a:gd name="connsiteY3349" fmla="*/ 1230676 h 2335963"/>
              <a:gd name="connsiteX3350" fmla="*/ 2221798 w 5881012"/>
              <a:gd name="connsiteY3350" fmla="*/ 1229740 h 2335963"/>
              <a:gd name="connsiteX3351" fmla="*/ 2226676 w 5881012"/>
              <a:gd name="connsiteY3351" fmla="*/ 1227569 h 2335963"/>
              <a:gd name="connsiteX3352" fmla="*/ 2231846 w 5881012"/>
              <a:gd name="connsiteY3352" fmla="*/ 1222325 h 2335963"/>
              <a:gd name="connsiteX3353" fmla="*/ 2231452 w 5881012"/>
              <a:gd name="connsiteY3353" fmla="*/ 1214967 h 2335963"/>
              <a:gd name="connsiteX3354" fmla="*/ 2229456 w 5881012"/>
              <a:gd name="connsiteY3354" fmla="*/ 1210648 h 2335963"/>
              <a:gd name="connsiteX3355" fmla="*/ 2224097 w 5881012"/>
              <a:gd name="connsiteY3355" fmla="*/ 1205570 h 2335963"/>
              <a:gd name="connsiteX3356" fmla="*/ 2221045 w 5881012"/>
              <a:gd name="connsiteY3356" fmla="*/ 1205048 h 2335963"/>
              <a:gd name="connsiteX3357" fmla="*/ 3433412 w 5881012"/>
              <a:gd name="connsiteY3357" fmla="*/ 1200573 h 2335963"/>
              <a:gd name="connsiteX3358" fmla="*/ 3458886 w 5881012"/>
              <a:gd name="connsiteY3358" fmla="*/ 1207420 h 2335963"/>
              <a:gd name="connsiteX3359" fmla="*/ 3477562 w 5881012"/>
              <a:gd name="connsiteY3359" fmla="*/ 1277137 h 2335963"/>
              <a:gd name="connsiteX3360" fmla="*/ 3433317 w 5881012"/>
              <a:gd name="connsiteY3360" fmla="*/ 1302661 h 2335963"/>
              <a:gd name="connsiteX3361" fmla="*/ 3407853 w 5881012"/>
              <a:gd name="connsiteY3361" fmla="*/ 1295815 h 2335963"/>
              <a:gd name="connsiteX3362" fmla="*/ 3384068 w 5881012"/>
              <a:gd name="connsiteY3362" fmla="*/ 1264827 h 2335963"/>
              <a:gd name="connsiteX3363" fmla="*/ 3389166 w 5881012"/>
              <a:gd name="connsiteY3363" fmla="*/ 1226092 h 2335963"/>
              <a:gd name="connsiteX3364" fmla="*/ 3389166 w 5881012"/>
              <a:gd name="connsiteY3364" fmla="*/ 1226093 h 2335963"/>
              <a:gd name="connsiteX3365" fmla="*/ 3433412 w 5881012"/>
              <a:gd name="connsiteY3365" fmla="*/ 1200573 h 2335963"/>
              <a:gd name="connsiteX3366" fmla="*/ 4371698 w 5881012"/>
              <a:gd name="connsiteY3366" fmla="*/ 1198666 h 2335963"/>
              <a:gd name="connsiteX3367" fmla="*/ 4393581 w 5881012"/>
              <a:gd name="connsiteY3367" fmla="*/ 1204548 h 2335963"/>
              <a:gd name="connsiteX3368" fmla="*/ 4409618 w 5881012"/>
              <a:gd name="connsiteY3368" fmla="*/ 1264437 h 2335963"/>
              <a:gd name="connsiteX3369" fmla="*/ 4371618 w 5881012"/>
              <a:gd name="connsiteY3369" fmla="*/ 1286355 h 2335963"/>
              <a:gd name="connsiteX3370" fmla="*/ 4349729 w 5881012"/>
              <a:gd name="connsiteY3370" fmla="*/ 1280473 h 2335963"/>
              <a:gd name="connsiteX3371" fmla="*/ 4329310 w 5881012"/>
              <a:gd name="connsiteY3371" fmla="*/ 1253857 h 2335963"/>
              <a:gd name="connsiteX3372" fmla="*/ 4333692 w 5881012"/>
              <a:gd name="connsiteY3372" fmla="*/ 1220595 h 2335963"/>
              <a:gd name="connsiteX3373" fmla="*/ 4371698 w 5881012"/>
              <a:gd name="connsiteY3373" fmla="*/ 1198666 h 2335963"/>
              <a:gd name="connsiteX3374" fmla="*/ 3086237 w 5881012"/>
              <a:gd name="connsiteY3374" fmla="*/ 1198563 h 2335963"/>
              <a:gd name="connsiteX3375" fmla="*/ 3107982 w 5881012"/>
              <a:gd name="connsiteY3375" fmla="*/ 1204410 h 2335963"/>
              <a:gd name="connsiteX3376" fmla="*/ 3107982 w 5881012"/>
              <a:gd name="connsiteY3376" fmla="*/ 1204411 h 2335963"/>
              <a:gd name="connsiteX3377" fmla="*/ 3128277 w 5881012"/>
              <a:gd name="connsiteY3377" fmla="*/ 1230860 h 2335963"/>
              <a:gd name="connsiteX3378" fmla="*/ 3123925 w 5881012"/>
              <a:gd name="connsiteY3378" fmla="*/ 1263915 h 2335963"/>
              <a:gd name="connsiteX3379" fmla="*/ 3086159 w 5881012"/>
              <a:gd name="connsiteY3379" fmla="*/ 1285701 h 2335963"/>
              <a:gd name="connsiteX3380" fmla="*/ 3064417 w 5881012"/>
              <a:gd name="connsiteY3380" fmla="*/ 1279859 h 2335963"/>
              <a:gd name="connsiteX3381" fmla="*/ 3044121 w 5881012"/>
              <a:gd name="connsiteY3381" fmla="*/ 1253409 h 2335963"/>
              <a:gd name="connsiteX3382" fmla="*/ 3048475 w 5881012"/>
              <a:gd name="connsiteY3382" fmla="*/ 1220355 h 2335963"/>
              <a:gd name="connsiteX3383" fmla="*/ 3086237 w 5881012"/>
              <a:gd name="connsiteY3383" fmla="*/ 1198563 h 2335963"/>
              <a:gd name="connsiteX3384" fmla="*/ 412101 w 5881012"/>
              <a:gd name="connsiteY3384" fmla="*/ 1194030 h 2335963"/>
              <a:gd name="connsiteX3385" fmla="*/ 416992 w 5881012"/>
              <a:gd name="connsiteY3385" fmla="*/ 1195340 h 2335963"/>
              <a:gd name="connsiteX3386" fmla="*/ 420564 w 5881012"/>
              <a:gd name="connsiteY3386" fmla="*/ 1208706 h 2335963"/>
              <a:gd name="connsiteX3387" fmla="*/ 412083 w 5881012"/>
              <a:gd name="connsiteY3387" fmla="*/ 1213594 h 2335963"/>
              <a:gd name="connsiteX3388" fmla="*/ 407194 w 5881012"/>
              <a:gd name="connsiteY3388" fmla="*/ 1212284 h 2335963"/>
              <a:gd name="connsiteX3389" fmla="*/ 402642 w 5881012"/>
              <a:gd name="connsiteY3389" fmla="*/ 1206345 h 2335963"/>
              <a:gd name="connsiteX3390" fmla="*/ 403623 w 5881012"/>
              <a:gd name="connsiteY3390" fmla="*/ 1198913 h 2335963"/>
              <a:gd name="connsiteX3391" fmla="*/ 412101 w 5881012"/>
              <a:gd name="connsiteY3391" fmla="*/ 1194030 h 2335963"/>
              <a:gd name="connsiteX3392" fmla="*/ 4615642 w 5881012"/>
              <a:gd name="connsiteY3392" fmla="*/ 1188311 h 2335963"/>
              <a:gd name="connsiteX3393" fmla="*/ 4628669 w 5881012"/>
              <a:gd name="connsiteY3393" fmla="*/ 1191814 h 2335963"/>
              <a:gd name="connsiteX3394" fmla="*/ 4638237 w 5881012"/>
              <a:gd name="connsiteY3394" fmla="*/ 1227494 h 2335963"/>
              <a:gd name="connsiteX3395" fmla="*/ 4615596 w 5881012"/>
              <a:gd name="connsiteY3395" fmla="*/ 1240555 h 2335963"/>
              <a:gd name="connsiteX3396" fmla="*/ 4602564 w 5881012"/>
              <a:gd name="connsiteY3396" fmla="*/ 1237051 h 2335963"/>
              <a:gd name="connsiteX3397" fmla="*/ 4590387 w 5881012"/>
              <a:gd name="connsiteY3397" fmla="*/ 1221193 h 2335963"/>
              <a:gd name="connsiteX3398" fmla="*/ 4593000 w 5881012"/>
              <a:gd name="connsiteY3398" fmla="*/ 1201378 h 2335963"/>
              <a:gd name="connsiteX3399" fmla="*/ 4615642 w 5881012"/>
              <a:gd name="connsiteY3399" fmla="*/ 1188311 h 2335963"/>
              <a:gd name="connsiteX3400" fmla="*/ 2635842 w 5881012"/>
              <a:gd name="connsiteY3400" fmla="*/ 1186127 h 2335963"/>
              <a:gd name="connsiteX3401" fmla="*/ 2640316 w 5881012"/>
              <a:gd name="connsiteY3401" fmla="*/ 1187339 h 2335963"/>
              <a:gd name="connsiteX3402" fmla="*/ 2644483 w 5881012"/>
              <a:gd name="connsiteY3402" fmla="*/ 1192768 h 2335963"/>
              <a:gd name="connsiteX3403" fmla="*/ 2643587 w 5881012"/>
              <a:gd name="connsiteY3403" fmla="*/ 1199557 h 2335963"/>
              <a:gd name="connsiteX3404" fmla="*/ 2635827 w 5881012"/>
              <a:gd name="connsiteY3404" fmla="*/ 1204042 h 2335963"/>
              <a:gd name="connsiteX3405" fmla="*/ 2631354 w 5881012"/>
              <a:gd name="connsiteY3405" fmla="*/ 1202830 h 2335963"/>
              <a:gd name="connsiteX3406" fmla="*/ 2627186 w 5881012"/>
              <a:gd name="connsiteY3406" fmla="*/ 1197402 h 2335963"/>
              <a:gd name="connsiteX3407" fmla="*/ 2628083 w 5881012"/>
              <a:gd name="connsiteY3407" fmla="*/ 1190613 h 2335963"/>
              <a:gd name="connsiteX3408" fmla="*/ 2635842 w 5881012"/>
              <a:gd name="connsiteY3408" fmla="*/ 1186127 h 2335963"/>
              <a:gd name="connsiteX3409" fmla="*/ 2116900 w 5881012"/>
              <a:gd name="connsiteY3409" fmla="*/ 1169517 h 2335963"/>
              <a:gd name="connsiteX3410" fmla="*/ 2112785 w 5881012"/>
              <a:gd name="connsiteY3410" fmla="*/ 1170500 h 2335963"/>
              <a:gd name="connsiteX3411" fmla="*/ 2110202 w 5881012"/>
              <a:gd name="connsiteY3411" fmla="*/ 1171740 h 2335963"/>
              <a:gd name="connsiteX3412" fmla="*/ 2105398 w 5881012"/>
              <a:gd name="connsiteY3412" fmla="*/ 1176955 h 2335963"/>
              <a:gd name="connsiteX3413" fmla="*/ 2105780 w 5881012"/>
              <a:gd name="connsiteY3413" fmla="*/ 1184031 h 2335963"/>
              <a:gd name="connsiteX3414" fmla="*/ 2105782 w 5881012"/>
              <a:gd name="connsiteY3414" fmla="*/ 1184031 h 2335963"/>
              <a:gd name="connsiteX3415" fmla="*/ 2106910 w 5881012"/>
              <a:gd name="connsiteY3415" fmla="*/ 1186449 h 2335963"/>
              <a:gd name="connsiteX3416" fmla="*/ 2112090 w 5881012"/>
              <a:gd name="connsiteY3416" fmla="*/ 1191308 h 2335963"/>
              <a:gd name="connsiteX3417" fmla="*/ 2115243 w 5881012"/>
              <a:gd name="connsiteY3417" fmla="*/ 1191871 h 2335963"/>
              <a:gd name="connsiteX3418" fmla="*/ 2119186 w 5881012"/>
              <a:gd name="connsiteY3418" fmla="*/ 1190975 h 2335963"/>
              <a:gd name="connsiteX3419" fmla="*/ 2121777 w 5881012"/>
              <a:gd name="connsiteY3419" fmla="*/ 1189804 h 2335963"/>
              <a:gd name="connsiteX3420" fmla="*/ 2126774 w 5881012"/>
              <a:gd name="connsiteY3420" fmla="*/ 1184566 h 2335963"/>
              <a:gd name="connsiteX3421" fmla="*/ 2126371 w 5881012"/>
              <a:gd name="connsiteY3421" fmla="*/ 1177334 h 2335963"/>
              <a:gd name="connsiteX3422" fmla="*/ 2125211 w 5881012"/>
              <a:gd name="connsiteY3422" fmla="*/ 1174882 h 2335963"/>
              <a:gd name="connsiteX3423" fmla="*/ 2119935 w 5881012"/>
              <a:gd name="connsiteY3423" fmla="*/ 1170034 h 2335963"/>
              <a:gd name="connsiteX3424" fmla="*/ 2116900 w 5881012"/>
              <a:gd name="connsiteY3424" fmla="*/ 1169517 h 2335963"/>
              <a:gd name="connsiteX3425" fmla="*/ 2983035 w 5881012"/>
              <a:gd name="connsiteY3425" fmla="*/ 1164325 h 2335963"/>
              <a:gd name="connsiteX3426" fmla="*/ 3003116 w 5881012"/>
              <a:gd name="connsiteY3426" fmla="*/ 1169724 h 2335963"/>
              <a:gd name="connsiteX3427" fmla="*/ 3021868 w 5881012"/>
              <a:gd name="connsiteY3427" fmla="*/ 1194157 h 2335963"/>
              <a:gd name="connsiteX3428" fmla="*/ 3017847 w 5881012"/>
              <a:gd name="connsiteY3428" fmla="*/ 1224697 h 2335963"/>
              <a:gd name="connsiteX3429" fmla="*/ 2982963 w 5881012"/>
              <a:gd name="connsiteY3429" fmla="*/ 1244817 h 2335963"/>
              <a:gd name="connsiteX3430" fmla="*/ 2962883 w 5881012"/>
              <a:gd name="connsiteY3430" fmla="*/ 1239417 h 2335963"/>
              <a:gd name="connsiteX3431" fmla="*/ 2948153 w 5881012"/>
              <a:gd name="connsiteY3431" fmla="*/ 1184450 h 2335963"/>
              <a:gd name="connsiteX3432" fmla="*/ 2983035 w 5881012"/>
              <a:gd name="connsiteY3432" fmla="*/ 1164325 h 2335963"/>
              <a:gd name="connsiteX3433" fmla="*/ 3574148 w 5881012"/>
              <a:gd name="connsiteY3433" fmla="*/ 1164009 h 2335963"/>
              <a:gd name="connsiteX3434" fmla="*/ 3585111 w 5881012"/>
              <a:gd name="connsiteY3434" fmla="*/ 1166955 h 2335963"/>
              <a:gd name="connsiteX3435" fmla="*/ 3595342 w 5881012"/>
              <a:gd name="connsiteY3435" fmla="*/ 1180292 h 2335963"/>
              <a:gd name="connsiteX3436" fmla="*/ 3593149 w 5881012"/>
              <a:gd name="connsiteY3436" fmla="*/ 1196960 h 2335963"/>
              <a:gd name="connsiteX3437" fmla="*/ 3574105 w 5881012"/>
              <a:gd name="connsiteY3437" fmla="*/ 1207948 h 2335963"/>
              <a:gd name="connsiteX3438" fmla="*/ 3563140 w 5881012"/>
              <a:gd name="connsiteY3438" fmla="*/ 1205002 h 2335963"/>
              <a:gd name="connsiteX3439" fmla="*/ 3555102 w 5881012"/>
              <a:gd name="connsiteY3439" fmla="*/ 1174997 h 2335963"/>
              <a:gd name="connsiteX3440" fmla="*/ 3574148 w 5881012"/>
              <a:gd name="connsiteY3440" fmla="*/ 1164009 h 2335963"/>
              <a:gd name="connsiteX3441" fmla="*/ 4268496 w 5881012"/>
              <a:gd name="connsiteY3441" fmla="*/ 1159994 h 2335963"/>
              <a:gd name="connsiteX3442" fmla="*/ 4290931 w 5881012"/>
              <a:gd name="connsiteY3442" fmla="*/ 1166025 h 2335963"/>
              <a:gd name="connsiteX3443" fmla="*/ 4311867 w 5881012"/>
              <a:gd name="connsiteY3443" fmla="*/ 1193313 h 2335963"/>
              <a:gd name="connsiteX3444" fmla="*/ 4307375 w 5881012"/>
              <a:gd name="connsiteY3444" fmla="*/ 1227430 h 2335963"/>
              <a:gd name="connsiteX3445" fmla="*/ 4268410 w 5881012"/>
              <a:gd name="connsiteY3445" fmla="*/ 1249905 h 2335963"/>
              <a:gd name="connsiteX3446" fmla="*/ 4245975 w 5881012"/>
              <a:gd name="connsiteY3446" fmla="*/ 1243874 h 2335963"/>
              <a:gd name="connsiteX3447" fmla="*/ 4225039 w 5881012"/>
              <a:gd name="connsiteY3447" fmla="*/ 1216586 h 2335963"/>
              <a:gd name="connsiteX3448" fmla="*/ 4229531 w 5881012"/>
              <a:gd name="connsiteY3448" fmla="*/ 1182469 h 2335963"/>
              <a:gd name="connsiteX3449" fmla="*/ 4268496 w 5881012"/>
              <a:gd name="connsiteY3449" fmla="*/ 1159994 h 2335963"/>
              <a:gd name="connsiteX3450" fmla="*/ 1764697 w 5881012"/>
              <a:gd name="connsiteY3450" fmla="*/ 1154797 h 2335963"/>
              <a:gd name="connsiteX3451" fmla="*/ 1760817 w 5881012"/>
              <a:gd name="connsiteY3451" fmla="*/ 1155664 h 2335963"/>
              <a:gd name="connsiteX3452" fmla="*/ 1752649 w 5881012"/>
              <a:gd name="connsiteY3452" fmla="*/ 1158800 h 2335963"/>
              <a:gd name="connsiteX3453" fmla="*/ 1746753 w 5881012"/>
              <a:gd name="connsiteY3453" fmla="*/ 1164354 h 2335963"/>
              <a:gd name="connsiteX3454" fmla="*/ 1747603 w 5881012"/>
              <a:gd name="connsiteY3454" fmla="*/ 1172412 h 2335963"/>
              <a:gd name="connsiteX3455" fmla="*/ 1747604 w 5881012"/>
              <a:gd name="connsiteY3455" fmla="*/ 1172412 h 2335963"/>
              <a:gd name="connsiteX3456" fmla="*/ 1751610 w 5881012"/>
              <a:gd name="connsiteY3456" fmla="*/ 1179855 h 2335963"/>
              <a:gd name="connsiteX3457" fmla="*/ 1757260 w 5881012"/>
              <a:gd name="connsiteY3457" fmla="*/ 1184841 h 2335963"/>
              <a:gd name="connsiteX3458" fmla="*/ 1759928 w 5881012"/>
              <a:gd name="connsiteY3458" fmla="*/ 1185237 h 2335963"/>
              <a:gd name="connsiteX3459" fmla="*/ 1764728 w 5881012"/>
              <a:gd name="connsiteY3459" fmla="*/ 1183871 h 2335963"/>
              <a:gd name="connsiteX3460" fmla="*/ 1771784 w 5881012"/>
              <a:gd name="connsiteY3460" fmla="*/ 1180051 h 2335963"/>
              <a:gd name="connsiteX3461" fmla="*/ 1776511 w 5881012"/>
              <a:gd name="connsiteY3461" fmla="*/ 1174876 h 2335963"/>
              <a:gd name="connsiteX3462" fmla="*/ 1776163 w 5881012"/>
              <a:gd name="connsiteY3462" fmla="*/ 1167869 h 2335963"/>
              <a:gd name="connsiteX3463" fmla="*/ 1773307 w 5881012"/>
              <a:gd name="connsiteY3463" fmla="*/ 1160919 h 2335963"/>
              <a:gd name="connsiteX3464" fmla="*/ 1768232 w 5881012"/>
              <a:gd name="connsiteY3464" fmla="*/ 1155509 h 2335963"/>
              <a:gd name="connsiteX3465" fmla="*/ 1764697 w 5881012"/>
              <a:gd name="connsiteY3465" fmla="*/ 1154797 h 2335963"/>
              <a:gd name="connsiteX3466" fmla="*/ 4512446 w 5881012"/>
              <a:gd name="connsiteY3466" fmla="*/ 1146594 h 2335963"/>
              <a:gd name="connsiteX3467" fmla="*/ 4527546 w 5881012"/>
              <a:gd name="connsiteY3467" fmla="*/ 1150654 h 2335963"/>
              <a:gd name="connsiteX3468" fmla="*/ 4541658 w 5881012"/>
              <a:gd name="connsiteY3468" fmla="*/ 1169040 h 2335963"/>
              <a:gd name="connsiteX3469" fmla="*/ 4538631 w 5881012"/>
              <a:gd name="connsiteY3469" fmla="*/ 1192009 h 2335963"/>
              <a:gd name="connsiteX3470" fmla="*/ 4512395 w 5881012"/>
              <a:gd name="connsiteY3470" fmla="*/ 1207149 h 2335963"/>
              <a:gd name="connsiteX3471" fmla="*/ 4497277 w 5881012"/>
              <a:gd name="connsiteY3471" fmla="*/ 1203088 h 2335963"/>
              <a:gd name="connsiteX3472" fmla="*/ 4483176 w 5881012"/>
              <a:gd name="connsiteY3472" fmla="*/ 1184709 h 2335963"/>
              <a:gd name="connsiteX3473" fmla="*/ 4486203 w 5881012"/>
              <a:gd name="connsiteY3473" fmla="*/ 1161740 h 2335963"/>
              <a:gd name="connsiteX3474" fmla="*/ 4512446 w 5881012"/>
              <a:gd name="connsiteY3474" fmla="*/ 1146594 h 2335963"/>
              <a:gd name="connsiteX3475" fmla="*/ 1073339 w 5881012"/>
              <a:gd name="connsiteY3475" fmla="*/ 1137467 h 2335963"/>
              <a:gd name="connsiteX3476" fmla="*/ 1069321 w 5881012"/>
              <a:gd name="connsiteY3476" fmla="*/ 1138398 h 2335963"/>
              <a:gd name="connsiteX3477" fmla="*/ 1068652 w 5881012"/>
              <a:gd name="connsiteY3477" fmla="*/ 1138731 h 2335963"/>
              <a:gd name="connsiteX3478" fmla="*/ 1064120 w 5881012"/>
              <a:gd name="connsiteY3478" fmla="*/ 1144176 h 2335963"/>
              <a:gd name="connsiteX3479" fmla="*/ 1064853 w 5881012"/>
              <a:gd name="connsiteY3479" fmla="*/ 1151223 h 2335963"/>
              <a:gd name="connsiteX3480" fmla="*/ 1066073 w 5881012"/>
              <a:gd name="connsiteY3480" fmla="*/ 1153549 h 2335963"/>
              <a:gd name="connsiteX3481" fmla="*/ 1074232 w 5881012"/>
              <a:gd name="connsiteY3481" fmla="*/ 1158592 h 2335963"/>
              <a:gd name="connsiteX3482" fmla="*/ 1077934 w 5881012"/>
              <a:gd name="connsiteY3482" fmla="*/ 1157800 h 2335963"/>
              <a:gd name="connsiteX3483" fmla="*/ 1082983 w 5881012"/>
              <a:gd name="connsiteY3483" fmla="*/ 1152929 h 2335963"/>
              <a:gd name="connsiteX3484" fmla="*/ 1082855 w 5881012"/>
              <a:gd name="connsiteY3484" fmla="*/ 1145824 h 2335963"/>
              <a:gd name="connsiteX3485" fmla="*/ 1081868 w 5881012"/>
              <a:gd name="connsiteY3485" fmla="*/ 1143366 h 2335963"/>
              <a:gd name="connsiteX3486" fmla="*/ 1076693 w 5881012"/>
              <a:gd name="connsiteY3486" fmla="*/ 1138105 h 2335963"/>
              <a:gd name="connsiteX3487" fmla="*/ 1073339 w 5881012"/>
              <a:gd name="connsiteY3487" fmla="*/ 1137467 h 2335963"/>
              <a:gd name="connsiteX3488" fmla="*/ 656088 w 5881012"/>
              <a:gd name="connsiteY3488" fmla="*/ 1137151 h 2335963"/>
              <a:gd name="connsiteX3489" fmla="*/ 675340 w 5881012"/>
              <a:gd name="connsiteY3489" fmla="*/ 1142326 h 2335963"/>
              <a:gd name="connsiteX3490" fmla="*/ 693315 w 5881012"/>
              <a:gd name="connsiteY3490" fmla="*/ 1165754 h 2335963"/>
              <a:gd name="connsiteX3491" fmla="*/ 689461 w 5881012"/>
              <a:gd name="connsiteY3491" fmla="*/ 1195024 h 2335963"/>
              <a:gd name="connsiteX3492" fmla="*/ 656022 w 5881012"/>
              <a:gd name="connsiteY3492" fmla="*/ 1214317 h 2335963"/>
              <a:gd name="connsiteX3493" fmla="*/ 636766 w 5881012"/>
              <a:gd name="connsiteY3493" fmla="*/ 1209142 h 2335963"/>
              <a:gd name="connsiteX3494" fmla="*/ 618792 w 5881012"/>
              <a:gd name="connsiteY3494" fmla="*/ 1185719 h 2335963"/>
              <a:gd name="connsiteX3495" fmla="*/ 622645 w 5881012"/>
              <a:gd name="connsiteY3495" fmla="*/ 1156449 h 2335963"/>
              <a:gd name="connsiteX3496" fmla="*/ 656088 w 5881012"/>
              <a:gd name="connsiteY3496" fmla="*/ 1137151 h 2335963"/>
              <a:gd name="connsiteX3497" fmla="*/ 2532658 w 5881012"/>
              <a:gd name="connsiteY3497" fmla="*/ 1134171 h 2335963"/>
              <a:gd name="connsiteX3498" fmla="*/ 2544313 w 5881012"/>
              <a:gd name="connsiteY3498" fmla="*/ 1137301 h 2335963"/>
              <a:gd name="connsiteX3499" fmla="*/ 2552856 w 5881012"/>
              <a:gd name="connsiteY3499" fmla="*/ 1169196 h 2335963"/>
              <a:gd name="connsiteX3500" fmla="*/ 2532619 w 5881012"/>
              <a:gd name="connsiteY3500" fmla="*/ 1180878 h 2335963"/>
              <a:gd name="connsiteX3501" fmla="*/ 2520967 w 5881012"/>
              <a:gd name="connsiteY3501" fmla="*/ 1177742 h 2335963"/>
              <a:gd name="connsiteX3502" fmla="*/ 2510082 w 5881012"/>
              <a:gd name="connsiteY3502" fmla="*/ 1163566 h 2335963"/>
              <a:gd name="connsiteX3503" fmla="*/ 2512414 w 5881012"/>
              <a:gd name="connsiteY3503" fmla="*/ 1145853 h 2335963"/>
              <a:gd name="connsiteX3504" fmla="*/ 2512415 w 5881012"/>
              <a:gd name="connsiteY3504" fmla="*/ 1145853 h 2335963"/>
              <a:gd name="connsiteX3505" fmla="*/ 2532658 w 5881012"/>
              <a:gd name="connsiteY3505" fmla="*/ 1134171 h 2335963"/>
              <a:gd name="connsiteX3506" fmla="*/ 2012540 w 5881012"/>
              <a:gd name="connsiteY3506" fmla="*/ 1133665 h 2335963"/>
              <a:gd name="connsiteX3507" fmla="*/ 2008995 w 5881012"/>
              <a:gd name="connsiteY3507" fmla="*/ 1134435 h 2335963"/>
              <a:gd name="connsiteX3508" fmla="*/ 2008168 w 5881012"/>
              <a:gd name="connsiteY3508" fmla="*/ 1134825 h 2335963"/>
              <a:gd name="connsiteX3509" fmla="*/ 2003425 w 5881012"/>
              <a:gd name="connsiteY3509" fmla="*/ 1139960 h 2335963"/>
              <a:gd name="connsiteX3510" fmla="*/ 2003711 w 5881012"/>
              <a:gd name="connsiteY3510" fmla="*/ 1146950 h 2335963"/>
              <a:gd name="connsiteX3511" fmla="*/ 2004004 w 5881012"/>
              <a:gd name="connsiteY3511" fmla="*/ 1147582 h 2335963"/>
              <a:gd name="connsiteX3512" fmla="*/ 2009107 w 5881012"/>
              <a:gd name="connsiteY3512" fmla="*/ 1152360 h 2335963"/>
              <a:gd name="connsiteX3513" fmla="*/ 2012309 w 5881012"/>
              <a:gd name="connsiteY3513" fmla="*/ 1152940 h 2335963"/>
              <a:gd name="connsiteX3514" fmla="*/ 2016091 w 5881012"/>
              <a:gd name="connsiteY3514" fmla="*/ 1152119 h 2335963"/>
              <a:gd name="connsiteX3515" fmla="*/ 2017047 w 5881012"/>
              <a:gd name="connsiteY3515" fmla="*/ 1151683 h 2335963"/>
              <a:gd name="connsiteX3516" fmla="*/ 2021869 w 5881012"/>
              <a:gd name="connsiteY3516" fmla="*/ 1146468 h 2335963"/>
              <a:gd name="connsiteX3517" fmla="*/ 2021482 w 5881012"/>
              <a:gd name="connsiteY3517" fmla="*/ 1139374 h 2335963"/>
              <a:gd name="connsiteX3518" fmla="*/ 2016172 w 5881012"/>
              <a:gd name="connsiteY3518" fmla="*/ 1134325 h 2335963"/>
              <a:gd name="connsiteX3519" fmla="*/ 2012540 w 5881012"/>
              <a:gd name="connsiteY3519" fmla="*/ 1133665 h 2335963"/>
              <a:gd name="connsiteX3520" fmla="*/ 2879834 w 5881012"/>
              <a:gd name="connsiteY3520" fmla="*/ 1132304 h 2335963"/>
              <a:gd name="connsiteX3521" fmla="*/ 2897153 w 5881012"/>
              <a:gd name="connsiteY3521" fmla="*/ 1136956 h 2335963"/>
              <a:gd name="connsiteX3522" fmla="*/ 2897154 w 5881012"/>
              <a:gd name="connsiteY3522" fmla="*/ 1136957 h 2335963"/>
              <a:gd name="connsiteX3523" fmla="*/ 2913319 w 5881012"/>
              <a:gd name="connsiteY3523" fmla="*/ 1158024 h 2335963"/>
              <a:gd name="connsiteX3524" fmla="*/ 2909850 w 5881012"/>
              <a:gd name="connsiteY3524" fmla="*/ 1184359 h 2335963"/>
              <a:gd name="connsiteX3525" fmla="*/ 2879773 w 5881012"/>
              <a:gd name="connsiteY3525" fmla="*/ 1201716 h 2335963"/>
              <a:gd name="connsiteX3526" fmla="*/ 2862450 w 5881012"/>
              <a:gd name="connsiteY3526" fmla="*/ 1197058 h 2335963"/>
              <a:gd name="connsiteX3527" fmla="*/ 2846279 w 5881012"/>
              <a:gd name="connsiteY3527" fmla="*/ 1175991 h 2335963"/>
              <a:gd name="connsiteX3528" fmla="*/ 2849748 w 5881012"/>
              <a:gd name="connsiteY3528" fmla="*/ 1149661 h 2335963"/>
              <a:gd name="connsiteX3529" fmla="*/ 2879834 w 5881012"/>
              <a:gd name="connsiteY3529" fmla="*/ 1132304 h 2335963"/>
              <a:gd name="connsiteX3530" fmla="*/ 1594382 w 5881012"/>
              <a:gd name="connsiteY3530" fmla="*/ 1128047 h 2335963"/>
              <a:gd name="connsiteX3531" fmla="*/ 1613633 w 5881012"/>
              <a:gd name="connsiteY3531" fmla="*/ 1133223 h 2335963"/>
              <a:gd name="connsiteX3532" fmla="*/ 1631608 w 5881012"/>
              <a:gd name="connsiteY3532" fmla="*/ 1156645 h 2335963"/>
              <a:gd name="connsiteX3533" fmla="*/ 1627754 w 5881012"/>
              <a:gd name="connsiteY3533" fmla="*/ 1185915 h 2335963"/>
              <a:gd name="connsiteX3534" fmla="*/ 1594312 w 5881012"/>
              <a:gd name="connsiteY3534" fmla="*/ 1205213 h 2335963"/>
              <a:gd name="connsiteX3535" fmla="*/ 1575057 w 5881012"/>
              <a:gd name="connsiteY3535" fmla="*/ 1200038 h 2335963"/>
              <a:gd name="connsiteX3536" fmla="*/ 1560936 w 5881012"/>
              <a:gd name="connsiteY3536" fmla="*/ 1147346 h 2335963"/>
              <a:gd name="connsiteX3537" fmla="*/ 1594382 w 5881012"/>
              <a:gd name="connsiteY3537" fmla="*/ 1128047 h 2335963"/>
              <a:gd name="connsiteX3538" fmla="*/ 552867 w 5881012"/>
              <a:gd name="connsiteY3538" fmla="*/ 1126175 h 2335963"/>
              <a:gd name="connsiteX3539" fmla="*/ 558849 w 5881012"/>
              <a:gd name="connsiteY3539" fmla="*/ 1127783 h 2335963"/>
              <a:gd name="connsiteX3540" fmla="*/ 564432 w 5881012"/>
              <a:gd name="connsiteY3540" fmla="*/ 1135072 h 2335963"/>
              <a:gd name="connsiteX3541" fmla="*/ 563247 w 5881012"/>
              <a:gd name="connsiteY3541" fmla="*/ 1144170 h 2335963"/>
              <a:gd name="connsiteX3542" fmla="*/ 552847 w 5881012"/>
              <a:gd name="connsiteY3542" fmla="*/ 1150178 h 2335963"/>
              <a:gd name="connsiteX3543" fmla="*/ 546859 w 5881012"/>
              <a:gd name="connsiteY3543" fmla="*/ 1148564 h 2335963"/>
              <a:gd name="connsiteX3544" fmla="*/ 541266 w 5881012"/>
              <a:gd name="connsiteY3544" fmla="*/ 1141275 h 2335963"/>
              <a:gd name="connsiteX3545" fmla="*/ 542468 w 5881012"/>
              <a:gd name="connsiteY3545" fmla="*/ 1132171 h 2335963"/>
              <a:gd name="connsiteX3546" fmla="*/ 552867 w 5881012"/>
              <a:gd name="connsiteY3546" fmla="*/ 1126175 h 2335963"/>
              <a:gd name="connsiteX3547" fmla="*/ 4165294 w 5881012"/>
              <a:gd name="connsiteY3547" fmla="*/ 1125205 h 2335963"/>
              <a:gd name="connsiteX3548" fmla="*/ 4186339 w 5881012"/>
              <a:gd name="connsiteY3548" fmla="*/ 1130862 h 2335963"/>
              <a:gd name="connsiteX3549" fmla="*/ 4205994 w 5881012"/>
              <a:gd name="connsiteY3549" fmla="*/ 1156473 h 2335963"/>
              <a:gd name="connsiteX3550" fmla="*/ 4201778 w 5881012"/>
              <a:gd name="connsiteY3550" fmla="*/ 1188477 h 2335963"/>
              <a:gd name="connsiteX3551" fmla="*/ 4165211 w 5881012"/>
              <a:gd name="connsiteY3551" fmla="*/ 1209573 h 2335963"/>
              <a:gd name="connsiteX3552" fmla="*/ 4144163 w 5881012"/>
              <a:gd name="connsiteY3552" fmla="*/ 1203916 h 2335963"/>
              <a:gd name="connsiteX3553" fmla="*/ 4128727 w 5881012"/>
              <a:gd name="connsiteY3553" fmla="*/ 1146301 h 2335963"/>
              <a:gd name="connsiteX3554" fmla="*/ 4165294 w 5881012"/>
              <a:gd name="connsiteY3554" fmla="*/ 1125205 h 2335963"/>
              <a:gd name="connsiteX3555" fmla="*/ 3304416 w 5881012"/>
              <a:gd name="connsiteY3555" fmla="*/ 1118071 h 2335963"/>
              <a:gd name="connsiteX3556" fmla="*/ 3299006 w 5881012"/>
              <a:gd name="connsiteY3556" fmla="*/ 1119852 h 2335963"/>
              <a:gd name="connsiteX3557" fmla="*/ 3278296 w 5881012"/>
              <a:gd name="connsiteY3557" fmla="*/ 1129530 h 2335963"/>
              <a:gd name="connsiteX3558" fmla="*/ 3271915 w 5881012"/>
              <a:gd name="connsiteY3558" fmla="*/ 1135210 h 2335963"/>
              <a:gd name="connsiteX3559" fmla="*/ 3273038 w 5881012"/>
              <a:gd name="connsiteY3559" fmla="*/ 1143676 h 2335963"/>
              <a:gd name="connsiteX3560" fmla="*/ 3282185 w 5881012"/>
              <a:gd name="connsiteY3560" fmla="*/ 1164268 h 2335963"/>
              <a:gd name="connsiteX3561" fmla="*/ 3287940 w 5881012"/>
              <a:gd name="connsiteY3561" fmla="*/ 1170867 h 2335963"/>
              <a:gd name="connsiteX3562" fmla="*/ 3291087 w 5881012"/>
              <a:gd name="connsiteY3562" fmla="*/ 1171424 h 2335963"/>
              <a:gd name="connsiteX3563" fmla="*/ 3296597 w 5881012"/>
              <a:gd name="connsiteY3563" fmla="*/ 1169574 h 2335963"/>
              <a:gd name="connsiteX3564" fmla="*/ 3317929 w 5881012"/>
              <a:gd name="connsiteY3564" fmla="*/ 1159701 h 2335963"/>
              <a:gd name="connsiteX3565" fmla="*/ 3324522 w 5881012"/>
              <a:gd name="connsiteY3565" fmla="*/ 1153905 h 2335963"/>
              <a:gd name="connsiteX3566" fmla="*/ 3323163 w 5881012"/>
              <a:gd name="connsiteY3566" fmla="*/ 1145233 h 2335963"/>
              <a:gd name="connsiteX3567" fmla="*/ 3313246 w 5881012"/>
              <a:gd name="connsiteY3567" fmla="*/ 1124923 h 2335963"/>
              <a:gd name="connsiteX3568" fmla="*/ 3307474 w 5881012"/>
              <a:gd name="connsiteY3568" fmla="*/ 1118599 h 2335963"/>
              <a:gd name="connsiteX3569" fmla="*/ 3304416 w 5881012"/>
              <a:gd name="connsiteY3569" fmla="*/ 1118071 h 2335963"/>
              <a:gd name="connsiteX3570" fmla="*/ 4409250 w 5881012"/>
              <a:gd name="connsiteY3570" fmla="*/ 1105160 h 2335963"/>
              <a:gd name="connsiteX3571" fmla="*/ 4426292 w 5881012"/>
              <a:gd name="connsiteY3571" fmla="*/ 1109737 h 2335963"/>
              <a:gd name="connsiteX3572" fmla="*/ 4438790 w 5881012"/>
              <a:gd name="connsiteY3572" fmla="*/ 1156387 h 2335963"/>
              <a:gd name="connsiteX3573" fmla="*/ 4409181 w 5881012"/>
              <a:gd name="connsiteY3573" fmla="*/ 1173463 h 2335963"/>
              <a:gd name="connsiteX3574" fmla="*/ 4392145 w 5881012"/>
              <a:gd name="connsiteY3574" fmla="*/ 1168885 h 2335963"/>
              <a:gd name="connsiteX3575" fmla="*/ 4379641 w 5881012"/>
              <a:gd name="connsiteY3575" fmla="*/ 1122235 h 2335963"/>
              <a:gd name="connsiteX3576" fmla="*/ 4409250 w 5881012"/>
              <a:gd name="connsiteY3576" fmla="*/ 1105160 h 2335963"/>
              <a:gd name="connsiteX3577" fmla="*/ 4062075 w 5881012"/>
              <a:gd name="connsiteY3577" fmla="*/ 1104533 h 2335963"/>
              <a:gd name="connsiteX3578" fmla="*/ 4074699 w 5881012"/>
              <a:gd name="connsiteY3578" fmla="*/ 1107927 h 2335963"/>
              <a:gd name="connsiteX3579" fmla="*/ 4083952 w 5881012"/>
              <a:gd name="connsiteY3579" fmla="*/ 1142464 h 2335963"/>
              <a:gd name="connsiteX3580" fmla="*/ 4062034 w 5881012"/>
              <a:gd name="connsiteY3580" fmla="*/ 1155118 h 2335963"/>
              <a:gd name="connsiteX3581" fmla="*/ 4049410 w 5881012"/>
              <a:gd name="connsiteY3581" fmla="*/ 1151723 h 2335963"/>
              <a:gd name="connsiteX3582" fmla="*/ 4037627 w 5881012"/>
              <a:gd name="connsiteY3582" fmla="*/ 1136370 h 2335963"/>
              <a:gd name="connsiteX3583" fmla="*/ 4040154 w 5881012"/>
              <a:gd name="connsiteY3583" fmla="*/ 1117175 h 2335963"/>
              <a:gd name="connsiteX3584" fmla="*/ 4062075 w 5881012"/>
              <a:gd name="connsiteY3584" fmla="*/ 1104533 h 2335963"/>
              <a:gd name="connsiteX3585" fmla="*/ 4653182 w 5881012"/>
              <a:gd name="connsiteY3585" fmla="*/ 1103109 h 2335963"/>
              <a:gd name="connsiteX3586" fmla="*/ 4657238 w 5881012"/>
              <a:gd name="connsiteY3586" fmla="*/ 1104200 h 2335963"/>
              <a:gd name="connsiteX3587" fmla="*/ 4660213 w 5881012"/>
              <a:gd name="connsiteY3587" fmla="*/ 1115291 h 2335963"/>
              <a:gd name="connsiteX3588" fmla="*/ 4653171 w 5881012"/>
              <a:gd name="connsiteY3588" fmla="*/ 1119358 h 2335963"/>
              <a:gd name="connsiteX3589" fmla="*/ 4649122 w 5881012"/>
              <a:gd name="connsiteY3589" fmla="*/ 1118266 h 2335963"/>
              <a:gd name="connsiteX3590" fmla="*/ 4649121 w 5881012"/>
              <a:gd name="connsiteY3590" fmla="*/ 1118266 h 2335963"/>
              <a:gd name="connsiteX3591" fmla="*/ 4645331 w 5881012"/>
              <a:gd name="connsiteY3591" fmla="*/ 1113338 h 2335963"/>
              <a:gd name="connsiteX3592" fmla="*/ 4646147 w 5881012"/>
              <a:gd name="connsiteY3592" fmla="*/ 1107170 h 2335963"/>
              <a:gd name="connsiteX3593" fmla="*/ 4653182 w 5881012"/>
              <a:gd name="connsiteY3593" fmla="*/ 1103109 h 2335963"/>
              <a:gd name="connsiteX3594" fmla="*/ 3470971 w 5881012"/>
              <a:gd name="connsiteY3594" fmla="*/ 1100414 h 2335963"/>
              <a:gd name="connsiteX3595" fmla="*/ 3494921 w 5881012"/>
              <a:gd name="connsiteY3595" fmla="*/ 1106853 h 2335963"/>
              <a:gd name="connsiteX3596" fmla="*/ 3512488 w 5881012"/>
              <a:gd name="connsiteY3596" fmla="*/ 1172411 h 2335963"/>
              <a:gd name="connsiteX3597" fmla="*/ 3470884 w 5881012"/>
              <a:gd name="connsiteY3597" fmla="*/ 1196414 h 2335963"/>
              <a:gd name="connsiteX3598" fmla="*/ 3446930 w 5881012"/>
              <a:gd name="connsiteY3598" fmla="*/ 1189976 h 2335963"/>
              <a:gd name="connsiteX3599" fmla="*/ 3424570 w 5881012"/>
              <a:gd name="connsiteY3599" fmla="*/ 1160838 h 2335963"/>
              <a:gd name="connsiteX3600" fmla="*/ 3429365 w 5881012"/>
              <a:gd name="connsiteY3600" fmla="*/ 1124423 h 2335963"/>
              <a:gd name="connsiteX3601" fmla="*/ 3429367 w 5881012"/>
              <a:gd name="connsiteY3601" fmla="*/ 1124423 h 2335963"/>
              <a:gd name="connsiteX3602" fmla="*/ 3470971 w 5881012"/>
              <a:gd name="connsiteY3602" fmla="*/ 1100414 h 2335963"/>
              <a:gd name="connsiteX3603" fmla="*/ 2776629 w 5881012"/>
              <a:gd name="connsiteY3603" fmla="*/ 1098893 h 2335963"/>
              <a:gd name="connsiteX3604" fmla="*/ 2791874 w 5881012"/>
              <a:gd name="connsiteY3604" fmla="*/ 1103000 h 2335963"/>
              <a:gd name="connsiteX3605" fmla="*/ 2806107 w 5881012"/>
              <a:gd name="connsiteY3605" fmla="*/ 1121540 h 2335963"/>
              <a:gd name="connsiteX3606" fmla="*/ 2803052 w 5881012"/>
              <a:gd name="connsiteY3606" fmla="*/ 1144722 h 2335963"/>
              <a:gd name="connsiteX3607" fmla="*/ 2776571 w 5881012"/>
              <a:gd name="connsiteY3607" fmla="*/ 1160000 h 2335963"/>
              <a:gd name="connsiteX3608" fmla="*/ 2761318 w 5881012"/>
              <a:gd name="connsiteY3608" fmla="*/ 1155905 h 2335963"/>
              <a:gd name="connsiteX3609" fmla="*/ 2750144 w 5881012"/>
              <a:gd name="connsiteY3609" fmla="*/ 1114172 h 2335963"/>
              <a:gd name="connsiteX3610" fmla="*/ 2776629 w 5881012"/>
              <a:gd name="connsiteY3610" fmla="*/ 1098893 h 2335963"/>
              <a:gd name="connsiteX3611" fmla="*/ 1491172 w 5881012"/>
              <a:gd name="connsiteY3611" fmla="*/ 1096021 h 2335963"/>
              <a:gd name="connsiteX3612" fmla="*/ 1507660 w 5881012"/>
              <a:gd name="connsiteY3612" fmla="*/ 1100455 h 2335963"/>
              <a:gd name="connsiteX3613" fmla="*/ 1523038 w 5881012"/>
              <a:gd name="connsiteY3613" fmla="*/ 1120517 h 2335963"/>
              <a:gd name="connsiteX3614" fmla="*/ 1519758 w 5881012"/>
              <a:gd name="connsiteY3614" fmla="*/ 1145588 h 2335963"/>
              <a:gd name="connsiteX3615" fmla="*/ 1491115 w 5881012"/>
              <a:gd name="connsiteY3615" fmla="*/ 1162113 h 2335963"/>
              <a:gd name="connsiteX3616" fmla="*/ 1474628 w 5881012"/>
              <a:gd name="connsiteY3616" fmla="*/ 1157679 h 2335963"/>
              <a:gd name="connsiteX3617" fmla="*/ 1474628 w 5881012"/>
              <a:gd name="connsiteY3617" fmla="*/ 1157678 h 2335963"/>
              <a:gd name="connsiteX3618" fmla="*/ 1459229 w 5881012"/>
              <a:gd name="connsiteY3618" fmla="*/ 1137616 h 2335963"/>
              <a:gd name="connsiteX3619" fmla="*/ 1462532 w 5881012"/>
              <a:gd name="connsiteY3619" fmla="*/ 1112551 h 2335963"/>
              <a:gd name="connsiteX3620" fmla="*/ 1491172 w 5881012"/>
              <a:gd name="connsiteY3620" fmla="*/ 1096021 h 2335963"/>
              <a:gd name="connsiteX3621" fmla="*/ 3200116 w 5881012"/>
              <a:gd name="connsiteY3621" fmla="*/ 1082650 h 2335963"/>
              <a:gd name="connsiteX3622" fmla="*/ 3194918 w 5881012"/>
              <a:gd name="connsiteY3622" fmla="*/ 1084275 h 2335963"/>
              <a:gd name="connsiteX3623" fmla="*/ 3176685 w 5881012"/>
              <a:gd name="connsiteY3623" fmla="*/ 1092736 h 2335963"/>
              <a:gd name="connsiteX3624" fmla="*/ 3170508 w 5881012"/>
              <a:gd name="connsiteY3624" fmla="*/ 1098348 h 2335963"/>
              <a:gd name="connsiteX3625" fmla="*/ 3171484 w 5881012"/>
              <a:gd name="connsiteY3625" fmla="*/ 1106636 h 2335963"/>
              <a:gd name="connsiteX3626" fmla="*/ 3179747 w 5881012"/>
              <a:gd name="connsiteY3626" fmla="*/ 1125348 h 2335963"/>
              <a:gd name="connsiteX3627" fmla="*/ 3185434 w 5881012"/>
              <a:gd name="connsiteY3627" fmla="*/ 1131747 h 2335963"/>
              <a:gd name="connsiteX3628" fmla="*/ 3188607 w 5881012"/>
              <a:gd name="connsiteY3628" fmla="*/ 1132316 h 2335963"/>
              <a:gd name="connsiteX3629" fmla="*/ 3193916 w 5881012"/>
              <a:gd name="connsiteY3629" fmla="*/ 1130610 h 2335963"/>
              <a:gd name="connsiteX3630" fmla="*/ 3212776 w 5881012"/>
              <a:gd name="connsiteY3630" fmla="*/ 1121794 h 2335963"/>
              <a:gd name="connsiteX3631" fmla="*/ 3219073 w 5881012"/>
              <a:gd name="connsiteY3631" fmla="*/ 1116033 h 2335963"/>
              <a:gd name="connsiteX3632" fmla="*/ 3217853 w 5881012"/>
              <a:gd name="connsiteY3632" fmla="*/ 1107590 h 2335963"/>
              <a:gd name="connsiteX3633" fmla="*/ 3217852 w 5881012"/>
              <a:gd name="connsiteY3633" fmla="*/ 1107589 h 2335963"/>
              <a:gd name="connsiteX3634" fmla="*/ 3208878 w 5881012"/>
              <a:gd name="connsiteY3634" fmla="*/ 1089249 h 2335963"/>
              <a:gd name="connsiteX3635" fmla="*/ 3203177 w 5881012"/>
              <a:gd name="connsiteY3635" fmla="*/ 1083178 h 2335963"/>
              <a:gd name="connsiteX3636" fmla="*/ 3200116 w 5881012"/>
              <a:gd name="connsiteY3636" fmla="*/ 1082650 h 2335963"/>
              <a:gd name="connsiteX3637" fmla="*/ 2268622 w 5881012"/>
              <a:gd name="connsiteY3637" fmla="*/ 1079934 h 2335963"/>
              <a:gd name="connsiteX3638" fmla="*/ 2262064 w 5881012"/>
              <a:gd name="connsiteY3638" fmla="*/ 1082714 h 2335963"/>
              <a:gd name="connsiteX3639" fmla="*/ 2242955 w 5881012"/>
              <a:gd name="connsiteY3639" fmla="*/ 1095402 h 2335963"/>
              <a:gd name="connsiteX3640" fmla="*/ 2237506 w 5881012"/>
              <a:gd name="connsiteY3640" fmla="*/ 1101323 h 2335963"/>
              <a:gd name="connsiteX3641" fmla="*/ 2238870 w 5881012"/>
              <a:gd name="connsiteY3641" fmla="*/ 1109255 h 2335963"/>
              <a:gd name="connsiteX3642" fmla="*/ 2238870 w 5881012"/>
              <a:gd name="connsiteY3642" fmla="*/ 1109254 h 2335963"/>
              <a:gd name="connsiteX3643" fmla="*/ 2246710 w 5881012"/>
              <a:gd name="connsiteY3643" fmla="*/ 1123590 h 2335963"/>
              <a:gd name="connsiteX3644" fmla="*/ 2251963 w 5881012"/>
              <a:gd name="connsiteY3644" fmla="*/ 1128771 h 2335963"/>
              <a:gd name="connsiteX3645" fmla="*/ 2255193 w 5881012"/>
              <a:gd name="connsiteY3645" fmla="*/ 1129363 h 2335963"/>
              <a:gd name="connsiteX3646" fmla="*/ 2259333 w 5881012"/>
              <a:gd name="connsiteY3646" fmla="*/ 1128370 h 2335963"/>
              <a:gd name="connsiteX3647" fmla="*/ 2278498 w 5881012"/>
              <a:gd name="connsiteY3647" fmla="*/ 1122121 h 2335963"/>
              <a:gd name="connsiteX3648" fmla="*/ 2285353 w 5881012"/>
              <a:gd name="connsiteY3648" fmla="*/ 1116883 h 2335963"/>
              <a:gd name="connsiteX3649" fmla="*/ 2284776 w 5881012"/>
              <a:gd name="connsiteY3649" fmla="*/ 1108279 h 2335963"/>
              <a:gd name="connsiteX3650" fmla="*/ 2277678 w 5881012"/>
              <a:gd name="connsiteY3650" fmla="*/ 1088009 h 2335963"/>
              <a:gd name="connsiteX3651" fmla="*/ 2271546 w 5881012"/>
              <a:gd name="connsiteY3651" fmla="*/ 1080416 h 2335963"/>
              <a:gd name="connsiteX3652" fmla="*/ 2268622 w 5881012"/>
              <a:gd name="connsiteY3652" fmla="*/ 1079934 h 2335963"/>
              <a:gd name="connsiteX3653" fmla="*/ 2429473 w 5881012"/>
              <a:gd name="connsiteY3653" fmla="*/ 1078606 h 2335963"/>
              <a:gd name="connsiteX3654" fmla="*/ 2450109 w 5881012"/>
              <a:gd name="connsiteY3654" fmla="*/ 1084155 h 2335963"/>
              <a:gd name="connsiteX3655" fmla="*/ 2465241 w 5881012"/>
              <a:gd name="connsiteY3655" fmla="*/ 1140638 h 2335963"/>
              <a:gd name="connsiteX3656" fmla="*/ 2429396 w 5881012"/>
              <a:gd name="connsiteY3656" fmla="*/ 1161315 h 2335963"/>
              <a:gd name="connsiteX3657" fmla="*/ 2408758 w 5881012"/>
              <a:gd name="connsiteY3657" fmla="*/ 1155766 h 2335963"/>
              <a:gd name="connsiteX3658" fmla="*/ 2393626 w 5881012"/>
              <a:gd name="connsiteY3658" fmla="*/ 1099283 h 2335963"/>
              <a:gd name="connsiteX3659" fmla="*/ 2429473 w 5881012"/>
              <a:gd name="connsiteY3659" fmla="*/ 1078606 h 2335963"/>
              <a:gd name="connsiteX3660" fmla="*/ 796856 w 5881012"/>
              <a:gd name="connsiteY3660" fmla="*/ 1067360 h 2335963"/>
              <a:gd name="connsiteX3661" fmla="*/ 818186 w 5881012"/>
              <a:gd name="connsiteY3661" fmla="*/ 1073092 h 2335963"/>
              <a:gd name="connsiteX3662" fmla="*/ 833823 w 5881012"/>
              <a:gd name="connsiteY3662" fmla="*/ 1131465 h 2335963"/>
              <a:gd name="connsiteX3663" fmla="*/ 796776 w 5881012"/>
              <a:gd name="connsiteY3663" fmla="*/ 1152837 h 2335963"/>
              <a:gd name="connsiteX3664" fmla="*/ 775450 w 5881012"/>
              <a:gd name="connsiteY3664" fmla="*/ 1147105 h 2335963"/>
              <a:gd name="connsiteX3665" fmla="*/ 759810 w 5881012"/>
              <a:gd name="connsiteY3665" fmla="*/ 1088727 h 2335963"/>
              <a:gd name="connsiteX3666" fmla="*/ 796856 w 5881012"/>
              <a:gd name="connsiteY3666" fmla="*/ 1067360 h 2335963"/>
              <a:gd name="connsiteX3667" fmla="*/ 3611703 w 5881012"/>
              <a:gd name="connsiteY3667" fmla="*/ 1066349 h 2335963"/>
              <a:gd name="connsiteX3668" fmla="*/ 3619900 w 5881012"/>
              <a:gd name="connsiteY3668" fmla="*/ 1068549 h 2335963"/>
              <a:gd name="connsiteX3669" fmla="*/ 3625916 w 5881012"/>
              <a:gd name="connsiteY3669" fmla="*/ 1090989 h 2335963"/>
              <a:gd name="connsiteX3670" fmla="*/ 3611674 w 5881012"/>
              <a:gd name="connsiteY3670" fmla="*/ 1099209 h 2335963"/>
              <a:gd name="connsiteX3671" fmla="*/ 3603484 w 5881012"/>
              <a:gd name="connsiteY3671" fmla="*/ 1097003 h 2335963"/>
              <a:gd name="connsiteX3672" fmla="*/ 3595819 w 5881012"/>
              <a:gd name="connsiteY3672" fmla="*/ 1087026 h 2335963"/>
              <a:gd name="connsiteX3673" fmla="*/ 3597463 w 5881012"/>
              <a:gd name="connsiteY3673" fmla="*/ 1074563 h 2335963"/>
              <a:gd name="connsiteX3674" fmla="*/ 3611703 w 5881012"/>
              <a:gd name="connsiteY3674" fmla="*/ 1066349 h 2335963"/>
              <a:gd name="connsiteX3675" fmla="*/ 2673423 w 5881012"/>
              <a:gd name="connsiteY3675" fmla="*/ 1064655 h 2335963"/>
              <a:gd name="connsiteX3676" fmla="*/ 2687007 w 5881012"/>
              <a:gd name="connsiteY3676" fmla="*/ 1068302 h 2335963"/>
              <a:gd name="connsiteX3677" fmla="*/ 2699694 w 5881012"/>
              <a:gd name="connsiteY3677" fmla="*/ 1084838 h 2335963"/>
              <a:gd name="connsiteX3678" fmla="*/ 2696975 w 5881012"/>
              <a:gd name="connsiteY3678" fmla="*/ 1105504 h 2335963"/>
              <a:gd name="connsiteX3679" fmla="*/ 2673372 w 5881012"/>
              <a:gd name="connsiteY3679" fmla="*/ 1119116 h 2335963"/>
              <a:gd name="connsiteX3680" fmla="*/ 2659787 w 5881012"/>
              <a:gd name="connsiteY3680" fmla="*/ 1115469 h 2335963"/>
              <a:gd name="connsiteX3681" fmla="*/ 2647099 w 5881012"/>
              <a:gd name="connsiteY3681" fmla="*/ 1098933 h 2335963"/>
              <a:gd name="connsiteX3682" fmla="*/ 2649819 w 5881012"/>
              <a:gd name="connsiteY3682" fmla="*/ 1078268 h 2335963"/>
              <a:gd name="connsiteX3683" fmla="*/ 2673423 w 5881012"/>
              <a:gd name="connsiteY3683" fmla="*/ 1064655 h 2335963"/>
              <a:gd name="connsiteX3684" fmla="*/ 4306048 w 5881012"/>
              <a:gd name="connsiteY3684" fmla="*/ 1063719 h 2335963"/>
              <a:gd name="connsiteX3685" fmla="*/ 4325026 w 5881012"/>
              <a:gd name="connsiteY3685" fmla="*/ 1068819 h 2335963"/>
              <a:gd name="connsiteX3686" fmla="*/ 4342745 w 5881012"/>
              <a:gd name="connsiteY3686" fmla="*/ 1091909 h 2335963"/>
              <a:gd name="connsiteX3687" fmla="*/ 4338943 w 5881012"/>
              <a:gd name="connsiteY3687" fmla="*/ 1120765 h 2335963"/>
              <a:gd name="connsiteX3688" fmla="*/ 4305979 w 5881012"/>
              <a:gd name="connsiteY3688" fmla="*/ 1139776 h 2335963"/>
              <a:gd name="connsiteX3689" fmla="*/ 4287008 w 5881012"/>
              <a:gd name="connsiteY3689" fmla="*/ 1134676 h 2335963"/>
              <a:gd name="connsiteX3690" fmla="*/ 4273085 w 5881012"/>
              <a:gd name="connsiteY3690" fmla="*/ 1082736 h 2335963"/>
              <a:gd name="connsiteX3691" fmla="*/ 4306048 w 5881012"/>
              <a:gd name="connsiteY3691" fmla="*/ 1063719 h 2335963"/>
              <a:gd name="connsiteX3692" fmla="*/ 4549987 w 5881012"/>
              <a:gd name="connsiteY3692" fmla="*/ 1063052 h 2335963"/>
              <a:gd name="connsiteX3693" fmla="*/ 4555283 w 5881012"/>
              <a:gd name="connsiteY3693" fmla="*/ 1064482 h 2335963"/>
              <a:gd name="connsiteX3694" fmla="*/ 4560228 w 5881012"/>
              <a:gd name="connsiteY3694" fmla="*/ 1070921 h 2335963"/>
              <a:gd name="connsiteX3695" fmla="*/ 4559171 w 5881012"/>
              <a:gd name="connsiteY3695" fmla="*/ 1078985 h 2335963"/>
              <a:gd name="connsiteX3696" fmla="*/ 4549976 w 5881012"/>
              <a:gd name="connsiteY3696" fmla="*/ 1084287 h 2335963"/>
              <a:gd name="connsiteX3697" fmla="*/ 4544674 w 5881012"/>
              <a:gd name="connsiteY3697" fmla="*/ 1082862 h 2335963"/>
              <a:gd name="connsiteX3698" fmla="*/ 4540786 w 5881012"/>
              <a:gd name="connsiteY3698" fmla="*/ 1068365 h 2335963"/>
              <a:gd name="connsiteX3699" fmla="*/ 4549987 w 5881012"/>
              <a:gd name="connsiteY3699" fmla="*/ 1063052 h 2335963"/>
              <a:gd name="connsiteX3700" fmla="*/ 693629 w 5881012"/>
              <a:gd name="connsiteY3700" fmla="*/ 1056930 h 2335963"/>
              <a:gd name="connsiteX3701" fmla="*/ 701417 w 5881012"/>
              <a:gd name="connsiteY3701" fmla="*/ 1059026 h 2335963"/>
              <a:gd name="connsiteX3702" fmla="*/ 708683 w 5881012"/>
              <a:gd name="connsiteY3702" fmla="*/ 1068498 h 2335963"/>
              <a:gd name="connsiteX3703" fmla="*/ 707124 w 5881012"/>
              <a:gd name="connsiteY3703" fmla="*/ 1080335 h 2335963"/>
              <a:gd name="connsiteX3704" fmla="*/ 693612 w 5881012"/>
              <a:gd name="connsiteY3704" fmla="*/ 1088141 h 2335963"/>
              <a:gd name="connsiteX3705" fmla="*/ 685816 w 5881012"/>
              <a:gd name="connsiteY3705" fmla="*/ 1086045 h 2335963"/>
              <a:gd name="connsiteX3706" fmla="*/ 685816 w 5881012"/>
              <a:gd name="connsiteY3706" fmla="*/ 1086044 h 2335963"/>
              <a:gd name="connsiteX3707" fmla="*/ 680105 w 5881012"/>
              <a:gd name="connsiteY3707" fmla="*/ 1064735 h 2335963"/>
              <a:gd name="connsiteX3708" fmla="*/ 693629 w 5881012"/>
              <a:gd name="connsiteY3708" fmla="*/ 1056930 h 2335963"/>
              <a:gd name="connsiteX3709" fmla="*/ 1803544 w 5881012"/>
              <a:gd name="connsiteY3709" fmla="*/ 1056452 h 2335963"/>
              <a:gd name="connsiteX3710" fmla="*/ 1799779 w 5881012"/>
              <a:gd name="connsiteY3710" fmla="*/ 1057262 h 2335963"/>
              <a:gd name="connsiteX3711" fmla="*/ 1793562 w 5881012"/>
              <a:gd name="connsiteY3711" fmla="*/ 1059721 h 2335963"/>
              <a:gd name="connsiteX3712" fmla="*/ 1788005 w 5881012"/>
              <a:gd name="connsiteY3712" fmla="*/ 1064994 h 2335963"/>
              <a:gd name="connsiteX3713" fmla="*/ 1788430 w 5881012"/>
              <a:gd name="connsiteY3713" fmla="*/ 1072644 h 2335963"/>
              <a:gd name="connsiteX3714" fmla="*/ 1789947 w 5881012"/>
              <a:gd name="connsiteY3714" fmla="*/ 1075700 h 2335963"/>
              <a:gd name="connsiteX3715" fmla="*/ 1795550 w 5881012"/>
              <a:gd name="connsiteY3715" fmla="*/ 1080582 h 2335963"/>
              <a:gd name="connsiteX3716" fmla="*/ 1798218 w 5881012"/>
              <a:gd name="connsiteY3716" fmla="*/ 1080978 h 2335963"/>
              <a:gd name="connsiteX3717" fmla="*/ 1802924 w 5881012"/>
              <a:gd name="connsiteY3717" fmla="*/ 1079669 h 2335963"/>
              <a:gd name="connsiteX3718" fmla="*/ 1808691 w 5881012"/>
              <a:gd name="connsiteY3718" fmla="*/ 1076572 h 2335963"/>
              <a:gd name="connsiteX3719" fmla="*/ 1813044 w 5881012"/>
              <a:gd name="connsiteY3719" fmla="*/ 1064517 h 2335963"/>
              <a:gd name="connsiteX3720" fmla="*/ 1811950 w 5881012"/>
              <a:gd name="connsiteY3720" fmla="*/ 1062041 h 2335963"/>
              <a:gd name="connsiteX3721" fmla="*/ 1806876 w 5881012"/>
              <a:gd name="connsiteY3721" fmla="*/ 1057078 h 2335963"/>
              <a:gd name="connsiteX3722" fmla="*/ 1803544 w 5881012"/>
              <a:gd name="connsiteY3722" fmla="*/ 1056452 h 2335963"/>
              <a:gd name="connsiteX3723" fmla="*/ 1387980 w 5881012"/>
              <a:gd name="connsiteY3723" fmla="*/ 1055138 h 2335963"/>
              <a:gd name="connsiteX3724" fmla="*/ 1406126 w 5881012"/>
              <a:gd name="connsiteY3724" fmla="*/ 1060014 h 2335963"/>
              <a:gd name="connsiteX3725" fmla="*/ 1423068 w 5881012"/>
              <a:gd name="connsiteY3725" fmla="*/ 1082093 h 2335963"/>
              <a:gd name="connsiteX3726" fmla="*/ 1419436 w 5881012"/>
              <a:gd name="connsiteY3726" fmla="*/ 1109691 h 2335963"/>
              <a:gd name="connsiteX3727" fmla="*/ 1387913 w 5881012"/>
              <a:gd name="connsiteY3727" fmla="*/ 1127876 h 2335963"/>
              <a:gd name="connsiteX3728" fmla="*/ 1369761 w 5881012"/>
              <a:gd name="connsiteY3728" fmla="*/ 1122993 h 2335963"/>
              <a:gd name="connsiteX3729" fmla="*/ 1352842 w 5881012"/>
              <a:gd name="connsiteY3729" fmla="*/ 1100909 h 2335963"/>
              <a:gd name="connsiteX3730" fmla="*/ 1356452 w 5881012"/>
              <a:gd name="connsiteY3730" fmla="*/ 1073317 h 2335963"/>
              <a:gd name="connsiteX3731" fmla="*/ 1387980 w 5881012"/>
              <a:gd name="connsiteY3731" fmla="*/ 1055138 h 2335963"/>
              <a:gd name="connsiteX3732" fmla="*/ 2161613 w 5881012"/>
              <a:gd name="connsiteY3732" fmla="*/ 1051646 h 2335963"/>
              <a:gd name="connsiteX3733" fmla="*/ 2155991 w 5881012"/>
              <a:gd name="connsiteY3733" fmla="*/ 1053588 h 2335963"/>
              <a:gd name="connsiteX3734" fmla="*/ 2143249 w 5881012"/>
              <a:gd name="connsiteY3734" fmla="*/ 1061152 h 2335963"/>
              <a:gd name="connsiteX3735" fmla="*/ 2138153 w 5881012"/>
              <a:gd name="connsiteY3735" fmla="*/ 1066821 h 2335963"/>
              <a:gd name="connsiteX3736" fmla="*/ 2139147 w 5881012"/>
              <a:gd name="connsiteY3736" fmla="*/ 1074380 h 2335963"/>
              <a:gd name="connsiteX3737" fmla="*/ 2139148 w 5881012"/>
              <a:gd name="connsiteY3737" fmla="*/ 1074379 h 2335963"/>
              <a:gd name="connsiteX3738" fmla="*/ 2144234 w 5881012"/>
              <a:gd name="connsiteY3738" fmla="*/ 1084115 h 2335963"/>
              <a:gd name="connsiteX3739" fmla="*/ 2149429 w 5881012"/>
              <a:gd name="connsiteY3739" fmla="*/ 1089095 h 2335963"/>
              <a:gd name="connsiteX3740" fmla="*/ 2152628 w 5881012"/>
              <a:gd name="connsiteY3740" fmla="*/ 1089675 h 2335963"/>
              <a:gd name="connsiteX3741" fmla="*/ 2156615 w 5881012"/>
              <a:gd name="connsiteY3741" fmla="*/ 1088756 h 2335963"/>
              <a:gd name="connsiteX3742" fmla="*/ 2169527 w 5881012"/>
              <a:gd name="connsiteY3742" fmla="*/ 1084069 h 2335963"/>
              <a:gd name="connsiteX3743" fmla="*/ 2175671 w 5881012"/>
              <a:gd name="connsiteY3743" fmla="*/ 1078888 h 2335963"/>
              <a:gd name="connsiteX3744" fmla="*/ 2175327 w 5881012"/>
              <a:gd name="connsiteY3744" fmla="*/ 1070859 h 2335963"/>
              <a:gd name="connsiteX3745" fmla="*/ 2170439 w 5881012"/>
              <a:gd name="connsiteY3745" fmla="*/ 1058481 h 2335963"/>
              <a:gd name="connsiteX3746" fmla="*/ 2164537 w 5881012"/>
              <a:gd name="connsiteY3746" fmla="*/ 1052128 h 2335963"/>
              <a:gd name="connsiteX3747" fmla="*/ 2161613 w 5881012"/>
              <a:gd name="connsiteY3747" fmla="*/ 1051646 h 2335963"/>
              <a:gd name="connsiteX3748" fmla="*/ 3096341 w 5881012"/>
              <a:gd name="connsiteY3748" fmla="*/ 1047108 h 2335963"/>
              <a:gd name="connsiteX3749" fmla="*/ 3091344 w 5881012"/>
              <a:gd name="connsiteY3749" fmla="*/ 1048596 h 2335963"/>
              <a:gd name="connsiteX3750" fmla="*/ 3074471 w 5881012"/>
              <a:gd name="connsiteY3750" fmla="*/ 1056275 h 2335963"/>
              <a:gd name="connsiteX3751" fmla="*/ 3068420 w 5881012"/>
              <a:gd name="connsiteY3751" fmla="*/ 1061829 h 2335963"/>
              <a:gd name="connsiteX3752" fmla="*/ 3069285 w 5881012"/>
              <a:gd name="connsiteY3752" fmla="*/ 1069991 h 2335963"/>
              <a:gd name="connsiteX3753" fmla="*/ 3076596 w 5881012"/>
              <a:gd name="connsiteY3753" fmla="*/ 1086585 h 2335963"/>
              <a:gd name="connsiteX3754" fmla="*/ 3082289 w 5881012"/>
              <a:gd name="connsiteY3754" fmla="*/ 1092828 h 2335963"/>
              <a:gd name="connsiteX3755" fmla="*/ 3085414 w 5881012"/>
              <a:gd name="connsiteY3755" fmla="*/ 1093379 h 2335963"/>
              <a:gd name="connsiteX3756" fmla="*/ 3090661 w 5881012"/>
              <a:gd name="connsiteY3756" fmla="*/ 1091720 h 2335963"/>
              <a:gd name="connsiteX3757" fmla="*/ 3107942 w 5881012"/>
              <a:gd name="connsiteY3757" fmla="*/ 1083483 h 2335963"/>
              <a:gd name="connsiteX3758" fmla="*/ 3114048 w 5881012"/>
              <a:gd name="connsiteY3758" fmla="*/ 1077780 h 2335963"/>
              <a:gd name="connsiteX3759" fmla="*/ 3112937 w 5881012"/>
              <a:gd name="connsiteY3759" fmla="*/ 1069498 h 2335963"/>
              <a:gd name="connsiteX3760" fmla="*/ 3112936 w 5881012"/>
              <a:gd name="connsiteY3760" fmla="*/ 1069497 h 2335963"/>
              <a:gd name="connsiteX3761" fmla="*/ 3105030 w 5881012"/>
              <a:gd name="connsiteY3761" fmla="*/ 1053466 h 2335963"/>
              <a:gd name="connsiteX3762" fmla="*/ 3099396 w 5881012"/>
              <a:gd name="connsiteY3762" fmla="*/ 1047637 h 2335963"/>
              <a:gd name="connsiteX3763" fmla="*/ 3096341 w 5881012"/>
              <a:gd name="connsiteY3763" fmla="*/ 1047108 h 2335963"/>
              <a:gd name="connsiteX3764" fmla="*/ 1631938 w 5881012"/>
              <a:gd name="connsiteY3764" fmla="*/ 1030934 h 2335963"/>
              <a:gd name="connsiteX3765" fmla="*/ 1648146 w 5881012"/>
              <a:gd name="connsiteY3765" fmla="*/ 1035294 h 2335963"/>
              <a:gd name="connsiteX3766" fmla="*/ 1660040 w 5881012"/>
              <a:gd name="connsiteY3766" fmla="*/ 1079669 h 2335963"/>
              <a:gd name="connsiteX3767" fmla="*/ 1660038 w 5881012"/>
              <a:gd name="connsiteY3767" fmla="*/ 1079669 h 2335963"/>
              <a:gd name="connsiteX3768" fmla="*/ 1631877 w 5881012"/>
              <a:gd name="connsiteY3768" fmla="*/ 1095924 h 2335963"/>
              <a:gd name="connsiteX3769" fmla="*/ 1615660 w 5881012"/>
              <a:gd name="connsiteY3769" fmla="*/ 1091564 h 2335963"/>
              <a:gd name="connsiteX3770" fmla="*/ 1603773 w 5881012"/>
              <a:gd name="connsiteY3770" fmla="*/ 1047189 h 2335963"/>
              <a:gd name="connsiteX3771" fmla="*/ 1631938 w 5881012"/>
              <a:gd name="connsiteY3771" fmla="*/ 1030934 h 2335963"/>
              <a:gd name="connsiteX3772" fmla="*/ 2570226 w 5881012"/>
              <a:gd name="connsiteY3772" fmla="*/ 1028200 h 2335963"/>
              <a:gd name="connsiteX3773" fmla="*/ 2583251 w 5881012"/>
              <a:gd name="connsiteY3773" fmla="*/ 1031704 h 2335963"/>
              <a:gd name="connsiteX3774" fmla="*/ 2583251 w 5881012"/>
              <a:gd name="connsiteY3774" fmla="*/ 1031703 h 2335963"/>
              <a:gd name="connsiteX3775" fmla="*/ 2595410 w 5881012"/>
              <a:gd name="connsiteY3775" fmla="*/ 1047567 h 2335963"/>
              <a:gd name="connsiteX3776" fmla="*/ 2592817 w 5881012"/>
              <a:gd name="connsiteY3776" fmla="*/ 1067377 h 2335963"/>
              <a:gd name="connsiteX3777" fmla="*/ 2570176 w 5881012"/>
              <a:gd name="connsiteY3777" fmla="*/ 1080444 h 2335963"/>
              <a:gd name="connsiteX3778" fmla="*/ 2557144 w 5881012"/>
              <a:gd name="connsiteY3778" fmla="*/ 1076941 h 2335963"/>
              <a:gd name="connsiteX3779" fmla="*/ 2544971 w 5881012"/>
              <a:gd name="connsiteY3779" fmla="*/ 1061082 h 2335963"/>
              <a:gd name="connsiteX3780" fmla="*/ 2547580 w 5881012"/>
              <a:gd name="connsiteY3780" fmla="*/ 1041267 h 2335963"/>
              <a:gd name="connsiteX3781" fmla="*/ 2570226 w 5881012"/>
              <a:gd name="connsiteY3781" fmla="*/ 1028200 h 2335963"/>
              <a:gd name="connsiteX3782" fmla="*/ 4202851 w 5881012"/>
              <a:gd name="connsiteY3782" fmla="*/ 1025322 h 2335963"/>
              <a:gd name="connsiteX3783" fmla="*/ 4222248 w 5881012"/>
              <a:gd name="connsiteY3783" fmla="*/ 1030537 h 2335963"/>
              <a:gd name="connsiteX3784" fmla="*/ 4236463 w 5881012"/>
              <a:gd name="connsiteY3784" fmla="*/ 1083620 h 2335963"/>
              <a:gd name="connsiteX3785" fmla="*/ 4202777 w 5881012"/>
              <a:gd name="connsiteY3785" fmla="*/ 1103051 h 2335963"/>
              <a:gd name="connsiteX3786" fmla="*/ 4183387 w 5881012"/>
              <a:gd name="connsiteY3786" fmla="*/ 1097836 h 2335963"/>
              <a:gd name="connsiteX3787" fmla="*/ 4183386 w 5881012"/>
              <a:gd name="connsiteY3787" fmla="*/ 1097836 h 2335963"/>
              <a:gd name="connsiteX3788" fmla="*/ 4169167 w 5881012"/>
              <a:gd name="connsiteY3788" fmla="*/ 1044765 h 2335963"/>
              <a:gd name="connsiteX3789" fmla="*/ 4202851 w 5881012"/>
              <a:gd name="connsiteY3789" fmla="*/ 1025322 h 2335963"/>
              <a:gd name="connsiteX3790" fmla="*/ 4446791 w 5881012"/>
              <a:gd name="connsiteY3790" fmla="*/ 1022170 h 2335963"/>
              <a:gd name="connsiteX3791" fmla="*/ 4453740 w 5881012"/>
              <a:gd name="connsiteY3791" fmla="*/ 1024036 h 2335963"/>
              <a:gd name="connsiteX3792" fmla="*/ 4460224 w 5881012"/>
              <a:gd name="connsiteY3792" fmla="*/ 1032508 h 2335963"/>
              <a:gd name="connsiteX3793" fmla="*/ 4458846 w 5881012"/>
              <a:gd name="connsiteY3793" fmla="*/ 1043077 h 2335963"/>
              <a:gd name="connsiteX3794" fmla="*/ 4446767 w 5881012"/>
              <a:gd name="connsiteY3794" fmla="*/ 1050049 h 2335963"/>
              <a:gd name="connsiteX3795" fmla="*/ 4439817 w 5881012"/>
              <a:gd name="connsiteY3795" fmla="*/ 1048177 h 2335963"/>
              <a:gd name="connsiteX3796" fmla="*/ 4433327 w 5881012"/>
              <a:gd name="connsiteY3796" fmla="*/ 1039717 h 2335963"/>
              <a:gd name="connsiteX3797" fmla="*/ 4434712 w 5881012"/>
              <a:gd name="connsiteY3797" fmla="*/ 1029142 h 2335963"/>
              <a:gd name="connsiteX3798" fmla="*/ 4446791 w 5881012"/>
              <a:gd name="connsiteY3798" fmla="*/ 1022170 h 2335963"/>
              <a:gd name="connsiteX3799" fmla="*/ 2055532 w 5881012"/>
              <a:gd name="connsiteY3799" fmla="*/ 1019884 h 2335963"/>
              <a:gd name="connsiteX3800" fmla="*/ 2050515 w 5881012"/>
              <a:gd name="connsiteY3800" fmla="*/ 1021389 h 2335963"/>
              <a:gd name="connsiteX3801" fmla="*/ 2042434 w 5881012"/>
              <a:gd name="connsiteY3801" fmla="*/ 1025874 h 2335963"/>
              <a:gd name="connsiteX3802" fmla="*/ 2037552 w 5881012"/>
              <a:gd name="connsiteY3802" fmla="*/ 1031400 h 2335963"/>
              <a:gd name="connsiteX3803" fmla="*/ 2038356 w 5881012"/>
              <a:gd name="connsiteY3803" fmla="*/ 1038729 h 2335963"/>
              <a:gd name="connsiteX3804" fmla="*/ 2038356 w 5881012"/>
              <a:gd name="connsiteY3804" fmla="*/ 1038728 h 2335963"/>
              <a:gd name="connsiteX3805" fmla="*/ 2041564 w 5881012"/>
              <a:gd name="connsiteY3805" fmla="*/ 1044994 h 2335963"/>
              <a:gd name="connsiteX3806" fmla="*/ 2046696 w 5881012"/>
              <a:gd name="connsiteY3806" fmla="*/ 1049808 h 2335963"/>
              <a:gd name="connsiteX3807" fmla="*/ 2049884 w 5881012"/>
              <a:gd name="connsiteY3807" fmla="*/ 1050382 h 2335963"/>
              <a:gd name="connsiteX3808" fmla="*/ 2053729 w 5881012"/>
              <a:gd name="connsiteY3808" fmla="*/ 1049532 h 2335963"/>
              <a:gd name="connsiteX3809" fmla="*/ 2061902 w 5881012"/>
              <a:gd name="connsiteY3809" fmla="*/ 1046344 h 2335963"/>
              <a:gd name="connsiteX3810" fmla="*/ 2067537 w 5881012"/>
              <a:gd name="connsiteY3810" fmla="*/ 1041204 h 2335963"/>
              <a:gd name="connsiteX3811" fmla="*/ 2067293 w 5881012"/>
              <a:gd name="connsiteY3811" fmla="*/ 1033582 h 2335963"/>
              <a:gd name="connsiteX3812" fmla="*/ 2064175 w 5881012"/>
              <a:gd name="connsiteY3812" fmla="*/ 1026093 h 2335963"/>
              <a:gd name="connsiteX3813" fmla="*/ 2058502 w 5881012"/>
              <a:gd name="connsiteY3813" fmla="*/ 1020378 h 2335963"/>
              <a:gd name="connsiteX3814" fmla="*/ 2055532 w 5881012"/>
              <a:gd name="connsiteY3814" fmla="*/ 1019884 h 2335963"/>
              <a:gd name="connsiteX3815" fmla="*/ 1528718 w 5881012"/>
              <a:gd name="connsiteY3815" fmla="*/ 1014421 h 2335963"/>
              <a:gd name="connsiteX3816" fmla="*/ 1534436 w 5881012"/>
              <a:gd name="connsiteY3816" fmla="*/ 1015955 h 2335963"/>
              <a:gd name="connsiteX3817" fmla="*/ 1539761 w 5881012"/>
              <a:gd name="connsiteY3817" fmla="*/ 1022904 h 2335963"/>
              <a:gd name="connsiteX3818" fmla="*/ 1538617 w 5881012"/>
              <a:gd name="connsiteY3818" fmla="*/ 1031583 h 2335963"/>
              <a:gd name="connsiteX3819" fmla="*/ 1528695 w 5881012"/>
              <a:gd name="connsiteY3819" fmla="*/ 1037315 h 2335963"/>
              <a:gd name="connsiteX3820" fmla="*/ 1522989 w 5881012"/>
              <a:gd name="connsiteY3820" fmla="*/ 1035776 h 2335963"/>
              <a:gd name="connsiteX3821" fmla="*/ 1517650 w 5881012"/>
              <a:gd name="connsiteY3821" fmla="*/ 1028826 h 2335963"/>
              <a:gd name="connsiteX3822" fmla="*/ 1518796 w 5881012"/>
              <a:gd name="connsiteY3822" fmla="*/ 1020148 h 2335963"/>
              <a:gd name="connsiteX3823" fmla="*/ 1528718 w 5881012"/>
              <a:gd name="connsiteY3823" fmla="*/ 1014421 h 2335963"/>
              <a:gd name="connsiteX3824" fmla="*/ 3343159 w 5881012"/>
              <a:gd name="connsiteY3824" fmla="*/ 1013973 h 2335963"/>
              <a:gd name="connsiteX3825" fmla="*/ 3337553 w 5881012"/>
              <a:gd name="connsiteY3825" fmla="*/ 1015896 h 2335963"/>
              <a:gd name="connsiteX3826" fmla="*/ 3317097 w 5881012"/>
              <a:gd name="connsiteY3826" fmla="*/ 1026080 h 2335963"/>
              <a:gd name="connsiteX3827" fmla="*/ 3310885 w 5881012"/>
              <a:gd name="connsiteY3827" fmla="*/ 1031766 h 2335963"/>
              <a:gd name="connsiteX3828" fmla="*/ 3311982 w 5881012"/>
              <a:gd name="connsiteY3828" fmla="*/ 1040111 h 2335963"/>
              <a:gd name="connsiteX3829" fmla="*/ 3320830 w 5881012"/>
              <a:gd name="connsiteY3829" fmla="*/ 1059789 h 2335963"/>
              <a:gd name="connsiteX3830" fmla="*/ 3326497 w 5881012"/>
              <a:gd name="connsiteY3830" fmla="*/ 1066199 h 2335963"/>
              <a:gd name="connsiteX3831" fmla="*/ 3329696 w 5881012"/>
              <a:gd name="connsiteY3831" fmla="*/ 1066779 h 2335963"/>
              <a:gd name="connsiteX3832" fmla="*/ 3334985 w 5881012"/>
              <a:gd name="connsiteY3832" fmla="*/ 1065090 h 2335963"/>
              <a:gd name="connsiteX3833" fmla="*/ 3356473 w 5881012"/>
              <a:gd name="connsiteY3833" fmla="*/ 1055740 h 2335963"/>
              <a:gd name="connsiteX3834" fmla="*/ 3363190 w 5881012"/>
              <a:gd name="connsiteY3834" fmla="*/ 1049979 h 2335963"/>
              <a:gd name="connsiteX3835" fmla="*/ 3361857 w 5881012"/>
              <a:gd name="connsiteY3835" fmla="*/ 1041237 h 2335963"/>
              <a:gd name="connsiteX3836" fmla="*/ 3361858 w 5881012"/>
              <a:gd name="connsiteY3836" fmla="*/ 1041238 h 2335963"/>
              <a:gd name="connsiteX3837" fmla="*/ 3352004 w 5881012"/>
              <a:gd name="connsiteY3837" fmla="*/ 1020888 h 2335963"/>
              <a:gd name="connsiteX3838" fmla="*/ 3346134 w 5881012"/>
              <a:gd name="connsiteY3838" fmla="*/ 1014473 h 2335963"/>
              <a:gd name="connsiteX3839" fmla="*/ 3343159 w 5881012"/>
              <a:gd name="connsiteY3839" fmla="*/ 1013973 h 2335963"/>
              <a:gd name="connsiteX3840" fmla="*/ 1284786 w 5881012"/>
              <a:gd name="connsiteY3840" fmla="*/ 1012313 h 2335963"/>
              <a:gd name="connsiteX3841" fmla="*/ 1305558 w 5881012"/>
              <a:gd name="connsiteY3841" fmla="*/ 1017896 h 2335963"/>
              <a:gd name="connsiteX3842" fmla="*/ 1320790 w 5881012"/>
              <a:gd name="connsiteY3842" fmla="*/ 1074753 h 2335963"/>
              <a:gd name="connsiteX3843" fmla="*/ 1284706 w 5881012"/>
              <a:gd name="connsiteY3843" fmla="*/ 1095573 h 2335963"/>
              <a:gd name="connsiteX3844" fmla="*/ 1263928 w 5881012"/>
              <a:gd name="connsiteY3844" fmla="*/ 1089991 h 2335963"/>
              <a:gd name="connsiteX3845" fmla="*/ 1263930 w 5881012"/>
              <a:gd name="connsiteY3845" fmla="*/ 1089991 h 2335963"/>
              <a:gd name="connsiteX3846" fmla="*/ 1244538 w 5881012"/>
              <a:gd name="connsiteY3846" fmla="*/ 1064718 h 2335963"/>
              <a:gd name="connsiteX3847" fmla="*/ 1248699 w 5881012"/>
              <a:gd name="connsiteY3847" fmla="*/ 1033134 h 2335963"/>
              <a:gd name="connsiteX3848" fmla="*/ 1284786 w 5881012"/>
              <a:gd name="connsiteY3848" fmla="*/ 1012313 h 2335963"/>
              <a:gd name="connsiteX3849" fmla="*/ 2992296 w 5881012"/>
              <a:gd name="connsiteY3849" fmla="*/ 1011422 h 2335963"/>
              <a:gd name="connsiteX3850" fmla="*/ 2987472 w 5881012"/>
              <a:gd name="connsiteY3850" fmla="*/ 1012801 h 2335963"/>
              <a:gd name="connsiteX3851" fmla="*/ 2971604 w 5881012"/>
              <a:gd name="connsiteY3851" fmla="*/ 1019808 h 2335963"/>
              <a:gd name="connsiteX3852" fmla="*/ 2965568 w 5881012"/>
              <a:gd name="connsiteY3852" fmla="*/ 1025282 h 2335963"/>
              <a:gd name="connsiteX3853" fmla="*/ 2966323 w 5881012"/>
              <a:gd name="connsiteY3853" fmla="*/ 1033398 h 2335963"/>
              <a:gd name="connsiteX3854" fmla="*/ 2973080 w 5881012"/>
              <a:gd name="connsiteY3854" fmla="*/ 1048986 h 2335963"/>
              <a:gd name="connsiteX3855" fmla="*/ 2978783 w 5881012"/>
              <a:gd name="connsiteY3855" fmla="*/ 1055201 h 2335963"/>
              <a:gd name="connsiteX3856" fmla="*/ 2981884 w 5881012"/>
              <a:gd name="connsiteY3856" fmla="*/ 1055741 h 2335963"/>
              <a:gd name="connsiteX3857" fmla="*/ 2987146 w 5881012"/>
              <a:gd name="connsiteY3857" fmla="*/ 1054069 h 2335963"/>
              <a:gd name="connsiteX3858" fmla="*/ 3003362 w 5881012"/>
              <a:gd name="connsiteY3858" fmla="*/ 1046068 h 2335963"/>
              <a:gd name="connsiteX3859" fmla="*/ 3009258 w 5881012"/>
              <a:gd name="connsiteY3859" fmla="*/ 1040370 h 2335963"/>
              <a:gd name="connsiteX3860" fmla="*/ 3008187 w 5881012"/>
              <a:gd name="connsiteY3860" fmla="*/ 1032237 h 2335963"/>
              <a:gd name="connsiteX3861" fmla="*/ 3008189 w 5881012"/>
              <a:gd name="connsiteY3861" fmla="*/ 1032238 h 2335963"/>
              <a:gd name="connsiteX3862" fmla="*/ 3000936 w 5881012"/>
              <a:gd name="connsiteY3862" fmla="*/ 1017626 h 2335963"/>
              <a:gd name="connsiteX3863" fmla="*/ 2995369 w 5881012"/>
              <a:gd name="connsiteY3863" fmla="*/ 1011956 h 2335963"/>
              <a:gd name="connsiteX3864" fmla="*/ 2992296 w 5881012"/>
              <a:gd name="connsiteY3864" fmla="*/ 1011422 h 2335963"/>
              <a:gd name="connsiteX3865" fmla="*/ 3508529 w 5881012"/>
              <a:gd name="connsiteY3865" fmla="*/ 1004139 h 2335963"/>
              <a:gd name="connsiteX3866" fmla="*/ 3529020 w 5881012"/>
              <a:gd name="connsiteY3866" fmla="*/ 1009647 h 2335963"/>
              <a:gd name="connsiteX3867" fmla="*/ 3544055 w 5881012"/>
              <a:gd name="connsiteY3867" fmla="*/ 1065752 h 2335963"/>
              <a:gd name="connsiteX3868" fmla="*/ 3508455 w 5881012"/>
              <a:gd name="connsiteY3868" fmla="*/ 1086291 h 2335963"/>
              <a:gd name="connsiteX3869" fmla="*/ 3487954 w 5881012"/>
              <a:gd name="connsiteY3869" fmla="*/ 1080783 h 2335963"/>
              <a:gd name="connsiteX3870" fmla="*/ 3468818 w 5881012"/>
              <a:gd name="connsiteY3870" fmla="*/ 1055844 h 2335963"/>
              <a:gd name="connsiteX3871" fmla="*/ 3472923 w 5881012"/>
              <a:gd name="connsiteY3871" fmla="*/ 1024685 h 2335963"/>
              <a:gd name="connsiteX3872" fmla="*/ 3472922 w 5881012"/>
              <a:gd name="connsiteY3872" fmla="*/ 1024685 h 2335963"/>
              <a:gd name="connsiteX3873" fmla="*/ 3508529 w 5881012"/>
              <a:gd name="connsiteY3873" fmla="*/ 1004139 h 2335963"/>
              <a:gd name="connsiteX3874" fmla="*/ 937619 w 5881012"/>
              <a:gd name="connsiteY3874" fmla="*/ 999504 h 2335963"/>
              <a:gd name="connsiteX3875" fmla="*/ 960054 w 5881012"/>
              <a:gd name="connsiteY3875" fmla="*/ 1005535 h 2335963"/>
              <a:gd name="connsiteX3876" fmla="*/ 980994 w 5881012"/>
              <a:gd name="connsiteY3876" fmla="*/ 1032829 h 2335963"/>
              <a:gd name="connsiteX3877" fmla="*/ 976504 w 5881012"/>
              <a:gd name="connsiteY3877" fmla="*/ 1066929 h 2335963"/>
              <a:gd name="connsiteX3878" fmla="*/ 937539 w 5881012"/>
              <a:gd name="connsiteY3878" fmla="*/ 1089410 h 2335963"/>
              <a:gd name="connsiteX3879" fmla="*/ 915104 w 5881012"/>
              <a:gd name="connsiteY3879" fmla="*/ 1083379 h 2335963"/>
              <a:gd name="connsiteX3880" fmla="*/ 915103 w 5881012"/>
              <a:gd name="connsiteY3880" fmla="*/ 1083379 h 2335963"/>
              <a:gd name="connsiteX3881" fmla="*/ 894166 w 5881012"/>
              <a:gd name="connsiteY3881" fmla="*/ 1056091 h 2335963"/>
              <a:gd name="connsiteX3882" fmla="*/ 898658 w 5881012"/>
              <a:gd name="connsiteY3882" fmla="*/ 1021979 h 2335963"/>
              <a:gd name="connsiteX3883" fmla="*/ 937619 w 5881012"/>
              <a:gd name="connsiteY3883" fmla="*/ 999504 h 2335963"/>
              <a:gd name="connsiteX3884" fmla="*/ 4099644 w 5881012"/>
              <a:gd name="connsiteY3884" fmla="*/ 996071 h 2335963"/>
              <a:gd name="connsiteX3885" fmla="*/ 4114890 w 5881012"/>
              <a:gd name="connsiteY3885" fmla="*/ 1000178 h 2335963"/>
              <a:gd name="connsiteX3886" fmla="*/ 4129123 w 5881012"/>
              <a:gd name="connsiteY3886" fmla="*/ 1018718 h 2335963"/>
              <a:gd name="connsiteX3887" fmla="*/ 4126071 w 5881012"/>
              <a:gd name="connsiteY3887" fmla="*/ 1041893 h 2335963"/>
              <a:gd name="connsiteX3888" fmla="*/ 4099586 w 5881012"/>
              <a:gd name="connsiteY3888" fmla="*/ 1057177 h 2335963"/>
              <a:gd name="connsiteX3889" fmla="*/ 4084334 w 5881012"/>
              <a:gd name="connsiteY3889" fmla="*/ 1053082 h 2335963"/>
              <a:gd name="connsiteX3890" fmla="*/ 4070108 w 5881012"/>
              <a:gd name="connsiteY3890" fmla="*/ 1034530 h 2335963"/>
              <a:gd name="connsiteX3891" fmla="*/ 4073160 w 5881012"/>
              <a:gd name="connsiteY3891" fmla="*/ 1011355 h 2335963"/>
              <a:gd name="connsiteX3892" fmla="*/ 4099644 w 5881012"/>
              <a:gd name="connsiteY3892" fmla="*/ 996071 h 2335963"/>
              <a:gd name="connsiteX3893" fmla="*/ 2467019 w 5881012"/>
              <a:gd name="connsiteY3893" fmla="*/ 989251 h 2335963"/>
              <a:gd name="connsiteX3894" fmla="*/ 2480747 w 5881012"/>
              <a:gd name="connsiteY3894" fmla="*/ 992944 h 2335963"/>
              <a:gd name="connsiteX3895" fmla="*/ 2493561 w 5881012"/>
              <a:gd name="connsiteY3895" fmla="*/ 1009641 h 2335963"/>
              <a:gd name="connsiteX3896" fmla="*/ 2490812 w 5881012"/>
              <a:gd name="connsiteY3896" fmla="*/ 1030508 h 2335963"/>
              <a:gd name="connsiteX3897" fmla="*/ 2466971 w 5881012"/>
              <a:gd name="connsiteY3897" fmla="*/ 1044265 h 2335963"/>
              <a:gd name="connsiteX3898" fmla="*/ 2453246 w 5881012"/>
              <a:gd name="connsiteY3898" fmla="*/ 1040577 h 2335963"/>
              <a:gd name="connsiteX3899" fmla="*/ 2440433 w 5881012"/>
              <a:gd name="connsiteY3899" fmla="*/ 1023875 h 2335963"/>
              <a:gd name="connsiteX3900" fmla="*/ 2443180 w 5881012"/>
              <a:gd name="connsiteY3900" fmla="*/ 1003008 h 2335963"/>
              <a:gd name="connsiteX3901" fmla="*/ 2467019 w 5881012"/>
              <a:gd name="connsiteY3901" fmla="*/ 989251 h 2335963"/>
              <a:gd name="connsiteX3902" fmla="*/ 1950981 w 5881012"/>
              <a:gd name="connsiteY3902" fmla="*/ 987386 h 2335963"/>
              <a:gd name="connsiteX3903" fmla="*/ 1946389 w 5881012"/>
              <a:gd name="connsiteY3903" fmla="*/ 988626 h 2335963"/>
              <a:gd name="connsiteX3904" fmla="*/ 1941598 w 5881012"/>
              <a:gd name="connsiteY3904" fmla="*/ 991154 h 2335963"/>
              <a:gd name="connsiteX3905" fmla="*/ 1936874 w 5881012"/>
              <a:gd name="connsiteY3905" fmla="*/ 996460 h 2335963"/>
              <a:gd name="connsiteX3906" fmla="*/ 1937391 w 5881012"/>
              <a:gd name="connsiteY3906" fmla="*/ 1003542 h 2335963"/>
              <a:gd name="connsiteX3907" fmla="*/ 1938664 w 5881012"/>
              <a:gd name="connsiteY3907" fmla="*/ 1006155 h 2335963"/>
              <a:gd name="connsiteX3908" fmla="*/ 1946946 w 5881012"/>
              <a:gd name="connsiteY3908" fmla="*/ 1011451 h 2335963"/>
              <a:gd name="connsiteX3909" fmla="*/ 1950728 w 5881012"/>
              <a:gd name="connsiteY3909" fmla="*/ 1010624 h 2335963"/>
              <a:gd name="connsiteX3910" fmla="*/ 1955653 w 5881012"/>
              <a:gd name="connsiteY3910" fmla="*/ 1008614 h 2335963"/>
              <a:gd name="connsiteX3911" fmla="*/ 1960975 w 5881012"/>
              <a:gd name="connsiteY3911" fmla="*/ 1003502 h 2335963"/>
              <a:gd name="connsiteX3912" fmla="*/ 1960774 w 5881012"/>
              <a:gd name="connsiteY3912" fmla="*/ 996128 h 2335963"/>
              <a:gd name="connsiteX3913" fmla="*/ 1959421 w 5881012"/>
              <a:gd name="connsiteY3913" fmla="*/ 993054 h 2335963"/>
              <a:gd name="connsiteX3914" fmla="*/ 1953913 w 5881012"/>
              <a:gd name="connsiteY3914" fmla="*/ 987868 h 2335963"/>
              <a:gd name="connsiteX3915" fmla="*/ 1950981 w 5881012"/>
              <a:gd name="connsiteY3915" fmla="*/ 987386 h 2335963"/>
              <a:gd name="connsiteX3916" fmla="*/ 834397 w 5881012"/>
              <a:gd name="connsiteY3916" fmla="*/ 987144 h 2335963"/>
              <a:gd name="connsiteX3917" fmla="*/ 844259 w 5881012"/>
              <a:gd name="connsiteY3917" fmla="*/ 989792 h 2335963"/>
              <a:gd name="connsiteX3918" fmla="*/ 851482 w 5881012"/>
              <a:gd name="connsiteY3918" fmla="*/ 1016770 h 2335963"/>
              <a:gd name="connsiteX3919" fmla="*/ 834360 w 5881012"/>
              <a:gd name="connsiteY3919" fmla="*/ 1026649 h 2335963"/>
              <a:gd name="connsiteX3920" fmla="*/ 824498 w 5881012"/>
              <a:gd name="connsiteY3920" fmla="*/ 1024001 h 2335963"/>
              <a:gd name="connsiteX3921" fmla="*/ 817276 w 5881012"/>
              <a:gd name="connsiteY3921" fmla="*/ 997023 h 2335963"/>
              <a:gd name="connsiteX3922" fmla="*/ 834397 w 5881012"/>
              <a:gd name="connsiteY3922" fmla="*/ 987144 h 2335963"/>
              <a:gd name="connsiteX3923" fmla="*/ 4343595 w 5881012"/>
              <a:gd name="connsiteY3923" fmla="*/ 981562 h 2335963"/>
              <a:gd name="connsiteX3924" fmla="*/ 4352066 w 5881012"/>
              <a:gd name="connsiteY3924" fmla="*/ 983842 h 2335963"/>
              <a:gd name="connsiteX3925" fmla="*/ 4359981 w 5881012"/>
              <a:gd name="connsiteY3925" fmla="*/ 994152 h 2335963"/>
              <a:gd name="connsiteX3926" fmla="*/ 4358281 w 5881012"/>
              <a:gd name="connsiteY3926" fmla="*/ 1007035 h 2335963"/>
              <a:gd name="connsiteX3927" fmla="*/ 4343566 w 5881012"/>
              <a:gd name="connsiteY3927" fmla="*/ 1015535 h 2335963"/>
              <a:gd name="connsiteX3928" fmla="*/ 4335088 w 5881012"/>
              <a:gd name="connsiteY3928" fmla="*/ 1013255 h 2335963"/>
              <a:gd name="connsiteX3929" fmla="*/ 4327185 w 5881012"/>
              <a:gd name="connsiteY3929" fmla="*/ 1002934 h 2335963"/>
              <a:gd name="connsiteX3930" fmla="*/ 4328874 w 5881012"/>
              <a:gd name="connsiteY3930" fmla="*/ 990057 h 2335963"/>
              <a:gd name="connsiteX3931" fmla="*/ 4343595 w 5881012"/>
              <a:gd name="connsiteY3931" fmla="*/ 981562 h 2335963"/>
              <a:gd name="connsiteX3932" fmla="*/ 3237731 w 5881012"/>
              <a:gd name="connsiteY3932" fmla="*/ 979724 h 2335963"/>
              <a:gd name="connsiteX3933" fmla="*/ 3232565 w 5881012"/>
              <a:gd name="connsiteY3933" fmla="*/ 981327 h 2335963"/>
              <a:gd name="connsiteX3934" fmla="*/ 3215612 w 5881012"/>
              <a:gd name="connsiteY3934" fmla="*/ 989402 h 2335963"/>
              <a:gd name="connsiteX3935" fmla="*/ 3209630 w 5881012"/>
              <a:gd name="connsiteY3935" fmla="*/ 995014 h 2335963"/>
              <a:gd name="connsiteX3936" fmla="*/ 3210579 w 5881012"/>
              <a:gd name="connsiteY3936" fmla="*/ 1003158 h 2335963"/>
              <a:gd name="connsiteX3937" fmla="*/ 3218240 w 5881012"/>
              <a:gd name="connsiteY3937" fmla="*/ 1020102 h 2335963"/>
              <a:gd name="connsiteX3938" fmla="*/ 3223865 w 5881012"/>
              <a:gd name="connsiteY3938" fmla="*/ 1026242 h 2335963"/>
              <a:gd name="connsiteX3939" fmla="*/ 3227033 w 5881012"/>
              <a:gd name="connsiteY3939" fmla="*/ 1026811 h 2335963"/>
              <a:gd name="connsiteX3940" fmla="*/ 3232137 w 5881012"/>
              <a:gd name="connsiteY3940" fmla="*/ 1025249 h 2335963"/>
              <a:gd name="connsiteX3941" fmla="*/ 3249511 w 5881012"/>
              <a:gd name="connsiteY3941" fmla="*/ 1017317 h 2335963"/>
              <a:gd name="connsiteX3942" fmla="*/ 3255717 w 5881012"/>
              <a:gd name="connsiteY3942" fmla="*/ 1011625 h 2335963"/>
              <a:gd name="connsiteX3943" fmla="*/ 3254618 w 5881012"/>
              <a:gd name="connsiteY3943" fmla="*/ 1003279 h 2335963"/>
              <a:gd name="connsiteX3944" fmla="*/ 3254618 w 5881012"/>
              <a:gd name="connsiteY3944" fmla="*/ 1003278 h 2335963"/>
              <a:gd name="connsiteX3945" fmla="*/ 3246487 w 5881012"/>
              <a:gd name="connsiteY3945" fmla="*/ 986300 h 2335963"/>
              <a:gd name="connsiteX3946" fmla="*/ 3240798 w 5881012"/>
              <a:gd name="connsiteY3946" fmla="*/ 980252 h 2335963"/>
              <a:gd name="connsiteX3947" fmla="*/ 3237731 w 5881012"/>
              <a:gd name="connsiteY3947" fmla="*/ 979724 h 2335963"/>
              <a:gd name="connsiteX3948" fmla="*/ 1425514 w 5881012"/>
              <a:gd name="connsiteY3948" fmla="*/ 979350 h 2335963"/>
              <a:gd name="connsiteX3949" fmla="*/ 1429988 w 5881012"/>
              <a:gd name="connsiteY3949" fmla="*/ 980550 h 2335963"/>
              <a:gd name="connsiteX3950" fmla="*/ 1433260 w 5881012"/>
              <a:gd name="connsiteY3950" fmla="*/ 992773 h 2335963"/>
              <a:gd name="connsiteX3951" fmla="*/ 1425497 w 5881012"/>
              <a:gd name="connsiteY3951" fmla="*/ 997259 h 2335963"/>
              <a:gd name="connsiteX3952" fmla="*/ 1421023 w 5881012"/>
              <a:gd name="connsiteY3952" fmla="*/ 996058 h 2335963"/>
              <a:gd name="connsiteX3953" fmla="*/ 1417754 w 5881012"/>
              <a:gd name="connsiteY3953" fmla="*/ 983830 h 2335963"/>
              <a:gd name="connsiteX3954" fmla="*/ 1425514 w 5881012"/>
              <a:gd name="connsiteY3954" fmla="*/ 979350 h 2335963"/>
              <a:gd name="connsiteX3955" fmla="*/ 3996424 w 5881012"/>
              <a:gd name="connsiteY3955" fmla="*/ 978999 h 2335963"/>
              <a:gd name="connsiteX3956" fmla="*/ 4001447 w 5881012"/>
              <a:gd name="connsiteY3956" fmla="*/ 980349 h 2335963"/>
              <a:gd name="connsiteX3957" fmla="*/ 4005126 w 5881012"/>
              <a:gd name="connsiteY3957" fmla="*/ 994094 h 2335963"/>
              <a:gd name="connsiteX3958" fmla="*/ 3996402 w 5881012"/>
              <a:gd name="connsiteY3958" fmla="*/ 999125 h 2335963"/>
              <a:gd name="connsiteX3959" fmla="*/ 3991385 w 5881012"/>
              <a:gd name="connsiteY3959" fmla="*/ 997775 h 2335963"/>
              <a:gd name="connsiteX3960" fmla="*/ 3991385 w 5881012"/>
              <a:gd name="connsiteY3960" fmla="*/ 997776 h 2335963"/>
              <a:gd name="connsiteX3961" fmla="*/ 3986706 w 5881012"/>
              <a:gd name="connsiteY3961" fmla="*/ 991665 h 2335963"/>
              <a:gd name="connsiteX3962" fmla="*/ 3987703 w 5881012"/>
              <a:gd name="connsiteY3962" fmla="*/ 984031 h 2335963"/>
              <a:gd name="connsiteX3963" fmla="*/ 3996424 w 5881012"/>
              <a:gd name="connsiteY3963" fmla="*/ 978999 h 2335963"/>
              <a:gd name="connsiteX3964" fmla="*/ 2888441 w 5881012"/>
              <a:gd name="connsiteY3964" fmla="*/ 975301 h 2335963"/>
              <a:gd name="connsiteX3965" fmla="*/ 2883771 w 5881012"/>
              <a:gd name="connsiteY3965" fmla="*/ 976588 h 2335963"/>
              <a:gd name="connsiteX3966" fmla="*/ 2866907 w 5881012"/>
              <a:gd name="connsiteY3966" fmla="*/ 983526 h 2335963"/>
              <a:gd name="connsiteX3967" fmla="*/ 2860664 w 5881012"/>
              <a:gd name="connsiteY3967" fmla="*/ 988926 h 2335963"/>
              <a:gd name="connsiteX3968" fmla="*/ 2861333 w 5881012"/>
              <a:gd name="connsiteY3968" fmla="*/ 997150 h 2335963"/>
              <a:gd name="connsiteX3969" fmla="*/ 2867970 w 5881012"/>
              <a:gd name="connsiteY3969" fmla="*/ 1013015 h 2335963"/>
              <a:gd name="connsiteX3970" fmla="*/ 2873798 w 5881012"/>
              <a:gd name="connsiteY3970" fmla="*/ 1019430 h 2335963"/>
              <a:gd name="connsiteX3971" fmla="*/ 2876821 w 5881012"/>
              <a:gd name="connsiteY3971" fmla="*/ 1019947 h 2335963"/>
              <a:gd name="connsiteX3972" fmla="*/ 2882362 w 5881012"/>
              <a:gd name="connsiteY3972" fmla="*/ 1018074 h 2335963"/>
              <a:gd name="connsiteX3973" fmla="*/ 2899418 w 5881012"/>
              <a:gd name="connsiteY3973" fmla="*/ 1009040 h 2335963"/>
              <a:gd name="connsiteX3974" fmla="*/ 2905175 w 5881012"/>
              <a:gd name="connsiteY3974" fmla="*/ 1003319 h 2335963"/>
              <a:gd name="connsiteX3975" fmla="*/ 2904084 w 5881012"/>
              <a:gd name="connsiteY3975" fmla="*/ 995272 h 2335963"/>
              <a:gd name="connsiteX3976" fmla="*/ 2897026 w 5881012"/>
              <a:gd name="connsiteY3976" fmla="*/ 981355 h 2335963"/>
              <a:gd name="connsiteX3977" fmla="*/ 2891524 w 5881012"/>
              <a:gd name="connsiteY3977" fmla="*/ 975835 h 2335963"/>
              <a:gd name="connsiteX3978" fmla="*/ 2888441 w 5881012"/>
              <a:gd name="connsiteY3978" fmla="*/ 975301 h 2335963"/>
              <a:gd name="connsiteX3979" fmla="*/ 1181581 w 5881012"/>
              <a:gd name="connsiteY3979" fmla="*/ 973365 h 2335963"/>
              <a:gd name="connsiteX3980" fmla="*/ 1203042 w 5881012"/>
              <a:gd name="connsiteY3980" fmla="*/ 979137 h 2335963"/>
              <a:gd name="connsiteX3981" fmla="*/ 1223086 w 5881012"/>
              <a:gd name="connsiteY3981" fmla="*/ 1005248 h 2335963"/>
              <a:gd name="connsiteX3982" fmla="*/ 1218788 w 5881012"/>
              <a:gd name="connsiteY3982" fmla="*/ 1037889 h 2335963"/>
              <a:gd name="connsiteX3983" fmla="*/ 1181506 w 5881012"/>
              <a:gd name="connsiteY3983" fmla="*/ 1059399 h 2335963"/>
              <a:gd name="connsiteX3984" fmla="*/ 1160040 w 5881012"/>
              <a:gd name="connsiteY3984" fmla="*/ 1053627 h 2335963"/>
              <a:gd name="connsiteX3985" fmla="*/ 1160039 w 5881012"/>
              <a:gd name="connsiteY3985" fmla="*/ 1053627 h 2335963"/>
              <a:gd name="connsiteX3986" fmla="*/ 1139999 w 5881012"/>
              <a:gd name="connsiteY3986" fmla="*/ 1027511 h 2335963"/>
              <a:gd name="connsiteX3987" fmla="*/ 1144299 w 5881012"/>
              <a:gd name="connsiteY3987" fmla="*/ 994881 h 2335963"/>
              <a:gd name="connsiteX3988" fmla="*/ 1181581 w 5881012"/>
              <a:gd name="connsiteY3988" fmla="*/ 973365 h 2335963"/>
              <a:gd name="connsiteX3989" fmla="*/ 3649261 w 5881012"/>
              <a:gd name="connsiteY3989" fmla="*/ 970068 h 2335963"/>
              <a:gd name="connsiteX3990" fmla="*/ 3654002 w 5881012"/>
              <a:gd name="connsiteY3990" fmla="*/ 971343 h 2335963"/>
              <a:gd name="connsiteX3991" fmla="*/ 3658434 w 5881012"/>
              <a:gd name="connsiteY3991" fmla="*/ 977121 h 2335963"/>
              <a:gd name="connsiteX3992" fmla="*/ 3657483 w 5881012"/>
              <a:gd name="connsiteY3992" fmla="*/ 984330 h 2335963"/>
              <a:gd name="connsiteX3993" fmla="*/ 3649242 w 5881012"/>
              <a:gd name="connsiteY3993" fmla="*/ 989086 h 2335963"/>
              <a:gd name="connsiteX3994" fmla="*/ 3644495 w 5881012"/>
              <a:gd name="connsiteY3994" fmla="*/ 987811 h 2335963"/>
              <a:gd name="connsiteX3995" fmla="*/ 3644493 w 5881012"/>
              <a:gd name="connsiteY3995" fmla="*/ 987811 h 2335963"/>
              <a:gd name="connsiteX3996" fmla="*/ 3641018 w 5881012"/>
              <a:gd name="connsiteY3996" fmla="*/ 974824 h 2335963"/>
              <a:gd name="connsiteX3997" fmla="*/ 3649261 w 5881012"/>
              <a:gd name="connsiteY3997" fmla="*/ 970068 h 2335963"/>
              <a:gd name="connsiteX3998" fmla="*/ 1844426 w 5881012"/>
              <a:gd name="connsiteY3998" fmla="*/ 951080 h 2335963"/>
              <a:gd name="connsiteX3999" fmla="*/ 1840239 w 5881012"/>
              <a:gd name="connsiteY3999" fmla="*/ 952097 h 2335963"/>
              <a:gd name="connsiteX4000" fmla="*/ 1835058 w 5881012"/>
              <a:gd name="connsiteY4000" fmla="*/ 954492 h 2335963"/>
              <a:gd name="connsiteX4001" fmla="*/ 1829959 w 5881012"/>
              <a:gd name="connsiteY4001" fmla="*/ 959810 h 2335963"/>
              <a:gd name="connsiteX4002" fmla="*/ 1830458 w 5881012"/>
              <a:gd name="connsiteY4002" fmla="*/ 967162 h 2335963"/>
              <a:gd name="connsiteX4003" fmla="*/ 1831681 w 5881012"/>
              <a:gd name="connsiteY4003" fmla="*/ 969609 h 2335963"/>
              <a:gd name="connsiteX4004" fmla="*/ 1837009 w 5881012"/>
              <a:gd name="connsiteY4004" fmla="*/ 974336 h 2335963"/>
              <a:gd name="connsiteX4005" fmla="*/ 1839915 w 5881012"/>
              <a:gd name="connsiteY4005" fmla="*/ 974813 h 2335963"/>
              <a:gd name="connsiteX4006" fmla="*/ 1839915 w 5881012"/>
              <a:gd name="connsiteY4006" fmla="*/ 974812 h 2335963"/>
              <a:gd name="connsiteX4007" fmla="*/ 1844111 w 5881012"/>
              <a:gd name="connsiteY4007" fmla="*/ 973790 h 2335963"/>
              <a:gd name="connsiteX4008" fmla="*/ 1849149 w 5881012"/>
              <a:gd name="connsiteY4008" fmla="*/ 971441 h 2335963"/>
              <a:gd name="connsiteX4009" fmla="*/ 1854125 w 5881012"/>
              <a:gd name="connsiteY4009" fmla="*/ 966364 h 2335963"/>
              <a:gd name="connsiteX4010" fmla="*/ 1853944 w 5881012"/>
              <a:gd name="connsiteY4010" fmla="*/ 959259 h 2335963"/>
              <a:gd name="connsiteX4011" fmla="*/ 1852881 w 5881012"/>
              <a:gd name="connsiteY4011" fmla="*/ 956783 h 2335963"/>
              <a:gd name="connsiteX4012" fmla="*/ 1847597 w 5881012"/>
              <a:gd name="connsiteY4012" fmla="*/ 951649 h 2335963"/>
              <a:gd name="connsiteX4013" fmla="*/ 1844426 w 5881012"/>
              <a:gd name="connsiteY4013" fmla="*/ 951080 h 2335963"/>
              <a:gd name="connsiteX4014" fmla="*/ 2363822 w 5881012"/>
              <a:gd name="connsiteY4014" fmla="*/ 950581 h 2335963"/>
              <a:gd name="connsiteX4015" fmla="*/ 2378101 w 5881012"/>
              <a:gd name="connsiteY4015" fmla="*/ 954423 h 2335963"/>
              <a:gd name="connsiteX4016" fmla="*/ 2391429 w 5881012"/>
              <a:gd name="connsiteY4016" fmla="*/ 971797 h 2335963"/>
              <a:gd name="connsiteX4017" fmla="*/ 2388572 w 5881012"/>
              <a:gd name="connsiteY4017" fmla="*/ 993503 h 2335963"/>
              <a:gd name="connsiteX4018" fmla="*/ 2363774 w 5881012"/>
              <a:gd name="connsiteY4018" fmla="*/ 1007816 h 2335963"/>
              <a:gd name="connsiteX4019" fmla="*/ 2349495 w 5881012"/>
              <a:gd name="connsiteY4019" fmla="*/ 1003973 h 2335963"/>
              <a:gd name="connsiteX4020" fmla="*/ 2336163 w 5881012"/>
              <a:gd name="connsiteY4020" fmla="*/ 986605 h 2335963"/>
              <a:gd name="connsiteX4021" fmla="*/ 2339019 w 5881012"/>
              <a:gd name="connsiteY4021" fmla="*/ 964900 h 2335963"/>
              <a:gd name="connsiteX4022" fmla="*/ 2363822 w 5881012"/>
              <a:gd name="connsiteY4022" fmla="*/ 950581 h 2335963"/>
              <a:gd name="connsiteX4023" fmla="*/ 3133702 w 5881012"/>
              <a:gd name="connsiteY4023" fmla="*/ 944394 h 2335963"/>
              <a:gd name="connsiteX4024" fmla="*/ 3128735 w 5881012"/>
              <a:gd name="connsiteY4024" fmla="*/ 945865 h 2335963"/>
              <a:gd name="connsiteX4025" fmla="*/ 3114323 w 5881012"/>
              <a:gd name="connsiteY4025" fmla="*/ 952729 h 2335963"/>
              <a:gd name="connsiteX4026" fmla="*/ 3108562 w 5881012"/>
              <a:gd name="connsiteY4026" fmla="*/ 958271 h 2335963"/>
              <a:gd name="connsiteX4027" fmla="*/ 3109389 w 5881012"/>
              <a:gd name="connsiteY4027" fmla="*/ 966226 h 2335963"/>
              <a:gd name="connsiteX4028" fmla="*/ 3115994 w 5881012"/>
              <a:gd name="connsiteY4028" fmla="*/ 980849 h 2335963"/>
              <a:gd name="connsiteX4029" fmla="*/ 3121549 w 5881012"/>
              <a:gd name="connsiteY4029" fmla="*/ 986782 h 2335963"/>
              <a:gd name="connsiteX4030" fmla="*/ 3124727 w 5881012"/>
              <a:gd name="connsiteY4030" fmla="*/ 987351 h 2335963"/>
              <a:gd name="connsiteX4031" fmla="*/ 3129630 w 5881012"/>
              <a:gd name="connsiteY4031" fmla="*/ 985921 h 2335963"/>
              <a:gd name="connsiteX4032" fmla="*/ 3144430 w 5881012"/>
              <a:gd name="connsiteY4032" fmla="*/ 979172 h 2335963"/>
              <a:gd name="connsiteX4033" fmla="*/ 3150415 w 5881012"/>
              <a:gd name="connsiteY4033" fmla="*/ 973537 h 2335963"/>
              <a:gd name="connsiteX4034" fmla="*/ 3149430 w 5881012"/>
              <a:gd name="connsiteY4034" fmla="*/ 965376 h 2335963"/>
              <a:gd name="connsiteX4035" fmla="*/ 3149431 w 5881012"/>
              <a:gd name="connsiteY4035" fmla="*/ 965376 h 2335963"/>
              <a:gd name="connsiteX4036" fmla="*/ 3142387 w 5881012"/>
              <a:gd name="connsiteY4036" fmla="*/ 950735 h 2335963"/>
              <a:gd name="connsiteX4037" fmla="*/ 3136764 w 5881012"/>
              <a:gd name="connsiteY4037" fmla="*/ 944923 h 2335963"/>
              <a:gd name="connsiteX4038" fmla="*/ 3133702 w 5881012"/>
              <a:gd name="connsiteY4038" fmla="*/ 944394 h 2335963"/>
              <a:gd name="connsiteX4039" fmla="*/ 1078377 w 5881012"/>
              <a:gd name="connsiteY4039" fmla="*/ 941619 h 2335963"/>
              <a:gd name="connsiteX4040" fmla="*/ 1096943 w 5881012"/>
              <a:gd name="connsiteY4040" fmla="*/ 946611 h 2335963"/>
              <a:gd name="connsiteX4041" fmla="*/ 1114269 w 5881012"/>
              <a:gd name="connsiteY4041" fmla="*/ 969194 h 2335963"/>
              <a:gd name="connsiteX4042" fmla="*/ 1110553 w 5881012"/>
              <a:gd name="connsiteY4042" fmla="*/ 997413 h 2335963"/>
              <a:gd name="connsiteX4043" fmla="*/ 1078308 w 5881012"/>
              <a:gd name="connsiteY4043" fmla="*/ 1016023 h 2335963"/>
              <a:gd name="connsiteX4044" fmla="*/ 1059747 w 5881012"/>
              <a:gd name="connsiteY4044" fmla="*/ 1011032 h 2335963"/>
              <a:gd name="connsiteX4045" fmla="*/ 1046132 w 5881012"/>
              <a:gd name="connsiteY4045" fmla="*/ 960223 h 2335963"/>
              <a:gd name="connsiteX4046" fmla="*/ 1078377 w 5881012"/>
              <a:gd name="connsiteY4046" fmla="*/ 941619 h 2335963"/>
              <a:gd name="connsiteX4047" fmla="*/ 4240392 w 5881012"/>
              <a:gd name="connsiteY4047" fmla="*/ 940402 h 2335963"/>
              <a:gd name="connsiteX4048" fmla="*/ 4250668 w 5881012"/>
              <a:gd name="connsiteY4048" fmla="*/ 943165 h 2335963"/>
              <a:gd name="connsiteX4049" fmla="*/ 4260259 w 5881012"/>
              <a:gd name="connsiteY4049" fmla="*/ 955657 h 2335963"/>
              <a:gd name="connsiteX4050" fmla="*/ 4258197 w 5881012"/>
              <a:gd name="connsiteY4050" fmla="*/ 971274 h 2335963"/>
              <a:gd name="connsiteX4051" fmla="*/ 4240358 w 5881012"/>
              <a:gd name="connsiteY4051" fmla="*/ 981573 h 2335963"/>
              <a:gd name="connsiteX4052" fmla="*/ 4230088 w 5881012"/>
              <a:gd name="connsiteY4052" fmla="*/ 978810 h 2335963"/>
              <a:gd name="connsiteX4053" fmla="*/ 4222552 w 5881012"/>
              <a:gd name="connsiteY4053" fmla="*/ 950695 h 2335963"/>
              <a:gd name="connsiteX4054" fmla="*/ 4240392 w 5881012"/>
              <a:gd name="connsiteY4054" fmla="*/ 940402 h 2335963"/>
              <a:gd name="connsiteX4055" fmla="*/ 1322311 w 5881012"/>
              <a:gd name="connsiteY4055" fmla="*/ 939575 h 2335963"/>
              <a:gd name="connsiteX4056" fmla="*/ 1327897 w 5881012"/>
              <a:gd name="connsiteY4056" fmla="*/ 941074 h 2335963"/>
              <a:gd name="connsiteX4057" fmla="*/ 1333092 w 5881012"/>
              <a:gd name="connsiteY4057" fmla="*/ 947852 h 2335963"/>
              <a:gd name="connsiteX4058" fmla="*/ 1331976 w 5881012"/>
              <a:gd name="connsiteY4058" fmla="*/ 956318 h 2335963"/>
              <a:gd name="connsiteX4059" fmla="*/ 1322292 w 5881012"/>
              <a:gd name="connsiteY4059" fmla="*/ 961912 h 2335963"/>
              <a:gd name="connsiteX4060" fmla="*/ 1316715 w 5881012"/>
              <a:gd name="connsiteY4060" fmla="*/ 960413 h 2335963"/>
              <a:gd name="connsiteX4061" fmla="*/ 1316714 w 5881012"/>
              <a:gd name="connsiteY4061" fmla="*/ 960413 h 2335963"/>
              <a:gd name="connsiteX4062" fmla="*/ 1312633 w 5881012"/>
              <a:gd name="connsiteY4062" fmla="*/ 945158 h 2335963"/>
              <a:gd name="connsiteX4063" fmla="*/ 1322311 w 5881012"/>
              <a:gd name="connsiteY4063" fmla="*/ 939575 h 2335963"/>
              <a:gd name="connsiteX4064" fmla="*/ 2784667 w 5881012"/>
              <a:gd name="connsiteY4064" fmla="*/ 938668 h 2335963"/>
              <a:gd name="connsiteX4065" fmla="*/ 2780083 w 5881012"/>
              <a:gd name="connsiteY4065" fmla="*/ 939903 h 2335963"/>
              <a:gd name="connsiteX4066" fmla="*/ 2762758 w 5881012"/>
              <a:gd name="connsiteY4066" fmla="*/ 946778 h 2335963"/>
              <a:gd name="connsiteX4067" fmla="*/ 2756417 w 5881012"/>
              <a:gd name="connsiteY4067" fmla="*/ 952131 h 2335963"/>
              <a:gd name="connsiteX4068" fmla="*/ 2757037 w 5881012"/>
              <a:gd name="connsiteY4068" fmla="*/ 960401 h 2335963"/>
              <a:gd name="connsiteX4069" fmla="*/ 2763964 w 5881012"/>
              <a:gd name="connsiteY4069" fmla="*/ 978281 h 2335963"/>
              <a:gd name="connsiteX4070" fmla="*/ 2769848 w 5881012"/>
              <a:gd name="connsiteY4070" fmla="*/ 985116 h 2335963"/>
              <a:gd name="connsiteX4071" fmla="*/ 2772910 w 5881012"/>
              <a:gd name="connsiteY4071" fmla="*/ 985644 h 2335963"/>
              <a:gd name="connsiteX4072" fmla="*/ 2778730 w 5881012"/>
              <a:gd name="connsiteY4072" fmla="*/ 983542 h 2335963"/>
              <a:gd name="connsiteX4073" fmla="*/ 2796692 w 5881012"/>
              <a:gd name="connsiteY4073" fmla="*/ 973623 h 2335963"/>
              <a:gd name="connsiteX4074" fmla="*/ 2802518 w 5881012"/>
              <a:gd name="connsiteY4074" fmla="*/ 967765 h 2335963"/>
              <a:gd name="connsiteX4075" fmla="*/ 2801223 w 5881012"/>
              <a:gd name="connsiteY4075" fmla="*/ 959609 h 2335963"/>
              <a:gd name="connsiteX4076" fmla="*/ 2793216 w 5881012"/>
              <a:gd name="connsiteY4076" fmla="*/ 944624 h 2335963"/>
              <a:gd name="connsiteX4077" fmla="*/ 2787748 w 5881012"/>
              <a:gd name="connsiteY4077" fmla="*/ 939202 h 2335963"/>
              <a:gd name="connsiteX4078" fmla="*/ 2784667 w 5881012"/>
              <a:gd name="connsiteY4078" fmla="*/ 938668 h 2335963"/>
              <a:gd name="connsiteX4079" fmla="*/ 975160 w 5881012"/>
              <a:gd name="connsiteY4079" fmla="*/ 921781 h 2335963"/>
              <a:gd name="connsiteX4080" fmla="*/ 984884 w 5881012"/>
              <a:gd name="connsiteY4080" fmla="*/ 924394 h 2335963"/>
              <a:gd name="connsiteX4081" fmla="*/ 993950 w 5881012"/>
              <a:gd name="connsiteY4081" fmla="*/ 936215 h 2335963"/>
              <a:gd name="connsiteX4082" fmla="*/ 992003 w 5881012"/>
              <a:gd name="connsiteY4082" fmla="*/ 950999 h 2335963"/>
              <a:gd name="connsiteX4083" fmla="*/ 975125 w 5881012"/>
              <a:gd name="connsiteY4083" fmla="*/ 960735 h 2335963"/>
              <a:gd name="connsiteX4084" fmla="*/ 965399 w 5881012"/>
              <a:gd name="connsiteY4084" fmla="*/ 958122 h 2335963"/>
              <a:gd name="connsiteX4085" fmla="*/ 956332 w 5881012"/>
              <a:gd name="connsiteY4085" fmla="*/ 946301 h 2335963"/>
              <a:gd name="connsiteX4086" fmla="*/ 958280 w 5881012"/>
              <a:gd name="connsiteY4086" fmla="*/ 931517 h 2335963"/>
              <a:gd name="connsiteX4087" fmla="*/ 975160 w 5881012"/>
              <a:gd name="connsiteY4087" fmla="*/ 921781 h 2335963"/>
              <a:gd name="connsiteX4088" fmla="*/ 1669504 w 5881012"/>
              <a:gd name="connsiteY4088" fmla="*/ 918048 h 2335963"/>
              <a:gd name="connsiteX4089" fmla="*/ 1690561 w 5881012"/>
              <a:gd name="connsiteY4089" fmla="*/ 923706 h 2335963"/>
              <a:gd name="connsiteX4090" fmla="*/ 1710211 w 5881012"/>
              <a:gd name="connsiteY4090" fmla="*/ 949311 h 2335963"/>
              <a:gd name="connsiteX4091" fmla="*/ 1705995 w 5881012"/>
              <a:gd name="connsiteY4091" fmla="*/ 981314 h 2335963"/>
              <a:gd name="connsiteX4092" fmla="*/ 1669431 w 5881012"/>
              <a:gd name="connsiteY4092" fmla="*/ 1002411 h 2335963"/>
              <a:gd name="connsiteX4093" fmla="*/ 1648385 w 5881012"/>
              <a:gd name="connsiteY4093" fmla="*/ 996753 h 2335963"/>
              <a:gd name="connsiteX4094" fmla="*/ 1632943 w 5881012"/>
              <a:gd name="connsiteY4094" fmla="*/ 939139 h 2335963"/>
              <a:gd name="connsiteX4095" fmla="*/ 1669504 w 5881012"/>
              <a:gd name="connsiteY4095" fmla="*/ 918048 h 2335963"/>
              <a:gd name="connsiteX4096" fmla="*/ 1566279 w 5881012"/>
              <a:gd name="connsiteY4096" fmla="*/ 910943 h 2335963"/>
              <a:gd name="connsiteX4097" fmla="*/ 1572120 w 5881012"/>
              <a:gd name="connsiteY4097" fmla="*/ 912517 h 2335963"/>
              <a:gd name="connsiteX4098" fmla="*/ 1577591 w 5881012"/>
              <a:gd name="connsiteY4098" fmla="*/ 919633 h 2335963"/>
              <a:gd name="connsiteX4099" fmla="*/ 1576418 w 5881012"/>
              <a:gd name="connsiteY4099" fmla="*/ 928524 h 2335963"/>
              <a:gd name="connsiteX4100" fmla="*/ 1566256 w 5881012"/>
              <a:gd name="connsiteY4100" fmla="*/ 934389 h 2335963"/>
              <a:gd name="connsiteX4101" fmla="*/ 1560415 w 5881012"/>
              <a:gd name="connsiteY4101" fmla="*/ 932815 h 2335963"/>
              <a:gd name="connsiteX4102" fmla="*/ 1560414 w 5881012"/>
              <a:gd name="connsiteY4102" fmla="*/ 932815 h 2335963"/>
              <a:gd name="connsiteX4103" fmla="*/ 1554949 w 5881012"/>
              <a:gd name="connsiteY4103" fmla="*/ 925704 h 2335963"/>
              <a:gd name="connsiteX4104" fmla="*/ 1556122 w 5881012"/>
              <a:gd name="connsiteY4104" fmla="*/ 916801 h 2335963"/>
              <a:gd name="connsiteX4105" fmla="*/ 1566279 w 5881012"/>
              <a:gd name="connsiteY4105" fmla="*/ 910943 h 2335963"/>
              <a:gd name="connsiteX4106" fmla="*/ 2260627 w 5881012"/>
              <a:gd name="connsiteY4106" fmla="*/ 910805 h 2335963"/>
              <a:gd name="connsiteX4107" fmla="*/ 2276009 w 5881012"/>
              <a:gd name="connsiteY4107" fmla="*/ 914940 h 2335963"/>
              <a:gd name="connsiteX4108" fmla="*/ 2290371 w 5881012"/>
              <a:gd name="connsiteY4108" fmla="*/ 933659 h 2335963"/>
              <a:gd name="connsiteX4109" fmla="*/ 2287290 w 5881012"/>
              <a:gd name="connsiteY4109" fmla="*/ 957047 h 2335963"/>
              <a:gd name="connsiteX4110" fmla="*/ 2260567 w 5881012"/>
              <a:gd name="connsiteY4110" fmla="*/ 972469 h 2335963"/>
              <a:gd name="connsiteX4111" fmla="*/ 2245178 w 5881012"/>
              <a:gd name="connsiteY4111" fmla="*/ 968334 h 2335963"/>
              <a:gd name="connsiteX4112" fmla="*/ 2230821 w 5881012"/>
              <a:gd name="connsiteY4112" fmla="*/ 949615 h 2335963"/>
              <a:gd name="connsiteX4113" fmla="*/ 2233902 w 5881012"/>
              <a:gd name="connsiteY4113" fmla="*/ 926227 h 2335963"/>
              <a:gd name="connsiteX4114" fmla="*/ 2260627 w 5881012"/>
              <a:gd name="connsiteY4114" fmla="*/ 910805 h 2335963"/>
              <a:gd name="connsiteX4115" fmla="*/ 3546076 w 5881012"/>
              <a:gd name="connsiteY4115" fmla="*/ 909800 h 2335963"/>
              <a:gd name="connsiteX4116" fmla="*/ 3562153 w 5881012"/>
              <a:gd name="connsiteY4116" fmla="*/ 914125 h 2335963"/>
              <a:gd name="connsiteX4117" fmla="*/ 3577162 w 5881012"/>
              <a:gd name="connsiteY4117" fmla="*/ 933682 h 2335963"/>
              <a:gd name="connsiteX4118" fmla="*/ 3573945 w 5881012"/>
              <a:gd name="connsiteY4118" fmla="*/ 958116 h 2335963"/>
              <a:gd name="connsiteX4119" fmla="*/ 3546022 w 5881012"/>
              <a:gd name="connsiteY4119" fmla="*/ 974232 h 2335963"/>
              <a:gd name="connsiteX4120" fmla="*/ 3529945 w 5881012"/>
              <a:gd name="connsiteY4120" fmla="*/ 969907 h 2335963"/>
              <a:gd name="connsiteX4121" fmla="*/ 3514936 w 5881012"/>
              <a:gd name="connsiteY4121" fmla="*/ 950350 h 2335963"/>
              <a:gd name="connsiteX4122" fmla="*/ 3518156 w 5881012"/>
              <a:gd name="connsiteY4122" fmla="*/ 925905 h 2335963"/>
              <a:gd name="connsiteX4123" fmla="*/ 3546076 w 5881012"/>
              <a:gd name="connsiteY4123" fmla="*/ 909800 h 2335963"/>
              <a:gd name="connsiteX4124" fmla="*/ 3383080 w 5881012"/>
              <a:gd name="connsiteY4124" fmla="*/ 908858 h 2335963"/>
              <a:gd name="connsiteX4125" fmla="*/ 3377184 w 5881012"/>
              <a:gd name="connsiteY4125" fmla="*/ 911024 h 2335963"/>
              <a:gd name="connsiteX4126" fmla="*/ 3354603 w 5881012"/>
              <a:gd name="connsiteY4126" fmla="*/ 922867 h 2335963"/>
              <a:gd name="connsiteX4127" fmla="*/ 3348406 w 5881012"/>
              <a:gd name="connsiteY4127" fmla="*/ 928547 h 2335963"/>
              <a:gd name="connsiteX4128" fmla="*/ 3349491 w 5881012"/>
              <a:gd name="connsiteY4128" fmla="*/ 936887 h 2335963"/>
              <a:gd name="connsiteX4129" fmla="*/ 3358690 w 5881012"/>
              <a:gd name="connsiteY4129" fmla="*/ 957892 h 2335963"/>
              <a:gd name="connsiteX4130" fmla="*/ 3364371 w 5881012"/>
              <a:gd name="connsiteY4130" fmla="*/ 964463 h 2335963"/>
              <a:gd name="connsiteX4131" fmla="*/ 3367595 w 5881012"/>
              <a:gd name="connsiteY4131" fmla="*/ 965054 h 2335963"/>
              <a:gd name="connsiteX4132" fmla="*/ 3372978 w 5881012"/>
              <a:gd name="connsiteY4132" fmla="*/ 963297 h 2335963"/>
              <a:gd name="connsiteX4133" fmla="*/ 3397554 w 5881012"/>
              <a:gd name="connsiteY4133" fmla="*/ 953303 h 2335963"/>
              <a:gd name="connsiteX4134" fmla="*/ 3404796 w 5881012"/>
              <a:gd name="connsiteY4134" fmla="*/ 947496 h 2335963"/>
              <a:gd name="connsiteX4135" fmla="*/ 3403189 w 5881012"/>
              <a:gd name="connsiteY4135" fmla="*/ 938352 h 2335963"/>
              <a:gd name="connsiteX4136" fmla="*/ 3391974 w 5881012"/>
              <a:gd name="connsiteY4136" fmla="*/ 915975 h 2335963"/>
              <a:gd name="connsiteX4137" fmla="*/ 3385975 w 5881012"/>
              <a:gd name="connsiteY4137" fmla="*/ 909329 h 2335963"/>
              <a:gd name="connsiteX4138" fmla="*/ 3383080 w 5881012"/>
              <a:gd name="connsiteY4138" fmla="*/ 908858 h 2335963"/>
              <a:gd name="connsiteX4139" fmla="*/ 3029737 w 5881012"/>
              <a:gd name="connsiteY4139" fmla="*/ 908600 h 2335963"/>
              <a:gd name="connsiteX4140" fmla="*/ 3024963 w 5881012"/>
              <a:gd name="connsiteY4140" fmla="*/ 909950 h 2335963"/>
              <a:gd name="connsiteX4141" fmla="*/ 3012617 w 5881012"/>
              <a:gd name="connsiteY4141" fmla="*/ 915786 h 2335963"/>
              <a:gd name="connsiteX4142" fmla="*/ 3007032 w 5881012"/>
              <a:gd name="connsiteY4142" fmla="*/ 921259 h 2335963"/>
              <a:gd name="connsiteX4143" fmla="*/ 3007748 w 5881012"/>
              <a:gd name="connsiteY4143" fmla="*/ 929048 h 2335963"/>
              <a:gd name="connsiteX4144" fmla="*/ 3013396 w 5881012"/>
              <a:gd name="connsiteY4144" fmla="*/ 941558 h 2335963"/>
              <a:gd name="connsiteX4145" fmla="*/ 3018891 w 5881012"/>
              <a:gd name="connsiteY4145" fmla="*/ 947284 h 2335963"/>
              <a:gd name="connsiteX4146" fmla="*/ 3022065 w 5881012"/>
              <a:gd name="connsiteY4146" fmla="*/ 947853 h 2335963"/>
              <a:gd name="connsiteX4147" fmla="*/ 3026790 w 5881012"/>
              <a:gd name="connsiteY4147" fmla="*/ 946532 h 2335963"/>
              <a:gd name="connsiteX4148" fmla="*/ 3039429 w 5881012"/>
              <a:gd name="connsiteY4148" fmla="*/ 940736 h 2335963"/>
              <a:gd name="connsiteX4149" fmla="*/ 3045169 w 5881012"/>
              <a:gd name="connsiteY4149" fmla="*/ 935176 h 2335963"/>
              <a:gd name="connsiteX4150" fmla="*/ 3044325 w 5881012"/>
              <a:gd name="connsiteY4150" fmla="*/ 927233 h 2335963"/>
              <a:gd name="connsiteX4151" fmla="*/ 3044325 w 5881012"/>
              <a:gd name="connsiteY4151" fmla="*/ 927232 h 2335963"/>
              <a:gd name="connsiteX4152" fmla="*/ 3038356 w 5881012"/>
              <a:gd name="connsiteY4152" fmla="*/ 914740 h 2335963"/>
              <a:gd name="connsiteX4153" fmla="*/ 3032809 w 5881012"/>
              <a:gd name="connsiteY4153" fmla="*/ 909134 h 2335963"/>
              <a:gd name="connsiteX4154" fmla="*/ 3029737 w 5881012"/>
              <a:gd name="connsiteY4154" fmla="*/ 908600 h 2335963"/>
              <a:gd name="connsiteX4155" fmla="*/ 4137190 w 5881012"/>
              <a:gd name="connsiteY4155" fmla="*/ 904223 h 2335963"/>
              <a:gd name="connsiteX4156" fmla="*/ 4146776 w 5881012"/>
              <a:gd name="connsiteY4156" fmla="*/ 906802 h 2335963"/>
              <a:gd name="connsiteX4157" fmla="*/ 4155719 w 5881012"/>
              <a:gd name="connsiteY4157" fmla="*/ 918456 h 2335963"/>
              <a:gd name="connsiteX4158" fmla="*/ 4153801 w 5881012"/>
              <a:gd name="connsiteY4158" fmla="*/ 933022 h 2335963"/>
              <a:gd name="connsiteX4159" fmla="*/ 4137161 w 5881012"/>
              <a:gd name="connsiteY4159" fmla="*/ 942625 h 2335963"/>
              <a:gd name="connsiteX4160" fmla="*/ 4127575 w 5881012"/>
              <a:gd name="connsiteY4160" fmla="*/ 940046 h 2335963"/>
              <a:gd name="connsiteX4161" fmla="*/ 4120551 w 5881012"/>
              <a:gd name="connsiteY4161" fmla="*/ 913826 h 2335963"/>
              <a:gd name="connsiteX4162" fmla="*/ 4137190 w 5881012"/>
              <a:gd name="connsiteY4162" fmla="*/ 904223 h 2335963"/>
              <a:gd name="connsiteX4163" fmla="*/ 2681266 w 5881012"/>
              <a:gd name="connsiteY4163" fmla="*/ 902144 h 2335963"/>
              <a:gd name="connsiteX4164" fmla="*/ 2676770 w 5881012"/>
              <a:gd name="connsiteY4164" fmla="*/ 903327 h 2335963"/>
              <a:gd name="connsiteX4165" fmla="*/ 2656632 w 5881012"/>
              <a:gd name="connsiteY4165" fmla="*/ 910627 h 2335963"/>
              <a:gd name="connsiteX4166" fmla="*/ 2649930 w 5881012"/>
              <a:gd name="connsiteY4166" fmla="*/ 915906 h 2335963"/>
              <a:gd name="connsiteX4167" fmla="*/ 2650522 w 5881012"/>
              <a:gd name="connsiteY4167" fmla="*/ 924413 h 2335963"/>
              <a:gd name="connsiteX4168" fmla="*/ 2657741 w 5881012"/>
              <a:gd name="connsiteY4168" fmla="*/ 944653 h 2335963"/>
              <a:gd name="connsiteX4169" fmla="*/ 2663804 w 5881012"/>
              <a:gd name="connsiteY4169" fmla="*/ 952080 h 2335963"/>
              <a:gd name="connsiteX4170" fmla="*/ 2666779 w 5881012"/>
              <a:gd name="connsiteY4170" fmla="*/ 952580 h 2335963"/>
              <a:gd name="connsiteX4171" fmla="*/ 2673160 w 5881012"/>
              <a:gd name="connsiteY4171" fmla="*/ 949972 h 2335963"/>
              <a:gd name="connsiteX4172" fmla="*/ 2693817 w 5881012"/>
              <a:gd name="connsiteY4172" fmla="*/ 937405 h 2335963"/>
              <a:gd name="connsiteX4173" fmla="*/ 2699662 w 5881012"/>
              <a:gd name="connsiteY4173" fmla="*/ 931471 h 2335963"/>
              <a:gd name="connsiteX4174" fmla="*/ 2698246 w 5881012"/>
              <a:gd name="connsiteY4174" fmla="*/ 923264 h 2335963"/>
              <a:gd name="connsiteX4175" fmla="*/ 2698246 w 5881012"/>
              <a:gd name="connsiteY4175" fmla="*/ 923263 h 2335963"/>
              <a:gd name="connsiteX4176" fmla="*/ 2689779 w 5881012"/>
              <a:gd name="connsiteY4176" fmla="*/ 907991 h 2335963"/>
              <a:gd name="connsiteX4177" fmla="*/ 2684342 w 5881012"/>
              <a:gd name="connsiteY4177" fmla="*/ 902678 h 2335963"/>
              <a:gd name="connsiteX4178" fmla="*/ 2681266 w 5881012"/>
              <a:gd name="connsiteY4178" fmla="*/ 902144 h 2335963"/>
              <a:gd name="connsiteX4179" fmla="*/ 1219116 w 5881012"/>
              <a:gd name="connsiteY4179" fmla="*/ 899795 h 2335963"/>
              <a:gd name="connsiteX4180" fmla="*/ 1225793 w 5881012"/>
              <a:gd name="connsiteY4180" fmla="*/ 901593 h 2335963"/>
              <a:gd name="connsiteX4181" fmla="*/ 1232019 w 5881012"/>
              <a:gd name="connsiteY4181" fmla="*/ 909720 h 2335963"/>
              <a:gd name="connsiteX4182" fmla="*/ 1230696 w 5881012"/>
              <a:gd name="connsiteY4182" fmla="*/ 919875 h 2335963"/>
              <a:gd name="connsiteX4183" fmla="*/ 1219095 w 5881012"/>
              <a:gd name="connsiteY4183" fmla="*/ 926566 h 2335963"/>
              <a:gd name="connsiteX4184" fmla="*/ 1212415 w 5881012"/>
              <a:gd name="connsiteY4184" fmla="*/ 924768 h 2335963"/>
              <a:gd name="connsiteX4185" fmla="*/ 1206179 w 5881012"/>
              <a:gd name="connsiteY4185" fmla="*/ 916641 h 2335963"/>
              <a:gd name="connsiteX4186" fmla="*/ 1207516 w 5881012"/>
              <a:gd name="connsiteY4186" fmla="*/ 906492 h 2335963"/>
              <a:gd name="connsiteX4187" fmla="*/ 1219116 w 5881012"/>
              <a:gd name="connsiteY4187" fmla="*/ 899795 h 2335963"/>
              <a:gd name="connsiteX4188" fmla="*/ 4033982 w 5881012"/>
              <a:gd name="connsiteY4188" fmla="*/ 876906 h 2335963"/>
              <a:gd name="connsiteX4189" fmla="*/ 4038456 w 5881012"/>
              <a:gd name="connsiteY4189" fmla="*/ 878118 h 2335963"/>
              <a:gd name="connsiteX4190" fmla="*/ 4042623 w 5881012"/>
              <a:gd name="connsiteY4190" fmla="*/ 883546 h 2335963"/>
              <a:gd name="connsiteX4191" fmla="*/ 4041727 w 5881012"/>
              <a:gd name="connsiteY4191" fmla="*/ 890335 h 2335963"/>
              <a:gd name="connsiteX4192" fmla="*/ 4033968 w 5881012"/>
              <a:gd name="connsiteY4192" fmla="*/ 894815 h 2335963"/>
              <a:gd name="connsiteX4193" fmla="*/ 4029494 w 5881012"/>
              <a:gd name="connsiteY4193" fmla="*/ 893615 h 2335963"/>
              <a:gd name="connsiteX4194" fmla="*/ 4029494 w 5881012"/>
              <a:gd name="connsiteY4194" fmla="*/ 893614 h 2335963"/>
              <a:gd name="connsiteX4195" fmla="*/ 4025327 w 5881012"/>
              <a:gd name="connsiteY4195" fmla="*/ 888181 h 2335963"/>
              <a:gd name="connsiteX4196" fmla="*/ 4026222 w 5881012"/>
              <a:gd name="connsiteY4196" fmla="*/ 881392 h 2335963"/>
              <a:gd name="connsiteX4197" fmla="*/ 4033982 w 5881012"/>
              <a:gd name="connsiteY4197" fmla="*/ 876906 h 2335963"/>
              <a:gd name="connsiteX4198" fmla="*/ 3275380 w 5881012"/>
              <a:gd name="connsiteY4198" fmla="*/ 876796 h 2335963"/>
              <a:gd name="connsiteX4199" fmla="*/ 3270219 w 5881012"/>
              <a:gd name="connsiteY4199" fmla="*/ 878393 h 2335963"/>
              <a:gd name="connsiteX4200" fmla="*/ 3253537 w 5881012"/>
              <a:gd name="connsiteY4200" fmla="*/ 886377 h 2335963"/>
              <a:gd name="connsiteX4201" fmla="*/ 3247599 w 5881012"/>
              <a:gd name="connsiteY4201" fmla="*/ 891972 h 2335963"/>
              <a:gd name="connsiteX4202" fmla="*/ 3248517 w 5881012"/>
              <a:gd name="connsiteY4202" fmla="*/ 900076 h 2335963"/>
              <a:gd name="connsiteX4203" fmla="*/ 3256027 w 5881012"/>
              <a:gd name="connsiteY4203" fmla="*/ 916761 h 2335963"/>
              <a:gd name="connsiteX4204" fmla="*/ 3261639 w 5881012"/>
              <a:gd name="connsiteY4204" fmla="*/ 922884 h 2335963"/>
              <a:gd name="connsiteX4205" fmla="*/ 3264815 w 5881012"/>
              <a:gd name="connsiteY4205" fmla="*/ 923453 h 2335963"/>
              <a:gd name="connsiteX4206" fmla="*/ 3269887 w 5881012"/>
              <a:gd name="connsiteY4206" fmla="*/ 921913 h 2335963"/>
              <a:gd name="connsiteX4207" fmla="*/ 3287080 w 5881012"/>
              <a:gd name="connsiteY4207" fmla="*/ 914113 h 2335963"/>
              <a:gd name="connsiteX4208" fmla="*/ 3293286 w 5881012"/>
              <a:gd name="connsiteY4208" fmla="*/ 908427 h 2335963"/>
              <a:gd name="connsiteX4209" fmla="*/ 3292190 w 5881012"/>
              <a:gd name="connsiteY4209" fmla="*/ 900082 h 2335963"/>
              <a:gd name="connsiteX4210" fmla="*/ 3284126 w 5881012"/>
              <a:gd name="connsiteY4210" fmla="*/ 883333 h 2335963"/>
              <a:gd name="connsiteX4211" fmla="*/ 3278430 w 5881012"/>
              <a:gd name="connsiteY4211" fmla="*/ 877319 h 2335963"/>
              <a:gd name="connsiteX4212" fmla="*/ 3275380 w 5881012"/>
              <a:gd name="connsiteY4212" fmla="*/ 876796 h 2335963"/>
              <a:gd name="connsiteX4213" fmla="*/ 2925912 w 5881012"/>
              <a:gd name="connsiteY4213" fmla="*/ 872766 h 2335963"/>
              <a:gd name="connsiteX4214" fmla="*/ 2921282 w 5881012"/>
              <a:gd name="connsiteY4214" fmla="*/ 874030 h 2335963"/>
              <a:gd name="connsiteX4215" fmla="*/ 2910685 w 5881012"/>
              <a:gd name="connsiteY4215" fmla="*/ 879004 h 2335963"/>
              <a:gd name="connsiteX4216" fmla="*/ 2910685 w 5881012"/>
              <a:gd name="connsiteY4216" fmla="*/ 879003 h 2335963"/>
              <a:gd name="connsiteX4217" fmla="*/ 2905211 w 5881012"/>
              <a:gd name="connsiteY4217" fmla="*/ 884425 h 2335963"/>
              <a:gd name="connsiteX4218" fmla="*/ 2905846 w 5881012"/>
              <a:gd name="connsiteY4218" fmla="*/ 892104 h 2335963"/>
              <a:gd name="connsiteX4219" fmla="*/ 2910610 w 5881012"/>
              <a:gd name="connsiteY4219" fmla="*/ 902604 h 2335963"/>
              <a:gd name="connsiteX4220" fmla="*/ 2916059 w 5881012"/>
              <a:gd name="connsiteY4220" fmla="*/ 908170 h 2335963"/>
              <a:gd name="connsiteX4221" fmla="*/ 2919227 w 5881012"/>
              <a:gd name="connsiteY4221" fmla="*/ 908738 h 2335963"/>
              <a:gd name="connsiteX4222" fmla="*/ 2923821 w 5881012"/>
              <a:gd name="connsiteY4222" fmla="*/ 907498 h 2335963"/>
              <a:gd name="connsiteX4223" fmla="*/ 2934621 w 5881012"/>
              <a:gd name="connsiteY4223" fmla="*/ 902535 h 2335963"/>
              <a:gd name="connsiteX4224" fmla="*/ 2940213 w 5881012"/>
              <a:gd name="connsiteY4224" fmla="*/ 897044 h 2335963"/>
              <a:gd name="connsiteX4225" fmla="*/ 2939473 w 5881012"/>
              <a:gd name="connsiteY4225" fmla="*/ 889239 h 2335963"/>
              <a:gd name="connsiteX4226" fmla="*/ 2934476 w 5881012"/>
              <a:gd name="connsiteY4226" fmla="*/ 878757 h 2335963"/>
              <a:gd name="connsiteX4227" fmla="*/ 2928987 w 5881012"/>
              <a:gd name="connsiteY4227" fmla="*/ 873301 h 2335963"/>
              <a:gd name="connsiteX4228" fmla="*/ 2925912 w 5881012"/>
              <a:gd name="connsiteY4228" fmla="*/ 872766 h 2335963"/>
              <a:gd name="connsiteX4229" fmla="*/ 2157425 w 5881012"/>
              <a:gd name="connsiteY4229" fmla="*/ 869922 h 2335963"/>
              <a:gd name="connsiteX4230" fmla="*/ 2174464 w 5881012"/>
              <a:gd name="connsiteY4230" fmla="*/ 874505 h 2335963"/>
              <a:gd name="connsiteX4231" fmla="*/ 2190379 w 5881012"/>
              <a:gd name="connsiteY4231" fmla="*/ 895240 h 2335963"/>
              <a:gd name="connsiteX4232" fmla="*/ 2186967 w 5881012"/>
              <a:gd name="connsiteY4232" fmla="*/ 921144 h 2335963"/>
              <a:gd name="connsiteX4233" fmla="*/ 2157362 w 5881012"/>
              <a:gd name="connsiteY4233" fmla="*/ 938231 h 2335963"/>
              <a:gd name="connsiteX4234" fmla="*/ 2140323 w 5881012"/>
              <a:gd name="connsiteY4234" fmla="*/ 933648 h 2335963"/>
              <a:gd name="connsiteX4235" fmla="*/ 2140322 w 5881012"/>
              <a:gd name="connsiteY4235" fmla="*/ 933648 h 2335963"/>
              <a:gd name="connsiteX4236" fmla="*/ 2124430 w 5881012"/>
              <a:gd name="connsiteY4236" fmla="*/ 912907 h 2335963"/>
              <a:gd name="connsiteX4237" fmla="*/ 2127822 w 5881012"/>
              <a:gd name="connsiteY4237" fmla="*/ 887003 h 2335963"/>
              <a:gd name="connsiteX4238" fmla="*/ 2157425 w 5881012"/>
              <a:gd name="connsiteY4238" fmla="*/ 869922 h 2335963"/>
              <a:gd name="connsiteX4239" fmla="*/ 1115915 w 5881012"/>
              <a:gd name="connsiteY4239" fmla="*/ 865837 h 2335963"/>
              <a:gd name="connsiteX4240" fmla="*/ 1120805 w 5881012"/>
              <a:gd name="connsiteY4240" fmla="*/ 867147 h 2335963"/>
              <a:gd name="connsiteX4241" fmla="*/ 1124378 w 5881012"/>
              <a:gd name="connsiteY4241" fmla="*/ 880513 h 2335963"/>
              <a:gd name="connsiteX4242" fmla="*/ 1115894 w 5881012"/>
              <a:gd name="connsiteY4242" fmla="*/ 885401 h 2335963"/>
              <a:gd name="connsiteX4243" fmla="*/ 1111007 w 5881012"/>
              <a:gd name="connsiteY4243" fmla="*/ 884091 h 2335963"/>
              <a:gd name="connsiteX4244" fmla="*/ 1107431 w 5881012"/>
              <a:gd name="connsiteY4244" fmla="*/ 870726 h 2335963"/>
              <a:gd name="connsiteX4245" fmla="*/ 1115915 w 5881012"/>
              <a:gd name="connsiteY4245" fmla="*/ 865837 h 2335963"/>
              <a:gd name="connsiteX4246" fmla="*/ 2577327 w 5881012"/>
              <a:gd name="connsiteY4246" fmla="*/ 864995 h 2335963"/>
              <a:gd name="connsiteX4247" fmla="*/ 2572930 w 5881012"/>
              <a:gd name="connsiteY4247" fmla="*/ 866126 h 2335963"/>
              <a:gd name="connsiteX4248" fmla="*/ 2550782 w 5881012"/>
              <a:gd name="connsiteY4248" fmla="*/ 873489 h 2335963"/>
              <a:gd name="connsiteX4249" fmla="*/ 2543749 w 5881012"/>
              <a:gd name="connsiteY4249" fmla="*/ 878727 h 2335963"/>
              <a:gd name="connsiteX4250" fmla="*/ 2544390 w 5881012"/>
              <a:gd name="connsiteY4250" fmla="*/ 887475 h 2335963"/>
              <a:gd name="connsiteX4251" fmla="*/ 2552175 w 5881012"/>
              <a:gd name="connsiteY4251" fmla="*/ 913821 h 2335963"/>
              <a:gd name="connsiteX4252" fmla="*/ 2558260 w 5881012"/>
              <a:gd name="connsiteY4252" fmla="*/ 922413 h 2335963"/>
              <a:gd name="connsiteX4253" fmla="*/ 2561287 w 5881012"/>
              <a:gd name="connsiteY4253" fmla="*/ 922930 h 2335963"/>
              <a:gd name="connsiteX4254" fmla="*/ 2568389 w 5881012"/>
              <a:gd name="connsiteY4254" fmla="*/ 919530 h 2335963"/>
              <a:gd name="connsiteX4255" fmla="*/ 2592113 w 5881012"/>
              <a:gd name="connsiteY4255" fmla="*/ 903167 h 2335963"/>
              <a:gd name="connsiteX4256" fmla="*/ 2598041 w 5881012"/>
              <a:gd name="connsiteY4256" fmla="*/ 897015 h 2335963"/>
              <a:gd name="connsiteX4257" fmla="*/ 2596280 w 5881012"/>
              <a:gd name="connsiteY4257" fmla="*/ 888658 h 2335963"/>
              <a:gd name="connsiteX4258" fmla="*/ 2585841 w 5881012"/>
              <a:gd name="connsiteY4258" fmla="*/ 870853 h 2335963"/>
              <a:gd name="connsiteX4259" fmla="*/ 2580461 w 5881012"/>
              <a:gd name="connsiteY4259" fmla="*/ 865552 h 2335963"/>
              <a:gd name="connsiteX4260" fmla="*/ 2577327 w 5881012"/>
              <a:gd name="connsiteY4260" fmla="*/ 864995 h 2335963"/>
              <a:gd name="connsiteX4261" fmla="*/ 3171135 w 5881012"/>
              <a:gd name="connsiteY4261" fmla="*/ 841583 h 2335963"/>
              <a:gd name="connsiteX4262" fmla="*/ 3166206 w 5881012"/>
              <a:gd name="connsiteY4262" fmla="*/ 843030 h 2335963"/>
              <a:gd name="connsiteX4263" fmla="*/ 3152257 w 5881012"/>
              <a:gd name="connsiteY4263" fmla="*/ 849670 h 2335963"/>
              <a:gd name="connsiteX4264" fmla="*/ 3146537 w 5881012"/>
              <a:gd name="connsiteY4264" fmla="*/ 855201 h 2335963"/>
              <a:gd name="connsiteX4265" fmla="*/ 3147340 w 5881012"/>
              <a:gd name="connsiteY4265" fmla="*/ 863115 h 2335963"/>
              <a:gd name="connsiteX4266" fmla="*/ 3153745 w 5881012"/>
              <a:gd name="connsiteY4266" fmla="*/ 877279 h 2335963"/>
              <a:gd name="connsiteX4267" fmla="*/ 3159290 w 5881012"/>
              <a:gd name="connsiteY4267" fmla="*/ 883161 h 2335963"/>
              <a:gd name="connsiteX4268" fmla="*/ 3162465 w 5881012"/>
              <a:gd name="connsiteY4268" fmla="*/ 883730 h 2335963"/>
              <a:gd name="connsiteX4269" fmla="*/ 3167330 w 5881012"/>
              <a:gd name="connsiteY4269" fmla="*/ 882322 h 2335963"/>
              <a:gd name="connsiteX4270" fmla="*/ 3181653 w 5881012"/>
              <a:gd name="connsiteY4270" fmla="*/ 875786 h 2335963"/>
              <a:gd name="connsiteX4271" fmla="*/ 3187578 w 5881012"/>
              <a:gd name="connsiteY4271" fmla="*/ 870163 h 2335963"/>
              <a:gd name="connsiteX4272" fmla="*/ 3186624 w 5881012"/>
              <a:gd name="connsiteY4272" fmla="*/ 862053 h 2335963"/>
              <a:gd name="connsiteX4273" fmla="*/ 3179801 w 5881012"/>
              <a:gd name="connsiteY4273" fmla="*/ 847872 h 2335963"/>
              <a:gd name="connsiteX4274" fmla="*/ 3174193 w 5881012"/>
              <a:gd name="connsiteY4274" fmla="*/ 842111 h 2335963"/>
              <a:gd name="connsiteX4275" fmla="*/ 3171135 w 5881012"/>
              <a:gd name="connsiteY4275" fmla="*/ 841583 h 2335963"/>
              <a:gd name="connsiteX4276" fmla="*/ 2822140 w 5881012"/>
              <a:gd name="connsiteY4276" fmla="*/ 836777 h 2335963"/>
              <a:gd name="connsiteX4277" fmla="*/ 2817634 w 5881012"/>
              <a:gd name="connsiteY4277" fmla="*/ 837966 h 2335963"/>
              <a:gd name="connsiteX4278" fmla="*/ 2808422 w 5881012"/>
              <a:gd name="connsiteY4278" fmla="*/ 842279 h 2335963"/>
              <a:gd name="connsiteX4279" fmla="*/ 2808422 w 5881012"/>
              <a:gd name="connsiteY4279" fmla="*/ 842278 h 2335963"/>
              <a:gd name="connsiteX4280" fmla="*/ 2803076 w 5881012"/>
              <a:gd name="connsiteY4280" fmla="*/ 847654 h 2335963"/>
              <a:gd name="connsiteX4281" fmla="*/ 2803641 w 5881012"/>
              <a:gd name="connsiteY4281" fmla="*/ 855213 h 2335963"/>
              <a:gd name="connsiteX4282" fmla="*/ 2807672 w 5881012"/>
              <a:gd name="connsiteY4282" fmla="*/ 864116 h 2335963"/>
              <a:gd name="connsiteX4283" fmla="*/ 2813103 w 5881012"/>
              <a:gd name="connsiteY4283" fmla="*/ 869567 h 2335963"/>
              <a:gd name="connsiteX4284" fmla="*/ 2816242 w 5881012"/>
              <a:gd name="connsiteY4284" fmla="*/ 870124 h 2335963"/>
              <a:gd name="connsiteX4285" fmla="*/ 2820770 w 5881012"/>
              <a:gd name="connsiteY4285" fmla="*/ 868918 h 2335963"/>
              <a:gd name="connsiteX4286" fmla="*/ 2830151 w 5881012"/>
              <a:gd name="connsiteY4286" fmla="*/ 864541 h 2335963"/>
              <a:gd name="connsiteX4287" fmla="*/ 2835569 w 5881012"/>
              <a:gd name="connsiteY4287" fmla="*/ 859079 h 2335963"/>
              <a:gd name="connsiteX4288" fmla="*/ 2834877 w 5881012"/>
              <a:gd name="connsiteY4288" fmla="*/ 851417 h 2335963"/>
              <a:gd name="connsiteX4289" fmla="*/ 2830641 w 5881012"/>
              <a:gd name="connsiteY4289" fmla="*/ 842595 h 2335963"/>
              <a:gd name="connsiteX4290" fmla="*/ 2825196 w 5881012"/>
              <a:gd name="connsiteY4290" fmla="*/ 837305 h 2335963"/>
              <a:gd name="connsiteX4291" fmla="*/ 2822140 w 5881012"/>
              <a:gd name="connsiteY4291" fmla="*/ 836777 h 2335963"/>
              <a:gd name="connsiteX4292" fmla="*/ 2401401 w 5881012"/>
              <a:gd name="connsiteY4292" fmla="*/ 831043 h 2335963"/>
              <a:gd name="connsiteX4293" fmla="*/ 2423833 w 5881012"/>
              <a:gd name="connsiteY4293" fmla="*/ 837074 h 2335963"/>
              <a:gd name="connsiteX4294" fmla="*/ 2444771 w 5881012"/>
              <a:gd name="connsiteY4294" fmla="*/ 864368 h 2335963"/>
              <a:gd name="connsiteX4295" fmla="*/ 2440283 w 5881012"/>
              <a:gd name="connsiteY4295" fmla="*/ 898468 h 2335963"/>
              <a:gd name="connsiteX4296" fmla="*/ 2401318 w 5881012"/>
              <a:gd name="connsiteY4296" fmla="*/ 920949 h 2335963"/>
              <a:gd name="connsiteX4297" fmla="*/ 2378883 w 5881012"/>
              <a:gd name="connsiteY4297" fmla="*/ 914924 h 2335963"/>
              <a:gd name="connsiteX4298" fmla="*/ 2362436 w 5881012"/>
              <a:gd name="connsiteY4298" fmla="*/ 853524 h 2335963"/>
              <a:gd name="connsiteX4299" fmla="*/ 2401401 w 5881012"/>
              <a:gd name="connsiteY4299" fmla="*/ 831043 h 2335963"/>
              <a:gd name="connsiteX4300" fmla="*/ 2054229 w 5881012"/>
              <a:gd name="connsiteY4300" fmla="*/ 828763 h 2335963"/>
              <a:gd name="connsiteX4301" fmla="*/ 2073071 w 5881012"/>
              <a:gd name="connsiteY4301" fmla="*/ 833823 h 2335963"/>
              <a:gd name="connsiteX4302" fmla="*/ 2086885 w 5881012"/>
              <a:gd name="connsiteY4302" fmla="*/ 885384 h 2335963"/>
              <a:gd name="connsiteX4303" fmla="*/ 2054163 w 5881012"/>
              <a:gd name="connsiteY4303" fmla="*/ 904269 h 2335963"/>
              <a:gd name="connsiteX4304" fmla="*/ 2035318 w 5881012"/>
              <a:gd name="connsiteY4304" fmla="*/ 899203 h 2335963"/>
              <a:gd name="connsiteX4305" fmla="*/ 2021504 w 5881012"/>
              <a:gd name="connsiteY4305" fmla="*/ 847642 h 2335963"/>
              <a:gd name="connsiteX4306" fmla="*/ 2054229 w 5881012"/>
              <a:gd name="connsiteY4306" fmla="*/ 828763 h 2335963"/>
              <a:gd name="connsiteX4307" fmla="*/ 3583635 w 5881012"/>
              <a:gd name="connsiteY4307" fmla="*/ 816844 h 2335963"/>
              <a:gd name="connsiteX4308" fmla="*/ 3594596 w 5881012"/>
              <a:gd name="connsiteY4308" fmla="*/ 819791 h 2335963"/>
              <a:gd name="connsiteX4309" fmla="*/ 3604814 w 5881012"/>
              <a:gd name="connsiteY4309" fmla="*/ 833134 h 2335963"/>
              <a:gd name="connsiteX4310" fmla="*/ 3602635 w 5881012"/>
              <a:gd name="connsiteY4310" fmla="*/ 849796 h 2335963"/>
              <a:gd name="connsiteX4311" fmla="*/ 3583592 w 5881012"/>
              <a:gd name="connsiteY4311" fmla="*/ 860784 h 2335963"/>
              <a:gd name="connsiteX4312" fmla="*/ 3572628 w 5881012"/>
              <a:gd name="connsiteY4312" fmla="*/ 857837 h 2335963"/>
              <a:gd name="connsiteX4313" fmla="*/ 3562409 w 5881012"/>
              <a:gd name="connsiteY4313" fmla="*/ 844495 h 2335963"/>
              <a:gd name="connsiteX4314" fmla="*/ 3564588 w 5881012"/>
              <a:gd name="connsiteY4314" fmla="*/ 827832 h 2335963"/>
              <a:gd name="connsiteX4315" fmla="*/ 3583635 w 5881012"/>
              <a:gd name="connsiteY4315" fmla="*/ 816844 h 2335963"/>
              <a:gd name="connsiteX4316" fmla="*/ 3067073 w 5881012"/>
              <a:gd name="connsiteY4316" fmla="*/ 805593 h 2335963"/>
              <a:gd name="connsiteX4317" fmla="*/ 3062311 w 5881012"/>
              <a:gd name="connsiteY4317" fmla="*/ 806931 h 2335963"/>
              <a:gd name="connsiteX4318" fmla="*/ 3050454 w 5881012"/>
              <a:gd name="connsiteY4318" fmla="*/ 812531 h 2335963"/>
              <a:gd name="connsiteX4319" fmla="*/ 3044882 w 5881012"/>
              <a:gd name="connsiteY4319" fmla="*/ 818005 h 2335963"/>
              <a:gd name="connsiteX4320" fmla="*/ 3045588 w 5881012"/>
              <a:gd name="connsiteY4320" fmla="*/ 825782 h 2335963"/>
              <a:gd name="connsiteX4321" fmla="*/ 3051116 w 5881012"/>
              <a:gd name="connsiteY4321" fmla="*/ 837976 h 2335963"/>
              <a:gd name="connsiteX4322" fmla="*/ 3056591 w 5881012"/>
              <a:gd name="connsiteY4322" fmla="*/ 843656 h 2335963"/>
              <a:gd name="connsiteX4323" fmla="*/ 3059773 w 5881012"/>
              <a:gd name="connsiteY4323" fmla="*/ 844230 h 2335963"/>
              <a:gd name="connsiteX4324" fmla="*/ 3064451 w 5881012"/>
              <a:gd name="connsiteY4324" fmla="*/ 842938 h 2335963"/>
              <a:gd name="connsiteX4325" fmla="*/ 3076604 w 5881012"/>
              <a:gd name="connsiteY4325" fmla="*/ 837384 h 2335963"/>
              <a:gd name="connsiteX4326" fmla="*/ 3076605 w 5881012"/>
              <a:gd name="connsiteY4326" fmla="*/ 837384 h 2335963"/>
              <a:gd name="connsiteX4327" fmla="*/ 3082309 w 5881012"/>
              <a:gd name="connsiteY4327" fmla="*/ 831847 h 2335963"/>
              <a:gd name="connsiteX4328" fmla="*/ 3081499 w 5881012"/>
              <a:gd name="connsiteY4328" fmla="*/ 823938 h 2335963"/>
              <a:gd name="connsiteX4329" fmla="*/ 3075685 w 5881012"/>
              <a:gd name="connsiteY4329" fmla="*/ 811716 h 2335963"/>
              <a:gd name="connsiteX4330" fmla="*/ 3070146 w 5881012"/>
              <a:gd name="connsiteY4330" fmla="*/ 806127 h 2335963"/>
              <a:gd name="connsiteX4331" fmla="*/ 3067073 w 5881012"/>
              <a:gd name="connsiteY4331" fmla="*/ 805593 h 2335963"/>
              <a:gd name="connsiteX4332" fmla="*/ 1603846 w 5881012"/>
              <a:gd name="connsiteY4332" fmla="*/ 804421 h 2335963"/>
              <a:gd name="connsiteX4333" fmla="*/ 1611364 w 5881012"/>
              <a:gd name="connsiteY4333" fmla="*/ 806443 h 2335963"/>
              <a:gd name="connsiteX4334" fmla="*/ 1616859 w 5881012"/>
              <a:gd name="connsiteY4334" fmla="*/ 826988 h 2335963"/>
              <a:gd name="connsiteX4335" fmla="*/ 1603820 w 5881012"/>
              <a:gd name="connsiteY4335" fmla="*/ 834512 h 2335963"/>
              <a:gd name="connsiteX4336" fmla="*/ 1596313 w 5881012"/>
              <a:gd name="connsiteY4336" fmla="*/ 832490 h 2335963"/>
              <a:gd name="connsiteX4337" fmla="*/ 1589299 w 5881012"/>
              <a:gd name="connsiteY4337" fmla="*/ 823364 h 2335963"/>
              <a:gd name="connsiteX4338" fmla="*/ 1590802 w 5881012"/>
              <a:gd name="connsiteY4338" fmla="*/ 811939 h 2335963"/>
              <a:gd name="connsiteX4339" fmla="*/ 1603846 w 5881012"/>
              <a:gd name="connsiteY4339" fmla="*/ 804421 h 2335963"/>
              <a:gd name="connsiteX4340" fmla="*/ 2718405 w 5881012"/>
              <a:gd name="connsiteY4340" fmla="*/ 800763 h 2335963"/>
              <a:gd name="connsiteX4341" fmla="*/ 2714043 w 5881012"/>
              <a:gd name="connsiteY4341" fmla="*/ 801872 h 2335963"/>
              <a:gd name="connsiteX4342" fmla="*/ 2706445 w 5881012"/>
              <a:gd name="connsiteY4342" fmla="*/ 805393 h 2335963"/>
              <a:gd name="connsiteX4343" fmla="*/ 2701203 w 5881012"/>
              <a:gd name="connsiteY4343" fmla="*/ 810705 h 2335963"/>
              <a:gd name="connsiteX4344" fmla="*/ 2701682 w 5881012"/>
              <a:gd name="connsiteY4344" fmla="*/ 818149 h 2335963"/>
              <a:gd name="connsiteX4345" fmla="*/ 2705071 w 5881012"/>
              <a:gd name="connsiteY4345" fmla="*/ 825702 h 2335963"/>
              <a:gd name="connsiteX4346" fmla="*/ 2710459 w 5881012"/>
              <a:gd name="connsiteY4346" fmla="*/ 831067 h 2335963"/>
              <a:gd name="connsiteX4347" fmla="*/ 2713612 w 5881012"/>
              <a:gd name="connsiteY4347" fmla="*/ 831629 h 2335963"/>
              <a:gd name="connsiteX4348" fmla="*/ 2718038 w 5881012"/>
              <a:gd name="connsiteY4348" fmla="*/ 830487 h 2335963"/>
              <a:gd name="connsiteX4349" fmla="*/ 2725811 w 5881012"/>
              <a:gd name="connsiteY4349" fmla="*/ 826834 h 2335963"/>
              <a:gd name="connsiteX4350" fmla="*/ 2731090 w 5881012"/>
              <a:gd name="connsiteY4350" fmla="*/ 821400 h 2335963"/>
              <a:gd name="connsiteX4351" fmla="*/ 2730438 w 5881012"/>
              <a:gd name="connsiteY4351" fmla="*/ 813853 h 2335963"/>
              <a:gd name="connsiteX4352" fmla="*/ 2730437 w 5881012"/>
              <a:gd name="connsiteY4352" fmla="*/ 813853 h 2335963"/>
              <a:gd name="connsiteX4353" fmla="*/ 2726845 w 5881012"/>
              <a:gd name="connsiteY4353" fmla="*/ 806432 h 2335963"/>
              <a:gd name="connsiteX4354" fmla="*/ 2721463 w 5881012"/>
              <a:gd name="connsiteY4354" fmla="*/ 801291 h 2335963"/>
              <a:gd name="connsiteX4355" fmla="*/ 2718405 w 5881012"/>
              <a:gd name="connsiteY4355" fmla="*/ 800763 h 2335963"/>
              <a:gd name="connsiteX4356" fmla="*/ 2298197 w 5881012"/>
              <a:gd name="connsiteY4356" fmla="*/ 798471 h 2335963"/>
              <a:gd name="connsiteX4357" fmla="*/ 2318141 w 5881012"/>
              <a:gd name="connsiteY4357" fmla="*/ 803829 h 2335963"/>
              <a:gd name="connsiteX4358" fmla="*/ 2336757 w 5881012"/>
              <a:gd name="connsiteY4358" fmla="*/ 828096 h 2335963"/>
              <a:gd name="connsiteX4359" fmla="*/ 2332765 w 5881012"/>
              <a:gd name="connsiteY4359" fmla="*/ 858417 h 2335963"/>
              <a:gd name="connsiteX4360" fmla="*/ 2332765 w 5881012"/>
              <a:gd name="connsiteY4360" fmla="*/ 858418 h 2335963"/>
              <a:gd name="connsiteX4361" fmla="*/ 2298128 w 5881012"/>
              <a:gd name="connsiteY4361" fmla="*/ 878406 h 2335963"/>
              <a:gd name="connsiteX4362" fmla="*/ 2278177 w 5881012"/>
              <a:gd name="connsiteY4362" fmla="*/ 873041 h 2335963"/>
              <a:gd name="connsiteX4363" fmla="*/ 2259559 w 5881012"/>
              <a:gd name="connsiteY4363" fmla="*/ 848774 h 2335963"/>
              <a:gd name="connsiteX4364" fmla="*/ 2263551 w 5881012"/>
              <a:gd name="connsiteY4364" fmla="*/ 818453 h 2335963"/>
              <a:gd name="connsiteX4365" fmla="*/ 2298197 w 5881012"/>
              <a:gd name="connsiteY4365" fmla="*/ 798471 h 2335963"/>
              <a:gd name="connsiteX4366" fmla="*/ 1951031 w 5881012"/>
              <a:gd name="connsiteY4366" fmla="*/ 787323 h 2335963"/>
              <a:gd name="connsiteX4367" fmla="*/ 1971805 w 5881012"/>
              <a:gd name="connsiteY4367" fmla="*/ 792906 h 2335963"/>
              <a:gd name="connsiteX4368" fmla="*/ 1987040 w 5881012"/>
              <a:gd name="connsiteY4368" fmla="*/ 849762 h 2335963"/>
              <a:gd name="connsiteX4369" fmla="*/ 1950959 w 5881012"/>
              <a:gd name="connsiteY4369" fmla="*/ 870583 h 2335963"/>
              <a:gd name="connsiteX4370" fmla="*/ 1930187 w 5881012"/>
              <a:gd name="connsiteY4370" fmla="*/ 864994 h 2335963"/>
              <a:gd name="connsiteX4371" fmla="*/ 1930187 w 5881012"/>
              <a:gd name="connsiteY4371" fmla="*/ 864995 h 2335963"/>
              <a:gd name="connsiteX4372" fmla="*/ 1910790 w 5881012"/>
              <a:gd name="connsiteY4372" fmla="*/ 839722 h 2335963"/>
              <a:gd name="connsiteX4373" fmla="*/ 1914948 w 5881012"/>
              <a:gd name="connsiteY4373" fmla="*/ 808138 h 2335963"/>
              <a:gd name="connsiteX4374" fmla="*/ 1951031 w 5881012"/>
              <a:gd name="connsiteY4374" fmla="*/ 787323 h 2335963"/>
              <a:gd name="connsiteX4375" fmla="*/ 3313031 w 5881012"/>
              <a:gd name="connsiteY4375" fmla="*/ 773882 h 2335963"/>
              <a:gd name="connsiteX4376" fmla="*/ 3307888 w 5881012"/>
              <a:gd name="connsiteY4376" fmla="*/ 775467 h 2335963"/>
              <a:gd name="connsiteX4377" fmla="*/ 3291466 w 5881012"/>
              <a:gd name="connsiteY4377" fmla="*/ 783371 h 2335963"/>
              <a:gd name="connsiteX4378" fmla="*/ 3285579 w 5881012"/>
              <a:gd name="connsiteY4378" fmla="*/ 788948 h 2335963"/>
              <a:gd name="connsiteX4379" fmla="*/ 3286472 w 5881012"/>
              <a:gd name="connsiteY4379" fmla="*/ 797012 h 2335963"/>
              <a:gd name="connsiteX4380" fmla="*/ 3293823 w 5881012"/>
              <a:gd name="connsiteY4380" fmla="*/ 813421 h 2335963"/>
              <a:gd name="connsiteX4381" fmla="*/ 3299418 w 5881012"/>
              <a:gd name="connsiteY4381" fmla="*/ 819515 h 2335963"/>
              <a:gd name="connsiteX4382" fmla="*/ 3302606 w 5881012"/>
              <a:gd name="connsiteY4382" fmla="*/ 820090 h 2335963"/>
              <a:gd name="connsiteX4383" fmla="*/ 3307641 w 5881012"/>
              <a:gd name="connsiteY4383" fmla="*/ 818574 h 2335963"/>
              <a:gd name="connsiteX4384" fmla="*/ 3324639 w 5881012"/>
              <a:gd name="connsiteY4384" fmla="*/ 810912 h 2335963"/>
              <a:gd name="connsiteX4385" fmla="*/ 3330851 w 5881012"/>
              <a:gd name="connsiteY4385" fmla="*/ 805226 h 2335963"/>
              <a:gd name="connsiteX4386" fmla="*/ 3329755 w 5881012"/>
              <a:gd name="connsiteY4386" fmla="*/ 796880 h 2335963"/>
              <a:gd name="connsiteX4387" fmla="*/ 3321764 w 5881012"/>
              <a:gd name="connsiteY4387" fmla="*/ 780378 h 2335963"/>
              <a:gd name="connsiteX4388" fmla="*/ 3316072 w 5881012"/>
              <a:gd name="connsiteY4388" fmla="*/ 774405 h 2335963"/>
              <a:gd name="connsiteX4389" fmla="*/ 3313031 w 5881012"/>
              <a:gd name="connsiteY4389" fmla="*/ 773882 h 2335963"/>
              <a:gd name="connsiteX4390" fmla="*/ 2963562 w 5881012"/>
              <a:gd name="connsiteY4390" fmla="*/ 769832 h 2335963"/>
              <a:gd name="connsiteX4391" fmla="*/ 2958926 w 5881012"/>
              <a:gd name="connsiteY4391" fmla="*/ 771096 h 2335963"/>
              <a:gd name="connsiteX4392" fmla="*/ 2948822 w 5881012"/>
              <a:gd name="connsiteY4392" fmla="*/ 775909 h 2335963"/>
              <a:gd name="connsiteX4393" fmla="*/ 2948822 w 5881012"/>
              <a:gd name="connsiteY4393" fmla="*/ 775910 h 2335963"/>
              <a:gd name="connsiteX4394" fmla="*/ 2943429 w 5881012"/>
              <a:gd name="connsiteY4394" fmla="*/ 781320 h 2335963"/>
              <a:gd name="connsiteX4395" fmla="*/ 2944054 w 5881012"/>
              <a:gd name="connsiteY4395" fmla="*/ 788936 h 2335963"/>
              <a:gd name="connsiteX4396" fmla="*/ 2948590 w 5881012"/>
              <a:gd name="connsiteY4396" fmla="*/ 798930 h 2335963"/>
              <a:gd name="connsiteX4397" fmla="*/ 2954012 w 5881012"/>
              <a:gd name="connsiteY4397" fmla="*/ 804450 h 2335963"/>
              <a:gd name="connsiteX4398" fmla="*/ 2957188 w 5881012"/>
              <a:gd name="connsiteY4398" fmla="*/ 805019 h 2335963"/>
              <a:gd name="connsiteX4399" fmla="*/ 2961721 w 5881012"/>
              <a:gd name="connsiteY4399" fmla="*/ 803812 h 2335963"/>
              <a:gd name="connsiteX4400" fmla="*/ 2972059 w 5881012"/>
              <a:gd name="connsiteY4400" fmla="*/ 799096 h 2335963"/>
              <a:gd name="connsiteX4401" fmla="*/ 2977624 w 5881012"/>
              <a:gd name="connsiteY4401" fmla="*/ 793611 h 2335963"/>
              <a:gd name="connsiteX4402" fmla="*/ 2976902 w 5881012"/>
              <a:gd name="connsiteY4402" fmla="*/ 785834 h 2335963"/>
              <a:gd name="connsiteX4403" fmla="*/ 2972110 w 5881012"/>
              <a:gd name="connsiteY4403" fmla="*/ 775783 h 2335963"/>
              <a:gd name="connsiteX4404" fmla="*/ 2966617 w 5881012"/>
              <a:gd name="connsiteY4404" fmla="*/ 770361 h 2335963"/>
              <a:gd name="connsiteX4405" fmla="*/ 2963562 w 5881012"/>
              <a:gd name="connsiteY4405" fmla="*/ 769832 h 2335963"/>
              <a:gd name="connsiteX4406" fmla="*/ 2614552 w 5881012"/>
              <a:gd name="connsiteY4406" fmla="*/ 764532 h 2335963"/>
              <a:gd name="connsiteX4407" fmla="*/ 2610341 w 5881012"/>
              <a:gd name="connsiteY4407" fmla="*/ 765560 h 2335963"/>
              <a:gd name="connsiteX4408" fmla="*/ 2603640 w 5881012"/>
              <a:gd name="connsiteY4408" fmla="*/ 768587 h 2335963"/>
              <a:gd name="connsiteX4409" fmla="*/ 2598422 w 5881012"/>
              <a:gd name="connsiteY4409" fmla="*/ 773837 h 2335963"/>
              <a:gd name="connsiteX4410" fmla="*/ 2598828 w 5881012"/>
              <a:gd name="connsiteY4410" fmla="*/ 781234 h 2335963"/>
              <a:gd name="connsiteX4411" fmla="*/ 2601596 w 5881012"/>
              <a:gd name="connsiteY4411" fmla="*/ 787455 h 2335963"/>
              <a:gd name="connsiteX4412" fmla="*/ 2606981 w 5881012"/>
              <a:gd name="connsiteY4412" fmla="*/ 792750 h 2335963"/>
              <a:gd name="connsiteX4413" fmla="*/ 2610108 w 5881012"/>
              <a:gd name="connsiteY4413" fmla="*/ 793302 h 2335963"/>
              <a:gd name="connsiteX4414" fmla="*/ 2614510 w 5881012"/>
              <a:gd name="connsiteY4414" fmla="*/ 792170 h 2335963"/>
              <a:gd name="connsiteX4415" fmla="*/ 2621296 w 5881012"/>
              <a:gd name="connsiteY4415" fmla="*/ 788931 h 2335963"/>
              <a:gd name="connsiteX4416" fmla="*/ 2626454 w 5881012"/>
              <a:gd name="connsiteY4416" fmla="*/ 783543 h 2335963"/>
              <a:gd name="connsiteX4417" fmla="*/ 2625861 w 5881012"/>
              <a:gd name="connsiteY4417" fmla="*/ 776106 h 2335963"/>
              <a:gd name="connsiteX4418" fmla="*/ 2622945 w 5881012"/>
              <a:gd name="connsiteY4418" fmla="*/ 770092 h 2335963"/>
              <a:gd name="connsiteX4419" fmla="*/ 2617636 w 5881012"/>
              <a:gd name="connsiteY4419" fmla="*/ 765066 h 2335963"/>
              <a:gd name="connsiteX4420" fmla="*/ 2614552 w 5881012"/>
              <a:gd name="connsiteY4420" fmla="*/ 764532 h 2335963"/>
              <a:gd name="connsiteX4421" fmla="*/ 2194991 w 5881012"/>
              <a:gd name="connsiteY4421" fmla="*/ 764508 h 2335963"/>
              <a:gd name="connsiteX4422" fmla="*/ 2213141 w 5881012"/>
              <a:gd name="connsiteY4422" fmla="*/ 769385 h 2335963"/>
              <a:gd name="connsiteX4423" fmla="*/ 2230082 w 5881012"/>
              <a:gd name="connsiteY4423" fmla="*/ 791463 h 2335963"/>
              <a:gd name="connsiteX4424" fmla="*/ 2226446 w 5881012"/>
              <a:gd name="connsiteY4424" fmla="*/ 819062 h 2335963"/>
              <a:gd name="connsiteX4425" fmla="*/ 2194928 w 5881012"/>
              <a:gd name="connsiteY4425" fmla="*/ 837240 h 2335963"/>
              <a:gd name="connsiteX4426" fmla="*/ 2176772 w 5881012"/>
              <a:gd name="connsiteY4426" fmla="*/ 832364 h 2335963"/>
              <a:gd name="connsiteX4427" fmla="*/ 2159831 w 5881012"/>
              <a:gd name="connsiteY4427" fmla="*/ 810285 h 2335963"/>
              <a:gd name="connsiteX4428" fmla="*/ 2163467 w 5881012"/>
              <a:gd name="connsiteY4428" fmla="*/ 782687 h 2335963"/>
              <a:gd name="connsiteX4429" fmla="*/ 2194991 w 5881012"/>
              <a:gd name="connsiteY4429" fmla="*/ 764508 h 2335963"/>
              <a:gd name="connsiteX4430" fmla="*/ 3480459 w 5881012"/>
              <a:gd name="connsiteY4430" fmla="*/ 754360 h 2335963"/>
              <a:gd name="connsiteX4431" fmla="*/ 3503852 w 5881012"/>
              <a:gd name="connsiteY4431" fmla="*/ 760649 h 2335963"/>
              <a:gd name="connsiteX4432" fmla="*/ 3503852 w 5881012"/>
              <a:gd name="connsiteY4432" fmla="*/ 760648 h 2335963"/>
              <a:gd name="connsiteX4433" fmla="*/ 3521014 w 5881012"/>
              <a:gd name="connsiteY4433" fmla="*/ 824690 h 2335963"/>
              <a:gd name="connsiteX4434" fmla="*/ 3480372 w 5881012"/>
              <a:gd name="connsiteY4434" fmla="*/ 848142 h 2335963"/>
              <a:gd name="connsiteX4435" fmla="*/ 3456970 w 5881012"/>
              <a:gd name="connsiteY4435" fmla="*/ 841853 h 2335963"/>
              <a:gd name="connsiteX4436" fmla="*/ 3435126 w 5881012"/>
              <a:gd name="connsiteY4436" fmla="*/ 813387 h 2335963"/>
              <a:gd name="connsiteX4437" fmla="*/ 3439810 w 5881012"/>
              <a:gd name="connsiteY4437" fmla="*/ 777805 h 2335963"/>
              <a:gd name="connsiteX4438" fmla="*/ 3480459 w 5881012"/>
              <a:gd name="connsiteY4438" fmla="*/ 754360 h 2335963"/>
              <a:gd name="connsiteX4439" fmla="*/ 1847836 w 5881012"/>
              <a:gd name="connsiteY4439" fmla="*/ 745326 h 2335963"/>
              <a:gd name="connsiteX4440" fmla="*/ 1870822 w 5881012"/>
              <a:gd name="connsiteY4440" fmla="*/ 751506 h 2335963"/>
              <a:gd name="connsiteX4441" fmla="*/ 1892277 w 5881012"/>
              <a:gd name="connsiteY4441" fmla="*/ 779472 h 2335963"/>
              <a:gd name="connsiteX4442" fmla="*/ 1887674 w 5881012"/>
              <a:gd name="connsiteY4442" fmla="*/ 814417 h 2335963"/>
              <a:gd name="connsiteX4443" fmla="*/ 1861477 w 5881012"/>
              <a:gd name="connsiteY4443" fmla="*/ 835312 h 2335963"/>
              <a:gd name="connsiteX4444" fmla="*/ 1855377 w 5881012"/>
              <a:gd name="connsiteY4444" fmla="*/ 841681 h 2335963"/>
              <a:gd name="connsiteX4445" fmla="*/ 1857526 w 5881012"/>
              <a:gd name="connsiteY4445" fmla="*/ 850234 h 2335963"/>
              <a:gd name="connsiteX4446" fmla="*/ 1870107 w 5881012"/>
              <a:gd name="connsiteY4446" fmla="*/ 869797 h 2335963"/>
              <a:gd name="connsiteX4447" fmla="*/ 1875437 w 5881012"/>
              <a:gd name="connsiteY4447" fmla="*/ 874886 h 2335963"/>
              <a:gd name="connsiteX4448" fmla="*/ 1878531 w 5881012"/>
              <a:gd name="connsiteY4448" fmla="*/ 875425 h 2335963"/>
              <a:gd name="connsiteX4449" fmla="*/ 1882790 w 5881012"/>
              <a:gd name="connsiteY4449" fmla="*/ 874369 h 2335963"/>
              <a:gd name="connsiteX4450" fmla="*/ 1913526 w 5881012"/>
              <a:gd name="connsiteY4450" fmla="*/ 866718 h 2335963"/>
              <a:gd name="connsiteX4451" fmla="*/ 1946147 w 5881012"/>
              <a:gd name="connsiteY4451" fmla="*/ 875488 h 2335963"/>
              <a:gd name="connsiteX4452" fmla="*/ 1975024 w 5881012"/>
              <a:gd name="connsiteY4452" fmla="*/ 910048 h 2335963"/>
              <a:gd name="connsiteX4453" fmla="*/ 1980293 w 5881012"/>
              <a:gd name="connsiteY4453" fmla="*/ 915476 h 2335963"/>
              <a:gd name="connsiteX4454" fmla="*/ 1983608 w 5881012"/>
              <a:gd name="connsiteY4454" fmla="*/ 916097 h 2335963"/>
              <a:gd name="connsiteX4455" fmla="*/ 1987846 w 5881012"/>
              <a:gd name="connsiteY4455" fmla="*/ 915052 h 2335963"/>
              <a:gd name="connsiteX4456" fmla="*/ 2016766 w 5881012"/>
              <a:gd name="connsiteY4456" fmla="*/ 907889 h 2335963"/>
              <a:gd name="connsiteX4457" fmla="*/ 2047549 w 5881012"/>
              <a:gd name="connsiteY4457" fmla="*/ 916165 h 2335963"/>
              <a:gd name="connsiteX4458" fmla="*/ 2075852 w 5881012"/>
              <a:gd name="connsiteY4458" fmla="*/ 951943 h 2335963"/>
              <a:gd name="connsiteX4459" fmla="*/ 2081310 w 5881012"/>
              <a:gd name="connsiteY4459" fmla="*/ 957836 h 2335963"/>
              <a:gd name="connsiteX4460" fmla="*/ 2084584 w 5881012"/>
              <a:gd name="connsiteY4460" fmla="*/ 958445 h 2335963"/>
              <a:gd name="connsiteX4461" fmla="*/ 2089311 w 5881012"/>
              <a:gd name="connsiteY4461" fmla="*/ 957124 h 2335963"/>
              <a:gd name="connsiteX4462" fmla="*/ 2119962 w 5881012"/>
              <a:gd name="connsiteY4462" fmla="*/ 948497 h 2335963"/>
              <a:gd name="connsiteX4463" fmla="*/ 2149226 w 5881012"/>
              <a:gd name="connsiteY4463" fmla="*/ 956366 h 2335963"/>
              <a:gd name="connsiteX4464" fmla="*/ 2177338 w 5881012"/>
              <a:gd name="connsiteY4464" fmla="*/ 995038 h 2335963"/>
              <a:gd name="connsiteX4465" fmla="*/ 2182947 w 5881012"/>
              <a:gd name="connsiteY4465" fmla="*/ 1001637 h 2335963"/>
              <a:gd name="connsiteX4466" fmla="*/ 2186256 w 5881012"/>
              <a:gd name="connsiteY4466" fmla="*/ 1002258 h 2335963"/>
              <a:gd name="connsiteX4467" fmla="*/ 2191545 w 5881012"/>
              <a:gd name="connsiteY4467" fmla="*/ 1000569 h 2335963"/>
              <a:gd name="connsiteX4468" fmla="*/ 2223126 w 5881012"/>
              <a:gd name="connsiteY4468" fmla="*/ 990484 h 2335963"/>
              <a:gd name="connsiteX4469" fmla="*/ 2250210 w 5881012"/>
              <a:gd name="connsiteY4469" fmla="*/ 997767 h 2335963"/>
              <a:gd name="connsiteX4470" fmla="*/ 2275540 w 5881012"/>
              <a:gd name="connsiteY4470" fmla="*/ 1030770 h 2335963"/>
              <a:gd name="connsiteX4471" fmla="*/ 2277277 w 5881012"/>
              <a:gd name="connsiteY4471" fmla="*/ 1041039 h 2335963"/>
              <a:gd name="connsiteX4472" fmla="*/ 2283070 w 5881012"/>
              <a:gd name="connsiteY4472" fmla="*/ 1048879 h 2335963"/>
              <a:gd name="connsiteX4473" fmla="*/ 2286370 w 5881012"/>
              <a:gd name="connsiteY4473" fmla="*/ 1049494 h 2335963"/>
              <a:gd name="connsiteX4474" fmla="*/ 2292636 w 5881012"/>
              <a:gd name="connsiteY4474" fmla="*/ 1047001 h 2335963"/>
              <a:gd name="connsiteX4475" fmla="*/ 2326280 w 5881012"/>
              <a:gd name="connsiteY4475" fmla="*/ 1033573 h 2335963"/>
              <a:gd name="connsiteX4476" fmla="*/ 2350643 w 5881012"/>
              <a:gd name="connsiteY4476" fmla="*/ 1040121 h 2335963"/>
              <a:gd name="connsiteX4477" fmla="*/ 2373391 w 5881012"/>
              <a:gd name="connsiteY4477" fmla="*/ 1069769 h 2335963"/>
              <a:gd name="connsiteX4478" fmla="*/ 2368512 w 5881012"/>
              <a:gd name="connsiteY4478" fmla="*/ 1106810 h 2335963"/>
              <a:gd name="connsiteX4479" fmla="*/ 2341284 w 5881012"/>
              <a:gd name="connsiteY4479" fmla="*/ 1128780 h 2335963"/>
              <a:gd name="connsiteX4480" fmla="*/ 2335311 w 5881012"/>
              <a:gd name="connsiteY4480" fmla="*/ 1135024 h 2335963"/>
              <a:gd name="connsiteX4481" fmla="*/ 2337230 w 5881012"/>
              <a:gd name="connsiteY4481" fmla="*/ 1143449 h 2335963"/>
              <a:gd name="connsiteX4482" fmla="*/ 2350076 w 5881012"/>
              <a:gd name="connsiteY4482" fmla="*/ 1166556 h 2335963"/>
              <a:gd name="connsiteX4483" fmla="*/ 2355395 w 5881012"/>
              <a:gd name="connsiteY4483" fmla="*/ 1172340 h 2335963"/>
              <a:gd name="connsiteX4484" fmla="*/ 2358791 w 5881012"/>
              <a:gd name="connsiteY4484" fmla="*/ 1172994 h 2335963"/>
              <a:gd name="connsiteX4485" fmla="*/ 2363238 w 5881012"/>
              <a:gd name="connsiteY4485" fmla="*/ 1171840 h 2335963"/>
              <a:gd name="connsiteX4486" fmla="*/ 2391967 w 5881012"/>
              <a:gd name="connsiteY4486" fmla="*/ 1164379 h 2335963"/>
              <a:gd name="connsiteX4487" fmla="*/ 2421265 w 5881012"/>
              <a:gd name="connsiteY4487" fmla="*/ 1172253 h 2335963"/>
              <a:gd name="connsiteX4488" fmla="*/ 2448656 w 5881012"/>
              <a:gd name="connsiteY4488" fmla="*/ 1207950 h 2335963"/>
              <a:gd name="connsiteX4489" fmla="*/ 2442784 w 5881012"/>
              <a:gd name="connsiteY4489" fmla="*/ 1252567 h 2335963"/>
              <a:gd name="connsiteX4490" fmla="*/ 2411869 w 5881012"/>
              <a:gd name="connsiteY4490" fmla="*/ 1278425 h 2335963"/>
              <a:gd name="connsiteX4491" fmla="*/ 2406294 w 5881012"/>
              <a:gd name="connsiteY4491" fmla="*/ 1284088 h 2335963"/>
              <a:gd name="connsiteX4492" fmla="*/ 2407282 w 5881012"/>
              <a:gd name="connsiteY4492" fmla="*/ 1291974 h 2335963"/>
              <a:gd name="connsiteX4493" fmla="*/ 2416705 w 5881012"/>
              <a:gd name="connsiteY4493" fmla="*/ 1316609 h 2335963"/>
              <a:gd name="connsiteX4494" fmla="*/ 2422012 w 5881012"/>
              <a:gd name="connsiteY4494" fmla="*/ 1323530 h 2335963"/>
              <a:gd name="connsiteX4495" fmla="*/ 2425711 w 5881012"/>
              <a:gd name="connsiteY4495" fmla="*/ 1324311 h 2335963"/>
              <a:gd name="connsiteX4496" fmla="*/ 2430705 w 5881012"/>
              <a:gd name="connsiteY4496" fmla="*/ 1322824 h 2335963"/>
              <a:gd name="connsiteX4497" fmla="*/ 2457608 w 5881012"/>
              <a:gd name="connsiteY4497" fmla="*/ 1314834 h 2335963"/>
              <a:gd name="connsiteX4498" fmla="*/ 2482062 w 5881012"/>
              <a:gd name="connsiteY4498" fmla="*/ 1321405 h 2335963"/>
              <a:gd name="connsiteX4499" fmla="*/ 2500031 w 5881012"/>
              <a:gd name="connsiteY4499" fmla="*/ 1388485 h 2335963"/>
              <a:gd name="connsiteX4500" fmla="*/ 2465578 w 5881012"/>
              <a:gd name="connsiteY4500" fmla="*/ 1412356 h 2335963"/>
              <a:gd name="connsiteX4501" fmla="*/ 2458427 w 5881012"/>
              <a:gd name="connsiteY4501" fmla="*/ 1418513 h 2335963"/>
              <a:gd name="connsiteX4502" fmla="*/ 2460563 w 5881012"/>
              <a:gd name="connsiteY4502" fmla="*/ 1427709 h 2335963"/>
              <a:gd name="connsiteX4503" fmla="*/ 2474596 w 5881012"/>
              <a:gd name="connsiteY4503" fmla="*/ 1452487 h 2335963"/>
              <a:gd name="connsiteX4504" fmla="*/ 2468943 w 5881012"/>
              <a:gd name="connsiteY4504" fmla="*/ 1495414 h 2335963"/>
              <a:gd name="connsiteX4505" fmla="*/ 2435883 w 5881012"/>
              <a:gd name="connsiteY4505" fmla="*/ 1521353 h 2335963"/>
              <a:gd name="connsiteX4506" fmla="*/ 2429833 w 5881012"/>
              <a:gd name="connsiteY4506" fmla="*/ 1527154 h 2335963"/>
              <a:gd name="connsiteX4507" fmla="*/ 2431081 w 5881012"/>
              <a:gd name="connsiteY4507" fmla="*/ 1535448 h 2335963"/>
              <a:gd name="connsiteX4508" fmla="*/ 2434257 w 5881012"/>
              <a:gd name="connsiteY4508" fmla="*/ 1600282 h 2335963"/>
              <a:gd name="connsiteX4509" fmla="*/ 2401978 w 5881012"/>
              <a:gd name="connsiteY4509" fmla="*/ 1626852 h 2335963"/>
              <a:gd name="connsiteX4510" fmla="*/ 2396360 w 5881012"/>
              <a:gd name="connsiteY4510" fmla="*/ 1632458 h 2335963"/>
              <a:gd name="connsiteX4511" fmla="*/ 2397265 w 5881012"/>
              <a:gd name="connsiteY4511" fmla="*/ 1640338 h 2335963"/>
              <a:gd name="connsiteX4512" fmla="*/ 2405600 w 5881012"/>
              <a:gd name="connsiteY4512" fmla="*/ 1660986 h 2335963"/>
              <a:gd name="connsiteX4513" fmla="*/ 2411006 w 5881012"/>
              <a:gd name="connsiteY4513" fmla="*/ 1667557 h 2335963"/>
              <a:gd name="connsiteX4514" fmla="*/ 2414527 w 5881012"/>
              <a:gd name="connsiteY4514" fmla="*/ 1668263 h 2335963"/>
              <a:gd name="connsiteX4515" fmla="*/ 2419484 w 5881012"/>
              <a:gd name="connsiteY4515" fmla="*/ 1666799 h 2335963"/>
              <a:gd name="connsiteX4516" fmla="*/ 2448133 w 5881012"/>
              <a:gd name="connsiteY4516" fmla="*/ 1658396 h 2335963"/>
              <a:gd name="connsiteX4517" fmla="*/ 2474373 w 5881012"/>
              <a:gd name="connsiteY4517" fmla="*/ 1665455 h 2335963"/>
              <a:gd name="connsiteX4518" fmla="*/ 2498927 w 5881012"/>
              <a:gd name="connsiteY4518" fmla="*/ 1697453 h 2335963"/>
              <a:gd name="connsiteX4519" fmla="*/ 2493663 w 5881012"/>
              <a:gd name="connsiteY4519" fmla="*/ 1737440 h 2335963"/>
              <a:gd name="connsiteX4520" fmla="*/ 2462053 w 5881012"/>
              <a:gd name="connsiteY4520" fmla="*/ 1761828 h 2335963"/>
              <a:gd name="connsiteX4521" fmla="*/ 2455810 w 5881012"/>
              <a:gd name="connsiteY4521" fmla="*/ 1767830 h 2335963"/>
              <a:gd name="connsiteX4522" fmla="*/ 2457396 w 5881012"/>
              <a:gd name="connsiteY4522" fmla="*/ 1776342 h 2335963"/>
              <a:gd name="connsiteX4523" fmla="*/ 2469133 w 5881012"/>
              <a:gd name="connsiteY4523" fmla="*/ 1799931 h 2335963"/>
              <a:gd name="connsiteX4524" fmla="*/ 2474669 w 5881012"/>
              <a:gd name="connsiteY4524" fmla="*/ 1806220 h 2335963"/>
              <a:gd name="connsiteX4525" fmla="*/ 2477977 w 5881012"/>
              <a:gd name="connsiteY4525" fmla="*/ 1806841 h 2335963"/>
              <a:gd name="connsiteX4526" fmla="*/ 2483003 w 5881012"/>
              <a:gd name="connsiteY4526" fmla="*/ 1805330 h 2335963"/>
              <a:gd name="connsiteX4527" fmla="*/ 2513774 w 5881012"/>
              <a:gd name="connsiteY4527" fmla="*/ 1796112 h 2335963"/>
              <a:gd name="connsiteX4528" fmla="*/ 2541531 w 5881012"/>
              <a:gd name="connsiteY4528" fmla="*/ 1803578 h 2335963"/>
              <a:gd name="connsiteX4529" fmla="*/ 2567507 w 5881012"/>
              <a:gd name="connsiteY4529" fmla="*/ 1837426 h 2335963"/>
              <a:gd name="connsiteX4530" fmla="*/ 2561938 w 5881012"/>
              <a:gd name="connsiteY4530" fmla="*/ 1879722 h 2335963"/>
              <a:gd name="connsiteX4531" fmla="*/ 2529331 w 5881012"/>
              <a:gd name="connsiteY4531" fmla="*/ 1905304 h 2335963"/>
              <a:gd name="connsiteX4532" fmla="*/ 2523266 w 5881012"/>
              <a:gd name="connsiteY4532" fmla="*/ 1911140 h 2335963"/>
              <a:gd name="connsiteX4533" fmla="*/ 2524564 w 5881012"/>
              <a:gd name="connsiteY4533" fmla="*/ 1919457 h 2335963"/>
              <a:gd name="connsiteX4534" fmla="*/ 2533857 w 5881012"/>
              <a:gd name="connsiteY4534" fmla="*/ 1938353 h 2335963"/>
              <a:gd name="connsiteX4535" fmla="*/ 2539418 w 5881012"/>
              <a:gd name="connsiteY4535" fmla="*/ 1944372 h 2335963"/>
              <a:gd name="connsiteX4536" fmla="*/ 2542619 w 5881012"/>
              <a:gd name="connsiteY4536" fmla="*/ 1944952 h 2335963"/>
              <a:gd name="connsiteX4537" fmla="*/ 2547564 w 5881012"/>
              <a:gd name="connsiteY4537" fmla="*/ 1943494 h 2335963"/>
              <a:gd name="connsiteX4538" fmla="*/ 2579397 w 5881012"/>
              <a:gd name="connsiteY4538" fmla="*/ 1934103 h 2335963"/>
              <a:gd name="connsiteX4539" fmla="*/ 2608563 w 5881012"/>
              <a:gd name="connsiteY4539" fmla="*/ 1941943 h 2335963"/>
              <a:gd name="connsiteX4540" fmla="*/ 2636088 w 5881012"/>
              <a:gd name="connsiteY4540" fmla="*/ 1978542 h 2335963"/>
              <a:gd name="connsiteX4541" fmla="*/ 2641720 w 5881012"/>
              <a:gd name="connsiteY4541" fmla="*/ 1984905 h 2335963"/>
              <a:gd name="connsiteX4542" fmla="*/ 2644942 w 5881012"/>
              <a:gd name="connsiteY4542" fmla="*/ 1985491 h 2335963"/>
              <a:gd name="connsiteX4543" fmla="*/ 2650151 w 5881012"/>
              <a:gd name="connsiteY4543" fmla="*/ 1983860 h 2335963"/>
              <a:gd name="connsiteX4544" fmla="*/ 2682611 w 5881012"/>
              <a:gd name="connsiteY4544" fmla="*/ 1973608 h 2335963"/>
              <a:gd name="connsiteX4545" fmla="*/ 2710793 w 5881012"/>
              <a:gd name="connsiteY4545" fmla="*/ 1981184 h 2335963"/>
              <a:gd name="connsiteX4546" fmla="*/ 2738046 w 5881012"/>
              <a:gd name="connsiteY4546" fmla="*/ 2019218 h 2335963"/>
              <a:gd name="connsiteX4547" fmla="*/ 2743770 w 5881012"/>
              <a:gd name="connsiteY4547" fmla="*/ 2025995 h 2335963"/>
              <a:gd name="connsiteX4548" fmla="*/ 2746992 w 5881012"/>
              <a:gd name="connsiteY4548" fmla="*/ 2026581 h 2335963"/>
              <a:gd name="connsiteX4549" fmla="*/ 2752546 w 5881012"/>
              <a:gd name="connsiteY4549" fmla="*/ 2024697 h 2335963"/>
              <a:gd name="connsiteX4550" fmla="*/ 2785750 w 5881012"/>
              <a:gd name="connsiteY4550" fmla="*/ 2013371 h 2335963"/>
              <a:gd name="connsiteX4551" fmla="*/ 2812887 w 5881012"/>
              <a:gd name="connsiteY4551" fmla="*/ 2020665 h 2335963"/>
              <a:gd name="connsiteX4552" fmla="*/ 2838210 w 5881012"/>
              <a:gd name="connsiteY4552" fmla="*/ 2053668 h 2335963"/>
              <a:gd name="connsiteX4553" fmla="*/ 2832781 w 5881012"/>
              <a:gd name="connsiteY4553" fmla="*/ 2094924 h 2335963"/>
              <a:gd name="connsiteX4554" fmla="*/ 2797517 w 5881012"/>
              <a:gd name="connsiteY4554" fmla="*/ 2120748 h 2335963"/>
              <a:gd name="connsiteX4555" fmla="*/ 2790906 w 5881012"/>
              <a:gd name="connsiteY4555" fmla="*/ 2126612 h 2335963"/>
              <a:gd name="connsiteX4556" fmla="*/ 2792376 w 5881012"/>
              <a:gd name="connsiteY4556" fmla="*/ 2135325 h 2335963"/>
              <a:gd name="connsiteX4557" fmla="*/ 2803651 w 5881012"/>
              <a:gd name="connsiteY4557" fmla="*/ 2159104 h 2335963"/>
              <a:gd name="connsiteX4558" fmla="*/ 2809400 w 5881012"/>
              <a:gd name="connsiteY4558" fmla="*/ 2165732 h 2335963"/>
              <a:gd name="connsiteX4559" fmla="*/ 2812562 w 5881012"/>
              <a:gd name="connsiteY4559" fmla="*/ 2166295 h 2335963"/>
              <a:gd name="connsiteX4560" fmla="*/ 2818079 w 5881012"/>
              <a:gd name="connsiteY4560" fmla="*/ 2164440 h 2335963"/>
              <a:gd name="connsiteX4561" fmla="*/ 2851432 w 5881012"/>
              <a:gd name="connsiteY4561" fmla="*/ 2153309 h 2335963"/>
              <a:gd name="connsiteX4562" fmla="*/ 2878936 w 5881012"/>
              <a:gd name="connsiteY4562" fmla="*/ 2160707 h 2335963"/>
              <a:gd name="connsiteX4563" fmla="*/ 2904651 w 5881012"/>
              <a:gd name="connsiteY4563" fmla="*/ 2194221 h 2335963"/>
              <a:gd name="connsiteX4564" fmla="*/ 2899138 w 5881012"/>
              <a:gd name="connsiteY4564" fmla="*/ 2236098 h 2335963"/>
              <a:gd name="connsiteX4565" fmla="*/ 2862206 w 5881012"/>
              <a:gd name="connsiteY4565" fmla="*/ 2262559 h 2335963"/>
              <a:gd name="connsiteX4566" fmla="*/ 2855440 w 5881012"/>
              <a:gd name="connsiteY4566" fmla="*/ 2268382 h 2335963"/>
              <a:gd name="connsiteX4567" fmla="*/ 2856892 w 5881012"/>
              <a:gd name="connsiteY4567" fmla="*/ 2277193 h 2335963"/>
              <a:gd name="connsiteX4568" fmla="*/ 2867090 w 5881012"/>
              <a:gd name="connsiteY4568" fmla="*/ 2297417 h 2335963"/>
              <a:gd name="connsiteX4569" fmla="*/ 2862016 w 5881012"/>
              <a:gd name="connsiteY4569" fmla="*/ 2335963 h 2335963"/>
              <a:gd name="connsiteX4570" fmla="*/ 2765910 w 5881012"/>
              <a:gd name="connsiteY4570" fmla="*/ 2335963 h 2335963"/>
              <a:gd name="connsiteX4571" fmla="*/ 2759934 w 5881012"/>
              <a:gd name="connsiteY4571" fmla="*/ 2323497 h 2335963"/>
              <a:gd name="connsiteX4572" fmla="*/ 2754101 w 5881012"/>
              <a:gd name="connsiteY4572" fmla="*/ 2316874 h 2335963"/>
              <a:gd name="connsiteX4573" fmla="*/ 2751031 w 5881012"/>
              <a:gd name="connsiteY4573" fmla="*/ 2316340 h 2335963"/>
              <a:gd name="connsiteX4574" fmla="*/ 2745388 w 5881012"/>
              <a:gd name="connsiteY4574" fmla="*/ 2318293 h 2335963"/>
              <a:gd name="connsiteX4575" fmla="*/ 2723026 w 5881012"/>
              <a:gd name="connsiteY4575" fmla="*/ 2329016 h 2335963"/>
              <a:gd name="connsiteX4576" fmla="*/ 2716498 w 5881012"/>
              <a:gd name="connsiteY4576" fmla="*/ 2334777 h 2335963"/>
              <a:gd name="connsiteX4577" fmla="*/ 2716674 w 5881012"/>
              <a:gd name="connsiteY4577" fmla="*/ 2335963 h 2335963"/>
              <a:gd name="connsiteX4578" fmla="*/ 2418169 w 5881012"/>
              <a:gd name="connsiteY4578" fmla="*/ 2335963 h 2335963"/>
              <a:gd name="connsiteX4579" fmla="*/ 2418086 w 5881012"/>
              <a:gd name="connsiteY4579" fmla="*/ 2335300 h 2335963"/>
              <a:gd name="connsiteX4580" fmla="*/ 2418086 w 5881012"/>
              <a:gd name="connsiteY4580" fmla="*/ 2335301 h 2335963"/>
              <a:gd name="connsiteX4581" fmla="*/ 2410527 w 5881012"/>
              <a:gd name="connsiteY4581" fmla="*/ 2319620 h 2335963"/>
              <a:gd name="connsiteX4582" fmla="*/ 2404862 w 5881012"/>
              <a:gd name="connsiteY4582" fmla="*/ 2313739 h 2335963"/>
              <a:gd name="connsiteX4583" fmla="*/ 2401822 w 5881012"/>
              <a:gd name="connsiteY4583" fmla="*/ 2313216 h 2335963"/>
              <a:gd name="connsiteX4584" fmla="*/ 2396759 w 5881012"/>
              <a:gd name="connsiteY4584" fmla="*/ 2314749 h 2335963"/>
              <a:gd name="connsiteX4585" fmla="*/ 2381059 w 5881012"/>
              <a:gd name="connsiteY4585" fmla="*/ 2322182 h 2335963"/>
              <a:gd name="connsiteX4586" fmla="*/ 2375164 w 5881012"/>
              <a:gd name="connsiteY4586" fmla="*/ 2327736 h 2335963"/>
              <a:gd name="connsiteX4587" fmla="*/ 2376023 w 5881012"/>
              <a:gd name="connsiteY4587" fmla="*/ 2335794 h 2335963"/>
              <a:gd name="connsiteX4588" fmla="*/ 2376099 w 5881012"/>
              <a:gd name="connsiteY4588" fmla="*/ 2335963 h 2335963"/>
              <a:gd name="connsiteX4589" fmla="*/ 2072277 w 5881012"/>
              <a:gd name="connsiteY4589" fmla="*/ 2335963 h 2335963"/>
              <a:gd name="connsiteX4590" fmla="*/ 2071370 w 5881012"/>
              <a:gd name="connsiteY4590" fmla="*/ 2331073 h 2335963"/>
              <a:gd name="connsiteX4591" fmla="*/ 2061486 w 5881012"/>
              <a:gd name="connsiteY4591" fmla="*/ 2313234 h 2335963"/>
              <a:gd name="connsiteX4592" fmla="*/ 2055974 w 5881012"/>
              <a:gd name="connsiteY4592" fmla="*/ 2307691 h 2335963"/>
              <a:gd name="connsiteX4593" fmla="*/ 2052890 w 5881012"/>
              <a:gd name="connsiteY4593" fmla="*/ 2307157 h 2335963"/>
              <a:gd name="connsiteX4594" fmla="*/ 2048197 w 5881012"/>
              <a:gd name="connsiteY4594" fmla="*/ 2308455 h 2335963"/>
              <a:gd name="connsiteX4595" fmla="*/ 2027607 w 5881012"/>
              <a:gd name="connsiteY4595" fmla="*/ 2316237 h 2335963"/>
              <a:gd name="connsiteX4596" fmla="*/ 2020878 w 5881012"/>
              <a:gd name="connsiteY4596" fmla="*/ 2321631 h 2335963"/>
              <a:gd name="connsiteX4597" fmla="*/ 2021650 w 5881012"/>
              <a:gd name="connsiteY4597" fmla="*/ 2330218 h 2335963"/>
              <a:gd name="connsiteX4598" fmla="*/ 2023723 w 5881012"/>
              <a:gd name="connsiteY4598" fmla="*/ 2335963 h 2335963"/>
              <a:gd name="connsiteX4599" fmla="*/ 1933824 w 5881012"/>
              <a:gd name="connsiteY4599" fmla="*/ 2335963 h 2335963"/>
              <a:gd name="connsiteX4600" fmla="*/ 1934251 w 5881012"/>
              <a:gd name="connsiteY4600" fmla="*/ 2332706 h 2335963"/>
              <a:gd name="connsiteX4601" fmla="*/ 1964034 w 5881012"/>
              <a:gd name="connsiteY4601" fmla="*/ 2309261 h 2335963"/>
              <a:gd name="connsiteX4602" fmla="*/ 1970145 w 5881012"/>
              <a:gd name="connsiteY4602" fmla="*/ 2303172 h 2335963"/>
              <a:gd name="connsiteX4603" fmla="*/ 1968443 w 5881012"/>
              <a:gd name="connsiteY4603" fmla="*/ 2294712 h 2335963"/>
              <a:gd name="connsiteX4604" fmla="*/ 1957928 w 5881012"/>
              <a:gd name="connsiteY4604" fmla="*/ 2276384 h 2335963"/>
              <a:gd name="connsiteX4605" fmla="*/ 1952449 w 5881012"/>
              <a:gd name="connsiteY4605" fmla="*/ 2270927 h 2335963"/>
              <a:gd name="connsiteX4606" fmla="*/ 1949365 w 5881012"/>
              <a:gd name="connsiteY4606" fmla="*/ 2270393 h 2335963"/>
              <a:gd name="connsiteX4607" fmla="*/ 1944750 w 5881012"/>
              <a:gd name="connsiteY4607" fmla="*/ 2271646 h 2335963"/>
              <a:gd name="connsiteX4608" fmla="*/ 1912947 w 5881012"/>
              <a:gd name="connsiteY4608" fmla="*/ 2280273 h 2335963"/>
              <a:gd name="connsiteX4609" fmla="*/ 1881719 w 5881012"/>
              <a:gd name="connsiteY4609" fmla="*/ 2271875 h 2335963"/>
              <a:gd name="connsiteX4610" fmla="*/ 1853980 w 5881012"/>
              <a:gd name="connsiteY4610" fmla="*/ 2238441 h 2335963"/>
              <a:gd name="connsiteX4611" fmla="*/ 1848544 w 5881012"/>
              <a:gd name="connsiteY4611" fmla="*/ 2232893 h 2335963"/>
              <a:gd name="connsiteX4612" fmla="*/ 1845374 w 5881012"/>
              <a:gd name="connsiteY4612" fmla="*/ 2232324 h 2335963"/>
              <a:gd name="connsiteX4613" fmla="*/ 1840803 w 5881012"/>
              <a:gd name="connsiteY4613" fmla="*/ 2233548 h 2335963"/>
              <a:gd name="connsiteX4614" fmla="*/ 1809744 w 5881012"/>
              <a:gd name="connsiteY4614" fmla="*/ 2241882 h 2335963"/>
              <a:gd name="connsiteX4615" fmla="*/ 1778932 w 5881012"/>
              <a:gd name="connsiteY4615" fmla="*/ 2233593 h 2335963"/>
              <a:gd name="connsiteX4616" fmla="*/ 1751317 w 5881012"/>
              <a:gd name="connsiteY4616" fmla="*/ 2199729 h 2335963"/>
              <a:gd name="connsiteX4617" fmla="*/ 1745826 w 5881012"/>
              <a:gd name="connsiteY4617" fmla="*/ 2194083 h 2335963"/>
              <a:gd name="connsiteX4618" fmla="*/ 1742678 w 5881012"/>
              <a:gd name="connsiteY4618" fmla="*/ 2193526 h 2335963"/>
              <a:gd name="connsiteX4619" fmla="*/ 1737986 w 5881012"/>
              <a:gd name="connsiteY4619" fmla="*/ 2194824 h 2335963"/>
              <a:gd name="connsiteX4620" fmla="*/ 1706559 w 5881012"/>
              <a:gd name="connsiteY4620" fmla="*/ 2203491 h 2335963"/>
              <a:gd name="connsiteX4621" fmla="*/ 1676146 w 5881012"/>
              <a:gd name="connsiteY4621" fmla="*/ 2195312 h 2335963"/>
              <a:gd name="connsiteX4622" fmla="*/ 1648252 w 5881012"/>
              <a:gd name="connsiteY4622" fmla="*/ 2160075 h 2335963"/>
              <a:gd name="connsiteX4623" fmla="*/ 1642742 w 5881012"/>
              <a:gd name="connsiteY4623" fmla="*/ 2154164 h 2335963"/>
              <a:gd name="connsiteX4624" fmla="*/ 1639518 w 5881012"/>
              <a:gd name="connsiteY4624" fmla="*/ 2153578 h 2335963"/>
              <a:gd name="connsiteX4625" fmla="*/ 1634697 w 5881012"/>
              <a:gd name="connsiteY4625" fmla="*/ 2154957 h 2335963"/>
              <a:gd name="connsiteX4626" fmla="*/ 1603316 w 5881012"/>
              <a:gd name="connsiteY4626" fmla="*/ 2163975 h 2335963"/>
              <a:gd name="connsiteX4627" fmla="*/ 1573916 w 5881012"/>
              <a:gd name="connsiteY4627" fmla="*/ 2156071 h 2335963"/>
              <a:gd name="connsiteX4628" fmla="*/ 1546228 w 5881012"/>
              <a:gd name="connsiteY4628" fmla="*/ 2119582 h 2335963"/>
              <a:gd name="connsiteX4629" fmla="*/ 1540607 w 5881012"/>
              <a:gd name="connsiteY4629" fmla="*/ 2113304 h 2335963"/>
              <a:gd name="connsiteX4630" fmla="*/ 1537396 w 5881012"/>
              <a:gd name="connsiteY4630" fmla="*/ 2112724 h 2335963"/>
              <a:gd name="connsiteX4631" fmla="*/ 1532245 w 5881012"/>
              <a:gd name="connsiteY4631" fmla="*/ 2114321 h 2335963"/>
              <a:gd name="connsiteX4632" fmla="*/ 1500126 w 5881012"/>
              <a:gd name="connsiteY4632" fmla="*/ 2124206 h 2335963"/>
              <a:gd name="connsiteX4633" fmla="*/ 1471819 w 5881012"/>
              <a:gd name="connsiteY4633" fmla="*/ 2116595 h 2335963"/>
              <a:gd name="connsiteX4634" fmla="*/ 1444269 w 5881012"/>
              <a:gd name="connsiteY4634" fmla="*/ 2077429 h 2335963"/>
              <a:gd name="connsiteX4635" fmla="*/ 1438571 w 5881012"/>
              <a:gd name="connsiteY4635" fmla="*/ 2070520 h 2335963"/>
              <a:gd name="connsiteX4636" fmla="*/ 1435296 w 5881012"/>
              <a:gd name="connsiteY4636" fmla="*/ 2069911 h 2335963"/>
              <a:gd name="connsiteX4637" fmla="*/ 1429709 w 5881012"/>
              <a:gd name="connsiteY4637" fmla="*/ 2071824 h 2335963"/>
              <a:gd name="connsiteX4638" fmla="*/ 1396999 w 5881012"/>
              <a:gd name="connsiteY4638" fmla="*/ 2083059 h 2335963"/>
              <a:gd name="connsiteX4639" fmla="*/ 1370417 w 5881012"/>
              <a:gd name="connsiteY4639" fmla="*/ 2075914 h 2335963"/>
              <a:gd name="connsiteX4640" fmla="*/ 1343813 w 5881012"/>
              <a:gd name="connsiteY4640" fmla="*/ 2030407 h 2335963"/>
              <a:gd name="connsiteX4641" fmla="*/ 1338000 w 5881012"/>
              <a:gd name="connsiteY4641" fmla="*/ 2022032 h 2335963"/>
              <a:gd name="connsiteX4642" fmla="*/ 1334701 w 5881012"/>
              <a:gd name="connsiteY4642" fmla="*/ 2021412 h 2335963"/>
              <a:gd name="connsiteX4643" fmla="*/ 1328055 w 5881012"/>
              <a:gd name="connsiteY4643" fmla="*/ 2024284 h 2335963"/>
              <a:gd name="connsiteX4644" fmla="*/ 1293806 w 5881012"/>
              <a:gd name="connsiteY4644" fmla="*/ 2039125 h 2335963"/>
              <a:gd name="connsiteX4645" fmla="*/ 1270401 w 5881012"/>
              <a:gd name="connsiteY4645" fmla="*/ 2032836 h 2335963"/>
              <a:gd name="connsiteX4646" fmla="*/ 1253245 w 5881012"/>
              <a:gd name="connsiteY4646" fmla="*/ 1968794 h 2335963"/>
              <a:gd name="connsiteX4647" fmla="*/ 1277932 w 5881012"/>
              <a:gd name="connsiteY4647" fmla="*/ 1948174 h 2335963"/>
              <a:gd name="connsiteX4648" fmla="*/ 1283669 w 5881012"/>
              <a:gd name="connsiteY4648" fmla="*/ 1941828 h 2335963"/>
              <a:gd name="connsiteX4649" fmla="*/ 1281616 w 5881012"/>
              <a:gd name="connsiteY4649" fmla="*/ 1933522 h 2335963"/>
              <a:gd name="connsiteX4650" fmla="*/ 1269772 w 5881012"/>
              <a:gd name="connsiteY4650" fmla="*/ 1914694 h 2335963"/>
              <a:gd name="connsiteX4651" fmla="*/ 1264558 w 5881012"/>
              <a:gd name="connsiteY4651" fmla="*/ 1909652 h 2335963"/>
              <a:gd name="connsiteX4652" fmla="*/ 1261349 w 5881012"/>
              <a:gd name="connsiteY4652" fmla="*/ 1909072 h 2335963"/>
              <a:gd name="connsiteX4653" fmla="*/ 1257309 w 5881012"/>
              <a:gd name="connsiteY4653" fmla="*/ 1910014 h 2335963"/>
              <a:gd name="connsiteX4654" fmla="*/ 1228070 w 5881012"/>
              <a:gd name="connsiteY4654" fmla="*/ 1916901 h 2335963"/>
              <a:gd name="connsiteX4655" fmla="*/ 1195495 w 5881012"/>
              <a:gd name="connsiteY4655" fmla="*/ 1908141 h 2335963"/>
              <a:gd name="connsiteX4656" fmla="*/ 1167091 w 5881012"/>
              <a:gd name="connsiteY4656" fmla="*/ 1874713 h 2335963"/>
              <a:gd name="connsiteX4657" fmla="*/ 1161810 w 5881012"/>
              <a:gd name="connsiteY4657" fmla="*/ 1869429 h 2335963"/>
              <a:gd name="connsiteX4658" fmla="*/ 1158567 w 5881012"/>
              <a:gd name="connsiteY4658" fmla="*/ 1868832 h 2335963"/>
              <a:gd name="connsiteX4659" fmla="*/ 1154349 w 5881012"/>
              <a:gd name="connsiteY4659" fmla="*/ 1869866 h 2335963"/>
              <a:gd name="connsiteX4660" fmla="*/ 1124892 w 5881012"/>
              <a:gd name="connsiteY4660" fmla="*/ 1877126 h 2335963"/>
              <a:gd name="connsiteX4661" fmla="*/ 1093400 w 5881012"/>
              <a:gd name="connsiteY4661" fmla="*/ 1868659 h 2335963"/>
              <a:gd name="connsiteX4662" fmla="*/ 1065131 w 5881012"/>
              <a:gd name="connsiteY4662" fmla="*/ 1834088 h 2335963"/>
              <a:gd name="connsiteX4663" fmla="*/ 1059735 w 5881012"/>
              <a:gd name="connsiteY4663" fmla="*/ 1828442 h 2335963"/>
              <a:gd name="connsiteX4664" fmla="*/ 1056478 w 5881012"/>
              <a:gd name="connsiteY4664" fmla="*/ 1827845 h 2335963"/>
              <a:gd name="connsiteX4665" fmla="*/ 1051950 w 5881012"/>
              <a:gd name="connsiteY4665" fmla="*/ 1829051 h 2335963"/>
              <a:gd name="connsiteX4666" fmla="*/ 1021703 w 5881012"/>
              <a:gd name="connsiteY4666" fmla="*/ 1837075 h 2335963"/>
              <a:gd name="connsiteX4667" fmla="*/ 991443 w 5881012"/>
              <a:gd name="connsiteY4667" fmla="*/ 1828942 h 2335963"/>
              <a:gd name="connsiteX4668" fmla="*/ 963262 w 5881012"/>
              <a:gd name="connsiteY4668" fmla="*/ 1792430 h 2335963"/>
              <a:gd name="connsiteX4669" fmla="*/ 957751 w 5881012"/>
              <a:gd name="connsiteY4669" fmla="*/ 1786301 h 2335963"/>
              <a:gd name="connsiteX4670" fmla="*/ 954460 w 5881012"/>
              <a:gd name="connsiteY4670" fmla="*/ 1785686 h 2335963"/>
              <a:gd name="connsiteX4671" fmla="*/ 949550 w 5881012"/>
              <a:gd name="connsiteY4671" fmla="*/ 1787122 h 2335963"/>
              <a:gd name="connsiteX4672" fmla="*/ 918524 w 5881012"/>
              <a:gd name="connsiteY4672" fmla="*/ 1796197 h 2335963"/>
              <a:gd name="connsiteX4673" fmla="*/ 889907 w 5881012"/>
              <a:gd name="connsiteY4673" fmla="*/ 1788501 h 2335963"/>
              <a:gd name="connsiteX4674" fmla="*/ 862145 w 5881012"/>
              <a:gd name="connsiteY4674" fmla="*/ 1748869 h 2335963"/>
              <a:gd name="connsiteX4675" fmla="*/ 856470 w 5881012"/>
              <a:gd name="connsiteY4675" fmla="*/ 1741977 h 2335963"/>
              <a:gd name="connsiteX4676" fmla="*/ 853171 w 5881012"/>
              <a:gd name="connsiteY4676" fmla="*/ 1741362 h 2335963"/>
              <a:gd name="connsiteX4677" fmla="*/ 847631 w 5881012"/>
              <a:gd name="connsiteY4677" fmla="*/ 1743240 h 2335963"/>
              <a:gd name="connsiteX4678" fmla="*/ 815357 w 5881012"/>
              <a:gd name="connsiteY4678" fmla="*/ 1754210 h 2335963"/>
              <a:gd name="connsiteX4679" fmla="*/ 788922 w 5881012"/>
              <a:gd name="connsiteY4679" fmla="*/ 1747100 h 2335963"/>
              <a:gd name="connsiteX4680" fmla="*/ 762556 w 5881012"/>
              <a:gd name="connsiteY4680" fmla="*/ 1704522 h 2335963"/>
              <a:gd name="connsiteX4681" fmla="*/ 756691 w 5881012"/>
              <a:gd name="connsiteY4681" fmla="*/ 1696584 h 2335963"/>
              <a:gd name="connsiteX4682" fmla="*/ 753459 w 5881012"/>
              <a:gd name="connsiteY4682" fmla="*/ 1695992 h 2335963"/>
              <a:gd name="connsiteX4683" fmla="*/ 747033 w 5881012"/>
              <a:gd name="connsiteY4683" fmla="*/ 1698640 h 2335963"/>
              <a:gd name="connsiteX4684" fmla="*/ 745499 w 5881012"/>
              <a:gd name="connsiteY4684" fmla="*/ 1700095 h 2335963"/>
              <a:gd name="connsiteX4685" fmla="*/ 745344 w 5881012"/>
              <a:gd name="connsiteY4685" fmla="*/ 1700238 h 2335963"/>
              <a:gd name="connsiteX4686" fmla="*/ 745031 w 5881012"/>
              <a:gd name="connsiteY4686" fmla="*/ 1700515 h 2335963"/>
              <a:gd name="connsiteX4687" fmla="*/ 718359 w 5881012"/>
              <a:gd name="connsiteY4687" fmla="*/ 1712643 h 2335963"/>
              <a:gd name="connsiteX4688" fmla="*/ 712205 w 5881012"/>
              <a:gd name="connsiteY4688" fmla="*/ 1713025 h 2335963"/>
              <a:gd name="connsiteX4689" fmla="*/ 679064 w 5881012"/>
              <a:gd name="connsiteY4689" fmla="*/ 1700236 h 2335963"/>
              <a:gd name="connsiteX4690" fmla="*/ 678843 w 5881012"/>
              <a:gd name="connsiteY4690" fmla="*/ 1700032 h 2335963"/>
              <a:gd name="connsiteX4691" fmla="*/ 678399 w 5881012"/>
              <a:gd name="connsiteY4691" fmla="*/ 1699619 h 2335963"/>
              <a:gd name="connsiteX4692" fmla="*/ 663097 w 5881012"/>
              <a:gd name="connsiteY4692" fmla="*/ 1668444 h 2335963"/>
              <a:gd name="connsiteX4693" fmla="*/ 662868 w 5881012"/>
              <a:gd name="connsiteY4693" fmla="*/ 1663687 h 2335963"/>
              <a:gd name="connsiteX4694" fmla="*/ 693756 w 5881012"/>
              <a:gd name="connsiteY4694" fmla="*/ 1617861 h 2335963"/>
              <a:gd name="connsiteX4695" fmla="*/ 699186 w 5881012"/>
              <a:gd name="connsiteY4695" fmla="*/ 1611658 h 2335963"/>
              <a:gd name="connsiteX4696" fmla="*/ 699190 w 5881012"/>
              <a:gd name="connsiteY4696" fmla="*/ 1611657 h 2335963"/>
              <a:gd name="connsiteX4697" fmla="*/ 697394 w 5881012"/>
              <a:gd name="connsiteY4697" fmla="*/ 1603610 h 2335963"/>
              <a:gd name="connsiteX4698" fmla="*/ 687222 w 5881012"/>
              <a:gd name="connsiteY4698" fmla="*/ 1586810 h 2335963"/>
              <a:gd name="connsiteX4699" fmla="*/ 682055 w 5881012"/>
              <a:gd name="connsiteY4699" fmla="*/ 1581830 h 2335963"/>
              <a:gd name="connsiteX4700" fmla="*/ 678824 w 5881012"/>
              <a:gd name="connsiteY4700" fmla="*/ 1581238 h 2335963"/>
              <a:gd name="connsiteX4701" fmla="*/ 674885 w 5881012"/>
              <a:gd name="connsiteY4701" fmla="*/ 1582134 h 2335963"/>
              <a:gd name="connsiteX4702" fmla="*/ 653173 w 5881012"/>
              <a:gd name="connsiteY4702" fmla="*/ 1588222 h 2335963"/>
              <a:gd name="connsiteX4703" fmla="*/ 645884 w 5881012"/>
              <a:gd name="connsiteY4703" fmla="*/ 1593311 h 2335963"/>
              <a:gd name="connsiteX4704" fmla="*/ 646207 w 5881012"/>
              <a:gd name="connsiteY4704" fmla="*/ 1601870 h 2335963"/>
              <a:gd name="connsiteX4705" fmla="*/ 653405 w 5881012"/>
              <a:gd name="connsiteY4705" fmla="*/ 1626105 h 2335963"/>
              <a:gd name="connsiteX4706" fmla="*/ 652898 w 5881012"/>
              <a:gd name="connsiteY4706" fmla="*/ 1632833 h 2335963"/>
              <a:gd name="connsiteX4707" fmla="*/ 646907 w 5881012"/>
              <a:gd name="connsiteY4707" fmla="*/ 1649234 h 2335963"/>
              <a:gd name="connsiteX4708" fmla="*/ 613469 w 5881012"/>
              <a:gd name="connsiteY4708" fmla="*/ 1670263 h 2335963"/>
              <a:gd name="connsiteX4709" fmla="*/ 609025 w 5881012"/>
              <a:gd name="connsiteY4709" fmla="*/ 1670483 h 2335963"/>
              <a:gd name="connsiteX4710" fmla="*/ 596884 w 5881012"/>
              <a:gd name="connsiteY4710" fmla="*/ 1668803 h 2335963"/>
              <a:gd name="connsiteX4711" fmla="*/ 596865 w 5881012"/>
              <a:gd name="connsiteY4711" fmla="*/ 1668797 h 2335963"/>
              <a:gd name="connsiteX4712" fmla="*/ 593906 w 5881012"/>
              <a:gd name="connsiteY4712" fmla="*/ 1667840 h 2335963"/>
              <a:gd name="connsiteX4713" fmla="*/ 593728 w 5881012"/>
              <a:gd name="connsiteY4713" fmla="*/ 1667775 h 2335963"/>
              <a:gd name="connsiteX4714" fmla="*/ 592891 w 5881012"/>
              <a:gd name="connsiteY4714" fmla="*/ 1667459 h 2335963"/>
              <a:gd name="connsiteX4715" fmla="*/ 592588 w 5881012"/>
              <a:gd name="connsiteY4715" fmla="*/ 1667339 h 2335963"/>
              <a:gd name="connsiteX4716" fmla="*/ 570025 w 5881012"/>
              <a:gd name="connsiteY4716" fmla="*/ 1647299 h 2335963"/>
              <a:gd name="connsiteX4717" fmla="*/ 569861 w 5881012"/>
              <a:gd name="connsiteY4717" fmla="*/ 1646992 h 2335963"/>
              <a:gd name="connsiteX4718" fmla="*/ 569576 w 5881012"/>
              <a:gd name="connsiteY4718" fmla="*/ 1646450 h 2335963"/>
              <a:gd name="connsiteX4719" fmla="*/ 565259 w 5881012"/>
              <a:gd name="connsiteY4719" fmla="*/ 1633480 h 2335963"/>
              <a:gd name="connsiteX4720" fmla="*/ 565233 w 5881012"/>
              <a:gd name="connsiteY4720" fmla="*/ 1633324 h 2335963"/>
              <a:gd name="connsiteX4721" fmla="*/ 565118 w 5881012"/>
              <a:gd name="connsiteY4721" fmla="*/ 1632580 h 2335963"/>
              <a:gd name="connsiteX4722" fmla="*/ 565027 w 5881012"/>
              <a:gd name="connsiteY4722" fmla="*/ 1631935 h 2335963"/>
              <a:gd name="connsiteX4723" fmla="*/ 564992 w 5881012"/>
              <a:gd name="connsiteY4723" fmla="*/ 1631672 h 2335963"/>
              <a:gd name="connsiteX4724" fmla="*/ 564645 w 5881012"/>
              <a:gd name="connsiteY4724" fmla="*/ 1626105 h 2335963"/>
              <a:gd name="connsiteX4725" fmla="*/ 583166 w 5881012"/>
              <a:gd name="connsiteY4725" fmla="*/ 1590035 h 2335963"/>
              <a:gd name="connsiteX4726" fmla="*/ 583549 w 5881012"/>
              <a:gd name="connsiteY4726" fmla="*/ 1589764 h 2335963"/>
              <a:gd name="connsiteX4727" fmla="*/ 583795 w 5881012"/>
              <a:gd name="connsiteY4727" fmla="*/ 1589593 h 2335963"/>
              <a:gd name="connsiteX4728" fmla="*/ 596331 w 5881012"/>
              <a:gd name="connsiteY4728" fmla="*/ 1583571 h 2335963"/>
              <a:gd name="connsiteX4729" fmla="*/ 601821 w 5881012"/>
              <a:gd name="connsiteY4729" fmla="*/ 1577328 h 2335963"/>
              <a:gd name="connsiteX4730" fmla="*/ 599522 w 5881012"/>
              <a:gd name="connsiteY4730" fmla="*/ 1568741 h 2335963"/>
              <a:gd name="connsiteX4731" fmla="*/ 585397 w 5881012"/>
              <a:gd name="connsiteY4731" fmla="*/ 1546720 h 2335963"/>
              <a:gd name="connsiteX4732" fmla="*/ 580125 w 5881012"/>
              <a:gd name="connsiteY4732" fmla="*/ 1541493 h 2335963"/>
              <a:gd name="connsiteX4733" fmla="*/ 576901 w 5881012"/>
              <a:gd name="connsiteY4733" fmla="*/ 1540907 h 2335963"/>
              <a:gd name="connsiteX4734" fmla="*/ 572716 w 5881012"/>
              <a:gd name="connsiteY4734" fmla="*/ 1541924 h 2335963"/>
              <a:gd name="connsiteX4735" fmla="*/ 543277 w 5881012"/>
              <a:gd name="connsiteY4735" fmla="*/ 1549115 h 2335963"/>
              <a:gd name="connsiteX4736" fmla="*/ 511482 w 5881012"/>
              <a:gd name="connsiteY4736" fmla="*/ 1540569 h 2335963"/>
              <a:gd name="connsiteX4737" fmla="*/ 482083 w 5881012"/>
              <a:gd name="connsiteY4737" fmla="*/ 1502937 h 2335963"/>
              <a:gd name="connsiteX4738" fmla="*/ 476739 w 5881012"/>
              <a:gd name="connsiteY4738" fmla="*/ 1496997 h 2335963"/>
              <a:gd name="connsiteX4739" fmla="*/ 473319 w 5881012"/>
              <a:gd name="connsiteY4739" fmla="*/ 1496331 h 2335963"/>
              <a:gd name="connsiteX4740" fmla="*/ 468771 w 5881012"/>
              <a:gd name="connsiteY4740" fmla="*/ 1497548 h 2335963"/>
              <a:gd name="connsiteX4741" fmla="*/ 440072 w 5881012"/>
              <a:gd name="connsiteY4741" fmla="*/ 1505182 h 2335963"/>
              <a:gd name="connsiteX4742" fmla="*/ 411462 w 5881012"/>
              <a:gd name="connsiteY4742" fmla="*/ 1497491 h 2335963"/>
              <a:gd name="connsiteX4743" fmla="*/ 390456 w 5881012"/>
              <a:gd name="connsiteY4743" fmla="*/ 1419074 h 2335963"/>
              <a:gd name="connsiteX4744" fmla="*/ 427760 w 5881012"/>
              <a:gd name="connsiteY4744" fmla="*/ 1391740 h 2335963"/>
              <a:gd name="connsiteX4745" fmla="*/ 434308 w 5881012"/>
              <a:gd name="connsiteY4745" fmla="*/ 1386037 h 2335963"/>
              <a:gd name="connsiteX4746" fmla="*/ 433111 w 5881012"/>
              <a:gd name="connsiteY4746" fmla="*/ 1377439 h 2335963"/>
              <a:gd name="connsiteX4747" fmla="*/ 429696 w 5881012"/>
              <a:gd name="connsiteY4747" fmla="*/ 1316837 h 2335963"/>
              <a:gd name="connsiteX4748" fmla="*/ 477782 w 5881012"/>
              <a:gd name="connsiteY4748" fmla="*/ 1289101 h 2335963"/>
              <a:gd name="connsiteX4749" fmla="*/ 505466 w 5881012"/>
              <a:gd name="connsiteY4749" fmla="*/ 1296539 h 2335963"/>
              <a:gd name="connsiteX4750" fmla="*/ 528516 w 5881012"/>
              <a:gd name="connsiteY4750" fmla="*/ 1322345 h 2335963"/>
              <a:gd name="connsiteX4751" fmla="*/ 534376 w 5881012"/>
              <a:gd name="connsiteY4751" fmla="*/ 1327469 h 2335963"/>
              <a:gd name="connsiteX4752" fmla="*/ 536869 w 5881012"/>
              <a:gd name="connsiteY4752" fmla="*/ 1327813 h 2335963"/>
              <a:gd name="connsiteX4753" fmla="*/ 542058 w 5881012"/>
              <a:gd name="connsiteY4753" fmla="*/ 1326194 h 2335963"/>
              <a:gd name="connsiteX4754" fmla="*/ 560180 w 5881012"/>
              <a:gd name="connsiteY4754" fmla="*/ 1317257 h 2335963"/>
              <a:gd name="connsiteX4755" fmla="*/ 565771 w 5881012"/>
              <a:gd name="connsiteY4755" fmla="*/ 1312156 h 2335963"/>
              <a:gd name="connsiteX4756" fmla="*/ 565582 w 5881012"/>
              <a:gd name="connsiteY4756" fmla="*/ 1304586 h 2335963"/>
              <a:gd name="connsiteX4757" fmla="*/ 567580 w 5881012"/>
              <a:gd name="connsiteY4757" fmla="*/ 1249545 h 2335963"/>
              <a:gd name="connsiteX4758" fmla="*/ 618547 w 5881012"/>
              <a:gd name="connsiteY4758" fmla="*/ 1220137 h 2335963"/>
              <a:gd name="connsiteX4759" fmla="*/ 647885 w 5881012"/>
              <a:gd name="connsiteY4759" fmla="*/ 1228023 h 2335963"/>
              <a:gd name="connsiteX4760" fmla="*/ 671514 w 5881012"/>
              <a:gd name="connsiteY4760" fmla="*/ 1253536 h 2335963"/>
              <a:gd name="connsiteX4761" fmla="*/ 677198 w 5881012"/>
              <a:gd name="connsiteY4761" fmla="*/ 1258378 h 2335963"/>
              <a:gd name="connsiteX4762" fmla="*/ 679748 w 5881012"/>
              <a:gd name="connsiteY4762" fmla="*/ 1258740 h 2335963"/>
              <a:gd name="connsiteX4763" fmla="*/ 684592 w 5881012"/>
              <a:gd name="connsiteY4763" fmla="*/ 1257350 h 2335963"/>
              <a:gd name="connsiteX4764" fmla="*/ 698423 w 5881012"/>
              <a:gd name="connsiteY4764" fmla="*/ 1250676 h 2335963"/>
              <a:gd name="connsiteX4765" fmla="*/ 703771 w 5881012"/>
              <a:gd name="connsiteY4765" fmla="*/ 1245673 h 2335963"/>
              <a:gd name="connsiteX4766" fmla="*/ 703713 w 5881012"/>
              <a:gd name="connsiteY4766" fmla="*/ 1238350 h 2335963"/>
              <a:gd name="connsiteX4767" fmla="*/ 706424 w 5881012"/>
              <a:gd name="connsiteY4767" fmla="*/ 1182797 h 2335963"/>
              <a:gd name="connsiteX4768" fmla="*/ 759312 w 5881012"/>
              <a:gd name="connsiteY4768" fmla="*/ 1152287 h 2335963"/>
              <a:gd name="connsiteX4769" fmla="*/ 789760 w 5881012"/>
              <a:gd name="connsiteY4769" fmla="*/ 1160466 h 2335963"/>
              <a:gd name="connsiteX4770" fmla="*/ 814201 w 5881012"/>
              <a:gd name="connsiteY4770" fmla="*/ 1186806 h 2335963"/>
              <a:gd name="connsiteX4771" fmla="*/ 819758 w 5881012"/>
              <a:gd name="connsiteY4771" fmla="*/ 1191591 h 2335963"/>
              <a:gd name="connsiteX4772" fmla="*/ 822423 w 5881012"/>
              <a:gd name="connsiteY4772" fmla="*/ 1191987 h 2335963"/>
              <a:gd name="connsiteX4773" fmla="*/ 827041 w 5881012"/>
              <a:gd name="connsiteY4773" fmla="*/ 1190729 h 2335963"/>
              <a:gd name="connsiteX4774" fmla="*/ 837114 w 5881012"/>
              <a:gd name="connsiteY4774" fmla="*/ 1185853 h 2335963"/>
              <a:gd name="connsiteX4775" fmla="*/ 842239 w 5881012"/>
              <a:gd name="connsiteY4775" fmla="*/ 1180798 h 2335963"/>
              <a:gd name="connsiteX4776" fmla="*/ 842107 w 5881012"/>
              <a:gd name="connsiteY4776" fmla="*/ 1173601 h 2335963"/>
              <a:gd name="connsiteX4777" fmla="*/ 845028 w 5881012"/>
              <a:gd name="connsiteY4777" fmla="*/ 1115912 h 2335963"/>
              <a:gd name="connsiteX4778" fmla="*/ 900075 w 5881012"/>
              <a:gd name="connsiteY4778" fmla="*/ 1084156 h 2335963"/>
              <a:gd name="connsiteX4779" fmla="*/ 931760 w 5881012"/>
              <a:gd name="connsiteY4779" fmla="*/ 1092673 h 2335963"/>
              <a:gd name="connsiteX4780" fmla="*/ 956859 w 5881012"/>
              <a:gd name="connsiteY4780" fmla="*/ 1119485 h 2335963"/>
              <a:gd name="connsiteX4781" fmla="*/ 962281 w 5881012"/>
              <a:gd name="connsiteY4781" fmla="*/ 1124149 h 2335963"/>
              <a:gd name="connsiteX4782" fmla="*/ 965039 w 5881012"/>
              <a:gd name="connsiteY4782" fmla="*/ 1124574 h 2335963"/>
              <a:gd name="connsiteX4783" fmla="*/ 969401 w 5881012"/>
              <a:gd name="connsiteY4783" fmla="*/ 1123465 h 2335963"/>
              <a:gd name="connsiteX4784" fmla="*/ 977821 w 5881012"/>
              <a:gd name="connsiteY4784" fmla="*/ 1119594 h 2335963"/>
              <a:gd name="connsiteX4785" fmla="*/ 982984 w 5881012"/>
              <a:gd name="connsiteY4785" fmla="*/ 1114591 h 2335963"/>
              <a:gd name="connsiteX4786" fmla="*/ 982913 w 5881012"/>
              <a:gd name="connsiteY4786" fmla="*/ 1107395 h 2335963"/>
              <a:gd name="connsiteX4787" fmla="*/ 986033 w 5881012"/>
              <a:gd name="connsiteY4787" fmla="*/ 1050412 h 2335963"/>
              <a:gd name="connsiteX4788" fmla="*/ 1040840 w 5881012"/>
              <a:gd name="connsiteY4788" fmla="*/ 1018793 h 2335963"/>
              <a:gd name="connsiteX4789" fmla="*/ 1072390 w 5881012"/>
              <a:gd name="connsiteY4789" fmla="*/ 1027270 h 2335963"/>
              <a:gd name="connsiteX4790" fmla="*/ 1098817 w 5881012"/>
              <a:gd name="connsiteY4790" fmla="*/ 1057131 h 2335963"/>
              <a:gd name="connsiteX4791" fmla="*/ 1104247 w 5881012"/>
              <a:gd name="connsiteY4791" fmla="*/ 1062168 h 2335963"/>
              <a:gd name="connsiteX4792" fmla="*/ 1107194 w 5881012"/>
              <a:gd name="connsiteY4792" fmla="*/ 1062656 h 2335963"/>
              <a:gd name="connsiteX4793" fmla="*/ 1111625 w 5881012"/>
              <a:gd name="connsiteY4793" fmla="*/ 1061508 h 2335963"/>
              <a:gd name="connsiteX4794" fmla="*/ 1144129 w 5881012"/>
              <a:gd name="connsiteY4794" fmla="*/ 1053053 h 2335963"/>
              <a:gd name="connsiteX4795" fmla="*/ 1177250 w 5881012"/>
              <a:gd name="connsiteY4795" fmla="*/ 1061956 h 2335963"/>
              <a:gd name="connsiteX4796" fmla="*/ 1205284 w 5881012"/>
              <a:gd name="connsiteY4796" fmla="*/ 1093781 h 2335963"/>
              <a:gd name="connsiteX4797" fmla="*/ 1210514 w 5881012"/>
              <a:gd name="connsiteY4797" fmla="*/ 1098824 h 2335963"/>
              <a:gd name="connsiteX4798" fmla="*/ 1213701 w 5881012"/>
              <a:gd name="connsiteY4798" fmla="*/ 1099399 h 2335963"/>
              <a:gd name="connsiteX4799" fmla="*/ 1217768 w 5881012"/>
              <a:gd name="connsiteY4799" fmla="*/ 1098445 h 2335963"/>
              <a:gd name="connsiteX4800" fmla="*/ 1247311 w 5881012"/>
              <a:gd name="connsiteY4800" fmla="*/ 1091444 h 2335963"/>
              <a:gd name="connsiteX4801" fmla="*/ 1280037 w 5881012"/>
              <a:gd name="connsiteY4801" fmla="*/ 1100237 h 2335963"/>
              <a:gd name="connsiteX4802" fmla="*/ 1308252 w 5881012"/>
              <a:gd name="connsiteY4802" fmla="*/ 1133086 h 2335963"/>
              <a:gd name="connsiteX4803" fmla="*/ 1313524 w 5881012"/>
              <a:gd name="connsiteY4803" fmla="*/ 1138284 h 2335963"/>
              <a:gd name="connsiteX4804" fmla="*/ 1316737 w 5881012"/>
              <a:gd name="connsiteY4804" fmla="*/ 1138869 h 2335963"/>
              <a:gd name="connsiteX4805" fmla="*/ 1320915 w 5881012"/>
              <a:gd name="connsiteY4805" fmla="*/ 1137858 h 2335963"/>
              <a:gd name="connsiteX4806" fmla="*/ 1350461 w 5881012"/>
              <a:gd name="connsiteY4806" fmla="*/ 1130650 h 2335963"/>
              <a:gd name="connsiteX4807" fmla="*/ 1382406 w 5881012"/>
              <a:gd name="connsiteY4807" fmla="*/ 1139237 h 2335963"/>
              <a:gd name="connsiteX4808" fmla="*/ 1410855 w 5881012"/>
              <a:gd name="connsiteY4808" fmla="*/ 1173705 h 2335963"/>
              <a:gd name="connsiteX4809" fmla="*/ 1416205 w 5881012"/>
              <a:gd name="connsiteY4809" fmla="*/ 1179259 h 2335963"/>
              <a:gd name="connsiteX4810" fmla="*/ 1419476 w 5881012"/>
              <a:gd name="connsiteY4810" fmla="*/ 1179862 h 2335963"/>
              <a:gd name="connsiteX4811" fmla="*/ 1423896 w 5881012"/>
              <a:gd name="connsiteY4811" fmla="*/ 1178719 h 2335963"/>
              <a:gd name="connsiteX4812" fmla="*/ 1453723 w 5881012"/>
              <a:gd name="connsiteY4812" fmla="*/ 1170999 h 2335963"/>
              <a:gd name="connsiteX4813" fmla="*/ 1484222 w 5881012"/>
              <a:gd name="connsiteY4813" fmla="*/ 1179201 h 2335963"/>
              <a:gd name="connsiteX4814" fmla="*/ 1511550 w 5881012"/>
              <a:gd name="connsiteY4814" fmla="*/ 1212635 h 2335963"/>
              <a:gd name="connsiteX4815" fmla="*/ 1517076 w 5881012"/>
              <a:gd name="connsiteY4815" fmla="*/ 1218276 h 2335963"/>
              <a:gd name="connsiteX4816" fmla="*/ 1520183 w 5881012"/>
              <a:gd name="connsiteY4816" fmla="*/ 1218821 h 2335963"/>
              <a:gd name="connsiteX4817" fmla="*/ 1524933 w 5881012"/>
              <a:gd name="connsiteY4817" fmla="*/ 1217489 h 2335963"/>
              <a:gd name="connsiteX4818" fmla="*/ 1556891 w 5881012"/>
              <a:gd name="connsiteY4818" fmla="*/ 1208552 h 2335963"/>
              <a:gd name="connsiteX4819" fmla="*/ 1587424 w 5881012"/>
              <a:gd name="connsiteY4819" fmla="*/ 1216759 h 2335963"/>
              <a:gd name="connsiteX4820" fmla="*/ 1613305 w 5881012"/>
              <a:gd name="connsiteY4820" fmla="*/ 1246316 h 2335963"/>
              <a:gd name="connsiteX4821" fmla="*/ 1618845 w 5881012"/>
              <a:gd name="connsiteY4821" fmla="*/ 1251474 h 2335963"/>
              <a:gd name="connsiteX4822" fmla="*/ 1621725 w 5881012"/>
              <a:gd name="connsiteY4822" fmla="*/ 1251940 h 2335963"/>
              <a:gd name="connsiteX4823" fmla="*/ 1626371 w 5881012"/>
              <a:gd name="connsiteY4823" fmla="*/ 1250670 h 2335963"/>
              <a:gd name="connsiteX4824" fmla="*/ 1639760 w 5881012"/>
              <a:gd name="connsiteY4824" fmla="*/ 1244651 h 2335963"/>
              <a:gd name="connsiteX4825" fmla="*/ 1645415 w 5881012"/>
              <a:gd name="connsiteY4825" fmla="*/ 1239430 h 2335963"/>
              <a:gd name="connsiteX4826" fmla="*/ 1645064 w 5881012"/>
              <a:gd name="connsiteY4826" fmla="*/ 1231745 h 2335963"/>
              <a:gd name="connsiteX4827" fmla="*/ 1646153 w 5881012"/>
              <a:gd name="connsiteY4827" fmla="*/ 1174527 h 2335963"/>
              <a:gd name="connsiteX4828" fmla="*/ 1679569 w 5881012"/>
              <a:gd name="connsiteY4828" fmla="*/ 1147641 h 2335963"/>
              <a:gd name="connsiteX4829" fmla="*/ 1685405 w 5881012"/>
              <a:gd name="connsiteY4829" fmla="*/ 1142007 h 2335963"/>
              <a:gd name="connsiteX4830" fmla="*/ 1684438 w 5881012"/>
              <a:gd name="connsiteY4830" fmla="*/ 1133948 h 2335963"/>
              <a:gd name="connsiteX4831" fmla="*/ 1682757 w 5881012"/>
              <a:gd name="connsiteY4831" fmla="*/ 1070768 h 2335963"/>
              <a:gd name="connsiteX4832" fmla="*/ 1712402 w 5881012"/>
              <a:gd name="connsiteY4832" fmla="*/ 1045008 h 2335963"/>
              <a:gd name="connsiteX4833" fmla="*/ 1717640 w 5881012"/>
              <a:gd name="connsiteY4833" fmla="*/ 1039413 h 2335963"/>
              <a:gd name="connsiteX4834" fmla="*/ 1716762 w 5881012"/>
              <a:gd name="connsiteY4834" fmla="*/ 1031797 h 2335963"/>
              <a:gd name="connsiteX4835" fmla="*/ 1716001 w 5881012"/>
              <a:gd name="connsiteY4835" fmla="*/ 965078 h 2335963"/>
              <a:gd name="connsiteX4836" fmla="*/ 1748060 w 5881012"/>
              <a:gd name="connsiteY4836" fmla="*/ 937245 h 2335963"/>
              <a:gd name="connsiteX4837" fmla="*/ 1753185 w 5881012"/>
              <a:gd name="connsiteY4837" fmla="*/ 931955 h 2335963"/>
              <a:gd name="connsiteX4838" fmla="*/ 1752730 w 5881012"/>
              <a:gd name="connsiteY4838" fmla="*/ 924603 h 2335963"/>
              <a:gd name="connsiteX4839" fmla="*/ 1746096 w 5881012"/>
              <a:gd name="connsiteY4839" fmla="*/ 903926 h 2335963"/>
              <a:gd name="connsiteX4840" fmla="*/ 1740909 w 5881012"/>
              <a:gd name="connsiteY4840" fmla="*/ 896965 h 2335963"/>
              <a:gd name="connsiteX4841" fmla="*/ 1737072 w 5881012"/>
              <a:gd name="connsiteY4841" fmla="*/ 896120 h 2335963"/>
              <a:gd name="connsiteX4842" fmla="*/ 1732245 w 5881012"/>
              <a:gd name="connsiteY4842" fmla="*/ 897505 h 2335963"/>
              <a:gd name="connsiteX4843" fmla="*/ 1706950 w 5881012"/>
              <a:gd name="connsiteY4843" fmla="*/ 904742 h 2335963"/>
              <a:gd name="connsiteX4844" fmla="*/ 1683174 w 5881012"/>
              <a:gd name="connsiteY4844" fmla="*/ 898349 h 2335963"/>
              <a:gd name="connsiteX4845" fmla="*/ 1665711 w 5881012"/>
              <a:gd name="connsiteY4845" fmla="*/ 833176 h 2335963"/>
              <a:gd name="connsiteX4846" fmla="*/ 1707073 w 5881012"/>
              <a:gd name="connsiteY4846" fmla="*/ 809305 h 2335963"/>
              <a:gd name="connsiteX4847" fmla="*/ 1730886 w 5881012"/>
              <a:gd name="connsiteY4847" fmla="*/ 815709 h 2335963"/>
              <a:gd name="connsiteX4848" fmla="*/ 1752340 w 5881012"/>
              <a:gd name="connsiteY4848" fmla="*/ 842262 h 2335963"/>
              <a:gd name="connsiteX4849" fmla="*/ 1758626 w 5881012"/>
              <a:gd name="connsiteY4849" fmla="*/ 848235 h 2335963"/>
              <a:gd name="connsiteX4850" fmla="*/ 1761006 w 5881012"/>
              <a:gd name="connsiteY4850" fmla="*/ 848551 h 2335963"/>
              <a:gd name="connsiteX4851" fmla="*/ 1767063 w 5881012"/>
              <a:gd name="connsiteY4851" fmla="*/ 846248 h 2335963"/>
              <a:gd name="connsiteX4852" fmla="*/ 1802447 w 5881012"/>
              <a:gd name="connsiteY4852" fmla="*/ 830211 h 2335963"/>
              <a:gd name="connsiteX4853" fmla="*/ 1809583 w 5881012"/>
              <a:gd name="connsiteY4853" fmla="*/ 825036 h 2335963"/>
              <a:gd name="connsiteX4854" fmla="*/ 1809003 w 5881012"/>
              <a:gd name="connsiteY4854" fmla="*/ 816243 h 2335963"/>
              <a:gd name="connsiteX4855" fmla="*/ 1803308 w 5881012"/>
              <a:gd name="connsiteY4855" fmla="*/ 803308 h 2335963"/>
              <a:gd name="connsiteX4856" fmla="*/ 1807912 w 5881012"/>
              <a:gd name="connsiteY4856" fmla="*/ 768364 h 2335963"/>
              <a:gd name="connsiteX4857" fmla="*/ 1847836 w 5881012"/>
              <a:gd name="connsiteY4857" fmla="*/ 745326 h 2335963"/>
              <a:gd name="connsiteX4858" fmla="*/ 3208471 w 5881012"/>
              <a:gd name="connsiteY4858" fmla="*/ 738524 h 2335963"/>
              <a:gd name="connsiteX4859" fmla="*/ 3203574 w 5881012"/>
              <a:gd name="connsiteY4859" fmla="*/ 739948 h 2335963"/>
              <a:gd name="connsiteX4860" fmla="*/ 3190050 w 5881012"/>
              <a:gd name="connsiteY4860" fmla="*/ 746387 h 2335963"/>
              <a:gd name="connsiteX4861" fmla="*/ 3184361 w 5881012"/>
              <a:gd name="connsiteY4861" fmla="*/ 751924 h 2335963"/>
              <a:gd name="connsiteX4862" fmla="*/ 3185171 w 5881012"/>
              <a:gd name="connsiteY4862" fmla="*/ 759821 h 2335963"/>
              <a:gd name="connsiteX4863" fmla="*/ 3191495 w 5881012"/>
              <a:gd name="connsiteY4863" fmla="*/ 773698 h 2335963"/>
              <a:gd name="connsiteX4864" fmla="*/ 3197022 w 5881012"/>
              <a:gd name="connsiteY4864" fmla="*/ 779528 h 2335963"/>
              <a:gd name="connsiteX4865" fmla="*/ 3200197 w 5881012"/>
              <a:gd name="connsiteY4865" fmla="*/ 780097 h 2335963"/>
              <a:gd name="connsiteX4866" fmla="*/ 3205014 w 5881012"/>
              <a:gd name="connsiteY4866" fmla="*/ 778724 h 2335963"/>
              <a:gd name="connsiteX4867" fmla="*/ 3218850 w 5881012"/>
              <a:gd name="connsiteY4867" fmla="*/ 772400 h 2335963"/>
              <a:gd name="connsiteX4868" fmla="*/ 3224729 w 5881012"/>
              <a:gd name="connsiteY4868" fmla="*/ 766795 h 2335963"/>
              <a:gd name="connsiteX4869" fmla="*/ 3223797 w 5881012"/>
              <a:gd name="connsiteY4869" fmla="*/ 758725 h 2335963"/>
              <a:gd name="connsiteX4870" fmla="*/ 3217132 w 5881012"/>
              <a:gd name="connsiteY4870" fmla="*/ 744796 h 2335963"/>
              <a:gd name="connsiteX4871" fmla="*/ 3211540 w 5881012"/>
              <a:gd name="connsiteY4871" fmla="*/ 739052 h 2335963"/>
              <a:gd name="connsiteX4872" fmla="*/ 3208471 w 5881012"/>
              <a:gd name="connsiteY4872" fmla="*/ 738524 h 2335963"/>
              <a:gd name="connsiteX4873" fmla="*/ 2859569 w 5881012"/>
              <a:gd name="connsiteY4873" fmla="*/ 733946 h 2335963"/>
              <a:gd name="connsiteX4874" fmla="*/ 2855115 w 5881012"/>
              <a:gd name="connsiteY4874" fmla="*/ 735107 h 2335963"/>
              <a:gd name="connsiteX4875" fmla="*/ 2847034 w 5881012"/>
              <a:gd name="connsiteY4875" fmla="*/ 738932 h 2335963"/>
              <a:gd name="connsiteX4876" fmla="*/ 2841794 w 5881012"/>
              <a:gd name="connsiteY4876" fmla="*/ 744297 h 2335963"/>
              <a:gd name="connsiteX4877" fmla="*/ 2842347 w 5881012"/>
              <a:gd name="connsiteY4877" fmla="*/ 751775 h 2335963"/>
              <a:gd name="connsiteX4878" fmla="*/ 2846074 w 5881012"/>
              <a:gd name="connsiteY4878" fmla="*/ 759931 h 2335963"/>
              <a:gd name="connsiteX4879" fmla="*/ 2851454 w 5881012"/>
              <a:gd name="connsiteY4879" fmla="*/ 765284 h 2335963"/>
              <a:gd name="connsiteX4880" fmla="*/ 2854610 w 5881012"/>
              <a:gd name="connsiteY4880" fmla="*/ 765847 h 2335963"/>
              <a:gd name="connsiteX4881" fmla="*/ 2859021 w 5881012"/>
              <a:gd name="connsiteY4881" fmla="*/ 764710 h 2335963"/>
              <a:gd name="connsiteX4882" fmla="*/ 2867240 w 5881012"/>
              <a:gd name="connsiteY4882" fmla="*/ 760913 h 2335963"/>
              <a:gd name="connsiteX4883" fmla="*/ 2872596 w 5881012"/>
              <a:gd name="connsiteY4883" fmla="*/ 755485 h 2335963"/>
              <a:gd name="connsiteX4884" fmla="*/ 2871950 w 5881012"/>
              <a:gd name="connsiteY4884" fmla="*/ 747880 h 2335963"/>
              <a:gd name="connsiteX4885" fmla="*/ 2868052 w 5881012"/>
              <a:gd name="connsiteY4885" fmla="*/ 739724 h 2335963"/>
              <a:gd name="connsiteX4886" fmla="*/ 2862630 w 5881012"/>
              <a:gd name="connsiteY4886" fmla="*/ 734475 h 2335963"/>
              <a:gd name="connsiteX4887" fmla="*/ 2859569 w 5881012"/>
              <a:gd name="connsiteY4887" fmla="*/ 733946 h 2335963"/>
              <a:gd name="connsiteX4888" fmla="*/ 2091786 w 5881012"/>
              <a:gd name="connsiteY4888" fmla="*/ 729432 h 2335963"/>
              <a:gd name="connsiteX4889" fmla="*/ 2108690 w 5881012"/>
              <a:gd name="connsiteY4889" fmla="*/ 733981 h 2335963"/>
              <a:gd name="connsiteX4890" fmla="*/ 2124471 w 5881012"/>
              <a:gd name="connsiteY4890" fmla="*/ 754543 h 2335963"/>
              <a:gd name="connsiteX4891" fmla="*/ 2121087 w 5881012"/>
              <a:gd name="connsiteY4891" fmla="*/ 780246 h 2335963"/>
              <a:gd name="connsiteX4892" fmla="*/ 2121087 w 5881012"/>
              <a:gd name="connsiteY4892" fmla="*/ 780247 h 2335963"/>
              <a:gd name="connsiteX4893" fmla="*/ 2091723 w 5881012"/>
              <a:gd name="connsiteY4893" fmla="*/ 797191 h 2335963"/>
              <a:gd name="connsiteX4894" fmla="*/ 2074819 w 5881012"/>
              <a:gd name="connsiteY4894" fmla="*/ 792647 h 2335963"/>
              <a:gd name="connsiteX4895" fmla="*/ 2062425 w 5881012"/>
              <a:gd name="connsiteY4895" fmla="*/ 746370 h 2335963"/>
              <a:gd name="connsiteX4896" fmla="*/ 2091786 w 5881012"/>
              <a:gd name="connsiteY4896" fmla="*/ 729432 h 2335963"/>
              <a:gd name="connsiteX4897" fmla="*/ 2510894 w 5881012"/>
              <a:gd name="connsiteY4897" fmla="*/ 728123 h 2335963"/>
              <a:gd name="connsiteX4898" fmla="*/ 2506770 w 5881012"/>
              <a:gd name="connsiteY4898" fmla="*/ 729111 h 2335963"/>
              <a:gd name="connsiteX4899" fmla="*/ 2501032 w 5881012"/>
              <a:gd name="connsiteY4899" fmla="*/ 731678 h 2335963"/>
              <a:gd name="connsiteX4900" fmla="*/ 2495854 w 5881012"/>
              <a:gd name="connsiteY4900" fmla="*/ 736877 h 2335963"/>
              <a:gd name="connsiteX4901" fmla="*/ 2496185 w 5881012"/>
              <a:gd name="connsiteY4901" fmla="*/ 744211 h 2335963"/>
              <a:gd name="connsiteX4902" fmla="*/ 2496185 w 5881012"/>
              <a:gd name="connsiteY4902" fmla="*/ 744210 h 2335963"/>
              <a:gd name="connsiteX4903" fmla="*/ 2498632 w 5881012"/>
              <a:gd name="connsiteY4903" fmla="*/ 749776 h 2335963"/>
              <a:gd name="connsiteX4904" fmla="*/ 2504002 w 5881012"/>
              <a:gd name="connsiteY4904" fmla="*/ 755055 h 2335963"/>
              <a:gd name="connsiteX4905" fmla="*/ 2507139 w 5881012"/>
              <a:gd name="connsiteY4905" fmla="*/ 755611 h 2335963"/>
              <a:gd name="connsiteX4906" fmla="*/ 2511516 w 5881012"/>
              <a:gd name="connsiteY4906" fmla="*/ 754492 h 2335963"/>
              <a:gd name="connsiteX4907" fmla="*/ 2517391 w 5881012"/>
              <a:gd name="connsiteY4907" fmla="*/ 751660 h 2335963"/>
              <a:gd name="connsiteX4908" fmla="*/ 2522468 w 5881012"/>
              <a:gd name="connsiteY4908" fmla="*/ 746256 h 2335963"/>
              <a:gd name="connsiteX4909" fmla="*/ 2521847 w 5881012"/>
              <a:gd name="connsiteY4909" fmla="*/ 738864 h 2335963"/>
              <a:gd name="connsiteX4910" fmla="*/ 2519249 w 5881012"/>
              <a:gd name="connsiteY4910" fmla="*/ 733591 h 2335963"/>
              <a:gd name="connsiteX4911" fmla="*/ 2513976 w 5881012"/>
              <a:gd name="connsiteY4911" fmla="*/ 728657 h 2335963"/>
              <a:gd name="connsiteX4912" fmla="*/ 2510894 w 5881012"/>
              <a:gd name="connsiteY4912" fmla="*/ 728123 h 2335963"/>
              <a:gd name="connsiteX4913" fmla="*/ 3621189 w 5881012"/>
              <a:gd name="connsiteY4913" fmla="*/ 722505 h 2335963"/>
              <a:gd name="connsiteX4914" fmla="*/ 3627722 w 5881012"/>
              <a:gd name="connsiteY4914" fmla="*/ 724262 h 2335963"/>
              <a:gd name="connsiteX4915" fmla="*/ 3633833 w 5881012"/>
              <a:gd name="connsiteY4915" fmla="*/ 732223 h 2335963"/>
              <a:gd name="connsiteX4916" fmla="*/ 3632521 w 5881012"/>
              <a:gd name="connsiteY4916" fmla="*/ 742165 h 2335963"/>
              <a:gd name="connsiteX4917" fmla="*/ 3621163 w 5881012"/>
              <a:gd name="connsiteY4917" fmla="*/ 748719 h 2335963"/>
              <a:gd name="connsiteX4918" fmla="*/ 3614630 w 5881012"/>
              <a:gd name="connsiteY4918" fmla="*/ 746962 h 2335963"/>
              <a:gd name="connsiteX4919" fmla="*/ 3608513 w 5881012"/>
              <a:gd name="connsiteY4919" fmla="*/ 739007 h 2335963"/>
              <a:gd name="connsiteX4920" fmla="*/ 3609825 w 5881012"/>
              <a:gd name="connsiteY4920" fmla="*/ 729070 h 2335963"/>
              <a:gd name="connsiteX4921" fmla="*/ 3621189 w 5881012"/>
              <a:gd name="connsiteY4921" fmla="*/ 722505 h 2335963"/>
              <a:gd name="connsiteX4922" fmla="*/ 1744625 w 5881012"/>
              <a:gd name="connsiteY4922" fmla="*/ 719397 h 2335963"/>
              <a:gd name="connsiteX4923" fmla="*/ 1761805 w 5881012"/>
              <a:gd name="connsiteY4923" fmla="*/ 724015 h 2335963"/>
              <a:gd name="connsiteX4924" fmla="*/ 1774403 w 5881012"/>
              <a:gd name="connsiteY4924" fmla="*/ 771045 h 2335963"/>
              <a:gd name="connsiteX4925" fmla="*/ 1744562 w 5881012"/>
              <a:gd name="connsiteY4925" fmla="*/ 788259 h 2335963"/>
              <a:gd name="connsiteX4926" fmla="*/ 1727383 w 5881012"/>
              <a:gd name="connsiteY4926" fmla="*/ 783646 h 2335963"/>
              <a:gd name="connsiteX4927" fmla="*/ 1711341 w 5881012"/>
              <a:gd name="connsiteY4927" fmla="*/ 762733 h 2335963"/>
              <a:gd name="connsiteX4928" fmla="*/ 1714782 w 5881012"/>
              <a:gd name="connsiteY4928" fmla="*/ 736611 h 2335963"/>
              <a:gd name="connsiteX4929" fmla="*/ 1744625 w 5881012"/>
              <a:gd name="connsiteY4929" fmla="*/ 719397 h 2335963"/>
              <a:gd name="connsiteX4930" fmla="*/ 1641402 w 5881012"/>
              <a:gd name="connsiteY4930" fmla="*/ 704263 h 2335963"/>
              <a:gd name="connsiteX4931" fmla="*/ 1647392 w 5881012"/>
              <a:gd name="connsiteY4931" fmla="*/ 705877 h 2335963"/>
              <a:gd name="connsiteX4932" fmla="*/ 1652980 w 5881012"/>
              <a:gd name="connsiteY4932" fmla="*/ 713154 h 2335963"/>
              <a:gd name="connsiteX4933" fmla="*/ 1651783 w 5881012"/>
              <a:gd name="connsiteY4933" fmla="*/ 722258 h 2335963"/>
              <a:gd name="connsiteX4934" fmla="*/ 1641385 w 5881012"/>
              <a:gd name="connsiteY4934" fmla="*/ 728266 h 2335963"/>
              <a:gd name="connsiteX4935" fmla="*/ 1635396 w 5881012"/>
              <a:gd name="connsiteY4935" fmla="*/ 726652 h 2335963"/>
              <a:gd name="connsiteX4936" fmla="*/ 1629801 w 5881012"/>
              <a:gd name="connsiteY4936" fmla="*/ 719368 h 2335963"/>
              <a:gd name="connsiteX4937" fmla="*/ 1631005 w 5881012"/>
              <a:gd name="connsiteY4937" fmla="*/ 710259 h 2335963"/>
              <a:gd name="connsiteX4938" fmla="*/ 1641402 w 5881012"/>
              <a:gd name="connsiteY4938" fmla="*/ 704263 h 2335963"/>
              <a:gd name="connsiteX4939" fmla="*/ 3104729 w 5881012"/>
              <a:gd name="connsiteY4939" fmla="*/ 702661 h 2335963"/>
              <a:gd name="connsiteX4940" fmla="*/ 3099972 w 5881012"/>
              <a:gd name="connsiteY4940" fmla="*/ 703999 h 2335963"/>
              <a:gd name="connsiteX4941" fmla="*/ 3088178 w 5881012"/>
              <a:gd name="connsiteY4941" fmla="*/ 709570 h 2335963"/>
              <a:gd name="connsiteX4942" fmla="*/ 3082615 w 5881012"/>
              <a:gd name="connsiteY4942" fmla="*/ 715033 h 2335963"/>
              <a:gd name="connsiteX4943" fmla="*/ 3083310 w 5881012"/>
              <a:gd name="connsiteY4943" fmla="*/ 722798 h 2335963"/>
              <a:gd name="connsiteX4944" fmla="*/ 3088617 w 5881012"/>
              <a:gd name="connsiteY4944" fmla="*/ 734498 h 2335963"/>
              <a:gd name="connsiteX4945" fmla="*/ 3094085 w 5881012"/>
              <a:gd name="connsiteY4945" fmla="*/ 740167 h 2335963"/>
              <a:gd name="connsiteX4946" fmla="*/ 3097270 w 5881012"/>
              <a:gd name="connsiteY4946" fmla="*/ 740742 h 2335963"/>
              <a:gd name="connsiteX4947" fmla="*/ 3101928 w 5881012"/>
              <a:gd name="connsiteY4947" fmla="*/ 739461 h 2335963"/>
              <a:gd name="connsiteX4948" fmla="*/ 3114027 w 5881012"/>
              <a:gd name="connsiteY4948" fmla="*/ 733935 h 2335963"/>
              <a:gd name="connsiteX4949" fmla="*/ 3119719 w 5881012"/>
              <a:gd name="connsiteY4949" fmla="*/ 728409 h 2335963"/>
              <a:gd name="connsiteX4950" fmla="*/ 3118928 w 5881012"/>
              <a:gd name="connsiteY4950" fmla="*/ 720518 h 2335963"/>
              <a:gd name="connsiteX4951" fmla="*/ 3113326 w 5881012"/>
              <a:gd name="connsiteY4951" fmla="*/ 708749 h 2335963"/>
              <a:gd name="connsiteX4952" fmla="*/ 3107785 w 5881012"/>
              <a:gd name="connsiteY4952" fmla="*/ 703189 h 2335963"/>
              <a:gd name="connsiteX4953" fmla="*/ 3104729 w 5881012"/>
              <a:gd name="connsiteY4953" fmla="*/ 702661 h 2335963"/>
              <a:gd name="connsiteX4954" fmla="*/ 2755725 w 5881012"/>
              <a:gd name="connsiteY4954" fmla="*/ 697693 h 2335963"/>
              <a:gd name="connsiteX4955" fmla="*/ 2751403 w 5881012"/>
              <a:gd name="connsiteY4955" fmla="*/ 698784 h 2335963"/>
              <a:gd name="connsiteX4956" fmla="*/ 2745131 w 5881012"/>
              <a:gd name="connsiteY4956" fmla="*/ 701742 h 2335963"/>
              <a:gd name="connsiteX4957" fmla="*/ 2740027 w 5881012"/>
              <a:gd name="connsiteY4957" fmla="*/ 707048 h 2335963"/>
              <a:gd name="connsiteX4958" fmla="*/ 2740512 w 5881012"/>
              <a:gd name="connsiteY4958" fmla="*/ 714394 h 2335963"/>
              <a:gd name="connsiteX4959" fmla="*/ 2740512 w 5881012"/>
              <a:gd name="connsiteY4959" fmla="*/ 714395 h 2335963"/>
              <a:gd name="connsiteX4960" fmla="*/ 2743473 w 5881012"/>
              <a:gd name="connsiteY4960" fmla="*/ 720920 h 2335963"/>
              <a:gd name="connsiteX4961" fmla="*/ 2748771 w 5881012"/>
              <a:gd name="connsiteY4961" fmla="*/ 726147 h 2335963"/>
              <a:gd name="connsiteX4962" fmla="*/ 2751968 w 5881012"/>
              <a:gd name="connsiteY4962" fmla="*/ 726727 h 2335963"/>
              <a:gd name="connsiteX4963" fmla="*/ 2756201 w 5881012"/>
              <a:gd name="connsiteY4963" fmla="*/ 725687 h 2335963"/>
              <a:gd name="connsiteX4964" fmla="*/ 2762608 w 5881012"/>
              <a:gd name="connsiteY4964" fmla="*/ 722758 h 2335963"/>
              <a:gd name="connsiteX4965" fmla="*/ 2767835 w 5881012"/>
              <a:gd name="connsiteY4965" fmla="*/ 717388 h 2335963"/>
              <a:gd name="connsiteX4966" fmla="*/ 2767269 w 5881012"/>
              <a:gd name="connsiteY4966" fmla="*/ 709909 h 2335963"/>
              <a:gd name="connsiteX4967" fmla="*/ 2764168 w 5881012"/>
              <a:gd name="connsiteY4967" fmla="*/ 703373 h 2335963"/>
              <a:gd name="connsiteX4968" fmla="*/ 2758809 w 5881012"/>
              <a:gd name="connsiteY4968" fmla="*/ 698227 h 2335963"/>
              <a:gd name="connsiteX4969" fmla="*/ 2755725 w 5881012"/>
              <a:gd name="connsiteY4969" fmla="*/ 697693 h 2335963"/>
              <a:gd name="connsiteX4970" fmla="*/ 1988587 w 5881012"/>
              <a:gd name="connsiteY4970" fmla="*/ 694642 h 2335963"/>
              <a:gd name="connsiteX4971" fmla="*/ 2004108 w 5881012"/>
              <a:gd name="connsiteY4971" fmla="*/ 698812 h 2335963"/>
              <a:gd name="connsiteX4972" fmla="*/ 2015491 w 5881012"/>
              <a:gd name="connsiteY4972" fmla="*/ 741292 h 2335963"/>
              <a:gd name="connsiteX4973" fmla="*/ 1988532 w 5881012"/>
              <a:gd name="connsiteY4973" fmla="*/ 756857 h 2335963"/>
              <a:gd name="connsiteX4974" fmla="*/ 1973008 w 5881012"/>
              <a:gd name="connsiteY4974" fmla="*/ 752681 h 2335963"/>
              <a:gd name="connsiteX4975" fmla="*/ 1958514 w 5881012"/>
              <a:gd name="connsiteY4975" fmla="*/ 733796 h 2335963"/>
              <a:gd name="connsiteX4976" fmla="*/ 1961621 w 5881012"/>
              <a:gd name="connsiteY4976" fmla="*/ 710202 h 2335963"/>
              <a:gd name="connsiteX4977" fmla="*/ 1988587 w 5881012"/>
              <a:gd name="connsiteY4977" fmla="*/ 694642 h 2335963"/>
              <a:gd name="connsiteX4978" fmla="*/ 2407394 w 5881012"/>
              <a:gd name="connsiteY4978" fmla="*/ 691931 h 2335963"/>
              <a:gd name="connsiteX4979" fmla="*/ 2403350 w 5881012"/>
              <a:gd name="connsiteY4979" fmla="*/ 692873 h 2335963"/>
              <a:gd name="connsiteX4980" fmla="*/ 2397380 w 5881012"/>
              <a:gd name="connsiteY4980" fmla="*/ 695475 h 2335963"/>
              <a:gd name="connsiteX4981" fmla="*/ 2392133 w 5881012"/>
              <a:gd name="connsiteY4981" fmla="*/ 700615 h 2335963"/>
              <a:gd name="connsiteX4982" fmla="*/ 2392383 w 5881012"/>
              <a:gd name="connsiteY4982" fmla="*/ 707961 h 2335963"/>
              <a:gd name="connsiteX4983" fmla="*/ 2392383 w 5881012"/>
              <a:gd name="connsiteY4983" fmla="*/ 707962 h 2335963"/>
              <a:gd name="connsiteX4984" fmla="*/ 2394356 w 5881012"/>
              <a:gd name="connsiteY4984" fmla="*/ 712511 h 2335963"/>
              <a:gd name="connsiteX4985" fmla="*/ 2399789 w 5881012"/>
              <a:gd name="connsiteY4985" fmla="*/ 717800 h 2335963"/>
              <a:gd name="connsiteX4986" fmla="*/ 2402856 w 5881012"/>
              <a:gd name="connsiteY4986" fmla="*/ 718329 h 2335963"/>
              <a:gd name="connsiteX4987" fmla="*/ 2407345 w 5881012"/>
              <a:gd name="connsiteY4987" fmla="*/ 717151 h 2335963"/>
              <a:gd name="connsiteX4988" fmla="*/ 2413380 w 5881012"/>
              <a:gd name="connsiteY4988" fmla="*/ 714136 h 2335963"/>
              <a:gd name="connsiteX4989" fmla="*/ 2418362 w 5881012"/>
              <a:gd name="connsiteY4989" fmla="*/ 708748 h 2335963"/>
              <a:gd name="connsiteX4990" fmla="*/ 2417761 w 5881012"/>
              <a:gd name="connsiteY4990" fmla="*/ 701436 h 2335963"/>
              <a:gd name="connsiteX4991" fmla="*/ 2415696 w 5881012"/>
              <a:gd name="connsiteY4991" fmla="*/ 697283 h 2335963"/>
              <a:gd name="connsiteX4992" fmla="*/ 2410458 w 5881012"/>
              <a:gd name="connsiteY4992" fmla="*/ 692459 h 2335963"/>
              <a:gd name="connsiteX4993" fmla="*/ 2407394 w 5881012"/>
              <a:gd name="connsiteY4993" fmla="*/ 691931 h 2335963"/>
              <a:gd name="connsiteX4994" fmla="*/ 3352804 w 5881012"/>
              <a:gd name="connsiteY4994" fmla="*/ 667314 h 2335963"/>
              <a:gd name="connsiteX4995" fmla="*/ 3347243 w 5881012"/>
              <a:gd name="connsiteY4995" fmla="*/ 669204 h 2335963"/>
              <a:gd name="connsiteX4996" fmla="*/ 3328559 w 5881012"/>
              <a:gd name="connsiteY4996" fmla="*/ 678842 h 2335963"/>
              <a:gd name="connsiteX4997" fmla="*/ 3322637 w 5881012"/>
              <a:gd name="connsiteY4997" fmla="*/ 684505 h 2335963"/>
              <a:gd name="connsiteX4998" fmla="*/ 3323656 w 5881012"/>
              <a:gd name="connsiteY4998" fmla="*/ 692638 h 2335963"/>
              <a:gd name="connsiteX4999" fmla="*/ 3331640 w 5881012"/>
              <a:gd name="connsiteY4999" fmla="*/ 710030 h 2335963"/>
              <a:gd name="connsiteX5000" fmla="*/ 3337214 w 5881012"/>
              <a:gd name="connsiteY5000" fmla="*/ 716118 h 2335963"/>
              <a:gd name="connsiteX5001" fmla="*/ 3340425 w 5881012"/>
              <a:gd name="connsiteY5001" fmla="*/ 716704 h 2335963"/>
              <a:gd name="connsiteX5002" fmla="*/ 3345419 w 5881012"/>
              <a:gd name="connsiteY5002" fmla="*/ 715217 h 2335963"/>
              <a:gd name="connsiteX5003" fmla="*/ 3364959 w 5881012"/>
              <a:gd name="connsiteY5003" fmla="*/ 707038 h 2335963"/>
              <a:gd name="connsiteX5004" fmla="*/ 3371550 w 5881012"/>
              <a:gd name="connsiteY5004" fmla="*/ 701375 h 2335963"/>
              <a:gd name="connsiteX5005" fmla="*/ 3370403 w 5881012"/>
              <a:gd name="connsiteY5005" fmla="*/ 692765 h 2335963"/>
              <a:gd name="connsiteX5006" fmla="*/ 3361631 w 5881012"/>
              <a:gd name="connsiteY5006" fmla="*/ 674161 h 2335963"/>
              <a:gd name="connsiteX5007" fmla="*/ 3355773 w 5881012"/>
              <a:gd name="connsiteY5007" fmla="*/ 667808 h 2335963"/>
              <a:gd name="connsiteX5008" fmla="*/ 3352804 w 5881012"/>
              <a:gd name="connsiteY5008" fmla="*/ 667314 h 2335963"/>
              <a:gd name="connsiteX5009" fmla="*/ 3000967 w 5881012"/>
              <a:gd name="connsiteY5009" fmla="*/ 667027 h 2335963"/>
              <a:gd name="connsiteX5010" fmla="*/ 2996363 w 5881012"/>
              <a:gd name="connsiteY5010" fmla="*/ 668273 h 2335963"/>
              <a:gd name="connsiteX5011" fmla="*/ 2986720 w 5881012"/>
              <a:gd name="connsiteY5011" fmla="*/ 672868 h 2335963"/>
              <a:gd name="connsiteX5012" fmla="*/ 2986719 w 5881012"/>
              <a:gd name="connsiteY5012" fmla="*/ 672869 h 2335963"/>
              <a:gd name="connsiteX5013" fmla="*/ 2981381 w 5881012"/>
              <a:gd name="connsiteY5013" fmla="*/ 678273 h 2335963"/>
              <a:gd name="connsiteX5014" fmla="*/ 2981990 w 5881012"/>
              <a:gd name="connsiteY5014" fmla="*/ 685849 h 2335963"/>
              <a:gd name="connsiteX5015" fmla="*/ 2986401 w 5881012"/>
              <a:gd name="connsiteY5015" fmla="*/ 695602 h 2335963"/>
              <a:gd name="connsiteX5016" fmla="*/ 2991808 w 5881012"/>
              <a:gd name="connsiteY5016" fmla="*/ 701110 h 2335963"/>
              <a:gd name="connsiteX5017" fmla="*/ 2994997 w 5881012"/>
              <a:gd name="connsiteY5017" fmla="*/ 701685 h 2335963"/>
              <a:gd name="connsiteX5018" fmla="*/ 2999502 w 5881012"/>
              <a:gd name="connsiteY5018" fmla="*/ 700496 h 2335963"/>
              <a:gd name="connsiteX5019" fmla="*/ 3009395 w 5881012"/>
              <a:gd name="connsiteY5019" fmla="*/ 695981 h 2335963"/>
              <a:gd name="connsiteX5020" fmla="*/ 3014929 w 5881012"/>
              <a:gd name="connsiteY5020" fmla="*/ 690490 h 2335963"/>
              <a:gd name="connsiteX5021" fmla="*/ 3014200 w 5881012"/>
              <a:gd name="connsiteY5021" fmla="*/ 682731 h 2335963"/>
              <a:gd name="connsiteX5022" fmla="*/ 3009502 w 5881012"/>
              <a:gd name="connsiteY5022" fmla="*/ 672943 h 2335963"/>
              <a:gd name="connsiteX5023" fmla="*/ 3004019 w 5881012"/>
              <a:gd name="connsiteY5023" fmla="*/ 667550 h 2335963"/>
              <a:gd name="connsiteX5024" fmla="*/ 3000967 w 5881012"/>
              <a:gd name="connsiteY5024" fmla="*/ 667027 h 2335963"/>
              <a:gd name="connsiteX5025" fmla="*/ 2652195 w 5881012"/>
              <a:gd name="connsiteY5025" fmla="*/ 661623 h 2335963"/>
              <a:gd name="connsiteX5026" fmla="*/ 2647982 w 5881012"/>
              <a:gd name="connsiteY5026" fmla="*/ 662651 h 2335963"/>
              <a:gd name="connsiteX5027" fmla="*/ 2643161 w 5881012"/>
              <a:gd name="connsiteY5027" fmla="*/ 664914 h 2335963"/>
              <a:gd name="connsiteX5028" fmla="*/ 2638136 w 5881012"/>
              <a:gd name="connsiteY5028" fmla="*/ 670164 h 2335963"/>
              <a:gd name="connsiteX5029" fmla="*/ 2638543 w 5881012"/>
              <a:gd name="connsiteY5029" fmla="*/ 677418 h 2335963"/>
              <a:gd name="connsiteX5030" fmla="*/ 2638543 w 5881012"/>
              <a:gd name="connsiteY5030" fmla="*/ 677417 h 2335963"/>
              <a:gd name="connsiteX5031" fmla="*/ 2640647 w 5881012"/>
              <a:gd name="connsiteY5031" fmla="*/ 682047 h 2335963"/>
              <a:gd name="connsiteX5032" fmla="*/ 2645903 w 5881012"/>
              <a:gd name="connsiteY5032" fmla="*/ 687147 h 2335963"/>
              <a:gd name="connsiteX5033" fmla="*/ 2649090 w 5881012"/>
              <a:gd name="connsiteY5033" fmla="*/ 687722 h 2335963"/>
              <a:gd name="connsiteX5034" fmla="*/ 2653217 w 5881012"/>
              <a:gd name="connsiteY5034" fmla="*/ 686734 h 2335963"/>
              <a:gd name="connsiteX5035" fmla="*/ 2658132 w 5881012"/>
              <a:gd name="connsiteY5035" fmla="*/ 684499 h 2335963"/>
              <a:gd name="connsiteX5036" fmla="*/ 2663260 w 5881012"/>
              <a:gd name="connsiteY5036" fmla="*/ 679192 h 2335963"/>
              <a:gd name="connsiteX5037" fmla="*/ 2662786 w 5881012"/>
              <a:gd name="connsiteY5037" fmla="*/ 671835 h 2335963"/>
              <a:gd name="connsiteX5038" fmla="*/ 2660589 w 5881012"/>
              <a:gd name="connsiteY5038" fmla="*/ 667182 h 2335963"/>
              <a:gd name="connsiteX5039" fmla="*/ 2655277 w 5881012"/>
              <a:gd name="connsiteY5039" fmla="*/ 662157 h 2335963"/>
              <a:gd name="connsiteX5040" fmla="*/ 2652195 w 5881012"/>
              <a:gd name="connsiteY5040" fmla="*/ 661623 h 2335963"/>
              <a:gd name="connsiteX5041" fmla="*/ 1885382 w 5881012"/>
              <a:gd name="connsiteY5041" fmla="*/ 660129 h 2335963"/>
              <a:gd name="connsiteX5042" fmla="*/ 1899380 w 5881012"/>
              <a:gd name="connsiteY5042" fmla="*/ 663891 h 2335963"/>
              <a:gd name="connsiteX5043" fmla="*/ 1912438 w 5881012"/>
              <a:gd name="connsiteY5043" fmla="*/ 680932 h 2335963"/>
              <a:gd name="connsiteX5044" fmla="*/ 1909653 w 5881012"/>
              <a:gd name="connsiteY5044" fmla="*/ 702212 h 2335963"/>
              <a:gd name="connsiteX5045" fmla="*/ 1885331 w 5881012"/>
              <a:gd name="connsiteY5045" fmla="*/ 716249 h 2335963"/>
              <a:gd name="connsiteX5046" fmla="*/ 1871325 w 5881012"/>
              <a:gd name="connsiteY5046" fmla="*/ 712488 h 2335963"/>
              <a:gd name="connsiteX5047" fmla="*/ 1858256 w 5881012"/>
              <a:gd name="connsiteY5047" fmla="*/ 695446 h 2335963"/>
              <a:gd name="connsiteX5048" fmla="*/ 1861058 w 5881012"/>
              <a:gd name="connsiteY5048" fmla="*/ 674160 h 2335963"/>
              <a:gd name="connsiteX5049" fmla="*/ 1885382 w 5881012"/>
              <a:gd name="connsiteY5049" fmla="*/ 660129 h 2335963"/>
              <a:gd name="connsiteX5050" fmla="*/ 3518011 w 5881012"/>
              <a:gd name="connsiteY5050" fmla="*/ 658360 h 2335963"/>
              <a:gd name="connsiteX5051" fmla="*/ 3537816 w 5881012"/>
              <a:gd name="connsiteY5051" fmla="*/ 663685 h 2335963"/>
              <a:gd name="connsiteX5052" fmla="*/ 3556306 w 5881012"/>
              <a:gd name="connsiteY5052" fmla="*/ 687785 h 2335963"/>
              <a:gd name="connsiteX5053" fmla="*/ 3552340 w 5881012"/>
              <a:gd name="connsiteY5053" fmla="*/ 717893 h 2335963"/>
              <a:gd name="connsiteX5054" fmla="*/ 3517941 w 5881012"/>
              <a:gd name="connsiteY5054" fmla="*/ 737743 h 2335963"/>
              <a:gd name="connsiteX5055" fmla="*/ 3498131 w 5881012"/>
              <a:gd name="connsiteY5055" fmla="*/ 732419 h 2335963"/>
              <a:gd name="connsiteX5056" fmla="*/ 3483606 w 5881012"/>
              <a:gd name="connsiteY5056" fmla="*/ 678210 h 2335963"/>
              <a:gd name="connsiteX5057" fmla="*/ 3518011 w 5881012"/>
              <a:gd name="connsiteY5057" fmla="*/ 658360 h 2335963"/>
              <a:gd name="connsiteX5058" fmla="*/ 2303336 w 5881012"/>
              <a:gd name="connsiteY5058" fmla="*/ 655108 h 2335963"/>
              <a:gd name="connsiteX5059" fmla="*/ 2299391 w 5881012"/>
              <a:gd name="connsiteY5059" fmla="*/ 656004 h 2335963"/>
              <a:gd name="connsiteX5060" fmla="*/ 2292211 w 5881012"/>
              <a:gd name="connsiteY5060" fmla="*/ 658962 h 2335963"/>
              <a:gd name="connsiteX5061" fmla="*/ 2286783 w 5881012"/>
              <a:gd name="connsiteY5061" fmla="*/ 664062 h 2335963"/>
              <a:gd name="connsiteX5062" fmla="*/ 2286969 w 5881012"/>
              <a:gd name="connsiteY5062" fmla="*/ 671506 h 2335963"/>
              <a:gd name="connsiteX5063" fmla="*/ 2286970 w 5881012"/>
              <a:gd name="connsiteY5063" fmla="*/ 671507 h 2335963"/>
              <a:gd name="connsiteX5064" fmla="*/ 2289288 w 5881012"/>
              <a:gd name="connsiteY5064" fmla="*/ 677056 h 2335963"/>
              <a:gd name="connsiteX5065" fmla="*/ 2294859 w 5881012"/>
              <a:gd name="connsiteY5065" fmla="*/ 682570 h 2335963"/>
              <a:gd name="connsiteX5066" fmla="*/ 2297863 w 5881012"/>
              <a:gd name="connsiteY5066" fmla="*/ 683075 h 2335963"/>
              <a:gd name="connsiteX5067" fmla="*/ 2302647 w 5881012"/>
              <a:gd name="connsiteY5067" fmla="*/ 681719 h 2335963"/>
              <a:gd name="connsiteX5068" fmla="*/ 2309816 w 5881012"/>
              <a:gd name="connsiteY5068" fmla="*/ 677911 h 2335963"/>
              <a:gd name="connsiteX5069" fmla="*/ 2314721 w 5881012"/>
              <a:gd name="connsiteY5069" fmla="*/ 672460 h 2335963"/>
              <a:gd name="connsiteX5070" fmla="*/ 2314028 w 5881012"/>
              <a:gd name="connsiteY5070" fmla="*/ 665160 h 2335963"/>
              <a:gd name="connsiteX5071" fmla="*/ 2311622 w 5881012"/>
              <a:gd name="connsiteY5071" fmla="*/ 660421 h 2335963"/>
              <a:gd name="connsiteX5072" fmla="*/ 2306433 w 5881012"/>
              <a:gd name="connsiteY5072" fmla="*/ 655648 h 2335963"/>
              <a:gd name="connsiteX5073" fmla="*/ 2303336 w 5881012"/>
              <a:gd name="connsiteY5073" fmla="*/ 655108 h 2335963"/>
              <a:gd name="connsiteX5074" fmla="*/ 3247025 w 5881012"/>
              <a:gd name="connsiteY5074" fmla="*/ 633760 h 2335963"/>
              <a:gd name="connsiteX5075" fmla="*/ 3241942 w 5881012"/>
              <a:gd name="connsiteY5075" fmla="*/ 635311 h 2335963"/>
              <a:gd name="connsiteX5076" fmla="*/ 3227217 w 5881012"/>
              <a:gd name="connsiteY5076" fmla="*/ 642484 h 2335963"/>
              <a:gd name="connsiteX5077" fmla="*/ 3221473 w 5881012"/>
              <a:gd name="connsiteY5077" fmla="*/ 648067 h 2335963"/>
              <a:gd name="connsiteX5078" fmla="*/ 3222346 w 5881012"/>
              <a:gd name="connsiteY5078" fmla="*/ 656028 h 2335963"/>
              <a:gd name="connsiteX5079" fmla="*/ 3222347 w 5881012"/>
              <a:gd name="connsiteY5079" fmla="*/ 656028 h 2335963"/>
              <a:gd name="connsiteX5080" fmla="*/ 3228969 w 5881012"/>
              <a:gd name="connsiteY5080" fmla="*/ 670267 h 2335963"/>
              <a:gd name="connsiteX5081" fmla="*/ 3234503 w 5881012"/>
              <a:gd name="connsiteY5081" fmla="*/ 676068 h 2335963"/>
              <a:gd name="connsiteX5082" fmla="*/ 3237662 w 5881012"/>
              <a:gd name="connsiteY5082" fmla="*/ 676630 h 2335963"/>
              <a:gd name="connsiteX5083" fmla="*/ 3242477 w 5881012"/>
              <a:gd name="connsiteY5083" fmla="*/ 675258 h 2335963"/>
              <a:gd name="connsiteX5084" fmla="*/ 3257472 w 5881012"/>
              <a:gd name="connsiteY5084" fmla="*/ 668612 h 2335963"/>
              <a:gd name="connsiteX5085" fmla="*/ 3263500 w 5881012"/>
              <a:gd name="connsiteY5085" fmla="*/ 663047 h 2335963"/>
              <a:gd name="connsiteX5086" fmla="*/ 3262613 w 5881012"/>
              <a:gd name="connsiteY5086" fmla="*/ 654891 h 2335963"/>
              <a:gd name="connsiteX5087" fmla="*/ 3255732 w 5881012"/>
              <a:gd name="connsiteY5087" fmla="*/ 640175 h 2335963"/>
              <a:gd name="connsiteX5088" fmla="*/ 3250061 w 5881012"/>
              <a:gd name="connsiteY5088" fmla="*/ 634277 h 2335963"/>
              <a:gd name="connsiteX5089" fmla="*/ 3247025 w 5881012"/>
              <a:gd name="connsiteY5089" fmla="*/ 633760 h 2335963"/>
              <a:gd name="connsiteX5090" fmla="*/ 2896893 w 5881012"/>
              <a:gd name="connsiteY5090" fmla="*/ 630876 h 2335963"/>
              <a:gd name="connsiteX5091" fmla="*/ 2892466 w 5881012"/>
              <a:gd name="connsiteY5091" fmla="*/ 632025 h 2335963"/>
              <a:gd name="connsiteX5092" fmla="*/ 2884823 w 5881012"/>
              <a:gd name="connsiteY5092" fmla="*/ 635638 h 2335963"/>
              <a:gd name="connsiteX5093" fmla="*/ 2884821 w 5881012"/>
              <a:gd name="connsiteY5093" fmla="*/ 635638 h 2335963"/>
              <a:gd name="connsiteX5094" fmla="*/ 2879606 w 5881012"/>
              <a:gd name="connsiteY5094" fmla="*/ 640997 h 2335963"/>
              <a:gd name="connsiteX5095" fmla="*/ 2880155 w 5881012"/>
              <a:gd name="connsiteY5095" fmla="*/ 648458 h 2335963"/>
              <a:gd name="connsiteX5096" fmla="*/ 2883783 w 5881012"/>
              <a:gd name="connsiteY5096" fmla="*/ 656379 h 2335963"/>
              <a:gd name="connsiteX5097" fmla="*/ 2889146 w 5881012"/>
              <a:gd name="connsiteY5097" fmla="*/ 661703 h 2335963"/>
              <a:gd name="connsiteX5098" fmla="*/ 2892309 w 5881012"/>
              <a:gd name="connsiteY5098" fmla="*/ 662266 h 2335963"/>
              <a:gd name="connsiteX5099" fmla="*/ 2896680 w 5881012"/>
              <a:gd name="connsiteY5099" fmla="*/ 661152 h 2335963"/>
              <a:gd name="connsiteX5100" fmla="*/ 2904457 w 5881012"/>
              <a:gd name="connsiteY5100" fmla="*/ 657567 h 2335963"/>
              <a:gd name="connsiteX5101" fmla="*/ 2909775 w 5881012"/>
              <a:gd name="connsiteY5101" fmla="*/ 652139 h 2335963"/>
              <a:gd name="connsiteX5102" fmla="*/ 2909141 w 5881012"/>
              <a:gd name="connsiteY5102" fmla="*/ 644569 h 2335963"/>
              <a:gd name="connsiteX5103" fmla="*/ 2905376 w 5881012"/>
              <a:gd name="connsiteY5103" fmla="*/ 636649 h 2335963"/>
              <a:gd name="connsiteX5104" fmla="*/ 2899968 w 5881012"/>
              <a:gd name="connsiteY5104" fmla="*/ 631411 h 2335963"/>
              <a:gd name="connsiteX5105" fmla="*/ 2896893 w 5881012"/>
              <a:gd name="connsiteY5105" fmla="*/ 630876 h 2335963"/>
              <a:gd name="connsiteX5106" fmla="*/ 1782177 w 5881012"/>
              <a:gd name="connsiteY5106" fmla="*/ 629762 h 2335963"/>
              <a:gd name="connsiteX5107" fmla="*/ 1792587 w 5881012"/>
              <a:gd name="connsiteY5107" fmla="*/ 632560 h 2335963"/>
              <a:gd name="connsiteX5108" fmla="*/ 1800218 w 5881012"/>
              <a:gd name="connsiteY5108" fmla="*/ 661054 h 2335963"/>
              <a:gd name="connsiteX5109" fmla="*/ 1782138 w 5881012"/>
              <a:gd name="connsiteY5109" fmla="*/ 671484 h 2335963"/>
              <a:gd name="connsiteX5110" fmla="*/ 1771727 w 5881012"/>
              <a:gd name="connsiteY5110" fmla="*/ 668687 h 2335963"/>
              <a:gd name="connsiteX5111" fmla="*/ 1762009 w 5881012"/>
              <a:gd name="connsiteY5111" fmla="*/ 656028 h 2335963"/>
              <a:gd name="connsiteX5112" fmla="*/ 1764091 w 5881012"/>
              <a:gd name="connsiteY5112" fmla="*/ 640205 h 2335963"/>
              <a:gd name="connsiteX5113" fmla="*/ 1782177 w 5881012"/>
              <a:gd name="connsiteY5113" fmla="*/ 629762 h 2335963"/>
              <a:gd name="connsiteX5114" fmla="*/ 2548419 w 5881012"/>
              <a:gd name="connsiteY5114" fmla="*/ 625575 h 2335963"/>
              <a:gd name="connsiteX5115" fmla="*/ 2544302 w 5881012"/>
              <a:gd name="connsiteY5115" fmla="*/ 626557 h 2335963"/>
              <a:gd name="connsiteX5116" fmla="*/ 2541030 w 5881012"/>
              <a:gd name="connsiteY5116" fmla="*/ 628108 h 2335963"/>
              <a:gd name="connsiteX5117" fmla="*/ 2536170 w 5881012"/>
              <a:gd name="connsiteY5117" fmla="*/ 633306 h 2335963"/>
              <a:gd name="connsiteX5118" fmla="*/ 2536528 w 5881012"/>
              <a:gd name="connsiteY5118" fmla="*/ 640417 h 2335963"/>
              <a:gd name="connsiteX5119" fmla="*/ 2536530 w 5881012"/>
              <a:gd name="connsiteY5119" fmla="*/ 640417 h 2335963"/>
              <a:gd name="connsiteX5120" fmla="*/ 2537927 w 5881012"/>
              <a:gd name="connsiteY5120" fmla="*/ 643484 h 2335963"/>
              <a:gd name="connsiteX5121" fmla="*/ 2543168 w 5881012"/>
              <a:gd name="connsiteY5121" fmla="*/ 648475 h 2335963"/>
              <a:gd name="connsiteX5122" fmla="*/ 2546320 w 5881012"/>
              <a:gd name="connsiteY5122" fmla="*/ 649038 h 2335963"/>
              <a:gd name="connsiteX5123" fmla="*/ 2550397 w 5881012"/>
              <a:gd name="connsiteY5123" fmla="*/ 648079 h 2335963"/>
              <a:gd name="connsiteX5124" fmla="*/ 2553683 w 5881012"/>
              <a:gd name="connsiteY5124" fmla="*/ 646557 h 2335963"/>
              <a:gd name="connsiteX5125" fmla="*/ 2558663 w 5881012"/>
              <a:gd name="connsiteY5125" fmla="*/ 641278 h 2335963"/>
              <a:gd name="connsiteX5126" fmla="*/ 2558211 w 5881012"/>
              <a:gd name="connsiteY5126" fmla="*/ 634035 h 2335963"/>
              <a:gd name="connsiteX5127" fmla="*/ 2556735 w 5881012"/>
              <a:gd name="connsiteY5127" fmla="*/ 630957 h 2335963"/>
              <a:gd name="connsiteX5128" fmla="*/ 2551459 w 5881012"/>
              <a:gd name="connsiteY5128" fmla="*/ 626098 h 2335963"/>
              <a:gd name="connsiteX5129" fmla="*/ 2548419 w 5881012"/>
              <a:gd name="connsiteY5129" fmla="*/ 625575 h 2335963"/>
              <a:gd name="connsiteX5130" fmla="*/ 2199874 w 5881012"/>
              <a:gd name="connsiteY5130" fmla="*/ 617631 h 2335963"/>
              <a:gd name="connsiteX5131" fmla="*/ 2195982 w 5881012"/>
              <a:gd name="connsiteY5131" fmla="*/ 618504 h 2335963"/>
              <a:gd name="connsiteX5132" fmla="*/ 2186905 w 5881012"/>
              <a:gd name="connsiteY5132" fmla="*/ 622013 h 2335963"/>
              <a:gd name="connsiteX5133" fmla="*/ 2181232 w 5881012"/>
              <a:gd name="connsiteY5133" fmla="*/ 627102 h 2335963"/>
              <a:gd name="connsiteX5134" fmla="*/ 2181399 w 5881012"/>
              <a:gd name="connsiteY5134" fmla="*/ 634718 h 2335963"/>
              <a:gd name="connsiteX5135" fmla="*/ 2181399 w 5881012"/>
              <a:gd name="connsiteY5135" fmla="*/ 634719 h 2335963"/>
              <a:gd name="connsiteX5136" fmla="*/ 2184629 w 5881012"/>
              <a:gd name="connsiteY5136" fmla="*/ 642886 h 2335963"/>
              <a:gd name="connsiteX5137" fmla="*/ 2190324 w 5881012"/>
              <a:gd name="connsiteY5137" fmla="*/ 648791 h 2335963"/>
              <a:gd name="connsiteX5138" fmla="*/ 2193337 w 5881012"/>
              <a:gd name="connsiteY5138" fmla="*/ 649302 h 2335963"/>
              <a:gd name="connsiteX5139" fmla="*/ 2198460 w 5881012"/>
              <a:gd name="connsiteY5139" fmla="*/ 647728 h 2335963"/>
              <a:gd name="connsiteX5140" fmla="*/ 2207601 w 5881012"/>
              <a:gd name="connsiteY5140" fmla="*/ 642628 h 2335963"/>
              <a:gd name="connsiteX5141" fmla="*/ 2212568 w 5881012"/>
              <a:gd name="connsiteY5141" fmla="*/ 637033 h 2335963"/>
              <a:gd name="connsiteX5142" fmla="*/ 2211677 w 5881012"/>
              <a:gd name="connsiteY5142" fmla="*/ 629607 h 2335963"/>
              <a:gd name="connsiteX5143" fmla="*/ 2208158 w 5881012"/>
              <a:gd name="connsiteY5143" fmla="*/ 622944 h 2335963"/>
              <a:gd name="connsiteX5144" fmla="*/ 2202998 w 5881012"/>
              <a:gd name="connsiteY5144" fmla="*/ 618182 h 2335963"/>
              <a:gd name="connsiteX5145" fmla="*/ 2199874 w 5881012"/>
              <a:gd name="connsiteY5145" fmla="*/ 617631 h 2335963"/>
              <a:gd name="connsiteX5146" fmla="*/ 1678962 w 5881012"/>
              <a:gd name="connsiteY5146" fmla="*/ 604112 h 2335963"/>
              <a:gd name="connsiteX5147" fmla="*/ 1683435 w 5881012"/>
              <a:gd name="connsiteY5147" fmla="*/ 605312 h 2335963"/>
              <a:gd name="connsiteX5148" fmla="*/ 1687602 w 5881012"/>
              <a:gd name="connsiteY5148" fmla="*/ 610751 h 2335963"/>
              <a:gd name="connsiteX5149" fmla="*/ 1686706 w 5881012"/>
              <a:gd name="connsiteY5149" fmla="*/ 617540 h 2335963"/>
              <a:gd name="connsiteX5150" fmla="*/ 1678947 w 5881012"/>
              <a:gd name="connsiteY5150" fmla="*/ 622019 h 2335963"/>
              <a:gd name="connsiteX5151" fmla="*/ 1674474 w 5881012"/>
              <a:gd name="connsiteY5151" fmla="*/ 620819 h 2335963"/>
              <a:gd name="connsiteX5152" fmla="*/ 1671201 w 5881012"/>
              <a:gd name="connsiteY5152" fmla="*/ 608591 h 2335963"/>
              <a:gd name="connsiteX5153" fmla="*/ 1678962 w 5881012"/>
              <a:gd name="connsiteY5153" fmla="*/ 604112 h 2335963"/>
              <a:gd name="connsiteX5154" fmla="*/ 3142895 w 5881012"/>
              <a:gd name="connsiteY5154" fmla="*/ 598691 h 2335963"/>
              <a:gd name="connsiteX5155" fmla="*/ 3138050 w 5881012"/>
              <a:gd name="connsiteY5155" fmla="*/ 600081 h 2335963"/>
              <a:gd name="connsiteX5156" fmla="*/ 3125787 w 5881012"/>
              <a:gd name="connsiteY5156" fmla="*/ 606014 h 2335963"/>
              <a:gd name="connsiteX5157" fmla="*/ 3120268 w 5881012"/>
              <a:gd name="connsiteY5157" fmla="*/ 611498 h 2335963"/>
              <a:gd name="connsiteX5158" fmla="*/ 3120991 w 5881012"/>
              <a:gd name="connsiteY5158" fmla="*/ 619246 h 2335963"/>
              <a:gd name="connsiteX5159" fmla="*/ 3126423 w 5881012"/>
              <a:gd name="connsiteY5159" fmla="*/ 631141 h 2335963"/>
              <a:gd name="connsiteX5160" fmla="*/ 3131874 w 5881012"/>
              <a:gd name="connsiteY5160" fmla="*/ 636793 h 2335963"/>
              <a:gd name="connsiteX5161" fmla="*/ 3135069 w 5881012"/>
              <a:gd name="connsiteY5161" fmla="*/ 637373 h 2335963"/>
              <a:gd name="connsiteX5162" fmla="*/ 3139700 w 5881012"/>
              <a:gd name="connsiteY5162" fmla="*/ 636109 h 2335963"/>
              <a:gd name="connsiteX5163" fmla="*/ 3152286 w 5881012"/>
              <a:gd name="connsiteY5163" fmla="*/ 630481 h 2335963"/>
              <a:gd name="connsiteX5164" fmla="*/ 3158064 w 5881012"/>
              <a:gd name="connsiteY5164" fmla="*/ 624955 h 2335963"/>
              <a:gd name="connsiteX5165" fmla="*/ 3157269 w 5881012"/>
              <a:gd name="connsiteY5165" fmla="*/ 617000 h 2335963"/>
              <a:gd name="connsiteX5166" fmla="*/ 3151517 w 5881012"/>
              <a:gd name="connsiteY5166" fmla="*/ 604843 h 2335963"/>
              <a:gd name="connsiteX5167" fmla="*/ 3145933 w 5881012"/>
              <a:gd name="connsiteY5167" fmla="*/ 599214 h 2335963"/>
              <a:gd name="connsiteX5168" fmla="*/ 3142895 w 5881012"/>
              <a:gd name="connsiteY5168" fmla="*/ 598691 h 2335963"/>
              <a:gd name="connsiteX5169" fmla="*/ 1878166 w 5881012"/>
              <a:gd name="connsiteY5169" fmla="*/ 596979 h 2335963"/>
              <a:gd name="connsiteX5170" fmla="*/ 1878167 w 5881012"/>
              <a:gd name="connsiteY5170" fmla="*/ 596980 h 2335963"/>
              <a:gd name="connsiteX5171" fmla="*/ 1878166 w 5881012"/>
              <a:gd name="connsiteY5171" fmla="*/ 596980 h 2335963"/>
              <a:gd name="connsiteX5172" fmla="*/ 2793282 w 5881012"/>
              <a:gd name="connsiteY5172" fmla="*/ 594498 h 2335963"/>
              <a:gd name="connsiteX5173" fmla="*/ 2788972 w 5881012"/>
              <a:gd name="connsiteY5173" fmla="*/ 595578 h 2335963"/>
              <a:gd name="connsiteX5174" fmla="*/ 2782708 w 5881012"/>
              <a:gd name="connsiteY5174" fmla="*/ 598531 h 2335963"/>
              <a:gd name="connsiteX5175" fmla="*/ 2777593 w 5881012"/>
              <a:gd name="connsiteY5175" fmla="*/ 603832 h 2335963"/>
              <a:gd name="connsiteX5176" fmla="*/ 2778062 w 5881012"/>
              <a:gd name="connsiteY5176" fmla="*/ 611176 h 2335963"/>
              <a:gd name="connsiteX5177" fmla="*/ 2780944 w 5881012"/>
              <a:gd name="connsiteY5177" fmla="*/ 617500 h 2335963"/>
              <a:gd name="connsiteX5178" fmla="*/ 2786246 w 5881012"/>
              <a:gd name="connsiteY5178" fmla="*/ 622698 h 2335963"/>
              <a:gd name="connsiteX5179" fmla="*/ 2789426 w 5881012"/>
              <a:gd name="connsiteY5179" fmla="*/ 623266 h 2335963"/>
              <a:gd name="connsiteX5180" fmla="*/ 2793655 w 5881012"/>
              <a:gd name="connsiteY5180" fmla="*/ 622227 h 2335963"/>
              <a:gd name="connsiteX5181" fmla="*/ 2800030 w 5881012"/>
              <a:gd name="connsiteY5181" fmla="*/ 619315 h 2335963"/>
              <a:gd name="connsiteX5182" fmla="*/ 2805254 w 5881012"/>
              <a:gd name="connsiteY5182" fmla="*/ 613956 h 2335963"/>
              <a:gd name="connsiteX5183" fmla="*/ 2804713 w 5881012"/>
              <a:gd name="connsiteY5183" fmla="*/ 606496 h 2335963"/>
              <a:gd name="connsiteX5184" fmla="*/ 2801719 w 5881012"/>
              <a:gd name="connsiteY5184" fmla="*/ 600161 h 2335963"/>
              <a:gd name="connsiteX5185" fmla="*/ 2796366 w 5881012"/>
              <a:gd name="connsiteY5185" fmla="*/ 595032 h 2335963"/>
              <a:gd name="connsiteX5186" fmla="*/ 2793282 w 5881012"/>
              <a:gd name="connsiteY5186" fmla="*/ 594498 h 2335963"/>
              <a:gd name="connsiteX5187" fmla="*/ 2444599 w 5881012"/>
              <a:gd name="connsiteY5187" fmla="*/ 589214 h 2335963"/>
              <a:gd name="connsiteX5188" fmla="*/ 2440590 w 5881012"/>
              <a:gd name="connsiteY5188" fmla="*/ 590145 h 2335963"/>
              <a:gd name="connsiteX5189" fmla="*/ 2439128 w 5881012"/>
              <a:gd name="connsiteY5189" fmla="*/ 590834 h 2335963"/>
              <a:gd name="connsiteX5190" fmla="*/ 2434329 w 5881012"/>
              <a:gd name="connsiteY5190" fmla="*/ 596032 h 2335963"/>
              <a:gd name="connsiteX5191" fmla="*/ 2434691 w 5881012"/>
              <a:gd name="connsiteY5191" fmla="*/ 603097 h 2335963"/>
              <a:gd name="connsiteX5192" fmla="*/ 2434691 w 5881012"/>
              <a:gd name="connsiteY5192" fmla="*/ 603096 h 2335963"/>
              <a:gd name="connsiteX5193" fmla="*/ 2435472 w 5881012"/>
              <a:gd name="connsiteY5193" fmla="*/ 604796 h 2335963"/>
              <a:gd name="connsiteX5194" fmla="*/ 2440656 w 5881012"/>
              <a:gd name="connsiteY5194" fmla="*/ 609648 h 2335963"/>
              <a:gd name="connsiteX5195" fmla="*/ 2443806 w 5881012"/>
              <a:gd name="connsiteY5195" fmla="*/ 610211 h 2335963"/>
              <a:gd name="connsiteX5196" fmla="*/ 2447752 w 5881012"/>
              <a:gd name="connsiteY5196" fmla="*/ 609315 h 2335963"/>
              <a:gd name="connsiteX5197" fmla="*/ 2449262 w 5881012"/>
              <a:gd name="connsiteY5197" fmla="*/ 608615 h 2335963"/>
              <a:gd name="connsiteX5198" fmla="*/ 2454115 w 5881012"/>
              <a:gd name="connsiteY5198" fmla="*/ 603372 h 2335963"/>
              <a:gd name="connsiteX5199" fmla="*/ 2453702 w 5881012"/>
              <a:gd name="connsiteY5199" fmla="*/ 596244 h 2335963"/>
              <a:gd name="connsiteX5200" fmla="*/ 2452889 w 5881012"/>
              <a:gd name="connsiteY5200" fmla="*/ 594544 h 2335963"/>
              <a:gd name="connsiteX5201" fmla="*/ 2447668 w 5881012"/>
              <a:gd name="connsiteY5201" fmla="*/ 589748 h 2335963"/>
              <a:gd name="connsiteX5202" fmla="*/ 2444599 w 5881012"/>
              <a:gd name="connsiteY5202" fmla="*/ 589214 h 2335963"/>
              <a:gd name="connsiteX5203" fmla="*/ 2095470 w 5881012"/>
              <a:gd name="connsiteY5203" fmla="*/ 577297 h 2335963"/>
              <a:gd name="connsiteX5204" fmla="*/ 2091557 w 5881012"/>
              <a:gd name="connsiteY5204" fmla="*/ 578175 h 2335963"/>
              <a:gd name="connsiteX5205" fmla="*/ 2078712 w 5881012"/>
              <a:gd name="connsiteY5205" fmla="*/ 582690 h 2335963"/>
              <a:gd name="connsiteX5206" fmla="*/ 2072457 w 5881012"/>
              <a:gd name="connsiteY5206" fmla="*/ 587917 h 2335963"/>
              <a:gd name="connsiteX5207" fmla="*/ 2072876 w 5881012"/>
              <a:gd name="connsiteY5207" fmla="*/ 596050 h 2335963"/>
              <a:gd name="connsiteX5208" fmla="*/ 2072875 w 5881012"/>
              <a:gd name="connsiteY5208" fmla="*/ 596049 h 2335963"/>
              <a:gd name="connsiteX5209" fmla="*/ 2078383 w 5881012"/>
              <a:gd name="connsiteY5209" fmla="*/ 610056 h 2335963"/>
              <a:gd name="connsiteX5210" fmla="*/ 2084300 w 5881012"/>
              <a:gd name="connsiteY5210" fmla="*/ 616558 h 2335963"/>
              <a:gd name="connsiteX5211" fmla="*/ 2087250 w 5881012"/>
              <a:gd name="connsiteY5211" fmla="*/ 617046 h 2335963"/>
              <a:gd name="connsiteX5212" fmla="*/ 2092959 w 5881012"/>
              <a:gd name="connsiteY5212" fmla="*/ 615036 h 2335963"/>
              <a:gd name="connsiteX5213" fmla="*/ 2105714 w 5881012"/>
              <a:gd name="connsiteY5213" fmla="*/ 607253 h 2335963"/>
              <a:gd name="connsiteX5214" fmla="*/ 2110738 w 5881012"/>
              <a:gd name="connsiteY5214" fmla="*/ 601528 h 2335963"/>
              <a:gd name="connsiteX5215" fmla="*/ 2109664 w 5881012"/>
              <a:gd name="connsiteY5215" fmla="*/ 593987 h 2335963"/>
              <a:gd name="connsiteX5216" fmla="*/ 2103900 w 5881012"/>
              <a:gd name="connsiteY5216" fmla="*/ 582942 h 2335963"/>
              <a:gd name="connsiteX5217" fmla="*/ 2098751 w 5881012"/>
              <a:gd name="connsiteY5217" fmla="*/ 577905 h 2335963"/>
              <a:gd name="connsiteX5218" fmla="*/ 2095470 w 5881012"/>
              <a:gd name="connsiteY5218" fmla="*/ 577297 h 2335963"/>
              <a:gd name="connsiteX5219" fmla="*/ 3555556 w 5881012"/>
              <a:gd name="connsiteY5219" fmla="*/ 571224 h 2335963"/>
              <a:gd name="connsiteX5220" fmla="*/ 3567348 w 5881012"/>
              <a:gd name="connsiteY5220" fmla="*/ 574395 h 2335963"/>
              <a:gd name="connsiteX5221" fmla="*/ 3578356 w 5881012"/>
              <a:gd name="connsiteY5221" fmla="*/ 588737 h 2335963"/>
              <a:gd name="connsiteX5222" fmla="*/ 3575995 w 5881012"/>
              <a:gd name="connsiteY5222" fmla="*/ 606663 h 2335963"/>
              <a:gd name="connsiteX5223" fmla="*/ 3555513 w 5881012"/>
              <a:gd name="connsiteY5223" fmla="*/ 618482 h 2335963"/>
              <a:gd name="connsiteX5224" fmla="*/ 3543721 w 5881012"/>
              <a:gd name="connsiteY5224" fmla="*/ 615311 h 2335963"/>
              <a:gd name="connsiteX5225" fmla="*/ 3535074 w 5881012"/>
              <a:gd name="connsiteY5225" fmla="*/ 583045 h 2335963"/>
              <a:gd name="connsiteX5226" fmla="*/ 3555556 w 5881012"/>
              <a:gd name="connsiteY5226" fmla="*/ 571224 h 2335963"/>
              <a:gd name="connsiteX5227" fmla="*/ 3038688 w 5881012"/>
              <a:gd name="connsiteY5227" fmla="*/ 563424 h 2335963"/>
              <a:gd name="connsiteX5228" fmla="*/ 3034059 w 5881012"/>
              <a:gd name="connsiteY5228" fmla="*/ 564687 h 2335963"/>
              <a:gd name="connsiteX5229" fmla="*/ 3024398 w 5881012"/>
              <a:gd name="connsiteY5229" fmla="*/ 569328 h 2335963"/>
              <a:gd name="connsiteX5230" fmla="*/ 3019063 w 5881012"/>
              <a:gd name="connsiteY5230" fmla="*/ 574750 h 2335963"/>
              <a:gd name="connsiteX5231" fmla="*/ 3019694 w 5881012"/>
              <a:gd name="connsiteY5231" fmla="*/ 582332 h 2335963"/>
              <a:gd name="connsiteX5232" fmla="*/ 3024139 w 5881012"/>
              <a:gd name="connsiteY5232" fmla="*/ 592050 h 2335963"/>
              <a:gd name="connsiteX5233" fmla="*/ 3029536 w 5881012"/>
              <a:gd name="connsiteY5233" fmla="*/ 597512 h 2335963"/>
              <a:gd name="connsiteX5234" fmla="*/ 3032721 w 5881012"/>
              <a:gd name="connsiteY5234" fmla="*/ 598087 h 2335963"/>
              <a:gd name="connsiteX5235" fmla="*/ 3037192 w 5881012"/>
              <a:gd name="connsiteY5235" fmla="*/ 596915 h 2335963"/>
              <a:gd name="connsiteX5236" fmla="*/ 3047069 w 5881012"/>
              <a:gd name="connsiteY5236" fmla="*/ 592453 h 2335963"/>
              <a:gd name="connsiteX5237" fmla="*/ 3052621 w 5881012"/>
              <a:gd name="connsiteY5237" fmla="*/ 586985 h 2335963"/>
              <a:gd name="connsiteX5238" fmla="*/ 3051917 w 5881012"/>
              <a:gd name="connsiteY5238" fmla="*/ 579225 h 2335963"/>
              <a:gd name="connsiteX5239" fmla="*/ 3047238 w 5881012"/>
              <a:gd name="connsiteY5239" fmla="*/ 569369 h 2335963"/>
              <a:gd name="connsiteX5240" fmla="*/ 3041741 w 5881012"/>
              <a:gd name="connsiteY5240" fmla="*/ 563947 h 2335963"/>
              <a:gd name="connsiteX5241" fmla="*/ 3038688 w 5881012"/>
              <a:gd name="connsiteY5241" fmla="*/ 563424 h 2335963"/>
              <a:gd name="connsiteX5242" fmla="*/ 2689759 w 5881012"/>
              <a:gd name="connsiteY5242" fmla="*/ 558429 h 2335963"/>
              <a:gd name="connsiteX5243" fmla="*/ 2685557 w 5881012"/>
              <a:gd name="connsiteY5243" fmla="*/ 559451 h 2335963"/>
              <a:gd name="connsiteX5244" fmla="*/ 2680945 w 5881012"/>
              <a:gd name="connsiteY5244" fmla="*/ 561628 h 2335963"/>
              <a:gd name="connsiteX5245" fmla="*/ 2675948 w 5881012"/>
              <a:gd name="connsiteY5245" fmla="*/ 566877 h 2335963"/>
              <a:gd name="connsiteX5246" fmla="*/ 2676363 w 5881012"/>
              <a:gd name="connsiteY5246" fmla="*/ 574120 h 2335963"/>
              <a:gd name="connsiteX5247" fmla="*/ 2676361 w 5881012"/>
              <a:gd name="connsiteY5247" fmla="*/ 574119 h 2335963"/>
              <a:gd name="connsiteX5248" fmla="*/ 2678469 w 5881012"/>
              <a:gd name="connsiteY5248" fmla="*/ 578743 h 2335963"/>
              <a:gd name="connsiteX5249" fmla="*/ 2683716 w 5881012"/>
              <a:gd name="connsiteY5249" fmla="*/ 583826 h 2335963"/>
              <a:gd name="connsiteX5250" fmla="*/ 2686904 w 5881012"/>
              <a:gd name="connsiteY5250" fmla="*/ 584401 h 2335963"/>
              <a:gd name="connsiteX5251" fmla="*/ 2691014 w 5881012"/>
              <a:gd name="connsiteY5251" fmla="*/ 583424 h 2335963"/>
              <a:gd name="connsiteX5252" fmla="*/ 2695701 w 5881012"/>
              <a:gd name="connsiteY5252" fmla="*/ 581299 h 2335963"/>
              <a:gd name="connsiteX5253" fmla="*/ 2700826 w 5881012"/>
              <a:gd name="connsiteY5253" fmla="*/ 575987 h 2335963"/>
              <a:gd name="connsiteX5254" fmla="*/ 2700347 w 5881012"/>
              <a:gd name="connsiteY5254" fmla="*/ 568623 h 2335963"/>
              <a:gd name="connsiteX5255" fmla="*/ 2698148 w 5881012"/>
              <a:gd name="connsiteY5255" fmla="*/ 563977 h 2335963"/>
              <a:gd name="connsiteX5256" fmla="*/ 2692840 w 5881012"/>
              <a:gd name="connsiteY5256" fmla="*/ 558963 h 2335963"/>
              <a:gd name="connsiteX5257" fmla="*/ 2689759 w 5881012"/>
              <a:gd name="connsiteY5257" fmla="*/ 558429 h 2335963"/>
              <a:gd name="connsiteX5258" fmla="*/ 2340889 w 5881012"/>
              <a:gd name="connsiteY5258" fmla="*/ 552500 h 2335963"/>
              <a:gd name="connsiteX5259" fmla="*/ 2336975 w 5881012"/>
              <a:gd name="connsiteY5259" fmla="*/ 553391 h 2335963"/>
              <a:gd name="connsiteX5260" fmla="*/ 2336696 w 5881012"/>
              <a:gd name="connsiteY5260" fmla="*/ 553523 h 2335963"/>
              <a:gd name="connsiteX5261" fmla="*/ 2331771 w 5881012"/>
              <a:gd name="connsiteY5261" fmla="*/ 558802 h 2335963"/>
              <a:gd name="connsiteX5262" fmla="*/ 2331955 w 5881012"/>
              <a:gd name="connsiteY5262" fmla="*/ 565912 h 2335963"/>
              <a:gd name="connsiteX5263" fmla="*/ 2340711 w 5881012"/>
              <a:gd name="connsiteY5263" fmla="*/ 571471 h 2335963"/>
              <a:gd name="connsiteX5264" fmla="*/ 2344312 w 5881012"/>
              <a:gd name="connsiteY5264" fmla="*/ 570667 h 2335963"/>
              <a:gd name="connsiteX5265" fmla="*/ 2344878 w 5881012"/>
              <a:gd name="connsiteY5265" fmla="*/ 570403 h 2335963"/>
              <a:gd name="connsiteX5266" fmla="*/ 2349665 w 5881012"/>
              <a:gd name="connsiteY5266" fmla="*/ 565269 h 2335963"/>
              <a:gd name="connsiteX5267" fmla="*/ 2349383 w 5881012"/>
              <a:gd name="connsiteY5267" fmla="*/ 558250 h 2335963"/>
              <a:gd name="connsiteX5268" fmla="*/ 2349105 w 5881012"/>
              <a:gd name="connsiteY5268" fmla="*/ 557658 h 2335963"/>
              <a:gd name="connsiteX5269" fmla="*/ 2340889 w 5881012"/>
              <a:gd name="connsiteY5269" fmla="*/ 552500 h 2335963"/>
              <a:gd name="connsiteX5270" fmla="*/ 1922957 w 5881012"/>
              <a:gd name="connsiteY5270" fmla="*/ 538653 h 2335963"/>
              <a:gd name="connsiteX5271" fmla="*/ 1946085 w 5881012"/>
              <a:gd name="connsiteY5271" fmla="*/ 544867 h 2335963"/>
              <a:gd name="connsiteX5272" fmla="*/ 1967669 w 5881012"/>
              <a:gd name="connsiteY5272" fmla="*/ 572999 h 2335963"/>
              <a:gd name="connsiteX5273" fmla="*/ 1963039 w 5881012"/>
              <a:gd name="connsiteY5273" fmla="*/ 608149 h 2335963"/>
              <a:gd name="connsiteX5274" fmla="*/ 1922877 w 5881012"/>
              <a:gd name="connsiteY5274" fmla="*/ 631325 h 2335963"/>
              <a:gd name="connsiteX5275" fmla="*/ 1899750 w 5881012"/>
              <a:gd name="connsiteY5275" fmla="*/ 625110 h 2335963"/>
              <a:gd name="connsiteX5276" fmla="*/ 1878167 w 5881012"/>
              <a:gd name="connsiteY5276" fmla="*/ 596980 h 2335963"/>
              <a:gd name="connsiteX5277" fmla="*/ 1882795 w 5881012"/>
              <a:gd name="connsiteY5277" fmla="*/ 561823 h 2335963"/>
              <a:gd name="connsiteX5278" fmla="*/ 1922957 w 5881012"/>
              <a:gd name="connsiteY5278" fmla="*/ 538653 h 2335963"/>
              <a:gd name="connsiteX5279" fmla="*/ 2934692 w 5881012"/>
              <a:gd name="connsiteY5279" fmla="*/ 527538 h 2335963"/>
              <a:gd name="connsiteX5280" fmla="*/ 2930230 w 5881012"/>
              <a:gd name="connsiteY5280" fmla="*/ 528704 h 2335963"/>
              <a:gd name="connsiteX5281" fmla="*/ 2922363 w 5881012"/>
              <a:gd name="connsiteY5281" fmla="*/ 532448 h 2335963"/>
              <a:gd name="connsiteX5282" fmla="*/ 2917159 w 5881012"/>
              <a:gd name="connsiteY5282" fmla="*/ 537813 h 2335963"/>
              <a:gd name="connsiteX5283" fmla="*/ 2917714 w 5881012"/>
              <a:gd name="connsiteY5283" fmla="*/ 545262 h 2335963"/>
              <a:gd name="connsiteX5284" fmla="*/ 2917715 w 5881012"/>
              <a:gd name="connsiteY5284" fmla="*/ 545263 h 2335963"/>
              <a:gd name="connsiteX5285" fmla="*/ 2921250 w 5881012"/>
              <a:gd name="connsiteY5285" fmla="*/ 552948 h 2335963"/>
              <a:gd name="connsiteX5286" fmla="*/ 2926609 w 5881012"/>
              <a:gd name="connsiteY5286" fmla="*/ 558237 h 2335963"/>
              <a:gd name="connsiteX5287" fmla="*/ 2929762 w 5881012"/>
              <a:gd name="connsiteY5287" fmla="*/ 558800 h 2335963"/>
              <a:gd name="connsiteX5288" fmla="*/ 2934121 w 5881012"/>
              <a:gd name="connsiteY5288" fmla="*/ 557692 h 2335963"/>
              <a:gd name="connsiteX5289" fmla="*/ 2942105 w 5881012"/>
              <a:gd name="connsiteY5289" fmla="*/ 554033 h 2335963"/>
              <a:gd name="connsiteX5290" fmla="*/ 2947446 w 5881012"/>
              <a:gd name="connsiteY5290" fmla="*/ 548628 h 2335963"/>
              <a:gd name="connsiteX5291" fmla="*/ 2946837 w 5881012"/>
              <a:gd name="connsiteY5291" fmla="*/ 541052 h 2335963"/>
              <a:gd name="connsiteX5292" fmla="*/ 2943176 w 5881012"/>
              <a:gd name="connsiteY5292" fmla="*/ 533316 h 2335963"/>
              <a:gd name="connsiteX5293" fmla="*/ 2937751 w 5881012"/>
              <a:gd name="connsiteY5293" fmla="*/ 528066 h 2335963"/>
              <a:gd name="connsiteX5294" fmla="*/ 2934692 w 5881012"/>
              <a:gd name="connsiteY5294" fmla="*/ 527538 h 2335963"/>
              <a:gd name="connsiteX5295" fmla="*/ 2585985 w 5881012"/>
              <a:gd name="connsiteY5295" fmla="*/ 522370 h 2335963"/>
              <a:gd name="connsiteX5296" fmla="*/ 2581857 w 5881012"/>
              <a:gd name="connsiteY5296" fmla="*/ 523358 h 2335963"/>
              <a:gd name="connsiteX5297" fmla="*/ 2579057 w 5881012"/>
              <a:gd name="connsiteY5297" fmla="*/ 524696 h 2335963"/>
              <a:gd name="connsiteX5298" fmla="*/ 2574226 w 5881012"/>
              <a:gd name="connsiteY5298" fmla="*/ 529911 h 2335963"/>
              <a:gd name="connsiteX5299" fmla="*/ 2574613 w 5881012"/>
              <a:gd name="connsiteY5299" fmla="*/ 537010 h 2335963"/>
              <a:gd name="connsiteX5300" fmla="*/ 2574612 w 5881012"/>
              <a:gd name="connsiteY5300" fmla="*/ 537009 h 2335963"/>
              <a:gd name="connsiteX5301" fmla="*/ 2575910 w 5881012"/>
              <a:gd name="connsiteY5301" fmla="*/ 539841 h 2335963"/>
              <a:gd name="connsiteX5302" fmla="*/ 2581111 w 5881012"/>
              <a:gd name="connsiteY5302" fmla="*/ 544775 h 2335963"/>
              <a:gd name="connsiteX5303" fmla="*/ 2584283 w 5881012"/>
              <a:gd name="connsiteY5303" fmla="*/ 545343 h 2335963"/>
              <a:gd name="connsiteX5304" fmla="*/ 2588271 w 5881012"/>
              <a:gd name="connsiteY5304" fmla="*/ 544425 h 2335963"/>
              <a:gd name="connsiteX5305" fmla="*/ 2591140 w 5881012"/>
              <a:gd name="connsiteY5305" fmla="*/ 543110 h 2335963"/>
              <a:gd name="connsiteX5306" fmla="*/ 2596105 w 5881012"/>
              <a:gd name="connsiteY5306" fmla="*/ 537849 h 2335963"/>
              <a:gd name="connsiteX5307" fmla="*/ 2595672 w 5881012"/>
              <a:gd name="connsiteY5307" fmla="*/ 530623 h 2335963"/>
              <a:gd name="connsiteX5308" fmla="*/ 2594306 w 5881012"/>
              <a:gd name="connsiteY5308" fmla="*/ 527763 h 2335963"/>
              <a:gd name="connsiteX5309" fmla="*/ 2589024 w 5881012"/>
              <a:gd name="connsiteY5309" fmla="*/ 522893 h 2335963"/>
              <a:gd name="connsiteX5310" fmla="*/ 2585985 w 5881012"/>
              <a:gd name="connsiteY5310" fmla="*/ 522370 h 2335963"/>
              <a:gd name="connsiteX5311" fmla="*/ 3452370 w 5881012"/>
              <a:gd name="connsiteY5311" fmla="*/ 518428 h 2335963"/>
              <a:gd name="connsiteX5312" fmla="*/ 3471766 w 5881012"/>
              <a:gd name="connsiteY5312" fmla="*/ 523644 h 2335963"/>
              <a:gd name="connsiteX5313" fmla="*/ 3489867 w 5881012"/>
              <a:gd name="connsiteY5313" fmla="*/ 547238 h 2335963"/>
              <a:gd name="connsiteX5314" fmla="*/ 3485984 w 5881012"/>
              <a:gd name="connsiteY5314" fmla="*/ 576715 h 2335963"/>
              <a:gd name="connsiteX5315" fmla="*/ 3452300 w 5881012"/>
              <a:gd name="connsiteY5315" fmla="*/ 596151 h 2335963"/>
              <a:gd name="connsiteX5316" fmla="*/ 3432905 w 5881012"/>
              <a:gd name="connsiteY5316" fmla="*/ 590936 h 2335963"/>
              <a:gd name="connsiteX5317" fmla="*/ 3414803 w 5881012"/>
              <a:gd name="connsiteY5317" fmla="*/ 567347 h 2335963"/>
              <a:gd name="connsiteX5318" fmla="*/ 3418687 w 5881012"/>
              <a:gd name="connsiteY5318" fmla="*/ 537865 h 2335963"/>
              <a:gd name="connsiteX5319" fmla="*/ 3452370 w 5881012"/>
              <a:gd name="connsiteY5319" fmla="*/ 518428 h 2335963"/>
              <a:gd name="connsiteX5320" fmla="*/ 1819745 w 5881012"/>
              <a:gd name="connsiteY5320" fmla="*/ 517147 h 2335963"/>
              <a:gd name="connsiteX5321" fmla="*/ 1834855 w 5881012"/>
              <a:gd name="connsiteY5321" fmla="*/ 521214 h 2335963"/>
              <a:gd name="connsiteX5322" fmla="*/ 1848935 w 5881012"/>
              <a:gd name="connsiteY5322" fmla="*/ 539594 h 2335963"/>
              <a:gd name="connsiteX5323" fmla="*/ 1845932 w 5881012"/>
              <a:gd name="connsiteY5323" fmla="*/ 562557 h 2335963"/>
              <a:gd name="connsiteX5324" fmla="*/ 1819692 w 5881012"/>
              <a:gd name="connsiteY5324" fmla="*/ 577703 h 2335963"/>
              <a:gd name="connsiteX5325" fmla="*/ 1804577 w 5881012"/>
              <a:gd name="connsiteY5325" fmla="*/ 573642 h 2335963"/>
              <a:gd name="connsiteX5326" fmla="*/ 1790477 w 5881012"/>
              <a:gd name="connsiteY5326" fmla="*/ 555263 h 2335963"/>
              <a:gd name="connsiteX5327" fmla="*/ 1793501 w 5881012"/>
              <a:gd name="connsiteY5327" fmla="*/ 532294 h 2335963"/>
              <a:gd name="connsiteX5328" fmla="*/ 1819745 w 5881012"/>
              <a:gd name="connsiteY5328" fmla="*/ 517147 h 2335963"/>
              <a:gd name="connsiteX5329" fmla="*/ 2236595 w 5881012"/>
              <a:gd name="connsiteY5329" fmla="*/ 513943 h 2335963"/>
              <a:gd name="connsiteX5330" fmla="*/ 2232778 w 5881012"/>
              <a:gd name="connsiteY5330" fmla="*/ 514776 h 2335963"/>
              <a:gd name="connsiteX5331" fmla="*/ 2232669 w 5881012"/>
              <a:gd name="connsiteY5331" fmla="*/ 514828 h 2335963"/>
              <a:gd name="connsiteX5332" fmla="*/ 2227804 w 5881012"/>
              <a:gd name="connsiteY5332" fmla="*/ 520037 h 2335963"/>
              <a:gd name="connsiteX5333" fmla="*/ 2228178 w 5881012"/>
              <a:gd name="connsiteY5333" fmla="*/ 527154 h 2335963"/>
              <a:gd name="connsiteX5334" fmla="*/ 2228178 w 5881012"/>
              <a:gd name="connsiteY5334" fmla="*/ 527153 h 2335963"/>
              <a:gd name="connsiteX5335" fmla="*/ 2228784 w 5881012"/>
              <a:gd name="connsiteY5335" fmla="*/ 528440 h 2335963"/>
              <a:gd name="connsiteX5336" fmla="*/ 2233973 w 5881012"/>
              <a:gd name="connsiteY5336" fmla="*/ 533207 h 2335963"/>
              <a:gd name="connsiteX5337" fmla="*/ 2237069 w 5881012"/>
              <a:gd name="connsiteY5337" fmla="*/ 533747 h 2335963"/>
              <a:gd name="connsiteX5338" fmla="*/ 2241013 w 5881012"/>
              <a:gd name="connsiteY5338" fmla="*/ 532851 h 2335963"/>
              <a:gd name="connsiteX5339" fmla="*/ 2245515 w 5881012"/>
              <a:gd name="connsiteY5339" fmla="*/ 520606 h 2335963"/>
              <a:gd name="connsiteX5340" fmla="*/ 2244903 w 5881012"/>
              <a:gd name="connsiteY5340" fmla="*/ 519285 h 2335963"/>
              <a:gd name="connsiteX5341" fmla="*/ 2239780 w 5881012"/>
              <a:gd name="connsiteY5341" fmla="*/ 514518 h 2335963"/>
              <a:gd name="connsiteX5342" fmla="*/ 2236595 w 5881012"/>
              <a:gd name="connsiteY5342" fmla="*/ 513943 h 2335963"/>
              <a:gd name="connsiteX5343" fmla="*/ 1716525 w 5881012"/>
              <a:gd name="connsiteY5343" fmla="*/ 498141 h 2335963"/>
              <a:gd name="connsiteX5344" fmla="*/ 1722366 w 5881012"/>
              <a:gd name="connsiteY5344" fmla="*/ 499715 h 2335963"/>
              <a:gd name="connsiteX5345" fmla="*/ 1727837 w 5881012"/>
              <a:gd name="connsiteY5345" fmla="*/ 506825 h 2335963"/>
              <a:gd name="connsiteX5346" fmla="*/ 1726663 w 5881012"/>
              <a:gd name="connsiteY5346" fmla="*/ 515729 h 2335963"/>
              <a:gd name="connsiteX5347" fmla="*/ 1716506 w 5881012"/>
              <a:gd name="connsiteY5347" fmla="*/ 521587 h 2335963"/>
              <a:gd name="connsiteX5348" fmla="*/ 1710663 w 5881012"/>
              <a:gd name="connsiteY5348" fmla="*/ 520014 h 2335963"/>
              <a:gd name="connsiteX5349" fmla="*/ 1705193 w 5881012"/>
              <a:gd name="connsiteY5349" fmla="*/ 512897 h 2335963"/>
              <a:gd name="connsiteX5350" fmla="*/ 1706368 w 5881012"/>
              <a:gd name="connsiteY5350" fmla="*/ 503999 h 2335963"/>
              <a:gd name="connsiteX5351" fmla="*/ 1716525 w 5881012"/>
              <a:gd name="connsiteY5351" fmla="*/ 498141 h 2335963"/>
              <a:gd name="connsiteX5352" fmla="*/ 2830954 w 5881012"/>
              <a:gd name="connsiteY5352" fmla="*/ 491554 h 2335963"/>
              <a:gd name="connsiteX5353" fmla="*/ 2826635 w 5881012"/>
              <a:gd name="connsiteY5353" fmla="*/ 492640 h 2335963"/>
              <a:gd name="connsiteX5354" fmla="*/ 2820395 w 5881012"/>
              <a:gd name="connsiteY5354" fmla="*/ 495581 h 2335963"/>
              <a:gd name="connsiteX5355" fmla="*/ 2815297 w 5881012"/>
              <a:gd name="connsiteY5355" fmla="*/ 500865 h 2335963"/>
              <a:gd name="connsiteX5356" fmla="*/ 2815746 w 5881012"/>
              <a:gd name="connsiteY5356" fmla="*/ 508193 h 2335963"/>
              <a:gd name="connsiteX5357" fmla="*/ 2818508 w 5881012"/>
              <a:gd name="connsiteY5357" fmla="*/ 514288 h 2335963"/>
              <a:gd name="connsiteX5358" fmla="*/ 2823809 w 5881012"/>
              <a:gd name="connsiteY5358" fmla="*/ 519492 h 2335963"/>
              <a:gd name="connsiteX5359" fmla="*/ 2826991 w 5881012"/>
              <a:gd name="connsiteY5359" fmla="*/ 520067 h 2335963"/>
              <a:gd name="connsiteX5360" fmla="*/ 2831224 w 5881012"/>
              <a:gd name="connsiteY5360" fmla="*/ 519027 h 2335963"/>
              <a:gd name="connsiteX5361" fmla="*/ 2837591 w 5881012"/>
              <a:gd name="connsiteY5361" fmla="*/ 516115 h 2335963"/>
              <a:gd name="connsiteX5362" fmla="*/ 2842815 w 5881012"/>
              <a:gd name="connsiteY5362" fmla="*/ 510761 h 2335963"/>
              <a:gd name="connsiteX5363" fmla="*/ 2842278 w 5881012"/>
              <a:gd name="connsiteY5363" fmla="*/ 503299 h 2335963"/>
              <a:gd name="connsiteX5364" fmla="*/ 2839383 w 5881012"/>
              <a:gd name="connsiteY5364" fmla="*/ 497200 h 2335963"/>
              <a:gd name="connsiteX5365" fmla="*/ 2834021 w 5881012"/>
              <a:gd name="connsiteY5365" fmla="*/ 492082 h 2335963"/>
              <a:gd name="connsiteX5366" fmla="*/ 2830954 w 5881012"/>
              <a:gd name="connsiteY5366" fmla="*/ 491554 h 2335963"/>
              <a:gd name="connsiteX5367" fmla="*/ 2482162 w 5881012"/>
              <a:gd name="connsiteY5367" fmla="*/ 486011 h 2335963"/>
              <a:gd name="connsiteX5368" fmla="*/ 2478162 w 5881012"/>
              <a:gd name="connsiteY5368" fmla="*/ 486936 h 2335963"/>
              <a:gd name="connsiteX5369" fmla="*/ 2476899 w 5881012"/>
              <a:gd name="connsiteY5369" fmla="*/ 487534 h 2335963"/>
              <a:gd name="connsiteX5370" fmla="*/ 2472134 w 5881012"/>
              <a:gd name="connsiteY5370" fmla="*/ 492709 h 2335963"/>
              <a:gd name="connsiteX5371" fmla="*/ 2472476 w 5881012"/>
              <a:gd name="connsiteY5371" fmla="*/ 499739 h 2335963"/>
              <a:gd name="connsiteX5372" fmla="*/ 2472476 w 5881012"/>
              <a:gd name="connsiteY5372" fmla="*/ 499738 h 2335963"/>
              <a:gd name="connsiteX5373" fmla="*/ 2473079 w 5881012"/>
              <a:gd name="connsiteY5373" fmla="*/ 501042 h 2335963"/>
              <a:gd name="connsiteX5374" fmla="*/ 2478223 w 5881012"/>
              <a:gd name="connsiteY5374" fmla="*/ 505833 h 2335963"/>
              <a:gd name="connsiteX5375" fmla="*/ 2481381 w 5881012"/>
              <a:gd name="connsiteY5375" fmla="*/ 506396 h 2335963"/>
              <a:gd name="connsiteX5376" fmla="*/ 2485243 w 5881012"/>
              <a:gd name="connsiteY5376" fmla="*/ 505540 h 2335963"/>
              <a:gd name="connsiteX5377" fmla="*/ 2486626 w 5881012"/>
              <a:gd name="connsiteY5377" fmla="*/ 504896 h 2335963"/>
              <a:gd name="connsiteX5378" fmla="*/ 2491438 w 5881012"/>
              <a:gd name="connsiteY5378" fmla="*/ 499681 h 2335963"/>
              <a:gd name="connsiteX5379" fmla="*/ 2491051 w 5881012"/>
              <a:gd name="connsiteY5379" fmla="*/ 492593 h 2335963"/>
              <a:gd name="connsiteX5380" fmla="*/ 2490445 w 5881012"/>
              <a:gd name="connsiteY5380" fmla="*/ 491318 h 2335963"/>
              <a:gd name="connsiteX5381" fmla="*/ 2485227 w 5881012"/>
              <a:gd name="connsiteY5381" fmla="*/ 486540 h 2335963"/>
              <a:gd name="connsiteX5382" fmla="*/ 2482162 w 5881012"/>
              <a:gd name="connsiteY5382" fmla="*/ 486011 h 2335963"/>
              <a:gd name="connsiteX5383" fmla="*/ 3349176 w 5881012"/>
              <a:gd name="connsiteY5383" fmla="*/ 474501 h 2335963"/>
              <a:gd name="connsiteX5384" fmla="*/ 3371745 w 5881012"/>
              <a:gd name="connsiteY5384" fmla="*/ 480566 h 2335963"/>
              <a:gd name="connsiteX5385" fmla="*/ 3392816 w 5881012"/>
              <a:gd name="connsiteY5385" fmla="*/ 508026 h 2335963"/>
              <a:gd name="connsiteX5386" fmla="*/ 3388295 w 5881012"/>
              <a:gd name="connsiteY5386" fmla="*/ 542345 h 2335963"/>
              <a:gd name="connsiteX5387" fmla="*/ 3349095 w 5881012"/>
              <a:gd name="connsiteY5387" fmla="*/ 564958 h 2335963"/>
              <a:gd name="connsiteX5388" fmla="*/ 3326520 w 5881012"/>
              <a:gd name="connsiteY5388" fmla="*/ 558893 h 2335963"/>
              <a:gd name="connsiteX5389" fmla="*/ 3309971 w 5881012"/>
              <a:gd name="connsiteY5389" fmla="*/ 497113 h 2335963"/>
              <a:gd name="connsiteX5390" fmla="*/ 3349176 w 5881012"/>
              <a:gd name="connsiteY5390" fmla="*/ 474501 h 2335963"/>
              <a:gd name="connsiteX5391" fmla="*/ 2130864 w 5881012"/>
              <a:gd name="connsiteY5391" fmla="*/ 465293 h 2335963"/>
              <a:gd name="connsiteX5392" fmla="*/ 2126734 w 5881012"/>
              <a:gd name="connsiteY5392" fmla="*/ 466281 h 2335963"/>
              <a:gd name="connsiteX5393" fmla="*/ 2121464 w 5881012"/>
              <a:gd name="connsiteY5393" fmla="*/ 468624 h 2335963"/>
              <a:gd name="connsiteX5394" fmla="*/ 2116028 w 5881012"/>
              <a:gd name="connsiteY5394" fmla="*/ 474448 h 2335963"/>
              <a:gd name="connsiteX5395" fmla="*/ 2117249 w 5881012"/>
              <a:gd name="connsiteY5395" fmla="*/ 482322 h 2335963"/>
              <a:gd name="connsiteX5396" fmla="*/ 2117248 w 5881012"/>
              <a:gd name="connsiteY5396" fmla="*/ 482323 h 2335963"/>
              <a:gd name="connsiteX5397" fmla="*/ 2122874 w 5881012"/>
              <a:gd name="connsiteY5397" fmla="*/ 492179 h 2335963"/>
              <a:gd name="connsiteX5398" fmla="*/ 2128209 w 5881012"/>
              <a:gd name="connsiteY5398" fmla="*/ 496993 h 2335963"/>
              <a:gd name="connsiteX5399" fmla="*/ 2131153 w 5881012"/>
              <a:gd name="connsiteY5399" fmla="*/ 497481 h 2335963"/>
              <a:gd name="connsiteX5400" fmla="*/ 2135378 w 5881012"/>
              <a:gd name="connsiteY5400" fmla="*/ 496441 h 2335963"/>
              <a:gd name="connsiteX5401" fmla="*/ 2139056 w 5881012"/>
              <a:gd name="connsiteY5401" fmla="*/ 494666 h 2335963"/>
              <a:gd name="connsiteX5402" fmla="*/ 2143890 w 5881012"/>
              <a:gd name="connsiteY5402" fmla="*/ 489508 h 2335963"/>
              <a:gd name="connsiteX5403" fmla="*/ 2143584 w 5881012"/>
              <a:gd name="connsiteY5403" fmla="*/ 482449 h 2335963"/>
              <a:gd name="connsiteX5404" fmla="*/ 2139635 w 5881012"/>
              <a:gd name="connsiteY5404" fmla="*/ 471921 h 2335963"/>
              <a:gd name="connsiteX5405" fmla="*/ 2134517 w 5881012"/>
              <a:gd name="connsiteY5405" fmla="*/ 466057 h 2335963"/>
              <a:gd name="connsiteX5406" fmla="*/ 2130864 w 5881012"/>
              <a:gd name="connsiteY5406" fmla="*/ 465293 h 2335963"/>
              <a:gd name="connsiteX5407" fmla="*/ 1917000 w 5881012"/>
              <a:gd name="connsiteY5407" fmla="*/ 456676 h 2335963"/>
              <a:gd name="connsiteX5408" fmla="*/ 1917000 w 5881012"/>
              <a:gd name="connsiteY5408" fmla="*/ 456676 h 2335963"/>
              <a:gd name="connsiteX5409" fmla="*/ 1916998 w 5881012"/>
              <a:gd name="connsiteY5409" fmla="*/ 456678 h 2335963"/>
              <a:gd name="connsiteX5410" fmla="*/ 2727276 w 5881012"/>
              <a:gd name="connsiteY5410" fmla="*/ 455856 h 2335963"/>
              <a:gd name="connsiteX5411" fmla="*/ 2723074 w 5881012"/>
              <a:gd name="connsiteY5411" fmla="*/ 456878 h 2335963"/>
              <a:gd name="connsiteX5412" fmla="*/ 2718734 w 5881012"/>
              <a:gd name="connsiteY5412" fmla="*/ 458923 h 2335963"/>
              <a:gd name="connsiteX5413" fmla="*/ 2713752 w 5881012"/>
              <a:gd name="connsiteY5413" fmla="*/ 464150 h 2335963"/>
              <a:gd name="connsiteX5414" fmla="*/ 2714128 w 5881012"/>
              <a:gd name="connsiteY5414" fmla="*/ 471353 h 2335963"/>
              <a:gd name="connsiteX5415" fmla="*/ 2716027 w 5881012"/>
              <a:gd name="connsiteY5415" fmla="*/ 475557 h 2335963"/>
              <a:gd name="connsiteX5416" fmla="*/ 2721268 w 5881012"/>
              <a:gd name="connsiteY5416" fmla="*/ 480629 h 2335963"/>
              <a:gd name="connsiteX5417" fmla="*/ 2724458 w 5881012"/>
              <a:gd name="connsiteY5417" fmla="*/ 481203 h 2335963"/>
              <a:gd name="connsiteX5418" fmla="*/ 2728554 w 5881012"/>
              <a:gd name="connsiteY5418" fmla="*/ 480233 h 2335963"/>
              <a:gd name="connsiteX5419" fmla="*/ 2733028 w 5881012"/>
              <a:gd name="connsiteY5419" fmla="*/ 478188 h 2335963"/>
              <a:gd name="connsiteX5420" fmla="*/ 2738128 w 5881012"/>
              <a:gd name="connsiteY5420" fmla="*/ 472875 h 2335963"/>
              <a:gd name="connsiteX5421" fmla="*/ 2737637 w 5881012"/>
              <a:gd name="connsiteY5421" fmla="*/ 465523 h 2335963"/>
              <a:gd name="connsiteX5422" fmla="*/ 2735637 w 5881012"/>
              <a:gd name="connsiteY5422" fmla="*/ 461336 h 2335963"/>
              <a:gd name="connsiteX5423" fmla="*/ 2730323 w 5881012"/>
              <a:gd name="connsiteY5423" fmla="*/ 456379 h 2335963"/>
              <a:gd name="connsiteX5424" fmla="*/ 2727276 w 5881012"/>
              <a:gd name="connsiteY5424" fmla="*/ 455856 h 2335963"/>
              <a:gd name="connsiteX5425" fmla="*/ 3081699 w 5881012"/>
              <a:gd name="connsiteY5425" fmla="*/ 450458 h 2335963"/>
              <a:gd name="connsiteX5426" fmla="*/ 3075987 w 5881012"/>
              <a:gd name="connsiteY5426" fmla="*/ 452468 h 2335963"/>
              <a:gd name="connsiteX5427" fmla="*/ 3059215 w 5881012"/>
              <a:gd name="connsiteY5427" fmla="*/ 461818 h 2335963"/>
              <a:gd name="connsiteX5428" fmla="*/ 3053618 w 5881012"/>
              <a:gd name="connsiteY5428" fmla="*/ 467510 h 2335963"/>
              <a:gd name="connsiteX5429" fmla="*/ 3054649 w 5881012"/>
              <a:gd name="connsiteY5429" fmla="*/ 475425 h 2335963"/>
              <a:gd name="connsiteX5430" fmla="*/ 3054650 w 5881012"/>
              <a:gd name="connsiteY5430" fmla="*/ 475425 h 2335963"/>
              <a:gd name="connsiteX5431" fmla="*/ 3061516 w 5881012"/>
              <a:gd name="connsiteY5431" fmla="*/ 489222 h 2335963"/>
              <a:gd name="connsiteX5432" fmla="*/ 3066924 w 5881012"/>
              <a:gd name="connsiteY5432" fmla="*/ 494718 h 2335963"/>
              <a:gd name="connsiteX5433" fmla="*/ 3070110 w 5881012"/>
              <a:gd name="connsiteY5433" fmla="*/ 495293 h 2335963"/>
              <a:gd name="connsiteX5434" fmla="*/ 3074612 w 5881012"/>
              <a:gd name="connsiteY5434" fmla="*/ 494104 h 2335963"/>
              <a:gd name="connsiteX5435" fmla="*/ 3091834 w 5881012"/>
              <a:gd name="connsiteY5435" fmla="*/ 487482 h 2335963"/>
              <a:gd name="connsiteX5436" fmla="*/ 3098290 w 5881012"/>
              <a:gd name="connsiteY5436" fmla="*/ 482060 h 2335963"/>
              <a:gd name="connsiteX5437" fmla="*/ 3097543 w 5881012"/>
              <a:gd name="connsiteY5437" fmla="*/ 473663 h 2335963"/>
              <a:gd name="connsiteX5438" fmla="*/ 3090551 w 5881012"/>
              <a:gd name="connsiteY5438" fmla="*/ 457385 h 2335963"/>
              <a:gd name="connsiteX5439" fmla="*/ 3084614 w 5881012"/>
              <a:gd name="connsiteY5439" fmla="*/ 450935 h 2335963"/>
              <a:gd name="connsiteX5440" fmla="*/ 3081699 w 5881012"/>
              <a:gd name="connsiteY5440" fmla="*/ 450458 h 2335963"/>
              <a:gd name="connsiteX5441" fmla="*/ 2377859 w 5881012"/>
              <a:gd name="connsiteY5441" fmla="*/ 448057 h 2335963"/>
              <a:gd name="connsiteX5442" fmla="*/ 2374035 w 5881012"/>
              <a:gd name="connsiteY5442" fmla="*/ 448896 h 2335963"/>
              <a:gd name="connsiteX5443" fmla="*/ 2373929 w 5881012"/>
              <a:gd name="connsiteY5443" fmla="*/ 448947 h 2335963"/>
              <a:gd name="connsiteX5444" fmla="*/ 2369064 w 5881012"/>
              <a:gd name="connsiteY5444" fmla="*/ 454157 h 2335963"/>
              <a:gd name="connsiteX5445" fmla="*/ 2369440 w 5881012"/>
              <a:gd name="connsiteY5445" fmla="*/ 461278 h 2335963"/>
              <a:gd name="connsiteX5446" fmla="*/ 2370060 w 5881012"/>
              <a:gd name="connsiteY5446" fmla="*/ 462588 h 2335963"/>
              <a:gd name="connsiteX5447" fmla="*/ 2378331 w 5881012"/>
              <a:gd name="connsiteY5447" fmla="*/ 467867 h 2335963"/>
              <a:gd name="connsiteX5448" fmla="*/ 2381717 w 5881012"/>
              <a:gd name="connsiteY5448" fmla="*/ 467206 h 2335963"/>
              <a:gd name="connsiteX5449" fmla="*/ 2382487 w 5881012"/>
              <a:gd name="connsiteY5449" fmla="*/ 466868 h 2335963"/>
              <a:gd name="connsiteX5450" fmla="*/ 2387149 w 5881012"/>
              <a:gd name="connsiteY5450" fmla="*/ 461664 h 2335963"/>
              <a:gd name="connsiteX5451" fmla="*/ 2386755 w 5881012"/>
              <a:gd name="connsiteY5451" fmla="*/ 454685 h 2335963"/>
              <a:gd name="connsiteX5452" fmla="*/ 2386160 w 5881012"/>
              <a:gd name="connsiteY5452" fmla="*/ 453410 h 2335963"/>
              <a:gd name="connsiteX5453" fmla="*/ 2381037 w 5881012"/>
              <a:gd name="connsiteY5453" fmla="*/ 448626 h 2335963"/>
              <a:gd name="connsiteX5454" fmla="*/ 2377859 w 5881012"/>
              <a:gd name="connsiteY5454" fmla="*/ 448057 h 2335963"/>
              <a:gd name="connsiteX5455" fmla="*/ 3489910 w 5881012"/>
              <a:gd name="connsiteY5455" fmla="*/ 441532 h 2335963"/>
              <a:gd name="connsiteX5456" fmla="*/ 3496172 w 5881012"/>
              <a:gd name="connsiteY5456" fmla="*/ 443220 h 2335963"/>
              <a:gd name="connsiteX5457" fmla="*/ 3502016 w 5881012"/>
              <a:gd name="connsiteY5457" fmla="*/ 450836 h 2335963"/>
              <a:gd name="connsiteX5458" fmla="*/ 3500764 w 5881012"/>
              <a:gd name="connsiteY5458" fmla="*/ 460365 h 2335963"/>
              <a:gd name="connsiteX5459" fmla="*/ 3489884 w 5881012"/>
              <a:gd name="connsiteY5459" fmla="*/ 466643 h 2335963"/>
              <a:gd name="connsiteX5460" fmla="*/ 3483612 w 5881012"/>
              <a:gd name="connsiteY5460" fmla="*/ 464960 h 2335963"/>
              <a:gd name="connsiteX5461" fmla="*/ 3479025 w 5881012"/>
              <a:gd name="connsiteY5461" fmla="*/ 447816 h 2335963"/>
              <a:gd name="connsiteX5462" fmla="*/ 3489910 w 5881012"/>
              <a:gd name="connsiteY5462" fmla="*/ 441532 h 2335963"/>
              <a:gd name="connsiteX5463" fmla="*/ 3245979 w 5881012"/>
              <a:gd name="connsiteY5463" fmla="*/ 432503 h 2335963"/>
              <a:gd name="connsiteX5464" fmla="*/ 3270757 w 5881012"/>
              <a:gd name="connsiteY5464" fmla="*/ 439165 h 2335963"/>
              <a:gd name="connsiteX5465" fmla="*/ 3288933 w 5881012"/>
              <a:gd name="connsiteY5465" fmla="*/ 506998 h 2335963"/>
              <a:gd name="connsiteX5466" fmla="*/ 3245888 w 5881012"/>
              <a:gd name="connsiteY5466" fmla="*/ 531828 h 2335963"/>
              <a:gd name="connsiteX5467" fmla="*/ 3221103 w 5881012"/>
              <a:gd name="connsiteY5467" fmla="*/ 525166 h 2335963"/>
              <a:gd name="connsiteX5468" fmla="*/ 3202935 w 5881012"/>
              <a:gd name="connsiteY5468" fmla="*/ 457333 h 2335963"/>
              <a:gd name="connsiteX5469" fmla="*/ 3245979 w 5881012"/>
              <a:gd name="connsiteY5469" fmla="*/ 432503 h 2335963"/>
              <a:gd name="connsiteX5470" fmla="*/ 1857298 w 5881012"/>
              <a:gd name="connsiteY5470" fmla="*/ 419488 h 2335963"/>
              <a:gd name="connsiteX5471" fmla="*/ 1869645 w 5881012"/>
              <a:gd name="connsiteY5471" fmla="*/ 422808 h 2335963"/>
              <a:gd name="connsiteX5472" fmla="*/ 1881170 w 5881012"/>
              <a:gd name="connsiteY5472" fmla="*/ 437828 h 2335963"/>
              <a:gd name="connsiteX5473" fmla="*/ 1878697 w 5881012"/>
              <a:gd name="connsiteY5473" fmla="*/ 456592 h 2335963"/>
              <a:gd name="connsiteX5474" fmla="*/ 1857259 w 5881012"/>
              <a:gd name="connsiteY5474" fmla="*/ 468964 h 2335963"/>
              <a:gd name="connsiteX5475" fmla="*/ 1844916 w 5881012"/>
              <a:gd name="connsiteY5475" fmla="*/ 465644 h 2335963"/>
              <a:gd name="connsiteX5476" fmla="*/ 1833405 w 5881012"/>
              <a:gd name="connsiteY5476" fmla="*/ 450625 h 2335963"/>
              <a:gd name="connsiteX5477" fmla="*/ 1835857 w 5881012"/>
              <a:gd name="connsiteY5477" fmla="*/ 431866 h 2335963"/>
              <a:gd name="connsiteX5478" fmla="*/ 1857298 w 5881012"/>
              <a:gd name="connsiteY5478" fmla="*/ 419488 h 2335963"/>
              <a:gd name="connsiteX5479" fmla="*/ 2623054 w 5881012"/>
              <a:gd name="connsiteY5479" fmla="*/ 419407 h 2335963"/>
              <a:gd name="connsiteX5480" fmla="*/ 2618999 w 5881012"/>
              <a:gd name="connsiteY5480" fmla="*/ 420361 h 2335963"/>
              <a:gd name="connsiteX5481" fmla="*/ 2616612 w 5881012"/>
              <a:gd name="connsiteY5481" fmla="*/ 421487 h 2335963"/>
              <a:gd name="connsiteX5482" fmla="*/ 2611784 w 5881012"/>
              <a:gd name="connsiteY5482" fmla="*/ 426708 h 2335963"/>
              <a:gd name="connsiteX5483" fmla="*/ 2612172 w 5881012"/>
              <a:gd name="connsiteY5483" fmla="*/ 433807 h 2335963"/>
              <a:gd name="connsiteX5484" fmla="*/ 2612173 w 5881012"/>
              <a:gd name="connsiteY5484" fmla="*/ 433807 h 2335963"/>
              <a:gd name="connsiteX5485" fmla="*/ 2613468 w 5881012"/>
              <a:gd name="connsiteY5485" fmla="*/ 436627 h 2335963"/>
              <a:gd name="connsiteX5486" fmla="*/ 2618686 w 5881012"/>
              <a:gd name="connsiteY5486" fmla="*/ 441572 h 2335963"/>
              <a:gd name="connsiteX5487" fmla="*/ 2621839 w 5881012"/>
              <a:gd name="connsiteY5487" fmla="*/ 442135 h 2335963"/>
              <a:gd name="connsiteX5488" fmla="*/ 2625863 w 5881012"/>
              <a:gd name="connsiteY5488" fmla="*/ 441198 h 2335963"/>
              <a:gd name="connsiteX5489" fmla="*/ 2628270 w 5881012"/>
              <a:gd name="connsiteY5489" fmla="*/ 440079 h 2335963"/>
              <a:gd name="connsiteX5490" fmla="*/ 2633174 w 5881012"/>
              <a:gd name="connsiteY5490" fmla="*/ 434812 h 2335963"/>
              <a:gd name="connsiteX5491" fmla="*/ 2632726 w 5881012"/>
              <a:gd name="connsiteY5491" fmla="*/ 427626 h 2335963"/>
              <a:gd name="connsiteX5492" fmla="*/ 2631362 w 5881012"/>
              <a:gd name="connsiteY5492" fmla="*/ 424766 h 2335963"/>
              <a:gd name="connsiteX5493" fmla="*/ 2626115 w 5881012"/>
              <a:gd name="connsiteY5493" fmla="*/ 419936 h 2335963"/>
              <a:gd name="connsiteX5494" fmla="*/ 2623054 w 5881012"/>
              <a:gd name="connsiteY5494" fmla="*/ 419407 h 2335963"/>
              <a:gd name="connsiteX5495" fmla="*/ 2975439 w 5881012"/>
              <a:gd name="connsiteY5495" fmla="*/ 418528 h 2335963"/>
              <a:gd name="connsiteX5496" fmla="*/ 2970350 w 5881012"/>
              <a:gd name="connsiteY5496" fmla="*/ 420079 h 2335963"/>
              <a:gd name="connsiteX5497" fmla="*/ 2958375 w 5881012"/>
              <a:gd name="connsiteY5497" fmla="*/ 426340 h 2335963"/>
              <a:gd name="connsiteX5498" fmla="*/ 2953059 w 5881012"/>
              <a:gd name="connsiteY5498" fmla="*/ 431889 h 2335963"/>
              <a:gd name="connsiteX5499" fmla="*/ 2953872 w 5881012"/>
              <a:gd name="connsiteY5499" fmla="*/ 439533 h 2335963"/>
              <a:gd name="connsiteX5500" fmla="*/ 2953871 w 5881012"/>
              <a:gd name="connsiteY5500" fmla="*/ 439533 h 2335963"/>
              <a:gd name="connsiteX5501" fmla="*/ 2958911 w 5881012"/>
              <a:gd name="connsiteY5501" fmla="*/ 449940 h 2335963"/>
              <a:gd name="connsiteX5502" fmla="*/ 2964274 w 5881012"/>
              <a:gd name="connsiteY5502" fmla="*/ 455270 h 2335963"/>
              <a:gd name="connsiteX5503" fmla="*/ 2967441 w 5881012"/>
              <a:gd name="connsiteY5503" fmla="*/ 455839 h 2335963"/>
              <a:gd name="connsiteX5504" fmla="*/ 2971816 w 5881012"/>
              <a:gd name="connsiteY5504" fmla="*/ 454724 h 2335963"/>
              <a:gd name="connsiteX5505" fmla="*/ 2983962 w 5881012"/>
              <a:gd name="connsiteY5505" fmla="*/ 449652 h 2335963"/>
              <a:gd name="connsiteX5506" fmla="*/ 2989831 w 5881012"/>
              <a:gd name="connsiteY5506" fmla="*/ 444271 h 2335963"/>
              <a:gd name="connsiteX5507" fmla="*/ 2989233 w 5881012"/>
              <a:gd name="connsiteY5507" fmla="*/ 436333 h 2335963"/>
              <a:gd name="connsiteX5508" fmla="*/ 2984117 w 5881012"/>
              <a:gd name="connsiteY5508" fmla="*/ 424852 h 2335963"/>
              <a:gd name="connsiteX5509" fmla="*/ 2978422 w 5881012"/>
              <a:gd name="connsiteY5509" fmla="*/ 419028 h 2335963"/>
              <a:gd name="connsiteX5510" fmla="*/ 2975439 w 5881012"/>
              <a:gd name="connsiteY5510" fmla="*/ 418528 h 2335963"/>
              <a:gd name="connsiteX5511" fmla="*/ 2272293 w 5881012"/>
              <a:gd name="connsiteY5511" fmla="*/ 401792 h 2335963"/>
              <a:gd name="connsiteX5512" fmla="*/ 2268200 w 5881012"/>
              <a:gd name="connsiteY5512" fmla="*/ 402762 h 2335963"/>
              <a:gd name="connsiteX5513" fmla="*/ 2265254 w 5881012"/>
              <a:gd name="connsiteY5513" fmla="*/ 404135 h 2335963"/>
              <a:gd name="connsiteX5514" fmla="*/ 2260143 w 5881012"/>
              <a:gd name="connsiteY5514" fmla="*/ 409821 h 2335963"/>
              <a:gd name="connsiteX5515" fmla="*/ 2261157 w 5881012"/>
              <a:gd name="connsiteY5515" fmla="*/ 417397 h 2335963"/>
              <a:gd name="connsiteX5516" fmla="*/ 2261155 w 5881012"/>
              <a:gd name="connsiteY5516" fmla="*/ 417397 h 2335963"/>
              <a:gd name="connsiteX5517" fmla="*/ 2265388 w 5881012"/>
              <a:gd name="connsiteY5517" fmla="*/ 425122 h 2335963"/>
              <a:gd name="connsiteX5518" fmla="*/ 2270583 w 5881012"/>
              <a:gd name="connsiteY5518" fmla="*/ 429855 h 2335963"/>
              <a:gd name="connsiteX5519" fmla="*/ 2273651 w 5881012"/>
              <a:gd name="connsiteY5519" fmla="*/ 430383 h 2335963"/>
              <a:gd name="connsiteX5520" fmla="*/ 2277599 w 5881012"/>
              <a:gd name="connsiteY5520" fmla="*/ 429488 h 2335963"/>
              <a:gd name="connsiteX5521" fmla="*/ 2279642 w 5881012"/>
              <a:gd name="connsiteY5521" fmla="*/ 428528 h 2335963"/>
              <a:gd name="connsiteX5522" fmla="*/ 2284429 w 5881012"/>
              <a:gd name="connsiteY5522" fmla="*/ 423405 h 2335963"/>
              <a:gd name="connsiteX5523" fmla="*/ 2284162 w 5881012"/>
              <a:gd name="connsiteY5523" fmla="*/ 416398 h 2335963"/>
              <a:gd name="connsiteX5524" fmla="*/ 2280991 w 5881012"/>
              <a:gd name="connsiteY5524" fmla="*/ 408184 h 2335963"/>
              <a:gd name="connsiteX5525" fmla="*/ 2275851 w 5881012"/>
              <a:gd name="connsiteY5525" fmla="*/ 402515 h 2335963"/>
              <a:gd name="connsiteX5526" fmla="*/ 2272293 w 5881012"/>
              <a:gd name="connsiteY5526" fmla="*/ 401792 h 2335963"/>
              <a:gd name="connsiteX5527" fmla="*/ 3386712 w 5881012"/>
              <a:gd name="connsiteY5527" fmla="*/ 399822 h 2335963"/>
              <a:gd name="connsiteX5528" fmla="*/ 3395050 w 5881012"/>
              <a:gd name="connsiteY5528" fmla="*/ 402062 h 2335963"/>
              <a:gd name="connsiteX5529" fmla="*/ 3402831 w 5881012"/>
              <a:gd name="connsiteY5529" fmla="*/ 412200 h 2335963"/>
              <a:gd name="connsiteX5530" fmla="*/ 3401161 w 5881012"/>
              <a:gd name="connsiteY5530" fmla="*/ 424881 h 2335963"/>
              <a:gd name="connsiteX5531" fmla="*/ 3386684 w 5881012"/>
              <a:gd name="connsiteY5531" fmla="*/ 433233 h 2335963"/>
              <a:gd name="connsiteX5532" fmla="*/ 3378341 w 5881012"/>
              <a:gd name="connsiteY5532" fmla="*/ 430992 h 2335963"/>
              <a:gd name="connsiteX5533" fmla="*/ 3378341 w 5881012"/>
              <a:gd name="connsiteY5533" fmla="*/ 430993 h 2335963"/>
              <a:gd name="connsiteX5534" fmla="*/ 3370558 w 5881012"/>
              <a:gd name="connsiteY5534" fmla="*/ 420850 h 2335963"/>
              <a:gd name="connsiteX5535" fmla="*/ 3372231 w 5881012"/>
              <a:gd name="connsiteY5535" fmla="*/ 408179 h 2335963"/>
              <a:gd name="connsiteX5536" fmla="*/ 3386712 w 5881012"/>
              <a:gd name="connsiteY5536" fmla="*/ 399822 h 2335963"/>
              <a:gd name="connsiteX5537" fmla="*/ 2870605 w 5881012"/>
              <a:gd name="connsiteY5537" fmla="*/ 384659 h 2335963"/>
              <a:gd name="connsiteX5538" fmla="*/ 2865904 w 5881012"/>
              <a:gd name="connsiteY5538" fmla="*/ 385963 h 2335963"/>
              <a:gd name="connsiteX5539" fmla="*/ 2857148 w 5881012"/>
              <a:gd name="connsiteY5539" fmla="*/ 390346 h 2335963"/>
              <a:gd name="connsiteX5540" fmla="*/ 2851983 w 5881012"/>
              <a:gd name="connsiteY5540" fmla="*/ 395768 h 2335963"/>
              <a:gd name="connsiteX5541" fmla="*/ 2852619 w 5881012"/>
              <a:gd name="connsiteY5541" fmla="*/ 403229 h 2335963"/>
              <a:gd name="connsiteX5542" fmla="*/ 2852619 w 5881012"/>
              <a:gd name="connsiteY5542" fmla="*/ 403227 h 2335963"/>
              <a:gd name="connsiteX5543" fmla="*/ 2856298 w 5881012"/>
              <a:gd name="connsiteY5543" fmla="*/ 410976 h 2335963"/>
              <a:gd name="connsiteX5544" fmla="*/ 2861588 w 5881012"/>
              <a:gd name="connsiteY5544" fmla="*/ 416157 h 2335963"/>
              <a:gd name="connsiteX5545" fmla="*/ 2864773 w 5881012"/>
              <a:gd name="connsiteY5545" fmla="*/ 416731 h 2335963"/>
              <a:gd name="connsiteX5546" fmla="*/ 2868975 w 5881012"/>
              <a:gd name="connsiteY5546" fmla="*/ 415709 h 2335963"/>
              <a:gd name="connsiteX5547" fmla="*/ 2877891 w 5881012"/>
              <a:gd name="connsiteY5547" fmla="*/ 411896 h 2335963"/>
              <a:gd name="connsiteX5548" fmla="*/ 2883445 w 5881012"/>
              <a:gd name="connsiteY5548" fmla="*/ 406560 h 2335963"/>
              <a:gd name="connsiteX5549" fmla="*/ 2882935 w 5881012"/>
              <a:gd name="connsiteY5549" fmla="*/ 398875 h 2335963"/>
              <a:gd name="connsiteX5550" fmla="*/ 2879155 w 5881012"/>
              <a:gd name="connsiteY5550" fmla="*/ 390610 h 2335963"/>
              <a:gd name="connsiteX5551" fmla="*/ 2873621 w 5881012"/>
              <a:gd name="connsiteY5551" fmla="*/ 385171 h 2335963"/>
              <a:gd name="connsiteX5552" fmla="*/ 2870605 w 5881012"/>
              <a:gd name="connsiteY5552" fmla="*/ 384659 h 2335963"/>
              <a:gd name="connsiteX5553" fmla="*/ 2519366 w 5881012"/>
              <a:gd name="connsiteY5553" fmla="*/ 382068 h 2335963"/>
              <a:gd name="connsiteX5554" fmla="*/ 2515385 w 5881012"/>
              <a:gd name="connsiteY5554" fmla="*/ 382981 h 2335963"/>
              <a:gd name="connsiteX5555" fmla="*/ 2514119 w 5881012"/>
              <a:gd name="connsiteY5555" fmla="*/ 383579 h 2335963"/>
              <a:gd name="connsiteX5556" fmla="*/ 2509317 w 5881012"/>
              <a:gd name="connsiteY5556" fmla="*/ 388811 h 2335963"/>
              <a:gd name="connsiteX5557" fmla="*/ 2509726 w 5881012"/>
              <a:gd name="connsiteY5557" fmla="*/ 395899 h 2335963"/>
              <a:gd name="connsiteX5558" fmla="*/ 2509726 w 5881012"/>
              <a:gd name="connsiteY5558" fmla="*/ 395898 h 2335963"/>
              <a:gd name="connsiteX5559" fmla="*/ 2510628 w 5881012"/>
              <a:gd name="connsiteY5559" fmla="*/ 397822 h 2335963"/>
              <a:gd name="connsiteX5560" fmla="*/ 2515820 w 5881012"/>
              <a:gd name="connsiteY5560" fmla="*/ 402647 h 2335963"/>
              <a:gd name="connsiteX5561" fmla="*/ 2518942 w 5881012"/>
              <a:gd name="connsiteY5561" fmla="*/ 403199 h 2335963"/>
              <a:gd name="connsiteX5562" fmla="*/ 2522902 w 5881012"/>
              <a:gd name="connsiteY5562" fmla="*/ 402297 h 2335963"/>
              <a:gd name="connsiteX5563" fmla="*/ 2524195 w 5881012"/>
              <a:gd name="connsiteY5563" fmla="*/ 401694 h 2335963"/>
              <a:gd name="connsiteX5564" fmla="*/ 2528990 w 5881012"/>
              <a:gd name="connsiteY5564" fmla="*/ 396479 h 2335963"/>
              <a:gd name="connsiteX5565" fmla="*/ 2528602 w 5881012"/>
              <a:gd name="connsiteY5565" fmla="*/ 389403 h 2335963"/>
              <a:gd name="connsiteX5566" fmla="*/ 2527669 w 5881012"/>
              <a:gd name="connsiteY5566" fmla="*/ 387421 h 2335963"/>
              <a:gd name="connsiteX5567" fmla="*/ 2522465 w 5881012"/>
              <a:gd name="connsiteY5567" fmla="*/ 382608 h 2335963"/>
              <a:gd name="connsiteX5568" fmla="*/ 2519366 w 5881012"/>
              <a:gd name="connsiteY5568" fmla="*/ 382068 h 2335963"/>
              <a:gd name="connsiteX5569" fmla="*/ 3283514 w 5881012"/>
              <a:gd name="connsiteY5569" fmla="*/ 357824 h 2335963"/>
              <a:gd name="connsiteX5570" fmla="*/ 3294059 w 5881012"/>
              <a:gd name="connsiteY5570" fmla="*/ 360655 h 2335963"/>
              <a:gd name="connsiteX5571" fmla="*/ 3303910 w 5881012"/>
              <a:gd name="connsiteY5571" fmla="*/ 373498 h 2335963"/>
              <a:gd name="connsiteX5572" fmla="*/ 3301799 w 5881012"/>
              <a:gd name="connsiteY5572" fmla="*/ 389540 h 2335963"/>
              <a:gd name="connsiteX5573" fmla="*/ 3283477 w 5881012"/>
              <a:gd name="connsiteY5573" fmla="*/ 400108 h 2335963"/>
              <a:gd name="connsiteX5574" fmla="*/ 3272932 w 5881012"/>
              <a:gd name="connsiteY5574" fmla="*/ 397277 h 2335963"/>
              <a:gd name="connsiteX5575" fmla="*/ 3265192 w 5881012"/>
              <a:gd name="connsiteY5575" fmla="*/ 368392 h 2335963"/>
              <a:gd name="connsiteX5576" fmla="*/ 3283514 w 5881012"/>
              <a:gd name="connsiteY5576" fmla="*/ 357824 h 2335963"/>
              <a:gd name="connsiteX5577" fmla="*/ 2766174 w 5881012"/>
              <a:gd name="connsiteY5577" fmla="*/ 349995 h 2335963"/>
              <a:gd name="connsiteX5578" fmla="*/ 2761706 w 5881012"/>
              <a:gd name="connsiteY5578" fmla="*/ 351161 h 2335963"/>
              <a:gd name="connsiteX5579" fmla="*/ 2755976 w 5881012"/>
              <a:gd name="connsiteY5579" fmla="*/ 354021 h 2335963"/>
              <a:gd name="connsiteX5580" fmla="*/ 2751045 w 5881012"/>
              <a:gd name="connsiteY5580" fmla="*/ 359334 h 2335963"/>
              <a:gd name="connsiteX5581" fmla="*/ 2751547 w 5881012"/>
              <a:gd name="connsiteY5581" fmla="*/ 366565 h 2335963"/>
              <a:gd name="connsiteX5582" fmla="*/ 2751549 w 5881012"/>
              <a:gd name="connsiteY5582" fmla="*/ 366566 h 2335963"/>
              <a:gd name="connsiteX5583" fmla="*/ 2754016 w 5881012"/>
              <a:gd name="connsiteY5583" fmla="*/ 371872 h 2335963"/>
              <a:gd name="connsiteX5584" fmla="*/ 2759227 w 5881012"/>
              <a:gd name="connsiteY5584" fmla="*/ 376927 h 2335963"/>
              <a:gd name="connsiteX5585" fmla="*/ 2762444 w 5881012"/>
              <a:gd name="connsiteY5585" fmla="*/ 377513 h 2335963"/>
              <a:gd name="connsiteX5586" fmla="*/ 2766482 w 5881012"/>
              <a:gd name="connsiteY5586" fmla="*/ 376571 h 2335963"/>
              <a:gd name="connsiteX5587" fmla="*/ 2772351 w 5881012"/>
              <a:gd name="connsiteY5587" fmla="*/ 374009 h 2335963"/>
              <a:gd name="connsiteX5588" fmla="*/ 2777632 w 5881012"/>
              <a:gd name="connsiteY5588" fmla="*/ 368731 h 2335963"/>
              <a:gd name="connsiteX5589" fmla="*/ 2777202 w 5881012"/>
              <a:gd name="connsiteY5589" fmla="*/ 361275 h 2335963"/>
              <a:gd name="connsiteX5590" fmla="*/ 2774629 w 5881012"/>
              <a:gd name="connsiteY5590" fmla="*/ 355698 h 2335963"/>
              <a:gd name="connsiteX5591" fmla="*/ 2769193 w 5881012"/>
              <a:gd name="connsiteY5591" fmla="*/ 350506 h 2335963"/>
              <a:gd name="connsiteX5592" fmla="*/ 2766174 w 5881012"/>
              <a:gd name="connsiteY5592" fmla="*/ 349995 h 2335963"/>
              <a:gd name="connsiteX5593" fmla="*/ 1998070 w 5881012"/>
              <a:gd name="connsiteY5593" fmla="*/ 348031 h 2335963"/>
              <a:gd name="connsiteX5594" fmla="*/ 2013316 w 5881012"/>
              <a:gd name="connsiteY5594" fmla="*/ 352138 h 2335963"/>
              <a:gd name="connsiteX5595" fmla="*/ 2027529 w 5881012"/>
              <a:gd name="connsiteY5595" fmla="*/ 370684 h 2335963"/>
              <a:gd name="connsiteX5596" fmla="*/ 2024496 w 5881012"/>
              <a:gd name="connsiteY5596" fmla="*/ 393854 h 2335963"/>
              <a:gd name="connsiteX5597" fmla="*/ 1998013 w 5881012"/>
              <a:gd name="connsiteY5597" fmla="*/ 409144 h 2335963"/>
              <a:gd name="connsiteX5598" fmla="*/ 1982763 w 5881012"/>
              <a:gd name="connsiteY5598" fmla="*/ 405042 h 2335963"/>
              <a:gd name="connsiteX5599" fmla="*/ 1982763 w 5881012"/>
              <a:gd name="connsiteY5599" fmla="*/ 405043 h 2335963"/>
              <a:gd name="connsiteX5600" fmla="*/ 1971586 w 5881012"/>
              <a:gd name="connsiteY5600" fmla="*/ 363321 h 2335963"/>
              <a:gd name="connsiteX5601" fmla="*/ 1998070 w 5881012"/>
              <a:gd name="connsiteY5601" fmla="*/ 348031 h 2335963"/>
              <a:gd name="connsiteX5602" fmla="*/ 2413738 w 5881012"/>
              <a:gd name="connsiteY5602" fmla="*/ 338341 h 2335963"/>
              <a:gd name="connsiteX5603" fmla="*/ 2409709 w 5881012"/>
              <a:gd name="connsiteY5603" fmla="*/ 339278 h 2335963"/>
              <a:gd name="connsiteX5604" fmla="*/ 2407164 w 5881012"/>
              <a:gd name="connsiteY5604" fmla="*/ 340449 h 2335963"/>
              <a:gd name="connsiteX5605" fmla="*/ 2402119 w 5881012"/>
              <a:gd name="connsiteY5605" fmla="*/ 346026 h 2335963"/>
              <a:gd name="connsiteX5606" fmla="*/ 2402980 w 5881012"/>
              <a:gd name="connsiteY5606" fmla="*/ 353499 h 2335963"/>
              <a:gd name="connsiteX5607" fmla="*/ 2406375 w 5881012"/>
              <a:gd name="connsiteY5607" fmla="*/ 359932 h 2335963"/>
              <a:gd name="connsiteX5608" fmla="*/ 2411579 w 5881012"/>
              <a:gd name="connsiteY5608" fmla="*/ 364705 h 2335963"/>
              <a:gd name="connsiteX5609" fmla="*/ 2414657 w 5881012"/>
              <a:gd name="connsiteY5609" fmla="*/ 365239 h 2335963"/>
              <a:gd name="connsiteX5610" fmla="*/ 2418632 w 5881012"/>
              <a:gd name="connsiteY5610" fmla="*/ 364331 h 2335963"/>
              <a:gd name="connsiteX5611" fmla="*/ 2420599 w 5881012"/>
              <a:gd name="connsiteY5611" fmla="*/ 363413 h 2335963"/>
              <a:gd name="connsiteX5612" fmla="*/ 2425424 w 5881012"/>
              <a:gd name="connsiteY5612" fmla="*/ 358249 h 2335963"/>
              <a:gd name="connsiteX5613" fmla="*/ 2425112 w 5881012"/>
              <a:gd name="connsiteY5613" fmla="*/ 351190 h 2335963"/>
              <a:gd name="connsiteX5614" fmla="*/ 2422342 w 5881012"/>
              <a:gd name="connsiteY5614" fmla="*/ 344441 h 2335963"/>
              <a:gd name="connsiteX5615" fmla="*/ 2417187 w 5881012"/>
              <a:gd name="connsiteY5615" fmla="*/ 339019 h 2335963"/>
              <a:gd name="connsiteX5616" fmla="*/ 2413738 w 5881012"/>
              <a:gd name="connsiteY5616" fmla="*/ 338341 h 2335963"/>
              <a:gd name="connsiteX5617" fmla="*/ 1894845 w 5881012"/>
              <a:gd name="connsiteY5617" fmla="*/ 331794 h 2335963"/>
              <a:gd name="connsiteX5618" fmla="*/ 1899449 w 5881012"/>
              <a:gd name="connsiteY5618" fmla="*/ 333035 h 2335963"/>
              <a:gd name="connsiteX5619" fmla="*/ 1903757 w 5881012"/>
              <a:gd name="connsiteY5619" fmla="*/ 338634 h 2335963"/>
              <a:gd name="connsiteX5620" fmla="*/ 1902832 w 5881012"/>
              <a:gd name="connsiteY5620" fmla="*/ 345642 h 2335963"/>
              <a:gd name="connsiteX5621" fmla="*/ 1894830 w 5881012"/>
              <a:gd name="connsiteY5621" fmla="*/ 350254 h 2335963"/>
              <a:gd name="connsiteX5622" fmla="*/ 1890236 w 5881012"/>
              <a:gd name="connsiteY5622" fmla="*/ 349025 h 2335963"/>
              <a:gd name="connsiteX5623" fmla="*/ 1885925 w 5881012"/>
              <a:gd name="connsiteY5623" fmla="*/ 343414 h 2335963"/>
              <a:gd name="connsiteX5624" fmla="*/ 1886847 w 5881012"/>
              <a:gd name="connsiteY5624" fmla="*/ 336406 h 2335963"/>
              <a:gd name="connsiteX5625" fmla="*/ 1894845 w 5881012"/>
              <a:gd name="connsiteY5625" fmla="*/ 331794 h 2335963"/>
              <a:gd name="connsiteX5626" fmla="*/ 2661381 w 5881012"/>
              <a:gd name="connsiteY5626" fmla="*/ 313690 h 2335963"/>
              <a:gd name="connsiteX5627" fmla="*/ 2657152 w 5881012"/>
              <a:gd name="connsiteY5627" fmla="*/ 314730 h 2335963"/>
              <a:gd name="connsiteX5628" fmla="*/ 2653404 w 5881012"/>
              <a:gd name="connsiteY5628" fmla="*/ 316539 h 2335963"/>
              <a:gd name="connsiteX5629" fmla="*/ 2648499 w 5881012"/>
              <a:gd name="connsiteY5629" fmla="*/ 321851 h 2335963"/>
              <a:gd name="connsiteX5630" fmla="*/ 2649004 w 5881012"/>
              <a:gd name="connsiteY5630" fmla="*/ 329065 h 2335963"/>
              <a:gd name="connsiteX5631" fmla="*/ 2650871 w 5881012"/>
              <a:gd name="connsiteY5631" fmla="*/ 332976 h 2335963"/>
              <a:gd name="connsiteX5632" fmla="*/ 2656072 w 5881012"/>
              <a:gd name="connsiteY5632" fmla="*/ 337870 h 2335963"/>
              <a:gd name="connsiteX5633" fmla="*/ 2659219 w 5881012"/>
              <a:gd name="connsiteY5633" fmla="*/ 338427 h 2335963"/>
              <a:gd name="connsiteX5634" fmla="*/ 2663202 w 5881012"/>
              <a:gd name="connsiteY5634" fmla="*/ 337513 h 2335963"/>
              <a:gd name="connsiteX5635" fmla="*/ 2666939 w 5881012"/>
              <a:gd name="connsiteY5635" fmla="*/ 335831 h 2335963"/>
              <a:gd name="connsiteX5636" fmla="*/ 2671999 w 5881012"/>
              <a:gd name="connsiteY5636" fmla="*/ 330615 h 2335963"/>
              <a:gd name="connsiteX5637" fmla="*/ 2671635 w 5881012"/>
              <a:gd name="connsiteY5637" fmla="*/ 323355 h 2335963"/>
              <a:gd name="connsiteX5638" fmla="*/ 2669806 w 5881012"/>
              <a:gd name="connsiteY5638" fmla="*/ 319324 h 2335963"/>
              <a:gd name="connsiteX5639" fmla="*/ 2664494 w 5881012"/>
              <a:gd name="connsiteY5639" fmla="*/ 314235 h 2335963"/>
              <a:gd name="connsiteX5640" fmla="*/ 2661381 w 5881012"/>
              <a:gd name="connsiteY5640" fmla="*/ 313690 h 2335963"/>
              <a:gd name="connsiteX5641" fmla="*/ 3180320 w 5881012"/>
              <a:gd name="connsiteY5641" fmla="*/ 313346 h 2335963"/>
              <a:gd name="connsiteX5642" fmla="*/ 3194317 w 5881012"/>
              <a:gd name="connsiteY5642" fmla="*/ 317107 h 2335963"/>
              <a:gd name="connsiteX5643" fmla="*/ 3207375 w 5881012"/>
              <a:gd name="connsiteY5643" fmla="*/ 334148 h 2335963"/>
              <a:gd name="connsiteX5644" fmla="*/ 3204590 w 5881012"/>
              <a:gd name="connsiteY5644" fmla="*/ 355428 h 2335963"/>
              <a:gd name="connsiteX5645" fmla="*/ 3180276 w 5881012"/>
              <a:gd name="connsiteY5645" fmla="*/ 369466 h 2335963"/>
              <a:gd name="connsiteX5646" fmla="*/ 3166261 w 5881012"/>
              <a:gd name="connsiteY5646" fmla="*/ 365698 h 2335963"/>
              <a:gd name="connsiteX5647" fmla="*/ 3153192 w 5881012"/>
              <a:gd name="connsiteY5647" fmla="*/ 348662 h 2335963"/>
              <a:gd name="connsiteX5648" fmla="*/ 3155996 w 5881012"/>
              <a:gd name="connsiteY5648" fmla="*/ 327377 h 2335963"/>
              <a:gd name="connsiteX5649" fmla="*/ 3180320 w 5881012"/>
              <a:gd name="connsiteY5649" fmla="*/ 313346 h 2335963"/>
              <a:gd name="connsiteX5650" fmla="*/ 2138835 w 5881012"/>
              <a:gd name="connsiteY5650" fmla="*/ 277413 h 2335963"/>
              <a:gd name="connsiteX5651" fmla="*/ 2156566 w 5881012"/>
              <a:gd name="connsiteY5651" fmla="*/ 282180 h 2335963"/>
              <a:gd name="connsiteX5652" fmla="*/ 2173105 w 5881012"/>
              <a:gd name="connsiteY5652" fmla="*/ 303759 h 2335963"/>
              <a:gd name="connsiteX5653" fmla="*/ 2169575 w 5881012"/>
              <a:gd name="connsiteY5653" fmla="*/ 330707 h 2335963"/>
              <a:gd name="connsiteX5654" fmla="*/ 2138772 w 5881012"/>
              <a:gd name="connsiteY5654" fmla="*/ 348484 h 2335963"/>
              <a:gd name="connsiteX5655" fmla="*/ 2121041 w 5881012"/>
              <a:gd name="connsiteY5655" fmla="*/ 343717 h 2335963"/>
              <a:gd name="connsiteX5656" fmla="*/ 2121041 w 5881012"/>
              <a:gd name="connsiteY5656" fmla="*/ 343718 h 2335963"/>
              <a:gd name="connsiteX5657" fmla="*/ 2104484 w 5881012"/>
              <a:gd name="connsiteY5657" fmla="*/ 322144 h 2335963"/>
              <a:gd name="connsiteX5658" fmla="*/ 2108032 w 5881012"/>
              <a:gd name="connsiteY5658" fmla="*/ 295184 h 2335963"/>
              <a:gd name="connsiteX5659" fmla="*/ 2138835 w 5881012"/>
              <a:gd name="connsiteY5659" fmla="*/ 277413 h 2335963"/>
              <a:gd name="connsiteX5660" fmla="*/ 2556415 w 5881012"/>
              <a:gd name="connsiteY5660" fmla="*/ 272285 h 2335963"/>
              <a:gd name="connsiteX5661" fmla="*/ 2552146 w 5881012"/>
              <a:gd name="connsiteY5661" fmla="*/ 273342 h 2335963"/>
              <a:gd name="connsiteX5662" fmla="*/ 2548154 w 5881012"/>
              <a:gd name="connsiteY5662" fmla="*/ 275272 h 2335963"/>
              <a:gd name="connsiteX5663" fmla="*/ 2543131 w 5881012"/>
              <a:gd name="connsiteY5663" fmla="*/ 280820 h 2335963"/>
              <a:gd name="connsiteX5664" fmla="*/ 2543958 w 5881012"/>
              <a:gd name="connsiteY5664" fmla="*/ 288258 h 2335963"/>
              <a:gd name="connsiteX5665" fmla="*/ 2543958 w 5881012"/>
              <a:gd name="connsiteY5665" fmla="*/ 288257 h 2335963"/>
              <a:gd name="connsiteX5666" fmla="*/ 2547456 w 5881012"/>
              <a:gd name="connsiteY5666" fmla="*/ 295000 h 2335963"/>
              <a:gd name="connsiteX5667" fmla="*/ 2552668 w 5881012"/>
              <a:gd name="connsiteY5667" fmla="*/ 299830 h 2335963"/>
              <a:gd name="connsiteX5668" fmla="*/ 2555767 w 5881012"/>
              <a:gd name="connsiteY5668" fmla="*/ 300370 h 2335963"/>
              <a:gd name="connsiteX5669" fmla="*/ 2559768 w 5881012"/>
              <a:gd name="connsiteY5669" fmla="*/ 299446 h 2335963"/>
              <a:gd name="connsiteX5670" fmla="*/ 2563278 w 5881012"/>
              <a:gd name="connsiteY5670" fmla="*/ 297861 h 2335963"/>
              <a:gd name="connsiteX5671" fmla="*/ 2568303 w 5881012"/>
              <a:gd name="connsiteY5671" fmla="*/ 292669 h 2335963"/>
              <a:gd name="connsiteX5672" fmla="*/ 2567970 w 5881012"/>
              <a:gd name="connsiteY5672" fmla="*/ 285449 h 2335963"/>
              <a:gd name="connsiteX5673" fmla="*/ 2565013 w 5881012"/>
              <a:gd name="connsiteY5673" fmla="*/ 278373 h 2335963"/>
              <a:gd name="connsiteX5674" fmla="*/ 2559734 w 5881012"/>
              <a:gd name="connsiteY5674" fmla="*/ 272911 h 2335963"/>
              <a:gd name="connsiteX5675" fmla="*/ 2556415 w 5881012"/>
              <a:gd name="connsiteY5675" fmla="*/ 272285 h 2335963"/>
              <a:gd name="connsiteX5676" fmla="*/ 3077124 w 5881012"/>
              <a:gd name="connsiteY5676" fmla="*/ 270797 h 2335963"/>
              <a:gd name="connsiteX5677" fmla="*/ 3093611 w 5881012"/>
              <a:gd name="connsiteY5677" fmla="*/ 275231 h 2335963"/>
              <a:gd name="connsiteX5678" fmla="*/ 3108987 w 5881012"/>
              <a:gd name="connsiteY5678" fmla="*/ 295293 h 2335963"/>
              <a:gd name="connsiteX5679" fmla="*/ 3105707 w 5881012"/>
              <a:gd name="connsiteY5679" fmla="*/ 320358 h 2335963"/>
              <a:gd name="connsiteX5680" fmla="*/ 3077064 w 5881012"/>
              <a:gd name="connsiteY5680" fmla="*/ 336888 h 2335963"/>
              <a:gd name="connsiteX5681" fmla="*/ 3060577 w 5881012"/>
              <a:gd name="connsiteY5681" fmla="*/ 332454 h 2335963"/>
              <a:gd name="connsiteX5682" fmla="*/ 3045178 w 5881012"/>
              <a:gd name="connsiteY5682" fmla="*/ 312392 h 2335963"/>
              <a:gd name="connsiteX5683" fmla="*/ 3048481 w 5881012"/>
              <a:gd name="connsiteY5683" fmla="*/ 287327 h 2335963"/>
              <a:gd name="connsiteX5684" fmla="*/ 3077124 w 5881012"/>
              <a:gd name="connsiteY5684" fmla="*/ 270797 h 2335963"/>
              <a:gd name="connsiteX5685" fmla="*/ 2035615 w 5881012"/>
              <a:gd name="connsiteY5685" fmla="*/ 264496 h 2335963"/>
              <a:gd name="connsiteX5686" fmla="*/ 2041047 w 5881012"/>
              <a:gd name="connsiteY5686" fmla="*/ 265955 h 2335963"/>
              <a:gd name="connsiteX5687" fmla="*/ 2045033 w 5881012"/>
              <a:gd name="connsiteY5687" fmla="*/ 280825 h 2335963"/>
              <a:gd name="connsiteX5688" fmla="*/ 2035594 w 5881012"/>
              <a:gd name="connsiteY5688" fmla="*/ 286281 h 2335963"/>
              <a:gd name="connsiteX5689" fmla="*/ 2030157 w 5881012"/>
              <a:gd name="connsiteY5689" fmla="*/ 284817 h 2335963"/>
              <a:gd name="connsiteX5690" fmla="*/ 2025083 w 5881012"/>
              <a:gd name="connsiteY5690" fmla="*/ 278207 h 2335963"/>
              <a:gd name="connsiteX5691" fmla="*/ 2026171 w 5881012"/>
              <a:gd name="connsiteY5691" fmla="*/ 269947 h 2335963"/>
              <a:gd name="connsiteX5692" fmla="*/ 2035615 w 5881012"/>
              <a:gd name="connsiteY5692" fmla="*/ 264496 h 2335963"/>
              <a:gd name="connsiteX5693" fmla="*/ 2973934 w 5881012"/>
              <a:gd name="connsiteY5693" fmla="*/ 225479 h 2335963"/>
              <a:gd name="connsiteX5694" fmla="*/ 2994290 w 5881012"/>
              <a:gd name="connsiteY5694" fmla="*/ 230953 h 2335963"/>
              <a:gd name="connsiteX5695" fmla="*/ 3013296 w 5881012"/>
              <a:gd name="connsiteY5695" fmla="*/ 255725 h 2335963"/>
              <a:gd name="connsiteX5696" fmla="*/ 3009220 w 5881012"/>
              <a:gd name="connsiteY5696" fmla="*/ 286684 h 2335963"/>
              <a:gd name="connsiteX5697" fmla="*/ 2973859 w 5881012"/>
              <a:gd name="connsiteY5697" fmla="*/ 307079 h 2335963"/>
              <a:gd name="connsiteX5698" fmla="*/ 2953498 w 5881012"/>
              <a:gd name="connsiteY5698" fmla="*/ 301606 h 2335963"/>
              <a:gd name="connsiteX5699" fmla="*/ 2953498 w 5881012"/>
              <a:gd name="connsiteY5699" fmla="*/ 301605 h 2335963"/>
              <a:gd name="connsiteX5700" fmla="*/ 2934489 w 5881012"/>
              <a:gd name="connsiteY5700" fmla="*/ 276838 h 2335963"/>
              <a:gd name="connsiteX5701" fmla="*/ 2938568 w 5881012"/>
              <a:gd name="connsiteY5701" fmla="*/ 245886 h 2335963"/>
              <a:gd name="connsiteX5702" fmla="*/ 2973934 w 5881012"/>
              <a:gd name="connsiteY5702" fmla="*/ 225479 h 2335963"/>
              <a:gd name="connsiteX5703" fmla="*/ 2279604 w 5881012"/>
              <a:gd name="connsiteY5703" fmla="*/ 206789 h 2335963"/>
              <a:gd name="connsiteX5704" fmla="*/ 2299825 w 5881012"/>
              <a:gd name="connsiteY5704" fmla="*/ 212222 h 2335963"/>
              <a:gd name="connsiteX5705" fmla="*/ 2314653 w 5881012"/>
              <a:gd name="connsiteY5705" fmla="*/ 267568 h 2335963"/>
              <a:gd name="connsiteX5706" fmla="*/ 2279532 w 5881012"/>
              <a:gd name="connsiteY5706" fmla="*/ 287832 h 2335963"/>
              <a:gd name="connsiteX5707" fmla="*/ 2259307 w 5881012"/>
              <a:gd name="connsiteY5707" fmla="*/ 282398 h 2335963"/>
              <a:gd name="connsiteX5708" fmla="*/ 2244479 w 5881012"/>
              <a:gd name="connsiteY5708" fmla="*/ 227052 h 2335963"/>
              <a:gd name="connsiteX5709" fmla="*/ 2279604 w 5881012"/>
              <a:gd name="connsiteY5709" fmla="*/ 206789 h 2335963"/>
              <a:gd name="connsiteX5710" fmla="*/ 2176379 w 5881012"/>
              <a:gd name="connsiteY5710" fmla="*/ 195807 h 2335963"/>
              <a:gd name="connsiteX5711" fmla="*/ 2183331 w 5881012"/>
              <a:gd name="connsiteY5711" fmla="*/ 197680 h 2335963"/>
              <a:gd name="connsiteX5712" fmla="*/ 2189825 w 5881012"/>
              <a:gd name="connsiteY5712" fmla="*/ 206140 h 2335963"/>
              <a:gd name="connsiteX5713" fmla="*/ 2188436 w 5881012"/>
              <a:gd name="connsiteY5713" fmla="*/ 216715 h 2335963"/>
              <a:gd name="connsiteX5714" fmla="*/ 2176356 w 5881012"/>
              <a:gd name="connsiteY5714" fmla="*/ 223687 h 2335963"/>
              <a:gd name="connsiteX5715" fmla="*/ 2169400 w 5881012"/>
              <a:gd name="connsiteY5715" fmla="*/ 221815 h 2335963"/>
              <a:gd name="connsiteX5716" fmla="*/ 2162904 w 5881012"/>
              <a:gd name="connsiteY5716" fmla="*/ 213354 h 2335963"/>
              <a:gd name="connsiteX5717" fmla="*/ 2164297 w 5881012"/>
              <a:gd name="connsiteY5717" fmla="*/ 202780 h 2335963"/>
              <a:gd name="connsiteX5718" fmla="*/ 2176379 w 5881012"/>
              <a:gd name="connsiteY5718" fmla="*/ 195807 h 2335963"/>
              <a:gd name="connsiteX5719" fmla="*/ 2707979 w 5881012"/>
              <a:gd name="connsiteY5719" fmla="*/ 185055 h 2335963"/>
              <a:gd name="connsiteX5720" fmla="*/ 2701283 w 5881012"/>
              <a:gd name="connsiteY5720" fmla="*/ 187978 h 2335963"/>
              <a:gd name="connsiteX5721" fmla="*/ 2681415 w 5881012"/>
              <a:gd name="connsiteY5721" fmla="*/ 201085 h 2335963"/>
              <a:gd name="connsiteX5722" fmla="*/ 2675691 w 5881012"/>
              <a:gd name="connsiteY5722" fmla="*/ 207214 h 2335963"/>
              <a:gd name="connsiteX5723" fmla="*/ 2677398 w 5881012"/>
              <a:gd name="connsiteY5723" fmla="*/ 215421 h 2335963"/>
              <a:gd name="connsiteX5724" fmla="*/ 2677398 w 5881012"/>
              <a:gd name="connsiteY5724" fmla="*/ 215422 h 2335963"/>
              <a:gd name="connsiteX5725" fmla="*/ 2687196 w 5881012"/>
              <a:gd name="connsiteY5725" fmla="*/ 231952 h 2335963"/>
              <a:gd name="connsiteX5726" fmla="*/ 2692481 w 5881012"/>
              <a:gd name="connsiteY5726" fmla="*/ 237052 h 2335963"/>
              <a:gd name="connsiteX5727" fmla="*/ 2695633 w 5881012"/>
              <a:gd name="connsiteY5727" fmla="*/ 237615 h 2335963"/>
              <a:gd name="connsiteX5728" fmla="*/ 2699815 w 5881012"/>
              <a:gd name="connsiteY5728" fmla="*/ 236598 h 2335963"/>
              <a:gd name="connsiteX5729" fmla="*/ 2717852 w 5881012"/>
              <a:gd name="connsiteY5729" fmla="*/ 230401 h 2335963"/>
              <a:gd name="connsiteX5730" fmla="*/ 2724472 w 5881012"/>
              <a:gd name="connsiteY5730" fmla="*/ 225209 h 2335963"/>
              <a:gd name="connsiteX5731" fmla="*/ 2724021 w 5881012"/>
              <a:gd name="connsiteY5731" fmla="*/ 216806 h 2335963"/>
              <a:gd name="connsiteX5732" fmla="*/ 2717079 w 5881012"/>
              <a:gd name="connsiteY5732" fmla="*/ 193699 h 2335963"/>
              <a:gd name="connsiteX5733" fmla="*/ 2711081 w 5881012"/>
              <a:gd name="connsiteY5733" fmla="*/ 185600 h 2335963"/>
              <a:gd name="connsiteX5734" fmla="*/ 2707979 w 5881012"/>
              <a:gd name="connsiteY5734" fmla="*/ 185055 h 2335963"/>
              <a:gd name="connsiteX5735" fmla="*/ 2870736 w 5881012"/>
              <a:gd name="connsiteY5735" fmla="*/ 182935 h 2335963"/>
              <a:gd name="connsiteX5736" fmla="*/ 2893583 w 5881012"/>
              <a:gd name="connsiteY5736" fmla="*/ 189075 h 2335963"/>
              <a:gd name="connsiteX5737" fmla="*/ 2914910 w 5881012"/>
              <a:gd name="connsiteY5737" fmla="*/ 216874 h 2335963"/>
              <a:gd name="connsiteX5738" fmla="*/ 2910335 w 5881012"/>
              <a:gd name="connsiteY5738" fmla="*/ 251606 h 2335963"/>
              <a:gd name="connsiteX5739" fmla="*/ 2870655 w 5881012"/>
              <a:gd name="connsiteY5739" fmla="*/ 274501 h 2335963"/>
              <a:gd name="connsiteX5740" fmla="*/ 2847809 w 5881012"/>
              <a:gd name="connsiteY5740" fmla="*/ 268361 h 2335963"/>
              <a:gd name="connsiteX5741" fmla="*/ 2847809 w 5881012"/>
              <a:gd name="connsiteY5741" fmla="*/ 268360 h 2335963"/>
              <a:gd name="connsiteX5742" fmla="*/ 2826503 w 5881012"/>
              <a:gd name="connsiteY5742" fmla="*/ 240555 h 2335963"/>
              <a:gd name="connsiteX5743" fmla="*/ 2831050 w 5881012"/>
              <a:gd name="connsiteY5743" fmla="*/ 205823 h 2335963"/>
              <a:gd name="connsiteX5744" fmla="*/ 2870736 w 5881012"/>
              <a:gd name="connsiteY5744" fmla="*/ 182935 h 2335963"/>
              <a:gd name="connsiteX5745" fmla="*/ 3011468 w 5881012"/>
              <a:gd name="connsiteY5745" fmla="*/ 151081 h 2335963"/>
              <a:gd name="connsiteX5746" fmla="*/ 3017450 w 5881012"/>
              <a:gd name="connsiteY5746" fmla="*/ 152689 h 2335963"/>
              <a:gd name="connsiteX5747" fmla="*/ 3023045 w 5881012"/>
              <a:gd name="connsiteY5747" fmla="*/ 159978 h 2335963"/>
              <a:gd name="connsiteX5748" fmla="*/ 3021841 w 5881012"/>
              <a:gd name="connsiteY5748" fmla="*/ 169082 h 2335963"/>
              <a:gd name="connsiteX5749" fmla="*/ 3011445 w 5881012"/>
              <a:gd name="connsiteY5749" fmla="*/ 175084 h 2335963"/>
              <a:gd name="connsiteX5750" fmla="*/ 3005453 w 5881012"/>
              <a:gd name="connsiteY5750" fmla="*/ 173470 h 2335963"/>
              <a:gd name="connsiteX5751" fmla="*/ 3005453 w 5881012"/>
              <a:gd name="connsiteY5751" fmla="*/ 173469 h 2335963"/>
              <a:gd name="connsiteX5752" fmla="*/ 3001064 w 5881012"/>
              <a:gd name="connsiteY5752" fmla="*/ 157083 h 2335963"/>
              <a:gd name="connsiteX5753" fmla="*/ 3011468 w 5881012"/>
              <a:gd name="connsiteY5753" fmla="*/ 151081 h 2335963"/>
              <a:gd name="connsiteX5754" fmla="*/ 2420366 w 5881012"/>
              <a:gd name="connsiteY5754" fmla="*/ 139209 h 2335963"/>
              <a:gd name="connsiteX5755" fmla="*/ 2441557 w 5881012"/>
              <a:gd name="connsiteY5755" fmla="*/ 144907 h 2335963"/>
              <a:gd name="connsiteX5756" fmla="*/ 2457095 w 5881012"/>
              <a:gd name="connsiteY5756" fmla="*/ 202895 h 2335963"/>
              <a:gd name="connsiteX5757" fmla="*/ 2420294 w 5881012"/>
              <a:gd name="connsiteY5757" fmla="*/ 224135 h 2335963"/>
              <a:gd name="connsiteX5758" fmla="*/ 2399100 w 5881012"/>
              <a:gd name="connsiteY5758" fmla="*/ 218437 h 2335963"/>
              <a:gd name="connsiteX5759" fmla="*/ 2379323 w 5881012"/>
              <a:gd name="connsiteY5759" fmla="*/ 192659 h 2335963"/>
              <a:gd name="connsiteX5760" fmla="*/ 2383564 w 5881012"/>
              <a:gd name="connsiteY5760" fmla="*/ 160443 h 2335963"/>
              <a:gd name="connsiteX5761" fmla="*/ 2420366 w 5881012"/>
              <a:gd name="connsiteY5761" fmla="*/ 139209 h 2335963"/>
              <a:gd name="connsiteX5762" fmla="*/ 2317144 w 5881012"/>
              <a:gd name="connsiteY5762" fmla="*/ 127125 h 2335963"/>
              <a:gd name="connsiteX5763" fmla="*/ 2325619 w 5881012"/>
              <a:gd name="connsiteY5763" fmla="*/ 129405 h 2335963"/>
              <a:gd name="connsiteX5764" fmla="*/ 2333531 w 5881012"/>
              <a:gd name="connsiteY5764" fmla="*/ 139715 h 2335963"/>
              <a:gd name="connsiteX5765" fmla="*/ 2331833 w 5881012"/>
              <a:gd name="connsiteY5765" fmla="*/ 152597 h 2335963"/>
              <a:gd name="connsiteX5766" fmla="*/ 2317113 w 5881012"/>
              <a:gd name="connsiteY5766" fmla="*/ 161098 h 2335963"/>
              <a:gd name="connsiteX5767" fmla="*/ 2308632 w 5881012"/>
              <a:gd name="connsiteY5767" fmla="*/ 158818 h 2335963"/>
              <a:gd name="connsiteX5768" fmla="*/ 2308634 w 5881012"/>
              <a:gd name="connsiteY5768" fmla="*/ 158818 h 2335963"/>
              <a:gd name="connsiteX5769" fmla="*/ 2302421 w 5881012"/>
              <a:gd name="connsiteY5769" fmla="*/ 135619 h 2335963"/>
              <a:gd name="connsiteX5770" fmla="*/ 2317144 w 5881012"/>
              <a:gd name="connsiteY5770" fmla="*/ 127125 h 2335963"/>
              <a:gd name="connsiteX5771" fmla="*/ 2908273 w 5881012"/>
              <a:gd name="connsiteY5771" fmla="*/ 110192 h 2335963"/>
              <a:gd name="connsiteX5772" fmla="*/ 2915917 w 5881012"/>
              <a:gd name="connsiteY5772" fmla="*/ 112249 h 2335963"/>
              <a:gd name="connsiteX5773" fmla="*/ 2921523 w 5881012"/>
              <a:gd name="connsiteY5773" fmla="*/ 133173 h 2335963"/>
              <a:gd name="connsiteX5774" fmla="*/ 2908245 w 5881012"/>
              <a:gd name="connsiteY5774" fmla="*/ 140840 h 2335963"/>
              <a:gd name="connsiteX5775" fmla="*/ 2900596 w 5881012"/>
              <a:gd name="connsiteY5775" fmla="*/ 138784 h 2335963"/>
              <a:gd name="connsiteX5776" fmla="*/ 2893456 w 5881012"/>
              <a:gd name="connsiteY5776" fmla="*/ 129480 h 2335963"/>
              <a:gd name="connsiteX5777" fmla="*/ 2894987 w 5881012"/>
              <a:gd name="connsiteY5777" fmla="*/ 117854 h 2335963"/>
              <a:gd name="connsiteX5778" fmla="*/ 2908273 w 5881012"/>
              <a:gd name="connsiteY5778" fmla="*/ 110192 h 2335963"/>
              <a:gd name="connsiteX5779" fmla="*/ 2664338 w 5881012"/>
              <a:gd name="connsiteY5779" fmla="*/ 103104 h 2335963"/>
              <a:gd name="connsiteX5780" fmla="*/ 2689533 w 5881012"/>
              <a:gd name="connsiteY5780" fmla="*/ 109876 h 2335963"/>
              <a:gd name="connsiteX5781" fmla="*/ 2714698 w 5881012"/>
              <a:gd name="connsiteY5781" fmla="*/ 151104 h 2335963"/>
              <a:gd name="connsiteX5782" fmla="*/ 2720686 w 5881012"/>
              <a:gd name="connsiteY5782" fmla="*/ 159208 h 2335963"/>
              <a:gd name="connsiteX5783" fmla="*/ 2723799 w 5881012"/>
              <a:gd name="connsiteY5783" fmla="*/ 159754 h 2335963"/>
              <a:gd name="connsiteX5784" fmla="*/ 2730479 w 5881012"/>
              <a:gd name="connsiteY5784" fmla="*/ 156848 h 2335963"/>
              <a:gd name="connsiteX5785" fmla="*/ 2767540 w 5881012"/>
              <a:gd name="connsiteY5785" fmla="*/ 140668 h 2335963"/>
              <a:gd name="connsiteX5786" fmla="*/ 2792734 w 5881012"/>
              <a:gd name="connsiteY5786" fmla="*/ 147440 h 2335963"/>
              <a:gd name="connsiteX5787" fmla="*/ 2811212 w 5881012"/>
              <a:gd name="connsiteY5787" fmla="*/ 216404 h 2335963"/>
              <a:gd name="connsiteX5788" fmla="*/ 2784323 w 5881012"/>
              <a:gd name="connsiteY5788" fmla="*/ 238672 h 2335963"/>
              <a:gd name="connsiteX5789" fmla="*/ 2778597 w 5881012"/>
              <a:gd name="connsiteY5789" fmla="*/ 244818 h 2335963"/>
              <a:gd name="connsiteX5790" fmla="*/ 2780325 w 5881012"/>
              <a:gd name="connsiteY5790" fmla="*/ 253037 h 2335963"/>
              <a:gd name="connsiteX5791" fmla="*/ 2790813 w 5881012"/>
              <a:gd name="connsiteY5791" fmla="*/ 271233 h 2335963"/>
              <a:gd name="connsiteX5792" fmla="*/ 2796111 w 5881012"/>
              <a:gd name="connsiteY5792" fmla="*/ 276540 h 2335963"/>
              <a:gd name="connsiteX5793" fmla="*/ 2799343 w 5881012"/>
              <a:gd name="connsiteY5793" fmla="*/ 277132 h 2335963"/>
              <a:gd name="connsiteX5794" fmla="*/ 2803595 w 5881012"/>
              <a:gd name="connsiteY5794" fmla="*/ 276081 h 2335963"/>
              <a:gd name="connsiteX5795" fmla="*/ 2833253 w 5881012"/>
              <a:gd name="connsiteY5795" fmla="*/ 268706 h 2335963"/>
              <a:gd name="connsiteX5796" fmla="*/ 2864739 w 5881012"/>
              <a:gd name="connsiteY5796" fmla="*/ 277173 h 2335963"/>
              <a:gd name="connsiteX5797" fmla="*/ 2892929 w 5881012"/>
              <a:gd name="connsiteY5797" fmla="*/ 311519 h 2335963"/>
              <a:gd name="connsiteX5798" fmla="*/ 2898329 w 5881012"/>
              <a:gd name="connsiteY5798" fmla="*/ 317137 h 2335963"/>
              <a:gd name="connsiteX5799" fmla="*/ 2901571 w 5881012"/>
              <a:gd name="connsiteY5799" fmla="*/ 317728 h 2335963"/>
              <a:gd name="connsiteX5800" fmla="*/ 2906097 w 5881012"/>
              <a:gd name="connsiteY5800" fmla="*/ 316528 h 2335963"/>
              <a:gd name="connsiteX5801" fmla="*/ 2936437 w 5881012"/>
              <a:gd name="connsiteY5801" fmla="*/ 308481 h 2335963"/>
              <a:gd name="connsiteX5802" fmla="*/ 2966836 w 5881012"/>
              <a:gd name="connsiteY5802" fmla="*/ 316654 h 2335963"/>
              <a:gd name="connsiteX5803" fmla="*/ 2994922 w 5881012"/>
              <a:gd name="connsiteY5803" fmla="*/ 352586 h 2335963"/>
              <a:gd name="connsiteX5804" fmla="*/ 3000427 w 5881012"/>
              <a:gd name="connsiteY5804" fmla="*/ 358600 h 2335963"/>
              <a:gd name="connsiteX5805" fmla="*/ 3003690 w 5881012"/>
              <a:gd name="connsiteY5805" fmla="*/ 359203 h 2335963"/>
              <a:gd name="connsiteX5806" fmla="*/ 3008541 w 5881012"/>
              <a:gd name="connsiteY5806" fmla="*/ 357807 h 2335963"/>
              <a:gd name="connsiteX5807" fmla="*/ 3039648 w 5881012"/>
              <a:gd name="connsiteY5807" fmla="*/ 348812 h 2335963"/>
              <a:gd name="connsiteX5808" fmla="*/ 3068651 w 5881012"/>
              <a:gd name="connsiteY5808" fmla="*/ 356612 h 2335963"/>
              <a:gd name="connsiteX5809" fmla="*/ 3096554 w 5881012"/>
              <a:gd name="connsiteY5809" fmla="*/ 395681 h 2335963"/>
              <a:gd name="connsiteX5810" fmla="*/ 3102211 w 5881012"/>
              <a:gd name="connsiteY5810" fmla="*/ 402383 h 2335963"/>
              <a:gd name="connsiteX5811" fmla="*/ 3105491 w 5881012"/>
              <a:gd name="connsiteY5811" fmla="*/ 402992 h 2335963"/>
              <a:gd name="connsiteX5812" fmla="*/ 3110904 w 5881012"/>
              <a:gd name="connsiteY5812" fmla="*/ 401212 h 2335963"/>
              <a:gd name="connsiteX5813" fmla="*/ 3142830 w 5881012"/>
              <a:gd name="connsiteY5813" fmla="*/ 390799 h 2335963"/>
              <a:gd name="connsiteX5814" fmla="*/ 3169638 w 5881012"/>
              <a:gd name="connsiteY5814" fmla="*/ 398007 h 2335963"/>
              <a:gd name="connsiteX5815" fmla="*/ 3189332 w 5881012"/>
              <a:gd name="connsiteY5815" fmla="*/ 471503 h 2335963"/>
              <a:gd name="connsiteX5816" fmla="*/ 3158702 w 5881012"/>
              <a:gd name="connsiteY5816" fmla="*/ 495936 h 2335963"/>
              <a:gd name="connsiteX5817" fmla="*/ 3152730 w 5881012"/>
              <a:gd name="connsiteY5817" fmla="*/ 501881 h 2335963"/>
              <a:gd name="connsiteX5818" fmla="*/ 3154183 w 5881012"/>
              <a:gd name="connsiteY5818" fmla="*/ 510181 h 2335963"/>
              <a:gd name="connsiteX5819" fmla="*/ 3163962 w 5881012"/>
              <a:gd name="connsiteY5819" fmla="*/ 528825 h 2335963"/>
              <a:gd name="connsiteX5820" fmla="*/ 3169447 w 5881012"/>
              <a:gd name="connsiteY5820" fmla="*/ 534563 h 2335963"/>
              <a:gd name="connsiteX5821" fmla="*/ 3172634 w 5881012"/>
              <a:gd name="connsiteY5821" fmla="*/ 535138 h 2335963"/>
              <a:gd name="connsiteX5822" fmla="*/ 3177347 w 5881012"/>
              <a:gd name="connsiteY5822" fmla="*/ 533828 h 2335963"/>
              <a:gd name="connsiteX5823" fmla="*/ 3208483 w 5881012"/>
              <a:gd name="connsiteY5823" fmla="*/ 525201 h 2335963"/>
              <a:gd name="connsiteX5824" fmla="*/ 3238462 w 5881012"/>
              <a:gd name="connsiteY5824" fmla="*/ 533259 h 2335963"/>
              <a:gd name="connsiteX5825" fmla="*/ 3266150 w 5881012"/>
              <a:gd name="connsiteY5825" fmla="*/ 568640 h 2335963"/>
              <a:gd name="connsiteX5826" fmla="*/ 3271703 w 5881012"/>
              <a:gd name="connsiteY5826" fmla="*/ 574665 h 2335963"/>
              <a:gd name="connsiteX5827" fmla="*/ 3274914 w 5881012"/>
              <a:gd name="connsiteY5827" fmla="*/ 575251 h 2335963"/>
              <a:gd name="connsiteX5828" fmla="*/ 3279853 w 5881012"/>
              <a:gd name="connsiteY5828" fmla="*/ 573798 h 2335963"/>
              <a:gd name="connsiteX5829" fmla="*/ 3311664 w 5881012"/>
              <a:gd name="connsiteY5829" fmla="*/ 564418 h 2335963"/>
              <a:gd name="connsiteX5830" fmla="*/ 3340828 w 5881012"/>
              <a:gd name="connsiteY5830" fmla="*/ 572258 h 2335963"/>
              <a:gd name="connsiteX5831" fmla="*/ 3368687 w 5881012"/>
              <a:gd name="connsiteY5831" fmla="*/ 610361 h 2335963"/>
              <a:gd name="connsiteX5832" fmla="*/ 3374319 w 5881012"/>
              <a:gd name="connsiteY5832" fmla="*/ 616914 h 2335963"/>
              <a:gd name="connsiteX5833" fmla="*/ 3377590 w 5881012"/>
              <a:gd name="connsiteY5833" fmla="*/ 617517 h 2335963"/>
              <a:gd name="connsiteX5834" fmla="*/ 3382889 w 5881012"/>
              <a:gd name="connsiteY5834" fmla="*/ 615823 h 2335963"/>
              <a:gd name="connsiteX5835" fmla="*/ 3414865 w 5881012"/>
              <a:gd name="connsiteY5835" fmla="*/ 605578 h 2335963"/>
              <a:gd name="connsiteX5836" fmla="*/ 3442232 w 5881012"/>
              <a:gd name="connsiteY5836" fmla="*/ 612934 h 2335963"/>
              <a:gd name="connsiteX5837" fmla="*/ 3467814 w 5881012"/>
              <a:gd name="connsiteY5837" fmla="*/ 646281 h 2335963"/>
              <a:gd name="connsiteX5838" fmla="*/ 3462330 w 5881012"/>
              <a:gd name="connsiteY5838" fmla="*/ 687946 h 2335963"/>
              <a:gd name="connsiteX5839" fmla="*/ 3427982 w 5881012"/>
              <a:gd name="connsiteY5839" fmla="*/ 713758 h 2335963"/>
              <a:gd name="connsiteX5840" fmla="*/ 3421573 w 5881012"/>
              <a:gd name="connsiteY5840" fmla="*/ 719628 h 2335963"/>
              <a:gd name="connsiteX5841" fmla="*/ 3422992 w 5881012"/>
              <a:gd name="connsiteY5841" fmla="*/ 728197 h 2335963"/>
              <a:gd name="connsiteX5842" fmla="*/ 3427406 w 5881012"/>
              <a:gd name="connsiteY5842" fmla="*/ 792670 h 2335963"/>
              <a:gd name="connsiteX5843" fmla="*/ 3392223 w 5881012"/>
              <a:gd name="connsiteY5843" fmla="*/ 819653 h 2335963"/>
              <a:gd name="connsiteX5844" fmla="*/ 3386030 w 5881012"/>
              <a:gd name="connsiteY5844" fmla="*/ 825351 h 2335963"/>
              <a:gd name="connsiteX5845" fmla="*/ 3387145 w 5881012"/>
              <a:gd name="connsiteY5845" fmla="*/ 833697 h 2335963"/>
              <a:gd name="connsiteX5846" fmla="*/ 3396809 w 5881012"/>
              <a:gd name="connsiteY5846" fmla="*/ 857211 h 2335963"/>
              <a:gd name="connsiteX5847" fmla="*/ 3402438 w 5881012"/>
              <a:gd name="connsiteY5847" fmla="*/ 864172 h 2335963"/>
              <a:gd name="connsiteX5848" fmla="*/ 3405801 w 5881012"/>
              <a:gd name="connsiteY5848" fmla="*/ 864816 h 2335963"/>
              <a:gd name="connsiteX5849" fmla="*/ 3411312 w 5881012"/>
              <a:gd name="connsiteY5849" fmla="*/ 862966 h 2335963"/>
              <a:gd name="connsiteX5850" fmla="*/ 3442899 w 5881012"/>
              <a:gd name="connsiteY5850" fmla="*/ 852300 h 2335963"/>
              <a:gd name="connsiteX5851" fmla="*/ 3468924 w 5881012"/>
              <a:gd name="connsiteY5851" fmla="*/ 859296 h 2335963"/>
              <a:gd name="connsiteX5852" fmla="*/ 3493216 w 5881012"/>
              <a:gd name="connsiteY5852" fmla="*/ 890961 h 2335963"/>
              <a:gd name="connsiteX5853" fmla="*/ 3488007 w 5881012"/>
              <a:gd name="connsiteY5853" fmla="*/ 930529 h 2335963"/>
              <a:gd name="connsiteX5854" fmla="*/ 3451417 w 5881012"/>
              <a:gd name="connsiteY5854" fmla="*/ 955881 h 2335963"/>
              <a:gd name="connsiteX5855" fmla="*/ 3444329 w 5881012"/>
              <a:gd name="connsiteY5855" fmla="*/ 961860 h 2335963"/>
              <a:gd name="connsiteX5856" fmla="*/ 3446144 w 5881012"/>
              <a:gd name="connsiteY5856" fmla="*/ 970958 h 2335963"/>
              <a:gd name="connsiteX5857" fmla="*/ 3452845 w 5881012"/>
              <a:gd name="connsiteY5857" fmla="*/ 1035115 h 2335963"/>
              <a:gd name="connsiteX5858" fmla="*/ 3416987 w 5881012"/>
              <a:gd name="connsiteY5858" fmla="*/ 1061260 h 2335963"/>
              <a:gd name="connsiteX5859" fmla="*/ 3410353 w 5881012"/>
              <a:gd name="connsiteY5859" fmla="*/ 1067102 h 2335963"/>
              <a:gd name="connsiteX5860" fmla="*/ 3411794 w 5881012"/>
              <a:gd name="connsiteY5860" fmla="*/ 1075826 h 2335963"/>
              <a:gd name="connsiteX5861" fmla="*/ 3416481 w 5881012"/>
              <a:gd name="connsiteY5861" fmla="*/ 1139001 h 2335963"/>
              <a:gd name="connsiteX5862" fmla="*/ 3379671 w 5881012"/>
              <a:gd name="connsiteY5862" fmla="*/ 1165812 h 2335963"/>
              <a:gd name="connsiteX5863" fmla="*/ 3373063 w 5881012"/>
              <a:gd name="connsiteY5863" fmla="*/ 1171561 h 2335963"/>
              <a:gd name="connsiteX5864" fmla="*/ 3374349 w 5881012"/>
              <a:gd name="connsiteY5864" fmla="*/ 1180228 h 2335963"/>
              <a:gd name="connsiteX5865" fmla="*/ 3378438 w 5881012"/>
              <a:gd name="connsiteY5865" fmla="*/ 1241926 h 2335963"/>
              <a:gd name="connsiteX5866" fmla="*/ 3330115 w 5881012"/>
              <a:gd name="connsiteY5866" fmla="*/ 1269806 h 2335963"/>
              <a:gd name="connsiteX5867" fmla="*/ 3302292 w 5881012"/>
              <a:gd name="connsiteY5867" fmla="*/ 1262328 h 2335963"/>
              <a:gd name="connsiteX5868" fmla="*/ 3275825 w 5881012"/>
              <a:gd name="connsiteY5868" fmla="*/ 1226590 h 2335963"/>
              <a:gd name="connsiteX5869" fmla="*/ 3270018 w 5881012"/>
              <a:gd name="connsiteY5869" fmla="*/ 1220037 h 2335963"/>
              <a:gd name="connsiteX5870" fmla="*/ 3266937 w 5881012"/>
              <a:gd name="connsiteY5870" fmla="*/ 1219503 h 2335963"/>
              <a:gd name="connsiteX5871" fmla="*/ 3261371 w 5881012"/>
              <a:gd name="connsiteY5871" fmla="*/ 1221398 h 2335963"/>
              <a:gd name="connsiteX5872" fmla="*/ 3226857 w 5881012"/>
              <a:gd name="connsiteY5872" fmla="*/ 1233063 h 2335963"/>
              <a:gd name="connsiteX5873" fmla="*/ 3198674 w 5881012"/>
              <a:gd name="connsiteY5873" fmla="*/ 1225488 h 2335963"/>
              <a:gd name="connsiteX5874" fmla="*/ 3172158 w 5881012"/>
              <a:gd name="connsiteY5874" fmla="*/ 1190526 h 2335963"/>
              <a:gd name="connsiteX5875" fmla="*/ 3166406 w 5881012"/>
              <a:gd name="connsiteY5875" fmla="*/ 1184173 h 2335963"/>
              <a:gd name="connsiteX5876" fmla="*/ 3163316 w 5881012"/>
              <a:gd name="connsiteY5876" fmla="*/ 1183634 h 2335963"/>
              <a:gd name="connsiteX5877" fmla="*/ 3157922 w 5881012"/>
              <a:gd name="connsiteY5877" fmla="*/ 1185397 h 2335963"/>
              <a:gd name="connsiteX5878" fmla="*/ 3123708 w 5881012"/>
              <a:gd name="connsiteY5878" fmla="*/ 1196620 h 2335963"/>
              <a:gd name="connsiteX5879" fmla="*/ 3094924 w 5881012"/>
              <a:gd name="connsiteY5879" fmla="*/ 1188883 h 2335963"/>
              <a:gd name="connsiteX5880" fmla="*/ 3068017 w 5881012"/>
              <a:gd name="connsiteY5880" fmla="*/ 1153750 h 2335963"/>
              <a:gd name="connsiteX5881" fmla="*/ 3062326 w 5881012"/>
              <a:gd name="connsiteY5881" fmla="*/ 1147523 h 2335963"/>
              <a:gd name="connsiteX5882" fmla="*/ 3059206 w 5881012"/>
              <a:gd name="connsiteY5882" fmla="*/ 1146972 h 2335963"/>
              <a:gd name="connsiteX5883" fmla="*/ 3053962 w 5881012"/>
              <a:gd name="connsiteY5883" fmla="*/ 1148632 h 2335963"/>
              <a:gd name="connsiteX5884" fmla="*/ 3020445 w 5881012"/>
              <a:gd name="connsiteY5884" fmla="*/ 1159321 h 2335963"/>
              <a:gd name="connsiteX5885" fmla="*/ 2991581 w 5881012"/>
              <a:gd name="connsiteY5885" fmla="*/ 1151561 h 2335963"/>
              <a:gd name="connsiteX5886" fmla="*/ 2964525 w 5881012"/>
              <a:gd name="connsiteY5886" fmla="*/ 1116163 h 2335963"/>
              <a:gd name="connsiteX5887" fmla="*/ 2958830 w 5881012"/>
              <a:gd name="connsiteY5887" fmla="*/ 1109919 h 2335963"/>
              <a:gd name="connsiteX5888" fmla="*/ 2955708 w 5881012"/>
              <a:gd name="connsiteY5888" fmla="*/ 1109368 h 2335963"/>
              <a:gd name="connsiteX5889" fmla="*/ 2950455 w 5881012"/>
              <a:gd name="connsiteY5889" fmla="*/ 1111033 h 2335963"/>
              <a:gd name="connsiteX5890" fmla="*/ 2917242 w 5881012"/>
              <a:gd name="connsiteY5890" fmla="*/ 1121481 h 2335963"/>
              <a:gd name="connsiteX5891" fmla="*/ 2888519 w 5881012"/>
              <a:gd name="connsiteY5891" fmla="*/ 1113762 h 2335963"/>
              <a:gd name="connsiteX5892" fmla="*/ 2861087 w 5881012"/>
              <a:gd name="connsiteY5892" fmla="*/ 1076411 h 2335963"/>
              <a:gd name="connsiteX5893" fmla="*/ 2855402 w 5881012"/>
              <a:gd name="connsiteY5893" fmla="*/ 1069863 h 2335963"/>
              <a:gd name="connsiteX5894" fmla="*/ 2852191 w 5881012"/>
              <a:gd name="connsiteY5894" fmla="*/ 1069283 h 2335963"/>
              <a:gd name="connsiteX5895" fmla="*/ 2846812 w 5881012"/>
              <a:gd name="connsiteY5895" fmla="*/ 1071035 h 2335963"/>
              <a:gd name="connsiteX5896" fmla="*/ 2814055 w 5881012"/>
              <a:gd name="connsiteY5896" fmla="*/ 1081707 h 2335963"/>
              <a:gd name="connsiteX5897" fmla="*/ 2786428 w 5881012"/>
              <a:gd name="connsiteY5897" fmla="*/ 1074280 h 2335963"/>
              <a:gd name="connsiteX5898" fmla="*/ 2759622 w 5881012"/>
              <a:gd name="connsiteY5898" fmla="*/ 1036183 h 2335963"/>
              <a:gd name="connsiteX5899" fmla="*/ 2753829 w 5881012"/>
              <a:gd name="connsiteY5899" fmla="*/ 1029279 h 2335963"/>
              <a:gd name="connsiteX5900" fmla="*/ 2750656 w 5881012"/>
              <a:gd name="connsiteY5900" fmla="*/ 1028710 h 2335963"/>
              <a:gd name="connsiteX5901" fmla="*/ 2744935 w 5881012"/>
              <a:gd name="connsiteY5901" fmla="*/ 1030727 h 2335963"/>
              <a:gd name="connsiteX5902" fmla="*/ 2710909 w 5881012"/>
              <a:gd name="connsiteY5902" fmla="*/ 1042777 h 2335963"/>
              <a:gd name="connsiteX5903" fmla="*/ 2683919 w 5881012"/>
              <a:gd name="connsiteY5903" fmla="*/ 1035517 h 2335963"/>
              <a:gd name="connsiteX5904" fmla="*/ 2657169 w 5881012"/>
              <a:gd name="connsiteY5904" fmla="*/ 994047 h 2335963"/>
              <a:gd name="connsiteX5905" fmla="*/ 2651342 w 5881012"/>
              <a:gd name="connsiteY5905" fmla="*/ 986448 h 2335963"/>
              <a:gd name="connsiteX5906" fmla="*/ 2648102 w 5881012"/>
              <a:gd name="connsiteY5906" fmla="*/ 985851 h 2335963"/>
              <a:gd name="connsiteX5907" fmla="*/ 2641937 w 5881012"/>
              <a:gd name="connsiteY5907" fmla="*/ 988252 h 2335963"/>
              <a:gd name="connsiteX5908" fmla="*/ 2607713 w 5881012"/>
              <a:gd name="connsiteY5908" fmla="*/ 1001611 h 2335963"/>
              <a:gd name="connsiteX5909" fmla="*/ 2582519 w 5881012"/>
              <a:gd name="connsiteY5909" fmla="*/ 994839 h 2335963"/>
              <a:gd name="connsiteX5910" fmla="*/ 2558996 w 5881012"/>
              <a:gd name="connsiteY5910" fmla="*/ 964186 h 2335963"/>
              <a:gd name="connsiteX5911" fmla="*/ 2557261 w 5881012"/>
              <a:gd name="connsiteY5911" fmla="*/ 950171 h 2335963"/>
              <a:gd name="connsiteX5912" fmla="*/ 2551338 w 5881012"/>
              <a:gd name="connsiteY5912" fmla="*/ 941475 h 2335963"/>
              <a:gd name="connsiteX5913" fmla="*/ 2548149 w 5881012"/>
              <a:gd name="connsiteY5913" fmla="*/ 940901 h 2335963"/>
              <a:gd name="connsiteX5914" fmla="*/ 2541162 w 5881012"/>
              <a:gd name="connsiteY5914" fmla="*/ 944157 h 2335963"/>
              <a:gd name="connsiteX5915" fmla="*/ 2504513 w 5881012"/>
              <a:gd name="connsiteY5915" fmla="*/ 961279 h 2335963"/>
              <a:gd name="connsiteX5916" fmla="*/ 2480702 w 5881012"/>
              <a:gd name="connsiteY5916" fmla="*/ 954880 h 2335963"/>
              <a:gd name="connsiteX5917" fmla="*/ 2458471 w 5881012"/>
              <a:gd name="connsiteY5917" fmla="*/ 925903 h 2335963"/>
              <a:gd name="connsiteX5918" fmla="*/ 2463238 w 5881012"/>
              <a:gd name="connsiteY5918" fmla="*/ 889701 h 2335963"/>
              <a:gd name="connsiteX5919" fmla="*/ 2490712 w 5881012"/>
              <a:gd name="connsiteY5919" fmla="*/ 867950 h 2335963"/>
              <a:gd name="connsiteX5920" fmla="*/ 2496844 w 5881012"/>
              <a:gd name="connsiteY5920" fmla="*/ 861666 h 2335963"/>
              <a:gd name="connsiteX5921" fmla="*/ 2494829 w 5881012"/>
              <a:gd name="connsiteY5921" fmla="*/ 853120 h 2335963"/>
              <a:gd name="connsiteX5922" fmla="*/ 2482743 w 5881012"/>
              <a:gd name="connsiteY5922" fmla="*/ 833494 h 2335963"/>
              <a:gd name="connsiteX5923" fmla="*/ 2477356 w 5881012"/>
              <a:gd name="connsiteY5923" fmla="*/ 828227 h 2335963"/>
              <a:gd name="connsiteX5924" fmla="*/ 2474245 w 5881012"/>
              <a:gd name="connsiteY5924" fmla="*/ 827681 h 2335963"/>
              <a:gd name="connsiteX5925" fmla="*/ 2469843 w 5881012"/>
              <a:gd name="connsiteY5925" fmla="*/ 828813 h 2335963"/>
              <a:gd name="connsiteX5926" fmla="*/ 2438773 w 5881012"/>
              <a:gd name="connsiteY5926" fmla="*/ 836831 h 2335963"/>
              <a:gd name="connsiteX5927" fmla="*/ 2406896 w 5881012"/>
              <a:gd name="connsiteY5927" fmla="*/ 828262 h 2335963"/>
              <a:gd name="connsiteX5928" fmla="*/ 2378916 w 5881012"/>
              <a:gd name="connsiteY5928" fmla="*/ 795166 h 2335963"/>
              <a:gd name="connsiteX5929" fmla="*/ 2373551 w 5881012"/>
              <a:gd name="connsiteY5929" fmla="*/ 789802 h 2335963"/>
              <a:gd name="connsiteX5930" fmla="*/ 2370369 w 5881012"/>
              <a:gd name="connsiteY5930" fmla="*/ 789227 h 2335963"/>
              <a:gd name="connsiteX5931" fmla="*/ 2365984 w 5881012"/>
              <a:gd name="connsiteY5931" fmla="*/ 790353 h 2335963"/>
              <a:gd name="connsiteX5932" fmla="*/ 2335569 w 5881012"/>
              <a:gd name="connsiteY5932" fmla="*/ 798164 h 2335963"/>
              <a:gd name="connsiteX5933" fmla="*/ 2304249 w 5881012"/>
              <a:gd name="connsiteY5933" fmla="*/ 789744 h 2335963"/>
              <a:gd name="connsiteX5934" fmla="*/ 2276050 w 5881012"/>
              <a:gd name="connsiteY5934" fmla="*/ 754995 h 2335963"/>
              <a:gd name="connsiteX5935" fmla="*/ 2270628 w 5881012"/>
              <a:gd name="connsiteY5935" fmla="*/ 749344 h 2335963"/>
              <a:gd name="connsiteX5936" fmla="*/ 2267397 w 5881012"/>
              <a:gd name="connsiteY5936" fmla="*/ 748752 h 2335963"/>
              <a:gd name="connsiteX5937" fmla="*/ 2262824 w 5881012"/>
              <a:gd name="connsiteY5937" fmla="*/ 749981 h 2335963"/>
              <a:gd name="connsiteX5938" fmla="*/ 2232447 w 5881012"/>
              <a:gd name="connsiteY5938" fmla="*/ 758126 h 2335963"/>
              <a:gd name="connsiteX5939" fmla="*/ 2202296 w 5881012"/>
              <a:gd name="connsiteY5939" fmla="*/ 750022 h 2335963"/>
              <a:gd name="connsiteX5940" fmla="*/ 2174362 w 5881012"/>
              <a:gd name="connsiteY5940" fmla="*/ 714078 h 2335963"/>
              <a:gd name="connsiteX5941" fmla="*/ 2168827 w 5881012"/>
              <a:gd name="connsiteY5941" fmla="*/ 707995 h 2335963"/>
              <a:gd name="connsiteX5942" fmla="*/ 2165578 w 5881012"/>
              <a:gd name="connsiteY5942" fmla="*/ 707398 h 2335963"/>
              <a:gd name="connsiteX5943" fmla="*/ 2160653 w 5881012"/>
              <a:gd name="connsiteY5943" fmla="*/ 708839 h 2335963"/>
              <a:gd name="connsiteX5944" fmla="*/ 2129231 w 5881012"/>
              <a:gd name="connsiteY5944" fmla="*/ 718069 h 2335963"/>
              <a:gd name="connsiteX5945" fmla="*/ 2100337 w 5881012"/>
              <a:gd name="connsiteY5945" fmla="*/ 710304 h 2335963"/>
              <a:gd name="connsiteX5946" fmla="*/ 2072518 w 5881012"/>
              <a:gd name="connsiteY5946" fmla="*/ 671253 h 2335963"/>
              <a:gd name="connsiteX5947" fmla="*/ 2066866 w 5881012"/>
              <a:gd name="connsiteY5947" fmla="*/ 664522 h 2335963"/>
              <a:gd name="connsiteX5948" fmla="*/ 2063575 w 5881012"/>
              <a:gd name="connsiteY5948" fmla="*/ 663907 h 2335963"/>
              <a:gd name="connsiteX5949" fmla="*/ 2058150 w 5881012"/>
              <a:gd name="connsiteY5949" fmla="*/ 665693 h 2335963"/>
              <a:gd name="connsiteX5950" fmla="*/ 2026037 w 5881012"/>
              <a:gd name="connsiteY5950" fmla="*/ 676353 h 2335963"/>
              <a:gd name="connsiteX5951" fmla="*/ 1999217 w 5881012"/>
              <a:gd name="connsiteY5951" fmla="*/ 669145 h 2335963"/>
              <a:gd name="connsiteX5952" fmla="*/ 1979523 w 5881012"/>
              <a:gd name="connsiteY5952" fmla="*/ 595651 h 2335963"/>
              <a:gd name="connsiteX5953" fmla="*/ 2007307 w 5881012"/>
              <a:gd name="connsiteY5953" fmla="*/ 572177 h 2335963"/>
              <a:gd name="connsiteX5954" fmla="*/ 2012861 w 5881012"/>
              <a:gd name="connsiteY5954" fmla="*/ 566226 h 2335963"/>
              <a:gd name="connsiteX5955" fmla="*/ 2011443 w 5881012"/>
              <a:gd name="connsiteY5955" fmla="*/ 558208 h 2335963"/>
              <a:gd name="connsiteX5956" fmla="*/ 1999676 w 5881012"/>
              <a:gd name="connsiteY5956" fmla="*/ 531144 h 2335963"/>
              <a:gd name="connsiteX5957" fmla="*/ 1994479 w 5881012"/>
              <a:gd name="connsiteY5957" fmla="*/ 524504 h 2335963"/>
              <a:gd name="connsiteX5958" fmla="*/ 1990714 w 5881012"/>
              <a:gd name="connsiteY5958" fmla="*/ 523688 h 2335963"/>
              <a:gd name="connsiteX5959" fmla="*/ 1986059 w 5881012"/>
              <a:gd name="connsiteY5959" fmla="*/ 524963 h 2335963"/>
              <a:gd name="connsiteX5960" fmla="*/ 1960390 w 5881012"/>
              <a:gd name="connsiteY5960" fmla="*/ 531994 h 2335963"/>
              <a:gd name="connsiteX5961" fmla="*/ 1935373 w 5881012"/>
              <a:gd name="connsiteY5961" fmla="*/ 525267 h 2335963"/>
              <a:gd name="connsiteX5962" fmla="*/ 1912009 w 5881012"/>
              <a:gd name="connsiteY5962" fmla="*/ 494774 h 2335963"/>
              <a:gd name="connsiteX5963" fmla="*/ 1917000 w 5881012"/>
              <a:gd name="connsiteY5963" fmla="*/ 456676 h 2335963"/>
              <a:gd name="connsiteX5964" fmla="*/ 1935400 w 5881012"/>
              <a:gd name="connsiteY5964" fmla="*/ 438318 h 2335963"/>
              <a:gd name="connsiteX5965" fmla="*/ 1960524 w 5881012"/>
              <a:gd name="connsiteY5965" fmla="*/ 431572 h 2335963"/>
              <a:gd name="connsiteX5966" fmla="*/ 1985581 w 5881012"/>
              <a:gd name="connsiteY5966" fmla="*/ 438309 h 2335963"/>
              <a:gd name="connsiteX5967" fmla="*/ 2007769 w 5881012"/>
              <a:gd name="connsiteY5967" fmla="*/ 465121 h 2335963"/>
              <a:gd name="connsiteX5968" fmla="*/ 2013934 w 5881012"/>
              <a:gd name="connsiteY5968" fmla="*/ 470870 h 2335963"/>
              <a:gd name="connsiteX5969" fmla="*/ 2016364 w 5881012"/>
              <a:gd name="connsiteY5969" fmla="*/ 471198 h 2335963"/>
              <a:gd name="connsiteX5970" fmla="*/ 2022180 w 5881012"/>
              <a:gd name="connsiteY5970" fmla="*/ 469101 h 2335963"/>
              <a:gd name="connsiteX5971" fmla="*/ 2046330 w 5881012"/>
              <a:gd name="connsiteY5971" fmla="*/ 456557 h 2335963"/>
              <a:gd name="connsiteX5972" fmla="*/ 2052325 w 5881012"/>
              <a:gd name="connsiteY5972" fmla="*/ 451302 h 2335963"/>
              <a:gd name="connsiteX5973" fmla="*/ 2051895 w 5881012"/>
              <a:gd name="connsiteY5973" fmla="*/ 443341 h 2335963"/>
              <a:gd name="connsiteX5974" fmla="*/ 2052489 w 5881012"/>
              <a:gd name="connsiteY5974" fmla="*/ 388001 h 2335963"/>
              <a:gd name="connsiteX5975" fmla="*/ 2101296 w 5881012"/>
              <a:gd name="connsiteY5975" fmla="*/ 359839 h 2335963"/>
              <a:gd name="connsiteX5976" fmla="*/ 2129392 w 5881012"/>
              <a:gd name="connsiteY5976" fmla="*/ 367393 h 2335963"/>
              <a:gd name="connsiteX5977" fmla="*/ 2153032 w 5881012"/>
              <a:gd name="connsiteY5977" fmla="*/ 394118 h 2335963"/>
              <a:gd name="connsiteX5978" fmla="*/ 2158851 w 5881012"/>
              <a:gd name="connsiteY5978" fmla="*/ 399304 h 2335963"/>
              <a:gd name="connsiteX5979" fmla="*/ 2161427 w 5881012"/>
              <a:gd name="connsiteY5979" fmla="*/ 399677 h 2335963"/>
              <a:gd name="connsiteX5980" fmla="*/ 2166550 w 5881012"/>
              <a:gd name="connsiteY5980" fmla="*/ 398103 h 2335963"/>
              <a:gd name="connsiteX5981" fmla="*/ 2184292 w 5881012"/>
              <a:gd name="connsiteY5981" fmla="*/ 389516 h 2335963"/>
              <a:gd name="connsiteX5982" fmla="*/ 2189962 w 5881012"/>
              <a:gd name="connsiteY5982" fmla="*/ 384364 h 2335963"/>
              <a:gd name="connsiteX5983" fmla="*/ 2189697 w 5881012"/>
              <a:gd name="connsiteY5983" fmla="*/ 376708 h 2335963"/>
              <a:gd name="connsiteX5984" fmla="*/ 2191334 w 5881012"/>
              <a:gd name="connsiteY5984" fmla="*/ 321253 h 2335963"/>
              <a:gd name="connsiteX5985" fmla="*/ 2242062 w 5881012"/>
              <a:gd name="connsiteY5985" fmla="*/ 291984 h 2335963"/>
              <a:gd name="connsiteX5986" fmla="*/ 2271263 w 5881012"/>
              <a:gd name="connsiteY5986" fmla="*/ 299836 h 2335963"/>
              <a:gd name="connsiteX5987" fmla="*/ 2295630 w 5881012"/>
              <a:gd name="connsiteY5987" fmla="*/ 327244 h 2335963"/>
              <a:gd name="connsiteX5988" fmla="*/ 2301330 w 5881012"/>
              <a:gd name="connsiteY5988" fmla="*/ 332344 h 2335963"/>
              <a:gd name="connsiteX5989" fmla="*/ 2303996 w 5881012"/>
              <a:gd name="connsiteY5989" fmla="*/ 332740 h 2335963"/>
              <a:gd name="connsiteX5990" fmla="*/ 2308904 w 5881012"/>
              <a:gd name="connsiteY5990" fmla="*/ 331305 h 2335963"/>
              <a:gd name="connsiteX5991" fmla="*/ 2323117 w 5881012"/>
              <a:gd name="connsiteY5991" fmla="*/ 324430 h 2335963"/>
              <a:gd name="connsiteX5992" fmla="*/ 2328571 w 5881012"/>
              <a:gd name="connsiteY5992" fmla="*/ 319273 h 2335963"/>
              <a:gd name="connsiteX5993" fmla="*/ 2328306 w 5881012"/>
              <a:gd name="connsiteY5993" fmla="*/ 311772 h 2335963"/>
              <a:gd name="connsiteX5994" fmla="*/ 2330179 w 5881012"/>
              <a:gd name="connsiteY5994" fmla="*/ 254508 h 2335963"/>
              <a:gd name="connsiteX5995" fmla="*/ 2382825 w 5881012"/>
              <a:gd name="connsiteY5995" fmla="*/ 224135 h 2335963"/>
              <a:gd name="connsiteX5996" fmla="*/ 2413134 w 5881012"/>
              <a:gd name="connsiteY5996" fmla="*/ 232280 h 2335963"/>
              <a:gd name="connsiteX5997" fmla="*/ 2438323 w 5881012"/>
              <a:gd name="connsiteY5997" fmla="*/ 260521 h 2335963"/>
              <a:gd name="connsiteX5998" fmla="*/ 2443909 w 5881012"/>
              <a:gd name="connsiteY5998" fmla="*/ 265547 h 2335963"/>
              <a:gd name="connsiteX5999" fmla="*/ 2446674 w 5881012"/>
              <a:gd name="connsiteY5999" fmla="*/ 265978 h 2335963"/>
              <a:gd name="connsiteX6000" fmla="*/ 2451369 w 5881012"/>
              <a:gd name="connsiteY6000" fmla="*/ 264674 h 2335963"/>
              <a:gd name="connsiteX6001" fmla="*/ 2463449 w 5881012"/>
              <a:gd name="connsiteY6001" fmla="*/ 258965 h 2335963"/>
              <a:gd name="connsiteX6002" fmla="*/ 2468836 w 5881012"/>
              <a:gd name="connsiteY6002" fmla="*/ 253801 h 2335963"/>
              <a:gd name="connsiteX6003" fmla="*/ 2468560 w 5881012"/>
              <a:gd name="connsiteY6003" fmla="*/ 246340 h 2335963"/>
              <a:gd name="connsiteX6004" fmla="*/ 2470461 w 5881012"/>
              <a:gd name="connsiteY6004" fmla="*/ 188593 h 2335963"/>
              <a:gd name="connsiteX6005" fmla="*/ 2523588 w 5881012"/>
              <a:gd name="connsiteY6005" fmla="*/ 157945 h 2335963"/>
              <a:gd name="connsiteX6006" fmla="*/ 2554169 w 5881012"/>
              <a:gd name="connsiteY6006" fmla="*/ 166164 h 2335963"/>
              <a:gd name="connsiteX6007" fmla="*/ 2580249 w 5881012"/>
              <a:gd name="connsiteY6007" fmla="*/ 196158 h 2335963"/>
              <a:gd name="connsiteX6008" fmla="*/ 2585785 w 5881012"/>
              <a:gd name="connsiteY6008" fmla="*/ 201373 h 2335963"/>
              <a:gd name="connsiteX6009" fmla="*/ 2588697 w 5881012"/>
              <a:gd name="connsiteY6009" fmla="*/ 201850 h 2335963"/>
              <a:gd name="connsiteX6010" fmla="*/ 2593349 w 5881012"/>
              <a:gd name="connsiteY6010" fmla="*/ 200575 h 2335963"/>
              <a:gd name="connsiteX6011" fmla="*/ 2614518 w 5881012"/>
              <a:gd name="connsiteY6011" fmla="*/ 192574 h 2335963"/>
              <a:gd name="connsiteX6012" fmla="*/ 2621114 w 5881012"/>
              <a:gd name="connsiteY6012" fmla="*/ 187404 h 2335963"/>
              <a:gd name="connsiteX6013" fmla="*/ 2620700 w 5881012"/>
              <a:gd name="connsiteY6013" fmla="*/ 179035 h 2335963"/>
              <a:gd name="connsiteX6014" fmla="*/ 2620574 w 5881012"/>
              <a:gd name="connsiteY6014" fmla="*/ 128353 h 2335963"/>
              <a:gd name="connsiteX6015" fmla="*/ 2664338 w 5881012"/>
              <a:gd name="connsiteY6015" fmla="*/ 103104 h 2335963"/>
              <a:gd name="connsiteX6016" fmla="*/ 2561129 w 5881012"/>
              <a:gd name="connsiteY6016" fmla="*/ 75512 h 2335963"/>
              <a:gd name="connsiteX6017" fmla="*/ 2581350 w 5881012"/>
              <a:gd name="connsiteY6017" fmla="*/ 80945 h 2335963"/>
              <a:gd name="connsiteX6018" fmla="*/ 2596177 w 5881012"/>
              <a:gd name="connsiteY6018" fmla="*/ 136291 h 2335963"/>
              <a:gd name="connsiteX6019" fmla="*/ 2561055 w 5881012"/>
              <a:gd name="connsiteY6019" fmla="*/ 156555 h 2335963"/>
              <a:gd name="connsiteX6020" fmla="*/ 2540831 w 5881012"/>
              <a:gd name="connsiteY6020" fmla="*/ 151121 h 2335963"/>
              <a:gd name="connsiteX6021" fmla="*/ 2526004 w 5881012"/>
              <a:gd name="connsiteY6021" fmla="*/ 95775 h 2335963"/>
              <a:gd name="connsiteX6022" fmla="*/ 2561129 w 5881012"/>
              <a:gd name="connsiteY6022" fmla="*/ 75512 h 2335963"/>
              <a:gd name="connsiteX6023" fmla="*/ 2805071 w 5881012"/>
              <a:gd name="connsiteY6023" fmla="*/ 68200 h 2335963"/>
              <a:gd name="connsiteX6024" fmla="*/ 2814924 w 5881012"/>
              <a:gd name="connsiteY6024" fmla="*/ 70853 h 2335963"/>
              <a:gd name="connsiteX6025" fmla="*/ 2824132 w 5881012"/>
              <a:gd name="connsiteY6025" fmla="*/ 82846 h 2335963"/>
              <a:gd name="connsiteX6026" fmla="*/ 2822161 w 5881012"/>
              <a:gd name="connsiteY6026" fmla="*/ 97826 h 2335963"/>
              <a:gd name="connsiteX6027" fmla="*/ 2805042 w 5881012"/>
              <a:gd name="connsiteY6027" fmla="*/ 107711 h 2335963"/>
              <a:gd name="connsiteX6028" fmla="*/ 2795186 w 5881012"/>
              <a:gd name="connsiteY6028" fmla="*/ 105057 h 2335963"/>
              <a:gd name="connsiteX6029" fmla="*/ 2785976 w 5881012"/>
              <a:gd name="connsiteY6029" fmla="*/ 93064 h 2335963"/>
              <a:gd name="connsiteX6030" fmla="*/ 2787946 w 5881012"/>
              <a:gd name="connsiteY6030" fmla="*/ 78085 h 2335963"/>
              <a:gd name="connsiteX6031" fmla="*/ 2805071 w 5881012"/>
              <a:gd name="connsiteY6031" fmla="*/ 68200 h 2335963"/>
              <a:gd name="connsiteX6032" fmla="*/ 2457907 w 5881012"/>
              <a:gd name="connsiteY6032" fmla="*/ 59269 h 2335963"/>
              <a:gd name="connsiteX6033" fmla="*/ 2467488 w 5881012"/>
              <a:gd name="connsiteY6033" fmla="*/ 61848 h 2335963"/>
              <a:gd name="connsiteX6034" fmla="*/ 2476433 w 5881012"/>
              <a:gd name="connsiteY6034" fmla="*/ 73502 h 2335963"/>
              <a:gd name="connsiteX6035" fmla="*/ 2474516 w 5881012"/>
              <a:gd name="connsiteY6035" fmla="*/ 88068 h 2335963"/>
              <a:gd name="connsiteX6036" fmla="*/ 2457875 w 5881012"/>
              <a:gd name="connsiteY6036" fmla="*/ 97671 h 2335963"/>
              <a:gd name="connsiteX6037" fmla="*/ 2448289 w 5881012"/>
              <a:gd name="connsiteY6037" fmla="*/ 95092 h 2335963"/>
              <a:gd name="connsiteX6038" fmla="*/ 2441265 w 5881012"/>
              <a:gd name="connsiteY6038" fmla="*/ 68872 h 2335963"/>
              <a:gd name="connsiteX6039" fmla="*/ 2457907 w 5881012"/>
              <a:gd name="connsiteY6039" fmla="*/ 59269 h 2335963"/>
              <a:gd name="connsiteX6040" fmla="*/ 2701874 w 5881012"/>
              <a:gd name="connsiteY6040" fmla="*/ 30085 h 2335963"/>
              <a:gd name="connsiteX6041" fmla="*/ 2712006 w 5881012"/>
              <a:gd name="connsiteY6041" fmla="*/ 32808 h 2335963"/>
              <a:gd name="connsiteX6042" fmla="*/ 2719436 w 5881012"/>
              <a:gd name="connsiteY6042" fmla="*/ 60544 h 2335963"/>
              <a:gd name="connsiteX6043" fmla="*/ 2701837 w 5881012"/>
              <a:gd name="connsiteY6043" fmla="*/ 70699 h 2335963"/>
              <a:gd name="connsiteX6044" fmla="*/ 2691702 w 5881012"/>
              <a:gd name="connsiteY6044" fmla="*/ 67976 h 2335963"/>
              <a:gd name="connsiteX6045" fmla="*/ 2684269 w 5881012"/>
              <a:gd name="connsiteY6045" fmla="*/ 40245 h 2335963"/>
              <a:gd name="connsiteX6046" fmla="*/ 2701874 w 5881012"/>
              <a:gd name="connsiteY6046" fmla="*/ 30085 h 2335963"/>
              <a:gd name="connsiteX6047" fmla="*/ 2598664 w 5881012"/>
              <a:gd name="connsiteY6047" fmla="*/ 0 h 2335963"/>
              <a:gd name="connsiteX6048" fmla="*/ 2605060 w 5881012"/>
              <a:gd name="connsiteY6048" fmla="*/ 1723 h 2335963"/>
              <a:gd name="connsiteX6049" fmla="*/ 2611033 w 5881012"/>
              <a:gd name="connsiteY6049" fmla="*/ 9512 h 2335963"/>
              <a:gd name="connsiteX6050" fmla="*/ 2609764 w 5881012"/>
              <a:gd name="connsiteY6050" fmla="*/ 19247 h 2335963"/>
              <a:gd name="connsiteX6051" fmla="*/ 2598644 w 5881012"/>
              <a:gd name="connsiteY6051" fmla="*/ 25663 h 2335963"/>
              <a:gd name="connsiteX6052" fmla="*/ 2592246 w 5881012"/>
              <a:gd name="connsiteY6052" fmla="*/ 23940 h 2335963"/>
              <a:gd name="connsiteX6053" fmla="*/ 2586261 w 5881012"/>
              <a:gd name="connsiteY6053" fmla="*/ 16151 h 2335963"/>
              <a:gd name="connsiteX6054" fmla="*/ 2587545 w 5881012"/>
              <a:gd name="connsiteY6054" fmla="*/ 6421 h 2335963"/>
              <a:gd name="connsiteX6055" fmla="*/ 2598664 w 5881012"/>
              <a:gd name="connsiteY6055" fmla="*/ 0 h 233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Lst>
            <a:rect l="l" t="t" r="r" b="b"/>
            <a:pathLst>
              <a:path w="5881012" h="2335963">
                <a:moveTo>
                  <a:pt x="1631539" y="2335777"/>
                </a:moveTo>
                <a:lnTo>
                  <a:pt x="1632232" y="2335963"/>
                </a:lnTo>
                <a:lnTo>
                  <a:pt x="1631217" y="2335963"/>
                </a:lnTo>
                <a:close/>
                <a:moveTo>
                  <a:pt x="3020227" y="2334393"/>
                </a:moveTo>
                <a:lnTo>
                  <a:pt x="3026065" y="2335963"/>
                </a:lnTo>
                <a:lnTo>
                  <a:pt x="3014381" y="2335963"/>
                </a:lnTo>
                <a:close/>
                <a:moveTo>
                  <a:pt x="5487914" y="2328879"/>
                </a:moveTo>
                <a:cubicBezTo>
                  <a:pt x="5491601" y="2328879"/>
                  <a:pt x="5495249" y="2329861"/>
                  <a:pt x="5498465" y="2331716"/>
                </a:cubicBezTo>
                <a:lnTo>
                  <a:pt x="5501720" y="2335963"/>
                </a:lnTo>
                <a:lnTo>
                  <a:pt x="5475629" y="2335963"/>
                </a:lnTo>
                <a:close/>
                <a:moveTo>
                  <a:pt x="4793575" y="2319327"/>
                </a:moveTo>
                <a:cubicBezTo>
                  <a:pt x="4795620" y="2319327"/>
                  <a:pt x="4797641" y="2319873"/>
                  <a:pt x="4799416" y="2320901"/>
                </a:cubicBezTo>
                <a:cubicBezTo>
                  <a:pt x="4802139" y="2322464"/>
                  <a:pt x="4804075" y="2324991"/>
                  <a:pt x="4804884" y="2328018"/>
                </a:cubicBezTo>
                <a:lnTo>
                  <a:pt x="4803838" y="2335963"/>
                </a:lnTo>
                <a:lnTo>
                  <a:pt x="4783678" y="2335963"/>
                </a:lnTo>
                <a:lnTo>
                  <a:pt x="4782243" y="2334089"/>
                </a:lnTo>
                <a:cubicBezTo>
                  <a:pt x="4781433" y="2331062"/>
                  <a:pt x="4781847" y="2327903"/>
                  <a:pt x="4783414" y="2325192"/>
                </a:cubicBezTo>
                <a:cubicBezTo>
                  <a:pt x="4785505" y="2321573"/>
                  <a:pt x="4789393" y="2319327"/>
                  <a:pt x="4793575" y="2319327"/>
                </a:cubicBezTo>
                <a:close/>
                <a:moveTo>
                  <a:pt x="3264184" y="2312688"/>
                </a:moveTo>
                <a:cubicBezTo>
                  <a:pt x="3272228" y="2312688"/>
                  <a:pt x="3280177" y="2314825"/>
                  <a:pt x="3287170" y="2318868"/>
                </a:cubicBezTo>
                <a:lnTo>
                  <a:pt x="3300272" y="2335963"/>
                </a:lnTo>
                <a:lnTo>
                  <a:pt x="3224231" y="2335963"/>
                </a:lnTo>
                <a:lnTo>
                  <a:pt x="3224263" y="2335720"/>
                </a:lnTo>
                <a:cubicBezTo>
                  <a:pt x="3232464" y="2321510"/>
                  <a:pt x="3247760" y="2312688"/>
                  <a:pt x="3264184" y="2312688"/>
                </a:cubicBezTo>
                <a:close/>
                <a:moveTo>
                  <a:pt x="5731876" y="2302465"/>
                </a:moveTo>
                <a:cubicBezTo>
                  <a:pt x="5735270" y="2302465"/>
                  <a:pt x="5738630" y="2303366"/>
                  <a:pt x="5741594" y="2305078"/>
                </a:cubicBezTo>
                <a:cubicBezTo>
                  <a:pt x="5750887" y="2310448"/>
                  <a:pt x="5754080" y="2322383"/>
                  <a:pt x="5748716" y="2331682"/>
                </a:cubicBezTo>
                <a:lnTo>
                  <a:pt x="5741295" y="2335963"/>
                </a:lnTo>
                <a:lnTo>
                  <a:pt x="5719931" y="2335963"/>
                </a:lnTo>
                <a:lnTo>
                  <a:pt x="5713054" y="2326982"/>
                </a:lnTo>
                <a:cubicBezTo>
                  <a:pt x="5711765" y="2322164"/>
                  <a:pt x="5712307" y="2316856"/>
                  <a:pt x="5714989" y="2312206"/>
                </a:cubicBezTo>
                <a:cubicBezTo>
                  <a:pt x="5718459" y="2306198"/>
                  <a:pt x="5724932" y="2302465"/>
                  <a:pt x="5731876" y="2302465"/>
                </a:cubicBezTo>
                <a:close/>
                <a:moveTo>
                  <a:pt x="5384706" y="2296858"/>
                </a:moveTo>
                <a:cubicBezTo>
                  <a:pt x="5387428" y="2296858"/>
                  <a:pt x="5390117" y="2297582"/>
                  <a:pt x="5392489" y="2298949"/>
                </a:cubicBezTo>
                <a:cubicBezTo>
                  <a:pt x="5396096" y="2301028"/>
                  <a:pt x="5398680" y="2304394"/>
                  <a:pt x="5399760" y="2308426"/>
                </a:cubicBezTo>
                <a:cubicBezTo>
                  <a:pt x="5400834" y="2312440"/>
                  <a:pt x="5400283" y="2316650"/>
                  <a:pt x="5398198" y="2320263"/>
                </a:cubicBezTo>
                <a:cubicBezTo>
                  <a:pt x="5395423" y="2325071"/>
                  <a:pt x="5390243" y="2328057"/>
                  <a:pt x="5384689" y="2328063"/>
                </a:cubicBezTo>
                <a:cubicBezTo>
                  <a:pt x="5381949" y="2328057"/>
                  <a:pt x="5379255" y="2327333"/>
                  <a:pt x="5376883" y="2325967"/>
                </a:cubicBezTo>
                <a:cubicBezTo>
                  <a:pt x="5369446" y="2321671"/>
                  <a:pt x="5366884" y="2312107"/>
                  <a:pt x="5371180" y="2304658"/>
                </a:cubicBezTo>
                <a:cubicBezTo>
                  <a:pt x="5373954" y="2299850"/>
                  <a:pt x="5379141" y="2296858"/>
                  <a:pt x="5384706" y="2296858"/>
                </a:cubicBezTo>
                <a:close/>
                <a:moveTo>
                  <a:pt x="2917034" y="2295445"/>
                </a:moveTo>
                <a:cubicBezTo>
                  <a:pt x="2926422" y="2295445"/>
                  <a:pt x="2935707" y="2297944"/>
                  <a:pt x="2943884" y="2302665"/>
                </a:cubicBezTo>
                <a:cubicBezTo>
                  <a:pt x="2956729" y="2310083"/>
                  <a:pt x="2965361" y="2322036"/>
                  <a:pt x="2968927" y="2335345"/>
                </a:cubicBezTo>
                <a:lnTo>
                  <a:pt x="2968846" y="2335963"/>
                </a:lnTo>
                <a:lnTo>
                  <a:pt x="2868594" y="2335963"/>
                </a:lnTo>
                <a:lnTo>
                  <a:pt x="2870384" y="2322360"/>
                </a:lnTo>
                <a:cubicBezTo>
                  <a:pt x="2879971" y="2305761"/>
                  <a:pt x="2897849" y="2295445"/>
                  <a:pt x="2917034" y="2295445"/>
                </a:cubicBezTo>
                <a:close/>
                <a:moveTo>
                  <a:pt x="4690373" y="2283424"/>
                </a:moveTo>
                <a:cubicBezTo>
                  <a:pt x="4692125" y="2283424"/>
                  <a:pt x="4693866" y="2283895"/>
                  <a:pt x="4695399" y="2284774"/>
                </a:cubicBezTo>
                <a:cubicBezTo>
                  <a:pt x="4700195" y="2287548"/>
                  <a:pt x="4701849" y="2293716"/>
                  <a:pt x="4699075" y="2298518"/>
                </a:cubicBezTo>
                <a:cubicBezTo>
                  <a:pt x="4697283" y="2301626"/>
                  <a:pt x="4693946" y="2303550"/>
                  <a:pt x="4690356" y="2303550"/>
                </a:cubicBezTo>
                <a:cubicBezTo>
                  <a:pt x="4688598" y="2303550"/>
                  <a:pt x="4686858" y="2303079"/>
                  <a:pt x="4685324" y="2302194"/>
                </a:cubicBezTo>
                <a:cubicBezTo>
                  <a:pt x="4680534" y="2299426"/>
                  <a:pt x="4678880" y="2293257"/>
                  <a:pt x="4681648" y="2288455"/>
                </a:cubicBezTo>
                <a:cubicBezTo>
                  <a:pt x="4683440" y="2285354"/>
                  <a:pt x="4686783" y="2283424"/>
                  <a:pt x="4690373" y="2283424"/>
                </a:cubicBezTo>
                <a:close/>
                <a:moveTo>
                  <a:pt x="2647298" y="2281345"/>
                </a:moveTo>
                <a:cubicBezTo>
                  <a:pt x="2645377" y="2281345"/>
                  <a:pt x="2643473" y="2281953"/>
                  <a:pt x="2641886" y="2283125"/>
                </a:cubicBezTo>
                <a:cubicBezTo>
                  <a:pt x="2635867" y="2287565"/>
                  <a:pt x="2629140" y="2290770"/>
                  <a:pt x="2621895" y="2292654"/>
                </a:cubicBezTo>
                <a:cubicBezTo>
                  <a:pt x="2618996" y="2293401"/>
                  <a:pt x="2616650" y="2295531"/>
                  <a:pt x="2615622" y="2298346"/>
                </a:cubicBezTo>
                <a:cubicBezTo>
                  <a:pt x="2614591" y="2301160"/>
                  <a:pt x="2615010" y="2304296"/>
                  <a:pt x="2616742" y="2306743"/>
                </a:cubicBezTo>
                <a:cubicBezTo>
                  <a:pt x="2620981" y="2312734"/>
                  <a:pt x="2623982" y="2319402"/>
                  <a:pt x="2625665" y="2326558"/>
                </a:cubicBezTo>
                <a:cubicBezTo>
                  <a:pt x="2626363" y="2329534"/>
                  <a:pt x="2628503" y="2331957"/>
                  <a:pt x="2631366" y="2333020"/>
                </a:cubicBezTo>
                <a:cubicBezTo>
                  <a:pt x="2632397" y="2333404"/>
                  <a:pt x="2633470" y="2333588"/>
                  <a:pt x="2634539" y="2333588"/>
                </a:cubicBezTo>
                <a:cubicBezTo>
                  <a:pt x="2636440" y="2333588"/>
                  <a:pt x="2638321" y="2332997"/>
                  <a:pt x="2639901" y="2331842"/>
                </a:cubicBezTo>
                <a:cubicBezTo>
                  <a:pt x="2646098" y="2327333"/>
                  <a:pt x="2653033" y="2324180"/>
                  <a:pt x="2660512" y="2322468"/>
                </a:cubicBezTo>
                <a:cubicBezTo>
                  <a:pt x="2663527" y="2321779"/>
                  <a:pt x="2665988" y="2319608"/>
                  <a:pt x="2667045" y="2316702"/>
                </a:cubicBezTo>
                <a:cubicBezTo>
                  <a:pt x="2668101" y="2313795"/>
                  <a:pt x="2667614" y="2310550"/>
                  <a:pt x="2665747" y="2308080"/>
                </a:cubicBezTo>
                <a:lnTo>
                  <a:pt x="2665747" y="2308082"/>
                </a:lnTo>
                <a:cubicBezTo>
                  <a:pt x="2661232" y="2302114"/>
                  <a:pt x="2657996" y="2295423"/>
                  <a:pt x="2656126" y="2288180"/>
                </a:cubicBezTo>
                <a:cubicBezTo>
                  <a:pt x="2655368" y="2285245"/>
                  <a:pt x="2653203" y="2282884"/>
                  <a:pt x="2650348" y="2281868"/>
                </a:cubicBezTo>
                <a:cubicBezTo>
                  <a:pt x="2649355" y="2281517"/>
                  <a:pt x="2648325" y="2281345"/>
                  <a:pt x="2647298" y="2281345"/>
                </a:cubicBezTo>
                <a:close/>
                <a:moveTo>
                  <a:pt x="2297743" y="2277462"/>
                </a:moveTo>
                <a:cubicBezTo>
                  <a:pt x="2296045" y="2277462"/>
                  <a:pt x="2294357" y="2277933"/>
                  <a:pt x="2292886" y="2278863"/>
                </a:cubicBezTo>
                <a:cubicBezTo>
                  <a:pt x="2288660" y="2281522"/>
                  <a:pt x="2284107" y="2283665"/>
                  <a:pt x="2279363" y="2285233"/>
                </a:cubicBezTo>
                <a:cubicBezTo>
                  <a:pt x="2276721" y="2286101"/>
                  <a:pt x="2274620" y="2288134"/>
                  <a:pt x="2273661" y="2290747"/>
                </a:cubicBezTo>
                <a:cubicBezTo>
                  <a:pt x="2272700" y="2293360"/>
                  <a:pt x="2272987" y="2296267"/>
                  <a:pt x="2274442" y="2298645"/>
                </a:cubicBezTo>
                <a:cubicBezTo>
                  <a:pt x="2277068" y="2302941"/>
                  <a:pt x="2279159" y="2307559"/>
                  <a:pt x="2280653" y="2312360"/>
                </a:cubicBezTo>
                <a:cubicBezTo>
                  <a:pt x="2281491" y="2315066"/>
                  <a:pt x="2283540" y="2317225"/>
                  <a:pt x="2286195" y="2318207"/>
                </a:cubicBezTo>
                <a:cubicBezTo>
                  <a:pt x="2287220" y="2318587"/>
                  <a:pt x="2288291" y="2318770"/>
                  <a:pt x="2289357" y="2318770"/>
                </a:cubicBezTo>
                <a:cubicBezTo>
                  <a:pt x="2291052" y="2318770"/>
                  <a:pt x="2292737" y="2318299"/>
                  <a:pt x="2294208" y="2317374"/>
                </a:cubicBezTo>
                <a:cubicBezTo>
                  <a:pt x="2298530" y="2314658"/>
                  <a:pt x="2303177" y="2312510"/>
                  <a:pt x="2308024" y="2310987"/>
                </a:cubicBezTo>
                <a:cubicBezTo>
                  <a:pt x="2310741" y="2310138"/>
                  <a:pt x="2312903" y="2308064"/>
                  <a:pt x="2313871" y="2305388"/>
                </a:cubicBezTo>
                <a:cubicBezTo>
                  <a:pt x="2314840" y="2302705"/>
                  <a:pt x="2314497" y="2299730"/>
                  <a:pt x="2312949" y="2297335"/>
                </a:cubicBezTo>
                <a:cubicBezTo>
                  <a:pt x="2310200" y="2293096"/>
                  <a:pt x="2307995" y="2288501"/>
                  <a:pt x="2306390" y="2283694"/>
                </a:cubicBezTo>
                <a:cubicBezTo>
                  <a:pt x="2305505" y="2281040"/>
                  <a:pt x="2303449" y="2278938"/>
                  <a:pt x="2300813" y="2277996"/>
                </a:cubicBezTo>
                <a:cubicBezTo>
                  <a:pt x="2299816" y="2277634"/>
                  <a:pt x="2298777" y="2277462"/>
                  <a:pt x="2297743" y="2277462"/>
                </a:cubicBezTo>
                <a:close/>
                <a:moveTo>
                  <a:pt x="1875534" y="2275296"/>
                </a:moveTo>
                <a:cubicBezTo>
                  <a:pt x="1883473" y="2275296"/>
                  <a:pt x="1891324" y="2277410"/>
                  <a:pt x="1898239" y="2281402"/>
                </a:cubicBezTo>
                <a:cubicBezTo>
                  <a:pt x="1909102" y="2287674"/>
                  <a:pt x="1916400" y="2297782"/>
                  <a:pt x="1919416" y="2309036"/>
                </a:cubicBezTo>
                <a:lnTo>
                  <a:pt x="1915887" y="2335963"/>
                </a:lnTo>
                <a:lnTo>
                  <a:pt x="1834160" y="2335963"/>
                </a:lnTo>
                <a:lnTo>
                  <a:pt x="1831564" y="2332577"/>
                </a:lnTo>
                <a:cubicBezTo>
                  <a:pt x="1828549" y="2321322"/>
                  <a:pt x="1829817" y="2308920"/>
                  <a:pt x="1836087" y="2298058"/>
                </a:cubicBezTo>
                <a:cubicBezTo>
                  <a:pt x="1844194" y="2284021"/>
                  <a:pt x="1859308" y="2275296"/>
                  <a:pt x="1875534" y="2275296"/>
                </a:cubicBezTo>
                <a:close/>
                <a:moveTo>
                  <a:pt x="3404926" y="2273631"/>
                </a:moveTo>
                <a:cubicBezTo>
                  <a:pt x="3408320" y="2273631"/>
                  <a:pt x="3411684" y="2274539"/>
                  <a:pt x="3414650" y="2276244"/>
                </a:cubicBezTo>
                <a:lnTo>
                  <a:pt x="3414650" y="2276243"/>
                </a:lnTo>
                <a:cubicBezTo>
                  <a:pt x="3419147" y="2278839"/>
                  <a:pt x="3422370" y="2283044"/>
                  <a:pt x="3423717" y="2288064"/>
                </a:cubicBezTo>
                <a:cubicBezTo>
                  <a:pt x="3425064" y="2293090"/>
                  <a:pt x="3424371" y="2298339"/>
                  <a:pt x="3421769" y="2302848"/>
                </a:cubicBezTo>
                <a:cubicBezTo>
                  <a:pt x="3418303" y="2308850"/>
                  <a:pt x="3411836" y="2312584"/>
                  <a:pt x="3404893" y="2312584"/>
                </a:cubicBezTo>
                <a:cubicBezTo>
                  <a:pt x="3401492" y="2312584"/>
                  <a:pt x="3398132" y="2311676"/>
                  <a:pt x="3395171" y="2309971"/>
                </a:cubicBezTo>
                <a:cubicBezTo>
                  <a:pt x="3390677" y="2307375"/>
                  <a:pt x="3387460" y="2303176"/>
                  <a:pt x="3386113" y="2298145"/>
                </a:cubicBezTo>
                <a:cubicBezTo>
                  <a:pt x="3384764" y="2293113"/>
                  <a:pt x="3385450" y="2287869"/>
                  <a:pt x="3388043" y="2283372"/>
                </a:cubicBezTo>
                <a:cubicBezTo>
                  <a:pt x="3391512" y="2277365"/>
                  <a:pt x="3397983" y="2273631"/>
                  <a:pt x="3404926" y="2273631"/>
                </a:cubicBezTo>
                <a:close/>
                <a:moveTo>
                  <a:pt x="3160990" y="2270696"/>
                </a:moveTo>
                <a:cubicBezTo>
                  <a:pt x="3169801" y="2270696"/>
                  <a:pt x="3178514" y="2273039"/>
                  <a:pt x="3186185" y="2277468"/>
                </a:cubicBezTo>
                <a:cubicBezTo>
                  <a:pt x="3197862" y="2284205"/>
                  <a:pt x="3206215" y="2295095"/>
                  <a:pt x="3209709" y="2308122"/>
                </a:cubicBezTo>
                <a:lnTo>
                  <a:pt x="3206041" y="2335963"/>
                </a:lnTo>
                <a:lnTo>
                  <a:pt x="3113500" y="2335963"/>
                </a:lnTo>
                <a:lnTo>
                  <a:pt x="3112184" y="2334249"/>
                </a:lnTo>
                <a:cubicBezTo>
                  <a:pt x="3108694" y="2321228"/>
                  <a:pt x="3110483" y="2307622"/>
                  <a:pt x="3117227" y="2295945"/>
                </a:cubicBezTo>
                <a:cubicBezTo>
                  <a:pt x="3126219" y="2280368"/>
                  <a:pt x="3142987" y="2270696"/>
                  <a:pt x="3160990" y="2270696"/>
                </a:cubicBezTo>
                <a:close/>
                <a:moveTo>
                  <a:pt x="5628667" y="2263522"/>
                </a:moveTo>
                <a:cubicBezTo>
                  <a:pt x="5632309" y="2263522"/>
                  <a:pt x="5635916" y="2264493"/>
                  <a:pt x="5639086" y="2266319"/>
                </a:cubicBezTo>
                <a:cubicBezTo>
                  <a:pt x="5643905" y="2269105"/>
                  <a:pt x="5647357" y="2273602"/>
                  <a:pt x="5648799" y="2278984"/>
                </a:cubicBezTo>
                <a:cubicBezTo>
                  <a:pt x="5650241" y="2284366"/>
                  <a:pt x="5649499" y="2289983"/>
                  <a:pt x="5646714" y="2294802"/>
                </a:cubicBezTo>
                <a:cubicBezTo>
                  <a:pt x="5642998" y="2301247"/>
                  <a:pt x="5636071" y="2305244"/>
                  <a:pt x="5628633" y="2305244"/>
                </a:cubicBezTo>
                <a:cubicBezTo>
                  <a:pt x="5624992" y="2305244"/>
                  <a:pt x="5621396" y="2304279"/>
                  <a:pt x="5618226" y="2302447"/>
                </a:cubicBezTo>
                <a:lnTo>
                  <a:pt x="5618225" y="2302446"/>
                </a:lnTo>
                <a:cubicBezTo>
                  <a:pt x="5608271" y="2296697"/>
                  <a:pt x="5604842" y="2283912"/>
                  <a:pt x="5610586" y="2273952"/>
                </a:cubicBezTo>
                <a:cubicBezTo>
                  <a:pt x="5614302" y="2267520"/>
                  <a:pt x="5621229" y="2263522"/>
                  <a:pt x="5628667" y="2263522"/>
                </a:cubicBezTo>
                <a:close/>
                <a:moveTo>
                  <a:pt x="1077977" y="2252828"/>
                </a:moveTo>
                <a:cubicBezTo>
                  <a:pt x="1079973" y="2252828"/>
                  <a:pt x="1081951" y="2253362"/>
                  <a:pt x="1083695" y="2254361"/>
                </a:cubicBezTo>
                <a:cubicBezTo>
                  <a:pt x="1089142" y="2257514"/>
                  <a:pt x="1091024" y="2264533"/>
                  <a:pt x="1087873" y="2269989"/>
                </a:cubicBezTo>
                <a:cubicBezTo>
                  <a:pt x="1085834" y="2273528"/>
                  <a:pt x="1082034" y="2275721"/>
                  <a:pt x="1077954" y="2275721"/>
                </a:cubicBezTo>
                <a:cubicBezTo>
                  <a:pt x="1075955" y="2275721"/>
                  <a:pt x="1073982" y="2275187"/>
                  <a:pt x="1072247" y="2274182"/>
                </a:cubicBezTo>
                <a:cubicBezTo>
                  <a:pt x="1066776" y="2271029"/>
                  <a:pt x="1064898" y="2264016"/>
                  <a:pt x="1068051" y="2258554"/>
                </a:cubicBezTo>
                <a:cubicBezTo>
                  <a:pt x="1070091" y="2255021"/>
                  <a:pt x="1073893" y="2252828"/>
                  <a:pt x="1077977" y="2252828"/>
                </a:cubicBezTo>
                <a:close/>
                <a:moveTo>
                  <a:pt x="5872623" y="2247905"/>
                </a:moveTo>
                <a:cubicBezTo>
                  <a:pt x="5874094" y="2247905"/>
                  <a:pt x="5875541" y="2248295"/>
                  <a:pt x="5876816" y="2249031"/>
                </a:cubicBezTo>
                <a:lnTo>
                  <a:pt x="5876815" y="2249031"/>
                </a:lnTo>
                <a:cubicBezTo>
                  <a:pt x="5880825" y="2251345"/>
                  <a:pt x="5882204" y="2256492"/>
                  <a:pt x="5879889" y="2260501"/>
                </a:cubicBezTo>
                <a:cubicBezTo>
                  <a:pt x="5878395" y="2263091"/>
                  <a:pt x="5875604" y="2264705"/>
                  <a:pt x="5872606" y="2264705"/>
                </a:cubicBezTo>
                <a:cubicBezTo>
                  <a:pt x="5871141" y="2264705"/>
                  <a:pt x="5869694" y="2264314"/>
                  <a:pt x="5868419" y="2263579"/>
                </a:cubicBezTo>
                <a:cubicBezTo>
                  <a:pt x="5864410" y="2261265"/>
                  <a:pt x="5863031" y="2256118"/>
                  <a:pt x="5865340" y="2252098"/>
                </a:cubicBezTo>
                <a:cubicBezTo>
                  <a:pt x="5866833" y="2249519"/>
                  <a:pt x="5869625" y="2247905"/>
                  <a:pt x="5872623" y="2247905"/>
                </a:cubicBezTo>
                <a:close/>
                <a:moveTo>
                  <a:pt x="2542924" y="2245946"/>
                </a:moveTo>
                <a:cubicBezTo>
                  <a:pt x="2541098" y="2245946"/>
                  <a:pt x="2539288" y="2246492"/>
                  <a:pt x="2537747" y="2247560"/>
                </a:cubicBezTo>
                <a:cubicBezTo>
                  <a:pt x="2532488" y="2251190"/>
                  <a:pt x="2526702" y="2253930"/>
                  <a:pt x="2520547" y="2255705"/>
                </a:cubicBezTo>
                <a:cubicBezTo>
                  <a:pt x="2517750" y="2256509"/>
                  <a:pt x="2515510" y="2258606"/>
                  <a:pt x="2514511" y="2261339"/>
                </a:cubicBezTo>
                <a:cubicBezTo>
                  <a:pt x="2513514" y="2264073"/>
                  <a:pt x="2513881" y="2267117"/>
                  <a:pt x="2515499" y="2269536"/>
                </a:cubicBezTo>
                <a:cubicBezTo>
                  <a:pt x="2519128" y="2274952"/>
                  <a:pt x="2521808" y="2280903"/>
                  <a:pt x="2523465" y="2287203"/>
                </a:cubicBezTo>
                <a:cubicBezTo>
                  <a:pt x="2524217" y="2290075"/>
                  <a:pt x="2526322" y="2292401"/>
                  <a:pt x="2529102" y="2293435"/>
                </a:cubicBezTo>
                <a:cubicBezTo>
                  <a:pt x="2530133" y="2293815"/>
                  <a:pt x="2531211" y="2294004"/>
                  <a:pt x="2532281" y="2294004"/>
                </a:cubicBezTo>
                <a:cubicBezTo>
                  <a:pt x="2534099" y="2294004"/>
                  <a:pt x="2535900" y="2293464"/>
                  <a:pt x="2537439" y="2292407"/>
                </a:cubicBezTo>
                <a:cubicBezTo>
                  <a:pt x="2542830" y="2288708"/>
                  <a:pt x="2548772" y="2285979"/>
                  <a:pt x="2555101" y="2284303"/>
                </a:cubicBezTo>
                <a:cubicBezTo>
                  <a:pt x="2557997" y="2283539"/>
                  <a:pt x="2560331" y="2281397"/>
                  <a:pt x="2561344" y="2278576"/>
                </a:cubicBezTo>
                <a:cubicBezTo>
                  <a:pt x="2562358" y="2275762"/>
                  <a:pt x="2561925" y="2272620"/>
                  <a:pt x="2560178" y="2270185"/>
                </a:cubicBezTo>
                <a:cubicBezTo>
                  <a:pt x="2556353" y="2264837"/>
                  <a:pt x="2553499" y="2258910"/>
                  <a:pt x="2551692" y="2252569"/>
                </a:cubicBezTo>
                <a:cubicBezTo>
                  <a:pt x="2550888" y="2249743"/>
                  <a:pt x="2548771" y="2247474"/>
                  <a:pt x="2546006" y="2246480"/>
                </a:cubicBezTo>
                <a:cubicBezTo>
                  <a:pt x="2545003" y="2246125"/>
                  <a:pt x="2543961" y="2245946"/>
                  <a:pt x="2542924" y="2245946"/>
                </a:cubicBezTo>
                <a:close/>
                <a:moveTo>
                  <a:pt x="2193993" y="2241616"/>
                </a:moveTo>
                <a:cubicBezTo>
                  <a:pt x="2192356" y="2241616"/>
                  <a:pt x="2190723" y="2242059"/>
                  <a:pt x="2189287" y="2242920"/>
                </a:cubicBezTo>
                <a:cubicBezTo>
                  <a:pt x="2185560" y="2245166"/>
                  <a:pt x="2181582" y="2247021"/>
                  <a:pt x="2177467" y="2248428"/>
                </a:cubicBezTo>
                <a:cubicBezTo>
                  <a:pt x="2174885" y="2249313"/>
                  <a:pt x="2172835" y="2251311"/>
                  <a:pt x="2171878" y="2253868"/>
                </a:cubicBezTo>
                <a:cubicBezTo>
                  <a:pt x="2170925" y="2256424"/>
                  <a:pt x="2171166" y="2259272"/>
                  <a:pt x="2172536" y="2261633"/>
                </a:cubicBezTo>
                <a:cubicBezTo>
                  <a:pt x="2174702" y="2265361"/>
                  <a:pt x="2176485" y="2269341"/>
                  <a:pt x="2177840" y="2273454"/>
                </a:cubicBezTo>
                <a:cubicBezTo>
                  <a:pt x="2178708" y="2276084"/>
                  <a:pt x="2180729" y="2278181"/>
                  <a:pt x="2183331" y="2279146"/>
                </a:cubicBezTo>
                <a:cubicBezTo>
                  <a:pt x="2184357" y="2279525"/>
                  <a:pt x="2185430" y="2279714"/>
                  <a:pt x="2186499" y="2279714"/>
                </a:cubicBezTo>
                <a:cubicBezTo>
                  <a:pt x="2188139" y="2279714"/>
                  <a:pt x="2189768" y="2279272"/>
                  <a:pt x="2191206" y="2278405"/>
                </a:cubicBezTo>
                <a:cubicBezTo>
                  <a:pt x="2195024" y="2276107"/>
                  <a:pt x="2199110" y="2274217"/>
                  <a:pt x="2203351" y="2272793"/>
                </a:cubicBezTo>
                <a:cubicBezTo>
                  <a:pt x="2205987" y="2271903"/>
                  <a:pt x="2208076" y="2269864"/>
                  <a:pt x="2209020" y="2267244"/>
                </a:cubicBezTo>
                <a:cubicBezTo>
                  <a:pt x="2209968" y="2264631"/>
                  <a:pt x="2209666" y="2261725"/>
                  <a:pt x="2208204" y="2259358"/>
                </a:cubicBezTo>
                <a:cubicBezTo>
                  <a:pt x="2205933" y="2255682"/>
                  <a:pt x="2204040" y="2251742"/>
                  <a:pt x="2202574" y="2247653"/>
                </a:cubicBezTo>
                <a:cubicBezTo>
                  <a:pt x="2201651" y="2245085"/>
                  <a:pt x="2199623" y="2243058"/>
                  <a:pt x="2197051" y="2242145"/>
                </a:cubicBezTo>
                <a:cubicBezTo>
                  <a:pt x="2196057" y="2241789"/>
                  <a:pt x="2195024" y="2241616"/>
                  <a:pt x="2193993" y="2241616"/>
                </a:cubicBezTo>
                <a:close/>
                <a:moveTo>
                  <a:pt x="4934346" y="2241507"/>
                </a:moveTo>
                <a:cubicBezTo>
                  <a:pt x="4938522" y="2241507"/>
                  <a:pt x="4942646" y="2242616"/>
                  <a:pt x="4946281" y="2244712"/>
                </a:cubicBezTo>
                <a:cubicBezTo>
                  <a:pt x="4951807" y="2247900"/>
                  <a:pt x="4955765" y="2253058"/>
                  <a:pt x="4957419" y="2259226"/>
                </a:cubicBezTo>
                <a:cubicBezTo>
                  <a:pt x="4959068" y="2265395"/>
                  <a:pt x="4958218" y="2271834"/>
                  <a:pt x="4955024" y="2277365"/>
                </a:cubicBezTo>
                <a:cubicBezTo>
                  <a:pt x="4950767" y="2284739"/>
                  <a:pt x="4942830" y="2289317"/>
                  <a:pt x="4934306" y="2289317"/>
                </a:cubicBezTo>
                <a:cubicBezTo>
                  <a:pt x="4930131" y="2289317"/>
                  <a:pt x="4926007" y="2288208"/>
                  <a:pt x="4922372" y="2286112"/>
                </a:cubicBezTo>
                <a:cubicBezTo>
                  <a:pt x="4916846" y="2282919"/>
                  <a:pt x="4912888" y="2277761"/>
                  <a:pt x="4911234" y="2271598"/>
                </a:cubicBezTo>
                <a:cubicBezTo>
                  <a:pt x="4909586" y="2265435"/>
                  <a:pt x="4910430" y="2258990"/>
                  <a:pt x="4913623" y="2253459"/>
                </a:cubicBezTo>
                <a:cubicBezTo>
                  <a:pt x="4917880" y="2246090"/>
                  <a:pt x="4925817" y="2241507"/>
                  <a:pt x="4934346" y="2241507"/>
                </a:cubicBezTo>
                <a:close/>
                <a:moveTo>
                  <a:pt x="1772331" y="2241334"/>
                </a:moveTo>
                <a:cubicBezTo>
                  <a:pt x="1779642" y="2241334"/>
                  <a:pt x="1786870" y="2243281"/>
                  <a:pt x="1793240" y="2246957"/>
                </a:cubicBezTo>
                <a:lnTo>
                  <a:pt x="1793240" y="2246958"/>
                </a:lnTo>
                <a:cubicBezTo>
                  <a:pt x="1813244" y="2258508"/>
                  <a:pt x="1820127" y="2284188"/>
                  <a:pt x="1808575" y="2304193"/>
                </a:cubicBezTo>
                <a:cubicBezTo>
                  <a:pt x="1801111" y="2317123"/>
                  <a:pt x="1787194" y="2325152"/>
                  <a:pt x="1772252" y="2325152"/>
                </a:cubicBezTo>
                <a:cubicBezTo>
                  <a:pt x="1764938" y="2325152"/>
                  <a:pt x="1757706" y="2323205"/>
                  <a:pt x="1751340" y="2319529"/>
                </a:cubicBezTo>
                <a:cubicBezTo>
                  <a:pt x="1741648" y="2313934"/>
                  <a:pt x="1734715" y="2304900"/>
                  <a:pt x="1731818" y="2294084"/>
                </a:cubicBezTo>
                <a:cubicBezTo>
                  <a:pt x="1728919" y="2283275"/>
                  <a:pt x="1730407" y="2271983"/>
                  <a:pt x="1736005" y="2262293"/>
                </a:cubicBezTo>
                <a:cubicBezTo>
                  <a:pt x="1743468" y="2249363"/>
                  <a:pt x="1757388" y="2241334"/>
                  <a:pt x="1772331" y="2241334"/>
                </a:cubicBezTo>
                <a:close/>
                <a:moveTo>
                  <a:pt x="3057790" y="2231472"/>
                </a:moveTo>
                <a:cubicBezTo>
                  <a:pt x="3066886" y="2231472"/>
                  <a:pt x="3075887" y="2233890"/>
                  <a:pt x="3083819" y="2238468"/>
                </a:cubicBezTo>
                <a:cubicBezTo>
                  <a:pt x="3095878" y="2245429"/>
                  <a:pt x="3104504" y="2256675"/>
                  <a:pt x="3108111" y="2270133"/>
                </a:cubicBezTo>
                <a:cubicBezTo>
                  <a:pt x="3111718" y="2283584"/>
                  <a:pt x="3109866" y="2297634"/>
                  <a:pt x="3102903" y="2309695"/>
                </a:cubicBezTo>
                <a:cubicBezTo>
                  <a:pt x="3093614" y="2325784"/>
                  <a:pt x="3076291" y="2335777"/>
                  <a:pt x="3057696" y="2335777"/>
                </a:cubicBezTo>
                <a:cubicBezTo>
                  <a:pt x="3048598" y="2335777"/>
                  <a:pt x="3039601" y="2333359"/>
                  <a:pt x="3031669" y="2328782"/>
                </a:cubicBezTo>
                <a:lnTo>
                  <a:pt x="3031668" y="2328782"/>
                </a:lnTo>
                <a:cubicBezTo>
                  <a:pt x="3006775" y="2314405"/>
                  <a:pt x="2998212" y="2282453"/>
                  <a:pt x="3012585" y="2257554"/>
                </a:cubicBezTo>
                <a:cubicBezTo>
                  <a:pt x="3021873" y="2241466"/>
                  <a:pt x="3039196" y="2231472"/>
                  <a:pt x="3057790" y="2231472"/>
                </a:cubicBezTo>
                <a:close/>
                <a:moveTo>
                  <a:pt x="5525465" y="2230663"/>
                </a:moveTo>
                <a:cubicBezTo>
                  <a:pt x="5528285" y="2230663"/>
                  <a:pt x="5531071" y="2231415"/>
                  <a:pt x="5533524" y="2232834"/>
                </a:cubicBezTo>
                <a:lnTo>
                  <a:pt x="5533523" y="2232834"/>
                </a:lnTo>
                <a:cubicBezTo>
                  <a:pt x="5541242" y="2237285"/>
                  <a:pt x="5543891" y="2247182"/>
                  <a:pt x="5539439" y="2254895"/>
                </a:cubicBezTo>
                <a:cubicBezTo>
                  <a:pt x="5536561" y="2259880"/>
                  <a:pt x="5531197" y="2262976"/>
                  <a:pt x="5525442" y="2262976"/>
                </a:cubicBezTo>
                <a:cubicBezTo>
                  <a:pt x="5522622" y="2262976"/>
                  <a:pt x="5519836" y="2262224"/>
                  <a:pt x="5517384" y="2260805"/>
                </a:cubicBezTo>
                <a:cubicBezTo>
                  <a:pt x="5513651" y="2258652"/>
                  <a:pt x="5510980" y="2255171"/>
                  <a:pt x="5509865" y="2251001"/>
                </a:cubicBezTo>
                <a:cubicBezTo>
                  <a:pt x="5508746" y="2246825"/>
                  <a:pt x="5509308" y="2242472"/>
                  <a:pt x="5511462" y="2238744"/>
                </a:cubicBezTo>
                <a:cubicBezTo>
                  <a:pt x="5514340" y="2233759"/>
                  <a:pt x="5519704" y="2230663"/>
                  <a:pt x="5525465" y="2230663"/>
                </a:cubicBezTo>
                <a:close/>
                <a:moveTo>
                  <a:pt x="36486" y="2223265"/>
                </a:moveTo>
                <a:cubicBezTo>
                  <a:pt x="38675" y="2223265"/>
                  <a:pt x="40844" y="2223851"/>
                  <a:pt x="42755" y="2224948"/>
                </a:cubicBezTo>
                <a:cubicBezTo>
                  <a:pt x="48740" y="2228405"/>
                  <a:pt x="50802" y="2236101"/>
                  <a:pt x="47342" y="2242092"/>
                </a:cubicBezTo>
                <a:cubicBezTo>
                  <a:pt x="45108" y="2245963"/>
                  <a:pt x="40941" y="2248370"/>
                  <a:pt x="36469" y="2248376"/>
                </a:cubicBezTo>
                <a:cubicBezTo>
                  <a:pt x="34272" y="2248370"/>
                  <a:pt x="32102" y="2247784"/>
                  <a:pt x="30191" y="2246681"/>
                </a:cubicBezTo>
                <a:cubicBezTo>
                  <a:pt x="27290" y="2245010"/>
                  <a:pt x="25214" y="2242304"/>
                  <a:pt x="24348" y="2239066"/>
                </a:cubicBezTo>
                <a:cubicBezTo>
                  <a:pt x="23480" y="2235827"/>
                  <a:pt x="23924" y="2232443"/>
                  <a:pt x="25602" y="2229543"/>
                </a:cubicBezTo>
                <a:cubicBezTo>
                  <a:pt x="27839" y="2225672"/>
                  <a:pt x="32009" y="2223265"/>
                  <a:pt x="36486" y="2223265"/>
                </a:cubicBezTo>
                <a:close/>
                <a:moveTo>
                  <a:pt x="3301739" y="2222225"/>
                </a:moveTo>
                <a:cubicBezTo>
                  <a:pt x="3307558" y="2222225"/>
                  <a:pt x="3313306" y="2223770"/>
                  <a:pt x="3318367" y="2226694"/>
                </a:cubicBezTo>
                <a:cubicBezTo>
                  <a:pt x="3334273" y="2235878"/>
                  <a:pt x="3339744" y="2256297"/>
                  <a:pt x="3330560" y="2272201"/>
                </a:cubicBezTo>
                <a:cubicBezTo>
                  <a:pt x="3324627" y="2282482"/>
                  <a:pt x="3313560" y="2288869"/>
                  <a:pt x="3301675" y="2288869"/>
                </a:cubicBezTo>
                <a:cubicBezTo>
                  <a:pt x="3295857" y="2288869"/>
                  <a:pt x="3290108" y="2287324"/>
                  <a:pt x="3285048" y="2284400"/>
                </a:cubicBezTo>
                <a:cubicBezTo>
                  <a:pt x="3269141" y="2275216"/>
                  <a:pt x="3263670" y="2254797"/>
                  <a:pt x="3272854" y="2238893"/>
                </a:cubicBezTo>
                <a:cubicBezTo>
                  <a:pt x="3278788" y="2228612"/>
                  <a:pt x="3289855" y="2222225"/>
                  <a:pt x="3301739" y="2222225"/>
                </a:cubicBezTo>
                <a:close/>
                <a:moveTo>
                  <a:pt x="204541" y="2219244"/>
                </a:moveTo>
                <a:cubicBezTo>
                  <a:pt x="203219" y="2219244"/>
                  <a:pt x="201898" y="2219531"/>
                  <a:pt x="200672" y="2220106"/>
                </a:cubicBezTo>
                <a:cubicBezTo>
                  <a:pt x="193328" y="2223547"/>
                  <a:pt x="185192" y="2225367"/>
                  <a:pt x="177142" y="2225367"/>
                </a:cubicBezTo>
                <a:cubicBezTo>
                  <a:pt x="177142" y="2225367"/>
                  <a:pt x="175281" y="2225338"/>
                  <a:pt x="175198" y="2225338"/>
                </a:cubicBezTo>
                <a:cubicBezTo>
                  <a:pt x="171485" y="2225338"/>
                  <a:pt x="168130" y="2227595"/>
                  <a:pt x="166740" y="2231059"/>
                </a:cubicBezTo>
                <a:cubicBezTo>
                  <a:pt x="165322" y="2234597"/>
                  <a:pt x="166252" y="2238646"/>
                  <a:pt x="169078" y="2241208"/>
                </a:cubicBezTo>
                <a:cubicBezTo>
                  <a:pt x="174590" y="2246205"/>
                  <a:pt x="178736" y="2252564"/>
                  <a:pt x="181068" y="2259594"/>
                </a:cubicBezTo>
                <a:cubicBezTo>
                  <a:pt x="182060" y="2262575"/>
                  <a:pt x="184517" y="2264838"/>
                  <a:pt x="187574" y="2265579"/>
                </a:cubicBezTo>
                <a:cubicBezTo>
                  <a:pt x="188283" y="2265757"/>
                  <a:pt x="189007" y="2265837"/>
                  <a:pt x="189721" y="2265837"/>
                </a:cubicBezTo>
                <a:cubicBezTo>
                  <a:pt x="192076" y="2265837"/>
                  <a:pt x="194370" y="2264924"/>
                  <a:pt x="196097" y="2263241"/>
                </a:cubicBezTo>
                <a:cubicBezTo>
                  <a:pt x="201296" y="2258152"/>
                  <a:pt x="207281" y="2253971"/>
                  <a:pt x="213882" y="2250806"/>
                </a:cubicBezTo>
                <a:cubicBezTo>
                  <a:pt x="216079" y="2249755"/>
                  <a:pt x="217762" y="2247865"/>
                  <a:pt x="218557" y="2245562"/>
                </a:cubicBezTo>
                <a:cubicBezTo>
                  <a:pt x="219353" y="2243258"/>
                  <a:pt x="219196" y="2240731"/>
                  <a:pt x="218115" y="2238549"/>
                </a:cubicBezTo>
                <a:cubicBezTo>
                  <a:pt x="216125" y="2234522"/>
                  <a:pt x="214517" y="2230283"/>
                  <a:pt x="213334" y="2225959"/>
                </a:cubicBezTo>
                <a:cubicBezTo>
                  <a:pt x="212624" y="2223363"/>
                  <a:pt x="210806" y="2221215"/>
                  <a:pt x="208365" y="2220083"/>
                </a:cubicBezTo>
                <a:cubicBezTo>
                  <a:pt x="207150" y="2219526"/>
                  <a:pt x="205847" y="2219244"/>
                  <a:pt x="204541" y="2219244"/>
                </a:cubicBezTo>
                <a:close/>
                <a:moveTo>
                  <a:pt x="2788643" y="2213787"/>
                </a:moveTo>
                <a:cubicBezTo>
                  <a:pt x="2786648" y="2213787"/>
                  <a:pt x="2784675" y="2214442"/>
                  <a:pt x="2783052" y="2215706"/>
                </a:cubicBezTo>
                <a:cubicBezTo>
                  <a:pt x="2776567" y="2220738"/>
                  <a:pt x="2768926" y="2224396"/>
                  <a:pt x="2760953" y="2226268"/>
                </a:cubicBezTo>
                <a:cubicBezTo>
                  <a:pt x="2757966" y="2226969"/>
                  <a:pt x="2755531" y="2229129"/>
                  <a:pt x="2754478" y="2232013"/>
                </a:cubicBezTo>
                <a:cubicBezTo>
                  <a:pt x="2753426" y="2234895"/>
                  <a:pt x="2753894" y="2238118"/>
                  <a:pt x="2755726" y="2240582"/>
                </a:cubicBezTo>
                <a:cubicBezTo>
                  <a:pt x="2760554" y="2247078"/>
                  <a:pt x="2763984" y="2254694"/>
                  <a:pt x="2765639" y="2262615"/>
                </a:cubicBezTo>
                <a:cubicBezTo>
                  <a:pt x="2766280" y="2265682"/>
                  <a:pt x="2768451" y="2268203"/>
                  <a:pt x="2771390" y="2269294"/>
                </a:cubicBezTo>
                <a:cubicBezTo>
                  <a:pt x="2772421" y="2269679"/>
                  <a:pt x="2773494" y="2269863"/>
                  <a:pt x="2774563" y="2269863"/>
                </a:cubicBezTo>
                <a:cubicBezTo>
                  <a:pt x="2776535" y="2269863"/>
                  <a:pt x="2778488" y="2269225"/>
                  <a:pt x="2780103" y="2267985"/>
                </a:cubicBezTo>
                <a:cubicBezTo>
                  <a:pt x="2786776" y="2262879"/>
                  <a:pt x="2794657" y="2259306"/>
                  <a:pt x="2802893" y="2257646"/>
                </a:cubicBezTo>
                <a:cubicBezTo>
                  <a:pt x="2806015" y="2257021"/>
                  <a:pt x="2808582" y="2254809"/>
                  <a:pt x="2809665" y="2251817"/>
                </a:cubicBezTo>
                <a:cubicBezTo>
                  <a:pt x="2810751" y="2248824"/>
                  <a:pt x="2810196" y="2245482"/>
                  <a:pt x="2808204" y="2243000"/>
                </a:cubicBezTo>
                <a:cubicBezTo>
                  <a:pt x="2803046" y="2236578"/>
                  <a:pt x="2799356" y="2228928"/>
                  <a:pt x="2797536" y="2220886"/>
                </a:cubicBezTo>
                <a:cubicBezTo>
                  <a:pt x="2796846" y="2217848"/>
                  <a:pt x="2794652" y="2215372"/>
                  <a:pt x="2791716" y="2214322"/>
                </a:cubicBezTo>
                <a:cubicBezTo>
                  <a:pt x="2790717" y="2213960"/>
                  <a:pt x="2789677" y="2213787"/>
                  <a:pt x="2788643" y="2213787"/>
                </a:cubicBezTo>
                <a:close/>
                <a:moveTo>
                  <a:pt x="2439137" y="2210168"/>
                </a:moveTo>
                <a:cubicBezTo>
                  <a:pt x="2437371" y="2210168"/>
                  <a:pt x="2435616" y="2210680"/>
                  <a:pt x="2434105" y="2211685"/>
                </a:cubicBezTo>
                <a:cubicBezTo>
                  <a:pt x="2429470" y="2214746"/>
                  <a:pt x="2424433" y="2217153"/>
                  <a:pt x="2419129" y="2218824"/>
                </a:cubicBezTo>
                <a:cubicBezTo>
                  <a:pt x="2416426" y="2219680"/>
                  <a:pt x="2414275" y="2221736"/>
                  <a:pt x="2413305" y="2224401"/>
                </a:cubicBezTo>
                <a:cubicBezTo>
                  <a:pt x="2412337" y="2227060"/>
                  <a:pt x="2412658" y="2230024"/>
                  <a:pt x="2414181" y="2232413"/>
                </a:cubicBezTo>
                <a:cubicBezTo>
                  <a:pt x="2417202" y="2237164"/>
                  <a:pt x="2419536" y="2242321"/>
                  <a:pt x="2421122" y="2247738"/>
                </a:cubicBezTo>
                <a:cubicBezTo>
                  <a:pt x="2421929" y="2250495"/>
                  <a:pt x="2423985" y="2252712"/>
                  <a:pt x="2426676" y="2253717"/>
                </a:cubicBezTo>
                <a:cubicBezTo>
                  <a:pt x="2427713" y="2254107"/>
                  <a:pt x="2428795" y="2254297"/>
                  <a:pt x="2429872" y="2254297"/>
                </a:cubicBezTo>
                <a:cubicBezTo>
                  <a:pt x="2431596" y="2254297"/>
                  <a:pt x="2433304" y="2253809"/>
                  <a:pt x="2434792" y="2252855"/>
                </a:cubicBezTo>
                <a:lnTo>
                  <a:pt x="2434792" y="2252856"/>
                </a:lnTo>
                <a:cubicBezTo>
                  <a:pt x="2439562" y="2249800"/>
                  <a:pt x="2444757" y="2247440"/>
                  <a:pt x="2450225" y="2245837"/>
                </a:cubicBezTo>
                <a:cubicBezTo>
                  <a:pt x="2453016" y="2245027"/>
                  <a:pt x="2455251" y="2242925"/>
                  <a:pt x="2456239" y="2240197"/>
                </a:cubicBezTo>
                <a:cubicBezTo>
                  <a:pt x="2457231" y="2237463"/>
                  <a:pt x="2456859" y="2234419"/>
                  <a:pt x="2455237" y="2232006"/>
                </a:cubicBezTo>
                <a:cubicBezTo>
                  <a:pt x="2452049" y="2227256"/>
                  <a:pt x="2449559" y="2222058"/>
                  <a:pt x="2447836" y="2216561"/>
                </a:cubicBezTo>
                <a:cubicBezTo>
                  <a:pt x="2446980" y="2213827"/>
                  <a:pt x="2444889" y="2211650"/>
                  <a:pt x="2442189" y="2210691"/>
                </a:cubicBezTo>
                <a:cubicBezTo>
                  <a:pt x="2441197" y="2210341"/>
                  <a:pt x="2440166" y="2210168"/>
                  <a:pt x="2439137" y="2210168"/>
                </a:cubicBezTo>
                <a:close/>
                <a:moveTo>
                  <a:pt x="1669126" y="2209313"/>
                </a:moveTo>
                <a:cubicBezTo>
                  <a:pt x="1675469" y="2209313"/>
                  <a:pt x="1681745" y="2211002"/>
                  <a:pt x="1687273" y="2214190"/>
                </a:cubicBezTo>
                <a:cubicBezTo>
                  <a:pt x="1704633" y="2224218"/>
                  <a:pt x="1710606" y="2246503"/>
                  <a:pt x="1700582" y="2263861"/>
                </a:cubicBezTo>
                <a:cubicBezTo>
                  <a:pt x="1694105" y="2275084"/>
                  <a:pt x="1682023" y="2282051"/>
                  <a:pt x="1669053" y="2282051"/>
                </a:cubicBezTo>
                <a:cubicBezTo>
                  <a:pt x="1662710" y="2282051"/>
                  <a:pt x="1656435" y="2280362"/>
                  <a:pt x="1650907" y="2277175"/>
                </a:cubicBezTo>
                <a:cubicBezTo>
                  <a:pt x="1633550" y="2267146"/>
                  <a:pt x="1627576" y="2244861"/>
                  <a:pt x="1637598" y="2227498"/>
                </a:cubicBezTo>
                <a:cubicBezTo>
                  <a:pt x="1644075" y="2216281"/>
                  <a:pt x="1656156" y="2209313"/>
                  <a:pt x="1669126" y="2209313"/>
                </a:cubicBezTo>
                <a:close/>
                <a:moveTo>
                  <a:pt x="2090121" y="2205689"/>
                </a:moveTo>
                <a:cubicBezTo>
                  <a:pt x="2088539" y="2205689"/>
                  <a:pt x="2086964" y="2206103"/>
                  <a:pt x="2085563" y="2206907"/>
                </a:cubicBezTo>
                <a:cubicBezTo>
                  <a:pt x="2082275" y="2208808"/>
                  <a:pt x="2078794" y="2210422"/>
                  <a:pt x="2075220" y="2211702"/>
                </a:cubicBezTo>
                <a:cubicBezTo>
                  <a:pt x="2072692" y="2212610"/>
                  <a:pt x="2070693" y="2214580"/>
                  <a:pt x="2069753" y="2217096"/>
                </a:cubicBezTo>
                <a:cubicBezTo>
                  <a:pt x="2068815" y="2219611"/>
                  <a:pt x="2069032" y="2222409"/>
                  <a:pt x="2070348" y="2224752"/>
                </a:cubicBezTo>
                <a:cubicBezTo>
                  <a:pt x="2072151" y="2227963"/>
                  <a:pt x="2073679" y="2231363"/>
                  <a:pt x="2074889" y="2234856"/>
                </a:cubicBezTo>
                <a:cubicBezTo>
                  <a:pt x="2075780" y="2237440"/>
                  <a:pt x="2077787" y="2239491"/>
                  <a:pt x="2080351" y="2240432"/>
                </a:cubicBezTo>
                <a:cubicBezTo>
                  <a:pt x="2081373" y="2240812"/>
                  <a:pt x="2082440" y="2240995"/>
                  <a:pt x="2083504" y="2240995"/>
                </a:cubicBezTo>
                <a:cubicBezTo>
                  <a:pt x="2085109" y="2240995"/>
                  <a:pt x="2086709" y="2240570"/>
                  <a:pt x="2088128" y="2239737"/>
                </a:cubicBezTo>
                <a:cubicBezTo>
                  <a:pt x="2091459" y="2237773"/>
                  <a:pt x="2095008" y="2236119"/>
                  <a:pt x="2098678" y="2234821"/>
                </a:cubicBezTo>
                <a:cubicBezTo>
                  <a:pt x="2101252" y="2233907"/>
                  <a:pt x="2103279" y="2231886"/>
                  <a:pt x="2104206" y="2229319"/>
                </a:cubicBezTo>
                <a:cubicBezTo>
                  <a:pt x="2105131" y="2226752"/>
                  <a:pt x="2104857" y="2223897"/>
                  <a:pt x="2103454" y="2221553"/>
                </a:cubicBezTo>
                <a:lnTo>
                  <a:pt x="2103455" y="2221553"/>
                </a:lnTo>
                <a:cubicBezTo>
                  <a:pt x="2101566" y="2218389"/>
                  <a:pt x="2099948" y="2215034"/>
                  <a:pt x="2098653" y="2211594"/>
                </a:cubicBezTo>
                <a:cubicBezTo>
                  <a:pt x="2097711" y="2209089"/>
                  <a:pt x="2095712" y="2207125"/>
                  <a:pt x="2093194" y="2206223"/>
                </a:cubicBezTo>
                <a:cubicBezTo>
                  <a:pt x="2092194" y="2205861"/>
                  <a:pt x="2091158" y="2205689"/>
                  <a:pt x="2090121" y="2205689"/>
                </a:cubicBezTo>
                <a:close/>
                <a:moveTo>
                  <a:pt x="4831149" y="2201726"/>
                </a:moveTo>
                <a:cubicBezTo>
                  <a:pt x="4835709" y="2201726"/>
                  <a:pt x="4840218" y="2202938"/>
                  <a:pt x="4844176" y="2205230"/>
                </a:cubicBezTo>
                <a:cubicBezTo>
                  <a:pt x="4856651" y="2212432"/>
                  <a:pt x="4860941" y="2228440"/>
                  <a:pt x="4853745" y="2240909"/>
                </a:cubicBezTo>
                <a:cubicBezTo>
                  <a:pt x="4849093" y="2248962"/>
                  <a:pt x="4840420" y="2253971"/>
                  <a:pt x="4831103" y="2253971"/>
                </a:cubicBezTo>
                <a:cubicBezTo>
                  <a:pt x="4826538" y="2253971"/>
                  <a:pt x="4822029" y="2252758"/>
                  <a:pt x="4818071" y="2250467"/>
                </a:cubicBezTo>
                <a:cubicBezTo>
                  <a:pt x="4812023" y="2246980"/>
                  <a:pt x="4807698" y="2241346"/>
                  <a:pt x="4805895" y="2234608"/>
                </a:cubicBezTo>
                <a:cubicBezTo>
                  <a:pt x="4804091" y="2227865"/>
                  <a:pt x="4805016" y="2220829"/>
                  <a:pt x="4808503" y="2214787"/>
                </a:cubicBezTo>
                <a:lnTo>
                  <a:pt x="4808502" y="2214787"/>
                </a:lnTo>
                <a:cubicBezTo>
                  <a:pt x="4813154" y="2206735"/>
                  <a:pt x="4821833" y="2201726"/>
                  <a:pt x="4831149" y="2201726"/>
                </a:cubicBezTo>
                <a:close/>
                <a:moveTo>
                  <a:pt x="5769434" y="2200928"/>
                </a:moveTo>
                <a:cubicBezTo>
                  <a:pt x="5772541" y="2200928"/>
                  <a:pt x="5775614" y="2201755"/>
                  <a:pt x="5778319" y="2203317"/>
                </a:cubicBezTo>
                <a:cubicBezTo>
                  <a:pt x="5782437" y="2205695"/>
                  <a:pt x="5785389" y="2209537"/>
                  <a:pt x="5786624" y="2214138"/>
                </a:cubicBezTo>
                <a:cubicBezTo>
                  <a:pt x="5787853" y="2218727"/>
                  <a:pt x="5787221" y="2223529"/>
                  <a:pt x="5784849" y="2227641"/>
                </a:cubicBezTo>
                <a:cubicBezTo>
                  <a:pt x="5781667" y="2233143"/>
                  <a:pt x="5775751" y="2236561"/>
                  <a:pt x="5769405" y="2236561"/>
                </a:cubicBezTo>
                <a:cubicBezTo>
                  <a:pt x="5766297" y="2236561"/>
                  <a:pt x="5763218" y="2235734"/>
                  <a:pt x="5760508" y="2234166"/>
                </a:cubicBezTo>
                <a:cubicBezTo>
                  <a:pt x="5752002" y="2229256"/>
                  <a:pt x="5749078" y="2218343"/>
                  <a:pt x="5753989" y="2209836"/>
                </a:cubicBezTo>
                <a:cubicBezTo>
                  <a:pt x="5757160" y="2204346"/>
                  <a:pt x="5763081" y="2200928"/>
                  <a:pt x="5769434" y="2200928"/>
                </a:cubicBezTo>
                <a:close/>
                <a:moveTo>
                  <a:pt x="2954597" y="2192249"/>
                </a:moveTo>
                <a:cubicBezTo>
                  <a:pt x="2963982" y="2192249"/>
                  <a:pt x="2973267" y="2194742"/>
                  <a:pt x="2981449" y="2199463"/>
                </a:cubicBezTo>
                <a:cubicBezTo>
                  <a:pt x="3007137" y="2214299"/>
                  <a:pt x="3015971" y="2247273"/>
                  <a:pt x="3001139" y="2272965"/>
                </a:cubicBezTo>
                <a:cubicBezTo>
                  <a:pt x="2991555" y="2289564"/>
                  <a:pt x="2973681" y="2299874"/>
                  <a:pt x="2954489" y="2299874"/>
                </a:cubicBezTo>
                <a:cubicBezTo>
                  <a:pt x="2945103" y="2299874"/>
                  <a:pt x="2935818" y="2297381"/>
                  <a:pt x="2927637" y="2292660"/>
                </a:cubicBezTo>
                <a:lnTo>
                  <a:pt x="2927636" y="2292659"/>
                </a:lnTo>
                <a:cubicBezTo>
                  <a:pt x="2901951" y="2277824"/>
                  <a:pt x="2893117" y="2244849"/>
                  <a:pt x="2907947" y="2219152"/>
                </a:cubicBezTo>
                <a:cubicBezTo>
                  <a:pt x="2917531" y="2202558"/>
                  <a:pt x="2935405" y="2192249"/>
                  <a:pt x="2954597" y="2192249"/>
                </a:cubicBezTo>
                <a:close/>
                <a:moveTo>
                  <a:pt x="974801" y="2187298"/>
                </a:moveTo>
                <a:cubicBezTo>
                  <a:pt x="981682" y="2187298"/>
                  <a:pt x="988482" y="2189124"/>
                  <a:pt x="994467" y="2192582"/>
                </a:cubicBezTo>
                <a:cubicBezTo>
                  <a:pt x="1013283" y="2203449"/>
                  <a:pt x="1019753" y="2227595"/>
                  <a:pt x="1008889" y="2246412"/>
                </a:cubicBezTo>
                <a:cubicBezTo>
                  <a:pt x="1001870" y="2258576"/>
                  <a:pt x="988780" y="2266129"/>
                  <a:pt x="974725" y="2266129"/>
                </a:cubicBezTo>
                <a:cubicBezTo>
                  <a:pt x="967849" y="2266129"/>
                  <a:pt x="961047" y="2264303"/>
                  <a:pt x="955056" y="2260839"/>
                </a:cubicBezTo>
                <a:cubicBezTo>
                  <a:pt x="945648" y="2255406"/>
                  <a:pt x="939327" y="2246653"/>
                  <a:pt x="936716" y="2236906"/>
                </a:cubicBezTo>
                <a:lnTo>
                  <a:pt x="940635" y="2207010"/>
                </a:lnTo>
                <a:lnTo>
                  <a:pt x="955079" y="2192595"/>
                </a:lnTo>
                <a:cubicBezTo>
                  <a:pt x="960987" y="2189187"/>
                  <a:pt x="967773" y="2187298"/>
                  <a:pt x="974801" y="2187298"/>
                </a:cubicBezTo>
                <a:close/>
                <a:moveTo>
                  <a:pt x="2684390" y="2178459"/>
                </a:moveTo>
                <a:cubicBezTo>
                  <a:pt x="2682492" y="2178459"/>
                  <a:pt x="2680610" y="2179051"/>
                  <a:pt x="2679035" y="2180199"/>
                </a:cubicBezTo>
                <a:cubicBezTo>
                  <a:pt x="2673247" y="2184398"/>
                  <a:pt x="2666815" y="2187477"/>
                  <a:pt x="2659909" y="2189343"/>
                </a:cubicBezTo>
                <a:cubicBezTo>
                  <a:pt x="2657039" y="2190118"/>
                  <a:pt x="2654727" y="2192244"/>
                  <a:pt x="2653716" y="2195035"/>
                </a:cubicBezTo>
                <a:cubicBezTo>
                  <a:pt x="2652702" y="2197827"/>
                  <a:pt x="2653114" y="2200940"/>
                  <a:pt x="2654819" y="2203375"/>
                </a:cubicBezTo>
                <a:cubicBezTo>
                  <a:pt x="2659001" y="2209343"/>
                  <a:pt x="2661984" y="2215971"/>
                  <a:pt x="2663684" y="2223070"/>
                </a:cubicBezTo>
                <a:cubicBezTo>
                  <a:pt x="2664390" y="2226017"/>
                  <a:pt x="2666513" y="2228418"/>
                  <a:pt x="2669351" y="2229480"/>
                </a:cubicBezTo>
                <a:cubicBezTo>
                  <a:pt x="2670387" y="2229870"/>
                  <a:pt x="2671472" y="2230060"/>
                  <a:pt x="2672549" y="2230060"/>
                </a:cubicBezTo>
                <a:cubicBezTo>
                  <a:pt x="2674420" y="2230060"/>
                  <a:pt x="2676271" y="2229485"/>
                  <a:pt x="2677836" y="2228371"/>
                </a:cubicBezTo>
                <a:lnTo>
                  <a:pt x="2677837" y="2228371"/>
                </a:lnTo>
                <a:cubicBezTo>
                  <a:pt x="2683813" y="2224115"/>
                  <a:pt x="2690462" y="2221093"/>
                  <a:pt x="2697603" y="2219393"/>
                </a:cubicBezTo>
                <a:cubicBezTo>
                  <a:pt x="2700593" y="2218681"/>
                  <a:pt x="2703023" y="2216510"/>
                  <a:pt x="2704065" y="2213621"/>
                </a:cubicBezTo>
                <a:cubicBezTo>
                  <a:pt x="2705107" y="2210732"/>
                  <a:pt x="2704625" y="2207510"/>
                  <a:pt x="2702781" y="2205052"/>
                </a:cubicBezTo>
                <a:cubicBezTo>
                  <a:pt x="2698322" y="2199112"/>
                  <a:pt x="2695098" y="2192450"/>
                  <a:pt x="2693206" y="2185253"/>
                </a:cubicBezTo>
                <a:cubicBezTo>
                  <a:pt x="2692439" y="2182341"/>
                  <a:pt x="2690288" y="2179998"/>
                  <a:pt x="2687455" y="2178987"/>
                </a:cubicBezTo>
                <a:cubicBezTo>
                  <a:pt x="2686458" y="2178631"/>
                  <a:pt x="2685421" y="2178459"/>
                  <a:pt x="2684390" y="2178459"/>
                </a:cubicBezTo>
                <a:close/>
                <a:moveTo>
                  <a:pt x="3198543" y="2177740"/>
                </a:moveTo>
                <a:cubicBezTo>
                  <a:pt x="3205570" y="2177740"/>
                  <a:pt x="3212513" y="2179607"/>
                  <a:pt x="3218622" y="2183140"/>
                </a:cubicBezTo>
                <a:cubicBezTo>
                  <a:pt x="3227936" y="2188516"/>
                  <a:pt x="3234593" y="2197189"/>
                  <a:pt x="3237375" y="2207573"/>
                </a:cubicBezTo>
                <a:cubicBezTo>
                  <a:pt x="3240155" y="2217952"/>
                  <a:pt x="3238728" y="2228796"/>
                  <a:pt x="3233355" y="2238112"/>
                </a:cubicBezTo>
                <a:cubicBezTo>
                  <a:pt x="3226186" y="2250519"/>
                  <a:pt x="3212818" y="2258232"/>
                  <a:pt x="3198469" y="2258232"/>
                </a:cubicBezTo>
                <a:cubicBezTo>
                  <a:pt x="3191453" y="2258232"/>
                  <a:pt x="3184509" y="2256365"/>
                  <a:pt x="3178385" y="2252833"/>
                </a:cubicBezTo>
                <a:cubicBezTo>
                  <a:pt x="3159175" y="2241736"/>
                  <a:pt x="3152569" y="2217079"/>
                  <a:pt x="3163658" y="2197860"/>
                </a:cubicBezTo>
                <a:cubicBezTo>
                  <a:pt x="3170824" y="2185454"/>
                  <a:pt x="3184192" y="2177740"/>
                  <a:pt x="3198543" y="2177740"/>
                </a:cubicBezTo>
                <a:close/>
                <a:moveTo>
                  <a:pt x="1565920" y="2177568"/>
                </a:moveTo>
                <a:cubicBezTo>
                  <a:pt x="1571250" y="2177568"/>
                  <a:pt x="1576524" y="2178987"/>
                  <a:pt x="1581170" y="2181663"/>
                </a:cubicBezTo>
                <a:cubicBezTo>
                  <a:pt x="1595748" y="2190083"/>
                  <a:pt x="1600764" y="2208807"/>
                  <a:pt x="1592344" y="2223390"/>
                </a:cubicBezTo>
                <a:cubicBezTo>
                  <a:pt x="1586902" y="2232815"/>
                  <a:pt x="1576756" y="2238674"/>
                  <a:pt x="1565863" y="2238674"/>
                </a:cubicBezTo>
                <a:cubicBezTo>
                  <a:pt x="1560535" y="2238674"/>
                  <a:pt x="1555263" y="2237255"/>
                  <a:pt x="1550613" y="2234567"/>
                </a:cubicBezTo>
                <a:cubicBezTo>
                  <a:pt x="1543546" y="2230496"/>
                  <a:pt x="1538494" y="2223907"/>
                  <a:pt x="1536381" y="2216027"/>
                </a:cubicBezTo>
                <a:cubicBezTo>
                  <a:pt x="1534270" y="2208141"/>
                  <a:pt x="1535355" y="2199911"/>
                  <a:pt x="1539433" y="2192852"/>
                </a:cubicBezTo>
                <a:cubicBezTo>
                  <a:pt x="1544875" y="2183427"/>
                  <a:pt x="1555021" y="2177568"/>
                  <a:pt x="1565920" y="2177568"/>
                </a:cubicBezTo>
                <a:close/>
                <a:moveTo>
                  <a:pt x="5075111" y="2174478"/>
                </a:moveTo>
                <a:cubicBezTo>
                  <a:pt x="5079523" y="2174478"/>
                  <a:pt x="5083888" y="2175650"/>
                  <a:pt x="5087736" y="2177873"/>
                </a:cubicBezTo>
                <a:cubicBezTo>
                  <a:pt x="5099803" y="2184845"/>
                  <a:pt x="5103956" y="2200342"/>
                  <a:pt x="5096989" y="2212415"/>
                </a:cubicBezTo>
                <a:cubicBezTo>
                  <a:pt x="5092486" y="2220215"/>
                  <a:pt x="5084083" y="2225062"/>
                  <a:pt x="5075065" y="2225062"/>
                </a:cubicBezTo>
                <a:cubicBezTo>
                  <a:pt x="5070649" y="2225062"/>
                  <a:pt x="5066284" y="2223891"/>
                  <a:pt x="5062453" y="2221679"/>
                </a:cubicBezTo>
                <a:cubicBezTo>
                  <a:pt x="5056594" y="2218290"/>
                  <a:pt x="5052407" y="2212839"/>
                  <a:pt x="5050661" y="2206315"/>
                </a:cubicBezTo>
                <a:cubicBezTo>
                  <a:pt x="5048915" y="2199791"/>
                  <a:pt x="5049811" y="2192979"/>
                  <a:pt x="5053188" y="2187137"/>
                </a:cubicBezTo>
                <a:cubicBezTo>
                  <a:pt x="5057697" y="2179326"/>
                  <a:pt x="5066094" y="2174478"/>
                  <a:pt x="5075111" y="2174478"/>
                </a:cubicBezTo>
                <a:close/>
                <a:moveTo>
                  <a:pt x="2335306" y="2174248"/>
                </a:moveTo>
                <a:cubicBezTo>
                  <a:pt x="2333606" y="2174248"/>
                  <a:pt x="2331920" y="2174720"/>
                  <a:pt x="2330447" y="2175650"/>
                </a:cubicBezTo>
                <a:cubicBezTo>
                  <a:pt x="2326354" y="2178229"/>
                  <a:pt x="2321960" y="2180319"/>
                  <a:pt x="2317386" y="2181864"/>
                </a:cubicBezTo>
                <a:cubicBezTo>
                  <a:pt x="2314764" y="2182755"/>
                  <a:pt x="2312689" y="2184782"/>
                  <a:pt x="2311742" y="2187378"/>
                </a:cubicBezTo>
                <a:cubicBezTo>
                  <a:pt x="2310795" y="2189980"/>
                  <a:pt x="2311079" y="2192869"/>
                  <a:pt x="2312512" y="2195235"/>
                </a:cubicBezTo>
                <a:cubicBezTo>
                  <a:pt x="2315025" y="2199371"/>
                  <a:pt x="2317047" y="2203805"/>
                  <a:pt x="2318526" y="2208411"/>
                </a:cubicBezTo>
                <a:cubicBezTo>
                  <a:pt x="2319385" y="2211076"/>
                  <a:pt x="2321419" y="2213202"/>
                  <a:pt x="2324043" y="2214172"/>
                </a:cubicBezTo>
                <a:cubicBezTo>
                  <a:pt x="2325068" y="2214557"/>
                  <a:pt x="2326140" y="2214741"/>
                  <a:pt x="2327209" y="2214741"/>
                </a:cubicBezTo>
                <a:cubicBezTo>
                  <a:pt x="2328873" y="2214741"/>
                  <a:pt x="2330528" y="2214287"/>
                  <a:pt x="2331981" y="2213391"/>
                </a:cubicBezTo>
                <a:lnTo>
                  <a:pt x="2331981" y="2213392"/>
                </a:lnTo>
                <a:cubicBezTo>
                  <a:pt x="2336156" y="2210824"/>
                  <a:pt x="2340645" y="2208773"/>
                  <a:pt x="2345323" y="2207286"/>
                </a:cubicBezTo>
                <a:cubicBezTo>
                  <a:pt x="2348017" y="2206424"/>
                  <a:pt x="2350162" y="2204362"/>
                  <a:pt x="2351128" y="2201703"/>
                </a:cubicBezTo>
                <a:cubicBezTo>
                  <a:pt x="2352091" y="2199044"/>
                  <a:pt x="2351767" y="2196086"/>
                  <a:pt x="2350248" y="2193702"/>
                </a:cubicBezTo>
                <a:cubicBezTo>
                  <a:pt x="2347624" y="2189578"/>
                  <a:pt x="2345506" y="2185133"/>
                  <a:pt x="2343953" y="2180474"/>
                </a:cubicBezTo>
                <a:cubicBezTo>
                  <a:pt x="2343065" y="2177821"/>
                  <a:pt x="2341010" y="2175719"/>
                  <a:pt x="2338373" y="2174777"/>
                </a:cubicBezTo>
                <a:cubicBezTo>
                  <a:pt x="2337377" y="2174421"/>
                  <a:pt x="2336341" y="2174248"/>
                  <a:pt x="2335306" y="2174248"/>
                </a:cubicBezTo>
                <a:close/>
                <a:moveTo>
                  <a:pt x="1986405" y="2169676"/>
                </a:moveTo>
                <a:cubicBezTo>
                  <a:pt x="1984867" y="2169676"/>
                  <a:pt x="1983336" y="2170067"/>
                  <a:pt x="1981962" y="2170831"/>
                </a:cubicBezTo>
                <a:cubicBezTo>
                  <a:pt x="1979099" y="2172427"/>
                  <a:pt x="1976075" y="2173823"/>
                  <a:pt x="1972973" y="2174984"/>
                </a:cubicBezTo>
                <a:cubicBezTo>
                  <a:pt x="1970505" y="2175908"/>
                  <a:pt x="1968553" y="2177850"/>
                  <a:pt x="1967626" y="2180319"/>
                </a:cubicBezTo>
                <a:cubicBezTo>
                  <a:pt x="1966698" y="2182789"/>
                  <a:pt x="1966888" y="2185540"/>
                  <a:pt x="1968140" y="2187855"/>
                </a:cubicBezTo>
                <a:cubicBezTo>
                  <a:pt x="1969650" y="2190652"/>
                  <a:pt x="1970957" y="2193587"/>
                  <a:pt x="1972025" y="2196585"/>
                </a:cubicBezTo>
                <a:cubicBezTo>
                  <a:pt x="1972933" y="2199135"/>
                  <a:pt x="1974931" y="2201152"/>
                  <a:pt x="1977474" y="2202082"/>
                </a:cubicBezTo>
                <a:cubicBezTo>
                  <a:pt x="1978490" y="2202455"/>
                  <a:pt x="1979552" y="2202639"/>
                  <a:pt x="1980613" y="2202639"/>
                </a:cubicBezTo>
                <a:cubicBezTo>
                  <a:pt x="1982200" y="2202639"/>
                  <a:pt x="1983781" y="2202226"/>
                  <a:pt x="1985185" y="2201410"/>
                </a:cubicBezTo>
                <a:cubicBezTo>
                  <a:pt x="1988091" y="2199727"/>
                  <a:pt x="1991180" y="2198257"/>
                  <a:pt x="1994369" y="2197050"/>
                </a:cubicBezTo>
                <a:cubicBezTo>
                  <a:pt x="1996872" y="2196103"/>
                  <a:pt x="1998835" y="2194098"/>
                  <a:pt x="1999730" y="2191571"/>
                </a:cubicBezTo>
                <a:cubicBezTo>
                  <a:pt x="2000625" y="2189050"/>
                  <a:pt x="2000364" y="2186258"/>
                  <a:pt x="1999018" y="2183943"/>
                </a:cubicBezTo>
                <a:cubicBezTo>
                  <a:pt x="1997431" y="2181215"/>
                  <a:pt x="1996037" y="2178349"/>
                  <a:pt x="1994880" y="2175431"/>
                </a:cubicBezTo>
                <a:cubicBezTo>
                  <a:pt x="1993909" y="2172990"/>
                  <a:pt x="1991936" y="2171083"/>
                  <a:pt x="1989463" y="2170204"/>
                </a:cubicBezTo>
                <a:cubicBezTo>
                  <a:pt x="1988470" y="2169848"/>
                  <a:pt x="1987436" y="2169676"/>
                  <a:pt x="1986405" y="2169676"/>
                </a:cubicBezTo>
                <a:close/>
                <a:moveTo>
                  <a:pt x="4727942" y="2164994"/>
                </a:moveTo>
                <a:cubicBezTo>
                  <a:pt x="4732353" y="2164994"/>
                  <a:pt x="4736723" y="2166171"/>
                  <a:pt x="4740578" y="2168389"/>
                </a:cubicBezTo>
                <a:cubicBezTo>
                  <a:pt x="4746413" y="2171766"/>
                  <a:pt x="4750600" y="2177217"/>
                  <a:pt x="4752346" y="2183742"/>
                </a:cubicBezTo>
                <a:cubicBezTo>
                  <a:pt x="4754099" y="2190261"/>
                  <a:pt x="4753202" y="2197073"/>
                  <a:pt x="4749825" y="2202931"/>
                </a:cubicBezTo>
                <a:cubicBezTo>
                  <a:pt x="4745316" y="2210731"/>
                  <a:pt x="4736919" y="2215579"/>
                  <a:pt x="4727902" y="2215579"/>
                </a:cubicBezTo>
                <a:cubicBezTo>
                  <a:pt x="4723491" y="2215579"/>
                  <a:pt x="4719125" y="2214402"/>
                  <a:pt x="4715283" y="2212185"/>
                </a:cubicBezTo>
                <a:cubicBezTo>
                  <a:pt x="4709442" y="2208813"/>
                  <a:pt x="4705266" y="2203356"/>
                  <a:pt x="4703514" y="2196820"/>
                </a:cubicBezTo>
                <a:cubicBezTo>
                  <a:pt x="4701763" y="2190290"/>
                  <a:pt x="4702653" y="2183478"/>
                  <a:pt x="4706025" y="2177643"/>
                </a:cubicBezTo>
                <a:lnTo>
                  <a:pt x="4706024" y="2177642"/>
                </a:lnTo>
                <a:cubicBezTo>
                  <a:pt x="4710527" y="2169842"/>
                  <a:pt x="4718924" y="2164994"/>
                  <a:pt x="4727942" y="2164994"/>
                </a:cubicBezTo>
                <a:close/>
                <a:moveTo>
                  <a:pt x="5666231" y="2164749"/>
                </a:moveTo>
                <a:cubicBezTo>
                  <a:pt x="5669097" y="2164749"/>
                  <a:pt x="5671929" y="2165513"/>
                  <a:pt x="5674422" y="2166954"/>
                </a:cubicBezTo>
                <a:cubicBezTo>
                  <a:pt x="5678224" y="2169149"/>
                  <a:pt x="5680935" y="2172687"/>
                  <a:pt x="5682072" y="2176931"/>
                </a:cubicBezTo>
                <a:cubicBezTo>
                  <a:pt x="5683210" y="2181175"/>
                  <a:pt x="5682630" y="2185604"/>
                  <a:pt x="5680441" y="2189394"/>
                </a:cubicBezTo>
                <a:cubicBezTo>
                  <a:pt x="5677512" y="2194466"/>
                  <a:pt x="5672056" y="2197614"/>
                  <a:pt x="5666197" y="2197614"/>
                </a:cubicBezTo>
                <a:cubicBezTo>
                  <a:pt x="5663331" y="2197614"/>
                  <a:pt x="5660499" y="2196850"/>
                  <a:pt x="5658006" y="2195408"/>
                </a:cubicBezTo>
                <a:cubicBezTo>
                  <a:pt x="5654204" y="2193214"/>
                  <a:pt x="5651493" y="2189676"/>
                  <a:pt x="5650356" y="2185431"/>
                </a:cubicBezTo>
                <a:cubicBezTo>
                  <a:pt x="5649218" y="2181187"/>
                  <a:pt x="5649798" y="2176759"/>
                  <a:pt x="5651987" y="2172968"/>
                </a:cubicBezTo>
                <a:cubicBezTo>
                  <a:pt x="5654916" y="2167896"/>
                  <a:pt x="5660372" y="2164749"/>
                  <a:pt x="5666231" y="2164749"/>
                </a:cubicBezTo>
                <a:close/>
                <a:moveTo>
                  <a:pt x="1462713" y="2145266"/>
                </a:moveTo>
                <a:cubicBezTo>
                  <a:pt x="1467124" y="2145266"/>
                  <a:pt x="1471487" y="2146443"/>
                  <a:pt x="1475332" y="2148660"/>
                </a:cubicBezTo>
                <a:cubicBezTo>
                  <a:pt x="1481185" y="2152038"/>
                  <a:pt x="1485366" y="2157489"/>
                  <a:pt x="1487115" y="2164013"/>
                </a:cubicBezTo>
                <a:cubicBezTo>
                  <a:pt x="1488861" y="2170538"/>
                  <a:pt x="1487965" y="2177356"/>
                  <a:pt x="1484589" y="2183209"/>
                </a:cubicBezTo>
                <a:cubicBezTo>
                  <a:pt x="1480085" y="2191003"/>
                  <a:pt x="1471686" y="2195851"/>
                  <a:pt x="1462670" y="2195851"/>
                </a:cubicBezTo>
                <a:cubicBezTo>
                  <a:pt x="1458256" y="2195851"/>
                  <a:pt x="1453892" y="2194674"/>
                  <a:pt x="1450045" y="2192456"/>
                </a:cubicBezTo>
                <a:cubicBezTo>
                  <a:pt x="1444193" y="2189079"/>
                  <a:pt x="1440013" y="2183628"/>
                  <a:pt x="1438262" y="2177103"/>
                </a:cubicBezTo>
                <a:cubicBezTo>
                  <a:pt x="1436513" y="2170578"/>
                  <a:pt x="1437413" y="2163766"/>
                  <a:pt x="1440790" y="2157919"/>
                </a:cubicBezTo>
                <a:cubicBezTo>
                  <a:pt x="1445296" y="2150114"/>
                  <a:pt x="1453698" y="2145266"/>
                  <a:pt x="1462713" y="2145266"/>
                </a:cubicBezTo>
                <a:close/>
                <a:moveTo>
                  <a:pt x="2580585" y="2143009"/>
                </a:moveTo>
                <a:cubicBezTo>
                  <a:pt x="2578765" y="2143009"/>
                  <a:pt x="2576958" y="2143555"/>
                  <a:pt x="2575416" y="2144617"/>
                </a:cubicBezTo>
                <a:cubicBezTo>
                  <a:pt x="2570233" y="2148184"/>
                  <a:pt x="2564532" y="2150895"/>
                  <a:pt x="2558475" y="2152676"/>
                </a:cubicBezTo>
                <a:cubicBezTo>
                  <a:pt x="2555704" y="2153491"/>
                  <a:pt x="2553481" y="2155576"/>
                  <a:pt x="2552487" y="2158287"/>
                </a:cubicBezTo>
                <a:cubicBezTo>
                  <a:pt x="2551495" y="2161004"/>
                  <a:pt x="2551847" y="2164025"/>
                  <a:pt x="2553435" y="2166437"/>
                </a:cubicBezTo>
                <a:cubicBezTo>
                  <a:pt x="2556867" y="2171646"/>
                  <a:pt x="2559444" y="2177344"/>
                  <a:pt x="2561094" y="2183387"/>
                </a:cubicBezTo>
                <a:cubicBezTo>
                  <a:pt x="2561870" y="2186224"/>
                  <a:pt x="2563966" y="2188510"/>
                  <a:pt x="2566723" y="2189532"/>
                </a:cubicBezTo>
                <a:cubicBezTo>
                  <a:pt x="2567749" y="2189911"/>
                  <a:pt x="2568819" y="2190095"/>
                  <a:pt x="2569888" y="2190095"/>
                </a:cubicBezTo>
                <a:cubicBezTo>
                  <a:pt x="2571683" y="2190095"/>
                  <a:pt x="2573467" y="2189567"/>
                  <a:pt x="2574994" y="2188533"/>
                </a:cubicBezTo>
                <a:cubicBezTo>
                  <a:pt x="2580310" y="2184937"/>
                  <a:pt x="2586156" y="2182267"/>
                  <a:pt x="2592374" y="2180595"/>
                </a:cubicBezTo>
                <a:cubicBezTo>
                  <a:pt x="2595244" y="2179820"/>
                  <a:pt x="2597558" y="2177700"/>
                  <a:pt x="2598575" y="2174903"/>
                </a:cubicBezTo>
                <a:cubicBezTo>
                  <a:pt x="2599589" y="2172112"/>
                  <a:pt x="2599178" y="2168993"/>
                  <a:pt x="2597472" y="2166558"/>
                </a:cubicBezTo>
                <a:cubicBezTo>
                  <a:pt x="2593842" y="2161377"/>
                  <a:pt x="2591105" y="2155662"/>
                  <a:pt x="2589342" y="2149585"/>
                </a:cubicBezTo>
                <a:cubicBezTo>
                  <a:pt x="2588523" y="2146771"/>
                  <a:pt x="2586408" y="2144520"/>
                  <a:pt x="2583651" y="2143538"/>
                </a:cubicBezTo>
                <a:cubicBezTo>
                  <a:pt x="2582654" y="2143182"/>
                  <a:pt x="2581616" y="2143009"/>
                  <a:pt x="2580585" y="2143009"/>
                </a:cubicBezTo>
                <a:close/>
                <a:moveTo>
                  <a:pt x="3339277" y="2140344"/>
                </a:moveTo>
                <a:cubicBezTo>
                  <a:pt x="3341367" y="2140344"/>
                  <a:pt x="3343438" y="2140901"/>
                  <a:pt x="3345267" y="2141958"/>
                </a:cubicBezTo>
                <a:cubicBezTo>
                  <a:pt x="3350997" y="2145267"/>
                  <a:pt x="3352965" y="2152613"/>
                  <a:pt x="3349661" y="2158345"/>
                </a:cubicBezTo>
                <a:cubicBezTo>
                  <a:pt x="3347523" y="2162044"/>
                  <a:pt x="3343534" y="2164347"/>
                  <a:pt x="3339256" y="2164347"/>
                </a:cubicBezTo>
                <a:cubicBezTo>
                  <a:pt x="3337159" y="2164347"/>
                  <a:pt x="3335091" y="2163790"/>
                  <a:pt x="3333273" y="2162739"/>
                </a:cubicBezTo>
                <a:cubicBezTo>
                  <a:pt x="3330502" y="2161136"/>
                  <a:pt x="3328520" y="2158551"/>
                  <a:pt x="3327691" y="2155450"/>
                </a:cubicBezTo>
                <a:cubicBezTo>
                  <a:pt x="3326858" y="2152348"/>
                  <a:pt x="3327280" y="2149114"/>
                  <a:pt x="3328877" y="2146346"/>
                </a:cubicBezTo>
                <a:cubicBezTo>
                  <a:pt x="3331017" y="2142647"/>
                  <a:pt x="3334999" y="2140344"/>
                  <a:pt x="3339277" y="2140344"/>
                </a:cubicBezTo>
                <a:close/>
                <a:moveTo>
                  <a:pt x="2231613" y="2138713"/>
                </a:moveTo>
                <a:cubicBezTo>
                  <a:pt x="2229982" y="2138713"/>
                  <a:pt x="2228360" y="2139149"/>
                  <a:pt x="2226926" y="2140011"/>
                </a:cubicBezTo>
                <a:cubicBezTo>
                  <a:pt x="2223426" y="2142107"/>
                  <a:pt x="2219702" y="2143870"/>
                  <a:pt x="2215853" y="2145249"/>
                </a:cubicBezTo>
                <a:cubicBezTo>
                  <a:pt x="2213311" y="2146156"/>
                  <a:pt x="2211301" y="2148150"/>
                  <a:pt x="2210370" y="2150688"/>
                </a:cubicBezTo>
                <a:cubicBezTo>
                  <a:pt x="2209440" y="2153221"/>
                  <a:pt x="2209681" y="2156042"/>
                  <a:pt x="2211032" y="2158385"/>
                </a:cubicBezTo>
                <a:cubicBezTo>
                  <a:pt x="2213021" y="2161837"/>
                  <a:pt x="2214684" y="2165507"/>
                  <a:pt x="2215976" y="2169303"/>
                </a:cubicBezTo>
                <a:cubicBezTo>
                  <a:pt x="2216858" y="2171893"/>
                  <a:pt x="2218859" y="2173950"/>
                  <a:pt x="2221424" y="2174903"/>
                </a:cubicBezTo>
                <a:cubicBezTo>
                  <a:pt x="2222452" y="2175288"/>
                  <a:pt x="2223532" y="2175478"/>
                  <a:pt x="2224606" y="2175478"/>
                </a:cubicBezTo>
                <a:cubicBezTo>
                  <a:pt x="2226206" y="2175478"/>
                  <a:pt x="2227797" y="2175058"/>
                  <a:pt x="2229210" y="2174231"/>
                </a:cubicBezTo>
                <a:lnTo>
                  <a:pt x="2229209" y="2174231"/>
                </a:lnTo>
                <a:cubicBezTo>
                  <a:pt x="2232788" y="2172135"/>
                  <a:pt x="2236598" y="2170406"/>
                  <a:pt x="2240533" y="2169091"/>
                </a:cubicBezTo>
                <a:cubicBezTo>
                  <a:pt x="2243163" y="2168212"/>
                  <a:pt x="2245248" y="2166185"/>
                  <a:pt x="2246202" y="2163583"/>
                </a:cubicBezTo>
                <a:cubicBezTo>
                  <a:pt x="2247155" y="2160975"/>
                  <a:pt x="2246871" y="2158081"/>
                  <a:pt x="2245429" y="2155714"/>
                </a:cubicBezTo>
                <a:cubicBezTo>
                  <a:pt x="2243322" y="2152245"/>
                  <a:pt x="2241561" y="2148552"/>
                  <a:pt x="2240194" y="2144749"/>
                </a:cubicBezTo>
                <a:cubicBezTo>
                  <a:pt x="2239273" y="2142182"/>
                  <a:pt x="2237248" y="2140160"/>
                  <a:pt x="2234680" y="2139241"/>
                </a:cubicBezTo>
                <a:cubicBezTo>
                  <a:pt x="2233684" y="2138885"/>
                  <a:pt x="2232648" y="2138713"/>
                  <a:pt x="2231613" y="2138713"/>
                </a:cubicBezTo>
                <a:close/>
                <a:moveTo>
                  <a:pt x="3095346" y="2134916"/>
                </a:moveTo>
                <a:cubicBezTo>
                  <a:pt x="3103289" y="2134916"/>
                  <a:pt x="3111141" y="2137030"/>
                  <a:pt x="3118054" y="2141021"/>
                </a:cubicBezTo>
                <a:cubicBezTo>
                  <a:pt x="3128582" y="2147098"/>
                  <a:pt x="3136109" y="2156909"/>
                  <a:pt x="3139256" y="2168649"/>
                </a:cubicBezTo>
                <a:cubicBezTo>
                  <a:pt x="3142402" y="2180383"/>
                  <a:pt x="3140787" y="2192646"/>
                  <a:pt x="3134711" y="2203174"/>
                </a:cubicBezTo>
                <a:cubicBezTo>
                  <a:pt x="3126606" y="2217211"/>
                  <a:pt x="3111496" y="2225930"/>
                  <a:pt x="3095269" y="2225930"/>
                </a:cubicBezTo>
                <a:cubicBezTo>
                  <a:pt x="3087325" y="2225930"/>
                  <a:pt x="3079471" y="2223816"/>
                  <a:pt x="3072558" y="2219824"/>
                </a:cubicBezTo>
                <a:cubicBezTo>
                  <a:pt x="3062033" y="2213747"/>
                  <a:pt x="3054506" y="2203937"/>
                  <a:pt x="3051358" y="2192197"/>
                </a:cubicBezTo>
                <a:cubicBezTo>
                  <a:pt x="3048214" y="2180463"/>
                  <a:pt x="3049827" y="2168200"/>
                  <a:pt x="3055904" y="2157672"/>
                </a:cubicBezTo>
                <a:cubicBezTo>
                  <a:pt x="3064010" y="2143635"/>
                  <a:pt x="3079120" y="2134916"/>
                  <a:pt x="3095346" y="2134916"/>
                </a:cubicBezTo>
                <a:close/>
                <a:moveTo>
                  <a:pt x="1882565" y="2133440"/>
                </a:moveTo>
                <a:cubicBezTo>
                  <a:pt x="1881078" y="2133440"/>
                  <a:pt x="1879598" y="2133802"/>
                  <a:pt x="1878260" y="2134520"/>
                </a:cubicBezTo>
                <a:cubicBezTo>
                  <a:pt x="1875460" y="2136019"/>
                  <a:pt x="1872508" y="2137328"/>
                  <a:pt x="1869490" y="2138420"/>
                </a:cubicBezTo>
                <a:cubicBezTo>
                  <a:pt x="1867009" y="2139310"/>
                  <a:pt x="1865036" y="2141234"/>
                  <a:pt x="1864080" y="2143693"/>
                </a:cubicBezTo>
                <a:cubicBezTo>
                  <a:pt x="1863123" y="2146151"/>
                  <a:pt x="1863282" y="2148908"/>
                  <a:pt x="1864510" y="2151240"/>
                </a:cubicBezTo>
                <a:cubicBezTo>
                  <a:pt x="1865815" y="2153721"/>
                  <a:pt x="1866966" y="2156323"/>
                  <a:pt x="1867931" y="2158976"/>
                </a:cubicBezTo>
                <a:cubicBezTo>
                  <a:pt x="1868858" y="2161521"/>
                  <a:pt x="1870868" y="2163525"/>
                  <a:pt x="1873418" y="2164439"/>
                </a:cubicBezTo>
                <a:cubicBezTo>
                  <a:pt x="1874417" y="2164794"/>
                  <a:pt x="1875460" y="2164973"/>
                  <a:pt x="1876496" y="2164973"/>
                </a:cubicBezTo>
                <a:cubicBezTo>
                  <a:pt x="1878107" y="2164973"/>
                  <a:pt x="1879710" y="2164547"/>
                  <a:pt x="1881129" y="2163709"/>
                </a:cubicBezTo>
                <a:cubicBezTo>
                  <a:pt x="1883961" y="2162038"/>
                  <a:pt x="1886943" y="2160585"/>
                  <a:pt x="1889988" y="2159384"/>
                </a:cubicBezTo>
                <a:cubicBezTo>
                  <a:pt x="1892450" y="2158414"/>
                  <a:pt x="1894368" y="2156426"/>
                  <a:pt x="1895246" y="2153928"/>
                </a:cubicBezTo>
                <a:cubicBezTo>
                  <a:pt x="1896126" y="2151435"/>
                  <a:pt x="1895878" y="2148684"/>
                  <a:pt x="1894566" y="2146387"/>
                </a:cubicBezTo>
                <a:lnTo>
                  <a:pt x="1894566" y="2146386"/>
                </a:lnTo>
                <a:cubicBezTo>
                  <a:pt x="1893234" y="2144043"/>
                  <a:pt x="1892030" y="2141584"/>
                  <a:pt x="1890989" y="2139069"/>
                </a:cubicBezTo>
                <a:cubicBezTo>
                  <a:pt x="1890003" y="2136691"/>
                  <a:pt x="1888059" y="2134836"/>
                  <a:pt x="1885632" y="2133968"/>
                </a:cubicBezTo>
                <a:cubicBezTo>
                  <a:pt x="1884639" y="2133612"/>
                  <a:pt x="1883600" y="2133440"/>
                  <a:pt x="1882565" y="2133440"/>
                </a:cubicBezTo>
                <a:close/>
                <a:moveTo>
                  <a:pt x="4971910" y="2132210"/>
                </a:moveTo>
                <a:cubicBezTo>
                  <a:pt x="4977143" y="2132210"/>
                  <a:pt x="4982324" y="2133601"/>
                  <a:pt x="4986890" y="2136237"/>
                </a:cubicBezTo>
                <a:cubicBezTo>
                  <a:pt x="4993822" y="2140246"/>
                  <a:pt x="4998791" y="2146714"/>
                  <a:pt x="5000864" y="2154450"/>
                </a:cubicBezTo>
                <a:cubicBezTo>
                  <a:pt x="5002932" y="2162187"/>
                  <a:pt x="5001869" y="2170268"/>
                  <a:pt x="4997866" y="2177212"/>
                </a:cubicBezTo>
                <a:cubicBezTo>
                  <a:pt x="4992524" y="2186460"/>
                  <a:pt x="4982559" y="2192209"/>
                  <a:pt x="4971864" y="2192215"/>
                </a:cubicBezTo>
                <a:cubicBezTo>
                  <a:pt x="4966620" y="2192209"/>
                  <a:pt x="4961439" y="2190819"/>
                  <a:pt x="4956885" y="2188188"/>
                </a:cubicBezTo>
                <a:cubicBezTo>
                  <a:pt x="4949952" y="2184179"/>
                  <a:pt x="4944983" y="2177711"/>
                  <a:pt x="4942910" y="2169975"/>
                </a:cubicBezTo>
                <a:cubicBezTo>
                  <a:pt x="4940842" y="2162238"/>
                  <a:pt x="4941905" y="2154151"/>
                  <a:pt x="4945914" y="2147213"/>
                </a:cubicBezTo>
                <a:lnTo>
                  <a:pt x="4945915" y="2147213"/>
                </a:lnTo>
                <a:cubicBezTo>
                  <a:pt x="4951256" y="2137960"/>
                  <a:pt x="4961215" y="2132210"/>
                  <a:pt x="4971910" y="2132210"/>
                </a:cubicBezTo>
                <a:close/>
                <a:moveTo>
                  <a:pt x="4624741" y="2128815"/>
                </a:moveTo>
                <a:cubicBezTo>
                  <a:pt x="4628911" y="2128815"/>
                  <a:pt x="4633040" y="2129930"/>
                  <a:pt x="4636676" y="2132026"/>
                </a:cubicBezTo>
                <a:cubicBezTo>
                  <a:pt x="4648088" y="2138615"/>
                  <a:pt x="4652011" y="2153261"/>
                  <a:pt x="4645423" y="2164679"/>
                </a:cubicBezTo>
                <a:cubicBezTo>
                  <a:pt x="4641167" y="2172048"/>
                  <a:pt x="4633229" y="2176632"/>
                  <a:pt x="4624700" y="2176632"/>
                </a:cubicBezTo>
                <a:cubicBezTo>
                  <a:pt x="4620525" y="2176632"/>
                  <a:pt x="4616401" y="2175523"/>
                  <a:pt x="4612777" y="2173427"/>
                </a:cubicBezTo>
                <a:cubicBezTo>
                  <a:pt x="4607257" y="2170245"/>
                  <a:pt x="4603305" y="2165087"/>
                  <a:pt x="4601645" y="2158912"/>
                </a:cubicBezTo>
                <a:cubicBezTo>
                  <a:pt x="4599992" y="2152732"/>
                  <a:pt x="4600835" y="2146288"/>
                  <a:pt x="4604023" y="2140768"/>
                </a:cubicBezTo>
                <a:cubicBezTo>
                  <a:pt x="4608280" y="2133399"/>
                  <a:pt x="4616217" y="2128815"/>
                  <a:pt x="4624741" y="2128815"/>
                </a:cubicBezTo>
                <a:close/>
                <a:moveTo>
                  <a:pt x="243011" y="2122619"/>
                </a:moveTo>
                <a:cubicBezTo>
                  <a:pt x="241767" y="2122619"/>
                  <a:pt x="240526" y="2122872"/>
                  <a:pt x="239363" y="2123377"/>
                </a:cubicBezTo>
                <a:cubicBezTo>
                  <a:pt x="236099" y="2124807"/>
                  <a:pt x="232715" y="2125950"/>
                  <a:pt x="229301" y="2126783"/>
                </a:cubicBezTo>
                <a:cubicBezTo>
                  <a:pt x="226449" y="2127483"/>
                  <a:pt x="224106" y="2129511"/>
                  <a:pt x="223009" y="2132234"/>
                </a:cubicBezTo>
                <a:cubicBezTo>
                  <a:pt x="221912" y="2134962"/>
                  <a:pt x="222196" y="2138047"/>
                  <a:pt x="223770" y="2140522"/>
                </a:cubicBezTo>
                <a:cubicBezTo>
                  <a:pt x="225080" y="2142590"/>
                  <a:pt x="226259" y="2144761"/>
                  <a:pt x="227279" y="2146984"/>
                </a:cubicBezTo>
                <a:cubicBezTo>
                  <a:pt x="228409" y="2149430"/>
                  <a:pt x="230562" y="2151257"/>
                  <a:pt x="233164" y="2151969"/>
                </a:cubicBezTo>
                <a:cubicBezTo>
                  <a:pt x="233954" y="2152187"/>
                  <a:pt x="234761" y="2152291"/>
                  <a:pt x="235565" y="2152291"/>
                </a:cubicBezTo>
                <a:cubicBezTo>
                  <a:pt x="237406" y="2152291"/>
                  <a:pt x="239221" y="2151734"/>
                  <a:pt x="240766" y="2150665"/>
                </a:cubicBezTo>
                <a:cubicBezTo>
                  <a:pt x="243520" y="2148753"/>
                  <a:pt x="246415" y="2147029"/>
                  <a:pt x="249376" y="2145548"/>
                </a:cubicBezTo>
                <a:lnTo>
                  <a:pt x="249374" y="2145547"/>
                </a:lnTo>
                <a:cubicBezTo>
                  <a:pt x="253745" y="2143365"/>
                  <a:pt x="255615" y="2138121"/>
                  <a:pt x="253613" y="2133664"/>
                </a:cubicBezTo>
                <a:cubicBezTo>
                  <a:pt x="252875" y="2132021"/>
                  <a:pt x="252201" y="2130349"/>
                  <a:pt x="251590" y="2128650"/>
                </a:cubicBezTo>
                <a:cubicBezTo>
                  <a:pt x="250736" y="2126278"/>
                  <a:pt x="248939" y="2124365"/>
                  <a:pt x="246621" y="2123366"/>
                </a:cubicBezTo>
                <a:cubicBezTo>
                  <a:pt x="245469" y="2122866"/>
                  <a:pt x="244240" y="2122619"/>
                  <a:pt x="243011" y="2122619"/>
                </a:cubicBezTo>
                <a:close/>
                <a:moveTo>
                  <a:pt x="1359505" y="2113521"/>
                </a:moveTo>
                <a:cubicBezTo>
                  <a:pt x="1362899" y="2113521"/>
                  <a:pt x="1366262" y="2114428"/>
                  <a:pt x="1369229" y="2116134"/>
                </a:cubicBezTo>
                <a:lnTo>
                  <a:pt x="1369229" y="2116133"/>
                </a:lnTo>
                <a:cubicBezTo>
                  <a:pt x="1373727" y="2118729"/>
                  <a:pt x="1376951" y="2122934"/>
                  <a:pt x="1378298" y="2127954"/>
                </a:cubicBezTo>
                <a:cubicBezTo>
                  <a:pt x="1379642" y="2132980"/>
                  <a:pt x="1378953" y="2138229"/>
                  <a:pt x="1376351" y="2142732"/>
                </a:cubicBezTo>
                <a:cubicBezTo>
                  <a:pt x="1372885" y="2148740"/>
                  <a:pt x="1366417" y="2152473"/>
                  <a:pt x="1359473" y="2152473"/>
                </a:cubicBezTo>
                <a:cubicBezTo>
                  <a:pt x="1356077" y="2152473"/>
                  <a:pt x="1352714" y="2151566"/>
                  <a:pt x="1349746" y="2149860"/>
                </a:cubicBezTo>
                <a:cubicBezTo>
                  <a:pt x="1345249" y="2147264"/>
                  <a:pt x="1342024" y="2143060"/>
                  <a:pt x="1340677" y="2138034"/>
                </a:cubicBezTo>
                <a:cubicBezTo>
                  <a:pt x="1339331" y="2133009"/>
                  <a:pt x="1340022" y="2127765"/>
                  <a:pt x="1342624" y="2123262"/>
                </a:cubicBezTo>
                <a:cubicBezTo>
                  <a:pt x="1346090" y="2117254"/>
                  <a:pt x="1352561" y="2113521"/>
                  <a:pt x="1359505" y="2113521"/>
                </a:cubicBezTo>
                <a:close/>
                <a:moveTo>
                  <a:pt x="74052" y="2111476"/>
                </a:moveTo>
                <a:cubicBezTo>
                  <a:pt x="77743" y="2111476"/>
                  <a:pt x="81391" y="2112458"/>
                  <a:pt x="84597" y="2114308"/>
                </a:cubicBezTo>
                <a:lnTo>
                  <a:pt x="84598" y="2114308"/>
                </a:lnTo>
                <a:cubicBezTo>
                  <a:pt x="89489" y="2117134"/>
                  <a:pt x="92987" y="2121694"/>
                  <a:pt x="94448" y="2127151"/>
                </a:cubicBezTo>
                <a:cubicBezTo>
                  <a:pt x="95907" y="2132601"/>
                  <a:pt x="95159" y="2138299"/>
                  <a:pt x="92338" y="2143192"/>
                </a:cubicBezTo>
                <a:cubicBezTo>
                  <a:pt x="88576" y="2149706"/>
                  <a:pt x="81556" y="2153755"/>
                  <a:pt x="74021" y="2153755"/>
                </a:cubicBezTo>
                <a:cubicBezTo>
                  <a:pt x="70328" y="2153755"/>
                  <a:pt x="66678" y="2152773"/>
                  <a:pt x="63470" y="2150918"/>
                </a:cubicBezTo>
                <a:cubicBezTo>
                  <a:pt x="58588" y="2148097"/>
                  <a:pt x="55096" y="2143543"/>
                  <a:pt x="53634" y="2138086"/>
                </a:cubicBezTo>
                <a:cubicBezTo>
                  <a:pt x="52169" y="2132624"/>
                  <a:pt x="52916" y="2126927"/>
                  <a:pt x="55730" y="2122045"/>
                </a:cubicBezTo>
                <a:cubicBezTo>
                  <a:pt x="59495" y="2115526"/>
                  <a:pt x="66517" y="2111476"/>
                  <a:pt x="74052" y="2111476"/>
                </a:cubicBezTo>
                <a:close/>
                <a:moveTo>
                  <a:pt x="5215871" y="2111057"/>
                </a:moveTo>
                <a:cubicBezTo>
                  <a:pt x="5219898" y="2111057"/>
                  <a:pt x="5223878" y="2112126"/>
                  <a:pt x="5227387" y="2114153"/>
                </a:cubicBezTo>
                <a:cubicBezTo>
                  <a:pt x="5238403" y="2120511"/>
                  <a:pt x="5242194" y="2134652"/>
                  <a:pt x="5235830" y="2145674"/>
                </a:cubicBezTo>
                <a:cubicBezTo>
                  <a:pt x="5231723" y="2152790"/>
                  <a:pt x="5224061" y="2157213"/>
                  <a:pt x="5215830" y="2157213"/>
                </a:cubicBezTo>
                <a:cubicBezTo>
                  <a:pt x="5211805" y="2157213"/>
                  <a:pt x="5207819" y="2156139"/>
                  <a:pt x="5204309" y="2154117"/>
                </a:cubicBezTo>
                <a:cubicBezTo>
                  <a:pt x="5193299" y="2147753"/>
                  <a:pt x="5189508" y="2133612"/>
                  <a:pt x="5195866" y="2122596"/>
                </a:cubicBezTo>
                <a:cubicBezTo>
                  <a:pt x="5199979" y="2115480"/>
                  <a:pt x="5207641" y="2111057"/>
                  <a:pt x="5215871" y="2111057"/>
                </a:cubicBezTo>
                <a:close/>
                <a:moveTo>
                  <a:pt x="2476476" y="2107416"/>
                </a:moveTo>
                <a:cubicBezTo>
                  <a:pt x="2474729" y="2107416"/>
                  <a:pt x="2472995" y="2107916"/>
                  <a:pt x="2471493" y="2108898"/>
                </a:cubicBezTo>
                <a:cubicBezTo>
                  <a:pt x="2466927" y="2111873"/>
                  <a:pt x="2461990" y="2114217"/>
                  <a:pt x="2456812" y="2115859"/>
                </a:cubicBezTo>
                <a:lnTo>
                  <a:pt x="2456813" y="2115858"/>
                </a:lnTo>
                <a:cubicBezTo>
                  <a:pt x="2454122" y="2116714"/>
                  <a:pt x="2451976" y="2118765"/>
                  <a:pt x="2451006" y="2121418"/>
                </a:cubicBezTo>
                <a:cubicBezTo>
                  <a:pt x="2450038" y="2124072"/>
                  <a:pt x="2450355" y="2127024"/>
                  <a:pt x="2451862" y="2129414"/>
                </a:cubicBezTo>
                <a:cubicBezTo>
                  <a:pt x="2454783" y="2134043"/>
                  <a:pt x="2457054" y="2139057"/>
                  <a:pt x="2458616" y="2144313"/>
                </a:cubicBezTo>
                <a:cubicBezTo>
                  <a:pt x="2459432" y="2147058"/>
                  <a:pt x="2461489" y="2149258"/>
                  <a:pt x="2464174" y="2150257"/>
                </a:cubicBezTo>
                <a:cubicBezTo>
                  <a:pt x="2465205" y="2150642"/>
                  <a:pt x="2466281" y="2150832"/>
                  <a:pt x="2467356" y="2150832"/>
                </a:cubicBezTo>
                <a:cubicBezTo>
                  <a:pt x="2469072" y="2150832"/>
                  <a:pt x="2470781" y="2150350"/>
                  <a:pt x="2472266" y="2149396"/>
                </a:cubicBezTo>
                <a:cubicBezTo>
                  <a:pt x="2476935" y="2146415"/>
                  <a:pt x="2482007" y="2144089"/>
                  <a:pt x="2487347" y="2142486"/>
                </a:cubicBezTo>
                <a:cubicBezTo>
                  <a:pt x="2490114" y="2141660"/>
                  <a:pt x="2492327" y="2139563"/>
                  <a:pt x="2493305" y="2136846"/>
                </a:cubicBezTo>
                <a:cubicBezTo>
                  <a:pt x="2494284" y="2134123"/>
                  <a:pt x="2493914" y="2131102"/>
                  <a:pt x="2492310" y="2128696"/>
                </a:cubicBezTo>
                <a:cubicBezTo>
                  <a:pt x="2489243" y="2124102"/>
                  <a:pt x="2486842" y="2119081"/>
                  <a:pt x="2485169" y="2113791"/>
                </a:cubicBezTo>
                <a:cubicBezTo>
                  <a:pt x="2484314" y="2111069"/>
                  <a:pt x="2482231" y="2108909"/>
                  <a:pt x="2479546" y="2107950"/>
                </a:cubicBezTo>
                <a:cubicBezTo>
                  <a:pt x="2478550" y="2107588"/>
                  <a:pt x="2477510" y="2107416"/>
                  <a:pt x="2476476" y="2107416"/>
                </a:cubicBezTo>
                <a:close/>
                <a:moveTo>
                  <a:pt x="5806984" y="2103538"/>
                </a:moveTo>
                <a:cubicBezTo>
                  <a:pt x="5809075" y="2103538"/>
                  <a:pt x="5811149" y="2104095"/>
                  <a:pt x="5812975" y="2105152"/>
                </a:cubicBezTo>
                <a:cubicBezTo>
                  <a:pt x="5818702" y="2108460"/>
                  <a:pt x="5820672" y="2115812"/>
                  <a:pt x="5817369" y="2121538"/>
                </a:cubicBezTo>
                <a:cubicBezTo>
                  <a:pt x="5815233" y="2125237"/>
                  <a:pt x="5811241" y="2127540"/>
                  <a:pt x="5806962" y="2127540"/>
                </a:cubicBezTo>
                <a:cubicBezTo>
                  <a:pt x="5804866" y="2127540"/>
                  <a:pt x="5802798" y="2126983"/>
                  <a:pt x="5800983" y="2125932"/>
                </a:cubicBezTo>
                <a:lnTo>
                  <a:pt x="5800982" y="2125933"/>
                </a:lnTo>
                <a:cubicBezTo>
                  <a:pt x="5798202" y="2124330"/>
                  <a:pt x="5796215" y="2121740"/>
                  <a:pt x="5795388" y="2118650"/>
                </a:cubicBezTo>
                <a:cubicBezTo>
                  <a:pt x="5794561" y="2115548"/>
                  <a:pt x="5794986" y="2112320"/>
                  <a:pt x="5796588" y="2109552"/>
                </a:cubicBezTo>
                <a:cubicBezTo>
                  <a:pt x="5798725" y="2105835"/>
                  <a:pt x="5802711" y="2103538"/>
                  <a:pt x="5806984" y="2103538"/>
                </a:cubicBezTo>
                <a:close/>
                <a:moveTo>
                  <a:pt x="2127564" y="2102866"/>
                </a:moveTo>
                <a:cubicBezTo>
                  <a:pt x="2125994" y="2102866"/>
                  <a:pt x="2124431" y="2103274"/>
                  <a:pt x="2123035" y="2104073"/>
                </a:cubicBezTo>
                <a:cubicBezTo>
                  <a:pt x="2120155" y="2105715"/>
                  <a:pt x="2117134" y="2107151"/>
                  <a:pt x="2114055" y="2108323"/>
                </a:cubicBezTo>
                <a:cubicBezTo>
                  <a:pt x="2111585" y="2109265"/>
                  <a:pt x="2109647" y="2111229"/>
                  <a:pt x="2108739" y="2113711"/>
                </a:cubicBezTo>
                <a:cubicBezTo>
                  <a:pt x="2107835" y="2116198"/>
                  <a:pt x="2108047" y="2118949"/>
                  <a:pt x="2109332" y="2121258"/>
                </a:cubicBezTo>
                <a:cubicBezTo>
                  <a:pt x="2110945" y="2124176"/>
                  <a:pt x="2112337" y="2127231"/>
                  <a:pt x="2113469" y="2130338"/>
                </a:cubicBezTo>
                <a:cubicBezTo>
                  <a:pt x="2114382" y="2132854"/>
                  <a:pt x="2116358" y="2134841"/>
                  <a:pt x="2118868" y="2135772"/>
                </a:cubicBezTo>
                <a:cubicBezTo>
                  <a:pt x="2119894" y="2136151"/>
                  <a:pt x="2120967" y="2136340"/>
                  <a:pt x="2122036" y="2136340"/>
                </a:cubicBezTo>
                <a:cubicBezTo>
                  <a:pt x="2123583" y="2136340"/>
                  <a:pt x="2125126" y="2135950"/>
                  <a:pt x="2126507" y="2135169"/>
                </a:cubicBezTo>
                <a:cubicBezTo>
                  <a:pt x="2129419" y="2133532"/>
                  <a:pt x="2132506" y="2132113"/>
                  <a:pt x="2135680" y="2130953"/>
                </a:cubicBezTo>
                <a:cubicBezTo>
                  <a:pt x="2138214" y="2130022"/>
                  <a:pt x="2140206" y="2128024"/>
                  <a:pt x="2141122" y="2125485"/>
                </a:cubicBezTo>
                <a:cubicBezTo>
                  <a:pt x="2142040" y="2122946"/>
                  <a:pt x="2141783" y="2120137"/>
                  <a:pt x="2140427" y="2117805"/>
                </a:cubicBezTo>
                <a:cubicBezTo>
                  <a:pt x="2138741" y="2114904"/>
                  <a:pt x="2137277" y="2111849"/>
                  <a:pt x="2136076" y="2108719"/>
                </a:cubicBezTo>
                <a:cubicBezTo>
                  <a:pt x="2135123" y="2106232"/>
                  <a:pt x="2133133" y="2104291"/>
                  <a:pt x="2130626" y="2103394"/>
                </a:cubicBezTo>
                <a:cubicBezTo>
                  <a:pt x="2129633" y="2103039"/>
                  <a:pt x="2128595" y="2102866"/>
                  <a:pt x="2127564" y="2102866"/>
                </a:cubicBezTo>
                <a:close/>
                <a:moveTo>
                  <a:pt x="1012347" y="2097663"/>
                </a:moveTo>
                <a:cubicBezTo>
                  <a:pt x="1016850" y="2097663"/>
                  <a:pt x="1021313" y="2098863"/>
                  <a:pt x="1025250" y="2101132"/>
                </a:cubicBezTo>
                <a:cubicBezTo>
                  <a:pt x="1037579" y="2108254"/>
                  <a:pt x="1041823" y="2124095"/>
                  <a:pt x="1034704" y="2136427"/>
                </a:cubicBezTo>
                <a:cubicBezTo>
                  <a:pt x="1030100" y="2144404"/>
                  <a:pt x="1021519" y="2149356"/>
                  <a:pt x="1012307" y="2149361"/>
                </a:cubicBezTo>
                <a:cubicBezTo>
                  <a:pt x="1007793" y="2149356"/>
                  <a:pt x="1003331" y="2148156"/>
                  <a:pt x="999399" y="2145892"/>
                </a:cubicBezTo>
                <a:cubicBezTo>
                  <a:pt x="987069" y="2138770"/>
                  <a:pt x="982826" y="2122929"/>
                  <a:pt x="989944" y="2110592"/>
                </a:cubicBezTo>
                <a:cubicBezTo>
                  <a:pt x="994547" y="2102620"/>
                  <a:pt x="1003131" y="2097663"/>
                  <a:pt x="1012347" y="2097663"/>
                </a:cubicBezTo>
                <a:close/>
                <a:moveTo>
                  <a:pt x="1779047" y="2097306"/>
                </a:moveTo>
                <a:cubicBezTo>
                  <a:pt x="1777608" y="2097306"/>
                  <a:pt x="1776172" y="2097645"/>
                  <a:pt x="1774866" y="2098323"/>
                </a:cubicBezTo>
                <a:cubicBezTo>
                  <a:pt x="1772043" y="2099776"/>
                  <a:pt x="1769096" y="2101045"/>
                  <a:pt x="1766107" y="2102085"/>
                </a:cubicBezTo>
                <a:cubicBezTo>
                  <a:pt x="1763627" y="2102952"/>
                  <a:pt x="1761638" y="2104847"/>
                  <a:pt x="1760654" y="2107283"/>
                </a:cubicBezTo>
                <a:cubicBezTo>
                  <a:pt x="1759672" y="2109724"/>
                  <a:pt x="1759786" y="2112464"/>
                  <a:pt x="1760976" y="2114813"/>
                </a:cubicBezTo>
                <a:cubicBezTo>
                  <a:pt x="1762236" y="2117305"/>
                  <a:pt x="1763334" y="2119896"/>
                  <a:pt x="1764235" y="2122509"/>
                </a:cubicBezTo>
                <a:cubicBezTo>
                  <a:pt x="1765134" y="2125117"/>
                  <a:pt x="1767167" y="2127179"/>
                  <a:pt x="1769763" y="2128115"/>
                </a:cubicBezTo>
                <a:cubicBezTo>
                  <a:pt x="1770766" y="2128477"/>
                  <a:pt x="1771810" y="2128655"/>
                  <a:pt x="1772853" y="2128655"/>
                </a:cubicBezTo>
                <a:cubicBezTo>
                  <a:pt x="1774507" y="2128655"/>
                  <a:pt x="1776150" y="2128207"/>
                  <a:pt x="1777595" y="2127322"/>
                </a:cubicBezTo>
                <a:cubicBezTo>
                  <a:pt x="1780433" y="2125599"/>
                  <a:pt x="1783433" y="2124083"/>
                  <a:pt x="1786515" y="2122831"/>
                </a:cubicBezTo>
                <a:cubicBezTo>
                  <a:pt x="1788964" y="2121837"/>
                  <a:pt x="1790860" y="2119827"/>
                  <a:pt x="1791713" y="2117328"/>
                </a:cubicBezTo>
                <a:cubicBezTo>
                  <a:pt x="1792566" y="2114824"/>
                  <a:pt x="1792290" y="2112073"/>
                  <a:pt x="1790958" y="2109793"/>
                </a:cubicBezTo>
                <a:lnTo>
                  <a:pt x="1790957" y="2109793"/>
                </a:lnTo>
                <a:cubicBezTo>
                  <a:pt x="1789638" y="2107536"/>
                  <a:pt x="1788446" y="2105187"/>
                  <a:pt x="1787410" y="2102797"/>
                </a:cubicBezTo>
                <a:cubicBezTo>
                  <a:pt x="1786409" y="2100477"/>
                  <a:pt x="1784486" y="2098685"/>
                  <a:pt x="1782108" y="2097834"/>
                </a:cubicBezTo>
                <a:cubicBezTo>
                  <a:pt x="1781117" y="2097478"/>
                  <a:pt x="1780081" y="2097306"/>
                  <a:pt x="1779047" y="2097306"/>
                </a:cubicBezTo>
                <a:close/>
                <a:moveTo>
                  <a:pt x="3236082" y="2097243"/>
                </a:moveTo>
                <a:cubicBezTo>
                  <a:pt x="3239144" y="2097243"/>
                  <a:pt x="3242171" y="2098059"/>
                  <a:pt x="3244836" y="2099598"/>
                </a:cubicBezTo>
                <a:lnTo>
                  <a:pt x="3244836" y="2099597"/>
                </a:lnTo>
                <a:cubicBezTo>
                  <a:pt x="3253208" y="2104434"/>
                  <a:pt x="3256088" y="2115180"/>
                  <a:pt x="3251254" y="2123549"/>
                </a:cubicBezTo>
                <a:cubicBezTo>
                  <a:pt x="3248129" y="2128965"/>
                  <a:pt x="3242307" y="2132325"/>
                  <a:pt x="3236055" y="2132325"/>
                </a:cubicBezTo>
                <a:cubicBezTo>
                  <a:pt x="3232990" y="2132325"/>
                  <a:pt x="3229965" y="2131509"/>
                  <a:pt x="3227304" y="2129976"/>
                </a:cubicBezTo>
                <a:cubicBezTo>
                  <a:pt x="3218932" y="2125134"/>
                  <a:pt x="3216048" y="2114388"/>
                  <a:pt x="3220882" y="2106013"/>
                </a:cubicBezTo>
                <a:cubicBezTo>
                  <a:pt x="3224004" y="2100609"/>
                  <a:pt x="3229832" y="2097243"/>
                  <a:pt x="3236082" y="2097243"/>
                </a:cubicBezTo>
                <a:close/>
                <a:moveTo>
                  <a:pt x="851091" y="2097128"/>
                </a:moveTo>
                <a:cubicBezTo>
                  <a:pt x="849084" y="2097128"/>
                  <a:pt x="847106" y="2097789"/>
                  <a:pt x="845483" y="2099058"/>
                </a:cubicBezTo>
                <a:cubicBezTo>
                  <a:pt x="842065" y="2101723"/>
                  <a:pt x="838358" y="2104049"/>
                  <a:pt x="834464" y="2105973"/>
                </a:cubicBezTo>
                <a:cubicBezTo>
                  <a:pt x="832253" y="2107065"/>
                  <a:pt x="830579" y="2109000"/>
                  <a:pt x="829823" y="2111350"/>
                </a:cubicBezTo>
                <a:cubicBezTo>
                  <a:pt x="829065" y="2113693"/>
                  <a:pt x="829292" y="2116243"/>
                  <a:pt x="830446" y="2118420"/>
                </a:cubicBezTo>
                <a:cubicBezTo>
                  <a:pt x="831707" y="2120792"/>
                  <a:pt x="832841" y="2123262"/>
                  <a:pt x="833815" y="2125760"/>
                </a:cubicBezTo>
                <a:cubicBezTo>
                  <a:pt x="834719" y="2128069"/>
                  <a:pt x="836525" y="2129913"/>
                  <a:pt x="838817" y="2130861"/>
                </a:cubicBezTo>
                <a:cubicBezTo>
                  <a:pt x="839935" y="2131326"/>
                  <a:pt x="841121" y="2131556"/>
                  <a:pt x="842307" y="2131556"/>
                </a:cubicBezTo>
                <a:cubicBezTo>
                  <a:pt x="843553" y="2131556"/>
                  <a:pt x="844800" y="2131303"/>
                  <a:pt x="845967" y="2130792"/>
                </a:cubicBezTo>
                <a:cubicBezTo>
                  <a:pt x="849980" y="2129028"/>
                  <a:pt x="854176" y="2127684"/>
                  <a:pt x="858433" y="2126788"/>
                </a:cubicBezTo>
                <a:cubicBezTo>
                  <a:pt x="861324" y="2126185"/>
                  <a:pt x="863742" y="2124209"/>
                  <a:pt x="864919" y="2121504"/>
                </a:cubicBezTo>
                <a:cubicBezTo>
                  <a:pt x="866098" y="2118793"/>
                  <a:pt x="865890" y="2115680"/>
                  <a:pt x="864360" y="2113153"/>
                </a:cubicBezTo>
                <a:cubicBezTo>
                  <a:pt x="862476" y="2110034"/>
                  <a:pt x="860908" y="2106697"/>
                  <a:pt x="859698" y="2103240"/>
                </a:cubicBezTo>
                <a:cubicBezTo>
                  <a:pt x="858730" y="2100465"/>
                  <a:pt x="856482" y="2098329"/>
                  <a:pt x="853665" y="2097496"/>
                </a:cubicBezTo>
                <a:cubicBezTo>
                  <a:pt x="852818" y="2097249"/>
                  <a:pt x="851953" y="2097128"/>
                  <a:pt x="851091" y="2097128"/>
                </a:cubicBezTo>
                <a:close/>
                <a:moveTo>
                  <a:pt x="2992155" y="2093757"/>
                </a:moveTo>
                <a:cubicBezTo>
                  <a:pt x="3000728" y="2093757"/>
                  <a:pt x="3009199" y="2096031"/>
                  <a:pt x="3016655" y="2100339"/>
                </a:cubicBezTo>
                <a:cubicBezTo>
                  <a:pt x="3040101" y="2113877"/>
                  <a:pt x="3048163" y="2143962"/>
                  <a:pt x="3034624" y="2167408"/>
                </a:cubicBezTo>
                <a:cubicBezTo>
                  <a:pt x="3025877" y="2182560"/>
                  <a:pt x="3009570" y="2191968"/>
                  <a:pt x="2992063" y="2191968"/>
                </a:cubicBezTo>
                <a:cubicBezTo>
                  <a:pt x="2983491" y="2191968"/>
                  <a:pt x="2975016" y="2189687"/>
                  <a:pt x="2967558" y="2185380"/>
                </a:cubicBezTo>
                <a:cubicBezTo>
                  <a:pt x="2956198" y="2178820"/>
                  <a:pt x="2948076" y="2168235"/>
                  <a:pt x="2944678" y="2155570"/>
                </a:cubicBezTo>
                <a:cubicBezTo>
                  <a:pt x="2941287" y="2142905"/>
                  <a:pt x="2943032" y="2129672"/>
                  <a:pt x="2949587" y="2118305"/>
                </a:cubicBezTo>
                <a:lnTo>
                  <a:pt x="2949586" y="2118305"/>
                </a:lnTo>
                <a:cubicBezTo>
                  <a:pt x="2958334" y="2103165"/>
                  <a:pt x="2974645" y="2093757"/>
                  <a:pt x="2992155" y="2093757"/>
                </a:cubicBezTo>
                <a:close/>
                <a:moveTo>
                  <a:pt x="4521544" y="2093470"/>
                </a:moveTo>
                <a:cubicBezTo>
                  <a:pt x="4525323" y="2093470"/>
                  <a:pt x="4529068" y="2094481"/>
                  <a:pt x="4532365" y="2096382"/>
                </a:cubicBezTo>
                <a:cubicBezTo>
                  <a:pt x="4537385" y="2099283"/>
                  <a:pt x="4540969" y="2103958"/>
                  <a:pt x="4542468" y="2109547"/>
                </a:cubicBezTo>
                <a:cubicBezTo>
                  <a:pt x="4543967" y="2115146"/>
                  <a:pt x="4543198" y="2120994"/>
                  <a:pt x="4540303" y="2126008"/>
                </a:cubicBezTo>
                <a:cubicBezTo>
                  <a:pt x="4536438" y="2132699"/>
                  <a:pt x="4529240" y="2136857"/>
                  <a:pt x="4521504" y="2136857"/>
                </a:cubicBezTo>
                <a:cubicBezTo>
                  <a:pt x="4517719" y="2136857"/>
                  <a:pt x="4513974" y="2135846"/>
                  <a:pt x="4510677" y="2133945"/>
                </a:cubicBezTo>
                <a:cubicBezTo>
                  <a:pt x="4500327" y="2127966"/>
                  <a:pt x="4496766" y="2114675"/>
                  <a:pt x="4502740" y="2104320"/>
                </a:cubicBezTo>
                <a:cubicBezTo>
                  <a:pt x="4506605" y="2097628"/>
                  <a:pt x="4513808" y="2093470"/>
                  <a:pt x="4521544" y="2093470"/>
                </a:cubicBezTo>
                <a:close/>
                <a:moveTo>
                  <a:pt x="4868713" y="2092429"/>
                </a:moveTo>
                <a:lnTo>
                  <a:pt x="4884790" y="2096755"/>
                </a:lnTo>
                <a:lnTo>
                  <a:pt x="4899778" y="2116315"/>
                </a:lnTo>
                <a:cubicBezTo>
                  <a:pt x="4901913" y="2124281"/>
                  <a:pt x="4901017" y="2133060"/>
                  <a:pt x="4896580" y="2140751"/>
                </a:cubicBezTo>
                <a:cubicBezTo>
                  <a:pt x="4890843" y="2150688"/>
                  <a:pt x="4880142" y="2156862"/>
                  <a:pt x="4868655" y="2156862"/>
                </a:cubicBezTo>
                <a:cubicBezTo>
                  <a:pt x="4863032" y="2156862"/>
                  <a:pt x="4857473" y="2155369"/>
                  <a:pt x="4852584" y="2152543"/>
                </a:cubicBezTo>
                <a:cubicBezTo>
                  <a:pt x="4845135" y="2148241"/>
                  <a:pt x="4839799" y="2141291"/>
                  <a:pt x="4837571" y="2132986"/>
                </a:cubicBezTo>
                <a:cubicBezTo>
                  <a:pt x="4835348" y="2124674"/>
                  <a:pt x="4836491" y="2115990"/>
                  <a:pt x="4840793" y="2108546"/>
                </a:cubicBezTo>
                <a:cubicBezTo>
                  <a:pt x="4846531" y="2098604"/>
                  <a:pt x="4857226" y="2092429"/>
                  <a:pt x="4868713" y="2092429"/>
                </a:cubicBezTo>
                <a:close/>
                <a:moveTo>
                  <a:pt x="1256303" y="2080391"/>
                </a:moveTo>
                <a:cubicBezTo>
                  <a:pt x="1258925" y="2080391"/>
                  <a:pt x="1261527" y="2081092"/>
                  <a:pt x="1263822" y="2082413"/>
                </a:cubicBezTo>
                <a:cubicBezTo>
                  <a:pt x="1270990" y="2086554"/>
                  <a:pt x="1273461" y="2095772"/>
                  <a:pt x="1269317" y="2102958"/>
                </a:cubicBezTo>
                <a:cubicBezTo>
                  <a:pt x="1266633" y="2107599"/>
                  <a:pt x="1261636" y="2110482"/>
                  <a:pt x="1256274" y="2110482"/>
                </a:cubicBezTo>
                <a:cubicBezTo>
                  <a:pt x="1253648" y="2110482"/>
                  <a:pt x="1251053" y="2109781"/>
                  <a:pt x="1248774" y="2108460"/>
                </a:cubicBezTo>
                <a:cubicBezTo>
                  <a:pt x="1245284" y="2106449"/>
                  <a:pt x="1242796" y="2103210"/>
                  <a:pt x="1241757" y="2099327"/>
                </a:cubicBezTo>
                <a:cubicBezTo>
                  <a:pt x="1240719" y="2095444"/>
                  <a:pt x="1241252" y="2091390"/>
                  <a:pt x="1243260" y="2087909"/>
                </a:cubicBezTo>
                <a:cubicBezTo>
                  <a:pt x="1245939" y="2083274"/>
                  <a:pt x="1250936" y="2080391"/>
                  <a:pt x="1256303" y="2080391"/>
                </a:cubicBezTo>
                <a:close/>
                <a:moveTo>
                  <a:pt x="2723675" y="2072195"/>
                </a:moveTo>
                <a:cubicBezTo>
                  <a:pt x="2721632" y="2072195"/>
                  <a:pt x="2719613" y="2072879"/>
                  <a:pt x="2717974" y="2074200"/>
                </a:cubicBezTo>
                <a:cubicBezTo>
                  <a:pt x="2711773" y="2079168"/>
                  <a:pt x="2704427" y="2082856"/>
                  <a:pt x="2696728" y="2084866"/>
                </a:cubicBezTo>
                <a:cubicBezTo>
                  <a:pt x="2693805" y="2085630"/>
                  <a:pt x="2691449" y="2087795"/>
                  <a:pt x="2690439" y="2090638"/>
                </a:cubicBezTo>
                <a:cubicBezTo>
                  <a:pt x="2689427" y="2093487"/>
                  <a:pt x="2689896" y="2096652"/>
                  <a:pt x="2691685" y="2099087"/>
                </a:cubicBezTo>
                <a:cubicBezTo>
                  <a:pt x="2696159" y="2105175"/>
                  <a:pt x="2699350" y="2111999"/>
                  <a:pt x="2701165" y="2119362"/>
                </a:cubicBezTo>
                <a:cubicBezTo>
                  <a:pt x="2701886" y="2122286"/>
                  <a:pt x="2704008" y="2124669"/>
                  <a:pt x="2706831" y="2125721"/>
                </a:cubicBezTo>
                <a:cubicBezTo>
                  <a:pt x="2707866" y="2126105"/>
                  <a:pt x="2708943" y="2126295"/>
                  <a:pt x="2710016" y="2126295"/>
                </a:cubicBezTo>
                <a:cubicBezTo>
                  <a:pt x="2711874" y="2126295"/>
                  <a:pt x="2713715" y="2125727"/>
                  <a:pt x="2715277" y="2124624"/>
                </a:cubicBezTo>
                <a:cubicBezTo>
                  <a:pt x="2721759" y="2120046"/>
                  <a:pt x="2729291" y="2116801"/>
                  <a:pt x="2737057" y="2115239"/>
                </a:cubicBezTo>
                <a:cubicBezTo>
                  <a:pt x="2740141" y="2114618"/>
                  <a:pt x="2742688" y="2112453"/>
                  <a:pt x="2743798" y="2109507"/>
                </a:cubicBezTo>
                <a:cubicBezTo>
                  <a:pt x="2744902" y="2106560"/>
                  <a:pt x="2744411" y="2103252"/>
                  <a:pt x="2742500" y="2100759"/>
                </a:cubicBezTo>
                <a:cubicBezTo>
                  <a:pt x="2737691" y="2094487"/>
                  <a:pt x="2734262" y="2087089"/>
                  <a:pt x="2732582" y="2079370"/>
                </a:cubicBezTo>
                <a:cubicBezTo>
                  <a:pt x="2731910" y="2076285"/>
                  <a:pt x="2729691" y="2073770"/>
                  <a:pt x="2726716" y="2072718"/>
                </a:cubicBezTo>
                <a:cubicBezTo>
                  <a:pt x="2725724" y="2072368"/>
                  <a:pt x="2724697" y="2072195"/>
                  <a:pt x="2723675" y="2072195"/>
                </a:cubicBezTo>
                <a:close/>
                <a:moveTo>
                  <a:pt x="2372827" y="2071736"/>
                </a:moveTo>
                <a:cubicBezTo>
                  <a:pt x="2371149" y="2071736"/>
                  <a:pt x="2369484" y="2072195"/>
                  <a:pt x="2368023" y="2073103"/>
                </a:cubicBezTo>
                <a:cubicBezTo>
                  <a:pt x="2364018" y="2075584"/>
                  <a:pt x="2359717" y="2077617"/>
                  <a:pt x="2355231" y="2079151"/>
                </a:cubicBezTo>
                <a:cubicBezTo>
                  <a:pt x="2352632" y="2080035"/>
                  <a:pt x="2350573" y="2082052"/>
                  <a:pt x="2349622" y="2084625"/>
                </a:cubicBezTo>
                <a:cubicBezTo>
                  <a:pt x="2348676" y="2087204"/>
                  <a:pt x="2348936" y="2090070"/>
                  <a:pt x="2350340" y="2092436"/>
                </a:cubicBezTo>
                <a:lnTo>
                  <a:pt x="2350340" y="2092435"/>
                </a:lnTo>
                <a:cubicBezTo>
                  <a:pt x="2352732" y="2096462"/>
                  <a:pt x="2354667" y="2100758"/>
                  <a:pt x="2356092" y="2105210"/>
                </a:cubicBezTo>
                <a:cubicBezTo>
                  <a:pt x="2356945" y="2107874"/>
                  <a:pt x="2358978" y="2110000"/>
                  <a:pt x="2361603" y="2110976"/>
                </a:cubicBezTo>
                <a:cubicBezTo>
                  <a:pt x="2362628" y="2111356"/>
                  <a:pt x="2363702" y="2111545"/>
                  <a:pt x="2364774" y="2111545"/>
                </a:cubicBezTo>
                <a:cubicBezTo>
                  <a:pt x="2366436" y="2111545"/>
                  <a:pt x="2368091" y="2111092"/>
                  <a:pt x="2369541" y="2110201"/>
                </a:cubicBezTo>
                <a:cubicBezTo>
                  <a:pt x="2373660" y="2107674"/>
                  <a:pt x="2378070" y="2105646"/>
                  <a:pt x="2382657" y="2104170"/>
                </a:cubicBezTo>
                <a:cubicBezTo>
                  <a:pt x="2385342" y="2103309"/>
                  <a:pt x="2387475" y="2101247"/>
                  <a:pt x="2388438" y="2098599"/>
                </a:cubicBezTo>
                <a:cubicBezTo>
                  <a:pt x="2389397" y="2095945"/>
                  <a:pt x="2389075" y="2092999"/>
                  <a:pt x="2387567" y="2090615"/>
                </a:cubicBezTo>
                <a:cubicBezTo>
                  <a:pt x="2385043" y="2086629"/>
                  <a:pt x="2382984" y="2082350"/>
                  <a:pt x="2381445" y="2077882"/>
                </a:cubicBezTo>
                <a:cubicBezTo>
                  <a:pt x="2380540" y="2075257"/>
                  <a:pt x="2378496" y="2073195"/>
                  <a:pt x="2375883" y="2072264"/>
                </a:cubicBezTo>
                <a:cubicBezTo>
                  <a:pt x="2374891" y="2071908"/>
                  <a:pt x="2373857" y="2071736"/>
                  <a:pt x="2372827" y="2071736"/>
                </a:cubicBezTo>
                <a:close/>
                <a:moveTo>
                  <a:pt x="5112675" y="2067680"/>
                </a:moveTo>
                <a:cubicBezTo>
                  <a:pt x="5117713" y="2067680"/>
                  <a:pt x="5122698" y="2069024"/>
                  <a:pt x="5127092" y="2071557"/>
                </a:cubicBezTo>
                <a:cubicBezTo>
                  <a:pt x="5133778" y="2075411"/>
                  <a:pt x="5138557" y="2081637"/>
                  <a:pt x="5140555" y="2089092"/>
                </a:cubicBezTo>
                <a:cubicBezTo>
                  <a:pt x="5142549" y="2096548"/>
                  <a:pt x="5141526" y="2104336"/>
                  <a:pt x="5137666" y="2111022"/>
                </a:cubicBezTo>
                <a:cubicBezTo>
                  <a:pt x="5132526" y="2119924"/>
                  <a:pt x="5122923" y="2125461"/>
                  <a:pt x="5112618" y="2125461"/>
                </a:cubicBezTo>
                <a:cubicBezTo>
                  <a:pt x="5107576" y="2125461"/>
                  <a:pt x="5102596" y="2124123"/>
                  <a:pt x="5098207" y="2121590"/>
                </a:cubicBezTo>
                <a:cubicBezTo>
                  <a:pt x="5084416" y="2113624"/>
                  <a:pt x="5079666" y="2095916"/>
                  <a:pt x="5087633" y="2082120"/>
                </a:cubicBezTo>
                <a:cubicBezTo>
                  <a:pt x="5092779" y="2073217"/>
                  <a:pt x="5102377" y="2067680"/>
                  <a:pt x="5112675" y="2067680"/>
                </a:cubicBezTo>
                <a:close/>
                <a:moveTo>
                  <a:pt x="2023728" y="2066590"/>
                </a:moveTo>
                <a:cubicBezTo>
                  <a:pt x="2022212" y="2066590"/>
                  <a:pt x="2020703" y="2066969"/>
                  <a:pt x="2019345" y="2067709"/>
                </a:cubicBezTo>
                <a:cubicBezTo>
                  <a:pt x="2016994" y="2069002"/>
                  <a:pt x="2014573" y="2070145"/>
                  <a:pt x="2012154" y="2071110"/>
                </a:cubicBezTo>
                <a:cubicBezTo>
                  <a:pt x="2009745" y="2072069"/>
                  <a:pt x="2007858" y="2074010"/>
                  <a:pt x="2006968" y="2076445"/>
                </a:cubicBezTo>
                <a:cubicBezTo>
                  <a:pt x="2006077" y="2078886"/>
                  <a:pt x="2006271" y="2081586"/>
                  <a:pt x="2007491" y="2083872"/>
                </a:cubicBezTo>
                <a:cubicBezTo>
                  <a:pt x="2008778" y="2086279"/>
                  <a:pt x="2009927" y="2088794"/>
                  <a:pt x="2010905" y="2091344"/>
                </a:cubicBezTo>
                <a:cubicBezTo>
                  <a:pt x="2011845" y="2093797"/>
                  <a:pt x="2013792" y="2095721"/>
                  <a:pt x="2016250" y="2096628"/>
                </a:cubicBezTo>
                <a:lnTo>
                  <a:pt x="2019418" y="2097197"/>
                </a:lnTo>
                <a:lnTo>
                  <a:pt x="2023744" y="2096106"/>
                </a:lnTo>
                <a:cubicBezTo>
                  <a:pt x="2026082" y="2094843"/>
                  <a:pt x="2028544" y="2093717"/>
                  <a:pt x="2031056" y="2092746"/>
                </a:cubicBezTo>
                <a:cubicBezTo>
                  <a:pt x="2033520" y="2091798"/>
                  <a:pt x="2035454" y="2089828"/>
                  <a:pt x="2036353" y="2087347"/>
                </a:cubicBezTo>
                <a:cubicBezTo>
                  <a:pt x="2037253" y="2084865"/>
                  <a:pt x="2037032" y="2082115"/>
                  <a:pt x="2035749" y="2079805"/>
                </a:cubicBezTo>
                <a:cubicBezTo>
                  <a:pt x="2034405" y="2077388"/>
                  <a:pt x="2033210" y="2074877"/>
                  <a:pt x="2032197" y="2072333"/>
                </a:cubicBezTo>
                <a:cubicBezTo>
                  <a:pt x="2031231" y="2069903"/>
                  <a:pt x="2029270" y="2068008"/>
                  <a:pt x="2026812" y="2067124"/>
                </a:cubicBezTo>
                <a:cubicBezTo>
                  <a:pt x="2025813" y="2066768"/>
                  <a:pt x="2024767" y="2066590"/>
                  <a:pt x="2023728" y="2066590"/>
                </a:cubicBezTo>
                <a:close/>
                <a:moveTo>
                  <a:pt x="1675035" y="2060725"/>
                </a:moveTo>
                <a:cubicBezTo>
                  <a:pt x="1673640" y="2060725"/>
                  <a:pt x="1672247" y="2061047"/>
                  <a:pt x="1670972" y="2061679"/>
                </a:cubicBezTo>
                <a:cubicBezTo>
                  <a:pt x="1667940" y="2063189"/>
                  <a:pt x="1664758" y="2064482"/>
                  <a:pt x="1661509" y="2065527"/>
                </a:cubicBezTo>
                <a:cubicBezTo>
                  <a:pt x="1658971" y="2066343"/>
                  <a:pt x="1656915" y="2068232"/>
                  <a:pt x="1655887" y="2070690"/>
                </a:cubicBezTo>
                <a:cubicBezTo>
                  <a:pt x="1654858" y="2073154"/>
                  <a:pt x="1654958" y="2075946"/>
                  <a:pt x="1656165" y="2078324"/>
                </a:cubicBezTo>
                <a:cubicBezTo>
                  <a:pt x="1657526" y="2081012"/>
                  <a:pt x="1658687" y="2083815"/>
                  <a:pt x="1659614" y="2086664"/>
                </a:cubicBezTo>
                <a:cubicBezTo>
                  <a:pt x="1660492" y="2089363"/>
                  <a:pt x="1662577" y="2091500"/>
                  <a:pt x="1665257" y="2092442"/>
                </a:cubicBezTo>
                <a:cubicBezTo>
                  <a:pt x="1666239" y="2092786"/>
                  <a:pt x="1667261" y="2092959"/>
                  <a:pt x="1668281" y="2092959"/>
                </a:cubicBezTo>
                <a:cubicBezTo>
                  <a:pt x="1670033" y="2092959"/>
                  <a:pt x="1671772" y="2092454"/>
                  <a:pt x="1673275" y="2091471"/>
                </a:cubicBezTo>
                <a:cubicBezTo>
                  <a:pt x="1676288" y="2089501"/>
                  <a:pt x="1679495" y="2087790"/>
                  <a:pt x="1682810" y="2086388"/>
                </a:cubicBezTo>
                <a:cubicBezTo>
                  <a:pt x="1685240" y="2085360"/>
                  <a:pt x="1687106" y="2083333"/>
                  <a:pt x="1687927" y="2080828"/>
                </a:cubicBezTo>
                <a:cubicBezTo>
                  <a:pt x="1688748" y="2078318"/>
                  <a:pt x="1688442" y="2075578"/>
                  <a:pt x="1687089" y="2073316"/>
                </a:cubicBezTo>
                <a:lnTo>
                  <a:pt x="1687089" y="2073315"/>
                </a:lnTo>
                <a:cubicBezTo>
                  <a:pt x="1685707" y="2071000"/>
                  <a:pt x="1684455" y="2068588"/>
                  <a:pt x="1683367" y="2066141"/>
                </a:cubicBezTo>
                <a:cubicBezTo>
                  <a:pt x="1682356" y="2063867"/>
                  <a:pt x="1680464" y="2062104"/>
                  <a:pt x="1678123" y="2061259"/>
                </a:cubicBezTo>
                <a:cubicBezTo>
                  <a:pt x="1677123" y="2060903"/>
                  <a:pt x="1676078" y="2060725"/>
                  <a:pt x="1675035" y="2060725"/>
                </a:cubicBezTo>
                <a:close/>
                <a:moveTo>
                  <a:pt x="4418341" y="2058398"/>
                </a:moveTo>
                <a:cubicBezTo>
                  <a:pt x="4421685" y="2058398"/>
                  <a:pt x="4424998" y="2059289"/>
                  <a:pt x="4427922" y="2060978"/>
                </a:cubicBezTo>
                <a:cubicBezTo>
                  <a:pt x="4432351" y="2063533"/>
                  <a:pt x="4435527" y="2067674"/>
                  <a:pt x="4436854" y="2072637"/>
                </a:cubicBezTo>
                <a:cubicBezTo>
                  <a:pt x="4438180" y="2077600"/>
                  <a:pt x="4437503" y="2082769"/>
                  <a:pt x="4434947" y="2087197"/>
                </a:cubicBezTo>
                <a:cubicBezTo>
                  <a:pt x="4431529" y="2093125"/>
                  <a:pt x="4425153" y="2096801"/>
                  <a:pt x="4418302" y="2096801"/>
                </a:cubicBezTo>
                <a:cubicBezTo>
                  <a:pt x="4414947" y="2096801"/>
                  <a:pt x="4411633" y="2095911"/>
                  <a:pt x="4408727" y="2094233"/>
                </a:cubicBezTo>
                <a:cubicBezTo>
                  <a:pt x="4399560" y="2088938"/>
                  <a:pt x="4396406" y="2077169"/>
                  <a:pt x="4401696" y="2068002"/>
                </a:cubicBezTo>
                <a:cubicBezTo>
                  <a:pt x="4405120" y="2062080"/>
                  <a:pt x="4411495" y="2058398"/>
                  <a:pt x="4418341" y="2058398"/>
                </a:cubicBezTo>
                <a:close/>
                <a:moveTo>
                  <a:pt x="3132889" y="2054700"/>
                </a:moveTo>
                <a:cubicBezTo>
                  <a:pt x="3136821" y="2054700"/>
                  <a:pt x="3140706" y="2055746"/>
                  <a:pt x="3144124" y="2057722"/>
                </a:cubicBezTo>
                <a:cubicBezTo>
                  <a:pt x="3154879" y="2063931"/>
                  <a:pt x="3158575" y="2077727"/>
                  <a:pt x="3152370" y="2088485"/>
                </a:cubicBezTo>
                <a:cubicBezTo>
                  <a:pt x="3148361" y="2095428"/>
                  <a:pt x="3140879" y="2099748"/>
                  <a:pt x="3132847" y="2099748"/>
                </a:cubicBezTo>
                <a:cubicBezTo>
                  <a:pt x="3128915" y="2099748"/>
                  <a:pt x="3125030" y="2098702"/>
                  <a:pt x="3121610" y="2096726"/>
                </a:cubicBezTo>
                <a:cubicBezTo>
                  <a:pt x="3110860" y="2090517"/>
                  <a:pt x="3107161" y="2076709"/>
                  <a:pt x="3113367" y="2065963"/>
                </a:cubicBezTo>
                <a:cubicBezTo>
                  <a:pt x="3117375" y="2059014"/>
                  <a:pt x="3124858" y="2054700"/>
                  <a:pt x="3132889" y="2054700"/>
                </a:cubicBezTo>
                <a:close/>
                <a:moveTo>
                  <a:pt x="4765518" y="2054039"/>
                </a:moveTo>
                <a:cubicBezTo>
                  <a:pt x="4771279" y="2054039"/>
                  <a:pt x="4776982" y="2055572"/>
                  <a:pt x="4782007" y="2058473"/>
                </a:cubicBezTo>
                <a:cubicBezTo>
                  <a:pt x="4789652" y="2062884"/>
                  <a:pt x="4795121" y="2070006"/>
                  <a:pt x="4797401" y="2078530"/>
                </a:cubicBezTo>
                <a:cubicBezTo>
                  <a:pt x="4799687" y="2087059"/>
                  <a:pt x="4798515" y="2095962"/>
                  <a:pt x="4794098" y="2103607"/>
                </a:cubicBezTo>
                <a:cubicBezTo>
                  <a:pt x="4788217" y="2113802"/>
                  <a:pt x="4777241" y="2120131"/>
                  <a:pt x="4765455" y="2120131"/>
                </a:cubicBezTo>
                <a:cubicBezTo>
                  <a:pt x="4759688" y="2120131"/>
                  <a:pt x="4753984" y="2118598"/>
                  <a:pt x="4748959" y="2115697"/>
                </a:cubicBezTo>
                <a:cubicBezTo>
                  <a:pt x="4733186" y="2106594"/>
                  <a:pt x="4727765" y="2086347"/>
                  <a:pt x="4736874" y="2070564"/>
                </a:cubicBezTo>
                <a:cubicBezTo>
                  <a:pt x="4742756" y="2060374"/>
                  <a:pt x="4753732" y="2054039"/>
                  <a:pt x="4765518" y="2054039"/>
                </a:cubicBezTo>
                <a:close/>
                <a:moveTo>
                  <a:pt x="2888954" y="2053143"/>
                </a:moveTo>
                <a:cubicBezTo>
                  <a:pt x="2898049" y="2053143"/>
                  <a:pt x="2907047" y="2055562"/>
                  <a:pt x="2914979" y="2060139"/>
                </a:cubicBezTo>
                <a:cubicBezTo>
                  <a:pt x="2927040" y="2067107"/>
                  <a:pt x="2935668" y="2078353"/>
                  <a:pt x="2939271" y="2091804"/>
                </a:cubicBezTo>
                <a:cubicBezTo>
                  <a:pt x="2942875" y="2105256"/>
                  <a:pt x="2941026" y="2119310"/>
                  <a:pt x="2934062" y="2131378"/>
                </a:cubicBezTo>
                <a:cubicBezTo>
                  <a:pt x="2924775" y="2147460"/>
                  <a:pt x="2907454" y="2157454"/>
                  <a:pt x="2888859" y="2157454"/>
                </a:cubicBezTo>
                <a:cubicBezTo>
                  <a:pt x="2879762" y="2157454"/>
                  <a:pt x="2870764" y="2155036"/>
                  <a:pt x="2862833" y="2150458"/>
                </a:cubicBezTo>
                <a:cubicBezTo>
                  <a:pt x="2850770" y="2143491"/>
                  <a:pt x="2842143" y="2132251"/>
                  <a:pt x="2838539" y="2118793"/>
                </a:cubicBezTo>
                <a:lnTo>
                  <a:pt x="2838541" y="2118793"/>
                </a:lnTo>
                <a:cubicBezTo>
                  <a:pt x="2834935" y="2105342"/>
                  <a:pt x="2836785" y="2091287"/>
                  <a:pt x="2843750" y="2079220"/>
                </a:cubicBezTo>
                <a:cubicBezTo>
                  <a:pt x="2853039" y="2063137"/>
                  <a:pt x="2870359" y="2053143"/>
                  <a:pt x="2888954" y="2053143"/>
                </a:cubicBezTo>
                <a:close/>
                <a:moveTo>
                  <a:pt x="5356631" y="2047911"/>
                </a:moveTo>
                <a:lnTo>
                  <a:pt x="5356632" y="2047911"/>
                </a:lnTo>
                <a:cubicBezTo>
                  <a:pt x="5360221" y="2047911"/>
                  <a:pt x="5363776" y="2048864"/>
                  <a:pt x="5366895" y="2050673"/>
                </a:cubicBezTo>
                <a:cubicBezTo>
                  <a:pt x="5371662" y="2053419"/>
                  <a:pt x="5375068" y="2057859"/>
                  <a:pt x="5376493" y="2063171"/>
                </a:cubicBezTo>
                <a:cubicBezTo>
                  <a:pt x="5377911" y="2068479"/>
                  <a:pt x="5377182" y="2074027"/>
                  <a:pt x="5374437" y="2078788"/>
                </a:cubicBezTo>
                <a:cubicBezTo>
                  <a:pt x="5370772" y="2085135"/>
                  <a:pt x="5363931" y="2089081"/>
                  <a:pt x="5356591" y="2089081"/>
                </a:cubicBezTo>
                <a:cubicBezTo>
                  <a:pt x="5353001" y="2089081"/>
                  <a:pt x="5349451" y="2088128"/>
                  <a:pt x="5346321" y="2086319"/>
                </a:cubicBezTo>
                <a:cubicBezTo>
                  <a:pt x="5336500" y="2080643"/>
                  <a:pt x="5333117" y="2068031"/>
                  <a:pt x="5338791" y="2058203"/>
                </a:cubicBezTo>
                <a:cubicBezTo>
                  <a:pt x="5342455" y="2051856"/>
                  <a:pt x="5349291" y="2047911"/>
                  <a:pt x="5356631" y="2047911"/>
                </a:cubicBezTo>
                <a:close/>
                <a:moveTo>
                  <a:pt x="1153102" y="2045314"/>
                </a:moveTo>
                <a:cubicBezTo>
                  <a:pt x="1155284" y="2045314"/>
                  <a:pt x="1157452" y="2045900"/>
                  <a:pt x="1159367" y="2047009"/>
                </a:cubicBezTo>
                <a:cubicBezTo>
                  <a:pt x="1162268" y="2048681"/>
                  <a:pt x="1164345" y="2051386"/>
                  <a:pt x="1165212" y="2054625"/>
                </a:cubicBezTo>
                <a:cubicBezTo>
                  <a:pt x="1166079" y="2057864"/>
                  <a:pt x="1165634" y="2061247"/>
                  <a:pt x="1163957" y="2064148"/>
                </a:cubicBezTo>
                <a:cubicBezTo>
                  <a:pt x="1161719" y="2068019"/>
                  <a:pt x="1157549" y="2070426"/>
                  <a:pt x="1153075" y="2070426"/>
                </a:cubicBezTo>
                <a:cubicBezTo>
                  <a:pt x="1150888" y="2070426"/>
                  <a:pt x="1148716" y="2069840"/>
                  <a:pt x="1146803" y="2068743"/>
                </a:cubicBezTo>
                <a:cubicBezTo>
                  <a:pt x="1140818" y="2065285"/>
                  <a:pt x="1138756" y="2057589"/>
                  <a:pt x="1142218" y="2051598"/>
                </a:cubicBezTo>
                <a:cubicBezTo>
                  <a:pt x="1144454" y="2047721"/>
                  <a:pt x="1148624" y="2045314"/>
                  <a:pt x="1153102" y="2045314"/>
                </a:cubicBezTo>
                <a:close/>
                <a:moveTo>
                  <a:pt x="2619100" y="2038166"/>
                </a:moveTo>
                <a:cubicBezTo>
                  <a:pt x="2617195" y="2038166"/>
                  <a:pt x="2615307" y="2038763"/>
                  <a:pt x="2613725" y="2039918"/>
                </a:cubicBezTo>
                <a:cubicBezTo>
                  <a:pt x="2608322" y="2043864"/>
                  <a:pt x="2602312" y="2046816"/>
                  <a:pt x="2595861" y="2048700"/>
                </a:cubicBezTo>
                <a:cubicBezTo>
                  <a:pt x="2593068" y="2049521"/>
                  <a:pt x="2590830" y="2051624"/>
                  <a:pt x="2589842" y="2054357"/>
                </a:cubicBezTo>
                <a:cubicBezTo>
                  <a:pt x="2588854" y="2057097"/>
                  <a:pt x="2589234" y="2060147"/>
                  <a:pt x="2590866" y="2062559"/>
                </a:cubicBezTo>
                <a:lnTo>
                  <a:pt x="2590864" y="2062557"/>
                </a:lnTo>
                <a:cubicBezTo>
                  <a:pt x="2594480" y="2067905"/>
                  <a:pt x="2597182" y="2073786"/>
                  <a:pt x="2598900" y="2080041"/>
                </a:cubicBezTo>
                <a:cubicBezTo>
                  <a:pt x="2599675" y="2082861"/>
                  <a:pt x="2601759" y="2085142"/>
                  <a:pt x="2604502" y="2086164"/>
                </a:cubicBezTo>
                <a:cubicBezTo>
                  <a:pt x="2605536" y="2086549"/>
                  <a:pt x="2606616" y="2086739"/>
                  <a:pt x="2607690" y="2086739"/>
                </a:cubicBezTo>
                <a:cubicBezTo>
                  <a:pt x="2609467" y="2086739"/>
                  <a:pt x="2611231" y="2086221"/>
                  <a:pt x="2612750" y="2085205"/>
                </a:cubicBezTo>
                <a:cubicBezTo>
                  <a:pt x="2618374" y="2081455"/>
                  <a:pt x="2624568" y="2078738"/>
                  <a:pt x="2631164" y="2077130"/>
                </a:cubicBezTo>
                <a:cubicBezTo>
                  <a:pt x="2634102" y="2076412"/>
                  <a:pt x="2636495" y="2074287"/>
                  <a:pt x="2637548" y="2071455"/>
                </a:cubicBezTo>
                <a:cubicBezTo>
                  <a:pt x="2638603" y="2068618"/>
                  <a:pt x="2638183" y="2065448"/>
                  <a:pt x="2636431" y="2062984"/>
                </a:cubicBezTo>
                <a:cubicBezTo>
                  <a:pt x="2632525" y="2057504"/>
                  <a:pt x="2629657" y="2051422"/>
                  <a:pt x="2627902" y="2044909"/>
                </a:cubicBezTo>
                <a:cubicBezTo>
                  <a:pt x="2627121" y="2042008"/>
                  <a:pt x="2624962" y="2039682"/>
                  <a:pt x="2622128" y="2038682"/>
                </a:cubicBezTo>
                <a:cubicBezTo>
                  <a:pt x="2621142" y="2038332"/>
                  <a:pt x="2620117" y="2038166"/>
                  <a:pt x="2619100" y="2038166"/>
                </a:cubicBezTo>
                <a:close/>
                <a:moveTo>
                  <a:pt x="2268768" y="2036051"/>
                </a:moveTo>
                <a:cubicBezTo>
                  <a:pt x="2267157" y="2036051"/>
                  <a:pt x="2265557" y="2036476"/>
                  <a:pt x="2264139" y="2037314"/>
                </a:cubicBezTo>
                <a:cubicBezTo>
                  <a:pt x="2260853" y="2039249"/>
                  <a:pt x="2257358" y="2040904"/>
                  <a:pt x="2253751" y="2042225"/>
                </a:cubicBezTo>
                <a:cubicBezTo>
                  <a:pt x="2251231" y="2043144"/>
                  <a:pt x="2249246" y="2045131"/>
                  <a:pt x="2248323" y="2047647"/>
                </a:cubicBezTo>
                <a:cubicBezTo>
                  <a:pt x="2247401" y="2050169"/>
                  <a:pt x="2247634" y="2052966"/>
                  <a:pt x="2248964" y="2055298"/>
                </a:cubicBezTo>
                <a:lnTo>
                  <a:pt x="2248964" y="2055297"/>
                </a:lnTo>
                <a:cubicBezTo>
                  <a:pt x="2250897" y="2058686"/>
                  <a:pt x="2252520" y="2062282"/>
                  <a:pt x="2253789" y="2065986"/>
                </a:cubicBezTo>
                <a:cubicBezTo>
                  <a:pt x="2254673" y="2068571"/>
                  <a:pt x="2256665" y="2070616"/>
                  <a:pt x="2259219" y="2071575"/>
                </a:cubicBezTo>
                <a:cubicBezTo>
                  <a:pt x="2260253" y="2071959"/>
                  <a:pt x="2261333" y="2072150"/>
                  <a:pt x="2262413" y="2072150"/>
                </a:cubicBezTo>
                <a:cubicBezTo>
                  <a:pt x="2263998" y="2072150"/>
                  <a:pt x="2265575" y="2071736"/>
                  <a:pt x="2266982" y="2070926"/>
                </a:cubicBezTo>
                <a:cubicBezTo>
                  <a:pt x="2270359" y="2068968"/>
                  <a:pt x="2273944" y="2067331"/>
                  <a:pt x="2277634" y="2066062"/>
                </a:cubicBezTo>
                <a:cubicBezTo>
                  <a:pt x="2280240" y="2065160"/>
                  <a:pt x="2282298" y="2063133"/>
                  <a:pt x="2283233" y="2060542"/>
                </a:cubicBezTo>
                <a:cubicBezTo>
                  <a:pt x="2284173" y="2057952"/>
                  <a:pt x="2283885" y="2055074"/>
                  <a:pt x="2282458" y="2052719"/>
                </a:cubicBezTo>
                <a:cubicBezTo>
                  <a:pt x="2280414" y="2049336"/>
                  <a:pt x="2278688" y="2045746"/>
                  <a:pt x="2277330" y="2042036"/>
                </a:cubicBezTo>
                <a:cubicBezTo>
                  <a:pt x="2276402" y="2039491"/>
                  <a:pt x="2274388" y="2037492"/>
                  <a:pt x="2271841" y="2036585"/>
                </a:cubicBezTo>
                <a:cubicBezTo>
                  <a:pt x="2270842" y="2036223"/>
                  <a:pt x="2269805" y="2036051"/>
                  <a:pt x="2268768" y="2036051"/>
                </a:cubicBezTo>
                <a:close/>
                <a:moveTo>
                  <a:pt x="1920229" y="2030496"/>
                </a:moveTo>
                <a:cubicBezTo>
                  <a:pt x="1918747" y="2030496"/>
                  <a:pt x="1917271" y="2030858"/>
                  <a:pt x="1915936" y="2031570"/>
                </a:cubicBezTo>
                <a:cubicBezTo>
                  <a:pt x="1914069" y="2032563"/>
                  <a:pt x="1912153" y="2033466"/>
                  <a:pt x="1910192" y="2034275"/>
                </a:cubicBezTo>
                <a:cubicBezTo>
                  <a:pt x="1907837" y="2035246"/>
                  <a:pt x="1905999" y="2037159"/>
                  <a:pt x="1905117" y="2039548"/>
                </a:cubicBezTo>
                <a:cubicBezTo>
                  <a:pt x="1904236" y="2041932"/>
                  <a:pt x="1904394" y="2044585"/>
                  <a:pt x="1905551" y="2046848"/>
                </a:cubicBezTo>
                <a:cubicBezTo>
                  <a:pt x="1906481" y="2048669"/>
                  <a:pt x="1907326" y="2050524"/>
                  <a:pt x="1908084" y="2052437"/>
                </a:cubicBezTo>
                <a:cubicBezTo>
                  <a:pt x="1909034" y="2054826"/>
                  <a:pt x="1910953" y="2056711"/>
                  <a:pt x="1913365" y="2057612"/>
                </a:cubicBezTo>
                <a:cubicBezTo>
                  <a:pt x="1914396" y="2057997"/>
                  <a:pt x="1915477" y="2058187"/>
                  <a:pt x="1916555" y="2058187"/>
                </a:cubicBezTo>
                <a:cubicBezTo>
                  <a:pt x="1917997" y="2058187"/>
                  <a:pt x="1919434" y="2057848"/>
                  <a:pt x="1920743" y="2057170"/>
                </a:cubicBezTo>
                <a:cubicBezTo>
                  <a:pt x="1922652" y="2056182"/>
                  <a:pt x="1924614" y="2055286"/>
                  <a:pt x="1926621" y="2054487"/>
                </a:cubicBezTo>
                <a:cubicBezTo>
                  <a:pt x="1929034" y="2053534"/>
                  <a:pt x="1930923" y="2051598"/>
                  <a:pt x="1931816" y="2049163"/>
                </a:cubicBezTo>
                <a:cubicBezTo>
                  <a:pt x="1932712" y="2046727"/>
                  <a:pt x="1932528" y="2044028"/>
                  <a:pt x="1931311" y="2041736"/>
                </a:cubicBezTo>
                <a:lnTo>
                  <a:pt x="1931312" y="2041736"/>
                </a:lnTo>
                <a:cubicBezTo>
                  <a:pt x="1930335" y="2039904"/>
                  <a:pt x="1929445" y="2038020"/>
                  <a:pt x="1928644" y="2036102"/>
                </a:cubicBezTo>
                <a:cubicBezTo>
                  <a:pt x="1927653" y="2033730"/>
                  <a:pt x="1925712" y="2031886"/>
                  <a:pt x="1923294" y="2031024"/>
                </a:cubicBezTo>
                <a:cubicBezTo>
                  <a:pt x="1922300" y="2030668"/>
                  <a:pt x="1921263" y="2030496"/>
                  <a:pt x="1920229" y="2030496"/>
                </a:cubicBezTo>
                <a:close/>
                <a:moveTo>
                  <a:pt x="5009478" y="2027905"/>
                </a:moveTo>
                <a:cubicBezTo>
                  <a:pt x="5014906" y="2027905"/>
                  <a:pt x="5020271" y="2029347"/>
                  <a:pt x="5024998" y="2032075"/>
                </a:cubicBezTo>
                <a:cubicBezTo>
                  <a:pt x="5032195" y="2036228"/>
                  <a:pt x="5037341" y="2042931"/>
                  <a:pt x="5039489" y="2050960"/>
                </a:cubicBezTo>
                <a:cubicBezTo>
                  <a:pt x="5041643" y="2058984"/>
                  <a:pt x="5040540" y="2067364"/>
                  <a:pt x="5036382" y="2074561"/>
                </a:cubicBezTo>
                <a:cubicBezTo>
                  <a:pt x="5030845" y="2084153"/>
                  <a:pt x="5020512" y="2090115"/>
                  <a:pt x="5009422" y="2090115"/>
                </a:cubicBezTo>
                <a:cubicBezTo>
                  <a:pt x="5003987" y="2090115"/>
                  <a:pt x="4998618" y="2088673"/>
                  <a:pt x="4993902" y="2085950"/>
                </a:cubicBezTo>
                <a:cubicBezTo>
                  <a:pt x="4986699" y="2081792"/>
                  <a:pt x="4981554" y="2075083"/>
                  <a:pt x="4979405" y="2067060"/>
                </a:cubicBezTo>
                <a:cubicBezTo>
                  <a:pt x="4977257" y="2059036"/>
                  <a:pt x="4978359" y="2050650"/>
                  <a:pt x="4982506" y="2043465"/>
                </a:cubicBezTo>
                <a:cubicBezTo>
                  <a:pt x="4988049" y="2033867"/>
                  <a:pt x="4998388" y="2027905"/>
                  <a:pt x="5009478" y="2027905"/>
                </a:cubicBezTo>
                <a:close/>
                <a:moveTo>
                  <a:pt x="1571437" y="2023666"/>
                </a:moveTo>
                <a:cubicBezTo>
                  <a:pt x="1570062" y="2023666"/>
                  <a:pt x="1568692" y="2023976"/>
                  <a:pt x="1567434" y="2024591"/>
                </a:cubicBezTo>
                <a:cubicBezTo>
                  <a:pt x="1563927" y="2026303"/>
                  <a:pt x="1560254" y="2027727"/>
                  <a:pt x="1556513" y="2028813"/>
                </a:cubicBezTo>
                <a:cubicBezTo>
                  <a:pt x="1553905" y="2029571"/>
                  <a:pt x="1551771" y="2031449"/>
                  <a:pt x="1550692" y="2033936"/>
                </a:cubicBezTo>
                <a:cubicBezTo>
                  <a:pt x="1549612" y="2036429"/>
                  <a:pt x="1549695" y="2039272"/>
                  <a:pt x="1550924" y="2041690"/>
                </a:cubicBezTo>
                <a:cubicBezTo>
                  <a:pt x="1552605" y="2044999"/>
                  <a:pt x="1553963" y="2048485"/>
                  <a:pt x="1554965" y="2052046"/>
                </a:cubicBezTo>
                <a:cubicBezTo>
                  <a:pt x="1555772" y="2054906"/>
                  <a:pt x="1557924" y="2057198"/>
                  <a:pt x="1560726" y="2058180"/>
                </a:cubicBezTo>
                <a:cubicBezTo>
                  <a:pt x="1561708" y="2058525"/>
                  <a:pt x="1562728" y="2058691"/>
                  <a:pt x="1563741" y="2058691"/>
                </a:cubicBezTo>
                <a:cubicBezTo>
                  <a:pt x="1565623" y="2058691"/>
                  <a:pt x="1567486" y="2058111"/>
                  <a:pt x="1569057" y="2056986"/>
                </a:cubicBezTo>
                <a:cubicBezTo>
                  <a:pt x="1572500" y="2054510"/>
                  <a:pt x="1576232" y="2052402"/>
                  <a:pt x="1580147" y="2050720"/>
                </a:cubicBezTo>
                <a:cubicBezTo>
                  <a:pt x="1582590" y="2049663"/>
                  <a:pt x="1584450" y="2047595"/>
                  <a:pt x="1585243" y="2045056"/>
                </a:cubicBezTo>
                <a:cubicBezTo>
                  <a:pt x="1586034" y="2042512"/>
                  <a:pt x="1585674" y="2039755"/>
                  <a:pt x="1584261" y="2037497"/>
                </a:cubicBezTo>
                <a:cubicBezTo>
                  <a:pt x="1582571" y="2034809"/>
                  <a:pt x="1581061" y="2031972"/>
                  <a:pt x="1579763" y="2029066"/>
                </a:cubicBezTo>
                <a:cubicBezTo>
                  <a:pt x="1578755" y="2026808"/>
                  <a:pt x="1576874" y="2025057"/>
                  <a:pt x="1574548" y="2024212"/>
                </a:cubicBezTo>
                <a:cubicBezTo>
                  <a:pt x="1573542" y="2023845"/>
                  <a:pt x="1572489" y="2023666"/>
                  <a:pt x="1571437" y="2023666"/>
                </a:cubicBezTo>
                <a:close/>
                <a:moveTo>
                  <a:pt x="4315140" y="2023609"/>
                </a:moveTo>
                <a:cubicBezTo>
                  <a:pt x="4318007" y="2023609"/>
                  <a:pt x="4320839" y="2024373"/>
                  <a:pt x="4323331" y="2025815"/>
                </a:cubicBezTo>
                <a:cubicBezTo>
                  <a:pt x="4331182" y="2030341"/>
                  <a:pt x="4333876" y="2040403"/>
                  <a:pt x="4329350" y="2048255"/>
                </a:cubicBezTo>
                <a:cubicBezTo>
                  <a:pt x="4326426" y="2053316"/>
                  <a:pt x="4320965" y="2056469"/>
                  <a:pt x="4315112" y="2056469"/>
                </a:cubicBezTo>
                <a:cubicBezTo>
                  <a:pt x="4312240" y="2056469"/>
                  <a:pt x="4309408" y="2055705"/>
                  <a:pt x="4306915" y="2054263"/>
                </a:cubicBezTo>
                <a:cubicBezTo>
                  <a:pt x="4303107" y="2052069"/>
                  <a:pt x="4300391" y="2048525"/>
                  <a:pt x="4299253" y="2044286"/>
                </a:cubicBezTo>
                <a:cubicBezTo>
                  <a:pt x="4298122" y="2040048"/>
                  <a:pt x="4298702" y="2035619"/>
                  <a:pt x="4300896" y="2031828"/>
                </a:cubicBezTo>
                <a:lnTo>
                  <a:pt x="4300896" y="2031829"/>
                </a:lnTo>
                <a:cubicBezTo>
                  <a:pt x="4303826" y="2026757"/>
                  <a:pt x="4309282" y="2023609"/>
                  <a:pt x="4315140" y="2023609"/>
                </a:cubicBezTo>
                <a:close/>
                <a:moveTo>
                  <a:pt x="4662321" y="2015373"/>
                </a:moveTo>
                <a:cubicBezTo>
                  <a:pt x="4668277" y="2015373"/>
                  <a:pt x="4674170" y="2016958"/>
                  <a:pt x="4679356" y="2019950"/>
                </a:cubicBezTo>
                <a:cubicBezTo>
                  <a:pt x="4695663" y="2029359"/>
                  <a:pt x="4701268" y="2050294"/>
                  <a:pt x="4691855" y="2066606"/>
                </a:cubicBezTo>
                <a:cubicBezTo>
                  <a:pt x="4685778" y="2077134"/>
                  <a:pt x="4674434" y="2083676"/>
                  <a:pt x="4662252" y="2083676"/>
                </a:cubicBezTo>
                <a:cubicBezTo>
                  <a:pt x="4656290" y="2083676"/>
                  <a:pt x="4650396" y="2082091"/>
                  <a:pt x="4645210" y="2079098"/>
                </a:cubicBezTo>
                <a:cubicBezTo>
                  <a:pt x="4628910" y="2069679"/>
                  <a:pt x="4623299" y="2048749"/>
                  <a:pt x="4632712" y="2032443"/>
                </a:cubicBezTo>
                <a:cubicBezTo>
                  <a:pt x="4638795" y="2021915"/>
                  <a:pt x="4650138" y="2015373"/>
                  <a:pt x="4662321" y="2015373"/>
                </a:cubicBezTo>
                <a:close/>
                <a:moveTo>
                  <a:pt x="3029687" y="2012432"/>
                </a:moveTo>
                <a:cubicBezTo>
                  <a:pt x="3034443" y="2012432"/>
                  <a:pt x="3039145" y="2013696"/>
                  <a:pt x="3043281" y="2016085"/>
                </a:cubicBezTo>
                <a:cubicBezTo>
                  <a:pt x="3049578" y="2019720"/>
                  <a:pt x="3054080" y="2025591"/>
                  <a:pt x="3055964" y="2032615"/>
                </a:cubicBezTo>
                <a:cubicBezTo>
                  <a:pt x="3057845" y="2039634"/>
                  <a:pt x="3056881" y="2046974"/>
                  <a:pt x="3053245" y="2053275"/>
                </a:cubicBezTo>
                <a:cubicBezTo>
                  <a:pt x="3048394" y="2061672"/>
                  <a:pt x="3039351" y="2066893"/>
                  <a:pt x="3029641" y="2066893"/>
                </a:cubicBezTo>
                <a:cubicBezTo>
                  <a:pt x="3024897" y="2066893"/>
                  <a:pt x="3020199" y="2065629"/>
                  <a:pt x="3016053" y="2063240"/>
                </a:cubicBezTo>
                <a:cubicBezTo>
                  <a:pt x="3009771" y="2059616"/>
                  <a:pt x="3005271" y="2053740"/>
                  <a:pt x="3003387" y="2046704"/>
                </a:cubicBezTo>
                <a:cubicBezTo>
                  <a:pt x="3001500" y="2039668"/>
                  <a:pt x="3002463" y="2032334"/>
                  <a:pt x="3006090" y="2026050"/>
                </a:cubicBezTo>
                <a:cubicBezTo>
                  <a:pt x="3010938" y="2017647"/>
                  <a:pt x="3019978" y="2012432"/>
                  <a:pt x="3029687" y="2012432"/>
                </a:cubicBezTo>
                <a:close/>
                <a:moveTo>
                  <a:pt x="5253441" y="2003702"/>
                </a:moveTo>
                <a:cubicBezTo>
                  <a:pt x="5258190" y="2003702"/>
                  <a:pt x="5262889" y="2004966"/>
                  <a:pt x="5267030" y="2007355"/>
                </a:cubicBezTo>
                <a:cubicBezTo>
                  <a:pt x="5273319" y="2010990"/>
                  <a:pt x="5277827" y="2016866"/>
                  <a:pt x="5279711" y="2023885"/>
                </a:cubicBezTo>
                <a:cubicBezTo>
                  <a:pt x="5281589" y="2030909"/>
                  <a:pt x="5280625" y="2038250"/>
                  <a:pt x="5276989" y="2044551"/>
                </a:cubicBezTo>
                <a:cubicBezTo>
                  <a:pt x="5272141" y="2052942"/>
                  <a:pt x="5263095" y="2058163"/>
                  <a:pt x="5253388" y="2058163"/>
                </a:cubicBezTo>
                <a:cubicBezTo>
                  <a:pt x="5248632" y="2058163"/>
                  <a:pt x="5243934" y="2056899"/>
                  <a:pt x="5239793" y="2054510"/>
                </a:cubicBezTo>
                <a:cubicBezTo>
                  <a:pt x="5233504" y="2050875"/>
                  <a:pt x="5228995" y="2044999"/>
                  <a:pt x="5227111" y="2037980"/>
                </a:cubicBezTo>
                <a:cubicBezTo>
                  <a:pt x="5225233" y="2030955"/>
                  <a:pt x="5226198" y="2023615"/>
                  <a:pt x="5229834" y="2017314"/>
                </a:cubicBezTo>
                <a:cubicBezTo>
                  <a:pt x="5234681" y="2008923"/>
                  <a:pt x="5243728" y="2003702"/>
                  <a:pt x="5253441" y="2003702"/>
                </a:cubicBezTo>
                <a:close/>
                <a:moveTo>
                  <a:pt x="2514751" y="2003467"/>
                </a:moveTo>
                <a:cubicBezTo>
                  <a:pt x="2512963" y="2003467"/>
                  <a:pt x="2511190" y="2003990"/>
                  <a:pt x="2509668" y="2005018"/>
                </a:cubicBezTo>
                <a:cubicBezTo>
                  <a:pt x="2504973" y="2008171"/>
                  <a:pt x="2499869" y="2010635"/>
                  <a:pt x="2494499" y="2012341"/>
                </a:cubicBezTo>
                <a:cubicBezTo>
                  <a:pt x="2491802" y="2013203"/>
                  <a:pt x="2489660" y="2015259"/>
                  <a:pt x="2488692" y="2017918"/>
                </a:cubicBezTo>
                <a:cubicBezTo>
                  <a:pt x="2487727" y="2020577"/>
                  <a:pt x="2488052" y="2023529"/>
                  <a:pt x="2489568" y="2025919"/>
                </a:cubicBezTo>
                <a:lnTo>
                  <a:pt x="2489569" y="2025918"/>
                </a:lnTo>
                <a:cubicBezTo>
                  <a:pt x="2492496" y="2030525"/>
                  <a:pt x="2494781" y="2035511"/>
                  <a:pt x="2496363" y="2040732"/>
                </a:cubicBezTo>
                <a:cubicBezTo>
                  <a:pt x="2497188" y="2043454"/>
                  <a:pt x="2499238" y="2045637"/>
                  <a:pt x="2501906" y="2046630"/>
                </a:cubicBezTo>
                <a:cubicBezTo>
                  <a:pt x="2502937" y="2047015"/>
                  <a:pt x="2504014" y="2047205"/>
                  <a:pt x="2505088" y="2047205"/>
                </a:cubicBezTo>
                <a:cubicBezTo>
                  <a:pt x="2506788" y="2047205"/>
                  <a:pt x="2508480" y="2046728"/>
                  <a:pt x="2509956" y="2045797"/>
                </a:cubicBezTo>
                <a:cubicBezTo>
                  <a:pt x="2514792" y="2042742"/>
                  <a:pt x="2520034" y="2040398"/>
                  <a:pt x="2525532" y="2038825"/>
                </a:cubicBezTo>
                <a:cubicBezTo>
                  <a:pt x="2528324" y="2038027"/>
                  <a:pt x="2530570" y="2035947"/>
                  <a:pt x="2531577" y="2033219"/>
                </a:cubicBezTo>
                <a:cubicBezTo>
                  <a:pt x="2532582" y="2030497"/>
                  <a:pt x="2532233" y="2027452"/>
                  <a:pt x="2530630" y="2025029"/>
                </a:cubicBezTo>
                <a:cubicBezTo>
                  <a:pt x="2527537" y="2020359"/>
                  <a:pt x="2525125" y="2015259"/>
                  <a:pt x="2523459" y="2009882"/>
                </a:cubicBezTo>
                <a:cubicBezTo>
                  <a:pt x="2522606" y="2007131"/>
                  <a:pt x="2520504" y="2004943"/>
                  <a:pt x="2517787" y="2003984"/>
                </a:cubicBezTo>
                <a:cubicBezTo>
                  <a:pt x="2516799" y="2003639"/>
                  <a:pt x="2515775" y="2003467"/>
                  <a:pt x="2514751" y="2003467"/>
                </a:cubicBezTo>
                <a:close/>
                <a:moveTo>
                  <a:pt x="1049905" y="2002220"/>
                </a:moveTo>
                <a:cubicBezTo>
                  <a:pt x="1053065" y="2002220"/>
                  <a:pt x="1056183" y="2003058"/>
                  <a:pt x="1058931" y="2004643"/>
                </a:cubicBezTo>
                <a:cubicBezTo>
                  <a:pt x="1063112" y="2007056"/>
                  <a:pt x="1066108" y="2010962"/>
                  <a:pt x="1067360" y="2015631"/>
                </a:cubicBezTo>
                <a:cubicBezTo>
                  <a:pt x="1068609" y="2020295"/>
                  <a:pt x="1067966" y="2025166"/>
                  <a:pt x="1065551" y="2029359"/>
                </a:cubicBezTo>
                <a:cubicBezTo>
                  <a:pt x="1062329" y="2034936"/>
                  <a:pt x="1056321" y="2038405"/>
                  <a:pt x="1049871" y="2038405"/>
                </a:cubicBezTo>
                <a:cubicBezTo>
                  <a:pt x="1046715" y="2038405"/>
                  <a:pt x="1043593" y="2037560"/>
                  <a:pt x="1040841" y="2035975"/>
                </a:cubicBezTo>
                <a:cubicBezTo>
                  <a:pt x="1036665" y="2033563"/>
                  <a:pt x="1033680" y="2029663"/>
                  <a:pt x="1032427" y="2024982"/>
                </a:cubicBezTo>
                <a:cubicBezTo>
                  <a:pt x="1031174" y="2020313"/>
                  <a:pt x="1031812" y="2015436"/>
                  <a:pt x="1034223" y="2011266"/>
                </a:cubicBezTo>
                <a:cubicBezTo>
                  <a:pt x="1037441" y="2005683"/>
                  <a:pt x="1043453" y="2002220"/>
                  <a:pt x="1049905" y="2002220"/>
                </a:cubicBezTo>
                <a:close/>
                <a:moveTo>
                  <a:pt x="2164889" y="1999791"/>
                </a:moveTo>
                <a:cubicBezTo>
                  <a:pt x="2163330" y="1999791"/>
                  <a:pt x="2161779" y="2000187"/>
                  <a:pt x="2160392" y="2000974"/>
                </a:cubicBezTo>
                <a:cubicBezTo>
                  <a:pt x="2157652" y="2002531"/>
                  <a:pt x="2154778" y="2003892"/>
                  <a:pt x="2151843" y="2005024"/>
                </a:cubicBezTo>
                <a:cubicBezTo>
                  <a:pt x="2149384" y="2005977"/>
                  <a:pt x="2147457" y="2007942"/>
                  <a:pt x="2146558" y="2010423"/>
                </a:cubicBezTo>
                <a:cubicBezTo>
                  <a:pt x="2145660" y="2012899"/>
                  <a:pt x="2145879" y="2015644"/>
                  <a:pt x="2147153" y="2017947"/>
                </a:cubicBezTo>
                <a:lnTo>
                  <a:pt x="2147152" y="2017946"/>
                </a:lnTo>
                <a:cubicBezTo>
                  <a:pt x="2148729" y="2020795"/>
                  <a:pt x="2150096" y="2023765"/>
                  <a:pt x="2151211" y="2026780"/>
                </a:cubicBezTo>
                <a:cubicBezTo>
                  <a:pt x="2152132" y="2029273"/>
                  <a:pt x="2154102" y="2031243"/>
                  <a:pt x="2156598" y="2032168"/>
                </a:cubicBezTo>
                <a:cubicBezTo>
                  <a:pt x="2157620" y="2032547"/>
                  <a:pt x="2158691" y="2032730"/>
                  <a:pt x="2159760" y="2032730"/>
                </a:cubicBezTo>
                <a:cubicBezTo>
                  <a:pt x="2161293" y="2032730"/>
                  <a:pt x="2162821" y="2032346"/>
                  <a:pt x="2164193" y="2031582"/>
                </a:cubicBezTo>
                <a:cubicBezTo>
                  <a:pt x="2166986" y="2030026"/>
                  <a:pt x="2169909" y="2028681"/>
                  <a:pt x="2172878" y="2027584"/>
                </a:cubicBezTo>
                <a:cubicBezTo>
                  <a:pt x="2175397" y="2026648"/>
                  <a:pt x="2177375" y="2024655"/>
                  <a:pt x="2178286" y="2022128"/>
                </a:cubicBezTo>
                <a:cubicBezTo>
                  <a:pt x="2179199" y="2019606"/>
                  <a:pt x="2178952" y="2016809"/>
                  <a:pt x="2177613" y="2014483"/>
                </a:cubicBezTo>
                <a:cubicBezTo>
                  <a:pt x="2175985" y="2011657"/>
                  <a:pt x="2174566" y="2008682"/>
                  <a:pt x="2173400" y="2005638"/>
                </a:cubicBezTo>
                <a:cubicBezTo>
                  <a:pt x="2172447" y="2003162"/>
                  <a:pt x="2170464" y="2001221"/>
                  <a:pt x="2167964" y="2000325"/>
                </a:cubicBezTo>
                <a:cubicBezTo>
                  <a:pt x="2166965" y="1999969"/>
                  <a:pt x="2165925" y="1999791"/>
                  <a:pt x="2164889" y="1999791"/>
                </a:cubicBezTo>
                <a:close/>
                <a:moveTo>
                  <a:pt x="111628" y="1995540"/>
                </a:moveTo>
                <a:cubicBezTo>
                  <a:pt x="117535" y="1995540"/>
                  <a:pt x="123382" y="1997114"/>
                  <a:pt x="128534" y="2000083"/>
                </a:cubicBezTo>
                <a:cubicBezTo>
                  <a:pt x="144703" y="2009423"/>
                  <a:pt x="150265" y="2030180"/>
                  <a:pt x="140929" y="2046360"/>
                </a:cubicBezTo>
                <a:cubicBezTo>
                  <a:pt x="134896" y="2056802"/>
                  <a:pt x="123647" y="2063292"/>
                  <a:pt x="111567" y="2063292"/>
                </a:cubicBezTo>
                <a:cubicBezTo>
                  <a:pt x="105654" y="2063292"/>
                  <a:pt x="99808" y="2061719"/>
                  <a:pt x="94659" y="2058749"/>
                </a:cubicBezTo>
                <a:cubicBezTo>
                  <a:pt x="86827" y="2054223"/>
                  <a:pt x="81221" y="2046923"/>
                  <a:pt x="78880" y="2038187"/>
                </a:cubicBezTo>
                <a:cubicBezTo>
                  <a:pt x="76540" y="2029445"/>
                  <a:pt x="77740" y="2020318"/>
                  <a:pt x="82263" y="2012484"/>
                </a:cubicBezTo>
                <a:cubicBezTo>
                  <a:pt x="88297" y="2002030"/>
                  <a:pt x="99549" y="1995540"/>
                  <a:pt x="111628" y="1995540"/>
                </a:cubicBezTo>
                <a:close/>
                <a:moveTo>
                  <a:pt x="1816430" y="1994507"/>
                </a:moveTo>
                <a:cubicBezTo>
                  <a:pt x="1814997" y="1994507"/>
                  <a:pt x="1813567" y="1994845"/>
                  <a:pt x="1812267" y="1995512"/>
                </a:cubicBezTo>
                <a:cubicBezTo>
                  <a:pt x="1810977" y="1996172"/>
                  <a:pt x="1809667" y="1996793"/>
                  <a:pt x="1808337" y="1997367"/>
                </a:cubicBezTo>
                <a:cubicBezTo>
                  <a:pt x="1806049" y="1998360"/>
                  <a:pt x="1804265" y="2000250"/>
                  <a:pt x="1803406" y="2002594"/>
                </a:cubicBezTo>
                <a:cubicBezTo>
                  <a:pt x="1802545" y="2004937"/>
                  <a:pt x="1802685" y="2007528"/>
                  <a:pt x="1803792" y="2009767"/>
                </a:cubicBezTo>
                <a:cubicBezTo>
                  <a:pt x="1804434" y="2011071"/>
                  <a:pt x="1805037" y="2012398"/>
                  <a:pt x="1805591" y="2013736"/>
                </a:cubicBezTo>
                <a:cubicBezTo>
                  <a:pt x="1806562" y="2016068"/>
                  <a:pt x="1808455" y="2017894"/>
                  <a:pt x="1810821" y="2018779"/>
                </a:cubicBezTo>
                <a:cubicBezTo>
                  <a:pt x="1811852" y="2019164"/>
                  <a:pt x="1812933" y="2019353"/>
                  <a:pt x="1814012" y="2019353"/>
                </a:cubicBezTo>
                <a:cubicBezTo>
                  <a:pt x="1815408" y="2019353"/>
                  <a:pt x="1816801" y="2019032"/>
                  <a:pt x="1818076" y="2018400"/>
                </a:cubicBezTo>
                <a:cubicBezTo>
                  <a:pt x="1819391" y="2017746"/>
                  <a:pt x="1820723" y="2017131"/>
                  <a:pt x="1822079" y="2016568"/>
                </a:cubicBezTo>
                <a:cubicBezTo>
                  <a:pt x="1824434" y="2015586"/>
                  <a:pt x="1826273" y="2013667"/>
                  <a:pt x="1827145" y="2011272"/>
                </a:cubicBezTo>
                <a:cubicBezTo>
                  <a:pt x="1828021" y="2008877"/>
                  <a:pt x="1827848" y="2006224"/>
                  <a:pt x="1826677" y="2003955"/>
                </a:cubicBezTo>
                <a:cubicBezTo>
                  <a:pt x="1826004" y="2002656"/>
                  <a:pt x="1825376" y="2001336"/>
                  <a:pt x="1824790" y="1999992"/>
                </a:cubicBezTo>
                <a:cubicBezTo>
                  <a:pt x="1823788" y="1997677"/>
                  <a:pt x="1821872" y="1995885"/>
                  <a:pt x="1819497" y="1995035"/>
                </a:cubicBezTo>
                <a:cubicBezTo>
                  <a:pt x="1818504" y="1994679"/>
                  <a:pt x="1817467" y="1994507"/>
                  <a:pt x="1816430" y="1994507"/>
                </a:cubicBezTo>
                <a:close/>
                <a:moveTo>
                  <a:pt x="4211933" y="1988538"/>
                </a:moveTo>
                <a:cubicBezTo>
                  <a:pt x="4214368" y="1988538"/>
                  <a:pt x="4216769" y="1989187"/>
                  <a:pt x="4218882" y="1990411"/>
                </a:cubicBezTo>
                <a:cubicBezTo>
                  <a:pt x="4222105" y="1992266"/>
                  <a:pt x="4224408" y="1995269"/>
                  <a:pt x="4225373" y="1998871"/>
                </a:cubicBezTo>
                <a:cubicBezTo>
                  <a:pt x="4226337" y="2002473"/>
                  <a:pt x="4225843" y="2006229"/>
                  <a:pt x="4223988" y="2009445"/>
                </a:cubicBezTo>
                <a:cubicBezTo>
                  <a:pt x="4221507" y="2013741"/>
                  <a:pt x="4216872" y="2016418"/>
                  <a:pt x="4211904" y="2016418"/>
                </a:cubicBezTo>
                <a:cubicBezTo>
                  <a:pt x="4209480" y="2016418"/>
                  <a:pt x="4207073" y="2015769"/>
                  <a:pt x="4204948" y="2014540"/>
                </a:cubicBezTo>
                <a:cubicBezTo>
                  <a:pt x="4201726" y="2012685"/>
                  <a:pt x="4199423" y="2009681"/>
                  <a:pt x="4198458" y="2006079"/>
                </a:cubicBezTo>
                <a:cubicBezTo>
                  <a:pt x="4197498" y="2002484"/>
                  <a:pt x="4197993" y="1998734"/>
                  <a:pt x="4199854" y="1995517"/>
                </a:cubicBezTo>
                <a:lnTo>
                  <a:pt x="4199854" y="1995516"/>
                </a:lnTo>
                <a:cubicBezTo>
                  <a:pt x="4202336" y="1991209"/>
                  <a:pt x="4206965" y="1988538"/>
                  <a:pt x="4211933" y="1988538"/>
                </a:cubicBezTo>
                <a:close/>
                <a:moveTo>
                  <a:pt x="4906276" y="1988401"/>
                </a:moveTo>
                <a:cubicBezTo>
                  <a:pt x="4912048" y="1988401"/>
                  <a:pt x="4917752" y="1989934"/>
                  <a:pt x="4922760" y="1992835"/>
                </a:cubicBezTo>
                <a:cubicBezTo>
                  <a:pt x="4930410" y="1997246"/>
                  <a:pt x="4935878" y="2004368"/>
                  <a:pt x="4938165" y="2012897"/>
                </a:cubicBezTo>
                <a:cubicBezTo>
                  <a:pt x="4940445" y="2021427"/>
                  <a:pt x="4939273" y="2030329"/>
                  <a:pt x="4934868" y="2037963"/>
                </a:cubicBezTo>
                <a:cubicBezTo>
                  <a:pt x="4928981" y="2048158"/>
                  <a:pt x="4917999" y="2054493"/>
                  <a:pt x="4906219" y="2054493"/>
                </a:cubicBezTo>
                <a:cubicBezTo>
                  <a:pt x="4900447" y="2054493"/>
                  <a:pt x="4894744" y="2052959"/>
                  <a:pt x="4889735" y="2050059"/>
                </a:cubicBezTo>
                <a:cubicBezTo>
                  <a:pt x="4873952" y="2040955"/>
                  <a:pt x="4868529" y="2020709"/>
                  <a:pt x="4877633" y="2004925"/>
                </a:cubicBezTo>
                <a:lnTo>
                  <a:pt x="4877633" y="2004926"/>
                </a:lnTo>
                <a:cubicBezTo>
                  <a:pt x="4883514" y="1994736"/>
                  <a:pt x="4894496" y="1988401"/>
                  <a:pt x="4906276" y="1988401"/>
                </a:cubicBezTo>
                <a:close/>
                <a:moveTo>
                  <a:pt x="1468123" y="1986471"/>
                </a:moveTo>
                <a:cubicBezTo>
                  <a:pt x="1466759" y="1986471"/>
                  <a:pt x="1465398" y="1986775"/>
                  <a:pt x="1464144" y="1987384"/>
                </a:cubicBezTo>
                <a:cubicBezTo>
                  <a:pt x="1459732" y="1989527"/>
                  <a:pt x="1455077" y="1991186"/>
                  <a:pt x="1450307" y="1992323"/>
                </a:cubicBezTo>
                <a:cubicBezTo>
                  <a:pt x="1447584" y="1992973"/>
                  <a:pt x="1445311" y="1994834"/>
                  <a:pt x="1444141" y="1997378"/>
                </a:cubicBezTo>
                <a:cubicBezTo>
                  <a:pt x="1442969" y="1999916"/>
                  <a:pt x="1443029" y="2002857"/>
                  <a:pt x="1444307" y="2005350"/>
                </a:cubicBezTo>
                <a:cubicBezTo>
                  <a:pt x="1446456" y="2009543"/>
                  <a:pt x="1448046" y="2014017"/>
                  <a:pt x="1449037" y="2018653"/>
                </a:cubicBezTo>
                <a:cubicBezTo>
                  <a:pt x="1449705" y="2021771"/>
                  <a:pt x="1451955" y="2024322"/>
                  <a:pt x="1454974" y="2025361"/>
                </a:cubicBezTo>
                <a:cubicBezTo>
                  <a:pt x="1455947" y="2025700"/>
                  <a:pt x="1456952" y="2025861"/>
                  <a:pt x="1457951" y="2025861"/>
                </a:cubicBezTo>
                <a:cubicBezTo>
                  <a:pt x="1460053" y="2025861"/>
                  <a:pt x="1462125" y="2025137"/>
                  <a:pt x="1463788" y="2023747"/>
                </a:cubicBezTo>
                <a:cubicBezTo>
                  <a:pt x="1468052" y="2020198"/>
                  <a:pt x="1472799" y="2017291"/>
                  <a:pt x="1477905" y="2015114"/>
                </a:cubicBezTo>
                <a:cubicBezTo>
                  <a:pt x="1480403" y="2014051"/>
                  <a:pt x="1482299" y="2011926"/>
                  <a:pt x="1483068" y="2009319"/>
                </a:cubicBezTo>
                <a:cubicBezTo>
                  <a:pt x="1483841" y="2006716"/>
                  <a:pt x="1483414" y="2003902"/>
                  <a:pt x="1481900" y="2001645"/>
                </a:cubicBezTo>
                <a:lnTo>
                  <a:pt x="1481900" y="2001646"/>
                </a:lnTo>
                <a:cubicBezTo>
                  <a:pt x="1479813" y="1998538"/>
                  <a:pt x="1477972" y="1995236"/>
                  <a:pt x="1476429" y="1991824"/>
                </a:cubicBezTo>
                <a:cubicBezTo>
                  <a:pt x="1475415" y="1989584"/>
                  <a:pt x="1473537" y="1987849"/>
                  <a:pt x="1471225" y="1987011"/>
                </a:cubicBezTo>
                <a:cubicBezTo>
                  <a:pt x="1470220" y="1986649"/>
                  <a:pt x="1469172" y="1986471"/>
                  <a:pt x="1468123" y="1986471"/>
                </a:cubicBezTo>
                <a:close/>
                <a:moveTo>
                  <a:pt x="5497396" y="1984765"/>
                </a:moveTo>
                <a:cubicBezTo>
                  <a:pt x="5500555" y="1984765"/>
                  <a:pt x="5503674" y="1985604"/>
                  <a:pt x="5506419" y="1987189"/>
                </a:cubicBezTo>
                <a:lnTo>
                  <a:pt x="5506420" y="1987189"/>
                </a:lnTo>
                <a:cubicBezTo>
                  <a:pt x="5515053" y="1992174"/>
                  <a:pt x="5518028" y="2003259"/>
                  <a:pt x="5513043" y="2011898"/>
                </a:cubicBezTo>
                <a:cubicBezTo>
                  <a:pt x="5509820" y="2017481"/>
                  <a:pt x="5503812" y="2020950"/>
                  <a:pt x="5497362" y="2020950"/>
                </a:cubicBezTo>
                <a:cubicBezTo>
                  <a:pt x="5494209" y="2020950"/>
                  <a:pt x="5491085" y="2020106"/>
                  <a:pt x="5488333" y="2018521"/>
                </a:cubicBezTo>
                <a:cubicBezTo>
                  <a:pt x="5484146" y="2016102"/>
                  <a:pt x="5481154" y="2012202"/>
                  <a:pt x="5479901" y="2007533"/>
                </a:cubicBezTo>
                <a:cubicBezTo>
                  <a:pt x="5478649" y="2002869"/>
                  <a:pt x="5479293" y="1997998"/>
                  <a:pt x="5481710" y="1993811"/>
                </a:cubicBezTo>
                <a:cubicBezTo>
                  <a:pt x="5484933" y="1988234"/>
                  <a:pt x="5490946" y="1984765"/>
                  <a:pt x="5497396" y="1984765"/>
                </a:cubicBezTo>
                <a:close/>
                <a:moveTo>
                  <a:pt x="8403" y="1983456"/>
                </a:moveTo>
                <a:cubicBezTo>
                  <a:pt x="9871" y="1983456"/>
                  <a:pt x="11320" y="1983846"/>
                  <a:pt x="12592" y="1984581"/>
                </a:cubicBezTo>
                <a:cubicBezTo>
                  <a:pt x="14531" y="1985701"/>
                  <a:pt x="15918" y="1987516"/>
                  <a:pt x="16501" y="1989688"/>
                </a:cubicBezTo>
                <a:cubicBezTo>
                  <a:pt x="17082" y="1991859"/>
                  <a:pt x="16785" y="1994116"/>
                  <a:pt x="15669" y="1996046"/>
                </a:cubicBezTo>
                <a:cubicBezTo>
                  <a:pt x="14169" y="1998648"/>
                  <a:pt x="11381" y="2000256"/>
                  <a:pt x="8386" y="2000256"/>
                </a:cubicBezTo>
                <a:cubicBezTo>
                  <a:pt x="6921" y="2000256"/>
                  <a:pt x="5474" y="1999866"/>
                  <a:pt x="4198" y="1999131"/>
                </a:cubicBezTo>
                <a:cubicBezTo>
                  <a:pt x="191" y="1996815"/>
                  <a:pt x="-1192" y="1991669"/>
                  <a:pt x="1124" y="1987660"/>
                </a:cubicBezTo>
                <a:lnTo>
                  <a:pt x="1122" y="1987660"/>
                </a:lnTo>
                <a:cubicBezTo>
                  <a:pt x="2619" y="1985064"/>
                  <a:pt x="5407" y="1983456"/>
                  <a:pt x="8403" y="1983456"/>
                </a:cubicBezTo>
                <a:close/>
                <a:moveTo>
                  <a:pt x="4559119" y="1977533"/>
                </a:moveTo>
                <a:cubicBezTo>
                  <a:pt x="4565127" y="1977533"/>
                  <a:pt x="4571066" y="1979130"/>
                  <a:pt x="4576304" y="1982151"/>
                </a:cubicBezTo>
                <a:cubicBezTo>
                  <a:pt x="4592730" y="1991640"/>
                  <a:pt x="4598383" y="2012736"/>
                  <a:pt x="4588894" y="2029180"/>
                </a:cubicBezTo>
                <a:cubicBezTo>
                  <a:pt x="4582766" y="2039795"/>
                  <a:pt x="4571330" y="2046394"/>
                  <a:pt x="4559056" y="2046394"/>
                </a:cubicBezTo>
                <a:cubicBezTo>
                  <a:pt x="4553042" y="2046394"/>
                  <a:pt x="4547097" y="2044797"/>
                  <a:pt x="4541865" y="2041776"/>
                </a:cubicBezTo>
                <a:cubicBezTo>
                  <a:pt x="4525433" y="2032282"/>
                  <a:pt x="4519786" y="2011185"/>
                  <a:pt x="4529275" y="1994753"/>
                </a:cubicBezTo>
                <a:lnTo>
                  <a:pt x="4529275" y="1994752"/>
                </a:lnTo>
                <a:cubicBezTo>
                  <a:pt x="4535404" y="1984133"/>
                  <a:pt x="4546839" y="1977533"/>
                  <a:pt x="4559119" y="1977533"/>
                </a:cubicBezTo>
                <a:close/>
                <a:moveTo>
                  <a:pt x="2926497" y="1969332"/>
                </a:moveTo>
                <a:cubicBezTo>
                  <a:pt x="2932215" y="1969332"/>
                  <a:pt x="2937869" y="1970854"/>
                  <a:pt x="2942852" y="1973726"/>
                </a:cubicBezTo>
                <a:cubicBezTo>
                  <a:pt x="2950425" y="1978097"/>
                  <a:pt x="2955847" y="1985167"/>
                  <a:pt x="2958113" y="1993622"/>
                </a:cubicBezTo>
                <a:cubicBezTo>
                  <a:pt x="2960379" y="2002071"/>
                  <a:pt x="2959216" y="2010899"/>
                  <a:pt x="2954839" y="2018481"/>
                </a:cubicBezTo>
                <a:cubicBezTo>
                  <a:pt x="2949004" y="2028589"/>
                  <a:pt x="2938120" y="2034867"/>
                  <a:pt x="2926434" y="2034867"/>
                </a:cubicBezTo>
                <a:cubicBezTo>
                  <a:pt x="2920720" y="2034867"/>
                  <a:pt x="2915066" y="2033345"/>
                  <a:pt x="2910082" y="2030473"/>
                </a:cubicBezTo>
                <a:cubicBezTo>
                  <a:pt x="2902509" y="2026102"/>
                  <a:pt x="2897088" y="2019032"/>
                  <a:pt x="2894821" y="2010577"/>
                </a:cubicBezTo>
                <a:cubicBezTo>
                  <a:pt x="2892555" y="2002128"/>
                  <a:pt x="2893719" y="1993300"/>
                  <a:pt x="2898095" y="1985718"/>
                </a:cubicBezTo>
                <a:cubicBezTo>
                  <a:pt x="2903928" y="1975610"/>
                  <a:pt x="2914812" y="1969332"/>
                  <a:pt x="2926497" y="1969332"/>
                </a:cubicBezTo>
                <a:close/>
                <a:moveTo>
                  <a:pt x="2410625" y="1968378"/>
                </a:moveTo>
                <a:cubicBezTo>
                  <a:pt x="2408934" y="1968378"/>
                  <a:pt x="2407254" y="1968850"/>
                  <a:pt x="2405787" y="1969768"/>
                </a:cubicBezTo>
                <a:cubicBezTo>
                  <a:pt x="2401852" y="1972232"/>
                  <a:pt x="2397638" y="1974254"/>
                  <a:pt x="2393268" y="1975787"/>
                </a:cubicBezTo>
                <a:cubicBezTo>
                  <a:pt x="2390689" y="1976689"/>
                  <a:pt x="2388652" y="1978699"/>
                  <a:pt x="2387714" y="1981261"/>
                </a:cubicBezTo>
                <a:cubicBezTo>
                  <a:pt x="2386778" y="1983829"/>
                  <a:pt x="2387039" y="1986678"/>
                  <a:pt x="2388430" y="1989027"/>
                </a:cubicBezTo>
                <a:cubicBezTo>
                  <a:pt x="2390741" y="1992944"/>
                  <a:pt x="2392633" y="1997131"/>
                  <a:pt x="2394052" y="2001485"/>
                </a:cubicBezTo>
                <a:cubicBezTo>
                  <a:pt x="2394915" y="2004121"/>
                  <a:pt x="2396930" y="2006224"/>
                  <a:pt x="2399531" y="2007194"/>
                </a:cubicBezTo>
                <a:cubicBezTo>
                  <a:pt x="2400562" y="2007579"/>
                  <a:pt x="2401643" y="2007769"/>
                  <a:pt x="2402720" y="2007769"/>
                </a:cubicBezTo>
                <a:cubicBezTo>
                  <a:pt x="2404353" y="2007769"/>
                  <a:pt x="2405976" y="2007332"/>
                  <a:pt x="2407412" y="2006471"/>
                </a:cubicBezTo>
                <a:cubicBezTo>
                  <a:pt x="2411456" y="2004041"/>
                  <a:pt x="2415793" y="2002082"/>
                  <a:pt x="2420307" y="2000652"/>
                </a:cubicBezTo>
                <a:cubicBezTo>
                  <a:pt x="2422996" y="1999796"/>
                  <a:pt x="2425138" y="1997746"/>
                  <a:pt x="2426105" y="1995092"/>
                </a:cubicBezTo>
                <a:cubicBezTo>
                  <a:pt x="2427076" y="1992444"/>
                  <a:pt x="2426762" y="1989498"/>
                  <a:pt x="2425261" y="1987109"/>
                </a:cubicBezTo>
                <a:cubicBezTo>
                  <a:pt x="2422788" y="1983175"/>
                  <a:pt x="2420763" y="1978947"/>
                  <a:pt x="2419246" y="1974530"/>
                </a:cubicBezTo>
                <a:cubicBezTo>
                  <a:pt x="2418342" y="1971899"/>
                  <a:pt x="2416288" y="1969826"/>
                  <a:pt x="2413666" y="1968901"/>
                </a:cubicBezTo>
                <a:cubicBezTo>
                  <a:pt x="2412678" y="1968551"/>
                  <a:pt x="2411650" y="1968378"/>
                  <a:pt x="2410625" y="1968378"/>
                </a:cubicBezTo>
                <a:close/>
                <a:moveTo>
                  <a:pt x="2061503" y="1963909"/>
                </a:moveTo>
                <a:cubicBezTo>
                  <a:pt x="2059988" y="1963909"/>
                  <a:pt x="2058479" y="1964288"/>
                  <a:pt x="2057121" y="1965029"/>
                </a:cubicBezTo>
                <a:cubicBezTo>
                  <a:pt x="2054841" y="1966281"/>
                  <a:pt x="2052431" y="1967418"/>
                  <a:pt x="2049969" y="1968406"/>
                </a:cubicBezTo>
                <a:cubicBezTo>
                  <a:pt x="2047577" y="1969365"/>
                  <a:pt x="2045703" y="1971295"/>
                  <a:pt x="2044809" y="1973713"/>
                </a:cubicBezTo>
                <a:cubicBezTo>
                  <a:pt x="2043919" y="1976131"/>
                  <a:pt x="2044094" y="1978813"/>
                  <a:pt x="2045289" y="1981100"/>
                </a:cubicBezTo>
                <a:cubicBezTo>
                  <a:pt x="2046443" y="1983299"/>
                  <a:pt x="2047480" y="1985585"/>
                  <a:pt x="2048370" y="1987900"/>
                </a:cubicBezTo>
                <a:cubicBezTo>
                  <a:pt x="2049309" y="1990341"/>
                  <a:pt x="2051253" y="1992259"/>
                  <a:pt x="2053706" y="1993167"/>
                </a:cubicBezTo>
                <a:cubicBezTo>
                  <a:pt x="2054731" y="1993546"/>
                  <a:pt x="2055806" y="1993735"/>
                  <a:pt x="2056876" y="1993735"/>
                </a:cubicBezTo>
                <a:cubicBezTo>
                  <a:pt x="2058364" y="1993735"/>
                  <a:pt x="2059845" y="1993374"/>
                  <a:pt x="2061186" y="1992656"/>
                </a:cubicBezTo>
                <a:cubicBezTo>
                  <a:pt x="2063551" y="1991386"/>
                  <a:pt x="2066008" y="1990255"/>
                  <a:pt x="2068498" y="1989295"/>
                </a:cubicBezTo>
                <a:cubicBezTo>
                  <a:pt x="2070954" y="1988342"/>
                  <a:pt x="2072881" y="1986378"/>
                  <a:pt x="2073779" y="1983902"/>
                </a:cubicBezTo>
                <a:cubicBezTo>
                  <a:pt x="2074682" y="1981427"/>
                  <a:pt x="2074466" y="1978687"/>
                  <a:pt x="2073191" y="1976378"/>
                </a:cubicBezTo>
                <a:lnTo>
                  <a:pt x="2073191" y="1976379"/>
                </a:lnTo>
                <a:cubicBezTo>
                  <a:pt x="2071982" y="1974191"/>
                  <a:pt x="2070891" y="1971905"/>
                  <a:pt x="2069946" y="1969584"/>
                </a:cubicBezTo>
                <a:cubicBezTo>
                  <a:pt x="2068968" y="1967177"/>
                  <a:pt x="2067005" y="1965305"/>
                  <a:pt x="2064555" y="1964432"/>
                </a:cubicBezTo>
                <a:cubicBezTo>
                  <a:pt x="2063564" y="1964081"/>
                  <a:pt x="2062531" y="1963909"/>
                  <a:pt x="2061503" y="1963909"/>
                </a:cubicBezTo>
                <a:close/>
                <a:moveTo>
                  <a:pt x="5150239" y="1963370"/>
                </a:moveTo>
                <a:cubicBezTo>
                  <a:pt x="5155471" y="1963370"/>
                  <a:pt x="5160646" y="1964766"/>
                  <a:pt x="5165206" y="1967396"/>
                </a:cubicBezTo>
                <a:cubicBezTo>
                  <a:pt x="5172151" y="1971406"/>
                  <a:pt x="5177114" y="1977873"/>
                  <a:pt x="5179187" y="1985610"/>
                </a:cubicBezTo>
                <a:cubicBezTo>
                  <a:pt x="5181260" y="1993346"/>
                  <a:pt x="5180197" y="2001427"/>
                  <a:pt x="5176189" y="2008366"/>
                </a:cubicBezTo>
                <a:cubicBezTo>
                  <a:pt x="5170847" y="2017625"/>
                  <a:pt x="5160888" y="2023368"/>
                  <a:pt x="5150193" y="2023374"/>
                </a:cubicBezTo>
                <a:cubicBezTo>
                  <a:pt x="5144943" y="2023368"/>
                  <a:pt x="5139762" y="2021978"/>
                  <a:pt x="5135207" y="2019348"/>
                </a:cubicBezTo>
                <a:cubicBezTo>
                  <a:pt x="5120894" y="2011076"/>
                  <a:pt x="5115967" y="1992691"/>
                  <a:pt x="5124237" y="1978366"/>
                </a:cubicBezTo>
                <a:cubicBezTo>
                  <a:pt x="5129579" y="1969119"/>
                  <a:pt x="5139544" y="1963370"/>
                  <a:pt x="5150239" y="1963370"/>
                </a:cubicBezTo>
                <a:close/>
                <a:moveTo>
                  <a:pt x="1712588" y="1958178"/>
                </a:moveTo>
                <a:cubicBezTo>
                  <a:pt x="1711201" y="1958178"/>
                  <a:pt x="1709816" y="1958494"/>
                  <a:pt x="1708548" y="1959120"/>
                </a:cubicBezTo>
                <a:cubicBezTo>
                  <a:pt x="1707680" y="1959551"/>
                  <a:pt x="1706805" y="1959965"/>
                  <a:pt x="1705922" y="1960361"/>
                </a:cubicBezTo>
                <a:cubicBezTo>
                  <a:pt x="1703671" y="1961366"/>
                  <a:pt x="1701923" y="1963239"/>
                  <a:pt x="1701075" y="1965559"/>
                </a:cubicBezTo>
                <a:cubicBezTo>
                  <a:pt x="1700230" y="1967874"/>
                  <a:pt x="1700357" y="1970435"/>
                  <a:pt x="1701433" y="1972658"/>
                </a:cubicBezTo>
                <a:cubicBezTo>
                  <a:pt x="1701818" y="1973451"/>
                  <a:pt x="1702186" y="1974249"/>
                  <a:pt x="1702539" y="1975053"/>
                </a:cubicBezTo>
                <a:cubicBezTo>
                  <a:pt x="1703533" y="1977327"/>
                  <a:pt x="1705414" y="1979102"/>
                  <a:pt x="1707746" y="1979958"/>
                </a:cubicBezTo>
                <a:cubicBezTo>
                  <a:pt x="1708763" y="1980332"/>
                  <a:pt x="1709829" y="1980515"/>
                  <a:pt x="1710891" y="1980515"/>
                </a:cubicBezTo>
                <a:cubicBezTo>
                  <a:pt x="1712264" y="1980515"/>
                  <a:pt x="1713634" y="1980205"/>
                  <a:pt x="1714892" y="1979590"/>
                </a:cubicBezTo>
                <a:cubicBezTo>
                  <a:pt x="1715770" y="1979165"/>
                  <a:pt x="1716658" y="1978746"/>
                  <a:pt x="1717551" y="1978355"/>
                </a:cubicBezTo>
                <a:cubicBezTo>
                  <a:pt x="1719831" y="1977350"/>
                  <a:pt x="1721604" y="1975460"/>
                  <a:pt x="1722450" y="1973117"/>
                </a:cubicBezTo>
                <a:cubicBezTo>
                  <a:pt x="1723301" y="1970774"/>
                  <a:pt x="1723153" y="1968183"/>
                  <a:pt x="1722045" y="1965955"/>
                </a:cubicBezTo>
                <a:cubicBezTo>
                  <a:pt x="1721645" y="1965151"/>
                  <a:pt x="1721261" y="1964347"/>
                  <a:pt x="1720893" y="1963531"/>
                </a:cubicBezTo>
                <a:cubicBezTo>
                  <a:pt x="1719874" y="1961279"/>
                  <a:pt x="1717982" y="1959539"/>
                  <a:pt x="1715655" y="1958706"/>
                </a:cubicBezTo>
                <a:cubicBezTo>
                  <a:pt x="1714662" y="1958351"/>
                  <a:pt x="1713625" y="1958178"/>
                  <a:pt x="1712588" y="1958178"/>
                </a:cubicBezTo>
                <a:close/>
                <a:moveTo>
                  <a:pt x="4108734" y="1953744"/>
                </a:moveTo>
                <a:cubicBezTo>
                  <a:pt x="4110680" y="1953744"/>
                  <a:pt x="4112608" y="1954266"/>
                  <a:pt x="4114313" y="1955243"/>
                </a:cubicBezTo>
                <a:cubicBezTo>
                  <a:pt x="4116886" y="1956731"/>
                  <a:pt x="4118736" y="1959143"/>
                  <a:pt x="4119508" y="1962027"/>
                </a:cubicBezTo>
                <a:cubicBezTo>
                  <a:pt x="4120278" y="1964904"/>
                  <a:pt x="4119881" y="1967914"/>
                  <a:pt x="4118391" y="1970504"/>
                </a:cubicBezTo>
                <a:cubicBezTo>
                  <a:pt x="4116401" y="1973944"/>
                  <a:pt x="4112690" y="1976087"/>
                  <a:pt x="4108707" y="1976087"/>
                </a:cubicBezTo>
                <a:cubicBezTo>
                  <a:pt x="4106760" y="1976087"/>
                  <a:pt x="4104834" y="1975570"/>
                  <a:pt x="4103130" y="1974588"/>
                </a:cubicBezTo>
                <a:cubicBezTo>
                  <a:pt x="4097806" y="1971509"/>
                  <a:pt x="4095971" y="1964662"/>
                  <a:pt x="4099050" y="1959332"/>
                </a:cubicBezTo>
                <a:cubicBezTo>
                  <a:pt x="4101040" y="1955886"/>
                  <a:pt x="4104751" y="1953744"/>
                  <a:pt x="4108734" y="1953744"/>
                </a:cubicBezTo>
                <a:close/>
                <a:moveTo>
                  <a:pt x="946712" y="1952468"/>
                </a:moveTo>
                <a:cubicBezTo>
                  <a:pt x="951989" y="1952468"/>
                  <a:pt x="957213" y="1953876"/>
                  <a:pt x="961821" y="1956535"/>
                </a:cubicBezTo>
                <a:cubicBezTo>
                  <a:pt x="968821" y="1960578"/>
                  <a:pt x="973830" y="1967103"/>
                  <a:pt x="975926" y="1974915"/>
                </a:cubicBezTo>
                <a:cubicBezTo>
                  <a:pt x="978017" y="1982720"/>
                  <a:pt x="976943" y="1990882"/>
                  <a:pt x="972899" y="1997889"/>
                </a:cubicBezTo>
                <a:cubicBezTo>
                  <a:pt x="967506" y="2007228"/>
                  <a:pt x="957452" y="2013029"/>
                  <a:pt x="946661" y="2013029"/>
                </a:cubicBezTo>
                <a:cubicBezTo>
                  <a:pt x="941381" y="2013029"/>
                  <a:pt x="936159" y="2011622"/>
                  <a:pt x="931552" y="2008963"/>
                </a:cubicBezTo>
                <a:cubicBezTo>
                  <a:pt x="924550" y="2004919"/>
                  <a:pt x="919541" y="1998394"/>
                  <a:pt x="917445" y="1990583"/>
                </a:cubicBezTo>
                <a:cubicBezTo>
                  <a:pt x="915354" y="1982778"/>
                  <a:pt x="916428" y="1974616"/>
                  <a:pt x="920471" y="1967609"/>
                </a:cubicBezTo>
                <a:cubicBezTo>
                  <a:pt x="925865" y="1958269"/>
                  <a:pt x="935919" y="1952468"/>
                  <a:pt x="946712" y="1952468"/>
                </a:cubicBezTo>
                <a:close/>
                <a:moveTo>
                  <a:pt x="4803081" y="1949734"/>
                </a:moveTo>
                <a:cubicBezTo>
                  <a:pt x="4809043" y="1949734"/>
                  <a:pt x="4814937" y="1951319"/>
                  <a:pt x="4820123" y="1954312"/>
                </a:cubicBezTo>
                <a:cubicBezTo>
                  <a:pt x="4828020" y="1958872"/>
                  <a:pt x="4833672" y="1966236"/>
                  <a:pt x="4836033" y="1975046"/>
                </a:cubicBezTo>
                <a:cubicBezTo>
                  <a:pt x="4838393" y="1983863"/>
                  <a:pt x="4837181" y="1993064"/>
                  <a:pt x="4832621" y="2000956"/>
                </a:cubicBezTo>
                <a:cubicBezTo>
                  <a:pt x="4826538" y="2011496"/>
                  <a:pt x="4815195" y="2018038"/>
                  <a:pt x="4803018" y="2018038"/>
                </a:cubicBezTo>
                <a:cubicBezTo>
                  <a:pt x="4797056" y="2018038"/>
                  <a:pt x="4791163" y="2016453"/>
                  <a:pt x="4785976" y="2013460"/>
                </a:cubicBezTo>
                <a:cubicBezTo>
                  <a:pt x="4778073" y="2008894"/>
                  <a:pt x="4772421" y="2001531"/>
                  <a:pt x="4770066" y="1992726"/>
                </a:cubicBezTo>
                <a:cubicBezTo>
                  <a:pt x="4767706" y="1983909"/>
                  <a:pt x="4768918" y="1974708"/>
                  <a:pt x="4773478" y="1966805"/>
                </a:cubicBezTo>
                <a:lnTo>
                  <a:pt x="4773478" y="1966804"/>
                </a:lnTo>
                <a:cubicBezTo>
                  <a:pt x="4779555" y="1956276"/>
                  <a:pt x="4790899" y="1949734"/>
                  <a:pt x="4803081" y="1949734"/>
                </a:cubicBezTo>
                <a:close/>
                <a:moveTo>
                  <a:pt x="1364298" y="1948298"/>
                </a:moveTo>
                <a:cubicBezTo>
                  <a:pt x="1362937" y="1948298"/>
                  <a:pt x="1361583" y="1948603"/>
                  <a:pt x="1360332" y="1949206"/>
                </a:cubicBezTo>
                <a:cubicBezTo>
                  <a:pt x="1354201" y="1952170"/>
                  <a:pt x="1347674" y="1954163"/>
                  <a:pt x="1340928" y="1955139"/>
                </a:cubicBezTo>
                <a:cubicBezTo>
                  <a:pt x="1337935" y="1955576"/>
                  <a:pt x="1335353" y="1957459"/>
                  <a:pt x="1334033" y="1960182"/>
                </a:cubicBezTo>
                <a:cubicBezTo>
                  <a:pt x="1332711" y="1962905"/>
                  <a:pt x="1332826" y="1966104"/>
                  <a:pt x="1334339" y="1968717"/>
                </a:cubicBezTo>
                <a:cubicBezTo>
                  <a:pt x="1338009" y="1975081"/>
                  <a:pt x="1340172" y="1982341"/>
                  <a:pt x="1340595" y="1989710"/>
                </a:cubicBezTo>
                <a:cubicBezTo>
                  <a:pt x="1340807" y="1993426"/>
                  <a:pt x="1343256" y="1996643"/>
                  <a:pt x="1346784" y="1997832"/>
                </a:cubicBezTo>
                <a:cubicBezTo>
                  <a:pt x="1347739" y="1998154"/>
                  <a:pt x="1348722" y="1998309"/>
                  <a:pt x="1349692" y="1998309"/>
                </a:cubicBezTo>
                <a:cubicBezTo>
                  <a:pt x="1352315" y="1998309"/>
                  <a:pt x="1354861" y="1997177"/>
                  <a:pt x="1356624" y="1995115"/>
                </a:cubicBezTo>
                <a:cubicBezTo>
                  <a:pt x="1361963" y="1988866"/>
                  <a:pt x="1368811" y="1983886"/>
                  <a:pt x="1376422" y="1980716"/>
                </a:cubicBezTo>
                <a:cubicBezTo>
                  <a:pt x="1379010" y="1979636"/>
                  <a:pt x="1380960" y="1977425"/>
                  <a:pt x="1381704" y="1974725"/>
                </a:cubicBezTo>
                <a:cubicBezTo>
                  <a:pt x="1382450" y="1972020"/>
                  <a:pt x="1381908" y="1969125"/>
                  <a:pt x="1380239" y="1966873"/>
                </a:cubicBezTo>
                <a:lnTo>
                  <a:pt x="1380240" y="1966873"/>
                </a:lnTo>
                <a:cubicBezTo>
                  <a:pt x="1377236" y="1962818"/>
                  <a:pt x="1374683" y="1958407"/>
                  <a:pt x="1372652" y="1953761"/>
                </a:cubicBezTo>
                <a:cubicBezTo>
                  <a:pt x="1371659" y="1951492"/>
                  <a:pt x="1369787" y="1949723"/>
                  <a:pt x="1367463" y="1948861"/>
                </a:cubicBezTo>
                <a:cubicBezTo>
                  <a:pt x="1366438" y="1948488"/>
                  <a:pt x="1365367" y="1948298"/>
                  <a:pt x="1364298" y="1948298"/>
                </a:cubicBezTo>
                <a:close/>
                <a:moveTo>
                  <a:pt x="4455916" y="1939970"/>
                </a:moveTo>
                <a:cubicBezTo>
                  <a:pt x="4461924" y="1939970"/>
                  <a:pt x="4467863" y="1941567"/>
                  <a:pt x="4473102" y="1944588"/>
                </a:cubicBezTo>
                <a:cubicBezTo>
                  <a:pt x="4481063" y="1949189"/>
                  <a:pt x="4486760" y="1956616"/>
                  <a:pt x="4489138" y="1965495"/>
                </a:cubicBezTo>
                <a:cubicBezTo>
                  <a:pt x="4491516" y="1974375"/>
                  <a:pt x="4490292" y="1983651"/>
                  <a:pt x="4485697" y="1991612"/>
                </a:cubicBezTo>
                <a:cubicBezTo>
                  <a:pt x="4479569" y="2002231"/>
                  <a:pt x="4468133" y="2008831"/>
                  <a:pt x="4455853" y="2008831"/>
                </a:cubicBezTo>
                <a:cubicBezTo>
                  <a:pt x="4449839" y="2008831"/>
                  <a:pt x="4443901" y="2007234"/>
                  <a:pt x="4438674" y="2004213"/>
                </a:cubicBezTo>
                <a:cubicBezTo>
                  <a:pt x="4430708" y="1999612"/>
                  <a:pt x="4425010" y="1992191"/>
                  <a:pt x="4422632" y="1983306"/>
                </a:cubicBezTo>
                <a:cubicBezTo>
                  <a:pt x="4420254" y="1974427"/>
                  <a:pt x="4421478" y="1965150"/>
                  <a:pt x="4426073" y="1957189"/>
                </a:cubicBezTo>
                <a:lnTo>
                  <a:pt x="4426072" y="1957189"/>
                </a:lnTo>
                <a:cubicBezTo>
                  <a:pt x="4432201" y="1946570"/>
                  <a:pt x="4443636" y="1939970"/>
                  <a:pt x="4455916" y="1939970"/>
                </a:cubicBezTo>
                <a:close/>
                <a:moveTo>
                  <a:pt x="5394195" y="1939723"/>
                </a:moveTo>
                <a:cubicBezTo>
                  <a:pt x="5398652" y="1939723"/>
                  <a:pt x="5403063" y="1940912"/>
                  <a:pt x="5406957" y="1943164"/>
                </a:cubicBezTo>
                <a:lnTo>
                  <a:pt x="5406957" y="1943163"/>
                </a:lnTo>
                <a:cubicBezTo>
                  <a:pt x="5412867" y="1946575"/>
                  <a:pt x="5417100" y="1952089"/>
                  <a:pt x="5418869" y="1958683"/>
                </a:cubicBezTo>
                <a:cubicBezTo>
                  <a:pt x="5420633" y="1965277"/>
                  <a:pt x="5419725" y="1972163"/>
                  <a:pt x="5416314" y="1978074"/>
                </a:cubicBezTo>
                <a:cubicBezTo>
                  <a:pt x="5411758" y="1985965"/>
                  <a:pt x="5403269" y="1990865"/>
                  <a:pt x="5394148" y="1990865"/>
                </a:cubicBezTo>
                <a:cubicBezTo>
                  <a:pt x="5389691" y="1990865"/>
                  <a:pt x="5385274" y="1989676"/>
                  <a:pt x="5381380" y="1987436"/>
                </a:cubicBezTo>
                <a:cubicBezTo>
                  <a:pt x="5375476" y="1984018"/>
                  <a:pt x="5371243" y="1978504"/>
                  <a:pt x="5369480" y="1971916"/>
                </a:cubicBezTo>
                <a:cubicBezTo>
                  <a:pt x="5367716" y="1965317"/>
                  <a:pt x="5368624" y="1958425"/>
                  <a:pt x="5372036" y="1952514"/>
                </a:cubicBezTo>
                <a:cubicBezTo>
                  <a:pt x="5376590" y="1944622"/>
                  <a:pt x="5385086" y="1939723"/>
                  <a:pt x="5394195" y="1939723"/>
                </a:cubicBezTo>
                <a:close/>
                <a:moveTo>
                  <a:pt x="2306327" y="1932854"/>
                </a:moveTo>
                <a:cubicBezTo>
                  <a:pt x="2304715" y="1932854"/>
                  <a:pt x="2303112" y="1933279"/>
                  <a:pt x="2301695" y="1934118"/>
                </a:cubicBezTo>
                <a:cubicBezTo>
                  <a:pt x="2298460" y="1936024"/>
                  <a:pt x="2295052" y="1937644"/>
                  <a:pt x="2291554" y="1938936"/>
                </a:cubicBezTo>
                <a:cubicBezTo>
                  <a:pt x="2289043" y="1939867"/>
                  <a:pt x="2287069" y="1941848"/>
                  <a:pt x="2286149" y="1944364"/>
                </a:cubicBezTo>
                <a:cubicBezTo>
                  <a:pt x="2285233" y="1946875"/>
                  <a:pt x="2285466" y="1949666"/>
                  <a:pt x="2286786" y="1951992"/>
                </a:cubicBezTo>
                <a:lnTo>
                  <a:pt x="2286786" y="1951991"/>
                </a:lnTo>
                <a:cubicBezTo>
                  <a:pt x="2288643" y="1955260"/>
                  <a:pt x="2290210" y="1958694"/>
                  <a:pt x="2291445" y="1962209"/>
                </a:cubicBezTo>
                <a:cubicBezTo>
                  <a:pt x="2292343" y="1964760"/>
                  <a:pt x="2294331" y="1966781"/>
                  <a:pt x="2296868" y="1967729"/>
                </a:cubicBezTo>
                <a:cubicBezTo>
                  <a:pt x="2297895" y="1968108"/>
                  <a:pt x="2298972" y="1968298"/>
                  <a:pt x="2300046" y="1968298"/>
                </a:cubicBezTo>
                <a:cubicBezTo>
                  <a:pt x="2301617" y="1968298"/>
                  <a:pt x="2303182" y="1967890"/>
                  <a:pt x="2304577" y="1967092"/>
                </a:cubicBezTo>
                <a:cubicBezTo>
                  <a:pt x="2307877" y="1965202"/>
                  <a:pt x="2311353" y="1963617"/>
                  <a:pt x="2314908" y="1962382"/>
                </a:cubicBezTo>
                <a:cubicBezTo>
                  <a:pt x="2317492" y="1961486"/>
                  <a:pt x="2319536" y="1959476"/>
                  <a:pt x="2320479" y="1956902"/>
                </a:cubicBezTo>
                <a:cubicBezTo>
                  <a:pt x="2321421" y="1954335"/>
                  <a:pt x="2321156" y="1951480"/>
                  <a:pt x="2319761" y="1949125"/>
                </a:cubicBezTo>
                <a:cubicBezTo>
                  <a:pt x="2317831" y="1945869"/>
                  <a:pt x="2316191" y="1942411"/>
                  <a:pt x="2314891" y="1938845"/>
                </a:cubicBezTo>
                <a:cubicBezTo>
                  <a:pt x="2313963" y="1936300"/>
                  <a:pt x="2311949" y="1934301"/>
                  <a:pt x="2309399" y="1933388"/>
                </a:cubicBezTo>
                <a:cubicBezTo>
                  <a:pt x="2308403" y="1933032"/>
                  <a:pt x="2307363" y="1932854"/>
                  <a:pt x="2306327" y="1932854"/>
                </a:cubicBezTo>
                <a:close/>
                <a:moveTo>
                  <a:pt x="1957389" y="1927845"/>
                </a:moveTo>
                <a:cubicBezTo>
                  <a:pt x="1955943" y="1927845"/>
                  <a:pt x="1954505" y="1928190"/>
                  <a:pt x="1953192" y="1928868"/>
                </a:cubicBezTo>
                <a:cubicBezTo>
                  <a:pt x="1951540" y="1929723"/>
                  <a:pt x="1949849" y="1930516"/>
                  <a:pt x="1948121" y="1931228"/>
                </a:cubicBezTo>
                <a:cubicBezTo>
                  <a:pt x="1945774" y="1932205"/>
                  <a:pt x="1943939" y="1934106"/>
                  <a:pt x="1943058" y="1936489"/>
                </a:cubicBezTo>
                <a:cubicBezTo>
                  <a:pt x="1942176" y="1938873"/>
                  <a:pt x="1942328" y="1941515"/>
                  <a:pt x="1943477" y="1943779"/>
                </a:cubicBezTo>
                <a:cubicBezTo>
                  <a:pt x="1944356" y="1945513"/>
                  <a:pt x="1945157" y="1947282"/>
                  <a:pt x="1945878" y="1949097"/>
                </a:cubicBezTo>
                <a:cubicBezTo>
                  <a:pt x="1946832" y="1951481"/>
                  <a:pt x="1948747" y="1953359"/>
                  <a:pt x="1951154" y="1954261"/>
                </a:cubicBezTo>
                <a:cubicBezTo>
                  <a:pt x="1952189" y="1954645"/>
                  <a:pt x="1953267" y="1954835"/>
                  <a:pt x="1954348" y="1954835"/>
                </a:cubicBezTo>
                <a:cubicBezTo>
                  <a:pt x="1955786" y="1954835"/>
                  <a:pt x="1957220" y="1954496"/>
                  <a:pt x="1958526" y="1953824"/>
                </a:cubicBezTo>
                <a:cubicBezTo>
                  <a:pt x="1960203" y="1952957"/>
                  <a:pt x="1961925" y="1952170"/>
                  <a:pt x="1963684" y="1951463"/>
                </a:cubicBezTo>
                <a:cubicBezTo>
                  <a:pt x="1966081" y="1950493"/>
                  <a:pt x="1967954" y="1948551"/>
                  <a:pt x="1968839" y="1946122"/>
                </a:cubicBezTo>
                <a:lnTo>
                  <a:pt x="1968838" y="1946122"/>
                </a:lnTo>
                <a:cubicBezTo>
                  <a:pt x="1969720" y="1943692"/>
                  <a:pt x="1969530" y="1940998"/>
                  <a:pt x="1968312" y="1938718"/>
                </a:cubicBezTo>
                <a:cubicBezTo>
                  <a:pt x="1967391" y="1936995"/>
                  <a:pt x="1966549" y="1935231"/>
                  <a:pt x="1965792" y="1933428"/>
                </a:cubicBezTo>
                <a:cubicBezTo>
                  <a:pt x="1964806" y="1931079"/>
                  <a:pt x="1962885" y="1929252"/>
                  <a:pt x="1960490" y="1928391"/>
                </a:cubicBezTo>
                <a:cubicBezTo>
                  <a:pt x="1959485" y="1928024"/>
                  <a:pt x="1958437" y="1927845"/>
                  <a:pt x="1957389" y="1927845"/>
                </a:cubicBezTo>
                <a:close/>
                <a:moveTo>
                  <a:pt x="2823306" y="1926232"/>
                </a:moveTo>
                <a:cubicBezTo>
                  <a:pt x="2829992" y="1926232"/>
                  <a:pt x="2836600" y="1928006"/>
                  <a:pt x="2842415" y="1931366"/>
                </a:cubicBezTo>
                <a:cubicBezTo>
                  <a:pt x="2860701" y="1941929"/>
                  <a:pt x="2866993" y="1965397"/>
                  <a:pt x="2856437" y="1983691"/>
                </a:cubicBezTo>
                <a:cubicBezTo>
                  <a:pt x="2849613" y="1995500"/>
                  <a:pt x="2836893" y="2002840"/>
                  <a:pt x="2823241" y="2002846"/>
                </a:cubicBezTo>
                <a:cubicBezTo>
                  <a:pt x="2816540" y="2002840"/>
                  <a:pt x="2809930" y="2001066"/>
                  <a:pt x="2804117" y="1997705"/>
                </a:cubicBezTo>
                <a:lnTo>
                  <a:pt x="2804117" y="1997706"/>
                </a:lnTo>
                <a:cubicBezTo>
                  <a:pt x="2795258" y="1992589"/>
                  <a:pt x="2788919" y="1984329"/>
                  <a:pt x="2786271" y="1974450"/>
                </a:cubicBezTo>
                <a:cubicBezTo>
                  <a:pt x="2783623" y="1964571"/>
                  <a:pt x="2784982" y="1954249"/>
                  <a:pt x="2790097" y="1945381"/>
                </a:cubicBezTo>
                <a:cubicBezTo>
                  <a:pt x="2796921" y="1933572"/>
                  <a:pt x="2809646" y="1926232"/>
                  <a:pt x="2823306" y="1926232"/>
                </a:cubicBezTo>
                <a:close/>
                <a:moveTo>
                  <a:pt x="5638144" y="1925215"/>
                </a:moveTo>
                <a:cubicBezTo>
                  <a:pt x="5640235" y="1925215"/>
                  <a:pt x="5642309" y="1925772"/>
                  <a:pt x="5644135" y="1926829"/>
                </a:cubicBezTo>
                <a:cubicBezTo>
                  <a:pt x="5649862" y="1930137"/>
                  <a:pt x="5651832" y="1937489"/>
                  <a:pt x="5648529" y="1943215"/>
                </a:cubicBezTo>
                <a:cubicBezTo>
                  <a:pt x="5646392" y="1946914"/>
                  <a:pt x="5642401" y="1949217"/>
                  <a:pt x="5638121" y="1949217"/>
                </a:cubicBezTo>
                <a:cubicBezTo>
                  <a:pt x="5636025" y="1949217"/>
                  <a:pt x="5633958" y="1948660"/>
                  <a:pt x="5632142" y="1947609"/>
                </a:cubicBezTo>
                <a:lnTo>
                  <a:pt x="5632142" y="1947610"/>
                </a:lnTo>
                <a:cubicBezTo>
                  <a:pt x="5629362" y="1946007"/>
                  <a:pt x="5627380" y="1943417"/>
                  <a:pt x="5626547" y="1940321"/>
                </a:cubicBezTo>
                <a:cubicBezTo>
                  <a:pt x="5625721" y="1937225"/>
                  <a:pt x="5626145" y="1933991"/>
                  <a:pt x="5627748" y="1931223"/>
                </a:cubicBezTo>
                <a:cubicBezTo>
                  <a:pt x="5629885" y="1927512"/>
                  <a:pt x="5633870" y="1925215"/>
                  <a:pt x="5638144" y="1925215"/>
                </a:cubicBezTo>
                <a:close/>
                <a:moveTo>
                  <a:pt x="5047042" y="1924422"/>
                </a:moveTo>
                <a:cubicBezTo>
                  <a:pt x="5052516" y="1924422"/>
                  <a:pt x="5057927" y="1925881"/>
                  <a:pt x="5062700" y="1928633"/>
                </a:cubicBezTo>
                <a:cubicBezTo>
                  <a:pt x="5077685" y="1937282"/>
                  <a:pt x="5082837" y="1956512"/>
                  <a:pt x="5074187" y="1971497"/>
                </a:cubicBezTo>
                <a:cubicBezTo>
                  <a:pt x="5068598" y="1981176"/>
                  <a:pt x="5058173" y="1987195"/>
                  <a:pt x="5046985" y="1987195"/>
                </a:cubicBezTo>
                <a:cubicBezTo>
                  <a:pt x="5041511" y="1987195"/>
                  <a:pt x="5036095" y="1985736"/>
                  <a:pt x="5031322" y="1982985"/>
                </a:cubicBezTo>
                <a:cubicBezTo>
                  <a:pt x="5016337" y="1974335"/>
                  <a:pt x="5011184" y="1955105"/>
                  <a:pt x="5019834" y="1940120"/>
                </a:cubicBezTo>
                <a:cubicBezTo>
                  <a:pt x="5025423" y="1930442"/>
                  <a:pt x="5035854" y="1924422"/>
                  <a:pt x="5047042" y="1924422"/>
                </a:cubicBezTo>
                <a:close/>
                <a:moveTo>
                  <a:pt x="1609007" y="1921711"/>
                </a:moveTo>
                <a:cubicBezTo>
                  <a:pt x="1607660" y="1921711"/>
                  <a:pt x="1606316" y="1922010"/>
                  <a:pt x="1605075" y="1922601"/>
                </a:cubicBezTo>
                <a:lnTo>
                  <a:pt x="1603326" y="1923417"/>
                </a:lnTo>
                <a:cubicBezTo>
                  <a:pt x="1601091" y="1924417"/>
                  <a:pt x="1599354" y="1926277"/>
                  <a:pt x="1598505" y="1928570"/>
                </a:cubicBezTo>
                <a:cubicBezTo>
                  <a:pt x="1597652" y="1930867"/>
                  <a:pt x="1597760" y="1933406"/>
                  <a:pt x="1598803" y="1935623"/>
                </a:cubicBezTo>
                <a:lnTo>
                  <a:pt x="1599406" y="1936938"/>
                </a:lnTo>
                <a:cubicBezTo>
                  <a:pt x="1600418" y="1939195"/>
                  <a:pt x="1602301" y="1940947"/>
                  <a:pt x="1604630" y="1941791"/>
                </a:cubicBezTo>
                <a:cubicBezTo>
                  <a:pt x="1605632" y="1942153"/>
                  <a:pt x="1606680" y="1942331"/>
                  <a:pt x="1607729" y="1942331"/>
                </a:cubicBezTo>
                <a:cubicBezTo>
                  <a:pt x="1609107" y="1942331"/>
                  <a:pt x="1610484" y="1942021"/>
                  <a:pt x="1611746" y="1941401"/>
                </a:cubicBezTo>
                <a:lnTo>
                  <a:pt x="1613519" y="1940556"/>
                </a:lnTo>
                <a:cubicBezTo>
                  <a:pt x="1615748" y="1939534"/>
                  <a:pt x="1617464" y="1937650"/>
                  <a:pt x="1618288" y="1935341"/>
                </a:cubicBezTo>
                <a:cubicBezTo>
                  <a:pt x="1619112" y="1933032"/>
                  <a:pt x="1618969" y="1930488"/>
                  <a:pt x="1617895" y="1928288"/>
                </a:cubicBezTo>
                <a:lnTo>
                  <a:pt x="1617271" y="1926984"/>
                </a:lnTo>
                <a:cubicBezTo>
                  <a:pt x="1616246" y="1924772"/>
                  <a:pt x="1614380" y="1923067"/>
                  <a:pt x="1612088" y="1922245"/>
                </a:cubicBezTo>
                <a:cubicBezTo>
                  <a:pt x="1611090" y="1921889"/>
                  <a:pt x="1610047" y="1921711"/>
                  <a:pt x="1609007" y="1921711"/>
                </a:cubicBezTo>
                <a:close/>
                <a:moveTo>
                  <a:pt x="1190688" y="1912211"/>
                </a:moveTo>
                <a:cubicBezTo>
                  <a:pt x="1198091" y="1912211"/>
                  <a:pt x="1205417" y="1914181"/>
                  <a:pt x="1211878" y="1917909"/>
                </a:cubicBezTo>
                <a:lnTo>
                  <a:pt x="1211878" y="1917908"/>
                </a:lnTo>
                <a:cubicBezTo>
                  <a:pt x="1232147" y="1929614"/>
                  <a:pt x="1239120" y="1955627"/>
                  <a:pt x="1227415" y="1975896"/>
                </a:cubicBezTo>
                <a:cubicBezTo>
                  <a:pt x="1219854" y="1988992"/>
                  <a:pt x="1205749" y="1997131"/>
                  <a:pt x="1190607" y="1997131"/>
                </a:cubicBezTo>
                <a:cubicBezTo>
                  <a:pt x="1183198" y="1997131"/>
                  <a:pt x="1175872" y="1995161"/>
                  <a:pt x="1169420" y="1991439"/>
                </a:cubicBezTo>
                <a:cubicBezTo>
                  <a:pt x="1159602" y="1985770"/>
                  <a:pt x="1152578" y="1976614"/>
                  <a:pt x="1149641" y="1965661"/>
                </a:cubicBezTo>
                <a:cubicBezTo>
                  <a:pt x="1146708" y="1954708"/>
                  <a:pt x="1148213" y="1943261"/>
                  <a:pt x="1153882" y="1933445"/>
                </a:cubicBezTo>
                <a:cubicBezTo>
                  <a:pt x="1161443" y="1920349"/>
                  <a:pt x="1175547" y="1912211"/>
                  <a:pt x="1190688" y="1912211"/>
                </a:cubicBezTo>
                <a:close/>
                <a:moveTo>
                  <a:pt x="4699879" y="1910505"/>
                </a:moveTo>
                <a:cubicBezTo>
                  <a:pt x="4706128" y="1910505"/>
                  <a:pt x="4712308" y="1912171"/>
                  <a:pt x="4717753" y="1915313"/>
                </a:cubicBezTo>
                <a:cubicBezTo>
                  <a:pt x="4734852" y="1925186"/>
                  <a:pt x="4740728" y="1947127"/>
                  <a:pt x="4730860" y="1964226"/>
                </a:cubicBezTo>
                <a:cubicBezTo>
                  <a:pt x="4724479" y="1975270"/>
                  <a:pt x="4712584" y="1982140"/>
                  <a:pt x="4699816" y="1982140"/>
                </a:cubicBezTo>
                <a:cubicBezTo>
                  <a:pt x="4693567" y="1982140"/>
                  <a:pt x="4687386" y="1980474"/>
                  <a:pt x="4681941" y="1977332"/>
                </a:cubicBezTo>
                <a:cubicBezTo>
                  <a:pt x="4673676" y="1972559"/>
                  <a:pt x="4667761" y="1964840"/>
                  <a:pt x="4665279" y="1955587"/>
                </a:cubicBezTo>
                <a:cubicBezTo>
                  <a:pt x="4662798" y="1946334"/>
                  <a:pt x="4664062" y="1936690"/>
                  <a:pt x="4668834" y="1928419"/>
                </a:cubicBezTo>
                <a:cubicBezTo>
                  <a:pt x="4675215" y="1917375"/>
                  <a:pt x="4687111" y="1910505"/>
                  <a:pt x="4699879" y="1910505"/>
                </a:cubicBezTo>
                <a:close/>
                <a:moveTo>
                  <a:pt x="843524" y="1903279"/>
                </a:moveTo>
                <a:cubicBezTo>
                  <a:pt x="850836" y="1903279"/>
                  <a:pt x="858068" y="1905226"/>
                  <a:pt x="864435" y="1908902"/>
                </a:cubicBezTo>
                <a:cubicBezTo>
                  <a:pt x="874109" y="1914491"/>
                  <a:pt x="881033" y="1923526"/>
                  <a:pt x="883934" y="1934347"/>
                </a:cubicBezTo>
                <a:cubicBezTo>
                  <a:pt x="886836" y="1945174"/>
                  <a:pt x="885355" y="1956460"/>
                  <a:pt x="879773" y="1966132"/>
                </a:cubicBezTo>
                <a:cubicBezTo>
                  <a:pt x="872312" y="1979062"/>
                  <a:pt x="858395" y="1987097"/>
                  <a:pt x="843453" y="1987097"/>
                </a:cubicBezTo>
                <a:cubicBezTo>
                  <a:pt x="836130" y="1987091"/>
                  <a:pt x="828898" y="1985150"/>
                  <a:pt x="822537" y="1981474"/>
                </a:cubicBezTo>
                <a:cubicBezTo>
                  <a:pt x="802531" y="1969917"/>
                  <a:pt x="795651" y="1944243"/>
                  <a:pt x="807198" y="1924244"/>
                </a:cubicBezTo>
                <a:cubicBezTo>
                  <a:pt x="814663" y="1911308"/>
                  <a:pt x="828580" y="1903279"/>
                  <a:pt x="843524" y="1903279"/>
                </a:cubicBezTo>
                <a:close/>
                <a:moveTo>
                  <a:pt x="4352720" y="1902683"/>
                </a:moveTo>
                <a:cubicBezTo>
                  <a:pt x="4358671" y="1902683"/>
                  <a:pt x="4364564" y="1904268"/>
                  <a:pt x="4369756" y="1907272"/>
                </a:cubicBezTo>
                <a:cubicBezTo>
                  <a:pt x="4377660" y="1911832"/>
                  <a:pt x="4383311" y="1919195"/>
                  <a:pt x="4385666" y="1927995"/>
                </a:cubicBezTo>
                <a:cubicBezTo>
                  <a:pt x="4388026" y="1936817"/>
                  <a:pt x="4386815" y="1946018"/>
                  <a:pt x="4382254" y="1953910"/>
                </a:cubicBezTo>
                <a:cubicBezTo>
                  <a:pt x="4376172" y="1964444"/>
                  <a:pt x="4364828" y="1970992"/>
                  <a:pt x="4352652" y="1970992"/>
                </a:cubicBezTo>
                <a:cubicBezTo>
                  <a:pt x="4346696" y="1970992"/>
                  <a:pt x="4340803" y="1969406"/>
                  <a:pt x="4335610" y="1966402"/>
                </a:cubicBezTo>
                <a:cubicBezTo>
                  <a:pt x="4327707" y="1961848"/>
                  <a:pt x="4322055" y="1954485"/>
                  <a:pt x="4319701" y="1945679"/>
                </a:cubicBezTo>
                <a:cubicBezTo>
                  <a:pt x="4317340" y="1936863"/>
                  <a:pt x="4318552" y="1927662"/>
                  <a:pt x="4323112" y="1919758"/>
                </a:cubicBezTo>
                <a:cubicBezTo>
                  <a:pt x="4329200" y="1909231"/>
                  <a:pt x="4340544" y="1902683"/>
                  <a:pt x="4352720" y="1902683"/>
                </a:cubicBezTo>
                <a:close/>
                <a:moveTo>
                  <a:pt x="5290998" y="1898840"/>
                </a:moveTo>
                <a:cubicBezTo>
                  <a:pt x="5296036" y="1898840"/>
                  <a:pt x="5301021" y="1900184"/>
                  <a:pt x="5305415" y="1902717"/>
                </a:cubicBezTo>
                <a:lnTo>
                  <a:pt x="5305414" y="1902717"/>
                </a:lnTo>
                <a:cubicBezTo>
                  <a:pt x="5312100" y="1906576"/>
                  <a:pt x="5316879" y="1912802"/>
                  <a:pt x="5318877" y="1920258"/>
                </a:cubicBezTo>
                <a:cubicBezTo>
                  <a:pt x="5320871" y="1927707"/>
                  <a:pt x="5319848" y="1935496"/>
                  <a:pt x="5315989" y="1942181"/>
                </a:cubicBezTo>
                <a:cubicBezTo>
                  <a:pt x="5310842" y="1951090"/>
                  <a:pt x="5301245" y="1956627"/>
                  <a:pt x="5290946" y="1956627"/>
                </a:cubicBezTo>
                <a:cubicBezTo>
                  <a:pt x="5285909" y="1956627"/>
                  <a:pt x="5280924" y="1955283"/>
                  <a:pt x="5276524" y="1952750"/>
                </a:cubicBezTo>
                <a:cubicBezTo>
                  <a:pt x="5262739" y="1944783"/>
                  <a:pt x="5257995" y="1927081"/>
                  <a:pt x="5265956" y="1913290"/>
                </a:cubicBezTo>
                <a:cubicBezTo>
                  <a:pt x="5271102" y="1904376"/>
                  <a:pt x="5280700" y="1898840"/>
                  <a:pt x="5290998" y="1898840"/>
                </a:cubicBezTo>
                <a:close/>
                <a:moveTo>
                  <a:pt x="2202559" y="1896842"/>
                </a:moveTo>
                <a:cubicBezTo>
                  <a:pt x="2201000" y="1896842"/>
                  <a:pt x="2199448" y="1897239"/>
                  <a:pt x="2198062" y="1898026"/>
                </a:cubicBezTo>
                <a:cubicBezTo>
                  <a:pt x="2195313" y="1899588"/>
                  <a:pt x="2192447" y="1900943"/>
                  <a:pt x="2189544" y="1902063"/>
                </a:cubicBezTo>
                <a:cubicBezTo>
                  <a:pt x="2187088" y="1903011"/>
                  <a:pt x="2185166" y="1904969"/>
                  <a:pt x="2184260" y="1907440"/>
                </a:cubicBezTo>
                <a:cubicBezTo>
                  <a:pt x="2183359" y="1909915"/>
                  <a:pt x="2183568" y="1912655"/>
                  <a:pt x="2184835" y="1914958"/>
                </a:cubicBezTo>
                <a:lnTo>
                  <a:pt x="2184833" y="1914957"/>
                </a:lnTo>
                <a:cubicBezTo>
                  <a:pt x="2186316" y="1917662"/>
                  <a:pt x="2187614" y="1920482"/>
                  <a:pt x="2188685" y="1923349"/>
                </a:cubicBezTo>
                <a:cubicBezTo>
                  <a:pt x="2189615" y="1925830"/>
                  <a:pt x="2191582" y="1927788"/>
                  <a:pt x="2194072" y="1928702"/>
                </a:cubicBezTo>
                <a:cubicBezTo>
                  <a:pt x="2195092" y="1929081"/>
                  <a:pt x="2196160" y="1929265"/>
                  <a:pt x="2197222" y="1929265"/>
                </a:cubicBezTo>
                <a:cubicBezTo>
                  <a:pt x="2198753" y="1929265"/>
                  <a:pt x="2200279" y="1928880"/>
                  <a:pt x="2201645" y="1928122"/>
                </a:cubicBezTo>
                <a:cubicBezTo>
                  <a:pt x="2204451" y="1926566"/>
                  <a:pt x="2207367" y="1925221"/>
                  <a:pt x="2210318" y="1924124"/>
                </a:cubicBezTo>
                <a:cubicBezTo>
                  <a:pt x="2212826" y="1923188"/>
                  <a:pt x="2214795" y="1921201"/>
                  <a:pt x="2215709" y="1918685"/>
                </a:cubicBezTo>
                <a:cubicBezTo>
                  <a:pt x="2216623" y="1916175"/>
                  <a:pt x="2216383" y="1913383"/>
                  <a:pt x="2215057" y="1911057"/>
                </a:cubicBezTo>
                <a:cubicBezTo>
                  <a:pt x="2213523" y="1908375"/>
                  <a:pt x="2212179" y="1905543"/>
                  <a:pt x="2211056" y="1902660"/>
                </a:cubicBezTo>
                <a:cubicBezTo>
                  <a:pt x="2210100" y="1900191"/>
                  <a:pt x="2208114" y="1898261"/>
                  <a:pt x="2205620" y="1897370"/>
                </a:cubicBezTo>
                <a:cubicBezTo>
                  <a:pt x="2204627" y="1897015"/>
                  <a:pt x="2203590" y="1896842"/>
                  <a:pt x="2202559" y="1896842"/>
                </a:cubicBezTo>
                <a:close/>
                <a:moveTo>
                  <a:pt x="684944" y="1896479"/>
                </a:moveTo>
                <a:cubicBezTo>
                  <a:pt x="682109" y="1896479"/>
                  <a:pt x="679367" y="1897800"/>
                  <a:pt x="677612" y="1900172"/>
                </a:cubicBezTo>
                <a:cubicBezTo>
                  <a:pt x="672342" y="1907300"/>
                  <a:pt x="665266" y="1912900"/>
                  <a:pt x="657153" y="1916375"/>
                </a:cubicBezTo>
                <a:cubicBezTo>
                  <a:pt x="654540" y="1917495"/>
                  <a:pt x="652595" y="1919769"/>
                  <a:pt x="651900" y="1922526"/>
                </a:cubicBezTo>
                <a:cubicBezTo>
                  <a:pt x="651205" y="1925278"/>
                  <a:pt x="651834" y="1928201"/>
                  <a:pt x="653604" y="1930430"/>
                </a:cubicBezTo>
                <a:cubicBezTo>
                  <a:pt x="657173" y="1934916"/>
                  <a:pt x="660166" y="1939844"/>
                  <a:pt x="662501" y="1945076"/>
                </a:cubicBezTo>
                <a:cubicBezTo>
                  <a:pt x="663494" y="1947298"/>
                  <a:pt x="665335" y="1949034"/>
                  <a:pt x="667615" y="1949895"/>
                </a:cubicBezTo>
                <a:cubicBezTo>
                  <a:pt x="668652" y="1950279"/>
                  <a:pt x="669740" y="1950475"/>
                  <a:pt x="670826" y="1950475"/>
                </a:cubicBezTo>
                <a:cubicBezTo>
                  <a:pt x="672130" y="1950475"/>
                  <a:pt x="673431" y="1950199"/>
                  <a:pt x="674637" y="1949642"/>
                </a:cubicBezTo>
                <a:cubicBezTo>
                  <a:pt x="680616" y="1946890"/>
                  <a:pt x="686953" y="1945035"/>
                  <a:pt x="693465" y="1944122"/>
                </a:cubicBezTo>
                <a:cubicBezTo>
                  <a:pt x="696457" y="1943703"/>
                  <a:pt x="699047" y="1941831"/>
                  <a:pt x="700383" y="1939119"/>
                </a:cubicBezTo>
                <a:cubicBezTo>
                  <a:pt x="701716" y="1936414"/>
                  <a:pt x="701625" y="1933215"/>
                  <a:pt x="700130" y="1930590"/>
                </a:cubicBezTo>
                <a:cubicBezTo>
                  <a:pt x="695866" y="1923083"/>
                  <a:pt x="693763" y="1914548"/>
                  <a:pt x="694053" y="1905898"/>
                </a:cubicBezTo>
                <a:cubicBezTo>
                  <a:pt x="694186" y="1901906"/>
                  <a:pt x="691708" y="1898299"/>
                  <a:pt x="687939" y="1896984"/>
                </a:cubicBezTo>
                <a:cubicBezTo>
                  <a:pt x="686954" y="1896639"/>
                  <a:pt x="685943" y="1896479"/>
                  <a:pt x="684944" y="1896479"/>
                </a:cubicBezTo>
                <a:close/>
                <a:moveTo>
                  <a:pt x="1853749" y="1891425"/>
                </a:moveTo>
                <a:cubicBezTo>
                  <a:pt x="1852326" y="1891425"/>
                  <a:pt x="1850903" y="1891758"/>
                  <a:pt x="1849608" y="1892418"/>
                </a:cubicBezTo>
                <a:cubicBezTo>
                  <a:pt x="1848462" y="1893004"/>
                  <a:pt x="1847302" y="1893550"/>
                  <a:pt x="1846127" y="1894067"/>
                </a:cubicBezTo>
                <a:cubicBezTo>
                  <a:pt x="1843847" y="1895066"/>
                  <a:pt x="1842072" y="1896956"/>
                  <a:pt x="1841219" y="1899294"/>
                </a:cubicBezTo>
                <a:cubicBezTo>
                  <a:pt x="1840366" y="1901637"/>
                  <a:pt x="1840507" y="1904222"/>
                  <a:pt x="1841611" y="1906456"/>
                </a:cubicBezTo>
                <a:cubicBezTo>
                  <a:pt x="1842216" y="1907685"/>
                  <a:pt x="1842784" y="1908932"/>
                  <a:pt x="1843315" y="1910195"/>
                </a:cubicBezTo>
                <a:cubicBezTo>
                  <a:pt x="1844292" y="1912515"/>
                  <a:pt x="1846185" y="1914330"/>
                  <a:pt x="1848545" y="1915209"/>
                </a:cubicBezTo>
                <a:cubicBezTo>
                  <a:pt x="1849570" y="1915588"/>
                  <a:pt x="1850647" y="1915778"/>
                  <a:pt x="1851721" y="1915778"/>
                </a:cubicBezTo>
                <a:cubicBezTo>
                  <a:pt x="1853115" y="1915778"/>
                  <a:pt x="1854504" y="1915462"/>
                  <a:pt x="1855777" y="1914830"/>
                </a:cubicBezTo>
                <a:cubicBezTo>
                  <a:pt x="1856942" y="1914250"/>
                  <a:pt x="1858126" y="1913705"/>
                  <a:pt x="1859326" y="1913194"/>
                </a:cubicBezTo>
                <a:cubicBezTo>
                  <a:pt x="1861662" y="1912205"/>
                  <a:pt x="1863479" y="1910293"/>
                  <a:pt x="1864343" y="1907904"/>
                </a:cubicBezTo>
                <a:lnTo>
                  <a:pt x="1864344" y="1907903"/>
                </a:lnTo>
                <a:cubicBezTo>
                  <a:pt x="1865205" y="1905519"/>
                  <a:pt x="1865039" y="1902889"/>
                  <a:pt x="1863878" y="1900632"/>
                </a:cubicBezTo>
                <a:cubicBezTo>
                  <a:pt x="1863250" y="1899408"/>
                  <a:pt x="1862659" y="1898156"/>
                  <a:pt x="1862107" y="1896893"/>
                </a:cubicBezTo>
                <a:cubicBezTo>
                  <a:pt x="1861102" y="1894590"/>
                  <a:pt x="1859189" y="1892804"/>
                  <a:pt x="1856822" y="1891959"/>
                </a:cubicBezTo>
                <a:cubicBezTo>
                  <a:pt x="1855826" y="1891603"/>
                  <a:pt x="1854786" y="1891425"/>
                  <a:pt x="1853749" y="1891425"/>
                </a:cubicBezTo>
                <a:close/>
                <a:moveTo>
                  <a:pt x="2964037" y="1889943"/>
                </a:moveTo>
                <a:cubicBezTo>
                  <a:pt x="2965600" y="1889943"/>
                  <a:pt x="2967146" y="1890363"/>
                  <a:pt x="2968512" y="1891144"/>
                </a:cubicBezTo>
                <a:cubicBezTo>
                  <a:pt x="2972776" y="1893613"/>
                  <a:pt x="2974249" y="1899098"/>
                  <a:pt x="2971783" y="1903366"/>
                </a:cubicBezTo>
                <a:cubicBezTo>
                  <a:pt x="2970187" y="1906134"/>
                  <a:pt x="2967214" y="1907852"/>
                  <a:pt x="2964020" y="1907852"/>
                </a:cubicBezTo>
                <a:cubicBezTo>
                  <a:pt x="2962459" y="1907852"/>
                  <a:pt x="2960913" y="1907432"/>
                  <a:pt x="2959546" y="1906652"/>
                </a:cubicBezTo>
                <a:cubicBezTo>
                  <a:pt x="2955284" y="1904182"/>
                  <a:pt x="2953808" y="1898697"/>
                  <a:pt x="2956275" y="1894429"/>
                </a:cubicBezTo>
                <a:cubicBezTo>
                  <a:pt x="2957872" y="1891661"/>
                  <a:pt x="2960844" y="1889943"/>
                  <a:pt x="2964037" y="1889943"/>
                </a:cubicBezTo>
                <a:close/>
                <a:moveTo>
                  <a:pt x="1505112" y="1885325"/>
                </a:moveTo>
                <a:cubicBezTo>
                  <a:pt x="1503924" y="1885325"/>
                  <a:pt x="1502735" y="1885566"/>
                  <a:pt x="1501609" y="1886083"/>
                </a:cubicBezTo>
                <a:cubicBezTo>
                  <a:pt x="1501603" y="1886089"/>
                  <a:pt x="1501115" y="1886313"/>
                  <a:pt x="1501109" y="1886313"/>
                </a:cubicBezTo>
                <a:cubicBezTo>
                  <a:pt x="1498892" y="1887341"/>
                  <a:pt x="1496933" y="1889329"/>
                  <a:pt x="1496110" y="1891626"/>
                </a:cubicBezTo>
                <a:cubicBezTo>
                  <a:pt x="1495285" y="1893929"/>
                  <a:pt x="1495175" y="1896577"/>
                  <a:pt x="1496241" y="1898777"/>
                </a:cubicBezTo>
                <a:cubicBezTo>
                  <a:pt x="1497867" y="1902143"/>
                  <a:pt x="1501413" y="1904325"/>
                  <a:pt x="1504986" y="1904325"/>
                </a:cubicBezTo>
                <a:cubicBezTo>
                  <a:pt x="1506212" y="1904325"/>
                  <a:pt x="1507444" y="1904067"/>
                  <a:pt x="1508601" y="1903515"/>
                </a:cubicBezTo>
                <a:lnTo>
                  <a:pt x="1509434" y="1903125"/>
                </a:lnTo>
                <a:cubicBezTo>
                  <a:pt x="1511662" y="1902103"/>
                  <a:pt x="1513389" y="1900230"/>
                  <a:pt x="1514219" y="1897921"/>
                </a:cubicBezTo>
                <a:cubicBezTo>
                  <a:pt x="1515051" y="1895618"/>
                  <a:pt x="1514919" y="1893074"/>
                  <a:pt x="1513851" y="1890868"/>
                </a:cubicBezTo>
                <a:cubicBezTo>
                  <a:pt x="1512228" y="1887508"/>
                  <a:pt x="1508688" y="1885325"/>
                  <a:pt x="1505112" y="1885325"/>
                </a:cubicBezTo>
                <a:close/>
                <a:moveTo>
                  <a:pt x="4943840" y="1885199"/>
                </a:moveTo>
                <a:cubicBezTo>
                  <a:pt x="4949601" y="1885199"/>
                  <a:pt x="4955304" y="1886732"/>
                  <a:pt x="4960330" y="1889633"/>
                </a:cubicBezTo>
                <a:cubicBezTo>
                  <a:pt x="4967968" y="1894049"/>
                  <a:pt x="4973443" y="1901172"/>
                  <a:pt x="4975723" y="1909695"/>
                </a:cubicBezTo>
                <a:cubicBezTo>
                  <a:pt x="4978009" y="1918219"/>
                  <a:pt x="4976837" y="1927122"/>
                  <a:pt x="4972420" y="1934766"/>
                </a:cubicBezTo>
                <a:cubicBezTo>
                  <a:pt x="4966539" y="1944961"/>
                  <a:pt x="4955563" y="1951291"/>
                  <a:pt x="4943777" y="1951291"/>
                </a:cubicBezTo>
                <a:cubicBezTo>
                  <a:pt x="4938011" y="1951291"/>
                  <a:pt x="4932313" y="1949758"/>
                  <a:pt x="4927293" y="1946863"/>
                </a:cubicBezTo>
                <a:cubicBezTo>
                  <a:pt x="4911515" y="1937753"/>
                  <a:pt x="4906087" y="1917506"/>
                  <a:pt x="4915197" y="1901735"/>
                </a:cubicBezTo>
                <a:cubicBezTo>
                  <a:pt x="4921084" y="1891534"/>
                  <a:pt x="4932060" y="1885199"/>
                  <a:pt x="4943840" y="1885199"/>
                </a:cubicBezTo>
                <a:close/>
                <a:moveTo>
                  <a:pt x="2720105" y="1883958"/>
                </a:moveTo>
                <a:cubicBezTo>
                  <a:pt x="2727611" y="1883958"/>
                  <a:pt x="2735030" y="1885957"/>
                  <a:pt x="2741566" y="1889730"/>
                </a:cubicBezTo>
                <a:cubicBezTo>
                  <a:pt x="2751518" y="1895474"/>
                  <a:pt x="2758633" y="1904745"/>
                  <a:pt x="2761609" y="1915841"/>
                </a:cubicBezTo>
                <a:cubicBezTo>
                  <a:pt x="2764582" y="1926938"/>
                  <a:pt x="2763056" y="1938529"/>
                  <a:pt x="2757309" y="1948477"/>
                </a:cubicBezTo>
                <a:cubicBezTo>
                  <a:pt x="2749651" y="1961744"/>
                  <a:pt x="2735366" y="1969986"/>
                  <a:pt x="2720031" y="1969986"/>
                </a:cubicBezTo>
                <a:cubicBezTo>
                  <a:pt x="2712519" y="1969986"/>
                  <a:pt x="2705094" y="1967993"/>
                  <a:pt x="2698564" y="1964220"/>
                </a:cubicBezTo>
                <a:cubicBezTo>
                  <a:pt x="2678027" y="1952365"/>
                  <a:pt x="2670965" y="1926007"/>
                  <a:pt x="2682820" y="1905474"/>
                </a:cubicBezTo>
                <a:cubicBezTo>
                  <a:pt x="2690483" y="1892201"/>
                  <a:pt x="2704767" y="1883958"/>
                  <a:pt x="2720105" y="1883958"/>
                </a:cubicBezTo>
                <a:close/>
                <a:moveTo>
                  <a:pt x="1087482" y="1878249"/>
                </a:moveTo>
                <a:cubicBezTo>
                  <a:pt x="1094261" y="1878249"/>
                  <a:pt x="1100967" y="1880052"/>
                  <a:pt x="1106880" y="1883464"/>
                </a:cubicBezTo>
                <a:cubicBezTo>
                  <a:pt x="1115862" y="1888651"/>
                  <a:pt x="1122292" y="1897036"/>
                  <a:pt x="1124980" y="1907059"/>
                </a:cubicBezTo>
                <a:cubicBezTo>
                  <a:pt x="1127665" y="1917082"/>
                  <a:pt x="1126286" y="1927547"/>
                  <a:pt x="1121098" y="1936535"/>
                </a:cubicBezTo>
                <a:cubicBezTo>
                  <a:pt x="1114176" y="1948522"/>
                  <a:pt x="1101270" y="1955972"/>
                  <a:pt x="1087413" y="1955972"/>
                </a:cubicBezTo>
                <a:cubicBezTo>
                  <a:pt x="1080636" y="1955972"/>
                  <a:pt x="1073930" y="1954169"/>
                  <a:pt x="1068017" y="1950757"/>
                </a:cubicBezTo>
                <a:cubicBezTo>
                  <a:pt x="1059033" y="1945571"/>
                  <a:pt x="1052603" y="1937185"/>
                  <a:pt x="1049915" y="1927162"/>
                </a:cubicBezTo>
                <a:cubicBezTo>
                  <a:pt x="1047230" y="1917139"/>
                  <a:pt x="1048609" y="1906674"/>
                  <a:pt x="1053799" y="1897686"/>
                </a:cubicBezTo>
                <a:cubicBezTo>
                  <a:pt x="1060720" y="1885699"/>
                  <a:pt x="1073629" y="1878249"/>
                  <a:pt x="1087482" y="1878249"/>
                </a:cubicBezTo>
                <a:close/>
                <a:moveTo>
                  <a:pt x="5534955" y="1878237"/>
                </a:moveTo>
                <a:cubicBezTo>
                  <a:pt x="5538688" y="1878237"/>
                  <a:pt x="5542387" y="1879231"/>
                  <a:pt x="5545644" y="1881115"/>
                </a:cubicBezTo>
                <a:cubicBezTo>
                  <a:pt x="5550601" y="1883976"/>
                  <a:pt x="5554144" y="1888593"/>
                  <a:pt x="5555621" y="1894113"/>
                </a:cubicBezTo>
                <a:cubicBezTo>
                  <a:pt x="5557096" y="1899644"/>
                  <a:pt x="5556338" y="1905411"/>
                  <a:pt x="5553478" y="1910362"/>
                </a:cubicBezTo>
                <a:cubicBezTo>
                  <a:pt x="5549664" y="1916968"/>
                  <a:pt x="5542553" y="1921074"/>
                  <a:pt x="5534920" y="1921074"/>
                </a:cubicBezTo>
                <a:cubicBezTo>
                  <a:pt x="5531186" y="1921074"/>
                  <a:pt x="5527487" y="1920080"/>
                  <a:pt x="5524231" y="1918196"/>
                </a:cubicBezTo>
                <a:cubicBezTo>
                  <a:pt x="5519274" y="1915336"/>
                  <a:pt x="5515731" y="1910718"/>
                  <a:pt x="5514254" y="1905198"/>
                </a:cubicBezTo>
                <a:cubicBezTo>
                  <a:pt x="5512778" y="1899667"/>
                  <a:pt x="5513536" y="1893900"/>
                  <a:pt x="5516397" y="1888949"/>
                </a:cubicBezTo>
                <a:cubicBezTo>
                  <a:pt x="5520211" y="1882344"/>
                  <a:pt x="5527321" y="1878237"/>
                  <a:pt x="5534955" y="1878237"/>
                </a:cubicBezTo>
                <a:close/>
                <a:moveTo>
                  <a:pt x="214275" y="1872902"/>
                </a:moveTo>
                <a:cubicBezTo>
                  <a:pt x="212963" y="1872902"/>
                  <a:pt x="211650" y="1873184"/>
                  <a:pt x="210433" y="1873752"/>
                </a:cubicBezTo>
                <a:cubicBezTo>
                  <a:pt x="203839" y="1876813"/>
                  <a:pt x="196550" y="1878623"/>
                  <a:pt x="189354" y="1878973"/>
                </a:cubicBezTo>
                <a:cubicBezTo>
                  <a:pt x="185805" y="1879145"/>
                  <a:pt x="182679" y="1881362"/>
                  <a:pt x="181347" y="1884659"/>
                </a:cubicBezTo>
                <a:cubicBezTo>
                  <a:pt x="180015" y="1887956"/>
                  <a:pt x="180719" y="1891724"/>
                  <a:pt x="183150" y="1894314"/>
                </a:cubicBezTo>
                <a:cubicBezTo>
                  <a:pt x="187485" y="1898933"/>
                  <a:pt x="190778" y="1904285"/>
                  <a:pt x="192941" y="1910230"/>
                </a:cubicBezTo>
                <a:cubicBezTo>
                  <a:pt x="193975" y="1913079"/>
                  <a:pt x="196356" y="1915221"/>
                  <a:pt x="199290" y="1915963"/>
                </a:cubicBezTo>
                <a:lnTo>
                  <a:pt x="199290" y="1915962"/>
                </a:lnTo>
                <a:cubicBezTo>
                  <a:pt x="200025" y="1916145"/>
                  <a:pt x="200770" y="1916232"/>
                  <a:pt x="201508" y="1916232"/>
                </a:cubicBezTo>
                <a:cubicBezTo>
                  <a:pt x="203727" y="1916232"/>
                  <a:pt x="205901" y="1915422"/>
                  <a:pt x="207593" y="1913906"/>
                </a:cubicBezTo>
                <a:cubicBezTo>
                  <a:pt x="212314" y="1909673"/>
                  <a:pt x="217593" y="1906134"/>
                  <a:pt x="223276" y="1903395"/>
                </a:cubicBezTo>
                <a:cubicBezTo>
                  <a:pt x="225465" y="1902338"/>
                  <a:pt x="227138" y="1900460"/>
                  <a:pt x="227934" y="1898163"/>
                </a:cubicBezTo>
                <a:cubicBezTo>
                  <a:pt x="228727" y="1895871"/>
                  <a:pt x="228574" y="1893355"/>
                  <a:pt x="227510" y="1891178"/>
                </a:cubicBezTo>
                <a:cubicBezTo>
                  <a:pt x="225682" y="1887445"/>
                  <a:pt x="224180" y="1883528"/>
                  <a:pt x="223043" y="1879525"/>
                </a:cubicBezTo>
                <a:cubicBezTo>
                  <a:pt x="222314" y="1876958"/>
                  <a:pt x="220496" y="1874838"/>
                  <a:pt x="218072" y="1873729"/>
                </a:cubicBezTo>
                <a:cubicBezTo>
                  <a:pt x="216865" y="1873177"/>
                  <a:pt x="215570" y="1872902"/>
                  <a:pt x="214275" y="1872902"/>
                </a:cubicBezTo>
                <a:close/>
                <a:moveTo>
                  <a:pt x="45975" y="1872775"/>
                </a:moveTo>
                <a:cubicBezTo>
                  <a:pt x="48742" y="1872775"/>
                  <a:pt x="51483" y="1873510"/>
                  <a:pt x="53901" y="1874905"/>
                </a:cubicBezTo>
                <a:cubicBezTo>
                  <a:pt x="57565" y="1877019"/>
                  <a:pt x="60190" y="1880448"/>
                  <a:pt x="61290" y="1884543"/>
                </a:cubicBezTo>
                <a:cubicBezTo>
                  <a:pt x="62388" y="1888639"/>
                  <a:pt x="61825" y="1892918"/>
                  <a:pt x="59705" y="1896588"/>
                </a:cubicBezTo>
                <a:cubicBezTo>
                  <a:pt x="56876" y="1901487"/>
                  <a:pt x="51603" y="1904532"/>
                  <a:pt x="45941" y="1904532"/>
                </a:cubicBezTo>
                <a:cubicBezTo>
                  <a:pt x="43175" y="1904532"/>
                  <a:pt x="40432" y="1903797"/>
                  <a:pt x="38015" y="1902401"/>
                </a:cubicBezTo>
                <a:cubicBezTo>
                  <a:pt x="34351" y="1900281"/>
                  <a:pt x="31724" y="1896858"/>
                  <a:pt x="30623" y="1892763"/>
                </a:cubicBezTo>
                <a:cubicBezTo>
                  <a:pt x="29527" y="1888668"/>
                  <a:pt x="30091" y="1884394"/>
                  <a:pt x="32212" y="1880724"/>
                </a:cubicBezTo>
                <a:cubicBezTo>
                  <a:pt x="35039" y="1875819"/>
                  <a:pt x="40312" y="1872775"/>
                  <a:pt x="45975" y="1872775"/>
                </a:cubicBezTo>
                <a:close/>
                <a:moveTo>
                  <a:pt x="4596683" y="1871839"/>
                </a:moveTo>
                <a:cubicBezTo>
                  <a:pt x="4603127" y="1871839"/>
                  <a:pt x="4609497" y="1873550"/>
                  <a:pt x="4615108" y="1876790"/>
                </a:cubicBezTo>
                <a:lnTo>
                  <a:pt x="4615109" y="1876790"/>
                </a:lnTo>
                <a:cubicBezTo>
                  <a:pt x="4623644" y="1881718"/>
                  <a:pt x="4629756" y="1889684"/>
                  <a:pt x="4632305" y="1899207"/>
                </a:cubicBezTo>
                <a:cubicBezTo>
                  <a:pt x="4634855" y="1908731"/>
                  <a:pt x="4633546" y="1918684"/>
                  <a:pt x="4628618" y="1927225"/>
                </a:cubicBezTo>
                <a:cubicBezTo>
                  <a:pt x="4622041" y="1938609"/>
                  <a:pt x="4609779" y="1945685"/>
                  <a:pt x="4596614" y="1945685"/>
                </a:cubicBezTo>
                <a:cubicBezTo>
                  <a:pt x="4590176" y="1945685"/>
                  <a:pt x="4583800" y="1943974"/>
                  <a:pt x="4578189" y="1940734"/>
                </a:cubicBezTo>
                <a:cubicBezTo>
                  <a:pt x="4569648" y="1935806"/>
                  <a:pt x="4563537" y="1927840"/>
                  <a:pt x="4560986" y="1918317"/>
                </a:cubicBezTo>
                <a:cubicBezTo>
                  <a:pt x="4558442" y="1908794"/>
                  <a:pt x="4559751" y="1898840"/>
                  <a:pt x="4564680" y="1890299"/>
                </a:cubicBezTo>
                <a:cubicBezTo>
                  <a:pt x="4571250" y="1878915"/>
                  <a:pt x="4583513" y="1871839"/>
                  <a:pt x="4596683" y="1871839"/>
                </a:cubicBezTo>
                <a:close/>
                <a:moveTo>
                  <a:pt x="578108" y="1870030"/>
                </a:moveTo>
                <a:cubicBezTo>
                  <a:pt x="575816" y="1870030"/>
                  <a:pt x="573564" y="1870891"/>
                  <a:pt x="571847" y="1872517"/>
                </a:cubicBezTo>
                <a:cubicBezTo>
                  <a:pt x="567490" y="1876635"/>
                  <a:pt x="562511" y="1880001"/>
                  <a:pt x="557045" y="1882528"/>
                </a:cubicBezTo>
                <a:cubicBezTo>
                  <a:pt x="554602" y="1883659"/>
                  <a:pt x="552781" y="1885813"/>
                  <a:pt x="552074" y="1888409"/>
                </a:cubicBezTo>
                <a:cubicBezTo>
                  <a:pt x="551368" y="1891011"/>
                  <a:pt x="551847" y="1893791"/>
                  <a:pt x="553381" y="1896002"/>
                </a:cubicBezTo>
                <a:cubicBezTo>
                  <a:pt x="555569" y="1899155"/>
                  <a:pt x="557510" y="1902504"/>
                  <a:pt x="559148" y="1905962"/>
                </a:cubicBezTo>
                <a:cubicBezTo>
                  <a:pt x="560704" y="1909248"/>
                  <a:pt x="563975" y="1911183"/>
                  <a:pt x="567393" y="1911183"/>
                </a:cubicBezTo>
                <a:cubicBezTo>
                  <a:pt x="568645" y="1911183"/>
                  <a:pt x="569920" y="1910919"/>
                  <a:pt x="571135" y="1910373"/>
                </a:cubicBezTo>
                <a:cubicBezTo>
                  <a:pt x="575758" y="1908288"/>
                  <a:pt x="580617" y="1906714"/>
                  <a:pt x="585584" y="1905698"/>
                </a:cubicBezTo>
                <a:cubicBezTo>
                  <a:pt x="588363" y="1905129"/>
                  <a:pt x="590717" y="1903297"/>
                  <a:pt x="591955" y="1900741"/>
                </a:cubicBezTo>
                <a:cubicBezTo>
                  <a:pt x="593194" y="1898185"/>
                  <a:pt x="593170" y="1895198"/>
                  <a:pt x="591892" y="1892666"/>
                </a:cubicBezTo>
                <a:cubicBezTo>
                  <a:pt x="589526" y="1887968"/>
                  <a:pt x="587918" y="1882948"/>
                  <a:pt x="587116" y="1877755"/>
                </a:cubicBezTo>
                <a:cubicBezTo>
                  <a:pt x="586599" y="1874407"/>
                  <a:pt x="584267" y="1871621"/>
                  <a:pt x="581063" y="1870524"/>
                </a:cubicBezTo>
                <a:cubicBezTo>
                  <a:pt x="580097" y="1870191"/>
                  <a:pt x="579098" y="1870030"/>
                  <a:pt x="578108" y="1870030"/>
                </a:cubicBezTo>
                <a:close/>
                <a:moveTo>
                  <a:pt x="4249513" y="1866227"/>
                </a:moveTo>
                <a:cubicBezTo>
                  <a:pt x="4255274" y="1866227"/>
                  <a:pt x="4260977" y="1867761"/>
                  <a:pt x="4266003" y="1870661"/>
                </a:cubicBezTo>
                <a:cubicBezTo>
                  <a:pt x="4273642" y="1875078"/>
                  <a:pt x="4279116" y="1882200"/>
                  <a:pt x="4281396" y="1890724"/>
                </a:cubicBezTo>
                <a:cubicBezTo>
                  <a:pt x="4283682" y="1899247"/>
                  <a:pt x="4282510" y="1908150"/>
                  <a:pt x="4278093" y="1915795"/>
                </a:cubicBezTo>
                <a:cubicBezTo>
                  <a:pt x="4272211" y="1925990"/>
                  <a:pt x="4261235" y="1932320"/>
                  <a:pt x="4249449" y="1932320"/>
                </a:cubicBezTo>
                <a:cubicBezTo>
                  <a:pt x="4243683" y="1932320"/>
                  <a:pt x="4237985" y="1930786"/>
                  <a:pt x="4232965" y="1927891"/>
                </a:cubicBezTo>
                <a:cubicBezTo>
                  <a:pt x="4217187" y="1918781"/>
                  <a:pt x="4211760" y="1898535"/>
                  <a:pt x="4220869" y="1882763"/>
                </a:cubicBezTo>
                <a:cubicBezTo>
                  <a:pt x="4226757" y="1872562"/>
                  <a:pt x="4237733" y="1866227"/>
                  <a:pt x="4249513" y="1866227"/>
                </a:cubicBezTo>
                <a:close/>
                <a:moveTo>
                  <a:pt x="2451539" y="1861289"/>
                </a:moveTo>
                <a:cubicBezTo>
                  <a:pt x="2449625" y="1861289"/>
                  <a:pt x="2447729" y="1861891"/>
                  <a:pt x="2446143" y="1863058"/>
                </a:cubicBezTo>
                <a:cubicBezTo>
                  <a:pt x="2441273" y="1866630"/>
                  <a:pt x="2435887" y="1869439"/>
                  <a:pt x="2430141" y="1871403"/>
                </a:cubicBezTo>
                <a:cubicBezTo>
                  <a:pt x="2427513" y="1872299"/>
                  <a:pt x="2425437" y="1874350"/>
                  <a:pt x="2424501" y="1876963"/>
                </a:cubicBezTo>
                <a:cubicBezTo>
                  <a:pt x="2423568" y="1879582"/>
                  <a:pt x="2423878" y="1882483"/>
                  <a:pt x="2425345" y="1884843"/>
                </a:cubicBezTo>
                <a:lnTo>
                  <a:pt x="2425346" y="1884842"/>
                </a:lnTo>
                <a:cubicBezTo>
                  <a:pt x="2428001" y="1889110"/>
                  <a:pt x="2430134" y="1893716"/>
                  <a:pt x="2431687" y="1898518"/>
                </a:cubicBezTo>
                <a:cubicBezTo>
                  <a:pt x="2432544" y="1901166"/>
                  <a:pt x="2434565" y="1903280"/>
                  <a:pt x="2437176" y="1904250"/>
                </a:cubicBezTo>
                <a:cubicBezTo>
                  <a:pt x="2438206" y="1904635"/>
                  <a:pt x="2439286" y="1904825"/>
                  <a:pt x="2440361" y="1904825"/>
                </a:cubicBezTo>
                <a:cubicBezTo>
                  <a:pt x="2442003" y="1904825"/>
                  <a:pt x="2443636" y="1904382"/>
                  <a:pt x="2445078" y="1903510"/>
                </a:cubicBezTo>
                <a:cubicBezTo>
                  <a:pt x="2450270" y="1900368"/>
                  <a:pt x="2455907" y="1898047"/>
                  <a:pt x="2461827" y="1896606"/>
                </a:cubicBezTo>
                <a:cubicBezTo>
                  <a:pt x="2464719" y="1895905"/>
                  <a:pt x="2467085" y="1893837"/>
                  <a:pt x="2468167" y="1891069"/>
                </a:cubicBezTo>
                <a:cubicBezTo>
                  <a:pt x="2469250" y="1888295"/>
                  <a:pt x="2468912" y="1885170"/>
                  <a:pt x="2467263" y="1882695"/>
                </a:cubicBezTo>
                <a:cubicBezTo>
                  <a:pt x="2464200" y="1878094"/>
                  <a:pt x="2461850" y="1873086"/>
                  <a:pt x="2460279" y="1867802"/>
                </a:cubicBezTo>
                <a:cubicBezTo>
                  <a:pt x="2459432" y="1864959"/>
                  <a:pt x="2457254" y="1862707"/>
                  <a:pt x="2454444" y="1861760"/>
                </a:cubicBezTo>
                <a:cubicBezTo>
                  <a:pt x="2453495" y="1861444"/>
                  <a:pt x="2452516" y="1861289"/>
                  <a:pt x="2451539" y="1861289"/>
                </a:cubicBezTo>
                <a:close/>
                <a:moveTo>
                  <a:pt x="2098822" y="1860840"/>
                </a:moveTo>
                <a:cubicBezTo>
                  <a:pt x="2097320" y="1860840"/>
                  <a:pt x="2095823" y="1861208"/>
                  <a:pt x="2094473" y="1861943"/>
                </a:cubicBezTo>
                <a:cubicBezTo>
                  <a:pt x="2092357" y="1863092"/>
                  <a:pt x="2090181" y="1864126"/>
                  <a:pt x="2088001" y="1865010"/>
                </a:cubicBezTo>
                <a:cubicBezTo>
                  <a:pt x="2085625" y="1865981"/>
                  <a:pt x="2083767" y="1867905"/>
                  <a:pt x="2082883" y="1870317"/>
                </a:cubicBezTo>
                <a:cubicBezTo>
                  <a:pt x="2082001" y="1872724"/>
                  <a:pt x="2082174" y="1875395"/>
                  <a:pt x="2083362" y="1877669"/>
                </a:cubicBezTo>
                <a:cubicBezTo>
                  <a:pt x="2084501" y="1879852"/>
                  <a:pt x="2085528" y="1882126"/>
                  <a:pt x="2086420" y="1884435"/>
                </a:cubicBezTo>
                <a:cubicBezTo>
                  <a:pt x="2087357" y="1886859"/>
                  <a:pt x="2089284" y="1888772"/>
                  <a:pt x="2091719" y="1889685"/>
                </a:cubicBezTo>
                <a:cubicBezTo>
                  <a:pt x="2092756" y="1890076"/>
                  <a:pt x="2093841" y="1890265"/>
                  <a:pt x="2094924" y="1890265"/>
                </a:cubicBezTo>
                <a:cubicBezTo>
                  <a:pt x="2096386" y="1890265"/>
                  <a:pt x="2097839" y="1889914"/>
                  <a:pt x="2099163" y="1889220"/>
                </a:cubicBezTo>
                <a:cubicBezTo>
                  <a:pt x="2101314" y="1888088"/>
                  <a:pt x="2103557" y="1887072"/>
                  <a:pt x="2105822" y="1886187"/>
                </a:cubicBezTo>
                <a:lnTo>
                  <a:pt x="2105824" y="1886187"/>
                </a:lnTo>
                <a:cubicBezTo>
                  <a:pt x="2108270" y="1885233"/>
                  <a:pt x="2110186" y="1883269"/>
                  <a:pt x="2111082" y="1880799"/>
                </a:cubicBezTo>
                <a:cubicBezTo>
                  <a:pt x="2111977" y="1878330"/>
                  <a:pt x="2111765" y="1875595"/>
                  <a:pt x="2110499" y="1873298"/>
                </a:cubicBezTo>
                <a:cubicBezTo>
                  <a:pt x="2109298" y="1871115"/>
                  <a:pt x="2108210" y="1868835"/>
                  <a:pt x="2107262" y="1866515"/>
                </a:cubicBezTo>
                <a:cubicBezTo>
                  <a:pt x="2106283" y="1864114"/>
                  <a:pt x="2104331" y="1862241"/>
                  <a:pt x="2101889" y="1861368"/>
                </a:cubicBezTo>
                <a:cubicBezTo>
                  <a:pt x="2100896" y="1861013"/>
                  <a:pt x="2099856" y="1860840"/>
                  <a:pt x="2098822" y="1860840"/>
                </a:cubicBezTo>
                <a:close/>
                <a:moveTo>
                  <a:pt x="5187802" y="1859892"/>
                </a:moveTo>
                <a:cubicBezTo>
                  <a:pt x="5193081" y="1859892"/>
                  <a:pt x="5198302" y="1861299"/>
                  <a:pt x="5202908" y="1863953"/>
                </a:cubicBezTo>
                <a:cubicBezTo>
                  <a:pt x="5209910" y="1867997"/>
                  <a:pt x="5214924" y="1874527"/>
                  <a:pt x="5217015" y="1882338"/>
                </a:cubicBezTo>
                <a:cubicBezTo>
                  <a:pt x="5219105" y="1890150"/>
                  <a:pt x="5218031" y="1898306"/>
                  <a:pt x="5213988" y="1905307"/>
                </a:cubicBezTo>
                <a:cubicBezTo>
                  <a:pt x="5208594" y="1914647"/>
                  <a:pt x="5198538" y="1920448"/>
                  <a:pt x="5187745" y="1920448"/>
                </a:cubicBezTo>
                <a:cubicBezTo>
                  <a:pt x="5182461" y="1920448"/>
                  <a:pt x="5177239" y="1919046"/>
                  <a:pt x="5172645" y="1916387"/>
                </a:cubicBezTo>
                <a:cubicBezTo>
                  <a:pt x="5165638" y="1912344"/>
                  <a:pt x="5160624" y="1905813"/>
                  <a:pt x="5158533" y="1898002"/>
                </a:cubicBezTo>
                <a:cubicBezTo>
                  <a:pt x="5156442" y="1890190"/>
                  <a:pt x="5157516" y="1882034"/>
                  <a:pt x="5161560" y="1875032"/>
                </a:cubicBezTo>
                <a:cubicBezTo>
                  <a:pt x="5166953" y="1865693"/>
                  <a:pt x="5177010" y="1859892"/>
                  <a:pt x="5187802" y="1859892"/>
                </a:cubicBezTo>
                <a:close/>
                <a:moveTo>
                  <a:pt x="1750270" y="1855216"/>
                </a:moveTo>
                <a:cubicBezTo>
                  <a:pt x="1748874" y="1855216"/>
                  <a:pt x="1747480" y="1855538"/>
                  <a:pt x="1746206" y="1856170"/>
                </a:cubicBezTo>
                <a:cubicBezTo>
                  <a:pt x="1745507" y="1856520"/>
                  <a:pt x="1744802" y="1856853"/>
                  <a:pt x="1744094" y="1857169"/>
                </a:cubicBezTo>
                <a:cubicBezTo>
                  <a:pt x="1741852" y="1858174"/>
                  <a:pt x="1740108" y="1860047"/>
                  <a:pt x="1739264" y="1862356"/>
                </a:cubicBezTo>
                <a:cubicBezTo>
                  <a:pt x="1738423" y="1864665"/>
                  <a:pt x="1738546" y="1867220"/>
                  <a:pt x="1739611" y="1869432"/>
                </a:cubicBezTo>
                <a:cubicBezTo>
                  <a:pt x="1739921" y="1870081"/>
                  <a:pt x="1740223" y="1870736"/>
                  <a:pt x="1740510" y="1871384"/>
                </a:cubicBezTo>
                <a:cubicBezTo>
                  <a:pt x="1741511" y="1873647"/>
                  <a:pt x="1743382" y="1875405"/>
                  <a:pt x="1745702" y="1876261"/>
                </a:cubicBezTo>
                <a:cubicBezTo>
                  <a:pt x="1746719" y="1876634"/>
                  <a:pt x="1747787" y="1876818"/>
                  <a:pt x="1748850" y="1876818"/>
                </a:cubicBezTo>
                <a:cubicBezTo>
                  <a:pt x="1750209" y="1876818"/>
                  <a:pt x="1751564" y="1876513"/>
                  <a:pt x="1752811" y="1875916"/>
                </a:cubicBezTo>
                <a:cubicBezTo>
                  <a:pt x="1753540" y="1875560"/>
                  <a:pt x="1754272" y="1875221"/>
                  <a:pt x="1755010" y="1874894"/>
                </a:cubicBezTo>
                <a:cubicBezTo>
                  <a:pt x="1757287" y="1873889"/>
                  <a:pt x="1759053" y="1871999"/>
                  <a:pt x="1759900" y="1869656"/>
                </a:cubicBezTo>
                <a:lnTo>
                  <a:pt x="1759901" y="1869656"/>
                </a:lnTo>
                <a:cubicBezTo>
                  <a:pt x="1760748" y="1867318"/>
                  <a:pt x="1760601" y="1864734"/>
                  <a:pt x="1759496" y="1862505"/>
                </a:cubicBezTo>
                <a:cubicBezTo>
                  <a:pt x="1759173" y="1861851"/>
                  <a:pt x="1758862" y="1861196"/>
                  <a:pt x="1758558" y="1860535"/>
                </a:cubicBezTo>
                <a:cubicBezTo>
                  <a:pt x="1757532" y="1858290"/>
                  <a:pt x="1755636" y="1856561"/>
                  <a:pt x="1753307" y="1855739"/>
                </a:cubicBezTo>
                <a:cubicBezTo>
                  <a:pt x="1752323" y="1855389"/>
                  <a:pt x="1751294" y="1855216"/>
                  <a:pt x="1750270" y="1855216"/>
                </a:cubicBezTo>
                <a:close/>
                <a:moveTo>
                  <a:pt x="2860842" y="1849336"/>
                </a:moveTo>
                <a:cubicBezTo>
                  <a:pt x="2862936" y="1849336"/>
                  <a:pt x="2865003" y="1849892"/>
                  <a:pt x="2866827" y="1850944"/>
                </a:cubicBezTo>
                <a:cubicBezTo>
                  <a:pt x="2869603" y="1852546"/>
                  <a:pt x="2871589" y="1855136"/>
                  <a:pt x="2872420" y="1858227"/>
                </a:cubicBezTo>
                <a:cubicBezTo>
                  <a:pt x="2873247" y="1861328"/>
                  <a:pt x="2872821" y="1864562"/>
                  <a:pt x="2871219" y="1867336"/>
                </a:cubicBezTo>
                <a:cubicBezTo>
                  <a:pt x="2869082" y="1871041"/>
                  <a:pt x="2865099" y="1873338"/>
                  <a:pt x="2860823" y="1873338"/>
                </a:cubicBezTo>
                <a:cubicBezTo>
                  <a:pt x="2858728" y="1873338"/>
                  <a:pt x="2856658" y="1872781"/>
                  <a:pt x="2854834" y="1871724"/>
                </a:cubicBezTo>
                <a:cubicBezTo>
                  <a:pt x="2849103" y="1868416"/>
                  <a:pt x="2847132" y="1861064"/>
                  <a:pt x="2850437" y="1855338"/>
                </a:cubicBezTo>
                <a:cubicBezTo>
                  <a:pt x="2852573" y="1851639"/>
                  <a:pt x="2856564" y="1849336"/>
                  <a:pt x="2860842" y="1849336"/>
                </a:cubicBezTo>
                <a:close/>
                <a:moveTo>
                  <a:pt x="4840644" y="1845981"/>
                </a:moveTo>
                <a:cubicBezTo>
                  <a:pt x="4846704" y="1845981"/>
                  <a:pt x="4852689" y="1847589"/>
                  <a:pt x="4857961" y="1850633"/>
                </a:cubicBezTo>
                <a:lnTo>
                  <a:pt x="4857962" y="1850633"/>
                </a:lnTo>
                <a:cubicBezTo>
                  <a:pt x="4865985" y="1855262"/>
                  <a:pt x="4871729" y="1862746"/>
                  <a:pt x="4874130" y="1871701"/>
                </a:cubicBezTo>
                <a:cubicBezTo>
                  <a:pt x="4876526" y="1880661"/>
                  <a:pt x="4875297" y="1890011"/>
                  <a:pt x="4870661" y="1898035"/>
                </a:cubicBezTo>
                <a:cubicBezTo>
                  <a:pt x="4864481" y="1908741"/>
                  <a:pt x="4852953" y="1915393"/>
                  <a:pt x="4840582" y="1915393"/>
                </a:cubicBezTo>
                <a:cubicBezTo>
                  <a:pt x="4834528" y="1915393"/>
                  <a:pt x="4828538" y="1913779"/>
                  <a:pt x="4823259" y="1910734"/>
                </a:cubicBezTo>
                <a:cubicBezTo>
                  <a:pt x="4815235" y="1906099"/>
                  <a:pt x="4809491" y="1898622"/>
                  <a:pt x="4807090" y="1889667"/>
                </a:cubicBezTo>
                <a:cubicBezTo>
                  <a:pt x="4804695" y="1880707"/>
                  <a:pt x="4805924" y="1871357"/>
                  <a:pt x="4810559" y="1863332"/>
                </a:cubicBezTo>
                <a:cubicBezTo>
                  <a:pt x="4816739" y="1852626"/>
                  <a:pt x="4828267" y="1845981"/>
                  <a:pt x="4840644" y="1845981"/>
                </a:cubicBezTo>
                <a:close/>
                <a:moveTo>
                  <a:pt x="984281" y="1845119"/>
                </a:moveTo>
                <a:cubicBezTo>
                  <a:pt x="990289" y="1845119"/>
                  <a:pt x="996230" y="1846716"/>
                  <a:pt x="1001460" y="1849737"/>
                </a:cubicBezTo>
                <a:cubicBezTo>
                  <a:pt x="1017895" y="1859226"/>
                  <a:pt x="1023547" y="1880322"/>
                  <a:pt x="1014059" y="1896766"/>
                </a:cubicBezTo>
                <a:cubicBezTo>
                  <a:pt x="1007924" y="1907381"/>
                  <a:pt x="996489" y="1913980"/>
                  <a:pt x="984213" y="1913980"/>
                </a:cubicBezTo>
                <a:cubicBezTo>
                  <a:pt x="978211" y="1913980"/>
                  <a:pt x="972271" y="1912384"/>
                  <a:pt x="967032" y="1909362"/>
                </a:cubicBezTo>
                <a:cubicBezTo>
                  <a:pt x="959074" y="1904767"/>
                  <a:pt x="953377" y="1897341"/>
                  <a:pt x="950996" y="1888455"/>
                </a:cubicBezTo>
                <a:cubicBezTo>
                  <a:pt x="948618" y="1879575"/>
                  <a:pt x="949839" y="1870300"/>
                  <a:pt x="954437" y="1862333"/>
                </a:cubicBezTo>
                <a:cubicBezTo>
                  <a:pt x="960568" y="1851719"/>
                  <a:pt x="972004" y="1845119"/>
                  <a:pt x="984281" y="1845119"/>
                </a:cubicBezTo>
                <a:close/>
                <a:moveTo>
                  <a:pt x="472335" y="1841851"/>
                </a:moveTo>
                <a:cubicBezTo>
                  <a:pt x="470396" y="1841851"/>
                  <a:pt x="468481" y="1842466"/>
                  <a:pt x="466888" y="1843655"/>
                </a:cubicBezTo>
                <a:cubicBezTo>
                  <a:pt x="463999" y="1845808"/>
                  <a:pt x="460905" y="1847704"/>
                  <a:pt x="457685" y="1849295"/>
                </a:cubicBezTo>
                <a:cubicBezTo>
                  <a:pt x="455408" y="1850415"/>
                  <a:pt x="453702" y="1852437"/>
                  <a:pt x="452979" y="1854872"/>
                </a:cubicBezTo>
                <a:cubicBezTo>
                  <a:pt x="452254" y="1857307"/>
                  <a:pt x="452580" y="1859932"/>
                  <a:pt x="453878" y="1862120"/>
                </a:cubicBezTo>
                <a:lnTo>
                  <a:pt x="453878" y="1862121"/>
                </a:lnTo>
                <a:cubicBezTo>
                  <a:pt x="454911" y="1863861"/>
                  <a:pt x="455868" y="1865653"/>
                  <a:pt x="456746" y="1867485"/>
                </a:cubicBezTo>
                <a:cubicBezTo>
                  <a:pt x="458308" y="1870748"/>
                  <a:pt x="461565" y="1872661"/>
                  <a:pt x="464968" y="1872666"/>
                </a:cubicBezTo>
                <a:cubicBezTo>
                  <a:pt x="466180" y="1872666"/>
                  <a:pt x="467407" y="1872419"/>
                  <a:pt x="468586" y="1871914"/>
                </a:cubicBezTo>
                <a:cubicBezTo>
                  <a:pt x="471639" y="1870593"/>
                  <a:pt x="474837" y="1869473"/>
                  <a:pt x="478083" y="1868594"/>
                </a:cubicBezTo>
                <a:cubicBezTo>
                  <a:pt x="480682" y="1867888"/>
                  <a:pt x="482836" y="1866073"/>
                  <a:pt x="483971" y="1863631"/>
                </a:cubicBezTo>
                <a:cubicBezTo>
                  <a:pt x="485102" y="1861190"/>
                  <a:pt x="485099" y="1858370"/>
                  <a:pt x="483957" y="1855935"/>
                </a:cubicBezTo>
                <a:cubicBezTo>
                  <a:pt x="482815" y="1853488"/>
                  <a:pt x="481844" y="1850938"/>
                  <a:pt x="481068" y="1848353"/>
                </a:cubicBezTo>
                <a:cubicBezTo>
                  <a:pt x="480215" y="1845498"/>
                  <a:pt x="478023" y="1843247"/>
                  <a:pt x="475198" y="1842311"/>
                </a:cubicBezTo>
                <a:cubicBezTo>
                  <a:pt x="474261" y="1842001"/>
                  <a:pt x="473297" y="1841851"/>
                  <a:pt x="472335" y="1841851"/>
                </a:cubicBezTo>
                <a:close/>
                <a:moveTo>
                  <a:pt x="2616911" y="1840030"/>
                </a:moveTo>
                <a:cubicBezTo>
                  <a:pt x="2625527" y="1840030"/>
                  <a:pt x="2634047" y="1842323"/>
                  <a:pt x="2641551" y="1846653"/>
                </a:cubicBezTo>
                <a:cubicBezTo>
                  <a:pt x="2665129" y="1860266"/>
                  <a:pt x="2673236" y="1890523"/>
                  <a:pt x="2659623" y="1914101"/>
                </a:cubicBezTo>
                <a:cubicBezTo>
                  <a:pt x="2650830" y="1929333"/>
                  <a:pt x="2634429" y="1938793"/>
                  <a:pt x="2616822" y="1938793"/>
                </a:cubicBezTo>
                <a:cubicBezTo>
                  <a:pt x="2608202" y="1938793"/>
                  <a:pt x="2599681" y="1936501"/>
                  <a:pt x="2592179" y="1932170"/>
                </a:cubicBezTo>
                <a:cubicBezTo>
                  <a:pt x="2568601" y="1918557"/>
                  <a:pt x="2560494" y="1888300"/>
                  <a:pt x="2574107" y="1864722"/>
                </a:cubicBezTo>
                <a:cubicBezTo>
                  <a:pt x="2582900" y="1849490"/>
                  <a:pt x="2599301" y="1840030"/>
                  <a:pt x="2616911" y="1840030"/>
                </a:cubicBezTo>
                <a:close/>
                <a:moveTo>
                  <a:pt x="5431759" y="1835138"/>
                </a:moveTo>
                <a:cubicBezTo>
                  <a:pt x="5436468" y="1835138"/>
                  <a:pt x="5441115" y="1836390"/>
                  <a:pt x="5445205" y="1838756"/>
                </a:cubicBezTo>
                <a:cubicBezTo>
                  <a:pt x="5451448" y="1842357"/>
                  <a:pt x="5455905" y="1848164"/>
                  <a:pt x="5457766" y="1855119"/>
                </a:cubicBezTo>
                <a:cubicBezTo>
                  <a:pt x="5459627" y="1862070"/>
                  <a:pt x="5458667" y="1869335"/>
                  <a:pt x="5455066" y="1875567"/>
                </a:cubicBezTo>
                <a:cubicBezTo>
                  <a:pt x="5450276" y="1883884"/>
                  <a:pt x="5441322" y="1889048"/>
                  <a:pt x="5431707" y="1889048"/>
                </a:cubicBezTo>
                <a:cubicBezTo>
                  <a:pt x="5427002" y="1889048"/>
                  <a:pt x="5422356" y="1887795"/>
                  <a:pt x="5418261" y="1885434"/>
                </a:cubicBezTo>
                <a:cubicBezTo>
                  <a:pt x="5412029" y="1881839"/>
                  <a:pt x="5407572" y="1876021"/>
                  <a:pt x="5405705" y="1869065"/>
                </a:cubicBezTo>
                <a:cubicBezTo>
                  <a:pt x="5403844" y="1862115"/>
                  <a:pt x="5404803" y="1854849"/>
                  <a:pt x="5408405" y="1848617"/>
                </a:cubicBezTo>
                <a:lnTo>
                  <a:pt x="5408405" y="1848618"/>
                </a:lnTo>
                <a:cubicBezTo>
                  <a:pt x="5413201" y="1840301"/>
                  <a:pt x="5422150" y="1835138"/>
                  <a:pt x="5431759" y="1835138"/>
                </a:cubicBezTo>
                <a:close/>
                <a:moveTo>
                  <a:pt x="4493481" y="1832615"/>
                </a:moveTo>
                <a:cubicBezTo>
                  <a:pt x="4500212" y="1832615"/>
                  <a:pt x="4506869" y="1834407"/>
                  <a:pt x="4512733" y="1837790"/>
                </a:cubicBezTo>
                <a:cubicBezTo>
                  <a:pt x="4531153" y="1848427"/>
                  <a:pt x="4537488" y="1872062"/>
                  <a:pt x="4526856" y="1890488"/>
                </a:cubicBezTo>
                <a:cubicBezTo>
                  <a:pt x="4519982" y="1902383"/>
                  <a:pt x="4507168" y="1909781"/>
                  <a:pt x="4493411" y="1909781"/>
                </a:cubicBezTo>
                <a:cubicBezTo>
                  <a:pt x="4486680" y="1909781"/>
                  <a:pt x="4480023" y="1907989"/>
                  <a:pt x="4474159" y="1904606"/>
                </a:cubicBezTo>
                <a:cubicBezTo>
                  <a:pt x="4465228" y="1899454"/>
                  <a:pt x="4458846" y="1891137"/>
                  <a:pt x="4456181" y="1881183"/>
                </a:cubicBezTo>
                <a:cubicBezTo>
                  <a:pt x="4453516" y="1871235"/>
                  <a:pt x="4454883" y="1860839"/>
                  <a:pt x="4460035" y="1851914"/>
                </a:cubicBezTo>
                <a:cubicBezTo>
                  <a:pt x="4466904" y="1840013"/>
                  <a:pt x="4479725" y="1832615"/>
                  <a:pt x="4493481" y="1832615"/>
                </a:cubicBezTo>
                <a:close/>
                <a:moveTo>
                  <a:pt x="4146313" y="1832272"/>
                </a:moveTo>
                <a:cubicBezTo>
                  <a:pt x="4151448" y="1832272"/>
                  <a:pt x="4156531" y="1833638"/>
                  <a:pt x="4161008" y="1836218"/>
                </a:cubicBezTo>
                <a:cubicBezTo>
                  <a:pt x="4175057" y="1844333"/>
                  <a:pt x="4179893" y="1862380"/>
                  <a:pt x="4171780" y="1876441"/>
                </a:cubicBezTo>
                <a:cubicBezTo>
                  <a:pt x="4166536" y="1885521"/>
                  <a:pt x="4156756" y="1891161"/>
                  <a:pt x="4146256" y="1891161"/>
                </a:cubicBezTo>
                <a:cubicBezTo>
                  <a:pt x="4141115" y="1891161"/>
                  <a:pt x="4136035" y="1889794"/>
                  <a:pt x="4131564" y="1887210"/>
                </a:cubicBezTo>
                <a:cubicBezTo>
                  <a:pt x="4124749" y="1883275"/>
                  <a:pt x="4119881" y="1876929"/>
                  <a:pt x="4117845" y="1869335"/>
                </a:cubicBezTo>
                <a:cubicBezTo>
                  <a:pt x="4115809" y="1861741"/>
                  <a:pt x="4116854" y="1853810"/>
                  <a:pt x="4120786" y="1846998"/>
                </a:cubicBezTo>
                <a:cubicBezTo>
                  <a:pt x="4126030" y="1837912"/>
                  <a:pt x="4135811" y="1832272"/>
                  <a:pt x="4146313" y="1832272"/>
                </a:cubicBezTo>
                <a:close/>
                <a:moveTo>
                  <a:pt x="2345113" y="1828917"/>
                </a:moveTo>
                <a:cubicBezTo>
                  <a:pt x="2343439" y="1828917"/>
                  <a:pt x="2341777" y="1829376"/>
                  <a:pt x="2340318" y="1830278"/>
                </a:cubicBezTo>
                <a:cubicBezTo>
                  <a:pt x="2336791" y="1832460"/>
                  <a:pt x="2333020" y="1834298"/>
                  <a:pt x="2329109" y="1835752"/>
                </a:cubicBezTo>
                <a:cubicBezTo>
                  <a:pt x="2326598" y="1836682"/>
                  <a:pt x="2324626" y="1838664"/>
                  <a:pt x="2323709" y="1841180"/>
                </a:cubicBezTo>
                <a:cubicBezTo>
                  <a:pt x="2322793" y="1843696"/>
                  <a:pt x="2323029" y="1846481"/>
                  <a:pt x="2324354" y="1848807"/>
                </a:cubicBezTo>
                <a:cubicBezTo>
                  <a:pt x="2326203" y="1852053"/>
                  <a:pt x="2327769" y="1855482"/>
                  <a:pt x="2329005" y="1859002"/>
                </a:cubicBezTo>
                <a:cubicBezTo>
                  <a:pt x="2329904" y="1861559"/>
                  <a:pt x="2331892" y="1863580"/>
                  <a:pt x="2334430" y="1864522"/>
                </a:cubicBezTo>
                <a:cubicBezTo>
                  <a:pt x="2335459" y="1864902"/>
                  <a:pt x="2336532" y="1865091"/>
                  <a:pt x="2337605" y="1865091"/>
                </a:cubicBezTo>
                <a:cubicBezTo>
                  <a:pt x="2339181" y="1865091"/>
                  <a:pt x="2340749" y="1864683"/>
                  <a:pt x="2342144" y="1863879"/>
                </a:cubicBezTo>
                <a:cubicBezTo>
                  <a:pt x="2345794" y="1861783"/>
                  <a:pt x="2349669" y="1860059"/>
                  <a:pt x="2353663" y="1858761"/>
                </a:cubicBezTo>
                <a:lnTo>
                  <a:pt x="2353662" y="1858761"/>
                </a:lnTo>
                <a:cubicBezTo>
                  <a:pt x="2356304" y="1857905"/>
                  <a:pt x="2358409" y="1855889"/>
                  <a:pt x="2359380" y="1853287"/>
                </a:cubicBezTo>
                <a:cubicBezTo>
                  <a:pt x="2360354" y="1850685"/>
                  <a:pt x="2360087" y="1847779"/>
                  <a:pt x="2358657" y="1845401"/>
                </a:cubicBezTo>
                <a:cubicBezTo>
                  <a:pt x="2356678" y="1842104"/>
                  <a:pt x="2355007" y="1838583"/>
                  <a:pt x="2353690" y="1834936"/>
                </a:cubicBezTo>
                <a:cubicBezTo>
                  <a:pt x="2352752" y="1832351"/>
                  <a:pt x="2350705" y="1830324"/>
                  <a:pt x="2348112" y="1829422"/>
                </a:cubicBezTo>
                <a:cubicBezTo>
                  <a:pt x="2347135" y="1829083"/>
                  <a:pt x="2346123" y="1828917"/>
                  <a:pt x="2345113" y="1828917"/>
                </a:cubicBezTo>
                <a:close/>
                <a:moveTo>
                  <a:pt x="1995052" y="1824907"/>
                </a:moveTo>
                <a:cubicBezTo>
                  <a:pt x="1993601" y="1824907"/>
                  <a:pt x="1992154" y="1825252"/>
                  <a:pt x="1990842" y="1825935"/>
                </a:cubicBezTo>
                <a:cubicBezTo>
                  <a:pt x="1989268" y="1826756"/>
                  <a:pt x="1987660" y="1827509"/>
                  <a:pt x="1986017" y="1828199"/>
                </a:cubicBezTo>
                <a:cubicBezTo>
                  <a:pt x="1983685" y="1829181"/>
                  <a:pt x="1981864" y="1831082"/>
                  <a:pt x="1980990" y="1833454"/>
                </a:cubicBezTo>
                <a:cubicBezTo>
                  <a:pt x="1980116" y="1835832"/>
                  <a:pt x="1980265" y="1838457"/>
                  <a:pt x="1981408" y="1840714"/>
                </a:cubicBezTo>
                <a:cubicBezTo>
                  <a:pt x="1982166" y="1842225"/>
                  <a:pt x="1982867" y="1843765"/>
                  <a:pt x="1983507" y="1845333"/>
                </a:cubicBezTo>
                <a:cubicBezTo>
                  <a:pt x="1984473" y="1847694"/>
                  <a:pt x="1986379" y="1849543"/>
                  <a:pt x="1988768" y="1850433"/>
                </a:cubicBezTo>
                <a:cubicBezTo>
                  <a:pt x="1989796" y="1850812"/>
                  <a:pt x="1990873" y="1851002"/>
                  <a:pt x="1991947" y="1851002"/>
                </a:cubicBezTo>
                <a:cubicBezTo>
                  <a:pt x="1993369" y="1851002"/>
                  <a:pt x="1994784" y="1850669"/>
                  <a:pt x="1996079" y="1850014"/>
                </a:cubicBezTo>
                <a:cubicBezTo>
                  <a:pt x="1997679" y="1849198"/>
                  <a:pt x="1999316" y="1848457"/>
                  <a:pt x="2000987" y="1847779"/>
                </a:cubicBezTo>
                <a:cubicBezTo>
                  <a:pt x="2003368" y="1846809"/>
                  <a:pt x="2005232" y="1844885"/>
                  <a:pt x="2006118" y="1842472"/>
                </a:cubicBezTo>
                <a:lnTo>
                  <a:pt x="2006118" y="1842471"/>
                </a:lnTo>
                <a:cubicBezTo>
                  <a:pt x="2007001" y="1840059"/>
                  <a:pt x="2006829" y="1837383"/>
                  <a:pt x="2005637" y="1835102"/>
                </a:cubicBezTo>
                <a:cubicBezTo>
                  <a:pt x="2004844" y="1833586"/>
                  <a:pt x="2004112" y="1832041"/>
                  <a:pt x="2003446" y="1830467"/>
                </a:cubicBezTo>
                <a:cubicBezTo>
                  <a:pt x="2002453" y="1828124"/>
                  <a:pt x="2000528" y="1826303"/>
                  <a:pt x="1998136" y="1825441"/>
                </a:cubicBezTo>
                <a:cubicBezTo>
                  <a:pt x="1997137" y="1825086"/>
                  <a:pt x="1996091" y="1824907"/>
                  <a:pt x="1995052" y="1824907"/>
                </a:cubicBezTo>
                <a:close/>
                <a:moveTo>
                  <a:pt x="5675709" y="1824511"/>
                </a:moveTo>
                <a:cubicBezTo>
                  <a:pt x="5677368" y="1824511"/>
                  <a:pt x="5679011" y="1824953"/>
                  <a:pt x="5680453" y="1825786"/>
                </a:cubicBezTo>
                <a:cubicBezTo>
                  <a:pt x="5682681" y="1827073"/>
                  <a:pt x="5684214" y="1829066"/>
                  <a:pt x="5684881" y="1831553"/>
                </a:cubicBezTo>
                <a:cubicBezTo>
                  <a:pt x="5685541" y="1834011"/>
                  <a:pt x="5685203" y="1836567"/>
                  <a:pt x="5683933" y="1838761"/>
                </a:cubicBezTo>
                <a:cubicBezTo>
                  <a:pt x="5682239" y="1841702"/>
                  <a:pt x="5679085" y="1843523"/>
                  <a:pt x="5675691" y="1843523"/>
                </a:cubicBezTo>
                <a:cubicBezTo>
                  <a:pt x="5674031" y="1843523"/>
                  <a:pt x="5672389" y="1843081"/>
                  <a:pt x="5670947" y="1842248"/>
                </a:cubicBezTo>
                <a:cubicBezTo>
                  <a:pt x="5668718" y="1840961"/>
                  <a:pt x="5667185" y="1838968"/>
                  <a:pt x="5666519" y="1836481"/>
                </a:cubicBezTo>
                <a:cubicBezTo>
                  <a:pt x="5665858" y="1834023"/>
                  <a:pt x="5666197" y="1831466"/>
                  <a:pt x="5667466" y="1829273"/>
                </a:cubicBezTo>
                <a:cubicBezTo>
                  <a:pt x="5669161" y="1826332"/>
                  <a:pt x="5672320" y="1824511"/>
                  <a:pt x="5675709" y="1824511"/>
                </a:cubicBezTo>
                <a:close/>
                <a:moveTo>
                  <a:pt x="5084606" y="1820669"/>
                </a:moveTo>
                <a:cubicBezTo>
                  <a:pt x="5090172" y="1820669"/>
                  <a:pt x="5095686" y="1822150"/>
                  <a:pt x="5100545" y="1824953"/>
                </a:cubicBezTo>
                <a:cubicBezTo>
                  <a:pt x="5115783" y="1833753"/>
                  <a:pt x="5121027" y="1853321"/>
                  <a:pt x="5112227" y="1868576"/>
                </a:cubicBezTo>
                <a:cubicBezTo>
                  <a:pt x="5106541" y="1878427"/>
                  <a:pt x="5095932" y="1884549"/>
                  <a:pt x="5084548" y="1884549"/>
                </a:cubicBezTo>
                <a:cubicBezTo>
                  <a:pt x="5078977" y="1884549"/>
                  <a:pt x="5073463" y="1883068"/>
                  <a:pt x="5068604" y="1880265"/>
                </a:cubicBezTo>
                <a:cubicBezTo>
                  <a:pt x="5061223" y="1875997"/>
                  <a:pt x="5055939" y="1869110"/>
                  <a:pt x="5053728" y="1860868"/>
                </a:cubicBezTo>
                <a:cubicBezTo>
                  <a:pt x="5051522" y="1852632"/>
                  <a:pt x="5052654" y="1844028"/>
                  <a:pt x="5056922" y="1836642"/>
                </a:cubicBezTo>
                <a:cubicBezTo>
                  <a:pt x="5062608" y="1826785"/>
                  <a:pt x="5073216" y="1820669"/>
                  <a:pt x="5084606" y="1820669"/>
                </a:cubicBezTo>
                <a:close/>
                <a:moveTo>
                  <a:pt x="1645823" y="1819055"/>
                </a:moveTo>
                <a:cubicBezTo>
                  <a:pt x="1644660" y="1819055"/>
                  <a:pt x="1643514" y="1819267"/>
                  <a:pt x="1642480" y="1819768"/>
                </a:cubicBezTo>
                <a:lnTo>
                  <a:pt x="1642175" y="1819911"/>
                </a:lnTo>
                <a:cubicBezTo>
                  <a:pt x="1637624" y="1822042"/>
                  <a:pt x="1635332" y="1827608"/>
                  <a:pt x="1637449" y="1832162"/>
                </a:cubicBezTo>
                <a:lnTo>
                  <a:pt x="1637742" y="1832800"/>
                </a:lnTo>
                <a:cubicBezTo>
                  <a:pt x="1638752" y="1835028"/>
                  <a:pt x="1640617" y="1836763"/>
                  <a:pt x="1642920" y="1837607"/>
                </a:cubicBezTo>
                <a:cubicBezTo>
                  <a:pt x="1643930" y="1837975"/>
                  <a:pt x="1644994" y="1838159"/>
                  <a:pt x="1646050" y="1838159"/>
                </a:cubicBezTo>
                <a:cubicBezTo>
                  <a:pt x="1647395" y="1838159"/>
                  <a:pt x="1648738" y="1837860"/>
                  <a:pt x="1649976" y="1837274"/>
                </a:cubicBezTo>
                <a:cubicBezTo>
                  <a:pt x="1652216" y="1836269"/>
                  <a:pt x="1654224" y="1834282"/>
                  <a:pt x="1655070" y="1831979"/>
                </a:cubicBezTo>
                <a:lnTo>
                  <a:pt x="1655071" y="1831978"/>
                </a:lnTo>
                <a:cubicBezTo>
                  <a:pt x="1655921" y="1829675"/>
                  <a:pt x="1656067" y="1827004"/>
                  <a:pt x="1655010" y="1824781"/>
                </a:cubicBezTo>
                <a:cubicBezTo>
                  <a:pt x="1653968" y="1822593"/>
                  <a:pt x="1651923" y="1820548"/>
                  <a:pt x="1649637" y="1819745"/>
                </a:cubicBezTo>
                <a:cubicBezTo>
                  <a:pt x="1648434" y="1819319"/>
                  <a:pt x="1647115" y="1819055"/>
                  <a:pt x="1645823" y="1819055"/>
                </a:cubicBezTo>
                <a:close/>
                <a:moveTo>
                  <a:pt x="1298013" y="1811513"/>
                </a:moveTo>
                <a:cubicBezTo>
                  <a:pt x="1296796" y="1811513"/>
                  <a:pt x="1295566" y="1811760"/>
                  <a:pt x="1294395" y="1812289"/>
                </a:cubicBezTo>
                <a:lnTo>
                  <a:pt x="1292859" y="1812949"/>
                </a:lnTo>
                <a:cubicBezTo>
                  <a:pt x="1290602" y="1813891"/>
                  <a:pt x="1288818" y="1815700"/>
                  <a:pt x="1287911" y="1817969"/>
                </a:cubicBezTo>
                <a:cubicBezTo>
                  <a:pt x="1287001" y="1820237"/>
                  <a:pt x="1287041" y="1822782"/>
                  <a:pt x="1288020" y="1825016"/>
                </a:cubicBezTo>
                <a:cubicBezTo>
                  <a:pt x="1289028" y="1827319"/>
                  <a:pt x="1290998" y="1829244"/>
                  <a:pt x="1293364" y="1830088"/>
                </a:cubicBezTo>
                <a:cubicBezTo>
                  <a:pt x="1294441" y="1830472"/>
                  <a:pt x="1295584" y="1830679"/>
                  <a:pt x="1296719" y="1830679"/>
                </a:cubicBezTo>
                <a:cubicBezTo>
                  <a:pt x="1298072" y="1830679"/>
                  <a:pt x="1299418" y="1830386"/>
                  <a:pt x="1300634" y="1829766"/>
                </a:cubicBezTo>
                <a:lnTo>
                  <a:pt x="1302195" y="1828991"/>
                </a:lnTo>
                <a:lnTo>
                  <a:pt x="1306523" y="1816999"/>
                </a:lnTo>
                <a:close/>
                <a:moveTo>
                  <a:pt x="881076" y="1809767"/>
                </a:moveTo>
                <a:cubicBezTo>
                  <a:pt x="886696" y="1809767"/>
                  <a:pt x="892253" y="1811266"/>
                  <a:pt x="897150" y="1814092"/>
                </a:cubicBezTo>
                <a:cubicBezTo>
                  <a:pt x="912528" y="1822978"/>
                  <a:pt x="917818" y="1842712"/>
                  <a:pt x="908941" y="1858089"/>
                </a:cubicBezTo>
                <a:lnTo>
                  <a:pt x="908941" y="1858088"/>
                </a:lnTo>
                <a:cubicBezTo>
                  <a:pt x="903203" y="1868025"/>
                  <a:pt x="892503" y="1874199"/>
                  <a:pt x="881016" y="1874199"/>
                </a:cubicBezTo>
                <a:cubicBezTo>
                  <a:pt x="875398" y="1874199"/>
                  <a:pt x="869839" y="1872706"/>
                  <a:pt x="864936" y="1869880"/>
                </a:cubicBezTo>
                <a:cubicBezTo>
                  <a:pt x="849566" y="1861000"/>
                  <a:pt x="844276" y="1841259"/>
                  <a:pt x="853153" y="1825883"/>
                </a:cubicBezTo>
                <a:cubicBezTo>
                  <a:pt x="858888" y="1815941"/>
                  <a:pt x="869589" y="1809767"/>
                  <a:pt x="881076" y="1809767"/>
                </a:cubicBezTo>
                <a:close/>
                <a:moveTo>
                  <a:pt x="365019" y="1809405"/>
                </a:moveTo>
                <a:cubicBezTo>
                  <a:pt x="363356" y="1809405"/>
                  <a:pt x="361705" y="1809859"/>
                  <a:pt x="360255" y="1810749"/>
                </a:cubicBezTo>
                <a:cubicBezTo>
                  <a:pt x="358414" y="1811875"/>
                  <a:pt x="356515" y="1812909"/>
                  <a:pt x="354568" y="1813840"/>
                </a:cubicBezTo>
                <a:cubicBezTo>
                  <a:pt x="352294" y="1814930"/>
                  <a:pt x="350573" y="1816907"/>
                  <a:pt x="349812" y="1819307"/>
                </a:cubicBezTo>
                <a:cubicBezTo>
                  <a:pt x="349052" y="1821708"/>
                  <a:pt x="349318" y="1824322"/>
                  <a:pt x="350547" y="1826516"/>
                </a:cubicBezTo>
                <a:lnTo>
                  <a:pt x="350550" y="1826515"/>
                </a:lnTo>
                <a:cubicBezTo>
                  <a:pt x="351093" y="1827486"/>
                  <a:pt x="351611" y="1828468"/>
                  <a:pt x="352106" y="1829468"/>
                </a:cubicBezTo>
                <a:cubicBezTo>
                  <a:pt x="353690" y="1832673"/>
                  <a:pt x="356915" y="1834540"/>
                  <a:pt x="360281" y="1834545"/>
                </a:cubicBezTo>
                <a:cubicBezTo>
                  <a:pt x="361536" y="1834545"/>
                  <a:pt x="362808" y="1834281"/>
                  <a:pt x="364026" y="1833735"/>
                </a:cubicBezTo>
                <a:cubicBezTo>
                  <a:pt x="365892" y="1832891"/>
                  <a:pt x="367793" y="1832133"/>
                  <a:pt x="369732" y="1831461"/>
                </a:cubicBezTo>
                <a:cubicBezTo>
                  <a:pt x="372127" y="1830628"/>
                  <a:pt x="374066" y="1828836"/>
                  <a:pt x="375085" y="1826516"/>
                </a:cubicBezTo>
                <a:cubicBezTo>
                  <a:pt x="376106" y="1824196"/>
                  <a:pt x="376110" y="1821553"/>
                  <a:pt x="375102" y="1819227"/>
                </a:cubicBezTo>
                <a:cubicBezTo>
                  <a:pt x="374559" y="1817975"/>
                  <a:pt x="374057" y="1816712"/>
                  <a:pt x="373597" y="1815431"/>
                </a:cubicBezTo>
                <a:cubicBezTo>
                  <a:pt x="372667" y="1812851"/>
                  <a:pt x="370626" y="1810830"/>
                  <a:pt x="368040" y="1809917"/>
                </a:cubicBezTo>
                <a:cubicBezTo>
                  <a:pt x="367058" y="1809572"/>
                  <a:pt x="366036" y="1809405"/>
                  <a:pt x="365019" y="1809405"/>
                </a:cubicBezTo>
                <a:close/>
                <a:moveTo>
                  <a:pt x="4043095" y="1809382"/>
                </a:moveTo>
                <a:cubicBezTo>
                  <a:pt x="4045671" y="1809382"/>
                  <a:pt x="4048218" y="1810066"/>
                  <a:pt x="4050458" y="1811364"/>
                </a:cubicBezTo>
                <a:cubicBezTo>
                  <a:pt x="4053881" y="1813340"/>
                  <a:pt x="4056326" y="1816521"/>
                  <a:pt x="4057345" y="1820330"/>
                </a:cubicBezTo>
                <a:cubicBezTo>
                  <a:pt x="4058364" y="1824138"/>
                  <a:pt x="4057842" y="1828118"/>
                  <a:pt x="4055869" y="1831530"/>
                </a:cubicBezTo>
                <a:cubicBezTo>
                  <a:pt x="4053241" y="1836090"/>
                  <a:pt x="4048339" y="1838922"/>
                  <a:pt x="4043072" y="1838922"/>
                </a:cubicBezTo>
                <a:cubicBezTo>
                  <a:pt x="4040496" y="1838922"/>
                  <a:pt x="4037946" y="1838238"/>
                  <a:pt x="4035703" y="1836940"/>
                </a:cubicBezTo>
                <a:cubicBezTo>
                  <a:pt x="4032283" y="1834965"/>
                  <a:pt x="4029841" y="1831783"/>
                  <a:pt x="4028819" y="1827974"/>
                </a:cubicBezTo>
                <a:cubicBezTo>
                  <a:pt x="4027799" y="1824166"/>
                  <a:pt x="4028322" y="1820186"/>
                  <a:pt x="4030295" y="1816774"/>
                </a:cubicBezTo>
                <a:cubicBezTo>
                  <a:pt x="4032923" y="1812214"/>
                  <a:pt x="4037828" y="1809382"/>
                  <a:pt x="4043095" y="1809382"/>
                </a:cubicBezTo>
                <a:close/>
                <a:moveTo>
                  <a:pt x="2757648" y="1807619"/>
                </a:moveTo>
                <a:cubicBezTo>
                  <a:pt x="2760463" y="1807619"/>
                  <a:pt x="2763248" y="1808371"/>
                  <a:pt x="2765707" y="1809784"/>
                </a:cubicBezTo>
                <a:cubicBezTo>
                  <a:pt x="2769437" y="1811938"/>
                  <a:pt x="2772111" y="1815425"/>
                  <a:pt x="2773228" y="1819594"/>
                </a:cubicBezTo>
                <a:cubicBezTo>
                  <a:pt x="2774345" y="1823759"/>
                  <a:pt x="2773774" y="1828112"/>
                  <a:pt x="2771615" y="1831846"/>
                </a:cubicBezTo>
                <a:cubicBezTo>
                  <a:pt x="2768737" y="1836831"/>
                  <a:pt x="2763373" y="1839927"/>
                  <a:pt x="2757611" y="1839927"/>
                </a:cubicBezTo>
                <a:cubicBezTo>
                  <a:pt x="2754794" y="1839927"/>
                  <a:pt x="2752008" y="1839174"/>
                  <a:pt x="2749550" y="1837761"/>
                </a:cubicBezTo>
                <a:cubicBezTo>
                  <a:pt x="2741848" y="1833310"/>
                  <a:pt x="2739194" y="1823408"/>
                  <a:pt x="2743643" y="1815694"/>
                </a:cubicBezTo>
                <a:cubicBezTo>
                  <a:pt x="2746521" y="1810715"/>
                  <a:pt x="2751887" y="1807619"/>
                  <a:pt x="2757648" y="1807619"/>
                </a:cubicBezTo>
                <a:close/>
                <a:moveTo>
                  <a:pt x="4737436" y="1807033"/>
                </a:moveTo>
                <a:cubicBezTo>
                  <a:pt x="4743737" y="1807033"/>
                  <a:pt x="4749963" y="1808710"/>
                  <a:pt x="4755448" y="1811875"/>
                </a:cubicBezTo>
                <a:lnTo>
                  <a:pt x="4755448" y="1811876"/>
                </a:lnTo>
                <a:cubicBezTo>
                  <a:pt x="4763794" y="1816695"/>
                  <a:pt x="4769768" y="1824472"/>
                  <a:pt x="4772266" y="1833788"/>
                </a:cubicBezTo>
                <a:cubicBezTo>
                  <a:pt x="4774759" y="1843092"/>
                  <a:pt x="4773478" y="1852822"/>
                  <a:pt x="4768659" y="1861173"/>
                </a:cubicBezTo>
                <a:cubicBezTo>
                  <a:pt x="4762232" y="1872299"/>
                  <a:pt x="4750245" y="1879214"/>
                  <a:pt x="4737379" y="1879214"/>
                </a:cubicBezTo>
                <a:cubicBezTo>
                  <a:pt x="4731078" y="1879214"/>
                  <a:pt x="4724852" y="1877537"/>
                  <a:pt x="4719361" y="1874373"/>
                </a:cubicBezTo>
                <a:cubicBezTo>
                  <a:pt x="4702141" y="1864425"/>
                  <a:pt x="4696214" y="1842311"/>
                  <a:pt x="4706156" y="1825080"/>
                </a:cubicBezTo>
                <a:cubicBezTo>
                  <a:pt x="4712583" y="1813949"/>
                  <a:pt x="4724570" y="1807033"/>
                  <a:pt x="4737436" y="1807033"/>
                </a:cubicBezTo>
                <a:close/>
                <a:moveTo>
                  <a:pt x="5328567" y="1795638"/>
                </a:moveTo>
                <a:cubicBezTo>
                  <a:pt x="5333604" y="1795638"/>
                  <a:pt x="5338590" y="1796982"/>
                  <a:pt x="5342978" y="1799515"/>
                </a:cubicBezTo>
                <a:cubicBezTo>
                  <a:pt x="5349664" y="1803375"/>
                  <a:pt x="5354443" y="1809601"/>
                  <a:pt x="5356442" y="1817056"/>
                </a:cubicBezTo>
                <a:cubicBezTo>
                  <a:pt x="5358435" y="1824506"/>
                  <a:pt x="5357406" y="1832294"/>
                  <a:pt x="5353546" y="1838974"/>
                </a:cubicBezTo>
                <a:cubicBezTo>
                  <a:pt x="5348406" y="1847888"/>
                  <a:pt x="5338809" y="1853425"/>
                  <a:pt x="5328510" y="1853425"/>
                </a:cubicBezTo>
                <a:cubicBezTo>
                  <a:pt x="5323473" y="1853425"/>
                  <a:pt x="5318488" y="1852081"/>
                  <a:pt x="5314094" y="1849548"/>
                </a:cubicBezTo>
                <a:cubicBezTo>
                  <a:pt x="5307407" y="1845688"/>
                  <a:pt x="5302629" y="1839462"/>
                  <a:pt x="5300630" y="1832007"/>
                </a:cubicBezTo>
                <a:cubicBezTo>
                  <a:pt x="5298637" y="1824557"/>
                  <a:pt x="5299666" y="1816768"/>
                  <a:pt x="5303525" y="1810089"/>
                </a:cubicBezTo>
                <a:cubicBezTo>
                  <a:pt x="5308665" y="1801175"/>
                  <a:pt x="5318263" y="1795638"/>
                  <a:pt x="5328567" y="1795638"/>
                </a:cubicBezTo>
                <a:close/>
                <a:moveTo>
                  <a:pt x="4390284" y="1793668"/>
                </a:moveTo>
                <a:cubicBezTo>
                  <a:pt x="4397251" y="1793668"/>
                  <a:pt x="4404150" y="1795523"/>
                  <a:pt x="4410226" y="1799038"/>
                </a:cubicBezTo>
                <a:cubicBezTo>
                  <a:pt x="4419473" y="1804367"/>
                  <a:pt x="4426085" y="1812983"/>
                  <a:pt x="4428847" y="1823299"/>
                </a:cubicBezTo>
                <a:cubicBezTo>
                  <a:pt x="4431604" y="1833609"/>
                  <a:pt x="4430185" y="1844378"/>
                  <a:pt x="4424849" y="1853620"/>
                </a:cubicBezTo>
                <a:cubicBezTo>
                  <a:pt x="4417733" y="1865951"/>
                  <a:pt x="4404460" y="1873607"/>
                  <a:pt x="4390210" y="1873607"/>
                </a:cubicBezTo>
                <a:cubicBezTo>
                  <a:pt x="4383237" y="1873607"/>
                  <a:pt x="4376345" y="1871752"/>
                  <a:pt x="4370268" y="1868243"/>
                </a:cubicBezTo>
                <a:cubicBezTo>
                  <a:pt x="4351182" y="1857227"/>
                  <a:pt x="4344623" y="1832742"/>
                  <a:pt x="4355639" y="1813655"/>
                </a:cubicBezTo>
                <a:cubicBezTo>
                  <a:pt x="4362755" y="1801329"/>
                  <a:pt x="4376034" y="1793668"/>
                  <a:pt x="4390284" y="1793668"/>
                </a:cubicBezTo>
                <a:close/>
                <a:moveTo>
                  <a:pt x="2240119" y="1793639"/>
                </a:moveTo>
                <a:cubicBezTo>
                  <a:pt x="2238561" y="1793639"/>
                  <a:pt x="2237006" y="1794042"/>
                  <a:pt x="2235619" y="1794828"/>
                </a:cubicBezTo>
                <a:cubicBezTo>
                  <a:pt x="2232980" y="1796327"/>
                  <a:pt x="2230186" y="1797654"/>
                  <a:pt x="2227323" y="1798774"/>
                </a:cubicBezTo>
                <a:cubicBezTo>
                  <a:pt x="2224879" y="1799727"/>
                  <a:pt x="2222964" y="1801686"/>
                  <a:pt x="2222070" y="1804156"/>
                </a:cubicBezTo>
                <a:cubicBezTo>
                  <a:pt x="2221174" y="1806619"/>
                  <a:pt x="2221386" y="1809354"/>
                  <a:pt x="2222650" y="1811651"/>
                </a:cubicBezTo>
                <a:cubicBezTo>
                  <a:pt x="2224114" y="1814316"/>
                  <a:pt x="2225407" y="1817136"/>
                  <a:pt x="2226493" y="1820025"/>
                </a:cubicBezTo>
                <a:cubicBezTo>
                  <a:pt x="2227426" y="1822507"/>
                  <a:pt x="2229387" y="1824453"/>
                  <a:pt x="2231872" y="1825373"/>
                </a:cubicBezTo>
                <a:cubicBezTo>
                  <a:pt x="2232894" y="1825752"/>
                  <a:pt x="2233963" y="1825935"/>
                  <a:pt x="2235027" y="1825935"/>
                </a:cubicBezTo>
                <a:cubicBezTo>
                  <a:pt x="2236550" y="1825935"/>
                  <a:pt x="2238066" y="1825556"/>
                  <a:pt x="2239430" y="1824804"/>
                </a:cubicBezTo>
                <a:cubicBezTo>
                  <a:pt x="2242126" y="1823316"/>
                  <a:pt x="2244972" y="1822007"/>
                  <a:pt x="2247887" y="1820921"/>
                </a:cubicBezTo>
                <a:cubicBezTo>
                  <a:pt x="2250395" y="1819985"/>
                  <a:pt x="2252361" y="1818004"/>
                  <a:pt x="2253272" y="1815488"/>
                </a:cubicBezTo>
                <a:cubicBezTo>
                  <a:pt x="2254185" y="1812973"/>
                  <a:pt x="2253947" y="1810187"/>
                  <a:pt x="2252620" y="1807860"/>
                </a:cubicBezTo>
                <a:cubicBezTo>
                  <a:pt x="2251092" y="1805190"/>
                  <a:pt x="2249746" y="1802358"/>
                  <a:pt x="2248614" y="1799452"/>
                </a:cubicBezTo>
                <a:cubicBezTo>
                  <a:pt x="2247655" y="1796982"/>
                  <a:pt x="2245670" y="1795052"/>
                  <a:pt x="2243176" y="1794168"/>
                </a:cubicBezTo>
                <a:cubicBezTo>
                  <a:pt x="2242184" y="1793812"/>
                  <a:pt x="2241150" y="1793639"/>
                  <a:pt x="2240119" y="1793639"/>
                </a:cubicBezTo>
                <a:close/>
                <a:moveTo>
                  <a:pt x="1891169" y="1788602"/>
                </a:moveTo>
                <a:cubicBezTo>
                  <a:pt x="1889745" y="1788602"/>
                  <a:pt x="1888326" y="1788935"/>
                  <a:pt x="1887032" y="1789595"/>
                </a:cubicBezTo>
                <a:cubicBezTo>
                  <a:pt x="1885963" y="1790135"/>
                  <a:pt x="1884881" y="1790646"/>
                  <a:pt x="1883787" y="1791129"/>
                </a:cubicBezTo>
                <a:cubicBezTo>
                  <a:pt x="1881511" y="1792134"/>
                  <a:pt x="1879749" y="1794018"/>
                  <a:pt x="1878897" y="1796355"/>
                </a:cubicBezTo>
                <a:cubicBezTo>
                  <a:pt x="1878052" y="1798693"/>
                  <a:pt x="1878192" y="1801272"/>
                  <a:pt x="1879291" y="1803500"/>
                </a:cubicBezTo>
                <a:cubicBezTo>
                  <a:pt x="1879822" y="1804580"/>
                  <a:pt x="1880322" y="1805677"/>
                  <a:pt x="1880796" y="1806780"/>
                </a:cubicBezTo>
                <a:cubicBezTo>
                  <a:pt x="1881778" y="1809089"/>
                  <a:pt x="1883672" y="1810886"/>
                  <a:pt x="1886023" y="1811754"/>
                </a:cubicBezTo>
                <a:cubicBezTo>
                  <a:pt x="1887042" y="1812133"/>
                  <a:pt x="1888114" y="1812317"/>
                  <a:pt x="1889179" y="1812317"/>
                </a:cubicBezTo>
                <a:cubicBezTo>
                  <a:pt x="1890569" y="1812317"/>
                  <a:pt x="1891956" y="1812001"/>
                  <a:pt x="1893225" y="1811369"/>
                </a:cubicBezTo>
                <a:cubicBezTo>
                  <a:pt x="1894316" y="1810829"/>
                  <a:pt x="1895419" y="1810324"/>
                  <a:pt x="1896540" y="1809841"/>
                </a:cubicBezTo>
                <a:cubicBezTo>
                  <a:pt x="1898860" y="1808848"/>
                  <a:pt x="1900665" y="1806940"/>
                  <a:pt x="1901522" y="1804569"/>
                </a:cubicBezTo>
                <a:cubicBezTo>
                  <a:pt x="1902384" y="1802196"/>
                  <a:pt x="1902221" y="1799572"/>
                  <a:pt x="1901077" y="1797326"/>
                </a:cubicBezTo>
                <a:lnTo>
                  <a:pt x="1901077" y="1797327"/>
                </a:lnTo>
                <a:cubicBezTo>
                  <a:pt x="1900523" y="1796236"/>
                  <a:pt x="1899997" y="1795138"/>
                  <a:pt x="1899503" y="1794024"/>
                </a:cubicBezTo>
                <a:cubicBezTo>
                  <a:pt x="1898489" y="1791733"/>
                  <a:pt x="1896580" y="1789963"/>
                  <a:pt x="1894219" y="1789125"/>
                </a:cubicBezTo>
                <a:cubicBezTo>
                  <a:pt x="1893231" y="1788774"/>
                  <a:pt x="1892198" y="1788602"/>
                  <a:pt x="1891169" y="1788602"/>
                </a:cubicBezTo>
                <a:close/>
                <a:moveTo>
                  <a:pt x="4981397" y="1781721"/>
                </a:moveTo>
                <a:cubicBezTo>
                  <a:pt x="4987210" y="1781721"/>
                  <a:pt x="4992965" y="1783266"/>
                  <a:pt x="4998037" y="1786195"/>
                </a:cubicBezTo>
                <a:cubicBezTo>
                  <a:pt x="5005739" y="1790646"/>
                  <a:pt x="5011253" y="1797832"/>
                  <a:pt x="5013556" y="1806424"/>
                </a:cubicBezTo>
                <a:cubicBezTo>
                  <a:pt x="5015853" y="1815017"/>
                  <a:pt x="5014671" y="1824000"/>
                  <a:pt x="5010225" y="1831702"/>
                </a:cubicBezTo>
                <a:cubicBezTo>
                  <a:pt x="5004291" y="1841984"/>
                  <a:pt x="4993224" y="1848370"/>
                  <a:pt x="4981340" y="1848370"/>
                </a:cubicBezTo>
                <a:cubicBezTo>
                  <a:pt x="4975528" y="1848370"/>
                  <a:pt x="4969778" y="1846825"/>
                  <a:pt x="4964713" y="1843902"/>
                </a:cubicBezTo>
                <a:cubicBezTo>
                  <a:pt x="4957022" y="1839462"/>
                  <a:pt x="4951514" y="1832271"/>
                  <a:pt x="4949211" y="1823661"/>
                </a:cubicBezTo>
                <a:cubicBezTo>
                  <a:pt x="4946901" y="1815057"/>
                  <a:pt x="4948079" y="1806079"/>
                  <a:pt x="4952519" y="1798389"/>
                </a:cubicBezTo>
                <a:lnTo>
                  <a:pt x="4952518" y="1798389"/>
                </a:lnTo>
                <a:cubicBezTo>
                  <a:pt x="4958451" y="1788107"/>
                  <a:pt x="4969520" y="1781721"/>
                  <a:pt x="4981397" y="1781721"/>
                </a:cubicBezTo>
                <a:close/>
                <a:moveTo>
                  <a:pt x="5572512" y="1778360"/>
                </a:moveTo>
                <a:cubicBezTo>
                  <a:pt x="5575665" y="1778360"/>
                  <a:pt x="5578789" y="1779205"/>
                  <a:pt x="5581541" y="1780790"/>
                </a:cubicBezTo>
                <a:cubicBezTo>
                  <a:pt x="5585728" y="1783209"/>
                  <a:pt x="5588721" y="1787109"/>
                  <a:pt x="5589973" y="1791778"/>
                </a:cubicBezTo>
                <a:cubicBezTo>
                  <a:pt x="5591225" y="1796442"/>
                  <a:pt x="5590582" y="1801312"/>
                  <a:pt x="5588163" y="1805500"/>
                </a:cubicBezTo>
                <a:cubicBezTo>
                  <a:pt x="5584941" y="1811082"/>
                  <a:pt x="5578934" y="1814546"/>
                  <a:pt x="5572478" y="1814546"/>
                </a:cubicBezTo>
                <a:cubicBezTo>
                  <a:pt x="5569319" y="1814546"/>
                  <a:pt x="5566200" y="1813707"/>
                  <a:pt x="5563454" y="1812122"/>
                </a:cubicBezTo>
                <a:cubicBezTo>
                  <a:pt x="5554821" y="1807136"/>
                  <a:pt x="5551846" y="1796051"/>
                  <a:pt x="5556831" y="1787413"/>
                </a:cubicBezTo>
                <a:cubicBezTo>
                  <a:pt x="5560053" y="1781829"/>
                  <a:pt x="5566062" y="1778360"/>
                  <a:pt x="5572512" y="1778360"/>
                </a:cubicBezTo>
                <a:close/>
                <a:moveTo>
                  <a:pt x="1194790" y="1774277"/>
                </a:moveTo>
                <a:cubicBezTo>
                  <a:pt x="1193572" y="1774277"/>
                  <a:pt x="1192331" y="1774524"/>
                  <a:pt x="1191146" y="1775047"/>
                </a:cubicBezTo>
                <a:cubicBezTo>
                  <a:pt x="1190091" y="1775506"/>
                  <a:pt x="1189021" y="1775943"/>
                  <a:pt x="1187937" y="1776357"/>
                </a:cubicBezTo>
                <a:cubicBezTo>
                  <a:pt x="1185608" y="1777247"/>
                  <a:pt x="1183744" y="1779056"/>
                  <a:pt x="1182786" y="1781354"/>
                </a:cubicBezTo>
                <a:cubicBezTo>
                  <a:pt x="1181823" y="1783657"/>
                  <a:pt x="1181846" y="1786253"/>
                  <a:pt x="1182851" y="1788533"/>
                </a:cubicBezTo>
                <a:lnTo>
                  <a:pt x="1183423" y="1789889"/>
                </a:lnTo>
                <a:cubicBezTo>
                  <a:pt x="1184411" y="1792307"/>
                  <a:pt x="1186387" y="1794191"/>
                  <a:pt x="1188853" y="1795052"/>
                </a:cubicBezTo>
                <a:cubicBezTo>
                  <a:pt x="1189829" y="1795397"/>
                  <a:pt x="1190849" y="1795563"/>
                  <a:pt x="1191865" y="1795563"/>
                </a:cubicBezTo>
                <a:cubicBezTo>
                  <a:pt x="1193408" y="1795563"/>
                  <a:pt x="1194941" y="1795173"/>
                  <a:pt x="1196317" y="1794403"/>
                </a:cubicBezTo>
                <a:cubicBezTo>
                  <a:pt x="1197335" y="1793834"/>
                  <a:pt x="1198367" y="1793294"/>
                  <a:pt x="1199416" y="1792783"/>
                </a:cubicBezTo>
                <a:cubicBezTo>
                  <a:pt x="1201612" y="1791703"/>
                  <a:pt x="1203284" y="1789791"/>
                  <a:pt x="1204058" y="1787464"/>
                </a:cubicBezTo>
                <a:cubicBezTo>
                  <a:pt x="1204824" y="1785138"/>
                  <a:pt x="1204628" y="1782605"/>
                  <a:pt x="1203508" y="1780428"/>
                </a:cubicBezTo>
                <a:lnTo>
                  <a:pt x="1203507" y="1780428"/>
                </a:lnTo>
                <a:lnTo>
                  <a:pt x="1202973" y="1779371"/>
                </a:lnTo>
                <a:cubicBezTo>
                  <a:pt x="1201394" y="1776161"/>
                  <a:pt x="1198163" y="1774277"/>
                  <a:pt x="1194790" y="1774277"/>
                </a:cubicBezTo>
                <a:close/>
                <a:moveTo>
                  <a:pt x="777877" y="1773594"/>
                </a:moveTo>
                <a:cubicBezTo>
                  <a:pt x="783259" y="1773594"/>
                  <a:pt x="788577" y="1775023"/>
                  <a:pt x="793259" y="1777729"/>
                </a:cubicBezTo>
                <a:cubicBezTo>
                  <a:pt x="800389" y="1781841"/>
                  <a:pt x="805490" y="1788493"/>
                  <a:pt x="807621" y="1796447"/>
                </a:cubicBezTo>
                <a:cubicBezTo>
                  <a:pt x="809752" y="1804402"/>
                  <a:pt x="808661" y="1812707"/>
                  <a:pt x="804543" y="1819835"/>
                </a:cubicBezTo>
                <a:cubicBezTo>
                  <a:pt x="799055" y="1829347"/>
                  <a:pt x="788814" y="1835251"/>
                  <a:pt x="777820" y="1835251"/>
                </a:cubicBezTo>
                <a:cubicBezTo>
                  <a:pt x="772439" y="1835251"/>
                  <a:pt x="767117" y="1833821"/>
                  <a:pt x="762436" y="1831116"/>
                </a:cubicBezTo>
                <a:cubicBezTo>
                  <a:pt x="755305" y="1827003"/>
                  <a:pt x="750205" y="1820358"/>
                  <a:pt x="748074" y="1812403"/>
                </a:cubicBezTo>
                <a:cubicBezTo>
                  <a:pt x="745943" y="1804448"/>
                  <a:pt x="747034" y="1796137"/>
                  <a:pt x="751152" y="1789010"/>
                </a:cubicBezTo>
                <a:cubicBezTo>
                  <a:pt x="756643" y="1779504"/>
                  <a:pt x="766884" y="1773594"/>
                  <a:pt x="777877" y="1773594"/>
                </a:cubicBezTo>
                <a:close/>
                <a:moveTo>
                  <a:pt x="4634246" y="1768086"/>
                </a:moveTo>
                <a:cubicBezTo>
                  <a:pt x="4640782" y="1768086"/>
                  <a:pt x="4647244" y="1769826"/>
                  <a:pt x="4652941" y="1773111"/>
                </a:cubicBezTo>
                <a:lnTo>
                  <a:pt x="4652943" y="1773112"/>
                </a:lnTo>
                <a:cubicBezTo>
                  <a:pt x="4661593" y="1778109"/>
                  <a:pt x="4667784" y="1786190"/>
                  <a:pt x="4670380" y="1795874"/>
                </a:cubicBezTo>
                <a:cubicBezTo>
                  <a:pt x="4672976" y="1805552"/>
                  <a:pt x="4671649" y="1815649"/>
                  <a:pt x="4666658" y="1824293"/>
                </a:cubicBezTo>
                <a:cubicBezTo>
                  <a:pt x="4659984" y="1835861"/>
                  <a:pt x="4647543" y="1843041"/>
                  <a:pt x="4634178" y="1843041"/>
                </a:cubicBezTo>
                <a:cubicBezTo>
                  <a:pt x="4627642" y="1843041"/>
                  <a:pt x="4621175" y="1841300"/>
                  <a:pt x="4615477" y="1838009"/>
                </a:cubicBezTo>
                <a:cubicBezTo>
                  <a:pt x="4606809" y="1833006"/>
                  <a:pt x="4600606" y="1824930"/>
                  <a:pt x="4598016" y="1815258"/>
                </a:cubicBezTo>
                <a:cubicBezTo>
                  <a:pt x="4595426" y="1805591"/>
                  <a:pt x="4596758" y="1795494"/>
                  <a:pt x="4601761" y="1786827"/>
                </a:cubicBezTo>
                <a:cubicBezTo>
                  <a:pt x="4608434" y="1775265"/>
                  <a:pt x="4620881" y="1768086"/>
                  <a:pt x="4634246" y="1768086"/>
                </a:cubicBezTo>
                <a:close/>
                <a:moveTo>
                  <a:pt x="257626" y="1764708"/>
                </a:moveTo>
                <a:cubicBezTo>
                  <a:pt x="255963" y="1764708"/>
                  <a:pt x="254305" y="1765161"/>
                  <a:pt x="252847" y="1766057"/>
                </a:cubicBezTo>
                <a:cubicBezTo>
                  <a:pt x="247463" y="1769372"/>
                  <a:pt x="241575" y="1771709"/>
                  <a:pt x="235358" y="1772996"/>
                </a:cubicBezTo>
                <a:cubicBezTo>
                  <a:pt x="232242" y="1773639"/>
                  <a:pt x="229688" y="1775862"/>
                  <a:pt x="228617" y="1778855"/>
                </a:cubicBezTo>
                <a:cubicBezTo>
                  <a:pt x="227549" y="1781853"/>
                  <a:pt x="228117" y="1785189"/>
                  <a:pt x="230119" y="1787660"/>
                </a:cubicBezTo>
                <a:cubicBezTo>
                  <a:pt x="233024" y="1791244"/>
                  <a:pt x="235486" y="1795190"/>
                  <a:pt x="237442" y="1799383"/>
                </a:cubicBezTo>
                <a:cubicBezTo>
                  <a:pt x="238568" y="1801807"/>
                  <a:pt x="240704" y="1803610"/>
                  <a:pt x="243281" y="1804322"/>
                </a:cubicBezTo>
                <a:cubicBezTo>
                  <a:pt x="244079" y="1804540"/>
                  <a:pt x="244894" y="1804650"/>
                  <a:pt x="245704" y="1804650"/>
                </a:cubicBezTo>
                <a:cubicBezTo>
                  <a:pt x="247511" y="1804650"/>
                  <a:pt x="249300" y="1804116"/>
                  <a:pt x="250825" y="1803076"/>
                </a:cubicBezTo>
                <a:cubicBezTo>
                  <a:pt x="255340" y="1800009"/>
                  <a:pt x="260233" y="1797476"/>
                  <a:pt x="265368" y="1795540"/>
                </a:cubicBezTo>
                <a:cubicBezTo>
                  <a:pt x="267732" y="1794650"/>
                  <a:pt x="269622" y="1792824"/>
                  <a:pt x="270583" y="1790486"/>
                </a:cubicBezTo>
                <a:cubicBezTo>
                  <a:pt x="271545" y="1788148"/>
                  <a:pt x="271496" y="1785523"/>
                  <a:pt x="270445" y="1783220"/>
                </a:cubicBezTo>
                <a:cubicBezTo>
                  <a:pt x="268757" y="1779527"/>
                  <a:pt x="267430" y="1775655"/>
                  <a:pt x="266497" y="1771721"/>
                </a:cubicBezTo>
                <a:cubicBezTo>
                  <a:pt x="265822" y="1768872"/>
                  <a:pt x="263823" y="1766523"/>
                  <a:pt x="261121" y="1765403"/>
                </a:cubicBezTo>
                <a:cubicBezTo>
                  <a:pt x="259998" y="1764938"/>
                  <a:pt x="258808" y="1764708"/>
                  <a:pt x="257626" y="1764708"/>
                </a:cubicBezTo>
                <a:close/>
                <a:moveTo>
                  <a:pt x="2654450" y="1763961"/>
                </a:moveTo>
                <a:cubicBezTo>
                  <a:pt x="2658323" y="1763961"/>
                  <a:pt x="2662162" y="1764995"/>
                  <a:pt x="2665555" y="1766948"/>
                </a:cubicBezTo>
                <a:cubicBezTo>
                  <a:pt x="2676163" y="1773082"/>
                  <a:pt x="2679816" y="1786718"/>
                  <a:pt x="2673687" y="1797332"/>
                </a:cubicBezTo>
                <a:cubicBezTo>
                  <a:pt x="2669727" y="1804196"/>
                  <a:pt x="2662340" y="1808457"/>
                  <a:pt x="2654408" y="1808457"/>
                </a:cubicBezTo>
                <a:cubicBezTo>
                  <a:pt x="2650523" y="1808457"/>
                  <a:pt x="2646686" y="1807423"/>
                  <a:pt x="2643312" y="1805471"/>
                </a:cubicBezTo>
                <a:cubicBezTo>
                  <a:pt x="2638157" y="1802501"/>
                  <a:pt x="2634481" y="1797711"/>
                  <a:pt x="2632947" y="1791973"/>
                </a:cubicBezTo>
                <a:cubicBezTo>
                  <a:pt x="2631405" y="1786230"/>
                  <a:pt x="2632195" y="1780239"/>
                  <a:pt x="2635165" y="1775099"/>
                </a:cubicBezTo>
                <a:cubicBezTo>
                  <a:pt x="2639129" y="1768229"/>
                  <a:pt x="2646518" y="1763961"/>
                  <a:pt x="2654450" y="1763961"/>
                </a:cubicBezTo>
                <a:close/>
                <a:moveTo>
                  <a:pt x="83541" y="1760435"/>
                </a:moveTo>
                <a:cubicBezTo>
                  <a:pt x="87903" y="1760435"/>
                  <a:pt x="92220" y="1761595"/>
                  <a:pt x="96022" y="1763795"/>
                </a:cubicBezTo>
                <a:cubicBezTo>
                  <a:pt x="101811" y="1767137"/>
                  <a:pt x="105947" y="1772525"/>
                  <a:pt x="107679" y="1778981"/>
                </a:cubicBezTo>
                <a:cubicBezTo>
                  <a:pt x="109405" y="1785431"/>
                  <a:pt x="108518" y="1792174"/>
                  <a:pt x="105178" y="1797964"/>
                </a:cubicBezTo>
                <a:cubicBezTo>
                  <a:pt x="100723" y="1805677"/>
                  <a:pt x="92419" y="1810468"/>
                  <a:pt x="83499" y="1810468"/>
                </a:cubicBezTo>
                <a:cubicBezTo>
                  <a:pt x="79127" y="1810468"/>
                  <a:pt x="74812" y="1809307"/>
                  <a:pt x="71015" y="1807113"/>
                </a:cubicBezTo>
                <a:cubicBezTo>
                  <a:pt x="59073" y="1800215"/>
                  <a:pt x="54963" y="1784885"/>
                  <a:pt x="61859" y="1772950"/>
                </a:cubicBezTo>
                <a:cubicBezTo>
                  <a:pt x="66313" y="1765231"/>
                  <a:pt x="74621" y="1760435"/>
                  <a:pt x="83541" y="1760435"/>
                </a:cubicBezTo>
                <a:close/>
                <a:moveTo>
                  <a:pt x="2136382" y="1757638"/>
                </a:moveTo>
                <a:cubicBezTo>
                  <a:pt x="2134880" y="1757638"/>
                  <a:pt x="2133384" y="1758006"/>
                  <a:pt x="2132034" y="1758741"/>
                </a:cubicBezTo>
                <a:cubicBezTo>
                  <a:pt x="2129920" y="1759890"/>
                  <a:pt x="2127743" y="1760918"/>
                  <a:pt x="2125561" y="1761808"/>
                </a:cubicBezTo>
                <a:cubicBezTo>
                  <a:pt x="2123186" y="1762779"/>
                  <a:pt x="2121328" y="1764703"/>
                  <a:pt x="2120446" y="1767115"/>
                </a:cubicBezTo>
                <a:cubicBezTo>
                  <a:pt x="2119562" y="1769522"/>
                  <a:pt x="2119734" y="1772193"/>
                  <a:pt x="2120921" y="1774467"/>
                </a:cubicBezTo>
                <a:cubicBezTo>
                  <a:pt x="2122020" y="1776575"/>
                  <a:pt x="2123019" y="1778774"/>
                  <a:pt x="2123894" y="1781009"/>
                </a:cubicBezTo>
                <a:cubicBezTo>
                  <a:pt x="2124837" y="1783427"/>
                  <a:pt x="2126766" y="1785328"/>
                  <a:pt x="2129194" y="1786236"/>
                </a:cubicBezTo>
                <a:cubicBezTo>
                  <a:pt x="2130225" y="1786621"/>
                  <a:pt x="2131309" y="1786810"/>
                  <a:pt x="2132386" y="1786810"/>
                </a:cubicBezTo>
                <a:cubicBezTo>
                  <a:pt x="2133847" y="1786810"/>
                  <a:pt x="2135303" y="1786460"/>
                  <a:pt x="2136624" y="1785765"/>
                </a:cubicBezTo>
                <a:cubicBezTo>
                  <a:pt x="2138758" y="1784645"/>
                  <a:pt x="2140989" y="1783629"/>
                  <a:pt x="2143250" y="1782750"/>
                </a:cubicBezTo>
                <a:cubicBezTo>
                  <a:pt x="2145690" y="1781802"/>
                  <a:pt x="2147606" y="1779844"/>
                  <a:pt x="2148505" y="1777385"/>
                </a:cubicBezTo>
                <a:lnTo>
                  <a:pt x="2148505" y="1777384"/>
                </a:lnTo>
                <a:cubicBezTo>
                  <a:pt x="2149404" y="1774920"/>
                  <a:pt x="2149200" y="1772192"/>
                  <a:pt x="2147945" y="1769895"/>
                </a:cubicBezTo>
                <a:cubicBezTo>
                  <a:pt x="2146787" y="1767764"/>
                  <a:pt x="2145736" y="1765552"/>
                  <a:pt x="2144827" y="1763313"/>
                </a:cubicBezTo>
                <a:cubicBezTo>
                  <a:pt x="2143847" y="1760912"/>
                  <a:pt x="2141894" y="1759039"/>
                  <a:pt x="2139453" y="1758166"/>
                </a:cubicBezTo>
                <a:cubicBezTo>
                  <a:pt x="2138456" y="1757810"/>
                  <a:pt x="2137417" y="1757638"/>
                  <a:pt x="2136382" y="1757638"/>
                </a:cubicBezTo>
                <a:close/>
                <a:moveTo>
                  <a:pt x="5225360" y="1756690"/>
                </a:moveTo>
                <a:cubicBezTo>
                  <a:pt x="5230638" y="1756690"/>
                  <a:pt x="5235865" y="1758097"/>
                  <a:pt x="5240472" y="1760757"/>
                </a:cubicBezTo>
                <a:cubicBezTo>
                  <a:pt x="5247461" y="1764788"/>
                  <a:pt x="5252464" y="1771319"/>
                  <a:pt x="5254555" y="1779136"/>
                </a:cubicBezTo>
                <a:cubicBezTo>
                  <a:pt x="5256652" y="1786959"/>
                  <a:pt x="5255589" y="1795115"/>
                  <a:pt x="5251551" y="1802105"/>
                </a:cubicBezTo>
                <a:cubicBezTo>
                  <a:pt x="5246164" y="1811445"/>
                  <a:pt x="5236107" y="1817246"/>
                  <a:pt x="5225308" y="1817246"/>
                </a:cubicBezTo>
                <a:cubicBezTo>
                  <a:pt x="5220024" y="1817246"/>
                  <a:pt x="5214803" y="1815839"/>
                  <a:pt x="5210197" y="1813185"/>
                </a:cubicBezTo>
                <a:cubicBezTo>
                  <a:pt x="5203201" y="1809141"/>
                  <a:pt x="5198187" y="1802617"/>
                  <a:pt x="5196096" y="1794805"/>
                </a:cubicBezTo>
                <a:cubicBezTo>
                  <a:pt x="5194006" y="1786993"/>
                  <a:pt x="5195079" y="1778832"/>
                  <a:pt x="5199123" y="1771836"/>
                </a:cubicBezTo>
                <a:cubicBezTo>
                  <a:pt x="5204517" y="1762491"/>
                  <a:pt x="5214568" y="1756690"/>
                  <a:pt x="5225360" y="1756690"/>
                </a:cubicBezTo>
                <a:close/>
                <a:moveTo>
                  <a:pt x="4287083" y="1755277"/>
                </a:moveTo>
                <a:cubicBezTo>
                  <a:pt x="4294205" y="1755277"/>
                  <a:pt x="4301242" y="1757172"/>
                  <a:pt x="4307439" y="1760751"/>
                </a:cubicBezTo>
                <a:cubicBezTo>
                  <a:pt x="4316881" y="1766202"/>
                  <a:pt x="4323630" y="1774995"/>
                  <a:pt x="4326444" y="1785512"/>
                </a:cubicBezTo>
                <a:cubicBezTo>
                  <a:pt x="4329264" y="1796040"/>
                  <a:pt x="4327817" y="1807033"/>
                  <a:pt x="4322372" y="1816476"/>
                </a:cubicBezTo>
                <a:cubicBezTo>
                  <a:pt x="4315106" y="1829054"/>
                  <a:pt x="4301551" y="1836877"/>
                  <a:pt x="4287002" y="1836877"/>
                </a:cubicBezTo>
                <a:cubicBezTo>
                  <a:pt x="4279886" y="1836877"/>
                  <a:pt x="4272850" y="1834982"/>
                  <a:pt x="4266641" y="1831403"/>
                </a:cubicBezTo>
                <a:cubicBezTo>
                  <a:pt x="4247170" y="1820157"/>
                  <a:pt x="4240473" y="1795155"/>
                  <a:pt x="4251719" y="1775673"/>
                </a:cubicBezTo>
                <a:lnTo>
                  <a:pt x="4251720" y="1775673"/>
                </a:lnTo>
                <a:cubicBezTo>
                  <a:pt x="4258986" y="1763094"/>
                  <a:pt x="4272535" y="1755277"/>
                  <a:pt x="4287083" y="1755277"/>
                </a:cubicBezTo>
                <a:close/>
                <a:moveTo>
                  <a:pt x="1787582" y="1752129"/>
                </a:moveTo>
                <a:cubicBezTo>
                  <a:pt x="1786201" y="1752129"/>
                  <a:pt x="1784828" y="1752439"/>
                  <a:pt x="1783565" y="1753060"/>
                </a:cubicBezTo>
                <a:lnTo>
                  <a:pt x="1781838" y="1753881"/>
                </a:lnTo>
                <a:cubicBezTo>
                  <a:pt x="1779610" y="1754903"/>
                  <a:pt x="1777888" y="1756782"/>
                  <a:pt x="1777061" y="1759085"/>
                </a:cubicBezTo>
                <a:cubicBezTo>
                  <a:pt x="1776230" y="1761394"/>
                  <a:pt x="1776365" y="1763938"/>
                  <a:pt x="1777434" y="1766144"/>
                </a:cubicBezTo>
                <a:cubicBezTo>
                  <a:pt x="1777740" y="1766776"/>
                  <a:pt x="1778036" y="1767413"/>
                  <a:pt x="1778321" y="1768057"/>
                </a:cubicBezTo>
                <a:cubicBezTo>
                  <a:pt x="1779320" y="1770320"/>
                  <a:pt x="1781193" y="1772077"/>
                  <a:pt x="1783513" y="1772933"/>
                </a:cubicBezTo>
                <a:cubicBezTo>
                  <a:pt x="1784530" y="1773307"/>
                  <a:pt x="1785599" y="1773490"/>
                  <a:pt x="1786661" y="1773490"/>
                </a:cubicBezTo>
                <a:cubicBezTo>
                  <a:pt x="1788019" y="1773490"/>
                  <a:pt x="1789374" y="1773185"/>
                  <a:pt x="1790624" y="1772588"/>
                </a:cubicBezTo>
                <a:cubicBezTo>
                  <a:pt x="1791190" y="1772313"/>
                  <a:pt x="1791758" y="1772048"/>
                  <a:pt x="1792329" y="1771796"/>
                </a:cubicBezTo>
                <a:cubicBezTo>
                  <a:pt x="1794598" y="1770790"/>
                  <a:pt x="1796359" y="1768907"/>
                  <a:pt x="1797206" y="1766569"/>
                </a:cubicBezTo>
                <a:cubicBezTo>
                  <a:pt x="1798053" y="1764237"/>
                  <a:pt x="1797913" y="1761658"/>
                  <a:pt x="1796815" y="1759435"/>
                </a:cubicBezTo>
                <a:lnTo>
                  <a:pt x="1796815" y="1759436"/>
                </a:lnTo>
                <a:cubicBezTo>
                  <a:pt x="1796496" y="1758786"/>
                  <a:pt x="1796183" y="1758138"/>
                  <a:pt x="1795885" y="1757477"/>
                </a:cubicBezTo>
                <a:cubicBezTo>
                  <a:pt x="1794865" y="1755231"/>
                  <a:pt x="1792981" y="1753496"/>
                  <a:pt x="1790658" y="1752664"/>
                </a:cubicBezTo>
                <a:cubicBezTo>
                  <a:pt x="1789661" y="1752308"/>
                  <a:pt x="1788622" y="1752129"/>
                  <a:pt x="1787582" y="1752129"/>
                </a:cubicBezTo>
                <a:close/>
                <a:moveTo>
                  <a:pt x="4878208" y="1742779"/>
                </a:moveTo>
                <a:cubicBezTo>
                  <a:pt x="4884267" y="1742779"/>
                  <a:pt x="4890252" y="1744386"/>
                  <a:pt x="4895525" y="1747431"/>
                </a:cubicBezTo>
                <a:cubicBezTo>
                  <a:pt x="4912089" y="1757000"/>
                  <a:pt x="4917788" y="1778263"/>
                  <a:pt x="4908224" y="1794833"/>
                </a:cubicBezTo>
                <a:cubicBezTo>
                  <a:pt x="4902038" y="1805540"/>
                  <a:pt x="4890511" y="1812191"/>
                  <a:pt x="4878139" y="1812191"/>
                </a:cubicBezTo>
                <a:cubicBezTo>
                  <a:pt x="4872080" y="1812191"/>
                  <a:pt x="4866095" y="1810583"/>
                  <a:pt x="4860822" y="1807539"/>
                </a:cubicBezTo>
                <a:cubicBezTo>
                  <a:pt x="4852793" y="1802903"/>
                  <a:pt x="4847049" y="1795420"/>
                  <a:pt x="4844654" y="1786465"/>
                </a:cubicBezTo>
                <a:cubicBezTo>
                  <a:pt x="4842253" y="1777511"/>
                  <a:pt x="4843482" y="1768160"/>
                  <a:pt x="4848123" y="1760142"/>
                </a:cubicBezTo>
                <a:lnTo>
                  <a:pt x="4848123" y="1760141"/>
                </a:lnTo>
                <a:cubicBezTo>
                  <a:pt x="4854302" y="1749430"/>
                  <a:pt x="4865830" y="1742779"/>
                  <a:pt x="4878208" y="1742779"/>
                </a:cubicBezTo>
                <a:close/>
                <a:moveTo>
                  <a:pt x="674673" y="1736863"/>
                </a:moveTo>
                <a:cubicBezTo>
                  <a:pt x="679907" y="1736863"/>
                  <a:pt x="685082" y="1738259"/>
                  <a:pt x="689643" y="1740889"/>
                </a:cubicBezTo>
                <a:cubicBezTo>
                  <a:pt x="703965" y="1749161"/>
                  <a:pt x="708887" y="1767540"/>
                  <a:pt x="700622" y="1781865"/>
                </a:cubicBezTo>
                <a:cubicBezTo>
                  <a:pt x="695280" y="1791112"/>
                  <a:pt x="685318" y="1796861"/>
                  <a:pt x="674623" y="1796861"/>
                </a:cubicBezTo>
                <a:cubicBezTo>
                  <a:pt x="669385" y="1796861"/>
                  <a:pt x="664207" y="1795466"/>
                  <a:pt x="659653" y="1792835"/>
                </a:cubicBezTo>
                <a:cubicBezTo>
                  <a:pt x="652711" y="1788826"/>
                  <a:pt x="647748" y="1782358"/>
                  <a:pt x="645672" y="1774622"/>
                </a:cubicBezTo>
                <a:cubicBezTo>
                  <a:pt x="643602" y="1766885"/>
                  <a:pt x="644664" y="1758804"/>
                  <a:pt x="648671" y="1751860"/>
                </a:cubicBezTo>
                <a:cubicBezTo>
                  <a:pt x="654012" y="1742612"/>
                  <a:pt x="663975" y="1736863"/>
                  <a:pt x="674673" y="1736863"/>
                </a:cubicBezTo>
                <a:close/>
                <a:moveTo>
                  <a:pt x="5469316" y="1736645"/>
                </a:moveTo>
                <a:cubicBezTo>
                  <a:pt x="5473194" y="1736645"/>
                  <a:pt x="5477030" y="1737679"/>
                  <a:pt x="5480419" y="1739631"/>
                </a:cubicBezTo>
                <a:cubicBezTo>
                  <a:pt x="5485565" y="1742601"/>
                  <a:pt x="5489241" y="1747397"/>
                  <a:pt x="5490780" y="1753135"/>
                </a:cubicBezTo>
                <a:cubicBezTo>
                  <a:pt x="5492320" y="1758878"/>
                  <a:pt x="5491533" y="1764875"/>
                  <a:pt x="5488569" y="1770009"/>
                </a:cubicBezTo>
                <a:cubicBezTo>
                  <a:pt x="5484600" y="1776873"/>
                  <a:pt x="5477214" y="1781141"/>
                  <a:pt x="5469282" y="1781141"/>
                </a:cubicBezTo>
                <a:cubicBezTo>
                  <a:pt x="5465405" y="1781141"/>
                  <a:pt x="5461568" y="1780107"/>
                  <a:pt x="5458179" y="1778154"/>
                </a:cubicBezTo>
                <a:cubicBezTo>
                  <a:pt x="5453033" y="1775185"/>
                  <a:pt x="5449357" y="1770389"/>
                  <a:pt x="5447818" y="1764651"/>
                </a:cubicBezTo>
                <a:cubicBezTo>
                  <a:pt x="5446279" y="1758907"/>
                  <a:pt x="5447065" y="1752911"/>
                  <a:pt x="5450029" y="1747776"/>
                </a:cubicBezTo>
                <a:cubicBezTo>
                  <a:pt x="5453998" y="1740912"/>
                  <a:pt x="5461385" y="1736645"/>
                  <a:pt x="5469316" y="1736645"/>
                </a:cubicBezTo>
                <a:close/>
                <a:moveTo>
                  <a:pt x="1091202" y="1736593"/>
                </a:moveTo>
                <a:cubicBezTo>
                  <a:pt x="1089985" y="1736593"/>
                  <a:pt x="1088751" y="1736840"/>
                  <a:pt x="1087563" y="1737357"/>
                </a:cubicBezTo>
                <a:cubicBezTo>
                  <a:pt x="1085915" y="1738075"/>
                  <a:pt x="1084233" y="1738736"/>
                  <a:pt x="1082526" y="1739333"/>
                </a:cubicBezTo>
                <a:cubicBezTo>
                  <a:pt x="1080117" y="1740171"/>
                  <a:pt x="1078173" y="1741986"/>
                  <a:pt x="1077165" y="1744330"/>
                </a:cubicBezTo>
                <a:cubicBezTo>
                  <a:pt x="1076154" y="1746673"/>
                  <a:pt x="1076174" y="1749326"/>
                  <a:pt x="1077214" y="1751658"/>
                </a:cubicBezTo>
                <a:cubicBezTo>
                  <a:pt x="1077762" y="1752882"/>
                  <a:pt x="1078268" y="1754134"/>
                  <a:pt x="1078733" y="1755386"/>
                </a:cubicBezTo>
                <a:cubicBezTo>
                  <a:pt x="1079675" y="1757942"/>
                  <a:pt x="1081711" y="1759941"/>
                  <a:pt x="1084282" y="1760842"/>
                </a:cubicBezTo>
                <a:cubicBezTo>
                  <a:pt x="1085258" y="1761181"/>
                  <a:pt x="1086275" y="1761348"/>
                  <a:pt x="1087285" y="1761348"/>
                </a:cubicBezTo>
                <a:cubicBezTo>
                  <a:pt x="1088934" y="1761348"/>
                  <a:pt x="1090575" y="1760899"/>
                  <a:pt x="1092018" y="1760027"/>
                </a:cubicBezTo>
                <a:cubicBezTo>
                  <a:pt x="1093629" y="1759044"/>
                  <a:pt x="1095287" y="1758137"/>
                  <a:pt x="1096984" y="1757304"/>
                </a:cubicBezTo>
                <a:cubicBezTo>
                  <a:pt x="1099219" y="1756207"/>
                  <a:pt x="1100903" y="1754249"/>
                  <a:pt x="1101655" y="1751876"/>
                </a:cubicBezTo>
                <a:cubicBezTo>
                  <a:pt x="1102409" y="1749504"/>
                  <a:pt x="1102159" y="1746931"/>
                  <a:pt x="1100967" y="1744748"/>
                </a:cubicBezTo>
                <a:lnTo>
                  <a:pt x="1100967" y="1744749"/>
                </a:lnTo>
                <a:cubicBezTo>
                  <a:pt x="1100424" y="1743761"/>
                  <a:pt x="1099906" y="1742756"/>
                  <a:pt x="1099410" y="1741733"/>
                </a:cubicBezTo>
                <a:cubicBezTo>
                  <a:pt x="1097839" y="1738494"/>
                  <a:pt x="1094594" y="1736593"/>
                  <a:pt x="1091202" y="1736593"/>
                </a:cubicBezTo>
                <a:close/>
                <a:moveTo>
                  <a:pt x="4531044" y="1728863"/>
                </a:moveTo>
                <a:cubicBezTo>
                  <a:pt x="4537868" y="1728863"/>
                  <a:pt x="4544622" y="1730678"/>
                  <a:pt x="4550578" y="1734113"/>
                </a:cubicBezTo>
                <a:cubicBezTo>
                  <a:pt x="4559625" y="1739339"/>
                  <a:pt x="4566103" y="1747777"/>
                  <a:pt x="4568809" y="1757874"/>
                </a:cubicBezTo>
                <a:cubicBezTo>
                  <a:pt x="4571508" y="1767965"/>
                  <a:pt x="4570124" y="1778516"/>
                  <a:pt x="4564897" y="1787569"/>
                </a:cubicBezTo>
                <a:cubicBezTo>
                  <a:pt x="4557925" y="1799636"/>
                  <a:pt x="4544927" y="1807137"/>
                  <a:pt x="4530975" y="1807137"/>
                </a:cubicBezTo>
                <a:cubicBezTo>
                  <a:pt x="4524146" y="1807137"/>
                  <a:pt x="4517392" y="1805322"/>
                  <a:pt x="4511441" y="1801887"/>
                </a:cubicBezTo>
                <a:cubicBezTo>
                  <a:pt x="4502395" y="1796666"/>
                  <a:pt x="4495921" y="1788229"/>
                  <a:pt x="4493211" y="1778126"/>
                </a:cubicBezTo>
                <a:cubicBezTo>
                  <a:pt x="4490505" y="1768028"/>
                  <a:pt x="4491895" y="1757489"/>
                  <a:pt x="4497122" y="1748436"/>
                </a:cubicBezTo>
                <a:lnTo>
                  <a:pt x="4497122" y="1748437"/>
                </a:lnTo>
                <a:cubicBezTo>
                  <a:pt x="4504089" y="1736364"/>
                  <a:pt x="4517088" y="1728863"/>
                  <a:pt x="4531044" y="1728863"/>
                </a:cubicBezTo>
                <a:close/>
                <a:moveTo>
                  <a:pt x="2032613" y="1721712"/>
                </a:moveTo>
                <a:cubicBezTo>
                  <a:pt x="2031166" y="1721712"/>
                  <a:pt x="2029725" y="1722057"/>
                  <a:pt x="2028413" y="1722734"/>
                </a:cubicBezTo>
                <a:cubicBezTo>
                  <a:pt x="2026907" y="1723515"/>
                  <a:pt x="2025367" y="1724245"/>
                  <a:pt x="2023799" y="1724911"/>
                </a:cubicBezTo>
                <a:lnTo>
                  <a:pt x="2023799" y="1724910"/>
                </a:lnTo>
                <a:cubicBezTo>
                  <a:pt x="2021479" y="1725893"/>
                  <a:pt x="2019669" y="1727794"/>
                  <a:pt x="2018802" y="1730160"/>
                </a:cubicBezTo>
                <a:cubicBezTo>
                  <a:pt x="2017932" y="1732527"/>
                  <a:pt x="2018084" y="1735151"/>
                  <a:pt x="2019218" y="1737403"/>
                </a:cubicBezTo>
                <a:cubicBezTo>
                  <a:pt x="2019980" y="1738913"/>
                  <a:pt x="2020680" y="1740458"/>
                  <a:pt x="2021323" y="1742026"/>
                </a:cubicBezTo>
                <a:cubicBezTo>
                  <a:pt x="2022289" y="1744381"/>
                  <a:pt x="2024190" y="1746219"/>
                  <a:pt x="2026570" y="1747110"/>
                </a:cubicBezTo>
                <a:cubicBezTo>
                  <a:pt x="2027601" y="1747494"/>
                  <a:pt x="2028681" y="1747684"/>
                  <a:pt x="2029758" y="1747684"/>
                </a:cubicBezTo>
                <a:cubicBezTo>
                  <a:pt x="2031171" y="1747684"/>
                  <a:pt x="2032578" y="1747357"/>
                  <a:pt x="2033868" y="1746708"/>
                </a:cubicBezTo>
                <a:cubicBezTo>
                  <a:pt x="2035399" y="1745933"/>
                  <a:pt x="2036961" y="1745226"/>
                  <a:pt x="2038555" y="1744583"/>
                </a:cubicBezTo>
                <a:cubicBezTo>
                  <a:pt x="2040935" y="1743613"/>
                  <a:pt x="2042796" y="1741688"/>
                  <a:pt x="2043681" y="1739270"/>
                </a:cubicBezTo>
                <a:cubicBezTo>
                  <a:pt x="2044565" y="1736858"/>
                  <a:pt x="2044393" y="1734187"/>
                  <a:pt x="2043201" y="1731907"/>
                </a:cubicBezTo>
                <a:cubicBezTo>
                  <a:pt x="2042406" y="1730390"/>
                  <a:pt x="2041673" y="1728839"/>
                  <a:pt x="2041002" y="1727260"/>
                </a:cubicBezTo>
                <a:cubicBezTo>
                  <a:pt x="2040008" y="1724922"/>
                  <a:pt x="2038084" y="1723107"/>
                  <a:pt x="2035696" y="1722246"/>
                </a:cubicBezTo>
                <a:cubicBezTo>
                  <a:pt x="2034696" y="1721890"/>
                  <a:pt x="2033653" y="1721712"/>
                  <a:pt x="2032613" y="1721712"/>
                </a:cubicBezTo>
                <a:close/>
                <a:moveTo>
                  <a:pt x="2388990" y="1720327"/>
                </a:moveTo>
                <a:cubicBezTo>
                  <a:pt x="2386962" y="1720327"/>
                  <a:pt x="2384960" y="1721005"/>
                  <a:pt x="2383328" y="1722297"/>
                </a:cubicBezTo>
                <a:cubicBezTo>
                  <a:pt x="2378214" y="1726347"/>
                  <a:pt x="2372490" y="1729540"/>
                  <a:pt x="2366313" y="1731797"/>
                </a:cubicBezTo>
                <a:cubicBezTo>
                  <a:pt x="2363774" y="1732722"/>
                  <a:pt x="2361779" y="1734726"/>
                  <a:pt x="2360863" y="1737271"/>
                </a:cubicBezTo>
                <a:cubicBezTo>
                  <a:pt x="2359948" y="1739815"/>
                  <a:pt x="2360207" y="1742630"/>
                  <a:pt x="2361571" y="1744962"/>
                </a:cubicBezTo>
                <a:cubicBezTo>
                  <a:pt x="2363777" y="1748735"/>
                  <a:pt x="2365589" y="1752756"/>
                  <a:pt x="2366958" y="1756920"/>
                </a:cubicBezTo>
                <a:cubicBezTo>
                  <a:pt x="2367815" y="1759528"/>
                  <a:pt x="2369805" y="1761613"/>
                  <a:pt x="2372372" y="1762589"/>
                </a:cubicBezTo>
                <a:cubicBezTo>
                  <a:pt x="2373420" y="1762991"/>
                  <a:pt x="2374521" y="1763187"/>
                  <a:pt x="2375617" y="1763187"/>
                </a:cubicBezTo>
                <a:cubicBezTo>
                  <a:pt x="2377202" y="1763187"/>
                  <a:pt x="2378782" y="1762773"/>
                  <a:pt x="2380189" y="1761958"/>
                </a:cubicBezTo>
                <a:cubicBezTo>
                  <a:pt x="2385965" y="1758609"/>
                  <a:pt x="2392222" y="1756260"/>
                  <a:pt x="2398788" y="1754967"/>
                </a:cubicBezTo>
                <a:cubicBezTo>
                  <a:pt x="2401800" y="1754376"/>
                  <a:pt x="2404311" y="1752308"/>
                  <a:pt x="2405470" y="1749471"/>
                </a:cubicBezTo>
                <a:cubicBezTo>
                  <a:pt x="2406631" y="1746627"/>
                  <a:pt x="2406283" y="1743394"/>
                  <a:pt x="2404545" y="1740861"/>
                </a:cubicBezTo>
                <a:cubicBezTo>
                  <a:pt x="2401555" y="1736512"/>
                  <a:pt x="2399252" y="1731762"/>
                  <a:pt x="2397695" y="1726743"/>
                </a:cubicBezTo>
                <a:cubicBezTo>
                  <a:pt x="2396805" y="1723871"/>
                  <a:pt x="2394556" y="1721625"/>
                  <a:pt x="2391684" y="1720735"/>
                </a:cubicBezTo>
                <a:lnTo>
                  <a:pt x="2391685" y="1720735"/>
                </a:lnTo>
                <a:cubicBezTo>
                  <a:pt x="2390801" y="1720459"/>
                  <a:pt x="2389891" y="1720327"/>
                  <a:pt x="2388990" y="1720327"/>
                </a:cubicBezTo>
                <a:close/>
                <a:moveTo>
                  <a:pt x="4183886" y="1719374"/>
                </a:moveTo>
                <a:cubicBezTo>
                  <a:pt x="4190704" y="1719374"/>
                  <a:pt x="4197459" y="1721189"/>
                  <a:pt x="4203415" y="1724623"/>
                </a:cubicBezTo>
                <a:cubicBezTo>
                  <a:pt x="4222093" y="1735416"/>
                  <a:pt x="4228521" y="1759396"/>
                  <a:pt x="4217734" y="1778080"/>
                </a:cubicBezTo>
                <a:cubicBezTo>
                  <a:pt x="4210761" y="1790153"/>
                  <a:pt x="4197763" y="1797654"/>
                  <a:pt x="4183806" y="1797654"/>
                </a:cubicBezTo>
                <a:cubicBezTo>
                  <a:pt x="4176983" y="1797654"/>
                  <a:pt x="4170231" y="1795839"/>
                  <a:pt x="4164277" y="1792404"/>
                </a:cubicBezTo>
                <a:cubicBezTo>
                  <a:pt x="4145599" y="1781612"/>
                  <a:pt x="4139171" y="1757632"/>
                  <a:pt x="4149955" y="1738954"/>
                </a:cubicBezTo>
                <a:lnTo>
                  <a:pt x="4149956" y="1738954"/>
                </a:lnTo>
                <a:cubicBezTo>
                  <a:pt x="4156928" y="1726875"/>
                  <a:pt x="4169929" y="1719374"/>
                  <a:pt x="4183886" y="1719374"/>
                </a:cubicBezTo>
                <a:close/>
                <a:moveTo>
                  <a:pt x="5122163" y="1717467"/>
                </a:moveTo>
                <a:cubicBezTo>
                  <a:pt x="5127734" y="1717467"/>
                  <a:pt x="5133248" y="1718949"/>
                  <a:pt x="5138108" y="1721752"/>
                </a:cubicBezTo>
                <a:cubicBezTo>
                  <a:pt x="5153345" y="1730557"/>
                  <a:pt x="5158589" y="1750131"/>
                  <a:pt x="5149790" y="1765381"/>
                </a:cubicBezTo>
                <a:cubicBezTo>
                  <a:pt x="5144099" y="1775225"/>
                  <a:pt x="5133489" y="1781348"/>
                  <a:pt x="5122106" y="1781348"/>
                </a:cubicBezTo>
                <a:cubicBezTo>
                  <a:pt x="5116535" y="1781348"/>
                  <a:pt x="5111021" y="1779866"/>
                  <a:pt x="5106162" y="1777063"/>
                </a:cubicBezTo>
                <a:cubicBezTo>
                  <a:pt x="5090924" y="1768258"/>
                  <a:pt x="5085680" y="1748689"/>
                  <a:pt x="5094479" y="1733434"/>
                </a:cubicBezTo>
                <a:cubicBezTo>
                  <a:pt x="5100165" y="1723590"/>
                  <a:pt x="5110774" y="1717467"/>
                  <a:pt x="5122163" y="1717467"/>
                </a:cubicBezTo>
                <a:close/>
                <a:moveTo>
                  <a:pt x="1683679" y="1715744"/>
                </a:moveTo>
                <a:cubicBezTo>
                  <a:pt x="1682466" y="1715744"/>
                  <a:pt x="1681250" y="1715996"/>
                  <a:pt x="1680104" y="1716536"/>
                </a:cubicBezTo>
                <a:cubicBezTo>
                  <a:pt x="1680092" y="1716542"/>
                  <a:pt x="1679846" y="1716657"/>
                  <a:pt x="1679834" y="1716663"/>
                </a:cubicBezTo>
                <a:cubicBezTo>
                  <a:pt x="1677647" y="1717708"/>
                  <a:pt x="1675849" y="1719632"/>
                  <a:pt x="1675041" y="1721924"/>
                </a:cubicBezTo>
                <a:cubicBezTo>
                  <a:pt x="1674237" y="1724210"/>
                  <a:pt x="1674260" y="1726777"/>
                  <a:pt x="1675314" y="1728960"/>
                </a:cubicBezTo>
                <a:cubicBezTo>
                  <a:pt x="1676937" y="1732326"/>
                  <a:pt x="1680481" y="1734509"/>
                  <a:pt x="1684059" y="1734509"/>
                </a:cubicBezTo>
                <a:cubicBezTo>
                  <a:pt x="1685276" y="1734509"/>
                  <a:pt x="1686497" y="1734256"/>
                  <a:pt x="1687649" y="1733710"/>
                </a:cubicBezTo>
                <a:cubicBezTo>
                  <a:pt x="1689843" y="1732671"/>
                  <a:pt x="1691770" y="1730689"/>
                  <a:pt x="1692580" y="1728403"/>
                </a:cubicBezTo>
                <a:cubicBezTo>
                  <a:pt x="1693388" y="1726112"/>
                  <a:pt x="1693491" y="1723487"/>
                  <a:pt x="1692438" y="1721299"/>
                </a:cubicBezTo>
                <a:lnTo>
                  <a:pt x="1692436" y="1721297"/>
                </a:lnTo>
                <a:cubicBezTo>
                  <a:pt x="1690813" y="1717932"/>
                  <a:pt x="1687261" y="1715744"/>
                  <a:pt x="1683679" y="1715744"/>
                </a:cubicBezTo>
                <a:close/>
                <a:moveTo>
                  <a:pt x="2551264" y="1712556"/>
                </a:moveTo>
                <a:cubicBezTo>
                  <a:pt x="2557560" y="1712556"/>
                  <a:pt x="2563785" y="1714233"/>
                  <a:pt x="2569272" y="1717398"/>
                </a:cubicBezTo>
                <a:cubicBezTo>
                  <a:pt x="2586499" y="1727345"/>
                  <a:pt x="2592423" y="1749465"/>
                  <a:pt x="2582478" y="1766690"/>
                </a:cubicBezTo>
                <a:cubicBezTo>
                  <a:pt x="2576050" y="1777826"/>
                  <a:pt x="2564061" y="1784742"/>
                  <a:pt x="2551193" y="1784742"/>
                </a:cubicBezTo>
                <a:cubicBezTo>
                  <a:pt x="2544895" y="1784742"/>
                  <a:pt x="2538669" y="1783065"/>
                  <a:pt x="2533183" y="1779900"/>
                </a:cubicBezTo>
                <a:cubicBezTo>
                  <a:pt x="2515955" y="1769952"/>
                  <a:pt x="2510032" y="1747833"/>
                  <a:pt x="2519976" y="1730608"/>
                </a:cubicBezTo>
                <a:cubicBezTo>
                  <a:pt x="2526406" y="1719471"/>
                  <a:pt x="2538393" y="1712556"/>
                  <a:pt x="2551264" y="1712556"/>
                </a:cubicBezTo>
                <a:close/>
                <a:moveTo>
                  <a:pt x="4058744" y="1708311"/>
                </a:moveTo>
                <a:lnTo>
                  <a:pt x="4058744" y="1708312"/>
                </a:lnTo>
                <a:lnTo>
                  <a:pt x="4058743" y="1708312"/>
                </a:lnTo>
                <a:close/>
                <a:moveTo>
                  <a:pt x="4775000" y="1703555"/>
                </a:moveTo>
                <a:cubicBezTo>
                  <a:pt x="4781347" y="1703555"/>
                  <a:pt x="4787625" y="1705244"/>
                  <a:pt x="4793156" y="1708432"/>
                </a:cubicBezTo>
                <a:cubicBezTo>
                  <a:pt x="4801559" y="1713285"/>
                  <a:pt x="4807579" y="1721131"/>
                  <a:pt x="4810094" y="1730510"/>
                </a:cubicBezTo>
                <a:cubicBezTo>
                  <a:pt x="4812610" y="1739890"/>
                  <a:pt x="4811323" y="1749689"/>
                  <a:pt x="4806464" y="1758109"/>
                </a:cubicBezTo>
                <a:cubicBezTo>
                  <a:pt x="4799985" y="1769321"/>
                  <a:pt x="4787906" y="1776293"/>
                  <a:pt x="4774943" y="1776293"/>
                </a:cubicBezTo>
                <a:cubicBezTo>
                  <a:pt x="4768596" y="1776293"/>
                  <a:pt x="4762324" y="1774605"/>
                  <a:pt x="4756793" y="1771411"/>
                </a:cubicBezTo>
                <a:cubicBezTo>
                  <a:pt x="4748378" y="1766552"/>
                  <a:pt x="4742359" y="1758712"/>
                  <a:pt x="4739849" y="1749338"/>
                </a:cubicBezTo>
                <a:cubicBezTo>
                  <a:pt x="4737333" y="1739953"/>
                  <a:pt x="4738620" y="1730154"/>
                  <a:pt x="4743479" y="1721734"/>
                </a:cubicBezTo>
                <a:cubicBezTo>
                  <a:pt x="4749952" y="1710523"/>
                  <a:pt x="4762031" y="1703555"/>
                  <a:pt x="4775000" y="1703555"/>
                </a:cubicBezTo>
                <a:close/>
                <a:moveTo>
                  <a:pt x="988275" y="1698915"/>
                </a:moveTo>
                <a:cubicBezTo>
                  <a:pt x="987042" y="1698915"/>
                  <a:pt x="985793" y="1699168"/>
                  <a:pt x="984599" y="1699696"/>
                </a:cubicBezTo>
                <a:cubicBezTo>
                  <a:pt x="982029" y="1700833"/>
                  <a:pt x="979327" y="1701827"/>
                  <a:pt x="976570" y="1702654"/>
                </a:cubicBezTo>
                <a:cubicBezTo>
                  <a:pt x="974054" y="1703406"/>
                  <a:pt x="971984" y="1705210"/>
                  <a:pt x="970892" y="1707599"/>
                </a:cubicBezTo>
                <a:cubicBezTo>
                  <a:pt x="969801" y="1709988"/>
                  <a:pt x="969796" y="1712734"/>
                  <a:pt x="970875" y="1715134"/>
                </a:cubicBezTo>
                <a:cubicBezTo>
                  <a:pt x="971832" y="1717254"/>
                  <a:pt x="972664" y="1719442"/>
                  <a:pt x="973350" y="1721647"/>
                </a:cubicBezTo>
                <a:cubicBezTo>
                  <a:pt x="974215" y="1724416"/>
                  <a:pt x="976346" y="1726610"/>
                  <a:pt x="979089" y="1727558"/>
                </a:cubicBezTo>
                <a:cubicBezTo>
                  <a:pt x="980056" y="1727891"/>
                  <a:pt x="981059" y="1728052"/>
                  <a:pt x="982055" y="1728052"/>
                </a:cubicBezTo>
                <a:cubicBezTo>
                  <a:pt x="983887" y="1728052"/>
                  <a:pt x="985706" y="1727500"/>
                  <a:pt x="987250" y="1726426"/>
                </a:cubicBezTo>
                <a:cubicBezTo>
                  <a:pt x="989774" y="1724680"/>
                  <a:pt x="992462" y="1723106"/>
                  <a:pt x="995246" y="1721757"/>
                </a:cubicBezTo>
                <a:cubicBezTo>
                  <a:pt x="997541" y="1720642"/>
                  <a:pt x="999263" y="1718615"/>
                  <a:pt x="999998" y="1716174"/>
                </a:cubicBezTo>
                <a:cubicBezTo>
                  <a:pt x="1000731" y="1713727"/>
                  <a:pt x="1000406" y="1711091"/>
                  <a:pt x="999103" y="1708897"/>
                </a:cubicBezTo>
                <a:lnTo>
                  <a:pt x="999102" y="1708897"/>
                </a:lnTo>
                <a:cubicBezTo>
                  <a:pt x="998160" y="1707312"/>
                  <a:pt x="997282" y="1705692"/>
                  <a:pt x="996468" y="1704026"/>
                </a:cubicBezTo>
                <a:cubicBezTo>
                  <a:pt x="994891" y="1700804"/>
                  <a:pt x="991655" y="1698915"/>
                  <a:pt x="988275" y="1698915"/>
                </a:cubicBezTo>
                <a:close/>
                <a:moveTo>
                  <a:pt x="571472" y="1698197"/>
                </a:moveTo>
                <a:cubicBezTo>
                  <a:pt x="576903" y="1698197"/>
                  <a:pt x="582271" y="1699638"/>
                  <a:pt x="586995" y="1702367"/>
                </a:cubicBezTo>
                <a:cubicBezTo>
                  <a:pt x="594189" y="1706519"/>
                  <a:pt x="599336" y="1713222"/>
                  <a:pt x="601486" y="1721252"/>
                </a:cubicBezTo>
                <a:cubicBezTo>
                  <a:pt x="603637" y="1729276"/>
                  <a:pt x="602534" y="1737661"/>
                  <a:pt x="598379" y="1744852"/>
                </a:cubicBezTo>
                <a:cubicBezTo>
                  <a:pt x="592842" y="1754444"/>
                  <a:pt x="582509" y="1760406"/>
                  <a:pt x="571418" y="1760406"/>
                </a:cubicBezTo>
                <a:cubicBezTo>
                  <a:pt x="565985" y="1760406"/>
                  <a:pt x="560617" y="1758964"/>
                  <a:pt x="555893" y="1756236"/>
                </a:cubicBezTo>
                <a:lnTo>
                  <a:pt x="555892" y="1756237"/>
                </a:lnTo>
                <a:cubicBezTo>
                  <a:pt x="541046" y="1747661"/>
                  <a:pt x="535939" y="1728598"/>
                  <a:pt x="544508" y="1713756"/>
                </a:cubicBezTo>
                <a:cubicBezTo>
                  <a:pt x="550045" y="1704159"/>
                  <a:pt x="560379" y="1698197"/>
                  <a:pt x="571472" y="1698197"/>
                </a:cubicBezTo>
                <a:close/>
                <a:moveTo>
                  <a:pt x="5366125" y="1696038"/>
                </a:moveTo>
                <a:cubicBezTo>
                  <a:pt x="5370531" y="1696038"/>
                  <a:pt x="5374901" y="1697215"/>
                  <a:pt x="5378755" y="1699432"/>
                </a:cubicBezTo>
                <a:cubicBezTo>
                  <a:pt x="5390817" y="1706404"/>
                  <a:pt x="5394969" y="1721906"/>
                  <a:pt x="5387997" y="1733974"/>
                </a:cubicBezTo>
                <a:cubicBezTo>
                  <a:pt x="5383494" y="1741774"/>
                  <a:pt x="5375091" y="1746621"/>
                  <a:pt x="5366074" y="1746621"/>
                </a:cubicBezTo>
                <a:cubicBezTo>
                  <a:pt x="5361657" y="1746621"/>
                  <a:pt x="5357297" y="1745450"/>
                  <a:pt x="5353455" y="1743233"/>
                </a:cubicBezTo>
                <a:lnTo>
                  <a:pt x="5353454" y="1743233"/>
                </a:lnTo>
                <a:cubicBezTo>
                  <a:pt x="5341387" y="1736261"/>
                  <a:pt x="5337228" y="1720764"/>
                  <a:pt x="5344196" y="1708685"/>
                </a:cubicBezTo>
                <a:cubicBezTo>
                  <a:pt x="5348705" y="1700885"/>
                  <a:pt x="5357107" y="1696038"/>
                  <a:pt x="5366125" y="1696038"/>
                </a:cubicBezTo>
                <a:close/>
                <a:moveTo>
                  <a:pt x="4080669" y="1695658"/>
                </a:moveTo>
                <a:cubicBezTo>
                  <a:pt x="4085081" y="1695658"/>
                  <a:pt x="4089443" y="1696830"/>
                  <a:pt x="4093291" y="1699052"/>
                </a:cubicBezTo>
                <a:cubicBezTo>
                  <a:pt x="4105362" y="1706025"/>
                  <a:pt x="4109514" y="1721522"/>
                  <a:pt x="4102542" y="1733594"/>
                </a:cubicBezTo>
                <a:cubicBezTo>
                  <a:pt x="4098038" y="1741395"/>
                  <a:pt x="4089638" y="1746242"/>
                  <a:pt x="4080621" y="1746242"/>
                </a:cubicBezTo>
                <a:cubicBezTo>
                  <a:pt x="4076204" y="1746242"/>
                  <a:pt x="4071841" y="1745071"/>
                  <a:pt x="4067999" y="1742853"/>
                </a:cubicBezTo>
                <a:cubicBezTo>
                  <a:pt x="4062164" y="1739488"/>
                  <a:pt x="4057985" y="1734031"/>
                  <a:pt x="4056233" y="1727495"/>
                </a:cubicBezTo>
                <a:lnTo>
                  <a:pt x="4058744" y="1708312"/>
                </a:lnTo>
                <a:close/>
                <a:moveTo>
                  <a:pt x="2278507" y="1690293"/>
                </a:moveTo>
                <a:cubicBezTo>
                  <a:pt x="2276919" y="1690293"/>
                  <a:pt x="2275337" y="1690707"/>
                  <a:pt x="2273933" y="1691522"/>
                </a:cubicBezTo>
                <a:cubicBezTo>
                  <a:pt x="2271095" y="1693171"/>
                  <a:pt x="2268097" y="1694612"/>
                  <a:pt x="2265018" y="1695819"/>
                </a:cubicBezTo>
                <a:cubicBezTo>
                  <a:pt x="2262583" y="1696772"/>
                  <a:pt x="2260673" y="1698725"/>
                  <a:pt x="2259774" y="1701177"/>
                </a:cubicBezTo>
                <a:cubicBezTo>
                  <a:pt x="2258879" y="1703636"/>
                  <a:pt x="2259079" y="1706358"/>
                  <a:pt x="2260326" y="1708656"/>
                </a:cubicBezTo>
                <a:cubicBezTo>
                  <a:pt x="2261757" y="1711292"/>
                  <a:pt x="2263011" y="1714037"/>
                  <a:pt x="2264058" y="1716823"/>
                </a:cubicBezTo>
                <a:cubicBezTo>
                  <a:pt x="2264984" y="1719299"/>
                  <a:pt x="2266943" y="1721252"/>
                  <a:pt x="2269421" y="1722171"/>
                </a:cubicBezTo>
                <a:cubicBezTo>
                  <a:pt x="2270450" y="1722550"/>
                  <a:pt x="2271520" y="1722740"/>
                  <a:pt x="2272592" y="1722740"/>
                </a:cubicBezTo>
                <a:cubicBezTo>
                  <a:pt x="2274108" y="1722740"/>
                  <a:pt x="2275619" y="1722360"/>
                  <a:pt x="2276978" y="1721614"/>
                </a:cubicBezTo>
                <a:cubicBezTo>
                  <a:pt x="2279930" y="1719994"/>
                  <a:pt x="2283006" y="1718610"/>
                  <a:pt x="2286121" y="1717502"/>
                </a:cubicBezTo>
                <a:lnTo>
                  <a:pt x="2286120" y="1717501"/>
                </a:lnTo>
                <a:cubicBezTo>
                  <a:pt x="2288661" y="1716593"/>
                  <a:pt x="2290672" y="1714606"/>
                  <a:pt x="2291608" y="1712073"/>
                </a:cubicBezTo>
                <a:cubicBezTo>
                  <a:pt x="2292544" y="1709540"/>
                  <a:pt x="2292306" y="1706720"/>
                  <a:pt x="2290965" y="1704376"/>
                </a:cubicBezTo>
                <a:cubicBezTo>
                  <a:pt x="2289454" y="1701746"/>
                  <a:pt x="2288119" y="1698954"/>
                  <a:pt x="2286997" y="1696088"/>
                </a:cubicBezTo>
                <a:cubicBezTo>
                  <a:pt x="2286028" y="1693607"/>
                  <a:pt x="2284024" y="1691677"/>
                  <a:pt x="2281514" y="1690804"/>
                </a:cubicBezTo>
                <a:cubicBezTo>
                  <a:pt x="2280537" y="1690460"/>
                  <a:pt x="2279520" y="1690293"/>
                  <a:pt x="2278507" y="1690293"/>
                </a:cubicBezTo>
                <a:close/>
                <a:moveTo>
                  <a:pt x="4427842" y="1689914"/>
                </a:moveTo>
                <a:cubicBezTo>
                  <a:pt x="4434907" y="1689914"/>
                  <a:pt x="4441903" y="1691798"/>
                  <a:pt x="4448071" y="1695353"/>
                </a:cubicBezTo>
                <a:cubicBezTo>
                  <a:pt x="4457440" y="1700763"/>
                  <a:pt x="4464142" y="1709500"/>
                  <a:pt x="4466945" y="1719953"/>
                </a:cubicBezTo>
                <a:cubicBezTo>
                  <a:pt x="4469743" y="1730407"/>
                  <a:pt x="4468306" y="1741325"/>
                  <a:pt x="4462896" y="1750693"/>
                </a:cubicBezTo>
                <a:cubicBezTo>
                  <a:pt x="4455676" y="1763192"/>
                  <a:pt x="4442219" y="1770957"/>
                  <a:pt x="4427773" y="1770957"/>
                </a:cubicBezTo>
                <a:cubicBezTo>
                  <a:pt x="4420697" y="1770957"/>
                  <a:pt x="4413701" y="1769079"/>
                  <a:pt x="4407549" y="1765523"/>
                </a:cubicBezTo>
                <a:cubicBezTo>
                  <a:pt x="4388205" y="1754352"/>
                  <a:pt x="4381548" y="1729522"/>
                  <a:pt x="4392719" y="1710172"/>
                </a:cubicBezTo>
                <a:lnTo>
                  <a:pt x="4392719" y="1710171"/>
                </a:lnTo>
                <a:cubicBezTo>
                  <a:pt x="4399939" y="1697679"/>
                  <a:pt x="4413397" y="1689914"/>
                  <a:pt x="4427842" y="1689914"/>
                </a:cubicBezTo>
                <a:close/>
                <a:moveTo>
                  <a:pt x="1928841" y="1685653"/>
                </a:moveTo>
                <a:cubicBezTo>
                  <a:pt x="1927426" y="1685653"/>
                  <a:pt x="1926013" y="1685980"/>
                  <a:pt x="1924724" y="1686635"/>
                </a:cubicBezTo>
                <a:cubicBezTo>
                  <a:pt x="1923721" y="1687140"/>
                  <a:pt x="1922707" y="1687623"/>
                  <a:pt x="1921685" y="1688082"/>
                </a:cubicBezTo>
                <a:cubicBezTo>
                  <a:pt x="1919427" y="1689087"/>
                  <a:pt x="1917676" y="1690971"/>
                  <a:pt x="1916834" y="1693297"/>
                </a:cubicBezTo>
                <a:cubicBezTo>
                  <a:pt x="1915990" y="1695624"/>
                  <a:pt x="1916128" y="1698191"/>
                  <a:pt x="1917216" y="1700414"/>
                </a:cubicBezTo>
                <a:cubicBezTo>
                  <a:pt x="1917670" y="1701345"/>
                  <a:pt x="1918104" y="1702287"/>
                  <a:pt x="1918511" y="1703234"/>
                </a:cubicBezTo>
                <a:cubicBezTo>
                  <a:pt x="1919499" y="1705526"/>
                  <a:pt x="1921383" y="1707312"/>
                  <a:pt x="1923727" y="1708179"/>
                </a:cubicBezTo>
                <a:cubicBezTo>
                  <a:pt x="1924746" y="1708559"/>
                  <a:pt x="1925814" y="1708742"/>
                  <a:pt x="1926883" y="1708742"/>
                </a:cubicBezTo>
                <a:cubicBezTo>
                  <a:pt x="1928261" y="1708742"/>
                  <a:pt x="1929640" y="1708432"/>
                  <a:pt x="1930904" y="1707812"/>
                </a:cubicBezTo>
                <a:cubicBezTo>
                  <a:pt x="1931926" y="1707307"/>
                  <a:pt x="1932959" y="1706835"/>
                  <a:pt x="1934007" y="1706381"/>
                </a:cubicBezTo>
                <a:cubicBezTo>
                  <a:pt x="1936316" y="1705382"/>
                  <a:pt x="1938111" y="1703475"/>
                  <a:pt x="1938967" y="1701109"/>
                </a:cubicBezTo>
                <a:cubicBezTo>
                  <a:pt x="1939820" y="1698743"/>
                  <a:pt x="1939659" y="1696129"/>
                  <a:pt x="1938519" y="1693883"/>
                </a:cubicBezTo>
                <a:lnTo>
                  <a:pt x="1938520" y="1693883"/>
                </a:lnTo>
                <a:cubicBezTo>
                  <a:pt x="1938047" y="1692947"/>
                  <a:pt x="1937593" y="1692005"/>
                  <a:pt x="1937161" y="1691046"/>
                </a:cubicBezTo>
                <a:cubicBezTo>
                  <a:pt x="1936144" y="1688766"/>
                  <a:pt x="1934238" y="1687008"/>
                  <a:pt x="1931886" y="1686176"/>
                </a:cubicBezTo>
                <a:cubicBezTo>
                  <a:pt x="1930898" y="1685825"/>
                  <a:pt x="1929869" y="1685653"/>
                  <a:pt x="1928841" y="1685653"/>
                </a:cubicBezTo>
                <a:close/>
                <a:moveTo>
                  <a:pt x="5018967" y="1678243"/>
                </a:moveTo>
                <a:cubicBezTo>
                  <a:pt x="5024832" y="1678243"/>
                  <a:pt x="5030627" y="1679799"/>
                  <a:pt x="5035727" y="1682746"/>
                </a:cubicBezTo>
                <a:cubicBezTo>
                  <a:pt x="5051770" y="1692011"/>
                  <a:pt x="5057283" y="1712596"/>
                  <a:pt x="5048025" y="1728643"/>
                </a:cubicBezTo>
                <a:cubicBezTo>
                  <a:pt x="5042040" y="1739005"/>
                  <a:pt x="5030885" y="1745449"/>
                  <a:pt x="5018910" y="1745449"/>
                </a:cubicBezTo>
                <a:cubicBezTo>
                  <a:pt x="5013034" y="1745443"/>
                  <a:pt x="5007234" y="1743887"/>
                  <a:pt x="5002133" y="1740941"/>
                </a:cubicBezTo>
                <a:cubicBezTo>
                  <a:pt x="4986097" y="1731676"/>
                  <a:pt x="4980577" y="1711091"/>
                  <a:pt x="4989842" y="1695049"/>
                </a:cubicBezTo>
                <a:cubicBezTo>
                  <a:pt x="4995826" y="1684682"/>
                  <a:pt x="5006987" y="1678243"/>
                  <a:pt x="5018967" y="1678243"/>
                </a:cubicBezTo>
                <a:close/>
                <a:moveTo>
                  <a:pt x="224328" y="1665453"/>
                </a:moveTo>
                <a:cubicBezTo>
                  <a:pt x="233811" y="1665453"/>
                  <a:pt x="243193" y="1667981"/>
                  <a:pt x="251461" y="1672747"/>
                </a:cubicBezTo>
                <a:cubicBezTo>
                  <a:pt x="263075" y="1679456"/>
                  <a:pt x="271745" y="1690105"/>
                  <a:pt x="275870" y="1702735"/>
                </a:cubicBezTo>
                <a:cubicBezTo>
                  <a:pt x="276786" y="1705532"/>
                  <a:pt x="278992" y="1707715"/>
                  <a:pt x="281796" y="1708599"/>
                </a:cubicBezTo>
                <a:cubicBezTo>
                  <a:pt x="282692" y="1708881"/>
                  <a:pt x="283617" y="1709019"/>
                  <a:pt x="284536" y="1709019"/>
                </a:cubicBezTo>
                <a:cubicBezTo>
                  <a:pt x="286487" y="1709019"/>
                  <a:pt x="288413" y="1708393"/>
                  <a:pt x="290010" y="1707193"/>
                </a:cubicBezTo>
                <a:cubicBezTo>
                  <a:pt x="300875" y="1699037"/>
                  <a:pt x="313876" y="1694723"/>
                  <a:pt x="327616" y="1694723"/>
                </a:cubicBezTo>
                <a:cubicBezTo>
                  <a:pt x="338517" y="1694723"/>
                  <a:pt x="349304" y="1697624"/>
                  <a:pt x="358812" y="1703115"/>
                </a:cubicBezTo>
                <a:cubicBezTo>
                  <a:pt x="372123" y="1710800"/>
                  <a:pt x="382083" y="1722994"/>
                  <a:pt x="386859" y="1737445"/>
                </a:cubicBezTo>
                <a:cubicBezTo>
                  <a:pt x="387720" y="1740053"/>
                  <a:pt x="389716" y="1742137"/>
                  <a:pt x="392288" y="1743108"/>
                </a:cubicBezTo>
                <a:cubicBezTo>
                  <a:pt x="393329" y="1743504"/>
                  <a:pt x="394424" y="1743700"/>
                  <a:pt x="395516" y="1743700"/>
                </a:cubicBezTo>
                <a:cubicBezTo>
                  <a:pt x="397108" y="1743700"/>
                  <a:pt x="398694" y="1743280"/>
                  <a:pt x="400107" y="1742459"/>
                </a:cubicBezTo>
                <a:cubicBezTo>
                  <a:pt x="409361" y="1737066"/>
                  <a:pt x="419957" y="1734212"/>
                  <a:pt x="430749" y="1734212"/>
                </a:cubicBezTo>
                <a:cubicBezTo>
                  <a:pt x="441338" y="1734212"/>
                  <a:pt x="451814" y="1737026"/>
                  <a:pt x="461045" y="1742356"/>
                </a:cubicBezTo>
                <a:cubicBezTo>
                  <a:pt x="475461" y="1750679"/>
                  <a:pt x="485923" y="1764717"/>
                  <a:pt x="489746" y="1780868"/>
                </a:cubicBezTo>
                <a:cubicBezTo>
                  <a:pt x="490432" y="1783763"/>
                  <a:pt x="492485" y="1786141"/>
                  <a:pt x="495252" y="1787237"/>
                </a:cubicBezTo>
                <a:cubicBezTo>
                  <a:pt x="496338" y="1787668"/>
                  <a:pt x="497479" y="1787881"/>
                  <a:pt x="498617" y="1787881"/>
                </a:cubicBezTo>
                <a:cubicBezTo>
                  <a:pt x="500374" y="1787881"/>
                  <a:pt x="502120" y="1787376"/>
                  <a:pt x="503631" y="1786382"/>
                </a:cubicBezTo>
                <a:cubicBezTo>
                  <a:pt x="512626" y="1780454"/>
                  <a:pt x="523125" y="1777324"/>
                  <a:pt x="533996" y="1777324"/>
                </a:cubicBezTo>
                <a:cubicBezTo>
                  <a:pt x="543599" y="1777324"/>
                  <a:pt x="553101" y="1779880"/>
                  <a:pt x="561478" y="1784716"/>
                </a:cubicBezTo>
                <a:cubicBezTo>
                  <a:pt x="574244" y="1792085"/>
                  <a:pt x="583376" y="1803980"/>
                  <a:pt x="587193" y="1818225"/>
                </a:cubicBezTo>
                <a:cubicBezTo>
                  <a:pt x="587905" y="1820884"/>
                  <a:pt x="588426" y="1823612"/>
                  <a:pt x="588735" y="1826324"/>
                </a:cubicBezTo>
                <a:cubicBezTo>
                  <a:pt x="589123" y="1829690"/>
                  <a:pt x="591345" y="1832567"/>
                  <a:pt x="594507" y="1833785"/>
                </a:cubicBezTo>
                <a:cubicBezTo>
                  <a:pt x="595573" y="1834198"/>
                  <a:pt x="596687" y="1834399"/>
                  <a:pt x="597793" y="1834399"/>
                </a:cubicBezTo>
                <a:cubicBezTo>
                  <a:pt x="599963" y="1834399"/>
                  <a:pt x="602106" y="1833624"/>
                  <a:pt x="603798" y="1832142"/>
                </a:cubicBezTo>
                <a:cubicBezTo>
                  <a:pt x="613050" y="1824043"/>
                  <a:pt x="624888" y="1819581"/>
                  <a:pt x="637127" y="1819581"/>
                </a:cubicBezTo>
                <a:cubicBezTo>
                  <a:pt x="645938" y="1819581"/>
                  <a:pt x="654652" y="1821924"/>
                  <a:pt x="662325" y="1826353"/>
                </a:cubicBezTo>
                <a:cubicBezTo>
                  <a:pt x="673999" y="1833096"/>
                  <a:pt x="682353" y="1843980"/>
                  <a:pt x="685846" y="1857007"/>
                </a:cubicBezTo>
                <a:cubicBezTo>
                  <a:pt x="687250" y="1862257"/>
                  <a:pt x="687814" y="1867627"/>
                  <a:pt x="687511" y="1872963"/>
                </a:cubicBezTo>
                <a:cubicBezTo>
                  <a:pt x="687290" y="1876938"/>
                  <a:pt x="689673" y="1880602"/>
                  <a:pt x="693398" y="1882003"/>
                </a:cubicBezTo>
                <a:cubicBezTo>
                  <a:pt x="694449" y="1882400"/>
                  <a:pt x="695538" y="1882589"/>
                  <a:pt x="696612" y="1882589"/>
                </a:cubicBezTo>
                <a:cubicBezTo>
                  <a:pt x="699357" y="1882589"/>
                  <a:pt x="702025" y="1881349"/>
                  <a:pt x="703789" y="1879097"/>
                </a:cubicBezTo>
                <a:cubicBezTo>
                  <a:pt x="712527" y="1867954"/>
                  <a:pt x="726183" y="1861297"/>
                  <a:pt x="740324" y="1861297"/>
                </a:cubicBezTo>
                <a:cubicBezTo>
                  <a:pt x="748405" y="1861297"/>
                  <a:pt x="756403" y="1863445"/>
                  <a:pt x="763451" y="1867511"/>
                </a:cubicBezTo>
                <a:cubicBezTo>
                  <a:pt x="774165" y="1873697"/>
                  <a:pt x="781830" y="1883685"/>
                  <a:pt x="785035" y="1895644"/>
                </a:cubicBezTo>
                <a:cubicBezTo>
                  <a:pt x="788237" y="1907596"/>
                  <a:pt x="786595" y="1920083"/>
                  <a:pt x="780407" y="1930800"/>
                </a:cubicBezTo>
                <a:cubicBezTo>
                  <a:pt x="775029" y="1940111"/>
                  <a:pt x="766472" y="1947307"/>
                  <a:pt x="756309" y="1951064"/>
                </a:cubicBezTo>
                <a:cubicBezTo>
                  <a:pt x="753472" y="1952115"/>
                  <a:pt x="751340" y="1954505"/>
                  <a:pt x="750619" y="1957445"/>
                </a:cubicBezTo>
                <a:cubicBezTo>
                  <a:pt x="749898" y="1960386"/>
                  <a:pt x="750682" y="1963493"/>
                  <a:pt x="752715" y="1965733"/>
                </a:cubicBezTo>
                <a:cubicBezTo>
                  <a:pt x="758061" y="1971644"/>
                  <a:pt x="762270" y="1978404"/>
                  <a:pt x="765222" y="1985842"/>
                </a:cubicBezTo>
                <a:cubicBezTo>
                  <a:pt x="766159" y="1988197"/>
                  <a:pt x="768033" y="1990058"/>
                  <a:pt x="770400" y="1990976"/>
                </a:cubicBezTo>
                <a:cubicBezTo>
                  <a:pt x="771463" y="1991390"/>
                  <a:pt x="772581" y="1991591"/>
                  <a:pt x="773694" y="1991591"/>
                </a:cubicBezTo>
                <a:cubicBezTo>
                  <a:pt x="775064" y="1991591"/>
                  <a:pt x="776432" y="1991281"/>
                  <a:pt x="777689" y="1990672"/>
                </a:cubicBezTo>
                <a:cubicBezTo>
                  <a:pt x="786537" y="1986359"/>
                  <a:pt x="796348" y="1984079"/>
                  <a:pt x="806061" y="1984079"/>
                </a:cubicBezTo>
                <a:cubicBezTo>
                  <a:pt x="817254" y="1984079"/>
                  <a:pt x="828328" y="1987054"/>
                  <a:pt x="838083" y="1992688"/>
                </a:cubicBezTo>
                <a:cubicBezTo>
                  <a:pt x="853838" y="2001787"/>
                  <a:pt x="865042" y="2017185"/>
                  <a:pt x="868813" y="2034939"/>
                </a:cubicBezTo>
                <a:cubicBezTo>
                  <a:pt x="869424" y="2037811"/>
                  <a:pt x="871379" y="2040212"/>
                  <a:pt x="874070" y="2041395"/>
                </a:cubicBezTo>
                <a:cubicBezTo>
                  <a:pt x="875239" y="2041906"/>
                  <a:pt x="876486" y="2042159"/>
                  <a:pt x="877729" y="2042159"/>
                </a:cubicBezTo>
                <a:cubicBezTo>
                  <a:pt x="879343" y="2042159"/>
                  <a:pt x="880951" y="2041734"/>
                  <a:pt x="882378" y="2040884"/>
                </a:cubicBezTo>
                <a:cubicBezTo>
                  <a:pt x="890488" y="2036076"/>
                  <a:pt x="899759" y="2033532"/>
                  <a:pt x="909190" y="2033532"/>
                </a:cubicBezTo>
                <a:cubicBezTo>
                  <a:pt x="918327" y="2033532"/>
                  <a:pt x="927368" y="2035968"/>
                  <a:pt x="935332" y="2040562"/>
                </a:cubicBezTo>
                <a:cubicBezTo>
                  <a:pt x="947456" y="2047564"/>
                  <a:pt x="956129" y="2058861"/>
                  <a:pt x="959756" y="2072394"/>
                </a:cubicBezTo>
                <a:cubicBezTo>
                  <a:pt x="963378" y="2085914"/>
                  <a:pt x="961520" y="2100044"/>
                  <a:pt x="954518" y="2112169"/>
                </a:cubicBezTo>
                <a:cubicBezTo>
                  <a:pt x="948119" y="2123254"/>
                  <a:pt x="937996" y="2131570"/>
                  <a:pt x="926018" y="2135585"/>
                </a:cubicBezTo>
                <a:cubicBezTo>
                  <a:pt x="923209" y="2136527"/>
                  <a:pt x="921033" y="2138773"/>
                  <a:pt x="920182" y="2141610"/>
                </a:cubicBezTo>
                <a:cubicBezTo>
                  <a:pt x="919332" y="2144447"/>
                  <a:pt x="919913" y="2147520"/>
                  <a:pt x="921741" y="2149853"/>
                </a:cubicBezTo>
                <a:cubicBezTo>
                  <a:pt x="937885" y="2170444"/>
                  <a:pt x="939863" y="2198392"/>
                  <a:pt x="926787" y="2221051"/>
                </a:cubicBezTo>
                <a:cubicBezTo>
                  <a:pt x="920053" y="2232711"/>
                  <a:pt x="910064" y="2241774"/>
                  <a:pt x="897899" y="2247248"/>
                </a:cubicBezTo>
                <a:cubicBezTo>
                  <a:pt x="895591" y="2248288"/>
                  <a:pt x="893816" y="2250240"/>
                  <a:pt x="893006" y="2252641"/>
                </a:cubicBezTo>
                <a:cubicBezTo>
                  <a:pt x="892193" y="2255042"/>
                  <a:pt x="892418" y="2257673"/>
                  <a:pt x="893627" y="2259901"/>
                </a:cubicBezTo>
                <a:cubicBezTo>
                  <a:pt x="896732" y="2265639"/>
                  <a:pt x="899003" y="2271802"/>
                  <a:pt x="900376" y="2278223"/>
                </a:cubicBezTo>
                <a:cubicBezTo>
                  <a:pt x="900970" y="2281009"/>
                  <a:pt x="902831" y="2283358"/>
                  <a:pt x="905407" y="2284570"/>
                </a:cubicBezTo>
                <a:cubicBezTo>
                  <a:pt x="906639" y="2285150"/>
                  <a:pt x="907964" y="2285438"/>
                  <a:pt x="909290" y="2285438"/>
                </a:cubicBezTo>
                <a:cubicBezTo>
                  <a:pt x="910738" y="2285438"/>
                  <a:pt x="912184" y="2285093"/>
                  <a:pt x="913502" y="2284404"/>
                </a:cubicBezTo>
                <a:cubicBezTo>
                  <a:pt x="920778" y="2280613"/>
                  <a:pt x="928999" y="2278608"/>
                  <a:pt x="937281" y="2278608"/>
                </a:cubicBezTo>
                <a:cubicBezTo>
                  <a:pt x="946224" y="2278608"/>
                  <a:pt x="955068" y="2280986"/>
                  <a:pt x="962856" y="2285483"/>
                </a:cubicBezTo>
                <a:cubicBezTo>
                  <a:pt x="974727" y="2292341"/>
                  <a:pt x="983219" y="2303403"/>
                  <a:pt x="986763" y="2316643"/>
                </a:cubicBezTo>
                <a:lnTo>
                  <a:pt x="984220" y="2335963"/>
                </a:lnTo>
                <a:lnTo>
                  <a:pt x="182498" y="2335963"/>
                </a:lnTo>
                <a:lnTo>
                  <a:pt x="176389" y="2317333"/>
                </a:lnTo>
                <a:cubicBezTo>
                  <a:pt x="176090" y="2314197"/>
                  <a:pt x="174195" y="2311434"/>
                  <a:pt x="171375" y="2310032"/>
                </a:cubicBezTo>
                <a:cubicBezTo>
                  <a:pt x="170094" y="2309395"/>
                  <a:pt x="168701" y="2309079"/>
                  <a:pt x="167315" y="2309079"/>
                </a:cubicBezTo>
                <a:cubicBezTo>
                  <a:pt x="165653" y="2309079"/>
                  <a:pt x="163992" y="2309533"/>
                  <a:pt x="162531" y="2310435"/>
                </a:cubicBezTo>
                <a:cubicBezTo>
                  <a:pt x="155614" y="2314696"/>
                  <a:pt x="147697" y="2316954"/>
                  <a:pt x="139632" y="2316954"/>
                </a:cubicBezTo>
                <a:cubicBezTo>
                  <a:pt x="132034" y="2316954"/>
                  <a:pt x="124516" y="2314932"/>
                  <a:pt x="117893" y="2311107"/>
                </a:cubicBezTo>
                <a:cubicBezTo>
                  <a:pt x="107834" y="2305300"/>
                  <a:pt x="100636" y="2295903"/>
                  <a:pt x="97620" y="2284652"/>
                </a:cubicBezTo>
                <a:cubicBezTo>
                  <a:pt x="94605" y="2273394"/>
                  <a:pt x="96141" y="2261660"/>
                  <a:pt x="101948" y="2251603"/>
                </a:cubicBezTo>
                <a:cubicBezTo>
                  <a:pt x="109332" y="2238812"/>
                  <a:pt x="123099" y="2230484"/>
                  <a:pt x="137878" y="2229857"/>
                </a:cubicBezTo>
                <a:cubicBezTo>
                  <a:pt x="141691" y="2229697"/>
                  <a:pt x="145000" y="2227175"/>
                  <a:pt x="146170" y="2223545"/>
                </a:cubicBezTo>
                <a:cubicBezTo>
                  <a:pt x="147341" y="2219910"/>
                  <a:pt x="146124" y="2215935"/>
                  <a:pt x="143121" y="2213574"/>
                </a:cubicBezTo>
                <a:cubicBezTo>
                  <a:pt x="121677" y="2196746"/>
                  <a:pt x="115796" y="2166224"/>
                  <a:pt x="129437" y="2142583"/>
                </a:cubicBezTo>
                <a:cubicBezTo>
                  <a:pt x="136410" y="2130510"/>
                  <a:pt x="147498" y="2121618"/>
                  <a:pt x="160654" y="2117547"/>
                </a:cubicBezTo>
                <a:cubicBezTo>
                  <a:pt x="163472" y="2116679"/>
                  <a:pt x="165691" y="2114502"/>
                  <a:pt x="166616" y="2111705"/>
                </a:cubicBezTo>
                <a:cubicBezTo>
                  <a:pt x="167541" y="2108908"/>
                  <a:pt x="167058" y="2105835"/>
                  <a:pt x="165318" y="2103457"/>
                </a:cubicBezTo>
                <a:cubicBezTo>
                  <a:pt x="150832" y="2083659"/>
                  <a:pt x="149327" y="2057261"/>
                  <a:pt x="161487" y="2036205"/>
                </a:cubicBezTo>
                <a:cubicBezTo>
                  <a:pt x="167998" y="2024930"/>
                  <a:pt x="178218" y="2015838"/>
                  <a:pt x="190270" y="2010600"/>
                </a:cubicBezTo>
                <a:cubicBezTo>
                  <a:pt x="192660" y="2009560"/>
                  <a:pt x="194492" y="2007544"/>
                  <a:pt x="195302" y="2005069"/>
                </a:cubicBezTo>
                <a:cubicBezTo>
                  <a:pt x="196109" y="2002587"/>
                  <a:pt x="195820" y="1999882"/>
                  <a:pt x="194505" y="1997631"/>
                </a:cubicBezTo>
                <a:cubicBezTo>
                  <a:pt x="190073" y="1990061"/>
                  <a:pt x="187198" y="1981824"/>
                  <a:pt x="185962" y="1973157"/>
                </a:cubicBezTo>
                <a:cubicBezTo>
                  <a:pt x="185532" y="1970159"/>
                  <a:pt x="183650" y="1967575"/>
                  <a:pt x="180929" y="1966248"/>
                </a:cubicBezTo>
                <a:cubicBezTo>
                  <a:pt x="179667" y="1965633"/>
                  <a:pt x="178298" y="1965329"/>
                  <a:pt x="176934" y="1965329"/>
                </a:cubicBezTo>
                <a:cubicBezTo>
                  <a:pt x="175363" y="1965329"/>
                  <a:pt x="173792" y="1965737"/>
                  <a:pt x="172391" y="1966541"/>
                </a:cubicBezTo>
                <a:cubicBezTo>
                  <a:pt x="165243" y="1970653"/>
                  <a:pt x="157176" y="1972825"/>
                  <a:pt x="149060" y="1972825"/>
                </a:cubicBezTo>
                <a:cubicBezTo>
                  <a:pt x="140950" y="1972825"/>
                  <a:pt x="132923" y="1970665"/>
                  <a:pt x="125850" y="1966588"/>
                </a:cubicBezTo>
                <a:cubicBezTo>
                  <a:pt x="103600" y="1953739"/>
                  <a:pt x="95945" y="1925176"/>
                  <a:pt x="108794" y="1902919"/>
                </a:cubicBezTo>
                <a:cubicBezTo>
                  <a:pt x="116080" y="1890300"/>
                  <a:pt x="129098" y="1881713"/>
                  <a:pt x="143618" y="1879950"/>
                </a:cubicBezTo>
                <a:cubicBezTo>
                  <a:pt x="147147" y="1879520"/>
                  <a:pt x="150105" y="1877078"/>
                  <a:pt x="151197" y="1873689"/>
                </a:cubicBezTo>
                <a:cubicBezTo>
                  <a:pt x="152285" y="1870306"/>
                  <a:pt x="151307" y="1866595"/>
                  <a:pt x="148690" y="1864189"/>
                </a:cubicBezTo>
                <a:cubicBezTo>
                  <a:pt x="140933" y="1857056"/>
                  <a:pt x="135373" y="1847832"/>
                  <a:pt x="132607" y="1837521"/>
                </a:cubicBezTo>
                <a:cubicBezTo>
                  <a:pt x="128737" y="1823070"/>
                  <a:pt x="130723" y="1807970"/>
                  <a:pt x="138204" y="1795007"/>
                </a:cubicBezTo>
                <a:cubicBezTo>
                  <a:pt x="146303" y="1780981"/>
                  <a:pt x="160122" y="1771159"/>
                  <a:pt x="176118" y="1768063"/>
                </a:cubicBezTo>
                <a:cubicBezTo>
                  <a:pt x="179240" y="1767460"/>
                  <a:pt x="181822" y="1765272"/>
                  <a:pt x="182930" y="1762291"/>
                </a:cubicBezTo>
                <a:cubicBezTo>
                  <a:pt x="184039" y="1759310"/>
                  <a:pt x="183513" y="1755967"/>
                  <a:pt x="181546" y="1753469"/>
                </a:cubicBezTo>
                <a:cubicBezTo>
                  <a:pt x="176995" y="1747697"/>
                  <a:pt x="173706" y="1741108"/>
                  <a:pt x="171776" y="1733895"/>
                </a:cubicBezTo>
                <a:cubicBezTo>
                  <a:pt x="168015" y="1719863"/>
                  <a:pt x="169945" y="1705216"/>
                  <a:pt x="177204" y="1692643"/>
                </a:cubicBezTo>
                <a:cubicBezTo>
                  <a:pt x="186885" y="1675872"/>
                  <a:pt x="204944" y="1665453"/>
                  <a:pt x="224328" y="1665453"/>
                </a:cubicBezTo>
                <a:close/>
                <a:moveTo>
                  <a:pt x="4671804" y="1664607"/>
                </a:moveTo>
                <a:cubicBezTo>
                  <a:pt x="4678386" y="1664607"/>
                  <a:pt x="4684905" y="1666359"/>
                  <a:pt x="4690643" y="1669679"/>
                </a:cubicBezTo>
                <a:cubicBezTo>
                  <a:pt x="4699373" y="1674716"/>
                  <a:pt x="4705622" y="1682849"/>
                  <a:pt x="4708230" y="1692591"/>
                </a:cubicBezTo>
                <a:cubicBezTo>
                  <a:pt x="4710838" y="1702331"/>
                  <a:pt x="4709499" y="1712503"/>
                  <a:pt x="4704462" y="1721234"/>
                </a:cubicBezTo>
                <a:cubicBezTo>
                  <a:pt x="4697736" y="1732876"/>
                  <a:pt x="4685198" y="1740114"/>
                  <a:pt x="4671741" y="1740114"/>
                </a:cubicBezTo>
                <a:cubicBezTo>
                  <a:pt x="4665153" y="1740114"/>
                  <a:pt x="4658634" y="1738362"/>
                  <a:pt x="4652890" y="1735048"/>
                </a:cubicBezTo>
                <a:cubicBezTo>
                  <a:pt x="4644165" y="1730005"/>
                  <a:pt x="4637916" y="1721866"/>
                  <a:pt x="4635309" y="1712131"/>
                </a:cubicBezTo>
                <a:cubicBezTo>
                  <a:pt x="4632701" y="1702395"/>
                  <a:pt x="4634045" y="1692218"/>
                  <a:pt x="4639088" y="1683487"/>
                </a:cubicBezTo>
                <a:cubicBezTo>
                  <a:pt x="4645808" y="1671845"/>
                  <a:pt x="4658346" y="1664607"/>
                  <a:pt x="4671804" y="1664607"/>
                </a:cubicBezTo>
                <a:close/>
                <a:moveTo>
                  <a:pt x="884689" y="1660604"/>
                </a:moveTo>
                <a:cubicBezTo>
                  <a:pt x="883464" y="1660604"/>
                  <a:pt x="882219" y="1660857"/>
                  <a:pt x="881027" y="1661380"/>
                </a:cubicBezTo>
                <a:cubicBezTo>
                  <a:pt x="877228" y="1663051"/>
                  <a:pt x="873233" y="1664389"/>
                  <a:pt x="869152" y="1665360"/>
                </a:cubicBezTo>
                <a:cubicBezTo>
                  <a:pt x="866468" y="1665998"/>
                  <a:pt x="864215" y="1667819"/>
                  <a:pt x="863031" y="1670311"/>
                </a:cubicBezTo>
                <a:cubicBezTo>
                  <a:pt x="861844" y="1672804"/>
                  <a:pt x="861852" y="1675699"/>
                  <a:pt x="863053" y="1678186"/>
                </a:cubicBezTo>
                <a:cubicBezTo>
                  <a:pt x="864819" y="1681850"/>
                  <a:pt x="866163" y="1685727"/>
                  <a:pt x="867053" y="1689702"/>
                </a:cubicBezTo>
                <a:cubicBezTo>
                  <a:pt x="867748" y="1692803"/>
                  <a:pt x="870009" y="1695319"/>
                  <a:pt x="873021" y="1696342"/>
                </a:cubicBezTo>
                <a:cubicBezTo>
                  <a:pt x="873977" y="1696669"/>
                  <a:pt x="874968" y="1696824"/>
                  <a:pt x="875950" y="1696824"/>
                </a:cubicBezTo>
                <a:cubicBezTo>
                  <a:pt x="878058" y="1696824"/>
                  <a:pt x="880131" y="1696095"/>
                  <a:pt x="881797" y="1694704"/>
                </a:cubicBezTo>
                <a:cubicBezTo>
                  <a:pt x="885415" y="1691678"/>
                  <a:pt x="889415" y="1689116"/>
                  <a:pt x="893683" y="1687083"/>
                </a:cubicBezTo>
                <a:cubicBezTo>
                  <a:pt x="896049" y="1685957"/>
                  <a:pt x="897818" y="1683866"/>
                  <a:pt x="898536" y="1681344"/>
                </a:cubicBezTo>
                <a:cubicBezTo>
                  <a:pt x="899252" y="1678817"/>
                  <a:pt x="898846" y="1676112"/>
                  <a:pt x="897425" y="1673907"/>
                </a:cubicBezTo>
                <a:cubicBezTo>
                  <a:pt x="895766" y="1671339"/>
                  <a:pt x="894255" y="1668623"/>
                  <a:pt x="892937" y="1665831"/>
                </a:cubicBezTo>
                <a:cubicBezTo>
                  <a:pt x="891383" y="1662546"/>
                  <a:pt x="888113" y="1660604"/>
                  <a:pt x="884689" y="1660604"/>
                </a:cubicBezTo>
                <a:close/>
                <a:moveTo>
                  <a:pt x="121102" y="1658622"/>
                </a:moveTo>
                <a:cubicBezTo>
                  <a:pt x="125229" y="1658622"/>
                  <a:pt x="129303" y="1659720"/>
                  <a:pt x="132894" y="1661793"/>
                </a:cubicBezTo>
                <a:cubicBezTo>
                  <a:pt x="144174" y="1668306"/>
                  <a:pt x="148054" y="1682780"/>
                  <a:pt x="141540" y="1694061"/>
                </a:cubicBezTo>
                <a:cubicBezTo>
                  <a:pt x="137333" y="1701356"/>
                  <a:pt x="129488" y="1705882"/>
                  <a:pt x="121062" y="1705882"/>
                </a:cubicBezTo>
                <a:cubicBezTo>
                  <a:pt x="116936" y="1705882"/>
                  <a:pt x="112857" y="1704784"/>
                  <a:pt x="109267" y="1702711"/>
                </a:cubicBezTo>
                <a:cubicBezTo>
                  <a:pt x="97986" y="1696198"/>
                  <a:pt x="94107" y="1681724"/>
                  <a:pt x="100620" y="1670443"/>
                </a:cubicBezTo>
                <a:cubicBezTo>
                  <a:pt x="104827" y="1663154"/>
                  <a:pt x="112676" y="1658622"/>
                  <a:pt x="121102" y="1658622"/>
                </a:cubicBezTo>
                <a:close/>
                <a:moveTo>
                  <a:pt x="468276" y="1658416"/>
                </a:moveTo>
                <a:cubicBezTo>
                  <a:pt x="474094" y="1658416"/>
                  <a:pt x="479844" y="1659961"/>
                  <a:pt x="484898" y="1662885"/>
                </a:cubicBezTo>
                <a:cubicBezTo>
                  <a:pt x="492595" y="1667325"/>
                  <a:pt x="498100" y="1674509"/>
                  <a:pt x="500406" y="1683119"/>
                </a:cubicBezTo>
                <a:cubicBezTo>
                  <a:pt x="502713" y="1691729"/>
                  <a:pt x="501538" y="1700707"/>
                  <a:pt x="497098" y="1708398"/>
                </a:cubicBezTo>
                <a:cubicBezTo>
                  <a:pt x="491164" y="1718673"/>
                  <a:pt x="480097" y="1725060"/>
                  <a:pt x="468213" y="1725060"/>
                </a:cubicBezTo>
                <a:cubicBezTo>
                  <a:pt x="462396" y="1725060"/>
                  <a:pt x="456646" y="1723515"/>
                  <a:pt x="451585" y="1720591"/>
                </a:cubicBezTo>
                <a:cubicBezTo>
                  <a:pt x="435681" y="1711407"/>
                  <a:pt x="430210" y="1690982"/>
                  <a:pt x="439391" y="1675072"/>
                </a:cubicBezTo>
                <a:cubicBezTo>
                  <a:pt x="445324" y="1664803"/>
                  <a:pt x="456392" y="1658416"/>
                  <a:pt x="468276" y="1658416"/>
                </a:cubicBezTo>
                <a:close/>
                <a:moveTo>
                  <a:pt x="5262929" y="1655987"/>
                </a:moveTo>
                <a:cubicBezTo>
                  <a:pt x="5267777" y="1655987"/>
                  <a:pt x="5272567" y="1657273"/>
                  <a:pt x="5276788" y="1659709"/>
                </a:cubicBezTo>
                <a:cubicBezTo>
                  <a:pt x="5290045" y="1667371"/>
                  <a:pt x="5294611" y="1684395"/>
                  <a:pt x="5286954" y="1697657"/>
                </a:cubicBezTo>
                <a:cubicBezTo>
                  <a:pt x="5282003" y="1706227"/>
                  <a:pt x="5272773" y="1711557"/>
                  <a:pt x="5262871" y="1711557"/>
                </a:cubicBezTo>
                <a:cubicBezTo>
                  <a:pt x="5258024" y="1711557"/>
                  <a:pt x="5253234" y="1710264"/>
                  <a:pt x="5249006" y="1707829"/>
                </a:cubicBezTo>
                <a:lnTo>
                  <a:pt x="5249006" y="1707830"/>
                </a:lnTo>
                <a:cubicBezTo>
                  <a:pt x="5242585" y="1704119"/>
                  <a:pt x="5237984" y="1698128"/>
                  <a:pt x="5236066" y="1690960"/>
                </a:cubicBezTo>
                <a:cubicBezTo>
                  <a:pt x="5234142" y="1683792"/>
                  <a:pt x="5235129" y="1676308"/>
                  <a:pt x="5238840" y="1669881"/>
                </a:cubicBezTo>
                <a:cubicBezTo>
                  <a:pt x="5243785" y="1661311"/>
                  <a:pt x="5253016" y="1655987"/>
                  <a:pt x="5262929" y="1655987"/>
                </a:cubicBezTo>
                <a:close/>
                <a:moveTo>
                  <a:pt x="2173915" y="1655096"/>
                </a:moveTo>
                <a:cubicBezTo>
                  <a:pt x="2172432" y="1655096"/>
                  <a:pt x="2170952" y="1655458"/>
                  <a:pt x="2169616" y="1656170"/>
                </a:cubicBezTo>
                <a:cubicBezTo>
                  <a:pt x="2167597" y="1657256"/>
                  <a:pt x="2165495" y="1658243"/>
                  <a:pt x="2163370" y="1659116"/>
                </a:cubicBezTo>
                <a:cubicBezTo>
                  <a:pt x="2161012" y="1660087"/>
                  <a:pt x="2159168" y="1662000"/>
                  <a:pt x="2158284" y="1664389"/>
                </a:cubicBezTo>
                <a:cubicBezTo>
                  <a:pt x="2157402" y="1666778"/>
                  <a:pt x="2157561" y="1669432"/>
                  <a:pt x="2158720" y="1671701"/>
                </a:cubicBezTo>
                <a:cubicBezTo>
                  <a:pt x="2159731" y="1673677"/>
                  <a:pt x="2160647" y="1675716"/>
                  <a:pt x="2161455" y="1677795"/>
                </a:cubicBezTo>
                <a:cubicBezTo>
                  <a:pt x="2162396" y="1680213"/>
                  <a:pt x="2164323" y="1682120"/>
                  <a:pt x="2166755" y="1683027"/>
                </a:cubicBezTo>
                <a:cubicBezTo>
                  <a:pt x="2167790" y="1683418"/>
                  <a:pt x="2168872" y="1683607"/>
                  <a:pt x="2169952" y="1683607"/>
                </a:cubicBezTo>
                <a:cubicBezTo>
                  <a:pt x="2171411" y="1683607"/>
                  <a:pt x="2172867" y="1683257"/>
                  <a:pt x="2174188" y="1682562"/>
                </a:cubicBezTo>
                <a:cubicBezTo>
                  <a:pt x="2176247" y="1681482"/>
                  <a:pt x="2178401" y="1680500"/>
                  <a:pt x="2180589" y="1679638"/>
                </a:cubicBezTo>
                <a:lnTo>
                  <a:pt x="2180589" y="1679639"/>
                </a:lnTo>
                <a:cubicBezTo>
                  <a:pt x="2183018" y="1678680"/>
                  <a:pt x="2184920" y="1676721"/>
                  <a:pt x="2185813" y="1674268"/>
                </a:cubicBezTo>
                <a:cubicBezTo>
                  <a:pt x="2186703" y="1671810"/>
                  <a:pt x="2186499" y="1669087"/>
                  <a:pt x="2185251" y="1666796"/>
                </a:cubicBezTo>
                <a:cubicBezTo>
                  <a:pt x="2184170" y="1664815"/>
                  <a:pt x="2183189" y="1662764"/>
                  <a:pt x="2182332" y="1660707"/>
                </a:cubicBezTo>
                <a:cubicBezTo>
                  <a:pt x="2181341" y="1658335"/>
                  <a:pt x="2179397" y="1656486"/>
                  <a:pt x="2176976" y="1655624"/>
                </a:cubicBezTo>
                <a:cubicBezTo>
                  <a:pt x="2175983" y="1655268"/>
                  <a:pt x="2174949" y="1655096"/>
                  <a:pt x="2173915" y="1655096"/>
                </a:cubicBezTo>
                <a:close/>
                <a:moveTo>
                  <a:pt x="4324646" y="1650966"/>
                </a:moveTo>
                <a:cubicBezTo>
                  <a:pt x="4331958" y="1650966"/>
                  <a:pt x="4339190" y="1652908"/>
                  <a:pt x="4345553" y="1656584"/>
                </a:cubicBezTo>
                <a:cubicBezTo>
                  <a:pt x="4355248" y="1662184"/>
                  <a:pt x="4362180" y="1671218"/>
                  <a:pt x="4365081" y="1682034"/>
                </a:cubicBezTo>
                <a:cubicBezTo>
                  <a:pt x="4367976" y="1692843"/>
                  <a:pt x="4366494" y="1704129"/>
                  <a:pt x="4360894" y="1713819"/>
                </a:cubicBezTo>
                <a:cubicBezTo>
                  <a:pt x="4353433" y="1726748"/>
                  <a:pt x="4339517" y="1734784"/>
                  <a:pt x="4324577" y="1734784"/>
                </a:cubicBezTo>
                <a:cubicBezTo>
                  <a:pt x="4317248" y="1734778"/>
                  <a:pt x="4310023" y="1732837"/>
                  <a:pt x="4303665" y="1729166"/>
                </a:cubicBezTo>
                <a:cubicBezTo>
                  <a:pt x="4293969" y="1723567"/>
                  <a:pt x="4287037" y="1714532"/>
                  <a:pt x="4284136" y="1703717"/>
                </a:cubicBezTo>
                <a:cubicBezTo>
                  <a:pt x="4281241" y="1692907"/>
                  <a:pt x="4282729" y="1681615"/>
                  <a:pt x="4288323" y="1671925"/>
                </a:cubicBezTo>
                <a:cubicBezTo>
                  <a:pt x="4295790" y="1658996"/>
                  <a:pt x="4309707" y="1650966"/>
                  <a:pt x="4324646" y="1650966"/>
                </a:cubicBezTo>
                <a:close/>
                <a:moveTo>
                  <a:pt x="1825016" y="1649296"/>
                </a:moveTo>
                <a:cubicBezTo>
                  <a:pt x="1823641" y="1649296"/>
                  <a:pt x="1822269" y="1649605"/>
                  <a:pt x="1821009" y="1650220"/>
                </a:cubicBezTo>
                <a:lnTo>
                  <a:pt x="1819546" y="1650915"/>
                </a:lnTo>
                <a:cubicBezTo>
                  <a:pt x="1817320" y="1651926"/>
                  <a:pt x="1815594" y="1653787"/>
                  <a:pt x="1814755" y="1656085"/>
                </a:cubicBezTo>
                <a:cubicBezTo>
                  <a:pt x="1813914" y="1658382"/>
                  <a:pt x="1814032" y="1660915"/>
                  <a:pt x="1815080" y="1663126"/>
                </a:cubicBezTo>
                <a:lnTo>
                  <a:pt x="1815779" y="1664637"/>
                </a:lnTo>
                <a:cubicBezTo>
                  <a:pt x="1816778" y="1666888"/>
                  <a:pt x="1818647" y="1668640"/>
                  <a:pt x="1820962" y="1669490"/>
                </a:cubicBezTo>
                <a:cubicBezTo>
                  <a:pt x="1821979" y="1669864"/>
                  <a:pt x="1823045" y="1670047"/>
                  <a:pt x="1824106" y="1670047"/>
                </a:cubicBezTo>
                <a:cubicBezTo>
                  <a:pt x="1825459" y="1670047"/>
                  <a:pt x="1826809" y="1669749"/>
                  <a:pt x="1828052" y="1669152"/>
                </a:cubicBezTo>
                <a:lnTo>
                  <a:pt x="1829563" y="1668451"/>
                </a:lnTo>
                <a:cubicBezTo>
                  <a:pt x="1831817" y="1667440"/>
                  <a:pt x="1833566" y="1665556"/>
                  <a:pt x="1834407" y="1663230"/>
                </a:cubicBezTo>
                <a:cubicBezTo>
                  <a:pt x="1835249" y="1660910"/>
                  <a:pt x="1835111" y="1658342"/>
                  <a:pt x="1834023" y="1656119"/>
                </a:cubicBezTo>
                <a:lnTo>
                  <a:pt x="1833282" y="1654562"/>
                </a:lnTo>
                <a:cubicBezTo>
                  <a:pt x="1832248" y="1652345"/>
                  <a:pt x="1830367" y="1650634"/>
                  <a:pt x="1828059" y="1649818"/>
                </a:cubicBezTo>
                <a:cubicBezTo>
                  <a:pt x="1827071" y="1649468"/>
                  <a:pt x="1826041" y="1649296"/>
                  <a:pt x="1825016" y="1649296"/>
                </a:cubicBezTo>
                <a:close/>
                <a:moveTo>
                  <a:pt x="5506868" y="1645630"/>
                </a:moveTo>
                <a:cubicBezTo>
                  <a:pt x="5508626" y="1645630"/>
                  <a:pt x="5510366" y="1646101"/>
                  <a:pt x="5511899" y="1646986"/>
                </a:cubicBezTo>
                <a:cubicBezTo>
                  <a:pt x="5514220" y="1648324"/>
                  <a:pt x="5515879" y="1650495"/>
                  <a:pt x="5516575" y="1653086"/>
                </a:cubicBezTo>
                <a:cubicBezTo>
                  <a:pt x="5517281" y="1655728"/>
                  <a:pt x="5516930" y="1658364"/>
                  <a:pt x="5515569" y="1660719"/>
                </a:cubicBezTo>
                <a:cubicBezTo>
                  <a:pt x="5513777" y="1663832"/>
                  <a:pt x="5510441" y="1665756"/>
                  <a:pt x="5506850" y="1665756"/>
                </a:cubicBezTo>
                <a:cubicBezTo>
                  <a:pt x="5505098" y="1665756"/>
                  <a:pt x="5503358" y="1665285"/>
                  <a:pt x="5501825" y="1664406"/>
                </a:cubicBezTo>
                <a:lnTo>
                  <a:pt x="5501825" y="1664407"/>
                </a:lnTo>
                <a:cubicBezTo>
                  <a:pt x="5499510" y="1663068"/>
                  <a:pt x="5497851" y="1660897"/>
                  <a:pt x="5497156" y="1658295"/>
                </a:cubicBezTo>
                <a:cubicBezTo>
                  <a:pt x="5496455" y="1655693"/>
                  <a:pt x="5496811" y="1652982"/>
                  <a:pt x="5498149" y="1650662"/>
                </a:cubicBezTo>
                <a:cubicBezTo>
                  <a:pt x="5499941" y="1647554"/>
                  <a:pt x="5503278" y="1645630"/>
                  <a:pt x="5506868" y="1645630"/>
                </a:cubicBezTo>
                <a:close/>
                <a:moveTo>
                  <a:pt x="4915766" y="1639019"/>
                </a:moveTo>
                <a:cubicBezTo>
                  <a:pt x="4921911" y="1639019"/>
                  <a:pt x="4927999" y="1640656"/>
                  <a:pt x="4933358" y="1643752"/>
                </a:cubicBezTo>
                <a:cubicBezTo>
                  <a:pt x="4941515" y="1648461"/>
                  <a:pt x="4947344" y="1656060"/>
                  <a:pt x="4949785" y="1665159"/>
                </a:cubicBezTo>
                <a:cubicBezTo>
                  <a:pt x="4952221" y="1674251"/>
                  <a:pt x="4950969" y="1683756"/>
                  <a:pt x="4946265" y="1691918"/>
                </a:cubicBezTo>
                <a:cubicBezTo>
                  <a:pt x="4939981" y="1702785"/>
                  <a:pt x="4928269" y="1709546"/>
                  <a:pt x="4915708" y="1709546"/>
                </a:cubicBezTo>
                <a:cubicBezTo>
                  <a:pt x="4909546" y="1709540"/>
                  <a:pt x="4903457" y="1707903"/>
                  <a:pt x="4898099" y="1704813"/>
                </a:cubicBezTo>
                <a:cubicBezTo>
                  <a:pt x="4881275" y="1695089"/>
                  <a:pt x="4875486" y="1673487"/>
                  <a:pt x="4885204" y="1656658"/>
                </a:cubicBezTo>
                <a:cubicBezTo>
                  <a:pt x="4891482" y="1645779"/>
                  <a:pt x="4903193" y="1639019"/>
                  <a:pt x="4915766" y="1639019"/>
                </a:cubicBezTo>
                <a:close/>
                <a:moveTo>
                  <a:pt x="2588802" y="1629847"/>
                </a:moveTo>
                <a:cubicBezTo>
                  <a:pt x="2591522" y="1629847"/>
                  <a:pt x="2594217" y="1630570"/>
                  <a:pt x="2596591" y="1631943"/>
                </a:cubicBezTo>
                <a:cubicBezTo>
                  <a:pt x="2604034" y="1636240"/>
                  <a:pt x="2606596" y="1645797"/>
                  <a:pt x="2602298" y="1653247"/>
                </a:cubicBezTo>
                <a:cubicBezTo>
                  <a:pt x="2599520" y="1658054"/>
                  <a:pt x="2594342" y="1661046"/>
                  <a:pt x="2588785" y="1661052"/>
                </a:cubicBezTo>
                <a:cubicBezTo>
                  <a:pt x="2586052" y="1661047"/>
                  <a:pt x="2583358" y="1660323"/>
                  <a:pt x="2580994" y="1658956"/>
                </a:cubicBezTo>
                <a:cubicBezTo>
                  <a:pt x="2577390" y="1656877"/>
                  <a:pt x="2574814" y="1653511"/>
                  <a:pt x="2573734" y="1649479"/>
                </a:cubicBezTo>
                <a:cubicBezTo>
                  <a:pt x="2572654" y="1645447"/>
                  <a:pt x="2573204" y="1641243"/>
                  <a:pt x="2575282" y="1637647"/>
                </a:cubicBezTo>
                <a:cubicBezTo>
                  <a:pt x="2578059" y="1632834"/>
                  <a:pt x="2583240" y="1629847"/>
                  <a:pt x="2588802" y="1629847"/>
                </a:cubicBezTo>
                <a:close/>
                <a:moveTo>
                  <a:pt x="4568607" y="1625384"/>
                </a:moveTo>
                <a:cubicBezTo>
                  <a:pt x="4575488" y="1625384"/>
                  <a:pt x="4582289" y="1627210"/>
                  <a:pt x="4588268" y="1630662"/>
                </a:cubicBezTo>
                <a:cubicBezTo>
                  <a:pt x="4607090" y="1641535"/>
                  <a:pt x="4613563" y="1665687"/>
                  <a:pt x="4602696" y="1684509"/>
                </a:cubicBezTo>
                <a:cubicBezTo>
                  <a:pt x="4595678" y="1696662"/>
                  <a:pt x="4582588" y="1704215"/>
                  <a:pt x="4568539" y="1704215"/>
                </a:cubicBezTo>
                <a:cubicBezTo>
                  <a:pt x="4561658" y="1704215"/>
                  <a:pt x="4554857" y="1702383"/>
                  <a:pt x="4548861" y="1698925"/>
                </a:cubicBezTo>
                <a:cubicBezTo>
                  <a:pt x="4539752" y="1693664"/>
                  <a:pt x="4533227" y="1685164"/>
                  <a:pt x="4530504" y="1674992"/>
                </a:cubicBezTo>
                <a:cubicBezTo>
                  <a:pt x="4527782" y="1664826"/>
                  <a:pt x="4529178" y="1654211"/>
                  <a:pt x="4534444" y="1645096"/>
                </a:cubicBezTo>
                <a:cubicBezTo>
                  <a:pt x="4541463" y="1632937"/>
                  <a:pt x="4554553" y="1625384"/>
                  <a:pt x="4568607" y="1625384"/>
                </a:cubicBezTo>
                <a:close/>
                <a:moveTo>
                  <a:pt x="781656" y="1621421"/>
                </a:moveTo>
                <a:cubicBezTo>
                  <a:pt x="780394" y="1621421"/>
                  <a:pt x="779113" y="1621685"/>
                  <a:pt x="777885" y="1622242"/>
                </a:cubicBezTo>
                <a:cubicBezTo>
                  <a:pt x="772874" y="1624522"/>
                  <a:pt x="767576" y="1626194"/>
                  <a:pt x="762142" y="1627204"/>
                </a:cubicBezTo>
                <a:cubicBezTo>
                  <a:pt x="759285" y="1627733"/>
                  <a:pt x="756849" y="1629594"/>
                  <a:pt x="755591" y="1632213"/>
                </a:cubicBezTo>
                <a:cubicBezTo>
                  <a:pt x="754330" y="1634838"/>
                  <a:pt x="754397" y="1637900"/>
                  <a:pt x="755769" y="1640467"/>
                </a:cubicBezTo>
                <a:cubicBezTo>
                  <a:pt x="758891" y="1646302"/>
                  <a:pt x="760778" y="1652609"/>
                  <a:pt x="761384" y="1659214"/>
                </a:cubicBezTo>
                <a:cubicBezTo>
                  <a:pt x="761709" y="1662775"/>
                  <a:pt x="764086" y="1665814"/>
                  <a:pt x="767463" y="1666991"/>
                </a:cubicBezTo>
                <a:cubicBezTo>
                  <a:pt x="768446" y="1667330"/>
                  <a:pt x="769457" y="1667496"/>
                  <a:pt x="770460" y="1667496"/>
                </a:cubicBezTo>
                <a:cubicBezTo>
                  <a:pt x="772911" y="1667496"/>
                  <a:pt x="775309" y="1666508"/>
                  <a:pt x="777062" y="1664670"/>
                </a:cubicBezTo>
                <a:cubicBezTo>
                  <a:pt x="781803" y="1659696"/>
                  <a:pt x="787389" y="1655745"/>
                  <a:pt x="793658" y="1652930"/>
                </a:cubicBezTo>
                <a:cubicBezTo>
                  <a:pt x="796177" y="1651805"/>
                  <a:pt x="798046" y="1649593"/>
                  <a:pt x="798744" y="1646928"/>
                </a:cubicBezTo>
                <a:cubicBezTo>
                  <a:pt x="799444" y="1644257"/>
                  <a:pt x="798899" y="1641420"/>
                  <a:pt x="797263" y="1639197"/>
                </a:cubicBezTo>
                <a:lnTo>
                  <a:pt x="797263" y="1639198"/>
                </a:lnTo>
                <a:cubicBezTo>
                  <a:pt x="794415" y="1635343"/>
                  <a:pt x="791961" y="1631162"/>
                  <a:pt x="789959" y="1626768"/>
                </a:cubicBezTo>
                <a:cubicBezTo>
                  <a:pt x="788430" y="1623408"/>
                  <a:pt x="785119" y="1621421"/>
                  <a:pt x="781656" y="1621421"/>
                </a:cubicBezTo>
                <a:close/>
                <a:moveTo>
                  <a:pt x="2069774" y="1619004"/>
                </a:moveTo>
                <a:cubicBezTo>
                  <a:pt x="2068338" y="1619004"/>
                  <a:pt x="2066905" y="1619343"/>
                  <a:pt x="2065601" y="1620015"/>
                </a:cubicBezTo>
                <a:cubicBezTo>
                  <a:pt x="2064248" y="1620710"/>
                  <a:pt x="2062869" y="1621359"/>
                  <a:pt x="2061469" y="1621956"/>
                </a:cubicBezTo>
                <a:cubicBezTo>
                  <a:pt x="2059157" y="1622939"/>
                  <a:pt x="2057354" y="1624834"/>
                  <a:pt x="2056485" y="1627189"/>
                </a:cubicBezTo>
                <a:cubicBezTo>
                  <a:pt x="2055616" y="1629544"/>
                  <a:pt x="2055759" y="1632157"/>
                  <a:pt x="2056879" y="1634408"/>
                </a:cubicBezTo>
                <a:cubicBezTo>
                  <a:pt x="2057600" y="1635856"/>
                  <a:pt x="2058270" y="1637332"/>
                  <a:pt x="2058883" y="1638836"/>
                </a:cubicBezTo>
                <a:cubicBezTo>
                  <a:pt x="2059851" y="1641185"/>
                  <a:pt x="2061753" y="1643029"/>
                  <a:pt x="2064133" y="1643914"/>
                </a:cubicBezTo>
                <a:cubicBezTo>
                  <a:pt x="2065161" y="1644299"/>
                  <a:pt x="2066241" y="1644489"/>
                  <a:pt x="2067318" y="1644489"/>
                </a:cubicBezTo>
                <a:cubicBezTo>
                  <a:pt x="2068731" y="1644489"/>
                  <a:pt x="2070139" y="1644161"/>
                  <a:pt x="2071424" y="1643512"/>
                </a:cubicBezTo>
                <a:cubicBezTo>
                  <a:pt x="2072809" y="1642812"/>
                  <a:pt x="2074225" y="1642168"/>
                  <a:pt x="2075663" y="1641565"/>
                </a:cubicBezTo>
                <a:lnTo>
                  <a:pt x="2075664" y="1641564"/>
                </a:lnTo>
                <a:cubicBezTo>
                  <a:pt x="2078022" y="1640588"/>
                  <a:pt x="2079861" y="1638658"/>
                  <a:pt x="2080730" y="1636257"/>
                </a:cubicBezTo>
                <a:cubicBezTo>
                  <a:pt x="2081600" y="1633857"/>
                  <a:pt x="2081426" y="1631203"/>
                  <a:pt x="2080244" y="1628940"/>
                </a:cubicBezTo>
                <a:cubicBezTo>
                  <a:pt x="2079496" y="1627493"/>
                  <a:pt x="2078797" y="1626034"/>
                  <a:pt x="2078156" y="1624535"/>
                </a:cubicBezTo>
                <a:cubicBezTo>
                  <a:pt x="2077160" y="1622209"/>
                  <a:pt x="2075241" y="1620400"/>
                  <a:pt x="2072862" y="1619544"/>
                </a:cubicBezTo>
                <a:cubicBezTo>
                  <a:pt x="2071861" y="1619182"/>
                  <a:pt x="2070816" y="1619004"/>
                  <a:pt x="2069774" y="1619004"/>
                </a:cubicBezTo>
                <a:close/>
                <a:moveTo>
                  <a:pt x="5159722" y="1615930"/>
                </a:moveTo>
                <a:cubicBezTo>
                  <a:pt x="5165005" y="1615930"/>
                  <a:pt x="5170226" y="1617337"/>
                  <a:pt x="5174833" y="1619991"/>
                </a:cubicBezTo>
                <a:cubicBezTo>
                  <a:pt x="5189284" y="1628337"/>
                  <a:pt x="5194258" y="1646889"/>
                  <a:pt x="5185912" y="1661340"/>
                </a:cubicBezTo>
                <a:cubicBezTo>
                  <a:pt x="5180525" y="1670685"/>
                  <a:pt x="5170468" y="1676486"/>
                  <a:pt x="5159670" y="1676486"/>
                </a:cubicBezTo>
                <a:cubicBezTo>
                  <a:pt x="5154391" y="1676486"/>
                  <a:pt x="5149170" y="1675078"/>
                  <a:pt x="5144564" y="1672419"/>
                </a:cubicBezTo>
                <a:cubicBezTo>
                  <a:pt x="5137574" y="1668382"/>
                  <a:pt x="5132571" y="1661857"/>
                  <a:pt x="5130475" y="1654040"/>
                </a:cubicBezTo>
                <a:cubicBezTo>
                  <a:pt x="5128378" y="1646217"/>
                  <a:pt x="5129447" y="1638061"/>
                  <a:pt x="5133479" y="1631071"/>
                </a:cubicBezTo>
                <a:cubicBezTo>
                  <a:pt x="5138872" y="1621731"/>
                  <a:pt x="5148929" y="1615930"/>
                  <a:pt x="5159722" y="1615930"/>
                </a:cubicBezTo>
                <a:close/>
                <a:moveTo>
                  <a:pt x="365082" y="1615591"/>
                </a:moveTo>
                <a:cubicBezTo>
                  <a:pt x="371812" y="1615591"/>
                  <a:pt x="378469" y="1617383"/>
                  <a:pt x="384336" y="1620766"/>
                </a:cubicBezTo>
                <a:lnTo>
                  <a:pt x="384336" y="1620765"/>
                </a:lnTo>
                <a:cubicBezTo>
                  <a:pt x="402753" y="1631403"/>
                  <a:pt x="409088" y="1655044"/>
                  <a:pt x="398454" y="1673464"/>
                </a:cubicBezTo>
                <a:cubicBezTo>
                  <a:pt x="391582" y="1685365"/>
                  <a:pt x="378766" y="1692757"/>
                  <a:pt x="365011" y="1692757"/>
                </a:cubicBezTo>
                <a:cubicBezTo>
                  <a:pt x="358278" y="1692757"/>
                  <a:pt x="351617" y="1690965"/>
                  <a:pt x="345756" y="1687582"/>
                </a:cubicBezTo>
                <a:cubicBezTo>
                  <a:pt x="336830" y="1682430"/>
                  <a:pt x="330449" y="1674113"/>
                  <a:pt x="327781" y="1664159"/>
                </a:cubicBezTo>
                <a:cubicBezTo>
                  <a:pt x="325116" y="1654205"/>
                  <a:pt x="326483" y="1643809"/>
                  <a:pt x="331636" y="1634889"/>
                </a:cubicBezTo>
                <a:cubicBezTo>
                  <a:pt x="338507" y="1622983"/>
                  <a:pt x="351322" y="1615591"/>
                  <a:pt x="365082" y="1615591"/>
                </a:cubicBezTo>
                <a:close/>
                <a:moveTo>
                  <a:pt x="4221444" y="1613133"/>
                </a:moveTo>
                <a:cubicBezTo>
                  <a:pt x="4228802" y="1613133"/>
                  <a:pt x="4236085" y="1615092"/>
                  <a:pt x="4242495" y="1618796"/>
                </a:cubicBezTo>
                <a:lnTo>
                  <a:pt x="4242495" y="1618797"/>
                </a:lnTo>
                <a:cubicBezTo>
                  <a:pt x="4252253" y="1624425"/>
                  <a:pt x="4259232" y="1633518"/>
                  <a:pt x="4262143" y="1644396"/>
                </a:cubicBezTo>
                <a:cubicBezTo>
                  <a:pt x="4265061" y="1655275"/>
                  <a:pt x="4263568" y="1666641"/>
                  <a:pt x="4257934" y="1676400"/>
                </a:cubicBezTo>
                <a:cubicBezTo>
                  <a:pt x="4250421" y="1689409"/>
                  <a:pt x="4236412" y="1697496"/>
                  <a:pt x="4221363" y="1697496"/>
                </a:cubicBezTo>
                <a:cubicBezTo>
                  <a:pt x="4214000" y="1697496"/>
                  <a:pt x="4206729" y="1695538"/>
                  <a:pt x="4200319" y="1691839"/>
                </a:cubicBezTo>
                <a:cubicBezTo>
                  <a:pt x="4180182" y="1680208"/>
                  <a:pt x="4173254" y="1654361"/>
                  <a:pt x="4184880" y="1634218"/>
                </a:cubicBezTo>
                <a:cubicBezTo>
                  <a:pt x="4192392" y="1621214"/>
                  <a:pt x="4206401" y="1613133"/>
                  <a:pt x="4221444" y="1613133"/>
                </a:cubicBezTo>
                <a:close/>
                <a:moveTo>
                  <a:pt x="1721269" y="1612869"/>
                </a:moveTo>
                <a:cubicBezTo>
                  <a:pt x="1720029" y="1612869"/>
                  <a:pt x="1718780" y="1613127"/>
                  <a:pt x="1717593" y="1613673"/>
                </a:cubicBezTo>
                <a:cubicBezTo>
                  <a:pt x="1717430" y="1613748"/>
                  <a:pt x="1717051" y="1613937"/>
                  <a:pt x="1716893" y="1614024"/>
                </a:cubicBezTo>
                <a:cubicBezTo>
                  <a:pt x="1712642" y="1616304"/>
                  <a:pt x="1710905" y="1621502"/>
                  <a:pt x="1712934" y="1625884"/>
                </a:cubicBezTo>
                <a:cubicBezTo>
                  <a:pt x="1713950" y="1628078"/>
                  <a:pt x="1715851" y="1629893"/>
                  <a:pt x="1718122" y="1630726"/>
                </a:cubicBezTo>
                <a:cubicBezTo>
                  <a:pt x="1719205" y="1631122"/>
                  <a:pt x="1720354" y="1631329"/>
                  <a:pt x="1721496" y="1631329"/>
                </a:cubicBezTo>
                <a:cubicBezTo>
                  <a:pt x="1722755" y="1631329"/>
                  <a:pt x="1724005" y="1631076"/>
                  <a:pt x="1725152" y="1630542"/>
                </a:cubicBezTo>
                <a:cubicBezTo>
                  <a:pt x="1727384" y="1629508"/>
                  <a:pt x="1729214" y="1627555"/>
                  <a:pt x="1730029" y="1625235"/>
                </a:cubicBezTo>
                <a:cubicBezTo>
                  <a:pt x="1730843" y="1622915"/>
                  <a:pt x="1730793" y="1620307"/>
                  <a:pt x="1729698" y="1618107"/>
                </a:cubicBezTo>
                <a:cubicBezTo>
                  <a:pt x="1728081" y="1614856"/>
                  <a:pt x="1724715" y="1612869"/>
                  <a:pt x="1721269" y="1612869"/>
                </a:cubicBezTo>
                <a:close/>
                <a:moveTo>
                  <a:pt x="5403666" y="1605574"/>
                </a:moveTo>
                <a:cubicBezTo>
                  <a:pt x="5405860" y="1605574"/>
                  <a:pt x="5408031" y="1606160"/>
                  <a:pt x="5409944" y="1607263"/>
                </a:cubicBezTo>
                <a:cubicBezTo>
                  <a:pt x="5412839" y="1608934"/>
                  <a:pt x="5414919" y="1611646"/>
                  <a:pt x="5415785" y="1614885"/>
                </a:cubicBezTo>
                <a:cubicBezTo>
                  <a:pt x="5416652" y="1618124"/>
                  <a:pt x="5416205" y="1621507"/>
                  <a:pt x="5414527" y="1624407"/>
                </a:cubicBezTo>
                <a:cubicBezTo>
                  <a:pt x="5412293" y="1628279"/>
                  <a:pt x="5408123" y="1630685"/>
                  <a:pt x="5403649" y="1630685"/>
                </a:cubicBezTo>
                <a:cubicBezTo>
                  <a:pt x="5401460" y="1630685"/>
                  <a:pt x="5399289" y="1630099"/>
                  <a:pt x="5397377" y="1629003"/>
                </a:cubicBezTo>
                <a:cubicBezTo>
                  <a:pt x="5391398" y="1625545"/>
                  <a:pt x="5389330" y="1617848"/>
                  <a:pt x="5392788" y="1611852"/>
                </a:cubicBezTo>
                <a:cubicBezTo>
                  <a:pt x="5395022" y="1607981"/>
                  <a:pt x="5399192" y="1605574"/>
                  <a:pt x="5403666" y="1605574"/>
                </a:cubicBezTo>
                <a:close/>
                <a:moveTo>
                  <a:pt x="4812563" y="1600078"/>
                </a:moveTo>
                <a:cubicBezTo>
                  <a:pt x="4818962" y="1600078"/>
                  <a:pt x="4825286" y="1601778"/>
                  <a:pt x="4830851" y="1604994"/>
                </a:cubicBezTo>
                <a:lnTo>
                  <a:pt x="4830852" y="1604995"/>
                </a:lnTo>
                <a:cubicBezTo>
                  <a:pt x="4839329" y="1609888"/>
                  <a:pt x="4845388" y="1617786"/>
                  <a:pt x="4847922" y="1627234"/>
                </a:cubicBezTo>
                <a:cubicBezTo>
                  <a:pt x="4850454" y="1636694"/>
                  <a:pt x="4849156" y="1646567"/>
                  <a:pt x="4844263" y="1655039"/>
                </a:cubicBezTo>
                <a:cubicBezTo>
                  <a:pt x="4837738" y="1666343"/>
                  <a:pt x="4825567" y="1673367"/>
                  <a:pt x="4812500" y="1673367"/>
                </a:cubicBezTo>
                <a:cubicBezTo>
                  <a:pt x="4806102" y="1673367"/>
                  <a:pt x="4799778" y="1671667"/>
                  <a:pt x="4794212" y="1668450"/>
                </a:cubicBezTo>
                <a:cubicBezTo>
                  <a:pt x="4785752" y="1663568"/>
                  <a:pt x="4779698" y="1655665"/>
                  <a:pt x="4777159" y="1646199"/>
                </a:cubicBezTo>
                <a:cubicBezTo>
                  <a:pt x="4774626" y="1636734"/>
                  <a:pt x="4775918" y="1626860"/>
                  <a:pt x="4780801" y="1618406"/>
                </a:cubicBezTo>
                <a:cubicBezTo>
                  <a:pt x="4787326" y="1607102"/>
                  <a:pt x="4799502" y="1600078"/>
                  <a:pt x="4812563" y="1600078"/>
                </a:cubicBezTo>
                <a:close/>
                <a:moveTo>
                  <a:pt x="4465411" y="1586436"/>
                </a:moveTo>
                <a:cubicBezTo>
                  <a:pt x="4472527" y="1586436"/>
                  <a:pt x="4479563" y="1588332"/>
                  <a:pt x="4485772" y="1591910"/>
                </a:cubicBezTo>
                <a:cubicBezTo>
                  <a:pt x="4495198" y="1597355"/>
                  <a:pt x="4501953" y="1606154"/>
                  <a:pt x="4504773" y="1616682"/>
                </a:cubicBezTo>
                <a:cubicBezTo>
                  <a:pt x="4507587" y="1627204"/>
                  <a:pt x="4506139" y="1638198"/>
                  <a:pt x="4500694" y="1647635"/>
                </a:cubicBezTo>
                <a:cubicBezTo>
                  <a:pt x="4493428" y="1660213"/>
                  <a:pt x="4479874" y="1668036"/>
                  <a:pt x="4465331" y="1668036"/>
                </a:cubicBezTo>
                <a:cubicBezTo>
                  <a:pt x="4458215" y="1668036"/>
                  <a:pt x="4451179" y="1666141"/>
                  <a:pt x="4444969" y="1662562"/>
                </a:cubicBezTo>
                <a:cubicBezTo>
                  <a:pt x="4435538" y="1657112"/>
                  <a:pt x="4428790" y="1648319"/>
                  <a:pt x="4425969" y="1637796"/>
                </a:cubicBezTo>
                <a:cubicBezTo>
                  <a:pt x="4423149" y="1627268"/>
                  <a:pt x="4424597" y="1616274"/>
                  <a:pt x="4430042" y="1606843"/>
                </a:cubicBezTo>
                <a:cubicBezTo>
                  <a:pt x="4437308" y="1594253"/>
                  <a:pt x="4450863" y="1586436"/>
                  <a:pt x="4465411" y="1586436"/>
                </a:cubicBezTo>
                <a:close/>
                <a:moveTo>
                  <a:pt x="2317990" y="1585970"/>
                </a:moveTo>
                <a:cubicBezTo>
                  <a:pt x="2316310" y="1585970"/>
                  <a:pt x="2314641" y="1586436"/>
                  <a:pt x="2313179" y="1587343"/>
                </a:cubicBezTo>
                <a:cubicBezTo>
                  <a:pt x="2309924" y="1589365"/>
                  <a:pt x="2306442" y="1591111"/>
                  <a:pt x="2302832" y="1592529"/>
                </a:cubicBezTo>
                <a:lnTo>
                  <a:pt x="2302832" y="1592530"/>
                </a:lnTo>
                <a:cubicBezTo>
                  <a:pt x="2300402" y="1593483"/>
                  <a:pt x="2298498" y="1595436"/>
                  <a:pt x="2297601" y="1597889"/>
                </a:cubicBezTo>
                <a:cubicBezTo>
                  <a:pt x="2296705" y="1600341"/>
                  <a:pt x="2296906" y="1603058"/>
                  <a:pt x="2298150" y="1605355"/>
                </a:cubicBezTo>
                <a:cubicBezTo>
                  <a:pt x="2299686" y="1608193"/>
                  <a:pt x="2301020" y="1611162"/>
                  <a:pt x="2302110" y="1614172"/>
                </a:cubicBezTo>
                <a:cubicBezTo>
                  <a:pt x="2303018" y="1616676"/>
                  <a:pt x="2304974" y="1618658"/>
                  <a:pt x="2307463" y="1619600"/>
                </a:cubicBezTo>
                <a:cubicBezTo>
                  <a:pt x="2308503" y="1619990"/>
                  <a:pt x="2309594" y="1620186"/>
                  <a:pt x="2310683" y="1620186"/>
                </a:cubicBezTo>
                <a:cubicBezTo>
                  <a:pt x="2312199" y="1620186"/>
                  <a:pt x="2313707" y="1619806"/>
                  <a:pt x="2315065" y="1619066"/>
                </a:cubicBezTo>
                <a:cubicBezTo>
                  <a:pt x="2318526" y="1617165"/>
                  <a:pt x="2322182" y="1615597"/>
                  <a:pt x="2325933" y="1614402"/>
                </a:cubicBezTo>
                <a:cubicBezTo>
                  <a:pt x="2328586" y="1613557"/>
                  <a:pt x="2330706" y="1611542"/>
                  <a:pt x="2331692" y="1608939"/>
                </a:cubicBezTo>
                <a:cubicBezTo>
                  <a:pt x="2332673" y="1606332"/>
                  <a:pt x="2332412" y="1603420"/>
                  <a:pt x="2330981" y="1601031"/>
                </a:cubicBezTo>
                <a:cubicBezTo>
                  <a:pt x="2329232" y="1598113"/>
                  <a:pt x="2327726" y="1595017"/>
                  <a:pt x="2326501" y="1591824"/>
                </a:cubicBezTo>
                <a:cubicBezTo>
                  <a:pt x="2325529" y="1589285"/>
                  <a:pt x="2323472" y="1587315"/>
                  <a:pt x="2320897" y="1586447"/>
                </a:cubicBezTo>
                <a:cubicBezTo>
                  <a:pt x="2319948" y="1586126"/>
                  <a:pt x="2318967" y="1585970"/>
                  <a:pt x="2317990" y="1585970"/>
                </a:cubicBezTo>
                <a:close/>
                <a:moveTo>
                  <a:pt x="4118236" y="1584431"/>
                </a:moveTo>
                <a:cubicBezTo>
                  <a:pt x="4124054" y="1584431"/>
                  <a:pt x="4129804" y="1585976"/>
                  <a:pt x="4134864" y="1588900"/>
                </a:cubicBezTo>
                <a:cubicBezTo>
                  <a:pt x="4142569" y="1593346"/>
                  <a:pt x="4148083" y="1600531"/>
                  <a:pt x="4150389" y="1609130"/>
                </a:cubicBezTo>
                <a:cubicBezTo>
                  <a:pt x="4152692" y="1617722"/>
                  <a:pt x="4151508" y="1626705"/>
                  <a:pt x="4147057" y="1634408"/>
                </a:cubicBezTo>
                <a:cubicBezTo>
                  <a:pt x="4141127" y="1644689"/>
                  <a:pt x="4130065" y="1651076"/>
                  <a:pt x="4118187" y="1651076"/>
                </a:cubicBezTo>
                <a:cubicBezTo>
                  <a:pt x="4112360" y="1651070"/>
                  <a:pt x="4106605" y="1649525"/>
                  <a:pt x="4101548" y="1646602"/>
                </a:cubicBezTo>
                <a:cubicBezTo>
                  <a:pt x="4093843" y="1642156"/>
                  <a:pt x="4088329" y="1634970"/>
                  <a:pt x="4086023" y="1626372"/>
                </a:cubicBezTo>
                <a:cubicBezTo>
                  <a:pt x="4083723" y="1617780"/>
                  <a:pt x="4084903" y="1608797"/>
                  <a:pt x="4089354" y="1601094"/>
                </a:cubicBezTo>
                <a:lnTo>
                  <a:pt x="4089355" y="1601094"/>
                </a:lnTo>
                <a:cubicBezTo>
                  <a:pt x="4095287" y="1590818"/>
                  <a:pt x="4106353" y="1584431"/>
                  <a:pt x="4118236" y="1584431"/>
                </a:cubicBezTo>
                <a:close/>
                <a:moveTo>
                  <a:pt x="261874" y="1583289"/>
                </a:moveTo>
                <a:cubicBezTo>
                  <a:pt x="267686" y="1583289"/>
                  <a:pt x="273436" y="1584839"/>
                  <a:pt x="278501" y="1587763"/>
                </a:cubicBezTo>
                <a:cubicBezTo>
                  <a:pt x="286195" y="1592203"/>
                  <a:pt x="291700" y="1599388"/>
                  <a:pt x="294007" y="1607998"/>
                </a:cubicBezTo>
                <a:cubicBezTo>
                  <a:pt x="296312" y="1616602"/>
                  <a:pt x="295138" y="1625580"/>
                  <a:pt x="290699" y="1633276"/>
                </a:cubicBezTo>
                <a:cubicBezTo>
                  <a:pt x="284765" y="1643552"/>
                  <a:pt x="273702" y="1649938"/>
                  <a:pt x="261825" y="1649938"/>
                </a:cubicBezTo>
                <a:cubicBezTo>
                  <a:pt x="255998" y="1649933"/>
                  <a:pt x="250242" y="1648388"/>
                  <a:pt x="245185" y="1645464"/>
                </a:cubicBezTo>
                <a:cubicBezTo>
                  <a:pt x="237480" y="1641019"/>
                  <a:pt x="231969" y="1633833"/>
                  <a:pt x="229662" y="1625235"/>
                </a:cubicBezTo>
                <a:cubicBezTo>
                  <a:pt x="227362" y="1616643"/>
                  <a:pt x="228543" y="1607659"/>
                  <a:pt x="232991" y="1599951"/>
                </a:cubicBezTo>
                <a:lnTo>
                  <a:pt x="232992" y="1599951"/>
                </a:lnTo>
                <a:cubicBezTo>
                  <a:pt x="238925" y="1589676"/>
                  <a:pt x="249993" y="1583289"/>
                  <a:pt x="261874" y="1583289"/>
                </a:cubicBezTo>
                <a:close/>
                <a:moveTo>
                  <a:pt x="1966277" y="1582817"/>
                </a:moveTo>
                <a:cubicBezTo>
                  <a:pt x="1964867" y="1582817"/>
                  <a:pt x="1963463" y="1583144"/>
                  <a:pt x="1962179" y="1583787"/>
                </a:cubicBezTo>
                <a:lnTo>
                  <a:pt x="1962178" y="1583789"/>
                </a:lnTo>
                <a:cubicBezTo>
                  <a:pt x="1961331" y="1584214"/>
                  <a:pt x="1960473" y="1584621"/>
                  <a:pt x="1959608" y="1585006"/>
                </a:cubicBezTo>
                <a:cubicBezTo>
                  <a:pt x="1957362" y="1586017"/>
                  <a:pt x="1955616" y="1587889"/>
                  <a:pt x="1954772" y="1590204"/>
                </a:cubicBezTo>
                <a:cubicBezTo>
                  <a:pt x="1953928" y="1592513"/>
                  <a:pt x="1954053" y="1595069"/>
                  <a:pt x="1955125" y="1597292"/>
                </a:cubicBezTo>
                <a:cubicBezTo>
                  <a:pt x="1955544" y="1598165"/>
                  <a:pt x="1955949" y="1599044"/>
                  <a:pt x="1956334" y="1599934"/>
                </a:cubicBezTo>
                <a:cubicBezTo>
                  <a:pt x="1957322" y="1602214"/>
                  <a:pt x="1959200" y="1603989"/>
                  <a:pt x="1961529" y="1604850"/>
                </a:cubicBezTo>
                <a:cubicBezTo>
                  <a:pt x="1962554" y="1605229"/>
                  <a:pt x="1963625" y="1605419"/>
                  <a:pt x="1964698" y="1605419"/>
                </a:cubicBezTo>
                <a:cubicBezTo>
                  <a:pt x="1966061" y="1605419"/>
                  <a:pt x="1967425" y="1605114"/>
                  <a:pt x="1968677" y="1604506"/>
                </a:cubicBezTo>
                <a:cubicBezTo>
                  <a:pt x="1969559" y="1604075"/>
                  <a:pt x="1970450" y="1603661"/>
                  <a:pt x="1971351" y="1603270"/>
                </a:cubicBezTo>
                <a:cubicBezTo>
                  <a:pt x="1973654" y="1602265"/>
                  <a:pt x="1975442" y="1600358"/>
                  <a:pt x="1976288" y="1597992"/>
                </a:cubicBezTo>
                <a:cubicBezTo>
                  <a:pt x="1977136" y="1595625"/>
                  <a:pt x="1976973" y="1593018"/>
                  <a:pt x="1975832" y="1590777"/>
                </a:cubicBezTo>
                <a:cubicBezTo>
                  <a:pt x="1975398" y="1589922"/>
                  <a:pt x="1974982" y="1589060"/>
                  <a:pt x="1974588" y="1588181"/>
                </a:cubicBezTo>
                <a:cubicBezTo>
                  <a:pt x="1973567" y="1585918"/>
                  <a:pt x="1971665" y="1584167"/>
                  <a:pt x="1969321" y="1583340"/>
                </a:cubicBezTo>
                <a:cubicBezTo>
                  <a:pt x="1968333" y="1582989"/>
                  <a:pt x="1967305" y="1582817"/>
                  <a:pt x="1966277" y="1582817"/>
                </a:cubicBezTo>
                <a:close/>
                <a:moveTo>
                  <a:pt x="5056530" y="1576431"/>
                </a:moveTo>
                <a:cubicBezTo>
                  <a:pt x="5062153" y="1576431"/>
                  <a:pt x="5067707" y="1577924"/>
                  <a:pt x="5072595" y="1580750"/>
                </a:cubicBezTo>
                <a:cubicBezTo>
                  <a:pt x="5087977" y="1589630"/>
                  <a:pt x="5093267" y="1609371"/>
                  <a:pt x="5084387" y="1624747"/>
                </a:cubicBezTo>
                <a:cubicBezTo>
                  <a:pt x="5078655" y="1634683"/>
                  <a:pt x="5067954" y="1640858"/>
                  <a:pt x="5056467" y="1640858"/>
                </a:cubicBezTo>
                <a:cubicBezTo>
                  <a:pt x="5050844" y="1640858"/>
                  <a:pt x="5045285" y="1639365"/>
                  <a:pt x="5040396" y="1636538"/>
                </a:cubicBezTo>
                <a:cubicBezTo>
                  <a:pt x="5032947" y="1632237"/>
                  <a:pt x="5027611" y="1625287"/>
                  <a:pt x="5025382" y="1616981"/>
                </a:cubicBezTo>
                <a:cubicBezTo>
                  <a:pt x="5023160" y="1608670"/>
                  <a:pt x="5024303" y="1599985"/>
                  <a:pt x="5028605" y="1592542"/>
                </a:cubicBezTo>
                <a:cubicBezTo>
                  <a:pt x="5034343" y="1582605"/>
                  <a:pt x="5045043" y="1576431"/>
                  <a:pt x="5056530" y="1576431"/>
                </a:cubicBezTo>
                <a:close/>
                <a:moveTo>
                  <a:pt x="2485629" y="1566810"/>
                </a:moveTo>
                <a:cubicBezTo>
                  <a:pt x="2492794" y="1566810"/>
                  <a:pt x="2499882" y="1568717"/>
                  <a:pt x="2506122" y="1572318"/>
                </a:cubicBezTo>
                <a:cubicBezTo>
                  <a:pt x="2525731" y="1583645"/>
                  <a:pt x="2532475" y="1608814"/>
                  <a:pt x="2521153" y="1628423"/>
                </a:cubicBezTo>
                <a:cubicBezTo>
                  <a:pt x="2513839" y="1641093"/>
                  <a:pt x="2500199" y="1648962"/>
                  <a:pt x="2485554" y="1648962"/>
                </a:cubicBezTo>
                <a:cubicBezTo>
                  <a:pt x="2478386" y="1648962"/>
                  <a:pt x="2471296" y="1647055"/>
                  <a:pt x="2465055" y="1643454"/>
                </a:cubicBezTo>
                <a:cubicBezTo>
                  <a:pt x="2445447" y="1632127"/>
                  <a:pt x="2438700" y="1606959"/>
                  <a:pt x="2450021" y="1587350"/>
                </a:cubicBezTo>
                <a:cubicBezTo>
                  <a:pt x="2457335" y="1574679"/>
                  <a:pt x="2470982" y="1566810"/>
                  <a:pt x="2485629" y="1566810"/>
                </a:cubicBezTo>
                <a:close/>
                <a:moveTo>
                  <a:pt x="4015023" y="1565972"/>
                </a:moveTo>
                <a:cubicBezTo>
                  <a:pt x="4017501" y="1565972"/>
                  <a:pt x="4019954" y="1566632"/>
                  <a:pt x="4022113" y="1567878"/>
                </a:cubicBezTo>
                <a:cubicBezTo>
                  <a:pt x="4028895" y="1571795"/>
                  <a:pt x="4031232" y="1580509"/>
                  <a:pt x="4027315" y="1587292"/>
                </a:cubicBezTo>
                <a:cubicBezTo>
                  <a:pt x="4024782" y="1591680"/>
                  <a:pt x="4020060" y="1594403"/>
                  <a:pt x="4014992" y="1594403"/>
                </a:cubicBezTo>
                <a:cubicBezTo>
                  <a:pt x="4012507" y="1594403"/>
                  <a:pt x="4010058" y="1593742"/>
                  <a:pt x="4007904" y="1592496"/>
                </a:cubicBezTo>
                <a:cubicBezTo>
                  <a:pt x="4004610" y="1590595"/>
                  <a:pt x="4002258" y="1587534"/>
                  <a:pt x="4001275" y="1583869"/>
                </a:cubicBezTo>
                <a:cubicBezTo>
                  <a:pt x="4000293" y="1580204"/>
                  <a:pt x="4000798" y="1576368"/>
                  <a:pt x="4002697" y="1573076"/>
                </a:cubicBezTo>
                <a:cubicBezTo>
                  <a:pt x="4005230" y="1568700"/>
                  <a:pt x="4009954" y="1565972"/>
                  <a:pt x="4015023" y="1565972"/>
                </a:cubicBezTo>
                <a:close/>
                <a:moveTo>
                  <a:pt x="5300475" y="1564966"/>
                </a:moveTo>
                <a:cubicBezTo>
                  <a:pt x="5303191" y="1564966"/>
                  <a:pt x="5305885" y="1565690"/>
                  <a:pt x="5308263" y="1567063"/>
                </a:cubicBezTo>
                <a:cubicBezTo>
                  <a:pt x="5311870" y="1569142"/>
                  <a:pt x="5314443" y="1572502"/>
                  <a:pt x="5315523" y="1576522"/>
                </a:cubicBezTo>
                <a:cubicBezTo>
                  <a:pt x="5316603" y="1580554"/>
                  <a:pt x="5316052" y="1584758"/>
                  <a:pt x="5313967" y="1588371"/>
                </a:cubicBezTo>
                <a:cubicBezTo>
                  <a:pt x="5311193" y="1593179"/>
                  <a:pt x="5306012" y="1596165"/>
                  <a:pt x="5300458" y="1596171"/>
                </a:cubicBezTo>
                <a:cubicBezTo>
                  <a:pt x="5297724" y="1596166"/>
                  <a:pt x="5295030" y="1595442"/>
                  <a:pt x="5292669" y="1594075"/>
                </a:cubicBezTo>
                <a:cubicBezTo>
                  <a:pt x="5289051" y="1591990"/>
                  <a:pt x="5286478" y="1588630"/>
                  <a:pt x="5285398" y="1584610"/>
                </a:cubicBezTo>
                <a:cubicBezTo>
                  <a:pt x="5284318" y="1580577"/>
                  <a:pt x="5284870" y="1576379"/>
                  <a:pt x="5286954" y="1572772"/>
                </a:cubicBezTo>
                <a:cubicBezTo>
                  <a:pt x="5289734" y="1567953"/>
                  <a:pt x="5294909" y="1564966"/>
                  <a:pt x="5300475" y="1564966"/>
                </a:cubicBezTo>
                <a:close/>
                <a:moveTo>
                  <a:pt x="158659" y="1563726"/>
                </a:moveTo>
                <a:cubicBezTo>
                  <a:pt x="161333" y="1563726"/>
                  <a:pt x="163975" y="1564438"/>
                  <a:pt x="166302" y="1565782"/>
                </a:cubicBezTo>
                <a:cubicBezTo>
                  <a:pt x="173615" y="1570004"/>
                  <a:pt x="176131" y="1579394"/>
                  <a:pt x="171910" y="1586706"/>
                </a:cubicBezTo>
                <a:cubicBezTo>
                  <a:pt x="169182" y="1591439"/>
                  <a:pt x="164096" y="1594374"/>
                  <a:pt x="158633" y="1594374"/>
                </a:cubicBezTo>
                <a:cubicBezTo>
                  <a:pt x="155957" y="1594374"/>
                  <a:pt x="153312" y="1593662"/>
                  <a:pt x="150986" y="1592318"/>
                </a:cubicBezTo>
                <a:cubicBezTo>
                  <a:pt x="147434" y="1590273"/>
                  <a:pt x="144903" y="1586971"/>
                  <a:pt x="143846" y="1583019"/>
                </a:cubicBezTo>
                <a:cubicBezTo>
                  <a:pt x="142784" y="1579061"/>
                  <a:pt x="143328" y="1574932"/>
                  <a:pt x="145374" y="1571394"/>
                </a:cubicBezTo>
                <a:cubicBezTo>
                  <a:pt x="148105" y="1566667"/>
                  <a:pt x="153195" y="1563726"/>
                  <a:pt x="158659" y="1563726"/>
                </a:cubicBezTo>
                <a:close/>
                <a:moveTo>
                  <a:pt x="4709367" y="1561130"/>
                </a:moveTo>
                <a:cubicBezTo>
                  <a:pt x="4716006" y="1561130"/>
                  <a:pt x="4722572" y="1562893"/>
                  <a:pt x="4728344" y="1566230"/>
                </a:cubicBezTo>
                <a:cubicBezTo>
                  <a:pt x="4737143" y="1571308"/>
                  <a:pt x="4743433" y="1579510"/>
                  <a:pt x="4746057" y="1589314"/>
                </a:cubicBezTo>
                <a:cubicBezTo>
                  <a:pt x="4748688" y="1599130"/>
                  <a:pt x="4747338" y="1609377"/>
                  <a:pt x="4742261" y="1618176"/>
                </a:cubicBezTo>
                <a:cubicBezTo>
                  <a:pt x="4735489" y="1629898"/>
                  <a:pt x="4722859" y="1637187"/>
                  <a:pt x="4709298" y="1637187"/>
                </a:cubicBezTo>
                <a:cubicBezTo>
                  <a:pt x="4702658" y="1637187"/>
                  <a:pt x="4696093" y="1635424"/>
                  <a:pt x="4690321" y="1632087"/>
                </a:cubicBezTo>
                <a:cubicBezTo>
                  <a:pt x="4681521" y="1627009"/>
                  <a:pt x="4675232" y="1618807"/>
                  <a:pt x="4672608" y="1609003"/>
                </a:cubicBezTo>
                <a:cubicBezTo>
                  <a:pt x="4669977" y="1599187"/>
                  <a:pt x="4671326" y="1588941"/>
                  <a:pt x="4676404" y="1580141"/>
                </a:cubicBezTo>
                <a:cubicBezTo>
                  <a:pt x="4683176" y="1568419"/>
                  <a:pt x="4695806" y="1561130"/>
                  <a:pt x="4709367" y="1561130"/>
                </a:cubicBezTo>
                <a:close/>
                <a:moveTo>
                  <a:pt x="2211487" y="1551917"/>
                </a:moveTo>
                <a:cubicBezTo>
                  <a:pt x="2209994" y="1551917"/>
                  <a:pt x="2208506" y="1552285"/>
                  <a:pt x="2207162" y="1553008"/>
                </a:cubicBezTo>
                <a:cubicBezTo>
                  <a:pt x="2205293" y="1554013"/>
                  <a:pt x="2203374" y="1554927"/>
                  <a:pt x="2201413" y="1555748"/>
                </a:cubicBezTo>
                <a:cubicBezTo>
                  <a:pt x="2199073" y="1556730"/>
                  <a:pt x="2197243" y="1558643"/>
                  <a:pt x="2196373" y="1561026"/>
                </a:cubicBezTo>
                <a:cubicBezTo>
                  <a:pt x="2195500" y="1563410"/>
                  <a:pt x="2195664" y="1566052"/>
                  <a:pt x="2196822" y="1568315"/>
                </a:cubicBezTo>
                <a:cubicBezTo>
                  <a:pt x="2197781" y="1570188"/>
                  <a:pt x="2198650" y="1572112"/>
                  <a:pt x="2199423" y="1574082"/>
                </a:cubicBezTo>
                <a:cubicBezTo>
                  <a:pt x="2200365" y="1576477"/>
                  <a:pt x="2202273" y="1578361"/>
                  <a:pt x="2204675" y="1579274"/>
                </a:cubicBezTo>
                <a:cubicBezTo>
                  <a:pt x="2205720" y="1579671"/>
                  <a:pt x="2206816" y="1579866"/>
                  <a:pt x="2207910" y="1579866"/>
                </a:cubicBezTo>
                <a:cubicBezTo>
                  <a:pt x="2209335" y="1579866"/>
                  <a:pt x="2210752" y="1579533"/>
                  <a:pt x="2212050" y="1578873"/>
                </a:cubicBezTo>
                <a:cubicBezTo>
                  <a:pt x="2213980" y="1577891"/>
                  <a:pt x="2215965" y="1576989"/>
                  <a:pt x="2217989" y="1576196"/>
                </a:cubicBezTo>
                <a:cubicBezTo>
                  <a:pt x="2220423" y="1575243"/>
                  <a:pt x="2222329" y="1573295"/>
                  <a:pt x="2223224" y="1570843"/>
                </a:cubicBezTo>
                <a:cubicBezTo>
                  <a:pt x="2224123" y="1568390"/>
                  <a:pt x="2223928" y="1565673"/>
                  <a:pt x="2222688" y="1563376"/>
                </a:cubicBezTo>
                <a:cubicBezTo>
                  <a:pt x="2221666" y="1561481"/>
                  <a:pt x="2220735" y="1559528"/>
                  <a:pt x="2219906" y="1557535"/>
                </a:cubicBezTo>
                <a:cubicBezTo>
                  <a:pt x="2218917" y="1555157"/>
                  <a:pt x="2216967" y="1553307"/>
                  <a:pt x="2214538" y="1552440"/>
                </a:cubicBezTo>
                <a:cubicBezTo>
                  <a:pt x="2213549" y="1552089"/>
                  <a:pt x="2212515" y="1551917"/>
                  <a:pt x="2211487" y="1551917"/>
                </a:cubicBezTo>
                <a:close/>
                <a:moveTo>
                  <a:pt x="505846" y="1549672"/>
                </a:moveTo>
                <a:cubicBezTo>
                  <a:pt x="512618" y="1549672"/>
                  <a:pt x="519324" y="1551475"/>
                  <a:pt x="525237" y="1554887"/>
                </a:cubicBezTo>
                <a:cubicBezTo>
                  <a:pt x="534221" y="1560073"/>
                  <a:pt x="540651" y="1568459"/>
                  <a:pt x="543338" y="1578482"/>
                </a:cubicBezTo>
                <a:cubicBezTo>
                  <a:pt x="546023" y="1588504"/>
                  <a:pt x="544644" y="1598975"/>
                  <a:pt x="539455" y="1607964"/>
                </a:cubicBezTo>
                <a:lnTo>
                  <a:pt x="539456" y="1607964"/>
                </a:lnTo>
                <a:cubicBezTo>
                  <a:pt x="532535" y="1619951"/>
                  <a:pt x="519632" y="1627400"/>
                  <a:pt x="505776" y="1627400"/>
                </a:cubicBezTo>
                <a:cubicBezTo>
                  <a:pt x="498997" y="1627400"/>
                  <a:pt x="492292" y="1625597"/>
                  <a:pt x="486379" y="1622185"/>
                </a:cubicBezTo>
                <a:cubicBezTo>
                  <a:pt x="467829" y="1611473"/>
                  <a:pt x="461448" y="1587666"/>
                  <a:pt x="472160" y="1569114"/>
                </a:cubicBezTo>
                <a:cubicBezTo>
                  <a:pt x="479081" y="1557121"/>
                  <a:pt x="491990" y="1549672"/>
                  <a:pt x="505846" y="1549672"/>
                </a:cubicBezTo>
                <a:close/>
                <a:moveTo>
                  <a:pt x="4362204" y="1547494"/>
                </a:moveTo>
                <a:cubicBezTo>
                  <a:pt x="4369562" y="1547494"/>
                  <a:pt x="4376845" y="1549453"/>
                  <a:pt x="4383254" y="1553158"/>
                </a:cubicBezTo>
                <a:cubicBezTo>
                  <a:pt x="4393018" y="1558780"/>
                  <a:pt x="4399991" y="1567872"/>
                  <a:pt x="4402909" y="1578757"/>
                </a:cubicBezTo>
                <a:cubicBezTo>
                  <a:pt x="4405820" y="1589635"/>
                  <a:pt x="4404321" y="1601008"/>
                  <a:pt x="4398693" y="1610760"/>
                </a:cubicBezTo>
                <a:cubicBezTo>
                  <a:pt x="4391180" y="1623776"/>
                  <a:pt x="4377171" y="1631857"/>
                  <a:pt x="4362129" y="1631857"/>
                </a:cubicBezTo>
                <a:cubicBezTo>
                  <a:pt x="4354771" y="1631857"/>
                  <a:pt x="4347488" y="1629898"/>
                  <a:pt x="4341073" y="1626199"/>
                </a:cubicBezTo>
                <a:cubicBezTo>
                  <a:pt x="4320942" y="1614569"/>
                  <a:pt x="4314020" y="1588722"/>
                  <a:pt x="4325646" y="1568585"/>
                </a:cubicBezTo>
                <a:cubicBezTo>
                  <a:pt x="4333153" y="1555575"/>
                  <a:pt x="4347161" y="1547494"/>
                  <a:pt x="4362204" y="1547494"/>
                </a:cubicBezTo>
                <a:close/>
                <a:moveTo>
                  <a:pt x="1862451" y="1546461"/>
                </a:moveTo>
                <a:cubicBezTo>
                  <a:pt x="1861085" y="1546461"/>
                  <a:pt x="1859720" y="1546766"/>
                  <a:pt x="1858469" y="1547375"/>
                </a:cubicBezTo>
                <a:lnTo>
                  <a:pt x="1857475" y="1547846"/>
                </a:lnTo>
                <a:cubicBezTo>
                  <a:pt x="1855258" y="1548845"/>
                  <a:pt x="1853539" y="1550695"/>
                  <a:pt x="1852691" y="1552975"/>
                </a:cubicBezTo>
                <a:lnTo>
                  <a:pt x="1852689" y="1552974"/>
                </a:lnTo>
                <a:cubicBezTo>
                  <a:pt x="1851845" y="1555254"/>
                  <a:pt x="1851945" y="1557782"/>
                  <a:pt x="1852971" y="1559987"/>
                </a:cubicBezTo>
                <a:lnTo>
                  <a:pt x="1853492" y="1561119"/>
                </a:lnTo>
                <a:cubicBezTo>
                  <a:pt x="1854502" y="1563353"/>
                  <a:pt x="1856369" y="1565088"/>
                  <a:pt x="1858672" y="1565932"/>
                </a:cubicBezTo>
                <a:cubicBezTo>
                  <a:pt x="1859686" y="1566300"/>
                  <a:pt x="1860746" y="1566484"/>
                  <a:pt x="1861802" y="1566484"/>
                </a:cubicBezTo>
                <a:cubicBezTo>
                  <a:pt x="1863152" y="1566484"/>
                  <a:pt x="1864496" y="1566185"/>
                  <a:pt x="1865736" y="1565593"/>
                </a:cubicBezTo>
                <a:lnTo>
                  <a:pt x="1866758" y="1565122"/>
                </a:lnTo>
                <a:cubicBezTo>
                  <a:pt x="1869000" y="1564117"/>
                  <a:pt x="1870742" y="1562250"/>
                  <a:pt x="1871589" y="1559941"/>
                </a:cubicBezTo>
                <a:cubicBezTo>
                  <a:pt x="1872437" y="1557632"/>
                  <a:pt x="1872315" y="1555082"/>
                  <a:pt x="1871257" y="1552865"/>
                </a:cubicBezTo>
                <a:lnTo>
                  <a:pt x="1870719" y="1551734"/>
                </a:lnTo>
                <a:cubicBezTo>
                  <a:pt x="1869688" y="1549516"/>
                  <a:pt x="1867810" y="1547805"/>
                  <a:pt x="1865507" y="1546990"/>
                </a:cubicBezTo>
                <a:cubicBezTo>
                  <a:pt x="1864517" y="1546634"/>
                  <a:pt x="1863483" y="1546461"/>
                  <a:pt x="1862451" y="1546461"/>
                </a:cubicBezTo>
                <a:close/>
                <a:moveTo>
                  <a:pt x="4953328" y="1536650"/>
                </a:moveTo>
                <a:cubicBezTo>
                  <a:pt x="4959342" y="1536650"/>
                  <a:pt x="4965281" y="1538247"/>
                  <a:pt x="4970508" y="1541268"/>
                </a:cubicBezTo>
                <a:cubicBezTo>
                  <a:pt x="4986940" y="1550763"/>
                  <a:pt x="4992598" y="1571865"/>
                  <a:pt x="4983109" y="1588303"/>
                </a:cubicBezTo>
                <a:cubicBezTo>
                  <a:pt x="4976981" y="1598912"/>
                  <a:pt x="4965540" y="1605511"/>
                  <a:pt x="4953265" y="1605511"/>
                </a:cubicBezTo>
                <a:cubicBezTo>
                  <a:pt x="4947251" y="1605511"/>
                  <a:pt x="4941307" y="1603914"/>
                  <a:pt x="4936080" y="1600893"/>
                </a:cubicBezTo>
                <a:cubicBezTo>
                  <a:pt x="4919648" y="1591404"/>
                  <a:pt x="4913996" y="1570308"/>
                  <a:pt x="4923485" y="1553864"/>
                </a:cubicBezTo>
                <a:lnTo>
                  <a:pt x="4923484" y="1553864"/>
                </a:lnTo>
                <a:cubicBezTo>
                  <a:pt x="4929619" y="1543250"/>
                  <a:pt x="4941054" y="1536650"/>
                  <a:pt x="4953328" y="1536650"/>
                </a:cubicBezTo>
                <a:close/>
                <a:moveTo>
                  <a:pt x="5197279" y="1523249"/>
                </a:moveTo>
                <a:cubicBezTo>
                  <a:pt x="5200725" y="1523249"/>
                  <a:pt x="5204131" y="1524169"/>
                  <a:pt x="5207129" y="1525903"/>
                </a:cubicBezTo>
                <a:cubicBezTo>
                  <a:pt x="5211701" y="1528540"/>
                  <a:pt x="5214970" y="1532796"/>
                  <a:pt x="5216336" y="1537896"/>
                </a:cubicBezTo>
                <a:cubicBezTo>
                  <a:pt x="5217698" y="1542991"/>
                  <a:pt x="5216997" y="1548315"/>
                  <a:pt x="5214361" y="1552882"/>
                </a:cubicBezTo>
                <a:cubicBezTo>
                  <a:pt x="5210846" y="1558976"/>
                  <a:pt x="5204287" y="1562761"/>
                  <a:pt x="5197245" y="1562761"/>
                </a:cubicBezTo>
                <a:cubicBezTo>
                  <a:pt x="5193793" y="1562761"/>
                  <a:pt x="5190387" y="1561842"/>
                  <a:pt x="5187389" y="1560107"/>
                </a:cubicBezTo>
                <a:cubicBezTo>
                  <a:pt x="5182817" y="1557471"/>
                  <a:pt x="5179549" y="1553215"/>
                  <a:pt x="5178182" y="1548114"/>
                </a:cubicBezTo>
                <a:cubicBezTo>
                  <a:pt x="5176820" y="1543019"/>
                  <a:pt x="5177521" y="1537695"/>
                  <a:pt x="5180158" y="1533129"/>
                </a:cubicBezTo>
                <a:cubicBezTo>
                  <a:pt x="5183672" y="1527035"/>
                  <a:pt x="5190232" y="1523249"/>
                  <a:pt x="5197279" y="1523249"/>
                </a:cubicBezTo>
                <a:close/>
                <a:moveTo>
                  <a:pt x="4606171" y="1521906"/>
                </a:moveTo>
                <a:cubicBezTo>
                  <a:pt x="4613092" y="1521906"/>
                  <a:pt x="4619944" y="1523750"/>
                  <a:pt x="4625981" y="1527231"/>
                </a:cubicBezTo>
                <a:cubicBezTo>
                  <a:pt x="4635159" y="1532532"/>
                  <a:pt x="4641724" y="1541091"/>
                  <a:pt x="4644464" y="1551326"/>
                </a:cubicBezTo>
                <a:cubicBezTo>
                  <a:pt x="4647209" y="1561560"/>
                  <a:pt x="4645802" y="1572255"/>
                  <a:pt x="4640501" y="1581445"/>
                </a:cubicBezTo>
                <a:cubicBezTo>
                  <a:pt x="4633431" y="1593685"/>
                  <a:pt x="4620249" y="1601289"/>
                  <a:pt x="4606102" y="1601289"/>
                </a:cubicBezTo>
                <a:cubicBezTo>
                  <a:pt x="4599170" y="1601289"/>
                  <a:pt x="4592323" y="1599446"/>
                  <a:pt x="4586292" y="1595965"/>
                </a:cubicBezTo>
                <a:cubicBezTo>
                  <a:pt x="4567344" y="1585023"/>
                  <a:pt x="4560825" y="1560705"/>
                  <a:pt x="4571766" y="1541750"/>
                </a:cubicBezTo>
                <a:cubicBezTo>
                  <a:pt x="4578837" y="1529511"/>
                  <a:pt x="4592019" y="1521906"/>
                  <a:pt x="4606171" y="1521906"/>
                </a:cubicBezTo>
                <a:close/>
                <a:moveTo>
                  <a:pt x="3564654" y="1518098"/>
                </a:moveTo>
                <a:cubicBezTo>
                  <a:pt x="3567279" y="1518098"/>
                  <a:pt x="3569879" y="1518799"/>
                  <a:pt x="3572170" y="1520114"/>
                </a:cubicBezTo>
                <a:cubicBezTo>
                  <a:pt x="3575642" y="1522124"/>
                  <a:pt x="3578133" y="1525364"/>
                  <a:pt x="3579171" y="1529246"/>
                </a:cubicBezTo>
                <a:cubicBezTo>
                  <a:pt x="3580212" y="1533129"/>
                  <a:pt x="3579680" y="1537184"/>
                  <a:pt x="3577669" y="1540659"/>
                </a:cubicBezTo>
                <a:cubicBezTo>
                  <a:pt x="3574987" y="1545306"/>
                  <a:pt x="3569990" y="1548189"/>
                  <a:pt x="3564628" y="1548189"/>
                </a:cubicBezTo>
                <a:cubicBezTo>
                  <a:pt x="3562000" y="1548189"/>
                  <a:pt x="3559407" y="1547488"/>
                  <a:pt x="3557128" y="1546167"/>
                </a:cubicBezTo>
                <a:cubicBezTo>
                  <a:pt x="3553638" y="1544157"/>
                  <a:pt x="3551150" y="1540917"/>
                  <a:pt x="3550108" y="1537035"/>
                </a:cubicBezTo>
                <a:cubicBezTo>
                  <a:pt x="3549069" y="1533152"/>
                  <a:pt x="3549603" y="1529103"/>
                  <a:pt x="3551614" y="1525622"/>
                </a:cubicBezTo>
                <a:cubicBezTo>
                  <a:pt x="3554293" y="1520981"/>
                  <a:pt x="3559287" y="1518098"/>
                  <a:pt x="3564654" y="1518098"/>
                </a:cubicBezTo>
                <a:close/>
                <a:moveTo>
                  <a:pt x="402638" y="1515991"/>
                </a:moveTo>
                <a:cubicBezTo>
                  <a:pt x="408740" y="1515991"/>
                  <a:pt x="414780" y="1517616"/>
                  <a:pt x="420099" y="1520683"/>
                </a:cubicBezTo>
                <a:cubicBezTo>
                  <a:pt x="436797" y="1530327"/>
                  <a:pt x="442540" y="1551762"/>
                  <a:pt x="432899" y="1568459"/>
                </a:cubicBezTo>
                <a:cubicBezTo>
                  <a:pt x="426667" y="1579257"/>
                  <a:pt x="415050" y="1585960"/>
                  <a:pt x="402579" y="1585960"/>
                </a:cubicBezTo>
                <a:cubicBezTo>
                  <a:pt x="396469" y="1585960"/>
                  <a:pt x="390429" y="1584334"/>
                  <a:pt x="385117" y="1581267"/>
                </a:cubicBezTo>
                <a:cubicBezTo>
                  <a:pt x="368414" y="1571624"/>
                  <a:pt x="362673" y="1550188"/>
                  <a:pt x="372314" y="1533491"/>
                </a:cubicBezTo>
                <a:cubicBezTo>
                  <a:pt x="378543" y="1522693"/>
                  <a:pt x="390163" y="1515991"/>
                  <a:pt x="402638" y="1515991"/>
                </a:cubicBezTo>
                <a:close/>
                <a:moveTo>
                  <a:pt x="2107340" y="1515806"/>
                </a:moveTo>
                <a:cubicBezTo>
                  <a:pt x="2105901" y="1515806"/>
                  <a:pt x="2104468" y="1516145"/>
                  <a:pt x="2103162" y="1516817"/>
                </a:cubicBezTo>
                <a:cubicBezTo>
                  <a:pt x="2101871" y="1517483"/>
                  <a:pt x="2100557" y="1518098"/>
                  <a:pt x="2099222" y="1518684"/>
                </a:cubicBezTo>
                <a:cubicBezTo>
                  <a:pt x="2096927" y="1519677"/>
                  <a:pt x="2095144" y="1521579"/>
                  <a:pt x="2094288" y="1523928"/>
                </a:cubicBezTo>
                <a:cubicBezTo>
                  <a:pt x="2093435" y="1526283"/>
                  <a:pt x="2093584" y="1528879"/>
                  <a:pt x="2094704" y="1531119"/>
                </a:cubicBezTo>
                <a:cubicBezTo>
                  <a:pt x="2095350" y="1532411"/>
                  <a:pt x="2095950" y="1533721"/>
                  <a:pt x="2096507" y="1535053"/>
                </a:cubicBezTo>
                <a:cubicBezTo>
                  <a:pt x="2097481" y="1537385"/>
                  <a:pt x="2099377" y="1539206"/>
                  <a:pt x="2101745" y="1540090"/>
                </a:cubicBezTo>
                <a:cubicBezTo>
                  <a:pt x="2102773" y="1540469"/>
                  <a:pt x="2103848" y="1540659"/>
                  <a:pt x="2104921" y="1540659"/>
                </a:cubicBezTo>
                <a:cubicBezTo>
                  <a:pt x="2106323" y="1540659"/>
                  <a:pt x="2107719" y="1540337"/>
                  <a:pt x="2109000" y="1539699"/>
                </a:cubicBezTo>
                <a:cubicBezTo>
                  <a:pt x="2110315" y="1539039"/>
                  <a:pt x="2111657" y="1538424"/>
                  <a:pt x="2113014" y="1537856"/>
                </a:cubicBezTo>
                <a:cubicBezTo>
                  <a:pt x="2115352" y="1536867"/>
                  <a:pt x="2117173" y="1534955"/>
                  <a:pt x="2118041" y="1532566"/>
                </a:cubicBezTo>
                <a:cubicBezTo>
                  <a:pt x="2118908" y="1530182"/>
                  <a:pt x="2118741" y="1527546"/>
                  <a:pt x="2117584" y="1525289"/>
                </a:cubicBezTo>
                <a:cubicBezTo>
                  <a:pt x="2116917" y="1523991"/>
                  <a:pt x="2116295" y="1522670"/>
                  <a:pt x="2115717" y="1521326"/>
                </a:cubicBezTo>
                <a:cubicBezTo>
                  <a:pt x="2114721" y="1518999"/>
                  <a:pt x="2112802" y="1517196"/>
                  <a:pt x="2110421" y="1516340"/>
                </a:cubicBezTo>
                <a:cubicBezTo>
                  <a:pt x="2109422" y="1515984"/>
                  <a:pt x="2108379" y="1515806"/>
                  <a:pt x="2107340" y="1515806"/>
                </a:cubicBezTo>
                <a:close/>
                <a:moveTo>
                  <a:pt x="4259007" y="1508822"/>
                </a:moveTo>
                <a:cubicBezTo>
                  <a:pt x="4266561" y="1508822"/>
                  <a:pt x="4274033" y="1510832"/>
                  <a:pt x="4280615" y="1514629"/>
                </a:cubicBezTo>
                <a:cubicBezTo>
                  <a:pt x="4301275" y="1526564"/>
                  <a:pt x="4308386" y="1553089"/>
                  <a:pt x="4296450" y="1573760"/>
                </a:cubicBezTo>
                <a:cubicBezTo>
                  <a:pt x="4288743" y="1587108"/>
                  <a:pt x="4274366" y="1595402"/>
                  <a:pt x="4258933" y="1595402"/>
                </a:cubicBezTo>
                <a:cubicBezTo>
                  <a:pt x="4251380" y="1595402"/>
                  <a:pt x="4243901" y="1593392"/>
                  <a:pt x="4237319" y="1589595"/>
                </a:cubicBezTo>
                <a:cubicBezTo>
                  <a:pt x="4216659" y="1577660"/>
                  <a:pt x="4209549" y="1551135"/>
                  <a:pt x="4221484" y="1530464"/>
                </a:cubicBezTo>
                <a:cubicBezTo>
                  <a:pt x="4229192" y="1517116"/>
                  <a:pt x="4243568" y="1508822"/>
                  <a:pt x="4259007" y="1508822"/>
                </a:cubicBezTo>
                <a:close/>
                <a:moveTo>
                  <a:pt x="4850127" y="1497151"/>
                </a:moveTo>
                <a:cubicBezTo>
                  <a:pt x="4856474" y="1497151"/>
                  <a:pt x="4862746" y="1498839"/>
                  <a:pt x="4868277" y="1502033"/>
                </a:cubicBezTo>
                <a:cubicBezTo>
                  <a:pt x="4885640" y="1512062"/>
                  <a:pt x="4891614" y="1534341"/>
                  <a:pt x="4881585" y="1551710"/>
                </a:cubicBezTo>
                <a:cubicBezTo>
                  <a:pt x="4875106" y="1562921"/>
                  <a:pt x="4863027" y="1569889"/>
                  <a:pt x="4850064" y="1569889"/>
                </a:cubicBezTo>
                <a:cubicBezTo>
                  <a:pt x="4843717" y="1569889"/>
                  <a:pt x="4837434" y="1568200"/>
                  <a:pt x="4831908" y="1565012"/>
                </a:cubicBezTo>
                <a:cubicBezTo>
                  <a:pt x="4823505" y="1560159"/>
                  <a:pt x="4817485" y="1552313"/>
                  <a:pt x="4814970" y="1542934"/>
                </a:cubicBezTo>
                <a:cubicBezTo>
                  <a:pt x="4812460" y="1533554"/>
                  <a:pt x="4813747" y="1523750"/>
                  <a:pt x="4818606" y="1515335"/>
                </a:cubicBezTo>
                <a:cubicBezTo>
                  <a:pt x="4825085" y="1504123"/>
                  <a:pt x="4837164" y="1497151"/>
                  <a:pt x="4850127" y="1497151"/>
                </a:cubicBezTo>
                <a:close/>
                <a:moveTo>
                  <a:pt x="299431" y="1486457"/>
                </a:moveTo>
                <a:cubicBezTo>
                  <a:pt x="304135" y="1486457"/>
                  <a:pt x="308785" y="1487709"/>
                  <a:pt x="312877" y="1490075"/>
                </a:cubicBezTo>
                <a:cubicBezTo>
                  <a:pt x="325748" y="1497507"/>
                  <a:pt x="330174" y="1514020"/>
                  <a:pt x="322745" y="1526886"/>
                </a:cubicBezTo>
                <a:cubicBezTo>
                  <a:pt x="317945" y="1535203"/>
                  <a:pt x="308994" y="1540366"/>
                  <a:pt x="299379" y="1540366"/>
                </a:cubicBezTo>
                <a:cubicBezTo>
                  <a:pt x="294675" y="1540366"/>
                  <a:pt x="290026" y="1539114"/>
                  <a:pt x="285931" y="1536754"/>
                </a:cubicBezTo>
                <a:cubicBezTo>
                  <a:pt x="279700" y="1533159"/>
                  <a:pt x="275239" y="1527340"/>
                  <a:pt x="273376" y="1520385"/>
                </a:cubicBezTo>
                <a:cubicBezTo>
                  <a:pt x="271514" y="1513434"/>
                  <a:pt x="272470" y="1506169"/>
                  <a:pt x="276069" y="1499937"/>
                </a:cubicBezTo>
                <a:cubicBezTo>
                  <a:pt x="280868" y="1491620"/>
                  <a:pt x="289819" y="1486457"/>
                  <a:pt x="299431" y="1486457"/>
                </a:cubicBezTo>
                <a:close/>
                <a:moveTo>
                  <a:pt x="4502975" y="1482958"/>
                </a:moveTo>
                <a:cubicBezTo>
                  <a:pt x="4510143" y="1482958"/>
                  <a:pt x="4517225" y="1484865"/>
                  <a:pt x="4523462" y="1488466"/>
                </a:cubicBezTo>
                <a:cubicBezTo>
                  <a:pt x="4543071" y="1499793"/>
                  <a:pt x="4549820" y="1524962"/>
                  <a:pt x="4538499" y="1544570"/>
                </a:cubicBezTo>
                <a:cubicBezTo>
                  <a:pt x="4531182" y="1557235"/>
                  <a:pt x="4517540" y="1565110"/>
                  <a:pt x="4502894" y="1565110"/>
                </a:cubicBezTo>
                <a:cubicBezTo>
                  <a:pt x="4495726" y="1565110"/>
                  <a:pt x="4488638" y="1563203"/>
                  <a:pt x="4482395" y="1559602"/>
                </a:cubicBezTo>
                <a:cubicBezTo>
                  <a:pt x="4472901" y="1554123"/>
                  <a:pt x="4466100" y="1545266"/>
                  <a:pt x="4463263" y="1534663"/>
                </a:cubicBezTo>
                <a:cubicBezTo>
                  <a:pt x="4460426" y="1524072"/>
                  <a:pt x="4461879" y="1513003"/>
                  <a:pt x="4467364" y="1503503"/>
                </a:cubicBezTo>
                <a:cubicBezTo>
                  <a:pt x="4474682" y="1490833"/>
                  <a:pt x="4488329" y="1482958"/>
                  <a:pt x="4502975" y="1482958"/>
                </a:cubicBezTo>
                <a:close/>
                <a:moveTo>
                  <a:pt x="5094077" y="1482367"/>
                </a:moveTo>
                <a:cubicBezTo>
                  <a:pt x="5098104" y="1482367"/>
                  <a:pt x="5102090" y="1483441"/>
                  <a:pt x="5105599" y="1485463"/>
                </a:cubicBezTo>
                <a:cubicBezTo>
                  <a:pt x="5110935" y="1488542"/>
                  <a:pt x="5114748" y="1493516"/>
                  <a:pt x="5116345" y="1499466"/>
                </a:cubicBezTo>
                <a:cubicBezTo>
                  <a:pt x="5117942" y="1505423"/>
                  <a:pt x="5117127" y="1511643"/>
                  <a:pt x="5114042" y="1516985"/>
                </a:cubicBezTo>
                <a:cubicBezTo>
                  <a:pt x="5109929" y="1524101"/>
                  <a:pt x="5102267" y="1528523"/>
                  <a:pt x="5094037" y="1528523"/>
                </a:cubicBezTo>
                <a:cubicBezTo>
                  <a:pt x="5090010" y="1528523"/>
                  <a:pt x="5086030" y="1527455"/>
                  <a:pt x="5082521" y="1525427"/>
                </a:cubicBezTo>
                <a:cubicBezTo>
                  <a:pt x="5071511" y="1519069"/>
                  <a:pt x="5067719" y="1504922"/>
                  <a:pt x="5074078" y="1493906"/>
                </a:cubicBezTo>
                <a:cubicBezTo>
                  <a:pt x="5078185" y="1486790"/>
                  <a:pt x="5085847" y="1482367"/>
                  <a:pt x="5094077" y="1482367"/>
                </a:cubicBezTo>
                <a:close/>
                <a:moveTo>
                  <a:pt x="2358518" y="1481143"/>
                </a:moveTo>
                <a:cubicBezTo>
                  <a:pt x="2356693" y="1481143"/>
                  <a:pt x="2354886" y="1481689"/>
                  <a:pt x="2353346" y="1482751"/>
                </a:cubicBezTo>
                <a:cubicBezTo>
                  <a:pt x="2349357" y="1485497"/>
                  <a:pt x="2345041" y="1487794"/>
                  <a:pt x="2340519" y="1489575"/>
                </a:cubicBezTo>
                <a:lnTo>
                  <a:pt x="2340519" y="1489576"/>
                </a:lnTo>
                <a:cubicBezTo>
                  <a:pt x="2338097" y="1490529"/>
                  <a:pt x="2336199" y="1492470"/>
                  <a:pt x="2335303" y="1494911"/>
                </a:cubicBezTo>
                <a:cubicBezTo>
                  <a:pt x="2334404" y="1497352"/>
                  <a:pt x="2334591" y="1500063"/>
                  <a:pt x="2335817" y="1502355"/>
                </a:cubicBezTo>
                <a:cubicBezTo>
                  <a:pt x="2337603" y="1505698"/>
                  <a:pt x="2339103" y="1509219"/>
                  <a:pt x="2340274" y="1512820"/>
                </a:cubicBezTo>
                <a:cubicBezTo>
                  <a:pt x="2341119" y="1515410"/>
                  <a:pt x="2343074" y="1517489"/>
                  <a:pt x="2345607" y="1518483"/>
                </a:cubicBezTo>
                <a:cubicBezTo>
                  <a:pt x="2346684" y="1518908"/>
                  <a:pt x="2347815" y="1519115"/>
                  <a:pt x="2348944" y="1519115"/>
                </a:cubicBezTo>
                <a:cubicBezTo>
                  <a:pt x="2350475" y="1519115"/>
                  <a:pt x="2351999" y="1518730"/>
                  <a:pt x="2353369" y="1517972"/>
                </a:cubicBezTo>
                <a:cubicBezTo>
                  <a:pt x="2357838" y="1515491"/>
                  <a:pt x="2362611" y="1513584"/>
                  <a:pt x="2367553" y="1512315"/>
                </a:cubicBezTo>
                <a:cubicBezTo>
                  <a:pt x="2370413" y="1511579"/>
                  <a:pt x="2372742" y="1509506"/>
                  <a:pt x="2373796" y="1506749"/>
                </a:cubicBezTo>
                <a:cubicBezTo>
                  <a:pt x="2374853" y="1503986"/>
                  <a:pt x="2374509" y="1500890"/>
                  <a:pt x="2372872" y="1498432"/>
                </a:cubicBezTo>
                <a:cubicBezTo>
                  <a:pt x="2370517" y="1494899"/>
                  <a:pt x="2368558" y="1491068"/>
                  <a:pt x="2367053" y="1487059"/>
                </a:cubicBezTo>
                <a:cubicBezTo>
                  <a:pt x="2366068" y="1484429"/>
                  <a:pt x="2363929" y="1482401"/>
                  <a:pt x="2361249" y="1481563"/>
                </a:cubicBezTo>
                <a:cubicBezTo>
                  <a:pt x="2360356" y="1481281"/>
                  <a:pt x="2359434" y="1481143"/>
                  <a:pt x="2358518" y="1481143"/>
                </a:cubicBezTo>
                <a:close/>
                <a:moveTo>
                  <a:pt x="2003839" y="1479610"/>
                </a:moveTo>
                <a:cubicBezTo>
                  <a:pt x="2002441" y="1479610"/>
                  <a:pt x="2001048" y="1479932"/>
                  <a:pt x="1999773" y="1480569"/>
                </a:cubicBezTo>
                <a:cubicBezTo>
                  <a:pt x="1998992" y="1480954"/>
                  <a:pt x="1998203" y="1481333"/>
                  <a:pt x="1997407" y="1481695"/>
                </a:cubicBezTo>
                <a:cubicBezTo>
                  <a:pt x="1995162" y="1482706"/>
                  <a:pt x="1993424" y="1484584"/>
                  <a:pt x="1992583" y="1486893"/>
                </a:cubicBezTo>
                <a:cubicBezTo>
                  <a:pt x="1991744" y="1489208"/>
                  <a:pt x="1991873" y="1491763"/>
                  <a:pt x="1992948" y="1493981"/>
                </a:cubicBezTo>
                <a:cubicBezTo>
                  <a:pt x="1993334" y="1494779"/>
                  <a:pt x="1993705" y="1495589"/>
                  <a:pt x="1994061" y="1496399"/>
                </a:cubicBezTo>
                <a:cubicBezTo>
                  <a:pt x="1995064" y="1498673"/>
                  <a:pt x="1996944" y="1500436"/>
                  <a:pt x="1999274" y="1501287"/>
                </a:cubicBezTo>
                <a:cubicBezTo>
                  <a:pt x="2000288" y="1501660"/>
                  <a:pt x="2001347" y="1501844"/>
                  <a:pt x="2002407" y="1501844"/>
                </a:cubicBezTo>
                <a:cubicBezTo>
                  <a:pt x="2003779" y="1501844"/>
                  <a:pt x="2005149" y="1501534"/>
                  <a:pt x="2006411" y="1500919"/>
                </a:cubicBezTo>
                <a:cubicBezTo>
                  <a:pt x="2007197" y="1500535"/>
                  <a:pt x="2007998" y="1500167"/>
                  <a:pt x="2008799" y="1499816"/>
                </a:cubicBezTo>
                <a:cubicBezTo>
                  <a:pt x="2011088" y="1498817"/>
                  <a:pt x="2012867" y="1496921"/>
                  <a:pt x="2013719" y="1494567"/>
                </a:cubicBezTo>
                <a:cubicBezTo>
                  <a:pt x="2014569" y="1492217"/>
                  <a:pt x="2014417" y="1489621"/>
                  <a:pt x="2013299" y="1487387"/>
                </a:cubicBezTo>
                <a:cubicBezTo>
                  <a:pt x="2012897" y="1486583"/>
                  <a:pt x="2012512" y="1485779"/>
                  <a:pt x="2012146" y="1484963"/>
                </a:cubicBezTo>
                <a:cubicBezTo>
                  <a:pt x="2011122" y="1482706"/>
                  <a:pt x="2009227" y="1480966"/>
                  <a:pt x="2006892" y="1480133"/>
                </a:cubicBezTo>
                <a:cubicBezTo>
                  <a:pt x="2005904" y="1479782"/>
                  <a:pt x="2004871" y="1479610"/>
                  <a:pt x="2003839" y="1479610"/>
                </a:cubicBezTo>
                <a:close/>
                <a:moveTo>
                  <a:pt x="4155806" y="1475412"/>
                </a:moveTo>
                <a:cubicBezTo>
                  <a:pt x="4162629" y="1475412"/>
                  <a:pt x="4169384" y="1477227"/>
                  <a:pt x="4175343" y="1480661"/>
                </a:cubicBezTo>
                <a:cubicBezTo>
                  <a:pt x="4194018" y="1491448"/>
                  <a:pt x="4200440" y="1515434"/>
                  <a:pt x="4189647" y="1534118"/>
                </a:cubicBezTo>
                <a:cubicBezTo>
                  <a:pt x="4182686" y="1546191"/>
                  <a:pt x="4169691" y="1553686"/>
                  <a:pt x="4155737" y="1553686"/>
                </a:cubicBezTo>
                <a:cubicBezTo>
                  <a:pt x="4148899" y="1553686"/>
                  <a:pt x="4142145" y="1551871"/>
                  <a:pt x="4136206" y="1548436"/>
                </a:cubicBezTo>
                <a:cubicBezTo>
                  <a:pt x="4127150" y="1543210"/>
                  <a:pt x="4120675" y="1534772"/>
                  <a:pt x="4117969" y="1524675"/>
                </a:cubicBezTo>
                <a:cubicBezTo>
                  <a:pt x="4115264" y="1514578"/>
                  <a:pt x="4116654" y="1504032"/>
                  <a:pt x="4121881" y="1494986"/>
                </a:cubicBezTo>
                <a:cubicBezTo>
                  <a:pt x="4128848" y="1482913"/>
                  <a:pt x="4141849" y="1475412"/>
                  <a:pt x="4155806" y="1475412"/>
                </a:cubicBezTo>
                <a:close/>
                <a:moveTo>
                  <a:pt x="2523175" y="1475239"/>
                </a:moveTo>
                <a:cubicBezTo>
                  <a:pt x="2528315" y="1475239"/>
                  <a:pt x="2533395" y="1476606"/>
                  <a:pt x="2537867" y="1479191"/>
                </a:cubicBezTo>
                <a:cubicBezTo>
                  <a:pt x="2544682" y="1483126"/>
                  <a:pt x="2549552" y="1489473"/>
                  <a:pt x="2551588" y="1497066"/>
                </a:cubicBezTo>
                <a:cubicBezTo>
                  <a:pt x="2553622" y="1504659"/>
                  <a:pt x="2552577" y="1512596"/>
                  <a:pt x="2548645" y="1519408"/>
                </a:cubicBezTo>
                <a:cubicBezTo>
                  <a:pt x="2543401" y="1528489"/>
                  <a:pt x="2533620" y="1534129"/>
                  <a:pt x="2523120" y="1534129"/>
                </a:cubicBezTo>
                <a:cubicBezTo>
                  <a:pt x="2517986" y="1534129"/>
                  <a:pt x="2512903" y="1532762"/>
                  <a:pt x="2508425" y="1530183"/>
                </a:cubicBezTo>
                <a:cubicBezTo>
                  <a:pt x="2494377" y="1522067"/>
                  <a:pt x="2489540" y="1504020"/>
                  <a:pt x="2497654" y="1489960"/>
                </a:cubicBezTo>
                <a:cubicBezTo>
                  <a:pt x="2502897" y="1480880"/>
                  <a:pt x="2512675" y="1475239"/>
                  <a:pt x="2523175" y="1475239"/>
                </a:cubicBezTo>
                <a:close/>
                <a:moveTo>
                  <a:pt x="3461470" y="1467240"/>
                </a:moveTo>
                <a:cubicBezTo>
                  <a:pt x="3466407" y="1467240"/>
                  <a:pt x="3471298" y="1468553"/>
                  <a:pt x="3475615" y="1471040"/>
                </a:cubicBezTo>
                <a:cubicBezTo>
                  <a:pt x="3489131" y="1478852"/>
                  <a:pt x="3493784" y="1496215"/>
                  <a:pt x="3485978" y="1509747"/>
                </a:cubicBezTo>
                <a:cubicBezTo>
                  <a:pt x="3480934" y="1518484"/>
                  <a:pt x="3471519" y="1523917"/>
                  <a:pt x="3461415" y="1523917"/>
                </a:cubicBezTo>
                <a:cubicBezTo>
                  <a:pt x="3456468" y="1523917"/>
                  <a:pt x="3451579" y="1522602"/>
                  <a:pt x="3447278" y="1520115"/>
                </a:cubicBezTo>
                <a:cubicBezTo>
                  <a:pt x="3440718" y="1516329"/>
                  <a:pt x="3436032" y="1510224"/>
                  <a:pt x="3434073" y="1502912"/>
                </a:cubicBezTo>
                <a:cubicBezTo>
                  <a:pt x="3432114" y="1495601"/>
                  <a:pt x="3433119" y="1487967"/>
                  <a:pt x="3436905" y="1481414"/>
                </a:cubicBezTo>
                <a:cubicBezTo>
                  <a:pt x="3441953" y="1472672"/>
                  <a:pt x="3451367" y="1467240"/>
                  <a:pt x="3461470" y="1467240"/>
                </a:cubicBezTo>
                <a:close/>
                <a:moveTo>
                  <a:pt x="196220" y="1461910"/>
                </a:moveTo>
                <a:cubicBezTo>
                  <a:pt x="198653" y="1461910"/>
                  <a:pt x="201055" y="1462559"/>
                  <a:pt x="203169" y="1463777"/>
                </a:cubicBezTo>
                <a:cubicBezTo>
                  <a:pt x="209824" y="1467625"/>
                  <a:pt x="212112" y="1476164"/>
                  <a:pt x="208273" y="1482821"/>
                </a:cubicBezTo>
                <a:cubicBezTo>
                  <a:pt x="205788" y="1487123"/>
                  <a:pt x="201160" y="1489794"/>
                  <a:pt x="196191" y="1489794"/>
                </a:cubicBezTo>
                <a:cubicBezTo>
                  <a:pt x="193759" y="1489794"/>
                  <a:pt x="191353" y="1489144"/>
                  <a:pt x="189238" y="1487927"/>
                </a:cubicBezTo>
                <a:cubicBezTo>
                  <a:pt x="182581" y="1484079"/>
                  <a:pt x="180295" y="1475539"/>
                  <a:pt x="184135" y="1468887"/>
                </a:cubicBezTo>
                <a:cubicBezTo>
                  <a:pt x="186619" y="1464581"/>
                  <a:pt x="191249" y="1461910"/>
                  <a:pt x="196220" y="1461910"/>
                </a:cubicBezTo>
                <a:close/>
                <a:moveTo>
                  <a:pt x="4746930" y="1457929"/>
                </a:moveTo>
                <a:cubicBezTo>
                  <a:pt x="4753570" y="1457929"/>
                  <a:pt x="4760129" y="1459692"/>
                  <a:pt x="4765901" y="1463029"/>
                </a:cubicBezTo>
                <a:cubicBezTo>
                  <a:pt x="4784063" y="1473510"/>
                  <a:pt x="4790306" y="1496812"/>
                  <a:pt x="4779824" y="1514974"/>
                </a:cubicBezTo>
                <a:cubicBezTo>
                  <a:pt x="4773052" y="1526702"/>
                  <a:pt x="4760422" y="1533991"/>
                  <a:pt x="4746867" y="1533991"/>
                </a:cubicBezTo>
                <a:cubicBezTo>
                  <a:pt x="4740228" y="1533991"/>
                  <a:pt x="4733663" y="1532222"/>
                  <a:pt x="4727885" y="1528885"/>
                </a:cubicBezTo>
                <a:cubicBezTo>
                  <a:pt x="4719085" y="1523807"/>
                  <a:pt x="4712791" y="1515605"/>
                  <a:pt x="4710166" y="1505801"/>
                </a:cubicBezTo>
                <a:cubicBezTo>
                  <a:pt x="4707535" y="1495991"/>
                  <a:pt x="4708885" y="1485744"/>
                  <a:pt x="4713968" y="1476945"/>
                </a:cubicBezTo>
                <a:lnTo>
                  <a:pt x="4713967" y="1476945"/>
                </a:lnTo>
                <a:cubicBezTo>
                  <a:pt x="4720739" y="1465218"/>
                  <a:pt x="4733369" y="1457929"/>
                  <a:pt x="4746930" y="1457929"/>
                </a:cubicBezTo>
                <a:close/>
                <a:moveTo>
                  <a:pt x="4052586" y="1454741"/>
                </a:moveTo>
                <a:cubicBezTo>
                  <a:pt x="4056463" y="1454741"/>
                  <a:pt x="4060303" y="1455775"/>
                  <a:pt x="4063694" y="1457728"/>
                </a:cubicBezTo>
                <a:cubicBezTo>
                  <a:pt x="4068835" y="1460697"/>
                  <a:pt x="4072514" y="1465494"/>
                  <a:pt x="4074047" y="1471230"/>
                </a:cubicBezTo>
                <a:cubicBezTo>
                  <a:pt x="4075587" y="1476973"/>
                  <a:pt x="4074800" y="1482970"/>
                  <a:pt x="4071828" y="1488110"/>
                </a:cubicBezTo>
                <a:cubicBezTo>
                  <a:pt x="4067864" y="1494974"/>
                  <a:pt x="4060478" y="1499236"/>
                  <a:pt x="4052549" y="1499236"/>
                </a:cubicBezTo>
                <a:cubicBezTo>
                  <a:pt x="4048672" y="1499236"/>
                  <a:pt x="4044833" y="1498202"/>
                  <a:pt x="4041441" y="1496249"/>
                </a:cubicBezTo>
                <a:cubicBezTo>
                  <a:pt x="4036303" y="1493280"/>
                  <a:pt x="4032622" y="1488484"/>
                  <a:pt x="4031082" y="1482740"/>
                </a:cubicBezTo>
                <a:cubicBezTo>
                  <a:pt x="4029545" y="1477002"/>
                  <a:pt x="4030336" y="1471012"/>
                  <a:pt x="4033305" y="1465872"/>
                </a:cubicBezTo>
                <a:cubicBezTo>
                  <a:pt x="4037268" y="1459003"/>
                  <a:pt x="4044654" y="1454741"/>
                  <a:pt x="4052586" y="1454741"/>
                </a:cubicBezTo>
                <a:close/>
                <a:moveTo>
                  <a:pt x="2248911" y="1449118"/>
                </a:moveTo>
                <a:cubicBezTo>
                  <a:pt x="2247437" y="1449118"/>
                  <a:pt x="2245969" y="1449474"/>
                  <a:pt x="2244640" y="1450181"/>
                </a:cubicBezTo>
                <a:cubicBezTo>
                  <a:pt x="2242839" y="1451135"/>
                  <a:pt x="2240996" y="1452007"/>
                  <a:pt x="2239106" y="1452794"/>
                </a:cubicBezTo>
                <a:cubicBezTo>
                  <a:pt x="2236765" y="1453771"/>
                  <a:pt x="2234936" y="1455677"/>
                  <a:pt x="2234060" y="1458061"/>
                </a:cubicBezTo>
                <a:cubicBezTo>
                  <a:pt x="2233184" y="1460439"/>
                  <a:pt x="2233339" y="1463075"/>
                  <a:pt x="2234489" y="1465338"/>
                </a:cubicBezTo>
                <a:cubicBezTo>
                  <a:pt x="2235409" y="1467148"/>
                  <a:pt x="2236241" y="1468996"/>
                  <a:pt x="2236987" y="1470897"/>
                </a:cubicBezTo>
                <a:cubicBezTo>
                  <a:pt x="2237931" y="1473286"/>
                  <a:pt x="2239838" y="1475171"/>
                  <a:pt x="2242244" y="1476083"/>
                </a:cubicBezTo>
                <a:cubicBezTo>
                  <a:pt x="2243284" y="1476474"/>
                  <a:pt x="2244378" y="1476669"/>
                  <a:pt x="2245469" y="1476669"/>
                </a:cubicBezTo>
                <a:cubicBezTo>
                  <a:pt x="2246896" y="1476669"/>
                  <a:pt x="2248318" y="1476336"/>
                  <a:pt x="2249616" y="1475676"/>
                </a:cubicBezTo>
                <a:cubicBezTo>
                  <a:pt x="2251474" y="1474722"/>
                  <a:pt x="2253378" y="1473861"/>
                  <a:pt x="2255328" y="1473091"/>
                </a:cubicBezTo>
                <a:cubicBezTo>
                  <a:pt x="2257746" y="1472132"/>
                  <a:pt x="2259639" y="1470185"/>
                  <a:pt x="2260533" y="1467739"/>
                </a:cubicBezTo>
                <a:cubicBezTo>
                  <a:pt x="2261425" y="1465298"/>
                  <a:pt x="2261230" y="1462593"/>
                  <a:pt x="2259999" y="1460301"/>
                </a:cubicBezTo>
                <a:cubicBezTo>
                  <a:pt x="2259016" y="1458469"/>
                  <a:pt x="2258115" y="1456591"/>
                  <a:pt x="2257305" y="1454678"/>
                </a:cubicBezTo>
                <a:cubicBezTo>
                  <a:pt x="2256308" y="1452323"/>
                  <a:pt x="2254370" y="1450497"/>
                  <a:pt x="2251963" y="1449641"/>
                </a:cubicBezTo>
                <a:cubicBezTo>
                  <a:pt x="2250972" y="1449291"/>
                  <a:pt x="2249941" y="1449118"/>
                  <a:pt x="2248911" y="1449118"/>
                </a:cubicBezTo>
                <a:close/>
                <a:moveTo>
                  <a:pt x="611434" y="1444024"/>
                </a:moveTo>
                <a:cubicBezTo>
                  <a:pt x="610228" y="1444024"/>
                  <a:pt x="609002" y="1444265"/>
                  <a:pt x="607824" y="1444776"/>
                </a:cubicBezTo>
                <a:cubicBezTo>
                  <a:pt x="607172" y="1445058"/>
                  <a:pt x="606513" y="1445322"/>
                  <a:pt x="605848" y="1445574"/>
                </a:cubicBezTo>
                <a:cubicBezTo>
                  <a:pt x="603491" y="1446493"/>
                  <a:pt x="601618" y="1448348"/>
                  <a:pt x="600680" y="1450698"/>
                </a:cubicBezTo>
                <a:cubicBezTo>
                  <a:pt x="599743" y="1453052"/>
                  <a:pt x="599826" y="1455689"/>
                  <a:pt x="600909" y="1457975"/>
                </a:cubicBezTo>
                <a:cubicBezTo>
                  <a:pt x="601357" y="1458922"/>
                  <a:pt x="601783" y="1459882"/>
                  <a:pt x="602187" y="1460853"/>
                </a:cubicBezTo>
                <a:cubicBezTo>
                  <a:pt x="603181" y="1463242"/>
                  <a:pt x="605142" y="1465097"/>
                  <a:pt x="607583" y="1465953"/>
                </a:cubicBezTo>
                <a:cubicBezTo>
                  <a:pt x="608563" y="1466298"/>
                  <a:pt x="609585" y="1466464"/>
                  <a:pt x="610602" y="1466464"/>
                </a:cubicBezTo>
                <a:cubicBezTo>
                  <a:pt x="612118" y="1466464"/>
                  <a:pt x="613623" y="1466085"/>
                  <a:pt x="614981" y="1465344"/>
                </a:cubicBezTo>
                <a:cubicBezTo>
                  <a:pt x="615633" y="1464988"/>
                  <a:pt x="616291" y="1464638"/>
                  <a:pt x="616957" y="1464310"/>
                </a:cubicBezTo>
                <a:cubicBezTo>
                  <a:pt x="619134" y="1463225"/>
                  <a:pt x="620788" y="1461318"/>
                  <a:pt x="621549" y="1459009"/>
                </a:cubicBezTo>
                <a:cubicBezTo>
                  <a:pt x="622313" y="1456700"/>
                  <a:pt x="622120" y="1454184"/>
                  <a:pt x="621017" y="1452013"/>
                </a:cubicBezTo>
                <a:cubicBezTo>
                  <a:pt x="620570" y="1451134"/>
                  <a:pt x="620139" y="1450249"/>
                  <a:pt x="619731" y="1449354"/>
                </a:cubicBezTo>
                <a:cubicBezTo>
                  <a:pt x="618200" y="1446011"/>
                  <a:pt x="614897" y="1444024"/>
                  <a:pt x="611434" y="1444024"/>
                </a:cubicBezTo>
                <a:close/>
                <a:moveTo>
                  <a:pt x="4399766" y="1444012"/>
                </a:moveTo>
                <a:cubicBezTo>
                  <a:pt x="4407170" y="1444012"/>
                  <a:pt x="4414499" y="1445982"/>
                  <a:pt x="4420961" y="1449710"/>
                </a:cubicBezTo>
                <a:cubicBezTo>
                  <a:pt x="4430776" y="1455379"/>
                  <a:pt x="4437801" y="1464534"/>
                  <a:pt x="4440736" y="1475481"/>
                </a:cubicBezTo>
                <a:cubicBezTo>
                  <a:pt x="4443671" y="1486445"/>
                  <a:pt x="4442167" y="1497887"/>
                  <a:pt x="4436497" y="1507702"/>
                </a:cubicBezTo>
                <a:cubicBezTo>
                  <a:pt x="4428939" y="1520798"/>
                  <a:pt x="4414838" y="1528937"/>
                  <a:pt x="4399698" y="1528937"/>
                </a:cubicBezTo>
                <a:cubicBezTo>
                  <a:pt x="4392294" y="1528937"/>
                  <a:pt x="4384959" y="1526967"/>
                  <a:pt x="4378498" y="1523239"/>
                </a:cubicBezTo>
                <a:cubicBezTo>
                  <a:pt x="4358234" y="1511533"/>
                  <a:pt x="4351262" y="1485515"/>
                  <a:pt x="4362967" y="1465252"/>
                </a:cubicBezTo>
                <a:cubicBezTo>
                  <a:pt x="4370531" y="1452151"/>
                  <a:pt x="4384632" y="1444012"/>
                  <a:pt x="4399766" y="1444012"/>
                </a:cubicBezTo>
                <a:close/>
                <a:moveTo>
                  <a:pt x="1900014" y="1443254"/>
                </a:moveTo>
                <a:cubicBezTo>
                  <a:pt x="1898659" y="1443254"/>
                  <a:pt x="1897306" y="1443553"/>
                  <a:pt x="1896063" y="1444156"/>
                </a:cubicBezTo>
                <a:cubicBezTo>
                  <a:pt x="1896060" y="1444156"/>
                  <a:pt x="1895236" y="1444546"/>
                  <a:pt x="1895236" y="1444546"/>
                </a:cubicBezTo>
                <a:cubicBezTo>
                  <a:pt x="1893025" y="1445563"/>
                  <a:pt x="1891310" y="1447424"/>
                  <a:pt x="1890480" y="1449715"/>
                </a:cubicBezTo>
                <a:cubicBezTo>
                  <a:pt x="1889647" y="1452001"/>
                  <a:pt x="1889765" y="1454529"/>
                  <a:pt x="1890807" y="1456728"/>
                </a:cubicBezTo>
                <a:lnTo>
                  <a:pt x="1891195" y="1457573"/>
                </a:lnTo>
                <a:cubicBezTo>
                  <a:pt x="1892209" y="1459802"/>
                  <a:pt x="1894078" y="1461531"/>
                  <a:pt x="1896378" y="1462369"/>
                </a:cubicBezTo>
                <a:cubicBezTo>
                  <a:pt x="1897387" y="1462731"/>
                  <a:pt x="1898442" y="1462915"/>
                  <a:pt x="1899494" y="1462915"/>
                </a:cubicBezTo>
                <a:cubicBezTo>
                  <a:pt x="1900844" y="1462915"/>
                  <a:pt x="1902188" y="1462616"/>
                  <a:pt x="1903430" y="1462024"/>
                </a:cubicBezTo>
                <a:lnTo>
                  <a:pt x="1904233" y="1461651"/>
                </a:lnTo>
                <a:cubicBezTo>
                  <a:pt x="1906482" y="1460634"/>
                  <a:pt x="1908222" y="1458750"/>
                  <a:pt x="1909059" y="1456424"/>
                </a:cubicBezTo>
                <a:cubicBezTo>
                  <a:pt x="1909890" y="1454098"/>
                  <a:pt x="1909747" y="1451536"/>
                  <a:pt x="1908656" y="1449319"/>
                </a:cubicBezTo>
                <a:lnTo>
                  <a:pt x="1908308" y="1448584"/>
                </a:lnTo>
                <a:cubicBezTo>
                  <a:pt x="1907291" y="1446356"/>
                  <a:pt x="1905420" y="1444633"/>
                  <a:pt x="1903116" y="1443800"/>
                </a:cubicBezTo>
                <a:cubicBezTo>
                  <a:pt x="1902111" y="1443432"/>
                  <a:pt x="1901063" y="1443254"/>
                  <a:pt x="1900014" y="1443254"/>
                </a:cubicBezTo>
                <a:close/>
                <a:moveTo>
                  <a:pt x="4990881" y="1441203"/>
                </a:moveTo>
                <a:cubicBezTo>
                  <a:pt x="4995533" y="1441203"/>
                  <a:pt x="5000134" y="1442444"/>
                  <a:pt x="5004195" y="1444787"/>
                </a:cubicBezTo>
                <a:cubicBezTo>
                  <a:pt x="5010363" y="1448348"/>
                  <a:pt x="5014781" y="1454098"/>
                  <a:pt x="5016624" y="1460984"/>
                </a:cubicBezTo>
                <a:cubicBezTo>
                  <a:pt x="5018462" y="1467864"/>
                  <a:pt x="5017515" y="1475049"/>
                  <a:pt x="5013954" y="1481218"/>
                </a:cubicBezTo>
                <a:cubicBezTo>
                  <a:pt x="5009203" y="1489449"/>
                  <a:pt x="5000347" y="1494561"/>
                  <a:pt x="4990835" y="1494561"/>
                </a:cubicBezTo>
                <a:cubicBezTo>
                  <a:pt x="4986177" y="1494561"/>
                  <a:pt x="4981577" y="1493326"/>
                  <a:pt x="4977521" y="1490982"/>
                </a:cubicBezTo>
                <a:lnTo>
                  <a:pt x="4977522" y="1490982"/>
                </a:lnTo>
                <a:cubicBezTo>
                  <a:pt x="4964788" y="1483630"/>
                  <a:pt x="4960405" y="1467285"/>
                  <a:pt x="4967757" y="1454546"/>
                </a:cubicBezTo>
                <a:cubicBezTo>
                  <a:pt x="4972507" y="1446321"/>
                  <a:pt x="4981369" y="1441203"/>
                  <a:pt x="4990881" y="1441203"/>
                </a:cubicBezTo>
                <a:close/>
                <a:moveTo>
                  <a:pt x="3358265" y="1431067"/>
                </a:moveTo>
                <a:cubicBezTo>
                  <a:pt x="3362969" y="1431067"/>
                  <a:pt x="3367618" y="1432320"/>
                  <a:pt x="3371711" y="1434686"/>
                </a:cubicBezTo>
                <a:cubicBezTo>
                  <a:pt x="3377949" y="1438287"/>
                  <a:pt x="3382405" y="1444094"/>
                  <a:pt x="3384269" y="1451049"/>
                </a:cubicBezTo>
                <a:cubicBezTo>
                  <a:pt x="3386133" y="1457999"/>
                  <a:pt x="3385177" y="1465265"/>
                  <a:pt x="3381580" y="1471501"/>
                </a:cubicBezTo>
                <a:cubicBezTo>
                  <a:pt x="3376777" y="1479812"/>
                  <a:pt x="3367825" y="1484976"/>
                  <a:pt x="3358217" y="1484976"/>
                </a:cubicBezTo>
                <a:cubicBezTo>
                  <a:pt x="3353512" y="1484976"/>
                  <a:pt x="3348860" y="1483723"/>
                  <a:pt x="3344768" y="1481363"/>
                </a:cubicBezTo>
                <a:cubicBezTo>
                  <a:pt x="3338533" y="1477761"/>
                  <a:pt x="3334073" y="1471949"/>
                  <a:pt x="3332209" y="1464994"/>
                </a:cubicBezTo>
                <a:cubicBezTo>
                  <a:pt x="3330348" y="1458044"/>
                  <a:pt x="3331304" y="1450779"/>
                  <a:pt x="3334904" y="1444547"/>
                </a:cubicBezTo>
                <a:lnTo>
                  <a:pt x="3334904" y="1444548"/>
                </a:lnTo>
                <a:cubicBezTo>
                  <a:pt x="3339702" y="1436231"/>
                  <a:pt x="3348653" y="1431067"/>
                  <a:pt x="3358265" y="1431067"/>
                </a:cubicBezTo>
                <a:close/>
                <a:moveTo>
                  <a:pt x="4643728" y="1418706"/>
                </a:moveTo>
                <a:cubicBezTo>
                  <a:pt x="4650655" y="1418706"/>
                  <a:pt x="4657502" y="1420550"/>
                  <a:pt x="4663533" y="1424030"/>
                </a:cubicBezTo>
                <a:cubicBezTo>
                  <a:pt x="4672717" y="1429332"/>
                  <a:pt x="4679282" y="1437890"/>
                  <a:pt x="4682022" y="1448125"/>
                </a:cubicBezTo>
                <a:cubicBezTo>
                  <a:pt x="4684767" y="1458366"/>
                  <a:pt x="4683360" y="1469060"/>
                  <a:pt x="4678059" y="1478238"/>
                </a:cubicBezTo>
                <a:cubicBezTo>
                  <a:pt x="4670995" y="1490483"/>
                  <a:pt x="4657813" y="1498088"/>
                  <a:pt x="4643660" y="1498088"/>
                </a:cubicBezTo>
                <a:cubicBezTo>
                  <a:pt x="4636734" y="1498088"/>
                  <a:pt x="4629882" y="1496244"/>
                  <a:pt x="4623845" y="1492763"/>
                </a:cubicBezTo>
                <a:cubicBezTo>
                  <a:pt x="4604902" y="1481821"/>
                  <a:pt x="4598383" y="1457504"/>
                  <a:pt x="4609325" y="1438556"/>
                </a:cubicBezTo>
                <a:cubicBezTo>
                  <a:pt x="4616395" y="1426310"/>
                  <a:pt x="4629576" y="1418706"/>
                  <a:pt x="4643728" y="1418706"/>
                </a:cubicBezTo>
                <a:close/>
                <a:moveTo>
                  <a:pt x="3602220" y="1414616"/>
                </a:moveTo>
                <a:cubicBezTo>
                  <a:pt x="3604891" y="1414616"/>
                  <a:pt x="3607537" y="1415328"/>
                  <a:pt x="3609866" y="1416672"/>
                </a:cubicBezTo>
                <a:cubicBezTo>
                  <a:pt x="3617174" y="1420894"/>
                  <a:pt x="3619694" y="1430285"/>
                  <a:pt x="3615471" y="1437596"/>
                </a:cubicBezTo>
                <a:cubicBezTo>
                  <a:pt x="3612742" y="1442329"/>
                  <a:pt x="3607654" y="1445264"/>
                  <a:pt x="3602192" y="1445264"/>
                </a:cubicBezTo>
                <a:cubicBezTo>
                  <a:pt x="3599516" y="1445264"/>
                  <a:pt x="3596873" y="1444552"/>
                  <a:pt x="3594550" y="1443208"/>
                </a:cubicBezTo>
                <a:lnTo>
                  <a:pt x="3594550" y="1443209"/>
                </a:lnTo>
                <a:cubicBezTo>
                  <a:pt x="3590994" y="1441164"/>
                  <a:pt x="3588464" y="1437861"/>
                  <a:pt x="3587407" y="1433909"/>
                </a:cubicBezTo>
                <a:cubicBezTo>
                  <a:pt x="3586345" y="1429952"/>
                  <a:pt x="3586888" y="1425822"/>
                  <a:pt x="3588935" y="1422284"/>
                </a:cubicBezTo>
                <a:cubicBezTo>
                  <a:pt x="3591667" y="1417557"/>
                  <a:pt x="3596755" y="1414616"/>
                  <a:pt x="3602220" y="1414616"/>
                </a:cubicBezTo>
                <a:close/>
                <a:moveTo>
                  <a:pt x="2144757" y="1412984"/>
                </a:moveTo>
                <a:cubicBezTo>
                  <a:pt x="2143334" y="1412984"/>
                  <a:pt x="2141914" y="1413317"/>
                  <a:pt x="2140619" y="1413978"/>
                </a:cubicBezTo>
                <a:cubicBezTo>
                  <a:pt x="2139396" y="1414598"/>
                  <a:pt x="2138155" y="1415184"/>
                  <a:pt x="2136900" y="1415730"/>
                </a:cubicBezTo>
                <a:cubicBezTo>
                  <a:pt x="2134611" y="1416723"/>
                  <a:pt x="2132831" y="1418619"/>
                  <a:pt x="2131975" y="1420962"/>
                </a:cubicBezTo>
                <a:cubicBezTo>
                  <a:pt x="2131119" y="1423305"/>
                  <a:pt x="2131263" y="1425901"/>
                  <a:pt x="2132372" y="1428136"/>
                </a:cubicBezTo>
                <a:lnTo>
                  <a:pt x="2132371" y="1428137"/>
                </a:lnTo>
                <a:cubicBezTo>
                  <a:pt x="2132980" y="1429366"/>
                  <a:pt x="2133546" y="1430606"/>
                  <a:pt x="2134077" y="1431876"/>
                </a:cubicBezTo>
                <a:cubicBezTo>
                  <a:pt x="2135056" y="1434202"/>
                  <a:pt x="2136954" y="1436017"/>
                  <a:pt x="2139321" y="1436895"/>
                </a:cubicBezTo>
                <a:cubicBezTo>
                  <a:pt x="2140344" y="1437269"/>
                  <a:pt x="2141414" y="1437458"/>
                  <a:pt x="2142483" y="1437458"/>
                </a:cubicBezTo>
                <a:cubicBezTo>
                  <a:pt x="2143887" y="1437458"/>
                  <a:pt x="2145286" y="1437137"/>
                  <a:pt x="2146566" y="1436493"/>
                </a:cubicBezTo>
                <a:cubicBezTo>
                  <a:pt x="2147798" y="1435873"/>
                  <a:pt x="2149050" y="1435299"/>
                  <a:pt x="2150326" y="1434759"/>
                </a:cubicBezTo>
                <a:cubicBezTo>
                  <a:pt x="2152662" y="1433776"/>
                  <a:pt x="2154478" y="1431858"/>
                  <a:pt x="2155345" y="1429480"/>
                </a:cubicBezTo>
                <a:cubicBezTo>
                  <a:pt x="2156213" y="1427096"/>
                  <a:pt x="2156049" y="1424460"/>
                  <a:pt x="2154893" y="1422203"/>
                </a:cubicBezTo>
                <a:cubicBezTo>
                  <a:pt x="2154261" y="1420968"/>
                  <a:pt x="2153667" y="1419721"/>
                  <a:pt x="2153112" y="1418452"/>
                </a:cubicBezTo>
                <a:cubicBezTo>
                  <a:pt x="2152110" y="1416149"/>
                  <a:pt x="2150197" y="1414363"/>
                  <a:pt x="2147833" y="1413518"/>
                </a:cubicBezTo>
                <a:cubicBezTo>
                  <a:pt x="2146838" y="1413162"/>
                  <a:pt x="2145794" y="1412984"/>
                  <a:pt x="2144757" y="1412984"/>
                </a:cubicBezTo>
                <a:close/>
                <a:moveTo>
                  <a:pt x="4296571" y="1404794"/>
                </a:moveTo>
                <a:cubicBezTo>
                  <a:pt x="4304279" y="1404794"/>
                  <a:pt x="4311889" y="1406839"/>
                  <a:pt x="4318587" y="1410710"/>
                </a:cubicBezTo>
                <a:cubicBezTo>
                  <a:pt x="4328793" y="1416597"/>
                  <a:pt x="4336088" y="1426115"/>
                  <a:pt x="4339143" y="1437498"/>
                </a:cubicBezTo>
                <a:cubicBezTo>
                  <a:pt x="4342187" y="1448877"/>
                  <a:pt x="4340619" y="1460766"/>
                  <a:pt x="4334726" y="1470965"/>
                </a:cubicBezTo>
                <a:cubicBezTo>
                  <a:pt x="4326880" y="1484578"/>
                  <a:pt x="4312228" y="1493033"/>
                  <a:pt x="4296490" y="1493033"/>
                </a:cubicBezTo>
                <a:cubicBezTo>
                  <a:pt x="4288782" y="1493033"/>
                  <a:pt x="4281172" y="1490988"/>
                  <a:pt x="4274475" y="1487116"/>
                </a:cubicBezTo>
                <a:cubicBezTo>
                  <a:pt x="4264268" y="1481230"/>
                  <a:pt x="4256974" y="1471712"/>
                  <a:pt x="4253918" y="1460330"/>
                </a:cubicBezTo>
                <a:cubicBezTo>
                  <a:pt x="4250868" y="1448946"/>
                  <a:pt x="4252436" y="1437057"/>
                  <a:pt x="4258329" y="1426856"/>
                </a:cubicBezTo>
                <a:cubicBezTo>
                  <a:pt x="4266181" y="1413249"/>
                  <a:pt x="4280833" y="1404794"/>
                  <a:pt x="4296571" y="1404794"/>
                </a:cubicBezTo>
                <a:close/>
                <a:moveTo>
                  <a:pt x="4887685" y="1400044"/>
                </a:moveTo>
                <a:cubicBezTo>
                  <a:pt x="4892969" y="1400044"/>
                  <a:pt x="4898190" y="1401451"/>
                  <a:pt x="4902796" y="1404105"/>
                </a:cubicBezTo>
                <a:cubicBezTo>
                  <a:pt x="4909792" y="1408148"/>
                  <a:pt x="4914806" y="1414673"/>
                  <a:pt x="4916897" y="1422485"/>
                </a:cubicBezTo>
                <a:cubicBezTo>
                  <a:pt x="4918988" y="1430296"/>
                  <a:pt x="4917914" y="1438458"/>
                  <a:pt x="4913870" y="1445454"/>
                </a:cubicBezTo>
                <a:cubicBezTo>
                  <a:pt x="4908477" y="1454799"/>
                  <a:pt x="4898420" y="1460600"/>
                  <a:pt x="4887628" y="1460600"/>
                </a:cubicBezTo>
                <a:cubicBezTo>
                  <a:pt x="4882343" y="1460600"/>
                  <a:pt x="4877122" y="1459198"/>
                  <a:pt x="4872527" y="1456539"/>
                </a:cubicBezTo>
                <a:cubicBezTo>
                  <a:pt x="4858071" y="1448193"/>
                  <a:pt x="4853097" y="1429641"/>
                  <a:pt x="4861442" y="1415190"/>
                </a:cubicBezTo>
                <a:cubicBezTo>
                  <a:pt x="4866829" y="1405845"/>
                  <a:pt x="4876887" y="1400044"/>
                  <a:pt x="4887685" y="1400044"/>
                </a:cubicBezTo>
                <a:close/>
                <a:moveTo>
                  <a:pt x="3255063" y="1397104"/>
                </a:moveTo>
                <a:cubicBezTo>
                  <a:pt x="3259135" y="1397104"/>
                  <a:pt x="3263165" y="1398189"/>
                  <a:pt x="3266714" y="1400234"/>
                </a:cubicBezTo>
                <a:cubicBezTo>
                  <a:pt x="3277859" y="1406673"/>
                  <a:pt x="3281696" y="1420980"/>
                  <a:pt x="3275261" y="1432134"/>
                </a:cubicBezTo>
                <a:cubicBezTo>
                  <a:pt x="3271102" y="1439337"/>
                  <a:pt x="3263348" y="1443811"/>
                  <a:pt x="3255024" y="1443811"/>
                </a:cubicBezTo>
                <a:cubicBezTo>
                  <a:pt x="3250945" y="1443811"/>
                  <a:pt x="3246915" y="1442726"/>
                  <a:pt x="3243372" y="1440675"/>
                </a:cubicBezTo>
                <a:cubicBezTo>
                  <a:pt x="3237964" y="1437556"/>
                  <a:pt x="3234101" y="1432525"/>
                  <a:pt x="3232484" y="1426500"/>
                </a:cubicBezTo>
                <a:cubicBezTo>
                  <a:pt x="3230871" y="1420480"/>
                  <a:pt x="3231700" y="1414185"/>
                  <a:pt x="3234819" y="1408775"/>
                </a:cubicBezTo>
                <a:cubicBezTo>
                  <a:pt x="3238977" y="1401578"/>
                  <a:pt x="3246734" y="1397104"/>
                  <a:pt x="3255063" y="1397104"/>
                </a:cubicBezTo>
                <a:close/>
                <a:moveTo>
                  <a:pt x="506334" y="1393302"/>
                </a:moveTo>
                <a:cubicBezTo>
                  <a:pt x="504947" y="1393302"/>
                  <a:pt x="503563" y="1393618"/>
                  <a:pt x="502290" y="1394249"/>
                </a:cubicBezTo>
                <a:cubicBezTo>
                  <a:pt x="498629" y="1396058"/>
                  <a:pt x="494743" y="1397472"/>
                  <a:pt x="490747" y="1398448"/>
                </a:cubicBezTo>
                <a:cubicBezTo>
                  <a:pt x="487750" y="1399177"/>
                  <a:pt x="485329" y="1401372"/>
                  <a:pt x="484304" y="1404278"/>
                </a:cubicBezTo>
                <a:cubicBezTo>
                  <a:pt x="483282" y="1407190"/>
                  <a:pt x="483799" y="1410412"/>
                  <a:pt x="485677" y="1412859"/>
                </a:cubicBezTo>
                <a:cubicBezTo>
                  <a:pt x="489223" y="1417477"/>
                  <a:pt x="492035" y="1422600"/>
                  <a:pt x="494031" y="1428080"/>
                </a:cubicBezTo>
                <a:cubicBezTo>
                  <a:pt x="494993" y="1430722"/>
                  <a:pt x="497121" y="1432772"/>
                  <a:pt x="499795" y="1433634"/>
                </a:cubicBezTo>
                <a:cubicBezTo>
                  <a:pt x="500711" y="1433932"/>
                  <a:pt x="501657" y="1434076"/>
                  <a:pt x="502599" y="1434076"/>
                </a:cubicBezTo>
                <a:cubicBezTo>
                  <a:pt x="504401" y="1434076"/>
                  <a:pt x="506190" y="1433542"/>
                  <a:pt x="507718" y="1432502"/>
                </a:cubicBezTo>
                <a:cubicBezTo>
                  <a:pt x="510590" y="1430555"/>
                  <a:pt x="513658" y="1428820"/>
                  <a:pt x="516838" y="1427361"/>
                </a:cubicBezTo>
                <a:cubicBezTo>
                  <a:pt x="519129" y="1426305"/>
                  <a:pt x="520881" y="1424346"/>
                  <a:pt x="521674" y="1421945"/>
                </a:cubicBezTo>
                <a:cubicBezTo>
                  <a:pt x="522469" y="1419550"/>
                  <a:pt x="522234" y="1416937"/>
                  <a:pt x="521027" y="1414720"/>
                </a:cubicBezTo>
                <a:cubicBezTo>
                  <a:pt x="518497" y="1410079"/>
                  <a:pt x="516516" y="1405139"/>
                  <a:pt x="515133" y="1400033"/>
                </a:cubicBezTo>
                <a:cubicBezTo>
                  <a:pt x="514421" y="1397402"/>
                  <a:pt x="512567" y="1395226"/>
                  <a:pt x="510079" y="1394106"/>
                </a:cubicBezTo>
                <a:cubicBezTo>
                  <a:pt x="508887" y="1393566"/>
                  <a:pt x="507609" y="1393302"/>
                  <a:pt x="506334" y="1393302"/>
                </a:cubicBezTo>
                <a:close/>
                <a:moveTo>
                  <a:pt x="2560730" y="1382009"/>
                </a:moveTo>
                <a:cubicBezTo>
                  <a:pt x="2564124" y="1382009"/>
                  <a:pt x="2567487" y="1382917"/>
                  <a:pt x="2570455" y="1384622"/>
                </a:cubicBezTo>
                <a:lnTo>
                  <a:pt x="2579520" y="1396443"/>
                </a:lnTo>
                <a:lnTo>
                  <a:pt x="2577573" y="1411227"/>
                </a:lnTo>
                <a:cubicBezTo>
                  <a:pt x="2574110" y="1417229"/>
                  <a:pt x="2567640" y="1420962"/>
                  <a:pt x="2560695" y="1420962"/>
                </a:cubicBezTo>
                <a:cubicBezTo>
                  <a:pt x="2557298" y="1420962"/>
                  <a:pt x="2553935" y="1420055"/>
                  <a:pt x="2550969" y="1418349"/>
                </a:cubicBezTo>
                <a:cubicBezTo>
                  <a:pt x="2546472" y="1415753"/>
                  <a:pt x="2543249" y="1411548"/>
                  <a:pt x="2541902" y="1406529"/>
                </a:cubicBezTo>
                <a:cubicBezTo>
                  <a:pt x="2540558" y="1401503"/>
                  <a:pt x="2541247" y="1396253"/>
                  <a:pt x="2543851" y="1391750"/>
                </a:cubicBezTo>
                <a:cubicBezTo>
                  <a:pt x="2547315" y="1385743"/>
                  <a:pt x="2553786" y="1382009"/>
                  <a:pt x="2560730" y="1382009"/>
                </a:cubicBezTo>
                <a:close/>
                <a:moveTo>
                  <a:pt x="4540526" y="1379758"/>
                </a:moveTo>
                <a:cubicBezTo>
                  <a:pt x="4547689" y="1379758"/>
                  <a:pt x="4554782" y="1381665"/>
                  <a:pt x="4561026" y="1385272"/>
                </a:cubicBezTo>
                <a:lnTo>
                  <a:pt x="4561027" y="1385272"/>
                </a:lnTo>
                <a:cubicBezTo>
                  <a:pt x="4570532" y="1390757"/>
                  <a:pt x="4577327" y="1399608"/>
                  <a:pt x="4580164" y="1410205"/>
                </a:cubicBezTo>
                <a:cubicBezTo>
                  <a:pt x="4583001" y="1420802"/>
                  <a:pt x="4581548" y="1431870"/>
                  <a:pt x="4576063" y="1441370"/>
                </a:cubicBezTo>
                <a:cubicBezTo>
                  <a:pt x="4568746" y="1454041"/>
                  <a:pt x="4555104" y="1461915"/>
                  <a:pt x="4540458" y="1461915"/>
                </a:cubicBezTo>
                <a:cubicBezTo>
                  <a:pt x="4533296" y="1461915"/>
                  <a:pt x="4526202" y="1460009"/>
                  <a:pt x="4519959" y="1456401"/>
                </a:cubicBezTo>
                <a:cubicBezTo>
                  <a:pt x="4510453" y="1450916"/>
                  <a:pt x="4503659" y="1442065"/>
                  <a:pt x="4500821" y="1431468"/>
                </a:cubicBezTo>
                <a:cubicBezTo>
                  <a:pt x="4497983" y="1420871"/>
                  <a:pt x="4499442" y="1409803"/>
                  <a:pt x="4504927" y="1400303"/>
                </a:cubicBezTo>
                <a:cubicBezTo>
                  <a:pt x="4512239" y="1387627"/>
                  <a:pt x="4525880" y="1379758"/>
                  <a:pt x="4540526" y="1379758"/>
                </a:cubicBezTo>
                <a:close/>
                <a:moveTo>
                  <a:pt x="2041156" y="1376531"/>
                </a:moveTo>
                <a:cubicBezTo>
                  <a:pt x="2039760" y="1376531"/>
                  <a:pt x="2038368" y="1376853"/>
                  <a:pt x="2037092" y="1377485"/>
                </a:cubicBezTo>
                <a:cubicBezTo>
                  <a:pt x="2036383" y="1377840"/>
                  <a:pt x="2035666" y="1378180"/>
                  <a:pt x="2034941" y="1378507"/>
                </a:cubicBezTo>
                <a:cubicBezTo>
                  <a:pt x="2032701" y="1379524"/>
                  <a:pt x="2030967" y="1381402"/>
                  <a:pt x="2030135" y="1383716"/>
                </a:cubicBezTo>
                <a:cubicBezTo>
                  <a:pt x="2029301" y="1386030"/>
                  <a:pt x="2029439" y="1388586"/>
                  <a:pt x="2030517" y="1390798"/>
                </a:cubicBezTo>
                <a:lnTo>
                  <a:pt x="2030517" y="1390797"/>
                </a:lnTo>
                <a:cubicBezTo>
                  <a:pt x="2030898" y="1391584"/>
                  <a:pt x="2031266" y="1392377"/>
                  <a:pt x="2031613" y="1393175"/>
                </a:cubicBezTo>
                <a:cubicBezTo>
                  <a:pt x="2032609" y="1395450"/>
                  <a:pt x="2034493" y="1397225"/>
                  <a:pt x="2036828" y="1398080"/>
                </a:cubicBezTo>
                <a:cubicBezTo>
                  <a:pt x="2037842" y="1398454"/>
                  <a:pt x="2038907" y="1398637"/>
                  <a:pt x="2039967" y="1398637"/>
                </a:cubicBezTo>
                <a:cubicBezTo>
                  <a:pt x="2041343" y="1398637"/>
                  <a:pt x="2042716" y="1398327"/>
                  <a:pt x="2043976" y="1397707"/>
                </a:cubicBezTo>
                <a:cubicBezTo>
                  <a:pt x="2044685" y="1397362"/>
                  <a:pt x="2045405" y="1397029"/>
                  <a:pt x="2046124" y="1396714"/>
                </a:cubicBezTo>
                <a:cubicBezTo>
                  <a:pt x="2048413" y="1395708"/>
                  <a:pt x="2050186" y="1393807"/>
                  <a:pt x="2051032" y="1391453"/>
                </a:cubicBezTo>
                <a:cubicBezTo>
                  <a:pt x="2051879" y="1389103"/>
                  <a:pt x="2051721" y="1386507"/>
                  <a:pt x="2050599" y="1384273"/>
                </a:cubicBezTo>
                <a:cubicBezTo>
                  <a:pt x="2050205" y="1383486"/>
                  <a:pt x="2049823" y="1382688"/>
                  <a:pt x="2049461" y="1381884"/>
                </a:cubicBezTo>
                <a:cubicBezTo>
                  <a:pt x="2048439" y="1379632"/>
                  <a:pt x="2046543" y="1377886"/>
                  <a:pt x="2044211" y="1377059"/>
                </a:cubicBezTo>
                <a:cubicBezTo>
                  <a:pt x="2043221" y="1376703"/>
                  <a:pt x="2042187" y="1376531"/>
                  <a:pt x="2041156" y="1376531"/>
                </a:cubicBezTo>
                <a:close/>
                <a:moveTo>
                  <a:pt x="2401826" y="1371728"/>
                </a:moveTo>
                <a:cubicBezTo>
                  <a:pt x="2399655" y="1371728"/>
                  <a:pt x="2397524" y="1372503"/>
                  <a:pt x="2395841" y="1373969"/>
                </a:cubicBezTo>
                <a:cubicBezTo>
                  <a:pt x="2390425" y="1378678"/>
                  <a:pt x="2384290" y="1382411"/>
                  <a:pt x="2377616" y="1385065"/>
                </a:cubicBezTo>
                <a:cubicBezTo>
                  <a:pt x="2375174" y="1386036"/>
                  <a:pt x="2373268" y="1388012"/>
                  <a:pt x="2372389" y="1390487"/>
                </a:cubicBezTo>
                <a:cubicBezTo>
                  <a:pt x="2371511" y="1392963"/>
                  <a:pt x="2371740" y="1395697"/>
                  <a:pt x="2373024" y="1397989"/>
                </a:cubicBezTo>
                <a:lnTo>
                  <a:pt x="2373024" y="1397988"/>
                </a:lnTo>
                <a:cubicBezTo>
                  <a:pt x="2375552" y="1402503"/>
                  <a:pt x="2377545" y="1407333"/>
                  <a:pt x="2378946" y="1412336"/>
                </a:cubicBezTo>
                <a:cubicBezTo>
                  <a:pt x="2379704" y="1415036"/>
                  <a:pt x="2381653" y="1417235"/>
                  <a:pt x="2384241" y="1418303"/>
                </a:cubicBezTo>
                <a:cubicBezTo>
                  <a:pt x="2385361" y="1418763"/>
                  <a:pt x="2386545" y="1418993"/>
                  <a:pt x="2387726" y="1418993"/>
                </a:cubicBezTo>
                <a:cubicBezTo>
                  <a:pt x="2389274" y="1418993"/>
                  <a:pt x="2390818" y="1418596"/>
                  <a:pt x="2392202" y="1417821"/>
                </a:cubicBezTo>
                <a:cubicBezTo>
                  <a:pt x="2399009" y="1413985"/>
                  <a:pt x="2406412" y="1411635"/>
                  <a:pt x="2414209" y="1410843"/>
                </a:cubicBezTo>
                <a:cubicBezTo>
                  <a:pt x="2417583" y="1410498"/>
                  <a:pt x="2420487" y="1408315"/>
                  <a:pt x="2421750" y="1405162"/>
                </a:cubicBezTo>
                <a:cubicBezTo>
                  <a:pt x="2423011" y="1402015"/>
                  <a:pt x="2422419" y="1398425"/>
                  <a:pt x="2420217" y="1395852"/>
                </a:cubicBezTo>
                <a:cubicBezTo>
                  <a:pt x="2415786" y="1390666"/>
                  <a:pt x="2412532" y="1384726"/>
                  <a:pt x="2410547" y="1378196"/>
                </a:cubicBezTo>
                <a:cubicBezTo>
                  <a:pt x="2409652" y="1375238"/>
                  <a:pt x="2407318" y="1372935"/>
                  <a:pt x="2404345" y="1372084"/>
                </a:cubicBezTo>
                <a:cubicBezTo>
                  <a:pt x="2403514" y="1371843"/>
                  <a:pt x="2402667" y="1371728"/>
                  <a:pt x="2401826" y="1371728"/>
                </a:cubicBezTo>
                <a:close/>
                <a:moveTo>
                  <a:pt x="337002" y="1370522"/>
                </a:moveTo>
                <a:cubicBezTo>
                  <a:pt x="343930" y="1370522"/>
                  <a:pt x="350779" y="1372366"/>
                  <a:pt x="356810" y="1375847"/>
                </a:cubicBezTo>
                <a:cubicBezTo>
                  <a:pt x="375758" y="1386789"/>
                  <a:pt x="382274" y="1411107"/>
                  <a:pt x="371335" y="1430055"/>
                </a:cubicBezTo>
                <a:cubicBezTo>
                  <a:pt x="364268" y="1442301"/>
                  <a:pt x="351089" y="1449905"/>
                  <a:pt x="336936" y="1449905"/>
                </a:cubicBezTo>
                <a:cubicBezTo>
                  <a:pt x="330011" y="1449905"/>
                  <a:pt x="323158" y="1448061"/>
                  <a:pt x="317127" y="1444581"/>
                </a:cubicBezTo>
                <a:lnTo>
                  <a:pt x="317126" y="1444581"/>
                </a:lnTo>
                <a:cubicBezTo>
                  <a:pt x="298178" y="1433639"/>
                  <a:pt x="291662" y="1409321"/>
                  <a:pt x="302601" y="1390366"/>
                </a:cubicBezTo>
                <a:cubicBezTo>
                  <a:pt x="309666" y="1378127"/>
                  <a:pt x="322847" y="1370522"/>
                  <a:pt x="337002" y="1370522"/>
                </a:cubicBezTo>
                <a:close/>
                <a:moveTo>
                  <a:pt x="4193369" y="1368334"/>
                </a:moveTo>
                <a:cubicBezTo>
                  <a:pt x="4200876" y="1368334"/>
                  <a:pt x="4208297" y="1370333"/>
                  <a:pt x="4214833" y="1374106"/>
                </a:cubicBezTo>
                <a:cubicBezTo>
                  <a:pt x="4235367" y="1385967"/>
                  <a:pt x="4242431" y="1412319"/>
                  <a:pt x="4230577" y="1432852"/>
                </a:cubicBezTo>
                <a:cubicBezTo>
                  <a:pt x="4222914" y="1446121"/>
                  <a:pt x="4208630" y="1454368"/>
                  <a:pt x="4193294" y="1454368"/>
                </a:cubicBezTo>
                <a:cubicBezTo>
                  <a:pt x="4185787" y="1454368"/>
                  <a:pt x="4178367" y="1452370"/>
                  <a:pt x="4171827" y="1448596"/>
                </a:cubicBezTo>
                <a:cubicBezTo>
                  <a:pt x="4151291" y="1436735"/>
                  <a:pt x="4144229" y="1410383"/>
                  <a:pt x="4156084" y="1389850"/>
                </a:cubicBezTo>
                <a:cubicBezTo>
                  <a:pt x="4163749" y="1376576"/>
                  <a:pt x="4178034" y="1368334"/>
                  <a:pt x="4193369" y="1368334"/>
                </a:cubicBezTo>
                <a:close/>
                <a:moveTo>
                  <a:pt x="3151855" y="1362866"/>
                </a:moveTo>
                <a:cubicBezTo>
                  <a:pt x="3155353" y="1362866"/>
                  <a:pt x="3158809" y="1363796"/>
                  <a:pt x="3161850" y="1365554"/>
                </a:cubicBezTo>
                <a:cubicBezTo>
                  <a:pt x="3166487" y="1368225"/>
                  <a:pt x="3169799" y="1372544"/>
                  <a:pt x="3171182" y="1377713"/>
                </a:cubicBezTo>
                <a:cubicBezTo>
                  <a:pt x="3172567" y="1382883"/>
                  <a:pt x="3171858" y="1388276"/>
                  <a:pt x="3169181" y="1392911"/>
                </a:cubicBezTo>
                <a:cubicBezTo>
                  <a:pt x="3165614" y="1399091"/>
                  <a:pt x="3158963" y="1402928"/>
                  <a:pt x="3151820" y="1402928"/>
                </a:cubicBezTo>
                <a:cubicBezTo>
                  <a:pt x="3148323" y="1402928"/>
                  <a:pt x="3144868" y="1401997"/>
                  <a:pt x="3141829" y="1400240"/>
                </a:cubicBezTo>
                <a:cubicBezTo>
                  <a:pt x="3137202" y="1397569"/>
                  <a:pt x="3133894" y="1393250"/>
                  <a:pt x="3132507" y="1388075"/>
                </a:cubicBezTo>
                <a:cubicBezTo>
                  <a:pt x="3131120" y="1382900"/>
                  <a:pt x="3131827" y="1377501"/>
                  <a:pt x="3134495" y="1372883"/>
                </a:cubicBezTo>
                <a:cubicBezTo>
                  <a:pt x="3138062" y="1366703"/>
                  <a:pt x="3144713" y="1362866"/>
                  <a:pt x="3151855" y="1362866"/>
                </a:cubicBezTo>
                <a:close/>
                <a:moveTo>
                  <a:pt x="4784489" y="1358880"/>
                </a:moveTo>
                <a:cubicBezTo>
                  <a:pt x="4790399" y="1358880"/>
                  <a:pt x="4796240" y="1360453"/>
                  <a:pt x="4801392" y="1363429"/>
                </a:cubicBezTo>
                <a:cubicBezTo>
                  <a:pt x="4809227" y="1367955"/>
                  <a:pt x="4814827" y="1375255"/>
                  <a:pt x="4817170" y="1383991"/>
                </a:cubicBezTo>
                <a:cubicBezTo>
                  <a:pt x="4819514" y="1392733"/>
                  <a:pt x="4818313" y="1401860"/>
                  <a:pt x="4813787" y="1409694"/>
                </a:cubicBezTo>
                <a:cubicBezTo>
                  <a:pt x="4807750" y="1420148"/>
                  <a:pt x="4796504" y="1426638"/>
                  <a:pt x="4784425" y="1426638"/>
                </a:cubicBezTo>
                <a:cubicBezTo>
                  <a:pt x="4778515" y="1426638"/>
                  <a:pt x="4772668" y="1425064"/>
                  <a:pt x="4767516" y="1422095"/>
                </a:cubicBezTo>
                <a:cubicBezTo>
                  <a:pt x="4751354" y="1412756"/>
                  <a:pt x="4745788" y="1391998"/>
                  <a:pt x="4755121" y="1375824"/>
                </a:cubicBezTo>
                <a:cubicBezTo>
                  <a:pt x="4761158" y="1365376"/>
                  <a:pt x="4772410" y="1358880"/>
                  <a:pt x="4784489" y="1358880"/>
                </a:cubicBezTo>
                <a:close/>
                <a:moveTo>
                  <a:pt x="233781" y="1356221"/>
                </a:moveTo>
                <a:cubicBezTo>
                  <a:pt x="236651" y="1356221"/>
                  <a:pt x="239482" y="1356985"/>
                  <a:pt x="241971" y="1358426"/>
                </a:cubicBezTo>
                <a:cubicBezTo>
                  <a:pt x="245771" y="1360620"/>
                  <a:pt x="248485" y="1364158"/>
                  <a:pt x="249622" y="1368409"/>
                </a:cubicBezTo>
                <a:cubicBezTo>
                  <a:pt x="250759" y="1372653"/>
                  <a:pt x="250182" y="1377076"/>
                  <a:pt x="247993" y="1380872"/>
                </a:cubicBezTo>
                <a:cubicBezTo>
                  <a:pt x="245067" y="1385938"/>
                  <a:pt x="239610" y="1389086"/>
                  <a:pt x="233752" y="1389086"/>
                </a:cubicBezTo>
                <a:cubicBezTo>
                  <a:pt x="230883" y="1389086"/>
                  <a:pt x="228051" y="1388322"/>
                  <a:pt x="225561" y="1386880"/>
                </a:cubicBezTo>
                <a:cubicBezTo>
                  <a:pt x="217711" y="1382349"/>
                  <a:pt x="215014" y="1372286"/>
                  <a:pt x="219539" y="1364440"/>
                </a:cubicBezTo>
                <a:cubicBezTo>
                  <a:pt x="222466" y="1359374"/>
                  <a:pt x="227922" y="1356221"/>
                  <a:pt x="233781" y="1356221"/>
                </a:cubicBezTo>
                <a:close/>
                <a:moveTo>
                  <a:pt x="3499039" y="1354905"/>
                </a:moveTo>
                <a:cubicBezTo>
                  <a:pt x="3505575" y="1354905"/>
                  <a:pt x="3512043" y="1356646"/>
                  <a:pt x="3517740" y="1359931"/>
                </a:cubicBezTo>
                <a:cubicBezTo>
                  <a:pt x="3526405" y="1364934"/>
                  <a:pt x="3532603" y="1373010"/>
                  <a:pt x="3535195" y="1382682"/>
                </a:cubicBezTo>
                <a:cubicBezTo>
                  <a:pt x="3537786" y="1392354"/>
                  <a:pt x="3536458" y="1402452"/>
                  <a:pt x="3531451" y="1411113"/>
                </a:cubicBezTo>
                <a:cubicBezTo>
                  <a:pt x="3524777" y="1422675"/>
                  <a:pt x="3512333" y="1429861"/>
                  <a:pt x="3498970" y="1429861"/>
                </a:cubicBezTo>
                <a:cubicBezTo>
                  <a:pt x="3492438" y="1429861"/>
                  <a:pt x="3485969" y="1428120"/>
                  <a:pt x="3480266" y="1424829"/>
                </a:cubicBezTo>
                <a:cubicBezTo>
                  <a:pt x="3471599" y="1419826"/>
                  <a:pt x="3465401" y="1411750"/>
                  <a:pt x="3462809" y="1402078"/>
                </a:cubicBezTo>
                <a:cubicBezTo>
                  <a:pt x="3460220" y="1392411"/>
                  <a:pt x="3461550" y="1382314"/>
                  <a:pt x="3466553" y="1373641"/>
                </a:cubicBezTo>
                <a:cubicBezTo>
                  <a:pt x="3473227" y="1362085"/>
                  <a:pt x="3485674" y="1354905"/>
                  <a:pt x="3499039" y="1354905"/>
                </a:cubicBezTo>
                <a:close/>
                <a:moveTo>
                  <a:pt x="5028427" y="1354342"/>
                </a:moveTo>
                <a:cubicBezTo>
                  <a:pt x="5030230" y="1354342"/>
                  <a:pt x="5032011" y="1354825"/>
                  <a:pt x="5033573" y="1355727"/>
                </a:cubicBezTo>
                <a:cubicBezTo>
                  <a:pt x="5035980" y="1357116"/>
                  <a:pt x="5037691" y="1359345"/>
                  <a:pt x="5038404" y="1362004"/>
                </a:cubicBezTo>
                <a:cubicBezTo>
                  <a:pt x="5039116" y="1364675"/>
                  <a:pt x="5038748" y="1367461"/>
                  <a:pt x="5037370" y="1369844"/>
                </a:cubicBezTo>
                <a:cubicBezTo>
                  <a:pt x="5035526" y="1373044"/>
                  <a:pt x="5032092" y="1375026"/>
                  <a:pt x="5028410" y="1375026"/>
                </a:cubicBezTo>
                <a:cubicBezTo>
                  <a:pt x="5026606" y="1375026"/>
                  <a:pt x="5024826" y="1374543"/>
                  <a:pt x="5023258" y="1373641"/>
                </a:cubicBezTo>
                <a:cubicBezTo>
                  <a:pt x="5020863" y="1372256"/>
                  <a:pt x="5019145" y="1370022"/>
                  <a:pt x="5018433" y="1367363"/>
                </a:cubicBezTo>
                <a:cubicBezTo>
                  <a:pt x="5017721" y="1364692"/>
                  <a:pt x="5018083" y="1361906"/>
                  <a:pt x="5019467" y="1359517"/>
                </a:cubicBezTo>
                <a:cubicBezTo>
                  <a:pt x="5021305" y="1356323"/>
                  <a:pt x="5024739" y="1354342"/>
                  <a:pt x="5028427" y="1354342"/>
                </a:cubicBezTo>
                <a:close/>
                <a:moveTo>
                  <a:pt x="2287680" y="1345205"/>
                </a:moveTo>
                <a:cubicBezTo>
                  <a:pt x="2286141" y="1345205"/>
                  <a:pt x="2284607" y="1345595"/>
                  <a:pt x="2283235" y="1346359"/>
                </a:cubicBezTo>
                <a:lnTo>
                  <a:pt x="2283235" y="1346358"/>
                </a:lnTo>
                <a:cubicBezTo>
                  <a:pt x="2281166" y="1347513"/>
                  <a:pt x="2279021" y="1348564"/>
                  <a:pt x="2276861" y="1349477"/>
                </a:cubicBezTo>
                <a:cubicBezTo>
                  <a:pt x="2274539" y="1350466"/>
                  <a:pt x="2272724" y="1352366"/>
                  <a:pt x="2271856" y="1354738"/>
                </a:cubicBezTo>
                <a:cubicBezTo>
                  <a:pt x="2270989" y="1357110"/>
                  <a:pt x="2271143" y="1359735"/>
                  <a:pt x="2272281" y="1361987"/>
                </a:cubicBezTo>
                <a:cubicBezTo>
                  <a:pt x="2273166" y="1363739"/>
                  <a:pt x="2273975" y="1365519"/>
                  <a:pt x="2274705" y="1367340"/>
                </a:cubicBezTo>
                <a:cubicBezTo>
                  <a:pt x="2275655" y="1369718"/>
                  <a:pt x="2277560" y="1371585"/>
                  <a:pt x="2279956" y="1372486"/>
                </a:cubicBezTo>
                <a:cubicBezTo>
                  <a:pt x="2280995" y="1372877"/>
                  <a:pt x="2282082" y="1373072"/>
                  <a:pt x="2283168" y="1373072"/>
                </a:cubicBezTo>
                <a:cubicBezTo>
                  <a:pt x="2284590" y="1373072"/>
                  <a:pt x="2286005" y="1372739"/>
                  <a:pt x="2287298" y="1372084"/>
                </a:cubicBezTo>
                <a:cubicBezTo>
                  <a:pt x="2289437" y="1370998"/>
                  <a:pt x="2291657" y="1370016"/>
                  <a:pt x="2293900" y="1369178"/>
                </a:cubicBezTo>
                <a:cubicBezTo>
                  <a:pt x="2296359" y="1368254"/>
                  <a:pt x="2298303" y="1366312"/>
                  <a:pt x="2299226" y="1363848"/>
                </a:cubicBezTo>
                <a:cubicBezTo>
                  <a:pt x="2300149" y="1361390"/>
                  <a:pt x="2299969" y="1358650"/>
                  <a:pt x="2298726" y="1356336"/>
                </a:cubicBezTo>
                <a:cubicBezTo>
                  <a:pt x="2297760" y="1354533"/>
                  <a:pt x="2296878" y="1352677"/>
                  <a:pt x="2296087" y="1350787"/>
                </a:cubicBezTo>
                <a:cubicBezTo>
                  <a:pt x="2295082" y="1348398"/>
                  <a:pt x="2293105" y="1346548"/>
                  <a:pt x="2290652" y="1345699"/>
                </a:cubicBezTo>
                <a:cubicBezTo>
                  <a:pt x="2289684" y="1345366"/>
                  <a:pt x="2288681" y="1345205"/>
                  <a:pt x="2287680" y="1345205"/>
                </a:cubicBezTo>
                <a:close/>
                <a:moveTo>
                  <a:pt x="4090158" y="1343785"/>
                </a:moveTo>
                <a:cubicBezTo>
                  <a:pt x="4095390" y="1343785"/>
                  <a:pt x="4100565" y="1345176"/>
                  <a:pt x="4105126" y="1347812"/>
                </a:cubicBezTo>
                <a:cubicBezTo>
                  <a:pt x="4119448" y="1356083"/>
                  <a:pt x="4124373" y="1374468"/>
                  <a:pt x="4116105" y="1388787"/>
                </a:cubicBezTo>
                <a:cubicBezTo>
                  <a:pt x="4110760" y="1398040"/>
                  <a:pt x="4100798" y="1403790"/>
                  <a:pt x="4090106" y="1403790"/>
                </a:cubicBezTo>
                <a:cubicBezTo>
                  <a:pt x="4084871" y="1403790"/>
                  <a:pt x="4079693" y="1402399"/>
                  <a:pt x="4075133" y="1399763"/>
                </a:cubicBezTo>
                <a:cubicBezTo>
                  <a:pt x="4068194" y="1395760"/>
                  <a:pt x="4063229" y="1389286"/>
                  <a:pt x="4061156" y="1381550"/>
                </a:cubicBezTo>
                <a:cubicBezTo>
                  <a:pt x="4059085" y="1373813"/>
                  <a:pt x="4060148" y="1365726"/>
                  <a:pt x="4064154" y="1358794"/>
                </a:cubicBezTo>
                <a:cubicBezTo>
                  <a:pt x="4069498" y="1349534"/>
                  <a:pt x="4079463" y="1343785"/>
                  <a:pt x="4090158" y="1343785"/>
                </a:cubicBezTo>
                <a:close/>
                <a:moveTo>
                  <a:pt x="4437336" y="1340535"/>
                </a:moveTo>
                <a:cubicBezTo>
                  <a:pt x="4444786" y="1340535"/>
                  <a:pt x="4452161" y="1342516"/>
                  <a:pt x="4458663" y="1346267"/>
                </a:cubicBezTo>
                <a:lnTo>
                  <a:pt x="4458663" y="1346266"/>
                </a:lnTo>
                <a:cubicBezTo>
                  <a:pt x="4479059" y="1358046"/>
                  <a:pt x="4486078" y="1384238"/>
                  <a:pt x="4474298" y="1404645"/>
                </a:cubicBezTo>
                <a:cubicBezTo>
                  <a:pt x="4466687" y="1417821"/>
                  <a:pt x="4452494" y="1426011"/>
                  <a:pt x="4437256" y="1426011"/>
                </a:cubicBezTo>
                <a:cubicBezTo>
                  <a:pt x="4429801" y="1426011"/>
                  <a:pt x="4422426" y="1424030"/>
                  <a:pt x="4415924" y="1420279"/>
                </a:cubicBezTo>
                <a:cubicBezTo>
                  <a:pt x="4406039" y="1414570"/>
                  <a:pt x="4398968" y="1405357"/>
                  <a:pt x="4396017" y="1394335"/>
                </a:cubicBezTo>
                <a:cubicBezTo>
                  <a:pt x="4393065" y="1383313"/>
                  <a:pt x="4394581" y="1371797"/>
                  <a:pt x="4400290" y="1361901"/>
                </a:cubicBezTo>
                <a:cubicBezTo>
                  <a:pt x="4407900" y="1348725"/>
                  <a:pt x="4422099" y="1340535"/>
                  <a:pt x="4437336" y="1340535"/>
                </a:cubicBezTo>
                <a:close/>
                <a:moveTo>
                  <a:pt x="1937576" y="1340057"/>
                </a:moveTo>
                <a:cubicBezTo>
                  <a:pt x="1936216" y="1340057"/>
                  <a:pt x="1934861" y="1340362"/>
                  <a:pt x="1933612" y="1340965"/>
                </a:cubicBezTo>
                <a:lnTo>
                  <a:pt x="1932796" y="1341344"/>
                </a:lnTo>
                <a:cubicBezTo>
                  <a:pt x="1930594" y="1342361"/>
                  <a:pt x="1928885" y="1344204"/>
                  <a:pt x="1928049" y="1346484"/>
                </a:cubicBezTo>
                <a:cubicBezTo>
                  <a:pt x="1927214" y="1348759"/>
                  <a:pt x="1927320" y="1351275"/>
                  <a:pt x="1928342" y="1353469"/>
                </a:cubicBezTo>
                <a:lnTo>
                  <a:pt x="1928756" y="1354370"/>
                </a:lnTo>
                <a:cubicBezTo>
                  <a:pt x="1929761" y="1356576"/>
                  <a:pt x="1931602" y="1358293"/>
                  <a:pt x="1933876" y="1359143"/>
                </a:cubicBezTo>
                <a:cubicBezTo>
                  <a:pt x="1934901" y="1359522"/>
                  <a:pt x="1935978" y="1359712"/>
                  <a:pt x="1937055" y="1359712"/>
                </a:cubicBezTo>
                <a:cubicBezTo>
                  <a:pt x="1938359" y="1359712"/>
                  <a:pt x="1939660" y="1359436"/>
                  <a:pt x="1940866" y="1358879"/>
                </a:cubicBezTo>
                <a:lnTo>
                  <a:pt x="1940866" y="1358880"/>
                </a:lnTo>
                <a:cubicBezTo>
                  <a:pt x="1943124" y="1357891"/>
                  <a:pt x="1945297" y="1355841"/>
                  <a:pt x="1946159" y="1353532"/>
                </a:cubicBezTo>
                <a:cubicBezTo>
                  <a:pt x="1947023" y="1351223"/>
                  <a:pt x="1947328" y="1348477"/>
                  <a:pt x="1946274" y="1346249"/>
                </a:cubicBezTo>
                <a:lnTo>
                  <a:pt x="1945869" y="1345387"/>
                </a:lnTo>
                <a:cubicBezTo>
                  <a:pt x="1944852" y="1343159"/>
                  <a:pt x="1942977" y="1341430"/>
                  <a:pt x="1940671" y="1340597"/>
                </a:cubicBezTo>
                <a:cubicBezTo>
                  <a:pt x="1939669" y="1340235"/>
                  <a:pt x="1938621" y="1340057"/>
                  <a:pt x="1937576" y="1340057"/>
                </a:cubicBezTo>
                <a:close/>
                <a:moveTo>
                  <a:pt x="646554" y="1331603"/>
                </a:moveTo>
                <a:cubicBezTo>
                  <a:pt x="645299" y="1331603"/>
                  <a:pt x="644046" y="1331861"/>
                  <a:pt x="642873" y="1332378"/>
                </a:cubicBezTo>
                <a:cubicBezTo>
                  <a:pt x="642811" y="1332407"/>
                  <a:pt x="642616" y="1332493"/>
                  <a:pt x="642553" y="1332522"/>
                </a:cubicBezTo>
                <a:cubicBezTo>
                  <a:pt x="640189" y="1333630"/>
                  <a:pt x="638343" y="1335732"/>
                  <a:pt x="637605" y="1338231"/>
                </a:cubicBezTo>
                <a:cubicBezTo>
                  <a:pt x="636867" y="1340735"/>
                  <a:pt x="637166" y="1343469"/>
                  <a:pt x="638550" y="1345680"/>
                </a:cubicBezTo>
                <a:lnTo>
                  <a:pt x="639174" y="1346691"/>
                </a:lnTo>
                <a:cubicBezTo>
                  <a:pt x="640876" y="1349494"/>
                  <a:pt x="643874" y="1351074"/>
                  <a:pt x="646970" y="1351074"/>
                </a:cubicBezTo>
                <a:cubicBezTo>
                  <a:pt x="648265" y="1351074"/>
                  <a:pt x="649580" y="1350798"/>
                  <a:pt x="650824" y="1350218"/>
                </a:cubicBezTo>
                <a:cubicBezTo>
                  <a:pt x="655038" y="1348248"/>
                  <a:pt x="657093" y="1343423"/>
                  <a:pt x="655594" y="1339018"/>
                </a:cubicBezTo>
                <a:lnTo>
                  <a:pt x="655221" y="1337893"/>
                </a:lnTo>
                <a:cubicBezTo>
                  <a:pt x="654423" y="1335440"/>
                  <a:pt x="652622" y="1333447"/>
                  <a:pt x="650270" y="1332396"/>
                </a:cubicBezTo>
                <a:cubicBezTo>
                  <a:pt x="649087" y="1331868"/>
                  <a:pt x="647820" y="1331603"/>
                  <a:pt x="646554" y="1331603"/>
                </a:cubicBezTo>
                <a:close/>
                <a:moveTo>
                  <a:pt x="3048651" y="1328903"/>
                </a:moveTo>
                <a:cubicBezTo>
                  <a:pt x="3051519" y="1328903"/>
                  <a:pt x="3054354" y="1329667"/>
                  <a:pt x="3056844" y="1331109"/>
                </a:cubicBezTo>
                <a:cubicBezTo>
                  <a:pt x="3060651" y="1333303"/>
                  <a:pt x="3063368" y="1336847"/>
                  <a:pt x="3064505" y="1341086"/>
                </a:cubicBezTo>
                <a:cubicBezTo>
                  <a:pt x="3065643" y="1345324"/>
                  <a:pt x="3065059" y="1349747"/>
                  <a:pt x="3062866" y="1353544"/>
                </a:cubicBezTo>
                <a:cubicBezTo>
                  <a:pt x="3059939" y="1358616"/>
                  <a:pt x="3054486" y="1361763"/>
                  <a:pt x="3048627" y="1361763"/>
                </a:cubicBezTo>
                <a:cubicBezTo>
                  <a:pt x="3045758" y="1361763"/>
                  <a:pt x="3042923" y="1360999"/>
                  <a:pt x="3040435" y="1359558"/>
                </a:cubicBezTo>
                <a:cubicBezTo>
                  <a:pt x="3036626" y="1357363"/>
                  <a:pt x="3033907" y="1353820"/>
                  <a:pt x="3032770" y="1349581"/>
                </a:cubicBezTo>
                <a:cubicBezTo>
                  <a:pt x="3031634" y="1345348"/>
                  <a:pt x="3032218" y="1340919"/>
                  <a:pt x="3034411" y="1337129"/>
                </a:cubicBezTo>
                <a:lnTo>
                  <a:pt x="3034411" y="1337128"/>
                </a:lnTo>
                <a:cubicBezTo>
                  <a:pt x="3037338" y="1332051"/>
                  <a:pt x="3042791" y="1328903"/>
                  <a:pt x="3048651" y="1328903"/>
                </a:cubicBezTo>
                <a:close/>
                <a:moveTo>
                  <a:pt x="3986936" y="1326445"/>
                </a:moveTo>
                <a:cubicBezTo>
                  <a:pt x="3988648" y="1326445"/>
                  <a:pt x="3990336" y="1326899"/>
                  <a:pt x="3991827" y="1327755"/>
                </a:cubicBezTo>
                <a:cubicBezTo>
                  <a:pt x="3994084" y="1329059"/>
                  <a:pt x="3995701" y="1331166"/>
                  <a:pt x="3996379" y="1333694"/>
                </a:cubicBezTo>
                <a:cubicBezTo>
                  <a:pt x="3997053" y="1336215"/>
                  <a:pt x="3996706" y="1338858"/>
                  <a:pt x="3995396" y="1341126"/>
                </a:cubicBezTo>
                <a:cubicBezTo>
                  <a:pt x="3993659" y="1344136"/>
                  <a:pt x="3990408" y="1346008"/>
                  <a:pt x="3986919" y="1346008"/>
                </a:cubicBezTo>
                <a:cubicBezTo>
                  <a:pt x="3985207" y="1346008"/>
                  <a:pt x="3983519" y="1345554"/>
                  <a:pt x="3982028" y="1344699"/>
                </a:cubicBezTo>
                <a:cubicBezTo>
                  <a:pt x="3977367" y="1342005"/>
                  <a:pt x="3975759" y="1336008"/>
                  <a:pt x="3978456" y="1331333"/>
                </a:cubicBezTo>
                <a:cubicBezTo>
                  <a:pt x="3980196" y="1328323"/>
                  <a:pt x="3983447" y="1326445"/>
                  <a:pt x="3986936" y="1326445"/>
                </a:cubicBezTo>
                <a:close/>
                <a:moveTo>
                  <a:pt x="1589165" y="1323199"/>
                </a:moveTo>
                <a:cubicBezTo>
                  <a:pt x="1587731" y="1323199"/>
                  <a:pt x="1586299" y="1323538"/>
                  <a:pt x="1584992" y="1324210"/>
                </a:cubicBezTo>
                <a:cubicBezTo>
                  <a:pt x="1584398" y="1324515"/>
                  <a:pt x="1583799" y="1324819"/>
                  <a:pt x="1583198" y="1325101"/>
                </a:cubicBezTo>
                <a:cubicBezTo>
                  <a:pt x="1580894" y="1326198"/>
                  <a:pt x="1579154" y="1328208"/>
                  <a:pt x="1578399" y="1330644"/>
                </a:cubicBezTo>
                <a:cubicBezTo>
                  <a:pt x="1577646" y="1333079"/>
                  <a:pt x="1577948" y="1335721"/>
                  <a:pt x="1579229" y="1337921"/>
                </a:cubicBezTo>
                <a:cubicBezTo>
                  <a:pt x="1580206" y="1339598"/>
                  <a:pt x="1581110" y="1341304"/>
                  <a:pt x="1581942" y="1343050"/>
                </a:cubicBezTo>
                <a:cubicBezTo>
                  <a:pt x="1583502" y="1346324"/>
                  <a:pt x="1586768" y="1348248"/>
                  <a:pt x="1590176" y="1348248"/>
                </a:cubicBezTo>
                <a:cubicBezTo>
                  <a:pt x="1591434" y="1348248"/>
                  <a:pt x="1592712" y="1347984"/>
                  <a:pt x="1593932" y="1347432"/>
                </a:cubicBezTo>
                <a:lnTo>
                  <a:pt x="1595222" y="1346870"/>
                </a:lnTo>
                <a:cubicBezTo>
                  <a:pt x="1597488" y="1345904"/>
                  <a:pt x="1599268" y="1344066"/>
                  <a:pt x="1600159" y="1341775"/>
                </a:cubicBezTo>
                <a:cubicBezTo>
                  <a:pt x="1601046" y="1339484"/>
                  <a:pt x="1600971" y="1336922"/>
                  <a:pt x="1599949" y="1334687"/>
                </a:cubicBezTo>
                <a:cubicBezTo>
                  <a:pt x="1599137" y="1332912"/>
                  <a:pt x="1598407" y="1331103"/>
                  <a:pt x="1597758" y="1329271"/>
                </a:cubicBezTo>
                <a:cubicBezTo>
                  <a:pt x="1596882" y="1326789"/>
                  <a:pt x="1594972" y="1324814"/>
                  <a:pt x="1592526" y="1323843"/>
                </a:cubicBezTo>
                <a:cubicBezTo>
                  <a:pt x="1591447" y="1323412"/>
                  <a:pt x="1590303" y="1323199"/>
                  <a:pt x="1589165" y="1323199"/>
                </a:cubicBezTo>
                <a:close/>
                <a:moveTo>
                  <a:pt x="4681292" y="1319105"/>
                </a:moveTo>
                <a:cubicBezTo>
                  <a:pt x="4687587" y="1319105"/>
                  <a:pt x="4693813" y="1320782"/>
                  <a:pt x="4699304" y="1323947"/>
                </a:cubicBezTo>
                <a:cubicBezTo>
                  <a:pt x="4716524" y="1333895"/>
                  <a:pt x="4722451" y="1356008"/>
                  <a:pt x="4712509" y="1373239"/>
                </a:cubicBezTo>
                <a:cubicBezTo>
                  <a:pt x="4706081" y="1384370"/>
                  <a:pt x="4694089" y="1391291"/>
                  <a:pt x="4681217" y="1391291"/>
                </a:cubicBezTo>
                <a:cubicBezTo>
                  <a:pt x="4674922" y="1391291"/>
                  <a:pt x="4668696" y="1389615"/>
                  <a:pt x="4663205" y="1386450"/>
                </a:cubicBezTo>
                <a:cubicBezTo>
                  <a:pt x="4654866" y="1381630"/>
                  <a:pt x="4648892" y="1373848"/>
                  <a:pt x="4646399" y="1364538"/>
                </a:cubicBezTo>
                <a:cubicBezTo>
                  <a:pt x="4643907" y="1355221"/>
                  <a:pt x="4645188" y="1345497"/>
                  <a:pt x="4650007" y="1337157"/>
                </a:cubicBezTo>
                <a:cubicBezTo>
                  <a:pt x="4656433" y="1326021"/>
                  <a:pt x="4668420" y="1319105"/>
                  <a:pt x="4681292" y="1319105"/>
                </a:cubicBezTo>
                <a:close/>
                <a:moveTo>
                  <a:pt x="3639775" y="1317233"/>
                </a:moveTo>
                <a:cubicBezTo>
                  <a:pt x="3641437" y="1317233"/>
                  <a:pt x="3643075" y="1317675"/>
                  <a:pt x="3644517" y="1318508"/>
                </a:cubicBezTo>
                <a:lnTo>
                  <a:pt x="3644516" y="1318508"/>
                </a:lnTo>
                <a:cubicBezTo>
                  <a:pt x="3646714" y="1319777"/>
                  <a:pt x="3648287" y="1321827"/>
                  <a:pt x="3648947" y="1324286"/>
                </a:cubicBezTo>
                <a:cubicBezTo>
                  <a:pt x="3649602" y="1326732"/>
                  <a:pt x="3649267" y="1329294"/>
                  <a:pt x="3647997" y="1331494"/>
                </a:cubicBezTo>
                <a:cubicBezTo>
                  <a:pt x="3646305" y="1334429"/>
                  <a:pt x="3643146" y="1336250"/>
                  <a:pt x="3639754" y="1336250"/>
                </a:cubicBezTo>
                <a:cubicBezTo>
                  <a:pt x="3638095" y="1336250"/>
                  <a:pt x="3636453" y="1335808"/>
                  <a:pt x="3635008" y="1334975"/>
                </a:cubicBezTo>
                <a:cubicBezTo>
                  <a:pt x="3630473" y="1332356"/>
                  <a:pt x="3628915" y="1326532"/>
                  <a:pt x="3631533" y="1321988"/>
                </a:cubicBezTo>
                <a:cubicBezTo>
                  <a:pt x="3633227" y="1319059"/>
                  <a:pt x="3636386" y="1317233"/>
                  <a:pt x="3639775" y="1317233"/>
                </a:cubicBezTo>
                <a:close/>
                <a:moveTo>
                  <a:pt x="4925232" y="1313734"/>
                </a:moveTo>
                <a:cubicBezTo>
                  <a:pt x="4927563" y="1313734"/>
                  <a:pt x="4929872" y="1314355"/>
                  <a:pt x="4931911" y="1315532"/>
                </a:cubicBezTo>
                <a:cubicBezTo>
                  <a:pt x="4938298" y="1319220"/>
                  <a:pt x="4940498" y="1327422"/>
                  <a:pt x="4936811" y="1333814"/>
                </a:cubicBezTo>
                <a:cubicBezTo>
                  <a:pt x="4934427" y="1337938"/>
                  <a:pt x="4929981" y="1340506"/>
                  <a:pt x="4925208" y="1340506"/>
                </a:cubicBezTo>
                <a:cubicBezTo>
                  <a:pt x="4922871" y="1340506"/>
                  <a:pt x="4920562" y="1339885"/>
                  <a:pt x="4918528" y="1338708"/>
                </a:cubicBezTo>
                <a:lnTo>
                  <a:pt x="4918529" y="1338708"/>
                </a:lnTo>
                <a:cubicBezTo>
                  <a:pt x="4915439" y="1336922"/>
                  <a:pt x="4913234" y="1334038"/>
                  <a:pt x="4912303" y="1330581"/>
                </a:cubicBezTo>
                <a:cubicBezTo>
                  <a:pt x="4911378" y="1327123"/>
                  <a:pt x="4911850" y="1323522"/>
                  <a:pt x="4913630" y="1320432"/>
                </a:cubicBezTo>
                <a:cubicBezTo>
                  <a:pt x="4916013" y="1316302"/>
                  <a:pt x="4920459" y="1313734"/>
                  <a:pt x="4925232" y="1313734"/>
                </a:cubicBezTo>
                <a:close/>
                <a:moveTo>
                  <a:pt x="2182324" y="1309789"/>
                </a:moveTo>
                <a:cubicBezTo>
                  <a:pt x="2180908" y="1309789"/>
                  <a:pt x="2179495" y="1310117"/>
                  <a:pt x="2178205" y="1310771"/>
                </a:cubicBezTo>
                <a:cubicBezTo>
                  <a:pt x="2177053" y="1311351"/>
                  <a:pt x="2175890" y="1311914"/>
                  <a:pt x="2174707" y="1312425"/>
                </a:cubicBezTo>
                <a:cubicBezTo>
                  <a:pt x="2172421" y="1313430"/>
                  <a:pt x="2170642" y="1315320"/>
                  <a:pt x="2169788" y="1317669"/>
                </a:cubicBezTo>
                <a:cubicBezTo>
                  <a:pt x="2168938" y="1320012"/>
                  <a:pt x="2169086" y="1322608"/>
                  <a:pt x="2170197" y="1324843"/>
                </a:cubicBezTo>
                <a:cubicBezTo>
                  <a:pt x="2170765" y="1325986"/>
                  <a:pt x="2171295" y="1327146"/>
                  <a:pt x="2171796" y="1328323"/>
                </a:cubicBezTo>
                <a:cubicBezTo>
                  <a:pt x="2172776" y="1330638"/>
                  <a:pt x="2174670" y="1332447"/>
                  <a:pt x="2177027" y="1333320"/>
                </a:cubicBezTo>
                <a:cubicBezTo>
                  <a:pt x="2178050" y="1333700"/>
                  <a:pt x="2179121" y="1333883"/>
                  <a:pt x="2180190" y="1333883"/>
                </a:cubicBezTo>
                <a:cubicBezTo>
                  <a:pt x="2181586" y="1333883"/>
                  <a:pt x="2182978" y="1333561"/>
                  <a:pt x="2184254" y="1332930"/>
                </a:cubicBezTo>
                <a:cubicBezTo>
                  <a:pt x="2185419" y="1332350"/>
                  <a:pt x="2186600" y="1331810"/>
                  <a:pt x="2187797" y="1331299"/>
                </a:cubicBezTo>
                <a:cubicBezTo>
                  <a:pt x="2190123" y="1330305"/>
                  <a:pt x="2191932" y="1328398"/>
                  <a:pt x="2192793" y="1326020"/>
                </a:cubicBezTo>
                <a:cubicBezTo>
                  <a:pt x="2193652" y="1323642"/>
                  <a:pt x="2193489" y="1321017"/>
                  <a:pt x="2192340" y="1318766"/>
                </a:cubicBezTo>
                <a:cubicBezTo>
                  <a:pt x="2191749" y="1317611"/>
                  <a:pt x="2191194" y="1316434"/>
                  <a:pt x="2190672" y="1315245"/>
                </a:cubicBezTo>
                <a:cubicBezTo>
                  <a:pt x="2189666" y="1312948"/>
                  <a:pt x="2187759" y="1311167"/>
                  <a:pt x="2185402" y="1310323"/>
                </a:cubicBezTo>
                <a:cubicBezTo>
                  <a:pt x="2184402" y="1309967"/>
                  <a:pt x="2183363" y="1309789"/>
                  <a:pt x="2182324" y="1309789"/>
                </a:cubicBezTo>
                <a:close/>
                <a:moveTo>
                  <a:pt x="3395849" y="1305992"/>
                </a:moveTo>
                <a:cubicBezTo>
                  <a:pt x="3404372" y="1305992"/>
                  <a:pt x="3412799" y="1308255"/>
                  <a:pt x="3420214" y="1312540"/>
                </a:cubicBezTo>
                <a:cubicBezTo>
                  <a:pt x="3443524" y="1325997"/>
                  <a:pt x="3451539" y="1355916"/>
                  <a:pt x="3438082" y="1379224"/>
                </a:cubicBezTo>
                <a:cubicBezTo>
                  <a:pt x="3429386" y="1394289"/>
                  <a:pt x="3413168" y="1403646"/>
                  <a:pt x="3395757" y="1403646"/>
                </a:cubicBezTo>
                <a:cubicBezTo>
                  <a:pt x="3387238" y="1403646"/>
                  <a:pt x="3378812" y="1401382"/>
                  <a:pt x="3371389" y="1397098"/>
                </a:cubicBezTo>
                <a:cubicBezTo>
                  <a:pt x="3360100" y="1390584"/>
                  <a:pt x="3352021" y="1380056"/>
                  <a:pt x="3348644" y="1367455"/>
                </a:cubicBezTo>
                <a:cubicBezTo>
                  <a:pt x="3345271" y="1354859"/>
                  <a:pt x="3347001" y="1341700"/>
                  <a:pt x="3353521" y="1330402"/>
                </a:cubicBezTo>
                <a:cubicBezTo>
                  <a:pt x="3362219" y="1315348"/>
                  <a:pt x="3378437" y="1305992"/>
                  <a:pt x="3395849" y="1305992"/>
                </a:cubicBezTo>
                <a:close/>
                <a:moveTo>
                  <a:pt x="4334134" y="1301311"/>
                </a:moveTo>
                <a:cubicBezTo>
                  <a:pt x="4341883" y="1301311"/>
                  <a:pt x="4349539" y="1303373"/>
                  <a:pt x="4356282" y="1307267"/>
                </a:cubicBezTo>
                <a:lnTo>
                  <a:pt x="4356282" y="1307268"/>
                </a:lnTo>
                <a:cubicBezTo>
                  <a:pt x="4377481" y="1319501"/>
                  <a:pt x="4384770" y="1346709"/>
                  <a:pt x="4372536" y="1367909"/>
                </a:cubicBezTo>
                <a:cubicBezTo>
                  <a:pt x="4364627" y="1381602"/>
                  <a:pt x="4349884" y="1390114"/>
                  <a:pt x="4334054" y="1390114"/>
                </a:cubicBezTo>
                <a:cubicBezTo>
                  <a:pt x="4326306" y="1390114"/>
                  <a:pt x="4318644" y="1388052"/>
                  <a:pt x="4311901" y="1384158"/>
                </a:cubicBezTo>
                <a:cubicBezTo>
                  <a:pt x="4290701" y="1371918"/>
                  <a:pt x="4283406" y="1344716"/>
                  <a:pt x="4295646" y="1323522"/>
                </a:cubicBezTo>
                <a:cubicBezTo>
                  <a:pt x="4303555" y="1309823"/>
                  <a:pt x="4318305" y="1301311"/>
                  <a:pt x="4334134" y="1301311"/>
                </a:cubicBezTo>
                <a:close/>
                <a:moveTo>
                  <a:pt x="2945445" y="1295769"/>
                </a:moveTo>
                <a:cubicBezTo>
                  <a:pt x="2947536" y="1295769"/>
                  <a:pt x="2949607" y="1296326"/>
                  <a:pt x="2951436" y="1297383"/>
                </a:cubicBezTo>
                <a:cubicBezTo>
                  <a:pt x="2954214" y="1298985"/>
                  <a:pt x="2956198" y="1301570"/>
                  <a:pt x="2957028" y="1304666"/>
                </a:cubicBezTo>
                <a:cubicBezTo>
                  <a:pt x="2957855" y="1307761"/>
                  <a:pt x="2957430" y="1310995"/>
                  <a:pt x="2955825" y="1313775"/>
                </a:cubicBezTo>
                <a:cubicBezTo>
                  <a:pt x="2953691" y="1317474"/>
                  <a:pt x="2949704" y="1319771"/>
                  <a:pt x="2945425" y="1319771"/>
                </a:cubicBezTo>
                <a:cubicBezTo>
                  <a:pt x="2943329" y="1319771"/>
                  <a:pt x="2941259" y="1319214"/>
                  <a:pt x="2939435" y="1318163"/>
                </a:cubicBezTo>
                <a:cubicBezTo>
                  <a:pt x="2933711" y="1314855"/>
                  <a:pt x="2931741" y="1307503"/>
                  <a:pt x="2935046" y="1301771"/>
                </a:cubicBezTo>
                <a:cubicBezTo>
                  <a:pt x="2937187" y="1298072"/>
                  <a:pt x="2941170" y="1295769"/>
                  <a:pt x="2945445" y="1295769"/>
                </a:cubicBezTo>
                <a:close/>
                <a:moveTo>
                  <a:pt x="2598282" y="1287119"/>
                </a:moveTo>
                <a:cubicBezTo>
                  <a:pt x="2600232" y="1287119"/>
                  <a:pt x="2602159" y="1287636"/>
                  <a:pt x="2603856" y="1288618"/>
                </a:cubicBezTo>
                <a:cubicBezTo>
                  <a:pt x="2606442" y="1290111"/>
                  <a:pt x="2608288" y="1292518"/>
                  <a:pt x="2609060" y="1295401"/>
                </a:cubicBezTo>
                <a:cubicBezTo>
                  <a:pt x="2609832" y="1298278"/>
                  <a:pt x="2609437" y="1301288"/>
                  <a:pt x="2607946" y="1303873"/>
                </a:cubicBezTo>
                <a:cubicBezTo>
                  <a:pt x="2605955" y="1307313"/>
                  <a:pt x="2602245" y="1309456"/>
                  <a:pt x="2598262" y="1309456"/>
                </a:cubicBezTo>
                <a:cubicBezTo>
                  <a:pt x="2596315" y="1309456"/>
                  <a:pt x="2594385" y="1308938"/>
                  <a:pt x="2592686" y="1307956"/>
                </a:cubicBezTo>
                <a:cubicBezTo>
                  <a:pt x="2590109" y="1306469"/>
                  <a:pt x="2588259" y="1304056"/>
                  <a:pt x="2587487" y="1301173"/>
                </a:cubicBezTo>
                <a:cubicBezTo>
                  <a:pt x="2586718" y="1298295"/>
                  <a:pt x="2587113" y="1295286"/>
                  <a:pt x="2588604" y="1292696"/>
                </a:cubicBezTo>
                <a:cubicBezTo>
                  <a:pt x="2590591" y="1289261"/>
                  <a:pt x="2594302" y="1287119"/>
                  <a:pt x="2598282" y="1287119"/>
                </a:cubicBezTo>
                <a:close/>
                <a:moveTo>
                  <a:pt x="1490171" y="1283247"/>
                </a:moveTo>
                <a:cubicBezTo>
                  <a:pt x="1488513" y="1283247"/>
                  <a:pt x="1486868" y="1283695"/>
                  <a:pt x="1485420" y="1284580"/>
                </a:cubicBezTo>
                <a:cubicBezTo>
                  <a:pt x="1483796" y="1285573"/>
                  <a:pt x="1482118" y="1286486"/>
                  <a:pt x="1480407" y="1287319"/>
                </a:cubicBezTo>
                <a:cubicBezTo>
                  <a:pt x="1478126" y="1288428"/>
                  <a:pt x="1476412" y="1290444"/>
                  <a:pt x="1475674" y="1292868"/>
                </a:cubicBezTo>
                <a:cubicBezTo>
                  <a:pt x="1474939" y="1295297"/>
                  <a:pt x="1475245" y="1297922"/>
                  <a:pt x="1476526" y="1300110"/>
                </a:cubicBezTo>
                <a:cubicBezTo>
                  <a:pt x="1477463" y="1301713"/>
                  <a:pt x="1478333" y="1303356"/>
                  <a:pt x="1479134" y="1305027"/>
                </a:cubicBezTo>
                <a:cubicBezTo>
                  <a:pt x="1480699" y="1308283"/>
                  <a:pt x="1483957" y="1310202"/>
                  <a:pt x="1487359" y="1310202"/>
                </a:cubicBezTo>
                <a:cubicBezTo>
                  <a:pt x="1488585" y="1310202"/>
                  <a:pt x="1489832" y="1309949"/>
                  <a:pt x="1491026" y="1309427"/>
                </a:cubicBezTo>
                <a:cubicBezTo>
                  <a:pt x="1492594" y="1308731"/>
                  <a:pt x="1494188" y="1308106"/>
                  <a:pt x="1495808" y="1307531"/>
                </a:cubicBezTo>
                <a:cubicBezTo>
                  <a:pt x="1498214" y="1306681"/>
                  <a:pt x="1500153" y="1304854"/>
                  <a:pt x="1501153" y="1302511"/>
                </a:cubicBezTo>
                <a:cubicBezTo>
                  <a:pt x="1502151" y="1300162"/>
                  <a:pt x="1502120" y="1297497"/>
                  <a:pt x="1501066" y="1295176"/>
                </a:cubicBezTo>
                <a:cubicBezTo>
                  <a:pt x="1500220" y="1293304"/>
                  <a:pt x="1499465" y="1291391"/>
                  <a:pt x="1498807" y="1289444"/>
                </a:cubicBezTo>
                <a:cubicBezTo>
                  <a:pt x="1497919" y="1286819"/>
                  <a:pt x="1495885" y="1284740"/>
                  <a:pt x="1493280" y="1283793"/>
                </a:cubicBezTo>
                <a:cubicBezTo>
                  <a:pt x="1492272" y="1283425"/>
                  <a:pt x="1491219" y="1283247"/>
                  <a:pt x="1490171" y="1283247"/>
                </a:cubicBezTo>
                <a:close/>
                <a:moveTo>
                  <a:pt x="374555" y="1278675"/>
                </a:moveTo>
                <a:cubicBezTo>
                  <a:pt x="379504" y="1278675"/>
                  <a:pt x="384391" y="1279990"/>
                  <a:pt x="388693" y="1282477"/>
                </a:cubicBezTo>
                <a:cubicBezTo>
                  <a:pt x="395253" y="1286262"/>
                  <a:pt x="399938" y="1292367"/>
                  <a:pt x="401897" y="1299679"/>
                </a:cubicBezTo>
                <a:cubicBezTo>
                  <a:pt x="403856" y="1306991"/>
                  <a:pt x="402851" y="1314624"/>
                  <a:pt x="399066" y="1321178"/>
                </a:cubicBezTo>
                <a:cubicBezTo>
                  <a:pt x="394020" y="1329920"/>
                  <a:pt x="384609" y="1335354"/>
                  <a:pt x="374507" y="1335354"/>
                </a:cubicBezTo>
                <a:cubicBezTo>
                  <a:pt x="369563" y="1335354"/>
                  <a:pt x="364673" y="1334038"/>
                  <a:pt x="360356" y="1331551"/>
                </a:cubicBezTo>
                <a:cubicBezTo>
                  <a:pt x="353808" y="1327766"/>
                  <a:pt x="349121" y="1321661"/>
                  <a:pt x="347163" y="1314349"/>
                </a:cubicBezTo>
                <a:cubicBezTo>
                  <a:pt x="345205" y="1307037"/>
                  <a:pt x="346210" y="1299404"/>
                  <a:pt x="349992" y="1292850"/>
                </a:cubicBezTo>
                <a:cubicBezTo>
                  <a:pt x="355040" y="1284108"/>
                  <a:pt x="364451" y="1278675"/>
                  <a:pt x="374555" y="1278675"/>
                </a:cubicBezTo>
                <a:close/>
                <a:moveTo>
                  <a:pt x="4578090" y="1278498"/>
                </a:moveTo>
                <a:cubicBezTo>
                  <a:pt x="4584914" y="1278498"/>
                  <a:pt x="4591669" y="1280313"/>
                  <a:pt x="4597625" y="1283747"/>
                </a:cubicBezTo>
                <a:cubicBezTo>
                  <a:pt x="4616303" y="1294534"/>
                  <a:pt x="4622730" y="1318514"/>
                  <a:pt x="4611944" y="1337204"/>
                </a:cubicBezTo>
                <a:cubicBezTo>
                  <a:pt x="4604977" y="1349271"/>
                  <a:pt x="4591978" y="1356772"/>
                  <a:pt x="4578022" y="1356772"/>
                </a:cubicBezTo>
                <a:cubicBezTo>
                  <a:pt x="4571187" y="1356772"/>
                  <a:pt x="4564432" y="1354957"/>
                  <a:pt x="4558487" y="1351522"/>
                </a:cubicBezTo>
                <a:cubicBezTo>
                  <a:pt x="4549441" y="1346301"/>
                  <a:pt x="4542968" y="1337864"/>
                  <a:pt x="4540257" y="1327761"/>
                </a:cubicBezTo>
                <a:cubicBezTo>
                  <a:pt x="4537551" y="1317664"/>
                  <a:pt x="4538941" y="1307124"/>
                  <a:pt x="4544168" y="1298072"/>
                </a:cubicBezTo>
                <a:cubicBezTo>
                  <a:pt x="4551136" y="1285999"/>
                  <a:pt x="4564133" y="1278498"/>
                  <a:pt x="4578090" y="1278498"/>
                </a:cubicBezTo>
                <a:close/>
                <a:moveTo>
                  <a:pt x="2078840" y="1273575"/>
                </a:moveTo>
                <a:cubicBezTo>
                  <a:pt x="2077444" y="1273575"/>
                  <a:pt x="2076052" y="1273897"/>
                  <a:pt x="2074776" y="1274529"/>
                </a:cubicBezTo>
                <a:cubicBezTo>
                  <a:pt x="2074062" y="1274885"/>
                  <a:pt x="2073341" y="1275224"/>
                  <a:pt x="2072617" y="1275557"/>
                </a:cubicBezTo>
                <a:lnTo>
                  <a:pt x="2067824" y="1280761"/>
                </a:lnTo>
                <a:lnTo>
                  <a:pt x="2068194" y="1287825"/>
                </a:lnTo>
                <a:cubicBezTo>
                  <a:pt x="2068501" y="1288457"/>
                  <a:pt x="2068798" y="1289100"/>
                  <a:pt x="2069082" y="1289744"/>
                </a:cubicBezTo>
                <a:cubicBezTo>
                  <a:pt x="2070081" y="1292007"/>
                  <a:pt x="2071954" y="1293764"/>
                  <a:pt x="2074274" y="1294620"/>
                </a:cubicBezTo>
                <a:cubicBezTo>
                  <a:pt x="2075291" y="1294993"/>
                  <a:pt x="2076359" y="1295177"/>
                  <a:pt x="2077422" y="1295177"/>
                </a:cubicBezTo>
                <a:cubicBezTo>
                  <a:pt x="2078780" y="1295177"/>
                  <a:pt x="2080135" y="1294872"/>
                  <a:pt x="2081382" y="1294275"/>
                </a:cubicBezTo>
                <a:cubicBezTo>
                  <a:pt x="2082111" y="1293919"/>
                  <a:pt x="2082843" y="1293580"/>
                  <a:pt x="2083581" y="1293253"/>
                </a:cubicBezTo>
                <a:cubicBezTo>
                  <a:pt x="2085859" y="1292248"/>
                  <a:pt x="2087625" y="1290358"/>
                  <a:pt x="2088472" y="1288015"/>
                </a:cubicBezTo>
                <a:cubicBezTo>
                  <a:pt x="2089320" y="1285677"/>
                  <a:pt x="2089172" y="1283093"/>
                  <a:pt x="2088067" y="1280864"/>
                </a:cubicBezTo>
                <a:cubicBezTo>
                  <a:pt x="2087743" y="1280210"/>
                  <a:pt x="2087433" y="1279554"/>
                  <a:pt x="2087128" y="1278894"/>
                </a:cubicBezTo>
                <a:cubicBezTo>
                  <a:pt x="2086100" y="1276648"/>
                  <a:pt x="2084207" y="1274919"/>
                  <a:pt x="2081878" y="1274098"/>
                </a:cubicBezTo>
                <a:cubicBezTo>
                  <a:pt x="2080893" y="1273748"/>
                  <a:pt x="2079865" y="1273575"/>
                  <a:pt x="2078840" y="1273575"/>
                </a:cubicBezTo>
                <a:close/>
                <a:moveTo>
                  <a:pt x="4822034" y="1272299"/>
                </a:moveTo>
                <a:cubicBezTo>
                  <a:pt x="4825044" y="1272299"/>
                  <a:pt x="4828019" y="1273103"/>
                  <a:pt x="4830644" y="1274619"/>
                </a:cubicBezTo>
                <a:cubicBezTo>
                  <a:pt x="4834642" y="1276917"/>
                  <a:pt x="4837497" y="1280639"/>
                  <a:pt x="4838691" y="1285090"/>
                </a:cubicBezTo>
                <a:cubicBezTo>
                  <a:pt x="4839881" y="1289542"/>
                  <a:pt x="4839266" y="1294194"/>
                  <a:pt x="4836963" y="1298186"/>
                </a:cubicBezTo>
                <a:cubicBezTo>
                  <a:pt x="4833890" y="1303510"/>
                  <a:pt x="4828158" y="1306819"/>
                  <a:pt x="4822001" y="1306819"/>
                </a:cubicBezTo>
                <a:cubicBezTo>
                  <a:pt x="4818990" y="1306819"/>
                  <a:pt x="4816016" y="1306015"/>
                  <a:pt x="4813391" y="1304499"/>
                </a:cubicBezTo>
                <a:lnTo>
                  <a:pt x="4813390" y="1304498"/>
                </a:lnTo>
                <a:cubicBezTo>
                  <a:pt x="4805148" y="1299742"/>
                  <a:pt x="4802316" y="1289168"/>
                  <a:pt x="4807072" y="1280926"/>
                </a:cubicBezTo>
                <a:cubicBezTo>
                  <a:pt x="4810145" y="1275607"/>
                  <a:pt x="4815883" y="1272299"/>
                  <a:pt x="4822034" y="1272299"/>
                </a:cubicBezTo>
                <a:close/>
                <a:moveTo>
                  <a:pt x="3292646" y="1269256"/>
                </a:moveTo>
                <a:cubicBezTo>
                  <a:pt x="3301021" y="1269256"/>
                  <a:pt x="3309303" y="1271484"/>
                  <a:pt x="3316597" y="1275694"/>
                </a:cubicBezTo>
                <a:cubicBezTo>
                  <a:pt x="3339512" y="1288927"/>
                  <a:pt x="3347392" y="1318341"/>
                  <a:pt x="3334162" y="1341252"/>
                </a:cubicBezTo>
                <a:cubicBezTo>
                  <a:pt x="3325615" y="1356059"/>
                  <a:pt x="3309674" y="1365255"/>
                  <a:pt x="3292557" y="1365255"/>
                </a:cubicBezTo>
                <a:cubicBezTo>
                  <a:pt x="3284180" y="1365255"/>
                  <a:pt x="3275897" y="1363027"/>
                  <a:pt x="3268606" y="1358817"/>
                </a:cubicBezTo>
                <a:cubicBezTo>
                  <a:pt x="3245689" y="1345589"/>
                  <a:pt x="3237809" y="1316182"/>
                  <a:pt x="3251039" y="1293264"/>
                </a:cubicBezTo>
                <a:cubicBezTo>
                  <a:pt x="3259586" y="1278458"/>
                  <a:pt x="3275530" y="1269256"/>
                  <a:pt x="3292646" y="1269256"/>
                </a:cubicBezTo>
                <a:close/>
                <a:moveTo>
                  <a:pt x="4230933" y="1263472"/>
                </a:moveTo>
                <a:cubicBezTo>
                  <a:pt x="4238721" y="1263472"/>
                  <a:pt x="4246434" y="1265545"/>
                  <a:pt x="4253223" y="1269468"/>
                </a:cubicBezTo>
                <a:cubicBezTo>
                  <a:pt x="4263557" y="1275430"/>
                  <a:pt x="4270949" y="1285062"/>
                  <a:pt x="4274039" y="1296590"/>
                </a:cubicBezTo>
                <a:cubicBezTo>
                  <a:pt x="4277123" y="1308117"/>
                  <a:pt x="4275543" y="1320156"/>
                  <a:pt x="4269576" y="1330489"/>
                </a:cubicBezTo>
                <a:cubicBezTo>
                  <a:pt x="4261615" y="1344262"/>
                  <a:pt x="4246773" y="1352826"/>
                  <a:pt x="4230846" y="1352826"/>
                </a:cubicBezTo>
                <a:cubicBezTo>
                  <a:pt x="4223052" y="1352826"/>
                  <a:pt x="4215344" y="1350753"/>
                  <a:pt x="4208555" y="1346835"/>
                </a:cubicBezTo>
                <a:cubicBezTo>
                  <a:pt x="4187229" y="1334521"/>
                  <a:pt x="4179894" y="1307141"/>
                  <a:pt x="4192209" y="1285815"/>
                </a:cubicBezTo>
                <a:cubicBezTo>
                  <a:pt x="4200164" y="1272036"/>
                  <a:pt x="4215005" y="1263472"/>
                  <a:pt x="4230933" y="1263472"/>
                </a:cubicBezTo>
                <a:close/>
                <a:moveTo>
                  <a:pt x="2842245" y="1261255"/>
                </a:moveTo>
                <a:cubicBezTo>
                  <a:pt x="2843805" y="1261255"/>
                  <a:pt x="2845350" y="1261674"/>
                  <a:pt x="2846717" y="1262455"/>
                </a:cubicBezTo>
                <a:cubicBezTo>
                  <a:pt x="2850982" y="1264925"/>
                  <a:pt x="2852455" y="1270410"/>
                  <a:pt x="2849988" y="1274683"/>
                </a:cubicBezTo>
                <a:cubicBezTo>
                  <a:pt x="2848394" y="1277452"/>
                  <a:pt x="2845422" y="1279163"/>
                  <a:pt x="2842228" y="1279163"/>
                </a:cubicBezTo>
                <a:cubicBezTo>
                  <a:pt x="2840666" y="1279163"/>
                  <a:pt x="2839122" y="1278744"/>
                  <a:pt x="2837754" y="1277963"/>
                </a:cubicBezTo>
                <a:cubicBezTo>
                  <a:pt x="2833487" y="1275493"/>
                  <a:pt x="2832014" y="1270008"/>
                  <a:pt x="2834482" y="1265735"/>
                </a:cubicBezTo>
                <a:lnTo>
                  <a:pt x="2834480" y="1265735"/>
                </a:lnTo>
                <a:cubicBezTo>
                  <a:pt x="2836076" y="1262972"/>
                  <a:pt x="2839051" y="1261255"/>
                  <a:pt x="2842245" y="1261255"/>
                </a:cubicBezTo>
                <a:close/>
                <a:moveTo>
                  <a:pt x="3536594" y="1257515"/>
                </a:moveTo>
                <a:cubicBezTo>
                  <a:pt x="3542110" y="1257515"/>
                  <a:pt x="3547576" y="1258986"/>
                  <a:pt x="3552394" y="1261766"/>
                </a:cubicBezTo>
                <a:lnTo>
                  <a:pt x="3552394" y="1261765"/>
                </a:lnTo>
                <a:cubicBezTo>
                  <a:pt x="3559711" y="1265993"/>
                  <a:pt x="3564952" y="1272822"/>
                  <a:pt x="3567141" y="1280990"/>
                </a:cubicBezTo>
                <a:cubicBezTo>
                  <a:pt x="3569329" y="1289157"/>
                  <a:pt x="3568206" y="1297687"/>
                  <a:pt x="3563979" y="1305004"/>
                </a:cubicBezTo>
                <a:cubicBezTo>
                  <a:pt x="3558341" y="1314774"/>
                  <a:pt x="3547828" y="1320839"/>
                  <a:pt x="3536543" y="1320845"/>
                </a:cubicBezTo>
                <a:cubicBezTo>
                  <a:pt x="3531012" y="1320839"/>
                  <a:pt x="3525542" y="1319369"/>
                  <a:pt x="3520732" y="1316594"/>
                </a:cubicBezTo>
                <a:cubicBezTo>
                  <a:pt x="3505621" y="1307865"/>
                  <a:pt x="3500423" y="1288462"/>
                  <a:pt x="3509150" y="1273351"/>
                </a:cubicBezTo>
                <a:cubicBezTo>
                  <a:pt x="3514792" y="1263586"/>
                  <a:pt x="3525307" y="1257515"/>
                  <a:pt x="3536594" y="1257515"/>
                </a:cubicBezTo>
                <a:close/>
                <a:moveTo>
                  <a:pt x="1727337" y="1256689"/>
                </a:moveTo>
                <a:cubicBezTo>
                  <a:pt x="1725976" y="1256689"/>
                  <a:pt x="1724620" y="1256994"/>
                  <a:pt x="1723369" y="1257596"/>
                </a:cubicBezTo>
                <a:cubicBezTo>
                  <a:pt x="1722300" y="1258113"/>
                  <a:pt x="1721211" y="1258590"/>
                  <a:pt x="1720111" y="1259044"/>
                </a:cubicBezTo>
                <a:cubicBezTo>
                  <a:pt x="1717627" y="1260061"/>
                  <a:pt x="1715721" y="1262128"/>
                  <a:pt x="1714896" y="1264684"/>
                </a:cubicBezTo>
                <a:cubicBezTo>
                  <a:pt x="1714075" y="1267240"/>
                  <a:pt x="1714419" y="1270032"/>
                  <a:pt x="1715844" y="1272306"/>
                </a:cubicBezTo>
                <a:cubicBezTo>
                  <a:pt x="1717254" y="1274563"/>
                  <a:pt x="1718552" y="1276958"/>
                  <a:pt x="1719704" y="1279423"/>
                </a:cubicBezTo>
                <a:cubicBezTo>
                  <a:pt x="1720748" y="1281657"/>
                  <a:pt x="1722656" y="1283375"/>
                  <a:pt x="1724990" y="1284179"/>
                </a:cubicBezTo>
                <a:cubicBezTo>
                  <a:pt x="1725958" y="1284511"/>
                  <a:pt x="1726960" y="1284678"/>
                  <a:pt x="1727963" y="1284678"/>
                </a:cubicBezTo>
                <a:cubicBezTo>
                  <a:pt x="1729384" y="1284678"/>
                  <a:pt x="1730800" y="1284346"/>
                  <a:pt x="1732090" y="1283690"/>
                </a:cubicBezTo>
                <a:cubicBezTo>
                  <a:pt x="1732879" y="1283288"/>
                  <a:pt x="1733678" y="1282909"/>
                  <a:pt x="1734482" y="1282542"/>
                </a:cubicBezTo>
                <a:cubicBezTo>
                  <a:pt x="1736679" y="1281525"/>
                  <a:pt x="1738385" y="1279682"/>
                  <a:pt x="1739224" y="1277412"/>
                </a:cubicBezTo>
                <a:cubicBezTo>
                  <a:pt x="1740060" y="1275138"/>
                  <a:pt x="1739959" y="1272627"/>
                  <a:pt x="1738942" y="1270433"/>
                </a:cubicBezTo>
                <a:cubicBezTo>
                  <a:pt x="1737820" y="1268004"/>
                  <a:pt x="1736828" y="1265488"/>
                  <a:pt x="1735998" y="1262961"/>
                </a:cubicBezTo>
                <a:cubicBezTo>
                  <a:pt x="1735178" y="1260463"/>
                  <a:pt x="1733320" y="1258441"/>
                  <a:pt x="1730902" y="1257412"/>
                </a:cubicBezTo>
                <a:cubicBezTo>
                  <a:pt x="1729761" y="1256930"/>
                  <a:pt x="1728549" y="1256689"/>
                  <a:pt x="1727337" y="1256689"/>
                </a:cubicBezTo>
                <a:close/>
                <a:moveTo>
                  <a:pt x="1387903" y="1248371"/>
                </a:moveTo>
                <a:cubicBezTo>
                  <a:pt x="1386279" y="1248371"/>
                  <a:pt x="1384668" y="1248802"/>
                  <a:pt x="1383241" y="1249652"/>
                </a:cubicBezTo>
                <a:cubicBezTo>
                  <a:pt x="1381795" y="1250514"/>
                  <a:pt x="1380310" y="1251312"/>
                  <a:pt x="1378790" y="1252065"/>
                </a:cubicBezTo>
                <a:cubicBezTo>
                  <a:pt x="1376578" y="1253156"/>
                  <a:pt x="1374904" y="1255097"/>
                  <a:pt x="1374149" y="1257446"/>
                </a:cubicBezTo>
                <a:cubicBezTo>
                  <a:pt x="1373393" y="1259796"/>
                  <a:pt x="1373623" y="1262346"/>
                  <a:pt x="1374780" y="1264523"/>
                </a:cubicBezTo>
                <a:cubicBezTo>
                  <a:pt x="1375195" y="1265298"/>
                  <a:pt x="1375596" y="1266085"/>
                  <a:pt x="1375981" y="1266883"/>
                </a:cubicBezTo>
                <a:cubicBezTo>
                  <a:pt x="1377549" y="1270123"/>
                  <a:pt x="1380798" y="1272030"/>
                  <a:pt x="1384191" y="1272030"/>
                </a:cubicBezTo>
                <a:cubicBezTo>
                  <a:pt x="1385409" y="1272030"/>
                  <a:pt x="1386644" y="1271783"/>
                  <a:pt x="1387831" y="1271266"/>
                </a:cubicBezTo>
                <a:cubicBezTo>
                  <a:pt x="1389318" y="1270616"/>
                  <a:pt x="1390826" y="1270019"/>
                  <a:pt x="1392359" y="1269474"/>
                </a:cubicBezTo>
                <a:cubicBezTo>
                  <a:pt x="1394763" y="1268629"/>
                  <a:pt x="1396698" y="1266815"/>
                  <a:pt x="1397701" y="1264471"/>
                </a:cubicBezTo>
                <a:cubicBezTo>
                  <a:pt x="1398703" y="1262127"/>
                  <a:pt x="1398681" y="1259474"/>
                  <a:pt x="1397638" y="1257148"/>
                </a:cubicBezTo>
                <a:cubicBezTo>
                  <a:pt x="1397198" y="1256165"/>
                  <a:pt x="1396787" y="1255177"/>
                  <a:pt x="1396397" y="1254178"/>
                </a:cubicBezTo>
                <a:cubicBezTo>
                  <a:pt x="1395426" y="1251680"/>
                  <a:pt x="1393401" y="1249738"/>
                  <a:pt x="1390869" y="1248865"/>
                </a:cubicBezTo>
                <a:cubicBezTo>
                  <a:pt x="1389903" y="1248533"/>
                  <a:pt x="1388901" y="1248371"/>
                  <a:pt x="1387903" y="1248371"/>
                </a:cubicBezTo>
                <a:close/>
                <a:moveTo>
                  <a:pt x="2328426" y="1238170"/>
                </a:moveTo>
                <a:cubicBezTo>
                  <a:pt x="2326693" y="1238170"/>
                  <a:pt x="2324973" y="1238664"/>
                  <a:pt x="2323482" y="1239623"/>
                </a:cubicBezTo>
                <a:cubicBezTo>
                  <a:pt x="2320401" y="1241611"/>
                  <a:pt x="2317093" y="1243357"/>
                  <a:pt x="2313652" y="1244804"/>
                </a:cubicBezTo>
                <a:cubicBezTo>
                  <a:pt x="2311286" y="1245803"/>
                  <a:pt x="2309450" y="1247751"/>
                  <a:pt x="2308596" y="1250169"/>
                </a:cubicBezTo>
                <a:cubicBezTo>
                  <a:pt x="2307739" y="1252587"/>
                  <a:pt x="2307943" y="1255252"/>
                  <a:pt x="2309157" y="1257515"/>
                </a:cubicBezTo>
                <a:lnTo>
                  <a:pt x="2309158" y="1257515"/>
                </a:lnTo>
                <a:cubicBezTo>
                  <a:pt x="2310492" y="1260003"/>
                  <a:pt x="2311685" y="1262627"/>
                  <a:pt x="2312707" y="1265304"/>
                </a:cubicBezTo>
                <a:cubicBezTo>
                  <a:pt x="2313632" y="1267727"/>
                  <a:pt x="2315545" y="1269640"/>
                  <a:pt x="2317968" y="1270565"/>
                </a:cubicBezTo>
                <a:cubicBezTo>
                  <a:pt x="2319020" y="1270967"/>
                  <a:pt x="2320122" y="1271167"/>
                  <a:pt x="2321225" y="1271167"/>
                </a:cubicBezTo>
                <a:cubicBezTo>
                  <a:pt x="2322662" y="1271167"/>
                  <a:pt x="2324091" y="1270829"/>
                  <a:pt x="2325398" y="1270156"/>
                </a:cubicBezTo>
                <a:cubicBezTo>
                  <a:pt x="2328706" y="1268456"/>
                  <a:pt x="2332204" y="1267038"/>
                  <a:pt x="2335794" y="1265941"/>
                </a:cubicBezTo>
                <a:cubicBezTo>
                  <a:pt x="2338454" y="1265131"/>
                  <a:pt x="2340596" y="1263149"/>
                  <a:pt x="2341615" y="1260564"/>
                </a:cubicBezTo>
                <a:cubicBezTo>
                  <a:pt x="2342634" y="1257979"/>
                  <a:pt x="2342420" y="1255067"/>
                  <a:pt x="2341029" y="1252661"/>
                </a:cubicBezTo>
                <a:cubicBezTo>
                  <a:pt x="2339438" y="1249909"/>
                  <a:pt x="2338069" y="1247014"/>
                  <a:pt x="2336954" y="1244068"/>
                </a:cubicBezTo>
                <a:cubicBezTo>
                  <a:pt x="2335981" y="1241489"/>
                  <a:pt x="2333896" y="1239491"/>
                  <a:pt x="2331281" y="1238629"/>
                </a:cubicBezTo>
                <a:cubicBezTo>
                  <a:pt x="2330349" y="1238319"/>
                  <a:pt x="2329385" y="1238170"/>
                  <a:pt x="2328426" y="1238170"/>
                </a:cubicBezTo>
                <a:close/>
                <a:moveTo>
                  <a:pt x="4474894" y="1238165"/>
                </a:moveTo>
                <a:cubicBezTo>
                  <a:pt x="4482206" y="1238165"/>
                  <a:pt x="4489437" y="1240107"/>
                  <a:pt x="4495801" y="1243783"/>
                </a:cubicBezTo>
                <a:cubicBezTo>
                  <a:pt x="4515812" y="1255339"/>
                  <a:pt x="4522693" y="1281013"/>
                  <a:pt x="4511142" y="1301024"/>
                </a:cubicBezTo>
                <a:cubicBezTo>
                  <a:pt x="4503681" y="1313947"/>
                  <a:pt x="4489764" y="1321983"/>
                  <a:pt x="4474825" y="1321983"/>
                </a:cubicBezTo>
                <a:cubicBezTo>
                  <a:pt x="4467496" y="1321977"/>
                  <a:pt x="4460271" y="1320035"/>
                  <a:pt x="4453912" y="1316365"/>
                </a:cubicBezTo>
                <a:cubicBezTo>
                  <a:pt x="4444217" y="1310765"/>
                  <a:pt x="4437285" y="1301731"/>
                  <a:pt x="4434384" y="1290915"/>
                </a:cubicBezTo>
                <a:cubicBezTo>
                  <a:pt x="4431489" y="1280106"/>
                  <a:pt x="4432977" y="1268814"/>
                  <a:pt x="4438571" y="1259124"/>
                </a:cubicBezTo>
                <a:cubicBezTo>
                  <a:pt x="4446038" y="1246195"/>
                  <a:pt x="4459955" y="1238165"/>
                  <a:pt x="4474894" y="1238165"/>
                </a:cubicBezTo>
                <a:close/>
                <a:moveTo>
                  <a:pt x="1974395" y="1237413"/>
                </a:moveTo>
                <a:cubicBezTo>
                  <a:pt x="1973232" y="1237413"/>
                  <a:pt x="1972089" y="1237625"/>
                  <a:pt x="1971056" y="1238125"/>
                </a:cubicBezTo>
                <a:lnTo>
                  <a:pt x="1970745" y="1238269"/>
                </a:lnTo>
                <a:cubicBezTo>
                  <a:pt x="1966193" y="1240399"/>
                  <a:pt x="1963905" y="1245965"/>
                  <a:pt x="1966021" y="1250520"/>
                </a:cubicBezTo>
                <a:lnTo>
                  <a:pt x="1966314" y="1251157"/>
                </a:lnTo>
                <a:cubicBezTo>
                  <a:pt x="1967325" y="1253386"/>
                  <a:pt x="1969190" y="1255120"/>
                  <a:pt x="1971493" y="1255965"/>
                </a:cubicBezTo>
                <a:cubicBezTo>
                  <a:pt x="1972503" y="1256332"/>
                  <a:pt x="1973565" y="1256517"/>
                  <a:pt x="1974622" y="1256517"/>
                </a:cubicBezTo>
                <a:cubicBezTo>
                  <a:pt x="1975966" y="1256517"/>
                  <a:pt x="1977310" y="1256218"/>
                  <a:pt x="1978548" y="1255632"/>
                </a:cubicBezTo>
                <a:cubicBezTo>
                  <a:pt x="1983086" y="1253466"/>
                  <a:pt x="1985745" y="1247694"/>
                  <a:pt x="1983586" y="1243151"/>
                </a:cubicBezTo>
                <a:cubicBezTo>
                  <a:pt x="1982545" y="1240962"/>
                  <a:pt x="1980503" y="1238912"/>
                  <a:pt x="1978214" y="1238102"/>
                </a:cubicBezTo>
                <a:cubicBezTo>
                  <a:pt x="1977008" y="1237677"/>
                  <a:pt x="1975690" y="1237413"/>
                  <a:pt x="1974395" y="1237413"/>
                </a:cubicBezTo>
                <a:close/>
                <a:moveTo>
                  <a:pt x="4127727" y="1233111"/>
                </a:moveTo>
                <a:cubicBezTo>
                  <a:pt x="4134263" y="1233111"/>
                  <a:pt x="4140730" y="1234851"/>
                  <a:pt x="4146428" y="1238137"/>
                </a:cubicBezTo>
                <a:cubicBezTo>
                  <a:pt x="4164317" y="1248470"/>
                  <a:pt x="4170468" y="1271433"/>
                  <a:pt x="4160139" y="1289324"/>
                </a:cubicBezTo>
                <a:cubicBezTo>
                  <a:pt x="4153468" y="1300886"/>
                  <a:pt x="4141021" y="1308066"/>
                  <a:pt x="4127655" y="1308066"/>
                </a:cubicBezTo>
                <a:cubicBezTo>
                  <a:pt x="4121119" y="1308066"/>
                  <a:pt x="4114652" y="1306325"/>
                  <a:pt x="4108954" y="1303040"/>
                </a:cubicBezTo>
                <a:cubicBezTo>
                  <a:pt x="4091063" y="1292707"/>
                  <a:pt x="4084909" y="1269744"/>
                  <a:pt x="4095241" y="1251853"/>
                </a:cubicBezTo>
                <a:cubicBezTo>
                  <a:pt x="4101914" y="1240291"/>
                  <a:pt x="4114361" y="1233111"/>
                  <a:pt x="4127727" y="1233111"/>
                </a:cubicBezTo>
                <a:close/>
                <a:moveTo>
                  <a:pt x="3189442" y="1232806"/>
                </a:moveTo>
                <a:cubicBezTo>
                  <a:pt x="3197625" y="1232806"/>
                  <a:pt x="3205716" y="1234983"/>
                  <a:pt x="3212841" y="1239096"/>
                </a:cubicBezTo>
                <a:lnTo>
                  <a:pt x="3212840" y="1239096"/>
                </a:lnTo>
                <a:cubicBezTo>
                  <a:pt x="3223686" y="1245350"/>
                  <a:pt x="3231444" y="1255465"/>
                  <a:pt x="3234687" y="1267561"/>
                </a:cubicBezTo>
                <a:cubicBezTo>
                  <a:pt x="3237926" y="1279657"/>
                  <a:pt x="3236264" y="1292293"/>
                  <a:pt x="3230003" y="1303143"/>
                </a:cubicBezTo>
                <a:cubicBezTo>
                  <a:pt x="3221654" y="1317600"/>
                  <a:pt x="3206080" y="1326583"/>
                  <a:pt x="3189362" y="1326583"/>
                </a:cubicBezTo>
                <a:cubicBezTo>
                  <a:pt x="3181176" y="1326583"/>
                  <a:pt x="3173083" y="1324406"/>
                  <a:pt x="3165958" y="1320294"/>
                </a:cubicBezTo>
                <a:cubicBezTo>
                  <a:pt x="3155114" y="1314034"/>
                  <a:pt x="3147358" y="1303919"/>
                  <a:pt x="3144115" y="1291829"/>
                </a:cubicBezTo>
                <a:cubicBezTo>
                  <a:pt x="3140876" y="1279733"/>
                  <a:pt x="3142538" y="1267096"/>
                  <a:pt x="3148799" y="1256247"/>
                </a:cubicBezTo>
                <a:cubicBezTo>
                  <a:pt x="3157151" y="1241789"/>
                  <a:pt x="3172722" y="1232806"/>
                  <a:pt x="3189442" y="1232806"/>
                </a:cubicBezTo>
                <a:close/>
                <a:moveTo>
                  <a:pt x="4718838" y="1231135"/>
                </a:moveTo>
                <a:cubicBezTo>
                  <a:pt x="4722474" y="1231135"/>
                  <a:pt x="4726076" y="1232106"/>
                  <a:pt x="4729252" y="1233932"/>
                </a:cubicBezTo>
                <a:cubicBezTo>
                  <a:pt x="4734065" y="1236718"/>
                  <a:pt x="4737523" y="1241221"/>
                  <a:pt x="4738964" y="1246603"/>
                </a:cubicBezTo>
                <a:cubicBezTo>
                  <a:pt x="4740406" y="1251979"/>
                  <a:pt x="4739665" y="1257602"/>
                  <a:pt x="4736879" y="1262432"/>
                </a:cubicBezTo>
                <a:cubicBezTo>
                  <a:pt x="4733163" y="1268860"/>
                  <a:pt x="4726237" y="1272857"/>
                  <a:pt x="4718804" y="1272857"/>
                </a:cubicBezTo>
                <a:cubicBezTo>
                  <a:pt x="4715162" y="1272857"/>
                  <a:pt x="4711556" y="1271886"/>
                  <a:pt x="4708385" y="1270060"/>
                </a:cubicBezTo>
                <a:cubicBezTo>
                  <a:pt x="4703566" y="1267275"/>
                  <a:pt x="4700114" y="1262771"/>
                  <a:pt x="4698673" y="1257389"/>
                </a:cubicBezTo>
                <a:cubicBezTo>
                  <a:pt x="4697231" y="1252013"/>
                  <a:pt x="4697972" y="1246390"/>
                  <a:pt x="4700758" y="1241560"/>
                </a:cubicBezTo>
                <a:cubicBezTo>
                  <a:pt x="4704468" y="1235133"/>
                  <a:pt x="4711395" y="1231135"/>
                  <a:pt x="4718838" y="1231135"/>
                </a:cubicBezTo>
                <a:close/>
                <a:moveTo>
                  <a:pt x="2495106" y="1222692"/>
                </a:moveTo>
                <a:cubicBezTo>
                  <a:pt x="2501743" y="1222692"/>
                  <a:pt x="2508305" y="1224461"/>
                  <a:pt x="2514087" y="1227798"/>
                </a:cubicBezTo>
                <a:cubicBezTo>
                  <a:pt x="2532242" y="1238280"/>
                  <a:pt x="2538485" y="1261576"/>
                  <a:pt x="2528004" y="1279732"/>
                </a:cubicBezTo>
                <a:cubicBezTo>
                  <a:pt x="2521231" y="1291466"/>
                  <a:pt x="2508602" y="1298755"/>
                  <a:pt x="2495041" y="1298755"/>
                </a:cubicBezTo>
                <a:cubicBezTo>
                  <a:pt x="2488400" y="1298755"/>
                  <a:pt x="2481838" y="1296992"/>
                  <a:pt x="2476064" y="1293655"/>
                </a:cubicBezTo>
                <a:lnTo>
                  <a:pt x="2476064" y="1293654"/>
                </a:lnTo>
                <a:cubicBezTo>
                  <a:pt x="2467266" y="1288577"/>
                  <a:pt x="2460974" y="1280375"/>
                  <a:pt x="2458344" y="1270565"/>
                </a:cubicBezTo>
                <a:cubicBezTo>
                  <a:pt x="2455716" y="1260761"/>
                  <a:pt x="2457066" y="1250514"/>
                  <a:pt x="2462143" y="1241709"/>
                </a:cubicBezTo>
                <a:cubicBezTo>
                  <a:pt x="2468918" y="1229980"/>
                  <a:pt x="2481548" y="1222692"/>
                  <a:pt x="2495106" y="1222692"/>
                </a:cubicBezTo>
                <a:close/>
                <a:moveTo>
                  <a:pt x="4024503" y="1216322"/>
                </a:moveTo>
                <a:cubicBezTo>
                  <a:pt x="4027424" y="1216322"/>
                  <a:pt x="4030307" y="1217098"/>
                  <a:pt x="4032846" y="1218562"/>
                </a:cubicBezTo>
                <a:cubicBezTo>
                  <a:pt x="4036706" y="1220791"/>
                  <a:pt x="4039471" y="1224398"/>
                  <a:pt x="4040626" y="1228699"/>
                </a:cubicBezTo>
                <a:cubicBezTo>
                  <a:pt x="4041780" y="1233013"/>
                  <a:pt x="4041189" y="1237511"/>
                  <a:pt x="4038957" y="1241376"/>
                </a:cubicBezTo>
                <a:cubicBezTo>
                  <a:pt x="4035982" y="1246534"/>
                  <a:pt x="4030434" y="1249733"/>
                  <a:pt x="4024472" y="1249733"/>
                </a:cubicBezTo>
                <a:cubicBezTo>
                  <a:pt x="4021557" y="1249733"/>
                  <a:pt x="4018673" y="1248957"/>
                  <a:pt x="4016134" y="1247493"/>
                </a:cubicBezTo>
                <a:lnTo>
                  <a:pt x="4016134" y="1247492"/>
                </a:lnTo>
                <a:cubicBezTo>
                  <a:pt x="4012275" y="1245264"/>
                  <a:pt x="4009509" y="1241656"/>
                  <a:pt x="4008355" y="1237355"/>
                </a:cubicBezTo>
                <a:cubicBezTo>
                  <a:pt x="4007200" y="1233036"/>
                  <a:pt x="4007792" y="1228538"/>
                  <a:pt x="4010023" y="1224673"/>
                </a:cubicBezTo>
                <a:cubicBezTo>
                  <a:pt x="4012998" y="1219521"/>
                  <a:pt x="4018547" y="1216322"/>
                  <a:pt x="4024503" y="1216322"/>
                </a:cubicBezTo>
                <a:close/>
                <a:moveTo>
                  <a:pt x="1282903" y="1213720"/>
                </a:moveTo>
                <a:cubicBezTo>
                  <a:pt x="1281395" y="1213720"/>
                  <a:pt x="1279893" y="1214093"/>
                  <a:pt x="1278540" y="1214829"/>
                </a:cubicBezTo>
                <a:cubicBezTo>
                  <a:pt x="1277957" y="1215150"/>
                  <a:pt x="1277366" y="1215454"/>
                  <a:pt x="1276768" y="1215753"/>
                </a:cubicBezTo>
                <a:cubicBezTo>
                  <a:pt x="1274594" y="1216844"/>
                  <a:pt x="1272944" y="1218763"/>
                  <a:pt x="1272190" y="1221078"/>
                </a:cubicBezTo>
                <a:cubicBezTo>
                  <a:pt x="1271438" y="1223398"/>
                  <a:pt x="1271642" y="1225919"/>
                  <a:pt x="1272762" y="1228085"/>
                </a:cubicBezTo>
                <a:lnTo>
                  <a:pt x="1273075" y="1228705"/>
                </a:lnTo>
                <a:cubicBezTo>
                  <a:pt x="1274692" y="1231956"/>
                  <a:pt x="1278078" y="1233978"/>
                  <a:pt x="1281544" y="1233978"/>
                </a:cubicBezTo>
                <a:cubicBezTo>
                  <a:pt x="1282675" y="1233978"/>
                  <a:pt x="1283818" y="1233766"/>
                  <a:pt x="1284910" y="1233301"/>
                </a:cubicBezTo>
                <a:lnTo>
                  <a:pt x="1286808" y="1232525"/>
                </a:lnTo>
                <a:cubicBezTo>
                  <a:pt x="1289092" y="1231611"/>
                  <a:pt x="1290907" y="1229814"/>
                  <a:pt x="1291845" y="1227545"/>
                </a:cubicBezTo>
                <a:cubicBezTo>
                  <a:pt x="1292784" y="1225271"/>
                  <a:pt x="1292766" y="1222720"/>
                  <a:pt x="1291799" y="1220463"/>
                </a:cubicBezTo>
                <a:lnTo>
                  <a:pt x="1291319" y="1219337"/>
                </a:lnTo>
                <a:cubicBezTo>
                  <a:pt x="1290328" y="1216948"/>
                  <a:pt x="1288371" y="1215098"/>
                  <a:pt x="1285932" y="1214237"/>
                </a:cubicBezTo>
                <a:cubicBezTo>
                  <a:pt x="1284950" y="1213892"/>
                  <a:pt x="1283925" y="1213720"/>
                  <a:pt x="1282903" y="1213720"/>
                </a:cubicBezTo>
                <a:close/>
                <a:moveTo>
                  <a:pt x="515324" y="1207500"/>
                </a:moveTo>
                <a:cubicBezTo>
                  <a:pt x="521237" y="1207500"/>
                  <a:pt x="527080" y="1209073"/>
                  <a:pt x="532227" y="1212043"/>
                </a:cubicBezTo>
                <a:cubicBezTo>
                  <a:pt x="540064" y="1216569"/>
                  <a:pt x="545667" y="1223869"/>
                  <a:pt x="548007" y="1232605"/>
                </a:cubicBezTo>
                <a:cubicBezTo>
                  <a:pt x="550348" y="1241347"/>
                  <a:pt x="549147" y="1250474"/>
                  <a:pt x="544624" y="1258308"/>
                </a:cubicBezTo>
                <a:cubicBezTo>
                  <a:pt x="538590" y="1268762"/>
                  <a:pt x="527339" y="1275252"/>
                  <a:pt x="515260" y="1275252"/>
                </a:cubicBezTo>
                <a:cubicBezTo>
                  <a:pt x="509349" y="1275252"/>
                  <a:pt x="503503" y="1273678"/>
                  <a:pt x="498353" y="1270709"/>
                </a:cubicBezTo>
                <a:cubicBezTo>
                  <a:pt x="482185" y="1261369"/>
                  <a:pt x="476622" y="1240612"/>
                  <a:pt x="485959" y="1224438"/>
                </a:cubicBezTo>
                <a:cubicBezTo>
                  <a:pt x="491992" y="1213990"/>
                  <a:pt x="503244" y="1207500"/>
                  <a:pt x="515324" y="1207500"/>
                </a:cubicBezTo>
                <a:close/>
                <a:moveTo>
                  <a:pt x="2221045" y="1205048"/>
                </a:moveTo>
                <a:cubicBezTo>
                  <a:pt x="2219558" y="1205048"/>
                  <a:pt x="2218075" y="1205409"/>
                  <a:pt x="2216737" y="1206127"/>
                </a:cubicBezTo>
                <a:cubicBezTo>
                  <a:pt x="2215160" y="1206972"/>
                  <a:pt x="2213549" y="1207758"/>
                  <a:pt x="2211907" y="1208476"/>
                </a:cubicBezTo>
                <a:cubicBezTo>
                  <a:pt x="2209609" y="1209482"/>
                  <a:pt x="2207828" y="1211388"/>
                  <a:pt x="2206982" y="1213749"/>
                </a:cubicBezTo>
                <a:cubicBezTo>
                  <a:pt x="2206135" y="1216110"/>
                  <a:pt x="2206298" y="1218717"/>
                  <a:pt x="2207433" y="1220952"/>
                </a:cubicBezTo>
                <a:lnTo>
                  <a:pt x="2207432" y="1220952"/>
                </a:lnTo>
                <a:cubicBezTo>
                  <a:pt x="2208127" y="1222319"/>
                  <a:pt x="2208773" y="1223709"/>
                  <a:pt x="2209373" y="1225122"/>
                </a:cubicBezTo>
                <a:cubicBezTo>
                  <a:pt x="2210353" y="1227431"/>
                  <a:pt x="2212243" y="1229234"/>
                  <a:pt x="2214592" y="1230107"/>
                </a:cubicBezTo>
                <a:cubicBezTo>
                  <a:pt x="2215617" y="1230487"/>
                  <a:pt x="2216695" y="1230676"/>
                  <a:pt x="2217765" y="1230676"/>
                </a:cubicBezTo>
                <a:cubicBezTo>
                  <a:pt x="2219151" y="1230676"/>
                  <a:pt x="2220531" y="1230360"/>
                  <a:pt x="2221798" y="1229740"/>
                </a:cubicBezTo>
                <a:cubicBezTo>
                  <a:pt x="2223394" y="1228953"/>
                  <a:pt x="2225021" y="1228224"/>
                  <a:pt x="2226676" y="1227569"/>
                </a:cubicBezTo>
                <a:cubicBezTo>
                  <a:pt x="2229060" y="1226627"/>
                  <a:pt x="2230938" y="1224720"/>
                  <a:pt x="2231846" y="1222325"/>
                </a:cubicBezTo>
                <a:cubicBezTo>
                  <a:pt x="2232756" y="1219924"/>
                  <a:pt x="2232612" y="1217253"/>
                  <a:pt x="2231452" y="1214967"/>
                </a:cubicBezTo>
                <a:cubicBezTo>
                  <a:pt x="2230735" y="1213555"/>
                  <a:pt x="2230069" y="1212112"/>
                  <a:pt x="2229456" y="1210648"/>
                </a:cubicBezTo>
                <a:cubicBezTo>
                  <a:pt x="2228466" y="1208276"/>
                  <a:pt x="2226521" y="1206432"/>
                  <a:pt x="2224097" y="1205570"/>
                </a:cubicBezTo>
                <a:cubicBezTo>
                  <a:pt x="2223106" y="1205220"/>
                  <a:pt x="2222075" y="1205048"/>
                  <a:pt x="2221045" y="1205048"/>
                </a:cubicBezTo>
                <a:close/>
                <a:moveTo>
                  <a:pt x="3433412" y="1200573"/>
                </a:moveTo>
                <a:cubicBezTo>
                  <a:pt x="3442315" y="1200573"/>
                  <a:pt x="3451123" y="1202940"/>
                  <a:pt x="3458886" y="1207420"/>
                </a:cubicBezTo>
                <a:cubicBezTo>
                  <a:pt x="3483254" y="1221492"/>
                  <a:pt x="3491632" y="1252766"/>
                  <a:pt x="3477562" y="1277137"/>
                </a:cubicBezTo>
                <a:cubicBezTo>
                  <a:pt x="3468472" y="1292880"/>
                  <a:pt x="3451519" y="1302661"/>
                  <a:pt x="3433317" y="1302661"/>
                </a:cubicBezTo>
                <a:cubicBezTo>
                  <a:pt x="3424406" y="1302661"/>
                  <a:pt x="3415601" y="1300294"/>
                  <a:pt x="3407853" y="1295815"/>
                </a:cubicBezTo>
                <a:cubicBezTo>
                  <a:pt x="3396041" y="1288997"/>
                  <a:pt x="3387599" y="1277998"/>
                  <a:pt x="3384068" y="1264827"/>
                </a:cubicBezTo>
                <a:cubicBezTo>
                  <a:pt x="3380542" y="1251657"/>
                  <a:pt x="3382352" y="1237901"/>
                  <a:pt x="3389166" y="1226092"/>
                </a:cubicBezTo>
                <a:lnTo>
                  <a:pt x="3389166" y="1226093"/>
                </a:lnTo>
                <a:cubicBezTo>
                  <a:pt x="3398257" y="1210355"/>
                  <a:pt x="3415213" y="1200573"/>
                  <a:pt x="3433412" y="1200573"/>
                </a:cubicBezTo>
                <a:close/>
                <a:moveTo>
                  <a:pt x="4371698" y="1198666"/>
                </a:moveTo>
                <a:cubicBezTo>
                  <a:pt x="4379348" y="1198666"/>
                  <a:pt x="4386913" y="1200699"/>
                  <a:pt x="4393581" y="1204548"/>
                </a:cubicBezTo>
                <a:cubicBezTo>
                  <a:pt x="4414506" y="1216632"/>
                  <a:pt x="4421702" y="1243501"/>
                  <a:pt x="4409618" y="1264437"/>
                </a:cubicBezTo>
                <a:cubicBezTo>
                  <a:pt x="4401812" y="1277952"/>
                  <a:pt x="4387246" y="1286355"/>
                  <a:pt x="4371618" y="1286355"/>
                </a:cubicBezTo>
                <a:cubicBezTo>
                  <a:pt x="4363967" y="1286355"/>
                  <a:pt x="4356397" y="1284321"/>
                  <a:pt x="4349729" y="1280473"/>
                </a:cubicBezTo>
                <a:cubicBezTo>
                  <a:pt x="4339591" y="1274620"/>
                  <a:pt x="4332337" y="1265167"/>
                  <a:pt x="4329310" y="1253857"/>
                </a:cubicBezTo>
                <a:cubicBezTo>
                  <a:pt x="4326283" y="1242547"/>
                  <a:pt x="4327840" y="1230733"/>
                  <a:pt x="4333692" y="1220595"/>
                </a:cubicBezTo>
                <a:cubicBezTo>
                  <a:pt x="4341498" y="1207069"/>
                  <a:pt x="4356058" y="1198666"/>
                  <a:pt x="4371698" y="1198666"/>
                </a:cubicBezTo>
                <a:close/>
                <a:moveTo>
                  <a:pt x="3086237" y="1198563"/>
                </a:moveTo>
                <a:cubicBezTo>
                  <a:pt x="3093835" y="1198563"/>
                  <a:pt x="3101354" y="1200585"/>
                  <a:pt x="3107982" y="1204410"/>
                </a:cubicBezTo>
                <a:lnTo>
                  <a:pt x="3107982" y="1204411"/>
                </a:lnTo>
                <a:cubicBezTo>
                  <a:pt x="3118060" y="1210229"/>
                  <a:pt x="3125265" y="1219620"/>
                  <a:pt x="3128277" y="1230860"/>
                </a:cubicBezTo>
                <a:cubicBezTo>
                  <a:pt x="3131288" y="1242095"/>
                  <a:pt x="3129744" y="1253841"/>
                  <a:pt x="3123925" y="1263915"/>
                </a:cubicBezTo>
                <a:cubicBezTo>
                  <a:pt x="3116165" y="1277355"/>
                  <a:pt x="3101696" y="1285701"/>
                  <a:pt x="3086159" y="1285701"/>
                </a:cubicBezTo>
                <a:cubicBezTo>
                  <a:pt x="3078559" y="1285701"/>
                  <a:pt x="3071039" y="1283679"/>
                  <a:pt x="3064417" y="1279859"/>
                </a:cubicBezTo>
                <a:cubicBezTo>
                  <a:pt x="3054343" y="1274041"/>
                  <a:pt x="3047134" y="1264650"/>
                  <a:pt x="3044121" y="1253409"/>
                </a:cubicBezTo>
                <a:cubicBezTo>
                  <a:pt x="3041111" y="1242169"/>
                  <a:pt x="3042657" y="1230429"/>
                  <a:pt x="3048475" y="1220355"/>
                </a:cubicBezTo>
                <a:cubicBezTo>
                  <a:pt x="3056235" y="1206914"/>
                  <a:pt x="3070706" y="1198563"/>
                  <a:pt x="3086237" y="1198563"/>
                </a:cubicBezTo>
                <a:close/>
                <a:moveTo>
                  <a:pt x="412101" y="1194030"/>
                </a:moveTo>
                <a:cubicBezTo>
                  <a:pt x="413812" y="1194030"/>
                  <a:pt x="415501" y="1194484"/>
                  <a:pt x="416992" y="1195340"/>
                </a:cubicBezTo>
                <a:cubicBezTo>
                  <a:pt x="421654" y="1198034"/>
                  <a:pt x="423261" y="1204031"/>
                  <a:pt x="420564" y="1208706"/>
                </a:cubicBezTo>
                <a:cubicBezTo>
                  <a:pt x="418824" y="1211716"/>
                  <a:pt x="415573" y="1213594"/>
                  <a:pt x="412083" y="1213594"/>
                </a:cubicBezTo>
                <a:cubicBezTo>
                  <a:pt x="410372" y="1213594"/>
                  <a:pt x="408683" y="1213140"/>
                  <a:pt x="407194" y="1212284"/>
                </a:cubicBezTo>
                <a:cubicBezTo>
                  <a:pt x="404937" y="1210980"/>
                  <a:pt x="403319" y="1208872"/>
                  <a:pt x="402642" y="1206345"/>
                </a:cubicBezTo>
                <a:cubicBezTo>
                  <a:pt x="401968" y="1203824"/>
                  <a:pt x="402314" y="1201181"/>
                  <a:pt x="403623" y="1198913"/>
                </a:cubicBezTo>
                <a:cubicBezTo>
                  <a:pt x="405361" y="1195903"/>
                  <a:pt x="408611" y="1194030"/>
                  <a:pt x="412101" y="1194030"/>
                </a:cubicBezTo>
                <a:close/>
                <a:moveTo>
                  <a:pt x="4615642" y="1188311"/>
                </a:moveTo>
                <a:cubicBezTo>
                  <a:pt x="4620197" y="1188311"/>
                  <a:pt x="4624705" y="1189523"/>
                  <a:pt x="4628669" y="1191814"/>
                </a:cubicBezTo>
                <a:cubicBezTo>
                  <a:pt x="4641143" y="1199017"/>
                  <a:pt x="4645434" y="1215024"/>
                  <a:pt x="4638237" y="1227494"/>
                </a:cubicBezTo>
                <a:cubicBezTo>
                  <a:pt x="4633585" y="1235546"/>
                  <a:pt x="4624913" y="1240555"/>
                  <a:pt x="4615596" y="1240555"/>
                </a:cubicBezTo>
                <a:cubicBezTo>
                  <a:pt x="4611030" y="1240555"/>
                  <a:pt x="4606522" y="1239343"/>
                  <a:pt x="4602564" y="1237051"/>
                </a:cubicBezTo>
                <a:cubicBezTo>
                  <a:pt x="4596516" y="1233565"/>
                  <a:pt x="4592191" y="1227936"/>
                  <a:pt x="4590387" y="1221193"/>
                </a:cubicBezTo>
                <a:cubicBezTo>
                  <a:pt x="4588584" y="1214456"/>
                  <a:pt x="4589508" y="1207420"/>
                  <a:pt x="4593000" y="1201378"/>
                </a:cubicBezTo>
                <a:cubicBezTo>
                  <a:pt x="4597653" y="1193313"/>
                  <a:pt x="4606326" y="1188311"/>
                  <a:pt x="4615642" y="1188311"/>
                </a:cubicBezTo>
                <a:close/>
                <a:moveTo>
                  <a:pt x="2635842" y="1186127"/>
                </a:moveTo>
                <a:cubicBezTo>
                  <a:pt x="2637398" y="1186127"/>
                  <a:pt x="2638946" y="1186547"/>
                  <a:pt x="2640316" y="1187339"/>
                </a:cubicBezTo>
                <a:cubicBezTo>
                  <a:pt x="2642387" y="1188529"/>
                  <a:pt x="2643862" y="1190458"/>
                  <a:pt x="2644483" y="1192768"/>
                </a:cubicBezTo>
                <a:cubicBezTo>
                  <a:pt x="2645109" y="1195111"/>
                  <a:pt x="2644802" y="1197460"/>
                  <a:pt x="2643587" y="1199557"/>
                </a:cubicBezTo>
                <a:cubicBezTo>
                  <a:pt x="2641992" y="1202325"/>
                  <a:pt x="2639018" y="1204042"/>
                  <a:pt x="2635827" y="1204042"/>
                </a:cubicBezTo>
                <a:cubicBezTo>
                  <a:pt x="2634272" y="1204042"/>
                  <a:pt x="2632724" y="1203623"/>
                  <a:pt x="2631354" y="1202830"/>
                </a:cubicBezTo>
                <a:cubicBezTo>
                  <a:pt x="2629284" y="1201641"/>
                  <a:pt x="2627807" y="1199711"/>
                  <a:pt x="2627186" y="1197402"/>
                </a:cubicBezTo>
                <a:cubicBezTo>
                  <a:pt x="2626560" y="1195059"/>
                  <a:pt x="2626868" y="1192709"/>
                  <a:pt x="2628083" y="1190613"/>
                </a:cubicBezTo>
                <a:cubicBezTo>
                  <a:pt x="2629678" y="1187845"/>
                  <a:pt x="2632652" y="1186127"/>
                  <a:pt x="2635842" y="1186127"/>
                </a:cubicBezTo>
                <a:close/>
                <a:moveTo>
                  <a:pt x="2116900" y="1169517"/>
                </a:moveTo>
                <a:cubicBezTo>
                  <a:pt x="2115484" y="1169517"/>
                  <a:pt x="2114075" y="1169845"/>
                  <a:pt x="2112785" y="1170500"/>
                </a:cubicBezTo>
                <a:cubicBezTo>
                  <a:pt x="2111932" y="1170930"/>
                  <a:pt x="2111073" y="1171344"/>
                  <a:pt x="2110202" y="1171740"/>
                </a:cubicBezTo>
                <a:cubicBezTo>
                  <a:pt x="2107962" y="1172757"/>
                  <a:pt x="2106232" y="1174641"/>
                  <a:pt x="2105398" y="1176955"/>
                </a:cubicBezTo>
                <a:cubicBezTo>
                  <a:pt x="2104565" y="1179269"/>
                  <a:pt x="2104703" y="1181820"/>
                  <a:pt x="2105780" y="1184031"/>
                </a:cubicBezTo>
                <a:lnTo>
                  <a:pt x="2105782" y="1184031"/>
                </a:lnTo>
                <a:cubicBezTo>
                  <a:pt x="2106174" y="1184835"/>
                  <a:pt x="2106548" y="1185639"/>
                  <a:pt x="2106910" y="1186449"/>
                </a:cubicBezTo>
                <a:cubicBezTo>
                  <a:pt x="2107909" y="1188706"/>
                  <a:pt x="2109778" y="1190458"/>
                  <a:pt x="2112090" y="1191308"/>
                </a:cubicBezTo>
                <a:cubicBezTo>
                  <a:pt x="2113110" y="1191688"/>
                  <a:pt x="2114178" y="1191871"/>
                  <a:pt x="2115243" y="1191871"/>
                </a:cubicBezTo>
                <a:cubicBezTo>
                  <a:pt x="2116596" y="1191871"/>
                  <a:pt x="2117943" y="1191572"/>
                  <a:pt x="2119186" y="1190975"/>
                </a:cubicBezTo>
                <a:cubicBezTo>
                  <a:pt x="2120043" y="1190568"/>
                  <a:pt x="2120904" y="1190177"/>
                  <a:pt x="2121777" y="1189804"/>
                </a:cubicBezTo>
                <a:cubicBezTo>
                  <a:pt x="2124094" y="1188822"/>
                  <a:pt x="2125901" y="1186926"/>
                  <a:pt x="2126774" y="1184566"/>
                </a:cubicBezTo>
                <a:cubicBezTo>
                  <a:pt x="2127644" y="1182205"/>
                  <a:pt x="2127497" y="1179586"/>
                  <a:pt x="2126371" y="1177334"/>
                </a:cubicBezTo>
                <a:cubicBezTo>
                  <a:pt x="2125967" y="1176525"/>
                  <a:pt x="2125578" y="1175704"/>
                  <a:pt x="2125211" y="1174882"/>
                </a:cubicBezTo>
                <a:cubicBezTo>
                  <a:pt x="2124187" y="1172619"/>
                  <a:pt x="2122282" y="1170867"/>
                  <a:pt x="2119935" y="1170034"/>
                </a:cubicBezTo>
                <a:cubicBezTo>
                  <a:pt x="2118950" y="1169690"/>
                  <a:pt x="2117926" y="1169517"/>
                  <a:pt x="2116900" y="1169517"/>
                </a:cubicBezTo>
                <a:close/>
                <a:moveTo>
                  <a:pt x="2983035" y="1164325"/>
                </a:moveTo>
                <a:cubicBezTo>
                  <a:pt x="2990062" y="1164325"/>
                  <a:pt x="2997006" y="1166191"/>
                  <a:pt x="3003116" y="1169724"/>
                </a:cubicBezTo>
                <a:cubicBezTo>
                  <a:pt x="3012428" y="1175100"/>
                  <a:pt x="3019086" y="1183773"/>
                  <a:pt x="3021868" y="1194157"/>
                </a:cubicBezTo>
                <a:cubicBezTo>
                  <a:pt x="3024648" y="1204536"/>
                  <a:pt x="3023222" y="1215380"/>
                  <a:pt x="3017847" y="1224697"/>
                </a:cubicBezTo>
                <a:cubicBezTo>
                  <a:pt x="3010683" y="1237103"/>
                  <a:pt x="2997313" y="1244817"/>
                  <a:pt x="2982963" y="1244817"/>
                </a:cubicBezTo>
                <a:cubicBezTo>
                  <a:pt x="2975935" y="1244817"/>
                  <a:pt x="2968992" y="1242950"/>
                  <a:pt x="2962883" y="1239417"/>
                </a:cubicBezTo>
                <a:cubicBezTo>
                  <a:pt x="2943664" y="1228321"/>
                  <a:pt x="2937059" y="1203663"/>
                  <a:pt x="2948153" y="1184450"/>
                </a:cubicBezTo>
                <a:cubicBezTo>
                  <a:pt x="2955322" y="1172038"/>
                  <a:pt x="2968687" y="1164325"/>
                  <a:pt x="2983035" y="1164325"/>
                </a:cubicBezTo>
                <a:close/>
                <a:moveTo>
                  <a:pt x="3574148" y="1164009"/>
                </a:moveTo>
                <a:cubicBezTo>
                  <a:pt x="3577979" y="1164009"/>
                  <a:pt x="3581770" y="1165032"/>
                  <a:pt x="3585111" y="1166955"/>
                </a:cubicBezTo>
                <a:cubicBezTo>
                  <a:pt x="3590188" y="1169885"/>
                  <a:pt x="3593823" y="1174623"/>
                  <a:pt x="3595342" y="1180292"/>
                </a:cubicBezTo>
                <a:cubicBezTo>
                  <a:pt x="3596861" y="1185961"/>
                  <a:pt x="3596084" y="1191883"/>
                  <a:pt x="3593149" y="1196960"/>
                </a:cubicBezTo>
                <a:cubicBezTo>
                  <a:pt x="3589234" y="1203738"/>
                  <a:pt x="3581936" y="1207948"/>
                  <a:pt x="3574105" y="1207948"/>
                </a:cubicBezTo>
                <a:cubicBezTo>
                  <a:pt x="3570274" y="1207948"/>
                  <a:pt x="3566481" y="1206926"/>
                  <a:pt x="3563140" y="1205002"/>
                </a:cubicBezTo>
                <a:cubicBezTo>
                  <a:pt x="3552655" y="1198948"/>
                  <a:pt x="3549048" y="1185490"/>
                  <a:pt x="3555102" y="1174997"/>
                </a:cubicBezTo>
                <a:cubicBezTo>
                  <a:pt x="3559016" y="1168219"/>
                  <a:pt x="3566317" y="1164009"/>
                  <a:pt x="3574148" y="1164009"/>
                </a:cubicBezTo>
                <a:close/>
                <a:moveTo>
                  <a:pt x="4268496" y="1159994"/>
                </a:moveTo>
                <a:cubicBezTo>
                  <a:pt x="4276331" y="1159994"/>
                  <a:pt x="4284090" y="1162079"/>
                  <a:pt x="4290931" y="1166025"/>
                </a:cubicBezTo>
                <a:cubicBezTo>
                  <a:pt x="4301327" y="1172032"/>
                  <a:pt x="4308766" y="1181722"/>
                  <a:pt x="4311867" y="1193313"/>
                </a:cubicBezTo>
                <a:cubicBezTo>
                  <a:pt x="4314974" y="1204915"/>
                  <a:pt x="4313377" y="1217028"/>
                  <a:pt x="4307375" y="1227430"/>
                </a:cubicBezTo>
                <a:cubicBezTo>
                  <a:pt x="4299369" y="1241290"/>
                  <a:pt x="4284435" y="1249905"/>
                  <a:pt x="4268410" y="1249905"/>
                </a:cubicBezTo>
                <a:cubicBezTo>
                  <a:pt x="4260575" y="1249905"/>
                  <a:pt x="4252816" y="1247820"/>
                  <a:pt x="4245975" y="1243874"/>
                </a:cubicBezTo>
                <a:cubicBezTo>
                  <a:pt x="4235579" y="1237867"/>
                  <a:pt x="4228141" y="1228177"/>
                  <a:pt x="4225039" y="1216586"/>
                </a:cubicBezTo>
                <a:cubicBezTo>
                  <a:pt x="4221932" y="1204984"/>
                  <a:pt x="4223529" y="1192871"/>
                  <a:pt x="4229531" y="1182469"/>
                </a:cubicBezTo>
                <a:cubicBezTo>
                  <a:pt x="4237537" y="1168609"/>
                  <a:pt x="4252471" y="1159994"/>
                  <a:pt x="4268496" y="1159994"/>
                </a:cubicBezTo>
                <a:close/>
                <a:moveTo>
                  <a:pt x="1764697" y="1154797"/>
                </a:moveTo>
                <a:cubicBezTo>
                  <a:pt x="1763370" y="1154797"/>
                  <a:pt x="1762046" y="1155084"/>
                  <a:pt x="1760817" y="1155664"/>
                </a:cubicBezTo>
                <a:cubicBezTo>
                  <a:pt x="1758192" y="1156899"/>
                  <a:pt x="1755446" y="1157950"/>
                  <a:pt x="1752649" y="1158800"/>
                </a:cubicBezTo>
                <a:cubicBezTo>
                  <a:pt x="1749924" y="1159633"/>
                  <a:pt x="1747742" y="1161683"/>
                  <a:pt x="1746753" y="1164354"/>
                </a:cubicBezTo>
                <a:cubicBezTo>
                  <a:pt x="1745762" y="1167025"/>
                  <a:pt x="1746076" y="1170006"/>
                  <a:pt x="1747603" y="1172412"/>
                </a:cubicBezTo>
                <a:lnTo>
                  <a:pt x="1747604" y="1172412"/>
                </a:lnTo>
                <a:cubicBezTo>
                  <a:pt x="1749109" y="1174778"/>
                  <a:pt x="1750456" y="1177288"/>
                  <a:pt x="1751610" y="1179855"/>
                </a:cubicBezTo>
                <a:cubicBezTo>
                  <a:pt x="1752688" y="1182250"/>
                  <a:pt x="1754746" y="1184071"/>
                  <a:pt x="1757260" y="1184841"/>
                </a:cubicBezTo>
                <a:cubicBezTo>
                  <a:pt x="1758132" y="1185105"/>
                  <a:pt x="1759031" y="1185237"/>
                  <a:pt x="1759928" y="1185237"/>
                </a:cubicBezTo>
                <a:cubicBezTo>
                  <a:pt x="1761608" y="1185237"/>
                  <a:pt x="1763272" y="1184772"/>
                  <a:pt x="1764728" y="1183871"/>
                </a:cubicBezTo>
                <a:cubicBezTo>
                  <a:pt x="1767006" y="1182458"/>
                  <a:pt x="1769381" y="1181177"/>
                  <a:pt x="1771784" y="1180051"/>
                </a:cubicBezTo>
                <a:cubicBezTo>
                  <a:pt x="1773990" y="1179029"/>
                  <a:pt x="1775690" y="1177162"/>
                  <a:pt x="1776511" y="1174876"/>
                </a:cubicBezTo>
                <a:cubicBezTo>
                  <a:pt x="1777336" y="1172585"/>
                  <a:pt x="1777209" y="1170063"/>
                  <a:pt x="1776163" y="1167869"/>
                </a:cubicBezTo>
                <a:cubicBezTo>
                  <a:pt x="1775086" y="1165611"/>
                  <a:pt x="1774127" y="1163274"/>
                  <a:pt x="1773307" y="1160919"/>
                </a:cubicBezTo>
                <a:cubicBezTo>
                  <a:pt x="1772459" y="1158478"/>
                  <a:pt x="1770615" y="1156514"/>
                  <a:pt x="1768232" y="1155509"/>
                </a:cubicBezTo>
                <a:cubicBezTo>
                  <a:pt x="1767101" y="1155032"/>
                  <a:pt x="1765897" y="1154797"/>
                  <a:pt x="1764697" y="1154797"/>
                </a:cubicBezTo>
                <a:close/>
                <a:moveTo>
                  <a:pt x="4512446" y="1146594"/>
                </a:moveTo>
                <a:cubicBezTo>
                  <a:pt x="4517730" y="1146594"/>
                  <a:pt x="4522951" y="1147995"/>
                  <a:pt x="4527546" y="1150654"/>
                </a:cubicBezTo>
                <a:cubicBezTo>
                  <a:pt x="4534553" y="1154698"/>
                  <a:pt x="4539567" y="1161228"/>
                  <a:pt x="4541658" y="1169040"/>
                </a:cubicBezTo>
                <a:cubicBezTo>
                  <a:pt x="4543749" y="1176852"/>
                  <a:pt x="4542675" y="1185007"/>
                  <a:pt x="4538631" y="1192009"/>
                </a:cubicBezTo>
                <a:cubicBezTo>
                  <a:pt x="4533244" y="1201348"/>
                  <a:pt x="4523192" y="1207149"/>
                  <a:pt x="4512395" y="1207149"/>
                </a:cubicBezTo>
                <a:cubicBezTo>
                  <a:pt x="4507110" y="1207149"/>
                  <a:pt x="4501884" y="1205742"/>
                  <a:pt x="4497277" y="1203088"/>
                </a:cubicBezTo>
                <a:cubicBezTo>
                  <a:pt x="4490281" y="1199045"/>
                  <a:pt x="4485267" y="1192521"/>
                  <a:pt x="4483176" y="1184709"/>
                </a:cubicBezTo>
                <a:cubicBezTo>
                  <a:pt x="4481086" y="1176897"/>
                  <a:pt x="4482160" y="1168736"/>
                  <a:pt x="4486203" y="1161740"/>
                </a:cubicBezTo>
                <a:cubicBezTo>
                  <a:pt x="4491596" y="1152395"/>
                  <a:pt x="4501653" y="1146594"/>
                  <a:pt x="4512446" y="1146594"/>
                </a:cubicBezTo>
                <a:close/>
                <a:moveTo>
                  <a:pt x="1073339" y="1137467"/>
                </a:moveTo>
                <a:cubicBezTo>
                  <a:pt x="1071960" y="1137467"/>
                  <a:pt x="1070585" y="1137777"/>
                  <a:pt x="1069321" y="1138398"/>
                </a:cubicBezTo>
                <a:cubicBezTo>
                  <a:pt x="1069321" y="1138398"/>
                  <a:pt x="1068713" y="1138702"/>
                  <a:pt x="1068652" y="1138731"/>
                </a:cubicBezTo>
                <a:cubicBezTo>
                  <a:pt x="1066469" y="1139862"/>
                  <a:pt x="1064836" y="1141827"/>
                  <a:pt x="1064120" y="1144176"/>
                </a:cubicBezTo>
                <a:cubicBezTo>
                  <a:pt x="1063405" y="1146531"/>
                  <a:pt x="1063669" y="1149069"/>
                  <a:pt x="1064853" y="1151223"/>
                </a:cubicBezTo>
                <a:cubicBezTo>
                  <a:pt x="1065273" y="1151987"/>
                  <a:pt x="1065680" y="1152762"/>
                  <a:pt x="1066073" y="1153549"/>
                </a:cubicBezTo>
                <a:cubicBezTo>
                  <a:pt x="1067665" y="1156731"/>
                  <a:pt x="1070878" y="1158592"/>
                  <a:pt x="1074232" y="1158592"/>
                </a:cubicBezTo>
                <a:cubicBezTo>
                  <a:pt x="1075474" y="1158592"/>
                  <a:pt x="1076731" y="1158334"/>
                  <a:pt x="1077934" y="1157800"/>
                </a:cubicBezTo>
                <a:cubicBezTo>
                  <a:pt x="1080272" y="1156938"/>
                  <a:pt x="1081992" y="1155215"/>
                  <a:pt x="1082983" y="1152929"/>
                </a:cubicBezTo>
                <a:cubicBezTo>
                  <a:pt x="1083971" y="1150649"/>
                  <a:pt x="1083826" y="1148122"/>
                  <a:pt x="1082855" y="1145824"/>
                </a:cubicBezTo>
                <a:cubicBezTo>
                  <a:pt x="1082509" y="1145009"/>
                  <a:pt x="1082181" y="1144187"/>
                  <a:pt x="1081868" y="1143366"/>
                </a:cubicBezTo>
                <a:cubicBezTo>
                  <a:pt x="1080961" y="1140959"/>
                  <a:pt x="1079084" y="1139052"/>
                  <a:pt x="1076693" y="1138105"/>
                </a:cubicBezTo>
                <a:cubicBezTo>
                  <a:pt x="1075614" y="1137680"/>
                  <a:pt x="1074477" y="1137467"/>
                  <a:pt x="1073339" y="1137467"/>
                </a:cubicBezTo>
                <a:close/>
                <a:moveTo>
                  <a:pt x="656088" y="1137151"/>
                </a:moveTo>
                <a:cubicBezTo>
                  <a:pt x="662822" y="1137151"/>
                  <a:pt x="669479" y="1138943"/>
                  <a:pt x="675340" y="1142326"/>
                </a:cubicBezTo>
                <a:cubicBezTo>
                  <a:pt x="684266" y="1147484"/>
                  <a:pt x="690647" y="1155800"/>
                  <a:pt x="693315" y="1165754"/>
                </a:cubicBezTo>
                <a:cubicBezTo>
                  <a:pt x="695983" y="1175702"/>
                  <a:pt x="694613" y="1186098"/>
                  <a:pt x="689461" y="1195024"/>
                </a:cubicBezTo>
                <a:cubicBezTo>
                  <a:pt x="682589" y="1206926"/>
                  <a:pt x="669778" y="1214317"/>
                  <a:pt x="656022" y="1214317"/>
                </a:cubicBezTo>
                <a:cubicBezTo>
                  <a:pt x="649287" y="1214317"/>
                  <a:pt x="642628" y="1212525"/>
                  <a:pt x="636766" y="1209142"/>
                </a:cubicBezTo>
                <a:cubicBezTo>
                  <a:pt x="627841" y="1203989"/>
                  <a:pt x="621460" y="1195673"/>
                  <a:pt x="618792" y="1185719"/>
                </a:cubicBezTo>
                <a:cubicBezTo>
                  <a:pt x="616127" y="1175765"/>
                  <a:pt x="617494" y="1165369"/>
                  <a:pt x="622645" y="1156449"/>
                </a:cubicBezTo>
                <a:cubicBezTo>
                  <a:pt x="629517" y="1144543"/>
                  <a:pt x="642331" y="1137151"/>
                  <a:pt x="656088" y="1137151"/>
                </a:cubicBezTo>
                <a:close/>
                <a:moveTo>
                  <a:pt x="2532658" y="1134171"/>
                </a:moveTo>
                <a:cubicBezTo>
                  <a:pt x="2536733" y="1134171"/>
                  <a:pt x="2540763" y="1135256"/>
                  <a:pt x="2544313" y="1137301"/>
                </a:cubicBezTo>
                <a:cubicBezTo>
                  <a:pt x="2555457" y="1143740"/>
                  <a:pt x="2559295" y="1158047"/>
                  <a:pt x="2552856" y="1169196"/>
                </a:cubicBezTo>
                <a:cubicBezTo>
                  <a:pt x="2548695" y="1176404"/>
                  <a:pt x="2540941" y="1180878"/>
                  <a:pt x="2532619" y="1180878"/>
                </a:cubicBezTo>
                <a:cubicBezTo>
                  <a:pt x="2528539" y="1180878"/>
                  <a:pt x="2524510" y="1179792"/>
                  <a:pt x="2520967" y="1177742"/>
                </a:cubicBezTo>
                <a:cubicBezTo>
                  <a:pt x="2515559" y="1174623"/>
                  <a:pt x="2511696" y="1169591"/>
                  <a:pt x="2510082" y="1163566"/>
                </a:cubicBezTo>
                <a:cubicBezTo>
                  <a:pt x="2508468" y="1157541"/>
                  <a:pt x="2509295" y="1151252"/>
                  <a:pt x="2512414" y="1145853"/>
                </a:cubicBezTo>
                <a:lnTo>
                  <a:pt x="2512415" y="1145853"/>
                </a:lnTo>
                <a:cubicBezTo>
                  <a:pt x="2516573" y="1138645"/>
                  <a:pt x="2524330" y="1134171"/>
                  <a:pt x="2532658" y="1134171"/>
                </a:cubicBezTo>
                <a:close/>
                <a:moveTo>
                  <a:pt x="2012540" y="1133665"/>
                </a:moveTo>
                <a:cubicBezTo>
                  <a:pt x="2011312" y="1133665"/>
                  <a:pt x="2010098" y="1133900"/>
                  <a:pt x="2008995" y="1134435"/>
                </a:cubicBezTo>
                <a:cubicBezTo>
                  <a:pt x="2008992" y="1134435"/>
                  <a:pt x="2008168" y="1134825"/>
                  <a:pt x="2008168" y="1134825"/>
                </a:cubicBezTo>
                <a:cubicBezTo>
                  <a:pt x="2005966" y="1135842"/>
                  <a:pt x="2004259" y="1137685"/>
                  <a:pt x="2003425" y="1139960"/>
                </a:cubicBezTo>
                <a:cubicBezTo>
                  <a:pt x="2002585" y="1142240"/>
                  <a:pt x="2002692" y="1144750"/>
                  <a:pt x="2003711" y="1146950"/>
                </a:cubicBezTo>
                <a:lnTo>
                  <a:pt x="2004004" y="1147582"/>
                </a:lnTo>
                <a:cubicBezTo>
                  <a:pt x="2005003" y="1149793"/>
                  <a:pt x="2006838" y="1151511"/>
                  <a:pt x="2009107" y="1152360"/>
                </a:cubicBezTo>
                <a:cubicBezTo>
                  <a:pt x="2010141" y="1152751"/>
                  <a:pt x="2011227" y="1152940"/>
                  <a:pt x="2012309" y="1152940"/>
                </a:cubicBezTo>
                <a:cubicBezTo>
                  <a:pt x="2013601" y="1152940"/>
                  <a:pt x="2014894" y="1152664"/>
                  <a:pt x="2016091" y="1152119"/>
                </a:cubicBezTo>
                <a:lnTo>
                  <a:pt x="2017047" y="1151683"/>
                </a:lnTo>
                <a:cubicBezTo>
                  <a:pt x="2019293" y="1150666"/>
                  <a:pt x="2021033" y="1148788"/>
                  <a:pt x="2021869" y="1146468"/>
                </a:cubicBezTo>
                <a:cubicBezTo>
                  <a:pt x="2022705" y="1144148"/>
                  <a:pt x="2022564" y="1141585"/>
                  <a:pt x="2021482" y="1139374"/>
                </a:cubicBezTo>
                <a:cubicBezTo>
                  <a:pt x="2020468" y="1137140"/>
                  <a:pt x="2018480" y="1135158"/>
                  <a:pt x="2016172" y="1134325"/>
                </a:cubicBezTo>
                <a:cubicBezTo>
                  <a:pt x="2015017" y="1133906"/>
                  <a:pt x="2013775" y="1133665"/>
                  <a:pt x="2012540" y="1133665"/>
                </a:cubicBezTo>
                <a:close/>
                <a:moveTo>
                  <a:pt x="2879834" y="1132304"/>
                </a:moveTo>
                <a:cubicBezTo>
                  <a:pt x="2885890" y="1132304"/>
                  <a:pt x="2891881" y="1133912"/>
                  <a:pt x="2897153" y="1136956"/>
                </a:cubicBezTo>
                <a:lnTo>
                  <a:pt x="2897154" y="1136957"/>
                </a:lnTo>
                <a:cubicBezTo>
                  <a:pt x="2905177" y="1141592"/>
                  <a:pt x="2910918" y="1149070"/>
                  <a:pt x="2913319" y="1158024"/>
                </a:cubicBezTo>
                <a:cubicBezTo>
                  <a:pt x="2915717" y="1166978"/>
                  <a:pt x="2914485" y="1176335"/>
                  <a:pt x="2909850" y="1184359"/>
                </a:cubicBezTo>
                <a:cubicBezTo>
                  <a:pt x="2903673" y="1195065"/>
                  <a:pt x="2892148" y="1201716"/>
                  <a:pt x="2879773" y="1201716"/>
                </a:cubicBezTo>
                <a:cubicBezTo>
                  <a:pt x="2873716" y="1201716"/>
                  <a:pt x="2867726" y="1200102"/>
                  <a:pt x="2862450" y="1197058"/>
                </a:cubicBezTo>
                <a:cubicBezTo>
                  <a:pt x="2854422" y="1192423"/>
                  <a:pt x="2848680" y="1184945"/>
                  <a:pt x="2846279" y="1175991"/>
                </a:cubicBezTo>
                <a:cubicBezTo>
                  <a:pt x="2843883" y="1167036"/>
                  <a:pt x="2845116" y="1157685"/>
                  <a:pt x="2849748" y="1149661"/>
                </a:cubicBezTo>
                <a:cubicBezTo>
                  <a:pt x="2855932" y="1138955"/>
                  <a:pt x="2867458" y="1132304"/>
                  <a:pt x="2879834" y="1132304"/>
                </a:cubicBezTo>
                <a:close/>
                <a:moveTo>
                  <a:pt x="1594382" y="1128047"/>
                </a:moveTo>
                <a:cubicBezTo>
                  <a:pt x="1601112" y="1128047"/>
                  <a:pt x="1607773" y="1129840"/>
                  <a:pt x="1613633" y="1133223"/>
                </a:cubicBezTo>
                <a:cubicBezTo>
                  <a:pt x="1622560" y="1138375"/>
                  <a:pt x="1628940" y="1146691"/>
                  <a:pt x="1631608" y="1156645"/>
                </a:cubicBezTo>
                <a:cubicBezTo>
                  <a:pt x="1634273" y="1166599"/>
                  <a:pt x="1632906" y="1176995"/>
                  <a:pt x="1627754" y="1185915"/>
                </a:cubicBezTo>
                <a:cubicBezTo>
                  <a:pt x="1620882" y="1197822"/>
                  <a:pt x="1608068" y="1205213"/>
                  <a:pt x="1594312" y="1205213"/>
                </a:cubicBezTo>
                <a:cubicBezTo>
                  <a:pt x="1587578" y="1205213"/>
                  <a:pt x="1580919" y="1203421"/>
                  <a:pt x="1575057" y="1200038"/>
                </a:cubicBezTo>
                <a:cubicBezTo>
                  <a:pt x="1556636" y="1189401"/>
                  <a:pt x="1550304" y="1165760"/>
                  <a:pt x="1560936" y="1147346"/>
                </a:cubicBezTo>
                <a:cubicBezTo>
                  <a:pt x="1567807" y="1135439"/>
                  <a:pt x="1580624" y="1128047"/>
                  <a:pt x="1594382" y="1128047"/>
                </a:cubicBezTo>
                <a:close/>
                <a:moveTo>
                  <a:pt x="552867" y="1126175"/>
                </a:moveTo>
                <a:cubicBezTo>
                  <a:pt x="554964" y="1126175"/>
                  <a:pt x="557031" y="1126732"/>
                  <a:pt x="558849" y="1127783"/>
                </a:cubicBezTo>
                <a:cubicBezTo>
                  <a:pt x="561621" y="1129385"/>
                  <a:pt x="563603" y="1131970"/>
                  <a:pt x="564432" y="1135072"/>
                </a:cubicBezTo>
                <a:cubicBezTo>
                  <a:pt x="565266" y="1138168"/>
                  <a:pt x="564843" y="1141401"/>
                  <a:pt x="563247" y="1144170"/>
                </a:cubicBezTo>
                <a:cubicBezTo>
                  <a:pt x="561106" y="1147875"/>
                  <a:pt x="557123" y="1150178"/>
                  <a:pt x="552847" y="1150178"/>
                </a:cubicBezTo>
                <a:cubicBezTo>
                  <a:pt x="550753" y="1150178"/>
                  <a:pt x="548683" y="1149621"/>
                  <a:pt x="546859" y="1148564"/>
                </a:cubicBezTo>
                <a:cubicBezTo>
                  <a:pt x="544083" y="1146961"/>
                  <a:pt x="542095" y="1144371"/>
                  <a:pt x="541266" y="1141275"/>
                </a:cubicBezTo>
                <a:cubicBezTo>
                  <a:pt x="540439" y="1138185"/>
                  <a:pt x="540863" y="1134951"/>
                  <a:pt x="542468" y="1132171"/>
                </a:cubicBezTo>
                <a:cubicBezTo>
                  <a:pt x="544602" y="1128472"/>
                  <a:pt x="548588" y="1126175"/>
                  <a:pt x="552867" y="1126175"/>
                </a:cubicBezTo>
                <a:close/>
                <a:moveTo>
                  <a:pt x="4165294" y="1125205"/>
                </a:moveTo>
                <a:cubicBezTo>
                  <a:pt x="4172654" y="1125205"/>
                  <a:pt x="4179929" y="1127163"/>
                  <a:pt x="4186339" y="1130862"/>
                </a:cubicBezTo>
                <a:cubicBezTo>
                  <a:pt x="4196103" y="1136497"/>
                  <a:pt x="4203076" y="1145589"/>
                  <a:pt x="4205994" y="1156473"/>
                </a:cubicBezTo>
                <a:cubicBezTo>
                  <a:pt x="4208906" y="1167352"/>
                  <a:pt x="4207407" y="1178724"/>
                  <a:pt x="4201778" y="1188477"/>
                </a:cubicBezTo>
                <a:cubicBezTo>
                  <a:pt x="4194265" y="1201492"/>
                  <a:pt x="4180250" y="1209573"/>
                  <a:pt x="4165211" y="1209573"/>
                </a:cubicBezTo>
                <a:cubicBezTo>
                  <a:pt x="4157853" y="1209573"/>
                  <a:pt x="4150576" y="1207615"/>
                  <a:pt x="4144163" y="1203916"/>
                </a:cubicBezTo>
                <a:cubicBezTo>
                  <a:pt x="4124029" y="1192285"/>
                  <a:pt x="4117102" y="1166438"/>
                  <a:pt x="4128727" y="1146301"/>
                </a:cubicBezTo>
                <a:cubicBezTo>
                  <a:pt x="4136240" y="1133286"/>
                  <a:pt x="4150252" y="1125205"/>
                  <a:pt x="4165294" y="1125205"/>
                </a:cubicBezTo>
                <a:close/>
                <a:moveTo>
                  <a:pt x="3304416" y="1118071"/>
                </a:moveTo>
                <a:cubicBezTo>
                  <a:pt x="3302494" y="1118071"/>
                  <a:pt x="3300593" y="1118680"/>
                  <a:pt x="3299006" y="1119852"/>
                </a:cubicBezTo>
                <a:cubicBezTo>
                  <a:pt x="3292792" y="1124435"/>
                  <a:pt x="3285824" y="1127692"/>
                  <a:pt x="3278296" y="1129530"/>
                </a:cubicBezTo>
                <a:cubicBezTo>
                  <a:pt x="3275359" y="1130248"/>
                  <a:pt x="3272969" y="1132379"/>
                  <a:pt x="3271915" y="1135210"/>
                </a:cubicBezTo>
                <a:cubicBezTo>
                  <a:pt x="3270864" y="1138047"/>
                  <a:pt x="3271283" y="1141218"/>
                  <a:pt x="3273038" y="1143676"/>
                </a:cubicBezTo>
                <a:cubicBezTo>
                  <a:pt x="3277467" y="1149891"/>
                  <a:pt x="3280542" y="1156818"/>
                  <a:pt x="3282185" y="1164268"/>
                </a:cubicBezTo>
                <a:cubicBezTo>
                  <a:pt x="3282854" y="1167306"/>
                  <a:pt x="3285022" y="1169793"/>
                  <a:pt x="3287940" y="1170867"/>
                </a:cubicBezTo>
                <a:cubicBezTo>
                  <a:pt x="3288962" y="1171241"/>
                  <a:pt x="3290028" y="1171424"/>
                  <a:pt x="3291087" y="1171424"/>
                </a:cubicBezTo>
                <a:cubicBezTo>
                  <a:pt x="3293049" y="1171424"/>
                  <a:pt x="3294989" y="1170792"/>
                  <a:pt x="3296597" y="1169574"/>
                </a:cubicBezTo>
                <a:cubicBezTo>
                  <a:pt x="3302945" y="1164756"/>
                  <a:pt x="3310122" y="1161436"/>
                  <a:pt x="3317929" y="1159701"/>
                </a:cubicBezTo>
                <a:cubicBezTo>
                  <a:pt x="3320972" y="1159029"/>
                  <a:pt x="3323460" y="1156841"/>
                  <a:pt x="3324522" y="1153905"/>
                </a:cubicBezTo>
                <a:cubicBezTo>
                  <a:pt x="3325585" y="1150970"/>
                  <a:pt x="3325070" y="1147696"/>
                  <a:pt x="3323163" y="1145233"/>
                </a:cubicBezTo>
                <a:cubicBezTo>
                  <a:pt x="3318484" y="1139173"/>
                  <a:pt x="3315147" y="1132344"/>
                  <a:pt x="3313246" y="1124923"/>
                </a:cubicBezTo>
                <a:cubicBezTo>
                  <a:pt x="3312495" y="1121988"/>
                  <a:pt x="3310332" y="1119616"/>
                  <a:pt x="3307474" y="1118599"/>
                </a:cubicBezTo>
                <a:cubicBezTo>
                  <a:pt x="3306481" y="1118244"/>
                  <a:pt x="3305445" y="1118071"/>
                  <a:pt x="3304416" y="1118071"/>
                </a:cubicBezTo>
                <a:close/>
                <a:moveTo>
                  <a:pt x="4409250" y="1105160"/>
                </a:moveTo>
                <a:cubicBezTo>
                  <a:pt x="4415212" y="1105160"/>
                  <a:pt x="4421105" y="1106745"/>
                  <a:pt x="4426292" y="1109737"/>
                </a:cubicBezTo>
                <a:cubicBezTo>
                  <a:pt x="4442592" y="1119150"/>
                  <a:pt x="4448198" y="1140080"/>
                  <a:pt x="4438790" y="1156387"/>
                </a:cubicBezTo>
                <a:cubicBezTo>
                  <a:pt x="4432707" y="1166915"/>
                  <a:pt x="4421363" y="1173463"/>
                  <a:pt x="4409181" y="1173463"/>
                </a:cubicBezTo>
                <a:cubicBezTo>
                  <a:pt x="4403225" y="1173463"/>
                  <a:pt x="4397332" y="1171878"/>
                  <a:pt x="4392145" y="1168885"/>
                </a:cubicBezTo>
                <a:cubicBezTo>
                  <a:pt x="4375845" y="1159472"/>
                  <a:pt x="4370233" y="1138547"/>
                  <a:pt x="4379641" y="1122235"/>
                </a:cubicBezTo>
                <a:cubicBezTo>
                  <a:pt x="4385724" y="1111707"/>
                  <a:pt x="4397068" y="1105160"/>
                  <a:pt x="4409250" y="1105160"/>
                </a:cubicBezTo>
                <a:close/>
                <a:moveTo>
                  <a:pt x="4062075" y="1104533"/>
                </a:moveTo>
                <a:cubicBezTo>
                  <a:pt x="4066485" y="1104533"/>
                  <a:pt x="4070851" y="1105705"/>
                  <a:pt x="4074699" y="1107927"/>
                </a:cubicBezTo>
                <a:cubicBezTo>
                  <a:pt x="4086766" y="1114901"/>
                  <a:pt x="4090922" y="1130397"/>
                  <a:pt x="4083952" y="1142464"/>
                </a:cubicBezTo>
                <a:cubicBezTo>
                  <a:pt x="4079446" y="1150270"/>
                  <a:pt x="4071049" y="1155118"/>
                  <a:pt x="4062034" y="1155118"/>
                </a:cubicBezTo>
                <a:cubicBezTo>
                  <a:pt x="4057620" y="1155118"/>
                  <a:pt x="4053255" y="1153941"/>
                  <a:pt x="4049410" y="1151723"/>
                </a:cubicBezTo>
                <a:cubicBezTo>
                  <a:pt x="4043557" y="1148346"/>
                  <a:pt x="4039376" y="1142895"/>
                  <a:pt x="4037627" y="1136370"/>
                </a:cubicBezTo>
                <a:cubicBezTo>
                  <a:pt x="4035880" y="1129845"/>
                  <a:pt x="4036777" y="1123028"/>
                  <a:pt x="4040154" y="1117175"/>
                </a:cubicBezTo>
                <a:cubicBezTo>
                  <a:pt x="4044661" y="1109381"/>
                  <a:pt x="4053060" y="1104533"/>
                  <a:pt x="4062075" y="1104533"/>
                </a:cubicBezTo>
                <a:close/>
                <a:moveTo>
                  <a:pt x="4653182" y="1103109"/>
                </a:moveTo>
                <a:cubicBezTo>
                  <a:pt x="4654602" y="1103109"/>
                  <a:pt x="4656003" y="1103488"/>
                  <a:pt x="4657238" y="1104200"/>
                </a:cubicBezTo>
                <a:cubicBezTo>
                  <a:pt x="4661109" y="1106434"/>
                  <a:pt x="4662448" y="1111414"/>
                  <a:pt x="4660213" y="1115291"/>
                </a:cubicBezTo>
                <a:cubicBezTo>
                  <a:pt x="4658766" y="1117795"/>
                  <a:pt x="4656066" y="1119358"/>
                  <a:pt x="4653171" y="1119358"/>
                </a:cubicBezTo>
                <a:cubicBezTo>
                  <a:pt x="4651753" y="1119358"/>
                  <a:pt x="4650351" y="1118979"/>
                  <a:pt x="4649122" y="1118266"/>
                </a:cubicBezTo>
                <a:lnTo>
                  <a:pt x="4649121" y="1118266"/>
                </a:lnTo>
                <a:cubicBezTo>
                  <a:pt x="4647203" y="1117164"/>
                  <a:pt x="4645900" y="1115463"/>
                  <a:pt x="4645331" y="1113338"/>
                </a:cubicBezTo>
                <a:cubicBezTo>
                  <a:pt x="4644762" y="1111213"/>
                  <a:pt x="4645044" y="1109077"/>
                  <a:pt x="4646147" y="1107170"/>
                </a:cubicBezTo>
                <a:cubicBezTo>
                  <a:pt x="4647594" y="1104665"/>
                  <a:pt x="4650288" y="1103109"/>
                  <a:pt x="4653182" y="1103109"/>
                </a:cubicBezTo>
                <a:close/>
                <a:moveTo>
                  <a:pt x="3470971" y="1100414"/>
                </a:moveTo>
                <a:cubicBezTo>
                  <a:pt x="3479344" y="1100414"/>
                  <a:pt x="3487627" y="1102643"/>
                  <a:pt x="3494921" y="1106853"/>
                </a:cubicBezTo>
                <a:cubicBezTo>
                  <a:pt x="3517837" y="1120086"/>
                  <a:pt x="3525718" y="1149494"/>
                  <a:pt x="3512488" y="1172411"/>
                </a:cubicBezTo>
                <a:cubicBezTo>
                  <a:pt x="3503939" y="1187218"/>
                  <a:pt x="3487998" y="1196414"/>
                  <a:pt x="3470884" y="1196414"/>
                </a:cubicBezTo>
                <a:cubicBezTo>
                  <a:pt x="3462504" y="1196414"/>
                  <a:pt x="3454221" y="1194186"/>
                  <a:pt x="3446930" y="1189976"/>
                </a:cubicBezTo>
                <a:cubicBezTo>
                  <a:pt x="3435827" y="1183566"/>
                  <a:pt x="3427889" y="1173222"/>
                  <a:pt x="3424570" y="1160838"/>
                </a:cubicBezTo>
                <a:cubicBezTo>
                  <a:pt x="3421253" y="1148455"/>
                  <a:pt x="3422956" y="1135526"/>
                  <a:pt x="3429365" y="1124423"/>
                </a:cubicBezTo>
                <a:lnTo>
                  <a:pt x="3429367" y="1124423"/>
                </a:lnTo>
                <a:cubicBezTo>
                  <a:pt x="3437916" y="1109616"/>
                  <a:pt x="3453857" y="1100414"/>
                  <a:pt x="3470971" y="1100414"/>
                </a:cubicBezTo>
                <a:close/>
                <a:moveTo>
                  <a:pt x="2776629" y="1098893"/>
                </a:moveTo>
                <a:cubicBezTo>
                  <a:pt x="2781952" y="1098893"/>
                  <a:pt x="2787225" y="1100312"/>
                  <a:pt x="2791874" y="1103000"/>
                </a:cubicBezTo>
                <a:cubicBezTo>
                  <a:pt x="2798942" y="1107072"/>
                  <a:pt x="2803993" y="1113660"/>
                  <a:pt x="2806107" y="1121540"/>
                </a:cubicBezTo>
                <a:cubicBezTo>
                  <a:pt x="2808215" y="1129420"/>
                  <a:pt x="2807132" y="1137657"/>
                  <a:pt x="2803052" y="1144722"/>
                </a:cubicBezTo>
                <a:cubicBezTo>
                  <a:pt x="2797613" y="1154148"/>
                  <a:pt x="2787466" y="1160000"/>
                  <a:pt x="2776571" y="1160000"/>
                </a:cubicBezTo>
                <a:cubicBezTo>
                  <a:pt x="2771240" y="1160000"/>
                  <a:pt x="2765965" y="1158582"/>
                  <a:pt x="2761318" y="1155905"/>
                </a:cubicBezTo>
                <a:cubicBezTo>
                  <a:pt x="2746738" y="1147485"/>
                  <a:pt x="2741721" y="1128761"/>
                  <a:pt x="2750144" y="1114172"/>
                </a:cubicBezTo>
                <a:cubicBezTo>
                  <a:pt x="2755586" y="1104746"/>
                  <a:pt x="2765732" y="1098893"/>
                  <a:pt x="2776629" y="1098893"/>
                </a:cubicBezTo>
                <a:close/>
                <a:moveTo>
                  <a:pt x="1491172" y="1096021"/>
                </a:moveTo>
                <a:cubicBezTo>
                  <a:pt x="1496942" y="1096021"/>
                  <a:pt x="1502643" y="1097554"/>
                  <a:pt x="1507660" y="1100455"/>
                </a:cubicBezTo>
                <a:cubicBezTo>
                  <a:pt x="1515291" y="1104860"/>
                  <a:pt x="1520750" y="1111982"/>
                  <a:pt x="1523038" y="1120517"/>
                </a:cubicBezTo>
                <a:cubicBezTo>
                  <a:pt x="1525324" y="1129058"/>
                  <a:pt x="1524161" y="1137961"/>
                  <a:pt x="1519758" y="1145588"/>
                </a:cubicBezTo>
                <a:cubicBezTo>
                  <a:pt x="1513874" y="1155778"/>
                  <a:pt x="1502898" y="1162113"/>
                  <a:pt x="1491115" y="1162113"/>
                </a:cubicBezTo>
                <a:cubicBezTo>
                  <a:pt x="1485345" y="1162113"/>
                  <a:pt x="1479645" y="1160580"/>
                  <a:pt x="1474628" y="1157679"/>
                </a:cubicBezTo>
                <a:lnTo>
                  <a:pt x="1474628" y="1157678"/>
                </a:lnTo>
                <a:cubicBezTo>
                  <a:pt x="1466982" y="1153267"/>
                  <a:pt x="1461516" y="1146145"/>
                  <a:pt x="1459229" y="1137616"/>
                </a:cubicBezTo>
                <a:cubicBezTo>
                  <a:pt x="1456946" y="1129093"/>
                  <a:pt x="1458121" y="1120190"/>
                  <a:pt x="1462532" y="1112551"/>
                </a:cubicBezTo>
                <a:cubicBezTo>
                  <a:pt x="1468416" y="1102356"/>
                  <a:pt x="1479393" y="1096021"/>
                  <a:pt x="1491172" y="1096021"/>
                </a:cubicBezTo>
                <a:close/>
                <a:moveTo>
                  <a:pt x="3200116" y="1082650"/>
                </a:moveTo>
                <a:cubicBezTo>
                  <a:pt x="3198286" y="1082650"/>
                  <a:pt x="3196467" y="1083202"/>
                  <a:pt x="3194918" y="1084275"/>
                </a:cubicBezTo>
                <a:cubicBezTo>
                  <a:pt x="3189356" y="1088135"/>
                  <a:pt x="3183218" y="1090984"/>
                  <a:pt x="3176685" y="1092736"/>
                </a:cubicBezTo>
                <a:cubicBezTo>
                  <a:pt x="3173839" y="1093500"/>
                  <a:pt x="3171539" y="1095591"/>
                  <a:pt x="3170508" y="1098348"/>
                </a:cubicBezTo>
                <a:cubicBezTo>
                  <a:pt x="3169477" y="1101104"/>
                  <a:pt x="3169838" y="1104194"/>
                  <a:pt x="3171484" y="1106636"/>
                </a:cubicBezTo>
                <a:cubicBezTo>
                  <a:pt x="3175341" y="1112362"/>
                  <a:pt x="3178121" y="1118657"/>
                  <a:pt x="3179747" y="1125348"/>
                </a:cubicBezTo>
                <a:cubicBezTo>
                  <a:pt x="3180463" y="1128295"/>
                  <a:pt x="3182592" y="1130690"/>
                  <a:pt x="3185434" y="1131747"/>
                </a:cubicBezTo>
                <a:cubicBezTo>
                  <a:pt x="3186465" y="1132132"/>
                  <a:pt x="3187538" y="1132316"/>
                  <a:pt x="3188607" y="1132316"/>
                </a:cubicBezTo>
                <a:cubicBezTo>
                  <a:pt x="3190484" y="1132316"/>
                  <a:pt x="3192345" y="1131736"/>
                  <a:pt x="3193916" y="1130610"/>
                </a:cubicBezTo>
                <a:cubicBezTo>
                  <a:pt x="3199625" y="1126521"/>
                  <a:pt x="3205971" y="1123551"/>
                  <a:pt x="3212776" y="1121794"/>
                </a:cubicBezTo>
                <a:cubicBezTo>
                  <a:pt x="3215699" y="1121035"/>
                  <a:pt x="3218057" y="1118876"/>
                  <a:pt x="3219073" y="1116033"/>
                </a:cubicBezTo>
                <a:cubicBezTo>
                  <a:pt x="3220090" y="1113190"/>
                  <a:pt x="3219633" y="1110031"/>
                  <a:pt x="3217853" y="1107590"/>
                </a:cubicBezTo>
                <a:lnTo>
                  <a:pt x="3217852" y="1107589"/>
                </a:lnTo>
                <a:cubicBezTo>
                  <a:pt x="3213795" y="1102035"/>
                  <a:pt x="3210776" y="1095866"/>
                  <a:pt x="3208878" y="1089249"/>
                </a:cubicBezTo>
                <a:cubicBezTo>
                  <a:pt x="3208068" y="1086423"/>
                  <a:pt x="3205945" y="1084165"/>
                  <a:pt x="3203177" y="1083178"/>
                </a:cubicBezTo>
                <a:cubicBezTo>
                  <a:pt x="3202181" y="1082822"/>
                  <a:pt x="3201147" y="1082650"/>
                  <a:pt x="3200116" y="1082650"/>
                </a:cubicBezTo>
                <a:close/>
                <a:moveTo>
                  <a:pt x="2268622" y="1079934"/>
                </a:moveTo>
                <a:cubicBezTo>
                  <a:pt x="2266190" y="1079934"/>
                  <a:pt x="2263809" y="1080904"/>
                  <a:pt x="2262064" y="1082714"/>
                </a:cubicBezTo>
                <a:cubicBezTo>
                  <a:pt x="2256656" y="1088314"/>
                  <a:pt x="2250226" y="1092581"/>
                  <a:pt x="2242955" y="1095402"/>
                </a:cubicBezTo>
                <a:cubicBezTo>
                  <a:pt x="2240318" y="1096424"/>
                  <a:pt x="2238308" y="1098612"/>
                  <a:pt x="2237506" y="1101323"/>
                </a:cubicBezTo>
                <a:cubicBezTo>
                  <a:pt x="2236708" y="1104034"/>
                  <a:pt x="2237210" y="1106963"/>
                  <a:pt x="2238870" y="1109255"/>
                </a:cubicBezTo>
                <a:lnTo>
                  <a:pt x="2238870" y="1109254"/>
                </a:lnTo>
                <a:cubicBezTo>
                  <a:pt x="2242061" y="1113654"/>
                  <a:pt x="2244700" y="1118479"/>
                  <a:pt x="2246710" y="1123590"/>
                </a:cubicBezTo>
                <a:cubicBezTo>
                  <a:pt x="2247652" y="1125979"/>
                  <a:pt x="2249560" y="1127864"/>
                  <a:pt x="2251963" y="1128771"/>
                </a:cubicBezTo>
                <a:cubicBezTo>
                  <a:pt x="2253008" y="1129168"/>
                  <a:pt x="2254103" y="1129363"/>
                  <a:pt x="2255193" y="1129363"/>
                </a:cubicBezTo>
                <a:cubicBezTo>
                  <a:pt x="2256618" y="1129363"/>
                  <a:pt x="2258037" y="1129030"/>
                  <a:pt x="2259333" y="1128370"/>
                </a:cubicBezTo>
                <a:cubicBezTo>
                  <a:pt x="2265357" y="1125297"/>
                  <a:pt x="2271808" y="1123195"/>
                  <a:pt x="2278498" y="1122121"/>
                </a:cubicBezTo>
                <a:cubicBezTo>
                  <a:pt x="2281517" y="1121638"/>
                  <a:pt x="2284090" y="1119668"/>
                  <a:pt x="2285353" y="1116883"/>
                </a:cubicBezTo>
                <a:cubicBezTo>
                  <a:pt x="2286617" y="1114102"/>
                  <a:pt x="2286399" y="1110869"/>
                  <a:pt x="2284776" y="1108279"/>
                </a:cubicBezTo>
                <a:cubicBezTo>
                  <a:pt x="2280954" y="1102185"/>
                  <a:pt x="2278498" y="1095172"/>
                  <a:pt x="2277678" y="1088009"/>
                </a:cubicBezTo>
                <a:cubicBezTo>
                  <a:pt x="2277273" y="1084505"/>
                  <a:pt x="2274887" y="1081548"/>
                  <a:pt x="2271546" y="1080416"/>
                </a:cubicBezTo>
                <a:cubicBezTo>
                  <a:pt x="2270590" y="1080088"/>
                  <a:pt x="2269598" y="1079934"/>
                  <a:pt x="2268622" y="1079934"/>
                </a:cubicBezTo>
                <a:close/>
                <a:moveTo>
                  <a:pt x="2429473" y="1078606"/>
                </a:moveTo>
                <a:cubicBezTo>
                  <a:pt x="2436681" y="1078606"/>
                  <a:pt x="2443818" y="1080525"/>
                  <a:pt x="2450109" y="1084155"/>
                </a:cubicBezTo>
                <a:cubicBezTo>
                  <a:pt x="2469848" y="1095556"/>
                  <a:pt x="2476637" y="1120891"/>
                  <a:pt x="2465241" y="1140638"/>
                </a:cubicBezTo>
                <a:cubicBezTo>
                  <a:pt x="2457875" y="1153389"/>
                  <a:pt x="2444139" y="1161315"/>
                  <a:pt x="2429396" y="1161315"/>
                </a:cubicBezTo>
                <a:cubicBezTo>
                  <a:pt x="2422187" y="1161315"/>
                  <a:pt x="2415051" y="1159396"/>
                  <a:pt x="2408758" y="1155766"/>
                </a:cubicBezTo>
                <a:cubicBezTo>
                  <a:pt x="2389020" y="1144365"/>
                  <a:pt x="2382231" y="1119030"/>
                  <a:pt x="2393626" y="1099283"/>
                </a:cubicBezTo>
                <a:cubicBezTo>
                  <a:pt x="2400994" y="1086533"/>
                  <a:pt x="2414729" y="1078606"/>
                  <a:pt x="2429473" y="1078606"/>
                </a:cubicBezTo>
                <a:close/>
                <a:moveTo>
                  <a:pt x="796856" y="1067360"/>
                </a:moveTo>
                <a:cubicBezTo>
                  <a:pt x="804309" y="1067360"/>
                  <a:pt x="811685" y="1069342"/>
                  <a:pt x="818186" y="1073092"/>
                </a:cubicBezTo>
                <a:cubicBezTo>
                  <a:pt x="838584" y="1084872"/>
                  <a:pt x="845600" y="1111058"/>
                  <a:pt x="833823" y="1131465"/>
                </a:cubicBezTo>
                <a:cubicBezTo>
                  <a:pt x="826213" y="1144647"/>
                  <a:pt x="812017" y="1152837"/>
                  <a:pt x="796776" y="1152837"/>
                </a:cubicBezTo>
                <a:cubicBezTo>
                  <a:pt x="789324" y="1152837"/>
                  <a:pt x="781949" y="1150856"/>
                  <a:pt x="775450" y="1147105"/>
                </a:cubicBezTo>
                <a:cubicBezTo>
                  <a:pt x="755051" y="1135319"/>
                  <a:pt x="748034" y="1109134"/>
                  <a:pt x="759810" y="1088727"/>
                </a:cubicBezTo>
                <a:cubicBezTo>
                  <a:pt x="767423" y="1075551"/>
                  <a:pt x="781620" y="1067360"/>
                  <a:pt x="796856" y="1067360"/>
                </a:cubicBezTo>
                <a:close/>
                <a:moveTo>
                  <a:pt x="3611703" y="1066349"/>
                </a:moveTo>
                <a:cubicBezTo>
                  <a:pt x="3614575" y="1066349"/>
                  <a:pt x="3617410" y="1067107"/>
                  <a:pt x="3619900" y="1068549"/>
                </a:cubicBezTo>
                <a:cubicBezTo>
                  <a:pt x="3627742" y="1073075"/>
                  <a:pt x="3630442" y="1083143"/>
                  <a:pt x="3625916" y="1090989"/>
                </a:cubicBezTo>
                <a:cubicBezTo>
                  <a:pt x="3622990" y="1096056"/>
                  <a:pt x="3617533" y="1099209"/>
                  <a:pt x="3611674" y="1099209"/>
                </a:cubicBezTo>
                <a:cubicBezTo>
                  <a:pt x="3608805" y="1099209"/>
                  <a:pt x="3605973" y="1098445"/>
                  <a:pt x="3603484" y="1097003"/>
                </a:cubicBezTo>
                <a:cubicBezTo>
                  <a:pt x="3599677" y="1094809"/>
                  <a:pt x="3596958" y="1091265"/>
                  <a:pt x="3595819" y="1087026"/>
                </a:cubicBezTo>
                <a:cubicBezTo>
                  <a:pt x="3594685" y="1082787"/>
                  <a:pt x="3595268" y="1078365"/>
                  <a:pt x="3597463" y="1074563"/>
                </a:cubicBezTo>
                <a:cubicBezTo>
                  <a:pt x="3600385" y="1069497"/>
                  <a:pt x="3605842" y="1066349"/>
                  <a:pt x="3611703" y="1066349"/>
                </a:cubicBezTo>
                <a:close/>
                <a:moveTo>
                  <a:pt x="2673423" y="1064655"/>
                </a:moveTo>
                <a:cubicBezTo>
                  <a:pt x="2678176" y="1064655"/>
                  <a:pt x="2682874" y="1065918"/>
                  <a:pt x="2687007" y="1068302"/>
                </a:cubicBezTo>
                <a:cubicBezTo>
                  <a:pt x="2693305" y="1071943"/>
                  <a:pt x="2697813" y="1077819"/>
                  <a:pt x="2699694" y="1084838"/>
                </a:cubicBezTo>
                <a:cubicBezTo>
                  <a:pt x="2701575" y="1091863"/>
                  <a:pt x="2700611" y="1099203"/>
                  <a:pt x="2696975" y="1105504"/>
                </a:cubicBezTo>
                <a:cubicBezTo>
                  <a:pt x="2692125" y="1113895"/>
                  <a:pt x="2683078" y="1119116"/>
                  <a:pt x="2673372" y="1119116"/>
                </a:cubicBezTo>
                <a:cubicBezTo>
                  <a:pt x="2668618" y="1119116"/>
                  <a:pt x="2663919" y="1117853"/>
                  <a:pt x="2659787" y="1115469"/>
                </a:cubicBezTo>
                <a:cubicBezTo>
                  <a:pt x="2653489" y="1111828"/>
                  <a:pt x="2648980" y="1105952"/>
                  <a:pt x="2647099" y="1098933"/>
                </a:cubicBezTo>
                <a:cubicBezTo>
                  <a:pt x="2645220" y="1091908"/>
                  <a:pt x="2646183" y="1084568"/>
                  <a:pt x="2649819" y="1078268"/>
                </a:cubicBezTo>
                <a:cubicBezTo>
                  <a:pt x="2654667" y="1069870"/>
                  <a:pt x="2663714" y="1064655"/>
                  <a:pt x="2673423" y="1064655"/>
                </a:cubicBezTo>
                <a:close/>
                <a:moveTo>
                  <a:pt x="4306048" y="1063719"/>
                </a:moveTo>
                <a:cubicBezTo>
                  <a:pt x="4312688" y="1063719"/>
                  <a:pt x="4319254" y="1065482"/>
                  <a:pt x="4325026" y="1068819"/>
                </a:cubicBezTo>
                <a:cubicBezTo>
                  <a:pt x="4333819" y="1073897"/>
                  <a:pt x="4340114" y="1082093"/>
                  <a:pt x="4342745" y="1091909"/>
                </a:cubicBezTo>
                <a:cubicBezTo>
                  <a:pt x="4345370" y="1101719"/>
                  <a:pt x="4344020" y="1111966"/>
                  <a:pt x="4338943" y="1120765"/>
                </a:cubicBezTo>
                <a:cubicBezTo>
                  <a:pt x="4332170" y="1132487"/>
                  <a:pt x="4319540" y="1139776"/>
                  <a:pt x="4305979" y="1139776"/>
                </a:cubicBezTo>
                <a:cubicBezTo>
                  <a:pt x="4299340" y="1139776"/>
                  <a:pt x="4292780" y="1138013"/>
                  <a:pt x="4287008" y="1134676"/>
                </a:cubicBezTo>
                <a:cubicBezTo>
                  <a:pt x="4268852" y="1124194"/>
                  <a:pt x="4262603" y="1100892"/>
                  <a:pt x="4273085" y="1082736"/>
                </a:cubicBezTo>
                <a:cubicBezTo>
                  <a:pt x="4279858" y="1071008"/>
                  <a:pt x="4292487" y="1063719"/>
                  <a:pt x="4306048" y="1063719"/>
                </a:cubicBezTo>
                <a:close/>
                <a:moveTo>
                  <a:pt x="4549987" y="1063052"/>
                </a:moveTo>
                <a:cubicBezTo>
                  <a:pt x="4551837" y="1063052"/>
                  <a:pt x="4553669" y="1063546"/>
                  <a:pt x="4555283" y="1064482"/>
                </a:cubicBezTo>
                <a:cubicBezTo>
                  <a:pt x="4557741" y="1065901"/>
                  <a:pt x="4559493" y="1068187"/>
                  <a:pt x="4560228" y="1070921"/>
                </a:cubicBezTo>
                <a:cubicBezTo>
                  <a:pt x="4560963" y="1073666"/>
                  <a:pt x="4560584" y="1076521"/>
                  <a:pt x="4559171" y="1078985"/>
                </a:cubicBezTo>
                <a:cubicBezTo>
                  <a:pt x="4557282" y="1082253"/>
                  <a:pt x="4553761" y="1084287"/>
                  <a:pt x="4549976" y="1084287"/>
                </a:cubicBezTo>
                <a:cubicBezTo>
                  <a:pt x="4548120" y="1084287"/>
                  <a:pt x="4546288" y="1083793"/>
                  <a:pt x="4544674" y="1082862"/>
                </a:cubicBezTo>
                <a:cubicBezTo>
                  <a:pt x="4539608" y="1079938"/>
                  <a:pt x="4537862" y="1073436"/>
                  <a:pt x="4540786" y="1068365"/>
                </a:cubicBezTo>
                <a:cubicBezTo>
                  <a:pt x="4542676" y="1065091"/>
                  <a:pt x="4546202" y="1063052"/>
                  <a:pt x="4549987" y="1063052"/>
                </a:cubicBezTo>
                <a:close/>
                <a:moveTo>
                  <a:pt x="693629" y="1056930"/>
                </a:moveTo>
                <a:cubicBezTo>
                  <a:pt x="696348" y="1056930"/>
                  <a:pt x="699042" y="1057653"/>
                  <a:pt x="701417" y="1059026"/>
                </a:cubicBezTo>
                <a:cubicBezTo>
                  <a:pt x="705021" y="1061106"/>
                  <a:pt x="707603" y="1064471"/>
                  <a:pt x="708683" y="1068498"/>
                </a:cubicBezTo>
                <a:cubicBezTo>
                  <a:pt x="709761" y="1072524"/>
                  <a:pt x="709206" y="1076728"/>
                  <a:pt x="707124" y="1080335"/>
                </a:cubicBezTo>
                <a:cubicBezTo>
                  <a:pt x="704348" y="1085148"/>
                  <a:pt x="699169" y="1088135"/>
                  <a:pt x="693612" y="1088141"/>
                </a:cubicBezTo>
                <a:cubicBezTo>
                  <a:pt x="690881" y="1088136"/>
                  <a:pt x="688184" y="1087412"/>
                  <a:pt x="685816" y="1086045"/>
                </a:cubicBezTo>
                <a:lnTo>
                  <a:pt x="685816" y="1086044"/>
                </a:lnTo>
                <a:cubicBezTo>
                  <a:pt x="678372" y="1081742"/>
                  <a:pt x="675810" y="1072185"/>
                  <a:pt x="680105" y="1064735"/>
                </a:cubicBezTo>
                <a:cubicBezTo>
                  <a:pt x="682889" y="1059923"/>
                  <a:pt x="688069" y="1056930"/>
                  <a:pt x="693629" y="1056930"/>
                </a:cubicBezTo>
                <a:close/>
                <a:moveTo>
                  <a:pt x="1803544" y="1056452"/>
                </a:moveTo>
                <a:cubicBezTo>
                  <a:pt x="1802257" y="1056452"/>
                  <a:pt x="1800974" y="1056722"/>
                  <a:pt x="1799779" y="1057262"/>
                </a:cubicBezTo>
                <a:cubicBezTo>
                  <a:pt x="1797752" y="1058187"/>
                  <a:pt x="1795675" y="1059009"/>
                  <a:pt x="1793562" y="1059721"/>
                </a:cubicBezTo>
                <a:cubicBezTo>
                  <a:pt x="1791026" y="1060577"/>
                  <a:pt x="1788993" y="1062506"/>
                  <a:pt x="1788005" y="1064994"/>
                </a:cubicBezTo>
                <a:cubicBezTo>
                  <a:pt x="1787018" y="1067481"/>
                  <a:pt x="1787173" y="1070277"/>
                  <a:pt x="1788430" y="1072644"/>
                </a:cubicBezTo>
                <a:cubicBezTo>
                  <a:pt x="1788964" y="1073643"/>
                  <a:pt x="1789470" y="1074666"/>
                  <a:pt x="1789947" y="1075700"/>
                </a:cubicBezTo>
                <a:cubicBezTo>
                  <a:pt x="1791035" y="1078049"/>
                  <a:pt x="1793074" y="1079824"/>
                  <a:pt x="1795550" y="1080582"/>
                </a:cubicBezTo>
                <a:cubicBezTo>
                  <a:pt x="1796422" y="1080846"/>
                  <a:pt x="1797321" y="1080978"/>
                  <a:pt x="1798218" y="1080978"/>
                </a:cubicBezTo>
                <a:cubicBezTo>
                  <a:pt x="1799860" y="1080978"/>
                  <a:pt x="1801489" y="1080536"/>
                  <a:pt x="1802924" y="1079669"/>
                </a:cubicBezTo>
                <a:cubicBezTo>
                  <a:pt x="1804793" y="1078543"/>
                  <a:pt x="1806714" y="1077515"/>
                  <a:pt x="1808691" y="1076572"/>
                </a:cubicBezTo>
                <a:cubicBezTo>
                  <a:pt x="1813200" y="1074425"/>
                  <a:pt x="1815141" y="1069048"/>
                  <a:pt x="1813044" y="1064517"/>
                </a:cubicBezTo>
                <a:cubicBezTo>
                  <a:pt x="1812666" y="1063696"/>
                  <a:pt x="1812297" y="1062868"/>
                  <a:pt x="1811950" y="1062041"/>
                </a:cubicBezTo>
                <a:cubicBezTo>
                  <a:pt x="1810997" y="1059767"/>
                  <a:pt x="1809167" y="1057980"/>
                  <a:pt x="1806876" y="1057078"/>
                </a:cubicBezTo>
                <a:cubicBezTo>
                  <a:pt x="1805801" y="1056659"/>
                  <a:pt x="1804674" y="1056452"/>
                  <a:pt x="1803544" y="1056452"/>
                </a:cubicBezTo>
                <a:close/>
                <a:moveTo>
                  <a:pt x="1387980" y="1055138"/>
                </a:moveTo>
                <a:cubicBezTo>
                  <a:pt x="1394323" y="1055138"/>
                  <a:pt x="1400598" y="1056826"/>
                  <a:pt x="1406126" y="1060014"/>
                </a:cubicBezTo>
                <a:cubicBezTo>
                  <a:pt x="1414535" y="1064874"/>
                  <a:pt x="1420556" y="1072714"/>
                  <a:pt x="1423068" y="1082093"/>
                </a:cubicBezTo>
                <a:cubicBezTo>
                  <a:pt x="1425580" y="1091472"/>
                  <a:pt x="1424291" y="1101277"/>
                  <a:pt x="1419436" y="1109691"/>
                </a:cubicBezTo>
                <a:cubicBezTo>
                  <a:pt x="1412955" y="1120903"/>
                  <a:pt x="1400877" y="1127876"/>
                  <a:pt x="1387913" y="1127876"/>
                </a:cubicBezTo>
                <a:cubicBezTo>
                  <a:pt x="1381572" y="1127876"/>
                  <a:pt x="1375294" y="1126187"/>
                  <a:pt x="1369761" y="1122993"/>
                </a:cubicBezTo>
                <a:cubicBezTo>
                  <a:pt x="1361367" y="1118146"/>
                  <a:pt x="1355358" y="1110306"/>
                  <a:pt x="1352842" y="1100909"/>
                </a:cubicBezTo>
                <a:cubicBezTo>
                  <a:pt x="1350324" y="1091513"/>
                  <a:pt x="1351608" y="1081713"/>
                  <a:pt x="1356452" y="1073317"/>
                </a:cubicBezTo>
                <a:cubicBezTo>
                  <a:pt x="1362932" y="1062105"/>
                  <a:pt x="1375013" y="1055138"/>
                  <a:pt x="1387980" y="1055138"/>
                </a:cubicBezTo>
                <a:close/>
                <a:moveTo>
                  <a:pt x="2161613" y="1051646"/>
                </a:moveTo>
                <a:cubicBezTo>
                  <a:pt x="2159603" y="1051646"/>
                  <a:pt x="2157620" y="1052312"/>
                  <a:pt x="2155991" y="1053588"/>
                </a:cubicBezTo>
                <a:cubicBezTo>
                  <a:pt x="2152096" y="1056638"/>
                  <a:pt x="2147809" y="1059182"/>
                  <a:pt x="2143249" y="1061152"/>
                </a:cubicBezTo>
                <a:cubicBezTo>
                  <a:pt x="2140804" y="1062209"/>
                  <a:pt x="2138940" y="1064276"/>
                  <a:pt x="2138153" y="1066821"/>
                </a:cubicBezTo>
                <a:cubicBezTo>
                  <a:pt x="2137363" y="1069365"/>
                  <a:pt x="2137728" y="1072128"/>
                  <a:pt x="2139147" y="1074380"/>
                </a:cubicBezTo>
                <a:lnTo>
                  <a:pt x="2139148" y="1074379"/>
                </a:lnTo>
                <a:cubicBezTo>
                  <a:pt x="2141096" y="1077469"/>
                  <a:pt x="2142808" y="1080743"/>
                  <a:pt x="2144234" y="1084115"/>
                </a:cubicBezTo>
                <a:cubicBezTo>
                  <a:pt x="2145210" y="1086418"/>
                  <a:pt x="2147086" y="1088216"/>
                  <a:pt x="2149429" y="1089095"/>
                </a:cubicBezTo>
                <a:cubicBezTo>
                  <a:pt x="2150463" y="1089485"/>
                  <a:pt x="2151546" y="1089675"/>
                  <a:pt x="2152628" y="1089675"/>
                </a:cubicBezTo>
                <a:cubicBezTo>
                  <a:pt x="2153995" y="1089675"/>
                  <a:pt x="2155360" y="1089370"/>
                  <a:pt x="2156615" y="1088756"/>
                </a:cubicBezTo>
                <a:cubicBezTo>
                  <a:pt x="2160732" y="1086757"/>
                  <a:pt x="2165077" y="1085178"/>
                  <a:pt x="2169527" y="1084069"/>
                </a:cubicBezTo>
                <a:cubicBezTo>
                  <a:pt x="2172265" y="1083386"/>
                  <a:pt x="2174534" y="1081473"/>
                  <a:pt x="2175671" y="1078888"/>
                </a:cubicBezTo>
                <a:cubicBezTo>
                  <a:pt x="2176806" y="1076303"/>
                  <a:pt x="2176679" y="1073339"/>
                  <a:pt x="2175327" y="1070859"/>
                </a:cubicBezTo>
                <a:cubicBezTo>
                  <a:pt x="2173200" y="1066959"/>
                  <a:pt x="2171556" y="1062789"/>
                  <a:pt x="2170439" y="1058481"/>
                </a:cubicBezTo>
                <a:cubicBezTo>
                  <a:pt x="2169669" y="1055500"/>
                  <a:pt x="2167452" y="1053111"/>
                  <a:pt x="2164537" y="1052128"/>
                </a:cubicBezTo>
                <a:cubicBezTo>
                  <a:pt x="2163584" y="1051801"/>
                  <a:pt x="2162596" y="1051646"/>
                  <a:pt x="2161613" y="1051646"/>
                </a:cubicBezTo>
                <a:close/>
                <a:moveTo>
                  <a:pt x="3096341" y="1047108"/>
                </a:moveTo>
                <a:cubicBezTo>
                  <a:pt x="3094589" y="1047108"/>
                  <a:pt x="3092848" y="1047614"/>
                  <a:pt x="3091344" y="1048596"/>
                </a:cubicBezTo>
                <a:cubicBezTo>
                  <a:pt x="3086154" y="1051996"/>
                  <a:pt x="3080476" y="1054581"/>
                  <a:pt x="3074471" y="1056275"/>
                </a:cubicBezTo>
                <a:cubicBezTo>
                  <a:pt x="3071689" y="1057062"/>
                  <a:pt x="3069442" y="1059124"/>
                  <a:pt x="3068420" y="1061829"/>
                </a:cubicBezTo>
                <a:cubicBezTo>
                  <a:pt x="3067399" y="1064529"/>
                  <a:pt x="3067717" y="1067561"/>
                  <a:pt x="3069285" y="1069991"/>
                </a:cubicBezTo>
                <a:cubicBezTo>
                  <a:pt x="3072584" y="1075109"/>
                  <a:pt x="3075047" y="1080697"/>
                  <a:pt x="3076596" y="1086585"/>
                </a:cubicBezTo>
                <a:cubicBezTo>
                  <a:pt x="3077359" y="1089474"/>
                  <a:pt x="3079484" y="1091806"/>
                  <a:pt x="3082289" y="1092828"/>
                </a:cubicBezTo>
                <a:cubicBezTo>
                  <a:pt x="3083303" y="1093201"/>
                  <a:pt x="3084362" y="1093379"/>
                  <a:pt x="3085414" y="1093379"/>
                </a:cubicBezTo>
                <a:cubicBezTo>
                  <a:pt x="3087265" y="1093379"/>
                  <a:pt x="3089104" y="1092817"/>
                  <a:pt x="3090661" y="1091720"/>
                </a:cubicBezTo>
                <a:cubicBezTo>
                  <a:pt x="3095933" y="1088009"/>
                  <a:pt x="3101745" y="1085235"/>
                  <a:pt x="3107942" y="1083483"/>
                </a:cubicBezTo>
                <a:cubicBezTo>
                  <a:pt x="3110780" y="1082685"/>
                  <a:pt x="3113054" y="1080554"/>
                  <a:pt x="3114048" y="1077780"/>
                </a:cubicBezTo>
                <a:cubicBezTo>
                  <a:pt x="3115039" y="1075000"/>
                  <a:pt x="3114625" y="1071915"/>
                  <a:pt x="3112937" y="1069498"/>
                </a:cubicBezTo>
                <a:lnTo>
                  <a:pt x="3112936" y="1069497"/>
                </a:lnTo>
                <a:cubicBezTo>
                  <a:pt x="3109504" y="1064575"/>
                  <a:pt x="3106843" y="1059181"/>
                  <a:pt x="3105030" y="1053466"/>
                </a:cubicBezTo>
                <a:cubicBezTo>
                  <a:pt x="3104167" y="1050750"/>
                  <a:pt x="3102080" y="1048590"/>
                  <a:pt x="3099396" y="1047637"/>
                </a:cubicBezTo>
                <a:cubicBezTo>
                  <a:pt x="3098402" y="1047281"/>
                  <a:pt x="3097368" y="1047108"/>
                  <a:pt x="3096341" y="1047108"/>
                </a:cubicBezTo>
                <a:close/>
                <a:moveTo>
                  <a:pt x="1631938" y="1030934"/>
                </a:moveTo>
                <a:cubicBezTo>
                  <a:pt x="1637607" y="1030934"/>
                  <a:pt x="1643209" y="1032445"/>
                  <a:pt x="1648146" y="1035294"/>
                </a:cubicBezTo>
                <a:cubicBezTo>
                  <a:pt x="1663660" y="1044254"/>
                  <a:pt x="1668994" y="1064161"/>
                  <a:pt x="1660040" y="1079669"/>
                </a:cubicBezTo>
                <a:lnTo>
                  <a:pt x="1660038" y="1079669"/>
                </a:lnTo>
                <a:cubicBezTo>
                  <a:pt x="1654251" y="1089698"/>
                  <a:pt x="1643463" y="1095924"/>
                  <a:pt x="1631877" y="1095924"/>
                </a:cubicBezTo>
                <a:cubicBezTo>
                  <a:pt x="1626208" y="1095924"/>
                  <a:pt x="1620602" y="1094413"/>
                  <a:pt x="1615660" y="1091564"/>
                </a:cubicBezTo>
                <a:cubicBezTo>
                  <a:pt x="1600155" y="1082605"/>
                  <a:pt x="1594819" y="1062697"/>
                  <a:pt x="1603773" y="1047189"/>
                </a:cubicBezTo>
                <a:cubicBezTo>
                  <a:pt x="1609557" y="1037160"/>
                  <a:pt x="1620350" y="1030934"/>
                  <a:pt x="1631938" y="1030934"/>
                </a:cubicBezTo>
                <a:close/>
                <a:moveTo>
                  <a:pt x="2570226" y="1028200"/>
                </a:moveTo>
                <a:cubicBezTo>
                  <a:pt x="2574786" y="1028200"/>
                  <a:pt x="2579288" y="1029412"/>
                  <a:pt x="2583251" y="1031704"/>
                </a:cubicBezTo>
                <a:lnTo>
                  <a:pt x="2583251" y="1031703"/>
                </a:lnTo>
                <a:cubicBezTo>
                  <a:pt x="2589285" y="1035184"/>
                  <a:pt x="2593602" y="1040818"/>
                  <a:pt x="2595410" y="1047567"/>
                </a:cubicBezTo>
                <a:cubicBezTo>
                  <a:pt x="2597217" y="1054316"/>
                  <a:pt x="2596298" y="1061352"/>
                  <a:pt x="2592817" y="1067377"/>
                </a:cubicBezTo>
                <a:cubicBezTo>
                  <a:pt x="2588165" y="1075436"/>
                  <a:pt x="2579492" y="1080444"/>
                  <a:pt x="2570176" y="1080444"/>
                </a:cubicBezTo>
                <a:cubicBezTo>
                  <a:pt x="2565612" y="1080444"/>
                  <a:pt x="2561107" y="1079232"/>
                  <a:pt x="2557144" y="1076941"/>
                </a:cubicBezTo>
                <a:cubicBezTo>
                  <a:pt x="2551100" y="1073448"/>
                  <a:pt x="2546776" y="1067820"/>
                  <a:pt x="2544971" y="1061082"/>
                </a:cubicBezTo>
                <a:cubicBezTo>
                  <a:pt x="2543166" y="1054345"/>
                  <a:pt x="2544091" y="1047304"/>
                  <a:pt x="2547580" y="1041267"/>
                </a:cubicBezTo>
                <a:cubicBezTo>
                  <a:pt x="2552233" y="1033209"/>
                  <a:pt x="2560911" y="1028200"/>
                  <a:pt x="2570226" y="1028200"/>
                </a:cubicBezTo>
                <a:close/>
                <a:moveTo>
                  <a:pt x="4202851" y="1025322"/>
                </a:moveTo>
                <a:cubicBezTo>
                  <a:pt x="4209623" y="1025322"/>
                  <a:pt x="4216332" y="1027125"/>
                  <a:pt x="4222248" y="1030537"/>
                </a:cubicBezTo>
                <a:cubicBezTo>
                  <a:pt x="4240794" y="1041249"/>
                  <a:pt x="4247176" y="1065062"/>
                  <a:pt x="4236463" y="1083620"/>
                </a:cubicBezTo>
                <a:cubicBezTo>
                  <a:pt x="4229543" y="1095602"/>
                  <a:pt x="4216631" y="1103051"/>
                  <a:pt x="4202777" y="1103051"/>
                </a:cubicBezTo>
                <a:cubicBezTo>
                  <a:pt x="4196005" y="1103051"/>
                  <a:pt x="4189297" y="1101248"/>
                  <a:pt x="4183387" y="1097836"/>
                </a:cubicBezTo>
                <a:lnTo>
                  <a:pt x="4183386" y="1097836"/>
                </a:lnTo>
                <a:cubicBezTo>
                  <a:pt x="4164837" y="1087124"/>
                  <a:pt x="4158455" y="1063317"/>
                  <a:pt x="4169167" y="1044765"/>
                </a:cubicBezTo>
                <a:cubicBezTo>
                  <a:pt x="4176086" y="1032772"/>
                  <a:pt x="4188992" y="1025322"/>
                  <a:pt x="4202851" y="1025322"/>
                </a:cubicBezTo>
                <a:close/>
                <a:moveTo>
                  <a:pt x="4446791" y="1022170"/>
                </a:moveTo>
                <a:cubicBezTo>
                  <a:pt x="4449225" y="1022170"/>
                  <a:pt x="4451626" y="1022819"/>
                  <a:pt x="4453740" y="1024036"/>
                </a:cubicBezTo>
                <a:cubicBezTo>
                  <a:pt x="4456956" y="1025897"/>
                  <a:pt x="4459259" y="1028901"/>
                  <a:pt x="4460224" y="1032508"/>
                </a:cubicBezTo>
                <a:cubicBezTo>
                  <a:pt x="4461189" y="1036109"/>
                  <a:pt x="4460701" y="1039866"/>
                  <a:pt x="4458846" y="1043077"/>
                </a:cubicBezTo>
                <a:cubicBezTo>
                  <a:pt x="4456364" y="1047378"/>
                  <a:pt x="4451735" y="1050049"/>
                  <a:pt x="4446767" y="1050049"/>
                </a:cubicBezTo>
                <a:cubicBezTo>
                  <a:pt x="4444332" y="1050049"/>
                  <a:pt x="4441931" y="1049400"/>
                  <a:pt x="4439817" y="1048177"/>
                </a:cubicBezTo>
                <a:cubicBezTo>
                  <a:pt x="4436596" y="1046322"/>
                  <a:pt x="4434292" y="1043318"/>
                  <a:pt x="4433327" y="1039717"/>
                </a:cubicBezTo>
                <a:cubicBezTo>
                  <a:pt x="4432362" y="1036115"/>
                  <a:pt x="4432856" y="1032359"/>
                  <a:pt x="4434712" y="1029142"/>
                </a:cubicBezTo>
                <a:cubicBezTo>
                  <a:pt x="4437193" y="1024846"/>
                  <a:pt x="4441822" y="1022170"/>
                  <a:pt x="4446791" y="1022170"/>
                </a:cubicBezTo>
                <a:close/>
                <a:moveTo>
                  <a:pt x="2055532" y="1019884"/>
                </a:moveTo>
                <a:cubicBezTo>
                  <a:pt x="2053772" y="1019884"/>
                  <a:pt x="2052023" y="1020395"/>
                  <a:pt x="2050515" y="1021389"/>
                </a:cubicBezTo>
                <a:cubicBezTo>
                  <a:pt x="2047951" y="1023077"/>
                  <a:pt x="2045228" y="1024588"/>
                  <a:pt x="2042434" y="1025874"/>
                </a:cubicBezTo>
                <a:cubicBezTo>
                  <a:pt x="2040099" y="1026948"/>
                  <a:pt x="2038327" y="1028953"/>
                  <a:pt x="2037552" y="1031400"/>
                </a:cubicBezTo>
                <a:cubicBezTo>
                  <a:pt x="2036776" y="1033847"/>
                  <a:pt x="2037066" y="1036506"/>
                  <a:pt x="2038356" y="1038729"/>
                </a:cubicBezTo>
                <a:lnTo>
                  <a:pt x="2038356" y="1038728"/>
                </a:lnTo>
                <a:cubicBezTo>
                  <a:pt x="2039531" y="1040755"/>
                  <a:pt x="2040608" y="1042863"/>
                  <a:pt x="2041564" y="1044994"/>
                </a:cubicBezTo>
                <a:cubicBezTo>
                  <a:pt x="2042560" y="1047223"/>
                  <a:pt x="2044410" y="1048957"/>
                  <a:pt x="2046696" y="1049808"/>
                </a:cubicBezTo>
                <a:cubicBezTo>
                  <a:pt x="2047727" y="1050192"/>
                  <a:pt x="2048807" y="1050382"/>
                  <a:pt x="2049884" y="1050382"/>
                </a:cubicBezTo>
                <a:cubicBezTo>
                  <a:pt x="2051199" y="1050382"/>
                  <a:pt x="2052512" y="1050100"/>
                  <a:pt x="2053729" y="1049532"/>
                </a:cubicBezTo>
                <a:cubicBezTo>
                  <a:pt x="2056371" y="1048303"/>
                  <a:pt x="2059119" y="1047235"/>
                  <a:pt x="2061902" y="1046344"/>
                </a:cubicBezTo>
                <a:cubicBezTo>
                  <a:pt x="2064444" y="1045540"/>
                  <a:pt x="2066500" y="1043662"/>
                  <a:pt x="2067537" y="1041204"/>
                </a:cubicBezTo>
                <a:cubicBezTo>
                  <a:pt x="2068574" y="1038751"/>
                  <a:pt x="2068484" y="1035966"/>
                  <a:pt x="2067293" y="1033582"/>
                </a:cubicBezTo>
                <a:cubicBezTo>
                  <a:pt x="2066078" y="1031147"/>
                  <a:pt x="2065027" y="1028631"/>
                  <a:pt x="2064175" y="1026093"/>
                </a:cubicBezTo>
                <a:cubicBezTo>
                  <a:pt x="2063272" y="1023410"/>
                  <a:pt x="2061176" y="1021302"/>
                  <a:pt x="2058502" y="1020378"/>
                </a:cubicBezTo>
                <a:cubicBezTo>
                  <a:pt x="2057533" y="1020045"/>
                  <a:pt x="2056531" y="1019884"/>
                  <a:pt x="2055532" y="1019884"/>
                </a:cubicBezTo>
                <a:close/>
                <a:moveTo>
                  <a:pt x="1528718" y="1014421"/>
                </a:moveTo>
                <a:cubicBezTo>
                  <a:pt x="1530714" y="1014421"/>
                  <a:pt x="1532692" y="1014955"/>
                  <a:pt x="1534436" y="1015955"/>
                </a:cubicBezTo>
                <a:cubicBezTo>
                  <a:pt x="1537076" y="1017482"/>
                  <a:pt x="1538968" y="1019946"/>
                  <a:pt x="1539761" y="1022904"/>
                </a:cubicBezTo>
                <a:cubicBezTo>
                  <a:pt x="1540550" y="1025857"/>
                  <a:pt x="1540145" y="1028941"/>
                  <a:pt x="1538617" y="1031583"/>
                </a:cubicBezTo>
                <a:cubicBezTo>
                  <a:pt x="1536576" y="1035121"/>
                  <a:pt x="1532776" y="1037315"/>
                  <a:pt x="1528695" y="1037315"/>
                </a:cubicBezTo>
                <a:cubicBezTo>
                  <a:pt x="1526697" y="1037315"/>
                  <a:pt x="1524724" y="1036781"/>
                  <a:pt x="1522989" y="1035776"/>
                </a:cubicBezTo>
                <a:cubicBezTo>
                  <a:pt x="1520332" y="1034249"/>
                  <a:pt x="1518443" y="1031784"/>
                  <a:pt x="1517650" y="1028826"/>
                </a:cubicBezTo>
                <a:cubicBezTo>
                  <a:pt x="1516860" y="1025880"/>
                  <a:pt x="1517268" y="1022796"/>
                  <a:pt x="1518796" y="1020148"/>
                </a:cubicBezTo>
                <a:cubicBezTo>
                  <a:pt x="1520835" y="1016615"/>
                  <a:pt x="1524637" y="1014421"/>
                  <a:pt x="1528718" y="1014421"/>
                </a:cubicBezTo>
                <a:close/>
                <a:moveTo>
                  <a:pt x="3343159" y="1013973"/>
                </a:moveTo>
                <a:cubicBezTo>
                  <a:pt x="3341157" y="1013973"/>
                  <a:pt x="3339178" y="1014633"/>
                  <a:pt x="3337553" y="1015896"/>
                </a:cubicBezTo>
                <a:cubicBezTo>
                  <a:pt x="3331453" y="1020652"/>
                  <a:pt x="3324571" y="1024081"/>
                  <a:pt x="3317097" y="1026080"/>
                </a:cubicBezTo>
                <a:cubicBezTo>
                  <a:pt x="3314222" y="1026850"/>
                  <a:pt x="3311905" y="1028969"/>
                  <a:pt x="3310885" y="1031766"/>
                </a:cubicBezTo>
                <a:cubicBezTo>
                  <a:pt x="3309869" y="1034557"/>
                  <a:pt x="3310277" y="1037676"/>
                  <a:pt x="3311982" y="1040111"/>
                </a:cubicBezTo>
                <a:cubicBezTo>
                  <a:pt x="3316156" y="1046073"/>
                  <a:pt x="3319130" y="1052690"/>
                  <a:pt x="3320830" y="1059789"/>
                </a:cubicBezTo>
                <a:cubicBezTo>
                  <a:pt x="3321538" y="1062736"/>
                  <a:pt x="3323659" y="1065136"/>
                  <a:pt x="3326497" y="1066199"/>
                </a:cubicBezTo>
                <a:cubicBezTo>
                  <a:pt x="3327533" y="1066589"/>
                  <a:pt x="3328619" y="1066779"/>
                  <a:pt x="3329696" y="1066779"/>
                </a:cubicBezTo>
                <a:cubicBezTo>
                  <a:pt x="3331566" y="1066779"/>
                  <a:pt x="3333417" y="1066204"/>
                  <a:pt x="3334985" y="1065090"/>
                </a:cubicBezTo>
                <a:cubicBezTo>
                  <a:pt x="3341367" y="1060547"/>
                  <a:pt x="3348796" y="1057313"/>
                  <a:pt x="3356473" y="1055740"/>
                </a:cubicBezTo>
                <a:cubicBezTo>
                  <a:pt x="3359554" y="1055108"/>
                  <a:pt x="3362096" y="1052931"/>
                  <a:pt x="3363190" y="1049979"/>
                </a:cubicBezTo>
                <a:cubicBezTo>
                  <a:pt x="3364283" y="1047032"/>
                  <a:pt x="3363782" y="1043724"/>
                  <a:pt x="3361857" y="1041237"/>
                </a:cubicBezTo>
                <a:lnTo>
                  <a:pt x="3361858" y="1041238"/>
                </a:lnTo>
                <a:cubicBezTo>
                  <a:pt x="3357170" y="1035173"/>
                  <a:pt x="3353856" y="1028326"/>
                  <a:pt x="3352004" y="1020888"/>
                </a:cubicBezTo>
                <a:cubicBezTo>
                  <a:pt x="3351260" y="1017890"/>
                  <a:pt x="3349052" y="1015478"/>
                  <a:pt x="3346134" y="1014473"/>
                </a:cubicBezTo>
                <a:cubicBezTo>
                  <a:pt x="3345165" y="1014134"/>
                  <a:pt x="3344159" y="1013973"/>
                  <a:pt x="3343159" y="1013973"/>
                </a:cubicBezTo>
                <a:close/>
                <a:moveTo>
                  <a:pt x="1284786" y="1012313"/>
                </a:moveTo>
                <a:cubicBezTo>
                  <a:pt x="1292044" y="1012313"/>
                  <a:pt x="1299228" y="1014243"/>
                  <a:pt x="1305558" y="1017896"/>
                </a:cubicBezTo>
                <a:cubicBezTo>
                  <a:pt x="1325428" y="1029372"/>
                  <a:pt x="1332264" y="1054880"/>
                  <a:pt x="1320790" y="1074753"/>
                </a:cubicBezTo>
                <a:cubicBezTo>
                  <a:pt x="1313374" y="1087596"/>
                  <a:pt x="1299546" y="1095573"/>
                  <a:pt x="1284706" y="1095573"/>
                </a:cubicBezTo>
                <a:cubicBezTo>
                  <a:pt x="1277444" y="1095573"/>
                  <a:pt x="1270257" y="1093644"/>
                  <a:pt x="1263928" y="1089991"/>
                </a:cubicBezTo>
                <a:lnTo>
                  <a:pt x="1263930" y="1089991"/>
                </a:lnTo>
                <a:cubicBezTo>
                  <a:pt x="1254302" y="1084431"/>
                  <a:pt x="1247417" y="1075459"/>
                  <a:pt x="1244538" y="1064718"/>
                </a:cubicBezTo>
                <a:cubicBezTo>
                  <a:pt x="1241663" y="1053978"/>
                  <a:pt x="1243139" y="1042760"/>
                  <a:pt x="1248699" y="1033134"/>
                </a:cubicBezTo>
                <a:cubicBezTo>
                  <a:pt x="1256114" y="1020291"/>
                  <a:pt x="1269942" y="1012313"/>
                  <a:pt x="1284786" y="1012313"/>
                </a:cubicBezTo>
                <a:close/>
                <a:moveTo>
                  <a:pt x="2992296" y="1011422"/>
                </a:moveTo>
                <a:cubicBezTo>
                  <a:pt x="2990611" y="1011422"/>
                  <a:pt x="2988936" y="1011888"/>
                  <a:pt x="2987472" y="1012801"/>
                </a:cubicBezTo>
                <a:cubicBezTo>
                  <a:pt x="2982532" y="1015885"/>
                  <a:pt x="2977193" y="1018240"/>
                  <a:pt x="2971604" y="1019808"/>
                </a:cubicBezTo>
                <a:cubicBezTo>
                  <a:pt x="2968844" y="1020583"/>
                  <a:pt x="2966607" y="1022611"/>
                  <a:pt x="2965568" y="1025282"/>
                </a:cubicBezTo>
                <a:cubicBezTo>
                  <a:pt x="2964527" y="1027953"/>
                  <a:pt x="2964809" y="1030963"/>
                  <a:pt x="2966323" y="1033398"/>
                </a:cubicBezTo>
                <a:cubicBezTo>
                  <a:pt x="2969332" y="1038240"/>
                  <a:pt x="2971606" y="1043484"/>
                  <a:pt x="2973080" y="1048986"/>
                </a:cubicBezTo>
                <a:cubicBezTo>
                  <a:pt x="2973850" y="1051864"/>
                  <a:pt x="2975980" y="1054185"/>
                  <a:pt x="2978783" y="1055201"/>
                </a:cubicBezTo>
                <a:cubicBezTo>
                  <a:pt x="2979791" y="1055563"/>
                  <a:pt x="2980842" y="1055741"/>
                  <a:pt x="2981884" y="1055741"/>
                </a:cubicBezTo>
                <a:cubicBezTo>
                  <a:pt x="2983742" y="1055741"/>
                  <a:pt x="2985583" y="1055172"/>
                  <a:pt x="2987146" y="1054069"/>
                </a:cubicBezTo>
                <a:cubicBezTo>
                  <a:pt x="2992100" y="1050572"/>
                  <a:pt x="2997556" y="1047878"/>
                  <a:pt x="3003362" y="1046068"/>
                </a:cubicBezTo>
                <a:cubicBezTo>
                  <a:pt x="3006120" y="1045212"/>
                  <a:pt x="3008308" y="1043098"/>
                  <a:pt x="3009258" y="1040370"/>
                </a:cubicBezTo>
                <a:cubicBezTo>
                  <a:pt x="3010212" y="1037642"/>
                  <a:pt x="3009812" y="1034626"/>
                  <a:pt x="3008187" y="1032237"/>
                </a:cubicBezTo>
                <a:lnTo>
                  <a:pt x="3008189" y="1032238"/>
                </a:lnTo>
                <a:cubicBezTo>
                  <a:pt x="3005127" y="1027741"/>
                  <a:pt x="3002687" y="1022824"/>
                  <a:pt x="3000936" y="1017626"/>
                </a:cubicBezTo>
                <a:cubicBezTo>
                  <a:pt x="3000045" y="1014984"/>
                  <a:pt x="2997994" y="1012893"/>
                  <a:pt x="2995369" y="1011956"/>
                </a:cubicBezTo>
                <a:cubicBezTo>
                  <a:pt x="2994374" y="1011601"/>
                  <a:pt x="2993333" y="1011422"/>
                  <a:pt x="2992296" y="1011422"/>
                </a:cubicBezTo>
                <a:close/>
                <a:moveTo>
                  <a:pt x="3508529" y="1004139"/>
                </a:moveTo>
                <a:cubicBezTo>
                  <a:pt x="3515695" y="1004139"/>
                  <a:pt x="3522779" y="1006046"/>
                  <a:pt x="3529020" y="1009647"/>
                </a:cubicBezTo>
                <a:cubicBezTo>
                  <a:pt x="3548629" y="1020974"/>
                  <a:pt x="3555375" y="1046143"/>
                  <a:pt x="3544055" y="1065752"/>
                </a:cubicBezTo>
                <a:cubicBezTo>
                  <a:pt x="3536740" y="1078422"/>
                  <a:pt x="3523098" y="1086291"/>
                  <a:pt x="3508455" y="1086291"/>
                </a:cubicBezTo>
                <a:cubicBezTo>
                  <a:pt x="3501284" y="1086291"/>
                  <a:pt x="3494194" y="1084384"/>
                  <a:pt x="3487954" y="1080783"/>
                </a:cubicBezTo>
                <a:cubicBezTo>
                  <a:pt x="3478453" y="1075298"/>
                  <a:pt x="3471659" y="1066442"/>
                  <a:pt x="3468818" y="1055844"/>
                </a:cubicBezTo>
                <a:cubicBezTo>
                  <a:pt x="3465982" y="1045247"/>
                  <a:pt x="3467437" y="1034179"/>
                  <a:pt x="3472923" y="1024685"/>
                </a:cubicBezTo>
                <a:lnTo>
                  <a:pt x="3472922" y="1024685"/>
                </a:lnTo>
                <a:cubicBezTo>
                  <a:pt x="3480239" y="1012014"/>
                  <a:pt x="3493884" y="1004139"/>
                  <a:pt x="3508529" y="1004139"/>
                </a:cubicBezTo>
                <a:close/>
                <a:moveTo>
                  <a:pt x="937619" y="999504"/>
                </a:moveTo>
                <a:cubicBezTo>
                  <a:pt x="945457" y="999504"/>
                  <a:pt x="953216" y="1001589"/>
                  <a:pt x="960054" y="1005535"/>
                </a:cubicBezTo>
                <a:cubicBezTo>
                  <a:pt x="970450" y="1011537"/>
                  <a:pt x="977889" y="1021232"/>
                  <a:pt x="980994" y="1032829"/>
                </a:cubicBezTo>
                <a:cubicBezTo>
                  <a:pt x="984100" y="1044425"/>
                  <a:pt x="982506" y="1056533"/>
                  <a:pt x="976504" y="1066929"/>
                </a:cubicBezTo>
                <a:cubicBezTo>
                  <a:pt x="968498" y="1080795"/>
                  <a:pt x="953567" y="1089410"/>
                  <a:pt x="937539" y="1089410"/>
                </a:cubicBezTo>
                <a:cubicBezTo>
                  <a:pt x="929698" y="1089410"/>
                  <a:pt x="921942" y="1087325"/>
                  <a:pt x="915104" y="1083379"/>
                </a:cubicBezTo>
                <a:lnTo>
                  <a:pt x="915103" y="1083379"/>
                </a:lnTo>
                <a:cubicBezTo>
                  <a:pt x="904715" y="1077376"/>
                  <a:pt x="897275" y="1067687"/>
                  <a:pt x="894166" y="1056091"/>
                </a:cubicBezTo>
                <a:cubicBezTo>
                  <a:pt x="891061" y="1044494"/>
                  <a:pt x="892655" y="1032381"/>
                  <a:pt x="898658" y="1021979"/>
                </a:cubicBezTo>
                <a:cubicBezTo>
                  <a:pt x="906662" y="1008119"/>
                  <a:pt x="921591" y="999504"/>
                  <a:pt x="937619" y="999504"/>
                </a:cubicBezTo>
                <a:close/>
                <a:moveTo>
                  <a:pt x="4099644" y="996071"/>
                </a:moveTo>
                <a:cubicBezTo>
                  <a:pt x="4104968" y="996071"/>
                  <a:pt x="4110241" y="997490"/>
                  <a:pt x="4114890" y="1000178"/>
                </a:cubicBezTo>
                <a:cubicBezTo>
                  <a:pt x="4121958" y="1004249"/>
                  <a:pt x="4127009" y="1010838"/>
                  <a:pt x="4129123" y="1018718"/>
                </a:cubicBezTo>
                <a:cubicBezTo>
                  <a:pt x="4131234" y="1026604"/>
                  <a:pt x="4130149" y="1034834"/>
                  <a:pt x="4126071" y="1041893"/>
                </a:cubicBezTo>
                <a:cubicBezTo>
                  <a:pt x="4120628" y="1051318"/>
                  <a:pt x="4110482" y="1057177"/>
                  <a:pt x="4099586" y="1057177"/>
                </a:cubicBezTo>
                <a:cubicBezTo>
                  <a:pt x="4094256" y="1057177"/>
                  <a:pt x="4088980" y="1055758"/>
                  <a:pt x="4084334" y="1053082"/>
                </a:cubicBezTo>
                <a:cubicBezTo>
                  <a:pt x="4077276" y="1049004"/>
                  <a:pt x="4072221" y="1042410"/>
                  <a:pt x="4070108" y="1034530"/>
                </a:cubicBezTo>
                <a:cubicBezTo>
                  <a:pt x="4067996" y="1026650"/>
                  <a:pt x="4069079" y="1018420"/>
                  <a:pt x="4073160" y="1011355"/>
                </a:cubicBezTo>
                <a:cubicBezTo>
                  <a:pt x="4078602" y="1001930"/>
                  <a:pt x="4088751" y="996071"/>
                  <a:pt x="4099644" y="996071"/>
                </a:cubicBezTo>
                <a:close/>
                <a:moveTo>
                  <a:pt x="2467019" y="989251"/>
                </a:moveTo>
                <a:cubicBezTo>
                  <a:pt x="2471818" y="989251"/>
                  <a:pt x="2476566" y="990532"/>
                  <a:pt x="2480747" y="992944"/>
                </a:cubicBezTo>
                <a:cubicBezTo>
                  <a:pt x="2487111" y="996620"/>
                  <a:pt x="2491661" y="1002548"/>
                  <a:pt x="2493561" y="1009641"/>
                </a:cubicBezTo>
                <a:cubicBezTo>
                  <a:pt x="2495462" y="1016735"/>
                  <a:pt x="2494486" y="1024145"/>
                  <a:pt x="2490812" y="1030508"/>
                </a:cubicBezTo>
                <a:cubicBezTo>
                  <a:pt x="2485916" y="1038992"/>
                  <a:pt x="2476778" y="1044265"/>
                  <a:pt x="2466971" y="1044265"/>
                </a:cubicBezTo>
                <a:cubicBezTo>
                  <a:pt x="2462169" y="1044265"/>
                  <a:pt x="2457422" y="1042990"/>
                  <a:pt x="2453246" y="1040577"/>
                </a:cubicBezTo>
                <a:cubicBezTo>
                  <a:pt x="2446885" y="1036907"/>
                  <a:pt x="2442334" y="1030974"/>
                  <a:pt x="2440433" y="1023875"/>
                </a:cubicBezTo>
                <a:cubicBezTo>
                  <a:pt x="2438531" y="1016781"/>
                  <a:pt x="2439509" y="1009371"/>
                  <a:pt x="2443180" y="1003008"/>
                </a:cubicBezTo>
                <a:cubicBezTo>
                  <a:pt x="2448081" y="994524"/>
                  <a:pt x="2457215" y="989251"/>
                  <a:pt x="2467019" y="989251"/>
                </a:cubicBezTo>
                <a:close/>
                <a:moveTo>
                  <a:pt x="1950981" y="987386"/>
                </a:moveTo>
                <a:cubicBezTo>
                  <a:pt x="1949385" y="987386"/>
                  <a:pt x="1947799" y="987805"/>
                  <a:pt x="1946389" y="988626"/>
                </a:cubicBezTo>
                <a:cubicBezTo>
                  <a:pt x="1944830" y="989534"/>
                  <a:pt x="1943230" y="990378"/>
                  <a:pt x="1941598" y="991154"/>
                </a:cubicBezTo>
                <a:cubicBezTo>
                  <a:pt x="1939370" y="992210"/>
                  <a:pt x="1937667" y="994123"/>
                  <a:pt x="1936874" y="996460"/>
                </a:cubicBezTo>
                <a:cubicBezTo>
                  <a:pt x="1936083" y="998792"/>
                  <a:pt x="1936270" y="1001348"/>
                  <a:pt x="1937391" y="1003542"/>
                </a:cubicBezTo>
                <a:cubicBezTo>
                  <a:pt x="1937835" y="1004404"/>
                  <a:pt x="1938259" y="1005277"/>
                  <a:pt x="1938664" y="1006155"/>
                </a:cubicBezTo>
                <a:cubicBezTo>
                  <a:pt x="1940203" y="1009487"/>
                  <a:pt x="1943500" y="1011451"/>
                  <a:pt x="1946946" y="1011451"/>
                </a:cubicBezTo>
                <a:cubicBezTo>
                  <a:pt x="1948212" y="1011451"/>
                  <a:pt x="1949502" y="1011181"/>
                  <a:pt x="1950728" y="1010624"/>
                </a:cubicBezTo>
                <a:cubicBezTo>
                  <a:pt x="1952342" y="1009883"/>
                  <a:pt x="1953983" y="1009217"/>
                  <a:pt x="1955653" y="1008614"/>
                </a:cubicBezTo>
                <a:cubicBezTo>
                  <a:pt x="1958066" y="1007735"/>
                  <a:pt x="1959999" y="1005880"/>
                  <a:pt x="1960975" y="1003502"/>
                </a:cubicBezTo>
                <a:cubicBezTo>
                  <a:pt x="1961949" y="1001124"/>
                  <a:pt x="1961877" y="998448"/>
                  <a:pt x="1960774" y="996128"/>
                </a:cubicBezTo>
                <a:cubicBezTo>
                  <a:pt x="1960292" y="995117"/>
                  <a:pt x="1959843" y="994088"/>
                  <a:pt x="1959421" y="993054"/>
                </a:cubicBezTo>
                <a:cubicBezTo>
                  <a:pt x="1958422" y="990608"/>
                  <a:pt x="1956414" y="988718"/>
                  <a:pt x="1953913" y="987868"/>
                </a:cubicBezTo>
                <a:cubicBezTo>
                  <a:pt x="1952961" y="987546"/>
                  <a:pt x="1951969" y="987386"/>
                  <a:pt x="1950981" y="987386"/>
                </a:cubicBezTo>
                <a:close/>
                <a:moveTo>
                  <a:pt x="834397" y="987144"/>
                </a:moveTo>
                <a:cubicBezTo>
                  <a:pt x="837844" y="987144"/>
                  <a:pt x="841254" y="988063"/>
                  <a:pt x="844259" y="989792"/>
                </a:cubicBezTo>
                <a:cubicBezTo>
                  <a:pt x="853682" y="995237"/>
                  <a:pt x="856927" y="1007345"/>
                  <a:pt x="851482" y="1016770"/>
                </a:cubicBezTo>
                <a:cubicBezTo>
                  <a:pt x="847965" y="1022864"/>
                  <a:pt x="841405" y="1026649"/>
                  <a:pt x="834360" y="1026649"/>
                </a:cubicBezTo>
                <a:cubicBezTo>
                  <a:pt x="830914" y="1026649"/>
                  <a:pt x="827505" y="1025730"/>
                  <a:pt x="824498" y="1024001"/>
                </a:cubicBezTo>
                <a:cubicBezTo>
                  <a:pt x="815076" y="1018556"/>
                  <a:pt x="811831" y="1006448"/>
                  <a:pt x="817276" y="997023"/>
                </a:cubicBezTo>
                <a:cubicBezTo>
                  <a:pt x="820794" y="990929"/>
                  <a:pt x="827352" y="987144"/>
                  <a:pt x="834397" y="987144"/>
                </a:cubicBezTo>
                <a:close/>
                <a:moveTo>
                  <a:pt x="4343595" y="981562"/>
                </a:moveTo>
                <a:cubicBezTo>
                  <a:pt x="4346553" y="981562"/>
                  <a:pt x="4349482" y="982349"/>
                  <a:pt x="4352066" y="983842"/>
                </a:cubicBezTo>
                <a:cubicBezTo>
                  <a:pt x="4355995" y="986111"/>
                  <a:pt x="4358809" y="989770"/>
                  <a:pt x="4359981" y="994152"/>
                </a:cubicBezTo>
                <a:cubicBezTo>
                  <a:pt x="4361153" y="998534"/>
                  <a:pt x="4360549" y="1003112"/>
                  <a:pt x="4358281" y="1007035"/>
                </a:cubicBezTo>
                <a:cubicBezTo>
                  <a:pt x="4355253" y="1012285"/>
                  <a:pt x="4349620" y="1015535"/>
                  <a:pt x="4343566" y="1015535"/>
                </a:cubicBezTo>
                <a:lnTo>
                  <a:pt x="4335088" y="1013255"/>
                </a:lnTo>
                <a:lnTo>
                  <a:pt x="4327185" y="1002934"/>
                </a:lnTo>
                <a:cubicBezTo>
                  <a:pt x="4326014" y="998546"/>
                  <a:pt x="4326611" y="993974"/>
                  <a:pt x="4328874" y="990057"/>
                </a:cubicBezTo>
                <a:cubicBezTo>
                  <a:pt x="4331900" y="984813"/>
                  <a:pt x="4337535" y="981562"/>
                  <a:pt x="4343595" y="981562"/>
                </a:cubicBezTo>
                <a:close/>
                <a:moveTo>
                  <a:pt x="3237731" y="979724"/>
                </a:moveTo>
                <a:cubicBezTo>
                  <a:pt x="3235910" y="979724"/>
                  <a:pt x="3234104" y="980270"/>
                  <a:pt x="3232565" y="981327"/>
                </a:cubicBezTo>
                <a:cubicBezTo>
                  <a:pt x="3227378" y="984893"/>
                  <a:pt x="3221675" y="987610"/>
                  <a:pt x="3215612" y="989402"/>
                </a:cubicBezTo>
                <a:cubicBezTo>
                  <a:pt x="3212841" y="990218"/>
                  <a:pt x="3210622" y="992297"/>
                  <a:pt x="3209630" y="995014"/>
                </a:cubicBezTo>
                <a:cubicBezTo>
                  <a:pt x="3208637" y="997724"/>
                  <a:pt x="3208990" y="1000746"/>
                  <a:pt x="3210579" y="1003158"/>
                </a:cubicBezTo>
                <a:cubicBezTo>
                  <a:pt x="3214010" y="1008368"/>
                  <a:pt x="3216589" y="1014071"/>
                  <a:pt x="3218240" y="1020102"/>
                </a:cubicBezTo>
                <a:cubicBezTo>
                  <a:pt x="3219016" y="1022940"/>
                  <a:pt x="3221112" y="1025226"/>
                  <a:pt x="3223865" y="1026242"/>
                </a:cubicBezTo>
                <a:cubicBezTo>
                  <a:pt x="3224893" y="1026627"/>
                  <a:pt x="3225965" y="1026811"/>
                  <a:pt x="3227033" y="1026811"/>
                </a:cubicBezTo>
                <a:cubicBezTo>
                  <a:pt x="3228828" y="1026811"/>
                  <a:pt x="3230608" y="1026283"/>
                  <a:pt x="3232137" y="1025249"/>
                </a:cubicBezTo>
                <a:cubicBezTo>
                  <a:pt x="3237469" y="1021647"/>
                  <a:pt x="3243317" y="1018977"/>
                  <a:pt x="3249511" y="1017317"/>
                </a:cubicBezTo>
                <a:cubicBezTo>
                  <a:pt x="3252386" y="1016547"/>
                  <a:pt x="3254701" y="1014422"/>
                  <a:pt x="3255717" y="1011625"/>
                </a:cubicBezTo>
                <a:cubicBezTo>
                  <a:pt x="3256734" y="1008833"/>
                  <a:pt x="3256323" y="1005714"/>
                  <a:pt x="3254618" y="1003279"/>
                </a:cubicBezTo>
                <a:lnTo>
                  <a:pt x="3254618" y="1003278"/>
                </a:lnTo>
                <a:cubicBezTo>
                  <a:pt x="3250987" y="998103"/>
                  <a:pt x="3248254" y="992388"/>
                  <a:pt x="3246487" y="986300"/>
                </a:cubicBezTo>
                <a:cubicBezTo>
                  <a:pt x="3245672" y="983486"/>
                  <a:pt x="3243555" y="981240"/>
                  <a:pt x="3240798" y="980252"/>
                </a:cubicBezTo>
                <a:cubicBezTo>
                  <a:pt x="3239802" y="979896"/>
                  <a:pt x="3238762" y="979724"/>
                  <a:pt x="3237731" y="979724"/>
                </a:cubicBezTo>
                <a:close/>
                <a:moveTo>
                  <a:pt x="1425514" y="979350"/>
                </a:moveTo>
                <a:cubicBezTo>
                  <a:pt x="1427076" y="979350"/>
                  <a:pt x="1428621" y="979769"/>
                  <a:pt x="1429988" y="980550"/>
                </a:cubicBezTo>
                <a:cubicBezTo>
                  <a:pt x="1434250" y="983020"/>
                  <a:pt x="1435724" y="988505"/>
                  <a:pt x="1433260" y="992773"/>
                </a:cubicBezTo>
                <a:cubicBezTo>
                  <a:pt x="1431662" y="995541"/>
                  <a:pt x="1428690" y="997259"/>
                  <a:pt x="1425497" y="997259"/>
                </a:cubicBezTo>
                <a:cubicBezTo>
                  <a:pt x="1423934" y="997259"/>
                  <a:pt x="1422389" y="996839"/>
                  <a:pt x="1421023" y="996058"/>
                </a:cubicBezTo>
                <a:cubicBezTo>
                  <a:pt x="1416761" y="993588"/>
                  <a:pt x="1415288" y="988098"/>
                  <a:pt x="1417754" y="983830"/>
                </a:cubicBezTo>
                <a:cubicBezTo>
                  <a:pt x="1419348" y="981061"/>
                  <a:pt x="1422320" y="979350"/>
                  <a:pt x="1425514" y="979350"/>
                </a:cubicBezTo>
                <a:close/>
                <a:moveTo>
                  <a:pt x="3996424" y="978999"/>
                </a:moveTo>
                <a:cubicBezTo>
                  <a:pt x="3998176" y="978999"/>
                  <a:pt x="3999911" y="979471"/>
                  <a:pt x="4001447" y="980349"/>
                </a:cubicBezTo>
                <a:cubicBezTo>
                  <a:pt x="4006241" y="983124"/>
                  <a:pt x="4007898" y="989292"/>
                  <a:pt x="4005126" y="994094"/>
                </a:cubicBezTo>
                <a:cubicBezTo>
                  <a:pt x="4003334" y="997196"/>
                  <a:pt x="3999989" y="999125"/>
                  <a:pt x="3996402" y="999125"/>
                </a:cubicBezTo>
                <a:cubicBezTo>
                  <a:pt x="3994647" y="999125"/>
                  <a:pt x="3992913" y="998660"/>
                  <a:pt x="3991385" y="997775"/>
                </a:cubicBezTo>
                <a:lnTo>
                  <a:pt x="3991385" y="997776"/>
                </a:lnTo>
                <a:cubicBezTo>
                  <a:pt x="3989064" y="996432"/>
                  <a:pt x="3987405" y="994267"/>
                  <a:pt x="3986706" y="991665"/>
                </a:cubicBezTo>
                <a:cubicBezTo>
                  <a:pt x="3986008" y="989063"/>
                  <a:pt x="3986365" y="986351"/>
                  <a:pt x="3987703" y="984031"/>
                </a:cubicBezTo>
                <a:cubicBezTo>
                  <a:pt x="3989495" y="980929"/>
                  <a:pt x="3992837" y="978999"/>
                  <a:pt x="3996424" y="978999"/>
                </a:cubicBezTo>
                <a:close/>
                <a:moveTo>
                  <a:pt x="2888441" y="975301"/>
                </a:moveTo>
                <a:cubicBezTo>
                  <a:pt x="2886814" y="975301"/>
                  <a:pt x="2885198" y="975738"/>
                  <a:pt x="2883771" y="976588"/>
                </a:cubicBezTo>
                <a:cubicBezTo>
                  <a:pt x="2878515" y="979724"/>
                  <a:pt x="2872844" y="982056"/>
                  <a:pt x="2866907" y="983526"/>
                </a:cubicBezTo>
                <a:cubicBezTo>
                  <a:pt x="2864085" y="984227"/>
                  <a:pt x="2861767" y="986232"/>
                  <a:pt x="2860664" y="988926"/>
                </a:cubicBezTo>
                <a:cubicBezTo>
                  <a:pt x="2859564" y="991613"/>
                  <a:pt x="2859811" y="994670"/>
                  <a:pt x="2861333" y="997150"/>
                </a:cubicBezTo>
                <a:cubicBezTo>
                  <a:pt x="2864356" y="1002067"/>
                  <a:pt x="2866587" y="1007403"/>
                  <a:pt x="2867970" y="1013015"/>
                </a:cubicBezTo>
                <a:cubicBezTo>
                  <a:pt x="2868705" y="1016001"/>
                  <a:pt x="2870897" y="1018414"/>
                  <a:pt x="2873798" y="1019430"/>
                </a:cubicBezTo>
                <a:cubicBezTo>
                  <a:pt x="2874782" y="1019781"/>
                  <a:pt x="2875804" y="1019947"/>
                  <a:pt x="2876821" y="1019947"/>
                </a:cubicBezTo>
                <a:cubicBezTo>
                  <a:pt x="2878795" y="1019947"/>
                  <a:pt x="2880747" y="1019304"/>
                  <a:pt x="2882362" y="1018074"/>
                </a:cubicBezTo>
                <a:cubicBezTo>
                  <a:pt x="2887520" y="1014129"/>
                  <a:pt x="2893257" y="1011090"/>
                  <a:pt x="2899418" y="1009040"/>
                </a:cubicBezTo>
                <a:cubicBezTo>
                  <a:pt x="2902129" y="1008138"/>
                  <a:pt x="2904258" y="1006024"/>
                  <a:pt x="2905175" y="1003319"/>
                </a:cubicBezTo>
                <a:cubicBezTo>
                  <a:pt x="2906093" y="1000613"/>
                  <a:pt x="2905689" y="997633"/>
                  <a:pt x="2904084" y="995272"/>
                </a:cubicBezTo>
                <a:cubicBezTo>
                  <a:pt x="2901156" y="990958"/>
                  <a:pt x="2898784" y="986277"/>
                  <a:pt x="2897026" y="981355"/>
                </a:cubicBezTo>
                <a:cubicBezTo>
                  <a:pt x="2896110" y="978782"/>
                  <a:pt x="2894092" y="976760"/>
                  <a:pt x="2891524" y="975835"/>
                </a:cubicBezTo>
                <a:cubicBezTo>
                  <a:pt x="2890523" y="975479"/>
                  <a:pt x="2889480" y="975301"/>
                  <a:pt x="2888441" y="975301"/>
                </a:cubicBezTo>
                <a:close/>
                <a:moveTo>
                  <a:pt x="1181581" y="973365"/>
                </a:moveTo>
                <a:cubicBezTo>
                  <a:pt x="1189085" y="973365"/>
                  <a:pt x="1196506" y="975363"/>
                  <a:pt x="1203042" y="979137"/>
                </a:cubicBezTo>
                <a:cubicBezTo>
                  <a:pt x="1212993" y="984881"/>
                  <a:pt x="1220109" y="994151"/>
                  <a:pt x="1223086" y="1005248"/>
                </a:cubicBezTo>
                <a:cubicBezTo>
                  <a:pt x="1226056" y="1016345"/>
                  <a:pt x="1224533" y="1027935"/>
                  <a:pt x="1218788" y="1037889"/>
                </a:cubicBezTo>
                <a:cubicBezTo>
                  <a:pt x="1211126" y="1051157"/>
                  <a:pt x="1196839" y="1059399"/>
                  <a:pt x="1181506" y="1059399"/>
                </a:cubicBezTo>
                <a:cubicBezTo>
                  <a:pt x="1174002" y="1059399"/>
                  <a:pt x="1166579" y="1057401"/>
                  <a:pt x="1160040" y="1053627"/>
                </a:cubicBezTo>
                <a:lnTo>
                  <a:pt x="1160039" y="1053627"/>
                </a:lnTo>
                <a:cubicBezTo>
                  <a:pt x="1150091" y="1047884"/>
                  <a:pt x="1142975" y="1038607"/>
                  <a:pt x="1139999" y="1027511"/>
                </a:cubicBezTo>
                <a:cubicBezTo>
                  <a:pt x="1137027" y="1016419"/>
                  <a:pt x="1138553" y="1004829"/>
                  <a:pt x="1144299" y="994881"/>
                </a:cubicBezTo>
                <a:cubicBezTo>
                  <a:pt x="1151961" y="981607"/>
                  <a:pt x="1166247" y="973365"/>
                  <a:pt x="1181581" y="973365"/>
                </a:cubicBezTo>
                <a:close/>
                <a:moveTo>
                  <a:pt x="3649261" y="970068"/>
                </a:moveTo>
                <a:cubicBezTo>
                  <a:pt x="3650921" y="970068"/>
                  <a:pt x="3652561" y="970511"/>
                  <a:pt x="3654002" y="971343"/>
                </a:cubicBezTo>
                <a:cubicBezTo>
                  <a:pt x="3656199" y="972613"/>
                  <a:pt x="3657773" y="974663"/>
                  <a:pt x="3658434" y="977121"/>
                </a:cubicBezTo>
                <a:cubicBezTo>
                  <a:pt x="3659088" y="979568"/>
                  <a:pt x="3658752" y="982130"/>
                  <a:pt x="3657483" y="984330"/>
                </a:cubicBezTo>
                <a:cubicBezTo>
                  <a:pt x="3655791" y="987265"/>
                  <a:pt x="3652632" y="989086"/>
                  <a:pt x="3649242" y="989086"/>
                </a:cubicBezTo>
                <a:cubicBezTo>
                  <a:pt x="3647581" y="989086"/>
                  <a:pt x="3645938" y="988643"/>
                  <a:pt x="3644495" y="987811"/>
                </a:cubicBezTo>
                <a:lnTo>
                  <a:pt x="3644493" y="987811"/>
                </a:lnTo>
                <a:cubicBezTo>
                  <a:pt x="3639959" y="985191"/>
                  <a:pt x="3638400" y="979368"/>
                  <a:pt x="3641018" y="974824"/>
                </a:cubicBezTo>
                <a:cubicBezTo>
                  <a:pt x="3642714" y="971895"/>
                  <a:pt x="3645872" y="970068"/>
                  <a:pt x="3649261" y="970068"/>
                </a:cubicBezTo>
                <a:close/>
                <a:moveTo>
                  <a:pt x="1844426" y="951080"/>
                </a:moveTo>
                <a:cubicBezTo>
                  <a:pt x="1842986" y="951080"/>
                  <a:pt x="1841546" y="951419"/>
                  <a:pt x="1840239" y="952097"/>
                </a:cubicBezTo>
                <a:cubicBezTo>
                  <a:pt x="1838551" y="952970"/>
                  <a:pt x="1836825" y="953768"/>
                  <a:pt x="1835058" y="954492"/>
                </a:cubicBezTo>
                <a:cubicBezTo>
                  <a:pt x="1832687" y="955468"/>
                  <a:pt x="1830834" y="957398"/>
                  <a:pt x="1829959" y="959810"/>
                </a:cubicBezTo>
                <a:cubicBezTo>
                  <a:pt x="1829082" y="962223"/>
                  <a:pt x="1829264" y="964894"/>
                  <a:pt x="1830458" y="967162"/>
                </a:cubicBezTo>
                <a:cubicBezTo>
                  <a:pt x="1830880" y="967966"/>
                  <a:pt x="1831288" y="968788"/>
                  <a:pt x="1831681" y="969609"/>
                </a:cubicBezTo>
                <a:cubicBezTo>
                  <a:pt x="1832744" y="971843"/>
                  <a:pt x="1834665" y="973549"/>
                  <a:pt x="1837009" y="974336"/>
                </a:cubicBezTo>
                <a:cubicBezTo>
                  <a:pt x="1837953" y="974658"/>
                  <a:pt x="1838935" y="974813"/>
                  <a:pt x="1839915" y="974813"/>
                </a:cubicBezTo>
                <a:lnTo>
                  <a:pt x="1839915" y="974812"/>
                </a:lnTo>
                <a:cubicBezTo>
                  <a:pt x="1841363" y="974812"/>
                  <a:pt x="1842801" y="974468"/>
                  <a:pt x="1844111" y="973790"/>
                </a:cubicBezTo>
                <a:cubicBezTo>
                  <a:pt x="1845757" y="972934"/>
                  <a:pt x="1847437" y="972153"/>
                  <a:pt x="1849149" y="971441"/>
                </a:cubicBezTo>
                <a:cubicBezTo>
                  <a:pt x="1851425" y="970494"/>
                  <a:pt x="1853221" y="968661"/>
                  <a:pt x="1854125" y="966364"/>
                </a:cubicBezTo>
                <a:cubicBezTo>
                  <a:pt x="1855028" y="964072"/>
                  <a:pt x="1854964" y="961504"/>
                  <a:pt x="1853944" y="959259"/>
                </a:cubicBezTo>
                <a:cubicBezTo>
                  <a:pt x="1853570" y="958443"/>
                  <a:pt x="1853218" y="957616"/>
                  <a:pt x="1852881" y="956783"/>
                </a:cubicBezTo>
                <a:cubicBezTo>
                  <a:pt x="1851923" y="954405"/>
                  <a:pt x="1850003" y="952539"/>
                  <a:pt x="1847597" y="951649"/>
                </a:cubicBezTo>
                <a:cubicBezTo>
                  <a:pt x="1846572" y="951269"/>
                  <a:pt x="1845498" y="951080"/>
                  <a:pt x="1844426" y="951080"/>
                </a:cubicBezTo>
                <a:close/>
                <a:moveTo>
                  <a:pt x="2363822" y="950581"/>
                </a:moveTo>
                <a:cubicBezTo>
                  <a:pt x="2368813" y="950581"/>
                  <a:pt x="2373751" y="951913"/>
                  <a:pt x="2378101" y="954423"/>
                </a:cubicBezTo>
                <a:cubicBezTo>
                  <a:pt x="2384718" y="958242"/>
                  <a:pt x="2389452" y="964411"/>
                  <a:pt x="2391429" y="971797"/>
                </a:cubicBezTo>
                <a:cubicBezTo>
                  <a:pt x="2393408" y="979178"/>
                  <a:pt x="2392394" y="986886"/>
                  <a:pt x="2388572" y="993503"/>
                </a:cubicBezTo>
                <a:cubicBezTo>
                  <a:pt x="2383477" y="1002331"/>
                  <a:pt x="2373975" y="1007816"/>
                  <a:pt x="2363774" y="1007816"/>
                </a:cubicBezTo>
                <a:cubicBezTo>
                  <a:pt x="2358780" y="1007816"/>
                  <a:pt x="2353843" y="1006489"/>
                  <a:pt x="2349495" y="1003973"/>
                </a:cubicBezTo>
                <a:cubicBezTo>
                  <a:pt x="2342873" y="1000154"/>
                  <a:pt x="2338141" y="993985"/>
                  <a:pt x="2336163" y="986605"/>
                </a:cubicBezTo>
                <a:cubicBezTo>
                  <a:pt x="2334183" y="979224"/>
                  <a:pt x="2335197" y="971516"/>
                  <a:pt x="2339019" y="964900"/>
                </a:cubicBezTo>
                <a:cubicBezTo>
                  <a:pt x="2344116" y="956066"/>
                  <a:pt x="2353619" y="950581"/>
                  <a:pt x="2363822" y="950581"/>
                </a:cubicBezTo>
                <a:close/>
                <a:moveTo>
                  <a:pt x="3133702" y="944394"/>
                </a:moveTo>
                <a:cubicBezTo>
                  <a:pt x="3131959" y="944394"/>
                  <a:pt x="3130233" y="944894"/>
                  <a:pt x="3128735" y="945865"/>
                </a:cubicBezTo>
                <a:cubicBezTo>
                  <a:pt x="3124257" y="948777"/>
                  <a:pt x="3119409" y="951086"/>
                  <a:pt x="3114323" y="952729"/>
                </a:cubicBezTo>
                <a:cubicBezTo>
                  <a:pt x="3111653" y="953590"/>
                  <a:pt x="3109528" y="955635"/>
                  <a:pt x="3108562" y="958271"/>
                </a:cubicBezTo>
                <a:cubicBezTo>
                  <a:pt x="3107600" y="960907"/>
                  <a:pt x="3107904" y="963843"/>
                  <a:pt x="3109389" y="966226"/>
                </a:cubicBezTo>
                <a:cubicBezTo>
                  <a:pt x="3112235" y="970786"/>
                  <a:pt x="3114455" y="975709"/>
                  <a:pt x="3115994" y="980849"/>
                </a:cubicBezTo>
                <a:cubicBezTo>
                  <a:pt x="3116813" y="983583"/>
                  <a:pt x="3118869" y="985783"/>
                  <a:pt x="3121549" y="986782"/>
                </a:cubicBezTo>
                <a:cubicBezTo>
                  <a:pt x="3122580" y="987162"/>
                  <a:pt x="3123657" y="987351"/>
                  <a:pt x="3124727" y="987351"/>
                </a:cubicBezTo>
                <a:cubicBezTo>
                  <a:pt x="3126441" y="987351"/>
                  <a:pt x="3128145" y="986869"/>
                  <a:pt x="3129630" y="985921"/>
                </a:cubicBezTo>
                <a:cubicBezTo>
                  <a:pt x="3134228" y="982992"/>
                  <a:pt x="3139206" y="980717"/>
                  <a:pt x="3144430" y="979172"/>
                </a:cubicBezTo>
                <a:cubicBezTo>
                  <a:pt x="3147208" y="978351"/>
                  <a:pt x="3149427" y="976260"/>
                  <a:pt x="3150415" y="973537"/>
                </a:cubicBezTo>
                <a:cubicBezTo>
                  <a:pt x="3151400" y="970815"/>
                  <a:pt x="3151036" y="967782"/>
                  <a:pt x="3149430" y="965376"/>
                </a:cubicBezTo>
                <a:lnTo>
                  <a:pt x="3149431" y="965376"/>
                </a:lnTo>
                <a:cubicBezTo>
                  <a:pt x="3146416" y="960850"/>
                  <a:pt x="3144044" y="955922"/>
                  <a:pt x="3142387" y="950735"/>
                </a:cubicBezTo>
                <a:cubicBezTo>
                  <a:pt x="3141519" y="948024"/>
                  <a:pt x="3139443" y="945876"/>
                  <a:pt x="3136764" y="944923"/>
                </a:cubicBezTo>
                <a:cubicBezTo>
                  <a:pt x="3135770" y="944567"/>
                  <a:pt x="3134733" y="944394"/>
                  <a:pt x="3133702" y="944394"/>
                </a:cubicBezTo>
                <a:close/>
                <a:moveTo>
                  <a:pt x="1078377" y="941619"/>
                </a:moveTo>
                <a:cubicBezTo>
                  <a:pt x="1084865" y="941619"/>
                  <a:pt x="1091285" y="943348"/>
                  <a:pt x="1096943" y="946611"/>
                </a:cubicBezTo>
                <a:cubicBezTo>
                  <a:pt x="1105541" y="951573"/>
                  <a:pt x="1111695" y="959597"/>
                  <a:pt x="1114269" y="969194"/>
                </a:cubicBezTo>
                <a:cubicBezTo>
                  <a:pt x="1116839" y="978792"/>
                  <a:pt x="1115521" y="988809"/>
                  <a:pt x="1110553" y="997413"/>
                </a:cubicBezTo>
                <a:cubicBezTo>
                  <a:pt x="1103925" y="1008895"/>
                  <a:pt x="1091570" y="1016023"/>
                  <a:pt x="1078308" y="1016023"/>
                </a:cubicBezTo>
                <a:cubicBezTo>
                  <a:pt x="1071820" y="1016023"/>
                  <a:pt x="1065401" y="1014294"/>
                  <a:pt x="1059747" y="1011032"/>
                </a:cubicBezTo>
                <a:cubicBezTo>
                  <a:pt x="1041988" y="1000773"/>
                  <a:pt x="1035879" y="977982"/>
                  <a:pt x="1046132" y="960223"/>
                </a:cubicBezTo>
                <a:cubicBezTo>
                  <a:pt x="1052760" y="948747"/>
                  <a:pt x="1065114" y="941619"/>
                  <a:pt x="1078377" y="941619"/>
                </a:cubicBezTo>
                <a:close/>
                <a:moveTo>
                  <a:pt x="4240392" y="940402"/>
                </a:moveTo>
                <a:cubicBezTo>
                  <a:pt x="4243982" y="940402"/>
                  <a:pt x="4247537" y="941361"/>
                  <a:pt x="4250668" y="943165"/>
                </a:cubicBezTo>
                <a:cubicBezTo>
                  <a:pt x="4255429" y="945916"/>
                  <a:pt x="4258835" y="950350"/>
                  <a:pt x="4260259" y="955657"/>
                </a:cubicBezTo>
                <a:cubicBezTo>
                  <a:pt x="4261678" y="960964"/>
                  <a:pt x="4260949" y="966512"/>
                  <a:pt x="4258197" y="971274"/>
                </a:cubicBezTo>
                <a:cubicBezTo>
                  <a:pt x="4254528" y="977627"/>
                  <a:pt x="4247693" y="981573"/>
                  <a:pt x="4240358" y="981573"/>
                </a:cubicBezTo>
                <a:cubicBezTo>
                  <a:pt x="4236767" y="981573"/>
                  <a:pt x="4233218" y="980619"/>
                  <a:pt x="4230088" y="978810"/>
                </a:cubicBezTo>
                <a:cubicBezTo>
                  <a:pt x="4220266" y="973135"/>
                  <a:pt x="4216883" y="960522"/>
                  <a:pt x="4222552" y="950695"/>
                </a:cubicBezTo>
                <a:cubicBezTo>
                  <a:pt x="4226216" y="944348"/>
                  <a:pt x="4233057" y="940402"/>
                  <a:pt x="4240392" y="940402"/>
                </a:cubicBezTo>
                <a:close/>
                <a:moveTo>
                  <a:pt x="1322311" y="939575"/>
                </a:moveTo>
                <a:cubicBezTo>
                  <a:pt x="1324261" y="939575"/>
                  <a:pt x="1326191" y="940098"/>
                  <a:pt x="1327897" y="941074"/>
                </a:cubicBezTo>
                <a:cubicBezTo>
                  <a:pt x="1330474" y="942562"/>
                  <a:pt x="1332319" y="944968"/>
                  <a:pt x="1333092" y="947852"/>
                </a:cubicBezTo>
                <a:cubicBezTo>
                  <a:pt x="1333865" y="950735"/>
                  <a:pt x="1333469" y="953739"/>
                  <a:pt x="1331976" y="956318"/>
                </a:cubicBezTo>
                <a:cubicBezTo>
                  <a:pt x="1329982" y="959770"/>
                  <a:pt x="1326275" y="961912"/>
                  <a:pt x="1322292" y="961912"/>
                </a:cubicBezTo>
                <a:cubicBezTo>
                  <a:pt x="1320345" y="961912"/>
                  <a:pt x="1318419" y="961395"/>
                  <a:pt x="1316715" y="960413"/>
                </a:cubicBezTo>
                <a:lnTo>
                  <a:pt x="1316714" y="960413"/>
                </a:lnTo>
                <a:cubicBezTo>
                  <a:pt x="1311391" y="957334"/>
                  <a:pt x="1309555" y="950488"/>
                  <a:pt x="1312633" y="945158"/>
                </a:cubicBezTo>
                <a:cubicBezTo>
                  <a:pt x="1314621" y="941718"/>
                  <a:pt x="1318331" y="939575"/>
                  <a:pt x="1322311" y="939575"/>
                </a:cubicBezTo>
                <a:close/>
                <a:moveTo>
                  <a:pt x="2784667" y="938668"/>
                </a:moveTo>
                <a:cubicBezTo>
                  <a:pt x="2783076" y="938668"/>
                  <a:pt x="2781491" y="939081"/>
                  <a:pt x="2780083" y="939903"/>
                </a:cubicBezTo>
                <a:cubicBezTo>
                  <a:pt x="2774673" y="943050"/>
                  <a:pt x="2768843" y="945365"/>
                  <a:pt x="2762758" y="946778"/>
                </a:cubicBezTo>
                <a:cubicBezTo>
                  <a:pt x="2759908" y="947438"/>
                  <a:pt x="2757551" y="949431"/>
                  <a:pt x="2756417" y="952131"/>
                </a:cubicBezTo>
                <a:cubicBezTo>
                  <a:pt x="2755285" y="954825"/>
                  <a:pt x="2755515" y="957903"/>
                  <a:pt x="2757037" y="960401"/>
                </a:cubicBezTo>
                <a:cubicBezTo>
                  <a:pt x="2760388" y="965898"/>
                  <a:pt x="2762717" y="971917"/>
                  <a:pt x="2763964" y="978281"/>
                </a:cubicBezTo>
                <a:cubicBezTo>
                  <a:pt x="2764582" y="981434"/>
                  <a:pt x="2766816" y="984036"/>
                  <a:pt x="2769848" y="985116"/>
                </a:cubicBezTo>
                <a:cubicBezTo>
                  <a:pt x="2770845" y="985472"/>
                  <a:pt x="2771882" y="985644"/>
                  <a:pt x="2772910" y="985644"/>
                </a:cubicBezTo>
                <a:cubicBezTo>
                  <a:pt x="2775004" y="985644"/>
                  <a:pt x="2777071" y="984921"/>
                  <a:pt x="2778730" y="983542"/>
                </a:cubicBezTo>
                <a:cubicBezTo>
                  <a:pt x="2784052" y="979131"/>
                  <a:pt x="2790094" y="975788"/>
                  <a:pt x="2796692" y="973623"/>
                </a:cubicBezTo>
                <a:cubicBezTo>
                  <a:pt x="2799456" y="972716"/>
                  <a:pt x="2801622" y="970539"/>
                  <a:pt x="2802518" y="967765"/>
                </a:cubicBezTo>
                <a:cubicBezTo>
                  <a:pt x="2803413" y="964996"/>
                  <a:pt x="2802934" y="961964"/>
                  <a:pt x="2801223" y="959609"/>
                </a:cubicBezTo>
                <a:cubicBezTo>
                  <a:pt x="2797885" y="955009"/>
                  <a:pt x="2795192" y="949966"/>
                  <a:pt x="2793216" y="944624"/>
                </a:cubicBezTo>
                <a:cubicBezTo>
                  <a:pt x="2792283" y="942096"/>
                  <a:pt x="2790284" y="940115"/>
                  <a:pt x="2787748" y="939202"/>
                </a:cubicBezTo>
                <a:cubicBezTo>
                  <a:pt x="2786749" y="938846"/>
                  <a:pt x="2785706" y="938668"/>
                  <a:pt x="2784667" y="938668"/>
                </a:cubicBezTo>
                <a:close/>
                <a:moveTo>
                  <a:pt x="975160" y="921781"/>
                </a:moveTo>
                <a:cubicBezTo>
                  <a:pt x="978555" y="921781"/>
                  <a:pt x="981917" y="922689"/>
                  <a:pt x="984884" y="924394"/>
                </a:cubicBezTo>
                <a:cubicBezTo>
                  <a:pt x="989381" y="926990"/>
                  <a:pt x="992604" y="931195"/>
                  <a:pt x="993950" y="936215"/>
                </a:cubicBezTo>
                <a:cubicBezTo>
                  <a:pt x="995297" y="941241"/>
                  <a:pt x="994605" y="946491"/>
                  <a:pt x="992003" y="950999"/>
                </a:cubicBezTo>
                <a:cubicBezTo>
                  <a:pt x="988537" y="957001"/>
                  <a:pt x="982071" y="960735"/>
                  <a:pt x="975125" y="960735"/>
                </a:cubicBezTo>
                <a:cubicBezTo>
                  <a:pt x="971728" y="960735"/>
                  <a:pt x="968366" y="959827"/>
                  <a:pt x="965399" y="958122"/>
                </a:cubicBezTo>
                <a:cubicBezTo>
                  <a:pt x="960902" y="955526"/>
                  <a:pt x="957679" y="951321"/>
                  <a:pt x="956332" y="946301"/>
                </a:cubicBezTo>
                <a:cubicBezTo>
                  <a:pt x="954985" y="941275"/>
                  <a:pt x="955679" y="936026"/>
                  <a:pt x="958280" y="931517"/>
                </a:cubicBezTo>
                <a:cubicBezTo>
                  <a:pt x="961746" y="925515"/>
                  <a:pt x="968216" y="921781"/>
                  <a:pt x="975160" y="921781"/>
                </a:cubicBezTo>
                <a:close/>
                <a:moveTo>
                  <a:pt x="1669504" y="918048"/>
                </a:moveTo>
                <a:cubicBezTo>
                  <a:pt x="1676865" y="918048"/>
                  <a:pt x="1684145" y="920007"/>
                  <a:pt x="1690561" y="923706"/>
                </a:cubicBezTo>
                <a:cubicBezTo>
                  <a:pt x="1700315" y="929340"/>
                  <a:pt x="1707295" y="938432"/>
                  <a:pt x="1710211" y="949311"/>
                </a:cubicBezTo>
                <a:cubicBezTo>
                  <a:pt x="1713125" y="960189"/>
                  <a:pt x="1711628" y="971556"/>
                  <a:pt x="1705995" y="981314"/>
                </a:cubicBezTo>
                <a:cubicBezTo>
                  <a:pt x="1698482" y="994330"/>
                  <a:pt x="1684472" y="1002411"/>
                  <a:pt x="1669431" y="1002411"/>
                </a:cubicBezTo>
                <a:cubicBezTo>
                  <a:pt x="1662067" y="1002411"/>
                  <a:pt x="1654790" y="1000452"/>
                  <a:pt x="1648385" y="996753"/>
                </a:cubicBezTo>
                <a:cubicBezTo>
                  <a:pt x="1628242" y="985123"/>
                  <a:pt x="1621318" y="959276"/>
                  <a:pt x="1632943" y="939139"/>
                </a:cubicBezTo>
                <a:cubicBezTo>
                  <a:pt x="1640456" y="926129"/>
                  <a:pt x="1654466" y="918048"/>
                  <a:pt x="1669504" y="918048"/>
                </a:cubicBezTo>
                <a:close/>
                <a:moveTo>
                  <a:pt x="1566279" y="910943"/>
                </a:moveTo>
                <a:cubicBezTo>
                  <a:pt x="1568327" y="910943"/>
                  <a:pt x="1570348" y="911488"/>
                  <a:pt x="1572120" y="912517"/>
                </a:cubicBezTo>
                <a:cubicBezTo>
                  <a:pt x="1574843" y="914085"/>
                  <a:pt x="1576779" y="916607"/>
                  <a:pt x="1577591" y="919633"/>
                </a:cubicBezTo>
                <a:cubicBezTo>
                  <a:pt x="1578399" y="922655"/>
                  <a:pt x="1577982" y="925814"/>
                  <a:pt x="1576418" y="928524"/>
                </a:cubicBezTo>
                <a:cubicBezTo>
                  <a:pt x="1574332" y="932143"/>
                  <a:pt x="1570437" y="934389"/>
                  <a:pt x="1566256" y="934389"/>
                </a:cubicBezTo>
                <a:cubicBezTo>
                  <a:pt x="1564208" y="934389"/>
                  <a:pt x="1562187" y="933843"/>
                  <a:pt x="1560415" y="932815"/>
                </a:cubicBezTo>
                <a:lnTo>
                  <a:pt x="1560414" y="932815"/>
                </a:lnTo>
                <a:cubicBezTo>
                  <a:pt x="1557692" y="931247"/>
                  <a:pt x="1555757" y="928725"/>
                  <a:pt x="1554949" y="925704"/>
                </a:cubicBezTo>
                <a:cubicBezTo>
                  <a:pt x="1554136" y="922677"/>
                  <a:pt x="1554553" y="919518"/>
                  <a:pt x="1556122" y="916801"/>
                </a:cubicBezTo>
                <a:cubicBezTo>
                  <a:pt x="1558206" y="913188"/>
                  <a:pt x="1562098" y="910943"/>
                  <a:pt x="1566279" y="910943"/>
                </a:cubicBezTo>
                <a:close/>
                <a:moveTo>
                  <a:pt x="2260627" y="910805"/>
                </a:moveTo>
                <a:cubicBezTo>
                  <a:pt x="2266009" y="910805"/>
                  <a:pt x="2271328" y="912235"/>
                  <a:pt x="2276009" y="914940"/>
                </a:cubicBezTo>
                <a:cubicBezTo>
                  <a:pt x="2283139" y="919053"/>
                  <a:pt x="2288240" y="925704"/>
                  <a:pt x="2290371" y="933659"/>
                </a:cubicBezTo>
                <a:cubicBezTo>
                  <a:pt x="2292503" y="941608"/>
                  <a:pt x="2291409" y="949919"/>
                  <a:pt x="2287290" y="957047"/>
                </a:cubicBezTo>
                <a:cubicBezTo>
                  <a:pt x="2281798" y="966559"/>
                  <a:pt x="2271560" y="972469"/>
                  <a:pt x="2260567" y="972469"/>
                </a:cubicBezTo>
                <a:cubicBezTo>
                  <a:pt x="2255190" y="972469"/>
                  <a:pt x="2249869" y="971039"/>
                  <a:pt x="2245178" y="968334"/>
                </a:cubicBezTo>
                <a:cubicBezTo>
                  <a:pt x="2238056" y="964221"/>
                  <a:pt x="2232955" y="957570"/>
                  <a:pt x="2230821" y="949615"/>
                </a:cubicBezTo>
                <a:cubicBezTo>
                  <a:pt x="2228693" y="941660"/>
                  <a:pt x="2229785" y="933349"/>
                  <a:pt x="2233902" y="926227"/>
                </a:cubicBezTo>
                <a:cubicBezTo>
                  <a:pt x="2239393" y="916715"/>
                  <a:pt x="2249634" y="910805"/>
                  <a:pt x="2260627" y="910805"/>
                </a:cubicBezTo>
                <a:close/>
                <a:moveTo>
                  <a:pt x="3546076" y="909800"/>
                </a:moveTo>
                <a:cubicBezTo>
                  <a:pt x="3551697" y="909800"/>
                  <a:pt x="3557256" y="911299"/>
                  <a:pt x="3562153" y="914125"/>
                </a:cubicBezTo>
                <a:cubicBezTo>
                  <a:pt x="3569605" y="918427"/>
                  <a:pt x="3574933" y="925371"/>
                  <a:pt x="3577162" y="933682"/>
                </a:cubicBezTo>
                <a:cubicBezTo>
                  <a:pt x="3579387" y="941994"/>
                  <a:pt x="3578246" y="950672"/>
                  <a:pt x="3573945" y="958116"/>
                </a:cubicBezTo>
                <a:cubicBezTo>
                  <a:pt x="3568204" y="968058"/>
                  <a:pt x="3557506" y="974232"/>
                  <a:pt x="3546022" y="974232"/>
                </a:cubicBezTo>
                <a:cubicBezTo>
                  <a:pt x="3540401" y="974232"/>
                  <a:pt x="3534842" y="972733"/>
                  <a:pt x="3529945" y="969907"/>
                </a:cubicBezTo>
                <a:cubicBezTo>
                  <a:pt x="3522493" y="965605"/>
                  <a:pt x="3517165" y="958661"/>
                  <a:pt x="3514936" y="950350"/>
                </a:cubicBezTo>
                <a:cubicBezTo>
                  <a:pt x="3512711" y="942039"/>
                  <a:pt x="3513854" y="933361"/>
                  <a:pt x="3518156" y="925905"/>
                </a:cubicBezTo>
                <a:cubicBezTo>
                  <a:pt x="3523894" y="915974"/>
                  <a:pt x="3534592" y="909800"/>
                  <a:pt x="3546076" y="909800"/>
                </a:cubicBezTo>
                <a:close/>
                <a:moveTo>
                  <a:pt x="3383080" y="908858"/>
                </a:moveTo>
                <a:cubicBezTo>
                  <a:pt x="3380952" y="908858"/>
                  <a:pt x="3378857" y="909605"/>
                  <a:pt x="3377184" y="911024"/>
                </a:cubicBezTo>
                <a:cubicBezTo>
                  <a:pt x="3370660" y="916555"/>
                  <a:pt x="3362851" y="920650"/>
                  <a:pt x="3354603" y="922867"/>
                </a:cubicBezTo>
                <a:cubicBezTo>
                  <a:pt x="3351735" y="923637"/>
                  <a:pt x="3349422" y="925762"/>
                  <a:pt x="3348406" y="928547"/>
                </a:cubicBezTo>
                <a:cubicBezTo>
                  <a:pt x="3347386" y="931339"/>
                  <a:pt x="3347795" y="934452"/>
                  <a:pt x="3349491" y="936887"/>
                </a:cubicBezTo>
                <a:cubicBezTo>
                  <a:pt x="3353934" y="943257"/>
                  <a:pt x="3357030" y="950322"/>
                  <a:pt x="3358690" y="957892"/>
                </a:cubicBezTo>
                <a:cubicBezTo>
                  <a:pt x="3359351" y="960901"/>
                  <a:pt x="3361487" y="963377"/>
                  <a:pt x="3364371" y="964463"/>
                </a:cubicBezTo>
                <a:cubicBezTo>
                  <a:pt x="3365416" y="964859"/>
                  <a:pt x="3366507" y="965054"/>
                  <a:pt x="3367595" y="965054"/>
                </a:cubicBezTo>
                <a:cubicBezTo>
                  <a:pt x="3369502" y="965054"/>
                  <a:pt x="3371392" y="964457"/>
                  <a:pt x="3372978" y="963297"/>
                </a:cubicBezTo>
                <a:cubicBezTo>
                  <a:pt x="3380182" y="958030"/>
                  <a:pt x="3388683" y="954572"/>
                  <a:pt x="3397554" y="953303"/>
                </a:cubicBezTo>
                <a:cubicBezTo>
                  <a:pt x="3400848" y="952832"/>
                  <a:pt x="3403622" y="950609"/>
                  <a:pt x="3404796" y="947496"/>
                </a:cubicBezTo>
                <a:cubicBezTo>
                  <a:pt x="3405968" y="944383"/>
                  <a:pt x="3405355" y="940880"/>
                  <a:pt x="3403189" y="938352"/>
                </a:cubicBezTo>
                <a:cubicBezTo>
                  <a:pt x="3397700" y="931943"/>
                  <a:pt x="3393823" y="924205"/>
                  <a:pt x="3391974" y="915975"/>
                </a:cubicBezTo>
                <a:cubicBezTo>
                  <a:pt x="3391277" y="912862"/>
                  <a:pt x="3389003" y="910340"/>
                  <a:pt x="3385975" y="909329"/>
                </a:cubicBezTo>
                <a:cubicBezTo>
                  <a:pt x="3385030" y="909014"/>
                  <a:pt x="3384051" y="908858"/>
                  <a:pt x="3383080" y="908858"/>
                </a:cubicBezTo>
                <a:close/>
                <a:moveTo>
                  <a:pt x="3029737" y="908600"/>
                </a:moveTo>
                <a:cubicBezTo>
                  <a:pt x="3028070" y="908600"/>
                  <a:pt x="3026416" y="909054"/>
                  <a:pt x="3024963" y="909950"/>
                </a:cubicBezTo>
                <a:cubicBezTo>
                  <a:pt x="3021086" y="912334"/>
                  <a:pt x="3016931" y="914292"/>
                  <a:pt x="3012617" y="915786"/>
                </a:cubicBezTo>
                <a:cubicBezTo>
                  <a:pt x="3010027" y="916676"/>
                  <a:pt x="3007977" y="918686"/>
                  <a:pt x="3007032" y="921259"/>
                </a:cubicBezTo>
                <a:cubicBezTo>
                  <a:pt x="3006087" y="923827"/>
                  <a:pt x="3006352" y="926687"/>
                  <a:pt x="3007748" y="929048"/>
                </a:cubicBezTo>
                <a:cubicBezTo>
                  <a:pt x="3010076" y="932982"/>
                  <a:pt x="3011977" y="937187"/>
                  <a:pt x="3013396" y="941558"/>
                </a:cubicBezTo>
                <a:cubicBezTo>
                  <a:pt x="3014257" y="944206"/>
                  <a:pt x="3016279" y="946313"/>
                  <a:pt x="3018891" y="947284"/>
                </a:cubicBezTo>
                <a:cubicBezTo>
                  <a:pt x="3019918" y="947663"/>
                  <a:pt x="3020995" y="947853"/>
                  <a:pt x="3022065" y="947853"/>
                </a:cubicBezTo>
                <a:cubicBezTo>
                  <a:pt x="3023711" y="947853"/>
                  <a:pt x="3025348" y="947410"/>
                  <a:pt x="3026790" y="946532"/>
                </a:cubicBezTo>
                <a:cubicBezTo>
                  <a:pt x="3030764" y="944125"/>
                  <a:pt x="3035014" y="942178"/>
                  <a:pt x="3039429" y="940736"/>
                </a:cubicBezTo>
                <a:cubicBezTo>
                  <a:pt x="3042097" y="939863"/>
                  <a:pt x="3044214" y="937812"/>
                  <a:pt x="3045169" y="935176"/>
                </a:cubicBezTo>
                <a:cubicBezTo>
                  <a:pt x="3046127" y="932540"/>
                  <a:pt x="3045817" y="929611"/>
                  <a:pt x="3044325" y="927233"/>
                </a:cubicBezTo>
                <a:lnTo>
                  <a:pt x="3044325" y="927232"/>
                </a:lnTo>
                <a:cubicBezTo>
                  <a:pt x="3041870" y="923309"/>
                  <a:pt x="3039863" y="919105"/>
                  <a:pt x="3038356" y="914740"/>
                </a:cubicBezTo>
                <a:cubicBezTo>
                  <a:pt x="3037451" y="912127"/>
                  <a:pt x="3035411" y="910065"/>
                  <a:pt x="3032809" y="909134"/>
                </a:cubicBezTo>
                <a:cubicBezTo>
                  <a:pt x="3031811" y="908772"/>
                  <a:pt x="3030770" y="908600"/>
                  <a:pt x="3029737" y="908600"/>
                </a:cubicBezTo>
                <a:close/>
                <a:moveTo>
                  <a:pt x="4137190" y="904223"/>
                </a:moveTo>
                <a:cubicBezTo>
                  <a:pt x="4140539" y="904223"/>
                  <a:pt x="4143853" y="905114"/>
                  <a:pt x="4146776" y="906802"/>
                </a:cubicBezTo>
                <a:cubicBezTo>
                  <a:pt x="4151213" y="909364"/>
                  <a:pt x="4154389" y="913505"/>
                  <a:pt x="4155719" y="918456"/>
                </a:cubicBezTo>
                <a:cubicBezTo>
                  <a:pt x="4157046" y="923407"/>
                  <a:pt x="4156365" y="928582"/>
                  <a:pt x="4153801" y="933022"/>
                </a:cubicBezTo>
                <a:cubicBezTo>
                  <a:pt x="4150383" y="938943"/>
                  <a:pt x="4144005" y="942625"/>
                  <a:pt x="4137161" y="942625"/>
                </a:cubicBezTo>
                <a:cubicBezTo>
                  <a:pt x="4133812" y="942625"/>
                  <a:pt x="4130499" y="941735"/>
                  <a:pt x="4127575" y="940046"/>
                </a:cubicBezTo>
                <a:cubicBezTo>
                  <a:pt x="4118414" y="934756"/>
                  <a:pt x="4115261" y="922987"/>
                  <a:pt x="4120551" y="913826"/>
                </a:cubicBezTo>
                <a:cubicBezTo>
                  <a:pt x="4123968" y="907905"/>
                  <a:pt x="4130346" y="904223"/>
                  <a:pt x="4137190" y="904223"/>
                </a:cubicBezTo>
                <a:close/>
                <a:moveTo>
                  <a:pt x="2681266" y="902144"/>
                </a:moveTo>
                <a:cubicBezTo>
                  <a:pt x="2679707" y="902144"/>
                  <a:pt x="2678157" y="902540"/>
                  <a:pt x="2676770" y="903327"/>
                </a:cubicBezTo>
                <a:cubicBezTo>
                  <a:pt x="2670506" y="906883"/>
                  <a:pt x="2663731" y="909341"/>
                  <a:pt x="2656632" y="910627"/>
                </a:cubicBezTo>
                <a:cubicBezTo>
                  <a:pt x="2653663" y="911173"/>
                  <a:pt x="2651154" y="913143"/>
                  <a:pt x="2649930" y="915906"/>
                </a:cubicBezTo>
                <a:cubicBezTo>
                  <a:pt x="2648706" y="918663"/>
                  <a:pt x="2648927" y="921845"/>
                  <a:pt x="2650522" y="924413"/>
                </a:cubicBezTo>
                <a:cubicBezTo>
                  <a:pt x="2654304" y="930501"/>
                  <a:pt x="2656800" y="937496"/>
                  <a:pt x="2657741" y="944653"/>
                </a:cubicBezTo>
                <a:cubicBezTo>
                  <a:pt x="2658189" y="948076"/>
                  <a:pt x="2660538" y="950954"/>
                  <a:pt x="2663804" y="952080"/>
                </a:cubicBezTo>
                <a:cubicBezTo>
                  <a:pt x="2664777" y="952419"/>
                  <a:pt x="2665782" y="952580"/>
                  <a:pt x="2666779" y="952580"/>
                </a:cubicBezTo>
                <a:cubicBezTo>
                  <a:pt x="2669126" y="952580"/>
                  <a:pt x="2671428" y="951672"/>
                  <a:pt x="2673160" y="949972"/>
                </a:cubicBezTo>
                <a:cubicBezTo>
                  <a:pt x="2678950" y="944297"/>
                  <a:pt x="2686093" y="939955"/>
                  <a:pt x="2693817" y="937405"/>
                </a:cubicBezTo>
                <a:cubicBezTo>
                  <a:pt x="2696609" y="936486"/>
                  <a:pt x="2698786" y="934280"/>
                  <a:pt x="2699662" y="931471"/>
                </a:cubicBezTo>
                <a:cubicBezTo>
                  <a:pt x="2700541" y="928668"/>
                  <a:pt x="2700012" y="925613"/>
                  <a:pt x="2698246" y="923264"/>
                </a:cubicBezTo>
                <a:lnTo>
                  <a:pt x="2698246" y="923263"/>
                </a:lnTo>
                <a:cubicBezTo>
                  <a:pt x="2694721" y="918582"/>
                  <a:pt x="2691872" y="913448"/>
                  <a:pt x="2689779" y="907991"/>
                </a:cubicBezTo>
                <a:cubicBezTo>
                  <a:pt x="2688825" y="905515"/>
                  <a:pt x="2686840" y="903574"/>
                  <a:pt x="2684342" y="902678"/>
                </a:cubicBezTo>
                <a:cubicBezTo>
                  <a:pt x="2683345" y="902322"/>
                  <a:pt x="2682303" y="902144"/>
                  <a:pt x="2681266" y="902144"/>
                </a:cubicBezTo>
                <a:close/>
                <a:moveTo>
                  <a:pt x="1219116" y="899795"/>
                </a:moveTo>
                <a:cubicBezTo>
                  <a:pt x="1221450" y="899795"/>
                  <a:pt x="1223759" y="900415"/>
                  <a:pt x="1225793" y="901593"/>
                </a:cubicBezTo>
                <a:cubicBezTo>
                  <a:pt x="1228885" y="903373"/>
                  <a:pt x="1231091" y="906256"/>
                  <a:pt x="1232019" y="909720"/>
                </a:cubicBezTo>
                <a:cubicBezTo>
                  <a:pt x="1232946" y="913178"/>
                  <a:pt x="1232475" y="916785"/>
                  <a:pt x="1230696" y="919875"/>
                </a:cubicBezTo>
                <a:cubicBezTo>
                  <a:pt x="1228312" y="923999"/>
                  <a:pt x="1223865" y="926566"/>
                  <a:pt x="1219095" y="926566"/>
                </a:cubicBezTo>
                <a:cubicBezTo>
                  <a:pt x="1216758" y="926566"/>
                  <a:pt x="1214450" y="925946"/>
                  <a:pt x="1212415" y="924768"/>
                </a:cubicBezTo>
                <a:cubicBezTo>
                  <a:pt x="1209318" y="922982"/>
                  <a:pt x="1207105" y="920099"/>
                  <a:pt x="1206179" y="916641"/>
                </a:cubicBezTo>
                <a:cubicBezTo>
                  <a:pt x="1205252" y="913195"/>
                  <a:pt x="1205726" y="909588"/>
                  <a:pt x="1207516" y="906492"/>
                </a:cubicBezTo>
                <a:cubicBezTo>
                  <a:pt x="1209899" y="902362"/>
                  <a:pt x="1214342" y="899795"/>
                  <a:pt x="1219116" y="899795"/>
                </a:cubicBezTo>
                <a:close/>
                <a:moveTo>
                  <a:pt x="4033982" y="876906"/>
                </a:moveTo>
                <a:cubicBezTo>
                  <a:pt x="4035538" y="876906"/>
                  <a:pt x="4037086" y="877325"/>
                  <a:pt x="4038456" y="878118"/>
                </a:cubicBezTo>
                <a:cubicBezTo>
                  <a:pt x="4040527" y="879307"/>
                  <a:pt x="4042003" y="881237"/>
                  <a:pt x="4042623" y="883546"/>
                </a:cubicBezTo>
                <a:cubicBezTo>
                  <a:pt x="4043249" y="885889"/>
                  <a:pt x="4042942" y="888239"/>
                  <a:pt x="4041727" y="890335"/>
                </a:cubicBezTo>
                <a:cubicBezTo>
                  <a:pt x="4040134" y="893098"/>
                  <a:pt x="4037162" y="894815"/>
                  <a:pt x="4033968" y="894815"/>
                </a:cubicBezTo>
                <a:cubicBezTo>
                  <a:pt x="4032406" y="894815"/>
                  <a:pt x="4030861" y="894396"/>
                  <a:pt x="4029494" y="893615"/>
                </a:cubicBezTo>
                <a:lnTo>
                  <a:pt x="4029494" y="893614"/>
                </a:lnTo>
                <a:cubicBezTo>
                  <a:pt x="4027398" y="892402"/>
                  <a:pt x="4025955" y="890524"/>
                  <a:pt x="4025327" y="888181"/>
                </a:cubicBezTo>
                <a:cubicBezTo>
                  <a:pt x="4024700" y="885837"/>
                  <a:pt x="4025008" y="883488"/>
                  <a:pt x="4026222" y="881392"/>
                </a:cubicBezTo>
                <a:cubicBezTo>
                  <a:pt x="4027819" y="878623"/>
                  <a:pt x="4030791" y="876906"/>
                  <a:pt x="4033982" y="876906"/>
                </a:cubicBezTo>
                <a:close/>
                <a:moveTo>
                  <a:pt x="3275380" y="876796"/>
                </a:moveTo>
                <a:cubicBezTo>
                  <a:pt x="3273562" y="876796"/>
                  <a:pt x="3271759" y="877342"/>
                  <a:pt x="3270219" y="878393"/>
                </a:cubicBezTo>
                <a:cubicBezTo>
                  <a:pt x="3265116" y="881903"/>
                  <a:pt x="3259503" y="884585"/>
                  <a:pt x="3253537" y="886377"/>
                </a:cubicBezTo>
                <a:cubicBezTo>
                  <a:pt x="3250789" y="887204"/>
                  <a:pt x="3248586" y="889272"/>
                  <a:pt x="3247599" y="891972"/>
                </a:cubicBezTo>
                <a:cubicBezTo>
                  <a:pt x="3246610" y="894666"/>
                  <a:pt x="3246952" y="897670"/>
                  <a:pt x="3248517" y="900076"/>
                </a:cubicBezTo>
                <a:cubicBezTo>
                  <a:pt x="3251865" y="905228"/>
                  <a:pt x="3254393" y="910846"/>
                  <a:pt x="3256027" y="916761"/>
                </a:cubicBezTo>
                <a:cubicBezTo>
                  <a:pt x="3256805" y="919587"/>
                  <a:pt x="3258893" y="921862"/>
                  <a:pt x="3261639" y="922884"/>
                </a:cubicBezTo>
                <a:cubicBezTo>
                  <a:pt x="3262670" y="923263"/>
                  <a:pt x="3263745" y="923453"/>
                  <a:pt x="3264815" y="923453"/>
                </a:cubicBezTo>
                <a:cubicBezTo>
                  <a:pt x="3266598" y="923453"/>
                  <a:pt x="3268364" y="922930"/>
                  <a:pt x="3269887" y="921913"/>
                </a:cubicBezTo>
                <a:cubicBezTo>
                  <a:pt x="3275156" y="918387"/>
                  <a:pt x="3280943" y="915762"/>
                  <a:pt x="3287080" y="914113"/>
                </a:cubicBezTo>
                <a:cubicBezTo>
                  <a:pt x="3289955" y="913344"/>
                  <a:pt x="3292269" y="911219"/>
                  <a:pt x="3293286" y="908427"/>
                </a:cubicBezTo>
                <a:cubicBezTo>
                  <a:pt x="3294303" y="905630"/>
                  <a:pt x="3293892" y="902517"/>
                  <a:pt x="3292190" y="900082"/>
                </a:cubicBezTo>
                <a:cubicBezTo>
                  <a:pt x="3288602" y="894959"/>
                  <a:pt x="3285891" y="889324"/>
                  <a:pt x="3284126" y="883333"/>
                </a:cubicBezTo>
                <a:cubicBezTo>
                  <a:pt x="3283301" y="880536"/>
                  <a:pt x="3281181" y="878296"/>
                  <a:pt x="3278430" y="877319"/>
                </a:cubicBezTo>
                <a:cubicBezTo>
                  <a:pt x="3277439" y="876969"/>
                  <a:pt x="3276408" y="876796"/>
                  <a:pt x="3275380" y="876796"/>
                </a:cubicBezTo>
                <a:close/>
                <a:moveTo>
                  <a:pt x="2925912" y="872766"/>
                </a:moveTo>
                <a:cubicBezTo>
                  <a:pt x="2924303" y="872766"/>
                  <a:pt x="2922701" y="873192"/>
                  <a:pt x="2921282" y="874030"/>
                </a:cubicBezTo>
                <a:cubicBezTo>
                  <a:pt x="2917905" y="876017"/>
                  <a:pt x="2914338" y="877694"/>
                  <a:pt x="2910685" y="879004"/>
                </a:cubicBezTo>
                <a:lnTo>
                  <a:pt x="2910685" y="879003"/>
                </a:lnTo>
                <a:cubicBezTo>
                  <a:pt x="2908149" y="879916"/>
                  <a:pt x="2906146" y="881898"/>
                  <a:pt x="2905211" y="884425"/>
                </a:cubicBezTo>
                <a:cubicBezTo>
                  <a:pt x="2904279" y="886952"/>
                  <a:pt x="2904511" y="889766"/>
                  <a:pt x="2905846" y="892104"/>
                </a:cubicBezTo>
                <a:cubicBezTo>
                  <a:pt x="2907750" y="895441"/>
                  <a:pt x="2909352" y="898974"/>
                  <a:pt x="2910610" y="902604"/>
                </a:cubicBezTo>
                <a:cubicBezTo>
                  <a:pt x="2911504" y="905183"/>
                  <a:pt x="2913502" y="907222"/>
                  <a:pt x="2916059" y="908170"/>
                </a:cubicBezTo>
                <a:cubicBezTo>
                  <a:pt x="2917085" y="908554"/>
                  <a:pt x="2918158" y="908738"/>
                  <a:pt x="2919227" y="908738"/>
                </a:cubicBezTo>
                <a:cubicBezTo>
                  <a:pt x="2920822" y="908738"/>
                  <a:pt x="2922408" y="908319"/>
                  <a:pt x="2923821" y="907498"/>
                </a:cubicBezTo>
                <a:cubicBezTo>
                  <a:pt x="2927249" y="905499"/>
                  <a:pt x="2930882" y="903828"/>
                  <a:pt x="2934621" y="902535"/>
                </a:cubicBezTo>
                <a:cubicBezTo>
                  <a:pt x="2937217" y="901639"/>
                  <a:pt x="2939274" y="899623"/>
                  <a:pt x="2940213" y="897044"/>
                </a:cubicBezTo>
                <a:cubicBezTo>
                  <a:pt x="2941155" y="894459"/>
                  <a:pt x="2940882" y="891593"/>
                  <a:pt x="2939473" y="889239"/>
                </a:cubicBezTo>
                <a:cubicBezTo>
                  <a:pt x="2937481" y="885913"/>
                  <a:pt x="2935800" y="882387"/>
                  <a:pt x="2934476" y="878757"/>
                </a:cubicBezTo>
                <a:cubicBezTo>
                  <a:pt x="2933547" y="876212"/>
                  <a:pt x="2931534" y="874213"/>
                  <a:pt x="2928987" y="873301"/>
                </a:cubicBezTo>
                <a:cubicBezTo>
                  <a:pt x="2927987" y="872945"/>
                  <a:pt x="2926947" y="872766"/>
                  <a:pt x="2925912" y="872766"/>
                </a:cubicBezTo>
                <a:close/>
                <a:moveTo>
                  <a:pt x="2157425" y="869922"/>
                </a:moveTo>
                <a:cubicBezTo>
                  <a:pt x="2163390" y="869922"/>
                  <a:pt x="2169281" y="871507"/>
                  <a:pt x="2174464" y="874505"/>
                </a:cubicBezTo>
                <a:cubicBezTo>
                  <a:pt x="2182371" y="879066"/>
                  <a:pt x="2188019" y="886429"/>
                  <a:pt x="2190379" y="895240"/>
                </a:cubicBezTo>
                <a:cubicBezTo>
                  <a:pt x="2192739" y="904051"/>
                  <a:pt x="2191529" y="913252"/>
                  <a:pt x="2186967" y="921144"/>
                </a:cubicBezTo>
                <a:cubicBezTo>
                  <a:pt x="2180882" y="931683"/>
                  <a:pt x="2169538" y="938231"/>
                  <a:pt x="2157362" y="938231"/>
                </a:cubicBezTo>
                <a:cubicBezTo>
                  <a:pt x="2151408" y="938231"/>
                  <a:pt x="2145515" y="936646"/>
                  <a:pt x="2140323" y="933648"/>
                </a:cubicBezTo>
                <a:lnTo>
                  <a:pt x="2140322" y="933648"/>
                </a:lnTo>
                <a:cubicBezTo>
                  <a:pt x="2132437" y="929093"/>
                  <a:pt x="2126793" y="921729"/>
                  <a:pt x="2124430" y="912907"/>
                </a:cubicBezTo>
                <a:cubicBezTo>
                  <a:pt x="2122067" y="904085"/>
                  <a:pt x="2123271" y="894883"/>
                  <a:pt x="2127822" y="887003"/>
                </a:cubicBezTo>
                <a:cubicBezTo>
                  <a:pt x="2133905" y="876469"/>
                  <a:pt x="2145248" y="869922"/>
                  <a:pt x="2157425" y="869922"/>
                </a:cubicBezTo>
                <a:close/>
                <a:moveTo>
                  <a:pt x="1115915" y="865837"/>
                </a:moveTo>
                <a:cubicBezTo>
                  <a:pt x="1117626" y="865837"/>
                  <a:pt x="1119315" y="866291"/>
                  <a:pt x="1120805" y="867147"/>
                </a:cubicBezTo>
                <a:cubicBezTo>
                  <a:pt x="1125467" y="869841"/>
                  <a:pt x="1127075" y="875838"/>
                  <a:pt x="1124378" y="880513"/>
                </a:cubicBezTo>
                <a:cubicBezTo>
                  <a:pt x="1122638" y="883523"/>
                  <a:pt x="1119384" y="885401"/>
                  <a:pt x="1115894" y="885401"/>
                </a:cubicBezTo>
                <a:cubicBezTo>
                  <a:pt x="1114185" y="885401"/>
                  <a:pt x="1112496" y="884947"/>
                  <a:pt x="1111007" y="884091"/>
                </a:cubicBezTo>
                <a:cubicBezTo>
                  <a:pt x="1106342" y="881398"/>
                  <a:pt x="1104735" y="875401"/>
                  <a:pt x="1107431" y="870726"/>
                </a:cubicBezTo>
                <a:cubicBezTo>
                  <a:pt x="1109171" y="867715"/>
                  <a:pt x="1112425" y="865837"/>
                  <a:pt x="1115915" y="865837"/>
                </a:cubicBezTo>
                <a:close/>
                <a:moveTo>
                  <a:pt x="2577327" y="864995"/>
                </a:moveTo>
                <a:cubicBezTo>
                  <a:pt x="2575804" y="864995"/>
                  <a:pt x="2574291" y="865374"/>
                  <a:pt x="2572930" y="866126"/>
                </a:cubicBezTo>
                <a:cubicBezTo>
                  <a:pt x="2566023" y="869928"/>
                  <a:pt x="2558574" y="872404"/>
                  <a:pt x="2550782" y="873489"/>
                </a:cubicBezTo>
                <a:cubicBezTo>
                  <a:pt x="2547698" y="873920"/>
                  <a:pt x="2545044" y="875896"/>
                  <a:pt x="2543749" y="878727"/>
                </a:cubicBezTo>
                <a:cubicBezTo>
                  <a:pt x="2542454" y="881565"/>
                  <a:pt x="2542695" y="884862"/>
                  <a:pt x="2544390" y="887475"/>
                </a:cubicBezTo>
                <a:cubicBezTo>
                  <a:pt x="2549478" y="895327"/>
                  <a:pt x="2552170" y="904436"/>
                  <a:pt x="2552175" y="913821"/>
                </a:cubicBezTo>
                <a:cubicBezTo>
                  <a:pt x="2552175" y="917686"/>
                  <a:pt x="2554616" y="921127"/>
                  <a:pt x="2558260" y="922413"/>
                </a:cubicBezTo>
                <a:cubicBezTo>
                  <a:pt x="2559254" y="922764"/>
                  <a:pt x="2560277" y="922930"/>
                  <a:pt x="2561287" y="922930"/>
                </a:cubicBezTo>
                <a:cubicBezTo>
                  <a:pt x="2563995" y="922930"/>
                  <a:pt x="2566626" y="921724"/>
                  <a:pt x="2568389" y="919530"/>
                </a:cubicBezTo>
                <a:cubicBezTo>
                  <a:pt x="2574546" y="911886"/>
                  <a:pt x="2582752" y="906228"/>
                  <a:pt x="2592113" y="903167"/>
                </a:cubicBezTo>
                <a:cubicBezTo>
                  <a:pt x="2594985" y="902225"/>
                  <a:pt x="2597208" y="899921"/>
                  <a:pt x="2598041" y="897015"/>
                </a:cubicBezTo>
                <a:cubicBezTo>
                  <a:pt x="2598876" y="894109"/>
                  <a:pt x="2598217" y="890979"/>
                  <a:pt x="2596280" y="888658"/>
                </a:cubicBezTo>
                <a:cubicBezTo>
                  <a:pt x="2591838" y="883334"/>
                  <a:pt x="2588326" y="877343"/>
                  <a:pt x="2585841" y="870853"/>
                </a:cubicBezTo>
                <a:cubicBezTo>
                  <a:pt x="2584899" y="868389"/>
                  <a:pt x="2582935" y="866454"/>
                  <a:pt x="2580461" y="865552"/>
                </a:cubicBezTo>
                <a:cubicBezTo>
                  <a:pt x="2579446" y="865178"/>
                  <a:pt x="2578383" y="864995"/>
                  <a:pt x="2577327" y="864995"/>
                </a:cubicBezTo>
                <a:close/>
                <a:moveTo>
                  <a:pt x="3171135" y="841583"/>
                </a:moveTo>
                <a:cubicBezTo>
                  <a:pt x="3169407" y="841583"/>
                  <a:pt x="3167693" y="842071"/>
                  <a:pt x="3166206" y="843030"/>
                </a:cubicBezTo>
                <a:cubicBezTo>
                  <a:pt x="3161852" y="845827"/>
                  <a:pt x="3157159" y="848062"/>
                  <a:pt x="3152257" y="849670"/>
                </a:cubicBezTo>
                <a:cubicBezTo>
                  <a:pt x="3149604" y="850543"/>
                  <a:pt x="3147496" y="852582"/>
                  <a:pt x="3146537" y="855201"/>
                </a:cubicBezTo>
                <a:cubicBezTo>
                  <a:pt x="3145580" y="857826"/>
                  <a:pt x="3145876" y="860743"/>
                  <a:pt x="3147340" y="863115"/>
                </a:cubicBezTo>
                <a:cubicBezTo>
                  <a:pt x="3150072" y="867544"/>
                  <a:pt x="3152226" y="872305"/>
                  <a:pt x="3153745" y="877279"/>
                </a:cubicBezTo>
                <a:cubicBezTo>
                  <a:pt x="3154578" y="879996"/>
                  <a:pt x="3156625" y="882173"/>
                  <a:pt x="3159290" y="883161"/>
                </a:cubicBezTo>
                <a:cubicBezTo>
                  <a:pt x="3160319" y="883540"/>
                  <a:pt x="3161393" y="883730"/>
                  <a:pt x="3162465" y="883730"/>
                </a:cubicBezTo>
                <a:cubicBezTo>
                  <a:pt x="3164166" y="883730"/>
                  <a:pt x="3165854" y="883253"/>
                  <a:pt x="3167330" y="882322"/>
                </a:cubicBezTo>
                <a:cubicBezTo>
                  <a:pt x="3171772" y="879519"/>
                  <a:pt x="3176590" y="877319"/>
                  <a:pt x="3181653" y="875786"/>
                </a:cubicBezTo>
                <a:cubicBezTo>
                  <a:pt x="3184405" y="874953"/>
                  <a:pt x="3186598" y="872868"/>
                  <a:pt x="3187578" y="870163"/>
                </a:cubicBezTo>
                <a:cubicBezTo>
                  <a:pt x="3188557" y="867463"/>
                  <a:pt x="3188201" y="864453"/>
                  <a:pt x="3186624" y="862053"/>
                </a:cubicBezTo>
                <a:cubicBezTo>
                  <a:pt x="3183733" y="857653"/>
                  <a:pt x="3181438" y="852880"/>
                  <a:pt x="3179801" y="847872"/>
                </a:cubicBezTo>
                <a:cubicBezTo>
                  <a:pt x="3178925" y="845184"/>
                  <a:pt x="3176851" y="843058"/>
                  <a:pt x="3174193" y="842111"/>
                </a:cubicBezTo>
                <a:cubicBezTo>
                  <a:pt x="3173199" y="841755"/>
                  <a:pt x="3172166" y="841583"/>
                  <a:pt x="3171135" y="841583"/>
                </a:cubicBezTo>
                <a:close/>
                <a:moveTo>
                  <a:pt x="2822140" y="836777"/>
                </a:moveTo>
                <a:cubicBezTo>
                  <a:pt x="2820578" y="836777"/>
                  <a:pt x="2819025" y="837179"/>
                  <a:pt x="2817634" y="837966"/>
                </a:cubicBezTo>
                <a:cubicBezTo>
                  <a:pt x="2814702" y="839637"/>
                  <a:pt x="2811602" y="841084"/>
                  <a:pt x="2808422" y="842279"/>
                </a:cubicBezTo>
                <a:lnTo>
                  <a:pt x="2808422" y="842278"/>
                </a:lnTo>
                <a:cubicBezTo>
                  <a:pt x="2805944" y="843208"/>
                  <a:pt x="2803992" y="845167"/>
                  <a:pt x="2803076" y="847654"/>
                </a:cubicBezTo>
                <a:cubicBezTo>
                  <a:pt x="2802156" y="850136"/>
                  <a:pt x="2802363" y="852892"/>
                  <a:pt x="2803641" y="855213"/>
                </a:cubicBezTo>
                <a:cubicBezTo>
                  <a:pt x="2805201" y="858044"/>
                  <a:pt x="2806558" y="861043"/>
                  <a:pt x="2807672" y="864116"/>
                </a:cubicBezTo>
                <a:cubicBezTo>
                  <a:pt x="2808590" y="866643"/>
                  <a:pt x="2810576" y="868642"/>
                  <a:pt x="2813103" y="869567"/>
                </a:cubicBezTo>
                <a:cubicBezTo>
                  <a:pt x="2814121" y="869940"/>
                  <a:pt x="2815182" y="870124"/>
                  <a:pt x="2816242" y="870124"/>
                </a:cubicBezTo>
                <a:cubicBezTo>
                  <a:pt x="2817813" y="870124"/>
                  <a:pt x="2819378" y="869716"/>
                  <a:pt x="2820770" y="868918"/>
                </a:cubicBezTo>
                <a:cubicBezTo>
                  <a:pt x="2823760" y="867206"/>
                  <a:pt x="2826916" y="865736"/>
                  <a:pt x="2830151" y="864541"/>
                </a:cubicBezTo>
                <a:cubicBezTo>
                  <a:pt x="2832675" y="863611"/>
                  <a:pt x="2834655" y="861606"/>
                  <a:pt x="2835569" y="859079"/>
                </a:cubicBezTo>
                <a:cubicBezTo>
                  <a:pt x="2836479" y="856546"/>
                  <a:pt x="2836226" y="853743"/>
                  <a:pt x="2834877" y="851417"/>
                </a:cubicBezTo>
                <a:cubicBezTo>
                  <a:pt x="2833243" y="848597"/>
                  <a:pt x="2831818" y="845627"/>
                  <a:pt x="2830641" y="842595"/>
                </a:cubicBezTo>
                <a:cubicBezTo>
                  <a:pt x="2829681" y="840125"/>
                  <a:pt x="2827695" y="838190"/>
                  <a:pt x="2825196" y="837305"/>
                </a:cubicBezTo>
                <a:cubicBezTo>
                  <a:pt x="2824205" y="836949"/>
                  <a:pt x="2823171" y="836777"/>
                  <a:pt x="2822140" y="836777"/>
                </a:cubicBezTo>
                <a:close/>
                <a:moveTo>
                  <a:pt x="2401401" y="831043"/>
                </a:moveTo>
                <a:cubicBezTo>
                  <a:pt x="2409238" y="831043"/>
                  <a:pt x="2416995" y="833128"/>
                  <a:pt x="2423833" y="837074"/>
                </a:cubicBezTo>
                <a:cubicBezTo>
                  <a:pt x="2434229" y="843076"/>
                  <a:pt x="2441668" y="852771"/>
                  <a:pt x="2444771" y="864368"/>
                </a:cubicBezTo>
                <a:cubicBezTo>
                  <a:pt x="2447879" y="875964"/>
                  <a:pt x="2446285" y="888072"/>
                  <a:pt x="2440283" y="898468"/>
                </a:cubicBezTo>
                <a:cubicBezTo>
                  <a:pt x="2432276" y="912334"/>
                  <a:pt x="2417346" y="920949"/>
                  <a:pt x="2401318" y="920949"/>
                </a:cubicBezTo>
                <a:cubicBezTo>
                  <a:pt x="2393473" y="920949"/>
                  <a:pt x="2385712" y="918864"/>
                  <a:pt x="2378883" y="914924"/>
                </a:cubicBezTo>
                <a:cubicBezTo>
                  <a:pt x="2357424" y="902529"/>
                  <a:pt x="2350047" y="874982"/>
                  <a:pt x="2362436" y="853524"/>
                </a:cubicBezTo>
                <a:cubicBezTo>
                  <a:pt x="2370442" y="839658"/>
                  <a:pt x="2385373" y="831043"/>
                  <a:pt x="2401401" y="831043"/>
                </a:cubicBezTo>
                <a:close/>
                <a:moveTo>
                  <a:pt x="2054229" y="828763"/>
                </a:moveTo>
                <a:cubicBezTo>
                  <a:pt x="2060816" y="828763"/>
                  <a:pt x="2067333" y="830515"/>
                  <a:pt x="2073071" y="833823"/>
                </a:cubicBezTo>
                <a:cubicBezTo>
                  <a:pt x="2091091" y="844230"/>
                  <a:pt x="2097288" y="867360"/>
                  <a:pt x="2086885" y="885384"/>
                </a:cubicBezTo>
                <a:cubicBezTo>
                  <a:pt x="2080162" y="897032"/>
                  <a:pt x="2067623" y="904269"/>
                  <a:pt x="2054163" y="904269"/>
                </a:cubicBezTo>
                <a:cubicBezTo>
                  <a:pt x="2047578" y="904269"/>
                  <a:pt x="2041062" y="902517"/>
                  <a:pt x="2035318" y="899203"/>
                </a:cubicBezTo>
                <a:cubicBezTo>
                  <a:pt x="2017297" y="888796"/>
                  <a:pt x="2011100" y="865666"/>
                  <a:pt x="2021504" y="847642"/>
                </a:cubicBezTo>
                <a:cubicBezTo>
                  <a:pt x="2028227" y="835994"/>
                  <a:pt x="2040765" y="828763"/>
                  <a:pt x="2054229" y="828763"/>
                </a:cubicBezTo>
                <a:close/>
                <a:moveTo>
                  <a:pt x="3583635" y="816844"/>
                </a:moveTo>
                <a:cubicBezTo>
                  <a:pt x="3587466" y="816844"/>
                  <a:pt x="3591257" y="817867"/>
                  <a:pt x="3594596" y="819791"/>
                </a:cubicBezTo>
                <a:cubicBezTo>
                  <a:pt x="3599662" y="822715"/>
                  <a:pt x="3603292" y="827454"/>
                  <a:pt x="3604814" y="833134"/>
                </a:cubicBezTo>
                <a:cubicBezTo>
                  <a:pt x="3606337" y="838808"/>
                  <a:pt x="3605561" y="844730"/>
                  <a:pt x="3602635" y="849796"/>
                </a:cubicBezTo>
                <a:cubicBezTo>
                  <a:pt x="3598720" y="856574"/>
                  <a:pt x="3591423" y="860784"/>
                  <a:pt x="3583592" y="860784"/>
                </a:cubicBezTo>
                <a:cubicBezTo>
                  <a:pt x="3579760" y="860784"/>
                  <a:pt x="3575966" y="859761"/>
                  <a:pt x="3572628" y="857837"/>
                </a:cubicBezTo>
                <a:cubicBezTo>
                  <a:pt x="3567561" y="854914"/>
                  <a:pt x="3563932" y="850175"/>
                  <a:pt x="3562409" y="844495"/>
                </a:cubicBezTo>
                <a:cubicBezTo>
                  <a:pt x="3560886" y="838820"/>
                  <a:pt x="3561661" y="832898"/>
                  <a:pt x="3564588" y="827832"/>
                </a:cubicBezTo>
                <a:cubicBezTo>
                  <a:pt x="3568502" y="821054"/>
                  <a:pt x="3575800" y="816844"/>
                  <a:pt x="3583635" y="816844"/>
                </a:cubicBezTo>
                <a:close/>
                <a:moveTo>
                  <a:pt x="3067073" y="805593"/>
                </a:moveTo>
                <a:cubicBezTo>
                  <a:pt x="3065414" y="805593"/>
                  <a:pt x="3063761" y="806047"/>
                  <a:pt x="3062311" y="806931"/>
                </a:cubicBezTo>
                <a:cubicBezTo>
                  <a:pt x="3058592" y="809211"/>
                  <a:pt x="3054600" y="811095"/>
                  <a:pt x="3050454" y="812531"/>
                </a:cubicBezTo>
                <a:cubicBezTo>
                  <a:pt x="3047871" y="813427"/>
                  <a:pt x="3045827" y="815437"/>
                  <a:pt x="3044882" y="818005"/>
                </a:cubicBezTo>
                <a:cubicBezTo>
                  <a:pt x="3043939" y="820572"/>
                  <a:pt x="3044198" y="823427"/>
                  <a:pt x="3045588" y="825782"/>
                </a:cubicBezTo>
                <a:cubicBezTo>
                  <a:pt x="3047849" y="829607"/>
                  <a:pt x="3049707" y="833714"/>
                  <a:pt x="3051116" y="837976"/>
                </a:cubicBezTo>
                <a:cubicBezTo>
                  <a:pt x="3051983" y="840601"/>
                  <a:pt x="3053996" y="842691"/>
                  <a:pt x="3056591" y="843656"/>
                </a:cubicBezTo>
                <a:cubicBezTo>
                  <a:pt x="3057622" y="844041"/>
                  <a:pt x="3058698" y="844230"/>
                  <a:pt x="3059773" y="844230"/>
                </a:cubicBezTo>
                <a:cubicBezTo>
                  <a:pt x="3061401" y="844230"/>
                  <a:pt x="3063020" y="843794"/>
                  <a:pt x="3064451" y="842938"/>
                </a:cubicBezTo>
                <a:cubicBezTo>
                  <a:pt x="3068267" y="840658"/>
                  <a:pt x="3072354" y="838791"/>
                  <a:pt x="3076604" y="837384"/>
                </a:cubicBezTo>
                <a:lnTo>
                  <a:pt x="3076605" y="837384"/>
                </a:lnTo>
                <a:cubicBezTo>
                  <a:pt x="3079253" y="836505"/>
                  <a:pt x="3081355" y="834466"/>
                  <a:pt x="3082309" y="831847"/>
                </a:cubicBezTo>
                <a:cubicBezTo>
                  <a:pt x="3083263" y="829222"/>
                  <a:pt x="3082963" y="826310"/>
                  <a:pt x="3081499" y="823938"/>
                </a:cubicBezTo>
                <a:cubicBezTo>
                  <a:pt x="3079120" y="820090"/>
                  <a:pt x="3077165" y="815978"/>
                  <a:pt x="3075685" y="811716"/>
                </a:cubicBezTo>
                <a:cubicBezTo>
                  <a:pt x="3074781" y="809114"/>
                  <a:pt x="3072742" y="807052"/>
                  <a:pt x="3070146" y="806127"/>
                </a:cubicBezTo>
                <a:cubicBezTo>
                  <a:pt x="3069147" y="805765"/>
                  <a:pt x="3068108" y="805593"/>
                  <a:pt x="3067073" y="805593"/>
                </a:cubicBezTo>
                <a:close/>
                <a:moveTo>
                  <a:pt x="1603846" y="804421"/>
                </a:moveTo>
                <a:cubicBezTo>
                  <a:pt x="1606468" y="804421"/>
                  <a:pt x="1609071" y="805122"/>
                  <a:pt x="1611364" y="806443"/>
                </a:cubicBezTo>
                <a:cubicBezTo>
                  <a:pt x="1618532" y="810584"/>
                  <a:pt x="1621003" y="819803"/>
                  <a:pt x="1616859" y="826988"/>
                </a:cubicBezTo>
                <a:cubicBezTo>
                  <a:pt x="1614178" y="831629"/>
                  <a:pt x="1609181" y="834512"/>
                  <a:pt x="1603820" y="834512"/>
                </a:cubicBezTo>
                <a:cubicBezTo>
                  <a:pt x="1601192" y="834512"/>
                  <a:pt x="1598596" y="833811"/>
                  <a:pt x="1596313" y="832490"/>
                </a:cubicBezTo>
                <a:cubicBezTo>
                  <a:pt x="1592826" y="830480"/>
                  <a:pt x="1590340" y="827241"/>
                  <a:pt x="1589299" y="823364"/>
                </a:cubicBezTo>
                <a:cubicBezTo>
                  <a:pt x="1588261" y="819475"/>
                  <a:pt x="1588794" y="815420"/>
                  <a:pt x="1590802" y="811939"/>
                </a:cubicBezTo>
                <a:cubicBezTo>
                  <a:pt x="1593481" y="807304"/>
                  <a:pt x="1598481" y="804421"/>
                  <a:pt x="1603846" y="804421"/>
                </a:cubicBezTo>
                <a:close/>
                <a:moveTo>
                  <a:pt x="2718405" y="800763"/>
                </a:moveTo>
                <a:cubicBezTo>
                  <a:pt x="2716898" y="800763"/>
                  <a:pt x="2715395" y="801137"/>
                  <a:pt x="2714043" y="801872"/>
                </a:cubicBezTo>
                <a:cubicBezTo>
                  <a:pt x="2711625" y="803193"/>
                  <a:pt x="2709066" y="804376"/>
                  <a:pt x="2706445" y="805393"/>
                </a:cubicBezTo>
                <a:cubicBezTo>
                  <a:pt x="2704020" y="806335"/>
                  <a:pt x="2702114" y="808270"/>
                  <a:pt x="2701203" y="810705"/>
                </a:cubicBezTo>
                <a:cubicBezTo>
                  <a:pt x="2700292" y="813140"/>
                  <a:pt x="2700468" y="815852"/>
                  <a:pt x="2701682" y="818149"/>
                </a:cubicBezTo>
                <a:cubicBezTo>
                  <a:pt x="2702971" y="820590"/>
                  <a:pt x="2704112" y="823135"/>
                  <a:pt x="2705071" y="825702"/>
                </a:cubicBezTo>
                <a:cubicBezTo>
                  <a:pt x="2706002" y="828189"/>
                  <a:pt x="2707969" y="830148"/>
                  <a:pt x="2710459" y="831067"/>
                </a:cubicBezTo>
                <a:cubicBezTo>
                  <a:pt x="2711478" y="831446"/>
                  <a:pt x="2712546" y="831629"/>
                  <a:pt x="2713612" y="831629"/>
                </a:cubicBezTo>
                <a:cubicBezTo>
                  <a:pt x="2715143" y="831629"/>
                  <a:pt x="2716667" y="831245"/>
                  <a:pt x="2718038" y="830487"/>
                </a:cubicBezTo>
                <a:cubicBezTo>
                  <a:pt x="2720532" y="829097"/>
                  <a:pt x="2723149" y="827868"/>
                  <a:pt x="2725811" y="826834"/>
                </a:cubicBezTo>
                <a:cubicBezTo>
                  <a:pt x="2728275" y="825874"/>
                  <a:pt x="2730203" y="823893"/>
                  <a:pt x="2731090" y="821400"/>
                </a:cubicBezTo>
                <a:cubicBezTo>
                  <a:pt x="2731977" y="818908"/>
                  <a:pt x="2731741" y="816156"/>
                  <a:pt x="2730438" y="813853"/>
                </a:cubicBezTo>
                <a:lnTo>
                  <a:pt x="2730437" y="813853"/>
                </a:lnTo>
                <a:cubicBezTo>
                  <a:pt x="2729088" y="811463"/>
                  <a:pt x="2727878" y="808964"/>
                  <a:pt x="2726845" y="806432"/>
                </a:cubicBezTo>
                <a:cubicBezTo>
                  <a:pt x="2725866" y="804031"/>
                  <a:pt x="2723908" y="802158"/>
                  <a:pt x="2721463" y="801291"/>
                </a:cubicBezTo>
                <a:cubicBezTo>
                  <a:pt x="2720472" y="800936"/>
                  <a:pt x="2719436" y="800763"/>
                  <a:pt x="2718405" y="800763"/>
                </a:cubicBezTo>
                <a:close/>
                <a:moveTo>
                  <a:pt x="2298197" y="798471"/>
                </a:moveTo>
                <a:cubicBezTo>
                  <a:pt x="2305169" y="798471"/>
                  <a:pt x="2312066" y="800326"/>
                  <a:pt x="2318141" y="803829"/>
                </a:cubicBezTo>
                <a:cubicBezTo>
                  <a:pt x="2327383" y="809171"/>
                  <a:pt x="2333997" y="817787"/>
                  <a:pt x="2336757" y="828096"/>
                </a:cubicBezTo>
                <a:cubicBezTo>
                  <a:pt x="2339519" y="838407"/>
                  <a:pt x="2338103" y="849176"/>
                  <a:pt x="2332765" y="858417"/>
                </a:cubicBezTo>
                <a:lnTo>
                  <a:pt x="2332765" y="858418"/>
                </a:lnTo>
                <a:cubicBezTo>
                  <a:pt x="2325649" y="870749"/>
                  <a:pt x="2312378" y="878406"/>
                  <a:pt x="2298128" y="878406"/>
                </a:cubicBezTo>
                <a:cubicBezTo>
                  <a:pt x="2291152" y="878406"/>
                  <a:pt x="2284254" y="876551"/>
                  <a:pt x="2278177" y="873041"/>
                </a:cubicBezTo>
                <a:cubicBezTo>
                  <a:pt x="2268933" y="867705"/>
                  <a:pt x="2262323" y="859090"/>
                  <a:pt x="2259559" y="848774"/>
                </a:cubicBezTo>
                <a:cubicBezTo>
                  <a:pt x="2256797" y="838464"/>
                  <a:pt x="2258213" y="827695"/>
                  <a:pt x="2263551" y="818453"/>
                </a:cubicBezTo>
                <a:cubicBezTo>
                  <a:pt x="2270667" y="806127"/>
                  <a:pt x="2283941" y="798471"/>
                  <a:pt x="2298197" y="798471"/>
                </a:cubicBezTo>
                <a:close/>
                <a:moveTo>
                  <a:pt x="1951031" y="787323"/>
                </a:moveTo>
                <a:cubicBezTo>
                  <a:pt x="1958298" y="787323"/>
                  <a:pt x="1965481" y="789253"/>
                  <a:pt x="1971805" y="792906"/>
                </a:cubicBezTo>
                <a:cubicBezTo>
                  <a:pt x="1991678" y="804382"/>
                  <a:pt x="1998513" y="829889"/>
                  <a:pt x="1987040" y="849762"/>
                </a:cubicBezTo>
                <a:cubicBezTo>
                  <a:pt x="1979627" y="862605"/>
                  <a:pt x="1965802" y="870583"/>
                  <a:pt x="1950959" y="870583"/>
                </a:cubicBezTo>
                <a:cubicBezTo>
                  <a:pt x="1943693" y="870583"/>
                  <a:pt x="1936510" y="868647"/>
                  <a:pt x="1930187" y="864994"/>
                </a:cubicBezTo>
                <a:lnTo>
                  <a:pt x="1930187" y="864995"/>
                </a:lnTo>
                <a:cubicBezTo>
                  <a:pt x="1920554" y="859435"/>
                  <a:pt x="1913668" y="850463"/>
                  <a:pt x="1910790" y="839722"/>
                </a:cubicBezTo>
                <a:cubicBezTo>
                  <a:pt x="1907915" y="828982"/>
                  <a:pt x="1909391" y="817764"/>
                  <a:pt x="1914948" y="808138"/>
                </a:cubicBezTo>
                <a:cubicBezTo>
                  <a:pt x="1922358" y="795301"/>
                  <a:pt x="1936186" y="787323"/>
                  <a:pt x="1951031" y="787323"/>
                </a:cubicBezTo>
                <a:close/>
                <a:moveTo>
                  <a:pt x="3313031" y="773882"/>
                </a:moveTo>
                <a:cubicBezTo>
                  <a:pt x="3311219" y="773882"/>
                  <a:pt x="3309424" y="774422"/>
                  <a:pt x="3307888" y="775467"/>
                </a:cubicBezTo>
                <a:cubicBezTo>
                  <a:pt x="3302849" y="778913"/>
                  <a:pt x="3297322" y="781573"/>
                  <a:pt x="3291466" y="783371"/>
                </a:cubicBezTo>
                <a:cubicBezTo>
                  <a:pt x="3288738" y="784204"/>
                  <a:pt x="3286561" y="786272"/>
                  <a:pt x="3285579" y="788948"/>
                </a:cubicBezTo>
                <a:cubicBezTo>
                  <a:pt x="3284601" y="791630"/>
                  <a:pt x="3284929" y="794611"/>
                  <a:pt x="3286472" y="797012"/>
                </a:cubicBezTo>
                <a:cubicBezTo>
                  <a:pt x="3289731" y="802084"/>
                  <a:pt x="3292204" y="807603"/>
                  <a:pt x="3293823" y="813421"/>
                </a:cubicBezTo>
                <a:cubicBezTo>
                  <a:pt x="3294605" y="816230"/>
                  <a:pt x="3296687" y="818499"/>
                  <a:pt x="3299418" y="819515"/>
                </a:cubicBezTo>
                <a:cubicBezTo>
                  <a:pt x="3300453" y="819900"/>
                  <a:pt x="3301532" y="820090"/>
                  <a:pt x="3302606" y="820090"/>
                </a:cubicBezTo>
                <a:cubicBezTo>
                  <a:pt x="3304372" y="820090"/>
                  <a:pt x="3306126" y="819579"/>
                  <a:pt x="3307641" y="818574"/>
                </a:cubicBezTo>
                <a:cubicBezTo>
                  <a:pt x="3312870" y="815110"/>
                  <a:pt x="3318591" y="812532"/>
                  <a:pt x="3324639" y="810912"/>
                </a:cubicBezTo>
                <a:cubicBezTo>
                  <a:pt x="3327513" y="810142"/>
                  <a:pt x="3329831" y="808023"/>
                  <a:pt x="3330851" y="805226"/>
                </a:cubicBezTo>
                <a:cubicBezTo>
                  <a:pt x="3331868" y="802434"/>
                  <a:pt x="3331460" y="799315"/>
                  <a:pt x="3329755" y="796880"/>
                </a:cubicBezTo>
                <a:cubicBezTo>
                  <a:pt x="3326221" y="791837"/>
                  <a:pt x="3323533" y="786283"/>
                  <a:pt x="3321764" y="780378"/>
                </a:cubicBezTo>
                <a:cubicBezTo>
                  <a:pt x="3320929" y="777593"/>
                  <a:pt x="3318815" y="775376"/>
                  <a:pt x="3316072" y="774405"/>
                </a:cubicBezTo>
                <a:cubicBezTo>
                  <a:pt x="3315081" y="774055"/>
                  <a:pt x="3314053" y="773882"/>
                  <a:pt x="3313031" y="773882"/>
                </a:cubicBezTo>
                <a:close/>
                <a:moveTo>
                  <a:pt x="2963562" y="769832"/>
                </a:moveTo>
                <a:cubicBezTo>
                  <a:pt x="2961950" y="769832"/>
                  <a:pt x="2960347" y="770258"/>
                  <a:pt x="2958926" y="771096"/>
                </a:cubicBezTo>
                <a:cubicBezTo>
                  <a:pt x="2955706" y="772997"/>
                  <a:pt x="2952309" y="774616"/>
                  <a:pt x="2948822" y="775909"/>
                </a:cubicBezTo>
                <a:lnTo>
                  <a:pt x="2948822" y="775910"/>
                </a:lnTo>
                <a:cubicBezTo>
                  <a:pt x="2946319" y="776834"/>
                  <a:pt x="2944349" y="778816"/>
                  <a:pt x="2943429" y="781320"/>
                </a:cubicBezTo>
                <a:cubicBezTo>
                  <a:pt x="2942514" y="783830"/>
                  <a:pt x="2942740" y="786610"/>
                  <a:pt x="2944054" y="788936"/>
                </a:cubicBezTo>
                <a:cubicBezTo>
                  <a:pt x="2945848" y="792124"/>
                  <a:pt x="2947375" y="795484"/>
                  <a:pt x="2948590" y="798930"/>
                </a:cubicBezTo>
                <a:cubicBezTo>
                  <a:pt x="2949489" y="801486"/>
                  <a:pt x="2951477" y="803508"/>
                  <a:pt x="2954012" y="804450"/>
                </a:cubicBezTo>
                <a:cubicBezTo>
                  <a:pt x="2955041" y="804829"/>
                  <a:pt x="2956117" y="805019"/>
                  <a:pt x="2957188" y="805019"/>
                </a:cubicBezTo>
                <a:cubicBezTo>
                  <a:pt x="2958760" y="805019"/>
                  <a:pt x="2960325" y="804611"/>
                  <a:pt x="2961721" y="803812"/>
                </a:cubicBezTo>
                <a:cubicBezTo>
                  <a:pt x="2965017" y="801923"/>
                  <a:pt x="2968495" y="800337"/>
                  <a:pt x="2972059" y="799096"/>
                </a:cubicBezTo>
                <a:cubicBezTo>
                  <a:pt x="2974645" y="798195"/>
                  <a:pt x="2976686" y="796185"/>
                  <a:pt x="2977624" y="793611"/>
                </a:cubicBezTo>
                <a:cubicBezTo>
                  <a:pt x="2978563" y="791044"/>
                  <a:pt x="2978297" y="788189"/>
                  <a:pt x="2976902" y="785834"/>
                </a:cubicBezTo>
                <a:cubicBezTo>
                  <a:pt x="2975011" y="782646"/>
                  <a:pt x="2973400" y="779269"/>
                  <a:pt x="2972110" y="775783"/>
                </a:cubicBezTo>
                <a:cubicBezTo>
                  <a:pt x="2971174" y="773250"/>
                  <a:pt x="2969161" y="771262"/>
                  <a:pt x="2966617" y="770361"/>
                </a:cubicBezTo>
                <a:cubicBezTo>
                  <a:pt x="2965623" y="770005"/>
                  <a:pt x="2964589" y="769832"/>
                  <a:pt x="2963562" y="769832"/>
                </a:cubicBezTo>
                <a:close/>
                <a:moveTo>
                  <a:pt x="2614552" y="764532"/>
                </a:moveTo>
                <a:cubicBezTo>
                  <a:pt x="2613100" y="764532"/>
                  <a:pt x="2611656" y="764877"/>
                  <a:pt x="2610341" y="765560"/>
                </a:cubicBezTo>
                <a:cubicBezTo>
                  <a:pt x="2608224" y="766663"/>
                  <a:pt x="2605969" y="767680"/>
                  <a:pt x="2603640" y="768587"/>
                </a:cubicBezTo>
                <a:cubicBezTo>
                  <a:pt x="2601237" y="769517"/>
                  <a:pt x="2599341" y="771424"/>
                  <a:pt x="2598422" y="773837"/>
                </a:cubicBezTo>
                <a:cubicBezTo>
                  <a:pt x="2597506" y="776249"/>
                  <a:pt x="2597653" y="778937"/>
                  <a:pt x="2598828" y="781234"/>
                </a:cubicBezTo>
                <a:cubicBezTo>
                  <a:pt x="2599844" y="783222"/>
                  <a:pt x="2600777" y="785318"/>
                  <a:pt x="2601596" y="787455"/>
                </a:cubicBezTo>
                <a:cubicBezTo>
                  <a:pt x="2602541" y="789913"/>
                  <a:pt x="2604505" y="791843"/>
                  <a:pt x="2606981" y="792750"/>
                </a:cubicBezTo>
                <a:cubicBezTo>
                  <a:pt x="2607994" y="793118"/>
                  <a:pt x="2609055" y="793302"/>
                  <a:pt x="2610108" y="793302"/>
                </a:cubicBezTo>
                <a:cubicBezTo>
                  <a:pt x="2611630" y="793302"/>
                  <a:pt x="2613146" y="792923"/>
                  <a:pt x="2614510" y="792170"/>
                </a:cubicBezTo>
                <a:cubicBezTo>
                  <a:pt x="2616695" y="790964"/>
                  <a:pt x="2618979" y="789879"/>
                  <a:pt x="2621296" y="788931"/>
                </a:cubicBezTo>
                <a:cubicBezTo>
                  <a:pt x="2623706" y="787954"/>
                  <a:pt x="2625581" y="785990"/>
                  <a:pt x="2626454" y="783543"/>
                </a:cubicBezTo>
                <a:cubicBezTo>
                  <a:pt x="2627324" y="781091"/>
                  <a:pt x="2627109" y="778385"/>
                  <a:pt x="2625861" y="776106"/>
                </a:cubicBezTo>
                <a:cubicBezTo>
                  <a:pt x="2624788" y="774153"/>
                  <a:pt x="2623816" y="772143"/>
                  <a:pt x="2622945" y="770092"/>
                </a:cubicBezTo>
                <a:cubicBezTo>
                  <a:pt x="2621954" y="767749"/>
                  <a:pt x="2620028" y="765928"/>
                  <a:pt x="2617636" y="765066"/>
                </a:cubicBezTo>
                <a:cubicBezTo>
                  <a:pt x="2616636" y="764710"/>
                  <a:pt x="2615591" y="764532"/>
                  <a:pt x="2614552" y="764532"/>
                </a:cubicBezTo>
                <a:close/>
                <a:moveTo>
                  <a:pt x="2194991" y="764508"/>
                </a:moveTo>
                <a:cubicBezTo>
                  <a:pt x="2201335" y="764508"/>
                  <a:pt x="2207610" y="766197"/>
                  <a:pt x="2213141" y="769385"/>
                </a:cubicBezTo>
                <a:cubicBezTo>
                  <a:pt x="2221550" y="774244"/>
                  <a:pt x="2227571" y="782084"/>
                  <a:pt x="2230082" y="791463"/>
                </a:cubicBezTo>
                <a:cubicBezTo>
                  <a:pt x="2232593" y="800843"/>
                  <a:pt x="2231303" y="810647"/>
                  <a:pt x="2226446" y="819062"/>
                </a:cubicBezTo>
                <a:cubicBezTo>
                  <a:pt x="2219970" y="830273"/>
                  <a:pt x="2207894" y="837240"/>
                  <a:pt x="2194928" y="837240"/>
                </a:cubicBezTo>
                <a:cubicBezTo>
                  <a:pt x="2188578" y="837240"/>
                  <a:pt x="2182300" y="835552"/>
                  <a:pt x="2176772" y="832364"/>
                </a:cubicBezTo>
                <a:cubicBezTo>
                  <a:pt x="2168364" y="827505"/>
                  <a:pt x="2162344" y="819665"/>
                  <a:pt x="2159831" y="810285"/>
                </a:cubicBezTo>
                <a:cubicBezTo>
                  <a:pt x="2157323" y="800906"/>
                  <a:pt x="2158611" y="791102"/>
                  <a:pt x="2163467" y="782687"/>
                </a:cubicBezTo>
                <a:cubicBezTo>
                  <a:pt x="2169943" y="771476"/>
                  <a:pt x="2182023" y="764508"/>
                  <a:pt x="2194991" y="764508"/>
                </a:cubicBezTo>
                <a:close/>
                <a:moveTo>
                  <a:pt x="3480459" y="754360"/>
                </a:moveTo>
                <a:cubicBezTo>
                  <a:pt x="3488637" y="754360"/>
                  <a:pt x="3496727" y="756537"/>
                  <a:pt x="3503852" y="760649"/>
                </a:cubicBezTo>
                <a:lnTo>
                  <a:pt x="3503852" y="760648"/>
                </a:lnTo>
                <a:cubicBezTo>
                  <a:pt x="3526241" y="773572"/>
                  <a:pt x="3533940" y="802302"/>
                  <a:pt x="3521014" y="824690"/>
                </a:cubicBezTo>
                <a:cubicBezTo>
                  <a:pt x="3512663" y="839159"/>
                  <a:pt x="3497091" y="848142"/>
                  <a:pt x="3480372" y="848142"/>
                </a:cubicBezTo>
                <a:cubicBezTo>
                  <a:pt x="3472188" y="848142"/>
                  <a:pt x="3464094" y="845965"/>
                  <a:pt x="3456970" y="841853"/>
                </a:cubicBezTo>
                <a:cubicBezTo>
                  <a:pt x="3446125" y="835592"/>
                  <a:pt x="3438369" y="825478"/>
                  <a:pt x="3435126" y="813387"/>
                </a:cubicBezTo>
                <a:cubicBezTo>
                  <a:pt x="3431887" y="801291"/>
                  <a:pt x="3433550" y="788655"/>
                  <a:pt x="3439810" y="777805"/>
                </a:cubicBezTo>
                <a:cubicBezTo>
                  <a:pt x="3448161" y="763349"/>
                  <a:pt x="3463738" y="754360"/>
                  <a:pt x="3480459" y="754360"/>
                </a:cubicBezTo>
                <a:close/>
                <a:moveTo>
                  <a:pt x="1847836" y="745326"/>
                </a:moveTo>
                <a:cubicBezTo>
                  <a:pt x="1855868" y="745326"/>
                  <a:pt x="1863815" y="747463"/>
                  <a:pt x="1870822" y="751506"/>
                </a:cubicBezTo>
                <a:cubicBezTo>
                  <a:pt x="1881471" y="757658"/>
                  <a:pt x="1889093" y="767589"/>
                  <a:pt x="1892277" y="779472"/>
                </a:cubicBezTo>
                <a:cubicBezTo>
                  <a:pt x="1895460" y="791350"/>
                  <a:pt x="1893825" y="803762"/>
                  <a:pt x="1887674" y="814417"/>
                </a:cubicBezTo>
                <a:cubicBezTo>
                  <a:pt x="1881899" y="824422"/>
                  <a:pt x="1872593" y="831843"/>
                  <a:pt x="1861477" y="835312"/>
                </a:cubicBezTo>
                <a:cubicBezTo>
                  <a:pt x="1858485" y="836242"/>
                  <a:pt x="1856182" y="838649"/>
                  <a:pt x="1855377" y="841681"/>
                </a:cubicBezTo>
                <a:cubicBezTo>
                  <a:pt x="1854576" y="844708"/>
                  <a:pt x="1855386" y="847942"/>
                  <a:pt x="1857526" y="850234"/>
                </a:cubicBezTo>
                <a:cubicBezTo>
                  <a:pt x="1862873" y="855966"/>
                  <a:pt x="1867106" y="862548"/>
                  <a:pt x="1870107" y="869797"/>
                </a:cubicBezTo>
                <a:cubicBezTo>
                  <a:pt x="1871089" y="872169"/>
                  <a:pt x="1873025" y="874019"/>
                  <a:pt x="1875437" y="874886"/>
                </a:cubicBezTo>
                <a:cubicBezTo>
                  <a:pt x="1876440" y="875247"/>
                  <a:pt x="1877488" y="875425"/>
                  <a:pt x="1878531" y="875425"/>
                </a:cubicBezTo>
                <a:cubicBezTo>
                  <a:pt x="1880000" y="875425"/>
                  <a:pt x="1881462" y="875070"/>
                  <a:pt x="1882790" y="874369"/>
                </a:cubicBezTo>
                <a:cubicBezTo>
                  <a:pt x="1892260" y="869366"/>
                  <a:pt x="1902889" y="866718"/>
                  <a:pt x="1913526" y="866718"/>
                </a:cubicBezTo>
                <a:cubicBezTo>
                  <a:pt x="1924938" y="866718"/>
                  <a:pt x="1936216" y="869750"/>
                  <a:pt x="1946147" y="875488"/>
                </a:cubicBezTo>
                <a:cubicBezTo>
                  <a:pt x="1959574" y="883243"/>
                  <a:pt x="1969826" y="895511"/>
                  <a:pt x="1975024" y="910048"/>
                </a:cubicBezTo>
                <a:cubicBezTo>
                  <a:pt x="1975911" y="912535"/>
                  <a:pt x="1977835" y="914517"/>
                  <a:pt x="1980293" y="915476"/>
                </a:cubicBezTo>
                <a:cubicBezTo>
                  <a:pt x="1981362" y="915890"/>
                  <a:pt x="1982488" y="916097"/>
                  <a:pt x="1983608" y="916097"/>
                </a:cubicBezTo>
                <a:cubicBezTo>
                  <a:pt x="1985069" y="916097"/>
                  <a:pt x="1986526" y="915746"/>
                  <a:pt x="1987846" y="915052"/>
                </a:cubicBezTo>
                <a:cubicBezTo>
                  <a:pt x="1996766" y="910365"/>
                  <a:pt x="2006767" y="907889"/>
                  <a:pt x="2016766" y="907889"/>
                </a:cubicBezTo>
                <a:cubicBezTo>
                  <a:pt x="2027527" y="907889"/>
                  <a:pt x="2038173" y="910749"/>
                  <a:pt x="2047549" y="916165"/>
                </a:cubicBezTo>
                <a:cubicBezTo>
                  <a:pt x="2061265" y="924086"/>
                  <a:pt x="2071316" y="936791"/>
                  <a:pt x="2075852" y="951943"/>
                </a:cubicBezTo>
                <a:cubicBezTo>
                  <a:pt x="2076661" y="954648"/>
                  <a:pt x="2078677" y="956825"/>
                  <a:pt x="2081310" y="957836"/>
                </a:cubicBezTo>
                <a:cubicBezTo>
                  <a:pt x="2082368" y="958244"/>
                  <a:pt x="2083479" y="958445"/>
                  <a:pt x="2084584" y="958445"/>
                </a:cubicBezTo>
                <a:cubicBezTo>
                  <a:pt x="2086229" y="958445"/>
                  <a:pt x="2087866" y="958002"/>
                  <a:pt x="2089311" y="957124"/>
                </a:cubicBezTo>
                <a:cubicBezTo>
                  <a:pt x="2098618" y="951483"/>
                  <a:pt x="2109219" y="948497"/>
                  <a:pt x="2119962" y="948497"/>
                </a:cubicBezTo>
                <a:cubicBezTo>
                  <a:pt x="2130191" y="948497"/>
                  <a:pt x="2140312" y="951219"/>
                  <a:pt x="2149226" y="956366"/>
                </a:cubicBezTo>
                <a:cubicBezTo>
                  <a:pt x="2163636" y="964683"/>
                  <a:pt x="2173883" y="978777"/>
                  <a:pt x="2177338" y="995038"/>
                </a:cubicBezTo>
                <a:cubicBezTo>
                  <a:pt x="2177976" y="998041"/>
                  <a:pt x="2180087" y="1000523"/>
                  <a:pt x="2182947" y="1001637"/>
                </a:cubicBezTo>
                <a:cubicBezTo>
                  <a:pt x="2184018" y="1002057"/>
                  <a:pt x="2185138" y="1002258"/>
                  <a:pt x="2186256" y="1002258"/>
                </a:cubicBezTo>
                <a:cubicBezTo>
                  <a:pt x="2188125" y="1002258"/>
                  <a:pt x="2189977" y="1001683"/>
                  <a:pt x="2191545" y="1000569"/>
                </a:cubicBezTo>
                <a:cubicBezTo>
                  <a:pt x="2200805" y="993970"/>
                  <a:pt x="2211725" y="990484"/>
                  <a:pt x="2223126" y="990484"/>
                </a:cubicBezTo>
                <a:cubicBezTo>
                  <a:pt x="2232595" y="990484"/>
                  <a:pt x="2241963" y="993005"/>
                  <a:pt x="2250210" y="997767"/>
                </a:cubicBezTo>
                <a:cubicBezTo>
                  <a:pt x="2262786" y="1005027"/>
                  <a:pt x="2271782" y="1016744"/>
                  <a:pt x="2275540" y="1030770"/>
                </a:cubicBezTo>
                <a:cubicBezTo>
                  <a:pt x="2276441" y="1034141"/>
                  <a:pt x="2277027" y="1037593"/>
                  <a:pt x="2277277" y="1041039"/>
                </a:cubicBezTo>
                <a:cubicBezTo>
                  <a:pt x="2277534" y="1044549"/>
                  <a:pt x="2279787" y="1047604"/>
                  <a:pt x="2283070" y="1048879"/>
                </a:cubicBezTo>
                <a:cubicBezTo>
                  <a:pt x="2284141" y="1049293"/>
                  <a:pt x="2285258" y="1049494"/>
                  <a:pt x="2286370" y="1049494"/>
                </a:cubicBezTo>
                <a:cubicBezTo>
                  <a:pt x="2288660" y="1049494"/>
                  <a:pt x="2290910" y="1048632"/>
                  <a:pt x="2292636" y="1047001"/>
                </a:cubicBezTo>
                <a:cubicBezTo>
                  <a:pt x="2301788" y="1038340"/>
                  <a:pt x="2313735" y="1033573"/>
                  <a:pt x="2326280" y="1033573"/>
                </a:cubicBezTo>
                <a:cubicBezTo>
                  <a:pt x="2334803" y="1033573"/>
                  <a:pt x="2343228" y="1035836"/>
                  <a:pt x="2350643" y="1040121"/>
                </a:cubicBezTo>
                <a:cubicBezTo>
                  <a:pt x="2361936" y="1046640"/>
                  <a:pt x="2370014" y="1057173"/>
                  <a:pt x="2373391" y="1069769"/>
                </a:cubicBezTo>
                <a:cubicBezTo>
                  <a:pt x="2376765" y="1082365"/>
                  <a:pt x="2375034" y="1095518"/>
                  <a:pt x="2368512" y="1106810"/>
                </a:cubicBezTo>
                <a:cubicBezTo>
                  <a:pt x="2362498" y="1117230"/>
                  <a:pt x="2352826" y="1125035"/>
                  <a:pt x="2341284" y="1128780"/>
                </a:cubicBezTo>
                <a:cubicBezTo>
                  <a:pt x="2338370" y="1129728"/>
                  <a:pt x="2336126" y="1132072"/>
                  <a:pt x="2335311" y="1135024"/>
                </a:cubicBezTo>
                <a:cubicBezTo>
                  <a:pt x="2334496" y="1137975"/>
                  <a:pt x="2335217" y="1141140"/>
                  <a:pt x="2337230" y="1143449"/>
                </a:cubicBezTo>
                <a:cubicBezTo>
                  <a:pt x="2343120" y="1150193"/>
                  <a:pt x="2347439" y="1157970"/>
                  <a:pt x="2350076" y="1166556"/>
                </a:cubicBezTo>
                <a:cubicBezTo>
                  <a:pt x="2350886" y="1169187"/>
                  <a:pt x="2352842" y="1171312"/>
                  <a:pt x="2355395" y="1172340"/>
                </a:cubicBezTo>
                <a:cubicBezTo>
                  <a:pt x="2356488" y="1172776"/>
                  <a:pt x="2357643" y="1172994"/>
                  <a:pt x="2358791" y="1172994"/>
                </a:cubicBezTo>
                <a:cubicBezTo>
                  <a:pt x="2360328" y="1172994"/>
                  <a:pt x="2361861" y="1172610"/>
                  <a:pt x="2363238" y="1171840"/>
                </a:cubicBezTo>
                <a:cubicBezTo>
                  <a:pt x="2371973" y="1166958"/>
                  <a:pt x="2381906" y="1164379"/>
                  <a:pt x="2391967" y="1164379"/>
                </a:cubicBezTo>
                <a:cubicBezTo>
                  <a:pt x="2402213" y="1164379"/>
                  <a:pt x="2412345" y="1167101"/>
                  <a:pt x="2421265" y="1172253"/>
                </a:cubicBezTo>
                <a:cubicBezTo>
                  <a:pt x="2434864" y="1180099"/>
                  <a:pt x="2444590" y="1192781"/>
                  <a:pt x="2448656" y="1207950"/>
                </a:cubicBezTo>
                <a:cubicBezTo>
                  <a:pt x="2452720" y="1223113"/>
                  <a:pt x="2450635" y="1238960"/>
                  <a:pt x="2442784" y="1252567"/>
                </a:cubicBezTo>
                <a:cubicBezTo>
                  <a:pt x="2435725" y="1264789"/>
                  <a:pt x="2425036" y="1273732"/>
                  <a:pt x="2411869" y="1278425"/>
                </a:cubicBezTo>
                <a:cubicBezTo>
                  <a:pt x="2409241" y="1279361"/>
                  <a:pt x="2407191" y="1281446"/>
                  <a:pt x="2406294" y="1284088"/>
                </a:cubicBezTo>
                <a:cubicBezTo>
                  <a:pt x="2405401" y="1286730"/>
                  <a:pt x="2405766" y="1289637"/>
                  <a:pt x="2407282" y="1291974"/>
                </a:cubicBezTo>
                <a:cubicBezTo>
                  <a:pt x="2412147" y="1299469"/>
                  <a:pt x="2415318" y="1307757"/>
                  <a:pt x="2416705" y="1316609"/>
                </a:cubicBezTo>
                <a:cubicBezTo>
                  <a:pt x="2417184" y="1319664"/>
                  <a:pt x="2419183" y="1322272"/>
                  <a:pt x="2422012" y="1323530"/>
                </a:cubicBezTo>
                <a:cubicBezTo>
                  <a:pt x="2423195" y="1324053"/>
                  <a:pt x="2424456" y="1324311"/>
                  <a:pt x="2425711" y="1324311"/>
                </a:cubicBezTo>
                <a:cubicBezTo>
                  <a:pt x="2427458" y="1324311"/>
                  <a:pt x="2429197" y="1323811"/>
                  <a:pt x="2430705" y="1322824"/>
                </a:cubicBezTo>
                <a:cubicBezTo>
                  <a:pt x="2438688" y="1317597"/>
                  <a:pt x="2447990" y="1314834"/>
                  <a:pt x="2457608" y="1314834"/>
                </a:cubicBezTo>
                <a:cubicBezTo>
                  <a:pt x="2466155" y="1314834"/>
                  <a:pt x="2474609" y="1317108"/>
                  <a:pt x="2482062" y="1321405"/>
                </a:cubicBezTo>
                <a:cubicBezTo>
                  <a:pt x="2505504" y="1334943"/>
                  <a:pt x="2513565" y="1365034"/>
                  <a:pt x="2500031" y="1388485"/>
                </a:cubicBezTo>
                <a:cubicBezTo>
                  <a:pt x="2492688" y="1401202"/>
                  <a:pt x="2480129" y="1409903"/>
                  <a:pt x="2465578" y="1412356"/>
                </a:cubicBezTo>
                <a:cubicBezTo>
                  <a:pt x="2462234" y="1412919"/>
                  <a:pt x="2459481" y="1415291"/>
                  <a:pt x="2458427" y="1418513"/>
                </a:cubicBezTo>
                <a:cubicBezTo>
                  <a:pt x="2457376" y="1421736"/>
                  <a:pt x="2458198" y="1425279"/>
                  <a:pt x="2460563" y="1427709"/>
                </a:cubicBezTo>
                <a:cubicBezTo>
                  <a:pt x="2467233" y="1434550"/>
                  <a:pt x="2472085" y="1443119"/>
                  <a:pt x="2474596" y="1452487"/>
                </a:cubicBezTo>
                <a:cubicBezTo>
                  <a:pt x="2478507" y="1467082"/>
                  <a:pt x="2476499" y="1482324"/>
                  <a:pt x="2468943" y="1495414"/>
                </a:cubicBezTo>
                <a:cubicBezTo>
                  <a:pt x="2461680" y="1507998"/>
                  <a:pt x="2449940" y="1517206"/>
                  <a:pt x="2435883" y="1521353"/>
                </a:cubicBezTo>
                <a:cubicBezTo>
                  <a:pt x="2433046" y="1522185"/>
                  <a:pt x="2430788" y="1524351"/>
                  <a:pt x="2429833" y="1527154"/>
                </a:cubicBezTo>
                <a:cubicBezTo>
                  <a:pt x="2428879" y="1529957"/>
                  <a:pt x="2429344" y="1533047"/>
                  <a:pt x="2431081" y="1535448"/>
                </a:cubicBezTo>
                <a:cubicBezTo>
                  <a:pt x="2444815" y="1554384"/>
                  <a:pt x="2446062" y="1579829"/>
                  <a:pt x="2434257" y="1600282"/>
                </a:cubicBezTo>
                <a:cubicBezTo>
                  <a:pt x="2427103" y="1612665"/>
                  <a:pt x="2415642" y="1622102"/>
                  <a:pt x="2401978" y="1626852"/>
                </a:cubicBezTo>
                <a:cubicBezTo>
                  <a:pt x="2399348" y="1627766"/>
                  <a:pt x="2397279" y="1629828"/>
                  <a:pt x="2396360" y="1632458"/>
                </a:cubicBezTo>
                <a:cubicBezTo>
                  <a:pt x="2395444" y="1635083"/>
                  <a:pt x="2395777" y="1637989"/>
                  <a:pt x="2397265" y="1640338"/>
                </a:cubicBezTo>
                <a:cubicBezTo>
                  <a:pt x="2401280" y="1646679"/>
                  <a:pt x="2404083" y="1653623"/>
                  <a:pt x="2405600" y="1660986"/>
                </a:cubicBezTo>
                <a:cubicBezTo>
                  <a:pt x="2406205" y="1663933"/>
                  <a:pt x="2408230" y="1666397"/>
                  <a:pt x="2411006" y="1667557"/>
                </a:cubicBezTo>
                <a:cubicBezTo>
                  <a:pt x="2412138" y="1668034"/>
                  <a:pt x="2413335" y="1668263"/>
                  <a:pt x="2414527" y="1668263"/>
                </a:cubicBezTo>
                <a:cubicBezTo>
                  <a:pt x="2416262" y="1668263"/>
                  <a:pt x="2417986" y="1667769"/>
                  <a:pt x="2419484" y="1666799"/>
                </a:cubicBezTo>
                <a:cubicBezTo>
                  <a:pt x="2427971" y="1661302"/>
                  <a:pt x="2437878" y="1658396"/>
                  <a:pt x="2448133" y="1658396"/>
                </a:cubicBezTo>
                <a:cubicBezTo>
                  <a:pt x="2457300" y="1658396"/>
                  <a:pt x="2466376" y="1660837"/>
                  <a:pt x="2474373" y="1665455"/>
                </a:cubicBezTo>
                <a:cubicBezTo>
                  <a:pt x="2486564" y="1672491"/>
                  <a:pt x="2495283" y="1683852"/>
                  <a:pt x="2498927" y="1697453"/>
                </a:cubicBezTo>
                <a:cubicBezTo>
                  <a:pt x="2502568" y="1711048"/>
                  <a:pt x="2500700" y="1725252"/>
                  <a:pt x="2493663" y="1737440"/>
                </a:cubicBezTo>
                <a:cubicBezTo>
                  <a:pt x="2486838" y="1749266"/>
                  <a:pt x="2475315" y="1758152"/>
                  <a:pt x="2462053" y="1761828"/>
                </a:cubicBezTo>
                <a:cubicBezTo>
                  <a:pt x="2459095" y="1762649"/>
                  <a:pt x="2456747" y="1764906"/>
                  <a:pt x="2455810" y="1767830"/>
                </a:cubicBezTo>
                <a:cubicBezTo>
                  <a:pt x="2454872" y="1770753"/>
                  <a:pt x="2455466" y="1773952"/>
                  <a:pt x="2457396" y="1776342"/>
                </a:cubicBezTo>
                <a:cubicBezTo>
                  <a:pt x="2462941" y="1783212"/>
                  <a:pt x="2466999" y="1791367"/>
                  <a:pt x="2469133" y="1799931"/>
                </a:cubicBezTo>
                <a:cubicBezTo>
                  <a:pt x="2469847" y="1802803"/>
                  <a:pt x="2471912" y="1805146"/>
                  <a:pt x="2474669" y="1806220"/>
                </a:cubicBezTo>
                <a:cubicBezTo>
                  <a:pt x="2475737" y="1806634"/>
                  <a:pt x="2476861" y="1806841"/>
                  <a:pt x="2477977" y="1806841"/>
                </a:cubicBezTo>
                <a:cubicBezTo>
                  <a:pt x="2479741" y="1806841"/>
                  <a:pt x="2481493" y="1806329"/>
                  <a:pt x="2483003" y="1805330"/>
                </a:cubicBezTo>
                <a:cubicBezTo>
                  <a:pt x="2492127" y="1799299"/>
                  <a:pt x="2502767" y="1796112"/>
                  <a:pt x="2513774" y="1796112"/>
                </a:cubicBezTo>
                <a:cubicBezTo>
                  <a:pt x="2523478" y="1796112"/>
                  <a:pt x="2533077" y="1798696"/>
                  <a:pt x="2541531" y="1803578"/>
                </a:cubicBezTo>
                <a:cubicBezTo>
                  <a:pt x="2554428" y="1811028"/>
                  <a:pt x="2563652" y="1823044"/>
                  <a:pt x="2567507" y="1837426"/>
                </a:cubicBezTo>
                <a:cubicBezTo>
                  <a:pt x="2571360" y="1851808"/>
                  <a:pt x="2569382" y="1866827"/>
                  <a:pt x="2561938" y="1879722"/>
                </a:cubicBezTo>
                <a:cubicBezTo>
                  <a:pt x="2554769" y="1892145"/>
                  <a:pt x="2543187" y="1901226"/>
                  <a:pt x="2529331" y="1905304"/>
                </a:cubicBezTo>
                <a:cubicBezTo>
                  <a:pt x="2526477" y="1906149"/>
                  <a:pt x="2524214" y="1908325"/>
                  <a:pt x="2523266" y="1911140"/>
                </a:cubicBezTo>
                <a:cubicBezTo>
                  <a:pt x="2522316" y="1913960"/>
                  <a:pt x="2522801" y="1917061"/>
                  <a:pt x="2524564" y="1919457"/>
                </a:cubicBezTo>
                <a:cubicBezTo>
                  <a:pt x="2528768" y="1925166"/>
                  <a:pt x="2531896" y="1931524"/>
                  <a:pt x="2533857" y="1938353"/>
                </a:cubicBezTo>
                <a:cubicBezTo>
                  <a:pt x="2534653" y="1941128"/>
                  <a:pt x="2536715" y="1943362"/>
                  <a:pt x="2539418" y="1944372"/>
                </a:cubicBezTo>
                <a:cubicBezTo>
                  <a:pt x="2540454" y="1944763"/>
                  <a:pt x="2541539" y="1944952"/>
                  <a:pt x="2542619" y="1944952"/>
                </a:cubicBezTo>
                <a:cubicBezTo>
                  <a:pt x="2544351" y="1944952"/>
                  <a:pt x="2546071" y="1944458"/>
                  <a:pt x="2547564" y="1943494"/>
                </a:cubicBezTo>
                <a:cubicBezTo>
                  <a:pt x="2557082" y="1937354"/>
                  <a:pt x="2568089" y="1934103"/>
                  <a:pt x="2579397" y="1934103"/>
                </a:cubicBezTo>
                <a:cubicBezTo>
                  <a:pt x="2589585" y="1934103"/>
                  <a:pt x="2599672" y="1936814"/>
                  <a:pt x="2608563" y="1941943"/>
                </a:cubicBezTo>
                <a:cubicBezTo>
                  <a:pt x="2622505" y="1949995"/>
                  <a:pt x="2632280" y="1962993"/>
                  <a:pt x="2636088" y="1978542"/>
                </a:cubicBezTo>
                <a:cubicBezTo>
                  <a:pt x="2636800" y="1981465"/>
                  <a:pt x="2638908" y="1983843"/>
                  <a:pt x="2641720" y="1984905"/>
                </a:cubicBezTo>
                <a:cubicBezTo>
                  <a:pt x="2642762" y="1985296"/>
                  <a:pt x="2643856" y="1985491"/>
                  <a:pt x="2644942" y="1985491"/>
                </a:cubicBezTo>
                <a:cubicBezTo>
                  <a:pt x="2646781" y="1985491"/>
                  <a:pt x="2648601" y="1984934"/>
                  <a:pt x="2650151" y="1983860"/>
                </a:cubicBezTo>
                <a:cubicBezTo>
                  <a:pt x="2659643" y="1977250"/>
                  <a:pt x="2671171" y="1973608"/>
                  <a:pt x="2682611" y="1973608"/>
                </a:cubicBezTo>
                <a:cubicBezTo>
                  <a:pt x="2692456" y="1973608"/>
                  <a:pt x="2702203" y="1976227"/>
                  <a:pt x="2710793" y="1981184"/>
                </a:cubicBezTo>
                <a:cubicBezTo>
                  <a:pt x="2724986" y="1989380"/>
                  <a:pt x="2734920" y="2003245"/>
                  <a:pt x="2738046" y="2019218"/>
                </a:cubicBezTo>
                <a:cubicBezTo>
                  <a:pt x="2738652" y="2022314"/>
                  <a:pt x="2740818" y="2024882"/>
                  <a:pt x="2743770" y="2025995"/>
                </a:cubicBezTo>
                <a:cubicBezTo>
                  <a:pt x="2744816" y="2026392"/>
                  <a:pt x="2745906" y="2026581"/>
                  <a:pt x="2746992" y="2026581"/>
                </a:cubicBezTo>
                <a:cubicBezTo>
                  <a:pt x="2748971" y="2026581"/>
                  <a:pt x="2750929" y="2025938"/>
                  <a:pt x="2752546" y="2024697"/>
                </a:cubicBezTo>
                <a:cubicBezTo>
                  <a:pt x="2762050" y="2017391"/>
                  <a:pt x="2773842" y="2013371"/>
                  <a:pt x="2785750" y="2013371"/>
                </a:cubicBezTo>
                <a:cubicBezTo>
                  <a:pt x="2795233" y="2013371"/>
                  <a:pt x="2804616" y="2015892"/>
                  <a:pt x="2812887" y="2020665"/>
                </a:cubicBezTo>
                <a:cubicBezTo>
                  <a:pt x="2825456" y="2027919"/>
                  <a:pt x="2834452" y="2039642"/>
                  <a:pt x="2838210" y="2053668"/>
                </a:cubicBezTo>
                <a:cubicBezTo>
                  <a:pt x="2841968" y="2067694"/>
                  <a:pt x="2840039" y="2082346"/>
                  <a:pt x="2832781" y="2094924"/>
                </a:cubicBezTo>
                <a:cubicBezTo>
                  <a:pt x="2825219" y="2108014"/>
                  <a:pt x="2812365" y="2117428"/>
                  <a:pt x="2797517" y="2120748"/>
                </a:cubicBezTo>
                <a:cubicBezTo>
                  <a:pt x="2794449" y="2121431"/>
                  <a:pt x="2791951" y="2123649"/>
                  <a:pt x="2790906" y="2126612"/>
                </a:cubicBezTo>
                <a:cubicBezTo>
                  <a:pt x="2789861" y="2129576"/>
                  <a:pt x="2790418" y="2132873"/>
                  <a:pt x="2792376" y="2135325"/>
                </a:cubicBezTo>
                <a:cubicBezTo>
                  <a:pt x="2797884" y="2142241"/>
                  <a:pt x="2801784" y="2150460"/>
                  <a:pt x="2803651" y="2159104"/>
                </a:cubicBezTo>
                <a:cubicBezTo>
                  <a:pt x="2804310" y="2162148"/>
                  <a:pt x="2806478" y="2164653"/>
                  <a:pt x="2809400" y="2165732"/>
                </a:cubicBezTo>
                <a:cubicBezTo>
                  <a:pt x="2810428" y="2166112"/>
                  <a:pt x="2811496" y="2166295"/>
                  <a:pt x="2812562" y="2166295"/>
                </a:cubicBezTo>
                <a:cubicBezTo>
                  <a:pt x="2814527" y="2166295"/>
                  <a:pt x="2816468" y="2165664"/>
                  <a:pt x="2818079" y="2164440"/>
                </a:cubicBezTo>
                <a:cubicBezTo>
                  <a:pt x="2827657" y="2157157"/>
                  <a:pt x="2839190" y="2153309"/>
                  <a:pt x="2851432" y="2153309"/>
                </a:cubicBezTo>
                <a:cubicBezTo>
                  <a:pt x="2861045" y="2153309"/>
                  <a:pt x="2870556" y="2155865"/>
                  <a:pt x="2878936" y="2160707"/>
                </a:cubicBezTo>
                <a:cubicBezTo>
                  <a:pt x="2891701" y="2168076"/>
                  <a:pt x="2900835" y="2179977"/>
                  <a:pt x="2904651" y="2194221"/>
                </a:cubicBezTo>
                <a:cubicBezTo>
                  <a:pt x="2908467" y="2208459"/>
                  <a:pt x="2906509" y="2223335"/>
                  <a:pt x="2899138" y="2236098"/>
                </a:cubicBezTo>
                <a:cubicBezTo>
                  <a:pt x="2891242" y="2249773"/>
                  <a:pt x="2877779" y="2259417"/>
                  <a:pt x="2862206" y="2262559"/>
                </a:cubicBezTo>
                <a:cubicBezTo>
                  <a:pt x="2859089" y="2263190"/>
                  <a:pt x="2856526" y="2265396"/>
                  <a:pt x="2855440" y="2268382"/>
                </a:cubicBezTo>
                <a:cubicBezTo>
                  <a:pt x="2854354" y="2271375"/>
                  <a:pt x="2854905" y="2274712"/>
                  <a:pt x="2856892" y="2277193"/>
                </a:cubicBezTo>
                <a:cubicBezTo>
                  <a:pt x="2861657" y="2283143"/>
                  <a:pt x="2865086" y="2289944"/>
                  <a:pt x="2867090" y="2297417"/>
                </a:cubicBezTo>
                <a:lnTo>
                  <a:pt x="2862016" y="2335963"/>
                </a:lnTo>
                <a:lnTo>
                  <a:pt x="2765910" y="2335963"/>
                </a:lnTo>
                <a:lnTo>
                  <a:pt x="2759934" y="2323497"/>
                </a:lnTo>
                <a:cubicBezTo>
                  <a:pt x="2759263" y="2320436"/>
                  <a:pt x="2757057" y="2317931"/>
                  <a:pt x="2754101" y="2316874"/>
                </a:cubicBezTo>
                <a:cubicBezTo>
                  <a:pt x="2753102" y="2316513"/>
                  <a:pt x="2752065" y="2316340"/>
                  <a:pt x="2751031" y="2316340"/>
                </a:cubicBezTo>
                <a:cubicBezTo>
                  <a:pt x="2749015" y="2316340"/>
                  <a:pt x="2747019" y="2317007"/>
                  <a:pt x="2745388" y="2318293"/>
                </a:cubicBezTo>
                <a:cubicBezTo>
                  <a:pt x="2738837" y="2323456"/>
                  <a:pt x="2731103" y="2327167"/>
                  <a:pt x="2723026" y="2329016"/>
                </a:cubicBezTo>
                <a:cubicBezTo>
                  <a:pt x="2720016" y="2329706"/>
                  <a:pt x="2717558" y="2331876"/>
                  <a:pt x="2716498" y="2334777"/>
                </a:cubicBezTo>
                <a:lnTo>
                  <a:pt x="2716674" y="2335963"/>
                </a:lnTo>
                <a:lnTo>
                  <a:pt x="2418169" y="2335963"/>
                </a:lnTo>
                <a:lnTo>
                  <a:pt x="2418086" y="2335300"/>
                </a:lnTo>
                <a:lnTo>
                  <a:pt x="2418086" y="2335301"/>
                </a:lnTo>
                <a:cubicBezTo>
                  <a:pt x="2414809" y="2330476"/>
                  <a:pt x="2412265" y="2325203"/>
                  <a:pt x="2410527" y="2319620"/>
                </a:cubicBezTo>
                <a:cubicBezTo>
                  <a:pt x="2409672" y="2316875"/>
                  <a:pt x="2407573" y="2314692"/>
                  <a:pt x="2404862" y="2313739"/>
                </a:cubicBezTo>
                <a:cubicBezTo>
                  <a:pt x="2403874" y="2313388"/>
                  <a:pt x="2402844" y="2313216"/>
                  <a:pt x="2401822" y="2313216"/>
                </a:cubicBezTo>
                <a:cubicBezTo>
                  <a:pt x="2400042" y="2313216"/>
                  <a:pt x="2398276" y="2313739"/>
                  <a:pt x="2396759" y="2314749"/>
                </a:cubicBezTo>
                <a:cubicBezTo>
                  <a:pt x="2391923" y="2317983"/>
                  <a:pt x="2386640" y="2320482"/>
                  <a:pt x="2381059" y="2322182"/>
                </a:cubicBezTo>
                <a:cubicBezTo>
                  <a:pt x="2378334" y="2323009"/>
                  <a:pt x="2376151" y="2325065"/>
                  <a:pt x="2375164" y="2327736"/>
                </a:cubicBezTo>
                <a:cubicBezTo>
                  <a:pt x="2374176" y="2330412"/>
                  <a:pt x="2374491" y="2333387"/>
                  <a:pt x="2376023" y="2335794"/>
                </a:cubicBezTo>
                <a:lnTo>
                  <a:pt x="2376099" y="2335963"/>
                </a:lnTo>
                <a:lnTo>
                  <a:pt x="2072277" y="2335963"/>
                </a:lnTo>
                <a:lnTo>
                  <a:pt x="2071370" y="2331073"/>
                </a:lnTo>
                <a:cubicBezTo>
                  <a:pt x="2067097" y="2325703"/>
                  <a:pt x="2063772" y="2319695"/>
                  <a:pt x="2061486" y="2313234"/>
                </a:cubicBezTo>
                <a:cubicBezTo>
                  <a:pt x="2060572" y="2310655"/>
                  <a:pt x="2058550" y="2308621"/>
                  <a:pt x="2055974" y="2307691"/>
                </a:cubicBezTo>
                <a:cubicBezTo>
                  <a:pt x="2054973" y="2307335"/>
                  <a:pt x="2053931" y="2307157"/>
                  <a:pt x="2052890" y="2307157"/>
                </a:cubicBezTo>
                <a:cubicBezTo>
                  <a:pt x="2051256" y="2307157"/>
                  <a:pt x="2049634" y="2307593"/>
                  <a:pt x="2048197" y="2308455"/>
                </a:cubicBezTo>
                <a:cubicBezTo>
                  <a:pt x="2041845" y="2312269"/>
                  <a:pt x="2034915" y="2314888"/>
                  <a:pt x="2027607" y="2316237"/>
                </a:cubicBezTo>
                <a:cubicBezTo>
                  <a:pt x="2024602" y="2316794"/>
                  <a:pt x="2022076" y="2318816"/>
                  <a:pt x="2020878" y="2321631"/>
                </a:cubicBezTo>
                <a:cubicBezTo>
                  <a:pt x="2019680" y="2324439"/>
                  <a:pt x="2019970" y="2327668"/>
                  <a:pt x="2021650" y="2330218"/>
                </a:cubicBezTo>
                <a:lnTo>
                  <a:pt x="2023723" y="2335963"/>
                </a:lnTo>
                <a:lnTo>
                  <a:pt x="1933824" y="2335963"/>
                </a:lnTo>
                <a:lnTo>
                  <a:pt x="1934251" y="2332706"/>
                </a:lnTo>
                <a:cubicBezTo>
                  <a:pt x="1940798" y="2321374"/>
                  <a:pt x="1951375" y="2313046"/>
                  <a:pt x="1964034" y="2309261"/>
                </a:cubicBezTo>
                <a:cubicBezTo>
                  <a:pt x="1966963" y="2308382"/>
                  <a:pt x="1969258" y="2306096"/>
                  <a:pt x="1970145" y="2303172"/>
                </a:cubicBezTo>
                <a:cubicBezTo>
                  <a:pt x="1971033" y="2300243"/>
                  <a:pt x="1970392" y="2297067"/>
                  <a:pt x="1968443" y="2294712"/>
                </a:cubicBezTo>
                <a:cubicBezTo>
                  <a:pt x="1963905" y="2289227"/>
                  <a:pt x="1960367" y="2283063"/>
                  <a:pt x="1957928" y="2276384"/>
                </a:cubicBezTo>
                <a:cubicBezTo>
                  <a:pt x="1957001" y="2273839"/>
                  <a:pt x="1954993" y="2271846"/>
                  <a:pt x="1952449" y="2270927"/>
                </a:cubicBezTo>
                <a:cubicBezTo>
                  <a:pt x="1951447" y="2270572"/>
                  <a:pt x="1950404" y="2270393"/>
                  <a:pt x="1949365" y="2270393"/>
                </a:cubicBezTo>
                <a:cubicBezTo>
                  <a:pt x="1947761" y="2270393"/>
                  <a:pt x="1946166" y="2270819"/>
                  <a:pt x="1944750" y="2271646"/>
                </a:cubicBezTo>
                <a:cubicBezTo>
                  <a:pt x="1935141" y="2277292"/>
                  <a:pt x="1924144" y="2280273"/>
                  <a:pt x="1912947" y="2280273"/>
                </a:cubicBezTo>
                <a:cubicBezTo>
                  <a:pt x="1902026" y="2280273"/>
                  <a:pt x="1891227" y="2277366"/>
                  <a:pt x="1881719" y="2271875"/>
                </a:cubicBezTo>
                <a:cubicBezTo>
                  <a:pt x="1868735" y="2264380"/>
                  <a:pt x="1858885" y="2252508"/>
                  <a:pt x="1853980" y="2238441"/>
                </a:cubicBezTo>
                <a:cubicBezTo>
                  <a:pt x="1853086" y="2235874"/>
                  <a:pt x="1851094" y="2233841"/>
                  <a:pt x="1848544" y="2232893"/>
                </a:cubicBezTo>
                <a:cubicBezTo>
                  <a:pt x="1847518" y="2232513"/>
                  <a:pt x="1846444" y="2232324"/>
                  <a:pt x="1845374" y="2232324"/>
                </a:cubicBezTo>
                <a:cubicBezTo>
                  <a:pt x="1843788" y="2232324"/>
                  <a:pt x="1842211" y="2232738"/>
                  <a:pt x="1840803" y="2233548"/>
                </a:cubicBezTo>
                <a:cubicBezTo>
                  <a:pt x="1831393" y="2238998"/>
                  <a:pt x="1820653" y="2241882"/>
                  <a:pt x="1809744" y="2241882"/>
                </a:cubicBezTo>
                <a:cubicBezTo>
                  <a:pt x="1798978" y="2241882"/>
                  <a:pt x="1788323" y="2239015"/>
                  <a:pt x="1778932" y="2233593"/>
                </a:cubicBezTo>
                <a:cubicBezTo>
                  <a:pt x="1765961" y="2226109"/>
                  <a:pt x="1756153" y="2214082"/>
                  <a:pt x="1751317" y="2199729"/>
                </a:cubicBezTo>
                <a:cubicBezTo>
                  <a:pt x="1750435" y="2197116"/>
                  <a:pt x="1748416" y="2195036"/>
                  <a:pt x="1745826" y="2194083"/>
                </a:cubicBezTo>
                <a:cubicBezTo>
                  <a:pt x="1744807" y="2193709"/>
                  <a:pt x="1743742" y="2193526"/>
                  <a:pt x="1742678" y="2193526"/>
                </a:cubicBezTo>
                <a:cubicBezTo>
                  <a:pt x="1741044" y="2193526"/>
                  <a:pt x="1739422" y="2193962"/>
                  <a:pt x="1737986" y="2194824"/>
                </a:cubicBezTo>
                <a:cubicBezTo>
                  <a:pt x="1728542" y="2200493"/>
                  <a:pt x="1717676" y="2203491"/>
                  <a:pt x="1706559" y="2203491"/>
                </a:cubicBezTo>
                <a:cubicBezTo>
                  <a:pt x="1695927" y="2203491"/>
                  <a:pt x="1685410" y="2200665"/>
                  <a:pt x="1676146" y="2195312"/>
                </a:cubicBezTo>
                <a:cubicBezTo>
                  <a:pt x="1662628" y="2187512"/>
                  <a:pt x="1652723" y="2174996"/>
                  <a:pt x="1648252" y="2160075"/>
                </a:cubicBezTo>
                <a:cubicBezTo>
                  <a:pt x="1647436" y="2157358"/>
                  <a:pt x="1645397" y="2155169"/>
                  <a:pt x="1642742" y="2154164"/>
                </a:cubicBezTo>
                <a:cubicBezTo>
                  <a:pt x="1641699" y="2153774"/>
                  <a:pt x="1640608" y="2153578"/>
                  <a:pt x="1639518" y="2153578"/>
                </a:cubicBezTo>
                <a:cubicBezTo>
                  <a:pt x="1637836" y="2153578"/>
                  <a:pt x="1636161" y="2154044"/>
                  <a:pt x="1634697" y="2154957"/>
                </a:cubicBezTo>
                <a:cubicBezTo>
                  <a:pt x="1625232" y="2160856"/>
                  <a:pt x="1614378" y="2163975"/>
                  <a:pt x="1603316" y="2163975"/>
                </a:cubicBezTo>
                <a:cubicBezTo>
                  <a:pt x="1593038" y="2163975"/>
                  <a:pt x="1582870" y="2161241"/>
                  <a:pt x="1573916" y="2156071"/>
                </a:cubicBezTo>
                <a:cubicBezTo>
                  <a:pt x="1560030" y="2148053"/>
                  <a:pt x="1550196" y="2135095"/>
                  <a:pt x="1546228" y="2119582"/>
                </a:cubicBezTo>
                <a:cubicBezTo>
                  <a:pt x="1545492" y="2116698"/>
                  <a:pt x="1543393" y="2114355"/>
                  <a:pt x="1540607" y="2113304"/>
                </a:cubicBezTo>
                <a:cubicBezTo>
                  <a:pt x="1539567" y="2112913"/>
                  <a:pt x="1538480" y="2112724"/>
                  <a:pt x="1537396" y="2112724"/>
                </a:cubicBezTo>
                <a:cubicBezTo>
                  <a:pt x="1535581" y="2112724"/>
                  <a:pt x="1533783" y="2113264"/>
                  <a:pt x="1532245" y="2114321"/>
                </a:cubicBezTo>
                <a:cubicBezTo>
                  <a:pt x="1522804" y="2120788"/>
                  <a:pt x="1511696" y="2124206"/>
                  <a:pt x="1500126" y="2124206"/>
                </a:cubicBezTo>
                <a:cubicBezTo>
                  <a:pt x="1490236" y="2124206"/>
                  <a:pt x="1480446" y="2121575"/>
                  <a:pt x="1471819" y="2116595"/>
                </a:cubicBezTo>
                <a:cubicBezTo>
                  <a:pt x="1457243" y="2108176"/>
                  <a:pt x="1447199" y="2093902"/>
                  <a:pt x="1444269" y="2077429"/>
                </a:cubicBezTo>
                <a:cubicBezTo>
                  <a:pt x="1443712" y="2074287"/>
                  <a:pt x="1441550" y="2071668"/>
                  <a:pt x="1438571" y="2070520"/>
                </a:cubicBezTo>
                <a:cubicBezTo>
                  <a:pt x="1437508" y="2070112"/>
                  <a:pt x="1436397" y="2069911"/>
                  <a:pt x="1435296" y="2069911"/>
                </a:cubicBezTo>
                <a:cubicBezTo>
                  <a:pt x="1433302" y="2069911"/>
                  <a:pt x="1431332" y="2070566"/>
                  <a:pt x="1429709" y="2071824"/>
                </a:cubicBezTo>
                <a:cubicBezTo>
                  <a:pt x="1420367" y="2079066"/>
                  <a:pt x="1408751" y="2083059"/>
                  <a:pt x="1396999" y="2083059"/>
                </a:cubicBezTo>
                <a:cubicBezTo>
                  <a:pt x="1387708" y="2083059"/>
                  <a:pt x="1378520" y="2080589"/>
                  <a:pt x="1370417" y="2075914"/>
                </a:cubicBezTo>
                <a:cubicBezTo>
                  <a:pt x="1354260" y="2066586"/>
                  <a:pt x="1344062" y="2049148"/>
                  <a:pt x="1343813" y="2030407"/>
                </a:cubicBezTo>
                <a:cubicBezTo>
                  <a:pt x="1343764" y="2026691"/>
                  <a:pt x="1341464" y="2023377"/>
                  <a:pt x="1338000" y="2022032"/>
                </a:cubicBezTo>
                <a:cubicBezTo>
                  <a:pt x="1336926" y="2021613"/>
                  <a:pt x="1335810" y="2021412"/>
                  <a:pt x="1334701" y="2021412"/>
                </a:cubicBezTo>
                <a:cubicBezTo>
                  <a:pt x="1332231" y="2021412"/>
                  <a:pt x="1329813" y="2022411"/>
                  <a:pt x="1328055" y="2024284"/>
                </a:cubicBezTo>
                <a:cubicBezTo>
                  <a:pt x="1319187" y="2033715"/>
                  <a:pt x="1306704" y="2039125"/>
                  <a:pt x="1293806" y="2039125"/>
                </a:cubicBezTo>
                <a:cubicBezTo>
                  <a:pt x="1285624" y="2039125"/>
                  <a:pt x="1277531" y="2036949"/>
                  <a:pt x="1270401" y="2032836"/>
                </a:cubicBezTo>
                <a:cubicBezTo>
                  <a:pt x="1248017" y="2019913"/>
                  <a:pt x="1240319" y="1991183"/>
                  <a:pt x="1253245" y="1968794"/>
                </a:cubicBezTo>
                <a:cubicBezTo>
                  <a:pt x="1258744" y="1959272"/>
                  <a:pt x="1267510" y="1951948"/>
                  <a:pt x="1277932" y="1948174"/>
                </a:cubicBezTo>
                <a:cubicBezTo>
                  <a:pt x="1280780" y="1947146"/>
                  <a:pt x="1282929" y="1944768"/>
                  <a:pt x="1283669" y="1941828"/>
                </a:cubicBezTo>
                <a:cubicBezTo>
                  <a:pt x="1284407" y="1938887"/>
                  <a:pt x="1283637" y="1935774"/>
                  <a:pt x="1281616" y="1933522"/>
                </a:cubicBezTo>
                <a:cubicBezTo>
                  <a:pt x="1276624" y="1927951"/>
                  <a:pt x="1272638" y="1921616"/>
                  <a:pt x="1269772" y="1914694"/>
                </a:cubicBezTo>
                <a:cubicBezTo>
                  <a:pt x="1268804" y="1912368"/>
                  <a:pt x="1266917" y="1910542"/>
                  <a:pt x="1264558" y="1909652"/>
                </a:cubicBezTo>
                <a:cubicBezTo>
                  <a:pt x="1263520" y="1909261"/>
                  <a:pt x="1262433" y="1909072"/>
                  <a:pt x="1261349" y="1909072"/>
                </a:cubicBezTo>
                <a:cubicBezTo>
                  <a:pt x="1259962" y="1909072"/>
                  <a:pt x="1258578" y="1909387"/>
                  <a:pt x="1257309" y="1910014"/>
                </a:cubicBezTo>
                <a:cubicBezTo>
                  <a:pt x="1248199" y="1914517"/>
                  <a:pt x="1238090" y="1916901"/>
                  <a:pt x="1228070" y="1916901"/>
                </a:cubicBezTo>
                <a:cubicBezTo>
                  <a:pt x="1216678" y="1916901"/>
                  <a:pt x="1205415" y="1913868"/>
                  <a:pt x="1195495" y="1908141"/>
                </a:cubicBezTo>
                <a:cubicBezTo>
                  <a:pt x="1182510" y="1900646"/>
                  <a:pt x="1172423" y="1888779"/>
                  <a:pt x="1167091" y="1874713"/>
                </a:cubicBezTo>
                <a:cubicBezTo>
                  <a:pt x="1166166" y="1872278"/>
                  <a:pt x="1164245" y="1870354"/>
                  <a:pt x="1161810" y="1869429"/>
                </a:cubicBezTo>
                <a:cubicBezTo>
                  <a:pt x="1160761" y="1869027"/>
                  <a:pt x="1159664" y="1868832"/>
                  <a:pt x="1158567" y="1868832"/>
                </a:cubicBezTo>
                <a:cubicBezTo>
                  <a:pt x="1157113" y="1868832"/>
                  <a:pt x="1155664" y="1869176"/>
                  <a:pt x="1154349" y="1869866"/>
                </a:cubicBezTo>
                <a:cubicBezTo>
                  <a:pt x="1145253" y="1874616"/>
                  <a:pt x="1135070" y="1877126"/>
                  <a:pt x="1124892" y="1877126"/>
                </a:cubicBezTo>
                <a:cubicBezTo>
                  <a:pt x="1113879" y="1877126"/>
                  <a:pt x="1102988" y="1874197"/>
                  <a:pt x="1093400" y="1868659"/>
                </a:cubicBezTo>
                <a:cubicBezTo>
                  <a:pt x="1080000" y="1860928"/>
                  <a:pt x="1069962" y="1848654"/>
                  <a:pt x="1065131" y="1834088"/>
                </a:cubicBezTo>
                <a:cubicBezTo>
                  <a:pt x="1064270" y="1831492"/>
                  <a:pt x="1062288" y="1829419"/>
                  <a:pt x="1059735" y="1828442"/>
                </a:cubicBezTo>
                <a:cubicBezTo>
                  <a:pt x="1058681" y="1828040"/>
                  <a:pt x="1057578" y="1827845"/>
                  <a:pt x="1056478" y="1827845"/>
                </a:cubicBezTo>
                <a:cubicBezTo>
                  <a:pt x="1054908" y="1827845"/>
                  <a:pt x="1053345" y="1828247"/>
                  <a:pt x="1051950" y="1829051"/>
                </a:cubicBezTo>
                <a:cubicBezTo>
                  <a:pt x="1042780" y="1834301"/>
                  <a:pt x="1032321" y="1837075"/>
                  <a:pt x="1021703" y="1837075"/>
                </a:cubicBezTo>
                <a:cubicBezTo>
                  <a:pt x="1011124" y="1837075"/>
                  <a:pt x="1000659" y="1834261"/>
                  <a:pt x="991443" y="1828942"/>
                </a:cubicBezTo>
                <a:cubicBezTo>
                  <a:pt x="977437" y="1820855"/>
                  <a:pt x="967429" y="1807886"/>
                  <a:pt x="963262" y="1792430"/>
                </a:cubicBezTo>
                <a:cubicBezTo>
                  <a:pt x="962508" y="1789627"/>
                  <a:pt x="960460" y="1787346"/>
                  <a:pt x="957751" y="1786301"/>
                </a:cubicBezTo>
                <a:cubicBezTo>
                  <a:pt x="956689" y="1785888"/>
                  <a:pt x="955571" y="1785686"/>
                  <a:pt x="954460" y="1785686"/>
                </a:cubicBezTo>
                <a:cubicBezTo>
                  <a:pt x="952742" y="1785686"/>
                  <a:pt x="951037" y="1786169"/>
                  <a:pt x="949550" y="1787122"/>
                </a:cubicBezTo>
                <a:cubicBezTo>
                  <a:pt x="940261" y="1793055"/>
                  <a:pt x="929533" y="1796197"/>
                  <a:pt x="918524" y="1796197"/>
                </a:cubicBezTo>
                <a:cubicBezTo>
                  <a:pt x="908518" y="1796197"/>
                  <a:pt x="898624" y="1793532"/>
                  <a:pt x="889907" y="1788501"/>
                </a:cubicBezTo>
                <a:cubicBezTo>
                  <a:pt x="875254" y="1780046"/>
                  <a:pt x="865137" y="1765601"/>
                  <a:pt x="862145" y="1748869"/>
                </a:cubicBezTo>
                <a:cubicBezTo>
                  <a:pt x="861585" y="1745739"/>
                  <a:pt x="859434" y="1743131"/>
                  <a:pt x="856470" y="1741977"/>
                </a:cubicBezTo>
                <a:cubicBezTo>
                  <a:pt x="855402" y="1741563"/>
                  <a:pt x="854282" y="1741362"/>
                  <a:pt x="853171" y="1741362"/>
                </a:cubicBezTo>
                <a:cubicBezTo>
                  <a:pt x="851198" y="1741362"/>
                  <a:pt x="849246" y="1742000"/>
                  <a:pt x="847631" y="1743240"/>
                </a:cubicBezTo>
                <a:cubicBezTo>
                  <a:pt x="838383" y="1750310"/>
                  <a:pt x="826922" y="1754210"/>
                  <a:pt x="815357" y="1754210"/>
                </a:cubicBezTo>
                <a:cubicBezTo>
                  <a:pt x="806116" y="1754210"/>
                  <a:pt x="796975" y="1751752"/>
                  <a:pt x="788922" y="1747100"/>
                </a:cubicBezTo>
                <a:cubicBezTo>
                  <a:pt x="773552" y="1738226"/>
                  <a:pt x="763696" y="1722316"/>
                  <a:pt x="762556" y="1704522"/>
                </a:cubicBezTo>
                <a:cubicBezTo>
                  <a:pt x="762326" y="1700955"/>
                  <a:pt x="760035" y="1697853"/>
                  <a:pt x="756691" y="1696584"/>
                </a:cubicBezTo>
                <a:cubicBezTo>
                  <a:pt x="755639" y="1696188"/>
                  <a:pt x="754545" y="1695992"/>
                  <a:pt x="753459" y="1695992"/>
                </a:cubicBezTo>
                <a:cubicBezTo>
                  <a:pt x="751094" y="1695992"/>
                  <a:pt x="748774" y="1696911"/>
                  <a:pt x="747033" y="1698640"/>
                </a:cubicBezTo>
                <a:cubicBezTo>
                  <a:pt x="746533" y="1699137"/>
                  <a:pt x="746019" y="1699621"/>
                  <a:pt x="745499" y="1700095"/>
                </a:cubicBezTo>
                <a:cubicBezTo>
                  <a:pt x="745447" y="1700142"/>
                  <a:pt x="745395" y="1700191"/>
                  <a:pt x="745344" y="1700238"/>
                </a:cubicBezTo>
                <a:cubicBezTo>
                  <a:pt x="745240" y="1700332"/>
                  <a:pt x="745134" y="1700423"/>
                  <a:pt x="745031" y="1700515"/>
                </a:cubicBezTo>
                <a:cubicBezTo>
                  <a:pt x="737752" y="1707008"/>
                  <a:pt x="728537" y="1711377"/>
                  <a:pt x="718359" y="1712643"/>
                </a:cubicBezTo>
                <a:cubicBezTo>
                  <a:pt x="716344" y="1712894"/>
                  <a:pt x="714289" y="1713025"/>
                  <a:pt x="712205" y="1713025"/>
                </a:cubicBezTo>
                <a:cubicBezTo>
                  <a:pt x="699449" y="1713025"/>
                  <a:pt x="687822" y="1708183"/>
                  <a:pt x="679064" y="1700236"/>
                </a:cubicBezTo>
                <a:cubicBezTo>
                  <a:pt x="678991" y="1700169"/>
                  <a:pt x="678916" y="1700100"/>
                  <a:pt x="678843" y="1700032"/>
                </a:cubicBezTo>
                <a:cubicBezTo>
                  <a:pt x="678694" y="1699895"/>
                  <a:pt x="678546" y="1699756"/>
                  <a:pt x="678399" y="1699619"/>
                </a:cubicBezTo>
                <a:cubicBezTo>
                  <a:pt x="669922" y="1691639"/>
                  <a:pt x="664269" y="1680696"/>
                  <a:pt x="663097" y="1668444"/>
                </a:cubicBezTo>
                <a:cubicBezTo>
                  <a:pt x="662947" y="1666879"/>
                  <a:pt x="662868" y="1665292"/>
                  <a:pt x="662868" y="1663687"/>
                </a:cubicBezTo>
                <a:cubicBezTo>
                  <a:pt x="662868" y="1642906"/>
                  <a:pt x="675570" y="1625131"/>
                  <a:pt x="693756" y="1617861"/>
                </a:cubicBezTo>
                <a:cubicBezTo>
                  <a:pt x="696454" y="1616781"/>
                  <a:pt x="698469" y="1614472"/>
                  <a:pt x="699186" y="1611658"/>
                </a:cubicBezTo>
                <a:lnTo>
                  <a:pt x="699190" y="1611657"/>
                </a:lnTo>
                <a:cubicBezTo>
                  <a:pt x="699907" y="1608843"/>
                  <a:pt x="699241" y="1605856"/>
                  <a:pt x="697394" y="1603610"/>
                </a:cubicBezTo>
                <a:cubicBezTo>
                  <a:pt x="693205" y="1598521"/>
                  <a:pt x="689783" y="1592869"/>
                  <a:pt x="687222" y="1586810"/>
                </a:cubicBezTo>
                <a:cubicBezTo>
                  <a:pt x="686253" y="1584512"/>
                  <a:pt x="684384" y="1582714"/>
                  <a:pt x="682055" y="1581830"/>
                </a:cubicBezTo>
                <a:cubicBezTo>
                  <a:pt x="681013" y="1581433"/>
                  <a:pt x="679918" y="1581238"/>
                  <a:pt x="678824" y="1581238"/>
                </a:cubicBezTo>
                <a:cubicBezTo>
                  <a:pt x="677475" y="1581238"/>
                  <a:pt x="676128" y="1581537"/>
                  <a:pt x="674885" y="1582134"/>
                </a:cubicBezTo>
                <a:cubicBezTo>
                  <a:pt x="668041" y="1585413"/>
                  <a:pt x="660739" y="1587459"/>
                  <a:pt x="653173" y="1588222"/>
                </a:cubicBezTo>
                <a:cubicBezTo>
                  <a:pt x="650026" y="1588538"/>
                  <a:pt x="647267" y="1590463"/>
                  <a:pt x="645884" y="1593311"/>
                </a:cubicBezTo>
                <a:cubicBezTo>
                  <a:pt x="644558" y="1596048"/>
                  <a:pt x="644690" y="1599254"/>
                  <a:pt x="646207" y="1601870"/>
                </a:cubicBezTo>
                <a:cubicBezTo>
                  <a:pt x="650758" y="1608839"/>
                  <a:pt x="653405" y="1617162"/>
                  <a:pt x="653405" y="1626105"/>
                </a:cubicBezTo>
                <a:cubicBezTo>
                  <a:pt x="653405" y="1628392"/>
                  <a:pt x="653232" y="1630639"/>
                  <a:pt x="652898" y="1632833"/>
                </a:cubicBezTo>
                <a:cubicBezTo>
                  <a:pt x="651995" y="1638768"/>
                  <a:pt x="649915" y="1644316"/>
                  <a:pt x="646907" y="1649234"/>
                </a:cubicBezTo>
                <a:cubicBezTo>
                  <a:pt x="639837" y="1660786"/>
                  <a:pt x="627633" y="1668854"/>
                  <a:pt x="613469" y="1670263"/>
                </a:cubicBezTo>
                <a:cubicBezTo>
                  <a:pt x="612007" y="1670408"/>
                  <a:pt x="610525" y="1670483"/>
                  <a:pt x="609025" y="1670483"/>
                </a:cubicBezTo>
                <a:cubicBezTo>
                  <a:pt x="604816" y="1670483"/>
                  <a:pt x="600742" y="1669897"/>
                  <a:pt x="596884" y="1668803"/>
                </a:cubicBezTo>
                <a:cubicBezTo>
                  <a:pt x="596877" y="1668800"/>
                  <a:pt x="596871" y="1668799"/>
                  <a:pt x="596865" y="1668797"/>
                </a:cubicBezTo>
                <a:cubicBezTo>
                  <a:pt x="595863" y="1668512"/>
                  <a:pt x="594877" y="1668192"/>
                  <a:pt x="593906" y="1667840"/>
                </a:cubicBezTo>
                <a:cubicBezTo>
                  <a:pt x="593847" y="1667818"/>
                  <a:pt x="593786" y="1667798"/>
                  <a:pt x="593728" y="1667775"/>
                </a:cubicBezTo>
                <a:cubicBezTo>
                  <a:pt x="593448" y="1667673"/>
                  <a:pt x="593169" y="1667567"/>
                  <a:pt x="592891" y="1667459"/>
                </a:cubicBezTo>
                <a:cubicBezTo>
                  <a:pt x="592791" y="1667419"/>
                  <a:pt x="592689" y="1667379"/>
                  <a:pt x="592588" y="1667339"/>
                </a:cubicBezTo>
                <a:cubicBezTo>
                  <a:pt x="582935" y="1663488"/>
                  <a:pt x="574951" y="1656346"/>
                  <a:pt x="570025" y="1647299"/>
                </a:cubicBezTo>
                <a:cubicBezTo>
                  <a:pt x="569968" y="1647196"/>
                  <a:pt x="569915" y="1647094"/>
                  <a:pt x="569861" y="1646992"/>
                </a:cubicBezTo>
                <a:cubicBezTo>
                  <a:pt x="569764" y="1646811"/>
                  <a:pt x="569669" y="1646631"/>
                  <a:pt x="569576" y="1646450"/>
                </a:cubicBezTo>
                <a:cubicBezTo>
                  <a:pt x="567506" y="1642443"/>
                  <a:pt x="566028" y="1638082"/>
                  <a:pt x="565259" y="1633480"/>
                </a:cubicBezTo>
                <a:cubicBezTo>
                  <a:pt x="565250" y="1633428"/>
                  <a:pt x="565241" y="1633376"/>
                  <a:pt x="565233" y="1633324"/>
                </a:cubicBezTo>
                <a:cubicBezTo>
                  <a:pt x="565192" y="1633077"/>
                  <a:pt x="565153" y="1632828"/>
                  <a:pt x="565118" y="1632580"/>
                </a:cubicBezTo>
                <a:cubicBezTo>
                  <a:pt x="565085" y="1632366"/>
                  <a:pt x="565055" y="1632150"/>
                  <a:pt x="565027" y="1631935"/>
                </a:cubicBezTo>
                <a:cubicBezTo>
                  <a:pt x="565016" y="1631847"/>
                  <a:pt x="565003" y="1631760"/>
                  <a:pt x="564992" y="1631672"/>
                </a:cubicBezTo>
                <a:cubicBezTo>
                  <a:pt x="564764" y="1629848"/>
                  <a:pt x="564645" y="1627990"/>
                  <a:pt x="564645" y="1626105"/>
                </a:cubicBezTo>
                <a:cubicBezTo>
                  <a:pt x="564645" y="1611243"/>
                  <a:pt x="571951" y="1598090"/>
                  <a:pt x="583166" y="1590035"/>
                </a:cubicBezTo>
                <a:cubicBezTo>
                  <a:pt x="583293" y="1589945"/>
                  <a:pt x="583421" y="1589854"/>
                  <a:pt x="583549" y="1589764"/>
                </a:cubicBezTo>
                <a:cubicBezTo>
                  <a:pt x="583631" y="1589706"/>
                  <a:pt x="583713" y="1589650"/>
                  <a:pt x="583795" y="1589593"/>
                </a:cubicBezTo>
                <a:cubicBezTo>
                  <a:pt x="587588" y="1586968"/>
                  <a:pt x="591808" y="1584919"/>
                  <a:pt x="596331" y="1583571"/>
                </a:cubicBezTo>
                <a:cubicBezTo>
                  <a:pt x="599047" y="1582500"/>
                  <a:pt x="601100" y="1580184"/>
                  <a:pt x="601821" y="1577328"/>
                </a:cubicBezTo>
                <a:cubicBezTo>
                  <a:pt x="602597" y="1574260"/>
                  <a:pt x="601728" y="1571010"/>
                  <a:pt x="599522" y="1568741"/>
                </a:cubicBezTo>
                <a:cubicBezTo>
                  <a:pt x="593364" y="1562400"/>
                  <a:pt x="588611" y="1554990"/>
                  <a:pt x="585397" y="1546720"/>
                </a:cubicBezTo>
                <a:cubicBezTo>
                  <a:pt x="584461" y="1544307"/>
                  <a:pt x="582543" y="1542412"/>
                  <a:pt x="580125" y="1541493"/>
                </a:cubicBezTo>
                <a:cubicBezTo>
                  <a:pt x="579082" y="1541102"/>
                  <a:pt x="577991" y="1540907"/>
                  <a:pt x="576901" y="1540907"/>
                </a:cubicBezTo>
                <a:cubicBezTo>
                  <a:pt x="575459" y="1540907"/>
                  <a:pt x="574022" y="1541246"/>
                  <a:pt x="572716" y="1541924"/>
                </a:cubicBezTo>
                <a:cubicBezTo>
                  <a:pt x="563612" y="1546628"/>
                  <a:pt x="553432" y="1549115"/>
                  <a:pt x="543277" y="1549115"/>
                </a:cubicBezTo>
                <a:cubicBezTo>
                  <a:pt x="532164" y="1549115"/>
                  <a:pt x="521166" y="1546157"/>
                  <a:pt x="511482" y="1540569"/>
                </a:cubicBezTo>
                <a:cubicBezTo>
                  <a:pt x="497091" y="1532258"/>
                  <a:pt x="486650" y="1518893"/>
                  <a:pt x="482083" y="1502937"/>
                </a:cubicBezTo>
                <a:cubicBezTo>
                  <a:pt x="481311" y="1500243"/>
                  <a:pt x="479341" y="1498048"/>
                  <a:pt x="476739" y="1496997"/>
                </a:cubicBezTo>
                <a:cubicBezTo>
                  <a:pt x="475639" y="1496549"/>
                  <a:pt x="474476" y="1496331"/>
                  <a:pt x="473319" y="1496331"/>
                </a:cubicBezTo>
                <a:cubicBezTo>
                  <a:pt x="471742" y="1496331"/>
                  <a:pt x="470171" y="1496739"/>
                  <a:pt x="468771" y="1497548"/>
                </a:cubicBezTo>
                <a:cubicBezTo>
                  <a:pt x="460097" y="1502540"/>
                  <a:pt x="450172" y="1505182"/>
                  <a:pt x="440072" y="1505182"/>
                </a:cubicBezTo>
                <a:cubicBezTo>
                  <a:pt x="430075" y="1505182"/>
                  <a:pt x="420186" y="1502523"/>
                  <a:pt x="411462" y="1497491"/>
                </a:cubicBezTo>
                <a:cubicBezTo>
                  <a:pt x="384053" y="1481662"/>
                  <a:pt x="374628" y="1446483"/>
                  <a:pt x="390456" y="1419074"/>
                </a:cubicBezTo>
                <a:cubicBezTo>
                  <a:pt x="398458" y="1405215"/>
                  <a:pt x="412057" y="1395250"/>
                  <a:pt x="427760" y="1391740"/>
                </a:cubicBezTo>
                <a:cubicBezTo>
                  <a:pt x="430765" y="1391068"/>
                  <a:pt x="433228" y="1388926"/>
                  <a:pt x="434308" y="1386037"/>
                </a:cubicBezTo>
                <a:cubicBezTo>
                  <a:pt x="435388" y="1383154"/>
                  <a:pt x="434937" y="1379920"/>
                  <a:pt x="433111" y="1377439"/>
                </a:cubicBezTo>
                <a:cubicBezTo>
                  <a:pt x="420038" y="1359679"/>
                  <a:pt x="418697" y="1335895"/>
                  <a:pt x="429696" y="1316837"/>
                </a:cubicBezTo>
                <a:cubicBezTo>
                  <a:pt x="439575" y="1299733"/>
                  <a:pt x="458001" y="1289101"/>
                  <a:pt x="477782" y="1289101"/>
                </a:cubicBezTo>
                <a:cubicBezTo>
                  <a:pt x="487460" y="1289101"/>
                  <a:pt x="497034" y="1291674"/>
                  <a:pt x="505466" y="1296539"/>
                </a:cubicBezTo>
                <a:cubicBezTo>
                  <a:pt x="515776" y="1302495"/>
                  <a:pt x="523748" y="1311421"/>
                  <a:pt x="528516" y="1322345"/>
                </a:cubicBezTo>
                <a:cubicBezTo>
                  <a:pt x="529604" y="1324844"/>
                  <a:pt x="531754" y="1326722"/>
                  <a:pt x="534376" y="1327469"/>
                </a:cubicBezTo>
                <a:cubicBezTo>
                  <a:pt x="535195" y="1327699"/>
                  <a:pt x="536033" y="1327813"/>
                  <a:pt x="536869" y="1327813"/>
                </a:cubicBezTo>
                <a:cubicBezTo>
                  <a:pt x="538704" y="1327813"/>
                  <a:pt x="540516" y="1327262"/>
                  <a:pt x="542058" y="1326194"/>
                </a:cubicBezTo>
                <a:cubicBezTo>
                  <a:pt x="547625" y="1322340"/>
                  <a:pt x="553721" y="1319336"/>
                  <a:pt x="560180" y="1317257"/>
                </a:cubicBezTo>
                <a:cubicBezTo>
                  <a:pt x="562692" y="1316447"/>
                  <a:pt x="564734" y="1314586"/>
                  <a:pt x="565771" y="1312156"/>
                </a:cubicBezTo>
                <a:cubicBezTo>
                  <a:pt x="566808" y="1309727"/>
                  <a:pt x="566739" y="1306964"/>
                  <a:pt x="565582" y="1304586"/>
                </a:cubicBezTo>
                <a:cubicBezTo>
                  <a:pt x="557054" y="1287062"/>
                  <a:pt x="557799" y="1266483"/>
                  <a:pt x="567580" y="1249545"/>
                </a:cubicBezTo>
                <a:cubicBezTo>
                  <a:pt x="578051" y="1231406"/>
                  <a:pt x="597580" y="1220137"/>
                  <a:pt x="618547" y="1220137"/>
                </a:cubicBezTo>
                <a:cubicBezTo>
                  <a:pt x="628805" y="1220137"/>
                  <a:pt x="638951" y="1222866"/>
                  <a:pt x="647885" y="1228023"/>
                </a:cubicBezTo>
                <a:cubicBezTo>
                  <a:pt x="658255" y="1234008"/>
                  <a:pt x="666428" y="1242836"/>
                  <a:pt x="671514" y="1253536"/>
                </a:cubicBezTo>
                <a:cubicBezTo>
                  <a:pt x="672631" y="1255891"/>
                  <a:pt x="674699" y="1257649"/>
                  <a:pt x="677198" y="1258378"/>
                </a:cubicBezTo>
                <a:cubicBezTo>
                  <a:pt x="678037" y="1258619"/>
                  <a:pt x="678892" y="1258740"/>
                  <a:pt x="679748" y="1258740"/>
                </a:cubicBezTo>
                <a:cubicBezTo>
                  <a:pt x="681445" y="1258740"/>
                  <a:pt x="683125" y="1258269"/>
                  <a:pt x="684592" y="1257350"/>
                </a:cubicBezTo>
                <a:cubicBezTo>
                  <a:pt x="688935" y="1254622"/>
                  <a:pt x="693587" y="1252376"/>
                  <a:pt x="698423" y="1250676"/>
                </a:cubicBezTo>
                <a:cubicBezTo>
                  <a:pt x="700827" y="1249831"/>
                  <a:pt x="702766" y="1248017"/>
                  <a:pt x="703771" y="1245673"/>
                </a:cubicBezTo>
                <a:cubicBezTo>
                  <a:pt x="704776" y="1243329"/>
                  <a:pt x="704756" y="1240676"/>
                  <a:pt x="703713" y="1238350"/>
                </a:cubicBezTo>
                <a:cubicBezTo>
                  <a:pt x="695675" y="1220424"/>
                  <a:pt x="696689" y="1199655"/>
                  <a:pt x="706424" y="1182797"/>
                </a:cubicBezTo>
                <a:cubicBezTo>
                  <a:pt x="717288" y="1163975"/>
                  <a:pt x="737552" y="1152287"/>
                  <a:pt x="759312" y="1152287"/>
                </a:cubicBezTo>
                <a:cubicBezTo>
                  <a:pt x="769955" y="1152287"/>
                  <a:pt x="780483" y="1155113"/>
                  <a:pt x="789760" y="1160466"/>
                </a:cubicBezTo>
                <a:cubicBezTo>
                  <a:pt x="800457" y="1166640"/>
                  <a:pt x="808909" y="1175749"/>
                  <a:pt x="814201" y="1186806"/>
                </a:cubicBezTo>
                <a:cubicBezTo>
                  <a:pt x="815301" y="1189109"/>
                  <a:pt x="817318" y="1190844"/>
                  <a:pt x="819758" y="1191591"/>
                </a:cubicBezTo>
                <a:cubicBezTo>
                  <a:pt x="820631" y="1191855"/>
                  <a:pt x="821530" y="1191987"/>
                  <a:pt x="822423" y="1191987"/>
                </a:cubicBezTo>
                <a:cubicBezTo>
                  <a:pt x="824031" y="1191987"/>
                  <a:pt x="825628" y="1191562"/>
                  <a:pt x="827041" y="1190729"/>
                </a:cubicBezTo>
                <a:cubicBezTo>
                  <a:pt x="830240" y="1188851"/>
                  <a:pt x="833629" y="1187208"/>
                  <a:pt x="837114" y="1185853"/>
                </a:cubicBezTo>
                <a:cubicBezTo>
                  <a:pt x="839443" y="1184939"/>
                  <a:pt x="841297" y="1183113"/>
                  <a:pt x="842239" y="1180798"/>
                </a:cubicBezTo>
                <a:cubicBezTo>
                  <a:pt x="843184" y="1178483"/>
                  <a:pt x="843135" y="1175882"/>
                  <a:pt x="842107" y="1173601"/>
                </a:cubicBezTo>
                <a:cubicBezTo>
                  <a:pt x="833629" y="1154842"/>
                  <a:pt x="834694" y="1133810"/>
                  <a:pt x="845028" y="1115912"/>
                </a:cubicBezTo>
                <a:cubicBezTo>
                  <a:pt x="856338" y="1096326"/>
                  <a:pt x="877432" y="1084156"/>
                  <a:pt x="900075" y="1084156"/>
                </a:cubicBezTo>
                <a:cubicBezTo>
                  <a:pt x="911160" y="1084156"/>
                  <a:pt x="922116" y="1087102"/>
                  <a:pt x="931760" y="1092673"/>
                </a:cubicBezTo>
                <a:cubicBezTo>
                  <a:pt x="942636" y="1098951"/>
                  <a:pt x="951311" y="1108221"/>
                  <a:pt x="956859" y="1119485"/>
                </a:cubicBezTo>
                <a:cubicBezTo>
                  <a:pt x="957957" y="1121713"/>
                  <a:pt x="959915" y="1123396"/>
                  <a:pt x="962281" y="1124149"/>
                </a:cubicBezTo>
                <a:cubicBezTo>
                  <a:pt x="963183" y="1124436"/>
                  <a:pt x="964112" y="1124574"/>
                  <a:pt x="965039" y="1124574"/>
                </a:cubicBezTo>
                <a:cubicBezTo>
                  <a:pt x="966549" y="1124574"/>
                  <a:pt x="968048" y="1124200"/>
                  <a:pt x="969401" y="1123465"/>
                </a:cubicBezTo>
                <a:cubicBezTo>
                  <a:pt x="972075" y="1122006"/>
                  <a:pt x="974909" y="1120703"/>
                  <a:pt x="977821" y="1119594"/>
                </a:cubicBezTo>
                <a:cubicBezTo>
                  <a:pt x="980156" y="1118703"/>
                  <a:pt x="982023" y="1116894"/>
                  <a:pt x="982984" y="1114591"/>
                </a:cubicBezTo>
                <a:cubicBezTo>
                  <a:pt x="983950" y="1112282"/>
                  <a:pt x="983925" y="1109680"/>
                  <a:pt x="982913" y="1107395"/>
                </a:cubicBezTo>
                <a:cubicBezTo>
                  <a:pt x="974714" y="1088814"/>
                  <a:pt x="975849" y="1068045"/>
                  <a:pt x="986033" y="1050412"/>
                </a:cubicBezTo>
                <a:cubicBezTo>
                  <a:pt x="997292" y="1030906"/>
                  <a:pt x="1018291" y="1018793"/>
                  <a:pt x="1040840" y="1018793"/>
                </a:cubicBezTo>
                <a:cubicBezTo>
                  <a:pt x="1051871" y="1018793"/>
                  <a:pt x="1062779" y="1021722"/>
                  <a:pt x="1072390" y="1027270"/>
                </a:cubicBezTo>
                <a:cubicBezTo>
                  <a:pt x="1084065" y="1034013"/>
                  <a:pt x="1093451" y="1044622"/>
                  <a:pt x="1098817" y="1057131"/>
                </a:cubicBezTo>
                <a:cubicBezTo>
                  <a:pt x="1099831" y="1059503"/>
                  <a:pt x="1101807" y="1061335"/>
                  <a:pt x="1104247" y="1062168"/>
                </a:cubicBezTo>
                <a:cubicBezTo>
                  <a:pt x="1105207" y="1062496"/>
                  <a:pt x="1106203" y="1062656"/>
                  <a:pt x="1107194" y="1062656"/>
                </a:cubicBezTo>
                <a:cubicBezTo>
                  <a:pt x="1108730" y="1062656"/>
                  <a:pt x="1110256" y="1062272"/>
                  <a:pt x="1111625" y="1061508"/>
                </a:cubicBezTo>
                <a:cubicBezTo>
                  <a:pt x="1121567" y="1055977"/>
                  <a:pt x="1132808" y="1053053"/>
                  <a:pt x="1144129" y="1053053"/>
                </a:cubicBezTo>
                <a:cubicBezTo>
                  <a:pt x="1155711" y="1053053"/>
                  <a:pt x="1167164" y="1056131"/>
                  <a:pt x="1177250" y="1061956"/>
                </a:cubicBezTo>
                <a:cubicBezTo>
                  <a:pt x="1189995" y="1069319"/>
                  <a:pt x="1199690" y="1080324"/>
                  <a:pt x="1205284" y="1093781"/>
                </a:cubicBezTo>
                <a:cubicBezTo>
                  <a:pt x="1206252" y="1096113"/>
                  <a:pt x="1208147" y="1097939"/>
                  <a:pt x="1210514" y="1098824"/>
                </a:cubicBezTo>
                <a:cubicBezTo>
                  <a:pt x="1211545" y="1099209"/>
                  <a:pt x="1212624" y="1099399"/>
                  <a:pt x="1213701" y="1099399"/>
                </a:cubicBezTo>
                <a:cubicBezTo>
                  <a:pt x="1215097" y="1099399"/>
                  <a:pt x="1216490" y="1099077"/>
                  <a:pt x="1217768" y="1098445"/>
                </a:cubicBezTo>
                <a:cubicBezTo>
                  <a:pt x="1226955" y="1093862"/>
                  <a:pt x="1237170" y="1091444"/>
                  <a:pt x="1247311" y="1091444"/>
                </a:cubicBezTo>
                <a:cubicBezTo>
                  <a:pt x="1258751" y="1091444"/>
                  <a:pt x="1270066" y="1094482"/>
                  <a:pt x="1280037" y="1100237"/>
                </a:cubicBezTo>
                <a:cubicBezTo>
                  <a:pt x="1292806" y="1107612"/>
                  <a:pt x="1302825" y="1119278"/>
                  <a:pt x="1308252" y="1133086"/>
                </a:cubicBezTo>
                <a:cubicBezTo>
                  <a:pt x="1309195" y="1135486"/>
                  <a:pt x="1311111" y="1137376"/>
                  <a:pt x="1313524" y="1138284"/>
                </a:cubicBezTo>
                <a:cubicBezTo>
                  <a:pt x="1314563" y="1138674"/>
                  <a:pt x="1315651" y="1138869"/>
                  <a:pt x="1316737" y="1138869"/>
                </a:cubicBezTo>
                <a:cubicBezTo>
                  <a:pt x="1318176" y="1138869"/>
                  <a:pt x="1319609" y="1138531"/>
                  <a:pt x="1320915" y="1137858"/>
                </a:cubicBezTo>
                <a:cubicBezTo>
                  <a:pt x="1330059" y="1133143"/>
                  <a:pt x="1340274" y="1130650"/>
                  <a:pt x="1350461" y="1130650"/>
                </a:cubicBezTo>
                <a:cubicBezTo>
                  <a:pt x="1361623" y="1130650"/>
                  <a:pt x="1372668" y="1133620"/>
                  <a:pt x="1382406" y="1139237"/>
                </a:cubicBezTo>
                <a:cubicBezTo>
                  <a:pt x="1395767" y="1146957"/>
                  <a:pt x="1405872" y="1159197"/>
                  <a:pt x="1410855" y="1173705"/>
                </a:cubicBezTo>
                <a:cubicBezTo>
                  <a:pt x="1411730" y="1176255"/>
                  <a:pt x="1413689" y="1178288"/>
                  <a:pt x="1416205" y="1179259"/>
                </a:cubicBezTo>
                <a:cubicBezTo>
                  <a:pt x="1417262" y="1179661"/>
                  <a:pt x="1418371" y="1179862"/>
                  <a:pt x="1419476" y="1179862"/>
                </a:cubicBezTo>
                <a:cubicBezTo>
                  <a:pt x="1421007" y="1179862"/>
                  <a:pt x="1422529" y="1179477"/>
                  <a:pt x="1423896" y="1178719"/>
                </a:cubicBezTo>
                <a:cubicBezTo>
                  <a:pt x="1433006" y="1173670"/>
                  <a:pt x="1443318" y="1170999"/>
                  <a:pt x="1453723" y="1170999"/>
                </a:cubicBezTo>
                <a:cubicBezTo>
                  <a:pt x="1464390" y="1170999"/>
                  <a:pt x="1474935" y="1173837"/>
                  <a:pt x="1484222" y="1179201"/>
                </a:cubicBezTo>
                <a:cubicBezTo>
                  <a:pt x="1497039" y="1186605"/>
                  <a:pt x="1506744" y="1198477"/>
                  <a:pt x="1511550" y="1212635"/>
                </a:cubicBezTo>
                <a:cubicBezTo>
                  <a:pt x="1512441" y="1215260"/>
                  <a:pt x="1514474" y="1217333"/>
                  <a:pt x="1517076" y="1218276"/>
                </a:cubicBezTo>
                <a:cubicBezTo>
                  <a:pt x="1518084" y="1218643"/>
                  <a:pt x="1519135" y="1218821"/>
                  <a:pt x="1520183" y="1218821"/>
                </a:cubicBezTo>
                <a:cubicBezTo>
                  <a:pt x="1521840" y="1218821"/>
                  <a:pt x="1523486" y="1218373"/>
                  <a:pt x="1524933" y="1217489"/>
                </a:cubicBezTo>
                <a:cubicBezTo>
                  <a:pt x="1534507" y="1211642"/>
                  <a:pt x="1545558" y="1208552"/>
                  <a:pt x="1556891" y="1208552"/>
                </a:cubicBezTo>
                <a:cubicBezTo>
                  <a:pt x="1567560" y="1208552"/>
                  <a:pt x="1578119" y="1211389"/>
                  <a:pt x="1587424" y="1216759"/>
                </a:cubicBezTo>
                <a:cubicBezTo>
                  <a:pt x="1598969" y="1223428"/>
                  <a:pt x="1608161" y="1233927"/>
                  <a:pt x="1613305" y="1246316"/>
                </a:cubicBezTo>
                <a:cubicBezTo>
                  <a:pt x="1614319" y="1248757"/>
                  <a:pt x="1616337" y="1250642"/>
                  <a:pt x="1618845" y="1251474"/>
                </a:cubicBezTo>
                <a:cubicBezTo>
                  <a:pt x="1619784" y="1251784"/>
                  <a:pt x="1620757" y="1251940"/>
                  <a:pt x="1621725" y="1251940"/>
                </a:cubicBezTo>
                <a:cubicBezTo>
                  <a:pt x="1623342" y="1251940"/>
                  <a:pt x="1624948" y="1251509"/>
                  <a:pt x="1626371" y="1250670"/>
                </a:cubicBezTo>
                <a:cubicBezTo>
                  <a:pt x="1630599" y="1248166"/>
                  <a:pt x="1635105" y="1246139"/>
                  <a:pt x="1639760" y="1244651"/>
                </a:cubicBezTo>
                <a:cubicBezTo>
                  <a:pt x="1642322" y="1243830"/>
                  <a:pt x="1644392" y="1241923"/>
                  <a:pt x="1645415" y="1239430"/>
                </a:cubicBezTo>
                <a:cubicBezTo>
                  <a:pt x="1646437" y="1236943"/>
                  <a:pt x="1646309" y="1234129"/>
                  <a:pt x="1645064" y="1231745"/>
                </a:cubicBezTo>
                <a:cubicBezTo>
                  <a:pt x="1635702" y="1213831"/>
                  <a:pt x="1636118" y="1191902"/>
                  <a:pt x="1646153" y="1174527"/>
                </a:cubicBezTo>
                <a:cubicBezTo>
                  <a:pt x="1653580" y="1161661"/>
                  <a:pt x="1665446" y="1152116"/>
                  <a:pt x="1679569" y="1147641"/>
                </a:cubicBezTo>
                <a:cubicBezTo>
                  <a:pt x="1682289" y="1146779"/>
                  <a:pt x="1684448" y="1144694"/>
                  <a:pt x="1685405" y="1142007"/>
                </a:cubicBezTo>
                <a:cubicBezTo>
                  <a:pt x="1686361" y="1139319"/>
                  <a:pt x="1686003" y="1136337"/>
                  <a:pt x="1684438" y="1133948"/>
                </a:cubicBezTo>
                <a:cubicBezTo>
                  <a:pt x="1671918" y="1114868"/>
                  <a:pt x="1671272" y="1090653"/>
                  <a:pt x="1682757" y="1070768"/>
                </a:cubicBezTo>
                <a:cubicBezTo>
                  <a:pt x="1689452" y="1059177"/>
                  <a:pt x="1699980" y="1050027"/>
                  <a:pt x="1712402" y="1045008"/>
                </a:cubicBezTo>
                <a:cubicBezTo>
                  <a:pt x="1714885" y="1044002"/>
                  <a:pt x="1716803" y="1041957"/>
                  <a:pt x="1717640" y="1039413"/>
                </a:cubicBezTo>
                <a:cubicBezTo>
                  <a:pt x="1718482" y="1036869"/>
                  <a:pt x="1718160" y="1034083"/>
                  <a:pt x="1716762" y="1031797"/>
                </a:cubicBezTo>
                <a:cubicBezTo>
                  <a:pt x="1704302" y="1011413"/>
                  <a:pt x="1704011" y="985848"/>
                  <a:pt x="1716001" y="965078"/>
                </a:cubicBezTo>
                <a:cubicBezTo>
                  <a:pt x="1723209" y="952592"/>
                  <a:pt x="1734593" y="942707"/>
                  <a:pt x="1748060" y="937245"/>
                </a:cubicBezTo>
                <a:cubicBezTo>
                  <a:pt x="1750437" y="936280"/>
                  <a:pt x="1752295" y="934362"/>
                  <a:pt x="1753185" y="931955"/>
                </a:cubicBezTo>
                <a:cubicBezTo>
                  <a:pt x="1754073" y="929548"/>
                  <a:pt x="1753909" y="926877"/>
                  <a:pt x="1752730" y="924603"/>
                </a:cubicBezTo>
                <a:cubicBezTo>
                  <a:pt x="1749375" y="918130"/>
                  <a:pt x="1747144" y="911174"/>
                  <a:pt x="1746096" y="903926"/>
                </a:cubicBezTo>
                <a:cubicBezTo>
                  <a:pt x="1745653" y="900882"/>
                  <a:pt x="1743704" y="898263"/>
                  <a:pt x="1740909" y="896965"/>
                </a:cubicBezTo>
                <a:cubicBezTo>
                  <a:pt x="1739689" y="896402"/>
                  <a:pt x="1738380" y="896120"/>
                  <a:pt x="1737072" y="896120"/>
                </a:cubicBezTo>
                <a:cubicBezTo>
                  <a:pt x="1735390" y="896120"/>
                  <a:pt x="1733715" y="896585"/>
                  <a:pt x="1732245" y="897505"/>
                </a:cubicBezTo>
                <a:cubicBezTo>
                  <a:pt x="1724660" y="902238"/>
                  <a:pt x="1715913" y="904742"/>
                  <a:pt x="1706950" y="904742"/>
                </a:cubicBezTo>
                <a:cubicBezTo>
                  <a:pt x="1698636" y="904742"/>
                  <a:pt x="1690417" y="902530"/>
                  <a:pt x="1683174" y="898349"/>
                </a:cubicBezTo>
                <a:cubicBezTo>
                  <a:pt x="1660392" y="885196"/>
                  <a:pt x="1652557" y="855955"/>
                  <a:pt x="1665711" y="833176"/>
                </a:cubicBezTo>
                <a:cubicBezTo>
                  <a:pt x="1674208" y="818449"/>
                  <a:pt x="1690057" y="809305"/>
                  <a:pt x="1707073" y="809305"/>
                </a:cubicBezTo>
                <a:cubicBezTo>
                  <a:pt x="1715398" y="809305"/>
                  <a:pt x="1723632" y="811522"/>
                  <a:pt x="1730886" y="815709"/>
                </a:cubicBezTo>
                <a:cubicBezTo>
                  <a:pt x="1741049" y="821574"/>
                  <a:pt x="1748665" y="831005"/>
                  <a:pt x="1752340" y="842262"/>
                </a:cubicBezTo>
                <a:cubicBezTo>
                  <a:pt x="1753292" y="845186"/>
                  <a:pt x="1755657" y="847431"/>
                  <a:pt x="1758626" y="848235"/>
                </a:cubicBezTo>
                <a:cubicBezTo>
                  <a:pt x="1759409" y="848448"/>
                  <a:pt x="1760210" y="848551"/>
                  <a:pt x="1761006" y="848551"/>
                </a:cubicBezTo>
                <a:cubicBezTo>
                  <a:pt x="1763212" y="848551"/>
                  <a:pt x="1765375" y="847753"/>
                  <a:pt x="1767063" y="846248"/>
                </a:cubicBezTo>
                <a:cubicBezTo>
                  <a:pt x="1777031" y="837386"/>
                  <a:pt x="1789268" y="831837"/>
                  <a:pt x="1802447" y="830211"/>
                </a:cubicBezTo>
                <a:cubicBezTo>
                  <a:pt x="1805557" y="829827"/>
                  <a:pt x="1808251" y="827873"/>
                  <a:pt x="1809583" y="825036"/>
                </a:cubicBezTo>
                <a:cubicBezTo>
                  <a:pt x="1810914" y="822205"/>
                  <a:pt x="1810695" y="818879"/>
                  <a:pt x="1809003" y="816243"/>
                </a:cubicBezTo>
                <a:cubicBezTo>
                  <a:pt x="1806465" y="812285"/>
                  <a:pt x="1804549" y="807932"/>
                  <a:pt x="1803308" y="803308"/>
                </a:cubicBezTo>
                <a:cubicBezTo>
                  <a:pt x="1800127" y="791430"/>
                  <a:pt x="1801760" y="779018"/>
                  <a:pt x="1807912" y="768364"/>
                </a:cubicBezTo>
                <a:cubicBezTo>
                  <a:pt x="1816114" y="754154"/>
                  <a:pt x="1831412" y="745326"/>
                  <a:pt x="1847836" y="745326"/>
                </a:cubicBezTo>
                <a:close/>
                <a:moveTo>
                  <a:pt x="3208471" y="738524"/>
                </a:moveTo>
                <a:cubicBezTo>
                  <a:pt x="3206755" y="738524"/>
                  <a:pt x="3205056" y="739006"/>
                  <a:pt x="3203574" y="739948"/>
                </a:cubicBezTo>
                <a:cubicBezTo>
                  <a:pt x="3199351" y="742642"/>
                  <a:pt x="3194798" y="744808"/>
                  <a:pt x="3190050" y="746387"/>
                </a:cubicBezTo>
                <a:cubicBezTo>
                  <a:pt x="3187408" y="747266"/>
                  <a:pt x="3185311" y="749311"/>
                  <a:pt x="3184361" y="751924"/>
                </a:cubicBezTo>
                <a:cubicBezTo>
                  <a:pt x="3183411" y="754543"/>
                  <a:pt x="3183709" y="757455"/>
                  <a:pt x="3185171" y="759821"/>
                </a:cubicBezTo>
                <a:cubicBezTo>
                  <a:pt x="3187848" y="764164"/>
                  <a:pt x="3189977" y="768827"/>
                  <a:pt x="3191495" y="773698"/>
                </a:cubicBezTo>
                <a:cubicBezTo>
                  <a:pt x="3192335" y="776392"/>
                  <a:pt x="3194376" y="778546"/>
                  <a:pt x="3197022" y="779528"/>
                </a:cubicBezTo>
                <a:cubicBezTo>
                  <a:pt x="3198049" y="779907"/>
                  <a:pt x="3199126" y="780097"/>
                  <a:pt x="3200197" y="780097"/>
                </a:cubicBezTo>
                <a:cubicBezTo>
                  <a:pt x="3201877" y="780097"/>
                  <a:pt x="3203548" y="779632"/>
                  <a:pt x="3205014" y="778724"/>
                </a:cubicBezTo>
                <a:cubicBezTo>
                  <a:pt x="3209340" y="776030"/>
                  <a:pt x="3213996" y="773905"/>
                  <a:pt x="3218850" y="772400"/>
                </a:cubicBezTo>
                <a:cubicBezTo>
                  <a:pt x="3221580" y="771556"/>
                  <a:pt x="3223754" y="769482"/>
                  <a:pt x="3224729" y="766795"/>
                </a:cubicBezTo>
                <a:cubicBezTo>
                  <a:pt x="3225701" y="764107"/>
                  <a:pt x="3225357" y="761120"/>
                  <a:pt x="3223797" y="758725"/>
                </a:cubicBezTo>
                <a:cubicBezTo>
                  <a:pt x="3220989" y="754405"/>
                  <a:pt x="3218746" y="749719"/>
                  <a:pt x="3217132" y="744796"/>
                </a:cubicBezTo>
                <a:cubicBezTo>
                  <a:pt x="3216256" y="742119"/>
                  <a:pt x="3214191" y="740000"/>
                  <a:pt x="3211540" y="739052"/>
                </a:cubicBezTo>
                <a:cubicBezTo>
                  <a:pt x="3210545" y="738696"/>
                  <a:pt x="3209504" y="738524"/>
                  <a:pt x="3208471" y="738524"/>
                </a:cubicBezTo>
                <a:close/>
                <a:moveTo>
                  <a:pt x="2859569" y="733946"/>
                </a:moveTo>
                <a:cubicBezTo>
                  <a:pt x="2858027" y="733946"/>
                  <a:pt x="2856490" y="734337"/>
                  <a:pt x="2855115" y="735107"/>
                </a:cubicBezTo>
                <a:cubicBezTo>
                  <a:pt x="2852510" y="736565"/>
                  <a:pt x="2849794" y="737852"/>
                  <a:pt x="2847034" y="738932"/>
                </a:cubicBezTo>
                <a:cubicBezTo>
                  <a:pt x="2844598" y="739886"/>
                  <a:pt x="2842689" y="741838"/>
                  <a:pt x="2841794" y="744297"/>
                </a:cubicBezTo>
                <a:cubicBezTo>
                  <a:pt x="2840897" y="746755"/>
                  <a:pt x="2841097" y="749478"/>
                  <a:pt x="2842347" y="751775"/>
                </a:cubicBezTo>
                <a:cubicBezTo>
                  <a:pt x="2843775" y="754400"/>
                  <a:pt x="2845027" y="757139"/>
                  <a:pt x="2846074" y="759931"/>
                </a:cubicBezTo>
                <a:cubicBezTo>
                  <a:pt x="2847005" y="762412"/>
                  <a:pt x="2848969" y="764365"/>
                  <a:pt x="2851454" y="765284"/>
                </a:cubicBezTo>
                <a:cubicBezTo>
                  <a:pt x="2852476" y="765664"/>
                  <a:pt x="2853544" y="765847"/>
                  <a:pt x="2854610" y="765847"/>
                </a:cubicBezTo>
                <a:cubicBezTo>
                  <a:pt x="2856136" y="765847"/>
                  <a:pt x="2857657" y="765462"/>
                  <a:pt x="2859021" y="764710"/>
                </a:cubicBezTo>
                <a:cubicBezTo>
                  <a:pt x="2861651" y="763256"/>
                  <a:pt x="2864417" y="761976"/>
                  <a:pt x="2867240" y="760913"/>
                </a:cubicBezTo>
                <a:cubicBezTo>
                  <a:pt x="2869733" y="759977"/>
                  <a:pt x="2871691" y="757989"/>
                  <a:pt x="2872596" y="755485"/>
                </a:cubicBezTo>
                <a:cubicBezTo>
                  <a:pt x="2873503" y="752975"/>
                  <a:pt x="2873268" y="750201"/>
                  <a:pt x="2871950" y="747880"/>
                </a:cubicBezTo>
                <a:cubicBezTo>
                  <a:pt x="2870465" y="745267"/>
                  <a:pt x="2869152" y="742522"/>
                  <a:pt x="2868052" y="739724"/>
                </a:cubicBezTo>
                <a:cubicBezTo>
                  <a:pt x="2867088" y="737272"/>
                  <a:pt x="2865112" y="735359"/>
                  <a:pt x="2862630" y="734475"/>
                </a:cubicBezTo>
                <a:cubicBezTo>
                  <a:pt x="2861637" y="734119"/>
                  <a:pt x="2860603" y="733946"/>
                  <a:pt x="2859569" y="733946"/>
                </a:cubicBezTo>
                <a:close/>
                <a:moveTo>
                  <a:pt x="2091786" y="729432"/>
                </a:moveTo>
                <a:cubicBezTo>
                  <a:pt x="2097691" y="729432"/>
                  <a:pt x="2103538" y="731006"/>
                  <a:pt x="2108690" y="733981"/>
                </a:cubicBezTo>
                <a:cubicBezTo>
                  <a:pt x="2116527" y="738507"/>
                  <a:pt x="2122130" y="745807"/>
                  <a:pt x="2124471" y="754543"/>
                </a:cubicBezTo>
                <a:cubicBezTo>
                  <a:pt x="2126811" y="763285"/>
                  <a:pt x="2125610" y="772412"/>
                  <a:pt x="2121087" y="780246"/>
                </a:cubicBezTo>
                <a:lnTo>
                  <a:pt x="2121087" y="780247"/>
                </a:lnTo>
                <a:cubicBezTo>
                  <a:pt x="2115054" y="790701"/>
                  <a:pt x="2103802" y="797191"/>
                  <a:pt x="2091723" y="797191"/>
                </a:cubicBezTo>
                <a:cubicBezTo>
                  <a:pt x="2085812" y="797191"/>
                  <a:pt x="2079969" y="795617"/>
                  <a:pt x="2074819" y="792647"/>
                </a:cubicBezTo>
                <a:cubicBezTo>
                  <a:pt x="2058652" y="783308"/>
                  <a:pt x="2053089" y="762551"/>
                  <a:pt x="2062425" y="746370"/>
                </a:cubicBezTo>
                <a:cubicBezTo>
                  <a:pt x="2068459" y="735923"/>
                  <a:pt x="2079710" y="729432"/>
                  <a:pt x="2091786" y="729432"/>
                </a:cubicBezTo>
                <a:close/>
                <a:moveTo>
                  <a:pt x="2510894" y="728123"/>
                </a:moveTo>
                <a:cubicBezTo>
                  <a:pt x="2509476" y="728123"/>
                  <a:pt x="2508060" y="728451"/>
                  <a:pt x="2506770" y="729111"/>
                </a:cubicBezTo>
                <a:cubicBezTo>
                  <a:pt x="2504900" y="730059"/>
                  <a:pt x="2502988" y="730914"/>
                  <a:pt x="2501032" y="731678"/>
                </a:cubicBezTo>
                <a:cubicBezTo>
                  <a:pt x="2498655" y="732609"/>
                  <a:pt x="2496776" y="734499"/>
                  <a:pt x="2495854" y="736877"/>
                </a:cubicBezTo>
                <a:cubicBezTo>
                  <a:pt x="2494935" y="739260"/>
                  <a:pt x="2495054" y="741919"/>
                  <a:pt x="2496185" y="744211"/>
                </a:cubicBezTo>
                <a:lnTo>
                  <a:pt x="2496185" y="744210"/>
                </a:lnTo>
                <a:cubicBezTo>
                  <a:pt x="2497087" y="746025"/>
                  <a:pt x="2497903" y="747880"/>
                  <a:pt x="2498632" y="749776"/>
                </a:cubicBezTo>
                <a:cubicBezTo>
                  <a:pt x="2499577" y="752228"/>
                  <a:pt x="2501536" y="754152"/>
                  <a:pt x="2504002" y="755055"/>
                </a:cubicBezTo>
                <a:cubicBezTo>
                  <a:pt x="2505019" y="755428"/>
                  <a:pt x="2506079" y="755611"/>
                  <a:pt x="2507139" y="755611"/>
                </a:cubicBezTo>
                <a:cubicBezTo>
                  <a:pt x="2508653" y="755611"/>
                  <a:pt x="2510160" y="755238"/>
                  <a:pt x="2511516" y="754492"/>
                </a:cubicBezTo>
                <a:cubicBezTo>
                  <a:pt x="2513425" y="753446"/>
                  <a:pt x="2515386" y="752504"/>
                  <a:pt x="2517391" y="751660"/>
                </a:cubicBezTo>
                <a:cubicBezTo>
                  <a:pt x="2519775" y="750661"/>
                  <a:pt x="2521618" y="748697"/>
                  <a:pt x="2522468" y="746256"/>
                </a:cubicBezTo>
                <a:cubicBezTo>
                  <a:pt x="2523318" y="743815"/>
                  <a:pt x="2523092" y="741132"/>
                  <a:pt x="2521847" y="738864"/>
                </a:cubicBezTo>
                <a:cubicBezTo>
                  <a:pt x="2520900" y="737147"/>
                  <a:pt x="2520032" y="735389"/>
                  <a:pt x="2519249" y="733591"/>
                </a:cubicBezTo>
                <a:cubicBezTo>
                  <a:pt x="2518244" y="731288"/>
                  <a:pt x="2516337" y="729508"/>
                  <a:pt x="2513976" y="728657"/>
                </a:cubicBezTo>
                <a:cubicBezTo>
                  <a:pt x="2512976" y="728301"/>
                  <a:pt x="2511933" y="728123"/>
                  <a:pt x="2510894" y="728123"/>
                </a:cubicBezTo>
                <a:close/>
                <a:moveTo>
                  <a:pt x="3621189" y="722505"/>
                </a:moveTo>
                <a:cubicBezTo>
                  <a:pt x="3623474" y="722505"/>
                  <a:pt x="3625735" y="723114"/>
                  <a:pt x="3627722" y="724262"/>
                </a:cubicBezTo>
                <a:cubicBezTo>
                  <a:pt x="3630758" y="726014"/>
                  <a:pt x="3632926" y="728840"/>
                  <a:pt x="3633833" y="732223"/>
                </a:cubicBezTo>
                <a:cubicBezTo>
                  <a:pt x="3634739" y="735600"/>
                  <a:pt x="3634274" y="739133"/>
                  <a:pt x="3632521" y="742165"/>
                </a:cubicBezTo>
                <a:cubicBezTo>
                  <a:pt x="3630188" y="746209"/>
                  <a:pt x="3625838" y="748719"/>
                  <a:pt x="3621163" y="748719"/>
                </a:cubicBezTo>
                <a:cubicBezTo>
                  <a:pt x="3618872" y="748719"/>
                  <a:pt x="3616614" y="748110"/>
                  <a:pt x="3614630" y="746962"/>
                </a:cubicBezTo>
                <a:cubicBezTo>
                  <a:pt x="3611586" y="745210"/>
                  <a:pt x="3609418" y="742385"/>
                  <a:pt x="3608513" y="739007"/>
                </a:cubicBezTo>
                <a:cubicBezTo>
                  <a:pt x="3607609" y="735629"/>
                  <a:pt x="3608073" y="732097"/>
                  <a:pt x="3609825" y="729070"/>
                </a:cubicBezTo>
                <a:cubicBezTo>
                  <a:pt x="3612160" y="725015"/>
                  <a:pt x="3616514" y="722505"/>
                  <a:pt x="3621189" y="722505"/>
                </a:cubicBezTo>
                <a:close/>
                <a:moveTo>
                  <a:pt x="1744625" y="719397"/>
                </a:moveTo>
                <a:cubicBezTo>
                  <a:pt x="1750635" y="719397"/>
                  <a:pt x="1756575" y="720994"/>
                  <a:pt x="1761805" y="724015"/>
                </a:cubicBezTo>
                <a:cubicBezTo>
                  <a:pt x="1778240" y="733504"/>
                  <a:pt x="1783892" y="754600"/>
                  <a:pt x="1774403" y="771045"/>
                </a:cubicBezTo>
                <a:cubicBezTo>
                  <a:pt x="1768272" y="781659"/>
                  <a:pt x="1756836" y="788259"/>
                  <a:pt x="1744562" y="788259"/>
                </a:cubicBezTo>
                <a:cubicBezTo>
                  <a:pt x="1738548" y="788259"/>
                  <a:pt x="1732607" y="786662"/>
                  <a:pt x="1727383" y="783646"/>
                </a:cubicBezTo>
                <a:cubicBezTo>
                  <a:pt x="1719420" y="779045"/>
                  <a:pt x="1713723" y="771619"/>
                  <a:pt x="1711341" y="762733"/>
                </a:cubicBezTo>
                <a:cubicBezTo>
                  <a:pt x="1708964" y="753853"/>
                  <a:pt x="1710184" y="744578"/>
                  <a:pt x="1714782" y="736611"/>
                </a:cubicBezTo>
                <a:cubicBezTo>
                  <a:pt x="1720913" y="725997"/>
                  <a:pt x="1732348" y="719397"/>
                  <a:pt x="1744625" y="719397"/>
                </a:cubicBezTo>
                <a:close/>
                <a:moveTo>
                  <a:pt x="1641402" y="704263"/>
                </a:moveTo>
                <a:cubicBezTo>
                  <a:pt x="1643493" y="704263"/>
                  <a:pt x="1645563" y="704820"/>
                  <a:pt x="1647392" y="705877"/>
                </a:cubicBezTo>
                <a:cubicBezTo>
                  <a:pt x="1650169" y="707480"/>
                  <a:pt x="1652151" y="710064"/>
                  <a:pt x="1652980" y="713154"/>
                </a:cubicBezTo>
                <a:cubicBezTo>
                  <a:pt x="1653807" y="716256"/>
                  <a:pt x="1653386" y="719490"/>
                  <a:pt x="1651783" y="722258"/>
                </a:cubicBezTo>
                <a:cubicBezTo>
                  <a:pt x="1649643" y="725963"/>
                  <a:pt x="1645660" y="728266"/>
                  <a:pt x="1641385" y="728266"/>
                </a:cubicBezTo>
                <a:cubicBezTo>
                  <a:pt x="1639290" y="728266"/>
                  <a:pt x="1637220" y="727709"/>
                  <a:pt x="1635396" y="726652"/>
                </a:cubicBezTo>
                <a:cubicBezTo>
                  <a:pt x="1632617" y="725049"/>
                  <a:pt x="1630632" y="722464"/>
                  <a:pt x="1629801" y="719368"/>
                </a:cubicBezTo>
                <a:cubicBezTo>
                  <a:pt x="1628975" y="716273"/>
                  <a:pt x="1629400" y="713039"/>
                  <a:pt x="1631005" y="710259"/>
                </a:cubicBezTo>
                <a:cubicBezTo>
                  <a:pt x="1633143" y="706566"/>
                  <a:pt x="1637124" y="704263"/>
                  <a:pt x="1641402" y="704263"/>
                </a:cubicBezTo>
                <a:close/>
                <a:moveTo>
                  <a:pt x="3104729" y="702661"/>
                </a:moveTo>
                <a:cubicBezTo>
                  <a:pt x="3103069" y="702661"/>
                  <a:pt x="3101420" y="703114"/>
                  <a:pt x="3099972" y="703999"/>
                </a:cubicBezTo>
                <a:cubicBezTo>
                  <a:pt x="3096274" y="706262"/>
                  <a:pt x="3092305" y="708134"/>
                  <a:pt x="3088178" y="709570"/>
                </a:cubicBezTo>
                <a:cubicBezTo>
                  <a:pt x="3085599" y="710466"/>
                  <a:pt x="3083557" y="712471"/>
                  <a:pt x="3082615" y="715033"/>
                </a:cubicBezTo>
                <a:cubicBezTo>
                  <a:pt x="3081671" y="717594"/>
                  <a:pt x="3081929" y="720449"/>
                  <a:pt x="3083310" y="722798"/>
                </a:cubicBezTo>
                <a:cubicBezTo>
                  <a:pt x="3085482" y="726491"/>
                  <a:pt x="3087268" y="730426"/>
                  <a:pt x="3088617" y="734498"/>
                </a:cubicBezTo>
                <a:cubicBezTo>
                  <a:pt x="3089487" y="737117"/>
                  <a:pt x="3091497" y="739202"/>
                  <a:pt x="3094085" y="740167"/>
                </a:cubicBezTo>
                <a:cubicBezTo>
                  <a:pt x="3095116" y="740552"/>
                  <a:pt x="3096193" y="740742"/>
                  <a:pt x="3097270" y="740742"/>
                </a:cubicBezTo>
                <a:cubicBezTo>
                  <a:pt x="3098890" y="740742"/>
                  <a:pt x="3100502" y="740311"/>
                  <a:pt x="3101928" y="739461"/>
                </a:cubicBezTo>
                <a:cubicBezTo>
                  <a:pt x="3105745" y="737192"/>
                  <a:pt x="3109814" y="735337"/>
                  <a:pt x="3114027" y="733935"/>
                </a:cubicBezTo>
                <a:cubicBezTo>
                  <a:pt x="3116667" y="733062"/>
                  <a:pt x="3118763" y="731029"/>
                  <a:pt x="3119719" y="728409"/>
                </a:cubicBezTo>
                <a:cubicBezTo>
                  <a:pt x="3120673" y="725796"/>
                  <a:pt x="3120383" y="722890"/>
                  <a:pt x="3118928" y="720518"/>
                </a:cubicBezTo>
                <a:cubicBezTo>
                  <a:pt x="3116660" y="716825"/>
                  <a:pt x="3114776" y="712861"/>
                  <a:pt x="3113326" y="708749"/>
                </a:cubicBezTo>
                <a:cubicBezTo>
                  <a:pt x="3112413" y="706153"/>
                  <a:pt x="3110374" y="704108"/>
                  <a:pt x="3107785" y="703189"/>
                </a:cubicBezTo>
                <a:cubicBezTo>
                  <a:pt x="3106792" y="702833"/>
                  <a:pt x="3105757" y="702661"/>
                  <a:pt x="3104729" y="702661"/>
                </a:cubicBezTo>
                <a:close/>
                <a:moveTo>
                  <a:pt x="2755725" y="697693"/>
                </a:moveTo>
                <a:cubicBezTo>
                  <a:pt x="2754232" y="697693"/>
                  <a:pt x="2752744" y="698060"/>
                  <a:pt x="2751403" y="698784"/>
                </a:cubicBezTo>
                <a:cubicBezTo>
                  <a:pt x="2749409" y="699852"/>
                  <a:pt x="2747301" y="700852"/>
                  <a:pt x="2745131" y="701742"/>
                </a:cubicBezTo>
                <a:cubicBezTo>
                  <a:pt x="2742759" y="702712"/>
                  <a:pt x="2740906" y="704642"/>
                  <a:pt x="2740027" y="707048"/>
                </a:cubicBezTo>
                <a:cubicBezTo>
                  <a:pt x="2739149" y="709455"/>
                  <a:pt x="2739324" y="712126"/>
                  <a:pt x="2740512" y="714394"/>
                </a:cubicBezTo>
                <a:lnTo>
                  <a:pt x="2740512" y="714395"/>
                </a:lnTo>
                <a:cubicBezTo>
                  <a:pt x="2741609" y="716497"/>
                  <a:pt x="2742606" y="718691"/>
                  <a:pt x="2743473" y="720920"/>
                </a:cubicBezTo>
                <a:cubicBezTo>
                  <a:pt x="2744415" y="723338"/>
                  <a:pt x="2746343" y="725239"/>
                  <a:pt x="2748771" y="726147"/>
                </a:cubicBezTo>
                <a:cubicBezTo>
                  <a:pt x="2749805" y="726537"/>
                  <a:pt x="2750888" y="726727"/>
                  <a:pt x="2751968" y="726727"/>
                </a:cubicBezTo>
                <a:cubicBezTo>
                  <a:pt x="2753427" y="726727"/>
                  <a:pt x="2754881" y="726376"/>
                  <a:pt x="2756201" y="725687"/>
                </a:cubicBezTo>
                <a:cubicBezTo>
                  <a:pt x="2758266" y="724601"/>
                  <a:pt x="2760421" y="723619"/>
                  <a:pt x="2762608" y="722758"/>
                </a:cubicBezTo>
                <a:cubicBezTo>
                  <a:pt x="2765041" y="721799"/>
                  <a:pt x="2766942" y="719840"/>
                  <a:pt x="2767835" y="717388"/>
                </a:cubicBezTo>
                <a:cubicBezTo>
                  <a:pt x="2768728" y="714929"/>
                  <a:pt x="2768521" y="712207"/>
                  <a:pt x="2767269" y="709909"/>
                </a:cubicBezTo>
                <a:cubicBezTo>
                  <a:pt x="2766118" y="707795"/>
                  <a:pt x="2765074" y="705596"/>
                  <a:pt x="2764168" y="703373"/>
                </a:cubicBezTo>
                <a:cubicBezTo>
                  <a:pt x="2763195" y="700972"/>
                  <a:pt x="2761244" y="699105"/>
                  <a:pt x="2758809" y="698227"/>
                </a:cubicBezTo>
                <a:cubicBezTo>
                  <a:pt x="2757810" y="697871"/>
                  <a:pt x="2756765" y="697693"/>
                  <a:pt x="2755725" y="697693"/>
                </a:cubicBezTo>
                <a:close/>
                <a:moveTo>
                  <a:pt x="1988587" y="694642"/>
                </a:moveTo>
                <a:cubicBezTo>
                  <a:pt x="1994018" y="694642"/>
                  <a:pt x="1999383" y="696084"/>
                  <a:pt x="2004108" y="698812"/>
                </a:cubicBezTo>
                <a:cubicBezTo>
                  <a:pt x="2018958" y="707388"/>
                  <a:pt x="2024063" y="726445"/>
                  <a:pt x="2015491" y="741292"/>
                </a:cubicBezTo>
                <a:cubicBezTo>
                  <a:pt x="2009949" y="750895"/>
                  <a:pt x="1999620" y="756857"/>
                  <a:pt x="1988532" y="756857"/>
                </a:cubicBezTo>
                <a:cubicBezTo>
                  <a:pt x="1983100" y="756857"/>
                  <a:pt x="1977733" y="755410"/>
                  <a:pt x="1973008" y="752681"/>
                </a:cubicBezTo>
                <a:cubicBezTo>
                  <a:pt x="1965809" y="748529"/>
                  <a:pt x="1960664" y="741826"/>
                  <a:pt x="1958514" y="733796"/>
                </a:cubicBezTo>
                <a:cubicBezTo>
                  <a:pt x="1956365" y="725773"/>
                  <a:pt x="1957468" y="717393"/>
                  <a:pt x="1961621" y="710202"/>
                </a:cubicBezTo>
                <a:cubicBezTo>
                  <a:pt x="1967162" y="700604"/>
                  <a:pt x="1977495" y="694642"/>
                  <a:pt x="1988587" y="694642"/>
                </a:cubicBezTo>
                <a:close/>
                <a:moveTo>
                  <a:pt x="2407394" y="691931"/>
                </a:moveTo>
                <a:cubicBezTo>
                  <a:pt x="2406004" y="691931"/>
                  <a:pt x="2404620" y="692246"/>
                  <a:pt x="2403350" y="692873"/>
                </a:cubicBezTo>
                <a:cubicBezTo>
                  <a:pt x="2401403" y="693838"/>
                  <a:pt x="2399413" y="694705"/>
                  <a:pt x="2397380" y="695475"/>
                </a:cubicBezTo>
                <a:cubicBezTo>
                  <a:pt x="2394985" y="696376"/>
                  <a:pt x="2393084" y="698243"/>
                  <a:pt x="2392133" y="700615"/>
                </a:cubicBezTo>
                <a:cubicBezTo>
                  <a:pt x="2391183" y="702993"/>
                  <a:pt x="2391274" y="705652"/>
                  <a:pt x="2392383" y="707961"/>
                </a:cubicBezTo>
                <a:lnTo>
                  <a:pt x="2392383" y="707962"/>
                </a:lnTo>
                <a:cubicBezTo>
                  <a:pt x="2393101" y="709449"/>
                  <a:pt x="2393759" y="710971"/>
                  <a:pt x="2394356" y="712511"/>
                </a:cubicBezTo>
                <a:cubicBezTo>
                  <a:pt x="2395312" y="714974"/>
                  <a:pt x="2397296" y="716910"/>
                  <a:pt x="2399789" y="717800"/>
                </a:cubicBezTo>
                <a:cubicBezTo>
                  <a:pt x="2400786" y="718156"/>
                  <a:pt x="2401822" y="718329"/>
                  <a:pt x="2402856" y="718329"/>
                </a:cubicBezTo>
                <a:cubicBezTo>
                  <a:pt x="2404413" y="718329"/>
                  <a:pt x="2405961" y="717932"/>
                  <a:pt x="2407345" y="717151"/>
                </a:cubicBezTo>
                <a:cubicBezTo>
                  <a:pt x="2409335" y="716025"/>
                  <a:pt x="2411363" y="715009"/>
                  <a:pt x="2413380" y="714136"/>
                </a:cubicBezTo>
                <a:cubicBezTo>
                  <a:pt x="2415719" y="713113"/>
                  <a:pt x="2417526" y="711160"/>
                  <a:pt x="2418362" y="708748"/>
                </a:cubicBezTo>
                <a:cubicBezTo>
                  <a:pt x="2419195" y="706336"/>
                  <a:pt x="2418976" y="703683"/>
                  <a:pt x="2417761" y="701436"/>
                </a:cubicBezTo>
                <a:cubicBezTo>
                  <a:pt x="2417026" y="700075"/>
                  <a:pt x="2416337" y="698691"/>
                  <a:pt x="2415696" y="697283"/>
                </a:cubicBezTo>
                <a:cubicBezTo>
                  <a:pt x="2414677" y="695032"/>
                  <a:pt x="2412784" y="693292"/>
                  <a:pt x="2410458" y="692459"/>
                </a:cubicBezTo>
                <a:cubicBezTo>
                  <a:pt x="2409465" y="692103"/>
                  <a:pt x="2408428" y="691931"/>
                  <a:pt x="2407394" y="691931"/>
                </a:cubicBezTo>
                <a:close/>
                <a:moveTo>
                  <a:pt x="3352804" y="667314"/>
                </a:moveTo>
                <a:cubicBezTo>
                  <a:pt x="3350819" y="667314"/>
                  <a:pt x="3348860" y="667963"/>
                  <a:pt x="3347243" y="669204"/>
                </a:cubicBezTo>
                <a:cubicBezTo>
                  <a:pt x="3341628" y="673523"/>
                  <a:pt x="3335342" y="676768"/>
                  <a:pt x="3328559" y="678842"/>
                </a:cubicBezTo>
                <a:cubicBezTo>
                  <a:pt x="3325799" y="679687"/>
                  <a:pt x="3323601" y="681789"/>
                  <a:pt x="3322637" y="684505"/>
                </a:cubicBezTo>
                <a:cubicBezTo>
                  <a:pt x="3321670" y="687228"/>
                  <a:pt x="3322048" y="690243"/>
                  <a:pt x="3323656" y="692638"/>
                </a:cubicBezTo>
                <a:cubicBezTo>
                  <a:pt x="3327229" y="697968"/>
                  <a:pt x="3329917" y="703815"/>
                  <a:pt x="3331640" y="710030"/>
                </a:cubicBezTo>
                <a:cubicBezTo>
                  <a:pt x="3332418" y="712833"/>
                  <a:pt x="3334489" y="715096"/>
                  <a:pt x="3337214" y="716118"/>
                </a:cubicBezTo>
                <a:cubicBezTo>
                  <a:pt x="3338255" y="716515"/>
                  <a:pt x="3339342" y="716704"/>
                  <a:pt x="3340425" y="716704"/>
                </a:cubicBezTo>
                <a:cubicBezTo>
                  <a:pt x="3342177" y="716704"/>
                  <a:pt x="3343915" y="716199"/>
                  <a:pt x="3345419" y="715217"/>
                </a:cubicBezTo>
                <a:cubicBezTo>
                  <a:pt x="3351392" y="711306"/>
                  <a:pt x="3357966" y="708554"/>
                  <a:pt x="3364959" y="707038"/>
                </a:cubicBezTo>
                <a:cubicBezTo>
                  <a:pt x="3367975" y="706389"/>
                  <a:pt x="3370454" y="704258"/>
                  <a:pt x="3371550" y="701375"/>
                </a:cubicBezTo>
                <a:cubicBezTo>
                  <a:pt x="3372651" y="698497"/>
                  <a:pt x="3372217" y="695258"/>
                  <a:pt x="3370403" y="692765"/>
                </a:cubicBezTo>
                <a:cubicBezTo>
                  <a:pt x="3366312" y="687147"/>
                  <a:pt x="3363362" y="680887"/>
                  <a:pt x="3361631" y="674161"/>
                </a:cubicBezTo>
                <a:cubicBezTo>
                  <a:pt x="3360870" y="671191"/>
                  <a:pt x="3358667" y="668807"/>
                  <a:pt x="3355773" y="667808"/>
                </a:cubicBezTo>
                <a:cubicBezTo>
                  <a:pt x="3354802" y="667475"/>
                  <a:pt x="3353801" y="667314"/>
                  <a:pt x="3352804" y="667314"/>
                </a:cubicBezTo>
                <a:close/>
                <a:moveTo>
                  <a:pt x="3000967" y="667027"/>
                </a:moveTo>
                <a:cubicBezTo>
                  <a:pt x="2999367" y="667027"/>
                  <a:pt x="2997776" y="667447"/>
                  <a:pt x="2996363" y="668273"/>
                </a:cubicBezTo>
                <a:cubicBezTo>
                  <a:pt x="2993319" y="670054"/>
                  <a:pt x="2990074" y="671605"/>
                  <a:pt x="2986720" y="672868"/>
                </a:cubicBezTo>
                <a:lnTo>
                  <a:pt x="2986719" y="672869"/>
                </a:lnTo>
                <a:cubicBezTo>
                  <a:pt x="2984238" y="673811"/>
                  <a:pt x="2982289" y="675781"/>
                  <a:pt x="2981381" y="678273"/>
                </a:cubicBezTo>
                <a:cubicBezTo>
                  <a:pt x="2980470" y="680766"/>
                  <a:pt x="2980694" y="683534"/>
                  <a:pt x="2981990" y="685849"/>
                </a:cubicBezTo>
                <a:cubicBezTo>
                  <a:pt x="2983731" y="688956"/>
                  <a:pt x="2985212" y="692242"/>
                  <a:pt x="2986401" y="695602"/>
                </a:cubicBezTo>
                <a:cubicBezTo>
                  <a:pt x="2987296" y="698146"/>
                  <a:pt x="2989279" y="700168"/>
                  <a:pt x="2991808" y="701110"/>
                </a:cubicBezTo>
                <a:cubicBezTo>
                  <a:pt x="2992839" y="701495"/>
                  <a:pt x="2993920" y="701685"/>
                  <a:pt x="2994997" y="701685"/>
                </a:cubicBezTo>
                <a:cubicBezTo>
                  <a:pt x="2996558" y="701685"/>
                  <a:pt x="2998112" y="701282"/>
                  <a:pt x="2999502" y="700496"/>
                </a:cubicBezTo>
                <a:cubicBezTo>
                  <a:pt x="3002652" y="698704"/>
                  <a:pt x="3005981" y="697188"/>
                  <a:pt x="3009395" y="695981"/>
                </a:cubicBezTo>
                <a:cubicBezTo>
                  <a:pt x="3011968" y="695074"/>
                  <a:pt x="3013998" y="693058"/>
                  <a:pt x="3014929" y="690490"/>
                </a:cubicBezTo>
                <a:cubicBezTo>
                  <a:pt x="3015859" y="687929"/>
                  <a:pt x="3015592" y="685080"/>
                  <a:pt x="3014200" y="682731"/>
                </a:cubicBezTo>
                <a:cubicBezTo>
                  <a:pt x="3012348" y="679607"/>
                  <a:pt x="3010768" y="676315"/>
                  <a:pt x="3009502" y="672943"/>
                </a:cubicBezTo>
                <a:cubicBezTo>
                  <a:pt x="3008559" y="670422"/>
                  <a:pt x="3006552" y="668452"/>
                  <a:pt x="3004019" y="667550"/>
                </a:cubicBezTo>
                <a:cubicBezTo>
                  <a:pt x="3003028" y="667199"/>
                  <a:pt x="3001996" y="667027"/>
                  <a:pt x="3000967" y="667027"/>
                </a:cubicBezTo>
                <a:close/>
                <a:moveTo>
                  <a:pt x="2652195" y="661623"/>
                </a:moveTo>
                <a:cubicBezTo>
                  <a:pt x="2650745" y="661623"/>
                  <a:pt x="2649297" y="661967"/>
                  <a:pt x="2647982" y="662651"/>
                </a:cubicBezTo>
                <a:cubicBezTo>
                  <a:pt x="2646408" y="663472"/>
                  <a:pt x="2644804" y="664225"/>
                  <a:pt x="2643161" y="664914"/>
                </a:cubicBezTo>
                <a:cubicBezTo>
                  <a:pt x="2640830" y="665896"/>
                  <a:pt x="2639011" y="667797"/>
                  <a:pt x="2638136" y="670164"/>
                </a:cubicBezTo>
                <a:cubicBezTo>
                  <a:pt x="2637259" y="672536"/>
                  <a:pt x="2637408" y="675161"/>
                  <a:pt x="2638543" y="677418"/>
                </a:cubicBezTo>
                <a:lnTo>
                  <a:pt x="2638543" y="677417"/>
                </a:lnTo>
                <a:cubicBezTo>
                  <a:pt x="2639307" y="678934"/>
                  <a:pt x="2640007" y="680473"/>
                  <a:pt x="2640647" y="682047"/>
                </a:cubicBezTo>
                <a:cubicBezTo>
                  <a:pt x="2641610" y="684408"/>
                  <a:pt x="2643516" y="686257"/>
                  <a:pt x="2645903" y="687147"/>
                </a:cubicBezTo>
                <a:cubicBezTo>
                  <a:pt x="2646934" y="687532"/>
                  <a:pt x="2648013" y="687722"/>
                  <a:pt x="2649090" y="687722"/>
                </a:cubicBezTo>
                <a:cubicBezTo>
                  <a:pt x="2650509" y="687722"/>
                  <a:pt x="2651926" y="687389"/>
                  <a:pt x="2653217" y="686734"/>
                </a:cubicBezTo>
                <a:cubicBezTo>
                  <a:pt x="2654823" y="685918"/>
                  <a:pt x="2656460" y="685178"/>
                  <a:pt x="2658132" y="684499"/>
                </a:cubicBezTo>
                <a:cubicBezTo>
                  <a:pt x="2660512" y="683529"/>
                  <a:pt x="2662372" y="681604"/>
                  <a:pt x="2663260" y="679192"/>
                </a:cubicBezTo>
                <a:cubicBezTo>
                  <a:pt x="2664145" y="676786"/>
                  <a:pt x="2663972" y="674109"/>
                  <a:pt x="2662786" y="671835"/>
                </a:cubicBezTo>
                <a:cubicBezTo>
                  <a:pt x="2661993" y="670313"/>
                  <a:pt x="2661262" y="668768"/>
                  <a:pt x="2660589" y="667182"/>
                </a:cubicBezTo>
                <a:cubicBezTo>
                  <a:pt x="2659596" y="664839"/>
                  <a:pt x="2657671" y="663018"/>
                  <a:pt x="2655277" y="662157"/>
                </a:cubicBezTo>
                <a:cubicBezTo>
                  <a:pt x="2654277" y="661801"/>
                  <a:pt x="2653235" y="661623"/>
                  <a:pt x="2652195" y="661623"/>
                </a:cubicBezTo>
                <a:close/>
                <a:moveTo>
                  <a:pt x="1885382" y="660129"/>
                </a:moveTo>
                <a:cubicBezTo>
                  <a:pt x="1890279" y="660129"/>
                  <a:pt x="1895118" y="661432"/>
                  <a:pt x="1899380" y="663891"/>
                </a:cubicBezTo>
                <a:cubicBezTo>
                  <a:pt x="1905858" y="667630"/>
                  <a:pt x="1910493" y="673684"/>
                  <a:pt x="1912438" y="680932"/>
                </a:cubicBezTo>
                <a:cubicBezTo>
                  <a:pt x="1914379" y="688181"/>
                  <a:pt x="1913391" y="695739"/>
                  <a:pt x="1909653" y="702212"/>
                </a:cubicBezTo>
                <a:cubicBezTo>
                  <a:pt x="1904656" y="710873"/>
                  <a:pt x="1895333" y="716249"/>
                  <a:pt x="1885331" y="716249"/>
                </a:cubicBezTo>
                <a:cubicBezTo>
                  <a:pt x="1880434" y="716249"/>
                  <a:pt x="1875590" y="714946"/>
                  <a:pt x="1871325" y="712488"/>
                </a:cubicBezTo>
                <a:cubicBezTo>
                  <a:pt x="1864840" y="708742"/>
                  <a:pt x="1860197" y="702688"/>
                  <a:pt x="1858256" y="695446"/>
                </a:cubicBezTo>
                <a:cubicBezTo>
                  <a:pt x="1856317" y="688209"/>
                  <a:pt x="1857311" y="680645"/>
                  <a:pt x="1861058" y="674160"/>
                </a:cubicBezTo>
                <a:cubicBezTo>
                  <a:pt x="1866056" y="665505"/>
                  <a:pt x="1875377" y="660129"/>
                  <a:pt x="1885382" y="660129"/>
                </a:cubicBezTo>
                <a:close/>
                <a:moveTo>
                  <a:pt x="3518011" y="658360"/>
                </a:moveTo>
                <a:cubicBezTo>
                  <a:pt x="3524934" y="658360"/>
                  <a:pt x="3531784" y="660204"/>
                  <a:pt x="3537816" y="663685"/>
                </a:cubicBezTo>
                <a:cubicBezTo>
                  <a:pt x="3546995" y="668986"/>
                  <a:pt x="3553561" y="677544"/>
                  <a:pt x="3556306" y="687785"/>
                </a:cubicBezTo>
                <a:cubicBezTo>
                  <a:pt x="3559048" y="698026"/>
                  <a:pt x="3557642" y="708715"/>
                  <a:pt x="3552340" y="717893"/>
                </a:cubicBezTo>
                <a:cubicBezTo>
                  <a:pt x="3545273" y="730139"/>
                  <a:pt x="3532094" y="737743"/>
                  <a:pt x="3517941" y="737743"/>
                </a:cubicBezTo>
                <a:cubicBezTo>
                  <a:pt x="3511014" y="737743"/>
                  <a:pt x="3504162" y="735900"/>
                  <a:pt x="3498131" y="732419"/>
                </a:cubicBezTo>
                <a:cubicBezTo>
                  <a:pt x="3479183" y="721477"/>
                  <a:pt x="3472667" y="697159"/>
                  <a:pt x="3483606" y="678210"/>
                </a:cubicBezTo>
                <a:cubicBezTo>
                  <a:pt x="3490673" y="665965"/>
                  <a:pt x="3503855" y="658360"/>
                  <a:pt x="3518011" y="658360"/>
                </a:cubicBezTo>
                <a:close/>
                <a:moveTo>
                  <a:pt x="2303336" y="655108"/>
                </a:moveTo>
                <a:cubicBezTo>
                  <a:pt x="2301984" y="655108"/>
                  <a:pt x="2300634" y="655407"/>
                  <a:pt x="2299391" y="656004"/>
                </a:cubicBezTo>
                <a:cubicBezTo>
                  <a:pt x="2297054" y="657130"/>
                  <a:pt x="2294635" y="658124"/>
                  <a:pt x="2292211" y="658962"/>
                </a:cubicBezTo>
                <a:cubicBezTo>
                  <a:pt x="2289759" y="659812"/>
                  <a:pt x="2287783" y="661667"/>
                  <a:pt x="2286783" y="664062"/>
                </a:cubicBezTo>
                <a:cubicBezTo>
                  <a:pt x="2285784" y="666457"/>
                  <a:pt x="2285850" y="669169"/>
                  <a:pt x="2286969" y="671506"/>
                </a:cubicBezTo>
                <a:lnTo>
                  <a:pt x="2286970" y="671507"/>
                </a:lnTo>
                <a:cubicBezTo>
                  <a:pt x="2287835" y="673316"/>
                  <a:pt x="2288607" y="675171"/>
                  <a:pt x="2289288" y="677056"/>
                </a:cubicBezTo>
                <a:cubicBezTo>
                  <a:pt x="2290221" y="679641"/>
                  <a:pt x="2292265" y="681662"/>
                  <a:pt x="2294859" y="682570"/>
                </a:cubicBezTo>
                <a:cubicBezTo>
                  <a:pt x="2295835" y="682908"/>
                  <a:pt x="2296852" y="683075"/>
                  <a:pt x="2297863" y="683075"/>
                </a:cubicBezTo>
                <a:cubicBezTo>
                  <a:pt x="2299534" y="683075"/>
                  <a:pt x="2301191" y="682616"/>
                  <a:pt x="2302647" y="681719"/>
                </a:cubicBezTo>
                <a:cubicBezTo>
                  <a:pt x="2304959" y="680295"/>
                  <a:pt x="2307368" y="679014"/>
                  <a:pt x="2309816" y="677911"/>
                </a:cubicBezTo>
                <a:cubicBezTo>
                  <a:pt x="2312142" y="676860"/>
                  <a:pt x="2313920" y="674884"/>
                  <a:pt x="2314721" y="672460"/>
                </a:cubicBezTo>
                <a:cubicBezTo>
                  <a:pt x="2315523" y="670036"/>
                  <a:pt x="2315269" y="667394"/>
                  <a:pt x="2314028" y="665160"/>
                </a:cubicBezTo>
                <a:cubicBezTo>
                  <a:pt x="2313164" y="663615"/>
                  <a:pt x="2312360" y="662030"/>
                  <a:pt x="2311622" y="660421"/>
                </a:cubicBezTo>
                <a:cubicBezTo>
                  <a:pt x="2310603" y="658198"/>
                  <a:pt x="2308733" y="656481"/>
                  <a:pt x="2306433" y="655648"/>
                </a:cubicBezTo>
                <a:cubicBezTo>
                  <a:pt x="2305430" y="655287"/>
                  <a:pt x="2304382" y="655108"/>
                  <a:pt x="2303336" y="655108"/>
                </a:cubicBezTo>
                <a:close/>
                <a:moveTo>
                  <a:pt x="3247025" y="633760"/>
                </a:moveTo>
                <a:cubicBezTo>
                  <a:pt x="3245235" y="633760"/>
                  <a:pt x="3243463" y="634282"/>
                  <a:pt x="3241942" y="635311"/>
                </a:cubicBezTo>
                <a:cubicBezTo>
                  <a:pt x="3237389" y="638366"/>
                  <a:pt x="3232435" y="640779"/>
                  <a:pt x="3227217" y="642484"/>
                </a:cubicBezTo>
                <a:cubicBezTo>
                  <a:pt x="3224547" y="643363"/>
                  <a:pt x="3222424" y="645419"/>
                  <a:pt x="3221473" y="648067"/>
                </a:cubicBezTo>
                <a:cubicBezTo>
                  <a:pt x="3220520" y="650709"/>
                  <a:pt x="3220845" y="653650"/>
                  <a:pt x="3222346" y="656028"/>
                </a:cubicBezTo>
                <a:lnTo>
                  <a:pt x="3222347" y="656028"/>
                </a:lnTo>
                <a:cubicBezTo>
                  <a:pt x="3225158" y="660468"/>
                  <a:pt x="3227387" y="665258"/>
                  <a:pt x="3228969" y="670267"/>
                </a:cubicBezTo>
                <a:cubicBezTo>
                  <a:pt x="3229819" y="672949"/>
                  <a:pt x="3231861" y="675091"/>
                  <a:pt x="3234503" y="676068"/>
                </a:cubicBezTo>
                <a:cubicBezTo>
                  <a:pt x="3235525" y="676447"/>
                  <a:pt x="3236598" y="676630"/>
                  <a:pt x="3237662" y="676630"/>
                </a:cubicBezTo>
                <a:cubicBezTo>
                  <a:pt x="3239342" y="676630"/>
                  <a:pt x="3241013" y="676165"/>
                  <a:pt x="3242477" y="675258"/>
                </a:cubicBezTo>
                <a:cubicBezTo>
                  <a:pt x="3247126" y="672363"/>
                  <a:pt x="3252171" y="670128"/>
                  <a:pt x="3257472" y="668612"/>
                </a:cubicBezTo>
                <a:cubicBezTo>
                  <a:pt x="3260250" y="667814"/>
                  <a:pt x="3262486" y="665752"/>
                  <a:pt x="3263500" y="663047"/>
                </a:cubicBezTo>
                <a:cubicBezTo>
                  <a:pt x="3264514" y="660341"/>
                  <a:pt x="3264184" y="657314"/>
                  <a:pt x="3262613" y="654891"/>
                </a:cubicBezTo>
                <a:cubicBezTo>
                  <a:pt x="3259660" y="650336"/>
                  <a:pt x="3257346" y="645385"/>
                  <a:pt x="3255732" y="640175"/>
                </a:cubicBezTo>
                <a:cubicBezTo>
                  <a:pt x="3254879" y="637424"/>
                  <a:pt x="3252777" y="635236"/>
                  <a:pt x="3250061" y="634277"/>
                </a:cubicBezTo>
                <a:cubicBezTo>
                  <a:pt x="3249073" y="633932"/>
                  <a:pt x="3248047" y="633760"/>
                  <a:pt x="3247025" y="633760"/>
                </a:cubicBezTo>
                <a:close/>
                <a:moveTo>
                  <a:pt x="2896893" y="630876"/>
                </a:moveTo>
                <a:cubicBezTo>
                  <a:pt x="2895360" y="630876"/>
                  <a:pt x="2893836" y="631261"/>
                  <a:pt x="2892466" y="632025"/>
                </a:cubicBezTo>
                <a:cubicBezTo>
                  <a:pt x="2890010" y="633386"/>
                  <a:pt x="2887440" y="634604"/>
                  <a:pt x="2884823" y="635638"/>
                </a:cubicBezTo>
                <a:lnTo>
                  <a:pt x="2884821" y="635638"/>
                </a:lnTo>
                <a:cubicBezTo>
                  <a:pt x="2882396" y="636597"/>
                  <a:pt x="2880496" y="638550"/>
                  <a:pt x="2879606" y="640997"/>
                </a:cubicBezTo>
                <a:cubicBezTo>
                  <a:pt x="2878716" y="643449"/>
                  <a:pt x="2878914" y="646160"/>
                  <a:pt x="2880155" y="648458"/>
                </a:cubicBezTo>
                <a:cubicBezTo>
                  <a:pt x="2881539" y="651014"/>
                  <a:pt x="2882761" y="653679"/>
                  <a:pt x="2883783" y="656379"/>
                </a:cubicBezTo>
                <a:cubicBezTo>
                  <a:pt x="2884718" y="658842"/>
                  <a:pt x="2886674" y="660784"/>
                  <a:pt x="2889146" y="661703"/>
                </a:cubicBezTo>
                <a:cubicBezTo>
                  <a:pt x="2890169" y="662083"/>
                  <a:pt x="2891240" y="662266"/>
                  <a:pt x="2892309" y="662266"/>
                </a:cubicBezTo>
                <a:cubicBezTo>
                  <a:pt x="2893819" y="662266"/>
                  <a:pt x="2895325" y="661893"/>
                  <a:pt x="2896680" y="661152"/>
                </a:cubicBezTo>
                <a:cubicBezTo>
                  <a:pt x="2899158" y="659796"/>
                  <a:pt x="2901774" y="658590"/>
                  <a:pt x="2904457" y="657567"/>
                </a:cubicBezTo>
                <a:cubicBezTo>
                  <a:pt x="2906935" y="656620"/>
                  <a:pt x="2908877" y="654638"/>
                  <a:pt x="2909775" y="652139"/>
                </a:cubicBezTo>
                <a:cubicBezTo>
                  <a:pt x="2910677" y="649647"/>
                  <a:pt x="2910445" y="646878"/>
                  <a:pt x="2909141" y="644569"/>
                </a:cubicBezTo>
                <a:cubicBezTo>
                  <a:pt x="2907719" y="642054"/>
                  <a:pt x="2906453" y="639388"/>
                  <a:pt x="2905376" y="636649"/>
                </a:cubicBezTo>
                <a:cubicBezTo>
                  <a:pt x="2904411" y="634208"/>
                  <a:pt x="2902441" y="632295"/>
                  <a:pt x="2899968" y="631411"/>
                </a:cubicBezTo>
                <a:cubicBezTo>
                  <a:pt x="2898973" y="631055"/>
                  <a:pt x="2897929" y="630876"/>
                  <a:pt x="2896893" y="630876"/>
                </a:cubicBezTo>
                <a:close/>
                <a:moveTo>
                  <a:pt x="1782177" y="629762"/>
                </a:moveTo>
                <a:cubicBezTo>
                  <a:pt x="1785813" y="629762"/>
                  <a:pt x="1789411" y="630734"/>
                  <a:pt x="1792587" y="632560"/>
                </a:cubicBezTo>
                <a:cubicBezTo>
                  <a:pt x="1802541" y="638309"/>
                  <a:pt x="1805968" y="651089"/>
                  <a:pt x="1800218" y="661054"/>
                </a:cubicBezTo>
                <a:cubicBezTo>
                  <a:pt x="1796502" y="667486"/>
                  <a:pt x="1789575" y="671484"/>
                  <a:pt x="1782138" y="671484"/>
                </a:cubicBezTo>
                <a:cubicBezTo>
                  <a:pt x="1778496" y="671484"/>
                  <a:pt x="1774895" y="670513"/>
                  <a:pt x="1771727" y="668687"/>
                </a:cubicBezTo>
                <a:cubicBezTo>
                  <a:pt x="1766899" y="665901"/>
                  <a:pt x="1763450" y="661404"/>
                  <a:pt x="1762009" y="656028"/>
                </a:cubicBezTo>
                <a:cubicBezTo>
                  <a:pt x="1760567" y="650641"/>
                  <a:pt x="1761305" y="645023"/>
                  <a:pt x="1764091" y="640205"/>
                </a:cubicBezTo>
                <a:cubicBezTo>
                  <a:pt x="1767807" y="633760"/>
                  <a:pt x="1774736" y="629762"/>
                  <a:pt x="1782177" y="629762"/>
                </a:cubicBezTo>
                <a:close/>
                <a:moveTo>
                  <a:pt x="2548419" y="625575"/>
                </a:moveTo>
                <a:cubicBezTo>
                  <a:pt x="2547003" y="625575"/>
                  <a:pt x="2545592" y="625902"/>
                  <a:pt x="2544302" y="626557"/>
                </a:cubicBezTo>
                <a:cubicBezTo>
                  <a:pt x="2543223" y="627103"/>
                  <a:pt x="2542129" y="627614"/>
                  <a:pt x="2541030" y="628108"/>
                </a:cubicBezTo>
                <a:cubicBezTo>
                  <a:pt x="2538771" y="629107"/>
                  <a:pt x="2537017" y="630986"/>
                  <a:pt x="2536170" y="633306"/>
                </a:cubicBezTo>
                <a:cubicBezTo>
                  <a:pt x="2535321" y="635626"/>
                  <a:pt x="2535448" y="638194"/>
                  <a:pt x="2536528" y="640417"/>
                </a:cubicBezTo>
                <a:lnTo>
                  <a:pt x="2536530" y="640417"/>
                </a:lnTo>
                <a:cubicBezTo>
                  <a:pt x="2537020" y="641428"/>
                  <a:pt x="2537488" y="642450"/>
                  <a:pt x="2537927" y="643484"/>
                </a:cubicBezTo>
                <a:cubicBezTo>
                  <a:pt x="2538910" y="645799"/>
                  <a:pt x="2540808" y="647608"/>
                  <a:pt x="2543168" y="648475"/>
                </a:cubicBezTo>
                <a:cubicBezTo>
                  <a:pt x="2544188" y="648854"/>
                  <a:pt x="2545255" y="649038"/>
                  <a:pt x="2546320" y="649038"/>
                </a:cubicBezTo>
                <a:cubicBezTo>
                  <a:pt x="2547720" y="649038"/>
                  <a:pt x="2549116" y="648716"/>
                  <a:pt x="2550397" y="648079"/>
                </a:cubicBezTo>
                <a:cubicBezTo>
                  <a:pt x="2551478" y="647533"/>
                  <a:pt x="2552574" y="647034"/>
                  <a:pt x="2553683" y="646557"/>
                </a:cubicBezTo>
                <a:cubicBezTo>
                  <a:pt x="2556003" y="645563"/>
                  <a:pt x="2557803" y="643651"/>
                  <a:pt x="2558663" y="641278"/>
                </a:cubicBezTo>
                <a:cubicBezTo>
                  <a:pt x="2559521" y="638905"/>
                  <a:pt x="2559357" y="636281"/>
                  <a:pt x="2558211" y="634035"/>
                </a:cubicBezTo>
                <a:cubicBezTo>
                  <a:pt x="2557694" y="633019"/>
                  <a:pt x="2557204" y="631996"/>
                  <a:pt x="2556735" y="630957"/>
                </a:cubicBezTo>
                <a:cubicBezTo>
                  <a:pt x="2555715" y="628683"/>
                  <a:pt x="2553808" y="626931"/>
                  <a:pt x="2551459" y="626098"/>
                </a:cubicBezTo>
                <a:cubicBezTo>
                  <a:pt x="2550474" y="625747"/>
                  <a:pt x="2549443" y="625575"/>
                  <a:pt x="2548419" y="625575"/>
                </a:cubicBezTo>
                <a:close/>
                <a:moveTo>
                  <a:pt x="2199874" y="617631"/>
                </a:moveTo>
                <a:cubicBezTo>
                  <a:pt x="2198541" y="617631"/>
                  <a:pt x="2197212" y="617924"/>
                  <a:pt x="2195982" y="618504"/>
                </a:cubicBezTo>
                <a:cubicBezTo>
                  <a:pt x="2193091" y="619865"/>
                  <a:pt x="2190038" y="621048"/>
                  <a:pt x="2186905" y="622013"/>
                </a:cubicBezTo>
                <a:cubicBezTo>
                  <a:pt x="2184364" y="622800"/>
                  <a:pt x="2182290" y="624661"/>
                  <a:pt x="2181232" y="627102"/>
                </a:cubicBezTo>
                <a:cubicBezTo>
                  <a:pt x="2180172" y="629543"/>
                  <a:pt x="2180233" y="632323"/>
                  <a:pt x="2181399" y="634718"/>
                </a:cubicBezTo>
                <a:lnTo>
                  <a:pt x="2181399" y="634719"/>
                </a:lnTo>
                <a:cubicBezTo>
                  <a:pt x="2182677" y="637344"/>
                  <a:pt x="2183766" y="640089"/>
                  <a:pt x="2184629" y="642886"/>
                </a:cubicBezTo>
                <a:cubicBezTo>
                  <a:pt x="2185482" y="645644"/>
                  <a:pt x="2187596" y="647838"/>
                  <a:pt x="2190324" y="648791"/>
                </a:cubicBezTo>
                <a:cubicBezTo>
                  <a:pt x="2191304" y="649136"/>
                  <a:pt x="2192323" y="649302"/>
                  <a:pt x="2193337" y="649302"/>
                </a:cubicBezTo>
                <a:cubicBezTo>
                  <a:pt x="2195140" y="649302"/>
                  <a:pt x="2196929" y="648768"/>
                  <a:pt x="2198460" y="647728"/>
                </a:cubicBezTo>
                <a:cubicBezTo>
                  <a:pt x="2201329" y="645781"/>
                  <a:pt x="2204402" y="644064"/>
                  <a:pt x="2207601" y="642628"/>
                </a:cubicBezTo>
                <a:cubicBezTo>
                  <a:pt x="2209982" y="641560"/>
                  <a:pt x="2211788" y="639521"/>
                  <a:pt x="2212568" y="637033"/>
                </a:cubicBezTo>
                <a:cubicBezTo>
                  <a:pt x="2213348" y="634546"/>
                  <a:pt x="2213023" y="631841"/>
                  <a:pt x="2211677" y="629607"/>
                </a:cubicBezTo>
                <a:cubicBezTo>
                  <a:pt x="2210396" y="627482"/>
                  <a:pt x="2209212" y="625235"/>
                  <a:pt x="2208158" y="622944"/>
                </a:cubicBezTo>
                <a:cubicBezTo>
                  <a:pt x="2207141" y="620733"/>
                  <a:pt x="2205283" y="619015"/>
                  <a:pt x="2202998" y="618182"/>
                </a:cubicBezTo>
                <a:cubicBezTo>
                  <a:pt x="2201987" y="617815"/>
                  <a:pt x="2200930" y="617631"/>
                  <a:pt x="2199874" y="617631"/>
                </a:cubicBezTo>
                <a:close/>
                <a:moveTo>
                  <a:pt x="1678962" y="604112"/>
                </a:moveTo>
                <a:cubicBezTo>
                  <a:pt x="1680523" y="604112"/>
                  <a:pt x="1682068" y="604531"/>
                  <a:pt x="1683435" y="605312"/>
                </a:cubicBezTo>
                <a:cubicBezTo>
                  <a:pt x="1685500" y="606508"/>
                  <a:pt x="1686981" y="608436"/>
                  <a:pt x="1687602" y="610751"/>
                </a:cubicBezTo>
                <a:cubicBezTo>
                  <a:pt x="1688219" y="613060"/>
                  <a:pt x="1687904" y="615472"/>
                  <a:pt x="1686706" y="617540"/>
                </a:cubicBezTo>
                <a:cubicBezTo>
                  <a:pt x="1685113" y="620302"/>
                  <a:pt x="1682137" y="622019"/>
                  <a:pt x="1678947" y="622019"/>
                </a:cubicBezTo>
                <a:cubicBezTo>
                  <a:pt x="1677385" y="622019"/>
                  <a:pt x="1675840" y="621600"/>
                  <a:pt x="1674474" y="620819"/>
                </a:cubicBezTo>
                <a:cubicBezTo>
                  <a:pt x="1670208" y="618349"/>
                  <a:pt x="1668735" y="612864"/>
                  <a:pt x="1671201" y="608591"/>
                </a:cubicBezTo>
                <a:cubicBezTo>
                  <a:pt x="1672795" y="605829"/>
                  <a:pt x="1675768" y="604112"/>
                  <a:pt x="1678962" y="604112"/>
                </a:cubicBezTo>
                <a:close/>
                <a:moveTo>
                  <a:pt x="3142895" y="598691"/>
                </a:moveTo>
                <a:cubicBezTo>
                  <a:pt x="3141201" y="598691"/>
                  <a:pt x="3139520" y="599162"/>
                  <a:pt x="3138050" y="600081"/>
                </a:cubicBezTo>
                <a:cubicBezTo>
                  <a:pt x="3134202" y="602499"/>
                  <a:pt x="3130075" y="604492"/>
                  <a:pt x="3125787" y="606014"/>
                </a:cubicBezTo>
                <a:cubicBezTo>
                  <a:pt x="3123220" y="606928"/>
                  <a:pt x="3121195" y="608936"/>
                  <a:pt x="3120268" y="611498"/>
                </a:cubicBezTo>
                <a:cubicBezTo>
                  <a:pt x="3119337" y="614059"/>
                  <a:pt x="3119604" y="616903"/>
                  <a:pt x="3120991" y="619246"/>
                </a:cubicBezTo>
                <a:cubicBezTo>
                  <a:pt x="3123217" y="623008"/>
                  <a:pt x="3125044" y="627005"/>
                  <a:pt x="3126423" y="631141"/>
                </a:cubicBezTo>
                <a:cubicBezTo>
                  <a:pt x="3127291" y="633754"/>
                  <a:pt x="3129295" y="635828"/>
                  <a:pt x="3131874" y="636793"/>
                </a:cubicBezTo>
                <a:cubicBezTo>
                  <a:pt x="3132907" y="637183"/>
                  <a:pt x="3133990" y="637373"/>
                  <a:pt x="3135069" y="637373"/>
                </a:cubicBezTo>
                <a:cubicBezTo>
                  <a:pt x="3136677" y="637373"/>
                  <a:pt x="3138277" y="636947"/>
                  <a:pt x="3139700" y="636109"/>
                </a:cubicBezTo>
                <a:cubicBezTo>
                  <a:pt x="3143664" y="633771"/>
                  <a:pt x="3147900" y="631882"/>
                  <a:pt x="3152286" y="630481"/>
                </a:cubicBezTo>
                <a:cubicBezTo>
                  <a:pt x="3154959" y="629631"/>
                  <a:pt x="3157091" y="627592"/>
                  <a:pt x="3158064" y="624955"/>
                </a:cubicBezTo>
                <a:cubicBezTo>
                  <a:pt x="3159038" y="622324"/>
                  <a:pt x="3158745" y="619389"/>
                  <a:pt x="3157269" y="617000"/>
                </a:cubicBezTo>
                <a:cubicBezTo>
                  <a:pt x="3154916" y="613198"/>
                  <a:pt x="3152980" y="609108"/>
                  <a:pt x="3151517" y="604843"/>
                </a:cubicBezTo>
                <a:cubicBezTo>
                  <a:pt x="3150611" y="602212"/>
                  <a:pt x="3148558" y="600139"/>
                  <a:pt x="3145933" y="599214"/>
                </a:cubicBezTo>
                <a:cubicBezTo>
                  <a:pt x="3144945" y="598863"/>
                  <a:pt x="3143917" y="598691"/>
                  <a:pt x="3142895" y="598691"/>
                </a:cubicBezTo>
                <a:close/>
                <a:moveTo>
                  <a:pt x="1878166" y="596979"/>
                </a:moveTo>
                <a:lnTo>
                  <a:pt x="1878167" y="596980"/>
                </a:lnTo>
                <a:lnTo>
                  <a:pt x="1878166" y="596980"/>
                </a:lnTo>
                <a:close/>
                <a:moveTo>
                  <a:pt x="2793282" y="594498"/>
                </a:moveTo>
                <a:cubicBezTo>
                  <a:pt x="2791794" y="594498"/>
                  <a:pt x="2790312" y="594860"/>
                  <a:pt x="2788972" y="595578"/>
                </a:cubicBezTo>
                <a:cubicBezTo>
                  <a:pt x="2786926" y="596681"/>
                  <a:pt x="2784818" y="597669"/>
                  <a:pt x="2782708" y="598531"/>
                </a:cubicBezTo>
                <a:lnTo>
                  <a:pt x="2777593" y="603832"/>
                </a:lnTo>
                <a:lnTo>
                  <a:pt x="2778062" y="611176"/>
                </a:lnTo>
                <a:cubicBezTo>
                  <a:pt x="2779132" y="613238"/>
                  <a:pt x="2780103" y="615363"/>
                  <a:pt x="2780944" y="617500"/>
                </a:cubicBezTo>
                <a:cubicBezTo>
                  <a:pt x="2781895" y="619906"/>
                  <a:pt x="2783823" y="621796"/>
                  <a:pt x="2786246" y="622698"/>
                </a:cubicBezTo>
                <a:cubicBezTo>
                  <a:pt x="2787274" y="623077"/>
                  <a:pt x="2788351" y="623266"/>
                  <a:pt x="2789426" y="623266"/>
                </a:cubicBezTo>
                <a:cubicBezTo>
                  <a:pt x="2790883" y="623266"/>
                  <a:pt x="2792334" y="622916"/>
                  <a:pt x="2793655" y="622227"/>
                </a:cubicBezTo>
                <a:cubicBezTo>
                  <a:pt x="2795712" y="621147"/>
                  <a:pt x="2797857" y="620170"/>
                  <a:pt x="2800030" y="619315"/>
                </a:cubicBezTo>
                <a:cubicBezTo>
                  <a:pt x="2802457" y="618361"/>
                  <a:pt x="2804358" y="616409"/>
                  <a:pt x="2805254" y="613956"/>
                </a:cubicBezTo>
                <a:cubicBezTo>
                  <a:pt x="2806148" y="611509"/>
                  <a:pt x="2805953" y="608793"/>
                  <a:pt x="2804713" y="606496"/>
                </a:cubicBezTo>
                <a:cubicBezTo>
                  <a:pt x="2803623" y="604486"/>
                  <a:pt x="2802615" y="602355"/>
                  <a:pt x="2801719" y="600161"/>
                </a:cubicBezTo>
                <a:cubicBezTo>
                  <a:pt x="2800743" y="597772"/>
                  <a:pt x="2798796" y="595906"/>
                  <a:pt x="2796366" y="595032"/>
                </a:cubicBezTo>
                <a:cubicBezTo>
                  <a:pt x="2795363" y="594676"/>
                  <a:pt x="2794321" y="594498"/>
                  <a:pt x="2793282" y="594498"/>
                </a:cubicBezTo>
                <a:close/>
                <a:moveTo>
                  <a:pt x="2444599" y="589214"/>
                </a:moveTo>
                <a:cubicBezTo>
                  <a:pt x="2443222" y="589214"/>
                  <a:pt x="2441850" y="589524"/>
                  <a:pt x="2440590" y="590145"/>
                </a:cubicBezTo>
                <a:lnTo>
                  <a:pt x="2439128" y="590834"/>
                </a:lnTo>
                <a:cubicBezTo>
                  <a:pt x="2436893" y="591851"/>
                  <a:pt x="2435165" y="593723"/>
                  <a:pt x="2434329" y="596032"/>
                </a:cubicBezTo>
                <a:cubicBezTo>
                  <a:pt x="2433494" y="598341"/>
                  <a:pt x="2433625" y="600885"/>
                  <a:pt x="2434691" y="603097"/>
                </a:cubicBezTo>
                <a:lnTo>
                  <a:pt x="2434691" y="603096"/>
                </a:lnTo>
                <a:cubicBezTo>
                  <a:pt x="2434961" y="603653"/>
                  <a:pt x="2435220" y="604221"/>
                  <a:pt x="2435472" y="604796"/>
                </a:cubicBezTo>
                <a:cubicBezTo>
                  <a:pt x="2436471" y="607048"/>
                  <a:pt x="2438342" y="608798"/>
                  <a:pt x="2440656" y="609648"/>
                </a:cubicBezTo>
                <a:cubicBezTo>
                  <a:pt x="2441676" y="610028"/>
                  <a:pt x="2442741" y="610211"/>
                  <a:pt x="2443806" y="610211"/>
                </a:cubicBezTo>
                <a:cubicBezTo>
                  <a:pt x="2445159" y="610211"/>
                  <a:pt x="2446508" y="609912"/>
                  <a:pt x="2447752" y="609315"/>
                </a:cubicBezTo>
                <a:lnTo>
                  <a:pt x="2449262" y="608615"/>
                </a:lnTo>
                <a:cubicBezTo>
                  <a:pt x="2451525" y="607598"/>
                  <a:pt x="2453277" y="605710"/>
                  <a:pt x="2454115" y="603372"/>
                </a:cubicBezTo>
                <a:cubicBezTo>
                  <a:pt x="2454951" y="601040"/>
                  <a:pt x="2454805" y="598467"/>
                  <a:pt x="2453702" y="596244"/>
                </a:cubicBezTo>
                <a:cubicBezTo>
                  <a:pt x="2453423" y="595682"/>
                  <a:pt x="2453150" y="595113"/>
                  <a:pt x="2452889" y="594544"/>
                </a:cubicBezTo>
                <a:cubicBezTo>
                  <a:pt x="2451870" y="592304"/>
                  <a:pt x="2449986" y="590575"/>
                  <a:pt x="2447668" y="589748"/>
                </a:cubicBezTo>
                <a:cubicBezTo>
                  <a:pt x="2446675" y="589392"/>
                  <a:pt x="2445635" y="589214"/>
                  <a:pt x="2444599" y="589214"/>
                </a:cubicBezTo>
                <a:close/>
                <a:moveTo>
                  <a:pt x="2095470" y="577297"/>
                </a:moveTo>
                <a:cubicBezTo>
                  <a:pt x="2094128" y="577297"/>
                  <a:pt x="2092792" y="577589"/>
                  <a:pt x="2091557" y="578175"/>
                </a:cubicBezTo>
                <a:cubicBezTo>
                  <a:pt x="2087453" y="580128"/>
                  <a:pt x="2083131" y="581644"/>
                  <a:pt x="2078712" y="582690"/>
                </a:cubicBezTo>
                <a:cubicBezTo>
                  <a:pt x="2075923" y="583350"/>
                  <a:pt x="2073605" y="585286"/>
                  <a:pt x="2072457" y="587917"/>
                </a:cubicBezTo>
                <a:cubicBezTo>
                  <a:pt x="2071308" y="590542"/>
                  <a:pt x="2071463" y="593557"/>
                  <a:pt x="2072876" y="596050"/>
                </a:cubicBezTo>
                <a:lnTo>
                  <a:pt x="2072875" y="596049"/>
                </a:lnTo>
                <a:cubicBezTo>
                  <a:pt x="2075354" y="600437"/>
                  <a:pt x="2077210" y="605147"/>
                  <a:pt x="2078383" y="610056"/>
                </a:cubicBezTo>
                <a:cubicBezTo>
                  <a:pt x="2079110" y="613094"/>
                  <a:pt x="2081344" y="615547"/>
                  <a:pt x="2084300" y="616558"/>
                </a:cubicBezTo>
                <a:cubicBezTo>
                  <a:pt x="2085262" y="616886"/>
                  <a:pt x="2086258" y="617046"/>
                  <a:pt x="2087250" y="617046"/>
                </a:cubicBezTo>
                <a:cubicBezTo>
                  <a:pt x="2089297" y="617046"/>
                  <a:pt x="2091316" y="616357"/>
                  <a:pt x="2092959" y="615036"/>
                </a:cubicBezTo>
                <a:cubicBezTo>
                  <a:pt x="2096859" y="611906"/>
                  <a:pt x="2101150" y="609287"/>
                  <a:pt x="2105714" y="607253"/>
                </a:cubicBezTo>
                <a:cubicBezTo>
                  <a:pt x="2108145" y="606169"/>
                  <a:pt x="2109981" y="604079"/>
                  <a:pt x="2110738" y="601528"/>
                </a:cubicBezTo>
                <a:cubicBezTo>
                  <a:pt x="2111500" y="598978"/>
                  <a:pt x="2111106" y="596221"/>
                  <a:pt x="2109664" y="593987"/>
                </a:cubicBezTo>
                <a:cubicBezTo>
                  <a:pt x="2107424" y="590512"/>
                  <a:pt x="2105483" y="586796"/>
                  <a:pt x="2103900" y="582942"/>
                </a:cubicBezTo>
                <a:cubicBezTo>
                  <a:pt x="2102947" y="580627"/>
                  <a:pt x="2101086" y="578807"/>
                  <a:pt x="2098751" y="577905"/>
                </a:cubicBezTo>
                <a:cubicBezTo>
                  <a:pt x="2097694" y="577498"/>
                  <a:pt x="2096580" y="577297"/>
                  <a:pt x="2095470" y="577297"/>
                </a:cubicBezTo>
                <a:close/>
                <a:moveTo>
                  <a:pt x="3555556" y="571224"/>
                </a:moveTo>
                <a:cubicBezTo>
                  <a:pt x="3559683" y="571224"/>
                  <a:pt x="3563758" y="572321"/>
                  <a:pt x="3567348" y="574395"/>
                </a:cubicBezTo>
                <a:cubicBezTo>
                  <a:pt x="3572814" y="577548"/>
                  <a:pt x="3576722" y="582643"/>
                  <a:pt x="3578356" y="588737"/>
                </a:cubicBezTo>
                <a:cubicBezTo>
                  <a:pt x="3579991" y="594837"/>
                  <a:pt x="3579151" y="601201"/>
                  <a:pt x="3575995" y="606663"/>
                </a:cubicBezTo>
                <a:cubicBezTo>
                  <a:pt x="3571788" y="613950"/>
                  <a:pt x="3563939" y="618482"/>
                  <a:pt x="3555513" y="618482"/>
                </a:cubicBezTo>
                <a:cubicBezTo>
                  <a:pt x="3551386" y="618482"/>
                  <a:pt x="3547311" y="617384"/>
                  <a:pt x="3543721" y="615311"/>
                </a:cubicBezTo>
                <a:cubicBezTo>
                  <a:pt x="3532441" y="608798"/>
                  <a:pt x="3528561" y="594325"/>
                  <a:pt x="3535074" y="583045"/>
                </a:cubicBezTo>
                <a:cubicBezTo>
                  <a:pt x="3539281" y="575756"/>
                  <a:pt x="3547130" y="571224"/>
                  <a:pt x="3555556" y="571224"/>
                </a:cubicBezTo>
                <a:close/>
                <a:moveTo>
                  <a:pt x="3038688" y="563424"/>
                </a:moveTo>
                <a:cubicBezTo>
                  <a:pt x="3037078" y="563424"/>
                  <a:pt x="3035478" y="563849"/>
                  <a:pt x="3034059" y="564687"/>
                </a:cubicBezTo>
                <a:cubicBezTo>
                  <a:pt x="3030972" y="566502"/>
                  <a:pt x="3027724" y="568064"/>
                  <a:pt x="3024398" y="569328"/>
                </a:cubicBezTo>
                <a:cubicBezTo>
                  <a:pt x="3021917" y="570270"/>
                  <a:pt x="3019968" y="572252"/>
                  <a:pt x="3019063" y="574750"/>
                </a:cubicBezTo>
                <a:cubicBezTo>
                  <a:pt x="3018158" y="577249"/>
                  <a:pt x="3018388" y="580017"/>
                  <a:pt x="3019694" y="582332"/>
                </a:cubicBezTo>
                <a:cubicBezTo>
                  <a:pt x="3021443" y="585434"/>
                  <a:pt x="3022939" y="588702"/>
                  <a:pt x="3024139" y="592050"/>
                </a:cubicBezTo>
                <a:cubicBezTo>
                  <a:pt x="3025047" y="594578"/>
                  <a:pt x="3027020" y="596576"/>
                  <a:pt x="3029536" y="597512"/>
                </a:cubicBezTo>
                <a:cubicBezTo>
                  <a:pt x="3030568" y="597897"/>
                  <a:pt x="3031647" y="598087"/>
                  <a:pt x="3032721" y="598087"/>
                </a:cubicBezTo>
                <a:cubicBezTo>
                  <a:pt x="3034271" y="598087"/>
                  <a:pt x="3035811" y="597691"/>
                  <a:pt x="3037192" y="596915"/>
                </a:cubicBezTo>
                <a:cubicBezTo>
                  <a:pt x="3040331" y="595146"/>
                  <a:pt x="3043654" y="593647"/>
                  <a:pt x="3047069" y="592453"/>
                </a:cubicBezTo>
                <a:cubicBezTo>
                  <a:pt x="3049645" y="591551"/>
                  <a:pt x="3051681" y="589547"/>
                  <a:pt x="3052621" y="586985"/>
                </a:cubicBezTo>
                <a:cubicBezTo>
                  <a:pt x="3053556" y="584423"/>
                  <a:pt x="3053300" y="581574"/>
                  <a:pt x="3051917" y="579225"/>
                </a:cubicBezTo>
                <a:cubicBezTo>
                  <a:pt x="3050076" y="576095"/>
                  <a:pt x="3048501" y="572781"/>
                  <a:pt x="3047238" y="569369"/>
                </a:cubicBezTo>
                <a:cubicBezTo>
                  <a:pt x="3046299" y="566842"/>
                  <a:pt x="3044286" y="564854"/>
                  <a:pt x="3041741" y="563947"/>
                </a:cubicBezTo>
                <a:cubicBezTo>
                  <a:pt x="3040750" y="563596"/>
                  <a:pt x="3039716" y="563424"/>
                  <a:pt x="3038688" y="563424"/>
                </a:cubicBezTo>
                <a:close/>
                <a:moveTo>
                  <a:pt x="2689759" y="558429"/>
                </a:moveTo>
                <a:cubicBezTo>
                  <a:pt x="2688312" y="558429"/>
                  <a:pt x="2686870" y="558773"/>
                  <a:pt x="2685557" y="559451"/>
                </a:cubicBezTo>
                <a:cubicBezTo>
                  <a:pt x="2684053" y="560238"/>
                  <a:pt x="2682513" y="560961"/>
                  <a:pt x="2680945" y="561628"/>
                </a:cubicBezTo>
                <a:cubicBezTo>
                  <a:pt x="2678625" y="562610"/>
                  <a:pt x="2676816" y="564511"/>
                  <a:pt x="2675948" y="566877"/>
                </a:cubicBezTo>
                <a:cubicBezTo>
                  <a:pt x="2675078" y="569244"/>
                  <a:pt x="2675230" y="571868"/>
                  <a:pt x="2676363" y="574120"/>
                </a:cubicBezTo>
                <a:lnTo>
                  <a:pt x="2676361" y="574119"/>
                </a:lnTo>
                <a:cubicBezTo>
                  <a:pt x="2677126" y="575630"/>
                  <a:pt x="2677826" y="577175"/>
                  <a:pt x="2678469" y="578743"/>
                </a:cubicBezTo>
                <a:cubicBezTo>
                  <a:pt x="2679431" y="581098"/>
                  <a:pt x="2681335" y="582936"/>
                  <a:pt x="2683716" y="583826"/>
                </a:cubicBezTo>
                <a:cubicBezTo>
                  <a:pt x="2684747" y="584211"/>
                  <a:pt x="2685827" y="584401"/>
                  <a:pt x="2686904" y="584401"/>
                </a:cubicBezTo>
                <a:cubicBezTo>
                  <a:pt x="2688316" y="584401"/>
                  <a:pt x="2689724" y="584073"/>
                  <a:pt x="2691014" y="583424"/>
                </a:cubicBezTo>
                <a:cubicBezTo>
                  <a:pt x="2692545" y="582649"/>
                  <a:pt x="2694106" y="581942"/>
                  <a:pt x="2695701" y="581299"/>
                </a:cubicBezTo>
                <a:cubicBezTo>
                  <a:pt x="2698081" y="580329"/>
                  <a:pt x="2699942" y="578399"/>
                  <a:pt x="2700826" y="575987"/>
                </a:cubicBezTo>
                <a:cubicBezTo>
                  <a:pt x="2701711" y="573575"/>
                  <a:pt x="2701539" y="570903"/>
                  <a:pt x="2700347" y="568623"/>
                </a:cubicBezTo>
                <a:cubicBezTo>
                  <a:pt x="2699552" y="567107"/>
                  <a:pt x="2698819" y="565556"/>
                  <a:pt x="2698148" y="563977"/>
                </a:cubicBezTo>
                <a:cubicBezTo>
                  <a:pt x="2697154" y="561639"/>
                  <a:pt x="2695230" y="559824"/>
                  <a:pt x="2692840" y="558963"/>
                </a:cubicBezTo>
                <a:cubicBezTo>
                  <a:pt x="2691841" y="558607"/>
                  <a:pt x="2690798" y="558429"/>
                  <a:pt x="2689759" y="558429"/>
                </a:cubicBezTo>
                <a:close/>
                <a:moveTo>
                  <a:pt x="2340889" y="552500"/>
                </a:moveTo>
                <a:cubicBezTo>
                  <a:pt x="2339574" y="552500"/>
                  <a:pt x="2338238" y="552787"/>
                  <a:pt x="2336975" y="553391"/>
                </a:cubicBezTo>
                <a:lnTo>
                  <a:pt x="2336696" y="553523"/>
                </a:lnTo>
                <a:cubicBezTo>
                  <a:pt x="2334481" y="554551"/>
                  <a:pt x="2332592" y="556504"/>
                  <a:pt x="2331771" y="558802"/>
                </a:cubicBezTo>
                <a:cubicBezTo>
                  <a:pt x="2330947" y="561099"/>
                  <a:pt x="2330899" y="563713"/>
                  <a:pt x="2331955" y="565912"/>
                </a:cubicBezTo>
                <a:cubicBezTo>
                  <a:pt x="2333577" y="569283"/>
                  <a:pt x="2337130" y="571471"/>
                  <a:pt x="2340711" y="571471"/>
                </a:cubicBezTo>
                <a:cubicBezTo>
                  <a:pt x="2341934" y="571471"/>
                  <a:pt x="2343160" y="571219"/>
                  <a:pt x="2344312" y="570667"/>
                </a:cubicBezTo>
                <a:lnTo>
                  <a:pt x="2344878" y="570403"/>
                </a:lnTo>
                <a:cubicBezTo>
                  <a:pt x="2347095" y="569398"/>
                  <a:pt x="2348821" y="567549"/>
                  <a:pt x="2349665" y="565269"/>
                </a:cubicBezTo>
                <a:cubicBezTo>
                  <a:pt x="2350513" y="562983"/>
                  <a:pt x="2350412" y="560461"/>
                  <a:pt x="2349383" y="558250"/>
                </a:cubicBezTo>
                <a:cubicBezTo>
                  <a:pt x="2349366" y="558215"/>
                  <a:pt x="2349122" y="557698"/>
                  <a:pt x="2349105" y="557658"/>
                </a:cubicBezTo>
                <a:cubicBezTo>
                  <a:pt x="2347535" y="554402"/>
                  <a:pt x="2344280" y="552500"/>
                  <a:pt x="2340889" y="552500"/>
                </a:cubicBezTo>
                <a:close/>
                <a:moveTo>
                  <a:pt x="1922957" y="538653"/>
                </a:moveTo>
                <a:cubicBezTo>
                  <a:pt x="1931040" y="538653"/>
                  <a:pt x="1939037" y="540801"/>
                  <a:pt x="1946085" y="544867"/>
                </a:cubicBezTo>
                <a:cubicBezTo>
                  <a:pt x="1956800" y="551053"/>
                  <a:pt x="1964464" y="561041"/>
                  <a:pt x="1967669" y="572999"/>
                </a:cubicBezTo>
                <a:cubicBezTo>
                  <a:pt x="1970871" y="584952"/>
                  <a:pt x="1969228" y="597433"/>
                  <a:pt x="1963039" y="608149"/>
                </a:cubicBezTo>
                <a:cubicBezTo>
                  <a:pt x="1954789" y="622445"/>
                  <a:pt x="1939400" y="631325"/>
                  <a:pt x="1922877" y="631325"/>
                </a:cubicBezTo>
                <a:cubicBezTo>
                  <a:pt x="1914796" y="631325"/>
                  <a:pt x="1906798" y="629177"/>
                  <a:pt x="1899750" y="625110"/>
                </a:cubicBezTo>
                <a:lnTo>
                  <a:pt x="1878167" y="596980"/>
                </a:lnTo>
                <a:lnTo>
                  <a:pt x="1882795" y="561823"/>
                </a:lnTo>
                <a:cubicBezTo>
                  <a:pt x="1891046" y="547533"/>
                  <a:pt x="1906436" y="538653"/>
                  <a:pt x="1922957" y="538653"/>
                </a:cubicBezTo>
                <a:close/>
                <a:moveTo>
                  <a:pt x="2934692" y="527538"/>
                </a:moveTo>
                <a:cubicBezTo>
                  <a:pt x="2933147" y="527538"/>
                  <a:pt x="2931609" y="527928"/>
                  <a:pt x="2930230" y="528704"/>
                </a:cubicBezTo>
                <a:cubicBezTo>
                  <a:pt x="2927725" y="530111"/>
                  <a:pt x="2925077" y="531368"/>
                  <a:pt x="2922363" y="532448"/>
                </a:cubicBezTo>
                <a:cubicBezTo>
                  <a:pt x="2919944" y="533408"/>
                  <a:pt x="2918048" y="535360"/>
                  <a:pt x="2917159" y="537813"/>
                </a:cubicBezTo>
                <a:cubicBezTo>
                  <a:pt x="2916272" y="540259"/>
                  <a:pt x="2916474" y="542971"/>
                  <a:pt x="2917714" y="545262"/>
                </a:cubicBezTo>
                <a:lnTo>
                  <a:pt x="2917715" y="545263"/>
                </a:lnTo>
                <a:cubicBezTo>
                  <a:pt x="2919053" y="547733"/>
                  <a:pt x="2920242" y="550317"/>
                  <a:pt x="2921250" y="552948"/>
                </a:cubicBezTo>
                <a:cubicBezTo>
                  <a:pt x="2922189" y="555400"/>
                  <a:pt x="2924145" y="557330"/>
                  <a:pt x="2926609" y="558237"/>
                </a:cubicBezTo>
                <a:cubicBezTo>
                  <a:pt x="2927631" y="558617"/>
                  <a:pt x="2928697" y="558800"/>
                  <a:pt x="2929762" y="558800"/>
                </a:cubicBezTo>
                <a:cubicBezTo>
                  <a:pt x="2931269" y="558800"/>
                  <a:pt x="2932768" y="558427"/>
                  <a:pt x="2934121" y="557692"/>
                </a:cubicBezTo>
                <a:cubicBezTo>
                  <a:pt x="2936683" y="556296"/>
                  <a:pt x="2939368" y="555067"/>
                  <a:pt x="2942105" y="554033"/>
                </a:cubicBezTo>
                <a:cubicBezTo>
                  <a:pt x="2944589" y="553091"/>
                  <a:pt x="2946540" y="551121"/>
                  <a:pt x="2947446" y="548628"/>
                </a:cubicBezTo>
                <a:cubicBezTo>
                  <a:pt x="2948357" y="546136"/>
                  <a:pt x="2948133" y="543367"/>
                  <a:pt x="2946837" y="541052"/>
                </a:cubicBezTo>
                <a:cubicBezTo>
                  <a:pt x="2945456" y="538583"/>
                  <a:pt x="2944224" y="535981"/>
                  <a:pt x="2943176" y="533316"/>
                </a:cubicBezTo>
                <a:cubicBezTo>
                  <a:pt x="2942211" y="530863"/>
                  <a:pt x="2940235" y="528951"/>
                  <a:pt x="2937751" y="528066"/>
                </a:cubicBezTo>
                <a:cubicBezTo>
                  <a:pt x="2936760" y="527710"/>
                  <a:pt x="2935723" y="527538"/>
                  <a:pt x="2934692" y="527538"/>
                </a:cubicBezTo>
                <a:close/>
                <a:moveTo>
                  <a:pt x="2585985" y="522370"/>
                </a:moveTo>
                <a:cubicBezTo>
                  <a:pt x="2584564" y="522370"/>
                  <a:pt x="2583148" y="522703"/>
                  <a:pt x="2581857" y="523358"/>
                </a:cubicBezTo>
                <a:cubicBezTo>
                  <a:pt x="2580932" y="523829"/>
                  <a:pt x="2579999" y="524271"/>
                  <a:pt x="2579057" y="524696"/>
                </a:cubicBezTo>
                <a:cubicBezTo>
                  <a:pt x="2576807" y="525707"/>
                  <a:pt x="2575064" y="527591"/>
                  <a:pt x="2574226" y="529911"/>
                </a:cubicBezTo>
                <a:cubicBezTo>
                  <a:pt x="2573387" y="532231"/>
                  <a:pt x="2573527" y="534799"/>
                  <a:pt x="2574613" y="537010"/>
                </a:cubicBezTo>
                <a:lnTo>
                  <a:pt x="2574612" y="537009"/>
                </a:lnTo>
                <a:cubicBezTo>
                  <a:pt x="2575066" y="537946"/>
                  <a:pt x="2575500" y="538887"/>
                  <a:pt x="2575910" y="539841"/>
                </a:cubicBezTo>
                <a:cubicBezTo>
                  <a:pt x="2576898" y="542127"/>
                  <a:pt x="2578776" y="543907"/>
                  <a:pt x="2581111" y="544775"/>
                </a:cubicBezTo>
                <a:cubicBezTo>
                  <a:pt x="2582137" y="545154"/>
                  <a:pt x="2583210" y="545343"/>
                  <a:pt x="2584283" y="545343"/>
                </a:cubicBezTo>
                <a:cubicBezTo>
                  <a:pt x="2585653" y="545343"/>
                  <a:pt x="2587016" y="545039"/>
                  <a:pt x="2588271" y="544425"/>
                </a:cubicBezTo>
                <a:cubicBezTo>
                  <a:pt x="2589218" y="543965"/>
                  <a:pt x="2590175" y="543523"/>
                  <a:pt x="2591140" y="543110"/>
                </a:cubicBezTo>
                <a:cubicBezTo>
                  <a:pt x="2593449" y="542116"/>
                  <a:pt x="2595246" y="540209"/>
                  <a:pt x="2596105" y="537849"/>
                </a:cubicBezTo>
                <a:cubicBezTo>
                  <a:pt x="2596964" y="535483"/>
                  <a:pt x="2596806" y="532869"/>
                  <a:pt x="2595672" y="530623"/>
                </a:cubicBezTo>
                <a:cubicBezTo>
                  <a:pt x="2595194" y="529676"/>
                  <a:pt x="2594739" y="528728"/>
                  <a:pt x="2594306" y="527763"/>
                </a:cubicBezTo>
                <a:cubicBezTo>
                  <a:pt x="2593285" y="525483"/>
                  <a:pt x="2591378" y="523719"/>
                  <a:pt x="2589024" y="522893"/>
                </a:cubicBezTo>
                <a:cubicBezTo>
                  <a:pt x="2588039" y="522542"/>
                  <a:pt x="2587011" y="522370"/>
                  <a:pt x="2585985" y="522370"/>
                </a:cubicBezTo>
                <a:close/>
                <a:moveTo>
                  <a:pt x="3452370" y="518428"/>
                </a:moveTo>
                <a:cubicBezTo>
                  <a:pt x="3459148" y="518428"/>
                  <a:pt x="3465853" y="520232"/>
                  <a:pt x="3471766" y="523644"/>
                </a:cubicBezTo>
                <a:cubicBezTo>
                  <a:pt x="3480749" y="528830"/>
                  <a:pt x="3487180" y="537216"/>
                  <a:pt x="3489867" y="547238"/>
                </a:cubicBezTo>
                <a:cubicBezTo>
                  <a:pt x="3492552" y="557261"/>
                  <a:pt x="3491174" y="567726"/>
                  <a:pt x="3485984" y="576715"/>
                </a:cubicBezTo>
                <a:cubicBezTo>
                  <a:pt x="3479063" y="588702"/>
                  <a:pt x="3466157" y="596151"/>
                  <a:pt x="3452300" y="596151"/>
                </a:cubicBezTo>
                <a:cubicBezTo>
                  <a:pt x="3445524" y="596151"/>
                  <a:pt x="3438818" y="594348"/>
                  <a:pt x="3432905" y="590936"/>
                </a:cubicBezTo>
                <a:cubicBezTo>
                  <a:pt x="3423918" y="585750"/>
                  <a:pt x="3417491" y="577376"/>
                  <a:pt x="3414803" y="567347"/>
                </a:cubicBezTo>
                <a:cubicBezTo>
                  <a:pt x="3412118" y="557325"/>
                  <a:pt x="3413496" y="546854"/>
                  <a:pt x="3418687" y="537865"/>
                </a:cubicBezTo>
                <a:cubicBezTo>
                  <a:pt x="3425607" y="525878"/>
                  <a:pt x="3438517" y="518428"/>
                  <a:pt x="3452370" y="518428"/>
                </a:cubicBezTo>
                <a:close/>
                <a:moveTo>
                  <a:pt x="1819745" y="517147"/>
                </a:moveTo>
                <a:cubicBezTo>
                  <a:pt x="1825019" y="517147"/>
                  <a:pt x="1830245" y="518555"/>
                  <a:pt x="1834855" y="521214"/>
                </a:cubicBezTo>
                <a:cubicBezTo>
                  <a:pt x="1841840" y="525246"/>
                  <a:pt x="1846841" y="531777"/>
                  <a:pt x="1848935" y="539594"/>
                </a:cubicBezTo>
                <a:cubicBezTo>
                  <a:pt x="1851032" y="547417"/>
                  <a:pt x="1849966" y="555573"/>
                  <a:pt x="1845932" y="562557"/>
                </a:cubicBezTo>
                <a:cubicBezTo>
                  <a:pt x="1840538" y="571902"/>
                  <a:pt x="1830485" y="577703"/>
                  <a:pt x="1819692" y="577703"/>
                </a:cubicBezTo>
                <a:cubicBezTo>
                  <a:pt x="1814409" y="577703"/>
                  <a:pt x="1809181" y="576296"/>
                  <a:pt x="1804577" y="573642"/>
                </a:cubicBezTo>
                <a:cubicBezTo>
                  <a:pt x="1797578" y="569605"/>
                  <a:pt x="1792570" y="563074"/>
                  <a:pt x="1790477" y="555263"/>
                </a:cubicBezTo>
                <a:cubicBezTo>
                  <a:pt x="1788383" y="547451"/>
                  <a:pt x="1789457" y="539295"/>
                  <a:pt x="1793501" y="532294"/>
                </a:cubicBezTo>
                <a:cubicBezTo>
                  <a:pt x="1798894" y="522948"/>
                  <a:pt x="1808951" y="517147"/>
                  <a:pt x="1819745" y="517147"/>
                </a:cubicBezTo>
                <a:close/>
                <a:moveTo>
                  <a:pt x="2236595" y="513943"/>
                </a:moveTo>
                <a:cubicBezTo>
                  <a:pt x="2235288" y="513943"/>
                  <a:pt x="2233985" y="514225"/>
                  <a:pt x="2232778" y="514776"/>
                </a:cubicBezTo>
                <a:lnTo>
                  <a:pt x="2232669" y="514828"/>
                </a:lnTo>
                <a:cubicBezTo>
                  <a:pt x="2230406" y="515833"/>
                  <a:pt x="2228652" y="517711"/>
                  <a:pt x="2227804" y="520037"/>
                </a:cubicBezTo>
                <a:cubicBezTo>
                  <a:pt x="2226957" y="522363"/>
                  <a:pt x="2227092" y="524931"/>
                  <a:pt x="2228178" y="527154"/>
                </a:cubicBezTo>
                <a:lnTo>
                  <a:pt x="2228178" y="527153"/>
                </a:lnTo>
                <a:lnTo>
                  <a:pt x="2228784" y="528440"/>
                </a:lnTo>
                <a:cubicBezTo>
                  <a:pt x="2229806" y="530657"/>
                  <a:pt x="2231673" y="532374"/>
                  <a:pt x="2233973" y="533207"/>
                </a:cubicBezTo>
                <a:cubicBezTo>
                  <a:pt x="2234975" y="533569"/>
                  <a:pt x="2236024" y="533747"/>
                  <a:pt x="2237069" y="533747"/>
                </a:cubicBezTo>
                <a:cubicBezTo>
                  <a:pt x="2238422" y="533747"/>
                  <a:pt x="2239770" y="533448"/>
                  <a:pt x="2241013" y="532851"/>
                </a:cubicBezTo>
                <a:cubicBezTo>
                  <a:pt x="2245544" y="530680"/>
                  <a:pt x="2247674" y="525143"/>
                  <a:pt x="2245515" y="520606"/>
                </a:cubicBezTo>
                <a:lnTo>
                  <a:pt x="2244903" y="519285"/>
                </a:lnTo>
                <a:cubicBezTo>
                  <a:pt x="2243901" y="517079"/>
                  <a:pt x="2242052" y="515362"/>
                  <a:pt x="2239780" y="514518"/>
                </a:cubicBezTo>
                <a:cubicBezTo>
                  <a:pt x="2238752" y="514133"/>
                  <a:pt x="2237672" y="513943"/>
                  <a:pt x="2236595" y="513943"/>
                </a:cubicBezTo>
                <a:close/>
                <a:moveTo>
                  <a:pt x="1716525" y="498141"/>
                </a:moveTo>
                <a:cubicBezTo>
                  <a:pt x="1718573" y="498141"/>
                  <a:pt x="1720595" y="498687"/>
                  <a:pt x="1722366" y="499715"/>
                </a:cubicBezTo>
                <a:cubicBezTo>
                  <a:pt x="1725092" y="501283"/>
                  <a:pt x="1727027" y="503804"/>
                  <a:pt x="1727837" y="506825"/>
                </a:cubicBezTo>
                <a:cubicBezTo>
                  <a:pt x="1728647" y="509853"/>
                  <a:pt x="1728231" y="513012"/>
                  <a:pt x="1726663" y="515729"/>
                </a:cubicBezTo>
                <a:cubicBezTo>
                  <a:pt x="1724578" y="519342"/>
                  <a:pt x="1720686" y="521587"/>
                  <a:pt x="1716506" y="521587"/>
                </a:cubicBezTo>
                <a:cubicBezTo>
                  <a:pt x="1714457" y="521587"/>
                  <a:pt x="1712435" y="521042"/>
                  <a:pt x="1710663" y="520014"/>
                </a:cubicBezTo>
                <a:cubicBezTo>
                  <a:pt x="1707942" y="518446"/>
                  <a:pt x="1706005" y="515924"/>
                  <a:pt x="1705193" y="512897"/>
                </a:cubicBezTo>
                <a:cubicBezTo>
                  <a:pt x="1704383" y="509876"/>
                  <a:pt x="1704799" y="506716"/>
                  <a:pt x="1706368" y="503999"/>
                </a:cubicBezTo>
                <a:cubicBezTo>
                  <a:pt x="1708452" y="500386"/>
                  <a:pt x="1712344" y="498141"/>
                  <a:pt x="1716525" y="498141"/>
                </a:cubicBezTo>
                <a:close/>
                <a:moveTo>
                  <a:pt x="2830954" y="491554"/>
                </a:moveTo>
                <a:cubicBezTo>
                  <a:pt x="2829464" y="491554"/>
                  <a:pt x="2827976" y="491922"/>
                  <a:pt x="2826635" y="492640"/>
                </a:cubicBezTo>
                <a:cubicBezTo>
                  <a:pt x="2824645" y="493714"/>
                  <a:pt x="2822545" y="494702"/>
                  <a:pt x="2820395" y="495581"/>
                </a:cubicBezTo>
                <a:cubicBezTo>
                  <a:pt x="2818032" y="496551"/>
                  <a:pt x="2816179" y="498464"/>
                  <a:pt x="2815297" y="500865"/>
                </a:cubicBezTo>
                <a:cubicBezTo>
                  <a:pt x="2814412" y="503259"/>
                  <a:pt x="2814576" y="505919"/>
                  <a:pt x="2815746" y="508193"/>
                </a:cubicBezTo>
                <a:cubicBezTo>
                  <a:pt x="2816764" y="510175"/>
                  <a:pt x="2817690" y="512208"/>
                  <a:pt x="2818508" y="514288"/>
                </a:cubicBezTo>
                <a:cubicBezTo>
                  <a:pt x="2819455" y="516695"/>
                  <a:pt x="2821383" y="518590"/>
                  <a:pt x="2823809" y="519492"/>
                </a:cubicBezTo>
                <a:cubicBezTo>
                  <a:pt x="2824837" y="519877"/>
                  <a:pt x="2825918" y="520067"/>
                  <a:pt x="2826991" y="520067"/>
                </a:cubicBezTo>
                <a:cubicBezTo>
                  <a:pt x="2828450" y="520067"/>
                  <a:pt x="2829903" y="519716"/>
                  <a:pt x="2831224" y="519027"/>
                </a:cubicBezTo>
                <a:cubicBezTo>
                  <a:pt x="2833274" y="517947"/>
                  <a:pt x="2835417" y="516970"/>
                  <a:pt x="2837591" y="516115"/>
                </a:cubicBezTo>
                <a:cubicBezTo>
                  <a:pt x="2840018" y="515161"/>
                  <a:pt x="2841918" y="513214"/>
                  <a:pt x="2842815" y="510761"/>
                </a:cubicBezTo>
                <a:cubicBezTo>
                  <a:pt x="2843712" y="508314"/>
                  <a:pt x="2843515" y="505597"/>
                  <a:pt x="2842278" y="503299"/>
                </a:cubicBezTo>
                <a:cubicBezTo>
                  <a:pt x="2841213" y="501329"/>
                  <a:pt x="2840239" y="499273"/>
                  <a:pt x="2839383" y="497200"/>
                </a:cubicBezTo>
                <a:cubicBezTo>
                  <a:pt x="2838401" y="494811"/>
                  <a:pt x="2836454" y="492955"/>
                  <a:pt x="2834021" y="492082"/>
                </a:cubicBezTo>
                <a:cubicBezTo>
                  <a:pt x="2833028" y="491726"/>
                  <a:pt x="2831988" y="491554"/>
                  <a:pt x="2830954" y="491554"/>
                </a:cubicBezTo>
                <a:close/>
                <a:moveTo>
                  <a:pt x="2482162" y="486011"/>
                </a:moveTo>
                <a:cubicBezTo>
                  <a:pt x="2480790" y="486011"/>
                  <a:pt x="2479420" y="486321"/>
                  <a:pt x="2478162" y="486936"/>
                </a:cubicBezTo>
                <a:lnTo>
                  <a:pt x="2476899" y="487534"/>
                </a:lnTo>
                <a:cubicBezTo>
                  <a:pt x="2474681" y="488550"/>
                  <a:pt x="2472965" y="490417"/>
                  <a:pt x="2472134" y="492709"/>
                </a:cubicBezTo>
                <a:cubicBezTo>
                  <a:pt x="2471301" y="495006"/>
                  <a:pt x="2471425" y="497533"/>
                  <a:pt x="2472476" y="499739"/>
                </a:cubicBezTo>
                <a:lnTo>
                  <a:pt x="2472476" y="499738"/>
                </a:lnTo>
                <a:lnTo>
                  <a:pt x="2473079" y="501042"/>
                </a:lnTo>
                <a:cubicBezTo>
                  <a:pt x="2474084" y="503265"/>
                  <a:pt x="2475937" y="504988"/>
                  <a:pt x="2478223" y="505833"/>
                </a:cubicBezTo>
                <a:cubicBezTo>
                  <a:pt x="2479245" y="506212"/>
                  <a:pt x="2480314" y="506396"/>
                  <a:pt x="2481381" y="506396"/>
                </a:cubicBezTo>
                <a:cubicBezTo>
                  <a:pt x="2482705" y="506396"/>
                  <a:pt x="2484023" y="506108"/>
                  <a:pt x="2485243" y="505540"/>
                </a:cubicBezTo>
                <a:lnTo>
                  <a:pt x="2486626" y="504896"/>
                </a:lnTo>
                <a:cubicBezTo>
                  <a:pt x="2488867" y="503879"/>
                  <a:pt x="2490605" y="502001"/>
                  <a:pt x="2491438" y="499681"/>
                </a:cubicBezTo>
                <a:cubicBezTo>
                  <a:pt x="2492271" y="497366"/>
                  <a:pt x="2492133" y="494811"/>
                  <a:pt x="2491051" y="492593"/>
                </a:cubicBezTo>
                <a:lnTo>
                  <a:pt x="2490445" y="491318"/>
                </a:lnTo>
                <a:cubicBezTo>
                  <a:pt x="2489421" y="489090"/>
                  <a:pt x="2487539" y="487366"/>
                  <a:pt x="2485227" y="486540"/>
                </a:cubicBezTo>
                <a:cubicBezTo>
                  <a:pt x="2484233" y="486184"/>
                  <a:pt x="2483197" y="486011"/>
                  <a:pt x="2482162" y="486011"/>
                </a:cubicBezTo>
                <a:close/>
                <a:moveTo>
                  <a:pt x="3349176" y="474501"/>
                </a:moveTo>
                <a:cubicBezTo>
                  <a:pt x="3357073" y="474501"/>
                  <a:pt x="3364876" y="476597"/>
                  <a:pt x="3371745" y="480566"/>
                </a:cubicBezTo>
                <a:cubicBezTo>
                  <a:pt x="3382208" y="486608"/>
                  <a:pt x="3389690" y="496360"/>
                  <a:pt x="3392816" y="508026"/>
                </a:cubicBezTo>
                <a:cubicBezTo>
                  <a:pt x="3395940" y="519692"/>
                  <a:pt x="3394335" y="531880"/>
                  <a:pt x="3388295" y="542345"/>
                </a:cubicBezTo>
                <a:cubicBezTo>
                  <a:pt x="3380240" y="556291"/>
                  <a:pt x="3365220" y="564958"/>
                  <a:pt x="3349095" y="564958"/>
                </a:cubicBezTo>
                <a:cubicBezTo>
                  <a:pt x="3341203" y="564958"/>
                  <a:pt x="3333398" y="562862"/>
                  <a:pt x="3326520" y="558893"/>
                </a:cubicBezTo>
                <a:cubicBezTo>
                  <a:pt x="3304932" y="546423"/>
                  <a:pt x="3297506" y="518710"/>
                  <a:pt x="3309971" y="497113"/>
                </a:cubicBezTo>
                <a:cubicBezTo>
                  <a:pt x="3318026" y="483168"/>
                  <a:pt x="3333047" y="474501"/>
                  <a:pt x="3349176" y="474501"/>
                </a:cubicBezTo>
                <a:close/>
                <a:moveTo>
                  <a:pt x="2130864" y="465293"/>
                </a:moveTo>
                <a:cubicBezTo>
                  <a:pt x="2129445" y="465293"/>
                  <a:pt x="2128030" y="465620"/>
                  <a:pt x="2126734" y="466281"/>
                </a:cubicBezTo>
                <a:cubicBezTo>
                  <a:pt x="2125023" y="467148"/>
                  <a:pt x="2123262" y="467929"/>
                  <a:pt x="2121464" y="468624"/>
                </a:cubicBezTo>
                <a:cubicBezTo>
                  <a:pt x="2118855" y="469629"/>
                  <a:pt x="2116849" y="471777"/>
                  <a:pt x="2116028" y="474448"/>
                </a:cubicBezTo>
                <a:cubicBezTo>
                  <a:pt x="2115207" y="477124"/>
                  <a:pt x="2115655" y="480025"/>
                  <a:pt x="2117249" y="482322"/>
                </a:cubicBezTo>
                <a:lnTo>
                  <a:pt x="2117248" y="482323"/>
                </a:lnTo>
                <a:cubicBezTo>
                  <a:pt x="2119396" y="485419"/>
                  <a:pt x="2121288" y="488739"/>
                  <a:pt x="2122874" y="492179"/>
                </a:cubicBezTo>
                <a:cubicBezTo>
                  <a:pt x="2123916" y="494448"/>
                  <a:pt x="2125846" y="496188"/>
                  <a:pt x="2128209" y="496993"/>
                </a:cubicBezTo>
                <a:cubicBezTo>
                  <a:pt x="2129169" y="497320"/>
                  <a:pt x="2130162" y="497481"/>
                  <a:pt x="2131153" y="497481"/>
                </a:cubicBezTo>
                <a:cubicBezTo>
                  <a:pt x="2132609" y="497481"/>
                  <a:pt x="2134062" y="497130"/>
                  <a:pt x="2135378" y="496441"/>
                </a:cubicBezTo>
                <a:cubicBezTo>
                  <a:pt x="2136584" y="495815"/>
                  <a:pt x="2137813" y="495224"/>
                  <a:pt x="2139056" y="494666"/>
                </a:cubicBezTo>
                <a:cubicBezTo>
                  <a:pt x="2141294" y="493667"/>
                  <a:pt x="2143037" y="491811"/>
                  <a:pt x="2143890" y="489508"/>
                </a:cubicBezTo>
                <a:cubicBezTo>
                  <a:pt x="2144740" y="487211"/>
                  <a:pt x="2144632" y="484666"/>
                  <a:pt x="2143584" y="482449"/>
                </a:cubicBezTo>
                <a:cubicBezTo>
                  <a:pt x="2141983" y="479066"/>
                  <a:pt x="2140656" y="475522"/>
                  <a:pt x="2139635" y="471921"/>
                </a:cubicBezTo>
                <a:cubicBezTo>
                  <a:pt x="2138890" y="469296"/>
                  <a:pt x="2137012" y="467148"/>
                  <a:pt x="2134517" y="466057"/>
                </a:cubicBezTo>
                <a:cubicBezTo>
                  <a:pt x="2133351" y="465545"/>
                  <a:pt x="2132107" y="465293"/>
                  <a:pt x="2130864" y="465293"/>
                </a:cubicBezTo>
                <a:close/>
                <a:moveTo>
                  <a:pt x="1917000" y="456676"/>
                </a:moveTo>
                <a:lnTo>
                  <a:pt x="1917000" y="456676"/>
                </a:lnTo>
                <a:lnTo>
                  <a:pt x="1916998" y="456678"/>
                </a:lnTo>
                <a:close/>
                <a:moveTo>
                  <a:pt x="2727276" y="455856"/>
                </a:moveTo>
                <a:cubicBezTo>
                  <a:pt x="2725828" y="455856"/>
                  <a:pt x="2724387" y="456201"/>
                  <a:pt x="2723074" y="456878"/>
                </a:cubicBezTo>
                <a:cubicBezTo>
                  <a:pt x="2721656" y="457620"/>
                  <a:pt x="2720208" y="458297"/>
                  <a:pt x="2718734" y="458923"/>
                </a:cubicBezTo>
                <a:cubicBezTo>
                  <a:pt x="2716426" y="459906"/>
                  <a:pt x="2714625" y="461795"/>
                  <a:pt x="2713752" y="464150"/>
                </a:cubicBezTo>
                <a:cubicBezTo>
                  <a:pt x="2712882" y="466499"/>
                  <a:pt x="2713017" y="469107"/>
                  <a:pt x="2714128" y="471353"/>
                </a:cubicBezTo>
                <a:cubicBezTo>
                  <a:pt x="2714811" y="472737"/>
                  <a:pt x="2715443" y="474133"/>
                  <a:pt x="2716027" y="475557"/>
                </a:cubicBezTo>
                <a:cubicBezTo>
                  <a:pt x="2716992" y="477900"/>
                  <a:pt x="2718893" y="479738"/>
                  <a:pt x="2721268" y="480629"/>
                </a:cubicBezTo>
                <a:cubicBezTo>
                  <a:pt x="2722299" y="481013"/>
                  <a:pt x="2723382" y="481203"/>
                  <a:pt x="2724458" y="481203"/>
                </a:cubicBezTo>
                <a:cubicBezTo>
                  <a:pt x="2725866" y="481203"/>
                  <a:pt x="2727270" y="480876"/>
                  <a:pt x="2728554" y="480233"/>
                </a:cubicBezTo>
                <a:cubicBezTo>
                  <a:pt x="2730016" y="479498"/>
                  <a:pt x="2731511" y="478814"/>
                  <a:pt x="2733028" y="478188"/>
                </a:cubicBezTo>
                <a:cubicBezTo>
                  <a:pt x="2735400" y="477211"/>
                  <a:pt x="2737253" y="475282"/>
                  <a:pt x="2738128" y="472875"/>
                </a:cubicBezTo>
                <a:cubicBezTo>
                  <a:pt x="2739004" y="470462"/>
                  <a:pt x="2738826" y="467798"/>
                  <a:pt x="2737637" y="465523"/>
                </a:cubicBezTo>
                <a:cubicBezTo>
                  <a:pt x="2736919" y="464156"/>
                  <a:pt x="2736256" y="462761"/>
                  <a:pt x="2735637" y="461336"/>
                </a:cubicBezTo>
                <a:cubicBezTo>
                  <a:pt x="2734631" y="459021"/>
                  <a:pt x="2732706" y="457224"/>
                  <a:pt x="2730323" y="456379"/>
                </a:cubicBezTo>
                <a:cubicBezTo>
                  <a:pt x="2729335" y="456029"/>
                  <a:pt x="2728304" y="455856"/>
                  <a:pt x="2727276" y="455856"/>
                </a:cubicBezTo>
                <a:close/>
                <a:moveTo>
                  <a:pt x="3081699" y="450458"/>
                </a:moveTo>
                <a:cubicBezTo>
                  <a:pt x="3079651" y="450458"/>
                  <a:pt x="3077630" y="451147"/>
                  <a:pt x="3075987" y="452468"/>
                </a:cubicBezTo>
                <a:cubicBezTo>
                  <a:pt x="3070962" y="456512"/>
                  <a:pt x="3065318" y="459653"/>
                  <a:pt x="3059215" y="461818"/>
                </a:cubicBezTo>
                <a:cubicBezTo>
                  <a:pt x="3056573" y="462755"/>
                  <a:pt x="3054511" y="464857"/>
                  <a:pt x="3053618" y="467510"/>
                </a:cubicBezTo>
                <a:cubicBezTo>
                  <a:pt x="3052727" y="470170"/>
                  <a:pt x="3053106" y="473087"/>
                  <a:pt x="3054649" y="475425"/>
                </a:cubicBezTo>
                <a:lnTo>
                  <a:pt x="3054650" y="475425"/>
                </a:lnTo>
                <a:cubicBezTo>
                  <a:pt x="3057491" y="479739"/>
                  <a:pt x="3059802" y="484380"/>
                  <a:pt x="3061516" y="489222"/>
                </a:cubicBezTo>
                <a:cubicBezTo>
                  <a:pt x="3062415" y="491766"/>
                  <a:pt x="3064397" y="493776"/>
                  <a:pt x="3066924" y="494718"/>
                </a:cubicBezTo>
                <a:cubicBezTo>
                  <a:pt x="3067955" y="495103"/>
                  <a:pt x="3069035" y="495293"/>
                  <a:pt x="3070110" y="495293"/>
                </a:cubicBezTo>
                <a:cubicBezTo>
                  <a:pt x="3071671" y="495293"/>
                  <a:pt x="3073225" y="494891"/>
                  <a:pt x="3074612" y="494104"/>
                </a:cubicBezTo>
                <a:cubicBezTo>
                  <a:pt x="3079993" y="491049"/>
                  <a:pt x="3085787" y="488820"/>
                  <a:pt x="3091834" y="487482"/>
                </a:cubicBezTo>
                <a:cubicBezTo>
                  <a:pt x="3094740" y="486838"/>
                  <a:pt x="3097152" y="484811"/>
                  <a:pt x="3098290" y="482060"/>
                </a:cubicBezTo>
                <a:cubicBezTo>
                  <a:pt x="3099429" y="479308"/>
                  <a:pt x="3099149" y="476172"/>
                  <a:pt x="3097543" y="473663"/>
                </a:cubicBezTo>
                <a:cubicBezTo>
                  <a:pt x="3094332" y="468649"/>
                  <a:pt x="3091980" y="463175"/>
                  <a:pt x="3090551" y="457385"/>
                </a:cubicBezTo>
                <a:cubicBezTo>
                  <a:pt x="3089800" y="454364"/>
                  <a:pt x="3087563" y="451934"/>
                  <a:pt x="3084614" y="450935"/>
                </a:cubicBezTo>
                <a:cubicBezTo>
                  <a:pt x="3083663" y="450613"/>
                  <a:pt x="3082678" y="450458"/>
                  <a:pt x="3081699" y="450458"/>
                </a:cubicBezTo>
                <a:close/>
                <a:moveTo>
                  <a:pt x="2377859" y="448057"/>
                </a:moveTo>
                <a:cubicBezTo>
                  <a:pt x="2376551" y="448057"/>
                  <a:pt x="2375244" y="448339"/>
                  <a:pt x="2374035" y="448896"/>
                </a:cubicBezTo>
                <a:lnTo>
                  <a:pt x="2373929" y="448947"/>
                </a:lnTo>
                <a:cubicBezTo>
                  <a:pt x="2371665" y="449952"/>
                  <a:pt x="2369911" y="451830"/>
                  <a:pt x="2369064" y="454157"/>
                </a:cubicBezTo>
                <a:cubicBezTo>
                  <a:pt x="2368218" y="456483"/>
                  <a:pt x="2368352" y="459050"/>
                  <a:pt x="2369440" y="461278"/>
                </a:cubicBezTo>
                <a:lnTo>
                  <a:pt x="2370060" y="462588"/>
                </a:lnTo>
                <a:cubicBezTo>
                  <a:pt x="2371600" y="465897"/>
                  <a:pt x="2374882" y="467867"/>
                  <a:pt x="2378331" y="467867"/>
                </a:cubicBezTo>
                <a:cubicBezTo>
                  <a:pt x="2379463" y="467867"/>
                  <a:pt x="2380608" y="467655"/>
                  <a:pt x="2381717" y="467206"/>
                </a:cubicBezTo>
                <a:cubicBezTo>
                  <a:pt x="2381903" y="467132"/>
                  <a:pt x="2382306" y="466954"/>
                  <a:pt x="2382487" y="466868"/>
                </a:cubicBezTo>
                <a:cubicBezTo>
                  <a:pt x="2384669" y="465823"/>
                  <a:pt x="2386347" y="463950"/>
                  <a:pt x="2387149" y="461664"/>
                </a:cubicBezTo>
                <a:cubicBezTo>
                  <a:pt x="2387950" y="459378"/>
                  <a:pt x="2387806" y="456868"/>
                  <a:pt x="2386755" y="454685"/>
                </a:cubicBezTo>
                <a:lnTo>
                  <a:pt x="2386160" y="453410"/>
                </a:lnTo>
                <a:cubicBezTo>
                  <a:pt x="2385159" y="451193"/>
                  <a:pt x="2383314" y="449476"/>
                  <a:pt x="2381037" y="448626"/>
                </a:cubicBezTo>
                <a:cubicBezTo>
                  <a:pt x="2380008" y="448246"/>
                  <a:pt x="2378931" y="448057"/>
                  <a:pt x="2377859" y="448057"/>
                </a:cubicBezTo>
                <a:close/>
                <a:moveTo>
                  <a:pt x="3489910" y="441532"/>
                </a:moveTo>
                <a:cubicBezTo>
                  <a:pt x="3492094" y="441532"/>
                  <a:pt x="3494260" y="442118"/>
                  <a:pt x="3496172" y="443220"/>
                </a:cubicBezTo>
                <a:cubicBezTo>
                  <a:pt x="3499080" y="444897"/>
                  <a:pt x="3501152" y="447603"/>
                  <a:pt x="3502016" y="450836"/>
                </a:cubicBezTo>
                <a:cubicBezTo>
                  <a:pt x="3502887" y="454081"/>
                  <a:pt x="3502442" y="457464"/>
                  <a:pt x="3500764" y="460365"/>
                </a:cubicBezTo>
                <a:cubicBezTo>
                  <a:pt x="3498530" y="464236"/>
                  <a:pt x="3494360" y="466643"/>
                  <a:pt x="3489884" y="466643"/>
                </a:cubicBezTo>
                <a:cubicBezTo>
                  <a:pt x="3487695" y="466643"/>
                  <a:pt x="3485524" y="466057"/>
                  <a:pt x="3483612" y="464960"/>
                </a:cubicBezTo>
                <a:cubicBezTo>
                  <a:pt x="3477632" y="461503"/>
                  <a:pt x="3475568" y="453807"/>
                  <a:pt x="3479025" y="447816"/>
                </a:cubicBezTo>
                <a:cubicBezTo>
                  <a:pt x="3481262" y="443939"/>
                  <a:pt x="3485432" y="441532"/>
                  <a:pt x="3489910" y="441532"/>
                </a:cubicBezTo>
                <a:close/>
                <a:moveTo>
                  <a:pt x="3245979" y="432503"/>
                </a:moveTo>
                <a:cubicBezTo>
                  <a:pt x="3254642" y="432503"/>
                  <a:pt x="3263207" y="434806"/>
                  <a:pt x="3270757" y="439165"/>
                </a:cubicBezTo>
                <a:cubicBezTo>
                  <a:pt x="3294468" y="452852"/>
                  <a:pt x="3302620" y="483282"/>
                  <a:pt x="3288933" y="506998"/>
                </a:cubicBezTo>
                <a:cubicBezTo>
                  <a:pt x="3280088" y="522311"/>
                  <a:pt x="3263596" y="531828"/>
                  <a:pt x="3245888" y="531828"/>
                </a:cubicBezTo>
                <a:cubicBezTo>
                  <a:pt x="3237230" y="531828"/>
                  <a:pt x="3228660" y="529525"/>
                  <a:pt x="3221103" y="525166"/>
                </a:cubicBezTo>
                <a:cubicBezTo>
                  <a:pt x="3197397" y="511479"/>
                  <a:pt x="3189247" y="481048"/>
                  <a:pt x="3202935" y="457333"/>
                </a:cubicBezTo>
                <a:cubicBezTo>
                  <a:pt x="3211779" y="442020"/>
                  <a:pt x="3228272" y="432503"/>
                  <a:pt x="3245979" y="432503"/>
                </a:cubicBezTo>
                <a:close/>
                <a:moveTo>
                  <a:pt x="1857298" y="419488"/>
                </a:moveTo>
                <a:cubicBezTo>
                  <a:pt x="1861618" y="419488"/>
                  <a:pt x="1865885" y="420637"/>
                  <a:pt x="1869645" y="422808"/>
                </a:cubicBezTo>
                <a:cubicBezTo>
                  <a:pt x="1875365" y="426111"/>
                  <a:pt x="1879457" y="431441"/>
                  <a:pt x="1881170" y="437828"/>
                </a:cubicBezTo>
                <a:cubicBezTo>
                  <a:pt x="1882877" y="444209"/>
                  <a:pt x="1882002" y="450871"/>
                  <a:pt x="1878697" y="456592"/>
                </a:cubicBezTo>
                <a:cubicBezTo>
                  <a:pt x="1874291" y="464225"/>
                  <a:pt x="1866077" y="468964"/>
                  <a:pt x="1857259" y="468964"/>
                </a:cubicBezTo>
                <a:cubicBezTo>
                  <a:pt x="1852937" y="468964"/>
                  <a:pt x="1848669" y="467815"/>
                  <a:pt x="1844916" y="465644"/>
                </a:cubicBezTo>
                <a:cubicBezTo>
                  <a:pt x="1839203" y="462348"/>
                  <a:pt x="1835117" y="457011"/>
                  <a:pt x="1833405" y="450625"/>
                </a:cubicBezTo>
                <a:cubicBezTo>
                  <a:pt x="1831690" y="444231"/>
                  <a:pt x="1832564" y="437569"/>
                  <a:pt x="1835857" y="431866"/>
                </a:cubicBezTo>
                <a:cubicBezTo>
                  <a:pt x="1840259" y="424227"/>
                  <a:pt x="1848476" y="419488"/>
                  <a:pt x="1857298" y="419488"/>
                </a:cubicBezTo>
                <a:close/>
                <a:moveTo>
                  <a:pt x="2623054" y="419407"/>
                </a:moveTo>
                <a:cubicBezTo>
                  <a:pt x="2621661" y="419407"/>
                  <a:pt x="2620271" y="419723"/>
                  <a:pt x="2618999" y="420361"/>
                </a:cubicBezTo>
                <a:cubicBezTo>
                  <a:pt x="2618209" y="420751"/>
                  <a:pt x="2617415" y="421125"/>
                  <a:pt x="2616612" y="421487"/>
                </a:cubicBezTo>
                <a:cubicBezTo>
                  <a:pt x="2614364" y="422503"/>
                  <a:pt x="2612620" y="424381"/>
                  <a:pt x="2611784" y="426708"/>
                </a:cubicBezTo>
                <a:cubicBezTo>
                  <a:pt x="2610947" y="429028"/>
                  <a:pt x="2611087" y="431590"/>
                  <a:pt x="2612172" y="433807"/>
                </a:cubicBezTo>
                <a:lnTo>
                  <a:pt x="2612173" y="433807"/>
                </a:lnTo>
                <a:cubicBezTo>
                  <a:pt x="2612626" y="434737"/>
                  <a:pt x="2613057" y="435679"/>
                  <a:pt x="2613468" y="436627"/>
                </a:cubicBezTo>
                <a:cubicBezTo>
                  <a:pt x="2614456" y="438924"/>
                  <a:pt x="2616343" y="440710"/>
                  <a:pt x="2618686" y="441572"/>
                </a:cubicBezTo>
                <a:cubicBezTo>
                  <a:pt x="2619706" y="441951"/>
                  <a:pt x="2620775" y="442135"/>
                  <a:pt x="2621839" y="442135"/>
                </a:cubicBezTo>
                <a:cubicBezTo>
                  <a:pt x="2623220" y="442135"/>
                  <a:pt x="2624599" y="441825"/>
                  <a:pt x="2625863" y="441198"/>
                </a:cubicBezTo>
                <a:cubicBezTo>
                  <a:pt x="2626658" y="440808"/>
                  <a:pt x="2627460" y="440434"/>
                  <a:pt x="2628270" y="440079"/>
                </a:cubicBezTo>
                <a:cubicBezTo>
                  <a:pt x="2630558" y="439073"/>
                  <a:pt x="2632330" y="437167"/>
                  <a:pt x="2633174" y="434812"/>
                </a:cubicBezTo>
                <a:cubicBezTo>
                  <a:pt x="2634016" y="432457"/>
                  <a:pt x="2633854" y="429861"/>
                  <a:pt x="2632726" y="427626"/>
                </a:cubicBezTo>
                <a:cubicBezTo>
                  <a:pt x="2632249" y="426684"/>
                  <a:pt x="2631795" y="425725"/>
                  <a:pt x="2631362" y="424766"/>
                </a:cubicBezTo>
                <a:cubicBezTo>
                  <a:pt x="2630340" y="422509"/>
                  <a:pt x="2628448" y="420768"/>
                  <a:pt x="2626115" y="419936"/>
                </a:cubicBezTo>
                <a:cubicBezTo>
                  <a:pt x="2625124" y="419580"/>
                  <a:pt x="2624088" y="419407"/>
                  <a:pt x="2623054" y="419407"/>
                </a:cubicBezTo>
                <a:close/>
                <a:moveTo>
                  <a:pt x="2975439" y="418528"/>
                </a:moveTo>
                <a:cubicBezTo>
                  <a:pt x="2973647" y="418528"/>
                  <a:pt x="2971872" y="419056"/>
                  <a:pt x="2970350" y="420079"/>
                </a:cubicBezTo>
                <a:cubicBezTo>
                  <a:pt x="2966617" y="422595"/>
                  <a:pt x="2962588" y="424697"/>
                  <a:pt x="2958375" y="426340"/>
                </a:cubicBezTo>
                <a:cubicBezTo>
                  <a:pt x="2955870" y="427316"/>
                  <a:pt x="2953927" y="429350"/>
                  <a:pt x="2953059" y="431889"/>
                </a:cubicBezTo>
                <a:cubicBezTo>
                  <a:pt x="2952191" y="434433"/>
                  <a:pt x="2952487" y="437230"/>
                  <a:pt x="2953872" y="439533"/>
                </a:cubicBezTo>
                <a:lnTo>
                  <a:pt x="2953871" y="439533"/>
                </a:lnTo>
                <a:cubicBezTo>
                  <a:pt x="2955853" y="442829"/>
                  <a:pt x="2957551" y="446328"/>
                  <a:pt x="2958911" y="449940"/>
                </a:cubicBezTo>
                <a:cubicBezTo>
                  <a:pt x="2959842" y="452410"/>
                  <a:pt x="2961797" y="454357"/>
                  <a:pt x="2964274" y="455270"/>
                </a:cubicBezTo>
                <a:cubicBezTo>
                  <a:pt x="2965298" y="455649"/>
                  <a:pt x="2966372" y="455839"/>
                  <a:pt x="2967441" y="455839"/>
                </a:cubicBezTo>
                <a:cubicBezTo>
                  <a:pt x="2968954" y="455839"/>
                  <a:pt x="2970459" y="455465"/>
                  <a:pt x="2971816" y="454724"/>
                </a:cubicBezTo>
                <a:cubicBezTo>
                  <a:pt x="2975666" y="452616"/>
                  <a:pt x="2979752" y="450911"/>
                  <a:pt x="2983962" y="449652"/>
                </a:cubicBezTo>
                <a:cubicBezTo>
                  <a:pt x="2986639" y="448848"/>
                  <a:pt x="2988802" y="446867"/>
                  <a:pt x="2989831" y="444271"/>
                </a:cubicBezTo>
                <a:cubicBezTo>
                  <a:pt x="2990858" y="441675"/>
                  <a:pt x="2990637" y="438751"/>
                  <a:pt x="2989233" y="436333"/>
                </a:cubicBezTo>
                <a:cubicBezTo>
                  <a:pt x="2987124" y="432703"/>
                  <a:pt x="2985401" y="428844"/>
                  <a:pt x="2984117" y="424852"/>
                </a:cubicBezTo>
                <a:cubicBezTo>
                  <a:pt x="2983239" y="422124"/>
                  <a:pt x="2981131" y="419970"/>
                  <a:pt x="2978422" y="419028"/>
                </a:cubicBezTo>
                <a:cubicBezTo>
                  <a:pt x="2977452" y="418695"/>
                  <a:pt x="2976444" y="418528"/>
                  <a:pt x="2975439" y="418528"/>
                </a:cubicBezTo>
                <a:close/>
                <a:moveTo>
                  <a:pt x="2272293" y="401792"/>
                </a:moveTo>
                <a:cubicBezTo>
                  <a:pt x="2270888" y="401792"/>
                  <a:pt x="2269484" y="402113"/>
                  <a:pt x="2268200" y="402762"/>
                </a:cubicBezTo>
                <a:cubicBezTo>
                  <a:pt x="2267231" y="403250"/>
                  <a:pt x="2266251" y="403704"/>
                  <a:pt x="2265254" y="404135"/>
                </a:cubicBezTo>
                <a:cubicBezTo>
                  <a:pt x="2262798" y="405186"/>
                  <a:pt x="2260932" y="407265"/>
                  <a:pt x="2260143" y="409821"/>
                </a:cubicBezTo>
                <a:cubicBezTo>
                  <a:pt x="2259355" y="412371"/>
                  <a:pt x="2259727" y="415140"/>
                  <a:pt x="2261157" y="417397"/>
                </a:cubicBezTo>
                <a:lnTo>
                  <a:pt x="2261155" y="417397"/>
                </a:lnTo>
                <a:cubicBezTo>
                  <a:pt x="2262726" y="419867"/>
                  <a:pt x="2264151" y="422469"/>
                  <a:pt x="2265388" y="425122"/>
                </a:cubicBezTo>
                <a:cubicBezTo>
                  <a:pt x="2266419" y="427334"/>
                  <a:pt x="2268289" y="429034"/>
                  <a:pt x="2270583" y="429855"/>
                </a:cubicBezTo>
                <a:cubicBezTo>
                  <a:pt x="2271577" y="430206"/>
                  <a:pt x="2272614" y="430383"/>
                  <a:pt x="2273651" y="430383"/>
                </a:cubicBezTo>
                <a:cubicBezTo>
                  <a:pt x="2275004" y="430383"/>
                  <a:pt x="2276353" y="430085"/>
                  <a:pt x="2277599" y="429488"/>
                </a:cubicBezTo>
                <a:lnTo>
                  <a:pt x="2279642" y="428528"/>
                </a:lnTo>
                <a:cubicBezTo>
                  <a:pt x="2281856" y="427529"/>
                  <a:pt x="2283579" y="425685"/>
                  <a:pt x="2284429" y="423405"/>
                </a:cubicBezTo>
                <a:cubicBezTo>
                  <a:pt x="2285276" y="421131"/>
                  <a:pt x="2285182" y="418603"/>
                  <a:pt x="2284162" y="416398"/>
                </a:cubicBezTo>
                <a:cubicBezTo>
                  <a:pt x="2282936" y="413744"/>
                  <a:pt x="2281869" y="410982"/>
                  <a:pt x="2280991" y="408184"/>
                </a:cubicBezTo>
                <a:cubicBezTo>
                  <a:pt x="2280193" y="405628"/>
                  <a:pt x="2278312" y="403555"/>
                  <a:pt x="2275851" y="402515"/>
                </a:cubicBezTo>
                <a:cubicBezTo>
                  <a:pt x="2274711" y="402033"/>
                  <a:pt x="2273502" y="401792"/>
                  <a:pt x="2272293" y="401792"/>
                </a:cubicBezTo>
                <a:close/>
                <a:moveTo>
                  <a:pt x="3386712" y="399822"/>
                </a:moveTo>
                <a:cubicBezTo>
                  <a:pt x="3389627" y="399822"/>
                  <a:pt x="3392511" y="400598"/>
                  <a:pt x="3395050" y="402062"/>
                </a:cubicBezTo>
                <a:cubicBezTo>
                  <a:pt x="3398909" y="404291"/>
                  <a:pt x="3401675" y="407898"/>
                  <a:pt x="3402831" y="412200"/>
                </a:cubicBezTo>
                <a:cubicBezTo>
                  <a:pt x="3403985" y="416518"/>
                  <a:pt x="3403392" y="421016"/>
                  <a:pt x="3401161" y="424881"/>
                </a:cubicBezTo>
                <a:cubicBezTo>
                  <a:pt x="3398186" y="430034"/>
                  <a:pt x="3392641" y="433233"/>
                  <a:pt x="3386684" y="433233"/>
                </a:cubicBezTo>
                <a:cubicBezTo>
                  <a:pt x="3383763" y="433233"/>
                  <a:pt x="3380880" y="432457"/>
                  <a:pt x="3378341" y="430992"/>
                </a:cubicBezTo>
                <a:lnTo>
                  <a:pt x="3378341" y="430993"/>
                </a:lnTo>
                <a:cubicBezTo>
                  <a:pt x="3374481" y="428764"/>
                  <a:pt x="3371714" y="425157"/>
                  <a:pt x="3370558" y="420850"/>
                </a:cubicBezTo>
                <a:cubicBezTo>
                  <a:pt x="3369404" y="416542"/>
                  <a:pt x="3369998" y="412044"/>
                  <a:pt x="3372231" y="408179"/>
                </a:cubicBezTo>
                <a:cubicBezTo>
                  <a:pt x="3375205" y="403021"/>
                  <a:pt x="3380753" y="399822"/>
                  <a:pt x="3386712" y="399822"/>
                </a:cubicBezTo>
                <a:close/>
                <a:moveTo>
                  <a:pt x="2870605" y="384659"/>
                </a:moveTo>
                <a:cubicBezTo>
                  <a:pt x="2868969" y="384659"/>
                  <a:pt x="2867340" y="385102"/>
                  <a:pt x="2865904" y="385963"/>
                </a:cubicBezTo>
                <a:cubicBezTo>
                  <a:pt x="2863119" y="387641"/>
                  <a:pt x="2860175" y="389116"/>
                  <a:pt x="2857148" y="390346"/>
                </a:cubicBezTo>
                <a:cubicBezTo>
                  <a:pt x="2854730" y="391328"/>
                  <a:pt x="2852849" y="393304"/>
                  <a:pt x="2851983" y="395768"/>
                </a:cubicBezTo>
                <a:cubicBezTo>
                  <a:pt x="2851118" y="398232"/>
                  <a:pt x="2851351" y="400949"/>
                  <a:pt x="2852619" y="403229"/>
                </a:cubicBezTo>
                <a:lnTo>
                  <a:pt x="2852619" y="403227"/>
                </a:lnTo>
                <a:cubicBezTo>
                  <a:pt x="2854009" y="405715"/>
                  <a:pt x="2855247" y="408322"/>
                  <a:pt x="2856298" y="410976"/>
                </a:cubicBezTo>
                <a:cubicBezTo>
                  <a:pt x="2857252" y="413377"/>
                  <a:pt x="2859170" y="415254"/>
                  <a:pt x="2861588" y="416157"/>
                </a:cubicBezTo>
                <a:cubicBezTo>
                  <a:pt x="2862617" y="416541"/>
                  <a:pt x="2863696" y="416731"/>
                  <a:pt x="2864773" y="416731"/>
                </a:cubicBezTo>
                <a:cubicBezTo>
                  <a:pt x="2866220" y="416731"/>
                  <a:pt x="2867662" y="416387"/>
                  <a:pt x="2868975" y="415709"/>
                </a:cubicBezTo>
                <a:cubicBezTo>
                  <a:pt x="2871835" y="414222"/>
                  <a:pt x="2874833" y="412941"/>
                  <a:pt x="2877891" y="411896"/>
                </a:cubicBezTo>
                <a:cubicBezTo>
                  <a:pt x="2880439" y="411023"/>
                  <a:pt x="2882475" y="409070"/>
                  <a:pt x="2883445" y="406560"/>
                </a:cubicBezTo>
                <a:cubicBezTo>
                  <a:pt x="2884419" y="404050"/>
                  <a:pt x="2884233" y="401235"/>
                  <a:pt x="2882935" y="398875"/>
                </a:cubicBezTo>
                <a:cubicBezTo>
                  <a:pt x="2881473" y="396221"/>
                  <a:pt x="2880203" y="393442"/>
                  <a:pt x="2879155" y="390610"/>
                </a:cubicBezTo>
                <a:cubicBezTo>
                  <a:pt x="2878214" y="388065"/>
                  <a:pt x="2876186" y="386072"/>
                  <a:pt x="2873621" y="385171"/>
                </a:cubicBezTo>
                <a:cubicBezTo>
                  <a:pt x="2872642" y="384826"/>
                  <a:pt x="2871622" y="384659"/>
                  <a:pt x="2870605" y="384659"/>
                </a:cubicBezTo>
                <a:close/>
                <a:moveTo>
                  <a:pt x="2519366" y="382068"/>
                </a:moveTo>
                <a:cubicBezTo>
                  <a:pt x="2517999" y="382068"/>
                  <a:pt x="2516638" y="382373"/>
                  <a:pt x="2515385" y="382981"/>
                </a:cubicBezTo>
                <a:lnTo>
                  <a:pt x="2514119" y="383579"/>
                </a:lnTo>
                <a:cubicBezTo>
                  <a:pt x="2511877" y="384601"/>
                  <a:pt x="2510144" y="386491"/>
                  <a:pt x="2509317" y="388811"/>
                </a:cubicBezTo>
                <a:cubicBezTo>
                  <a:pt x="2508492" y="391131"/>
                  <a:pt x="2508637" y="393688"/>
                  <a:pt x="2509726" y="395899"/>
                </a:cubicBezTo>
                <a:lnTo>
                  <a:pt x="2509726" y="395898"/>
                </a:lnTo>
                <a:cubicBezTo>
                  <a:pt x="2510040" y="396530"/>
                  <a:pt x="2510338" y="397179"/>
                  <a:pt x="2510628" y="397822"/>
                </a:cubicBezTo>
                <a:cubicBezTo>
                  <a:pt x="2511636" y="400068"/>
                  <a:pt x="2513508" y="401808"/>
                  <a:pt x="2515820" y="402647"/>
                </a:cubicBezTo>
                <a:cubicBezTo>
                  <a:pt x="2516831" y="403014"/>
                  <a:pt x="2517888" y="403199"/>
                  <a:pt x="2518942" y="403199"/>
                </a:cubicBezTo>
                <a:cubicBezTo>
                  <a:pt x="2520301" y="403199"/>
                  <a:pt x="2521656" y="402894"/>
                  <a:pt x="2522902" y="402297"/>
                </a:cubicBezTo>
                <a:lnTo>
                  <a:pt x="2524195" y="401694"/>
                </a:lnTo>
                <a:cubicBezTo>
                  <a:pt x="2526432" y="400672"/>
                  <a:pt x="2528161" y="398793"/>
                  <a:pt x="2528990" y="396479"/>
                </a:cubicBezTo>
                <a:cubicBezTo>
                  <a:pt x="2529820" y="394165"/>
                  <a:pt x="2529679" y="391608"/>
                  <a:pt x="2528602" y="389403"/>
                </a:cubicBezTo>
                <a:cubicBezTo>
                  <a:pt x="2528281" y="388742"/>
                  <a:pt x="2527971" y="388082"/>
                  <a:pt x="2527669" y="387421"/>
                </a:cubicBezTo>
                <a:cubicBezTo>
                  <a:pt x="2526655" y="385181"/>
                  <a:pt x="2524777" y="383447"/>
                  <a:pt x="2522465" y="382608"/>
                </a:cubicBezTo>
                <a:cubicBezTo>
                  <a:pt x="2521460" y="382246"/>
                  <a:pt x="2520412" y="382068"/>
                  <a:pt x="2519366" y="382068"/>
                </a:cubicBezTo>
                <a:close/>
                <a:moveTo>
                  <a:pt x="3283514" y="357824"/>
                </a:moveTo>
                <a:cubicBezTo>
                  <a:pt x="3287206" y="357824"/>
                  <a:pt x="3290852" y="358806"/>
                  <a:pt x="3294059" y="360655"/>
                </a:cubicBezTo>
                <a:cubicBezTo>
                  <a:pt x="3298951" y="363481"/>
                  <a:pt x="3302448" y="368042"/>
                  <a:pt x="3303910" y="373498"/>
                </a:cubicBezTo>
                <a:cubicBezTo>
                  <a:pt x="3305369" y="378948"/>
                  <a:pt x="3304619" y="384647"/>
                  <a:pt x="3301799" y="389540"/>
                </a:cubicBezTo>
                <a:cubicBezTo>
                  <a:pt x="3298031" y="396053"/>
                  <a:pt x="3291011" y="400108"/>
                  <a:pt x="3283477" y="400108"/>
                </a:cubicBezTo>
                <a:cubicBezTo>
                  <a:pt x="3279787" y="400108"/>
                  <a:pt x="3276139" y="399127"/>
                  <a:pt x="3272932" y="397277"/>
                </a:cubicBezTo>
                <a:cubicBezTo>
                  <a:pt x="3262834" y="391447"/>
                  <a:pt x="3259365" y="378490"/>
                  <a:pt x="3265192" y="368392"/>
                </a:cubicBezTo>
                <a:cubicBezTo>
                  <a:pt x="3268958" y="361873"/>
                  <a:pt x="3275979" y="357824"/>
                  <a:pt x="3283514" y="357824"/>
                </a:cubicBezTo>
                <a:close/>
                <a:moveTo>
                  <a:pt x="2766174" y="349995"/>
                </a:moveTo>
                <a:cubicBezTo>
                  <a:pt x="2764626" y="349995"/>
                  <a:pt x="2763087" y="350386"/>
                  <a:pt x="2761706" y="351161"/>
                </a:cubicBezTo>
                <a:cubicBezTo>
                  <a:pt x="2759844" y="352212"/>
                  <a:pt x="2757929" y="353159"/>
                  <a:pt x="2755976" y="354021"/>
                </a:cubicBezTo>
                <a:cubicBezTo>
                  <a:pt x="2753670" y="355032"/>
                  <a:pt x="2751884" y="356956"/>
                  <a:pt x="2751045" y="359334"/>
                </a:cubicBezTo>
                <a:cubicBezTo>
                  <a:pt x="2750203" y="361712"/>
                  <a:pt x="2750387" y="364331"/>
                  <a:pt x="2751547" y="366565"/>
                </a:cubicBezTo>
                <a:lnTo>
                  <a:pt x="2751549" y="366566"/>
                </a:lnTo>
                <a:cubicBezTo>
                  <a:pt x="2752447" y="368294"/>
                  <a:pt x="2753269" y="370063"/>
                  <a:pt x="2754016" y="371872"/>
                </a:cubicBezTo>
                <a:cubicBezTo>
                  <a:pt x="2754979" y="374205"/>
                  <a:pt x="2756864" y="376037"/>
                  <a:pt x="2759227" y="376927"/>
                </a:cubicBezTo>
                <a:cubicBezTo>
                  <a:pt x="2760268" y="377318"/>
                  <a:pt x="2761355" y="377513"/>
                  <a:pt x="2762444" y="377513"/>
                </a:cubicBezTo>
                <a:cubicBezTo>
                  <a:pt x="2763831" y="377513"/>
                  <a:pt x="2765214" y="377197"/>
                  <a:pt x="2766482" y="376571"/>
                </a:cubicBezTo>
                <a:cubicBezTo>
                  <a:pt x="2768394" y="375628"/>
                  <a:pt x="2770356" y="374767"/>
                  <a:pt x="2772351" y="374009"/>
                </a:cubicBezTo>
                <a:cubicBezTo>
                  <a:pt x="2774784" y="373085"/>
                  <a:pt x="2776709" y="371166"/>
                  <a:pt x="2777632" y="368731"/>
                </a:cubicBezTo>
                <a:cubicBezTo>
                  <a:pt x="2778560" y="366295"/>
                  <a:pt x="2778402" y="363584"/>
                  <a:pt x="2777202" y="361275"/>
                </a:cubicBezTo>
                <a:cubicBezTo>
                  <a:pt x="2776257" y="359460"/>
                  <a:pt x="2775396" y="357599"/>
                  <a:pt x="2774629" y="355698"/>
                </a:cubicBezTo>
                <a:cubicBezTo>
                  <a:pt x="2773647" y="353269"/>
                  <a:pt x="2771666" y="351373"/>
                  <a:pt x="2769193" y="350506"/>
                </a:cubicBezTo>
                <a:cubicBezTo>
                  <a:pt x="2768213" y="350161"/>
                  <a:pt x="2767191" y="349995"/>
                  <a:pt x="2766174" y="349995"/>
                </a:cubicBezTo>
                <a:close/>
                <a:moveTo>
                  <a:pt x="1998070" y="348031"/>
                </a:moveTo>
                <a:cubicBezTo>
                  <a:pt x="2003395" y="348031"/>
                  <a:pt x="2008668" y="349450"/>
                  <a:pt x="2013316" y="352138"/>
                </a:cubicBezTo>
                <a:cubicBezTo>
                  <a:pt x="2020366" y="356204"/>
                  <a:pt x="2025412" y="362792"/>
                  <a:pt x="2027529" y="370684"/>
                </a:cubicBezTo>
                <a:cubicBezTo>
                  <a:pt x="2029643" y="378576"/>
                  <a:pt x="2028566" y="386807"/>
                  <a:pt x="2024496" y="393854"/>
                </a:cubicBezTo>
                <a:cubicBezTo>
                  <a:pt x="2019054" y="403285"/>
                  <a:pt x="2008906" y="409144"/>
                  <a:pt x="1998013" y="409144"/>
                </a:cubicBezTo>
                <a:cubicBezTo>
                  <a:pt x="1992685" y="409144"/>
                  <a:pt x="1987412" y="407725"/>
                  <a:pt x="1982763" y="405042"/>
                </a:cubicBezTo>
                <a:lnTo>
                  <a:pt x="1982763" y="405043"/>
                </a:lnTo>
                <a:cubicBezTo>
                  <a:pt x="1968183" y="396617"/>
                  <a:pt x="1963168" y="377898"/>
                  <a:pt x="1971586" y="363321"/>
                </a:cubicBezTo>
                <a:cubicBezTo>
                  <a:pt x="1977028" y="353890"/>
                  <a:pt x="1987176" y="348031"/>
                  <a:pt x="1998070" y="348031"/>
                </a:cubicBezTo>
                <a:close/>
                <a:moveTo>
                  <a:pt x="2413738" y="338341"/>
                </a:moveTo>
                <a:cubicBezTo>
                  <a:pt x="2412357" y="338341"/>
                  <a:pt x="2410979" y="338651"/>
                  <a:pt x="2409709" y="339278"/>
                </a:cubicBezTo>
                <a:cubicBezTo>
                  <a:pt x="2408873" y="339691"/>
                  <a:pt x="2408023" y="340076"/>
                  <a:pt x="2407164" y="340449"/>
                </a:cubicBezTo>
                <a:cubicBezTo>
                  <a:pt x="2404758" y="341500"/>
                  <a:pt x="2402920" y="343528"/>
                  <a:pt x="2402119" y="346026"/>
                </a:cubicBezTo>
                <a:cubicBezTo>
                  <a:pt x="2401318" y="348525"/>
                  <a:pt x="2401634" y="351247"/>
                  <a:pt x="2402980" y="353499"/>
                </a:cubicBezTo>
                <a:cubicBezTo>
                  <a:pt x="2404222" y="355567"/>
                  <a:pt x="2405361" y="357732"/>
                  <a:pt x="2406375" y="359932"/>
                </a:cubicBezTo>
                <a:cubicBezTo>
                  <a:pt x="2407397" y="362160"/>
                  <a:pt x="2409272" y="363878"/>
                  <a:pt x="2411579" y="364705"/>
                </a:cubicBezTo>
                <a:cubicBezTo>
                  <a:pt x="2412575" y="365061"/>
                  <a:pt x="2413618" y="365239"/>
                  <a:pt x="2414657" y="365239"/>
                </a:cubicBezTo>
                <a:cubicBezTo>
                  <a:pt x="2416022" y="365239"/>
                  <a:pt x="2417380" y="364934"/>
                  <a:pt x="2418632" y="364331"/>
                </a:cubicBezTo>
                <a:cubicBezTo>
                  <a:pt x="2419284" y="364009"/>
                  <a:pt x="2419937" y="363705"/>
                  <a:pt x="2420599" y="363413"/>
                </a:cubicBezTo>
                <a:cubicBezTo>
                  <a:pt x="2422833" y="362407"/>
                  <a:pt x="2424574" y="360546"/>
                  <a:pt x="2425424" y="358249"/>
                </a:cubicBezTo>
                <a:cubicBezTo>
                  <a:pt x="2426271" y="355946"/>
                  <a:pt x="2426160" y="353402"/>
                  <a:pt x="2425112" y="351190"/>
                </a:cubicBezTo>
                <a:cubicBezTo>
                  <a:pt x="2424077" y="349008"/>
                  <a:pt x="2423146" y="346733"/>
                  <a:pt x="2422342" y="344441"/>
                </a:cubicBezTo>
                <a:cubicBezTo>
                  <a:pt x="2421478" y="341977"/>
                  <a:pt x="2419603" y="340007"/>
                  <a:pt x="2417187" y="339019"/>
                </a:cubicBezTo>
                <a:cubicBezTo>
                  <a:pt x="2416081" y="338565"/>
                  <a:pt x="2414907" y="338341"/>
                  <a:pt x="2413738" y="338341"/>
                </a:cubicBezTo>
                <a:close/>
                <a:moveTo>
                  <a:pt x="1894845" y="331794"/>
                </a:moveTo>
                <a:cubicBezTo>
                  <a:pt x="1896457" y="331794"/>
                  <a:pt x="1898050" y="332225"/>
                  <a:pt x="1899449" y="333035"/>
                </a:cubicBezTo>
                <a:cubicBezTo>
                  <a:pt x="1901594" y="334269"/>
                  <a:pt x="1903119" y="336256"/>
                  <a:pt x="1903757" y="338634"/>
                </a:cubicBezTo>
                <a:cubicBezTo>
                  <a:pt x="1904403" y="341052"/>
                  <a:pt x="1904084" y="343476"/>
                  <a:pt x="1902832" y="345642"/>
                </a:cubicBezTo>
                <a:cubicBezTo>
                  <a:pt x="1901189" y="348485"/>
                  <a:pt x="1898125" y="350254"/>
                  <a:pt x="1894830" y="350254"/>
                </a:cubicBezTo>
                <a:cubicBezTo>
                  <a:pt x="1893216" y="350254"/>
                  <a:pt x="1891630" y="349829"/>
                  <a:pt x="1890236" y="349025"/>
                </a:cubicBezTo>
                <a:cubicBezTo>
                  <a:pt x="1888062" y="347767"/>
                  <a:pt x="1886574" y="345832"/>
                  <a:pt x="1885925" y="343414"/>
                </a:cubicBezTo>
                <a:cubicBezTo>
                  <a:pt x="1885288" y="341036"/>
                  <a:pt x="1885615" y="338543"/>
                  <a:pt x="1886847" y="336406"/>
                </a:cubicBezTo>
                <a:cubicBezTo>
                  <a:pt x="1888491" y="333563"/>
                  <a:pt x="1891558" y="331794"/>
                  <a:pt x="1894845" y="331794"/>
                </a:cubicBezTo>
                <a:close/>
                <a:moveTo>
                  <a:pt x="2661381" y="313690"/>
                </a:moveTo>
                <a:cubicBezTo>
                  <a:pt x="2659924" y="313690"/>
                  <a:pt x="2658471" y="314040"/>
                  <a:pt x="2657152" y="314730"/>
                </a:cubicBezTo>
                <a:cubicBezTo>
                  <a:pt x="2655920" y="315373"/>
                  <a:pt x="2654675" y="315976"/>
                  <a:pt x="2653404" y="316539"/>
                </a:cubicBezTo>
                <a:cubicBezTo>
                  <a:pt x="2651107" y="317561"/>
                  <a:pt x="2649332" y="319479"/>
                  <a:pt x="2648499" y="321851"/>
                </a:cubicBezTo>
                <a:cubicBezTo>
                  <a:pt x="2647667" y="324223"/>
                  <a:pt x="2647850" y="326831"/>
                  <a:pt x="2649004" y="329065"/>
                </a:cubicBezTo>
                <a:cubicBezTo>
                  <a:pt x="2649670" y="330346"/>
                  <a:pt x="2650291" y="331655"/>
                  <a:pt x="2650871" y="332976"/>
                </a:cubicBezTo>
                <a:cubicBezTo>
                  <a:pt x="2651867" y="335245"/>
                  <a:pt x="2653746" y="337014"/>
                  <a:pt x="2656072" y="337870"/>
                </a:cubicBezTo>
                <a:cubicBezTo>
                  <a:pt x="2657089" y="338243"/>
                  <a:pt x="2658157" y="338427"/>
                  <a:pt x="2659219" y="338427"/>
                </a:cubicBezTo>
                <a:cubicBezTo>
                  <a:pt x="2660586" y="338427"/>
                  <a:pt x="2661949" y="338122"/>
                  <a:pt x="2663202" y="337513"/>
                </a:cubicBezTo>
                <a:cubicBezTo>
                  <a:pt x="2664432" y="336916"/>
                  <a:pt x="2665675" y="336353"/>
                  <a:pt x="2666939" y="335831"/>
                </a:cubicBezTo>
                <a:cubicBezTo>
                  <a:pt x="2669277" y="334871"/>
                  <a:pt x="2671109" y="332982"/>
                  <a:pt x="2671999" y="330615"/>
                </a:cubicBezTo>
                <a:cubicBezTo>
                  <a:pt x="2672890" y="328249"/>
                  <a:pt x="2672758" y="325619"/>
                  <a:pt x="2671635" y="323355"/>
                </a:cubicBezTo>
                <a:cubicBezTo>
                  <a:pt x="2670980" y="322034"/>
                  <a:pt x="2670369" y="320685"/>
                  <a:pt x="2669806" y="319324"/>
                </a:cubicBezTo>
                <a:cubicBezTo>
                  <a:pt x="2668826" y="316958"/>
                  <a:pt x="2666900" y="315108"/>
                  <a:pt x="2664494" y="314235"/>
                </a:cubicBezTo>
                <a:cubicBezTo>
                  <a:pt x="2663485" y="313868"/>
                  <a:pt x="2662431" y="313690"/>
                  <a:pt x="2661381" y="313690"/>
                </a:cubicBezTo>
                <a:close/>
                <a:moveTo>
                  <a:pt x="3180320" y="313346"/>
                </a:moveTo>
                <a:cubicBezTo>
                  <a:pt x="3185216" y="313346"/>
                  <a:pt x="3190056" y="314649"/>
                  <a:pt x="3194317" y="317107"/>
                </a:cubicBezTo>
                <a:cubicBezTo>
                  <a:pt x="3200796" y="320846"/>
                  <a:pt x="3205431" y="326900"/>
                  <a:pt x="3207375" y="334148"/>
                </a:cubicBezTo>
                <a:cubicBezTo>
                  <a:pt x="3209317" y="341397"/>
                  <a:pt x="3208329" y="348955"/>
                  <a:pt x="3204590" y="355428"/>
                </a:cubicBezTo>
                <a:cubicBezTo>
                  <a:pt x="3199597" y="364089"/>
                  <a:pt x="3190280" y="369466"/>
                  <a:pt x="3180276" y="369466"/>
                </a:cubicBezTo>
                <a:cubicBezTo>
                  <a:pt x="3175381" y="369466"/>
                  <a:pt x="3170537" y="368162"/>
                  <a:pt x="3166261" y="365698"/>
                </a:cubicBezTo>
                <a:cubicBezTo>
                  <a:pt x="3159776" y="361953"/>
                  <a:pt x="3155135" y="355905"/>
                  <a:pt x="3153192" y="348662"/>
                </a:cubicBezTo>
                <a:cubicBezTo>
                  <a:pt x="3151254" y="341420"/>
                  <a:pt x="3152251" y="333861"/>
                  <a:pt x="3155996" y="327377"/>
                </a:cubicBezTo>
                <a:cubicBezTo>
                  <a:pt x="3160993" y="318722"/>
                  <a:pt x="3170314" y="313346"/>
                  <a:pt x="3180320" y="313346"/>
                </a:cubicBezTo>
                <a:close/>
                <a:moveTo>
                  <a:pt x="2138835" y="277413"/>
                </a:moveTo>
                <a:cubicBezTo>
                  <a:pt x="2145041" y="277413"/>
                  <a:pt x="2151173" y="279061"/>
                  <a:pt x="2156566" y="282180"/>
                </a:cubicBezTo>
                <a:cubicBezTo>
                  <a:pt x="2164773" y="286918"/>
                  <a:pt x="2170643" y="294581"/>
                  <a:pt x="2173105" y="303759"/>
                </a:cubicBezTo>
                <a:cubicBezTo>
                  <a:pt x="2175563" y="312937"/>
                  <a:pt x="2174311" y="322505"/>
                  <a:pt x="2169575" y="330707"/>
                </a:cubicBezTo>
                <a:cubicBezTo>
                  <a:pt x="2163249" y="341672"/>
                  <a:pt x="2151445" y="348484"/>
                  <a:pt x="2138772" y="348484"/>
                </a:cubicBezTo>
                <a:cubicBezTo>
                  <a:pt x="2132566" y="348484"/>
                  <a:pt x="2126435" y="346836"/>
                  <a:pt x="2121041" y="343717"/>
                </a:cubicBezTo>
                <a:lnTo>
                  <a:pt x="2121041" y="343718"/>
                </a:lnTo>
                <a:cubicBezTo>
                  <a:pt x="2112820" y="338973"/>
                  <a:pt x="2106941" y="331317"/>
                  <a:pt x="2104484" y="322144"/>
                </a:cubicBezTo>
                <a:cubicBezTo>
                  <a:pt x="2102028" y="312978"/>
                  <a:pt x="2103288" y="303403"/>
                  <a:pt x="2108032" y="295184"/>
                </a:cubicBezTo>
                <a:cubicBezTo>
                  <a:pt x="2114359" y="284225"/>
                  <a:pt x="2126162" y="277413"/>
                  <a:pt x="2138835" y="277413"/>
                </a:cubicBezTo>
                <a:close/>
                <a:moveTo>
                  <a:pt x="2556415" y="272285"/>
                </a:moveTo>
                <a:cubicBezTo>
                  <a:pt x="2554943" y="272285"/>
                  <a:pt x="2553476" y="272641"/>
                  <a:pt x="2552146" y="273342"/>
                </a:cubicBezTo>
                <a:cubicBezTo>
                  <a:pt x="2550839" y="274037"/>
                  <a:pt x="2549507" y="274680"/>
                  <a:pt x="2548154" y="275272"/>
                </a:cubicBezTo>
                <a:cubicBezTo>
                  <a:pt x="2545762" y="276317"/>
                  <a:pt x="2543936" y="278339"/>
                  <a:pt x="2543131" y="280820"/>
                </a:cubicBezTo>
                <a:cubicBezTo>
                  <a:pt x="2542330" y="283302"/>
                  <a:pt x="2542632" y="286012"/>
                  <a:pt x="2543958" y="288258"/>
                </a:cubicBezTo>
                <a:lnTo>
                  <a:pt x="2543958" y="288257"/>
                </a:lnTo>
                <a:cubicBezTo>
                  <a:pt x="2545248" y="290445"/>
                  <a:pt x="2546426" y="292708"/>
                  <a:pt x="2547456" y="295000"/>
                </a:cubicBezTo>
                <a:cubicBezTo>
                  <a:pt x="2548467" y="297246"/>
                  <a:pt x="2550351" y="298992"/>
                  <a:pt x="2552668" y="299830"/>
                </a:cubicBezTo>
                <a:cubicBezTo>
                  <a:pt x="2553673" y="300192"/>
                  <a:pt x="2554722" y="300370"/>
                  <a:pt x="2555767" y="300370"/>
                </a:cubicBezTo>
                <a:cubicBezTo>
                  <a:pt x="2557140" y="300370"/>
                  <a:pt x="2558507" y="300060"/>
                  <a:pt x="2559768" y="299446"/>
                </a:cubicBezTo>
                <a:cubicBezTo>
                  <a:pt x="2560922" y="298883"/>
                  <a:pt x="2562095" y="298355"/>
                  <a:pt x="2563278" y="297861"/>
                </a:cubicBezTo>
                <a:cubicBezTo>
                  <a:pt x="2565598" y="296896"/>
                  <a:pt x="2567416" y="295018"/>
                  <a:pt x="2568303" y="292669"/>
                </a:cubicBezTo>
                <a:cubicBezTo>
                  <a:pt x="2569195" y="290319"/>
                  <a:pt x="2569073" y="287706"/>
                  <a:pt x="2567970" y="285449"/>
                </a:cubicBezTo>
                <a:cubicBezTo>
                  <a:pt x="2566862" y="283181"/>
                  <a:pt x="2565868" y="280797"/>
                  <a:pt x="2565013" y="278373"/>
                </a:cubicBezTo>
                <a:cubicBezTo>
                  <a:pt x="2564131" y="275869"/>
                  <a:pt x="2562205" y="273876"/>
                  <a:pt x="2559734" y="272911"/>
                </a:cubicBezTo>
                <a:cubicBezTo>
                  <a:pt x="2558663" y="272491"/>
                  <a:pt x="2557537" y="272285"/>
                  <a:pt x="2556415" y="272285"/>
                </a:cubicBezTo>
                <a:close/>
                <a:moveTo>
                  <a:pt x="3077124" y="270797"/>
                </a:moveTo>
                <a:cubicBezTo>
                  <a:pt x="3082894" y="270797"/>
                  <a:pt x="3088595" y="272330"/>
                  <a:pt x="3093611" y="275231"/>
                </a:cubicBezTo>
                <a:cubicBezTo>
                  <a:pt x="3101242" y="279636"/>
                  <a:pt x="3106701" y="286758"/>
                  <a:pt x="3108987" y="295293"/>
                </a:cubicBezTo>
                <a:cubicBezTo>
                  <a:pt x="3111276" y="303835"/>
                  <a:pt x="3110110" y="312731"/>
                  <a:pt x="3105707" y="320358"/>
                </a:cubicBezTo>
                <a:cubicBezTo>
                  <a:pt x="3099823" y="330553"/>
                  <a:pt x="3088847" y="336888"/>
                  <a:pt x="3077064" y="336888"/>
                </a:cubicBezTo>
                <a:cubicBezTo>
                  <a:pt x="3071295" y="336888"/>
                  <a:pt x="3065594" y="335355"/>
                  <a:pt x="3060577" y="332454"/>
                </a:cubicBezTo>
                <a:cubicBezTo>
                  <a:pt x="3052929" y="328043"/>
                  <a:pt x="3047464" y="320921"/>
                  <a:pt x="3045178" y="312392"/>
                </a:cubicBezTo>
                <a:cubicBezTo>
                  <a:pt x="3042895" y="303869"/>
                  <a:pt x="3044070" y="294966"/>
                  <a:pt x="3048481" y="287327"/>
                </a:cubicBezTo>
                <a:cubicBezTo>
                  <a:pt x="3054365" y="277132"/>
                  <a:pt x="3065342" y="270797"/>
                  <a:pt x="3077124" y="270797"/>
                </a:cubicBezTo>
                <a:close/>
                <a:moveTo>
                  <a:pt x="2035615" y="264496"/>
                </a:moveTo>
                <a:cubicBezTo>
                  <a:pt x="2037516" y="264496"/>
                  <a:pt x="2039393" y="265001"/>
                  <a:pt x="2041047" y="265955"/>
                </a:cubicBezTo>
                <a:cubicBezTo>
                  <a:pt x="2046245" y="268958"/>
                  <a:pt x="2048035" y="275627"/>
                  <a:pt x="2045033" y="280825"/>
                </a:cubicBezTo>
                <a:cubicBezTo>
                  <a:pt x="2043091" y="284190"/>
                  <a:pt x="2039476" y="286281"/>
                  <a:pt x="2035594" y="286281"/>
                </a:cubicBezTo>
                <a:cubicBezTo>
                  <a:pt x="2033695" y="286281"/>
                  <a:pt x="2031817" y="285776"/>
                  <a:pt x="2030157" y="284817"/>
                </a:cubicBezTo>
                <a:cubicBezTo>
                  <a:pt x="2027635" y="283365"/>
                  <a:pt x="2025835" y="281015"/>
                  <a:pt x="2025083" y="278207"/>
                </a:cubicBezTo>
                <a:cubicBezTo>
                  <a:pt x="2024330" y="275398"/>
                  <a:pt x="2024718" y="272463"/>
                  <a:pt x="2026171" y="269947"/>
                </a:cubicBezTo>
                <a:cubicBezTo>
                  <a:pt x="2028110" y="266581"/>
                  <a:pt x="2031728" y="264496"/>
                  <a:pt x="2035615" y="264496"/>
                </a:cubicBezTo>
                <a:close/>
                <a:moveTo>
                  <a:pt x="2973934" y="225479"/>
                </a:moveTo>
                <a:cubicBezTo>
                  <a:pt x="2981050" y="225479"/>
                  <a:pt x="2988089" y="227374"/>
                  <a:pt x="2994290" y="230953"/>
                </a:cubicBezTo>
                <a:cubicBezTo>
                  <a:pt x="3003727" y="236403"/>
                  <a:pt x="3010475" y="245197"/>
                  <a:pt x="3013296" y="255725"/>
                </a:cubicBezTo>
                <a:cubicBezTo>
                  <a:pt x="3016115" y="266248"/>
                  <a:pt x="3014668" y="277241"/>
                  <a:pt x="3009220" y="286684"/>
                </a:cubicBezTo>
                <a:cubicBezTo>
                  <a:pt x="3001954" y="299262"/>
                  <a:pt x="2988405" y="307079"/>
                  <a:pt x="2973859" y="307079"/>
                </a:cubicBezTo>
                <a:cubicBezTo>
                  <a:pt x="2966737" y="307079"/>
                  <a:pt x="2959695" y="305184"/>
                  <a:pt x="2953498" y="301606"/>
                </a:cubicBezTo>
                <a:lnTo>
                  <a:pt x="2953498" y="301605"/>
                </a:lnTo>
                <a:cubicBezTo>
                  <a:pt x="2944061" y="296155"/>
                  <a:pt x="2937310" y="287361"/>
                  <a:pt x="2934489" y="276838"/>
                </a:cubicBezTo>
                <a:cubicBezTo>
                  <a:pt x="2931672" y="266316"/>
                  <a:pt x="2933119" y="255323"/>
                  <a:pt x="2938568" y="245886"/>
                </a:cubicBezTo>
                <a:cubicBezTo>
                  <a:pt x="2945836" y="233296"/>
                  <a:pt x="2959386" y="225479"/>
                  <a:pt x="2973934" y="225479"/>
                </a:cubicBezTo>
                <a:close/>
                <a:moveTo>
                  <a:pt x="2279604" y="206789"/>
                </a:moveTo>
                <a:cubicBezTo>
                  <a:pt x="2286680" y="206789"/>
                  <a:pt x="2293670" y="208667"/>
                  <a:pt x="2299825" y="212222"/>
                </a:cubicBezTo>
                <a:cubicBezTo>
                  <a:pt x="2319169" y="223394"/>
                  <a:pt x="2325820" y="248223"/>
                  <a:pt x="2314653" y="267568"/>
                </a:cubicBezTo>
                <a:cubicBezTo>
                  <a:pt x="2307438" y="280066"/>
                  <a:pt x="2293980" y="287832"/>
                  <a:pt x="2279532" y="287832"/>
                </a:cubicBezTo>
                <a:cubicBezTo>
                  <a:pt x="2272465" y="287832"/>
                  <a:pt x="2265469" y="285954"/>
                  <a:pt x="2259307" y="282398"/>
                </a:cubicBezTo>
                <a:cubicBezTo>
                  <a:pt x="2239965" y="271226"/>
                  <a:pt x="2233310" y="246397"/>
                  <a:pt x="2244479" y="227052"/>
                </a:cubicBezTo>
                <a:cubicBezTo>
                  <a:pt x="2251696" y="214554"/>
                  <a:pt x="2265156" y="206789"/>
                  <a:pt x="2279604" y="206789"/>
                </a:cubicBezTo>
                <a:close/>
                <a:moveTo>
                  <a:pt x="2176379" y="195807"/>
                </a:moveTo>
                <a:cubicBezTo>
                  <a:pt x="2178805" y="195807"/>
                  <a:pt x="2181209" y="196456"/>
                  <a:pt x="2183331" y="197680"/>
                </a:cubicBezTo>
                <a:cubicBezTo>
                  <a:pt x="2186557" y="199541"/>
                  <a:pt x="2188859" y="202544"/>
                  <a:pt x="2189825" y="206140"/>
                </a:cubicBezTo>
                <a:cubicBezTo>
                  <a:pt x="2190790" y="209736"/>
                  <a:pt x="2190296" y="213492"/>
                  <a:pt x="2188436" y="216715"/>
                </a:cubicBezTo>
                <a:cubicBezTo>
                  <a:pt x="2185953" y="221017"/>
                  <a:pt x="2181324" y="223687"/>
                  <a:pt x="2176356" y="223687"/>
                </a:cubicBezTo>
                <a:cubicBezTo>
                  <a:pt x="2173921" y="223687"/>
                  <a:pt x="2171514" y="223038"/>
                  <a:pt x="2169400" y="221815"/>
                </a:cubicBezTo>
                <a:cubicBezTo>
                  <a:pt x="2166173" y="219954"/>
                  <a:pt x="2163869" y="216949"/>
                  <a:pt x="2162904" y="213354"/>
                </a:cubicBezTo>
                <a:cubicBezTo>
                  <a:pt x="2161942" y="209758"/>
                  <a:pt x="2162436" y="206002"/>
                  <a:pt x="2164297" y="202780"/>
                </a:cubicBezTo>
                <a:cubicBezTo>
                  <a:pt x="2166782" y="198478"/>
                  <a:pt x="2171411" y="195807"/>
                  <a:pt x="2176379" y="195807"/>
                </a:cubicBezTo>
                <a:close/>
                <a:moveTo>
                  <a:pt x="2707979" y="185055"/>
                </a:moveTo>
                <a:cubicBezTo>
                  <a:pt x="2705480" y="185055"/>
                  <a:pt x="2703040" y="186077"/>
                  <a:pt x="2701283" y="187978"/>
                </a:cubicBezTo>
                <a:cubicBezTo>
                  <a:pt x="2695841" y="193866"/>
                  <a:pt x="2688970" y="198397"/>
                  <a:pt x="2681415" y="201085"/>
                </a:cubicBezTo>
                <a:cubicBezTo>
                  <a:pt x="2678626" y="202073"/>
                  <a:pt x="2676492" y="204359"/>
                  <a:pt x="2675691" y="207214"/>
                </a:cubicBezTo>
                <a:cubicBezTo>
                  <a:pt x="2674893" y="210063"/>
                  <a:pt x="2675528" y="213124"/>
                  <a:pt x="2677398" y="215421"/>
                </a:cubicBezTo>
                <a:lnTo>
                  <a:pt x="2677398" y="215422"/>
                </a:lnTo>
                <a:cubicBezTo>
                  <a:pt x="2681455" y="220419"/>
                  <a:pt x="2684753" y="225979"/>
                  <a:pt x="2687196" y="231952"/>
                </a:cubicBezTo>
                <a:cubicBezTo>
                  <a:pt x="2688164" y="234318"/>
                  <a:pt x="2690082" y="236168"/>
                  <a:pt x="2692481" y="237052"/>
                </a:cubicBezTo>
                <a:cubicBezTo>
                  <a:pt x="2693499" y="237432"/>
                  <a:pt x="2694568" y="237615"/>
                  <a:pt x="2695633" y="237615"/>
                </a:cubicBezTo>
                <a:cubicBezTo>
                  <a:pt x="2697072" y="237615"/>
                  <a:pt x="2698509" y="237277"/>
                  <a:pt x="2699815" y="236598"/>
                </a:cubicBezTo>
                <a:cubicBezTo>
                  <a:pt x="2705499" y="233669"/>
                  <a:pt x="2711569" y="231579"/>
                  <a:pt x="2717852" y="230401"/>
                </a:cubicBezTo>
                <a:cubicBezTo>
                  <a:pt x="2720773" y="229849"/>
                  <a:pt x="2723243" y="227914"/>
                  <a:pt x="2724472" y="225209"/>
                </a:cubicBezTo>
                <a:cubicBezTo>
                  <a:pt x="2725698" y="222503"/>
                  <a:pt x="2725533" y="219367"/>
                  <a:pt x="2724021" y="216806"/>
                </a:cubicBezTo>
                <a:cubicBezTo>
                  <a:pt x="2719897" y="209822"/>
                  <a:pt x="2717499" y="201832"/>
                  <a:pt x="2717079" y="193699"/>
                </a:cubicBezTo>
                <a:cubicBezTo>
                  <a:pt x="2716893" y="190040"/>
                  <a:pt x="2714526" y="186847"/>
                  <a:pt x="2711081" y="185600"/>
                </a:cubicBezTo>
                <a:cubicBezTo>
                  <a:pt x="2710066" y="185233"/>
                  <a:pt x="2709018" y="185055"/>
                  <a:pt x="2707979" y="185055"/>
                </a:cubicBezTo>
                <a:close/>
                <a:moveTo>
                  <a:pt x="2870736" y="182935"/>
                </a:moveTo>
                <a:cubicBezTo>
                  <a:pt x="2878721" y="182935"/>
                  <a:pt x="2886622" y="185060"/>
                  <a:pt x="2893583" y="189075"/>
                </a:cubicBezTo>
                <a:cubicBezTo>
                  <a:pt x="2904169" y="195186"/>
                  <a:pt x="2911745" y="205059"/>
                  <a:pt x="2914910" y="216874"/>
                </a:cubicBezTo>
                <a:cubicBezTo>
                  <a:pt x="2918075" y="228683"/>
                  <a:pt x="2916449" y="241021"/>
                  <a:pt x="2910335" y="251606"/>
                </a:cubicBezTo>
                <a:cubicBezTo>
                  <a:pt x="2902182" y="265730"/>
                  <a:pt x="2886979" y="274501"/>
                  <a:pt x="2870655" y="274501"/>
                </a:cubicBezTo>
                <a:cubicBezTo>
                  <a:pt x="2862664" y="274501"/>
                  <a:pt x="2854762" y="272376"/>
                  <a:pt x="2847809" y="268361"/>
                </a:cubicBezTo>
                <a:lnTo>
                  <a:pt x="2847809" y="268360"/>
                </a:lnTo>
                <a:cubicBezTo>
                  <a:pt x="2837239" y="262255"/>
                  <a:pt x="2829674" y="252387"/>
                  <a:pt x="2826503" y="240555"/>
                </a:cubicBezTo>
                <a:cubicBezTo>
                  <a:pt x="2823335" y="228729"/>
                  <a:pt x="2824949" y="216398"/>
                  <a:pt x="2831050" y="205823"/>
                </a:cubicBezTo>
                <a:cubicBezTo>
                  <a:pt x="2839203" y="191705"/>
                  <a:pt x="2854411" y="182935"/>
                  <a:pt x="2870736" y="182935"/>
                </a:cubicBezTo>
                <a:close/>
                <a:moveTo>
                  <a:pt x="3011468" y="151081"/>
                </a:moveTo>
                <a:cubicBezTo>
                  <a:pt x="3013565" y="151081"/>
                  <a:pt x="3015633" y="151638"/>
                  <a:pt x="3017450" y="152689"/>
                </a:cubicBezTo>
                <a:cubicBezTo>
                  <a:pt x="3020227" y="154291"/>
                  <a:pt x="3022215" y="156882"/>
                  <a:pt x="3023045" y="159978"/>
                </a:cubicBezTo>
                <a:cubicBezTo>
                  <a:pt x="3023872" y="163068"/>
                  <a:pt x="3023446" y="166301"/>
                  <a:pt x="3021841" y="169082"/>
                </a:cubicBezTo>
                <a:cubicBezTo>
                  <a:pt x="3019708" y="172786"/>
                  <a:pt x="3015724" y="175084"/>
                  <a:pt x="3011445" y="175084"/>
                </a:cubicBezTo>
                <a:cubicBezTo>
                  <a:pt x="3009355" y="175084"/>
                  <a:pt x="3007281" y="174527"/>
                  <a:pt x="3005453" y="173470"/>
                </a:cubicBezTo>
                <a:lnTo>
                  <a:pt x="3005453" y="173469"/>
                </a:lnTo>
                <a:cubicBezTo>
                  <a:pt x="2999731" y="170161"/>
                  <a:pt x="2997758" y="162815"/>
                  <a:pt x="3001064" y="157083"/>
                </a:cubicBezTo>
                <a:cubicBezTo>
                  <a:pt x="3003201" y="153384"/>
                  <a:pt x="3007190" y="151081"/>
                  <a:pt x="3011468" y="151081"/>
                </a:cubicBezTo>
                <a:close/>
                <a:moveTo>
                  <a:pt x="2420366" y="139209"/>
                </a:moveTo>
                <a:cubicBezTo>
                  <a:pt x="2427770" y="139209"/>
                  <a:pt x="2435097" y="141179"/>
                  <a:pt x="2441557" y="144907"/>
                </a:cubicBezTo>
                <a:cubicBezTo>
                  <a:pt x="2461824" y="156613"/>
                  <a:pt x="2468796" y="182626"/>
                  <a:pt x="2457095" y="202895"/>
                </a:cubicBezTo>
                <a:cubicBezTo>
                  <a:pt x="2449533" y="215996"/>
                  <a:pt x="2435432" y="224135"/>
                  <a:pt x="2420294" y="224135"/>
                </a:cubicBezTo>
                <a:cubicBezTo>
                  <a:pt x="2412888" y="224135"/>
                  <a:pt x="2405559" y="222165"/>
                  <a:pt x="2399100" y="218437"/>
                </a:cubicBezTo>
                <a:cubicBezTo>
                  <a:pt x="2389282" y="212768"/>
                  <a:pt x="2382258" y="203613"/>
                  <a:pt x="2379323" y="192659"/>
                </a:cubicBezTo>
                <a:cubicBezTo>
                  <a:pt x="2376390" y="181706"/>
                  <a:pt x="2377895" y="170259"/>
                  <a:pt x="2383564" y="160443"/>
                </a:cubicBezTo>
                <a:cubicBezTo>
                  <a:pt x="2391125" y="147348"/>
                  <a:pt x="2405229" y="139209"/>
                  <a:pt x="2420366" y="139209"/>
                </a:cubicBezTo>
                <a:close/>
                <a:moveTo>
                  <a:pt x="2317144" y="127125"/>
                </a:moveTo>
                <a:cubicBezTo>
                  <a:pt x="2320105" y="127125"/>
                  <a:pt x="2323037" y="127918"/>
                  <a:pt x="2325619" y="129405"/>
                </a:cubicBezTo>
                <a:cubicBezTo>
                  <a:pt x="2329548" y="131673"/>
                  <a:pt x="2332358" y="135332"/>
                  <a:pt x="2333531" y="139715"/>
                </a:cubicBezTo>
                <a:cubicBezTo>
                  <a:pt x="2334705" y="144097"/>
                  <a:pt x="2334102" y="148675"/>
                  <a:pt x="2331833" y="152597"/>
                </a:cubicBezTo>
                <a:cubicBezTo>
                  <a:pt x="2328808" y="157841"/>
                  <a:pt x="2323167" y="161098"/>
                  <a:pt x="2317113" y="161098"/>
                </a:cubicBezTo>
                <a:cubicBezTo>
                  <a:pt x="2314153" y="161098"/>
                  <a:pt x="2311219" y="160311"/>
                  <a:pt x="2308632" y="158818"/>
                </a:cubicBezTo>
                <a:lnTo>
                  <a:pt x="2308634" y="158818"/>
                </a:lnTo>
                <a:cubicBezTo>
                  <a:pt x="2300534" y="154137"/>
                  <a:pt x="2297743" y="143729"/>
                  <a:pt x="2302421" y="135619"/>
                </a:cubicBezTo>
                <a:cubicBezTo>
                  <a:pt x="2305447" y="130381"/>
                  <a:pt x="2311088" y="127125"/>
                  <a:pt x="2317144" y="127125"/>
                </a:cubicBezTo>
                <a:close/>
                <a:moveTo>
                  <a:pt x="2908273" y="110192"/>
                </a:moveTo>
                <a:cubicBezTo>
                  <a:pt x="2910943" y="110192"/>
                  <a:pt x="2913588" y="110905"/>
                  <a:pt x="2915917" y="112249"/>
                </a:cubicBezTo>
                <a:cubicBezTo>
                  <a:pt x="2923227" y="116470"/>
                  <a:pt x="2925745" y="125861"/>
                  <a:pt x="2921523" y="133173"/>
                </a:cubicBezTo>
                <a:cubicBezTo>
                  <a:pt x="2918794" y="137905"/>
                  <a:pt x="2913706" y="140840"/>
                  <a:pt x="2908245" y="140840"/>
                </a:cubicBezTo>
                <a:cubicBezTo>
                  <a:pt x="2905567" y="140840"/>
                  <a:pt x="2902922" y="140128"/>
                  <a:pt x="2900596" y="138784"/>
                </a:cubicBezTo>
                <a:cubicBezTo>
                  <a:pt x="2897049" y="136740"/>
                  <a:pt x="2894516" y="133437"/>
                  <a:pt x="2893456" y="129480"/>
                </a:cubicBezTo>
                <a:cubicBezTo>
                  <a:pt x="2892400" y="125528"/>
                  <a:pt x="2892942" y="121398"/>
                  <a:pt x="2894987" y="117854"/>
                </a:cubicBezTo>
                <a:cubicBezTo>
                  <a:pt x="2897719" y="113133"/>
                  <a:pt x="2902807" y="110192"/>
                  <a:pt x="2908273" y="110192"/>
                </a:cubicBezTo>
                <a:close/>
                <a:moveTo>
                  <a:pt x="2664338" y="103104"/>
                </a:moveTo>
                <a:cubicBezTo>
                  <a:pt x="2673148" y="103104"/>
                  <a:pt x="2681861" y="105447"/>
                  <a:pt x="2689533" y="109876"/>
                </a:cubicBezTo>
                <a:cubicBezTo>
                  <a:pt x="2704405" y="118463"/>
                  <a:pt x="2713813" y="133873"/>
                  <a:pt x="2714698" y="151104"/>
                </a:cubicBezTo>
                <a:cubicBezTo>
                  <a:pt x="2714884" y="154763"/>
                  <a:pt x="2717242" y="157956"/>
                  <a:pt x="2720686" y="159208"/>
                </a:cubicBezTo>
                <a:cubicBezTo>
                  <a:pt x="2721703" y="159576"/>
                  <a:pt x="2722757" y="159754"/>
                  <a:pt x="2723799" y="159754"/>
                </a:cubicBezTo>
                <a:cubicBezTo>
                  <a:pt x="2726289" y="159754"/>
                  <a:pt x="2728721" y="158737"/>
                  <a:pt x="2730479" y="156848"/>
                </a:cubicBezTo>
                <a:cubicBezTo>
                  <a:pt x="2740039" y="146567"/>
                  <a:pt x="2753545" y="140668"/>
                  <a:pt x="2767540" y="140668"/>
                </a:cubicBezTo>
                <a:cubicBezTo>
                  <a:pt x="2776349" y="140668"/>
                  <a:pt x="2785061" y="143011"/>
                  <a:pt x="2792734" y="147440"/>
                </a:cubicBezTo>
                <a:cubicBezTo>
                  <a:pt x="2816837" y="161357"/>
                  <a:pt x="2825126" y="192292"/>
                  <a:pt x="2811212" y="216404"/>
                </a:cubicBezTo>
                <a:cubicBezTo>
                  <a:pt x="2805256" y="226714"/>
                  <a:pt x="2795708" y="234623"/>
                  <a:pt x="2784323" y="238672"/>
                </a:cubicBezTo>
                <a:cubicBezTo>
                  <a:pt x="2781528" y="239666"/>
                  <a:pt x="2779392" y="241958"/>
                  <a:pt x="2778597" y="244818"/>
                </a:cubicBezTo>
                <a:cubicBezTo>
                  <a:pt x="2777801" y="247673"/>
                  <a:pt x="2778448" y="250739"/>
                  <a:pt x="2780325" y="253037"/>
                </a:cubicBezTo>
                <a:cubicBezTo>
                  <a:pt x="2784785" y="258476"/>
                  <a:pt x="2788312" y="264599"/>
                  <a:pt x="2790813" y="271233"/>
                </a:cubicBezTo>
                <a:cubicBezTo>
                  <a:pt x="2791735" y="273680"/>
                  <a:pt x="2793665" y="275616"/>
                  <a:pt x="2796111" y="276540"/>
                </a:cubicBezTo>
                <a:cubicBezTo>
                  <a:pt x="2797154" y="276937"/>
                  <a:pt x="2798251" y="277132"/>
                  <a:pt x="2799343" y="277132"/>
                </a:cubicBezTo>
                <a:cubicBezTo>
                  <a:pt x="2800811" y="277132"/>
                  <a:pt x="2802271" y="276781"/>
                  <a:pt x="2803595" y="276081"/>
                </a:cubicBezTo>
                <a:cubicBezTo>
                  <a:pt x="2812736" y="271256"/>
                  <a:pt x="2822992" y="268706"/>
                  <a:pt x="2833253" y="268706"/>
                </a:cubicBezTo>
                <a:cubicBezTo>
                  <a:pt x="2844263" y="268706"/>
                  <a:pt x="2855150" y="271635"/>
                  <a:pt x="2864739" y="277173"/>
                </a:cubicBezTo>
                <a:cubicBezTo>
                  <a:pt x="2878053" y="284857"/>
                  <a:pt x="2888064" y="297057"/>
                  <a:pt x="2892929" y="311519"/>
                </a:cubicBezTo>
                <a:cubicBezTo>
                  <a:pt x="2893799" y="314104"/>
                  <a:pt x="2895781" y="316166"/>
                  <a:pt x="2898329" y="317137"/>
                </a:cubicBezTo>
                <a:cubicBezTo>
                  <a:pt x="2899377" y="317533"/>
                  <a:pt x="2900477" y="317728"/>
                  <a:pt x="2901571" y="317728"/>
                </a:cubicBezTo>
                <a:cubicBezTo>
                  <a:pt x="2903139" y="317728"/>
                  <a:pt x="2904701" y="317326"/>
                  <a:pt x="2906097" y="316528"/>
                </a:cubicBezTo>
                <a:cubicBezTo>
                  <a:pt x="2915301" y="311267"/>
                  <a:pt x="2925793" y="308481"/>
                  <a:pt x="2936437" y="308481"/>
                </a:cubicBezTo>
                <a:cubicBezTo>
                  <a:pt x="2947058" y="308481"/>
                  <a:pt x="2957568" y="311307"/>
                  <a:pt x="2966836" y="316654"/>
                </a:cubicBezTo>
                <a:cubicBezTo>
                  <a:pt x="2980609" y="324608"/>
                  <a:pt x="2990586" y="337365"/>
                  <a:pt x="2994922" y="352586"/>
                </a:cubicBezTo>
                <a:cubicBezTo>
                  <a:pt x="2995710" y="355343"/>
                  <a:pt x="2997748" y="357572"/>
                  <a:pt x="3000427" y="358600"/>
                </a:cubicBezTo>
                <a:cubicBezTo>
                  <a:pt x="3001481" y="359002"/>
                  <a:pt x="3002587" y="359203"/>
                  <a:pt x="3003690" y="359203"/>
                </a:cubicBezTo>
                <a:cubicBezTo>
                  <a:pt x="3005385" y="359203"/>
                  <a:pt x="3007067" y="358731"/>
                  <a:pt x="3008541" y="357807"/>
                </a:cubicBezTo>
                <a:cubicBezTo>
                  <a:pt x="3017903" y="351925"/>
                  <a:pt x="3028661" y="348812"/>
                  <a:pt x="3039648" y="348812"/>
                </a:cubicBezTo>
                <a:cubicBezTo>
                  <a:pt x="3049786" y="348812"/>
                  <a:pt x="3059815" y="351512"/>
                  <a:pt x="3068651" y="356612"/>
                </a:cubicBezTo>
                <a:cubicBezTo>
                  <a:pt x="3083053" y="364923"/>
                  <a:pt x="3093225" y="379162"/>
                  <a:pt x="3096554" y="395681"/>
                </a:cubicBezTo>
                <a:cubicBezTo>
                  <a:pt x="3097172" y="398736"/>
                  <a:pt x="3099302" y="401264"/>
                  <a:pt x="3102211" y="402383"/>
                </a:cubicBezTo>
                <a:cubicBezTo>
                  <a:pt x="3103274" y="402791"/>
                  <a:pt x="3104385" y="402992"/>
                  <a:pt x="3105491" y="402992"/>
                </a:cubicBezTo>
                <a:cubicBezTo>
                  <a:pt x="3107409" y="402992"/>
                  <a:pt x="3109313" y="402389"/>
                  <a:pt x="3110904" y="401212"/>
                </a:cubicBezTo>
                <a:cubicBezTo>
                  <a:pt x="3120134" y="394400"/>
                  <a:pt x="3131176" y="390799"/>
                  <a:pt x="3142830" y="390799"/>
                </a:cubicBezTo>
                <a:cubicBezTo>
                  <a:pt x="3152192" y="390799"/>
                  <a:pt x="3161464" y="393291"/>
                  <a:pt x="3169638" y="398007"/>
                </a:cubicBezTo>
                <a:cubicBezTo>
                  <a:pt x="3195327" y="412843"/>
                  <a:pt x="3204164" y="445817"/>
                  <a:pt x="3189332" y="471503"/>
                </a:cubicBezTo>
                <a:cubicBezTo>
                  <a:pt x="3182579" y="483203"/>
                  <a:pt x="3171703" y="491876"/>
                  <a:pt x="3158702" y="495936"/>
                </a:cubicBezTo>
                <a:cubicBezTo>
                  <a:pt x="3155859" y="496821"/>
                  <a:pt x="3153631" y="499044"/>
                  <a:pt x="3152730" y="501881"/>
                </a:cubicBezTo>
                <a:cubicBezTo>
                  <a:pt x="3151831" y="504718"/>
                  <a:pt x="3152370" y="507814"/>
                  <a:pt x="3154183" y="510181"/>
                </a:cubicBezTo>
                <a:cubicBezTo>
                  <a:pt x="3158487" y="515805"/>
                  <a:pt x="3161779" y="522077"/>
                  <a:pt x="3163962" y="528825"/>
                </a:cubicBezTo>
                <a:cubicBezTo>
                  <a:pt x="3164817" y="531479"/>
                  <a:pt x="3166839" y="533587"/>
                  <a:pt x="3169447" y="534563"/>
                </a:cubicBezTo>
                <a:cubicBezTo>
                  <a:pt x="3170478" y="534948"/>
                  <a:pt x="3171557" y="535138"/>
                  <a:pt x="3172634" y="535138"/>
                </a:cubicBezTo>
                <a:cubicBezTo>
                  <a:pt x="3174278" y="535138"/>
                  <a:pt x="3175908" y="534696"/>
                  <a:pt x="3177347" y="533828"/>
                </a:cubicBezTo>
                <a:cubicBezTo>
                  <a:pt x="3186686" y="528182"/>
                  <a:pt x="3197453" y="525201"/>
                  <a:pt x="3208483" y="525201"/>
                </a:cubicBezTo>
                <a:cubicBezTo>
                  <a:pt x="3218959" y="525201"/>
                  <a:pt x="3229327" y="527987"/>
                  <a:pt x="3238462" y="533259"/>
                </a:cubicBezTo>
                <a:cubicBezTo>
                  <a:pt x="3252040" y="541099"/>
                  <a:pt x="3261874" y="553666"/>
                  <a:pt x="3266150" y="568640"/>
                </a:cubicBezTo>
                <a:cubicBezTo>
                  <a:pt x="3266939" y="571414"/>
                  <a:pt x="3269001" y="573649"/>
                  <a:pt x="3271703" y="574665"/>
                </a:cubicBezTo>
                <a:cubicBezTo>
                  <a:pt x="3272743" y="575062"/>
                  <a:pt x="3273832" y="575251"/>
                  <a:pt x="3274914" y="575251"/>
                </a:cubicBezTo>
                <a:cubicBezTo>
                  <a:pt x="3276642" y="575251"/>
                  <a:pt x="3278363" y="574757"/>
                  <a:pt x="3279853" y="573798"/>
                </a:cubicBezTo>
                <a:cubicBezTo>
                  <a:pt x="3289369" y="567663"/>
                  <a:pt x="3300370" y="564418"/>
                  <a:pt x="3311664" y="564418"/>
                </a:cubicBezTo>
                <a:cubicBezTo>
                  <a:pt x="3321863" y="564418"/>
                  <a:pt x="3331948" y="567129"/>
                  <a:pt x="3340828" y="572258"/>
                </a:cubicBezTo>
                <a:cubicBezTo>
                  <a:pt x="3355004" y="580443"/>
                  <a:pt x="3365158" y="594331"/>
                  <a:pt x="3368687" y="610361"/>
                </a:cubicBezTo>
                <a:cubicBezTo>
                  <a:pt x="3369345" y="613353"/>
                  <a:pt x="3371462" y="615812"/>
                  <a:pt x="3374319" y="616914"/>
                </a:cubicBezTo>
                <a:cubicBezTo>
                  <a:pt x="3375379" y="617317"/>
                  <a:pt x="3376488" y="617517"/>
                  <a:pt x="3377590" y="617517"/>
                </a:cubicBezTo>
                <a:cubicBezTo>
                  <a:pt x="3379463" y="617517"/>
                  <a:pt x="3381321" y="616943"/>
                  <a:pt x="3382889" y="615823"/>
                </a:cubicBezTo>
                <a:cubicBezTo>
                  <a:pt x="3392271" y="609120"/>
                  <a:pt x="3403328" y="605578"/>
                  <a:pt x="3414865" y="605578"/>
                </a:cubicBezTo>
                <a:cubicBezTo>
                  <a:pt x="3424424" y="605578"/>
                  <a:pt x="3433887" y="608121"/>
                  <a:pt x="3442232" y="612934"/>
                </a:cubicBezTo>
                <a:cubicBezTo>
                  <a:pt x="3454932" y="620269"/>
                  <a:pt x="3464018" y="632112"/>
                  <a:pt x="3467814" y="646281"/>
                </a:cubicBezTo>
                <a:cubicBezTo>
                  <a:pt x="3471611" y="660445"/>
                  <a:pt x="3469664" y="675247"/>
                  <a:pt x="3462330" y="687946"/>
                </a:cubicBezTo>
                <a:cubicBezTo>
                  <a:pt x="3454937" y="700749"/>
                  <a:pt x="3442416" y="710157"/>
                  <a:pt x="3427982" y="713758"/>
                </a:cubicBezTo>
                <a:cubicBezTo>
                  <a:pt x="3424990" y="714505"/>
                  <a:pt x="3422578" y="716711"/>
                  <a:pt x="3421573" y="719628"/>
                </a:cubicBezTo>
                <a:cubicBezTo>
                  <a:pt x="3420566" y="722540"/>
                  <a:pt x="3421100" y="725768"/>
                  <a:pt x="3422992" y="728197"/>
                </a:cubicBezTo>
                <a:cubicBezTo>
                  <a:pt x="3437509" y="746864"/>
                  <a:pt x="3439240" y="772171"/>
                  <a:pt x="3427406" y="792670"/>
                </a:cubicBezTo>
                <a:cubicBezTo>
                  <a:pt x="3419807" y="805828"/>
                  <a:pt x="3406984" y="815662"/>
                  <a:pt x="3392223" y="819653"/>
                </a:cubicBezTo>
                <a:cubicBezTo>
                  <a:pt x="3389351" y="820429"/>
                  <a:pt x="3387040" y="822554"/>
                  <a:pt x="3386030" y="825351"/>
                </a:cubicBezTo>
                <a:cubicBezTo>
                  <a:pt x="3385017" y="828155"/>
                  <a:pt x="3385434" y="831268"/>
                  <a:pt x="3387145" y="833697"/>
                </a:cubicBezTo>
                <a:cubicBezTo>
                  <a:pt x="3392057" y="840681"/>
                  <a:pt x="3395400" y="848808"/>
                  <a:pt x="3396809" y="857211"/>
                </a:cubicBezTo>
                <a:cubicBezTo>
                  <a:pt x="3397340" y="860359"/>
                  <a:pt x="3399474" y="863001"/>
                  <a:pt x="3402438" y="864172"/>
                </a:cubicBezTo>
                <a:cubicBezTo>
                  <a:pt x="3403527" y="864603"/>
                  <a:pt x="3404666" y="864816"/>
                  <a:pt x="3405801" y="864816"/>
                </a:cubicBezTo>
                <a:cubicBezTo>
                  <a:pt x="3407760" y="864816"/>
                  <a:pt x="3409701" y="864184"/>
                  <a:pt x="3411312" y="862966"/>
                </a:cubicBezTo>
                <a:cubicBezTo>
                  <a:pt x="3420375" y="856085"/>
                  <a:pt x="3431594" y="852300"/>
                  <a:pt x="3442899" y="852300"/>
                </a:cubicBezTo>
                <a:cubicBezTo>
                  <a:pt x="3451995" y="852300"/>
                  <a:pt x="3460995" y="854718"/>
                  <a:pt x="3468924" y="859296"/>
                </a:cubicBezTo>
                <a:cubicBezTo>
                  <a:pt x="3480986" y="866263"/>
                  <a:pt x="3489613" y="877509"/>
                  <a:pt x="3493216" y="890961"/>
                </a:cubicBezTo>
                <a:cubicBezTo>
                  <a:pt x="3496820" y="904407"/>
                  <a:pt x="3494970" y="918462"/>
                  <a:pt x="3488007" y="930529"/>
                </a:cubicBezTo>
                <a:cubicBezTo>
                  <a:pt x="3480204" y="944032"/>
                  <a:pt x="3466870" y="953274"/>
                  <a:pt x="3451417" y="955881"/>
                </a:cubicBezTo>
                <a:cubicBezTo>
                  <a:pt x="3448143" y="956433"/>
                  <a:pt x="3445427" y="958724"/>
                  <a:pt x="3444329" y="961860"/>
                </a:cubicBezTo>
                <a:cubicBezTo>
                  <a:pt x="3443232" y="964996"/>
                  <a:pt x="3443927" y="968483"/>
                  <a:pt x="3446144" y="970958"/>
                </a:cubicBezTo>
                <a:cubicBezTo>
                  <a:pt x="3462057" y="988706"/>
                  <a:pt x="3464752" y="1014490"/>
                  <a:pt x="3452845" y="1035115"/>
                </a:cubicBezTo>
                <a:cubicBezTo>
                  <a:pt x="3445160" y="1048417"/>
                  <a:pt x="3432090" y="1057946"/>
                  <a:pt x="3416987" y="1061260"/>
                </a:cubicBezTo>
                <a:cubicBezTo>
                  <a:pt x="3413916" y="1061932"/>
                  <a:pt x="3411409" y="1064138"/>
                  <a:pt x="3410353" y="1067102"/>
                </a:cubicBezTo>
                <a:cubicBezTo>
                  <a:pt x="3409296" y="1070065"/>
                  <a:pt x="3409841" y="1073362"/>
                  <a:pt x="3411794" y="1075826"/>
                </a:cubicBezTo>
                <a:cubicBezTo>
                  <a:pt x="3426260" y="1094079"/>
                  <a:pt x="3428099" y="1118875"/>
                  <a:pt x="3416481" y="1139001"/>
                </a:cubicBezTo>
                <a:cubicBezTo>
                  <a:pt x="3408596" y="1152659"/>
                  <a:pt x="3395181" y="1162429"/>
                  <a:pt x="3379671" y="1165812"/>
                </a:cubicBezTo>
                <a:cubicBezTo>
                  <a:pt x="3376632" y="1166478"/>
                  <a:pt x="3374140" y="1168643"/>
                  <a:pt x="3373063" y="1171561"/>
                </a:cubicBezTo>
                <a:cubicBezTo>
                  <a:pt x="3371985" y="1174479"/>
                  <a:pt x="3372470" y="1177747"/>
                  <a:pt x="3374349" y="1180228"/>
                </a:cubicBezTo>
                <a:cubicBezTo>
                  <a:pt x="3388042" y="1198298"/>
                  <a:pt x="3389648" y="1222513"/>
                  <a:pt x="3378438" y="1241926"/>
                </a:cubicBezTo>
                <a:cubicBezTo>
                  <a:pt x="3368511" y="1259123"/>
                  <a:pt x="3349993" y="1269806"/>
                  <a:pt x="3330115" y="1269806"/>
                </a:cubicBezTo>
                <a:cubicBezTo>
                  <a:pt x="3320390" y="1269806"/>
                  <a:pt x="3310769" y="1267221"/>
                  <a:pt x="3302292" y="1262328"/>
                </a:cubicBezTo>
                <a:cubicBezTo>
                  <a:pt x="3288886" y="1254591"/>
                  <a:pt x="3279240" y="1241564"/>
                  <a:pt x="3275825" y="1226590"/>
                </a:cubicBezTo>
                <a:cubicBezTo>
                  <a:pt x="3275134" y="1223558"/>
                  <a:pt x="3272945" y="1221088"/>
                  <a:pt x="3270018" y="1220037"/>
                </a:cubicBezTo>
                <a:cubicBezTo>
                  <a:pt x="3269017" y="1219681"/>
                  <a:pt x="3267974" y="1219503"/>
                  <a:pt x="3266937" y="1219503"/>
                </a:cubicBezTo>
                <a:cubicBezTo>
                  <a:pt x="3264952" y="1219503"/>
                  <a:pt x="3262988" y="1220152"/>
                  <a:pt x="3261371" y="1221398"/>
                </a:cubicBezTo>
                <a:cubicBezTo>
                  <a:pt x="3251472" y="1229032"/>
                  <a:pt x="3239539" y="1233063"/>
                  <a:pt x="3226857" y="1233063"/>
                </a:cubicBezTo>
                <a:cubicBezTo>
                  <a:pt x="3217010" y="1233063"/>
                  <a:pt x="3207263" y="1230444"/>
                  <a:pt x="3198674" y="1225488"/>
                </a:cubicBezTo>
                <a:cubicBezTo>
                  <a:pt x="3185303" y="1217768"/>
                  <a:pt x="3175883" y="1205350"/>
                  <a:pt x="3172158" y="1190526"/>
                </a:cubicBezTo>
                <a:cubicBezTo>
                  <a:pt x="3171417" y="1187579"/>
                  <a:pt x="3169260" y="1185202"/>
                  <a:pt x="3166406" y="1184173"/>
                </a:cubicBezTo>
                <a:cubicBezTo>
                  <a:pt x="3165401" y="1183812"/>
                  <a:pt x="3164357" y="1183634"/>
                  <a:pt x="3163316" y="1183634"/>
                </a:cubicBezTo>
                <a:cubicBezTo>
                  <a:pt x="3161403" y="1183634"/>
                  <a:pt x="3159508" y="1184236"/>
                  <a:pt x="3157922" y="1185397"/>
                </a:cubicBezTo>
                <a:cubicBezTo>
                  <a:pt x="3148064" y="1192634"/>
                  <a:pt x="3135913" y="1196620"/>
                  <a:pt x="3123708" y="1196620"/>
                </a:cubicBezTo>
                <a:cubicBezTo>
                  <a:pt x="3113645" y="1196620"/>
                  <a:pt x="3103691" y="1193943"/>
                  <a:pt x="3094924" y="1188883"/>
                </a:cubicBezTo>
                <a:cubicBezTo>
                  <a:pt x="3081535" y="1181158"/>
                  <a:pt x="3071980" y="1168678"/>
                  <a:pt x="3068017" y="1153750"/>
                </a:cubicBezTo>
                <a:cubicBezTo>
                  <a:pt x="3067253" y="1150867"/>
                  <a:pt x="3065128" y="1148540"/>
                  <a:pt x="3062326" y="1147523"/>
                </a:cubicBezTo>
                <a:cubicBezTo>
                  <a:pt x="3061311" y="1147150"/>
                  <a:pt x="3060257" y="1146972"/>
                  <a:pt x="3059206" y="1146972"/>
                </a:cubicBezTo>
                <a:cubicBezTo>
                  <a:pt x="3057355" y="1146972"/>
                  <a:pt x="3055518" y="1147535"/>
                  <a:pt x="3053962" y="1148632"/>
                </a:cubicBezTo>
                <a:cubicBezTo>
                  <a:pt x="3044161" y="1155524"/>
                  <a:pt x="3032257" y="1159321"/>
                  <a:pt x="3020445" y="1159321"/>
                </a:cubicBezTo>
                <a:cubicBezTo>
                  <a:pt x="3010362" y="1159321"/>
                  <a:pt x="3000380" y="1156638"/>
                  <a:pt x="2991581" y="1151561"/>
                </a:cubicBezTo>
                <a:cubicBezTo>
                  <a:pt x="2978091" y="1143773"/>
                  <a:pt x="2968483" y="1131200"/>
                  <a:pt x="2964525" y="1116163"/>
                </a:cubicBezTo>
                <a:cubicBezTo>
                  <a:pt x="2963765" y="1113274"/>
                  <a:pt x="2961636" y="1110942"/>
                  <a:pt x="2958830" y="1109919"/>
                </a:cubicBezTo>
                <a:cubicBezTo>
                  <a:pt x="2957816" y="1109546"/>
                  <a:pt x="2956759" y="1109368"/>
                  <a:pt x="2955708" y="1109368"/>
                </a:cubicBezTo>
                <a:cubicBezTo>
                  <a:pt x="2953853" y="1109368"/>
                  <a:pt x="2952012" y="1109936"/>
                  <a:pt x="2950455" y="1111033"/>
                </a:cubicBezTo>
                <a:cubicBezTo>
                  <a:pt x="2940760" y="1117868"/>
                  <a:pt x="2929276" y="1121481"/>
                  <a:pt x="2917242" y="1121481"/>
                </a:cubicBezTo>
                <a:cubicBezTo>
                  <a:pt x="2907203" y="1121481"/>
                  <a:pt x="2897269" y="1118811"/>
                  <a:pt x="2888519" y="1113762"/>
                </a:cubicBezTo>
                <a:cubicBezTo>
                  <a:pt x="2874600" y="1105715"/>
                  <a:pt x="2864596" y="1092103"/>
                  <a:pt x="2861087" y="1076411"/>
                </a:cubicBezTo>
                <a:cubicBezTo>
                  <a:pt x="2860415" y="1073407"/>
                  <a:pt x="2858279" y="1070949"/>
                  <a:pt x="2855402" y="1069863"/>
                </a:cubicBezTo>
                <a:cubicBezTo>
                  <a:pt x="2854358" y="1069472"/>
                  <a:pt x="2853273" y="1069283"/>
                  <a:pt x="2852191" y="1069283"/>
                </a:cubicBezTo>
                <a:cubicBezTo>
                  <a:pt x="2850283" y="1069283"/>
                  <a:pt x="2848396" y="1069881"/>
                  <a:pt x="2846812" y="1071035"/>
                </a:cubicBezTo>
                <a:cubicBezTo>
                  <a:pt x="2837260" y="1078019"/>
                  <a:pt x="2825933" y="1081707"/>
                  <a:pt x="2814055" y="1081707"/>
                </a:cubicBezTo>
                <a:cubicBezTo>
                  <a:pt x="2804395" y="1081707"/>
                  <a:pt x="2794843" y="1079140"/>
                  <a:pt x="2786428" y="1074280"/>
                </a:cubicBezTo>
                <a:cubicBezTo>
                  <a:pt x="2772338" y="1066142"/>
                  <a:pt x="2762567" y="1052254"/>
                  <a:pt x="2759622" y="1036183"/>
                </a:cubicBezTo>
                <a:cubicBezTo>
                  <a:pt x="2759045" y="1033024"/>
                  <a:pt x="2756842" y="1030399"/>
                  <a:pt x="2753829" y="1029279"/>
                </a:cubicBezTo>
                <a:cubicBezTo>
                  <a:pt x="2752799" y="1028895"/>
                  <a:pt x="2751724" y="1028710"/>
                  <a:pt x="2750656" y="1028710"/>
                </a:cubicBezTo>
                <a:cubicBezTo>
                  <a:pt x="2748605" y="1028710"/>
                  <a:pt x="2746580" y="1029400"/>
                  <a:pt x="2744935" y="1030727"/>
                </a:cubicBezTo>
                <a:cubicBezTo>
                  <a:pt x="2735297" y="1038498"/>
                  <a:pt x="2723212" y="1042777"/>
                  <a:pt x="2710909" y="1042777"/>
                </a:cubicBezTo>
                <a:cubicBezTo>
                  <a:pt x="2701475" y="1042777"/>
                  <a:pt x="2692146" y="1040266"/>
                  <a:pt x="2683919" y="1035517"/>
                </a:cubicBezTo>
                <a:cubicBezTo>
                  <a:pt x="2668923" y="1026855"/>
                  <a:pt x="2658923" y="1011359"/>
                  <a:pt x="2657169" y="994047"/>
                </a:cubicBezTo>
                <a:cubicBezTo>
                  <a:pt x="2656821" y="990612"/>
                  <a:pt x="2654567" y="987672"/>
                  <a:pt x="2651342" y="986448"/>
                </a:cubicBezTo>
                <a:cubicBezTo>
                  <a:pt x="2650289" y="986046"/>
                  <a:pt x="2649191" y="985851"/>
                  <a:pt x="2648102" y="985851"/>
                </a:cubicBezTo>
                <a:cubicBezTo>
                  <a:pt x="2645857" y="985851"/>
                  <a:pt x="2643648" y="986678"/>
                  <a:pt x="2641937" y="988252"/>
                </a:cubicBezTo>
                <a:cubicBezTo>
                  <a:pt x="2632546" y="996867"/>
                  <a:pt x="2620393" y="1001611"/>
                  <a:pt x="2607713" y="1001611"/>
                </a:cubicBezTo>
                <a:cubicBezTo>
                  <a:pt x="2598905" y="1001611"/>
                  <a:pt x="2590192" y="999268"/>
                  <a:pt x="2582519" y="994839"/>
                </a:cubicBezTo>
                <a:cubicBezTo>
                  <a:pt x="2570842" y="988102"/>
                  <a:pt x="2562489" y="977212"/>
                  <a:pt x="2558996" y="964186"/>
                </a:cubicBezTo>
                <a:cubicBezTo>
                  <a:pt x="2557764" y="959585"/>
                  <a:pt x="2557181" y="954869"/>
                  <a:pt x="2557261" y="950171"/>
                </a:cubicBezTo>
                <a:cubicBezTo>
                  <a:pt x="2557327" y="946312"/>
                  <a:pt x="2554956" y="942831"/>
                  <a:pt x="2551338" y="941475"/>
                </a:cubicBezTo>
                <a:cubicBezTo>
                  <a:pt x="2550297" y="941085"/>
                  <a:pt x="2549217" y="940901"/>
                  <a:pt x="2548149" y="940901"/>
                </a:cubicBezTo>
                <a:cubicBezTo>
                  <a:pt x="2545505" y="940901"/>
                  <a:pt x="2542928" y="942049"/>
                  <a:pt x="2541162" y="944157"/>
                </a:cubicBezTo>
                <a:cubicBezTo>
                  <a:pt x="2532035" y="955036"/>
                  <a:pt x="2518676" y="961279"/>
                  <a:pt x="2504513" y="961279"/>
                </a:cubicBezTo>
                <a:cubicBezTo>
                  <a:pt x="2496181" y="961279"/>
                  <a:pt x="2487950" y="959068"/>
                  <a:pt x="2480702" y="954880"/>
                </a:cubicBezTo>
                <a:cubicBezTo>
                  <a:pt x="2469665" y="948511"/>
                  <a:pt x="2461770" y="938218"/>
                  <a:pt x="2458471" y="925903"/>
                </a:cubicBezTo>
                <a:cubicBezTo>
                  <a:pt x="2455174" y="913595"/>
                  <a:pt x="2456866" y="900735"/>
                  <a:pt x="2463238" y="889701"/>
                </a:cubicBezTo>
                <a:cubicBezTo>
                  <a:pt x="2469290" y="879219"/>
                  <a:pt x="2479047" y="871494"/>
                  <a:pt x="2490712" y="867950"/>
                </a:cubicBezTo>
                <a:cubicBezTo>
                  <a:pt x="2493697" y="867037"/>
                  <a:pt x="2496008" y="864671"/>
                  <a:pt x="2496844" y="861666"/>
                </a:cubicBezTo>
                <a:cubicBezTo>
                  <a:pt x="2497677" y="858657"/>
                  <a:pt x="2496919" y="855434"/>
                  <a:pt x="2494829" y="853120"/>
                </a:cubicBezTo>
                <a:cubicBezTo>
                  <a:pt x="2489627" y="847353"/>
                  <a:pt x="2485563" y="840754"/>
                  <a:pt x="2482743" y="833494"/>
                </a:cubicBezTo>
                <a:cubicBezTo>
                  <a:pt x="2481793" y="831047"/>
                  <a:pt x="2479828" y="829123"/>
                  <a:pt x="2477356" y="828227"/>
                </a:cubicBezTo>
                <a:cubicBezTo>
                  <a:pt x="2476348" y="827859"/>
                  <a:pt x="2475294" y="827681"/>
                  <a:pt x="2474245" y="827681"/>
                </a:cubicBezTo>
                <a:cubicBezTo>
                  <a:pt x="2472723" y="827681"/>
                  <a:pt x="2471207" y="828060"/>
                  <a:pt x="2469843" y="828813"/>
                </a:cubicBezTo>
                <a:cubicBezTo>
                  <a:pt x="2460335" y="834057"/>
                  <a:pt x="2449588" y="836831"/>
                  <a:pt x="2438773" y="836831"/>
                </a:cubicBezTo>
                <a:cubicBezTo>
                  <a:pt x="2427627" y="836831"/>
                  <a:pt x="2416603" y="833867"/>
                  <a:pt x="2406896" y="828262"/>
                </a:cubicBezTo>
                <a:cubicBezTo>
                  <a:pt x="2394016" y="820824"/>
                  <a:pt x="2384079" y="809072"/>
                  <a:pt x="2378916" y="795166"/>
                </a:cubicBezTo>
                <a:cubicBezTo>
                  <a:pt x="2377995" y="792685"/>
                  <a:pt x="2376035" y="790726"/>
                  <a:pt x="2373551" y="789802"/>
                </a:cubicBezTo>
                <a:cubicBezTo>
                  <a:pt x="2372523" y="789417"/>
                  <a:pt x="2371443" y="789227"/>
                  <a:pt x="2370369" y="789227"/>
                </a:cubicBezTo>
                <a:cubicBezTo>
                  <a:pt x="2368854" y="789227"/>
                  <a:pt x="2367344" y="789607"/>
                  <a:pt x="2365984" y="790353"/>
                </a:cubicBezTo>
                <a:cubicBezTo>
                  <a:pt x="2356670" y="795459"/>
                  <a:pt x="2346151" y="798164"/>
                  <a:pt x="2335569" y="798164"/>
                </a:cubicBezTo>
                <a:cubicBezTo>
                  <a:pt x="2324627" y="798164"/>
                  <a:pt x="2313797" y="795252"/>
                  <a:pt x="2304249" y="789744"/>
                </a:cubicBezTo>
                <a:cubicBezTo>
                  <a:pt x="2290961" y="782071"/>
                  <a:pt x="2280944" y="769728"/>
                  <a:pt x="2276050" y="754995"/>
                </a:cubicBezTo>
                <a:cubicBezTo>
                  <a:pt x="2275184" y="752387"/>
                  <a:pt x="2273193" y="750314"/>
                  <a:pt x="2270628" y="749344"/>
                </a:cubicBezTo>
                <a:cubicBezTo>
                  <a:pt x="2269583" y="748947"/>
                  <a:pt x="2268489" y="748752"/>
                  <a:pt x="2267397" y="748752"/>
                </a:cubicBezTo>
                <a:cubicBezTo>
                  <a:pt x="2265810" y="748752"/>
                  <a:pt x="2264230" y="749165"/>
                  <a:pt x="2262824" y="749981"/>
                </a:cubicBezTo>
                <a:cubicBezTo>
                  <a:pt x="2253640" y="755311"/>
                  <a:pt x="2243133" y="758126"/>
                  <a:pt x="2232447" y="758126"/>
                </a:cubicBezTo>
                <a:cubicBezTo>
                  <a:pt x="2221902" y="758126"/>
                  <a:pt x="2211477" y="755323"/>
                  <a:pt x="2202296" y="750022"/>
                </a:cubicBezTo>
                <a:cubicBezTo>
                  <a:pt x="2188505" y="742061"/>
                  <a:pt x="2178583" y="729293"/>
                  <a:pt x="2174362" y="714078"/>
                </a:cubicBezTo>
                <a:cubicBezTo>
                  <a:pt x="2173586" y="711287"/>
                  <a:pt x="2171533" y="709029"/>
                  <a:pt x="2168827" y="707995"/>
                </a:cubicBezTo>
                <a:cubicBezTo>
                  <a:pt x="2167777" y="707593"/>
                  <a:pt x="2166674" y="707398"/>
                  <a:pt x="2165578" y="707398"/>
                </a:cubicBezTo>
                <a:cubicBezTo>
                  <a:pt x="2163853" y="707398"/>
                  <a:pt x="2162142" y="707886"/>
                  <a:pt x="2160653" y="708839"/>
                </a:cubicBezTo>
                <a:cubicBezTo>
                  <a:pt x="2151250" y="714876"/>
                  <a:pt x="2140386" y="718069"/>
                  <a:pt x="2129231" y="718069"/>
                </a:cubicBezTo>
                <a:cubicBezTo>
                  <a:pt x="2119131" y="718069"/>
                  <a:pt x="2109140" y="715381"/>
                  <a:pt x="2100337" y="710304"/>
                </a:cubicBezTo>
                <a:cubicBezTo>
                  <a:pt x="2085915" y="701982"/>
                  <a:pt x="2075774" y="687748"/>
                  <a:pt x="2072518" y="671253"/>
                </a:cubicBezTo>
                <a:cubicBezTo>
                  <a:pt x="2071912" y="668192"/>
                  <a:pt x="2069781" y="665647"/>
                  <a:pt x="2066866" y="664522"/>
                </a:cubicBezTo>
                <a:cubicBezTo>
                  <a:pt x="2065801" y="664108"/>
                  <a:pt x="2064684" y="663907"/>
                  <a:pt x="2063575" y="663907"/>
                </a:cubicBezTo>
                <a:cubicBezTo>
                  <a:pt x="2061651" y="663907"/>
                  <a:pt x="2059744" y="664516"/>
                  <a:pt x="2058150" y="665693"/>
                </a:cubicBezTo>
                <a:cubicBezTo>
                  <a:pt x="2048868" y="672568"/>
                  <a:pt x="2037462" y="676353"/>
                  <a:pt x="2026037" y="676353"/>
                </a:cubicBezTo>
                <a:cubicBezTo>
                  <a:pt x="2016659" y="676353"/>
                  <a:pt x="2007385" y="673861"/>
                  <a:pt x="1999217" y="669145"/>
                </a:cubicBezTo>
                <a:cubicBezTo>
                  <a:pt x="1973526" y="654309"/>
                  <a:pt x="1964689" y="621335"/>
                  <a:pt x="1979523" y="595651"/>
                </a:cubicBezTo>
                <a:cubicBezTo>
                  <a:pt x="1985737" y="584881"/>
                  <a:pt x="1995605" y="576542"/>
                  <a:pt x="2007307" y="572177"/>
                </a:cubicBezTo>
                <a:cubicBezTo>
                  <a:pt x="2009991" y="571177"/>
                  <a:pt x="2012049" y="568972"/>
                  <a:pt x="2012861" y="566226"/>
                </a:cubicBezTo>
                <a:cubicBezTo>
                  <a:pt x="2013673" y="563481"/>
                  <a:pt x="2013148" y="560511"/>
                  <a:pt x="2011443" y="558208"/>
                </a:cubicBezTo>
                <a:cubicBezTo>
                  <a:pt x="2005552" y="550259"/>
                  <a:pt x="2001483" y="540896"/>
                  <a:pt x="1999676" y="531144"/>
                </a:cubicBezTo>
                <a:cubicBezTo>
                  <a:pt x="1999137" y="528215"/>
                  <a:pt x="1997195" y="525733"/>
                  <a:pt x="1994479" y="524504"/>
                </a:cubicBezTo>
                <a:cubicBezTo>
                  <a:pt x="1993279" y="523958"/>
                  <a:pt x="1991994" y="523688"/>
                  <a:pt x="1990714" y="523688"/>
                </a:cubicBezTo>
                <a:cubicBezTo>
                  <a:pt x="1989097" y="523688"/>
                  <a:pt x="1987486" y="524119"/>
                  <a:pt x="1986059" y="524963"/>
                </a:cubicBezTo>
                <a:cubicBezTo>
                  <a:pt x="1978322" y="529564"/>
                  <a:pt x="1969445" y="531994"/>
                  <a:pt x="1960390" y="531994"/>
                </a:cubicBezTo>
                <a:cubicBezTo>
                  <a:pt x="1951648" y="531994"/>
                  <a:pt x="1942998" y="529667"/>
                  <a:pt x="1935373" y="525267"/>
                </a:cubicBezTo>
                <a:cubicBezTo>
                  <a:pt x="1923389" y="518346"/>
                  <a:pt x="1915336" y="507194"/>
                  <a:pt x="1912009" y="494774"/>
                </a:cubicBezTo>
                <a:lnTo>
                  <a:pt x="1917000" y="456676"/>
                </a:lnTo>
                <a:lnTo>
                  <a:pt x="1935400" y="438318"/>
                </a:lnTo>
                <a:cubicBezTo>
                  <a:pt x="1942926" y="433978"/>
                  <a:pt x="1951571" y="431572"/>
                  <a:pt x="1960524" y="431572"/>
                </a:cubicBezTo>
                <a:cubicBezTo>
                  <a:pt x="1969283" y="431572"/>
                  <a:pt x="1977950" y="433904"/>
                  <a:pt x="1985581" y="438309"/>
                </a:cubicBezTo>
                <a:cubicBezTo>
                  <a:pt x="1995883" y="444254"/>
                  <a:pt x="2003762" y="453777"/>
                  <a:pt x="2007769" y="465121"/>
                </a:cubicBezTo>
                <a:cubicBezTo>
                  <a:pt x="2008761" y="467929"/>
                  <a:pt x="2011064" y="470078"/>
                  <a:pt x="2013934" y="470870"/>
                </a:cubicBezTo>
                <a:cubicBezTo>
                  <a:pt x="2014735" y="471088"/>
                  <a:pt x="2015554" y="471198"/>
                  <a:pt x="2016364" y="471198"/>
                </a:cubicBezTo>
                <a:cubicBezTo>
                  <a:pt x="2018463" y="471198"/>
                  <a:pt x="2020525" y="470474"/>
                  <a:pt x="2022180" y="469101"/>
                </a:cubicBezTo>
                <a:cubicBezTo>
                  <a:pt x="2029279" y="463220"/>
                  <a:pt x="2037405" y="458998"/>
                  <a:pt x="2046330" y="456557"/>
                </a:cubicBezTo>
                <a:cubicBezTo>
                  <a:pt x="2049029" y="455816"/>
                  <a:pt x="2051238" y="453881"/>
                  <a:pt x="2052325" y="451302"/>
                </a:cubicBezTo>
                <a:cubicBezTo>
                  <a:pt x="2053411" y="448723"/>
                  <a:pt x="2053250" y="445788"/>
                  <a:pt x="2051895" y="443341"/>
                </a:cubicBezTo>
                <a:cubicBezTo>
                  <a:pt x="2042272" y="426001"/>
                  <a:pt x="2042493" y="405312"/>
                  <a:pt x="2052489" y="388001"/>
                </a:cubicBezTo>
                <a:cubicBezTo>
                  <a:pt x="2062517" y="370632"/>
                  <a:pt x="2081219" y="359839"/>
                  <a:pt x="2101296" y="359839"/>
                </a:cubicBezTo>
                <a:cubicBezTo>
                  <a:pt x="2111122" y="359839"/>
                  <a:pt x="2120836" y="362453"/>
                  <a:pt x="2129392" y="367393"/>
                </a:cubicBezTo>
                <a:cubicBezTo>
                  <a:pt x="2140061" y="373556"/>
                  <a:pt x="2148236" y="382797"/>
                  <a:pt x="2153032" y="394118"/>
                </a:cubicBezTo>
                <a:cubicBezTo>
                  <a:pt x="2154098" y="396633"/>
                  <a:pt x="2156231" y="398535"/>
                  <a:pt x="2158851" y="399304"/>
                </a:cubicBezTo>
                <a:cubicBezTo>
                  <a:pt x="2159695" y="399557"/>
                  <a:pt x="2160562" y="399677"/>
                  <a:pt x="2161427" y="399677"/>
                </a:cubicBezTo>
                <a:cubicBezTo>
                  <a:pt x="2163233" y="399677"/>
                  <a:pt x="2165022" y="399143"/>
                  <a:pt x="2166550" y="398103"/>
                </a:cubicBezTo>
                <a:cubicBezTo>
                  <a:pt x="2172021" y="394387"/>
                  <a:pt x="2177993" y="391498"/>
                  <a:pt x="2184292" y="389516"/>
                </a:cubicBezTo>
                <a:cubicBezTo>
                  <a:pt x="2186848" y="388718"/>
                  <a:pt x="2188920" y="386829"/>
                  <a:pt x="2189962" y="384364"/>
                </a:cubicBezTo>
                <a:cubicBezTo>
                  <a:pt x="2191001" y="381895"/>
                  <a:pt x="2190906" y="379097"/>
                  <a:pt x="2189697" y="376708"/>
                </a:cubicBezTo>
                <a:cubicBezTo>
                  <a:pt x="2180818" y="359138"/>
                  <a:pt x="2181429" y="338409"/>
                  <a:pt x="2191334" y="321253"/>
                </a:cubicBezTo>
                <a:cubicBezTo>
                  <a:pt x="2201756" y="303201"/>
                  <a:pt x="2221195" y="291984"/>
                  <a:pt x="2242062" y="291984"/>
                </a:cubicBezTo>
                <a:cubicBezTo>
                  <a:pt x="2252263" y="291984"/>
                  <a:pt x="2262361" y="294701"/>
                  <a:pt x="2271263" y="299836"/>
                </a:cubicBezTo>
                <a:cubicBezTo>
                  <a:pt x="2282013" y="306045"/>
                  <a:pt x="2290668" y="315780"/>
                  <a:pt x="2295630" y="327244"/>
                </a:cubicBezTo>
                <a:cubicBezTo>
                  <a:pt x="2296690" y="329696"/>
                  <a:pt x="2298772" y="331563"/>
                  <a:pt x="2301330" y="332344"/>
                </a:cubicBezTo>
                <a:cubicBezTo>
                  <a:pt x="2302201" y="332608"/>
                  <a:pt x="2303101" y="332740"/>
                  <a:pt x="2303996" y="332740"/>
                </a:cubicBezTo>
                <a:cubicBezTo>
                  <a:pt x="2305717" y="332740"/>
                  <a:pt x="2307422" y="332252"/>
                  <a:pt x="2308904" y="331305"/>
                </a:cubicBezTo>
                <a:cubicBezTo>
                  <a:pt x="2313347" y="328468"/>
                  <a:pt x="2318129" y="326153"/>
                  <a:pt x="2323117" y="324430"/>
                </a:cubicBezTo>
                <a:cubicBezTo>
                  <a:pt x="2325593" y="323574"/>
                  <a:pt x="2327580" y="321696"/>
                  <a:pt x="2328571" y="319273"/>
                </a:cubicBezTo>
                <a:cubicBezTo>
                  <a:pt x="2329564" y="316849"/>
                  <a:pt x="2329466" y="314115"/>
                  <a:pt x="2328306" y="311772"/>
                </a:cubicBezTo>
                <a:cubicBezTo>
                  <a:pt x="2319289" y="293564"/>
                  <a:pt x="2319986" y="272152"/>
                  <a:pt x="2330179" y="254508"/>
                </a:cubicBezTo>
                <a:cubicBezTo>
                  <a:pt x="2340995" y="235772"/>
                  <a:pt x="2361166" y="224135"/>
                  <a:pt x="2382825" y="224135"/>
                </a:cubicBezTo>
                <a:cubicBezTo>
                  <a:pt x="2393419" y="224135"/>
                  <a:pt x="2403899" y="226949"/>
                  <a:pt x="2413134" y="232280"/>
                </a:cubicBezTo>
                <a:cubicBezTo>
                  <a:pt x="2424200" y="238672"/>
                  <a:pt x="2433146" y="248701"/>
                  <a:pt x="2438323" y="260521"/>
                </a:cubicBezTo>
                <a:cubicBezTo>
                  <a:pt x="2439377" y="262922"/>
                  <a:pt x="2441410" y="264754"/>
                  <a:pt x="2443909" y="265547"/>
                </a:cubicBezTo>
                <a:cubicBezTo>
                  <a:pt x="2444811" y="265834"/>
                  <a:pt x="2445744" y="265978"/>
                  <a:pt x="2446674" y="265978"/>
                </a:cubicBezTo>
                <a:cubicBezTo>
                  <a:pt x="2448311" y="265978"/>
                  <a:pt x="2449937" y="265535"/>
                  <a:pt x="2451369" y="264674"/>
                </a:cubicBezTo>
                <a:cubicBezTo>
                  <a:pt x="2455186" y="262382"/>
                  <a:pt x="2459250" y="260464"/>
                  <a:pt x="2463449" y="258965"/>
                </a:cubicBezTo>
                <a:cubicBezTo>
                  <a:pt x="2465898" y="258092"/>
                  <a:pt x="2467860" y="256213"/>
                  <a:pt x="2468836" y="253801"/>
                </a:cubicBezTo>
                <a:cubicBezTo>
                  <a:pt x="2469812" y="251389"/>
                  <a:pt x="2469711" y="248672"/>
                  <a:pt x="2468560" y="246340"/>
                </a:cubicBezTo>
                <a:cubicBezTo>
                  <a:pt x="2459483" y="227966"/>
                  <a:pt x="2460191" y="206376"/>
                  <a:pt x="2470461" y="188593"/>
                </a:cubicBezTo>
                <a:cubicBezTo>
                  <a:pt x="2481371" y="169690"/>
                  <a:pt x="2501729" y="157945"/>
                  <a:pt x="2523588" y="157945"/>
                </a:cubicBezTo>
                <a:cubicBezTo>
                  <a:pt x="2534282" y="157945"/>
                  <a:pt x="2544856" y="160788"/>
                  <a:pt x="2554169" y="166164"/>
                </a:cubicBezTo>
                <a:cubicBezTo>
                  <a:pt x="2565887" y="172930"/>
                  <a:pt x="2575147" y="183579"/>
                  <a:pt x="2580249" y="196158"/>
                </a:cubicBezTo>
                <a:cubicBezTo>
                  <a:pt x="2581247" y="198621"/>
                  <a:pt x="2583269" y="200523"/>
                  <a:pt x="2585785" y="201373"/>
                </a:cubicBezTo>
                <a:cubicBezTo>
                  <a:pt x="2586735" y="201695"/>
                  <a:pt x="2587717" y="201850"/>
                  <a:pt x="2588697" y="201850"/>
                </a:cubicBezTo>
                <a:cubicBezTo>
                  <a:pt x="2590316" y="201850"/>
                  <a:pt x="2591924" y="201419"/>
                  <a:pt x="2593349" y="200575"/>
                </a:cubicBezTo>
                <a:cubicBezTo>
                  <a:pt x="2599897" y="196686"/>
                  <a:pt x="2607019" y="193998"/>
                  <a:pt x="2614518" y="192574"/>
                </a:cubicBezTo>
                <a:cubicBezTo>
                  <a:pt x="2617424" y="192022"/>
                  <a:pt x="2619884" y="190098"/>
                  <a:pt x="2621114" y="187404"/>
                </a:cubicBezTo>
                <a:cubicBezTo>
                  <a:pt x="2622344" y="184716"/>
                  <a:pt x="2622188" y="181592"/>
                  <a:pt x="2620700" y="179035"/>
                </a:cubicBezTo>
                <a:cubicBezTo>
                  <a:pt x="2611605" y="163395"/>
                  <a:pt x="2611556" y="143976"/>
                  <a:pt x="2620574" y="128353"/>
                </a:cubicBezTo>
                <a:cubicBezTo>
                  <a:pt x="2629565" y="112777"/>
                  <a:pt x="2646334" y="103104"/>
                  <a:pt x="2664338" y="103104"/>
                </a:cubicBezTo>
                <a:close/>
                <a:moveTo>
                  <a:pt x="2561129" y="75512"/>
                </a:moveTo>
                <a:cubicBezTo>
                  <a:pt x="2568207" y="75512"/>
                  <a:pt x="2575197" y="77389"/>
                  <a:pt x="2581350" y="80945"/>
                </a:cubicBezTo>
                <a:cubicBezTo>
                  <a:pt x="2600695" y="92117"/>
                  <a:pt x="2607346" y="116946"/>
                  <a:pt x="2596177" y="136291"/>
                </a:cubicBezTo>
                <a:cubicBezTo>
                  <a:pt x="2588963" y="148789"/>
                  <a:pt x="2575507" y="156555"/>
                  <a:pt x="2561055" y="156555"/>
                </a:cubicBezTo>
                <a:cubicBezTo>
                  <a:pt x="2553987" y="156555"/>
                  <a:pt x="2546994" y="154677"/>
                  <a:pt x="2540831" y="151121"/>
                </a:cubicBezTo>
                <a:cubicBezTo>
                  <a:pt x="2521489" y="139949"/>
                  <a:pt x="2514835" y="115120"/>
                  <a:pt x="2526004" y="95775"/>
                </a:cubicBezTo>
                <a:cubicBezTo>
                  <a:pt x="2533221" y="83277"/>
                  <a:pt x="2546682" y="75512"/>
                  <a:pt x="2561129" y="75512"/>
                </a:cubicBezTo>
                <a:close/>
                <a:moveTo>
                  <a:pt x="2805071" y="68200"/>
                </a:moveTo>
                <a:cubicBezTo>
                  <a:pt x="2808520" y="68200"/>
                  <a:pt x="2811926" y="69119"/>
                  <a:pt x="2814924" y="70853"/>
                </a:cubicBezTo>
                <a:cubicBezTo>
                  <a:pt x="2819500" y="73490"/>
                  <a:pt x="2822764" y="77746"/>
                  <a:pt x="2824132" y="82846"/>
                </a:cubicBezTo>
                <a:cubicBezTo>
                  <a:pt x="2825498" y="87941"/>
                  <a:pt x="2824798" y="93260"/>
                  <a:pt x="2822161" y="97826"/>
                </a:cubicBezTo>
                <a:cubicBezTo>
                  <a:pt x="2818643" y="103926"/>
                  <a:pt x="2812085" y="107711"/>
                  <a:pt x="2805042" y="107711"/>
                </a:cubicBezTo>
                <a:cubicBezTo>
                  <a:pt x="2801593" y="107711"/>
                  <a:pt x="2798185" y="106792"/>
                  <a:pt x="2795186" y="105057"/>
                </a:cubicBezTo>
                <a:cubicBezTo>
                  <a:pt x="2790608" y="102421"/>
                  <a:pt x="2787343" y="98165"/>
                  <a:pt x="2785976" y="93064"/>
                </a:cubicBezTo>
                <a:cubicBezTo>
                  <a:pt x="2784609" y="87970"/>
                  <a:pt x="2785310" y="82651"/>
                  <a:pt x="2787946" y="78085"/>
                </a:cubicBezTo>
                <a:cubicBezTo>
                  <a:pt x="2791470" y="71990"/>
                  <a:pt x="2798032" y="68200"/>
                  <a:pt x="2805071" y="68200"/>
                </a:cubicBezTo>
                <a:close/>
                <a:moveTo>
                  <a:pt x="2457907" y="59269"/>
                </a:moveTo>
                <a:cubicBezTo>
                  <a:pt x="2461256" y="59269"/>
                  <a:pt x="2464570" y="60160"/>
                  <a:pt x="2467488" y="61848"/>
                </a:cubicBezTo>
                <a:cubicBezTo>
                  <a:pt x="2471928" y="64410"/>
                  <a:pt x="2475105" y="68551"/>
                  <a:pt x="2476433" y="73502"/>
                </a:cubicBezTo>
                <a:cubicBezTo>
                  <a:pt x="2477760" y="78453"/>
                  <a:pt x="2477079" y="83628"/>
                  <a:pt x="2474516" y="88068"/>
                </a:cubicBezTo>
                <a:cubicBezTo>
                  <a:pt x="2471097" y="93989"/>
                  <a:pt x="2464719" y="97671"/>
                  <a:pt x="2457875" y="97671"/>
                </a:cubicBezTo>
                <a:cubicBezTo>
                  <a:pt x="2454526" y="97671"/>
                  <a:pt x="2451213" y="96781"/>
                  <a:pt x="2448289" y="95092"/>
                </a:cubicBezTo>
                <a:cubicBezTo>
                  <a:pt x="2439131" y="89802"/>
                  <a:pt x="2435978" y="78039"/>
                  <a:pt x="2441265" y="68872"/>
                </a:cubicBezTo>
                <a:cubicBezTo>
                  <a:pt x="2444686" y="62951"/>
                  <a:pt x="2451063" y="59269"/>
                  <a:pt x="2457907" y="59269"/>
                </a:cubicBezTo>
                <a:close/>
                <a:moveTo>
                  <a:pt x="2701874" y="30085"/>
                </a:moveTo>
                <a:cubicBezTo>
                  <a:pt x="2705421" y="30085"/>
                  <a:pt x="2708925" y="31027"/>
                  <a:pt x="2712006" y="32808"/>
                </a:cubicBezTo>
                <a:cubicBezTo>
                  <a:pt x="2721702" y="38407"/>
                  <a:pt x="2725035" y="50854"/>
                  <a:pt x="2719436" y="60544"/>
                </a:cubicBezTo>
                <a:cubicBezTo>
                  <a:pt x="2715820" y="66810"/>
                  <a:pt x="2709077" y="70699"/>
                  <a:pt x="2701837" y="70699"/>
                </a:cubicBezTo>
                <a:cubicBezTo>
                  <a:pt x="2698290" y="70699"/>
                  <a:pt x="2694784" y="69756"/>
                  <a:pt x="2691702" y="67976"/>
                </a:cubicBezTo>
                <a:cubicBezTo>
                  <a:pt x="2682006" y="62382"/>
                  <a:pt x="2678672" y="49940"/>
                  <a:pt x="2684269" y="40245"/>
                </a:cubicBezTo>
                <a:cubicBezTo>
                  <a:pt x="2687885" y="33979"/>
                  <a:pt x="2694632" y="30085"/>
                  <a:pt x="2701874" y="30085"/>
                </a:cubicBezTo>
                <a:close/>
                <a:moveTo>
                  <a:pt x="2598664" y="0"/>
                </a:moveTo>
                <a:cubicBezTo>
                  <a:pt x="2600904" y="0"/>
                  <a:pt x="2603115" y="598"/>
                  <a:pt x="2605060" y="1723"/>
                </a:cubicBezTo>
                <a:cubicBezTo>
                  <a:pt x="2608029" y="3435"/>
                  <a:pt x="2610145" y="6197"/>
                  <a:pt x="2611033" y="9512"/>
                </a:cubicBezTo>
                <a:cubicBezTo>
                  <a:pt x="2611923" y="12826"/>
                  <a:pt x="2611473" y="16284"/>
                  <a:pt x="2609764" y="19247"/>
                </a:cubicBezTo>
                <a:cubicBezTo>
                  <a:pt x="2607478" y="23199"/>
                  <a:pt x="2603216" y="25663"/>
                  <a:pt x="2598644" y="25663"/>
                </a:cubicBezTo>
                <a:cubicBezTo>
                  <a:pt x="2596404" y="25663"/>
                  <a:pt x="2594190" y="25065"/>
                  <a:pt x="2592246" y="23940"/>
                </a:cubicBezTo>
                <a:cubicBezTo>
                  <a:pt x="2589270" y="22228"/>
                  <a:pt x="2587148" y="19460"/>
                  <a:pt x="2586261" y="16151"/>
                </a:cubicBezTo>
                <a:cubicBezTo>
                  <a:pt x="2585376" y="12843"/>
                  <a:pt x="2585831" y="9385"/>
                  <a:pt x="2587545" y="6421"/>
                </a:cubicBezTo>
                <a:cubicBezTo>
                  <a:pt x="2589828" y="2458"/>
                  <a:pt x="2594090" y="0"/>
                  <a:pt x="2598664" y="0"/>
                </a:cubicBezTo>
                <a:close/>
              </a:path>
            </a:pathLst>
          </a:custGeom>
          <a:solidFill>
            <a:schemeClr val="accent5"/>
          </a:solidFill>
        </p:spPr>
        <p:txBody>
          <a:bodyPr wrap="square">
            <a:noAutofit/>
          </a:bodyPr>
          <a:lstStyle>
            <a:lvl1pPr marL="0" indent="0">
              <a:spcBef>
                <a:spcPts val="0"/>
              </a:spcBef>
              <a:buFont typeface="DFB Sans Pro Static" panose="020B0604020202020204" pitchFamily="34" charset="0"/>
              <a:buNone/>
              <a:defRPr sz="100" b="0">
                <a:solidFill>
                  <a:schemeClr val="tx1">
                    <a:alpha val="0"/>
                  </a:schemeClr>
                </a:solidFill>
                <a:latin typeface="+mn-lt"/>
              </a:defRPr>
            </a:lvl1pPr>
            <a:lvl2pPr marL="0" indent="0">
              <a:spcBef>
                <a:spcPts val="0"/>
              </a:spcBef>
              <a:buFont typeface="DFB Sans Pro Static"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11" name="Platzhalter Spielfeld">
            <a:extLst>
              <a:ext uri="{FF2B5EF4-FFF2-40B4-BE49-F238E27FC236}">
                <a16:creationId xmlns:a16="http://schemas.microsoft.com/office/drawing/2014/main" id="{350EEBCB-9876-7627-0E0C-1CB26797B271}"/>
              </a:ext>
            </a:extLst>
          </p:cNvPr>
          <p:cNvSpPr>
            <a:spLocks noGrp="1" noChangeAspect="1"/>
          </p:cNvSpPr>
          <p:nvPr>
            <p:ph type="body" sz="quarter" idx="26" hasCustomPrompt="1"/>
          </p:nvPr>
        </p:nvSpPr>
        <p:spPr bwMode="gray">
          <a:xfrm>
            <a:off x="-600" y="3808499"/>
            <a:ext cx="12193201" cy="3049501"/>
          </a:xfrm>
          <a:custGeom>
            <a:avLst/>
            <a:gdLst>
              <a:gd name="connsiteX0" fmla="*/ 12191692 w 12193201"/>
              <a:gd name="connsiteY0" fmla="*/ 0 h 3049501"/>
              <a:gd name="connsiteX1" fmla="*/ 12191692 w 12193201"/>
              <a:gd name="connsiteY1" fmla="*/ 67352 h 3049501"/>
              <a:gd name="connsiteX2" fmla="*/ 12001843 w 12193201"/>
              <a:gd name="connsiteY2" fmla="*/ 209327 h 3049501"/>
              <a:gd name="connsiteX3" fmla="*/ 10875993 w 12193201"/>
              <a:gd name="connsiteY3" fmla="*/ 2570904 h 3049501"/>
              <a:gd name="connsiteX4" fmla="*/ 12193201 w 12193201"/>
              <a:gd name="connsiteY4" fmla="*/ 2570904 h 3049501"/>
              <a:gd name="connsiteX5" fmla="*/ 12193201 w 12193201"/>
              <a:gd name="connsiteY5" fmla="*/ 2570973 h 3049501"/>
              <a:gd name="connsiteX6" fmla="*/ 12193201 w 12193201"/>
              <a:gd name="connsiteY6" fmla="*/ 2625842 h 3049501"/>
              <a:gd name="connsiteX7" fmla="*/ 10875993 w 12193201"/>
              <a:gd name="connsiteY7" fmla="*/ 2625842 h 3049501"/>
              <a:gd name="connsiteX8" fmla="*/ 10895815 w 12193201"/>
              <a:gd name="connsiteY8" fmla="*/ 2953618 h 3049501"/>
              <a:gd name="connsiteX9" fmla="*/ 10912276 w 12193201"/>
              <a:gd name="connsiteY9" fmla="*/ 3049501 h 3049501"/>
              <a:gd name="connsiteX10" fmla="*/ 10857612 w 12193201"/>
              <a:gd name="connsiteY10" fmla="*/ 3049501 h 3049501"/>
              <a:gd name="connsiteX11" fmla="*/ 10842181 w 12193201"/>
              <a:gd name="connsiteY11" fmla="*/ 2959790 h 3049501"/>
              <a:gd name="connsiteX12" fmla="*/ 10822015 w 12193201"/>
              <a:gd name="connsiteY12" fmla="*/ 2625842 h 3049501"/>
              <a:gd name="connsiteX13" fmla="*/ 0 w 12193201"/>
              <a:gd name="connsiteY13" fmla="*/ 2625842 h 3049501"/>
              <a:gd name="connsiteX14" fmla="*/ 0 w 12193201"/>
              <a:gd name="connsiteY14" fmla="*/ 2570973 h 3049501"/>
              <a:gd name="connsiteX15" fmla="*/ 10822084 w 12193201"/>
              <a:gd name="connsiteY15" fmla="*/ 2570973 h 3049501"/>
              <a:gd name="connsiteX16" fmla="*/ 11967550 w 12193201"/>
              <a:gd name="connsiteY16" fmla="*/ 167694 h 304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3201" h="3049501">
                <a:moveTo>
                  <a:pt x="12191692" y="0"/>
                </a:moveTo>
                <a:lnTo>
                  <a:pt x="12191692" y="67352"/>
                </a:lnTo>
                <a:lnTo>
                  <a:pt x="12001843" y="209327"/>
                </a:lnTo>
                <a:cubicBezTo>
                  <a:pt x="11320504" y="771738"/>
                  <a:pt x="10884155" y="1620223"/>
                  <a:pt x="10875993" y="2570904"/>
                </a:cubicBezTo>
                <a:lnTo>
                  <a:pt x="12193201" y="2570904"/>
                </a:lnTo>
                <a:lnTo>
                  <a:pt x="12193201" y="2570973"/>
                </a:lnTo>
                <a:lnTo>
                  <a:pt x="12193201" y="2625842"/>
                </a:lnTo>
                <a:lnTo>
                  <a:pt x="10875993" y="2625842"/>
                </a:lnTo>
                <a:cubicBezTo>
                  <a:pt x="10877023" y="2736541"/>
                  <a:pt x="10883538" y="2845936"/>
                  <a:pt x="10895815" y="2953618"/>
                </a:cubicBezTo>
                <a:lnTo>
                  <a:pt x="10912276" y="3049501"/>
                </a:lnTo>
                <a:lnTo>
                  <a:pt x="10857612" y="3049501"/>
                </a:lnTo>
                <a:lnTo>
                  <a:pt x="10842181" y="2959790"/>
                </a:lnTo>
                <a:cubicBezTo>
                  <a:pt x="10829629" y="2850120"/>
                  <a:pt x="10822976" y="2738667"/>
                  <a:pt x="10822015" y="2625842"/>
                </a:cubicBezTo>
                <a:lnTo>
                  <a:pt x="0" y="2625842"/>
                </a:lnTo>
                <a:lnTo>
                  <a:pt x="0" y="2570973"/>
                </a:lnTo>
                <a:lnTo>
                  <a:pt x="10822084" y="2570973"/>
                </a:lnTo>
                <a:cubicBezTo>
                  <a:pt x="10830246" y="1603489"/>
                  <a:pt x="11274208" y="740051"/>
                  <a:pt x="11967550" y="167694"/>
                </a:cubicBezTo>
                <a:close/>
              </a:path>
            </a:pathLst>
          </a:custGeom>
          <a:solidFill>
            <a:schemeClr val="accent5"/>
          </a:solidFill>
        </p:spPr>
        <p:txBody>
          <a:bodyPr wrap="square">
            <a:noAutofit/>
          </a:bodyPr>
          <a:lstStyle>
            <a:lvl1pPr marL="0" indent="0">
              <a:spcBef>
                <a:spcPts val="0"/>
              </a:spcBef>
              <a:buFont typeface="DFB Sans Pro Static" panose="020B0604020202020204" pitchFamily="34" charset="0"/>
              <a:buNone/>
              <a:defRPr sz="100" b="0">
                <a:solidFill>
                  <a:schemeClr val="tx1">
                    <a:alpha val="0"/>
                  </a:schemeClr>
                </a:solidFill>
                <a:latin typeface="+mn-lt"/>
              </a:defRPr>
            </a:lvl1pPr>
            <a:lvl2pPr marL="0" indent="0">
              <a:spcBef>
                <a:spcPts val="0"/>
              </a:spcBef>
              <a:buFont typeface="DFB Sans Pro Static"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15" name="Textplatzhalter 1">
            <a:extLst>
              <a:ext uri="{FF2B5EF4-FFF2-40B4-BE49-F238E27FC236}">
                <a16:creationId xmlns:a16="http://schemas.microsoft.com/office/drawing/2014/main" id="{A3598127-0F44-71CA-BCF8-5BBA33CA49B6}"/>
              </a:ext>
            </a:extLst>
          </p:cNvPr>
          <p:cNvSpPr>
            <a:spLocks noGrp="1"/>
          </p:cNvSpPr>
          <p:nvPr>
            <p:ph type="body" sz="quarter" idx="13" hasCustomPrompt="1"/>
          </p:nvPr>
        </p:nvSpPr>
        <p:spPr bwMode="gray">
          <a:xfrm>
            <a:off x="443372" y="423712"/>
            <a:ext cx="5832000" cy="184666"/>
          </a:xfrm>
        </p:spPr>
        <p:txBody>
          <a:bodyPr wrap="square" anchor="b">
            <a:spAutoFit/>
          </a:bodyPr>
          <a:lstStyle>
            <a:lvl1pPr marL="0" indent="0">
              <a:spcBef>
                <a:spcPts val="0"/>
              </a:spcBef>
              <a:buFont typeface="DFB Sans Pro Static" panose="020B0604020202020204" pitchFamily="34" charset="0"/>
              <a:buNone/>
              <a:defRPr sz="1200" b="0" u="sng" cap="all" baseline="0">
                <a:solidFill>
                  <a:schemeClr val="tx2"/>
                </a:solidFill>
                <a:latin typeface="DFB Sans Pro Static" panose="020B0504040101010104" pitchFamily="34" charset="0"/>
              </a:defRPr>
            </a:lvl1pPr>
            <a:lvl2pPr marL="0" indent="0">
              <a:spcBef>
                <a:spcPts val="0"/>
              </a:spcBef>
              <a:buFont typeface="DFB Sans Pro Static" panose="020B0604020202020204" pitchFamily="34" charset="0"/>
              <a:buNone/>
              <a:defRPr sz="1200" b="0" u="sng" cap="all" baseline="0">
                <a:solidFill>
                  <a:schemeClr val="tx2"/>
                </a:solidFill>
                <a:latin typeface="DFB Sans Pro Static" panose="020B0504040101010104" pitchFamily="34" charset="0"/>
              </a:defRPr>
            </a:lvl2pPr>
            <a:lvl3pPr marL="0" indent="0">
              <a:spcBef>
                <a:spcPts val="0"/>
              </a:spcBef>
              <a:buNone/>
              <a:defRPr sz="1200" b="0" u="sng" cap="all" baseline="0">
                <a:solidFill>
                  <a:schemeClr val="tx2"/>
                </a:solidFill>
                <a:latin typeface="DFB Sans Pro Static" panose="020B0504040101010104" pitchFamily="34" charset="0"/>
              </a:defRPr>
            </a:lvl3pPr>
            <a:lvl4pPr marL="0" indent="0">
              <a:spcBef>
                <a:spcPts val="0"/>
              </a:spcBef>
              <a:buNone/>
              <a:defRPr sz="1200" b="0" u="sng" cap="all" baseline="0">
                <a:solidFill>
                  <a:schemeClr val="tx2"/>
                </a:solidFill>
                <a:latin typeface="DFB Sans Pro Static" panose="020B0504040101010104" pitchFamily="34" charset="0"/>
              </a:defRPr>
            </a:lvl4pPr>
            <a:lvl5pPr marL="0" indent="0">
              <a:spcBef>
                <a:spcPts val="0"/>
              </a:spcBef>
              <a:buNone/>
              <a:defRPr sz="1200" b="0" u="sng" cap="all" baseline="0">
                <a:solidFill>
                  <a:schemeClr val="tx2"/>
                </a:solidFill>
                <a:latin typeface="DFB Sans Pro Static" panose="020B0504040101010104" pitchFamily="34" charset="0"/>
              </a:defRPr>
            </a:lvl5pPr>
            <a:lvl6pPr marL="0" indent="0">
              <a:spcBef>
                <a:spcPts val="0"/>
              </a:spcBef>
              <a:buNone/>
              <a:defRPr sz="1200" b="0" u="sng" cap="all" baseline="0">
                <a:solidFill>
                  <a:schemeClr val="tx2"/>
                </a:solidFill>
                <a:latin typeface="DFB Sans Pro Static" panose="020B0504040101010104" pitchFamily="34" charset="0"/>
              </a:defRPr>
            </a:lvl6pPr>
            <a:lvl7pPr marL="0" indent="0">
              <a:spcBef>
                <a:spcPts val="0"/>
              </a:spcBef>
              <a:buNone/>
              <a:defRPr sz="1200" b="0" u="sng" cap="all" baseline="0">
                <a:solidFill>
                  <a:schemeClr val="tx2"/>
                </a:solidFill>
                <a:latin typeface="DFB Sans Pro Static" panose="020B0504040101010104" pitchFamily="34" charset="0"/>
              </a:defRPr>
            </a:lvl7pPr>
            <a:lvl8pPr marL="0" indent="0">
              <a:spcBef>
                <a:spcPts val="0"/>
              </a:spcBef>
              <a:buNone/>
              <a:defRPr sz="1200" b="0" u="sng" cap="all" baseline="0">
                <a:solidFill>
                  <a:schemeClr val="tx2"/>
                </a:solidFill>
                <a:latin typeface="DFB Sans Pro Static" panose="020B0504040101010104" pitchFamily="34" charset="0"/>
              </a:defRPr>
            </a:lvl8pPr>
            <a:lvl9pPr marL="0" indent="0">
              <a:spcBef>
                <a:spcPts val="0"/>
              </a:spcBef>
              <a:buNone/>
              <a:defRPr sz="1200" b="0" u="sng" cap="all" baseline="0">
                <a:solidFill>
                  <a:schemeClr val="tx2"/>
                </a:solidFill>
                <a:latin typeface="DFB Sans Pro Static" panose="020B0504040101010104" pitchFamily="34" charset="0"/>
              </a:defRPr>
            </a:lvl9pPr>
          </a:lstStyle>
          <a:p>
            <a:pPr lvl="0"/>
            <a:r>
              <a:rPr lang="de-DE" dirty="0"/>
              <a:t>Kapitelüberschrift bearbeiten</a:t>
            </a:r>
          </a:p>
        </p:txBody>
      </p:sp>
      <p:sp>
        <p:nvSpPr>
          <p:cNvPr id="2" name="Titel 1">
            <a:extLst>
              <a:ext uri="{FF2B5EF4-FFF2-40B4-BE49-F238E27FC236}">
                <a16:creationId xmlns:a16="http://schemas.microsoft.com/office/drawing/2014/main" id="{5C86467B-FA5E-7E9D-F6C2-A827B7E1B370}"/>
              </a:ext>
            </a:extLst>
          </p:cNvPr>
          <p:cNvSpPr>
            <a:spLocks noGrp="1"/>
          </p:cNvSpPr>
          <p:nvPr>
            <p:ph type="title" hasCustomPrompt="1"/>
          </p:nvPr>
        </p:nvSpPr>
        <p:spPr bwMode="gray">
          <a:xfrm>
            <a:off x="443372" y="692696"/>
            <a:ext cx="5832000" cy="443198"/>
          </a:xfrm>
        </p:spPr>
        <p:txBody>
          <a:bodyPr/>
          <a:lstStyle>
            <a:lvl1pPr>
              <a:defRPr>
                <a:solidFill>
                  <a:schemeClr val="tx2"/>
                </a:solidFill>
                <a:latin typeface="DFB Sans Pro Static Black" panose="020B0A04040101010104" pitchFamily="34" charset="0"/>
              </a:defRPr>
            </a:lvl1pPr>
          </a:lstStyle>
          <a:p>
            <a:r>
              <a:rPr lang="de-DE" dirty="0"/>
              <a:t>Folientitel bearbeiten </a:t>
            </a:r>
          </a:p>
        </p:txBody>
      </p:sp>
      <p:sp>
        <p:nvSpPr>
          <p:cNvPr id="7" name="Textplatzhalter 2">
            <a:extLst>
              <a:ext uri="{FF2B5EF4-FFF2-40B4-BE49-F238E27FC236}">
                <a16:creationId xmlns:a16="http://schemas.microsoft.com/office/drawing/2014/main" id="{B35363B7-F667-4308-DD38-EAFB9F7A7A47}"/>
              </a:ext>
            </a:extLst>
          </p:cNvPr>
          <p:cNvSpPr>
            <a:spLocks noGrp="1"/>
          </p:cNvSpPr>
          <p:nvPr>
            <p:ph type="body" sz="quarter" idx="14" hasCustomPrompt="1"/>
          </p:nvPr>
        </p:nvSpPr>
        <p:spPr bwMode="gray">
          <a:xfrm>
            <a:off x="443372" y="1772816"/>
            <a:ext cx="5832000" cy="1526059"/>
          </a:xfrm>
        </p:spPr>
        <p:txBody>
          <a:bodyPr>
            <a:spAutoFit/>
          </a:bodyPr>
          <a:lstStyle>
            <a:lvl1pPr>
              <a:defRPr>
                <a:latin typeface="DFB Sans Pro Static" panose="020B0504040101010104" pitchFamily="34" charset="0"/>
              </a:defRPr>
            </a:lvl1pPr>
            <a:lvl2pPr>
              <a:defRPr>
                <a:latin typeface="DFB Sans Pro Static" panose="020B0504040101010104" pitchFamily="34" charset="0"/>
              </a:defRPr>
            </a:lvl2pPr>
            <a:lvl3pPr>
              <a:defRPr>
                <a:latin typeface="DFB Sans Pro Static" panose="020B0504040101010104" pitchFamily="34" charset="0"/>
              </a:defRPr>
            </a:lvl3pPr>
            <a:lvl4pPr>
              <a:defRPr>
                <a:latin typeface="DFB Sans Pro Static" panose="020B0504040101010104" pitchFamily="34" charset="0"/>
              </a:defRPr>
            </a:lvl4pPr>
            <a:lvl5pPr>
              <a:defRPr>
                <a:latin typeface="DFB Sans Pro Static" panose="020B0504040101010104" pitchFamily="34" charset="0"/>
              </a:defRPr>
            </a:lvl5pPr>
            <a:lvl6pPr>
              <a:defRPr>
                <a:latin typeface="DFB Sans Pro Static" panose="020B0504040101010104" pitchFamily="34" charset="0"/>
              </a:defRPr>
            </a:lvl6pPr>
            <a:lvl7pPr>
              <a:defRPr>
                <a:latin typeface="DFB Sans Pro Static" panose="020B0504040101010104" pitchFamily="34" charset="0"/>
              </a:defRPr>
            </a:lvl7pPr>
            <a:lvl8pPr>
              <a:defRPr>
                <a:latin typeface="DFB Sans Pro Static" panose="020B0504040101010104" pitchFamily="34" charset="0"/>
              </a:defRPr>
            </a:lvl8pPr>
            <a:lvl9pPr>
              <a:defRPr>
                <a:latin typeface="DFB Sans Pro Static" panose="020B0504040101010104" pitchFamily="34" charset="0"/>
              </a:defRPr>
            </a:lvl9pPr>
          </a:lstStyle>
          <a:p>
            <a:pPr lvl="0"/>
            <a:r>
              <a:rPr lang="de-DE" dirty="0"/>
              <a:t>Text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Textplatzhalter 3">
            <a:extLst>
              <a:ext uri="{FF2B5EF4-FFF2-40B4-BE49-F238E27FC236}">
                <a16:creationId xmlns:a16="http://schemas.microsoft.com/office/drawing/2014/main" id="{46C124A8-DF56-B4B0-6966-C8DE36673432}"/>
              </a:ext>
            </a:extLst>
          </p:cNvPr>
          <p:cNvSpPr>
            <a:spLocks noGrp="1"/>
          </p:cNvSpPr>
          <p:nvPr>
            <p:ph type="body" sz="quarter" idx="15" hasCustomPrompt="1"/>
          </p:nvPr>
        </p:nvSpPr>
        <p:spPr bwMode="gray">
          <a:xfrm>
            <a:off x="443372" y="6088650"/>
            <a:ext cx="3528000" cy="184666"/>
          </a:xfrm>
        </p:spPr>
        <p:txBody>
          <a:bodyPr anchor="b">
            <a:spAutoFit/>
          </a:bodyPr>
          <a:lstStyle>
            <a:lvl1pPr marL="0" indent="0">
              <a:spcBef>
                <a:spcPts val="0"/>
              </a:spcBef>
              <a:buFont typeface="DFB Sans Pro Static" panose="020B0604020202020204" pitchFamily="34" charset="0"/>
              <a:buNone/>
              <a:defRPr sz="1200" b="0">
                <a:solidFill>
                  <a:schemeClr val="tx2"/>
                </a:solidFill>
                <a:latin typeface="DFB Sans Pro Static" panose="020B0504040101010104" pitchFamily="34" charset="0"/>
              </a:defRPr>
            </a:lvl1pPr>
            <a:lvl2pPr marL="0" indent="0">
              <a:spcBef>
                <a:spcPts val="0"/>
              </a:spcBef>
              <a:buFont typeface="DFB Sans Pro Static" panose="020B0604020202020204" pitchFamily="34" charset="0"/>
              <a:buNone/>
              <a:defRPr sz="1200" b="0">
                <a:solidFill>
                  <a:schemeClr val="tx2"/>
                </a:solidFill>
                <a:latin typeface="DFB Sans Pro Static" panose="020B0504040101010104" pitchFamily="34" charset="0"/>
              </a:defRPr>
            </a:lvl2pPr>
            <a:lvl3pPr marL="0" indent="0">
              <a:spcBef>
                <a:spcPts val="0"/>
              </a:spcBef>
              <a:buNone/>
              <a:defRPr sz="1200" b="0">
                <a:solidFill>
                  <a:schemeClr val="tx2"/>
                </a:solidFill>
                <a:latin typeface="DFB Sans Pro Static" panose="020B0504040101010104" pitchFamily="34" charset="0"/>
              </a:defRPr>
            </a:lvl3pPr>
            <a:lvl4pPr marL="0" indent="0">
              <a:spcBef>
                <a:spcPts val="0"/>
              </a:spcBef>
              <a:buNone/>
              <a:defRPr sz="1200" b="0">
                <a:solidFill>
                  <a:schemeClr val="tx2"/>
                </a:solidFill>
                <a:latin typeface="DFB Sans Pro Static" panose="020B0504040101010104" pitchFamily="34" charset="0"/>
              </a:defRPr>
            </a:lvl4pPr>
            <a:lvl5pPr marL="0" indent="0">
              <a:spcBef>
                <a:spcPts val="0"/>
              </a:spcBef>
              <a:buNone/>
              <a:defRPr sz="1200" b="0">
                <a:solidFill>
                  <a:schemeClr val="tx2"/>
                </a:solidFill>
                <a:latin typeface="DFB Sans Pro Static" panose="020B0504040101010104" pitchFamily="34" charset="0"/>
              </a:defRPr>
            </a:lvl5pPr>
            <a:lvl6pPr marL="0" indent="0">
              <a:spcBef>
                <a:spcPts val="0"/>
              </a:spcBef>
              <a:buNone/>
              <a:defRPr sz="1200" b="0">
                <a:solidFill>
                  <a:schemeClr val="tx2"/>
                </a:solidFill>
                <a:latin typeface="DFB Sans Pro Static" panose="020B0504040101010104" pitchFamily="34" charset="0"/>
              </a:defRPr>
            </a:lvl6pPr>
            <a:lvl7pPr marL="0" indent="0">
              <a:spcBef>
                <a:spcPts val="0"/>
              </a:spcBef>
              <a:buNone/>
              <a:defRPr sz="1200" b="0">
                <a:solidFill>
                  <a:schemeClr val="tx2"/>
                </a:solidFill>
                <a:latin typeface="DFB Sans Pro Static" panose="020B0504040101010104" pitchFamily="34" charset="0"/>
              </a:defRPr>
            </a:lvl7pPr>
            <a:lvl8pPr marL="0" indent="0">
              <a:spcBef>
                <a:spcPts val="0"/>
              </a:spcBef>
              <a:buNone/>
              <a:defRPr sz="1200" b="0">
                <a:solidFill>
                  <a:schemeClr val="tx2"/>
                </a:solidFill>
                <a:latin typeface="DFB Sans Pro Static" panose="020B0504040101010104" pitchFamily="34" charset="0"/>
              </a:defRPr>
            </a:lvl8pPr>
            <a:lvl9pPr marL="0" indent="0">
              <a:spcBef>
                <a:spcPts val="0"/>
              </a:spcBef>
              <a:buNone/>
              <a:defRPr sz="1200" b="0">
                <a:solidFill>
                  <a:schemeClr val="tx2"/>
                </a:solidFill>
                <a:latin typeface="DFB Sans Pro Static" panose="020B0504040101010104" pitchFamily="34" charset="0"/>
              </a:defRPr>
            </a:lvl9pPr>
          </a:lstStyle>
          <a:p>
            <a:pPr lvl="0"/>
            <a:r>
              <a:rPr lang="de-DE" dirty="0"/>
              <a:t>Bildunterschrift bearbeiten (optional)</a:t>
            </a:r>
          </a:p>
        </p:txBody>
      </p:sp>
      <p:sp>
        <p:nvSpPr>
          <p:cNvPr id="3" name="Datumsplatzhalter">
            <a:extLst>
              <a:ext uri="{FF2B5EF4-FFF2-40B4-BE49-F238E27FC236}">
                <a16:creationId xmlns:a16="http://schemas.microsoft.com/office/drawing/2014/main" id="{27BE2758-6A81-0E74-76D9-1EF519F03AD1}"/>
              </a:ext>
            </a:extLst>
          </p:cNvPr>
          <p:cNvSpPr>
            <a:spLocks noGrp="1"/>
          </p:cNvSpPr>
          <p:nvPr>
            <p:ph type="dt" sz="half" idx="10"/>
          </p:nvPr>
        </p:nvSpPr>
        <p:spPr bwMode="gray"/>
        <p:txBody>
          <a:bodyPr/>
          <a:lstStyle/>
          <a:p>
            <a:r>
              <a:rPr lang="de-DE"/>
              <a:t>01.07.2026</a:t>
            </a:r>
          </a:p>
        </p:txBody>
      </p:sp>
      <p:sp>
        <p:nvSpPr>
          <p:cNvPr id="4" name="Fußzeilenplatzhalter">
            <a:extLst>
              <a:ext uri="{FF2B5EF4-FFF2-40B4-BE49-F238E27FC236}">
                <a16:creationId xmlns:a16="http://schemas.microsoft.com/office/drawing/2014/main" id="{054D2E35-072B-CB31-0856-AED37172F57F}"/>
              </a:ext>
            </a:extLst>
          </p:cNvPr>
          <p:cNvSpPr>
            <a:spLocks noGrp="1"/>
          </p:cNvSpPr>
          <p:nvPr>
            <p:ph type="ftr" sz="quarter" idx="11"/>
          </p:nvPr>
        </p:nvSpPr>
        <p:spPr bwMode="gray"/>
        <p:txBody>
          <a:bodyPr/>
          <a:lstStyle/>
          <a:p>
            <a:r>
              <a:rPr lang="de-DE"/>
              <a:t>| Regeländerungen Details</a:t>
            </a:r>
          </a:p>
        </p:txBody>
      </p:sp>
    </p:spTree>
    <p:extLst>
      <p:ext uri="{BB962C8B-B14F-4D97-AF65-F5344CB8AC3E}">
        <p14:creationId xmlns:p14="http://schemas.microsoft.com/office/powerpoint/2010/main" val="3614319756"/>
      </p:ext>
    </p:extLst>
  </p:cSld>
  <p:clrMapOvr>
    <a:masterClrMapping/>
  </p:clrMapOvr>
  <p:extLst>
    <p:ext uri="{DCECCB84-F9BA-43D5-87BE-67443E8EF086}">
      <p15:sldGuideLst xmlns:p15="http://schemas.microsoft.com/office/powerpoint/2012/main">
        <p15:guide id="1" pos="2502">
          <p15:clr>
            <a:srgbClr val="FBAE40"/>
          </p15:clr>
        </p15:guide>
        <p15:guide id="2" pos="2729">
          <p15:clr>
            <a:srgbClr val="FBAE40"/>
          </p15:clr>
        </p15:guide>
        <p15:guide id="3" pos="4951">
          <p15:clr>
            <a:srgbClr val="FBAE40"/>
          </p15:clr>
        </p15:guide>
        <p15:guide id="4" pos="5178">
          <p15:clr>
            <a:srgbClr val="FBAE40"/>
          </p15:clr>
        </p15:guide>
        <p15:guide id="5" pos="3727">
          <p15:clr>
            <a:srgbClr val="F26B43"/>
          </p15:clr>
        </p15:guide>
        <p15:guide id="6" pos="3953">
          <p15:clr>
            <a:srgbClr val="F26B43"/>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 Titel, Text und Bild V3">
    <p:spTree>
      <p:nvGrpSpPr>
        <p:cNvPr id="1" name=""/>
        <p:cNvGrpSpPr/>
        <p:nvPr/>
      </p:nvGrpSpPr>
      <p:grpSpPr>
        <a:xfrm>
          <a:off x="0" y="0"/>
          <a:ext cx="0" cy="0"/>
          <a:chOff x="0" y="0"/>
          <a:chExt cx="0" cy="0"/>
        </a:xfrm>
      </p:grpSpPr>
      <p:sp>
        <p:nvSpPr>
          <p:cNvPr id="6" name="Bildplatzhalter 1">
            <a:extLst>
              <a:ext uri="{FF2B5EF4-FFF2-40B4-BE49-F238E27FC236}">
                <a16:creationId xmlns:a16="http://schemas.microsoft.com/office/drawing/2014/main" id="{643C42B0-8D37-FFF6-230F-3FB858E59F0B}"/>
              </a:ext>
            </a:extLst>
          </p:cNvPr>
          <p:cNvSpPr>
            <a:spLocks noGrp="1" noChangeAspect="1"/>
          </p:cNvSpPr>
          <p:nvPr>
            <p:ph type="pic" sz="quarter" idx="28" hasCustomPrompt="1"/>
          </p:nvPr>
        </p:nvSpPr>
        <p:spPr bwMode="gray">
          <a:xfrm>
            <a:off x="-600" y="1"/>
            <a:ext cx="12193200" cy="6857999"/>
          </a:xfrm>
          <a:prstGeom prst="rect">
            <a:avLst/>
          </a:prstGeom>
          <a:solidFill>
            <a:srgbClr val="334C4F"/>
          </a:solidFill>
        </p:spPr>
        <p:txBody>
          <a:bodyPr wrap="square" lIns="8568000" rIns="648000" bIns="1080000" anchor="ctr">
            <a:noAutofit/>
          </a:bodyPr>
          <a:lstStyle>
            <a:lvl1pPr algn="ctr">
              <a:defRPr sz="1400" b="0">
                <a:solidFill>
                  <a:schemeClr val="accent5"/>
                </a:solidFill>
                <a:latin typeface="DFB Sans Pro Static" panose="020B0504040101010104" pitchFamily="34" charset="0"/>
              </a:defRPr>
            </a:lvl1pPr>
          </a:lstStyle>
          <a:p>
            <a:r>
              <a:rPr lang="de-DE" dirty="0"/>
              <a:t>So fügen Sie ein Hintergrundbild ein: Bitte wählen Sie ein Bild aus, indem Sie auf den Reiter „Einfügen“ klicken und den Befehl „Bilder“ wählen.</a:t>
            </a:r>
          </a:p>
        </p:txBody>
      </p:sp>
      <p:sp>
        <p:nvSpPr>
          <p:cNvPr id="31" name="Platzhalter Transparenz">
            <a:extLst>
              <a:ext uri="{FF2B5EF4-FFF2-40B4-BE49-F238E27FC236}">
                <a16:creationId xmlns:a16="http://schemas.microsoft.com/office/drawing/2014/main" id="{7D8F304F-8951-D7D8-83A5-F615491DAF7D}"/>
              </a:ext>
            </a:extLst>
          </p:cNvPr>
          <p:cNvSpPr>
            <a:spLocks noGrp="1" noChangeAspect="1"/>
          </p:cNvSpPr>
          <p:nvPr>
            <p:ph type="body" sz="quarter" idx="33" hasCustomPrompt="1"/>
          </p:nvPr>
        </p:nvSpPr>
        <p:spPr bwMode="gray">
          <a:xfrm>
            <a:off x="-600" y="0"/>
            <a:ext cx="8220836" cy="6858000"/>
          </a:xfrm>
          <a:gradFill flip="none" rotWithShape="1">
            <a:gsLst>
              <a:gs pos="0">
                <a:srgbClr val="000000">
                  <a:alpha val="65000"/>
                </a:srgbClr>
              </a:gs>
              <a:gs pos="100000">
                <a:srgbClr val="000000">
                  <a:alpha val="0"/>
                </a:srgbClr>
              </a:gs>
            </a:gsLst>
            <a:lin ang="0" scaled="1"/>
            <a:tileRect/>
          </a:gradFill>
        </p:spPr>
        <p:txBody>
          <a:bodyPr/>
          <a:lstStyle>
            <a:lvl1pPr marL="0" indent="0">
              <a:spcBef>
                <a:spcPts val="0"/>
              </a:spcBef>
              <a:buFont typeface="DFB Sans Pro Static" panose="020B0604020202020204" pitchFamily="34" charset="0"/>
              <a:buNone/>
              <a:defRPr sz="100" b="0">
                <a:solidFill>
                  <a:schemeClr val="tx1">
                    <a:alpha val="0"/>
                  </a:schemeClr>
                </a:solidFill>
                <a:latin typeface="+mn-lt"/>
              </a:defRPr>
            </a:lvl1pPr>
            <a:lvl2pPr marL="0" indent="0">
              <a:spcBef>
                <a:spcPts val="0"/>
              </a:spcBef>
              <a:buFont typeface="DFB Sans Pro Static"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8" name="Platzhalter Brand Marke">
            <a:extLst>
              <a:ext uri="{FF2B5EF4-FFF2-40B4-BE49-F238E27FC236}">
                <a16:creationId xmlns:a16="http://schemas.microsoft.com/office/drawing/2014/main" id="{F8D9F909-DCAB-5D64-70CF-D377D5240E2A}"/>
              </a:ext>
            </a:extLst>
          </p:cNvPr>
          <p:cNvSpPr>
            <a:spLocks noGrp="1" noChangeAspect="1"/>
          </p:cNvSpPr>
          <p:nvPr>
            <p:ph type="body" sz="quarter" idx="35" hasCustomPrompt="1"/>
          </p:nvPr>
        </p:nvSpPr>
        <p:spPr bwMode="gray">
          <a:xfrm>
            <a:off x="12192000" y="6858000"/>
            <a:ext cx="0" cy="0"/>
          </a:xfrm>
          <a:custGeom>
            <a:avLst/>
            <a:gdLst>
              <a:gd name="connsiteX0" fmla="*/ 0 w 12193200"/>
              <a:gd name="connsiteY0" fmla="*/ 0 h 763735"/>
              <a:gd name="connsiteX1" fmla="*/ 12193200 w 12193200"/>
              <a:gd name="connsiteY1" fmla="*/ 0 h 763735"/>
              <a:gd name="connsiteX2" fmla="*/ 12193200 w 12193200"/>
              <a:gd name="connsiteY2" fmla="*/ 763735 h 763735"/>
              <a:gd name="connsiteX3" fmla="*/ 0 w 12193200"/>
              <a:gd name="connsiteY3" fmla="*/ 763735 h 763735"/>
            </a:gdLst>
            <a:ahLst/>
            <a:cxnLst>
              <a:cxn ang="0">
                <a:pos x="connsiteX0" y="connsiteY0"/>
              </a:cxn>
              <a:cxn ang="0">
                <a:pos x="connsiteX1" y="connsiteY1"/>
              </a:cxn>
              <a:cxn ang="0">
                <a:pos x="connsiteX2" y="connsiteY2"/>
              </a:cxn>
              <a:cxn ang="0">
                <a:pos x="connsiteX3" y="connsiteY3"/>
              </a:cxn>
            </a:cxnLst>
            <a:rect l="l" t="t" r="r" b="b"/>
            <a:pathLst>
              <a:path w="12193200" h="763735">
                <a:moveTo>
                  <a:pt x="0" y="0"/>
                </a:moveTo>
                <a:lnTo>
                  <a:pt x="12193200" y="0"/>
                </a:lnTo>
                <a:lnTo>
                  <a:pt x="12193200" y="763735"/>
                </a:lnTo>
                <a:lnTo>
                  <a:pt x="0" y="763735"/>
                </a:lnTo>
                <a:close/>
              </a:path>
            </a:pathLst>
          </a:custGeom>
          <a:noFill/>
        </p:spPr>
        <p:txBody>
          <a:bodyPr wrap="square">
            <a:noAutofit/>
          </a:bodyPr>
          <a:lstStyle>
            <a:lvl1pPr marL="0" indent="0">
              <a:spcBef>
                <a:spcPts val="0"/>
              </a:spcBef>
              <a:buFont typeface="Arial" panose="020B0604020202020204" pitchFamily="34" charset="0"/>
              <a:buNone/>
              <a:defRPr sz="100" b="0">
                <a:solidFill>
                  <a:schemeClr val="tx1">
                    <a:alpha val="0"/>
                  </a:schemeClr>
                </a:solidFill>
                <a:latin typeface="+mn-lt"/>
              </a:defRPr>
            </a:lvl1pPr>
            <a:lvl2pPr marL="0" indent="0">
              <a:spcBef>
                <a:spcPts val="0"/>
              </a:spcBef>
              <a:buFont typeface="Arial"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25" name="Platzhalter Logo">
            <a:extLst>
              <a:ext uri="{FF2B5EF4-FFF2-40B4-BE49-F238E27FC236}">
                <a16:creationId xmlns:a16="http://schemas.microsoft.com/office/drawing/2014/main" id="{BF7FBE23-0E53-EC0C-4810-BCEFC6188FC4}"/>
              </a:ext>
            </a:extLst>
          </p:cNvPr>
          <p:cNvSpPr>
            <a:spLocks noGrp="1" noChangeAspect="1"/>
          </p:cNvSpPr>
          <p:nvPr>
            <p:ph type="body" sz="quarter" idx="30" hasCustomPrompt="1"/>
          </p:nvPr>
        </p:nvSpPr>
        <p:spPr bwMode="gray">
          <a:xfrm>
            <a:off x="10794628" y="458776"/>
            <a:ext cx="954000" cy="954000"/>
          </a:xfrm>
          <a:custGeom>
            <a:avLst/>
            <a:gdLst>
              <a:gd name="connsiteX0" fmla="*/ 0 w 954000"/>
              <a:gd name="connsiteY0" fmla="*/ 0 h 954000"/>
              <a:gd name="connsiteX1" fmla="*/ 954000 w 954000"/>
              <a:gd name="connsiteY1" fmla="*/ 0 h 954000"/>
              <a:gd name="connsiteX2" fmla="*/ 954000 w 954000"/>
              <a:gd name="connsiteY2" fmla="*/ 954000 h 954000"/>
              <a:gd name="connsiteX3" fmla="*/ 0 w 954000"/>
              <a:gd name="connsiteY3" fmla="*/ 954000 h 954000"/>
            </a:gdLst>
            <a:ahLst/>
            <a:cxnLst>
              <a:cxn ang="0">
                <a:pos x="connsiteX0" y="connsiteY0"/>
              </a:cxn>
              <a:cxn ang="0">
                <a:pos x="connsiteX1" y="connsiteY1"/>
              </a:cxn>
              <a:cxn ang="0">
                <a:pos x="connsiteX2" y="connsiteY2"/>
              </a:cxn>
              <a:cxn ang="0">
                <a:pos x="connsiteX3" y="connsiteY3"/>
              </a:cxn>
            </a:cxnLst>
            <a:rect l="l" t="t" r="r" b="b"/>
            <a:pathLst>
              <a:path w="954000" h="954000">
                <a:moveTo>
                  <a:pt x="0" y="0"/>
                </a:moveTo>
                <a:lnTo>
                  <a:pt x="954000" y="0"/>
                </a:lnTo>
                <a:lnTo>
                  <a:pt x="954000" y="954000"/>
                </a:lnTo>
                <a:lnTo>
                  <a:pt x="0" y="954000"/>
                </a:lnTo>
                <a:close/>
              </a:path>
            </a:pathLst>
          </a:custGeom>
          <a:blipFill>
            <a:blip>
              <a:extLst>
                <a:ext uri="{96DAC541-7B7A-43D3-8B79-37D633B846F1}">
                  <asvg:svgBlip xmlns:asvg="http://schemas.microsoft.com/office/drawing/2016/SVG/main" r:embed="rId2"/>
                </a:ext>
              </a:extLst>
            </a:blip>
            <a:stretch>
              <a:fillRect/>
            </a:stretch>
          </a:blipFill>
        </p:spPr>
        <p:txBody>
          <a:bodyPr wrap="square">
            <a:noAutofit/>
          </a:bodyPr>
          <a:lstStyle>
            <a:lvl1pPr marL="0" indent="0">
              <a:spcBef>
                <a:spcPts val="0"/>
              </a:spcBef>
              <a:buFont typeface="DFB Sans Pro Static" panose="020B0604020202020204" pitchFamily="34" charset="0"/>
              <a:buNone/>
              <a:defRPr sz="100" b="0">
                <a:solidFill>
                  <a:schemeClr val="tx1">
                    <a:alpha val="0"/>
                  </a:schemeClr>
                </a:solidFill>
                <a:latin typeface="+mn-lt"/>
              </a:defRPr>
            </a:lvl1pPr>
            <a:lvl2pPr marL="0" indent="0">
              <a:spcBef>
                <a:spcPts val="0"/>
              </a:spcBef>
              <a:buFont typeface="DFB Sans Pro Static"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14" name="Platzhalter Superzeichen">
            <a:extLst>
              <a:ext uri="{FF2B5EF4-FFF2-40B4-BE49-F238E27FC236}">
                <a16:creationId xmlns:a16="http://schemas.microsoft.com/office/drawing/2014/main" id="{EF454B68-DCBC-6E57-CB16-546F7C4E56DE}"/>
              </a:ext>
            </a:extLst>
          </p:cNvPr>
          <p:cNvSpPr>
            <a:spLocks noGrp="1" noChangeAspect="1"/>
          </p:cNvSpPr>
          <p:nvPr>
            <p:ph type="body" sz="quarter" idx="31" hasCustomPrompt="1"/>
          </p:nvPr>
        </p:nvSpPr>
        <p:spPr bwMode="gray">
          <a:xfrm>
            <a:off x="8475246" y="3354612"/>
            <a:ext cx="3716836" cy="3503388"/>
          </a:xfrm>
          <a:custGeom>
            <a:avLst/>
            <a:gdLst>
              <a:gd name="connsiteX0" fmla="*/ 1160657 w 3716836"/>
              <a:gd name="connsiteY0" fmla="*/ 3493732 h 3503388"/>
              <a:gd name="connsiteX1" fmla="*/ 1187222 w 3716836"/>
              <a:gd name="connsiteY1" fmla="*/ 3500874 h 3503388"/>
              <a:gd name="connsiteX2" fmla="*/ 1189151 w 3716836"/>
              <a:gd name="connsiteY2" fmla="*/ 3503388 h 3503388"/>
              <a:gd name="connsiteX3" fmla="*/ 1131511 w 3716836"/>
              <a:gd name="connsiteY3" fmla="*/ 3503388 h 3503388"/>
              <a:gd name="connsiteX4" fmla="*/ 1134015 w 3716836"/>
              <a:gd name="connsiteY4" fmla="*/ 3500888 h 3503388"/>
              <a:gd name="connsiteX5" fmla="*/ 1160657 w 3716836"/>
              <a:gd name="connsiteY5" fmla="*/ 3493732 h 3503388"/>
              <a:gd name="connsiteX6" fmla="*/ 3439341 w 3716836"/>
              <a:gd name="connsiteY6" fmla="*/ 3486081 h 3503388"/>
              <a:gd name="connsiteX7" fmla="*/ 3458692 w 3716836"/>
              <a:gd name="connsiteY7" fmla="*/ 3491284 h 3503388"/>
              <a:gd name="connsiteX8" fmla="*/ 3467982 w 3716836"/>
              <a:gd name="connsiteY8" fmla="*/ 3503388 h 3503388"/>
              <a:gd name="connsiteX9" fmla="*/ 3407823 w 3716836"/>
              <a:gd name="connsiteY9" fmla="*/ 3503388 h 3503388"/>
              <a:gd name="connsiteX10" fmla="*/ 3419941 w 3716836"/>
              <a:gd name="connsiteY10" fmla="*/ 3491291 h 3503388"/>
              <a:gd name="connsiteX11" fmla="*/ 3439341 w 3716836"/>
              <a:gd name="connsiteY11" fmla="*/ 3486081 h 3503388"/>
              <a:gd name="connsiteX12" fmla="*/ 3017779 w 3716836"/>
              <a:gd name="connsiteY12" fmla="*/ 3481624 h 3503388"/>
              <a:gd name="connsiteX13" fmla="*/ 3033604 w 3716836"/>
              <a:gd name="connsiteY13" fmla="*/ 3485878 h 3503388"/>
              <a:gd name="connsiteX14" fmla="*/ 3047025 w 3716836"/>
              <a:gd name="connsiteY14" fmla="*/ 3503388 h 3503388"/>
              <a:gd name="connsiteX15" fmla="*/ 2989511 w 3716836"/>
              <a:gd name="connsiteY15" fmla="*/ 3503388 h 3503388"/>
              <a:gd name="connsiteX16" fmla="*/ 2990289 w 3716836"/>
              <a:gd name="connsiteY16" fmla="*/ 3497484 h 3503388"/>
              <a:gd name="connsiteX17" fmla="*/ 3017779 w 3716836"/>
              <a:gd name="connsiteY17" fmla="*/ 3481624 h 3503388"/>
              <a:gd name="connsiteX18" fmla="*/ 3314026 w 3716836"/>
              <a:gd name="connsiteY18" fmla="*/ 3444841 h 3503388"/>
              <a:gd name="connsiteX19" fmla="*/ 3331193 w 3716836"/>
              <a:gd name="connsiteY19" fmla="*/ 3449458 h 3503388"/>
              <a:gd name="connsiteX20" fmla="*/ 3347227 w 3716836"/>
              <a:gd name="connsiteY20" fmla="*/ 3470346 h 3503388"/>
              <a:gd name="connsiteX21" fmla="*/ 3343789 w 3716836"/>
              <a:gd name="connsiteY21" fmla="*/ 3496452 h 3503388"/>
              <a:gd name="connsiteX22" fmla="*/ 3336839 w 3716836"/>
              <a:gd name="connsiteY22" fmla="*/ 3503388 h 3503388"/>
              <a:gd name="connsiteX23" fmla="*/ 3292453 w 3716836"/>
              <a:gd name="connsiteY23" fmla="*/ 3503388 h 3503388"/>
              <a:gd name="connsiteX24" fmla="*/ 3280783 w 3716836"/>
              <a:gd name="connsiteY24" fmla="*/ 3488151 h 3503388"/>
              <a:gd name="connsiteX25" fmla="*/ 3284199 w 3716836"/>
              <a:gd name="connsiteY25" fmla="*/ 3462054 h 3503388"/>
              <a:gd name="connsiteX26" fmla="*/ 3314026 w 3716836"/>
              <a:gd name="connsiteY26" fmla="*/ 3444841 h 3503388"/>
              <a:gd name="connsiteX27" fmla="*/ 3716753 w 3716836"/>
              <a:gd name="connsiteY27" fmla="*/ 3437880 h 3503388"/>
              <a:gd name="connsiteX28" fmla="*/ 3716753 w 3716836"/>
              <a:gd name="connsiteY28" fmla="*/ 3503388 h 3503388"/>
              <a:gd name="connsiteX29" fmla="*/ 3679926 w 3716836"/>
              <a:gd name="connsiteY29" fmla="*/ 3503388 h 3503388"/>
              <a:gd name="connsiteX30" fmla="*/ 3685376 w 3716836"/>
              <a:gd name="connsiteY30" fmla="*/ 3461803 h 3503388"/>
              <a:gd name="connsiteX31" fmla="*/ 3706611 w 3716836"/>
              <a:gd name="connsiteY31" fmla="*/ 3440605 h 3503388"/>
              <a:gd name="connsiteX32" fmla="*/ 2264861 w 3716836"/>
              <a:gd name="connsiteY32" fmla="*/ 3426393 h 3503388"/>
              <a:gd name="connsiteX33" fmla="*/ 2259061 w 3716836"/>
              <a:gd name="connsiteY33" fmla="*/ 3428032 h 3503388"/>
              <a:gd name="connsiteX34" fmla="*/ 2241336 w 3716836"/>
              <a:gd name="connsiteY34" fmla="*/ 3435948 h 3503388"/>
              <a:gd name="connsiteX35" fmla="*/ 2234131 w 3716836"/>
              <a:gd name="connsiteY35" fmla="*/ 3442658 h 3503388"/>
              <a:gd name="connsiteX36" fmla="*/ 2235118 w 3716836"/>
              <a:gd name="connsiteY36" fmla="*/ 3452458 h 3503388"/>
              <a:gd name="connsiteX37" fmla="*/ 2242550 w 3716836"/>
              <a:gd name="connsiteY37" fmla="*/ 3468332 h 3503388"/>
              <a:gd name="connsiteX38" fmla="*/ 2249423 w 3716836"/>
              <a:gd name="connsiteY38" fmla="*/ 3475355 h 3503388"/>
              <a:gd name="connsiteX39" fmla="*/ 2253077 w 3716836"/>
              <a:gd name="connsiteY39" fmla="*/ 3475976 h 3503388"/>
              <a:gd name="connsiteX40" fmla="*/ 2259173 w 3716836"/>
              <a:gd name="connsiteY40" fmla="*/ 3474148 h 3503388"/>
              <a:gd name="connsiteX41" fmla="*/ 2276602 w 3716836"/>
              <a:gd name="connsiteY41" fmla="*/ 3465688 h 3503388"/>
              <a:gd name="connsiteX42" fmla="*/ 2283513 w 3716836"/>
              <a:gd name="connsiteY42" fmla="*/ 3458978 h 3503388"/>
              <a:gd name="connsiteX43" fmla="*/ 2282551 w 3716836"/>
              <a:gd name="connsiteY43" fmla="*/ 3449395 h 3503388"/>
              <a:gd name="connsiteX44" fmla="*/ 2275360 w 3716836"/>
              <a:gd name="connsiteY44" fmla="*/ 3433961 h 3503388"/>
              <a:gd name="connsiteX45" fmla="*/ 2268644 w 3716836"/>
              <a:gd name="connsiteY45" fmla="*/ 3427056 h 3503388"/>
              <a:gd name="connsiteX46" fmla="*/ 2264861 w 3716836"/>
              <a:gd name="connsiteY46" fmla="*/ 3426393 h 3503388"/>
              <a:gd name="connsiteX47" fmla="*/ 2892480 w 3716836"/>
              <a:gd name="connsiteY47" fmla="*/ 3424239 h 3503388"/>
              <a:gd name="connsiteX48" fmla="*/ 2914174 w 3716836"/>
              <a:gd name="connsiteY48" fmla="*/ 3430076 h 3503388"/>
              <a:gd name="connsiteX49" fmla="*/ 2930096 w 3716836"/>
              <a:gd name="connsiteY49" fmla="*/ 3489478 h 3503388"/>
              <a:gd name="connsiteX50" fmla="*/ 2916155 w 3716836"/>
              <a:gd name="connsiteY50" fmla="*/ 3503388 h 3503388"/>
              <a:gd name="connsiteX51" fmla="*/ 2869172 w 3716836"/>
              <a:gd name="connsiteY51" fmla="*/ 3503388 h 3503388"/>
              <a:gd name="connsiteX52" fmla="*/ 2850438 w 3716836"/>
              <a:gd name="connsiteY52" fmla="*/ 3478988 h 3503388"/>
              <a:gd name="connsiteX53" fmla="*/ 2854783 w 3716836"/>
              <a:gd name="connsiteY53" fmla="*/ 3445985 h 3503388"/>
              <a:gd name="connsiteX54" fmla="*/ 2892480 w 3716836"/>
              <a:gd name="connsiteY54" fmla="*/ 3424239 h 3503388"/>
              <a:gd name="connsiteX55" fmla="*/ 271612 w 3716836"/>
              <a:gd name="connsiteY55" fmla="*/ 3415967 h 3503388"/>
              <a:gd name="connsiteX56" fmla="*/ 267026 w 3716836"/>
              <a:gd name="connsiteY56" fmla="*/ 3416958 h 3503388"/>
              <a:gd name="connsiteX57" fmla="*/ 244160 w 3716836"/>
              <a:gd name="connsiteY57" fmla="*/ 3423074 h 3503388"/>
              <a:gd name="connsiteX58" fmla="*/ 234957 w 3716836"/>
              <a:gd name="connsiteY58" fmla="*/ 3429881 h 3503388"/>
              <a:gd name="connsiteX59" fmla="*/ 236704 w 3716836"/>
              <a:gd name="connsiteY59" fmla="*/ 3441193 h 3503388"/>
              <a:gd name="connsiteX60" fmla="*/ 246207 w 3716836"/>
              <a:gd name="connsiteY60" fmla="*/ 3457395 h 3503388"/>
              <a:gd name="connsiteX61" fmla="*/ 246208 w 3716836"/>
              <a:gd name="connsiteY61" fmla="*/ 3457395 h 3503388"/>
              <a:gd name="connsiteX62" fmla="*/ 253852 w 3716836"/>
              <a:gd name="connsiteY62" fmla="*/ 3464174 h 3503388"/>
              <a:gd name="connsiteX63" fmla="*/ 256547 w 3716836"/>
              <a:gd name="connsiteY63" fmla="*/ 3464509 h 3503388"/>
              <a:gd name="connsiteX64" fmla="*/ 263793 w 3716836"/>
              <a:gd name="connsiteY64" fmla="*/ 3461810 h 3503388"/>
              <a:gd name="connsiteX65" fmla="*/ 281574 w 3716836"/>
              <a:gd name="connsiteY65" fmla="*/ 3450142 h 3503388"/>
              <a:gd name="connsiteX66" fmla="*/ 286753 w 3716836"/>
              <a:gd name="connsiteY66" fmla="*/ 3435391 h 3503388"/>
              <a:gd name="connsiteX67" fmla="*/ 282181 w 3716836"/>
              <a:gd name="connsiteY67" fmla="*/ 3423751 h 3503388"/>
              <a:gd name="connsiteX68" fmla="*/ 276138 w 3716836"/>
              <a:gd name="connsiteY68" fmla="*/ 3416930 h 3503388"/>
              <a:gd name="connsiteX69" fmla="*/ 271612 w 3716836"/>
              <a:gd name="connsiteY69" fmla="*/ 3415967 h 3503388"/>
              <a:gd name="connsiteX70" fmla="*/ 66888 w 3716836"/>
              <a:gd name="connsiteY70" fmla="*/ 3412096 h 3503388"/>
              <a:gd name="connsiteX71" fmla="*/ 77175 w 3716836"/>
              <a:gd name="connsiteY71" fmla="*/ 3414858 h 3503388"/>
              <a:gd name="connsiteX72" fmla="*/ 84721 w 3716836"/>
              <a:gd name="connsiteY72" fmla="*/ 3443027 h 3503388"/>
              <a:gd name="connsiteX73" fmla="*/ 66846 w 3716836"/>
              <a:gd name="connsiteY73" fmla="*/ 3453342 h 3503388"/>
              <a:gd name="connsiteX74" fmla="*/ 56555 w 3716836"/>
              <a:gd name="connsiteY74" fmla="*/ 3450574 h 3503388"/>
              <a:gd name="connsiteX75" fmla="*/ 46944 w 3716836"/>
              <a:gd name="connsiteY75" fmla="*/ 3438055 h 3503388"/>
              <a:gd name="connsiteX76" fmla="*/ 49006 w 3716836"/>
              <a:gd name="connsiteY76" fmla="*/ 3422411 h 3503388"/>
              <a:gd name="connsiteX77" fmla="*/ 66888 w 3716836"/>
              <a:gd name="connsiteY77" fmla="*/ 3412096 h 3503388"/>
              <a:gd name="connsiteX78" fmla="*/ 3188712 w 3716836"/>
              <a:gd name="connsiteY78" fmla="*/ 3402590 h 3503388"/>
              <a:gd name="connsiteX79" fmla="*/ 3204206 w 3716836"/>
              <a:gd name="connsiteY79" fmla="*/ 3406754 h 3503388"/>
              <a:gd name="connsiteX80" fmla="*/ 3204205 w 3716836"/>
              <a:gd name="connsiteY80" fmla="*/ 3406754 h 3503388"/>
              <a:gd name="connsiteX81" fmla="*/ 3215563 w 3716836"/>
              <a:gd name="connsiteY81" fmla="*/ 3449166 h 3503388"/>
              <a:gd name="connsiteX82" fmla="*/ 3188652 w 3716836"/>
              <a:gd name="connsiteY82" fmla="*/ 3464684 h 3503388"/>
              <a:gd name="connsiteX83" fmla="*/ 3173155 w 3716836"/>
              <a:gd name="connsiteY83" fmla="*/ 3460521 h 3503388"/>
              <a:gd name="connsiteX84" fmla="*/ 3161798 w 3716836"/>
              <a:gd name="connsiteY84" fmla="*/ 3418109 h 3503388"/>
              <a:gd name="connsiteX85" fmla="*/ 3188712 w 3716836"/>
              <a:gd name="connsiteY85" fmla="*/ 3402590 h 3503388"/>
              <a:gd name="connsiteX86" fmla="*/ 1004075 w 3716836"/>
              <a:gd name="connsiteY86" fmla="*/ 3401635 h 3503388"/>
              <a:gd name="connsiteX87" fmla="*/ 998461 w 3716836"/>
              <a:gd name="connsiteY87" fmla="*/ 3403162 h 3503388"/>
              <a:gd name="connsiteX88" fmla="*/ 992250 w 3716836"/>
              <a:gd name="connsiteY88" fmla="*/ 3406475 h 3503388"/>
              <a:gd name="connsiteX89" fmla="*/ 986950 w 3716836"/>
              <a:gd name="connsiteY89" fmla="*/ 3421003 h 3503388"/>
              <a:gd name="connsiteX90" fmla="*/ 986949 w 3716836"/>
              <a:gd name="connsiteY90" fmla="*/ 3421003 h 3503388"/>
              <a:gd name="connsiteX91" fmla="*/ 988002 w 3716836"/>
              <a:gd name="connsiteY91" fmla="*/ 3423437 h 3503388"/>
              <a:gd name="connsiteX92" fmla="*/ 994150 w 3716836"/>
              <a:gd name="connsiteY92" fmla="*/ 3429519 h 3503388"/>
              <a:gd name="connsiteX93" fmla="*/ 998241 w 3716836"/>
              <a:gd name="connsiteY93" fmla="*/ 3430300 h 3503388"/>
              <a:gd name="connsiteX94" fmla="*/ 1002792 w 3716836"/>
              <a:gd name="connsiteY94" fmla="*/ 3429324 h 3503388"/>
              <a:gd name="connsiteX95" fmla="*/ 1009473 w 3716836"/>
              <a:gd name="connsiteY95" fmla="*/ 3426666 h 3503388"/>
              <a:gd name="connsiteX96" fmla="*/ 1016172 w 3716836"/>
              <a:gd name="connsiteY96" fmla="*/ 3420229 h 3503388"/>
              <a:gd name="connsiteX97" fmla="*/ 1015600 w 3716836"/>
              <a:gd name="connsiteY97" fmla="*/ 3410953 h 3503388"/>
              <a:gd name="connsiteX98" fmla="*/ 1014059 w 3716836"/>
              <a:gd name="connsiteY98" fmla="*/ 3407919 h 3503388"/>
              <a:gd name="connsiteX99" fmla="*/ 1007304 w 3716836"/>
              <a:gd name="connsiteY99" fmla="*/ 3402116 h 3503388"/>
              <a:gd name="connsiteX100" fmla="*/ 1004075 w 3716836"/>
              <a:gd name="connsiteY100" fmla="*/ 3401635 h 3503388"/>
              <a:gd name="connsiteX101" fmla="*/ 2049371 w 3716836"/>
              <a:gd name="connsiteY101" fmla="*/ 3394144 h 3503388"/>
              <a:gd name="connsiteX102" fmla="*/ 2074594 w 3716836"/>
              <a:gd name="connsiteY102" fmla="*/ 3400930 h 3503388"/>
              <a:gd name="connsiteX103" fmla="*/ 2098147 w 3716836"/>
              <a:gd name="connsiteY103" fmla="*/ 3431618 h 3503388"/>
              <a:gd name="connsiteX104" fmla="*/ 2093098 w 3716836"/>
              <a:gd name="connsiteY104" fmla="*/ 3469970 h 3503388"/>
              <a:gd name="connsiteX105" fmla="*/ 2049284 w 3716836"/>
              <a:gd name="connsiteY105" fmla="*/ 3495246 h 3503388"/>
              <a:gd name="connsiteX106" fmla="*/ 2024058 w 3716836"/>
              <a:gd name="connsiteY106" fmla="*/ 3488467 h 3503388"/>
              <a:gd name="connsiteX107" fmla="*/ 2024057 w 3716836"/>
              <a:gd name="connsiteY107" fmla="*/ 3488466 h 3503388"/>
              <a:gd name="connsiteX108" fmla="*/ 2005558 w 3716836"/>
              <a:gd name="connsiteY108" fmla="*/ 3419426 h 3503388"/>
              <a:gd name="connsiteX109" fmla="*/ 2049371 w 3716836"/>
              <a:gd name="connsiteY109" fmla="*/ 3394144 h 3503388"/>
              <a:gd name="connsiteX110" fmla="*/ 3610292 w 3716836"/>
              <a:gd name="connsiteY110" fmla="*/ 3386869 h 3503388"/>
              <a:gd name="connsiteX111" fmla="*/ 3639372 w 3716836"/>
              <a:gd name="connsiteY111" fmla="*/ 3394687 h 3503388"/>
              <a:gd name="connsiteX112" fmla="*/ 3660704 w 3716836"/>
              <a:gd name="connsiteY112" fmla="*/ 3474294 h 3503388"/>
              <a:gd name="connsiteX113" fmla="*/ 3639344 w 3716836"/>
              <a:gd name="connsiteY113" fmla="*/ 3495610 h 3503388"/>
              <a:gd name="connsiteX114" fmla="*/ 3610378 w 3716836"/>
              <a:gd name="connsiteY114" fmla="*/ 3503388 h 3503388"/>
              <a:gd name="connsiteX115" fmla="*/ 3609992 w 3716836"/>
              <a:gd name="connsiteY115" fmla="*/ 3503388 h 3503388"/>
              <a:gd name="connsiteX116" fmla="*/ 3581101 w 3716836"/>
              <a:gd name="connsiteY116" fmla="*/ 3495622 h 3503388"/>
              <a:gd name="connsiteX117" fmla="*/ 3553946 w 3716836"/>
              <a:gd name="connsiteY117" fmla="*/ 3460241 h 3503388"/>
              <a:gd name="connsiteX118" fmla="*/ 3559770 w 3716836"/>
              <a:gd name="connsiteY118" fmla="*/ 3416023 h 3503388"/>
              <a:gd name="connsiteX119" fmla="*/ 3559770 w 3716836"/>
              <a:gd name="connsiteY119" fmla="*/ 3416022 h 3503388"/>
              <a:gd name="connsiteX120" fmla="*/ 3610292 w 3716836"/>
              <a:gd name="connsiteY120" fmla="*/ 3386869 h 3503388"/>
              <a:gd name="connsiteX121" fmla="*/ 1206252 w 3716836"/>
              <a:gd name="connsiteY121" fmla="*/ 3382880 h 3503388"/>
              <a:gd name="connsiteX122" fmla="*/ 1225610 w 3716836"/>
              <a:gd name="connsiteY122" fmla="*/ 3388083 h 3503388"/>
              <a:gd name="connsiteX123" fmla="*/ 1239795 w 3716836"/>
              <a:gd name="connsiteY123" fmla="*/ 3441054 h 3503388"/>
              <a:gd name="connsiteX124" fmla="*/ 1206179 w 3716836"/>
              <a:gd name="connsiteY124" fmla="*/ 3460443 h 3503388"/>
              <a:gd name="connsiteX125" fmla="*/ 1186822 w 3716836"/>
              <a:gd name="connsiteY125" fmla="*/ 3455240 h 3503388"/>
              <a:gd name="connsiteX126" fmla="*/ 1172636 w 3716836"/>
              <a:gd name="connsiteY126" fmla="*/ 3402269 h 3503388"/>
              <a:gd name="connsiteX127" fmla="*/ 1206252 w 3716836"/>
              <a:gd name="connsiteY127" fmla="*/ 3382880 h 3503388"/>
              <a:gd name="connsiteX128" fmla="*/ 1924030 w 3716836"/>
              <a:gd name="connsiteY128" fmla="*/ 3381151 h 3503388"/>
              <a:gd name="connsiteX129" fmla="*/ 1932972 w 3716836"/>
              <a:gd name="connsiteY129" fmla="*/ 3383557 h 3503388"/>
              <a:gd name="connsiteX130" fmla="*/ 1932972 w 3716836"/>
              <a:gd name="connsiteY130" fmla="*/ 3383556 h 3503388"/>
              <a:gd name="connsiteX131" fmla="*/ 1939541 w 3716836"/>
              <a:gd name="connsiteY131" fmla="*/ 3408050 h 3503388"/>
              <a:gd name="connsiteX132" fmla="*/ 1923999 w 3716836"/>
              <a:gd name="connsiteY132" fmla="*/ 3417020 h 3503388"/>
              <a:gd name="connsiteX133" fmla="*/ 1915054 w 3716836"/>
              <a:gd name="connsiteY133" fmla="*/ 3414614 h 3503388"/>
              <a:gd name="connsiteX134" fmla="*/ 1906709 w 3716836"/>
              <a:gd name="connsiteY134" fmla="*/ 3403719 h 3503388"/>
              <a:gd name="connsiteX135" fmla="*/ 1908484 w 3716836"/>
              <a:gd name="connsiteY135" fmla="*/ 3390126 h 3503388"/>
              <a:gd name="connsiteX136" fmla="*/ 1924030 w 3716836"/>
              <a:gd name="connsiteY136" fmla="*/ 3381151 h 3503388"/>
              <a:gd name="connsiteX137" fmla="*/ 2767170 w 3716836"/>
              <a:gd name="connsiteY137" fmla="*/ 3370221 h 3503388"/>
              <a:gd name="connsiteX138" fmla="*/ 2793063 w 3716836"/>
              <a:gd name="connsiteY138" fmla="*/ 3377189 h 3503388"/>
              <a:gd name="connsiteX139" fmla="*/ 2817243 w 3716836"/>
              <a:gd name="connsiteY139" fmla="*/ 3408692 h 3503388"/>
              <a:gd name="connsiteX140" fmla="*/ 2812057 w 3716836"/>
              <a:gd name="connsiteY140" fmla="*/ 3448063 h 3503388"/>
              <a:gd name="connsiteX141" fmla="*/ 2767076 w 3716836"/>
              <a:gd name="connsiteY141" fmla="*/ 3474015 h 3503388"/>
              <a:gd name="connsiteX142" fmla="*/ 2741186 w 3716836"/>
              <a:gd name="connsiteY142" fmla="*/ 3467055 h 3503388"/>
              <a:gd name="connsiteX143" fmla="*/ 2717034 w 3716836"/>
              <a:gd name="connsiteY143" fmla="*/ 3435544 h 3503388"/>
              <a:gd name="connsiteX144" fmla="*/ 2722188 w 3716836"/>
              <a:gd name="connsiteY144" fmla="*/ 3396174 h 3503388"/>
              <a:gd name="connsiteX145" fmla="*/ 2767170 w 3716836"/>
              <a:gd name="connsiteY145" fmla="*/ 3370221 h 3503388"/>
              <a:gd name="connsiteX146" fmla="*/ 3063396 w 3716836"/>
              <a:gd name="connsiteY146" fmla="*/ 3357319 h 3503388"/>
              <a:gd name="connsiteX147" fmla="*/ 3078719 w 3716836"/>
              <a:gd name="connsiteY147" fmla="*/ 3361434 h 3503388"/>
              <a:gd name="connsiteX148" fmla="*/ 3093006 w 3716836"/>
              <a:gd name="connsiteY148" fmla="*/ 3380083 h 3503388"/>
              <a:gd name="connsiteX149" fmla="*/ 3089958 w 3716836"/>
              <a:gd name="connsiteY149" fmla="*/ 3403378 h 3503388"/>
              <a:gd name="connsiteX150" fmla="*/ 3089958 w 3716836"/>
              <a:gd name="connsiteY150" fmla="*/ 3403377 h 3503388"/>
              <a:gd name="connsiteX151" fmla="*/ 3063337 w 3716836"/>
              <a:gd name="connsiteY151" fmla="*/ 3418742 h 3503388"/>
              <a:gd name="connsiteX152" fmla="*/ 3048017 w 3716836"/>
              <a:gd name="connsiteY152" fmla="*/ 3414621 h 3503388"/>
              <a:gd name="connsiteX153" fmla="*/ 3033727 w 3716836"/>
              <a:gd name="connsiteY153" fmla="*/ 3395971 h 3503388"/>
              <a:gd name="connsiteX154" fmla="*/ 3036775 w 3716836"/>
              <a:gd name="connsiteY154" fmla="*/ 3372677 h 3503388"/>
              <a:gd name="connsiteX155" fmla="*/ 3063396 w 3716836"/>
              <a:gd name="connsiteY155" fmla="*/ 3357319 h 3503388"/>
              <a:gd name="connsiteX156" fmla="*/ 3484972 w 3716836"/>
              <a:gd name="connsiteY156" fmla="*/ 3340922 h 3503388"/>
              <a:gd name="connsiteX157" fmla="*/ 3514230 w 3716836"/>
              <a:gd name="connsiteY157" fmla="*/ 3348790 h 3503388"/>
              <a:gd name="connsiteX158" fmla="*/ 3541535 w 3716836"/>
              <a:gd name="connsiteY158" fmla="*/ 3384380 h 3503388"/>
              <a:gd name="connsiteX159" fmla="*/ 3535679 w 3716836"/>
              <a:gd name="connsiteY159" fmla="*/ 3428849 h 3503388"/>
              <a:gd name="connsiteX160" fmla="*/ 3484868 w 3716836"/>
              <a:gd name="connsiteY160" fmla="*/ 3458170 h 3503388"/>
              <a:gd name="connsiteX161" fmla="*/ 3455617 w 3716836"/>
              <a:gd name="connsiteY161" fmla="*/ 3450303 h 3503388"/>
              <a:gd name="connsiteX162" fmla="*/ 3428309 w 3716836"/>
              <a:gd name="connsiteY162" fmla="*/ 3414712 h 3503388"/>
              <a:gd name="connsiteX163" fmla="*/ 3434163 w 3716836"/>
              <a:gd name="connsiteY163" fmla="*/ 3370243 h 3503388"/>
              <a:gd name="connsiteX164" fmla="*/ 3484972 w 3716836"/>
              <a:gd name="connsiteY164" fmla="*/ 3340922 h 3503388"/>
              <a:gd name="connsiteX165" fmla="*/ 2641860 w 3716836"/>
              <a:gd name="connsiteY165" fmla="*/ 3319574 h 3503388"/>
              <a:gd name="connsiteX166" fmla="*/ 2670274 w 3716836"/>
              <a:gd name="connsiteY166" fmla="*/ 3327210 h 3503388"/>
              <a:gd name="connsiteX167" fmla="*/ 2696798 w 3716836"/>
              <a:gd name="connsiteY167" fmla="*/ 3361776 h 3503388"/>
              <a:gd name="connsiteX168" fmla="*/ 2691110 w 3716836"/>
              <a:gd name="connsiteY168" fmla="*/ 3404982 h 3503388"/>
              <a:gd name="connsiteX169" fmla="*/ 2641756 w 3716836"/>
              <a:gd name="connsiteY169" fmla="*/ 3433452 h 3503388"/>
              <a:gd name="connsiteX170" fmla="*/ 2613345 w 3716836"/>
              <a:gd name="connsiteY170" fmla="*/ 3425815 h 3503388"/>
              <a:gd name="connsiteX171" fmla="*/ 2586818 w 3716836"/>
              <a:gd name="connsiteY171" fmla="*/ 3391243 h 3503388"/>
              <a:gd name="connsiteX172" fmla="*/ 2592509 w 3716836"/>
              <a:gd name="connsiteY172" fmla="*/ 3348043 h 3503388"/>
              <a:gd name="connsiteX173" fmla="*/ 2592508 w 3716836"/>
              <a:gd name="connsiteY173" fmla="*/ 3348043 h 3503388"/>
              <a:gd name="connsiteX174" fmla="*/ 2641860 w 3716836"/>
              <a:gd name="connsiteY174" fmla="*/ 3319574 h 3503388"/>
              <a:gd name="connsiteX175" fmla="*/ 2938079 w 3716836"/>
              <a:gd name="connsiteY175" fmla="*/ 3313388 h 3503388"/>
              <a:gd name="connsiteX176" fmla="*/ 2952565 w 3716836"/>
              <a:gd name="connsiteY176" fmla="*/ 3317279 h 3503388"/>
              <a:gd name="connsiteX177" fmla="*/ 2963187 w 3716836"/>
              <a:gd name="connsiteY177" fmla="*/ 3356936 h 3503388"/>
              <a:gd name="connsiteX178" fmla="*/ 2938027 w 3716836"/>
              <a:gd name="connsiteY178" fmla="*/ 3371449 h 3503388"/>
              <a:gd name="connsiteX179" fmla="*/ 2923537 w 3716836"/>
              <a:gd name="connsiteY179" fmla="*/ 3367550 h 3503388"/>
              <a:gd name="connsiteX180" fmla="*/ 2910014 w 3716836"/>
              <a:gd name="connsiteY180" fmla="*/ 3349926 h 3503388"/>
              <a:gd name="connsiteX181" fmla="*/ 2912915 w 3716836"/>
              <a:gd name="connsiteY181" fmla="*/ 3327907 h 3503388"/>
              <a:gd name="connsiteX182" fmla="*/ 2912915 w 3716836"/>
              <a:gd name="connsiteY182" fmla="*/ 3327908 h 3503388"/>
              <a:gd name="connsiteX183" fmla="*/ 2938079 w 3716836"/>
              <a:gd name="connsiteY183" fmla="*/ 3313388 h 3503388"/>
              <a:gd name="connsiteX184" fmla="*/ 318780 w 3716836"/>
              <a:gd name="connsiteY184" fmla="*/ 3299180 h 3503388"/>
              <a:gd name="connsiteX185" fmla="*/ 314439 w 3716836"/>
              <a:gd name="connsiteY185" fmla="*/ 3300066 h 3503388"/>
              <a:gd name="connsiteX186" fmla="*/ 305927 w 3716836"/>
              <a:gd name="connsiteY186" fmla="*/ 3303135 h 3503388"/>
              <a:gd name="connsiteX187" fmla="*/ 298851 w 3716836"/>
              <a:gd name="connsiteY187" fmla="*/ 3309537 h 3503388"/>
              <a:gd name="connsiteX188" fmla="*/ 299385 w 3716836"/>
              <a:gd name="connsiteY188" fmla="*/ 3319064 h 3503388"/>
              <a:gd name="connsiteX189" fmla="*/ 301257 w 3716836"/>
              <a:gd name="connsiteY189" fmla="*/ 3322725 h 3503388"/>
              <a:gd name="connsiteX190" fmla="*/ 308214 w 3716836"/>
              <a:gd name="connsiteY190" fmla="*/ 3328612 h 3503388"/>
              <a:gd name="connsiteX191" fmla="*/ 311255 w 3716836"/>
              <a:gd name="connsiteY191" fmla="*/ 3329037 h 3503388"/>
              <a:gd name="connsiteX192" fmla="*/ 317229 w 3716836"/>
              <a:gd name="connsiteY192" fmla="*/ 3327287 h 3503388"/>
              <a:gd name="connsiteX193" fmla="*/ 324918 w 3716836"/>
              <a:gd name="connsiteY193" fmla="*/ 3322921 h 3503388"/>
              <a:gd name="connsiteX194" fmla="*/ 330082 w 3716836"/>
              <a:gd name="connsiteY194" fmla="*/ 3308540 h 3503388"/>
              <a:gd name="connsiteX195" fmla="*/ 329026 w 3716836"/>
              <a:gd name="connsiteY195" fmla="*/ 3306050 h 3503388"/>
              <a:gd name="connsiteX196" fmla="*/ 322983 w 3716836"/>
              <a:gd name="connsiteY196" fmla="*/ 3300010 h 3503388"/>
              <a:gd name="connsiteX197" fmla="*/ 318780 w 3716836"/>
              <a:gd name="connsiteY197" fmla="*/ 3299180 h 3503388"/>
              <a:gd name="connsiteX198" fmla="*/ 3359659 w 3716836"/>
              <a:gd name="connsiteY198" fmla="*/ 3295652 h 3503388"/>
              <a:gd name="connsiteX199" fmla="*/ 3388743 w 3716836"/>
              <a:gd name="connsiteY199" fmla="*/ 3303470 h 3503388"/>
              <a:gd name="connsiteX200" fmla="*/ 3410074 w 3716836"/>
              <a:gd name="connsiteY200" fmla="*/ 3383069 h 3503388"/>
              <a:gd name="connsiteX201" fmla="*/ 3359555 w 3716836"/>
              <a:gd name="connsiteY201" fmla="*/ 3412222 h 3503388"/>
              <a:gd name="connsiteX202" fmla="*/ 3330468 w 3716836"/>
              <a:gd name="connsiteY202" fmla="*/ 3404404 h 3503388"/>
              <a:gd name="connsiteX203" fmla="*/ 3303316 w 3716836"/>
              <a:gd name="connsiteY203" fmla="*/ 3369016 h 3503388"/>
              <a:gd name="connsiteX204" fmla="*/ 3309140 w 3716836"/>
              <a:gd name="connsiteY204" fmla="*/ 3324798 h 3503388"/>
              <a:gd name="connsiteX205" fmla="*/ 3359659 w 3716836"/>
              <a:gd name="connsiteY205" fmla="*/ 3295652 h 3503388"/>
              <a:gd name="connsiteX206" fmla="*/ 2316207 w 3716836"/>
              <a:gd name="connsiteY206" fmla="*/ 3291779 h 3503388"/>
              <a:gd name="connsiteX207" fmla="*/ 2309306 w 3716836"/>
              <a:gd name="connsiteY207" fmla="*/ 3294192 h 3503388"/>
              <a:gd name="connsiteX208" fmla="*/ 2286994 w 3716836"/>
              <a:gd name="connsiteY208" fmla="*/ 3306070 h 3503388"/>
              <a:gd name="connsiteX209" fmla="*/ 2279856 w 3716836"/>
              <a:gd name="connsiteY209" fmla="*/ 3313037 h 3503388"/>
              <a:gd name="connsiteX210" fmla="*/ 2281212 w 3716836"/>
              <a:gd name="connsiteY210" fmla="*/ 3322913 h 3503388"/>
              <a:gd name="connsiteX211" fmla="*/ 2281212 w 3716836"/>
              <a:gd name="connsiteY211" fmla="*/ 3322914 h 3503388"/>
              <a:gd name="connsiteX212" fmla="*/ 2290482 w 3716836"/>
              <a:gd name="connsiteY212" fmla="*/ 3341571 h 3503388"/>
              <a:gd name="connsiteX213" fmla="*/ 2297198 w 3716836"/>
              <a:gd name="connsiteY213" fmla="*/ 3348496 h 3503388"/>
              <a:gd name="connsiteX214" fmla="*/ 2300992 w 3716836"/>
              <a:gd name="connsiteY214" fmla="*/ 3349166 h 3503388"/>
              <a:gd name="connsiteX215" fmla="*/ 2306798 w 3716836"/>
              <a:gd name="connsiteY215" fmla="*/ 3347520 h 3503388"/>
              <a:gd name="connsiteX216" fmla="*/ 2329256 w 3716836"/>
              <a:gd name="connsiteY216" fmla="*/ 3338390 h 3503388"/>
              <a:gd name="connsiteX217" fmla="*/ 2337095 w 3716836"/>
              <a:gd name="connsiteY217" fmla="*/ 3331743 h 3503388"/>
              <a:gd name="connsiteX218" fmla="*/ 2336088 w 3716836"/>
              <a:gd name="connsiteY218" fmla="*/ 3321512 h 3503388"/>
              <a:gd name="connsiteX219" fmla="*/ 2326982 w 3716836"/>
              <a:gd name="connsiteY219" fmla="*/ 3300317 h 3503388"/>
              <a:gd name="connsiteX220" fmla="*/ 2319830 w 3716836"/>
              <a:gd name="connsiteY220" fmla="*/ 3292386 h 3503388"/>
              <a:gd name="connsiteX221" fmla="*/ 2316207 w 3716836"/>
              <a:gd name="connsiteY221" fmla="*/ 3291779 h 3503388"/>
              <a:gd name="connsiteX222" fmla="*/ 112504 w 3716836"/>
              <a:gd name="connsiteY222" fmla="*/ 3273326 h 3503388"/>
              <a:gd name="connsiteX223" fmla="*/ 129515 w 3716836"/>
              <a:gd name="connsiteY223" fmla="*/ 3277901 h 3503388"/>
              <a:gd name="connsiteX224" fmla="*/ 141978 w 3716836"/>
              <a:gd name="connsiteY224" fmla="*/ 3324434 h 3503388"/>
              <a:gd name="connsiteX225" fmla="*/ 112444 w 3716836"/>
              <a:gd name="connsiteY225" fmla="*/ 3341480 h 3503388"/>
              <a:gd name="connsiteX226" fmla="*/ 95444 w 3716836"/>
              <a:gd name="connsiteY226" fmla="*/ 3336905 h 3503388"/>
              <a:gd name="connsiteX227" fmla="*/ 79567 w 3716836"/>
              <a:gd name="connsiteY227" fmla="*/ 3316218 h 3503388"/>
              <a:gd name="connsiteX228" fmla="*/ 82971 w 3716836"/>
              <a:gd name="connsiteY228" fmla="*/ 3290371 h 3503388"/>
              <a:gd name="connsiteX229" fmla="*/ 112504 w 3716836"/>
              <a:gd name="connsiteY229" fmla="*/ 3273326 h 3503388"/>
              <a:gd name="connsiteX230" fmla="*/ 1251852 w 3716836"/>
              <a:gd name="connsiteY230" fmla="*/ 3270674 h 3503388"/>
              <a:gd name="connsiteX231" fmla="*/ 1264653 w 3716836"/>
              <a:gd name="connsiteY231" fmla="*/ 3274112 h 3503388"/>
              <a:gd name="connsiteX232" fmla="*/ 1276615 w 3716836"/>
              <a:gd name="connsiteY232" fmla="*/ 3289707 h 3503388"/>
              <a:gd name="connsiteX233" fmla="*/ 1274051 w 3716836"/>
              <a:gd name="connsiteY233" fmla="*/ 3309173 h 3503388"/>
              <a:gd name="connsiteX234" fmla="*/ 1251803 w 3716836"/>
              <a:gd name="connsiteY234" fmla="*/ 3322013 h 3503388"/>
              <a:gd name="connsiteX235" fmla="*/ 1238998 w 3716836"/>
              <a:gd name="connsiteY235" fmla="*/ 3318575 h 3503388"/>
              <a:gd name="connsiteX236" fmla="*/ 1227037 w 3716836"/>
              <a:gd name="connsiteY236" fmla="*/ 3302988 h 3503388"/>
              <a:gd name="connsiteX237" fmla="*/ 1229603 w 3716836"/>
              <a:gd name="connsiteY237" fmla="*/ 3283508 h 3503388"/>
              <a:gd name="connsiteX238" fmla="*/ 1229603 w 3716836"/>
              <a:gd name="connsiteY238" fmla="*/ 3283507 h 3503388"/>
              <a:gd name="connsiteX239" fmla="*/ 1251852 w 3716836"/>
              <a:gd name="connsiteY239" fmla="*/ 3270674 h 3503388"/>
              <a:gd name="connsiteX240" fmla="*/ 2516551 w 3716836"/>
              <a:gd name="connsiteY240" fmla="*/ 3269921 h 3503388"/>
              <a:gd name="connsiteX241" fmla="*/ 2546977 w 3716836"/>
              <a:gd name="connsiteY241" fmla="*/ 3278102 h 3503388"/>
              <a:gd name="connsiteX242" fmla="*/ 2569292 w 3716836"/>
              <a:gd name="connsiteY242" fmla="*/ 3361378 h 3503388"/>
              <a:gd name="connsiteX243" fmla="*/ 2516436 w 3716836"/>
              <a:gd name="connsiteY243" fmla="*/ 3391877 h 3503388"/>
              <a:gd name="connsiteX244" fmla="*/ 2486014 w 3716836"/>
              <a:gd name="connsiteY244" fmla="*/ 3383696 h 3503388"/>
              <a:gd name="connsiteX245" fmla="*/ 2457607 w 3716836"/>
              <a:gd name="connsiteY245" fmla="*/ 3346675 h 3503388"/>
              <a:gd name="connsiteX246" fmla="*/ 2463699 w 3716836"/>
              <a:gd name="connsiteY246" fmla="*/ 3300407 h 3503388"/>
              <a:gd name="connsiteX247" fmla="*/ 2516551 w 3716836"/>
              <a:gd name="connsiteY247" fmla="*/ 3269921 h 3503388"/>
              <a:gd name="connsiteX248" fmla="*/ 1057220 w 3716836"/>
              <a:gd name="connsiteY248" fmla="*/ 3269372 h 3503388"/>
              <a:gd name="connsiteX249" fmla="*/ 1050640 w 3716836"/>
              <a:gd name="connsiteY249" fmla="*/ 3271541 h 3503388"/>
              <a:gd name="connsiteX250" fmla="*/ 1037147 w 3716836"/>
              <a:gd name="connsiteY250" fmla="*/ 3279651 h 3503388"/>
              <a:gd name="connsiteX251" fmla="*/ 1031930 w 3716836"/>
              <a:gd name="connsiteY251" fmla="*/ 3294375 h 3503388"/>
              <a:gd name="connsiteX252" fmla="*/ 1035205 w 3716836"/>
              <a:gd name="connsiteY252" fmla="*/ 3302305 h 3503388"/>
              <a:gd name="connsiteX253" fmla="*/ 1041318 w 3716836"/>
              <a:gd name="connsiteY253" fmla="*/ 3308805 h 3503388"/>
              <a:gd name="connsiteX254" fmla="*/ 1045643 w 3716836"/>
              <a:gd name="connsiteY254" fmla="*/ 3309684 h 3503388"/>
              <a:gd name="connsiteX255" fmla="*/ 1050242 w 3716836"/>
              <a:gd name="connsiteY255" fmla="*/ 3308687 h 3503388"/>
              <a:gd name="connsiteX256" fmla="*/ 1066060 w 3716836"/>
              <a:gd name="connsiteY256" fmla="*/ 3303532 h 3503388"/>
              <a:gd name="connsiteX257" fmla="*/ 1074091 w 3716836"/>
              <a:gd name="connsiteY257" fmla="*/ 3296900 h 3503388"/>
              <a:gd name="connsiteX258" fmla="*/ 1073055 w 3716836"/>
              <a:gd name="connsiteY258" fmla="*/ 3286536 h 3503388"/>
              <a:gd name="connsiteX259" fmla="*/ 1067399 w 3716836"/>
              <a:gd name="connsiteY259" fmla="*/ 3276095 h 3503388"/>
              <a:gd name="connsiteX260" fmla="*/ 1060121 w 3716836"/>
              <a:gd name="connsiteY260" fmla="*/ 3269755 h 3503388"/>
              <a:gd name="connsiteX261" fmla="*/ 1057220 w 3716836"/>
              <a:gd name="connsiteY261" fmla="*/ 3269372 h 3503388"/>
              <a:gd name="connsiteX262" fmla="*/ 2812762 w 3716836"/>
              <a:gd name="connsiteY262" fmla="*/ 3266429 h 3503388"/>
              <a:gd name="connsiteX263" fmla="*/ 2827918 w 3716836"/>
              <a:gd name="connsiteY263" fmla="*/ 3270509 h 3503388"/>
              <a:gd name="connsiteX264" fmla="*/ 2842072 w 3716836"/>
              <a:gd name="connsiteY264" fmla="*/ 3288949 h 3503388"/>
              <a:gd name="connsiteX265" fmla="*/ 2839035 w 3716836"/>
              <a:gd name="connsiteY265" fmla="*/ 3311999 h 3503388"/>
              <a:gd name="connsiteX266" fmla="*/ 2812710 w 3716836"/>
              <a:gd name="connsiteY266" fmla="*/ 3327183 h 3503388"/>
              <a:gd name="connsiteX267" fmla="*/ 2797550 w 3716836"/>
              <a:gd name="connsiteY267" fmla="*/ 3323110 h 3503388"/>
              <a:gd name="connsiteX268" fmla="*/ 2786434 w 3716836"/>
              <a:gd name="connsiteY268" fmla="*/ 3281618 h 3503388"/>
              <a:gd name="connsiteX269" fmla="*/ 2786434 w 3716836"/>
              <a:gd name="connsiteY269" fmla="*/ 3281619 h 3503388"/>
              <a:gd name="connsiteX270" fmla="*/ 2812762 w 3716836"/>
              <a:gd name="connsiteY270" fmla="*/ 3266429 h 3503388"/>
              <a:gd name="connsiteX271" fmla="*/ 3655901 w 3716836"/>
              <a:gd name="connsiteY271" fmla="*/ 3258867 h 3503388"/>
              <a:gd name="connsiteX272" fmla="*/ 3686328 w 3716836"/>
              <a:gd name="connsiteY272" fmla="*/ 3267048 h 3503388"/>
              <a:gd name="connsiteX273" fmla="*/ 3714734 w 3716836"/>
              <a:gd name="connsiteY273" fmla="*/ 3304062 h 3503388"/>
              <a:gd name="connsiteX274" fmla="*/ 3708643 w 3716836"/>
              <a:gd name="connsiteY274" fmla="*/ 3350330 h 3503388"/>
              <a:gd name="connsiteX275" fmla="*/ 3655794 w 3716836"/>
              <a:gd name="connsiteY275" fmla="*/ 3380816 h 3503388"/>
              <a:gd name="connsiteX276" fmla="*/ 3625365 w 3716836"/>
              <a:gd name="connsiteY276" fmla="*/ 3372635 h 3503388"/>
              <a:gd name="connsiteX277" fmla="*/ 3596961 w 3716836"/>
              <a:gd name="connsiteY277" fmla="*/ 3335621 h 3503388"/>
              <a:gd name="connsiteX278" fmla="*/ 3603053 w 3716836"/>
              <a:gd name="connsiteY278" fmla="*/ 3289353 h 3503388"/>
              <a:gd name="connsiteX279" fmla="*/ 3655901 w 3716836"/>
              <a:gd name="connsiteY279" fmla="*/ 3258867 h 3503388"/>
              <a:gd name="connsiteX280" fmla="*/ 3234343 w 3716836"/>
              <a:gd name="connsiteY280" fmla="*/ 3250715 h 3503388"/>
              <a:gd name="connsiteX281" fmla="*/ 3263084 w 3716836"/>
              <a:gd name="connsiteY281" fmla="*/ 3258442 h 3503388"/>
              <a:gd name="connsiteX282" fmla="*/ 3289929 w 3716836"/>
              <a:gd name="connsiteY282" fmla="*/ 3293420 h 3503388"/>
              <a:gd name="connsiteX283" fmla="*/ 3284175 w 3716836"/>
              <a:gd name="connsiteY283" fmla="*/ 3337121 h 3503388"/>
              <a:gd name="connsiteX284" fmla="*/ 3284176 w 3716836"/>
              <a:gd name="connsiteY284" fmla="*/ 3337121 h 3503388"/>
              <a:gd name="connsiteX285" fmla="*/ 3234238 w 3716836"/>
              <a:gd name="connsiteY285" fmla="*/ 3365940 h 3503388"/>
              <a:gd name="connsiteX286" fmla="*/ 3205486 w 3716836"/>
              <a:gd name="connsiteY286" fmla="*/ 3358212 h 3503388"/>
              <a:gd name="connsiteX287" fmla="*/ 3184406 w 3716836"/>
              <a:gd name="connsiteY287" fmla="*/ 3279527 h 3503388"/>
              <a:gd name="connsiteX288" fmla="*/ 3234343 w 3716836"/>
              <a:gd name="connsiteY288" fmla="*/ 3250715 h 3503388"/>
              <a:gd name="connsiteX289" fmla="*/ 2186706 w 3716836"/>
              <a:gd name="connsiteY289" fmla="*/ 3244633 h 3503388"/>
              <a:gd name="connsiteX290" fmla="*/ 2180081 w 3716836"/>
              <a:gd name="connsiteY290" fmla="*/ 3246837 h 3503388"/>
              <a:gd name="connsiteX291" fmla="*/ 2148072 w 3716836"/>
              <a:gd name="connsiteY291" fmla="*/ 3259635 h 3503388"/>
              <a:gd name="connsiteX292" fmla="*/ 2139009 w 3716836"/>
              <a:gd name="connsiteY292" fmla="*/ 3266714 h 3503388"/>
              <a:gd name="connsiteX293" fmla="*/ 2141129 w 3716836"/>
              <a:gd name="connsiteY293" fmla="*/ 3278020 h 3503388"/>
              <a:gd name="connsiteX294" fmla="*/ 2154687 w 3716836"/>
              <a:gd name="connsiteY294" fmla="*/ 3302821 h 3503388"/>
              <a:gd name="connsiteX295" fmla="*/ 2162087 w 3716836"/>
              <a:gd name="connsiteY295" fmla="*/ 3310451 h 3503388"/>
              <a:gd name="connsiteX296" fmla="*/ 2165358 w 3716836"/>
              <a:gd name="connsiteY296" fmla="*/ 3310946 h 3503388"/>
              <a:gd name="connsiteX297" fmla="*/ 2172503 w 3716836"/>
              <a:gd name="connsiteY297" fmla="*/ 3308331 h 3503388"/>
              <a:gd name="connsiteX298" fmla="*/ 2200554 w 3716836"/>
              <a:gd name="connsiteY298" fmla="*/ 3293622 h 3503388"/>
              <a:gd name="connsiteX299" fmla="*/ 2200553 w 3716836"/>
              <a:gd name="connsiteY299" fmla="*/ 3293621 h 3503388"/>
              <a:gd name="connsiteX300" fmla="*/ 2207971 w 3716836"/>
              <a:gd name="connsiteY300" fmla="*/ 3286933 h 3503388"/>
              <a:gd name="connsiteX301" fmla="*/ 2206987 w 3716836"/>
              <a:gd name="connsiteY301" fmla="*/ 3276994 h 3503388"/>
              <a:gd name="connsiteX302" fmla="*/ 2197558 w 3716836"/>
              <a:gd name="connsiteY302" fmla="*/ 3253525 h 3503388"/>
              <a:gd name="connsiteX303" fmla="*/ 2190664 w 3716836"/>
              <a:gd name="connsiteY303" fmla="*/ 3245365 h 3503388"/>
              <a:gd name="connsiteX304" fmla="*/ 2186706 w 3716836"/>
              <a:gd name="connsiteY304" fmla="*/ 3244633 h 3503388"/>
              <a:gd name="connsiteX305" fmla="*/ 1969650 w 3716836"/>
              <a:gd name="connsiteY305" fmla="*/ 3243392 h 3503388"/>
              <a:gd name="connsiteX306" fmla="*/ 1984806 w 3716836"/>
              <a:gd name="connsiteY306" fmla="*/ 3247472 h 3503388"/>
              <a:gd name="connsiteX307" fmla="*/ 1998960 w 3716836"/>
              <a:gd name="connsiteY307" fmla="*/ 3265912 h 3503388"/>
              <a:gd name="connsiteX308" fmla="*/ 1995923 w 3716836"/>
              <a:gd name="connsiteY308" fmla="*/ 3288962 h 3503388"/>
              <a:gd name="connsiteX309" fmla="*/ 1969598 w 3716836"/>
              <a:gd name="connsiteY309" fmla="*/ 3304146 h 3503388"/>
              <a:gd name="connsiteX310" fmla="*/ 1954439 w 3716836"/>
              <a:gd name="connsiteY310" fmla="*/ 3300073 h 3503388"/>
              <a:gd name="connsiteX311" fmla="*/ 1940288 w 3716836"/>
              <a:gd name="connsiteY311" fmla="*/ 3281626 h 3503388"/>
              <a:gd name="connsiteX312" fmla="*/ 1943322 w 3716836"/>
              <a:gd name="connsiteY312" fmla="*/ 3258589 h 3503388"/>
              <a:gd name="connsiteX313" fmla="*/ 1969650 w 3716836"/>
              <a:gd name="connsiteY313" fmla="*/ 3243392 h 3503388"/>
              <a:gd name="connsiteX314" fmla="*/ 2687452 w 3716836"/>
              <a:gd name="connsiteY314" fmla="*/ 3218800 h 3503388"/>
              <a:gd name="connsiteX315" fmla="*/ 2703616 w 3716836"/>
              <a:gd name="connsiteY315" fmla="*/ 3223145 h 3503388"/>
              <a:gd name="connsiteX316" fmla="*/ 2715469 w 3716836"/>
              <a:gd name="connsiteY316" fmla="*/ 3267383 h 3503388"/>
              <a:gd name="connsiteX317" fmla="*/ 2687403 w 3716836"/>
              <a:gd name="connsiteY317" fmla="*/ 3283592 h 3503388"/>
              <a:gd name="connsiteX318" fmla="*/ 2671226 w 3716836"/>
              <a:gd name="connsiteY318" fmla="*/ 3279240 h 3503388"/>
              <a:gd name="connsiteX319" fmla="*/ 2656137 w 3716836"/>
              <a:gd name="connsiteY319" fmla="*/ 3259579 h 3503388"/>
              <a:gd name="connsiteX320" fmla="*/ 2659373 w 3716836"/>
              <a:gd name="connsiteY320" fmla="*/ 3235001 h 3503388"/>
              <a:gd name="connsiteX321" fmla="*/ 2659373 w 3716836"/>
              <a:gd name="connsiteY321" fmla="*/ 3235002 h 3503388"/>
              <a:gd name="connsiteX322" fmla="*/ 2687452 w 3716836"/>
              <a:gd name="connsiteY322" fmla="*/ 3218800 h 3503388"/>
              <a:gd name="connsiteX323" fmla="*/ 3530592 w 3716836"/>
              <a:gd name="connsiteY323" fmla="*/ 3211574 h 3503388"/>
              <a:gd name="connsiteX324" fmla="*/ 3561855 w 3716836"/>
              <a:gd name="connsiteY324" fmla="*/ 3219979 h 3503388"/>
              <a:gd name="connsiteX325" fmla="*/ 3591043 w 3716836"/>
              <a:gd name="connsiteY325" fmla="*/ 3258018 h 3503388"/>
              <a:gd name="connsiteX326" fmla="*/ 3584783 w 3716836"/>
              <a:gd name="connsiteY326" fmla="*/ 3305555 h 3503388"/>
              <a:gd name="connsiteX327" fmla="*/ 3530480 w 3716836"/>
              <a:gd name="connsiteY327" fmla="*/ 3336891 h 3503388"/>
              <a:gd name="connsiteX328" fmla="*/ 3499211 w 3716836"/>
              <a:gd name="connsiteY328" fmla="*/ 3328480 h 3503388"/>
              <a:gd name="connsiteX329" fmla="*/ 3470022 w 3716836"/>
              <a:gd name="connsiteY329" fmla="*/ 3290441 h 3503388"/>
              <a:gd name="connsiteX330" fmla="*/ 3476282 w 3716836"/>
              <a:gd name="connsiteY330" fmla="*/ 3242911 h 3503388"/>
              <a:gd name="connsiteX331" fmla="*/ 3530592 w 3716836"/>
              <a:gd name="connsiteY331" fmla="*/ 3211574 h 3503388"/>
              <a:gd name="connsiteX332" fmla="*/ 3109029 w 3716836"/>
              <a:gd name="connsiteY332" fmla="*/ 3207452 h 3503388"/>
              <a:gd name="connsiteX333" fmla="*/ 3136600 w 3716836"/>
              <a:gd name="connsiteY333" fmla="*/ 3214866 h 3503388"/>
              <a:gd name="connsiteX334" fmla="*/ 3156822 w 3716836"/>
              <a:gd name="connsiteY334" fmla="*/ 3290337 h 3503388"/>
              <a:gd name="connsiteX335" fmla="*/ 3156821 w 3716836"/>
              <a:gd name="connsiteY335" fmla="*/ 3290337 h 3503388"/>
              <a:gd name="connsiteX336" fmla="*/ 3108924 w 3716836"/>
              <a:gd name="connsiteY336" fmla="*/ 3317976 h 3503388"/>
              <a:gd name="connsiteX337" fmla="*/ 3081351 w 3716836"/>
              <a:gd name="connsiteY337" fmla="*/ 3310562 h 3503388"/>
              <a:gd name="connsiteX338" fmla="*/ 3061129 w 3716836"/>
              <a:gd name="connsiteY338" fmla="*/ 3235092 h 3503388"/>
              <a:gd name="connsiteX339" fmla="*/ 3109029 w 3716836"/>
              <a:gd name="connsiteY339" fmla="*/ 3207452 h 3503388"/>
              <a:gd name="connsiteX340" fmla="*/ 2562139 w 3716836"/>
              <a:gd name="connsiteY340" fmla="*/ 3169832 h 3503388"/>
              <a:gd name="connsiteX341" fmla="*/ 2579986 w 3716836"/>
              <a:gd name="connsiteY341" fmla="*/ 3174624 h 3503388"/>
              <a:gd name="connsiteX342" fmla="*/ 2593063 w 3716836"/>
              <a:gd name="connsiteY342" fmla="*/ 3223459 h 3503388"/>
              <a:gd name="connsiteX343" fmla="*/ 2562076 w 3716836"/>
              <a:gd name="connsiteY343" fmla="*/ 3241341 h 3503388"/>
              <a:gd name="connsiteX344" fmla="*/ 2544235 w 3716836"/>
              <a:gd name="connsiteY344" fmla="*/ 3236543 h 3503388"/>
              <a:gd name="connsiteX345" fmla="*/ 2527574 w 3716836"/>
              <a:gd name="connsiteY345" fmla="*/ 3214838 h 3503388"/>
              <a:gd name="connsiteX346" fmla="*/ 2531148 w 3716836"/>
              <a:gd name="connsiteY346" fmla="*/ 3187700 h 3503388"/>
              <a:gd name="connsiteX347" fmla="*/ 2544249 w 3716836"/>
              <a:gd name="connsiteY347" fmla="*/ 3174634 h 3503388"/>
              <a:gd name="connsiteX348" fmla="*/ 2562139 w 3716836"/>
              <a:gd name="connsiteY348" fmla="*/ 3169832 h 3503388"/>
              <a:gd name="connsiteX349" fmla="*/ 2983709 w 3716836"/>
              <a:gd name="connsiteY349" fmla="*/ 3164531 h 3503388"/>
              <a:gd name="connsiteX350" fmla="*/ 3009944 w 3716836"/>
              <a:gd name="connsiteY350" fmla="*/ 3171582 h 3503388"/>
              <a:gd name="connsiteX351" fmla="*/ 3009944 w 3716836"/>
              <a:gd name="connsiteY351" fmla="*/ 3171581 h 3503388"/>
              <a:gd name="connsiteX352" fmla="*/ 3029179 w 3716836"/>
              <a:gd name="connsiteY352" fmla="*/ 3243390 h 3503388"/>
              <a:gd name="connsiteX353" fmla="*/ 2983615 w 3716836"/>
              <a:gd name="connsiteY353" fmla="*/ 3269670 h 3503388"/>
              <a:gd name="connsiteX354" fmla="*/ 2957381 w 3716836"/>
              <a:gd name="connsiteY354" fmla="*/ 3262619 h 3503388"/>
              <a:gd name="connsiteX355" fmla="*/ 2938145 w 3716836"/>
              <a:gd name="connsiteY355" fmla="*/ 3190824 h 3503388"/>
              <a:gd name="connsiteX356" fmla="*/ 2983709 w 3716836"/>
              <a:gd name="connsiteY356" fmla="*/ 3164531 h 3503388"/>
              <a:gd name="connsiteX357" fmla="*/ 3405275 w 3716836"/>
              <a:gd name="connsiteY357" fmla="*/ 3164280 h 3503388"/>
              <a:gd name="connsiteX358" fmla="*/ 3437379 w 3716836"/>
              <a:gd name="connsiteY358" fmla="*/ 3172915 h 3503388"/>
              <a:gd name="connsiteX359" fmla="*/ 3460925 w 3716836"/>
              <a:gd name="connsiteY359" fmla="*/ 3260793 h 3503388"/>
              <a:gd name="connsiteX360" fmla="*/ 3405160 w 3716836"/>
              <a:gd name="connsiteY360" fmla="*/ 3292959 h 3503388"/>
              <a:gd name="connsiteX361" fmla="*/ 3373050 w 3716836"/>
              <a:gd name="connsiteY361" fmla="*/ 3284325 h 3503388"/>
              <a:gd name="connsiteX362" fmla="*/ 3343084 w 3716836"/>
              <a:gd name="connsiteY362" fmla="*/ 3245267 h 3503388"/>
              <a:gd name="connsiteX363" fmla="*/ 3349511 w 3716836"/>
              <a:gd name="connsiteY363" fmla="*/ 3196460 h 3503388"/>
              <a:gd name="connsiteX364" fmla="*/ 3349511 w 3716836"/>
              <a:gd name="connsiteY364" fmla="*/ 3196461 h 3503388"/>
              <a:gd name="connsiteX365" fmla="*/ 3405275 w 3716836"/>
              <a:gd name="connsiteY365" fmla="*/ 3164280 h 3503388"/>
              <a:gd name="connsiteX366" fmla="*/ 1297451 w 3716836"/>
              <a:gd name="connsiteY366" fmla="*/ 3156796 h 3503388"/>
              <a:gd name="connsiteX367" fmla="*/ 1304544 w 3716836"/>
              <a:gd name="connsiteY367" fmla="*/ 3158708 h 3503388"/>
              <a:gd name="connsiteX368" fmla="*/ 1311187 w 3716836"/>
              <a:gd name="connsiteY368" fmla="*/ 3167349 h 3503388"/>
              <a:gd name="connsiteX369" fmla="*/ 1309761 w 3716836"/>
              <a:gd name="connsiteY369" fmla="*/ 3178153 h 3503388"/>
              <a:gd name="connsiteX370" fmla="*/ 1297426 w 3716836"/>
              <a:gd name="connsiteY370" fmla="*/ 3185267 h 3503388"/>
              <a:gd name="connsiteX371" fmla="*/ 1290333 w 3716836"/>
              <a:gd name="connsiteY371" fmla="*/ 3183355 h 3503388"/>
              <a:gd name="connsiteX372" fmla="*/ 1283693 w 3716836"/>
              <a:gd name="connsiteY372" fmla="*/ 3174721 h 3503388"/>
              <a:gd name="connsiteX373" fmla="*/ 1285116 w 3716836"/>
              <a:gd name="connsiteY373" fmla="*/ 3163910 h 3503388"/>
              <a:gd name="connsiteX374" fmla="*/ 1297451 w 3716836"/>
              <a:gd name="connsiteY374" fmla="*/ 3156796 h 3503388"/>
              <a:gd name="connsiteX375" fmla="*/ 3701514 w 3716836"/>
              <a:gd name="connsiteY375" fmla="*/ 3133215 h 3503388"/>
              <a:gd name="connsiteX376" fmla="*/ 3716753 w 3716836"/>
              <a:gd name="connsiteY376" fmla="*/ 3137311 h 3503388"/>
              <a:gd name="connsiteX377" fmla="*/ 3716753 w 3716836"/>
              <a:gd name="connsiteY377" fmla="*/ 3251713 h 3503388"/>
              <a:gd name="connsiteX378" fmla="*/ 3701407 w 3716836"/>
              <a:gd name="connsiteY378" fmla="*/ 3255834 h 3503388"/>
              <a:gd name="connsiteX379" fmla="*/ 3670809 w 3716836"/>
              <a:gd name="connsiteY379" fmla="*/ 3247610 h 3503388"/>
              <a:gd name="connsiteX380" fmla="*/ 3648369 w 3716836"/>
              <a:gd name="connsiteY380" fmla="*/ 3163875 h 3503388"/>
              <a:gd name="connsiteX381" fmla="*/ 3701514 w 3716836"/>
              <a:gd name="connsiteY381" fmla="*/ 3133215 h 3503388"/>
              <a:gd name="connsiteX382" fmla="*/ 158128 w 3716836"/>
              <a:gd name="connsiteY382" fmla="*/ 3132546 h 3503388"/>
              <a:gd name="connsiteX383" fmla="*/ 182852 w 3716836"/>
              <a:gd name="connsiteY383" fmla="*/ 3139193 h 3503388"/>
              <a:gd name="connsiteX384" fmla="*/ 205930 w 3716836"/>
              <a:gd name="connsiteY384" fmla="*/ 3169274 h 3503388"/>
              <a:gd name="connsiteX385" fmla="*/ 200982 w 3716836"/>
              <a:gd name="connsiteY385" fmla="*/ 3206852 h 3503388"/>
              <a:gd name="connsiteX386" fmla="*/ 200982 w 3716836"/>
              <a:gd name="connsiteY386" fmla="*/ 3206853 h 3503388"/>
              <a:gd name="connsiteX387" fmla="*/ 158036 w 3716836"/>
              <a:gd name="connsiteY387" fmla="*/ 3231633 h 3503388"/>
              <a:gd name="connsiteX388" fmla="*/ 133319 w 3716836"/>
              <a:gd name="connsiteY388" fmla="*/ 3224986 h 3503388"/>
              <a:gd name="connsiteX389" fmla="*/ 110238 w 3716836"/>
              <a:gd name="connsiteY389" fmla="*/ 3194905 h 3503388"/>
              <a:gd name="connsiteX390" fmla="*/ 115190 w 3716836"/>
              <a:gd name="connsiteY390" fmla="*/ 3157320 h 3503388"/>
              <a:gd name="connsiteX391" fmla="*/ 158128 w 3716836"/>
              <a:gd name="connsiteY391" fmla="*/ 3132546 h 3503388"/>
              <a:gd name="connsiteX392" fmla="*/ 2140608 w 3716836"/>
              <a:gd name="connsiteY392" fmla="*/ 3128056 h 3503388"/>
              <a:gd name="connsiteX393" fmla="*/ 2173548 w 3716836"/>
              <a:gd name="connsiteY393" fmla="*/ 3136914 h 3503388"/>
              <a:gd name="connsiteX394" fmla="*/ 2204727 w 3716836"/>
              <a:gd name="connsiteY394" fmla="*/ 3179123 h 3503388"/>
              <a:gd name="connsiteX395" fmla="*/ 2211876 w 3716836"/>
              <a:gd name="connsiteY395" fmla="*/ 3187054 h 3503388"/>
              <a:gd name="connsiteX396" fmla="*/ 2215503 w 3716836"/>
              <a:gd name="connsiteY396" fmla="*/ 3187661 h 3503388"/>
              <a:gd name="connsiteX397" fmla="*/ 2222397 w 3716836"/>
              <a:gd name="connsiteY397" fmla="*/ 3185254 h 3503388"/>
              <a:gd name="connsiteX398" fmla="*/ 2265942 w 3716836"/>
              <a:gd name="connsiteY398" fmla="*/ 3169967 h 3503388"/>
              <a:gd name="connsiteX399" fmla="*/ 2300716 w 3716836"/>
              <a:gd name="connsiteY399" fmla="*/ 3179312 h 3503388"/>
              <a:gd name="connsiteX400" fmla="*/ 2334099 w 3716836"/>
              <a:gd name="connsiteY400" fmla="*/ 3225923 h 3503388"/>
              <a:gd name="connsiteX401" fmla="*/ 2341011 w 3716836"/>
              <a:gd name="connsiteY401" fmla="*/ 3234062 h 3503388"/>
              <a:gd name="connsiteX402" fmla="*/ 2344948 w 3716836"/>
              <a:gd name="connsiteY402" fmla="*/ 3234787 h 3503388"/>
              <a:gd name="connsiteX403" fmla="*/ 2351585 w 3716836"/>
              <a:gd name="connsiteY403" fmla="*/ 3232576 h 3503388"/>
              <a:gd name="connsiteX404" fmla="*/ 2391272 w 3716836"/>
              <a:gd name="connsiteY404" fmla="*/ 3219283 h 3503388"/>
              <a:gd name="connsiteX405" fmla="*/ 2391272 w 3716836"/>
              <a:gd name="connsiteY405" fmla="*/ 3219274 h 3503388"/>
              <a:gd name="connsiteX406" fmla="*/ 2424174 w 3716836"/>
              <a:gd name="connsiteY406" fmla="*/ 3228125 h 3503388"/>
              <a:gd name="connsiteX407" fmla="*/ 2454900 w 3716836"/>
              <a:gd name="connsiteY407" fmla="*/ 3268221 h 3503388"/>
              <a:gd name="connsiteX408" fmla="*/ 2448340 w 3716836"/>
              <a:gd name="connsiteY408" fmla="*/ 3318290 h 3503388"/>
              <a:gd name="connsiteX409" fmla="*/ 2410130 w 3716836"/>
              <a:gd name="connsiteY409" fmla="*/ 3348482 h 3503388"/>
              <a:gd name="connsiteX410" fmla="*/ 2402796 w 3716836"/>
              <a:gd name="connsiteY410" fmla="*/ 3355666 h 3503388"/>
              <a:gd name="connsiteX411" fmla="*/ 2404523 w 3716836"/>
              <a:gd name="connsiteY411" fmla="*/ 3365786 h 3503388"/>
              <a:gd name="connsiteX412" fmla="*/ 2416400 w 3716836"/>
              <a:gd name="connsiteY412" fmla="*/ 3388969 h 3503388"/>
              <a:gd name="connsiteX413" fmla="*/ 2423096 w 3716836"/>
              <a:gd name="connsiteY413" fmla="*/ 3396097 h 3503388"/>
              <a:gd name="connsiteX414" fmla="*/ 2426987 w 3716836"/>
              <a:gd name="connsiteY414" fmla="*/ 3396801 h 3503388"/>
              <a:gd name="connsiteX415" fmla="*/ 2432829 w 3716836"/>
              <a:gd name="connsiteY415" fmla="*/ 3395134 h 3503388"/>
              <a:gd name="connsiteX416" fmla="*/ 2471049 w 3716836"/>
              <a:gd name="connsiteY416" fmla="*/ 3384164 h 3503388"/>
              <a:gd name="connsiteX417" fmla="*/ 2506911 w 3716836"/>
              <a:gd name="connsiteY417" fmla="*/ 3393809 h 3503388"/>
              <a:gd name="connsiteX418" fmla="*/ 2540462 w 3716836"/>
              <a:gd name="connsiteY418" fmla="*/ 3437672 h 3503388"/>
              <a:gd name="connsiteX419" fmla="*/ 2547272 w 3716836"/>
              <a:gd name="connsiteY419" fmla="*/ 3445176 h 3503388"/>
              <a:gd name="connsiteX420" fmla="*/ 2551157 w 3716836"/>
              <a:gd name="connsiteY420" fmla="*/ 3445881 h 3503388"/>
              <a:gd name="connsiteX421" fmla="*/ 2557339 w 3716836"/>
              <a:gd name="connsiteY421" fmla="*/ 3443991 h 3503388"/>
              <a:gd name="connsiteX422" fmla="*/ 2596330 w 3716836"/>
              <a:gd name="connsiteY422" fmla="*/ 3432127 h 3503388"/>
              <a:gd name="connsiteX423" fmla="*/ 2631049 w 3716836"/>
              <a:gd name="connsiteY423" fmla="*/ 3441459 h 3503388"/>
              <a:gd name="connsiteX424" fmla="*/ 2664387 w 3716836"/>
              <a:gd name="connsiteY424" fmla="*/ 3487253 h 3503388"/>
              <a:gd name="connsiteX425" fmla="*/ 2671302 w 3716836"/>
              <a:gd name="connsiteY425" fmla="*/ 3495330 h 3503388"/>
              <a:gd name="connsiteX426" fmla="*/ 2675222 w 3716836"/>
              <a:gd name="connsiteY426" fmla="*/ 3496048 h 3503388"/>
              <a:gd name="connsiteX427" fmla="*/ 2681830 w 3716836"/>
              <a:gd name="connsiteY427" fmla="*/ 3493859 h 3503388"/>
              <a:gd name="connsiteX428" fmla="*/ 2721640 w 3716836"/>
              <a:gd name="connsiteY428" fmla="*/ 3480760 h 3503388"/>
              <a:gd name="connsiteX429" fmla="*/ 2754849 w 3716836"/>
              <a:gd name="connsiteY429" fmla="*/ 3489695 h 3503388"/>
              <a:gd name="connsiteX430" fmla="*/ 2770509 w 3716836"/>
              <a:gd name="connsiteY430" fmla="*/ 3503388 h 3503388"/>
              <a:gd name="connsiteX431" fmla="*/ 2411442 w 3716836"/>
              <a:gd name="connsiteY431" fmla="*/ 3503388 h 3503388"/>
              <a:gd name="connsiteX432" fmla="*/ 2410546 w 3716836"/>
              <a:gd name="connsiteY432" fmla="*/ 3495588 h 3503388"/>
              <a:gd name="connsiteX433" fmla="*/ 2402389 w 3716836"/>
              <a:gd name="connsiteY433" fmla="*/ 3478556 h 3503388"/>
              <a:gd name="connsiteX434" fmla="*/ 2395561 w 3716836"/>
              <a:gd name="connsiteY434" fmla="*/ 3471547 h 3503388"/>
              <a:gd name="connsiteX435" fmla="*/ 2391862 w 3716836"/>
              <a:gd name="connsiteY435" fmla="*/ 3470912 h 3503388"/>
              <a:gd name="connsiteX436" fmla="*/ 2385843 w 3716836"/>
              <a:gd name="connsiteY436" fmla="*/ 3472690 h 3503388"/>
              <a:gd name="connsiteX437" fmla="*/ 2368937 w 3716836"/>
              <a:gd name="connsiteY437" fmla="*/ 3480816 h 3503388"/>
              <a:gd name="connsiteX438" fmla="*/ 2362029 w 3716836"/>
              <a:gd name="connsiteY438" fmla="*/ 3487539 h 3503388"/>
              <a:gd name="connsiteX439" fmla="*/ 2363009 w 3716836"/>
              <a:gd name="connsiteY439" fmla="*/ 3497129 h 3503388"/>
              <a:gd name="connsiteX440" fmla="*/ 2365862 w 3716836"/>
              <a:gd name="connsiteY440" fmla="*/ 3503388 h 3503388"/>
              <a:gd name="connsiteX441" fmla="*/ 2106578 w 3716836"/>
              <a:gd name="connsiteY441" fmla="*/ 3503388 h 3503388"/>
              <a:gd name="connsiteX442" fmla="*/ 2103412 w 3716836"/>
              <a:gd name="connsiteY442" fmla="*/ 3495106 h 3503388"/>
              <a:gd name="connsiteX443" fmla="*/ 2112822 w 3716836"/>
              <a:gd name="connsiteY443" fmla="*/ 3454620 h 3503388"/>
              <a:gd name="connsiteX444" fmla="*/ 2152621 w 3716836"/>
              <a:gd name="connsiteY444" fmla="*/ 3422405 h 3503388"/>
              <a:gd name="connsiteX445" fmla="*/ 2159655 w 3716836"/>
              <a:gd name="connsiteY445" fmla="*/ 3415528 h 3503388"/>
              <a:gd name="connsiteX446" fmla="*/ 2158441 w 3716836"/>
              <a:gd name="connsiteY446" fmla="*/ 3405764 h 3503388"/>
              <a:gd name="connsiteX447" fmla="*/ 2147300 w 3716836"/>
              <a:gd name="connsiteY447" fmla="*/ 3377650 h 3503388"/>
              <a:gd name="connsiteX448" fmla="*/ 2140675 w 3716836"/>
              <a:gd name="connsiteY448" fmla="*/ 3369323 h 3503388"/>
              <a:gd name="connsiteX449" fmla="*/ 2136389 w 3716836"/>
              <a:gd name="connsiteY449" fmla="*/ 3368458 h 3503388"/>
              <a:gd name="connsiteX450" fmla="*/ 2130088 w 3716836"/>
              <a:gd name="connsiteY450" fmla="*/ 3370425 h 3503388"/>
              <a:gd name="connsiteX451" fmla="*/ 2094818 w 3716836"/>
              <a:gd name="connsiteY451" fmla="*/ 3381360 h 3503388"/>
              <a:gd name="connsiteX452" fmla="*/ 2063952 w 3716836"/>
              <a:gd name="connsiteY452" fmla="*/ 3373061 h 3503388"/>
              <a:gd name="connsiteX453" fmla="*/ 2035078 w 3716836"/>
              <a:gd name="connsiteY453" fmla="*/ 3335427 h 3503388"/>
              <a:gd name="connsiteX454" fmla="*/ 2041271 w 3716836"/>
              <a:gd name="connsiteY454" fmla="*/ 3288405 h 3503388"/>
              <a:gd name="connsiteX455" fmla="*/ 2086176 w 3716836"/>
              <a:gd name="connsiteY455" fmla="*/ 3258045 h 3503388"/>
              <a:gd name="connsiteX456" fmla="*/ 2095044 w 3716836"/>
              <a:gd name="connsiteY456" fmla="*/ 3250722 h 3503388"/>
              <a:gd name="connsiteX457" fmla="*/ 2092631 w 3716836"/>
              <a:gd name="connsiteY457" fmla="*/ 3239480 h 3503388"/>
              <a:gd name="connsiteX458" fmla="*/ 2083387 w 3716836"/>
              <a:gd name="connsiteY458" fmla="*/ 3161073 h 3503388"/>
              <a:gd name="connsiteX459" fmla="*/ 2140608 w 3716836"/>
              <a:gd name="connsiteY459" fmla="*/ 3128056 h 3503388"/>
              <a:gd name="connsiteX460" fmla="*/ 2858385 w 3716836"/>
              <a:gd name="connsiteY460" fmla="*/ 3124303 h 3503388"/>
              <a:gd name="connsiteX461" fmla="*/ 2881938 w 3716836"/>
              <a:gd name="connsiteY461" fmla="*/ 3130636 h 3503388"/>
              <a:gd name="connsiteX462" fmla="*/ 2903917 w 3716836"/>
              <a:gd name="connsiteY462" fmla="*/ 3159287 h 3503388"/>
              <a:gd name="connsiteX463" fmla="*/ 2899202 w 3716836"/>
              <a:gd name="connsiteY463" fmla="*/ 3195079 h 3503388"/>
              <a:gd name="connsiteX464" fmla="*/ 2858304 w 3716836"/>
              <a:gd name="connsiteY464" fmla="*/ 3218681 h 3503388"/>
              <a:gd name="connsiteX465" fmla="*/ 2834752 w 3716836"/>
              <a:gd name="connsiteY465" fmla="*/ 3212348 h 3503388"/>
              <a:gd name="connsiteX466" fmla="*/ 2812772 w 3716836"/>
              <a:gd name="connsiteY466" fmla="*/ 3183698 h 3503388"/>
              <a:gd name="connsiteX467" fmla="*/ 2817487 w 3716836"/>
              <a:gd name="connsiteY467" fmla="*/ 3147905 h 3503388"/>
              <a:gd name="connsiteX468" fmla="*/ 2858385 w 3716836"/>
              <a:gd name="connsiteY468" fmla="*/ 3124303 h 3503388"/>
              <a:gd name="connsiteX469" fmla="*/ 32779 w 3716836"/>
              <a:gd name="connsiteY469" fmla="*/ 3124260 h 3503388"/>
              <a:gd name="connsiteX470" fmla="*/ 38882 w 3716836"/>
              <a:gd name="connsiteY470" fmla="*/ 3125907 h 3503388"/>
              <a:gd name="connsiteX471" fmla="*/ 44559 w 3716836"/>
              <a:gd name="connsiteY471" fmla="*/ 3133328 h 3503388"/>
              <a:gd name="connsiteX472" fmla="*/ 43349 w 3716836"/>
              <a:gd name="connsiteY472" fmla="*/ 3142583 h 3503388"/>
              <a:gd name="connsiteX473" fmla="*/ 32759 w 3716836"/>
              <a:gd name="connsiteY473" fmla="*/ 3148693 h 3503388"/>
              <a:gd name="connsiteX474" fmla="*/ 26663 w 3716836"/>
              <a:gd name="connsiteY474" fmla="*/ 3147054 h 3503388"/>
              <a:gd name="connsiteX475" fmla="*/ 26663 w 3716836"/>
              <a:gd name="connsiteY475" fmla="*/ 3147053 h 3503388"/>
              <a:gd name="connsiteX476" fmla="*/ 20968 w 3716836"/>
              <a:gd name="connsiteY476" fmla="*/ 3139639 h 3503388"/>
              <a:gd name="connsiteX477" fmla="*/ 22196 w 3716836"/>
              <a:gd name="connsiteY477" fmla="*/ 3130363 h 3503388"/>
              <a:gd name="connsiteX478" fmla="*/ 32779 w 3716836"/>
              <a:gd name="connsiteY478" fmla="*/ 3124260 h 3503388"/>
              <a:gd name="connsiteX479" fmla="*/ 2436826 w 3716836"/>
              <a:gd name="connsiteY479" fmla="*/ 3120850 h 3503388"/>
              <a:gd name="connsiteX480" fmla="*/ 2456344 w 3716836"/>
              <a:gd name="connsiteY480" fmla="*/ 3126102 h 3503388"/>
              <a:gd name="connsiteX481" fmla="*/ 2470662 w 3716836"/>
              <a:gd name="connsiteY481" fmla="*/ 3179527 h 3503388"/>
              <a:gd name="connsiteX482" fmla="*/ 2436753 w 3716836"/>
              <a:gd name="connsiteY482" fmla="*/ 3199090 h 3503388"/>
              <a:gd name="connsiteX483" fmla="*/ 2417228 w 3716836"/>
              <a:gd name="connsiteY483" fmla="*/ 3193845 h 3503388"/>
              <a:gd name="connsiteX484" fmla="*/ 2402920 w 3716836"/>
              <a:gd name="connsiteY484" fmla="*/ 3140421 h 3503388"/>
              <a:gd name="connsiteX485" fmla="*/ 2402919 w 3716836"/>
              <a:gd name="connsiteY485" fmla="*/ 3140420 h 3503388"/>
              <a:gd name="connsiteX486" fmla="*/ 2436826 w 3716836"/>
              <a:gd name="connsiteY486" fmla="*/ 3120850 h 3503388"/>
              <a:gd name="connsiteX487" fmla="*/ 3279966 w 3716836"/>
              <a:gd name="connsiteY487" fmla="*/ 3117328 h 3503388"/>
              <a:gd name="connsiteX488" fmla="*/ 3312739 w 3716836"/>
              <a:gd name="connsiteY488" fmla="*/ 3126137 h 3503388"/>
              <a:gd name="connsiteX489" fmla="*/ 3312738 w 3716836"/>
              <a:gd name="connsiteY489" fmla="*/ 3126137 h 3503388"/>
              <a:gd name="connsiteX490" fmla="*/ 3343335 w 3716836"/>
              <a:gd name="connsiteY490" fmla="*/ 3166016 h 3503388"/>
              <a:gd name="connsiteX491" fmla="*/ 3336772 w 3716836"/>
              <a:gd name="connsiteY491" fmla="*/ 3215842 h 3503388"/>
              <a:gd name="connsiteX492" fmla="*/ 3279840 w 3716836"/>
              <a:gd name="connsiteY492" fmla="*/ 3248692 h 3503388"/>
              <a:gd name="connsiteX493" fmla="*/ 3247067 w 3716836"/>
              <a:gd name="connsiteY493" fmla="*/ 3239883 h 3503388"/>
              <a:gd name="connsiteX494" fmla="*/ 3223029 w 3716836"/>
              <a:gd name="connsiteY494" fmla="*/ 3150171 h 3503388"/>
              <a:gd name="connsiteX495" fmla="*/ 3279966 w 3716836"/>
              <a:gd name="connsiteY495" fmla="*/ 3117328 h 3503388"/>
              <a:gd name="connsiteX496" fmla="*/ 2015273 w 3716836"/>
              <a:gd name="connsiteY496" fmla="*/ 3106316 h 3503388"/>
              <a:gd name="connsiteX497" fmla="*/ 2036301 w 3716836"/>
              <a:gd name="connsiteY497" fmla="*/ 3111966 h 3503388"/>
              <a:gd name="connsiteX498" fmla="*/ 2055938 w 3716836"/>
              <a:gd name="connsiteY498" fmla="*/ 3137548 h 3503388"/>
              <a:gd name="connsiteX499" fmla="*/ 2051725 w 3716836"/>
              <a:gd name="connsiteY499" fmla="*/ 3169525 h 3503388"/>
              <a:gd name="connsiteX500" fmla="*/ 2051725 w 3716836"/>
              <a:gd name="connsiteY500" fmla="*/ 3169526 h 3503388"/>
              <a:gd name="connsiteX501" fmla="*/ 2015193 w 3716836"/>
              <a:gd name="connsiteY501" fmla="*/ 3190603 h 3503388"/>
              <a:gd name="connsiteX502" fmla="*/ 1994169 w 3716836"/>
              <a:gd name="connsiteY502" fmla="*/ 3184947 h 3503388"/>
              <a:gd name="connsiteX503" fmla="*/ 1974557 w 3716836"/>
              <a:gd name="connsiteY503" fmla="*/ 3159357 h 3503388"/>
              <a:gd name="connsiteX504" fmla="*/ 1978742 w 3716836"/>
              <a:gd name="connsiteY504" fmla="*/ 3127393 h 3503388"/>
              <a:gd name="connsiteX505" fmla="*/ 2015273 w 3716836"/>
              <a:gd name="connsiteY505" fmla="*/ 3106316 h 3503388"/>
              <a:gd name="connsiteX506" fmla="*/ 1889929 w 3716836"/>
              <a:gd name="connsiteY506" fmla="*/ 3091969 h 3503388"/>
              <a:gd name="connsiteX507" fmla="*/ 1895362 w 3716836"/>
              <a:gd name="connsiteY507" fmla="*/ 3093441 h 3503388"/>
              <a:gd name="connsiteX508" fmla="*/ 1895362 w 3716836"/>
              <a:gd name="connsiteY508" fmla="*/ 3093440 h 3503388"/>
              <a:gd name="connsiteX509" fmla="*/ 1900422 w 3716836"/>
              <a:gd name="connsiteY509" fmla="*/ 3100031 h 3503388"/>
              <a:gd name="connsiteX510" fmla="*/ 1899334 w 3716836"/>
              <a:gd name="connsiteY510" fmla="*/ 3108275 h 3503388"/>
              <a:gd name="connsiteX511" fmla="*/ 1889912 w 3716836"/>
              <a:gd name="connsiteY511" fmla="*/ 3113715 h 3503388"/>
              <a:gd name="connsiteX512" fmla="*/ 1884479 w 3716836"/>
              <a:gd name="connsiteY512" fmla="*/ 3112257 h 3503388"/>
              <a:gd name="connsiteX513" fmla="*/ 1879419 w 3716836"/>
              <a:gd name="connsiteY513" fmla="*/ 3105659 h 3503388"/>
              <a:gd name="connsiteX514" fmla="*/ 1880507 w 3716836"/>
              <a:gd name="connsiteY514" fmla="*/ 3097416 h 3503388"/>
              <a:gd name="connsiteX515" fmla="*/ 1889929 w 3716836"/>
              <a:gd name="connsiteY515" fmla="*/ 3091969 h 3503388"/>
              <a:gd name="connsiteX516" fmla="*/ 3576201 w 3716836"/>
              <a:gd name="connsiteY516" fmla="*/ 3085921 h 3503388"/>
              <a:gd name="connsiteX517" fmla="*/ 3607628 w 3716836"/>
              <a:gd name="connsiteY517" fmla="*/ 3094375 h 3503388"/>
              <a:gd name="connsiteX518" fmla="*/ 3636977 w 3716836"/>
              <a:gd name="connsiteY518" fmla="*/ 3132616 h 3503388"/>
              <a:gd name="connsiteX519" fmla="*/ 3630685 w 3716836"/>
              <a:gd name="connsiteY519" fmla="*/ 3180411 h 3503388"/>
              <a:gd name="connsiteX520" fmla="*/ 3576089 w 3716836"/>
              <a:gd name="connsiteY520" fmla="*/ 3211908 h 3503388"/>
              <a:gd name="connsiteX521" fmla="*/ 3544655 w 3716836"/>
              <a:gd name="connsiteY521" fmla="*/ 3203455 h 3503388"/>
              <a:gd name="connsiteX522" fmla="*/ 3515308 w 3716836"/>
              <a:gd name="connsiteY522" fmla="*/ 3165214 h 3503388"/>
              <a:gd name="connsiteX523" fmla="*/ 3521599 w 3716836"/>
              <a:gd name="connsiteY523" fmla="*/ 3117426 h 3503388"/>
              <a:gd name="connsiteX524" fmla="*/ 3521599 w 3716836"/>
              <a:gd name="connsiteY524" fmla="*/ 3117425 h 3503388"/>
              <a:gd name="connsiteX525" fmla="*/ 3576201 w 3716836"/>
              <a:gd name="connsiteY525" fmla="*/ 3085921 h 3503388"/>
              <a:gd name="connsiteX526" fmla="*/ 2733076 w 3716836"/>
              <a:gd name="connsiteY526" fmla="*/ 3082052 h 3503388"/>
              <a:gd name="connsiteX527" fmla="*/ 2754941 w 3716836"/>
              <a:gd name="connsiteY527" fmla="*/ 3087931 h 3503388"/>
              <a:gd name="connsiteX528" fmla="*/ 2775359 w 3716836"/>
              <a:gd name="connsiteY528" fmla="*/ 3114539 h 3503388"/>
              <a:gd name="connsiteX529" fmla="*/ 2770979 w 3716836"/>
              <a:gd name="connsiteY529" fmla="*/ 3147786 h 3503388"/>
              <a:gd name="connsiteX530" fmla="*/ 2732989 w 3716836"/>
              <a:gd name="connsiteY530" fmla="*/ 3169707 h 3503388"/>
              <a:gd name="connsiteX531" fmla="*/ 2711132 w 3716836"/>
              <a:gd name="connsiteY531" fmla="*/ 3163828 h 3503388"/>
              <a:gd name="connsiteX532" fmla="*/ 2690734 w 3716836"/>
              <a:gd name="connsiteY532" fmla="*/ 3137213 h 3503388"/>
              <a:gd name="connsiteX533" fmla="*/ 2695083 w 3716836"/>
              <a:gd name="connsiteY533" fmla="*/ 3103980 h 3503388"/>
              <a:gd name="connsiteX534" fmla="*/ 2733076 w 3716836"/>
              <a:gd name="connsiteY534" fmla="*/ 3082052 h 3503388"/>
              <a:gd name="connsiteX535" fmla="*/ 1172169 w 3716836"/>
              <a:gd name="connsiteY535" fmla="*/ 3074532 h 3503388"/>
              <a:gd name="connsiteX536" fmla="*/ 1197556 w 3716836"/>
              <a:gd name="connsiteY536" fmla="*/ 3081361 h 3503388"/>
              <a:gd name="connsiteX537" fmla="*/ 1221269 w 3716836"/>
              <a:gd name="connsiteY537" fmla="*/ 3112258 h 3503388"/>
              <a:gd name="connsiteX538" fmla="*/ 1216185 w 3716836"/>
              <a:gd name="connsiteY538" fmla="*/ 3150862 h 3503388"/>
              <a:gd name="connsiteX539" fmla="*/ 1172082 w 3716836"/>
              <a:gd name="connsiteY539" fmla="*/ 3176311 h 3503388"/>
              <a:gd name="connsiteX540" fmla="*/ 1146684 w 3716836"/>
              <a:gd name="connsiteY540" fmla="*/ 3169483 h 3503388"/>
              <a:gd name="connsiteX541" fmla="*/ 1128062 w 3716836"/>
              <a:gd name="connsiteY541" fmla="*/ 3099983 h 3503388"/>
              <a:gd name="connsiteX542" fmla="*/ 1128062 w 3716836"/>
              <a:gd name="connsiteY542" fmla="*/ 3099982 h 3503388"/>
              <a:gd name="connsiteX543" fmla="*/ 1172169 w 3716836"/>
              <a:gd name="connsiteY543" fmla="*/ 3074532 h 3503388"/>
              <a:gd name="connsiteX544" fmla="*/ 2311524 w 3716836"/>
              <a:gd name="connsiteY544" fmla="*/ 3068520 h 3503388"/>
              <a:gd name="connsiteX545" fmla="*/ 2334396 w 3716836"/>
              <a:gd name="connsiteY545" fmla="*/ 3074665 h 3503388"/>
              <a:gd name="connsiteX546" fmla="*/ 2351170 w 3716836"/>
              <a:gd name="connsiteY546" fmla="*/ 3137275 h 3503388"/>
              <a:gd name="connsiteX547" fmla="*/ 2311436 w 3716836"/>
              <a:gd name="connsiteY547" fmla="*/ 3160207 h 3503388"/>
              <a:gd name="connsiteX548" fmla="*/ 2288553 w 3716836"/>
              <a:gd name="connsiteY548" fmla="*/ 3154055 h 3503388"/>
              <a:gd name="connsiteX549" fmla="*/ 2267201 w 3716836"/>
              <a:gd name="connsiteY549" fmla="*/ 3126220 h 3503388"/>
              <a:gd name="connsiteX550" fmla="*/ 2271783 w 3716836"/>
              <a:gd name="connsiteY550" fmla="*/ 3091446 h 3503388"/>
              <a:gd name="connsiteX551" fmla="*/ 2311524 w 3716836"/>
              <a:gd name="connsiteY551" fmla="*/ 3068520 h 3503388"/>
              <a:gd name="connsiteX552" fmla="*/ 2607759 w 3716836"/>
              <a:gd name="connsiteY552" fmla="*/ 3039465 h 3503388"/>
              <a:gd name="connsiteX553" fmla="*/ 2628111 w 3716836"/>
              <a:gd name="connsiteY553" fmla="*/ 3044940 h 3503388"/>
              <a:gd name="connsiteX554" fmla="*/ 2647096 w 3716836"/>
              <a:gd name="connsiteY554" fmla="*/ 3069714 h 3503388"/>
              <a:gd name="connsiteX555" fmla="*/ 2643043 w 3716836"/>
              <a:gd name="connsiteY555" fmla="*/ 3100659 h 3503388"/>
              <a:gd name="connsiteX556" fmla="*/ 2607686 w 3716836"/>
              <a:gd name="connsiteY556" fmla="*/ 3121074 h 3503388"/>
              <a:gd name="connsiteX557" fmla="*/ 2587321 w 3716836"/>
              <a:gd name="connsiteY557" fmla="*/ 3115599 h 3503388"/>
              <a:gd name="connsiteX558" fmla="*/ 2568312 w 3716836"/>
              <a:gd name="connsiteY558" fmla="*/ 3090825 h 3503388"/>
              <a:gd name="connsiteX559" fmla="*/ 2572388 w 3716836"/>
              <a:gd name="connsiteY559" fmla="*/ 3059872 h 3503388"/>
              <a:gd name="connsiteX560" fmla="*/ 2607759 w 3716836"/>
              <a:gd name="connsiteY560" fmla="*/ 3039465 h 3503388"/>
              <a:gd name="connsiteX561" fmla="*/ 3450888 w 3716836"/>
              <a:gd name="connsiteY561" fmla="*/ 3038630 h 3503388"/>
              <a:gd name="connsiteX562" fmla="*/ 3483162 w 3716836"/>
              <a:gd name="connsiteY562" fmla="*/ 3047306 h 3503388"/>
              <a:gd name="connsiteX563" fmla="*/ 3513288 w 3716836"/>
              <a:gd name="connsiteY563" fmla="*/ 3086571 h 3503388"/>
              <a:gd name="connsiteX564" fmla="*/ 3506827 w 3716836"/>
              <a:gd name="connsiteY564" fmla="*/ 3135644 h 3503388"/>
              <a:gd name="connsiteX565" fmla="*/ 3450773 w 3716836"/>
              <a:gd name="connsiteY565" fmla="*/ 3167977 h 3503388"/>
              <a:gd name="connsiteX566" fmla="*/ 3418499 w 3716836"/>
              <a:gd name="connsiteY566" fmla="*/ 3159301 h 3503388"/>
              <a:gd name="connsiteX567" fmla="*/ 3388369 w 3716836"/>
              <a:gd name="connsiteY567" fmla="*/ 3120042 h 3503388"/>
              <a:gd name="connsiteX568" fmla="*/ 3394828 w 3716836"/>
              <a:gd name="connsiteY568" fmla="*/ 3070969 h 3503388"/>
              <a:gd name="connsiteX569" fmla="*/ 3394828 w 3716836"/>
              <a:gd name="connsiteY569" fmla="*/ 3070970 h 3503388"/>
              <a:gd name="connsiteX570" fmla="*/ 3450888 w 3716836"/>
              <a:gd name="connsiteY570" fmla="*/ 3038630 h 3503388"/>
              <a:gd name="connsiteX571" fmla="*/ 3123459 w 3716836"/>
              <a:gd name="connsiteY571" fmla="*/ 3019888 h 3503388"/>
              <a:gd name="connsiteX572" fmla="*/ 3116785 w 3716836"/>
              <a:gd name="connsiteY572" fmla="*/ 3022127 h 3503388"/>
              <a:gd name="connsiteX573" fmla="*/ 3089978 w 3716836"/>
              <a:gd name="connsiteY573" fmla="*/ 3034514 h 3503388"/>
              <a:gd name="connsiteX574" fmla="*/ 3082010 w 3716836"/>
              <a:gd name="connsiteY574" fmla="*/ 3041433 h 3503388"/>
              <a:gd name="connsiteX575" fmla="*/ 3083468 w 3716836"/>
              <a:gd name="connsiteY575" fmla="*/ 3051888 h 3503388"/>
              <a:gd name="connsiteX576" fmla="*/ 3095307 w 3716836"/>
              <a:gd name="connsiteY576" fmla="*/ 3078760 h 3503388"/>
              <a:gd name="connsiteX577" fmla="*/ 3102345 w 3716836"/>
              <a:gd name="connsiteY577" fmla="*/ 3087004 h 3503388"/>
              <a:gd name="connsiteX578" fmla="*/ 3106167 w 3716836"/>
              <a:gd name="connsiteY578" fmla="*/ 3087681 h 3503388"/>
              <a:gd name="connsiteX579" fmla="*/ 3113051 w 3716836"/>
              <a:gd name="connsiteY579" fmla="*/ 3085282 h 3503388"/>
              <a:gd name="connsiteX580" fmla="*/ 3140722 w 3716836"/>
              <a:gd name="connsiteY580" fmla="*/ 3072211 h 3503388"/>
              <a:gd name="connsiteX581" fmla="*/ 3148823 w 3716836"/>
              <a:gd name="connsiteY581" fmla="*/ 3065125 h 3503388"/>
              <a:gd name="connsiteX582" fmla="*/ 3147073 w 3716836"/>
              <a:gd name="connsiteY582" fmla="*/ 3054503 h 3503388"/>
              <a:gd name="connsiteX583" fmla="*/ 3147072 w 3716836"/>
              <a:gd name="connsiteY583" fmla="*/ 3054502 h 3503388"/>
              <a:gd name="connsiteX584" fmla="*/ 3134207 w 3716836"/>
              <a:gd name="connsiteY584" fmla="*/ 3028306 h 3503388"/>
              <a:gd name="connsiteX585" fmla="*/ 3127163 w 3716836"/>
              <a:gd name="connsiteY585" fmla="*/ 3020523 h 3503388"/>
              <a:gd name="connsiteX586" fmla="*/ 3123459 w 3716836"/>
              <a:gd name="connsiteY586" fmla="*/ 3019888 h 3503388"/>
              <a:gd name="connsiteX587" fmla="*/ 2186210 w 3716836"/>
              <a:gd name="connsiteY587" fmla="*/ 3019205 h 3503388"/>
              <a:gd name="connsiteX588" fmla="*/ 2210927 w 3716836"/>
              <a:gd name="connsiteY588" fmla="*/ 3025852 h 3503388"/>
              <a:gd name="connsiteX589" fmla="*/ 2229057 w 3716836"/>
              <a:gd name="connsiteY589" fmla="*/ 3093518 h 3503388"/>
              <a:gd name="connsiteX590" fmla="*/ 2186112 w 3716836"/>
              <a:gd name="connsiteY590" fmla="*/ 3118298 h 3503388"/>
              <a:gd name="connsiteX591" fmla="*/ 2161395 w 3716836"/>
              <a:gd name="connsiteY591" fmla="*/ 3111651 h 3503388"/>
              <a:gd name="connsiteX592" fmla="*/ 2143265 w 3716836"/>
              <a:gd name="connsiteY592" fmla="*/ 3043985 h 3503388"/>
              <a:gd name="connsiteX593" fmla="*/ 2186210 w 3716836"/>
              <a:gd name="connsiteY593" fmla="*/ 3019205 h 3503388"/>
              <a:gd name="connsiteX594" fmla="*/ 3716753 w 3716836"/>
              <a:gd name="connsiteY594" fmla="*/ 3015723 h 3503388"/>
              <a:gd name="connsiteX595" fmla="*/ 3716753 w 3716836"/>
              <a:gd name="connsiteY595" fmla="*/ 3122723 h 3503388"/>
              <a:gd name="connsiteX596" fmla="*/ 3716248 w 3716836"/>
              <a:gd name="connsiteY596" fmla="*/ 3122587 h 3503388"/>
              <a:gd name="connsiteX597" fmla="*/ 3687565 w 3716836"/>
              <a:gd name="connsiteY597" fmla="*/ 3085155 h 3503388"/>
              <a:gd name="connsiteX598" fmla="*/ 3693689 w 3716836"/>
              <a:gd name="connsiteY598" fmla="*/ 3038398 h 3503388"/>
              <a:gd name="connsiteX599" fmla="*/ 3693690 w 3716836"/>
              <a:gd name="connsiteY599" fmla="*/ 3038399 h 3503388"/>
              <a:gd name="connsiteX600" fmla="*/ 3716280 w 3716836"/>
              <a:gd name="connsiteY600" fmla="*/ 3015850 h 3503388"/>
              <a:gd name="connsiteX601" fmla="*/ 283643 w 3716836"/>
              <a:gd name="connsiteY601" fmla="*/ 2998239 h 3503388"/>
              <a:gd name="connsiteX602" fmla="*/ 279169 w 3716836"/>
              <a:gd name="connsiteY602" fmla="*/ 2999181 h 3503388"/>
              <a:gd name="connsiteX603" fmla="*/ 262817 w 3716836"/>
              <a:gd name="connsiteY603" fmla="*/ 3004251 h 3503388"/>
              <a:gd name="connsiteX604" fmla="*/ 254625 w 3716836"/>
              <a:gd name="connsiteY604" fmla="*/ 3010884 h 3503388"/>
              <a:gd name="connsiteX605" fmla="*/ 255700 w 3716836"/>
              <a:gd name="connsiteY605" fmla="*/ 3021366 h 3503388"/>
              <a:gd name="connsiteX606" fmla="*/ 261304 w 3716836"/>
              <a:gd name="connsiteY606" fmla="*/ 3031466 h 3503388"/>
              <a:gd name="connsiteX607" fmla="*/ 268666 w 3716836"/>
              <a:gd name="connsiteY607" fmla="*/ 3037715 h 3503388"/>
              <a:gd name="connsiteX608" fmla="*/ 271431 w 3716836"/>
              <a:gd name="connsiteY608" fmla="*/ 3038063 h 3503388"/>
              <a:gd name="connsiteX609" fmla="*/ 278130 w 3716836"/>
              <a:gd name="connsiteY609" fmla="*/ 3035804 h 3503388"/>
              <a:gd name="connsiteX610" fmla="*/ 291824 w 3716836"/>
              <a:gd name="connsiteY610" fmla="*/ 3027344 h 3503388"/>
              <a:gd name="connsiteX611" fmla="*/ 296989 w 3716836"/>
              <a:gd name="connsiteY611" fmla="*/ 3012795 h 3503388"/>
              <a:gd name="connsiteX612" fmla="*/ 294088 w 3716836"/>
              <a:gd name="connsiteY612" fmla="*/ 3005632 h 3503388"/>
              <a:gd name="connsiteX613" fmla="*/ 288037 w 3716836"/>
              <a:gd name="connsiteY613" fmla="*/ 2999146 h 3503388"/>
              <a:gd name="connsiteX614" fmla="*/ 283643 w 3716836"/>
              <a:gd name="connsiteY614" fmla="*/ 2998239 h 3503388"/>
              <a:gd name="connsiteX615" fmla="*/ 2482439 w 3716836"/>
              <a:gd name="connsiteY615" fmla="*/ 2997221 h 3503388"/>
              <a:gd name="connsiteX616" fmla="*/ 2501117 w 3716836"/>
              <a:gd name="connsiteY616" fmla="*/ 3002243 h 3503388"/>
              <a:gd name="connsiteX617" fmla="*/ 2518556 w 3716836"/>
              <a:gd name="connsiteY617" fmla="*/ 3024972 h 3503388"/>
              <a:gd name="connsiteX618" fmla="*/ 2514818 w 3716836"/>
              <a:gd name="connsiteY618" fmla="*/ 3053373 h 3503388"/>
              <a:gd name="connsiteX619" fmla="*/ 2482370 w 3716836"/>
              <a:gd name="connsiteY619" fmla="*/ 3072092 h 3503388"/>
              <a:gd name="connsiteX620" fmla="*/ 2463689 w 3716836"/>
              <a:gd name="connsiteY620" fmla="*/ 3067071 h 3503388"/>
              <a:gd name="connsiteX621" fmla="*/ 2446250 w 3716836"/>
              <a:gd name="connsiteY621" fmla="*/ 3044341 h 3503388"/>
              <a:gd name="connsiteX622" fmla="*/ 2449988 w 3716836"/>
              <a:gd name="connsiteY622" fmla="*/ 3015941 h 3503388"/>
              <a:gd name="connsiteX623" fmla="*/ 2482439 w 3716836"/>
              <a:gd name="connsiteY623" fmla="*/ 2997221 h 3503388"/>
              <a:gd name="connsiteX624" fmla="*/ 78406 w 3716836"/>
              <a:gd name="connsiteY624" fmla="*/ 2987848 h 3503388"/>
              <a:gd name="connsiteX625" fmla="*/ 90032 w 3716836"/>
              <a:gd name="connsiteY625" fmla="*/ 2990972 h 3503388"/>
              <a:gd name="connsiteX626" fmla="*/ 100877 w 3716836"/>
              <a:gd name="connsiteY626" fmla="*/ 3005130 h 3503388"/>
              <a:gd name="connsiteX627" fmla="*/ 98566 w 3716836"/>
              <a:gd name="connsiteY627" fmla="*/ 3022811 h 3503388"/>
              <a:gd name="connsiteX628" fmla="*/ 78364 w 3716836"/>
              <a:gd name="connsiteY628" fmla="*/ 3034479 h 3503388"/>
              <a:gd name="connsiteX629" fmla="*/ 66720 w 3716836"/>
              <a:gd name="connsiteY629" fmla="*/ 3031347 h 3503388"/>
              <a:gd name="connsiteX630" fmla="*/ 58194 w 3716836"/>
              <a:gd name="connsiteY630" fmla="*/ 2999509 h 3503388"/>
              <a:gd name="connsiteX631" fmla="*/ 78406 w 3716836"/>
              <a:gd name="connsiteY631" fmla="*/ 2987848 h 3503388"/>
              <a:gd name="connsiteX632" fmla="*/ 2060883 w 3716836"/>
              <a:gd name="connsiteY632" fmla="*/ 2985030 h 3503388"/>
              <a:gd name="connsiteX633" fmla="*/ 2079899 w 3716836"/>
              <a:gd name="connsiteY633" fmla="*/ 2990143 h 3503388"/>
              <a:gd name="connsiteX634" fmla="*/ 2093844 w 3716836"/>
              <a:gd name="connsiteY634" fmla="*/ 3042200 h 3503388"/>
              <a:gd name="connsiteX635" fmla="*/ 2060817 w 3716836"/>
              <a:gd name="connsiteY635" fmla="*/ 3061247 h 3503388"/>
              <a:gd name="connsiteX636" fmla="*/ 2041794 w 3716836"/>
              <a:gd name="connsiteY636" fmla="*/ 3056135 h 3503388"/>
              <a:gd name="connsiteX637" fmla="*/ 2024041 w 3716836"/>
              <a:gd name="connsiteY637" fmla="*/ 3033001 h 3503388"/>
              <a:gd name="connsiteX638" fmla="*/ 2027849 w 3716836"/>
              <a:gd name="connsiteY638" fmla="*/ 3004091 h 3503388"/>
              <a:gd name="connsiteX639" fmla="*/ 2060883 w 3716836"/>
              <a:gd name="connsiteY639" fmla="*/ 2985030 h 3503388"/>
              <a:gd name="connsiteX640" fmla="*/ 1017208 w 3716836"/>
              <a:gd name="connsiteY640" fmla="*/ 2979507 h 3503388"/>
              <a:gd name="connsiteX641" fmla="*/ 1011405 w 3716836"/>
              <a:gd name="connsiteY641" fmla="*/ 2981146 h 3503388"/>
              <a:gd name="connsiteX642" fmla="*/ 1004717 w 3716836"/>
              <a:gd name="connsiteY642" fmla="*/ 2984843 h 3503388"/>
              <a:gd name="connsiteX643" fmla="*/ 999521 w 3716836"/>
              <a:gd name="connsiteY643" fmla="*/ 2999272 h 3503388"/>
              <a:gd name="connsiteX644" fmla="*/ 1000333 w 3716836"/>
              <a:gd name="connsiteY644" fmla="*/ 3001155 h 3503388"/>
              <a:gd name="connsiteX645" fmla="*/ 1006419 w 3716836"/>
              <a:gd name="connsiteY645" fmla="*/ 3007195 h 3503388"/>
              <a:gd name="connsiteX646" fmla="*/ 1010565 w 3716836"/>
              <a:gd name="connsiteY646" fmla="*/ 3007997 h 3503388"/>
              <a:gd name="connsiteX647" fmla="*/ 1014987 w 3716836"/>
              <a:gd name="connsiteY647" fmla="*/ 3007076 h 3503388"/>
              <a:gd name="connsiteX648" fmla="*/ 1022268 w 3716836"/>
              <a:gd name="connsiteY648" fmla="*/ 3004328 h 3503388"/>
              <a:gd name="connsiteX649" fmla="*/ 1029127 w 3716836"/>
              <a:gd name="connsiteY649" fmla="*/ 2997912 h 3503388"/>
              <a:gd name="connsiteX650" fmla="*/ 1028594 w 3716836"/>
              <a:gd name="connsiteY650" fmla="*/ 2988538 h 3503388"/>
              <a:gd name="connsiteX651" fmla="*/ 1027185 w 3716836"/>
              <a:gd name="connsiteY651" fmla="*/ 2985777 h 3503388"/>
              <a:gd name="connsiteX652" fmla="*/ 1020326 w 3716836"/>
              <a:gd name="connsiteY652" fmla="*/ 2979953 h 3503388"/>
              <a:gd name="connsiteX653" fmla="*/ 1017208 w 3716836"/>
              <a:gd name="connsiteY653" fmla="*/ 2979507 h 3503388"/>
              <a:gd name="connsiteX654" fmla="*/ 2996971 w 3716836"/>
              <a:gd name="connsiteY654" fmla="*/ 2976807 h 3503388"/>
              <a:gd name="connsiteX655" fmla="*/ 2990561 w 3716836"/>
              <a:gd name="connsiteY655" fmla="*/ 2978850 h 3503388"/>
              <a:gd name="connsiteX656" fmla="*/ 2965764 w 3716836"/>
              <a:gd name="connsiteY656" fmla="*/ 2989995 h 3503388"/>
              <a:gd name="connsiteX657" fmla="*/ 2957924 w 3716836"/>
              <a:gd name="connsiteY657" fmla="*/ 2996824 h 3503388"/>
              <a:gd name="connsiteX658" fmla="*/ 2959207 w 3716836"/>
              <a:gd name="connsiteY658" fmla="*/ 3007146 h 3503388"/>
              <a:gd name="connsiteX659" fmla="*/ 2970143 w 3716836"/>
              <a:gd name="connsiteY659" fmla="*/ 3032331 h 3503388"/>
              <a:gd name="connsiteX660" fmla="*/ 2977173 w 3716836"/>
              <a:gd name="connsiteY660" fmla="*/ 3040449 h 3503388"/>
              <a:gd name="connsiteX661" fmla="*/ 2980974 w 3716836"/>
              <a:gd name="connsiteY661" fmla="*/ 3041119 h 3503388"/>
              <a:gd name="connsiteX662" fmla="*/ 2987781 w 3716836"/>
              <a:gd name="connsiteY662" fmla="*/ 3038783 h 3503388"/>
              <a:gd name="connsiteX663" fmla="*/ 3013409 w 3716836"/>
              <a:gd name="connsiteY663" fmla="*/ 3026368 h 3503388"/>
              <a:gd name="connsiteX664" fmla="*/ 3021227 w 3716836"/>
              <a:gd name="connsiteY664" fmla="*/ 3019275 h 3503388"/>
              <a:gd name="connsiteX665" fmla="*/ 3019543 w 3716836"/>
              <a:gd name="connsiteY665" fmla="*/ 3008848 h 3503388"/>
              <a:gd name="connsiteX666" fmla="*/ 3019544 w 3716836"/>
              <a:gd name="connsiteY666" fmla="*/ 3008848 h 3503388"/>
              <a:gd name="connsiteX667" fmla="*/ 3007649 w 3716836"/>
              <a:gd name="connsiteY667" fmla="*/ 2984960 h 3503388"/>
              <a:gd name="connsiteX668" fmla="*/ 3000699 w 3716836"/>
              <a:gd name="connsiteY668" fmla="*/ 2977449 h 3503388"/>
              <a:gd name="connsiteX669" fmla="*/ 2996971 w 3716836"/>
              <a:gd name="connsiteY669" fmla="*/ 2976807 h 3503388"/>
              <a:gd name="connsiteX670" fmla="*/ 1217771 w 3716836"/>
              <a:gd name="connsiteY670" fmla="*/ 2964352 h 3503388"/>
              <a:gd name="connsiteX671" fmla="*/ 1235615 w 3716836"/>
              <a:gd name="connsiteY671" fmla="*/ 2969143 h 3503388"/>
              <a:gd name="connsiteX672" fmla="*/ 1248692 w 3716836"/>
              <a:gd name="connsiteY672" fmla="*/ 3017978 h 3503388"/>
              <a:gd name="connsiteX673" fmla="*/ 1217704 w 3716836"/>
              <a:gd name="connsiteY673" fmla="*/ 3035861 h 3503388"/>
              <a:gd name="connsiteX674" fmla="*/ 1199864 w 3716836"/>
              <a:gd name="connsiteY674" fmla="*/ 3031062 h 3503388"/>
              <a:gd name="connsiteX675" fmla="*/ 1183202 w 3716836"/>
              <a:gd name="connsiteY675" fmla="*/ 3009358 h 3503388"/>
              <a:gd name="connsiteX676" fmla="*/ 1186773 w 3716836"/>
              <a:gd name="connsiteY676" fmla="*/ 2982234 h 3503388"/>
              <a:gd name="connsiteX677" fmla="*/ 1217771 w 3716836"/>
              <a:gd name="connsiteY677" fmla="*/ 2964352 h 3503388"/>
              <a:gd name="connsiteX678" fmla="*/ 1935542 w 3716836"/>
              <a:gd name="connsiteY678" fmla="*/ 2964302 h 3503388"/>
              <a:gd name="connsiteX679" fmla="*/ 1942143 w 3716836"/>
              <a:gd name="connsiteY679" fmla="*/ 2966080 h 3503388"/>
              <a:gd name="connsiteX680" fmla="*/ 1942144 w 3716836"/>
              <a:gd name="connsiteY680" fmla="*/ 2966080 h 3503388"/>
              <a:gd name="connsiteX681" fmla="*/ 1948306 w 3716836"/>
              <a:gd name="connsiteY681" fmla="*/ 2974108 h 3503388"/>
              <a:gd name="connsiteX682" fmla="*/ 1946984 w 3716836"/>
              <a:gd name="connsiteY682" fmla="*/ 2984137 h 3503388"/>
              <a:gd name="connsiteX683" fmla="*/ 1935514 w 3716836"/>
              <a:gd name="connsiteY683" fmla="*/ 2990756 h 3503388"/>
              <a:gd name="connsiteX684" fmla="*/ 1928923 w 3716836"/>
              <a:gd name="connsiteY684" fmla="*/ 2988985 h 3503388"/>
              <a:gd name="connsiteX685" fmla="*/ 1922761 w 3716836"/>
              <a:gd name="connsiteY685" fmla="*/ 2980957 h 3503388"/>
              <a:gd name="connsiteX686" fmla="*/ 1924079 w 3716836"/>
              <a:gd name="connsiteY686" fmla="*/ 2970921 h 3503388"/>
              <a:gd name="connsiteX687" fmla="*/ 1935542 w 3716836"/>
              <a:gd name="connsiteY687" fmla="*/ 2964302 h 3503388"/>
              <a:gd name="connsiteX688" fmla="*/ 3621817 w 3716836"/>
              <a:gd name="connsiteY688" fmla="*/ 2959935 h 3503388"/>
              <a:gd name="connsiteX689" fmla="*/ 3653583 w 3716836"/>
              <a:gd name="connsiteY689" fmla="*/ 2968472 h 3503388"/>
              <a:gd name="connsiteX690" fmla="*/ 3676877 w 3716836"/>
              <a:gd name="connsiteY690" fmla="*/ 3055437 h 3503388"/>
              <a:gd name="connsiteX691" fmla="*/ 3621702 w 3716836"/>
              <a:gd name="connsiteY691" fmla="*/ 3087261 h 3503388"/>
              <a:gd name="connsiteX692" fmla="*/ 3589923 w 3716836"/>
              <a:gd name="connsiteY692" fmla="*/ 3078725 h 3503388"/>
              <a:gd name="connsiteX693" fmla="*/ 3560268 w 3716836"/>
              <a:gd name="connsiteY693" fmla="*/ 3040072 h 3503388"/>
              <a:gd name="connsiteX694" fmla="*/ 3566629 w 3716836"/>
              <a:gd name="connsiteY694" fmla="*/ 2991767 h 3503388"/>
              <a:gd name="connsiteX695" fmla="*/ 3566629 w 3716836"/>
              <a:gd name="connsiteY695" fmla="*/ 2991766 h 3503388"/>
              <a:gd name="connsiteX696" fmla="*/ 3621817 w 3716836"/>
              <a:gd name="connsiteY696" fmla="*/ 2959935 h 3503388"/>
              <a:gd name="connsiteX697" fmla="*/ 2357116 w 3716836"/>
              <a:gd name="connsiteY697" fmla="*/ 2955982 h 3503388"/>
              <a:gd name="connsiteX698" fmla="*/ 2373617 w 3716836"/>
              <a:gd name="connsiteY698" fmla="*/ 2960417 h 3503388"/>
              <a:gd name="connsiteX699" fmla="*/ 2373618 w 3716836"/>
              <a:gd name="connsiteY699" fmla="*/ 2960417 h 3503388"/>
              <a:gd name="connsiteX700" fmla="*/ 2389021 w 3716836"/>
              <a:gd name="connsiteY700" fmla="*/ 2980490 h 3503388"/>
              <a:gd name="connsiteX701" fmla="*/ 2385718 w 3716836"/>
              <a:gd name="connsiteY701" fmla="*/ 3005584 h 3503388"/>
              <a:gd name="connsiteX702" fmla="*/ 2357057 w 3716836"/>
              <a:gd name="connsiteY702" fmla="*/ 3022114 h 3503388"/>
              <a:gd name="connsiteX703" fmla="*/ 2340562 w 3716836"/>
              <a:gd name="connsiteY703" fmla="*/ 3017685 h 3503388"/>
              <a:gd name="connsiteX704" fmla="*/ 2325152 w 3716836"/>
              <a:gd name="connsiteY704" fmla="*/ 2997606 h 3503388"/>
              <a:gd name="connsiteX705" fmla="*/ 2328458 w 3716836"/>
              <a:gd name="connsiteY705" fmla="*/ 2972511 h 3503388"/>
              <a:gd name="connsiteX706" fmla="*/ 2357116 w 3716836"/>
              <a:gd name="connsiteY706" fmla="*/ 2955982 h 3503388"/>
              <a:gd name="connsiteX707" fmla="*/ 3295188 w 3716836"/>
              <a:gd name="connsiteY707" fmla="*/ 2937861 h 3503388"/>
              <a:gd name="connsiteX708" fmla="*/ 3288318 w 3716836"/>
              <a:gd name="connsiteY708" fmla="*/ 2940247 h 3503388"/>
              <a:gd name="connsiteX709" fmla="*/ 3260706 w 3716836"/>
              <a:gd name="connsiteY709" fmla="*/ 2953428 h 3503388"/>
              <a:gd name="connsiteX710" fmla="*/ 3252727 w 3716836"/>
              <a:gd name="connsiteY710" fmla="*/ 2960437 h 3503388"/>
              <a:gd name="connsiteX711" fmla="*/ 3254321 w 3716836"/>
              <a:gd name="connsiteY711" fmla="*/ 2970941 h 3503388"/>
              <a:gd name="connsiteX712" fmla="*/ 3266930 w 3716836"/>
              <a:gd name="connsiteY712" fmla="*/ 2998929 h 3503388"/>
              <a:gd name="connsiteX713" fmla="*/ 3273933 w 3716836"/>
              <a:gd name="connsiteY713" fmla="*/ 3007159 h 3503388"/>
              <a:gd name="connsiteX714" fmla="*/ 3277789 w 3716836"/>
              <a:gd name="connsiteY714" fmla="*/ 3007849 h 3503388"/>
              <a:gd name="connsiteX715" fmla="*/ 3284607 w 3716836"/>
              <a:gd name="connsiteY715" fmla="*/ 3005499 h 3503388"/>
              <a:gd name="connsiteX716" fmla="*/ 3313091 w 3716836"/>
              <a:gd name="connsiteY716" fmla="*/ 2992526 h 3503388"/>
              <a:gd name="connsiteX717" fmla="*/ 3321405 w 3716836"/>
              <a:gd name="connsiteY717" fmla="*/ 2985427 h 3503388"/>
              <a:gd name="connsiteX718" fmla="*/ 3319563 w 3716836"/>
              <a:gd name="connsiteY718" fmla="*/ 2974651 h 3503388"/>
              <a:gd name="connsiteX719" fmla="*/ 3319563 w 3716836"/>
              <a:gd name="connsiteY719" fmla="*/ 2974652 h 3503388"/>
              <a:gd name="connsiteX720" fmla="*/ 3306005 w 3716836"/>
              <a:gd name="connsiteY720" fmla="*/ 2946579 h 3503388"/>
              <a:gd name="connsiteX721" fmla="*/ 3298919 w 3716836"/>
              <a:gd name="connsiteY721" fmla="*/ 2938510 h 3503388"/>
              <a:gd name="connsiteX722" fmla="*/ 3295188 w 3716836"/>
              <a:gd name="connsiteY722" fmla="*/ 2937861 h 3503388"/>
              <a:gd name="connsiteX723" fmla="*/ 2870995 w 3716836"/>
              <a:gd name="connsiteY723" fmla="*/ 2933315 h 3503388"/>
              <a:gd name="connsiteX724" fmla="*/ 2864801 w 3716836"/>
              <a:gd name="connsiteY724" fmla="*/ 2935205 h 3503388"/>
              <a:gd name="connsiteX725" fmla="*/ 2840810 w 3716836"/>
              <a:gd name="connsiteY725" fmla="*/ 2945666 h 3503388"/>
              <a:gd name="connsiteX726" fmla="*/ 2833020 w 3716836"/>
              <a:gd name="connsiteY726" fmla="*/ 2952417 h 3503388"/>
              <a:gd name="connsiteX727" fmla="*/ 2834167 w 3716836"/>
              <a:gd name="connsiteY727" fmla="*/ 2962663 h 3503388"/>
              <a:gd name="connsiteX728" fmla="*/ 2844408 w 3716836"/>
              <a:gd name="connsiteY728" fmla="*/ 2986683 h 3503388"/>
              <a:gd name="connsiteX729" fmla="*/ 2851466 w 3716836"/>
              <a:gd name="connsiteY729" fmla="*/ 2994766 h 3503388"/>
              <a:gd name="connsiteX730" fmla="*/ 2855232 w 3716836"/>
              <a:gd name="connsiteY730" fmla="*/ 2995429 h 3503388"/>
              <a:gd name="connsiteX731" fmla="*/ 2862063 w 3716836"/>
              <a:gd name="connsiteY731" fmla="*/ 2993071 h 3503388"/>
              <a:gd name="connsiteX732" fmla="*/ 2886746 w 3716836"/>
              <a:gd name="connsiteY732" fmla="*/ 2980796 h 3503388"/>
              <a:gd name="connsiteX733" fmla="*/ 2894373 w 3716836"/>
              <a:gd name="connsiteY733" fmla="*/ 2973738 h 3503388"/>
              <a:gd name="connsiteX734" fmla="*/ 2892797 w 3716836"/>
              <a:gd name="connsiteY734" fmla="*/ 2963471 h 3503388"/>
              <a:gd name="connsiteX735" fmla="*/ 2892798 w 3716836"/>
              <a:gd name="connsiteY735" fmla="*/ 2963472 h 3503388"/>
              <a:gd name="connsiteX736" fmla="*/ 2881596 w 3716836"/>
              <a:gd name="connsiteY736" fmla="*/ 2941202 h 3503388"/>
              <a:gd name="connsiteX737" fmla="*/ 2874716 w 3716836"/>
              <a:gd name="connsiteY737" fmla="*/ 2933957 h 3503388"/>
              <a:gd name="connsiteX738" fmla="*/ 2870995 w 3716836"/>
              <a:gd name="connsiteY738" fmla="*/ 2933315 h 3503388"/>
              <a:gd name="connsiteX739" fmla="*/ 3496502 w 3716836"/>
              <a:gd name="connsiteY739" fmla="*/ 2912642 h 3503388"/>
              <a:gd name="connsiteX740" fmla="*/ 3529107 w 3716836"/>
              <a:gd name="connsiteY740" fmla="*/ 2921409 h 3503388"/>
              <a:gd name="connsiteX741" fmla="*/ 3559546 w 3716836"/>
              <a:gd name="connsiteY741" fmla="*/ 2961080 h 3503388"/>
              <a:gd name="connsiteX742" fmla="*/ 3553018 w 3716836"/>
              <a:gd name="connsiteY742" fmla="*/ 3010654 h 3503388"/>
              <a:gd name="connsiteX743" fmla="*/ 3496382 w 3716836"/>
              <a:gd name="connsiteY743" fmla="*/ 3043336 h 3503388"/>
              <a:gd name="connsiteX744" fmla="*/ 3463770 w 3716836"/>
              <a:gd name="connsiteY744" fmla="*/ 3034570 h 3503388"/>
              <a:gd name="connsiteX745" fmla="*/ 3439858 w 3716836"/>
              <a:gd name="connsiteY745" fmla="*/ 2945325 h 3503388"/>
              <a:gd name="connsiteX746" fmla="*/ 3496502 w 3716836"/>
              <a:gd name="connsiteY746" fmla="*/ 2912642 h 3503388"/>
              <a:gd name="connsiteX747" fmla="*/ 2231799 w 3716836"/>
              <a:gd name="connsiteY747" fmla="*/ 2911037 h 3503388"/>
              <a:gd name="connsiteX748" fmla="*/ 2247966 w 3716836"/>
              <a:gd name="connsiteY748" fmla="*/ 2915390 h 3503388"/>
              <a:gd name="connsiteX749" fmla="*/ 2263055 w 3716836"/>
              <a:gd name="connsiteY749" fmla="*/ 2935050 h 3503388"/>
              <a:gd name="connsiteX750" fmla="*/ 2259819 w 3716836"/>
              <a:gd name="connsiteY750" fmla="*/ 2959628 h 3503388"/>
              <a:gd name="connsiteX751" fmla="*/ 2231743 w 3716836"/>
              <a:gd name="connsiteY751" fmla="*/ 2975830 h 3503388"/>
              <a:gd name="connsiteX752" fmla="*/ 2215576 w 3716836"/>
              <a:gd name="connsiteY752" fmla="*/ 2971485 h 3503388"/>
              <a:gd name="connsiteX753" fmla="*/ 2203723 w 3716836"/>
              <a:gd name="connsiteY753" fmla="*/ 2927248 h 3503388"/>
              <a:gd name="connsiteX754" fmla="*/ 2203723 w 3716836"/>
              <a:gd name="connsiteY754" fmla="*/ 2927246 h 3503388"/>
              <a:gd name="connsiteX755" fmla="*/ 2231799 w 3716836"/>
              <a:gd name="connsiteY755" fmla="*/ 2911037 h 3503388"/>
              <a:gd name="connsiteX756" fmla="*/ 3168738 w 3716836"/>
              <a:gd name="connsiteY756" fmla="*/ 2894810 h 3503388"/>
              <a:gd name="connsiteX757" fmla="*/ 3162126 w 3716836"/>
              <a:gd name="connsiteY757" fmla="*/ 2896999 h 3503388"/>
              <a:gd name="connsiteX758" fmla="*/ 3137687 w 3716836"/>
              <a:gd name="connsiteY758" fmla="*/ 2908646 h 3503388"/>
              <a:gd name="connsiteX759" fmla="*/ 3130019 w 3716836"/>
              <a:gd name="connsiteY759" fmla="*/ 2915572 h 3503388"/>
              <a:gd name="connsiteX760" fmla="*/ 3131410 w 3716836"/>
              <a:gd name="connsiteY760" fmla="*/ 2925811 h 3503388"/>
              <a:gd name="connsiteX761" fmla="*/ 3142716 w 3716836"/>
              <a:gd name="connsiteY761" fmla="*/ 2950814 h 3503388"/>
              <a:gd name="connsiteX762" fmla="*/ 3149649 w 3716836"/>
              <a:gd name="connsiteY762" fmla="*/ 2958681 h 3503388"/>
              <a:gd name="connsiteX763" fmla="*/ 3153499 w 3716836"/>
              <a:gd name="connsiteY763" fmla="*/ 2959372 h 3503388"/>
              <a:gd name="connsiteX764" fmla="*/ 3160037 w 3716836"/>
              <a:gd name="connsiteY764" fmla="*/ 2957238 h 3503388"/>
              <a:gd name="connsiteX765" fmla="*/ 3185166 w 3716836"/>
              <a:gd name="connsiteY765" fmla="*/ 2945786 h 3503388"/>
              <a:gd name="connsiteX766" fmla="*/ 3193127 w 3716836"/>
              <a:gd name="connsiteY766" fmla="*/ 2938748 h 3503388"/>
              <a:gd name="connsiteX767" fmla="*/ 3191503 w 3716836"/>
              <a:gd name="connsiteY767" fmla="*/ 2928253 h 3503388"/>
              <a:gd name="connsiteX768" fmla="*/ 3191503 w 3716836"/>
              <a:gd name="connsiteY768" fmla="*/ 2928251 h 3503388"/>
              <a:gd name="connsiteX769" fmla="*/ 3179486 w 3716836"/>
              <a:gd name="connsiteY769" fmla="*/ 2903234 h 3503388"/>
              <a:gd name="connsiteX770" fmla="*/ 3172480 w 3716836"/>
              <a:gd name="connsiteY770" fmla="*/ 2895457 h 3503388"/>
              <a:gd name="connsiteX771" fmla="*/ 3168738 w 3716836"/>
              <a:gd name="connsiteY771" fmla="*/ 2894810 h 3503388"/>
              <a:gd name="connsiteX772" fmla="*/ 2744831 w 3716836"/>
              <a:gd name="connsiteY772" fmla="*/ 2889781 h 3503388"/>
              <a:gd name="connsiteX773" fmla="*/ 2738847 w 3716836"/>
              <a:gd name="connsiteY773" fmla="*/ 2891538 h 3503388"/>
              <a:gd name="connsiteX774" fmla="*/ 2715625 w 3716836"/>
              <a:gd name="connsiteY774" fmla="*/ 2901379 h 3503388"/>
              <a:gd name="connsiteX775" fmla="*/ 2707866 w 3716836"/>
              <a:gd name="connsiteY775" fmla="*/ 2908061 h 3503388"/>
              <a:gd name="connsiteX776" fmla="*/ 2708909 w 3716836"/>
              <a:gd name="connsiteY776" fmla="*/ 2918251 h 3503388"/>
              <a:gd name="connsiteX777" fmla="*/ 2718607 w 3716836"/>
              <a:gd name="connsiteY777" fmla="*/ 2941733 h 3503388"/>
              <a:gd name="connsiteX778" fmla="*/ 2725693 w 3716836"/>
              <a:gd name="connsiteY778" fmla="*/ 2949942 h 3503388"/>
              <a:gd name="connsiteX779" fmla="*/ 2729456 w 3716836"/>
              <a:gd name="connsiteY779" fmla="*/ 2950597 h 3503388"/>
              <a:gd name="connsiteX780" fmla="*/ 2736389 w 3716836"/>
              <a:gd name="connsiteY780" fmla="*/ 2948164 h 3503388"/>
              <a:gd name="connsiteX781" fmla="*/ 2760377 w 3716836"/>
              <a:gd name="connsiteY781" fmla="*/ 2935777 h 3503388"/>
              <a:gd name="connsiteX782" fmla="*/ 2767843 w 3716836"/>
              <a:gd name="connsiteY782" fmla="*/ 2928684 h 3503388"/>
              <a:gd name="connsiteX783" fmla="*/ 2766232 w 3716836"/>
              <a:gd name="connsiteY783" fmla="*/ 2918508 h 3503388"/>
              <a:gd name="connsiteX784" fmla="*/ 2755366 w 3716836"/>
              <a:gd name="connsiteY784" fmla="*/ 2897453 h 3503388"/>
              <a:gd name="connsiteX785" fmla="*/ 2748563 w 3716836"/>
              <a:gd name="connsiteY785" fmla="*/ 2890430 h 3503388"/>
              <a:gd name="connsiteX786" fmla="*/ 2744831 w 3716836"/>
              <a:gd name="connsiteY786" fmla="*/ 2889781 h 3503388"/>
              <a:gd name="connsiteX787" fmla="*/ 330769 w 3716836"/>
              <a:gd name="connsiteY787" fmla="*/ 2880016 h 3503388"/>
              <a:gd name="connsiteX788" fmla="*/ 326487 w 3716836"/>
              <a:gd name="connsiteY788" fmla="*/ 2880889 h 3503388"/>
              <a:gd name="connsiteX789" fmla="*/ 321679 w 3716836"/>
              <a:gd name="connsiteY789" fmla="*/ 2882736 h 3503388"/>
              <a:gd name="connsiteX790" fmla="*/ 315046 w 3716836"/>
              <a:gd name="connsiteY790" fmla="*/ 2889090 h 3503388"/>
              <a:gd name="connsiteX791" fmla="*/ 315500 w 3716836"/>
              <a:gd name="connsiteY791" fmla="*/ 2898270 h 3503388"/>
              <a:gd name="connsiteX792" fmla="*/ 322366 w 3716836"/>
              <a:gd name="connsiteY792" fmla="*/ 2904261 h 3503388"/>
              <a:gd name="connsiteX793" fmla="*/ 326007 w 3716836"/>
              <a:gd name="connsiteY793" fmla="*/ 2904805 h 3503388"/>
              <a:gd name="connsiteX794" fmla="*/ 331297 w 3716836"/>
              <a:gd name="connsiteY794" fmla="*/ 2903431 h 3503388"/>
              <a:gd name="connsiteX795" fmla="*/ 335795 w 3716836"/>
              <a:gd name="connsiteY795" fmla="*/ 2900962 h 3503388"/>
              <a:gd name="connsiteX796" fmla="*/ 340817 w 3716836"/>
              <a:gd name="connsiteY796" fmla="*/ 2886433 h 3503388"/>
              <a:gd name="connsiteX797" fmla="*/ 330770 w 3716836"/>
              <a:gd name="connsiteY797" fmla="*/ 2880017 h 3503388"/>
              <a:gd name="connsiteX798" fmla="*/ 2106486 w 3716836"/>
              <a:gd name="connsiteY798" fmla="*/ 2870140 h 3503388"/>
              <a:gd name="connsiteX799" fmla="*/ 2120292 w 3716836"/>
              <a:gd name="connsiteY799" fmla="*/ 2873850 h 3503388"/>
              <a:gd name="connsiteX800" fmla="*/ 2133194 w 3716836"/>
              <a:gd name="connsiteY800" fmla="*/ 2890658 h 3503388"/>
              <a:gd name="connsiteX801" fmla="*/ 2130429 w 3716836"/>
              <a:gd name="connsiteY801" fmla="*/ 2911666 h 3503388"/>
              <a:gd name="connsiteX802" fmla="*/ 2106430 w 3716836"/>
              <a:gd name="connsiteY802" fmla="*/ 2925511 h 3503388"/>
              <a:gd name="connsiteX803" fmla="*/ 2092627 w 3716836"/>
              <a:gd name="connsiteY803" fmla="*/ 2921800 h 3503388"/>
              <a:gd name="connsiteX804" fmla="*/ 2079718 w 3716836"/>
              <a:gd name="connsiteY804" fmla="*/ 2904984 h 3503388"/>
              <a:gd name="connsiteX805" fmla="*/ 2082487 w 3716836"/>
              <a:gd name="connsiteY805" fmla="*/ 2883984 h 3503388"/>
              <a:gd name="connsiteX806" fmla="*/ 2106486 w 3716836"/>
              <a:gd name="connsiteY806" fmla="*/ 2870140 h 3503388"/>
              <a:gd name="connsiteX807" fmla="*/ 1263366 w 3716836"/>
              <a:gd name="connsiteY807" fmla="*/ 2852822 h 3503388"/>
              <a:gd name="connsiteX808" fmla="*/ 1274327 w 3716836"/>
              <a:gd name="connsiteY808" fmla="*/ 2855765 h 3503388"/>
              <a:gd name="connsiteX809" fmla="*/ 1284562 w 3716836"/>
              <a:gd name="connsiteY809" fmla="*/ 2869108 h 3503388"/>
              <a:gd name="connsiteX810" fmla="*/ 1282365 w 3716836"/>
              <a:gd name="connsiteY810" fmla="*/ 2885770 h 3503388"/>
              <a:gd name="connsiteX811" fmla="*/ 1263325 w 3716836"/>
              <a:gd name="connsiteY811" fmla="*/ 2896761 h 3503388"/>
              <a:gd name="connsiteX812" fmla="*/ 1252361 w 3716836"/>
              <a:gd name="connsiteY812" fmla="*/ 2893811 h 3503388"/>
              <a:gd name="connsiteX813" fmla="*/ 1244323 w 3716836"/>
              <a:gd name="connsiteY813" fmla="*/ 2863800 h 3503388"/>
              <a:gd name="connsiteX814" fmla="*/ 1263366 w 3716836"/>
              <a:gd name="connsiteY814" fmla="*/ 2852822 h 3503388"/>
              <a:gd name="connsiteX815" fmla="*/ 3042741 w 3716836"/>
              <a:gd name="connsiteY815" fmla="*/ 2851777 h 3503388"/>
              <a:gd name="connsiteX816" fmla="*/ 3036338 w 3716836"/>
              <a:gd name="connsiteY816" fmla="*/ 2853813 h 3503388"/>
              <a:gd name="connsiteX817" fmla="*/ 3014585 w 3716836"/>
              <a:gd name="connsiteY817" fmla="*/ 2864191 h 3503388"/>
              <a:gd name="connsiteX818" fmla="*/ 3007185 w 3716836"/>
              <a:gd name="connsiteY818" fmla="*/ 2871053 h 3503388"/>
              <a:gd name="connsiteX819" fmla="*/ 3008430 w 3716836"/>
              <a:gd name="connsiteY819" fmla="*/ 2881068 h 3503388"/>
              <a:gd name="connsiteX820" fmla="*/ 3018313 w 3716836"/>
              <a:gd name="connsiteY820" fmla="*/ 2902821 h 3503388"/>
              <a:gd name="connsiteX821" fmla="*/ 3025179 w 3716836"/>
              <a:gd name="connsiteY821" fmla="*/ 2910404 h 3503388"/>
              <a:gd name="connsiteX822" fmla="*/ 3029022 w 3716836"/>
              <a:gd name="connsiteY822" fmla="*/ 2911093 h 3503388"/>
              <a:gd name="connsiteX823" fmla="*/ 3035327 w 3716836"/>
              <a:gd name="connsiteY823" fmla="*/ 2909126 h 3503388"/>
              <a:gd name="connsiteX824" fmla="*/ 3057649 w 3716836"/>
              <a:gd name="connsiteY824" fmla="*/ 2898965 h 3503388"/>
              <a:gd name="connsiteX825" fmla="*/ 3065324 w 3716836"/>
              <a:gd name="connsiteY825" fmla="*/ 2892039 h 3503388"/>
              <a:gd name="connsiteX826" fmla="*/ 3063922 w 3716836"/>
              <a:gd name="connsiteY826" fmla="*/ 2881787 h 3503388"/>
              <a:gd name="connsiteX827" fmla="*/ 3053402 w 3716836"/>
              <a:gd name="connsiteY827" fmla="*/ 2859861 h 3503388"/>
              <a:gd name="connsiteX828" fmla="*/ 3046438 w 3716836"/>
              <a:gd name="connsiteY828" fmla="*/ 2852411 h 3503388"/>
              <a:gd name="connsiteX829" fmla="*/ 3042741 w 3716836"/>
              <a:gd name="connsiteY829" fmla="*/ 2851777 h 3503388"/>
              <a:gd name="connsiteX830" fmla="*/ 124029 w 3716836"/>
              <a:gd name="connsiteY830" fmla="*/ 2848409 h 3503388"/>
              <a:gd name="connsiteX831" fmla="*/ 142706 w 3716836"/>
              <a:gd name="connsiteY831" fmla="*/ 2853431 h 3503388"/>
              <a:gd name="connsiteX832" fmla="*/ 160146 w 3716836"/>
              <a:gd name="connsiteY832" fmla="*/ 2876160 h 3503388"/>
              <a:gd name="connsiteX833" fmla="*/ 156408 w 3716836"/>
              <a:gd name="connsiteY833" fmla="*/ 2904566 h 3503388"/>
              <a:gd name="connsiteX834" fmla="*/ 156408 w 3716836"/>
              <a:gd name="connsiteY834" fmla="*/ 2904568 h 3503388"/>
              <a:gd name="connsiteX835" fmla="*/ 123956 w 3716836"/>
              <a:gd name="connsiteY835" fmla="*/ 2923286 h 3503388"/>
              <a:gd name="connsiteX836" fmla="*/ 105268 w 3716836"/>
              <a:gd name="connsiteY836" fmla="*/ 2918265 h 3503388"/>
              <a:gd name="connsiteX837" fmla="*/ 91577 w 3716836"/>
              <a:gd name="connsiteY837" fmla="*/ 2867128 h 3503388"/>
              <a:gd name="connsiteX838" fmla="*/ 124029 w 3716836"/>
              <a:gd name="connsiteY838" fmla="*/ 2848409 h 3503388"/>
              <a:gd name="connsiteX839" fmla="*/ 1070305 w 3716836"/>
              <a:gd name="connsiteY839" fmla="*/ 2846133 h 3503388"/>
              <a:gd name="connsiteX840" fmla="*/ 1063484 w 3716836"/>
              <a:gd name="connsiteY840" fmla="*/ 2848484 h 3503388"/>
              <a:gd name="connsiteX841" fmla="*/ 1048781 w 3716836"/>
              <a:gd name="connsiteY841" fmla="*/ 2857649 h 3503388"/>
              <a:gd name="connsiteX842" fmla="*/ 1043634 w 3716836"/>
              <a:gd name="connsiteY842" fmla="*/ 2872400 h 3503388"/>
              <a:gd name="connsiteX843" fmla="*/ 1047543 w 3716836"/>
              <a:gd name="connsiteY843" fmla="*/ 2882024 h 3503388"/>
              <a:gd name="connsiteX844" fmla="*/ 1053629 w 3716836"/>
              <a:gd name="connsiteY844" fmla="*/ 2888650 h 3503388"/>
              <a:gd name="connsiteX845" fmla="*/ 1058037 w 3716836"/>
              <a:gd name="connsiteY845" fmla="*/ 2889563 h 3503388"/>
              <a:gd name="connsiteX846" fmla="*/ 1062622 w 3716836"/>
              <a:gd name="connsiteY846" fmla="*/ 2888574 h 3503388"/>
              <a:gd name="connsiteX847" fmla="*/ 1080488 w 3716836"/>
              <a:gd name="connsiteY847" fmla="*/ 2883105 h 3503388"/>
              <a:gd name="connsiteX848" fmla="*/ 1088899 w 3716836"/>
              <a:gd name="connsiteY848" fmla="*/ 2876402 h 3503388"/>
              <a:gd name="connsiteX849" fmla="*/ 1087639 w 3716836"/>
              <a:gd name="connsiteY849" fmla="*/ 2865718 h 3503388"/>
              <a:gd name="connsiteX850" fmla="*/ 1080536 w 3716836"/>
              <a:gd name="connsiteY850" fmla="*/ 2852976 h 3503388"/>
              <a:gd name="connsiteX851" fmla="*/ 1073126 w 3716836"/>
              <a:gd name="connsiteY851" fmla="*/ 2846497 h 3503388"/>
              <a:gd name="connsiteX852" fmla="*/ 1070305 w 3716836"/>
              <a:gd name="connsiteY852" fmla="*/ 2846133 h 3503388"/>
              <a:gd name="connsiteX853" fmla="*/ 2618758 w 3716836"/>
              <a:gd name="connsiteY853" fmla="*/ 2845911 h 3503388"/>
              <a:gd name="connsiteX854" fmla="*/ 2612920 w 3716836"/>
              <a:gd name="connsiteY854" fmla="*/ 2847571 h 3503388"/>
              <a:gd name="connsiteX855" fmla="*/ 2588489 w 3716836"/>
              <a:gd name="connsiteY855" fmla="*/ 2857237 h 3503388"/>
              <a:gd name="connsiteX856" fmla="*/ 2580458 w 3716836"/>
              <a:gd name="connsiteY856" fmla="*/ 2863829 h 3503388"/>
              <a:gd name="connsiteX857" fmla="*/ 2581427 w 3716836"/>
              <a:gd name="connsiteY857" fmla="*/ 2874171 h 3503388"/>
              <a:gd name="connsiteX858" fmla="*/ 2591034 w 3716836"/>
              <a:gd name="connsiteY858" fmla="*/ 2898534 h 3503388"/>
              <a:gd name="connsiteX859" fmla="*/ 2598253 w 3716836"/>
              <a:gd name="connsiteY859" fmla="*/ 2907084 h 3503388"/>
              <a:gd name="connsiteX860" fmla="*/ 2601942 w 3716836"/>
              <a:gd name="connsiteY860" fmla="*/ 2907719 h 3503388"/>
              <a:gd name="connsiteX861" fmla="*/ 2609248 w 3716836"/>
              <a:gd name="connsiteY861" fmla="*/ 2904970 h 3503388"/>
              <a:gd name="connsiteX862" fmla="*/ 2634331 w 3716836"/>
              <a:gd name="connsiteY862" fmla="*/ 2891084 h 3503388"/>
              <a:gd name="connsiteX863" fmla="*/ 2641668 w 3716836"/>
              <a:gd name="connsiteY863" fmla="*/ 2883951 h 3503388"/>
              <a:gd name="connsiteX864" fmla="*/ 2640022 w 3716836"/>
              <a:gd name="connsiteY864" fmla="*/ 2873844 h 3503388"/>
              <a:gd name="connsiteX865" fmla="*/ 2640023 w 3716836"/>
              <a:gd name="connsiteY865" fmla="*/ 2873844 h 3503388"/>
              <a:gd name="connsiteX866" fmla="*/ 2629234 w 3716836"/>
              <a:gd name="connsiteY866" fmla="*/ 2853401 h 3503388"/>
              <a:gd name="connsiteX867" fmla="*/ 2622483 w 3716836"/>
              <a:gd name="connsiteY867" fmla="*/ 2846553 h 3503388"/>
              <a:gd name="connsiteX868" fmla="*/ 2618758 w 3716836"/>
              <a:gd name="connsiteY868" fmla="*/ 2845911 h 3503388"/>
              <a:gd name="connsiteX869" fmla="*/ 1981155 w 3716836"/>
              <a:gd name="connsiteY869" fmla="*/ 2836301 h 3503388"/>
              <a:gd name="connsiteX870" fmla="*/ 1989102 w 3716836"/>
              <a:gd name="connsiteY870" fmla="*/ 2838434 h 3503388"/>
              <a:gd name="connsiteX871" fmla="*/ 1994922 w 3716836"/>
              <a:gd name="connsiteY871" fmla="*/ 2860174 h 3503388"/>
              <a:gd name="connsiteX872" fmla="*/ 1981127 w 3716836"/>
              <a:gd name="connsiteY872" fmla="*/ 2868132 h 3503388"/>
              <a:gd name="connsiteX873" fmla="*/ 1973179 w 3716836"/>
              <a:gd name="connsiteY873" fmla="*/ 2865997 h 3503388"/>
              <a:gd name="connsiteX874" fmla="*/ 1967360 w 3716836"/>
              <a:gd name="connsiteY874" fmla="*/ 2844259 h 3503388"/>
              <a:gd name="connsiteX875" fmla="*/ 1981155 w 3716836"/>
              <a:gd name="connsiteY875" fmla="*/ 2836301 h 3503388"/>
              <a:gd name="connsiteX876" fmla="*/ 3667420 w 3716836"/>
              <a:gd name="connsiteY876" fmla="*/ 2834620 h 3503388"/>
              <a:gd name="connsiteX877" fmla="*/ 3699185 w 3716836"/>
              <a:gd name="connsiteY877" fmla="*/ 2843163 h 3503388"/>
              <a:gd name="connsiteX878" fmla="*/ 3716753 w 3716836"/>
              <a:gd name="connsiteY878" fmla="*/ 2858522 h 3503388"/>
              <a:gd name="connsiteX879" fmla="*/ 3716753 w 3716836"/>
              <a:gd name="connsiteY879" fmla="*/ 2935844 h 3503388"/>
              <a:gd name="connsiteX880" fmla="*/ 3699159 w 3716836"/>
              <a:gd name="connsiteY880" fmla="*/ 2953399 h 3503388"/>
              <a:gd name="connsiteX881" fmla="*/ 3667309 w 3716836"/>
              <a:gd name="connsiteY881" fmla="*/ 2961952 h 3503388"/>
              <a:gd name="connsiteX882" fmla="*/ 3635540 w 3716836"/>
              <a:gd name="connsiteY882" fmla="*/ 2953408 h 3503388"/>
              <a:gd name="connsiteX883" fmla="*/ 3605882 w 3716836"/>
              <a:gd name="connsiteY883" fmla="*/ 2914756 h 3503388"/>
              <a:gd name="connsiteX884" fmla="*/ 3612239 w 3716836"/>
              <a:gd name="connsiteY884" fmla="*/ 2866450 h 3503388"/>
              <a:gd name="connsiteX885" fmla="*/ 3612238 w 3716836"/>
              <a:gd name="connsiteY885" fmla="*/ 2866450 h 3503388"/>
              <a:gd name="connsiteX886" fmla="*/ 3667420 w 3716836"/>
              <a:gd name="connsiteY886" fmla="*/ 2834620 h 3503388"/>
              <a:gd name="connsiteX887" fmla="*/ 3340538 w 3716836"/>
              <a:gd name="connsiteY887" fmla="*/ 2812698 h 3503388"/>
              <a:gd name="connsiteX888" fmla="*/ 3333686 w 3716836"/>
              <a:gd name="connsiteY888" fmla="*/ 2815069 h 3503388"/>
              <a:gd name="connsiteX889" fmla="*/ 3306531 w 3716836"/>
              <a:gd name="connsiteY889" fmla="*/ 2828091 h 3503388"/>
              <a:gd name="connsiteX890" fmla="*/ 3298604 w 3716836"/>
              <a:gd name="connsiteY890" fmla="*/ 2835085 h 3503388"/>
              <a:gd name="connsiteX891" fmla="*/ 3300163 w 3716836"/>
              <a:gd name="connsiteY891" fmla="*/ 2845541 h 3503388"/>
              <a:gd name="connsiteX892" fmla="*/ 3312679 w 3716836"/>
              <a:gd name="connsiteY892" fmla="*/ 2873215 h 3503388"/>
              <a:gd name="connsiteX893" fmla="*/ 3319674 w 3716836"/>
              <a:gd name="connsiteY893" fmla="*/ 2881354 h 3503388"/>
              <a:gd name="connsiteX894" fmla="*/ 3323517 w 3716836"/>
              <a:gd name="connsiteY894" fmla="*/ 2882037 h 3503388"/>
              <a:gd name="connsiteX895" fmla="*/ 3330286 w 3716836"/>
              <a:gd name="connsiteY895" fmla="*/ 2879729 h 3503388"/>
              <a:gd name="connsiteX896" fmla="*/ 3358219 w 3716836"/>
              <a:gd name="connsiteY896" fmla="*/ 2867022 h 3503388"/>
              <a:gd name="connsiteX897" fmla="*/ 3366470 w 3716836"/>
              <a:gd name="connsiteY897" fmla="*/ 2859943 h 3503388"/>
              <a:gd name="connsiteX898" fmla="*/ 3364691 w 3716836"/>
              <a:gd name="connsiteY898" fmla="*/ 2849223 h 3503388"/>
              <a:gd name="connsiteX899" fmla="*/ 3351349 w 3716836"/>
              <a:gd name="connsiteY899" fmla="*/ 2821388 h 3503388"/>
              <a:gd name="connsiteX900" fmla="*/ 3344266 w 3716836"/>
              <a:gd name="connsiteY900" fmla="*/ 2813347 h 3503388"/>
              <a:gd name="connsiteX901" fmla="*/ 3340538 w 3716836"/>
              <a:gd name="connsiteY901" fmla="*/ 2812698 h 3503388"/>
              <a:gd name="connsiteX902" fmla="*/ 2916499 w 3716836"/>
              <a:gd name="connsiteY902" fmla="*/ 2808905 h 3503388"/>
              <a:gd name="connsiteX903" fmla="*/ 2910351 w 3716836"/>
              <a:gd name="connsiteY903" fmla="*/ 2810767 h 3503388"/>
              <a:gd name="connsiteX904" fmla="*/ 2891287 w 3716836"/>
              <a:gd name="connsiteY904" fmla="*/ 2819791 h 3503388"/>
              <a:gd name="connsiteX905" fmla="*/ 2884128 w 3716836"/>
              <a:gd name="connsiteY905" fmla="*/ 2826536 h 3503388"/>
              <a:gd name="connsiteX906" fmla="*/ 2885171 w 3716836"/>
              <a:gd name="connsiteY906" fmla="*/ 2836321 h 3503388"/>
              <a:gd name="connsiteX907" fmla="*/ 2893746 w 3716836"/>
              <a:gd name="connsiteY907" fmla="*/ 2855367 h 3503388"/>
              <a:gd name="connsiteX908" fmla="*/ 2900539 w 3716836"/>
              <a:gd name="connsiteY908" fmla="*/ 2862685 h 3503388"/>
              <a:gd name="connsiteX909" fmla="*/ 2904386 w 3716836"/>
              <a:gd name="connsiteY909" fmla="*/ 2863374 h 3503388"/>
              <a:gd name="connsiteX910" fmla="*/ 2910457 w 3716836"/>
              <a:gd name="connsiteY910" fmla="*/ 2861561 h 3503388"/>
              <a:gd name="connsiteX911" fmla="*/ 2930118 w 3716836"/>
              <a:gd name="connsiteY911" fmla="*/ 2852591 h 3503388"/>
              <a:gd name="connsiteX912" fmla="*/ 2937500 w 3716836"/>
              <a:gd name="connsiteY912" fmla="*/ 2845723 h 3503388"/>
              <a:gd name="connsiteX913" fmla="*/ 2936248 w 3716836"/>
              <a:gd name="connsiteY913" fmla="*/ 2835721 h 3503388"/>
              <a:gd name="connsiteX914" fmla="*/ 2927069 w 3716836"/>
              <a:gd name="connsiteY914" fmla="*/ 2816682 h 3503388"/>
              <a:gd name="connsiteX915" fmla="*/ 2920189 w 3716836"/>
              <a:gd name="connsiteY915" fmla="*/ 2809539 h 3503388"/>
              <a:gd name="connsiteX916" fmla="*/ 2916499 w 3716836"/>
              <a:gd name="connsiteY916" fmla="*/ 2808905 h 3503388"/>
              <a:gd name="connsiteX917" fmla="*/ 2492796 w 3716836"/>
              <a:gd name="connsiteY917" fmla="*/ 2801547 h 3503388"/>
              <a:gd name="connsiteX918" fmla="*/ 2487097 w 3716836"/>
              <a:gd name="connsiteY918" fmla="*/ 2803124 h 3503388"/>
              <a:gd name="connsiteX919" fmla="*/ 2462094 w 3716836"/>
              <a:gd name="connsiteY919" fmla="*/ 2812573 h 3503388"/>
              <a:gd name="connsiteX920" fmla="*/ 2453923 w 3716836"/>
              <a:gd name="connsiteY920" fmla="*/ 2819122 h 3503388"/>
              <a:gd name="connsiteX921" fmla="*/ 2454861 w 3716836"/>
              <a:gd name="connsiteY921" fmla="*/ 2829549 h 3503388"/>
              <a:gd name="connsiteX922" fmla="*/ 2464688 w 3716836"/>
              <a:gd name="connsiteY922" fmla="*/ 2856784 h 3503388"/>
              <a:gd name="connsiteX923" fmla="*/ 2471945 w 3716836"/>
              <a:gd name="connsiteY923" fmla="*/ 2865984 h 3503388"/>
              <a:gd name="connsiteX924" fmla="*/ 2475690 w 3716836"/>
              <a:gd name="connsiteY924" fmla="*/ 2866633 h 3503388"/>
              <a:gd name="connsiteX925" fmla="*/ 2483393 w 3716836"/>
              <a:gd name="connsiteY925" fmla="*/ 2863515 h 3503388"/>
              <a:gd name="connsiteX926" fmla="*/ 2509735 w 3716836"/>
              <a:gd name="connsiteY926" fmla="*/ 2848087 h 3503388"/>
              <a:gd name="connsiteX927" fmla="*/ 2517129 w 3716836"/>
              <a:gd name="connsiteY927" fmla="*/ 2840799 h 3503388"/>
              <a:gd name="connsiteX928" fmla="*/ 2515235 w 3716836"/>
              <a:gd name="connsiteY928" fmla="*/ 2830588 h 3503388"/>
              <a:gd name="connsiteX929" fmla="*/ 2515236 w 3716836"/>
              <a:gd name="connsiteY929" fmla="*/ 2830588 h 3503388"/>
              <a:gd name="connsiteX930" fmla="*/ 2503233 w 3716836"/>
              <a:gd name="connsiteY930" fmla="*/ 2808926 h 3503388"/>
              <a:gd name="connsiteX931" fmla="*/ 2496541 w 3716836"/>
              <a:gd name="connsiteY931" fmla="*/ 2802195 h 3503388"/>
              <a:gd name="connsiteX932" fmla="*/ 2492796 w 3716836"/>
              <a:gd name="connsiteY932" fmla="*/ 2801547 h 3503388"/>
              <a:gd name="connsiteX933" fmla="*/ 3542114 w 3716836"/>
              <a:gd name="connsiteY933" fmla="*/ 2787326 h 3503388"/>
              <a:gd name="connsiteX934" fmla="*/ 3574715 w 3716836"/>
              <a:gd name="connsiteY934" fmla="*/ 2796092 h 3503388"/>
              <a:gd name="connsiteX935" fmla="*/ 3598631 w 3716836"/>
              <a:gd name="connsiteY935" fmla="*/ 2885338 h 3503388"/>
              <a:gd name="connsiteX936" fmla="*/ 3541998 w 3716836"/>
              <a:gd name="connsiteY936" fmla="*/ 2918020 h 3503388"/>
              <a:gd name="connsiteX937" fmla="*/ 3509383 w 3716836"/>
              <a:gd name="connsiteY937" fmla="*/ 2909254 h 3503388"/>
              <a:gd name="connsiteX938" fmla="*/ 3478943 w 3716836"/>
              <a:gd name="connsiteY938" fmla="*/ 2869582 h 3503388"/>
              <a:gd name="connsiteX939" fmla="*/ 3485467 w 3716836"/>
              <a:gd name="connsiteY939" fmla="*/ 2820008 h 3503388"/>
              <a:gd name="connsiteX940" fmla="*/ 3542114 w 3716836"/>
              <a:gd name="connsiteY940" fmla="*/ 2787326 h 3503388"/>
              <a:gd name="connsiteX941" fmla="*/ 3214577 w 3716836"/>
              <a:gd name="connsiteY941" fmla="*/ 2770203 h 3503388"/>
              <a:gd name="connsiteX942" fmla="*/ 3208004 w 3716836"/>
              <a:gd name="connsiteY942" fmla="*/ 2772365 h 3503388"/>
              <a:gd name="connsiteX943" fmla="*/ 3183729 w 3716836"/>
              <a:gd name="connsiteY943" fmla="*/ 2783936 h 3503388"/>
              <a:gd name="connsiteX944" fmla="*/ 3176113 w 3716836"/>
              <a:gd name="connsiteY944" fmla="*/ 2790849 h 3503388"/>
              <a:gd name="connsiteX945" fmla="*/ 3177473 w 3716836"/>
              <a:gd name="connsiteY945" fmla="*/ 2801045 h 3503388"/>
              <a:gd name="connsiteX946" fmla="*/ 3188308 w 3716836"/>
              <a:gd name="connsiteY946" fmla="*/ 2825106 h 3503388"/>
              <a:gd name="connsiteX947" fmla="*/ 3195230 w 3716836"/>
              <a:gd name="connsiteY947" fmla="*/ 2832952 h 3503388"/>
              <a:gd name="connsiteX948" fmla="*/ 3199084 w 3716836"/>
              <a:gd name="connsiteY948" fmla="*/ 2833642 h 3503388"/>
              <a:gd name="connsiteX949" fmla="*/ 3205594 w 3716836"/>
              <a:gd name="connsiteY949" fmla="*/ 2831522 h 3503388"/>
              <a:gd name="connsiteX950" fmla="*/ 3230622 w 3716836"/>
              <a:gd name="connsiteY950" fmla="*/ 2820139 h 3503388"/>
              <a:gd name="connsiteX951" fmla="*/ 3238555 w 3716836"/>
              <a:gd name="connsiteY951" fmla="*/ 2813137 h 3503388"/>
              <a:gd name="connsiteX952" fmla="*/ 3236979 w 3716836"/>
              <a:gd name="connsiteY952" fmla="*/ 2802668 h 3503388"/>
              <a:gd name="connsiteX953" fmla="*/ 3236979 w 3716836"/>
              <a:gd name="connsiteY953" fmla="*/ 2802670 h 3503388"/>
              <a:gd name="connsiteX954" fmla="*/ 3225297 w 3716836"/>
              <a:gd name="connsiteY954" fmla="*/ 2778504 h 3503388"/>
              <a:gd name="connsiteX955" fmla="*/ 3218281 w 3716836"/>
              <a:gd name="connsiteY955" fmla="*/ 2770838 h 3503388"/>
              <a:gd name="connsiteX956" fmla="*/ 3214577 w 3716836"/>
              <a:gd name="connsiteY956" fmla="*/ 2770203 h 3503388"/>
              <a:gd name="connsiteX957" fmla="*/ 2790117 w 3716836"/>
              <a:gd name="connsiteY957" fmla="*/ 2765489 h 3503388"/>
              <a:gd name="connsiteX958" fmla="*/ 2784220 w 3716836"/>
              <a:gd name="connsiteY958" fmla="*/ 2767190 h 3503388"/>
              <a:gd name="connsiteX959" fmla="*/ 2767798 w 3716836"/>
              <a:gd name="connsiteY959" fmla="*/ 2774925 h 3503388"/>
              <a:gd name="connsiteX960" fmla="*/ 2760873 w 3716836"/>
              <a:gd name="connsiteY960" fmla="*/ 2781621 h 3503388"/>
              <a:gd name="connsiteX961" fmla="*/ 2761821 w 3716836"/>
              <a:gd name="connsiteY961" fmla="*/ 2791211 h 3503388"/>
              <a:gd name="connsiteX962" fmla="*/ 2769364 w 3716836"/>
              <a:gd name="connsiteY962" fmla="*/ 2807865 h 3503388"/>
              <a:gd name="connsiteX963" fmla="*/ 2776095 w 3716836"/>
              <a:gd name="connsiteY963" fmla="*/ 2814965 h 3503388"/>
              <a:gd name="connsiteX964" fmla="*/ 2779934 w 3716836"/>
              <a:gd name="connsiteY964" fmla="*/ 2815648 h 3503388"/>
              <a:gd name="connsiteX965" fmla="*/ 2785824 w 3716836"/>
              <a:gd name="connsiteY965" fmla="*/ 2813954 h 3503388"/>
              <a:gd name="connsiteX966" fmla="*/ 2802601 w 3716836"/>
              <a:gd name="connsiteY966" fmla="*/ 2806199 h 3503388"/>
              <a:gd name="connsiteX967" fmla="*/ 2809701 w 3716836"/>
              <a:gd name="connsiteY967" fmla="*/ 2799398 h 3503388"/>
              <a:gd name="connsiteX968" fmla="*/ 2808582 w 3716836"/>
              <a:gd name="connsiteY968" fmla="*/ 2789620 h 3503388"/>
              <a:gd name="connsiteX969" fmla="*/ 2808581 w 3716836"/>
              <a:gd name="connsiteY969" fmla="*/ 2789620 h 3503388"/>
              <a:gd name="connsiteX970" fmla="*/ 2800617 w 3716836"/>
              <a:gd name="connsiteY970" fmla="*/ 2773056 h 3503388"/>
              <a:gd name="connsiteX971" fmla="*/ 2793845 w 3716836"/>
              <a:gd name="connsiteY971" fmla="*/ 2766137 h 3503388"/>
              <a:gd name="connsiteX972" fmla="*/ 2790117 w 3716836"/>
              <a:gd name="connsiteY972" fmla="*/ 2765489 h 3503388"/>
              <a:gd name="connsiteX973" fmla="*/ 2277435 w 3716836"/>
              <a:gd name="connsiteY973" fmla="*/ 2762860 h 3503388"/>
              <a:gd name="connsiteX974" fmla="*/ 2305005 w 3716836"/>
              <a:gd name="connsiteY974" fmla="*/ 2770273 h 3503388"/>
              <a:gd name="connsiteX975" fmla="*/ 2325227 w 3716836"/>
              <a:gd name="connsiteY975" fmla="*/ 2845743 h 3503388"/>
              <a:gd name="connsiteX976" fmla="*/ 2277330 w 3716836"/>
              <a:gd name="connsiteY976" fmla="*/ 2873383 h 3503388"/>
              <a:gd name="connsiteX977" fmla="*/ 2249757 w 3716836"/>
              <a:gd name="connsiteY977" fmla="*/ 2865970 h 3503388"/>
              <a:gd name="connsiteX978" fmla="*/ 2229535 w 3716836"/>
              <a:gd name="connsiteY978" fmla="*/ 2790499 h 3503388"/>
              <a:gd name="connsiteX979" fmla="*/ 2277435 w 3716836"/>
              <a:gd name="connsiteY979" fmla="*/ 2762860 h 3503388"/>
              <a:gd name="connsiteX980" fmla="*/ 1308972 w 3716836"/>
              <a:gd name="connsiteY980" fmla="*/ 2735576 h 3503388"/>
              <a:gd name="connsiteX981" fmla="*/ 1315915 w 3716836"/>
              <a:gd name="connsiteY981" fmla="*/ 2737438 h 3503388"/>
              <a:gd name="connsiteX982" fmla="*/ 1320989 w 3716836"/>
              <a:gd name="connsiteY982" fmla="*/ 2756415 h 3503388"/>
              <a:gd name="connsiteX983" fmla="*/ 1308944 w 3716836"/>
              <a:gd name="connsiteY983" fmla="*/ 2763375 h 3503388"/>
              <a:gd name="connsiteX984" fmla="*/ 1302015 w 3716836"/>
              <a:gd name="connsiteY984" fmla="*/ 2761506 h 3503388"/>
              <a:gd name="connsiteX985" fmla="*/ 1296920 w 3716836"/>
              <a:gd name="connsiteY985" fmla="*/ 2742530 h 3503388"/>
              <a:gd name="connsiteX986" fmla="*/ 1308972 w 3716836"/>
              <a:gd name="connsiteY986" fmla="*/ 2735576 h 3503388"/>
              <a:gd name="connsiteX987" fmla="*/ 3087837 w 3716836"/>
              <a:gd name="connsiteY987" fmla="*/ 2727219 h 3503388"/>
              <a:gd name="connsiteX988" fmla="*/ 3081550 w 3716836"/>
              <a:gd name="connsiteY988" fmla="*/ 2729179 h 3503388"/>
              <a:gd name="connsiteX989" fmla="*/ 3060665 w 3716836"/>
              <a:gd name="connsiteY989" fmla="*/ 2739069 h 3503388"/>
              <a:gd name="connsiteX990" fmla="*/ 3053334 w 3716836"/>
              <a:gd name="connsiteY990" fmla="*/ 2745911 h 3503388"/>
              <a:gd name="connsiteX991" fmla="*/ 3054534 w 3716836"/>
              <a:gd name="connsiteY991" fmla="*/ 2755864 h 3503388"/>
              <a:gd name="connsiteX992" fmla="*/ 3064208 w 3716836"/>
              <a:gd name="connsiteY992" fmla="*/ 2777317 h 3503388"/>
              <a:gd name="connsiteX993" fmla="*/ 3071053 w 3716836"/>
              <a:gd name="connsiteY993" fmla="*/ 2784885 h 3503388"/>
              <a:gd name="connsiteX994" fmla="*/ 3074914 w 3716836"/>
              <a:gd name="connsiteY994" fmla="*/ 2785576 h 3503388"/>
              <a:gd name="connsiteX995" fmla="*/ 3081177 w 3716836"/>
              <a:gd name="connsiteY995" fmla="*/ 2783636 h 3503388"/>
              <a:gd name="connsiteX996" fmla="*/ 3102623 w 3716836"/>
              <a:gd name="connsiteY996" fmla="*/ 2773795 h 3503388"/>
              <a:gd name="connsiteX997" fmla="*/ 3110204 w 3716836"/>
              <a:gd name="connsiteY997" fmla="*/ 2766842 h 3503388"/>
              <a:gd name="connsiteX998" fmla="*/ 3108789 w 3716836"/>
              <a:gd name="connsiteY998" fmla="*/ 2756652 h 3503388"/>
              <a:gd name="connsiteX999" fmla="*/ 3098484 w 3716836"/>
              <a:gd name="connsiteY999" fmla="*/ 2735261 h 3503388"/>
              <a:gd name="connsiteX1000" fmla="*/ 3091579 w 3716836"/>
              <a:gd name="connsiteY1000" fmla="*/ 2727868 h 3503388"/>
              <a:gd name="connsiteX1001" fmla="*/ 3087837 w 3716836"/>
              <a:gd name="connsiteY1001" fmla="*/ 2727219 h 3503388"/>
              <a:gd name="connsiteX1002" fmla="*/ 2664133 w 3716836"/>
              <a:gd name="connsiteY1002" fmla="*/ 2721962 h 3503388"/>
              <a:gd name="connsiteX1003" fmla="*/ 2658421 w 3716836"/>
              <a:gd name="connsiteY1003" fmla="*/ 2723545 h 3503388"/>
              <a:gd name="connsiteX1004" fmla="*/ 2644067 w 3716836"/>
              <a:gd name="connsiteY1004" fmla="*/ 2730234 h 3503388"/>
              <a:gd name="connsiteX1005" fmla="*/ 2637281 w 3716836"/>
              <a:gd name="connsiteY1005" fmla="*/ 2736838 h 3503388"/>
              <a:gd name="connsiteX1006" fmla="*/ 2638080 w 3716836"/>
              <a:gd name="connsiteY1006" fmla="*/ 2746268 h 3503388"/>
              <a:gd name="connsiteX1007" fmla="*/ 2644521 w 3716836"/>
              <a:gd name="connsiteY1007" fmla="*/ 2760622 h 3503388"/>
              <a:gd name="connsiteX1008" fmla="*/ 2651189 w 3716836"/>
              <a:gd name="connsiteY1008" fmla="*/ 2767533 h 3503388"/>
              <a:gd name="connsiteX1009" fmla="*/ 2655035 w 3716836"/>
              <a:gd name="connsiteY1009" fmla="*/ 2768225 h 3503388"/>
              <a:gd name="connsiteX1010" fmla="*/ 2660751 w 3716836"/>
              <a:gd name="connsiteY1010" fmla="*/ 2766633 h 3503388"/>
              <a:gd name="connsiteX1011" fmla="*/ 2675498 w 3716836"/>
              <a:gd name="connsiteY1011" fmla="*/ 2759819 h 3503388"/>
              <a:gd name="connsiteX1012" fmla="*/ 2682382 w 3716836"/>
              <a:gd name="connsiteY1012" fmla="*/ 2753082 h 3503388"/>
              <a:gd name="connsiteX1013" fmla="*/ 2681391 w 3716836"/>
              <a:gd name="connsiteY1013" fmla="*/ 2743506 h 3503388"/>
              <a:gd name="connsiteX1014" fmla="*/ 2681391 w 3716836"/>
              <a:gd name="connsiteY1014" fmla="*/ 2743505 h 3503388"/>
              <a:gd name="connsiteX1015" fmla="*/ 2674553 w 3716836"/>
              <a:gd name="connsiteY1015" fmla="*/ 2729291 h 3503388"/>
              <a:gd name="connsiteX1016" fmla="*/ 2667847 w 3716836"/>
              <a:gd name="connsiteY1016" fmla="*/ 2722603 h 3503388"/>
              <a:gd name="connsiteX1017" fmla="*/ 2664133 w 3716836"/>
              <a:gd name="connsiteY1017" fmla="*/ 2721962 h 3503388"/>
              <a:gd name="connsiteX1018" fmla="*/ 2152115 w 3716836"/>
              <a:gd name="connsiteY1018" fmla="*/ 2721619 h 3503388"/>
              <a:gd name="connsiteX1019" fmla="*/ 2177506 w 3716836"/>
              <a:gd name="connsiteY1019" fmla="*/ 2728448 h 3503388"/>
              <a:gd name="connsiteX1020" fmla="*/ 2196128 w 3716836"/>
              <a:gd name="connsiteY1020" fmla="*/ 2797948 h 3503388"/>
              <a:gd name="connsiteX1021" fmla="*/ 2152021 w 3716836"/>
              <a:gd name="connsiteY1021" fmla="*/ 2823399 h 3503388"/>
              <a:gd name="connsiteX1022" fmla="*/ 2126627 w 3716836"/>
              <a:gd name="connsiteY1022" fmla="*/ 2816570 h 3503388"/>
              <a:gd name="connsiteX1023" fmla="*/ 2102922 w 3716836"/>
              <a:gd name="connsiteY1023" fmla="*/ 2785672 h 3503388"/>
              <a:gd name="connsiteX1024" fmla="*/ 2108006 w 3716836"/>
              <a:gd name="connsiteY1024" fmla="*/ 2747069 h 3503388"/>
              <a:gd name="connsiteX1025" fmla="*/ 2152115 w 3716836"/>
              <a:gd name="connsiteY1025" fmla="*/ 2721619 h 3503388"/>
              <a:gd name="connsiteX1026" fmla="*/ 3713032 w 3716836"/>
              <a:gd name="connsiteY1026" fmla="*/ 2709643 h 3503388"/>
              <a:gd name="connsiteX1027" fmla="*/ 3716753 w 3716836"/>
              <a:gd name="connsiteY1027" fmla="*/ 2710644 h 3503388"/>
              <a:gd name="connsiteX1028" fmla="*/ 3716753 w 3716836"/>
              <a:gd name="connsiteY1028" fmla="*/ 2835271 h 3503388"/>
              <a:gd name="connsiteX1029" fmla="*/ 3712918 w 3716836"/>
              <a:gd name="connsiteY1029" fmla="*/ 2836301 h 3503388"/>
              <a:gd name="connsiteX1030" fmla="*/ 3681313 w 3716836"/>
              <a:gd name="connsiteY1030" fmla="*/ 2827805 h 3503388"/>
              <a:gd name="connsiteX1031" fmla="*/ 3681312 w 3716836"/>
              <a:gd name="connsiteY1031" fmla="*/ 2827805 h 3503388"/>
              <a:gd name="connsiteX1032" fmla="*/ 3658140 w 3716836"/>
              <a:gd name="connsiteY1032" fmla="*/ 2741315 h 3503388"/>
              <a:gd name="connsiteX1033" fmla="*/ 3713032 w 3716836"/>
              <a:gd name="connsiteY1033" fmla="*/ 2709643 h 3503388"/>
              <a:gd name="connsiteX1034" fmla="*/ 44305 w 3716836"/>
              <a:gd name="connsiteY1034" fmla="*/ 2699678 h 3503388"/>
              <a:gd name="connsiteX1035" fmla="*/ 51917 w 3716836"/>
              <a:gd name="connsiteY1035" fmla="*/ 2701721 h 3503388"/>
              <a:gd name="connsiteX1036" fmla="*/ 57487 w 3716836"/>
              <a:gd name="connsiteY1036" fmla="*/ 2722539 h 3503388"/>
              <a:gd name="connsiteX1037" fmla="*/ 44284 w 3716836"/>
              <a:gd name="connsiteY1037" fmla="*/ 2730171 h 3503388"/>
              <a:gd name="connsiteX1038" fmla="*/ 36661 w 3716836"/>
              <a:gd name="connsiteY1038" fmla="*/ 2728112 h 3503388"/>
              <a:gd name="connsiteX1039" fmla="*/ 29564 w 3716836"/>
              <a:gd name="connsiteY1039" fmla="*/ 2718864 h 3503388"/>
              <a:gd name="connsiteX1040" fmla="*/ 31088 w 3716836"/>
              <a:gd name="connsiteY1040" fmla="*/ 2707301 h 3503388"/>
              <a:gd name="connsiteX1041" fmla="*/ 44305 w 3716836"/>
              <a:gd name="connsiteY1041" fmla="*/ 2699678 h 3503388"/>
              <a:gd name="connsiteX1042" fmla="*/ 248370 w 3716836"/>
              <a:gd name="connsiteY1042" fmla="*/ 2694797 h 3503388"/>
              <a:gd name="connsiteX1043" fmla="*/ 243673 w 3716836"/>
              <a:gd name="connsiteY1043" fmla="*/ 2695842 h 3503388"/>
              <a:gd name="connsiteX1044" fmla="*/ 215102 w 3716836"/>
              <a:gd name="connsiteY1044" fmla="*/ 2702230 h 3503388"/>
              <a:gd name="connsiteX1045" fmla="*/ 212741 w 3716836"/>
              <a:gd name="connsiteY1045" fmla="*/ 2702195 h 3503388"/>
              <a:gd name="connsiteX1046" fmla="*/ 202471 w 3716836"/>
              <a:gd name="connsiteY1046" fmla="*/ 2709142 h 3503388"/>
              <a:gd name="connsiteX1047" fmla="*/ 205310 w 3716836"/>
              <a:gd name="connsiteY1047" fmla="*/ 2721466 h 3503388"/>
              <a:gd name="connsiteX1048" fmla="*/ 219869 w 3716836"/>
              <a:gd name="connsiteY1048" fmla="*/ 2743792 h 3503388"/>
              <a:gd name="connsiteX1049" fmla="*/ 227768 w 3716836"/>
              <a:gd name="connsiteY1049" fmla="*/ 2751059 h 3503388"/>
              <a:gd name="connsiteX1050" fmla="*/ 230376 w 3716836"/>
              <a:gd name="connsiteY1050" fmla="*/ 2751372 h 3503388"/>
              <a:gd name="connsiteX1051" fmla="*/ 238118 w 3716836"/>
              <a:gd name="connsiteY1051" fmla="*/ 2748221 h 3503388"/>
              <a:gd name="connsiteX1052" fmla="*/ 259714 w 3716836"/>
              <a:gd name="connsiteY1052" fmla="*/ 2733121 h 3503388"/>
              <a:gd name="connsiteX1053" fmla="*/ 265391 w 3716836"/>
              <a:gd name="connsiteY1053" fmla="*/ 2726752 h 3503388"/>
              <a:gd name="connsiteX1054" fmla="*/ 264854 w 3716836"/>
              <a:gd name="connsiteY1054" fmla="*/ 2718238 h 3503388"/>
              <a:gd name="connsiteX1055" fmla="*/ 259048 w 3716836"/>
              <a:gd name="connsiteY1055" fmla="*/ 2702950 h 3503388"/>
              <a:gd name="connsiteX1056" fmla="*/ 253015 w 3716836"/>
              <a:gd name="connsiteY1056" fmla="*/ 2695815 h 3503388"/>
              <a:gd name="connsiteX1057" fmla="*/ 248370 w 3716836"/>
              <a:gd name="connsiteY1057" fmla="*/ 2694797 h 3503388"/>
              <a:gd name="connsiteX1058" fmla="*/ 3386210 w 3716836"/>
              <a:gd name="connsiteY1058" fmla="*/ 2688170 h 3503388"/>
              <a:gd name="connsiteX1059" fmla="*/ 3379421 w 3716836"/>
              <a:gd name="connsiteY1059" fmla="*/ 2690500 h 3503388"/>
              <a:gd name="connsiteX1060" fmla="*/ 3352587 w 3716836"/>
              <a:gd name="connsiteY1060" fmla="*/ 2703326 h 3503388"/>
              <a:gd name="connsiteX1061" fmla="*/ 3344723 w 3716836"/>
              <a:gd name="connsiteY1061" fmla="*/ 2710300 h 3503388"/>
              <a:gd name="connsiteX1062" fmla="*/ 3346240 w 3716836"/>
              <a:gd name="connsiteY1062" fmla="*/ 2720706 h 3503388"/>
              <a:gd name="connsiteX1063" fmla="*/ 3358277 w 3716836"/>
              <a:gd name="connsiteY1063" fmla="*/ 2747460 h 3503388"/>
              <a:gd name="connsiteX1064" fmla="*/ 3365258 w 3716836"/>
              <a:gd name="connsiteY1064" fmla="*/ 2755570 h 3503388"/>
              <a:gd name="connsiteX1065" fmla="*/ 3369112 w 3716836"/>
              <a:gd name="connsiteY1065" fmla="*/ 2756262 h 3503388"/>
              <a:gd name="connsiteX1066" fmla="*/ 3375839 w 3716836"/>
              <a:gd name="connsiteY1066" fmla="*/ 2753982 h 3503388"/>
              <a:gd name="connsiteX1067" fmla="*/ 3403514 w 3716836"/>
              <a:gd name="connsiteY1067" fmla="*/ 2741427 h 3503388"/>
              <a:gd name="connsiteX1068" fmla="*/ 3411737 w 3716836"/>
              <a:gd name="connsiteY1068" fmla="*/ 2734348 h 3503388"/>
              <a:gd name="connsiteX1069" fmla="*/ 3409962 w 3716836"/>
              <a:gd name="connsiteY1069" fmla="*/ 2723643 h 3503388"/>
              <a:gd name="connsiteX1070" fmla="*/ 3409962 w 3716836"/>
              <a:gd name="connsiteY1070" fmla="*/ 2723641 h 3503388"/>
              <a:gd name="connsiteX1071" fmla="*/ 3397007 w 3716836"/>
              <a:gd name="connsiteY1071" fmla="*/ 2696791 h 3503388"/>
              <a:gd name="connsiteX1072" fmla="*/ 3389942 w 3716836"/>
              <a:gd name="connsiteY1072" fmla="*/ 2688819 h 3503388"/>
              <a:gd name="connsiteX1073" fmla="*/ 3386210 w 3716836"/>
              <a:gd name="connsiteY1073" fmla="*/ 2688170 h 3503388"/>
              <a:gd name="connsiteX1074" fmla="*/ 2961810 w 3716836"/>
              <a:gd name="connsiteY1074" fmla="*/ 2683775 h 3503388"/>
              <a:gd name="connsiteX1075" fmla="*/ 2955700 w 3716836"/>
              <a:gd name="connsiteY1075" fmla="*/ 2685616 h 3503388"/>
              <a:gd name="connsiteX1076" fmla="*/ 2937514 w 3716836"/>
              <a:gd name="connsiteY1076" fmla="*/ 2694286 h 3503388"/>
              <a:gd name="connsiteX1077" fmla="*/ 2930442 w 3716836"/>
              <a:gd name="connsiteY1077" fmla="*/ 2701058 h 3503388"/>
              <a:gd name="connsiteX1078" fmla="*/ 2931506 w 3716836"/>
              <a:gd name="connsiteY1078" fmla="*/ 2710787 h 3503388"/>
              <a:gd name="connsiteX1079" fmla="*/ 2939934 w 3716836"/>
              <a:gd name="connsiteY1079" fmla="*/ 2729395 h 3503388"/>
              <a:gd name="connsiteX1080" fmla="*/ 2946678 w 3716836"/>
              <a:gd name="connsiteY1080" fmla="*/ 2736655 h 3503388"/>
              <a:gd name="connsiteX1081" fmla="*/ 2950560 w 3716836"/>
              <a:gd name="connsiteY1081" fmla="*/ 2737359 h 3503388"/>
              <a:gd name="connsiteX1082" fmla="*/ 2956533 w 3716836"/>
              <a:gd name="connsiteY1082" fmla="*/ 2735609 h 3503388"/>
              <a:gd name="connsiteX1083" fmla="*/ 2956533 w 3716836"/>
              <a:gd name="connsiteY1083" fmla="*/ 2735610 h 3503388"/>
              <a:gd name="connsiteX1084" fmla="*/ 2975274 w 3716836"/>
              <a:gd name="connsiteY1084" fmla="*/ 2727087 h 3503388"/>
              <a:gd name="connsiteX1085" fmla="*/ 2982576 w 3716836"/>
              <a:gd name="connsiteY1085" fmla="*/ 2720239 h 3503388"/>
              <a:gd name="connsiteX1086" fmla="*/ 2981359 w 3716836"/>
              <a:gd name="connsiteY1086" fmla="*/ 2710293 h 3503388"/>
              <a:gd name="connsiteX1087" fmla="*/ 2972372 w 3716836"/>
              <a:gd name="connsiteY1087" fmla="*/ 2691538 h 3503388"/>
              <a:gd name="connsiteX1088" fmla="*/ 2965516 w 3716836"/>
              <a:gd name="connsiteY1088" fmla="*/ 2684410 h 3503388"/>
              <a:gd name="connsiteX1089" fmla="*/ 2961810 w 3716836"/>
              <a:gd name="connsiteY1089" fmla="*/ 2683775 h 3503388"/>
              <a:gd name="connsiteX1090" fmla="*/ 2026796 w 3716836"/>
              <a:gd name="connsiteY1090" fmla="*/ 2682737 h 3503388"/>
              <a:gd name="connsiteX1091" fmla="*/ 2048831 w 3716836"/>
              <a:gd name="connsiteY1091" fmla="*/ 2688658 h 3503388"/>
              <a:gd name="connsiteX1092" fmla="*/ 2064991 w 3716836"/>
              <a:gd name="connsiteY1092" fmla="*/ 2748973 h 3503388"/>
              <a:gd name="connsiteX1093" fmla="*/ 2026708 w 3716836"/>
              <a:gd name="connsiteY1093" fmla="*/ 2771062 h 3503388"/>
              <a:gd name="connsiteX1094" fmla="*/ 2004673 w 3716836"/>
              <a:gd name="connsiteY1094" fmla="*/ 2765140 h 3503388"/>
              <a:gd name="connsiteX1095" fmla="*/ 1988513 w 3716836"/>
              <a:gd name="connsiteY1095" fmla="*/ 2704819 h 3503388"/>
              <a:gd name="connsiteX1096" fmla="*/ 2026796 w 3716836"/>
              <a:gd name="connsiteY1096" fmla="*/ 2682737 h 3503388"/>
              <a:gd name="connsiteX1097" fmla="*/ 2538004 w 3716836"/>
              <a:gd name="connsiteY1097" fmla="*/ 2678336 h 3503388"/>
              <a:gd name="connsiteX1098" fmla="*/ 2532470 w 3716836"/>
              <a:gd name="connsiteY1098" fmla="*/ 2679815 h 3503388"/>
              <a:gd name="connsiteX1099" fmla="*/ 2519909 w 3716836"/>
              <a:gd name="connsiteY1099" fmla="*/ 2685639 h 3503388"/>
              <a:gd name="connsiteX1100" fmla="*/ 2513273 w 3716836"/>
              <a:gd name="connsiteY1100" fmla="*/ 2692187 h 3503388"/>
              <a:gd name="connsiteX1101" fmla="*/ 2513995 w 3716836"/>
              <a:gd name="connsiteY1101" fmla="*/ 2701484 h 3503388"/>
              <a:gd name="connsiteX1102" fmla="*/ 2519508 w 3716836"/>
              <a:gd name="connsiteY1102" fmla="*/ 2713753 h 3503388"/>
              <a:gd name="connsiteX1103" fmla="*/ 2526141 w 3716836"/>
              <a:gd name="connsiteY1103" fmla="*/ 2720525 h 3503388"/>
              <a:gd name="connsiteX1104" fmla="*/ 2529970 w 3716836"/>
              <a:gd name="connsiteY1104" fmla="*/ 2721207 h 3503388"/>
              <a:gd name="connsiteX1105" fmla="*/ 2535584 w 3716836"/>
              <a:gd name="connsiteY1105" fmla="*/ 2719681 h 3503388"/>
              <a:gd name="connsiteX1106" fmla="*/ 2548396 w 3716836"/>
              <a:gd name="connsiteY1106" fmla="*/ 2713710 h 3503388"/>
              <a:gd name="connsiteX1107" fmla="*/ 2555108 w 3716836"/>
              <a:gd name="connsiteY1107" fmla="*/ 2707030 h 3503388"/>
              <a:gd name="connsiteX1108" fmla="*/ 2554195 w 3716836"/>
              <a:gd name="connsiteY1108" fmla="*/ 2697599 h 3503388"/>
              <a:gd name="connsiteX1109" fmla="*/ 2548365 w 3716836"/>
              <a:gd name="connsiteY1109" fmla="*/ 2685507 h 3503388"/>
              <a:gd name="connsiteX1110" fmla="*/ 2541736 w 3716836"/>
              <a:gd name="connsiteY1110" fmla="*/ 2678985 h 3503388"/>
              <a:gd name="connsiteX1111" fmla="*/ 2538004 w 3716836"/>
              <a:gd name="connsiteY1111" fmla="*/ 2678336 h 3503388"/>
              <a:gd name="connsiteX1112" fmla="*/ 3587726 w 3716836"/>
              <a:gd name="connsiteY1112" fmla="*/ 2662016 h 3503388"/>
              <a:gd name="connsiteX1113" fmla="*/ 3620331 w 3716836"/>
              <a:gd name="connsiteY1113" fmla="*/ 2670776 h 3503388"/>
              <a:gd name="connsiteX1114" fmla="*/ 3644240 w 3716836"/>
              <a:gd name="connsiteY1114" fmla="*/ 2760029 h 3503388"/>
              <a:gd name="connsiteX1115" fmla="*/ 3587594 w 3716836"/>
              <a:gd name="connsiteY1115" fmla="*/ 2792704 h 3503388"/>
              <a:gd name="connsiteX1116" fmla="*/ 3554988 w 3716836"/>
              <a:gd name="connsiteY1116" fmla="*/ 2783944 h 3503388"/>
              <a:gd name="connsiteX1117" fmla="*/ 3554988 w 3716836"/>
              <a:gd name="connsiteY1117" fmla="*/ 2783942 h 3503388"/>
              <a:gd name="connsiteX1118" fmla="*/ 3531079 w 3716836"/>
              <a:gd name="connsiteY1118" fmla="*/ 2694683 h 3503388"/>
              <a:gd name="connsiteX1119" fmla="*/ 3587726 w 3716836"/>
              <a:gd name="connsiteY1119" fmla="*/ 2662016 h 3503388"/>
              <a:gd name="connsiteX1120" fmla="*/ 1183686 w 3716836"/>
              <a:gd name="connsiteY1120" fmla="*/ 2656005 h 3503388"/>
              <a:gd name="connsiteX1121" fmla="*/ 1207567 w 3716836"/>
              <a:gd name="connsiteY1121" fmla="*/ 2662420 h 3503388"/>
              <a:gd name="connsiteX1122" fmla="*/ 1225080 w 3716836"/>
              <a:gd name="connsiteY1122" fmla="*/ 2727785 h 3503388"/>
              <a:gd name="connsiteX1123" fmla="*/ 1183596 w 3716836"/>
              <a:gd name="connsiteY1123" fmla="*/ 2751727 h 3503388"/>
              <a:gd name="connsiteX1124" fmla="*/ 1159712 w 3716836"/>
              <a:gd name="connsiteY1124" fmla="*/ 2745304 h 3503388"/>
              <a:gd name="connsiteX1125" fmla="*/ 1142200 w 3716836"/>
              <a:gd name="connsiteY1125" fmla="*/ 2679941 h 3503388"/>
              <a:gd name="connsiteX1126" fmla="*/ 1142199 w 3716836"/>
              <a:gd name="connsiteY1126" fmla="*/ 2679941 h 3503388"/>
              <a:gd name="connsiteX1127" fmla="*/ 1183686 w 3716836"/>
              <a:gd name="connsiteY1127" fmla="*/ 2656005 h 3503388"/>
              <a:gd name="connsiteX1128" fmla="*/ 3259617 w 3716836"/>
              <a:gd name="connsiteY1128" fmla="*/ 2645272 h 3503388"/>
              <a:gd name="connsiteX1129" fmla="*/ 3253114 w 3716836"/>
              <a:gd name="connsiteY1129" fmla="*/ 2647384 h 3503388"/>
              <a:gd name="connsiteX1130" fmla="*/ 3229888 w 3716836"/>
              <a:gd name="connsiteY1130" fmla="*/ 2658487 h 3503388"/>
              <a:gd name="connsiteX1131" fmla="*/ 3222370 w 3716836"/>
              <a:gd name="connsiteY1131" fmla="*/ 2665399 h 3503388"/>
              <a:gd name="connsiteX1132" fmla="*/ 3223709 w 3716836"/>
              <a:gd name="connsiteY1132" fmla="*/ 2675526 h 3503388"/>
              <a:gd name="connsiteX1133" fmla="*/ 3234474 w 3716836"/>
              <a:gd name="connsiteY1133" fmla="*/ 2699441 h 3503388"/>
              <a:gd name="connsiteX1134" fmla="*/ 3241355 w 3716836"/>
              <a:gd name="connsiteY1134" fmla="*/ 2707225 h 3503388"/>
              <a:gd name="connsiteX1135" fmla="*/ 3245239 w 3716836"/>
              <a:gd name="connsiteY1135" fmla="*/ 2707930 h 3503388"/>
              <a:gd name="connsiteX1136" fmla="*/ 3251659 w 3716836"/>
              <a:gd name="connsiteY1136" fmla="*/ 2705878 h 3503388"/>
              <a:gd name="connsiteX1137" fmla="*/ 3251660 w 3716836"/>
              <a:gd name="connsiteY1137" fmla="*/ 2705878 h 3503388"/>
              <a:gd name="connsiteX1138" fmla="*/ 3275662 w 3716836"/>
              <a:gd name="connsiteY1138" fmla="*/ 2694976 h 3503388"/>
              <a:gd name="connsiteX1139" fmla="*/ 3283508 w 3716836"/>
              <a:gd name="connsiteY1139" fmla="*/ 2687967 h 3503388"/>
              <a:gd name="connsiteX1140" fmla="*/ 3281949 w 3716836"/>
              <a:gd name="connsiteY1140" fmla="*/ 2677562 h 3503388"/>
              <a:gd name="connsiteX1141" fmla="*/ 3270323 w 3716836"/>
              <a:gd name="connsiteY1141" fmla="*/ 2653521 h 3503388"/>
              <a:gd name="connsiteX1142" fmla="*/ 3263338 w 3716836"/>
              <a:gd name="connsiteY1142" fmla="*/ 2645912 h 3503388"/>
              <a:gd name="connsiteX1143" fmla="*/ 3259617 w 3716836"/>
              <a:gd name="connsiteY1143" fmla="*/ 2645272 h 3503388"/>
              <a:gd name="connsiteX1144" fmla="*/ 1901475 w 3716836"/>
              <a:gd name="connsiteY1144" fmla="*/ 2644188 h 3503388"/>
              <a:gd name="connsiteX1145" fmla="*/ 1919992 w 3716836"/>
              <a:gd name="connsiteY1145" fmla="*/ 2649161 h 3503388"/>
              <a:gd name="connsiteX1146" fmla="*/ 1933561 w 3716836"/>
              <a:gd name="connsiteY1146" fmla="*/ 2699830 h 3503388"/>
              <a:gd name="connsiteX1147" fmla="*/ 1901406 w 3716836"/>
              <a:gd name="connsiteY1147" fmla="*/ 2718390 h 3503388"/>
              <a:gd name="connsiteX1148" fmla="*/ 1882888 w 3716836"/>
              <a:gd name="connsiteY1148" fmla="*/ 2713403 h 3503388"/>
              <a:gd name="connsiteX1149" fmla="*/ 1865606 w 3716836"/>
              <a:gd name="connsiteY1149" fmla="*/ 2690889 h 3503388"/>
              <a:gd name="connsiteX1150" fmla="*/ 1869312 w 3716836"/>
              <a:gd name="connsiteY1150" fmla="*/ 2662748 h 3503388"/>
              <a:gd name="connsiteX1151" fmla="*/ 1901475 w 3716836"/>
              <a:gd name="connsiteY1151" fmla="*/ 2644188 h 3503388"/>
              <a:gd name="connsiteX1152" fmla="*/ 2835729 w 3716836"/>
              <a:gd name="connsiteY1152" fmla="*/ 2640158 h 3503388"/>
              <a:gd name="connsiteX1153" fmla="*/ 2829829 w 3716836"/>
              <a:gd name="connsiteY1153" fmla="*/ 2641861 h 3503388"/>
              <a:gd name="connsiteX1154" fmla="*/ 2813969 w 3716836"/>
              <a:gd name="connsiteY1154" fmla="*/ 2649407 h 3503388"/>
              <a:gd name="connsiteX1155" fmla="*/ 2807116 w 3716836"/>
              <a:gd name="connsiteY1155" fmla="*/ 2656101 h 3503388"/>
              <a:gd name="connsiteX1156" fmla="*/ 2808051 w 3716836"/>
              <a:gd name="connsiteY1156" fmla="*/ 2665642 h 3503388"/>
              <a:gd name="connsiteX1157" fmla="*/ 2815354 w 3716836"/>
              <a:gd name="connsiteY1157" fmla="*/ 2681641 h 3503388"/>
              <a:gd name="connsiteX1158" fmla="*/ 2822053 w 3716836"/>
              <a:gd name="connsiteY1158" fmla="*/ 2688636 h 3503388"/>
              <a:gd name="connsiteX1159" fmla="*/ 2825896 w 3716836"/>
              <a:gd name="connsiteY1159" fmla="*/ 2689327 h 3503388"/>
              <a:gd name="connsiteX1160" fmla="*/ 2831691 w 3716836"/>
              <a:gd name="connsiteY1160" fmla="*/ 2687688 h 3503388"/>
              <a:gd name="connsiteX1161" fmla="*/ 2831691 w 3716836"/>
              <a:gd name="connsiteY1161" fmla="*/ 2687689 h 3503388"/>
              <a:gd name="connsiteX1162" fmla="*/ 2847893 w 3716836"/>
              <a:gd name="connsiteY1162" fmla="*/ 2680275 h 3503388"/>
              <a:gd name="connsiteX1163" fmla="*/ 2854940 w 3716836"/>
              <a:gd name="connsiteY1163" fmla="*/ 2673496 h 3503388"/>
              <a:gd name="connsiteX1164" fmla="*/ 2853873 w 3716836"/>
              <a:gd name="connsiteY1164" fmla="*/ 2663780 h 3503388"/>
              <a:gd name="connsiteX1165" fmla="*/ 2846229 w 3716836"/>
              <a:gd name="connsiteY1165" fmla="*/ 2647718 h 3503388"/>
              <a:gd name="connsiteX1166" fmla="*/ 2839454 w 3716836"/>
              <a:gd name="connsiteY1166" fmla="*/ 2640800 h 3503388"/>
              <a:gd name="connsiteX1167" fmla="*/ 2835729 w 3716836"/>
              <a:gd name="connsiteY1167" fmla="*/ 2640158 h 3503388"/>
              <a:gd name="connsiteX1168" fmla="*/ 2412064 w 3716836"/>
              <a:gd name="connsiteY1168" fmla="*/ 2634607 h 3503388"/>
              <a:gd name="connsiteX1169" fmla="*/ 2406669 w 3716836"/>
              <a:gd name="connsiteY1169" fmla="*/ 2636008 h 3503388"/>
              <a:gd name="connsiteX1170" fmla="*/ 2395754 w 3716836"/>
              <a:gd name="connsiteY1170" fmla="*/ 2641050 h 3503388"/>
              <a:gd name="connsiteX1171" fmla="*/ 2389260 w 3716836"/>
              <a:gd name="connsiteY1171" fmla="*/ 2647529 h 3503388"/>
              <a:gd name="connsiteX1172" fmla="*/ 2389885 w 3716836"/>
              <a:gd name="connsiteY1172" fmla="*/ 2656681 h 3503388"/>
              <a:gd name="connsiteX1173" fmla="*/ 2394603 w 3716836"/>
              <a:gd name="connsiteY1173" fmla="*/ 2667282 h 3503388"/>
              <a:gd name="connsiteX1174" fmla="*/ 2401218 w 3716836"/>
              <a:gd name="connsiteY1174" fmla="*/ 2673956 h 3503388"/>
              <a:gd name="connsiteX1175" fmla="*/ 2405030 w 3716836"/>
              <a:gd name="connsiteY1175" fmla="*/ 2674632 h 3503388"/>
              <a:gd name="connsiteX1176" fmla="*/ 2410581 w 3716836"/>
              <a:gd name="connsiteY1176" fmla="*/ 2673139 h 3503388"/>
              <a:gd name="connsiteX1177" fmla="*/ 2421733 w 3716836"/>
              <a:gd name="connsiteY1177" fmla="*/ 2667846 h 3503388"/>
              <a:gd name="connsiteX1178" fmla="*/ 2428243 w 3716836"/>
              <a:gd name="connsiteY1178" fmla="*/ 2661193 h 3503388"/>
              <a:gd name="connsiteX1179" fmla="*/ 2427379 w 3716836"/>
              <a:gd name="connsiteY1179" fmla="*/ 2651930 h 3503388"/>
              <a:gd name="connsiteX1180" fmla="*/ 2422354 w 3716836"/>
              <a:gd name="connsiteY1180" fmla="*/ 2641594 h 3503388"/>
              <a:gd name="connsiteX1181" fmla="*/ 2415778 w 3716836"/>
              <a:gd name="connsiteY1181" fmla="*/ 2635247 h 3503388"/>
              <a:gd name="connsiteX1182" fmla="*/ 2412064 w 3716836"/>
              <a:gd name="connsiteY1182" fmla="*/ 2634607 h 3503388"/>
              <a:gd name="connsiteX1183" fmla="*/ 3716753 w 3716836"/>
              <a:gd name="connsiteY1183" fmla="*/ 2614031 h 3503388"/>
              <a:gd name="connsiteX1184" fmla="*/ 3716753 w 3716836"/>
              <a:gd name="connsiteY1184" fmla="*/ 2683072 h 3503388"/>
              <a:gd name="connsiteX1185" fmla="*/ 3714734 w 3716836"/>
              <a:gd name="connsiteY1185" fmla="*/ 2681305 h 3503388"/>
              <a:gd name="connsiteX1186" fmla="*/ 3705222 w 3716836"/>
              <a:gd name="connsiteY1186" fmla="*/ 2661952 h 3503388"/>
              <a:gd name="connsiteX1187" fmla="*/ 3710742 w 3716836"/>
              <a:gd name="connsiteY1187" fmla="*/ 2620029 h 3503388"/>
              <a:gd name="connsiteX1188" fmla="*/ 1776152 w 3716836"/>
              <a:gd name="connsiteY1188" fmla="*/ 2604965 h 3503388"/>
              <a:gd name="connsiteX1189" fmla="*/ 1791475 w 3716836"/>
              <a:gd name="connsiteY1189" fmla="*/ 2609087 h 3503388"/>
              <a:gd name="connsiteX1190" fmla="*/ 1805783 w 3716836"/>
              <a:gd name="connsiteY1190" fmla="*/ 2627729 h 3503388"/>
              <a:gd name="connsiteX1191" fmla="*/ 1802714 w 3716836"/>
              <a:gd name="connsiteY1191" fmla="*/ 2651039 h 3503388"/>
              <a:gd name="connsiteX1192" fmla="*/ 1776100 w 3716836"/>
              <a:gd name="connsiteY1192" fmla="*/ 2666389 h 3503388"/>
              <a:gd name="connsiteX1193" fmla="*/ 1760770 w 3716836"/>
              <a:gd name="connsiteY1193" fmla="*/ 2662267 h 3503388"/>
              <a:gd name="connsiteX1194" fmla="*/ 1746462 w 3716836"/>
              <a:gd name="connsiteY1194" fmla="*/ 2643624 h 3503388"/>
              <a:gd name="connsiteX1195" fmla="*/ 1749531 w 3716836"/>
              <a:gd name="connsiteY1195" fmla="*/ 2620331 h 3503388"/>
              <a:gd name="connsiteX1196" fmla="*/ 1776152 w 3716836"/>
              <a:gd name="connsiteY1196" fmla="*/ 2604965 h 3503388"/>
              <a:gd name="connsiteX1197" fmla="*/ 3133569 w 3716836"/>
              <a:gd name="connsiteY1197" fmla="*/ 2602225 h 3503388"/>
              <a:gd name="connsiteX1198" fmla="*/ 3127292 w 3716836"/>
              <a:gd name="connsiteY1198" fmla="*/ 2604177 h 3503388"/>
              <a:gd name="connsiteX1199" fmla="*/ 3106720 w 3716836"/>
              <a:gd name="connsiteY1199" fmla="*/ 2613962 h 3503388"/>
              <a:gd name="connsiteX1200" fmla="*/ 3099449 w 3716836"/>
              <a:gd name="connsiteY1200" fmla="*/ 2620776 h 3503388"/>
              <a:gd name="connsiteX1201" fmla="*/ 3100600 w 3716836"/>
              <a:gd name="connsiteY1201" fmla="*/ 2630673 h 3503388"/>
              <a:gd name="connsiteX1202" fmla="*/ 3109901 w 3716836"/>
              <a:gd name="connsiteY1202" fmla="*/ 2651254 h 3503388"/>
              <a:gd name="connsiteX1203" fmla="*/ 3116735 w 3716836"/>
              <a:gd name="connsiteY1203" fmla="*/ 2658717 h 3503388"/>
              <a:gd name="connsiteX1204" fmla="*/ 3120578 w 3716836"/>
              <a:gd name="connsiteY1204" fmla="*/ 2659400 h 3503388"/>
              <a:gd name="connsiteX1205" fmla="*/ 3126779 w 3716836"/>
              <a:gd name="connsiteY1205" fmla="*/ 2657503 h 3503388"/>
              <a:gd name="connsiteX1206" fmla="*/ 3147884 w 3716836"/>
              <a:gd name="connsiteY1206" fmla="*/ 2647865 h 3503388"/>
              <a:gd name="connsiteX1207" fmla="*/ 3155413 w 3716836"/>
              <a:gd name="connsiteY1207" fmla="*/ 2640954 h 3503388"/>
              <a:gd name="connsiteX1208" fmla="*/ 3154074 w 3716836"/>
              <a:gd name="connsiteY1208" fmla="*/ 2630819 h 3503388"/>
              <a:gd name="connsiteX1209" fmla="*/ 3144201 w 3716836"/>
              <a:gd name="connsiteY1209" fmla="*/ 2610210 h 3503388"/>
              <a:gd name="connsiteX1210" fmla="*/ 3137290 w 3716836"/>
              <a:gd name="connsiteY1210" fmla="*/ 2602866 h 3503388"/>
              <a:gd name="connsiteX1211" fmla="*/ 3133569 w 3716836"/>
              <a:gd name="connsiteY1211" fmla="*/ 2602225 h 3503388"/>
              <a:gd name="connsiteX1212" fmla="*/ 2709817 w 3716836"/>
              <a:gd name="connsiteY1212" fmla="*/ 2597008 h 3503388"/>
              <a:gd name="connsiteX1213" fmla="*/ 2704125 w 3716836"/>
              <a:gd name="connsiteY1213" fmla="*/ 2598584 h 3503388"/>
              <a:gd name="connsiteX1214" fmla="*/ 2690679 w 3716836"/>
              <a:gd name="connsiteY1214" fmla="*/ 2604944 h 3503388"/>
              <a:gd name="connsiteX1215" fmla="*/ 2684022 w 3716836"/>
              <a:gd name="connsiteY1215" fmla="*/ 2611549 h 3503388"/>
              <a:gd name="connsiteX1216" fmla="*/ 2684824 w 3716836"/>
              <a:gd name="connsiteY1216" fmla="*/ 2620895 h 3503388"/>
              <a:gd name="connsiteX1217" fmla="*/ 2690829 w 3716836"/>
              <a:gd name="connsiteY1217" fmla="*/ 2634153 h 3503388"/>
              <a:gd name="connsiteX1218" fmla="*/ 2697444 w 3716836"/>
              <a:gd name="connsiteY1218" fmla="*/ 2640954 h 3503388"/>
              <a:gd name="connsiteX1219" fmla="*/ 2701308 w 3716836"/>
              <a:gd name="connsiteY1219" fmla="*/ 2641650 h 3503388"/>
              <a:gd name="connsiteX1220" fmla="*/ 2706898 w 3716836"/>
              <a:gd name="connsiteY1220" fmla="*/ 2640137 h 3503388"/>
              <a:gd name="connsiteX1221" fmla="*/ 2706897 w 3716836"/>
              <a:gd name="connsiteY1221" fmla="*/ 2640137 h 3503388"/>
              <a:gd name="connsiteX1222" fmla="*/ 2720647 w 3716836"/>
              <a:gd name="connsiteY1222" fmla="*/ 2633895 h 3503388"/>
              <a:gd name="connsiteX1223" fmla="*/ 2727531 w 3716836"/>
              <a:gd name="connsiteY1223" fmla="*/ 2627207 h 3503388"/>
              <a:gd name="connsiteX1224" fmla="*/ 2726593 w 3716836"/>
              <a:gd name="connsiteY1224" fmla="*/ 2617652 h 3503388"/>
              <a:gd name="connsiteX1225" fmla="*/ 2720236 w 3716836"/>
              <a:gd name="connsiteY1225" fmla="*/ 2604338 h 3503388"/>
              <a:gd name="connsiteX1226" fmla="*/ 2713541 w 3716836"/>
              <a:gd name="connsiteY1226" fmla="*/ 2597649 h 3503388"/>
              <a:gd name="connsiteX1227" fmla="*/ 2709817 w 3716836"/>
              <a:gd name="connsiteY1227" fmla="*/ 2597008 h 3503388"/>
              <a:gd name="connsiteX1228" fmla="*/ 2285972 w 3716836"/>
              <a:gd name="connsiteY1228" fmla="*/ 2590605 h 3503388"/>
              <a:gd name="connsiteX1229" fmla="*/ 2280745 w 3716836"/>
              <a:gd name="connsiteY1229" fmla="*/ 2591917 h 3503388"/>
              <a:gd name="connsiteX1230" fmla="*/ 2270096 w 3716836"/>
              <a:gd name="connsiteY1230" fmla="*/ 2596653 h 3503388"/>
              <a:gd name="connsiteX1231" fmla="*/ 2263526 w 3716836"/>
              <a:gd name="connsiteY1231" fmla="*/ 2603056 h 3503388"/>
              <a:gd name="connsiteX1232" fmla="*/ 2264048 w 3716836"/>
              <a:gd name="connsiteY1232" fmla="*/ 2612219 h 3503388"/>
              <a:gd name="connsiteX1233" fmla="*/ 2268202 w 3716836"/>
              <a:gd name="connsiteY1233" fmla="*/ 2621613 h 3503388"/>
              <a:gd name="connsiteX1234" fmla="*/ 2274866 w 3716836"/>
              <a:gd name="connsiteY1234" fmla="*/ 2628247 h 3503388"/>
              <a:gd name="connsiteX1235" fmla="*/ 2278603 w 3716836"/>
              <a:gd name="connsiteY1235" fmla="*/ 2628894 h 3503388"/>
              <a:gd name="connsiteX1236" fmla="*/ 2284228 w 3716836"/>
              <a:gd name="connsiteY1236" fmla="*/ 2627360 h 3503388"/>
              <a:gd name="connsiteX1237" fmla="*/ 2294986 w 3716836"/>
              <a:gd name="connsiteY1237" fmla="*/ 2622108 h 3503388"/>
              <a:gd name="connsiteX1238" fmla="*/ 2301371 w 3716836"/>
              <a:gd name="connsiteY1238" fmla="*/ 2615483 h 3503388"/>
              <a:gd name="connsiteX1239" fmla="*/ 2300545 w 3716836"/>
              <a:gd name="connsiteY1239" fmla="*/ 2606326 h 3503388"/>
              <a:gd name="connsiteX1240" fmla="*/ 2300545 w 3716836"/>
              <a:gd name="connsiteY1240" fmla="*/ 2606325 h 3503388"/>
              <a:gd name="connsiteX1241" fmla="*/ 2296200 w 3716836"/>
              <a:gd name="connsiteY1241" fmla="*/ 2597440 h 3503388"/>
              <a:gd name="connsiteX1242" fmla="*/ 2289697 w 3716836"/>
              <a:gd name="connsiteY1242" fmla="*/ 2591246 h 3503388"/>
              <a:gd name="connsiteX1243" fmla="*/ 2285972 w 3716836"/>
              <a:gd name="connsiteY1243" fmla="*/ 2590605 h 3503388"/>
              <a:gd name="connsiteX1244" fmla="*/ 295085 w 3716836"/>
              <a:gd name="connsiteY1244" fmla="*/ 2577466 h 3503388"/>
              <a:gd name="connsiteX1245" fmla="*/ 290656 w 3716836"/>
              <a:gd name="connsiteY1245" fmla="*/ 2578385 h 3503388"/>
              <a:gd name="connsiteX1246" fmla="*/ 278437 w 3716836"/>
              <a:gd name="connsiteY1246" fmla="*/ 2582521 h 3503388"/>
              <a:gd name="connsiteX1247" fmla="*/ 270797 w 3716836"/>
              <a:gd name="connsiteY1247" fmla="*/ 2589140 h 3503388"/>
              <a:gd name="connsiteX1248" fmla="*/ 271721 w 3716836"/>
              <a:gd name="connsiteY1248" fmla="*/ 2599204 h 3503388"/>
              <a:gd name="connsiteX1249" fmla="*/ 275982 w 3716836"/>
              <a:gd name="connsiteY1249" fmla="*/ 2607050 h 3503388"/>
              <a:gd name="connsiteX1250" fmla="*/ 283128 w 3716836"/>
              <a:gd name="connsiteY1250" fmla="*/ 2613104 h 3503388"/>
              <a:gd name="connsiteX1251" fmla="*/ 286043 w 3716836"/>
              <a:gd name="connsiteY1251" fmla="*/ 2613496 h 3503388"/>
              <a:gd name="connsiteX1252" fmla="*/ 292359 w 3716836"/>
              <a:gd name="connsiteY1252" fmla="*/ 2611522 h 3503388"/>
              <a:gd name="connsiteX1253" fmla="*/ 302813 w 3716836"/>
              <a:gd name="connsiteY1253" fmla="*/ 2605307 h 3503388"/>
              <a:gd name="connsiteX1254" fmla="*/ 302812 w 3716836"/>
              <a:gd name="connsiteY1254" fmla="*/ 2605307 h 3503388"/>
              <a:gd name="connsiteX1255" fmla="*/ 307959 w 3716836"/>
              <a:gd name="connsiteY1255" fmla="*/ 2590876 h 3503388"/>
              <a:gd name="connsiteX1256" fmla="*/ 305501 w 3716836"/>
              <a:gd name="connsiteY1256" fmla="*/ 2584789 h 3503388"/>
              <a:gd name="connsiteX1257" fmla="*/ 299468 w 3716836"/>
              <a:gd name="connsiteY1257" fmla="*/ 2578372 h 3503388"/>
              <a:gd name="connsiteX1258" fmla="*/ 295085 w 3716836"/>
              <a:gd name="connsiteY1258" fmla="*/ 2577466 h 3503388"/>
              <a:gd name="connsiteX1259" fmla="*/ 1650828 w 3716836"/>
              <a:gd name="connsiteY1259" fmla="*/ 2566417 h 3503388"/>
              <a:gd name="connsiteX1260" fmla="*/ 1662635 w 3716836"/>
              <a:gd name="connsiteY1260" fmla="*/ 2569590 h 3503388"/>
              <a:gd name="connsiteX1261" fmla="*/ 1673648 w 3716836"/>
              <a:gd name="connsiteY1261" fmla="*/ 2583943 h 3503388"/>
              <a:gd name="connsiteX1262" fmla="*/ 1671284 w 3716836"/>
              <a:gd name="connsiteY1262" fmla="*/ 2601889 h 3503388"/>
              <a:gd name="connsiteX1263" fmla="*/ 1650789 w 3716836"/>
              <a:gd name="connsiteY1263" fmla="*/ 2613717 h 3503388"/>
              <a:gd name="connsiteX1264" fmla="*/ 1638978 w 3716836"/>
              <a:gd name="connsiteY1264" fmla="*/ 2610543 h 3503388"/>
              <a:gd name="connsiteX1265" fmla="*/ 1627965 w 3716836"/>
              <a:gd name="connsiteY1265" fmla="*/ 2596183 h 3503388"/>
              <a:gd name="connsiteX1266" fmla="*/ 1630330 w 3716836"/>
              <a:gd name="connsiteY1266" fmla="*/ 2578245 h 3503388"/>
              <a:gd name="connsiteX1267" fmla="*/ 1650828 w 3716836"/>
              <a:gd name="connsiteY1267" fmla="*/ 2566417 h 3503388"/>
              <a:gd name="connsiteX1268" fmla="*/ 89920 w 3716836"/>
              <a:gd name="connsiteY1268" fmla="*/ 2563934 h 3503388"/>
              <a:gd name="connsiteX1269" fmla="*/ 102726 w 3716836"/>
              <a:gd name="connsiteY1269" fmla="*/ 2567372 h 3503388"/>
              <a:gd name="connsiteX1270" fmla="*/ 114688 w 3716836"/>
              <a:gd name="connsiteY1270" fmla="*/ 2582967 h 3503388"/>
              <a:gd name="connsiteX1271" fmla="*/ 112124 w 3716836"/>
              <a:gd name="connsiteY1271" fmla="*/ 2602447 h 3503388"/>
              <a:gd name="connsiteX1272" fmla="*/ 89883 w 3716836"/>
              <a:gd name="connsiteY1272" fmla="*/ 2615273 h 3503388"/>
              <a:gd name="connsiteX1273" fmla="*/ 77071 w 3716836"/>
              <a:gd name="connsiteY1273" fmla="*/ 2611828 h 3503388"/>
              <a:gd name="connsiteX1274" fmla="*/ 65127 w 3716836"/>
              <a:gd name="connsiteY1274" fmla="*/ 2596247 h 3503388"/>
              <a:gd name="connsiteX1275" fmla="*/ 67672 w 3716836"/>
              <a:gd name="connsiteY1275" fmla="*/ 2576768 h 3503388"/>
              <a:gd name="connsiteX1276" fmla="*/ 89920 w 3716836"/>
              <a:gd name="connsiteY1276" fmla="*/ 2563934 h 3503388"/>
              <a:gd name="connsiteX1277" fmla="*/ 3007150 w 3716836"/>
              <a:gd name="connsiteY1277" fmla="*/ 2559004 h 3503388"/>
              <a:gd name="connsiteX1278" fmla="*/ 3001099 w 3716836"/>
              <a:gd name="connsiteY1278" fmla="*/ 2560804 h 3503388"/>
              <a:gd name="connsiteX1279" fmla="*/ 2983272 w 3716836"/>
              <a:gd name="connsiteY1279" fmla="*/ 2569257 h 3503388"/>
              <a:gd name="connsiteX1280" fmla="*/ 2976222 w 3716836"/>
              <a:gd name="connsiteY1280" fmla="*/ 2576007 h 3503388"/>
              <a:gd name="connsiteX1281" fmla="*/ 2977261 w 3716836"/>
              <a:gd name="connsiteY1281" fmla="*/ 2585716 h 3503388"/>
              <a:gd name="connsiteX1282" fmla="*/ 2985463 w 3716836"/>
              <a:gd name="connsiteY1282" fmla="*/ 2603807 h 3503388"/>
              <a:gd name="connsiteX1283" fmla="*/ 2992210 w 3716836"/>
              <a:gd name="connsiteY1283" fmla="*/ 2611025 h 3503388"/>
              <a:gd name="connsiteX1284" fmla="*/ 2996074 w 3716836"/>
              <a:gd name="connsiteY1284" fmla="*/ 2611723 h 3503388"/>
              <a:gd name="connsiteX1285" fmla="*/ 3002038 w 3716836"/>
              <a:gd name="connsiteY1285" fmla="*/ 2609980 h 3503388"/>
              <a:gd name="connsiteX1286" fmla="*/ 3020349 w 3716836"/>
              <a:gd name="connsiteY1286" fmla="*/ 2601590 h 3503388"/>
              <a:gd name="connsiteX1287" fmla="*/ 3027585 w 3716836"/>
              <a:gd name="connsiteY1287" fmla="*/ 2594741 h 3503388"/>
              <a:gd name="connsiteX1288" fmla="*/ 3026375 w 3716836"/>
              <a:gd name="connsiteY1288" fmla="*/ 2584845 h 3503388"/>
              <a:gd name="connsiteX1289" fmla="*/ 3017706 w 3716836"/>
              <a:gd name="connsiteY1289" fmla="*/ 2566746 h 3503388"/>
              <a:gd name="connsiteX1290" fmla="*/ 3010878 w 3716836"/>
              <a:gd name="connsiteY1290" fmla="*/ 2559653 h 3503388"/>
              <a:gd name="connsiteX1291" fmla="*/ 3007150 w 3716836"/>
              <a:gd name="connsiteY1291" fmla="*/ 2559004 h 3503388"/>
              <a:gd name="connsiteX1292" fmla="*/ 2583471 w 3716836"/>
              <a:gd name="connsiteY1292" fmla="*/ 2553481 h 3503388"/>
              <a:gd name="connsiteX1293" fmla="*/ 2577972 w 3716836"/>
              <a:gd name="connsiteY1293" fmla="*/ 2554944 h 3503388"/>
              <a:gd name="connsiteX1294" fmla="*/ 2567067 w 3716836"/>
              <a:gd name="connsiteY1294" fmla="*/ 2560106 h 3503388"/>
              <a:gd name="connsiteX1295" fmla="*/ 2560612 w 3716836"/>
              <a:gd name="connsiteY1295" fmla="*/ 2566647 h 3503388"/>
              <a:gd name="connsiteX1296" fmla="*/ 2561331 w 3716836"/>
              <a:gd name="connsiteY1296" fmla="*/ 2575812 h 3503388"/>
              <a:gd name="connsiteX1297" fmla="*/ 2566356 w 3716836"/>
              <a:gd name="connsiteY1297" fmla="*/ 2586838 h 3503388"/>
              <a:gd name="connsiteX1298" fmla="*/ 2572912 w 3716836"/>
              <a:gd name="connsiteY1298" fmla="*/ 2593436 h 3503388"/>
              <a:gd name="connsiteX1299" fmla="*/ 2576758 w 3716836"/>
              <a:gd name="connsiteY1299" fmla="*/ 2594127 h 3503388"/>
              <a:gd name="connsiteX1300" fmla="*/ 2576758 w 3716836"/>
              <a:gd name="connsiteY1300" fmla="*/ 2594128 h 3503388"/>
              <a:gd name="connsiteX1301" fmla="*/ 2576759 w 3716836"/>
              <a:gd name="connsiteY1301" fmla="*/ 2594128 h 3503388"/>
              <a:gd name="connsiteX1302" fmla="*/ 2576758 w 3716836"/>
              <a:gd name="connsiteY1302" fmla="*/ 2594127 h 3503388"/>
              <a:gd name="connsiteX1303" fmla="*/ 2582188 w 3716836"/>
              <a:gd name="connsiteY1303" fmla="*/ 2592705 h 3503388"/>
              <a:gd name="connsiteX1304" fmla="*/ 2593326 w 3716836"/>
              <a:gd name="connsiteY1304" fmla="*/ 2587586 h 3503388"/>
              <a:gd name="connsiteX1305" fmla="*/ 2599934 w 3716836"/>
              <a:gd name="connsiteY1305" fmla="*/ 2580946 h 3503388"/>
              <a:gd name="connsiteX1306" fmla="*/ 2599090 w 3716836"/>
              <a:gd name="connsiteY1306" fmla="*/ 2571620 h 3503388"/>
              <a:gd name="connsiteX1307" fmla="*/ 2593808 w 3716836"/>
              <a:gd name="connsiteY1307" fmla="*/ 2560586 h 3503388"/>
              <a:gd name="connsiteX1308" fmla="*/ 2587188 w 3716836"/>
              <a:gd name="connsiteY1308" fmla="*/ 2554121 h 3503388"/>
              <a:gd name="connsiteX1309" fmla="*/ 2583471 w 3716836"/>
              <a:gd name="connsiteY1309" fmla="*/ 2553481 h 3503388"/>
              <a:gd name="connsiteX1310" fmla="*/ 1229279 w 3716836"/>
              <a:gd name="connsiteY1310" fmla="*/ 2547161 h 3503388"/>
              <a:gd name="connsiteX1311" fmla="*/ 1244947 w 3716836"/>
              <a:gd name="connsiteY1311" fmla="*/ 2551373 h 3503388"/>
              <a:gd name="connsiteX1312" fmla="*/ 1256427 w 3716836"/>
              <a:gd name="connsiteY1312" fmla="*/ 2594231 h 3503388"/>
              <a:gd name="connsiteX1313" fmla="*/ 1229230 w 3716836"/>
              <a:gd name="connsiteY1313" fmla="*/ 2609938 h 3503388"/>
              <a:gd name="connsiteX1314" fmla="*/ 1213555 w 3716836"/>
              <a:gd name="connsiteY1314" fmla="*/ 2605726 h 3503388"/>
              <a:gd name="connsiteX1315" fmla="*/ 1202075 w 3716836"/>
              <a:gd name="connsiteY1315" fmla="*/ 2562860 h 3503388"/>
              <a:gd name="connsiteX1316" fmla="*/ 1229279 w 3716836"/>
              <a:gd name="connsiteY1316" fmla="*/ 2547161 h 3503388"/>
              <a:gd name="connsiteX1317" fmla="*/ 2160272 w 3716836"/>
              <a:gd name="connsiteY1317" fmla="*/ 2546728 h 3503388"/>
              <a:gd name="connsiteX1318" fmla="*/ 2155195 w 3716836"/>
              <a:gd name="connsiteY1318" fmla="*/ 2547962 h 3503388"/>
              <a:gd name="connsiteX1319" fmla="*/ 2144559 w 3716836"/>
              <a:gd name="connsiteY1319" fmla="*/ 2552530 h 3503388"/>
              <a:gd name="connsiteX1320" fmla="*/ 2137937 w 3716836"/>
              <a:gd name="connsiteY1320" fmla="*/ 2558843 h 3503388"/>
              <a:gd name="connsiteX1321" fmla="*/ 2138328 w 3716836"/>
              <a:gd name="connsiteY1321" fmla="*/ 2567986 h 3503388"/>
              <a:gd name="connsiteX1322" fmla="*/ 2142286 w 3716836"/>
              <a:gd name="connsiteY1322" fmla="*/ 2577332 h 3503388"/>
              <a:gd name="connsiteX1323" fmla="*/ 2148999 w 3716836"/>
              <a:gd name="connsiteY1323" fmla="*/ 2584139 h 3503388"/>
              <a:gd name="connsiteX1324" fmla="*/ 2152751 w 3716836"/>
              <a:gd name="connsiteY1324" fmla="*/ 2584795 h 3503388"/>
              <a:gd name="connsiteX1325" fmla="*/ 2158509 w 3716836"/>
              <a:gd name="connsiteY1325" fmla="*/ 2583177 h 3503388"/>
              <a:gd name="connsiteX1326" fmla="*/ 2169340 w 3716836"/>
              <a:gd name="connsiteY1326" fmla="*/ 2577723 h 3503388"/>
              <a:gd name="connsiteX1327" fmla="*/ 2175652 w 3716836"/>
              <a:gd name="connsiteY1327" fmla="*/ 2571040 h 3503388"/>
              <a:gd name="connsiteX1328" fmla="*/ 2174735 w 3716836"/>
              <a:gd name="connsiteY1328" fmla="*/ 2561891 h 3503388"/>
              <a:gd name="connsiteX1329" fmla="*/ 2174734 w 3716836"/>
              <a:gd name="connsiteY1329" fmla="*/ 2561891 h 3503388"/>
              <a:gd name="connsiteX1330" fmla="*/ 2170427 w 3716836"/>
              <a:gd name="connsiteY1330" fmla="*/ 2553395 h 3503388"/>
              <a:gd name="connsiteX1331" fmla="*/ 2163989 w 3716836"/>
              <a:gd name="connsiteY1331" fmla="*/ 2547369 h 3503388"/>
              <a:gd name="connsiteX1332" fmla="*/ 2160272 w 3716836"/>
              <a:gd name="connsiteY1332" fmla="*/ 2546728 h 3503388"/>
              <a:gd name="connsiteX1333" fmla="*/ 1033469 w 3716836"/>
              <a:gd name="connsiteY1333" fmla="*/ 2546512 h 3503388"/>
              <a:gd name="connsiteX1334" fmla="*/ 1026658 w 3716836"/>
              <a:gd name="connsiteY1334" fmla="*/ 2548855 h 3503388"/>
              <a:gd name="connsiteX1335" fmla="*/ 1013278 w 3716836"/>
              <a:gd name="connsiteY1335" fmla="*/ 2557252 h 3503388"/>
              <a:gd name="connsiteX1336" fmla="*/ 1007642 w 3716836"/>
              <a:gd name="connsiteY1336" fmla="*/ 2563781 h 3503388"/>
              <a:gd name="connsiteX1337" fmla="*/ 1008399 w 3716836"/>
              <a:gd name="connsiteY1337" fmla="*/ 2572366 h 3503388"/>
              <a:gd name="connsiteX1338" fmla="*/ 1012490 w 3716836"/>
              <a:gd name="connsiteY1338" fmla="*/ 2581279 h 3503388"/>
              <a:gd name="connsiteX1339" fmla="*/ 1018564 w 3716836"/>
              <a:gd name="connsiteY1339" fmla="*/ 2587474 h 3503388"/>
              <a:gd name="connsiteX1340" fmla="*/ 1022802 w 3716836"/>
              <a:gd name="connsiteY1340" fmla="*/ 2588318 h 3503388"/>
              <a:gd name="connsiteX1341" fmla="*/ 1027244 w 3716836"/>
              <a:gd name="connsiteY1341" fmla="*/ 2587389 h 3503388"/>
              <a:gd name="connsiteX1342" fmla="*/ 1042382 w 3716836"/>
              <a:gd name="connsiteY1342" fmla="*/ 2582528 h 3503388"/>
              <a:gd name="connsiteX1343" fmla="*/ 1050260 w 3716836"/>
              <a:gd name="connsiteY1343" fmla="*/ 2576111 h 3503388"/>
              <a:gd name="connsiteX1344" fmla="*/ 1049580 w 3716836"/>
              <a:gd name="connsiteY1344" fmla="*/ 2565971 h 3503388"/>
              <a:gd name="connsiteX1345" fmla="*/ 1043920 w 3716836"/>
              <a:gd name="connsiteY1345" fmla="*/ 2553933 h 3503388"/>
              <a:gd name="connsiteX1346" fmla="*/ 1036593 w 3716836"/>
              <a:gd name="connsiteY1346" fmla="*/ 2546959 h 3503388"/>
              <a:gd name="connsiteX1347" fmla="*/ 1033469 w 3716836"/>
              <a:gd name="connsiteY1347" fmla="*/ 2546512 h 3503388"/>
              <a:gd name="connsiteX1348" fmla="*/ 3633332 w 3716836"/>
              <a:gd name="connsiteY1348" fmla="*/ 2542418 h 3503388"/>
              <a:gd name="connsiteX1349" fmla="*/ 3663081 w 3716836"/>
              <a:gd name="connsiteY1349" fmla="*/ 2550411 h 3503388"/>
              <a:gd name="connsiteX1350" fmla="*/ 3684901 w 3716836"/>
              <a:gd name="connsiteY1350" fmla="*/ 2631852 h 3503388"/>
              <a:gd name="connsiteX1351" fmla="*/ 3633221 w 3716836"/>
              <a:gd name="connsiteY1351" fmla="*/ 2661674 h 3503388"/>
              <a:gd name="connsiteX1352" fmla="*/ 3603464 w 3716836"/>
              <a:gd name="connsiteY1352" fmla="*/ 2653675 h 3503388"/>
              <a:gd name="connsiteX1353" fmla="*/ 3575682 w 3716836"/>
              <a:gd name="connsiteY1353" fmla="*/ 2617477 h 3503388"/>
              <a:gd name="connsiteX1354" fmla="*/ 3581642 w 3716836"/>
              <a:gd name="connsiteY1354" fmla="*/ 2572227 h 3503388"/>
              <a:gd name="connsiteX1355" fmla="*/ 3581641 w 3716836"/>
              <a:gd name="connsiteY1355" fmla="*/ 2572227 h 3503388"/>
              <a:gd name="connsiteX1356" fmla="*/ 3633332 w 3716836"/>
              <a:gd name="connsiteY1356" fmla="*/ 2542418 h 3503388"/>
              <a:gd name="connsiteX1357" fmla="*/ 1525512 w 3716836"/>
              <a:gd name="connsiteY1357" fmla="*/ 2526188 h 3503388"/>
              <a:gd name="connsiteX1358" fmla="*/ 1534641 w 3716836"/>
              <a:gd name="connsiteY1358" fmla="*/ 2528643 h 3503388"/>
              <a:gd name="connsiteX1359" fmla="*/ 1541312 w 3716836"/>
              <a:gd name="connsiteY1359" fmla="*/ 2553591 h 3503388"/>
              <a:gd name="connsiteX1360" fmla="*/ 1525477 w 3716836"/>
              <a:gd name="connsiteY1360" fmla="*/ 2562728 h 3503388"/>
              <a:gd name="connsiteX1361" fmla="*/ 1516368 w 3716836"/>
              <a:gd name="connsiteY1361" fmla="*/ 2560273 h 3503388"/>
              <a:gd name="connsiteX1362" fmla="*/ 1516368 w 3716836"/>
              <a:gd name="connsiteY1362" fmla="*/ 2560271 h 3503388"/>
              <a:gd name="connsiteX1363" fmla="*/ 1507848 w 3716836"/>
              <a:gd name="connsiteY1363" fmla="*/ 2549182 h 3503388"/>
              <a:gd name="connsiteX1364" fmla="*/ 1509672 w 3716836"/>
              <a:gd name="connsiteY1364" fmla="*/ 2535317 h 3503388"/>
              <a:gd name="connsiteX1365" fmla="*/ 1525512 w 3716836"/>
              <a:gd name="connsiteY1365" fmla="*/ 2526188 h 3503388"/>
              <a:gd name="connsiteX1366" fmla="*/ 3307319 w 3716836"/>
              <a:gd name="connsiteY1366" fmla="*/ 2516236 h 3503388"/>
              <a:gd name="connsiteX1367" fmla="*/ 3300397 w 3716836"/>
              <a:gd name="connsiteY1367" fmla="*/ 2518670 h 3503388"/>
              <a:gd name="connsiteX1368" fmla="*/ 3274599 w 3716836"/>
              <a:gd name="connsiteY1368" fmla="*/ 2531622 h 3503388"/>
              <a:gd name="connsiteX1369" fmla="*/ 3266962 w 3716836"/>
              <a:gd name="connsiteY1369" fmla="*/ 2538631 h 3503388"/>
              <a:gd name="connsiteX1370" fmla="*/ 3268475 w 3716836"/>
              <a:gd name="connsiteY1370" fmla="*/ 2548890 h 3503388"/>
              <a:gd name="connsiteX1371" fmla="*/ 3279986 w 3716836"/>
              <a:gd name="connsiteY1371" fmla="*/ 2573511 h 3503388"/>
              <a:gd name="connsiteX1372" fmla="*/ 3286867 w 3716836"/>
              <a:gd name="connsiteY1372" fmla="*/ 2581231 h 3503388"/>
              <a:gd name="connsiteX1373" fmla="*/ 3290734 w 3716836"/>
              <a:gd name="connsiteY1373" fmla="*/ 2581929 h 3503388"/>
              <a:gd name="connsiteX1374" fmla="*/ 3297122 w 3716836"/>
              <a:gd name="connsiteY1374" fmla="*/ 2579899 h 3503388"/>
              <a:gd name="connsiteX1375" fmla="*/ 3323569 w 3716836"/>
              <a:gd name="connsiteY1375" fmla="*/ 2568503 h 3503388"/>
              <a:gd name="connsiteX1376" fmla="*/ 3331754 w 3716836"/>
              <a:gd name="connsiteY1376" fmla="*/ 2561543 h 3503388"/>
              <a:gd name="connsiteX1377" fmla="*/ 3330178 w 3716836"/>
              <a:gd name="connsiteY1377" fmla="*/ 2550921 h 3503388"/>
              <a:gd name="connsiteX1378" fmla="*/ 3318136 w 3716836"/>
              <a:gd name="connsiteY1378" fmla="*/ 2524948 h 3503388"/>
              <a:gd name="connsiteX1379" fmla="*/ 3311012 w 3716836"/>
              <a:gd name="connsiteY1379" fmla="*/ 2516871 h 3503388"/>
              <a:gd name="connsiteX1380" fmla="*/ 3307319 w 3716836"/>
              <a:gd name="connsiteY1380" fmla="*/ 2516236 h 3503388"/>
              <a:gd name="connsiteX1381" fmla="*/ 2881290 w 3716836"/>
              <a:gd name="connsiteY1381" fmla="*/ 2515678 h 3503388"/>
              <a:gd name="connsiteX1382" fmla="*/ 2875456 w 3716836"/>
              <a:gd name="connsiteY1382" fmla="*/ 2517339 h 3503388"/>
              <a:gd name="connsiteX1383" fmla="*/ 2859924 w 3716836"/>
              <a:gd name="connsiteY1383" fmla="*/ 2524682 h 3503388"/>
              <a:gd name="connsiteX1384" fmla="*/ 2853113 w 3716836"/>
              <a:gd name="connsiteY1384" fmla="*/ 2531329 h 3503388"/>
              <a:gd name="connsiteX1385" fmla="*/ 2853985 w 3716836"/>
              <a:gd name="connsiteY1385" fmla="*/ 2540814 h 3503388"/>
              <a:gd name="connsiteX1386" fmla="*/ 2853985 w 3716836"/>
              <a:gd name="connsiteY1386" fmla="*/ 2540813 h 3503388"/>
              <a:gd name="connsiteX1387" fmla="*/ 2860969 w 3716836"/>
              <a:gd name="connsiteY1387" fmla="*/ 2556325 h 3503388"/>
              <a:gd name="connsiteX1388" fmla="*/ 2867661 w 3716836"/>
              <a:gd name="connsiteY1388" fmla="*/ 2563328 h 3503388"/>
              <a:gd name="connsiteX1389" fmla="*/ 2871511 w 3716836"/>
              <a:gd name="connsiteY1389" fmla="*/ 2564018 h 3503388"/>
              <a:gd name="connsiteX1390" fmla="*/ 2877300 w 3716836"/>
              <a:gd name="connsiteY1390" fmla="*/ 2562386 h 3503388"/>
              <a:gd name="connsiteX1391" fmla="*/ 2893226 w 3716836"/>
              <a:gd name="connsiteY1391" fmla="*/ 2555063 h 3503388"/>
              <a:gd name="connsiteX1392" fmla="*/ 2900246 w 3716836"/>
              <a:gd name="connsiteY1392" fmla="*/ 2548297 h 3503388"/>
              <a:gd name="connsiteX1393" fmla="*/ 2899189 w 3716836"/>
              <a:gd name="connsiteY1393" fmla="*/ 2538603 h 3503388"/>
              <a:gd name="connsiteX1394" fmla="*/ 2891755 w 3716836"/>
              <a:gd name="connsiteY1394" fmla="*/ 2523142 h 3503388"/>
              <a:gd name="connsiteX1395" fmla="*/ 2885000 w 3716836"/>
              <a:gd name="connsiteY1395" fmla="*/ 2516321 h 3503388"/>
              <a:gd name="connsiteX1396" fmla="*/ 2881290 w 3716836"/>
              <a:gd name="connsiteY1396" fmla="*/ 2515678 h 3503388"/>
              <a:gd name="connsiteX1397" fmla="*/ 2457384 w 3716836"/>
              <a:gd name="connsiteY1397" fmla="*/ 2509430 h 3503388"/>
              <a:gd name="connsiteX1398" fmla="*/ 2452063 w 3716836"/>
              <a:gd name="connsiteY1398" fmla="*/ 2510789 h 3503388"/>
              <a:gd name="connsiteX1399" fmla="*/ 2443331 w 3716836"/>
              <a:gd name="connsiteY1399" fmla="*/ 2514918 h 3503388"/>
              <a:gd name="connsiteX1400" fmla="*/ 2437033 w 3716836"/>
              <a:gd name="connsiteY1400" fmla="*/ 2521397 h 3503388"/>
              <a:gd name="connsiteX1401" fmla="*/ 2437668 w 3716836"/>
              <a:gd name="connsiteY1401" fmla="*/ 2530416 h 3503388"/>
              <a:gd name="connsiteX1402" fmla="*/ 2441814 w 3716836"/>
              <a:gd name="connsiteY1402" fmla="*/ 2539489 h 3503388"/>
              <a:gd name="connsiteX1403" fmla="*/ 2448304 w 3716836"/>
              <a:gd name="connsiteY1403" fmla="*/ 2545905 h 3503388"/>
              <a:gd name="connsiteX1404" fmla="*/ 2452150 w 3716836"/>
              <a:gd name="connsiteY1404" fmla="*/ 2546596 h 3503388"/>
              <a:gd name="connsiteX1405" fmla="*/ 2452149 w 3716836"/>
              <a:gd name="connsiteY1405" fmla="*/ 2546597 h 3503388"/>
              <a:gd name="connsiteX1406" fmla="*/ 2452151 w 3716836"/>
              <a:gd name="connsiteY1406" fmla="*/ 2546597 h 3503388"/>
              <a:gd name="connsiteX1407" fmla="*/ 2452150 w 3716836"/>
              <a:gd name="connsiteY1407" fmla="*/ 2546596 h 3503388"/>
              <a:gd name="connsiteX1408" fmla="*/ 2457404 w 3716836"/>
              <a:gd name="connsiteY1408" fmla="*/ 2545272 h 3503388"/>
              <a:gd name="connsiteX1409" fmla="*/ 2466283 w 3716836"/>
              <a:gd name="connsiteY1409" fmla="*/ 2541192 h 3503388"/>
              <a:gd name="connsiteX1410" fmla="*/ 2472714 w 3716836"/>
              <a:gd name="connsiteY1410" fmla="*/ 2534634 h 3503388"/>
              <a:gd name="connsiteX1411" fmla="*/ 2471982 w 3716836"/>
              <a:gd name="connsiteY1411" fmla="*/ 2525477 h 3503388"/>
              <a:gd name="connsiteX1412" fmla="*/ 2467668 w 3716836"/>
              <a:gd name="connsiteY1412" fmla="*/ 2516403 h 3503388"/>
              <a:gd name="connsiteX1413" fmla="*/ 2461130 w 3716836"/>
              <a:gd name="connsiteY1413" fmla="*/ 2510079 h 3503388"/>
              <a:gd name="connsiteX1414" fmla="*/ 2457384 w 3716836"/>
              <a:gd name="connsiteY1414" fmla="*/ 2509430 h 3503388"/>
              <a:gd name="connsiteX1415" fmla="*/ 2033972 w 3716836"/>
              <a:gd name="connsiteY1415" fmla="*/ 2502308 h 3503388"/>
              <a:gd name="connsiteX1416" fmla="*/ 2029038 w 3716836"/>
              <a:gd name="connsiteY1416" fmla="*/ 2503466 h 3503388"/>
              <a:gd name="connsiteX1417" fmla="*/ 2017547 w 3716836"/>
              <a:gd name="connsiteY1417" fmla="*/ 2508139 h 3503388"/>
              <a:gd name="connsiteX1418" fmla="*/ 2010719 w 3716836"/>
              <a:gd name="connsiteY1418" fmla="*/ 2514409 h 3503388"/>
              <a:gd name="connsiteX1419" fmla="*/ 2011058 w 3716836"/>
              <a:gd name="connsiteY1419" fmla="*/ 2523679 h 3503388"/>
              <a:gd name="connsiteX1420" fmla="*/ 2015246 w 3716836"/>
              <a:gd name="connsiteY1420" fmla="*/ 2533805 h 3503388"/>
              <a:gd name="connsiteX1421" fmla="*/ 2022098 w 3716836"/>
              <a:gd name="connsiteY1421" fmla="*/ 2540821 h 3503388"/>
              <a:gd name="connsiteX1422" fmla="*/ 2025770 w 3716836"/>
              <a:gd name="connsiteY1422" fmla="*/ 2541449 h 3503388"/>
              <a:gd name="connsiteX1423" fmla="*/ 2031835 w 3716836"/>
              <a:gd name="connsiteY1423" fmla="*/ 2539643 h 3503388"/>
              <a:gd name="connsiteX1424" fmla="*/ 2043412 w 3716836"/>
              <a:gd name="connsiteY1424" fmla="*/ 2533471 h 3503388"/>
              <a:gd name="connsiteX1425" fmla="*/ 2049626 w 3716836"/>
              <a:gd name="connsiteY1425" fmla="*/ 2526719 h 3503388"/>
              <a:gd name="connsiteX1426" fmla="*/ 2048608 w 3716836"/>
              <a:gd name="connsiteY1426" fmla="*/ 2517597 h 3503388"/>
              <a:gd name="connsiteX1427" fmla="*/ 2048608 w 3716836"/>
              <a:gd name="connsiteY1427" fmla="*/ 2517596 h 3503388"/>
              <a:gd name="connsiteX1428" fmla="*/ 2044089 w 3716836"/>
              <a:gd name="connsiteY1428" fmla="*/ 2508886 h 3503388"/>
              <a:gd name="connsiteX1429" fmla="*/ 2037721 w 3716836"/>
              <a:gd name="connsiteY1429" fmla="*/ 2502957 h 3503388"/>
              <a:gd name="connsiteX1430" fmla="*/ 2033972 w 3716836"/>
              <a:gd name="connsiteY1430" fmla="*/ 2502308 h 3503388"/>
              <a:gd name="connsiteX1431" fmla="*/ 3508016 w 3716836"/>
              <a:gd name="connsiteY1431" fmla="*/ 2493103 h 3503388"/>
              <a:gd name="connsiteX1432" fmla="*/ 3539618 w 3716836"/>
              <a:gd name="connsiteY1432" fmla="*/ 2501597 h 3503388"/>
              <a:gd name="connsiteX1433" fmla="*/ 3569115 w 3716836"/>
              <a:gd name="connsiteY1433" fmla="*/ 2540048 h 3503388"/>
              <a:gd name="connsiteX1434" fmla="*/ 3562790 w 3716836"/>
              <a:gd name="connsiteY1434" fmla="*/ 2588101 h 3503388"/>
              <a:gd name="connsiteX1435" fmla="*/ 3507901 w 3716836"/>
              <a:gd name="connsiteY1435" fmla="*/ 2619765 h 3503388"/>
              <a:gd name="connsiteX1436" fmla="*/ 3476297 w 3716836"/>
              <a:gd name="connsiteY1436" fmla="*/ 2611271 h 3503388"/>
              <a:gd name="connsiteX1437" fmla="*/ 3446798 w 3716836"/>
              <a:gd name="connsiteY1437" fmla="*/ 2572820 h 3503388"/>
              <a:gd name="connsiteX1438" fmla="*/ 3446799 w 3716836"/>
              <a:gd name="connsiteY1438" fmla="*/ 2572820 h 3503388"/>
              <a:gd name="connsiteX1439" fmla="*/ 3453124 w 3716836"/>
              <a:gd name="connsiteY1439" fmla="*/ 2524767 h 3503388"/>
              <a:gd name="connsiteX1440" fmla="*/ 3508016 w 3716836"/>
              <a:gd name="connsiteY1440" fmla="*/ 2493103 h 3503388"/>
              <a:gd name="connsiteX1441" fmla="*/ 1400195 w 3716836"/>
              <a:gd name="connsiteY1441" fmla="*/ 2483596 h 3503388"/>
              <a:gd name="connsiteX1442" fmla="*/ 1407803 w 3716836"/>
              <a:gd name="connsiteY1442" fmla="*/ 2485653 h 3503388"/>
              <a:gd name="connsiteX1443" fmla="*/ 1414900 w 3716836"/>
              <a:gd name="connsiteY1443" fmla="*/ 2494901 h 3503388"/>
              <a:gd name="connsiteX1444" fmla="*/ 1413376 w 3716836"/>
              <a:gd name="connsiteY1444" fmla="*/ 2506464 h 3503388"/>
              <a:gd name="connsiteX1445" fmla="*/ 1400163 w 3716836"/>
              <a:gd name="connsiteY1445" fmla="*/ 2514087 h 3503388"/>
              <a:gd name="connsiteX1446" fmla="*/ 1392547 w 3716836"/>
              <a:gd name="connsiteY1446" fmla="*/ 2512044 h 3503388"/>
              <a:gd name="connsiteX1447" fmla="*/ 1386978 w 3716836"/>
              <a:gd name="connsiteY1447" fmla="*/ 2491226 h 3503388"/>
              <a:gd name="connsiteX1448" fmla="*/ 1400195 w 3716836"/>
              <a:gd name="connsiteY1448" fmla="*/ 2483596 h 3503388"/>
              <a:gd name="connsiteX1449" fmla="*/ 3180337 w 3716836"/>
              <a:gd name="connsiteY1449" fmla="*/ 2474915 h 3503388"/>
              <a:gd name="connsiteX1450" fmla="*/ 3173809 w 3716836"/>
              <a:gd name="connsiteY1450" fmla="*/ 2477042 h 3503388"/>
              <a:gd name="connsiteX1451" fmla="*/ 3152118 w 3716836"/>
              <a:gd name="connsiteY1451" fmla="*/ 2487706 h 3503388"/>
              <a:gd name="connsiteX1452" fmla="*/ 3144809 w 3716836"/>
              <a:gd name="connsiteY1452" fmla="*/ 2494577 h 3503388"/>
              <a:gd name="connsiteX1453" fmla="*/ 3146051 w 3716836"/>
              <a:gd name="connsiteY1453" fmla="*/ 2504535 h 3503388"/>
              <a:gd name="connsiteX1454" fmla="*/ 3146050 w 3716836"/>
              <a:gd name="connsiteY1454" fmla="*/ 2504533 h 3503388"/>
              <a:gd name="connsiteX1455" fmla="*/ 3146051 w 3716836"/>
              <a:gd name="connsiteY1455" fmla="*/ 2504536 h 3503388"/>
              <a:gd name="connsiteX1456" fmla="*/ 3146051 w 3716836"/>
              <a:gd name="connsiteY1456" fmla="*/ 2504535 h 3503388"/>
              <a:gd name="connsiteX1457" fmla="*/ 3155807 w 3716836"/>
              <a:gd name="connsiteY1457" fmla="*/ 2525763 h 3503388"/>
              <a:gd name="connsiteX1458" fmla="*/ 3162610 w 3716836"/>
              <a:gd name="connsiteY1458" fmla="*/ 2533198 h 3503388"/>
              <a:gd name="connsiteX1459" fmla="*/ 3166481 w 3716836"/>
              <a:gd name="connsiteY1459" fmla="*/ 2533896 h 3503388"/>
              <a:gd name="connsiteX1460" fmla="*/ 3172626 w 3716836"/>
              <a:gd name="connsiteY1460" fmla="*/ 2532034 h 3503388"/>
              <a:gd name="connsiteX1461" fmla="*/ 3194986 w 3716836"/>
              <a:gd name="connsiteY1461" fmla="*/ 2522229 h 3503388"/>
              <a:gd name="connsiteX1462" fmla="*/ 3202737 w 3716836"/>
              <a:gd name="connsiteY1462" fmla="*/ 2515338 h 3503388"/>
              <a:gd name="connsiteX1463" fmla="*/ 3201381 w 3716836"/>
              <a:gd name="connsiteY1463" fmla="*/ 2505051 h 3503388"/>
              <a:gd name="connsiteX1464" fmla="*/ 3191025 w 3716836"/>
              <a:gd name="connsiteY1464" fmla="*/ 2483102 h 3503388"/>
              <a:gd name="connsiteX1465" fmla="*/ 3184012 w 3716836"/>
              <a:gd name="connsiteY1465" fmla="*/ 2475542 h 3503388"/>
              <a:gd name="connsiteX1466" fmla="*/ 3180337 w 3716836"/>
              <a:gd name="connsiteY1466" fmla="*/ 2474915 h 3503388"/>
              <a:gd name="connsiteX1467" fmla="*/ 2754933 w 3716836"/>
              <a:gd name="connsiteY1467" fmla="*/ 2472346 h 3503388"/>
              <a:gd name="connsiteX1468" fmla="*/ 2749312 w 3716836"/>
              <a:gd name="connsiteY1468" fmla="*/ 2473881 h 3503388"/>
              <a:gd name="connsiteX1469" fmla="*/ 2736699 w 3716836"/>
              <a:gd name="connsiteY1469" fmla="*/ 2479845 h 3503388"/>
              <a:gd name="connsiteX1470" fmla="*/ 2730107 w 3716836"/>
              <a:gd name="connsiteY1470" fmla="*/ 2486428 h 3503388"/>
              <a:gd name="connsiteX1471" fmla="*/ 2730885 w 3716836"/>
              <a:gd name="connsiteY1471" fmla="*/ 2495718 h 3503388"/>
              <a:gd name="connsiteX1472" fmla="*/ 2730886 w 3716836"/>
              <a:gd name="connsiteY1472" fmla="*/ 2495717 h 3503388"/>
              <a:gd name="connsiteX1473" fmla="*/ 2736744 w 3716836"/>
              <a:gd name="connsiteY1473" fmla="*/ 2508698 h 3503388"/>
              <a:gd name="connsiteX1474" fmla="*/ 2743338 w 3716836"/>
              <a:gd name="connsiteY1474" fmla="*/ 2515483 h 3503388"/>
              <a:gd name="connsiteX1475" fmla="*/ 2747216 w 3716836"/>
              <a:gd name="connsiteY1475" fmla="*/ 2516182 h 3503388"/>
              <a:gd name="connsiteX1476" fmla="*/ 2752765 w 3716836"/>
              <a:gd name="connsiteY1476" fmla="*/ 2514696 h 3503388"/>
              <a:gd name="connsiteX1477" fmla="*/ 2765699 w 3716836"/>
              <a:gd name="connsiteY1477" fmla="*/ 2508788 h 3503388"/>
              <a:gd name="connsiteX1478" fmla="*/ 2772498 w 3716836"/>
              <a:gd name="connsiteY1478" fmla="*/ 2502085 h 3503388"/>
              <a:gd name="connsiteX1479" fmla="*/ 2771557 w 3716836"/>
              <a:gd name="connsiteY1479" fmla="*/ 2492586 h 3503388"/>
              <a:gd name="connsiteX1480" fmla="*/ 2765329 w 3716836"/>
              <a:gd name="connsiteY1480" fmla="*/ 2479615 h 3503388"/>
              <a:gd name="connsiteX1481" fmla="*/ 2758665 w 3716836"/>
              <a:gd name="connsiteY1481" fmla="*/ 2472995 h 3503388"/>
              <a:gd name="connsiteX1482" fmla="*/ 2754933 w 3716836"/>
              <a:gd name="connsiteY1482" fmla="*/ 2472346 h 3503388"/>
              <a:gd name="connsiteX1483" fmla="*/ 2331707 w 3716836"/>
              <a:gd name="connsiteY1483" fmla="*/ 2465602 h 3503388"/>
              <a:gd name="connsiteX1484" fmla="*/ 2326494 w 3716836"/>
              <a:gd name="connsiteY1484" fmla="*/ 2466907 h 3503388"/>
              <a:gd name="connsiteX1485" fmla="*/ 2319519 w 3716836"/>
              <a:gd name="connsiteY1485" fmla="*/ 2470191 h 3503388"/>
              <a:gd name="connsiteX1486" fmla="*/ 2313357 w 3716836"/>
              <a:gd name="connsiteY1486" fmla="*/ 2476593 h 3503388"/>
              <a:gd name="connsiteX1487" fmla="*/ 2313884 w 3716836"/>
              <a:gd name="connsiteY1487" fmla="*/ 2485458 h 3503388"/>
              <a:gd name="connsiteX1488" fmla="*/ 2316959 w 3716836"/>
              <a:gd name="connsiteY1488" fmla="*/ 2492244 h 3503388"/>
              <a:gd name="connsiteX1489" fmla="*/ 2323372 w 3716836"/>
              <a:gd name="connsiteY1489" fmla="*/ 2498528 h 3503388"/>
              <a:gd name="connsiteX1490" fmla="*/ 2327247 w 3716836"/>
              <a:gd name="connsiteY1490" fmla="*/ 2499227 h 3503388"/>
              <a:gd name="connsiteX1491" fmla="*/ 2332331 w 3716836"/>
              <a:gd name="connsiteY1491" fmla="*/ 2497991 h 3503388"/>
              <a:gd name="connsiteX1492" fmla="*/ 2339469 w 3716836"/>
              <a:gd name="connsiteY1492" fmla="*/ 2494735 h 3503388"/>
              <a:gd name="connsiteX1493" fmla="*/ 2345777 w 3716836"/>
              <a:gd name="connsiteY1493" fmla="*/ 2488269 h 3503388"/>
              <a:gd name="connsiteX1494" fmla="*/ 2345164 w 3716836"/>
              <a:gd name="connsiteY1494" fmla="*/ 2479250 h 3503388"/>
              <a:gd name="connsiteX1495" fmla="*/ 2345165 w 3716836"/>
              <a:gd name="connsiteY1495" fmla="*/ 2479250 h 3503388"/>
              <a:gd name="connsiteX1496" fmla="*/ 2341925 w 3716836"/>
              <a:gd name="connsiteY1496" fmla="*/ 2472408 h 3503388"/>
              <a:gd name="connsiteX1497" fmla="*/ 2335428 w 3716836"/>
              <a:gd name="connsiteY1497" fmla="*/ 2466243 h 3503388"/>
              <a:gd name="connsiteX1498" fmla="*/ 2331707 w 3716836"/>
              <a:gd name="connsiteY1498" fmla="*/ 2465602 h 3503388"/>
              <a:gd name="connsiteX1499" fmla="*/ 1908175 w 3716836"/>
              <a:gd name="connsiteY1499" fmla="*/ 2457308 h 3503388"/>
              <a:gd name="connsiteX1500" fmla="*/ 1903313 w 3716836"/>
              <a:gd name="connsiteY1500" fmla="*/ 2458431 h 3503388"/>
              <a:gd name="connsiteX1501" fmla="*/ 1890051 w 3716836"/>
              <a:gd name="connsiteY1501" fmla="*/ 2463557 h 3503388"/>
              <a:gd name="connsiteX1502" fmla="*/ 1882983 w 3716836"/>
              <a:gd name="connsiteY1502" fmla="*/ 2469779 h 3503388"/>
              <a:gd name="connsiteX1503" fmla="*/ 1883266 w 3716836"/>
              <a:gd name="connsiteY1503" fmla="*/ 2479194 h 3503388"/>
              <a:gd name="connsiteX1504" fmla="*/ 1888172 w 3716836"/>
              <a:gd name="connsiteY1504" fmla="*/ 2491769 h 3503388"/>
              <a:gd name="connsiteX1505" fmla="*/ 1895168 w 3716836"/>
              <a:gd name="connsiteY1505" fmla="*/ 2499218 h 3503388"/>
              <a:gd name="connsiteX1506" fmla="*/ 1898829 w 3716836"/>
              <a:gd name="connsiteY1506" fmla="*/ 2499840 h 3503388"/>
              <a:gd name="connsiteX1507" fmla="*/ 1905284 w 3716836"/>
              <a:gd name="connsiteY1507" fmla="*/ 2497767 h 3503388"/>
              <a:gd name="connsiteX1508" fmla="*/ 1918749 w 3716836"/>
              <a:gd name="connsiteY1508" fmla="*/ 2490159 h 3503388"/>
              <a:gd name="connsiteX1509" fmla="*/ 1924938 w 3716836"/>
              <a:gd name="connsiteY1509" fmla="*/ 2483283 h 3503388"/>
              <a:gd name="connsiteX1510" fmla="*/ 1923746 w 3716836"/>
              <a:gd name="connsiteY1510" fmla="*/ 2474103 h 3503388"/>
              <a:gd name="connsiteX1511" fmla="*/ 1923745 w 3716836"/>
              <a:gd name="connsiteY1511" fmla="*/ 2474103 h 3503388"/>
              <a:gd name="connsiteX1512" fmla="*/ 1918284 w 3716836"/>
              <a:gd name="connsiteY1512" fmla="*/ 2463865 h 3503388"/>
              <a:gd name="connsiteX1513" fmla="*/ 1911951 w 3716836"/>
              <a:gd name="connsiteY1513" fmla="*/ 2457971 h 3503388"/>
              <a:gd name="connsiteX1514" fmla="*/ 1908175 w 3716836"/>
              <a:gd name="connsiteY1514" fmla="*/ 2457308 h 3503388"/>
              <a:gd name="connsiteX1515" fmla="*/ 3678907 w 3716836"/>
              <a:gd name="connsiteY1515" fmla="*/ 2443667 h 3503388"/>
              <a:gd name="connsiteX1516" fmla="*/ 3695412 w 3716836"/>
              <a:gd name="connsiteY1516" fmla="*/ 2448103 h 3503388"/>
              <a:gd name="connsiteX1517" fmla="*/ 3710814 w 3716836"/>
              <a:gd name="connsiteY1517" fmla="*/ 2468176 h 3503388"/>
              <a:gd name="connsiteX1518" fmla="*/ 3707512 w 3716836"/>
              <a:gd name="connsiteY1518" fmla="*/ 2493262 h 3503388"/>
              <a:gd name="connsiteX1519" fmla="*/ 3678850 w 3716836"/>
              <a:gd name="connsiteY1519" fmla="*/ 2509799 h 3503388"/>
              <a:gd name="connsiteX1520" fmla="*/ 3662349 w 3716836"/>
              <a:gd name="connsiteY1520" fmla="*/ 2505363 h 3503388"/>
              <a:gd name="connsiteX1521" fmla="*/ 3646971 w 3716836"/>
              <a:gd name="connsiteY1521" fmla="*/ 2485283 h 3503388"/>
              <a:gd name="connsiteX1522" fmla="*/ 3650252 w 3716836"/>
              <a:gd name="connsiteY1522" fmla="*/ 2460204 h 3503388"/>
              <a:gd name="connsiteX1523" fmla="*/ 3678907 w 3716836"/>
              <a:gd name="connsiteY1523" fmla="*/ 2443667 h 3503388"/>
              <a:gd name="connsiteX1524" fmla="*/ 3053627 w 3716836"/>
              <a:gd name="connsiteY1524" fmla="*/ 2432780 h 3503388"/>
              <a:gd name="connsiteX1525" fmla="*/ 3047455 w 3716836"/>
              <a:gd name="connsiteY1525" fmla="*/ 2434664 h 3503388"/>
              <a:gd name="connsiteX1526" fmla="*/ 3029035 w 3716836"/>
              <a:gd name="connsiteY1526" fmla="*/ 2443556 h 3503388"/>
              <a:gd name="connsiteX1527" fmla="*/ 3021984 w 3716836"/>
              <a:gd name="connsiteY1527" fmla="*/ 2450328 h 3503388"/>
              <a:gd name="connsiteX1528" fmla="*/ 3023048 w 3716836"/>
              <a:gd name="connsiteY1528" fmla="*/ 2460044 h 3503388"/>
              <a:gd name="connsiteX1529" fmla="*/ 3023048 w 3716836"/>
              <a:gd name="connsiteY1529" fmla="*/ 2460043 h 3503388"/>
              <a:gd name="connsiteX1530" fmla="*/ 3031299 w 3716836"/>
              <a:gd name="connsiteY1530" fmla="*/ 2478030 h 3503388"/>
              <a:gd name="connsiteX1531" fmla="*/ 3038029 w 3716836"/>
              <a:gd name="connsiteY1531" fmla="*/ 2485194 h 3503388"/>
              <a:gd name="connsiteX1532" fmla="*/ 3041893 w 3716836"/>
              <a:gd name="connsiteY1532" fmla="*/ 2485891 h 3503388"/>
              <a:gd name="connsiteX1533" fmla="*/ 3047804 w 3716836"/>
              <a:gd name="connsiteY1533" fmla="*/ 2484182 h 3503388"/>
              <a:gd name="connsiteX1534" fmla="*/ 3066718 w 3716836"/>
              <a:gd name="connsiteY1534" fmla="*/ 2475716 h 3503388"/>
              <a:gd name="connsiteX1535" fmla="*/ 3074059 w 3716836"/>
              <a:gd name="connsiteY1535" fmla="*/ 2468908 h 3503388"/>
              <a:gd name="connsiteX1536" fmla="*/ 3072908 w 3716836"/>
              <a:gd name="connsiteY1536" fmla="*/ 2458962 h 3503388"/>
              <a:gd name="connsiteX1537" fmla="*/ 3064201 w 3716836"/>
              <a:gd name="connsiteY1537" fmla="*/ 2440571 h 3503388"/>
              <a:gd name="connsiteX1538" fmla="*/ 3057313 w 3716836"/>
              <a:gd name="connsiteY1538" fmla="*/ 2433408 h 3503388"/>
              <a:gd name="connsiteX1539" fmla="*/ 3053627 w 3716836"/>
              <a:gd name="connsiteY1539" fmla="*/ 2432780 h 3503388"/>
              <a:gd name="connsiteX1540" fmla="*/ 1274885 w 3716836"/>
              <a:gd name="connsiteY1540" fmla="*/ 2431266 h 3503388"/>
              <a:gd name="connsiteX1541" fmla="*/ 1285845 w 3716836"/>
              <a:gd name="connsiteY1541" fmla="*/ 2434209 h 3503388"/>
              <a:gd name="connsiteX1542" fmla="*/ 1296080 w 3716836"/>
              <a:gd name="connsiteY1542" fmla="*/ 2447551 h 3503388"/>
              <a:gd name="connsiteX1543" fmla="*/ 1293883 w 3716836"/>
              <a:gd name="connsiteY1543" fmla="*/ 2464221 h 3503388"/>
              <a:gd name="connsiteX1544" fmla="*/ 1274843 w 3716836"/>
              <a:gd name="connsiteY1544" fmla="*/ 2475205 h 3503388"/>
              <a:gd name="connsiteX1545" fmla="*/ 1263879 w 3716836"/>
              <a:gd name="connsiteY1545" fmla="*/ 2472256 h 3503388"/>
              <a:gd name="connsiteX1546" fmla="*/ 1253661 w 3716836"/>
              <a:gd name="connsiteY1546" fmla="*/ 2458906 h 3503388"/>
              <a:gd name="connsiteX1547" fmla="*/ 1255841 w 3716836"/>
              <a:gd name="connsiteY1547" fmla="*/ 2442251 h 3503388"/>
              <a:gd name="connsiteX1548" fmla="*/ 1255841 w 3716836"/>
              <a:gd name="connsiteY1548" fmla="*/ 2442250 h 3503388"/>
              <a:gd name="connsiteX1549" fmla="*/ 1274885 w 3716836"/>
              <a:gd name="connsiteY1549" fmla="*/ 2431266 h 3503388"/>
              <a:gd name="connsiteX1550" fmla="*/ 2628794 w 3716836"/>
              <a:gd name="connsiteY1550" fmla="*/ 2428317 h 3503388"/>
              <a:gd name="connsiteX1551" fmla="*/ 2623333 w 3716836"/>
              <a:gd name="connsiteY1551" fmla="*/ 2429754 h 3503388"/>
              <a:gd name="connsiteX1552" fmla="*/ 2612952 w 3716836"/>
              <a:gd name="connsiteY1552" fmla="*/ 2434671 h 3503388"/>
              <a:gd name="connsiteX1553" fmla="*/ 2606536 w 3716836"/>
              <a:gd name="connsiteY1553" fmla="*/ 2441228 h 3503388"/>
              <a:gd name="connsiteX1554" fmla="*/ 2607258 w 3716836"/>
              <a:gd name="connsiteY1554" fmla="*/ 2450364 h 3503388"/>
              <a:gd name="connsiteX1555" fmla="*/ 2612184 w 3716836"/>
              <a:gd name="connsiteY1555" fmla="*/ 2461089 h 3503388"/>
              <a:gd name="connsiteX1556" fmla="*/ 2618726 w 3716836"/>
              <a:gd name="connsiteY1556" fmla="*/ 2467632 h 3503388"/>
              <a:gd name="connsiteX1557" fmla="*/ 2622566 w 3716836"/>
              <a:gd name="connsiteY1557" fmla="*/ 2468315 h 3503388"/>
              <a:gd name="connsiteX1558" fmla="*/ 2627950 w 3716836"/>
              <a:gd name="connsiteY1558" fmla="*/ 2466920 h 3503388"/>
              <a:gd name="connsiteX1559" fmla="*/ 2638496 w 3716836"/>
              <a:gd name="connsiteY1559" fmla="*/ 2462066 h 3503388"/>
              <a:gd name="connsiteX1560" fmla="*/ 2645062 w 3716836"/>
              <a:gd name="connsiteY1560" fmla="*/ 2455440 h 3503388"/>
              <a:gd name="connsiteX1561" fmla="*/ 2644245 w 3716836"/>
              <a:gd name="connsiteY1561" fmla="*/ 2446158 h 3503388"/>
              <a:gd name="connsiteX1562" fmla="*/ 2639130 w 3716836"/>
              <a:gd name="connsiteY1562" fmla="*/ 2435416 h 3503388"/>
              <a:gd name="connsiteX1563" fmla="*/ 2632528 w 3716836"/>
              <a:gd name="connsiteY1563" fmla="*/ 2428966 h 3503388"/>
              <a:gd name="connsiteX1564" fmla="*/ 2628794 w 3716836"/>
              <a:gd name="connsiteY1564" fmla="*/ 2428317 h 3503388"/>
              <a:gd name="connsiteX1565" fmla="*/ 135548 w 3716836"/>
              <a:gd name="connsiteY1565" fmla="*/ 2423156 h 3503388"/>
              <a:gd name="connsiteX1566" fmla="*/ 156077 w 3716836"/>
              <a:gd name="connsiteY1566" fmla="*/ 2428672 h 3503388"/>
              <a:gd name="connsiteX1567" fmla="*/ 171128 w 3716836"/>
              <a:gd name="connsiteY1567" fmla="*/ 2484865 h 3503388"/>
              <a:gd name="connsiteX1568" fmla="*/ 135475 w 3716836"/>
              <a:gd name="connsiteY1568" fmla="*/ 2505426 h 3503388"/>
              <a:gd name="connsiteX1569" fmla="*/ 114942 w 3716836"/>
              <a:gd name="connsiteY1569" fmla="*/ 2499909 h 3503388"/>
              <a:gd name="connsiteX1570" fmla="*/ 95783 w 3716836"/>
              <a:gd name="connsiteY1570" fmla="*/ 2474940 h 3503388"/>
              <a:gd name="connsiteX1571" fmla="*/ 99891 w 3716836"/>
              <a:gd name="connsiteY1571" fmla="*/ 2443730 h 3503388"/>
              <a:gd name="connsiteX1572" fmla="*/ 135548 w 3716836"/>
              <a:gd name="connsiteY1572" fmla="*/ 2423156 h 3503388"/>
              <a:gd name="connsiteX1573" fmla="*/ 2205665 w 3716836"/>
              <a:gd name="connsiteY1573" fmla="*/ 2421900 h 3503388"/>
              <a:gd name="connsiteX1574" fmla="*/ 2200609 w 3716836"/>
              <a:gd name="connsiteY1574" fmla="*/ 2423120 h 3503388"/>
              <a:gd name="connsiteX1575" fmla="*/ 2195838 w 3716836"/>
              <a:gd name="connsiteY1575" fmla="*/ 2425374 h 3503388"/>
              <a:gd name="connsiteX1576" fmla="*/ 2189851 w 3716836"/>
              <a:gd name="connsiteY1576" fmla="*/ 2431721 h 3503388"/>
              <a:gd name="connsiteX1577" fmla="*/ 2190318 w 3716836"/>
              <a:gd name="connsiteY1577" fmla="*/ 2440431 h 3503388"/>
              <a:gd name="connsiteX1578" fmla="*/ 2192504 w 3716836"/>
              <a:gd name="connsiteY1578" fmla="*/ 2445250 h 3503388"/>
              <a:gd name="connsiteX1579" fmla="*/ 2198855 w 3716836"/>
              <a:gd name="connsiteY1579" fmla="*/ 2451373 h 3503388"/>
              <a:gd name="connsiteX1580" fmla="*/ 2202729 w 3716836"/>
              <a:gd name="connsiteY1580" fmla="*/ 2452071 h 3503388"/>
              <a:gd name="connsiteX1581" fmla="*/ 2207664 w 3716836"/>
              <a:gd name="connsiteY1581" fmla="*/ 2450914 h 3503388"/>
              <a:gd name="connsiteX1582" fmla="*/ 2212525 w 3716836"/>
              <a:gd name="connsiteY1582" fmla="*/ 2448690 h 3503388"/>
              <a:gd name="connsiteX1583" fmla="*/ 2218676 w 3716836"/>
              <a:gd name="connsiteY1583" fmla="*/ 2442258 h 3503388"/>
              <a:gd name="connsiteX1584" fmla="*/ 2218108 w 3716836"/>
              <a:gd name="connsiteY1584" fmla="*/ 2433373 h 3503388"/>
              <a:gd name="connsiteX1585" fmla="*/ 2218108 w 3716836"/>
              <a:gd name="connsiteY1585" fmla="*/ 2433372 h 3503388"/>
              <a:gd name="connsiteX1586" fmla="*/ 2215817 w 3716836"/>
              <a:gd name="connsiteY1586" fmla="*/ 2428560 h 3503388"/>
              <a:gd name="connsiteX1587" fmla="*/ 2209390 w 3716836"/>
              <a:gd name="connsiteY1587" fmla="*/ 2422541 h 3503388"/>
              <a:gd name="connsiteX1588" fmla="*/ 2205665 w 3716836"/>
              <a:gd name="connsiteY1588" fmla="*/ 2421900 h 3503388"/>
              <a:gd name="connsiteX1589" fmla="*/ 1782722 w 3716836"/>
              <a:gd name="connsiteY1589" fmla="*/ 2412142 h 3503388"/>
              <a:gd name="connsiteX1590" fmla="*/ 1777888 w 3716836"/>
              <a:gd name="connsiteY1590" fmla="*/ 2413251 h 3503388"/>
              <a:gd name="connsiteX1591" fmla="*/ 1761087 w 3716836"/>
              <a:gd name="connsiteY1591" fmla="*/ 2419250 h 3503388"/>
              <a:gd name="connsiteX1592" fmla="*/ 1753600 w 3716836"/>
              <a:gd name="connsiteY1592" fmla="*/ 2425387 h 3503388"/>
              <a:gd name="connsiteX1593" fmla="*/ 1753802 w 3716836"/>
              <a:gd name="connsiteY1593" fmla="*/ 2435067 h 3503388"/>
              <a:gd name="connsiteX1594" fmla="*/ 1759546 w 3716836"/>
              <a:gd name="connsiteY1594" fmla="*/ 2451221 h 3503388"/>
              <a:gd name="connsiteX1595" fmla="*/ 1766754 w 3716836"/>
              <a:gd name="connsiteY1595" fmla="*/ 2459367 h 3503388"/>
              <a:gd name="connsiteX1596" fmla="*/ 1770370 w 3716836"/>
              <a:gd name="connsiteY1596" fmla="*/ 2459973 h 3503388"/>
              <a:gd name="connsiteX1597" fmla="*/ 1777456 w 3716836"/>
              <a:gd name="connsiteY1597" fmla="*/ 2457406 h 3503388"/>
              <a:gd name="connsiteX1598" fmla="*/ 1794599 w 3716836"/>
              <a:gd name="connsiteY1598" fmla="*/ 2446923 h 3503388"/>
              <a:gd name="connsiteX1599" fmla="*/ 1800869 w 3716836"/>
              <a:gd name="connsiteY1599" fmla="*/ 2439887 h 3503388"/>
              <a:gd name="connsiteX1600" fmla="*/ 1799450 w 3716836"/>
              <a:gd name="connsiteY1600" fmla="*/ 2430568 h 3503388"/>
              <a:gd name="connsiteX1601" fmla="*/ 1799449 w 3716836"/>
              <a:gd name="connsiteY1601" fmla="*/ 2430569 h 3503388"/>
              <a:gd name="connsiteX1602" fmla="*/ 1792807 w 3716836"/>
              <a:gd name="connsiteY1602" fmla="*/ 2418642 h 3503388"/>
              <a:gd name="connsiteX1603" fmla="*/ 1786488 w 3716836"/>
              <a:gd name="connsiteY1603" fmla="*/ 2412798 h 3503388"/>
              <a:gd name="connsiteX1604" fmla="*/ 1782722 w 3716836"/>
              <a:gd name="connsiteY1604" fmla="*/ 2412142 h 3503388"/>
              <a:gd name="connsiteX1605" fmla="*/ 10203 w 3716836"/>
              <a:gd name="connsiteY1605" fmla="*/ 2408481 h 3503388"/>
              <a:gd name="connsiteX1606" fmla="*/ 15291 w 3716836"/>
              <a:gd name="connsiteY1606" fmla="*/ 2409848 h 3503388"/>
              <a:gd name="connsiteX1607" fmla="*/ 20038 w 3716836"/>
              <a:gd name="connsiteY1607" fmla="*/ 2416050 h 3503388"/>
              <a:gd name="connsiteX1608" fmla="*/ 19026 w 3716836"/>
              <a:gd name="connsiteY1608" fmla="*/ 2423769 h 3503388"/>
              <a:gd name="connsiteX1609" fmla="*/ 10183 w 3716836"/>
              <a:gd name="connsiteY1609" fmla="*/ 2428883 h 3503388"/>
              <a:gd name="connsiteX1610" fmla="*/ 5098 w 3716836"/>
              <a:gd name="connsiteY1610" fmla="*/ 2427516 h 3503388"/>
              <a:gd name="connsiteX1611" fmla="*/ 1364 w 3716836"/>
              <a:gd name="connsiteY1611" fmla="*/ 2413587 h 3503388"/>
              <a:gd name="connsiteX1612" fmla="*/ 1363 w 3716836"/>
              <a:gd name="connsiteY1612" fmla="*/ 2413586 h 3503388"/>
              <a:gd name="connsiteX1613" fmla="*/ 10203 w 3716836"/>
              <a:gd name="connsiteY1613" fmla="*/ 2408481 h 3503388"/>
              <a:gd name="connsiteX1614" fmla="*/ 3553604 w 3716836"/>
              <a:gd name="connsiteY1614" fmla="*/ 2391331 h 3503388"/>
              <a:gd name="connsiteX1615" fmla="*/ 3573464 w 3716836"/>
              <a:gd name="connsiteY1615" fmla="*/ 2396666 h 3503388"/>
              <a:gd name="connsiteX1616" fmla="*/ 3591995 w 3716836"/>
              <a:gd name="connsiteY1616" fmla="*/ 2420826 h 3503388"/>
              <a:gd name="connsiteX1617" fmla="*/ 3588020 w 3716836"/>
              <a:gd name="connsiteY1617" fmla="*/ 2451011 h 3503388"/>
              <a:gd name="connsiteX1618" fmla="*/ 3553528 w 3716836"/>
              <a:gd name="connsiteY1618" fmla="*/ 2470909 h 3503388"/>
              <a:gd name="connsiteX1619" fmla="*/ 3533672 w 3716836"/>
              <a:gd name="connsiteY1619" fmla="*/ 2465574 h 3503388"/>
              <a:gd name="connsiteX1620" fmla="*/ 3515141 w 3716836"/>
              <a:gd name="connsiteY1620" fmla="*/ 2441414 h 3503388"/>
              <a:gd name="connsiteX1621" fmla="*/ 3519116 w 3716836"/>
              <a:gd name="connsiteY1621" fmla="*/ 2411229 h 3503388"/>
              <a:gd name="connsiteX1622" fmla="*/ 3553604 w 3716836"/>
              <a:gd name="connsiteY1622" fmla="*/ 2391331 h 3503388"/>
              <a:gd name="connsiteX1623" fmla="*/ 2927188 w 3716836"/>
              <a:gd name="connsiteY1623" fmla="*/ 2390174 h 3503388"/>
              <a:gd name="connsiteX1624" fmla="*/ 2921312 w 3716836"/>
              <a:gd name="connsiteY1624" fmla="*/ 2391861 h 3503388"/>
              <a:gd name="connsiteX1625" fmla="*/ 2906111 w 3716836"/>
              <a:gd name="connsiteY1625" fmla="*/ 2399169 h 3503388"/>
              <a:gd name="connsiteX1626" fmla="*/ 2899367 w 3716836"/>
              <a:gd name="connsiteY1626" fmla="*/ 2405816 h 3503388"/>
              <a:gd name="connsiteX1627" fmla="*/ 2900236 w 3716836"/>
              <a:gd name="connsiteY1627" fmla="*/ 2415246 h 3503388"/>
              <a:gd name="connsiteX1628" fmla="*/ 2907064 w 3716836"/>
              <a:gd name="connsiteY1628" fmla="*/ 2430374 h 3503388"/>
              <a:gd name="connsiteX1629" fmla="*/ 2913717 w 3716836"/>
              <a:gd name="connsiteY1629" fmla="*/ 2437307 h 3503388"/>
              <a:gd name="connsiteX1630" fmla="*/ 2917588 w 3716836"/>
              <a:gd name="connsiteY1630" fmla="*/ 2438005 h 3503388"/>
              <a:gd name="connsiteX1631" fmla="*/ 2923287 w 3716836"/>
              <a:gd name="connsiteY1631" fmla="*/ 2436428 h 3503388"/>
              <a:gd name="connsiteX1632" fmla="*/ 2938944 w 3716836"/>
              <a:gd name="connsiteY1632" fmla="*/ 2429362 h 3503388"/>
              <a:gd name="connsiteX1633" fmla="*/ 2945985 w 3716836"/>
              <a:gd name="connsiteY1633" fmla="*/ 2422612 h 3503388"/>
              <a:gd name="connsiteX1634" fmla="*/ 2944959 w 3716836"/>
              <a:gd name="connsiteY1634" fmla="*/ 2412917 h 3503388"/>
              <a:gd name="connsiteX1635" fmla="*/ 2937657 w 3716836"/>
              <a:gd name="connsiteY1635" fmla="*/ 2397643 h 3503388"/>
              <a:gd name="connsiteX1636" fmla="*/ 2930881 w 3716836"/>
              <a:gd name="connsiteY1636" fmla="*/ 2390808 h 3503388"/>
              <a:gd name="connsiteX1637" fmla="*/ 2927188 w 3716836"/>
              <a:gd name="connsiteY1637" fmla="*/ 2390174 h 3503388"/>
              <a:gd name="connsiteX1638" fmla="*/ 2503254 w 3716836"/>
              <a:gd name="connsiteY1638" fmla="*/ 2384746 h 3503388"/>
              <a:gd name="connsiteX1639" fmla="*/ 2497933 w 3716836"/>
              <a:gd name="connsiteY1639" fmla="*/ 2386107 h 3503388"/>
              <a:gd name="connsiteX1640" fmla="*/ 2489247 w 3716836"/>
              <a:gd name="connsiteY1640" fmla="*/ 2390207 h 3503388"/>
              <a:gd name="connsiteX1641" fmla="*/ 2482984 w 3716836"/>
              <a:gd name="connsiteY1641" fmla="*/ 2396651 h 3503388"/>
              <a:gd name="connsiteX1642" fmla="*/ 2483566 w 3716836"/>
              <a:gd name="connsiteY1642" fmla="*/ 2405620 h 3503388"/>
              <a:gd name="connsiteX1643" fmla="*/ 2487307 w 3716836"/>
              <a:gd name="connsiteY1643" fmla="*/ 2413877 h 3503388"/>
              <a:gd name="connsiteX1644" fmla="*/ 2493786 w 3716836"/>
              <a:gd name="connsiteY1644" fmla="*/ 2420273 h 3503388"/>
              <a:gd name="connsiteX1645" fmla="*/ 2497636 w 3716836"/>
              <a:gd name="connsiteY1645" fmla="*/ 2420964 h 3503388"/>
              <a:gd name="connsiteX1646" fmla="*/ 2502870 w 3716836"/>
              <a:gd name="connsiteY1646" fmla="*/ 2419653 h 3503388"/>
              <a:gd name="connsiteX1647" fmla="*/ 2511749 w 3716836"/>
              <a:gd name="connsiteY1647" fmla="*/ 2415573 h 3503388"/>
              <a:gd name="connsiteX1648" fmla="*/ 2518161 w 3716836"/>
              <a:gd name="connsiteY1648" fmla="*/ 2409024 h 3503388"/>
              <a:gd name="connsiteX1649" fmla="*/ 2517446 w 3716836"/>
              <a:gd name="connsiteY1649" fmla="*/ 2399887 h 3503388"/>
              <a:gd name="connsiteX1650" fmla="*/ 2517447 w 3716836"/>
              <a:gd name="connsiteY1650" fmla="*/ 2399889 h 3503388"/>
              <a:gd name="connsiteX1651" fmla="*/ 2513506 w 3716836"/>
              <a:gd name="connsiteY1651" fmla="*/ 2391637 h 3503388"/>
              <a:gd name="connsiteX1652" fmla="*/ 2506961 w 3716836"/>
              <a:gd name="connsiteY1652" fmla="*/ 2385382 h 3503388"/>
              <a:gd name="connsiteX1653" fmla="*/ 2503254 w 3716836"/>
              <a:gd name="connsiteY1653" fmla="*/ 2384746 h 3503388"/>
              <a:gd name="connsiteX1654" fmla="*/ 2079571 w 3716836"/>
              <a:gd name="connsiteY1654" fmla="*/ 2377787 h 3503388"/>
              <a:gd name="connsiteX1655" fmla="*/ 2074665 w 3716836"/>
              <a:gd name="connsiteY1655" fmla="*/ 2378931 h 3503388"/>
              <a:gd name="connsiteX1656" fmla="*/ 2071477 w 3716836"/>
              <a:gd name="connsiteY1656" fmla="*/ 2380437 h 3503388"/>
              <a:gd name="connsiteX1657" fmla="*/ 2065591 w 3716836"/>
              <a:gd name="connsiteY1657" fmla="*/ 2386750 h 3503388"/>
              <a:gd name="connsiteX1658" fmla="*/ 2066027 w 3716836"/>
              <a:gd name="connsiteY1658" fmla="*/ 2395369 h 3503388"/>
              <a:gd name="connsiteX1659" fmla="*/ 2067369 w 3716836"/>
              <a:gd name="connsiteY1659" fmla="*/ 2398278 h 3503388"/>
              <a:gd name="connsiteX1660" fmla="*/ 2073692 w 3716836"/>
              <a:gd name="connsiteY1660" fmla="*/ 2404234 h 3503388"/>
              <a:gd name="connsiteX1661" fmla="*/ 2077511 w 3716836"/>
              <a:gd name="connsiteY1661" fmla="*/ 2404910 h 3503388"/>
              <a:gd name="connsiteX1662" fmla="*/ 2082369 w 3716836"/>
              <a:gd name="connsiteY1662" fmla="*/ 2403788 h 3503388"/>
              <a:gd name="connsiteX1663" fmla="*/ 2085598 w 3716836"/>
              <a:gd name="connsiteY1663" fmla="*/ 2402288 h 3503388"/>
              <a:gd name="connsiteX1664" fmla="*/ 2091547 w 3716836"/>
              <a:gd name="connsiteY1664" fmla="*/ 2395928 h 3503388"/>
              <a:gd name="connsiteX1665" fmla="*/ 2091055 w 3716836"/>
              <a:gd name="connsiteY1665" fmla="*/ 2387231 h 3503388"/>
              <a:gd name="connsiteX1666" fmla="*/ 2089656 w 3716836"/>
              <a:gd name="connsiteY1666" fmla="*/ 2384288 h 3503388"/>
              <a:gd name="connsiteX1667" fmla="*/ 2083296 w 3716836"/>
              <a:gd name="connsiteY1667" fmla="*/ 2378429 h 3503388"/>
              <a:gd name="connsiteX1668" fmla="*/ 2079571 w 3716836"/>
              <a:gd name="connsiteY1668" fmla="*/ 2377787 h 3503388"/>
              <a:gd name="connsiteX1669" fmla="*/ 1149578 w 3716836"/>
              <a:gd name="connsiteY1669" fmla="*/ 2370853 h 3503388"/>
              <a:gd name="connsiteX1670" fmla="*/ 1167924 w 3716836"/>
              <a:gd name="connsiteY1670" fmla="*/ 2375792 h 3503388"/>
              <a:gd name="connsiteX1671" fmla="*/ 1185053 w 3716836"/>
              <a:gd name="connsiteY1671" fmla="*/ 2398110 h 3503388"/>
              <a:gd name="connsiteX1672" fmla="*/ 1181378 w 3716836"/>
              <a:gd name="connsiteY1672" fmla="*/ 2426007 h 3503388"/>
              <a:gd name="connsiteX1673" fmla="*/ 1149516 w 3716836"/>
              <a:gd name="connsiteY1673" fmla="*/ 2444392 h 3503388"/>
              <a:gd name="connsiteX1674" fmla="*/ 1131170 w 3716836"/>
              <a:gd name="connsiteY1674" fmla="*/ 2439455 h 3503388"/>
              <a:gd name="connsiteX1675" fmla="*/ 1114041 w 3716836"/>
              <a:gd name="connsiteY1675" fmla="*/ 2417135 h 3503388"/>
              <a:gd name="connsiteX1676" fmla="*/ 1117716 w 3716836"/>
              <a:gd name="connsiteY1676" fmla="*/ 2389238 h 3503388"/>
              <a:gd name="connsiteX1677" fmla="*/ 1149578 w 3716836"/>
              <a:gd name="connsiteY1677" fmla="*/ 2370853 h 3503388"/>
              <a:gd name="connsiteX1678" fmla="*/ 1656648 w 3716836"/>
              <a:gd name="connsiteY1678" fmla="*/ 2365790 h 3503388"/>
              <a:gd name="connsiteX1679" fmla="*/ 1651833 w 3716836"/>
              <a:gd name="connsiteY1679" fmla="*/ 2366892 h 3503388"/>
              <a:gd name="connsiteX1680" fmla="*/ 1628270 w 3716836"/>
              <a:gd name="connsiteY1680" fmla="*/ 2374098 h 3503388"/>
              <a:gd name="connsiteX1681" fmla="*/ 1619897 w 3716836"/>
              <a:gd name="connsiteY1681" fmla="*/ 2380221 h 3503388"/>
              <a:gd name="connsiteX1682" fmla="*/ 1620269 w 3716836"/>
              <a:gd name="connsiteY1682" fmla="*/ 2390584 h 3503388"/>
              <a:gd name="connsiteX1683" fmla="*/ 1627865 w 3716836"/>
              <a:gd name="connsiteY1683" fmla="*/ 2416077 h 3503388"/>
              <a:gd name="connsiteX1684" fmla="*/ 1635379 w 3716836"/>
              <a:gd name="connsiteY1684" fmla="*/ 2425938 h 3503388"/>
              <a:gd name="connsiteX1685" fmla="*/ 1638912 w 3716836"/>
              <a:gd name="connsiteY1685" fmla="*/ 2426517 h 3503388"/>
              <a:gd name="connsiteX1686" fmla="*/ 1647330 w 3716836"/>
              <a:gd name="connsiteY1686" fmla="*/ 2422639 h 3503388"/>
              <a:gd name="connsiteX1687" fmla="*/ 1671371 w 3716836"/>
              <a:gd name="connsiteY1687" fmla="*/ 2405155 h 3503388"/>
              <a:gd name="connsiteX1688" fmla="*/ 1677783 w 3716836"/>
              <a:gd name="connsiteY1688" fmla="*/ 2397880 h 3503388"/>
              <a:gd name="connsiteX1689" fmla="*/ 1676005 w 3716836"/>
              <a:gd name="connsiteY1689" fmla="*/ 2388345 h 3503388"/>
              <a:gd name="connsiteX1690" fmla="*/ 1676006 w 3716836"/>
              <a:gd name="connsiteY1690" fmla="*/ 2388345 h 3503388"/>
              <a:gd name="connsiteX1691" fmla="*/ 1666793 w 3716836"/>
              <a:gd name="connsiteY1691" fmla="*/ 2372424 h 3503388"/>
              <a:gd name="connsiteX1692" fmla="*/ 1660491 w 3716836"/>
              <a:gd name="connsiteY1692" fmla="*/ 2366474 h 3503388"/>
              <a:gd name="connsiteX1693" fmla="*/ 1656648 w 3716836"/>
              <a:gd name="connsiteY1693" fmla="*/ 2365790 h 3503388"/>
              <a:gd name="connsiteX1694" fmla="*/ 2800539 w 3716836"/>
              <a:gd name="connsiteY1694" fmla="*/ 2347036 h 3503388"/>
              <a:gd name="connsiteX1695" fmla="*/ 2794914 w 3716836"/>
              <a:gd name="connsiteY1695" fmla="*/ 2348571 h 3503388"/>
              <a:gd name="connsiteX1696" fmla="*/ 2782601 w 3716836"/>
              <a:gd name="connsiteY1696" fmla="*/ 2354422 h 3503388"/>
              <a:gd name="connsiteX1697" fmla="*/ 2776039 w 3716836"/>
              <a:gd name="connsiteY1697" fmla="*/ 2361013 h 3503388"/>
              <a:gd name="connsiteX1698" fmla="*/ 2776813 w 3716836"/>
              <a:gd name="connsiteY1698" fmla="*/ 2370276 h 3503388"/>
              <a:gd name="connsiteX1699" fmla="*/ 2776813 w 3716836"/>
              <a:gd name="connsiteY1699" fmla="*/ 2370275 h 3503388"/>
              <a:gd name="connsiteX1700" fmla="*/ 2782469 w 3716836"/>
              <a:gd name="connsiteY1700" fmla="*/ 2382683 h 3503388"/>
              <a:gd name="connsiteX1701" fmla="*/ 2789053 w 3716836"/>
              <a:gd name="connsiteY1701" fmla="*/ 2389386 h 3503388"/>
              <a:gd name="connsiteX1702" fmla="*/ 2792913 w 3716836"/>
              <a:gd name="connsiteY1702" fmla="*/ 2390075 h 3503388"/>
              <a:gd name="connsiteX1703" fmla="*/ 2798416 w 3716836"/>
              <a:gd name="connsiteY1703" fmla="*/ 2388610 h 3503388"/>
              <a:gd name="connsiteX1704" fmla="*/ 2810959 w 3716836"/>
              <a:gd name="connsiteY1704" fmla="*/ 2382891 h 3503388"/>
              <a:gd name="connsiteX1705" fmla="*/ 2817725 w 3716836"/>
              <a:gd name="connsiteY1705" fmla="*/ 2376238 h 3503388"/>
              <a:gd name="connsiteX1706" fmla="*/ 2816853 w 3716836"/>
              <a:gd name="connsiteY1706" fmla="*/ 2366795 h 3503388"/>
              <a:gd name="connsiteX1707" fmla="*/ 2810938 w 3716836"/>
              <a:gd name="connsiteY1707" fmla="*/ 2354310 h 3503388"/>
              <a:gd name="connsiteX1708" fmla="*/ 2804271 w 3716836"/>
              <a:gd name="connsiteY1708" fmla="*/ 2347685 h 3503388"/>
              <a:gd name="connsiteX1709" fmla="*/ 2800539 w 3716836"/>
              <a:gd name="connsiteY1709" fmla="*/ 2347036 h 3503388"/>
              <a:gd name="connsiteX1710" fmla="*/ 2376829 w 3716836"/>
              <a:gd name="connsiteY1710" fmla="*/ 2340955 h 3503388"/>
              <a:gd name="connsiteX1711" fmla="*/ 2371734 w 3716836"/>
              <a:gd name="connsiteY1711" fmla="*/ 2342195 h 3503388"/>
              <a:gd name="connsiteX1712" fmla="*/ 2365575 w 3716836"/>
              <a:gd name="connsiteY1712" fmla="*/ 2345062 h 3503388"/>
              <a:gd name="connsiteX1713" fmla="*/ 2359428 w 3716836"/>
              <a:gd name="connsiteY1713" fmla="*/ 2351451 h 3503388"/>
              <a:gd name="connsiteX1714" fmla="*/ 2359937 w 3716836"/>
              <a:gd name="connsiteY1714" fmla="*/ 2360303 h 3503388"/>
              <a:gd name="connsiteX1715" fmla="*/ 2362852 w 3716836"/>
              <a:gd name="connsiteY1715" fmla="*/ 2366760 h 3503388"/>
              <a:gd name="connsiteX1716" fmla="*/ 2369258 w 3716836"/>
              <a:gd name="connsiteY1716" fmla="*/ 2373031 h 3503388"/>
              <a:gd name="connsiteX1717" fmla="*/ 2373136 w 3716836"/>
              <a:gd name="connsiteY1717" fmla="*/ 2373727 h 3503388"/>
              <a:gd name="connsiteX1718" fmla="*/ 2378210 w 3716836"/>
              <a:gd name="connsiteY1718" fmla="*/ 2372500 h 3503388"/>
              <a:gd name="connsiteX1719" fmla="*/ 2384473 w 3716836"/>
              <a:gd name="connsiteY1719" fmla="*/ 2369633 h 3503388"/>
              <a:gd name="connsiteX1720" fmla="*/ 2390733 w 3716836"/>
              <a:gd name="connsiteY1720" fmla="*/ 2363147 h 3503388"/>
              <a:gd name="connsiteX1721" fmla="*/ 2390094 w 3716836"/>
              <a:gd name="connsiteY1721" fmla="*/ 2354157 h 3503388"/>
              <a:gd name="connsiteX1722" fmla="*/ 2387032 w 3716836"/>
              <a:gd name="connsiteY1722" fmla="*/ 2347734 h 3503388"/>
              <a:gd name="connsiteX1723" fmla="*/ 2380595 w 3716836"/>
              <a:gd name="connsiteY1723" fmla="*/ 2341618 h 3503388"/>
              <a:gd name="connsiteX1724" fmla="*/ 2376829 w 3716836"/>
              <a:gd name="connsiteY1724" fmla="*/ 2340955 h 3503388"/>
              <a:gd name="connsiteX1725" fmla="*/ 3428301 w 3716836"/>
              <a:gd name="connsiteY1725" fmla="*/ 2338995 h 3503388"/>
              <a:gd name="connsiteX1726" fmla="*/ 3451505 w 3716836"/>
              <a:gd name="connsiteY1726" fmla="*/ 2345229 h 3503388"/>
              <a:gd name="connsiteX1727" fmla="*/ 3468530 w 3716836"/>
              <a:gd name="connsiteY1727" fmla="*/ 2408767 h 3503388"/>
              <a:gd name="connsiteX1728" fmla="*/ 3428221 w 3716836"/>
              <a:gd name="connsiteY1728" fmla="*/ 2432027 h 3503388"/>
              <a:gd name="connsiteX1729" fmla="*/ 3405000 w 3716836"/>
              <a:gd name="connsiteY1729" fmla="*/ 2425785 h 3503388"/>
              <a:gd name="connsiteX1730" fmla="*/ 3405000 w 3716836"/>
              <a:gd name="connsiteY1730" fmla="*/ 2425786 h 3503388"/>
              <a:gd name="connsiteX1731" fmla="*/ 3383330 w 3716836"/>
              <a:gd name="connsiteY1731" fmla="*/ 2397546 h 3503388"/>
              <a:gd name="connsiteX1732" fmla="*/ 3387975 w 3716836"/>
              <a:gd name="connsiteY1732" fmla="*/ 2362248 h 3503388"/>
              <a:gd name="connsiteX1733" fmla="*/ 3428301 w 3716836"/>
              <a:gd name="connsiteY1733" fmla="*/ 2338995 h 3503388"/>
              <a:gd name="connsiteX1734" fmla="*/ 1953794 w 3716836"/>
              <a:gd name="connsiteY1734" fmla="*/ 2333505 h 3503388"/>
              <a:gd name="connsiteX1735" fmla="*/ 1949020 w 3716836"/>
              <a:gd name="connsiteY1735" fmla="*/ 2334588 h 3503388"/>
              <a:gd name="connsiteX1736" fmla="*/ 1946896 w 3716836"/>
              <a:gd name="connsiteY1736" fmla="*/ 2335577 h 3503388"/>
              <a:gd name="connsiteX1737" fmla="*/ 1941041 w 3716836"/>
              <a:gd name="connsiteY1737" fmla="*/ 2341833 h 3503388"/>
              <a:gd name="connsiteX1738" fmla="*/ 1941404 w 3716836"/>
              <a:gd name="connsiteY1738" fmla="*/ 2350398 h 3503388"/>
              <a:gd name="connsiteX1739" fmla="*/ 1942136 w 3716836"/>
              <a:gd name="connsiteY1739" fmla="*/ 2351995 h 3503388"/>
              <a:gd name="connsiteX1740" fmla="*/ 1948479 w 3716836"/>
              <a:gd name="connsiteY1740" fmla="*/ 2357888 h 3503388"/>
              <a:gd name="connsiteX1741" fmla="*/ 1952243 w 3716836"/>
              <a:gd name="connsiteY1741" fmla="*/ 2358544 h 3503388"/>
              <a:gd name="connsiteX1742" fmla="*/ 1957121 w 3716836"/>
              <a:gd name="connsiteY1742" fmla="*/ 2357414 h 3503388"/>
              <a:gd name="connsiteX1743" fmla="*/ 1959273 w 3716836"/>
              <a:gd name="connsiteY1743" fmla="*/ 2356388 h 3503388"/>
              <a:gd name="connsiteX1744" fmla="*/ 1965065 w 3716836"/>
              <a:gd name="connsiteY1744" fmla="*/ 2350057 h 3503388"/>
              <a:gd name="connsiteX1745" fmla="*/ 1964587 w 3716836"/>
              <a:gd name="connsiteY1745" fmla="*/ 2341492 h 3503388"/>
              <a:gd name="connsiteX1746" fmla="*/ 1963830 w 3716836"/>
              <a:gd name="connsiteY1746" fmla="*/ 2339908 h 3503388"/>
              <a:gd name="connsiteX1747" fmla="*/ 1957536 w 3716836"/>
              <a:gd name="connsiteY1747" fmla="*/ 2334154 h 3503388"/>
              <a:gd name="connsiteX1748" fmla="*/ 1953794 w 3716836"/>
              <a:gd name="connsiteY1748" fmla="*/ 2333505 h 3503388"/>
              <a:gd name="connsiteX1749" fmla="*/ 1445835 w 3716836"/>
              <a:gd name="connsiteY1749" fmla="*/ 2321970 h 3503388"/>
              <a:gd name="connsiteX1750" fmla="*/ 1471567 w 3716836"/>
              <a:gd name="connsiteY1750" fmla="*/ 2328888 h 3503388"/>
              <a:gd name="connsiteX1751" fmla="*/ 1495559 w 3716836"/>
              <a:gd name="connsiteY1751" fmla="*/ 2360196 h 3503388"/>
              <a:gd name="connsiteX1752" fmla="*/ 1490432 w 3716836"/>
              <a:gd name="connsiteY1752" fmla="*/ 2399303 h 3503388"/>
              <a:gd name="connsiteX1753" fmla="*/ 1445737 w 3716836"/>
              <a:gd name="connsiteY1753" fmla="*/ 2425087 h 3503388"/>
              <a:gd name="connsiteX1754" fmla="*/ 1420009 w 3716836"/>
              <a:gd name="connsiteY1754" fmla="*/ 2418176 h 3503388"/>
              <a:gd name="connsiteX1755" fmla="*/ 1395992 w 3716836"/>
              <a:gd name="connsiteY1755" fmla="*/ 2386873 h 3503388"/>
              <a:gd name="connsiteX1756" fmla="*/ 1401143 w 3716836"/>
              <a:gd name="connsiteY1756" fmla="*/ 2347754 h 3503388"/>
              <a:gd name="connsiteX1757" fmla="*/ 1445835 w 3716836"/>
              <a:gd name="connsiteY1757" fmla="*/ 2321970 h 3503388"/>
              <a:gd name="connsiteX1758" fmla="*/ 1024280 w 3716836"/>
              <a:gd name="connsiteY1758" fmla="*/ 2311124 h 3503388"/>
              <a:gd name="connsiteX1759" fmla="*/ 1049671 w 3716836"/>
              <a:gd name="connsiteY1759" fmla="*/ 2317952 h 3503388"/>
              <a:gd name="connsiteX1760" fmla="*/ 1073349 w 3716836"/>
              <a:gd name="connsiteY1760" fmla="*/ 2348849 h 3503388"/>
              <a:gd name="connsiteX1761" fmla="*/ 1068296 w 3716836"/>
              <a:gd name="connsiteY1761" fmla="*/ 2387445 h 3503388"/>
              <a:gd name="connsiteX1762" fmla="*/ 1024193 w 3716836"/>
              <a:gd name="connsiteY1762" fmla="*/ 2412903 h 3503388"/>
              <a:gd name="connsiteX1763" fmla="*/ 998795 w 3716836"/>
              <a:gd name="connsiteY1763" fmla="*/ 2406075 h 3503388"/>
              <a:gd name="connsiteX1764" fmla="*/ 980170 w 3716836"/>
              <a:gd name="connsiteY1764" fmla="*/ 2336582 h 3503388"/>
              <a:gd name="connsiteX1765" fmla="*/ 1024280 w 3716836"/>
              <a:gd name="connsiteY1765" fmla="*/ 2311124 h 3503388"/>
              <a:gd name="connsiteX1766" fmla="*/ 2674536 w 3716836"/>
              <a:gd name="connsiteY1766" fmla="*/ 2303307 h 3503388"/>
              <a:gd name="connsiteX1767" fmla="*/ 2669075 w 3716836"/>
              <a:gd name="connsiteY1767" fmla="*/ 2304744 h 3503388"/>
              <a:gd name="connsiteX1768" fmla="*/ 2658733 w 3716836"/>
              <a:gd name="connsiteY1768" fmla="*/ 2309648 h 3503388"/>
              <a:gd name="connsiteX1769" fmla="*/ 2652316 w 3716836"/>
              <a:gd name="connsiteY1769" fmla="*/ 2316176 h 3503388"/>
              <a:gd name="connsiteX1770" fmla="*/ 2653014 w 3716836"/>
              <a:gd name="connsiteY1770" fmla="*/ 2325305 h 3503388"/>
              <a:gd name="connsiteX1771" fmla="*/ 2653013 w 3716836"/>
              <a:gd name="connsiteY1771" fmla="*/ 2325305 h 3503388"/>
              <a:gd name="connsiteX1772" fmla="*/ 2657689 w 3716836"/>
              <a:gd name="connsiteY1772" fmla="*/ 2335494 h 3503388"/>
              <a:gd name="connsiteX1773" fmla="*/ 2664231 w 3716836"/>
              <a:gd name="connsiteY1773" fmla="*/ 2341994 h 3503388"/>
              <a:gd name="connsiteX1774" fmla="*/ 2668056 w 3716836"/>
              <a:gd name="connsiteY1774" fmla="*/ 2342679 h 3503388"/>
              <a:gd name="connsiteX1775" fmla="*/ 2673427 w 3716836"/>
              <a:gd name="connsiteY1775" fmla="*/ 2341291 h 3503388"/>
              <a:gd name="connsiteX1776" fmla="*/ 2683958 w 3716836"/>
              <a:gd name="connsiteY1776" fmla="*/ 2336437 h 3503388"/>
              <a:gd name="connsiteX1777" fmla="*/ 2690504 w 3716836"/>
              <a:gd name="connsiteY1777" fmla="*/ 2329831 h 3503388"/>
              <a:gd name="connsiteX1778" fmla="*/ 2689712 w 3716836"/>
              <a:gd name="connsiteY1778" fmla="*/ 2320569 h 3503388"/>
              <a:gd name="connsiteX1779" fmla="*/ 2684854 w 3716836"/>
              <a:gd name="connsiteY1779" fmla="*/ 2310373 h 3503388"/>
              <a:gd name="connsiteX1780" fmla="*/ 2678253 w 3716836"/>
              <a:gd name="connsiteY1780" fmla="*/ 2303950 h 3503388"/>
              <a:gd name="connsiteX1781" fmla="*/ 2674536 w 3716836"/>
              <a:gd name="connsiteY1781" fmla="*/ 2303307 h 3503388"/>
              <a:gd name="connsiteX1782" fmla="*/ 831718 w 3716836"/>
              <a:gd name="connsiteY1782" fmla="*/ 2302866 h 3503388"/>
              <a:gd name="connsiteX1783" fmla="*/ 822815 w 3716836"/>
              <a:gd name="connsiteY1783" fmla="*/ 2307351 h 3503388"/>
              <a:gd name="connsiteX1784" fmla="*/ 797972 w 3716836"/>
              <a:gd name="connsiteY1784" fmla="*/ 2327026 h 3503388"/>
              <a:gd name="connsiteX1785" fmla="*/ 791593 w 3716836"/>
              <a:gd name="connsiteY1785" fmla="*/ 2334496 h 3503388"/>
              <a:gd name="connsiteX1786" fmla="*/ 793662 w 3716836"/>
              <a:gd name="connsiteY1786" fmla="*/ 2344093 h 3503388"/>
              <a:gd name="connsiteX1787" fmla="*/ 804466 w 3716836"/>
              <a:gd name="connsiteY1787" fmla="*/ 2361878 h 3503388"/>
              <a:gd name="connsiteX1788" fmla="*/ 810676 w 3716836"/>
              <a:gd name="connsiteY1788" fmla="*/ 2367728 h 3503388"/>
              <a:gd name="connsiteX1789" fmla="*/ 814575 w 3716836"/>
              <a:gd name="connsiteY1789" fmla="*/ 2368433 h 3503388"/>
              <a:gd name="connsiteX1790" fmla="*/ 819202 w 3716836"/>
              <a:gd name="connsiteY1790" fmla="*/ 2367422 h 3503388"/>
              <a:gd name="connsiteX1791" fmla="*/ 842065 w 3716836"/>
              <a:gd name="connsiteY1791" fmla="*/ 2360718 h 3503388"/>
              <a:gd name="connsiteX1792" fmla="*/ 850466 w 3716836"/>
              <a:gd name="connsiteY1792" fmla="*/ 2354645 h 3503388"/>
              <a:gd name="connsiteX1793" fmla="*/ 850158 w 3716836"/>
              <a:gd name="connsiteY1793" fmla="*/ 2344287 h 3503388"/>
              <a:gd name="connsiteX1794" fmla="*/ 842780 w 3716836"/>
              <a:gd name="connsiteY1794" fmla="*/ 2314304 h 3503388"/>
              <a:gd name="connsiteX1795" fmla="*/ 835355 w 3716836"/>
              <a:gd name="connsiteY1795" fmla="*/ 2303481 h 3503388"/>
              <a:gd name="connsiteX1796" fmla="*/ 831718 w 3716836"/>
              <a:gd name="connsiteY1796" fmla="*/ 2302866 h 3503388"/>
              <a:gd name="connsiteX1797" fmla="*/ 2250982 w 3716836"/>
              <a:gd name="connsiteY1797" fmla="*/ 2296729 h 3503388"/>
              <a:gd name="connsiteX1798" fmla="*/ 2245953 w 3716836"/>
              <a:gd name="connsiteY1798" fmla="*/ 2297935 h 3503388"/>
              <a:gd name="connsiteX1799" fmla="*/ 2241727 w 3716836"/>
              <a:gd name="connsiteY1799" fmla="*/ 2299937 h 3503388"/>
              <a:gd name="connsiteX1800" fmla="*/ 2235767 w 3716836"/>
              <a:gd name="connsiteY1800" fmla="*/ 2306284 h 3503388"/>
              <a:gd name="connsiteX1801" fmla="*/ 2236241 w 3716836"/>
              <a:gd name="connsiteY1801" fmla="*/ 2314983 h 3503388"/>
              <a:gd name="connsiteX1802" fmla="*/ 2238312 w 3716836"/>
              <a:gd name="connsiteY1802" fmla="*/ 2319522 h 3503388"/>
              <a:gd name="connsiteX1803" fmla="*/ 2244663 w 3716836"/>
              <a:gd name="connsiteY1803" fmla="*/ 2325611 h 3503388"/>
              <a:gd name="connsiteX1804" fmla="*/ 2248519 w 3716836"/>
              <a:gd name="connsiteY1804" fmla="*/ 2326301 h 3503388"/>
              <a:gd name="connsiteX1805" fmla="*/ 2253444 w 3716836"/>
              <a:gd name="connsiteY1805" fmla="*/ 2325150 h 3503388"/>
              <a:gd name="connsiteX1806" fmla="*/ 2257754 w 3716836"/>
              <a:gd name="connsiteY1806" fmla="*/ 2323163 h 3503388"/>
              <a:gd name="connsiteX1807" fmla="*/ 2263846 w 3716836"/>
              <a:gd name="connsiteY1807" fmla="*/ 2316740 h 3503388"/>
              <a:gd name="connsiteX1808" fmla="*/ 2263282 w 3716836"/>
              <a:gd name="connsiteY1808" fmla="*/ 2307909 h 3503388"/>
              <a:gd name="connsiteX1809" fmla="*/ 2261130 w 3716836"/>
              <a:gd name="connsiteY1809" fmla="*/ 2303370 h 3503388"/>
              <a:gd name="connsiteX1810" fmla="*/ 2254713 w 3716836"/>
              <a:gd name="connsiteY1810" fmla="*/ 2297378 h 3503388"/>
              <a:gd name="connsiteX1811" fmla="*/ 2250982 w 3716836"/>
              <a:gd name="connsiteY1811" fmla="*/ 2296729 h 3503388"/>
              <a:gd name="connsiteX1812" fmla="*/ 3599189 w 3716836"/>
              <a:gd name="connsiteY1812" fmla="*/ 2294930 h 3503388"/>
              <a:gd name="connsiteX1813" fmla="*/ 3604622 w 3716836"/>
              <a:gd name="connsiteY1813" fmla="*/ 2296388 h 3503388"/>
              <a:gd name="connsiteX1814" fmla="*/ 3608594 w 3716836"/>
              <a:gd name="connsiteY1814" fmla="*/ 2311229 h 3503388"/>
              <a:gd name="connsiteX1815" fmla="*/ 3599168 w 3716836"/>
              <a:gd name="connsiteY1815" fmla="*/ 2316677 h 3503388"/>
              <a:gd name="connsiteX1816" fmla="*/ 3593735 w 3716836"/>
              <a:gd name="connsiteY1816" fmla="*/ 2315220 h 3503388"/>
              <a:gd name="connsiteX1817" fmla="*/ 3589763 w 3716836"/>
              <a:gd name="connsiteY1817" fmla="*/ 2300377 h 3503388"/>
              <a:gd name="connsiteX1818" fmla="*/ 3599189 w 3716836"/>
              <a:gd name="connsiteY1818" fmla="*/ 2294930 h 3503388"/>
              <a:gd name="connsiteX1819" fmla="*/ 1827637 w 3716836"/>
              <a:gd name="connsiteY1819" fmla="*/ 2289322 h 3503388"/>
              <a:gd name="connsiteX1820" fmla="*/ 1823382 w 3716836"/>
              <a:gd name="connsiteY1820" fmla="*/ 2290243 h 3503388"/>
              <a:gd name="connsiteX1821" fmla="*/ 1822775 w 3716836"/>
              <a:gd name="connsiteY1821" fmla="*/ 2290523 h 3503388"/>
              <a:gd name="connsiteX1822" fmla="*/ 1816704 w 3716836"/>
              <a:gd name="connsiteY1822" fmla="*/ 2296973 h 3503388"/>
              <a:gd name="connsiteX1823" fmla="*/ 1816865 w 3716836"/>
              <a:gd name="connsiteY1823" fmla="*/ 2305657 h 3503388"/>
              <a:gd name="connsiteX1824" fmla="*/ 1827483 w 3716836"/>
              <a:gd name="connsiteY1824" fmla="*/ 2312394 h 3503388"/>
              <a:gd name="connsiteX1825" fmla="*/ 1831873 w 3716836"/>
              <a:gd name="connsiteY1825" fmla="*/ 2311411 h 3503388"/>
              <a:gd name="connsiteX1826" fmla="*/ 1832885 w 3716836"/>
              <a:gd name="connsiteY1826" fmla="*/ 2310936 h 3503388"/>
              <a:gd name="connsiteX1827" fmla="*/ 1838694 w 3716836"/>
              <a:gd name="connsiteY1827" fmla="*/ 2304618 h 3503388"/>
              <a:gd name="connsiteX1828" fmla="*/ 1838248 w 3716836"/>
              <a:gd name="connsiteY1828" fmla="*/ 2296053 h 3503388"/>
              <a:gd name="connsiteX1829" fmla="*/ 1827637 w 3716836"/>
              <a:gd name="connsiteY1829" fmla="*/ 2289322 h 3503388"/>
              <a:gd name="connsiteX1830" fmla="*/ 3302986 w 3716836"/>
              <a:gd name="connsiteY1830" fmla="*/ 2287663 h 3503388"/>
              <a:gd name="connsiteX1831" fmla="*/ 3329046 w 3716836"/>
              <a:gd name="connsiteY1831" fmla="*/ 2294673 h 3503388"/>
              <a:gd name="connsiteX1832" fmla="*/ 3353383 w 3716836"/>
              <a:gd name="connsiteY1832" fmla="*/ 2326379 h 3503388"/>
              <a:gd name="connsiteX1833" fmla="*/ 3348162 w 3716836"/>
              <a:gd name="connsiteY1833" fmla="*/ 2366006 h 3503388"/>
              <a:gd name="connsiteX1834" fmla="*/ 3302894 w 3716836"/>
              <a:gd name="connsiteY1834" fmla="*/ 2392126 h 3503388"/>
              <a:gd name="connsiteX1835" fmla="*/ 3276828 w 3716836"/>
              <a:gd name="connsiteY1835" fmla="*/ 2385123 h 3503388"/>
              <a:gd name="connsiteX1836" fmla="*/ 3276828 w 3716836"/>
              <a:gd name="connsiteY1836" fmla="*/ 2385125 h 3503388"/>
              <a:gd name="connsiteX1837" fmla="*/ 3257711 w 3716836"/>
              <a:gd name="connsiteY1837" fmla="*/ 2313790 h 3503388"/>
              <a:gd name="connsiteX1838" fmla="*/ 3302986 w 3716836"/>
              <a:gd name="connsiteY1838" fmla="*/ 2287663 h 3503388"/>
              <a:gd name="connsiteX1839" fmla="*/ 1320515 w 3716836"/>
              <a:gd name="connsiteY1839" fmla="*/ 2280730 h 3503388"/>
              <a:gd name="connsiteX1840" fmla="*/ 1344068 w 3716836"/>
              <a:gd name="connsiteY1840" fmla="*/ 2287063 h 3503388"/>
              <a:gd name="connsiteX1841" fmla="*/ 1366047 w 3716836"/>
              <a:gd name="connsiteY1841" fmla="*/ 2315715 h 3503388"/>
              <a:gd name="connsiteX1842" fmla="*/ 1361332 w 3716836"/>
              <a:gd name="connsiteY1842" fmla="*/ 2351507 h 3503388"/>
              <a:gd name="connsiteX1843" fmla="*/ 1320430 w 3716836"/>
              <a:gd name="connsiteY1843" fmla="*/ 2375108 h 3503388"/>
              <a:gd name="connsiteX1844" fmla="*/ 1296877 w 3716836"/>
              <a:gd name="connsiteY1844" fmla="*/ 2368776 h 3503388"/>
              <a:gd name="connsiteX1845" fmla="*/ 1274898 w 3716836"/>
              <a:gd name="connsiteY1845" fmla="*/ 2340125 h 3503388"/>
              <a:gd name="connsiteX1846" fmla="*/ 1279613 w 3716836"/>
              <a:gd name="connsiteY1846" fmla="*/ 2304332 h 3503388"/>
              <a:gd name="connsiteX1847" fmla="*/ 1320515 w 3716836"/>
              <a:gd name="connsiteY1847" fmla="*/ 2280730 h 3503388"/>
              <a:gd name="connsiteX1848" fmla="*/ 260192 w 3716836"/>
              <a:gd name="connsiteY1848" fmla="*/ 2274237 h 3503388"/>
              <a:gd name="connsiteX1849" fmla="*/ 255526 w 3716836"/>
              <a:gd name="connsiteY1849" fmla="*/ 2275269 h 3503388"/>
              <a:gd name="connsiteX1850" fmla="*/ 229930 w 3716836"/>
              <a:gd name="connsiteY1850" fmla="*/ 2281609 h 3503388"/>
              <a:gd name="connsiteX1851" fmla="*/ 220207 w 3716836"/>
              <a:gd name="connsiteY1851" fmla="*/ 2288514 h 3503388"/>
              <a:gd name="connsiteX1852" fmla="*/ 222397 w 3716836"/>
              <a:gd name="connsiteY1852" fmla="*/ 2300239 h 3503388"/>
              <a:gd name="connsiteX1853" fmla="*/ 234285 w 3716836"/>
              <a:gd name="connsiteY1853" fmla="*/ 2319564 h 3503388"/>
              <a:gd name="connsiteX1854" fmla="*/ 241996 w 3716836"/>
              <a:gd name="connsiteY1854" fmla="*/ 2326525 h 3503388"/>
              <a:gd name="connsiteX1855" fmla="*/ 241995 w 3716836"/>
              <a:gd name="connsiteY1855" fmla="*/ 2326524 h 3503388"/>
              <a:gd name="connsiteX1856" fmla="*/ 244688 w 3716836"/>
              <a:gd name="connsiteY1856" fmla="*/ 2326853 h 3503388"/>
              <a:gd name="connsiteX1857" fmla="*/ 252077 w 3716836"/>
              <a:gd name="connsiteY1857" fmla="*/ 2324027 h 3503388"/>
              <a:gd name="connsiteX1858" fmla="*/ 271121 w 3716836"/>
              <a:gd name="connsiteY1858" fmla="*/ 2311264 h 3503388"/>
              <a:gd name="connsiteX1859" fmla="*/ 276777 w 3716836"/>
              <a:gd name="connsiteY1859" fmla="*/ 2304912 h 3503388"/>
              <a:gd name="connsiteX1860" fmla="*/ 276261 w 3716836"/>
              <a:gd name="connsiteY1860" fmla="*/ 2296430 h 3503388"/>
              <a:gd name="connsiteX1861" fmla="*/ 270838 w 3716836"/>
              <a:gd name="connsiteY1861" fmla="*/ 2282279 h 3503388"/>
              <a:gd name="connsiteX1862" fmla="*/ 264802 w 3716836"/>
              <a:gd name="connsiteY1862" fmla="*/ 2275242 h 3503388"/>
              <a:gd name="connsiteX1863" fmla="*/ 260192 w 3716836"/>
              <a:gd name="connsiteY1863" fmla="*/ 2274237 h 3503388"/>
              <a:gd name="connsiteX1864" fmla="*/ 55827 w 3716836"/>
              <a:gd name="connsiteY1864" fmla="*/ 2274082 h 3503388"/>
              <a:gd name="connsiteX1865" fmla="*/ 65452 w 3716836"/>
              <a:gd name="connsiteY1865" fmla="*/ 2276670 h 3503388"/>
              <a:gd name="connsiteX1866" fmla="*/ 74424 w 3716836"/>
              <a:gd name="connsiteY1866" fmla="*/ 2288373 h 3503388"/>
              <a:gd name="connsiteX1867" fmla="*/ 72499 w 3716836"/>
              <a:gd name="connsiteY1867" fmla="*/ 2303000 h 3503388"/>
              <a:gd name="connsiteX1868" fmla="*/ 55785 w 3716836"/>
              <a:gd name="connsiteY1868" fmla="*/ 2312646 h 3503388"/>
              <a:gd name="connsiteX1869" fmla="*/ 46160 w 3716836"/>
              <a:gd name="connsiteY1869" fmla="*/ 2310057 h 3503388"/>
              <a:gd name="connsiteX1870" fmla="*/ 46161 w 3716836"/>
              <a:gd name="connsiteY1870" fmla="*/ 2310057 h 3503388"/>
              <a:gd name="connsiteX1871" fmla="*/ 37185 w 3716836"/>
              <a:gd name="connsiteY1871" fmla="*/ 2298354 h 3503388"/>
              <a:gd name="connsiteX1872" fmla="*/ 39113 w 3716836"/>
              <a:gd name="connsiteY1872" fmla="*/ 2283735 h 3503388"/>
              <a:gd name="connsiteX1873" fmla="*/ 55827 w 3716836"/>
              <a:gd name="connsiteY1873" fmla="*/ 2274082 h 3503388"/>
              <a:gd name="connsiteX1874" fmla="*/ 701988 w 3716836"/>
              <a:gd name="connsiteY1874" fmla="*/ 2270750 h 3503388"/>
              <a:gd name="connsiteX1875" fmla="*/ 694386 w 3716836"/>
              <a:gd name="connsiteY1875" fmla="*/ 2273770 h 3503388"/>
              <a:gd name="connsiteX1876" fmla="*/ 676413 w 3716836"/>
              <a:gd name="connsiteY1876" fmla="*/ 2285926 h 3503388"/>
              <a:gd name="connsiteX1877" fmla="*/ 670376 w 3716836"/>
              <a:gd name="connsiteY1877" fmla="*/ 2293068 h 3503388"/>
              <a:gd name="connsiteX1878" fmla="*/ 671963 w 3716836"/>
              <a:gd name="connsiteY1878" fmla="*/ 2302289 h 3503388"/>
              <a:gd name="connsiteX1879" fmla="*/ 678965 w 3716836"/>
              <a:gd name="connsiteY1879" fmla="*/ 2314383 h 3503388"/>
              <a:gd name="connsiteX1880" fmla="*/ 688977 w 3716836"/>
              <a:gd name="connsiteY1880" fmla="*/ 2320722 h 3503388"/>
              <a:gd name="connsiteX1881" fmla="*/ 693521 w 3716836"/>
              <a:gd name="connsiteY1881" fmla="*/ 2319738 h 3503388"/>
              <a:gd name="connsiteX1882" fmla="*/ 711065 w 3716836"/>
              <a:gd name="connsiteY1882" fmla="*/ 2314061 h 3503388"/>
              <a:gd name="connsiteX1883" fmla="*/ 718803 w 3716836"/>
              <a:gd name="connsiteY1883" fmla="*/ 2308043 h 3503388"/>
              <a:gd name="connsiteX1884" fmla="*/ 718727 w 3716836"/>
              <a:gd name="connsiteY1884" fmla="*/ 2298236 h 3503388"/>
              <a:gd name="connsiteX1885" fmla="*/ 712927 w 3716836"/>
              <a:gd name="connsiteY1885" fmla="*/ 2280130 h 3503388"/>
              <a:gd name="connsiteX1886" fmla="*/ 705576 w 3716836"/>
              <a:gd name="connsiteY1886" fmla="*/ 2271350 h 3503388"/>
              <a:gd name="connsiteX1887" fmla="*/ 701988 w 3716836"/>
              <a:gd name="connsiteY1887" fmla="*/ 2270750 h 3503388"/>
              <a:gd name="connsiteX1888" fmla="*/ 2976870 w 3716836"/>
              <a:gd name="connsiteY1888" fmla="*/ 2260135 h 3503388"/>
              <a:gd name="connsiteX1889" fmla="*/ 2970317 w 3716836"/>
              <a:gd name="connsiteY1889" fmla="*/ 2262284 h 3503388"/>
              <a:gd name="connsiteX1890" fmla="*/ 2950886 w 3716836"/>
              <a:gd name="connsiteY1890" fmla="*/ 2272418 h 3503388"/>
              <a:gd name="connsiteX1891" fmla="*/ 2944037 w 3716836"/>
              <a:gd name="connsiteY1891" fmla="*/ 2279168 h 3503388"/>
              <a:gd name="connsiteX1892" fmla="*/ 2945063 w 3716836"/>
              <a:gd name="connsiteY1892" fmla="*/ 2288737 h 3503388"/>
              <a:gd name="connsiteX1893" fmla="*/ 2945064 w 3716836"/>
              <a:gd name="connsiteY1893" fmla="*/ 2288737 h 3503388"/>
              <a:gd name="connsiteX1894" fmla="*/ 2952763 w 3716836"/>
              <a:gd name="connsiteY1894" fmla="*/ 2305343 h 3503388"/>
              <a:gd name="connsiteX1895" fmla="*/ 2959427 w 3716836"/>
              <a:gd name="connsiteY1895" fmla="*/ 2312304 h 3503388"/>
              <a:gd name="connsiteX1896" fmla="*/ 2963295 w 3716836"/>
              <a:gd name="connsiteY1896" fmla="*/ 2313000 h 3503388"/>
              <a:gd name="connsiteX1897" fmla="*/ 2969024 w 3716836"/>
              <a:gd name="connsiteY1897" fmla="*/ 2311404 h 3503388"/>
              <a:gd name="connsiteX1898" fmla="*/ 2989362 w 3716836"/>
              <a:gd name="connsiteY1898" fmla="*/ 2303020 h 3503388"/>
              <a:gd name="connsiteX1899" fmla="*/ 2997061 w 3716836"/>
              <a:gd name="connsiteY1899" fmla="*/ 2296297 h 3503388"/>
              <a:gd name="connsiteX1900" fmla="*/ 2995963 w 3716836"/>
              <a:gd name="connsiteY1900" fmla="*/ 2286130 h 3503388"/>
              <a:gd name="connsiteX1901" fmla="*/ 2987482 w 3716836"/>
              <a:gd name="connsiteY1901" fmla="*/ 2268045 h 3503388"/>
              <a:gd name="connsiteX1902" fmla="*/ 2980396 w 3716836"/>
              <a:gd name="connsiteY1902" fmla="*/ 2260707 h 3503388"/>
              <a:gd name="connsiteX1903" fmla="*/ 2976870 w 3716836"/>
              <a:gd name="connsiteY1903" fmla="*/ 2260135 h 3503388"/>
              <a:gd name="connsiteX1904" fmla="*/ 2548570 w 3716836"/>
              <a:gd name="connsiteY1904" fmla="*/ 2259592 h 3503388"/>
              <a:gd name="connsiteX1905" fmla="*/ 2543290 w 3716836"/>
              <a:gd name="connsiteY1905" fmla="*/ 2260930 h 3503388"/>
              <a:gd name="connsiteX1906" fmla="*/ 2535430 w 3716836"/>
              <a:gd name="connsiteY1906" fmla="*/ 2264654 h 3503388"/>
              <a:gd name="connsiteX1907" fmla="*/ 2529215 w 3716836"/>
              <a:gd name="connsiteY1907" fmla="*/ 2271100 h 3503388"/>
              <a:gd name="connsiteX1908" fmla="*/ 2529798 w 3716836"/>
              <a:gd name="connsiteY1908" fmla="*/ 2280027 h 3503388"/>
              <a:gd name="connsiteX1909" fmla="*/ 2533511 w 3716836"/>
              <a:gd name="connsiteY1909" fmla="*/ 2288243 h 3503388"/>
              <a:gd name="connsiteX1910" fmla="*/ 2539945 w 3716836"/>
              <a:gd name="connsiteY1910" fmla="*/ 2294617 h 3503388"/>
              <a:gd name="connsiteX1911" fmla="*/ 2543837 w 3716836"/>
              <a:gd name="connsiteY1911" fmla="*/ 2295322 h 3503388"/>
              <a:gd name="connsiteX1912" fmla="*/ 2548984 w 3716836"/>
              <a:gd name="connsiteY1912" fmla="*/ 2294053 h 3503388"/>
              <a:gd name="connsiteX1913" fmla="*/ 2557071 w 3716836"/>
              <a:gd name="connsiteY1913" fmla="*/ 2290369 h 3503388"/>
              <a:gd name="connsiteX1914" fmla="*/ 2557072 w 3716836"/>
              <a:gd name="connsiteY1914" fmla="*/ 2290369 h 3503388"/>
              <a:gd name="connsiteX1915" fmla="*/ 2563457 w 3716836"/>
              <a:gd name="connsiteY1915" fmla="*/ 2283827 h 3503388"/>
              <a:gd name="connsiteX1916" fmla="*/ 2562749 w 3716836"/>
              <a:gd name="connsiteY1916" fmla="*/ 2274718 h 3503388"/>
              <a:gd name="connsiteX1917" fmla="*/ 2558819 w 3716836"/>
              <a:gd name="connsiteY1917" fmla="*/ 2266481 h 3503388"/>
              <a:gd name="connsiteX1918" fmla="*/ 2552294 w 3716836"/>
              <a:gd name="connsiteY1918" fmla="*/ 2260232 h 3503388"/>
              <a:gd name="connsiteX1919" fmla="*/ 2548570 w 3716836"/>
              <a:gd name="connsiteY1919" fmla="*/ 2259592 h 3503388"/>
              <a:gd name="connsiteX1920" fmla="*/ 2125327 w 3716836"/>
              <a:gd name="connsiteY1920" fmla="*/ 2252763 h 3503388"/>
              <a:gd name="connsiteX1921" fmla="*/ 2120393 w 3716836"/>
              <a:gd name="connsiteY1921" fmla="*/ 2253920 h 3503388"/>
              <a:gd name="connsiteX1922" fmla="*/ 2117829 w 3716836"/>
              <a:gd name="connsiteY1922" fmla="*/ 2255133 h 3503388"/>
              <a:gd name="connsiteX1923" fmla="*/ 2111964 w 3716836"/>
              <a:gd name="connsiteY1923" fmla="*/ 2261431 h 3503388"/>
              <a:gd name="connsiteX1924" fmla="*/ 2112386 w 3716836"/>
              <a:gd name="connsiteY1924" fmla="*/ 2270023 h 3503388"/>
              <a:gd name="connsiteX1925" fmla="*/ 2113477 w 3716836"/>
              <a:gd name="connsiteY1925" fmla="*/ 2272395 h 3503388"/>
              <a:gd name="connsiteX1926" fmla="*/ 2119782 w 3716836"/>
              <a:gd name="connsiteY1926" fmla="*/ 2278315 h 3503388"/>
              <a:gd name="connsiteX1927" fmla="*/ 2123604 w 3716836"/>
              <a:gd name="connsiteY1927" fmla="*/ 2278992 h 3503388"/>
              <a:gd name="connsiteX1928" fmla="*/ 2128413 w 3716836"/>
              <a:gd name="connsiteY1928" fmla="*/ 2277898 h 3503388"/>
              <a:gd name="connsiteX1929" fmla="*/ 2131084 w 3716836"/>
              <a:gd name="connsiteY1929" fmla="*/ 2276656 h 3503388"/>
              <a:gd name="connsiteX1930" fmla="*/ 2137022 w 3716836"/>
              <a:gd name="connsiteY1930" fmla="*/ 2270296 h 3503388"/>
              <a:gd name="connsiteX1931" fmla="*/ 2137023 w 3716836"/>
              <a:gd name="connsiteY1931" fmla="*/ 2270296 h 3503388"/>
              <a:gd name="connsiteX1932" fmla="*/ 2136532 w 3716836"/>
              <a:gd name="connsiteY1932" fmla="*/ 2261613 h 3503388"/>
              <a:gd name="connsiteX1933" fmla="*/ 2135391 w 3716836"/>
              <a:gd name="connsiteY1933" fmla="*/ 2259220 h 3503388"/>
              <a:gd name="connsiteX1934" fmla="*/ 2129016 w 3716836"/>
              <a:gd name="connsiteY1934" fmla="*/ 2253397 h 3503388"/>
              <a:gd name="connsiteX1935" fmla="*/ 2125327 w 3716836"/>
              <a:gd name="connsiteY1935" fmla="*/ 2252763 h 3503388"/>
              <a:gd name="connsiteX1936" fmla="*/ 3473880 w 3716836"/>
              <a:gd name="connsiteY1936" fmla="*/ 2245622 h 3503388"/>
              <a:gd name="connsiteX1937" fmla="*/ 3481147 w 3716836"/>
              <a:gd name="connsiteY1937" fmla="*/ 2247573 h 3503388"/>
              <a:gd name="connsiteX1938" fmla="*/ 3481148 w 3716836"/>
              <a:gd name="connsiteY1938" fmla="*/ 2247573 h 3503388"/>
              <a:gd name="connsiteX1939" fmla="*/ 3487938 w 3716836"/>
              <a:gd name="connsiteY1939" fmla="*/ 2256418 h 3503388"/>
              <a:gd name="connsiteX1940" fmla="*/ 3486480 w 3716836"/>
              <a:gd name="connsiteY1940" fmla="*/ 2267478 h 3503388"/>
              <a:gd name="connsiteX1941" fmla="*/ 3473856 w 3716836"/>
              <a:gd name="connsiteY1941" fmla="*/ 2274768 h 3503388"/>
              <a:gd name="connsiteX1942" fmla="*/ 3466585 w 3716836"/>
              <a:gd name="connsiteY1942" fmla="*/ 2272807 h 3503388"/>
              <a:gd name="connsiteX1943" fmla="*/ 3461246 w 3716836"/>
              <a:gd name="connsiteY1943" fmla="*/ 2252909 h 3503388"/>
              <a:gd name="connsiteX1944" fmla="*/ 3473880 w 3716836"/>
              <a:gd name="connsiteY1944" fmla="*/ 2245622 h 3503388"/>
              <a:gd name="connsiteX1945" fmla="*/ 1195198 w 3716836"/>
              <a:gd name="connsiteY1945" fmla="*/ 2240501 h 3503388"/>
              <a:gd name="connsiteX1946" fmla="*/ 1216059 w 3716836"/>
              <a:gd name="connsiteY1946" fmla="*/ 2246110 h 3503388"/>
              <a:gd name="connsiteX1947" fmla="*/ 1231357 w 3716836"/>
              <a:gd name="connsiteY1947" fmla="*/ 2303216 h 3503388"/>
              <a:gd name="connsiteX1948" fmla="*/ 1195115 w 3716836"/>
              <a:gd name="connsiteY1948" fmla="*/ 2324118 h 3503388"/>
              <a:gd name="connsiteX1949" fmla="*/ 1174254 w 3716836"/>
              <a:gd name="connsiteY1949" fmla="*/ 2318510 h 3503388"/>
              <a:gd name="connsiteX1950" fmla="*/ 1154781 w 3716836"/>
              <a:gd name="connsiteY1950" fmla="*/ 2293124 h 3503388"/>
              <a:gd name="connsiteX1951" fmla="*/ 1158959 w 3716836"/>
              <a:gd name="connsiteY1951" fmla="*/ 2261404 h 3503388"/>
              <a:gd name="connsiteX1952" fmla="*/ 1195198 w 3716836"/>
              <a:gd name="connsiteY1952" fmla="*/ 2240501 h 3503388"/>
              <a:gd name="connsiteX1953" fmla="*/ 573550 w 3716836"/>
              <a:gd name="connsiteY1953" fmla="*/ 2236533 h 3503388"/>
              <a:gd name="connsiteX1954" fmla="*/ 566934 w 3716836"/>
              <a:gd name="connsiteY1954" fmla="*/ 2238724 h 3503388"/>
              <a:gd name="connsiteX1955" fmla="*/ 555761 w 3716836"/>
              <a:gd name="connsiteY1955" fmla="*/ 2245572 h 3503388"/>
              <a:gd name="connsiteX1956" fmla="*/ 550045 w 3716836"/>
              <a:gd name="connsiteY1956" fmla="*/ 2252343 h 3503388"/>
              <a:gd name="connsiteX1957" fmla="*/ 551136 w 3716836"/>
              <a:gd name="connsiteY1957" fmla="*/ 2261145 h 3503388"/>
              <a:gd name="connsiteX1958" fmla="*/ 551137 w 3716836"/>
              <a:gd name="connsiteY1958" fmla="*/ 2261147 h 3503388"/>
              <a:gd name="connsiteX1959" fmla="*/ 554621 w 3716836"/>
              <a:gd name="connsiteY1959" fmla="*/ 2267660 h 3503388"/>
              <a:gd name="connsiteX1960" fmla="*/ 564604 w 3716836"/>
              <a:gd name="connsiteY1960" fmla="*/ 2273951 h 3503388"/>
              <a:gd name="connsiteX1961" fmla="*/ 568998 w 3716836"/>
              <a:gd name="connsiteY1961" fmla="*/ 2273038 h 3503388"/>
              <a:gd name="connsiteX1962" fmla="*/ 580530 w 3716836"/>
              <a:gd name="connsiteY1962" fmla="*/ 2269007 h 3503388"/>
              <a:gd name="connsiteX1963" fmla="*/ 587679 w 3716836"/>
              <a:gd name="connsiteY1963" fmla="*/ 2262980 h 3503388"/>
              <a:gd name="connsiteX1964" fmla="*/ 587662 w 3716836"/>
              <a:gd name="connsiteY1964" fmla="*/ 2253634 h 3503388"/>
              <a:gd name="connsiteX1965" fmla="*/ 584154 w 3716836"/>
              <a:gd name="connsiteY1965" fmla="*/ 2244427 h 3503388"/>
              <a:gd name="connsiteX1966" fmla="*/ 577026 w 3716836"/>
              <a:gd name="connsiteY1966" fmla="*/ 2237091 h 3503388"/>
              <a:gd name="connsiteX1967" fmla="*/ 573550 w 3716836"/>
              <a:gd name="connsiteY1967" fmla="*/ 2236533 h 3503388"/>
              <a:gd name="connsiteX1968" fmla="*/ 3177678 w 3716836"/>
              <a:gd name="connsiteY1968" fmla="*/ 2234322 h 3503388"/>
              <a:gd name="connsiteX1969" fmla="*/ 3207598 w 3716836"/>
              <a:gd name="connsiteY1969" fmla="*/ 2242363 h 3503388"/>
              <a:gd name="connsiteX1970" fmla="*/ 3229543 w 3716836"/>
              <a:gd name="connsiteY1970" fmla="*/ 2324266 h 3503388"/>
              <a:gd name="connsiteX1971" fmla="*/ 3177570 w 3716836"/>
              <a:gd name="connsiteY1971" fmla="*/ 2354247 h 3503388"/>
              <a:gd name="connsiteX1972" fmla="*/ 3147647 w 3716836"/>
              <a:gd name="connsiteY1972" fmla="*/ 2346206 h 3503388"/>
              <a:gd name="connsiteX1973" fmla="*/ 3125701 w 3716836"/>
              <a:gd name="connsiteY1973" fmla="*/ 2264305 h 3503388"/>
              <a:gd name="connsiteX1974" fmla="*/ 3177678 w 3716836"/>
              <a:gd name="connsiteY1974" fmla="*/ 2234322 h 3503388"/>
              <a:gd name="connsiteX1975" fmla="*/ 2847638 w 3716836"/>
              <a:gd name="connsiteY1975" fmla="*/ 2220827 h 3503388"/>
              <a:gd name="connsiteX1976" fmla="*/ 2841815 w 3716836"/>
              <a:gd name="connsiteY1976" fmla="*/ 2222480 h 3503388"/>
              <a:gd name="connsiteX1977" fmla="*/ 2828204 w 3716836"/>
              <a:gd name="connsiteY1977" fmla="*/ 2229126 h 3503388"/>
              <a:gd name="connsiteX1978" fmla="*/ 2821648 w 3716836"/>
              <a:gd name="connsiteY1978" fmla="*/ 2235717 h 3503388"/>
              <a:gd name="connsiteX1979" fmla="*/ 2822429 w 3716836"/>
              <a:gd name="connsiteY1979" fmla="*/ 2244980 h 3503388"/>
              <a:gd name="connsiteX1980" fmla="*/ 2828078 w 3716836"/>
              <a:gd name="connsiteY1980" fmla="*/ 2257360 h 3503388"/>
              <a:gd name="connsiteX1981" fmla="*/ 2834666 w 3716836"/>
              <a:gd name="connsiteY1981" fmla="*/ 2264062 h 3503388"/>
              <a:gd name="connsiteX1982" fmla="*/ 2838520 w 3716836"/>
              <a:gd name="connsiteY1982" fmla="*/ 2264752 h 3503388"/>
              <a:gd name="connsiteX1983" fmla="*/ 2844033 w 3716836"/>
              <a:gd name="connsiteY1983" fmla="*/ 2263280 h 3503388"/>
              <a:gd name="connsiteX1984" fmla="*/ 2858020 w 3716836"/>
              <a:gd name="connsiteY1984" fmla="*/ 2257067 h 3503388"/>
              <a:gd name="connsiteX1985" fmla="*/ 2858019 w 3716836"/>
              <a:gd name="connsiteY1985" fmla="*/ 2257067 h 3503388"/>
              <a:gd name="connsiteX1986" fmla="*/ 2864962 w 3716836"/>
              <a:gd name="connsiteY1986" fmla="*/ 2250420 h 3503388"/>
              <a:gd name="connsiteX1987" fmla="*/ 2864084 w 3716836"/>
              <a:gd name="connsiteY1987" fmla="*/ 2240843 h 3503388"/>
              <a:gd name="connsiteX1988" fmla="*/ 2858051 w 3716836"/>
              <a:gd name="connsiteY1988" fmla="*/ 2228136 h 3503388"/>
              <a:gd name="connsiteX1989" fmla="*/ 2851279 w 3716836"/>
              <a:gd name="connsiteY1989" fmla="*/ 2221440 h 3503388"/>
              <a:gd name="connsiteX1990" fmla="*/ 2847638 w 3716836"/>
              <a:gd name="connsiteY1990" fmla="*/ 2220827 h 3503388"/>
              <a:gd name="connsiteX1991" fmla="*/ 2422564 w 3716836"/>
              <a:gd name="connsiteY1991" fmla="*/ 2215959 h 3503388"/>
              <a:gd name="connsiteX1992" fmla="*/ 2417451 w 3716836"/>
              <a:gd name="connsiteY1992" fmla="*/ 2217206 h 3503388"/>
              <a:gd name="connsiteX1993" fmla="*/ 2411593 w 3716836"/>
              <a:gd name="connsiteY1993" fmla="*/ 2219956 h 3503388"/>
              <a:gd name="connsiteX1994" fmla="*/ 2405487 w 3716836"/>
              <a:gd name="connsiteY1994" fmla="*/ 2226336 h 3503388"/>
              <a:gd name="connsiteX1995" fmla="*/ 2405996 w 3716836"/>
              <a:gd name="connsiteY1995" fmla="*/ 2235152 h 3503388"/>
              <a:gd name="connsiteX1996" fmla="*/ 2408545 w 3716836"/>
              <a:gd name="connsiteY1996" fmla="*/ 2240761 h 3503388"/>
              <a:gd name="connsiteX1997" fmla="*/ 2414933 w 3716836"/>
              <a:gd name="connsiteY1997" fmla="*/ 2246954 h 3503388"/>
              <a:gd name="connsiteX1998" fmla="*/ 2418793 w 3716836"/>
              <a:gd name="connsiteY1998" fmla="*/ 2247645 h 3503388"/>
              <a:gd name="connsiteX1999" fmla="*/ 2423811 w 3716836"/>
              <a:gd name="connsiteY1999" fmla="*/ 2246444 h 3503388"/>
              <a:gd name="connsiteX2000" fmla="*/ 2429771 w 3716836"/>
              <a:gd name="connsiteY2000" fmla="*/ 2243731 h 3503388"/>
              <a:gd name="connsiteX2001" fmla="*/ 2436000 w 3716836"/>
              <a:gd name="connsiteY2001" fmla="*/ 2237287 h 3503388"/>
              <a:gd name="connsiteX2002" fmla="*/ 2435418 w 3716836"/>
              <a:gd name="connsiteY2002" fmla="*/ 2228338 h 3503388"/>
              <a:gd name="connsiteX2003" fmla="*/ 2432756 w 3716836"/>
              <a:gd name="connsiteY2003" fmla="*/ 2222709 h 3503388"/>
              <a:gd name="connsiteX2004" fmla="*/ 2426309 w 3716836"/>
              <a:gd name="connsiteY2004" fmla="*/ 2216606 h 3503388"/>
              <a:gd name="connsiteX2005" fmla="*/ 2422564 w 3716836"/>
              <a:gd name="connsiteY2005" fmla="*/ 2215959 h 3503388"/>
              <a:gd name="connsiteX2006" fmla="*/ 1998500 w 3716836"/>
              <a:gd name="connsiteY2006" fmla="*/ 2208853 h 3503388"/>
              <a:gd name="connsiteX2007" fmla="*/ 1994441 w 3716836"/>
              <a:gd name="connsiteY2007" fmla="*/ 2209717 h 3503388"/>
              <a:gd name="connsiteX2008" fmla="*/ 1994071 w 3716836"/>
              <a:gd name="connsiteY2008" fmla="*/ 2209892 h 3503388"/>
              <a:gd name="connsiteX2009" fmla="*/ 1988331 w 3716836"/>
              <a:gd name="connsiteY2009" fmla="*/ 2224768 h 3503388"/>
              <a:gd name="connsiteX2010" fmla="*/ 1988687 w 3716836"/>
              <a:gd name="connsiteY2010" fmla="*/ 2225542 h 3503388"/>
              <a:gd name="connsiteX2011" fmla="*/ 1994974 w 3716836"/>
              <a:gd name="connsiteY2011" fmla="*/ 2231379 h 3503388"/>
              <a:gd name="connsiteX2012" fmla="*/ 1998775 w 3716836"/>
              <a:gd name="connsiteY2012" fmla="*/ 2232049 h 3503388"/>
              <a:gd name="connsiteX2013" fmla="*/ 2003542 w 3716836"/>
              <a:gd name="connsiteY2013" fmla="*/ 2230976 h 3503388"/>
              <a:gd name="connsiteX2014" fmla="*/ 2009729 w 3716836"/>
              <a:gd name="connsiteY2014" fmla="*/ 2224545 h 3503388"/>
              <a:gd name="connsiteX2015" fmla="*/ 2009729 w 3716836"/>
              <a:gd name="connsiteY2015" fmla="*/ 2224544 h 3503388"/>
              <a:gd name="connsiteX2016" fmla="*/ 2009656 w 3716836"/>
              <a:gd name="connsiteY2016" fmla="*/ 2215805 h 3503388"/>
              <a:gd name="connsiteX2017" fmla="*/ 2003131 w 3716836"/>
              <a:gd name="connsiteY2017" fmla="*/ 2209689 h 3503388"/>
              <a:gd name="connsiteX2018" fmla="*/ 1998500 w 3716836"/>
              <a:gd name="connsiteY2018" fmla="*/ 2208853 h 3503388"/>
              <a:gd name="connsiteX2019" fmla="*/ 1576159 w 3716836"/>
              <a:gd name="connsiteY2019" fmla="*/ 2199695 h 3503388"/>
              <a:gd name="connsiteX2020" fmla="*/ 1571766 w 3716836"/>
              <a:gd name="connsiteY2020" fmla="*/ 2200635 h 3503388"/>
              <a:gd name="connsiteX2021" fmla="*/ 1569900 w 3716836"/>
              <a:gd name="connsiteY2021" fmla="*/ 2201438 h 3503388"/>
              <a:gd name="connsiteX2022" fmla="*/ 1563892 w 3716836"/>
              <a:gd name="connsiteY2022" fmla="*/ 2207533 h 3503388"/>
              <a:gd name="connsiteX2023" fmla="*/ 1564025 w 3716836"/>
              <a:gd name="connsiteY2023" fmla="*/ 2216091 h 3503388"/>
              <a:gd name="connsiteX2024" fmla="*/ 1570514 w 3716836"/>
              <a:gd name="connsiteY2024" fmla="*/ 2222250 h 3503388"/>
              <a:gd name="connsiteX2025" fmla="*/ 1574587 w 3716836"/>
              <a:gd name="connsiteY2025" fmla="*/ 2222968 h 3503388"/>
              <a:gd name="connsiteX2026" fmla="*/ 1579340 w 3716836"/>
              <a:gd name="connsiteY2026" fmla="*/ 2221858 h 3503388"/>
              <a:gd name="connsiteX2027" fmla="*/ 1581237 w 3716836"/>
              <a:gd name="connsiteY2027" fmla="*/ 2220918 h 3503388"/>
              <a:gd name="connsiteX2028" fmla="*/ 1586492 w 3716836"/>
              <a:gd name="connsiteY2028" fmla="*/ 2206355 h 3503388"/>
              <a:gd name="connsiteX2029" fmla="*/ 1576159 w 3716836"/>
              <a:gd name="connsiteY2029" fmla="*/ 2199695 h 3503388"/>
              <a:gd name="connsiteX2030" fmla="*/ 1069878 w 3716836"/>
              <a:gd name="connsiteY2030" fmla="*/ 2197573 h 3503388"/>
              <a:gd name="connsiteX2031" fmla="*/ 1089396 w 3716836"/>
              <a:gd name="connsiteY2031" fmla="*/ 2202826 h 3503388"/>
              <a:gd name="connsiteX2032" fmla="*/ 1103714 w 3716836"/>
              <a:gd name="connsiteY2032" fmla="*/ 2256250 h 3503388"/>
              <a:gd name="connsiteX2033" fmla="*/ 1069805 w 3716836"/>
              <a:gd name="connsiteY2033" fmla="*/ 2275812 h 3503388"/>
              <a:gd name="connsiteX2034" fmla="*/ 1050280 w 3716836"/>
              <a:gd name="connsiteY2034" fmla="*/ 2270567 h 3503388"/>
              <a:gd name="connsiteX2035" fmla="*/ 1035972 w 3716836"/>
              <a:gd name="connsiteY2035" fmla="*/ 2217143 h 3503388"/>
              <a:gd name="connsiteX2036" fmla="*/ 1069878 w 3716836"/>
              <a:gd name="connsiteY2036" fmla="*/ 2197573 h 3503388"/>
              <a:gd name="connsiteX2037" fmla="*/ 443238 w 3716836"/>
              <a:gd name="connsiteY2037" fmla="*/ 2197135 h 3503388"/>
              <a:gd name="connsiteX2038" fmla="*/ 437452 w 3716836"/>
              <a:gd name="connsiteY2038" fmla="*/ 2198766 h 3503388"/>
              <a:gd name="connsiteX2039" fmla="*/ 430547 w 3716836"/>
              <a:gd name="connsiteY2039" fmla="*/ 2202519 h 3503388"/>
              <a:gd name="connsiteX2040" fmla="*/ 424772 w 3716836"/>
              <a:gd name="connsiteY2040" fmla="*/ 2209158 h 3503388"/>
              <a:gd name="connsiteX2041" fmla="*/ 425665 w 3716836"/>
              <a:gd name="connsiteY2041" fmla="*/ 2217911 h 3503388"/>
              <a:gd name="connsiteX2042" fmla="*/ 425667 w 3716836"/>
              <a:gd name="connsiteY2042" fmla="*/ 2217910 h 3503388"/>
              <a:gd name="connsiteX2043" fmla="*/ 427556 w 3716836"/>
              <a:gd name="connsiteY2043" fmla="*/ 2221496 h 3503388"/>
              <a:gd name="connsiteX2044" fmla="*/ 437484 w 3716836"/>
              <a:gd name="connsiteY2044" fmla="*/ 2227661 h 3503388"/>
              <a:gd name="connsiteX2045" fmla="*/ 442031 w 3716836"/>
              <a:gd name="connsiteY2045" fmla="*/ 2226679 h 3503388"/>
              <a:gd name="connsiteX2046" fmla="*/ 448960 w 3716836"/>
              <a:gd name="connsiteY2046" fmla="*/ 2223917 h 3503388"/>
              <a:gd name="connsiteX2047" fmla="*/ 455461 w 3716836"/>
              <a:gd name="connsiteY2047" fmla="*/ 2217911 h 3503388"/>
              <a:gd name="connsiteX2048" fmla="*/ 455482 w 3716836"/>
              <a:gd name="connsiteY2048" fmla="*/ 2209061 h 3503388"/>
              <a:gd name="connsiteX2049" fmla="*/ 453654 w 3716836"/>
              <a:gd name="connsiteY2049" fmla="*/ 2204451 h 3503388"/>
              <a:gd name="connsiteX2050" fmla="*/ 446906 w 3716836"/>
              <a:gd name="connsiteY2050" fmla="*/ 2197755 h 3503388"/>
              <a:gd name="connsiteX2051" fmla="*/ 443238 w 3716836"/>
              <a:gd name="connsiteY2051" fmla="*/ 2197135 h 3503388"/>
              <a:gd name="connsiteX2052" fmla="*/ 3348574 w 3716836"/>
              <a:gd name="connsiteY2052" fmla="*/ 2194964 h 3503388"/>
              <a:gd name="connsiteX2053" fmla="*/ 3358359 w 3716836"/>
              <a:gd name="connsiteY2053" fmla="*/ 2197594 h 3503388"/>
              <a:gd name="connsiteX2054" fmla="*/ 3367492 w 3716836"/>
              <a:gd name="connsiteY2054" fmla="*/ 2209507 h 3503388"/>
              <a:gd name="connsiteX2055" fmla="*/ 3365532 w 3716836"/>
              <a:gd name="connsiteY2055" fmla="*/ 2224383 h 3503388"/>
              <a:gd name="connsiteX2056" fmla="*/ 3348529 w 3716836"/>
              <a:gd name="connsiteY2056" fmla="*/ 2234196 h 3503388"/>
              <a:gd name="connsiteX2057" fmla="*/ 3338740 w 3716836"/>
              <a:gd name="connsiteY2057" fmla="*/ 2231566 h 3503388"/>
              <a:gd name="connsiteX2058" fmla="*/ 3331567 w 3716836"/>
              <a:gd name="connsiteY2058" fmla="*/ 2204770 h 3503388"/>
              <a:gd name="connsiteX2059" fmla="*/ 3348574 w 3716836"/>
              <a:gd name="connsiteY2059" fmla="*/ 2194964 h 3503388"/>
              <a:gd name="connsiteX2060" fmla="*/ 2720145 w 3716836"/>
              <a:gd name="connsiteY2060" fmla="*/ 2177991 h 3503388"/>
              <a:gd name="connsiteX2061" fmla="*/ 2714681 w 3716836"/>
              <a:gd name="connsiteY2061" fmla="*/ 2179434 h 3503388"/>
              <a:gd name="connsiteX2062" fmla="*/ 2704607 w 3716836"/>
              <a:gd name="connsiteY2062" fmla="*/ 2184226 h 3503388"/>
              <a:gd name="connsiteX2063" fmla="*/ 2698228 w 3716836"/>
              <a:gd name="connsiteY2063" fmla="*/ 2190759 h 3503388"/>
              <a:gd name="connsiteX2064" fmla="*/ 2698933 w 3716836"/>
              <a:gd name="connsiteY2064" fmla="*/ 2199861 h 3503388"/>
              <a:gd name="connsiteX2065" fmla="*/ 2703598 w 3716836"/>
              <a:gd name="connsiteY2065" fmla="*/ 2210030 h 3503388"/>
              <a:gd name="connsiteX2066" fmla="*/ 2710130 w 3716836"/>
              <a:gd name="connsiteY2066" fmla="*/ 2216523 h 3503388"/>
              <a:gd name="connsiteX2067" fmla="*/ 2713963 w 3716836"/>
              <a:gd name="connsiteY2067" fmla="*/ 2217206 h 3503388"/>
              <a:gd name="connsiteX2068" fmla="*/ 2719308 w 3716836"/>
              <a:gd name="connsiteY2068" fmla="*/ 2215833 h 3503388"/>
              <a:gd name="connsiteX2069" fmla="*/ 2729578 w 3716836"/>
              <a:gd name="connsiteY2069" fmla="*/ 2211118 h 3503388"/>
              <a:gd name="connsiteX2070" fmla="*/ 2736116 w 3716836"/>
              <a:gd name="connsiteY2070" fmla="*/ 2204520 h 3503388"/>
              <a:gd name="connsiteX2071" fmla="*/ 2735325 w 3716836"/>
              <a:gd name="connsiteY2071" fmla="*/ 2195259 h 3503388"/>
              <a:gd name="connsiteX2072" fmla="*/ 2730460 w 3716836"/>
              <a:gd name="connsiteY2072" fmla="*/ 2185047 h 3503388"/>
              <a:gd name="connsiteX2073" fmla="*/ 2723855 w 3716836"/>
              <a:gd name="connsiteY2073" fmla="*/ 2178631 h 3503388"/>
              <a:gd name="connsiteX2074" fmla="*/ 2720145 w 3716836"/>
              <a:gd name="connsiteY2074" fmla="*/ 2177991 h 3503388"/>
              <a:gd name="connsiteX2075" fmla="*/ 2296420 w 3716836"/>
              <a:gd name="connsiteY2075" fmla="*/ 2171874 h 3503388"/>
              <a:gd name="connsiteX2076" fmla="*/ 2291395 w 3716836"/>
              <a:gd name="connsiteY2076" fmla="*/ 2173080 h 3503388"/>
              <a:gd name="connsiteX2077" fmla="*/ 2287454 w 3716836"/>
              <a:gd name="connsiteY2077" fmla="*/ 2174942 h 3503388"/>
              <a:gd name="connsiteX2078" fmla="*/ 2281519 w 3716836"/>
              <a:gd name="connsiteY2078" fmla="*/ 2181288 h 3503388"/>
              <a:gd name="connsiteX2079" fmla="*/ 2281997 w 3716836"/>
              <a:gd name="connsiteY2079" fmla="*/ 2189964 h 3503388"/>
              <a:gd name="connsiteX2080" fmla="*/ 2283824 w 3716836"/>
              <a:gd name="connsiteY2080" fmla="*/ 2193946 h 3503388"/>
              <a:gd name="connsiteX2081" fmla="*/ 2290171 w 3716836"/>
              <a:gd name="connsiteY2081" fmla="*/ 2199986 h 3503388"/>
              <a:gd name="connsiteX2082" fmla="*/ 2294004 w 3716836"/>
              <a:gd name="connsiteY2082" fmla="*/ 2200669 h 3503388"/>
              <a:gd name="connsiteX2083" fmla="*/ 2298917 w 3716836"/>
              <a:gd name="connsiteY2083" fmla="*/ 2199520 h 3503388"/>
              <a:gd name="connsiteX2084" fmla="*/ 2302941 w 3716836"/>
              <a:gd name="connsiteY2084" fmla="*/ 2197663 h 3503388"/>
              <a:gd name="connsiteX2085" fmla="*/ 2308992 w 3716836"/>
              <a:gd name="connsiteY2085" fmla="*/ 2191262 h 3503388"/>
              <a:gd name="connsiteX2086" fmla="*/ 2308452 w 3716836"/>
              <a:gd name="connsiteY2086" fmla="*/ 2182466 h 3503388"/>
              <a:gd name="connsiteX2087" fmla="*/ 2308452 w 3716836"/>
              <a:gd name="connsiteY2087" fmla="*/ 2182467 h 3503388"/>
              <a:gd name="connsiteX2088" fmla="*/ 2306540 w 3716836"/>
              <a:gd name="connsiteY2088" fmla="*/ 2178457 h 3503388"/>
              <a:gd name="connsiteX2089" fmla="*/ 2300124 w 3716836"/>
              <a:gd name="connsiteY2089" fmla="*/ 2172508 h 3503388"/>
              <a:gd name="connsiteX2090" fmla="*/ 2296420 w 3716836"/>
              <a:gd name="connsiteY2090" fmla="*/ 2171874 h 3503388"/>
              <a:gd name="connsiteX2091" fmla="*/ 1450816 w 3716836"/>
              <a:gd name="connsiteY2091" fmla="*/ 2154478 h 3503388"/>
              <a:gd name="connsiteX2092" fmla="*/ 1446391 w 3716836"/>
              <a:gd name="connsiteY2092" fmla="*/ 2155413 h 3503388"/>
              <a:gd name="connsiteX2093" fmla="*/ 1442496 w 3716836"/>
              <a:gd name="connsiteY2093" fmla="*/ 2157003 h 3503388"/>
              <a:gd name="connsiteX2094" fmla="*/ 1436239 w 3716836"/>
              <a:gd name="connsiteY2094" fmla="*/ 2163072 h 3503388"/>
              <a:gd name="connsiteX2095" fmla="*/ 1436319 w 3716836"/>
              <a:gd name="connsiteY2095" fmla="*/ 2171789 h 3503388"/>
              <a:gd name="connsiteX2096" fmla="*/ 1437014 w 3716836"/>
              <a:gd name="connsiteY2096" fmla="*/ 2173436 h 3503388"/>
              <a:gd name="connsiteX2097" fmla="*/ 1443608 w 3716836"/>
              <a:gd name="connsiteY2097" fmla="*/ 2179705 h 3503388"/>
              <a:gd name="connsiteX2098" fmla="*/ 1447266 w 3716836"/>
              <a:gd name="connsiteY2098" fmla="*/ 2180327 h 3503388"/>
              <a:gd name="connsiteX2099" fmla="*/ 1452671 w 3716836"/>
              <a:gd name="connsiteY2099" fmla="*/ 2178917 h 3503388"/>
              <a:gd name="connsiteX2100" fmla="*/ 1456434 w 3716836"/>
              <a:gd name="connsiteY2100" fmla="*/ 2176950 h 3503388"/>
              <a:gd name="connsiteX2101" fmla="*/ 1462069 w 3716836"/>
              <a:gd name="connsiteY2101" fmla="*/ 2170493 h 3503388"/>
              <a:gd name="connsiteX2102" fmla="*/ 1461403 w 3716836"/>
              <a:gd name="connsiteY2102" fmla="*/ 2161948 h 3503388"/>
              <a:gd name="connsiteX2103" fmla="*/ 1461402 w 3716836"/>
              <a:gd name="connsiteY2103" fmla="*/ 2161948 h 3503388"/>
              <a:gd name="connsiteX2104" fmla="*/ 1460754 w 3716836"/>
              <a:gd name="connsiteY2104" fmla="*/ 2160664 h 3503388"/>
              <a:gd name="connsiteX2105" fmla="*/ 1450816 w 3716836"/>
              <a:gd name="connsiteY2105" fmla="*/ 2154478 h 3503388"/>
              <a:gd name="connsiteX2106" fmla="*/ 944566 w 3716836"/>
              <a:gd name="connsiteY2106" fmla="*/ 2153648 h 3503388"/>
              <a:gd name="connsiteX2107" fmla="*/ 963243 w 3716836"/>
              <a:gd name="connsiteY2107" fmla="*/ 2158670 h 3503388"/>
              <a:gd name="connsiteX2108" fmla="*/ 980683 w 3716836"/>
              <a:gd name="connsiteY2108" fmla="*/ 2181399 h 3503388"/>
              <a:gd name="connsiteX2109" fmla="*/ 976945 w 3716836"/>
              <a:gd name="connsiteY2109" fmla="*/ 2209799 h 3503388"/>
              <a:gd name="connsiteX2110" fmla="*/ 944496 w 3716836"/>
              <a:gd name="connsiteY2110" fmla="*/ 2228518 h 3503388"/>
              <a:gd name="connsiteX2111" fmla="*/ 925815 w 3716836"/>
              <a:gd name="connsiteY2111" fmla="*/ 2223497 h 3503388"/>
              <a:gd name="connsiteX2112" fmla="*/ 908376 w 3716836"/>
              <a:gd name="connsiteY2112" fmla="*/ 2200774 h 3503388"/>
              <a:gd name="connsiteX2113" fmla="*/ 912114 w 3716836"/>
              <a:gd name="connsiteY2113" fmla="*/ 2172369 h 3503388"/>
              <a:gd name="connsiteX2114" fmla="*/ 944566 w 3716836"/>
              <a:gd name="connsiteY2114" fmla="*/ 2153648 h 3503388"/>
              <a:gd name="connsiteX2115" fmla="*/ 312831 w 3716836"/>
              <a:gd name="connsiteY2115" fmla="*/ 2142858 h 3503388"/>
              <a:gd name="connsiteX2116" fmla="*/ 307029 w 3716836"/>
              <a:gd name="connsiteY2116" fmla="*/ 2144498 h 3503388"/>
              <a:gd name="connsiteX2117" fmla="*/ 285792 w 3716836"/>
              <a:gd name="connsiteY2117" fmla="*/ 2152923 h 3503388"/>
              <a:gd name="connsiteX2118" fmla="*/ 277607 w 3716836"/>
              <a:gd name="connsiteY2118" fmla="*/ 2160037 h 3503388"/>
              <a:gd name="connsiteX2119" fmla="*/ 279431 w 3716836"/>
              <a:gd name="connsiteY2119" fmla="*/ 2170729 h 3503388"/>
              <a:gd name="connsiteX2120" fmla="*/ 279430 w 3716836"/>
              <a:gd name="connsiteY2120" fmla="*/ 2170729 h 3503388"/>
              <a:gd name="connsiteX2121" fmla="*/ 288323 w 3716836"/>
              <a:gd name="connsiteY2121" fmla="*/ 2184964 h 3503388"/>
              <a:gd name="connsiteX2122" fmla="*/ 295412 w 3716836"/>
              <a:gd name="connsiteY2122" fmla="*/ 2190962 h 3503388"/>
              <a:gd name="connsiteX2123" fmla="*/ 298356 w 3716836"/>
              <a:gd name="connsiteY2123" fmla="*/ 2191359 h 3503388"/>
              <a:gd name="connsiteX2124" fmla="*/ 304573 w 3716836"/>
              <a:gd name="connsiteY2124" fmla="*/ 2189449 h 3503388"/>
              <a:gd name="connsiteX2125" fmla="*/ 322233 w 3716836"/>
              <a:gd name="connsiteY2125" fmla="*/ 2180298 h 3503388"/>
              <a:gd name="connsiteX2126" fmla="*/ 328565 w 3716836"/>
              <a:gd name="connsiteY2126" fmla="*/ 2174161 h 3503388"/>
              <a:gd name="connsiteX2127" fmla="*/ 328398 w 3716836"/>
              <a:gd name="connsiteY2127" fmla="*/ 2165337 h 3503388"/>
              <a:gd name="connsiteX2128" fmla="*/ 323603 w 3716836"/>
              <a:gd name="connsiteY2128" fmla="*/ 2151374 h 3503388"/>
              <a:gd name="connsiteX2129" fmla="*/ 317075 w 3716836"/>
              <a:gd name="connsiteY2129" fmla="*/ 2143704 h 3503388"/>
              <a:gd name="connsiteX2130" fmla="*/ 312831 w 3716836"/>
              <a:gd name="connsiteY2130" fmla="*/ 2142858 h 3503388"/>
              <a:gd name="connsiteX2131" fmla="*/ 3223260 w 3716836"/>
              <a:gd name="connsiteY2131" fmla="*/ 2141952 h 3503388"/>
              <a:gd name="connsiteX2132" fmla="*/ 3236745 w 3716836"/>
              <a:gd name="connsiteY2132" fmla="*/ 2145579 h 3503388"/>
              <a:gd name="connsiteX2133" fmla="*/ 3246621 w 3716836"/>
              <a:gd name="connsiteY2133" fmla="*/ 2182473 h 3503388"/>
              <a:gd name="connsiteX2134" fmla="*/ 3246620 w 3716836"/>
              <a:gd name="connsiteY2134" fmla="*/ 2182473 h 3503388"/>
              <a:gd name="connsiteX2135" fmla="*/ 3223211 w 3716836"/>
              <a:gd name="connsiteY2135" fmla="*/ 2195984 h 3503388"/>
              <a:gd name="connsiteX2136" fmla="*/ 3209736 w 3716836"/>
              <a:gd name="connsiteY2136" fmla="*/ 2192356 h 3503388"/>
              <a:gd name="connsiteX2137" fmla="*/ 3197151 w 3716836"/>
              <a:gd name="connsiteY2137" fmla="*/ 2175967 h 3503388"/>
              <a:gd name="connsiteX2138" fmla="*/ 3199843 w 3716836"/>
              <a:gd name="connsiteY2138" fmla="*/ 2155476 h 3503388"/>
              <a:gd name="connsiteX2139" fmla="*/ 3223260 w 3716836"/>
              <a:gd name="connsiteY2139" fmla="*/ 2141952 h 3503388"/>
              <a:gd name="connsiteX2140" fmla="*/ 101443 w 3716836"/>
              <a:gd name="connsiteY2140" fmla="*/ 2137670 h 3503388"/>
              <a:gd name="connsiteX2141" fmla="*/ 116599 w 3716836"/>
              <a:gd name="connsiteY2141" fmla="*/ 2141750 h 3503388"/>
              <a:gd name="connsiteX2142" fmla="*/ 130753 w 3716836"/>
              <a:gd name="connsiteY2142" fmla="*/ 2160190 h 3503388"/>
              <a:gd name="connsiteX2143" fmla="*/ 127716 w 3716836"/>
              <a:gd name="connsiteY2143" fmla="*/ 2183241 h 3503388"/>
              <a:gd name="connsiteX2144" fmla="*/ 101391 w 3716836"/>
              <a:gd name="connsiteY2144" fmla="*/ 2198424 h 3503388"/>
              <a:gd name="connsiteX2145" fmla="*/ 86232 w 3716836"/>
              <a:gd name="connsiteY2145" fmla="*/ 2194351 h 3503388"/>
              <a:gd name="connsiteX2146" fmla="*/ 75115 w 3716836"/>
              <a:gd name="connsiteY2146" fmla="*/ 2152867 h 3503388"/>
              <a:gd name="connsiteX2147" fmla="*/ 101443 w 3716836"/>
              <a:gd name="connsiteY2147" fmla="*/ 2137670 h 3503388"/>
              <a:gd name="connsiteX2148" fmla="*/ 2594179 w 3716836"/>
              <a:gd name="connsiteY2148" fmla="*/ 2134275 h 3503388"/>
              <a:gd name="connsiteX2149" fmla="*/ 2588899 w 3716836"/>
              <a:gd name="connsiteY2149" fmla="*/ 2135613 h 3503388"/>
              <a:gd name="connsiteX2150" fmla="*/ 2581039 w 3716836"/>
              <a:gd name="connsiteY2150" fmla="*/ 2139338 h 3503388"/>
              <a:gd name="connsiteX2151" fmla="*/ 2574828 w 3716836"/>
              <a:gd name="connsiteY2151" fmla="*/ 2145783 h 3503388"/>
              <a:gd name="connsiteX2152" fmla="*/ 2575404 w 3716836"/>
              <a:gd name="connsiteY2152" fmla="*/ 2154709 h 3503388"/>
              <a:gd name="connsiteX2153" fmla="*/ 2579013 w 3716836"/>
              <a:gd name="connsiteY2153" fmla="*/ 2162653 h 3503388"/>
              <a:gd name="connsiteX2154" fmla="*/ 2585451 w 3716836"/>
              <a:gd name="connsiteY2154" fmla="*/ 2169001 h 3503388"/>
              <a:gd name="connsiteX2155" fmla="*/ 2589325 w 3716836"/>
              <a:gd name="connsiteY2155" fmla="*/ 2169697 h 3503388"/>
              <a:gd name="connsiteX2156" fmla="*/ 2594472 w 3716836"/>
              <a:gd name="connsiteY2156" fmla="*/ 2168428 h 3503388"/>
              <a:gd name="connsiteX2157" fmla="*/ 2602518 w 3716836"/>
              <a:gd name="connsiteY2157" fmla="*/ 2164767 h 3503388"/>
              <a:gd name="connsiteX2158" fmla="*/ 2608900 w 3716836"/>
              <a:gd name="connsiteY2158" fmla="*/ 2158254 h 3503388"/>
              <a:gd name="connsiteX2159" fmla="*/ 2608899 w 3716836"/>
              <a:gd name="connsiteY2159" fmla="*/ 2158251 h 3503388"/>
              <a:gd name="connsiteX2160" fmla="*/ 2608219 w 3716836"/>
              <a:gd name="connsiteY2160" fmla="*/ 2149158 h 3503388"/>
              <a:gd name="connsiteX2161" fmla="*/ 2604432 w 3716836"/>
              <a:gd name="connsiteY2161" fmla="*/ 2141166 h 3503388"/>
              <a:gd name="connsiteX2162" fmla="*/ 2597907 w 3716836"/>
              <a:gd name="connsiteY2162" fmla="*/ 2134915 h 3503388"/>
              <a:gd name="connsiteX2163" fmla="*/ 2594179 w 3716836"/>
              <a:gd name="connsiteY2163" fmla="*/ 2134275 h 3503388"/>
              <a:gd name="connsiteX2164" fmla="*/ 2170636 w 3716836"/>
              <a:gd name="connsiteY2164" fmla="*/ 2127586 h 3503388"/>
              <a:gd name="connsiteX2165" fmla="*/ 2165758 w 3716836"/>
              <a:gd name="connsiteY2165" fmla="*/ 2128716 h 3503388"/>
              <a:gd name="connsiteX2166" fmla="*/ 2163662 w 3716836"/>
              <a:gd name="connsiteY2166" fmla="*/ 2129712 h 3503388"/>
              <a:gd name="connsiteX2167" fmla="*/ 2157859 w 3716836"/>
              <a:gd name="connsiteY2167" fmla="*/ 2136032 h 3503388"/>
              <a:gd name="connsiteX2168" fmla="*/ 2158312 w 3716836"/>
              <a:gd name="connsiteY2168" fmla="*/ 2144602 h 3503388"/>
              <a:gd name="connsiteX2169" fmla="*/ 2159390 w 3716836"/>
              <a:gd name="connsiteY2169" fmla="*/ 2146925 h 3503388"/>
              <a:gd name="connsiteX2170" fmla="*/ 2165695 w 3716836"/>
              <a:gd name="connsiteY2170" fmla="*/ 2152846 h 3503388"/>
              <a:gd name="connsiteX2171" fmla="*/ 2169517 w 3716836"/>
              <a:gd name="connsiteY2171" fmla="*/ 2153523 h 3503388"/>
              <a:gd name="connsiteX2172" fmla="*/ 2174329 w 3716836"/>
              <a:gd name="connsiteY2172" fmla="*/ 2152428 h 3503388"/>
              <a:gd name="connsiteX2173" fmla="*/ 2176400 w 3716836"/>
              <a:gd name="connsiteY2173" fmla="*/ 2151465 h 3503388"/>
              <a:gd name="connsiteX2174" fmla="*/ 2182322 w 3716836"/>
              <a:gd name="connsiteY2174" fmla="*/ 2145118 h 3503388"/>
              <a:gd name="connsiteX2175" fmla="*/ 2181847 w 3716836"/>
              <a:gd name="connsiteY2175" fmla="*/ 2136457 h 3503388"/>
              <a:gd name="connsiteX2176" fmla="*/ 2180718 w 3716836"/>
              <a:gd name="connsiteY2176" fmla="*/ 2134078 h 3503388"/>
              <a:gd name="connsiteX2177" fmla="*/ 2174371 w 3716836"/>
              <a:gd name="connsiteY2177" fmla="*/ 2128233 h 3503388"/>
              <a:gd name="connsiteX2178" fmla="*/ 2170636 w 3716836"/>
              <a:gd name="connsiteY2178" fmla="*/ 2127586 h 3503388"/>
              <a:gd name="connsiteX2179" fmla="*/ 819245 w 3716836"/>
              <a:gd name="connsiteY2179" fmla="*/ 2109048 h 3503388"/>
              <a:gd name="connsiteX2180" fmla="*/ 837424 w 3716836"/>
              <a:gd name="connsiteY2180" fmla="*/ 2113936 h 3503388"/>
              <a:gd name="connsiteX2181" fmla="*/ 850756 w 3716836"/>
              <a:gd name="connsiteY2181" fmla="*/ 2163692 h 3503388"/>
              <a:gd name="connsiteX2182" fmla="*/ 819186 w 3716836"/>
              <a:gd name="connsiteY2182" fmla="*/ 2181903 h 3503388"/>
              <a:gd name="connsiteX2183" fmla="*/ 801007 w 3716836"/>
              <a:gd name="connsiteY2183" fmla="*/ 2177013 h 3503388"/>
              <a:gd name="connsiteX2184" fmla="*/ 784031 w 3716836"/>
              <a:gd name="connsiteY2184" fmla="*/ 2154897 h 3503388"/>
              <a:gd name="connsiteX2185" fmla="*/ 787672 w 3716836"/>
              <a:gd name="connsiteY2185" fmla="*/ 2127257 h 3503388"/>
              <a:gd name="connsiteX2186" fmla="*/ 819245 w 3716836"/>
              <a:gd name="connsiteY2186" fmla="*/ 2109048 h 3503388"/>
              <a:gd name="connsiteX2187" fmla="*/ 1325032 w 3716836"/>
              <a:gd name="connsiteY2187" fmla="*/ 2108719 h 3503388"/>
              <a:gd name="connsiteX2188" fmla="*/ 1320613 w 3716836"/>
              <a:gd name="connsiteY2188" fmla="*/ 2109648 h 3503388"/>
              <a:gd name="connsiteX2189" fmla="*/ 1314497 w 3716836"/>
              <a:gd name="connsiteY2189" fmla="*/ 2112047 h 3503388"/>
              <a:gd name="connsiteX2190" fmla="*/ 1307986 w 3716836"/>
              <a:gd name="connsiteY2190" fmla="*/ 2118114 h 3503388"/>
              <a:gd name="connsiteX2191" fmla="*/ 1308046 w 3716836"/>
              <a:gd name="connsiteY2191" fmla="*/ 2127013 h 3503388"/>
              <a:gd name="connsiteX2192" fmla="*/ 1309890 w 3716836"/>
              <a:gd name="connsiteY2192" fmla="*/ 2131540 h 3503388"/>
              <a:gd name="connsiteX2193" fmla="*/ 1316628 w 3716836"/>
              <a:gd name="connsiteY2193" fmla="*/ 2138165 h 3503388"/>
              <a:gd name="connsiteX2194" fmla="*/ 1320275 w 3716836"/>
              <a:gd name="connsiteY2194" fmla="*/ 2138778 h 3503388"/>
              <a:gd name="connsiteX2195" fmla="*/ 1326022 w 3716836"/>
              <a:gd name="connsiteY2195" fmla="*/ 2137174 h 3503388"/>
              <a:gd name="connsiteX2196" fmla="*/ 1332052 w 3716836"/>
              <a:gd name="connsiteY2196" fmla="*/ 2133868 h 3503388"/>
              <a:gd name="connsiteX2197" fmla="*/ 1337725 w 3716836"/>
              <a:gd name="connsiteY2197" fmla="*/ 2127277 h 3503388"/>
              <a:gd name="connsiteX2198" fmla="*/ 1336888 w 3716836"/>
              <a:gd name="connsiteY2198" fmla="*/ 2118622 h 3503388"/>
              <a:gd name="connsiteX2199" fmla="*/ 1336888 w 3716836"/>
              <a:gd name="connsiteY2199" fmla="*/ 2118623 h 3503388"/>
              <a:gd name="connsiteX2200" fmla="*/ 1334998 w 3716836"/>
              <a:gd name="connsiteY2200" fmla="*/ 2114961 h 3503388"/>
              <a:gd name="connsiteX2201" fmla="*/ 1325032 w 3716836"/>
              <a:gd name="connsiteY2201" fmla="*/ 2108719 h 3503388"/>
              <a:gd name="connsiteX2202" fmla="*/ 2468174 w 3716836"/>
              <a:gd name="connsiteY2202" fmla="*/ 2090649 h 3503388"/>
              <a:gd name="connsiteX2203" fmla="*/ 2463072 w 3716836"/>
              <a:gd name="connsiteY2203" fmla="*/ 2091892 h 3503388"/>
              <a:gd name="connsiteX2204" fmla="*/ 2457471 w 3716836"/>
              <a:gd name="connsiteY2204" fmla="*/ 2094535 h 3503388"/>
              <a:gd name="connsiteX2205" fmla="*/ 2457471 w 3716836"/>
              <a:gd name="connsiteY2205" fmla="*/ 2094533 h 3503388"/>
              <a:gd name="connsiteX2206" fmla="*/ 2451403 w 3716836"/>
              <a:gd name="connsiteY2206" fmla="*/ 2100908 h 3503388"/>
              <a:gd name="connsiteX2207" fmla="*/ 2451909 w 3716836"/>
              <a:gd name="connsiteY2207" fmla="*/ 2109704 h 3503388"/>
              <a:gd name="connsiteX2208" fmla="*/ 2454465 w 3716836"/>
              <a:gd name="connsiteY2208" fmla="*/ 2115317 h 3503388"/>
              <a:gd name="connsiteX2209" fmla="*/ 2460836 w 3716836"/>
              <a:gd name="connsiteY2209" fmla="*/ 2121489 h 3503388"/>
              <a:gd name="connsiteX2210" fmla="*/ 2464707 w 3716836"/>
              <a:gd name="connsiteY2210" fmla="*/ 2122187 h 3503388"/>
              <a:gd name="connsiteX2211" fmla="*/ 2469697 w 3716836"/>
              <a:gd name="connsiteY2211" fmla="*/ 2121002 h 3503388"/>
              <a:gd name="connsiteX2212" fmla="*/ 2475388 w 3716836"/>
              <a:gd name="connsiteY2212" fmla="*/ 2118421 h 3503388"/>
              <a:gd name="connsiteX2213" fmla="*/ 2481613 w 3716836"/>
              <a:gd name="connsiteY2213" fmla="*/ 2111971 h 3503388"/>
              <a:gd name="connsiteX2214" fmla="*/ 2481031 w 3716836"/>
              <a:gd name="connsiteY2214" fmla="*/ 2103028 h 3503388"/>
              <a:gd name="connsiteX2215" fmla="*/ 2478360 w 3716836"/>
              <a:gd name="connsiteY2215" fmla="*/ 2097386 h 3503388"/>
              <a:gd name="connsiteX2216" fmla="*/ 2471916 w 3716836"/>
              <a:gd name="connsiteY2216" fmla="*/ 2091298 h 3503388"/>
              <a:gd name="connsiteX2217" fmla="*/ 2468174 w 3716836"/>
              <a:gd name="connsiteY2217" fmla="*/ 2090649 h 3503388"/>
              <a:gd name="connsiteX2218" fmla="*/ 2900916 w 3716836"/>
              <a:gd name="connsiteY2218" fmla="*/ 2088968 h 3503388"/>
              <a:gd name="connsiteX2219" fmla="*/ 2894042 w 3716836"/>
              <a:gd name="connsiteY2219" fmla="*/ 2091361 h 3503388"/>
              <a:gd name="connsiteX2220" fmla="*/ 2873380 w 3716836"/>
              <a:gd name="connsiteY2220" fmla="*/ 2102896 h 3503388"/>
              <a:gd name="connsiteX2221" fmla="*/ 2866761 w 3716836"/>
              <a:gd name="connsiteY2221" fmla="*/ 2109543 h 3503388"/>
              <a:gd name="connsiteX2222" fmla="*/ 2867623 w 3716836"/>
              <a:gd name="connsiteY2222" fmla="*/ 2118882 h 3503388"/>
              <a:gd name="connsiteX2223" fmla="*/ 2874164 w 3716836"/>
              <a:gd name="connsiteY2223" fmla="*/ 2133402 h 3503388"/>
              <a:gd name="connsiteX2224" fmla="*/ 2880738 w 3716836"/>
              <a:gd name="connsiteY2224" fmla="*/ 2140287 h 3503388"/>
              <a:gd name="connsiteX2225" fmla="*/ 2884679 w 3716836"/>
              <a:gd name="connsiteY2225" fmla="*/ 2141012 h 3503388"/>
              <a:gd name="connsiteX2226" fmla="*/ 2890230 w 3716836"/>
              <a:gd name="connsiteY2226" fmla="*/ 2139519 h 3503388"/>
              <a:gd name="connsiteX2227" fmla="*/ 2912813 w 3716836"/>
              <a:gd name="connsiteY2227" fmla="*/ 2131031 h 3503388"/>
              <a:gd name="connsiteX2228" fmla="*/ 2920928 w 3716836"/>
              <a:gd name="connsiteY2228" fmla="*/ 2124356 h 3503388"/>
              <a:gd name="connsiteX2229" fmla="*/ 2919805 w 3716836"/>
              <a:gd name="connsiteY2229" fmla="*/ 2113902 h 3503388"/>
              <a:gd name="connsiteX2230" fmla="*/ 2911488 w 3716836"/>
              <a:gd name="connsiteY2230" fmla="*/ 2096759 h 3503388"/>
              <a:gd name="connsiteX2231" fmla="*/ 2904189 w 3716836"/>
              <a:gd name="connsiteY2231" fmla="*/ 2089463 h 3503388"/>
              <a:gd name="connsiteX2232" fmla="*/ 2904190 w 3716836"/>
              <a:gd name="connsiteY2232" fmla="*/ 2089463 h 3503388"/>
              <a:gd name="connsiteX2233" fmla="*/ 2900916 w 3716836"/>
              <a:gd name="connsiteY2233" fmla="*/ 2088968 h 3503388"/>
              <a:gd name="connsiteX2234" fmla="*/ 2044468 w 3716836"/>
              <a:gd name="connsiteY2234" fmla="*/ 2083402 h 3503388"/>
              <a:gd name="connsiteX2235" fmla="*/ 2040127 w 3716836"/>
              <a:gd name="connsiteY2235" fmla="*/ 2084365 h 3503388"/>
              <a:gd name="connsiteX2236" fmla="*/ 2039799 w 3716836"/>
              <a:gd name="connsiteY2236" fmla="*/ 2084519 h 3503388"/>
              <a:gd name="connsiteX2237" fmla="*/ 2033979 w 3716836"/>
              <a:gd name="connsiteY2237" fmla="*/ 2090907 h 3503388"/>
              <a:gd name="connsiteX2238" fmla="*/ 2034311 w 3716836"/>
              <a:gd name="connsiteY2238" fmla="*/ 2099451 h 3503388"/>
              <a:gd name="connsiteX2239" fmla="*/ 2044929 w 3716836"/>
              <a:gd name="connsiteY2239" fmla="*/ 2106188 h 3503388"/>
              <a:gd name="connsiteX2240" fmla="*/ 2049288 w 3716836"/>
              <a:gd name="connsiteY2240" fmla="*/ 2105219 h 3503388"/>
              <a:gd name="connsiteX2241" fmla="*/ 2055276 w 3716836"/>
              <a:gd name="connsiteY2241" fmla="*/ 2098776 h 3503388"/>
              <a:gd name="connsiteX2242" fmla="*/ 2055102 w 3716836"/>
              <a:gd name="connsiteY2242" fmla="*/ 2090148 h 3503388"/>
              <a:gd name="connsiteX2243" fmla="*/ 2055101 w 3716836"/>
              <a:gd name="connsiteY2243" fmla="*/ 2090146 h 3503388"/>
              <a:gd name="connsiteX2244" fmla="*/ 2044468 w 3716836"/>
              <a:gd name="connsiteY2244" fmla="*/ 2083402 h 3503388"/>
              <a:gd name="connsiteX2245" fmla="*/ 3097965 w 3716836"/>
              <a:gd name="connsiteY2245" fmla="*/ 2079531 h 3503388"/>
              <a:gd name="connsiteX2246" fmla="*/ 3119829 w 3716836"/>
              <a:gd name="connsiteY2246" fmla="*/ 2085410 h 3503388"/>
              <a:gd name="connsiteX2247" fmla="*/ 3135867 w 3716836"/>
              <a:gd name="connsiteY2247" fmla="*/ 2145266 h 3503388"/>
              <a:gd name="connsiteX2248" fmla="*/ 3097877 w 3716836"/>
              <a:gd name="connsiteY2248" fmla="*/ 2167186 h 3503388"/>
              <a:gd name="connsiteX2249" fmla="*/ 3076009 w 3716836"/>
              <a:gd name="connsiteY2249" fmla="*/ 2161306 h 3503388"/>
              <a:gd name="connsiteX2250" fmla="*/ 3059971 w 3716836"/>
              <a:gd name="connsiteY2250" fmla="*/ 2101452 h 3503388"/>
              <a:gd name="connsiteX2251" fmla="*/ 3097965 w 3716836"/>
              <a:gd name="connsiteY2251" fmla="*/ 2079531 h 3503388"/>
              <a:gd name="connsiteX2252" fmla="*/ 1200048 w 3716836"/>
              <a:gd name="connsiteY2252" fmla="*/ 2062967 h 3503388"/>
              <a:gd name="connsiteX2253" fmla="*/ 1195585 w 3716836"/>
              <a:gd name="connsiteY2253" fmla="*/ 2063916 h 3503388"/>
              <a:gd name="connsiteX2254" fmla="*/ 1185835 w 3716836"/>
              <a:gd name="connsiteY2254" fmla="*/ 2067508 h 3503388"/>
              <a:gd name="connsiteX2255" fmla="*/ 1178941 w 3716836"/>
              <a:gd name="connsiteY2255" fmla="*/ 2073512 h 3503388"/>
              <a:gd name="connsiteX2256" fmla="*/ 1178920 w 3716836"/>
              <a:gd name="connsiteY2256" fmla="*/ 2082662 h 3503388"/>
              <a:gd name="connsiteX2257" fmla="*/ 1181926 w 3716836"/>
              <a:gd name="connsiteY2257" fmla="*/ 2090571 h 3503388"/>
              <a:gd name="connsiteX2258" fmla="*/ 1188894 w 3716836"/>
              <a:gd name="connsiteY2258" fmla="*/ 2097748 h 3503388"/>
              <a:gd name="connsiteX2259" fmla="*/ 1192496 w 3716836"/>
              <a:gd name="connsiteY2259" fmla="*/ 2098348 h 3503388"/>
              <a:gd name="connsiteX2260" fmla="*/ 1198804 w 3716836"/>
              <a:gd name="connsiteY2260" fmla="*/ 2096374 h 3503388"/>
              <a:gd name="connsiteX2261" fmla="*/ 1208513 w 3716836"/>
              <a:gd name="connsiteY2261" fmla="*/ 2090705 h 3503388"/>
              <a:gd name="connsiteX2262" fmla="*/ 1214284 w 3716836"/>
              <a:gd name="connsiteY2262" fmla="*/ 2083926 h 3503388"/>
              <a:gd name="connsiteX2263" fmla="*/ 1213196 w 3716836"/>
              <a:gd name="connsiteY2263" fmla="*/ 2075088 h 3503388"/>
              <a:gd name="connsiteX2264" fmla="*/ 1209998 w 3716836"/>
              <a:gd name="connsiteY2264" fmla="*/ 2069175 h 3503388"/>
              <a:gd name="connsiteX2265" fmla="*/ 1200048 w 3716836"/>
              <a:gd name="connsiteY2265" fmla="*/ 2062967 h 3503388"/>
              <a:gd name="connsiteX2266" fmla="*/ 693931 w 3716836"/>
              <a:gd name="connsiteY2266" fmla="*/ 2062095 h 3503388"/>
              <a:gd name="connsiteX2267" fmla="*/ 712780 w 3716836"/>
              <a:gd name="connsiteY2267" fmla="*/ 2067159 h 3503388"/>
              <a:gd name="connsiteX2268" fmla="*/ 730376 w 3716836"/>
              <a:gd name="connsiteY2268" fmla="*/ 2090090 h 3503388"/>
              <a:gd name="connsiteX2269" fmla="*/ 726603 w 3716836"/>
              <a:gd name="connsiteY2269" fmla="*/ 2118748 h 3503388"/>
              <a:gd name="connsiteX2270" fmla="*/ 693865 w 3716836"/>
              <a:gd name="connsiteY2270" fmla="*/ 2137635 h 3503388"/>
              <a:gd name="connsiteX2271" fmla="*/ 675014 w 3716836"/>
              <a:gd name="connsiteY2271" fmla="*/ 2132572 h 3503388"/>
              <a:gd name="connsiteX2272" fmla="*/ 675012 w 3716836"/>
              <a:gd name="connsiteY2272" fmla="*/ 2132572 h 3503388"/>
              <a:gd name="connsiteX2273" fmla="*/ 661189 w 3716836"/>
              <a:gd name="connsiteY2273" fmla="*/ 2080990 h 3503388"/>
              <a:gd name="connsiteX2274" fmla="*/ 693931 w 3716836"/>
              <a:gd name="connsiteY2274" fmla="*/ 2062095 h 3503388"/>
              <a:gd name="connsiteX2275" fmla="*/ 2766759 w 3716836"/>
              <a:gd name="connsiteY2275" fmla="*/ 2052498 h 3503388"/>
              <a:gd name="connsiteX2276" fmla="*/ 2761204 w 3716836"/>
              <a:gd name="connsiteY2276" fmla="*/ 2053990 h 3503388"/>
              <a:gd name="connsiteX2277" fmla="*/ 2750380 w 3716836"/>
              <a:gd name="connsiteY2277" fmla="*/ 2059208 h 3503388"/>
              <a:gd name="connsiteX2278" fmla="*/ 2744012 w 3716836"/>
              <a:gd name="connsiteY2278" fmla="*/ 2065715 h 3503388"/>
              <a:gd name="connsiteX2279" fmla="*/ 2744682 w 3716836"/>
              <a:gd name="connsiteY2279" fmla="*/ 2074795 h 3503388"/>
              <a:gd name="connsiteX2280" fmla="*/ 2749212 w 3716836"/>
              <a:gd name="connsiteY2280" fmla="*/ 2084714 h 3503388"/>
              <a:gd name="connsiteX2281" fmla="*/ 2755727 w 3716836"/>
              <a:gd name="connsiteY2281" fmla="*/ 2091206 h 3503388"/>
              <a:gd name="connsiteX2282" fmla="*/ 2759577 w 3716836"/>
              <a:gd name="connsiteY2282" fmla="*/ 2091898 h 3503388"/>
              <a:gd name="connsiteX2283" fmla="*/ 2764902 w 3716836"/>
              <a:gd name="connsiteY2283" fmla="*/ 2090531 h 3503388"/>
              <a:gd name="connsiteX2284" fmla="*/ 2776005 w 3716836"/>
              <a:gd name="connsiteY2284" fmla="*/ 2085538 h 3503388"/>
              <a:gd name="connsiteX2285" fmla="*/ 2776003 w 3716836"/>
              <a:gd name="connsiteY2285" fmla="*/ 2085536 h 3503388"/>
              <a:gd name="connsiteX2286" fmla="*/ 2782668 w 3716836"/>
              <a:gd name="connsiteY2286" fmla="*/ 2078945 h 3503388"/>
              <a:gd name="connsiteX2287" fmla="*/ 2781886 w 3716836"/>
              <a:gd name="connsiteY2287" fmla="*/ 2069599 h 3503388"/>
              <a:gd name="connsiteX2288" fmla="*/ 2777067 w 3716836"/>
              <a:gd name="connsiteY2288" fmla="*/ 2059536 h 3503388"/>
              <a:gd name="connsiteX2289" fmla="*/ 2770410 w 3716836"/>
              <a:gd name="connsiteY2289" fmla="*/ 2053118 h 3503388"/>
              <a:gd name="connsiteX2290" fmla="*/ 2766759 w 3716836"/>
              <a:gd name="connsiteY2290" fmla="*/ 2052498 h 3503388"/>
              <a:gd name="connsiteX2291" fmla="*/ 2342165 w 3716836"/>
              <a:gd name="connsiteY2291" fmla="*/ 2046863 h 3503388"/>
              <a:gd name="connsiteX2292" fmla="*/ 2337164 w 3716836"/>
              <a:gd name="connsiteY2292" fmla="*/ 2048056 h 3503388"/>
              <a:gd name="connsiteX2293" fmla="*/ 2333475 w 3716836"/>
              <a:gd name="connsiteY2293" fmla="*/ 2049814 h 3503388"/>
              <a:gd name="connsiteX2294" fmla="*/ 2327585 w 3716836"/>
              <a:gd name="connsiteY2294" fmla="*/ 2056146 h 3503388"/>
              <a:gd name="connsiteX2295" fmla="*/ 2328049 w 3716836"/>
              <a:gd name="connsiteY2295" fmla="*/ 2064789 h 3503388"/>
              <a:gd name="connsiteX2296" fmla="*/ 2329621 w 3716836"/>
              <a:gd name="connsiteY2296" fmla="*/ 2068213 h 3503388"/>
              <a:gd name="connsiteX2297" fmla="*/ 2335954 w 3716836"/>
              <a:gd name="connsiteY2297" fmla="*/ 2074218 h 3503388"/>
              <a:gd name="connsiteX2298" fmla="*/ 2339786 w 3716836"/>
              <a:gd name="connsiteY2298" fmla="*/ 2074900 h 3503388"/>
              <a:gd name="connsiteX2299" fmla="*/ 2344668 w 3716836"/>
              <a:gd name="connsiteY2299" fmla="*/ 2073770 h 3503388"/>
              <a:gd name="connsiteX2300" fmla="*/ 2348438 w 3716836"/>
              <a:gd name="connsiteY2300" fmla="*/ 2072034 h 3503388"/>
              <a:gd name="connsiteX2301" fmla="*/ 2354461 w 3716836"/>
              <a:gd name="connsiteY2301" fmla="*/ 2065631 h 3503388"/>
              <a:gd name="connsiteX2302" fmla="*/ 2353916 w 3716836"/>
              <a:gd name="connsiteY2302" fmla="*/ 2056857 h 3503388"/>
              <a:gd name="connsiteX2303" fmla="*/ 2353918 w 3716836"/>
              <a:gd name="connsiteY2303" fmla="*/ 2056857 h 3503388"/>
              <a:gd name="connsiteX2304" fmla="*/ 2352268 w 3716836"/>
              <a:gd name="connsiteY2304" fmla="*/ 2053413 h 3503388"/>
              <a:gd name="connsiteX2305" fmla="*/ 2345862 w 3716836"/>
              <a:gd name="connsiteY2305" fmla="*/ 2047498 h 3503388"/>
              <a:gd name="connsiteX2306" fmla="*/ 2342165 w 3716836"/>
              <a:gd name="connsiteY2306" fmla="*/ 2046863 h 3503388"/>
              <a:gd name="connsiteX2307" fmla="*/ 272399 w 3716836"/>
              <a:gd name="connsiteY2307" fmla="*/ 2022336 h 3503388"/>
              <a:gd name="connsiteX2308" fmla="*/ 305346 w 3716836"/>
              <a:gd name="connsiteY2308" fmla="*/ 2031192 h 3503388"/>
              <a:gd name="connsiteX2309" fmla="*/ 334984 w 3716836"/>
              <a:gd name="connsiteY2309" fmla="*/ 2067607 h 3503388"/>
              <a:gd name="connsiteX2310" fmla="*/ 342181 w 3716836"/>
              <a:gd name="connsiteY2310" fmla="*/ 2074728 h 3503388"/>
              <a:gd name="connsiteX2311" fmla="*/ 345508 w 3716836"/>
              <a:gd name="connsiteY2311" fmla="*/ 2075236 h 3503388"/>
              <a:gd name="connsiteX2312" fmla="*/ 352155 w 3716836"/>
              <a:gd name="connsiteY2312" fmla="*/ 2073018 h 3503388"/>
              <a:gd name="connsiteX2313" fmla="*/ 397820 w 3716836"/>
              <a:gd name="connsiteY2313" fmla="*/ 2057878 h 3503388"/>
              <a:gd name="connsiteX2314" fmla="*/ 435701 w 3716836"/>
              <a:gd name="connsiteY2314" fmla="*/ 2068068 h 3503388"/>
              <a:gd name="connsiteX2315" fmla="*/ 469757 w 3716836"/>
              <a:gd name="connsiteY2315" fmla="*/ 2109753 h 3503388"/>
              <a:gd name="connsiteX2316" fmla="*/ 476349 w 3716836"/>
              <a:gd name="connsiteY2316" fmla="*/ 2116631 h 3503388"/>
              <a:gd name="connsiteX2317" fmla="*/ 480268 w 3716836"/>
              <a:gd name="connsiteY2317" fmla="*/ 2117350 h 3503388"/>
              <a:gd name="connsiteX2318" fmla="*/ 485844 w 3716836"/>
              <a:gd name="connsiteY2318" fmla="*/ 2115843 h 3503388"/>
              <a:gd name="connsiteX2319" fmla="*/ 523053 w 3716836"/>
              <a:gd name="connsiteY2319" fmla="*/ 2105828 h 3503388"/>
              <a:gd name="connsiteX2320" fmla="*/ 559840 w 3716836"/>
              <a:gd name="connsiteY2320" fmla="*/ 2115718 h 3503388"/>
              <a:gd name="connsiteX2321" fmla="*/ 594692 w 3716836"/>
              <a:gd name="connsiteY2321" fmla="*/ 2162482 h 3503388"/>
              <a:gd name="connsiteX2322" fmla="*/ 601376 w 3716836"/>
              <a:gd name="connsiteY2322" fmla="*/ 2170217 h 3503388"/>
              <a:gd name="connsiteX2323" fmla="*/ 605464 w 3716836"/>
              <a:gd name="connsiteY2323" fmla="*/ 2170998 h 3503388"/>
              <a:gd name="connsiteX2324" fmla="*/ 611552 w 3716836"/>
              <a:gd name="connsiteY2324" fmla="*/ 2169178 h 3503388"/>
              <a:gd name="connsiteX2325" fmla="*/ 648422 w 3716836"/>
              <a:gd name="connsiteY2325" fmla="*/ 2158178 h 3503388"/>
              <a:gd name="connsiteX2326" fmla="*/ 681796 w 3716836"/>
              <a:gd name="connsiteY2326" fmla="*/ 2167155 h 3503388"/>
              <a:gd name="connsiteX2327" fmla="*/ 713020 w 3716836"/>
              <a:gd name="connsiteY2327" fmla="*/ 2207843 h 3503388"/>
              <a:gd name="connsiteX2328" fmla="*/ 714893 w 3716836"/>
              <a:gd name="connsiteY2328" fmla="*/ 2217679 h 3503388"/>
              <a:gd name="connsiteX2329" fmla="*/ 721902 w 3716836"/>
              <a:gd name="connsiteY2329" fmla="*/ 2226738 h 3503388"/>
              <a:gd name="connsiteX2330" fmla="*/ 725891 w 3716836"/>
              <a:gd name="connsiteY2330" fmla="*/ 2227484 h 3503388"/>
              <a:gd name="connsiteX2331" fmla="*/ 733183 w 3716836"/>
              <a:gd name="connsiteY2331" fmla="*/ 2224743 h 3503388"/>
              <a:gd name="connsiteX2332" fmla="*/ 773655 w 3716836"/>
              <a:gd name="connsiteY2332" fmla="*/ 2209490 h 3503388"/>
              <a:gd name="connsiteX2333" fmla="*/ 804252 w 3716836"/>
              <a:gd name="connsiteY2333" fmla="*/ 2217713 h 3503388"/>
              <a:gd name="connsiteX2334" fmla="*/ 832812 w 3716836"/>
              <a:gd name="connsiteY2334" fmla="*/ 2254936 h 3503388"/>
              <a:gd name="connsiteX2335" fmla="*/ 834835 w 3716836"/>
              <a:gd name="connsiteY2335" fmla="*/ 2274311 h 3503388"/>
              <a:gd name="connsiteX2336" fmla="*/ 841984 w 3716836"/>
              <a:gd name="connsiteY2336" fmla="*/ 2285290 h 3503388"/>
              <a:gd name="connsiteX2337" fmla="*/ 845886 w 3716836"/>
              <a:gd name="connsiteY2337" fmla="*/ 2286000 h 3503388"/>
              <a:gd name="connsiteX2338" fmla="*/ 854601 w 3716836"/>
              <a:gd name="connsiteY2338" fmla="*/ 2281759 h 3503388"/>
              <a:gd name="connsiteX2339" fmla="*/ 898965 w 3716836"/>
              <a:gd name="connsiteY2339" fmla="*/ 2260145 h 3503388"/>
              <a:gd name="connsiteX2340" fmla="*/ 927047 w 3716836"/>
              <a:gd name="connsiteY2340" fmla="*/ 2267692 h 3503388"/>
              <a:gd name="connsiteX2341" fmla="*/ 953257 w 3716836"/>
              <a:gd name="connsiteY2341" fmla="*/ 2301852 h 3503388"/>
              <a:gd name="connsiteX2342" fmla="*/ 947636 w 3716836"/>
              <a:gd name="connsiteY2342" fmla="*/ 2344542 h 3503388"/>
              <a:gd name="connsiteX2343" fmla="*/ 918374 w 3716836"/>
              <a:gd name="connsiteY2343" fmla="*/ 2369148 h 3503388"/>
              <a:gd name="connsiteX2344" fmla="*/ 911466 w 3716836"/>
              <a:gd name="connsiteY2344" fmla="*/ 2376897 h 3503388"/>
              <a:gd name="connsiteX2345" fmla="*/ 914011 w 3716836"/>
              <a:gd name="connsiteY2345" fmla="*/ 2386961 h 3503388"/>
              <a:gd name="connsiteX2346" fmla="*/ 929199 w 3716836"/>
              <a:gd name="connsiteY2346" fmla="*/ 2411378 h 3503388"/>
              <a:gd name="connsiteX2347" fmla="*/ 935486 w 3716836"/>
              <a:gd name="connsiteY2347" fmla="*/ 2417613 h 3503388"/>
              <a:gd name="connsiteX2348" fmla="*/ 939486 w 3716836"/>
              <a:gd name="connsiteY2348" fmla="*/ 2418361 h 3503388"/>
              <a:gd name="connsiteX2349" fmla="*/ 944337 w 3716836"/>
              <a:gd name="connsiteY2349" fmla="*/ 2417244 h 3503388"/>
              <a:gd name="connsiteX2350" fmla="*/ 978787 w 3716836"/>
              <a:gd name="connsiteY2350" fmla="*/ 2409237 h 3503388"/>
              <a:gd name="connsiteX2351" fmla="*/ 1017673 w 3716836"/>
              <a:gd name="connsiteY2351" fmla="*/ 2419692 h 3503388"/>
              <a:gd name="connsiteX2352" fmla="*/ 1054986 w 3716836"/>
              <a:gd name="connsiteY2352" fmla="*/ 2470997 h 3503388"/>
              <a:gd name="connsiteX2353" fmla="*/ 1061371 w 3716836"/>
              <a:gd name="connsiteY2353" fmla="*/ 2478837 h 3503388"/>
              <a:gd name="connsiteX2354" fmla="*/ 1065814 w 3716836"/>
              <a:gd name="connsiteY2354" fmla="*/ 2479764 h 3503388"/>
              <a:gd name="connsiteX2355" fmla="*/ 1071460 w 3716836"/>
              <a:gd name="connsiteY2355" fmla="*/ 2478215 h 3503388"/>
              <a:gd name="connsiteX2356" fmla="*/ 1104016 w 3716836"/>
              <a:gd name="connsiteY2356" fmla="*/ 2469288 h 3503388"/>
              <a:gd name="connsiteX2357" fmla="*/ 1135760 w 3716836"/>
              <a:gd name="connsiteY2357" fmla="*/ 2477825 h 3503388"/>
              <a:gd name="connsiteX2358" fmla="*/ 1165418 w 3716836"/>
              <a:gd name="connsiteY2358" fmla="*/ 2516477 h 3503388"/>
              <a:gd name="connsiteX2359" fmla="*/ 1159058 w 3716836"/>
              <a:gd name="connsiteY2359" fmla="*/ 2564775 h 3503388"/>
              <a:gd name="connsiteX2360" fmla="*/ 1124451 w 3716836"/>
              <a:gd name="connsiteY2360" fmla="*/ 2593209 h 3503388"/>
              <a:gd name="connsiteX2361" fmla="*/ 1117364 w 3716836"/>
              <a:gd name="connsiteY2361" fmla="*/ 2600526 h 3503388"/>
              <a:gd name="connsiteX2362" fmla="*/ 1119258 w 3716836"/>
              <a:gd name="connsiteY2362" fmla="*/ 2610534 h 3503388"/>
              <a:gd name="connsiteX2363" fmla="*/ 1125385 w 3716836"/>
              <a:gd name="connsiteY2363" fmla="*/ 2696990 h 3503388"/>
              <a:gd name="connsiteX2364" fmla="*/ 1090307 w 3716836"/>
              <a:gd name="connsiteY2364" fmla="*/ 2728800 h 3503388"/>
              <a:gd name="connsiteX2365" fmla="*/ 1084365 w 3716836"/>
              <a:gd name="connsiteY2365" fmla="*/ 2735349 h 3503388"/>
              <a:gd name="connsiteX2366" fmla="*/ 1085118 w 3716836"/>
              <a:gd name="connsiteY2366" fmla="*/ 2744165 h 3503388"/>
              <a:gd name="connsiteX2367" fmla="*/ 1093314 w 3716836"/>
              <a:gd name="connsiteY2367" fmla="*/ 2766413 h 3503388"/>
              <a:gd name="connsiteX2368" fmla="*/ 1099423 w 3716836"/>
              <a:gd name="connsiteY2368" fmla="*/ 2774121 h 3503388"/>
              <a:gd name="connsiteX2369" fmla="*/ 1104138 w 3716836"/>
              <a:gd name="connsiteY2369" fmla="*/ 2775173 h 3503388"/>
              <a:gd name="connsiteX2370" fmla="*/ 1109253 w 3716836"/>
              <a:gd name="connsiteY2370" fmla="*/ 2773919 h 3503388"/>
              <a:gd name="connsiteX2371" fmla="*/ 1138128 w 3716836"/>
              <a:gd name="connsiteY2371" fmla="*/ 2766880 h 3503388"/>
              <a:gd name="connsiteX2372" fmla="*/ 1169181 w 3716836"/>
              <a:gd name="connsiteY2372" fmla="*/ 2775228 h 3503388"/>
              <a:gd name="connsiteX2373" fmla="*/ 1198212 w 3716836"/>
              <a:gd name="connsiteY2373" fmla="*/ 2813065 h 3503388"/>
              <a:gd name="connsiteX2374" fmla="*/ 1191987 w 3716836"/>
              <a:gd name="connsiteY2374" fmla="*/ 2860352 h 3503388"/>
              <a:gd name="connsiteX2375" fmla="*/ 1153192 w 3716836"/>
              <a:gd name="connsiteY2375" fmla="*/ 2889576 h 3503388"/>
              <a:gd name="connsiteX2376" fmla="*/ 1145353 w 3716836"/>
              <a:gd name="connsiteY2376" fmla="*/ 2896940 h 3503388"/>
              <a:gd name="connsiteX2377" fmla="*/ 1147469 w 3716836"/>
              <a:gd name="connsiteY2377" fmla="*/ 2907485 h 3503388"/>
              <a:gd name="connsiteX2378" fmla="*/ 1155110 w 3716836"/>
              <a:gd name="connsiteY2378" fmla="*/ 2990704 h 3503388"/>
              <a:gd name="connsiteX2379" fmla="*/ 1119523 w 3716836"/>
              <a:gd name="connsiteY2379" fmla="*/ 3021607 h 3503388"/>
              <a:gd name="connsiteX2380" fmla="*/ 1113124 w 3716836"/>
              <a:gd name="connsiteY2380" fmla="*/ 3028463 h 3503388"/>
              <a:gd name="connsiteX2381" fmla="*/ 1114274 w 3716836"/>
              <a:gd name="connsiteY2381" fmla="*/ 3037767 h 3503388"/>
              <a:gd name="connsiteX2382" fmla="*/ 1115613 w 3716836"/>
              <a:gd name="connsiteY2382" fmla="*/ 3119550 h 3503388"/>
              <a:gd name="connsiteX2383" fmla="*/ 1079981 w 3716836"/>
              <a:gd name="connsiteY2383" fmla="*/ 3152008 h 3503388"/>
              <a:gd name="connsiteX2384" fmla="*/ 1074116 w 3716836"/>
              <a:gd name="connsiteY2384" fmla="*/ 3158460 h 3503388"/>
              <a:gd name="connsiteX2385" fmla="*/ 1074740 w 3716836"/>
              <a:gd name="connsiteY2385" fmla="*/ 3167157 h 3503388"/>
              <a:gd name="connsiteX2386" fmla="*/ 1081711 w 3716836"/>
              <a:gd name="connsiteY2386" fmla="*/ 3186037 h 3503388"/>
              <a:gd name="connsiteX2387" fmla="*/ 1087817 w 3716836"/>
              <a:gd name="connsiteY2387" fmla="*/ 3193535 h 3503388"/>
              <a:gd name="connsiteX2388" fmla="*/ 1092487 w 3716836"/>
              <a:gd name="connsiteY2388" fmla="*/ 3194567 h 3503388"/>
              <a:gd name="connsiteX2389" fmla="*/ 1097487 w 3716836"/>
              <a:gd name="connsiteY2389" fmla="*/ 3193374 h 3503388"/>
              <a:gd name="connsiteX2390" fmla="*/ 1126626 w 3716836"/>
              <a:gd name="connsiteY2390" fmla="*/ 3186427 h 3503388"/>
              <a:gd name="connsiteX2391" fmla="*/ 1158670 w 3716836"/>
              <a:gd name="connsiteY2391" fmla="*/ 3195041 h 3503388"/>
              <a:gd name="connsiteX2392" fmla="*/ 1188643 w 3716836"/>
              <a:gd name="connsiteY2392" fmla="*/ 3234098 h 3503388"/>
              <a:gd name="connsiteX2393" fmla="*/ 1182216 w 3716836"/>
              <a:gd name="connsiteY2393" fmla="*/ 3282905 h 3503388"/>
              <a:gd name="connsiteX2394" fmla="*/ 1144379 w 3716836"/>
              <a:gd name="connsiteY2394" fmla="*/ 3312456 h 3503388"/>
              <a:gd name="connsiteX2395" fmla="*/ 1136913 w 3716836"/>
              <a:gd name="connsiteY2395" fmla="*/ 3319724 h 3503388"/>
              <a:gd name="connsiteX2396" fmla="*/ 1138782 w 3716836"/>
              <a:gd name="connsiteY2396" fmla="*/ 3329969 h 3503388"/>
              <a:gd name="connsiteX2397" fmla="*/ 1145048 w 3716836"/>
              <a:gd name="connsiteY2397" fmla="*/ 3413105 h 3503388"/>
              <a:gd name="connsiteX2398" fmla="*/ 1108513 w 3716836"/>
              <a:gd name="connsiteY2398" fmla="*/ 3444748 h 3503388"/>
              <a:gd name="connsiteX2399" fmla="*/ 1102135 w 3716836"/>
              <a:gd name="connsiteY2399" fmla="*/ 3451499 h 3503388"/>
              <a:gd name="connsiteX2400" fmla="*/ 1103139 w 3716836"/>
              <a:gd name="connsiteY2400" fmla="*/ 3460733 h 3503388"/>
              <a:gd name="connsiteX2401" fmla="*/ 1114399 w 3716836"/>
              <a:gd name="connsiteY2401" fmla="*/ 3500719 h 3503388"/>
              <a:gd name="connsiteX2402" fmla="*/ 1113696 w 3716836"/>
              <a:gd name="connsiteY2402" fmla="*/ 3503388 h 3503388"/>
              <a:gd name="connsiteX2403" fmla="*/ 143934 w 3716836"/>
              <a:gd name="connsiteY2403" fmla="*/ 3503388 h 3503388"/>
              <a:gd name="connsiteX2404" fmla="*/ 136213 w 3716836"/>
              <a:gd name="connsiteY2404" fmla="*/ 3493324 h 3503388"/>
              <a:gd name="connsiteX2405" fmla="*/ 142002 w 3716836"/>
              <a:gd name="connsiteY2405" fmla="*/ 3449357 h 3503388"/>
              <a:gd name="connsiteX2406" fmla="*/ 181962 w 3716836"/>
              <a:gd name="connsiteY2406" fmla="*/ 3421306 h 3503388"/>
              <a:gd name="connsiteX2407" fmla="*/ 190547 w 3716836"/>
              <a:gd name="connsiteY2407" fmla="*/ 3413739 h 3503388"/>
              <a:gd name="connsiteX2408" fmla="*/ 187844 w 3716836"/>
              <a:gd name="connsiteY2408" fmla="*/ 3402615 h 3503388"/>
              <a:gd name="connsiteX2409" fmla="*/ 176839 w 3716836"/>
              <a:gd name="connsiteY2409" fmla="*/ 3317826 h 3503388"/>
              <a:gd name="connsiteX2410" fmla="*/ 212374 w 3716836"/>
              <a:gd name="connsiteY2410" fmla="*/ 3287418 h 3503388"/>
              <a:gd name="connsiteX2411" fmla="*/ 218947 w 3716836"/>
              <a:gd name="connsiteY2411" fmla="*/ 3280471 h 3503388"/>
              <a:gd name="connsiteX2412" fmla="*/ 217653 w 3716836"/>
              <a:gd name="connsiteY2412" fmla="*/ 3270993 h 3503388"/>
              <a:gd name="connsiteX2413" fmla="*/ 215170 w 3716836"/>
              <a:gd name="connsiteY2413" fmla="*/ 3188304 h 3503388"/>
              <a:gd name="connsiteX2414" fmla="*/ 249728 w 3716836"/>
              <a:gd name="connsiteY2414" fmla="*/ 3156521 h 3503388"/>
              <a:gd name="connsiteX2415" fmla="*/ 255514 w 3716836"/>
              <a:gd name="connsiteY2415" fmla="*/ 3150021 h 3503388"/>
              <a:gd name="connsiteX2416" fmla="*/ 254823 w 3716836"/>
              <a:gd name="connsiteY2416" fmla="*/ 3141352 h 3503388"/>
              <a:gd name="connsiteX2417" fmla="*/ 247280 w 3716836"/>
              <a:gd name="connsiteY2417" fmla="*/ 3120742 h 3503388"/>
              <a:gd name="connsiteX2418" fmla="*/ 241254 w 3716836"/>
              <a:gd name="connsiteY2418" fmla="*/ 3113161 h 3503388"/>
              <a:gd name="connsiteX2419" fmla="*/ 236473 w 3716836"/>
              <a:gd name="connsiteY2419" fmla="*/ 3112073 h 3503388"/>
              <a:gd name="connsiteX2420" fmla="*/ 231570 w 3716836"/>
              <a:gd name="connsiteY2420" fmla="*/ 3113218 h 3503388"/>
              <a:gd name="connsiteX2421" fmla="*/ 203571 w 3716836"/>
              <a:gd name="connsiteY2421" fmla="*/ 3119752 h 3503388"/>
              <a:gd name="connsiteX2422" fmla="*/ 172207 w 3716836"/>
              <a:gd name="connsiteY2422" fmla="*/ 3111327 h 3503388"/>
              <a:gd name="connsiteX2423" fmla="*/ 149150 w 3716836"/>
              <a:gd name="connsiteY2423" fmla="*/ 3025290 h 3503388"/>
              <a:gd name="connsiteX2424" fmla="*/ 186585 w 3716836"/>
              <a:gd name="connsiteY2424" fmla="*/ 2996228 h 3503388"/>
              <a:gd name="connsiteX2425" fmla="*/ 194138 w 3716836"/>
              <a:gd name="connsiteY2425" fmla="*/ 2988863 h 3503388"/>
              <a:gd name="connsiteX2426" fmla="*/ 192092 w 3716836"/>
              <a:gd name="connsiteY2426" fmla="*/ 2978513 h 3503388"/>
              <a:gd name="connsiteX2427" fmla="*/ 185155 w 3716836"/>
              <a:gd name="connsiteY2427" fmla="*/ 2894424 h 3503388"/>
              <a:gd name="connsiteX2428" fmla="*/ 220107 w 3716836"/>
              <a:gd name="connsiteY2428" fmla="*/ 2863477 h 3503388"/>
              <a:gd name="connsiteX2429" fmla="*/ 226273 w 3716836"/>
              <a:gd name="connsiteY2429" fmla="*/ 2856720 h 3503388"/>
              <a:gd name="connsiteX2430" fmla="*/ 225245 w 3716836"/>
              <a:gd name="connsiteY2430" fmla="*/ 2847624 h 3503388"/>
              <a:gd name="connsiteX2431" fmla="*/ 214187 w 3716836"/>
              <a:gd name="connsiteY2431" fmla="*/ 2813904 h 3503388"/>
              <a:gd name="connsiteX2432" fmla="*/ 208098 w 3716836"/>
              <a:gd name="connsiteY2432" fmla="*/ 2805039 h 3503388"/>
              <a:gd name="connsiteX2433" fmla="*/ 203168 w 3716836"/>
              <a:gd name="connsiteY2433" fmla="*/ 2803882 h 3503388"/>
              <a:gd name="connsiteX2434" fmla="*/ 197358 w 3716836"/>
              <a:gd name="connsiteY2434" fmla="*/ 2805527 h 3503388"/>
              <a:gd name="connsiteX2435" fmla="*/ 169554 w 3716836"/>
              <a:gd name="connsiteY2435" fmla="*/ 2813443 h 3503388"/>
              <a:gd name="connsiteX2436" fmla="*/ 143156 w 3716836"/>
              <a:gd name="connsiteY2436" fmla="*/ 2806344 h 3503388"/>
              <a:gd name="connsiteX2437" fmla="*/ 118539 w 3716836"/>
              <a:gd name="connsiteY2437" fmla="*/ 2774219 h 3503388"/>
              <a:gd name="connsiteX2438" fmla="*/ 123794 w 3716836"/>
              <a:gd name="connsiteY2438" fmla="*/ 2734090 h 3503388"/>
              <a:gd name="connsiteX2439" fmla="*/ 167423 w 3716836"/>
              <a:gd name="connsiteY2439" fmla="*/ 2707683 h 3503388"/>
              <a:gd name="connsiteX2440" fmla="*/ 177491 w 3716836"/>
              <a:gd name="connsiteY2440" fmla="*/ 2700018 h 3503388"/>
              <a:gd name="connsiteX2441" fmla="*/ 173791 w 3716836"/>
              <a:gd name="connsiteY2441" fmla="*/ 2687911 h 3503388"/>
              <a:gd name="connsiteX2442" fmla="*/ 157174 w 3716836"/>
              <a:gd name="connsiteY2442" fmla="*/ 2601708 h 3503388"/>
              <a:gd name="connsiteX2443" fmla="*/ 195080 w 3716836"/>
              <a:gd name="connsiteY2443" fmla="*/ 2571307 h 3503388"/>
              <a:gd name="connsiteX2444" fmla="*/ 202319 w 3716836"/>
              <a:gd name="connsiteY2444" fmla="*/ 2564212 h 3503388"/>
              <a:gd name="connsiteX2445" fmla="*/ 200743 w 3716836"/>
              <a:gd name="connsiteY2445" fmla="*/ 2554197 h 3503388"/>
              <a:gd name="connsiteX2446" fmla="*/ 196091 w 3716836"/>
              <a:gd name="connsiteY2446" fmla="*/ 2472533 h 3503388"/>
              <a:gd name="connsiteX2447" fmla="*/ 231043 w 3716836"/>
              <a:gd name="connsiteY2447" fmla="*/ 2441441 h 3503388"/>
              <a:gd name="connsiteX2448" fmla="*/ 237153 w 3716836"/>
              <a:gd name="connsiteY2448" fmla="*/ 2434726 h 3503388"/>
              <a:gd name="connsiteX2449" fmla="*/ 236184 w 3716836"/>
              <a:gd name="connsiteY2449" fmla="*/ 2425694 h 3503388"/>
              <a:gd name="connsiteX2450" fmla="*/ 225810 w 3716836"/>
              <a:gd name="connsiteY2450" fmla="*/ 2395977 h 3503388"/>
              <a:gd name="connsiteX2451" fmla="*/ 219700 w 3716836"/>
              <a:gd name="connsiteY2451" fmla="*/ 2387585 h 3503388"/>
              <a:gd name="connsiteX2452" fmla="*/ 214849 w 3716836"/>
              <a:gd name="connsiteY2452" fmla="*/ 2386470 h 3503388"/>
              <a:gd name="connsiteX2453" fmla="*/ 209332 w 3716836"/>
              <a:gd name="connsiteY2453" fmla="*/ 2387943 h 3503388"/>
              <a:gd name="connsiteX2454" fmla="*/ 181002 w 3716836"/>
              <a:gd name="connsiteY2454" fmla="*/ 2395572 h 3503388"/>
              <a:gd name="connsiteX2455" fmla="*/ 152818 w 3716836"/>
              <a:gd name="connsiteY2455" fmla="*/ 2387999 h 3503388"/>
              <a:gd name="connsiteX2456" fmla="*/ 132107 w 3716836"/>
              <a:gd name="connsiteY2456" fmla="*/ 2310686 h 3503388"/>
              <a:gd name="connsiteX2457" fmla="*/ 174393 w 3716836"/>
              <a:gd name="connsiteY2457" fmla="*/ 2282795 h 3503388"/>
              <a:gd name="connsiteX2458" fmla="*/ 183596 w 3716836"/>
              <a:gd name="connsiteY2458" fmla="*/ 2275193 h 3503388"/>
              <a:gd name="connsiteX2459" fmla="*/ 180552 w 3716836"/>
              <a:gd name="connsiteY2459" fmla="*/ 2263658 h 3503388"/>
              <a:gd name="connsiteX2460" fmla="*/ 161023 w 3716836"/>
              <a:gd name="connsiteY2460" fmla="*/ 2231276 h 3503388"/>
              <a:gd name="connsiteX2461" fmla="*/ 167820 w 3716836"/>
              <a:gd name="connsiteY2461" fmla="*/ 2179650 h 3503388"/>
              <a:gd name="connsiteX2462" fmla="*/ 213858 w 3716836"/>
              <a:gd name="connsiteY2462" fmla="*/ 2146934 h 3503388"/>
              <a:gd name="connsiteX2463" fmla="*/ 222130 w 3716836"/>
              <a:gd name="connsiteY2463" fmla="*/ 2139924 h 3503388"/>
              <a:gd name="connsiteX2464" fmla="*/ 220449 w 3716836"/>
              <a:gd name="connsiteY2464" fmla="*/ 2129211 h 3503388"/>
              <a:gd name="connsiteX2465" fmla="*/ 208586 w 3716836"/>
              <a:gd name="connsiteY2465" fmla="*/ 2105443 h 3503388"/>
              <a:gd name="connsiteX2466" fmla="*/ 215177 w 3716836"/>
              <a:gd name="connsiteY2466" fmla="*/ 2055352 h 3503388"/>
              <a:gd name="connsiteX2467" fmla="*/ 272399 w 3716836"/>
              <a:gd name="connsiteY2467" fmla="*/ 2022336 h 3503388"/>
              <a:gd name="connsiteX2468" fmla="*/ 1074266 w 3716836"/>
              <a:gd name="connsiteY2468" fmla="*/ 2016447 h 3503388"/>
              <a:gd name="connsiteX2469" fmla="*/ 1069819 w 3716836"/>
              <a:gd name="connsiteY2469" fmla="*/ 2017389 h 3503388"/>
              <a:gd name="connsiteX2470" fmla="*/ 1055400 w 3716836"/>
              <a:gd name="connsiteY2470" fmla="*/ 2022222 h 3503388"/>
              <a:gd name="connsiteX2471" fmla="*/ 1047965 w 3716836"/>
              <a:gd name="connsiteY2471" fmla="*/ 2028235 h 3503388"/>
              <a:gd name="connsiteX2472" fmla="*/ 1047993 w 3716836"/>
              <a:gd name="connsiteY2472" fmla="*/ 2037796 h 3503388"/>
              <a:gd name="connsiteX2473" fmla="*/ 1052851 w 3716836"/>
              <a:gd name="connsiteY2473" fmla="*/ 2051780 h 3503388"/>
              <a:gd name="connsiteX2474" fmla="*/ 1060097 w 3716836"/>
              <a:gd name="connsiteY2474" fmla="*/ 2059843 h 3503388"/>
              <a:gd name="connsiteX2475" fmla="*/ 1063654 w 3716836"/>
              <a:gd name="connsiteY2475" fmla="*/ 2060429 h 3503388"/>
              <a:gd name="connsiteX2476" fmla="*/ 1070753 w 3716836"/>
              <a:gd name="connsiteY2476" fmla="*/ 2057855 h 3503388"/>
              <a:gd name="connsiteX2477" fmla="*/ 1085187 w 3716836"/>
              <a:gd name="connsiteY2477" fmla="*/ 2048599 h 3503388"/>
              <a:gd name="connsiteX2478" fmla="*/ 1091080 w 3716836"/>
              <a:gd name="connsiteY2478" fmla="*/ 2041631 h 3503388"/>
              <a:gd name="connsiteX2479" fmla="*/ 1089731 w 3716836"/>
              <a:gd name="connsiteY2479" fmla="*/ 2032600 h 3503388"/>
              <a:gd name="connsiteX2480" fmla="*/ 1084281 w 3716836"/>
              <a:gd name="connsiteY2480" fmla="*/ 2022794 h 3503388"/>
              <a:gd name="connsiteX2481" fmla="*/ 1074266 w 3716836"/>
              <a:gd name="connsiteY2481" fmla="*/ 2016447 h 3503388"/>
              <a:gd name="connsiteX2482" fmla="*/ 147052 w 3716836"/>
              <a:gd name="connsiteY2482" fmla="*/ 2014041 h 3503388"/>
              <a:gd name="connsiteX2483" fmla="*/ 161371 w 3716836"/>
              <a:gd name="connsiteY2483" fmla="*/ 2017891 h 3503388"/>
              <a:gd name="connsiteX2484" fmla="*/ 171871 w 3716836"/>
              <a:gd name="connsiteY2484" fmla="*/ 2057074 h 3503388"/>
              <a:gd name="connsiteX2485" fmla="*/ 147004 w 3716836"/>
              <a:gd name="connsiteY2485" fmla="*/ 2071427 h 3503388"/>
              <a:gd name="connsiteX2486" fmla="*/ 132681 w 3716836"/>
              <a:gd name="connsiteY2486" fmla="*/ 2067577 h 3503388"/>
              <a:gd name="connsiteX2487" fmla="*/ 122182 w 3716836"/>
              <a:gd name="connsiteY2487" fmla="*/ 2028394 h 3503388"/>
              <a:gd name="connsiteX2488" fmla="*/ 147052 w 3716836"/>
              <a:gd name="connsiteY2488" fmla="*/ 2014041 h 3503388"/>
              <a:gd name="connsiteX2489" fmla="*/ 568621 w 3716836"/>
              <a:gd name="connsiteY2489" fmla="*/ 2013791 h 3503388"/>
              <a:gd name="connsiteX2490" fmla="*/ 588805 w 3716836"/>
              <a:gd name="connsiteY2490" fmla="*/ 2019216 h 3503388"/>
              <a:gd name="connsiteX2491" fmla="*/ 607636 w 3716836"/>
              <a:gd name="connsiteY2491" fmla="*/ 2043787 h 3503388"/>
              <a:gd name="connsiteX2492" fmla="*/ 603619 w 3716836"/>
              <a:gd name="connsiteY2492" fmla="*/ 2074482 h 3503388"/>
              <a:gd name="connsiteX2493" fmla="*/ 568545 w 3716836"/>
              <a:gd name="connsiteY2493" fmla="*/ 2094716 h 3503388"/>
              <a:gd name="connsiteX2494" fmla="*/ 548354 w 3716836"/>
              <a:gd name="connsiteY2494" fmla="*/ 2089288 h 3503388"/>
              <a:gd name="connsiteX2495" fmla="*/ 548353 w 3716836"/>
              <a:gd name="connsiteY2495" fmla="*/ 2089288 h 3503388"/>
              <a:gd name="connsiteX2496" fmla="*/ 533547 w 3716836"/>
              <a:gd name="connsiteY2496" fmla="*/ 2034015 h 3503388"/>
              <a:gd name="connsiteX2497" fmla="*/ 568621 w 3716836"/>
              <a:gd name="connsiteY2497" fmla="*/ 2013791 h 3503388"/>
              <a:gd name="connsiteX2498" fmla="*/ 2639755 w 3716836"/>
              <a:gd name="connsiteY2498" fmla="*/ 2009758 h 3503388"/>
              <a:gd name="connsiteX2499" fmla="*/ 2634534 w 3716836"/>
              <a:gd name="connsiteY2499" fmla="*/ 2011062 h 3503388"/>
              <a:gd name="connsiteX2500" fmla="*/ 2626949 w 3716836"/>
              <a:gd name="connsiteY2500" fmla="*/ 2014641 h 3503388"/>
              <a:gd name="connsiteX2501" fmla="*/ 2620774 w 3716836"/>
              <a:gd name="connsiteY2501" fmla="*/ 2021044 h 3503388"/>
              <a:gd name="connsiteX2502" fmla="*/ 2621304 w 3716836"/>
              <a:gd name="connsiteY2502" fmla="*/ 2029922 h 3503388"/>
              <a:gd name="connsiteX2503" fmla="*/ 2624623 w 3716836"/>
              <a:gd name="connsiteY2503" fmla="*/ 2037322 h 3503388"/>
              <a:gd name="connsiteX2504" fmla="*/ 2631061 w 3716836"/>
              <a:gd name="connsiteY2504" fmla="*/ 2043675 h 3503388"/>
              <a:gd name="connsiteX2505" fmla="*/ 2634943 w 3716836"/>
              <a:gd name="connsiteY2505" fmla="*/ 2044380 h 3503388"/>
              <a:gd name="connsiteX2506" fmla="*/ 2640086 w 3716836"/>
              <a:gd name="connsiteY2506" fmla="*/ 2043111 h 3503388"/>
              <a:gd name="connsiteX2507" fmla="*/ 2647859 w 3716836"/>
              <a:gd name="connsiteY2507" fmla="*/ 2039560 h 3503388"/>
              <a:gd name="connsiteX2508" fmla="*/ 2647858 w 3716836"/>
              <a:gd name="connsiteY2508" fmla="*/ 2039560 h 3503388"/>
              <a:gd name="connsiteX2509" fmla="*/ 2654202 w 3716836"/>
              <a:gd name="connsiteY2509" fmla="*/ 2033040 h 3503388"/>
              <a:gd name="connsiteX2510" fmla="*/ 2653518 w 3716836"/>
              <a:gd name="connsiteY2510" fmla="*/ 2023965 h 3503388"/>
              <a:gd name="connsiteX2511" fmla="*/ 2649975 w 3716836"/>
              <a:gd name="connsiteY2511" fmla="*/ 2016572 h 3503388"/>
              <a:gd name="connsiteX2512" fmla="*/ 2643472 w 3716836"/>
              <a:gd name="connsiteY2512" fmla="*/ 2010400 h 3503388"/>
              <a:gd name="connsiteX2513" fmla="*/ 2639755 w 3716836"/>
              <a:gd name="connsiteY2513" fmla="*/ 2009758 h 3503388"/>
              <a:gd name="connsiteX2514" fmla="*/ 2216092 w 3716836"/>
              <a:gd name="connsiteY2514" fmla="*/ 2002715 h 3503388"/>
              <a:gd name="connsiteX2515" fmla="*/ 2211224 w 3716836"/>
              <a:gd name="connsiteY2515" fmla="*/ 2003838 h 3503388"/>
              <a:gd name="connsiteX2516" fmla="*/ 2209449 w 3716836"/>
              <a:gd name="connsiteY2516" fmla="*/ 2004682 h 3503388"/>
              <a:gd name="connsiteX2517" fmla="*/ 2203632 w 3716836"/>
              <a:gd name="connsiteY2517" fmla="*/ 2010960 h 3503388"/>
              <a:gd name="connsiteX2518" fmla="*/ 2204026 w 3716836"/>
              <a:gd name="connsiteY2518" fmla="*/ 2019510 h 3503388"/>
              <a:gd name="connsiteX2519" fmla="*/ 2204874 w 3716836"/>
              <a:gd name="connsiteY2519" fmla="*/ 2021344 h 3503388"/>
              <a:gd name="connsiteX2520" fmla="*/ 2211168 w 3716836"/>
              <a:gd name="connsiteY2520" fmla="*/ 2027237 h 3503388"/>
              <a:gd name="connsiteX2521" fmla="*/ 2214987 w 3716836"/>
              <a:gd name="connsiteY2521" fmla="*/ 2027913 h 3503388"/>
              <a:gd name="connsiteX2522" fmla="*/ 2219778 w 3716836"/>
              <a:gd name="connsiteY2522" fmla="*/ 2026826 h 3503388"/>
              <a:gd name="connsiteX2523" fmla="*/ 2221612 w 3716836"/>
              <a:gd name="connsiteY2523" fmla="*/ 2025975 h 3503388"/>
              <a:gd name="connsiteX2524" fmla="*/ 2227495 w 3716836"/>
              <a:gd name="connsiteY2524" fmla="*/ 2019635 h 3503388"/>
              <a:gd name="connsiteX2525" fmla="*/ 2227028 w 3716836"/>
              <a:gd name="connsiteY2525" fmla="*/ 2011001 h 3503388"/>
              <a:gd name="connsiteX2526" fmla="*/ 2227028 w 3716836"/>
              <a:gd name="connsiteY2526" fmla="*/ 2011000 h 3503388"/>
              <a:gd name="connsiteX2527" fmla="*/ 2226128 w 3716836"/>
              <a:gd name="connsiteY2527" fmla="*/ 2009111 h 3503388"/>
              <a:gd name="connsiteX2528" fmla="*/ 2219785 w 3716836"/>
              <a:gd name="connsiteY2528" fmla="*/ 2003350 h 3503388"/>
              <a:gd name="connsiteX2529" fmla="*/ 2216092 w 3716836"/>
              <a:gd name="connsiteY2529" fmla="*/ 2002715 h 3503388"/>
              <a:gd name="connsiteX2530" fmla="*/ 3143547 w 3716836"/>
              <a:gd name="connsiteY2530" fmla="*/ 1979099 h 3503388"/>
              <a:gd name="connsiteX2531" fmla="*/ 3153004 w 3716836"/>
              <a:gd name="connsiteY2531" fmla="*/ 1981646 h 3503388"/>
              <a:gd name="connsiteX2532" fmla="*/ 3159933 w 3716836"/>
              <a:gd name="connsiteY2532" fmla="*/ 2007513 h 3503388"/>
              <a:gd name="connsiteX2533" fmla="*/ 3143525 w 3716836"/>
              <a:gd name="connsiteY2533" fmla="*/ 2016991 h 3503388"/>
              <a:gd name="connsiteX2534" fmla="*/ 3134064 w 3716836"/>
              <a:gd name="connsiteY2534" fmla="*/ 2014446 h 3503388"/>
              <a:gd name="connsiteX2535" fmla="*/ 3134065 w 3716836"/>
              <a:gd name="connsiteY2535" fmla="*/ 2014446 h 3503388"/>
              <a:gd name="connsiteX2536" fmla="*/ 3125249 w 3716836"/>
              <a:gd name="connsiteY2536" fmla="*/ 2002938 h 3503388"/>
              <a:gd name="connsiteX2537" fmla="*/ 3127129 w 3716836"/>
              <a:gd name="connsiteY2537" fmla="*/ 1988571 h 3503388"/>
              <a:gd name="connsiteX2538" fmla="*/ 3143547 w 3716836"/>
              <a:gd name="connsiteY2538" fmla="*/ 1979099 h 3503388"/>
              <a:gd name="connsiteX2539" fmla="*/ 949154 w 3716836"/>
              <a:gd name="connsiteY2539" fmla="*/ 1968867 h 3503388"/>
              <a:gd name="connsiteX2540" fmla="*/ 944576 w 3716836"/>
              <a:gd name="connsiteY2540" fmla="*/ 1969864 h 3503388"/>
              <a:gd name="connsiteX2541" fmla="*/ 925458 w 3716836"/>
              <a:gd name="connsiteY2541" fmla="*/ 1975890 h 3503388"/>
              <a:gd name="connsiteX2542" fmla="*/ 917504 w 3716836"/>
              <a:gd name="connsiteY2542" fmla="*/ 1981972 h 3503388"/>
              <a:gd name="connsiteX2543" fmla="*/ 917720 w 3716836"/>
              <a:gd name="connsiteY2543" fmla="*/ 1991994 h 3503388"/>
              <a:gd name="connsiteX2544" fmla="*/ 924538 w 3716836"/>
              <a:gd name="connsiteY2544" fmla="*/ 2014760 h 3503388"/>
              <a:gd name="connsiteX2545" fmla="*/ 931920 w 3716836"/>
              <a:gd name="connsiteY2545" fmla="*/ 2024204 h 3503388"/>
              <a:gd name="connsiteX2546" fmla="*/ 935558 w 3716836"/>
              <a:gd name="connsiteY2546" fmla="*/ 2024817 h 3503388"/>
              <a:gd name="connsiteX2547" fmla="*/ 943575 w 3716836"/>
              <a:gd name="connsiteY2547" fmla="*/ 2021384 h 3503388"/>
              <a:gd name="connsiteX2548" fmla="*/ 963728 w 3716836"/>
              <a:gd name="connsiteY2548" fmla="*/ 2007130 h 3503388"/>
              <a:gd name="connsiteX2549" fmla="*/ 969903 w 3716836"/>
              <a:gd name="connsiteY2549" fmla="*/ 1999841 h 3503388"/>
              <a:gd name="connsiteX2550" fmla="*/ 968104 w 3716836"/>
              <a:gd name="connsiteY2550" fmla="*/ 1990452 h 3503388"/>
              <a:gd name="connsiteX2551" fmla="*/ 968104 w 3716836"/>
              <a:gd name="connsiteY2551" fmla="*/ 1990453 h 3503388"/>
              <a:gd name="connsiteX2552" fmla="*/ 959236 w 3716836"/>
              <a:gd name="connsiteY2552" fmla="*/ 1975361 h 3503388"/>
              <a:gd name="connsiteX2553" fmla="*/ 949154 w 3716836"/>
              <a:gd name="connsiteY2553" fmla="*/ 1968867 h 3503388"/>
              <a:gd name="connsiteX2554" fmla="*/ 2513297 w 3716836"/>
              <a:gd name="connsiteY2554" fmla="*/ 1965933 h 3503388"/>
              <a:gd name="connsiteX2555" fmla="*/ 2508230 w 3716836"/>
              <a:gd name="connsiteY2555" fmla="*/ 1967160 h 3503388"/>
              <a:gd name="connsiteX2556" fmla="*/ 2503212 w 3716836"/>
              <a:gd name="connsiteY2556" fmla="*/ 1969518 h 3503388"/>
              <a:gd name="connsiteX2557" fmla="*/ 2497161 w 3716836"/>
              <a:gd name="connsiteY2557" fmla="*/ 1975872 h 3503388"/>
              <a:gd name="connsiteX2558" fmla="*/ 2497639 w 3716836"/>
              <a:gd name="connsiteY2558" fmla="*/ 1984638 h 3503388"/>
              <a:gd name="connsiteX2559" fmla="*/ 2500073 w 3716836"/>
              <a:gd name="connsiteY2559" fmla="*/ 1990015 h 3503388"/>
              <a:gd name="connsiteX2560" fmla="*/ 2506448 w 3716836"/>
              <a:gd name="connsiteY2560" fmla="*/ 1996180 h 3503388"/>
              <a:gd name="connsiteX2561" fmla="*/ 2510315 w 3716836"/>
              <a:gd name="connsiteY2561" fmla="*/ 1996878 h 3503388"/>
              <a:gd name="connsiteX2562" fmla="*/ 2515302 w 3716836"/>
              <a:gd name="connsiteY2562" fmla="*/ 1995692 h 3503388"/>
              <a:gd name="connsiteX2563" fmla="*/ 2520449 w 3716836"/>
              <a:gd name="connsiteY2563" fmla="*/ 1993329 h 3503388"/>
              <a:gd name="connsiteX2564" fmla="*/ 2520450 w 3716836"/>
              <a:gd name="connsiteY2564" fmla="*/ 1993327 h 3503388"/>
              <a:gd name="connsiteX2565" fmla="*/ 2526601 w 3716836"/>
              <a:gd name="connsiteY2565" fmla="*/ 1986883 h 3503388"/>
              <a:gd name="connsiteX2566" fmla="*/ 2526012 w 3716836"/>
              <a:gd name="connsiteY2566" fmla="*/ 1977998 h 3503388"/>
              <a:gd name="connsiteX2567" fmla="*/ 2523476 w 3716836"/>
              <a:gd name="connsiteY2567" fmla="*/ 1972649 h 3503388"/>
              <a:gd name="connsiteX2568" fmla="*/ 2517046 w 3716836"/>
              <a:gd name="connsiteY2568" fmla="*/ 1966589 h 3503388"/>
              <a:gd name="connsiteX2569" fmla="*/ 2513297 w 3716836"/>
              <a:gd name="connsiteY2569" fmla="*/ 1965933 h 3503388"/>
              <a:gd name="connsiteX2570" fmla="*/ 443313 w 3716836"/>
              <a:gd name="connsiteY2570" fmla="*/ 1961788 h 3503388"/>
              <a:gd name="connsiteX2571" fmla="*/ 466694 w 3716836"/>
              <a:gd name="connsiteY2571" fmla="*/ 1968072 h 3503388"/>
              <a:gd name="connsiteX2572" fmla="*/ 483837 w 3716836"/>
              <a:gd name="connsiteY2572" fmla="*/ 2032062 h 3503388"/>
              <a:gd name="connsiteX2573" fmla="*/ 443228 w 3716836"/>
              <a:gd name="connsiteY2573" fmla="*/ 2055489 h 3503388"/>
              <a:gd name="connsiteX2574" fmla="*/ 419847 w 3716836"/>
              <a:gd name="connsiteY2574" fmla="*/ 2049206 h 3503388"/>
              <a:gd name="connsiteX2575" fmla="*/ 398021 w 3716836"/>
              <a:gd name="connsiteY2575" fmla="*/ 2020764 h 3503388"/>
              <a:gd name="connsiteX2576" fmla="*/ 402701 w 3716836"/>
              <a:gd name="connsiteY2576" fmla="*/ 1985222 h 3503388"/>
              <a:gd name="connsiteX2577" fmla="*/ 443313 w 3716836"/>
              <a:gd name="connsiteY2577" fmla="*/ 1961788 h 3503388"/>
              <a:gd name="connsiteX2578" fmla="*/ 2090113 w 3716836"/>
              <a:gd name="connsiteY2578" fmla="*/ 1958483 h 3503388"/>
              <a:gd name="connsiteX2579" fmla="*/ 2085650 w 3716836"/>
              <a:gd name="connsiteY2579" fmla="*/ 1959460 h 3503388"/>
              <a:gd name="connsiteX2580" fmla="*/ 2084799 w 3716836"/>
              <a:gd name="connsiteY2580" fmla="*/ 1959886 h 3503388"/>
              <a:gd name="connsiteX2581" fmla="*/ 2079991 w 3716836"/>
              <a:gd name="connsiteY2581" fmla="*/ 1974287 h 3503388"/>
              <a:gd name="connsiteX2582" fmla="*/ 2086292 w 3716836"/>
              <a:gd name="connsiteY2582" fmla="*/ 1980166 h 3503388"/>
              <a:gd name="connsiteX2583" fmla="*/ 2090389 w 3716836"/>
              <a:gd name="connsiteY2583" fmla="*/ 1980898 h 3503388"/>
              <a:gd name="connsiteX2584" fmla="*/ 2094829 w 3716836"/>
              <a:gd name="connsiteY2584" fmla="*/ 1979943 h 3503388"/>
              <a:gd name="connsiteX2585" fmla="*/ 2100750 w 3716836"/>
              <a:gd name="connsiteY2585" fmla="*/ 1973499 h 3503388"/>
              <a:gd name="connsiteX2586" fmla="*/ 2100348 w 3716836"/>
              <a:gd name="connsiteY2586" fmla="*/ 1964843 h 3503388"/>
              <a:gd name="connsiteX2587" fmla="*/ 2090113 w 3716836"/>
              <a:gd name="connsiteY2587" fmla="*/ 1958483 h 3503388"/>
              <a:gd name="connsiteX2588" fmla="*/ 2814702 w 3716836"/>
              <a:gd name="connsiteY2588" fmla="*/ 1925820 h 3503388"/>
              <a:gd name="connsiteX2589" fmla="*/ 2808861 w 3716836"/>
              <a:gd name="connsiteY2589" fmla="*/ 1927487 h 3503388"/>
              <a:gd name="connsiteX2590" fmla="*/ 2796296 w 3716836"/>
              <a:gd name="connsiteY2590" fmla="*/ 1933785 h 3503388"/>
              <a:gd name="connsiteX2591" fmla="*/ 2796296 w 3716836"/>
              <a:gd name="connsiteY2591" fmla="*/ 1933786 h 3503388"/>
              <a:gd name="connsiteX2592" fmla="*/ 2789945 w 3716836"/>
              <a:gd name="connsiteY2592" fmla="*/ 1940294 h 3503388"/>
              <a:gd name="connsiteX2593" fmla="*/ 2790611 w 3716836"/>
              <a:gd name="connsiteY2593" fmla="*/ 1949360 h 3503388"/>
              <a:gd name="connsiteX2594" fmla="*/ 2795420 w 3716836"/>
              <a:gd name="connsiteY2594" fmla="*/ 1960065 h 3503388"/>
              <a:gd name="connsiteX2595" fmla="*/ 2801921 w 3716836"/>
              <a:gd name="connsiteY2595" fmla="*/ 1966656 h 3503388"/>
              <a:gd name="connsiteX2596" fmla="*/ 2805830 w 3716836"/>
              <a:gd name="connsiteY2596" fmla="*/ 1967367 h 3503388"/>
              <a:gd name="connsiteX2597" fmla="*/ 2811151 w 3716836"/>
              <a:gd name="connsiteY2597" fmla="*/ 1966007 h 3503388"/>
              <a:gd name="connsiteX2598" fmla="*/ 2824347 w 3716836"/>
              <a:gd name="connsiteY2598" fmla="*/ 1960344 h 3503388"/>
              <a:gd name="connsiteX2599" fmla="*/ 2831339 w 3716836"/>
              <a:gd name="connsiteY2599" fmla="*/ 1953711 h 3503388"/>
              <a:gd name="connsiteX2600" fmla="*/ 2830478 w 3716836"/>
              <a:gd name="connsiteY2600" fmla="*/ 1944108 h 3503388"/>
              <a:gd name="connsiteX2601" fmla="*/ 2825038 w 3716836"/>
              <a:gd name="connsiteY2601" fmla="*/ 1932928 h 3503388"/>
              <a:gd name="connsiteX2602" fmla="*/ 2818231 w 3716836"/>
              <a:gd name="connsiteY2602" fmla="*/ 1926400 h 3503388"/>
              <a:gd name="connsiteX2603" fmla="*/ 2814702 w 3716836"/>
              <a:gd name="connsiteY2603" fmla="*/ 1925820 h 3503388"/>
              <a:gd name="connsiteX2604" fmla="*/ 317990 w 3716836"/>
              <a:gd name="connsiteY2604" fmla="*/ 1922564 h 3503388"/>
              <a:gd name="connsiteX2605" fmla="*/ 338181 w 3716836"/>
              <a:gd name="connsiteY2605" fmla="*/ 1927998 h 3503388"/>
              <a:gd name="connsiteX2606" fmla="*/ 357008 w 3716836"/>
              <a:gd name="connsiteY2606" fmla="*/ 1952569 h 3503388"/>
              <a:gd name="connsiteX2607" fmla="*/ 352991 w 3716836"/>
              <a:gd name="connsiteY2607" fmla="*/ 1983264 h 3503388"/>
              <a:gd name="connsiteX2608" fmla="*/ 317930 w 3716836"/>
              <a:gd name="connsiteY2608" fmla="*/ 2003495 h 3503388"/>
              <a:gd name="connsiteX2609" fmla="*/ 297725 w 3716836"/>
              <a:gd name="connsiteY2609" fmla="*/ 1998064 h 3503388"/>
              <a:gd name="connsiteX2610" fmla="*/ 278876 w 3716836"/>
              <a:gd name="connsiteY2610" fmla="*/ 1973499 h 3503388"/>
              <a:gd name="connsiteX2611" fmla="*/ 282918 w 3716836"/>
              <a:gd name="connsiteY2611" fmla="*/ 1942798 h 3503388"/>
              <a:gd name="connsiteX2612" fmla="*/ 282919 w 3716836"/>
              <a:gd name="connsiteY2612" fmla="*/ 1942798 h 3503388"/>
              <a:gd name="connsiteX2613" fmla="*/ 317990 w 3716836"/>
              <a:gd name="connsiteY2613" fmla="*/ 1922564 h 3503388"/>
              <a:gd name="connsiteX2614" fmla="*/ 2387623 w 3716836"/>
              <a:gd name="connsiteY2614" fmla="*/ 1921991 h 3503388"/>
              <a:gd name="connsiteX2615" fmla="*/ 2382647 w 3716836"/>
              <a:gd name="connsiteY2615" fmla="*/ 1923170 h 3503388"/>
              <a:gd name="connsiteX2616" fmla="*/ 2382645 w 3716836"/>
              <a:gd name="connsiteY2616" fmla="*/ 1923171 h 3503388"/>
              <a:gd name="connsiteX2617" fmla="*/ 2379524 w 3716836"/>
              <a:gd name="connsiteY2617" fmla="*/ 1924650 h 3503388"/>
              <a:gd name="connsiteX2618" fmla="*/ 2373651 w 3716836"/>
              <a:gd name="connsiteY2618" fmla="*/ 1930961 h 3503388"/>
              <a:gd name="connsiteX2619" fmla="*/ 2374081 w 3716836"/>
              <a:gd name="connsiteY2619" fmla="*/ 1939569 h 3503388"/>
              <a:gd name="connsiteX2620" fmla="*/ 2375549 w 3716836"/>
              <a:gd name="connsiteY2620" fmla="*/ 1942776 h 3503388"/>
              <a:gd name="connsiteX2621" fmla="*/ 2381857 w 3716836"/>
              <a:gd name="connsiteY2621" fmla="*/ 1948747 h 3503388"/>
              <a:gd name="connsiteX2622" fmla="*/ 2385704 w 3716836"/>
              <a:gd name="connsiteY2622" fmla="*/ 1949436 h 3503388"/>
              <a:gd name="connsiteX2623" fmla="*/ 2390537 w 3716836"/>
              <a:gd name="connsiteY2623" fmla="*/ 1948328 h 3503388"/>
              <a:gd name="connsiteX2624" fmla="*/ 2393784 w 3716836"/>
              <a:gd name="connsiteY2624" fmla="*/ 1946827 h 3503388"/>
              <a:gd name="connsiteX2625" fmla="*/ 2399779 w 3716836"/>
              <a:gd name="connsiteY2625" fmla="*/ 1940417 h 3503388"/>
              <a:gd name="connsiteX2626" fmla="*/ 2399225 w 3716836"/>
              <a:gd name="connsiteY2626" fmla="*/ 1931657 h 3503388"/>
              <a:gd name="connsiteX2627" fmla="*/ 2397715 w 3716836"/>
              <a:gd name="connsiteY2627" fmla="*/ 1928505 h 3503388"/>
              <a:gd name="connsiteX2628" fmla="*/ 2391319 w 3716836"/>
              <a:gd name="connsiteY2628" fmla="*/ 1922626 h 3503388"/>
              <a:gd name="connsiteX2629" fmla="*/ 2387623 w 3716836"/>
              <a:gd name="connsiteY2629" fmla="*/ 1921991 h 3503388"/>
              <a:gd name="connsiteX2630" fmla="*/ 3018264 w 3716836"/>
              <a:gd name="connsiteY2630" fmla="*/ 1902554 h 3503388"/>
              <a:gd name="connsiteX2631" fmla="*/ 3043149 w 3716836"/>
              <a:gd name="connsiteY2631" fmla="*/ 1909243 h 3503388"/>
              <a:gd name="connsiteX2632" fmla="*/ 3061401 w 3716836"/>
              <a:gd name="connsiteY2632" fmla="*/ 1977369 h 3503388"/>
              <a:gd name="connsiteX2633" fmla="*/ 3018174 w 3716836"/>
              <a:gd name="connsiteY2633" fmla="*/ 2002310 h 3503388"/>
              <a:gd name="connsiteX2634" fmla="*/ 2993282 w 3716836"/>
              <a:gd name="connsiteY2634" fmla="*/ 1995622 h 3503388"/>
              <a:gd name="connsiteX2635" fmla="*/ 2975026 w 3716836"/>
              <a:gd name="connsiteY2635" fmla="*/ 1927495 h 3503388"/>
              <a:gd name="connsiteX2636" fmla="*/ 3018264 w 3716836"/>
              <a:gd name="connsiteY2636" fmla="*/ 1902554 h 3503388"/>
              <a:gd name="connsiteX2637" fmla="*/ 192658 w 3716836"/>
              <a:gd name="connsiteY2637" fmla="*/ 1898809 h 3503388"/>
              <a:gd name="connsiteX2638" fmla="*/ 201937 w 3716836"/>
              <a:gd name="connsiteY2638" fmla="*/ 1901307 h 3503388"/>
              <a:gd name="connsiteX2639" fmla="*/ 208748 w 3716836"/>
              <a:gd name="connsiteY2639" fmla="*/ 1926714 h 3503388"/>
              <a:gd name="connsiteX2640" fmla="*/ 192626 w 3716836"/>
              <a:gd name="connsiteY2640" fmla="*/ 1936024 h 3503388"/>
              <a:gd name="connsiteX2641" fmla="*/ 183340 w 3716836"/>
              <a:gd name="connsiteY2641" fmla="*/ 1933528 h 3503388"/>
              <a:gd name="connsiteX2642" fmla="*/ 174670 w 3716836"/>
              <a:gd name="connsiteY2642" fmla="*/ 1922237 h 3503388"/>
              <a:gd name="connsiteX2643" fmla="*/ 176526 w 3716836"/>
              <a:gd name="connsiteY2643" fmla="*/ 1908120 h 3503388"/>
              <a:gd name="connsiteX2644" fmla="*/ 192658 w 3716836"/>
              <a:gd name="connsiteY2644" fmla="*/ 1898809 h 3503388"/>
              <a:gd name="connsiteX2645" fmla="*/ 2685378 w 3716836"/>
              <a:gd name="connsiteY2645" fmla="*/ 1884470 h 3503388"/>
              <a:gd name="connsiteX2646" fmla="*/ 2680126 w 3716836"/>
              <a:gd name="connsiteY2646" fmla="*/ 1885795 h 3503388"/>
              <a:gd name="connsiteX2647" fmla="*/ 2673145 w 3716836"/>
              <a:gd name="connsiteY2647" fmla="*/ 1889121 h 3503388"/>
              <a:gd name="connsiteX2648" fmla="*/ 2667025 w 3716836"/>
              <a:gd name="connsiteY2648" fmla="*/ 1895531 h 3503388"/>
              <a:gd name="connsiteX2649" fmla="*/ 2667569 w 3716836"/>
              <a:gd name="connsiteY2649" fmla="*/ 1904382 h 3503388"/>
              <a:gd name="connsiteX2650" fmla="*/ 2670728 w 3716836"/>
              <a:gd name="connsiteY2650" fmla="*/ 1911385 h 3503388"/>
              <a:gd name="connsiteX2651" fmla="*/ 2677106 w 3716836"/>
              <a:gd name="connsiteY2651" fmla="*/ 1917690 h 3503388"/>
              <a:gd name="connsiteX2652" fmla="*/ 2681033 w 3716836"/>
              <a:gd name="connsiteY2652" fmla="*/ 1918408 h 3503388"/>
              <a:gd name="connsiteX2653" fmla="*/ 2686061 w 3716836"/>
              <a:gd name="connsiteY2653" fmla="*/ 1917202 h 3503388"/>
              <a:gd name="connsiteX2654" fmla="*/ 2693273 w 3716836"/>
              <a:gd name="connsiteY2654" fmla="*/ 1913952 h 3503388"/>
              <a:gd name="connsiteX2655" fmla="*/ 2699630 w 3716836"/>
              <a:gd name="connsiteY2655" fmla="*/ 1907451 h 3503388"/>
              <a:gd name="connsiteX2656" fmla="*/ 2698978 w 3716836"/>
              <a:gd name="connsiteY2656" fmla="*/ 1898384 h 3503388"/>
              <a:gd name="connsiteX2657" fmla="*/ 2695599 w 3716836"/>
              <a:gd name="connsiteY2657" fmla="*/ 1891292 h 3503388"/>
              <a:gd name="connsiteX2658" fmla="*/ 2689082 w 3716836"/>
              <a:gd name="connsiteY2658" fmla="*/ 1885106 h 3503388"/>
              <a:gd name="connsiteX2659" fmla="*/ 2685378 w 3716836"/>
              <a:gd name="connsiteY2659" fmla="*/ 1884470 h 3503388"/>
              <a:gd name="connsiteX2660" fmla="*/ 614242 w 3716836"/>
              <a:gd name="connsiteY2660" fmla="*/ 1881743 h 3503388"/>
              <a:gd name="connsiteX2661" fmla="*/ 637788 w 3716836"/>
              <a:gd name="connsiteY2661" fmla="*/ 1888076 h 3503388"/>
              <a:gd name="connsiteX2662" fmla="*/ 659768 w 3716836"/>
              <a:gd name="connsiteY2662" fmla="*/ 1916727 h 3503388"/>
              <a:gd name="connsiteX2663" fmla="*/ 655053 w 3716836"/>
              <a:gd name="connsiteY2663" fmla="*/ 1952527 h 3503388"/>
              <a:gd name="connsiteX2664" fmla="*/ 655054 w 3716836"/>
              <a:gd name="connsiteY2664" fmla="*/ 1952527 h 3503388"/>
              <a:gd name="connsiteX2665" fmla="*/ 614156 w 3716836"/>
              <a:gd name="connsiteY2665" fmla="*/ 1976129 h 3503388"/>
              <a:gd name="connsiteX2666" fmla="*/ 590603 w 3716836"/>
              <a:gd name="connsiteY2666" fmla="*/ 1969795 h 3503388"/>
              <a:gd name="connsiteX2667" fmla="*/ 573338 w 3716836"/>
              <a:gd name="connsiteY2667" fmla="*/ 1905352 h 3503388"/>
              <a:gd name="connsiteX2668" fmla="*/ 614242 w 3716836"/>
              <a:gd name="connsiteY2668" fmla="*/ 1881743 h 3503388"/>
              <a:gd name="connsiteX2669" fmla="*/ 2261549 w 3716836"/>
              <a:gd name="connsiteY2669" fmla="*/ 1877846 h 3503388"/>
              <a:gd name="connsiteX2670" fmla="*/ 2256712 w 3716836"/>
              <a:gd name="connsiteY2670" fmla="*/ 1878954 h 3503388"/>
              <a:gd name="connsiteX2671" fmla="*/ 2255506 w 3716836"/>
              <a:gd name="connsiteY2671" fmla="*/ 1879527 h 3503388"/>
              <a:gd name="connsiteX2672" fmla="*/ 2249696 w 3716836"/>
              <a:gd name="connsiteY2672" fmla="*/ 1885756 h 3503388"/>
              <a:gd name="connsiteX2673" fmla="*/ 2249695 w 3716836"/>
              <a:gd name="connsiteY2673" fmla="*/ 1885753 h 3503388"/>
              <a:gd name="connsiteX2674" fmla="*/ 2250037 w 3716836"/>
              <a:gd name="connsiteY2674" fmla="*/ 1894269 h 3503388"/>
              <a:gd name="connsiteX2675" fmla="*/ 2250668 w 3716836"/>
              <a:gd name="connsiteY2675" fmla="*/ 1895643 h 3503388"/>
              <a:gd name="connsiteX2676" fmla="*/ 2256960 w 3716836"/>
              <a:gd name="connsiteY2676" fmla="*/ 1901489 h 3503388"/>
              <a:gd name="connsiteX2677" fmla="*/ 2260760 w 3716836"/>
              <a:gd name="connsiteY2677" fmla="*/ 1902158 h 3503388"/>
              <a:gd name="connsiteX2678" fmla="*/ 2265538 w 3716836"/>
              <a:gd name="connsiteY2678" fmla="*/ 1901077 h 3503388"/>
              <a:gd name="connsiteX2679" fmla="*/ 2266779 w 3716836"/>
              <a:gd name="connsiteY2679" fmla="*/ 1900505 h 3503388"/>
              <a:gd name="connsiteX2680" fmla="*/ 2272644 w 3716836"/>
              <a:gd name="connsiteY2680" fmla="*/ 1894213 h 3503388"/>
              <a:gd name="connsiteX2681" fmla="*/ 2272240 w 3716836"/>
              <a:gd name="connsiteY2681" fmla="*/ 1885621 h 3503388"/>
              <a:gd name="connsiteX2682" fmla="*/ 2271588 w 3716836"/>
              <a:gd name="connsiteY2682" fmla="*/ 1884247 h 3503388"/>
              <a:gd name="connsiteX2683" fmla="*/ 2265259 w 3716836"/>
              <a:gd name="connsiteY2683" fmla="*/ 1878486 h 3503388"/>
              <a:gd name="connsiteX2684" fmla="*/ 2261549 w 3716836"/>
              <a:gd name="connsiteY2684" fmla="*/ 1877846 h 3503388"/>
              <a:gd name="connsiteX2685" fmla="*/ 488918 w 3716836"/>
              <a:gd name="connsiteY2685" fmla="*/ 1840845 h 3503388"/>
              <a:gd name="connsiteX2686" fmla="*/ 510120 w 3716836"/>
              <a:gd name="connsiteY2686" fmla="*/ 1846543 h 3503388"/>
              <a:gd name="connsiteX2687" fmla="*/ 525663 w 3716836"/>
              <a:gd name="connsiteY2687" fmla="*/ 1904557 h 3503388"/>
              <a:gd name="connsiteX2688" fmla="*/ 488845 w 3716836"/>
              <a:gd name="connsiteY2688" fmla="*/ 1925807 h 3503388"/>
              <a:gd name="connsiteX2689" fmla="*/ 467642 w 3716836"/>
              <a:gd name="connsiteY2689" fmla="*/ 1920109 h 3503388"/>
              <a:gd name="connsiteX2690" fmla="*/ 452096 w 3716836"/>
              <a:gd name="connsiteY2690" fmla="*/ 1862097 h 3503388"/>
              <a:gd name="connsiteX2691" fmla="*/ 488918 w 3716836"/>
              <a:gd name="connsiteY2691" fmla="*/ 1840845 h 3503388"/>
              <a:gd name="connsiteX2692" fmla="*/ 2558913 w 3716836"/>
              <a:gd name="connsiteY2692" fmla="*/ 1840620 h 3503388"/>
              <a:gd name="connsiteX2693" fmla="*/ 2553840 w 3716836"/>
              <a:gd name="connsiteY2693" fmla="*/ 1841849 h 3503388"/>
              <a:gd name="connsiteX2694" fmla="*/ 2549055 w 3716836"/>
              <a:gd name="connsiteY2694" fmla="*/ 1844115 h 3503388"/>
              <a:gd name="connsiteX2695" fmla="*/ 2543064 w 3716836"/>
              <a:gd name="connsiteY2695" fmla="*/ 1850482 h 3503388"/>
              <a:gd name="connsiteX2696" fmla="*/ 2543570 w 3716836"/>
              <a:gd name="connsiteY2696" fmla="*/ 1859215 h 3503388"/>
              <a:gd name="connsiteX2697" fmla="*/ 2545759 w 3716836"/>
              <a:gd name="connsiteY2697" fmla="*/ 1863992 h 3503388"/>
              <a:gd name="connsiteX2698" fmla="*/ 2552120 w 3716836"/>
              <a:gd name="connsiteY2698" fmla="*/ 1870109 h 3503388"/>
              <a:gd name="connsiteX2699" fmla="*/ 2555977 w 3716836"/>
              <a:gd name="connsiteY2699" fmla="*/ 1870799 h 3503388"/>
              <a:gd name="connsiteX2700" fmla="*/ 2560929 w 3716836"/>
              <a:gd name="connsiteY2700" fmla="*/ 1869634 h 3503388"/>
              <a:gd name="connsiteX2701" fmla="*/ 2565804 w 3716836"/>
              <a:gd name="connsiteY2701" fmla="*/ 1867396 h 3503388"/>
              <a:gd name="connsiteX2702" fmla="*/ 2571906 w 3716836"/>
              <a:gd name="connsiteY2702" fmla="*/ 1860973 h 3503388"/>
              <a:gd name="connsiteX2703" fmla="*/ 2571352 w 3716836"/>
              <a:gd name="connsiteY2703" fmla="*/ 1852135 h 3503388"/>
              <a:gd name="connsiteX2704" fmla="*/ 2569085 w 3716836"/>
              <a:gd name="connsiteY2704" fmla="*/ 1847323 h 3503388"/>
              <a:gd name="connsiteX2705" fmla="*/ 2562655 w 3716836"/>
              <a:gd name="connsiteY2705" fmla="*/ 1841269 h 3503388"/>
              <a:gd name="connsiteX2706" fmla="*/ 2558913 w 3716836"/>
              <a:gd name="connsiteY2706" fmla="*/ 1840620 h 3503388"/>
              <a:gd name="connsiteX2707" fmla="*/ 363595 w 3716836"/>
              <a:gd name="connsiteY2707" fmla="*/ 1804982 h 3503388"/>
              <a:gd name="connsiteX2708" fmla="*/ 379922 w 3716836"/>
              <a:gd name="connsiteY2708" fmla="*/ 1809376 h 3503388"/>
              <a:gd name="connsiteX2709" fmla="*/ 391904 w 3716836"/>
              <a:gd name="connsiteY2709" fmla="*/ 1854076 h 3503388"/>
              <a:gd name="connsiteX2710" fmla="*/ 363532 w 3716836"/>
              <a:gd name="connsiteY2710" fmla="*/ 1870445 h 3503388"/>
              <a:gd name="connsiteX2711" fmla="*/ 347201 w 3716836"/>
              <a:gd name="connsiteY2711" fmla="*/ 1866058 h 3503388"/>
              <a:gd name="connsiteX2712" fmla="*/ 347202 w 3716836"/>
              <a:gd name="connsiteY2712" fmla="*/ 1866058 h 3503388"/>
              <a:gd name="connsiteX2713" fmla="*/ 331956 w 3716836"/>
              <a:gd name="connsiteY2713" fmla="*/ 1846180 h 3503388"/>
              <a:gd name="connsiteX2714" fmla="*/ 335227 w 3716836"/>
              <a:gd name="connsiteY2714" fmla="*/ 1821351 h 3503388"/>
              <a:gd name="connsiteX2715" fmla="*/ 363595 w 3716836"/>
              <a:gd name="connsiteY2715" fmla="*/ 1804982 h 3503388"/>
              <a:gd name="connsiteX2716" fmla="*/ 2863915 w 3716836"/>
              <a:gd name="connsiteY2716" fmla="*/ 1798530 h 3503388"/>
              <a:gd name="connsiteX2717" fmla="*/ 2857635 w 3716836"/>
              <a:gd name="connsiteY2717" fmla="*/ 1800484 h 3503388"/>
              <a:gd name="connsiteX2718" fmla="*/ 2842058 w 3716836"/>
              <a:gd name="connsiteY2718" fmla="*/ 1808769 h 3503388"/>
              <a:gd name="connsiteX2719" fmla="*/ 2835726 w 3716836"/>
              <a:gd name="connsiteY2719" fmla="*/ 1815248 h 3503388"/>
              <a:gd name="connsiteX2720" fmla="*/ 2836350 w 3716836"/>
              <a:gd name="connsiteY2720" fmla="*/ 1824287 h 3503388"/>
              <a:gd name="connsiteX2721" fmla="*/ 2841762 w 3716836"/>
              <a:gd name="connsiteY2721" fmla="*/ 1836995 h 3503388"/>
              <a:gd name="connsiteX2722" fmla="*/ 2848238 w 3716836"/>
              <a:gd name="connsiteY2722" fmla="*/ 1843871 h 3503388"/>
              <a:gd name="connsiteX2723" fmla="*/ 2852290 w 3716836"/>
              <a:gd name="connsiteY2723" fmla="*/ 1844638 h 3503388"/>
              <a:gd name="connsiteX2724" fmla="*/ 2857663 w 3716836"/>
              <a:gd name="connsiteY2724" fmla="*/ 1843251 h 3503388"/>
              <a:gd name="connsiteX2725" fmla="*/ 2874887 w 3716836"/>
              <a:gd name="connsiteY2725" fmla="*/ 1836382 h 3503388"/>
              <a:gd name="connsiteX2726" fmla="*/ 2882468 w 3716836"/>
              <a:gd name="connsiteY2726" fmla="*/ 1829623 h 3503388"/>
              <a:gd name="connsiteX2727" fmla="*/ 2881345 w 3716836"/>
              <a:gd name="connsiteY2727" fmla="*/ 1819523 h 3503388"/>
              <a:gd name="connsiteX2728" fmla="*/ 2874280 w 3716836"/>
              <a:gd name="connsiteY2728" fmla="*/ 1805714 h 3503388"/>
              <a:gd name="connsiteX2729" fmla="*/ 2867232 w 3716836"/>
              <a:gd name="connsiteY2729" fmla="*/ 1799040 h 3503388"/>
              <a:gd name="connsiteX2730" fmla="*/ 2863915 w 3716836"/>
              <a:gd name="connsiteY2730" fmla="*/ 1798530 h 3503388"/>
              <a:gd name="connsiteX2731" fmla="*/ 2433234 w 3716836"/>
              <a:gd name="connsiteY2731" fmla="*/ 1796668 h 3503388"/>
              <a:gd name="connsiteX2732" fmla="*/ 2428296 w 3716836"/>
              <a:gd name="connsiteY2732" fmla="*/ 1797834 h 3503388"/>
              <a:gd name="connsiteX2733" fmla="*/ 2425423 w 3716836"/>
              <a:gd name="connsiteY2733" fmla="*/ 1799200 h 3503388"/>
              <a:gd name="connsiteX2734" fmla="*/ 2419565 w 3716836"/>
              <a:gd name="connsiteY2734" fmla="*/ 1805513 h 3503388"/>
              <a:gd name="connsiteX2735" fmla="*/ 2420008 w 3716836"/>
              <a:gd name="connsiteY2735" fmla="*/ 1814118 h 3503388"/>
              <a:gd name="connsiteX2736" fmla="*/ 2421361 w 3716836"/>
              <a:gd name="connsiteY2736" fmla="*/ 1817054 h 3503388"/>
              <a:gd name="connsiteX2737" fmla="*/ 2427690 w 3716836"/>
              <a:gd name="connsiteY2737" fmla="*/ 1822990 h 3503388"/>
              <a:gd name="connsiteX2738" fmla="*/ 2431494 w 3716836"/>
              <a:gd name="connsiteY2738" fmla="*/ 1823666 h 3503388"/>
              <a:gd name="connsiteX2739" fmla="*/ 2436356 w 3716836"/>
              <a:gd name="connsiteY2739" fmla="*/ 1822544 h 3503388"/>
              <a:gd name="connsiteX2740" fmla="*/ 2439257 w 3716836"/>
              <a:gd name="connsiteY2740" fmla="*/ 1821206 h 3503388"/>
              <a:gd name="connsiteX2741" fmla="*/ 2445230 w 3716836"/>
              <a:gd name="connsiteY2741" fmla="*/ 1814830 h 3503388"/>
              <a:gd name="connsiteX2742" fmla="*/ 2444721 w 3716836"/>
              <a:gd name="connsiteY2742" fmla="*/ 1806113 h 3503388"/>
              <a:gd name="connsiteX2743" fmla="*/ 2443319 w 3716836"/>
              <a:gd name="connsiteY2743" fmla="*/ 1803170 h 3503388"/>
              <a:gd name="connsiteX2744" fmla="*/ 2436941 w 3716836"/>
              <a:gd name="connsiteY2744" fmla="*/ 1797304 h 3503388"/>
              <a:gd name="connsiteX2745" fmla="*/ 2433234 w 3716836"/>
              <a:gd name="connsiteY2745" fmla="*/ 1796668 h 3503388"/>
              <a:gd name="connsiteX2746" fmla="*/ 3063856 w 3716836"/>
              <a:gd name="connsiteY2746" fmla="*/ 1791362 h 3503388"/>
              <a:gd name="connsiteX2747" fmla="*/ 3081696 w 3716836"/>
              <a:gd name="connsiteY2747" fmla="*/ 1796160 h 3503388"/>
              <a:gd name="connsiteX2748" fmla="*/ 3098358 w 3716836"/>
              <a:gd name="connsiteY2748" fmla="*/ 1817864 h 3503388"/>
              <a:gd name="connsiteX2749" fmla="*/ 3094784 w 3716836"/>
              <a:gd name="connsiteY2749" fmla="*/ 1844996 h 3503388"/>
              <a:gd name="connsiteX2750" fmla="*/ 3063789 w 3716836"/>
              <a:gd name="connsiteY2750" fmla="*/ 1862871 h 3503388"/>
              <a:gd name="connsiteX2751" fmla="*/ 3045945 w 3716836"/>
              <a:gd name="connsiteY2751" fmla="*/ 1858078 h 3503388"/>
              <a:gd name="connsiteX2752" fmla="*/ 3032865 w 3716836"/>
              <a:gd name="connsiteY2752" fmla="*/ 1809237 h 3503388"/>
              <a:gd name="connsiteX2753" fmla="*/ 3032864 w 3716836"/>
              <a:gd name="connsiteY2753" fmla="*/ 1809237 h 3503388"/>
              <a:gd name="connsiteX2754" fmla="*/ 3063856 w 3716836"/>
              <a:gd name="connsiteY2754" fmla="*/ 1791362 h 3503388"/>
              <a:gd name="connsiteX2755" fmla="*/ 238267 w 3716836"/>
              <a:gd name="connsiteY2755" fmla="*/ 1775175 h 3503388"/>
              <a:gd name="connsiteX2756" fmla="*/ 246706 w 3716836"/>
              <a:gd name="connsiteY2756" fmla="*/ 1777442 h 3503388"/>
              <a:gd name="connsiteX2757" fmla="*/ 252903 w 3716836"/>
              <a:gd name="connsiteY2757" fmla="*/ 1800569 h 3503388"/>
              <a:gd name="connsiteX2758" fmla="*/ 238232 w 3716836"/>
              <a:gd name="connsiteY2758" fmla="*/ 1809034 h 3503388"/>
              <a:gd name="connsiteX2759" fmla="*/ 229790 w 3716836"/>
              <a:gd name="connsiteY2759" fmla="*/ 1806768 h 3503388"/>
              <a:gd name="connsiteX2760" fmla="*/ 223593 w 3716836"/>
              <a:gd name="connsiteY2760" fmla="*/ 1783648 h 3503388"/>
              <a:gd name="connsiteX2761" fmla="*/ 238267 w 3716836"/>
              <a:gd name="connsiteY2761" fmla="*/ 1775175 h 3503388"/>
              <a:gd name="connsiteX2762" fmla="*/ 2730820 w 3716836"/>
              <a:gd name="connsiteY2762" fmla="*/ 1759643 h 3503388"/>
              <a:gd name="connsiteX2763" fmla="*/ 2725634 w 3716836"/>
              <a:gd name="connsiteY2763" fmla="*/ 1760934 h 3503388"/>
              <a:gd name="connsiteX2764" fmla="*/ 2718915 w 3716836"/>
              <a:gd name="connsiteY2764" fmla="*/ 1764106 h 3503388"/>
              <a:gd name="connsiteX2765" fmla="*/ 2712788 w 3716836"/>
              <a:gd name="connsiteY2765" fmla="*/ 1770502 h 3503388"/>
              <a:gd name="connsiteX2766" fmla="*/ 2713308 w 3716836"/>
              <a:gd name="connsiteY2766" fmla="*/ 1779339 h 3503388"/>
              <a:gd name="connsiteX2767" fmla="*/ 2713307 w 3716836"/>
              <a:gd name="connsiteY2767" fmla="*/ 1779339 h 3503388"/>
              <a:gd name="connsiteX2768" fmla="*/ 2716341 w 3716836"/>
              <a:gd name="connsiteY2768" fmla="*/ 1786089 h 3503388"/>
              <a:gd name="connsiteX2769" fmla="*/ 2722725 w 3716836"/>
              <a:gd name="connsiteY2769" fmla="*/ 1792387 h 3503388"/>
              <a:gd name="connsiteX2770" fmla="*/ 2726641 w 3716836"/>
              <a:gd name="connsiteY2770" fmla="*/ 1793098 h 3503388"/>
              <a:gd name="connsiteX2771" fmla="*/ 2731677 w 3716836"/>
              <a:gd name="connsiteY2771" fmla="*/ 1791892 h 3503388"/>
              <a:gd name="connsiteX2772" fmla="*/ 2738613 w 3716836"/>
              <a:gd name="connsiteY2772" fmla="*/ 1788752 h 3503388"/>
              <a:gd name="connsiteX2773" fmla="*/ 2744932 w 3716836"/>
              <a:gd name="connsiteY2773" fmla="*/ 1782254 h 3503388"/>
              <a:gd name="connsiteX2774" fmla="*/ 2744284 w 3716836"/>
              <a:gd name="connsiteY2774" fmla="*/ 1773223 h 3503388"/>
              <a:gd name="connsiteX2775" fmla="*/ 2741013 w 3716836"/>
              <a:gd name="connsiteY2775" fmla="*/ 1766395 h 3503388"/>
              <a:gd name="connsiteX2776" fmla="*/ 2734527 w 3716836"/>
              <a:gd name="connsiteY2776" fmla="*/ 1760278 h 3503388"/>
              <a:gd name="connsiteX2777" fmla="*/ 2730820 w 3716836"/>
              <a:gd name="connsiteY2777" fmla="*/ 1759643 h 3503388"/>
              <a:gd name="connsiteX2778" fmla="*/ 742456 w 3716836"/>
              <a:gd name="connsiteY2778" fmla="*/ 1753456 h 3503388"/>
              <a:gd name="connsiteX2779" fmla="*/ 738072 w 3716836"/>
              <a:gd name="connsiteY2779" fmla="*/ 1754370 h 3503388"/>
              <a:gd name="connsiteX2780" fmla="*/ 735674 w 3716836"/>
              <a:gd name="connsiteY2780" fmla="*/ 1755339 h 3503388"/>
              <a:gd name="connsiteX2781" fmla="*/ 729397 w 3716836"/>
              <a:gd name="connsiteY2781" fmla="*/ 1761560 h 3503388"/>
              <a:gd name="connsiteX2782" fmla="*/ 729676 w 3716836"/>
              <a:gd name="connsiteY2782" fmla="*/ 1770397 h 3503388"/>
              <a:gd name="connsiteX2783" fmla="*/ 731228 w 3716836"/>
              <a:gd name="connsiteY2783" fmla="*/ 1773892 h 3503388"/>
              <a:gd name="connsiteX2784" fmla="*/ 737780 w 3716836"/>
              <a:gd name="connsiteY2784" fmla="*/ 1780085 h 3503388"/>
              <a:gd name="connsiteX2785" fmla="*/ 741446 w 3716836"/>
              <a:gd name="connsiteY2785" fmla="*/ 1780705 h 3503388"/>
              <a:gd name="connsiteX2786" fmla="*/ 746763 w 3716836"/>
              <a:gd name="connsiteY2786" fmla="*/ 1779346 h 3503388"/>
              <a:gd name="connsiteX2787" fmla="*/ 749162 w 3716836"/>
              <a:gd name="connsiteY2787" fmla="*/ 1778091 h 3503388"/>
              <a:gd name="connsiteX2788" fmla="*/ 754738 w 3716836"/>
              <a:gd name="connsiteY2788" fmla="*/ 1771652 h 3503388"/>
              <a:gd name="connsiteX2789" fmla="*/ 754093 w 3716836"/>
              <a:gd name="connsiteY2789" fmla="*/ 1763158 h 3503388"/>
              <a:gd name="connsiteX2790" fmla="*/ 752530 w 3716836"/>
              <a:gd name="connsiteY2790" fmla="*/ 1759929 h 3503388"/>
              <a:gd name="connsiteX2791" fmla="*/ 742456 w 3716836"/>
              <a:gd name="connsiteY2791" fmla="*/ 1753456 h 3503388"/>
              <a:gd name="connsiteX2792" fmla="*/ 2307161 w 3716836"/>
              <a:gd name="connsiteY2792" fmla="*/ 1752522 h 3503388"/>
              <a:gd name="connsiteX2793" fmla="*/ 2302362 w 3716836"/>
              <a:gd name="connsiteY2793" fmla="*/ 1753616 h 3503388"/>
              <a:gd name="connsiteX2794" fmla="*/ 2301358 w 3716836"/>
              <a:gd name="connsiteY2794" fmla="*/ 1754092 h 3503388"/>
              <a:gd name="connsiteX2795" fmla="*/ 2295583 w 3716836"/>
              <a:gd name="connsiteY2795" fmla="*/ 1760368 h 3503388"/>
              <a:gd name="connsiteX2796" fmla="*/ 2295981 w 3716836"/>
              <a:gd name="connsiteY2796" fmla="*/ 1768884 h 3503388"/>
              <a:gd name="connsiteX2797" fmla="*/ 2296452 w 3716836"/>
              <a:gd name="connsiteY2797" fmla="*/ 1769909 h 3503388"/>
              <a:gd name="connsiteX2798" fmla="*/ 2302746 w 3716836"/>
              <a:gd name="connsiteY2798" fmla="*/ 1775734 h 3503388"/>
              <a:gd name="connsiteX2799" fmla="*/ 2306530 w 3716836"/>
              <a:gd name="connsiteY2799" fmla="*/ 1776395 h 3503388"/>
              <a:gd name="connsiteX2800" fmla="*/ 2311307 w 3716836"/>
              <a:gd name="connsiteY2800" fmla="*/ 1775314 h 3503388"/>
              <a:gd name="connsiteX2801" fmla="*/ 2312283 w 3716836"/>
              <a:gd name="connsiteY2801" fmla="*/ 1774861 h 3503388"/>
              <a:gd name="connsiteX2802" fmla="*/ 2312284 w 3716836"/>
              <a:gd name="connsiteY2802" fmla="*/ 1774861 h 3503388"/>
              <a:gd name="connsiteX2803" fmla="*/ 2318142 w 3716836"/>
              <a:gd name="connsiteY2803" fmla="*/ 1768514 h 3503388"/>
              <a:gd name="connsiteX2804" fmla="*/ 2317654 w 3716836"/>
              <a:gd name="connsiteY2804" fmla="*/ 1759887 h 3503388"/>
              <a:gd name="connsiteX2805" fmla="*/ 2317232 w 3716836"/>
              <a:gd name="connsiteY2805" fmla="*/ 1758994 h 3503388"/>
              <a:gd name="connsiteX2806" fmla="*/ 2310927 w 3716836"/>
              <a:gd name="connsiteY2806" fmla="*/ 1753184 h 3503388"/>
              <a:gd name="connsiteX2807" fmla="*/ 2307161 w 3716836"/>
              <a:gd name="connsiteY2807" fmla="*/ 1752522 h 3503388"/>
              <a:gd name="connsiteX2808" fmla="*/ 2604349 w 3716836"/>
              <a:gd name="connsiteY2808" fmla="*/ 1715765 h 3503388"/>
              <a:gd name="connsiteX2809" fmla="*/ 2599324 w 3716836"/>
              <a:gd name="connsiteY2809" fmla="*/ 1716972 h 3503388"/>
              <a:gd name="connsiteX2810" fmla="*/ 2594808 w 3716836"/>
              <a:gd name="connsiteY2810" fmla="*/ 1719100 h 3503388"/>
              <a:gd name="connsiteX2811" fmla="*/ 2588828 w 3716836"/>
              <a:gd name="connsiteY2811" fmla="*/ 1725454 h 3503388"/>
              <a:gd name="connsiteX2812" fmla="*/ 2589309 w 3716836"/>
              <a:gd name="connsiteY2812" fmla="*/ 1734164 h 3503388"/>
              <a:gd name="connsiteX2813" fmla="*/ 2589308 w 3716836"/>
              <a:gd name="connsiteY2813" fmla="*/ 1734165 h 3503388"/>
              <a:gd name="connsiteX2814" fmla="*/ 2591379 w 3716836"/>
              <a:gd name="connsiteY2814" fmla="*/ 1738706 h 3503388"/>
              <a:gd name="connsiteX2815" fmla="*/ 2597747 w 3716836"/>
              <a:gd name="connsiteY2815" fmla="*/ 1744802 h 3503388"/>
              <a:gd name="connsiteX2816" fmla="*/ 2601587 w 3716836"/>
              <a:gd name="connsiteY2816" fmla="*/ 1745485 h 3503388"/>
              <a:gd name="connsiteX2817" fmla="*/ 2606545 w 3716836"/>
              <a:gd name="connsiteY2817" fmla="*/ 1744312 h 3503388"/>
              <a:gd name="connsiteX2818" fmla="*/ 2611110 w 3716836"/>
              <a:gd name="connsiteY2818" fmla="*/ 1742206 h 3503388"/>
              <a:gd name="connsiteX2819" fmla="*/ 2617206 w 3716836"/>
              <a:gd name="connsiteY2819" fmla="*/ 1735796 h 3503388"/>
              <a:gd name="connsiteX2820" fmla="*/ 2616655 w 3716836"/>
              <a:gd name="connsiteY2820" fmla="*/ 1726960 h 3503388"/>
              <a:gd name="connsiteX2821" fmla="*/ 2614493 w 3716836"/>
              <a:gd name="connsiteY2821" fmla="*/ 1722406 h 3503388"/>
              <a:gd name="connsiteX2822" fmla="*/ 2608083 w 3716836"/>
              <a:gd name="connsiteY2822" fmla="*/ 1716415 h 3503388"/>
              <a:gd name="connsiteX2823" fmla="*/ 2604349 w 3716836"/>
              <a:gd name="connsiteY2823" fmla="*/ 1715765 h 3503388"/>
              <a:gd name="connsiteX2824" fmla="*/ 614834 w 3716836"/>
              <a:gd name="connsiteY2824" fmla="*/ 1691866 h 3503388"/>
              <a:gd name="connsiteX2825" fmla="*/ 609924 w 3716836"/>
              <a:gd name="connsiteY2825" fmla="*/ 1693016 h 3503388"/>
              <a:gd name="connsiteX2826" fmla="*/ 595906 w 3716836"/>
              <a:gd name="connsiteY2826" fmla="*/ 1698114 h 3503388"/>
              <a:gd name="connsiteX2827" fmla="*/ 588084 w 3716836"/>
              <a:gd name="connsiteY2827" fmla="*/ 1705193 h 3503388"/>
              <a:gd name="connsiteX2828" fmla="*/ 589751 w 3716836"/>
              <a:gd name="connsiteY2828" fmla="*/ 1715614 h 3503388"/>
              <a:gd name="connsiteX2829" fmla="*/ 599895 w 3716836"/>
              <a:gd name="connsiteY2829" fmla="*/ 1734096 h 3503388"/>
              <a:gd name="connsiteX2830" fmla="*/ 606894 w 3716836"/>
              <a:gd name="connsiteY2830" fmla="*/ 1740841 h 3503388"/>
              <a:gd name="connsiteX2831" fmla="*/ 610298 w 3716836"/>
              <a:gd name="connsiteY2831" fmla="*/ 1741378 h 3503388"/>
              <a:gd name="connsiteX2832" fmla="*/ 616516 w 3716836"/>
              <a:gd name="connsiteY2832" fmla="*/ 1739467 h 3503388"/>
              <a:gd name="connsiteX2833" fmla="*/ 627588 w 3716836"/>
              <a:gd name="connsiteY2833" fmla="*/ 1733225 h 3503388"/>
              <a:gd name="connsiteX2834" fmla="*/ 633460 w 3716836"/>
              <a:gd name="connsiteY2834" fmla="*/ 1726647 h 3503388"/>
              <a:gd name="connsiteX2835" fmla="*/ 632675 w 3716836"/>
              <a:gd name="connsiteY2835" fmla="*/ 1717874 h 3503388"/>
              <a:gd name="connsiteX2836" fmla="*/ 625519 w 3716836"/>
              <a:gd name="connsiteY2836" fmla="*/ 1700039 h 3503388"/>
              <a:gd name="connsiteX2837" fmla="*/ 619382 w 3716836"/>
              <a:gd name="connsiteY2837" fmla="*/ 1692842 h 3503388"/>
              <a:gd name="connsiteX2838" fmla="*/ 614834 w 3716836"/>
              <a:gd name="connsiteY2838" fmla="*/ 1691866 h 3503388"/>
              <a:gd name="connsiteX2839" fmla="*/ 3109458 w 3716836"/>
              <a:gd name="connsiteY2839" fmla="*/ 1678153 h 3503388"/>
              <a:gd name="connsiteX2840" fmla="*/ 3121266 w 3716836"/>
              <a:gd name="connsiteY2840" fmla="*/ 1681327 h 3503388"/>
              <a:gd name="connsiteX2841" fmla="*/ 3132275 w 3716836"/>
              <a:gd name="connsiteY2841" fmla="*/ 1695680 h 3503388"/>
              <a:gd name="connsiteX2842" fmla="*/ 3129911 w 3716836"/>
              <a:gd name="connsiteY2842" fmla="*/ 1713631 h 3503388"/>
              <a:gd name="connsiteX2843" fmla="*/ 3109416 w 3716836"/>
              <a:gd name="connsiteY2843" fmla="*/ 1725454 h 3503388"/>
              <a:gd name="connsiteX2844" fmla="*/ 3097605 w 3716836"/>
              <a:gd name="connsiteY2844" fmla="*/ 1722281 h 3503388"/>
              <a:gd name="connsiteX2845" fmla="*/ 3086596 w 3716836"/>
              <a:gd name="connsiteY2845" fmla="*/ 1707928 h 3503388"/>
              <a:gd name="connsiteX2846" fmla="*/ 3088961 w 3716836"/>
              <a:gd name="connsiteY2846" fmla="*/ 1689981 h 3503388"/>
              <a:gd name="connsiteX2847" fmla="*/ 3109458 w 3716836"/>
              <a:gd name="connsiteY2847" fmla="*/ 1678153 h 3503388"/>
              <a:gd name="connsiteX2848" fmla="*/ 2478547 w 3716836"/>
              <a:gd name="connsiteY2848" fmla="*/ 1671501 h 3503388"/>
              <a:gd name="connsiteX2849" fmla="*/ 2473613 w 3716836"/>
              <a:gd name="connsiteY2849" fmla="*/ 1672660 h 3503388"/>
              <a:gd name="connsiteX2850" fmla="*/ 2471001 w 3716836"/>
              <a:gd name="connsiteY2850" fmla="*/ 1673900 h 3503388"/>
              <a:gd name="connsiteX2851" fmla="*/ 2465163 w 3716836"/>
              <a:gd name="connsiteY2851" fmla="*/ 1680226 h 3503388"/>
              <a:gd name="connsiteX2852" fmla="*/ 2465627 w 3716836"/>
              <a:gd name="connsiteY2852" fmla="*/ 1688825 h 3503388"/>
              <a:gd name="connsiteX2853" fmla="*/ 2465627 w 3716836"/>
              <a:gd name="connsiteY2853" fmla="*/ 1688824 h 3503388"/>
              <a:gd name="connsiteX2854" fmla="*/ 2466959 w 3716836"/>
              <a:gd name="connsiteY2854" fmla="*/ 1691712 h 3503388"/>
              <a:gd name="connsiteX2855" fmla="*/ 2473292 w 3716836"/>
              <a:gd name="connsiteY2855" fmla="*/ 1697669 h 3503388"/>
              <a:gd name="connsiteX2856" fmla="*/ 2477104 w 3716836"/>
              <a:gd name="connsiteY2856" fmla="*/ 1698345 h 3503388"/>
              <a:gd name="connsiteX2857" fmla="*/ 2481972 w 3716836"/>
              <a:gd name="connsiteY2857" fmla="*/ 1697215 h 3503388"/>
              <a:gd name="connsiteX2858" fmla="*/ 2484580 w 3716836"/>
              <a:gd name="connsiteY2858" fmla="*/ 1696009 h 3503388"/>
              <a:gd name="connsiteX2859" fmla="*/ 2490540 w 3716836"/>
              <a:gd name="connsiteY2859" fmla="*/ 1689620 h 3503388"/>
              <a:gd name="connsiteX2860" fmla="*/ 2490013 w 3716836"/>
              <a:gd name="connsiteY2860" fmla="*/ 1680902 h 3503388"/>
              <a:gd name="connsiteX2861" fmla="*/ 2488632 w 3716836"/>
              <a:gd name="connsiteY2861" fmla="*/ 1678002 h 3503388"/>
              <a:gd name="connsiteX2862" fmla="*/ 2482257 w 3716836"/>
              <a:gd name="connsiteY2862" fmla="*/ 1672142 h 3503388"/>
              <a:gd name="connsiteX2863" fmla="*/ 2478547 w 3716836"/>
              <a:gd name="connsiteY2863" fmla="*/ 1671501 h 3503388"/>
              <a:gd name="connsiteX2864" fmla="*/ 2916503 w 3716836"/>
              <a:gd name="connsiteY2864" fmla="*/ 1665670 h 3503388"/>
              <a:gd name="connsiteX2865" fmla="*/ 2909236 w 3716836"/>
              <a:gd name="connsiteY2865" fmla="*/ 1668389 h 3503388"/>
              <a:gd name="connsiteX2866" fmla="*/ 2887106 w 3716836"/>
              <a:gd name="connsiteY2866" fmla="*/ 1681864 h 3503388"/>
              <a:gd name="connsiteX2867" fmla="*/ 2880759 w 3716836"/>
              <a:gd name="connsiteY2867" fmla="*/ 1688449 h 3503388"/>
              <a:gd name="connsiteX2868" fmla="*/ 2881530 w 3716836"/>
              <a:gd name="connsiteY2868" fmla="*/ 1697558 h 3503388"/>
              <a:gd name="connsiteX2869" fmla="*/ 2881530 w 3716836"/>
              <a:gd name="connsiteY2869" fmla="*/ 1697557 h 3503388"/>
              <a:gd name="connsiteX2870" fmla="*/ 2888720 w 3716836"/>
              <a:gd name="connsiteY2870" fmla="*/ 1714978 h 3503388"/>
              <a:gd name="connsiteX2871" fmla="*/ 2895151 w 3716836"/>
              <a:gd name="connsiteY2871" fmla="*/ 1722225 h 3503388"/>
              <a:gd name="connsiteX2872" fmla="*/ 2899381 w 3716836"/>
              <a:gd name="connsiteY2872" fmla="*/ 1723062 h 3503388"/>
              <a:gd name="connsiteX2873" fmla="*/ 2904817 w 3716836"/>
              <a:gd name="connsiteY2873" fmla="*/ 1721639 h 3503388"/>
              <a:gd name="connsiteX2874" fmla="*/ 2931540 w 3716836"/>
              <a:gd name="connsiteY2874" fmla="*/ 1713165 h 3503388"/>
              <a:gd name="connsiteX2875" fmla="*/ 2940697 w 3716836"/>
              <a:gd name="connsiteY2875" fmla="*/ 1706268 h 3503388"/>
              <a:gd name="connsiteX2876" fmla="*/ 2938835 w 3716836"/>
              <a:gd name="connsiteY2876" fmla="*/ 1694962 h 3503388"/>
              <a:gd name="connsiteX2877" fmla="*/ 2927094 w 3716836"/>
              <a:gd name="connsiteY2877" fmla="*/ 1673523 h 3503388"/>
              <a:gd name="connsiteX2878" fmla="*/ 2919562 w 3716836"/>
              <a:gd name="connsiteY2878" fmla="*/ 1666102 h 3503388"/>
              <a:gd name="connsiteX2879" fmla="*/ 2916503 w 3716836"/>
              <a:gd name="connsiteY2879" fmla="*/ 1665670 h 3503388"/>
              <a:gd name="connsiteX2880" fmla="*/ 409217 w 3716836"/>
              <a:gd name="connsiteY2880" fmla="*/ 1664204 h 3503388"/>
              <a:gd name="connsiteX2881" fmla="*/ 433269 w 3716836"/>
              <a:gd name="connsiteY2881" fmla="*/ 1670670 h 3503388"/>
              <a:gd name="connsiteX2882" fmla="*/ 450907 w 3716836"/>
              <a:gd name="connsiteY2882" fmla="*/ 1736495 h 3503388"/>
              <a:gd name="connsiteX2883" fmla="*/ 409138 w 3716836"/>
              <a:gd name="connsiteY2883" fmla="*/ 1760598 h 3503388"/>
              <a:gd name="connsiteX2884" fmla="*/ 385083 w 3716836"/>
              <a:gd name="connsiteY2884" fmla="*/ 1754133 h 3503388"/>
              <a:gd name="connsiteX2885" fmla="*/ 385082 w 3716836"/>
              <a:gd name="connsiteY2885" fmla="*/ 1754133 h 3503388"/>
              <a:gd name="connsiteX2886" fmla="*/ 367444 w 3716836"/>
              <a:gd name="connsiteY2886" fmla="*/ 1688301 h 3503388"/>
              <a:gd name="connsiteX2887" fmla="*/ 409217 w 3716836"/>
              <a:gd name="connsiteY2887" fmla="*/ 1664204 h 3503388"/>
              <a:gd name="connsiteX2888" fmla="*/ 283877 w 3716836"/>
              <a:gd name="connsiteY2888" fmla="*/ 1646839 h 3503388"/>
              <a:gd name="connsiteX2889" fmla="*/ 293823 w 3716836"/>
              <a:gd name="connsiteY2889" fmla="*/ 1649516 h 3503388"/>
              <a:gd name="connsiteX2890" fmla="*/ 303113 w 3716836"/>
              <a:gd name="connsiteY2890" fmla="*/ 1661639 h 3503388"/>
              <a:gd name="connsiteX2891" fmla="*/ 301135 w 3716836"/>
              <a:gd name="connsiteY2891" fmla="*/ 1676773 h 3503388"/>
              <a:gd name="connsiteX2892" fmla="*/ 283842 w 3716836"/>
              <a:gd name="connsiteY2892" fmla="*/ 1686746 h 3503388"/>
              <a:gd name="connsiteX2893" fmla="*/ 273896 w 3716836"/>
              <a:gd name="connsiteY2893" fmla="*/ 1684069 h 3503388"/>
              <a:gd name="connsiteX2894" fmla="*/ 266584 w 3716836"/>
              <a:gd name="connsiteY2894" fmla="*/ 1656819 h 3503388"/>
              <a:gd name="connsiteX2895" fmla="*/ 283877 w 3716836"/>
              <a:gd name="connsiteY2895" fmla="*/ 1646839 h 3503388"/>
              <a:gd name="connsiteX2896" fmla="*/ 2777897 w 3716836"/>
              <a:gd name="connsiteY2896" fmla="*/ 1633463 h 3503388"/>
              <a:gd name="connsiteX2897" fmla="*/ 2772499 w 3716836"/>
              <a:gd name="connsiteY2897" fmla="*/ 1634863 h 3503388"/>
              <a:gd name="connsiteX2898" fmla="*/ 2764761 w 3716836"/>
              <a:gd name="connsiteY2898" fmla="*/ 1638650 h 3503388"/>
              <a:gd name="connsiteX2899" fmla="*/ 2758682 w 3716836"/>
              <a:gd name="connsiteY2899" fmla="*/ 1645038 h 3503388"/>
              <a:gd name="connsiteX2900" fmla="*/ 2759199 w 3716836"/>
              <a:gd name="connsiteY2900" fmla="*/ 1653840 h 3503388"/>
              <a:gd name="connsiteX2901" fmla="*/ 2762142 w 3716836"/>
              <a:gd name="connsiteY2901" fmla="*/ 1660341 h 3503388"/>
              <a:gd name="connsiteX2902" fmla="*/ 2768517 w 3716836"/>
              <a:gd name="connsiteY2902" fmla="*/ 1666590 h 3503388"/>
              <a:gd name="connsiteX2903" fmla="*/ 2772419 w 3716836"/>
              <a:gd name="connsiteY2903" fmla="*/ 1667301 h 3503388"/>
              <a:gd name="connsiteX2904" fmla="*/ 2777433 w 3716836"/>
              <a:gd name="connsiteY2904" fmla="*/ 1666102 h 3503388"/>
              <a:gd name="connsiteX2905" fmla="*/ 2785451 w 3716836"/>
              <a:gd name="connsiteY2905" fmla="*/ 1662572 h 3503388"/>
              <a:gd name="connsiteX2906" fmla="*/ 2791916 w 3716836"/>
              <a:gd name="connsiteY2906" fmla="*/ 1656100 h 3503388"/>
              <a:gd name="connsiteX2907" fmla="*/ 2791309 w 3716836"/>
              <a:gd name="connsiteY2907" fmla="*/ 1646978 h 3503388"/>
              <a:gd name="connsiteX2908" fmla="*/ 2788105 w 3716836"/>
              <a:gd name="connsiteY2908" fmla="*/ 1640242 h 3503388"/>
              <a:gd name="connsiteX2909" fmla="*/ 2781507 w 3716836"/>
              <a:gd name="connsiteY2909" fmla="*/ 1634062 h 3503388"/>
              <a:gd name="connsiteX2910" fmla="*/ 2777897 w 3716836"/>
              <a:gd name="connsiteY2910" fmla="*/ 1633463 h 3503388"/>
              <a:gd name="connsiteX2911" fmla="*/ 2352770 w 3716836"/>
              <a:gd name="connsiteY2911" fmla="*/ 1627211 h 3503388"/>
              <a:gd name="connsiteX2912" fmla="*/ 2347958 w 3716836"/>
              <a:gd name="connsiteY2912" fmla="*/ 1628313 h 3503388"/>
              <a:gd name="connsiteX2913" fmla="*/ 2346967 w 3716836"/>
              <a:gd name="connsiteY2913" fmla="*/ 1628774 h 3503388"/>
              <a:gd name="connsiteX2914" fmla="*/ 2341203 w 3716836"/>
              <a:gd name="connsiteY2914" fmla="*/ 1635016 h 3503388"/>
              <a:gd name="connsiteX2915" fmla="*/ 2341559 w 3716836"/>
              <a:gd name="connsiteY2915" fmla="*/ 1643498 h 3503388"/>
              <a:gd name="connsiteX2916" fmla="*/ 2342061 w 3716836"/>
              <a:gd name="connsiteY2916" fmla="*/ 1644592 h 3503388"/>
              <a:gd name="connsiteX2917" fmla="*/ 2348279 w 3716836"/>
              <a:gd name="connsiteY2917" fmla="*/ 1650388 h 3503388"/>
              <a:gd name="connsiteX2918" fmla="*/ 2352139 w 3716836"/>
              <a:gd name="connsiteY2918" fmla="*/ 1651078 h 3503388"/>
              <a:gd name="connsiteX2919" fmla="*/ 2356766 w 3716836"/>
              <a:gd name="connsiteY2919" fmla="*/ 1650066 h 3503388"/>
              <a:gd name="connsiteX2920" fmla="*/ 2356767 w 3716836"/>
              <a:gd name="connsiteY2920" fmla="*/ 1650067 h 3503388"/>
              <a:gd name="connsiteX2921" fmla="*/ 2363193 w 3716836"/>
              <a:gd name="connsiteY2921" fmla="*/ 1643574 h 3503388"/>
              <a:gd name="connsiteX2922" fmla="*/ 2363333 w 3716836"/>
              <a:gd name="connsiteY2922" fmla="*/ 1634731 h 3503388"/>
              <a:gd name="connsiteX2923" fmla="*/ 2362841 w 3716836"/>
              <a:gd name="connsiteY2923" fmla="*/ 1633684 h 3503388"/>
              <a:gd name="connsiteX2924" fmla="*/ 2356529 w 3716836"/>
              <a:gd name="connsiteY2924" fmla="*/ 1627867 h 3503388"/>
              <a:gd name="connsiteX2925" fmla="*/ 2352770 w 3716836"/>
              <a:gd name="connsiteY2925" fmla="*/ 1627211 h 3503388"/>
              <a:gd name="connsiteX2926" fmla="*/ 785101 w 3716836"/>
              <a:gd name="connsiteY2926" fmla="*/ 1616945 h 3503388"/>
              <a:gd name="connsiteX2927" fmla="*/ 780631 w 3716836"/>
              <a:gd name="connsiteY2927" fmla="*/ 1617888 h 3503388"/>
              <a:gd name="connsiteX2928" fmla="*/ 780244 w 3716836"/>
              <a:gd name="connsiteY2928" fmla="*/ 1618062 h 3503388"/>
              <a:gd name="connsiteX2929" fmla="*/ 774235 w 3716836"/>
              <a:gd name="connsiteY2929" fmla="*/ 1624994 h 3503388"/>
              <a:gd name="connsiteX2930" fmla="*/ 775382 w 3716836"/>
              <a:gd name="connsiteY2930" fmla="*/ 1634039 h 3503388"/>
              <a:gd name="connsiteX2931" fmla="*/ 776139 w 3716836"/>
              <a:gd name="connsiteY2931" fmla="*/ 1635268 h 3503388"/>
              <a:gd name="connsiteX2932" fmla="*/ 785607 w 3716836"/>
              <a:gd name="connsiteY2932" fmla="*/ 1640588 h 3503388"/>
              <a:gd name="connsiteX2933" fmla="*/ 790287 w 3716836"/>
              <a:gd name="connsiteY2933" fmla="*/ 1639549 h 3503388"/>
              <a:gd name="connsiteX2934" fmla="*/ 796079 w 3716836"/>
              <a:gd name="connsiteY2934" fmla="*/ 1625950 h 3503388"/>
              <a:gd name="connsiteX2935" fmla="*/ 795626 w 3716836"/>
              <a:gd name="connsiteY2935" fmla="*/ 1624584 h 3503388"/>
              <a:gd name="connsiteX2936" fmla="*/ 789614 w 3716836"/>
              <a:gd name="connsiteY2936" fmla="*/ 1617908 h 3503388"/>
              <a:gd name="connsiteX2937" fmla="*/ 785101 w 3716836"/>
              <a:gd name="connsiteY2937" fmla="*/ 1616945 h 3503388"/>
              <a:gd name="connsiteX2938" fmla="*/ 3701933 w 3716836"/>
              <a:gd name="connsiteY2938" fmla="*/ 1613667 h 3503388"/>
              <a:gd name="connsiteX2939" fmla="*/ 3711882 w 3716836"/>
              <a:gd name="connsiteY2939" fmla="*/ 1616346 h 3503388"/>
              <a:gd name="connsiteX2940" fmla="*/ 3716753 w 3716836"/>
              <a:gd name="connsiteY2940" fmla="*/ 1622688 h 3503388"/>
              <a:gd name="connsiteX2941" fmla="*/ 3716753 w 3716836"/>
              <a:gd name="connsiteY2941" fmla="*/ 1644998 h 3503388"/>
              <a:gd name="connsiteX2942" fmla="*/ 3701905 w 3716836"/>
              <a:gd name="connsiteY2942" fmla="*/ 1653569 h 3503388"/>
              <a:gd name="connsiteX2943" fmla="*/ 3691956 w 3716836"/>
              <a:gd name="connsiteY2943" fmla="*/ 1650891 h 3503388"/>
              <a:gd name="connsiteX2944" fmla="*/ 3682648 w 3716836"/>
              <a:gd name="connsiteY2944" fmla="*/ 1638776 h 3503388"/>
              <a:gd name="connsiteX2945" fmla="*/ 3684643 w 3716836"/>
              <a:gd name="connsiteY2945" fmla="*/ 1623655 h 3503388"/>
              <a:gd name="connsiteX2946" fmla="*/ 3701933 w 3716836"/>
              <a:gd name="connsiteY2946" fmla="*/ 1613667 h 3503388"/>
              <a:gd name="connsiteX2947" fmla="*/ 1929701 w 3716836"/>
              <a:gd name="connsiteY2947" fmla="*/ 1606742 h 3503388"/>
              <a:gd name="connsiteX2948" fmla="*/ 1924634 w 3716836"/>
              <a:gd name="connsiteY2948" fmla="*/ 1607969 h 3503388"/>
              <a:gd name="connsiteX2949" fmla="*/ 1922455 w 3716836"/>
              <a:gd name="connsiteY2949" fmla="*/ 1609050 h 3503388"/>
              <a:gd name="connsiteX2950" fmla="*/ 1916628 w 3716836"/>
              <a:gd name="connsiteY2950" fmla="*/ 1615782 h 3503388"/>
              <a:gd name="connsiteX2951" fmla="*/ 1917635 w 3716836"/>
              <a:gd name="connsiteY2951" fmla="*/ 1624617 h 3503388"/>
              <a:gd name="connsiteX2952" fmla="*/ 1920931 w 3716836"/>
              <a:gd name="connsiteY2952" fmla="*/ 1630846 h 3503388"/>
              <a:gd name="connsiteX2953" fmla="*/ 1930928 w 3716836"/>
              <a:gd name="connsiteY2953" fmla="*/ 1637158 h 3503388"/>
              <a:gd name="connsiteX2954" fmla="*/ 1935490 w 3716836"/>
              <a:gd name="connsiteY2954" fmla="*/ 1636168 h 3503388"/>
              <a:gd name="connsiteX2955" fmla="*/ 1937055 w 3716836"/>
              <a:gd name="connsiteY2955" fmla="*/ 1635483 h 3503388"/>
              <a:gd name="connsiteX2956" fmla="*/ 1943050 w 3716836"/>
              <a:gd name="connsiteY2956" fmla="*/ 1629297 h 3503388"/>
              <a:gd name="connsiteX2957" fmla="*/ 1942796 w 3716836"/>
              <a:gd name="connsiteY2957" fmla="*/ 1620692 h 3503388"/>
              <a:gd name="connsiteX2958" fmla="*/ 1940135 w 3716836"/>
              <a:gd name="connsiteY2958" fmla="*/ 1614115 h 3503388"/>
              <a:gd name="connsiteX2959" fmla="*/ 1933782 w 3716836"/>
              <a:gd name="connsiteY2959" fmla="*/ 1607523 h 3503388"/>
              <a:gd name="connsiteX2960" fmla="*/ 1929701 w 3716836"/>
              <a:gd name="connsiteY2960" fmla="*/ 1606742 h 3503388"/>
              <a:gd name="connsiteX2961" fmla="*/ 2649965 w 3716836"/>
              <a:gd name="connsiteY2961" fmla="*/ 1590457 h 3503388"/>
              <a:gd name="connsiteX2962" fmla="*/ 2644964 w 3716836"/>
              <a:gd name="connsiteY2962" fmla="*/ 1591650 h 3503388"/>
              <a:gd name="connsiteX2963" fmla="*/ 2640716 w 3716836"/>
              <a:gd name="connsiteY2963" fmla="*/ 1593659 h 3503388"/>
              <a:gd name="connsiteX2964" fmla="*/ 2634743 w 3716836"/>
              <a:gd name="connsiteY2964" fmla="*/ 1600026 h 3503388"/>
              <a:gd name="connsiteX2965" fmla="*/ 2635238 w 3716836"/>
              <a:gd name="connsiteY2965" fmla="*/ 1608737 h 3503388"/>
              <a:gd name="connsiteX2966" fmla="*/ 2637181 w 3716836"/>
              <a:gd name="connsiteY2966" fmla="*/ 1612964 h 3503388"/>
              <a:gd name="connsiteX2967" fmla="*/ 2643534 w 3716836"/>
              <a:gd name="connsiteY2967" fmla="*/ 1619031 h 3503388"/>
              <a:gd name="connsiteX2968" fmla="*/ 2647374 w 3716836"/>
              <a:gd name="connsiteY2968" fmla="*/ 1619714 h 3503388"/>
              <a:gd name="connsiteX2969" fmla="*/ 2652308 w 3716836"/>
              <a:gd name="connsiteY2969" fmla="*/ 1618557 h 3503388"/>
              <a:gd name="connsiteX2970" fmla="*/ 2656611 w 3716836"/>
              <a:gd name="connsiteY2970" fmla="*/ 1616576 h 3503388"/>
              <a:gd name="connsiteX2971" fmla="*/ 2662678 w 3716836"/>
              <a:gd name="connsiteY2971" fmla="*/ 1610166 h 3503388"/>
              <a:gd name="connsiteX2972" fmla="*/ 2662128 w 3716836"/>
              <a:gd name="connsiteY2972" fmla="*/ 1601358 h 3503388"/>
              <a:gd name="connsiteX2973" fmla="*/ 2660102 w 3716836"/>
              <a:gd name="connsiteY2973" fmla="*/ 1597083 h 3503388"/>
              <a:gd name="connsiteX2974" fmla="*/ 2653703 w 3716836"/>
              <a:gd name="connsiteY2974" fmla="*/ 1591105 h 3503388"/>
              <a:gd name="connsiteX2975" fmla="*/ 2649965 w 3716836"/>
              <a:gd name="connsiteY2975" fmla="*/ 1590457 h 3503388"/>
              <a:gd name="connsiteX2976" fmla="*/ 3576613 w 3716836"/>
              <a:gd name="connsiteY2976" fmla="*/ 1573432 h 3503388"/>
              <a:gd name="connsiteX2977" fmla="*/ 3583888 w 3716836"/>
              <a:gd name="connsiteY2977" fmla="*/ 1575392 h 3503388"/>
              <a:gd name="connsiteX2978" fmla="*/ 3590677 w 3716836"/>
              <a:gd name="connsiteY2978" fmla="*/ 1584237 h 3503388"/>
              <a:gd name="connsiteX2979" fmla="*/ 3589216 w 3716836"/>
              <a:gd name="connsiteY2979" fmla="*/ 1595297 h 3503388"/>
              <a:gd name="connsiteX2980" fmla="*/ 3576589 w 3716836"/>
              <a:gd name="connsiteY2980" fmla="*/ 1602578 h 3503388"/>
              <a:gd name="connsiteX2981" fmla="*/ 3569314 w 3716836"/>
              <a:gd name="connsiteY2981" fmla="*/ 1600626 h 3503388"/>
              <a:gd name="connsiteX2982" fmla="*/ 3563985 w 3716836"/>
              <a:gd name="connsiteY2982" fmla="*/ 1580721 h 3503388"/>
              <a:gd name="connsiteX2983" fmla="*/ 3576613 w 3716836"/>
              <a:gd name="connsiteY2983" fmla="*/ 1573432 h 3503388"/>
              <a:gd name="connsiteX2984" fmla="*/ 3155057 w 3716836"/>
              <a:gd name="connsiteY2984" fmla="*/ 1562929 h 3503388"/>
              <a:gd name="connsiteX2985" fmla="*/ 3161826 w 3716836"/>
              <a:gd name="connsiteY2985" fmla="*/ 1564749 h 3503388"/>
              <a:gd name="connsiteX2986" fmla="*/ 3168145 w 3716836"/>
              <a:gd name="connsiteY2986" fmla="*/ 1572986 h 3503388"/>
              <a:gd name="connsiteX2987" fmla="*/ 3166792 w 3716836"/>
              <a:gd name="connsiteY2987" fmla="*/ 1583273 h 3503388"/>
              <a:gd name="connsiteX2988" fmla="*/ 3155033 w 3716836"/>
              <a:gd name="connsiteY2988" fmla="*/ 1590052 h 3503388"/>
              <a:gd name="connsiteX2989" fmla="*/ 3148261 w 3716836"/>
              <a:gd name="connsiteY2989" fmla="*/ 1588232 h 3503388"/>
              <a:gd name="connsiteX2990" fmla="*/ 3141949 w 3716836"/>
              <a:gd name="connsiteY2990" fmla="*/ 1579996 h 3503388"/>
              <a:gd name="connsiteX2991" fmla="*/ 3143305 w 3716836"/>
              <a:gd name="connsiteY2991" fmla="*/ 1569701 h 3503388"/>
              <a:gd name="connsiteX2992" fmla="*/ 3155057 w 3716836"/>
              <a:gd name="connsiteY2992" fmla="*/ 1562929 h 3503388"/>
              <a:gd name="connsiteX2993" fmla="*/ 1809493 w 3716836"/>
              <a:gd name="connsiteY2993" fmla="*/ 1558227 h 3503388"/>
              <a:gd name="connsiteX2994" fmla="*/ 1803725 w 3716836"/>
              <a:gd name="connsiteY2994" fmla="*/ 1559847 h 3503388"/>
              <a:gd name="connsiteX2995" fmla="*/ 1797637 w 3716836"/>
              <a:gd name="connsiteY2995" fmla="*/ 1563172 h 3503388"/>
              <a:gd name="connsiteX2996" fmla="*/ 1791890 w 3716836"/>
              <a:gd name="connsiteY2996" fmla="*/ 1569911 h 3503388"/>
              <a:gd name="connsiteX2997" fmla="*/ 1792925 w 3716836"/>
              <a:gd name="connsiteY2997" fmla="*/ 1578704 h 3503388"/>
              <a:gd name="connsiteX2998" fmla="*/ 1796092 w 3716836"/>
              <a:gd name="connsiteY2998" fmla="*/ 1584675 h 3503388"/>
              <a:gd name="connsiteX2999" fmla="*/ 1806079 w 3716836"/>
              <a:gd name="connsiteY2999" fmla="*/ 1590958 h 3503388"/>
              <a:gd name="connsiteX3000" fmla="*/ 1810532 w 3716836"/>
              <a:gd name="connsiteY3000" fmla="*/ 1590018 h 3503388"/>
              <a:gd name="connsiteX3001" fmla="*/ 1816338 w 3716836"/>
              <a:gd name="connsiteY3001" fmla="*/ 1587715 h 3503388"/>
              <a:gd name="connsiteX3002" fmla="*/ 1822828 w 3716836"/>
              <a:gd name="connsiteY3002" fmla="*/ 1581621 h 3503388"/>
              <a:gd name="connsiteX3003" fmla="*/ 1822724 w 3716836"/>
              <a:gd name="connsiteY3003" fmla="*/ 1572713 h 3503388"/>
              <a:gd name="connsiteX3004" fmla="*/ 1819979 w 3716836"/>
              <a:gd name="connsiteY3004" fmla="*/ 1565753 h 3503388"/>
              <a:gd name="connsiteX3005" fmla="*/ 1813270 w 3716836"/>
              <a:gd name="connsiteY3005" fmla="*/ 1558891 h 3503388"/>
              <a:gd name="connsiteX3006" fmla="*/ 1809493 w 3716836"/>
              <a:gd name="connsiteY3006" fmla="*/ 1558227 h 3503388"/>
              <a:gd name="connsiteX3007" fmla="*/ 454817 w 3716836"/>
              <a:gd name="connsiteY3007" fmla="*/ 1552676 h 3503388"/>
              <a:gd name="connsiteX3008" fmla="*/ 471984 w 3716836"/>
              <a:gd name="connsiteY3008" fmla="*/ 1557293 h 3503388"/>
              <a:gd name="connsiteX3009" fmla="*/ 488018 w 3716836"/>
              <a:gd name="connsiteY3009" fmla="*/ 1578181 h 3503388"/>
              <a:gd name="connsiteX3010" fmla="*/ 484580 w 3716836"/>
              <a:gd name="connsiteY3010" fmla="*/ 1604287 h 3503388"/>
              <a:gd name="connsiteX3011" fmla="*/ 454757 w 3716836"/>
              <a:gd name="connsiteY3011" fmla="*/ 1621500 h 3503388"/>
              <a:gd name="connsiteX3012" fmla="*/ 437576 w 3716836"/>
              <a:gd name="connsiteY3012" fmla="*/ 1616883 h 3503388"/>
              <a:gd name="connsiteX3013" fmla="*/ 421555 w 3716836"/>
              <a:gd name="connsiteY3013" fmla="*/ 1595994 h 3503388"/>
              <a:gd name="connsiteX3014" fmla="*/ 424990 w 3716836"/>
              <a:gd name="connsiteY3014" fmla="*/ 1569889 h 3503388"/>
              <a:gd name="connsiteX3015" fmla="*/ 454817 w 3716836"/>
              <a:gd name="connsiteY3015" fmla="*/ 1552676 h 3503388"/>
              <a:gd name="connsiteX3016" fmla="*/ 2524306 w 3716836"/>
              <a:gd name="connsiteY3016" fmla="*/ 1546483 h 3503388"/>
              <a:gd name="connsiteX3017" fmla="*/ 2519372 w 3716836"/>
              <a:gd name="connsiteY3017" fmla="*/ 1547641 h 3503388"/>
              <a:gd name="connsiteX3018" fmla="*/ 2516749 w 3716836"/>
              <a:gd name="connsiteY3018" fmla="*/ 1548889 h 3503388"/>
              <a:gd name="connsiteX3019" fmla="*/ 2510929 w 3716836"/>
              <a:gd name="connsiteY3019" fmla="*/ 1555209 h 3503388"/>
              <a:gd name="connsiteX3020" fmla="*/ 2511380 w 3716836"/>
              <a:gd name="connsiteY3020" fmla="*/ 1563788 h 3503388"/>
              <a:gd name="connsiteX3021" fmla="*/ 2512457 w 3716836"/>
              <a:gd name="connsiteY3021" fmla="*/ 1566116 h 3503388"/>
              <a:gd name="connsiteX3022" fmla="*/ 2518762 w 3716836"/>
              <a:gd name="connsiteY3022" fmla="*/ 1572038 h 3503388"/>
              <a:gd name="connsiteX3023" fmla="*/ 2522584 w 3716836"/>
              <a:gd name="connsiteY3023" fmla="*/ 1572714 h 3503388"/>
              <a:gd name="connsiteX3024" fmla="*/ 2527393 w 3716836"/>
              <a:gd name="connsiteY3024" fmla="*/ 1571619 h 3503388"/>
              <a:gd name="connsiteX3025" fmla="*/ 2530064 w 3716836"/>
              <a:gd name="connsiteY3025" fmla="*/ 1570379 h 3503388"/>
              <a:gd name="connsiteX3026" fmla="*/ 2536002 w 3716836"/>
              <a:gd name="connsiteY3026" fmla="*/ 1564017 h 3503388"/>
              <a:gd name="connsiteX3027" fmla="*/ 2535511 w 3716836"/>
              <a:gd name="connsiteY3027" fmla="*/ 1555335 h 3503388"/>
              <a:gd name="connsiteX3028" fmla="*/ 2534370 w 3716836"/>
              <a:gd name="connsiteY3028" fmla="*/ 1552943 h 3503388"/>
              <a:gd name="connsiteX3029" fmla="*/ 2527996 w 3716836"/>
              <a:gd name="connsiteY3029" fmla="*/ 1547119 h 3503388"/>
              <a:gd name="connsiteX3030" fmla="*/ 2524306 w 3716836"/>
              <a:gd name="connsiteY3030" fmla="*/ 1546483 h 3503388"/>
              <a:gd name="connsiteX3031" fmla="*/ 3451298 w 3716836"/>
              <a:gd name="connsiteY3031" fmla="*/ 1531523 h 3503388"/>
              <a:gd name="connsiteX3032" fmla="*/ 3456728 w 3716836"/>
              <a:gd name="connsiteY3032" fmla="*/ 1532980 h 3503388"/>
              <a:gd name="connsiteX3033" fmla="*/ 3460700 w 3716836"/>
              <a:gd name="connsiteY3033" fmla="*/ 1547829 h 3503388"/>
              <a:gd name="connsiteX3034" fmla="*/ 3451278 w 3716836"/>
              <a:gd name="connsiteY3034" fmla="*/ 1553269 h 3503388"/>
              <a:gd name="connsiteX3035" fmla="*/ 3445845 w 3716836"/>
              <a:gd name="connsiteY3035" fmla="*/ 1551812 h 3503388"/>
              <a:gd name="connsiteX3036" fmla="*/ 3441870 w 3716836"/>
              <a:gd name="connsiteY3036" fmla="*/ 1536963 h 3503388"/>
              <a:gd name="connsiteX3037" fmla="*/ 3441869 w 3716836"/>
              <a:gd name="connsiteY3037" fmla="*/ 1536963 h 3503388"/>
              <a:gd name="connsiteX3038" fmla="*/ 3451298 w 3716836"/>
              <a:gd name="connsiteY3038" fmla="*/ 1531523 h 3503388"/>
              <a:gd name="connsiteX3039" fmla="*/ 2097481 w 3716836"/>
              <a:gd name="connsiteY3039" fmla="*/ 1525979 h 3503388"/>
              <a:gd name="connsiteX3040" fmla="*/ 2092662 w 3716836"/>
              <a:gd name="connsiteY3040" fmla="*/ 1527080 h 3503388"/>
              <a:gd name="connsiteX3041" fmla="*/ 2088707 w 3716836"/>
              <a:gd name="connsiteY3041" fmla="*/ 1528839 h 3503388"/>
              <a:gd name="connsiteX3042" fmla="*/ 2082375 w 3716836"/>
              <a:gd name="connsiteY3042" fmla="*/ 1535687 h 3503388"/>
              <a:gd name="connsiteX3043" fmla="*/ 2083525 w 3716836"/>
              <a:gd name="connsiteY3043" fmla="*/ 1544942 h 3503388"/>
              <a:gd name="connsiteX3044" fmla="*/ 2088212 w 3716836"/>
              <a:gd name="connsiteY3044" fmla="*/ 1553585 h 3503388"/>
              <a:gd name="connsiteX3045" fmla="*/ 2094631 w 3716836"/>
              <a:gd name="connsiteY3045" fmla="*/ 1559359 h 3503388"/>
              <a:gd name="connsiteX3046" fmla="*/ 2098241 w 3716836"/>
              <a:gd name="connsiteY3046" fmla="*/ 1559966 h 3503388"/>
              <a:gd name="connsiteX3047" fmla="*/ 2103252 w 3716836"/>
              <a:gd name="connsiteY3047" fmla="*/ 1558766 h 3503388"/>
              <a:gd name="connsiteX3048" fmla="*/ 2106157 w 3716836"/>
              <a:gd name="connsiteY3048" fmla="*/ 1557372 h 3503388"/>
              <a:gd name="connsiteX3049" fmla="*/ 2111915 w 3716836"/>
              <a:gd name="connsiteY3049" fmla="*/ 1551143 h 3503388"/>
              <a:gd name="connsiteX3050" fmla="*/ 2111573 w 3716836"/>
              <a:gd name="connsiteY3050" fmla="*/ 1542668 h 3503388"/>
              <a:gd name="connsiteX3051" fmla="*/ 2107999 w 3716836"/>
              <a:gd name="connsiteY3051" fmla="*/ 1533595 h 3503388"/>
              <a:gd name="connsiteX3052" fmla="*/ 2101809 w 3716836"/>
              <a:gd name="connsiteY3052" fmla="*/ 1526858 h 3503388"/>
              <a:gd name="connsiteX3053" fmla="*/ 2097481 w 3716836"/>
              <a:gd name="connsiteY3053" fmla="*/ 1525979 h 3503388"/>
              <a:gd name="connsiteX3054" fmla="*/ 1685310 w 3716836"/>
              <a:gd name="connsiteY3054" fmla="*/ 1515878 h 3503388"/>
              <a:gd name="connsiteX3055" fmla="*/ 1679650 w 3716836"/>
              <a:gd name="connsiteY3055" fmla="*/ 1517434 h 3503388"/>
              <a:gd name="connsiteX3056" fmla="*/ 1674245 w 3716836"/>
              <a:gd name="connsiteY3056" fmla="*/ 1520364 h 3503388"/>
              <a:gd name="connsiteX3057" fmla="*/ 1668610 w 3716836"/>
              <a:gd name="connsiteY3057" fmla="*/ 1526898 h 3503388"/>
              <a:gd name="connsiteX3058" fmla="*/ 1669377 w 3716836"/>
              <a:gd name="connsiteY3058" fmla="*/ 1535491 h 3503388"/>
              <a:gd name="connsiteX3059" fmla="*/ 1670834 w 3716836"/>
              <a:gd name="connsiteY3059" fmla="*/ 1538357 h 3503388"/>
              <a:gd name="connsiteX3060" fmla="*/ 1680804 w 3716836"/>
              <a:gd name="connsiteY3060" fmla="*/ 1544606 h 3503388"/>
              <a:gd name="connsiteX3061" fmla="*/ 1685223 w 3716836"/>
              <a:gd name="connsiteY3061" fmla="*/ 1543679 h 3503388"/>
              <a:gd name="connsiteX3062" fmla="*/ 1690722 w 3716836"/>
              <a:gd name="connsiteY3062" fmla="*/ 1541504 h 3503388"/>
              <a:gd name="connsiteX3063" fmla="*/ 1697208 w 3716836"/>
              <a:gd name="connsiteY3063" fmla="*/ 1535428 h 3503388"/>
              <a:gd name="connsiteX3064" fmla="*/ 1697132 w 3716836"/>
              <a:gd name="connsiteY3064" fmla="*/ 1526536 h 3503388"/>
              <a:gd name="connsiteX3065" fmla="*/ 1697131 w 3716836"/>
              <a:gd name="connsiteY3065" fmla="*/ 1526536 h 3503388"/>
              <a:gd name="connsiteX3066" fmla="*/ 1695625 w 3716836"/>
              <a:gd name="connsiteY3066" fmla="*/ 1522930 h 3503388"/>
              <a:gd name="connsiteX3067" fmla="*/ 1688912 w 3716836"/>
              <a:gd name="connsiteY3067" fmla="*/ 1516478 h 3503388"/>
              <a:gd name="connsiteX3068" fmla="*/ 1685310 w 3716836"/>
              <a:gd name="connsiteY3068" fmla="*/ 1515878 h 3503388"/>
              <a:gd name="connsiteX3069" fmla="*/ 2827373 w 3716836"/>
              <a:gd name="connsiteY3069" fmla="*/ 1503491 h 3503388"/>
              <a:gd name="connsiteX3070" fmla="*/ 2821372 w 3716836"/>
              <a:gd name="connsiteY3070" fmla="*/ 1505256 h 3503388"/>
              <a:gd name="connsiteX3071" fmla="*/ 2809435 w 3716836"/>
              <a:gd name="connsiteY3071" fmla="*/ 1511547 h 3503388"/>
              <a:gd name="connsiteX3072" fmla="*/ 2803294 w 3716836"/>
              <a:gd name="connsiteY3072" fmla="*/ 1518061 h 3503388"/>
              <a:gd name="connsiteX3073" fmla="*/ 2803977 w 3716836"/>
              <a:gd name="connsiteY3073" fmla="*/ 1526981 h 3503388"/>
              <a:gd name="connsiteX3074" fmla="*/ 2803978 w 3716836"/>
              <a:gd name="connsiteY3074" fmla="*/ 1526982 h 3503388"/>
              <a:gd name="connsiteX3075" fmla="*/ 2808288 w 3716836"/>
              <a:gd name="connsiteY3075" fmla="*/ 1536439 h 3503388"/>
              <a:gd name="connsiteX3076" fmla="*/ 2814677 w 3716836"/>
              <a:gd name="connsiteY3076" fmla="*/ 1542827 h 3503388"/>
              <a:gd name="connsiteX3077" fmla="*/ 2818631 w 3716836"/>
              <a:gd name="connsiteY3077" fmla="*/ 1543560 h 3503388"/>
              <a:gd name="connsiteX3078" fmla="*/ 2823698 w 3716836"/>
              <a:gd name="connsiteY3078" fmla="*/ 1542332 h 3503388"/>
              <a:gd name="connsiteX3079" fmla="*/ 2836322 w 3716836"/>
              <a:gd name="connsiteY3079" fmla="*/ 1537213 h 3503388"/>
              <a:gd name="connsiteX3080" fmla="*/ 2843390 w 3716836"/>
              <a:gd name="connsiteY3080" fmla="*/ 1530685 h 3503388"/>
              <a:gd name="connsiteX3081" fmla="*/ 2842679 w 3716836"/>
              <a:gd name="connsiteY3081" fmla="*/ 1521088 h 3503388"/>
              <a:gd name="connsiteX3082" fmla="*/ 2837730 w 3716836"/>
              <a:gd name="connsiteY3082" fmla="*/ 1510654 h 3503388"/>
              <a:gd name="connsiteX3083" fmla="*/ 2830840 w 3716836"/>
              <a:gd name="connsiteY3083" fmla="*/ 1504050 h 3503388"/>
              <a:gd name="connsiteX3084" fmla="*/ 2827373 w 3716836"/>
              <a:gd name="connsiteY3084" fmla="*/ 1503491 h 3503388"/>
              <a:gd name="connsiteX3085" fmla="*/ 2397480 w 3716836"/>
              <a:gd name="connsiteY3085" fmla="*/ 1502572 h 3503388"/>
              <a:gd name="connsiteX3086" fmla="*/ 2393424 w 3716836"/>
              <a:gd name="connsiteY3086" fmla="*/ 1503437 h 3503388"/>
              <a:gd name="connsiteX3087" fmla="*/ 2393048 w 3716836"/>
              <a:gd name="connsiteY3087" fmla="*/ 1503612 h 3503388"/>
              <a:gd name="connsiteX3088" fmla="*/ 2387312 w 3716836"/>
              <a:gd name="connsiteY3088" fmla="*/ 1518488 h 3503388"/>
              <a:gd name="connsiteX3089" fmla="*/ 2387667 w 3716836"/>
              <a:gd name="connsiteY3089" fmla="*/ 1519262 h 3503388"/>
              <a:gd name="connsiteX3090" fmla="*/ 2393955 w 3716836"/>
              <a:gd name="connsiteY3090" fmla="*/ 1525099 h 3503388"/>
              <a:gd name="connsiteX3091" fmla="*/ 2397756 w 3716836"/>
              <a:gd name="connsiteY3091" fmla="*/ 1525769 h 3503388"/>
              <a:gd name="connsiteX3092" fmla="*/ 2402523 w 3716836"/>
              <a:gd name="connsiteY3092" fmla="*/ 1524695 h 3503388"/>
              <a:gd name="connsiteX3093" fmla="*/ 2408639 w 3716836"/>
              <a:gd name="connsiteY3093" fmla="*/ 1509540 h 3503388"/>
              <a:gd name="connsiteX3094" fmla="*/ 2402118 w 3716836"/>
              <a:gd name="connsiteY3094" fmla="*/ 1503409 h 3503388"/>
              <a:gd name="connsiteX3095" fmla="*/ 2397480 w 3716836"/>
              <a:gd name="connsiteY3095" fmla="*/ 1502572 h 3503388"/>
              <a:gd name="connsiteX3096" fmla="*/ 3029772 w 3716836"/>
              <a:gd name="connsiteY3096" fmla="*/ 1484696 h 3503388"/>
              <a:gd name="connsiteX3097" fmla="*/ 3052820 w 3716836"/>
              <a:gd name="connsiteY3097" fmla="*/ 1490896 h 3503388"/>
              <a:gd name="connsiteX3098" fmla="*/ 3069719 w 3716836"/>
              <a:gd name="connsiteY3098" fmla="*/ 1553959 h 3503388"/>
              <a:gd name="connsiteX3099" fmla="*/ 3029692 w 3716836"/>
              <a:gd name="connsiteY3099" fmla="*/ 1577059 h 3503388"/>
              <a:gd name="connsiteX3100" fmla="*/ 3006648 w 3716836"/>
              <a:gd name="connsiteY3100" fmla="*/ 1570867 h 3503388"/>
              <a:gd name="connsiteX3101" fmla="*/ 3006648 w 3716836"/>
              <a:gd name="connsiteY3101" fmla="*/ 1570865 h 3503388"/>
              <a:gd name="connsiteX3102" fmla="*/ 2985132 w 3716836"/>
              <a:gd name="connsiteY3102" fmla="*/ 1542827 h 3503388"/>
              <a:gd name="connsiteX3103" fmla="*/ 2989746 w 3716836"/>
              <a:gd name="connsiteY3103" fmla="*/ 1507788 h 3503388"/>
              <a:gd name="connsiteX3104" fmla="*/ 3029772 w 3716836"/>
              <a:gd name="connsiteY3104" fmla="*/ 1484696 h 3503388"/>
              <a:gd name="connsiteX3105" fmla="*/ 1557811 w 3716836"/>
              <a:gd name="connsiteY3105" fmla="*/ 1473802 h 3503388"/>
              <a:gd name="connsiteX3106" fmla="*/ 1552513 w 3716836"/>
              <a:gd name="connsiteY3106" fmla="*/ 1475148 h 3503388"/>
              <a:gd name="connsiteX3107" fmla="*/ 1550362 w 3716836"/>
              <a:gd name="connsiteY3107" fmla="*/ 1476272 h 3503388"/>
              <a:gd name="connsiteX3108" fmla="*/ 1544803 w 3716836"/>
              <a:gd name="connsiteY3108" fmla="*/ 1482736 h 3503388"/>
              <a:gd name="connsiteX3109" fmla="*/ 1545497 w 3716836"/>
              <a:gd name="connsiteY3109" fmla="*/ 1491245 h 3503388"/>
              <a:gd name="connsiteX3110" fmla="*/ 1545877 w 3716836"/>
              <a:gd name="connsiteY3110" fmla="*/ 1491998 h 3503388"/>
              <a:gd name="connsiteX3111" fmla="*/ 1556161 w 3716836"/>
              <a:gd name="connsiteY3111" fmla="*/ 1498402 h 3503388"/>
              <a:gd name="connsiteX3112" fmla="*/ 1560248 w 3716836"/>
              <a:gd name="connsiteY3112" fmla="*/ 1497578 h 3503388"/>
              <a:gd name="connsiteX3113" fmla="*/ 1562553 w 3716836"/>
              <a:gd name="connsiteY3113" fmla="*/ 1496638 h 3503388"/>
              <a:gd name="connsiteX3114" fmla="*/ 1562553 w 3716836"/>
              <a:gd name="connsiteY3114" fmla="*/ 1496636 h 3503388"/>
              <a:gd name="connsiteX3115" fmla="*/ 1568669 w 3716836"/>
              <a:gd name="connsiteY3115" fmla="*/ 1490589 h 3503388"/>
              <a:gd name="connsiteX3116" fmla="*/ 1568613 w 3716836"/>
              <a:gd name="connsiteY3116" fmla="*/ 1481990 h 3503388"/>
              <a:gd name="connsiteX3117" fmla="*/ 1568031 w 3716836"/>
              <a:gd name="connsiteY3117" fmla="*/ 1480623 h 3503388"/>
              <a:gd name="connsiteX3118" fmla="*/ 1561489 w 3716836"/>
              <a:gd name="connsiteY3118" fmla="*/ 1474430 h 3503388"/>
              <a:gd name="connsiteX3119" fmla="*/ 1557811 w 3716836"/>
              <a:gd name="connsiteY3119" fmla="*/ 1473802 h 3503388"/>
              <a:gd name="connsiteX3120" fmla="*/ 3716753 w 3716836"/>
              <a:gd name="connsiteY3120" fmla="*/ 1466855 h 3503388"/>
              <a:gd name="connsiteX3121" fmla="*/ 3716753 w 3716836"/>
              <a:gd name="connsiteY3121" fmla="*/ 1550332 h 3503388"/>
              <a:gd name="connsiteX3122" fmla="*/ 3705540 w 3716836"/>
              <a:gd name="connsiteY3122" fmla="*/ 1540524 h 3503388"/>
              <a:gd name="connsiteX3123" fmla="*/ 3696433 w 3716836"/>
              <a:gd name="connsiteY3123" fmla="*/ 1521996 h 3503388"/>
              <a:gd name="connsiteX3124" fmla="*/ 3701720 w 3716836"/>
              <a:gd name="connsiteY3124" fmla="*/ 1481858 h 3503388"/>
              <a:gd name="connsiteX3125" fmla="*/ 625750 w 3716836"/>
              <a:gd name="connsiteY3125" fmla="*/ 1466248 h 3503388"/>
              <a:gd name="connsiteX3126" fmla="*/ 646276 w 3716836"/>
              <a:gd name="connsiteY3126" fmla="*/ 1471767 h 3503388"/>
              <a:gd name="connsiteX3127" fmla="*/ 665438 w 3716836"/>
              <a:gd name="connsiteY3127" fmla="*/ 1496734 h 3503388"/>
              <a:gd name="connsiteX3128" fmla="*/ 661330 w 3716836"/>
              <a:gd name="connsiteY3128" fmla="*/ 1527946 h 3503388"/>
              <a:gd name="connsiteX3129" fmla="*/ 625673 w 3716836"/>
              <a:gd name="connsiteY3129" fmla="*/ 1548520 h 3503388"/>
              <a:gd name="connsiteX3130" fmla="*/ 605144 w 3716836"/>
              <a:gd name="connsiteY3130" fmla="*/ 1543003 h 3503388"/>
              <a:gd name="connsiteX3131" fmla="*/ 590093 w 3716836"/>
              <a:gd name="connsiteY3131" fmla="*/ 1486816 h 3503388"/>
              <a:gd name="connsiteX3132" fmla="*/ 625750 w 3716836"/>
              <a:gd name="connsiteY3132" fmla="*/ 1466248 h 3503388"/>
              <a:gd name="connsiteX3133" fmla="*/ 2696983 w 3716836"/>
              <a:gd name="connsiteY3133" fmla="*/ 1463271 h 3503388"/>
              <a:gd name="connsiteX3134" fmla="*/ 2691753 w 3716836"/>
              <a:gd name="connsiteY3134" fmla="*/ 1464583 h 3503388"/>
              <a:gd name="connsiteX3135" fmla="*/ 2685887 w 3716836"/>
              <a:gd name="connsiteY3135" fmla="*/ 1467435 h 3503388"/>
              <a:gd name="connsiteX3136" fmla="*/ 2679907 w 3716836"/>
              <a:gd name="connsiteY3136" fmla="*/ 1473837 h 3503388"/>
              <a:gd name="connsiteX3137" fmla="*/ 2680454 w 3716836"/>
              <a:gd name="connsiteY3137" fmla="*/ 1482583 h 3503388"/>
              <a:gd name="connsiteX3138" fmla="*/ 2682811 w 3716836"/>
              <a:gd name="connsiteY3138" fmla="*/ 1487648 h 3503388"/>
              <a:gd name="connsiteX3139" fmla="*/ 2689147 w 3716836"/>
              <a:gd name="connsiteY3139" fmla="*/ 1493702 h 3503388"/>
              <a:gd name="connsiteX3140" fmla="*/ 2693001 w 3716836"/>
              <a:gd name="connsiteY3140" fmla="*/ 1494392 h 3503388"/>
              <a:gd name="connsiteX3141" fmla="*/ 2697897 w 3716836"/>
              <a:gd name="connsiteY3141" fmla="*/ 1493255 h 3503388"/>
              <a:gd name="connsiteX3142" fmla="*/ 2703822 w 3716836"/>
              <a:gd name="connsiteY3142" fmla="*/ 1490619 h 3503388"/>
              <a:gd name="connsiteX3143" fmla="*/ 2710099 w 3716836"/>
              <a:gd name="connsiteY3143" fmla="*/ 1484251 h 3503388"/>
              <a:gd name="connsiteX3144" fmla="*/ 2709621 w 3716836"/>
              <a:gd name="connsiteY3144" fmla="*/ 1475316 h 3503388"/>
              <a:gd name="connsiteX3145" fmla="*/ 2707197 w 3716836"/>
              <a:gd name="connsiteY3145" fmla="*/ 1470073 h 3503388"/>
              <a:gd name="connsiteX3146" fmla="*/ 2700690 w 3716836"/>
              <a:gd name="connsiteY3146" fmla="*/ 1463907 h 3503388"/>
              <a:gd name="connsiteX3147" fmla="*/ 2696983 w 3716836"/>
              <a:gd name="connsiteY3147" fmla="*/ 1463271 h 3503388"/>
              <a:gd name="connsiteX3148" fmla="*/ 500409 w 3716836"/>
              <a:gd name="connsiteY3148" fmla="*/ 1449893 h 3503388"/>
              <a:gd name="connsiteX3149" fmla="*/ 506347 w 3716836"/>
              <a:gd name="connsiteY3149" fmla="*/ 1451483 h 3503388"/>
              <a:gd name="connsiteX3150" fmla="*/ 510685 w 3716836"/>
              <a:gd name="connsiteY3150" fmla="*/ 1467714 h 3503388"/>
              <a:gd name="connsiteX3151" fmla="*/ 500387 w 3716836"/>
              <a:gd name="connsiteY3151" fmla="*/ 1473649 h 3503388"/>
              <a:gd name="connsiteX3152" fmla="*/ 494449 w 3716836"/>
              <a:gd name="connsiteY3152" fmla="*/ 1472058 h 3503388"/>
              <a:gd name="connsiteX3153" fmla="*/ 488922 w 3716836"/>
              <a:gd name="connsiteY3153" fmla="*/ 1464846 h 3503388"/>
              <a:gd name="connsiteX3154" fmla="*/ 490114 w 3716836"/>
              <a:gd name="connsiteY3154" fmla="*/ 1455821 h 3503388"/>
              <a:gd name="connsiteX3155" fmla="*/ 500409 w 3716836"/>
              <a:gd name="connsiteY3155" fmla="*/ 1449893 h 3503388"/>
              <a:gd name="connsiteX3156" fmla="*/ 3200665 w 3716836"/>
              <a:gd name="connsiteY3156" fmla="*/ 1440296 h 3503388"/>
              <a:gd name="connsiteX3157" fmla="*/ 3206098 w 3716836"/>
              <a:gd name="connsiteY3157" fmla="*/ 1441768 h 3503388"/>
              <a:gd name="connsiteX3158" fmla="*/ 3211158 w 3716836"/>
              <a:gd name="connsiteY3158" fmla="*/ 1448360 h 3503388"/>
              <a:gd name="connsiteX3159" fmla="*/ 3210071 w 3716836"/>
              <a:gd name="connsiteY3159" fmla="*/ 1456604 h 3503388"/>
              <a:gd name="connsiteX3160" fmla="*/ 3200648 w 3716836"/>
              <a:gd name="connsiteY3160" fmla="*/ 1462050 h 3503388"/>
              <a:gd name="connsiteX3161" fmla="*/ 3195216 w 3716836"/>
              <a:gd name="connsiteY3161" fmla="*/ 1460579 h 3503388"/>
              <a:gd name="connsiteX3162" fmla="*/ 3195215 w 3716836"/>
              <a:gd name="connsiteY3162" fmla="*/ 1460579 h 3503388"/>
              <a:gd name="connsiteX3163" fmla="*/ 3190156 w 3716836"/>
              <a:gd name="connsiteY3163" fmla="*/ 1453988 h 3503388"/>
              <a:gd name="connsiteX3164" fmla="*/ 3191243 w 3716836"/>
              <a:gd name="connsiteY3164" fmla="*/ 1445745 h 3503388"/>
              <a:gd name="connsiteX3165" fmla="*/ 3200665 w 3716836"/>
              <a:gd name="connsiteY3165" fmla="*/ 1440296 h 3503388"/>
              <a:gd name="connsiteX3166" fmla="*/ 2570522 w 3716836"/>
              <a:gd name="connsiteY3166" fmla="*/ 1420127 h 3503388"/>
              <a:gd name="connsiteX3167" fmla="*/ 2565525 w 3716836"/>
              <a:gd name="connsiteY3167" fmla="*/ 1421320 h 3503388"/>
              <a:gd name="connsiteX3168" fmla="*/ 2562389 w 3716836"/>
              <a:gd name="connsiteY3168" fmla="*/ 1422826 h 3503388"/>
              <a:gd name="connsiteX3169" fmla="*/ 2556555 w 3716836"/>
              <a:gd name="connsiteY3169" fmla="*/ 1429159 h 3503388"/>
              <a:gd name="connsiteX3170" fmla="*/ 2557019 w 3716836"/>
              <a:gd name="connsiteY3170" fmla="*/ 1437751 h 3503388"/>
              <a:gd name="connsiteX3171" fmla="*/ 2557020 w 3716836"/>
              <a:gd name="connsiteY3171" fmla="*/ 1437751 h 3503388"/>
              <a:gd name="connsiteX3172" fmla="*/ 2558391 w 3716836"/>
              <a:gd name="connsiteY3172" fmla="*/ 1440687 h 3503388"/>
              <a:gd name="connsiteX3173" fmla="*/ 2564682 w 3716836"/>
              <a:gd name="connsiteY3173" fmla="*/ 1446589 h 3503388"/>
              <a:gd name="connsiteX3174" fmla="*/ 2568510 w 3716836"/>
              <a:gd name="connsiteY3174" fmla="*/ 1447271 h 3503388"/>
              <a:gd name="connsiteX3175" fmla="*/ 2573298 w 3716836"/>
              <a:gd name="connsiteY3175" fmla="*/ 1446184 h 3503388"/>
              <a:gd name="connsiteX3176" fmla="*/ 2576444 w 3716836"/>
              <a:gd name="connsiteY3176" fmla="*/ 1444761 h 3503388"/>
              <a:gd name="connsiteX3177" fmla="*/ 2582511 w 3716836"/>
              <a:gd name="connsiteY3177" fmla="*/ 1438400 h 3503388"/>
              <a:gd name="connsiteX3178" fmla="*/ 2582023 w 3716836"/>
              <a:gd name="connsiteY3178" fmla="*/ 1429620 h 3503388"/>
              <a:gd name="connsiteX3179" fmla="*/ 2580614 w 3716836"/>
              <a:gd name="connsiteY3179" fmla="*/ 1426641 h 3503388"/>
              <a:gd name="connsiteX3180" fmla="*/ 2574208 w 3716836"/>
              <a:gd name="connsiteY3180" fmla="*/ 1420755 h 3503388"/>
              <a:gd name="connsiteX3181" fmla="*/ 2570522 w 3716836"/>
              <a:gd name="connsiteY3181" fmla="*/ 1420127 h 3503388"/>
              <a:gd name="connsiteX3182" fmla="*/ 3622257 w 3716836"/>
              <a:gd name="connsiteY3182" fmla="*/ 1413822 h 3503388"/>
              <a:gd name="connsiteX3183" fmla="*/ 3646640 w 3716836"/>
              <a:gd name="connsiteY3183" fmla="*/ 1420378 h 3503388"/>
              <a:gd name="connsiteX3184" fmla="*/ 3669412 w 3716836"/>
              <a:gd name="connsiteY3184" fmla="*/ 1450047 h 3503388"/>
              <a:gd name="connsiteX3185" fmla="*/ 3664530 w 3716836"/>
              <a:gd name="connsiteY3185" fmla="*/ 1487131 h 3503388"/>
              <a:gd name="connsiteX3186" fmla="*/ 3622170 w 3716836"/>
              <a:gd name="connsiteY3186" fmla="*/ 1511562 h 3503388"/>
              <a:gd name="connsiteX3187" fmla="*/ 3597787 w 3716836"/>
              <a:gd name="connsiteY3187" fmla="*/ 1505006 h 3503388"/>
              <a:gd name="connsiteX3188" fmla="*/ 3579901 w 3716836"/>
              <a:gd name="connsiteY3188" fmla="*/ 1438261 h 3503388"/>
              <a:gd name="connsiteX3189" fmla="*/ 3622257 w 3716836"/>
              <a:gd name="connsiteY3189" fmla="*/ 1413822 h 3503388"/>
              <a:gd name="connsiteX3190" fmla="*/ 2142847 w 3716836"/>
              <a:gd name="connsiteY3190" fmla="*/ 1402252 h 3503388"/>
              <a:gd name="connsiteX3191" fmla="*/ 2138135 w 3716836"/>
              <a:gd name="connsiteY3191" fmla="*/ 1403306 h 3503388"/>
              <a:gd name="connsiteX3192" fmla="*/ 2128217 w 3716836"/>
              <a:gd name="connsiteY3192" fmla="*/ 1407113 h 3503388"/>
              <a:gd name="connsiteX3193" fmla="*/ 2121058 w 3716836"/>
              <a:gd name="connsiteY3193" fmla="*/ 1413858 h 3503388"/>
              <a:gd name="connsiteX3194" fmla="*/ 2122090 w 3716836"/>
              <a:gd name="connsiteY3194" fmla="*/ 1423642 h 3503388"/>
              <a:gd name="connsiteX3195" fmla="*/ 2122091 w 3716836"/>
              <a:gd name="connsiteY3195" fmla="*/ 1423642 h 3503388"/>
              <a:gd name="connsiteX3196" fmla="*/ 2126956 w 3716836"/>
              <a:gd name="connsiteY3196" fmla="*/ 1432680 h 3503388"/>
              <a:gd name="connsiteX3197" fmla="*/ 2133815 w 3716836"/>
              <a:gd name="connsiteY3197" fmla="*/ 1438736 h 3503388"/>
              <a:gd name="connsiteX3198" fmla="*/ 2137055 w 3716836"/>
              <a:gd name="connsiteY3198" fmla="*/ 1439217 h 3503388"/>
              <a:gd name="connsiteX3199" fmla="*/ 2142885 w 3716836"/>
              <a:gd name="connsiteY3199" fmla="*/ 1437556 h 3503388"/>
              <a:gd name="connsiteX3200" fmla="*/ 2151453 w 3716836"/>
              <a:gd name="connsiteY3200" fmla="*/ 1432919 h 3503388"/>
              <a:gd name="connsiteX3201" fmla="*/ 2157192 w 3716836"/>
              <a:gd name="connsiteY3201" fmla="*/ 1426635 h 3503388"/>
              <a:gd name="connsiteX3202" fmla="*/ 2156770 w 3716836"/>
              <a:gd name="connsiteY3202" fmla="*/ 1418126 h 3503388"/>
              <a:gd name="connsiteX3203" fmla="*/ 2153301 w 3716836"/>
              <a:gd name="connsiteY3203" fmla="*/ 1409687 h 3503388"/>
              <a:gd name="connsiteX3204" fmla="*/ 2147140 w 3716836"/>
              <a:gd name="connsiteY3204" fmla="*/ 1403118 h 3503388"/>
              <a:gd name="connsiteX3205" fmla="*/ 2142847 w 3716836"/>
              <a:gd name="connsiteY3205" fmla="*/ 1402252 h 3503388"/>
              <a:gd name="connsiteX3206" fmla="*/ 1303341 w 3716836"/>
              <a:gd name="connsiteY3206" fmla="*/ 1381209 h 3503388"/>
              <a:gd name="connsiteX3207" fmla="*/ 1298462 w 3716836"/>
              <a:gd name="connsiteY3207" fmla="*/ 1382339 h 3503388"/>
              <a:gd name="connsiteX3208" fmla="*/ 1297649 w 3716836"/>
              <a:gd name="connsiteY3208" fmla="*/ 1382743 h 3503388"/>
              <a:gd name="connsiteX3209" fmla="*/ 1292146 w 3716836"/>
              <a:gd name="connsiteY3209" fmla="*/ 1389356 h 3503388"/>
              <a:gd name="connsiteX3210" fmla="*/ 1293036 w 3716836"/>
              <a:gd name="connsiteY3210" fmla="*/ 1397912 h 3503388"/>
              <a:gd name="connsiteX3211" fmla="*/ 1294518 w 3716836"/>
              <a:gd name="connsiteY3211" fmla="*/ 1400738 h 3503388"/>
              <a:gd name="connsiteX3212" fmla="*/ 1304425 w 3716836"/>
              <a:gd name="connsiteY3212" fmla="*/ 1406861 h 3503388"/>
              <a:gd name="connsiteX3213" fmla="*/ 1308921 w 3716836"/>
              <a:gd name="connsiteY3213" fmla="*/ 1405899 h 3503388"/>
              <a:gd name="connsiteX3214" fmla="*/ 1315051 w 3716836"/>
              <a:gd name="connsiteY3214" fmla="*/ 1399984 h 3503388"/>
              <a:gd name="connsiteX3215" fmla="*/ 1314894 w 3716836"/>
              <a:gd name="connsiteY3215" fmla="*/ 1391357 h 3503388"/>
              <a:gd name="connsiteX3216" fmla="*/ 1313698 w 3716836"/>
              <a:gd name="connsiteY3216" fmla="*/ 1388373 h 3503388"/>
              <a:gd name="connsiteX3217" fmla="*/ 1307414 w 3716836"/>
              <a:gd name="connsiteY3217" fmla="*/ 1381983 h 3503388"/>
              <a:gd name="connsiteX3218" fmla="*/ 1303341 w 3716836"/>
              <a:gd name="connsiteY3218" fmla="*/ 1381209 h 3503388"/>
              <a:gd name="connsiteX3219" fmla="*/ 796678 w 3716836"/>
              <a:gd name="connsiteY3219" fmla="*/ 1380825 h 3503388"/>
              <a:gd name="connsiteX3220" fmla="*/ 820056 w 3716836"/>
              <a:gd name="connsiteY3220" fmla="*/ 1387109 h 3503388"/>
              <a:gd name="connsiteX3221" fmla="*/ 841883 w 3716836"/>
              <a:gd name="connsiteY3221" fmla="*/ 1415558 h 3503388"/>
              <a:gd name="connsiteX3222" fmla="*/ 837203 w 3716836"/>
              <a:gd name="connsiteY3222" fmla="*/ 1451101 h 3503388"/>
              <a:gd name="connsiteX3223" fmla="*/ 796598 w 3716836"/>
              <a:gd name="connsiteY3223" fmla="*/ 1474527 h 3503388"/>
              <a:gd name="connsiteX3224" fmla="*/ 773217 w 3716836"/>
              <a:gd name="connsiteY3224" fmla="*/ 1468244 h 3503388"/>
              <a:gd name="connsiteX3225" fmla="*/ 773217 w 3716836"/>
              <a:gd name="connsiteY3225" fmla="*/ 1468242 h 3503388"/>
              <a:gd name="connsiteX3226" fmla="*/ 751391 w 3716836"/>
              <a:gd name="connsiteY3226" fmla="*/ 1439801 h 3503388"/>
              <a:gd name="connsiteX3227" fmla="*/ 756070 w 3716836"/>
              <a:gd name="connsiteY3227" fmla="*/ 1404259 h 3503388"/>
              <a:gd name="connsiteX3228" fmla="*/ 796678 w 3716836"/>
              <a:gd name="connsiteY3228" fmla="*/ 1380825 h 3503388"/>
              <a:gd name="connsiteX3229" fmla="*/ 3075371 w 3716836"/>
              <a:gd name="connsiteY3229" fmla="*/ 1377206 h 3503388"/>
              <a:gd name="connsiteX3230" fmla="*/ 3089522 w 3716836"/>
              <a:gd name="connsiteY3230" fmla="*/ 1381008 h 3503388"/>
              <a:gd name="connsiteX3231" fmla="*/ 3099896 w 3716836"/>
              <a:gd name="connsiteY3231" fmla="*/ 1419737 h 3503388"/>
              <a:gd name="connsiteX3232" fmla="*/ 3075322 w 3716836"/>
              <a:gd name="connsiteY3232" fmla="*/ 1433922 h 3503388"/>
              <a:gd name="connsiteX3233" fmla="*/ 3061174 w 3716836"/>
              <a:gd name="connsiteY3233" fmla="*/ 1430115 h 3503388"/>
              <a:gd name="connsiteX3234" fmla="*/ 3047957 w 3716836"/>
              <a:gd name="connsiteY3234" fmla="*/ 1412902 h 3503388"/>
              <a:gd name="connsiteX3235" fmla="*/ 3050789 w 3716836"/>
              <a:gd name="connsiteY3235" fmla="*/ 1391392 h 3503388"/>
              <a:gd name="connsiteX3236" fmla="*/ 3050790 w 3716836"/>
              <a:gd name="connsiteY3236" fmla="*/ 1391392 h 3503388"/>
              <a:gd name="connsiteX3237" fmla="*/ 3075371 w 3716836"/>
              <a:gd name="connsiteY3237" fmla="*/ 1377206 h 3503388"/>
              <a:gd name="connsiteX3238" fmla="*/ 2443798 w 3716836"/>
              <a:gd name="connsiteY3238" fmla="*/ 1376592 h 3503388"/>
              <a:gd name="connsiteX3239" fmla="*/ 2439495 w 3716836"/>
              <a:gd name="connsiteY3239" fmla="*/ 1377528 h 3503388"/>
              <a:gd name="connsiteX3240" fmla="*/ 2438491 w 3716836"/>
              <a:gd name="connsiteY3240" fmla="*/ 1378002 h 3503388"/>
              <a:gd name="connsiteX3241" fmla="*/ 2432730 w 3716836"/>
              <a:gd name="connsiteY3241" fmla="*/ 1384236 h 3503388"/>
              <a:gd name="connsiteX3242" fmla="*/ 2433079 w 3716836"/>
              <a:gd name="connsiteY3242" fmla="*/ 1392724 h 3503388"/>
              <a:gd name="connsiteX3243" fmla="*/ 2433078 w 3716836"/>
              <a:gd name="connsiteY3243" fmla="*/ 1392724 h 3503388"/>
              <a:gd name="connsiteX3244" fmla="*/ 2433434 w 3716836"/>
              <a:gd name="connsiteY3244" fmla="*/ 1393491 h 3503388"/>
              <a:gd name="connsiteX3245" fmla="*/ 2439630 w 3716836"/>
              <a:gd name="connsiteY3245" fmla="*/ 1399295 h 3503388"/>
              <a:gd name="connsiteX3246" fmla="*/ 2443518 w 3716836"/>
              <a:gd name="connsiteY3246" fmla="*/ 1399998 h 3503388"/>
              <a:gd name="connsiteX3247" fmla="*/ 2448111 w 3716836"/>
              <a:gd name="connsiteY3247" fmla="*/ 1399002 h 3503388"/>
              <a:gd name="connsiteX3248" fmla="*/ 2449273 w 3716836"/>
              <a:gd name="connsiteY3248" fmla="*/ 1398471 h 3503388"/>
              <a:gd name="connsiteX3249" fmla="*/ 2455128 w 3716836"/>
              <a:gd name="connsiteY3249" fmla="*/ 1392138 h 3503388"/>
              <a:gd name="connsiteX3250" fmla="*/ 2454657 w 3716836"/>
              <a:gd name="connsiteY3250" fmla="*/ 1383526 h 3503388"/>
              <a:gd name="connsiteX3251" fmla="*/ 2448209 w 3716836"/>
              <a:gd name="connsiteY3251" fmla="*/ 1377394 h 3503388"/>
              <a:gd name="connsiteX3252" fmla="*/ 2443798 w 3716836"/>
              <a:gd name="connsiteY3252" fmla="*/ 1376592 h 3503388"/>
              <a:gd name="connsiteX3253" fmla="*/ 3496941 w 3716836"/>
              <a:gd name="connsiteY3253" fmla="*/ 1374939 h 3503388"/>
              <a:gd name="connsiteX3254" fmla="*/ 3517972 w 3716836"/>
              <a:gd name="connsiteY3254" fmla="*/ 1380589 h 3503388"/>
              <a:gd name="connsiteX3255" fmla="*/ 3517973 w 3716836"/>
              <a:gd name="connsiteY3255" fmla="*/ 1380589 h 3503388"/>
              <a:gd name="connsiteX3256" fmla="*/ 3537602 w 3716836"/>
              <a:gd name="connsiteY3256" fmla="*/ 1406171 h 3503388"/>
              <a:gd name="connsiteX3257" fmla="*/ 3533390 w 3716836"/>
              <a:gd name="connsiteY3257" fmla="*/ 1438149 h 3503388"/>
              <a:gd name="connsiteX3258" fmla="*/ 3496868 w 3716836"/>
              <a:gd name="connsiteY3258" fmla="*/ 1459227 h 3503388"/>
              <a:gd name="connsiteX3259" fmla="*/ 3475833 w 3716836"/>
              <a:gd name="connsiteY3259" fmla="*/ 1453570 h 3503388"/>
              <a:gd name="connsiteX3260" fmla="*/ 3456197 w 3716836"/>
              <a:gd name="connsiteY3260" fmla="*/ 1427987 h 3503388"/>
              <a:gd name="connsiteX3261" fmla="*/ 3460409 w 3716836"/>
              <a:gd name="connsiteY3261" fmla="*/ 1396016 h 3503388"/>
              <a:gd name="connsiteX3262" fmla="*/ 3496941 w 3716836"/>
              <a:gd name="connsiteY3262" fmla="*/ 1374939 h 3503388"/>
              <a:gd name="connsiteX3263" fmla="*/ 1936034 w 3716836"/>
              <a:gd name="connsiteY3263" fmla="*/ 1369771 h 3503388"/>
              <a:gd name="connsiteX3264" fmla="*/ 1959412 w 3716836"/>
              <a:gd name="connsiteY3264" fmla="*/ 1376055 h 3503388"/>
              <a:gd name="connsiteX3265" fmla="*/ 1981239 w 3716836"/>
              <a:gd name="connsiteY3265" fmla="*/ 1404498 h 3503388"/>
              <a:gd name="connsiteX3266" fmla="*/ 1976559 w 3716836"/>
              <a:gd name="connsiteY3266" fmla="*/ 1440039 h 3503388"/>
              <a:gd name="connsiteX3267" fmla="*/ 1935950 w 3716836"/>
              <a:gd name="connsiteY3267" fmla="*/ 1463472 h 3503388"/>
              <a:gd name="connsiteX3268" fmla="*/ 1912569 w 3716836"/>
              <a:gd name="connsiteY3268" fmla="*/ 1457188 h 3503388"/>
              <a:gd name="connsiteX3269" fmla="*/ 1895422 w 3716836"/>
              <a:gd name="connsiteY3269" fmla="*/ 1393205 h 3503388"/>
              <a:gd name="connsiteX3270" fmla="*/ 1936034 w 3716836"/>
              <a:gd name="connsiteY3270" fmla="*/ 1369771 h 3503388"/>
              <a:gd name="connsiteX3271" fmla="*/ 671339 w 3716836"/>
              <a:gd name="connsiteY3271" fmla="*/ 1367497 h 3503388"/>
              <a:gd name="connsiteX3272" fmla="*/ 678603 w 3716836"/>
              <a:gd name="connsiteY3272" fmla="*/ 1369450 h 3503388"/>
              <a:gd name="connsiteX3273" fmla="*/ 685382 w 3716836"/>
              <a:gd name="connsiteY3273" fmla="*/ 1378300 h 3503388"/>
              <a:gd name="connsiteX3274" fmla="*/ 683942 w 3716836"/>
              <a:gd name="connsiteY3274" fmla="*/ 1389349 h 3503388"/>
              <a:gd name="connsiteX3275" fmla="*/ 671314 w 3716836"/>
              <a:gd name="connsiteY3275" fmla="*/ 1396643 h 3503388"/>
              <a:gd name="connsiteX3276" fmla="*/ 664043 w 3716836"/>
              <a:gd name="connsiteY3276" fmla="*/ 1394684 h 3503388"/>
              <a:gd name="connsiteX3277" fmla="*/ 664044 w 3716836"/>
              <a:gd name="connsiteY3277" fmla="*/ 1394684 h 3503388"/>
              <a:gd name="connsiteX3278" fmla="*/ 657250 w 3716836"/>
              <a:gd name="connsiteY3278" fmla="*/ 1385833 h 3503388"/>
              <a:gd name="connsiteX3279" fmla="*/ 658712 w 3716836"/>
              <a:gd name="connsiteY3279" fmla="*/ 1374779 h 3503388"/>
              <a:gd name="connsiteX3280" fmla="*/ 671339 w 3716836"/>
              <a:gd name="connsiteY3280" fmla="*/ 1367497 h 3503388"/>
              <a:gd name="connsiteX3281" fmla="*/ 3371620 w 3716836"/>
              <a:gd name="connsiteY3281" fmla="*/ 1334370 h 3503388"/>
              <a:gd name="connsiteX3282" fmla="*/ 3390134 w 3716836"/>
              <a:gd name="connsiteY3282" fmla="*/ 1339356 h 3503388"/>
              <a:gd name="connsiteX3283" fmla="*/ 3407417 w 3716836"/>
              <a:gd name="connsiteY3283" fmla="*/ 1361869 h 3503388"/>
              <a:gd name="connsiteX3284" fmla="*/ 3403706 w 3716836"/>
              <a:gd name="connsiteY3284" fmla="*/ 1390018 h 3503388"/>
              <a:gd name="connsiteX3285" fmla="*/ 3403706 w 3716836"/>
              <a:gd name="connsiteY3285" fmla="*/ 1390019 h 3503388"/>
              <a:gd name="connsiteX3286" fmla="*/ 3371551 w 3716836"/>
              <a:gd name="connsiteY3286" fmla="*/ 1408572 h 3503388"/>
              <a:gd name="connsiteX3287" fmla="*/ 3353030 w 3716836"/>
              <a:gd name="connsiteY3287" fmla="*/ 1403599 h 3503388"/>
              <a:gd name="connsiteX3288" fmla="*/ 3339461 w 3716836"/>
              <a:gd name="connsiteY3288" fmla="*/ 1352923 h 3503388"/>
              <a:gd name="connsiteX3289" fmla="*/ 3371620 w 3716836"/>
              <a:gd name="connsiteY3289" fmla="*/ 1334370 h 3503388"/>
              <a:gd name="connsiteX3290" fmla="*/ 1810710 w 3716836"/>
              <a:gd name="connsiteY3290" fmla="*/ 1330881 h 3503388"/>
              <a:gd name="connsiteX3291" fmla="*/ 1830730 w 3716836"/>
              <a:gd name="connsiteY3291" fmla="*/ 1336266 h 3503388"/>
              <a:gd name="connsiteX3292" fmla="*/ 1849404 w 3716836"/>
              <a:gd name="connsiteY3292" fmla="*/ 1360628 h 3503388"/>
              <a:gd name="connsiteX3293" fmla="*/ 1845421 w 3716836"/>
              <a:gd name="connsiteY3293" fmla="*/ 1391072 h 3503388"/>
              <a:gd name="connsiteX3294" fmla="*/ 1810640 w 3716836"/>
              <a:gd name="connsiteY3294" fmla="*/ 1411136 h 3503388"/>
              <a:gd name="connsiteX3295" fmla="*/ 1790620 w 3716836"/>
              <a:gd name="connsiteY3295" fmla="*/ 1405752 h 3503388"/>
              <a:gd name="connsiteX3296" fmla="*/ 1790621 w 3716836"/>
              <a:gd name="connsiteY3296" fmla="*/ 1405751 h 3503388"/>
              <a:gd name="connsiteX3297" fmla="*/ 1771922 w 3716836"/>
              <a:gd name="connsiteY3297" fmla="*/ 1381390 h 3503388"/>
              <a:gd name="connsiteX3298" fmla="*/ 1775932 w 3716836"/>
              <a:gd name="connsiteY3298" fmla="*/ 1350954 h 3503388"/>
              <a:gd name="connsiteX3299" fmla="*/ 1810710 w 3716836"/>
              <a:gd name="connsiteY3299" fmla="*/ 1330881 h 3503388"/>
              <a:gd name="connsiteX3300" fmla="*/ 2754756 w 3716836"/>
              <a:gd name="connsiteY3300" fmla="*/ 1311347 h 3503388"/>
              <a:gd name="connsiteX3301" fmla="*/ 2746791 w 3716836"/>
              <a:gd name="connsiteY3301" fmla="*/ 1314723 h 3503388"/>
              <a:gd name="connsiteX3302" fmla="*/ 2723587 w 3716836"/>
              <a:gd name="connsiteY3302" fmla="*/ 1330129 h 3503388"/>
              <a:gd name="connsiteX3303" fmla="*/ 2716972 w 3716836"/>
              <a:gd name="connsiteY3303" fmla="*/ 1337320 h 3503388"/>
              <a:gd name="connsiteX3304" fmla="*/ 2718628 w 3716836"/>
              <a:gd name="connsiteY3304" fmla="*/ 1346952 h 3503388"/>
              <a:gd name="connsiteX3305" fmla="*/ 2728148 w 3716836"/>
              <a:gd name="connsiteY3305" fmla="*/ 1364359 h 3503388"/>
              <a:gd name="connsiteX3306" fmla="*/ 2734527 w 3716836"/>
              <a:gd name="connsiteY3306" fmla="*/ 1370650 h 3503388"/>
              <a:gd name="connsiteX3307" fmla="*/ 2738450 w 3716836"/>
              <a:gd name="connsiteY3307" fmla="*/ 1371369 h 3503388"/>
              <a:gd name="connsiteX3308" fmla="*/ 2743475 w 3716836"/>
              <a:gd name="connsiteY3308" fmla="*/ 1370162 h 3503388"/>
              <a:gd name="connsiteX3309" fmla="*/ 2766748 w 3716836"/>
              <a:gd name="connsiteY3309" fmla="*/ 1362574 h 3503388"/>
              <a:gd name="connsiteX3310" fmla="*/ 2775072 w 3716836"/>
              <a:gd name="connsiteY3310" fmla="*/ 1356213 h 3503388"/>
              <a:gd name="connsiteX3311" fmla="*/ 2774372 w 3716836"/>
              <a:gd name="connsiteY3311" fmla="*/ 1345766 h 3503388"/>
              <a:gd name="connsiteX3312" fmla="*/ 2765751 w 3716836"/>
              <a:gd name="connsiteY3312" fmla="*/ 1321154 h 3503388"/>
              <a:gd name="connsiteX3313" fmla="*/ 2758306 w 3716836"/>
              <a:gd name="connsiteY3313" fmla="*/ 1311934 h 3503388"/>
              <a:gd name="connsiteX3314" fmla="*/ 2754756 w 3716836"/>
              <a:gd name="connsiteY3314" fmla="*/ 1311347 h 3503388"/>
              <a:gd name="connsiteX3315" fmla="*/ 2950074 w 3716836"/>
              <a:gd name="connsiteY3315" fmla="*/ 1309735 h 3503388"/>
              <a:gd name="connsiteX3316" fmla="*/ 2975133 w 3716836"/>
              <a:gd name="connsiteY3316" fmla="*/ 1316473 h 3503388"/>
              <a:gd name="connsiteX3317" fmla="*/ 2993508 w 3716836"/>
              <a:gd name="connsiteY3317" fmla="*/ 1385059 h 3503388"/>
              <a:gd name="connsiteX3318" fmla="*/ 2949981 w 3716836"/>
              <a:gd name="connsiteY3318" fmla="*/ 1410167 h 3503388"/>
              <a:gd name="connsiteX3319" fmla="*/ 2924921 w 3716836"/>
              <a:gd name="connsiteY3319" fmla="*/ 1403431 h 3503388"/>
              <a:gd name="connsiteX3320" fmla="*/ 2906547 w 3716836"/>
              <a:gd name="connsiteY3320" fmla="*/ 1334844 h 3503388"/>
              <a:gd name="connsiteX3321" fmla="*/ 2950074 w 3716836"/>
              <a:gd name="connsiteY3321" fmla="*/ 1309735 h 3503388"/>
              <a:gd name="connsiteX3322" fmla="*/ 967612 w 3716836"/>
              <a:gd name="connsiteY3322" fmla="*/ 1296079 h 3503388"/>
              <a:gd name="connsiteX3323" fmla="*/ 993512 w 3716836"/>
              <a:gd name="connsiteY3323" fmla="*/ 1303040 h 3503388"/>
              <a:gd name="connsiteX3324" fmla="*/ 1012500 w 3716836"/>
              <a:gd name="connsiteY3324" fmla="*/ 1373922 h 3503388"/>
              <a:gd name="connsiteX3325" fmla="*/ 967514 w 3716836"/>
              <a:gd name="connsiteY3325" fmla="*/ 1399873 h 3503388"/>
              <a:gd name="connsiteX3326" fmla="*/ 941618 w 3716836"/>
              <a:gd name="connsiteY3326" fmla="*/ 1392913 h 3503388"/>
              <a:gd name="connsiteX3327" fmla="*/ 922627 w 3716836"/>
              <a:gd name="connsiteY3327" fmla="*/ 1322024 h 3503388"/>
              <a:gd name="connsiteX3328" fmla="*/ 967612 w 3716836"/>
              <a:gd name="connsiteY3328" fmla="*/ 1296079 h 3503388"/>
              <a:gd name="connsiteX3329" fmla="*/ 3246300 w 3716836"/>
              <a:gd name="connsiteY3329" fmla="*/ 1292794 h 3503388"/>
              <a:gd name="connsiteX3330" fmla="*/ 3262794 w 3716836"/>
              <a:gd name="connsiteY3330" fmla="*/ 1297223 h 3503388"/>
              <a:gd name="connsiteX3331" fmla="*/ 3278201 w 3716836"/>
              <a:gd name="connsiteY3331" fmla="*/ 1317302 h 3503388"/>
              <a:gd name="connsiteX3332" fmla="*/ 3274898 w 3716836"/>
              <a:gd name="connsiteY3332" fmla="*/ 1342397 h 3503388"/>
              <a:gd name="connsiteX3333" fmla="*/ 3246237 w 3716836"/>
              <a:gd name="connsiteY3333" fmla="*/ 1358926 h 3503388"/>
              <a:gd name="connsiteX3334" fmla="*/ 3229742 w 3716836"/>
              <a:gd name="connsiteY3334" fmla="*/ 1354497 h 3503388"/>
              <a:gd name="connsiteX3335" fmla="*/ 3214336 w 3716836"/>
              <a:gd name="connsiteY3335" fmla="*/ 1334419 h 3503388"/>
              <a:gd name="connsiteX3336" fmla="*/ 3217638 w 3716836"/>
              <a:gd name="connsiteY3336" fmla="*/ 1309324 h 3503388"/>
              <a:gd name="connsiteX3337" fmla="*/ 3246300 w 3716836"/>
              <a:gd name="connsiteY3337" fmla="*/ 1292794 h 3503388"/>
              <a:gd name="connsiteX3338" fmla="*/ 842264 w 3716836"/>
              <a:gd name="connsiteY3338" fmla="*/ 1283414 h 3503388"/>
              <a:gd name="connsiteX3339" fmla="*/ 851721 w 3716836"/>
              <a:gd name="connsiteY3339" fmla="*/ 1285959 h 3503388"/>
              <a:gd name="connsiteX3340" fmla="*/ 860544 w 3716836"/>
              <a:gd name="connsiteY3340" fmla="*/ 1297461 h 3503388"/>
              <a:gd name="connsiteX3341" fmla="*/ 858651 w 3716836"/>
              <a:gd name="connsiteY3341" fmla="*/ 1311835 h 3503388"/>
              <a:gd name="connsiteX3342" fmla="*/ 842243 w 3716836"/>
              <a:gd name="connsiteY3342" fmla="*/ 1321313 h 3503388"/>
              <a:gd name="connsiteX3343" fmla="*/ 832775 w 3716836"/>
              <a:gd name="connsiteY3343" fmla="*/ 1318768 h 3503388"/>
              <a:gd name="connsiteX3344" fmla="*/ 825843 w 3716836"/>
              <a:gd name="connsiteY3344" fmla="*/ 1292892 h 3503388"/>
              <a:gd name="connsiteX3345" fmla="*/ 842264 w 3716836"/>
              <a:gd name="connsiteY3345" fmla="*/ 1283414 h 3503388"/>
              <a:gd name="connsiteX3346" fmla="*/ 2190018 w 3716836"/>
              <a:gd name="connsiteY3346" fmla="*/ 1282834 h 3503388"/>
              <a:gd name="connsiteX3347" fmla="*/ 2185447 w 3716836"/>
              <a:gd name="connsiteY3347" fmla="*/ 1283819 h 3503388"/>
              <a:gd name="connsiteX3348" fmla="*/ 2177897 w 3716836"/>
              <a:gd name="connsiteY3348" fmla="*/ 1286803 h 3503388"/>
              <a:gd name="connsiteX3349" fmla="*/ 2171150 w 3716836"/>
              <a:gd name="connsiteY3349" fmla="*/ 1293205 h 3503388"/>
              <a:gd name="connsiteX3350" fmla="*/ 2171666 w 3716836"/>
              <a:gd name="connsiteY3350" fmla="*/ 1302496 h 3503388"/>
              <a:gd name="connsiteX3351" fmla="*/ 2173507 w 3716836"/>
              <a:gd name="connsiteY3351" fmla="*/ 1306206 h 3503388"/>
              <a:gd name="connsiteX3352" fmla="*/ 2180310 w 3716836"/>
              <a:gd name="connsiteY3352" fmla="*/ 1312135 h 3503388"/>
              <a:gd name="connsiteX3353" fmla="*/ 2183550 w 3716836"/>
              <a:gd name="connsiteY3353" fmla="*/ 1312615 h 3503388"/>
              <a:gd name="connsiteX3354" fmla="*/ 2183549 w 3716836"/>
              <a:gd name="connsiteY3354" fmla="*/ 1312616 h 3503388"/>
              <a:gd name="connsiteX3355" fmla="*/ 2183550 w 3716836"/>
              <a:gd name="connsiteY3355" fmla="*/ 1312616 h 3503388"/>
              <a:gd name="connsiteX3356" fmla="*/ 2183550 w 3716836"/>
              <a:gd name="connsiteY3356" fmla="*/ 1312615 h 3503388"/>
              <a:gd name="connsiteX3357" fmla="*/ 2189265 w 3716836"/>
              <a:gd name="connsiteY3357" fmla="*/ 1311025 h 3503388"/>
              <a:gd name="connsiteX3358" fmla="*/ 2196268 w 3716836"/>
              <a:gd name="connsiteY3358" fmla="*/ 1307267 h 3503388"/>
              <a:gd name="connsiteX3359" fmla="*/ 2201554 w 3716836"/>
              <a:gd name="connsiteY3359" fmla="*/ 1292626 h 3503388"/>
              <a:gd name="connsiteX3360" fmla="*/ 2200226 w 3716836"/>
              <a:gd name="connsiteY3360" fmla="*/ 1289620 h 3503388"/>
              <a:gd name="connsiteX3361" fmla="*/ 2194064 w 3716836"/>
              <a:gd name="connsiteY3361" fmla="*/ 1283595 h 3503388"/>
              <a:gd name="connsiteX3362" fmla="*/ 2190018 w 3716836"/>
              <a:gd name="connsiteY3362" fmla="*/ 1282834 h 3503388"/>
              <a:gd name="connsiteX3363" fmla="*/ 1685404 w 3716836"/>
              <a:gd name="connsiteY3363" fmla="*/ 1281239 h 3503388"/>
              <a:gd name="connsiteX3364" fmla="*/ 1707440 w 3716836"/>
              <a:gd name="connsiteY3364" fmla="*/ 1287159 h 3503388"/>
              <a:gd name="connsiteX3365" fmla="*/ 1728011 w 3716836"/>
              <a:gd name="connsiteY3365" fmla="*/ 1313970 h 3503388"/>
              <a:gd name="connsiteX3366" fmla="*/ 1723600 w 3716836"/>
              <a:gd name="connsiteY3366" fmla="*/ 1347482 h 3503388"/>
              <a:gd name="connsiteX3367" fmla="*/ 1685324 w 3716836"/>
              <a:gd name="connsiteY3367" fmla="*/ 1369563 h 3503388"/>
              <a:gd name="connsiteX3368" fmla="*/ 1663281 w 3716836"/>
              <a:gd name="connsiteY3368" fmla="*/ 1363634 h 3503388"/>
              <a:gd name="connsiteX3369" fmla="*/ 1642738 w 3716836"/>
              <a:gd name="connsiteY3369" fmla="*/ 1336818 h 3503388"/>
              <a:gd name="connsiteX3370" fmla="*/ 1647121 w 3716836"/>
              <a:gd name="connsiteY3370" fmla="*/ 1303312 h 3503388"/>
              <a:gd name="connsiteX3371" fmla="*/ 1685404 w 3716836"/>
              <a:gd name="connsiteY3371" fmla="*/ 1281239 h 3503388"/>
              <a:gd name="connsiteX3372" fmla="*/ 2624817 w 3716836"/>
              <a:gd name="connsiteY3372" fmla="*/ 1276998 h 3503388"/>
              <a:gd name="connsiteX3373" fmla="*/ 2617988 w 3716836"/>
              <a:gd name="connsiteY3373" fmla="*/ 1279355 h 3503388"/>
              <a:gd name="connsiteX3374" fmla="*/ 2602516 w 3716836"/>
              <a:gd name="connsiteY3374" fmla="*/ 1288540 h 3503388"/>
              <a:gd name="connsiteX3375" fmla="*/ 2596329 w 3716836"/>
              <a:gd name="connsiteY3375" fmla="*/ 1295424 h 3503388"/>
              <a:gd name="connsiteX3376" fmla="*/ 2597536 w 3716836"/>
              <a:gd name="connsiteY3376" fmla="*/ 1304604 h 3503388"/>
              <a:gd name="connsiteX3377" fmla="*/ 2597538 w 3716836"/>
              <a:gd name="connsiteY3377" fmla="*/ 1304602 h 3503388"/>
              <a:gd name="connsiteX3378" fmla="*/ 2603713 w 3716836"/>
              <a:gd name="connsiteY3378" fmla="*/ 1316425 h 3503388"/>
              <a:gd name="connsiteX3379" fmla="*/ 2610022 w 3716836"/>
              <a:gd name="connsiteY3379" fmla="*/ 1322471 h 3503388"/>
              <a:gd name="connsiteX3380" fmla="*/ 2613906 w 3716836"/>
              <a:gd name="connsiteY3380" fmla="*/ 1323175 h 3503388"/>
              <a:gd name="connsiteX3381" fmla="*/ 2618746 w 3716836"/>
              <a:gd name="connsiteY3381" fmla="*/ 1322061 h 3503388"/>
              <a:gd name="connsiteX3382" fmla="*/ 2634425 w 3716836"/>
              <a:gd name="connsiteY3382" fmla="*/ 1316369 h 3503388"/>
              <a:gd name="connsiteX3383" fmla="*/ 2641887 w 3716836"/>
              <a:gd name="connsiteY3383" fmla="*/ 1310078 h 3503388"/>
              <a:gd name="connsiteX3384" fmla="*/ 2641469 w 3716836"/>
              <a:gd name="connsiteY3384" fmla="*/ 1300327 h 3503388"/>
              <a:gd name="connsiteX3385" fmla="*/ 2635533 w 3716836"/>
              <a:gd name="connsiteY3385" fmla="*/ 1285297 h 3503388"/>
              <a:gd name="connsiteX3386" fmla="*/ 2628367 w 3716836"/>
              <a:gd name="connsiteY3386" fmla="*/ 1277584 h 3503388"/>
              <a:gd name="connsiteX3387" fmla="*/ 2624817 w 3716836"/>
              <a:gd name="connsiteY3387" fmla="*/ 1276998 h 3503388"/>
              <a:gd name="connsiteX3388" fmla="*/ 1981639 w 3716836"/>
              <a:gd name="connsiteY3388" fmla="*/ 1251849 h 3503388"/>
              <a:gd name="connsiteX3389" fmla="*/ 2001321 w 3716836"/>
              <a:gd name="connsiteY3389" fmla="*/ 1257142 h 3503388"/>
              <a:gd name="connsiteX3390" fmla="*/ 2015762 w 3716836"/>
              <a:gd name="connsiteY3390" fmla="*/ 1311027 h 3503388"/>
              <a:gd name="connsiteX3391" fmla="*/ 2015761 w 3716836"/>
              <a:gd name="connsiteY3391" fmla="*/ 1311027 h 3503388"/>
              <a:gd name="connsiteX3392" fmla="*/ 1981566 w 3716836"/>
              <a:gd name="connsiteY3392" fmla="*/ 1330764 h 3503388"/>
              <a:gd name="connsiteX3393" fmla="*/ 1961873 w 3716836"/>
              <a:gd name="connsiteY3393" fmla="*/ 1325470 h 3503388"/>
              <a:gd name="connsiteX3394" fmla="*/ 1947440 w 3716836"/>
              <a:gd name="connsiteY3394" fmla="*/ 1271586 h 3503388"/>
              <a:gd name="connsiteX3395" fmla="*/ 1981639 w 3716836"/>
              <a:gd name="connsiteY3395" fmla="*/ 1251849 h 3503388"/>
              <a:gd name="connsiteX3396" fmla="*/ 3120988 w 3716836"/>
              <a:gd name="connsiteY3396" fmla="*/ 1248528 h 3503388"/>
              <a:gd name="connsiteX3397" fmla="*/ 3136805 w 3716836"/>
              <a:gd name="connsiteY3397" fmla="*/ 1252782 h 3503388"/>
              <a:gd name="connsiteX3398" fmla="*/ 3151570 w 3716836"/>
              <a:gd name="connsiteY3398" fmla="*/ 1272045 h 3503388"/>
              <a:gd name="connsiteX3399" fmla="*/ 3148422 w 3716836"/>
              <a:gd name="connsiteY3399" fmla="*/ 1296100 h 3503388"/>
              <a:gd name="connsiteX3400" fmla="*/ 3120928 w 3716836"/>
              <a:gd name="connsiteY3400" fmla="*/ 1311967 h 3503388"/>
              <a:gd name="connsiteX3401" fmla="*/ 3105104 w 3716836"/>
              <a:gd name="connsiteY3401" fmla="*/ 1307713 h 3503388"/>
              <a:gd name="connsiteX3402" fmla="*/ 3090321 w 3716836"/>
              <a:gd name="connsiteY3402" fmla="*/ 1288456 h 3503388"/>
              <a:gd name="connsiteX3403" fmla="*/ 3093491 w 3716836"/>
              <a:gd name="connsiteY3403" fmla="*/ 1264395 h 3503388"/>
              <a:gd name="connsiteX3404" fmla="*/ 3120988 w 3716836"/>
              <a:gd name="connsiteY3404" fmla="*/ 1248528 h 3503388"/>
              <a:gd name="connsiteX3405" fmla="*/ 2496004 w 3716836"/>
              <a:gd name="connsiteY3405" fmla="*/ 1238430 h 3503388"/>
              <a:gd name="connsiteX3406" fmla="*/ 2489912 w 3716836"/>
              <a:gd name="connsiteY3406" fmla="*/ 1240257 h 3503388"/>
              <a:gd name="connsiteX3407" fmla="*/ 2480099 w 3716836"/>
              <a:gd name="connsiteY3407" fmla="*/ 1245704 h 3503388"/>
              <a:gd name="connsiteX3408" fmla="*/ 2474170 w 3716836"/>
              <a:gd name="connsiteY3408" fmla="*/ 1252413 h 3503388"/>
              <a:gd name="connsiteX3409" fmla="*/ 2475147 w 3716836"/>
              <a:gd name="connsiteY3409" fmla="*/ 1261314 h 3503388"/>
              <a:gd name="connsiteX3410" fmla="*/ 2475147 w 3716836"/>
              <a:gd name="connsiteY3410" fmla="*/ 1261311 h 3503388"/>
              <a:gd name="connsiteX3411" fmla="*/ 2479043 w 3716836"/>
              <a:gd name="connsiteY3411" fmla="*/ 1268920 h 3503388"/>
              <a:gd name="connsiteX3412" fmla="*/ 2485275 w 3716836"/>
              <a:gd name="connsiteY3412" fmla="*/ 1274766 h 3503388"/>
              <a:gd name="connsiteX3413" fmla="*/ 2489145 w 3716836"/>
              <a:gd name="connsiteY3413" fmla="*/ 1275463 h 3503388"/>
              <a:gd name="connsiteX3414" fmla="*/ 2493815 w 3716836"/>
              <a:gd name="connsiteY3414" fmla="*/ 1274431 h 3503388"/>
              <a:gd name="connsiteX3415" fmla="*/ 2503739 w 3716836"/>
              <a:gd name="connsiteY3415" fmla="*/ 1270561 h 3503388"/>
              <a:gd name="connsiteX3416" fmla="*/ 2510581 w 3716836"/>
              <a:gd name="connsiteY3416" fmla="*/ 1264318 h 3503388"/>
              <a:gd name="connsiteX3417" fmla="*/ 2510285 w 3716836"/>
              <a:gd name="connsiteY3417" fmla="*/ 1255063 h 3503388"/>
              <a:gd name="connsiteX3418" fmla="*/ 2506497 w 3716836"/>
              <a:gd name="connsiteY3418" fmla="*/ 1245970 h 3503388"/>
              <a:gd name="connsiteX3419" fmla="*/ 2499610 w 3716836"/>
              <a:gd name="connsiteY3419" fmla="*/ 1239030 h 3503388"/>
              <a:gd name="connsiteX3420" fmla="*/ 2496004 w 3716836"/>
              <a:gd name="connsiteY3420" fmla="*/ 1238430 h 3503388"/>
              <a:gd name="connsiteX3421" fmla="*/ 1856301 w 3716836"/>
              <a:gd name="connsiteY3421" fmla="*/ 1231796 h 3503388"/>
              <a:gd name="connsiteX3422" fmla="*/ 1863244 w 3716836"/>
              <a:gd name="connsiteY3422" fmla="*/ 1233658 h 3503388"/>
              <a:gd name="connsiteX3423" fmla="*/ 1869709 w 3716836"/>
              <a:gd name="connsiteY3423" fmla="*/ 1242098 h 3503388"/>
              <a:gd name="connsiteX3424" fmla="*/ 1868322 w 3716836"/>
              <a:gd name="connsiteY3424" fmla="*/ 1252637 h 3503388"/>
              <a:gd name="connsiteX3425" fmla="*/ 1856273 w 3716836"/>
              <a:gd name="connsiteY3425" fmla="*/ 1259597 h 3503388"/>
              <a:gd name="connsiteX3426" fmla="*/ 1849344 w 3716836"/>
              <a:gd name="connsiteY3426" fmla="*/ 1257728 h 3503388"/>
              <a:gd name="connsiteX3427" fmla="*/ 1842861 w 3716836"/>
              <a:gd name="connsiteY3427" fmla="*/ 1249289 h 3503388"/>
              <a:gd name="connsiteX3428" fmla="*/ 1844252 w 3716836"/>
              <a:gd name="connsiteY3428" fmla="*/ 1238750 h 3503388"/>
              <a:gd name="connsiteX3429" fmla="*/ 1856301 w 3716836"/>
              <a:gd name="connsiteY3429" fmla="*/ 1231796 h 3503388"/>
              <a:gd name="connsiteX3430" fmla="*/ 1560098 w 3716836"/>
              <a:gd name="connsiteY3430" fmla="*/ 1229237 h 3503388"/>
              <a:gd name="connsiteX3431" fmla="*/ 1585321 w 3716836"/>
              <a:gd name="connsiteY3431" fmla="*/ 1236017 h 3503388"/>
              <a:gd name="connsiteX3432" fmla="*/ 1603817 w 3716836"/>
              <a:gd name="connsiteY3432" fmla="*/ 1305056 h 3503388"/>
              <a:gd name="connsiteX3433" fmla="*/ 1560000 w 3716836"/>
              <a:gd name="connsiteY3433" fmla="*/ 1330339 h 3503388"/>
              <a:gd name="connsiteX3434" fmla="*/ 1534770 w 3716836"/>
              <a:gd name="connsiteY3434" fmla="*/ 1323560 h 3503388"/>
              <a:gd name="connsiteX3435" fmla="*/ 1534771 w 3716836"/>
              <a:gd name="connsiteY3435" fmla="*/ 1323560 h 3503388"/>
              <a:gd name="connsiteX3436" fmla="*/ 1511225 w 3716836"/>
              <a:gd name="connsiteY3436" fmla="*/ 1292872 h 3503388"/>
              <a:gd name="connsiteX3437" fmla="*/ 1516278 w 3716836"/>
              <a:gd name="connsiteY3437" fmla="*/ 1254519 h 3503388"/>
              <a:gd name="connsiteX3438" fmla="*/ 1560098 w 3716836"/>
              <a:gd name="connsiteY3438" fmla="*/ 1229237 h 3503388"/>
              <a:gd name="connsiteX3439" fmla="*/ 3633503 w 3716836"/>
              <a:gd name="connsiteY3439" fmla="*/ 1228155 h 3503388"/>
              <a:gd name="connsiteX3440" fmla="*/ 3627644 w 3716836"/>
              <a:gd name="connsiteY3440" fmla="*/ 1229829 h 3503388"/>
              <a:gd name="connsiteX3441" fmla="*/ 3608377 w 3716836"/>
              <a:gd name="connsiteY3441" fmla="*/ 1238338 h 3503388"/>
              <a:gd name="connsiteX3442" fmla="*/ 3601047 w 3716836"/>
              <a:gd name="connsiteY3442" fmla="*/ 1244985 h 3503388"/>
              <a:gd name="connsiteX3443" fmla="*/ 3601964 w 3716836"/>
              <a:gd name="connsiteY3443" fmla="*/ 1254839 h 3503388"/>
              <a:gd name="connsiteX3444" fmla="*/ 3610169 w 3716836"/>
              <a:gd name="connsiteY3444" fmla="*/ 1273768 h 3503388"/>
              <a:gd name="connsiteX3445" fmla="*/ 3617094 w 3716836"/>
              <a:gd name="connsiteY3445" fmla="*/ 1281315 h 3503388"/>
              <a:gd name="connsiteX3446" fmla="*/ 3620860 w 3716836"/>
              <a:gd name="connsiteY3446" fmla="*/ 1281970 h 3503388"/>
              <a:gd name="connsiteX3447" fmla="*/ 3627248 w 3716836"/>
              <a:gd name="connsiteY3447" fmla="*/ 1279940 h 3503388"/>
              <a:gd name="connsiteX3448" fmla="*/ 3646941 w 3716836"/>
              <a:gd name="connsiteY3448" fmla="*/ 1270225 h 3503388"/>
              <a:gd name="connsiteX3449" fmla="*/ 3654100 w 3716836"/>
              <a:gd name="connsiteY3449" fmla="*/ 1263305 h 3503388"/>
              <a:gd name="connsiteX3450" fmla="*/ 3652799 w 3716836"/>
              <a:gd name="connsiteY3450" fmla="*/ 1253431 h 3503388"/>
              <a:gd name="connsiteX3451" fmla="*/ 3652801 w 3716836"/>
              <a:gd name="connsiteY3451" fmla="*/ 1253431 h 3503388"/>
              <a:gd name="connsiteX3452" fmla="*/ 3643993 w 3716836"/>
              <a:gd name="connsiteY3452" fmla="*/ 1235688 h 3503388"/>
              <a:gd name="connsiteX3453" fmla="*/ 3637234 w 3716836"/>
              <a:gd name="connsiteY3453" fmla="*/ 1228804 h 3503388"/>
              <a:gd name="connsiteX3454" fmla="*/ 3633503 w 3716836"/>
              <a:gd name="connsiteY3454" fmla="*/ 1228155 h 3503388"/>
              <a:gd name="connsiteX3455" fmla="*/ 1138538 w 3716836"/>
              <a:gd name="connsiteY3455" fmla="*/ 1213684 h 3503388"/>
              <a:gd name="connsiteX3456" fmla="*/ 1165780 w 3716836"/>
              <a:gd name="connsiteY3456" fmla="*/ 1221006 h 3503388"/>
              <a:gd name="connsiteX3457" fmla="*/ 1191206 w 3716836"/>
              <a:gd name="connsiteY3457" fmla="*/ 1254149 h 3503388"/>
              <a:gd name="connsiteX3458" fmla="*/ 1185755 w 3716836"/>
              <a:gd name="connsiteY3458" fmla="*/ 1295556 h 3503388"/>
              <a:gd name="connsiteX3459" fmla="*/ 1138441 w 3716836"/>
              <a:gd name="connsiteY3459" fmla="*/ 1322855 h 3503388"/>
              <a:gd name="connsiteX3460" fmla="*/ 1111198 w 3716836"/>
              <a:gd name="connsiteY3460" fmla="*/ 1315532 h 3503388"/>
              <a:gd name="connsiteX3461" fmla="*/ 1111197 w 3716836"/>
              <a:gd name="connsiteY3461" fmla="*/ 1315530 h 3503388"/>
              <a:gd name="connsiteX3462" fmla="*/ 1085773 w 3716836"/>
              <a:gd name="connsiteY3462" fmla="*/ 1282396 h 3503388"/>
              <a:gd name="connsiteX3463" fmla="*/ 1091227 w 3716836"/>
              <a:gd name="connsiteY3463" fmla="*/ 1240974 h 3503388"/>
              <a:gd name="connsiteX3464" fmla="*/ 1138538 w 3716836"/>
              <a:gd name="connsiteY3464" fmla="*/ 1213684 h 3503388"/>
              <a:gd name="connsiteX3465" fmla="*/ 2995667 w 3716836"/>
              <a:gd name="connsiteY3465" fmla="*/ 1201233 h 3503388"/>
              <a:gd name="connsiteX3466" fmla="*/ 3012336 w 3716836"/>
              <a:gd name="connsiteY3466" fmla="*/ 1205718 h 3503388"/>
              <a:gd name="connsiteX3467" fmla="*/ 3027896 w 3716836"/>
              <a:gd name="connsiteY3467" fmla="*/ 1225992 h 3503388"/>
              <a:gd name="connsiteX3468" fmla="*/ 3024559 w 3716836"/>
              <a:gd name="connsiteY3468" fmla="*/ 1251332 h 3503388"/>
              <a:gd name="connsiteX3469" fmla="*/ 2995608 w 3716836"/>
              <a:gd name="connsiteY3469" fmla="*/ 1268035 h 3503388"/>
              <a:gd name="connsiteX3470" fmla="*/ 2978942 w 3716836"/>
              <a:gd name="connsiteY3470" fmla="*/ 1263558 h 3503388"/>
              <a:gd name="connsiteX3471" fmla="*/ 2963382 w 3716836"/>
              <a:gd name="connsiteY3471" fmla="*/ 1243275 h 3503388"/>
              <a:gd name="connsiteX3472" fmla="*/ 2966720 w 3716836"/>
              <a:gd name="connsiteY3472" fmla="*/ 1217938 h 3503388"/>
              <a:gd name="connsiteX3473" fmla="*/ 2995667 w 3716836"/>
              <a:gd name="connsiteY3473" fmla="*/ 1201233 h 3503388"/>
              <a:gd name="connsiteX3474" fmla="*/ 2369049 w 3716836"/>
              <a:gd name="connsiteY3474" fmla="*/ 1198969 h 3503388"/>
              <a:gd name="connsiteX3475" fmla="*/ 2363473 w 3716836"/>
              <a:gd name="connsiteY3475" fmla="*/ 1200475 h 3503388"/>
              <a:gd name="connsiteX3476" fmla="*/ 2357656 w 3716836"/>
              <a:gd name="connsiteY3476" fmla="*/ 1203543 h 3503388"/>
              <a:gd name="connsiteX3477" fmla="*/ 2351920 w 3716836"/>
              <a:gd name="connsiteY3477" fmla="*/ 1209987 h 3503388"/>
              <a:gd name="connsiteX3478" fmla="*/ 2352547 w 3716836"/>
              <a:gd name="connsiteY3478" fmla="*/ 1218587 h 3503388"/>
              <a:gd name="connsiteX3479" fmla="*/ 2354092 w 3716836"/>
              <a:gd name="connsiteY3479" fmla="*/ 1221759 h 3503388"/>
              <a:gd name="connsiteX3480" fmla="*/ 2364149 w 3716836"/>
              <a:gd name="connsiteY3480" fmla="*/ 1228191 h 3503388"/>
              <a:gd name="connsiteX3481" fmla="*/ 2368742 w 3716836"/>
              <a:gd name="connsiteY3481" fmla="*/ 1227186 h 3503388"/>
              <a:gd name="connsiteX3482" fmla="*/ 2374723 w 3716836"/>
              <a:gd name="connsiteY3482" fmla="*/ 1224745 h 3503388"/>
              <a:gd name="connsiteX3483" fmla="*/ 2381185 w 3716836"/>
              <a:gd name="connsiteY3483" fmla="*/ 1218538 h 3503388"/>
              <a:gd name="connsiteX3484" fmla="*/ 2380940 w 3716836"/>
              <a:gd name="connsiteY3484" fmla="*/ 1209582 h 3503388"/>
              <a:gd name="connsiteX3485" fmla="*/ 2379298 w 3716836"/>
              <a:gd name="connsiteY3485" fmla="*/ 1205851 h 3503388"/>
              <a:gd name="connsiteX3486" fmla="*/ 2372609 w 3716836"/>
              <a:gd name="connsiteY3486" fmla="*/ 1199553 h 3503388"/>
              <a:gd name="connsiteX3487" fmla="*/ 2369049 w 3716836"/>
              <a:gd name="connsiteY3487" fmla="*/ 1198969 h 3503388"/>
              <a:gd name="connsiteX3488" fmla="*/ 1013197 w 3716836"/>
              <a:gd name="connsiteY3488" fmla="*/ 1198674 h 3503388"/>
              <a:gd name="connsiteX3489" fmla="*/ 1025173 w 3716836"/>
              <a:gd name="connsiteY3489" fmla="*/ 1201889 h 3503388"/>
              <a:gd name="connsiteX3490" fmla="*/ 1033943 w 3716836"/>
              <a:gd name="connsiteY3490" fmla="*/ 1234648 h 3503388"/>
              <a:gd name="connsiteX3491" fmla="*/ 1013152 w 3716836"/>
              <a:gd name="connsiteY3491" fmla="*/ 1246644 h 3503388"/>
              <a:gd name="connsiteX3492" fmla="*/ 1001177 w 3716836"/>
              <a:gd name="connsiteY3492" fmla="*/ 1243429 h 3503388"/>
              <a:gd name="connsiteX3493" fmla="*/ 992407 w 3716836"/>
              <a:gd name="connsiteY3493" fmla="*/ 1210671 h 3503388"/>
              <a:gd name="connsiteX3494" fmla="*/ 1013197 w 3716836"/>
              <a:gd name="connsiteY3494" fmla="*/ 1198674 h 3503388"/>
              <a:gd name="connsiteX3495" fmla="*/ 1730981 w 3716836"/>
              <a:gd name="connsiteY3495" fmla="*/ 1189211 h 3503388"/>
              <a:gd name="connsiteX3496" fmla="*/ 1736414 w 3716836"/>
              <a:gd name="connsiteY3496" fmla="*/ 1190668 h 3503388"/>
              <a:gd name="connsiteX3497" fmla="*/ 1740386 w 3716836"/>
              <a:gd name="connsiteY3497" fmla="*/ 1205509 h 3503388"/>
              <a:gd name="connsiteX3498" fmla="*/ 1730961 w 3716836"/>
              <a:gd name="connsiteY3498" fmla="*/ 1210956 h 3503388"/>
              <a:gd name="connsiteX3499" fmla="*/ 1725528 w 3716836"/>
              <a:gd name="connsiteY3499" fmla="*/ 1209498 h 3503388"/>
              <a:gd name="connsiteX3500" fmla="*/ 1721559 w 3716836"/>
              <a:gd name="connsiteY3500" fmla="*/ 1194650 h 3503388"/>
              <a:gd name="connsiteX3501" fmla="*/ 1730981 w 3716836"/>
              <a:gd name="connsiteY3501" fmla="*/ 1189211 h 3503388"/>
              <a:gd name="connsiteX3502" fmla="*/ 3507392 w 3716836"/>
              <a:gd name="connsiteY3502" fmla="*/ 1184294 h 3503388"/>
              <a:gd name="connsiteX3503" fmla="*/ 3501722 w 3716836"/>
              <a:gd name="connsiteY3503" fmla="*/ 1185856 h 3503388"/>
              <a:gd name="connsiteX3504" fmla="*/ 3481245 w 3716836"/>
              <a:gd name="connsiteY3504" fmla="*/ 1194281 h 3503388"/>
              <a:gd name="connsiteX3505" fmla="*/ 3473664 w 3716836"/>
              <a:gd name="connsiteY3505" fmla="*/ 1200838 h 3503388"/>
              <a:gd name="connsiteX3506" fmla="*/ 3474477 w 3716836"/>
              <a:gd name="connsiteY3506" fmla="*/ 1210824 h 3503388"/>
              <a:gd name="connsiteX3507" fmla="*/ 3482536 w 3716836"/>
              <a:gd name="connsiteY3507" fmla="*/ 1230089 h 3503388"/>
              <a:gd name="connsiteX3508" fmla="*/ 3489611 w 3716836"/>
              <a:gd name="connsiteY3508" fmla="*/ 1237879 h 3503388"/>
              <a:gd name="connsiteX3509" fmla="*/ 3493284 w 3716836"/>
              <a:gd name="connsiteY3509" fmla="*/ 1238506 h 3503388"/>
              <a:gd name="connsiteX3510" fmla="*/ 3500010 w 3716836"/>
              <a:gd name="connsiteY3510" fmla="*/ 1236232 h 3503388"/>
              <a:gd name="connsiteX3511" fmla="*/ 3520721 w 3716836"/>
              <a:gd name="connsiteY3511" fmla="*/ 1225262 h 3503388"/>
              <a:gd name="connsiteX3512" fmla="*/ 3527713 w 3716836"/>
              <a:gd name="connsiteY3512" fmla="*/ 1218315 h 3503388"/>
              <a:gd name="connsiteX3513" fmla="*/ 3526388 w 3716836"/>
              <a:gd name="connsiteY3513" fmla="*/ 1208543 h 3503388"/>
              <a:gd name="connsiteX3514" fmla="*/ 3526387 w 3716836"/>
              <a:gd name="connsiteY3514" fmla="*/ 1208543 h 3503388"/>
              <a:gd name="connsiteX3515" fmla="*/ 3517819 w 3716836"/>
              <a:gd name="connsiteY3515" fmla="*/ 1191644 h 3503388"/>
              <a:gd name="connsiteX3516" fmla="*/ 3511137 w 3716836"/>
              <a:gd name="connsiteY3516" fmla="*/ 1184943 h 3503388"/>
              <a:gd name="connsiteX3517" fmla="*/ 3507392 w 3716836"/>
              <a:gd name="connsiteY3517" fmla="*/ 1184294 h 3503388"/>
              <a:gd name="connsiteX3518" fmla="*/ 1434777 w 3716836"/>
              <a:gd name="connsiteY3518" fmla="*/ 1181942 h 3503388"/>
              <a:gd name="connsiteX3519" fmla="*/ 1460837 w 3716836"/>
              <a:gd name="connsiteY3519" fmla="*/ 1188951 h 3503388"/>
              <a:gd name="connsiteX3520" fmla="*/ 1485175 w 3716836"/>
              <a:gd name="connsiteY3520" fmla="*/ 1220657 h 3503388"/>
              <a:gd name="connsiteX3521" fmla="*/ 1479957 w 3716836"/>
              <a:gd name="connsiteY3521" fmla="*/ 1260293 h 3503388"/>
              <a:gd name="connsiteX3522" fmla="*/ 1434687 w 3716836"/>
              <a:gd name="connsiteY3522" fmla="*/ 1286413 h 3503388"/>
              <a:gd name="connsiteX3523" fmla="*/ 1408620 w 3716836"/>
              <a:gd name="connsiteY3523" fmla="*/ 1279403 h 3503388"/>
              <a:gd name="connsiteX3524" fmla="*/ 1408619 w 3716836"/>
              <a:gd name="connsiteY3524" fmla="*/ 1279403 h 3503388"/>
              <a:gd name="connsiteX3525" fmla="*/ 1384285 w 3716836"/>
              <a:gd name="connsiteY3525" fmla="*/ 1247691 h 3503388"/>
              <a:gd name="connsiteX3526" fmla="*/ 1389506 w 3716836"/>
              <a:gd name="connsiteY3526" fmla="*/ 1208068 h 3503388"/>
              <a:gd name="connsiteX3527" fmla="*/ 1434777 w 3716836"/>
              <a:gd name="connsiteY3527" fmla="*/ 1181942 h 3503388"/>
              <a:gd name="connsiteX3528" fmla="*/ 2239661 w 3716836"/>
              <a:gd name="connsiteY3528" fmla="*/ 1154882 h 3503388"/>
              <a:gd name="connsiteX3529" fmla="*/ 2234577 w 3716836"/>
              <a:gd name="connsiteY3529" fmla="*/ 1156117 h 3503388"/>
              <a:gd name="connsiteX3530" fmla="*/ 2228286 w 3716836"/>
              <a:gd name="connsiteY3530" fmla="*/ 1159025 h 3503388"/>
              <a:gd name="connsiteX3531" fmla="*/ 2222092 w 3716836"/>
              <a:gd name="connsiteY3531" fmla="*/ 1165483 h 3503388"/>
              <a:gd name="connsiteX3532" fmla="*/ 2222699 w 3716836"/>
              <a:gd name="connsiteY3532" fmla="*/ 1174411 h 3503388"/>
              <a:gd name="connsiteX3533" fmla="*/ 2224185 w 3716836"/>
              <a:gd name="connsiteY3533" fmla="*/ 1177381 h 3503388"/>
              <a:gd name="connsiteX3534" fmla="*/ 2230654 w 3716836"/>
              <a:gd name="connsiteY3534" fmla="*/ 1183121 h 3503388"/>
              <a:gd name="connsiteX3535" fmla="*/ 2234183 w 3716836"/>
              <a:gd name="connsiteY3535" fmla="*/ 1183701 h 3503388"/>
              <a:gd name="connsiteX3536" fmla="*/ 2239279 w 3716836"/>
              <a:gd name="connsiteY3536" fmla="*/ 1182458 h 3503388"/>
              <a:gd name="connsiteX3537" fmla="*/ 2245395 w 3716836"/>
              <a:gd name="connsiteY3537" fmla="*/ 1179606 h 3503388"/>
              <a:gd name="connsiteX3538" fmla="*/ 2251438 w 3716836"/>
              <a:gd name="connsiteY3538" fmla="*/ 1173442 h 3503388"/>
              <a:gd name="connsiteX3539" fmla="*/ 2251218 w 3716836"/>
              <a:gd name="connsiteY3539" fmla="*/ 1164814 h 3503388"/>
              <a:gd name="connsiteX3540" fmla="*/ 2249928 w 3716836"/>
              <a:gd name="connsiteY3540" fmla="*/ 1161807 h 3503388"/>
              <a:gd name="connsiteX3541" fmla="*/ 2243511 w 3716836"/>
              <a:gd name="connsiteY3541" fmla="*/ 1155573 h 3503388"/>
              <a:gd name="connsiteX3542" fmla="*/ 2239661 w 3716836"/>
              <a:gd name="connsiteY3542" fmla="*/ 1154882 h 3503388"/>
              <a:gd name="connsiteX3543" fmla="*/ 2870356 w 3716836"/>
              <a:gd name="connsiteY3543" fmla="*/ 1154275 h 3503388"/>
              <a:gd name="connsiteX3544" fmla="*/ 2887695 w 3716836"/>
              <a:gd name="connsiteY3544" fmla="*/ 1158941 h 3503388"/>
              <a:gd name="connsiteX3545" fmla="*/ 2903879 w 3716836"/>
              <a:gd name="connsiteY3545" fmla="*/ 1180040 h 3503388"/>
              <a:gd name="connsiteX3546" fmla="*/ 2900409 w 3716836"/>
              <a:gd name="connsiteY3546" fmla="*/ 1206395 h 3503388"/>
              <a:gd name="connsiteX3547" fmla="*/ 2870297 w 3716836"/>
              <a:gd name="connsiteY3547" fmla="*/ 1223775 h 3503388"/>
              <a:gd name="connsiteX3548" fmla="*/ 2852959 w 3716836"/>
              <a:gd name="connsiteY3548" fmla="*/ 1219111 h 3503388"/>
              <a:gd name="connsiteX3549" fmla="*/ 2836768 w 3716836"/>
              <a:gd name="connsiteY3549" fmla="*/ 1198020 h 3503388"/>
              <a:gd name="connsiteX3550" fmla="*/ 2840238 w 3716836"/>
              <a:gd name="connsiteY3550" fmla="*/ 1171663 h 3503388"/>
              <a:gd name="connsiteX3551" fmla="*/ 2870356 w 3716836"/>
              <a:gd name="connsiteY3551" fmla="*/ 1154275 h 3503388"/>
              <a:gd name="connsiteX3552" fmla="*/ 1309458 w 3716836"/>
              <a:gd name="connsiteY3552" fmla="*/ 1143394 h 3503388"/>
              <a:gd name="connsiteX3553" fmla="*/ 1332002 w 3716836"/>
              <a:gd name="connsiteY3553" fmla="*/ 1149455 h 3503388"/>
              <a:gd name="connsiteX3554" fmla="*/ 1353041 w 3716836"/>
              <a:gd name="connsiteY3554" fmla="*/ 1176879 h 3503388"/>
              <a:gd name="connsiteX3555" fmla="*/ 1348528 w 3716836"/>
              <a:gd name="connsiteY3555" fmla="*/ 1211144 h 3503388"/>
              <a:gd name="connsiteX3556" fmla="*/ 1309374 w 3716836"/>
              <a:gd name="connsiteY3556" fmla="*/ 1233741 h 3503388"/>
              <a:gd name="connsiteX3557" fmla="*/ 1286836 w 3716836"/>
              <a:gd name="connsiteY3557" fmla="*/ 1227681 h 3503388"/>
              <a:gd name="connsiteX3558" fmla="*/ 1270303 w 3716836"/>
              <a:gd name="connsiteY3558" fmla="*/ 1165984 h 3503388"/>
              <a:gd name="connsiteX3559" fmla="*/ 1309458 w 3716836"/>
              <a:gd name="connsiteY3559" fmla="*/ 1143394 h 3503388"/>
              <a:gd name="connsiteX3560" fmla="*/ 1605664 w 3716836"/>
              <a:gd name="connsiteY3560" fmla="*/ 1140912 h 3503388"/>
              <a:gd name="connsiteX3561" fmla="*/ 1612447 w 3716836"/>
              <a:gd name="connsiteY3561" fmla="*/ 1142732 h 3503388"/>
              <a:gd name="connsiteX3562" fmla="*/ 1618755 w 3716836"/>
              <a:gd name="connsiteY3562" fmla="*/ 1150963 h 3503388"/>
              <a:gd name="connsiteX3563" fmla="*/ 1617399 w 3716836"/>
              <a:gd name="connsiteY3563" fmla="*/ 1161242 h 3503388"/>
              <a:gd name="connsiteX3564" fmla="*/ 1605640 w 3716836"/>
              <a:gd name="connsiteY3564" fmla="*/ 1168037 h 3503388"/>
              <a:gd name="connsiteX3565" fmla="*/ 1598868 w 3716836"/>
              <a:gd name="connsiteY3565" fmla="*/ 1166215 h 3503388"/>
              <a:gd name="connsiteX3566" fmla="*/ 1598867 w 3716836"/>
              <a:gd name="connsiteY3566" fmla="*/ 1166215 h 3503388"/>
              <a:gd name="connsiteX3567" fmla="*/ 1593913 w 3716836"/>
              <a:gd name="connsiteY3567" fmla="*/ 1147691 h 3503388"/>
              <a:gd name="connsiteX3568" fmla="*/ 1605664 w 3716836"/>
              <a:gd name="connsiteY3568" fmla="*/ 1140912 h 3503388"/>
              <a:gd name="connsiteX3569" fmla="*/ 3381382 w 3716836"/>
              <a:gd name="connsiteY3569" fmla="*/ 1139811 h 3503388"/>
              <a:gd name="connsiteX3570" fmla="*/ 3375816 w 3716836"/>
              <a:gd name="connsiteY3570" fmla="*/ 1141310 h 3503388"/>
              <a:gd name="connsiteX3571" fmla="*/ 3354778 w 3716836"/>
              <a:gd name="connsiteY3571" fmla="*/ 1149658 h 3503388"/>
              <a:gd name="connsiteX3572" fmla="*/ 3347078 w 3716836"/>
              <a:gd name="connsiteY3572" fmla="*/ 1156158 h 3503388"/>
              <a:gd name="connsiteX3573" fmla="*/ 3347832 w 3716836"/>
              <a:gd name="connsiteY3573" fmla="*/ 1166202 h 3503388"/>
              <a:gd name="connsiteX3574" fmla="*/ 3356242 w 3716836"/>
              <a:gd name="connsiteY3574" fmla="*/ 1187913 h 3503388"/>
              <a:gd name="connsiteX3575" fmla="*/ 3363388 w 3716836"/>
              <a:gd name="connsiteY3575" fmla="*/ 1196212 h 3503388"/>
              <a:gd name="connsiteX3576" fmla="*/ 3367105 w 3716836"/>
              <a:gd name="connsiteY3576" fmla="*/ 1196853 h 3503388"/>
              <a:gd name="connsiteX3577" fmla="*/ 3374173 w 3716836"/>
              <a:gd name="connsiteY3577" fmla="*/ 1194300 h 3503388"/>
              <a:gd name="connsiteX3578" fmla="*/ 3395982 w 3716836"/>
              <a:gd name="connsiteY3578" fmla="*/ 1182257 h 3503388"/>
              <a:gd name="connsiteX3579" fmla="*/ 3403058 w 3716836"/>
              <a:gd name="connsiteY3579" fmla="*/ 1175142 h 3503388"/>
              <a:gd name="connsiteX3580" fmla="*/ 3401485 w 3716836"/>
              <a:gd name="connsiteY3580" fmla="*/ 1165239 h 3503388"/>
              <a:gd name="connsiteX3581" fmla="*/ 3391763 w 3716836"/>
              <a:gd name="connsiteY3581" fmla="*/ 1147042 h 3503388"/>
              <a:gd name="connsiteX3582" fmla="*/ 3385123 w 3716836"/>
              <a:gd name="connsiteY3582" fmla="*/ 1140458 h 3503388"/>
              <a:gd name="connsiteX3583" fmla="*/ 3381382 w 3716836"/>
              <a:gd name="connsiteY3583" fmla="*/ 1139811 h 3503388"/>
              <a:gd name="connsiteX3584" fmla="*/ 1184123 w 3716836"/>
              <a:gd name="connsiteY3584" fmla="*/ 1119306 h 3503388"/>
              <a:gd name="connsiteX3585" fmla="*/ 1195931 w 3716836"/>
              <a:gd name="connsiteY3585" fmla="*/ 1122478 h 3503388"/>
              <a:gd name="connsiteX3586" fmla="*/ 1206940 w 3716836"/>
              <a:gd name="connsiteY3586" fmla="*/ 1136832 h 3503388"/>
              <a:gd name="connsiteX3587" fmla="*/ 1204575 w 3716836"/>
              <a:gd name="connsiteY3587" fmla="*/ 1154784 h 3503388"/>
              <a:gd name="connsiteX3588" fmla="*/ 1184081 w 3716836"/>
              <a:gd name="connsiteY3588" fmla="*/ 1166607 h 3503388"/>
              <a:gd name="connsiteX3589" fmla="*/ 1172270 w 3716836"/>
              <a:gd name="connsiteY3589" fmla="*/ 1163433 h 3503388"/>
              <a:gd name="connsiteX3590" fmla="*/ 1161261 w 3716836"/>
              <a:gd name="connsiteY3590" fmla="*/ 1149079 h 3503388"/>
              <a:gd name="connsiteX3591" fmla="*/ 1163626 w 3716836"/>
              <a:gd name="connsiteY3591" fmla="*/ 1131127 h 3503388"/>
              <a:gd name="connsiteX3592" fmla="*/ 1184123 w 3716836"/>
              <a:gd name="connsiteY3592" fmla="*/ 1119306 h 3503388"/>
              <a:gd name="connsiteX3593" fmla="*/ 2027256 w 3716836"/>
              <a:gd name="connsiteY3593" fmla="*/ 1114772 h 3503388"/>
              <a:gd name="connsiteX3594" fmla="*/ 2052825 w 3716836"/>
              <a:gd name="connsiteY3594" fmla="*/ 1121643 h 3503388"/>
              <a:gd name="connsiteX3595" fmla="*/ 2076684 w 3716836"/>
              <a:gd name="connsiteY3595" fmla="*/ 1152734 h 3503388"/>
              <a:gd name="connsiteX3596" fmla="*/ 2071565 w 3716836"/>
              <a:gd name="connsiteY3596" fmla="*/ 1191595 h 3503388"/>
              <a:gd name="connsiteX3597" fmla="*/ 2027165 w 3716836"/>
              <a:gd name="connsiteY3597" fmla="*/ 1217213 h 3503388"/>
              <a:gd name="connsiteX3598" fmla="*/ 2001611 w 3716836"/>
              <a:gd name="connsiteY3598" fmla="*/ 1210342 h 3503388"/>
              <a:gd name="connsiteX3599" fmla="*/ 1982860 w 3716836"/>
              <a:gd name="connsiteY3599" fmla="*/ 1140382 h 3503388"/>
              <a:gd name="connsiteX3600" fmla="*/ 2027256 w 3716836"/>
              <a:gd name="connsiteY3600" fmla="*/ 1114772 h 3503388"/>
              <a:gd name="connsiteX3601" fmla="*/ 1901910 w 3716836"/>
              <a:gd name="connsiteY3601" fmla="*/ 1106144 h 3503388"/>
              <a:gd name="connsiteX3602" fmla="*/ 1909004 w 3716836"/>
              <a:gd name="connsiteY3602" fmla="*/ 1108055 h 3503388"/>
              <a:gd name="connsiteX3603" fmla="*/ 1915647 w 3716836"/>
              <a:gd name="connsiteY3603" fmla="*/ 1116697 h 3503388"/>
              <a:gd name="connsiteX3604" fmla="*/ 1914221 w 3716836"/>
              <a:gd name="connsiteY3604" fmla="*/ 1127493 h 3503388"/>
              <a:gd name="connsiteX3605" fmla="*/ 1901883 w 3716836"/>
              <a:gd name="connsiteY3605" fmla="*/ 1134614 h 3503388"/>
              <a:gd name="connsiteX3606" fmla="*/ 1894790 w 3716836"/>
              <a:gd name="connsiteY3606" fmla="*/ 1132703 h 3503388"/>
              <a:gd name="connsiteX3607" fmla="*/ 1894789 w 3716836"/>
              <a:gd name="connsiteY3607" fmla="*/ 1132703 h 3503388"/>
              <a:gd name="connsiteX3608" fmla="*/ 1888153 w 3716836"/>
              <a:gd name="connsiteY3608" fmla="*/ 1124068 h 3503388"/>
              <a:gd name="connsiteX3609" fmla="*/ 1889576 w 3716836"/>
              <a:gd name="connsiteY3609" fmla="*/ 1113259 h 3503388"/>
              <a:gd name="connsiteX3610" fmla="*/ 1901910 w 3716836"/>
              <a:gd name="connsiteY3610" fmla="*/ 1106144 h 3503388"/>
              <a:gd name="connsiteX3611" fmla="*/ 2745048 w 3716836"/>
              <a:gd name="connsiteY3611" fmla="*/ 1105977 h 3503388"/>
              <a:gd name="connsiteX3612" fmla="*/ 2763725 w 3716836"/>
              <a:gd name="connsiteY3612" fmla="*/ 1110998 h 3503388"/>
              <a:gd name="connsiteX3613" fmla="*/ 2781165 w 3716836"/>
              <a:gd name="connsiteY3613" fmla="*/ 1133728 h 3503388"/>
              <a:gd name="connsiteX3614" fmla="*/ 2777423 w 3716836"/>
              <a:gd name="connsiteY3614" fmla="*/ 1162128 h 3503388"/>
              <a:gd name="connsiteX3615" fmla="*/ 2744974 w 3716836"/>
              <a:gd name="connsiteY3615" fmla="*/ 1180854 h 3503388"/>
              <a:gd name="connsiteX3616" fmla="*/ 2726286 w 3716836"/>
              <a:gd name="connsiteY3616" fmla="*/ 1175834 h 3503388"/>
              <a:gd name="connsiteX3617" fmla="*/ 2726287 w 3716836"/>
              <a:gd name="connsiteY3617" fmla="*/ 1175834 h 3503388"/>
              <a:gd name="connsiteX3618" fmla="*/ 2708855 w 3716836"/>
              <a:gd name="connsiteY3618" fmla="*/ 1153103 h 3503388"/>
              <a:gd name="connsiteX3619" fmla="*/ 2712596 w 3716836"/>
              <a:gd name="connsiteY3619" fmla="*/ 1124704 h 3503388"/>
              <a:gd name="connsiteX3620" fmla="*/ 2745048 w 3716836"/>
              <a:gd name="connsiteY3620" fmla="*/ 1105977 h 3503388"/>
              <a:gd name="connsiteX3621" fmla="*/ 3678966 w 3716836"/>
              <a:gd name="connsiteY3621" fmla="*/ 1103300 h 3503388"/>
              <a:gd name="connsiteX3622" fmla="*/ 3673171 w 3716836"/>
              <a:gd name="connsiteY3622" fmla="*/ 1104938 h 3503388"/>
              <a:gd name="connsiteX3623" fmla="*/ 3658179 w 3716836"/>
              <a:gd name="connsiteY3623" fmla="*/ 1112024 h 3503388"/>
              <a:gd name="connsiteX3624" fmla="*/ 3651396 w 3716836"/>
              <a:gd name="connsiteY3624" fmla="*/ 1118671 h 3503388"/>
              <a:gd name="connsiteX3625" fmla="*/ 3652265 w 3716836"/>
              <a:gd name="connsiteY3625" fmla="*/ 1128128 h 3503388"/>
              <a:gd name="connsiteX3626" fmla="*/ 3659124 w 3716836"/>
              <a:gd name="connsiteY3626" fmla="*/ 1143319 h 3503388"/>
              <a:gd name="connsiteX3627" fmla="*/ 3665795 w 3716836"/>
              <a:gd name="connsiteY3627" fmla="*/ 1150272 h 3503388"/>
              <a:gd name="connsiteX3628" fmla="*/ 3669652 w 3716836"/>
              <a:gd name="connsiteY3628" fmla="*/ 1150963 h 3503388"/>
              <a:gd name="connsiteX3629" fmla="*/ 3675388 w 3716836"/>
              <a:gd name="connsiteY3629" fmla="*/ 1149359 h 3503388"/>
              <a:gd name="connsiteX3630" fmla="*/ 3690735 w 3716836"/>
              <a:gd name="connsiteY3630" fmla="*/ 1142322 h 3503388"/>
              <a:gd name="connsiteX3631" fmla="*/ 3697706 w 3716836"/>
              <a:gd name="connsiteY3631" fmla="*/ 1135570 h 3503388"/>
              <a:gd name="connsiteX3632" fmla="*/ 3696681 w 3716836"/>
              <a:gd name="connsiteY3632" fmla="*/ 1125925 h 3503388"/>
              <a:gd name="connsiteX3633" fmla="*/ 3696681 w 3716836"/>
              <a:gd name="connsiteY3633" fmla="*/ 1125924 h 3503388"/>
              <a:gd name="connsiteX3634" fmla="*/ 3689432 w 3716836"/>
              <a:gd name="connsiteY3634" fmla="*/ 1110755 h 3503388"/>
              <a:gd name="connsiteX3635" fmla="*/ 3682698 w 3716836"/>
              <a:gd name="connsiteY3635" fmla="*/ 1103949 h 3503388"/>
              <a:gd name="connsiteX3636" fmla="*/ 3678966 w 3716836"/>
              <a:gd name="connsiteY3636" fmla="*/ 1103300 h 3503388"/>
              <a:gd name="connsiteX3637" fmla="*/ 3255824 w 3716836"/>
              <a:gd name="connsiteY3637" fmla="*/ 1095460 h 3503388"/>
              <a:gd name="connsiteX3638" fmla="*/ 3250363 w 3716836"/>
              <a:gd name="connsiteY3638" fmla="*/ 1096897 h 3503388"/>
              <a:gd name="connsiteX3639" fmla="*/ 3225911 w 3716836"/>
              <a:gd name="connsiteY3639" fmla="*/ 1105761 h 3503388"/>
              <a:gd name="connsiteX3640" fmla="*/ 3217772 w 3716836"/>
              <a:gd name="connsiteY3640" fmla="*/ 1112171 h 3503388"/>
              <a:gd name="connsiteX3641" fmla="*/ 3218491 w 3716836"/>
              <a:gd name="connsiteY3641" fmla="*/ 1122500 h 3503388"/>
              <a:gd name="connsiteX3642" fmla="*/ 3227257 w 3716836"/>
              <a:gd name="connsiteY3642" fmla="*/ 1147078 h 3503388"/>
              <a:gd name="connsiteX3643" fmla="*/ 3234619 w 3716836"/>
              <a:gd name="connsiteY3643" fmla="*/ 1156097 h 3503388"/>
              <a:gd name="connsiteX3644" fmla="*/ 3238232 w 3716836"/>
              <a:gd name="connsiteY3644" fmla="*/ 1156704 h 3503388"/>
              <a:gd name="connsiteX3645" fmla="*/ 3245981 w 3716836"/>
              <a:gd name="connsiteY3645" fmla="*/ 1153537 h 3503388"/>
              <a:gd name="connsiteX3646" fmla="*/ 3271065 w 3716836"/>
              <a:gd name="connsiteY3646" fmla="*/ 1138276 h 3503388"/>
              <a:gd name="connsiteX3647" fmla="*/ 3278162 w 3716836"/>
              <a:gd name="connsiteY3647" fmla="*/ 1131072 h 3503388"/>
              <a:gd name="connsiteX3648" fmla="*/ 3276442 w 3716836"/>
              <a:gd name="connsiteY3648" fmla="*/ 1121105 h 3503388"/>
              <a:gd name="connsiteX3649" fmla="*/ 3276440 w 3716836"/>
              <a:gd name="connsiteY3649" fmla="*/ 1121105 h 3503388"/>
              <a:gd name="connsiteX3650" fmla="*/ 3266160 w 3716836"/>
              <a:gd name="connsiteY3650" fmla="*/ 1102559 h 3503388"/>
              <a:gd name="connsiteX3651" fmla="*/ 3259559 w 3716836"/>
              <a:gd name="connsiteY3651" fmla="*/ 1096109 h 3503388"/>
              <a:gd name="connsiteX3652" fmla="*/ 3255824 w 3716836"/>
              <a:gd name="connsiteY3652" fmla="*/ 1095460 h 3503388"/>
              <a:gd name="connsiteX3653" fmla="*/ 1480355 w 3716836"/>
              <a:gd name="connsiteY3653" fmla="*/ 1092607 h 3503388"/>
              <a:gd name="connsiteX3654" fmla="*/ 1488463 w 3716836"/>
              <a:gd name="connsiteY3654" fmla="*/ 1094791 h 3503388"/>
              <a:gd name="connsiteX3655" fmla="*/ 1496023 w 3716836"/>
              <a:gd name="connsiteY3655" fmla="*/ 1104659 h 3503388"/>
              <a:gd name="connsiteX3656" fmla="*/ 1494415 w 3716836"/>
              <a:gd name="connsiteY3656" fmla="*/ 1116990 h 3503388"/>
              <a:gd name="connsiteX3657" fmla="*/ 1480330 w 3716836"/>
              <a:gd name="connsiteY3657" fmla="*/ 1125116 h 3503388"/>
              <a:gd name="connsiteX3658" fmla="*/ 1472219 w 3716836"/>
              <a:gd name="connsiteY3658" fmla="*/ 1122932 h 3503388"/>
              <a:gd name="connsiteX3659" fmla="*/ 1472218 w 3716836"/>
              <a:gd name="connsiteY3659" fmla="*/ 1122932 h 3503388"/>
              <a:gd name="connsiteX3660" fmla="*/ 1464645 w 3716836"/>
              <a:gd name="connsiteY3660" fmla="*/ 1113064 h 3503388"/>
              <a:gd name="connsiteX3661" fmla="*/ 1466269 w 3716836"/>
              <a:gd name="connsiteY3661" fmla="*/ 1100739 h 3503388"/>
              <a:gd name="connsiteX3662" fmla="*/ 1480355 w 3716836"/>
              <a:gd name="connsiteY3662" fmla="*/ 1092607 h 3503388"/>
              <a:gd name="connsiteX3663" fmla="*/ 3552893 w 3716836"/>
              <a:gd name="connsiteY3663" fmla="*/ 1059787 h 3503388"/>
              <a:gd name="connsiteX3664" fmla="*/ 3547271 w 3716836"/>
              <a:gd name="connsiteY3664" fmla="*/ 1061321 h 3503388"/>
              <a:gd name="connsiteX3665" fmla="*/ 3534404 w 3716836"/>
              <a:gd name="connsiteY3665" fmla="*/ 1067362 h 3503388"/>
              <a:gd name="connsiteX3666" fmla="*/ 3534404 w 3716836"/>
              <a:gd name="connsiteY3666" fmla="*/ 1067359 h 3503388"/>
              <a:gd name="connsiteX3667" fmla="*/ 3527757 w 3716836"/>
              <a:gd name="connsiteY3667" fmla="*/ 1073943 h 3503388"/>
              <a:gd name="connsiteX3668" fmla="*/ 3528528 w 3716836"/>
              <a:gd name="connsiteY3668" fmla="*/ 1083269 h 3503388"/>
              <a:gd name="connsiteX3669" fmla="*/ 3534313 w 3716836"/>
              <a:gd name="connsiteY3669" fmla="*/ 1096018 h 3503388"/>
              <a:gd name="connsiteX3670" fmla="*/ 3540929 w 3716836"/>
              <a:gd name="connsiteY3670" fmla="*/ 1102776 h 3503388"/>
              <a:gd name="connsiteX3671" fmla="*/ 3544775 w 3716836"/>
              <a:gd name="connsiteY3671" fmla="*/ 1103468 h 3503388"/>
              <a:gd name="connsiteX3672" fmla="*/ 3550354 w 3716836"/>
              <a:gd name="connsiteY3672" fmla="*/ 1101962 h 3503388"/>
              <a:gd name="connsiteX3673" fmla="*/ 3563469 w 3716836"/>
              <a:gd name="connsiteY3673" fmla="*/ 1095935 h 3503388"/>
              <a:gd name="connsiteX3674" fmla="*/ 3570259 w 3716836"/>
              <a:gd name="connsiteY3674" fmla="*/ 1089267 h 3503388"/>
              <a:gd name="connsiteX3675" fmla="*/ 3569359 w 3716836"/>
              <a:gd name="connsiteY3675" fmla="*/ 1079789 h 3503388"/>
              <a:gd name="connsiteX3676" fmla="*/ 3563291 w 3716836"/>
              <a:gd name="connsiteY3676" fmla="*/ 1067062 h 3503388"/>
              <a:gd name="connsiteX3677" fmla="*/ 3556627 w 3716836"/>
              <a:gd name="connsiteY3677" fmla="*/ 1060435 h 3503388"/>
              <a:gd name="connsiteX3678" fmla="*/ 3552893 w 3716836"/>
              <a:gd name="connsiteY3678" fmla="*/ 1059787 h 3503388"/>
              <a:gd name="connsiteX3679" fmla="*/ 2619730 w 3716836"/>
              <a:gd name="connsiteY3679" fmla="*/ 1056332 h 3503388"/>
              <a:gd name="connsiteX3680" fmla="*/ 2640420 w 3716836"/>
              <a:gd name="connsiteY3680" fmla="*/ 1061898 h 3503388"/>
              <a:gd name="connsiteX3681" fmla="*/ 2659747 w 3716836"/>
              <a:gd name="connsiteY3681" fmla="*/ 1087076 h 3503388"/>
              <a:gd name="connsiteX3682" fmla="*/ 2655604 w 3716836"/>
              <a:gd name="connsiteY3682" fmla="*/ 1118532 h 3503388"/>
              <a:gd name="connsiteX3683" fmla="*/ 2619654 w 3716836"/>
              <a:gd name="connsiteY3683" fmla="*/ 1139280 h 3503388"/>
              <a:gd name="connsiteX3684" fmla="*/ 2598964 w 3716836"/>
              <a:gd name="connsiteY3684" fmla="*/ 1133714 h 3503388"/>
              <a:gd name="connsiteX3685" fmla="*/ 2598963 w 3716836"/>
              <a:gd name="connsiteY3685" fmla="*/ 1133714 h 3503388"/>
              <a:gd name="connsiteX3686" fmla="*/ 2579665 w 3716836"/>
              <a:gd name="connsiteY3686" fmla="*/ 1108530 h 3503388"/>
              <a:gd name="connsiteX3687" fmla="*/ 2583784 w 3716836"/>
              <a:gd name="connsiteY3687" fmla="*/ 1077074 h 3503388"/>
              <a:gd name="connsiteX3688" fmla="*/ 2619730 w 3716836"/>
              <a:gd name="connsiteY3688" fmla="*/ 1056332 h 3503388"/>
              <a:gd name="connsiteX3689" fmla="*/ 1355040 w 3716836"/>
              <a:gd name="connsiteY3689" fmla="*/ 1051373 h 3503388"/>
              <a:gd name="connsiteX3690" fmla="*/ 1360978 w 3716836"/>
              <a:gd name="connsiteY3690" fmla="*/ 1052964 h 3503388"/>
              <a:gd name="connsiteX3691" fmla="*/ 1365316 w 3716836"/>
              <a:gd name="connsiteY3691" fmla="*/ 1069194 h 3503388"/>
              <a:gd name="connsiteX3692" fmla="*/ 1355015 w 3716836"/>
              <a:gd name="connsiteY3692" fmla="*/ 1075129 h 3503388"/>
              <a:gd name="connsiteX3693" fmla="*/ 1349079 w 3716836"/>
              <a:gd name="connsiteY3693" fmla="*/ 1073538 h 3503388"/>
              <a:gd name="connsiteX3694" fmla="*/ 1349080 w 3716836"/>
              <a:gd name="connsiteY3694" fmla="*/ 1073538 h 3503388"/>
              <a:gd name="connsiteX3695" fmla="*/ 1344738 w 3716836"/>
              <a:gd name="connsiteY3695" fmla="*/ 1057310 h 3503388"/>
              <a:gd name="connsiteX3696" fmla="*/ 1355040 w 3716836"/>
              <a:gd name="connsiteY3696" fmla="*/ 1051373 h 3503388"/>
              <a:gd name="connsiteX3697" fmla="*/ 3129611 w 3716836"/>
              <a:gd name="connsiteY3697" fmla="*/ 1050350 h 3503388"/>
              <a:gd name="connsiteX3698" fmla="*/ 3124272 w 3716836"/>
              <a:gd name="connsiteY3698" fmla="*/ 1051724 h 3503388"/>
              <a:gd name="connsiteX3699" fmla="*/ 3097379 w 3716836"/>
              <a:gd name="connsiteY3699" fmla="*/ 1060665 h 3503388"/>
              <a:gd name="connsiteX3700" fmla="*/ 3088839 w 3716836"/>
              <a:gd name="connsiteY3700" fmla="*/ 1067026 h 3503388"/>
              <a:gd name="connsiteX3701" fmla="*/ 3089616 w 3716836"/>
              <a:gd name="connsiteY3701" fmla="*/ 1077647 h 3503388"/>
              <a:gd name="connsiteX3702" fmla="*/ 3099070 w 3716836"/>
              <a:gd name="connsiteY3702" fmla="*/ 1109640 h 3503388"/>
              <a:gd name="connsiteX3703" fmla="*/ 3106460 w 3716836"/>
              <a:gd name="connsiteY3703" fmla="*/ 1120072 h 3503388"/>
              <a:gd name="connsiteX3704" fmla="*/ 3110135 w 3716836"/>
              <a:gd name="connsiteY3704" fmla="*/ 1120700 h 3503388"/>
              <a:gd name="connsiteX3705" fmla="*/ 3118759 w 3716836"/>
              <a:gd name="connsiteY3705" fmla="*/ 1116572 h 3503388"/>
              <a:gd name="connsiteX3706" fmla="*/ 3147567 w 3716836"/>
              <a:gd name="connsiteY3706" fmla="*/ 1096702 h 3503388"/>
              <a:gd name="connsiteX3707" fmla="*/ 3154764 w 3716836"/>
              <a:gd name="connsiteY3707" fmla="*/ 1089232 h 3503388"/>
              <a:gd name="connsiteX3708" fmla="*/ 3152627 w 3716836"/>
              <a:gd name="connsiteY3708" fmla="*/ 1079084 h 3503388"/>
              <a:gd name="connsiteX3709" fmla="*/ 3139951 w 3716836"/>
              <a:gd name="connsiteY3709" fmla="*/ 1057465 h 3503388"/>
              <a:gd name="connsiteX3710" fmla="*/ 3133416 w 3716836"/>
              <a:gd name="connsiteY3710" fmla="*/ 1051026 h 3503388"/>
              <a:gd name="connsiteX3711" fmla="*/ 3129611 w 3716836"/>
              <a:gd name="connsiteY3711" fmla="*/ 1050350 h 3503388"/>
              <a:gd name="connsiteX3712" fmla="*/ 3426885 w 3716836"/>
              <a:gd name="connsiteY3712" fmla="*/ 1016086 h 3503388"/>
              <a:gd name="connsiteX3713" fmla="*/ 3421414 w 3716836"/>
              <a:gd name="connsiteY3713" fmla="*/ 1017530 h 3503388"/>
              <a:gd name="connsiteX3714" fmla="*/ 3410227 w 3716836"/>
              <a:gd name="connsiteY3714" fmla="*/ 1022767 h 3503388"/>
              <a:gd name="connsiteX3715" fmla="*/ 3410228 w 3716836"/>
              <a:gd name="connsiteY3715" fmla="*/ 1022765 h 3503388"/>
              <a:gd name="connsiteX3716" fmla="*/ 3403734 w 3716836"/>
              <a:gd name="connsiteY3716" fmla="*/ 1029293 h 3503388"/>
              <a:gd name="connsiteX3717" fmla="*/ 3404421 w 3716836"/>
              <a:gd name="connsiteY3717" fmla="*/ 1038473 h 3503388"/>
              <a:gd name="connsiteX3718" fmla="*/ 3409317 w 3716836"/>
              <a:gd name="connsiteY3718" fmla="*/ 1049283 h 3503388"/>
              <a:gd name="connsiteX3719" fmla="*/ 3415911 w 3716836"/>
              <a:gd name="connsiteY3719" fmla="*/ 1055903 h 3503388"/>
              <a:gd name="connsiteX3720" fmla="*/ 3419723 w 3716836"/>
              <a:gd name="connsiteY3720" fmla="*/ 1056579 h 3503388"/>
              <a:gd name="connsiteX3721" fmla="*/ 3425222 w 3716836"/>
              <a:gd name="connsiteY3721" fmla="*/ 1055113 h 3503388"/>
              <a:gd name="connsiteX3722" fmla="*/ 3436611 w 3716836"/>
              <a:gd name="connsiteY3722" fmla="*/ 1049800 h 3503388"/>
              <a:gd name="connsiteX3723" fmla="*/ 3443191 w 3716836"/>
              <a:gd name="connsiteY3723" fmla="*/ 1043166 h 3503388"/>
              <a:gd name="connsiteX3724" fmla="*/ 3442351 w 3716836"/>
              <a:gd name="connsiteY3724" fmla="*/ 1033863 h 3503388"/>
              <a:gd name="connsiteX3725" fmla="*/ 3437207 w 3716836"/>
              <a:gd name="connsiteY3725" fmla="*/ 1023150 h 3503388"/>
              <a:gd name="connsiteX3726" fmla="*/ 3430595 w 3716836"/>
              <a:gd name="connsiteY3726" fmla="*/ 1016727 h 3503388"/>
              <a:gd name="connsiteX3727" fmla="*/ 3426885 w 3716836"/>
              <a:gd name="connsiteY3727" fmla="*/ 1016086 h 3503388"/>
              <a:gd name="connsiteX3728" fmla="*/ 2915987 w 3716836"/>
              <a:gd name="connsiteY3728" fmla="*/ 1009123 h 3503388"/>
              <a:gd name="connsiteX3729" fmla="*/ 2943226 w 3716836"/>
              <a:gd name="connsiteY3729" fmla="*/ 1016446 h 3503388"/>
              <a:gd name="connsiteX3730" fmla="*/ 2968652 w 3716836"/>
              <a:gd name="connsiteY3730" fmla="*/ 1049589 h 3503388"/>
              <a:gd name="connsiteX3731" fmla="*/ 2963201 w 3716836"/>
              <a:gd name="connsiteY3731" fmla="*/ 1090997 h 3503388"/>
              <a:gd name="connsiteX3732" fmla="*/ 2915886 w 3716836"/>
              <a:gd name="connsiteY3732" fmla="*/ 1118294 h 3503388"/>
              <a:gd name="connsiteX3733" fmla="*/ 2888644 w 3716836"/>
              <a:gd name="connsiteY3733" fmla="*/ 1110978 h 3503388"/>
              <a:gd name="connsiteX3734" fmla="*/ 2868673 w 3716836"/>
              <a:gd name="connsiteY3734" fmla="*/ 1036421 h 3503388"/>
              <a:gd name="connsiteX3735" fmla="*/ 2915987 w 3716836"/>
              <a:gd name="connsiteY3735" fmla="*/ 1009123 h 3503388"/>
              <a:gd name="connsiteX3736" fmla="*/ 2494421 w 3716836"/>
              <a:gd name="connsiteY3736" fmla="*/ 1006355 h 3503388"/>
              <a:gd name="connsiteX3737" fmla="*/ 2517301 w 3716836"/>
              <a:gd name="connsiteY3737" fmla="*/ 1012499 h 3503388"/>
              <a:gd name="connsiteX3738" fmla="*/ 2534074 w 3716836"/>
              <a:gd name="connsiteY3738" fmla="*/ 1075108 h 3503388"/>
              <a:gd name="connsiteX3739" fmla="*/ 2494341 w 3716836"/>
              <a:gd name="connsiteY3739" fmla="*/ 1098040 h 3503388"/>
              <a:gd name="connsiteX3740" fmla="*/ 2471458 w 3716836"/>
              <a:gd name="connsiteY3740" fmla="*/ 1091890 h 3503388"/>
              <a:gd name="connsiteX3741" fmla="*/ 2471457 w 3716836"/>
              <a:gd name="connsiteY3741" fmla="*/ 1091890 h 3503388"/>
              <a:gd name="connsiteX3742" fmla="*/ 2454684 w 3716836"/>
              <a:gd name="connsiteY3742" fmla="*/ 1029279 h 3503388"/>
              <a:gd name="connsiteX3743" fmla="*/ 2494421 w 3716836"/>
              <a:gd name="connsiteY3743" fmla="*/ 1006355 h 3503388"/>
              <a:gd name="connsiteX3744" fmla="*/ 1947527 w 3716836"/>
              <a:gd name="connsiteY3744" fmla="*/ 976797 h 3503388"/>
              <a:gd name="connsiteX3745" fmla="*/ 1956657 w 3716836"/>
              <a:gd name="connsiteY3745" fmla="*/ 979252 h 3503388"/>
              <a:gd name="connsiteX3746" fmla="*/ 1963328 w 3716836"/>
              <a:gd name="connsiteY3746" fmla="*/ 1004200 h 3503388"/>
              <a:gd name="connsiteX3747" fmla="*/ 1947496 w 3716836"/>
              <a:gd name="connsiteY3747" fmla="*/ 1013336 h 3503388"/>
              <a:gd name="connsiteX3748" fmla="*/ 1938380 w 3716836"/>
              <a:gd name="connsiteY3748" fmla="*/ 1010880 h 3503388"/>
              <a:gd name="connsiteX3749" fmla="*/ 1929864 w 3716836"/>
              <a:gd name="connsiteY3749" fmla="*/ 999798 h 3503388"/>
              <a:gd name="connsiteX3750" fmla="*/ 1931688 w 3716836"/>
              <a:gd name="connsiteY3750" fmla="*/ 985926 h 3503388"/>
              <a:gd name="connsiteX3751" fmla="*/ 1947527 w 3716836"/>
              <a:gd name="connsiteY3751" fmla="*/ 976797 h 3503388"/>
              <a:gd name="connsiteX3752" fmla="*/ 3300921 w 3716836"/>
              <a:gd name="connsiteY3752" fmla="*/ 972355 h 3503388"/>
              <a:gd name="connsiteX3753" fmla="*/ 3295624 w 3716836"/>
              <a:gd name="connsiteY3753" fmla="*/ 973701 h 3503388"/>
              <a:gd name="connsiteX3754" fmla="*/ 3286397 w 3716836"/>
              <a:gd name="connsiteY3754" fmla="*/ 977977 h 3503388"/>
              <a:gd name="connsiteX3755" fmla="*/ 3280033 w 3716836"/>
              <a:gd name="connsiteY3755" fmla="*/ 984427 h 3503388"/>
              <a:gd name="connsiteX3756" fmla="*/ 3280615 w 3716836"/>
              <a:gd name="connsiteY3756" fmla="*/ 993466 h 3503388"/>
              <a:gd name="connsiteX3757" fmla="*/ 3284730 w 3716836"/>
              <a:gd name="connsiteY3757" fmla="*/ 1002637 h 3503388"/>
              <a:gd name="connsiteX3758" fmla="*/ 3291272 w 3716836"/>
              <a:gd name="connsiteY3758" fmla="*/ 1009151 h 3503388"/>
              <a:gd name="connsiteX3759" fmla="*/ 3295101 w 3716836"/>
              <a:gd name="connsiteY3759" fmla="*/ 1009835 h 3503388"/>
              <a:gd name="connsiteX3760" fmla="*/ 3300474 w 3716836"/>
              <a:gd name="connsiteY3760" fmla="*/ 1008447 h 3503388"/>
              <a:gd name="connsiteX3761" fmla="*/ 3309914 w 3716836"/>
              <a:gd name="connsiteY3761" fmla="*/ 1004012 h 3503388"/>
              <a:gd name="connsiteX3762" fmla="*/ 3316324 w 3716836"/>
              <a:gd name="connsiteY3762" fmla="*/ 997414 h 3503388"/>
              <a:gd name="connsiteX3763" fmla="*/ 3315533 w 3716836"/>
              <a:gd name="connsiteY3763" fmla="*/ 988249 h 3503388"/>
              <a:gd name="connsiteX3764" fmla="*/ 3315532 w 3716836"/>
              <a:gd name="connsiteY3764" fmla="*/ 988249 h 3503388"/>
              <a:gd name="connsiteX3765" fmla="*/ 3311170 w 3716836"/>
              <a:gd name="connsiteY3765" fmla="*/ 979239 h 3503388"/>
              <a:gd name="connsiteX3766" fmla="*/ 3304635 w 3716836"/>
              <a:gd name="connsiteY3766" fmla="*/ 972997 h 3503388"/>
              <a:gd name="connsiteX3767" fmla="*/ 3300921 w 3716836"/>
              <a:gd name="connsiteY3767" fmla="*/ 972355 h 3503388"/>
              <a:gd name="connsiteX3768" fmla="*/ 2790668 w 3716836"/>
              <a:gd name="connsiteY3768" fmla="*/ 969571 h 3503388"/>
              <a:gd name="connsiteX3769" fmla="*/ 2814887 w 3716836"/>
              <a:gd name="connsiteY3769" fmla="*/ 976077 h 3503388"/>
              <a:gd name="connsiteX3770" fmla="*/ 2837490 w 3716836"/>
              <a:gd name="connsiteY3770" fmla="*/ 1005545 h 3503388"/>
              <a:gd name="connsiteX3771" fmla="*/ 2832643 w 3716836"/>
              <a:gd name="connsiteY3771" fmla="*/ 1042363 h 3503388"/>
              <a:gd name="connsiteX3772" fmla="*/ 2832644 w 3716836"/>
              <a:gd name="connsiteY3772" fmla="*/ 1042365 h 3503388"/>
              <a:gd name="connsiteX3773" fmla="*/ 2790584 w 3716836"/>
              <a:gd name="connsiteY3773" fmla="*/ 1066634 h 3503388"/>
              <a:gd name="connsiteX3774" fmla="*/ 2766358 w 3716836"/>
              <a:gd name="connsiteY3774" fmla="*/ 1060121 h 3503388"/>
              <a:gd name="connsiteX3775" fmla="*/ 2743751 w 3716836"/>
              <a:gd name="connsiteY3775" fmla="*/ 1030653 h 3503388"/>
              <a:gd name="connsiteX3776" fmla="*/ 2748598 w 3716836"/>
              <a:gd name="connsiteY3776" fmla="*/ 993835 h 3503388"/>
              <a:gd name="connsiteX3777" fmla="*/ 2790668 w 3716836"/>
              <a:gd name="connsiteY3777" fmla="*/ 969571 h 3503388"/>
              <a:gd name="connsiteX3778" fmla="*/ 2369108 w 3716836"/>
              <a:gd name="connsiteY3778" fmla="*/ 956035 h 3503388"/>
              <a:gd name="connsiteX3779" fmla="*/ 2394335 w 3716836"/>
              <a:gd name="connsiteY3779" fmla="*/ 962814 h 3503388"/>
              <a:gd name="connsiteX3780" fmla="*/ 2412834 w 3716836"/>
              <a:gd name="connsiteY3780" fmla="*/ 1031853 h 3503388"/>
              <a:gd name="connsiteX3781" fmla="*/ 2369021 w 3716836"/>
              <a:gd name="connsiteY3781" fmla="*/ 1057136 h 3503388"/>
              <a:gd name="connsiteX3782" fmla="*/ 2343798 w 3716836"/>
              <a:gd name="connsiteY3782" fmla="*/ 1050350 h 3503388"/>
              <a:gd name="connsiteX3783" fmla="*/ 2320246 w 3716836"/>
              <a:gd name="connsiteY3783" fmla="*/ 1019662 h 3503388"/>
              <a:gd name="connsiteX3784" fmla="*/ 2325295 w 3716836"/>
              <a:gd name="connsiteY3784" fmla="*/ 981309 h 3503388"/>
              <a:gd name="connsiteX3785" fmla="*/ 2369108 w 3716836"/>
              <a:gd name="connsiteY3785" fmla="*/ 956035 h 3503388"/>
              <a:gd name="connsiteX3786" fmla="*/ 3598611 w 3716836"/>
              <a:gd name="connsiteY3786" fmla="*/ 934796 h 3503388"/>
              <a:gd name="connsiteX3787" fmla="*/ 3592982 w 3716836"/>
              <a:gd name="connsiteY3787" fmla="*/ 936331 h 3503388"/>
              <a:gd name="connsiteX3788" fmla="*/ 3580714 w 3716836"/>
              <a:gd name="connsiteY3788" fmla="*/ 942174 h 3503388"/>
              <a:gd name="connsiteX3789" fmla="*/ 3580714 w 3716836"/>
              <a:gd name="connsiteY3789" fmla="*/ 942175 h 3503388"/>
              <a:gd name="connsiteX3790" fmla="*/ 3574165 w 3716836"/>
              <a:gd name="connsiteY3790" fmla="*/ 948746 h 3503388"/>
              <a:gd name="connsiteX3791" fmla="*/ 3574922 w 3716836"/>
              <a:gd name="connsiteY3791" fmla="*/ 957993 h 3503388"/>
              <a:gd name="connsiteX3792" fmla="*/ 3580432 w 3716836"/>
              <a:gd name="connsiteY3792" fmla="*/ 970128 h 3503388"/>
              <a:gd name="connsiteX3793" fmla="*/ 3587016 w 3716836"/>
              <a:gd name="connsiteY3793" fmla="*/ 976831 h 3503388"/>
              <a:gd name="connsiteX3794" fmla="*/ 3590872 w 3716836"/>
              <a:gd name="connsiteY3794" fmla="*/ 977522 h 3503388"/>
              <a:gd name="connsiteX3795" fmla="*/ 3596375 w 3716836"/>
              <a:gd name="connsiteY3795" fmla="*/ 976057 h 3503388"/>
              <a:gd name="connsiteX3796" fmla="*/ 3608929 w 3716836"/>
              <a:gd name="connsiteY3796" fmla="*/ 970331 h 3503388"/>
              <a:gd name="connsiteX3797" fmla="*/ 3615687 w 3716836"/>
              <a:gd name="connsiteY3797" fmla="*/ 963671 h 3503388"/>
              <a:gd name="connsiteX3798" fmla="*/ 3614809 w 3716836"/>
              <a:gd name="connsiteY3798" fmla="*/ 954226 h 3503388"/>
              <a:gd name="connsiteX3799" fmla="*/ 3608992 w 3716836"/>
              <a:gd name="connsiteY3799" fmla="*/ 942021 h 3503388"/>
              <a:gd name="connsiteX3800" fmla="*/ 3602321 w 3716836"/>
              <a:gd name="connsiteY3800" fmla="*/ 935438 h 3503388"/>
              <a:gd name="connsiteX3801" fmla="*/ 3598611 w 3716836"/>
              <a:gd name="connsiteY3801" fmla="*/ 934796 h 3503388"/>
              <a:gd name="connsiteX3802" fmla="*/ 3174812 w 3716836"/>
              <a:gd name="connsiteY3802" fmla="*/ 928359 h 3503388"/>
              <a:gd name="connsiteX3803" fmla="*/ 3169700 w 3716836"/>
              <a:gd name="connsiteY3803" fmla="*/ 929608 h 3503388"/>
              <a:gd name="connsiteX3804" fmla="*/ 3161564 w 3716836"/>
              <a:gd name="connsiteY3804" fmla="*/ 933283 h 3503388"/>
              <a:gd name="connsiteX3805" fmla="*/ 3155228 w 3716836"/>
              <a:gd name="connsiteY3805" fmla="*/ 939658 h 3503388"/>
              <a:gd name="connsiteX3806" fmla="*/ 3155719 w 3716836"/>
              <a:gd name="connsiteY3806" fmla="*/ 948641 h 3503388"/>
              <a:gd name="connsiteX3807" fmla="*/ 3155720 w 3716836"/>
              <a:gd name="connsiteY3807" fmla="*/ 948641 h 3503388"/>
              <a:gd name="connsiteX3808" fmla="*/ 3159081 w 3716836"/>
              <a:gd name="connsiteY3808" fmla="*/ 956194 h 3503388"/>
              <a:gd name="connsiteX3809" fmla="*/ 3165620 w 3716836"/>
              <a:gd name="connsiteY3809" fmla="*/ 962624 h 3503388"/>
              <a:gd name="connsiteX3810" fmla="*/ 3169417 w 3716836"/>
              <a:gd name="connsiteY3810" fmla="*/ 963295 h 3503388"/>
              <a:gd name="connsiteX3811" fmla="*/ 3174763 w 3716836"/>
              <a:gd name="connsiteY3811" fmla="*/ 961921 h 3503388"/>
              <a:gd name="connsiteX3812" fmla="*/ 3183003 w 3716836"/>
              <a:gd name="connsiteY3812" fmla="*/ 957986 h 3503388"/>
              <a:gd name="connsiteX3813" fmla="*/ 3189266 w 3716836"/>
              <a:gd name="connsiteY3813" fmla="*/ 951445 h 3503388"/>
              <a:gd name="connsiteX3814" fmla="*/ 3188544 w 3716836"/>
              <a:gd name="connsiteY3814" fmla="*/ 942413 h 3503388"/>
              <a:gd name="connsiteX3815" fmla="*/ 3185005 w 3716836"/>
              <a:gd name="connsiteY3815" fmla="*/ 935110 h 3503388"/>
              <a:gd name="connsiteX3816" fmla="*/ 3178557 w 3716836"/>
              <a:gd name="connsiteY3816" fmla="*/ 929009 h 3503388"/>
              <a:gd name="connsiteX3817" fmla="*/ 3174812 w 3716836"/>
              <a:gd name="connsiteY3817" fmla="*/ 928359 h 3503388"/>
              <a:gd name="connsiteX3818" fmla="*/ 2665347 w 3716836"/>
              <a:gd name="connsiteY3818" fmla="*/ 928331 h 3503388"/>
              <a:gd name="connsiteX3819" fmla="*/ 2687386 w 3716836"/>
              <a:gd name="connsiteY3819" fmla="*/ 934252 h 3503388"/>
              <a:gd name="connsiteX3820" fmla="*/ 2707958 w 3716836"/>
              <a:gd name="connsiteY3820" fmla="*/ 961062 h 3503388"/>
              <a:gd name="connsiteX3821" fmla="*/ 2703542 w 3716836"/>
              <a:gd name="connsiteY3821" fmla="*/ 994574 h 3503388"/>
              <a:gd name="connsiteX3822" fmla="*/ 2665270 w 3716836"/>
              <a:gd name="connsiteY3822" fmla="*/ 1016648 h 3503388"/>
              <a:gd name="connsiteX3823" fmla="*/ 2643224 w 3716836"/>
              <a:gd name="connsiteY3823" fmla="*/ 1010728 h 3503388"/>
              <a:gd name="connsiteX3824" fmla="*/ 2622653 w 3716836"/>
              <a:gd name="connsiteY3824" fmla="*/ 983917 h 3503388"/>
              <a:gd name="connsiteX3825" fmla="*/ 2627068 w 3716836"/>
              <a:gd name="connsiteY3825" fmla="*/ 950406 h 3503388"/>
              <a:gd name="connsiteX3826" fmla="*/ 2665347 w 3716836"/>
              <a:gd name="connsiteY3826" fmla="*/ 928331 h 3503388"/>
              <a:gd name="connsiteX3827" fmla="*/ 2243801 w 3716836"/>
              <a:gd name="connsiteY3827" fmla="*/ 905038 h 3503388"/>
              <a:gd name="connsiteX3828" fmla="*/ 2271713 w 3716836"/>
              <a:gd name="connsiteY3828" fmla="*/ 912542 h 3503388"/>
              <a:gd name="connsiteX3829" fmla="*/ 2297766 w 3716836"/>
              <a:gd name="connsiteY3829" fmla="*/ 946501 h 3503388"/>
              <a:gd name="connsiteX3830" fmla="*/ 2292176 w 3716836"/>
              <a:gd name="connsiteY3830" fmla="*/ 988933 h 3503388"/>
              <a:gd name="connsiteX3831" fmla="*/ 2260366 w 3716836"/>
              <a:gd name="connsiteY3831" fmla="*/ 1014307 h 3503388"/>
              <a:gd name="connsiteX3832" fmla="*/ 2252959 w 3716836"/>
              <a:gd name="connsiteY3832" fmla="*/ 1022042 h 3503388"/>
              <a:gd name="connsiteX3833" fmla="*/ 2255567 w 3716836"/>
              <a:gd name="connsiteY3833" fmla="*/ 1032426 h 3503388"/>
              <a:gd name="connsiteX3834" fmla="*/ 2270845 w 3716836"/>
              <a:gd name="connsiteY3834" fmla="*/ 1056181 h 3503388"/>
              <a:gd name="connsiteX3835" fmla="*/ 2277317 w 3716836"/>
              <a:gd name="connsiteY3835" fmla="*/ 1062360 h 3503388"/>
              <a:gd name="connsiteX3836" fmla="*/ 2281072 w 3716836"/>
              <a:gd name="connsiteY3836" fmla="*/ 1063016 h 3503388"/>
              <a:gd name="connsiteX3837" fmla="*/ 2286244 w 3716836"/>
              <a:gd name="connsiteY3837" fmla="*/ 1061733 h 3503388"/>
              <a:gd name="connsiteX3838" fmla="*/ 2323568 w 3716836"/>
              <a:gd name="connsiteY3838" fmla="*/ 1052443 h 3503388"/>
              <a:gd name="connsiteX3839" fmla="*/ 2363179 w 3716836"/>
              <a:gd name="connsiteY3839" fmla="*/ 1063092 h 3503388"/>
              <a:gd name="connsiteX3840" fmla="*/ 2398244 w 3716836"/>
              <a:gd name="connsiteY3840" fmla="*/ 1105057 h 3503388"/>
              <a:gd name="connsiteX3841" fmla="*/ 2404643 w 3716836"/>
              <a:gd name="connsiteY3841" fmla="*/ 1111650 h 3503388"/>
              <a:gd name="connsiteX3842" fmla="*/ 2408667 w 3716836"/>
              <a:gd name="connsiteY3842" fmla="*/ 1112402 h 3503388"/>
              <a:gd name="connsiteX3843" fmla="*/ 2413814 w 3716836"/>
              <a:gd name="connsiteY3843" fmla="*/ 1111133 h 3503388"/>
              <a:gd name="connsiteX3844" fmla="*/ 2448931 w 3716836"/>
              <a:gd name="connsiteY3844" fmla="*/ 1102436 h 3503388"/>
              <a:gd name="connsiteX3845" fmla="*/ 2486310 w 3716836"/>
              <a:gd name="connsiteY3845" fmla="*/ 1112486 h 3503388"/>
              <a:gd name="connsiteX3846" fmla="*/ 2520677 w 3716836"/>
              <a:gd name="connsiteY3846" fmla="*/ 1155929 h 3503388"/>
              <a:gd name="connsiteX3847" fmla="*/ 2527306 w 3716836"/>
              <a:gd name="connsiteY3847" fmla="*/ 1163087 h 3503388"/>
              <a:gd name="connsiteX3848" fmla="*/ 2531281 w 3716836"/>
              <a:gd name="connsiteY3848" fmla="*/ 1163825 h 3503388"/>
              <a:gd name="connsiteX3849" fmla="*/ 2537021 w 3716836"/>
              <a:gd name="connsiteY3849" fmla="*/ 1162221 h 3503388"/>
              <a:gd name="connsiteX3850" fmla="*/ 2574240 w 3716836"/>
              <a:gd name="connsiteY3850" fmla="*/ 1151745 h 3503388"/>
              <a:gd name="connsiteX3851" fmla="*/ 2609775 w 3716836"/>
              <a:gd name="connsiteY3851" fmla="*/ 1161301 h 3503388"/>
              <a:gd name="connsiteX3852" fmla="*/ 2643911 w 3716836"/>
              <a:gd name="connsiteY3852" fmla="*/ 1208259 h 3503388"/>
              <a:gd name="connsiteX3853" fmla="*/ 2650722 w 3716836"/>
              <a:gd name="connsiteY3853" fmla="*/ 1216274 h 3503388"/>
              <a:gd name="connsiteX3854" fmla="*/ 2654739 w 3716836"/>
              <a:gd name="connsiteY3854" fmla="*/ 1217026 h 3503388"/>
              <a:gd name="connsiteX3855" fmla="*/ 2661162 w 3716836"/>
              <a:gd name="connsiteY3855" fmla="*/ 1214976 h 3503388"/>
              <a:gd name="connsiteX3856" fmla="*/ 2699511 w 3716836"/>
              <a:gd name="connsiteY3856" fmla="*/ 1202729 h 3503388"/>
              <a:gd name="connsiteX3857" fmla="*/ 2732399 w 3716836"/>
              <a:gd name="connsiteY3857" fmla="*/ 1211574 h 3503388"/>
              <a:gd name="connsiteX3858" fmla="*/ 2763156 w 3716836"/>
              <a:gd name="connsiteY3858" fmla="*/ 1251648 h 3503388"/>
              <a:gd name="connsiteX3859" fmla="*/ 2765266 w 3716836"/>
              <a:gd name="connsiteY3859" fmla="*/ 1264119 h 3503388"/>
              <a:gd name="connsiteX3860" fmla="*/ 2772300 w 3716836"/>
              <a:gd name="connsiteY3860" fmla="*/ 1273639 h 3503388"/>
              <a:gd name="connsiteX3861" fmla="*/ 2776306 w 3716836"/>
              <a:gd name="connsiteY3861" fmla="*/ 1274385 h 3503388"/>
              <a:gd name="connsiteX3862" fmla="*/ 2783915 w 3716836"/>
              <a:gd name="connsiteY3862" fmla="*/ 1271359 h 3503388"/>
              <a:gd name="connsiteX3863" fmla="*/ 2824768 w 3716836"/>
              <a:gd name="connsiteY3863" fmla="*/ 1255053 h 3503388"/>
              <a:gd name="connsiteX3864" fmla="*/ 2854353 w 3716836"/>
              <a:gd name="connsiteY3864" fmla="*/ 1263003 h 3503388"/>
              <a:gd name="connsiteX3865" fmla="*/ 2881976 w 3716836"/>
              <a:gd name="connsiteY3865" fmla="*/ 1299005 h 3503388"/>
              <a:gd name="connsiteX3866" fmla="*/ 2876051 w 3716836"/>
              <a:gd name="connsiteY3866" fmla="*/ 1343983 h 3503388"/>
              <a:gd name="connsiteX3867" fmla="*/ 2842989 w 3716836"/>
              <a:gd name="connsiteY3867" fmla="*/ 1370661 h 3503388"/>
              <a:gd name="connsiteX3868" fmla="*/ 2835736 w 3716836"/>
              <a:gd name="connsiteY3868" fmla="*/ 1378243 h 3503388"/>
              <a:gd name="connsiteX3869" fmla="*/ 2838065 w 3716836"/>
              <a:gd name="connsiteY3869" fmla="*/ 1388473 h 3503388"/>
              <a:gd name="connsiteX3870" fmla="*/ 2853663 w 3716836"/>
              <a:gd name="connsiteY3870" fmla="*/ 1416531 h 3503388"/>
              <a:gd name="connsiteX3871" fmla="*/ 2860121 w 3716836"/>
              <a:gd name="connsiteY3871" fmla="*/ 1423555 h 3503388"/>
              <a:gd name="connsiteX3872" fmla="*/ 2864247 w 3716836"/>
              <a:gd name="connsiteY3872" fmla="*/ 1424349 h 3503388"/>
              <a:gd name="connsiteX3873" fmla="*/ 2869645 w 3716836"/>
              <a:gd name="connsiteY3873" fmla="*/ 1422947 h 3503388"/>
              <a:gd name="connsiteX3874" fmla="*/ 2904532 w 3716836"/>
              <a:gd name="connsiteY3874" fmla="*/ 1413888 h 3503388"/>
              <a:gd name="connsiteX3875" fmla="*/ 2940108 w 3716836"/>
              <a:gd name="connsiteY3875" fmla="*/ 1423451 h 3503388"/>
              <a:gd name="connsiteX3876" fmla="*/ 2973369 w 3716836"/>
              <a:gd name="connsiteY3876" fmla="*/ 1466795 h 3503388"/>
              <a:gd name="connsiteX3877" fmla="*/ 2966238 w 3716836"/>
              <a:gd name="connsiteY3877" fmla="*/ 1520973 h 3503388"/>
              <a:gd name="connsiteX3878" fmla="*/ 2928698 w 3716836"/>
              <a:gd name="connsiteY3878" fmla="*/ 1552373 h 3503388"/>
              <a:gd name="connsiteX3879" fmla="*/ 2921929 w 3716836"/>
              <a:gd name="connsiteY3879" fmla="*/ 1559250 h 3503388"/>
              <a:gd name="connsiteX3880" fmla="*/ 2923129 w 3716836"/>
              <a:gd name="connsiteY3880" fmla="*/ 1568824 h 3503388"/>
              <a:gd name="connsiteX3881" fmla="*/ 2934571 w 3716836"/>
              <a:gd name="connsiteY3881" fmla="*/ 1598738 h 3503388"/>
              <a:gd name="connsiteX3882" fmla="*/ 2941015 w 3716836"/>
              <a:gd name="connsiteY3882" fmla="*/ 1607142 h 3503388"/>
              <a:gd name="connsiteX3883" fmla="*/ 2945506 w 3716836"/>
              <a:gd name="connsiteY3883" fmla="*/ 1608091 h 3503388"/>
              <a:gd name="connsiteX3884" fmla="*/ 2951571 w 3716836"/>
              <a:gd name="connsiteY3884" fmla="*/ 1606285 h 3503388"/>
              <a:gd name="connsiteX3885" fmla="*/ 2984239 w 3716836"/>
              <a:gd name="connsiteY3885" fmla="*/ 1596583 h 3503388"/>
              <a:gd name="connsiteX3886" fmla="*/ 3013932 w 3716836"/>
              <a:gd name="connsiteY3886" fmla="*/ 1604562 h 3503388"/>
              <a:gd name="connsiteX3887" fmla="*/ 3035752 w 3716836"/>
              <a:gd name="connsiteY3887" fmla="*/ 1686017 h 3503388"/>
              <a:gd name="connsiteX3888" fmla="*/ 2993916 w 3716836"/>
              <a:gd name="connsiteY3888" fmla="*/ 1715004 h 3503388"/>
              <a:gd name="connsiteX3889" fmla="*/ 2985233 w 3716836"/>
              <a:gd name="connsiteY3889" fmla="*/ 1722479 h 3503388"/>
              <a:gd name="connsiteX3890" fmla="*/ 2987827 w 3716836"/>
              <a:gd name="connsiteY3890" fmla="*/ 1733647 h 3503388"/>
              <a:gd name="connsiteX3891" fmla="*/ 3004866 w 3716836"/>
              <a:gd name="connsiteY3891" fmla="*/ 1763735 h 3503388"/>
              <a:gd name="connsiteX3892" fmla="*/ 2998003 w 3716836"/>
              <a:gd name="connsiteY3892" fmla="*/ 1815859 h 3503388"/>
              <a:gd name="connsiteX3893" fmla="*/ 2957858 w 3716836"/>
              <a:gd name="connsiteY3893" fmla="*/ 1847356 h 3503388"/>
              <a:gd name="connsiteX3894" fmla="*/ 2950511 w 3716836"/>
              <a:gd name="connsiteY3894" fmla="*/ 1854400 h 3503388"/>
              <a:gd name="connsiteX3895" fmla="*/ 2952028 w 3716836"/>
              <a:gd name="connsiteY3895" fmla="*/ 1864471 h 3503388"/>
              <a:gd name="connsiteX3896" fmla="*/ 2955884 w 3716836"/>
              <a:gd name="connsiteY3896" fmla="*/ 1943200 h 3503388"/>
              <a:gd name="connsiteX3897" fmla="*/ 2916688 w 3716836"/>
              <a:gd name="connsiteY3897" fmla="*/ 1975464 h 3503388"/>
              <a:gd name="connsiteX3898" fmla="*/ 2909866 w 3716836"/>
              <a:gd name="connsiteY3898" fmla="*/ 1982269 h 3503388"/>
              <a:gd name="connsiteX3899" fmla="*/ 2910965 w 3716836"/>
              <a:gd name="connsiteY3899" fmla="*/ 1991839 h 3503388"/>
              <a:gd name="connsiteX3900" fmla="*/ 2921085 w 3716836"/>
              <a:gd name="connsiteY3900" fmla="*/ 2016912 h 3503388"/>
              <a:gd name="connsiteX3901" fmla="*/ 2927651 w 3716836"/>
              <a:gd name="connsiteY3901" fmla="*/ 2024890 h 3503388"/>
              <a:gd name="connsiteX3902" fmla="*/ 2931926 w 3716836"/>
              <a:gd name="connsiteY3902" fmla="*/ 2025747 h 3503388"/>
              <a:gd name="connsiteX3903" fmla="*/ 2937945 w 3716836"/>
              <a:gd name="connsiteY3903" fmla="*/ 2023969 h 3503388"/>
              <a:gd name="connsiteX3904" fmla="*/ 2972734 w 3716836"/>
              <a:gd name="connsiteY3904" fmla="*/ 2013766 h 3503388"/>
              <a:gd name="connsiteX3905" fmla="*/ 3004596 w 3716836"/>
              <a:gd name="connsiteY3905" fmla="*/ 2022337 h 3503388"/>
              <a:gd name="connsiteX3906" fmla="*/ 3034412 w 3716836"/>
              <a:gd name="connsiteY3906" fmla="*/ 2061192 h 3503388"/>
              <a:gd name="connsiteX3907" fmla="*/ 3028020 w 3716836"/>
              <a:gd name="connsiteY3907" fmla="*/ 2109747 h 3503388"/>
              <a:gd name="connsiteX3908" fmla="*/ 2989636 w 3716836"/>
              <a:gd name="connsiteY3908" fmla="*/ 2139361 h 3503388"/>
              <a:gd name="connsiteX3909" fmla="*/ 2982055 w 3716836"/>
              <a:gd name="connsiteY3909" fmla="*/ 2146650 h 3503388"/>
              <a:gd name="connsiteX3910" fmla="*/ 2983980 w 3716836"/>
              <a:gd name="connsiteY3910" fmla="*/ 2156986 h 3503388"/>
              <a:gd name="connsiteX3911" fmla="*/ 2998232 w 3716836"/>
              <a:gd name="connsiteY3911" fmla="*/ 2185630 h 3503388"/>
              <a:gd name="connsiteX3912" fmla="*/ 3004956 w 3716836"/>
              <a:gd name="connsiteY3912" fmla="*/ 2193266 h 3503388"/>
              <a:gd name="connsiteX3913" fmla="*/ 3008973 w 3716836"/>
              <a:gd name="connsiteY3913" fmla="*/ 2194020 h 3503388"/>
              <a:gd name="connsiteX3914" fmla="*/ 3015076 w 3716836"/>
              <a:gd name="connsiteY3914" fmla="*/ 2192186 h 3503388"/>
              <a:gd name="connsiteX3915" fmla="*/ 3052441 w 3716836"/>
              <a:gd name="connsiteY3915" fmla="*/ 2180993 h 3503388"/>
              <a:gd name="connsiteX3916" fmla="*/ 3086145 w 3716836"/>
              <a:gd name="connsiteY3916" fmla="*/ 2190059 h 3503388"/>
              <a:gd name="connsiteX3917" fmla="*/ 3117687 w 3716836"/>
              <a:gd name="connsiteY3917" fmla="*/ 2231159 h 3503388"/>
              <a:gd name="connsiteX3918" fmla="*/ 3110925 w 3716836"/>
              <a:gd name="connsiteY3918" fmla="*/ 2282519 h 3503388"/>
              <a:gd name="connsiteX3919" fmla="*/ 3071331 w 3716836"/>
              <a:gd name="connsiteY3919" fmla="*/ 2313583 h 3503388"/>
              <a:gd name="connsiteX3920" fmla="*/ 3063967 w 3716836"/>
              <a:gd name="connsiteY3920" fmla="*/ 2320669 h 3503388"/>
              <a:gd name="connsiteX3921" fmla="*/ 3065543 w 3716836"/>
              <a:gd name="connsiteY3921" fmla="*/ 2330769 h 3503388"/>
              <a:gd name="connsiteX3922" fmla="*/ 3076827 w 3716836"/>
              <a:gd name="connsiteY3922" fmla="*/ 2353715 h 3503388"/>
              <a:gd name="connsiteX3923" fmla="*/ 3083579 w 3716836"/>
              <a:gd name="connsiteY3923" fmla="*/ 2361023 h 3503388"/>
              <a:gd name="connsiteX3924" fmla="*/ 3087467 w 3716836"/>
              <a:gd name="connsiteY3924" fmla="*/ 2361727 h 3503388"/>
              <a:gd name="connsiteX3925" fmla="*/ 3093472 w 3716836"/>
              <a:gd name="connsiteY3925" fmla="*/ 2359957 h 3503388"/>
              <a:gd name="connsiteX3926" fmla="*/ 3132124 w 3716836"/>
              <a:gd name="connsiteY3926" fmla="*/ 2348552 h 3503388"/>
              <a:gd name="connsiteX3927" fmla="*/ 3167540 w 3716836"/>
              <a:gd name="connsiteY3927" fmla="*/ 2358073 h 3503388"/>
              <a:gd name="connsiteX3928" fmla="*/ 3200965 w 3716836"/>
              <a:gd name="connsiteY3928" fmla="*/ 2402514 h 3503388"/>
              <a:gd name="connsiteX3929" fmla="*/ 3207803 w 3716836"/>
              <a:gd name="connsiteY3929" fmla="*/ 2410241 h 3503388"/>
              <a:gd name="connsiteX3930" fmla="*/ 3211716 w 3716836"/>
              <a:gd name="connsiteY3930" fmla="*/ 2410953 h 3503388"/>
              <a:gd name="connsiteX3931" fmla="*/ 3218042 w 3716836"/>
              <a:gd name="connsiteY3931" fmla="*/ 2408972 h 3503388"/>
              <a:gd name="connsiteX3932" fmla="*/ 3257457 w 3716836"/>
              <a:gd name="connsiteY3932" fmla="*/ 2396524 h 3503388"/>
              <a:gd name="connsiteX3933" fmla="*/ 3291677 w 3716836"/>
              <a:gd name="connsiteY3933" fmla="*/ 2405722 h 3503388"/>
              <a:gd name="connsiteX3934" fmla="*/ 3324771 w 3716836"/>
              <a:gd name="connsiteY3934" fmla="*/ 2451907 h 3503388"/>
              <a:gd name="connsiteX3935" fmla="*/ 3331721 w 3716836"/>
              <a:gd name="connsiteY3935" fmla="*/ 2460136 h 3503388"/>
              <a:gd name="connsiteX3936" fmla="*/ 3335634 w 3716836"/>
              <a:gd name="connsiteY3936" fmla="*/ 2460848 h 3503388"/>
              <a:gd name="connsiteX3937" fmla="*/ 3342378 w 3716836"/>
              <a:gd name="connsiteY3937" fmla="*/ 2458560 h 3503388"/>
              <a:gd name="connsiteX3938" fmla="*/ 3382697 w 3716836"/>
              <a:gd name="connsiteY3938" fmla="*/ 2444807 h 3503388"/>
              <a:gd name="connsiteX3939" fmla="*/ 3415648 w 3716836"/>
              <a:gd name="connsiteY3939" fmla="*/ 2453664 h 3503388"/>
              <a:gd name="connsiteX3940" fmla="*/ 3446399 w 3716836"/>
              <a:gd name="connsiteY3940" fmla="*/ 2493740 h 3503388"/>
              <a:gd name="connsiteX3941" fmla="*/ 3439805 w 3716836"/>
              <a:gd name="connsiteY3941" fmla="*/ 2543836 h 3503388"/>
              <a:gd name="connsiteX3942" fmla="*/ 3396985 w 3716836"/>
              <a:gd name="connsiteY3942" fmla="*/ 2575193 h 3503388"/>
              <a:gd name="connsiteX3943" fmla="*/ 3388958 w 3716836"/>
              <a:gd name="connsiteY3943" fmla="*/ 2582314 h 3503388"/>
              <a:gd name="connsiteX3944" fmla="*/ 3390743 w 3716836"/>
              <a:gd name="connsiteY3944" fmla="*/ 2592894 h 3503388"/>
              <a:gd name="connsiteX3945" fmla="*/ 3404434 w 3716836"/>
              <a:gd name="connsiteY3945" fmla="*/ 2621768 h 3503388"/>
              <a:gd name="connsiteX3946" fmla="*/ 3411415 w 3716836"/>
              <a:gd name="connsiteY3946" fmla="*/ 2629817 h 3503388"/>
              <a:gd name="connsiteX3947" fmla="*/ 3415255 w 3716836"/>
              <a:gd name="connsiteY3947" fmla="*/ 2630501 h 3503388"/>
              <a:gd name="connsiteX3948" fmla="*/ 3421954 w 3716836"/>
              <a:gd name="connsiteY3948" fmla="*/ 2628248 h 3503388"/>
              <a:gd name="connsiteX3949" fmla="*/ 3462454 w 3716836"/>
              <a:gd name="connsiteY3949" fmla="*/ 2614732 h 3503388"/>
              <a:gd name="connsiteX3950" fmla="*/ 3495852 w 3716836"/>
              <a:gd name="connsiteY3950" fmla="*/ 2623715 h 3503388"/>
              <a:gd name="connsiteX3951" fmla="*/ 3527076 w 3716836"/>
              <a:gd name="connsiteY3951" fmla="*/ 2664410 h 3503388"/>
              <a:gd name="connsiteX3952" fmla="*/ 3520381 w 3716836"/>
              <a:gd name="connsiteY3952" fmla="*/ 2715260 h 3503388"/>
              <a:gd name="connsiteX3953" fmla="*/ 3475535 w 3716836"/>
              <a:gd name="connsiteY3953" fmla="*/ 2747392 h 3503388"/>
              <a:gd name="connsiteX3954" fmla="*/ 3467319 w 3716836"/>
              <a:gd name="connsiteY3954" fmla="*/ 2754463 h 3503388"/>
              <a:gd name="connsiteX3955" fmla="*/ 3469084 w 3716836"/>
              <a:gd name="connsiteY3955" fmla="*/ 2765163 h 3503388"/>
              <a:gd name="connsiteX3956" fmla="*/ 3481467 w 3716836"/>
              <a:gd name="connsiteY3956" fmla="*/ 2789719 h 3503388"/>
              <a:gd name="connsiteX3957" fmla="*/ 3474772 w 3716836"/>
              <a:gd name="connsiteY3957" fmla="*/ 2840578 h 3503388"/>
              <a:gd name="connsiteX3958" fmla="*/ 3429613 w 3716836"/>
              <a:gd name="connsiteY3958" fmla="*/ 2872779 h 3503388"/>
              <a:gd name="connsiteX3959" fmla="*/ 3421348 w 3716836"/>
              <a:gd name="connsiteY3959" fmla="*/ 2879851 h 3503388"/>
              <a:gd name="connsiteX3960" fmla="*/ 3423126 w 3716836"/>
              <a:gd name="connsiteY3960" fmla="*/ 2890578 h 3503388"/>
              <a:gd name="connsiteX3961" fmla="*/ 3435530 w 3716836"/>
              <a:gd name="connsiteY3961" fmla="*/ 2915120 h 3503388"/>
              <a:gd name="connsiteX3962" fmla="*/ 3428870 w 3716836"/>
              <a:gd name="connsiteY3962" fmla="*/ 2965720 h 3503388"/>
              <a:gd name="connsiteX3963" fmla="*/ 3383445 w 3716836"/>
              <a:gd name="connsiteY3963" fmla="*/ 2997906 h 3503388"/>
              <a:gd name="connsiteX3964" fmla="*/ 3375114 w 3716836"/>
              <a:gd name="connsiteY3964" fmla="*/ 3004985 h 3503388"/>
              <a:gd name="connsiteX3965" fmla="*/ 3376927 w 3716836"/>
              <a:gd name="connsiteY3965" fmla="*/ 3015768 h 3503388"/>
              <a:gd name="connsiteX3966" fmla="*/ 3382967 w 3716836"/>
              <a:gd name="connsiteY3966" fmla="*/ 3090869 h 3503388"/>
              <a:gd name="connsiteX3967" fmla="*/ 3325452 w 3716836"/>
              <a:gd name="connsiteY3967" fmla="*/ 3124046 h 3503388"/>
              <a:gd name="connsiteX3968" fmla="*/ 3292348 w 3716836"/>
              <a:gd name="connsiteY3968" fmla="*/ 3115147 h 3503388"/>
              <a:gd name="connsiteX3969" fmla="*/ 3260677 w 3716836"/>
              <a:gd name="connsiteY3969" fmla="*/ 3071291 h 3503388"/>
              <a:gd name="connsiteX3970" fmla="*/ 3253556 w 3716836"/>
              <a:gd name="connsiteY3970" fmla="*/ 3063166 h 3503388"/>
              <a:gd name="connsiteX3971" fmla="*/ 3249852 w 3716836"/>
              <a:gd name="connsiteY3971" fmla="*/ 3062531 h 3503388"/>
              <a:gd name="connsiteX3972" fmla="*/ 3242909 w 3716836"/>
              <a:gd name="connsiteY3972" fmla="*/ 3064980 h 3503388"/>
              <a:gd name="connsiteX3973" fmla="*/ 3213710 w 3716836"/>
              <a:gd name="connsiteY3973" fmla="*/ 3078726 h 3503388"/>
              <a:gd name="connsiteX3974" fmla="*/ 3205543 w 3716836"/>
              <a:gd name="connsiteY3974" fmla="*/ 3085742 h 3503388"/>
              <a:gd name="connsiteX3975" fmla="*/ 3207206 w 3716836"/>
              <a:gd name="connsiteY3975" fmla="*/ 3096385 h 3503388"/>
              <a:gd name="connsiteX3976" fmla="*/ 3218993 w 3716836"/>
              <a:gd name="connsiteY3976" fmla="*/ 3120140 h 3503388"/>
              <a:gd name="connsiteX3977" fmla="*/ 3212329 w 3716836"/>
              <a:gd name="connsiteY3977" fmla="*/ 3170740 h 3503388"/>
              <a:gd name="connsiteX3978" fmla="*/ 3154525 w 3716836"/>
              <a:gd name="connsiteY3978" fmla="*/ 3204092 h 3503388"/>
              <a:gd name="connsiteX3979" fmla="*/ 3121246 w 3716836"/>
              <a:gd name="connsiteY3979" fmla="*/ 3195144 h 3503388"/>
              <a:gd name="connsiteX3980" fmla="*/ 3089300 w 3716836"/>
              <a:gd name="connsiteY3980" fmla="*/ 3150626 h 3503388"/>
              <a:gd name="connsiteX3981" fmla="*/ 3082210 w 3716836"/>
              <a:gd name="connsiteY3981" fmla="*/ 3142424 h 3503388"/>
              <a:gd name="connsiteX3982" fmla="*/ 3078451 w 3716836"/>
              <a:gd name="connsiteY3982" fmla="*/ 3141768 h 3503388"/>
              <a:gd name="connsiteX3983" fmla="*/ 3071515 w 3716836"/>
              <a:gd name="connsiteY3983" fmla="*/ 3144210 h 3503388"/>
              <a:gd name="connsiteX3984" fmla="*/ 3029204 w 3716836"/>
              <a:gd name="connsiteY3984" fmla="*/ 3159156 h 3503388"/>
              <a:gd name="connsiteX3985" fmla="*/ 2995594 w 3716836"/>
              <a:gd name="connsiteY3985" fmla="*/ 3150117 h 3503388"/>
              <a:gd name="connsiteX3986" fmla="*/ 2963414 w 3716836"/>
              <a:gd name="connsiteY3986" fmla="*/ 3105788 h 3503388"/>
              <a:gd name="connsiteX3987" fmla="*/ 2956366 w 3716836"/>
              <a:gd name="connsiteY3987" fmla="*/ 3097677 h 3503388"/>
              <a:gd name="connsiteX3988" fmla="*/ 2952586 w 3716836"/>
              <a:gd name="connsiteY3988" fmla="*/ 3097014 h 3503388"/>
              <a:gd name="connsiteX3989" fmla="*/ 2945755 w 3716836"/>
              <a:gd name="connsiteY3989" fmla="*/ 3099372 h 3503388"/>
              <a:gd name="connsiteX3990" fmla="*/ 2903895 w 3716836"/>
              <a:gd name="connsiteY3990" fmla="*/ 3113878 h 3503388"/>
              <a:gd name="connsiteX3991" fmla="*/ 2870106 w 3716836"/>
              <a:gd name="connsiteY3991" fmla="*/ 3104797 h 3503388"/>
              <a:gd name="connsiteX3992" fmla="*/ 2837735 w 3716836"/>
              <a:gd name="connsiteY3992" fmla="*/ 3060077 h 3503388"/>
              <a:gd name="connsiteX3993" fmla="*/ 2830708 w 3716836"/>
              <a:gd name="connsiteY3993" fmla="*/ 3051952 h 3503388"/>
              <a:gd name="connsiteX3994" fmla="*/ 2826900 w 3716836"/>
              <a:gd name="connsiteY3994" fmla="*/ 3051276 h 3503388"/>
              <a:gd name="connsiteX3995" fmla="*/ 2820097 w 3716836"/>
              <a:gd name="connsiteY3995" fmla="*/ 3053612 h 3503388"/>
              <a:gd name="connsiteX3996" fmla="*/ 2778581 w 3716836"/>
              <a:gd name="connsiteY3996" fmla="*/ 3067931 h 3503388"/>
              <a:gd name="connsiteX3997" fmla="*/ 2744968 w 3716836"/>
              <a:gd name="connsiteY3997" fmla="*/ 3058892 h 3503388"/>
              <a:gd name="connsiteX3998" fmla="*/ 2712628 w 3716836"/>
              <a:gd name="connsiteY3998" fmla="*/ 3013586 h 3503388"/>
              <a:gd name="connsiteX3999" fmla="*/ 2705584 w 3716836"/>
              <a:gd name="connsiteY3999" fmla="*/ 3005342 h 3503388"/>
              <a:gd name="connsiteX4000" fmla="*/ 2701769 w 3716836"/>
              <a:gd name="connsiteY4000" fmla="*/ 3004665 h 3503388"/>
              <a:gd name="connsiteX4001" fmla="*/ 2694878 w 3716836"/>
              <a:gd name="connsiteY4001" fmla="*/ 3007071 h 3503388"/>
              <a:gd name="connsiteX4002" fmla="*/ 2653265 w 3716836"/>
              <a:gd name="connsiteY4002" fmla="*/ 3021648 h 3503388"/>
              <a:gd name="connsiteX4003" fmla="*/ 2619986 w 3716836"/>
              <a:gd name="connsiteY4003" fmla="*/ 3012700 h 3503388"/>
              <a:gd name="connsiteX4004" fmla="*/ 2587429 w 3716836"/>
              <a:gd name="connsiteY4004" fmla="*/ 2964939 h 3503388"/>
              <a:gd name="connsiteX4005" fmla="*/ 2580374 w 3716836"/>
              <a:gd name="connsiteY4005" fmla="*/ 2956249 h 3503388"/>
              <a:gd name="connsiteX4006" fmla="*/ 2576486 w 3716836"/>
              <a:gd name="connsiteY4006" fmla="*/ 2955544 h 3503388"/>
              <a:gd name="connsiteX4007" fmla="*/ 2569345 w 3716836"/>
              <a:gd name="connsiteY4007" fmla="*/ 2958153 h 3503388"/>
              <a:gd name="connsiteX4008" fmla="*/ 2527948 w 3716836"/>
              <a:gd name="connsiteY4008" fmla="*/ 2973350 h 3503388"/>
              <a:gd name="connsiteX4009" fmla="*/ 2496015 w 3716836"/>
              <a:gd name="connsiteY4009" fmla="*/ 2964765 h 3503388"/>
              <a:gd name="connsiteX4010" fmla="*/ 2464358 w 3716836"/>
              <a:gd name="connsiteY4010" fmla="*/ 2915685 h 3503388"/>
              <a:gd name="connsiteX4011" fmla="*/ 2457189 w 3716836"/>
              <a:gd name="connsiteY4011" fmla="*/ 2906423 h 3503388"/>
              <a:gd name="connsiteX4012" fmla="*/ 2453349 w 3716836"/>
              <a:gd name="connsiteY4012" fmla="*/ 2905734 h 3503388"/>
              <a:gd name="connsiteX4013" fmla="*/ 2445716 w 3716836"/>
              <a:gd name="connsiteY4013" fmla="*/ 2908781 h 3503388"/>
              <a:gd name="connsiteX4014" fmla="*/ 2402635 w 3716836"/>
              <a:gd name="connsiteY4014" fmla="*/ 2926056 h 3503388"/>
              <a:gd name="connsiteX4015" fmla="*/ 2371539 w 3716836"/>
              <a:gd name="connsiteY4015" fmla="*/ 2917694 h 3503388"/>
              <a:gd name="connsiteX4016" fmla="*/ 2348733 w 3716836"/>
              <a:gd name="connsiteY4016" fmla="*/ 2832571 h 3503388"/>
              <a:gd name="connsiteX4017" fmla="*/ 2384899 w 3716836"/>
              <a:gd name="connsiteY4017" fmla="*/ 2804101 h 3503388"/>
              <a:gd name="connsiteX4018" fmla="*/ 2392320 w 3716836"/>
              <a:gd name="connsiteY4018" fmla="*/ 2796708 h 3503388"/>
              <a:gd name="connsiteX4019" fmla="*/ 2390252 w 3716836"/>
              <a:gd name="connsiteY4019" fmla="*/ 2786436 h 3503388"/>
              <a:gd name="connsiteX4020" fmla="*/ 2377485 w 3716836"/>
              <a:gd name="connsiteY4020" fmla="*/ 2764179 h 3503388"/>
              <a:gd name="connsiteX4021" fmla="*/ 2370832 w 3716836"/>
              <a:gd name="connsiteY4021" fmla="*/ 2757554 h 3503388"/>
              <a:gd name="connsiteX4022" fmla="*/ 2367087 w 3716836"/>
              <a:gd name="connsiteY4022" fmla="*/ 2756905 h 3503388"/>
              <a:gd name="connsiteX4023" fmla="*/ 2361482 w 3716836"/>
              <a:gd name="connsiteY4023" fmla="*/ 2758427 h 3503388"/>
              <a:gd name="connsiteX4024" fmla="*/ 2322865 w 3716836"/>
              <a:gd name="connsiteY4024" fmla="*/ 2768901 h 3503388"/>
              <a:gd name="connsiteX4025" fmla="*/ 2284945 w 3716836"/>
              <a:gd name="connsiteY4025" fmla="*/ 2758705 h 3503388"/>
              <a:gd name="connsiteX4026" fmla="*/ 2251262 w 3716836"/>
              <a:gd name="connsiteY4026" fmla="*/ 2718106 h 3503388"/>
              <a:gd name="connsiteX4027" fmla="*/ 2244661 w 3716836"/>
              <a:gd name="connsiteY4027" fmla="*/ 2711370 h 3503388"/>
              <a:gd name="connsiteX4028" fmla="*/ 2240810 w 3716836"/>
              <a:gd name="connsiteY4028" fmla="*/ 2710678 h 3503388"/>
              <a:gd name="connsiteX4029" fmla="*/ 2235262 w 3716836"/>
              <a:gd name="connsiteY4029" fmla="*/ 2712164 h 3503388"/>
              <a:gd name="connsiteX4030" fmla="*/ 2197547 w 3716836"/>
              <a:gd name="connsiteY4030" fmla="*/ 2722285 h 3503388"/>
              <a:gd name="connsiteX4031" fmla="*/ 2160133 w 3716836"/>
              <a:gd name="connsiteY4031" fmla="*/ 2712220 h 3503388"/>
              <a:gd name="connsiteX4032" fmla="*/ 2126600 w 3716836"/>
              <a:gd name="connsiteY4032" fmla="*/ 2671099 h 3503388"/>
              <a:gd name="connsiteX4033" fmla="*/ 2119932 w 3716836"/>
              <a:gd name="connsiteY4033" fmla="*/ 2664242 h 3503388"/>
              <a:gd name="connsiteX4034" fmla="*/ 2116110 w 3716836"/>
              <a:gd name="connsiteY4034" fmla="*/ 2663566 h 3503388"/>
              <a:gd name="connsiteX4035" fmla="*/ 2110411 w 3716836"/>
              <a:gd name="connsiteY4035" fmla="*/ 2665142 h 3503388"/>
              <a:gd name="connsiteX4036" fmla="*/ 2072250 w 3716836"/>
              <a:gd name="connsiteY4036" fmla="*/ 2675666 h 3503388"/>
              <a:gd name="connsiteX4037" fmla="*/ 2035321 w 3716836"/>
              <a:gd name="connsiteY4037" fmla="*/ 2665735 h 3503388"/>
              <a:gd name="connsiteX4038" fmla="*/ 2001449 w 3716836"/>
              <a:gd name="connsiteY4038" fmla="*/ 2622948 h 3503388"/>
              <a:gd name="connsiteX4039" fmla="*/ 1994757 w 3716836"/>
              <a:gd name="connsiteY4039" fmla="*/ 2615770 h 3503388"/>
              <a:gd name="connsiteX4040" fmla="*/ 1990844 w 3716836"/>
              <a:gd name="connsiteY4040" fmla="*/ 2615058 h 3503388"/>
              <a:gd name="connsiteX4041" fmla="*/ 1984989 w 3716836"/>
              <a:gd name="connsiteY4041" fmla="*/ 2616732 h 3503388"/>
              <a:gd name="connsiteX4042" fmla="*/ 1946885 w 3716836"/>
              <a:gd name="connsiteY4042" fmla="*/ 2627683 h 3503388"/>
              <a:gd name="connsiteX4043" fmla="*/ 1911183 w 3716836"/>
              <a:gd name="connsiteY4043" fmla="*/ 2618085 h 3503388"/>
              <a:gd name="connsiteX4044" fmla="*/ 1877563 w 3716836"/>
              <a:gd name="connsiteY4044" fmla="*/ 2573778 h 3503388"/>
              <a:gd name="connsiteX4045" fmla="*/ 1870738 w 3716836"/>
              <a:gd name="connsiteY4045" fmla="*/ 2566153 h 3503388"/>
              <a:gd name="connsiteX4046" fmla="*/ 1866839 w 3716836"/>
              <a:gd name="connsiteY4046" fmla="*/ 2565450 h 3503388"/>
              <a:gd name="connsiteX4047" fmla="*/ 1860583 w 3716836"/>
              <a:gd name="connsiteY4047" fmla="*/ 2567388 h 3503388"/>
              <a:gd name="connsiteX4048" fmla="*/ 1821582 w 3716836"/>
              <a:gd name="connsiteY4048" fmla="*/ 2579392 h 3503388"/>
              <a:gd name="connsiteX4049" fmla="*/ 1787209 w 3716836"/>
              <a:gd name="connsiteY4049" fmla="*/ 2570151 h 3503388"/>
              <a:gd name="connsiteX4050" fmla="*/ 1753756 w 3716836"/>
              <a:gd name="connsiteY4050" fmla="*/ 2522592 h 3503388"/>
              <a:gd name="connsiteX4051" fmla="*/ 1746837 w 3716836"/>
              <a:gd name="connsiteY4051" fmla="*/ 2514202 h 3503388"/>
              <a:gd name="connsiteX4052" fmla="*/ 1742858 w 3716836"/>
              <a:gd name="connsiteY4052" fmla="*/ 2513463 h 3503388"/>
              <a:gd name="connsiteX4053" fmla="*/ 1736076 w 3716836"/>
              <a:gd name="connsiteY4053" fmla="*/ 2515785 h 3503388"/>
              <a:gd name="connsiteX4054" fmla="*/ 1696356 w 3716836"/>
              <a:gd name="connsiteY4054" fmla="*/ 2529427 h 3503388"/>
              <a:gd name="connsiteX4055" fmla="*/ 1664079 w 3716836"/>
              <a:gd name="connsiteY4055" fmla="*/ 2520751 h 3503388"/>
              <a:gd name="connsiteX4056" fmla="*/ 1631774 w 3716836"/>
              <a:gd name="connsiteY4056" fmla="*/ 2465493 h 3503388"/>
              <a:gd name="connsiteX4057" fmla="*/ 1624715 w 3716836"/>
              <a:gd name="connsiteY4057" fmla="*/ 2455324 h 3503388"/>
              <a:gd name="connsiteX4058" fmla="*/ 1620709 w 3716836"/>
              <a:gd name="connsiteY4058" fmla="*/ 2454572 h 3503388"/>
              <a:gd name="connsiteX4059" fmla="*/ 1612639 w 3716836"/>
              <a:gd name="connsiteY4059" fmla="*/ 2458059 h 3503388"/>
              <a:gd name="connsiteX4060" fmla="*/ 1571051 w 3716836"/>
              <a:gd name="connsiteY4060" fmla="*/ 2476080 h 3503388"/>
              <a:gd name="connsiteX4061" fmla="*/ 1542630 w 3716836"/>
              <a:gd name="connsiteY4061" fmla="*/ 2468443 h 3503388"/>
              <a:gd name="connsiteX4062" fmla="*/ 1521797 w 3716836"/>
              <a:gd name="connsiteY4062" fmla="*/ 2390678 h 3503388"/>
              <a:gd name="connsiteX4063" fmla="*/ 1551773 w 3716836"/>
              <a:gd name="connsiteY4063" fmla="*/ 2365639 h 3503388"/>
              <a:gd name="connsiteX4064" fmla="*/ 1558741 w 3716836"/>
              <a:gd name="connsiteY4064" fmla="*/ 2357934 h 3503388"/>
              <a:gd name="connsiteX4065" fmla="*/ 1556248 w 3716836"/>
              <a:gd name="connsiteY4065" fmla="*/ 2347849 h 3503388"/>
              <a:gd name="connsiteX4066" fmla="*/ 1541866 w 3716836"/>
              <a:gd name="connsiteY4066" fmla="*/ 2324985 h 3503388"/>
              <a:gd name="connsiteX4067" fmla="*/ 1535534 w 3716836"/>
              <a:gd name="connsiteY4067" fmla="*/ 2318862 h 3503388"/>
              <a:gd name="connsiteX4068" fmla="*/ 1531639 w 3716836"/>
              <a:gd name="connsiteY4068" fmla="*/ 2318158 h 3503388"/>
              <a:gd name="connsiteX4069" fmla="*/ 1526732 w 3716836"/>
              <a:gd name="connsiteY4069" fmla="*/ 2319303 h 3503388"/>
              <a:gd name="connsiteX4070" fmla="*/ 1491229 w 3716836"/>
              <a:gd name="connsiteY4070" fmla="*/ 2327664 h 3503388"/>
              <a:gd name="connsiteX4071" fmla="*/ 1451673 w 3716836"/>
              <a:gd name="connsiteY4071" fmla="*/ 2317029 h 3503388"/>
              <a:gd name="connsiteX4072" fmla="*/ 1417181 w 3716836"/>
              <a:gd name="connsiteY4072" fmla="*/ 2276436 h 3503388"/>
              <a:gd name="connsiteX4073" fmla="*/ 1410769 w 3716836"/>
              <a:gd name="connsiteY4073" fmla="*/ 2270020 h 3503388"/>
              <a:gd name="connsiteX4074" fmla="*/ 1406831 w 3716836"/>
              <a:gd name="connsiteY4074" fmla="*/ 2269295 h 3503388"/>
              <a:gd name="connsiteX4075" fmla="*/ 1401709 w 3716836"/>
              <a:gd name="connsiteY4075" fmla="*/ 2270550 h 3503388"/>
              <a:gd name="connsiteX4076" fmla="*/ 1365940 w 3716836"/>
              <a:gd name="connsiteY4076" fmla="*/ 2279366 h 3503388"/>
              <a:gd name="connsiteX4077" fmla="*/ 1327699 w 3716836"/>
              <a:gd name="connsiteY4077" fmla="*/ 2269086 h 3503388"/>
              <a:gd name="connsiteX4078" fmla="*/ 1293374 w 3716836"/>
              <a:gd name="connsiteY4078" fmla="*/ 2227107 h 3503388"/>
              <a:gd name="connsiteX4079" fmla="*/ 1286822 w 3716836"/>
              <a:gd name="connsiteY4079" fmla="*/ 2220250 h 3503388"/>
              <a:gd name="connsiteX4080" fmla="*/ 1282867 w 3716836"/>
              <a:gd name="connsiteY4080" fmla="*/ 2219525 h 3503388"/>
              <a:gd name="connsiteX4081" fmla="*/ 1277368 w 3716836"/>
              <a:gd name="connsiteY4081" fmla="*/ 2220989 h 3503388"/>
              <a:gd name="connsiteX4082" fmla="*/ 1240640 w 3716836"/>
              <a:gd name="connsiteY4082" fmla="*/ 2230733 h 3503388"/>
              <a:gd name="connsiteX4083" fmla="*/ 1203896 w 3716836"/>
              <a:gd name="connsiteY4083" fmla="*/ 2220857 h 3503388"/>
              <a:gd name="connsiteX4084" fmla="*/ 1169676 w 3716836"/>
              <a:gd name="connsiteY4084" fmla="*/ 2176521 h 3503388"/>
              <a:gd name="connsiteX4085" fmla="*/ 1162984 w 3716836"/>
              <a:gd name="connsiteY4085" fmla="*/ 2169080 h 3503388"/>
              <a:gd name="connsiteX4086" fmla="*/ 1158987 w 3716836"/>
              <a:gd name="connsiteY4086" fmla="*/ 2168333 h 3503388"/>
              <a:gd name="connsiteX4087" fmla="*/ 1153024 w 3716836"/>
              <a:gd name="connsiteY4087" fmla="*/ 2170076 h 3503388"/>
              <a:gd name="connsiteX4088" fmla="*/ 1115351 w 3716836"/>
              <a:gd name="connsiteY4088" fmla="*/ 2181096 h 3503388"/>
              <a:gd name="connsiteX4089" fmla="*/ 1080601 w 3716836"/>
              <a:gd name="connsiteY4089" fmla="*/ 2171750 h 3503388"/>
              <a:gd name="connsiteX4090" fmla="*/ 1046890 w 3716836"/>
              <a:gd name="connsiteY4090" fmla="*/ 2123626 h 3503388"/>
              <a:gd name="connsiteX4091" fmla="*/ 1040000 w 3716836"/>
              <a:gd name="connsiteY4091" fmla="*/ 2115257 h 3503388"/>
              <a:gd name="connsiteX4092" fmla="*/ 1035993 w 3716836"/>
              <a:gd name="connsiteY4092" fmla="*/ 2114510 h 3503388"/>
              <a:gd name="connsiteX4093" fmla="*/ 1029266 w 3716836"/>
              <a:gd name="connsiteY4093" fmla="*/ 2116791 h 3503388"/>
              <a:gd name="connsiteX4094" fmla="*/ 990077 w 3716836"/>
              <a:gd name="connsiteY4094" fmla="*/ 2130113 h 3503388"/>
              <a:gd name="connsiteX4095" fmla="*/ 957977 w 3716836"/>
              <a:gd name="connsiteY4095" fmla="*/ 2121477 h 3503388"/>
              <a:gd name="connsiteX4096" fmla="*/ 925961 w 3716836"/>
              <a:gd name="connsiteY4096" fmla="*/ 2069775 h 3503388"/>
              <a:gd name="connsiteX4097" fmla="*/ 918840 w 3716836"/>
              <a:gd name="connsiteY4097" fmla="*/ 2060137 h 3503388"/>
              <a:gd name="connsiteX4098" fmla="*/ 914914 w 3716836"/>
              <a:gd name="connsiteY4098" fmla="*/ 2059418 h 3503388"/>
              <a:gd name="connsiteX4099" fmla="*/ 907112 w 3716836"/>
              <a:gd name="connsiteY4099" fmla="*/ 2062634 h 3503388"/>
              <a:gd name="connsiteX4100" fmla="*/ 905249 w 3716836"/>
              <a:gd name="connsiteY4100" fmla="*/ 2064400 h 3503388"/>
              <a:gd name="connsiteX4101" fmla="*/ 905061 w 3716836"/>
              <a:gd name="connsiteY4101" fmla="*/ 2064575 h 3503388"/>
              <a:gd name="connsiteX4102" fmla="*/ 904680 w 3716836"/>
              <a:gd name="connsiteY4102" fmla="*/ 2064911 h 3503388"/>
              <a:gd name="connsiteX4103" fmla="*/ 872294 w 3716836"/>
              <a:gd name="connsiteY4103" fmla="*/ 2079637 h 3503388"/>
              <a:gd name="connsiteX4104" fmla="*/ 864821 w 3716836"/>
              <a:gd name="connsiteY4104" fmla="*/ 2080100 h 3503388"/>
              <a:gd name="connsiteX4105" fmla="*/ 824578 w 3716836"/>
              <a:gd name="connsiteY4105" fmla="*/ 2064572 h 3503388"/>
              <a:gd name="connsiteX4106" fmla="*/ 824309 w 3716836"/>
              <a:gd name="connsiteY4106" fmla="*/ 2064324 h 3503388"/>
              <a:gd name="connsiteX4107" fmla="*/ 823771 w 3716836"/>
              <a:gd name="connsiteY4107" fmla="*/ 2063823 h 3503388"/>
              <a:gd name="connsiteX4108" fmla="*/ 805190 w 3716836"/>
              <a:gd name="connsiteY4108" fmla="*/ 2025968 h 3503388"/>
              <a:gd name="connsiteX4109" fmla="*/ 804911 w 3716836"/>
              <a:gd name="connsiteY4109" fmla="*/ 2020191 h 3503388"/>
              <a:gd name="connsiteX4110" fmla="*/ 842418 w 3716836"/>
              <a:gd name="connsiteY4110" fmla="*/ 1964545 h 3503388"/>
              <a:gd name="connsiteX4111" fmla="*/ 849012 w 3716836"/>
              <a:gd name="connsiteY4111" fmla="*/ 1957012 h 3503388"/>
              <a:gd name="connsiteX4112" fmla="*/ 849015 w 3716836"/>
              <a:gd name="connsiteY4112" fmla="*/ 1957012 h 3503388"/>
              <a:gd name="connsiteX4113" fmla="*/ 846835 w 3716836"/>
              <a:gd name="connsiteY4113" fmla="*/ 1947239 h 3503388"/>
              <a:gd name="connsiteX4114" fmla="*/ 834484 w 3716836"/>
              <a:gd name="connsiteY4114" fmla="*/ 1926839 h 3503388"/>
              <a:gd name="connsiteX4115" fmla="*/ 828210 w 3716836"/>
              <a:gd name="connsiteY4115" fmla="*/ 1920792 h 3503388"/>
              <a:gd name="connsiteX4116" fmla="*/ 824287 w 3716836"/>
              <a:gd name="connsiteY4116" fmla="*/ 1920075 h 3503388"/>
              <a:gd name="connsiteX4117" fmla="*/ 819503 w 3716836"/>
              <a:gd name="connsiteY4117" fmla="*/ 1921163 h 3503388"/>
              <a:gd name="connsiteX4118" fmla="*/ 793140 w 3716836"/>
              <a:gd name="connsiteY4118" fmla="*/ 1928555 h 3503388"/>
              <a:gd name="connsiteX4119" fmla="*/ 784289 w 3716836"/>
              <a:gd name="connsiteY4119" fmla="*/ 1934734 h 3503388"/>
              <a:gd name="connsiteX4120" fmla="*/ 784680 w 3716836"/>
              <a:gd name="connsiteY4120" fmla="*/ 1945128 h 3503388"/>
              <a:gd name="connsiteX4121" fmla="*/ 793420 w 3716836"/>
              <a:gd name="connsiteY4121" fmla="*/ 1974555 h 3503388"/>
              <a:gd name="connsiteX4122" fmla="*/ 792805 w 3716836"/>
              <a:gd name="connsiteY4122" fmla="*/ 1982725 h 3503388"/>
              <a:gd name="connsiteX4123" fmla="*/ 785529 w 3716836"/>
              <a:gd name="connsiteY4123" fmla="*/ 2002642 h 3503388"/>
              <a:gd name="connsiteX4124" fmla="*/ 744926 w 3716836"/>
              <a:gd name="connsiteY4124" fmla="*/ 2028176 h 3503388"/>
              <a:gd name="connsiteX4125" fmla="*/ 739531 w 3716836"/>
              <a:gd name="connsiteY4125" fmla="*/ 2028443 h 3503388"/>
              <a:gd name="connsiteX4126" fmla="*/ 724787 w 3716836"/>
              <a:gd name="connsiteY4126" fmla="*/ 2026403 h 3503388"/>
              <a:gd name="connsiteX4127" fmla="*/ 724765 w 3716836"/>
              <a:gd name="connsiteY4127" fmla="*/ 2026396 h 3503388"/>
              <a:gd name="connsiteX4128" fmla="*/ 721171 w 3716836"/>
              <a:gd name="connsiteY4128" fmla="*/ 2025233 h 3503388"/>
              <a:gd name="connsiteX4129" fmla="*/ 720954 w 3716836"/>
              <a:gd name="connsiteY4129" fmla="*/ 2025155 h 3503388"/>
              <a:gd name="connsiteX4130" fmla="*/ 719940 w 3716836"/>
              <a:gd name="connsiteY4130" fmla="*/ 2024771 h 3503388"/>
              <a:gd name="connsiteX4131" fmla="*/ 719572 w 3716836"/>
              <a:gd name="connsiteY4131" fmla="*/ 2024626 h 3503388"/>
              <a:gd name="connsiteX4132" fmla="*/ 692172 w 3716836"/>
              <a:gd name="connsiteY4132" fmla="*/ 2000292 h 3503388"/>
              <a:gd name="connsiteX4133" fmla="*/ 691974 w 3716836"/>
              <a:gd name="connsiteY4133" fmla="*/ 1999918 h 3503388"/>
              <a:gd name="connsiteX4134" fmla="*/ 691627 w 3716836"/>
              <a:gd name="connsiteY4134" fmla="*/ 1999259 h 3503388"/>
              <a:gd name="connsiteX4135" fmla="*/ 686386 w 3716836"/>
              <a:gd name="connsiteY4135" fmla="*/ 1983511 h 3503388"/>
              <a:gd name="connsiteX4136" fmla="*/ 686354 w 3716836"/>
              <a:gd name="connsiteY4136" fmla="*/ 1983321 h 3503388"/>
              <a:gd name="connsiteX4137" fmla="*/ 686213 w 3716836"/>
              <a:gd name="connsiteY4137" fmla="*/ 1982417 h 3503388"/>
              <a:gd name="connsiteX4138" fmla="*/ 686104 w 3716836"/>
              <a:gd name="connsiteY4138" fmla="*/ 1981634 h 3503388"/>
              <a:gd name="connsiteX4139" fmla="*/ 686062 w 3716836"/>
              <a:gd name="connsiteY4139" fmla="*/ 1981316 h 3503388"/>
              <a:gd name="connsiteX4140" fmla="*/ 685641 w 3716836"/>
              <a:gd name="connsiteY4140" fmla="*/ 1974555 h 3503388"/>
              <a:gd name="connsiteX4141" fmla="*/ 708130 w 3716836"/>
              <a:gd name="connsiteY4141" fmla="*/ 1930756 h 3503388"/>
              <a:gd name="connsiteX4142" fmla="*/ 708596 w 3716836"/>
              <a:gd name="connsiteY4142" fmla="*/ 1930427 h 3503388"/>
              <a:gd name="connsiteX4143" fmla="*/ 708894 w 3716836"/>
              <a:gd name="connsiteY4143" fmla="*/ 1930219 h 3503388"/>
              <a:gd name="connsiteX4144" fmla="*/ 724117 w 3716836"/>
              <a:gd name="connsiteY4144" fmla="*/ 1922906 h 3503388"/>
              <a:gd name="connsiteX4145" fmla="*/ 730783 w 3716836"/>
              <a:gd name="connsiteY4145" fmla="*/ 1915325 h 3503388"/>
              <a:gd name="connsiteX4146" fmla="*/ 727990 w 3716836"/>
              <a:gd name="connsiteY4146" fmla="*/ 1904899 h 3503388"/>
              <a:gd name="connsiteX4147" fmla="*/ 710840 w 3716836"/>
              <a:gd name="connsiteY4147" fmla="*/ 1878160 h 3503388"/>
              <a:gd name="connsiteX4148" fmla="*/ 704437 w 3716836"/>
              <a:gd name="connsiteY4148" fmla="*/ 1871812 h 3503388"/>
              <a:gd name="connsiteX4149" fmla="*/ 700521 w 3716836"/>
              <a:gd name="connsiteY4149" fmla="*/ 1871100 h 3503388"/>
              <a:gd name="connsiteX4150" fmla="*/ 695441 w 3716836"/>
              <a:gd name="connsiteY4150" fmla="*/ 1872336 h 3503388"/>
              <a:gd name="connsiteX4151" fmla="*/ 659693 w 3716836"/>
              <a:gd name="connsiteY4151" fmla="*/ 1881067 h 3503388"/>
              <a:gd name="connsiteX4152" fmla="*/ 621086 w 3716836"/>
              <a:gd name="connsiteY4152" fmla="*/ 1870690 h 3503388"/>
              <a:gd name="connsiteX4153" fmla="*/ 585387 w 3716836"/>
              <a:gd name="connsiteY4153" fmla="*/ 1824993 h 3503388"/>
              <a:gd name="connsiteX4154" fmla="*/ 578897 w 3716836"/>
              <a:gd name="connsiteY4154" fmla="*/ 1817782 h 3503388"/>
              <a:gd name="connsiteX4155" fmla="*/ 574744 w 3716836"/>
              <a:gd name="connsiteY4155" fmla="*/ 1816972 h 3503388"/>
              <a:gd name="connsiteX4156" fmla="*/ 569221 w 3716836"/>
              <a:gd name="connsiteY4156" fmla="*/ 1818451 h 3503388"/>
              <a:gd name="connsiteX4157" fmla="*/ 534373 w 3716836"/>
              <a:gd name="connsiteY4157" fmla="*/ 1827721 h 3503388"/>
              <a:gd name="connsiteX4158" fmla="*/ 499633 w 3716836"/>
              <a:gd name="connsiteY4158" fmla="*/ 1818382 h 3503388"/>
              <a:gd name="connsiteX4159" fmla="*/ 474124 w 3716836"/>
              <a:gd name="connsiteY4159" fmla="*/ 1723161 h 3503388"/>
              <a:gd name="connsiteX4160" fmla="*/ 519423 w 3716836"/>
              <a:gd name="connsiteY4160" fmla="*/ 1689969 h 3503388"/>
              <a:gd name="connsiteX4161" fmla="*/ 527374 w 3716836"/>
              <a:gd name="connsiteY4161" fmla="*/ 1683044 h 3503388"/>
              <a:gd name="connsiteX4162" fmla="*/ 525920 w 3716836"/>
              <a:gd name="connsiteY4162" fmla="*/ 1672604 h 3503388"/>
              <a:gd name="connsiteX4163" fmla="*/ 521773 w 3716836"/>
              <a:gd name="connsiteY4163" fmla="*/ 1599016 h 3503388"/>
              <a:gd name="connsiteX4164" fmla="*/ 580164 w 3716836"/>
              <a:gd name="connsiteY4164" fmla="*/ 1565337 h 3503388"/>
              <a:gd name="connsiteX4165" fmla="*/ 613780 w 3716836"/>
              <a:gd name="connsiteY4165" fmla="*/ 1574368 h 3503388"/>
              <a:gd name="connsiteX4166" fmla="*/ 641768 w 3716836"/>
              <a:gd name="connsiteY4166" fmla="*/ 1605704 h 3503388"/>
              <a:gd name="connsiteX4167" fmla="*/ 648886 w 3716836"/>
              <a:gd name="connsiteY4167" fmla="*/ 1611926 h 3503388"/>
              <a:gd name="connsiteX4168" fmla="*/ 651913 w 3716836"/>
              <a:gd name="connsiteY4168" fmla="*/ 1612345 h 3503388"/>
              <a:gd name="connsiteX4169" fmla="*/ 658214 w 3716836"/>
              <a:gd name="connsiteY4169" fmla="*/ 1610377 h 3503388"/>
              <a:gd name="connsiteX4170" fmla="*/ 680219 w 3716836"/>
              <a:gd name="connsiteY4170" fmla="*/ 1599525 h 3503388"/>
              <a:gd name="connsiteX4171" fmla="*/ 687008 w 3716836"/>
              <a:gd name="connsiteY4171" fmla="*/ 1593333 h 3503388"/>
              <a:gd name="connsiteX4172" fmla="*/ 686778 w 3716836"/>
              <a:gd name="connsiteY4172" fmla="*/ 1584139 h 3503388"/>
              <a:gd name="connsiteX4173" fmla="*/ 689205 w 3716836"/>
              <a:gd name="connsiteY4173" fmla="*/ 1517303 h 3503388"/>
              <a:gd name="connsiteX4174" fmla="*/ 751093 w 3716836"/>
              <a:gd name="connsiteY4174" fmla="*/ 1481594 h 3503388"/>
              <a:gd name="connsiteX4175" fmla="*/ 786718 w 3716836"/>
              <a:gd name="connsiteY4175" fmla="*/ 1491171 h 3503388"/>
              <a:gd name="connsiteX4176" fmla="*/ 815411 w 3716836"/>
              <a:gd name="connsiteY4176" fmla="*/ 1522150 h 3503388"/>
              <a:gd name="connsiteX4177" fmla="*/ 822312 w 3716836"/>
              <a:gd name="connsiteY4177" fmla="*/ 1528030 h 3503388"/>
              <a:gd name="connsiteX4178" fmla="*/ 825408 w 3716836"/>
              <a:gd name="connsiteY4178" fmla="*/ 1528470 h 3503388"/>
              <a:gd name="connsiteX4179" fmla="*/ 831291 w 3716836"/>
              <a:gd name="connsiteY4179" fmla="*/ 1526781 h 3503388"/>
              <a:gd name="connsiteX4180" fmla="*/ 848086 w 3716836"/>
              <a:gd name="connsiteY4180" fmla="*/ 1518677 h 3503388"/>
              <a:gd name="connsiteX4181" fmla="*/ 854579 w 3716836"/>
              <a:gd name="connsiteY4181" fmla="*/ 1512602 h 3503388"/>
              <a:gd name="connsiteX4182" fmla="*/ 854509 w 3716836"/>
              <a:gd name="connsiteY4182" fmla="*/ 1503709 h 3503388"/>
              <a:gd name="connsiteX4183" fmla="*/ 857801 w 3716836"/>
              <a:gd name="connsiteY4183" fmla="*/ 1436254 h 3503388"/>
              <a:gd name="connsiteX4184" fmla="*/ 922022 w 3716836"/>
              <a:gd name="connsiteY4184" fmla="*/ 1399206 h 3503388"/>
              <a:gd name="connsiteX4185" fmla="*/ 958994 w 3716836"/>
              <a:gd name="connsiteY4185" fmla="*/ 1409136 h 3503388"/>
              <a:gd name="connsiteX4186" fmla="*/ 988674 w 3716836"/>
              <a:gd name="connsiteY4186" fmla="*/ 1441122 h 3503388"/>
              <a:gd name="connsiteX4187" fmla="*/ 995421 w 3716836"/>
              <a:gd name="connsiteY4187" fmla="*/ 1446932 h 3503388"/>
              <a:gd name="connsiteX4188" fmla="*/ 998657 w 3716836"/>
              <a:gd name="connsiteY4188" fmla="*/ 1447413 h 3503388"/>
              <a:gd name="connsiteX4189" fmla="*/ 1004265 w 3716836"/>
              <a:gd name="connsiteY4189" fmla="*/ 1445884 h 3503388"/>
              <a:gd name="connsiteX4190" fmla="*/ 1016495 w 3716836"/>
              <a:gd name="connsiteY4190" fmla="*/ 1439963 h 3503388"/>
              <a:gd name="connsiteX4191" fmla="*/ 1022719 w 3716836"/>
              <a:gd name="connsiteY4191" fmla="*/ 1433826 h 3503388"/>
              <a:gd name="connsiteX4192" fmla="*/ 1022559 w 3716836"/>
              <a:gd name="connsiteY4192" fmla="*/ 1425086 h 3503388"/>
              <a:gd name="connsiteX4193" fmla="*/ 1026105 w 3716836"/>
              <a:gd name="connsiteY4193" fmla="*/ 1355036 h 3503388"/>
              <a:gd name="connsiteX4194" fmla="*/ 1092949 w 3716836"/>
              <a:gd name="connsiteY4194" fmla="*/ 1316475 h 3503388"/>
              <a:gd name="connsiteX4195" fmla="*/ 1131422 w 3716836"/>
              <a:gd name="connsiteY4195" fmla="*/ 1326816 h 3503388"/>
              <a:gd name="connsiteX4196" fmla="*/ 1161901 w 3716836"/>
              <a:gd name="connsiteY4196" fmla="*/ 1359373 h 3503388"/>
              <a:gd name="connsiteX4197" fmla="*/ 1168485 w 3716836"/>
              <a:gd name="connsiteY4197" fmla="*/ 1365038 h 3503388"/>
              <a:gd name="connsiteX4198" fmla="*/ 1171833 w 3716836"/>
              <a:gd name="connsiteY4198" fmla="*/ 1365553 h 3503388"/>
              <a:gd name="connsiteX4199" fmla="*/ 1177130 w 3716836"/>
              <a:gd name="connsiteY4199" fmla="*/ 1364207 h 3503388"/>
              <a:gd name="connsiteX4200" fmla="*/ 1187354 w 3716836"/>
              <a:gd name="connsiteY4200" fmla="*/ 1359506 h 3503388"/>
              <a:gd name="connsiteX4201" fmla="*/ 1193624 w 3716836"/>
              <a:gd name="connsiteY4201" fmla="*/ 1353431 h 3503388"/>
              <a:gd name="connsiteX4202" fmla="*/ 1193537 w 3716836"/>
              <a:gd name="connsiteY4202" fmla="*/ 1344692 h 3503388"/>
              <a:gd name="connsiteX4203" fmla="*/ 1197324 w 3716836"/>
              <a:gd name="connsiteY4203" fmla="*/ 1275499 h 3503388"/>
              <a:gd name="connsiteX4204" fmla="*/ 1263878 w 3716836"/>
              <a:gd name="connsiteY4204" fmla="*/ 1237105 h 3503388"/>
              <a:gd name="connsiteX4205" fmla="*/ 1302189 w 3716836"/>
              <a:gd name="connsiteY4205" fmla="*/ 1247398 h 3503388"/>
              <a:gd name="connsiteX4206" fmla="*/ 1334278 w 3716836"/>
              <a:gd name="connsiteY4206" fmla="*/ 1283658 h 3503388"/>
              <a:gd name="connsiteX4207" fmla="*/ 1340872 w 3716836"/>
              <a:gd name="connsiteY4207" fmla="*/ 1289774 h 3503388"/>
              <a:gd name="connsiteX4208" fmla="*/ 1344450 w 3716836"/>
              <a:gd name="connsiteY4208" fmla="*/ 1290368 h 3503388"/>
              <a:gd name="connsiteX4209" fmla="*/ 1349831 w 3716836"/>
              <a:gd name="connsiteY4209" fmla="*/ 1288973 h 3503388"/>
              <a:gd name="connsiteX4210" fmla="*/ 1389300 w 3716836"/>
              <a:gd name="connsiteY4210" fmla="*/ 1278706 h 3503388"/>
              <a:gd name="connsiteX4211" fmla="*/ 1429518 w 3716836"/>
              <a:gd name="connsiteY4211" fmla="*/ 1289517 h 3503388"/>
              <a:gd name="connsiteX4212" fmla="*/ 1463559 w 3716836"/>
              <a:gd name="connsiteY4212" fmla="*/ 1328162 h 3503388"/>
              <a:gd name="connsiteX4213" fmla="*/ 1469910 w 3716836"/>
              <a:gd name="connsiteY4213" fmla="*/ 1334285 h 3503388"/>
              <a:gd name="connsiteX4214" fmla="*/ 1473780 w 3716836"/>
              <a:gd name="connsiteY4214" fmla="*/ 1334983 h 3503388"/>
              <a:gd name="connsiteX4215" fmla="*/ 1478718 w 3716836"/>
              <a:gd name="connsiteY4215" fmla="*/ 1333826 h 3503388"/>
              <a:gd name="connsiteX4216" fmla="*/ 1514591 w 3716836"/>
              <a:gd name="connsiteY4216" fmla="*/ 1325324 h 3503388"/>
              <a:gd name="connsiteX4217" fmla="*/ 1554332 w 3716836"/>
              <a:gd name="connsiteY4217" fmla="*/ 1336001 h 3503388"/>
              <a:gd name="connsiteX4218" fmla="*/ 1588590 w 3716836"/>
              <a:gd name="connsiteY4218" fmla="*/ 1375890 h 3503388"/>
              <a:gd name="connsiteX4219" fmla="*/ 1594993 w 3716836"/>
              <a:gd name="connsiteY4219" fmla="*/ 1382201 h 3503388"/>
              <a:gd name="connsiteX4220" fmla="*/ 1598895 w 3716836"/>
              <a:gd name="connsiteY4220" fmla="*/ 1382913 h 3503388"/>
              <a:gd name="connsiteX4221" fmla="*/ 1603969 w 3716836"/>
              <a:gd name="connsiteY4221" fmla="*/ 1381684 h 3503388"/>
              <a:gd name="connsiteX4222" fmla="*/ 1639845 w 3716836"/>
              <a:gd name="connsiteY4222" fmla="*/ 1372931 h 3503388"/>
              <a:gd name="connsiteX4223" fmla="*/ 1678637 w 3716836"/>
              <a:gd name="connsiteY4223" fmla="*/ 1383358 h 3503388"/>
              <a:gd name="connsiteX4224" fmla="*/ 1713181 w 3716836"/>
              <a:gd name="connsiteY4224" fmla="*/ 1425212 h 3503388"/>
              <a:gd name="connsiteX4225" fmla="*/ 1719678 w 3716836"/>
              <a:gd name="connsiteY4225" fmla="*/ 1431957 h 3503388"/>
              <a:gd name="connsiteX4226" fmla="*/ 1723650 w 3716836"/>
              <a:gd name="connsiteY4226" fmla="*/ 1432689 h 3503388"/>
              <a:gd name="connsiteX4227" fmla="*/ 1729017 w 3716836"/>
              <a:gd name="connsiteY4227" fmla="*/ 1431301 h 3503388"/>
              <a:gd name="connsiteX4228" fmla="*/ 1765236 w 3716836"/>
              <a:gd name="connsiteY4228" fmla="*/ 1421927 h 3503388"/>
              <a:gd name="connsiteX4229" fmla="*/ 1802270 w 3716836"/>
              <a:gd name="connsiteY4229" fmla="*/ 1431886 h 3503388"/>
              <a:gd name="connsiteX4230" fmla="*/ 1835454 w 3716836"/>
              <a:gd name="connsiteY4230" fmla="*/ 1472485 h 3503388"/>
              <a:gd name="connsiteX4231" fmla="*/ 1842164 w 3716836"/>
              <a:gd name="connsiteY4231" fmla="*/ 1479334 h 3503388"/>
              <a:gd name="connsiteX4232" fmla="*/ 1845937 w 3716836"/>
              <a:gd name="connsiteY4232" fmla="*/ 1479996 h 3503388"/>
              <a:gd name="connsiteX4233" fmla="*/ 1851705 w 3716836"/>
              <a:gd name="connsiteY4233" fmla="*/ 1478378 h 3503388"/>
              <a:gd name="connsiteX4234" fmla="*/ 1890511 w 3716836"/>
              <a:gd name="connsiteY4234" fmla="*/ 1467526 h 3503388"/>
              <a:gd name="connsiteX4235" fmla="*/ 1927587 w 3716836"/>
              <a:gd name="connsiteY4235" fmla="*/ 1477493 h 3503388"/>
              <a:gd name="connsiteX4236" fmla="*/ 1959014 w 3716836"/>
              <a:gd name="connsiteY4236" fmla="*/ 1513383 h 3503388"/>
              <a:gd name="connsiteX4237" fmla="*/ 1965740 w 3716836"/>
              <a:gd name="connsiteY4237" fmla="*/ 1519648 h 3503388"/>
              <a:gd name="connsiteX4238" fmla="*/ 1969238 w 3716836"/>
              <a:gd name="connsiteY4238" fmla="*/ 1520211 h 3503388"/>
              <a:gd name="connsiteX4239" fmla="*/ 1974880 w 3716836"/>
              <a:gd name="connsiteY4239" fmla="*/ 1518670 h 3503388"/>
              <a:gd name="connsiteX4240" fmla="*/ 1991138 w 3716836"/>
              <a:gd name="connsiteY4240" fmla="*/ 1511361 h 3503388"/>
              <a:gd name="connsiteX4241" fmla="*/ 1998004 w 3716836"/>
              <a:gd name="connsiteY4241" fmla="*/ 1505022 h 3503388"/>
              <a:gd name="connsiteX4242" fmla="*/ 1997578 w 3716836"/>
              <a:gd name="connsiteY4242" fmla="*/ 1495690 h 3503388"/>
              <a:gd name="connsiteX4243" fmla="*/ 1998900 w 3716836"/>
              <a:gd name="connsiteY4243" fmla="*/ 1426211 h 3503388"/>
              <a:gd name="connsiteX4244" fmla="*/ 2039477 w 3716836"/>
              <a:gd name="connsiteY4244" fmla="*/ 1393564 h 3503388"/>
              <a:gd name="connsiteX4245" fmla="*/ 2046563 w 3716836"/>
              <a:gd name="connsiteY4245" fmla="*/ 1386722 h 3503388"/>
              <a:gd name="connsiteX4246" fmla="*/ 2045388 w 3716836"/>
              <a:gd name="connsiteY4246" fmla="*/ 1376936 h 3503388"/>
              <a:gd name="connsiteX4247" fmla="*/ 2043348 w 3716836"/>
              <a:gd name="connsiteY4247" fmla="*/ 1300218 h 3503388"/>
              <a:gd name="connsiteX4248" fmla="*/ 2079346 w 3716836"/>
              <a:gd name="connsiteY4248" fmla="*/ 1268937 h 3503388"/>
              <a:gd name="connsiteX4249" fmla="*/ 2085707 w 3716836"/>
              <a:gd name="connsiteY4249" fmla="*/ 1262144 h 3503388"/>
              <a:gd name="connsiteX4250" fmla="*/ 2084640 w 3716836"/>
              <a:gd name="connsiteY4250" fmla="*/ 1252895 h 3503388"/>
              <a:gd name="connsiteX4251" fmla="*/ 2083716 w 3716836"/>
              <a:gd name="connsiteY4251" fmla="*/ 1171880 h 3503388"/>
              <a:gd name="connsiteX4252" fmla="*/ 2122644 w 3716836"/>
              <a:gd name="connsiteY4252" fmla="*/ 1138082 h 3503388"/>
              <a:gd name="connsiteX4253" fmla="*/ 2128869 w 3716836"/>
              <a:gd name="connsiteY4253" fmla="*/ 1131659 h 3503388"/>
              <a:gd name="connsiteX4254" fmla="*/ 2128314 w 3716836"/>
              <a:gd name="connsiteY4254" fmla="*/ 1122731 h 3503388"/>
              <a:gd name="connsiteX4255" fmla="*/ 2120259 w 3716836"/>
              <a:gd name="connsiteY4255" fmla="*/ 1097625 h 3503388"/>
              <a:gd name="connsiteX4256" fmla="*/ 2113961 w 3716836"/>
              <a:gd name="connsiteY4256" fmla="*/ 1089172 h 3503388"/>
              <a:gd name="connsiteX4257" fmla="*/ 2109303 w 3716836"/>
              <a:gd name="connsiteY4257" fmla="*/ 1088145 h 3503388"/>
              <a:gd name="connsiteX4258" fmla="*/ 2103441 w 3716836"/>
              <a:gd name="connsiteY4258" fmla="*/ 1089827 h 3503388"/>
              <a:gd name="connsiteX4259" fmla="*/ 2072725 w 3716836"/>
              <a:gd name="connsiteY4259" fmla="*/ 1098614 h 3503388"/>
              <a:gd name="connsiteX4260" fmla="*/ 2043854 w 3716836"/>
              <a:gd name="connsiteY4260" fmla="*/ 1090852 h 3503388"/>
              <a:gd name="connsiteX4261" fmla="*/ 2022649 w 3716836"/>
              <a:gd name="connsiteY4261" fmla="*/ 1011713 h 3503388"/>
              <a:gd name="connsiteX4262" fmla="*/ 2072875 w 3716836"/>
              <a:gd name="connsiteY4262" fmla="*/ 982726 h 3503388"/>
              <a:gd name="connsiteX4263" fmla="*/ 2101791 w 3716836"/>
              <a:gd name="connsiteY4263" fmla="*/ 990503 h 3503388"/>
              <a:gd name="connsiteX4264" fmla="*/ 2127841 w 3716836"/>
              <a:gd name="connsiteY4264" fmla="*/ 1022747 h 3503388"/>
              <a:gd name="connsiteX4265" fmla="*/ 2135474 w 3716836"/>
              <a:gd name="connsiteY4265" fmla="*/ 1030000 h 3503388"/>
              <a:gd name="connsiteX4266" fmla="*/ 2138365 w 3716836"/>
              <a:gd name="connsiteY4266" fmla="*/ 1030383 h 3503388"/>
              <a:gd name="connsiteX4267" fmla="*/ 2145720 w 3716836"/>
              <a:gd name="connsiteY4267" fmla="*/ 1027586 h 3503388"/>
              <a:gd name="connsiteX4268" fmla="*/ 2188686 w 3716836"/>
              <a:gd name="connsiteY4268" fmla="*/ 1008113 h 3503388"/>
              <a:gd name="connsiteX4269" fmla="*/ 2197352 w 3716836"/>
              <a:gd name="connsiteY4269" fmla="*/ 1001830 h 3503388"/>
              <a:gd name="connsiteX4270" fmla="*/ 2196647 w 3716836"/>
              <a:gd name="connsiteY4270" fmla="*/ 991152 h 3503388"/>
              <a:gd name="connsiteX4271" fmla="*/ 2189732 w 3716836"/>
              <a:gd name="connsiteY4271" fmla="*/ 975446 h 3503388"/>
              <a:gd name="connsiteX4272" fmla="*/ 2195322 w 3716836"/>
              <a:gd name="connsiteY4272" fmla="*/ 933013 h 3503388"/>
              <a:gd name="connsiteX4273" fmla="*/ 2243801 w 3716836"/>
              <a:gd name="connsiteY4273" fmla="*/ 905038 h 3503388"/>
              <a:gd name="connsiteX4274" fmla="*/ 3472334 w 3716836"/>
              <a:gd name="connsiteY4274" fmla="*/ 891220 h 3503388"/>
              <a:gd name="connsiteX4275" fmla="*/ 3466926 w 3716836"/>
              <a:gd name="connsiteY4275" fmla="*/ 892629 h 3503388"/>
              <a:gd name="connsiteX4276" fmla="*/ 3457113 w 3716836"/>
              <a:gd name="connsiteY4276" fmla="*/ 897274 h 3503388"/>
              <a:gd name="connsiteX4277" fmla="*/ 3450749 w 3716836"/>
              <a:gd name="connsiteY4277" fmla="*/ 903788 h 3503388"/>
              <a:gd name="connsiteX4278" fmla="*/ 3451422 w 3716836"/>
              <a:gd name="connsiteY4278" fmla="*/ 912870 h 3503388"/>
              <a:gd name="connsiteX4279" fmla="*/ 3455948 w 3716836"/>
              <a:gd name="connsiteY4279" fmla="*/ 922773 h 3503388"/>
              <a:gd name="connsiteX4280" fmla="*/ 3462480 w 3716836"/>
              <a:gd name="connsiteY4280" fmla="*/ 929273 h 3503388"/>
              <a:gd name="connsiteX4281" fmla="*/ 3466312 w 3716836"/>
              <a:gd name="connsiteY4281" fmla="*/ 929956 h 3503388"/>
              <a:gd name="connsiteX4282" fmla="*/ 3471669 w 3716836"/>
              <a:gd name="connsiteY4282" fmla="*/ 928575 h 3503388"/>
              <a:gd name="connsiteX4283" fmla="*/ 3481650 w 3716836"/>
              <a:gd name="connsiteY4283" fmla="*/ 923966 h 3503388"/>
              <a:gd name="connsiteX4284" fmla="*/ 3488153 w 3716836"/>
              <a:gd name="connsiteY4284" fmla="*/ 917375 h 3503388"/>
              <a:gd name="connsiteX4285" fmla="*/ 3487368 w 3716836"/>
              <a:gd name="connsiteY4285" fmla="*/ 908139 h 3503388"/>
              <a:gd name="connsiteX4286" fmla="*/ 3482636 w 3716836"/>
              <a:gd name="connsiteY4286" fmla="*/ 898236 h 3503388"/>
              <a:gd name="connsiteX4287" fmla="*/ 3476052 w 3716836"/>
              <a:gd name="connsiteY4287" fmla="*/ 891861 h 3503388"/>
              <a:gd name="connsiteX4288" fmla="*/ 3472334 w 3716836"/>
              <a:gd name="connsiteY4288" fmla="*/ 891220 h 3503388"/>
              <a:gd name="connsiteX4289" fmla="*/ 2540027 w 3716836"/>
              <a:gd name="connsiteY4289" fmla="*/ 885738 h 3503388"/>
              <a:gd name="connsiteX4290" fmla="*/ 2560552 w 3716836"/>
              <a:gd name="connsiteY4290" fmla="*/ 891262 h 3503388"/>
              <a:gd name="connsiteX4291" fmla="*/ 2579715 w 3716836"/>
              <a:gd name="connsiteY4291" fmla="*/ 916230 h 3503388"/>
              <a:gd name="connsiteX4292" fmla="*/ 2575607 w 3716836"/>
              <a:gd name="connsiteY4292" fmla="*/ 947441 h 3503388"/>
              <a:gd name="connsiteX4293" fmla="*/ 2539950 w 3716836"/>
              <a:gd name="connsiteY4293" fmla="*/ 968016 h 3503388"/>
              <a:gd name="connsiteX4294" fmla="*/ 2519424 w 3716836"/>
              <a:gd name="connsiteY4294" fmla="*/ 962499 h 3503388"/>
              <a:gd name="connsiteX4295" fmla="*/ 2504373 w 3716836"/>
              <a:gd name="connsiteY4295" fmla="*/ 906306 h 3503388"/>
              <a:gd name="connsiteX4296" fmla="*/ 2540027 w 3716836"/>
              <a:gd name="connsiteY4296" fmla="*/ 885738 h 3503388"/>
              <a:gd name="connsiteX4297" fmla="*/ 3048944 w 3716836"/>
              <a:gd name="connsiteY4297" fmla="*/ 884148 h 3503388"/>
              <a:gd name="connsiteX4298" fmla="*/ 3043936 w 3716836"/>
              <a:gd name="connsiteY4298" fmla="*/ 885349 h 3503388"/>
              <a:gd name="connsiteX4299" fmla="*/ 3036968 w 3716836"/>
              <a:gd name="connsiteY4299" fmla="*/ 888467 h 3503388"/>
              <a:gd name="connsiteX4300" fmla="*/ 3030681 w 3716836"/>
              <a:gd name="connsiteY4300" fmla="*/ 894778 h 3503388"/>
              <a:gd name="connsiteX4301" fmla="*/ 3031082 w 3716836"/>
              <a:gd name="connsiteY4301" fmla="*/ 903684 h 3503388"/>
              <a:gd name="connsiteX4302" fmla="*/ 3031083 w 3716836"/>
              <a:gd name="connsiteY4302" fmla="*/ 903683 h 3503388"/>
              <a:gd name="connsiteX4303" fmla="*/ 3034054 w 3716836"/>
              <a:gd name="connsiteY4303" fmla="*/ 910442 h 3503388"/>
              <a:gd name="connsiteX4304" fmla="*/ 3040575 w 3716836"/>
              <a:gd name="connsiteY4304" fmla="*/ 916851 h 3503388"/>
              <a:gd name="connsiteX4305" fmla="*/ 3044383 w 3716836"/>
              <a:gd name="connsiteY4305" fmla="*/ 917527 h 3503388"/>
              <a:gd name="connsiteX4306" fmla="*/ 3049697 w 3716836"/>
              <a:gd name="connsiteY4306" fmla="*/ 916167 h 3503388"/>
              <a:gd name="connsiteX4307" fmla="*/ 3056832 w 3716836"/>
              <a:gd name="connsiteY4307" fmla="*/ 912729 h 3503388"/>
              <a:gd name="connsiteX4308" fmla="*/ 3062997 w 3716836"/>
              <a:gd name="connsiteY4308" fmla="*/ 906167 h 3503388"/>
              <a:gd name="connsiteX4309" fmla="*/ 3062244 w 3716836"/>
              <a:gd name="connsiteY4309" fmla="*/ 897191 h 3503388"/>
              <a:gd name="connsiteX4310" fmla="*/ 3059088 w 3716836"/>
              <a:gd name="connsiteY4310" fmla="*/ 890788 h 3503388"/>
              <a:gd name="connsiteX4311" fmla="*/ 3052685 w 3716836"/>
              <a:gd name="connsiteY4311" fmla="*/ 884797 h 3503388"/>
              <a:gd name="connsiteX4312" fmla="*/ 3048944 w 3716836"/>
              <a:gd name="connsiteY4312" fmla="*/ 884148 h 3503388"/>
              <a:gd name="connsiteX4313" fmla="*/ 2118474 w 3716836"/>
              <a:gd name="connsiteY4313" fmla="*/ 873554 h 3503388"/>
              <a:gd name="connsiteX4314" fmla="*/ 2139335 w 3716836"/>
              <a:gd name="connsiteY4314" fmla="*/ 879161 h 3503388"/>
              <a:gd name="connsiteX4315" fmla="*/ 2154633 w 3716836"/>
              <a:gd name="connsiteY4315" fmla="*/ 936267 h 3503388"/>
              <a:gd name="connsiteX4316" fmla="*/ 2118397 w 3716836"/>
              <a:gd name="connsiteY4316" fmla="*/ 957170 h 3503388"/>
              <a:gd name="connsiteX4317" fmla="*/ 2097537 w 3716836"/>
              <a:gd name="connsiteY4317" fmla="*/ 951570 h 3503388"/>
              <a:gd name="connsiteX4318" fmla="*/ 2078057 w 3716836"/>
              <a:gd name="connsiteY4318" fmla="*/ 926175 h 3503388"/>
              <a:gd name="connsiteX4319" fmla="*/ 2082235 w 3716836"/>
              <a:gd name="connsiteY4319" fmla="*/ 894456 h 3503388"/>
              <a:gd name="connsiteX4320" fmla="*/ 2118474 w 3716836"/>
              <a:gd name="connsiteY4320" fmla="*/ 873554 h 3503388"/>
              <a:gd name="connsiteX4321" fmla="*/ 1993130 w 3716836"/>
              <a:gd name="connsiteY4321" fmla="*/ 855175 h 3503388"/>
              <a:gd name="connsiteX4322" fmla="*/ 2000405 w 3716836"/>
              <a:gd name="connsiteY4322" fmla="*/ 857136 h 3503388"/>
              <a:gd name="connsiteX4323" fmla="*/ 2007191 w 3716836"/>
              <a:gd name="connsiteY4323" fmla="*/ 865972 h 3503388"/>
              <a:gd name="connsiteX4324" fmla="*/ 2005737 w 3716836"/>
              <a:gd name="connsiteY4324" fmla="*/ 877028 h 3503388"/>
              <a:gd name="connsiteX4325" fmla="*/ 1993110 w 3716836"/>
              <a:gd name="connsiteY4325" fmla="*/ 884322 h 3503388"/>
              <a:gd name="connsiteX4326" fmla="*/ 1985838 w 3716836"/>
              <a:gd name="connsiteY4326" fmla="*/ 882363 h 3503388"/>
              <a:gd name="connsiteX4327" fmla="*/ 1979045 w 3716836"/>
              <a:gd name="connsiteY4327" fmla="*/ 873518 h 3503388"/>
              <a:gd name="connsiteX4328" fmla="*/ 1980506 w 3716836"/>
              <a:gd name="connsiteY4328" fmla="*/ 862458 h 3503388"/>
              <a:gd name="connsiteX4329" fmla="*/ 1993130 w 3716836"/>
              <a:gd name="connsiteY4329" fmla="*/ 855175 h 3503388"/>
              <a:gd name="connsiteX4330" fmla="*/ 3346238 w 3716836"/>
              <a:gd name="connsiteY4330" fmla="*/ 847197 h 3503388"/>
              <a:gd name="connsiteX4331" fmla="*/ 3340990 w 3716836"/>
              <a:gd name="connsiteY4331" fmla="*/ 848522 h 3503388"/>
              <a:gd name="connsiteX4332" fmla="*/ 3333373 w 3716836"/>
              <a:gd name="connsiteY4332" fmla="*/ 852114 h 3503388"/>
              <a:gd name="connsiteX4333" fmla="*/ 3327177 w 3716836"/>
              <a:gd name="connsiteY4333" fmla="*/ 858558 h 3503388"/>
              <a:gd name="connsiteX4334" fmla="*/ 3327766 w 3716836"/>
              <a:gd name="connsiteY4334" fmla="*/ 867478 h 3503388"/>
              <a:gd name="connsiteX4335" fmla="*/ 3327765 w 3716836"/>
              <a:gd name="connsiteY4335" fmla="*/ 867479 h 3503388"/>
              <a:gd name="connsiteX4336" fmla="*/ 3331360 w 3716836"/>
              <a:gd name="connsiteY4336" fmla="*/ 875403 h 3503388"/>
              <a:gd name="connsiteX4337" fmla="*/ 3337794 w 3716836"/>
              <a:gd name="connsiteY4337" fmla="*/ 881750 h 3503388"/>
              <a:gd name="connsiteX4338" fmla="*/ 3341676 w 3716836"/>
              <a:gd name="connsiteY4338" fmla="*/ 882453 h 3503388"/>
              <a:gd name="connsiteX4339" fmla="*/ 3346816 w 3716836"/>
              <a:gd name="connsiteY4339" fmla="*/ 881190 h 3503388"/>
              <a:gd name="connsiteX4340" fmla="*/ 3354596 w 3716836"/>
              <a:gd name="connsiteY4340" fmla="*/ 877634 h 3503388"/>
              <a:gd name="connsiteX4341" fmla="*/ 3360943 w 3716836"/>
              <a:gd name="connsiteY4341" fmla="*/ 871113 h 3503388"/>
              <a:gd name="connsiteX4342" fmla="*/ 3360256 w 3716836"/>
              <a:gd name="connsiteY4342" fmla="*/ 862033 h 3503388"/>
              <a:gd name="connsiteX4343" fmla="*/ 3356490 w 3716836"/>
              <a:gd name="connsiteY4343" fmla="*/ 854095 h 3503388"/>
              <a:gd name="connsiteX4344" fmla="*/ 3349983 w 3716836"/>
              <a:gd name="connsiteY4344" fmla="*/ 847846 h 3503388"/>
              <a:gd name="connsiteX4345" fmla="*/ 3346238 w 3716836"/>
              <a:gd name="connsiteY4345" fmla="*/ 847197 h 3503388"/>
              <a:gd name="connsiteX4346" fmla="*/ 2414714 w 3716836"/>
              <a:gd name="connsiteY4346" fmla="*/ 843493 h 3503388"/>
              <a:gd name="connsiteX4347" fmla="*/ 2433559 w 3716836"/>
              <a:gd name="connsiteY4347" fmla="*/ 848556 h 3503388"/>
              <a:gd name="connsiteX4348" fmla="*/ 2447382 w 3716836"/>
              <a:gd name="connsiteY4348" fmla="*/ 900140 h 3503388"/>
              <a:gd name="connsiteX4349" fmla="*/ 2447383 w 3716836"/>
              <a:gd name="connsiteY4349" fmla="*/ 900140 h 3503388"/>
              <a:gd name="connsiteX4350" fmla="*/ 2414645 w 3716836"/>
              <a:gd name="connsiteY4350" fmla="*/ 919040 h 3503388"/>
              <a:gd name="connsiteX4351" fmla="*/ 2395796 w 3716836"/>
              <a:gd name="connsiteY4351" fmla="*/ 913969 h 3503388"/>
              <a:gd name="connsiteX4352" fmla="*/ 2378196 w 3716836"/>
              <a:gd name="connsiteY4352" fmla="*/ 891037 h 3503388"/>
              <a:gd name="connsiteX4353" fmla="*/ 2381969 w 3716836"/>
              <a:gd name="connsiteY4353" fmla="*/ 862387 h 3503388"/>
              <a:gd name="connsiteX4354" fmla="*/ 2414714 w 3716836"/>
              <a:gd name="connsiteY4354" fmla="*/ 843493 h 3503388"/>
              <a:gd name="connsiteX4355" fmla="*/ 2923265 w 3716836"/>
              <a:gd name="connsiteY4355" fmla="*/ 840201 h 3503388"/>
              <a:gd name="connsiteX4356" fmla="*/ 2918355 w 3716836"/>
              <a:gd name="connsiteY4356" fmla="*/ 841345 h 3503388"/>
              <a:gd name="connsiteX4357" fmla="*/ 2911105 w 3716836"/>
              <a:gd name="connsiteY4357" fmla="*/ 844504 h 3503388"/>
              <a:gd name="connsiteX4358" fmla="*/ 2904734 w 3716836"/>
              <a:gd name="connsiteY4358" fmla="*/ 850746 h 3503388"/>
              <a:gd name="connsiteX4359" fmla="*/ 2905037 w 3716836"/>
              <a:gd name="connsiteY4359" fmla="*/ 859667 h 3503388"/>
              <a:gd name="connsiteX4360" fmla="*/ 2907433 w 3716836"/>
              <a:gd name="connsiteY4360" fmla="*/ 865190 h 3503388"/>
              <a:gd name="connsiteX4361" fmla="*/ 2914030 w 3716836"/>
              <a:gd name="connsiteY4361" fmla="*/ 871614 h 3503388"/>
              <a:gd name="connsiteX4362" fmla="*/ 2917755 w 3716836"/>
              <a:gd name="connsiteY4362" fmla="*/ 872256 h 3503388"/>
              <a:gd name="connsiteX4363" fmla="*/ 2923205 w 3716836"/>
              <a:gd name="connsiteY4363" fmla="*/ 870826 h 3503388"/>
              <a:gd name="connsiteX4364" fmla="*/ 2930532 w 3716836"/>
              <a:gd name="connsiteY4364" fmla="*/ 867165 h 3503388"/>
              <a:gd name="connsiteX4365" fmla="*/ 2936583 w 3716836"/>
              <a:gd name="connsiteY4365" fmla="*/ 860623 h 3503388"/>
              <a:gd name="connsiteX4366" fmla="*/ 2935853 w 3716836"/>
              <a:gd name="connsiteY4366" fmla="*/ 851743 h 3503388"/>
              <a:gd name="connsiteX4367" fmla="*/ 2933346 w 3716836"/>
              <a:gd name="connsiteY4367" fmla="*/ 846700 h 3503388"/>
              <a:gd name="connsiteX4368" fmla="*/ 2926985 w 3716836"/>
              <a:gd name="connsiteY4368" fmla="*/ 840843 h 3503388"/>
              <a:gd name="connsiteX4369" fmla="*/ 2923265 w 3716836"/>
              <a:gd name="connsiteY4369" fmla="*/ 840201 h 3503388"/>
              <a:gd name="connsiteX4370" fmla="*/ 3644032 w 3716836"/>
              <a:gd name="connsiteY4370" fmla="*/ 809962 h 3503388"/>
              <a:gd name="connsiteX4371" fmla="*/ 3638442 w 3716836"/>
              <a:gd name="connsiteY4371" fmla="*/ 811474 h 3503388"/>
              <a:gd name="connsiteX4372" fmla="*/ 3626732 w 3716836"/>
              <a:gd name="connsiteY4372" fmla="*/ 817053 h 3503388"/>
              <a:gd name="connsiteX4373" fmla="*/ 3626732 w 3716836"/>
              <a:gd name="connsiteY4373" fmla="*/ 817055 h 3503388"/>
              <a:gd name="connsiteX4374" fmla="*/ 3620249 w 3716836"/>
              <a:gd name="connsiteY4374" fmla="*/ 823616 h 3503388"/>
              <a:gd name="connsiteX4375" fmla="*/ 3620988 w 3716836"/>
              <a:gd name="connsiteY4375" fmla="*/ 832816 h 3503388"/>
              <a:gd name="connsiteX4376" fmla="*/ 3626344 w 3716836"/>
              <a:gd name="connsiteY4376" fmla="*/ 844659 h 3503388"/>
              <a:gd name="connsiteX4377" fmla="*/ 3632911 w 3716836"/>
              <a:gd name="connsiteY4377" fmla="*/ 851347 h 3503388"/>
              <a:gd name="connsiteX4378" fmla="*/ 3636781 w 3716836"/>
              <a:gd name="connsiteY4378" fmla="*/ 852045 h 3503388"/>
              <a:gd name="connsiteX4379" fmla="*/ 3642253 w 3716836"/>
              <a:gd name="connsiteY4379" fmla="*/ 850601 h 3503388"/>
              <a:gd name="connsiteX4380" fmla="*/ 3654266 w 3716836"/>
              <a:gd name="connsiteY4380" fmla="*/ 845119 h 3503388"/>
              <a:gd name="connsiteX4381" fmla="*/ 3660986 w 3716836"/>
              <a:gd name="connsiteY4381" fmla="*/ 838451 h 3503388"/>
              <a:gd name="connsiteX4382" fmla="*/ 3660100 w 3716836"/>
              <a:gd name="connsiteY4382" fmla="*/ 829030 h 3503388"/>
              <a:gd name="connsiteX4383" fmla="*/ 3654395 w 3716836"/>
              <a:gd name="connsiteY4383" fmla="*/ 817146 h 3503388"/>
              <a:gd name="connsiteX4384" fmla="*/ 3647739 w 3716836"/>
              <a:gd name="connsiteY4384" fmla="*/ 810596 h 3503388"/>
              <a:gd name="connsiteX4385" fmla="*/ 3644032 w 3716836"/>
              <a:gd name="connsiteY4385" fmla="*/ 809962 h 3503388"/>
              <a:gd name="connsiteX4386" fmla="*/ 3220523 w 3716836"/>
              <a:gd name="connsiteY4386" fmla="*/ 803398 h 3503388"/>
              <a:gd name="connsiteX4387" fmla="*/ 3215408 w 3716836"/>
              <a:gd name="connsiteY4387" fmla="*/ 804647 h 3503388"/>
              <a:gd name="connsiteX4388" fmla="*/ 3209553 w 3716836"/>
              <a:gd name="connsiteY4388" fmla="*/ 807395 h 3503388"/>
              <a:gd name="connsiteX4389" fmla="*/ 3203450 w 3716836"/>
              <a:gd name="connsiteY4389" fmla="*/ 813769 h 3503388"/>
              <a:gd name="connsiteX4390" fmla="*/ 3203945 w 3716836"/>
              <a:gd name="connsiteY4390" fmla="*/ 822579 h 3503388"/>
              <a:gd name="connsiteX4391" fmla="*/ 3203944 w 3716836"/>
              <a:gd name="connsiteY4391" fmla="*/ 822577 h 3503388"/>
              <a:gd name="connsiteX4392" fmla="*/ 3206500 w 3716836"/>
              <a:gd name="connsiteY4392" fmla="*/ 828200 h 3503388"/>
              <a:gd name="connsiteX4393" fmla="*/ 3212882 w 3716836"/>
              <a:gd name="connsiteY4393" fmla="*/ 834393 h 3503388"/>
              <a:gd name="connsiteX4394" fmla="*/ 3216753 w 3716836"/>
              <a:gd name="connsiteY4394" fmla="*/ 835091 h 3503388"/>
              <a:gd name="connsiteX4395" fmla="*/ 3221765 w 3716836"/>
              <a:gd name="connsiteY4395" fmla="*/ 833891 h 3503388"/>
              <a:gd name="connsiteX4396" fmla="*/ 3227731 w 3716836"/>
              <a:gd name="connsiteY4396" fmla="*/ 831177 h 3503388"/>
              <a:gd name="connsiteX4397" fmla="*/ 3233959 w 3716836"/>
              <a:gd name="connsiteY4397" fmla="*/ 824734 h 3503388"/>
              <a:gd name="connsiteX4398" fmla="*/ 3233384 w 3716836"/>
              <a:gd name="connsiteY4398" fmla="*/ 815799 h 3503388"/>
              <a:gd name="connsiteX4399" fmla="*/ 3230716 w 3716836"/>
              <a:gd name="connsiteY4399" fmla="*/ 810150 h 3503388"/>
              <a:gd name="connsiteX4400" fmla="*/ 3224265 w 3716836"/>
              <a:gd name="connsiteY4400" fmla="*/ 804047 h 3503388"/>
              <a:gd name="connsiteX4401" fmla="*/ 3220523 w 3716836"/>
              <a:gd name="connsiteY4401" fmla="*/ 803398 h 3503388"/>
              <a:gd name="connsiteX4402" fmla="*/ 2289393 w 3716836"/>
              <a:gd name="connsiteY4402" fmla="*/ 801585 h 3503388"/>
              <a:gd name="connsiteX4403" fmla="*/ 2306390 w 3716836"/>
              <a:gd name="connsiteY4403" fmla="*/ 806152 h 3503388"/>
              <a:gd name="connsiteX4404" fmla="*/ 2322247 w 3716836"/>
              <a:gd name="connsiteY4404" fmla="*/ 826845 h 3503388"/>
              <a:gd name="connsiteX4405" fmla="*/ 2318864 w 3716836"/>
              <a:gd name="connsiteY4405" fmla="*/ 852685 h 3503388"/>
              <a:gd name="connsiteX4406" fmla="*/ 2289331 w 3716836"/>
              <a:gd name="connsiteY4406" fmla="*/ 869732 h 3503388"/>
              <a:gd name="connsiteX4407" fmla="*/ 2272324 w 3716836"/>
              <a:gd name="connsiteY4407" fmla="*/ 865164 h 3503388"/>
              <a:gd name="connsiteX4408" fmla="*/ 2256453 w 3716836"/>
              <a:gd name="connsiteY4408" fmla="*/ 844469 h 3503388"/>
              <a:gd name="connsiteX4409" fmla="*/ 2259857 w 3716836"/>
              <a:gd name="connsiteY4409" fmla="*/ 818622 h 3503388"/>
              <a:gd name="connsiteX4410" fmla="*/ 2289393 w 3716836"/>
              <a:gd name="connsiteY4410" fmla="*/ 801585 h 3503388"/>
              <a:gd name="connsiteX4411" fmla="*/ 2796909 w 3716836"/>
              <a:gd name="connsiteY4411" fmla="*/ 795488 h 3503388"/>
              <a:gd name="connsiteX4412" fmla="*/ 2792118 w 3716836"/>
              <a:gd name="connsiteY4412" fmla="*/ 796576 h 3503388"/>
              <a:gd name="connsiteX4413" fmla="*/ 2783400 w 3716836"/>
              <a:gd name="connsiteY4413" fmla="*/ 800168 h 3503388"/>
              <a:gd name="connsiteX4414" fmla="*/ 2776808 w 3716836"/>
              <a:gd name="connsiteY4414" fmla="*/ 806360 h 3503388"/>
              <a:gd name="connsiteX4415" fmla="*/ 2777035 w 3716836"/>
              <a:gd name="connsiteY4415" fmla="*/ 815399 h 3503388"/>
              <a:gd name="connsiteX4416" fmla="*/ 2777035 w 3716836"/>
              <a:gd name="connsiteY4416" fmla="*/ 815401 h 3503388"/>
              <a:gd name="connsiteX4417" fmla="*/ 2779849 w 3716836"/>
              <a:gd name="connsiteY4417" fmla="*/ 822138 h 3503388"/>
              <a:gd name="connsiteX4418" fmla="*/ 2786615 w 3716836"/>
              <a:gd name="connsiteY4418" fmla="*/ 828835 h 3503388"/>
              <a:gd name="connsiteX4419" fmla="*/ 2790262 w 3716836"/>
              <a:gd name="connsiteY4419" fmla="*/ 829447 h 3503388"/>
              <a:gd name="connsiteX4420" fmla="*/ 2796072 w 3716836"/>
              <a:gd name="connsiteY4420" fmla="*/ 827802 h 3503388"/>
              <a:gd name="connsiteX4421" fmla="*/ 2804777 w 3716836"/>
              <a:gd name="connsiteY4421" fmla="*/ 823177 h 3503388"/>
              <a:gd name="connsiteX4422" fmla="*/ 2810733 w 3716836"/>
              <a:gd name="connsiteY4422" fmla="*/ 816558 h 3503388"/>
              <a:gd name="connsiteX4423" fmla="*/ 2809892 w 3716836"/>
              <a:gd name="connsiteY4423" fmla="*/ 807693 h 3503388"/>
              <a:gd name="connsiteX4424" fmla="*/ 2806970 w 3716836"/>
              <a:gd name="connsiteY4424" fmla="*/ 801939 h 3503388"/>
              <a:gd name="connsiteX4425" fmla="*/ 2800669 w 3716836"/>
              <a:gd name="connsiteY4425" fmla="*/ 796144 h 3503388"/>
              <a:gd name="connsiteX4426" fmla="*/ 2796909 w 3716836"/>
              <a:gd name="connsiteY4426" fmla="*/ 795488 h 3503388"/>
              <a:gd name="connsiteX4427" fmla="*/ 3517656 w 3716836"/>
              <a:gd name="connsiteY4427" fmla="*/ 766063 h 3503388"/>
              <a:gd name="connsiteX4428" fmla="*/ 3512279 w 3716836"/>
              <a:gd name="connsiteY4428" fmla="*/ 767459 h 3503388"/>
              <a:gd name="connsiteX4429" fmla="*/ 3503000 w 3716836"/>
              <a:gd name="connsiteY4429" fmla="*/ 771845 h 3503388"/>
              <a:gd name="connsiteX4430" fmla="*/ 3502998 w 3716836"/>
              <a:gd name="connsiteY4430" fmla="*/ 771845 h 3503388"/>
              <a:gd name="connsiteX4431" fmla="*/ 3496665 w 3716836"/>
              <a:gd name="connsiteY4431" fmla="*/ 778352 h 3503388"/>
              <a:gd name="connsiteX4432" fmla="*/ 3497332 w 3716836"/>
              <a:gd name="connsiteY4432" fmla="*/ 787412 h 3503388"/>
              <a:gd name="connsiteX4433" fmla="*/ 3501736 w 3716836"/>
              <a:gd name="connsiteY4433" fmla="*/ 797031 h 3503388"/>
              <a:gd name="connsiteX4434" fmla="*/ 3508250 w 3716836"/>
              <a:gd name="connsiteY4434" fmla="*/ 803497 h 3503388"/>
              <a:gd name="connsiteX4435" fmla="*/ 3512089 w 3716836"/>
              <a:gd name="connsiteY4435" fmla="*/ 804179 h 3503388"/>
              <a:gd name="connsiteX4436" fmla="*/ 3517397 w 3716836"/>
              <a:gd name="connsiteY4436" fmla="*/ 802827 h 3503388"/>
              <a:gd name="connsiteX4437" fmla="*/ 3526841 w 3716836"/>
              <a:gd name="connsiteY4437" fmla="*/ 798474 h 3503388"/>
              <a:gd name="connsiteX4438" fmla="*/ 3533299 w 3716836"/>
              <a:gd name="connsiteY4438" fmla="*/ 791882 h 3503388"/>
              <a:gd name="connsiteX4439" fmla="*/ 3532529 w 3716836"/>
              <a:gd name="connsiteY4439" fmla="*/ 782690 h 3503388"/>
              <a:gd name="connsiteX4440" fmla="*/ 3527957 w 3716836"/>
              <a:gd name="connsiteY4440" fmla="*/ 773073 h 3503388"/>
              <a:gd name="connsiteX4441" fmla="*/ 3521391 w 3716836"/>
              <a:gd name="connsiteY4441" fmla="*/ 766713 h 3503388"/>
              <a:gd name="connsiteX4442" fmla="*/ 3517656 w 3716836"/>
              <a:gd name="connsiteY4442" fmla="*/ 766063 h 3503388"/>
              <a:gd name="connsiteX4443" fmla="*/ 2164073 w 3716836"/>
              <a:gd name="connsiteY4443" fmla="*/ 764711 h 3503388"/>
              <a:gd name="connsiteX4444" fmla="*/ 2176714 w 3716836"/>
              <a:gd name="connsiteY4444" fmla="*/ 768107 h 3503388"/>
              <a:gd name="connsiteX4445" fmla="*/ 2185980 w 3716836"/>
              <a:gd name="connsiteY4445" fmla="*/ 802707 h 3503388"/>
              <a:gd name="connsiteX4446" fmla="*/ 2164024 w 3716836"/>
              <a:gd name="connsiteY4446" fmla="*/ 815373 h 3503388"/>
              <a:gd name="connsiteX4447" fmla="*/ 2151383 w 3716836"/>
              <a:gd name="connsiteY4447" fmla="*/ 811977 h 3503388"/>
              <a:gd name="connsiteX4448" fmla="*/ 2139583 w 3716836"/>
              <a:gd name="connsiteY4448" fmla="*/ 796606 h 3503388"/>
              <a:gd name="connsiteX4449" fmla="*/ 2142111 w 3716836"/>
              <a:gd name="connsiteY4449" fmla="*/ 777391 h 3503388"/>
              <a:gd name="connsiteX4450" fmla="*/ 2164073 w 3716836"/>
              <a:gd name="connsiteY4450" fmla="*/ 764711 h 3503388"/>
              <a:gd name="connsiteX4451" fmla="*/ 3094508 w 3716836"/>
              <a:gd name="connsiteY4451" fmla="*/ 759626 h 3503388"/>
              <a:gd name="connsiteX4452" fmla="*/ 3089511 w 3716836"/>
              <a:gd name="connsiteY4452" fmla="*/ 760818 h 3503388"/>
              <a:gd name="connsiteX4453" fmla="*/ 3085535 w 3716836"/>
              <a:gd name="connsiteY4453" fmla="*/ 762703 h 3503388"/>
              <a:gd name="connsiteX4454" fmla="*/ 3079635 w 3716836"/>
              <a:gd name="connsiteY4454" fmla="*/ 769014 h 3503388"/>
              <a:gd name="connsiteX4455" fmla="*/ 3080071 w 3716836"/>
              <a:gd name="connsiteY4455" fmla="*/ 777649 h 3503388"/>
              <a:gd name="connsiteX4456" fmla="*/ 3081770 w 3716836"/>
              <a:gd name="connsiteY4456" fmla="*/ 781373 h 3503388"/>
              <a:gd name="connsiteX4457" fmla="*/ 3088134 w 3716836"/>
              <a:gd name="connsiteY4457" fmla="*/ 787434 h 3503388"/>
              <a:gd name="connsiteX4458" fmla="*/ 3091959 w 3716836"/>
              <a:gd name="connsiteY4458" fmla="*/ 788117 h 3503388"/>
              <a:gd name="connsiteX4459" fmla="*/ 3096911 w 3716836"/>
              <a:gd name="connsiteY4459" fmla="*/ 786952 h 3503388"/>
              <a:gd name="connsiteX4460" fmla="*/ 3100901 w 3716836"/>
              <a:gd name="connsiteY4460" fmla="*/ 785104 h 3503388"/>
              <a:gd name="connsiteX4461" fmla="*/ 3106947 w 3716836"/>
              <a:gd name="connsiteY4461" fmla="*/ 778695 h 3503388"/>
              <a:gd name="connsiteX4462" fmla="*/ 3106400 w 3716836"/>
              <a:gd name="connsiteY4462" fmla="*/ 769900 h 3503388"/>
              <a:gd name="connsiteX4463" fmla="*/ 3104607 w 3716836"/>
              <a:gd name="connsiteY4463" fmla="*/ 766162 h 3503388"/>
              <a:gd name="connsiteX4464" fmla="*/ 3098201 w 3716836"/>
              <a:gd name="connsiteY4464" fmla="*/ 760262 h 3503388"/>
              <a:gd name="connsiteX4465" fmla="*/ 3094508 w 3716836"/>
              <a:gd name="connsiteY4465" fmla="*/ 759626 h 3503388"/>
              <a:gd name="connsiteX4466" fmla="*/ 2671276 w 3716836"/>
              <a:gd name="connsiteY4466" fmla="*/ 749980 h 3503388"/>
              <a:gd name="connsiteX4467" fmla="*/ 2666551 w 3716836"/>
              <a:gd name="connsiteY4467" fmla="*/ 751040 h 3503388"/>
              <a:gd name="connsiteX4468" fmla="*/ 2655527 w 3716836"/>
              <a:gd name="connsiteY4468" fmla="*/ 755302 h 3503388"/>
              <a:gd name="connsiteX4469" fmla="*/ 2648640 w 3716836"/>
              <a:gd name="connsiteY4469" fmla="*/ 761481 h 3503388"/>
              <a:gd name="connsiteX4470" fmla="*/ 2648842 w 3716836"/>
              <a:gd name="connsiteY4470" fmla="*/ 770729 h 3503388"/>
              <a:gd name="connsiteX4471" fmla="*/ 2652765 w 3716836"/>
              <a:gd name="connsiteY4471" fmla="*/ 780647 h 3503388"/>
              <a:gd name="connsiteX4472" fmla="*/ 2659680 w 3716836"/>
              <a:gd name="connsiteY4472" fmla="*/ 787818 h 3503388"/>
              <a:gd name="connsiteX4473" fmla="*/ 2663338 w 3716836"/>
              <a:gd name="connsiteY4473" fmla="*/ 788437 h 3503388"/>
              <a:gd name="connsiteX4474" fmla="*/ 2669560 w 3716836"/>
              <a:gd name="connsiteY4474" fmla="*/ 786527 h 3503388"/>
              <a:gd name="connsiteX4475" fmla="*/ 2680659 w 3716836"/>
              <a:gd name="connsiteY4475" fmla="*/ 780334 h 3503388"/>
              <a:gd name="connsiteX4476" fmla="*/ 2686689 w 3716836"/>
              <a:gd name="connsiteY4476" fmla="*/ 773540 h 3503388"/>
              <a:gd name="connsiteX4477" fmla="*/ 2685607 w 3716836"/>
              <a:gd name="connsiteY4477" fmla="*/ 764521 h 3503388"/>
              <a:gd name="connsiteX4478" fmla="*/ 2681336 w 3716836"/>
              <a:gd name="connsiteY4478" fmla="*/ 756432 h 3503388"/>
              <a:gd name="connsiteX4479" fmla="*/ 2675070 w 3716836"/>
              <a:gd name="connsiteY4479" fmla="*/ 750649 h 3503388"/>
              <a:gd name="connsiteX4480" fmla="*/ 2671276 w 3716836"/>
              <a:gd name="connsiteY4480" fmla="*/ 749980 h 3503388"/>
              <a:gd name="connsiteX4481" fmla="*/ 2038739 w 3716836"/>
              <a:gd name="connsiteY4481" fmla="*/ 733565 h 3503388"/>
              <a:gd name="connsiteX4482" fmla="*/ 2044171 w 3716836"/>
              <a:gd name="connsiteY4482" fmla="*/ 735022 h 3503388"/>
              <a:gd name="connsiteX4483" fmla="*/ 2049231 w 3716836"/>
              <a:gd name="connsiteY4483" fmla="*/ 741626 h 3503388"/>
              <a:gd name="connsiteX4484" fmla="*/ 2048144 w 3716836"/>
              <a:gd name="connsiteY4484" fmla="*/ 749869 h 3503388"/>
              <a:gd name="connsiteX4485" fmla="*/ 2038722 w 3716836"/>
              <a:gd name="connsiteY4485" fmla="*/ 755309 h 3503388"/>
              <a:gd name="connsiteX4486" fmla="*/ 2033289 w 3716836"/>
              <a:gd name="connsiteY4486" fmla="*/ 753851 h 3503388"/>
              <a:gd name="connsiteX4487" fmla="*/ 2029316 w 3716836"/>
              <a:gd name="connsiteY4487" fmla="*/ 739003 h 3503388"/>
              <a:gd name="connsiteX4488" fmla="*/ 2038739 w 3716836"/>
              <a:gd name="connsiteY4488" fmla="*/ 733565 h 3503388"/>
              <a:gd name="connsiteX4489" fmla="*/ 3391842 w 3716836"/>
              <a:gd name="connsiteY4489" fmla="*/ 721891 h 3503388"/>
              <a:gd name="connsiteX4490" fmla="*/ 3386608 w 3716836"/>
              <a:gd name="connsiteY4490" fmla="*/ 723202 h 3503388"/>
              <a:gd name="connsiteX4491" fmla="*/ 3379003 w 3716836"/>
              <a:gd name="connsiteY4491" fmla="*/ 726786 h 3503388"/>
              <a:gd name="connsiteX4492" fmla="*/ 3372792 w 3716836"/>
              <a:gd name="connsiteY4492" fmla="*/ 733224 h 3503388"/>
              <a:gd name="connsiteX4493" fmla="*/ 3373361 w 3716836"/>
              <a:gd name="connsiteY4493" fmla="*/ 742142 h 3503388"/>
              <a:gd name="connsiteX4494" fmla="*/ 3376862 w 3716836"/>
              <a:gd name="connsiteY4494" fmla="*/ 749820 h 3503388"/>
              <a:gd name="connsiteX4495" fmla="*/ 3383299 w 3716836"/>
              <a:gd name="connsiteY4495" fmla="*/ 756133 h 3503388"/>
              <a:gd name="connsiteX4496" fmla="*/ 3387160 w 3716836"/>
              <a:gd name="connsiteY4496" fmla="*/ 756822 h 3503388"/>
              <a:gd name="connsiteX4497" fmla="*/ 3392296 w 3716836"/>
              <a:gd name="connsiteY4497" fmla="*/ 755560 h 3503388"/>
              <a:gd name="connsiteX4498" fmla="*/ 3400038 w 3716836"/>
              <a:gd name="connsiteY4498" fmla="*/ 752024 h 3503388"/>
              <a:gd name="connsiteX4499" fmla="*/ 3406381 w 3716836"/>
              <a:gd name="connsiteY4499" fmla="*/ 745517 h 3503388"/>
              <a:gd name="connsiteX4500" fmla="*/ 3405722 w 3716836"/>
              <a:gd name="connsiteY4500" fmla="*/ 736460 h 3503388"/>
              <a:gd name="connsiteX4501" fmla="*/ 3402088 w 3716836"/>
              <a:gd name="connsiteY4501" fmla="*/ 728767 h 3503388"/>
              <a:gd name="connsiteX4502" fmla="*/ 3395587 w 3716836"/>
              <a:gd name="connsiteY4502" fmla="*/ 722538 h 3503388"/>
              <a:gd name="connsiteX4503" fmla="*/ 3391842 w 3716836"/>
              <a:gd name="connsiteY4503" fmla="*/ 721891 h 3503388"/>
              <a:gd name="connsiteX4504" fmla="*/ 2968441 w 3716836"/>
              <a:gd name="connsiteY4504" fmla="*/ 715474 h 3503388"/>
              <a:gd name="connsiteX4505" fmla="*/ 2963573 w 3716836"/>
              <a:gd name="connsiteY4505" fmla="*/ 716604 h 3503388"/>
              <a:gd name="connsiteX4506" fmla="*/ 2961798 w 3716836"/>
              <a:gd name="connsiteY4506" fmla="*/ 717441 h 3503388"/>
              <a:gd name="connsiteX4507" fmla="*/ 2955971 w 3716836"/>
              <a:gd name="connsiteY4507" fmla="*/ 723753 h 3503388"/>
              <a:gd name="connsiteX4508" fmla="*/ 2956411 w 3716836"/>
              <a:gd name="connsiteY4508" fmla="*/ 732332 h 3503388"/>
              <a:gd name="connsiteX4509" fmla="*/ 2956411 w 3716836"/>
              <a:gd name="connsiteY4509" fmla="*/ 732330 h 3503388"/>
              <a:gd name="connsiteX4510" fmla="*/ 2957360 w 3716836"/>
              <a:gd name="connsiteY4510" fmla="*/ 734394 h 3503388"/>
              <a:gd name="connsiteX4511" fmla="*/ 2963654 w 3716836"/>
              <a:gd name="connsiteY4511" fmla="*/ 740286 h 3503388"/>
              <a:gd name="connsiteX4512" fmla="*/ 2967479 w 3716836"/>
              <a:gd name="connsiteY4512" fmla="*/ 740971 h 3503388"/>
              <a:gd name="connsiteX4513" fmla="*/ 2972270 w 3716836"/>
              <a:gd name="connsiteY4513" fmla="*/ 739882 h 3503388"/>
              <a:gd name="connsiteX4514" fmla="*/ 2974104 w 3716836"/>
              <a:gd name="connsiteY4514" fmla="*/ 739032 h 3503388"/>
              <a:gd name="connsiteX4515" fmla="*/ 2979998 w 3716836"/>
              <a:gd name="connsiteY4515" fmla="*/ 732666 h 3503388"/>
              <a:gd name="connsiteX4516" fmla="*/ 2979496 w 3716836"/>
              <a:gd name="connsiteY4516" fmla="*/ 724011 h 3503388"/>
              <a:gd name="connsiteX4517" fmla="*/ 2978509 w 3716836"/>
              <a:gd name="connsiteY4517" fmla="*/ 721946 h 3503388"/>
              <a:gd name="connsiteX4518" fmla="*/ 2972169 w 3716836"/>
              <a:gd name="connsiteY4518" fmla="*/ 716122 h 3503388"/>
              <a:gd name="connsiteX4519" fmla="*/ 2968441 w 3716836"/>
              <a:gd name="connsiteY4519" fmla="*/ 715474 h 3503388"/>
              <a:gd name="connsiteX4520" fmla="*/ 2544498 w 3716836"/>
              <a:gd name="connsiteY4520" fmla="*/ 701002 h 3503388"/>
              <a:gd name="connsiteX4521" fmla="*/ 2539749 w 3716836"/>
              <a:gd name="connsiteY4521" fmla="*/ 702070 h 3503388"/>
              <a:gd name="connsiteX4522" fmla="*/ 2524150 w 3716836"/>
              <a:gd name="connsiteY4522" fmla="*/ 707551 h 3503388"/>
              <a:gd name="connsiteX4523" fmla="*/ 2516555 w 3716836"/>
              <a:gd name="connsiteY4523" fmla="*/ 713899 h 3503388"/>
              <a:gd name="connsiteX4524" fmla="*/ 2517064 w 3716836"/>
              <a:gd name="connsiteY4524" fmla="*/ 723774 h 3503388"/>
              <a:gd name="connsiteX4525" fmla="*/ 2517064 w 3716836"/>
              <a:gd name="connsiteY4525" fmla="*/ 723772 h 3503388"/>
              <a:gd name="connsiteX4526" fmla="*/ 2523752 w 3716836"/>
              <a:gd name="connsiteY4526" fmla="*/ 740781 h 3503388"/>
              <a:gd name="connsiteX4527" fmla="*/ 2530936 w 3716836"/>
              <a:gd name="connsiteY4527" fmla="*/ 748678 h 3503388"/>
              <a:gd name="connsiteX4528" fmla="*/ 2534517 w 3716836"/>
              <a:gd name="connsiteY4528" fmla="*/ 749270 h 3503388"/>
              <a:gd name="connsiteX4529" fmla="*/ 2541450 w 3716836"/>
              <a:gd name="connsiteY4529" fmla="*/ 746829 h 3503388"/>
              <a:gd name="connsiteX4530" fmla="*/ 2556937 w 3716836"/>
              <a:gd name="connsiteY4530" fmla="*/ 737379 h 3503388"/>
              <a:gd name="connsiteX4531" fmla="*/ 2563040 w 3716836"/>
              <a:gd name="connsiteY4531" fmla="*/ 730427 h 3503388"/>
              <a:gd name="connsiteX4532" fmla="*/ 2561736 w 3716836"/>
              <a:gd name="connsiteY4532" fmla="*/ 721270 h 3503388"/>
              <a:gd name="connsiteX4533" fmla="*/ 2554737 w 3716836"/>
              <a:gd name="connsiteY4533" fmla="*/ 707858 h 3503388"/>
              <a:gd name="connsiteX4534" fmla="*/ 2548484 w 3716836"/>
              <a:gd name="connsiteY4534" fmla="*/ 701742 h 3503388"/>
              <a:gd name="connsiteX4535" fmla="*/ 2544498 w 3716836"/>
              <a:gd name="connsiteY4535" fmla="*/ 701002 h 3503388"/>
              <a:gd name="connsiteX4536" fmla="*/ 3689837 w 3716836"/>
              <a:gd name="connsiteY4536" fmla="*/ 684156 h 3503388"/>
              <a:gd name="connsiteX4537" fmla="*/ 3684216 w 3716836"/>
              <a:gd name="connsiteY4537" fmla="*/ 685692 h 3503388"/>
              <a:gd name="connsiteX4538" fmla="*/ 3672484 w 3716836"/>
              <a:gd name="connsiteY4538" fmla="*/ 691327 h 3503388"/>
              <a:gd name="connsiteX4539" fmla="*/ 3666005 w 3716836"/>
              <a:gd name="connsiteY4539" fmla="*/ 697911 h 3503388"/>
              <a:gd name="connsiteX4540" fmla="*/ 3666772 w 3716836"/>
              <a:gd name="connsiteY4540" fmla="*/ 707118 h 3503388"/>
              <a:gd name="connsiteX4541" fmla="*/ 3672170 w 3716836"/>
              <a:gd name="connsiteY4541" fmla="*/ 718917 h 3503388"/>
              <a:gd name="connsiteX4542" fmla="*/ 3678723 w 3716836"/>
              <a:gd name="connsiteY4542" fmla="*/ 725550 h 3503388"/>
              <a:gd name="connsiteX4543" fmla="*/ 3682590 w 3716836"/>
              <a:gd name="connsiteY4543" fmla="*/ 726249 h 3503388"/>
              <a:gd name="connsiteX4544" fmla="*/ 3688020 w 3716836"/>
              <a:gd name="connsiteY4544" fmla="*/ 724826 h 3503388"/>
              <a:gd name="connsiteX4545" fmla="*/ 3700012 w 3716836"/>
              <a:gd name="connsiteY4545" fmla="*/ 719406 h 3503388"/>
              <a:gd name="connsiteX4546" fmla="*/ 3706753 w 3716836"/>
              <a:gd name="connsiteY4546" fmla="*/ 712767 h 3503388"/>
              <a:gd name="connsiteX4547" fmla="*/ 3705899 w 3716836"/>
              <a:gd name="connsiteY4547" fmla="*/ 703344 h 3503388"/>
              <a:gd name="connsiteX4548" fmla="*/ 3700218 w 3716836"/>
              <a:gd name="connsiteY4548" fmla="*/ 691375 h 3503388"/>
              <a:gd name="connsiteX4549" fmla="*/ 3693543 w 3716836"/>
              <a:gd name="connsiteY4549" fmla="*/ 684791 h 3503388"/>
              <a:gd name="connsiteX4550" fmla="*/ 3689837 w 3716836"/>
              <a:gd name="connsiteY4550" fmla="*/ 684156 h 3503388"/>
              <a:gd name="connsiteX4551" fmla="*/ 3266137 w 3716836"/>
              <a:gd name="connsiteY4551" fmla="*/ 678091 h 3503388"/>
              <a:gd name="connsiteX4552" fmla="*/ 3261035 w 3716836"/>
              <a:gd name="connsiteY4552" fmla="*/ 679332 h 3503388"/>
              <a:gd name="connsiteX4553" fmla="*/ 3255434 w 3716836"/>
              <a:gd name="connsiteY4553" fmla="*/ 681975 h 3503388"/>
              <a:gd name="connsiteX4554" fmla="*/ 3249366 w 3716836"/>
              <a:gd name="connsiteY4554" fmla="*/ 688351 h 3503388"/>
              <a:gd name="connsiteX4555" fmla="*/ 3249868 w 3716836"/>
              <a:gd name="connsiteY4555" fmla="*/ 697146 h 3503388"/>
              <a:gd name="connsiteX4556" fmla="*/ 3249868 w 3716836"/>
              <a:gd name="connsiteY4556" fmla="*/ 697144 h 3503388"/>
              <a:gd name="connsiteX4557" fmla="*/ 3252427 w 3716836"/>
              <a:gd name="connsiteY4557" fmla="*/ 702759 h 3503388"/>
              <a:gd name="connsiteX4558" fmla="*/ 3258799 w 3716836"/>
              <a:gd name="connsiteY4558" fmla="*/ 708932 h 3503388"/>
              <a:gd name="connsiteX4559" fmla="*/ 3262669 w 3716836"/>
              <a:gd name="connsiteY4559" fmla="*/ 709629 h 3503388"/>
              <a:gd name="connsiteX4560" fmla="*/ 3267659 w 3716836"/>
              <a:gd name="connsiteY4560" fmla="*/ 708444 h 3503388"/>
              <a:gd name="connsiteX4561" fmla="*/ 3273351 w 3716836"/>
              <a:gd name="connsiteY4561" fmla="*/ 705864 h 3503388"/>
              <a:gd name="connsiteX4562" fmla="*/ 3279576 w 3716836"/>
              <a:gd name="connsiteY4562" fmla="*/ 699412 h 3503388"/>
              <a:gd name="connsiteX4563" fmla="*/ 3278994 w 3716836"/>
              <a:gd name="connsiteY4563" fmla="*/ 690470 h 3503388"/>
              <a:gd name="connsiteX4564" fmla="*/ 3276323 w 3716836"/>
              <a:gd name="connsiteY4564" fmla="*/ 684829 h 3503388"/>
              <a:gd name="connsiteX4565" fmla="*/ 3269878 w 3716836"/>
              <a:gd name="connsiteY4565" fmla="*/ 678740 h 3503388"/>
              <a:gd name="connsiteX4566" fmla="*/ 3266137 w 3716836"/>
              <a:gd name="connsiteY4566" fmla="*/ 678091 h 3503388"/>
              <a:gd name="connsiteX4567" fmla="*/ 2842508 w 3716836"/>
              <a:gd name="connsiteY4567" fmla="*/ 670893 h 3503388"/>
              <a:gd name="connsiteX4568" fmla="*/ 2837755 w 3716836"/>
              <a:gd name="connsiteY4568" fmla="*/ 671973 h 3503388"/>
              <a:gd name="connsiteX4569" fmla="*/ 2837417 w 3716836"/>
              <a:gd name="connsiteY4569" fmla="*/ 672134 h 3503388"/>
              <a:gd name="connsiteX4570" fmla="*/ 2831436 w 3716836"/>
              <a:gd name="connsiteY4570" fmla="*/ 678544 h 3503388"/>
              <a:gd name="connsiteX4571" fmla="*/ 2831659 w 3716836"/>
              <a:gd name="connsiteY4571" fmla="*/ 687179 h 3503388"/>
              <a:gd name="connsiteX4572" fmla="*/ 2831660 w 3716836"/>
              <a:gd name="connsiteY4572" fmla="*/ 687177 h 3503388"/>
              <a:gd name="connsiteX4573" fmla="*/ 2842293 w 3716836"/>
              <a:gd name="connsiteY4573" fmla="*/ 693930 h 3503388"/>
              <a:gd name="connsiteX4574" fmla="*/ 2846665 w 3716836"/>
              <a:gd name="connsiteY4574" fmla="*/ 692953 h 3503388"/>
              <a:gd name="connsiteX4575" fmla="*/ 2847352 w 3716836"/>
              <a:gd name="connsiteY4575" fmla="*/ 692633 h 3503388"/>
              <a:gd name="connsiteX4576" fmla="*/ 2853165 w 3716836"/>
              <a:gd name="connsiteY4576" fmla="*/ 686398 h 3503388"/>
              <a:gd name="connsiteX4577" fmla="*/ 2852823 w 3716836"/>
              <a:gd name="connsiteY4577" fmla="*/ 677874 h 3503388"/>
              <a:gd name="connsiteX4578" fmla="*/ 2852485 w 3716836"/>
              <a:gd name="connsiteY4578" fmla="*/ 677156 h 3503388"/>
              <a:gd name="connsiteX4579" fmla="*/ 2842508 w 3716836"/>
              <a:gd name="connsiteY4579" fmla="*/ 670893 h 3503388"/>
              <a:gd name="connsiteX4580" fmla="*/ 2335020 w 3716836"/>
              <a:gd name="connsiteY4580" fmla="*/ 654078 h 3503388"/>
              <a:gd name="connsiteX4581" fmla="*/ 2363103 w 3716836"/>
              <a:gd name="connsiteY4581" fmla="*/ 661624 h 3503388"/>
              <a:gd name="connsiteX4582" fmla="*/ 2389313 w 3716836"/>
              <a:gd name="connsiteY4582" fmla="*/ 695785 h 3503388"/>
              <a:gd name="connsiteX4583" fmla="*/ 2383691 w 3716836"/>
              <a:gd name="connsiteY4583" fmla="*/ 738467 h 3503388"/>
              <a:gd name="connsiteX4584" fmla="*/ 2334923 w 3716836"/>
              <a:gd name="connsiteY4584" fmla="*/ 766608 h 3503388"/>
              <a:gd name="connsiteX4585" fmla="*/ 2306840 w 3716836"/>
              <a:gd name="connsiteY4585" fmla="*/ 759061 h 3503388"/>
              <a:gd name="connsiteX4586" fmla="*/ 2280630 w 3716836"/>
              <a:gd name="connsiteY4586" fmla="*/ 724903 h 3503388"/>
              <a:gd name="connsiteX4587" fmla="*/ 2286252 w 3716836"/>
              <a:gd name="connsiteY4587" fmla="*/ 682212 h 3503388"/>
              <a:gd name="connsiteX4588" fmla="*/ 2335020 w 3716836"/>
              <a:gd name="connsiteY4588" fmla="*/ 654078 h 3503388"/>
              <a:gd name="connsiteX4589" fmla="*/ 3563555 w 3716836"/>
              <a:gd name="connsiteY4589" fmla="*/ 640581 h 3503388"/>
              <a:gd name="connsiteX4590" fmla="*/ 3558136 w 3716836"/>
              <a:gd name="connsiteY4590" fmla="*/ 641997 h 3503388"/>
              <a:gd name="connsiteX4591" fmla="*/ 3548585 w 3716836"/>
              <a:gd name="connsiteY4591" fmla="*/ 646544 h 3503388"/>
              <a:gd name="connsiteX4592" fmla="*/ 3542266 w 3716836"/>
              <a:gd name="connsiteY4592" fmla="*/ 653057 h 3503388"/>
              <a:gd name="connsiteX4593" fmla="*/ 3542939 w 3716836"/>
              <a:gd name="connsiteY4593" fmla="*/ 662104 h 3503388"/>
              <a:gd name="connsiteX4594" fmla="*/ 3542940 w 3716836"/>
              <a:gd name="connsiteY4594" fmla="*/ 662105 h 3503388"/>
              <a:gd name="connsiteX4595" fmla="*/ 3547233 w 3716836"/>
              <a:gd name="connsiteY4595" fmla="*/ 671436 h 3503388"/>
              <a:gd name="connsiteX4596" fmla="*/ 3553740 w 3716836"/>
              <a:gd name="connsiteY4596" fmla="*/ 677860 h 3503388"/>
              <a:gd name="connsiteX4597" fmla="*/ 3557569 w 3716836"/>
              <a:gd name="connsiteY4597" fmla="*/ 678542 h 3503388"/>
              <a:gd name="connsiteX4598" fmla="*/ 3562862 w 3716836"/>
              <a:gd name="connsiteY4598" fmla="*/ 677197 h 3503388"/>
              <a:gd name="connsiteX4599" fmla="*/ 3572556 w 3716836"/>
              <a:gd name="connsiteY4599" fmla="*/ 672754 h 3503388"/>
              <a:gd name="connsiteX4600" fmla="*/ 3579043 w 3716836"/>
              <a:gd name="connsiteY4600" fmla="*/ 666191 h 3503388"/>
              <a:gd name="connsiteX4601" fmla="*/ 3578303 w 3716836"/>
              <a:gd name="connsiteY4601" fmla="*/ 656991 h 3503388"/>
              <a:gd name="connsiteX4602" fmla="*/ 3573857 w 3716836"/>
              <a:gd name="connsiteY4602" fmla="*/ 647598 h 3503388"/>
              <a:gd name="connsiteX4603" fmla="*/ 3567269 w 3716836"/>
              <a:gd name="connsiteY4603" fmla="*/ 641222 h 3503388"/>
              <a:gd name="connsiteX4604" fmla="*/ 3563555 w 3716836"/>
              <a:gd name="connsiteY4604" fmla="*/ 640581 h 3503388"/>
              <a:gd name="connsiteX4605" fmla="*/ 3140126 w 3716836"/>
              <a:gd name="connsiteY4605" fmla="*/ 634305 h 3503388"/>
              <a:gd name="connsiteX4606" fmla="*/ 3135111 w 3716836"/>
              <a:gd name="connsiteY4606" fmla="*/ 635505 h 3503388"/>
              <a:gd name="connsiteX4607" fmla="*/ 3131711 w 3716836"/>
              <a:gd name="connsiteY4607" fmla="*/ 637130 h 3503388"/>
              <a:gd name="connsiteX4608" fmla="*/ 3125846 w 3716836"/>
              <a:gd name="connsiteY4608" fmla="*/ 643462 h 3503388"/>
              <a:gd name="connsiteX4609" fmla="*/ 3126316 w 3716836"/>
              <a:gd name="connsiteY4609" fmla="*/ 652084 h 3503388"/>
              <a:gd name="connsiteX4610" fmla="*/ 3126315 w 3716836"/>
              <a:gd name="connsiteY4610" fmla="*/ 652082 h 3503388"/>
              <a:gd name="connsiteX4611" fmla="*/ 3127892 w 3716836"/>
              <a:gd name="connsiteY4611" fmla="*/ 655521 h 3503388"/>
              <a:gd name="connsiteX4612" fmla="*/ 3134207 w 3716836"/>
              <a:gd name="connsiteY4612" fmla="*/ 661511 h 3503388"/>
              <a:gd name="connsiteX4613" fmla="*/ 3138057 w 3716836"/>
              <a:gd name="connsiteY4613" fmla="*/ 662202 h 3503388"/>
              <a:gd name="connsiteX4614" fmla="*/ 3142901 w 3716836"/>
              <a:gd name="connsiteY4614" fmla="*/ 661087 h 3503388"/>
              <a:gd name="connsiteX4615" fmla="*/ 3146385 w 3716836"/>
              <a:gd name="connsiteY4615" fmla="*/ 659490 h 3503388"/>
              <a:gd name="connsiteX4616" fmla="*/ 3152414 w 3716836"/>
              <a:gd name="connsiteY4616" fmla="*/ 653101 h 3503388"/>
              <a:gd name="connsiteX4617" fmla="*/ 3151888 w 3716836"/>
              <a:gd name="connsiteY4617" fmla="*/ 644328 h 3503388"/>
              <a:gd name="connsiteX4618" fmla="*/ 3150228 w 3716836"/>
              <a:gd name="connsiteY4618" fmla="*/ 640855 h 3503388"/>
              <a:gd name="connsiteX4619" fmla="*/ 3143815 w 3716836"/>
              <a:gd name="connsiteY4619" fmla="*/ 634940 h 3503388"/>
              <a:gd name="connsiteX4620" fmla="*/ 3140126 w 3716836"/>
              <a:gd name="connsiteY4620" fmla="*/ 634305 h 3503388"/>
              <a:gd name="connsiteX4621" fmla="*/ 2209689 w 3716836"/>
              <a:gd name="connsiteY4621" fmla="*/ 627965 h 3503388"/>
              <a:gd name="connsiteX4622" fmla="*/ 2228039 w 3716836"/>
              <a:gd name="connsiteY4622" fmla="*/ 632903 h 3503388"/>
              <a:gd name="connsiteX4623" fmla="*/ 2245136 w 3716836"/>
              <a:gd name="connsiteY4623" fmla="*/ 655220 h 3503388"/>
              <a:gd name="connsiteX4624" fmla="*/ 2241489 w 3716836"/>
              <a:gd name="connsiteY4624" fmla="*/ 683105 h 3503388"/>
              <a:gd name="connsiteX4625" fmla="*/ 2209626 w 3716836"/>
              <a:gd name="connsiteY4625" fmla="*/ 701496 h 3503388"/>
              <a:gd name="connsiteX4626" fmla="*/ 2191273 w 3716836"/>
              <a:gd name="connsiteY4626" fmla="*/ 696565 h 3503388"/>
              <a:gd name="connsiteX4627" fmla="*/ 2174151 w 3716836"/>
              <a:gd name="connsiteY4627" fmla="*/ 674247 h 3503388"/>
              <a:gd name="connsiteX4628" fmla="*/ 2177823 w 3716836"/>
              <a:gd name="connsiteY4628" fmla="*/ 646356 h 3503388"/>
              <a:gd name="connsiteX4629" fmla="*/ 2209689 w 3716836"/>
              <a:gd name="connsiteY4629" fmla="*/ 627965 h 3503388"/>
              <a:gd name="connsiteX4630" fmla="*/ 2715866 w 3716836"/>
              <a:gd name="connsiteY4630" fmla="*/ 624074 h 3503388"/>
              <a:gd name="connsiteX4631" fmla="*/ 2711231 w 3716836"/>
              <a:gd name="connsiteY4631" fmla="*/ 625084 h 3503388"/>
              <a:gd name="connsiteX4632" fmla="*/ 2711099 w 3716836"/>
              <a:gd name="connsiteY4632" fmla="*/ 625148 h 3503388"/>
              <a:gd name="connsiteX4633" fmla="*/ 2705192 w 3716836"/>
              <a:gd name="connsiteY4633" fmla="*/ 631474 h 3503388"/>
              <a:gd name="connsiteX4634" fmla="*/ 2705645 w 3716836"/>
              <a:gd name="connsiteY4634" fmla="*/ 640115 h 3503388"/>
              <a:gd name="connsiteX4635" fmla="*/ 2705645 w 3716836"/>
              <a:gd name="connsiteY4635" fmla="*/ 640113 h 3503388"/>
              <a:gd name="connsiteX4636" fmla="*/ 2706381 w 3716836"/>
              <a:gd name="connsiteY4636" fmla="*/ 641676 h 3503388"/>
              <a:gd name="connsiteX4637" fmla="*/ 2712682 w 3716836"/>
              <a:gd name="connsiteY4637" fmla="*/ 647466 h 3503388"/>
              <a:gd name="connsiteX4638" fmla="*/ 2716442 w 3716836"/>
              <a:gd name="connsiteY4638" fmla="*/ 648121 h 3503388"/>
              <a:gd name="connsiteX4639" fmla="*/ 2721229 w 3716836"/>
              <a:gd name="connsiteY4639" fmla="*/ 647033 h 3503388"/>
              <a:gd name="connsiteX4640" fmla="*/ 2726697 w 3716836"/>
              <a:gd name="connsiteY4640" fmla="*/ 632164 h 3503388"/>
              <a:gd name="connsiteX4641" fmla="*/ 2725954 w 3716836"/>
              <a:gd name="connsiteY4641" fmla="*/ 630560 h 3503388"/>
              <a:gd name="connsiteX4642" fmla="*/ 2719733 w 3716836"/>
              <a:gd name="connsiteY4642" fmla="*/ 624771 h 3503388"/>
              <a:gd name="connsiteX4643" fmla="*/ 2715866 w 3716836"/>
              <a:gd name="connsiteY4643" fmla="*/ 624074 h 3503388"/>
              <a:gd name="connsiteX4644" fmla="*/ 2084352 w 3716836"/>
              <a:gd name="connsiteY4644" fmla="*/ 604885 h 3503388"/>
              <a:gd name="connsiteX4645" fmla="*/ 2091445 w 3716836"/>
              <a:gd name="connsiteY4645" fmla="*/ 606795 h 3503388"/>
              <a:gd name="connsiteX4646" fmla="*/ 2098089 w 3716836"/>
              <a:gd name="connsiteY4646" fmla="*/ 615430 h 3503388"/>
              <a:gd name="connsiteX4647" fmla="*/ 2096662 w 3716836"/>
              <a:gd name="connsiteY4647" fmla="*/ 626241 h 3503388"/>
              <a:gd name="connsiteX4648" fmla="*/ 2084328 w 3716836"/>
              <a:gd name="connsiteY4648" fmla="*/ 633356 h 3503388"/>
              <a:gd name="connsiteX4649" fmla="*/ 2077235 w 3716836"/>
              <a:gd name="connsiteY4649" fmla="*/ 631445 h 3503388"/>
              <a:gd name="connsiteX4650" fmla="*/ 2070591 w 3716836"/>
              <a:gd name="connsiteY4650" fmla="*/ 622803 h 3503388"/>
              <a:gd name="connsiteX4651" fmla="*/ 2072018 w 3716836"/>
              <a:gd name="connsiteY4651" fmla="*/ 611999 h 3503388"/>
              <a:gd name="connsiteX4652" fmla="*/ 2084352 w 3716836"/>
              <a:gd name="connsiteY4652" fmla="*/ 604885 h 3503388"/>
              <a:gd name="connsiteX4653" fmla="*/ 3437588 w 3716836"/>
              <a:gd name="connsiteY4653" fmla="*/ 596886 h 3503388"/>
              <a:gd name="connsiteX4654" fmla="*/ 3432343 w 3716836"/>
              <a:gd name="connsiteY4654" fmla="*/ 598206 h 3503388"/>
              <a:gd name="connsiteX4655" fmla="*/ 3424766 w 3716836"/>
              <a:gd name="connsiteY4655" fmla="*/ 601775 h 3503388"/>
              <a:gd name="connsiteX4656" fmla="*/ 3418576 w 3716836"/>
              <a:gd name="connsiteY4656" fmla="*/ 608193 h 3503388"/>
              <a:gd name="connsiteX4657" fmla="*/ 3419120 w 3716836"/>
              <a:gd name="connsiteY4657" fmla="*/ 617092 h 3503388"/>
              <a:gd name="connsiteX4658" fmla="*/ 3419120 w 3716836"/>
              <a:gd name="connsiteY4658" fmla="*/ 617090 h 3503388"/>
              <a:gd name="connsiteX4659" fmla="*/ 3422474 w 3716836"/>
              <a:gd name="connsiteY4659" fmla="*/ 624492 h 3503388"/>
              <a:gd name="connsiteX4660" fmla="*/ 3428912 w 3716836"/>
              <a:gd name="connsiteY4660" fmla="*/ 630812 h 3503388"/>
              <a:gd name="connsiteX4661" fmla="*/ 3432776 w 3716836"/>
              <a:gd name="connsiteY4661" fmla="*/ 631509 h 3503388"/>
              <a:gd name="connsiteX4662" fmla="*/ 3437916 w 3716836"/>
              <a:gd name="connsiteY4662" fmla="*/ 630247 h 3503388"/>
              <a:gd name="connsiteX4663" fmla="*/ 3445647 w 3716836"/>
              <a:gd name="connsiteY4663" fmla="*/ 626711 h 3503388"/>
              <a:gd name="connsiteX4664" fmla="*/ 3451990 w 3716836"/>
              <a:gd name="connsiteY4664" fmla="*/ 620210 h 3503388"/>
              <a:gd name="connsiteX4665" fmla="*/ 3451338 w 3716836"/>
              <a:gd name="connsiteY4665" fmla="*/ 611148 h 3503388"/>
              <a:gd name="connsiteX4666" fmla="*/ 3447823 w 3716836"/>
              <a:gd name="connsiteY4666" fmla="*/ 603742 h 3503388"/>
              <a:gd name="connsiteX4667" fmla="*/ 3441312 w 3716836"/>
              <a:gd name="connsiteY4667" fmla="*/ 597527 h 3503388"/>
              <a:gd name="connsiteX4668" fmla="*/ 3437588 w 3716836"/>
              <a:gd name="connsiteY4668" fmla="*/ 596886 h 3503388"/>
              <a:gd name="connsiteX4669" fmla="*/ 3014055 w 3716836"/>
              <a:gd name="connsiteY4669" fmla="*/ 590156 h 3503388"/>
              <a:gd name="connsiteX4670" fmla="*/ 3009197 w 3716836"/>
              <a:gd name="connsiteY4670" fmla="*/ 591278 h 3503388"/>
              <a:gd name="connsiteX4671" fmla="*/ 3007663 w 3716836"/>
              <a:gd name="connsiteY4671" fmla="*/ 592004 h 3503388"/>
              <a:gd name="connsiteX4672" fmla="*/ 3001878 w 3716836"/>
              <a:gd name="connsiteY4672" fmla="*/ 598288 h 3503388"/>
              <a:gd name="connsiteX4673" fmla="*/ 3002293 w 3716836"/>
              <a:gd name="connsiteY4673" fmla="*/ 606826 h 3503388"/>
              <a:gd name="connsiteX4674" fmla="*/ 3002293 w 3716836"/>
              <a:gd name="connsiteY4674" fmla="*/ 606824 h 3503388"/>
              <a:gd name="connsiteX4675" fmla="*/ 3003025 w 3716836"/>
              <a:gd name="connsiteY4675" fmla="*/ 608408 h 3503388"/>
              <a:gd name="connsiteX4676" fmla="*/ 3009270 w 3716836"/>
              <a:gd name="connsiteY4676" fmla="*/ 614224 h 3503388"/>
              <a:gd name="connsiteX4677" fmla="*/ 3013106 w 3716836"/>
              <a:gd name="connsiteY4677" fmla="*/ 614909 h 3503388"/>
              <a:gd name="connsiteX4678" fmla="*/ 3017796 w 3716836"/>
              <a:gd name="connsiteY4678" fmla="*/ 613870 h 3503388"/>
              <a:gd name="connsiteX4679" fmla="*/ 3019474 w 3716836"/>
              <a:gd name="connsiteY4679" fmla="*/ 613088 h 3503388"/>
              <a:gd name="connsiteX4680" fmla="*/ 3025319 w 3716836"/>
              <a:gd name="connsiteY4680" fmla="*/ 606756 h 3503388"/>
              <a:gd name="connsiteX4681" fmla="*/ 3024848 w 3716836"/>
              <a:gd name="connsiteY4681" fmla="*/ 598148 h 3503388"/>
              <a:gd name="connsiteX4682" fmla="*/ 3024112 w 3716836"/>
              <a:gd name="connsiteY4682" fmla="*/ 596601 h 3503388"/>
              <a:gd name="connsiteX4683" fmla="*/ 3017776 w 3716836"/>
              <a:gd name="connsiteY4683" fmla="*/ 590797 h 3503388"/>
              <a:gd name="connsiteX4684" fmla="*/ 3014055 w 3716836"/>
              <a:gd name="connsiteY4684" fmla="*/ 590156 h 3503388"/>
              <a:gd name="connsiteX4685" fmla="*/ 2587478 w 3716836"/>
              <a:gd name="connsiteY4685" fmla="*/ 564997 h 3503388"/>
              <a:gd name="connsiteX4686" fmla="*/ 2582464 w 3716836"/>
              <a:gd name="connsiteY4686" fmla="*/ 566197 h 3503388"/>
              <a:gd name="connsiteX4687" fmla="*/ 2576064 w 3716836"/>
              <a:gd name="connsiteY4687" fmla="*/ 569042 h 3503388"/>
              <a:gd name="connsiteX4688" fmla="*/ 2569463 w 3716836"/>
              <a:gd name="connsiteY4688" fmla="*/ 576115 h 3503388"/>
              <a:gd name="connsiteX4689" fmla="*/ 2570945 w 3716836"/>
              <a:gd name="connsiteY4689" fmla="*/ 585677 h 3503388"/>
              <a:gd name="connsiteX4690" fmla="*/ 2570945 w 3716836"/>
              <a:gd name="connsiteY4690" fmla="*/ 585678 h 3503388"/>
              <a:gd name="connsiteX4691" fmla="*/ 2577776 w 3716836"/>
              <a:gd name="connsiteY4691" fmla="*/ 597646 h 3503388"/>
              <a:gd name="connsiteX4692" fmla="*/ 2584255 w 3716836"/>
              <a:gd name="connsiteY4692" fmla="*/ 603490 h 3503388"/>
              <a:gd name="connsiteX4693" fmla="*/ 2587829 w 3716836"/>
              <a:gd name="connsiteY4693" fmla="*/ 604084 h 3503388"/>
              <a:gd name="connsiteX4694" fmla="*/ 2592959 w 3716836"/>
              <a:gd name="connsiteY4694" fmla="*/ 602820 h 3503388"/>
              <a:gd name="connsiteX4695" fmla="*/ 2597426 w 3716836"/>
              <a:gd name="connsiteY4695" fmla="*/ 600665 h 3503388"/>
              <a:gd name="connsiteX4696" fmla="*/ 2603296 w 3716836"/>
              <a:gd name="connsiteY4696" fmla="*/ 594403 h 3503388"/>
              <a:gd name="connsiteX4697" fmla="*/ 2602923 w 3716836"/>
              <a:gd name="connsiteY4697" fmla="*/ 585830 h 3503388"/>
              <a:gd name="connsiteX4698" fmla="*/ 2598128 w 3716836"/>
              <a:gd name="connsiteY4698" fmla="*/ 573047 h 3503388"/>
              <a:gd name="connsiteX4699" fmla="*/ 2591914 w 3716836"/>
              <a:gd name="connsiteY4699" fmla="*/ 565925 h 3503388"/>
              <a:gd name="connsiteX4700" fmla="*/ 2587478 w 3716836"/>
              <a:gd name="connsiteY4700" fmla="*/ 564997 h 3503388"/>
              <a:gd name="connsiteX4701" fmla="*/ 2327786 w 3716836"/>
              <a:gd name="connsiteY4701" fmla="*/ 554535 h 3503388"/>
              <a:gd name="connsiteX4702" fmla="*/ 2327786 w 3716836"/>
              <a:gd name="connsiteY4702" fmla="*/ 554536 h 3503388"/>
              <a:gd name="connsiteX4703" fmla="*/ 2327784 w 3716836"/>
              <a:gd name="connsiteY4703" fmla="*/ 554538 h 3503388"/>
              <a:gd name="connsiteX4704" fmla="*/ 3311692 w 3716836"/>
              <a:gd name="connsiteY4704" fmla="*/ 553540 h 3503388"/>
              <a:gd name="connsiteX4705" fmla="*/ 3306590 w 3716836"/>
              <a:gd name="connsiteY4705" fmla="*/ 554781 h 3503388"/>
              <a:gd name="connsiteX4706" fmla="*/ 3301321 w 3716836"/>
              <a:gd name="connsiteY4706" fmla="*/ 557263 h 3503388"/>
              <a:gd name="connsiteX4707" fmla="*/ 3295271 w 3716836"/>
              <a:gd name="connsiteY4707" fmla="*/ 563611 h 3503388"/>
              <a:gd name="connsiteX4708" fmla="*/ 3295728 w 3716836"/>
              <a:gd name="connsiteY4708" fmla="*/ 572356 h 3503388"/>
              <a:gd name="connsiteX4709" fmla="*/ 3298033 w 3716836"/>
              <a:gd name="connsiteY4709" fmla="*/ 577461 h 3503388"/>
              <a:gd name="connsiteX4710" fmla="*/ 3304397 w 3716836"/>
              <a:gd name="connsiteY4710" fmla="*/ 583620 h 3503388"/>
              <a:gd name="connsiteX4711" fmla="*/ 3308271 w 3716836"/>
              <a:gd name="connsiteY4711" fmla="*/ 584317 h 3503388"/>
              <a:gd name="connsiteX4712" fmla="*/ 3313244 w 3716836"/>
              <a:gd name="connsiteY4712" fmla="*/ 583140 h 3503388"/>
              <a:gd name="connsiteX4713" fmla="*/ 3318677 w 3716836"/>
              <a:gd name="connsiteY4713" fmla="*/ 580657 h 3503388"/>
              <a:gd name="connsiteX4714" fmla="*/ 3324871 w 3716836"/>
              <a:gd name="connsiteY4714" fmla="*/ 574204 h 3503388"/>
              <a:gd name="connsiteX4715" fmla="*/ 3324274 w 3716836"/>
              <a:gd name="connsiteY4715" fmla="*/ 565278 h 3503388"/>
              <a:gd name="connsiteX4716" fmla="*/ 3321844 w 3716836"/>
              <a:gd name="connsiteY4716" fmla="*/ 560193 h 3503388"/>
              <a:gd name="connsiteX4717" fmla="*/ 3315392 w 3716836"/>
              <a:gd name="connsiteY4717" fmla="*/ 554175 h 3503388"/>
              <a:gd name="connsiteX4718" fmla="*/ 3311692 w 3716836"/>
              <a:gd name="connsiteY4718" fmla="*/ 553540 h 3503388"/>
              <a:gd name="connsiteX4719" fmla="*/ 2887399 w 3716836"/>
              <a:gd name="connsiteY4719" fmla="*/ 544069 h 3503388"/>
              <a:gd name="connsiteX4720" fmla="*/ 2882758 w 3716836"/>
              <a:gd name="connsiteY4720" fmla="*/ 545086 h 3503388"/>
              <a:gd name="connsiteX4721" fmla="*/ 2882628 w 3716836"/>
              <a:gd name="connsiteY4721" fmla="*/ 545150 h 3503388"/>
              <a:gd name="connsiteX4722" fmla="*/ 2876721 w 3716836"/>
              <a:gd name="connsiteY4722" fmla="*/ 551476 h 3503388"/>
              <a:gd name="connsiteX4723" fmla="*/ 2877178 w 3716836"/>
              <a:gd name="connsiteY4723" fmla="*/ 560123 h 3503388"/>
              <a:gd name="connsiteX4724" fmla="*/ 2877931 w 3716836"/>
              <a:gd name="connsiteY4724" fmla="*/ 561714 h 3503388"/>
              <a:gd name="connsiteX4725" fmla="*/ 2887974 w 3716836"/>
              <a:gd name="connsiteY4725" fmla="*/ 568123 h 3503388"/>
              <a:gd name="connsiteX4726" fmla="*/ 2892086 w 3716836"/>
              <a:gd name="connsiteY4726" fmla="*/ 567321 h 3503388"/>
              <a:gd name="connsiteX4727" fmla="*/ 2893020 w 3716836"/>
              <a:gd name="connsiteY4727" fmla="*/ 566911 h 3503388"/>
              <a:gd name="connsiteX4728" fmla="*/ 2898680 w 3716836"/>
              <a:gd name="connsiteY4728" fmla="*/ 560591 h 3503388"/>
              <a:gd name="connsiteX4729" fmla="*/ 2898203 w 3716836"/>
              <a:gd name="connsiteY4729" fmla="*/ 552117 h 3503388"/>
              <a:gd name="connsiteX4730" fmla="*/ 2897480 w 3716836"/>
              <a:gd name="connsiteY4730" fmla="*/ 550568 h 3503388"/>
              <a:gd name="connsiteX4731" fmla="*/ 2891259 w 3716836"/>
              <a:gd name="connsiteY4731" fmla="*/ 544760 h 3503388"/>
              <a:gd name="connsiteX4732" fmla="*/ 2887399 w 3716836"/>
              <a:gd name="connsiteY4732" fmla="*/ 544069 h 3503388"/>
              <a:gd name="connsiteX4733" fmla="*/ 2255291 w 3716836"/>
              <a:gd name="connsiteY4733" fmla="*/ 509378 h 3503388"/>
              <a:gd name="connsiteX4734" fmla="*/ 2270283 w 3716836"/>
              <a:gd name="connsiteY4734" fmla="*/ 513410 h 3503388"/>
              <a:gd name="connsiteX4735" fmla="*/ 2284277 w 3716836"/>
              <a:gd name="connsiteY4735" fmla="*/ 531647 h 3503388"/>
              <a:gd name="connsiteX4736" fmla="*/ 2281275 w 3716836"/>
              <a:gd name="connsiteY4736" fmla="*/ 554432 h 3503388"/>
              <a:gd name="connsiteX4737" fmla="*/ 2255243 w 3716836"/>
              <a:gd name="connsiteY4737" fmla="*/ 569455 h 3503388"/>
              <a:gd name="connsiteX4738" fmla="*/ 2240255 w 3716836"/>
              <a:gd name="connsiteY4738" fmla="*/ 565424 h 3503388"/>
              <a:gd name="connsiteX4739" fmla="*/ 2240254 w 3716836"/>
              <a:gd name="connsiteY4739" fmla="*/ 565424 h 3503388"/>
              <a:gd name="connsiteX4740" fmla="*/ 2226277 w 3716836"/>
              <a:gd name="connsiteY4740" fmla="*/ 547187 h 3503388"/>
              <a:gd name="connsiteX4741" fmla="*/ 2229256 w 3716836"/>
              <a:gd name="connsiteY4741" fmla="*/ 524408 h 3503388"/>
              <a:gd name="connsiteX4742" fmla="*/ 2255291 w 3716836"/>
              <a:gd name="connsiteY4742" fmla="*/ 509378 h 3503388"/>
              <a:gd name="connsiteX4743" fmla="*/ 3185138 w 3716836"/>
              <a:gd name="connsiteY4743" fmla="*/ 509280 h 3503388"/>
              <a:gd name="connsiteX4744" fmla="*/ 3180213 w 3716836"/>
              <a:gd name="connsiteY4744" fmla="*/ 510438 h 3503388"/>
              <a:gd name="connsiteX4745" fmla="*/ 3177315 w 3716836"/>
              <a:gd name="connsiteY4745" fmla="*/ 511805 h 3503388"/>
              <a:gd name="connsiteX4746" fmla="*/ 3171453 w 3716836"/>
              <a:gd name="connsiteY4746" fmla="*/ 518145 h 3503388"/>
              <a:gd name="connsiteX4747" fmla="*/ 3171924 w 3716836"/>
              <a:gd name="connsiteY4747" fmla="*/ 526764 h 3503388"/>
              <a:gd name="connsiteX4748" fmla="*/ 3171925 w 3716836"/>
              <a:gd name="connsiteY4748" fmla="*/ 526764 h 3503388"/>
              <a:gd name="connsiteX4749" fmla="*/ 3173497 w 3716836"/>
              <a:gd name="connsiteY4749" fmla="*/ 530189 h 3503388"/>
              <a:gd name="connsiteX4750" fmla="*/ 3179833 w 3716836"/>
              <a:gd name="connsiteY4750" fmla="*/ 536193 h 3503388"/>
              <a:gd name="connsiteX4751" fmla="*/ 3183662 w 3716836"/>
              <a:gd name="connsiteY4751" fmla="*/ 536878 h 3503388"/>
              <a:gd name="connsiteX4752" fmla="*/ 3188548 w 3716836"/>
              <a:gd name="connsiteY4752" fmla="*/ 535741 h 3503388"/>
              <a:gd name="connsiteX4753" fmla="*/ 3191470 w 3716836"/>
              <a:gd name="connsiteY4753" fmla="*/ 534381 h 3503388"/>
              <a:gd name="connsiteX4754" fmla="*/ 3197426 w 3716836"/>
              <a:gd name="connsiteY4754" fmla="*/ 527985 h 3503388"/>
              <a:gd name="connsiteX4755" fmla="*/ 3196882 w 3716836"/>
              <a:gd name="connsiteY4755" fmla="*/ 519259 h 3503388"/>
              <a:gd name="connsiteX4756" fmla="*/ 3195226 w 3716836"/>
              <a:gd name="connsiteY4756" fmla="*/ 515787 h 3503388"/>
              <a:gd name="connsiteX4757" fmla="*/ 3188855 w 3716836"/>
              <a:gd name="connsiteY4757" fmla="*/ 509921 h 3503388"/>
              <a:gd name="connsiteX4758" fmla="*/ 3185138 w 3716836"/>
              <a:gd name="connsiteY4758" fmla="*/ 509280 h 3503388"/>
              <a:gd name="connsiteX4759" fmla="*/ 3613033 w 3716836"/>
              <a:gd name="connsiteY4759" fmla="*/ 508213 h 3503388"/>
              <a:gd name="connsiteX4760" fmla="*/ 3606854 w 3716836"/>
              <a:gd name="connsiteY4760" fmla="*/ 510096 h 3503388"/>
              <a:gd name="connsiteX4761" fmla="*/ 3592313 w 3716836"/>
              <a:gd name="connsiteY4761" fmla="*/ 517698 h 3503388"/>
              <a:gd name="connsiteX4762" fmla="*/ 3585858 w 3716836"/>
              <a:gd name="connsiteY4762" fmla="*/ 524435 h 3503388"/>
              <a:gd name="connsiteX4763" fmla="*/ 3586845 w 3716836"/>
              <a:gd name="connsiteY4763" fmla="*/ 533719 h 3503388"/>
              <a:gd name="connsiteX4764" fmla="*/ 3586844 w 3716836"/>
              <a:gd name="connsiteY4764" fmla="*/ 533718 h 3503388"/>
              <a:gd name="connsiteX4765" fmla="*/ 3592964 w 3716836"/>
              <a:gd name="connsiteY4765" fmla="*/ 546356 h 3503388"/>
              <a:gd name="connsiteX4766" fmla="*/ 3599475 w 3716836"/>
              <a:gd name="connsiteY4766" fmla="*/ 552828 h 3503388"/>
              <a:gd name="connsiteX4767" fmla="*/ 3603321 w 3716836"/>
              <a:gd name="connsiteY4767" fmla="*/ 553518 h 3503388"/>
              <a:gd name="connsiteX4768" fmla="*/ 3608633 w 3716836"/>
              <a:gd name="connsiteY4768" fmla="*/ 552164 h 3503388"/>
              <a:gd name="connsiteX4769" fmla="*/ 3623383 w 3716836"/>
              <a:gd name="connsiteY4769" fmla="*/ 546007 h 3503388"/>
              <a:gd name="connsiteX4770" fmla="*/ 3630508 w 3716836"/>
              <a:gd name="connsiteY4770" fmla="*/ 539471 h 3503388"/>
              <a:gd name="connsiteX4771" fmla="*/ 3629782 w 3716836"/>
              <a:gd name="connsiteY4771" fmla="*/ 529832 h 3503388"/>
              <a:gd name="connsiteX4772" fmla="*/ 3623572 w 3716836"/>
              <a:gd name="connsiteY4772" fmla="*/ 515892 h 3503388"/>
              <a:gd name="connsiteX4773" fmla="*/ 3616656 w 3716836"/>
              <a:gd name="connsiteY4773" fmla="*/ 508820 h 3503388"/>
              <a:gd name="connsiteX4774" fmla="*/ 3613033 w 3716836"/>
              <a:gd name="connsiteY4774" fmla="*/ 508213 h 3503388"/>
              <a:gd name="connsiteX4775" fmla="*/ 2759213 w 3716836"/>
              <a:gd name="connsiteY4775" fmla="*/ 487890 h 3503388"/>
              <a:gd name="connsiteX4776" fmla="*/ 2754244 w 3716836"/>
              <a:gd name="connsiteY4776" fmla="*/ 489067 h 3503388"/>
              <a:gd name="connsiteX4777" fmla="*/ 2750666 w 3716836"/>
              <a:gd name="connsiteY4777" fmla="*/ 490735 h 3503388"/>
              <a:gd name="connsiteX4778" fmla="*/ 2744459 w 3716836"/>
              <a:gd name="connsiteY4778" fmla="*/ 497640 h 3503388"/>
              <a:gd name="connsiteX4779" fmla="*/ 2745690 w 3716836"/>
              <a:gd name="connsiteY4779" fmla="*/ 506838 h 3503388"/>
              <a:gd name="connsiteX4780" fmla="*/ 2745689 w 3716836"/>
              <a:gd name="connsiteY4780" fmla="*/ 506838 h 3503388"/>
              <a:gd name="connsiteX4781" fmla="*/ 2750829 w 3716836"/>
              <a:gd name="connsiteY4781" fmla="*/ 516219 h 3503388"/>
              <a:gd name="connsiteX4782" fmla="*/ 2757138 w 3716836"/>
              <a:gd name="connsiteY4782" fmla="*/ 521966 h 3503388"/>
              <a:gd name="connsiteX4783" fmla="*/ 2760862 w 3716836"/>
              <a:gd name="connsiteY4783" fmla="*/ 522607 h 3503388"/>
              <a:gd name="connsiteX4784" fmla="*/ 2765657 w 3716836"/>
              <a:gd name="connsiteY4784" fmla="*/ 521521 h 3503388"/>
              <a:gd name="connsiteX4785" fmla="*/ 2768137 w 3716836"/>
              <a:gd name="connsiteY4785" fmla="*/ 520355 h 3503388"/>
              <a:gd name="connsiteX4786" fmla="*/ 2773950 w 3716836"/>
              <a:gd name="connsiteY4786" fmla="*/ 514135 h 3503388"/>
              <a:gd name="connsiteX4787" fmla="*/ 2773626 w 3716836"/>
              <a:gd name="connsiteY4787" fmla="*/ 505626 h 3503388"/>
              <a:gd name="connsiteX4788" fmla="*/ 2769776 w 3716836"/>
              <a:gd name="connsiteY4788" fmla="*/ 495652 h 3503388"/>
              <a:gd name="connsiteX4789" fmla="*/ 2763534 w 3716836"/>
              <a:gd name="connsiteY4789" fmla="*/ 488768 h 3503388"/>
              <a:gd name="connsiteX4790" fmla="*/ 2759213 w 3716836"/>
              <a:gd name="connsiteY4790" fmla="*/ 487890 h 3503388"/>
              <a:gd name="connsiteX4791" fmla="*/ 3485736 w 3716836"/>
              <a:gd name="connsiteY4791" fmla="*/ 467086 h 3503388"/>
              <a:gd name="connsiteX4792" fmla="*/ 3480028 w 3716836"/>
              <a:gd name="connsiteY4792" fmla="*/ 468670 h 3503388"/>
              <a:gd name="connsiteX4793" fmla="*/ 3469395 w 3716836"/>
              <a:gd name="connsiteY4793" fmla="*/ 473990 h 3503388"/>
              <a:gd name="connsiteX4794" fmla="*/ 3463121 w 3716836"/>
              <a:gd name="connsiteY4794" fmla="*/ 480575 h 3503388"/>
              <a:gd name="connsiteX4795" fmla="*/ 3463896 w 3716836"/>
              <a:gd name="connsiteY4795" fmla="*/ 489634 h 3503388"/>
              <a:gd name="connsiteX4796" fmla="*/ 3463896 w 3716836"/>
              <a:gd name="connsiteY4796" fmla="*/ 489632 h 3503388"/>
              <a:gd name="connsiteX4797" fmla="*/ 3468363 w 3716836"/>
              <a:gd name="connsiteY4797" fmla="*/ 499042 h 3503388"/>
              <a:gd name="connsiteX4798" fmla="*/ 3474786 w 3716836"/>
              <a:gd name="connsiteY4798" fmla="*/ 505333 h 3503388"/>
              <a:gd name="connsiteX4799" fmla="*/ 3478653 w 3716836"/>
              <a:gd name="connsiteY4799" fmla="*/ 506030 h 3503388"/>
              <a:gd name="connsiteX4800" fmla="*/ 3483756 w 3716836"/>
              <a:gd name="connsiteY4800" fmla="*/ 504789 h 3503388"/>
              <a:gd name="connsiteX4801" fmla="*/ 3494583 w 3716836"/>
              <a:gd name="connsiteY4801" fmla="*/ 500158 h 3503388"/>
              <a:gd name="connsiteX4802" fmla="*/ 3501327 w 3716836"/>
              <a:gd name="connsiteY4802" fmla="*/ 493680 h 3503388"/>
              <a:gd name="connsiteX4803" fmla="*/ 3500707 w 3716836"/>
              <a:gd name="connsiteY4803" fmla="*/ 484348 h 3503388"/>
              <a:gd name="connsiteX4804" fmla="*/ 3496117 w 3716836"/>
              <a:gd name="connsiteY4804" fmla="*/ 474311 h 3503388"/>
              <a:gd name="connsiteX4805" fmla="*/ 3489398 w 3716836"/>
              <a:gd name="connsiteY4805" fmla="*/ 467707 h 3503388"/>
              <a:gd name="connsiteX4806" fmla="*/ 3485736 w 3716836"/>
              <a:gd name="connsiteY4806" fmla="*/ 467086 h 3503388"/>
              <a:gd name="connsiteX4807" fmla="*/ 3059231 w 3716836"/>
              <a:gd name="connsiteY4807" fmla="*/ 463940 h 3503388"/>
              <a:gd name="connsiteX4808" fmla="*/ 3054397 w 3716836"/>
              <a:gd name="connsiteY4808" fmla="*/ 465049 h 3503388"/>
              <a:gd name="connsiteX4809" fmla="*/ 3052860 w 3716836"/>
              <a:gd name="connsiteY4809" fmla="*/ 465775 h 3503388"/>
              <a:gd name="connsiteX4810" fmla="*/ 3047029 w 3716836"/>
              <a:gd name="connsiteY4810" fmla="*/ 472127 h 3503388"/>
              <a:gd name="connsiteX4811" fmla="*/ 3047524 w 3716836"/>
              <a:gd name="connsiteY4811" fmla="*/ 480735 h 3503388"/>
              <a:gd name="connsiteX4812" fmla="*/ 3047525 w 3716836"/>
              <a:gd name="connsiteY4812" fmla="*/ 480733 h 3503388"/>
              <a:gd name="connsiteX4813" fmla="*/ 3048620 w 3716836"/>
              <a:gd name="connsiteY4813" fmla="*/ 483069 h 3503388"/>
              <a:gd name="connsiteX4814" fmla="*/ 3054925 w 3716836"/>
              <a:gd name="connsiteY4814" fmla="*/ 488928 h 3503388"/>
              <a:gd name="connsiteX4815" fmla="*/ 3058716 w 3716836"/>
              <a:gd name="connsiteY4815" fmla="*/ 489597 h 3503388"/>
              <a:gd name="connsiteX4816" fmla="*/ 3063525 w 3716836"/>
              <a:gd name="connsiteY4816" fmla="*/ 488502 h 3503388"/>
              <a:gd name="connsiteX4817" fmla="*/ 3065094 w 3716836"/>
              <a:gd name="connsiteY4817" fmla="*/ 487770 h 3503388"/>
              <a:gd name="connsiteX4818" fmla="*/ 3070917 w 3716836"/>
              <a:gd name="connsiteY4818" fmla="*/ 481438 h 3503388"/>
              <a:gd name="connsiteX4819" fmla="*/ 3070446 w 3716836"/>
              <a:gd name="connsiteY4819" fmla="*/ 472846 h 3503388"/>
              <a:gd name="connsiteX4820" fmla="*/ 3069313 w 3716836"/>
              <a:gd name="connsiteY4820" fmla="*/ 470440 h 3503388"/>
              <a:gd name="connsiteX4821" fmla="*/ 3062994 w 3716836"/>
              <a:gd name="connsiteY4821" fmla="*/ 464595 h 3503388"/>
              <a:gd name="connsiteX4822" fmla="*/ 3059231 w 3716836"/>
              <a:gd name="connsiteY4822" fmla="*/ 463940 h 3503388"/>
              <a:gd name="connsiteX4823" fmla="*/ 3358926 w 3716836"/>
              <a:gd name="connsiteY4823" fmla="*/ 424993 h 3503388"/>
              <a:gd name="connsiteX4824" fmla="*/ 3353500 w 3716836"/>
              <a:gd name="connsiteY4824" fmla="*/ 426409 h 3503388"/>
              <a:gd name="connsiteX4825" fmla="*/ 3346543 w 3716836"/>
              <a:gd name="connsiteY4825" fmla="*/ 429883 h 3503388"/>
              <a:gd name="connsiteX4826" fmla="*/ 3340555 w 3716836"/>
              <a:gd name="connsiteY4826" fmla="*/ 436333 h 3503388"/>
              <a:gd name="connsiteX4827" fmla="*/ 3341165 w 3716836"/>
              <a:gd name="connsiteY4827" fmla="*/ 445114 h 3503388"/>
              <a:gd name="connsiteX4828" fmla="*/ 3341167 w 3716836"/>
              <a:gd name="connsiteY4828" fmla="*/ 445114 h 3503388"/>
              <a:gd name="connsiteX4829" fmla="*/ 3344162 w 3716836"/>
              <a:gd name="connsiteY4829" fmla="*/ 451559 h 3503388"/>
              <a:gd name="connsiteX4830" fmla="*/ 3350491 w 3716836"/>
              <a:gd name="connsiteY4830" fmla="*/ 457696 h 3503388"/>
              <a:gd name="connsiteX4831" fmla="*/ 3354397 w 3716836"/>
              <a:gd name="connsiteY4831" fmla="*/ 458407 h 3503388"/>
              <a:gd name="connsiteX4832" fmla="*/ 3359300 w 3716836"/>
              <a:gd name="connsiteY4832" fmla="*/ 457264 h 3503388"/>
              <a:gd name="connsiteX4833" fmla="*/ 3366427 w 3716836"/>
              <a:gd name="connsiteY4833" fmla="*/ 454154 h 3503388"/>
              <a:gd name="connsiteX4834" fmla="*/ 3372840 w 3716836"/>
              <a:gd name="connsiteY4834" fmla="*/ 447743 h 3503388"/>
              <a:gd name="connsiteX4835" fmla="*/ 3372317 w 3716836"/>
              <a:gd name="connsiteY4835" fmla="*/ 438691 h 3503388"/>
              <a:gd name="connsiteX4836" fmla="*/ 3369193 w 3716836"/>
              <a:gd name="connsiteY4836" fmla="*/ 431918 h 3503388"/>
              <a:gd name="connsiteX4837" fmla="*/ 3362592 w 3716836"/>
              <a:gd name="connsiteY4837" fmla="*/ 425615 h 3503388"/>
              <a:gd name="connsiteX4838" fmla="*/ 3358926 w 3716836"/>
              <a:gd name="connsiteY4838" fmla="*/ 424993 h 3503388"/>
              <a:gd name="connsiteX4839" fmla="*/ 2426228 w 3716836"/>
              <a:gd name="connsiteY4839" fmla="*/ 422609 h 3503388"/>
              <a:gd name="connsiteX4840" fmla="*/ 2444742 w 3716836"/>
              <a:gd name="connsiteY4840" fmla="*/ 427595 h 3503388"/>
              <a:gd name="connsiteX4841" fmla="*/ 2462000 w 3716836"/>
              <a:gd name="connsiteY4841" fmla="*/ 450116 h 3503388"/>
              <a:gd name="connsiteX4842" fmla="*/ 2458318 w 3716836"/>
              <a:gd name="connsiteY4842" fmla="*/ 478251 h 3503388"/>
              <a:gd name="connsiteX4843" fmla="*/ 2426159 w 3716836"/>
              <a:gd name="connsiteY4843" fmla="*/ 496817 h 3503388"/>
              <a:gd name="connsiteX4844" fmla="*/ 2407641 w 3716836"/>
              <a:gd name="connsiteY4844" fmla="*/ 491836 h 3503388"/>
              <a:gd name="connsiteX4845" fmla="*/ 2407641 w 3716836"/>
              <a:gd name="connsiteY4845" fmla="*/ 491838 h 3503388"/>
              <a:gd name="connsiteX4846" fmla="*/ 2394069 w 3716836"/>
              <a:gd name="connsiteY4846" fmla="*/ 441174 h 3503388"/>
              <a:gd name="connsiteX4847" fmla="*/ 2426228 w 3716836"/>
              <a:gd name="connsiteY4847" fmla="*/ 422609 h 3503388"/>
              <a:gd name="connsiteX4848" fmla="*/ 2930968 w 3716836"/>
              <a:gd name="connsiteY4848" fmla="*/ 410842 h 3503388"/>
              <a:gd name="connsiteX4849" fmla="*/ 2926076 w 3716836"/>
              <a:gd name="connsiteY4849" fmla="*/ 411980 h 3503388"/>
              <a:gd name="connsiteX4850" fmla="*/ 2922986 w 3716836"/>
              <a:gd name="connsiteY4850" fmla="*/ 413403 h 3503388"/>
              <a:gd name="connsiteX4851" fmla="*/ 2916859 w 3716836"/>
              <a:gd name="connsiteY4851" fmla="*/ 420174 h 3503388"/>
              <a:gd name="connsiteX4852" fmla="*/ 2917905 w 3716836"/>
              <a:gd name="connsiteY4852" fmla="*/ 429248 h 3503388"/>
              <a:gd name="connsiteX4853" fmla="*/ 2922027 w 3716836"/>
              <a:gd name="connsiteY4853" fmla="*/ 437059 h 3503388"/>
              <a:gd name="connsiteX4854" fmla="*/ 2928346 w 3716836"/>
              <a:gd name="connsiteY4854" fmla="*/ 442855 h 3503388"/>
              <a:gd name="connsiteX4855" fmla="*/ 2932084 w 3716836"/>
              <a:gd name="connsiteY4855" fmla="*/ 443503 h 3503388"/>
              <a:gd name="connsiteX4856" fmla="*/ 2936910 w 3716836"/>
              <a:gd name="connsiteY4856" fmla="*/ 442401 h 3503388"/>
              <a:gd name="connsiteX4857" fmla="*/ 2939299 w 3716836"/>
              <a:gd name="connsiteY4857" fmla="*/ 441286 h 3503388"/>
              <a:gd name="connsiteX4858" fmla="*/ 2945158 w 3716836"/>
              <a:gd name="connsiteY4858" fmla="*/ 435017 h 3503388"/>
              <a:gd name="connsiteX4859" fmla="*/ 2944778 w 3716836"/>
              <a:gd name="connsiteY4859" fmla="*/ 426444 h 3503388"/>
              <a:gd name="connsiteX4860" fmla="*/ 2941416 w 3716836"/>
              <a:gd name="connsiteY4860" fmla="*/ 418250 h 3503388"/>
              <a:gd name="connsiteX4861" fmla="*/ 2935156 w 3716836"/>
              <a:gd name="connsiteY4861" fmla="*/ 411665 h 3503388"/>
              <a:gd name="connsiteX4862" fmla="*/ 2930968 w 3716836"/>
              <a:gd name="connsiteY4862" fmla="*/ 410842 h 3503388"/>
              <a:gd name="connsiteX4863" fmla="*/ 2300884 w 3716836"/>
              <a:gd name="connsiteY4863" fmla="*/ 402892 h 3503388"/>
              <a:gd name="connsiteX4864" fmla="*/ 2306474 w 3716836"/>
              <a:gd name="connsiteY4864" fmla="*/ 404399 h 3503388"/>
              <a:gd name="connsiteX4865" fmla="*/ 2311704 w 3716836"/>
              <a:gd name="connsiteY4865" fmla="*/ 411199 h 3503388"/>
              <a:gd name="connsiteX4866" fmla="*/ 2310582 w 3716836"/>
              <a:gd name="connsiteY4866" fmla="*/ 419708 h 3503388"/>
              <a:gd name="connsiteX4867" fmla="*/ 2300866 w 3716836"/>
              <a:gd name="connsiteY4867" fmla="*/ 425308 h 3503388"/>
              <a:gd name="connsiteX4868" fmla="*/ 2295287 w 3716836"/>
              <a:gd name="connsiteY4868" fmla="*/ 423816 h 3503388"/>
              <a:gd name="connsiteX4869" fmla="*/ 2290053 w 3716836"/>
              <a:gd name="connsiteY4869" fmla="*/ 417001 h 3503388"/>
              <a:gd name="connsiteX4870" fmla="*/ 2291172 w 3716836"/>
              <a:gd name="connsiteY4870" fmla="*/ 408492 h 3503388"/>
              <a:gd name="connsiteX4871" fmla="*/ 2300884 w 3716836"/>
              <a:gd name="connsiteY4871" fmla="*/ 402892 h 3503388"/>
              <a:gd name="connsiteX4872" fmla="*/ 3231676 w 3716836"/>
              <a:gd name="connsiteY4872" fmla="*/ 380908 h 3503388"/>
              <a:gd name="connsiteX4873" fmla="*/ 3226542 w 3716836"/>
              <a:gd name="connsiteY4873" fmla="*/ 382172 h 3503388"/>
              <a:gd name="connsiteX4874" fmla="*/ 3221992 w 3716836"/>
              <a:gd name="connsiteY4874" fmla="*/ 384368 h 3503388"/>
              <a:gd name="connsiteX4875" fmla="*/ 3216035 w 3716836"/>
              <a:gd name="connsiteY4875" fmla="*/ 390819 h 3503388"/>
              <a:gd name="connsiteX4876" fmla="*/ 3216649 w 3716836"/>
              <a:gd name="connsiteY4876" fmla="*/ 399578 h 3503388"/>
              <a:gd name="connsiteX4877" fmla="*/ 3216648 w 3716836"/>
              <a:gd name="connsiteY4877" fmla="*/ 399578 h 3503388"/>
              <a:gd name="connsiteX4878" fmla="*/ 3218915 w 3716836"/>
              <a:gd name="connsiteY4878" fmla="*/ 404328 h 3503388"/>
              <a:gd name="connsiteX4879" fmla="*/ 3225231 w 3716836"/>
              <a:gd name="connsiteY4879" fmla="*/ 410270 h 3503388"/>
              <a:gd name="connsiteX4880" fmla="*/ 3229053 w 3716836"/>
              <a:gd name="connsiteY4880" fmla="*/ 410947 h 3503388"/>
              <a:gd name="connsiteX4881" fmla="*/ 3233889 w 3716836"/>
              <a:gd name="connsiteY4881" fmla="*/ 409838 h 3503388"/>
              <a:gd name="connsiteX4882" fmla="*/ 3238426 w 3716836"/>
              <a:gd name="connsiteY4882" fmla="*/ 407794 h 3503388"/>
              <a:gd name="connsiteX4883" fmla="*/ 3244571 w 3716836"/>
              <a:gd name="connsiteY4883" fmla="*/ 401462 h 3503388"/>
              <a:gd name="connsiteX4884" fmla="*/ 3244128 w 3716836"/>
              <a:gd name="connsiteY4884" fmla="*/ 392646 h 3503388"/>
              <a:gd name="connsiteX4885" fmla="*/ 3241907 w 3716836"/>
              <a:gd name="connsiteY4885" fmla="*/ 387751 h 3503388"/>
              <a:gd name="connsiteX4886" fmla="*/ 3235456 w 3716836"/>
              <a:gd name="connsiteY4886" fmla="*/ 381572 h 3503388"/>
              <a:gd name="connsiteX4887" fmla="*/ 3231676 w 3716836"/>
              <a:gd name="connsiteY4887" fmla="*/ 380908 h 3503388"/>
              <a:gd name="connsiteX4888" fmla="*/ 2597158 w 3716836"/>
              <a:gd name="connsiteY4888" fmla="*/ 336859 h 3503388"/>
              <a:gd name="connsiteX4889" fmla="*/ 2618688 w 3716836"/>
              <a:gd name="connsiteY4889" fmla="*/ 342646 h 3503388"/>
              <a:gd name="connsiteX4890" fmla="*/ 2638770 w 3716836"/>
              <a:gd name="connsiteY4890" fmla="*/ 368850 h 3503388"/>
              <a:gd name="connsiteX4891" fmla="*/ 2634485 w 3716836"/>
              <a:gd name="connsiteY4891" fmla="*/ 401572 h 3503388"/>
              <a:gd name="connsiteX4892" fmla="*/ 2597081 w 3716836"/>
              <a:gd name="connsiteY4892" fmla="*/ 423159 h 3503388"/>
              <a:gd name="connsiteX4893" fmla="*/ 2575551 w 3716836"/>
              <a:gd name="connsiteY4893" fmla="*/ 417370 h 3503388"/>
              <a:gd name="connsiteX4894" fmla="*/ 2555444 w 3716836"/>
              <a:gd name="connsiteY4894" fmla="*/ 391174 h 3503388"/>
              <a:gd name="connsiteX4895" fmla="*/ 2559754 w 3716836"/>
              <a:gd name="connsiteY4895" fmla="*/ 358438 h 3503388"/>
              <a:gd name="connsiteX4896" fmla="*/ 2597158 w 3716836"/>
              <a:gd name="connsiteY4896" fmla="*/ 336859 h 3503388"/>
              <a:gd name="connsiteX4897" fmla="*/ 3716753 w 3716836"/>
              <a:gd name="connsiteY4897" fmla="*/ 334132 h 3503388"/>
              <a:gd name="connsiteX4898" fmla="*/ 3716753 w 3716836"/>
              <a:gd name="connsiteY4898" fmla="*/ 403784 h 3503388"/>
              <a:gd name="connsiteX4899" fmla="*/ 3716416 w 3716836"/>
              <a:gd name="connsiteY4899" fmla="*/ 403693 h 3503388"/>
              <a:gd name="connsiteX4900" fmla="*/ 3697717 w 3716836"/>
              <a:gd name="connsiteY4900" fmla="*/ 379333 h 3503388"/>
              <a:gd name="connsiteX4901" fmla="*/ 3701727 w 3716836"/>
              <a:gd name="connsiteY4901" fmla="*/ 348896 h 3503388"/>
              <a:gd name="connsiteX4902" fmla="*/ 3716432 w 3716836"/>
              <a:gd name="connsiteY4902" fmla="*/ 334218 h 3503388"/>
              <a:gd name="connsiteX4903" fmla="*/ 3104217 w 3716836"/>
              <a:gd name="connsiteY4903" fmla="*/ 330631 h 3503388"/>
              <a:gd name="connsiteX4904" fmla="*/ 3099035 w 3716836"/>
              <a:gd name="connsiteY4904" fmla="*/ 331915 h 3503388"/>
              <a:gd name="connsiteX4905" fmla="*/ 3094188 w 3716836"/>
              <a:gd name="connsiteY4905" fmla="*/ 334257 h 3503388"/>
              <a:gd name="connsiteX4906" fmla="*/ 3088089 w 3716836"/>
              <a:gd name="connsiteY4906" fmla="*/ 340995 h 3503388"/>
              <a:gd name="connsiteX4907" fmla="*/ 3089093 w 3716836"/>
              <a:gd name="connsiteY4907" fmla="*/ 350028 h 3503388"/>
              <a:gd name="connsiteX4908" fmla="*/ 3089093 w 3716836"/>
              <a:gd name="connsiteY4908" fmla="*/ 350026 h 3503388"/>
              <a:gd name="connsiteX4909" fmla="*/ 3093340 w 3716836"/>
              <a:gd name="connsiteY4909" fmla="*/ 358213 h 3503388"/>
              <a:gd name="connsiteX4910" fmla="*/ 3099669 w 3716836"/>
              <a:gd name="connsiteY4910" fmla="*/ 364079 h 3503388"/>
              <a:gd name="connsiteX4911" fmla="*/ 3103432 w 3716836"/>
              <a:gd name="connsiteY4911" fmla="*/ 364735 h 3503388"/>
              <a:gd name="connsiteX4912" fmla="*/ 3108290 w 3716836"/>
              <a:gd name="connsiteY4912" fmla="*/ 363613 h 3503388"/>
              <a:gd name="connsiteX4913" fmla="*/ 3112552 w 3716836"/>
              <a:gd name="connsiteY4913" fmla="*/ 361688 h 3503388"/>
              <a:gd name="connsiteX4914" fmla="*/ 3118655 w 3716836"/>
              <a:gd name="connsiteY4914" fmla="*/ 355383 h 3503388"/>
              <a:gd name="connsiteX4915" fmla="*/ 3118250 w 3716836"/>
              <a:gd name="connsiteY4915" fmla="*/ 346616 h 3503388"/>
              <a:gd name="connsiteX4916" fmla="*/ 3114659 w 3716836"/>
              <a:gd name="connsiteY4916" fmla="*/ 338024 h 3503388"/>
              <a:gd name="connsiteX4917" fmla="*/ 3108249 w 3716836"/>
              <a:gd name="connsiteY4917" fmla="*/ 331391 h 3503388"/>
              <a:gd name="connsiteX4918" fmla="*/ 3104217 w 3716836"/>
              <a:gd name="connsiteY4918" fmla="*/ 330631 h 3503388"/>
              <a:gd name="connsiteX4919" fmla="*/ 2471817 w 3716836"/>
              <a:gd name="connsiteY4919" fmla="*/ 321174 h 3503388"/>
              <a:gd name="connsiteX4920" fmla="*/ 2478415 w 3716836"/>
              <a:gd name="connsiteY4920" fmla="*/ 322945 h 3503388"/>
              <a:gd name="connsiteX4921" fmla="*/ 2483255 w 3716836"/>
              <a:gd name="connsiteY4921" fmla="*/ 341001 h 3503388"/>
              <a:gd name="connsiteX4922" fmla="*/ 2471792 w 3716836"/>
              <a:gd name="connsiteY4922" fmla="*/ 347626 h 3503388"/>
              <a:gd name="connsiteX4923" fmla="*/ 2465191 w 3716836"/>
              <a:gd name="connsiteY4923" fmla="*/ 345849 h 3503388"/>
              <a:gd name="connsiteX4924" fmla="*/ 2459029 w 3716836"/>
              <a:gd name="connsiteY4924" fmla="*/ 337822 h 3503388"/>
              <a:gd name="connsiteX4925" fmla="*/ 2460351 w 3716836"/>
              <a:gd name="connsiteY4925" fmla="*/ 327793 h 3503388"/>
              <a:gd name="connsiteX4926" fmla="*/ 2471817 w 3716836"/>
              <a:gd name="connsiteY4926" fmla="*/ 321174 h 3503388"/>
              <a:gd name="connsiteX4927" fmla="*/ 3611207 w 3716836"/>
              <a:gd name="connsiteY4927" fmla="*/ 273796 h 3503388"/>
              <a:gd name="connsiteX4928" fmla="*/ 3635924 w 3716836"/>
              <a:gd name="connsiteY4928" fmla="*/ 280442 h 3503388"/>
              <a:gd name="connsiteX4929" fmla="*/ 3659002 w 3716836"/>
              <a:gd name="connsiteY4929" fmla="*/ 310523 h 3503388"/>
              <a:gd name="connsiteX4930" fmla="*/ 3654053 w 3716836"/>
              <a:gd name="connsiteY4930" fmla="*/ 348116 h 3503388"/>
              <a:gd name="connsiteX4931" fmla="*/ 3611115 w 3716836"/>
              <a:gd name="connsiteY4931" fmla="*/ 372882 h 3503388"/>
              <a:gd name="connsiteX4932" fmla="*/ 3586391 w 3716836"/>
              <a:gd name="connsiteY4932" fmla="*/ 366234 h 3503388"/>
              <a:gd name="connsiteX4933" fmla="*/ 3563309 w 3716836"/>
              <a:gd name="connsiteY4933" fmla="*/ 336161 h 3503388"/>
              <a:gd name="connsiteX4934" fmla="*/ 3568261 w 3716836"/>
              <a:gd name="connsiteY4934" fmla="*/ 298576 h 3503388"/>
              <a:gd name="connsiteX4935" fmla="*/ 3611207 w 3716836"/>
              <a:gd name="connsiteY4935" fmla="*/ 273796 h 3503388"/>
              <a:gd name="connsiteX4936" fmla="*/ 2768091 w 3716836"/>
              <a:gd name="connsiteY4936" fmla="*/ 251100 h 3503388"/>
              <a:gd name="connsiteX4937" fmla="*/ 2792645 w 3716836"/>
              <a:gd name="connsiteY4937" fmla="*/ 257698 h 3503388"/>
              <a:gd name="connsiteX4938" fmla="*/ 2810649 w 3716836"/>
              <a:gd name="connsiteY4938" fmla="*/ 324904 h 3503388"/>
              <a:gd name="connsiteX4939" fmla="*/ 2768004 w 3716836"/>
              <a:gd name="connsiteY4939" fmla="*/ 349510 h 3503388"/>
              <a:gd name="connsiteX4940" fmla="*/ 2743443 w 3716836"/>
              <a:gd name="connsiteY4940" fmla="*/ 342912 h 3503388"/>
              <a:gd name="connsiteX4941" fmla="*/ 2725439 w 3716836"/>
              <a:gd name="connsiteY4941" fmla="*/ 275706 h 3503388"/>
              <a:gd name="connsiteX4942" fmla="*/ 2768091 w 3716836"/>
              <a:gd name="connsiteY4942" fmla="*/ 251100 h 3503388"/>
              <a:gd name="connsiteX4943" fmla="*/ 2642746 w 3716836"/>
              <a:gd name="connsiteY4943" fmla="*/ 237766 h 3503388"/>
              <a:gd name="connsiteX4944" fmla="*/ 2651189 w 3716836"/>
              <a:gd name="connsiteY4944" fmla="*/ 240040 h 3503388"/>
              <a:gd name="connsiteX4945" fmla="*/ 2659073 w 3716836"/>
              <a:gd name="connsiteY4945" fmla="*/ 250312 h 3503388"/>
              <a:gd name="connsiteX4946" fmla="*/ 2657386 w 3716836"/>
              <a:gd name="connsiteY4946" fmla="*/ 263154 h 3503388"/>
              <a:gd name="connsiteX4947" fmla="*/ 2642718 w 3716836"/>
              <a:gd name="connsiteY4947" fmla="*/ 271620 h 3503388"/>
              <a:gd name="connsiteX4948" fmla="*/ 2634273 w 3716836"/>
              <a:gd name="connsiteY4948" fmla="*/ 269345 h 3503388"/>
              <a:gd name="connsiteX4949" fmla="*/ 2626384 w 3716836"/>
              <a:gd name="connsiteY4949" fmla="*/ 259073 h 3503388"/>
              <a:gd name="connsiteX4950" fmla="*/ 2628076 w 3716836"/>
              <a:gd name="connsiteY4950" fmla="*/ 246233 h 3503388"/>
              <a:gd name="connsiteX4951" fmla="*/ 2642746 w 3716836"/>
              <a:gd name="connsiteY4951" fmla="*/ 237766 h 3503388"/>
              <a:gd name="connsiteX4952" fmla="*/ 3288261 w 3716836"/>
              <a:gd name="connsiteY4952" fmla="*/ 224709 h 3503388"/>
              <a:gd name="connsiteX4953" fmla="*/ 3280128 w 3716836"/>
              <a:gd name="connsiteY4953" fmla="*/ 228258 h 3503388"/>
              <a:gd name="connsiteX4954" fmla="*/ 3256004 w 3716836"/>
              <a:gd name="connsiteY4954" fmla="*/ 244174 h 3503388"/>
              <a:gd name="connsiteX4955" fmla="*/ 3249054 w 3716836"/>
              <a:gd name="connsiteY4955" fmla="*/ 251617 h 3503388"/>
              <a:gd name="connsiteX4956" fmla="*/ 3251125 w 3716836"/>
              <a:gd name="connsiteY4956" fmla="*/ 261582 h 3503388"/>
              <a:gd name="connsiteX4957" fmla="*/ 3251126 w 3716836"/>
              <a:gd name="connsiteY4957" fmla="*/ 261584 h 3503388"/>
              <a:gd name="connsiteX4958" fmla="*/ 3263024 w 3716836"/>
              <a:gd name="connsiteY4958" fmla="*/ 281656 h 3503388"/>
              <a:gd name="connsiteX4959" fmla="*/ 3269441 w 3716836"/>
              <a:gd name="connsiteY4959" fmla="*/ 287848 h 3503388"/>
              <a:gd name="connsiteX4960" fmla="*/ 3273269 w 3716836"/>
              <a:gd name="connsiteY4960" fmla="*/ 288533 h 3503388"/>
              <a:gd name="connsiteX4961" fmla="*/ 3278346 w 3716836"/>
              <a:gd name="connsiteY4961" fmla="*/ 287298 h 3503388"/>
              <a:gd name="connsiteX4962" fmla="*/ 3300250 w 3716836"/>
              <a:gd name="connsiteY4962" fmla="*/ 279772 h 3503388"/>
              <a:gd name="connsiteX4963" fmla="*/ 3308288 w 3716836"/>
              <a:gd name="connsiteY4963" fmla="*/ 273467 h 3503388"/>
              <a:gd name="connsiteX4964" fmla="*/ 3307740 w 3716836"/>
              <a:gd name="connsiteY4964" fmla="*/ 263264 h 3503388"/>
              <a:gd name="connsiteX4965" fmla="*/ 3299311 w 3716836"/>
              <a:gd name="connsiteY4965" fmla="*/ 235205 h 3503388"/>
              <a:gd name="connsiteX4966" fmla="*/ 3292027 w 3716836"/>
              <a:gd name="connsiteY4966" fmla="*/ 225372 h 3503388"/>
              <a:gd name="connsiteX4967" fmla="*/ 3288261 w 3716836"/>
              <a:gd name="connsiteY4967" fmla="*/ 224709 h 3503388"/>
              <a:gd name="connsiteX4968" fmla="*/ 3485893 w 3716836"/>
              <a:gd name="connsiteY4968" fmla="*/ 222134 h 3503388"/>
              <a:gd name="connsiteX4969" fmla="*/ 3513638 w 3716836"/>
              <a:gd name="connsiteY4969" fmla="*/ 229590 h 3503388"/>
              <a:gd name="connsiteX4970" fmla="*/ 3539534 w 3716836"/>
              <a:gd name="connsiteY4970" fmla="*/ 263346 h 3503388"/>
              <a:gd name="connsiteX4971" fmla="*/ 3533979 w 3716836"/>
              <a:gd name="connsiteY4971" fmla="*/ 305522 h 3503388"/>
              <a:gd name="connsiteX4972" fmla="*/ 3485796 w 3716836"/>
              <a:gd name="connsiteY4972" fmla="*/ 333322 h 3503388"/>
              <a:gd name="connsiteX4973" fmla="*/ 3458055 w 3716836"/>
              <a:gd name="connsiteY4973" fmla="*/ 325867 h 3503388"/>
              <a:gd name="connsiteX4974" fmla="*/ 3458055 w 3716836"/>
              <a:gd name="connsiteY4974" fmla="*/ 325866 h 3503388"/>
              <a:gd name="connsiteX4975" fmla="*/ 3432183 w 3716836"/>
              <a:gd name="connsiteY4975" fmla="*/ 292103 h 3503388"/>
              <a:gd name="connsiteX4976" fmla="*/ 3437703 w 3716836"/>
              <a:gd name="connsiteY4976" fmla="*/ 249928 h 3503388"/>
              <a:gd name="connsiteX4977" fmla="*/ 3485893 w 3716836"/>
              <a:gd name="connsiteY4977" fmla="*/ 222134 h 3503388"/>
              <a:gd name="connsiteX4978" fmla="*/ 3656784 w 3716836"/>
              <a:gd name="connsiteY4978" fmla="*/ 183454 h 3503388"/>
              <a:gd name="connsiteX4979" fmla="*/ 3664048 w 3716836"/>
              <a:gd name="connsiteY4979" fmla="*/ 185408 h 3503388"/>
              <a:gd name="connsiteX4980" fmla="*/ 3670841 w 3716836"/>
              <a:gd name="connsiteY4980" fmla="*/ 194258 h 3503388"/>
              <a:gd name="connsiteX4981" fmla="*/ 3669380 w 3716836"/>
              <a:gd name="connsiteY4981" fmla="*/ 205312 h 3503388"/>
              <a:gd name="connsiteX4982" fmla="*/ 3656756 w 3716836"/>
              <a:gd name="connsiteY4982" fmla="*/ 212602 h 3503388"/>
              <a:gd name="connsiteX4983" fmla="*/ 3649478 w 3716836"/>
              <a:gd name="connsiteY4983" fmla="*/ 210642 h 3503388"/>
              <a:gd name="connsiteX4984" fmla="*/ 3649478 w 3716836"/>
              <a:gd name="connsiteY4984" fmla="*/ 210641 h 3503388"/>
              <a:gd name="connsiteX4985" fmla="*/ 3644150 w 3716836"/>
              <a:gd name="connsiteY4985" fmla="*/ 190742 h 3503388"/>
              <a:gd name="connsiteX4986" fmla="*/ 3656784 w 3716836"/>
              <a:gd name="connsiteY4986" fmla="*/ 183454 h 3503388"/>
              <a:gd name="connsiteX4987" fmla="*/ 2939017 w 3716836"/>
              <a:gd name="connsiteY4987" fmla="*/ 169039 h 3503388"/>
              <a:gd name="connsiteX4988" fmla="*/ 2964749 w 3716836"/>
              <a:gd name="connsiteY4988" fmla="*/ 175957 h 3503388"/>
              <a:gd name="connsiteX4989" fmla="*/ 2983614 w 3716836"/>
              <a:gd name="connsiteY4989" fmla="*/ 246372 h 3503388"/>
              <a:gd name="connsiteX4990" fmla="*/ 2938930 w 3716836"/>
              <a:gd name="connsiteY4990" fmla="*/ 272164 h 3503388"/>
              <a:gd name="connsiteX4991" fmla="*/ 2913194 w 3716836"/>
              <a:gd name="connsiteY4991" fmla="*/ 265244 h 3503388"/>
              <a:gd name="connsiteX4992" fmla="*/ 2889177 w 3716836"/>
              <a:gd name="connsiteY4992" fmla="*/ 233943 h 3503388"/>
              <a:gd name="connsiteX4993" fmla="*/ 2894328 w 3716836"/>
              <a:gd name="connsiteY4993" fmla="*/ 194823 h 3503388"/>
              <a:gd name="connsiteX4994" fmla="*/ 2939017 w 3716836"/>
              <a:gd name="connsiteY4994" fmla="*/ 169039 h 3503388"/>
              <a:gd name="connsiteX4995" fmla="*/ 2813676 w 3716836"/>
              <a:gd name="connsiteY4995" fmla="*/ 154366 h 3503388"/>
              <a:gd name="connsiteX4996" fmla="*/ 2823967 w 3716836"/>
              <a:gd name="connsiteY4996" fmla="*/ 157134 h 3503388"/>
              <a:gd name="connsiteX4997" fmla="*/ 2833574 w 3716836"/>
              <a:gd name="connsiteY4997" fmla="*/ 169652 h 3503388"/>
              <a:gd name="connsiteX4998" fmla="*/ 2831513 w 3716836"/>
              <a:gd name="connsiteY4998" fmla="*/ 185297 h 3503388"/>
              <a:gd name="connsiteX4999" fmla="*/ 2813637 w 3716836"/>
              <a:gd name="connsiteY4999" fmla="*/ 195619 h 3503388"/>
              <a:gd name="connsiteX5000" fmla="*/ 2803340 w 3716836"/>
              <a:gd name="connsiteY5000" fmla="*/ 192850 h 3503388"/>
              <a:gd name="connsiteX5001" fmla="*/ 2795797 w 3716836"/>
              <a:gd name="connsiteY5001" fmla="*/ 164681 h 3503388"/>
              <a:gd name="connsiteX5002" fmla="*/ 2813676 w 3716836"/>
              <a:gd name="connsiteY5002" fmla="*/ 154366 h 3503388"/>
              <a:gd name="connsiteX5003" fmla="*/ 3531475 w 3716836"/>
              <a:gd name="connsiteY5003" fmla="*/ 133805 h 3503388"/>
              <a:gd name="connsiteX5004" fmla="*/ 3540757 w 3716836"/>
              <a:gd name="connsiteY5004" fmla="*/ 136302 h 3503388"/>
              <a:gd name="connsiteX5005" fmla="*/ 3547564 w 3716836"/>
              <a:gd name="connsiteY5005" fmla="*/ 161710 h 3503388"/>
              <a:gd name="connsiteX5006" fmla="*/ 3531439 w 3716836"/>
              <a:gd name="connsiteY5006" fmla="*/ 171019 h 3503388"/>
              <a:gd name="connsiteX5007" fmla="*/ 3522153 w 3716836"/>
              <a:gd name="connsiteY5007" fmla="*/ 168524 h 3503388"/>
              <a:gd name="connsiteX5008" fmla="*/ 3513484 w 3716836"/>
              <a:gd name="connsiteY5008" fmla="*/ 157225 h 3503388"/>
              <a:gd name="connsiteX5009" fmla="*/ 3515342 w 3716836"/>
              <a:gd name="connsiteY5009" fmla="*/ 143108 h 3503388"/>
              <a:gd name="connsiteX5010" fmla="*/ 3531475 w 3716836"/>
              <a:gd name="connsiteY5010" fmla="*/ 133805 h 3503388"/>
              <a:gd name="connsiteX5011" fmla="*/ 3235268 w 3716836"/>
              <a:gd name="connsiteY5011" fmla="*/ 125197 h 3503388"/>
              <a:gd name="connsiteX5012" fmla="*/ 3265861 w 3716836"/>
              <a:gd name="connsiteY5012" fmla="*/ 133421 h 3503388"/>
              <a:gd name="connsiteX5013" fmla="*/ 3296420 w 3716836"/>
              <a:gd name="connsiteY5013" fmla="*/ 183483 h 3503388"/>
              <a:gd name="connsiteX5014" fmla="*/ 3303691 w 3716836"/>
              <a:gd name="connsiteY5014" fmla="*/ 193324 h 3503388"/>
              <a:gd name="connsiteX5015" fmla="*/ 3307471 w 3716836"/>
              <a:gd name="connsiteY5015" fmla="*/ 193986 h 3503388"/>
              <a:gd name="connsiteX5016" fmla="*/ 3315582 w 3716836"/>
              <a:gd name="connsiteY5016" fmla="*/ 190458 h 3503388"/>
              <a:gd name="connsiteX5017" fmla="*/ 3360585 w 3716836"/>
              <a:gd name="connsiteY5017" fmla="*/ 170811 h 3503388"/>
              <a:gd name="connsiteX5018" fmla="*/ 3391178 w 3716836"/>
              <a:gd name="connsiteY5018" fmla="*/ 179033 h 3503388"/>
              <a:gd name="connsiteX5019" fmla="*/ 3413615 w 3716836"/>
              <a:gd name="connsiteY5019" fmla="*/ 262776 h 3503388"/>
              <a:gd name="connsiteX5020" fmla="*/ 3380964 w 3716836"/>
              <a:gd name="connsiteY5020" fmla="*/ 289815 h 3503388"/>
              <a:gd name="connsiteX5021" fmla="*/ 3374011 w 3716836"/>
              <a:gd name="connsiteY5021" fmla="*/ 297279 h 3503388"/>
              <a:gd name="connsiteX5022" fmla="*/ 3376110 w 3716836"/>
              <a:gd name="connsiteY5022" fmla="*/ 307259 h 3503388"/>
              <a:gd name="connsiteX5023" fmla="*/ 3388845 w 3716836"/>
              <a:gd name="connsiteY5023" fmla="*/ 329354 h 3503388"/>
              <a:gd name="connsiteX5024" fmla="*/ 3395279 w 3716836"/>
              <a:gd name="connsiteY5024" fmla="*/ 335799 h 3503388"/>
              <a:gd name="connsiteX5025" fmla="*/ 3399202 w 3716836"/>
              <a:gd name="connsiteY5025" fmla="*/ 336517 h 3503388"/>
              <a:gd name="connsiteX5026" fmla="*/ 3404366 w 3716836"/>
              <a:gd name="connsiteY5026" fmla="*/ 335240 h 3503388"/>
              <a:gd name="connsiteX5027" fmla="*/ 3440379 w 3716836"/>
              <a:gd name="connsiteY5027" fmla="*/ 326286 h 3503388"/>
              <a:gd name="connsiteX5028" fmla="*/ 3478613 w 3716836"/>
              <a:gd name="connsiteY5028" fmla="*/ 336566 h 3503388"/>
              <a:gd name="connsiteX5029" fmla="*/ 3512844 w 3716836"/>
              <a:gd name="connsiteY5029" fmla="*/ 378274 h 3503388"/>
              <a:gd name="connsiteX5030" fmla="*/ 3519400 w 3716836"/>
              <a:gd name="connsiteY5030" fmla="*/ 385094 h 3503388"/>
              <a:gd name="connsiteX5031" fmla="*/ 3523337 w 3716836"/>
              <a:gd name="connsiteY5031" fmla="*/ 385813 h 3503388"/>
              <a:gd name="connsiteX5032" fmla="*/ 3528833 w 3716836"/>
              <a:gd name="connsiteY5032" fmla="*/ 384356 h 3503388"/>
              <a:gd name="connsiteX5033" fmla="*/ 3565675 w 3716836"/>
              <a:gd name="connsiteY5033" fmla="*/ 374584 h 3503388"/>
              <a:gd name="connsiteX5034" fmla="*/ 3602587 w 3716836"/>
              <a:gd name="connsiteY5034" fmla="*/ 384508 h 3503388"/>
              <a:gd name="connsiteX5035" fmla="*/ 3636692 w 3716836"/>
              <a:gd name="connsiteY5035" fmla="*/ 428139 h 3503388"/>
              <a:gd name="connsiteX5036" fmla="*/ 3643377 w 3716836"/>
              <a:gd name="connsiteY5036" fmla="*/ 435442 h 3503388"/>
              <a:gd name="connsiteX5037" fmla="*/ 3647339 w 3716836"/>
              <a:gd name="connsiteY5037" fmla="*/ 436175 h 3503388"/>
              <a:gd name="connsiteX5038" fmla="*/ 3653228 w 3716836"/>
              <a:gd name="connsiteY5038" fmla="*/ 434480 h 3503388"/>
              <a:gd name="connsiteX5039" fmla="*/ 3691002 w 3716836"/>
              <a:gd name="connsiteY5039" fmla="*/ 423558 h 3503388"/>
              <a:gd name="connsiteX5040" fmla="*/ 3716753 w 3716836"/>
              <a:gd name="connsiteY5040" fmla="*/ 430483 h 3503388"/>
              <a:gd name="connsiteX5041" fmla="*/ 3716753 w 3716836"/>
              <a:gd name="connsiteY5041" fmla="*/ 559668 h 3503388"/>
              <a:gd name="connsiteX5042" fmla="*/ 3714762 w 3716836"/>
              <a:gd name="connsiteY5042" fmla="*/ 560778 h 3503388"/>
              <a:gd name="connsiteX5043" fmla="*/ 3707965 w 3716836"/>
              <a:gd name="connsiteY5043" fmla="*/ 567690 h 3503388"/>
              <a:gd name="connsiteX5044" fmla="*/ 3709217 w 3716836"/>
              <a:gd name="connsiteY5044" fmla="*/ 577302 h 3503388"/>
              <a:gd name="connsiteX5045" fmla="*/ 3709218 w 3716836"/>
              <a:gd name="connsiteY5045" fmla="*/ 577302 h 3503388"/>
              <a:gd name="connsiteX5046" fmla="*/ 3716753 w 3716836"/>
              <a:gd name="connsiteY5046" fmla="*/ 592441 h 3503388"/>
              <a:gd name="connsiteX5047" fmla="*/ 3716753 w 3716836"/>
              <a:gd name="connsiteY5047" fmla="*/ 980679 h 3503388"/>
              <a:gd name="connsiteX5048" fmla="*/ 3704122 w 3716836"/>
              <a:gd name="connsiteY5048" fmla="*/ 986644 h 3503388"/>
              <a:gd name="connsiteX5049" fmla="*/ 3697357 w 3716836"/>
              <a:gd name="connsiteY5049" fmla="*/ 993291 h 3503388"/>
              <a:gd name="connsiteX5050" fmla="*/ 3698215 w 3716836"/>
              <a:gd name="connsiteY5050" fmla="*/ 1002734 h 3503388"/>
              <a:gd name="connsiteX5051" fmla="*/ 3704927 w 3716836"/>
              <a:gd name="connsiteY5051" fmla="*/ 1017541 h 3503388"/>
              <a:gd name="connsiteX5052" fmla="*/ 3711574 w 3716836"/>
              <a:gd name="connsiteY5052" fmla="*/ 1024438 h 3503388"/>
              <a:gd name="connsiteX5053" fmla="*/ 3715438 w 3716836"/>
              <a:gd name="connsiteY5053" fmla="*/ 1025136 h 3503388"/>
              <a:gd name="connsiteX5054" fmla="*/ 3716753 w 3716836"/>
              <a:gd name="connsiteY5054" fmla="*/ 1024773 h 3503388"/>
              <a:gd name="connsiteX5055" fmla="*/ 3716753 w 3716836"/>
              <a:gd name="connsiteY5055" fmla="*/ 1393105 h 3503388"/>
              <a:gd name="connsiteX5056" fmla="*/ 3714751 w 3716836"/>
              <a:gd name="connsiteY5056" fmla="*/ 1392750 h 3503388"/>
              <a:gd name="connsiteX5057" fmla="*/ 3708383 w 3716836"/>
              <a:gd name="connsiteY5057" fmla="*/ 1394767 h 3503388"/>
              <a:gd name="connsiteX5058" fmla="*/ 3667684 w 3716836"/>
              <a:gd name="connsiteY5058" fmla="*/ 1407745 h 3503388"/>
              <a:gd name="connsiteX5059" fmla="*/ 3632634 w 3716836"/>
              <a:gd name="connsiteY5059" fmla="*/ 1398323 h 3503388"/>
              <a:gd name="connsiteX5060" fmla="*/ 3599781 w 3716836"/>
              <a:gd name="connsiteY5060" fmla="*/ 1355339 h 3503388"/>
              <a:gd name="connsiteX5061" fmla="*/ 3592866 w 3716836"/>
              <a:gd name="connsiteY5061" fmla="*/ 1347759 h 3503388"/>
              <a:gd name="connsiteX5062" fmla="*/ 3589075 w 3716836"/>
              <a:gd name="connsiteY5062" fmla="*/ 1347088 h 3503388"/>
              <a:gd name="connsiteX5063" fmla="*/ 3582696 w 3716836"/>
              <a:gd name="connsiteY5063" fmla="*/ 1349111 h 3503388"/>
              <a:gd name="connsiteX5064" fmla="*/ 3542366 w 3716836"/>
              <a:gd name="connsiteY5064" fmla="*/ 1361798 h 3503388"/>
              <a:gd name="connsiteX5065" fmla="*/ 3507488 w 3716836"/>
              <a:gd name="connsiteY5065" fmla="*/ 1352424 h 3503388"/>
              <a:gd name="connsiteX5066" fmla="*/ 3474178 w 3716836"/>
              <a:gd name="connsiteY5066" fmla="*/ 1307069 h 3503388"/>
              <a:gd name="connsiteX5067" fmla="*/ 3467273 w 3716836"/>
              <a:gd name="connsiteY5067" fmla="*/ 1299118 h 3503388"/>
              <a:gd name="connsiteX5068" fmla="*/ 3463374 w 3716836"/>
              <a:gd name="connsiteY5068" fmla="*/ 1298415 h 3503388"/>
              <a:gd name="connsiteX5069" fmla="*/ 3456842 w 3716836"/>
              <a:gd name="connsiteY5069" fmla="*/ 1300542 h 3503388"/>
              <a:gd name="connsiteX5070" fmla="*/ 3417067 w 3716836"/>
              <a:gd name="connsiteY5070" fmla="*/ 1313500 h 3503388"/>
              <a:gd name="connsiteX5071" fmla="*/ 3383520 w 3716836"/>
              <a:gd name="connsiteY5071" fmla="*/ 1304482 h 3503388"/>
              <a:gd name="connsiteX5072" fmla="*/ 3350970 w 3716836"/>
              <a:gd name="connsiteY5072" fmla="*/ 1258221 h 3503388"/>
              <a:gd name="connsiteX5073" fmla="*/ 3343936 w 3716836"/>
              <a:gd name="connsiteY5073" fmla="*/ 1249839 h 3503388"/>
              <a:gd name="connsiteX5074" fmla="*/ 3340083 w 3716836"/>
              <a:gd name="connsiteY5074" fmla="*/ 1249147 h 3503388"/>
              <a:gd name="connsiteX5075" fmla="*/ 3333136 w 3716836"/>
              <a:gd name="connsiteY5075" fmla="*/ 1251596 h 3503388"/>
              <a:gd name="connsiteX5076" fmla="*/ 3291819 w 3716836"/>
              <a:gd name="connsiteY5076" fmla="*/ 1266228 h 3503388"/>
              <a:gd name="connsiteX5077" fmla="*/ 3259046 w 3716836"/>
              <a:gd name="connsiteY5077" fmla="*/ 1257412 h 3503388"/>
              <a:gd name="connsiteX5078" fmla="*/ 3226562 w 3716836"/>
              <a:gd name="connsiteY5078" fmla="*/ 1207056 h 3503388"/>
              <a:gd name="connsiteX5079" fmla="*/ 3219487 w 3716836"/>
              <a:gd name="connsiteY5079" fmla="*/ 1197829 h 3503388"/>
              <a:gd name="connsiteX5080" fmla="*/ 3215553 w 3716836"/>
              <a:gd name="connsiteY5080" fmla="*/ 1197104 h 3503388"/>
              <a:gd name="connsiteX5081" fmla="*/ 3208067 w 3716836"/>
              <a:gd name="connsiteY5081" fmla="*/ 1200020 h 3503388"/>
              <a:gd name="connsiteX5082" fmla="*/ 3166510 w 3716836"/>
              <a:gd name="connsiteY5082" fmla="*/ 1216242 h 3503388"/>
              <a:gd name="connsiteX5083" fmla="*/ 3135916 w 3716836"/>
              <a:gd name="connsiteY5083" fmla="*/ 1208019 h 3503388"/>
              <a:gd name="connsiteX5084" fmla="*/ 3107352 w 3716836"/>
              <a:gd name="connsiteY5084" fmla="*/ 1170796 h 3503388"/>
              <a:gd name="connsiteX5085" fmla="*/ 3105246 w 3716836"/>
              <a:gd name="connsiteY5085" fmla="*/ 1153778 h 3503388"/>
              <a:gd name="connsiteX5086" fmla="*/ 3098052 w 3716836"/>
              <a:gd name="connsiteY5086" fmla="*/ 1143219 h 3503388"/>
              <a:gd name="connsiteX5087" fmla="*/ 3094181 w 3716836"/>
              <a:gd name="connsiteY5087" fmla="*/ 1142521 h 3503388"/>
              <a:gd name="connsiteX5088" fmla="*/ 3085697 w 3716836"/>
              <a:gd name="connsiteY5088" fmla="*/ 1146476 h 3503388"/>
              <a:gd name="connsiteX5089" fmla="*/ 3041193 w 3716836"/>
              <a:gd name="connsiteY5089" fmla="*/ 1167266 h 3503388"/>
              <a:gd name="connsiteX5090" fmla="*/ 3012281 w 3716836"/>
              <a:gd name="connsiteY5090" fmla="*/ 1159498 h 3503388"/>
              <a:gd name="connsiteX5091" fmla="*/ 2985286 w 3716836"/>
              <a:gd name="connsiteY5091" fmla="*/ 1124310 h 3503388"/>
              <a:gd name="connsiteX5092" fmla="*/ 2991075 w 3716836"/>
              <a:gd name="connsiteY5092" fmla="*/ 1080350 h 3503388"/>
              <a:gd name="connsiteX5093" fmla="*/ 3024437 w 3716836"/>
              <a:gd name="connsiteY5093" fmla="*/ 1053939 h 3503388"/>
              <a:gd name="connsiteX5094" fmla="*/ 3031883 w 3716836"/>
              <a:gd name="connsiteY5094" fmla="*/ 1046308 h 3503388"/>
              <a:gd name="connsiteX5095" fmla="*/ 3029434 w 3716836"/>
              <a:gd name="connsiteY5095" fmla="*/ 1035930 h 3503388"/>
              <a:gd name="connsiteX5096" fmla="*/ 3014760 w 3716836"/>
              <a:gd name="connsiteY5096" fmla="*/ 1012099 h 3503388"/>
              <a:gd name="connsiteX5097" fmla="*/ 3008218 w 3716836"/>
              <a:gd name="connsiteY5097" fmla="*/ 1005703 h 3503388"/>
              <a:gd name="connsiteX5098" fmla="*/ 3004441 w 3716836"/>
              <a:gd name="connsiteY5098" fmla="*/ 1005040 h 3503388"/>
              <a:gd name="connsiteX5099" fmla="*/ 2999096 w 3716836"/>
              <a:gd name="connsiteY5099" fmla="*/ 1006414 h 3503388"/>
              <a:gd name="connsiteX5100" fmla="*/ 2961368 w 3716836"/>
              <a:gd name="connsiteY5100" fmla="*/ 1016152 h 3503388"/>
              <a:gd name="connsiteX5101" fmla="*/ 2922660 w 3716836"/>
              <a:gd name="connsiteY5101" fmla="*/ 1005745 h 3503388"/>
              <a:gd name="connsiteX5102" fmla="*/ 2888684 w 3716836"/>
              <a:gd name="connsiteY5102" fmla="*/ 965559 h 3503388"/>
              <a:gd name="connsiteX5103" fmla="*/ 2882170 w 3716836"/>
              <a:gd name="connsiteY5103" fmla="*/ 959044 h 3503388"/>
              <a:gd name="connsiteX5104" fmla="*/ 2878306 w 3716836"/>
              <a:gd name="connsiteY5104" fmla="*/ 958346 h 3503388"/>
              <a:gd name="connsiteX5105" fmla="*/ 2872981 w 3716836"/>
              <a:gd name="connsiteY5105" fmla="*/ 959713 h 3503388"/>
              <a:gd name="connsiteX5106" fmla="*/ 2836048 w 3716836"/>
              <a:gd name="connsiteY5106" fmla="*/ 969198 h 3503388"/>
              <a:gd name="connsiteX5107" fmla="*/ 2798017 w 3716836"/>
              <a:gd name="connsiteY5107" fmla="*/ 958975 h 3503388"/>
              <a:gd name="connsiteX5108" fmla="*/ 2763776 w 3716836"/>
              <a:gd name="connsiteY5108" fmla="*/ 916779 h 3503388"/>
              <a:gd name="connsiteX5109" fmla="*/ 2757192 w 3716836"/>
              <a:gd name="connsiteY5109" fmla="*/ 909917 h 3503388"/>
              <a:gd name="connsiteX5110" fmla="*/ 2753269 w 3716836"/>
              <a:gd name="connsiteY5110" fmla="*/ 909199 h 3503388"/>
              <a:gd name="connsiteX5111" fmla="*/ 2747714 w 3716836"/>
              <a:gd name="connsiteY5111" fmla="*/ 910690 h 3503388"/>
              <a:gd name="connsiteX5112" fmla="*/ 2710829 w 3716836"/>
              <a:gd name="connsiteY5112" fmla="*/ 920580 h 3503388"/>
              <a:gd name="connsiteX5113" fmla="*/ 2674217 w 3716836"/>
              <a:gd name="connsiteY5113" fmla="*/ 910741 h 3503388"/>
              <a:gd name="connsiteX5114" fmla="*/ 2640297 w 3716836"/>
              <a:gd name="connsiteY5114" fmla="*/ 867095 h 3503388"/>
              <a:gd name="connsiteX5115" fmla="*/ 2633577 w 3716836"/>
              <a:gd name="connsiteY5115" fmla="*/ 859708 h 3503388"/>
              <a:gd name="connsiteX5116" fmla="*/ 2629630 w 3716836"/>
              <a:gd name="connsiteY5116" fmla="*/ 858982 h 3503388"/>
              <a:gd name="connsiteX5117" fmla="*/ 2623649 w 3716836"/>
              <a:gd name="connsiteY5117" fmla="*/ 860733 h 3503388"/>
              <a:gd name="connsiteX5118" fmla="*/ 2585495 w 3716836"/>
              <a:gd name="connsiteY5118" fmla="*/ 871940 h 3503388"/>
              <a:gd name="connsiteX5119" fmla="*/ 2550410 w 3716836"/>
              <a:gd name="connsiteY5119" fmla="*/ 862511 h 3503388"/>
              <a:gd name="connsiteX5120" fmla="*/ 2516629 w 3716836"/>
              <a:gd name="connsiteY5120" fmla="*/ 815092 h 3503388"/>
              <a:gd name="connsiteX5121" fmla="*/ 2509767 w 3716836"/>
              <a:gd name="connsiteY5121" fmla="*/ 806919 h 3503388"/>
              <a:gd name="connsiteX5122" fmla="*/ 2505770 w 3716836"/>
              <a:gd name="connsiteY5122" fmla="*/ 806173 h 3503388"/>
              <a:gd name="connsiteX5123" fmla="*/ 2499183 w 3716836"/>
              <a:gd name="connsiteY5123" fmla="*/ 808342 h 3503388"/>
              <a:gd name="connsiteX5124" fmla="*/ 2460189 w 3716836"/>
              <a:gd name="connsiteY5124" fmla="*/ 821286 h 3503388"/>
              <a:gd name="connsiteX5125" fmla="*/ 2427621 w 3716836"/>
              <a:gd name="connsiteY5125" fmla="*/ 812533 h 3503388"/>
              <a:gd name="connsiteX5126" fmla="*/ 2403706 w 3716836"/>
              <a:gd name="connsiteY5126" fmla="*/ 723290 h 3503388"/>
              <a:gd name="connsiteX5127" fmla="*/ 2437445 w 3716836"/>
              <a:gd name="connsiteY5127" fmla="*/ 694785 h 3503388"/>
              <a:gd name="connsiteX5128" fmla="*/ 2444189 w 3716836"/>
              <a:gd name="connsiteY5128" fmla="*/ 687561 h 3503388"/>
              <a:gd name="connsiteX5129" fmla="*/ 2442467 w 3716836"/>
              <a:gd name="connsiteY5129" fmla="*/ 677824 h 3503388"/>
              <a:gd name="connsiteX5130" fmla="*/ 2428179 w 3716836"/>
              <a:gd name="connsiteY5130" fmla="*/ 644960 h 3503388"/>
              <a:gd name="connsiteX5131" fmla="*/ 2421867 w 3716836"/>
              <a:gd name="connsiteY5131" fmla="*/ 636898 h 3503388"/>
              <a:gd name="connsiteX5132" fmla="*/ 2417296 w 3716836"/>
              <a:gd name="connsiteY5132" fmla="*/ 635906 h 3503388"/>
              <a:gd name="connsiteX5133" fmla="*/ 2411643 w 3716836"/>
              <a:gd name="connsiteY5133" fmla="*/ 637455 h 3503388"/>
              <a:gd name="connsiteX5134" fmla="*/ 2380474 w 3716836"/>
              <a:gd name="connsiteY5134" fmla="*/ 645991 h 3503388"/>
              <a:gd name="connsiteX5135" fmla="*/ 2350097 w 3716836"/>
              <a:gd name="connsiteY5135" fmla="*/ 637824 h 3503388"/>
              <a:gd name="connsiteX5136" fmla="*/ 2320089 w 3716836"/>
              <a:gd name="connsiteY5136" fmla="*/ 577469 h 3503388"/>
              <a:gd name="connsiteX5137" fmla="*/ 2327786 w 3716836"/>
              <a:gd name="connsiteY5137" fmla="*/ 554536 h 3503388"/>
              <a:gd name="connsiteX5138" fmla="*/ 2350129 w 3716836"/>
              <a:gd name="connsiteY5138" fmla="*/ 532244 h 3503388"/>
              <a:gd name="connsiteX5139" fmla="*/ 2380637 w 3716836"/>
              <a:gd name="connsiteY5139" fmla="*/ 524052 h 3503388"/>
              <a:gd name="connsiteX5140" fmla="*/ 2411063 w 3716836"/>
              <a:gd name="connsiteY5140" fmla="*/ 532232 h 3503388"/>
              <a:gd name="connsiteX5141" fmla="*/ 2438006 w 3716836"/>
              <a:gd name="connsiteY5141" fmla="*/ 564789 h 3503388"/>
              <a:gd name="connsiteX5142" fmla="*/ 2445492 w 3716836"/>
              <a:gd name="connsiteY5142" fmla="*/ 571770 h 3503388"/>
              <a:gd name="connsiteX5143" fmla="*/ 2448443 w 3716836"/>
              <a:gd name="connsiteY5143" fmla="*/ 572169 h 3503388"/>
              <a:gd name="connsiteX5144" fmla="*/ 2455505 w 3716836"/>
              <a:gd name="connsiteY5144" fmla="*/ 569622 h 3503388"/>
              <a:gd name="connsiteX5145" fmla="*/ 2484829 w 3716836"/>
              <a:gd name="connsiteY5145" fmla="*/ 554391 h 3503388"/>
              <a:gd name="connsiteX5146" fmla="*/ 2492110 w 3716836"/>
              <a:gd name="connsiteY5146" fmla="*/ 548009 h 3503388"/>
              <a:gd name="connsiteX5147" fmla="*/ 2491587 w 3716836"/>
              <a:gd name="connsiteY5147" fmla="*/ 538342 h 3503388"/>
              <a:gd name="connsiteX5148" fmla="*/ 2492309 w 3716836"/>
              <a:gd name="connsiteY5148" fmla="*/ 471143 h 3503388"/>
              <a:gd name="connsiteX5149" fmla="*/ 2551574 w 3716836"/>
              <a:gd name="connsiteY5149" fmla="*/ 436947 h 3503388"/>
              <a:gd name="connsiteX5150" fmla="*/ 2585690 w 3716836"/>
              <a:gd name="connsiteY5150" fmla="*/ 446118 h 3503388"/>
              <a:gd name="connsiteX5151" fmla="*/ 2614397 w 3716836"/>
              <a:gd name="connsiteY5151" fmla="*/ 478570 h 3503388"/>
              <a:gd name="connsiteX5152" fmla="*/ 2621462 w 3716836"/>
              <a:gd name="connsiteY5152" fmla="*/ 484869 h 3503388"/>
              <a:gd name="connsiteX5153" fmla="*/ 2624590 w 3716836"/>
              <a:gd name="connsiteY5153" fmla="*/ 485322 h 3503388"/>
              <a:gd name="connsiteX5154" fmla="*/ 2630812 w 3716836"/>
              <a:gd name="connsiteY5154" fmla="*/ 483411 h 3503388"/>
              <a:gd name="connsiteX5155" fmla="*/ 2652356 w 3716836"/>
              <a:gd name="connsiteY5155" fmla="*/ 472984 h 3503388"/>
              <a:gd name="connsiteX5156" fmla="*/ 2659240 w 3716836"/>
              <a:gd name="connsiteY5156" fmla="*/ 466728 h 3503388"/>
              <a:gd name="connsiteX5157" fmla="*/ 2658919 w 3716836"/>
              <a:gd name="connsiteY5157" fmla="*/ 457430 h 3503388"/>
              <a:gd name="connsiteX5158" fmla="*/ 2660907 w 3716836"/>
              <a:gd name="connsiteY5158" fmla="*/ 390093 h 3503388"/>
              <a:gd name="connsiteX5159" fmla="*/ 2722505 w 3716836"/>
              <a:gd name="connsiteY5159" fmla="*/ 354551 h 3503388"/>
              <a:gd name="connsiteX5160" fmla="*/ 2757963 w 3716836"/>
              <a:gd name="connsiteY5160" fmla="*/ 364085 h 3503388"/>
              <a:gd name="connsiteX5161" fmla="*/ 2787552 w 3716836"/>
              <a:gd name="connsiteY5161" fmla="*/ 397367 h 3503388"/>
              <a:gd name="connsiteX5162" fmla="*/ 2794471 w 3716836"/>
              <a:gd name="connsiteY5162" fmla="*/ 403561 h 3503388"/>
              <a:gd name="connsiteX5163" fmla="*/ 2797710 w 3716836"/>
              <a:gd name="connsiteY5163" fmla="*/ 404042 h 3503388"/>
              <a:gd name="connsiteX5164" fmla="*/ 2803670 w 3716836"/>
              <a:gd name="connsiteY5164" fmla="*/ 402298 h 3503388"/>
              <a:gd name="connsiteX5165" fmla="*/ 2820929 w 3716836"/>
              <a:gd name="connsiteY5165" fmla="*/ 393951 h 3503388"/>
              <a:gd name="connsiteX5166" fmla="*/ 2827551 w 3716836"/>
              <a:gd name="connsiteY5166" fmla="*/ 387688 h 3503388"/>
              <a:gd name="connsiteX5167" fmla="*/ 2827230 w 3716836"/>
              <a:gd name="connsiteY5167" fmla="*/ 378580 h 3503388"/>
              <a:gd name="connsiteX5168" fmla="*/ 2829504 w 3716836"/>
              <a:gd name="connsiteY5168" fmla="*/ 309044 h 3503388"/>
              <a:gd name="connsiteX5169" fmla="*/ 2893431 w 3716836"/>
              <a:gd name="connsiteY5169" fmla="*/ 272164 h 3503388"/>
              <a:gd name="connsiteX5170" fmla="*/ 2930235 w 3716836"/>
              <a:gd name="connsiteY5170" fmla="*/ 282054 h 3503388"/>
              <a:gd name="connsiteX5171" fmla="*/ 2960821 w 3716836"/>
              <a:gd name="connsiteY5171" fmla="*/ 316347 h 3503388"/>
              <a:gd name="connsiteX5172" fmla="*/ 2967604 w 3716836"/>
              <a:gd name="connsiteY5172" fmla="*/ 322450 h 3503388"/>
              <a:gd name="connsiteX5173" fmla="*/ 2970962 w 3716836"/>
              <a:gd name="connsiteY5173" fmla="*/ 322972 h 3503388"/>
              <a:gd name="connsiteX5174" fmla="*/ 2976663 w 3716836"/>
              <a:gd name="connsiteY5174" fmla="*/ 321389 h 3503388"/>
              <a:gd name="connsiteX5175" fmla="*/ 2991331 w 3716836"/>
              <a:gd name="connsiteY5175" fmla="*/ 314457 h 3503388"/>
              <a:gd name="connsiteX5176" fmla="*/ 2997872 w 3716836"/>
              <a:gd name="connsiteY5176" fmla="*/ 308187 h 3503388"/>
              <a:gd name="connsiteX5177" fmla="*/ 2997538 w 3716836"/>
              <a:gd name="connsiteY5177" fmla="*/ 299127 h 3503388"/>
              <a:gd name="connsiteX5178" fmla="*/ 2999846 w 3716836"/>
              <a:gd name="connsiteY5178" fmla="*/ 229005 h 3503388"/>
              <a:gd name="connsiteX5179" fmla="*/ 3064356 w 3716836"/>
              <a:gd name="connsiteY5179" fmla="*/ 191790 h 3503388"/>
              <a:gd name="connsiteX5180" fmla="*/ 3101491 w 3716836"/>
              <a:gd name="connsiteY5180" fmla="*/ 201770 h 3503388"/>
              <a:gd name="connsiteX5181" fmla="*/ 3133159 w 3716836"/>
              <a:gd name="connsiteY5181" fmla="*/ 238191 h 3503388"/>
              <a:gd name="connsiteX5182" fmla="*/ 3139882 w 3716836"/>
              <a:gd name="connsiteY5182" fmla="*/ 244524 h 3503388"/>
              <a:gd name="connsiteX5183" fmla="*/ 3143418 w 3716836"/>
              <a:gd name="connsiteY5183" fmla="*/ 245102 h 3503388"/>
              <a:gd name="connsiteX5184" fmla="*/ 3149067 w 3716836"/>
              <a:gd name="connsiteY5184" fmla="*/ 243555 h 3503388"/>
              <a:gd name="connsiteX5185" fmla="*/ 3174771 w 3716836"/>
              <a:gd name="connsiteY5185" fmla="*/ 233838 h 3503388"/>
              <a:gd name="connsiteX5186" fmla="*/ 3182782 w 3716836"/>
              <a:gd name="connsiteY5186" fmla="*/ 227562 h 3503388"/>
              <a:gd name="connsiteX5187" fmla="*/ 3182280 w 3716836"/>
              <a:gd name="connsiteY5187" fmla="*/ 217400 h 3503388"/>
              <a:gd name="connsiteX5188" fmla="*/ 3182126 w 3716836"/>
              <a:gd name="connsiteY5188" fmla="*/ 155858 h 3503388"/>
              <a:gd name="connsiteX5189" fmla="*/ 3235268 w 3716836"/>
              <a:gd name="connsiteY5189" fmla="*/ 125197 h 3503388"/>
              <a:gd name="connsiteX5190" fmla="*/ 3109943 w 3716836"/>
              <a:gd name="connsiteY5190" fmla="*/ 91693 h 3503388"/>
              <a:gd name="connsiteX5191" fmla="*/ 3134497 w 3716836"/>
              <a:gd name="connsiteY5191" fmla="*/ 98289 h 3503388"/>
              <a:gd name="connsiteX5192" fmla="*/ 3152502 w 3716836"/>
              <a:gd name="connsiteY5192" fmla="*/ 165495 h 3503388"/>
              <a:gd name="connsiteX5193" fmla="*/ 3109853 w 3716836"/>
              <a:gd name="connsiteY5193" fmla="*/ 190102 h 3503388"/>
              <a:gd name="connsiteX5194" fmla="*/ 3085296 w 3716836"/>
              <a:gd name="connsiteY5194" fmla="*/ 183504 h 3503388"/>
              <a:gd name="connsiteX5195" fmla="*/ 3067291 w 3716836"/>
              <a:gd name="connsiteY5195" fmla="*/ 116297 h 3503388"/>
              <a:gd name="connsiteX5196" fmla="*/ 3109943 w 3716836"/>
              <a:gd name="connsiteY5196" fmla="*/ 91693 h 3503388"/>
              <a:gd name="connsiteX5197" fmla="*/ 3406158 w 3716836"/>
              <a:gd name="connsiteY5197" fmla="*/ 82813 h 3503388"/>
              <a:gd name="connsiteX5198" fmla="*/ 3418123 w 3716836"/>
              <a:gd name="connsiteY5198" fmla="*/ 86035 h 3503388"/>
              <a:gd name="connsiteX5199" fmla="*/ 3429303 w 3716836"/>
              <a:gd name="connsiteY5199" fmla="*/ 100598 h 3503388"/>
              <a:gd name="connsiteX5200" fmla="*/ 3426910 w 3716836"/>
              <a:gd name="connsiteY5200" fmla="*/ 118788 h 3503388"/>
              <a:gd name="connsiteX5201" fmla="*/ 3406123 w 3716836"/>
              <a:gd name="connsiteY5201" fmla="*/ 130792 h 3503388"/>
              <a:gd name="connsiteX5202" fmla="*/ 3394155 w 3716836"/>
              <a:gd name="connsiteY5202" fmla="*/ 127570 h 3503388"/>
              <a:gd name="connsiteX5203" fmla="*/ 3382971 w 3716836"/>
              <a:gd name="connsiteY5203" fmla="*/ 113007 h 3503388"/>
              <a:gd name="connsiteX5204" fmla="*/ 3385364 w 3716836"/>
              <a:gd name="connsiteY5204" fmla="*/ 94817 h 3503388"/>
              <a:gd name="connsiteX5205" fmla="*/ 3406158 w 3716836"/>
              <a:gd name="connsiteY5205" fmla="*/ 82813 h 3503388"/>
              <a:gd name="connsiteX5206" fmla="*/ 2984602 w 3716836"/>
              <a:gd name="connsiteY5206" fmla="*/ 71970 h 3503388"/>
              <a:gd name="connsiteX5207" fmla="*/ 2996236 w 3716836"/>
              <a:gd name="connsiteY5207" fmla="*/ 75101 h 3503388"/>
              <a:gd name="connsiteX5208" fmla="*/ 3007098 w 3716836"/>
              <a:gd name="connsiteY5208" fmla="*/ 89252 h 3503388"/>
              <a:gd name="connsiteX5209" fmla="*/ 3004769 w 3716836"/>
              <a:gd name="connsiteY5209" fmla="*/ 106939 h 3503388"/>
              <a:gd name="connsiteX5210" fmla="*/ 2984564 w 3716836"/>
              <a:gd name="connsiteY5210" fmla="*/ 118601 h 3503388"/>
              <a:gd name="connsiteX5211" fmla="*/ 2972923 w 3716836"/>
              <a:gd name="connsiteY5211" fmla="*/ 115469 h 3503388"/>
              <a:gd name="connsiteX5212" fmla="*/ 2964394 w 3716836"/>
              <a:gd name="connsiteY5212" fmla="*/ 83631 h 3503388"/>
              <a:gd name="connsiteX5213" fmla="*/ 2984602 w 3716836"/>
              <a:gd name="connsiteY5213" fmla="*/ 71970 h 3503388"/>
              <a:gd name="connsiteX5214" fmla="*/ 3280848 w 3716836"/>
              <a:gd name="connsiteY5214" fmla="*/ 36532 h 3503388"/>
              <a:gd name="connsiteX5215" fmla="*/ 3293151 w 3716836"/>
              <a:gd name="connsiteY5215" fmla="*/ 39837 h 3503388"/>
              <a:gd name="connsiteX5216" fmla="*/ 3302172 w 3716836"/>
              <a:gd name="connsiteY5216" fmla="*/ 73517 h 3503388"/>
              <a:gd name="connsiteX5217" fmla="*/ 3280803 w 3716836"/>
              <a:gd name="connsiteY5217" fmla="*/ 85848 h 3503388"/>
              <a:gd name="connsiteX5218" fmla="*/ 3268497 w 3716836"/>
              <a:gd name="connsiteY5218" fmla="*/ 82542 h 3503388"/>
              <a:gd name="connsiteX5219" fmla="*/ 3268496 w 3716836"/>
              <a:gd name="connsiteY5219" fmla="*/ 82542 h 3503388"/>
              <a:gd name="connsiteX5220" fmla="*/ 3259471 w 3716836"/>
              <a:gd name="connsiteY5220" fmla="*/ 48868 h 3503388"/>
              <a:gd name="connsiteX5221" fmla="*/ 3280848 w 3716836"/>
              <a:gd name="connsiteY5221" fmla="*/ 36532 h 3503388"/>
              <a:gd name="connsiteX5222" fmla="*/ 3155521 w 3716836"/>
              <a:gd name="connsiteY5222" fmla="*/ 0 h 3503388"/>
              <a:gd name="connsiteX5223" fmla="*/ 3163287 w 3716836"/>
              <a:gd name="connsiteY5223" fmla="*/ 2093 h 3503388"/>
              <a:gd name="connsiteX5224" fmla="*/ 3170540 w 3716836"/>
              <a:gd name="connsiteY5224" fmla="*/ 11550 h 3503388"/>
              <a:gd name="connsiteX5225" fmla="*/ 3168999 w 3716836"/>
              <a:gd name="connsiteY5225" fmla="*/ 23372 h 3503388"/>
              <a:gd name="connsiteX5226" fmla="*/ 3155497 w 3716836"/>
              <a:gd name="connsiteY5226" fmla="*/ 31161 h 3503388"/>
              <a:gd name="connsiteX5227" fmla="*/ 3147727 w 3716836"/>
              <a:gd name="connsiteY5227" fmla="*/ 29068 h 3503388"/>
              <a:gd name="connsiteX5228" fmla="*/ 3140460 w 3716836"/>
              <a:gd name="connsiteY5228" fmla="*/ 19612 h 3503388"/>
              <a:gd name="connsiteX5229" fmla="*/ 3142019 w 3716836"/>
              <a:gd name="connsiteY5229" fmla="*/ 7796 h 3503388"/>
              <a:gd name="connsiteX5230" fmla="*/ 3155521 w 3716836"/>
              <a:gd name="connsiteY5230" fmla="*/ 0 h 3503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Lst>
            <a:rect l="l" t="t" r="r" b="b"/>
            <a:pathLst>
              <a:path w="3716836" h="3503388">
                <a:moveTo>
                  <a:pt x="1160657" y="3493732"/>
                </a:moveTo>
                <a:cubicBezTo>
                  <a:pt x="1169936" y="3493732"/>
                  <a:pt x="1179125" y="3496201"/>
                  <a:pt x="1187222" y="3500874"/>
                </a:cubicBezTo>
                <a:lnTo>
                  <a:pt x="1189151" y="3503388"/>
                </a:lnTo>
                <a:lnTo>
                  <a:pt x="1131511" y="3503388"/>
                </a:lnTo>
                <a:lnTo>
                  <a:pt x="1134015" y="3500888"/>
                </a:lnTo>
                <a:cubicBezTo>
                  <a:pt x="1141995" y="3496283"/>
                  <a:pt x="1151163" y="3493732"/>
                  <a:pt x="1160657" y="3493732"/>
                </a:cubicBezTo>
                <a:close/>
                <a:moveTo>
                  <a:pt x="3439341" y="3486081"/>
                </a:moveTo>
                <a:cubicBezTo>
                  <a:pt x="3446114" y="3486081"/>
                  <a:pt x="3452806" y="3487880"/>
                  <a:pt x="3458692" y="3491284"/>
                </a:cubicBezTo>
                <a:lnTo>
                  <a:pt x="3467982" y="3503388"/>
                </a:lnTo>
                <a:lnTo>
                  <a:pt x="3407823" y="3503388"/>
                </a:lnTo>
                <a:lnTo>
                  <a:pt x="3419941" y="3491291"/>
                </a:lnTo>
                <a:cubicBezTo>
                  <a:pt x="3425752" y="3487938"/>
                  <a:pt x="3432428" y="3486081"/>
                  <a:pt x="3439341" y="3486081"/>
                </a:cubicBezTo>
                <a:close/>
                <a:moveTo>
                  <a:pt x="3017779" y="3481624"/>
                </a:moveTo>
                <a:cubicBezTo>
                  <a:pt x="3023320" y="3481624"/>
                  <a:pt x="3028792" y="3483096"/>
                  <a:pt x="3033604" y="3485878"/>
                </a:cubicBezTo>
                <a:lnTo>
                  <a:pt x="3047025" y="3503388"/>
                </a:lnTo>
                <a:lnTo>
                  <a:pt x="2989511" y="3503388"/>
                </a:lnTo>
                <a:lnTo>
                  <a:pt x="2990289" y="3497484"/>
                </a:lnTo>
                <a:cubicBezTo>
                  <a:pt x="2995935" y="3487699"/>
                  <a:pt x="3006466" y="3481624"/>
                  <a:pt x="3017779" y="3481624"/>
                </a:cubicBezTo>
                <a:close/>
                <a:moveTo>
                  <a:pt x="3314026" y="3444841"/>
                </a:moveTo>
                <a:cubicBezTo>
                  <a:pt x="3320034" y="3444841"/>
                  <a:pt x="3325970" y="3446438"/>
                  <a:pt x="3331193" y="3449458"/>
                </a:cubicBezTo>
                <a:cubicBezTo>
                  <a:pt x="3339158" y="3454054"/>
                  <a:pt x="3344848" y="3461468"/>
                  <a:pt x="3347227" y="3470346"/>
                </a:cubicBezTo>
                <a:cubicBezTo>
                  <a:pt x="3349606" y="3479225"/>
                  <a:pt x="3348386" y="3488494"/>
                  <a:pt x="3343789" y="3496452"/>
                </a:cubicBezTo>
                <a:lnTo>
                  <a:pt x="3336839" y="3503388"/>
                </a:lnTo>
                <a:lnTo>
                  <a:pt x="3292453" y="3503388"/>
                </a:lnTo>
                <a:lnTo>
                  <a:pt x="3280783" y="3488151"/>
                </a:lnTo>
                <a:cubicBezTo>
                  <a:pt x="3278503" y="3479641"/>
                  <a:pt x="3279460" y="3470263"/>
                  <a:pt x="3284199" y="3462054"/>
                </a:cubicBezTo>
                <a:cubicBezTo>
                  <a:pt x="3290326" y="3451438"/>
                  <a:pt x="3301757" y="3444841"/>
                  <a:pt x="3314026" y="3444841"/>
                </a:cubicBezTo>
                <a:close/>
                <a:moveTo>
                  <a:pt x="3716753" y="3437880"/>
                </a:moveTo>
                <a:lnTo>
                  <a:pt x="3716753" y="3503388"/>
                </a:lnTo>
                <a:lnTo>
                  <a:pt x="3679926" y="3503388"/>
                </a:lnTo>
                <a:lnTo>
                  <a:pt x="3685376" y="3461803"/>
                </a:lnTo>
                <a:cubicBezTo>
                  <a:pt x="3690536" y="3452862"/>
                  <a:pt x="3697927" y="3445616"/>
                  <a:pt x="3706611" y="3440605"/>
                </a:cubicBezTo>
                <a:close/>
                <a:moveTo>
                  <a:pt x="2264861" y="3426393"/>
                </a:moveTo>
                <a:cubicBezTo>
                  <a:pt x="2262838" y="3426393"/>
                  <a:pt x="2260826" y="3426944"/>
                  <a:pt x="2259061" y="3428032"/>
                </a:cubicBezTo>
                <a:cubicBezTo>
                  <a:pt x="2253524" y="3431436"/>
                  <a:pt x="2247560" y="3434107"/>
                  <a:pt x="2241336" y="3435948"/>
                </a:cubicBezTo>
                <a:cubicBezTo>
                  <a:pt x="2238017" y="3436939"/>
                  <a:pt x="2235352" y="3439421"/>
                  <a:pt x="2234131" y="3442658"/>
                </a:cubicBezTo>
                <a:cubicBezTo>
                  <a:pt x="2232907" y="3445901"/>
                  <a:pt x="2233274" y="3449528"/>
                  <a:pt x="2235118" y="3452458"/>
                </a:cubicBezTo>
                <a:cubicBezTo>
                  <a:pt x="2238239" y="3457423"/>
                  <a:pt x="2240740" y="3462759"/>
                  <a:pt x="2242550" y="3468332"/>
                </a:cubicBezTo>
                <a:cubicBezTo>
                  <a:pt x="2243620" y="3471617"/>
                  <a:pt x="2246163" y="3474218"/>
                  <a:pt x="2249423" y="3475355"/>
                </a:cubicBezTo>
                <a:cubicBezTo>
                  <a:pt x="2250612" y="3475774"/>
                  <a:pt x="2251847" y="3475976"/>
                  <a:pt x="2253077" y="3475976"/>
                </a:cubicBezTo>
                <a:cubicBezTo>
                  <a:pt x="2255218" y="3475976"/>
                  <a:pt x="2257342" y="3475355"/>
                  <a:pt x="2259173" y="3474148"/>
                </a:cubicBezTo>
                <a:cubicBezTo>
                  <a:pt x="2264578" y="3470577"/>
                  <a:pt x="2270443" y="3467732"/>
                  <a:pt x="2276602" y="3465688"/>
                </a:cubicBezTo>
                <a:cubicBezTo>
                  <a:pt x="2279810" y="3464628"/>
                  <a:pt x="2282352" y="3462159"/>
                  <a:pt x="2283513" y="3458978"/>
                </a:cubicBezTo>
                <a:cubicBezTo>
                  <a:pt x="2284671" y="3455805"/>
                  <a:pt x="2284319" y="3452275"/>
                  <a:pt x="2282551" y="3449395"/>
                </a:cubicBezTo>
                <a:cubicBezTo>
                  <a:pt x="2279583" y="3444555"/>
                  <a:pt x="2277163" y="3439366"/>
                  <a:pt x="2275360" y="3433961"/>
                </a:cubicBezTo>
                <a:cubicBezTo>
                  <a:pt x="2274294" y="3430753"/>
                  <a:pt x="2271817" y="3428214"/>
                  <a:pt x="2268644" y="3427056"/>
                </a:cubicBezTo>
                <a:cubicBezTo>
                  <a:pt x="2267417" y="3426610"/>
                  <a:pt x="2266137" y="3426393"/>
                  <a:pt x="2264861" y="3426393"/>
                </a:cubicBezTo>
                <a:close/>
                <a:moveTo>
                  <a:pt x="2892480" y="3424239"/>
                </a:moveTo>
                <a:cubicBezTo>
                  <a:pt x="2900068" y="3424239"/>
                  <a:pt x="2907569" y="3426261"/>
                  <a:pt x="2914174" y="3430076"/>
                </a:cubicBezTo>
                <a:cubicBezTo>
                  <a:pt x="2934940" y="3442065"/>
                  <a:pt x="2942082" y="3468708"/>
                  <a:pt x="2930096" y="3489478"/>
                </a:cubicBezTo>
                <a:lnTo>
                  <a:pt x="2916155" y="3503388"/>
                </a:lnTo>
                <a:lnTo>
                  <a:pt x="2869172" y="3503388"/>
                </a:lnTo>
                <a:lnTo>
                  <a:pt x="2850438" y="3478988"/>
                </a:lnTo>
                <a:cubicBezTo>
                  <a:pt x="2847436" y="3467773"/>
                  <a:pt x="2848977" y="3456049"/>
                  <a:pt x="2854783" y="3445985"/>
                </a:cubicBezTo>
                <a:cubicBezTo>
                  <a:pt x="2862528" y="3432573"/>
                  <a:pt x="2876972" y="3424239"/>
                  <a:pt x="2892480" y="3424239"/>
                </a:cubicBezTo>
                <a:close/>
                <a:moveTo>
                  <a:pt x="271612" y="3415967"/>
                </a:moveTo>
                <a:cubicBezTo>
                  <a:pt x="270046" y="3415967"/>
                  <a:pt x="268483" y="3416295"/>
                  <a:pt x="267026" y="3416958"/>
                </a:cubicBezTo>
                <a:cubicBezTo>
                  <a:pt x="259748" y="3420271"/>
                  <a:pt x="252055" y="3422328"/>
                  <a:pt x="244160" y="3423074"/>
                </a:cubicBezTo>
                <a:cubicBezTo>
                  <a:pt x="240066" y="3423457"/>
                  <a:pt x="236523" y="3426080"/>
                  <a:pt x="234957" y="3429881"/>
                </a:cubicBezTo>
                <a:cubicBezTo>
                  <a:pt x="233394" y="3433682"/>
                  <a:pt x="234068" y="3438041"/>
                  <a:pt x="236704" y="3441193"/>
                </a:cubicBezTo>
                <a:cubicBezTo>
                  <a:pt x="240749" y="3446033"/>
                  <a:pt x="243947" y="3451480"/>
                  <a:pt x="246207" y="3457395"/>
                </a:cubicBezTo>
                <a:lnTo>
                  <a:pt x="246208" y="3457395"/>
                </a:lnTo>
                <a:cubicBezTo>
                  <a:pt x="247495" y="3460764"/>
                  <a:pt x="250347" y="3463296"/>
                  <a:pt x="253852" y="3464174"/>
                </a:cubicBezTo>
                <a:cubicBezTo>
                  <a:pt x="254741" y="3464404"/>
                  <a:pt x="255648" y="3464509"/>
                  <a:pt x="256547" y="3464509"/>
                </a:cubicBezTo>
                <a:cubicBezTo>
                  <a:pt x="259180" y="3464509"/>
                  <a:pt x="261757" y="3463575"/>
                  <a:pt x="263793" y="3461810"/>
                </a:cubicBezTo>
                <a:cubicBezTo>
                  <a:pt x="269153" y="3457165"/>
                  <a:pt x="275137" y="3453246"/>
                  <a:pt x="281574" y="3450142"/>
                </a:cubicBezTo>
                <a:cubicBezTo>
                  <a:pt x="287070" y="3447492"/>
                  <a:pt x="289389" y="3440894"/>
                  <a:pt x="286753" y="3435391"/>
                </a:cubicBezTo>
                <a:cubicBezTo>
                  <a:pt x="284950" y="3431618"/>
                  <a:pt x="283412" y="3427699"/>
                  <a:pt x="282181" y="3423751"/>
                </a:cubicBezTo>
                <a:cubicBezTo>
                  <a:pt x="281240" y="3420717"/>
                  <a:pt x="279036" y="3418234"/>
                  <a:pt x="276138" y="3416930"/>
                </a:cubicBezTo>
                <a:cubicBezTo>
                  <a:pt x="274698" y="3416288"/>
                  <a:pt x="273156" y="3415967"/>
                  <a:pt x="271612" y="3415967"/>
                </a:cubicBezTo>
                <a:close/>
                <a:moveTo>
                  <a:pt x="66888" y="3412096"/>
                </a:moveTo>
                <a:cubicBezTo>
                  <a:pt x="70487" y="3412096"/>
                  <a:pt x="74043" y="3413052"/>
                  <a:pt x="77175" y="3414858"/>
                </a:cubicBezTo>
                <a:cubicBezTo>
                  <a:pt x="87012" y="3420542"/>
                  <a:pt x="90402" y="3433179"/>
                  <a:pt x="84721" y="3443027"/>
                </a:cubicBezTo>
                <a:cubicBezTo>
                  <a:pt x="81046" y="3449388"/>
                  <a:pt x="74197" y="3453342"/>
                  <a:pt x="66846" y="3453342"/>
                </a:cubicBezTo>
                <a:cubicBezTo>
                  <a:pt x="63244" y="3453342"/>
                  <a:pt x="59686" y="3452387"/>
                  <a:pt x="56555" y="3450574"/>
                </a:cubicBezTo>
                <a:cubicBezTo>
                  <a:pt x="51781" y="3447819"/>
                  <a:pt x="48371" y="3443376"/>
                  <a:pt x="46944" y="3438055"/>
                </a:cubicBezTo>
                <a:cubicBezTo>
                  <a:pt x="45518" y="3432733"/>
                  <a:pt x="46251" y="3427175"/>
                  <a:pt x="49006" y="3422411"/>
                </a:cubicBezTo>
                <a:cubicBezTo>
                  <a:pt x="52678" y="3416050"/>
                  <a:pt x="59530" y="3412096"/>
                  <a:pt x="66888" y="3412096"/>
                </a:cubicBezTo>
                <a:close/>
                <a:moveTo>
                  <a:pt x="3188712" y="3402590"/>
                </a:moveTo>
                <a:cubicBezTo>
                  <a:pt x="3194128" y="3402590"/>
                  <a:pt x="3199484" y="3404034"/>
                  <a:pt x="3204206" y="3406754"/>
                </a:cubicBezTo>
                <a:lnTo>
                  <a:pt x="3204205" y="3406754"/>
                </a:lnTo>
                <a:cubicBezTo>
                  <a:pt x="3219022" y="3415312"/>
                  <a:pt x="3224117" y="3434338"/>
                  <a:pt x="3215563" y="3449166"/>
                </a:cubicBezTo>
                <a:cubicBezTo>
                  <a:pt x="3210036" y="3458735"/>
                  <a:pt x="3199723" y="3464684"/>
                  <a:pt x="3188652" y="3464684"/>
                </a:cubicBezTo>
                <a:cubicBezTo>
                  <a:pt x="3183237" y="3464684"/>
                  <a:pt x="3177877" y="3463241"/>
                  <a:pt x="3173155" y="3460521"/>
                </a:cubicBezTo>
                <a:cubicBezTo>
                  <a:pt x="3158338" y="3451963"/>
                  <a:pt x="3153240" y="3432937"/>
                  <a:pt x="3161798" y="3418109"/>
                </a:cubicBezTo>
                <a:cubicBezTo>
                  <a:pt x="3167329" y="3408539"/>
                  <a:pt x="3177640" y="3402590"/>
                  <a:pt x="3188712" y="3402590"/>
                </a:cubicBezTo>
                <a:close/>
                <a:moveTo>
                  <a:pt x="1004075" y="3401635"/>
                </a:moveTo>
                <a:cubicBezTo>
                  <a:pt x="1002122" y="3401635"/>
                  <a:pt x="1000180" y="3402151"/>
                  <a:pt x="998461" y="3403162"/>
                </a:cubicBezTo>
                <a:cubicBezTo>
                  <a:pt x="996442" y="3404355"/>
                  <a:pt x="994367" y="3405464"/>
                  <a:pt x="992250" y="3406475"/>
                </a:cubicBezTo>
                <a:cubicBezTo>
                  <a:pt x="986838" y="3409077"/>
                  <a:pt x="984484" y="3415521"/>
                  <a:pt x="986950" y="3421003"/>
                </a:cubicBezTo>
                <a:lnTo>
                  <a:pt x="986949" y="3421003"/>
                </a:lnTo>
                <a:cubicBezTo>
                  <a:pt x="987312" y="3421805"/>
                  <a:pt x="987664" y="3422614"/>
                  <a:pt x="988002" y="3423437"/>
                </a:cubicBezTo>
                <a:cubicBezTo>
                  <a:pt x="989143" y="3426213"/>
                  <a:pt x="991360" y="3428409"/>
                  <a:pt x="994150" y="3429519"/>
                </a:cubicBezTo>
                <a:cubicBezTo>
                  <a:pt x="995465" y="3430041"/>
                  <a:pt x="996852" y="3430300"/>
                  <a:pt x="998241" y="3430300"/>
                </a:cubicBezTo>
                <a:cubicBezTo>
                  <a:pt x="999796" y="3430300"/>
                  <a:pt x="1001348" y="3429972"/>
                  <a:pt x="1002792" y="3429324"/>
                </a:cubicBezTo>
                <a:cubicBezTo>
                  <a:pt x="1004975" y="3428340"/>
                  <a:pt x="1007207" y="3427448"/>
                  <a:pt x="1009473" y="3426666"/>
                </a:cubicBezTo>
                <a:cubicBezTo>
                  <a:pt x="1012542" y="3425606"/>
                  <a:pt x="1014990" y="3423249"/>
                  <a:pt x="1016172" y="3420229"/>
                </a:cubicBezTo>
                <a:cubicBezTo>
                  <a:pt x="1017350" y="3417202"/>
                  <a:pt x="1017141" y="3413805"/>
                  <a:pt x="1015600" y="3410953"/>
                </a:cubicBezTo>
                <a:cubicBezTo>
                  <a:pt x="1015059" y="3409948"/>
                  <a:pt x="1014546" y="3408937"/>
                  <a:pt x="1014059" y="3407919"/>
                </a:cubicBezTo>
                <a:cubicBezTo>
                  <a:pt x="1012719" y="3405122"/>
                  <a:pt x="1010268" y="3403023"/>
                  <a:pt x="1007304" y="3402116"/>
                </a:cubicBezTo>
                <a:cubicBezTo>
                  <a:pt x="1006247" y="3401795"/>
                  <a:pt x="1005159" y="3401635"/>
                  <a:pt x="1004075" y="3401635"/>
                </a:cubicBezTo>
                <a:close/>
                <a:moveTo>
                  <a:pt x="2049371" y="3394144"/>
                </a:moveTo>
                <a:cubicBezTo>
                  <a:pt x="2058194" y="3394144"/>
                  <a:pt x="2066915" y="3396494"/>
                  <a:pt x="2074594" y="3400930"/>
                </a:cubicBezTo>
                <a:cubicBezTo>
                  <a:pt x="2086290" y="3407681"/>
                  <a:pt x="2094653" y="3418575"/>
                  <a:pt x="2098147" y="3431618"/>
                </a:cubicBezTo>
                <a:cubicBezTo>
                  <a:pt x="2101638" y="3444660"/>
                  <a:pt x="2099846" y="3458281"/>
                  <a:pt x="2093098" y="3469970"/>
                </a:cubicBezTo>
                <a:cubicBezTo>
                  <a:pt x="2084097" y="3485558"/>
                  <a:pt x="2067306" y="3495246"/>
                  <a:pt x="2049284" y="3495246"/>
                </a:cubicBezTo>
                <a:cubicBezTo>
                  <a:pt x="2040458" y="3495246"/>
                  <a:pt x="2031737" y="3492902"/>
                  <a:pt x="2024058" y="3488467"/>
                </a:cubicBezTo>
                <a:lnTo>
                  <a:pt x="2024057" y="3488466"/>
                </a:lnTo>
                <a:cubicBezTo>
                  <a:pt x="1999926" y="3474531"/>
                  <a:pt x="1991626" y="3443557"/>
                  <a:pt x="2005558" y="3419426"/>
                </a:cubicBezTo>
                <a:cubicBezTo>
                  <a:pt x="2014562" y="3403831"/>
                  <a:pt x="2031350" y="3394144"/>
                  <a:pt x="2049371" y="3394144"/>
                </a:cubicBezTo>
                <a:close/>
                <a:moveTo>
                  <a:pt x="3610292" y="3386869"/>
                </a:moveTo>
                <a:cubicBezTo>
                  <a:pt x="3620462" y="3386869"/>
                  <a:pt x="3630519" y="3389575"/>
                  <a:pt x="3639372" y="3394687"/>
                </a:cubicBezTo>
                <a:cubicBezTo>
                  <a:pt x="3667197" y="3410756"/>
                  <a:pt x="3676769" y="3446465"/>
                  <a:pt x="3660704" y="3474294"/>
                </a:cubicBezTo>
                <a:cubicBezTo>
                  <a:pt x="3655513" y="3483284"/>
                  <a:pt x="3648078" y="3490571"/>
                  <a:pt x="3639344" y="3495610"/>
                </a:cubicBezTo>
                <a:lnTo>
                  <a:pt x="3610378" y="3503388"/>
                </a:lnTo>
                <a:lnTo>
                  <a:pt x="3609992" y="3503388"/>
                </a:lnTo>
                <a:lnTo>
                  <a:pt x="3581101" y="3495622"/>
                </a:lnTo>
                <a:cubicBezTo>
                  <a:pt x="3567620" y="3487839"/>
                  <a:pt x="3557978" y="3475278"/>
                  <a:pt x="3553946" y="3460241"/>
                </a:cubicBezTo>
                <a:cubicBezTo>
                  <a:pt x="3549918" y="3445203"/>
                  <a:pt x="3551986" y="3429504"/>
                  <a:pt x="3559770" y="3416023"/>
                </a:cubicBezTo>
                <a:lnTo>
                  <a:pt x="3559770" y="3416022"/>
                </a:lnTo>
                <a:cubicBezTo>
                  <a:pt x="3570151" y="3398042"/>
                  <a:pt x="3589508" y="3386869"/>
                  <a:pt x="3610292" y="3386869"/>
                </a:cubicBezTo>
                <a:close/>
                <a:moveTo>
                  <a:pt x="1206252" y="3382880"/>
                </a:moveTo>
                <a:cubicBezTo>
                  <a:pt x="1213010" y="3382880"/>
                  <a:pt x="1219705" y="3384679"/>
                  <a:pt x="1225610" y="3388083"/>
                </a:cubicBezTo>
                <a:cubicBezTo>
                  <a:pt x="1244116" y="3398768"/>
                  <a:pt x="1250484" y="3422530"/>
                  <a:pt x="1239795" y="3441054"/>
                </a:cubicBezTo>
                <a:cubicBezTo>
                  <a:pt x="1232887" y="3453008"/>
                  <a:pt x="1220005" y="3460443"/>
                  <a:pt x="1206179" y="3460443"/>
                </a:cubicBezTo>
                <a:cubicBezTo>
                  <a:pt x="1199421" y="3460443"/>
                  <a:pt x="1192726" y="3458644"/>
                  <a:pt x="1186822" y="3455240"/>
                </a:cubicBezTo>
                <a:cubicBezTo>
                  <a:pt x="1168315" y="3444555"/>
                  <a:pt x="1161947" y="3420794"/>
                  <a:pt x="1172636" y="3402269"/>
                </a:cubicBezTo>
                <a:cubicBezTo>
                  <a:pt x="1179541" y="3390315"/>
                  <a:pt x="1192422" y="3382880"/>
                  <a:pt x="1206252" y="3382880"/>
                </a:cubicBezTo>
                <a:close/>
                <a:moveTo>
                  <a:pt x="1924030" y="3381151"/>
                </a:moveTo>
                <a:cubicBezTo>
                  <a:pt x="1927158" y="3381151"/>
                  <a:pt x="1930251" y="3381981"/>
                  <a:pt x="1932972" y="3383557"/>
                </a:cubicBezTo>
                <a:lnTo>
                  <a:pt x="1932972" y="3383556"/>
                </a:lnTo>
                <a:cubicBezTo>
                  <a:pt x="1941536" y="3388501"/>
                  <a:pt x="1944479" y="3399486"/>
                  <a:pt x="1939541" y="3408050"/>
                </a:cubicBezTo>
                <a:cubicBezTo>
                  <a:pt x="1936347" y="3413582"/>
                  <a:pt x="1930391" y="3417020"/>
                  <a:pt x="1923999" y="3417020"/>
                </a:cubicBezTo>
                <a:cubicBezTo>
                  <a:pt x="1920871" y="3417020"/>
                  <a:pt x="1917775" y="3416190"/>
                  <a:pt x="1915054" y="3414614"/>
                </a:cubicBezTo>
                <a:cubicBezTo>
                  <a:pt x="1910911" y="3412221"/>
                  <a:pt x="1907950" y="3408357"/>
                  <a:pt x="1906709" y="3403719"/>
                </a:cubicBezTo>
                <a:cubicBezTo>
                  <a:pt x="1905467" y="3399089"/>
                  <a:pt x="1906098" y="3394262"/>
                  <a:pt x="1908484" y="3390126"/>
                </a:cubicBezTo>
                <a:cubicBezTo>
                  <a:pt x="1911678" y="3384589"/>
                  <a:pt x="1917635" y="3381151"/>
                  <a:pt x="1924030" y="3381151"/>
                </a:cubicBezTo>
                <a:close/>
                <a:moveTo>
                  <a:pt x="2767170" y="3370221"/>
                </a:moveTo>
                <a:cubicBezTo>
                  <a:pt x="2776223" y="3370221"/>
                  <a:pt x="2785178" y="3372635"/>
                  <a:pt x="2793063" y="3377189"/>
                </a:cubicBezTo>
                <a:cubicBezTo>
                  <a:pt x="2805072" y="3384122"/>
                  <a:pt x="2813655" y="3395308"/>
                  <a:pt x="2817243" y="3408692"/>
                </a:cubicBezTo>
                <a:cubicBezTo>
                  <a:pt x="2820827" y="3422076"/>
                  <a:pt x="2818986" y="3436060"/>
                  <a:pt x="2812057" y="3448063"/>
                </a:cubicBezTo>
                <a:cubicBezTo>
                  <a:pt x="2802816" y="3464069"/>
                  <a:pt x="2785579" y="3474015"/>
                  <a:pt x="2767076" y="3474015"/>
                </a:cubicBezTo>
                <a:cubicBezTo>
                  <a:pt x="2758013" y="3474015"/>
                  <a:pt x="2749060" y="3471609"/>
                  <a:pt x="2741186" y="3467055"/>
                </a:cubicBezTo>
                <a:cubicBezTo>
                  <a:pt x="2729201" y="3460136"/>
                  <a:pt x="2720626" y="3448949"/>
                  <a:pt x="2717034" y="3435544"/>
                </a:cubicBezTo>
                <a:cubicBezTo>
                  <a:pt x="2713443" y="3422139"/>
                  <a:pt x="2715273" y="3408155"/>
                  <a:pt x="2722188" y="3396174"/>
                </a:cubicBezTo>
                <a:cubicBezTo>
                  <a:pt x="2731429" y="3380167"/>
                  <a:pt x="2748667" y="3370221"/>
                  <a:pt x="2767170" y="3370221"/>
                </a:cubicBezTo>
                <a:close/>
                <a:moveTo>
                  <a:pt x="3063396" y="3357319"/>
                </a:moveTo>
                <a:cubicBezTo>
                  <a:pt x="3068756" y="3357319"/>
                  <a:pt x="3074053" y="3358742"/>
                  <a:pt x="3078719" y="3361434"/>
                </a:cubicBezTo>
                <a:cubicBezTo>
                  <a:pt x="3085805" y="3365521"/>
                  <a:pt x="3090879" y="3372147"/>
                  <a:pt x="3093006" y="3380083"/>
                </a:cubicBezTo>
                <a:cubicBezTo>
                  <a:pt x="3095133" y="3388020"/>
                  <a:pt x="3094049" y="3396292"/>
                  <a:pt x="3089958" y="3403378"/>
                </a:cubicBezTo>
                <a:lnTo>
                  <a:pt x="3089958" y="3403377"/>
                </a:lnTo>
                <a:cubicBezTo>
                  <a:pt x="3084486" y="3412856"/>
                  <a:pt x="3074287" y="3418742"/>
                  <a:pt x="3063337" y="3418742"/>
                </a:cubicBezTo>
                <a:cubicBezTo>
                  <a:pt x="3057977" y="3418742"/>
                  <a:pt x="3052680" y="3417313"/>
                  <a:pt x="3048017" y="3414621"/>
                </a:cubicBezTo>
                <a:cubicBezTo>
                  <a:pt x="3040924" y="3410527"/>
                  <a:pt x="3035851" y="3403902"/>
                  <a:pt x="3033727" y="3395971"/>
                </a:cubicBezTo>
                <a:cubicBezTo>
                  <a:pt x="3031600" y="3388035"/>
                  <a:pt x="3032684" y="3379763"/>
                  <a:pt x="3036775" y="3372677"/>
                </a:cubicBezTo>
                <a:cubicBezTo>
                  <a:pt x="3042242" y="3363205"/>
                  <a:pt x="3052442" y="3357319"/>
                  <a:pt x="3063396" y="3357319"/>
                </a:cubicBezTo>
                <a:close/>
                <a:moveTo>
                  <a:pt x="3484972" y="3340922"/>
                </a:moveTo>
                <a:cubicBezTo>
                  <a:pt x="3495193" y="3340922"/>
                  <a:pt x="3505310" y="3343642"/>
                  <a:pt x="3514230" y="3348790"/>
                </a:cubicBezTo>
                <a:cubicBezTo>
                  <a:pt x="3527785" y="3356615"/>
                  <a:pt x="3537483" y="3369252"/>
                  <a:pt x="3541535" y="3384380"/>
                </a:cubicBezTo>
                <a:cubicBezTo>
                  <a:pt x="3545586" y="3399501"/>
                  <a:pt x="3543508" y="3415291"/>
                  <a:pt x="3535679" y="3428849"/>
                </a:cubicBezTo>
                <a:cubicBezTo>
                  <a:pt x="3525239" y="3446935"/>
                  <a:pt x="3505770" y="3458170"/>
                  <a:pt x="3484868" y="3458170"/>
                </a:cubicBezTo>
                <a:cubicBezTo>
                  <a:pt x="3474643" y="3458170"/>
                  <a:pt x="3464530" y="3455450"/>
                  <a:pt x="3455617" y="3450303"/>
                </a:cubicBezTo>
                <a:cubicBezTo>
                  <a:pt x="3442055" y="3442478"/>
                  <a:pt x="3432361" y="3429840"/>
                  <a:pt x="3428309" y="3414712"/>
                </a:cubicBezTo>
                <a:cubicBezTo>
                  <a:pt x="3424256" y="3399591"/>
                  <a:pt x="3426335" y="3383801"/>
                  <a:pt x="3434163" y="3370243"/>
                </a:cubicBezTo>
                <a:cubicBezTo>
                  <a:pt x="3444600" y="3352158"/>
                  <a:pt x="3464069" y="3340922"/>
                  <a:pt x="3484972" y="3340922"/>
                </a:cubicBezTo>
                <a:close/>
                <a:moveTo>
                  <a:pt x="2641860" y="3319574"/>
                </a:moveTo>
                <a:cubicBezTo>
                  <a:pt x="2651795" y="3319574"/>
                  <a:pt x="2661622" y="3322217"/>
                  <a:pt x="2670274" y="3327210"/>
                </a:cubicBezTo>
                <a:cubicBezTo>
                  <a:pt x="2683442" y="3334812"/>
                  <a:pt x="2692860" y="3347094"/>
                  <a:pt x="2696798" y="3361776"/>
                </a:cubicBezTo>
                <a:cubicBezTo>
                  <a:pt x="2700732" y="3376463"/>
                  <a:pt x="2698712" y="3391808"/>
                  <a:pt x="2691110" y="3404982"/>
                </a:cubicBezTo>
                <a:cubicBezTo>
                  <a:pt x="2680969" y="3422537"/>
                  <a:pt x="2662055" y="3433452"/>
                  <a:pt x="2641756" y="3433452"/>
                </a:cubicBezTo>
                <a:cubicBezTo>
                  <a:pt x="2631821" y="3433452"/>
                  <a:pt x="2621997" y="3430808"/>
                  <a:pt x="2613345" y="3425815"/>
                </a:cubicBezTo>
                <a:cubicBezTo>
                  <a:pt x="2600177" y="3418213"/>
                  <a:pt x="2590755" y="3405931"/>
                  <a:pt x="2586818" y="3391243"/>
                </a:cubicBezTo>
                <a:cubicBezTo>
                  <a:pt x="2582884" y="3376555"/>
                  <a:pt x="2584904" y="3361211"/>
                  <a:pt x="2592509" y="3348043"/>
                </a:cubicBezTo>
                <a:lnTo>
                  <a:pt x="2592508" y="3348043"/>
                </a:lnTo>
                <a:cubicBezTo>
                  <a:pt x="2602646" y="3330481"/>
                  <a:pt x="2621557" y="3319574"/>
                  <a:pt x="2641860" y="3319574"/>
                </a:cubicBezTo>
                <a:close/>
                <a:moveTo>
                  <a:pt x="2938079" y="3313388"/>
                </a:moveTo>
                <a:cubicBezTo>
                  <a:pt x="2943146" y="3313388"/>
                  <a:pt x="2948153" y="3314734"/>
                  <a:pt x="2952565" y="3317279"/>
                </a:cubicBezTo>
                <a:cubicBezTo>
                  <a:pt x="2966419" y="3325286"/>
                  <a:pt x="2971186" y="3343070"/>
                  <a:pt x="2963187" y="3356936"/>
                </a:cubicBezTo>
                <a:cubicBezTo>
                  <a:pt x="2958015" y="3365884"/>
                  <a:pt x="2948373" y="3371449"/>
                  <a:pt x="2938027" y="3371449"/>
                </a:cubicBezTo>
                <a:cubicBezTo>
                  <a:pt x="2932963" y="3371449"/>
                  <a:pt x="2927952" y="3370096"/>
                  <a:pt x="2923537" y="3367550"/>
                </a:cubicBezTo>
                <a:cubicBezTo>
                  <a:pt x="2916824" y="3363672"/>
                  <a:pt x="2912022" y="3357416"/>
                  <a:pt x="2910014" y="3349926"/>
                </a:cubicBezTo>
                <a:cubicBezTo>
                  <a:pt x="2908008" y="3342443"/>
                  <a:pt x="2909037" y="3334617"/>
                  <a:pt x="2912915" y="3327907"/>
                </a:cubicBezTo>
                <a:lnTo>
                  <a:pt x="2912915" y="3327908"/>
                </a:lnTo>
                <a:cubicBezTo>
                  <a:pt x="2918083" y="3318953"/>
                  <a:pt x="2927725" y="3313388"/>
                  <a:pt x="2938079" y="3313388"/>
                </a:cubicBezTo>
                <a:close/>
                <a:moveTo>
                  <a:pt x="318780" y="3299180"/>
                </a:moveTo>
                <a:cubicBezTo>
                  <a:pt x="317302" y="3299180"/>
                  <a:pt x="315823" y="3299473"/>
                  <a:pt x="314439" y="3300066"/>
                </a:cubicBezTo>
                <a:cubicBezTo>
                  <a:pt x="311701" y="3301231"/>
                  <a:pt x="308838" y="3302263"/>
                  <a:pt x="305927" y="3303135"/>
                </a:cubicBezTo>
                <a:cubicBezTo>
                  <a:pt x="302722" y="3304090"/>
                  <a:pt x="300124" y="3306448"/>
                  <a:pt x="298851" y="3309537"/>
                </a:cubicBezTo>
                <a:cubicBezTo>
                  <a:pt x="297582" y="3312634"/>
                  <a:pt x="297777" y="3316128"/>
                  <a:pt x="299385" y="3319064"/>
                </a:cubicBezTo>
                <a:cubicBezTo>
                  <a:pt x="300044" y="3320264"/>
                  <a:pt x="300668" y="3321484"/>
                  <a:pt x="301257" y="3322725"/>
                </a:cubicBezTo>
                <a:cubicBezTo>
                  <a:pt x="302624" y="3325592"/>
                  <a:pt x="305156" y="3327740"/>
                  <a:pt x="308214" y="3328612"/>
                </a:cubicBezTo>
                <a:cubicBezTo>
                  <a:pt x="309211" y="3328897"/>
                  <a:pt x="310237" y="3329037"/>
                  <a:pt x="311255" y="3329037"/>
                </a:cubicBezTo>
                <a:cubicBezTo>
                  <a:pt x="313351" y="3329037"/>
                  <a:pt x="315430" y="3328444"/>
                  <a:pt x="317229" y="3327287"/>
                </a:cubicBezTo>
                <a:cubicBezTo>
                  <a:pt x="319673" y="3325724"/>
                  <a:pt x="322257" y="3324253"/>
                  <a:pt x="324918" y="3322921"/>
                </a:cubicBezTo>
                <a:cubicBezTo>
                  <a:pt x="330205" y="3320278"/>
                  <a:pt x="332479" y="3313945"/>
                  <a:pt x="330082" y="3308540"/>
                </a:cubicBezTo>
                <a:cubicBezTo>
                  <a:pt x="329716" y="3307710"/>
                  <a:pt x="329364" y="3306880"/>
                  <a:pt x="329026" y="3306050"/>
                </a:cubicBezTo>
                <a:cubicBezTo>
                  <a:pt x="327903" y="3303309"/>
                  <a:pt x="325727" y="3301133"/>
                  <a:pt x="322983" y="3300010"/>
                </a:cubicBezTo>
                <a:cubicBezTo>
                  <a:pt x="321636" y="3299452"/>
                  <a:pt x="320210" y="3299180"/>
                  <a:pt x="318780" y="3299180"/>
                </a:cubicBezTo>
                <a:close/>
                <a:moveTo>
                  <a:pt x="3359659" y="3295652"/>
                </a:moveTo>
                <a:cubicBezTo>
                  <a:pt x="3369828" y="3295652"/>
                  <a:pt x="3379885" y="3298357"/>
                  <a:pt x="3388743" y="3303470"/>
                </a:cubicBezTo>
                <a:cubicBezTo>
                  <a:pt x="3416571" y="3319532"/>
                  <a:pt x="3426139" y="3355241"/>
                  <a:pt x="3410074" y="3383069"/>
                </a:cubicBezTo>
                <a:cubicBezTo>
                  <a:pt x="3399696" y="3401048"/>
                  <a:pt x="3380339" y="3412222"/>
                  <a:pt x="3359555" y="3412222"/>
                </a:cubicBezTo>
                <a:cubicBezTo>
                  <a:pt x="3349386" y="3412222"/>
                  <a:pt x="3339325" y="3409516"/>
                  <a:pt x="3330468" y="3404404"/>
                </a:cubicBezTo>
                <a:cubicBezTo>
                  <a:pt x="3316990" y="3396628"/>
                  <a:pt x="3307348" y="3384053"/>
                  <a:pt x="3303316" y="3369016"/>
                </a:cubicBezTo>
                <a:cubicBezTo>
                  <a:pt x="3299288" y="3353986"/>
                  <a:pt x="3301357" y="3338280"/>
                  <a:pt x="3309140" y="3324798"/>
                </a:cubicBezTo>
                <a:cubicBezTo>
                  <a:pt x="3319518" y="3306818"/>
                  <a:pt x="3338875" y="3295652"/>
                  <a:pt x="3359659" y="3295652"/>
                </a:cubicBezTo>
                <a:close/>
                <a:moveTo>
                  <a:pt x="2316207" y="3291779"/>
                </a:moveTo>
                <a:cubicBezTo>
                  <a:pt x="2313734" y="3291779"/>
                  <a:pt x="2311297" y="3292609"/>
                  <a:pt x="2309306" y="3294192"/>
                </a:cubicBezTo>
                <a:cubicBezTo>
                  <a:pt x="2302638" y="3299507"/>
                  <a:pt x="2295130" y="3303503"/>
                  <a:pt x="2286994" y="3306070"/>
                </a:cubicBezTo>
                <a:cubicBezTo>
                  <a:pt x="2283644" y="3307130"/>
                  <a:pt x="2280997" y="3309711"/>
                  <a:pt x="2279856" y="3313037"/>
                </a:cubicBezTo>
                <a:cubicBezTo>
                  <a:pt x="2278716" y="3316357"/>
                  <a:pt x="2279218" y="3320026"/>
                  <a:pt x="2281212" y="3322913"/>
                </a:cubicBezTo>
                <a:lnTo>
                  <a:pt x="2281212" y="3322914"/>
                </a:lnTo>
                <a:cubicBezTo>
                  <a:pt x="2285163" y="3328640"/>
                  <a:pt x="2288281" y="3334924"/>
                  <a:pt x="2290482" y="3341571"/>
                </a:cubicBezTo>
                <a:cubicBezTo>
                  <a:pt x="2291545" y="3344786"/>
                  <a:pt x="2294021" y="3347338"/>
                  <a:pt x="2297198" y="3348496"/>
                </a:cubicBezTo>
                <a:cubicBezTo>
                  <a:pt x="2298429" y="3348942"/>
                  <a:pt x="2299713" y="3349166"/>
                  <a:pt x="2300992" y="3349166"/>
                </a:cubicBezTo>
                <a:cubicBezTo>
                  <a:pt x="2303018" y="3349166"/>
                  <a:pt x="2305030" y="3348608"/>
                  <a:pt x="2306798" y="3347520"/>
                </a:cubicBezTo>
                <a:cubicBezTo>
                  <a:pt x="2313745" y="3343245"/>
                  <a:pt x="2321302" y="3340169"/>
                  <a:pt x="2329256" y="3338390"/>
                </a:cubicBezTo>
                <a:cubicBezTo>
                  <a:pt x="2332802" y="3337595"/>
                  <a:pt x="2335731" y="3335112"/>
                  <a:pt x="2337095" y="3331743"/>
                </a:cubicBezTo>
                <a:cubicBezTo>
                  <a:pt x="2338462" y="3328368"/>
                  <a:pt x="2338082" y="3324546"/>
                  <a:pt x="2336088" y="3321512"/>
                </a:cubicBezTo>
                <a:cubicBezTo>
                  <a:pt x="2331829" y="3315026"/>
                  <a:pt x="2328764" y="3307891"/>
                  <a:pt x="2326982" y="3300317"/>
                </a:cubicBezTo>
                <a:cubicBezTo>
                  <a:pt x="2326114" y="3296620"/>
                  <a:pt x="2323415" y="3293628"/>
                  <a:pt x="2319830" y="3292386"/>
                </a:cubicBezTo>
                <a:cubicBezTo>
                  <a:pt x="2318648" y="3291982"/>
                  <a:pt x="2317424" y="3291779"/>
                  <a:pt x="2316207" y="3291779"/>
                </a:cubicBezTo>
                <a:close/>
                <a:moveTo>
                  <a:pt x="112504" y="3273326"/>
                </a:moveTo>
                <a:cubicBezTo>
                  <a:pt x="118439" y="3273326"/>
                  <a:pt x="124322" y="3274910"/>
                  <a:pt x="129515" y="3277901"/>
                </a:cubicBezTo>
                <a:cubicBezTo>
                  <a:pt x="145772" y="3287295"/>
                  <a:pt x="151369" y="3308170"/>
                  <a:pt x="141978" y="3324434"/>
                </a:cubicBezTo>
                <a:cubicBezTo>
                  <a:pt x="135907" y="3334951"/>
                  <a:pt x="124590" y="3341480"/>
                  <a:pt x="112444" y="3341480"/>
                </a:cubicBezTo>
                <a:cubicBezTo>
                  <a:pt x="106502" y="3341480"/>
                  <a:pt x="100626" y="3339897"/>
                  <a:pt x="95444" y="3336905"/>
                </a:cubicBezTo>
                <a:cubicBezTo>
                  <a:pt x="87559" y="3332350"/>
                  <a:pt x="81924" y="3325007"/>
                  <a:pt x="79567" y="3316218"/>
                </a:cubicBezTo>
                <a:cubicBezTo>
                  <a:pt x="77213" y="3307431"/>
                  <a:pt x="78420" y="3298245"/>
                  <a:pt x="82971" y="3290371"/>
                </a:cubicBezTo>
                <a:cubicBezTo>
                  <a:pt x="89042" y="3279854"/>
                  <a:pt x="100358" y="3273326"/>
                  <a:pt x="112504" y="3273326"/>
                </a:cubicBezTo>
                <a:close/>
                <a:moveTo>
                  <a:pt x="1251852" y="3270674"/>
                </a:moveTo>
                <a:cubicBezTo>
                  <a:pt x="1256330" y="3270674"/>
                  <a:pt x="1260758" y="3271866"/>
                  <a:pt x="1264653" y="3274112"/>
                </a:cubicBezTo>
                <a:cubicBezTo>
                  <a:pt x="1270592" y="3277544"/>
                  <a:pt x="1274840" y="3283082"/>
                  <a:pt x="1276615" y="3289707"/>
                </a:cubicBezTo>
                <a:cubicBezTo>
                  <a:pt x="1278389" y="3296326"/>
                  <a:pt x="1277479" y="3303238"/>
                  <a:pt x="1274051" y="3309173"/>
                </a:cubicBezTo>
                <a:cubicBezTo>
                  <a:pt x="1269480" y="3317096"/>
                  <a:pt x="1260953" y="3322013"/>
                  <a:pt x="1251803" y="3322013"/>
                </a:cubicBezTo>
                <a:cubicBezTo>
                  <a:pt x="1247322" y="3322013"/>
                  <a:pt x="1242893" y="3320821"/>
                  <a:pt x="1238998" y="3318575"/>
                </a:cubicBezTo>
                <a:cubicBezTo>
                  <a:pt x="1233059" y="3315144"/>
                  <a:pt x="1228811" y="3309606"/>
                  <a:pt x="1227037" y="3302988"/>
                </a:cubicBezTo>
                <a:cubicBezTo>
                  <a:pt x="1225265" y="3296369"/>
                  <a:pt x="1226175" y="3289450"/>
                  <a:pt x="1229603" y="3283508"/>
                </a:cubicBezTo>
                <a:lnTo>
                  <a:pt x="1229603" y="3283507"/>
                </a:lnTo>
                <a:cubicBezTo>
                  <a:pt x="1234175" y="3275591"/>
                  <a:pt x="1242701" y="3270674"/>
                  <a:pt x="1251852" y="3270674"/>
                </a:cubicBezTo>
                <a:close/>
                <a:moveTo>
                  <a:pt x="2516551" y="3269921"/>
                </a:moveTo>
                <a:cubicBezTo>
                  <a:pt x="2527191" y="3269921"/>
                  <a:pt x="2537711" y="3272753"/>
                  <a:pt x="2546977" y="3278102"/>
                </a:cubicBezTo>
                <a:cubicBezTo>
                  <a:pt x="2576089" y="3294912"/>
                  <a:pt x="2586097" y="3332273"/>
                  <a:pt x="2569292" y="3361378"/>
                </a:cubicBezTo>
                <a:cubicBezTo>
                  <a:pt x="2558433" y="3380188"/>
                  <a:pt x="2538178" y="3391877"/>
                  <a:pt x="2516436" y="3391877"/>
                </a:cubicBezTo>
                <a:cubicBezTo>
                  <a:pt x="2505797" y="3391877"/>
                  <a:pt x="2495280" y="3389045"/>
                  <a:pt x="2486014" y="3383696"/>
                </a:cubicBezTo>
                <a:cubicBezTo>
                  <a:pt x="2471912" y="3375556"/>
                  <a:pt x="2461823" y="3362403"/>
                  <a:pt x="2457607" y="3346675"/>
                </a:cubicBezTo>
                <a:cubicBezTo>
                  <a:pt x="2453394" y="3330949"/>
                  <a:pt x="2455557" y="3314517"/>
                  <a:pt x="2463699" y="3300407"/>
                </a:cubicBezTo>
                <a:cubicBezTo>
                  <a:pt x="2474558" y="3281603"/>
                  <a:pt x="2494812" y="3269921"/>
                  <a:pt x="2516551" y="3269921"/>
                </a:cubicBezTo>
                <a:close/>
                <a:moveTo>
                  <a:pt x="1057220" y="3269372"/>
                </a:moveTo>
                <a:cubicBezTo>
                  <a:pt x="1054877" y="3269372"/>
                  <a:pt x="1052564" y="3270118"/>
                  <a:pt x="1050640" y="3271541"/>
                </a:cubicBezTo>
                <a:cubicBezTo>
                  <a:pt x="1046441" y="3274644"/>
                  <a:pt x="1041905" y="3277371"/>
                  <a:pt x="1037147" y="3279651"/>
                </a:cubicBezTo>
                <a:cubicBezTo>
                  <a:pt x="1031655" y="3282288"/>
                  <a:pt x="1029322" y="3288865"/>
                  <a:pt x="1031930" y="3294375"/>
                </a:cubicBezTo>
                <a:cubicBezTo>
                  <a:pt x="1033154" y="3296955"/>
                  <a:pt x="1034256" y="3299620"/>
                  <a:pt x="1035205" y="3302305"/>
                </a:cubicBezTo>
                <a:cubicBezTo>
                  <a:pt x="1036240" y="3305234"/>
                  <a:pt x="1038462" y="3307591"/>
                  <a:pt x="1041318" y="3308805"/>
                </a:cubicBezTo>
                <a:cubicBezTo>
                  <a:pt x="1042702" y="3309391"/>
                  <a:pt x="1044174" y="3309684"/>
                  <a:pt x="1045643" y="3309684"/>
                </a:cubicBezTo>
                <a:cubicBezTo>
                  <a:pt x="1047212" y="3309684"/>
                  <a:pt x="1048781" y="3309349"/>
                  <a:pt x="1050242" y="3308687"/>
                </a:cubicBezTo>
                <a:cubicBezTo>
                  <a:pt x="1055302" y="3306371"/>
                  <a:pt x="1060623" y="3304642"/>
                  <a:pt x="1066060" y="3303532"/>
                </a:cubicBezTo>
                <a:cubicBezTo>
                  <a:pt x="1069676" y="3302800"/>
                  <a:pt x="1072685" y="3300310"/>
                  <a:pt x="1074091" y="3296900"/>
                </a:cubicBezTo>
                <a:cubicBezTo>
                  <a:pt x="1075493" y="3293490"/>
                  <a:pt x="1075106" y="3289597"/>
                  <a:pt x="1073055" y="3286536"/>
                </a:cubicBezTo>
                <a:cubicBezTo>
                  <a:pt x="1070858" y="3283250"/>
                  <a:pt x="1068958" y="3279736"/>
                  <a:pt x="1067399" y="3276095"/>
                </a:cubicBezTo>
                <a:cubicBezTo>
                  <a:pt x="1066070" y="3272978"/>
                  <a:pt x="1063389" y="3270648"/>
                  <a:pt x="1060121" y="3269755"/>
                </a:cubicBezTo>
                <a:cubicBezTo>
                  <a:pt x="1059166" y="3269497"/>
                  <a:pt x="1058189" y="3269372"/>
                  <a:pt x="1057220" y="3269372"/>
                </a:cubicBezTo>
                <a:close/>
                <a:moveTo>
                  <a:pt x="2812762" y="3266429"/>
                </a:moveTo>
                <a:cubicBezTo>
                  <a:pt x="2818059" y="3266429"/>
                  <a:pt x="2823300" y="3267838"/>
                  <a:pt x="2827918" y="3270509"/>
                </a:cubicBezTo>
                <a:cubicBezTo>
                  <a:pt x="2834947" y="3274567"/>
                  <a:pt x="2839969" y="3281109"/>
                  <a:pt x="2842072" y="3288949"/>
                </a:cubicBezTo>
                <a:cubicBezTo>
                  <a:pt x="2844168" y="3296780"/>
                  <a:pt x="2843090" y="3304969"/>
                  <a:pt x="2839035" y="3311999"/>
                </a:cubicBezTo>
                <a:cubicBezTo>
                  <a:pt x="2833626" y="3321359"/>
                  <a:pt x="2823537" y="3327183"/>
                  <a:pt x="2812710" y="3327183"/>
                </a:cubicBezTo>
                <a:cubicBezTo>
                  <a:pt x="2807402" y="3327183"/>
                  <a:pt x="2802160" y="3325773"/>
                  <a:pt x="2797550" y="3323110"/>
                </a:cubicBezTo>
                <a:cubicBezTo>
                  <a:pt x="2783048" y="3314733"/>
                  <a:pt x="2778061" y="3296119"/>
                  <a:pt x="2786434" y="3281618"/>
                </a:cubicBezTo>
                <a:lnTo>
                  <a:pt x="2786434" y="3281619"/>
                </a:lnTo>
                <a:cubicBezTo>
                  <a:pt x="2791846" y="3272252"/>
                  <a:pt x="2801934" y="3266429"/>
                  <a:pt x="2812762" y="3266429"/>
                </a:cubicBezTo>
                <a:close/>
                <a:moveTo>
                  <a:pt x="3655901" y="3258867"/>
                </a:moveTo>
                <a:cubicBezTo>
                  <a:pt x="3666541" y="3258867"/>
                  <a:pt x="3677062" y="3261699"/>
                  <a:pt x="3686328" y="3267048"/>
                </a:cubicBezTo>
                <a:cubicBezTo>
                  <a:pt x="3700430" y="3275187"/>
                  <a:pt x="3710519" y="3288327"/>
                  <a:pt x="3714734" y="3304062"/>
                </a:cubicBezTo>
                <a:cubicBezTo>
                  <a:pt x="3718947" y="3319789"/>
                  <a:pt x="3716785" y="3336221"/>
                  <a:pt x="3708643" y="3350330"/>
                </a:cubicBezTo>
                <a:cubicBezTo>
                  <a:pt x="3697787" y="3369134"/>
                  <a:pt x="3677536" y="3380816"/>
                  <a:pt x="3655794" y="3380816"/>
                </a:cubicBezTo>
                <a:cubicBezTo>
                  <a:pt x="3645155" y="3380816"/>
                  <a:pt x="3634630" y="3377984"/>
                  <a:pt x="3625365" y="3372635"/>
                </a:cubicBezTo>
                <a:cubicBezTo>
                  <a:pt x="3611262" y="3364496"/>
                  <a:pt x="3601176" y="3351356"/>
                  <a:pt x="3596961" y="3335621"/>
                </a:cubicBezTo>
                <a:cubicBezTo>
                  <a:pt x="3592748" y="3319894"/>
                  <a:pt x="3594910" y="3303462"/>
                  <a:pt x="3603053" y="3289353"/>
                </a:cubicBezTo>
                <a:cubicBezTo>
                  <a:pt x="3613908" y="3270549"/>
                  <a:pt x="3634159" y="3258867"/>
                  <a:pt x="3655901" y="3258867"/>
                </a:cubicBezTo>
                <a:close/>
                <a:moveTo>
                  <a:pt x="3234343" y="3250715"/>
                </a:moveTo>
                <a:cubicBezTo>
                  <a:pt x="3244404" y="3250715"/>
                  <a:pt x="3254342" y="3253386"/>
                  <a:pt x="3263084" y="3258442"/>
                </a:cubicBezTo>
                <a:cubicBezTo>
                  <a:pt x="3276416" y="3266136"/>
                  <a:pt x="3285947" y="3278557"/>
                  <a:pt x="3289929" y="3293420"/>
                </a:cubicBezTo>
                <a:cubicBezTo>
                  <a:pt x="3293911" y="3308275"/>
                  <a:pt x="3291867" y="3323800"/>
                  <a:pt x="3284175" y="3337121"/>
                </a:cubicBezTo>
                <a:lnTo>
                  <a:pt x="3284176" y="3337121"/>
                </a:lnTo>
                <a:cubicBezTo>
                  <a:pt x="3273916" y="3354899"/>
                  <a:pt x="3254782" y="3365940"/>
                  <a:pt x="3234238" y="3365940"/>
                </a:cubicBezTo>
                <a:cubicBezTo>
                  <a:pt x="3224191" y="3365940"/>
                  <a:pt x="3214250" y="3363269"/>
                  <a:pt x="3205486" y="3358212"/>
                </a:cubicBezTo>
                <a:cubicBezTo>
                  <a:pt x="3177987" y="3342331"/>
                  <a:pt x="3168526" y="3307034"/>
                  <a:pt x="3184406" y="3279527"/>
                </a:cubicBezTo>
                <a:cubicBezTo>
                  <a:pt x="3194665" y="3261755"/>
                  <a:pt x="3213799" y="3250715"/>
                  <a:pt x="3234343" y="3250715"/>
                </a:cubicBezTo>
                <a:close/>
                <a:moveTo>
                  <a:pt x="2186706" y="3244633"/>
                </a:moveTo>
                <a:cubicBezTo>
                  <a:pt x="2184352" y="3244633"/>
                  <a:pt x="2182022" y="3245379"/>
                  <a:pt x="2180081" y="3246837"/>
                </a:cubicBezTo>
                <a:cubicBezTo>
                  <a:pt x="2170700" y="3253846"/>
                  <a:pt x="2159631" y="3258268"/>
                  <a:pt x="2148072" y="3259635"/>
                </a:cubicBezTo>
                <a:cubicBezTo>
                  <a:pt x="2143964" y="3260116"/>
                  <a:pt x="2140470" y="3262850"/>
                  <a:pt x="2139009" y="3266714"/>
                </a:cubicBezTo>
                <a:cubicBezTo>
                  <a:pt x="2137547" y="3270585"/>
                  <a:pt x="2138367" y="3274944"/>
                  <a:pt x="2141129" y="3278020"/>
                </a:cubicBezTo>
                <a:cubicBezTo>
                  <a:pt x="2147472" y="3285092"/>
                  <a:pt x="2152159" y="3293663"/>
                  <a:pt x="2154687" y="3302821"/>
                </a:cubicBezTo>
                <a:cubicBezTo>
                  <a:pt x="2155691" y="3306462"/>
                  <a:pt x="2158481" y="3309335"/>
                  <a:pt x="2162087" y="3310451"/>
                </a:cubicBezTo>
                <a:cubicBezTo>
                  <a:pt x="2163161" y="3310786"/>
                  <a:pt x="2164263" y="3310946"/>
                  <a:pt x="2165358" y="3310946"/>
                </a:cubicBezTo>
                <a:cubicBezTo>
                  <a:pt x="2167938" y="3310946"/>
                  <a:pt x="2170477" y="3310047"/>
                  <a:pt x="2172503" y="3308331"/>
                </a:cubicBezTo>
                <a:cubicBezTo>
                  <a:pt x="2180708" y="3301398"/>
                  <a:pt x="2190145" y="3296446"/>
                  <a:pt x="2200554" y="3293622"/>
                </a:cubicBezTo>
                <a:lnTo>
                  <a:pt x="2200553" y="3293621"/>
                </a:lnTo>
                <a:cubicBezTo>
                  <a:pt x="2203946" y="3292693"/>
                  <a:pt x="2206701" y="3290217"/>
                  <a:pt x="2207971" y="3286933"/>
                </a:cubicBezTo>
                <a:cubicBezTo>
                  <a:pt x="2209244" y="3283655"/>
                  <a:pt x="2208878" y="3279965"/>
                  <a:pt x="2206987" y="3276994"/>
                </a:cubicBezTo>
                <a:cubicBezTo>
                  <a:pt x="2202409" y="3269797"/>
                  <a:pt x="2199238" y="3261901"/>
                  <a:pt x="2197558" y="3253525"/>
                </a:cubicBezTo>
                <a:cubicBezTo>
                  <a:pt x="2196815" y="3249801"/>
                  <a:pt x="2194210" y="3246718"/>
                  <a:pt x="2190664" y="3245365"/>
                </a:cubicBezTo>
                <a:cubicBezTo>
                  <a:pt x="2189381" y="3244870"/>
                  <a:pt x="2188042" y="3244633"/>
                  <a:pt x="2186706" y="3244633"/>
                </a:cubicBezTo>
                <a:close/>
                <a:moveTo>
                  <a:pt x="1969650" y="3243392"/>
                </a:moveTo>
                <a:cubicBezTo>
                  <a:pt x="1974947" y="3243392"/>
                  <a:pt x="1980188" y="3244801"/>
                  <a:pt x="1984806" y="3247472"/>
                </a:cubicBezTo>
                <a:cubicBezTo>
                  <a:pt x="1991835" y="3251531"/>
                  <a:pt x="1996857" y="3258073"/>
                  <a:pt x="1998960" y="3265912"/>
                </a:cubicBezTo>
                <a:cubicBezTo>
                  <a:pt x="2001056" y="3273744"/>
                  <a:pt x="1999978" y="3281932"/>
                  <a:pt x="1995923" y="3288962"/>
                </a:cubicBezTo>
                <a:cubicBezTo>
                  <a:pt x="1990514" y="3298323"/>
                  <a:pt x="1980426" y="3304146"/>
                  <a:pt x="1969598" y="3304146"/>
                </a:cubicBezTo>
                <a:cubicBezTo>
                  <a:pt x="1964290" y="3304146"/>
                  <a:pt x="1959049" y="3302737"/>
                  <a:pt x="1954439" y="3300073"/>
                </a:cubicBezTo>
                <a:cubicBezTo>
                  <a:pt x="1947413" y="3296021"/>
                  <a:pt x="1942387" y="3289465"/>
                  <a:pt x="1940288" y="3281626"/>
                </a:cubicBezTo>
                <a:cubicBezTo>
                  <a:pt x="1938188" y="3273793"/>
                  <a:pt x="1939266" y="3265612"/>
                  <a:pt x="1943322" y="3258589"/>
                </a:cubicBezTo>
                <a:cubicBezTo>
                  <a:pt x="1948730" y="3249215"/>
                  <a:pt x="1958819" y="3243392"/>
                  <a:pt x="1969650" y="3243392"/>
                </a:cubicBezTo>
                <a:close/>
                <a:moveTo>
                  <a:pt x="2687452" y="3218800"/>
                </a:moveTo>
                <a:cubicBezTo>
                  <a:pt x="2693101" y="3218800"/>
                  <a:pt x="2698691" y="3220306"/>
                  <a:pt x="2703616" y="3223145"/>
                </a:cubicBezTo>
                <a:cubicBezTo>
                  <a:pt x="2719075" y="3232078"/>
                  <a:pt x="2724396" y="3251928"/>
                  <a:pt x="2715469" y="3267383"/>
                </a:cubicBezTo>
                <a:cubicBezTo>
                  <a:pt x="2709701" y="3277378"/>
                  <a:pt x="2698946" y="3283585"/>
                  <a:pt x="2687403" y="3283592"/>
                </a:cubicBezTo>
                <a:cubicBezTo>
                  <a:pt x="2681741" y="3283585"/>
                  <a:pt x="2676147" y="3282078"/>
                  <a:pt x="2671226" y="3279240"/>
                </a:cubicBezTo>
                <a:cubicBezTo>
                  <a:pt x="2663733" y="3274916"/>
                  <a:pt x="2658376" y="3267934"/>
                  <a:pt x="2656137" y="3259579"/>
                </a:cubicBezTo>
                <a:cubicBezTo>
                  <a:pt x="2653898" y="3251216"/>
                  <a:pt x="2655045" y="3242491"/>
                  <a:pt x="2659373" y="3235001"/>
                </a:cubicBezTo>
                <a:lnTo>
                  <a:pt x="2659373" y="3235002"/>
                </a:lnTo>
                <a:cubicBezTo>
                  <a:pt x="2665141" y="3225006"/>
                  <a:pt x="2675899" y="3218800"/>
                  <a:pt x="2687452" y="3218800"/>
                </a:cubicBezTo>
                <a:close/>
                <a:moveTo>
                  <a:pt x="3530592" y="3211574"/>
                </a:moveTo>
                <a:cubicBezTo>
                  <a:pt x="3541524" y="3211574"/>
                  <a:pt x="3552335" y="3214483"/>
                  <a:pt x="3561855" y="3219979"/>
                </a:cubicBezTo>
                <a:cubicBezTo>
                  <a:pt x="3576348" y="3228348"/>
                  <a:pt x="3586712" y="3241858"/>
                  <a:pt x="3591043" y="3258018"/>
                </a:cubicBezTo>
                <a:cubicBezTo>
                  <a:pt x="3595374" y="3274184"/>
                  <a:pt x="3593149" y="3291062"/>
                  <a:pt x="3584783" y="3305555"/>
                </a:cubicBezTo>
                <a:cubicBezTo>
                  <a:pt x="3573624" y="3324882"/>
                  <a:pt x="3552816" y="3336891"/>
                  <a:pt x="3530480" y="3336891"/>
                </a:cubicBezTo>
                <a:cubicBezTo>
                  <a:pt x="3519541" y="3336885"/>
                  <a:pt x="3508727" y="3333976"/>
                  <a:pt x="3499211" y="3328480"/>
                </a:cubicBezTo>
                <a:cubicBezTo>
                  <a:pt x="3484718" y="3320111"/>
                  <a:pt x="3474353" y="3306608"/>
                  <a:pt x="3470022" y="3290441"/>
                </a:cubicBezTo>
                <a:cubicBezTo>
                  <a:pt x="3465695" y="3274282"/>
                  <a:pt x="3467916" y="3257396"/>
                  <a:pt x="3476282" y="3242911"/>
                </a:cubicBezTo>
                <a:cubicBezTo>
                  <a:pt x="3487441" y="3223584"/>
                  <a:pt x="3508250" y="3211574"/>
                  <a:pt x="3530592" y="3211574"/>
                </a:cubicBezTo>
                <a:close/>
                <a:moveTo>
                  <a:pt x="3109029" y="3207452"/>
                </a:moveTo>
                <a:cubicBezTo>
                  <a:pt x="3118669" y="3207452"/>
                  <a:pt x="3128202" y="3210019"/>
                  <a:pt x="3136600" y="3214866"/>
                </a:cubicBezTo>
                <a:cubicBezTo>
                  <a:pt x="3162980" y="3230098"/>
                  <a:pt x="3172050" y="3263959"/>
                  <a:pt x="3156822" y="3290337"/>
                </a:cubicBezTo>
                <a:lnTo>
                  <a:pt x="3156821" y="3290337"/>
                </a:lnTo>
                <a:cubicBezTo>
                  <a:pt x="3146980" y="3307382"/>
                  <a:pt x="3128627" y="3317976"/>
                  <a:pt x="3108924" y="3317976"/>
                </a:cubicBezTo>
                <a:cubicBezTo>
                  <a:pt x="3099276" y="3317969"/>
                  <a:pt x="3089738" y="3315409"/>
                  <a:pt x="3081351" y="3310562"/>
                </a:cubicBezTo>
                <a:cubicBezTo>
                  <a:pt x="3054971" y="3295330"/>
                  <a:pt x="3045897" y="3261469"/>
                  <a:pt x="3061129" y="3235092"/>
                </a:cubicBezTo>
                <a:cubicBezTo>
                  <a:pt x="3070973" y="3218046"/>
                  <a:pt x="3089327" y="3207452"/>
                  <a:pt x="3109029" y="3207452"/>
                </a:cubicBezTo>
                <a:close/>
                <a:moveTo>
                  <a:pt x="2562139" y="3169832"/>
                </a:moveTo>
                <a:cubicBezTo>
                  <a:pt x="2568377" y="3169832"/>
                  <a:pt x="2574550" y="3171492"/>
                  <a:pt x="2579986" y="3174624"/>
                </a:cubicBezTo>
                <a:cubicBezTo>
                  <a:pt x="2597049" y="3184486"/>
                  <a:pt x="2602922" y="3206393"/>
                  <a:pt x="2593063" y="3223459"/>
                </a:cubicBezTo>
                <a:cubicBezTo>
                  <a:pt x="2586696" y="3234492"/>
                  <a:pt x="2574825" y="3241341"/>
                  <a:pt x="2562076" y="3241341"/>
                </a:cubicBezTo>
                <a:cubicBezTo>
                  <a:pt x="2555834" y="3241341"/>
                  <a:pt x="2549665" y="3239682"/>
                  <a:pt x="2544235" y="3236543"/>
                </a:cubicBezTo>
                <a:cubicBezTo>
                  <a:pt x="2535960" y="3231765"/>
                  <a:pt x="2530046" y="3224058"/>
                  <a:pt x="2527574" y="3214838"/>
                </a:cubicBezTo>
                <a:lnTo>
                  <a:pt x="2531148" y="3187700"/>
                </a:lnTo>
                <a:lnTo>
                  <a:pt x="2544249" y="3174634"/>
                </a:lnTo>
                <a:cubicBezTo>
                  <a:pt x="2549608" y="3171545"/>
                  <a:pt x="2555764" y="3169832"/>
                  <a:pt x="2562139" y="3169832"/>
                </a:cubicBezTo>
                <a:close/>
                <a:moveTo>
                  <a:pt x="2983709" y="3164531"/>
                </a:moveTo>
                <a:cubicBezTo>
                  <a:pt x="2992880" y="3164531"/>
                  <a:pt x="3001951" y="3166972"/>
                  <a:pt x="3009944" y="3171582"/>
                </a:cubicBezTo>
                <a:lnTo>
                  <a:pt x="3009944" y="3171581"/>
                </a:lnTo>
                <a:cubicBezTo>
                  <a:pt x="3035038" y="3186074"/>
                  <a:pt x="3043669" y="3218290"/>
                  <a:pt x="3029179" y="3243390"/>
                </a:cubicBezTo>
                <a:cubicBezTo>
                  <a:pt x="3019816" y="3259599"/>
                  <a:pt x="3002359" y="3269670"/>
                  <a:pt x="2983615" y="3269670"/>
                </a:cubicBezTo>
                <a:cubicBezTo>
                  <a:pt x="2974441" y="3269670"/>
                  <a:pt x="2965367" y="3267229"/>
                  <a:pt x="2957381" y="3262619"/>
                </a:cubicBezTo>
                <a:cubicBezTo>
                  <a:pt x="2932287" y="3248126"/>
                  <a:pt x="2923656" y="3215919"/>
                  <a:pt x="2938145" y="3190824"/>
                </a:cubicBezTo>
                <a:cubicBezTo>
                  <a:pt x="2947509" y="3174609"/>
                  <a:pt x="2964969" y="3164531"/>
                  <a:pt x="2983709" y="3164531"/>
                </a:cubicBezTo>
                <a:close/>
                <a:moveTo>
                  <a:pt x="3405275" y="3164280"/>
                </a:moveTo>
                <a:cubicBezTo>
                  <a:pt x="3416494" y="3164280"/>
                  <a:pt x="3427597" y="3167265"/>
                  <a:pt x="3437379" y="3172915"/>
                </a:cubicBezTo>
                <a:cubicBezTo>
                  <a:pt x="3468091" y="3190651"/>
                  <a:pt x="3478653" y="3230070"/>
                  <a:pt x="3460925" y="3260793"/>
                </a:cubicBezTo>
                <a:cubicBezTo>
                  <a:pt x="3449466" y="3280628"/>
                  <a:pt x="3428096" y="3292959"/>
                  <a:pt x="3405160" y="3292959"/>
                </a:cubicBezTo>
                <a:cubicBezTo>
                  <a:pt x="3393942" y="3292959"/>
                  <a:pt x="3382839" y="3289974"/>
                  <a:pt x="3373050" y="3284325"/>
                </a:cubicBezTo>
                <a:cubicBezTo>
                  <a:pt x="3358174" y="3275731"/>
                  <a:pt x="3347531" y="3261860"/>
                  <a:pt x="3343084" y="3245267"/>
                </a:cubicBezTo>
                <a:cubicBezTo>
                  <a:pt x="3338638" y="3228675"/>
                  <a:pt x="3340919" y="3211336"/>
                  <a:pt x="3349511" y="3196460"/>
                </a:cubicBezTo>
                <a:lnTo>
                  <a:pt x="3349511" y="3196461"/>
                </a:lnTo>
                <a:cubicBezTo>
                  <a:pt x="3360967" y="3176611"/>
                  <a:pt x="3382336" y="3164280"/>
                  <a:pt x="3405275" y="3164280"/>
                </a:cubicBezTo>
                <a:close/>
                <a:moveTo>
                  <a:pt x="1297451" y="3156796"/>
                </a:moveTo>
                <a:cubicBezTo>
                  <a:pt x="1299937" y="3156796"/>
                  <a:pt x="1302392" y="3157459"/>
                  <a:pt x="1304544" y="3158708"/>
                </a:cubicBezTo>
                <a:cubicBezTo>
                  <a:pt x="1307850" y="3160611"/>
                  <a:pt x="1310200" y="3163674"/>
                  <a:pt x="1311187" y="3167349"/>
                </a:cubicBezTo>
                <a:cubicBezTo>
                  <a:pt x="1312171" y="3171018"/>
                  <a:pt x="1311665" y="3174854"/>
                  <a:pt x="1309761" y="3178153"/>
                </a:cubicBezTo>
                <a:cubicBezTo>
                  <a:pt x="1307229" y="3182540"/>
                  <a:pt x="1302504" y="3185267"/>
                  <a:pt x="1297426" y="3185267"/>
                </a:cubicBezTo>
                <a:cubicBezTo>
                  <a:pt x="1294940" y="3185267"/>
                  <a:pt x="1292485" y="3184604"/>
                  <a:pt x="1290333" y="3183355"/>
                </a:cubicBezTo>
                <a:cubicBezTo>
                  <a:pt x="1287024" y="3181451"/>
                  <a:pt x="1284673" y="3178390"/>
                  <a:pt x="1283693" y="3174721"/>
                </a:cubicBezTo>
                <a:cubicBezTo>
                  <a:pt x="1282706" y="3171045"/>
                  <a:pt x="1283212" y="3167209"/>
                  <a:pt x="1285116" y="3163910"/>
                </a:cubicBezTo>
                <a:cubicBezTo>
                  <a:pt x="1287648" y="3159523"/>
                  <a:pt x="1292374" y="3156796"/>
                  <a:pt x="1297451" y="3156796"/>
                </a:cubicBezTo>
                <a:close/>
                <a:moveTo>
                  <a:pt x="3701514" y="3133215"/>
                </a:moveTo>
                <a:lnTo>
                  <a:pt x="3716753" y="3137311"/>
                </a:lnTo>
                <a:lnTo>
                  <a:pt x="3716753" y="3251713"/>
                </a:lnTo>
                <a:lnTo>
                  <a:pt x="3701407" y="3255834"/>
                </a:lnTo>
                <a:cubicBezTo>
                  <a:pt x="3690704" y="3255834"/>
                  <a:pt x="3680124" y="3252988"/>
                  <a:pt x="3670809" y="3247610"/>
                </a:cubicBezTo>
                <a:cubicBezTo>
                  <a:pt x="3641538" y="3230711"/>
                  <a:pt x="3631470" y="3193147"/>
                  <a:pt x="3648369" y="3163875"/>
                </a:cubicBezTo>
                <a:cubicBezTo>
                  <a:pt x="3659288" y="3144960"/>
                  <a:pt x="3679653" y="3133215"/>
                  <a:pt x="3701514" y="3133215"/>
                </a:cubicBezTo>
                <a:close/>
                <a:moveTo>
                  <a:pt x="158128" y="3132546"/>
                </a:moveTo>
                <a:cubicBezTo>
                  <a:pt x="166772" y="3132546"/>
                  <a:pt x="175323" y="3134848"/>
                  <a:pt x="182852" y="3139193"/>
                </a:cubicBezTo>
                <a:cubicBezTo>
                  <a:pt x="194310" y="3145811"/>
                  <a:pt x="202506" y="3156490"/>
                  <a:pt x="205930" y="3169274"/>
                </a:cubicBezTo>
                <a:cubicBezTo>
                  <a:pt x="209355" y="3182051"/>
                  <a:pt x="207597" y="3195393"/>
                  <a:pt x="200982" y="3206852"/>
                </a:cubicBezTo>
                <a:lnTo>
                  <a:pt x="200982" y="3206853"/>
                </a:lnTo>
                <a:cubicBezTo>
                  <a:pt x="192155" y="3222141"/>
                  <a:pt x="175702" y="3231633"/>
                  <a:pt x="158036" y="3231633"/>
                </a:cubicBezTo>
                <a:cubicBezTo>
                  <a:pt x="149395" y="3231633"/>
                  <a:pt x="140848" y="3229331"/>
                  <a:pt x="133319" y="3224986"/>
                </a:cubicBezTo>
                <a:cubicBezTo>
                  <a:pt x="121864" y="3218374"/>
                  <a:pt x="113666" y="3207689"/>
                  <a:pt x="110238" y="3194905"/>
                </a:cubicBezTo>
                <a:cubicBezTo>
                  <a:pt x="106817" y="3182128"/>
                  <a:pt x="108574" y="3168779"/>
                  <a:pt x="115190" y="3157320"/>
                </a:cubicBezTo>
                <a:cubicBezTo>
                  <a:pt x="124009" y="3142038"/>
                  <a:pt x="140462" y="3132546"/>
                  <a:pt x="158128" y="3132546"/>
                </a:cubicBezTo>
                <a:close/>
                <a:moveTo>
                  <a:pt x="2140608" y="3128056"/>
                </a:moveTo>
                <a:cubicBezTo>
                  <a:pt x="2152122" y="3128056"/>
                  <a:pt x="2163516" y="3131118"/>
                  <a:pt x="2173548" y="3136914"/>
                </a:cubicBezTo>
                <a:cubicBezTo>
                  <a:pt x="2189174" y="3145932"/>
                  <a:pt x="2200539" y="3161310"/>
                  <a:pt x="2204727" y="3179123"/>
                </a:cubicBezTo>
                <a:cubicBezTo>
                  <a:pt x="2205595" y="3182820"/>
                  <a:pt x="2208294" y="3185811"/>
                  <a:pt x="2211876" y="3187054"/>
                </a:cubicBezTo>
                <a:cubicBezTo>
                  <a:pt x="2213058" y="3187458"/>
                  <a:pt x="2214286" y="3187661"/>
                  <a:pt x="2215503" y="3187661"/>
                </a:cubicBezTo>
                <a:cubicBezTo>
                  <a:pt x="2217972" y="3187661"/>
                  <a:pt x="2220409" y="3186838"/>
                  <a:pt x="2222397" y="3185254"/>
                </a:cubicBezTo>
                <a:cubicBezTo>
                  <a:pt x="2234776" y="3175399"/>
                  <a:pt x="2250242" y="3169967"/>
                  <a:pt x="2265942" y="3169967"/>
                </a:cubicBezTo>
                <a:cubicBezTo>
                  <a:pt x="2278102" y="3169967"/>
                  <a:pt x="2290125" y="3173202"/>
                  <a:pt x="2300716" y="3179312"/>
                </a:cubicBezTo>
                <a:cubicBezTo>
                  <a:pt x="2317936" y="3189265"/>
                  <a:pt x="2330103" y="3206248"/>
                  <a:pt x="2334099" y="3225923"/>
                </a:cubicBezTo>
                <a:cubicBezTo>
                  <a:pt x="2334856" y="3229640"/>
                  <a:pt x="2337464" y="3232716"/>
                  <a:pt x="2341011" y="3234062"/>
                </a:cubicBezTo>
                <a:cubicBezTo>
                  <a:pt x="2342287" y="3234550"/>
                  <a:pt x="2343619" y="3234787"/>
                  <a:pt x="2344948" y="3234787"/>
                </a:cubicBezTo>
                <a:cubicBezTo>
                  <a:pt x="2347306" y="3234787"/>
                  <a:pt x="2349642" y="3234034"/>
                  <a:pt x="2351585" y="3232576"/>
                </a:cubicBezTo>
                <a:cubicBezTo>
                  <a:pt x="2363029" y="3224005"/>
                  <a:pt x="2377125" y="3219283"/>
                  <a:pt x="2391272" y="3219283"/>
                </a:cubicBezTo>
                <a:lnTo>
                  <a:pt x="2391272" y="3219274"/>
                </a:lnTo>
                <a:cubicBezTo>
                  <a:pt x="2402783" y="3219274"/>
                  <a:pt x="2414159" y="3222335"/>
                  <a:pt x="2424174" y="3228125"/>
                </a:cubicBezTo>
                <a:cubicBezTo>
                  <a:pt x="2439420" y="3236926"/>
                  <a:pt x="2450332" y="3251168"/>
                  <a:pt x="2454900" y="3268221"/>
                </a:cubicBezTo>
                <a:cubicBezTo>
                  <a:pt x="2459468" y="3285267"/>
                  <a:pt x="2457139" y="3303052"/>
                  <a:pt x="2448340" y="3318290"/>
                </a:cubicBezTo>
                <a:cubicBezTo>
                  <a:pt x="2439929" y="3332860"/>
                  <a:pt x="2426360" y="3343579"/>
                  <a:pt x="2410130" y="3348482"/>
                </a:cubicBezTo>
                <a:cubicBezTo>
                  <a:pt x="2406657" y="3349529"/>
                  <a:pt x="2403916" y="3352214"/>
                  <a:pt x="2402796" y="3355666"/>
                </a:cubicBezTo>
                <a:cubicBezTo>
                  <a:pt x="2401677" y="3359119"/>
                  <a:pt x="2402322" y="3362899"/>
                  <a:pt x="2404523" y="3365786"/>
                </a:cubicBezTo>
                <a:cubicBezTo>
                  <a:pt x="2409837" y="3372761"/>
                  <a:pt x="2413833" y="3380559"/>
                  <a:pt x="2416400" y="3388969"/>
                </a:cubicBezTo>
                <a:cubicBezTo>
                  <a:pt x="2417404" y="3392255"/>
                  <a:pt x="2419877" y="3394891"/>
                  <a:pt x="2423096" y="3396097"/>
                </a:cubicBezTo>
                <a:cubicBezTo>
                  <a:pt x="2424355" y="3396571"/>
                  <a:pt x="2425673" y="3396801"/>
                  <a:pt x="2426987" y="3396801"/>
                </a:cubicBezTo>
                <a:cubicBezTo>
                  <a:pt x="2429027" y="3396801"/>
                  <a:pt x="2431053" y="3396236"/>
                  <a:pt x="2432829" y="3395134"/>
                </a:cubicBezTo>
                <a:cubicBezTo>
                  <a:pt x="2444382" y="3387957"/>
                  <a:pt x="2457598" y="3384164"/>
                  <a:pt x="2471049" y="3384164"/>
                </a:cubicBezTo>
                <a:cubicBezTo>
                  <a:pt x="2483579" y="3384164"/>
                  <a:pt x="2495982" y="3387498"/>
                  <a:pt x="2506911" y="3393809"/>
                </a:cubicBezTo>
                <a:cubicBezTo>
                  <a:pt x="2523318" y="3403281"/>
                  <a:pt x="2535548" y="3419267"/>
                  <a:pt x="2540462" y="3437672"/>
                </a:cubicBezTo>
                <a:cubicBezTo>
                  <a:pt x="2541386" y="3441124"/>
                  <a:pt x="2543921" y="3443921"/>
                  <a:pt x="2547272" y="3445176"/>
                </a:cubicBezTo>
                <a:cubicBezTo>
                  <a:pt x="2548531" y="3445651"/>
                  <a:pt x="2549846" y="3445881"/>
                  <a:pt x="2551157" y="3445881"/>
                </a:cubicBezTo>
                <a:cubicBezTo>
                  <a:pt x="2553329" y="3445881"/>
                  <a:pt x="2555487" y="3445239"/>
                  <a:pt x="2557339" y="3443991"/>
                </a:cubicBezTo>
                <a:cubicBezTo>
                  <a:pt x="2568865" y="3436236"/>
                  <a:pt x="2582346" y="3432127"/>
                  <a:pt x="2596330" y="3432127"/>
                </a:cubicBezTo>
                <a:cubicBezTo>
                  <a:pt x="2608469" y="3432127"/>
                  <a:pt x="2620476" y="3435356"/>
                  <a:pt x="2631049" y="3441459"/>
                </a:cubicBezTo>
                <a:cubicBezTo>
                  <a:pt x="2648203" y="3451363"/>
                  <a:pt x="2660355" y="3468060"/>
                  <a:pt x="2664387" y="3487253"/>
                </a:cubicBezTo>
                <a:cubicBezTo>
                  <a:pt x="2665165" y="3490950"/>
                  <a:pt x="2667769" y="3493997"/>
                  <a:pt x="2671302" y="3495330"/>
                </a:cubicBezTo>
                <a:cubicBezTo>
                  <a:pt x="2672571" y="3495811"/>
                  <a:pt x="2673900" y="3496048"/>
                  <a:pt x="2675222" y="3496048"/>
                </a:cubicBezTo>
                <a:cubicBezTo>
                  <a:pt x="2677568" y="3496048"/>
                  <a:pt x="2679891" y="3495302"/>
                  <a:pt x="2681830" y="3493859"/>
                </a:cubicBezTo>
                <a:cubicBezTo>
                  <a:pt x="2693345" y="3485294"/>
                  <a:pt x="2707109" y="3480760"/>
                  <a:pt x="2721640" y="3480760"/>
                </a:cubicBezTo>
                <a:cubicBezTo>
                  <a:pt x="2733245" y="3480760"/>
                  <a:pt x="2744729" y="3483850"/>
                  <a:pt x="2754849" y="3489695"/>
                </a:cubicBezTo>
                <a:lnTo>
                  <a:pt x="2770509" y="3503388"/>
                </a:lnTo>
                <a:lnTo>
                  <a:pt x="2411442" y="3503388"/>
                </a:lnTo>
                <a:lnTo>
                  <a:pt x="2410546" y="3495588"/>
                </a:lnTo>
                <a:cubicBezTo>
                  <a:pt x="2407087" y="3490301"/>
                  <a:pt x="2404346" y="3484575"/>
                  <a:pt x="2402389" y="3478556"/>
                </a:cubicBezTo>
                <a:cubicBezTo>
                  <a:pt x="2401326" y="3475285"/>
                  <a:pt x="2398804" y="3472697"/>
                  <a:pt x="2395561" y="3471547"/>
                </a:cubicBezTo>
                <a:lnTo>
                  <a:pt x="2391862" y="3470912"/>
                </a:lnTo>
                <a:lnTo>
                  <a:pt x="2385843" y="3472690"/>
                </a:lnTo>
                <a:cubicBezTo>
                  <a:pt x="2380581" y="3476100"/>
                  <a:pt x="2374893" y="3478835"/>
                  <a:pt x="2368937" y="3480816"/>
                </a:cubicBezTo>
                <a:cubicBezTo>
                  <a:pt x="2365729" y="3481882"/>
                  <a:pt x="2363187" y="3484359"/>
                  <a:pt x="2362029" y="3487539"/>
                </a:cubicBezTo>
                <a:cubicBezTo>
                  <a:pt x="2360875" y="3490719"/>
                  <a:pt x="2361237" y="3494249"/>
                  <a:pt x="2363009" y="3497129"/>
                </a:cubicBezTo>
                <a:lnTo>
                  <a:pt x="2365862" y="3503388"/>
                </a:lnTo>
                <a:lnTo>
                  <a:pt x="2106578" y="3503388"/>
                </a:lnTo>
                <a:lnTo>
                  <a:pt x="2103412" y="3495106"/>
                </a:lnTo>
                <a:cubicBezTo>
                  <a:pt x="2102460" y="3481286"/>
                  <a:pt x="2105556" y="3467202"/>
                  <a:pt x="2112822" y="3454620"/>
                </a:cubicBezTo>
                <a:cubicBezTo>
                  <a:pt x="2121665" y="3439297"/>
                  <a:pt x="2135799" y="3427859"/>
                  <a:pt x="2152621" y="3422405"/>
                </a:cubicBezTo>
                <a:cubicBezTo>
                  <a:pt x="2155909" y="3421338"/>
                  <a:pt x="2158514" y="3418792"/>
                  <a:pt x="2159655" y="3415528"/>
                </a:cubicBezTo>
                <a:cubicBezTo>
                  <a:pt x="2160799" y="3412265"/>
                  <a:pt x="2160349" y="3408652"/>
                  <a:pt x="2158441" y="3405764"/>
                </a:cubicBezTo>
                <a:cubicBezTo>
                  <a:pt x="2152782" y="3397213"/>
                  <a:pt x="2149033" y="3387756"/>
                  <a:pt x="2147300" y="3377650"/>
                </a:cubicBezTo>
                <a:cubicBezTo>
                  <a:pt x="2146659" y="3373926"/>
                  <a:pt x="2144161" y="3370781"/>
                  <a:pt x="2140675" y="3369323"/>
                </a:cubicBezTo>
                <a:cubicBezTo>
                  <a:pt x="2139297" y="3368744"/>
                  <a:pt x="2137840" y="3368458"/>
                  <a:pt x="2136389" y="3368458"/>
                </a:cubicBezTo>
                <a:cubicBezTo>
                  <a:pt x="2134171" y="3368458"/>
                  <a:pt x="2131968" y="3369121"/>
                  <a:pt x="2130088" y="3370425"/>
                </a:cubicBezTo>
                <a:cubicBezTo>
                  <a:pt x="2119759" y="3377581"/>
                  <a:pt x="2107560" y="3381360"/>
                  <a:pt x="2094818" y="3381360"/>
                </a:cubicBezTo>
                <a:cubicBezTo>
                  <a:pt x="2084029" y="3381360"/>
                  <a:pt x="2073357" y="3378487"/>
                  <a:pt x="2063952" y="3373061"/>
                </a:cubicBezTo>
                <a:cubicBezTo>
                  <a:pt x="2049620" y="3364789"/>
                  <a:pt x="2039364" y="3351419"/>
                  <a:pt x="2035078" y="3335427"/>
                </a:cubicBezTo>
                <a:cubicBezTo>
                  <a:pt x="2030796" y="3319442"/>
                  <a:pt x="2032992" y="3302738"/>
                  <a:pt x="2041271" y="3288405"/>
                </a:cubicBezTo>
                <a:cubicBezTo>
                  <a:pt x="2050687" y="3272099"/>
                  <a:pt x="2067471" y="3260751"/>
                  <a:pt x="2086176" y="3258045"/>
                </a:cubicBezTo>
                <a:cubicBezTo>
                  <a:pt x="2090267" y="3257453"/>
                  <a:pt x="2093688" y="3254628"/>
                  <a:pt x="2095044" y="3250722"/>
                </a:cubicBezTo>
                <a:cubicBezTo>
                  <a:pt x="2096404" y="3246816"/>
                  <a:pt x="2095473" y="3242486"/>
                  <a:pt x="2092631" y="3239480"/>
                </a:cubicBezTo>
                <a:cubicBezTo>
                  <a:pt x="2072694" y="3218410"/>
                  <a:pt x="2068894" y="3186167"/>
                  <a:pt x="2083387" y="3161073"/>
                </a:cubicBezTo>
                <a:cubicBezTo>
                  <a:pt x="2095145" y="3140707"/>
                  <a:pt x="2117070" y="3128056"/>
                  <a:pt x="2140608" y="3128056"/>
                </a:cubicBezTo>
                <a:close/>
                <a:moveTo>
                  <a:pt x="2858385" y="3124303"/>
                </a:moveTo>
                <a:cubicBezTo>
                  <a:pt x="2866615" y="3124303"/>
                  <a:pt x="2874757" y="3126493"/>
                  <a:pt x="2881938" y="3130636"/>
                </a:cubicBezTo>
                <a:cubicBezTo>
                  <a:pt x="2892845" y="3136933"/>
                  <a:pt x="2900654" y="3147116"/>
                  <a:pt x="2903917" y="3159287"/>
                </a:cubicBezTo>
                <a:cubicBezTo>
                  <a:pt x="2907178" y="3171457"/>
                  <a:pt x="2905503" y="3184165"/>
                  <a:pt x="2899202" y="3195079"/>
                </a:cubicBezTo>
                <a:cubicBezTo>
                  <a:pt x="2890798" y="3209635"/>
                  <a:pt x="2875130" y="3218681"/>
                  <a:pt x="2858304" y="3218681"/>
                </a:cubicBezTo>
                <a:cubicBezTo>
                  <a:pt x="2850074" y="3218681"/>
                  <a:pt x="2841932" y="3216491"/>
                  <a:pt x="2834752" y="3212348"/>
                </a:cubicBezTo>
                <a:cubicBezTo>
                  <a:pt x="2823844" y="3206051"/>
                  <a:pt x="2816036" y="3195868"/>
                  <a:pt x="2812772" y="3183698"/>
                </a:cubicBezTo>
                <a:cubicBezTo>
                  <a:pt x="2809512" y="3171527"/>
                  <a:pt x="2811186" y="3158820"/>
                  <a:pt x="2817487" y="3147905"/>
                </a:cubicBezTo>
                <a:cubicBezTo>
                  <a:pt x="2825891" y="3133349"/>
                  <a:pt x="2841563" y="3124303"/>
                  <a:pt x="2858385" y="3124303"/>
                </a:cubicBezTo>
                <a:close/>
                <a:moveTo>
                  <a:pt x="32779" y="3124260"/>
                </a:moveTo>
                <a:cubicBezTo>
                  <a:pt x="34910" y="3124260"/>
                  <a:pt x="37020" y="3124832"/>
                  <a:pt x="38882" y="3125907"/>
                </a:cubicBezTo>
                <a:cubicBezTo>
                  <a:pt x="41696" y="3127532"/>
                  <a:pt x="43711" y="3130168"/>
                  <a:pt x="44559" y="3133328"/>
                </a:cubicBezTo>
                <a:cubicBezTo>
                  <a:pt x="45407" y="3136480"/>
                  <a:pt x="44974" y="3139772"/>
                  <a:pt x="43349" y="3142583"/>
                </a:cubicBezTo>
                <a:cubicBezTo>
                  <a:pt x="41173" y="3146349"/>
                  <a:pt x="37114" y="3148693"/>
                  <a:pt x="32759" y="3148693"/>
                </a:cubicBezTo>
                <a:cubicBezTo>
                  <a:pt x="30628" y="3148693"/>
                  <a:pt x="28519" y="3148128"/>
                  <a:pt x="26663" y="3147054"/>
                </a:cubicBezTo>
                <a:lnTo>
                  <a:pt x="26663" y="3147053"/>
                </a:lnTo>
                <a:cubicBezTo>
                  <a:pt x="23831" y="3145421"/>
                  <a:pt x="21812" y="3142791"/>
                  <a:pt x="20968" y="3139639"/>
                </a:cubicBezTo>
                <a:cubicBezTo>
                  <a:pt x="20125" y="3136494"/>
                  <a:pt x="20560" y="3133195"/>
                  <a:pt x="22196" y="3130363"/>
                </a:cubicBezTo>
                <a:cubicBezTo>
                  <a:pt x="24368" y="3126604"/>
                  <a:pt x="28424" y="3124260"/>
                  <a:pt x="32779" y="3124260"/>
                </a:cubicBezTo>
                <a:close/>
                <a:moveTo>
                  <a:pt x="2436826" y="3120850"/>
                </a:moveTo>
                <a:cubicBezTo>
                  <a:pt x="2443650" y="3120850"/>
                  <a:pt x="2450398" y="3122670"/>
                  <a:pt x="2456344" y="3126102"/>
                </a:cubicBezTo>
                <a:cubicBezTo>
                  <a:pt x="2475018" y="3136892"/>
                  <a:pt x="2481442" y="3160856"/>
                  <a:pt x="2470662" y="3179527"/>
                </a:cubicBezTo>
                <a:cubicBezTo>
                  <a:pt x="2463692" y="3191593"/>
                  <a:pt x="2450698" y="3199090"/>
                  <a:pt x="2436753" y="3199090"/>
                </a:cubicBezTo>
                <a:cubicBezTo>
                  <a:pt x="2429932" y="3199090"/>
                  <a:pt x="2423181" y="3197277"/>
                  <a:pt x="2417228" y="3193845"/>
                </a:cubicBezTo>
                <a:cubicBezTo>
                  <a:pt x="2398564" y="3183063"/>
                  <a:pt x="2392141" y="3159092"/>
                  <a:pt x="2402920" y="3140421"/>
                </a:cubicBezTo>
                <a:lnTo>
                  <a:pt x="2402919" y="3140420"/>
                </a:lnTo>
                <a:cubicBezTo>
                  <a:pt x="2409883" y="3128348"/>
                  <a:pt x="2422877" y="3120850"/>
                  <a:pt x="2436826" y="3120850"/>
                </a:cubicBezTo>
                <a:close/>
                <a:moveTo>
                  <a:pt x="3279966" y="3117328"/>
                </a:moveTo>
                <a:cubicBezTo>
                  <a:pt x="3291425" y="3117328"/>
                  <a:pt x="3302758" y="3120377"/>
                  <a:pt x="3312739" y="3126137"/>
                </a:cubicBezTo>
                <a:lnTo>
                  <a:pt x="3312738" y="3126137"/>
                </a:lnTo>
                <a:cubicBezTo>
                  <a:pt x="3327929" y="3134910"/>
                  <a:pt x="3338795" y="3149069"/>
                  <a:pt x="3343335" y="3166016"/>
                </a:cubicBezTo>
                <a:cubicBezTo>
                  <a:pt x="3347872" y="3182958"/>
                  <a:pt x="3345543" y="3200652"/>
                  <a:pt x="3336772" y="3215842"/>
                </a:cubicBezTo>
                <a:cubicBezTo>
                  <a:pt x="3325076" y="3236103"/>
                  <a:pt x="3303260" y="3248692"/>
                  <a:pt x="3279840" y="3248692"/>
                </a:cubicBezTo>
                <a:cubicBezTo>
                  <a:pt x="3268381" y="3248692"/>
                  <a:pt x="3257047" y="3245644"/>
                  <a:pt x="3247067" y="3239883"/>
                </a:cubicBezTo>
                <a:cubicBezTo>
                  <a:pt x="3215710" y="3221778"/>
                  <a:pt x="3204923" y="3181528"/>
                  <a:pt x="3223029" y="3150171"/>
                </a:cubicBezTo>
                <a:cubicBezTo>
                  <a:pt x="3234726" y="3129910"/>
                  <a:pt x="3256542" y="3117328"/>
                  <a:pt x="3279966" y="3117328"/>
                </a:cubicBezTo>
                <a:close/>
                <a:moveTo>
                  <a:pt x="2015273" y="3106316"/>
                </a:moveTo>
                <a:cubicBezTo>
                  <a:pt x="2022631" y="3106316"/>
                  <a:pt x="2029902" y="3108269"/>
                  <a:pt x="2036301" y="3111966"/>
                </a:cubicBezTo>
                <a:cubicBezTo>
                  <a:pt x="2046051" y="3117594"/>
                  <a:pt x="2053022" y="3126674"/>
                  <a:pt x="2055938" y="3137548"/>
                </a:cubicBezTo>
                <a:cubicBezTo>
                  <a:pt x="2058847" y="3148420"/>
                  <a:pt x="2057354" y="3159782"/>
                  <a:pt x="2051725" y="3169525"/>
                </a:cubicBezTo>
                <a:lnTo>
                  <a:pt x="2051725" y="3169526"/>
                </a:lnTo>
                <a:cubicBezTo>
                  <a:pt x="2044218" y="3182526"/>
                  <a:pt x="2030220" y="3190603"/>
                  <a:pt x="2015193" y="3190603"/>
                </a:cubicBezTo>
                <a:cubicBezTo>
                  <a:pt x="2007840" y="3190603"/>
                  <a:pt x="2000568" y="3188643"/>
                  <a:pt x="1994169" y="3184947"/>
                </a:cubicBezTo>
                <a:cubicBezTo>
                  <a:pt x="1984436" y="3179332"/>
                  <a:pt x="1977476" y="3170244"/>
                  <a:pt x="1974557" y="3159357"/>
                </a:cubicBezTo>
                <a:cubicBezTo>
                  <a:pt x="1971642" y="3148470"/>
                  <a:pt x="1973127" y="3137116"/>
                  <a:pt x="1978742" y="3127393"/>
                </a:cubicBezTo>
                <a:cubicBezTo>
                  <a:pt x="1986245" y="3114393"/>
                  <a:pt x="2000244" y="3106316"/>
                  <a:pt x="2015273" y="3106316"/>
                </a:cubicBezTo>
                <a:close/>
                <a:moveTo>
                  <a:pt x="1889929" y="3091969"/>
                </a:moveTo>
                <a:cubicBezTo>
                  <a:pt x="1891819" y="3091969"/>
                  <a:pt x="1893699" y="3092478"/>
                  <a:pt x="1895362" y="3093441"/>
                </a:cubicBezTo>
                <a:lnTo>
                  <a:pt x="1895362" y="3093440"/>
                </a:lnTo>
                <a:cubicBezTo>
                  <a:pt x="1897877" y="3094884"/>
                  <a:pt x="1899669" y="3097227"/>
                  <a:pt x="1900422" y="3100031"/>
                </a:cubicBezTo>
                <a:cubicBezTo>
                  <a:pt x="1901183" y="3102876"/>
                  <a:pt x="1900809" y="3105729"/>
                  <a:pt x="1899334" y="3108275"/>
                </a:cubicBezTo>
                <a:cubicBezTo>
                  <a:pt x="1897399" y="3111629"/>
                  <a:pt x="1893790" y="3113715"/>
                  <a:pt x="1889912" y="3113715"/>
                </a:cubicBezTo>
                <a:cubicBezTo>
                  <a:pt x="1888015" y="3113715"/>
                  <a:pt x="1886139" y="3113205"/>
                  <a:pt x="1884479" y="3112257"/>
                </a:cubicBezTo>
                <a:cubicBezTo>
                  <a:pt x="1881934" y="3110786"/>
                  <a:pt x="1880183" y="3108505"/>
                  <a:pt x="1879419" y="3105659"/>
                </a:cubicBezTo>
                <a:cubicBezTo>
                  <a:pt x="1878659" y="3102814"/>
                  <a:pt x="1879032" y="3099961"/>
                  <a:pt x="1880507" y="3097416"/>
                </a:cubicBezTo>
                <a:cubicBezTo>
                  <a:pt x="1882445" y="3094054"/>
                  <a:pt x="1886055" y="3091969"/>
                  <a:pt x="1889929" y="3091969"/>
                </a:cubicBezTo>
                <a:close/>
                <a:moveTo>
                  <a:pt x="3576201" y="3085921"/>
                </a:moveTo>
                <a:cubicBezTo>
                  <a:pt x="3587186" y="3085921"/>
                  <a:pt x="3598052" y="3088844"/>
                  <a:pt x="3607628" y="3094375"/>
                </a:cubicBezTo>
                <a:cubicBezTo>
                  <a:pt x="3622201" y="3102786"/>
                  <a:pt x="3632621" y="3116365"/>
                  <a:pt x="3636977" y="3132616"/>
                </a:cubicBezTo>
                <a:cubicBezTo>
                  <a:pt x="3641328" y="3148859"/>
                  <a:pt x="3639096" y="3165835"/>
                  <a:pt x="3630685" y="3180411"/>
                </a:cubicBezTo>
                <a:cubicBezTo>
                  <a:pt x="3619467" y="3199836"/>
                  <a:pt x="3598547" y="3211908"/>
                  <a:pt x="3576089" y="3211908"/>
                </a:cubicBezTo>
                <a:cubicBezTo>
                  <a:pt x="3565097" y="3211908"/>
                  <a:pt x="3554228" y="3208986"/>
                  <a:pt x="3544655" y="3203455"/>
                </a:cubicBezTo>
                <a:cubicBezTo>
                  <a:pt x="3530082" y="3195044"/>
                  <a:pt x="3519663" y="3181465"/>
                  <a:pt x="3515308" y="3165214"/>
                </a:cubicBezTo>
                <a:cubicBezTo>
                  <a:pt x="3510952" y="3148964"/>
                  <a:pt x="3513188" y="3131989"/>
                  <a:pt x="3521599" y="3117426"/>
                </a:cubicBezTo>
                <a:lnTo>
                  <a:pt x="3521599" y="3117425"/>
                </a:lnTo>
                <a:cubicBezTo>
                  <a:pt x="3532820" y="3097994"/>
                  <a:pt x="3553743" y="3085921"/>
                  <a:pt x="3576201" y="3085921"/>
                </a:cubicBezTo>
                <a:close/>
                <a:moveTo>
                  <a:pt x="2733076" y="3082052"/>
                </a:moveTo>
                <a:cubicBezTo>
                  <a:pt x="2740720" y="3082052"/>
                  <a:pt x="2748281" y="3084088"/>
                  <a:pt x="2754941" y="3087931"/>
                </a:cubicBezTo>
                <a:cubicBezTo>
                  <a:pt x="2765078" y="3093783"/>
                  <a:pt x="2772328" y="3103241"/>
                  <a:pt x="2775359" y="3114539"/>
                </a:cubicBezTo>
                <a:cubicBezTo>
                  <a:pt x="2778385" y="3125844"/>
                  <a:pt x="2776830" y="3137653"/>
                  <a:pt x="2770979" y="3147786"/>
                </a:cubicBezTo>
                <a:cubicBezTo>
                  <a:pt x="2763171" y="3161309"/>
                  <a:pt x="2748615" y="3169707"/>
                  <a:pt x="2732989" y="3169707"/>
                </a:cubicBezTo>
                <a:cubicBezTo>
                  <a:pt x="2725342" y="3169707"/>
                  <a:pt x="2717785" y="3167670"/>
                  <a:pt x="2711132" y="3163828"/>
                </a:cubicBezTo>
                <a:cubicBezTo>
                  <a:pt x="2701008" y="3157983"/>
                  <a:pt x="2693768" y="3148532"/>
                  <a:pt x="2690734" y="3137213"/>
                </a:cubicBezTo>
                <a:cubicBezTo>
                  <a:pt x="2687700" y="3125894"/>
                  <a:pt x="2689245" y="3114093"/>
                  <a:pt x="2695083" y="3103980"/>
                </a:cubicBezTo>
                <a:cubicBezTo>
                  <a:pt x="2702887" y="3090457"/>
                  <a:pt x="2717446" y="3082052"/>
                  <a:pt x="2733076" y="3082052"/>
                </a:cubicBezTo>
                <a:close/>
                <a:moveTo>
                  <a:pt x="1172169" y="3074532"/>
                </a:moveTo>
                <a:cubicBezTo>
                  <a:pt x="1181051" y="3074532"/>
                  <a:pt x="1189828" y="3076897"/>
                  <a:pt x="1197556" y="3081361"/>
                </a:cubicBezTo>
                <a:cubicBezTo>
                  <a:pt x="1209332" y="3088154"/>
                  <a:pt x="1217750" y="3099125"/>
                  <a:pt x="1221269" y="3112258"/>
                </a:cubicBezTo>
                <a:cubicBezTo>
                  <a:pt x="1224788" y="3125384"/>
                  <a:pt x="1222981" y="3139095"/>
                  <a:pt x="1216185" y="3150862"/>
                </a:cubicBezTo>
                <a:cubicBezTo>
                  <a:pt x="1207121" y="3166561"/>
                  <a:pt x="1190225" y="3176311"/>
                  <a:pt x="1172082" y="3176311"/>
                </a:cubicBezTo>
                <a:cubicBezTo>
                  <a:pt x="1163189" y="3176304"/>
                  <a:pt x="1154408" y="3173947"/>
                  <a:pt x="1146684" y="3169483"/>
                </a:cubicBezTo>
                <a:cubicBezTo>
                  <a:pt x="1122392" y="3155458"/>
                  <a:pt x="1114036" y="3124275"/>
                  <a:pt x="1128062" y="3099983"/>
                </a:cubicBezTo>
                <a:lnTo>
                  <a:pt x="1128062" y="3099982"/>
                </a:lnTo>
                <a:cubicBezTo>
                  <a:pt x="1137122" y="3084282"/>
                  <a:pt x="1154021" y="3074532"/>
                  <a:pt x="1172169" y="3074532"/>
                </a:cubicBezTo>
                <a:close/>
                <a:moveTo>
                  <a:pt x="2311524" y="3068520"/>
                </a:moveTo>
                <a:cubicBezTo>
                  <a:pt x="2319520" y="3068520"/>
                  <a:pt x="2327429" y="3070648"/>
                  <a:pt x="2334396" y="3074665"/>
                </a:cubicBezTo>
                <a:cubicBezTo>
                  <a:pt x="2356278" y="3087303"/>
                  <a:pt x="2363804" y="3115389"/>
                  <a:pt x="2351170" y="3137275"/>
                </a:cubicBezTo>
                <a:cubicBezTo>
                  <a:pt x="2343002" y="3151418"/>
                  <a:pt x="2327777" y="3160207"/>
                  <a:pt x="2311436" y="3160207"/>
                </a:cubicBezTo>
                <a:cubicBezTo>
                  <a:pt x="2303440" y="3160207"/>
                  <a:pt x="2295528" y="3158080"/>
                  <a:pt x="2288553" y="3154055"/>
                </a:cubicBezTo>
                <a:cubicBezTo>
                  <a:pt x="2277956" y="3147938"/>
                  <a:pt x="2270370" y="3138048"/>
                  <a:pt x="2267201" y="3126220"/>
                </a:cubicBezTo>
                <a:cubicBezTo>
                  <a:pt x="2264034" y="3114399"/>
                  <a:pt x="2265660" y="3102047"/>
                  <a:pt x="2271783" y="3091446"/>
                </a:cubicBezTo>
                <a:cubicBezTo>
                  <a:pt x="2279947" y="3077301"/>
                  <a:pt x="2295172" y="3068520"/>
                  <a:pt x="2311524" y="3068520"/>
                </a:cubicBezTo>
                <a:close/>
                <a:moveTo>
                  <a:pt x="2607759" y="3039465"/>
                </a:moveTo>
                <a:cubicBezTo>
                  <a:pt x="2614873" y="3039465"/>
                  <a:pt x="2621910" y="3041355"/>
                  <a:pt x="2628111" y="3044940"/>
                </a:cubicBezTo>
                <a:cubicBezTo>
                  <a:pt x="2637527" y="3050374"/>
                  <a:pt x="2644271" y="3059175"/>
                  <a:pt x="2647096" y="3069714"/>
                </a:cubicBezTo>
                <a:cubicBezTo>
                  <a:pt x="2649917" y="3080252"/>
                  <a:pt x="2648480" y="3091244"/>
                  <a:pt x="2643043" y="3100659"/>
                </a:cubicBezTo>
                <a:cubicBezTo>
                  <a:pt x="2635776" y="3113248"/>
                  <a:pt x="2622228" y="3121074"/>
                  <a:pt x="2607686" y="3121074"/>
                </a:cubicBezTo>
                <a:cubicBezTo>
                  <a:pt x="2600551" y="3121067"/>
                  <a:pt x="2593511" y="3119177"/>
                  <a:pt x="2587321" y="3115599"/>
                </a:cubicBezTo>
                <a:cubicBezTo>
                  <a:pt x="2577888" y="3110152"/>
                  <a:pt x="2571137" y="3101357"/>
                  <a:pt x="2568312" y="3090825"/>
                </a:cubicBezTo>
                <a:cubicBezTo>
                  <a:pt x="2565494" y="3080301"/>
                  <a:pt x="2566941" y="3069309"/>
                  <a:pt x="2572388" y="3059872"/>
                </a:cubicBezTo>
                <a:cubicBezTo>
                  <a:pt x="2579655" y="3047283"/>
                  <a:pt x="2593210" y="3039465"/>
                  <a:pt x="2607759" y="3039465"/>
                </a:cubicBezTo>
                <a:close/>
                <a:moveTo>
                  <a:pt x="3450888" y="3038630"/>
                </a:moveTo>
                <a:cubicBezTo>
                  <a:pt x="3462166" y="3038630"/>
                  <a:pt x="3473325" y="3041629"/>
                  <a:pt x="3483162" y="3047306"/>
                </a:cubicBezTo>
                <a:cubicBezTo>
                  <a:pt x="3498116" y="3055933"/>
                  <a:pt x="3508814" y="3069882"/>
                  <a:pt x="3513288" y="3086571"/>
                </a:cubicBezTo>
                <a:cubicBezTo>
                  <a:pt x="3517756" y="3103254"/>
                  <a:pt x="3515461" y="3120684"/>
                  <a:pt x="3506827" y="3135644"/>
                </a:cubicBezTo>
                <a:cubicBezTo>
                  <a:pt x="3495308" y="3155583"/>
                  <a:pt x="3473831" y="3167977"/>
                  <a:pt x="3450773" y="3167977"/>
                </a:cubicBezTo>
                <a:cubicBezTo>
                  <a:pt x="3439489" y="3167977"/>
                  <a:pt x="3428326" y="3164978"/>
                  <a:pt x="3418499" y="3159301"/>
                </a:cubicBezTo>
                <a:cubicBezTo>
                  <a:pt x="3403542" y="3150659"/>
                  <a:pt x="3392844" y="3136724"/>
                  <a:pt x="3388369" y="3120042"/>
                </a:cubicBezTo>
                <a:cubicBezTo>
                  <a:pt x="3383899" y="3103359"/>
                  <a:pt x="3386193" y="3085936"/>
                  <a:pt x="3394828" y="3070969"/>
                </a:cubicBezTo>
                <a:lnTo>
                  <a:pt x="3394828" y="3070970"/>
                </a:lnTo>
                <a:cubicBezTo>
                  <a:pt x="3406346" y="3051024"/>
                  <a:pt x="3427827" y="3038630"/>
                  <a:pt x="3450888" y="3038630"/>
                </a:cubicBezTo>
                <a:close/>
                <a:moveTo>
                  <a:pt x="3123459" y="3019888"/>
                </a:moveTo>
                <a:cubicBezTo>
                  <a:pt x="3121085" y="3019888"/>
                  <a:pt x="3118734" y="3020648"/>
                  <a:pt x="3116785" y="3022127"/>
                </a:cubicBezTo>
                <a:cubicBezTo>
                  <a:pt x="3108785" y="3028167"/>
                  <a:pt x="3099764" y="3032338"/>
                  <a:pt x="3089978" y="3034514"/>
                </a:cubicBezTo>
                <a:cubicBezTo>
                  <a:pt x="3086324" y="3035323"/>
                  <a:pt x="3083325" y="3037924"/>
                  <a:pt x="3082010" y="3041433"/>
                </a:cubicBezTo>
                <a:cubicBezTo>
                  <a:pt x="3080699" y="3044941"/>
                  <a:pt x="3081247" y="3048875"/>
                  <a:pt x="3083468" y="3051888"/>
                </a:cubicBezTo>
                <a:cubicBezTo>
                  <a:pt x="3089306" y="3059804"/>
                  <a:pt x="3093399" y="3069101"/>
                  <a:pt x="3095307" y="3078760"/>
                </a:cubicBezTo>
                <a:cubicBezTo>
                  <a:pt x="3096053" y="3082548"/>
                  <a:pt x="3098721" y="3085672"/>
                  <a:pt x="3102345" y="3087004"/>
                </a:cubicBezTo>
                <a:cubicBezTo>
                  <a:pt x="3103589" y="3087458"/>
                  <a:pt x="3104880" y="3087681"/>
                  <a:pt x="3106167" y="3087681"/>
                </a:cubicBezTo>
                <a:cubicBezTo>
                  <a:pt x="3108629" y="3087681"/>
                  <a:pt x="3111063" y="3086858"/>
                  <a:pt x="3113051" y="3085282"/>
                </a:cubicBezTo>
                <a:cubicBezTo>
                  <a:pt x="3121106" y="3078886"/>
                  <a:pt x="3130676" y="3074367"/>
                  <a:pt x="3140722" y="3072211"/>
                </a:cubicBezTo>
                <a:cubicBezTo>
                  <a:pt x="3144467" y="3071409"/>
                  <a:pt x="3147532" y="3068731"/>
                  <a:pt x="3148823" y="3065125"/>
                </a:cubicBezTo>
                <a:cubicBezTo>
                  <a:pt x="3150117" y="3061519"/>
                  <a:pt x="3149454" y="3057502"/>
                  <a:pt x="3147073" y="3054503"/>
                </a:cubicBezTo>
                <a:lnTo>
                  <a:pt x="3147072" y="3054502"/>
                </a:lnTo>
                <a:cubicBezTo>
                  <a:pt x="3140993" y="3046851"/>
                  <a:pt x="3136544" y="3037792"/>
                  <a:pt x="3134207" y="3028306"/>
                </a:cubicBezTo>
                <a:cubicBezTo>
                  <a:pt x="3133318" y="3024693"/>
                  <a:pt x="3130671" y="3021771"/>
                  <a:pt x="3127163" y="3020523"/>
                </a:cubicBezTo>
                <a:cubicBezTo>
                  <a:pt x="3125957" y="3020098"/>
                  <a:pt x="3124705" y="3019888"/>
                  <a:pt x="3123459" y="3019888"/>
                </a:cubicBezTo>
                <a:close/>
                <a:moveTo>
                  <a:pt x="2186210" y="3019205"/>
                </a:moveTo>
                <a:cubicBezTo>
                  <a:pt x="2194851" y="3019205"/>
                  <a:pt x="2203398" y="3021507"/>
                  <a:pt x="2210927" y="3025852"/>
                </a:cubicBezTo>
                <a:cubicBezTo>
                  <a:pt x="2234574" y="3039507"/>
                  <a:pt x="2242710" y="3069867"/>
                  <a:pt x="2229057" y="3093518"/>
                </a:cubicBezTo>
                <a:cubicBezTo>
                  <a:pt x="2220230" y="3108798"/>
                  <a:pt x="2203774" y="3118298"/>
                  <a:pt x="2186112" y="3118298"/>
                </a:cubicBezTo>
                <a:cubicBezTo>
                  <a:pt x="2177471" y="3118298"/>
                  <a:pt x="2168924" y="3115996"/>
                  <a:pt x="2161395" y="3111651"/>
                </a:cubicBezTo>
                <a:cubicBezTo>
                  <a:pt x="2137745" y="3097988"/>
                  <a:pt x="2129609" y="3067635"/>
                  <a:pt x="2143265" y="3043985"/>
                </a:cubicBezTo>
                <a:cubicBezTo>
                  <a:pt x="2152091" y="3028697"/>
                  <a:pt x="2168544" y="3019205"/>
                  <a:pt x="2186210" y="3019205"/>
                </a:cubicBezTo>
                <a:close/>
                <a:moveTo>
                  <a:pt x="3716753" y="3015723"/>
                </a:moveTo>
                <a:lnTo>
                  <a:pt x="3716753" y="3122723"/>
                </a:lnTo>
                <a:lnTo>
                  <a:pt x="3716248" y="3122587"/>
                </a:lnTo>
                <a:cubicBezTo>
                  <a:pt x="3702020" y="3114371"/>
                  <a:pt x="3691834" y="3101078"/>
                  <a:pt x="3687565" y="3085155"/>
                </a:cubicBezTo>
                <a:cubicBezTo>
                  <a:pt x="3683297" y="3069232"/>
                  <a:pt x="3685473" y="3052626"/>
                  <a:pt x="3693689" y="3038398"/>
                </a:cubicBezTo>
                <a:lnTo>
                  <a:pt x="3693690" y="3038399"/>
                </a:lnTo>
                <a:cubicBezTo>
                  <a:pt x="3699179" y="3028890"/>
                  <a:pt x="3707041" y="3021181"/>
                  <a:pt x="3716280" y="3015850"/>
                </a:cubicBezTo>
                <a:close/>
                <a:moveTo>
                  <a:pt x="283643" y="2998239"/>
                </a:moveTo>
                <a:cubicBezTo>
                  <a:pt x="282119" y="2998239"/>
                  <a:pt x="280592" y="2998553"/>
                  <a:pt x="279169" y="2999181"/>
                </a:cubicBezTo>
                <a:cubicBezTo>
                  <a:pt x="273935" y="3001496"/>
                  <a:pt x="268432" y="3003205"/>
                  <a:pt x="262817" y="3004251"/>
                </a:cubicBezTo>
                <a:cubicBezTo>
                  <a:pt x="259142" y="3004935"/>
                  <a:pt x="256059" y="3007431"/>
                  <a:pt x="254625" y="3010884"/>
                </a:cubicBezTo>
                <a:cubicBezTo>
                  <a:pt x="253188" y="3014336"/>
                  <a:pt x="253593" y="3018277"/>
                  <a:pt x="255700" y="3021366"/>
                </a:cubicBezTo>
                <a:cubicBezTo>
                  <a:pt x="257858" y="3024533"/>
                  <a:pt x="259741" y="3027929"/>
                  <a:pt x="261304" y="3031466"/>
                </a:cubicBezTo>
                <a:cubicBezTo>
                  <a:pt x="262671" y="3034563"/>
                  <a:pt x="265384" y="3036864"/>
                  <a:pt x="268666" y="3037715"/>
                </a:cubicBezTo>
                <a:cubicBezTo>
                  <a:pt x="269579" y="3037952"/>
                  <a:pt x="270507" y="3038063"/>
                  <a:pt x="271431" y="3038063"/>
                </a:cubicBezTo>
                <a:cubicBezTo>
                  <a:pt x="273826" y="3038063"/>
                  <a:pt x="276184" y="3037289"/>
                  <a:pt x="278130" y="3035804"/>
                </a:cubicBezTo>
                <a:cubicBezTo>
                  <a:pt x="282388" y="3032568"/>
                  <a:pt x="286994" y="3029722"/>
                  <a:pt x="291824" y="3027344"/>
                </a:cubicBezTo>
                <a:cubicBezTo>
                  <a:pt x="297201" y="3024693"/>
                  <a:pt x="299489" y="3018242"/>
                  <a:pt x="296989" y="3012795"/>
                </a:cubicBezTo>
                <a:cubicBezTo>
                  <a:pt x="295914" y="3010452"/>
                  <a:pt x="294942" y="3008066"/>
                  <a:pt x="294088" y="3005632"/>
                </a:cubicBezTo>
                <a:cubicBezTo>
                  <a:pt x="293062" y="3002724"/>
                  <a:pt x="290869" y="3000374"/>
                  <a:pt x="288037" y="2999146"/>
                </a:cubicBezTo>
                <a:cubicBezTo>
                  <a:pt x="286635" y="2998539"/>
                  <a:pt x="285139" y="2998239"/>
                  <a:pt x="283643" y="2998239"/>
                </a:cubicBezTo>
                <a:close/>
                <a:moveTo>
                  <a:pt x="2482439" y="2997221"/>
                </a:moveTo>
                <a:cubicBezTo>
                  <a:pt x="2488975" y="2997221"/>
                  <a:pt x="2495433" y="2998958"/>
                  <a:pt x="2501117" y="3002243"/>
                </a:cubicBezTo>
                <a:cubicBezTo>
                  <a:pt x="2509775" y="3007236"/>
                  <a:pt x="2515969" y="3015312"/>
                  <a:pt x="2518556" y="3024972"/>
                </a:cubicBezTo>
                <a:cubicBezTo>
                  <a:pt x="2521144" y="3034632"/>
                  <a:pt x="2519819" y="3044718"/>
                  <a:pt x="2514818" y="3053373"/>
                </a:cubicBezTo>
                <a:cubicBezTo>
                  <a:pt x="2508154" y="3064922"/>
                  <a:pt x="2495719" y="3072092"/>
                  <a:pt x="2482370" y="3072092"/>
                </a:cubicBezTo>
                <a:cubicBezTo>
                  <a:pt x="2475835" y="3072092"/>
                  <a:pt x="2469373" y="3070356"/>
                  <a:pt x="2463689" y="3067071"/>
                </a:cubicBezTo>
                <a:cubicBezTo>
                  <a:pt x="2455030" y="3062077"/>
                  <a:pt x="2448837" y="3054001"/>
                  <a:pt x="2446250" y="3044341"/>
                </a:cubicBezTo>
                <a:cubicBezTo>
                  <a:pt x="2443662" y="3034681"/>
                  <a:pt x="2444987" y="3024596"/>
                  <a:pt x="2449988" y="3015941"/>
                </a:cubicBezTo>
                <a:cubicBezTo>
                  <a:pt x="2456654" y="3004398"/>
                  <a:pt x="2469090" y="2997221"/>
                  <a:pt x="2482439" y="2997221"/>
                </a:cubicBezTo>
                <a:close/>
                <a:moveTo>
                  <a:pt x="78406" y="2987848"/>
                </a:moveTo>
                <a:cubicBezTo>
                  <a:pt x="82475" y="2987848"/>
                  <a:pt x="86496" y="2988929"/>
                  <a:pt x="90032" y="2990972"/>
                </a:cubicBezTo>
                <a:cubicBezTo>
                  <a:pt x="95413" y="2994075"/>
                  <a:pt x="99266" y="2999104"/>
                  <a:pt x="100877" y="3005130"/>
                </a:cubicBezTo>
                <a:cubicBezTo>
                  <a:pt x="102492" y="3011150"/>
                  <a:pt x="101673" y="3017434"/>
                  <a:pt x="98566" y="3022811"/>
                </a:cubicBezTo>
                <a:cubicBezTo>
                  <a:pt x="94416" y="3030008"/>
                  <a:pt x="86678" y="3034479"/>
                  <a:pt x="78364" y="3034479"/>
                </a:cubicBezTo>
                <a:cubicBezTo>
                  <a:pt x="74293" y="3034479"/>
                  <a:pt x="70270" y="3033398"/>
                  <a:pt x="66720" y="3031347"/>
                </a:cubicBezTo>
                <a:cubicBezTo>
                  <a:pt x="55596" y="3024924"/>
                  <a:pt x="51767" y="3010633"/>
                  <a:pt x="58194" y="2999509"/>
                </a:cubicBezTo>
                <a:cubicBezTo>
                  <a:pt x="62344" y="2992319"/>
                  <a:pt x="70088" y="2987848"/>
                  <a:pt x="78406" y="2987848"/>
                </a:cubicBezTo>
                <a:close/>
                <a:moveTo>
                  <a:pt x="2060883" y="2985030"/>
                </a:moveTo>
                <a:cubicBezTo>
                  <a:pt x="2067527" y="2985030"/>
                  <a:pt x="2074104" y="2986802"/>
                  <a:pt x="2079899" y="2990143"/>
                </a:cubicBezTo>
                <a:cubicBezTo>
                  <a:pt x="2098088" y="3000646"/>
                  <a:pt x="2104344" y="3024003"/>
                  <a:pt x="2093844" y="3042200"/>
                </a:cubicBezTo>
                <a:cubicBezTo>
                  <a:pt x="2087055" y="3053945"/>
                  <a:pt x="2074400" y="3061247"/>
                  <a:pt x="2060817" y="3061247"/>
                </a:cubicBezTo>
                <a:cubicBezTo>
                  <a:pt x="2054163" y="3061247"/>
                  <a:pt x="2047582" y="3059476"/>
                  <a:pt x="2041794" y="3056135"/>
                </a:cubicBezTo>
                <a:cubicBezTo>
                  <a:pt x="2032979" y="3051044"/>
                  <a:pt x="2026677" y="3042835"/>
                  <a:pt x="2024041" y="3033001"/>
                </a:cubicBezTo>
                <a:cubicBezTo>
                  <a:pt x="2021407" y="3023173"/>
                  <a:pt x="2022761" y="3012907"/>
                  <a:pt x="2027849" y="3004091"/>
                </a:cubicBezTo>
                <a:cubicBezTo>
                  <a:pt x="2034635" y="2992333"/>
                  <a:pt x="2047294" y="2985030"/>
                  <a:pt x="2060883" y="2985030"/>
                </a:cubicBezTo>
                <a:close/>
                <a:moveTo>
                  <a:pt x="1017208" y="2979507"/>
                </a:moveTo>
                <a:cubicBezTo>
                  <a:pt x="1015178" y="2979507"/>
                  <a:pt x="1013167" y="2980065"/>
                  <a:pt x="1011405" y="2981146"/>
                </a:cubicBezTo>
                <a:cubicBezTo>
                  <a:pt x="1009236" y="2982485"/>
                  <a:pt x="1007005" y="2983706"/>
                  <a:pt x="1004717" y="2984843"/>
                </a:cubicBezTo>
                <a:cubicBezTo>
                  <a:pt x="999392" y="2987478"/>
                  <a:pt x="997101" y="2993846"/>
                  <a:pt x="999521" y="2999272"/>
                </a:cubicBezTo>
                <a:lnTo>
                  <a:pt x="1000333" y="3001155"/>
                </a:lnTo>
                <a:cubicBezTo>
                  <a:pt x="1001470" y="3003903"/>
                  <a:pt x="1003664" y="3006080"/>
                  <a:pt x="1006419" y="3007195"/>
                </a:cubicBezTo>
                <a:cubicBezTo>
                  <a:pt x="1007751" y="3007732"/>
                  <a:pt x="1009160" y="3007997"/>
                  <a:pt x="1010565" y="3007997"/>
                </a:cubicBezTo>
                <a:cubicBezTo>
                  <a:pt x="1012072" y="3007997"/>
                  <a:pt x="1013579" y="3007690"/>
                  <a:pt x="1014987" y="3007076"/>
                </a:cubicBezTo>
                <a:cubicBezTo>
                  <a:pt x="1017365" y="3006044"/>
                  <a:pt x="1019796" y="3005130"/>
                  <a:pt x="1022268" y="3004328"/>
                </a:cubicBezTo>
                <a:cubicBezTo>
                  <a:pt x="1025393" y="3003310"/>
                  <a:pt x="1027904" y="3000959"/>
                  <a:pt x="1029127" y="2997912"/>
                </a:cubicBezTo>
                <a:cubicBezTo>
                  <a:pt x="1030348" y="2994864"/>
                  <a:pt x="1030153" y="2991433"/>
                  <a:pt x="1028594" y="2988538"/>
                </a:cubicBezTo>
                <a:cubicBezTo>
                  <a:pt x="1028102" y="2987631"/>
                  <a:pt x="1027631" y="2986711"/>
                  <a:pt x="1027185" y="2985777"/>
                </a:cubicBezTo>
                <a:cubicBezTo>
                  <a:pt x="1025825" y="2982952"/>
                  <a:pt x="1023331" y="2980839"/>
                  <a:pt x="1020326" y="2979953"/>
                </a:cubicBezTo>
                <a:cubicBezTo>
                  <a:pt x="1019304" y="2979653"/>
                  <a:pt x="1018254" y="2979507"/>
                  <a:pt x="1017208" y="2979507"/>
                </a:cubicBezTo>
                <a:close/>
                <a:moveTo>
                  <a:pt x="2996971" y="2976807"/>
                </a:moveTo>
                <a:cubicBezTo>
                  <a:pt x="2994704" y="2976807"/>
                  <a:pt x="2992463" y="2977505"/>
                  <a:pt x="2990561" y="2978850"/>
                </a:cubicBezTo>
                <a:cubicBezTo>
                  <a:pt x="2983075" y="2984165"/>
                  <a:pt x="2974729" y="2987917"/>
                  <a:pt x="2965764" y="2989995"/>
                </a:cubicBezTo>
                <a:cubicBezTo>
                  <a:pt x="2962178" y="2990825"/>
                  <a:pt x="2959239" y="2993385"/>
                  <a:pt x="2957924" y="2996824"/>
                </a:cubicBezTo>
                <a:cubicBezTo>
                  <a:pt x="2956609" y="3000262"/>
                  <a:pt x="2957090" y="3004133"/>
                  <a:pt x="2959207" y="3007146"/>
                </a:cubicBezTo>
                <a:cubicBezTo>
                  <a:pt x="2964547" y="3014741"/>
                  <a:pt x="2968225" y="3023215"/>
                  <a:pt x="2970143" y="3032331"/>
                </a:cubicBezTo>
                <a:cubicBezTo>
                  <a:pt x="2970928" y="3036069"/>
                  <a:pt x="2973585" y="3039138"/>
                  <a:pt x="2977173" y="3040449"/>
                </a:cubicBezTo>
                <a:cubicBezTo>
                  <a:pt x="2978408" y="3040895"/>
                  <a:pt x="2979694" y="3041119"/>
                  <a:pt x="2980974" y="3041119"/>
                </a:cubicBezTo>
                <a:cubicBezTo>
                  <a:pt x="2983405" y="3041119"/>
                  <a:pt x="2985808" y="3040317"/>
                  <a:pt x="2987781" y="3038783"/>
                </a:cubicBezTo>
                <a:cubicBezTo>
                  <a:pt x="2995299" y="3032917"/>
                  <a:pt x="3004161" y="3028628"/>
                  <a:pt x="3013409" y="3026368"/>
                </a:cubicBezTo>
                <a:cubicBezTo>
                  <a:pt x="3017046" y="3025475"/>
                  <a:pt x="3019989" y="3022811"/>
                  <a:pt x="3021227" y="3019275"/>
                </a:cubicBezTo>
                <a:cubicBezTo>
                  <a:pt x="3022465" y="3015738"/>
                  <a:pt x="3021830" y="3011812"/>
                  <a:pt x="3019543" y="3008848"/>
                </a:cubicBezTo>
                <a:lnTo>
                  <a:pt x="3019544" y="3008848"/>
                </a:lnTo>
                <a:cubicBezTo>
                  <a:pt x="3014030" y="3001706"/>
                  <a:pt x="3010027" y="2993664"/>
                  <a:pt x="3007649" y="2984960"/>
                </a:cubicBezTo>
                <a:cubicBezTo>
                  <a:pt x="3006697" y="2981473"/>
                  <a:pt x="3004102" y="2978669"/>
                  <a:pt x="3000699" y="2977449"/>
                </a:cubicBezTo>
                <a:cubicBezTo>
                  <a:pt x="2999486" y="2977016"/>
                  <a:pt x="2998227" y="2976807"/>
                  <a:pt x="2996971" y="2976807"/>
                </a:cubicBezTo>
                <a:close/>
                <a:moveTo>
                  <a:pt x="1217771" y="2964352"/>
                </a:moveTo>
                <a:cubicBezTo>
                  <a:pt x="1224006" y="2964352"/>
                  <a:pt x="1230178" y="2966012"/>
                  <a:pt x="1235615" y="2969143"/>
                </a:cubicBezTo>
                <a:cubicBezTo>
                  <a:pt x="1252678" y="2979005"/>
                  <a:pt x="1258551" y="3000912"/>
                  <a:pt x="1248692" y="3017978"/>
                </a:cubicBezTo>
                <a:cubicBezTo>
                  <a:pt x="1242324" y="3029012"/>
                  <a:pt x="1230454" y="3035861"/>
                  <a:pt x="1217704" y="3035861"/>
                </a:cubicBezTo>
                <a:cubicBezTo>
                  <a:pt x="1211462" y="3035861"/>
                  <a:pt x="1205294" y="3034201"/>
                  <a:pt x="1199864" y="3031062"/>
                </a:cubicBezTo>
                <a:cubicBezTo>
                  <a:pt x="1191589" y="3026285"/>
                  <a:pt x="1185675" y="3018578"/>
                  <a:pt x="1183202" y="3009358"/>
                </a:cubicBezTo>
                <a:cubicBezTo>
                  <a:pt x="1180730" y="3000137"/>
                  <a:pt x="1181999" y="2990505"/>
                  <a:pt x="1186773" y="2982234"/>
                </a:cubicBezTo>
                <a:cubicBezTo>
                  <a:pt x="1193141" y="2971201"/>
                  <a:pt x="1205018" y="2964352"/>
                  <a:pt x="1217771" y="2964352"/>
                </a:cubicBezTo>
                <a:close/>
                <a:moveTo>
                  <a:pt x="1935542" y="2964302"/>
                </a:moveTo>
                <a:cubicBezTo>
                  <a:pt x="1937847" y="2964302"/>
                  <a:pt x="1940128" y="2964915"/>
                  <a:pt x="1942143" y="2966080"/>
                </a:cubicBezTo>
                <a:lnTo>
                  <a:pt x="1942144" y="2966080"/>
                </a:lnTo>
                <a:cubicBezTo>
                  <a:pt x="1945206" y="2967844"/>
                  <a:pt x="1947392" y="2970697"/>
                  <a:pt x="1948306" y="2974108"/>
                </a:cubicBezTo>
                <a:cubicBezTo>
                  <a:pt x="1949219" y="2977518"/>
                  <a:pt x="1948749" y="2981082"/>
                  <a:pt x="1946984" y="2984137"/>
                </a:cubicBezTo>
                <a:cubicBezTo>
                  <a:pt x="1944626" y="2988217"/>
                  <a:pt x="1940229" y="2990756"/>
                  <a:pt x="1935514" y="2990756"/>
                </a:cubicBezTo>
                <a:cubicBezTo>
                  <a:pt x="1933205" y="2990756"/>
                  <a:pt x="1930925" y="2990143"/>
                  <a:pt x="1928923" y="2988985"/>
                </a:cubicBezTo>
                <a:cubicBezTo>
                  <a:pt x="1925861" y="2987221"/>
                  <a:pt x="1923671" y="2984368"/>
                  <a:pt x="1922761" y="2980957"/>
                </a:cubicBezTo>
                <a:cubicBezTo>
                  <a:pt x="1921844" y="2977540"/>
                  <a:pt x="1922311" y="2973976"/>
                  <a:pt x="1924079" y="2970921"/>
                </a:cubicBezTo>
                <a:cubicBezTo>
                  <a:pt x="1926437" y="2966841"/>
                  <a:pt x="1930827" y="2964302"/>
                  <a:pt x="1935542" y="2964302"/>
                </a:cubicBezTo>
                <a:close/>
                <a:moveTo>
                  <a:pt x="3621817" y="2959935"/>
                </a:moveTo>
                <a:cubicBezTo>
                  <a:pt x="3632917" y="2959935"/>
                  <a:pt x="3643902" y="2962886"/>
                  <a:pt x="3653583" y="2968472"/>
                </a:cubicBezTo>
                <a:cubicBezTo>
                  <a:pt x="3683971" y="2986020"/>
                  <a:pt x="3694421" y="3025035"/>
                  <a:pt x="3676877" y="3055437"/>
                </a:cubicBezTo>
                <a:cubicBezTo>
                  <a:pt x="3665540" y="3075063"/>
                  <a:pt x="3644397" y="3087261"/>
                  <a:pt x="3621702" y="3087261"/>
                </a:cubicBezTo>
                <a:cubicBezTo>
                  <a:pt x="3610592" y="3087261"/>
                  <a:pt x="3599604" y="3084311"/>
                  <a:pt x="3589923" y="3078725"/>
                </a:cubicBezTo>
                <a:cubicBezTo>
                  <a:pt x="3575207" y="3070230"/>
                  <a:pt x="3564672" y="3056497"/>
                  <a:pt x="3560268" y="3040072"/>
                </a:cubicBezTo>
                <a:cubicBezTo>
                  <a:pt x="3555871" y="3023654"/>
                  <a:pt x="3558127" y="3006497"/>
                  <a:pt x="3566629" y="2991767"/>
                </a:cubicBezTo>
                <a:lnTo>
                  <a:pt x="3566629" y="2991766"/>
                </a:lnTo>
                <a:cubicBezTo>
                  <a:pt x="3577966" y="2972134"/>
                  <a:pt x="3599112" y="2959935"/>
                  <a:pt x="3621817" y="2959935"/>
                </a:cubicBezTo>
                <a:close/>
                <a:moveTo>
                  <a:pt x="2357116" y="2955982"/>
                </a:moveTo>
                <a:cubicBezTo>
                  <a:pt x="2362887" y="2955982"/>
                  <a:pt x="2368596" y="2957516"/>
                  <a:pt x="2373617" y="2960417"/>
                </a:cubicBezTo>
                <a:lnTo>
                  <a:pt x="2373618" y="2960417"/>
                </a:lnTo>
                <a:cubicBezTo>
                  <a:pt x="2381262" y="2964832"/>
                  <a:pt x="2386737" y="2971966"/>
                  <a:pt x="2389021" y="2980490"/>
                </a:cubicBezTo>
                <a:cubicBezTo>
                  <a:pt x="2391304" y="2989020"/>
                  <a:pt x="2390133" y="2997933"/>
                  <a:pt x="2385718" y="3005584"/>
                </a:cubicBezTo>
                <a:cubicBezTo>
                  <a:pt x="2379828" y="3015774"/>
                  <a:pt x="2368843" y="3022114"/>
                  <a:pt x="2357057" y="3022114"/>
                </a:cubicBezTo>
                <a:cubicBezTo>
                  <a:pt x="2351285" y="3022114"/>
                  <a:pt x="2345580" y="3020579"/>
                  <a:pt x="2340562" y="3017685"/>
                </a:cubicBezTo>
                <a:cubicBezTo>
                  <a:pt x="2332911" y="3013263"/>
                  <a:pt x="2327439" y="3006135"/>
                  <a:pt x="2325152" y="2997606"/>
                </a:cubicBezTo>
                <a:cubicBezTo>
                  <a:pt x="2322871" y="2989075"/>
                  <a:pt x="2324043" y="2980163"/>
                  <a:pt x="2328458" y="2972511"/>
                </a:cubicBezTo>
                <a:cubicBezTo>
                  <a:pt x="2334348" y="2962314"/>
                  <a:pt x="2345325" y="2955982"/>
                  <a:pt x="2357116" y="2955982"/>
                </a:cubicBezTo>
                <a:close/>
                <a:moveTo>
                  <a:pt x="3295188" y="2937861"/>
                </a:moveTo>
                <a:cubicBezTo>
                  <a:pt x="3292729" y="2937861"/>
                  <a:pt x="3290302" y="2938678"/>
                  <a:pt x="3288318" y="2940247"/>
                </a:cubicBezTo>
                <a:cubicBezTo>
                  <a:pt x="3280252" y="2946629"/>
                  <a:pt x="3270704" y="2951190"/>
                  <a:pt x="3260706" y="2953428"/>
                </a:cubicBezTo>
                <a:cubicBezTo>
                  <a:pt x="3257024" y="2954251"/>
                  <a:pt x="3254018" y="2956895"/>
                  <a:pt x="3252727" y="2960437"/>
                </a:cubicBezTo>
                <a:cubicBezTo>
                  <a:pt x="3251433" y="2963980"/>
                  <a:pt x="3252037" y="2967942"/>
                  <a:pt x="3254321" y="2970941"/>
                </a:cubicBezTo>
                <a:cubicBezTo>
                  <a:pt x="3260570" y="2979143"/>
                  <a:pt x="3264929" y="2988816"/>
                  <a:pt x="3266930" y="2998929"/>
                </a:cubicBezTo>
                <a:cubicBezTo>
                  <a:pt x="3267677" y="3002702"/>
                  <a:pt x="3270327" y="3005813"/>
                  <a:pt x="3273933" y="3007159"/>
                </a:cubicBezTo>
                <a:cubicBezTo>
                  <a:pt x="3275185" y="3007619"/>
                  <a:pt x="3276493" y="3007849"/>
                  <a:pt x="3277789" y="3007849"/>
                </a:cubicBezTo>
                <a:cubicBezTo>
                  <a:pt x="3280223" y="3007849"/>
                  <a:pt x="3282629" y="3007047"/>
                  <a:pt x="3284607" y="3005499"/>
                </a:cubicBezTo>
                <a:cubicBezTo>
                  <a:pt x="3292917" y="2999005"/>
                  <a:pt x="3302765" y="2994521"/>
                  <a:pt x="3313091" y="2992526"/>
                </a:cubicBezTo>
                <a:cubicBezTo>
                  <a:pt x="3316919" y="2991794"/>
                  <a:pt x="3320075" y="2989095"/>
                  <a:pt x="3321405" y="2985427"/>
                </a:cubicBezTo>
                <a:cubicBezTo>
                  <a:pt x="3322729" y="2981765"/>
                  <a:pt x="3322032" y="2977671"/>
                  <a:pt x="3319563" y="2974651"/>
                </a:cubicBezTo>
                <a:lnTo>
                  <a:pt x="3319563" y="2974652"/>
                </a:lnTo>
                <a:cubicBezTo>
                  <a:pt x="3312920" y="2966534"/>
                  <a:pt x="3308230" y="2956825"/>
                  <a:pt x="3306005" y="2946579"/>
                </a:cubicBezTo>
                <a:cubicBezTo>
                  <a:pt x="3305193" y="2942848"/>
                  <a:pt x="3302514" y="2939793"/>
                  <a:pt x="3298919" y="2938510"/>
                </a:cubicBezTo>
                <a:cubicBezTo>
                  <a:pt x="3297702" y="2938071"/>
                  <a:pt x="3296443" y="2937861"/>
                  <a:pt x="3295188" y="2937861"/>
                </a:cubicBezTo>
                <a:close/>
                <a:moveTo>
                  <a:pt x="2870995" y="2933315"/>
                </a:moveTo>
                <a:cubicBezTo>
                  <a:pt x="2868815" y="2933315"/>
                  <a:pt x="2866653" y="2933957"/>
                  <a:pt x="2864801" y="2935205"/>
                </a:cubicBezTo>
                <a:cubicBezTo>
                  <a:pt x="2857503" y="2940135"/>
                  <a:pt x="2849433" y="2943651"/>
                  <a:pt x="2840810" y="2945666"/>
                </a:cubicBezTo>
                <a:cubicBezTo>
                  <a:pt x="2837260" y="2946503"/>
                  <a:pt x="2834348" y="2949021"/>
                  <a:pt x="2833020" y="2952417"/>
                </a:cubicBezTo>
                <a:cubicBezTo>
                  <a:pt x="2831695" y="2955814"/>
                  <a:pt x="2832123" y="2959643"/>
                  <a:pt x="2834167" y="2962663"/>
                </a:cubicBezTo>
                <a:cubicBezTo>
                  <a:pt x="2839108" y="2969944"/>
                  <a:pt x="2842553" y="2978028"/>
                  <a:pt x="2844408" y="2986683"/>
                </a:cubicBezTo>
                <a:cubicBezTo>
                  <a:pt x="2845210" y="2990415"/>
                  <a:pt x="2847875" y="2993469"/>
                  <a:pt x="2851466" y="2994766"/>
                </a:cubicBezTo>
                <a:cubicBezTo>
                  <a:pt x="2852690" y="2995212"/>
                  <a:pt x="2853967" y="2995429"/>
                  <a:pt x="2855232" y="2995429"/>
                </a:cubicBezTo>
                <a:cubicBezTo>
                  <a:pt x="2857673" y="2995429"/>
                  <a:pt x="2860087" y="2994620"/>
                  <a:pt x="2862063" y="2993071"/>
                </a:cubicBezTo>
                <a:cubicBezTo>
                  <a:pt x="2869411" y="2987311"/>
                  <a:pt x="2877714" y="2983181"/>
                  <a:pt x="2886746" y="2980796"/>
                </a:cubicBezTo>
                <a:cubicBezTo>
                  <a:pt x="2890303" y="2979855"/>
                  <a:pt x="2893159" y="2977211"/>
                  <a:pt x="2894373" y="2973738"/>
                </a:cubicBezTo>
                <a:cubicBezTo>
                  <a:pt x="2895587" y="2970265"/>
                  <a:pt x="2894994" y="2966422"/>
                  <a:pt x="2892797" y="2963471"/>
                </a:cubicBezTo>
                <a:lnTo>
                  <a:pt x="2892798" y="2963472"/>
                </a:lnTo>
                <a:cubicBezTo>
                  <a:pt x="2887786" y="2956756"/>
                  <a:pt x="2884017" y="2949258"/>
                  <a:pt x="2881596" y="2941202"/>
                </a:cubicBezTo>
                <a:cubicBezTo>
                  <a:pt x="2880585" y="2937826"/>
                  <a:pt x="2878029" y="2935142"/>
                  <a:pt x="2874716" y="2933957"/>
                </a:cubicBezTo>
                <a:cubicBezTo>
                  <a:pt x="2873506" y="2933524"/>
                  <a:pt x="2872247" y="2933315"/>
                  <a:pt x="2870995" y="2933315"/>
                </a:cubicBezTo>
                <a:close/>
                <a:moveTo>
                  <a:pt x="3496502" y="2912642"/>
                </a:moveTo>
                <a:cubicBezTo>
                  <a:pt x="3507901" y="2912642"/>
                  <a:pt x="3519176" y="2915677"/>
                  <a:pt x="3529107" y="2921409"/>
                </a:cubicBezTo>
                <a:cubicBezTo>
                  <a:pt x="3544220" y="2930135"/>
                  <a:pt x="3555030" y="2944223"/>
                  <a:pt x="3559546" y="2961080"/>
                </a:cubicBezTo>
                <a:cubicBezTo>
                  <a:pt x="3564062" y="2977936"/>
                  <a:pt x="3561743" y="2995540"/>
                  <a:pt x="3553018" y="3010654"/>
                </a:cubicBezTo>
                <a:cubicBezTo>
                  <a:pt x="3541381" y="3030817"/>
                  <a:pt x="3519680" y="3043336"/>
                  <a:pt x="3496382" y="3043336"/>
                </a:cubicBezTo>
                <a:cubicBezTo>
                  <a:pt x="3484975" y="3043336"/>
                  <a:pt x="3473698" y="3040302"/>
                  <a:pt x="3463770" y="3034570"/>
                </a:cubicBezTo>
                <a:cubicBezTo>
                  <a:pt x="3432574" y="3016554"/>
                  <a:pt x="3421843" y="2976522"/>
                  <a:pt x="3439858" y="2945325"/>
                </a:cubicBezTo>
                <a:cubicBezTo>
                  <a:pt x="3451495" y="2925168"/>
                  <a:pt x="3473200" y="2912642"/>
                  <a:pt x="3496502" y="2912642"/>
                </a:cubicBezTo>
                <a:close/>
                <a:moveTo>
                  <a:pt x="2231799" y="2911037"/>
                </a:moveTo>
                <a:cubicBezTo>
                  <a:pt x="2237445" y="2911037"/>
                  <a:pt x="2243035" y="2912544"/>
                  <a:pt x="2247966" y="2915390"/>
                </a:cubicBezTo>
                <a:cubicBezTo>
                  <a:pt x="2255460" y="2919714"/>
                  <a:pt x="2260816" y="2926695"/>
                  <a:pt x="2263055" y="2935050"/>
                </a:cubicBezTo>
                <a:cubicBezTo>
                  <a:pt x="2265294" y="2943413"/>
                  <a:pt x="2264147" y="2952138"/>
                  <a:pt x="2259819" y="2959628"/>
                </a:cubicBezTo>
                <a:cubicBezTo>
                  <a:pt x="2254051" y="2969623"/>
                  <a:pt x="2243293" y="2975830"/>
                  <a:pt x="2231743" y="2975830"/>
                </a:cubicBezTo>
                <a:cubicBezTo>
                  <a:pt x="2226090" y="2975830"/>
                  <a:pt x="2220500" y="2974324"/>
                  <a:pt x="2215576" y="2971485"/>
                </a:cubicBezTo>
                <a:cubicBezTo>
                  <a:pt x="2200117" y="2962558"/>
                  <a:pt x="2194796" y="2942709"/>
                  <a:pt x="2203723" y="2927248"/>
                </a:cubicBezTo>
                <a:lnTo>
                  <a:pt x="2203723" y="2927246"/>
                </a:lnTo>
                <a:cubicBezTo>
                  <a:pt x="2209495" y="2917244"/>
                  <a:pt x="2220249" y="2911037"/>
                  <a:pt x="2231799" y="2911037"/>
                </a:cubicBezTo>
                <a:close/>
                <a:moveTo>
                  <a:pt x="3168738" y="2894810"/>
                </a:moveTo>
                <a:cubicBezTo>
                  <a:pt x="3166388" y="2894810"/>
                  <a:pt x="3164061" y="2895555"/>
                  <a:pt x="3162126" y="2896999"/>
                </a:cubicBezTo>
                <a:cubicBezTo>
                  <a:pt x="3154782" y="2902468"/>
                  <a:pt x="3146559" y="2906387"/>
                  <a:pt x="3137687" y="2908646"/>
                </a:cubicBezTo>
                <a:cubicBezTo>
                  <a:pt x="3134141" y="2909547"/>
                  <a:pt x="3131271" y="2912141"/>
                  <a:pt x="3130019" y="2915572"/>
                </a:cubicBezTo>
                <a:cubicBezTo>
                  <a:pt x="3128764" y="2919010"/>
                  <a:pt x="3129284" y="2922839"/>
                  <a:pt x="3131410" y="2925811"/>
                </a:cubicBezTo>
                <a:cubicBezTo>
                  <a:pt x="3136809" y="2933356"/>
                  <a:pt x="3140613" y="2941768"/>
                  <a:pt x="3142716" y="2950814"/>
                </a:cubicBezTo>
                <a:cubicBezTo>
                  <a:pt x="3143560" y="2954433"/>
                  <a:pt x="3146165" y="2957391"/>
                  <a:pt x="3149649" y="2958681"/>
                </a:cubicBezTo>
                <a:cubicBezTo>
                  <a:pt x="3150900" y="2959148"/>
                  <a:pt x="3152201" y="2959372"/>
                  <a:pt x="3153499" y="2959372"/>
                </a:cubicBezTo>
                <a:cubicBezTo>
                  <a:pt x="3155818" y="2959372"/>
                  <a:pt x="3158112" y="2958646"/>
                  <a:pt x="3160037" y="2957238"/>
                </a:cubicBezTo>
                <a:cubicBezTo>
                  <a:pt x="3167590" y="2951707"/>
                  <a:pt x="3176043" y="2947850"/>
                  <a:pt x="3185166" y="2945786"/>
                </a:cubicBezTo>
                <a:cubicBezTo>
                  <a:pt x="3188845" y="2944949"/>
                  <a:pt x="3191847" y="2942299"/>
                  <a:pt x="3193127" y="2938748"/>
                </a:cubicBezTo>
                <a:cubicBezTo>
                  <a:pt x="3194411" y="2935205"/>
                  <a:pt x="3193797" y="2931245"/>
                  <a:pt x="3191503" y="2928253"/>
                </a:cubicBezTo>
                <a:lnTo>
                  <a:pt x="3191503" y="2928251"/>
                </a:lnTo>
                <a:cubicBezTo>
                  <a:pt x="3185780" y="2920789"/>
                  <a:pt x="3181735" y="2912372"/>
                  <a:pt x="3179486" y="2903234"/>
                </a:cubicBezTo>
                <a:cubicBezTo>
                  <a:pt x="3178600" y="2899628"/>
                  <a:pt x="3175970" y="2896714"/>
                  <a:pt x="3172480" y="2895457"/>
                </a:cubicBezTo>
                <a:cubicBezTo>
                  <a:pt x="3171263" y="2895025"/>
                  <a:pt x="3169996" y="2894810"/>
                  <a:pt x="3168738" y="2894810"/>
                </a:cubicBezTo>
                <a:close/>
                <a:moveTo>
                  <a:pt x="2744831" y="2889781"/>
                </a:moveTo>
                <a:cubicBezTo>
                  <a:pt x="2742735" y="2889781"/>
                  <a:pt x="2740653" y="2890374"/>
                  <a:pt x="2738847" y="2891538"/>
                </a:cubicBezTo>
                <a:cubicBezTo>
                  <a:pt x="2731698" y="2896135"/>
                  <a:pt x="2723887" y="2899440"/>
                  <a:pt x="2715625" y="2901379"/>
                </a:cubicBezTo>
                <a:cubicBezTo>
                  <a:pt x="2712103" y="2902202"/>
                  <a:pt x="2709205" y="2904698"/>
                  <a:pt x="2707866" y="2908061"/>
                </a:cubicBezTo>
                <a:cubicBezTo>
                  <a:pt x="2706527" y="2911423"/>
                  <a:pt x="2706918" y="2915223"/>
                  <a:pt x="2708909" y="2918251"/>
                </a:cubicBezTo>
                <a:cubicBezTo>
                  <a:pt x="2713634" y="2925412"/>
                  <a:pt x="2716899" y="2933315"/>
                  <a:pt x="2718607" y="2941733"/>
                </a:cubicBezTo>
                <a:cubicBezTo>
                  <a:pt x="2719378" y="2945520"/>
                  <a:pt x="2722063" y="2948631"/>
                  <a:pt x="2725693" y="2949942"/>
                </a:cubicBezTo>
                <a:cubicBezTo>
                  <a:pt x="2726917" y="2950381"/>
                  <a:pt x="2728190" y="2950597"/>
                  <a:pt x="2729456" y="2950597"/>
                </a:cubicBezTo>
                <a:cubicBezTo>
                  <a:pt x="2731939" y="2950597"/>
                  <a:pt x="2734394" y="2949760"/>
                  <a:pt x="2736389" y="2948164"/>
                </a:cubicBezTo>
                <a:cubicBezTo>
                  <a:pt x="2743520" y="2942437"/>
                  <a:pt x="2751589" y="2938267"/>
                  <a:pt x="2760377" y="2935777"/>
                </a:cubicBezTo>
                <a:cubicBezTo>
                  <a:pt x="2763882" y="2934786"/>
                  <a:pt x="2766675" y="2932129"/>
                  <a:pt x="2767843" y="2928684"/>
                </a:cubicBezTo>
                <a:cubicBezTo>
                  <a:pt x="2769015" y="2925231"/>
                  <a:pt x="2768412" y="2921424"/>
                  <a:pt x="2766232" y="2918508"/>
                </a:cubicBezTo>
                <a:cubicBezTo>
                  <a:pt x="2761469" y="2912119"/>
                  <a:pt x="2757814" y="2905040"/>
                  <a:pt x="2755366" y="2897453"/>
                </a:cubicBezTo>
                <a:cubicBezTo>
                  <a:pt x="2754312" y="2894181"/>
                  <a:pt x="2751798" y="2891587"/>
                  <a:pt x="2748563" y="2890430"/>
                </a:cubicBezTo>
                <a:cubicBezTo>
                  <a:pt x="2747349" y="2889990"/>
                  <a:pt x="2746090" y="2889781"/>
                  <a:pt x="2744831" y="2889781"/>
                </a:cubicBezTo>
                <a:close/>
                <a:moveTo>
                  <a:pt x="330769" y="2880016"/>
                </a:moveTo>
                <a:cubicBezTo>
                  <a:pt x="329336" y="2880016"/>
                  <a:pt x="327886" y="2880296"/>
                  <a:pt x="326487" y="2880889"/>
                </a:cubicBezTo>
                <a:cubicBezTo>
                  <a:pt x="324900" y="2881552"/>
                  <a:pt x="323300" y="2882165"/>
                  <a:pt x="321679" y="2882736"/>
                </a:cubicBezTo>
                <a:cubicBezTo>
                  <a:pt x="318652" y="2883796"/>
                  <a:pt x="316232" y="2886113"/>
                  <a:pt x="315046" y="2889090"/>
                </a:cubicBezTo>
                <a:cubicBezTo>
                  <a:pt x="313864" y="2892068"/>
                  <a:pt x="314028" y="2895416"/>
                  <a:pt x="315500" y="2898270"/>
                </a:cubicBezTo>
                <a:cubicBezTo>
                  <a:pt x="316849" y="2901045"/>
                  <a:pt x="319409" y="2903368"/>
                  <a:pt x="322366" y="2904261"/>
                </a:cubicBezTo>
                <a:cubicBezTo>
                  <a:pt x="323544" y="2904617"/>
                  <a:pt x="324779" y="2904805"/>
                  <a:pt x="326007" y="2904805"/>
                </a:cubicBezTo>
                <a:cubicBezTo>
                  <a:pt x="327858" y="2904805"/>
                  <a:pt x="329692" y="2904373"/>
                  <a:pt x="331297" y="2903431"/>
                </a:cubicBezTo>
                <a:cubicBezTo>
                  <a:pt x="332771" y="2902558"/>
                  <a:pt x="334271" y="2901735"/>
                  <a:pt x="335795" y="2900962"/>
                </a:cubicBezTo>
                <a:cubicBezTo>
                  <a:pt x="341103" y="2898255"/>
                  <a:pt x="343321" y="2891840"/>
                  <a:pt x="340817" y="2886433"/>
                </a:cubicBezTo>
                <a:cubicBezTo>
                  <a:pt x="338948" y="2882409"/>
                  <a:pt x="334955" y="2880017"/>
                  <a:pt x="330770" y="2880017"/>
                </a:cubicBezTo>
                <a:close/>
                <a:moveTo>
                  <a:pt x="2106486" y="2870140"/>
                </a:moveTo>
                <a:cubicBezTo>
                  <a:pt x="2111320" y="2870140"/>
                  <a:pt x="2116093" y="2871423"/>
                  <a:pt x="2120292" y="2873850"/>
                </a:cubicBezTo>
                <a:cubicBezTo>
                  <a:pt x="2126697" y="2877546"/>
                  <a:pt x="2131280" y="2883509"/>
                  <a:pt x="2133194" y="2890658"/>
                </a:cubicBezTo>
                <a:cubicBezTo>
                  <a:pt x="2135109" y="2897800"/>
                  <a:pt x="2134126" y="2905263"/>
                  <a:pt x="2130429" y="2911666"/>
                </a:cubicBezTo>
                <a:cubicBezTo>
                  <a:pt x="2125501" y="2920202"/>
                  <a:pt x="2116305" y="2925511"/>
                  <a:pt x="2106430" y="2925511"/>
                </a:cubicBezTo>
                <a:cubicBezTo>
                  <a:pt x="2101593" y="2925511"/>
                  <a:pt x="2096819" y="2924226"/>
                  <a:pt x="2092627" y="2921800"/>
                </a:cubicBezTo>
                <a:cubicBezTo>
                  <a:pt x="2086211" y="2918103"/>
                  <a:pt x="2081632" y="2912134"/>
                  <a:pt x="2079718" y="2904984"/>
                </a:cubicBezTo>
                <a:cubicBezTo>
                  <a:pt x="2077807" y="2897842"/>
                  <a:pt x="2078786" y="2890387"/>
                  <a:pt x="2082487" y="2883984"/>
                </a:cubicBezTo>
                <a:cubicBezTo>
                  <a:pt x="2087414" y="2875448"/>
                  <a:pt x="2096610" y="2870140"/>
                  <a:pt x="2106486" y="2870140"/>
                </a:cubicBezTo>
                <a:close/>
                <a:moveTo>
                  <a:pt x="1263366" y="2852822"/>
                </a:moveTo>
                <a:cubicBezTo>
                  <a:pt x="1267202" y="2852822"/>
                  <a:pt x="1270990" y="2853841"/>
                  <a:pt x="1274327" y="2855765"/>
                </a:cubicBezTo>
                <a:cubicBezTo>
                  <a:pt x="1279404" y="2858694"/>
                  <a:pt x="1283041" y="2863437"/>
                  <a:pt x="1284562" y="2869108"/>
                </a:cubicBezTo>
                <a:cubicBezTo>
                  <a:pt x="1286079" y="2874770"/>
                  <a:pt x="1285301" y="2880692"/>
                  <a:pt x="1282365" y="2885770"/>
                </a:cubicBezTo>
                <a:cubicBezTo>
                  <a:pt x="1278453" y="2892549"/>
                  <a:pt x="1271157" y="2896761"/>
                  <a:pt x="1263325" y="2896761"/>
                </a:cubicBezTo>
                <a:cubicBezTo>
                  <a:pt x="1259492" y="2896761"/>
                  <a:pt x="1255702" y="2895736"/>
                  <a:pt x="1252361" y="2893811"/>
                </a:cubicBezTo>
                <a:cubicBezTo>
                  <a:pt x="1241874" y="2887751"/>
                  <a:pt x="1238269" y="2874290"/>
                  <a:pt x="1244323" y="2863800"/>
                </a:cubicBezTo>
                <a:cubicBezTo>
                  <a:pt x="1248232" y="2857028"/>
                  <a:pt x="1255530" y="2852822"/>
                  <a:pt x="1263366" y="2852822"/>
                </a:cubicBezTo>
                <a:close/>
                <a:moveTo>
                  <a:pt x="3042741" y="2851777"/>
                </a:moveTo>
                <a:cubicBezTo>
                  <a:pt x="3040478" y="2851777"/>
                  <a:pt x="3038235" y="2852467"/>
                  <a:pt x="3036338" y="2853813"/>
                </a:cubicBezTo>
                <a:cubicBezTo>
                  <a:pt x="3029730" y="2858499"/>
                  <a:pt x="3022414" y="2861987"/>
                  <a:pt x="3014585" y="2864191"/>
                </a:cubicBezTo>
                <a:cubicBezTo>
                  <a:pt x="3011161" y="2865153"/>
                  <a:pt x="3008406" y="2867707"/>
                  <a:pt x="3007185" y="2871053"/>
                </a:cubicBezTo>
                <a:cubicBezTo>
                  <a:pt x="3005965" y="2874401"/>
                  <a:pt x="3006428" y="2878125"/>
                  <a:pt x="3008430" y="2881068"/>
                </a:cubicBezTo>
                <a:cubicBezTo>
                  <a:pt x="3012953" y="2887729"/>
                  <a:pt x="3016280" y="2895045"/>
                  <a:pt x="3018313" y="2902821"/>
                </a:cubicBezTo>
                <a:cubicBezTo>
                  <a:pt x="3019227" y="2906322"/>
                  <a:pt x="3021790" y="2909147"/>
                  <a:pt x="3025179" y="2910404"/>
                </a:cubicBezTo>
                <a:cubicBezTo>
                  <a:pt x="3026424" y="2910870"/>
                  <a:pt x="3027725" y="2911093"/>
                  <a:pt x="3029022" y="2911093"/>
                </a:cubicBezTo>
                <a:cubicBezTo>
                  <a:pt x="3031243" y="2911093"/>
                  <a:pt x="3033447" y="2910424"/>
                  <a:pt x="3035327" y="2909126"/>
                </a:cubicBezTo>
                <a:cubicBezTo>
                  <a:pt x="3042117" y="2904419"/>
                  <a:pt x="3049628" y="2901002"/>
                  <a:pt x="3057649" y="2898965"/>
                </a:cubicBezTo>
                <a:cubicBezTo>
                  <a:pt x="3061196" y="2898064"/>
                  <a:pt x="3064069" y="2895470"/>
                  <a:pt x="3065324" y="2892039"/>
                </a:cubicBezTo>
                <a:cubicBezTo>
                  <a:pt x="3066580" y="2888601"/>
                  <a:pt x="3066053" y="2884765"/>
                  <a:pt x="3063922" y="2881787"/>
                </a:cubicBezTo>
                <a:cubicBezTo>
                  <a:pt x="3059152" y="2875135"/>
                  <a:pt x="3055612" y="2867755"/>
                  <a:pt x="3053402" y="2859861"/>
                </a:cubicBezTo>
                <a:cubicBezTo>
                  <a:pt x="3052429" y="2856394"/>
                  <a:pt x="3049831" y="2853612"/>
                  <a:pt x="3046438" y="2852411"/>
                </a:cubicBezTo>
                <a:cubicBezTo>
                  <a:pt x="3045234" y="2851985"/>
                  <a:pt x="3043986" y="2851777"/>
                  <a:pt x="3042741" y="2851777"/>
                </a:cubicBezTo>
                <a:close/>
                <a:moveTo>
                  <a:pt x="124029" y="2848409"/>
                </a:moveTo>
                <a:cubicBezTo>
                  <a:pt x="130564" y="2848409"/>
                  <a:pt x="137022" y="2850145"/>
                  <a:pt x="142706" y="2853431"/>
                </a:cubicBezTo>
                <a:cubicBezTo>
                  <a:pt x="151365" y="2858431"/>
                  <a:pt x="157559" y="2866501"/>
                  <a:pt x="160146" y="2876160"/>
                </a:cubicBezTo>
                <a:cubicBezTo>
                  <a:pt x="162731" y="2885819"/>
                  <a:pt x="161402" y="2895904"/>
                  <a:pt x="156408" y="2904566"/>
                </a:cubicBezTo>
                <a:lnTo>
                  <a:pt x="156408" y="2904568"/>
                </a:lnTo>
                <a:cubicBezTo>
                  <a:pt x="149741" y="2916109"/>
                  <a:pt x="137305" y="2923286"/>
                  <a:pt x="123956" y="2923286"/>
                </a:cubicBezTo>
                <a:cubicBezTo>
                  <a:pt x="117428" y="2923286"/>
                  <a:pt x="110967" y="2921550"/>
                  <a:pt x="105268" y="2918265"/>
                </a:cubicBezTo>
                <a:cubicBezTo>
                  <a:pt x="87407" y="2907942"/>
                  <a:pt x="81262" y="2885003"/>
                  <a:pt x="91577" y="2867128"/>
                </a:cubicBezTo>
                <a:cubicBezTo>
                  <a:pt x="98244" y="2855586"/>
                  <a:pt x="110680" y="2848409"/>
                  <a:pt x="124029" y="2848409"/>
                </a:cubicBezTo>
                <a:close/>
                <a:moveTo>
                  <a:pt x="1070305" y="2846133"/>
                </a:moveTo>
                <a:cubicBezTo>
                  <a:pt x="1067860" y="2846133"/>
                  <a:pt x="1065454" y="2846942"/>
                  <a:pt x="1063484" y="2848484"/>
                </a:cubicBezTo>
                <a:cubicBezTo>
                  <a:pt x="1058936" y="2852040"/>
                  <a:pt x="1053991" y="2855123"/>
                  <a:pt x="1048781" y="2857649"/>
                </a:cubicBezTo>
                <a:cubicBezTo>
                  <a:pt x="1043295" y="2860306"/>
                  <a:pt x="1040990" y="2866904"/>
                  <a:pt x="1043634" y="2872400"/>
                </a:cubicBezTo>
                <a:cubicBezTo>
                  <a:pt x="1045126" y="2875511"/>
                  <a:pt x="1046441" y="2878747"/>
                  <a:pt x="1047543" y="2882024"/>
                </a:cubicBezTo>
                <a:cubicBezTo>
                  <a:pt x="1048544" y="2884996"/>
                  <a:pt x="1050755" y="2887402"/>
                  <a:pt x="1053629" y="2888650"/>
                </a:cubicBezTo>
                <a:cubicBezTo>
                  <a:pt x="1055034" y="2889257"/>
                  <a:pt x="1056537" y="2889563"/>
                  <a:pt x="1058037" y="2889563"/>
                </a:cubicBezTo>
                <a:cubicBezTo>
                  <a:pt x="1059602" y="2889563"/>
                  <a:pt x="1061165" y="2889237"/>
                  <a:pt x="1062622" y="2888574"/>
                </a:cubicBezTo>
                <a:cubicBezTo>
                  <a:pt x="1068324" y="2885978"/>
                  <a:pt x="1074336" y="2884137"/>
                  <a:pt x="1080488" y="2883105"/>
                </a:cubicBezTo>
                <a:cubicBezTo>
                  <a:pt x="1084261" y="2882478"/>
                  <a:pt x="1087441" y="2879938"/>
                  <a:pt x="1088899" y="2876402"/>
                </a:cubicBezTo>
                <a:cubicBezTo>
                  <a:pt x="1090353" y="2872859"/>
                  <a:pt x="1089878" y="2868821"/>
                  <a:pt x="1087639" y="2865718"/>
                </a:cubicBezTo>
                <a:cubicBezTo>
                  <a:pt x="1084780" y="2861749"/>
                  <a:pt x="1082391" y="2857461"/>
                  <a:pt x="1080536" y="2852976"/>
                </a:cubicBezTo>
                <a:cubicBezTo>
                  <a:pt x="1079214" y="2849774"/>
                  <a:pt x="1076470" y="2847382"/>
                  <a:pt x="1073126" y="2846497"/>
                </a:cubicBezTo>
                <a:cubicBezTo>
                  <a:pt x="1072194" y="2846253"/>
                  <a:pt x="1071246" y="2846133"/>
                  <a:pt x="1070305" y="2846133"/>
                </a:cubicBezTo>
                <a:close/>
                <a:moveTo>
                  <a:pt x="2618758" y="2845911"/>
                </a:moveTo>
                <a:cubicBezTo>
                  <a:pt x="2616722" y="2845911"/>
                  <a:pt x="2614696" y="2846469"/>
                  <a:pt x="2612920" y="2847571"/>
                </a:cubicBezTo>
                <a:cubicBezTo>
                  <a:pt x="2605412" y="2852238"/>
                  <a:pt x="2597190" y="2855487"/>
                  <a:pt x="2588489" y="2857237"/>
                </a:cubicBezTo>
                <a:cubicBezTo>
                  <a:pt x="2584883" y="2857963"/>
                  <a:pt x="2581874" y="2860432"/>
                  <a:pt x="2580458" y="2863829"/>
                </a:cubicBezTo>
                <a:cubicBezTo>
                  <a:pt x="2579043" y="2867226"/>
                  <a:pt x="2579405" y="2871103"/>
                  <a:pt x="2581427" y="2874171"/>
                </a:cubicBezTo>
                <a:cubicBezTo>
                  <a:pt x="2586289" y="2881565"/>
                  <a:pt x="2589521" y="2889759"/>
                  <a:pt x="2591034" y="2898534"/>
                </a:cubicBezTo>
                <a:cubicBezTo>
                  <a:pt x="2591714" y="2902480"/>
                  <a:pt x="2594476" y="2905751"/>
                  <a:pt x="2598253" y="2907084"/>
                </a:cubicBezTo>
                <a:cubicBezTo>
                  <a:pt x="2599456" y="2907509"/>
                  <a:pt x="2600705" y="2907719"/>
                  <a:pt x="2601942" y="2907719"/>
                </a:cubicBezTo>
                <a:cubicBezTo>
                  <a:pt x="2604589" y="2907719"/>
                  <a:pt x="2607194" y="2906770"/>
                  <a:pt x="2609248" y="2904970"/>
                </a:cubicBezTo>
                <a:cubicBezTo>
                  <a:pt x="2616456" y="2898639"/>
                  <a:pt x="2625132" y="2893832"/>
                  <a:pt x="2634331" y="2891084"/>
                </a:cubicBezTo>
                <a:cubicBezTo>
                  <a:pt x="2637794" y="2890045"/>
                  <a:pt x="2640535" y="2887382"/>
                  <a:pt x="2641668" y="2883951"/>
                </a:cubicBezTo>
                <a:cubicBezTo>
                  <a:pt x="2642805" y="2880512"/>
                  <a:pt x="2642188" y="2876738"/>
                  <a:pt x="2640022" y="2873844"/>
                </a:cubicBezTo>
                <a:lnTo>
                  <a:pt x="2640023" y="2873844"/>
                </a:lnTo>
                <a:cubicBezTo>
                  <a:pt x="2635378" y="2867636"/>
                  <a:pt x="2631748" y="2860760"/>
                  <a:pt x="2629234" y="2853401"/>
                </a:cubicBezTo>
                <a:cubicBezTo>
                  <a:pt x="2628143" y="2850208"/>
                  <a:pt x="2625656" y="2847690"/>
                  <a:pt x="2622483" y="2846553"/>
                </a:cubicBezTo>
                <a:cubicBezTo>
                  <a:pt x="2621273" y="2846121"/>
                  <a:pt x="2620014" y="2845911"/>
                  <a:pt x="2618758" y="2845911"/>
                </a:cubicBezTo>
                <a:close/>
                <a:moveTo>
                  <a:pt x="1981155" y="2836301"/>
                </a:moveTo>
                <a:cubicBezTo>
                  <a:pt x="1983934" y="2836301"/>
                  <a:pt x="1986682" y="2837039"/>
                  <a:pt x="1989102" y="2838434"/>
                </a:cubicBezTo>
                <a:cubicBezTo>
                  <a:pt x="1996693" y="2842820"/>
                  <a:pt x="1999309" y="2852571"/>
                  <a:pt x="1994922" y="2860174"/>
                </a:cubicBezTo>
                <a:cubicBezTo>
                  <a:pt x="1992091" y="2865077"/>
                  <a:pt x="1986804" y="2868132"/>
                  <a:pt x="1981127" y="2868132"/>
                </a:cubicBezTo>
                <a:cubicBezTo>
                  <a:pt x="1978347" y="2868132"/>
                  <a:pt x="1975600" y="2867392"/>
                  <a:pt x="1973179" y="2865997"/>
                </a:cubicBezTo>
                <a:cubicBezTo>
                  <a:pt x="1965585" y="2861610"/>
                  <a:pt x="1962972" y="2851853"/>
                  <a:pt x="1967360" y="2844259"/>
                </a:cubicBezTo>
                <a:cubicBezTo>
                  <a:pt x="1970194" y="2839349"/>
                  <a:pt x="1975478" y="2836301"/>
                  <a:pt x="1981155" y="2836301"/>
                </a:cubicBezTo>
                <a:close/>
                <a:moveTo>
                  <a:pt x="3667420" y="2834620"/>
                </a:moveTo>
                <a:cubicBezTo>
                  <a:pt x="3678534" y="2834620"/>
                  <a:pt x="3689519" y="2837577"/>
                  <a:pt x="3699185" y="2843163"/>
                </a:cubicBezTo>
                <a:lnTo>
                  <a:pt x="3716753" y="2858522"/>
                </a:lnTo>
                <a:lnTo>
                  <a:pt x="3716753" y="2935844"/>
                </a:lnTo>
                <a:lnTo>
                  <a:pt x="3699159" y="2953399"/>
                </a:lnTo>
                <a:cubicBezTo>
                  <a:pt x="3689618" y="2958903"/>
                  <a:pt x="3678658" y="2961952"/>
                  <a:pt x="3667309" y="2961952"/>
                </a:cubicBezTo>
                <a:cubicBezTo>
                  <a:pt x="3656199" y="2961952"/>
                  <a:pt x="3645214" y="2958994"/>
                  <a:pt x="3635540" y="2953408"/>
                </a:cubicBezTo>
                <a:cubicBezTo>
                  <a:pt x="3620814" y="2944906"/>
                  <a:pt x="3610283" y="2931180"/>
                  <a:pt x="3605882" y="2914756"/>
                </a:cubicBezTo>
                <a:cubicBezTo>
                  <a:pt x="3601481" y="2898337"/>
                  <a:pt x="3603737" y="2881180"/>
                  <a:pt x="3612239" y="2866450"/>
                </a:cubicBezTo>
                <a:lnTo>
                  <a:pt x="3612238" y="2866450"/>
                </a:lnTo>
                <a:cubicBezTo>
                  <a:pt x="3623578" y="2846817"/>
                  <a:pt x="3644722" y="2834620"/>
                  <a:pt x="3667420" y="2834620"/>
                </a:cubicBezTo>
                <a:close/>
                <a:moveTo>
                  <a:pt x="3340538" y="2812698"/>
                </a:moveTo>
                <a:cubicBezTo>
                  <a:pt x="3338090" y="2812698"/>
                  <a:pt x="3335667" y="2813507"/>
                  <a:pt x="3333686" y="2815069"/>
                </a:cubicBezTo>
                <a:cubicBezTo>
                  <a:pt x="3325731" y="2821339"/>
                  <a:pt x="3316340" y="2825845"/>
                  <a:pt x="3306531" y="2828091"/>
                </a:cubicBezTo>
                <a:cubicBezTo>
                  <a:pt x="3302877" y="2828927"/>
                  <a:pt x="3299891" y="2831563"/>
                  <a:pt x="3298604" y="2835085"/>
                </a:cubicBezTo>
                <a:cubicBezTo>
                  <a:pt x="3297317" y="2838608"/>
                  <a:pt x="3297904" y="2842542"/>
                  <a:pt x="3300163" y="2845541"/>
                </a:cubicBezTo>
                <a:cubicBezTo>
                  <a:pt x="3306283" y="2853666"/>
                  <a:pt x="3310611" y="2863235"/>
                  <a:pt x="3312679" y="2873215"/>
                </a:cubicBezTo>
                <a:cubicBezTo>
                  <a:pt x="3313453" y="2876954"/>
                  <a:pt x="3316096" y="2880029"/>
                  <a:pt x="3319674" y="2881354"/>
                </a:cubicBezTo>
                <a:cubicBezTo>
                  <a:pt x="3320923" y="2881815"/>
                  <a:pt x="3322223" y="2882037"/>
                  <a:pt x="3323517" y="2882037"/>
                </a:cubicBezTo>
                <a:cubicBezTo>
                  <a:pt x="3325930" y="2882037"/>
                  <a:pt x="3328319" y="2881249"/>
                  <a:pt x="3330286" y="2879729"/>
                </a:cubicBezTo>
                <a:cubicBezTo>
                  <a:pt x="3338453" y="2873418"/>
                  <a:pt x="3348113" y="2869023"/>
                  <a:pt x="3358219" y="2867022"/>
                </a:cubicBezTo>
                <a:cubicBezTo>
                  <a:pt x="3362019" y="2866268"/>
                  <a:pt x="3365148" y="2863584"/>
                  <a:pt x="3366470" y="2859943"/>
                </a:cubicBezTo>
                <a:cubicBezTo>
                  <a:pt x="3367794" y="2856302"/>
                  <a:pt x="3367118" y="2852236"/>
                  <a:pt x="3364691" y="2849223"/>
                </a:cubicBezTo>
                <a:cubicBezTo>
                  <a:pt x="3358191" y="2841148"/>
                  <a:pt x="3353577" y="2831522"/>
                  <a:pt x="3351349" y="2821388"/>
                </a:cubicBezTo>
                <a:cubicBezTo>
                  <a:pt x="3350533" y="2817671"/>
                  <a:pt x="3347854" y="2814630"/>
                  <a:pt x="3344266" y="2813347"/>
                </a:cubicBezTo>
                <a:cubicBezTo>
                  <a:pt x="3343053" y="2812907"/>
                  <a:pt x="3341794" y="2812698"/>
                  <a:pt x="3340538" y="2812698"/>
                </a:cubicBezTo>
                <a:close/>
                <a:moveTo>
                  <a:pt x="2916499" y="2808905"/>
                </a:moveTo>
                <a:cubicBezTo>
                  <a:pt x="2914337" y="2808905"/>
                  <a:pt x="2912193" y="2809539"/>
                  <a:pt x="2910351" y="2810767"/>
                </a:cubicBezTo>
                <a:cubicBezTo>
                  <a:pt x="2904479" y="2814693"/>
                  <a:pt x="2898062" y="2817727"/>
                  <a:pt x="2891287" y="2819791"/>
                </a:cubicBezTo>
                <a:cubicBezTo>
                  <a:pt x="2887978" y="2820795"/>
                  <a:pt x="2885327" y="2823293"/>
                  <a:pt x="2884128" y="2826536"/>
                </a:cubicBezTo>
                <a:cubicBezTo>
                  <a:pt x="2882928" y="2829785"/>
                  <a:pt x="2883312" y="2833398"/>
                  <a:pt x="2885171" y="2836321"/>
                </a:cubicBezTo>
                <a:cubicBezTo>
                  <a:pt x="2888920" y="2842214"/>
                  <a:pt x="2891807" y="2848623"/>
                  <a:pt x="2893746" y="2855367"/>
                </a:cubicBezTo>
                <a:cubicBezTo>
                  <a:pt x="2894719" y="2858750"/>
                  <a:pt x="2897240" y="2861463"/>
                  <a:pt x="2900539" y="2862685"/>
                </a:cubicBezTo>
                <a:cubicBezTo>
                  <a:pt x="2901784" y="2863151"/>
                  <a:pt x="2903088" y="2863374"/>
                  <a:pt x="2904386" y="2863374"/>
                </a:cubicBezTo>
                <a:cubicBezTo>
                  <a:pt x="2906516" y="2863374"/>
                  <a:pt x="2908630" y="2862761"/>
                  <a:pt x="2910457" y="2861561"/>
                </a:cubicBezTo>
                <a:cubicBezTo>
                  <a:pt x="2916504" y="2857593"/>
                  <a:pt x="2923119" y="2854581"/>
                  <a:pt x="2930118" y="2852591"/>
                </a:cubicBezTo>
                <a:cubicBezTo>
                  <a:pt x="2933539" y="2851622"/>
                  <a:pt x="2936283" y="2849064"/>
                  <a:pt x="2937500" y="2845723"/>
                </a:cubicBezTo>
                <a:cubicBezTo>
                  <a:pt x="2938714" y="2842381"/>
                  <a:pt x="2938250" y="2838657"/>
                  <a:pt x="2936248" y="2835721"/>
                </a:cubicBezTo>
                <a:cubicBezTo>
                  <a:pt x="2932269" y="2829864"/>
                  <a:pt x="2929180" y="2823461"/>
                  <a:pt x="2927069" y="2816682"/>
                </a:cubicBezTo>
                <a:cubicBezTo>
                  <a:pt x="2926030" y="2813347"/>
                  <a:pt x="2923481" y="2810698"/>
                  <a:pt x="2920189" y="2809539"/>
                </a:cubicBezTo>
                <a:cubicBezTo>
                  <a:pt x="2918989" y="2809113"/>
                  <a:pt x="2917740" y="2808905"/>
                  <a:pt x="2916499" y="2808905"/>
                </a:cubicBezTo>
                <a:close/>
                <a:moveTo>
                  <a:pt x="2492796" y="2801547"/>
                </a:moveTo>
                <a:cubicBezTo>
                  <a:pt x="2490812" y="2801547"/>
                  <a:pt x="2488841" y="2802077"/>
                  <a:pt x="2487097" y="2803124"/>
                </a:cubicBezTo>
                <a:cubicBezTo>
                  <a:pt x="2479383" y="2807755"/>
                  <a:pt x="2470969" y="2810935"/>
                  <a:pt x="2462094" y="2812573"/>
                </a:cubicBezTo>
                <a:cubicBezTo>
                  <a:pt x="2458446" y="2813249"/>
                  <a:pt x="2455378" y="2815705"/>
                  <a:pt x="2453923" y="2819122"/>
                </a:cubicBezTo>
                <a:cubicBezTo>
                  <a:pt x="2452469" y="2822532"/>
                  <a:pt x="2452821" y="2826454"/>
                  <a:pt x="2454861" y="2829549"/>
                </a:cubicBezTo>
                <a:cubicBezTo>
                  <a:pt x="2460210" y="2837675"/>
                  <a:pt x="2463611" y="2847097"/>
                  <a:pt x="2464688" y="2856784"/>
                </a:cubicBezTo>
                <a:cubicBezTo>
                  <a:pt x="2465155" y="2860984"/>
                  <a:pt x="2467970" y="2864554"/>
                  <a:pt x="2471945" y="2865984"/>
                </a:cubicBezTo>
                <a:cubicBezTo>
                  <a:pt x="2473166" y="2866423"/>
                  <a:pt x="2474431" y="2866633"/>
                  <a:pt x="2475690" y="2866633"/>
                </a:cubicBezTo>
                <a:cubicBezTo>
                  <a:pt x="2478518" y="2866633"/>
                  <a:pt x="2481294" y="2865552"/>
                  <a:pt x="2483393" y="2863515"/>
                </a:cubicBezTo>
                <a:cubicBezTo>
                  <a:pt x="2490772" y="2856367"/>
                  <a:pt x="2499880" y="2851032"/>
                  <a:pt x="2509735" y="2848087"/>
                </a:cubicBezTo>
                <a:cubicBezTo>
                  <a:pt x="2513258" y="2847034"/>
                  <a:pt x="2516027" y="2844307"/>
                  <a:pt x="2517129" y="2840799"/>
                </a:cubicBezTo>
                <a:cubicBezTo>
                  <a:pt x="2518231" y="2837291"/>
                  <a:pt x="2517523" y="2833470"/>
                  <a:pt x="2515235" y="2830588"/>
                </a:cubicBezTo>
                <a:lnTo>
                  <a:pt x="2515236" y="2830588"/>
                </a:lnTo>
                <a:cubicBezTo>
                  <a:pt x="2510047" y="2824068"/>
                  <a:pt x="2506009" y="2816772"/>
                  <a:pt x="2503233" y="2808926"/>
                </a:cubicBezTo>
                <a:cubicBezTo>
                  <a:pt x="2502124" y="2805794"/>
                  <a:pt x="2499669" y="2803326"/>
                  <a:pt x="2496541" y="2802195"/>
                </a:cubicBezTo>
                <a:cubicBezTo>
                  <a:pt x="2495325" y="2801764"/>
                  <a:pt x="2494058" y="2801547"/>
                  <a:pt x="2492796" y="2801547"/>
                </a:cubicBezTo>
                <a:close/>
                <a:moveTo>
                  <a:pt x="3542114" y="2787326"/>
                </a:moveTo>
                <a:cubicBezTo>
                  <a:pt x="3553513" y="2787326"/>
                  <a:pt x="3564788" y="2790359"/>
                  <a:pt x="3574715" y="2796092"/>
                </a:cubicBezTo>
                <a:cubicBezTo>
                  <a:pt x="3605912" y="2814107"/>
                  <a:pt x="3616642" y="2854147"/>
                  <a:pt x="3598631" y="2885338"/>
                </a:cubicBezTo>
                <a:cubicBezTo>
                  <a:pt x="3586994" y="2905494"/>
                  <a:pt x="3565293" y="2918020"/>
                  <a:pt x="3541998" y="2918020"/>
                </a:cubicBezTo>
                <a:cubicBezTo>
                  <a:pt x="3530592" y="2918020"/>
                  <a:pt x="3519310" y="2914985"/>
                  <a:pt x="3509383" y="2909254"/>
                </a:cubicBezTo>
                <a:cubicBezTo>
                  <a:pt x="3494269" y="2900527"/>
                  <a:pt x="3483459" y="2886439"/>
                  <a:pt x="3478943" y="2869582"/>
                </a:cubicBezTo>
                <a:cubicBezTo>
                  <a:pt x="3474423" y="2852726"/>
                  <a:pt x="3476742" y="2835121"/>
                  <a:pt x="3485467" y="2820008"/>
                </a:cubicBezTo>
                <a:cubicBezTo>
                  <a:pt x="3497108" y="2799852"/>
                  <a:pt x="3518816" y="2787326"/>
                  <a:pt x="3542114" y="2787326"/>
                </a:cubicBezTo>
                <a:close/>
                <a:moveTo>
                  <a:pt x="3214577" y="2770203"/>
                </a:moveTo>
                <a:cubicBezTo>
                  <a:pt x="3212244" y="2770203"/>
                  <a:pt x="3209932" y="2770942"/>
                  <a:pt x="3208004" y="2772365"/>
                </a:cubicBezTo>
                <a:cubicBezTo>
                  <a:pt x="3200695" y="2777756"/>
                  <a:pt x="3192528" y="2781648"/>
                  <a:pt x="3183729" y="2783936"/>
                </a:cubicBezTo>
                <a:cubicBezTo>
                  <a:pt x="3180211" y="2784844"/>
                  <a:pt x="3177362" y="2787431"/>
                  <a:pt x="3176113" y="2790849"/>
                </a:cubicBezTo>
                <a:cubicBezTo>
                  <a:pt x="3174861" y="2794266"/>
                  <a:pt x="3175370" y="2798073"/>
                  <a:pt x="3177473" y="2801045"/>
                </a:cubicBezTo>
                <a:cubicBezTo>
                  <a:pt x="3182620" y="2808319"/>
                  <a:pt x="3186265" y="2816415"/>
                  <a:pt x="3188308" y="2825106"/>
                </a:cubicBezTo>
                <a:cubicBezTo>
                  <a:pt x="3189156" y="2828719"/>
                  <a:pt x="3191753" y="2831662"/>
                  <a:pt x="3195230" y="2832952"/>
                </a:cubicBezTo>
                <a:cubicBezTo>
                  <a:pt x="3196482" y="2833418"/>
                  <a:pt x="3197786" y="2833642"/>
                  <a:pt x="3199084" y="2833642"/>
                </a:cubicBezTo>
                <a:cubicBezTo>
                  <a:pt x="3201392" y="2833642"/>
                  <a:pt x="3203676" y="2832924"/>
                  <a:pt x="3205594" y="2831522"/>
                </a:cubicBezTo>
                <a:cubicBezTo>
                  <a:pt x="3213119" y="2826048"/>
                  <a:pt x="3221541" y="2822219"/>
                  <a:pt x="3230622" y="2820139"/>
                </a:cubicBezTo>
                <a:cubicBezTo>
                  <a:pt x="3234284" y="2819302"/>
                  <a:pt x="3237272" y="2816666"/>
                  <a:pt x="3238555" y="2813137"/>
                </a:cubicBezTo>
                <a:cubicBezTo>
                  <a:pt x="3239838" y="2809607"/>
                  <a:pt x="3239246" y="2805667"/>
                  <a:pt x="3236979" y="2802668"/>
                </a:cubicBezTo>
                <a:lnTo>
                  <a:pt x="3236979" y="2802670"/>
                </a:lnTo>
                <a:cubicBezTo>
                  <a:pt x="3231497" y="2795423"/>
                  <a:pt x="3227567" y="2787299"/>
                  <a:pt x="3225297" y="2778504"/>
                </a:cubicBezTo>
                <a:cubicBezTo>
                  <a:pt x="3224376" y="2774939"/>
                  <a:pt x="3221747" y="2772072"/>
                  <a:pt x="3218281" y="2770838"/>
                </a:cubicBezTo>
                <a:cubicBezTo>
                  <a:pt x="3217075" y="2770413"/>
                  <a:pt x="3215823" y="2770203"/>
                  <a:pt x="3214577" y="2770203"/>
                </a:cubicBezTo>
                <a:close/>
                <a:moveTo>
                  <a:pt x="2790117" y="2765489"/>
                </a:moveTo>
                <a:cubicBezTo>
                  <a:pt x="2788055" y="2765489"/>
                  <a:pt x="2786005" y="2766060"/>
                  <a:pt x="2784220" y="2767190"/>
                </a:cubicBezTo>
                <a:cubicBezTo>
                  <a:pt x="2779086" y="2770420"/>
                  <a:pt x="2773559" y="2773021"/>
                  <a:pt x="2767798" y="2774925"/>
                </a:cubicBezTo>
                <a:cubicBezTo>
                  <a:pt x="2764590" y="2775979"/>
                  <a:pt x="2762038" y="2778448"/>
                  <a:pt x="2760873" y="2781621"/>
                </a:cubicBezTo>
                <a:cubicBezTo>
                  <a:pt x="2759708" y="2784793"/>
                  <a:pt x="2760057" y="2788324"/>
                  <a:pt x="2761821" y="2791211"/>
                </a:cubicBezTo>
                <a:cubicBezTo>
                  <a:pt x="2765012" y="2796428"/>
                  <a:pt x="2767550" y="2802035"/>
                  <a:pt x="2769364" y="2807865"/>
                </a:cubicBezTo>
                <a:cubicBezTo>
                  <a:pt x="2770383" y="2811150"/>
                  <a:pt x="2772869" y="2813772"/>
                  <a:pt x="2776095" y="2814965"/>
                </a:cubicBezTo>
                <a:cubicBezTo>
                  <a:pt x="2777340" y="2815425"/>
                  <a:pt x="2778640" y="2815648"/>
                  <a:pt x="2779934" y="2815648"/>
                </a:cubicBezTo>
                <a:cubicBezTo>
                  <a:pt x="2781992" y="2815648"/>
                  <a:pt x="2784039" y="2815077"/>
                  <a:pt x="2785824" y="2813954"/>
                </a:cubicBezTo>
                <a:cubicBezTo>
                  <a:pt x="2791073" y="2810655"/>
                  <a:pt x="2796715" y="2808048"/>
                  <a:pt x="2802601" y="2806199"/>
                </a:cubicBezTo>
                <a:cubicBezTo>
                  <a:pt x="2805900" y="2805166"/>
                  <a:pt x="2808526" y="2802648"/>
                  <a:pt x="2809701" y="2799398"/>
                </a:cubicBezTo>
                <a:cubicBezTo>
                  <a:pt x="2810876" y="2796141"/>
                  <a:pt x="2810461" y="2792529"/>
                  <a:pt x="2808582" y="2789620"/>
                </a:cubicBezTo>
                <a:lnTo>
                  <a:pt x="2808581" y="2789620"/>
                </a:lnTo>
                <a:cubicBezTo>
                  <a:pt x="2805244" y="2784473"/>
                  <a:pt x="2802565" y="2778893"/>
                  <a:pt x="2800617" y="2773056"/>
                </a:cubicBezTo>
                <a:cubicBezTo>
                  <a:pt x="2799542" y="2769833"/>
                  <a:pt x="2797046" y="2767282"/>
                  <a:pt x="2793845" y="2766137"/>
                </a:cubicBezTo>
                <a:cubicBezTo>
                  <a:pt x="2792635" y="2765697"/>
                  <a:pt x="2791372" y="2765489"/>
                  <a:pt x="2790117" y="2765489"/>
                </a:cubicBezTo>
                <a:close/>
                <a:moveTo>
                  <a:pt x="2277435" y="2762860"/>
                </a:moveTo>
                <a:cubicBezTo>
                  <a:pt x="2287074" y="2762860"/>
                  <a:pt x="2296608" y="2765425"/>
                  <a:pt x="2305005" y="2770273"/>
                </a:cubicBezTo>
                <a:cubicBezTo>
                  <a:pt x="2331385" y="2785505"/>
                  <a:pt x="2340455" y="2819366"/>
                  <a:pt x="2325227" y="2845743"/>
                </a:cubicBezTo>
                <a:cubicBezTo>
                  <a:pt x="2315386" y="2862790"/>
                  <a:pt x="2297033" y="2873383"/>
                  <a:pt x="2277330" y="2873383"/>
                </a:cubicBezTo>
                <a:cubicBezTo>
                  <a:pt x="2267682" y="2873376"/>
                  <a:pt x="2258144" y="2870816"/>
                  <a:pt x="2249757" y="2865970"/>
                </a:cubicBezTo>
                <a:cubicBezTo>
                  <a:pt x="2223377" y="2850738"/>
                  <a:pt x="2214306" y="2816877"/>
                  <a:pt x="2229535" y="2790499"/>
                </a:cubicBezTo>
                <a:cubicBezTo>
                  <a:pt x="2239379" y="2773453"/>
                  <a:pt x="2257732" y="2762860"/>
                  <a:pt x="2277435" y="2762860"/>
                </a:cubicBezTo>
                <a:close/>
                <a:moveTo>
                  <a:pt x="1308972" y="2735576"/>
                </a:moveTo>
                <a:cubicBezTo>
                  <a:pt x="1311396" y="2735576"/>
                  <a:pt x="1313798" y="2736225"/>
                  <a:pt x="1315915" y="2737438"/>
                </a:cubicBezTo>
                <a:cubicBezTo>
                  <a:pt x="1322530" y="2741267"/>
                  <a:pt x="1324814" y="2749790"/>
                  <a:pt x="1320989" y="2756415"/>
                </a:cubicBezTo>
                <a:cubicBezTo>
                  <a:pt x="1318513" y="2760711"/>
                  <a:pt x="1313899" y="2763375"/>
                  <a:pt x="1308944" y="2763375"/>
                </a:cubicBezTo>
                <a:cubicBezTo>
                  <a:pt x="1306517" y="2763375"/>
                  <a:pt x="1304121" y="2762728"/>
                  <a:pt x="1302015" y="2761506"/>
                </a:cubicBezTo>
                <a:cubicBezTo>
                  <a:pt x="1295372" y="2757677"/>
                  <a:pt x="1293091" y="2749161"/>
                  <a:pt x="1296920" y="2742530"/>
                </a:cubicBezTo>
                <a:cubicBezTo>
                  <a:pt x="1299396" y="2738239"/>
                  <a:pt x="1304013" y="2735576"/>
                  <a:pt x="1308972" y="2735576"/>
                </a:cubicBezTo>
                <a:close/>
                <a:moveTo>
                  <a:pt x="3087837" y="2727219"/>
                </a:moveTo>
                <a:cubicBezTo>
                  <a:pt x="3085620" y="2727219"/>
                  <a:pt x="3083422" y="2727882"/>
                  <a:pt x="3081550" y="2729179"/>
                </a:cubicBezTo>
                <a:cubicBezTo>
                  <a:pt x="3075165" y="2733587"/>
                  <a:pt x="3068138" y="2736914"/>
                  <a:pt x="3060665" y="2739069"/>
                </a:cubicBezTo>
                <a:cubicBezTo>
                  <a:pt x="3057268" y="2740045"/>
                  <a:pt x="3054549" y="2742592"/>
                  <a:pt x="3053334" y="2745911"/>
                </a:cubicBezTo>
                <a:cubicBezTo>
                  <a:pt x="3052125" y="2749231"/>
                  <a:pt x="3052571" y="2752927"/>
                  <a:pt x="3054534" y="2755864"/>
                </a:cubicBezTo>
                <a:cubicBezTo>
                  <a:pt x="3058942" y="2762441"/>
                  <a:pt x="3062196" y="2769666"/>
                  <a:pt x="3064208" y="2777317"/>
                </a:cubicBezTo>
                <a:cubicBezTo>
                  <a:pt x="3065121" y="2780805"/>
                  <a:pt x="3067677" y="2783629"/>
                  <a:pt x="3071053" y="2784885"/>
                </a:cubicBezTo>
                <a:cubicBezTo>
                  <a:pt x="3072305" y="2785345"/>
                  <a:pt x="3073613" y="2785576"/>
                  <a:pt x="3074914" y="2785576"/>
                </a:cubicBezTo>
                <a:cubicBezTo>
                  <a:pt x="3077121" y="2785576"/>
                  <a:pt x="3079307" y="2784920"/>
                  <a:pt x="3081177" y="2783636"/>
                </a:cubicBezTo>
                <a:cubicBezTo>
                  <a:pt x="3087722" y="2779144"/>
                  <a:pt x="3094938" y="2775831"/>
                  <a:pt x="3102623" y="2773795"/>
                </a:cubicBezTo>
                <a:cubicBezTo>
                  <a:pt x="3106138" y="2772868"/>
                  <a:pt x="3108974" y="2770266"/>
                  <a:pt x="3110204" y="2766842"/>
                </a:cubicBezTo>
                <a:cubicBezTo>
                  <a:pt x="3111436" y="2763424"/>
                  <a:pt x="3110908" y="2759610"/>
                  <a:pt x="3108789" y="2756652"/>
                </a:cubicBezTo>
                <a:cubicBezTo>
                  <a:pt x="3104144" y="2750159"/>
                  <a:pt x="3100678" y="2742961"/>
                  <a:pt x="3098484" y="2735261"/>
                </a:cubicBezTo>
                <a:cubicBezTo>
                  <a:pt x="3097507" y="2731830"/>
                  <a:pt x="3094937" y="2729075"/>
                  <a:pt x="3091579" y="2727868"/>
                </a:cubicBezTo>
                <a:cubicBezTo>
                  <a:pt x="3090362" y="2727436"/>
                  <a:pt x="3089096" y="2727219"/>
                  <a:pt x="3087837" y="2727219"/>
                </a:cubicBezTo>
                <a:close/>
                <a:moveTo>
                  <a:pt x="2664133" y="2721962"/>
                </a:moveTo>
                <a:cubicBezTo>
                  <a:pt x="2662146" y="2721962"/>
                  <a:pt x="2660164" y="2722499"/>
                  <a:pt x="2658421" y="2723545"/>
                </a:cubicBezTo>
                <a:cubicBezTo>
                  <a:pt x="2653895" y="2726273"/>
                  <a:pt x="2649065" y="2728525"/>
                  <a:pt x="2644067" y="2730234"/>
                </a:cubicBezTo>
                <a:cubicBezTo>
                  <a:pt x="2640932" y="2731308"/>
                  <a:pt x="2638443" y="2733734"/>
                  <a:pt x="2637281" y="2736838"/>
                </a:cubicBezTo>
                <a:cubicBezTo>
                  <a:pt x="2636124" y="2739943"/>
                  <a:pt x="2636417" y="2743401"/>
                  <a:pt x="2638080" y="2746268"/>
                </a:cubicBezTo>
                <a:cubicBezTo>
                  <a:pt x="2640709" y="2750795"/>
                  <a:pt x="2642875" y="2755627"/>
                  <a:pt x="2644521" y="2760622"/>
                </a:cubicBezTo>
                <a:cubicBezTo>
                  <a:pt x="2645574" y="2763816"/>
                  <a:pt x="2648029" y="2766361"/>
                  <a:pt x="2651189" y="2767533"/>
                </a:cubicBezTo>
                <a:cubicBezTo>
                  <a:pt x="2652434" y="2767994"/>
                  <a:pt x="2653738" y="2768225"/>
                  <a:pt x="2655035" y="2768225"/>
                </a:cubicBezTo>
                <a:cubicBezTo>
                  <a:pt x="2657026" y="2768225"/>
                  <a:pt x="2659004" y="2767686"/>
                  <a:pt x="2660751" y="2766633"/>
                </a:cubicBezTo>
                <a:cubicBezTo>
                  <a:pt x="2665385" y="2763845"/>
                  <a:pt x="2670348" y="2761549"/>
                  <a:pt x="2675498" y="2759819"/>
                </a:cubicBezTo>
                <a:cubicBezTo>
                  <a:pt x="2678699" y="2758738"/>
                  <a:pt x="2681234" y="2756263"/>
                  <a:pt x="2682382" y="2753082"/>
                </a:cubicBezTo>
                <a:cubicBezTo>
                  <a:pt x="2683533" y="2749908"/>
                  <a:pt x="2683167" y="2746379"/>
                  <a:pt x="2681391" y="2743506"/>
                </a:cubicBezTo>
                <a:lnTo>
                  <a:pt x="2681391" y="2743505"/>
                </a:lnTo>
                <a:cubicBezTo>
                  <a:pt x="2678633" y="2739041"/>
                  <a:pt x="2676335" y="2734258"/>
                  <a:pt x="2674553" y="2729291"/>
                </a:cubicBezTo>
                <a:cubicBezTo>
                  <a:pt x="2673434" y="2726174"/>
                  <a:pt x="2670972" y="2723712"/>
                  <a:pt x="2667847" y="2722603"/>
                </a:cubicBezTo>
                <a:cubicBezTo>
                  <a:pt x="2666641" y="2722171"/>
                  <a:pt x="2665385" y="2721962"/>
                  <a:pt x="2664133" y="2721962"/>
                </a:cubicBezTo>
                <a:close/>
                <a:moveTo>
                  <a:pt x="2152115" y="2721619"/>
                </a:moveTo>
                <a:cubicBezTo>
                  <a:pt x="2160994" y="2721619"/>
                  <a:pt x="2169771" y="2723985"/>
                  <a:pt x="2177506" y="2728448"/>
                </a:cubicBezTo>
                <a:cubicBezTo>
                  <a:pt x="2201797" y="2742473"/>
                  <a:pt x="2210153" y="2773656"/>
                  <a:pt x="2196128" y="2797948"/>
                </a:cubicBezTo>
                <a:cubicBezTo>
                  <a:pt x="2187064" y="2813648"/>
                  <a:pt x="2170165" y="2823399"/>
                  <a:pt x="2152021" y="2823399"/>
                </a:cubicBezTo>
                <a:cubicBezTo>
                  <a:pt x="2143139" y="2823399"/>
                  <a:pt x="2134358" y="2821033"/>
                  <a:pt x="2126627" y="2816570"/>
                </a:cubicBezTo>
                <a:cubicBezTo>
                  <a:pt x="2114859" y="2809776"/>
                  <a:pt x="2106440" y="2798807"/>
                  <a:pt x="2102922" y="2785672"/>
                </a:cubicBezTo>
                <a:cubicBezTo>
                  <a:pt x="2099403" y="2772548"/>
                  <a:pt x="2101209" y="2758836"/>
                  <a:pt x="2108006" y="2747069"/>
                </a:cubicBezTo>
                <a:cubicBezTo>
                  <a:pt x="2117069" y="2731369"/>
                  <a:pt x="2133971" y="2721619"/>
                  <a:pt x="2152115" y="2721619"/>
                </a:cubicBezTo>
                <a:close/>
                <a:moveTo>
                  <a:pt x="3713032" y="2709643"/>
                </a:moveTo>
                <a:lnTo>
                  <a:pt x="3716753" y="2710644"/>
                </a:lnTo>
                <a:lnTo>
                  <a:pt x="3716753" y="2835271"/>
                </a:lnTo>
                <a:lnTo>
                  <a:pt x="3712918" y="2836301"/>
                </a:lnTo>
                <a:cubicBezTo>
                  <a:pt x="3701870" y="2836301"/>
                  <a:pt x="3690945" y="2833364"/>
                  <a:pt x="3681313" y="2827805"/>
                </a:cubicBezTo>
                <a:lnTo>
                  <a:pt x="3681312" y="2827805"/>
                </a:lnTo>
                <a:cubicBezTo>
                  <a:pt x="3651085" y="2810348"/>
                  <a:pt x="3640687" y="2771550"/>
                  <a:pt x="3658140" y="2741315"/>
                </a:cubicBezTo>
                <a:cubicBezTo>
                  <a:pt x="3669418" y="2721779"/>
                  <a:pt x="3690452" y="2709643"/>
                  <a:pt x="3713032" y="2709643"/>
                </a:cubicBezTo>
                <a:close/>
                <a:moveTo>
                  <a:pt x="44305" y="2699678"/>
                </a:moveTo>
                <a:cubicBezTo>
                  <a:pt x="46962" y="2699678"/>
                  <a:pt x="49595" y="2700389"/>
                  <a:pt x="51917" y="2701721"/>
                </a:cubicBezTo>
                <a:cubicBezTo>
                  <a:pt x="59184" y="2705920"/>
                  <a:pt x="61688" y="2715266"/>
                  <a:pt x="57487" y="2722539"/>
                </a:cubicBezTo>
                <a:cubicBezTo>
                  <a:pt x="54774" y="2727241"/>
                  <a:pt x="49714" y="2730163"/>
                  <a:pt x="44284" y="2730171"/>
                </a:cubicBezTo>
                <a:cubicBezTo>
                  <a:pt x="41616" y="2730163"/>
                  <a:pt x="38980" y="2729451"/>
                  <a:pt x="36661" y="2728112"/>
                </a:cubicBezTo>
                <a:cubicBezTo>
                  <a:pt x="33139" y="2726083"/>
                  <a:pt x="30617" y="2722797"/>
                  <a:pt x="29564" y="2718864"/>
                </a:cubicBezTo>
                <a:cubicBezTo>
                  <a:pt x="28511" y="2714931"/>
                  <a:pt x="29051" y="2710823"/>
                  <a:pt x="31088" y="2707301"/>
                </a:cubicBezTo>
                <a:cubicBezTo>
                  <a:pt x="33805" y="2702601"/>
                  <a:pt x="38868" y="2699678"/>
                  <a:pt x="44305" y="2699678"/>
                </a:cubicBezTo>
                <a:close/>
                <a:moveTo>
                  <a:pt x="248370" y="2694797"/>
                </a:moveTo>
                <a:cubicBezTo>
                  <a:pt x="246766" y="2694797"/>
                  <a:pt x="245162" y="2695144"/>
                  <a:pt x="243673" y="2695842"/>
                </a:cubicBezTo>
                <a:cubicBezTo>
                  <a:pt x="234756" y="2700020"/>
                  <a:pt x="224877" y="2702230"/>
                  <a:pt x="215102" y="2702230"/>
                </a:cubicBezTo>
                <a:cubicBezTo>
                  <a:pt x="215102" y="2702230"/>
                  <a:pt x="212842" y="2702195"/>
                  <a:pt x="212741" y="2702195"/>
                </a:cubicBezTo>
                <a:cubicBezTo>
                  <a:pt x="208232" y="2702195"/>
                  <a:pt x="204158" y="2704937"/>
                  <a:pt x="202471" y="2709142"/>
                </a:cubicBezTo>
                <a:cubicBezTo>
                  <a:pt x="200748" y="2713440"/>
                  <a:pt x="201878" y="2718355"/>
                  <a:pt x="205310" y="2721466"/>
                </a:cubicBezTo>
                <a:cubicBezTo>
                  <a:pt x="212002" y="2727535"/>
                  <a:pt x="217037" y="2735256"/>
                  <a:pt x="219869" y="2743792"/>
                </a:cubicBezTo>
                <a:cubicBezTo>
                  <a:pt x="221072" y="2747411"/>
                  <a:pt x="224057" y="2750159"/>
                  <a:pt x="227768" y="2751059"/>
                </a:cubicBezTo>
                <a:cubicBezTo>
                  <a:pt x="228629" y="2751276"/>
                  <a:pt x="229508" y="2751372"/>
                  <a:pt x="230376" y="2751372"/>
                </a:cubicBezTo>
                <a:cubicBezTo>
                  <a:pt x="233236" y="2751372"/>
                  <a:pt x="236022" y="2750264"/>
                  <a:pt x="238118" y="2748221"/>
                </a:cubicBezTo>
                <a:cubicBezTo>
                  <a:pt x="244430" y="2742042"/>
                  <a:pt x="251697" y="2736963"/>
                  <a:pt x="259714" y="2733121"/>
                </a:cubicBezTo>
                <a:cubicBezTo>
                  <a:pt x="262381" y="2731845"/>
                  <a:pt x="264425" y="2729549"/>
                  <a:pt x="265391" y="2726752"/>
                </a:cubicBezTo>
                <a:cubicBezTo>
                  <a:pt x="266357" y="2723956"/>
                  <a:pt x="266165" y="2720888"/>
                  <a:pt x="264854" y="2718238"/>
                </a:cubicBezTo>
                <a:cubicBezTo>
                  <a:pt x="262437" y="2713348"/>
                  <a:pt x="260485" y="2708200"/>
                  <a:pt x="259048" y="2702950"/>
                </a:cubicBezTo>
                <a:cubicBezTo>
                  <a:pt x="258186" y="2699796"/>
                  <a:pt x="255979" y="2697189"/>
                  <a:pt x="253015" y="2695815"/>
                </a:cubicBezTo>
                <a:cubicBezTo>
                  <a:pt x="251540" y="2695138"/>
                  <a:pt x="249957" y="2694797"/>
                  <a:pt x="248370" y="2694797"/>
                </a:cubicBezTo>
                <a:close/>
                <a:moveTo>
                  <a:pt x="3386210" y="2688170"/>
                </a:moveTo>
                <a:cubicBezTo>
                  <a:pt x="3383786" y="2688170"/>
                  <a:pt x="3381391" y="2688964"/>
                  <a:pt x="3379421" y="2690500"/>
                </a:cubicBezTo>
                <a:cubicBezTo>
                  <a:pt x="3371547" y="2696610"/>
                  <a:pt x="3362267" y="2701052"/>
                  <a:pt x="3352587" y="2703326"/>
                </a:cubicBezTo>
                <a:cubicBezTo>
                  <a:pt x="3348960" y="2704176"/>
                  <a:pt x="3346002" y="2706799"/>
                  <a:pt x="3344723" y="2710300"/>
                </a:cubicBezTo>
                <a:cubicBezTo>
                  <a:pt x="3343446" y="2713802"/>
                  <a:pt x="3344015" y="2717714"/>
                  <a:pt x="3346240" y="2720706"/>
                </a:cubicBezTo>
                <a:cubicBezTo>
                  <a:pt x="3352102" y="2728594"/>
                  <a:pt x="3356265" y="2737843"/>
                  <a:pt x="3358277" y="2747460"/>
                </a:cubicBezTo>
                <a:cubicBezTo>
                  <a:pt x="3359055" y="2751184"/>
                  <a:pt x="3361691" y="2754246"/>
                  <a:pt x="3365258" y="2755570"/>
                </a:cubicBezTo>
                <a:cubicBezTo>
                  <a:pt x="3366510" y="2756038"/>
                  <a:pt x="3367814" y="2756262"/>
                  <a:pt x="3369112" y="2756262"/>
                </a:cubicBezTo>
                <a:cubicBezTo>
                  <a:pt x="3371507" y="2756262"/>
                  <a:pt x="3373879" y="2755488"/>
                  <a:pt x="3375839" y="2753982"/>
                </a:cubicBezTo>
                <a:cubicBezTo>
                  <a:pt x="3383943" y="2747780"/>
                  <a:pt x="3393512" y="2743442"/>
                  <a:pt x="3403514" y="2741427"/>
                </a:cubicBezTo>
                <a:cubicBezTo>
                  <a:pt x="3407304" y="2740668"/>
                  <a:pt x="3410422" y="2737982"/>
                  <a:pt x="3411737" y="2734348"/>
                </a:cubicBezTo>
                <a:cubicBezTo>
                  <a:pt x="3413055" y="2730715"/>
                  <a:pt x="3412382" y="2726655"/>
                  <a:pt x="3409962" y="2723643"/>
                </a:cubicBezTo>
                <a:lnTo>
                  <a:pt x="3409962" y="2723641"/>
                </a:lnTo>
                <a:cubicBezTo>
                  <a:pt x="3403699" y="2715845"/>
                  <a:pt x="3399218" y="2706555"/>
                  <a:pt x="3397007" y="2696791"/>
                </a:cubicBezTo>
                <a:cubicBezTo>
                  <a:pt x="3396170" y="2693100"/>
                  <a:pt x="3393506" y="2690094"/>
                  <a:pt x="3389942" y="2688819"/>
                </a:cubicBezTo>
                <a:cubicBezTo>
                  <a:pt x="3388729" y="2688380"/>
                  <a:pt x="3387466" y="2688170"/>
                  <a:pt x="3386210" y="2688170"/>
                </a:cubicBezTo>
                <a:close/>
                <a:moveTo>
                  <a:pt x="2961810" y="2683775"/>
                </a:moveTo>
                <a:cubicBezTo>
                  <a:pt x="2959665" y="2683775"/>
                  <a:pt x="2957535" y="2684396"/>
                  <a:pt x="2955700" y="2685616"/>
                </a:cubicBezTo>
                <a:cubicBezTo>
                  <a:pt x="2950071" y="2689334"/>
                  <a:pt x="2943955" y="2692256"/>
                  <a:pt x="2937514" y="2694286"/>
                </a:cubicBezTo>
                <a:cubicBezTo>
                  <a:pt x="2934232" y="2695325"/>
                  <a:pt x="2931621" y="2697822"/>
                  <a:pt x="2930442" y="2701058"/>
                </a:cubicBezTo>
                <a:cubicBezTo>
                  <a:pt x="2929266" y="2704286"/>
                  <a:pt x="2929657" y="2707887"/>
                  <a:pt x="2931506" y="2710787"/>
                </a:cubicBezTo>
                <a:cubicBezTo>
                  <a:pt x="2935174" y="2716555"/>
                  <a:pt x="2938009" y="2722819"/>
                  <a:pt x="2939934" y="2729395"/>
                </a:cubicBezTo>
                <a:cubicBezTo>
                  <a:pt x="2940914" y="2732743"/>
                  <a:pt x="2943411" y="2735435"/>
                  <a:pt x="2946678" y="2736655"/>
                </a:cubicBezTo>
                <a:cubicBezTo>
                  <a:pt x="2947938" y="2737129"/>
                  <a:pt x="2949252" y="2737359"/>
                  <a:pt x="2950560" y="2737359"/>
                </a:cubicBezTo>
                <a:cubicBezTo>
                  <a:pt x="2952652" y="2737359"/>
                  <a:pt x="2954727" y="2736767"/>
                  <a:pt x="2956533" y="2735609"/>
                </a:cubicBezTo>
                <a:lnTo>
                  <a:pt x="2956533" y="2735610"/>
                </a:lnTo>
                <a:cubicBezTo>
                  <a:pt x="2962325" y="2731901"/>
                  <a:pt x="2968634" y="2729034"/>
                  <a:pt x="2975274" y="2727087"/>
                </a:cubicBezTo>
                <a:cubicBezTo>
                  <a:pt x="2978663" y="2726104"/>
                  <a:pt x="2981376" y="2723551"/>
                  <a:pt x="2982576" y="2720239"/>
                </a:cubicBezTo>
                <a:cubicBezTo>
                  <a:pt x="2983779" y="2716918"/>
                  <a:pt x="2983330" y="2713222"/>
                  <a:pt x="2981359" y="2710293"/>
                </a:cubicBezTo>
                <a:cubicBezTo>
                  <a:pt x="2977488" y="2704525"/>
                  <a:pt x="2974465" y="2698212"/>
                  <a:pt x="2972372" y="2691538"/>
                </a:cubicBezTo>
                <a:cubicBezTo>
                  <a:pt x="2971334" y="2688219"/>
                  <a:pt x="2968794" y="2685574"/>
                  <a:pt x="2965516" y="2684410"/>
                </a:cubicBezTo>
                <a:cubicBezTo>
                  <a:pt x="2964310" y="2683984"/>
                  <a:pt x="2963058" y="2683775"/>
                  <a:pt x="2961810" y="2683775"/>
                </a:cubicBezTo>
                <a:close/>
                <a:moveTo>
                  <a:pt x="2026796" y="2682737"/>
                </a:moveTo>
                <a:cubicBezTo>
                  <a:pt x="2034499" y="2682737"/>
                  <a:pt x="2042119" y="2684788"/>
                  <a:pt x="2048831" y="2688658"/>
                </a:cubicBezTo>
                <a:cubicBezTo>
                  <a:pt x="2069912" y="2700835"/>
                  <a:pt x="2077165" y="2727897"/>
                  <a:pt x="2064991" y="2748973"/>
                </a:cubicBezTo>
                <a:cubicBezTo>
                  <a:pt x="2057128" y="2762601"/>
                  <a:pt x="2042457" y="2771062"/>
                  <a:pt x="2026708" y="2771062"/>
                </a:cubicBezTo>
                <a:cubicBezTo>
                  <a:pt x="2019005" y="2771062"/>
                  <a:pt x="2011385" y="2769012"/>
                  <a:pt x="2004673" y="2765140"/>
                </a:cubicBezTo>
                <a:cubicBezTo>
                  <a:pt x="1983596" y="2752963"/>
                  <a:pt x="1976343" y="2725901"/>
                  <a:pt x="1988513" y="2704819"/>
                </a:cubicBezTo>
                <a:cubicBezTo>
                  <a:pt x="1996377" y="2691198"/>
                  <a:pt x="2011048" y="2682737"/>
                  <a:pt x="2026796" y="2682737"/>
                </a:cubicBezTo>
                <a:close/>
                <a:moveTo>
                  <a:pt x="2538004" y="2678336"/>
                </a:moveTo>
                <a:cubicBezTo>
                  <a:pt x="2536083" y="2678336"/>
                  <a:pt x="2534172" y="2678838"/>
                  <a:pt x="2532470" y="2679815"/>
                </a:cubicBezTo>
                <a:cubicBezTo>
                  <a:pt x="2528477" y="2682122"/>
                  <a:pt x="2524250" y="2684083"/>
                  <a:pt x="2519909" y="2685639"/>
                </a:cubicBezTo>
                <a:cubicBezTo>
                  <a:pt x="2516840" y="2686740"/>
                  <a:pt x="2514413" y="2689132"/>
                  <a:pt x="2513273" y="2692187"/>
                </a:cubicBezTo>
                <a:cubicBezTo>
                  <a:pt x="2512132" y="2695242"/>
                  <a:pt x="2512397" y="2698639"/>
                  <a:pt x="2513995" y="2701484"/>
                </a:cubicBezTo>
                <a:cubicBezTo>
                  <a:pt x="2516184" y="2705383"/>
                  <a:pt x="2518040" y="2709512"/>
                  <a:pt x="2519508" y="2713753"/>
                </a:cubicBezTo>
                <a:cubicBezTo>
                  <a:pt x="2520589" y="2716891"/>
                  <a:pt x="2523027" y="2719382"/>
                  <a:pt x="2526141" y="2720525"/>
                </a:cubicBezTo>
                <a:cubicBezTo>
                  <a:pt x="2527382" y="2720985"/>
                  <a:pt x="2528676" y="2721207"/>
                  <a:pt x="2529970" y="2721207"/>
                </a:cubicBezTo>
                <a:cubicBezTo>
                  <a:pt x="2531919" y="2721207"/>
                  <a:pt x="2533861" y="2720691"/>
                  <a:pt x="2535584" y="2719681"/>
                </a:cubicBezTo>
                <a:cubicBezTo>
                  <a:pt x="2539629" y="2717296"/>
                  <a:pt x="2543939" y="2715286"/>
                  <a:pt x="2548396" y="2713710"/>
                </a:cubicBezTo>
                <a:cubicBezTo>
                  <a:pt x="2551520" y="2712601"/>
                  <a:pt x="2553982" y="2710146"/>
                  <a:pt x="2555108" y="2707030"/>
                </a:cubicBezTo>
                <a:cubicBezTo>
                  <a:pt x="2556231" y="2703912"/>
                  <a:pt x="2555897" y="2700446"/>
                  <a:pt x="2554195" y="2697599"/>
                </a:cubicBezTo>
                <a:cubicBezTo>
                  <a:pt x="2551901" y="2693757"/>
                  <a:pt x="2549938" y="2689683"/>
                  <a:pt x="2548365" y="2685507"/>
                </a:cubicBezTo>
                <a:cubicBezTo>
                  <a:pt x="2547221" y="2682465"/>
                  <a:pt x="2544794" y="2680079"/>
                  <a:pt x="2541736" y="2678985"/>
                </a:cubicBezTo>
                <a:cubicBezTo>
                  <a:pt x="2540522" y="2678545"/>
                  <a:pt x="2539263" y="2678336"/>
                  <a:pt x="2538004" y="2678336"/>
                </a:cubicBezTo>
                <a:close/>
                <a:moveTo>
                  <a:pt x="3587726" y="2662016"/>
                </a:moveTo>
                <a:cubicBezTo>
                  <a:pt x="3599122" y="2662016"/>
                  <a:pt x="3610396" y="2665043"/>
                  <a:pt x="3620331" y="2670776"/>
                </a:cubicBezTo>
                <a:cubicBezTo>
                  <a:pt x="3651524" y="2688792"/>
                  <a:pt x="3662251" y="2728831"/>
                  <a:pt x="3644240" y="2760029"/>
                </a:cubicBezTo>
                <a:cubicBezTo>
                  <a:pt x="3632603" y="2780184"/>
                  <a:pt x="3610899" y="2792704"/>
                  <a:pt x="3587594" y="2792704"/>
                </a:cubicBezTo>
                <a:cubicBezTo>
                  <a:pt x="3576197" y="2792704"/>
                  <a:pt x="3564923" y="2789676"/>
                  <a:pt x="3554988" y="2783944"/>
                </a:cubicBezTo>
                <a:lnTo>
                  <a:pt x="3554988" y="2783942"/>
                </a:lnTo>
                <a:cubicBezTo>
                  <a:pt x="3523798" y="2765928"/>
                  <a:pt x="3513071" y="2725887"/>
                  <a:pt x="3531079" y="2694683"/>
                </a:cubicBezTo>
                <a:cubicBezTo>
                  <a:pt x="3542716" y="2674534"/>
                  <a:pt x="3564421" y="2662016"/>
                  <a:pt x="3587726" y="2662016"/>
                </a:cubicBezTo>
                <a:close/>
                <a:moveTo>
                  <a:pt x="1183686" y="2656005"/>
                </a:moveTo>
                <a:cubicBezTo>
                  <a:pt x="1192042" y="2656005"/>
                  <a:pt x="1200300" y="2658221"/>
                  <a:pt x="1207567" y="2662420"/>
                </a:cubicBezTo>
                <a:cubicBezTo>
                  <a:pt x="1230415" y="2675617"/>
                  <a:pt x="1238272" y="2704937"/>
                  <a:pt x="1225080" y="2727785"/>
                </a:cubicBezTo>
                <a:cubicBezTo>
                  <a:pt x="1216557" y="2742556"/>
                  <a:pt x="1200662" y="2751727"/>
                  <a:pt x="1183596" y="2751727"/>
                </a:cubicBezTo>
                <a:cubicBezTo>
                  <a:pt x="1175244" y="2751727"/>
                  <a:pt x="1166987" y="2749510"/>
                  <a:pt x="1159712" y="2745304"/>
                </a:cubicBezTo>
                <a:cubicBezTo>
                  <a:pt x="1136864" y="2732109"/>
                  <a:pt x="1129007" y="2702789"/>
                  <a:pt x="1142200" y="2679941"/>
                </a:cubicBezTo>
                <a:lnTo>
                  <a:pt x="1142199" y="2679941"/>
                </a:lnTo>
                <a:cubicBezTo>
                  <a:pt x="1150722" y="2665177"/>
                  <a:pt x="1166620" y="2656005"/>
                  <a:pt x="1183686" y="2656005"/>
                </a:cubicBezTo>
                <a:close/>
                <a:moveTo>
                  <a:pt x="3259617" y="2645272"/>
                </a:moveTo>
                <a:cubicBezTo>
                  <a:pt x="3257312" y="2645272"/>
                  <a:pt x="3255028" y="2645990"/>
                  <a:pt x="3253114" y="2647384"/>
                </a:cubicBezTo>
                <a:cubicBezTo>
                  <a:pt x="3246087" y="2652482"/>
                  <a:pt x="3238276" y="2656220"/>
                  <a:pt x="3229888" y="2658487"/>
                </a:cubicBezTo>
                <a:cubicBezTo>
                  <a:pt x="3226405" y="2659429"/>
                  <a:pt x="3223597" y="2662010"/>
                  <a:pt x="3222370" y="2665399"/>
                </a:cubicBezTo>
                <a:cubicBezTo>
                  <a:pt x="3221139" y="2668789"/>
                  <a:pt x="3221638" y="2672569"/>
                  <a:pt x="3223709" y="2675526"/>
                </a:cubicBezTo>
                <a:cubicBezTo>
                  <a:pt x="3228786" y="2682772"/>
                  <a:pt x="3232410" y="2690822"/>
                  <a:pt x="3234474" y="2699441"/>
                </a:cubicBezTo>
                <a:cubicBezTo>
                  <a:pt x="3235332" y="2703019"/>
                  <a:pt x="3237909" y="2705936"/>
                  <a:pt x="3241355" y="2707225"/>
                </a:cubicBezTo>
                <a:cubicBezTo>
                  <a:pt x="3242614" y="2707699"/>
                  <a:pt x="3243931" y="2707930"/>
                  <a:pt x="3245239" y="2707930"/>
                </a:cubicBezTo>
                <a:cubicBezTo>
                  <a:pt x="3247510" y="2707930"/>
                  <a:pt x="3249758" y="2707231"/>
                  <a:pt x="3251659" y="2705878"/>
                </a:cubicBezTo>
                <a:lnTo>
                  <a:pt x="3251660" y="2705878"/>
                </a:lnTo>
                <a:cubicBezTo>
                  <a:pt x="3258916" y="2700710"/>
                  <a:pt x="3266990" y="2697041"/>
                  <a:pt x="3275662" y="2694976"/>
                </a:cubicBezTo>
                <a:cubicBezTo>
                  <a:pt x="3279292" y="2694111"/>
                  <a:pt x="3282242" y="2691475"/>
                  <a:pt x="3283508" y="2687967"/>
                </a:cubicBezTo>
                <a:cubicBezTo>
                  <a:pt x="3284773" y="2684459"/>
                  <a:pt x="3284188" y="2680547"/>
                  <a:pt x="3281949" y="2677562"/>
                </a:cubicBezTo>
                <a:cubicBezTo>
                  <a:pt x="3276533" y="2670351"/>
                  <a:pt x="3272620" y="2662260"/>
                  <a:pt x="3270323" y="2653521"/>
                </a:cubicBezTo>
                <a:cubicBezTo>
                  <a:pt x="3269391" y="2649985"/>
                  <a:pt x="3266780" y="2647140"/>
                  <a:pt x="3263338" y="2645912"/>
                </a:cubicBezTo>
                <a:cubicBezTo>
                  <a:pt x="3262128" y="2645480"/>
                  <a:pt x="3260869" y="2645272"/>
                  <a:pt x="3259617" y="2645272"/>
                </a:cubicBezTo>
                <a:close/>
                <a:moveTo>
                  <a:pt x="1901475" y="2644188"/>
                </a:moveTo>
                <a:cubicBezTo>
                  <a:pt x="1907947" y="2644188"/>
                  <a:pt x="1914350" y="2645911"/>
                  <a:pt x="1919992" y="2649161"/>
                </a:cubicBezTo>
                <a:cubicBezTo>
                  <a:pt x="1937693" y="2659386"/>
                  <a:pt x="1943785" y="2682122"/>
                  <a:pt x="1933561" y="2699830"/>
                </a:cubicBezTo>
                <a:cubicBezTo>
                  <a:pt x="1926953" y="2711275"/>
                  <a:pt x="1914633" y="2718390"/>
                  <a:pt x="1901406" y="2718390"/>
                </a:cubicBezTo>
                <a:cubicBezTo>
                  <a:pt x="1894936" y="2718390"/>
                  <a:pt x="1888534" y="2716666"/>
                  <a:pt x="1882888" y="2713403"/>
                </a:cubicBezTo>
                <a:cubicBezTo>
                  <a:pt x="1874307" y="2708458"/>
                  <a:pt x="1868172" y="2700459"/>
                  <a:pt x="1865606" y="2690889"/>
                </a:cubicBezTo>
                <a:cubicBezTo>
                  <a:pt x="1863042" y="2681313"/>
                  <a:pt x="1864360" y="2671320"/>
                  <a:pt x="1869312" y="2662748"/>
                </a:cubicBezTo>
                <a:cubicBezTo>
                  <a:pt x="1875921" y="2651303"/>
                  <a:pt x="1888241" y="2644188"/>
                  <a:pt x="1901475" y="2644188"/>
                </a:cubicBezTo>
                <a:close/>
                <a:moveTo>
                  <a:pt x="2835729" y="2640158"/>
                </a:moveTo>
                <a:cubicBezTo>
                  <a:pt x="2833665" y="2640158"/>
                  <a:pt x="2831618" y="2640730"/>
                  <a:pt x="2829829" y="2641861"/>
                </a:cubicBezTo>
                <a:cubicBezTo>
                  <a:pt x="2824859" y="2644992"/>
                  <a:pt x="2819524" y="2647529"/>
                  <a:pt x="2813969" y="2649407"/>
                </a:cubicBezTo>
                <a:cubicBezTo>
                  <a:pt x="2810785" y="2650488"/>
                  <a:pt x="2808264" y="2652950"/>
                  <a:pt x="2807116" y="2656101"/>
                </a:cubicBezTo>
                <a:cubicBezTo>
                  <a:pt x="2805966" y="2659261"/>
                  <a:pt x="2806311" y="2662769"/>
                  <a:pt x="2808051" y="2665642"/>
                </a:cubicBezTo>
                <a:cubicBezTo>
                  <a:pt x="2811102" y="2670664"/>
                  <a:pt x="2813557" y="2676049"/>
                  <a:pt x="2815354" y="2681641"/>
                </a:cubicBezTo>
                <a:cubicBezTo>
                  <a:pt x="2816396" y="2684877"/>
                  <a:pt x="2818865" y="2687458"/>
                  <a:pt x="2822053" y="2688636"/>
                </a:cubicBezTo>
                <a:cubicBezTo>
                  <a:pt x="2823297" y="2689103"/>
                  <a:pt x="2824598" y="2689327"/>
                  <a:pt x="2825896" y="2689327"/>
                </a:cubicBezTo>
                <a:cubicBezTo>
                  <a:pt x="2827918" y="2689327"/>
                  <a:pt x="2829927" y="2688777"/>
                  <a:pt x="2831691" y="2687688"/>
                </a:cubicBezTo>
                <a:lnTo>
                  <a:pt x="2831691" y="2687689"/>
                </a:lnTo>
                <a:cubicBezTo>
                  <a:pt x="2836762" y="2684571"/>
                  <a:pt x="2842212" y="2682081"/>
                  <a:pt x="2847893" y="2680275"/>
                </a:cubicBezTo>
                <a:cubicBezTo>
                  <a:pt x="2851164" y="2679229"/>
                  <a:pt x="2853769" y="2676725"/>
                  <a:pt x="2854940" y="2673496"/>
                </a:cubicBezTo>
                <a:cubicBezTo>
                  <a:pt x="2856111" y="2670268"/>
                  <a:pt x="2855718" y="2666676"/>
                  <a:pt x="2853873" y="2663780"/>
                </a:cubicBezTo>
                <a:cubicBezTo>
                  <a:pt x="2850686" y="2658773"/>
                  <a:pt x="2848115" y="2653375"/>
                  <a:pt x="2846229" y="2647718"/>
                </a:cubicBezTo>
                <a:cubicBezTo>
                  <a:pt x="2845151" y="2644497"/>
                  <a:pt x="2842655" y="2641943"/>
                  <a:pt x="2839454" y="2640800"/>
                </a:cubicBezTo>
                <a:cubicBezTo>
                  <a:pt x="2838244" y="2640368"/>
                  <a:pt x="2836985" y="2640158"/>
                  <a:pt x="2835729" y="2640158"/>
                </a:cubicBezTo>
                <a:close/>
                <a:moveTo>
                  <a:pt x="2412064" y="2634607"/>
                </a:moveTo>
                <a:cubicBezTo>
                  <a:pt x="2410195" y="2634607"/>
                  <a:pt x="2408336" y="2635080"/>
                  <a:pt x="2406669" y="2636008"/>
                </a:cubicBezTo>
                <a:cubicBezTo>
                  <a:pt x="2403192" y="2637947"/>
                  <a:pt x="2399520" y="2639641"/>
                  <a:pt x="2395754" y="2641050"/>
                </a:cubicBezTo>
                <a:cubicBezTo>
                  <a:pt x="2392755" y="2642174"/>
                  <a:pt x="2390387" y="2644531"/>
                  <a:pt x="2389260" y="2647529"/>
                </a:cubicBezTo>
                <a:cubicBezTo>
                  <a:pt x="2388134" y="2650528"/>
                  <a:pt x="2388364" y="2653870"/>
                  <a:pt x="2389885" y="2656681"/>
                </a:cubicBezTo>
                <a:cubicBezTo>
                  <a:pt x="2391719" y="2660076"/>
                  <a:pt x="2393306" y="2663641"/>
                  <a:pt x="2394603" y="2667282"/>
                </a:cubicBezTo>
                <a:cubicBezTo>
                  <a:pt x="2395705" y="2670378"/>
                  <a:pt x="2398131" y="2672826"/>
                  <a:pt x="2401218" y="2673956"/>
                </a:cubicBezTo>
                <a:cubicBezTo>
                  <a:pt x="2402453" y="2674409"/>
                  <a:pt x="2403743" y="2674632"/>
                  <a:pt x="2405030" y="2674632"/>
                </a:cubicBezTo>
                <a:cubicBezTo>
                  <a:pt x="2406958" y="2674632"/>
                  <a:pt x="2408876" y="2674131"/>
                  <a:pt x="2410581" y="2673139"/>
                </a:cubicBezTo>
                <a:cubicBezTo>
                  <a:pt x="2414110" y="2671096"/>
                  <a:pt x="2417862" y="2669312"/>
                  <a:pt x="2421733" y="2667846"/>
                </a:cubicBezTo>
                <a:cubicBezTo>
                  <a:pt x="2424774" y="2666696"/>
                  <a:pt x="2427156" y="2664261"/>
                  <a:pt x="2428243" y="2661193"/>
                </a:cubicBezTo>
                <a:cubicBezTo>
                  <a:pt x="2429331" y="2658131"/>
                  <a:pt x="2429014" y="2654741"/>
                  <a:pt x="2427379" y="2651930"/>
                </a:cubicBezTo>
                <a:cubicBezTo>
                  <a:pt x="2425451" y="2648617"/>
                  <a:pt x="2423760" y="2645137"/>
                  <a:pt x="2422354" y="2641594"/>
                </a:cubicBezTo>
                <a:cubicBezTo>
                  <a:pt x="2421176" y="2638631"/>
                  <a:pt x="2418780" y="2636314"/>
                  <a:pt x="2415778" y="2635247"/>
                </a:cubicBezTo>
                <a:cubicBezTo>
                  <a:pt x="2414571" y="2634815"/>
                  <a:pt x="2413316" y="2634607"/>
                  <a:pt x="2412064" y="2634607"/>
                </a:cubicBezTo>
                <a:close/>
                <a:moveTo>
                  <a:pt x="3716753" y="2614031"/>
                </a:moveTo>
                <a:lnTo>
                  <a:pt x="3716753" y="2683072"/>
                </a:lnTo>
                <a:lnTo>
                  <a:pt x="3714734" y="2681305"/>
                </a:lnTo>
                <a:cubicBezTo>
                  <a:pt x="3710373" y="2675623"/>
                  <a:pt x="3707133" y="2669080"/>
                  <a:pt x="3705222" y="2661952"/>
                </a:cubicBezTo>
                <a:cubicBezTo>
                  <a:pt x="3701403" y="2647704"/>
                  <a:pt x="3703363" y="2632814"/>
                  <a:pt x="3710742" y="2620029"/>
                </a:cubicBezTo>
                <a:close/>
                <a:moveTo>
                  <a:pt x="1776152" y="2604965"/>
                </a:moveTo>
                <a:cubicBezTo>
                  <a:pt x="1781508" y="2604965"/>
                  <a:pt x="1786806" y="2606394"/>
                  <a:pt x="1791475" y="2609087"/>
                </a:cubicBezTo>
                <a:cubicBezTo>
                  <a:pt x="1798582" y="2613189"/>
                  <a:pt x="1803659" y="2619807"/>
                  <a:pt x="1805783" y="2627729"/>
                </a:cubicBezTo>
                <a:cubicBezTo>
                  <a:pt x="1807903" y="2635653"/>
                  <a:pt x="1806815" y="2643932"/>
                  <a:pt x="1802714" y="2651039"/>
                </a:cubicBezTo>
                <a:cubicBezTo>
                  <a:pt x="1797246" y="2660504"/>
                  <a:pt x="1787046" y="2666389"/>
                  <a:pt x="1776100" y="2666389"/>
                </a:cubicBezTo>
                <a:cubicBezTo>
                  <a:pt x="1770740" y="2666389"/>
                  <a:pt x="1765439" y="2664960"/>
                  <a:pt x="1760770" y="2662267"/>
                </a:cubicBezTo>
                <a:cubicBezTo>
                  <a:pt x="1753663" y="2658167"/>
                  <a:pt x="1748586" y="2651548"/>
                  <a:pt x="1746462" y="2643624"/>
                </a:cubicBezTo>
                <a:cubicBezTo>
                  <a:pt x="1744338" y="2635701"/>
                  <a:pt x="1745430" y="2627430"/>
                  <a:pt x="1749531" y="2620331"/>
                </a:cubicBezTo>
                <a:cubicBezTo>
                  <a:pt x="1755002" y="2610851"/>
                  <a:pt x="1765206" y="2604965"/>
                  <a:pt x="1776152" y="2604965"/>
                </a:cubicBezTo>
                <a:close/>
                <a:moveTo>
                  <a:pt x="3133569" y="2602225"/>
                </a:moveTo>
                <a:cubicBezTo>
                  <a:pt x="3131358" y="2602225"/>
                  <a:pt x="3129164" y="2602888"/>
                  <a:pt x="3127292" y="2604177"/>
                </a:cubicBezTo>
                <a:cubicBezTo>
                  <a:pt x="3120998" y="2608508"/>
                  <a:pt x="3114075" y="2611800"/>
                  <a:pt x="3106720" y="2613962"/>
                </a:cubicBezTo>
                <a:cubicBezTo>
                  <a:pt x="3103355" y="2614953"/>
                  <a:pt x="3100656" y="2617485"/>
                  <a:pt x="3099449" y="2620776"/>
                </a:cubicBezTo>
                <a:cubicBezTo>
                  <a:pt x="3098243" y="2624075"/>
                  <a:pt x="3098672" y="2627744"/>
                  <a:pt x="3100600" y="2630673"/>
                </a:cubicBezTo>
                <a:cubicBezTo>
                  <a:pt x="3104768" y="2636998"/>
                  <a:pt x="3107896" y="2643917"/>
                  <a:pt x="3109901" y="2651254"/>
                </a:cubicBezTo>
                <a:cubicBezTo>
                  <a:pt x="3110842" y="2654700"/>
                  <a:pt x="3113388" y="2657475"/>
                  <a:pt x="3116735" y="2658717"/>
                </a:cubicBezTo>
                <a:cubicBezTo>
                  <a:pt x="3117980" y="2659177"/>
                  <a:pt x="3119281" y="2659400"/>
                  <a:pt x="3120578" y="2659400"/>
                </a:cubicBezTo>
                <a:cubicBezTo>
                  <a:pt x="3122758" y="2659400"/>
                  <a:pt x="3124923" y="2658760"/>
                  <a:pt x="3126779" y="2657503"/>
                </a:cubicBezTo>
                <a:cubicBezTo>
                  <a:pt x="3133234" y="2653138"/>
                  <a:pt x="3140333" y="2649895"/>
                  <a:pt x="3147884" y="2647865"/>
                </a:cubicBezTo>
                <a:cubicBezTo>
                  <a:pt x="3151367" y="2646923"/>
                  <a:pt x="3154178" y="2644349"/>
                  <a:pt x="3155413" y="2640954"/>
                </a:cubicBezTo>
                <a:cubicBezTo>
                  <a:pt x="3156644" y="2637563"/>
                  <a:pt x="3156145" y="2633777"/>
                  <a:pt x="3154074" y="2630819"/>
                </a:cubicBezTo>
                <a:cubicBezTo>
                  <a:pt x="3149666" y="2624529"/>
                  <a:pt x="3146343" y="2617589"/>
                  <a:pt x="3144201" y="2610210"/>
                </a:cubicBezTo>
                <a:cubicBezTo>
                  <a:pt x="3143207" y="2606793"/>
                  <a:pt x="3140638" y="2604059"/>
                  <a:pt x="3137290" y="2602866"/>
                </a:cubicBezTo>
                <a:cubicBezTo>
                  <a:pt x="3136080" y="2602434"/>
                  <a:pt x="3134821" y="2602225"/>
                  <a:pt x="3133569" y="2602225"/>
                </a:cubicBezTo>
                <a:close/>
                <a:moveTo>
                  <a:pt x="2709817" y="2597008"/>
                </a:moveTo>
                <a:cubicBezTo>
                  <a:pt x="2707836" y="2597008"/>
                  <a:pt x="2705866" y="2597539"/>
                  <a:pt x="2704125" y="2598584"/>
                </a:cubicBezTo>
                <a:cubicBezTo>
                  <a:pt x="2699875" y="2601129"/>
                  <a:pt x="2695352" y="2603270"/>
                  <a:pt x="2690679" y="2604944"/>
                </a:cubicBezTo>
                <a:cubicBezTo>
                  <a:pt x="2687593" y="2606046"/>
                  <a:pt x="2685152" y="2608467"/>
                  <a:pt x="2684022" y="2611549"/>
                </a:cubicBezTo>
                <a:cubicBezTo>
                  <a:pt x="2682892" y="2614626"/>
                  <a:pt x="2683185" y="2618050"/>
                  <a:pt x="2684824" y="2620895"/>
                </a:cubicBezTo>
                <a:cubicBezTo>
                  <a:pt x="2687241" y="2625086"/>
                  <a:pt x="2689260" y="2629543"/>
                  <a:pt x="2690829" y="2634153"/>
                </a:cubicBezTo>
                <a:cubicBezTo>
                  <a:pt x="2691899" y="2637298"/>
                  <a:pt x="2694330" y="2639795"/>
                  <a:pt x="2697444" y="2640954"/>
                </a:cubicBezTo>
                <a:cubicBezTo>
                  <a:pt x="2698693" y="2641420"/>
                  <a:pt x="2700004" y="2641650"/>
                  <a:pt x="2701308" y="2641650"/>
                </a:cubicBezTo>
                <a:cubicBezTo>
                  <a:pt x="2703250" y="2641650"/>
                  <a:pt x="2705182" y="2641142"/>
                  <a:pt x="2706898" y="2640137"/>
                </a:cubicBezTo>
                <a:lnTo>
                  <a:pt x="2706897" y="2640137"/>
                </a:lnTo>
                <a:cubicBezTo>
                  <a:pt x="2711242" y="2637593"/>
                  <a:pt x="2715869" y="2635492"/>
                  <a:pt x="2720647" y="2633895"/>
                </a:cubicBezTo>
                <a:cubicBezTo>
                  <a:pt x="2723842" y="2632828"/>
                  <a:pt x="2726374" y="2630366"/>
                  <a:pt x="2727531" y="2627207"/>
                </a:cubicBezTo>
                <a:cubicBezTo>
                  <a:pt x="2728689" y="2624040"/>
                  <a:pt x="2728344" y="2620525"/>
                  <a:pt x="2726593" y="2617652"/>
                </a:cubicBezTo>
                <a:cubicBezTo>
                  <a:pt x="2724034" y="2613440"/>
                  <a:pt x="2721896" y="2608955"/>
                  <a:pt x="2720236" y="2604338"/>
                </a:cubicBezTo>
                <a:cubicBezTo>
                  <a:pt x="2719118" y="2601220"/>
                  <a:pt x="2716659" y="2598765"/>
                  <a:pt x="2713541" y="2597649"/>
                </a:cubicBezTo>
                <a:cubicBezTo>
                  <a:pt x="2712331" y="2597217"/>
                  <a:pt x="2711072" y="2597008"/>
                  <a:pt x="2709817" y="2597008"/>
                </a:cubicBezTo>
                <a:close/>
                <a:moveTo>
                  <a:pt x="2285972" y="2590605"/>
                </a:moveTo>
                <a:cubicBezTo>
                  <a:pt x="2284166" y="2590605"/>
                  <a:pt x="2282370" y="2591044"/>
                  <a:pt x="2280745" y="2591917"/>
                </a:cubicBezTo>
                <a:cubicBezTo>
                  <a:pt x="2277345" y="2593737"/>
                  <a:pt x="2273761" y="2595326"/>
                  <a:pt x="2270096" y="2596653"/>
                </a:cubicBezTo>
                <a:cubicBezTo>
                  <a:pt x="2267082" y="2597734"/>
                  <a:pt x="2264687" y="2600070"/>
                  <a:pt x="2263526" y="2603056"/>
                </a:cubicBezTo>
                <a:cubicBezTo>
                  <a:pt x="2262364" y="2606041"/>
                  <a:pt x="2262557" y="2609387"/>
                  <a:pt x="2264048" y="2612219"/>
                </a:cubicBezTo>
                <a:cubicBezTo>
                  <a:pt x="2265632" y="2615233"/>
                  <a:pt x="2267030" y="2618393"/>
                  <a:pt x="2268202" y="2621613"/>
                </a:cubicBezTo>
                <a:cubicBezTo>
                  <a:pt x="2269328" y="2624704"/>
                  <a:pt x="2271769" y="2627137"/>
                  <a:pt x="2274866" y="2628247"/>
                </a:cubicBezTo>
                <a:cubicBezTo>
                  <a:pt x="2276079" y="2628679"/>
                  <a:pt x="2277345" y="2628894"/>
                  <a:pt x="2278603" y="2628894"/>
                </a:cubicBezTo>
                <a:cubicBezTo>
                  <a:pt x="2280560" y="2628894"/>
                  <a:pt x="2282506" y="2628379"/>
                  <a:pt x="2284228" y="2627360"/>
                </a:cubicBezTo>
                <a:cubicBezTo>
                  <a:pt x="2287667" y="2625331"/>
                  <a:pt x="2291287" y="2623567"/>
                  <a:pt x="2294986" y="2622108"/>
                </a:cubicBezTo>
                <a:cubicBezTo>
                  <a:pt x="2297975" y="2620931"/>
                  <a:pt x="2300304" y="2618518"/>
                  <a:pt x="2301371" y="2615483"/>
                </a:cubicBezTo>
                <a:cubicBezTo>
                  <a:pt x="2302438" y="2612456"/>
                  <a:pt x="2302138" y="2609116"/>
                  <a:pt x="2300545" y="2606326"/>
                </a:cubicBezTo>
                <a:lnTo>
                  <a:pt x="2300545" y="2606325"/>
                </a:lnTo>
                <a:cubicBezTo>
                  <a:pt x="2298927" y="2603481"/>
                  <a:pt x="2297466" y="2600495"/>
                  <a:pt x="2296200" y="2597440"/>
                </a:cubicBezTo>
                <a:cubicBezTo>
                  <a:pt x="2295004" y="2594553"/>
                  <a:pt x="2292644" y="2592300"/>
                  <a:pt x="2289697" y="2591246"/>
                </a:cubicBezTo>
                <a:cubicBezTo>
                  <a:pt x="2288491" y="2590814"/>
                  <a:pt x="2287228" y="2590605"/>
                  <a:pt x="2285972" y="2590605"/>
                </a:cubicBezTo>
                <a:close/>
                <a:moveTo>
                  <a:pt x="295085" y="2577466"/>
                </a:moveTo>
                <a:cubicBezTo>
                  <a:pt x="293575" y="2577466"/>
                  <a:pt x="292068" y="2577772"/>
                  <a:pt x="290656" y="2578385"/>
                </a:cubicBezTo>
                <a:cubicBezTo>
                  <a:pt x="286691" y="2580122"/>
                  <a:pt x="282583" y="2581510"/>
                  <a:pt x="278437" y="2582521"/>
                </a:cubicBezTo>
                <a:cubicBezTo>
                  <a:pt x="274974" y="2583372"/>
                  <a:pt x="272129" y="2585834"/>
                  <a:pt x="270797" y="2589140"/>
                </a:cubicBezTo>
                <a:cubicBezTo>
                  <a:pt x="269465" y="2592454"/>
                  <a:pt x="269810" y="2596198"/>
                  <a:pt x="271721" y="2599204"/>
                </a:cubicBezTo>
                <a:cubicBezTo>
                  <a:pt x="273311" y="2601715"/>
                  <a:pt x="274744" y="2604352"/>
                  <a:pt x="275982" y="2607050"/>
                </a:cubicBezTo>
                <a:cubicBezTo>
                  <a:pt x="277353" y="2610022"/>
                  <a:pt x="279968" y="2612240"/>
                  <a:pt x="283128" y="2613104"/>
                </a:cubicBezTo>
                <a:cubicBezTo>
                  <a:pt x="284087" y="2613369"/>
                  <a:pt x="285067" y="2613496"/>
                  <a:pt x="286043" y="2613496"/>
                </a:cubicBezTo>
                <a:cubicBezTo>
                  <a:pt x="288278" y="2613496"/>
                  <a:pt x="290482" y="2612820"/>
                  <a:pt x="292359" y="2611522"/>
                </a:cubicBezTo>
                <a:cubicBezTo>
                  <a:pt x="295703" y="2609199"/>
                  <a:pt x="299218" y="2607106"/>
                  <a:pt x="302813" y="2605307"/>
                </a:cubicBezTo>
                <a:lnTo>
                  <a:pt x="302812" y="2605307"/>
                </a:lnTo>
                <a:cubicBezTo>
                  <a:pt x="308120" y="2602657"/>
                  <a:pt x="310390" y="2596288"/>
                  <a:pt x="307959" y="2590876"/>
                </a:cubicBezTo>
                <a:cubicBezTo>
                  <a:pt x="307063" y="2588882"/>
                  <a:pt x="306244" y="2586852"/>
                  <a:pt x="305501" y="2584789"/>
                </a:cubicBezTo>
                <a:cubicBezTo>
                  <a:pt x="304465" y="2581908"/>
                  <a:pt x="302282" y="2579585"/>
                  <a:pt x="299468" y="2578372"/>
                </a:cubicBezTo>
                <a:cubicBezTo>
                  <a:pt x="298070" y="2577766"/>
                  <a:pt x="296577" y="2577466"/>
                  <a:pt x="295085" y="2577466"/>
                </a:cubicBezTo>
                <a:close/>
                <a:moveTo>
                  <a:pt x="1650828" y="2566417"/>
                </a:moveTo>
                <a:cubicBezTo>
                  <a:pt x="1654949" y="2566417"/>
                  <a:pt x="1659033" y="2567520"/>
                  <a:pt x="1662635" y="2569590"/>
                </a:cubicBezTo>
                <a:cubicBezTo>
                  <a:pt x="1668097" y="2572743"/>
                  <a:pt x="1672013" y="2577848"/>
                  <a:pt x="1673648" y="2583943"/>
                </a:cubicBezTo>
                <a:cubicBezTo>
                  <a:pt x="1675280" y="2590046"/>
                  <a:pt x="1674443" y="2596422"/>
                  <a:pt x="1671284" y="2601889"/>
                </a:cubicBezTo>
                <a:cubicBezTo>
                  <a:pt x="1667075" y="2609183"/>
                  <a:pt x="1659222" y="2613717"/>
                  <a:pt x="1650789" y="2613717"/>
                </a:cubicBezTo>
                <a:cubicBezTo>
                  <a:pt x="1646664" y="2613717"/>
                  <a:pt x="1642581" y="2612616"/>
                  <a:pt x="1638978" y="2610543"/>
                </a:cubicBezTo>
                <a:cubicBezTo>
                  <a:pt x="1633517" y="2607391"/>
                  <a:pt x="1629601" y="2602286"/>
                  <a:pt x="1627965" y="2596183"/>
                </a:cubicBezTo>
                <a:cubicBezTo>
                  <a:pt x="1626330" y="2590081"/>
                  <a:pt x="1627171" y="2583714"/>
                  <a:pt x="1630330" y="2578245"/>
                </a:cubicBezTo>
                <a:cubicBezTo>
                  <a:pt x="1634539" y="2570951"/>
                  <a:pt x="1642396" y="2566417"/>
                  <a:pt x="1650828" y="2566417"/>
                </a:cubicBezTo>
                <a:close/>
                <a:moveTo>
                  <a:pt x="89920" y="2563934"/>
                </a:moveTo>
                <a:cubicBezTo>
                  <a:pt x="94402" y="2563934"/>
                  <a:pt x="98831" y="2565127"/>
                  <a:pt x="102726" y="2567372"/>
                </a:cubicBezTo>
                <a:cubicBezTo>
                  <a:pt x="108665" y="2570804"/>
                  <a:pt x="112913" y="2576342"/>
                  <a:pt x="114688" y="2582967"/>
                </a:cubicBezTo>
                <a:cubicBezTo>
                  <a:pt x="116459" y="2589587"/>
                  <a:pt x="115549" y="2596505"/>
                  <a:pt x="112124" y="2602447"/>
                </a:cubicBezTo>
                <a:cubicBezTo>
                  <a:pt x="107556" y="2610356"/>
                  <a:pt x="99033" y="2615273"/>
                  <a:pt x="89883" y="2615273"/>
                </a:cubicBezTo>
                <a:cubicBezTo>
                  <a:pt x="85398" y="2615273"/>
                  <a:pt x="80966" y="2614080"/>
                  <a:pt x="77071" y="2611828"/>
                </a:cubicBezTo>
                <a:cubicBezTo>
                  <a:pt x="71142" y="2608404"/>
                  <a:pt x="66902" y="2602872"/>
                  <a:pt x="65127" y="2596247"/>
                </a:cubicBezTo>
                <a:cubicBezTo>
                  <a:pt x="63348" y="2589614"/>
                  <a:pt x="64255" y="2582696"/>
                  <a:pt x="67672" y="2576768"/>
                </a:cubicBezTo>
                <a:cubicBezTo>
                  <a:pt x="72244" y="2568852"/>
                  <a:pt x="80770" y="2563934"/>
                  <a:pt x="89920" y="2563934"/>
                </a:cubicBezTo>
                <a:close/>
                <a:moveTo>
                  <a:pt x="3007150" y="2559004"/>
                </a:moveTo>
                <a:cubicBezTo>
                  <a:pt x="3005029" y="2559004"/>
                  <a:pt x="3002923" y="2559611"/>
                  <a:pt x="3001099" y="2560804"/>
                </a:cubicBezTo>
                <a:lnTo>
                  <a:pt x="2983272" y="2569257"/>
                </a:lnTo>
                <a:lnTo>
                  <a:pt x="2976222" y="2576007"/>
                </a:lnTo>
                <a:cubicBezTo>
                  <a:pt x="2975047" y="2579229"/>
                  <a:pt x="2975431" y="2582815"/>
                  <a:pt x="2977261" y="2585716"/>
                </a:cubicBezTo>
                <a:cubicBezTo>
                  <a:pt x="2980808" y="2591337"/>
                  <a:pt x="2983566" y="2597425"/>
                  <a:pt x="2985463" y="2603807"/>
                </a:cubicBezTo>
                <a:cubicBezTo>
                  <a:pt x="2986453" y="2607142"/>
                  <a:pt x="2988950" y="2609812"/>
                  <a:pt x="2992210" y="2611025"/>
                </a:cubicBezTo>
                <a:cubicBezTo>
                  <a:pt x="2993462" y="2611492"/>
                  <a:pt x="2994770" y="2611723"/>
                  <a:pt x="2996074" y="2611723"/>
                </a:cubicBezTo>
                <a:cubicBezTo>
                  <a:pt x="2998160" y="2611723"/>
                  <a:pt x="3000234" y="2611138"/>
                  <a:pt x="3002038" y="2609980"/>
                </a:cubicBezTo>
                <a:cubicBezTo>
                  <a:pt x="3007707" y="2606361"/>
                  <a:pt x="3013866" y="2603537"/>
                  <a:pt x="3020349" y="2601590"/>
                </a:cubicBezTo>
                <a:cubicBezTo>
                  <a:pt x="3023711" y="2600587"/>
                  <a:pt x="3026396" y="2598040"/>
                  <a:pt x="3027585" y="2594741"/>
                </a:cubicBezTo>
                <a:cubicBezTo>
                  <a:pt x="3028774" y="2591436"/>
                  <a:pt x="3028325" y="2587766"/>
                  <a:pt x="3026375" y="2584845"/>
                </a:cubicBezTo>
                <a:cubicBezTo>
                  <a:pt x="3022651" y="2579265"/>
                  <a:pt x="3019736" y="2573169"/>
                  <a:pt x="3017706" y="2566746"/>
                </a:cubicBezTo>
                <a:cubicBezTo>
                  <a:pt x="3016667" y="2563440"/>
                  <a:pt x="3014139" y="2560817"/>
                  <a:pt x="3010878" y="2559653"/>
                </a:cubicBezTo>
                <a:cubicBezTo>
                  <a:pt x="3009668" y="2559213"/>
                  <a:pt x="3008405" y="2559004"/>
                  <a:pt x="3007150" y="2559004"/>
                </a:cubicBezTo>
                <a:close/>
                <a:moveTo>
                  <a:pt x="2583471" y="2553481"/>
                </a:moveTo>
                <a:cubicBezTo>
                  <a:pt x="2581564" y="2553481"/>
                  <a:pt x="2579667" y="2553975"/>
                  <a:pt x="2577972" y="2554944"/>
                </a:cubicBezTo>
                <a:cubicBezTo>
                  <a:pt x="2574475" y="2556939"/>
                  <a:pt x="2570806" y="2558682"/>
                  <a:pt x="2567067" y="2560106"/>
                </a:cubicBezTo>
                <a:cubicBezTo>
                  <a:pt x="2564068" y="2561250"/>
                  <a:pt x="2561714" y="2563635"/>
                  <a:pt x="2560612" y="2566647"/>
                </a:cubicBezTo>
                <a:cubicBezTo>
                  <a:pt x="2559514" y="2569669"/>
                  <a:pt x="2559772" y="2573008"/>
                  <a:pt x="2561331" y="2575812"/>
                </a:cubicBezTo>
                <a:cubicBezTo>
                  <a:pt x="2563291" y="2579355"/>
                  <a:pt x="2564982" y="2583065"/>
                  <a:pt x="2566356" y="2586838"/>
                </a:cubicBezTo>
                <a:cubicBezTo>
                  <a:pt x="2567465" y="2589893"/>
                  <a:pt x="2569864" y="2592306"/>
                  <a:pt x="2572912" y="2593436"/>
                </a:cubicBezTo>
                <a:lnTo>
                  <a:pt x="2576758" y="2594127"/>
                </a:lnTo>
                <a:lnTo>
                  <a:pt x="2576758" y="2594128"/>
                </a:lnTo>
                <a:lnTo>
                  <a:pt x="2576759" y="2594128"/>
                </a:lnTo>
                <a:lnTo>
                  <a:pt x="2576758" y="2594127"/>
                </a:lnTo>
                <a:lnTo>
                  <a:pt x="2582188" y="2592705"/>
                </a:lnTo>
                <a:cubicBezTo>
                  <a:pt x="2585724" y="2590717"/>
                  <a:pt x="2589473" y="2588994"/>
                  <a:pt x="2593326" y="2587586"/>
                </a:cubicBezTo>
                <a:cubicBezTo>
                  <a:pt x="2596402" y="2586456"/>
                  <a:pt x="2598822" y="2584028"/>
                  <a:pt x="2599934" y="2580946"/>
                </a:cubicBezTo>
                <a:cubicBezTo>
                  <a:pt x="2601047" y="2577862"/>
                  <a:pt x="2600737" y="2574451"/>
                  <a:pt x="2599090" y="2571620"/>
                </a:cubicBezTo>
                <a:cubicBezTo>
                  <a:pt x="2597044" y="2568097"/>
                  <a:pt x="2595265" y="2564387"/>
                  <a:pt x="2593808" y="2560586"/>
                </a:cubicBezTo>
                <a:cubicBezTo>
                  <a:pt x="2592650" y="2557567"/>
                  <a:pt x="2590233" y="2555209"/>
                  <a:pt x="2587188" y="2554121"/>
                </a:cubicBezTo>
                <a:cubicBezTo>
                  <a:pt x="2585982" y="2553689"/>
                  <a:pt x="2584723" y="2553481"/>
                  <a:pt x="2583471" y="2553481"/>
                </a:cubicBezTo>
                <a:close/>
                <a:moveTo>
                  <a:pt x="1229279" y="2547161"/>
                </a:moveTo>
                <a:cubicBezTo>
                  <a:pt x="1234747" y="2547161"/>
                  <a:pt x="1240166" y="2548620"/>
                  <a:pt x="1244947" y="2551373"/>
                </a:cubicBezTo>
                <a:cubicBezTo>
                  <a:pt x="1259918" y="2560023"/>
                  <a:pt x="1265071" y="2579257"/>
                  <a:pt x="1256427" y="2594231"/>
                </a:cubicBezTo>
                <a:cubicBezTo>
                  <a:pt x="1250837" y="2603919"/>
                  <a:pt x="1240417" y="2609931"/>
                  <a:pt x="1229230" y="2609938"/>
                </a:cubicBezTo>
                <a:cubicBezTo>
                  <a:pt x="1223748" y="2609931"/>
                  <a:pt x="1218329" y="2608474"/>
                  <a:pt x="1213555" y="2605726"/>
                </a:cubicBezTo>
                <a:cubicBezTo>
                  <a:pt x="1198584" y="2597078"/>
                  <a:pt x="1193431" y="2577842"/>
                  <a:pt x="1202075" y="2562860"/>
                </a:cubicBezTo>
                <a:cubicBezTo>
                  <a:pt x="1207665" y="2553181"/>
                  <a:pt x="1218089" y="2547161"/>
                  <a:pt x="1229279" y="2547161"/>
                </a:cubicBezTo>
                <a:close/>
                <a:moveTo>
                  <a:pt x="2160272" y="2546728"/>
                </a:moveTo>
                <a:cubicBezTo>
                  <a:pt x="2158525" y="2546728"/>
                  <a:pt x="2156781" y="2547140"/>
                  <a:pt x="2155195" y="2547962"/>
                </a:cubicBezTo>
                <a:cubicBezTo>
                  <a:pt x="2151767" y="2549727"/>
                  <a:pt x="2148189" y="2551268"/>
                  <a:pt x="2144559" y="2552530"/>
                </a:cubicBezTo>
                <a:cubicBezTo>
                  <a:pt x="2141546" y="2553584"/>
                  <a:pt x="2139133" y="2555885"/>
                  <a:pt x="2137937" y="2558843"/>
                </a:cubicBezTo>
                <a:cubicBezTo>
                  <a:pt x="2136745" y="2561806"/>
                  <a:pt x="2136884" y="2565134"/>
                  <a:pt x="2138328" y="2567986"/>
                </a:cubicBezTo>
                <a:cubicBezTo>
                  <a:pt x="2139859" y="2571013"/>
                  <a:pt x="2141191" y="2574160"/>
                  <a:pt x="2142286" y="2577332"/>
                </a:cubicBezTo>
                <a:cubicBezTo>
                  <a:pt x="2143377" y="2580498"/>
                  <a:pt x="2145846" y="2583002"/>
                  <a:pt x="2148999" y="2584139"/>
                </a:cubicBezTo>
                <a:cubicBezTo>
                  <a:pt x="2150216" y="2584578"/>
                  <a:pt x="2151485" y="2584795"/>
                  <a:pt x="2152751" y="2584795"/>
                </a:cubicBezTo>
                <a:cubicBezTo>
                  <a:pt x="2154759" y="2584795"/>
                  <a:pt x="2156754" y="2584251"/>
                  <a:pt x="2158509" y="2583177"/>
                </a:cubicBezTo>
                <a:cubicBezTo>
                  <a:pt x="2161954" y="2581084"/>
                  <a:pt x="2165598" y="2579242"/>
                  <a:pt x="2169340" y="2577723"/>
                </a:cubicBezTo>
                <a:cubicBezTo>
                  <a:pt x="2172314" y="2576515"/>
                  <a:pt x="2174616" y="2574075"/>
                  <a:pt x="2175652" y="2571040"/>
                </a:cubicBezTo>
                <a:cubicBezTo>
                  <a:pt x="2176687" y="2567999"/>
                  <a:pt x="2176352" y="2564659"/>
                  <a:pt x="2174735" y="2561891"/>
                </a:cubicBezTo>
                <a:lnTo>
                  <a:pt x="2174734" y="2561891"/>
                </a:lnTo>
                <a:cubicBezTo>
                  <a:pt x="2173133" y="2559149"/>
                  <a:pt x="2171685" y="2556297"/>
                  <a:pt x="2170427" y="2553395"/>
                </a:cubicBezTo>
                <a:cubicBezTo>
                  <a:pt x="2169210" y="2550578"/>
                  <a:pt x="2166877" y="2548403"/>
                  <a:pt x="2163989" y="2547369"/>
                </a:cubicBezTo>
                <a:cubicBezTo>
                  <a:pt x="2162786" y="2546937"/>
                  <a:pt x="2161527" y="2546728"/>
                  <a:pt x="2160272" y="2546728"/>
                </a:cubicBezTo>
                <a:close/>
                <a:moveTo>
                  <a:pt x="1033469" y="2546512"/>
                </a:moveTo>
                <a:cubicBezTo>
                  <a:pt x="1031031" y="2546512"/>
                  <a:pt x="1028629" y="2547315"/>
                  <a:pt x="1026658" y="2548855"/>
                </a:cubicBezTo>
                <a:cubicBezTo>
                  <a:pt x="1022508" y="2552091"/>
                  <a:pt x="1018007" y="2554916"/>
                  <a:pt x="1013278" y="2557252"/>
                </a:cubicBezTo>
                <a:cubicBezTo>
                  <a:pt x="1010593" y="2558577"/>
                  <a:pt x="1008560" y="2560929"/>
                  <a:pt x="1007642" y="2563781"/>
                </a:cubicBezTo>
                <a:cubicBezTo>
                  <a:pt x="1006722" y="2566627"/>
                  <a:pt x="1006997" y="2569723"/>
                  <a:pt x="1008399" y="2572366"/>
                </a:cubicBezTo>
                <a:cubicBezTo>
                  <a:pt x="1009930" y="2575246"/>
                  <a:pt x="1011307" y="2578245"/>
                  <a:pt x="1012490" y="2581279"/>
                </a:cubicBezTo>
                <a:cubicBezTo>
                  <a:pt x="1013588" y="2584083"/>
                  <a:pt x="1015781" y="2586322"/>
                  <a:pt x="1018564" y="2587474"/>
                </a:cubicBezTo>
                <a:cubicBezTo>
                  <a:pt x="1019921" y="2588038"/>
                  <a:pt x="1021361" y="2588318"/>
                  <a:pt x="1022802" y="2588318"/>
                </a:cubicBezTo>
                <a:cubicBezTo>
                  <a:pt x="1024315" y="2588318"/>
                  <a:pt x="1025828" y="2588010"/>
                  <a:pt x="1027244" y="2587389"/>
                </a:cubicBezTo>
                <a:cubicBezTo>
                  <a:pt x="1032120" y="2585248"/>
                  <a:pt x="1037214" y="2583616"/>
                  <a:pt x="1042382" y="2582528"/>
                </a:cubicBezTo>
                <a:cubicBezTo>
                  <a:pt x="1045894" y="2581796"/>
                  <a:pt x="1048830" y="2579397"/>
                  <a:pt x="1050260" y="2576111"/>
                </a:cubicBezTo>
                <a:cubicBezTo>
                  <a:pt x="1051690" y="2572820"/>
                  <a:pt x="1051438" y="2569039"/>
                  <a:pt x="1049580" y="2565971"/>
                </a:cubicBezTo>
                <a:cubicBezTo>
                  <a:pt x="1047292" y="2562184"/>
                  <a:pt x="1045388" y="2558131"/>
                  <a:pt x="1043920" y="2553933"/>
                </a:cubicBezTo>
                <a:cubicBezTo>
                  <a:pt x="1042744" y="2550564"/>
                  <a:pt x="1040014" y="2547969"/>
                  <a:pt x="1036593" y="2546959"/>
                </a:cubicBezTo>
                <a:cubicBezTo>
                  <a:pt x="1035565" y="2546659"/>
                  <a:pt x="1034515" y="2546512"/>
                  <a:pt x="1033469" y="2546512"/>
                </a:cubicBezTo>
                <a:close/>
                <a:moveTo>
                  <a:pt x="3633332" y="2542418"/>
                </a:moveTo>
                <a:cubicBezTo>
                  <a:pt x="3643741" y="2542418"/>
                  <a:pt x="3654028" y="2545180"/>
                  <a:pt x="3663081" y="2550411"/>
                </a:cubicBezTo>
                <a:cubicBezTo>
                  <a:pt x="3691551" y="2566849"/>
                  <a:pt x="3701340" y="2603382"/>
                  <a:pt x="3684901" y="2631852"/>
                </a:cubicBezTo>
                <a:cubicBezTo>
                  <a:pt x="3674279" y="2650251"/>
                  <a:pt x="3654479" y="2661674"/>
                  <a:pt x="3633221" y="2661674"/>
                </a:cubicBezTo>
                <a:cubicBezTo>
                  <a:pt x="3622811" y="2661674"/>
                  <a:pt x="3612521" y="2658905"/>
                  <a:pt x="3603464" y="2653675"/>
                </a:cubicBezTo>
                <a:cubicBezTo>
                  <a:pt x="3589669" y="2645710"/>
                  <a:pt x="3579807" y="2632855"/>
                  <a:pt x="3575682" y="2617477"/>
                </a:cubicBezTo>
                <a:cubicBezTo>
                  <a:pt x="3571564" y="2602098"/>
                  <a:pt x="3573681" y="2586029"/>
                  <a:pt x="3581642" y="2572227"/>
                </a:cubicBezTo>
                <a:lnTo>
                  <a:pt x="3581641" y="2572227"/>
                </a:lnTo>
                <a:cubicBezTo>
                  <a:pt x="3592263" y="2553843"/>
                  <a:pt x="3612070" y="2542418"/>
                  <a:pt x="3633332" y="2542418"/>
                </a:cubicBezTo>
                <a:close/>
                <a:moveTo>
                  <a:pt x="1525512" y="2526188"/>
                </a:moveTo>
                <a:cubicBezTo>
                  <a:pt x="1528695" y="2526188"/>
                  <a:pt x="1531855" y="2527039"/>
                  <a:pt x="1534641" y="2528643"/>
                </a:cubicBezTo>
                <a:cubicBezTo>
                  <a:pt x="1543345" y="2533672"/>
                  <a:pt x="1546344" y="2544866"/>
                  <a:pt x="1541312" y="2553591"/>
                </a:cubicBezTo>
                <a:cubicBezTo>
                  <a:pt x="1538055" y="2559226"/>
                  <a:pt x="1531987" y="2562728"/>
                  <a:pt x="1525477" y="2562728"/>
                </a:cubicBezTo>
                <a:cubicBezTo>
                  <a:pt x="1522286" y="2562728"/>
                  <a:pt x="1519137" y="2561876"/>
                  <a:pt x="1516368" y="2560273"/>
                </a:cubicBezTo>
                <a:lnTo>
                  <a:pt x="1516368" y="2560271"/>
                </a:lnTo>
                <a:cubicBezTo>
                  <a:pt x="1512131" y="2557831"/>
                  <a:pt x="1509110" y="2553897"/>
                  <a:pt x="1507848" y="2549182"/>
                </a:cubicBezTo>
                <a:cubicBezTo>
                  <a:pt x="1506586" y="2544468"/>
                  <a:pt x="1507235" y="2539544"/>
                  <a:pt x="1509672" y="2535317"/>
                </a:cubicBezTo>
                <a:cubicBezTo>
                  <a:pt x="1512926" y="2529690"/>
                  <a:pt x="1518994" y="2526188"/>
                  <a:pt x="1525512" y="2526188"/>
                </a:cubicBezTo>
                <a:close/>
                <a:moveTo>
                  <a:pt x="3307319" y="2516236"/>
                </a:moveTo>
                <a:cubicBezTo>
                  <a:pt x="3304839" y="2516236"/>
                  <a:pt x="3302388" y="2517066"/>
                  <a:pt x="3300397" y="2518670"/>
                </a:cubicBezTo>
                <a:cubicBezTo>
                  <a:pt x="3292868" y="2524704"/>
                  <a:pt x="3283948" y="2529181"/>
                  <a:pt x="3274599" y="2531622"/>
                </a:cubicBezTo>
                <a:cubicBezTo>
                  <a:pt x="3271048" y="2532551"/>
                  <a:pt x="3268189" y="2535179"/>
                  <a:pt x="3266962" y="2538631"/>
                </a:cubicBezTo>
                <a:cubicBezTo>
                  <a:pt x="3265734" y="2542090"/>
                  <a:pt x="3266302" y="2545934"/>
                  <a:pt x="3268475" y="2548890"/>
                </a:cubicBezTo>
                <a:cubicBezTo>
                  <a:pt x="3273908" y="2556283"/>
                  <a:pt x="3277782" y="2564570"/>
                  <a:pt x="3279986" y="2573511"/>
                </a:cubicBezTo>
                <a:cubicBezTo>
                  <a:pt x="3280862" y="2577061"/>
                  <a:pt x="3283439" y="2579954"/>
                  <a:pt x="3286867" y="2581231"/>
                </a:cubicBezTo>
                <a:cubicBezTo>
                  <a:pt x="3288122" y="2581698"/>
                  <a:pt x="3289430" y="2581929"/>
                  <a:pt x="3290734" y="2581929"/>
                </a:cubicBezTo>
                <a:cubicBezTo>
                  <a:pt x="3292990" y="2581929"/>
                  <a:pt x="3295225" y="2581239"/>
                  <a:pt x="3297122" y="2579899"/>
                </a:cubicBezTo>
                <a:cubicBezTo>
                  <a:pt x="3304993" y="2574342"/>
                  <a:pt x="3314140" y="2570400"/>
                  <a:pt x="3323569" y="2568503"/>
                </a:cubicBezTo>
                <a:cubicBezTo>
                  <a:pt x="3327314" y="2567751"/>
                  <a:pt x="3330408" y="2565121"/>
                  <a:pt x="3331754" y="2561543"/>
                </a:cubicBezTo>
                <a:cubicBezTo>
                  <a:pt x="3333096" y="2557966"/>
                  <a:pt x="3332500" y="2553947"/>
                  <a:pt x="3330178" y="2550921"/>
                </a:cubicBezTo>
                <a:cubicBezTo>
                  <a:pt x="3324340" y="2543304"/>
                  <a:pt x="3320176" y="2534322"/>
                  <a:pt x="3318136" y="2524948"/>
                </a:cubicBezTo>
                <a:cubicBezTo>
                  <a:pt x="3317320" y="2521204"/>
                  <a:pt x="3314625" y="2518148"/>
                  <a:pt x="3311012" y="2516871"/>
                </a:cubicBezTo>
                <a:cubicBezTo>
                  <a:pt x="3309808" y="2516446"/>
                  <a:pt x="3308560" y="2516236"/>
                  <a:pt x="3307319" y="2516236"/>
                </a:cubicBezTo>
                <a:close/>
                <a:moveTo>
                  <a:pt x="2881290" y="2515678"/>
                </a:moveTo>
                <a:cubicBezTo>
                  <a:pt x="2879253" y="2515678"/>
                  <a:pt x="2877231" y="2516236"/>
                  <a:pt x="2875456" y="2517339"/>
                </a:cubicBezTo>
                <a:cubicBezTo>
                  <a:pt x="2870594" y="2520351"/>
                  <a:pt x="2865371" y="2522820"/>
                  <a:pt x="2859924" y="2524682"/>
                </a:cubicBezTo>
                <a:cubicBezTo>
                  <a:pt x="2856768" y="2525756"/>
                  <a:pt x="2854267" y="2528205"/>
                  <a:pt x="2853113" y="2531329"/>
                </a:cubicBezTo>
                <a:cubicBezTo>
                  <a:pt x="2851963" y="2534462"/>
                  <a:pt x="2852280" y="2537942"/>
                  <a:pt x="2853985" y="2540814"/>
                </a:cubicBezTo>
                <a:lnTo>
                  <a:pt x="2853985" y="2540813"/>
                </a:lnTo>
                <a:cubicBezTo>
                  <a:pt x="2856889" y="2545704"/>
                  <a:pt x="2859240" y="2550920"/>
                  <a:pt x="2860969" y="2556325"/>
                </a:cubicBezTo>
                <a:cubicBezTo>
                  <a:pt x="2862005" y="2559561"/>
                  <a:pt x="2864474" y="2562142"/>
                  <a:pt x="2867661" y="2563328"/>
                </a:cubicBezTo>
                <a:cubicBezTo>
                  <a:pt x="2868906" y="2563789"/>
                  <a:pt x="2870210" y="2564018"/>
                  <a:pt x="2871511" y="2564018"/>
                </a:cubicBezTo>
                <a:cubicBezTo>
                  <a:pt x="2873530" y="2564018"/>
                  <a:pt x="2875539" y="2563467"/>
                  <a:pt x="2877300" y="2562386"/>
                </a:cubicBezTo>
                <a:cubicBezTo>
                  <a:pt x="2882301" y="2559317"/>
                  <a:pt x="2887657" y="2556856"/>
                  <a:pt x="2893226" y="2555063"/>
                </a:cubicBezTo>
                <a:cubicBezTo>
                  <a:pt x="2896486" y="2554018"/>
                  <a:pt x="2899077" y="2551514"/>
                  <a:pt x="2900246" y="2548297"/>
                </a:cubicBezTo>
                <a:cubicBezTo>
                  <a:pt x="2901411" y="2545075"/>
                  <a:pt x="2901020" y="2541498"/>
                  <a:pt x="2899189" y="2538603"/>
                </a:cubicBezTo>
                <a:cubicBezTo>
                  <a:pt x="2896124" y="2533764"/>
                  <a:pt x="2893624" y="2528567"/>
                  <a:pt x="2891755" y="2523142"/>
                </a:cubicBezTo>
                <a:cubicBezTo>
                  <a:pt x="2890656" y="2519955"/>
                  <a:pt x="2888173" y="2517451"/>
                  <a:pt x="2885000" y="2516321"/>
                </a:cubicBezTo>
                <a:cubicBezTo>
                  <a:pt x="2883797" y="2515889"/>
                  <a:pt x="2882542" y="2515678"/>
                  <a:pt x="2881290" y="2515678"/>
                </a:cubicBezTo>
                <a:close/>
                <a:moveTo>
                  <a:pt x="2457384" y="2509430"/>
                </a:moveTo>
                <a:cubicBezTo>
                  <a:pt x="2455543" y="2509430"/>
                  <a:pt x="2453712" y="2509891"/>
                  <a:pt x="2452063" y="2510789"/>
                </a:cubicBezTo>
                <a:cubicBezTo>
                  <a:pt x="2449207" y="2512359"/>
                  <a:pt x="2446267" y="2513747"/>
                  <a:pt x="2443331" y="2514918"/>
                </a:cubicBezTo>
                <a:cubicBezTo>
                  <a:pt x="2440405" y="2516083"/>
                  <a:pt x="2438113" y="2518440"/>
                  <a:pt x="2437033" y="2521397"/>
                </a:cubicBezTo>
                <a:cubicBezTo>
                  <a:pt x="2435952" y="2524362"/>
                  <a:pt x="2436185" y="2527639"/>
                  <a:pt x="2437668" y="2530416"/>
                </a:cubicBezTo>
                <a:cubicBezTo>
                  <a:pt x="2439230" y="2533337"/>
                  <a:pt x="2440625" y="2536392"/>
                  <a:pt x="2441814" y="2539489"/>
                </a:cubicBezTo>
                <a:cubicBezTo>
                  <a:pt x="2442955" y="2542467"/>
                  <a:pt x="2445319" y="2544804"/>
                  <a:pt x="2448304" y="2545905"/>
                </a:cubicBezTo>
                <a:lnTo>
                  <a:pt x="2452150" y="2546596"/>
                </a:lnTo>
                <a:lnTo>
                  <a:pt x="2452149" y="2546597"/>
                </a:lnTo>
                <a:lnTo>
                  <a:pt x="2452151" y="2546597"/>
                </a:lnTo>
                <a:lnTo>
                  <a:pt x="2452150" y="2546596"/>
                </a:lnTo>
                <a:lnTo>
                  <a:pt x="2457404" y="2545272"/>
                </a:lnTo>
                <a:cubicBezTo>
                  <a:pt x="2460243" y="2543737"/>
                  <a:pt x="2463231" y="2542370"/>
                  <a:pt x="2466283" y="2541192"/>
                </a:cubicBezTo>
                <a:cubicBezTo>
                  <a:pt x="2469275" y="2540040"/>
                  <a:pt x="2471622" y="2537649"/>
                  <a:pt x="2472714" y="2534634"/>
                </a:cubicBezTo>
                <a:cubicBezTo>
                  <a:pt x="2473808" y="2531622"/>
                  <a:pt x="2473540" y="2528281"/>
                  <a:pt x="2471982" y="2525477"/>
                </a:cubicBezTo>
                <a:cubicBezTo>
                  <a:pt x="2470350" y="2522542"/>
                  <a:pt x="2468899" y="2519494"/>
                  <a:pt x="2467668" y="2516403"/>
                </a:cubicBezTo>
                <a:cubicBezTo>
                  <a:pt x="2466496" y="2513453"/>
                  <a:pt x="2464114" y="2511151"/>
                  <a:pt x="2461130" y="2510079"/>
                </a:cubicBezTo>
                <a:cubicBezTo>
                  <a:pt x="2459916" y="2509647"/>
                  <a:pt x="2458646" y="2509430"/>
                  <a:pt x="2457384" y="2509430"/>
                </a:cubicBezTo>
                <a:close/>
                <a:moveTo>
                  <a:pt x="2033972" y="2502308"/>
                </a:moveTo>
                <a:cubicBezTo>
                  <a:pt x="2032277" y="2502308"/>
                  <a:pt x="2030586" y="2502700"/>
                  <a:pt x="2029038" y="2503466"/>
                </a:cubicBezTo>
                <a:cubicBezTo>
                  <a:pt x="2025356" y="2505300"/>
                  <a:pt x="2021492" y="2506870"/>
                  <a:pt x="2017547" y="2508139"/>
                </a:cubicBezTo>
                <a:cubicBezTo>
                  <a:pt x="2014465" y="2509130"/>
                  <a:pt x="2011968" y="2511424"/>
                  <a:pt x="2010719" y="2514409"/>
                </a:cubicBezTo>
                <a:cubicBezTo>
                  <a:pt x="2009471" y="2517401"/>
                  <a:pt x="2009593" y="2520790"/>
                  <a:pt x="2011058" y="2523679"/>
                </a:cubicBezTo>
                <a:cubicBezTo>
                  <a:pt x="2012710" y="2526942"/>
                  <a:pt x="2014119" y="2530346"/>
                  <a:pt x="2015246" y="2533805"/>
                </a:cubicBezTo>
                <a:cubicBezTo>
                  <a:pt x="2016313" y="2537083"/>
                  <a:pt x="2018844" y="2539679"/>
                  <a:pt x="2022098" y="2540821"/>
                </a:cubicBezTo>
                <a:cubicBezTo>
                  <a:pt x="2023291" y="2541241"/>
                  <a:pt x="2024532" y="2541449"/>
                  <a:pt x="2025770" y="2541449"/>
                </a:cubicBezTo>
                <a:cubicBezTo>
                  <a:pt x="2027898" y="2541449"/>
                  <a:pt x="2030008" y="2540836"/>
                  <a:pt x="2031835" y="2539643"/>
                </a:cubicBezTo>
                <a:cubicBezTo>
                  <a:pt x="2035493" y="2537251"/>
                  <a:pt x="2039388" y="2535172"/>
                  <a:pt x="2043412" y="2533471"/>
                </a:cubicBezTo>
                <a:cubicBezTo>
                  <a:pt x="2046362" y="2532222"/>
                  <a:pt x="2048629" y="2529760"/>
                  <a:pt x="2049626" y="2526719"/>
                </a:cubicBezTo>
                <a:cubicBezTo>
                  <a:pt x="2050623" y="2523671"/>
                  <a:pt x="2050250" y="2520344"/>
                  <a:pt x="2048608" y="2517597"/>
                </a:cubicBezTo>
                <a:lnTo>
                  <a:pt x="2048608" y="2517596"/>
                </a:lnTo>
                <a:cubicBezTo>
                  <a:pt x="2046930" y="2514785"/>
                  <a:pt x="2045410" y="2511856"/>
                  <a:pt x="2044089" y="2508886"/>
                </a:cubicBezTo>
                <a:cubicBezTo>
                  <a:pt x="2042861" y="2506124"/>
                  <a:pt x="2040563" y="2503982"/>
                  <a:pt x="2037721" y="2502957"/>
                </a:cubicBezTo>
                <a:cubicBezTo>
                  <a:pt x="2036508" y="2502525"/>
                  <a:pt x="2035238" y="2502308"/>
                  <a:pt x="2033972" y="2502308"/>
                </a:cubicBezTo>
                <a:close/>
                <a:moveTo>
                  <a:pt x="3508016" y="2493103"/>
                </a:moveTo>
                <a:cubicBezTo>
                  <a:pt x="3519060" y="2493103"/>
                  <a:pt x="3529986" y="2496038"/>
                  <a:pt x="3539618" y="2501597"/>
                </a:cubicBezTo>
                <a:cubicBezTo>
                  <a:pt x="3554263" y="2510057"/>
                  <a:pt x="3564739" y="2523713"/>
                  <a:pt x="3569115" y="2540048"/>
                </a:cubicBezTo>
                <a:cubicBezTo>
                  <a:pt x="3573492" y="2556381"/>
                  <a:pt x="3571247" y="2573447"/>
                  <a:pt x="3562790" y="2588101"/>
                </a:cubicBezTo>
                <a:cubicBezTo>
                  <a:pt x="3551512" y="2607630"/>
                  <a:pt x="3530481" y="2619765"/>
                  <a:pt x="3507901" y="2619765"/>
                </a:cubicBezTo>
                <a:cubicBezTo>
                  <a:pt x="3496854" y="2619765"/>
                  <a:pt x="3485928" y="2616828"/>
                  <a:pt x="3476297" y="2611271"/>
                </a:cubicBezTo>
                <a:cubicBezTo>
                  <a:pt x="3461650" y="2602810"/>
                  <a:pt x="3451174" y="2589162"/>
                  <a:pt x="3446798" y="2572820"/>
                </a:cubicBezTo>
                <a:lnTo>
                  <a:pt x="3446799" y="2572820"/>
                </a:lnTo>
                <a:cubicBezTo>
                  <a:pt x="3442422" y="2556486"/>
                  <a:pt x="3444668" y="2539419"/>
                  <a:pt x="3453124" y="2524767"/>
                </a:cubicBezTo>
                <a:cubicBezTo>
                  <a:pt x="3464405" y="2505238"/>
                  <a:pt x="3485437" y="2493103"/>
                  <a:pt x="3508016" y="2493103"/>
                </a:cubicBezTo>
                <a:close/>
                <a:moveTo>
                  <a:pt x="1400195" y="2483596"/>
                </a:moveTo>
                <a:cubicBezTo>
                  <a:pt x="1402845" y="2483596"/>
                  <a:pt x="1405477" y="2484308"/>
                  <a:pt x="1407803" y="2485653"/>
                </a:cubicBezTo>
                <a:cubicBezTo>
                  <a:pt x="1411326" y="2487683"/>
                  <a:pt x="1413848" y="2490968"/>
                  <a:pt x="1414900" y="2494901"/>
                </a:cubicBezTo>
                <a:cubicBezTo>
                  <a:pt x="1415953" y="2498834"/>
                  <a:pt x="1415413" y="2502942"/>
                  <a:pt x="1413376" y="2506464"/>
                </a:cubicBezTo>
                <a:cubicBezTo>
                  <a:pt x="1410660" y="2511166"/>
                  <a:pt x="1405596" y="2514087"/>
                  <a:pt x="1400163" y="2514087"/>
                </a:cubicBezTo>
                <a:cubicBezTo>
                  <a:pt x="1397506" y="2514087"/>
                  <a:pt x="1394870" y="2513376"/>
                  <a:pt x="1392547" y="2512044"/>
                </a:cubicBezTo>
                <a:cubicBezTo>
                  <a:pt x="1385280" y="2507845"/>
                  <a:pt x="1382776" y="2498500"/>
                  <a:pt x="1386978" y="2491226"/>
                </a:cubicBezTo>
                <a:cubicBezTo>
                  <a:pt x="1389695" y="2486519"/>
                  <a:pt x="1394758" y="2483596"/>
                  <a:pt x="1400195" y="2483596"/>
                </a:cubicBezTo>
                <a:close/>
                <a:moveTo>
                  <a:pt x="3180337" y="2474915"/>
                </a:moveTo>
                <a:cubicBezTo>
                  <a:pt x="3178022" y="2474915"/>
                  <a:pt x="3175731" y="2475640"/>
                  <a:pt x="3173809" y="2477042"/>
                </a:cubicBezTo>
                <a:cubicBezTo>
                  <a:pt x="3167249" y="2481833"/>
                  <a:pt x="3159951" y="2485419"/>
                  <a:pt x="3152118" y="2487706"/>
                </a:cubicBezTo>
                <a:cubicBezTo>
                  <a:pt x="3148725" y="2488704"/>
                  <a:pt x="3146008" y="2491256"/>
                  <a:pt x="3144809" y="2494577"/>
                </a:cubicBezTo>
                <a:lnTo>
                  <a:pt x="3146051" y="2504535"/>
                </a:lnTo>
                <a:lnTo>
                  <a:pt x="3146050" y="2504533"/>
                </a:lnTo>
                <a:lnTo>
                  <a:pt x="3146051" y="2504536"/>
                </a:lnTo>
                <a:lnTo>
                  <a:pt x="3146051" y="2504535"/>
                </a:lnTo>
                <a:lnTo>
                  <a:pt x="3155807" y="2525763"/>
                </a:lnTo>
                <a:cubicBezTo>
                  <a:pt x="3156748" y="2529188"/>
                  <a:pt x="3159280" y="2531958"/>
                  <a:pt x="3162610" y="2533198"/>
                </a:cubicBezTo>
                <a:cubicBezTo>
                  <a:pt x="3163866" y="2533665"/>
                  <a:pt x="3165177" y="2533896"/>
                  <a:pt x="3166481" y="2533896"/>
                </a:cubicBezTo>
                <a:cubicBezTo>
                  <a:pt x="3168639" y="2533896"/>
                  <a:pt x="3170781" y="2533269"/>
                  <a:pt x="3172626" y="2532034"/>
                </a:cubicBezTo>
                <a:cubicBezTo>
                  <a:pt x="3179454" y="2527480"/>
                  <a:pt x="3186976" y="2524181"/>
                  <a:pt x="3194986" y="2522229"/>
                </a:cubicBezTo>
                <a:cubicBezTo>
                  <a:pt x="3198553" y="2521356"/>
                  <a:pt x="3201458" y="2518776"/>
                  <a:pt x="3202737" y="2515338"/>
                </a:cubicBezTo>
                <a:cubicBezTo>
                  <a:pt x="3204017" y="2511893"/>
                  <a:pt x="3203508" y="2508043"/>
                  <a:pt x="3201381" y="2505051"/>
                </a:cubicBezTo>
                <a:cubicBezTo>
                  <a:pt x="3196638" y="2498397"/>
                  <a:pt x="3193154" y="2491011"/>
                  <a:pt x="3191025" y="2483102"/>
                </a:cubicBezTo>
                <a:cubicBezTo>
                  <a:pt x="3190076" y="2479580"/>
                  <a:pt x="3187454" y="2476755"/>
                  <a:pt x="3184012" y="2475542"/>
                </a:cubicBezTo>
                <a:cubicBezTo>
                  <a:pt x="3182816" y="2475116"/>
                  <a:pt x="3181571" y="2474915"/>
                  <a:pt x="3180337" y="2474915"/>
                </a:cubicBezTo>
                <a:close/>
                <a:moveTo>
                  <a:pt x="2754933" y="2472346"/>
                </a:moveTo>
                <a:cubicBezTo>
                  <a:pt x="2752977" y="2472346"/>
                  <a:pt x="2751034" y="2472863"/>
                  <a:pt x="2749312" y="2473881"/>
                </a:cubicBezTo>
                <a:cubicBezTo>
                  <a:pt x="2745322" y="2476231"/>
                  <a:pt x="2741079" y="2478241"/>
                  <a:pt x="2736699" y="2479845"/>
                </a:cubicBezTo>
                <a:cubicBezTo>
                  <a:pt x="2733637" y="2480959"/>
                  <a:pt x="2731227" y="2483372"/>
                  <a:pt x="2730107" y="2486428"/>
                </a:cubicBezTo>
                <a:cubicBezTo>
                  <a:pt x="2728988" y="2489489"/>
                  <a:pt x="2729270" y="2492886"/>
                  <a:pt x="2730885" y="2495718"/>
                </a:cubicBezTo>
                <a:lnTo>
                  <a:pt x="2730886" y="2495717"/>
                </a:lnTo>
                <a:cubicBezTo>
                  <a:pt x="2733232" y="2499833"/>
                  <a:pt x="2735203" y="2504199"/>
                  <a:pt x="2736744" y="2508698"/>
                </a:cubicBezTo>
                <a:cubicBezTo>
                  <a:pt x="2737818" y="2511836"/>
                  <a:pt x="2740235" y="2514318"/>
                  <a:pt x="2743338" y="2515483"/>
                </a:cubicBezTo>
                <a:cubicBezTo>
                  <a:pt x="2744594" y="2515951"/>
                  <a:pt x="2745905" y="2516182"/>
                  <a:pt x="2747216" y="2516182"/>
                </a:cubicBezTo>
                <a:cubicBezTo>
                  <a:pt x="2749141" y="2516182"/>
                  <a:pt x="2751056" y="2515678"/>
                  <a:pt x="2752765" y="2514696"/>
                </a:cubicBezTo>
                <a:cubicBezTo>
                  <a:pt x="2756866" y="2512317"/>
                  <a:pt x="2761218" y="2510329"/>
                  <a:pt x="2765699" y="2508788"/>
                </a:cubicBezTo>
                <a:cubicBezTo>
                  <a:pt x="2768862" y="2507693"/>
                  <a:pt x="2771362" y="2505231"/>
                  <a:pt x="2772498" y="2502085"/>
                </a:cubicBezTo>
                <a:cubicBezTo>
                  <a:pt x="2773639" y="2498940"/>
                  <a:pt x="2773290" y="2495447"/>
                  <a:pt x="2771557" y="2492586"/>
                </a:cubicBezTo>
                <a:cubicBezTo>
                  <a:pt x="2769074" y="2488478"/>
                  <a:pt x="2766979" y="2484120"/>
                  <a:pt x="2765329" y="2479615"/>
                </a:cubicBezTo>
                <a:cubicBezTo>
                  <a:pt x="2764203" y="2476524"/>
                  <a:pt x="2761758" y="2474098"/>
                  <a:pt x="2758665" y="2472995"/>
                </a:cubicBezTo>
                <a:cubicBezTo>
                  <a:pt x="2757451" y="2472556"/>
                  <a:pt x="2756192" y="2472346"/>
                  <a:pt x="2754933" y="2472346"/>
                </a:cubicBezTo>
                <a:close/>
                <a:moveTo>
                  <a:pt x="2331707" y="2465602"/>
                </a:moveTo>
                <a:cubicBezTo>
                  <a:pt x="2329908" y="2465602"/>
                  <a:pt x="2328116" y="2466041"/>
                  <a:pt x="2326494" y="2466907"/>
                </a:cubicBezTo>
                <a:cubicBezTo>
                  <a:pt x="2324227" y="2468113"/>
                  <a:pt x="2321901" y="2469208"/>
                  <a:pt x="2319519" y="2470191"/>
                </a:cubicBezTo>
                <a:cubicBezTo>
                  <a:pt x="2316660" y="2471369"/>
                  <a:pt x="2314428" y="2473693"/>
                  <a:pt x="2313357" y="2476593"/>
                </a:cubicBezTo>
                <a:cubicBezTo>
                  <a:pt x="2312287" y="2479488"/>
                  <a:pt x="2312479" y="2482710"/>
                  <a:pt x="2313884" y="2485458"/>
                </a:cubicBezTo>
                <a:cubicBezTo>
                  <a:pt x="2315013" y="2487669"/>
                  <a:pt x="2316039" y="2489921"/>
                  <a:pt x="2316959" y="2492244"/>
                </a:cubicBezTo>
                <a:cubicBezTo>
                  <a:pt x="2318114" y="2495145"/>
                  <a:pt x="2320443" y="2497434"/>
                  <a:pt x="2323372" y="2498528"/>
                </a:cubicBezTo>
                <a:cubicBezTo>
                  <a:pt x="2324624" y="2498996"/>
                  <a:pt x="2325935" y="2499227"/>
                  <a:pt x="2327247" y="2499227"/>
                </a:cubicBezTo>
                <a:cubicBezTo>
                  <a:pt x="2328997" y="2499227"/>
                  <a:pt x="2330741" y="2498815"/>
                  <a:pt x="2332331" y="2497991"/>
                </a:cubicBezTo>
                <a:cubicBezTo>
                  <a:pt x="2334650" y="2496791"/>
                  <a:pt x="2337032" y="2495704"/>
                  <a:pt x="2339469" y="2494735"/>
                </a:cubicBezTo>
                <a:cubicBezTo>
                  <a:pt x="2342399" y="2493576"/>
                  <a:pt x="2344693" y="2491226"/>
                  <a:pt x="2345777" y="2488269"/>
                </a:cubicBezTo>
                <a:cubicBezTo>
                  <a:pt x="2346865" y="2485311"/>
                  <a:pt x="2346642" y="2482034"/>
                  <a:pt x="2345164" y="2479250"/>
                </a:cubicBezTo>
                <a:lnTo>
                  <a:pt x="2345165" y="2479250"/>
                </a:lnTo>
                <a:cubicBezTo>
                  <a:pt x="2343979" y="2477025"/>
                  <a:pt x="2342898" y="2474738"/>
                  <a:pt x="2341925" y="2472408"/>
                </a:cubicBezTo>
                <a:cubicBezTo>
                  <a:pt x="2340722" y="2469528"/>
                  <a:pt x="2338365" y="2467290"/>
                  <a:pt x="2335428" y="2466243"/>
                </a:cubicBezTo>
                <a:cubicBezTo>
                  <a:pt x="2334222" y="2465811"/>
                  <a:pt x="2332963" y="2465602"/>
                  <a:pt x="2331707" y="2465602"/>
                </a:cubicBezTo>
                <a:close/>
                <a:moveTo>
                  <a:pt x="1908175" y="2457308"/>
                </a:moveTo>
                <a:cubicBezTo>
                  <a:pt x="1906504" y="2457308"/>
                  <a:pt x="1904841" y="2457686"/>
                  <a:pt x="1903313" y="2458431"/>
                </a:cubicBezTo>
                <a:cubicBezTo>
                  <a:pt x="1899055" y="2460509"/>
                  <a:pt x="1894595" y="2462239"/>
                  <a:pt x="1890051" y="2463557"/>
                </a:cubicBezTo>
                <a:cubicBezTo>
                  <a:pt x="1886885" y="2464478"/>
                  <a:pt x="1884294" y="2466759"/>
                  <a:pt x="1882983" y="2469779"/>
                </a:cubicBezTo>
                <a:cubicBezTo>
                  <a:pt x="1881672" y="2472806"/>
                  <a:pt x="1881773" y="2476258"/>
                  <a:pt x="1883266" y="2479194"/>
                </a:cubicBezTo>
                <a:cubicBezTo>
                  <a:pt x="1885306" y="2483212"/>
                  <a:pt x="1886955" y="2487445"/>
                  <a:pt x="1888172" y="2491769"/>
                </a:cubicBezTo>
                <a:cubicBezTo>
                  <a:pt x="1889152" y="2495242"/>
                  <a:pt x="1891764" y="2498025"/>
                  <a:pt x="1895168" y="2499218"/>
                </a:cubicBezTo>
                <a:cubicBezTo>
                  <a:pt x="1896360" y="2499638"/>
                  <a:pt x="1897598" y="2499840"/>
                  <a:pt x="1898829" y="2499840"/>
                </a:cubicBezTo>
                <a:cubicBezTo>
                  <a:pt x="1901113" y="2499840"/>
                  <a:pt x="1903377" y="2499134"/>
                  <a:pt x="1905284" y="2497767"/>
                </a:cubicBezTo>
                <a:cubicBezTo>
                  <a:pt x="1909465" y="2494761"/>
                  <a:pt x="1913995" y="2492202"/>
                  <a:pt x="1918749" y="2490159"/>
                </a:cubicBezTo>
                <a:cubicBezTo>
                  <a:pt x="1921716" y="2488875"/>
                  <a:pt x="1923976" y="2486365"/>
                  <a:pt x="1924938" y="2483283"/>
                </a:cubicBezTo>
                <a:cubicBezTo>
                  <a:pt x="1925898" y="2480192"/>
                  <a:pt x="1925461" y="2476844"/>
                  <a:pt x="1923746" y="2474103"/>
                </a:cubicBezTo>
                <a:lnTo>
                  <a:pt x="1923745" y="2474103"/>
                </a:lnTo>
                <a:cubicBezTo>
                  <a:pt x="1921694" y="2470839"/>
                  <a:pt x="1919860" y="2467393"/>
                  <a:pt x="1918284" y="2463865"/>
                </a:cubicBezTo>
                <a:cubicBezTo>
                  <a:pt x="1917060" y="2461124"/>
                  <a:pt x="1914776" y="2458998"/>
                  <a:pt x="1911951" y="2457971"/>
                </a:cubicBezTo>
                <a:cubicBezTo>
                  <a:pt x="1910731" y="2457525"/>
                  <a:pt x="1909451" y="2457308"/>
                  <a:pt x="1908175" y="2457308"/>
                </a:cubicBezTo>
                <a:close/>
                <a:moveTo>
                  <a:pt x="3678907" y="2443667"/>
                </a:moveTo>
                <a:cubicBezTo>
                  <a:pt x="3684682" y="2443667"/>
                  <a:pt x="3690390" y="2445201"/>
                  <a:pt x="3695412" y="2448103"/>
                </a:cubicBezTo>
                <a:cubicBezTo>
                  <a:pt x="3703059" y="2452517"/>
                  <a:pt x="3708527" y="2459645"/>
                  <a:pt x="3710814" y="2468176"/>
                </a:cubicBezTo>
                <a:cubicBezTo>
                  <a:pt x="3713098" y="2476698"/>
                  <a:pt x="3711927" y="2485611"/>
                  <a:pt x="3707512" y="2493262"/>
                </a:cubicBezTo>
                <a:cubicBezTo>
                  <a:pt x="3701622" y="2503458"/>
                  <a:pt x="3690641" y="2509799"/>
                  <a:pt x="3678850" y="2509799"/>
                </a:cubicBezTo>
                <a:cubicBezTo>
                  <a:pt x="3673090" y="2509799"/>
                  <a:pt x="3667385" y="2508263"/>
                  <a:pt x="3662349" y="2505363"/>
                </a:cubicBezTo>
                <a:cubicBezTo>
                  <a:pt x="3654722" y="2500961"/>
                  <a:pt x="3649258" y="2493828"/>
                  <a:pt x="3646971" y="2485283"/>
                </a:cubicBezTo>
                <a:cubicBezTo>
                  <a:pt x="3644680" y="2476739"/>
                  <a:pt x="3645848" y="2467833"/>
                  <a:pt x="3650252" y="2460204"/>
                </a:cubicBezTo>
                <a:cubicBezTo>
                  <a:pt x="3656139" y="2449999"/>
                  <a:pt x="3667116" y="2443667"/>
                  <a:pt x="3678907" y="2443667"/>
                </a:cubicBezTo>
                <a:close/>
                <a:moveTo>
                  <a:pt x="3053627" y="2432780"/>
                </a:moveTo>
                <a:cubicBezTo>
                  <a:pt x="3051455" y="2432780"/>
                  <a:pt x="3049303" y="2433415"/>
                  <a:pt x="3047455" y="2434664"/>
                </a:cubicBezTo>
                <a:cubicBezTo>
                  <a:pt x="3041753" y="2438493"/>
                  <a:pt x="3035556" y="2441485"/>
                  <a:pt x="3029035" y="2443556"/>
                </a:cubicBezTo>
                <a:cubicBezTo>
                  <a:pt x="3025761" y="2444603"/>
                  <a:pt x="3023159" y="2447099"/>
                  <a:pt x="3021984" y="2450328"/>
                </a:cubicBezTo>
                <a:cubicBezTo>
                  <a:pt x="3020812" y="2453557"/>
                  <a:pt x="3021206" y="2457143"/>
                  <a:pt x="3023048" y="2460044"/>
                </a:cubicBezTo>
                <a:lnTo>
                  <a:pt x="3023048" y="2460043"/>
                </a:lnTo>
                <a:cubicBezTo>
                  <a:pt x="3026602" y="2465636"/>
                  <a:pt x="3029377" y="2471690"/>
                  <a:pt x="3031299" y="2478030"/>
                </a:cubicBezTo>
                <a:cubicBezTo>
                  <a:pt x="3032300" y="2481336"/>
                  <a:pt x="3034790" y="2483988"/>
                  <a:pt x="3038029" y="2485194"/>
                </a:cubicBezTo>
                <a:cubicBezTo>
                  <a:pt x="3039282" y="2485660"/>
                  <a:pt x="3040589" y="2485891"/>
                  <a:pt x="3041893" y="2485891"/>
                </a:cubicBezTo>
                <a:cubicBezTo>
                  <a:pt x="3043958" y="2485891"/>
                  <a:pt x="3046012" y="2485311"/>
                  <a:pt x="3047804" y="2484182"/>
                </a:cubicBezTo>
                <a:cubicBezTo>
                  <a:pt x="3053677" y="2480472"/>
                  <a:pt x="3060041" y="2477625"/>
                  <a:pt x="3066718" y="2475716"/>
                </a:cubicBezTo>
                <a:cubicBezTo>
                  <a:pt x="3070108" y="2474747"/>
                  <a:pt x="3072835" y="2472220"/>
                  <a:pt x="3074059" y="2468908"/>
                </a:cubicBezTo>
                <a:cubicBezTo>
                  <a:pt x="3075279" y="2465602"/>
                  <a:pt x="3074853" y="2461905"/>
                  <a:pt x="3072908" y="2458962"/>
                </a:cubicBezTo>
                <a:cubicBezTo>
                  <a:pt x="3069152" y="2453293"/>
                  <a:pt x="3066223" y="2447099"/>
                  <a:pt x="3064201" y="2440571"/>
                </a:cubicBezTo>
                <a:cubicBezTo>
                  <a:pt x="3063165" y="2437231"/>
                  <a:pt x="3060613" y="2434573"/>
                  <a:pt x="3057313" y="2433408"/>
                </a:cubicBezTo>
                <a:cubicBezTo>
                  <a:pt x="3056113" y="2432990"/>
                  <a:pt x="3054869" y="2432780"/>
                  <a:pt x="3053627" y="2432780"/>
                </a:cubicBezTo>
                <a:close/>
                <a:moveTo>
                  <a:pt x="1274885" y="2431266"/>
                </a:moveTo>
                <a:cubicBezTo>
                  <a:pt x="1278721" y="2431266"/>
                  <a:pt x="1282508" y="2432284"/>
                  <a:pt x="1285845" y="2434209"/>
                </a:cubicBezTo>
                <a:cubicBezTo>
                  <a:pt x="1290922" y="2437139"/>
                  <a:pt x="1294560" y="2441881"/>
                  <a:pt x="1296080" y="2447551"/>
                </a:cubicBezTo>
                <a:cubicBezTo>
                  <a:pt x="1297597" y="2453215"/>
                  <a:pt x="1296816" y="2459130"/>
                  <a:pt x="1293883" y="2464221"/>
                </a:cubicBezTo>
                <a:cubicBezTo>
                  <a:pt x="1289971" y="2470994"/>
                  <a:pt x="1282676" y="2475205"/>
                  <a:pt x="1274843" y="2475205"/>
                </a:cubicBezTo>
                <a:cubicBezTo>
                  <a:pt x="1271010" y="2475205"/>
                  <a:pt x="1267220" y="2474180"/>
                  <a:pt x="1263879" y="2472256"/>
                </a:cubicBezTo>
                <a:cubicBezTo>
                  <a:pt x="1258808" y="2469326"/>
                  <a:pt x="1255182" y="2464591"/>
                  <a:pt x="1253661" y="2458906"/>
                </a:cubicBezTo>
                <a:cubicBezTo>
                  <a:pt x="1252141" y="2453237"/>
                  <a:pt x="1252915" y="2447315"/>
                  <a:pt x="1255841" y="2442251"/>
                </a:cubicBezTo>
                <a:lnTo>
                  <a:pt x="1255841" y="2442250"/>
                </a:lnTo>
                <a:cubicBezTo>
                  <a:pt x="1259750" y="2435471"/>
                  <a:pt x="1267049" y="2431266"/>
                  <a:pt x="1274885" y="2431266"/>
                </a:cubicBezTo>
                <a:close/>
                <a:moveTo>
                  <a:pt x="2628794" y="2428317"/>
                </a:moveTo>
                <a:cubicBezTo>
                  <a:pt x="2626901" y="2428317"/>
                  <a:pt x="2625017" y="2428798"/>
                  <a:pt x="2623333" y="2429754"/>
                </a:cubicBezTo>
                <a:cubicBezTo>
                  <a:pt x="2620007" y="2431643"/>
                  <a:pt x="2616516" y="2433297"/>
                  <a:pt x="2612952" y="2434671"/>
                </a:cubicBezTo>
                <a:cubicBezTo>
                  <a:pt x="2609967" y="2435828"/>
                  <a:pt x="2607627" y="2438214"/>
                  <a:pt x="2606536" y="2441228"/>
                </a:cubicBezTo>
                <a:lnTo>
                  <a:pt x="2607258" y="2450364"/>
                </a:lnTo>
                <a:lnTo>
                  <a:pt x="2612184" y="2461089"/>
                </a:lnTo>
                <a:cubicBezTo>
                  <a:pt x="2613303" y="2464116"/>
                  <a:pt x="2615696" y="2466509"/>
                  <a:pt x="2618726" y="2467632"/>
                </a:cubicBezTo>
                <a:cubicBezTo>
                  <a:pt x="2619967" y="2468092"/>
                  <a:pt x="2621269" y="2468315"/>
                  <a:pt x="2622566" y="2468315"/>
                </a:cubicBezTo>
                <a:cubicBezTo>
                  <a:pt x="2624427" y="2468315"/>
                  <a:pt x="2626283" y="2467847"/>
                  <a:pt x="2627950" y="2466920"/>
                </a:cubicBezTo>
                <a:cubicBezTo>
                  <a:pt x="2631339" y="2465030"/>
                  <a:pt x="2634890" y="2463398"/>
                  <a:pt x="2638496" y="2462066"/>
                </a:cubicBezTo>
                <a:cubicBezTo>
                  <a:pt x="2641554" y="2460929"/>
                  <a:pt x="2643956" y="2458510"/>
                  <a:pt x="2645062" y="2455440"/>
                </a:cubicBezTo>
                <a:cubicBezTo>
                  <a:pt x="2646171" y="2452378"/>
                  <a:pt x="2645871" y="2448983"/>
                  <a:pt x="2644245" y="2446158"/>
                </a:cubicBezTo>
                <a:cubicBezTo>
                  <a:pt x="2642268" y="2442725"/>
                  <a:pt x="2640545" y="2439113"/>
                  <a:pt x="2639130" y="2435416"/>
                </a:cubicBezTo>
                <a:cubicBezTo>
                  <a:pt x="2637972" y="2432410"/>
                  <a:pt x="2635562" y="2430053"/>
                  <a:pt x="2632528" y="2428966"/>
                </a:cubicBezTo>
                <a:cubicBezTo>
                  <a:pt x="2631315" y="2428534"/>
                  <a:pt x="2630052" y="2428317"/>
                  <a:pt x="2628794" y="2428317"/>
                </a:cubicBezTo>
                <a:close/>
                <a:moveTo>
                  <a:pt x="135548" y="2423156"/>
                </a:moveTo>
                <a:cubicBezTo>
                  <a:pt x="142721" y="2423156"/>
                  <a:pt x="149821" y="2425067"/>
                  <a:pt x="156077" y="2428672"/>
                </a:cubicBezTo>
                <a:cubicBezTo>
                  <a:pt x="175710" y="2440012"/>
                  <a:pt x="182465" y="2465218"/>
                  <a:pt x="171128" y="2484865"/>
                </a:cubicBezTo>
                <a:cubicBezTo>
                  <a:pt x="163801" y="2497546"/>
                  <a:pt x="150142" y="2505426"/>
                  <a:pt x="135475" y="2505426"/>
                </a:cubicBezTo>
                <a:cubicBezTo>
                  <a:pt x="128294" y="2505426"/>
                  <a:pt x="121195" y="2503515"/>
                  <a:pt x="114942" y="2499909"/>
                </a:cubicBezTo>
                <a:cubicBezTo>
                  <a:pt x="105433" y="2494413"/>
                  <a:pt x="98625" y="2485548"/>
                  <a:pt x="95783" y="2474940"/>
                </a:cubicBezTo>
                <a:cubicBezTo>
                  <a:pt x="92941" y="2464325"/>
                  <a:pt x="94399" y="2453242"/>
                  <a:pt x="99891" y="2443730"/>
                </a:cubicBezTo>
                <a:cubicBezTo>
                  <a:pt x="107218" y="2431036"/>
                  <a:pt x="120881" y="2423156"/>
                  <a:pt x="135548" y="2423156"/>
                </a:cubicBezTo>
                <a:close/>
                <a:moveTo>
                  <a:pt x="2205665" y="2421900"/>
                </a:moveTo>
                <a:cubicBezTo>
                  <a:pt x="2203925" y="2421900"/>
                  <a:pt x="2202189" y="2422312"/>
                  <a:pt x="2200609" y="2423120"/>
                </a:cubicBezTo>
                <a:cubicBezTo>
                  <a:pt x="2199044" y="2423923"/>
                  <a:pt x="2197453" y="2424676"/>
                  <a:pt x="2195838" y="2425374"/>
                </a:cubicBezTo>
                <a:cubicBezTo>
                  <a:pt x="2193059" y="2426580"/>
                  <a:pt x="2190893" y="2428874"/>
                  <a:pt x="2189851" y="2431721"/>
                </a:cubicBezTo>
                <a:cubicBezTo>
                  <a:pt x="2188804" y="2434565"/>
                  <a:pt x="2188975" y="2437712"/>
                  <a:pt x="2190318" y="2440431"/>
                </a:cubicBezTo>
                <a:cubicBezTo>
                  <a:pt x="2191099" y="2442014"/>
                  <a:pt x="2191831" y="2443625"/>
                  <a:pt x="2192504" y="2445250"/>
                </a:cubicBezTo>
                <a:cubicBezTo>
                  <a:pt x="2193683" y="2448083"/>
                  <a:pt x="2195981" y="2450299"/>
                  <a:pt x="2198855" y="2451373"/>
                </a:cubicBezTo>
                <a:cubicBezTo>
                  <a:pt x="2200107" y="2451840"/>
                  <a:pt x="2201418" y="2452071"/>
                  <a:pt x="2202729" y="2452071"/>
                </a:cubicBezTo>
                <a:cubicBezTo>
                  <a:pt x="2204424" y="2452071"/>
                  <a:pt x="2206115" y="2451682"/>
                  <a:pt x="2207664" y="2450914"/>
                </a:cubicBezTo>
                <a:cubicBezTo>
                  <a:pt x="2209261" y="2450120"/>
                  <a:pt x="2210879" y="2449372"/>
                  <a:pt x="2212525" y="2448690"/>
                </a:cubicBezTo>
                <a:cubicBezTo>
                  <a:pt x="2215385" y="2447497"/>
                  <a:pt x="2217617" y="2445167"/>
                  <a:pt x="2218676" y="2442258"/>
                </a:cubicBezTo>
                <a:cubicBezTo>
                  <a:pt x="2219740" y="2439350"/>
                  <a:pt x="2219531" y="2436128"/>
                  <a:pt x="2218108" y="2433373"/>
                </a:cubicBezTo>
                <a:lnTo>
                  <a:pt x="2218108" y="2433372"/>
                </a:lnTo>
                <a:cubicBezTo>
                  <a:pt x="2217292" y="2431797"/>
                  <a:pt x="2216528" y="2430192"/>
                  <a:pt x="2215817" y="2428560"/>
                </a:cubicBezTo>
                <a:cubicBezTo>
                  <a:pt x="2214600" y="2425749"/>
                  <a:pt x="2212274" y="2423574"/>
                  <a:pt x="2209390" y="2422541"/>
                </a:cubicBezTo>
                <a:cubicBezTo>
                  <a:pt x="2208184" y="2422109"/>
                  <a:pt x="2206924" y="2421900"/>
                  <a:pt x="2205665" y="2421900"/>
                </a:cubicBezTo>
                <a:close/>
                <a:moveTo>
                  <a:pt x="1782722" y="2412142"/>
                </a:moveTo>
                <a:cubicBezTo>
                  <a:pt x="1781066" y="2412142"/>
                  <a:pt x="1779412" y="2412512"/>
                  <a:pt x="1777888" y="2413251"/>
                </a:cubicBezTo>
                <a:cubicBezTo>
                  <a:pt x="1772532" y="2415853"/>
                  <a:pt x="1766879" y="2417868"/>
                  <a:pt x="1761087" y="2419250"/>
                </a:cubicBezTo>
                <a:cubicBezTo>
                  <a:pt x="1757781" y="2420038"/>
                  <a:pt x="1755019" y="2422297"/>
                  <a:pt x="1753600" y="2425387"/>
                </a:cubicBezTo>
                <a:cubicBezTo>
                  <a:pt x="1752178" y="2428469"/>
                  <a:pt x="1752250" y="2432040"/>
                  <a:pt x="1753802" y="2435067"/>
                </a:cubicBezTo>
                <a:cubicBezTo>
                  <a:pt x="1756411" y="2440159"/>
                  <a:pt x="1758342" y="2445592"/>
                  <a:pt x="1759546" y="2451221"/>
                </a:cubicBezTo>
                <a:cubicBezTo>
                  <a:pt x="1760355" y="2455007"/>
                  <a:pt x="1763089" y="2458105"/>
                  <a:pt x="1766754" y="2459367"/>
                </a:cubicBezTo>
                <a:cubicBezTo>
                  <a:pt x="1767936" y="2459777"/>
                  <a:pt x="1769157" y="2459973"/>
                  <a:pt x="1770370" y="2459973"/>
                </a:cubicBezTo>
                <a:cubicBezTo>
                  <a:pt x="1772922" y="2459973"/>
                  <a:pt x="1775437" y="2459095"/>
                  <a:pt x="1777456" y="2457406"/>
                </a:cubicBezTo>
                <a:cubicBezTo>
                  <a:pt x="1782635" y="2453096"/>
                  <a:pt x="1788399" y="2449567"/>
                  <a:pt x="1794599" y="2446923"/>
                </a:cubicBezTo>
                <a:cubicBezTo>
                  <a:pt x="1797633" y="2445634"/>
                  <a:pt x="1799934" y="2443052"/>
                  <a:pt x="1800869" y="2439887"/>
                </a:cubicBezTo>
                <a:cubicBezTo>
                  <a:pt x="1801807" y="2436727"/>
                  <a:pt x="1801288" y="2433309"/>
                  <a:pt x="1799450" y="2430568"/>
                </a:cubicBezTo>
                <a:lnTo>
                  <a:pt x="1799449" y="2430569"/>
                </a:lnTo>
                <a:cubicBezTo>
                  <a:pt x="1796915" y="2426795"/>
                  <a:pt x="1794679" y="2422785"/>
                  <a:pt x="1792807" y="2418642"/>
                </a:cubicBezTo>
                <a:cubicBezTo>
                  <a:pt x="1791576" y="2415922"/>
                  <a:pt x="1789295" y="2413816"/>
                  <a:pt x="1786488" y="2412798"/>
                </a:cubicBezTo>
                <a:cubicBezTo>
                  <a:pt x="1785267" y="2412359"/>
                  <a:pt x="1783995" y="2412142"/>
                  <a:pt x="1782722" y="2412142"/>
                </a:cubicBezTo>
                <a:close/>
                <a:moveTo>
                  <a:pt x="10203" y="2408481"/>
                </a:moveTo>
                <a:cubicBezTo>
                  <a:pt x="11985" y="2408481"/>
                  <a:pt x="13746" y="2408955"/>
                  <a:pt x="15291" y="2409848"/>
                </a:cubicBezTo>
                <a:cubicBezTo>
                  <a:pt x="17645" y="2411209"/>
                  <a:pt x="19329" y="2413412"/>
                  <a:pt x="20038" y="2416050"/>
                </a:cubicBezTo>
                <a:cubicBezTo>
                  <a:pt x="20742" y="2418685"/>
                  <a:pt x="20383" y="2421426"/>
                  <a:pt x="19026" y="2423769"/>
                </a:cubicBezTo>
                <a:cubicBezTo>
                  <a:pt x="17206" y="2426929"/>
                  <a:pt x="13820" y="2428883"/>
                  <a:pt x="10183" y="2428883"/>
                </a:cubicBezTo>
                <a:cubicBezTo>
                  <a:pt x="8404" y="2428883"/>
                  <a:pt x="6647" y="2428407"/>
                  <a:pt x="5098" y="2427516"/>
                </a:cubicBezTo>
                <a:cubicBezTo>
                  <a:pt x="230" y="2424705"/>
                  <a:pt x="-1447" y="2418454"/>
                  <a:pt x="1364" y="2413587"/>
                </a:cubicBezTo>
                <a:lnTo>
                  <a:pt x="1363" y="2413586"/>
                </a:lnTo>
                <a:cubicBezTo>
                  <a:pt x="3180" y="2410435"/>
                  <a:pt x="6566" y="2408481"/>
                  <a:pt x="10203" y="2408481"/>
                </a:cubicBezTo>
                <a:close/>
                <a:moveTo>
                  <a:pt x="3553604" y="2391331"/>
                </a:moveTo>
                <a:cubicBezTo>
                  <a:pt x="3560547" y="2391331"/>
                  <a:pt x="3567414" y="2393180"/>
                  <a:pt x="3573464" y="2396666"/>
                </a:cubicBezTo>
                <a:cubicBezTo>
                  <a:pt x="3582660" y="2401975"/>
                  <a:pt x="3589243" y="2410560"/>
                  <a:pt x="3591995" y="2420826"/>
                </a:cubicBezTo>
                <a:cubicBezTo>
                  <a:pt x="3594747" y="2431086"/>
                  <a:pt x="3593334" y="2441805"/>
                  <a:pt x="3588020" y="2451011"/>
                </a:cubicBezTo>
                <a:cubicBezTo>
                  <a:pt x="3580934" y="2463286"/>
                  <a:pt x="3567717" y="2470909"/>
                  <a:pt x="3553528" y="2470909"/>
                </a:cubicBezTo>
                <a:cubicBezTo>
                  <a:pt x="3546588" y="2470909"/>
                  <a:pt x="3539722" y="2469062"/>
                  <a:pt x="3533672" y="2465574"/>
                </a:cubicBezTo>
                <a:cubicBezTo>
                  <a:pt x="3524476" y="2460267"/>
                  <a:pt x="3517893" y="2451682"/>
                  <a:pt x="3515141" y="2441414"/>
                </a:cubicBezTo>
                <a:cubicBezTo>
                  <a:pt x="3512389" y="2431154"/>
                  <a:pt x="3513802" y="2420435"/>
                  <a:pt x="3519116" y="2411229"/>
                </a:cubicBezTo>
                <a:cubicBezTo>
                  <a:pt x="3526199" y="2398954"/>
                  <a:pt x="3539415" y="2391331"/>
                  <a:pt x="3553604" y="2391331"/>
                </a:cubicBezTo>
                <a:close/>
                <a:moveTo>
                  <a:pt x="2927188" y="2390174"/>
                </a:moveTo>
                <a:cubicBezTo>
                  <a:pt x="2925134" y="2390174"/>
                  <a:pt x="2923095" y="2390745"/>
                  <a:pt x="2921312" y="2391861"/>
                </a:cubicBezTo>
                <a:cubicBezTo>
                  <a:pt x="2916535" y="2394852"/>
                  <a:pt x="2911418" y="2397309"/>
                  <a:pt x="2906111" y="2399169"/>
                </a:cubicBezTo>
                <a:cubicBezTo>
                  <a:pt x="2902980" y="2400265"/>
                  <a:pt x="2900507" y="2402705"/>
                  <a:pt x="2899367" y="2405816"/>
                </a:cubicBezTo>
                <a:cubicBezTo>
                  <a:pt x="2898230" y="2408935"/>
                  <a:pt x="2898548" y="2412393"/>
                  <a:pt x="2900236" y="2415246"/>
                </a:cubicBezTo>
                <a:cubicBezTo>
                  <a:pt x="2903043" y="2420002"/>
                  <a:pt x="2905341" y="2425087"/>
                  <a:pt x="2907064" y="2430374"/>
                </a:cubicBezTo>
                <a:cubicBezTo>
                  <a:pt x="2908110" y="2433576"/>
                  <a:pt x="2910559" y="2436128"/>
                  <a:pt x="2913717" y="2437307"/>
                </a:cubicBezTo>
                <a:cubicBezTo>
                  <a:pt x="2914969" y="2437773"/>
                  <a:pt x="2916281" y="2438005"/>
                  <a:pt x="2917588" y="2438005"/>
                </a:cubicBezTo>
                <a:cubicBezTo>
                  <a:pt x="2919572" y="2438005"/>
                  <a:pt x="2921543" y="2437475"/>
                  <a:pt x="2923287" y="2436428"/>
                </a:cubicBezTo>
                <a:cubicBezTo>
                  <a:pt x="2928197" y="2433477"/>
                  <a:pt x="2933462" y="2431099"/>
                  <a:pt x="2938944" y="2429362"/>
                </a:cubicBezTo>
                <a:cubicBezTo>
                  <a:pt x="2942208" y="2428323"/>
                  <a:pt x="2944810" y="2425833"/>
                  <a:pt x="2945985" y="2422612"/>
                </a:cubicBezTo>
                <a:cubicBezTo>
                  <a:pt x="2947163" y="2419396"/>
                  <a:pt x="2946783" y="2415818"/>
                  <a:pt x="2944959" y="2412917"/>
                </a:cubicBezTo>
                <a:cubicBezTo>
                  <a:pt x="2941957" y="2408141"/>
                  <a:pt x="2939499" y="2403007"/>
                  <a:pt x="2937657" y="2397643"/>
                </a:cubicBezTo>
                <a:cubicBezTo>
                  <a:pt x="2936558" y="2394448"/>
                  <a:pt x="2934065" y="2391930"/>
                  <a:pt x="2930881" y="2390808"/>
                </a:cubicBezTo>
                <a:cubicBezTo>
                  <a:pt x="2929681" y="2390382"/>
                  <a:pt x="2928433" y="2390174"/>
                  <a:pt x="2927188" y="2390174"/>
                </a:cubicBezTo>
                <a:close/>
                <a:moveTo>
                  <a:pt x="2503254" y="2384746"/>
                </a:moveTo>
                <a:cubicBezTo>
                  <a:pt x="2501413" y="2384746"/>
                  <a:pt x="2499582" y="2385206"/>
                  <a:pt x="2497933" y="2386107"/>
                </a:cubicBezTo>
                <a:cubicBezTo>
                  <a:pt x="2495165" y="2387627"/>
                  <a:pt x="2492239" y="2389007"/>
                  <a:pt x="2489247" y="2390207"/>
                </a:cubicBezTo>
                <a:cubicBezTo>
                  <a:pt x="2486342" y="2391371"/>
                  <a:pt x="2484068" y="2393715"/>
                  <a:pt x="2482984" y="2396651"/>
                </a:cubicBezTo>
                <a:cubicBezTo>
                  <a:pt x="2481902" y="2399587"/>
                  <a:pt x="2482115" y="2402845"/>
                  <a:pt x="2483566" y="2405620"/>
                </a:cubicBezTo>
                <a:cubicBezTo>
                  <a:pt x="2484968" y="2408291"/>
                  <a:pt x="2486227" y="2411068"/>
                  <a:pt x="2487307" y="2413877"/>
                </a:cubicBezTo>
                <a:cubicBezTo>
                  <a:pt x="2488448" y="2416841"/>
                  <a:pt x="2490808" y="2419171"/>
                  <a:pt x="2493786" y="2420273"/>
                </a:cubicBezTo>
                <a:cubicBezTo>
                  <a:pt x="2495031" y="2420734"/>
                  <a:pt x="2496335" y="2420964"/>
                  <a:pt x="2497636" y="2420964"/>
                </a:cubicBezTo>
                <a:cubicBezTo>
                  <a:pt x="2499442" y="2420964"/>
                  <a:pt x="2501242" y="2420524"/>
                  <a:pt x="2502870" y="2419653"/>
                </a:cubicBezTo>
                <a:cubicBezTo>
                  <a:pt x="2505740" y="2418111"/>
                  <a:pt x="2508725" y="2416737"/>
                  <a:pt x="2511749" y="2415573"/>
                </a:cubicBezTo>
                <a:cubicBezTo>
                  <a:pt x="2514730" y="2414416"/>
                  <a:pt x="2517070" y="2412030"/>
                  <a:pt x="2518161" y="2409024"/>
                </a:cubicBezTo>
                <a:cubicBezTo>
                  <a:pt x="2519256" y="2406017"/>
                  <a:pt x="2518995" y="2402690"/>
                  <a:pt x="2517446" y="2399887"/>
                </a:cubicBezTo>
                <a:lnTo>
                  <a:pt x="2517447" y="2399889"/>
                </a:lnTo>
                <a:cubicBezTo>
                  <a:pt x="2515979" y="2397231"/>
                  <a:pt x="2514654" y="2394455"/>
                  <a:pt x="2513506" y="2391637"/>
                </a:cubicBezTo>
                <a:cubicBezTo>
                  <a:pt x="2512317" y="2388715"/>
                  <a:pt x="2509935" y="2386441"/>
                  <a:pt x="2506961" y="2385382"/>
                </a:cubicBezTo>
                <a:cubicBezTo>
                  <a:pt x="2505757" y="2384955"/>
                  <a:pt x="2504503" y="2384746"/>
                  <a:pt x="2503254" y="2384746"/>
                </a:cubicBezTo>
                <a:close/>
                <a:moveTo>
                  <a:pt x="2079571" y="2377787"/>
                </a:moveTo>
                <a:cubicBezTo>
                  <a:pt x="2077887" y="2377787"/>
                  <a:pt x="2076206" y="2378170"/>
                  <a:pt x="2074665" y="2378931"/>
                </a:cubicBezTo>
                <a:cubicBezTo>
                  <a:pt x="2073611" y="2379454"/>
                  <a:pt x="2072548" y="2379958"/>
                  <a:pt x="2071477" y="2380437"/>
                </a:cubicBezTo>
                <a:cubicBezTo>
                  <a:pt x="2068744" y="2381658"/>
                  <a:pt x="2066620" y="2383932"/>
                  <a:pt x="2065591" y="2386750"/>
                </a:cubicBezTo>
                <a:cubicBezTo>
                  <a:pt x="2064566" y="2389561"/>
                  <a:pt x="2064719" y="2392670"/>
                  <a:pt x="2066027" y="2395369"/>
                </a:cubicBezTo>
                <a:cubicBezTo>
                  <a:pt x="2066494" y="2396333"/>
                  <a:pt x="2066940" y="2397302"/>
                  <a:pt x="2067369" y="2398278"/>
                </a:cubicBezTo>
                <a:cubicBezTo>
                  <a:pt x="2068576" y="2401039"/>
                  <a:pt x="2070860" y="2403195"/>
                  <a:pt x="2073692" y="2404234"/>
                </a:cubicBezTo>
                <a:cubicBezTo>
                  <a:pt x="2074927" y="2404688"/>
                  <a:pt x="2076220" y="2404910"/>
                  <a:pt x="2077511" y="2404910"/>
                </a:cubicBezTo>
                <a:cubicBezTo>
                  <a:pt x="2079178" y="2404910"/>
                  <a:pt x="2080841" y="2404534"/>
                  <a:pt x="2082369" y="2403788"/>
                </a:cubicBezTo>
                <a:cubicBezTo>
                  <a:pt x="2083436" y="2403271"/>
                  <a:pt x="2084514" y="2402763"/>
                  <a:pt x="2085598" y="2402288"/>
                </a:cubicBezTo>
                <a:cubicBezTo>
                  <a:pt x="2088366" y="2401067"/>
                  <a:pt x="2090518" y="2398772"/>
                  <a:pt x="2091547" y="2395928"/>
                </a:cubicBezTo>
                <a:cubicBezTo>
                  <a:pt x="2092579" y="2393082"/>
                  <a:pt x="2092401" y="2389937"/>
                  <a:pt x="2091055" y="2387231"/>
                </a:cubicBezTo>
                <a:cubicBezTo>
                  <a:pt x="2090570" y="2386253"/>
                  <a:pt x="2090103" y="2385277"/>
                  <a:pt x="2089656" y="2384288"/>
                </a:cubicBezTo>
                <a:cubicBezTo>
                  <a:pt x="2088419" y="2381553"/>
                  <a:pt x="2086121" y="2379440"/>
                  <a:pt x="2083296" y="2378429"/>
                </a:cubicBezTo>
                <a:cubicBezTo>
                  <a:pt x="2082089" y="2377997"/>
                  <a:pt x="2080830" y="2377787"/>
                  <a:pt x="2079571" y="2377787"/>
                </a:cubicBezTo>
                <a:close/>
                <a:moveTo>
                  <a:pt x="1149578" y="2370853"/>
                </a:moveTo>
                <a:cubicBezTo>
                  <a:pt x="1155987" y="2370853"/>
                  <a:pt x="1162331" y="2372563"/>
                  <a:pt x="1167924" y="2375792"/>
                </a:cubicBezTo>
                <a:cubicBezTo>
                  <a:pt x="1176426" y="2380701"/>
                  <a:pt x="1182508" y="2388625"/>
                  <a:pt x="1185053" y="2398110"/>
                </a:cubicBezTo>
                <a:cubicBezTo>
                  <a:pt x="1187592" y="2407588"/>
                  <a:pt x="1186288" y="2417498"/>
                  <a:pt x="1181378" y="2426007"/>
                </a:cubicBezTo>
                <a:cubicBezTo>
                  <a:pt x="1174829" y="2437348"/>
                  <a:pt x="1162621" y="2444392"/>
                  <a:pt x="1149516" y="2444392"/>
                </a:cubicBezTo>
                <a:cubicBezTo>
                  <a:pt x="1143107" y="2444392"/>
                  <a:pt x="1136763" y="2442683"/>
                  <a:pt x="1131170" y="2439455"/>
                </a:cubicBezTo>
                <a:cubicBezTo>
                  <a:pt x="1122668" y="2434545"/>
                  <a:pt x="1116586" y="2426620"/>
                  <a:pt x="1114041" y="2417135"/>
                </a:cubicBezTo>
                <a:cubicBezTo>
                  <a:pt x="1111502" y="2407658"/>
                  <a:pt x="1112806" y="2397747"/>
                  <a:pt x="1117716" y="2389238"/>
                </a:cubicBezTo>
                <a:cubicBezTo>
                  <a:pt x="1124265" y="2377898"/>
                  <a:pt x="1136473" y="2370853"/>
                  <a:pt x="1149578" y="2370853"/>
                </a:cubicBezTo>
                <a:close/>
                <a:moveTo>
                  <a:pt x="1656648" y="2365790"/>
                </a:moveTo>
                <a:cubicBezTo>
                  <a:pt x="1654996" y="2365790"/>
                  <a:pt x="1653350" y="2366160"/>
                  <a:pt x="1651833" y="2366892"/>
                </a:cubicBezTo>
                <a:cubicBezTo>
                  <a:pt x="1644387" y="2370491"/>
                  <a:pt x="1636461" y="2372912"/>
                  <a:pt x="1628270" y="2374098"/>
                </a:cubicBezTo>
                <a:cubicBezTo>
                  <a:pt x="1624636" y="2374627"/>
                  <a:pt x="1621501" y="2376914"/>
                  <a:pt x="1619897" y="2380221"/>
                </a:cubicBezTo>
                <a:cubicBezTo>
                  <a:pt x="1618293" y="2383527"/>
                  <a:pt x="1618432" y="2387412"/>
                  <a:pt x="1620269" y="2390584"/>
                </a:cubicBezTo>
                <a:cubicBezTo>
                  <a:pt x="1624726" y="2398312"/>
                  <a:pt x="1627352" y="2407129"/>
                  <a:pt x="1627865" y="2416077"/>
                </a:cubicBezTo>
                <a:cubicBezTo>
                  <a:pt x="1628123" y="2420588"/>
                  <a:pt x="1631097" y="2424494"/>
                  <a:pt x="1635379" y="2425938"/>
                </a:cubicBezTo>
                <a:cubicBezTo>
                  <a:pt x="1636541" y="2426329"/>
                  <a:pt x="1637733" y="2426517"/>
                  <a:pt x="1638912" y="2426517"/>
                </a:cubicBezTo>
                <a:cubicBezTo>
                  <a:pt x="1642096" y="2426517"/>
                  <a:pt x="1645189" y="2425143"/>
                  <a:pt x="1647330" y="2422639"/>
                </a:cubicBezTo>
                <a:cubicBezTo>
                  <a:pt x="1653812" y="2415052"/>
                  <a:pt x="1662126" y="2409005"/>
                  <a:pt x="1671371" y="2405155"/>
                </a:cubicBezTo>
                <a:cubicBezTo>
                  <a:pt x="1674512" y="2403844"/>
                  <a:pt x="1676881" y="2401158"/>
                  <a:pt x="1677783" y="2397880"/>
                </a:cubicBezTo>
                <a:cubicBezTo>
                  <a:pt x="1678690" y="2394594"/>
                  <a:pt x="1678031" y="2391080"/>
                  <a:pt x="1676005" y="2388345"/>
                </a:cubicBezTo>
                <a:lnTo>
                  <a:pt x="1676006" y="2388345"/>
                </a:lnTo>
                <a:cubicBezTo>
                  <a:pt x="1672358" y="2383421"/>
                  <a:pt x="1669258" y="2378066"/>
                  <a:pt x="1666793" y="2372424"/>
                </a:cubicBezTo>
                <a:cubicBezTo>
                  <a:pt x="1665587" y="2369669"/>
                  <a:pt x="1663313" y="2367520"/>
                  <a:pt x="1660491" y="2366474"/>
                </a:cubicBezTo>
                <a:cubicBezTo>
                  <a:pt x="1659247" y="2366021"/>
                  <a:pt x="1657946" y="2365790"/>
                  <a:pt x="1656648" y="2365790"/>
                </a:cubicBezTo>
                <a:close/>
                <a:moveTo>
                  <a:pt x="2800539" y="2347036"/>
                </a:moveTo>
                <a:cubicBezTo>
                  <a:pt x="2798583" y="2347036"/>
                  <a:pt x="2796637" y="2347553"/>
                  <a:pt x="2794914" y="2348571"/>
                </a:cubicBezTo>
                <a:cubicBezTo>
                  <a:pt x="2790988" y="2350886"/>
                  <a:pt x="2786849" y="2352853"/>
                  <a:pt x="2782601" y="2354422"/>
                </a:cubicBezTo>
                <a:cubicBezTo>
                  <a:pt x="2779553" y="2355552"/>
                  <a:pt x="2777154" y="2357957"/>
                  <a:pt x="2776039" y="2361013"/>
                </a:cubicBezTo>
                <a:cubicBezTo>
                  <a:pt x="2774926" y="2364061"/>
                  <a:pt x="2775209" y="2367451"/>
                  <a:pt x="2776813" y="2370276"/>
                </a:cubicBezTo>
                <a:lnTo>
                  <a:pt x="2776813" y="2370275"/>
                </a:lnTo>
                <a:cubicBezTo>
                  <a:pt x="2779065" y="2374243"/>
                  <a:pt x="2780969" y="2378413"/>
                  <a:pt x="2782469" y="2382683"/>
                </a:cubicBezTo>
                <a:cubicBezTo>
                  <a:pt x="2783560" y="2385779"/>
                  <a:pt x="2785974" y="2388233"/>
                  <a:pt x="2789053" y="2389386"/>
                </a:cubicBezTo>
                <a:cubicBezTo>
                  <a:pt x="2790302" y="2389845"/>
                  <a:pt x="2791609" y="2390075"/>
                  <a:pt x="2792913" y="2390075"/>
                </a:cubicBezTo>
                <a:cubicBezTo>
                  <a:pt x="2794821" y="2390075"/>
                  <a:pt x="2796721" y="2389581"/>
                  <a:pt x="2798416" y="2388610"/>
                </a:cubicBezTo>
                <a:cubicBezTo>
                  <a:pt x="2802423" y="2386316"/>
                  <a:pt x="2806643" y="2384391"/>
                  <a:pt x="2810959" y="2382891"/>
                </a:cubicBezTo>
                <a:cubicBezTo>
                  <a:pt x="2814098" y="2381803"/>
                  <a:pt x="2816581" y="2379362"/>
                  <a:pt x="2817725" y="2376238"/>
                </a:cubicBezTo>
                <a:cubicBezTo>
                  <a:pt x="2818869" y="2373120"/>
                  <a:pt x="2818547" y="2369654"/>
                  <a:pt x="2816853" y="2366795"/>
                </a:cubicBezTo>
                <a:cubicBezTo>
                  <a:pt x="2814509" y="2362841"/>
                  <a:pt x="2812518" y="2358642"/>
                  <a:pt x="2810938" y="2354310"/>
                </a:cubicBezTo>
                <a:cubicBezTo>
                  <a:pt x="2809812" y="2351221"/>
                  <a:pt x="2807368" y="2348793"/>
                  <a:pt x="2804271" y="2347685"/>
                </a:cubicBezTo>
                <a:cubicBezTo>
                  <a:pt x="2803061" y="2347253"/>
                  <a:pt x="2801798" y="2347036"/>
                  <a:pt x="2800539" y="2347036"/>
                </a:cubicBezTo>
                <a:close/>
                <a:moveTo>
                  <a:pt x="2376829" y="2340955"/>
                </a:moveTo>
                <a:cubicBezTo>
                  <a:pt x="2375075" y="2340955"/>
                  <a:pt x="2373328" y="2341374"/>
                  <a:pt x="2371734" y="2342195"/>
                </a:cubicBezTo>
                <a:cubicBezTo>
                  <a:pt x="2369728" y="2343236"/>
                  <a:pt x="2367674" y="2344198"/>
                  <a:pt x="2365575" y="2345062"/>
                </a:cubicBezTo>
                <a:cubicBezTo>
                  <a:pt x="2362726" y="2346248"/>
                  <a:pt x="2360498" y="2348558"/>
                  <a:pt x="2359428" y="2351451"/>
                </a:cubicBezTo>
                <a:cubicBezTo>
                  <a:pt x="2358357" y="2354345"/>
                  <a:pt x="2358542" y="2357553"/>
                  <a:pt x="2359937" y="2360303"/>
                </a:cubicBezTo>
                <a:cubicBezTo>
                  <a:pt x="2361004" y="2362409"/>
                  <a:pt x="2361977" y="2364556"/>
                  <a:pt x="2362852" y="2366760"/>
                </a:cubicBezTo>
                <a:cubicBezTo>
                  <a:pt x="2364010" y="2369656"/>
                  <a:pt x="2366336" y="2371936"/>
                  <a:pt x="2369258" y="2373031"/>
                </a:cubicBezTo>
                <a:cubicBezTo>
                  <a:pt x="2370514" y="2373498"/>
                  <a:pt x="2371825" y="2373727"/>
                  <a:pt x="2373136" y="2373727"/>
                </a:cubicBezTo>
                <a:cubicBezTo>
                  <a:pt x="2374883" y="2373727"/>
                  <a:pt x="2376624" y="2373317"/>
                  <a:pt x="2378210" y="2372500"/>
                </a:cubicBezTo>
                <a:cubicBezTo>
                  <a:pt x="2380247" y="2371446"/>
                  <a:pt x="2382339" y="2370491"/>
                  <a:pt x="2384473" y="2369633"/>
                </a:cubicBezTo>
                <a:cubicBezTo>
                  <a:pt x="2387385" y="2368456"/>
                  <a:pt x="2389659" y="2366097"/>
                  <a:pt x="2390733" y="2363147"/>
                </a:cubicBezTo>
                <a:cubicBezTo>
                  <a:pt x="2391803" y="2360198"/>
                  <a:pt x="2391573" y="2356925"/>
                  <a:pt x="2390094" y="2354157"/>
                </a:cubicBezTo>
                <a:cubicBezTo>
                  <a:pt x="2388975" y="2352064"/>
                  <a:pt x="2387953" y="2349923"/>
                  <a:pt x="2387032" y="2347734"/>
                </a:cubicBezTo>
                <a:cubicBezTo>
                  <a:pt x="2385836" y="2344881"/>
                  <a:pt x="2383504" y="2342663"/>
                  <a:pt x="2380595" y="2341618"/>
                </a:cubicBezTo>
                <a:cubicBezTo>
                  <a:pt x="2379374" y="2341171"/>
                  <a:pt x="2378101" y="2340955"/>
                  <a:pt x="2376829" y="2340955"/>
                </a:cubicBezTo>
                <a:close/>
                <a:moveTo>
                  <a:pt x="3428301" y="2338995"/>
                </a:moveTo>
                <a:cubicBezTo>
                  <a:pt x="3436420" y="2338995"/>
                  <a:pt x="3444443" y="2341150"/>
                  <a:pt x="3451505" y="2345229"/>
                </a:cubicBezTo>
                <a:cubicBezTo>
                  <a:pt x="3473708" y="2358056"/>
                  <a:pt x="3481349" y="2386553"/>
                  <a:pt x="3468530" y="2408767"/>
                </a:cubicBezTo>
                <a:cubicBezTo>
                  <a:pt x="3460245" y="2423106"/>
                  <a:pt x="3444800" y="2432019"/>
                  <a:pt x="3428221" y="2432027"/>
                </a:cubicBezTo>
                <a:cubicBezTo>
                  <a:pt x="3420085" y="2432019"/>
                  <a:pt x="3412058" y="2429865"/>
                  <a:pt x="3405000" y="2425785"/>
                </a:cubicBezTo>
                <a:lnTo>
                  <a:pt x="3405000" y="2425786"/>
                </a:lnTo>
                <a:cubicBezTo>
                  <a:pt x="3394241" y="2419571"/>
                  <a:pt x="3386545" y="2409542"/>
                  <a:pt x="3383330" y="2397546"/>
                </a:cubicBezTo>
                <a:cubicBezTo>
                  <a:pt x="3380115" y="2385550"/>
                  <a:pt x="3381765" y="2373017"/>
                  <a:pt x="3387975" y="2362248"/>
                </a:cubicBezTo>
                <a:cubicBezTo>
                  <a:pt x="3396261" y="2347909"/>
                  <a:pt x="3411712" y="2338995"/>
                  <a:pt x="3428301" y="2338995"/>
                </a:cubicBezTo>
                <a:close/>
                <a:moveTo>
                  <a:pt x="1953794" y="2333505"/>
                </a:moveTo>
                <a:cubicBezTo>
                  <a:pt x="1952159" y="2333505"/>
                  <a:pt x="1950527" y="2333868"/>
                  <a:pt x="1949020" y="2334588"/>
                </a:cubicBezTo>
                <a:lnTo>
                  <a:pt x="1946896" y="2335577"/>
                </a:lnTo>
                <a:cubicBezTo>
                  <a:pt x="1944183" y="2336791"/>
                  <a:pt x="1942073" y="2339050"/>
                  <a:pt x="1941041" y="2341833"/>
                </a:cubicBezTo>
                <a:cubicBezTo>
                  <a:pt x="1940006" y="2344623"/>
                  <a:pt x="1940138" y="2347706"/>
                  <a:pt x="1941404" y="2350398"/>
                </a:cubicBezTo>
                <a:lnTo>
                  <a:pt x="1942136" y="2351995"/>
                </a:lnTo>
                <a:cubicBezTo>
                  <a:pt x="1943364" y="2354737"/>
                  <a:pt x="1945651" y="2356863"/>
                  <a:pt x="1948479" y="2357888"/>
                </a:cubicBezTo>
                <a:cubicBezTo>
                  <a:pt x="1949696" y="2358329"/>
                  <a:pt x="1950969" y="2358544"/>
                  <a:pt x="1952243" y="2358544"/>
                </a:cubicBezTo>
                <a:cubicBezTo>
                  <a:pt x="1953917" y="2358544"/>
                  <a:pt x="1955587" y="2358168"/>
                  <a:pt x="1957121" y="2357414"/>
                </a:cubicBezTo>
                <a:lnTo>
                  <a:pt x="1959273" y="2356388"/>
                </a:lnTo>
                <a:cubicBezTo>
                  <a:pt x="1961979" y="2355147"/>
                  <a:pt x="1964064" y="2352860"/>
                  <a:pt x="1965065" y="2350057"/>
                </a:cubicBezTo>
                <a:cubicBezTo>
                  <a:pt x="1966065" y="2347253"/>
                  <a:pt x="1965891" y="2344162"/>
                  <a:pt x="1964587" y="2341492"/>
                </a:cubicBezTo>
                <a:lnTo>
                  <a:pt x="1963830" y="2339908"/>
                </a:lnTo>
                <a:cubicBezTo>
                  <a:pt x="1962585" y="2337223"/>
                  <a:pt x="1960319" y="2335152"/>
                  <a:pt x="1957536" y="2334154"/>
                </a:cubicBezTo>
                <a:cubicBezTo>
                  <a:pt x="1956323" y="2333722"/>
                  <a:pt x="1955056" y="2333505"/>
                  <a:pt x="1953794" y="2333505"/>
                </a:cubicBezTo>
                <a:close/>
                <a:moveTo>
                  <a:pt x="1445835" y="2321970"/>
                </a:moveTo>
                <a:lnTo>
                  <a:pt x="1471567" y="2328888"/>
                </a:lnTo>
                <a:lnTo>
                  <a:pt x="1495559" y="2360196"/>
                </a:lnTo>
                <a:cubicBezTo>
                  <a:pt x="1498976" y="2372946"/>
                  <a:pt x="1497539" y="2386996"/>
                  <a:pt x="1490432" y="2399303"/>
                </a:cubicBezTo>
                <a:cubicBezTo>
                  <a:pt x="1481251" y="2415204"/>
                  <a:pt x="1464125" y="2425087"/>
                  <a:pt x="1445737" y="2425087"/>
                </a:cubicBezTo>
                <a:cubicBezTo>
                  <a:pt x="1436741" y="2425087"/>
                  <a:pt x="1427845" y="2422694"/>
                  <a:pt x="1420009" y="2418176"/>
                </a:cubicBezTo>
                <a:cubicBezTo>
                  <a:pt x="1408089" y="2411292"/>
                  <a:pt x="1399560" y="2400174"/>
                  <a:pt x="1395992" y="2386873"/>
                </a:cubicBezTo>
                <a:cubicBezTo>
                  <a:pt x="1392432" y="2373574"/>
                  <a:pt x="1394259" y="2359674"/>
                  <a:pt x="1401143" y="2347754"/>
                </a:cubicBezTo>
                <a:cubicBezTo>
                  <a:pt x="1410325" y="2331853"/>
                  <a:pt x="1427451" y="2321970"/>
                  <a:pt x="1445835" y="2321970"/>
                </a:cubicBezTo>
                <a:close/>
                <a:moveTo>
                  <a:pt x="1024280" y="2311124"/>
                </a:moveTo>
                <a:cubicBezTo>
                  <a:pt x="1033159" y="2311124"/>
                  <a:pt x="1041940" y="2313488"/>
                  <a:pt x="1049671" y="2317952"/>
                </a:cubicBezTo>
                <a:cubicBezTo>
                  <a:pt x="1061419" y="2324738"/>
                  <a:pt x="1069826" y="2335709"/>
                  <a:pt x="1073349" y="2348849"/>
                </a:cubicBezTo>
                <a:cubicBezTo>
                  <a:pt x="1076871" y="2361995"/>
                  <a:pt x="1075075" y="2375701"/>
                  <a:pt x="1068296" y="2387445"/>
                </a:cubicBezTo>
                <a:cubicBezTo>
                  <a:pt x="1059236" y="2403145"/>
                  <a:pt x="1042337" y="2412903"/>
                  <a:pt x="1024193" y="2412903"/>
                </a:cubicBezTo>
                <a:cubicBezTo>
                  <a:pt x="1015300" y="2412895"/>
                  <a:pt x="1006519" y="2410538"/>
                  <a:pt x="998795" y="2406075"/>
                </a:cubicBezTo>
                <a:cubicBezTo>
                  <a:pt x="974503" y="2392042"/>
                  <a:pt x="966148" y="2360867"/>
                  <a:pt x="980170" y="2336582"/>
                </a:cubicBezTo>
                <a:cubicBezTo>
                  <a:pt x="989234" y="2320873"/>
                  <a:pt x="1006133" y="2311124"/>
                  <a:pt x="1024280" y="2311124"/>
                </a:cubicBezTo>
                <a:close/>
                <a:moveTo>
                  <a:pt x="2674536" y="2303307"/>
                </a:moveTo>
                <a:cubicBezTo>
                  <a:pt x="2672643" y="2303307"/>
                  <a:pt x="2670759" y="2303789"/>
                  <a:pt x="2669075" y="2304744"/>
                </a:cubicBezTo>
                <a:cubicBezTo>
                  <a:pt x="2665738" y="2306642"/>
                  <a:pt x="2662258" y="2308287"/>
                  <a:pt x="2658733" y="2309648"/>
                </a:cubicBezTo>
                <a:cubicBezTo>
                  <a:pt x="2655751" y="2310798"/>
                  <a:pt x="2653415" y="2313177"/>
                  <a:pt x="2652316" y="2316176"/>
                </a:cubicBezTo>
                <a:cubicBezTo>
                  <a:pt x="2651222" y="2319182"/>
                  <a:pt x="2651476" y="2322508"/>
                  <a:pt x="2653014" y="2325305"/>
                </a:cubicBezTo>
                <a:lnTo>
                  <a:pt x="2653013" y="2325305"/>
                </a:lnTo>
                <a:cubicBezTo>
                  <a:pt x="2654812" y="2328590"/>
                  <a:pt x="2656389" y="2332014"/>
                  <a:pt x="2657689" y="2335494"/>
                </a:cubicBezTo>
                <a:cubicBezTo>
                  <a:pt x="2658819" y="2338507"/>
                  <a:pt x="2661208" y="2340886"/>
                  <a:pt x="2664231" y="2341994"/>
                </a:cubicBezTo>
                <a:cubicBezTo>
                  <a:pt x="2665469" y="2342455"/>
                  <a:pt x="2666766" y="2342679"/>
                  <a:pt x="2668056" y="2342679"/>
                </a:cubicBezTo>
                <a:cubicBezTo>
                  <a:pt x="2669915" y="2342679"/>
                  <a:pt x="2671766" y="2342211"/>
                  <a:pt x="2673427" y="2341291"/>
                </a:cubicBezTo>
                <a:cubicBezTo>
                  <a:pt x="2676834" y="2339400"/>
                  <a:pt x="2680374" y="2337768"/>
                  <a:pt x="2683958" y="2336437"/>
                </a:cubicBezTo>
                <a:cubicBezTo>
                  <a:pt x="2687003" y="2335300"/>
                  <a:pt x="2689395" y="2332885"/>
                  <a:pt x="2690504" y="2329831"/>
                </a:cubicBezTo>
                <a:cubicBezTo>
                  <a:pt x="2691613" y="2326784"/>
                  <a:pt x="2691323" y="2323393"/>
                  <a:pt x="2689712" y="2320569"/>
                </a:cubicBezTo>
                <a:cubicBezTo>
                  <a:pt x="2687850" y="2317311"/>
                  <a:pt x="2686218" y="2313873"/>
                  <a:pt x="2684854" y="2310373"/>
                </a:cubicBezTo>
                <a:cubicBezTo>
                  <a:pt x="2683693" y="2307374"/>
                  <a:pt x="2681280" y="2305030"/>
                  <a:pt x="2678253" y="2303950"/>
                </a:cubicBezTo>
                <a:cubicBezTo>
                  <a:pt x="2677047" y="2303518"/>
                  <a:pt x="2675788" y="2303307"/>
                  <a:pt x="2674536" y="2303307"/>
                </a:cubicBezTo>
                <a:close/>
                <a:moveTo>
                  <a:pt x="831718" y="2302866"/>
                </a:moveTo>
                <a:cubicBezTo>
                  <a:pt x="828276" y="2302866"/>
                  <a:pt x="824946" y="2304470"/>
                  <a:pt x="822815" y="2307351"/>
                </a:cubicBezTo>
                <a:cubicBezTo>
                  <a:pt x="816416" y="2316006"/>
                  <a:pt x="807823" y="2322807"/>
                  <a:pt x="797972" y="2327026"/>
                </a:cubicBezTo>
                <a:cubicBezTo>
                  <a:pt x="794799" y="2328386"/>
                  <a:pt x="792437" y="2331148"/>
                  <a:pt x="791593" y="2334496"/>
                </a:cubicBezTo>
                <a:cubicBezTo>
                  <a:pt x="790749" y="2337837"/>
                  <a:pt x="791513" y="2341387"/>
                  <a:pt x="793662" y="2344093"/>
                </a:cubicBezTo>
                <a:cubicBezTo>
                  <a:pt x="797997" y="2349540"/>
                  <a:pt x="801630" y="2355525"/>
                  <a:pt x="804466" y="2361878"/>
                </a:cubicBezTo>
                <a:cubicBezTo>
                  <a:pt x="805672" y="2364577"/>
                  <a:pt x="807907" y="2366683"/>
                  <a:pt x="810676" y="2367728"/>
                </a:cubicBezTo>
                <a:cubicBezTo>
                  <a:pt x="811935" y="2368196"/>
                  <a:pt x="813257" y="2368433"/>
                  <a:pt x="814575" y="2368433"/>
                </a:cubicBezTo>
                <a:cubicBezTo>
                  <a:pt x="816158" y="2368433"/>
                  <a:pt x="817738" y="2368097"/>
                  <a:pt x="819202" y="2367422"/>
                </a:cubicBezTo>
                <a:cubicBezTo>
                  <a:pt x="826463" y="2364080"/>
                  <a:pt x="834156" y="2361829"/>
                  <a:pt x="842065" y="2360718"/>
                </a:cubicBezTo>
                <a:cubicBezTo>
                  <a:pt x="845698" y="2360209"/>
                  <a:pt x="848844" y="2357937"/>
                  <a:pt x="850466" y="2354645"/>
                </a:cubicBezTo>
                <a:cubicBezTo>
                  <a:pt x="852084" y="2351359"/>
                  <a:pt x="851972" y="2347474"/>
                  <a:pt x="850158" y="2344287"/>
                </a:cubicBezTo>
                <a:cubicBezTo>
                  <a:pt x="844980" y="2335171"/>
                  <a:pt x="842427" y="2324807"/>
                  <a:pt x="842780" y="2314304"/>
                </a:cubicBezTo>
                <a:cubicBezTo>
                  <a:pt x="842940" y="2309457"/>
                  <a:pt x="839931" y="2305077"/>
                  <a:pt x="835355" y="2303481"/>
                </a:cubicBezTo>
                <a:cubicBezTo>
                  <a:pt x="834159" y="2303061"/>
                  <a:pt x="832931" y="2302866"/>
                  <a:pt x="831718" y="2302866"/>
                </a:cubicBezTo>
                <a:close/>
                <a:moveTo>
                  <a:pt x="2250982" y="2296729"/>
                </a:moveTo>
                <a:cubicBezTo>
                  <a:pt x="2249252" y="2296729"/>
                  <a:pt x="2247526" y="2297134"/>
                  <a:pt x="2245953" y="2297935"/>
                </a:cubicBezTo>
                <a:cubicBezTo>
                  <a:pt x="2244562" y="2298647"/>
                  <a:pt x="2243153" y="2299310"/>
                  <a:pt x="2241727" y="2299937"/>
                </a:cubicBezTo>
                <a:cubicBezTo>
                  <a:pt x="2238958" y="2301152"/>
                  <a:pt x="2236802" y="2303445"/>
                  <a:pt x="2235767" y="2306284"/>
                </a:cubicBezTo>
                <a:cubicBezTo>
                  <a:pt x="2234731" y="2309130"/>
                  <a:pt x="2234902" y="2312268"/>
                  <a:pt x="2236241" y="2314983"/>
                </a:cubicBezTo>
                <a:cubicBezTo>
                  <a:pt x="2236977" y="2316474"/>
                  <a:pt x="2237667" y="2317989"/>
                  <a:pt x="2238312" y="2319522"/>
                </a:cubicBezTo>
                <a:cubicBezTo>
                  <a:pt x="2239498" y="2322339"/>
                  <a:pt x="2241796" y="2324543"/>
                  <a:pt x="2244663" y="2325611"/>
                </a:cubicBezTo>
                <a:cubicBezTo>
                  <a:pt x="2245908" y="2326072"/>
                  <a:pt x="2247215" y="2326301"/>
                  <a:pt x="2248519" y="2326301"/>
                </a:cubicBezTo>
                <a:cubicBezTo>
                  <a:pt x="2250211" y="2326301"/>
                  <a:pt x="2251898" y="2325918"/>
                  <a:pt x="2253444" y="2325150"/>
                </a:cubicBezTo>
                <a:cubicBezTo>
                  <a:pt x="2254859" y="2324446"/>
                  <a:pt x="2256296" y="2323783"/>
                  <a:pt x="2257754" y="2323163"/>
                </a:cubicBezTo>
                <a:cubicBezTo>
                  <a:pt x="2260589" y="2321963"/>
                  <a:pt x="2262797" y="2319640"/>
                  <a:pt x="2263846" y="2316740"/>
                </a:cubicBezTo>
                <a:cubicBezTo>
                  <a:pt x="2264893" y="2313844"/>
                  <a:pt x="2264691" y="2310650"/>
                  <a:pt x="2263282" y="2307909"/>
                </a:cubicBezTo>
                <a:cubicBezTo>
                  <a:pt x="2262518" y="2306424"/>
                  <a:pt x="2261799" y="2304903"/>
                  <a:pt x="2261130" y="2303370"/>
                </a:cubicBezTo>
                <a:cubicBezTo>
                  <a:pt x="2259909" y="2300572"/>
                  <a:pt x="2257587" y="2298403"/>
                  <a:pt x="2254713" y="2297378"/>
                </a:cubicBezTo>
                <a:cubicBezTo>
                  <a:pt x="2253504" y="2296947"/>
                  <a:pt x="2252241" y="2296729"/>
                  <a:pt x="2250982" y="2296729"/>
                </a:cubicBezTo>
                <a:close/>
                <a:moveTo>
                  <a:pt x="3599189" y="2294930"/>
                </a:moveTo>
                <a:cubicBezTo>
                  <a:pt x="3601086" y="2294930"/>
                  <a:pt x="3602962" y="2295440"/>
                  <a:pt x="3604622" y="2296388"/>
                </a:cubicBezTo>
                <a:cubicBezTo>
                  <a:pt x="3609800" y="2299388"/>
                  <a:pt x="3611589" y="2306047"/>
                  <a:pt x="3608594" y="2311229"/>
                </a:cubicBezTo>
                <a:cubicBezTo>
                  <a:pt x="3606655" y="2314591"/>
                  <a:pt x="3603046" y="2316677"/>
                  <a:pt x="3599168" y="2316677"/>
                </a:cubicBezTo>
                <a:cubicBezTo>
                  <a:pt x="3597271" y="2316677"/>
                  <a:pt x="3595395" y="2316167"/>
                  <a:pt x="3593735" y="2315220"/>
                </a:cubicBezTo>
                <a:cubicBezTo>
                  <a:pt x="3588560" y="2312221"/>
                  <a:pt x="3586768" y="2305559"/>
                  <a:pt x="3589763" y="2300377"/>
                </a:cubicBezTo>
                <a:cubicBezTo>
                  <a:pt x="3591702" y="2297016"/>
                  <a:pt x="3595311" y="2294930"/>
                  <a:pt x="3599189" y="2294930"/>
                </a:cubicBezTo>
                <a:close/>
                <a:moveTo>
                  <a:pt x="1827637" y="2289322"/>
                </a:moveTo>
                <a:cubicBezTo>
                  <a:pt x="1826193" y="2289322"/>
                  <a:pt x="1824749" y="2289615"/>
                  <a:pt x="1823382" y="2290243"/>
                </a:cubicBezTo>
                <a:cubicBezTo>
                  <a:pt x="1823375" y="2290250"/>
                  <a:pt x="1822782" y="2290523"/>
                  <a:pt x="1822775" y="2290523"/>
                </a:cubicBezTo>
                <a:cubicBezTo>
                  <a:pt x="1820083" y="2291772"/>
                  <a:pt x="1817705" y="2294185"/>
                  <a:pt x="1816704" y="2296973"/>
                </a:cubicBezTo>
                <a:cubicBezTo>
                  <a:pt x="1815703" y="2299771"/>
                  <a:pt x="1815571" y="2302985"/>
                  <a:pt x="1816865" y="2305657"/>
                </a:cubicBezTo>
                <a:cubicBezTo>
                  <a:pt x="1818839" y="2309744"/>
                  <a:pt x="1823145" y="2312394"/>
                  <a:pt x="1827483" y="2312394"/>
                </a:cubicBezTo>
                <a:cubicBezTo>
                  <a:pt x="1828972" y="2312394"/>
                  <a:pt x="1830469" y="2312081"/>
                  <a:pt x="1831873" y="2311411"/>
                </a:cubicBezTo>
                <a:lnTo>
                  <a:pt x="1832885" y="2310936"/>
                </a:lnTo>
                <a:cubicBezTo>
                  <a:pt x="1835591" y="2309695"/>
                  <a:pt x="1837687" y="2307421"/>
                  <a:pt x="1838694" y="2304618"/>
                </a:cubicBezTo>
                <a:cubicBezTo>
                  <a:pt x="1839706" y="2301821"/>
                  <a:pt x="1839545" y="2298731"/>
                  <a:pt x="1838248" y="2296053"/>
                </a:cubicBezTo>
                <a:cubicBezTo>
                  <a:pt x="1836278" y="2291974"/>
                  <a:pt x="1831978" y="2289322"/>
                  <a:pt x="1827637" y="2289322"/>
                </a:cubicBezTo>
                <a:close/>
                <a:moveTo>
                  <a:pt x="3302986" y="2287663"/>
                </a:moveTo>
                <a:cubicBezTo>
                  <a:pt x="3312098" y="2287663"/>
                  <a:pt x="3321109" y="2290089"/>
                  <a:pt x="3329046" y="2294673"/>
                </a:cubicBezTo>
                <a:cubicBezTo>
                  <a:pt x="3341129" y="2301646"/>
                  <a:pt x="3349770" y="2312904"/>
                  <a:pt x="3353383" y="2326379"/>
                </a:cubicBezTo>
                <a:cubicBezTo>
                  <a:pt x="3356992" y="2339852"/>
                  <a:pt x="3355141" y="2353927"/>
                  <a:pt x="3348162" y="2366006"/>
                </a:cubicBezTo>
                <a:cubicBezTo>
                  <a:pt x="3338861" y="2382117"/>
                  <a:pt x="3321516" y="2392126"/>
                  <a:pt x="3302894" y="2392126"/>
                </a:cubicBezTo>
                <a:cubicBezTo>
                  <a:pt x="3293772" y="2392126"/>
                  <a:pt x="3284758" y="2389706"/>
                  <a:pt x="3276828" y="2385123"/>
                </a:cubicBezTo>
                <a:lnTo>
                  <a:pt x="3276828" y="2385125"/>
                </a:lnTo>
                <a:cubicBezTo>
                  <a:pt x="3251891" y="2370730"/>
                  <a:pt x="3243316" y="2338722"/>
                  <a:pt x="3257711" y="2313790"/>
                </a:cubicBezTo>
                <a:cubicBezTo>
                  <a:pt x="3267015" y="2297672"/>
                  <a:pt x="3284361" y="2287663"/>
                  <a:pt x="3302986" y="2287663"/>
                </a:cubicBezTo>
                <a:close/>
                <a:moveTo>
                  <a:pt x="1320515" y="2280730"/>
                </a:moveTo>
                <a:cubicBezTo>
                  <a:pt x="1328745" y="2280730"/>
                  <a:pt x="1336887" y="2282921"/>
                  <a:pt x="1344068" y="2287063"/>
                </a:cubicBezTo>
                <a:cubicBezTo>
                  <a:pt x="1354975" y="2293361"/>
                  <a:pt x="1362784" y="2303544"/>
                  <a:pt x="1366047" y="2315715"/>
                </a:cubicBezTo>
                <a:cubicBezTo>
                  <a:pt x="1369308" y="2327885"/>
                  <a:pt x="1367634" y="2340593"/>
                  <a:pt x="1361332" y="2351507"/>
                </a:cubicBezTo>
                <a:cubicBezTo>
                  <a:pt x="1352928" y="2366062"/>
                  <a:pt x="1337256" y="2375108"/>
                  <a:pt x="1320430" y="2375108"/>
                </a:cubicBezTo>
                <a:cubicBezTo>
                  <a:pt x="1312200" y="2375108"/>
                  <a:pt x="1304058" y="2372919"/>
                  <a:pt x="1296877" y="2368776"/>
                </a:cubicBezTo>
                <a:cubicBezTo>
                  <a:pt x="1285970" y="2362478"/>
                  <a:pt x="1278161" y="2352295"/>
                  <a:pt x="1274898" y="2340125"/>
                </a:cubicBezTo>
                <a:cubicBezTo>
                  <a:pt x="1271637" y="2327954"/>
                  <a:pt x="1273311" y="2315247"/>
                  <a:pt x="1279613" y="2304332"/>
                </a:cubicBezTo>
                <a:cubicBezTo>
                  <a:pt x="1288017" y="2289776"/>
                  <a:pt x="1303692" y="2280730"/>
                  <a:pt x="1320515" y="2280730"/>
                </a:cubicBezTo>
                <a:close/>
                <a:moveTo>
                  <a:pt x="260192" y="2274237"/>
                </a:moveTo>
                <a:cubicBezTo>
                  <a:pt x="258598" y="2274237"/>
                  <a:pt x="257004" y="2274580"/>
                  <a:pt x="255526" y="2275269"/>
                </a:cubicBezTo>
                <a:cubicBezTo>
                  <a:pt x="247519" y="2278987"/>
                  <a:pt x="238668" y="2281184"/>
                  <a:pt x="229930" y="2281609"/>
                </a:cubicBezTo>
                <a:cubicBezTo>
                  <a:pt x="225620" y="2281820"/>
                  <a:pt x="221825" y="2284510"/>
                  <a:pt x="220207" y="2288514"/>
                </a:cubicBezTo>
                <a:cubicBezTo>
                  <a:pt x="218590" y="2292518"/>
                  <a:pt x="219444" y="2297093"/>
                  <a:pt x="222397" y="2300239"/>
                </a:cubicBezTo>
                <a:cubicBezTo>
                  <a:pt x="227659" y="2305846"/>
                  <a:pt x="231659" y="2312346"/>
                  <a:pt x="234285" y="2319564"/>
                </a:cubicBezTo>
                <a:cubicBezTo>
                  <a:pt x="235541" y="2323024"/>
                  <a:pt x="238432" y="2325625"/>
                  <a:pt x="241996" y="2326525"/>
                </a:cubicBezTo>
                <a:lnTo>
                  <a:pt x="241995" y="2326524"/>
                </a:lnTo>
                <a:cubicBezTo>
                  <a:pt x="242888" y="2326748"/>
                  <a:pt x="243791" y="2326853"/>
                  <a:pt x="244688" y="2326853"/>
                </a:cubicBezTo>
                <a:cubicBezTo>
                  <a:pt x="247383" y="2326853"/>
                  <a:pt x="250023" y="2325869"/>
                  <a:pt x="252077" y="2324027"/>
                </a:cubicBezTo>
                <a:cubicBezTo>
                  <a:pt x="257810" y="2318888"/>
                  <a:pt x="264220" y="2314591"/>
                  <a:pt x="271121" y="2311264"/>
                </a:cubicBezTo>
                <a:cubicBezTo>
                  <a:pt x="273778" y="2309981"/>
                  <a:pt x="275811" y="2307701"/>
                  <a:pt x="276777" y="2304912"/>
                </a:cubicBezTo>
                <a:cubicBezTo>
                  <a:pt x="277740" y="2302128"/>
                  <a:pt x="277555" y="2299073"/>
                  <a:pt x="276261" y="2296430"/>
                </a:cubicBezTo>
                <a:cubicBezTo>
                  <a:pt x="274043" y="2291896"/>
                  <a:pt x="272219" y="2287140"/>
                  <a:pt x="270838" y="2282279"/>
                </a:cubicBezTo>
                <a:cubicBezTo>
                  <a:pt x="269952" y="2279162"/>
                  <a:pt x="267745" y="2276588"/>
                  <a:pt x="264802" y="2275242"/>
                </a:cubicBezTo>
                <a:cubicBezTo>
                  <a:pt x="263337" y="2274573"/>
                  <a:pt x="261764" y="2274237"/>
                  <a:pt x="260192" y="2274237"/>
                </a:cubicBezTo>
                <a:close/>
                <a:moveTo>
                  <a:pt x="55827" y="2274082"/>
                </a:moveTo>
                <a:cubicBezTo>
                  <a:pt x="59186" y="2274082"/>
                  <a:pt x="62516" y="2274975"/>
                  <a:pt x="65452" y="2276670"/>
                </a:cubicBezTo>
                <a:cubicBezTo>
                  <a:pt x="69901" y="2279237"/>
                  <a:pt x="73089" y="2283400"/>
                  <a:pt x="74424" y="2288373"/>
                </a:cubicBezTo>
                <a:cubicBezTo>
                  <a:pt x="75757" y="2293346"/>
                  <a:pt x="75073" y="2298542"/>
                  <a:pt x="72499" y="2303000"/>
                </a:cubicBezTo>
                <a:cubicBezTo>
                  <a:pt x="69064" y="2308949"/>
                  <a:pt x="62662" y="2312646"/>
                  <a:pt x="55785" y="2312646"/>
                </a:cubicBezTo>
                <a:cubicBezTo>
                  <a:pt x="52427" y="2312646"/>
                  <a:pt x="49096" y="2311753"/>
                  <a:pt x="46160" y="2310057"/>
                </a:cubicBezTo>
                <a:lnTo>
                  <a:pt x="46161" y="2310057"/>
                </a:lnTo>
                <a:cubicBezTo>
                  <a:pt x="41712" y="2307483"/>
                  <a:pt x="38521" y="2303327"/>
                  <a:pt x="37185" y="2298354"/>
                </a:cubicBezTo>
                <a:cubicBezTo>
                  <a:pt x="35853" y="2293381"/>
                  <a:pt x="36540" y="2288192"/>
                  <a:pt x="39113" y="2283735"/>
                </a:cubicBezTo>
                <a:cubicBezTo>
                  <a:pt x="42548" y="2277780"/>
                  <a:pt x="48951" y="2274082"/>
                  <a:pt x="55827" y="2274082"/>
                </a:cubicBezTo>
                <a:close/>
                <a:moveTo>
                  <a:pt x="701988" y="2270750"/>
                </a:moveTo>
                <a:cubicBezTo>
                  <a:pt x="699206" y="2270750"/>
                  <a:pt x="696471" y="2271796"/>
                  <a:pt x="694386" y="2273770"/>
                </a:cubicBezTo>
                <a:cubicBezTo>
                  <a:pt x="689096" y="2278770"/>
                  <a:pt x="683049" y="2282858"/>
                  <a:pt x="676413" y="2285926"/>
                </a:cubicBezTo>
                <a:cubicBezTo>
                  <a:pt x="673445" y="2287300"/>
                  <a:pt x="671234" y="2289915"/>
                  <a:pt x="670376" y="2293068"/>
                </a:cubicBezTo>
                <a:cubicBezTo>
                  <a:pt x="669519" y="2296228"/>
                  <a:pt x="670101" y="2299603"/>
                  <a:pt x="671963" y="2302289"/>
                </a:cubicBezTo>
                <a:cubicBezTo>
                  <a:pt x="674620" y="2306116"/>
                  <a:pt x="676977" y="2310183"/>
                  <a:pt x="678965" y="2314383"/>
                </a:cubicBezTo>
                <a:cubicBezTo>
                  <a:pt x="680855" y="2318371"/>
                  <a:pt x="684827" y="2320722"/>
                  <a:pt x="688977" y="2320722"/>
                </a:cubicBezTo>
                <a:cubicBezTo>
                  <a:pt x="690498" y="2320722"/>
                  <a:pt x="692046" y="2320401"/>
                  <a:pt x="693521" y="2319738"/>
                </a:cubicBezTo>
                <a:cubicBezTo>
                  <a:pt x="699135" y="2317207"/>
                  <a:pt x="705036" y="2315296"/>
                  <a:pt x="711065" y="2314061"/>
                </a:cubicBezTo>
                <a:cubicBezTo>
                  <a:pt x="714441" y="2313371"/>
                  <a:pt x="717300" y="2311147"/>
                  <a:pt x="718803" y="2308043"/>
                </a:cubicBezTo>
                <a:cubicBezTo>
                  <a:pt x="720306" y="2304938"/>
                  <a:pt x="720278" y="2301311"/>
                  <a:pt x="718727" y="2298236"/>
                </a:cubicBezTo>
                <a:cubicBezTo>
                  <a:pt x="715853" y="2292531"/>
                  <a:pt x="713900" y="2286437"/>
                  <a:pt x="712927" y="2280130"/>
                </a:cubicBezTo>
                <a:cubicBezTo>
                  <a:pt x="712300" y="2276064"/>
                  <a:pt x="709468" y="2272681"/>
                  <a:pt x="705576" y="2271350"/>
                </a:cubicBezTo>
                <a:cubicBezTo>
                  <a:pt x="704404" y="2270945"/>
                  <a:pt x="703191" y="2270750"/>
                  <a:pt x="701988" y="2270750"/>
                </a:cubicBezTo>
                <a:close/>
                <a:moveTo>
                  <a:pt x="2976870" y="2260135"/>
                </a:moveTo>
                <a:cubicBezTo>
                  <a:pt x="2974544" y="2260135"/>
                  <a:pt x="2972243" y="2260867"/>
                  <a:pt x="2970317" y="2262284"/>
                </a:cubicBezTo>
                <a:cubicBezTo>
                  <a:pt x="2964403" y="2266621"/>
                  <a:pt x="2957864" y="2270032"/>
                  <a:pt x="2950886" y="2272418"/>
                </a:cubicBezTo>
                <a:cubicBezTo>
                  <a:pt x="2947695" y="2273505"/>
                  <a:pt x="2945174" y="2275995"/>
                  <a:pt x="2944037" y="2279168"/>
                </a:cubicBezTo>
                <a:cubicBezTo>
                  <a:pt x="2942904" y="2282348"/>
                  <a:pt x="2943280" y="2285871"/>
                  <a:pt x="2945063" y="2288737"/>
                </a:cubicBezTo>
                <a:lnTo>
                  <a:pt x="2945064" y="2288737"/>
                </a:lnTo>
                <a:cubicBezTo>
                  <a:pt x="2948286" y="2293918"/>
                  <a:pt x="2950877" y="2299512"/>
                  <a:pt x="2952763" y="2305343"/>
                </a:cubicBezTo>
                <a:cubicBezTo>
                  <a:pt x="2953802" y="2308557"/>
                  <a:pt x="2956258" y="2311124"/>
                  <a:pt x="2959427" y="2312304"/>
                </a:cubicBezTo>
                <a:cubicBezTo>
                  <a:pt x="2960679" y="2312770"/>
                  <a:pt x="2961990" y="2313000"/>
                  <a:pt x="2963295" y="2313000"/>
                </a:cubicBezTo>
                <a:cubicBezTo>
                  <a:pt x="2965289" y="2313000"/>
                  <a:pt x="2967273" y="2312463"/>
                  <a:pt x="2969024" y="2311404"/>
                </a:cubicBezTo>
                <a:cubicBezTo>
                  <a:pt x="2975329" y="2307588"/>
                  <a:pt x="2982174" y="2304771"/>
                  <a:pt x="2989362" y="2303020"/>
                </a:cubicBezTo>
                <a:cubicBezTo>
                  <a:pt x="2992873" y="2302170"/>
                  <a:pt x="2995746" y="2299659"/>
                  <a:pt x="2997061" y="2296297"/>
                </a:cubicBezTo>
                <a:cubicBezTo>
                  <a:pt x="2998376" y="2292929"/>
                  <a:pt x="2997965" y="2289136"/>
                  <a:pt x="2995963" y="2286130"/>
                </a:cubicBezTo>
                <a:cubicBezTo>
                  <a:pt x="2992242" y="2280542"/>
                  <a:pt x="2989389" y="2274461"/>
                  <a:pt x="2987482" y="2268045"/>
                </a:cubicBezTo>
                <a:cubicBezTo>
                  <a:pt x="2986453" y="2264592"/>
                  <a:pt x="2983809" y="2261859"/>
                  <a:pt x="2980396" y="2260707"/>
                </a:cubicBezTo>
                <a:cubicBezTo>
                  <a:pt x="2979245" y="2260324"/>
                  <a:pt x="2978056" y="2260135"/>
                  <a:pt x="2976870" y="2260135"/>
                </a:cubicBezTo>
                <a:close/>
                <a:moveTo>
                  <a:pt x="2548570" y="2259592"/>
                </a:moveTo>
                <a:cubicBezTo>
                  <a:pt x="2546746" y="2259592"/>
                  <a:pt x="2544929" y="2260037"/>
                  <a:pt x="2543290" y="2260930"/>
                </a:cubicBezTo>
                <a:cubicBezTo>
                  <a:pt x="2540719" y="2262325"/>
                  <a:pt x="2538076" y="2263580"/>
                  <a:pt x="2535430" y="2264654"/>
                </a:cubicBezTo>
                <a:cubicBezTo>
                  <a:pt x="2532546" y="2265833"/>
                  <a:pt x="2530290" y="2268170"/>
                  <a:pt x="2529215" y="2271100"/>
                </a:cubicBezTo>
                <a:cubicBezTo>
                  <a:pt x="2528145" y="2274021"/>
                  <a:pt x="2528354" y="2277264"/>
                  <a:pt x="2529798" y="2280027"/>
                </a:cubicBezTo>
                <a:cubicBezTo>
                  <a:pt x="2531179" y="2282677"/>
                  <a:pt x="2532427" y="2285439"/>
                  <a:pt x="2533511" y="2288243"/>
                </a:cubicBezTo>
                <a:cubicBezTo>
                  <a:pt x="2534648" y="2291186"/>
                  <a:pt x="2536988" y="2293509"/>
                  <a:pt x="2539945" y="2294617"/>
                </a:cubicBezTo>
                <a:cubicBezTo>
                  <a:pt x="2541204" y="2295091"/>
                  <a:pt x="2542522" y="2295322"/>
                  <a:pt x="2543837" y="2295322"/>
                </a:cubicBezTo>
                <a:cubicBezTo>
                  <a:pt x="2545612" y="2295322"/>
                  <a:pt x="2547376" y="2294895"/>
                  <a:pt x="2548984" y="2294053"/>
                </a:cubicBezTo>
                <a:cubicBezTo>
                  <a:pt x="2551596" y="2292679"/>
                  <a:pt x="2554320" y="2291444"/>
                  <a:pt x="2557071" y="2290369"/>
                </a:cubicBezTo>
                <a:lnTo>
                  <a:pt x="2557072" y="2290369"/>
                </a:lnTo>
                <a:cubicBezTo>
                  <a:pt x="2560043" y="2289212"/>
                  <a:pt x="2562369" y="2286826"/>
                  <a:pt x="2563457" y="2283827"/>
                </a:cubicBezTo>
                <a:cubicBezTo>
                  <a:pt x="2564545" y="2280828"/>
                  <a:pt x="2564287" y="2277509"/>
                  <a:pt x="2562749" y="2274718"/>
                </a:cubicBezTo>
                <a:cubicBezTo>
                  <a:pt x="2561291" y="2272069"/>
                  <a:pt x="2559970" y="2269300"/>
                  <a:pt x="2558819" y="2266481"/>
                </a:cubicBezTo>
                <a:cubicBezTo>
                  <a:pt x="2557630" y="2263566"/>
                  <a:pt x="2555259" y="2261292"/>
                  <a:pt x="2552294" y="2260232"/>
                </a:cubicBezTo>
                <a:cubicBezTo>
                  <a:pt x="2551088" y="2259800"/>
                  <a:pt x="2549825" y="2259592"/>
                  <a:pt x="2548570" y="2259592"/>
                </a:cubicBezTo>
                <a:close/>
                <a:moveTo>
                  <a:pt x="2125327" y="2252763"/>
                </a:moveTo>
                <a:cubicBezTo>
                  <a:pt x="2123632" y="2252763"/>
                  <a:pt x="2121941" y="2253153"/>
                  <a:pt x="2120393" y="2253920"/>
                </a:cubicBezTo>
                <a:cubicBezTo>
                  <a:pt x="2119545" y="2254345"/>
                  <a:pt x="2118687" y="2254750"/>
                  <a:pt x="2117829" y="2255133"/>
                </a:cubicBezTo>
                <a:cubicBezTo>
                  <a:pt x="2115106" y="2256355"/>
                  <a:pt x="2112989" y="2258627"/>
                  <a:pt x="2111964" y="2261431"/>
                </a:cubicBezTo>
                <a:cubicBezTo>
                  <a:pt x="2110942" y="2264235"/>
                  <a:pt x="2111092" y="2267339"/>
                  <a:pt x="2112386" y="2270023"/>
                </a:cubicBezTo>
                <a:cubicBezTo>
                  <a:pt x="2112762" y="2270813"/>
                  <a:pt x="2113129" y="2271607"/>
                  <a:pt x="2113477" y="2272395"/>
                </a:cubicBezTo>
                <a:cubicBezTo>
                  <a:pt x="2114691" y="2275143"/>
                  <a:pt x="2116965" y="2277276"/>
                  <a:pt x="2119782" y="2278315"/>
                </a:cubicBezTo>
                <a:cubicBezTo>
                  <a:pt x="2121017" y="2278769"/>
                  <a:pt x="2122314" y="2278992"/>
                  <a:pt x="2123604" y="2278992"/>
                </a:cubicBezTo>
                <a:cubicBezTo>
                  <a:pt x="2125254" y="2278992"/>
                  <a:pt x="2126900" y="2278623"/>
                  <a:pt x="2128413" y="2277898"/>
                </a:cubicBezTo>
                <a:cubicBezTo>
                  <a:pt x="2129298" y="2277465"/>
                  <a:pt x="2130188" y="2277053"/>
                  <a:pt x="2131084" y="2276656"/>
                </a:cubicBezTo>
                <a:cubicBezTo>
                  <a:pt x="2133849" y="2275436"/>
                  <a:pt x="2135994" y="2273140"/>
                  <a:pt x="2137022" y="2270296"/>
                </a:cubicBezTo>
                <a:lnTo>
                  <a:pt x="2137023" y="2270296"/>
                </a:lnTo>
                <a:cubicBezTo>
                  <a:pt x="2138052" y="2267458"/>
                  <a:pt x="2137874" y="2264319"/>
                  <a:pt x="2136532" y="2261613"/>
                </a:cubicBezTo>
                <a:cubicBezTo>
                  <a:pt x="2136138" y="2260818"/>
                  <a:pt x="2135761" y="2260023"/>
                  <a:pt x="2135391" y="2259220"/>
                </a:cubicBezTo>
                <a:cubicBezTo>
                  <a:pt x="2134146" y="2256494"/>
                  <a:pt x="2131845" y="2254395"/>
                  <a:pt x="2129016" y="2253397"/>
                </a:cubicBezTo>
                <a:cubicBezTo>
                  <a:pt x="2127820" y="2252971"/>
                  <a:pt x="2126572" y="2252763"/>
                  <a:pt x="2125327" y="2252763"/>
                </a:cubicBezTo>
                <a:close/>
                <a:moveTo>
                  <a:pt x="3473880" y="2245622"/>
                </a:moveTo>
                <a:cubicBezTo>
                  <a:pt x="3476422" y="2245622"/>
                  <a:pt x="3478933" y="2246297"/>
                  <a:pt x="3481147" y="2247573"/>
                </a:cubicBezTo>
                <a:lnTo>
                  <a:pt x="3481148" y="2247573"/>
                </a:lnTo>
                <a:cubicBezTo>
                  <a:pt x="3484517" y="2249520"/>
                  <a:pt x="3486930" y="2252665"/>
                  <a:pt x="3487938" y="2256418"/>
                </a:cubicBezTo>
                <a:cubicBezTo>
                  <a:pt x="3488942" y="2260183"/>
                  <a:pt x="3488426" y="2264110"/>
                  <a:pt x="3486480" y="2267478"/>
                </a:cubicBezTo>
                <a:cubicBezTo>
                  <a:pt x="3483885" y="2271977"/>
                  <a:pt x="3479049" y="2274768"/>
                  <a:pt x="3473856" y="2274768"/>
                </a:cubicBezTo>
                <a:cubicBezTo>
                  <a:pt x="3471314" y="2274768"/>
                  <a:pt x="3468800" y="2274090"/>
                  <a:pt x="3466585" y="2272807"/>
                </a:cubicBezTo>
                <a:cubicBezTo>
                  <a:pt x="3459624" y="2268790"/>
                  <a:pt x="3457232" y="2259862"/>
                  <a:pt x="3461246" y="2252909"/>
                </a:cubicBezTo>
                <a:cubicBezTo>
                  <a:pt x="3463840" y="2248418"/>
                  <a:pt x="3468684" y="2245622"/>
                  <a:pt x="3473880" y="2245622"/>
                </a:cubicBezTo>
                <a:close/>
                <a:moveTo>
                  <a:pt x="1195198" y="2240501"/>
                </a:moveTo>
                <a:cubicBezTo>
                  <a:pt x="1202494" y="2240501"/>
                  <a:pt x="1209708" y="2242440"/>
                  <a:pt x="1216059" y="2246110"/>
                </a:cubicBezTo>
                <a:cubicBezTo>
                  <a:pt x="1236016" y="2257631"/>
                  <a:pt x="1242879" y="2283248"/>
                  <a:pt x="1231357" y="2303216"/>
                </a:cubicBezTo>
                <a:cubicBezTo>
                  <a:pt x="1223908" y="2316104"/>
                  <a:pt x="1210023" y="2324118"/>
                  <a:pt x="1195115" y="2324118"/>
                </a:cubicBezTo>
                <a:cubicBezTo>
                  <a:pt x="1187826" y="2324118"/>
                  <a:pt x="1180615" y="2322180"/>
                  <a:pt x="1174254" y="2318510"/>
                </a:cubicBezTo>
                <a:cubicBezTo>
                  <a:pt x="1164591" y="2312930"/>
                  <a:pt x="1157672" y="2303913"/>
                  <a:pt x="1154781" y="2293124"/>
                </a:cubicBezTo>
                <a:cubicBezTo>
                  <a:pt x="1151894" y="2282341"/>
                  <a:pt x="1153376" y="2271077"/>
                  <a:pt x="1158959" y="2261404"/>
                </a:cubicBezTo>
                <a:cubicBezTo>
                  <a:pt x="1166405" y="2248515"/>
                  <a:pt x="1180290" y="2240501"/>
                  <a:pt x="1195198" y="2240501"/>
                </a:cubicBezTo>
                <a:close/>
                <a:moveTo>
                  <a:pt x="573550" y="2236533"/>
                </a:moveTo>
                <a:cubicBezTo>
                  <a:pt x="571196" y="2236533"/>
                  <a:pt x="568870" y="2237279"/>
                  <a:pt x="566934" y="2238724"/>
                </a:cubicBezTo>
                <a:cubicBezTo>
                  <a:pt x="563426" y="2241338"/>
                  <a:pt x="559670" y="2243641"/>
                  <a:pt x="555761" y="2245572"/>
                </a:cubicBezTo>
                <a:cubicBezTo>
                  <a:pt x="552995" y="2246931"/>
                  <a:pt x="550924" y="2249387"/>
                  <a:pt x="550045" y="2252343"/>
                </a:cubicBezTo>
                <a:cubicBezTo>
                  <a:pt x="549166" y="2255301"/>
                  <a:pt x="549560" y="2258488"/>
                  <a:pt x="551136" y="2261145"/>
                </a:cubicBezTo>
                <a:lnTo>
                  <a:pt x="551137" y="2261147"/>
                </a:lnTo>
                <a:cubicBezTo>
                  <a:pt x="552393" y="2263260"/>
                  <a:pt x="553554" y="2265435"/>
                  <a:pt x="554621" y="2267660"/>
                </a:cubicBezTo>
                <a:cubicBezTo>
                  <a:pt x="556518" y="2271621"/>
                  <a:pt x="560472" y="2273944"/>
                  <a:pt x="564604" y="2273951"/>
                </a:cubicBezTo>
                <a:cubicBezTo>
                  <a:pt x="566076" y="2273951"/>
                  <a:pt x="567566" y="2273651"/>
                  <a:pt x="568998" y="2273038"/>
                </a:cubicBezTo>
                <a:cubicBezTo>
                  <a:pt x="572705" y="2271434"/>
                  <a:pt x="576586" y="2270075"/>
                  <a:pt x="580530" y="2269007"/>
                </a:cubicBezTo>
                <a:cubicBezTo>
                  <a:pt x="583686" y="2268148"/>
                  <a:pt x="586301" y="2265945"/>
                  <a:pt x="587679" y="2262980"/>
                </a:cubicBezTo>
                <a:cubicBezTo>
                  <a:pt x="589053" y="2260017"/>
                  <a:pt x="589050" y="2256591"/>
                  <a:pt x="587662" y="2253634"/>
                </a:cubicBezTo>
                <a:cubicBezTo>
                  <a:pt x="586274" y="2250664"/>
                  <a:pt x="585095" y="2247566"/>
                  <a:pt x="584154" y="2244427"/>
                </a:cubicBezTo>
                <a:cubicBezTo>
                  <a:pt x="583118" y="2240962"/>
                  <a:pt x="580457" y="2238227"/>
                  <a:pt x="577026" y="2237091"/>
                </a:cubicBezTo>
                <a:cubicBezTo>
                  <a:pt x="575889" y="2236714"/>
                  <a:pt x="574718" y="2236533"/>
                  <a:pt x="573550" y="2236533"/>
                </a:cubicBezTo>
                <a:close/>
                <a:moveTo>
                  <a:pt x="3177678" y="2234322"/>
                </a:moveTo>
                <a:cubicBezTo>
                  <a:pt x="3188140" y="2234322"/>
                  <a:pt x="3198486" y="2237106"/>
                  <a:pt x="3207598" y="2242363"/>
                </a:cubicBezTo>
                <a:cubicBezTo>
                  <a:pt x="3236228" y="2258893"/>
                  <a:pt x="3246073" y="2295635"/>
                  <a:pt x="3229543" y="2324266"/>
                </a:cubicBezTo>
                <a:cubicBezTo>
                  <a:pt x="3218866" y="2342761"/>
                  <a:pt x="3198950" y="2354247"/>
                  <a:pt x="3177570" y="2354247"/>
                </a:cubicBezTo>
                <a:cubicBezTo>
                  <a:pt x="3167102" y="2354247"/>
                  <a:pt x="3156755" y="2351465"/>
                  <a:pt x="3147647" y="2346206"/>
                </a:cubicBezTo>
                <a:cubicBezTo>
                  <a:pt x="3119017" y="2329676"/>
                  <a:pt x="3109171" y="2292936"/>
                  <a:pt x="3125701" y="2264305"/>
                </a:cubicBezTo>
                <a:cubicBezTo>
                  <a:pt x="3136379" y="2245810"/>
                  <a:pt x="3156295" y="2234322"/>
                  <a:pt x="3177678" y="2234322"/>
                </a:cubicBezTo>
                <a:close/>
                <a:moveTo>
                  <a:pt x="2847638" y="2220827"/>
                </a:moveTo>
                <a:cubicBezTo>
                  <a:pt x="2845605" y="2220827"/>
                  <a:pt x="2843587" y="2221384"/>
                  <a:pt x="2841815" y="2222480"/>
                </a:cubicBezTo>
                <a:cubicBezTo>
                  <a:pt x="2837533" y="2225130"/>
                  <a:pt x="2832954" y="2227361"/>
                  <a:pt x="2828204" y="2229126"/>
                </a:cubicBezTo>
                <a:cubicBezTo>
                  <a:pt x="2825156" y="2230256"/>
                  <a:pt x="2822760" y="2232662"/>
                  <a:pt x="2821648" y="2235717"/>
                </a:cubicBezTo>
                <a:cubicBezTo>
                  <a:pt x="2820535" y="2238774"/>
                  <a:pt x="2820821" y="2242155"/>
                  <a:pt x="2822429" y="2244980"/>
                </a:cubicBezTo>
                <a:cubicBezTo>
                  <a:pt x="2824675" y="2248921"/>
                  <a:pt x="2826576" y="2253084"/>
                  <a:pt x="2828078" y="2257360"/>
                </a:cubicBezTo>
                <a:cubicBezTo>
                  <a:pt x="2829169" y="2260463"/>
                  <a:pt x="2831583" y="2262918"/>
                  <a:pt x="2834666" y="2264062"/>
                </a:cubicBezTo>
                <a:cubicBezTo>
                  <a:pt x="2835914" y="2264522"/>
                  <a:pt x="2837218" y="2264752"/>
                  <a:pt x="2838520" y="2264752"/>
                </a:cubicBezTo>
                <a:cubicBezTo>
                  <a:pt x="2840434" y="2264752"/>
                  <a:pt x="2842338" y="2264258"/>
                  <a:pt x="2844033" y="2263280"/>
                </a:cubicBezTo>
                <a:cubicBezTo>
                  <a:pt x="2848465" y="2260735"/>
                  <a:pt x="2853169" y="2258642"/>
                  <a:pt x="2858020" y="2257067"/>
                </a:cubicBezTo>
                <a:lnTo>
                  <a:pt x="2858019" y="2257067"/>
                </a:lnTo>
                <a:cubicBezTo>
                  <a:pt x="2861227" y="2256026"/>
                  <a:pt x="2863783" y="2253578"/>
                  <a:pt x="2864962" y="2250420"/>
                </a:cubicBezTo>
                <a:cubicBezTo>
                  <a:pt x="2866144" y="2247260"/>
                  <a:pt x="2865820" y="2243730"/>
                  <a:pt x="2864084" y="2240843"/>
                </a:cubicBezTo>
                <a:cubicBezTo>
                  <a:pt x="2861681" y="2236840"/>
                  <a:pt x="2859652" y="2232565"/>
                  <a:pt x="2858051" y="2228136"/>
                </a:cubicBezTo>
                <a:cubicBezTo>
                  <a:pt x="2856914" y="2224998"/>
                  <a:pt x="2854428" y="2222535"/>
                  <a:pt x="2851279" y="2221440"/>
                </a:cubicBezTo>
                <a:cubicBezTo>
                  <a:pt x="2850094" y="2221030"/>
                  <a:pt x="2848862" y="2220827"/>
                  <a:pt x="2847638" y="2220827"/>
                </a:cubicBezTo>
                <a:close/>
                <a:moveTo>
                  <a:pt x="2422564" y="2215959"/>
                </a:moveTo>
                <a:cubicBezTo>
                  <a:pt x="2420802" y="2215959"/>
                  <a:pt x="2419045" y="2216377"/>
                  <a:pt x="2417451" y="2217206"/>
                </a:cubicBezTo>
                <a:cubicBezTo>
                  <a:pt x="2415540" y="2218203"/>
                  <a:pt x="2413588" y="2219117"/>
                  <a:pt x="2411593" y="2219956"/>
                </a:cubicBezTo>
                <a:cubicBezTo>
                  <a:pt x="2408761" y="2221147"/>
                  <a:pt x="2406550" y="2223456"/>
                  <a:pt x="2405487" y="2226336"/>
                </a:cubicBezTo>
                <a:cubicBezTo>
                  <a:pt x="2404427" y="2229224"/>
                  <a:pt x="2404608" y="2232411"/>
                  <a:pt x="2405996" y="2235152"/>
                </a:cubicBezTo>
                <a:cubicBezTo>
                  <a:pt x="2406917" y="2236987"/>
                  <a:pt x="2407767" y="2238856"/>
                  <a:pt x="2408545" y="2240761"/>
                </a:cubicBezTo>
                <a:cubicBezTo>
                  <a:pt x="2409717" y="2243628"/>
                  <a:pt x="2412032" y="2245872"/>
                  <a:pt x="2414933" y="2246954"/>
                </a:cubicBezTo>
                <a:cubicBezTo>
                  <a:pt x="2416182" y="2247415"/>
                  <a:pt x="2417489" y="2247645"/>
                  <a:pt x="2418793" y="2247645"/>
                </a:cubicBezTo>
                <a:cubicBezTo>
                  <a:pt x="2420520" y="2247645"/>
                  <a:pt x="2422239" y="2247240"/>
                  <a:pt x="2423811" y="2246444"/>
                </a:cubicBezTo>
                <a:cubicBezTo>
                  <a:pt x="2425754" y="2245454"/>
                  <a:pt x="2427742" y="2244555"/>
                  <a:pt x="2429771" y="2243731"/>
                </a:cubicBezTo>
                <a:cubicBezTo>
                  <a:pt x="2432662" y="2242554"/>
                  <a:pt x="2434925" y="2240217"/>
                  <a:pt x="2436000" y="2237287"/>
                </a:cubicBezTo>
                <a:cubicBezTo>
                  <a:pt x="2437074" y="2234356"/>
                  <a:pt x="2436864" y="2231108"/>
                  <a:pt x="2435418" y="2228338"/>
                </a:cubicBezTo>
                <a:cubicBezTo>
                  <a:pt x="2434455" y="2226496"/>
                  <a:pt x="2433566" y="2224620"/>
                  <a:pt x="2432756" y="2222709"/>
                </a:cubicBezTo>
                <a:cubicBezTo>
                  <a:pt x="2431550" y="2219864"/>
                  <a:pt x="2429213" y="2217653"/>
                  <a:pt x="2426309" y="2216606"/>
                </a:cubicBezTo>
                <a:cubicBezTo>
                  <a:pt x="2425095" y="2216174"/>
                  <a:pt x="2423826" y="2215959"/>
                  <a:pt x="2422564" y="2215959"/>
                </a:cubicBezTo>
                <a:close/>
                <a:moveTo>
                  <a:pt x="1998500" y="2208853"/>
                </a:moveTo>
                <a:cubicBezTo>
                  <a:pt x="1997088" y="2208853"/>
                  <a:pt x="1995696" y="2209111"/>
                  <a:pt x="1994441" y="2209717"/>
                </a:cubicBezTo>
                <a:lnTo>
                  <a:pt x="1994071" y="2209892"/>
                </a:lnTo>
                <a:cubicBezTo>
                  <a:pt x="1988544" y="2212479"/>
                  <a:pt x="1985761" y="2219238"/>
                  <a:pt x="1988331" y="2224768"/>
                </a:cubicBezTo>
                <a:lnTo>
                  <a:pt x="1988687" y="2225542"/>
                </a:lnTo>
                <a:cubicBezTo>
                  <a:pt x="1989914" y="2228248"/>
                  <a:pt x="1992178" y="2230354"/>
                  <a:pt x="1994974" y="2231379"/>
                </a:cubicBezTo>
                <a:cubicBezTo>
                  <a:pt x="1996202" y="2231827"/>
                  <a:pt x="1997492" y="2232049"/>
                  <a:pt x="1998775" y="2232049"/>
                </a:cubicBezTo>
                <a:cubicBezTo>
                  <a:pt x="2000407" y="2232049"/>
                  <a:pt x="2002039" y="2231686"/>
                  <a:pt x="2003542" y="2230976"/>
                </a:cubicBezTo>
                <a:cubicBezTo>
                  <a:pt x="2006263" y="2229755"/>
                  <a:pt x="2008700" y="2227341"/>
                  <a:pt x="2009729" y="2224545"/>
                </a:cubicBezTo>
                <a:lnTo>
                  <a:pt x="2009729" y="2224544"/>
                </a:lnTo>
                <a:cubicBezTo>
                  <a:pt x="2010761" y="2221747"/>
                  <a:pt x="2010939" y="2218504"/>
                  <a:pt x="2009656" y="2215805"/>
                </a:cubicBezTo>
                <a:cubicBezTo>
                  <a:pt x="2008390" y="2213148"/>
                  <a:pt x="2005907" y="2210666"/>
                  <a:pt x="2003131" y="2209689"/>
                </a:cubicBezTo>
                <a:cubicBezTo>
                  <a:pt x="2001670" y="2209173"/>
                  <a:pt x="2000069" y="2208853"/>
                  <a:pt x="1998500" y="2208853"/>
                </a:cubicBezTo>
                <a:close/>
                <a:moveTo>
                  <a:pt x="1576159" y="2199695"/>
                </a:moveTo>
                <a:cubicBezTo>
                  <a:pt x="1574681" y="2199695"/>
                  <a:pt x="1573188" y="2199995"/>
                  <a:pt x="1571766" y="2200635"/>
                </a:cubicBezTo>
                <a:lnTo>
                  <a:pt x="1569900" y="2201438"/>
                </a:lnTo>
                <a:cubicBezTo>
                  <a:pt x="1567159" y="2202582"/>
                  <a:pt x="1564994" y="2204778"/>
                  <a:pt x="1563892" y="2207533"/>
                </a:cubicBezTo>
                <a:cubicBezTo>
                  <a:pt x="1562786" y="2210287"/>
                  <a:pt x="1562836" y="2213378"/>
                  <a:pt x="1564025" y="2216091"/>
                </a:cubicBezTo>
                <a:cubicBezTo>
                  <a:pt x="1565249" y="2218888"/>
                  <a:pt x="1567641" y="2221225"/>
                  <a:pt x="1570514" y="2222250"/>
                </a:cubicBezTo>
                <a:cubicBezTo>
                  <a:pt x="1571822" y="2222716"/>
                  <a:pt x="1573210" y="2222968"/>
                  <a:pt x="1574587" y="2222968"/>
                </a:cubicBezTo>
                <a:cubicBezTo>
                  <a:pt x="1576230" y="2222968"/>
                  <a:pt x="1577866" y="2222612"/>
                  <a:pt x="1579340" y="2221858"/>
                </a:cubicBezTo>
                <a:lnTo>
                  <a:pt x="1581237" y="2220918"/>
                </a:lnTo>
                <a:cubicBezTo>
                  <a:pt x="1586656" y="2218302"/>
                  <a:pt x="1588989" y="2211836"/>
                  <a:pt x="1586492" y="2206355"/>
                </a:cubicBezTo>
                <a:cubicBezTo>
                  <a:pt x="1584612" y="2202233"/>
                  <a:pt x="1580456" y="2199695"/>
                  <a:pt x="1576159" y="2199695"/>
                </a:cubicBezTo>
                <a:close/>
                <a:moveTo>
                  <a:pt x="1069878" y="2197573"/>
                </a:moveTo>
                <a:cubicBezTo>
                  <a:pt x="1076703" y="2197573"/>
                  <a:pt x="1083451" y="2199393"/>
                  <a:pt x="1089396" y="2202826"/>
                </a:cubicBezTo>
                <a:cubicBezTo>
                  <a:pt x="1108070" y="2213616"/>
                  <a:pt x="1114493" y="2237578"/>
                  <a:pt x="1103714" y="2256250"/>
                </a:cubicBezTo>
                <a:cubicBezTo>
                  <a:pt x="1096747" y="2268315"/>
                  <a:pt x="1083754" y="2275812"/>
                  <a:pt x="1069805" y="2275812"/>
                </a:cubicBezTo>
                <a:cubicBezTo>
                  <a:pt x="1062984" y="2275812"/>
                  <a:pt x="1056233" y="2274000"/>
                  <a:pt x="1050280" y="2270567"/>
                </a:cubicBezTo>
                <a:cubicBezTo>
                  <a:pt x="1031616" y="2259786"/>
                  <a:pt x="1025193" y="2235814"/>
                  <a:pt x="1035972" y="2217143"/>
                </a:cubicBezTo>
                <a:cubicBezTo>
                  <a:pt x="1042936" y="2205070"/>
                  <a:pt x="1055930" y="2197573"/>
                  <a:pt x="1069878" y="2197573"/>
                </a:cubicBezTo>
                <a:close/>
                <a:moveTo>
                  <a:pt x="443238" y="2197135"/>
                </a:moveTo>
                <a:cubicBezTo>
                  <a:pt x="441219" y="2197135"/>
                  <a:pt x="439213" y="2197685"/>
                  <a:pt x="437452" y="2198766"/>
                </a:cubicBezTo>
                <a:cubicBezTo>
                  <a:pt x="435217" y="2200134"/>
                  <a:pt x="432912" y="2201389"/>
                  <a:pt x="430547" y="2202519"/>
                </a:cubicBezTo>
                <a:cubicBezTo>
                  <a:pt x="427786" y="2203844"/>
                  <a:pt x="425697" y="2206243"/>
                  <a:pt x="424772" y="2209158"/>
                </a:cubicBezTo>
                <a:cubicBezTo>
                  <a:pt x="423848" y="2212073"/>
                  <a:pt x="424172" y="2215247"/>
                  <a:pt x="425665" y="2217911"/>
                </a:cubicBezTo>
                <a:lnTo>
                  <a:pt x="425667" y="2217910"/>
                </a:lnTo>
                <a:cubicBezTo>
                  <a:pt x="426326" y="2219089"/>
                  <a:pt x="426957" y="2220282"/>
                  <a:pt x="427556" y="2221496"/>
                </a:cubicBezTo>
                <a:cubicBezTo>
                  <a:pt x="429481" y="2225387"/>
                  <a:pt x="433398" y="2227655"/>
                  <a:pt x="437484" y="2227661"/>
                </a:cubicBezTo>
                <a:cubicBezTo>
                  <a:pt x="439008" y="2227661"/>
                  <a:pt x="440553" y="2227341"/>
                  <a:pt x="442031" y="2226679"/>
                </a:cubicBezTo>
                <a:cubicBezTo>
                  <a:pt x="444298" y="2225652"/>
                  <a:pt x="446606" y="2224732"/>
                  <a:pt x="448960" y="2223917"/>
                </a:cubicBezTo>
                <a:cubicBezTo>
                  <a:pt x="451869" y="2222906"/>
                  <a:pt x="454222" y="2220729"/>
                  <a:pt x="455461" y="2217911"/>
                </a:cubicBezTo>
                <a:cubicBezTo>
                  <a:pt x="456699" y="2215095"/>
                  <a:pt x="456706" y="2211885"/>
                  <a:pt x="455482" y="2209061"/>
                </a:cubicBezTo>
                <a:cubicBezTo>
                  <a:pt x="454822" y="2207540"/>
                  <a:pt x="454212" y="2206006"/>
                  <a:pt x="453654" y="2204451"/>
                </a:cubicBezTo>
                <a:cubicBezTo>
                  <a:pt x="452524" y="2201320"/>
                  <a:pt x="450044" y="2198865"/>
                  <a:pt x="446906" y="2197755"/>
                </a:cubicBezTo>
                <a:cubicBezTo>
                  <a:pt x="445714" y="2197336"/>
                  <a:pt x="444472" y="2197135"/>
                  <a:pt x="443238" y="2197135"/>
                </a:cubicBezTo>
                <a:close/>
                <a:moveTo>
                  <a:pt x="3348574" y="2194964"/>
                </a:moveTo>
                <a:cubicBezTo>
                  <a:pt x="3351991" y="2194964"/>
                  <a:pt x="3355373" y="2195879"/>
                  <a:pt x="3358359" y="2197594"/>
                </a:cubicBezTo>
                <a:cubicBezTo>
                  <a:pt x="3362889" y="2200209"/>
                  <a:pt x="3366135" y="2204444"/>
                  <a:pt x="3367492" y="2209507"/>
                </a:cubicBezTo>
                <a:cubicBezTo>
                  <a:pt x="3368849" y="2214563"/>
                  <a:pt x="3368154" y="2219851"/>
                  <a:pt x="3365532" y="2224383"/>
                </a:cubicBezTo>
                <a:cubicBezTo>
                  <a:pt x="3362038" y="2230437"/>
                  <a:pt x="3355524" y="2234196"/>
                  <a:pt x="3348529" y="2234196"/>
                </a:cubicBezTo>
                <a:cubicBezTo>
                  <a:pt x="3345108" y="2234196"/>
                  <a:pt x="3341725" y="2233283"/>
                  <a:pt x="3338740" y="2231566"/>
                </a:cubicBezTo>
                <a:cubicBezTo>
                  <a:pt x="3329387" y="2226162"/>
                  <a:pt x="3326165" y="2214137"/>
                  <a:pt x="3331567" y="2204770"/>
                </a:cubicBezTo>
                <a:cubicBezTo>
                  <a:pt x="3335060" y="2198724"/>
                  <a:pt x="3341578" y="2194964"/>
                  <a:pt x="3348574" y="2194964"/>
                </a:cubicBezTo>
                <a:close/>
                <a:moveTo>
                  <a:pt x="2720145" y="2177991"/>
                </a:moveTo>
                <a:cubicBezTo>
                  <a:pt x="2718252" y="2177991"/>
                  <a:pt x="2716365" y="2178479"/>
                  <a:pt x="2714681" y="2179434"/>
                </a:cubicBezTo>
                <a:cubicBezTo>
                  <a:pt x="2711476" y="2181254"/>
                  <a:pt x="2708083" y="2182865"/>
                  <a:pt x="2704607" y="2184226"/>
                </a:cubicBezTo>
                <a:cubicBezTo>
                  <a:pt x="2701639" y="2185383"/>
                  <a:pt x="2699313" y="2187762"/>
                  <a:pt x="2698228" y="2190759"/>
                </a:cubicBezTo>
                <a:cubicBezTo>
                  <a:pt x="2697141" y="2193751"/>
                  <a:pt x="2697398" y="2197072"/>
                  <a:pt x="2698933" y="2199861"/>
                </a:cubicBezTo>
                <a:cubicBezTo>
                  <a:pt x="2700711" y="2203097"/>
                  <a:pt x="2702281" y="2206521"/>
                  <a:pt x="2703598" y="2210030"/>
                </a:cubicBezTo>
                <a:cubicBezTo>
                  <a:pt x="2704732" y="2213043"/>
                  <a:pt x="2707113" y="2215408"/>
                  <a:pt x="2710130" y="2216523"/>
                </a:cubicBezTo>
                <a:cubicBezTo>
                  <a:pt x="2711372" y="2216984"/>
                  <a:pt x="2712669" y="2217206"/>
                  <a:pt x="2713963" y="2217206"/>
                </a:cubicBezTo>
                <a:cubicBezTo>
                  <a:pt x="2715811" y="2217206"/>
                  <a:pt x="2717652" y="2216746"/>
                  <a:pt x="2719308" y="2215833"/>
                </a:cubicBezTo>
                <a:cubicBezTo>
                  <a:pt x="2722583" y="2214027"/>
                  <a:pt x="2726039" y="2212436"/>
                  <a:pt x="2729578" y="2211118"/>
                </a:cubicBezTo>
                <a:cubicBezTo>
                  <a:pt x="2732623" y="2209981"/>
                  <a:pt x="2735011" y="2207575"/>
                  <a:pt x="2736116" y="2204520"/>
                </a:cubicBezTo>
                <a:cubicBezTo>
                  <a:pt x="2737226" y="2201466"/>
                  <a:pt x="2736936" y="2198084"/>
                  <a:pt x="2735325" y="2195259"/>
                </a:cubicBezTo>
                <a:cubicBezTo>
                  <a:pt x="2733470" y="2192015"/>
                  <a:pt x="2731834" y="2188577"/>
                  <a:pt x="2730460" y="2185047"/>
                </a:cubicBezTo>
                <a:cubicBezTo>
                  <a:pt x="2729295" y="2182048"/>
                  <a:pt x="2726886" y="2179705"/>
                  <a:pt x="2723855" y="2178631"/>
                </a:cubicBezTo>
                <a:cubicBezTo>
                  <a:pt x="2722652" y="2178199"/>
                  <a:pt x="2721397" y="2177991"/>
                  <a:pt x="2720145" y="2177991"/>
                </a:cubicBezTo>
                <a:close/>
                <a:moveTo>
                  <a:pt x="2296420" y="2171874"/>
                </a:moveTo>
                <a:cubicBezTo>
                  <a:pt x="2294690" y="2171874"/>
                  <a:pt x="2292968" y="2172277"/>
                  <a:pt x="2291395" y="2173080"/>
                </a:cubicBezTo>
                <a:cubicBezTo>
                  <a:pt x="2290098" y="2173736"/>
                  <a:pt x="2288784" y="2174356"/>
                  <a:pt x="2287454" y="2174942"/>
                </a:cubicBezTo>
                <a:cubicBezTo>
                  <a:pt x="2284693" y="2176162"/>
                  <a:pt x="2282551" y="2178449"/>
                  <a:pt x="2281519" y="2181288"/>
                </a:cubicBezTo>
                <a:cubicBezTo>
                  <a:pt x="2280491" y="2184127"/>
                  <a:pt x="2280661" y="2187258"/>
                  <a:pt x="2281997" y="2189964"/>
                </a:cubicBezTo>
                <a:cubicBezTo>
                  <a:pt x="2282641" y="2191275"/>
                  <a:pt x="2283249" y="2192607"/>
                  <a:pt x="2283824" y="2193946"/>
                </a:cubicBezTo>
                <a:cubicBezTo>
                  <a:pt x="2285017" y="2196750"/>
                  <a:pt x="2287315" y="2198934"/>
                  <a:pt x="2290171" y="2199986"/>
                </a:cubicBezTo>
                <a:cubicBezTo>
                  <a:pt x="2291409" y="2200447"/>
                  <a:pt x="2292710" y="2200669"/>
                  <a:pt x="2294004" y="2200669"/>
                </a:cubicBezTo>
                <a:cubicBezTo>
                  <a:pt x="2295691" y="2200669"/>
                  <a:pt x="2297376" y="2200286"/>
                  <a:pt x="2298917" y="2199520"/>
                </a:cubicBezTo>
                <a:cubicBezTo>
                  <a:pt x="2300242" y="2198863"/>
                  <a:pt x="2301581" y="2198250"/>
                  <a:pt x="2302941" y="2197663"/>
                </a:cubicBezTo>
                <a:cubicBezTo>
                  <a:pt x="2305759" y="2196457"/>
                  <a:pt x="2307949" y="2194142"/>
                  <a:pt x="2308992" y="2191262"/>
                </a:cubicBezTo>
                <a:cubicBezTo>
                  <a:pt x="2310038" y="2188380"/>
                  <a:pt x="2309840" y="2185193"/>
                  <a:pt x="2308452" y="2182466"/>
                </a:cubicBezTo>
                <a:lnTo>
                  <a:pt x="2308452" y="2182467"/>
                </a:lnTo>
                <a:cubicBezTo>
                  <a:pt x="2307779" y="2181142"/>
                  <a:pt x="2307140" y="2179810"/>
                  <a:pt x="2306540" y="2178457"/>
                </a:cubicBezTo>
                <a:cubicBezTo>
                  <a:pt x="2305309" y="2175674"/>
                  <a:pt x="2302990" y="2173526"/>
                  <a:pt x="2300124" y="2172508"/>
                </a:cubicBezTo>
                <a:cubicBezTo>
                  <a:pt x="2298924" y="2172082"/>
                  <a:pt x="2297669" y="2171874"/>
                  <a:pt x="2296420" y="2171874"/>
                </a:cubicBezTo>
                <a:close/>
                <a:moveTo>
                  <a:pt x="1450816" y="2154478"/>
                </a:moveTo>
                <a:cubicBezTo>
                  <a:pt x="1449338" y="2154478"/>
                  <a:pt x="1447831" y="2154778"/>
                  <a:pt x="1446391" y="2155413"/>
                </a:cubicBezTo>
                <a:cubicBezTo>
                  <a:pt x="1445111" y="2155971"/>
                  <a:pt x="1443810" y="2156501"/>
                  <a:pt x="1442496" y="2157003"/>
                </a:cubicBezTo>
                <a:cubicBezTo>
                  <a:pt x="1439667" y="2158086"/>
                  <a:pt x="1437404" y="2160282"/>
                  <a:pt x="1436239" y="2163072"/>
                </a:cubicBezTo>
                <a:cubicBezTo>
                  <a:pt x="1435071" y="2165868"/>
                  <a:pt x="1435099" y="2169020"/>
                  <a:pt x="1436319" y="2171789"/>
                </a:cubicBezTo>
                <a:lnTo>
                  <a:pt x="1437014" y="2173436"/>
                </a:lnTo>
                <a:cubicBezTo>
                  <a:pt x="1438213" y="2176373"/>
                  <a:pt x="1440612" y="2178660"/>
                  <a:pt x="1443608" y="2179705"/>
                </a:cubicBezTo>
                <a:cubicBezTo>
                  <a:pt x="1444793" y="2180124"/>
                  <a:pt x="1446032" y="2180327"/>
                  <a:pt x="1447266" y="2180327"/>
                </a:cubicBezTo>
                <a:cubicBezTo>
                  <a:pt x="1449138" y="2180327"/>
                  <a:pt x="1451000" y="2179853"/>
                  <a:pt x="1452671" y="2178917"/>
                </a:cubicBezTo>
                <a:cubicBezTo>
                  <a:pt x="1453905" y="2178226"/>
                  <a:pt x="1455160" y="2177572"/>
                  <a:pt x="1456434" y="2176950"/>
                </a:cubicBezTo>
                <a:cubicBezTo>
                  <a:pt x="1459101" y="2175639"/>
                  <a:pt x="1461131" y="2173316"/>
                  <a:pt x="1462069" y="2170493"/>
                </a:cubicBezTo>
                <a:cubicBezTo>
                  <a:pt x="1463001" y="2167667"/>
                  <a:pt x="1462763" y="2164591"/>
                  <a:pt x="1461403" y="2161948"/>
                </a:cubicBezTo>
                <a:lnTo>
                  <a:pt x="1461402" y="2161948"/>
                </a:lnTo>
                <a:lnTo>
                  <a:pt x="1460754" y="2160664"/>
                </a:lnTo>
                <a:cubicBezTo>
                  <a:pt x="1458835" y="2156767"/>
                  <a:pt x="1454912" y="2154478"/>
                  <a:pt x="1450816" y="2154478"/>
                </a:cubicBezTo>
                <a:close/>
                <a:moveTo>
                  <a:pt x="944566" y="2153648"/>
                </a:moveTo>
                <a:cubicBezTo>
                  <a:pt x="951100" y="2153648"/>
                  <a:pt x="957559" y="2155385"/>
                  <a:pt x="963243" y="2158670"/>
                </a:cubicBezTo>
                <a:cubicBezTo>
                  <a:pt x="971902" y="2163663"/>
                  <a:pt x="978095" y="2171740"/>
                  <a:pt x="980683" y="2181399"/>
                </a:cubicBezTo>
                <a:cubicBezTo>
                  <a:pt x="983271" y="2191059"/>
                  <a:pt x="981946" y="2201145"/>
                  <a:pt x="976945" y="2209799"/>
                </a:cubicBezTo>
                <a:cubicBezTo>
                  <a:pt x="970281" y="2221350"/>
                  <a:pt x="957845" y="2228518"/>
                  <a:pt x="944496" y="2228518"/>
                </a:cubicBezTo>
                <a:cubicBezTo>
                  <a:pt x="937962" y="2228518"/>
                  <a:pt x="931500" y="2226782"/>
                  <a:pt x="925815" y="2223497"/>
                </a:cubicBezTo>
                <a:cubicBezTo>
                  <a:pt x="917157" y="2218503"/>
                  <a:pt x="910963" y="2210435"/>
                  <a:pt x="908376" y="2200774"/>
                </a:cubicBezTo>
                <a:cubicBezTo>
                  <a:pt x="905788" y="2191115"/>
                  <a:pt x="907113" y="2181023"/>
                  <a:pt x="912114" y="2172369"/>
                </a:cubicBezTo>
                <a:cubicBezTo>
                  <a:pt x="918781" y="2160825"/>
                  <a:pt x="931217" y="2153648"/>
                  <a:pt x="944566" y="2153648"/>
                </a:cubicBezTo>
                <a:close/>
                <a:moveTo>
                  <a:pt x="312831" y="2142858"/>
                </a:moveTo>
                <a:cubicBezTo>
                  <a:pt x="310812" y="2142858"/>
                  <a:pt x="308800" y="2143409"/>
                  <a:pt x="307029" y="2144498"/>
                </a:cubicBezTo>
                <a:cubicBezTo>
                  <a:pt x="300490" y="2148522"/>
                  <a:pt x="293341" y="2151360"/>
                  <a:pt x="285792" y="2152923"/>
                </a:cubicBezTo>
                <a:cubicBezTo>
                  <a:pt x="282008" y="2153704"/>
                  <a:pt x="278908" y="2156403"/>
                  <a:pt x="277607" y="2160037"/>
                </a:cubicBezTo>
                <a:cubicBezTo>
                  <a:pt x="276310" y="2163678"/>
                  <a:pt x="277000" y="2167729"/>
                  <a:pt x="279431" y="2170729"/>
                </a:cubicBezTo>
                <a:lnTo>
                  <a:pt x="279430" y="2170729"/>
                </a:lnTo>
                <a:cubicBezTo>
                  <a:pt x="282956" y="2175081"/>
                  <a:pt x="285948" y="2179873"/>
                  <a:pt x="288323" y="2184964"/>
                </a:cubicBezTo>
                <a:cubicBezTo>
                  <a:pt x="289690" y="2187907"/>
                  <a:pt x="292284" y="2190097"/>
                  <a:pt x="295412" y="2190962"/>
                </a:cubicBezTo>
                <a:cubicBezTo>
                  <a:pt x="296382" y="2191226"/>
                  <a:pt x="297372" y="2191359"/>
                  <a:pt x="298356" y="2191359"/>
                </a:cubicBezTo>
                <a:cubicBezTo>
                  <a:pt x="300549" y="2191359"/>
                  <a:pt x="302721" y="2190712"/>
                  <a:pt x="304573" y="2189449"/>
                </a:cubicBezTo>
                <a:cubicBezTo>
                  <a:pt x="310055" y="2185725"/>
                  <a:pt x="315997" y="2182649"/>
                  <a:pt x="322233" y="2180298"/>
                </a:cubicBezTo>
                <a:cubicBezTo>
                  <a:pt x="325103" y="2179217"/>
                  <a:pt x="327397" y="2176999"/>
                  <a:pt x="328565" y="2174161"/>
                </a:cubicBezTo>
                <a:cubicBezTo>
                  <a:pt x="329734" y="2171322"/>
                  <a:pt x="329675" y="2168134"/>
                  <a:pt x="328398" y="2165337"/>
                </a:cubicBezTo>
                <a:cubicBezTo>
                  <a:pt x="326348" y="2160854"/>
                  <a:pt x="324737" y="2156152"/>
                  <a:pt x="323603" y="2151374"/>
                </a:cubicBezTo>
                <a:cubicBezTo>
                  <a:pt x="322784" y="2147916"/>
                  <a:pt x="320357" y="2145062"/>
                  <a:pt x="317075" y="2143704"/>
                </a:cubicBezTo>
                <a:cubicBezTo>
                  <a:pt x="315712" y="2143138"/>
                  <a:pt x="314268" y="2142858"/>
                  <a:pt x="312831" y="2142858"/>
                </a:cubicBezTo>
                <a:close/>
                <a:moveTo>
                  <a:pt x="3223260" y="2141952"/>
                </a:moveTo>
                <a:cubicBezTo>
                  <a:pt x="3227964" y="2141952"/>
                  <a:pt x="3232627" y="2143208"/>
                  <a:pt x="3236745" y="2145579"/>
                </a:cubicBezTo>
                <a:cubicBezTo>
                  <a:pt x="3249627" y="2153028"/>
                  <a:pt x="3254063" y="2169585"/>
                  <a:pt x="3246621" y="2182473"/>
                </a:cubicBezTo>
                <a:lnTo>
                  <a:pt x="3246620" y="2182473"/>
                </a:lnTo>
                <a:cubicBezTo>
                  <a:pt x="3241812" y="2190808"/>
                  <a:pt x="3232842" y="2195984"/>
                  <a:pt x="3223211" y="2195984"/>
                </a:cubicBezTo>
                <a:cubicBezTo>
                  <a:pt x="3218493" y="2195984"/>
                  <a:pt x="3213834" y="2194727"/>
                  <a:pt x="3209736" y="2192356"/>
                </a:cubicBezTo>
                <a:cubicBezTo>
                  <a:pt x="3203477" y="2188751"/>
                  <a:pt x="3199013" y="2182934"/>
                  <a:pt x="3197151" y="2175967"/>
                </a:cubicBezTo>
                <a:cubicBezTo>
                  <a:pt x="3195278" y="2168994"/>
                  <a:pt x="3196238" y="2161718"/>
                  <a:pt x="3199843" y="2155476"/>
                </a:cubicBezTo>
                <a:cubicBezTo>
                  <a:pt x="3204656" y="2147135"/>
                  <a:pt x="3213629" y="2141952"/>
                  <a:pt x="3223260" y="2141952"/>
                </a:cubicBezTo>
                <a:close/>
                <a:moveTo>
                  <a:pt x="101443" y="2137670"/>
                </a:moveTo>
                <a:cubicBezTo>
                  <a:pt x="106740" y="2137670"/>
                  <a:pt x="111982" y="2139080"/>
                  <a:pt x="116599" y="2141750"/>
                </a:cubicBezTo>
                <a:cubicBezTo>
                  <a:pt x="123628" y="2145810"/>
                  <a:pt x="128651" y="2152352"/>
                  <a:pt x="130753" y="2160190"/>
                </a:cubicBezTo>
                <a:cubicBezTo>
                  <a:pt x="132849" y="2168022"/>
                  <a:pt x="131772" y="2176211"/>
                  <a:pt x="127716" y="2183241"/>
                </a:cubicBezTo>
                <a:cubicBezTo>
                  <a:pt x="122307" y="2192607"/>
                  <a:pt x="112222" y="2198424"/>
                  <a:pt x="101391" y="2198424"/>
                </a:cubicBezTo>
                <a:cubicBezTo>
                  <a:pt x="96083" y="2198424"/>
                  <a:pt x="90842" y="2197016"/>
                  <a:pt x="86232" y="2194351"/>
                </a:cubicBezTo>
                <a:cubicBezTo>
                  <a:pt x="71732" y="2185974"/>
                  <a:pt x="66742" y="2167360"/>
                  <a:pt x="75115" y="2152867"/>
                </a:cubicBezTo>
                <a:cubicBezTo>
                  <a:pt x="80523" y="2143493"/>
                  <a:pt x="90612" y="2137670"/>
                  <a:pt x="101443" y="2137670"/>
                </a:cubicBezTo>
                <a:close/>
                <a:moveTo>
                  <a:pt x="2594179" y="2134275"/>
                </a:moveTo>
                <a:cubicBezTo>
                  <a:pt x="2592355" y="2134275"/>
                  <a:pt x="2590538" y="2134720"/>
                  <a:pt x="2588899" y="2135613"/>
                </a:cubicBezTo>
                <a:cubicBezTo>
                  <a:pt x="2586332" y="2137008"/>
                  <a:pt x="2583689" y="2138257"/>
                  <a:pt x="2581039" y="2139338"/>
                </a:cubicBezTo>
                <a:cubicBezTo>
                  <a:pt x="2578155" y="2140517"/>
                  <a:pt x="2575899" y="2142854"/>
                  <a:pt x="2574828" y="2145783"/>
                </a:cubicBezTo>
                <a:cubicBezTo>
                  <a:pt x="2573754" y="2148704"/>
                  <a:pt x="2573963" y="2151947"/>
                  <a:pt x="2575404" y="2154709"/>
                </a:cubicBezTo>
                <a:cubicBezTo>
                  <a:pt x="2576739" y="2157268"/>
                  <a:pt x="2577953" y="2159939"/>
                  <a:pt x="2579013" y="2162653"/>
                </a:cubicBezTo>
                <a:cubicBezTo>
                  <a:pt x="2580160" y="2165590"/>
                  <a:pt x="2582501" y="2167898"/>
                  <a:pt x="2585451" y="2169001"/>
                </a:cubicBezTo>
                <a:cubicBezTo>
                  <a:pt x="2586703" y="2169468"/>
                  <a:pt x="2588018" y="2169697"/>
                  <a:pt x="2589325" y="2169697"/>
                </a:cubicBezTo>
                <a:cubicBezTo>
                  <a:pt x="2591100" y="2169697"/>
                  <a:pt x="2592869" y="2169272"/>
                  <a:pt x="2594472" y="2168428"/>
                </a:cubicBezTo>
                <a:cubicBezTo>
                  <a:pt x="2597064" y="2167069"/>
                  <a:pt x="2599773" y="2165834"/>
                  <a:pt x="2602518" y="2164767"/>
                </a:cubicBezTo>
                <a:cubicBezTo>
                  <a:pt x="2605482" y="2163616"/>
                  <a:pt x="2607808" y="2161238"/>
                  <a:pt x="2608900" y="2158254"/>
                </a:cubicBezTo>
                <a:lnTo>
                  <a:pt x="2608899" y="2158251"/>
                </a:lnTo>
                <a:cubicBezTo>
                  <a:pt x="2609990" y="2155259"/>
                  <a:pt x="2609743" y="2151946"/>
                  <a:pt x="2608219" y="2149158"/>
                </a:cubicBezTo>
                <a:cubicBezTo>
                  <a:pt x="2606814" y="2146569"/>
                  <a:pt x="2605537" y="2143885"/>
                  <a:pt x="2604432" y="2141166"/>
                </a:cubicBezTo>
                <a:cubicBezTo>
                  <a:pt x="2603243" y="2138250"/>
                  <a:pt x="2600872" y="2135976"/>
                  <a:pt x="2597907" y="2134915"/>
                </a:cubicBezTo>
                <a:cubicBezTo>
                  <a:pt x="2596697" y="2134483"/>
                  <a:pt x="2595434" y="2134275"/>
                  <a:pt x="2594179" y="2134275"/>
                </a:cubicBezTo>
                <a:close/>
                <a:moveTo>
                  <a:pt x="2170636" y="2127586"/>
                </a:moveTo>
                <a:cubicBezTo>
                  <a:pt x="2168959" y="2127586"/>
                  <a:pt x="2167292" y="2127961"/>
                  <a:pt x="2165758" y="2128716"/>
                </a:cubicBezTo>
                <a:lnTo>
                  <a:pt x="2163662" y="2129712"/>
                </a:lnTo>
                <a:cubicBezTo>
                  <a:pt x="2160955" y="2130954"/>
                  <a:pt x="2158863" y="2133234"/>
                  <a:pt x="2157859" y="2136032"/>
                </a:cubicBezTo>
                <a:cubicBezTo>
                  <a:pt x="2156851" y="2138836"/>
                  <a:pt x="2157014" y="2141924"/>
                  <a:pt x="2158312" y="2144602"/>
                </a:cubicBezTo>
                <a:cubicBezTo>
                  <a:pt x="2158685" y="2145369"/>
                  <a:pt x="2159044" y="2146144"/>
                  <a:pt x="2159390" y="2146925"/>
                </a:cubicBezTo>
                <a:cubicBezTo>
                  <a:pt x="2160603" y="2149673"/>
                  <a:pt x="2162877" y="2151808"/>
                  <a:pt x="2165695" y="2152846"/>
                </a:cubicBezTo>
                <a:cubicBezTo>
                  <a:pt x="2166930" y="2153301"/>
                  <a:pt x="2168227" y="2153523"/>
                  <a:pt x="2169517" y="2153523"/>
                </a:cubicBezTo>
                <a:cubicBezTo>
                  <a:pt x="2171167" y="2153523"/>
                  <a:pt x="2172812" y="2153153"/>
                  <a:pt x="2174329" y="2152428"/>
                </a:cubicBezTo>
                <a:cubicBezTo>
                  <a:pt x="2175016" y="2152094"/>
                  <a:pt x="2175707" y="2151772"/>
                  <a:pt x="2176400" y="2151465"/>
                </a:cubicBezTo>
                <a:cubicBezTo>
                  <a:pt x="2179155" y="2150246"/>
                  <a:pt x="2181293" y="2147957"/>
                  <a:pt x="2182322" y="2145118"/>
                </a:cubicBezTo>
                <a:cubicBezTo>
                  <a:pt x="2183350" y="2142287"/>
                  <a:pt x="2183179" y="2139156"/>
                  <a:pt x="2181847" y="2136457"/>
                </a:cubicBezTo>
                <a:cubicBezTo>
                  <a:pt x="2181460" y="2135669"/>
                  <a:pt x="2181080" y="2134880"/>
                  <a:pt x="2180718" y="2134078"/>
                </a:cubicBezTo>
                <a:cubicBezTo>
                  <a:pt x="2179480" y="2131352"/>
                  <a:pt x="2177192" y="2129246"/>
                  <a:pt x="2174371" y="2128233"/>
                </a:cubicBezTo>
                <a:cubicBezTo>
                  <a:pt x="2173161" y="2127801"/>
                  <a:pt x="2171898" y="2127586"/>
                  <a:pt x="2170636" y="2127586"/>
                </a:cubicBezTo>
                <a:close/>
                <a:moveTo>
                  <a:pt x="819245" y="2109048"/>
                </a:moveTo>
                <a:cubicBezTo>
                  <a:pt x="825602" y="2109048"/>
                  <a:pt x="831886" y="2110742"/>
                  <a:pt x="837424" y="2113936"/>
                </a:cubicBezTo>
                <a:cubicBezTo>
                  <a:pt x="854815" y="2123980"/>
                  <a:pt x="860792" y="2146298"/>
                  <a:pt x="850756" y="2163692"/>
                </a:cubicBezTo>
                <a:cubicBezTo>
                  <a:pt x="844269" y="2174921"/>
                  <a:pt x="832173" y="2181903"/>
                  <a:pt x="819186" y="2181903"/>
                </a:cubicBezTo>
                <a:cubicBezTo>
                  <a:pt x="812825" y="2181903"/>
                  <a:pt x="806538" y="2180207"/>
                  <a:pt x="801007" y="2177013"/>
                </a:cubicBezTo>
                <a:cubicBezTo>
                  <a:pt x="792578" y="2172145"/>
                  <a:pt x="786552" y="2164291"/>
                  <a:pt x="784031" y="2154897"/>
                </a:cubicBezTo>
                <a:cubicBezTo>
                  <a:pt x="781517" y="2145503"/>
                  <a:pt x="782807" y="2135690"/>
                  <a:pt x="787672" y="2127257"/>
                </a:cubicBezTo>
                <a:cubicBezTo>
                  <a:pt x="794158" y="2116028"/>
                  <a:pt x="806255" y="2109048"/>
                  <a:pt x="819245" y="2109048"/>
                </a:cubicBezTo>
                <a:close/>
                <a:moveTo>
                  <a:pt x="1325032" y="2108719"/>
                </a:moveTo>
                <a:cubicBezTo>
                  <a:pt x="1323553" y="2108719"/>
                  <a:pt x="1322054" y="2109019"/>
                  <a:pt x="1320613" y="2109648"/>
                </a:cubicBezTo>
                <a:cubicBezTo>
                  <a:pt x="1318611" y="2110519"/>
                  <a:pt x="1316568" y="2111322"/>
                  <a:pt x="1314497" y="2112047"/>
                </a:cubicBezTo>
                <a:cubicBezTo>
                  <a:pt x="1311571" y="2113065"/>
                  <a:pt x="1309210" y="2115268"/>
                  <a:pt x="1307986" y="2118114"/>
                </a:cubicBezTo>
                <a:cubicBezTo>
                  <a:pt x="1306759" y="2120959"/>
                  <a:pt x="1306783" y="2124181"/>
                  <a:pt x="1308046" y="2127013"/>
                </a:cubicBezTo>
                <a:cubicBezTo>
                  <a:pt x="1308712" y="2128498"/>
                  <a:pt x="1309326" y="2130019"/>
                  <a:pt x="1309890" y="2131540"/>
                </a:cubicBezTo>
                <a:cubicBezTo>
                  <a:pt x="1311034" y="2134643"/>
                  <a:pt x="1313506" y="2137070"/>
                  <a:pt x="1316628" y="2138165"/>
                </a:cubicBezTo>
                <a:cubicBezTo>
                  <a:pt x="1317814" y="2138576"/>
                  <a:pt x="1319048" y="2138778"/>
                  <a:pt x="1320275" y="2138778"/>
                </a:cubicBezTo>
                <a:cubicBezTo>
                  <a:pt x="1322277" y="2138778"/>
                  <a:pt x="1324268" y="2138234"/>
                  <a:pt x="1326022" y="2137174"/>
                </a:cubicBezTo>
                <a:cubicBezTo>
                  <a:pt x="1327978" y="2135983"/>
                  <a:pt x="1329991" y="2134880"/>
                  <a:pt x="1332052" y="2133868"/>
                </a:cubicBezTo>
                <a:cubicBezTo>
                  <a:pt x="1334765" y="2132536"/>
                  <a:pt x="1336811" y="2130159"/>
                  <a:pt x="1337725" y="2127277"/>
                </a:cubicBezTo>
                <a:cubicBezTo>
                  <a:pt x="1338638" y="2124396"/>
                  <a:pt x="1338335" y="2121272"/>
                  <a:pt x="1336888" y="2118622"/>
                </a:cubicBezTo>
                <a:lnTo>
                  <a:pt x="1336888" y="2118623"/>
                </a:lnTo>
                <a:cubicBezTo>
                  <a:pt x="1336229" y="2117423"/>
                  <a:pt x="1335601" y="2116203"/>
                  <a:pt x="1334998" y="2114961"/>
                </a:cubicBezTo>
                <a:cubicBezTo>
                  <a:pt x="1333091" y="2111027"/>
                  <a:pt x="1329151" y="2108719"/>
                  <a:pt x="1325032" y="2108719"/>
                </a:cubicBezTo>
                <a:close/>
                <a:moveTo>
                  <a:pt x="2468174" y="2090649"/>
                </a:moveTo>
                <a:cubicBezTo>
                  <a:pt x="2466417" y="2090649"/>
                  <a:pt x="2464666" y="2091068"/>
                  <a:pt x="2463072" y="2091892"/>
                </a:cubicBezTo>
                <a:cubicBezTo>
                  <a:pt x="2461244" y="2092839"/>
                  <a:pt x="2459375" y="2093725"/>
                  <a:pt x="2457471" y="2094535"/>
                </a:cubicBezTo>
                <a:lnTo>
                  <a:pt x="2457471" y="2094533"/>
                </a:lnTo>
                <a:cubicBezTo>
                  <a:pt x="2454653" y="2095726"/>
                  <a:pt x="2452456" y="2098034"/>
                  <a:pt x="2451403" y="2100908"/>
                </a:cubicBezTo>
                <a:cubicBezTo>
                  <a:pt x="2450347" y="2103782"/>
                  <a:pt x="2450531" y="2106969"/>
                  <a:pt x="2451909" y="2109704"/>
                </a:cubicBezTo>
                <a:cubicBezTo>
                  <a:pt x="2452833" y="2111537"/>
                  <a:pt x="2453683" y="2113413"/>
                  <a:pt x="2454465" y="2115317"/>
                </a:cubicBezTo>
                <a:cubicBezTo>
                  <a:pt x="2455637" y="2118177"/>
                  <a:pt x="2457945" y="2120408"/>
                  <a:pt x="2460836" y="2121489"/>
                </a:cubicBezTo>
                <a:cubicBezTo>
                  <a:pt x="2462088" y="2121957"/>
                  <a:pt x="2463399" y="2122187"/>
                  <a:pt x="2464707" y="2122187"/>
                </a:cubicBezTo>
                <a:cubicBezTo>
                  <a:pt x="2466422" y="2122187"/>
                  <a:pt x="2468131" y="2121789"/>
                  <a:pt x="2469697" y="2121002"/>
                </a:cubicBezTo>
                <a:cubicBezTo>
                  <a:pt x="2471556" y="2120060"/>
                  <a:pt x="2473453" y="2119202"/>
                  <a:pt x="2475388" y="2118421"/>
                </a:cubicBezTo>
                <a:cubicBezTo>
                  <a:pt x="2478279" y="2117244"/>
                  <a:pt x="2480539" y="2114906"/>
                  <a:pt x="2481613" y="2111971"/>
                </a:cubicBezTo>
                <a:cubicBezTo>
                  <a:pt x="2482687" y="2109040"/>
                  <a:pt x="2482478" y="2105797"/>
                  <a:pt x="2481031" y="2103028"/>
                </a:cubicBezTo>
                <a:cubicBezTo>
                  <a:pt x="2480065" y="2101188"/>
                  <a:pt x="2479175" y="2099304"/>
                  <a:pt x="2478360" y="2097386"/>
                </a:cubicBezTo>
                <a:cubicBezTo>
                  <a:pt x="2477154" y="2094548"/>
                  <a:pt x="2474817" y="2092344"/>
                  <a:pt x="2471916" y="2091298"/>
                </a:cubicBezTo>
                <a:cubicBezTo>
                  <a:pt x="2470702" y="2090867"/>
                  <a:pt x="2469436" y="2090649"/>
                  <a:pt x="2468174" y="2090649"/>
                </a:cubicBezTo>
                <a:close/>
                <a:moveTo>
                  <a:pt x="2900916" y="2088968"/>
                </a:moveTo>
                <a:cubicBezTo>
                  <a:pt x="2898454" y="2088968"/>
                  <a:pt x="2896023" y="2089790"/>
                  <a:pt x="2894042" y="2091361"/>
                </a:cubicBezTo>
                <a:cubicBezTo>
                  <a:pt x="2887832" y="2096278"/>
                  <a:pt x="2880881" y="2100155"/>
                  <a:pt x="2873380" y="2102896"/>
                </a:cubicBezTo>
                <a:cubicBezTo>
                  <a:pt x="2870298" y="2104019"/>
                  <a:pt x="2867874" y="2106452"/>
                  <a:pt x="2866761" y="2109543"/>
                </a:cubicBezTo>
                <a:cubicBezTo>
                  <a:pt x="2865652" y="2112632"/>
                  <a:pt x="2865966" y="2116051"/>
                  <a:pt x="2867623" y="2118882"/>
                </a:cubicBezTo>
                <a:cubicBezTo>
                  <a:pt x="2870301" y="2123463"/>
                  <a:pt x="2872501" y="2128345"/>
                  <a:pt x="2874164" y="2133402"/>
                </a:cubicBezTo>
                <a:cubicBezTo>
                  <a:pt x="2875204" y="2136569"/>
                  <a:pt x="2877621" y="2139101"/>
                  <a:pt x="2880738" y="2140287"/>
                </a:cubicBezTo>
                <a:cubicBezTo>
                  <a:pt x="2882010" y="2140774"/>
                  <a:pt x="2883346" y="2141012"/>
                  <a:pt x="2884679" y="2141012"/>
                </a:cubicBezTo>
                <a:cubicBezTo>
                  <a:pt x="2886603" y="2141012"/>
                  <a:pt x="2888522" y="2140511"/>
                  <a:pt x="2890230" y="2139519"/>
                </a:cubicBezTo>
                <a:cubicBezTo>
                  <a:pt x="2897243" y="2135453"/>
                  <a:pt x="2904842" y="2132601"/>
                  <a:pt x="2912813" y="2131031"/>
                </a:cubicBezTo>
                <a:cubicBezTo>
                  <a:pt x="2916471" y="2130312"/>
                  <a:pt x="2919519" y="2127803"/>
                  <a:pt x="2920928" y="2124356"/>
                </a:cubicBezTo>
                <a:cubicBezTo>
                  <a:pt x="2922337" y="2120905"/>
                  <a:pt x="2921915" y="2116977"/>
                  <a:pt x="2919805" y="2113902"/>
                </a:cubicBezTo>
                <a:cubicBezTo>
                  <a:pt x="2916175" y="2108621"/>
                  <a:pt x="2913378" y="2102853"/>
                  <a:pt x="2911488" y="2096759"/>
                </a:cubicBezTo>
                <a:cubicBezTo>
                  <a:pt x="2910407" y="2093270"/>
                  <a:pt x="2907676" y="2090544"/>
                  <a:pt x="2904189" y="2089463"/>
                </a:cubicBezTo>
                <a:lnTo>
                  <a:pt x="2904190" y="2089463"/>
                </a:lnTo>
                <a:cubicBezTo>
                  <a:pt x="2903116" y="2089127"/>
                  <a:pt x="2902011" y="2088968"/>
                  <a:pt x="2900916" y="2088968"/>
                </a:cubicBezTo>
                <a:close/>
                <a:moveTo>
                  <a:pt x="2044468" y="2083402"/>
                </a:moveTo>
                <a:cubicBezTo>
                  <a:pt x="2042994" y="2083402"/>
                  <a:pt x="2041518" y="2083709"/>
                  <a:pt x="2040127" y="2084365"/>
                </a:cubicBezTo>
                <a:cubicBezTo>
                  <a:pt x="2040113" y="2084372"/>
                  <a:pt x="2039813" y="2084511"/>
                  <a:pt x="2039799" y="2084519"/>
                </a:cubicBezTo>
                <a:cubicBezTo>
                  <a:pt x="2037142" y="2085788"/>
                  <a:pt x="2034959" y="2088125"/>
                  <a:pt x="2033979" y="2090907"/>
                </a:cubicBezTo>
                <a:cubicBezTo>
                  <a:pt x="2033003" y="2093684"/>
                  <a:pt x="2033031" y="2096800"/>
                  <a:pt x="2034311" y="2099451"/>
                </a:cubicBezTo>
                <a:cubicBezTo>
                  <a:pt x="2036281" y="2103538"/>
                  <a:pt x="2040584" y="2106188"/>
                  <a:pt x="2044929" y="2106188"/>
                </a:cubicBezTo>
                <a:cubicBezTo>
                  <a:pt x="2046408" y="2106188"/>
                  <a:pt x="2047890" y="2105881"/>
                  <a:pt x="2049288" y="2105219"/>
                </a:cubicBezTo>
                <a:cubicBezTo>
                  <a:pt x="2051952" y="2103957"/>
                  <a:pt x="2054293" y="2101551"/>
                  <a:pt x="2055276" y="2098776"/>
                </a:cubicBezTo>
                <a:cubicBezTo>
                  <a:pt x="2056256" y="2095992"/>
                  <a:pt x="2056382" y="2092805"/>
                  <a:pt x="2055102" y="2090148"/>
                </a:cubicBezTo>
                <a:lnTo>
                  <a:pt x="2055101" y="2090146"/>
                </a:lnTo>
                <a:cubicBezTo>
                  <a:pt x="2053131" y="2086059"/>
                  <a:pt x="2048817" y="2083402"/>
                  <a:pt x="2044468" y="2083402"/>
                </a:cubicBezTo>
                <a:close/>
                <a:moveTo>
                  <a:pt x="3097965" y="2079531"/>
                </a:moveTo>
                <a:cubicBezTo>
                  <a:pt x="3105608" y="2079531"/>
                  <a:pt x="3113169" y="2081567"/>
                  <a:pt x="3119829" y="2085410"/>
                </a:cubicBezTo>
                <a:cubicBezTo>
                  <a:pt x="3140749" y="2097491"/>
                  <a:pt x="3147943" y="2124349"/>
                  <a:pt x="3135867" y="2145266"/>
                </a:cubicBezTo>
                <a:cubicBezTo>
                  <a:pt x="3128060" y="2158788"/>
                  <a:pt x="3113504" y="2167186"/>
                  <a:pt x="3097877" y="2167186"/>
                </a:cubicBezTo>
                <a:cubicBezTo>
                  <a:pt x="3090230" y="2167186"/>
                  <a:pt x="3082670" y="2165151"/>
                  <a:pt x="3076009" y="2161306"/>
                </a:cubicBezTo>
                <a:cubicBezTo>
                  <a:pt x="3055089" y="2149227"/>
                  <a:pt x="3047895" y="2122369"/>
                  <a:pt x="3059971" y="2101452"/>
                </a:cubicBezTo>
                <a:cubicBezTo>
                  <a:pt x="3067779" y="2087930"/>
                  <a:pt x="3082335" y="2079531"/>
                  <a:pt x="3097965" y="2079531"/>
                </a:cubicBezTo>
                <a:close/>
                <a:moveTo>
                  <a:pt x="1200048" y="2062967"/>
                </a:moveTo>
                <a:cubicBezTo>
                  <a:pt x="1198552" y="2062967"/>
                  <a:pt x="1197035" y="2063274"/>
                  <a:pt x="1195585" y="2063916"/>
                </a:cubicBezTo>
                <a:cubicBezTo>
                  <a:pt x="1192464" y="2065297"/>
                  <a:pt x="1189182" y="2066503"/>
                  <a:pt x="1185835" y="2067508"/>
                </a:cubicBezTo>
                <a:cubicBezTo>
                  <a:pt x="1182780" y="2068421"/>
                  <a:pt x="1180265" y="2070612"/>
                  <a:pt x="1178941" y="2073512"/>
                </a:cubicBezTo>
                <a:cubicBezTo>
                  <a:pt x="1177616" y="2076413"/>
                  <a:pt x="1177609" y="2079748"/>
                  <a:pt x="1178920" y="2082662"/>
                </a:cubicBezTo>
                <a:cubicBezTo>
                  <a:pt x="1180081" y="2085236"/>
                  <a:pt x="1181093" y="2087894"/>
                  <a:pt x="1181926" y="2090571"/>
                </a:cubicBezTo>
                <a:cubicBezTo>
                  <a:pt x="1182976" y="2093933"/>
                  <a:pt x="1185563" y="2096598"/>
                  <a:pt x="1188894" y="2097748"/>
                </a:cubicBezTo>
                <a:cubicBezTo>
                  <a:pt x="1190069" y="2098153"/>
                  <a:pt x="1191286" y="2098348"/>
                  <a:pt x="1192496" y="2098348"/>
                </a:cubicBezTo>
                <a:cubicBezTo>
                  <a:pt x="1194720" y="2098348"/>
                  <a:pt x="1196928" y="2097679"/>
                  <a:pt x="1198804" y="2096374"/>
                </a:cubicBezTo>
                <a:cubicBezTo>
                  <a:pt x="1201869" y="2094254"/>
                  <a:pt x="1205133" y="2092343"/>
                  <a:pt x="1208513" y="2090705"/>
                </a:cubicBezTo>
                <a:cubicBezTo>
                  <a:pt x="1211299" y="2089351"/>
                  <a:pt x="1213391" y="2086889"/>
                  <a:pt x="1214284" y="2083926"/>
                </a:cubicBezTo>
                <a:cubicBezTo>
                  <a:pt x="1215173" y="2080954"/>
                  <a:pt x="1214779" y="2077752"/>
                  <a:pt x="1213196" y="2075088"/>
                </a:cubicBezTo>
                <a:cubicBezTo>
                  <a:pt x="1212052" y="2073163"/>
                  <a:pt x="1210985" y="2071197"/>
                  <a:pt x="1209998" y="2069175"/>
                </a:cubicBezTo>
                <a:cubicBezTo>
                  <a:pt x="1208083" y="2065261"/>
                  <a:pt x="1204153" y="2062967"/>
                  <a:pt x="1200048" y="2062967"/>
                </a:cubicBezTo>
                <a:close/>
                <a:moveTo>
                  <a:pt x="693931" y="2062095"/>
                </a:moveTo>
                <a:cubicBezTo>
                  <a:pt x="700526" y="2062095"/>
                  <a:pt x="707043" y="2063847"/>
                  <a:pt x="712780" y="2067159"/>
                </a:cubicBezTo>
                <a:cubicBezTo>
                  <a:pt x="721516" y="2072201"/>
                  <a:pt x="727765" y="2080341"/>
                  <a:pt x="730376" y="2090090"/>
                </a:cubicBezTo>
                <a:cubicBezTo>
                  <a:pt x="732988" y="2099834"/>
                  <a:pt x="731649" y="2110017"/>
                  <a:pt x="726603" y="2118748"/>
                </a:cubicBezTo>
                <a:cubicBezTo>
                  <a:pt x="719880" y="2130395"/>
                  <a:pt x="707333" y="2137635"/>
                  <a:pt x="693865" y="2137635"/>
                </a:cubicBezTo>
                <a:cubicBezTo>
                  <a:pt x="687268" y="2137635"/>
                  <a:pt x="680750" y="2135884"/>
                  <a:pt x="675014" y="2132572"/>
                </a:cubicBezTo>
                <a:lnTo>
                  <a:pt x="675012" y="2132572"/>
                </a:lnTo>
                <a:cubicBezTo>
                  <a:pt x="656983" y="2122158"/>
                  <a:pt x="650784" y="2099011"/>
                  <a:pt x="661189" y="2080990"/>
                </a:cubicBezTo>
                <a:cubicBezTo>
                  <a:pt x="667913" y="2069335"/>
                  <a:pt x="680460" y="2062095"/>
                  <a:pt x="693931" y="2062095"/>
                </a:cubicBezTo>
                <a:close/>
                <a:moveTo>
                  <a:pt x="2766759" y="2052498"/>
                </a:moveTo>
                <a:cubicBezTo>
                  <a:pt x="2764831" y="2052498"/>
                  <a:pt x="2762909" y="2053001"/>
                  <a:pt x="2761204" y="2053990"/>
                </a:cubicBezTo>
                <a:cubicBezTo>
                  <a:pt x="2757759" y="2055993"/>
                  <a:pt x="2754118" y="2057743"/>
                  <a:pt x="2750380" y="2059208"/>
                </a:cubicBezTo>
                <a:cubicBezTo>
                  <a:pt x="2747423" y="2060366"/>
                  <a:pt x="2745104" y="2062736"/>
                  <a:pt x="2744012" y="2065715"/>
                </a:cubicBezTo>
                <a:cubicBezTo>
                  <a:pt x="2742925" y="2068701"/>
                  <a:pt x="2743168" y="2072006"/>
                  <a:pt x="2744682" y="2074795"/>
                </a:cubicBezTo>
                <a:cubicBezTo>
                  <a:pt x="2746419" y="2077996"/>
                  <a:pt x="2747943" y="2081330"/>
                  <a:pt x="2749212" y="2084714"/>
                </a:cubicBezTo>
                <a:cubicBezTo>
                  <a:pt x="2750339" y="2087719"/>
                  <a:pt x="2752717" y="2090090"/>
                  <a:pt x="2755727" y="2091206"/>
                </a:cubicBezTo>
                <a:cubicBezTo>
                  <a:pt x="2756975" y="2091668"/>
                  <a:pt x="2758275" y="2091898"/>
                  <a:pt x="2759577" y="2091898"/>
                </a:cubicBezTo>
                <a:cubicBezTo>
                  <a:pt x="2761418" y="2091898"/>
                  <a:pt x="2763252" y="2091437"/>
                  <a:pt x="2764902" y="2090531"/>
                </a:cubicBezTo>
                <a:cubicBezTo>
                  <a:pt x="2768487" y="2088563"/>
                  <a:pt x="2772221" y="2086883"/>
                  <a:pt x="2776005" y="2085538"/>
                </a:cubicBezTo>
                <a:lnTo>
                  <a:pt x="2776003" y="2085536"/>
                </a:lnTo>
                <a:cubicBezTo>
                  <a:pt x="2779089" y="2084434"/>
                  <a:pt x="2781531" y="2082021"/>
                  <a:pt x="2782668" y="2078945"/>
                </a:cubicBezTo>
                <a:cubicBezTo>
                  <a:pt x="2783805" y="2075869"/>
                  <a:pt x="2783515" y="2072445"/>
                  <a:pt x="2781886" y="2069599"/>
                </a:cubicBezTo>
                <a:cubicBezTo>
                  <a:pt x="2780052" y="2066404"/>
                  <a:pt x="2778430" y="2063016"/>
                  <a:pt x="2777067" y="2059536"/>
                </a:cubicBezTo>
                <a:cubicBezTo>
                  <a:pt x="2775891" y="2056521"/>
                  <a:pt x="2773458" y="2054178"/>
                  <a:pt x="2770410" y="2053118"/>
                </a:cubicBezTo>
                <a:cubicBezTo>
                  <a:pt x="2769225" y="2052701"/>
                  <a:pt x="2767990" y="2052498"/>
                  <a:pt x="2766759" y="2052498"/>
                </a:cubicBezTo>
                <a:close/>
                <a:moveTo>
                  <a:pt x="2342165" y="2046863"/>
                </a:moveTo>
                <a:cubicBezTo>
                  <a:pt x="2340446" y="2046863"/>
                  <a:pt x="2338730" y="2047261"/>
                  <a:pt x="2337164" y="2048056"/>
                </a:cubicBezTo>
                <a:cubicBezTo>
                  <a:pt x="2335947" y="2048669"/>
                  <a:pt x="2334716" y="2049255"/>
                  <a:pt x="2333475" y="2049814"/>
                </a:cubicBezTo>
                <a:cubicBezTo>
                  <a:pt x="2330734" y="2051034"/>
                  <a:pt x="2328607" y="2053321"/>
                  <a:pt x="2327585" y="2056146"/>
                </a:cubicBezTo>
                <a:cubicBezTo>
                  <a:pt x="2326560" y="2058970"/>
                  <a:pt x="2326727" y="2062088"/>
                  <a:pt x="2328049" y="2064789"/>
                </a:cubicBezTo>
                <a:cubicBezTo>
                  <a:pt x="2328599" y="2065917"/>
                  <a:pt x="2329126" y="2067061"/>
                  <a:pt x="2329621" y="2068213"/>
                </a:cubicBezTo>
                <a:cubicBezTo>
                  <a:pt x="2330821" y="2070995"/>
                  <a:pt x="2333109" y="2073164"/>
                  <a:pt x="2335954" y="2074218"/>
                </a:cubicBezTo>
                <a:cubicBezTo>
                  <a:pt x="2337192" y="2074677"/>
                  <a:pt x="2338489" y="2074900"/>
                  <a:pt x="2339786" y="2074900"/>
                </a:cubicBezTo>
                <a:cubicBezTo>
                  <a:pt x="2341460" y="2074900"/>
                  <a:pt x="2343134" y="2074524"/>
                  <a:pt x="2344668" y="2073770"/>
                </a:cubicBezTo>
                <a:cubicBezTo>
                  <a:pt x="2345910" y="2073157"/>
                  <a:pt x="2347165" y="2072586"/>
                  <a:pt x="2348438" y="2072034"/>
                </a:cubicBezTo>
                <a:cubicBezTo>
                  <a:pt x="2351242" y="2070820"/>
                  <a:pt x="2353421" y="2068506"/>
                  <a:pt x="2354461" y="2065631"/>
                </a:cubicBezTo>
                <a:cubicBezTo>
                  <a:pt x="2355496" y="2062759"/>
                  <a:pt x="2355301" y="2059585"/>
                  <a:pt x="2353916" y="2056857"/>
                </a:cubicBezTo>
                <a:lnTo>
                  <a:pt x="2353918" y="2056857"/>
                </a:lnTo>
                <a:cubicBezTo>
                  <a:pt x="2353342" y="2055720"/>
                  <a:pt x="2352792" y="2054577"/>
                  <a:pt x="2352268" y="2053413"/>
                </a:cubicBezTo>
                <a:cubicBezTo>
                  <a:pt x="2351033" y="2050643"/>
                  <a:pt x="2348718" y="2048509"/>
                  <a:pt x="2345862" y="2047498"/>
                </a:cubicBezTo>
                <a:cubicBezTo>
                  <a:pt x="2344662" y="2047072"/>
                  <a:pt x="2343414" y="2046863"/>
                  <a:pt x="2342165" y="2046863"/>
                </a:cubicBezTo>
                <a:close/>
                <a:moveTo>
                  <a:pt x="272399" y="2022336"/>
                </a:moveTo>
                <a:cubicBezTo>
                  <a:pt x="283913" y="2022336"/>
                  <a:pt x="295306" y="2025404"/>
                  <a:pt x="305346" y="2031192"/>
                </a:cubicBezTo>
                <a:cubicBezTo>
                  <a:pt x="319448" y="2039338"/>
                  <a:pt x="329976" y="2052269"/>
                  <a:pt x="334984" y="2067607"/>
                </a:cubicBezTo>
                <a:cubicBezTo>
                  <a:pt x="336097" y="2071002"/>
                  <a:pt x="338775" y="2073654"/>
                  <a:pt x="342181" y="2074728"/>
                </a:cubicBezTo>
                <a:cubicBezTo>
                  <a:pt x="343269" y="2075069"/>
                  <a:pt x="344393" y="2075236"/>
                  <a:pt x="345508" y="2075236"/>
                </a:cubicBezTo>
                <a:cubicBezTo>
                  <a:pt x="347876" y="2075236"/>
                  <a:pt x="350216" y="2074476"/>
                  <a:pt x="352155" y="2073018"/>
                </a:cubicBezTo>
                <a:cubicBezTo>
                  <a:pt x="365347" y="2063115"/>
                  <a:pt x="381134" y="2057878"/>
                  <a:pt x="397820" y="2057878"/>
                </a:cubicBezTo>
                <a:cubicBezTo>
                  <a:pt x="411057" y="2057878"/>
                  <a:pt x="424155" y="2061399"/>
                  <a:pt x="435701" y="2068068"/>
                </a:cubicBezTo>
                <a:cubicBezTo>
                  <a:pt x="451864" y="2077398"/>
                  <a:pt x="463957" y="2092206"/>
                  <a:pt x="469757" y="2109753"/>
                </a:cubicBezTo>
                <a:cubicBezTo>
                  <a:pt x="470804" y="2112920"/>
                  <a:pt x="473227" y="2115452"/>
                  <a:pt x="476349" y="2116631"/>
                </a:cubicBezTo>
                <a:cubicBezTo>
                  <a:pt x="477614" y="2117112"/>
                  <a:pt x="478943" y="2117350"/>
                  <a:pt x="480268" y="2117350"/>
                </a:cubicBezTo>
                <a:cubicBezTo>
                  <a:pt x="482203" y="2117350"/>
                  <a:pt x="484128" y="2116839"/>
                  <a:pt x="485844" y="2115843"/>
                </a:cubicBezTo>
                <a:cubicBezTo>
                  <a:pt x="497080" y="2109293"/>
                  <a:pt x="509948" y="2105828"/>
                  <a:pt x="523053" y="2105828"/>
                </a:cubicBezTo>
                <a:cubicBezTo>
                  <a:pt x="535911" y="2105828"/>
                  <a:pt x="548632" y="2109246"/>
                  <a:pt x="559840" y="2115718"/>
                </a:cubicBezTo>
                <a:cubicBezTo>
                  <a:pt x="577346" y="2125823"/>
                  <a:pt x="590050" y="2142870"/>
                  <a:pt x="594692" y="2162482"/>
                </a:cubicBezTo>
                <a:cubicBezTo>
                  <a:pt x="595525" y="2165998"/>
                  <a:pt x="598018" y="2168885"/>
                  <a:pt x="601376" y="2170217"/>
                </a:cubicBezTo>
                <a:cubicBezTo>
                  <a:pt x="602695" y="2170739"/>
                  <a:pt x="604082" y="2170998"/>
                  <a:pt x="605464" y="2170998"/>
                </a:cubicBezTo>
                <a:cubicBezTo>
                  <a:pt x="607598" y="2170998"/>
                  <a:pt x="609718" y="2170385"/>
                  <a:pt x="611552" y="2169178"/>
                </a:cubicBezTo>
                <a:cubicBezTo>
                  <a:pt x="622474" y="2161979"/>
                  <a:pt x="635224" y="2158178"/>
                  <a:pt x="648422" y="2158178"/>
                </a:cubicBezTo>
                <a:cubicBezTo>
                  <a:pt x="660084" y="2158178"/>
                  <a:pt x="671623" y="2161282"/>
                  <a:pt x="681796" y="2167155"/>
                </a:cubicBezTo>
                <a:cubicBezTo>
                  <a:pt x="697296" y="2176102"/>
                  <a:pt x="708385" y="2190547"/>
                  <a:pt x="713020" y="2207843"/>
                </a:cubicBezTo>
                <a:cubicBezTo>
                  <a:pt x="713885" y="2211072"/>
                  <a:pt x="714517" y="2214385"/>
                  <a:pt x="714893" y="2217679"/>
                </a:cubicBezTo>
                <a:cubicBezTo>
                  <a:pt x="715364" y="2221765"/>
                  <a:pt x="718062" y="2225259"/>
                  <a:pt x="721902" y="2226738"/>
                </a:cubicBezTo>
                <a:cubicBezTo>
                  <a:pt x="723196" y="2227240"/>
                  <a:pt x="724549" y="2227484"/>
                  <a:pt x="725891" y="2227484"/>
                </a:cubicBezTo>
                <a:cubicBezTo>
                  <a:pt x="728527" y="2227484"/>
                  <a:pt x="731129" y="2226544"/>
                  <a:pt x="733183" y="2224743"/>
                </a:cubicBezTo>
                <a:cubicBezTo>
                  <a:pt x="744419" y="2214909"/>
                  <a:pt x="758793" y="2209490"/>
                  <a:pt x="773655" y="2209490"/>
                </a:cubicBezTo>
                <a:cubicBezTo>
                  <a:pt x="784354" y="2209490"/>
                  <a:pt x="794934" y="2212337"/>
                  <a:pt x="804252" y="2217713"/>
                </a:cubicBezTo>
                <a:cubicBezTo>
                  <a:pt x="818428" y="2225902"/>
                  <a:pt x="828572" y="2239118"/>
                  <a:pt x="832812" y="2254936"/>
                </a:cubicBezTo>
                <a:cubicBezTo>
                  <a:pt x="834518" y="2261312"/>
                  <a:pt x="835201" y="2267832"/>
                  <a:pt x="834835" y="2274311"/>
                </a:cubicBezTo>
                <a:cubicBezTo>
                  <a:pt x="834566" y="2279138"/>
                  <a:pt x="837461" y="2283587"/>
                  <a:pt x="841984" y="2285290"/>
                </a:cubicBezTo>
                <a:cubicBezTo>
                  <a:pt x="843260" y="2285771"/>
                  <a:pt x="844582" y="2286000"/>
                  <a:pt x="845886" y="2286000"/>
                </a:cubicBezTo>
                <a:cubicBezTo>
                  <a:pt x="849220" y="2286000"/>
                  <a:pt x="852460" y="2284494"/>
                  <a:pt x="854601" y="2281759"/>
                </a:cubicBezTo>
                <a:cubicBezTo>
                  <a:pt x="865212" y="2268229"/>
                  <a:pt x="881794" y="2260145"/>
                  <a:pt x="898965" y="2260145"/>
                </a:cubicBezTo>
                <a:cubicBezTo>
                  <a:pt x="908778" y="2260145"/>
                  <a:pt x="918490" y="2262753"/>
                  <a:pt x="927047" y="2267692"/>
                </a:cubicBezTo>
                <a:cubicBezTo>
                  <a:pt x="940058" y="2275203"/>
                  <a:pt x="949366" y="2287331"/>
                  <a:pt x="953257" y="2301852"/>
                </a:cubicBezTo>
                <a:cubicBezTo>
                  <a:pt x="957145" y="2316367"/>
                  <a:pt x="955151" y="2331528"/>
                  <a:pt x="947636" y="2344542"/>
                </a:cubicBezTo>
                <a:cubicBezTo>
                  <a:pt x="941108" y="2355848"/>
                  <a:pt x="930716" y="2364587"/>
                  <a:pt x="918374" y="2369148"/>
                </a:cubicBezTo>
                <a:cubicBezTo>
                  <a:pt x="914929" y="2370424"/>
                  <a:pt x="912342" y="2373327"/>
                  <a:pt x="911466" y="2376897"/>
                </a:cubicBezTo>
                <a:cubicBezTo>
                  <a:pt x="910591" y="2380469"/>
                  <a:pt x="911543" y="2384242"/>
                  <a:pt x="914011" y="2386961"/>
                </a:cubicBezTo>
                <a:cubicBezTo>
                  <a:pt x="920501" y="2394139"/>
                  <a:pt x="925613" y="2402348"/>
                  <a:pt x="929199" y="2411378"/>
                </a:cubicBezTo>
                <a:cubicBezTo>
                  <a:pt x="930336" y="2414238"/>
                  <a:pt x="932612" y="2416499"/>
                  <a:pt x="935486" y="2417613"/>
                </a:cubicBezTo>
                <a:cubicBezTo>
                  <a:pt x="936777" y="2418115"/>
                  <a:pt x="938133" y="2418361"/>
                  <a:pt x="939486" y="2418361"/>
                </a:cubicBezTo>
                <a:cubicBezTo>
                  <a:pt x="941150" y="2418361"/>
                  <a:pt x="942809" y="2417983"/>
                  <a:pt x="944337" y="2417244"/>
                </a:cubicBezTo>
                <a:cubicBezTo>
                  <a:pt x="955081" y="2412007"/>
                  <a:pt x="966994" y="2409237"/>
                  <a:pt x="978787" y="2409237"/>
                </a:cubicBezTo>
                <a:cubicBezTo>
                  <a:pt x="992380" y="2409237"/>
                  <a:pt x="1005827" y="2412851"/>
                  <a:pt x="1017673" y="2419692"/>
                </a:cubicBezTo>
                <a:cubicBezTo>
                  <a:pt x="1036804" y="2430740"/>
                  <a:pt x="1050408" y="2449438"/>
                  <a:pt x="1054986" y="2470997"/>
                </a:cubicBezTo>
                <a:cubicBezTo>
                  <a:pt x="1055729" y="2474484"/>
                  <a:pt x="1058104" y="2477400"/>
                  <a:pt x="1061371" y="2478837"/>
                </a:cubicBezTo>
                <a:cubicBezTo>
                  <a:pt x="1062790" y="2479457"/>
                  <a:pt x="1064303" y="2479764"/>
                  <a:pt x="1065814" y="2479764"/>
                </a:cubicBezTo>
                <a:cubicBezTo>
                  <a:pt x="1067774" y="2479764"/>
                  <a:pt x="1069727" y="2479247"/>
                  <a:pt x="1071460" y="2478215"/>
                </a:cubicBezTo>
                <a:cubicBezTo>
                  <a:pt x="1081307" y="2472378"/>
                  <a:pt x="1092564" y="2469288"/>
                  <a:pt x="1104016" y="2469288"/>
                </a:cubicBezTo>
                <a:cubicBezTo>
                  <a:pt x="1115112" y="2469288"/>
                  <a:pt x="1126090" y="2472246"/>
                  <a:pt x="1135760" y="2477825"/>
                </a:cubicBezTo>
                <a:cubicBezTo>
                  <a:pt x="1150483" y="2486326"/>
                  <a:pt x="1161014" y="2500045"/>
                  <a:pt x="1165418" y="2516477"/>
                </a:cubicBezTo>
                <a:cubicBezTo>
                  <a:pt x="1169815" y="2532895"/>
                  <a:pt x="1167559" y="2550052"/>
                  <a:pt x="1159058" y="2564775"/>
                </a:cubicBezTo>
                <a:cubicBezTo>
                  <a:pt x="1151288" y="2578237"/>
                  <a:pt x="1138996" y="2588335"/>
                  <a:pt x="1124451" y="2593209"/>
                </a:cubicBezTo>
                <a:cubicBezTo>
                  <a:pt x="1121040" y="2594354"/>
                  <a:pt x="1118396" y="2597081"/>
                  <a:pt x="1117364" y="2600526"/>
                </a:cubicBezTo>
                <a:cubicBezTo>
                  <a:pt x="1116332" y="2603972"/>
                  <a:pt x="1117037" y="2607703"/>
                  <a:pt x="1119258" y="2610534"/>
                </a:cubicBezTo>
                <a:cubicBezTo>
                  <a:pt x="1138859" y="2635538"/>
                  <a:pt x="1141262" y="2669475"/>
                  <a:pt x="1125385" y="2696990"/>
                </a:cubicBezTo>
                <a:cubicBezTo>
                  <a:pt x="1117207" y="2711149"/>
                  <a:pt x="1105078" y="2722153"/>
                  <a:pt x="1090307" y="2728800"/>
                </a:cubicBezTo>
                <a:cubicBezTo>
                  <a:pt x="1087503" y="2730063"/>
                  <a:pt x="1085348" y="2732435"/>
                  <a:pt x="1084365" y="2735349"/>
                </a:cubicBezTo>
                <a:cubicBezTo>
                  <a:pt x="1083378" y="2738265"/>
                  <a:pt x="1083650" y="2741459"/>
                  <a:pt x="1085118" y="2744165"/>
                </a:cubicBezTo>
                <a:cubicBezTo>
                  <a:pt x="1088888" y="2751132"/>
                  <a:pt x="1091647" y="2758616"/>
                  <a:pt x="1093314" y="2766413"/>
                </a:cubicBezTo>
                <a:cubicBezTo>
                  <a:pt x="1094036" y="2769797"/>
                  <a:pt x="1096295" y="2772648"/>
                  <a:pt x="1099423" y="2774121"/>
                </a:cubicBezTo>
                <a:cubicBezTo>
                  <a:pt x="1100920" y="2774824"/>
                  <a:pt x="1102527" y="2775173"/>
                  <a:pt x="1104138" y="2775173"/>
                </a:cubicBezTo>
                <a:cubicBezTo>
                  <a:pt x="1105895" y="2775173"/>
                  <a:pt x="1107653" y="2774755"/>
                  <a:pt x="1109253" y="2773919"/>
                </a:cubicBezTo>
                <a:cubicBezTo>
                  <a:pt x="1118086" y="2769316"/>
                  <a:pt x="1128071" y="2766880"/>
                  <a:pt x="1138128" y="2766880"/>
                </a:cubicBezTo>
                <a:cubicBezTo>
                  <a:pt x="1148987" y="2766880"/>
                  <a:pt x="1159724" y="2769768"/>
                  <a:pt x="1169181" y="2775228"/>
                </a:cubicBezTo>
                <a:cubicBezTo>
                  <a:pt x="1183598" y="2783556"/>
                  <a:pt x="1193909" y="2796989"/>
                  <a:pt x="1198212" y="2813065"/>
                </a:cubicBezTo>
                <a:cubicBezTo>
                  <a:pt x="1202519" y="2829141"/>
                  <a:pt x="1200308" y="2845930"/>
                  <a:pt x="1191987" y="2860352"/>
                </a:cubicBezTo>
                <a:cubicBezTo>
                  <a:pt x="1183632" y="2874817"/>
                  <a:pt x="1169491" y="2885467"/>
                  <a:pt x="1153192" y="2889576"/>
                </a:cubicBezTo>
                <a:cubicBezTo>
                  <a:pt x="1149482" y="2890510"/>
                  <a:pt x="1146517" y="2893292"/>
                  <a:pt x="1145353" y="2896940"/>
                </a:cubicBezTo>
                <a:cubicBezTo>
                  <a:pt x="1144188" y="2900587"/>
                  <a:pt x="1144990" y="2904571"/>
                  <a:pt x="1147469" y="2907485"/>
                </a:cubicBezTo>
                <a:cubicBezTo>
                  <a:pt x="1167322" y="2930794"/>
                  <a:pt x="1170391" y="2964236"/>
                  <a:pt x="1155110" y="2990704"/>
                </a:cubicBezTo>
                <a:cubicBezTo>
                  <a:pt x="1147061" y="3004639"/>
                  <a:pt x="1134423" y="3015617"/>
                  <a:pt x="1119523" y="3021607"/>
                </a:cubicBezTo>
                <a:cubicBezTo>
                  <a:pt x="1116478" y="3022835"/>
                  <a:pt x="1114135" y="3025345"/>
                  <a:pt x="1113124" y="3028463"/>
                </a:cubicBezTo>
                <a:cubicBezTo>
                  <a:pt x="1112109" y="3031581"/>
                  <a:pt x="1112531" y="3034992"/>
                  <a:pt x="1114274" y="3037767"/>
                </a:cubicBezTo>
                <a:cubicBezTo>
                  <a:pt x="1129876" y="3062624"/>
                  <a:pt x="1130388" y="3093960"/>
                  <a:pt x="1115613" y="3119550"/>
                </a:cubicBezTo>
                <a:cubicBezTo>
                  <a:pt x="1107303" y="3133937"/>
                  <a:pt x="1094983" y="3145160"/>
                  <a:pt x="1079981" y="3152008"/>
                </a:cubicBezTo>
                <a:cubicBezTo>
                  <a:pt x="1077227" y="3153264"/>
                  <a:pt x="1075106" y="3155600"/>
                  <a:pt x="1074116" y="3158460"/>
                </a:cubicBezTo>
                <a:cubicBezTo>
                  <a:pt x="1073125" y="3161319"/>
                  <a:pt x="1073352" y="3164465"/>
                  <a:pt x="1074740" y="3167157"/>
                </a:cubicBezTo>
                <a:cubicBezTo>
                  <a:pt x="1077822" y="3173134"/>
                  <a:pt x="1080170" y="3179481"/>
                  <a:pt x="1081711" y="3186037"/>
                </a:cubicBezTo>
                <a:cubicBezTo>
                  <a:pt x="1082489" y="3189343"/>
                  <a:pt x="1084741" y="3192105"/>
                  <a:pt x="1087817" y="3193535"/>
                </a:cubicBezTo>
                <a:cubicBezTo>
                  <a:pt x="1089299" y="3194225"/>
                  <a:pt x="1090893" y="3194567"/>
                  <a:pt x="1092487" y="3194567"/>
                </a:cubicBezTo>
                <a:cubicBezTo>
                  <a:pt x="1094202" y="3194567"/>
                  <a:pt x="1095918" y="3194169"/>
                  <a:pt x="1097487" y="3193374"/>
                </a:cubicBezTo>
                <a:cubicBezTo>
                  <a:pt x="1106460" y="3188834"/>
                  <a:pt x="1116534" y="3186427"/>
                  <a:pt x="1126626" y="3186427"/>
                </a:cubicBezTo>
                <a:cubicBezTo>
                  <a:pt x="1137834" y="3186427"/>
                  <a:pt x="1148913" y="3189405"/>
                  <a:pt x="1158670" y="3195041"/>
                </a:cubicBezTo>
                <a:cubicBezTo>
                  <a:pt x="1173550" y="3203633"/>
                  <a:pt x="1184196" y="3217505"/>
                  <a:pt x="1188643" y="3234098"/>
                </a:cubicBezTo>
                <a:cubicBezTo>
                  <a:pt x="1193089" y="3250691"/>
                  <a:pt x="1190808" y="3268029"/>
                  <a:pt x="1182216" y="3282905"/>
                </a:cubicBezTo>
                <a:cubicBezTo>
                  <a:pt x="1173906" y="3297301"/>
                  <a:pt x="1160470" y="3307798"/>
                  <a:pt x="1144379" y="3312456"/>
                </a:cubicBezTo>
                <a:cubicBezTo>
                  <a:pt x="1140836" y="3313488"/>
                  <a:pt x="1138036" y="3316208"/>
                  <a:pt x="1136913" y="3319724"/>
                </a:cubicBezTo>
                <a:cubicBezTo>
                  <a:pt x="1135790" y="3323232"/>
                  <a:pt x="1136491" y="3327075"/>
                  <a:pt x="1138782" y="3329969"/>
                </a:cubicBezTo>
                <a:cubicBezTo>
                  <a:pt x="1157557" y="3353662"/>
                  <a:pt x="1160075" y="3387069"/>
                  <a:pt x="1145048" y="3413105"/>
                </a:cubicBezTo>
                <a:cubicBezTo>
                  <a:pt x="1136801" y="3427381"/>
                  <a:pt x="1123825" y="3438624"/>
                  <a:pt x="1108513" y="3444748"/>
                </a:cubicBezTo>
                <a:cubicBezTo>
                  <a:pt x="1105500" y="3445954"/>
                  <a:pt x="1103171" y="3448423"/>
                  <a:pt x="1102135" y="3451499"/>
                </a:cubicBezTo>
                <a:cubicBezTo>
                  <a:pt x="1101103" y="3454575"/>
                  <a:pt x="1101469" y="3457950"/>
                  <a:pt x="1103139" y="3460733"/>
                </a:cubicBezTo>
                <a:cubicBezTo>
                  <a:pt x="1110527" y="3473022"/>
                  <a:pt x="1114284" y="3486851"/>
                  <a:pt x="1114399" y="3500719"/>
                </a:cubicBezTo>
                <a:lnTo>
                  <a:pt x="1113696" y="3503388"/>
                </a:lnTo>
                <a:lnTo>
                  <a:pt x="143934" y="3503388"/>
                </a:lnTo>
                <a:lnTo>
                  <a:pt x="136213" y="3493324"/>
                </a:lnTo>
                <a:cubicBezTo>
                  <a:pt x="132210" y="3478377"/>
                  <a:pt x="134264" y="3462762"/>
                  <a:pt x="142002" y="3449357"/>
                </a:cubicBezTo>
                <a:cubicBezTo>
                  <a:pt x="150531" y="3434585"/>
                  <a:pt x="165098" y="3424361"/>
                  <a:pt x="181962" y="3421306"/>
                </a:cubicBezTo>
                <a:cubicBezTo>
                  <a:pt x="186007" y="3420574"/>
                  <a:pt x="189313" y="3417659"/>
                  <a:pt x="190547" y="3413739"/>
                </a:cubicBezTo>
                <a:cubicBezTo>
                  <a:pt x="191782" y="3409812"/>
                  <a:pt x="190739" y="3405530"/>
                  <a:pt x="187844" y="3402615"/>
                </a:cubicBezTo>
                <a:cubicBezTo>
                  <a:pt x="165526" y="3380129"/>
                  <a:pt x="161000" y="3345264"/>
                  <a:pt x="176839" y="3317826"/>
                </a:cubicBezTo>
                <a:cubicBezTo>
                  <a:pt x="184981" y="3303724"/>
                  <a:pt x="197267" y="3293213"/>
                  <a:pt x="212374" y="3287418"/>
                </a:cubicBezTo>
                <a:cubicBezTo>
                  <a:pt x="215502" y="3286218"/>
                  <a:pt x="217922" y="3283658"/>
                  <a:pt x="218947" y="3280471"/>
                </a:cubicBezTo>
                <a:cubicBezTo>
                  <a:pt x="219973" y="3277276"/>
                  <a:pt x="219498" y="3273790"/>
                  <a:pt x="217653" y="3270993"/>
                </a:cubicBezTo>
                <a:cubicBezTo>
                  <a:pt x="201395" y="3246317"/>
                  <a:pt x="200419" y="3213865"/>
                  <a:pt x="215170" y="3188304"/>
                </a:cubicBezTo>
                <a:cubicBezTo>
                  <a:pt x="223232" y="3174341"/>
                  <a:pt x="235182" y="3163350"/>
                  <a:pt x="249728" y="3156521"/>
                </a:cubicBezTo>
                <a:cubicBezTo>
                  <a:pt x="252462" y="3155231"/>
                  <a:pt x="254551" y="3152888"/>
                  <a:pt x="255514" y="3150021"/>
                </a:cubicBezTo>
                <a:cubicBezTo>
                  <a:pt x="256477" y="3147161"/>
                  <a:pt x="256225" y="3144030"/>
                  <a:pt x="254823" y="3141352"/>
                </a:cubicBezTo>
                <a:cubicBezTo>
                  <a:pt x="251413" y="3134858"/>
                  <a:pt x="248874" y="3127925"/>
                  <a:pt x="247280" y="3120742"/>
                </a:cubicBezTo>
                <a:cubicBezTo>
                  <a:pt x="246544" y="3117423"/>
                  <a:pt x="244323" y="3114626"/>
                  <a:pt x="241254" y="3113161"/>
                </a:cubicBezTo>
                <a:cubicBezTo>
                  <a:pt x="239744" y="3112436"/>
                  <a:pt x="238108" y="3112073"/>
                  <a:pt x="236473" y="3112073"/>
                </a:cubicBezTo>
                <a:cubicBezTo>
                  <a:pt x="234792" y="3112073"/>
                  <a:pt x="233115" y="3112457"/>
                  <a:pt x="231570" y="3113218"/>
                </a:cubicBezTo>
                <a:cubicBezTo>
                  <a:pt x="222919" y="3117493"/>
                  <a:pt x="213238" y="3119752"/>
                  <a:pt x="203571" y="3119752"/>
                </a:cubicBezTo>
                <a:cubicBezTo>
                  <a:pt x="192601" y="3119752"/>
                  <a:pt x="181752" y="3116837"/>
                  <a:pt x="172207" y="3111327"/>
                </a:cubicBezTo>
                <a:cubicBezTo>
                  <a:pt x="142130" y="3093954"/>
                  <a:pt x="131790" y="3055357"/>
                  <a:pt x="149150" y="3025290"/>
                </a:cubicBezTo>
                <a:cubicBezTo>
                  <a:pt x="157247" y="3011264"/>
                  <a:pt x="170889" y="3000677"/>
                  <a:pt x="186585" y="2996228"/>
                </a:cubicBezTo>
                <a:cubicBezTo>
                  <a:pt x="190187" y="2995210"/>
                  <a:pt x="193029" y="2992434"/>
                  <a:pt x="194138" y="2988863"/>
                </a:cubicBezTo>
                <a:cubicBezTo>
                  <a:pt x="195251" y="2985285"/>
                  <a:pt x="194480" y="2981394"/>
                  <a:pt x="192092" y="2978513"/>
                </a:cubicBezTo>
                <a:cubicBezTo>
                  <a:pt x="172222" y="2954549"/>
                  <a:pt x="169498" y="2921540"/>
                  <a:pt x="185155" y="2894424"/>
                </a:cubicBezTo>
                <a:cubicBezTo>
                  <a:pt x="193054" y="2880746"/>
                  <a:pt x="205468" y="2869754"/>
                  <a:pt x="220107" y="2863477"/>
                </a:cubicBezTo>
                <a:cubicBezTo>
                  <a:pt x="223040" y="2862214"/>
                  <a:pt x="225286" y="2859753"/>
                  <a:pt x="226273" y="2856720"/>
                </a:cubicBezTo>
                <a:cubicBezTo>
                  <a:pt x="227256" y="2853678"/>
                  <a:pt x="226883" y="2850366"/>
                  <a:pt x="225245" y="2847624"/>
                </a:cubicBezTo>
                <a:cubicBezTo>
                  <a:pt x="219138" y="2837401"/>
                  <a:pt x="215313" y="2825732"/>
                  <a:pt x="214187" y="2813904"/>
                </a:cubicBezTo>
                <a:cubicBezTo>
                  <a:pt x="213824" y="2810095"/>
                  <a:pt x="211523" y="2806740"/>
                  <a:pt x="208098" y="2805039"/>
                </a:cubicBezTo>
                <a:cubicBezTo>
                  <a:pt x="206543" y="2804265"/>
                  <a:pt x="204852" y="2803882"/>
                  <a:pt x="203168" y="2803882"/>
                </a:cubicBezTo>
                <a:cubicBezTo>
                  <a:pt x="201149" y="2803882"/>
                  <a:pt x="199133" y="2804431"/>
                  <a:pt x="197358" y="2805527"/>
                </a:cubicBezTo>
                <a:cubicBezTo>
                  <a:pt x="188961" y="2810702"/>
                  <a:pt x="179346" y="2813443"/>
                  <a:pt x="169554" y="2813443"/>
                </a:cubicBezTo>
                <a:cubicBezTo>
                  <a:pt x="160327" y="2813443"/>
                  <a:pt x="151197" y="2810988"/>
                  <a:pt x="143156" y="2806344"/>
                </a:cubicBezTo>
                <a:cubicBezTo>
                  <a:pt x="130940" y="2799292"/>
                  <a:pt x="122201" y="2787881"/>
                  <a:pt x="118539" y="2774219"/>
                </a:cubicBezTo>
                <a:cubicBezTo>
                  <a:pt x="114878" y="2760550"/>
                  <a:pt x="116743" y="2746300"/>
                  <a:pt x="123794" y="2734090"/>
                </a:cubicBezTo>
                <a:cubicBezTo>
                  <a:pt x="132760" y="2718558"/>
                  <a:pt x="149478" y="2708444"/>
                  <a:pt x="167423" y="2707683"/>
                </a:cubicBezTo>
                <a:cubicBezTo>
                  <a:pt x="172054" y="2707488"/>
                  <a:pt x="176071" y="2704427"/>
                  <a:pt x="177491" y="2700018"/>
                </a:cubicBezTo>
                <a:cubicBezTo>
                  <a:pt x="178913" y="2695604"/>
                  <a:pt x="177435" y="2690778"/>
                  <a:pt x="173791" y="2687911"/>
                </a:cubicBezTo>
                <a:cubicBezTo>
                  <a:pt x="147751" y="2667477"/>
                  <a:pt x="140610" y="2630415"/>
                  <a:pt x="157174" y="2601708"/>
                </a:cubicBezTo>
                <a:cubicBezTo>
                  <a:pt x="165640" y="2587047"/>
                  <a:pt x="179105" y="2576250"/>
                  <a:pt x="195080" y="2571307"/>
                </a:cubicBezTo>
                <a:cubicBezTo>
                  <a:pt x="198501" y="2570252"/>
                  <a:pt x="201196" y="2567609"/>
                  <a:pt x="202319" y="2564212"/>
                </a:cubicBezTo>
                <a:cubicBezTo>
                  <a:pt x="203443" y="2560817"/>
                  <a:pt x="202856" y="2557086"/>
                  <a:pt x="200743" y="2554197"/>
                </a:cubicBezTo>
                <a:cubicBezTo>
                  <a:pt x="183154" y="2530156"/>
                  <a:pt x="181326" y="2498103"/>
                  <a:pt x="196091" y="2472533"/>
                </a:cubicBezTo>
                <a:cubicBezTo>
                  <a:pt x="203996" y="2458843"/>
                  <a:pt x="216407" y="2447803"/>
                  <a:pt x="231043" y="2441441"/>
                </a:cubicBezTo>
                <a:cubicBezTo>
                  <a:pt x="233944" y="2440180"/>
                  <a:pt x="236169" y="2437732"/>
                  <a:pt x="237153" y="2434726"/>
                </a:cubicBezTo>
                <a:cubicBezTo>
                  <a:pt x="238133" y="2431712"/>
                  <a:pt x="237781" y="2428428"/>
                  <a:pt x="236184" y="2425694"/>
                </a:cubicBezTo>
                <a:cubicBezTo>
                  <a:pt x="230803" y="2416502"/>
                  <a:pt x="227312" y="2406500"/>
                  <a:pt x="225810" y="2395977"/>
                </a:cubicBezTo>
                <a:cubicBezTo>
                  <a:pt x="225290" y="2392336"/>
                  <a:pt x="223002" y="2389198"/>
                  <a:pt x="219700" y="2387585"/>
                </a:cubicBezTo>
                <a:cubicBezTo>
                  <a:pt x="218166" y="2386839"/>
                  <a:pt x="216505" y="2386470"/>
                  <a:pt x="214849" y="2386470"/>
                </a:cubicBezTo>
                <a:cubicBezTo>
                  <a:pt x="212941" y="2386470"/>
                  <a:pt x="211034" y="2386965"/>
                  <a:pt x="209332" y="2387943"/>
                </a:cubicBezTo>
                <a:cubicBezTo>
                  <a:pt x="200652" y="2392936"/>
                  <a:pt x="190857" y="2395572"/>
                  <a:pt x="181002" y="2395572"/>
                </a:cubicBezTo>
                <a:cubicBezTo>
                  <a:pt x="171154" y="2395572"/>
                  <a:pt x="161407" y="2392950"/>
                  <a:pt x="152818" y="2387999"/>
                </a:cubicBezTo>
                <a:cubicBezTo>
                  <a:pt x="125799" y="2372396"/>
                  <a:pt x="116505" y="2337713"/>
                  <a:pt x="132107" y="2310686"/>
                </a:cubicBezTo>
                <a:cubicBezTo>
                  <a:pt x="140955" y="2295365"/>
                  <a:pt x="156762" y="2284938"/>
                  <a:pt x="174393" y="2282795"/>
                </a:cubicBezTo>
                <a:cubicBezTo>
                  <a:pt x="178679" y="2282273"/>
                  <a:pt x="182271" y="2279309"/>
                  <a:pt x="183596" y="2275193"/>
                </a:cubicBezTo>
                <a:cubicBezTo>
                  <a:pt x="184918" y="2271086"/>
                  <a:pt x="183729" y="2266579"/>
                  <a:pt x="180552" y="2263658"/>
                </a:cubicBezTo>
                <a:cubicBezTo>
                  <a:pt x="171133" y="2254995"/>
                  <a:pt x="164381" y="2243796"/>
                  <a:pt x="161023" y="2231276"/>
                </a:cubicBezTo>
                <a:cubicBezTo>
                  <a:pt x="156322" y="2213728"/>
                  <a:pt x="158736" y="2195392"/>
                  <a:pt x="167820" y="2179650"/>
                </a:cubicBezTo>
                <a:cubicBezTo>
                  <a:pt x="177654" y="2162620"/>
                  <a:pt x="194435" y="2150692"/>
                  <a:pt x="213858" y="2146934"/>
                </a:cubicBezTo>
                <a:cubicBezTo>
                  <a:pt x="217649" y="2146202"/>
                  <a:pt x="220784" y="2143543"/>
                  <a:pt x="222130" y="2139924"/>
                </a:cubicBezTo>
                <a:cubicBezTo>
                  <a:pt x="223476" y="2136305"/>
                  <a:pt x="222838" y="2132245"/>
                  <a:pt x="220449" y="2129211"/>
                </a:cubicBezTo>
                <a:cubicBezTo>
                  <a:pt x="214922" y="2122202"/>
                  <a:pt x="210929" y="2114202"/>
                  <a:pt x="208586" y="2105443"/>
                </a:cubicBezTo>
                <a:cubicBezTo>
                  <a:pt x="204018" y="2088405"/>
                  <a:pt x="206361" y="2070619"/>
                  <a:pt x="215177" y="2055352"/>
                </a:cubicBezTo>
                <a:cubicBezTo>
                  <a:pt x="226932" y="2034987"/>
                  <a:pt x="248860" y="2022336"/>
                  <a:pt x="272399" y="2022336"/>
                </a:cubicBezTo>
                <a:close/>
                <a:moveTo>
                  <a:pt x="1074266" y="2016447"/>
                </a:moveTo>
                <a:cubicBezTo>
                  <a:pt x="1072777" y="2016447"/>
                  <a:pt x="1071267" y="2016754"/>
                  <a:pt x="1069819" y="2017389"/>
                </a:cubicBezTo>
                <a:cubicBezTo>
                  <a:pt x="1065206" y="2019419"/>
                  <a:pt x="1060355" y="2021044"/>
                  <a:pt x="1055400" y="2022222"/>
                </a:cubicBezTo>
                <a:cubicBezTo>
                  <a:pt x="1052140" y="2022996"/>
                  <a:pt x="1049405" y="2025207"/>
                  <a:pt x="1047965" y="2028235"/>
                </a:cubicBezTo>
                <a:cubicBezTo>
                  <a:pt x="1046525" y="2031261"/>
                  <a:pt x="1046535" y="2034777"/>
                  <a:pt x="1047993" y="2037796"/>
                </a:cubicBezTo>
                <a:cubicBezTo>
                  <a:pt x="1050138" y="2042246"/>
                  <a:pt x="1051770" y="2046954"/>
                  <a:pt x="1052851" y="2051780"/>
                </a:cubicBezTo>
                <a:cubicBezTo>
                  <a:pt x="1053695" y="2055546"/>
                  <a:pt x="1056439" y="2058601"/>
                  <a:pt x="1060097" y="2059843"/>
                </a:cubicBezTo>
                <a:cubicBezTo>
                  <a:pt x="1061258" y="2060241"/>
                  <a:pt x="1062462" y="2060429"/>
                  <a:pt x="1063654" y="2060429"/>
                </a:cubicBezTo>
                <a:cubicBezTo>
                  <a:pt x="1066213" y="2060429"/>
                  <a:pt x="1068731" y="2059543"/>
                  <a:pt x="1070753" y="2057855"/>
                </a:cubicBezTo>
                <a:cubicBezTo>
                  <a:pt x="1075147" y="2054179"/>
                  <a:pt x="1080005" y="2051068"/>
                  <a:pt x="1085187" y="2048599"/>
                </a:cubicBezTo>
                <a:cubicBezTo>
                  <a:pt x="1088060" y="2047232"/>
                  <a:pt x="1090208" y="2044693"/>
                  <a:pt x="1091080" y="2041631"/>
                </a:cubicBezTo>
                <a:cubicBezTo>
                  <a:pt x="1091949" y="2038563"/>
                  <a:pt x="1091457" y="2035278"/>
                  <a:pt x="1089731" y="2032600"/>
                </a:cubicBezTo>
                <a:cubicBezTo>
                  <a:pt x="1087716" y="2029482"/>
                  <a:pt x="1085881" y="2026185"/>
                  <a:pt x="1084281" y="2022794"/>
                </a:cubicBezTo>
                <a:cubicBezTo>
                  <a:pt x="1082394" y="2018806"/>
                  <a:pt x="1078422" y="2016447"/>
                  <a:pt x="1074266" y="2016447"/>
                </a:cubicBezTo>
                <a:close/>
                <a:moveTo>
                  <a:pt x="147052" y="2014041"/>
                </a:moveTo>
                <a:cubicBezTo>
                  <a:pt x="152064" y="2014041"/>
                  <a:pt x="157012" y="2015373"/>
                  <a:pt x="161371" y="2017891"/>
                </a:cubicBezTo>
                <a:cubicBezTo>
                  <a:pt x="175069" y="2025800"/>
                  <a:pt x="179780" y="2043375"/>
                  <a:pt x="171871" y="2057074"/>
                </a:cubicBezTo>
                <a:cubicBezTo>
                  <a:pt x="166762" y="2065931"/>
                  <a:pt x="157235" y="2071427"/>
                  <a:pt x="147004" y="2071427"/>
                </a:cubicBezTo>
                <a:cubicBezTo>
                  <a:pt x="141992" y="2071427"/>
                  <a:pt x="137041" y="2070095"/>
                  <a:pt x="132681" y="2067577"/>
                </a:cubicBezTo>
                <a:cubicBezTo>
                  <a:pt x="118983" y="2059668"/>
                  <a:pt x="114273" y="2042093"/>
                  <a:pt x="122182" y="2028394"/>
                </a:cubicBezTo>
                <a:cubicBezTo>
                  <a:pt x="127290" y="2019543"/>
                  <a:pt x="136821" y="2014041"/>
                  <a:pt x="147052" y="2014041"/>
                </a:cubicBezTo>
                <a:close/>
                <a:moveTo>
                  <a:pt x="568621" y="2013791"/>
                </a:moveTo>
                <a:cubicBezTo>
                  <a:pt x="575686" y="2013791"/>
                  <a:pt x="582668" y="2015666"/>
                  <a:pt x="588805" y="2019216"/>
                </a:cubicBezTo>
                <a:cubicBezTo>
                  <a:pt x="598151" y="2024608"/>
                  <a:pt x="604836" y="2033333"/>
                  <a:pt x="607636" y="2043787"/>
                </a:cubicBezTo>
                <a:cubicBezTo>
                  <a:pt x="610436" y="2054243"/>
                  <a:pt x="609010" y="2065143"/>
                  <a:pt x="603619" y="2074482"/>
                </a:cubicBezTo>
                <a:cubicBezTo>
                  <a:pt x="596414" y="2086959"/>
                  <a:pt x="582975" y="2094716"/>
                  <a:pt x="568545" y="2094716"/>
                </a:cubicBezTo>
                <a:cubicBezTo>
                  <a:pt x="561480" y="2094716"/>
                  <a:pt x="554499" y="2092839"/>
                  <a:pt x="548354" y="2089288"/>
                </a:cubicBezTo>
                <a:lnTo>
                  <a:pt x="548353" y="2089288"/>
                </a:lnTo>
                <a:cubicBezTo>
                  <a:pt x="529041" y="2078136"/>
                  <a:pt x="522398" y="2053335"/>
                  <a:pt x="533547" y="2034015"/>
                </a:cubicBezTo>
                <a:cubicBezTo>
                  <a:pt x="540751" y="2021545"/>
                  <a:pt x="554191" y="2013791"/>
                  <a:pt x="568621" y="2013791"/>
                </a:cubicBezTo>
                <a:close/>
                <a:moveTo>
                  <a:pt x="2639755" y="2009758"/>
                </a:moveTo>
                <a:cubicBezTo>
                  <a:pt x="2637952" y="2009758"/>
                  <a:pt x="2636156" y="2010198"/>
                  <a:pt x="2634534" y="2011062"/>
                </a:cubicBezTo>
                <a:cubicBezTo>
                  <a:pt x="2632082" y="2012381"/>
                  <a:pt x="2629530" y="2013580"/>
                  <a:pt x="2626949" y="2014641"/>
                </a:cubicBezTo>
                <a:cubicBezTo>
                  <a:pt x="2624086" y="2015819"/>
                  <a:pt x="2621847" y="2018141"/>
                  <a:pt x="2620774" y="2021044"/>
                </a:cubicBezTo>
                <a:cubicBezTo>
                  <a:pt x="2619703" y="2023944"/>
                  <a:pt x="2619895" y="2027167"/>
                  <a:pt x="2621304" y="2029922"/>
                </a:cubicBezTo>
                <a:cubicBezTo>
                  <a:pt x="2622531" y="2032321"/>
                  <a:pt x="2623643" y="2034797"/>
                  <a:pt x="2624623" y="2037322"/>
                </a:cubicBezTo>
                <a:cubicBezTo>
                  <a:pt x="2625767" y="2040257"/>
                  <a:pt x="2628107" y="2042574"/>
                  <a:pt x="2631061" y="2043675"/>
                </a:cubicBezTo>
                <a:cubicBezTo>
                  <a:pt x="2632316" y="2044149"/>
                  <a:pt x="2633631" y="2044380"/>
                  <a:pt x="2634943" y="2044380"/>
                </a:cubicBezTo>
                <a:cubicBezTo>
                  <a:pt x="2636714" y="2044380"/>
                  <a:pt x="2638482" y="2043953"/>
                  <a:pt x="2640086" y="2043111"/>
                </a:cubicBezTo>
                <a:cubicBezTo>
                  <a:pt x="2642586" y="2041799"/>
                  <a:pt x="2645202" y="2040606"/>
                  <a:pt x="2647859" y="2039560"/>
                </a:cubicBezTo>
                <a:lnTo>
                  <a:pt x="2647858" y="2039560"/>
                </a:lnTo>
                <a:cubicBezTo>
                  <a:pt x="2650809" y="2038396"/>
                  <a:pt x="2653117" y="2036017"/>
                  <a:pt x="2654202" y="2033040"/>
                </a:cubicBezTo>
                <a:cubicBezTo>
                  <a:pt x="2655283" y="2030054"/>
                  <a:pt x="2655035" y="2026749"/>
                  <a:pt x="2653518" y="2023965"/>
                </a:cubicBezTo>
                <a:cubicBezTo>
                  <a:pt x="2652207" y="2021559"/>
                  <a:pt x="2651014" y="2019070"/>
                  <a:pt x="2649975" y="2016572"/>
                </a:cubicBezTo>
                <a:cubicBezTo>
                  <a:pt x="2648772" y="2013692"/>
                  <a:pt x="2646412" y="2011447"/>
                  <a:pt x="2643472" y="2010400"/>
                </a:cubicBezTo>
                <a:cubicBezTo>
                  <a:pt x="2642266" y="2009968"/>
                  <a:pt x="2641010" y="2009758"/>
                  <a:pt x="2639755" y="2009758"/>
                </a:cubicBezTo>
                <a:close/>
                <a:moveTo>
                  <a:pt x="2216092" y="2002715"/>
                </a:moveTo>
                <a:cubicBezTo>
                  <a:pt x="2214421" y="2002715"/>
                  <a:pt x="2212754" y="2003091"/>
                  <a:pt x="2211224" y="2003838"/>
                </a:cubicBezTo>
                <a:lnTo>
                  <a:pt x="2209449" y="2004682"/>
                </a:lnTo>
                <a:cubicBezTo>
                  <a:pt x="2206747" y="2005909"/>
                  <a:pt x="2204651" y="2008169"/>
                  <a:pt x="2203632" y="2010960"/>
                </a:cubicBezTo>
                <a:cubicBezTo>
                  <a:pt x="2202610" y="2013748"/>
                  <a:pt x="2202754" y="2016824"/>
                  <a:pt x="2204026" y="2019510"/>
                </a:cubicBezTo>
                <a:lnTo>
                  <a:pt x="2204874" y="2021344"/>
                </a:lnTo>
                <a:cubicBezTo>
                  <a:pt x="2206088" y="2024079"/>
                  <a:pt x="2208358" y="2026205"/>
                  <a:pt x="2211168" y="2027237"/>
                </a:cubicBezTo>
                <a:cubicBezTo>
                  <a:pt x="2212403" y="2027691"/>
                  <a:pt x="2213696" y="2027913"/>
                  <a:pt x="2214987" y="2027913"/>
                </a:cubicBezTo>
                <a:cubicBezTo>
                  <a:pt x="2216630" y="2027913"/>
                  <a:pt x="2218269" y="2027551"/>
                  <a:pt x="2219778" y="2026826"/>
                </a:cubicBezTo>
                <a:lnTo>
                  <a:pt x="2221612" y="2025975"/>
                </a:lnTo>
                <a:cubicBezTo>
                  <a:pt x="2224350" y="2024748"/>
                  <a:pt x="2226474" y="2022461"/>
                  <a:pt x="2227495" y="2019635"/>
                </a:cubicBezTo>
                <a:cubicBezTo>
                  <a:pt x="2228517" y="2016819"/>
                  <a:pt x="2228349" y="2013700"/>
                  <a:pt x="2227028" y="2011001"/>
                </a:cubicBezTo>
                <a:lnTo>
                  <a:pt x="2227028" y="2011000"/>
                </a:lnTo>
                <a:lnTo>
                  <a:pt x="2226128" y="2009111"/>
                </a:lnTo>
                <a:cubicBezTo>
                  <a:pt x="2224873" y="2006419"/>
                  <a:pt x="2222589" y="2004340"/>
                  <a:pt x="2219785" y="2003350"/>
                </a:cubicBezTo>
                <a:cubicBezTo>
                  <a:pt x="2218585" y="2002925"/>
                  <a:pt x="2217337" y="2002715"/>
                  <a:pt x="2216092" y="2002715"/>
                </a:cubicBezTo>
                <a:close/>
                <a:moveTo>
                  <a:pt x="3143547" y="1979099"/>
                </a:moveTo>
                <a:cubicBezTo>
                  <a:pt x="3146849" y="1979099"/>
                  <a:pt x="3150120" y="1979978"/>
                  <a:pt x="3153004" y="1981646"/>
                </a:cubicBezTo>
                <a:cubicBezTo>
                  <a:pt x="3162043" y="1986863"/>
                  <a:pt x="3165153" y="1998467"/>
                  <a:pt x="3159933" y="2007513"/>
                </a:cubicBezTo>
                <a:cubicBezTo>
                  <a:pt x="3156560" y="2013350"/>
                  <a:pt x="3150273" y="2016984"/>
                  <a:pt x="3143525" y="2016991"/>
                </a:cubicBezTo>
                <a:cubicBezTo>
                  <a:pt x="3140206" y="2016984"/>
                  <a:pt x="3136935" y="2016105"/>
                  <a:pt x="3134064" y="2014446"/>
                </a:cubicBezTo>
                <a:lnTo>
                  <a:pt x="3134065" y="2014446"/>
                </a:lnTo>
                <a:cubicBezTo>
                  <a:pt x="3129689" y="2011922"/>
                  <a:pt x="3126560" y="2007834"/>
                  <a:pt x="3125249" y="2002938"/>
                </a:cubicBezTo>
                <a:cubicBezTo>
                  <a:pt x="3123938" y="1998042"/>
                  <a:pt x="3124604" y="1992937"/>
                  <a:pt x="3127129" y="1988571"/>
                </a:cubicBezTo>
                <a:cubicBezTo>
                  <a:pt x="3130501" y="1982727"/>
                  <a:pt x="3136792" y="1979099"/>
                  <a:pt x="3143547" y="1979099"/>
                </a:cubicBezTo>
                <a:close/>
                <a:moveTo>
                  <a:pt x="949154" y="1968867"/>
                </a:moveTo>
                <a:cubicBezTo>
                  <a:pt x="947620" y="1968867"/>
                  <a:pt x="946065" y="1969189"/>
                  <a:pt x="944576" y="1969864"/>
                </a:cubicBezTo>
                <a:cubicBezTo>
                  <a:pt x="938490" y="1972633"/>
                  <a:pt x="932057" y="1974663"/>
                  <a:pt x="925458" y="1975890"/>
                </a:cubicBezTo>
                <a:cubicBezTo>
                  <a:pt x="921989" y="1976532"/>
                  <a:pt x="919032" y="1978792"/>
                  <a:pt x="917504" y="1981972"/>
                </a:cubicBezTo>
                <a:cubicBezTo>
                  <a:pt x="915973" y="1985160"/>
                  <a:pt x="916053" y="1988877"/>
                  <a:pt x="917720" y="1991994"/>
                </a:cubicBezTo>
                <a:cubicBezTo>
                  <a:pt x="921511" y="1999080"/>
                  <a:pt x="923802" y="2006739"/>
                  <a:pt x="924538" y="2014760"/>
                </a:cubicBezTo>
                <a:cubicBezTo>
                  <a:pt x="924932" y="2019083"/>
                  <a:pt x="927820" y="2022774"/>
                  <a:pt x="931920" y="2024204"/>
                </a:cubicBezTo>
                <a:cubicBezTo>
                  <a:pt x="933113" y="2024614"/>
                  <a:pt x="934341" y="2024817"/>
                  <a:pt x="935558" y="2024817"/>
                </a:cubicBezTo>
                <a:cubicBezTo>
                  <a:pt x="938536" y="2024817"/>
                  <a:pt x="941448" y="2023616"/>
                  <a:pt x="943575" y="2021384"/>
                </a:cubicBezTo>
                <a:cubicBezTo>
                  <a:pt x="949333" y="2015346"/>
                  <a:pt x="956115" y="2010546"/>
                  <a:pt x="963728" y="2007130"/>
                </a:cubicBezTo>
                <a:cubicBezTo>
                  <a:pt x="966786" y="2005763"/>
                  <a:pt x="969056" y="2003077"/>
                  <a:pt x="969903" y="1999841"/>
                </a:cubicBezTo>
                <a:cubicBezTo>
                  <a:pt x="970754" y="1996598"/>
                  <a:pt x="970092" y="1993152"/>
                  <a:pt x="968104" y="1990452"/>
                </a:cubicBezTo>
                <a:lnTo>
                  <a:pt x="968104" y="1990453"/>
                </a:lnTo>
                <a:cubicBezTo>
                  <a:pt x="964648" y="1985773"/>
                  <a:pt x="961666" y="1980697"/>
                  <a:pt x="959236" y="1975361"/>
                </a:cubicBezTo>
                <a:cubicBezTo>
                  <a:pt x="957380" y="1971281"/>
                  <a:pt x="953359" y="1968867"/>
                  <a:pt x="949154" y="1968867"/>
                </a:cubicBezTo>
                <a:close/>
                <a:moveTo>
                  <a:pt x="2513297" y="1965933"/>
                </a:moveTo>
                <a:cubicBezTo>
                  <a:pt x="2511554" y="1965933"/>
                  <a:pt x="2509813" y="1966345"/>
                  <a:pt x="2508230" y="1967160"/>
                </a:cubicBezTo>
                <a:cubicBezTo>
                  <a:pt x="2506587" y="1968004"/>
                  <a:pt x="2504913" y="1968793"/>
                  <a:pt x="2503212" y="1969518"/>
                </a:cubicBezTo>
                <a:cubicBezTo>
                  <a:pt x="2500405" y="1970711"/>
                  <a:pt x="2498215" y="1973012"/>
                  <a:pt x="2497161" y="1975872"/>
                </a:cubicBezTo>
                <a:cubicBezTo>
                  <a:pt x="2496105" y="1978731"/>
                  <a:pt x="2496279" y="1981904"/>
                  <a:pt x="2497639" y="1984638"/>
                </a:cubicBezTo>
                <a:cubicBezTo>
                  <a:pt x="2498515" y="1986395"/>
                  <a:pt x="2499327" y="1988188"/>
                  <a:pt x="2500073" y="1990015"/>
                </a:cubicBezTo>
                <a:cubicBezTo>
                  <a:pt x="2501249" y="1992867"/>
                  <a:pt x="2503557" y="1995106"/>
                  <a:pt x="2506448" y="1996180"/>
                </a:cubicBezTo>
                <a:cubicBezTo>
                  <a:pt x="2507696" y="1996647"/>
                  <a:pt x="2509008" y="1996878"/>
                  <a:pt x="2510315" y="1996878"/>
                </a:cubicBezTo>
                <a:cubicBezTo>
                  <a:pt x="2512031" y="1996878"/>
                  <a:pt x="2513740" y="1996480"/>
                  <a:pt x="2515302" y="1995692"/>
                </a:cubicBezTo>
                <a:cubicBezTo>
                  <a:pt x="2516983" y="1994842"/>
                  <a:pt x="2518702" y="1994061"/>
                  <a:pt x="2520449" y="1993329"/>
                </a:cubicBezTo>
                <a:lnTo>
                  <a:pt x="2520450" y="1993327"/>
                </a:lnTo>
                <a:cubicBezTo>
                  <a:pt x="2523313" y="1992142"/>
                  <a:pt x="2525545" y="1989799"/>
                  <a:pt x="2526601" y="1986883"/>
                </a:cubicBezTo>
                <a:cubicBezTo>
                  <a:pt x="2527657" y="1983969"/>
                  <a:pt x="2527445" y="1980746"/>
                  <a:pt x="2526012" y="1977998"/>
                </a:cubicBezTo>
                <a:cubicBezTo>
                  <a:pt x="2525102" y="1976241"/>
                  <a:pt x="2524254" y="1974469"/>
                  <a:pt x="2523476" y="1972649"/>
                </a:cubicBezTo>
                <a:cubicBezTo>
                  <a:pt x="2522266" y="1969825"/>
                  <a:pt x="2519937" y="1967627"/>
                  <a:pt x="2517046" y="1966589"/>
                </a:cubicBezTo>
                <a:cubicBezTo>
                  <a:pt x="2515832" y="1966150"/>
                  <a:pt x="2514562" y="1965933"/>
                  <a:pt x="2513297" y="1965933"/>
                </a:cubicBezTo>
                <a:close/>
                <a:moveTo>
                  <a:pt x="443313" y="1961788"/>
                </a:moveTo>
                <a:cubicBezTo>
                  <a:pt x="451486" y="1961788"/>
                  <a:pt x="459570" y="1963965"/>
                  <a:pt x="466694" y="1968072"/>
                </a:cubicBezTo>
                <a:cubicBezTo>
                  <a:pt x="489057" y="1980988"/>
                  <a:pt x="496750" y="2009695"/>
                  <a:pt x="483837" y="2032062"/>
                </a:cubicBezTo>
                <a:cubicBezTo>
                  <a:pt x="475492" y="2046515"/>
                  <a:pt x="459929" y="2055489"/>
                  <a:pt x="443228" y="2055489"/>
                </a:cubicBezTo>
                <a:cubicBezTo>
                  <a:pt x="435051" y="2055489"/>
                  <a:pt x="426964" y="2053314"/>
                  <a:pt x="419847" y="2049206"/>
                </a:cubicBezTo>
                <a:cubicBezTo>
                  <a:pt x="409008" y="2042950"/>
                  <a:pt x="401260" y="2032852"/>
                  <a:pt x="398021" y="2020764"/>
                </a:cubicBezTo>
                <a:cubicBezTo>
                  <a:pt x="394785" y="2008677"/>
                  <a:pt x="396444" y="1996054"/>
                  <a:pt x="402701" y="1985222"/>
                </a:cubicBezTo>
                <a:cubicBezTo>
                  <a:pt x="411045" y="1970764"/>
                  <a:pt x="426605" y="1961788"/>
                  <a:pt x="443313" y="1961788"/>
                </a:cubicBezTo>
                <a:close/>
                <a:moveTo>
                  <a:pt x="2090113" y="1958483"/>
                </a:moveTo>
                <a:cubicBezTo>
                  <a:pt x="2088607" y="1958483"/>
                  <a:pt x="2087090" y="1958796"/>
                  <a:pt x="2085650" y="1959460"/>
                </a:cubicBezTo>
                <a:cubicBezTo>
                  <a:pt x="2085451" y="1959550"/>
                  <a:pt x="2084991" y="1959780"/>
                  <a:pt x="2084799" y="1959886"/>
                </a:cubicBezTo>
                <a:cubicBezTo>
                  <a:pt x="2079638" y="1962654"/>
                  <a:pt x="2077528" y="1968965"/>
                  <a:pt x="2079991" y="1974287"/>
                </a:cubicBezTo>
                <a:cubicBezTo>
                  <a:pt x="2081225" y="1976951"/>
                  <a:pt x="2083534" y="1979155"/>
                  <a:pt x="2086292" y="1980166"/>
                </a:cubicBezTo>
                <a:cubicBezTo>
                  <a:pt x="2087607" y="1980647"/>
                  <a:pt x="2089001" y="1980898"/>
                  <a:pt x="2090389" y="1980898"/>
                </a:cubicBezTo>
                <a:cubicBezTo>
                  <a:pt x="2091917" y="1980898"/>
                  <a:pt x="2093434" y="1980591"/>
                  <a:pt x="2094829" y="1979943"/>
                </a:cubicBezTo>
                <a:cubicBezTo>
                  <a:pt x="2097538" y="1978687"/>
                  <a:pt x="2099759" y="1976317"/>
                  <a:pt x="2100750" y="1973499"/>
                </a:cubicBezTo>
                <a:cubicBezTo>
                  <a:pt x="2101737" y="1970682"/>
                  <a:pt x="2101678" y="1967515"/>
                  <a:pt x="2100348" y="1964843"/>
                </a:cubicBezTo>
                <a:cubicBezTo>
                  <a:pt x="2098385" y="1960897"/>
                  <a:pt x="2094298" y="1958483"/>
                  <a:pt x="2090113" y="1958483"/>
                </a:cubicBezTo>
                <a:close/>
                <a:moveTo>
                  <a:pt x="2814702" y="1925820"/>
                </a:moveTo>
                <a:cubicBezTo>
                  <a:pt x="2812663" y="1925820"/>
                  <a:pt x="2810636" y="1926386"/>
                  <a:pt x="2808861" y="1927487"/>
                </a:cubicBezTo>
                <a:cubicBezTo>
                  <a:pt x="2804907" y="1929943"/>
                  <a:pt x="2800680" y="1932062"/>
                  <a:pt x="2796296" y="1933785"/>
                </a:cubicBezTo>
                <a:lnTo>
                  <a:pt x="2796296" y="1933786"/>
                </a:lnTo>
                <a:cubicBezTo>
                  <a:pt x="2793345" y="1934943"/>
                  <a:pt x="2791034" y="1937314"/>
                  <a:pt x="2789945" y="1940294"/>
                </a:cubicBezTo>
                <a:cubicBezTo>
                  <a:pt x="2788857" y="1943271"/>
                  <a:pt x="2789101" y="1946569"/>
                  <a:pt x="2790611" y="1949360"/>
                </a:cubicBezTo>
                <a:cubicBezTo>
                  <a:pt x="2792477" y="1952804"/>
                  <a:pt x="2794095" y="1956410"/>
                  <a:pt x="2795420" y="1960065"/>
                </a:cubicBezTo>
                <a:cubicBezTo>
                  <a:pt x="2796522" y="1963106"/>
                  <a:pt x="2798897" y="1965512"/>
                  <a:pt x="2801921" y="1966656"/>
                </a:cubicBezTo>
                <a:cubicBezTo>
                  <a:pt x="2803183" y="1967130"/>
                  <a:pt x="2804508" y="1967367"/>
                  <a:pt x="2805830" y="1967367"/>
                </a:cubicBezTo>
                <a:cubicBezTo>
                  <a:pt x="2807671" y="1967367"/>
                  <a:pt x="2809502" y="1966906"/>
                  <a:pt x="2811151" y="1966007"/>
                </a:cubicBezTo>
                <a:cubicBezTo>
                  <a:pt x="2815354" y="1963699"/>
                  <a:pt x="2819793" y="1961795"/>
                  <a:pt x="2824347" y="1960344"/>
                </a:cubicBezTo>
                <a:cubicBezTo>
                  <a:pt x="2827570" y="1959319"/>
                  <a:pt x="2830143" y="1956871"/>
                  <a:pt x="2831339" y="1953711"/>
                </a:cubicBezTo>
                <a:cubicBezTo>
                  <a:pt x="2832532" y="1950546"/>
                  <a:pt x="2832215" y="1947010"/>
                  <a:pt x="2830478" y="1944108"/>
                </a:cubicBezTo>
                <a:cubicBezTo>
                  <a:pt x="2828354" y="1940565"/>
                  <a:pt x="2826524" y="1936805"/>
                  <a:pt x="2825038" y="1932928"/>
                </a:cubicBezTo>
                <a:cubicBezTo>
                  <a:pt x="2823856" y="1929845"/>
                  <a:pt x="2821359" y="1927454"/>
                  <a:pt x="2818231" y="1926400"/>
                </a:cubicBezTo>
                <a:cubicBezTo>
                  <a:pt x="2817081" y="1926009"/>
                  <a:pt x="2815888" y="1925820"/>
                  <a:pt x="2814702" y="1925820"/>
                </a:cubicBezTo>
                <a:close/>
                <a:moveTo>
                  <a:pt x="317990" y="1922564"/>
                </a:moveTo>
                <a:cubicBezTo>
                  <a:pt x="325047" y="1922564"/>
                  <a:pt x="332029" y="1924447"/>
                  <a:pt x="338181" y="1927998"/>
                </a:cubicBezTo>
                <a:cubicBezTo>
                  <a:pt x="347523" y="1933389"/>
                  <a:pt x="354208" y="1942113"/>
                  <a:pt x="357008" y="1952569"/>
                </a:cubicBezTo>
                <a:cubicBezTo>
                  <a:pt x="359808" y="1963016"/>
                  <a:pt x="358382" y="1973918"/>
                  <a:pt x="352991" y="1983264"/>
                </a:cubicBezTo>
                <a:cubicBezTo>
                  <a:pt x="345786" y="1995741"/>
                  <a:pt x="332353" y="2003495"/>
                  <a:pt x="317930" y="2003495"/>
                </a:cubicBezTo>
                <a:cubicBezTo>
                  <a:pt x="310854" y="2003489"/>
                  <a:pt x="303866" y="2001614"/>
                  <a:pt x="297725" y="1998064"/>
                </a:cubicBezTo>
                <a:cubicBezTo>
                  <a:pt x="288368" y="1992664"/>
                  <a:pt x="281677" y="1983940"/>
                  <a:pt x="278876" y="1973499"/>
                </a:cubicBezTo>
                <a:cubicBezTo>
                  <a:pt x="276083" y="1963066"/>
                  <a:pt x="277516" y="1952158"/>
                  <a:pt x="282918" y="1942798"/>
                </a:cubicBezTo>
                <a:lnTo>
                  <a:pt x="282919" y="1942798"/>
                </a:lnTo>
                <a:cubicBezTo>
                  <a:pt x="290123" y="1930321"/>
                  <a:pt x="303563" y="1922564"/>
                  <a:pt x="317990" y="1922564"/>
                </a:cubicBezTo>
                <a:close/>
                <a:moveTo>
                  <a:pt x="2387623" y="1921991"/>
                </a:moveTo>
                <a:cubicBezTo>
                  <a:pt x="2385911" y="1921991"/>
                  <a:pt x="2384206" y="1922389"/>
                  <a:pt x="2382647" y="1923170"/>
                </a:cubicBezTo>
                <a:lnTo>
                  <a:pt x="2382645" y="1923171"/>
                </a:lnTo>
                <a:cubicBezTo>
                  <a:pt x="2381617" y="1923687"/>
                  <a:pt x="2380574" y="1924182"/>
                  <a:pt x="2379524" y="1924650"/>
                </a:cubicBezTo>
                <a:cubicBezTo>
                  <a:pt x="2376797" y="1925877"/>
                  <a:pt x="2374677" y="1928150"/>
                  <a:pt x="2373651" y="1930961"/>
                </a:cubicBezTo>
                <a:cubicBezTo>
                  <a:pt x="2372626" y="1933765"/>
                  <a:pt x="2372779" y="1936869"/>
                  <a:pt x="2374081" y="1939569"/>
                </a:cubicBezTo>
                <a:cubicBezTo>
                  <a:pt x="2374590" y="1940627"/>
                  <a:pt x="2375081" y="1941695"/>
                  <a:pt x="2375549" y="1942776"/>
                </a:cubicBezTo>
                <a:cubicBezTo>
                  <a:pt x="2376749" y="1945545"/>
                  <a:pt x="2379029" y="1947700"/>
                  <a:pt x="2381857" y="1948747"/>
                </a:cubicBezTo>
                <a:cubicBezTo>
                  <a:pt x="2383102" y="1949206"/>
                  <a:pt x="2384403" y="1949436"/>
                  <a:pt x="2385704" y="1949436"/>
                </a:cubicBezTo>
                <a:cubicBezTo>
                  <a:pt x="2387360" y="1949436"/>
                  <a:pt x="2389017" y="1949066"/>
                  <a:pt x="2390537" y="1948328"/>
                </a:cubicBezTo>
                <a:cubicBezTo>
                  <a:pt x="2391608" y="1947804"/>
                  <a:pt x="2392689" y="1947301"/>
                  <a:pt x="2393784" y="1946827"/>
                </a:cubicBezTo>
                <a:cubicBezTo>
                  <a:pt x="2396581" y="1945607"/>
                  <a:pt x="2398750" y="1943292"/>
                  <a:pt x="2399779" y="1940417"/>
                </a:cubicBezTo>
                <a:cubicBezTo>
                  <a:pt x="2400808" y="1937545"/>
                  <a:pt x="2400609" y="1934378"/>
                  <a:pt x="2399225" y="1931657"/>
                </a:cubicBezTo>
                <a:cubicBezTo>
                  <a:pt x="2398698" y="1930618"/>
                  <a:pt x="2398193" y="1929573"/>
                  <a:pt x="2397715" y="1928505"/>
                </a:cubicBezTo>
                <a:cubicBezTo>
                  <a:pt x="2396474" y="1925757"/>
                  <a:pt x="2394165" y="1923631"/>
                  <a:pt x="2391319" y="1922626"/>
                </a:cubicBezTo>
                <a:cubicBezTo>
                  <a:pt x="2390120" y="1922201"/>
                  <a:pt x="2388871" y="1921991"/>
                  <a:pt x="2387623" y="1921991"/>
                </a:cubicBezTo>
                <a:close/>
                <a:moveTo>
                  <a:pt x="3018264" y="1902554"/>
                </a:moveTo>
                <a:cubicBezTo>
                  <a:pt x="3026965" y="1902554"/>
                  <a:pt x="3035571" y="1904870"/>
                  <a:pt x="3043149" y="1909243"/>
                </a:cubicBezTo>
                <a:cubicBezTo>
                  <a:pt x="3066960" y="1922996"/>
                  <a:pt x="3075148" y="1953558"/>
                  <a:pt x="3061401" y="1977369"/>
                </a:cubicBezTo>
                <a:cubicBezTo>
                  <a:pt x="3052520" y="1992755"/>
                  <a:pt x="3035955" y="2002310"/>
                  <a:pt x="3018174" y="2002310"/>
                </a:cubicBezTo>
                <a:cubicBezTo>
                  <a:pt x="3009469" y="2002310"/>
                  <a:pt x="3000859" y="1999996"/>
                  <a:pt x="2993282" y="1995622"/>
                </a:cubicBezTo>
                <a:cubicBezTo>
                  <a:pt x="2969471" y="1981868"/>
                  <a:pt x="2961279" y="1951307"/>
                  <a:pt x="2975026" y="1927495"/>
                </a:cubicBezTo>
                <a:cubicBezTo>
                  <a:pt x="2983908" y="1912110"/>
                  <a:pt x="3000479" y="1902554"/>
                  <a:pt x="3018264" y="1902554"/>
                </a:cubicBezTo>
                <a:close/>
                <a:moveTo>
                  <a:pt x="192658" y="1898809"/>
                </a:moveTo>
                <a:cubicBezTo>
                  <a:pt x="195905" y="1898809"/>
                  <a:pt x="199113" y="1899674"/>
                  <a:pt x="201937" y="1901307"/>
                </a:cubicBezTo>
                <a:cubicBezTo>
                  <a:pt x="210819" y="1906432"/>
                  <a:pt x="213874" y="1917835"/>
                  <a:pt x="208748" y="1926714"/>
                </a:cubicBezTo>
                <a:cubicBezTo>
                  <a:pt x="205435" y="1932461"/>
                  <a:pt x="199259" y="1936024"/>
                  <a:pt x="192626" y="1936024"/>
                </a:cubicBezTo>
                <a:cubicBezTo>
                  <a:pt x="189376" y="1936024"/>
                  <a:pt x="186164" y="1935160"/>
                  <a:pt x="183340" y="1933528"/>
                </a:cubicBezTo>
                <a:cubicBezTo>
                  <a:pt x="179026" y="1931046"/>
                  <a:pt x="175954" y="1927036"/>
                  <a:pt x="174670" y="1922237"/>
                </a:cubicBezTo>
                <a:cubicBezTo>
                  <a:pt x="173381" y="1917432"/>
                  <a:pt x="174040" y="1912417"/>
                  <a:pt x="176526" y="1908120"/>
                </a:cubicBezTo>
                <a:cubicBezTo>
                  <a:pt x="179843" y="1902380"/>
                  <a:pt x="186022" y="1898809"/>
                  <a:pt x="192658" y="1898809"/>
                </a:cubicBezTo>
                <a:close/>
                <a:moveTo>
                  <a:pt x="2685378" y="1884470"/>
                </a:moveTo>
                <a:cubicBezTo>
                  <a:pt x="2683565" y="1884470"/>
                  <a:pt x="2681758" y="1884916"/>
                  <a:pt x="2680126" y="1885795"/>
                </a:cubicBezTo>
                <a:cubicBezTo>
                  <a:pt x="2677856" y="1887015"/>
                  <a:pt x="2675527" y="1888125"/>
                  <a:pt x="2673145" y="1889121"/>
                </a:cubicBezTo>
                <a:cubicBezTo>
                  <a:pt x="2670303" y="1890314"/>
                  <a:pt x="2668081" y="1892637"/>
                  <a:pt x="2667025" y="1895531"/>
                </a:cubicBezTo>
                <a:cubicBezTo>
                  <a:pt x="2665965" y="1898427"/>
                  <a:pt x="2666164" y="1901634"/>
                  <a:pt x="2667569" y="1904382"/>
                </a:cubicBezTo>
                <a:cubicBezTo>
                  <a:pt x="2668733" y="1906656"/>
                  <a:pt x="2669789" y="1908993"/>
                  <a:pt x="2670728" y="1911385"/>
                </a:cubicBezTo>
                <a:cubicBezTo>
                  <a:pt x="2671872" y="1914293"/>
                  <a:pt x="2674187" y="1916580"/>
                  <a:pt x="2677106" y="1917690"/>
                </a:cubicBezTo>
                <a:cubicBezTo>
                  <a:pt x="2678375" y="1918171"/>
                  <a:pt x="2679704" y="1918408"/>
                  <a:pt x="2681033" y="1918408"/>
                </a:cubicBezTo>
                <a:cubicBezTo>
                  <a:pt x="2682763" y="1918408"/>
                  <a:pt x="2684485" y="1918004"/>
                  <a:pt x="2686061" y="1917202"/>
                </a:cubicBezTo>
                <a:cubicBezTo>
                  <a:pt x="2688405" y="1916009"/>
                  <a:pt x="2690814" y="1914915"/>
                  <a:pt x="2693273" y="1913952"/>
                </a:cubicBezTo>
                <a:cubicBezTo>
                  <a:pt x="2696227" y="1912794"/>
                  <a:pt x="2698542" y="1910429"/>
                  <a:pt x="2699630" y="1907451"/>
                </a:cubicBezTo>
                <a:cubicBezTo>
                  <a:pt x="2700722" y="1904474"/>
                  <a:pt x="2700484" y="1901175"/>
                  <a:pt x="2698978" y="1898384"/>
                </a:cubicBezTo>
                <a:cubicBezTo>
                  <a:pt x="2697737" y="1896082"/>
                  <a:pt x="2696607" y="1893711"/>
                  <a:pt x="2695599" y="1891292"/>
                </a:cubicBezTo>
                <a:cubicBezTo>
                  <a:pt x="2694400" y="1888405"/>
                  <a:pt x="2692032" y="1886158"/>
                  <a:pt x="2689082" y="1885106"/>
                </a:cubicBezTo>
                <a:cubicBezTo>
                  <a:pt x="2687882" y="1884679"/>
                  <a:pt x="2686626" y="1884470"/>
                  <a:pt x="2685378" y="1884470"/>
                </a:cubicBezTo>
                <a:close/>
                <a:moveTo>
                  <a:pt x="614242" y="1881743"/>
                </a:moveTo>
                <a:cubicBezTo>
                  <a:pt x="622465" y="1881743"/>
                  <a:pt x="630608" y="1883933"/>
                  <a:pt x="637788" y="1888076"/>
                </a:cubicBezTo>
                <a:cubicBezTo>
                  <a:pt x="648696" y="1894374"/>
                  <a:pt x="656504" y="1904557"/>
                  <a:pt x="659768" y="1916727"/>
                </a:cubicBezTo>
                <a:cubicBezTo>
                  <a:pt x="663028" y="1928898"/>
                  <a:pt x="661354" y="1941612"/>
                  <a:pt x="655053" y="1952527"/>
                </a:cubicBezTo>
                <a:lnTo>
                  <a:pt x="655054" y="1952527"/>
                </a:lnTo>
                <a:cubicBezTo>
                  <a:pt x="646650" y="1967083"/>
                  <a:pt x="630982" y="1976129"/>
                  <a:pt x="614156" y="1976129"/>
                </a:cubicBezTo>
                <a:cubicBezTo>
                  <a:pt x="605926" y="1976129"/>
                  <a:pt x="597783" y="1973938"/>
                  <a:pt x="590603" y="1969795"/>
                </a:cubicBezTo>
                <a:cubicBezTo>
                  <a:pt x="568079" y="1956788"/>
                  <a:pt x="560330" y="1927879"/>
                  <a:pt x="573338" y="1905352"/>
                </a:cubicBezTo>
                <a:cubicBezTo>
                  <a:pt x="581741" y="1890789"/>
                  <a:pt x="597416" y="1881743"/>
                  <a:pt x="614242" y="1881743"/>
                </a:cubicBezTo>
                <a:close/>
                <a:moveTo>
                  <a:pt x="2261549" y="1877846"/>
                </a:moveTo>
                <a:cubicBezTo>
                  <a:pt x="2259889" y="1877846"/>
                  <a:pt x="2258232" y="1878216"/>
                  <a:pt x="2256712" y="1878954"/>
                </a:cubicBezTo>
                <a:lnTo>
                  <a:pt x="2255506" y="1879527"/>
                </a:lnTo>
                <a:cubicBezTo>
                  <a:pt x="2252814" y="1880740"/>
                  <a:pt x="2250725" y="1882987"/>
                  <a:pt x="2249696" y="1885756"/>
                </a:cubicBezTo>
                <a:lnTo>
                  <a:pt x="2249695" y="1885753"/>
                </a:lnTo>
                <a:cubicBezTo>
                  <a:pt x="2248669" y="1888522"/>
                  <a:pt x="2248791" y="1891592"/>
                  <a:pt x="2250037" y="1894269"/>
                </a:cubicBezTo>
                <a:lnTo>
                  <a:pt x="2250668" y="1895643"/>
                </a:lnTo>
                <a:cubicBezTo>
                  <a:pt x="2251896" y="1898356"/>
                  <a:pt x="2254163" y="1900462"/>
                  <a:pt x="2256960" y="1901489"/>
                </a:cubicBezTo>
                <a:cubicBezTo>
                  <a:pt x="2258191" y="1901934"/>
                  <a:pt x="2259477" y="1902158"/>
                  <a:pt x="2260760" y="1902158"/>
                </a:cubicBezTo>
                <a:cubicBezTo>
                  <a:pt x="2262399" y="1902158"/>
                  <a:pt x="2264031" y="1901795"/>
                  <a:pt x="2265538" y="1901077"/>
                </a:cubicBezTo>
                <a:lnTo>
                  <a:pt x="2266779" y="1900505"/>
                </a:lnTo>
                <a:cubicBezTo>
                  <a:pt x="2269499" y="1899284"/>
                  <a:pt x="2271615" y="1897017"/>
                  <a:pt x="2272644" y="1894213"/>
                </a:cubicBezTo>
                <a:cubicBezTo>
                  <a:pt x="2273674" y="1891411"/>
                  <a:pt x="2273527" y="1888313"/>
                  <a:pt x="2272240" y="1885621"/>
                </a:cubicBezTo>
                <a:lnTo>
                  <a:pt x="2271588" y="1884247"/>
                </a:lnTo>
                <a:cubicBezTo>
                  <a:pt x="2270336" y="1881554"/>
                  <a:pt x="2268056" y="1879476"/>
                  <a:pt x="2265259" y="1878486"/>
                </a:cubicBezTo>
                <a:cubicBezTo>
                  <a:pt x="2264056" y="1878054"/>
                  <a:pt x="2262801" y="1877846"/>
                  <a:pt x="2261549" y="1877846"/>
                </a:cubicBezTo>
                <a:close/>
                <a:moveTo>
                  <a:pt x="488918" y="1840845"/>
                </a:moveTo>
                <a:cubicBezTo>
                  <a:pt x="496328" y="1840845"/>
                  <a:pt x="503662" y="1842819"/>
                  <a:pt x="510120" y="1846543"/>
                </a:cubicBezTo>
                <a:cubicBezTo>
                  <a:pt x="530395" y="1858254"/>
                  <a:pt x="537370" y="1884281"/>
                  <a:pt x="525663" y="1904557"/>
                </a:cubicBezTo>
                <a:cubicBezTo>
                  <a:pt x="518095" y="1917670"/>
                  <a:pt x="503990" y="1925807"/>
                  <a:pt x="488845" y="1925807"/>
                </a:cubicBezTo>
                <a:cubicBezTo>
                  <a:pt x="481427" y="1925807"/>
                  <a:pt x="474093" y="1923833"/>
                  <a:pt x="467642" y="1920109"/>
                </a:cubicBezTo>
                <a:cubicBezTo>
                  <a:pt x="447360" y="1908399"/>
                  <a:pt x="440389" y="1882371"/>
                  <a:pt x="452096" y="1862097"/>
                </a:cubicBezTo>
                <a:cubicBezTo>
                  <a:pt x="459660" y="1848984"/>
                  <a:pt x="473769" y="1840845"/>
                  <a:pt x="488918" y="1840845"/>
                </a:cubicBezTo>
                <a:close/>
                <a:moveTo>
                  <a:pt x="2558913" y="1840620"/>
                </a:moveTo>
                <a:cubicBezTo>
                  <a:pt x="2557166" y="1840620"/>
                  <a:pt x="2555426" y="1841032"/>
                  <a:pt x="2553840" y="1841849"/>
                </a:cubicBezTo>
                <a:cubicBezTo>
                  <a:pt x="2552271" y="1842657"/>
                  <a:pt x="2550677" y="1843405"/>
                  <a:pt x="2549055" y="1844115"/>
                </a:cubicBezTo>
                <a:cubicBezTo>
                  <a:pt x="2546269" y="1845321"/>
                  <a:pt x="2544103" y="1847630"/>
                  <a:pt x="2543064" y="1850482"/>
                </a:cubicBezTo>
                <a:cubicBezTo>
                  <a:pt x="2542029" y="1853342"/>
                  <a:pt x="2542210" y="1856495"/>
                  <a:pt x="2543570" y="1859215"/>
                </a:cubicBezTo>
                <a:cubicBezTo>
                  <a:pt x="2544355" y="1860785"/>
                  <a:pt x="2545083" y="1862374"/>
                  <a:pt x="2545759" y="1863992"/>
                </a:cubicBezTo>
                <a:cubicBezTo>
                  <a:pt x="2546942" y="1866824"/>
                  <a:pt x="2549243" y="1869035"/>
                  <a:pt x="2552120" y="1870109"/>
                </a:cubicBezTo>
                <a:cubicBezTo>
                  <a:pt x="2553368" y="1870570"/>
                  <a:pt x="2554673" y="1870799"/>
                  <a:pt x="2555977" y="1870799"/>
                </a:cubicBezTo>
                <a:cubicBezTo>
                  <a:pt x="2557679" y="1870799"/>
                  <a:pt x="2559373" y="1870408"/>
                  <a:pt x="2560929" y="1869634"/>
                </a:cubicBezTo>
                <a:cubicBezTo>
                  <a:pt x="2562526" y="1868833"/>
                  <a:pt x="2564155" y="1868086"/>
                  <a:pt x="2565804" y="1867396"/>
                </a:cubicBezTo>
                <a:cubicBezTo>
                  <a:pt x="2568643" y="1866195"/>
                  <a:pt x="2570853" y="1863873"/>
                  <a:pt x="2571906" y="1860973"/>
                </a:cubicBezTo>
                <a:cubicBezTo>
                  <a:pt x="2572960" y="1858077"/>
                  <a:pt x="2572757" y="1854877"/>
                  <a:pt x="2571352" y="1852135"/>
                </a:cubicBezTo>
                <a:cubicBezTo>
                  <a:pt x="2570543" y="1850559"/>
                  <a:pt x="2569787" y="1848955"/>
                  <a:pt x="2569085" y="1847323"/>
                </a:cubicBezTo>
                <a:cubicBezTo>
                  <a:pt x="2567876" y="1844499"/>
                  <a:pt x="2565546" y="1842309"/>
                  <a:pt x="2562655" y="1841269"/>
                </a:cubicBezTo>
                <a:cubicBezTo>
                  <a:pt x="2561441" y="1840838"/>
                  <a:pt x="2560175" y="1840620"/>
                  <a:pt x="2558913" y="1840620"/>
                </a:cubicBezTo>
                <a:close/>
                <a:moveTo>
                  <a:pt x="363595" y="1804982"/>
                </a:moveTo>
                <a:cubicBezTo>
                  <a:pt x="369308" y="1804982"/>
                  <a:pt x="374953" y="1806502"/>
                  <a:pt x="379922" y="1809376"/>
                </a:cubicBezTo>
                <a:cubicBezTo>
                  <a:pt x="395552" y="1818402"/>
                  <a:pt x="400926" y="1838452"/>
                  <a:pt x="391904" y="1854076"/>
                </a:cubicBezTo>
                <a:cubicBezTo>
                  <a:pt x="386077" y="1864174"/>
                  <a:pt x="375207" y="1870445"/>
                  <a:pt x="363532" y="1870445"/>
                </a:cubicBezTo>
                <a:cubicBezTo>
                  <a:pt x="357820" y="1870445"/>
                  <a:pt x="352174" y="1868925"/>
                  <a:pt x="347201" y="1866058"/>
                </a:cubicBezTo>
                <a:lnTo>
                  <a:pt x="347202" y="1866058"/>
                </a:lnTo>
                <a:cubicBezTo>
                  <a:pt x="339635" y="1861692"/>
                  <a:pt x="334219" y="1854626"/>
                  <a:pt x="331956" y="1846180"/>
                </a:cubicBezTo>
                <a:cubicBezTo>
                  <a:pt x="329696" y="1837741"/>
                  <a:pt x="330857" y="1828919"/>
                  <a:pt x="335227" y="1821351"/>
                </a:cubicBezTo>
                <a:cubicBezTo>
                  <a:pt x="341054" y="1811253"/>
                  <a:pt x="351924" y="1804982"/>
                  <a:pt x="363595" y="1804982"/>
                </a:cubicBezTo>
                <a:close/>
                <a:moveTo>
                  <a:pt x="2863915" y="1798530"/>
                </a:moveTo>
                <a:cubicBezTo>
                  <a:pt x="2861698" y="1798530"/>
                  <a:pt x="2859504" y="1799193"/>
                  <a:pt x="2857635" y="1800484"/>
                </a:cubicBezTo>
                <a:cubicBezTo>
                  <a:pt x="2852791" y="1803816"/>
                  <a:pt x="2847550" y="1806607"/>
                  <a:pt x="2842058" y="1808769"/>
                </a:cubicBezTo>
                <a:cubicBezTo>
                  <a:pt x="2839119" y="1809927"/>
                  <a:pt x="2836813" y="1812285"/>
                  <a:pt x="2835726" y="1815248"/>
                </a:cubicBezTo>
                <a:cubicBezTo>
                  <a:pt x="2834634" y="1818212"/>
                  <a:pt x="2834861" y="1821506"/>
                  <a:pt x="2836350" y="1824287"/>
                </a:cubicBezTo>
                <a:cubicBezTo>
                  <a:pt x="2838519" y="1828347"/>
                  <a:pt x="2840339" y="1832622"/>
                  <a:pt x="2841762" y="1836995"/>
                </a:cubicBezTo>
                <a:cubicBezTo>
                  <a:pt x="2842788" y="1840140"/>
                  <a:pt x="2845161" y="1842664"/>
                  <a:pt x="2848238" y="1843871"/>
                </a:cubicBezTo>
                <a:cubicBezTo>
                  <a:pt x="2849545" y="1844388"/>
                  <a:pt x="2850919" y="1844638"/>
                  <a:pt x="2852290" y="1844638"/>
                </a:cubicBezTo>
                <a:cubicBezTo>
                  <a:pt x="2854149" y="1844638"/>
                  <a:pt x="2856000" y="1844171"/>
                  <a:pt x="2857663" y="1843251"/>
                </a:cubicBezTo>
                <a:cubicBezTo>
                  <a:pt x="2863090" y="1840238"/>
                  <a:pt x="2868885" y="1837922"/>
                  <a:pt x="2874887" y="1836382"/>
                </a:cubicBezTo>
                <a:cubicBezTo>
                  <a:pt x="2878360" y="1835489"/>
                  <a:pt x="2881188" y="1832971"/>
                  <a:pt x="2882468" y="1829623"/>
                </a:cubicBezTo>
                <a:cubicBezTo>
                  <a:pt x="2883751" y="1826268"/>
                  <a:pt x="2883332" y="1822509"/>
                  <a:pt x="2881345" y="1819523"/>
                </a:cubicBezTo>
                <a:cubicBezTo>
                  <a:pt x="2878485" y="1815235"/>
                  <a:pt x="2876107" y="1810582"/>
                  <a:pt x="2874280" y="1805714"/>
                </a:cubicBezTo>
                <a:cubicBezTo>
                  <a:pt x="2873083" y="1802520"/>
                  <a:pt x="2870486" y="1800059"/>
                  <a:pt x="2867232" y="1799040"/>
                </a:cubicBezTo>
                <a:cubicBezTo>
                  <a:pt x="2866147" y="1798698"/>
                  <a:pt x="2865028" y="1798530"/>
                  <a:pt x="2863915" y="1798530"/>
                </a:cubicBezTo>
                <a:close/>
                <a:moveTo>
                  <a:pt x="2433234" y="1796668"/>
                </a:moveTo>
                <a:cubicBezTo>
                  <a:pt x="2431536" y="1796668"/>
                  <a:pt x="2429845" y="1797060"/>
                  <a:pt x="2428296" y="1797834"/>
                </a:cubicBezTo>
                <a:cubicBezTo>
                  <a:pt x="2427348" y="1798300"/>
                  <a:pt x="2426389" y="1798761"/>
                  <a:pt x="2425423" y="1799200"/>
                </a:cubicBezTo>
                <a:cubicBezTo>
                  <a:pt x="2422696" y="1800428"/>
                  <a:pt x="2420587" y="1802708"/>
                  <a:pt x="2419565" y="1805513"/>
                </a:cubicBezTo>
                <a:cubicBezTo>
                  <a:pt x="2418546" y="1808324"/>
                  <a:pt x="2418704" y="1811426"/>
                  <a:pt x="2420008" y="1814118"/>
                </a:cubicBezTo>
                <a:cubicBezTo>
                  <a:pt x="2420478" y="1815089"/>
                  <a:pt x="2420928" y="1816072"/>
                  <a:pt x="2421361" y="1817054"/>
                </a:cubicBezTo>
                <a:cubicBezTo>
                  <a:pt x="2422578" y="1819816"/>
                  <a:pt x="2424862" y="1821957"/>
                  <a:pt x="2427690" y="1822990"/>
                </a:cubicBezTo>
                <a:cubicBezTo>
                  <a:pt x="2428921" y="1823444"/>
                  <a:pt x="2430207" y="1823666"/>
                  <a:pt x="2431494" y="1823666"/>
                </a:cubicBezTo>
                <a:cubicBezTo>
                  <a:pt x="2433161" y="1823666"/>
                  <a:pt x="2434825" y="1823290"/>
                  <a:pt x="2436356" y="1822544"/>
                </a:cubicBezTo>
                <a:cubicBezTo>
                  <a:pt x="2437312" y="1822077"/>
                  <a:pt x="2438284" y="1821631"/>
                  <a:pt x="2439257" y="1821206"/>
                </a:cubicBezTo>
                <a:cubicBezTo>
                  <a:pt x="2442037" y="1819991"/>
                  <a:pt x="2444195" y="1817690"/>
                  <a:pt x="2445230" y="1814830"/>
                </a:cubicBezTo>
                <a:cubicBezTo>
                  <a:pt x="2446262" y="1811978"/>
                  <a:pt x="2446078" y="1808825"/>
                  <a:pt x="2444721" y="1806113"/>
                </a:cubicBezTo>
                <a:cubicBezTo>
                  <a:pt x="2444233" y="1805135"/>
                  <a:pt x="2443766" y="1804159"/>
                  <a:pt x="2443319" y="1803170"/>
                </a:cubicBezTo>
                <a:cubicBezTo>
                  <a:pt x="2442078" y="1800428"/>
                  <a:pt x="2439776" y="1798315"/>
                  <a:pt x="2436941" y="1797304"/>
                </a:cubicBezTo>
                <a:cubicBezTo>
                  <a:pt x="2435741" y="1796878"/>
                  <a:pt x="2434485" y="1796668"/>
                  <a:pt x="2433234" y="1796668"/>
                </a:cubicBezTo>
                <a:close/>
                <a:moveTo>
                  <a:pt x="3063856" y="1791362"/>
                </a:moveTo>
                <a:cubicBezTo>
                  <a:pt x="3070098" y="1791362"/>
                  <a:pt x="3076266" y="1793021"/>
                  <a:pt x="3081696" y="1796160"/>
                </a:cubicBezTo>
                <a:cubicBezTo>
                  <a:pt x="3089971" y="1800939"/>
                  <a:pt x="3095886" y="1808644"/>
                  <a:pt x="3098358" y="1817864"/>
                </a:cubicBezTo>
                <a:cubicBezTo>
                  <a:pt x="3100827" y="1827085"/>
                  <a:pt x="3099558" y="1836723"/>
                  <a:pt x="3094784" y="1844996"/>
                </a:cubicBezTo>
                <a:cubicBezTo>
                  <a:pt x="3088416" y="1856021"/>
                  <a:pt x="3076539" y="1862871"/>
                  <a:pt x="3063789" y="1862871"/>
                </a:cubicBezTo>
                <a:cubicBezTo>
                  <a:pt x="3057555" y="1862871"/>
                  <a:pt x="3051382" y="1861211"/>
                  <a:pt x="3045945" y="1858078"/>
                </a:cubicBezTo>
                <a:cubicBezTo>
                  <a:pt x="3028887" y="1848224"/>
                  <a:pt x="3023014" y="1826311"/>
                  <a:pt x="3032865" y="1809237"/>
                </a:cubicBezTo>
                <a:lnTo>
                  <a:pt x="3032864" y="1809237"/>
                </a:lnTo>
                <a:cubicBezTo>
                  <a:pt x="3039232" y="1798210"/>
                  <a:pt x="3051106" y="1791362"/>
                  <a:pt x="3063856" y="1791362"/>
                </a:cubicBezTo>
                <a:close/>
                <a:moveTo>
                  <a:pt x="238267" y="1775175"/>
                </a:moveTo>
                <a:cubicBezTo>
                  <a:pt x="241220" y="1775175"/>
                  <a:pt x="244139" y="1775965"/>
                  <a:pt x="246706" y="1777442"/>
                </a:cubicBezTo>
                <a:cubicBezTo>
                  <a:pt x="254786" y="1782115"/>
                  <a:pt x="257565" y="1792485"/>
                  <a:pt x="252903" y="1800569"/>
                </a:cubicBezTo>
                <a:cubicBezTo>
                  <a:pt x="249886" y="1805791"/>
                  <a:pt x="244265" y="1809034"/>
                  <a:pt x="238232" y="1809034"/>
                </a:cubicBezTo>
                <a:cubicBezTo>
                  <a:pt x="235279" y="1809034"/>
                  <a:pt x="232356" y="1808246"/>
                  <a:pt x="229790" y="1806768"/>
                </a:cubicBezTo>
                <a:cubicBezTo>
                  <a:pt x="221706" y="1802095"/>
                  <a:pt x="218931" y="1791725"/>
                  <a:pt x="223593" y="1783648"/>
                </a:cubicBezTo>
                <a:cubicBezTo>
                  <a:pt x="226609" y="1778420"/>
                  <a:pt x="232231" y="1775175"/>
                  <a:pt x="238267" y="1775175"/>
                </a:cubicBezTo>
                <a:close/>
                <a:moveTo>
                  <a:pt x="2730820" y="1759643"/>
                </a:moveTo>
                <a:cubicBezTo>
                  <a:pt x="2729031" y="1759643"/>
                  <a:pt x="2727249" y="1760075"/>
                  <a:pt x="2725634" y="1760934"/>
                </a:cubicBezTo>
                <a:cubicBezTo>
                  <a:pt x="2723448" y="1762091"/>
                  <a:pt x="2721209" y="1763152"/>
                  <a:pt x="2718915" y="1764106"/>
                </a:cubicBezTo>
                <a:cubicBezTo>
                  <a:pt x="2716073" y="1765292"/>
                  <a:pt x="2713851" y="1767607"/>
                  <a:pt x="2712788" y="1770502"/>
                </a:cubicBezTo>
                <a:cubicBezTo>
                  <a:pt x="2711724" y="1773389"/>
                  <a:pt x="2711912" y="1776591"/>
                  <a:pt x="2713308" y="1779339"/>
                </a:cubicBezTo>
                <a:lnTo>
                  <a:pt x="2713307" y="1779339"/>
                </a:lnTo>
                <a:cubicBezTo>
                  <a:pt x="2714426" y="1781535"/>
                  <a:pt x="2715434" y="1783779"/>
                  <a:pt x="2716341" y="1786089"/>
                </a:cubicBezTo>
                <a:cubicBezTo>
                  <a:pt x="2717488" y="1788989"/>
                  <a:pt x="2719804" y="1791277"/>
                  <a:pt x="2722725" y="1792387"/>
                </a:cubicBezTo>
                <a:cubicBezTo>
                  <a:pt x="2723988" y="1792861"/>
                  <a:pt x="2725316" y="1793098"/>
                  <a:pt x="2726641" y="1793098"/>
                </a:cubicBezTo>
                <a:cubicBezTo>
                  <a:pt x="2728375" y="1793098"/>
                  <a:pt x="2730101" y="1792693"/>
                  <a:pt x="2731677" y="1791892"/>
                </a:cubicBezTo>
                <a:cubicBezTo>
                  <a:pt x="2733933" y="1790733"/>
                  <a:pt x="2736245" y="1789688"/>
                  <a:pt x="2738613" y="1788752"/>
                </a:cubicBezTo>
                <a:cubicBezTo>
                  <a:pt x="2741549" y="1787588"/>
                  <a:pt x="2743848" y="1785223"/>
                  <a:pt x="2744932" y="1782254"/>
                </a:cubicBezTo>
                <a:cubicBezTo>
                  <a:pt x="2746017" y="1779290"/>
                  <a:pt x="2745780" y="1776005"/>
                  <a:pt x="2744284" y="1773223"/>
                </a:cubicBezTo>
                <a:cubicBezTo>
                  <a:pt x="2743091" y="1770999"/>
                  <a:pt x="2741996" y="1768716"/>
                  <a:pt x="2741013" y="1766395"/>
                </a:cubicBezTo>
                <a:cubicBezTo>
                  <a:pt x="2739803" y="1763534"/>
                  <a:pt x="2737449" y="1761317"/>
                  <a:pt x="2734527" y="1760278"/>
                </a:cubicBezTo>
                <a:cubicBezTo>
                  <a:pt x="2733323" y="1759853"/>
                  <a:pt x="2732071" y="1759643"/>
                  <a:pt x="2730820" y="1759643"/>
                </a:cubicBezTo>
                <a:close/>
                <a:moveTo>
                  <a:pt x="742456" y="1753456"/>
                </a:moveTo>
                <a:cubicBezTo>
                  <a:pt x="740991" y="1753456"/>
                  <a:pt x="739502" y="1753750"/>
                  <a:pt x="738072" y="1754370"/>
                </a:cubicBezTo>
                <a:cubicBezTo>
                  <a:pt x="737281" y="1754712"/>
                  <a:pt x="736479" y="1755033"/>
                  <a:pt x="735674" y="1755339"/>
                </a:cubicBezTo>
                <a:cubicBezTo>
                  <a:pt x="732810" y="1756455"/>
                  <a:pt x="730537" y="1758709"/>
                  <a:pt x="729397" y="1761560"/>
                </a:cubicBezTo>
                <a:cubicBezTo>
                  <a:pt x="728260" y="1764421"/>
                  <a:pt x="728361" y="1767621"/>
                  <a:pt x="729676" y="1770397"/>
                </a:cubicBezTo>
                <a:cubicBezTo>
                  <a:pt x="730220" y="1771547"/>
                  <a:pt x="730736" y="1772712"/>
                  <a:pt x="731228" y="1773892"/>
                </a:cubicBezTo>
                <a:cubicBezTo>
                  <a:pt x="732434" y="1776792"/>
                  <a:pt x="734816" y="1779046"/>
                  <a:pt x="737780" y="1780085"/>
                </a:cubicBezTo>
                <a:cubicBezTo>
                  <a:pt x="738969" y="1780503"/>
                  <a:pt x="740211" y="1780705"/>
                  <a:pt x="741446" y="1780705"/>
                </a:cubicBezTo>
                <a:cubicBezTo>
                  <a:pt x="743287" y="1780705"/>
                  <a:pt x="745114" y="1780246"/>
                  <a:pt x="746763" y="1779346"/>
                </a:cubicBezTo>
                <a:cubicBezTo>
                  <a:pt x="747555" y="1778914"/>
                  <a:pt x="748354" y="1778489"/>
                  <a:pt x="749162" y="1778091"/>
                </a:cubicBezTo>
                <a:cubicBezTo>
                  <a:pt x="751805" y="1776772"/>
                  <a:pt x="753814" y="1774456"/>
                  <a:pt x="754738" y="1771652"/>
                </a:cubicBezTo>
                <a:cubicBezTo>
                  <a:pt x="755666" y="1768850"/>
                  <a:pt x="755432" y="1765795"/>
                  <a:pt x="754093" y="1763158"/>
                </a:cubicBezTo>
                <a:cubicBezTo>
                  <a:pt x="753549" y="1762091"/>
                  <a:pt x="753026" y="1761016"/>
                  <a:pt x="752530" y="1759929"/>
                </a:cubicBezTo>
                <a:cubicBezTo>
                  <a:pt x="750671" y="1755869"/>
                  <a:pt x="746661" y="1753456"/>
                  <a:pt x="742456" y="1753456"/>
                </a:cubicBezTo>
                <a:close/>
                <a:moveTo>
                  <a:pt x="2307161" y="1752522"/>
                </a:moveTo>
                <a:cubicBezTo>
                  <a:pt x="2305515" y="1752522"/>
                  <a:pt x="2303873" y="1752884"/>
                  <a:pt x="2302362" y="1753616"/>
                </a:cubicBezTo>
                <a:cubicBezTo>
                  <a:pt x="2302359" y="1753616"/>
                  <a:pt x="2301358" y="1754092"/>
                  <a:pt x="2301358" y="1754092"/>
                </a:cubicBezTo>
                <a:cubicBezTo>
                  <a:pt x="2298673" y="1755326"/>
                  <a:pt x="2296591" y="1757586"/>
                  <a:pt x="2295583" y="1760368"/>
                </a:cubicBezTo>
                <a:cubicBezTo>
                  <a:pt x="2294572" y="1763145"/>
                  <a:pt x="2294715" y="1766213"/>
                  <a:pt x="2295981" y="1768884"/>
                </a:cubicBezTo>
                <a:lnTo>
                  <a:pt x="2296452" y="1769909"/>
                </a:lnTo>
                <a:cubicBezTo>
                  <a:pt x="2297683" y="1772615"/>
                  <a:pt x="2299953" y="1774716"/>
                  <a:pt x="2302746" y="1775734"/>
                </a:cubicBezTo>
                <a:cubicBezTo>
                  <a:pt x="2303970" y="1776173"/>
                  <a:pt x="2305250" y="1776395"/>
                  <a:pt x="2306530" y="1776395"/>
                </a:cubicBezTo>
                <a:cubicBezTo>
                  <a:pt x="2308169" y="1776395"/>
                  <a:pt x="2309800" y="1776034"/>
                  <a:pt x="2311307" y="1775314"/>
                </a:cubicBezTo>
                <a:lnTo>
                  <a:pt x="2312283" y="1774861"/>
                </a:lnTo>
                <a:lnTo>
                  <a:pt x="2312284" y="1774861"/>
                </a:lnTo>
                <a:cubicBezTo>
                  <a:pt x="2315014" y="1773626"/>
                  <a:pt x="2317127" y="1771339"/>
                  <a:pt x="2318142" y="1768514"/>
                </a:cubicBezTo>
                <a:cubicBezTo>
                  <a:pt x="2319153" y="1765690"/>
                  <a:pt x="2318979" y="1762579"/>
                  <a:pt x="2317654" y="1759887"/>
                </a:cubicBezTo>
                <a:lnTo>
                  <a:pt x="2317232" y="1758994"/>
                </a:lnTo>
                <a:cubicBezTo>
                  <a:pt x="2315997" y="1756288"/>
                  <a:pt x="2313724" y="1754196"/>
                  <a:pt x="2310927" y="1753184"/>
                </a:cubicBezTo>
                <a:cubicBezTo>
                  <a:pt x="2309706" y="1752738"/>
                  <a:pt x="2308434" y="1752522"/>
                  <a:pt x="2307161" y="1752522"/>
                </a:cubicBezTo>
                <a:close/>
                <a:moveTo>
                  <a:pt x="2604349" y="1715765"/>
                </a:moveTo>
                <a:cubicBezTo>
                  <a:pt x="2602619" y="1715765"/>
                  <a:pt x="2600897" y="1716171"/>
                  <a:pt x="2599324" y="1716972"/>
                </a:cubicBezTo>
                <a:cubicBezTo>
                  <a:pt x="2597838" y="1717726"/>
                  <a:pt x="2596332" y="1718436"/>
                  <a:pt x="2594808" y="1719100"/>
                </a:cubicBezTo>
                <a:cubicBezTo>
                  <a:pt x="2592029" y="1720307"/>
                  <a:pt x="2589867" y="1722607"/>
                  <a:pt x="2588828" y="1725454"/>
                </a:cubicBezTo>
                <a:cubicBezTo>
                  <a:pt x="2587788" y="1728298"/>
                  <a:pt x="2587963" y="1731450"/>
                  <a:pt x="2589309" y="1734164"/>
                </a:cubicBezTo>
                <a:lnTo>
                  <a:pt x="2589308" y="1734165"/>
                </a:lnTo>
                <a:cubicBezTo>
                  <a:pt x="2590047" y="1735658"/>
                  <a:pt x="2590735" y="1737164"/>
                  <a:pt x="2591379" y="1738706"/>
                </a:cubicBezTo>
                <a:cubicBezTo>
                  <a:pt x="2592568" y="1741530"/>
                  <a:pt x="2594874" y="1743735"/>
                  <a:pt x="2597747" y="1744802"/>
                </a:cubicBezTo>
                <a:cubicBezTo>
                  <a:pt x="2598988" y="1745254"/>
                  <a:pt x="2600290" y="1745485"/>
                  <a:pt x="2601587" y="1745485"/>
                </a:cubicBezTo>
                <a:cubicBezTo>
                  <a:pt x="2603292" y="1745485"/>
                  <a:pt x="2604990" y="1745093"/>
                  <a:pt x="2606545" y="1744312"/>
                </a:cubicBezTo>
                <a:cubicBezTo>
                  <a:pt x="2608041" y="1743560"/>
                  <a:pt x="2609562" y="1742862"/>
                  <a:pt x="2611110" y="1742206"/>
                </a:cubicBezTo>
                <a:cubicBezTo>
                  <a:pt x="2613945" y="1741013"/>
                  <a:pt x="2616153" y="1738684"/>
                  <a:pt x="2617206" y="1735796"/>
                </a:cubicBezTo>
                <a:cubicBezTo>
                  <a:pt x="2618259" y="1732902"/>
                  <a:pt x="2618060" y="1729702"/>
                  <a:pt x="2616655" y="1726960"/>
                </a:cubicBezTo>
                <a:cubicBezTo>
                  <a:pt x="2615888" y="1725461"/>
                  <a:pt x="2615166" y="1723946"/>
                  <a:pt x="2614493" y="1722406"/>
                </a:cubicBezTo>
                <a:cubicBezTo>
                  <a:pt x="2613276" y="1719609"/>
                  <a:pt x="2610954" y="1717439"/>
                  <a:pt x="2608083" y="1716415"/>
                </a:cubicBezTo>
                <a:cubicBezTo>
                  <a:pt x="2606874" y="1715983"/>
                  <a:pt x="2605607" y="1715765"/>
                  <a:pt x="2604349" y="1715765"/>
                </a:cubicBezTo>
                <a:close/>
                <a:moveTo>
                  <a:pt x="614834" y="1691866"/>
                </a:moveTo>
                <a:cubicBezTo>
                  <a:pt x="613150" y="1691866"/>
                  <a:pt x="611469" y="1692249"/>
                  <a:pt x="609924" y="1693016"/>
                </a:cubicBezTo>
                <a:cubicBezTo>
                  <a:pt x="605478" y="1695214"/>
                  <a:pt x="600760" y="1696929"/>
                  <a:pt x="595906" y="1698114"/>
                </a:cubicBezTo>
                <a:cubicBezTo>
                  <a:pt x="592268" y="1699001"/>
                  <a:pt x="589329" y="1701665"/>
                  <a:pt x="588084" y="1705193"/>
                </a:cubicBezTo>
                <a:cubicBezTo>
                  <a:pt x="586843" y="1708729"/>
                  <a:pt x="587471" y="1712642"/>
                  <a:pt x="589751" y="1715614"/>
                </a:cubicBezTo>
                <a:cubicBezTo>
                  <a:pt x="594057" y="1721221"/>
                  <a:pt x="597472" y="1727442"/>
                  <a:pt x="599895" y="1734096"/>
                </a:cubicBezTo>
                <a:cubicBezTo>
                  <a:pt x="601064" y="1737305"/>
                  <a:pt x="603647" y="1739794"/>
                  <a:pt x="606894" y="1740841"/>
                </a:cubicBezTo>
                <a:cubicBezTo>
                  <a:pt x="608007" y="1741202"/>
                  <a:pt x="609154" y="1741378"/>
                  <a:pt x="610298" y="1741378"/>
                </a:cubicBezTo>
                <a:cubicBezTo>
                  <a:pt x="612488" y="1741378"/>
                  <a:pt x="614660" y="1740729"/>
                  <a:pt x="616516" y="1739467"/>
                </a:cubicBezTo>
                <a:cubicBezTo>
                  <a:pt x="620003" y="1737101"/>
                  <a:pt x="623727" y="1734995"/>
                  <a:pt x="627588" y="1733225"/>
                </a:cubicBezTo>
                <a:cubicBezTo>
                  <a:pt x="630370" y="1731940"/>
                  <a:pt x="632498" y="1729562"/>
                  <a:pt x="633460" y="1726647"/>
                </a:cubicBezTo>
                <a:cubicBezTo>
                  <a:pt x="634427" y="1723740"/>
                  <a:pt x="634140" y="1720565"/>
                  <a:pt x="632675" y="1717874"/>
                </a:cubicBezTo>
                <a:cubicBezTo>
                  <a:pt x="629603" y="1712237"/>
                  <a:pt x="627197" y="1706241"/>
                  <a:pt x="625519" y="1700039"/>
                </a:cubicBezTo>
                <a:cubicBezTo>
                  <a:pt x="624654" y="1696846"/>
                  <a:pt x="622402" y="1694201"/>
                  <a:pt x="619382" y="1692842"/>
                </a:cubicBezTo>
                <a:cubicBezTo>
                  <a:pt x="617935" y="1692186"/>
                  <a:pt x="616383" y="1691866"/>
                  <a:pt x="614834" y="1691866"/>
                </a:cubicBezTo>
                <a:close/>
                <a:moveTo>
                  <a:pt x="3109458" y="1678153"/>
                </a:moveTo>
                <a:cubicBezTo>
                  <a:pt x="3113580" y="1678153"/>
                  <a:pt x="3117664" y="1679255"/>
                  <a:pt x="3121266" y="1681327"/>
                </a:cubicBezTo>
                <a:lnTo>
                  <a:pt x="3132275" y="1695680"/>
                </a:lnTo>
                <a:lnTo>
                  <a:pt x="3129911" y="1713631"/>
                </a:lnTo>
                <a:cubicBezTo>
                  <a:pt x="3125705" y="1720920"/>
                  <a:pt x="3117849" y="1725454"/>
                  <a:pt x="3109416" y="1725454"/>
                </a:cubicBezTo>
                <a:cubicBezTo>
                  <a:pt x="3105291" y="1725454"/>
                  <a:pt x="3101208" y="1724351"/>
                  <a:pt x="3097605" y="1722281"/>
                </a:cubicBezTo>
                <a:cubicBezTo>
                  <a:pt x="3092145" y="1719128"/>
                  <a:pt x="3088232" y="1714022"/>
                  <a:pt x="3086596" y="1707928"/>
                </a:cubicBezTo>
                <a:cubicBezTo>
                  <a:pt x="3084964" y="1701825"/>
                  <a:pt x="3085801" y="1695449"/>
                  <a:pt x="3088961" y="1689981"/>
                </a:cubicBezTo>
                <a:cubicBezTo>
                  <a:pt x="3093169" y="1682688"/>
                  <a:pt x="3101026" y="1678153"/>
                  <a:pt x="3109458" y="1678153"/>
                </a:cubicBezTo>
                <a:close/>
                <a:moveTo>
                  <a:pt x="2478547" y="1671501"/>
                </a:moveTo>
                <a:cubicBezTo>
                  <a:pt x="2476852" y="1671501"/>
                  <a:pt x="2475161" y="1671892"/>
                  <a:pt x="2473613" y="1672660"/>
                </a:cubicBezTo>
                <a:cubicBezTo>
                  <a:pt x="2472751" y="1673091"/>
                  <a:pt x="2471879" y="1673503"/>
                  <a:pt x="2471001" y="1673900"/>
                </a:cubicBezTo>
                <a:cubicBezTo>
                  <a:pt x="2468281" y="1675135"/>
                  <a:pt x="2466174" y="1677415"/>
                  <a:pt x="2465163" y="1680226"/>
                </a:cubicBezTo>
                <a:cubicBezTo>
                  <a:pt x="2464152" y="1683037"/>
                  <a:pt x="2464319" y="1686140"/>
                  <a:pt x="2465627" y="1688825"/>
                </a:cubicBezTo>
                <a:lnTo>
                  <a:pt x="2465627" y="1688824"/>
                </a:lnTo>
                <a:cubicBezTo>
                  <a:pt x="2466091" y="1689780"/>
                  <a:pt x="2466537" y="1690743"/>
                  <a:pt x="2466959" y="1691712"/>
                </a:cubicBezTo>
                <a:cubicBezTo>
                  <a:pt x="2468169" y="1694473"/>
                  <a:pt x="2470457" y="1696629"/>
                  <a:pt x="2473292" y="1697669"/>
                </a:cubicBezTo>
                <a:cubicBezTo>
                  <a:pt x="2474523" y="1698122"/>
                  <a:pt x="2475817" y="1698345"/>
                  <a:pt x="2477104" y="1698345"/>
                </a:cubicBezTo>
                <a:cubicBezTo>
                  <a:pt x="2478774" y="1698345"/>
                  <a:pt x="2480441" y="1697969"/>
                  <a:pt x="2481972" y="1697215"/>
                </a:cubicBezTo>
                <a:cubicBezTo>
                  <a:pt x="2482833" y="1696796"/>
                  <a:pt x="2483705" y="1696392"/>
                  <a:pt x="2484580" y="1696009"/>
                </a:cubicBezTo>
                <a:cubicBezTo>
                  <a:pt x="2487359" y="1694789"/>
                  <a:pt x="2489510" y="1692479"/>
                  <a:pt x="2490540" y="1689620"/>
                </a:cubicBezTo>
                <a:cubicBezTo>
                  <a:pt x="2491568" y="1686768"/>
                  <a:pt x="2491377" y="1683615"/>
                  <a:pt x="2490013" y="1680902"/>
                </a:cubicBezTo>
                <a:cubicBezTo>
                  <a:pt x="2489535" y="1679946"/>
                  <a:pt x="2489072" y="1678977"/>
                  <a:pt x="2488632" y="1678002"/>
                </a:cubicBezTo>
                <a:cubicBezTo>
                  <a:pt x="2487391" y="1675267"/>
                  <a:pt x="2485089" y="1673147"/>
                  <a:pt x="2482257" y="1672142"/>
                </a:cubicBezTo>
                <a:cubicBezTo>
                  <a:pt x="2481054" y="1671711"/>
                  <a:pt x="2479799" y="1671501"/>
                  <a:pt x="2478547" y="1671501"/>
                </a:cubicBezTo>
                <a:close/>
                <a:moveTo>
                  <a:pt x="2916503" y="1665670"/>
                </a:moveTo>
                <a:cubicBezTo>
                  <a:pt x="2913867" y="1665670"/>
                  <a:pt x="2911280" y="1666610"/>
                  <a:pt x="2909236" y="1668389"/>
                </a:cubicBezTo>
                <a:cubicBezTo>
                  <a:pt x="2902659" y="1674110"/>
                  <a:pt x="2895210" y="1678642"/>
                  <a:pt x="2887106" y="1681864"/>
                </a:cubicBezTo>
                <a:cubicBezTo>
                  <a:pt x="2884139" y="1683042"/>
                  <a:pt x="2881826" y="1685443"/>
                  <a:pt x="2880759" y="1688449"/>
                </a:cubicBezTo>
                <a:cubicBezTo>
                  <a:pt x="2879692" y="1691454"/>
                  <a:pt x="2879971" y="1694774"/>
                  <a:pt x="2881530" y="1697558"/>
                </a:cubicBezTo>
                <a:lnTo>
                  <a:pt x="2881530" y="1697557"/>
                </a:lnTo>
                <a:cubicBezTo>
                  <a:pt x="2884599" y="1703038"/>
                  <a:pt x="2887019" y="1708904"/>
                  <a:pt x="2888720" y="1714978"/>
                </a:cubicBezTo>
                <a:cubicBezTo>
                  <a:pt x="2889641" y="1718257"/>
                  <a:pt x="2892008" y="1720929"/>
                  <a:pt x="2895151" y="1722225"/>
                </a:cubicBezTo>
                <a:cubicBezTo>
                  <a:pt x="2896511" y="1722782"/>
                  <a:pt x="2897948" y="1723062"/>
                  <a:pt x="2899381" y="1723062"/>
                </a:cubicBezTo>
                <a:cubicBezTo>
                  <a:pt x="2901261" y="1723062"/>
                  <a:pt x="2903137" y="1722581"/>
                  <a:pt x="2904817" y="1721639"/>
                </a:cubicBezTo>
                <a:cubicBezTo>
                  <a:pt x="2913082" y="1716981"/>
                  <a:pt x="2922072" y="1714127"/>
                  <a:pt x="2931540" y="1713165"/>
                </a:cubicBezTo>
                <a:cubicBezTo>
                  <a:pt x="2935637" y="1712747"/>
                  <a:pt x="2939163" y="1710097"/>
                  <a:pt x="2940697" y="1706268"/>
                </a:cubicBezTo>
                <a:cubicBezTo>
                  <a:pt x="2942228" y="1702445"/>
                  <a:pt x="2941510" y="1698088"/>
                  <a:pt x="2938835" y="1694962"/>
                </a:cubicBezTo>
                <a:cubicBezTo>
                  <a:pt x="2933455" y="1688664"/>
                  <a:pt x="2929504" y="1681453"/>
                  <a:pt x="2927094" y="1673523"/>
                </a:cubicBezTo>
                <a:cubicBezTo>
                  <a:pt x="2926006" y="1669931"/>
                  <a:pt x="2923171" y="1667134"/>
                  <a:pt x="2919562" y="1666102"/>
                </a:cubicBezTo>
                <a:cubicBezTo>
                  <a:pt x="2918554" y="1665808"/>
                  <a:pt x="2917525" y="1665670"/>
                  <a:pt x="2916503" y="1665670"/>
                </a:cubicBezTo>
                <a:close/>
                <a:moveTo>
                  <a:pt x="409217" y="1664204"/>
                </a:moveTo>
                <a:cubicBezTo>
                  <a:pt x="417629" y="1664204"/>
                  <a:pt x="425946" y="1666444"/>
                  <a:pt x="433269" y="1670670"/>
                </a:cubicBezTo>
                <a:cubicBezTo>
                  <a:pt x="456278" y="1683957"/>
                  <a:pt x="464190" y="1713486"/>
                  <a:pt x="450907" y="1736495"/>
                </a:cubicBezTo>
                <a:cubicBezTo>
                  <a:pt x="442326" y="1751364"/>
                  <a:pt x="426322" y="1760598"/>
                  <a:pt x="409138" y="1760598"/>
                </a:cubicBezTo>
                <a:cubicBezTo>
                  <a:pt x="400727" y="1760598"/>
                  <a:pt x="392406" y="1758360"/>
                  <a:pt x="385083" y="1754133"/>
                </a:cubicBezTo>
                <a:lnTo>
                  <a:pt x="385082" y="1754133"/>
                </a:lnTo>
                <a:cubicBezTo>
                  <a:pt x="362074" y="1740846"/>
                  <a:pt x="354161" y="1711317"/>
                  <a:pt x="367444" y="1688301"/>
                </a:cubicBezTo>
                <a:cubicBezTo>
                  <a:pt x="376023" y="1673439"/>
                  <a:pt x="392029" y="1664204"/>
                  <a:pt x="409217" y="1664204"/>
                </a:cubicBezTo>
                <a:close/>
                <a:moveTo>
                  <a:pt x="283877" y="1646839"/>
                </a:moveTo>
                <a:cubicBezTo>
                  <a:pt x="287361" y="1646839"/>
                  <a:pt x="290799" y="1647766"/>
                  <a:pt x="293823" y="1649516"/>
                </a:cubicBezTo>
                <a:cubicBezTo>
                  <a:pt x="298436" y="1652181"/>
                  <a:pt x="301731" y="1656477"/>
                  <a:pt x="303113" y="1661639"/>
                </a:cubicBezTo>
                <a:cubicBezTo>
                  <a:pt x="304493" y="1666792"/>
                  <a:pt x="303793" y="1672162"/>
                  <a:pt x="301135" y="1676773"/>
                </a:cubicBezTo>
                <a:cubicBezTo>
                  <a:pt x="297581" y="1682925"/>
                  <a:pt x="290956" y="1686746"/>
                  <a:pt x="283842" y="1686746"/>
                </a:cubicBezTo>
                <a:cubicBezTo>
                  <a:pt x="280358" y="1686746"/>
                  <a:pt x="276919" y="1685819"/>
                  <a:pt x="273896" y="1684069"/>
                </a:cubicBezTo>
                <a:cubicBezTo>
                  <a:pt x="264363" y="1678565"/>
                  <a:pt x="261088" y="1666346"/>
                  <a:pt x="266584" y="1656819"/>
                </a:cubicBezTo>
                <a:cubicBezTo>
                  <a:pt x="270137" y="1650667"/>
                  <a:pt x="276763" y="1646839"/>
                  <a:pt x="283877" y="1646839"/>
                </a:cubicBezTo>
                <a:close/>
                <a:moveTo>
                  <a:pt x="2777897" y="1633463"/>
                </a:moveTo>
                <a:cubicBezTo>
                  <a:pt x="2776029" y="1633463"/>
                  <a:pt x="2774166" y="1633937"/>
                  <a:pt x="2772499" y="1634863"/>
                </a:cubicBezTo>
                <a:cubicBezTo>
                  <a:pt x="2769988" y="1636265"/>
                  <a:pt x="2767383" y="1637542"/>
                  <a:pt x="2764761" y="1638650"/>
                </a:cubicBezTo>
                <a:cubicBezTo>
                  <a:pt x="2761940" y="1639850"/>
                  <a:pt x="2759736" y="1642159"/>
                  <a:pt x="2758682" y="1645038"/>
                </a:cubicBezTo>
                <a:cubicBezTo>
                  <a:pt x="2757629" y="1647920"/>
                  <a:pt x="2757818" y="1651107"/>
                  <a:pt x="2759199" y="1653840"/>
                </a:cubicBezTo>
                <a:cubicBezTo>
                  <a:pt x="2760273" y="1655968"/>
                  <a:pt x="2761256" y="1658130"/>
                  <a:pt x="2762142" y="1660341"/>
                </a:cubicBezTo>
                <a:cubicBezTo>
                  <a:pt x="2763296" y="1663228"/>
                  <a:pt x="2765609" y="1665495"/>
                  <a:pt x="2768517" y="1666590"/>
                </a:cubicBezTo>
                <a:cubicBezTo>
                  <a:pt x="2769779" y="1667064"/>
                  <a:pt x="2771101" y="1667301"/>
                  <a:pt x="2772419" y="1667301"/>
                </a:cubicBezTo>
                <a:cubicBezTo>
                  <a:pt x="2774145" y="1667301"/>
                  <a:pt x="2775864" y="1666897"/>
                  <a:pt x="2777433" y="1666102"/>
                </a:cubicBezTo>
                <a:cubicBezTo>
                  <a:pt x="2780032" y="1664783"/>
                  <a:pt x="2782727" y="1663590"/>
                  <a:pt x="2785451" y="1662572"/>
                </a:cubicBezTo>
                <a:cubicBezTo>
                  <a:pt x="2788436" y="1661450"/>
                  <a:pt x="2790797" y="1659092"/>
                  <a:pt x="2791916" y="1656100"/>
                </a:cubicBezTo>
                <a:cubicBezTo>
                  <a:pt x="2793039" y="1653115"/>
                  <a:pt x="2792820" y="1649789"/>
                  <a:pt x="2791309" y="1646978"/>
                </a:cubicBezTo>
                <a:cubicBezTo>
                  <a:pt x="2790137" y="1644789"/>
                  <a:pt x="2789067" y="1642535"/>
                  <a:pt x="2788105" y="1640242"/>
                </a:cubicBezTo>
                <a:cubicBezTo>
                  <a:pt x="2786884" y="1637341"/>
                  <a:pt x="2784485" y="1635094"/>
                  <a:pt x="2781507" y="1634062"/>
                </a:cubicBezTo>
                <a:cubicBezTo>
                  <a:pt x="2780332" y="1633657"/>
                  <a:pt x="2779112" y="1633463"/>
                  <a:pt x="2777897" y="1633463"/>
                </a:cubicBezTo>
                <a:close/>
                <a:moveTo>
                  <a:pt x="2352770" y="1627211"/>
                </a:moveTo>
                <a:cubicBezTo>
                  <a:pt x="2351120" y="1627211"/>
                  <a:pt x="2349475" y="1627581"/>
                  <a:pt x="2347958" y="1628313"/>
                </a:cubicBezTo>
                <a:lnTo>
                  <a:pt x="2346967" y="1628774"/>
                </a:lnTo>
                <a:cubicBezTo>
                  <a:pt x="2344293" y="1630009"/>
                  <a:pt x="2342218" y="1632247"/>
                  <a:pt x="2341203" y="1635016"/>
                </a:cubicBezTo>
                <a:cubicBezTo>
                  <a:pt x="2340188" y="1637777"/>
                  <a:pt x="2340318" y="1640833"/>
                  <a:pt x="2341559" y="1643498"/>
                </a:cubicBezTo>
                <a:lnTo>
                  <a:pt x="2342061" y="1644592"/>
                </a:lnTo>
                <a:cubicBezTo>
                  <a:pt x="2343281" y="1647271"/>
                  <a:pt x="2345517" y="1649355"/>
                  <a:pt x="2348279" y="1650388"/>
                </a:cubicBezTo>
                <a:cubicBezTo>
                  <a:pt x="2349523" y="1650848"/>
                  <a:pt x="2350831" y="1651078"/>
                  <a:pt x="2352139" y="1651078"/>
                </a:cubicBezTo>
                <a:cubicBezTo>
                  <a:pt x="2353722" y="1651078"/>
                  <a:pt x="2355302" y="1650744"/>
                  <a:pt x="2356766" y="1650066"/>
                </a:cubicBezTo>
                <a:lnTo>
                  <a:pt x="2356767" y="1650067"/>
                </a:lnTo>
                <a:cubicBezTo>
                  <a:pt x="2359508" y="1648867"/>
                  <a:pt x="2362147" y="1646378"/>
                  <a:pt x="2363193" y="1643574"/>
                </a:cubicBezTo>
                <a:cubicBezTo>
                  <a:pt x="2364243" y="1640770"/>
                  <a:pt x="2364613" y="1637437"/>
                  <a:pt x="2363333" y="1634731"/>
                </a:cubicBezTo>
                <a:lnTo>
                  <a:pt x="2362841" y="1633684"/>
                </a:lnTo>
                <a:cubicBezTo>
                  <a:pt x="2361607" y="1630978"/>
                  <a:pt x="2359330" y="1628879"/>
                  <a:pt x="2356529" y="1627867"/>
                </a:cubicBezTo>
                <a:cubicBezTo>
                  <a:pt x="2355313" y="1627428"/>
                  <a:pt x="2354040" y="1627211"/>
                  <a:pt x="2352770" y="1627211"/>
                </a:cubicBezTo>
                <a:close/>
                <a:moveTo>
                  <a:pt x="785101" y="1616945"/>
                </a:moveTo>
                <a:cubicBezTo>
                  <a:pt x="783577" y="1616945"/>
                  <a:pt x="782057" y="1617259"/>
                  <a:pt x="780631" y="1617888"/>
                </a:cubicBezTo>
                <a:cubicBezTo>
                  <a:pt x="780557" y="1617922"/>
                  <a:pt x="780320" y="1618026"/>
                  <a:pt x="780244" y="1618062"/>
                </a:cubicBezTo>
                <a:cubicBezTo>
                  <a:pt x="777373" y="1619407"/>
                  <a:pt x="775131" y="1621961"/>
                  <a:pt x="774235" y="1624994"/>
                </a:cubicBezTo>
                <a:cubicBezTo>
                  <a:pt x="773339" y="1628035"/>
                  <a:pt x="773702" y="1631354"/>
                  <a:pt x="775382" y="1634039"/>
                </a:cubicBezTo>
                <a:lnTo>
                  <a:pt x="776139" y="1635268"/>
                </a:lnTo>
                <a:cubicBezTo>
                  <a:pt x="778207" y="1638671"/>
                  <a:pt x="781848" y="1640588"/>
                  <a:pt x="785607" y="1640588"/>
                </a:cubicBezTo>
                <a:cubicBezTo>
                  <a:pt x="787180" y="1640588"/>
                  <a:pt x="788777" y="1640253"/>
                  <a:pt x="790287" y="1639549"/>
                </a:cubicBezTo>
                <a:lnTo>
                  <a:pt x="796079" y="1625950"/>
                </a:lnTo>
                <a:lnTo>
                  <a:pt x="795626" y="1624584"/>
                </a:lnTo>
                <a:cubicBezTo>
                  <a:pt x="794656" y="1621605"/>
                  <a:pt x="792470" y="1619184"/>
                  <a:pt x="789614" y="1617908"/>
                </a:cubicBezTo>
                <a:cubicBezTo>
                  <a:pt x="788177" y="1617268"/>
                  <a:pt x="786639" y="1616945"/>
                  <a:pt x="785101" y="1616945"/>
                </a:cubicBezTo>
                <a:close/>
                <a:moveTo>
                  <a:pt x="3701933" y="1613667"/>
                </a:moveTo>
                <a:cubicBezTo>
                  <a:pt x="3705417" y="1613667"/>
                  <a:pt x="3708859" y="1614596"/>
                  <a:pt x="3711882" y="1616346"/>
                </a:cubicBezTo>
                <a:lnTo>
                  <a:pt x="3716753" y="1622688"/>
                </a:lnTo>
                <a:lnTo>
                  <a:pt x="3716753" y="1644998"/>
                </a:lnTo>
                <a:lnTo>
                  <a:pt x="3701905" y="1653569"/>
                </a:lnTo>
                <a:cubicBezTo>
                  <a:pt x="3698421" y="1653569"/>
                  <a:pt x="3694979" y="1652641"/>
                  <a:pt x="3691956" y="1650891"/>
                </a:cubicBezTo>
                <a:cubicBezTo>
                  <a:pt x="3687332" y="1648227"/>
                  <a:pt x="3684030" y="1643923"/>
                  <a:pt x="3682648" y="1638776"/>
                </a:cubicBezTo>
                <a:cubicBezTo>
                  <a:pt x="3681271" y="1633637"/>
                  <a:pt x="3681979" y="1628259"/>
                  <a:pt x="3684643" y="1623655"/>
                </a:cubicBezTo>
                <a:cubicBezTo>
                  <a:pt x="3688197" y="1617490"/>
                  <a:pt x="3694819" y="1613667"/>
                  <a:pt x="3701933" y="1613667"/>
                </a:cubicBezTo>
                <a:close/>
                <a:moveTo>
                  <a:pt x="1929701" y="1606742"/>
                </a:moveTo>
                <a:cubicBezTo>
                  <a:pt x="1927958" y="1606742"/>
                  <a:pt x="1926221" y="1607152"/>
                  <a:pt x="1924634" y="1607969"/>
                </a:cubicBezTo>
                <a:cubicBezTo>
                  <a:pt x="1923912" y="1608339"/>
                  <a:pt x="1923184" y="1608708"/>
                  <a:pt x="1922455" y="1609050"/>
                </a:cubicBezTo>
                <a:cubicBezTo>
                  <a:pt x="1919658" y="1610382"/>
                  <a:pt x="1917545" y="1612823"/>
                  <a:pt x="1916628" y="1615782"/>
                </a:cubicBezTo>
                <a:cubicBezTo>
                  <a:pt x="1915714" y="1618738"/>
                  <a:pt x="1916080" y="1621946"/>
                  <a:pt x="1917635" y="1624617"/>
                </a:cubicBezTo>
                <a:cubicBezTo>
                  <a:pt x="1918821" y="1626654"/>
                  <a:pt x="1919919" y="1628725"/>
                  <a:pt x="1920931" y="1630846"/>
                </a:cubicBezTo>
                <a:cubicBezTo>
                  <a:pt x="1922824" y="1634821"/>
                  <a:pt x="1926789" y="1637158"/>
                  <a:pt x="1930928" y="1637158"/>
                </a:cubicBezTo>
                <a:cubicBezTo>
                  <a:pt x="1932456" y="1637158"/>
                  <a:pt x="1934008" y="1636837"/>
                  <a:pt x="1935490" y="1636168"/>
                </a:cubicBezTo>
                <a:lnTo>
                  <a:pt x="1937055" y="1635483"/>
                </a:lnTo>
                <a:cubicBezTo>
                  <a:pt x="1939807" y="1634311"/>
                  <a:pt x="1941969" y="1632080"/>
                  <a:pt x="1943050" y="1629297"/>
                </a:cubicBezTo>
                <a:cubicBezTo>
                  <a:pt x="1944128" y="1626516"/>
                  <a:pt x="1944037" y="1623405"/>
                  <a:pt x="1942796" y="1620692"/>
                </a:cubicBezTo>
                <a:cubicBezTo>
                  <a:pt x="1941809" y="1618535"/>
                  <a:pt x="1940923" y="1616339"/>
                  <a:pt x="1940135" y="1614115"/>
                </a:cubicBezTo>
                <a:cubicBezTo>
                  <a:pt x="1939072" y="1611100"/>
                  <a:pt x="1936753" y="1608703"/>
                  <a:pt x="1933782" y="1607523"/>
                </a:cubicBezTo>
                <a:cubicBezTo>
                  <a:pt x="1932470" y="1607000"/>
                  <a:pt x="1931083" y="1606742"/>
                  <a:pt x="1929701" y="1606742"/>
                </a:cubicBezTo>
                <a:close/>
                <a:moveTo>
                  <a:pt x="2649965" y="1590457"/>
                </a:moveTo>
                <a:cubicBezTo>
                  <a:pt x="2648246" y="1590457"/>
                  <a:pt x="2646529" y="1590855"/>
                  <a:pt x="2644964" y="1591650"/>
                </a:cubicBezTo>
                <a:cubicBezTo>
                  <a:pt x="2643566" y="1592354"/>
                  <a:pt x="2642153" y="1593037"/>
                  <a:pt x="2640716" y="1593659"/>
                </a:cubicBezTo>
                <a:cubicBezTo>
                  <a:pt x="2637941" y="1594879"/>
                  <a:pt x="2635779" y="1597173"/>
                  <a:pt x="2634743" y="1600026"/>
                </a:cubicBezTo>
                <a:cubicBezTo>
                  <a:pt x="2633711" y="1602871"/>
                  <a:pt x="2633889" y="1606024"/>
                  <a:pt x="2635238" y="1608737"/>
                </a:cubicBezTo>
                <a:cubicBezTo>
                  <a:pt x="2635929" y="1610124"/>
                  <a:pt x="2636574" y="1611534"/>
                  <a:pt x="2637181" y="1612964"/>
                </a:cubicBezTo>
                <a:cubicBezTo>
                  <a:pt x="2638370" y="1615775"/>
                  <a:pt x="2640672" y="1617971"/>
                  <a:pt x="2643534" y="1619031"/>
                </a:cubicBezTo>
                <a:cubicBezTo>
                  <a:pt x="2644775" y="1619491"/>
                  <a:pt x="2646077" y="1619714"/>
                  <a:pt x="2647374" y="1619714"/>
                </a:cubicBezTo>
                <a:cubicBezTo>
                  <a:pt x="2649068" y="1619714"/>
                  <a:pt x="2650759" y="1619325"/>
                  <a:pt x="2652308" y="1618557"/>
                </a:cubicBezTo>
                <a:cubicBezTo>
                  <a:pt x="2653723" y="1617852"/>
                  <a:pt x="2655157" y="1617197"/>
                  <a:pt x="2656611" y="1616576"/>
                </a:cubicBezTo>
                <a:cubicBezTo>
                  <a:pt x="2659435" y="1615370"/>
                  <a:pt x="2661632" y="1613054"/>
                  <a:pt x="2662678" y="1610166"/>
                </a:cubicBezTo>
                <a:cubicBezTo>
                  <a:pt x="2663721" y="1607280"/>
                  <a:pt x="2663523" y="1604091"/>
                  <a:pt x="2662128" y="1601358"/>
                </a:cubicBezTo>
                <a:cubicBezTo>
                  <a:pt x="2661409" y="1599957"/>
                  <a:pt x="2660737" y="1598527"/>
                  <a:pt x="2660102" y="1597083"/>
                </a:cubicBezTo>
                <a:cubicBezTo>
                  <a:pt x="2658881" y="1594293"/>
                  <a:pt x="2656566" y="1592130"/>
                  <a:pt x="2653703" y="1591105"/>
                </a:cubicBezTo>
                <a:cubicBezTo>
                  <a:pt x="2652489" y="1590673"/>
                  <a:pt x="2651227" y="1590457"/>
                  <a:pt x="2649965" y="1590457"/>
                </a:cubicBezTo>
                <a:close/>
                <a:moveTo>
                  <a:pt x="3576613" y="1573432"/>
                </a:moveTo>
                <a:cubicBezTo>
                  <a:pt x="3579152" y="1573432"/>
                  <a:pt x="3581667" y="1574110"/>
                  <a:pt x="3583888" y="1575392"/>
                </a:cubicBezTo>
                <a:cubicBezTo>
                  <a:pt x="3587260" y="1577338"/>
                  <a:pt x="3589670" y="1580477"/>
                  <a:pt x="3590677" y="1584237"/>
                </a:cubicBezTo>
                <a:cubicBezTo>
                  <a:pt x="3591681" y="1587995"/>
                  <a:pt x="3591165" y="1591922"/>
                  <a:pt x="3589216" y="1595297"/>
                </a:cubicBezTo>
                <a:cubicBezTo>
                  <a:pt x="3586625" y="1599789"/>
                  <a:pt x="3581784" y="1602578"/>
                  <a:pt x="3576589" y="1602578"/>
                </a:cubicBezTo>
                <a:cubicBezTo>
                  <a:pt x="3574043" y="1602578"/>
                  <a:pt x="3571529" y="1601902"/>
                  <a:pt x="3569314" y="1600626"/>
                </a:cubicBezTo>
                <a:cubicBezTo>
                  <a:pt x="3562363" y="1596609"/>
                  <a:pt x="3559972" y="1587681"/>
                  <a:pt x="3563985" y="1580721"/>
                </a:cubicBezTo>
                <a:cubicBezTo>
                  <a:pt x="3566584" y="1576229"/>
                  <a:pt x="3571420" y="1573432"/>
                  <a:pt x="3576613" y="1573432"/>
                </a:cubicBezTo>
                <a:close/>
                <a:moveTo>
                  <a:pt x="3155057" y="1562929"/>
                </a:moveTo>
                <a:cubicBezTo>
                  <a:pt x="3157425" y="1562929"/>
                  <a:pt x="3159765" y="1563558"/>
                  <a:pt x="3161826" y="1564749"/>
                </a:cubicBezTo>
                <a:cubicBezTo>
                  <a:pt x="3164965" y="1566563"/>
                  <a:pt x="3167207" y="1569486"/>
                  <a:pt x="3168145" y="1572986"/>
                </a:cubicBezTo>
                <a:cubicBezTo>
                  <a:pt x="3169083" y="1576480"/>
                  <a:pt x="3168602" y="1580134"/>
                  <a:pt x="3166792" y="1583273"/>
                </a:cubicBezTo>
                <a:cubicBezTo>
                  <a:pt x="3164375" y="1587450"/>
                  <a:pt x="3159869" y="1590052"/>
                  <a:pt x="3155033" y="1590052"/>
                </a:cubicBezTo>
                <a:cubicBezTo>
                  <a:pt x="3152669" y="1590052"/>
                  <a:pt x="3150326" y="1589424"/>
                  <a:pt x="3148261" y="1588232"/>
                </a:cubicBezTo>
                <a:cubicBezTo>
                  <a:pt x="3145133" y="1586426"/>
                  <a:pt x="3142887" y="1583496"/>
                  <a:pt x="3141949" y="1579996"/>
                </a:cubicBezTo>
                <a:cubicBezTo>
                  <a:pt x="3141014" y="1576500"/>
                  <a:pt x="3141495" y="1572846"/>
                  <a:pt x="3143305" y="1569701"/>
                </a:cubicBezTo>
                <a:cubicBezTo>
                  <a:pt x="3145718" y="1565532"/>
                  <a:pt x="3150223" y="1562929"/>
                  <a:pt x="3155057" y="1562929"/>
                </a:cubicBezTo>
                <a:close/>
                <a:moveTo>
                  <a:pt x="1809493" y="1558227"/>
                </a:moveTo>
                <a:cubicBezTo>
                  <a:pt x="1807481" y="1558227"/>
                  <a:pt x="1805483" y="1558773"/>
                  <a:pt x="1803725" y="1559847"/>
                </a:cubicBezTo>
                <a:cubicBezTo>
                  <a:pt x="1801751" y="1561053"/>
                  <a:pt x="1799715" y="1562161"/>
                  <a:pt x="1797637" y="1563172"/>
                </a:cubicBezTo>
                <a:cubicBezTo>
                  <a:pt x="1794868" y="1564520"/>
                  <a:pt x="1792786" y="1566966"/>
                  <a:pt x="1791890" y="1569911"/>
                </a:cubicBezTo>
                <a:cubicBezTo>
                  <a:pt x="1790997" y="1572861"/>
                  <a:pt x="1791370" y="1576048"/>
                  <a:pt x="1792925" y="1578704"/>
                </a:cubicBezTo>
                <a:cubicBezTo>
                  <a:pt x="1794062" y="1580652"/>
                  <a:pt x="1795119" y="1582645"/>
                  <a:pt x="1796092" y="1584675"/>
                </a:cubicBezTo>
                <a:cubicBezTo>
                  <a:pt x="1797992" y="1588630"/>
                  <a:pt x="1801947" y="1590958"/>
                  <a:pt x="1806079" y="1590958"/>
                </a:cubicBezTo>
                <a:cubicBezTo>
                  <a:pt x="1807568" y="1590958"/>
                  <a:pt x="1809082" y="1590651"/>
                  <a:pt x="1810532" y="1590018"/>
                </a:cubicBezTo>
                <a:cubicBezTo>
                  <a:pt x="1812436" y="1589174"/>
                  <a:pt x="1814372" y="1588413"/>
                  <a:pt x="1816338" y="1587715"/>
                </a:cubicBezTo>
                <a:cubicBezTo>
                  <a:pt x="1819261" y="1586683"/>
                  <a:pt x="1821615" y="1584465"/>
                  <a:pt x="1822828" y="1581621"/>
                </a:cubicBezTo>
                <a:cubicBezTo>
                  <a:pt x="1824042" y="1578767"/>
                  <a:pt x="1824004" y="1575531"/>
                  <a:pt x="1822724" y="1572713"/>
                </a:cubicBezTo>
                <a:cubicBezTo>
                  <a:pt x="1821696" y="1570439"/>
                  <a:pt x="1820778" y="1568117"/>
                  <a:pt x="1819979" y="1565753"/>
                </a:cubicBezTo>
                <a:cubicBezTo>
                  <a:pt x="1818902" y="1562566"/>
                  <a:pt x="1816433" y="1560041"/>
                  <a:pt x="1813270" y="1558891"/>
                </a:cubicBezTo>
                <a:cubicBezTo>
                  <a:pt x="1812046" y="1558444"/>
                  <a:pt x="1810766" y="1558227"/>
                  <a:pt x="1809493" y="1558227"/>
                </a:cubicBezTo>
                <a:close/>
                <a:moveTo>
                  <a:pt x="454817" y="1552676"/>
                </a:moveTo>
                <a:cubicBezTo>
                  <a:pt x="460825" y="1552676"/>
                  <a:pt x="466761" y="1554272"/>
                  <a:pt x="471984" y="1557293"/>
                </a:cubicBezTo>
                <a:cubicBezTo>
                  <a:pt x="479949" y="1561890"/>
                  <a:pt x="485639" y="1569302"/>
                  <a:pt x="488018" y="1578181"/>
                </a:cubicBezTo>
                <a:cubicBezTo>
                  <a:pt x="490397" y="1587061"/>
                  <a:pt x="489177" y="1596328"/>
                  <a:pt x="484580" y="1604287"/>
                </a:cubicBezTo>
                <a:cubicBezTo>
                  <a:pt x="478453" y="1614902"/>
                  <a:pt x="467026" y="1621500"/>
                  <a:pt x="454757" y="1621500"/>
                </a:cubicBezTo>
                <a:cubicBezTo>
                  <a:pt x="448755" y="1621500"/>
                  <a:pt x="442817" y="1619903"/>
                  <a:pt x="437576" y="1616883"/>
                </a:cubicBezTo>
                <a:cubicBezTo>
                  <a:pt x="429625" y="1612286"/>
                  <a:pt x="423933" y="1604874"/>
                  <a:pt x="421555" y="1595994"/>
                </a:cubicBezTo>
                <a:cubicBezTo>
                  <a:pt x="419177" y="1587115"/>
                  <a:pt x="420397" y="1577847"/>
                  <a:pt x="424990" y="1569889"/>
                </a:cubicBezTo>
                <a:cubicBezTo>
                  <a:pt x="431121" y="1559273"/>
                  <a:pt x="442548" y="1552676"/>
                  <a:pt x="454817" y="1552676"/>
                </a:cubicBezTo>
                <a:close/>
                <a:moveTo>
                  <a:pt x="2524306" y="1546483"/>
                </a:moveTo>
                <a:cubicBezTo>
                  <a:pt x="2522611" y="1546483"/>
                  <a:pt x="2520920" y="1546874"/>
                  <a:pt x="2519372" y="1547641"/>
                </a:cubicBezTo>
                <a:cubicBezTo>
                  <a:pt x="2518503" y="1548073"/>
                  <a:pt x="2517629" y="1548485"/>
                  <a:pt x="2516749" y="1548889"/>
                </a:cubicBezTo>
                <a:lnTo>
                  <a:pt x="2510929" y="1555209"/>
                </a:lnTo>
                <a:lnTo>
                  <a:pt x="2511380" y="1563788"/>
                </a:lnTo>
                <a:cubicBezTo>
                  <a:pt x="2511752" y="1564554"/>
                  <a:pt x="2512111" y="1565335"/>
                  <a:pt x="2512457" y="1566116"/>
                </a:cubicBezTo>
                <a:cubicBezTo>
                  <a:pt x="2513671" y="1568864"/>
                  <a:pt x="2515945" y="1570999"/>
                  <a:pt x="2518762" y="1572038"/>
                </a:cubicBezTo>
                <a:cubicBezTo>
                  <a:pt x="2519997" y="1572492"/>
                  <a:pt x="2521294" y="1572714"/>
                  <a:pt x="2522584" y="1572714"/>
                </a:cubicBezTo>
                <a:cubicBezTo>
                  <a:pt x="2524234" y="1572714"/>
                  <a:pt x="2525879" y="1572344"/>
                  <a:pt x="2527393" y="1571619"/>
                </a:cubicBezTo>
                <a:cubicBezTo>
                  <a:pt x="2528278" y="1571187"/>
                  <a:pt x="2529168" y="1570775"/>
                  <a:pt x="2530064" y="1570379"/>
                </a:cubicBezTo>
                <a:cubicBezTo>
                  <a:pt x="2532829" y="1569157"/>
                  <a:pt x="2534974" y="1566863"/>
                  <a:pt x="2536002" y="1564017"/>
                </a:cubicBezTo>
                <a:cubicBezTo>
                  <a:pt x="2537031" y="1561178"/>
                  <a:pt x="2536853" y="1558041"/>
                  <a:pt x="2535511" y="1555335"/>
                </a:cubicBezTo>
                <a:cubicBezTo>
                  <a:pt x="2535117" y="1554539"/>
                  <a:pt x="2534740" y="1553744"/>
                  <a:pt x="2534370" y="1552943"/>
                </a:cubicBezTo>
                <a:cubicBezTo>
                  <a:pt x="2533122" y="1550215"/>
                  <a:pt x="2530824" y="1548115"/>
                  <a:pt x="2527996" y="1547119"/>
                </a:cubicBezTo>
                <a:cubicBezTo>
                  <a:pt x="2526799" y="1546694"/>
                  <a:pt x="2525551" y="1546483"/>
                  <a:pt x="2524306" y="1546483"/>
                </a:cubicBezTo>
                <a:close/>
                <a:moveTo>
                  <a:pt x="3451298" y="1531523"/>
                </a:moveTo>
                <a:cubicBezTo>
                  <a:pt x="3453192" y="1531523"/>
                  <a:pt x="3455068" y="1532033"/>
                  <a:pt x="3456728" y="1532980"/>
                </a:cubicBezTo>
                <a:cubicBezTo>
                  <a:pt x="3461907" y="1535979"/>
                  <a:pt x="3463696" y="1542641"/>
                  <a:pt x="3460700" y="1547829"/>
                </a:cubicBezTo>
                <a:cubicBezTo>
                  <a:pt x="3458765" y="1551191"/>
                  <a:pt x="3455156" y="1553269"/>
                  <a:pt x="3451278" y="1553269"/>
                </a:cubicBezTo>
                <a:cubicBezTo>
                  <a:pt x="3449381" y="1553269"/>
                  <a:pt x="3447505" y="1552761"/>
                  <a:pt x="3445845" y="1551812"/>
                </a:cubicBezTo>
                <a:cubicBezTo>
                  <a:pt x="3440664" y="1548813"/>
                  <a:pt x="3438875" y="1542153"/>
                  <a:pt x="3441870" y="1536963"/>
                </a:cubicBezTo>
                <a:lnTo>
                  <a:pt x="3441869" y="1536963"/>
                </a:lnTo>
                <a:cubicBezTo>
                  <a:pt x="3443808" y="1533608"/>
                  <a:pt x="3447420" y="1531523"/>
                  <a:pt x="3451298" y="1531523"/>
                </a:cubicBezTo>
                <a:close/>
                <a:moveTo>
                  <a:pt x="2097481" y="1525979"/>
                </a:moveTo>
                <a:cubicBezTo>
                  <a:pt x="2095828" y="1525979"/>
                  <a:pt x="2094182" y="1526348"/>
                  <a:pt x="2092662" y="1527080"/>
                </a:cubicBezTo>
                <a:cubicBezTo>
                  <a:pt x="2091365" y="1527709"/>
                  <a:pt x="2090043" y="1528287"/>
                  <a:pt x="2088707" y="1528839"/>
                </a:cubicBezTo>
                <a:cubicBezTo>
                  <a:pt x="2085690" y="1530073"/>
                  <a:pt x="2083375" y="1532583"/>
                  <a:pt x="2082375" y="1535687"/>
                </a:cubicBezTo>
                <a:cubicBezTo>
                  <a:pt x="2081377" y="1538792"/>
                  <a:pt x="2081795" y="1542180"/>
                  <a:pt x="2083525" y="1544942"/>
                </a:cubicBezTo>
                <a:cubicBezTo>
                  <a:pt x="2085237" y="1547683"/>
                  <a:pt x="2086813" y="1550591"/>
                  <a:pt x="2088212" y="1553585"/>
                </a:cubicBezTo>
                <a:cubicBezTo>
                  <a:pt x="2089481" y="1556298"/>
                  <a:pt x="2091797" y="1558382"/>
                  <a:pt x="2094631" y="1559359"/>
                </a:cubicBezTo>
                <a:cubicBezTo>
                  <a:pt x="2095807" y="1559764"/>
                  <a:pt x="2097024" y="1559966"/>
                  <a:pt x="2098241" y="1559966"/>
                </a:cubicBezTo>
                <a:cubicBezTo>
                  <a:pt x="2099967" y="1559966"/>
                  <a:pt x="2101686" y="1559561"/>
                  <a:pt x="2103252" y="1558766"/>
                </a:cubicBezTo>
                <a:cubicBezTo>
                  <a:pt x="2104211" y="1558278"/>
                  <a:pt x="2105181" y="1557817"/>
                  <a:pt x="2106157" y="1557372"/>
                </a:cubicBezTo>
                <a:cubicBezTo>
                  <a:pt x="2108824" y="1556136"/>
                  <a:pt x="2110896" y="1553898"/>
                  <a:pt x="2111915" y="1551143"/>
                </a:cubicBezTo>
                <a:cubicBezTo>
                  <a:pt x="2112930" y="1548380"/>
                  <a:pt x="2112808" y="1545333"/>
                  <a:pt x="2111573" y="1542668"/>
                </a:cubicBezTo>
                <a:cubicBezTo>
                  <a:pt x="2110210" y="1539718"/>
                  <a:pt x="2109007" y="1536663"/>
                  <a:pt x="2107999" y="1533595"/>
                </a:cubicBezTo>
                <a:cubicBezTo>
                  <a:pt x="2107002" y="1530561"/>
                  <a:pt x="2104745" y="1528105"/>
                  <a:pt x="2101809" y="1526858"/>
                </a:cubicBezTo>
                <a:cubicBezTo>
                  <a:pt x="2100425" y="1526272"/>
                  <a:pt x="2098953" y="1525979"/>
                  <a:pt x="2097481" y="1525979"/>
                </a:cubicBezTo>
                <a:close/>
                <a:moveTo>
                  <a:pt x="1685310" y="1515878"/>
                </a:moveTo>
                <a:cubicBezTo>
                  <a:pt x="1683340" y="1515878"/>
                  <a:pt x="1681384" y="1516402"/>
                  <a:pt x="1679650" y="1517434"/>
                </a:cubicBezTo>
                <a:cubicBezTo>
                  <a:pt x="1677893" y="1518481"/>
                  <a:pt x="1676090" y="1519450"/>
                  <a:pt x="1674245" y="1520364"/>
                </a:cubicBezTo>
                <a:cubicBezTo>
                  <a:pt x="1671560" y="1521688"/>
                  <a:pt x="1669527" y="1524047"/>
                  <a:pt x="1668610" y="1526898"/>
                </a:cubicBezTo>
                <a:cubicBezTo>
                  <a:pt x="1667692" y="1529752"/>
                  <a:pt x="1667971" y="1532847"/>
                  <a:pt x="1669377" y="1535491"/>
                </a:cubicBezTo>
                <a:cubicBezTo>
                  <a:pt x="1669879" y="1536432"/>
                  <a:pt x="1670367" y="1537388"/>
                  <a:pt x="1670834" y="1538357"/>
                </a:cubicBezTo>
                <a:cubicBezTo>
                  <a:pt x="1672738" y="1542292"/>
                  <a:pt x="1676682" y="1544606"/>
                  <a:pt x="1680804" y="1544606"/>
                </a:cubicBezTo>
                <a:cubicBezTo>
                  <a:pt x="1682283" y="1544606"/>
                  <a:pt x="1683782" y="1544308"/>
                  <a:pt x="1685223" y="1543679"/>
                </a:cubicBezTo>
                <a:cubicBezTo>
                  <a:pt x="1687029" y="1542891"/>
                  <a:pt x="1688860" y="1542166"/>
                  <a:pt x="1690722" y="1541504"/>
                </a:cubicBezTo>
                <a:cubicBezTo>
                  <a:pt x="1693641" y="1540477"/>
                  <a:pt x="1695991" y="1538274"/>
                  <a:pt x="1697208" y="1535428"/>
                </a:cubicBezTo>
                <a:cubicBezTo>
                  <a:pt x="1698425" y="1532583"/>
                  <a:pt x="1698397" y="1529360"/>
                  <a:pt x="1697132" y="1526536"/>
                </a:cubicBezTo>
                <a:lnTo>
                  <a:pt x="1697131" y="1526536"/>
                </a:lnTo>
                <a:cubicBezTo>
                  <a:pt x="1696598" y="1525343"/>
                  <a:pt x="1696099" y="1524143"/>
                  <a:pt x="1695625" y="1522930"/>
                </a:cubicBezTo>
                <a:cubicBezTo>
                  <a:pt x="1694447" y="1519896"/>
                  <a:pt x="1691988" y="1517539"/>
                  <a:pt x="1688912" y="1516478"/>
                </a:cubicBezTo>
                <a:cubicBezTo>
                  <a:pt x="1687740" y="1516075"/>
                  <a:pt x="1686523" y="1515878"/>
                  <a:pt x="1685310" y="1515878"/>
                </a:cubicBezTo>
                <a:close/>
                <a:moveTo>
                  <a:pt x="2827373" y="1503491"/>
                </a:moveTo>
                <a:cubicBezTo>
                  <a:pt x="2825271" y="1503491"/>
                  <a:pt x="2823182" y="1504091"/>
                  <a:pt x="2821372" y="1505256"/>
                </a:cubicBezTo>
                <a:cubicBezTo>
                  <a:pt x="2817630" y="1507669"/>
                  <a:pt x="2813613" y="1509789"/>
                  <a:pt x="2809435" y="1511547"/>
                </a:cubicBezTo>
                <a:cubicBezTo>
                  <a:pt x="2806562" y="1512760"/>
                  <a:pt x="2804333" y="1515126"/>
                  <a:pt x="2803294" y="1518061"/>
                </a:cubicBezTo>
                <a:cubicBezTo>
                  <a:pt x="2802255" y="1520997"/>
                  <a:pt x="2802503" y="1524235"/>
                  <a:pt x="2803977" y="1526981"/>
                </a:cubicBezTo>
                <a:lnTo>
                  <a:pt x="2803978" y="1526982"/>
                </a:lnTo>
                <a:cubicBezTo>
                  <a:pt x="2805597" y="1530003"/>
                  <a:pt x="2807047" y="1533189"/>
                  <a:pt x="2808288" y="1536439"/>
                </a:cubicBezTo>
                <a:cubicBezTo>
                  <a:pt x="2809411" y="1539382"/>
                  <a:pt x="2811733" y="1541705"/>
                  <a:pt x="2814677" y="1542827"/>
                </a:cubicBezTo>
                <a:cubicBezTo>
                  <a:pt x="2815953" y="1543316"/>
                  <a:pt x="2817292" y="1543560"/>
                  <a:pt x="2818631" y="1543560"/>
                </a:cubicBezTo>
                <a:cubicBezTo>
                  <a:pt x="2820374" y="1543560"/>
                  <a:pt x="2822111" y="1543148"/>
                  <a:pt x="2823698" y="1542332"/>
                </a:cubicBezTo>
                <a:cubicBezTo>
                  <a:pt x="2827716" y="1540268"/>
                  <a:pt x="2831963" y="1538545"/>
                  <a:pt x="2836322" y="1537213"/>
                </a:cubicBezTo>
                <a:cubicBezTo>
                  <a:pt x="2839551" y="1536229"/>
                  <a:pt x="2842153" y="1533823"/>
                  <a:pt x="2843390" y="1530685"/>
                </a:cubicBezTo>
                <a:cubicBezTo>
                  <a:pt x="2844628" y="1527545"/>
                  <a:pt x="2844367" y="1524009"/>
                  <a:pt x="2842679" y="1521088"/>
                </a:cubicBezTo>
                <a:cubicBezTo>
                  <a:pt x="2840747" y="1517746"/>
                  <a:pt x="2839084" y="1514231"/>
                  <a:pt x="2837730" y="1510654"/>
                </a:cubicBezTo>
                <a:cubicBezTo>
                  <a:pt x="2836548" y="1507522"/>
                  <a:pt x="2834017" y="1505095"/>
                  <a:pt x="2830840" y="1504050"/>
                </a:cubicBezTo>
                <a:cubicBezTo>
                  <a:pt x="2829710" y="1503672"/>
                  <a:pt x="2828538" y="1503491"/>
                  <a:pt x="2827373" y="1503491"/>
                </a:cubicBezTo>
                <a:close/>
                <a:moveTo>
                  <a:pt x="2397480" y="1502572"/>
                </a:moveTo>
                <a:cubicBezTo>
                  <a:pt x="2396067" y="1502572"/>
                  <a:pt x="2394680" y="1502831"/>
                  <a:pt x="2393424" y="1503437"/>
                </a:cubicBezTo>
                <a:lnTo>
                  <a:pt x="2393048" y="1503612"/>
                </a:lnTo>
                <a:cubicBezTo>
                  <a:pt x="2387521" y="1506199"/>
                  <a:pt x="2384741" y="1512958"/>
                  <a:pt x="2387312" y="1518488"/>
                </a:cubicBezTo>
                <a:lnTo>
                  <a:pt x="2387667" y="1519262"/>
                </a:lnTo>
                <a:cubicBezTo>
                  <a:pt x="2388895" y="1521968"/>
                  <a:pt x="2391158" y="1524074"/>
                  <a:pt x="2393955" y="1525099"/>
                </a:cubicBezTo>
                <a:cubicBezTo>
                  <a:pt x="2395182" y="1525547"/>
                  <a:pt x="2396472" y="1525769"/>
                  <a:pt x="2397756" y="1525769"/>
                </a:cubicBezTo>
                <a:cubicBezTo>
                  <a:pt x="2399388" y="1525769"/>
                  <a:pt x="2401020" y="1525406"/>
                  <a:pt x="2402523" y="1524695"/>
                </a:cubicBezTo>
                <a:cubicBezTo>
                  <a:pt x="2408033" y="1522065"/>
                  <a:pt x="2411262" y="1515057"/>
                  <a:pt x="2408639" y="1509540"/>
                </a:cubicBezTo>
                <a:cubicBezTo>
                  <a:pt x="2407377" y="1506882"/>
                  <a:pt x="2404898" y="1504393"/>
                  <a:pt x="2402118" y="1503409"/>
                </a:cubicBezTo>
                <a:cubicBezTo>
                  <a:pt x="2400653" y="1502893"/>
                  <a:pt x="2399053" y="1502572"/>
                  <a:pt x="2397480" y="1502572"/>
                </a:cubicBezTo>
                <a:close/>
                <a:moveTo>
                  <a:pt x="3029772" y="1484696"/>
                </a:moveTo>
                <a:cubicBezTo>
                  <a:pt x="3037832" y="1484696"/>
                  <a:pt x="3045800" y="1486844"/>
                  <a:pt x="3052820" y="1490896"/>
                </a:cubicBezTo>
                <a:cubicBezTo>
                  <a:pt x="3074866" y="1503625"/>
                  <a:pt x="3082447" y="1531914"/>
                  <a:pt x="3069719" y="1553959"/>
                </a:cubicBezTo>
                <a:cubicBezTo>
                  <a:pt x="3061495" y="1568208"/>
                  <a:pt x="3046159" y="1577059"/>
                  <a:pt x="3029692" y="1577059"/>
                </a:cubicBezTo>
                <a:cubicBezTo>
                  <a:pt x="3021630" y="1577059"/>
                  <a:pt x="3013661" y="1574918"/>
                  <a:pt x="3006648" y="1570867"/>
                </a:cubicBezTo>
                <a:lnTo>
                  <a:pt x="3006648" y="1570865"/>
                </a:lnTo>
                <a:cubicBezTo>
                  <a:pt x="2995967" y="1564699"/>
                  <a:pt x="2988327" y="1554740"/>
                  <a:pt x="2985132" y="1542827"/>
                </a:cubicBezTo>
                <a:cubicBezTo>
                  <a:pt x="2981941" y="1530923"/>
                  <a:pt x="2983580" y="1518481"/>
                  <a:pt x="2989746" y="1507788"/>
                </a:cubicBezTo>
                <a:cubicBezTo>
                  <a:pt x="2997972" y="1493547"/>
                  <a:pt x="3013309" y="1484696"/>
                  <a:pt x="3029772" y="1484696"/>
                </a:cubicBezTo>
                <a:close/>
                <a:moveTo>
                  <a:pt x="1557811" y="1473802"/>
                </a:moveTo>
                <a:cubicBezTo>
                  <a:pt x="1555980" y="1473802"/>
                  <a:pt x="1554156" y="1474255"/>
                  <a:pt x="1552513" y="1475148"/>
                </a:cubicBezTo>
                <a:cubicBezTo>
                  <a:pt x="1551806" y="1475538"/>
                  <a:pt x="1551087" y="1475909"/>
                  <a:pt x="1550362" y="1476272"/>
                </a:cubicBezTo>
                <a:cubicBezTo>
                  <a:pt x="1547722" y="1477595"/>
                  <a:pt x="1545717" y="1479925"/>
                  <a:pt x="1544803" y="1482736"/>
                </a:cubicBezTo>
                <a:cubicBezTo>
                  <a:pt x="1543890" y="1485554"/>
                  <a:pt x="1544137" y="1488615"/>
                  <a:pt x="1545497" y="1491245"/>
                </a:cubicBezTo>
                <a:lnTo>
                  <a:pt x="1545877" y="1491998"/>
                </a:lnTo>
                <a:cubicBezTo>
                  <a:pt x="1547841" y="1495946"/>
                  <a:pt x="1551952" y="1498402"/>
                  <a:pt x="1556161" y="1498402"/>
                </a:cubicBezTo>
                <a:cubicBezTo>
                  <a:pt x="1557535" y="1498402"/>
                  <a:pt x="1558923" y="1498144"/>
                  <a:pt x="1560248" y="1497578"/>
                </a:cubicBezTo>
                <a:lnTo>
                  <a:pt x="1562553" y="1496638"/>
                </a:lnTo>
                <a:lnTo>
                  <a:pt x="1562553" y="1496636"/>
                </a:lnTo>
                <a:cubicBezTo>
                  <a:pt x="1565325" y="1495528"/>
                  <a:pt x="1567529" y="1493346"/>
                  <a:pt x="1568669" y="1490589"/>
                </a:cubicBezTo>
                <a:cubicBezTo>
                  <a:pt x="1569810" y="1487827"/>
                  <a:pt x="1569788" y="1484732"/>
                  <a:pt x="1568613" y="1481990"/>
                </a:cubicBezTo>
                <a:lnTo>
                  <a:pt x="1568031" y="1480623"/>
                </a:lnTo>
                <a:cubicBezTo>
                  <a:pt x="1566828" y="1477722"/>
                  <a:pt x="1564450" y="1475476"/>
                  <a:pt x="1561489" y="1474430"/>
                </a:cubicBezTo>
                <a:cubicBezTo>
                  <a:pt x="1560297" y="1474011"/>
                  <a:pt x="1559052" y="1473802"/>
                  <a:pt x="1557811" y="1473802"/>
                </a:cubicBezTo>
                <a:close/>
                <a:moveTo>
                  <a:pt x="3716753" y="1466855"/>
                </a:moveTo>
                <a:lnTo>
                  <a:pt x="3716753" y="1550332"/>
                </a:lnTo>
                <a:lnTo>
                  <a:pt x="3705540" y="1540524"/>
                </a:lnTo>
                <a:cubicBezTo>
                  <a:pt x="3701365" y="1535084"/>
                  <a:pt x="3698263" y="1528821"/>
                  <a:pt x="3696433" y="1521996"/>
                </a:cubicBezTo>
                <a:cubicBezTo>
                  <a:pt x="3692778" y="1508348"/>
                  <a:pt x="3694655" y="1494092"/>
                  <a:pt x="3701720" y="1481858"/>
                </a:cubicBezTo>
                <a:close/>
                <a:moveTo>
                  <a:pt x="625750" y="1466248"/>
                </a:moveTo>
                <a:cubicBezTo>
                  <a:pt x="632930" y="1466248"/>
                  <a:pt x="640027" y="1468160"/>
                  <a:pt x="646276" y="1471767"/>
                </a:cubicBezTo>
                <a:cubicBezTo>
                  <a:pt x="655792" y="1477261"/>
                  <a:pt x="662596" y="1486126"/>
                  <a:pt x="665438" y="1496734"/>
                </a:cubicBezTo>
                <a:cubicBezTo>
                  <a:pt x="668280" y="1507349"/>
                  <a:pt x="666822" y="1518432"/>
                  <a:pt x="661330" y="1527946"/>
                </a:cubicBezTo>
                <a:cubicBezTo>
                  <a:pt x="654003" y="1540640"/>
                  <a:pt x="640340" y="1548520"/>
                  <a:pt x="625673" y="1548520"/>
                </a:cubicBezTo>
                <a:cubicBezTo>
                  <a:pt x="618496" y="1548520"/>
                  <a:pt x="611396" y="1546609"/>
                  <a:pt x="605144" y="1543003"/>
                </a:cubicBezTo>
                <a:cubicBezTo>
                  <a:pt x="585511" y="1531663"/>
                  <a:pt x="578756" y="1506456"/>
                  <a:pt x="590093" y="1486816"/>
                </a:cubicBezTo>
                <a:cubicBezTo>
                  <a:pt x="597420" y="1474130"/>
                  <a:pt x="611083" y="1466248"/>
                  <a:pt x="625750" y="1466248"/>
                </a:cubicBezTo>
                <a:close/>
                <a:moveTo>
                  <a:pt x="2696983" y="1463271"/>
                </a:moveTo>
                <a:cubicBezTo>
                  <a:pt x="2695177" y="1463271"/>
                  <a:pt x="2693378" y="1463710"/>
                  <a:pt x="2691753" y="1464583"/>
                </a:cubicBezTo>
                <a:cubicBezTo>
                  <a:pt x="2689838" y="1465608"/>
                  <a:pt x="2687882" y="1466563"/>
                  <a:pt x="2685887" y="1467435"/>
                </a:cubicBezTo>
                <a:cubicBezTo>
                  <a:pt x="2683098" y="1468656"/>
                  <a:pt x="2680935" y="1470971"/>
                  <a:pt x="2679907" y="1473837"/>
                </a:cubicBezTo>
                <a:cubicBezTo>
                  <a:pt x="2678878" y="1476704"/>
                  <a:pt x="2679077" y="1479871"/>
                  <a:pt x="2680454" y="1482583"/>
                </a:cubicBezTo>
                <a:cubicBezTo>
                  <a:pt x="2681298" y="1484244"/>
                  <a:pt x="2682082" y="1485931"/>
                  <a:pt x="2682811" y="1487648"/>
                </a:cubicBezTo>
                <a:cubicBezTo>
                  <a:pt x="2684000" y="1490451"/>
                  <a:pt x="2686295" y="1492641"/>
                  <a:pt x="2689147" y="1493702"/>
                </a:cubicBezTo>
                <a:cubicBezTo>
                  <a:pt x="2690392" y="1494163"/>
                  <a:pt x="2691700" y="1494392"/>
                  <a:pt x="2693001" y="1494392"/>
                </a:cubicBezTo>
                <a:cubicBezTo>
                  <a:pt x="2694682" y="1494392"/>
                  <a:pt x="2696359" y="1494009"/>
                  <a:pt x="2697897" y="1493255"/>
                </a:cubicBezTo>
                <a:cubicBezTo>
                  <a:pt x="2699836" y="1492299"/>
                  <a:pt x="2701810" y="1491413"/>
                  <a:pt x="2703822" y="1490619"/>
                </a:cubicBezTo>
                <a:cubicBezTo>
                  <a:pt x="2706716" y="1489474"/>
                  <a:pt x="2708997" y="1487160"/>
                  <a:pt x="2710099" y="1484251"/>
                </a:cubicBezTo>
                <a:cubicBezTo>
                  <a:pt x="2711204" y="1481337"/>
                  <a:pt x="2711030" y="1478092"/>
                  <a:pt x="2709621" y="1475316"/>
                </a:cubicBezTo>
                <a:cubicBezTo>
                  <a:pt x="2708749" y="1473601"/>
                  <a:pt x="2707940" y="1471850"/>
                  <a:pt x="2707197" y="1470073"/>
                </a:cubicBezTo>
                <a:cubicBezTo>
                  <a:pt x="2705994" y="1467191"/>
                  <a:pt x="2703633" y="1464952"/>
                  <a:pt x="2700690" y="1463907"/>
                </a:cubicBezTo>
                <a:cubicBezTo>
                  <a:pt x="2699487" y="1463480"/>
                  <a:pt x="2698235" y="1463271"/>
                  <a:pt x="2696983" y="1463271"/>
                </a:cubicBezTo>
                <a:close/>
                <a:moveTo>
                  <a:pt x="500409" y="1449893"/>
                </a:moveTo>
                <a:cubicBezTo>
                  <a:pt x="502487" y="1449893"/>
                  <a:pt x="504537" y="1450445"/>
                  <a:pt x="506347" y="1451483"/>
                </a:cubicBezTo>
                <a:cubicBezTo>
                  <a:pt x="512007" y="1454755"/>
                  <a:pt x="513960" y="1462036"/>
                  <a:pt x="510685" y="1467714"/>
                </a:cubicBezTo>
                <a:cubicBezTo>
                  <a:pt x="508572" y="1471368"/>
                  <a:pt x="504625" y="1473649"/>
                  <a:pt x="500387" y="1473649"/>
                </a:cubicBezTo>
                <a:cubicBezTo>
                  <a:pt x="498309" y="1473649"/>
                  <a:pt x="496259" y="1473098"/>
                  <a:pt x="494449" y="1472058"/>
                </a:cubicBezTo>
                <a:cubicBezTo>
                  <a:pt x="491708" y="1470475"/>
                  <a:pt x="489745" y="1467915"/>
                  <a:pt x="488922" y="1464846"/>
                </a:cubicBezTo>
                <a:cubicBezTo>
                  <a:pt x="488103" y="1461785"/>
                  <a:pt x="488524" y="1458576"/>
                  <a:pt x="490114" y="1455821"/>
                </a:cubicBezTo>
                <a:cubicBezTo>
                  <a:pt x="492224" y="1452168"/>
                  <a:pt x="496171" y="1449893"/>
                  <a:pt x="500409" y="1449893"/>
                </a:cubicBezTo>
                <a:close/>
                <a:moveTo>
                  <a:pt x="3200665" y="1440296"/>
                </a:moveTo>
                <a:cubicBezTo>
                  <a:pt x="3202555" y="1440296"/>
                  <a:pt x="3204435" y="1440806"/>
                  <a:pt x="3206098" y="1441768"/>
                </a:cubicBezTo>
                <a:cubicBezTo>
                  <a:pt x="3208613" y="1443212"/>
                  <a:pt x="3210405" y="1445556"/>
                  <a:pt x="3211158" y="1448360"/>
                </a:cubicBezTo>
                <a:cubicBezTo>
                  <a:pt x="3211919" y="1451206"/>
                  <a:pt x="3211545" y="1454058"/>
                  <a:pt x="3210071" y="1456604"/>
                </a:cubicBezTo>
                <a:cubicBezTo>
                  <a:pt x="3208132" y="1459966"/>
                  <a:pt x="3204523" y="1462050"/>
                  <a:pt x="3200648" y="1462050"/>
                </a:cubicBezTo>
                <a:cubicBezTo>
                  <a:pt x="3198759" y="1462050"/>
                  <a:pt x="3196879" y="1461541"/>
                  <a:pt x="3195216" y="1460579"/>
                </a:cubicBezTo>
                <a:lnTo>
                  <a:pt x="3195215" y="1460579"/>
                </a:lnTo>
                <a:cubicBezTo>
                  <a:pt x="3192701" y="1459135"/>
                  <a:pt x="3190909" y="1456792"/>
                  <a:pt x="3190156" y="1453988"/>
                </a:cubicBezTo>
                <a:cubicBezTo>
                  <a:pt x="3189395" y="1451142"/>
                  <a:pt x="3189769" y="1448290"/>
                  <a:pt x="3191243" y="1445745"/>
                </a:cubicBezTo>
                <a:cubicBezTo>
                  <a:pt x="3193181" y="1442382"/>
                  <a:pt x="3196791" y="1440296"/>
                  <a:pt x="3200665" y="1440296"/>
                </a:cubicBezTo>
                <a:close/>
                <a:moveTo>
                  <a:pt x="2570522" y="1420127"/>
                </a:moveTo>
                <a:cubicBezTo>
                  <a:pt x="2568803" y="1420127"/>
                  <a:pt x="2567090" y="1420525"/>
                  <a:pt x="2565525" y="1421320"/>
                </a:cubicBezTo>
                <a:cubicBezTo>
                  <a:pt x="2564489" y="1421843"/>
                  <a:pt x="2563446" y="1422345"/>
                  <a:pt x="2562389" y="1422826"/>
                </a:cubicBezTo>
                <a:cubicBezTo>
                  <a:pt x="2559669" y="1424061"/>
                  <a:pt x="2557566" y="1426348"/>
                  <a:pt x="2556555" y="1429159"/>
                </a:cubicBezTo>
                <a:cubicBezTo>
                  <a:pt x="2555544" y="1431970"/>
                  <a:pt x="2555711" y="1435066"/>
                  <a:pt x="2557019" y="1437751"/>
                </a:cubicBezTo>
                <a:lnTo>
                  <a:pt x="2557020" y="1437751"/>
                </a:lnTo>
                <a:cubicBezTo>
                  <a:pt x="2557498" y="1438727"/>
                  <a:pt x="2557951" y="1439705"/>
                  <a:pt x="2558391" y="1440687"/>
                </a:cubicBezTo>
                <a:cubicBezTo>
                  <a:pt x="2559604" y="1443429"/>
                  <a:pt x="2561874" y="1445555"/>
                  <a:pt x="2564682" y="1446589"/>
                </a:cubicBezTo>
                <a:cubicBezTo>
                  <a:pt x="2565919" y="1447048"/>
                  <a:pt x="2567217" y="1447271"/>
                  <a:pt x="2568510" y="1447271"/>
                </a:cubicBezTo>
                <a:cubicBezTo>
                  <a:pt x="2570153" y="1447271"/>
                  <a:pt x="2571789" y="1446909"/>
                  <a:pt x="2573298" y="1446184"/>
                </a:cubicBezTo>
                <a:cubicBezTo>
                  <a:pt x="2574338" y="1445689"/>
                  <a:pt x="2575384" y="1445215"/>
                  <a:pt x="2576444" y="1444761"/>
                </a:cubicBezTo>
                <a:cubicBezTo>
                  <a:pt x="2579257" y="1443568"/>
                  <a:pt x="2581452" y="1441267"/>
                  <a:pt x="2582511" y="1438400"/>
                </a:cubicBezTo>
                <a:cubicBezTo>
                  <a:pt x="2583568" y="1435534"/>
                  <a:pt x="2583390" y="1432353"/>
                  <a:pt x="2582023" y="1429620"/>
                </a:cubicBezTo>
                <a:cubicBezTo>
                  <a:pt x="2581532" y="1428636"/>
                  <a:pt x="2581060" y="1427640"/>
                  <a:pt x="2580614" y="1426641"/>
                </a:cubicBezTo>
                <a:cubicBezTo>
                  <a:pt x="2579369" y="1423893"/>
                  <a:pt x="2577057" y="1421767"/>
                  <a:pt x="2574208" y="1420755"/>
                </a:cubicBezTo>
                <a:cubicBezTo>
                  <a:pt x="2573011" y="1420337"/>
                  <a:pt x="2571766" y="1420127"/>
                  <a:pt x="2570522" y="1420127"/>
                </a:cubicBezTo>
                <a:close/>
                <a:moveTo>
                  <a:pt x="3622257" y="1413822"/>
                </a:moveTo>
                <a:cubicBezTo>
                  <a:pt x="3630791" y="1413822"/>
                  <a:pt x="3639223" y="1416089"/>
                  <a:pt x="3646640" y="1420378"/>
                </a:cubicBezTo>
                <a:cubicBezTo>
                  <a:pt x="3657949" y="1426906"/>
                  <a:pt x="3666033" y="1437438"/>
                  <a:pt x="3669412" y="1450047"/>
                </a:cubicBezTo>
                <a:cubicBezTo>
                  <a:pt x="3672787" y="1462650"/>
                  <a:pt x="3671054" y="1475818"/>
                  <a:pt x="3664530" y="1487131"/>
                </a:cubicBezTo>
                <a:cubicBezTo>
                  <a:pt x="3655829" y="1502195"/>
                  <a:pt x="3639595" y="1511562"/>
                  <a:pt x="3622170" y="1511562"/>
                </a:cubicBezTo>
                <a:cubicBezTo>
                  <a:pt x="3613636" y="1511562"/>
                  <a:pt x="3605205" y="1509295"/>
                  <a:pt x="3597787" y="1505006"/>
                </a:cubicBezTo>
                <a:cubicBezTo>
                  <a:pt x="3574450" y="1491531"/>
                  <a:pt x="3566430" y="1461590"/>
                  <a:pt x="3579901" y="1438261"/>
                </a:cubicBezTo>
                <a:cubicBezTo>
                  <a:pt x="3588605" y="1423188"/>
                  <a:pt x="3604835" y="1413822"/>
                  <a:pt x="3622257" y="1413822"/>
                </a:cubicBezTo>
                <a:close/>
                <a:moveTo>
                  <a:pt x="2142847" y="1402252"/>
                </a:moveTo>
                <a:cubicBezTo>
                  <a:pt x="2141235" y="1402252"/>
                  <a:pt x="2139628" y="1402600"/>
                  <a:pt x="2138135" y="1403306"/>
                </a:cubicBezTo>
                <a:cubicBezTo>
                  <a:pt x="2134948" y="1404805"/>
                  <a:pt x="2131614" y="1406081"/>
                  <a:pt x="2128217" y="1407113"/>
                </a:cubicBezTo>
                <a:cubicBezTo>
                  <a:pt x="2124908" y="1408125"/>
                  <a:pt x="2122257" y="1410615"/>
                  <a:pt x="2121058" y="1413858"/>
                </a:cubicBezTo>
                <a:cubicBezTo>
                  <a:pt x="2119855" y="1417101"/>
                  <a:pt x="2120236" y="1420720"/>
                  <a:pt x="2122090" y="1423642"/>
                </a:cubicBezTo>
                <a:lnTo>
                  <a:pt x="2122091" y="1423642"/>
                </a:lnTo>
                <a:cubicBezTo>
                  <a:pt x="2123919" y="1426516"/>
                  <a:pt x="2125554" y="1429564"/>
                  <a:pt x="2126956" y="1432680"/>
                </a:cubicBezTo>
                <a:cubicBezTo>
                  <a:pt x="2128264" y="1435589"/>
                  <a:pt x="2130764" y="1437800"/>
                  <a:pt x="2133815" y="1438736"/>
                </a:cubicBezTo>
                <a:cubicBezTo>
                  <a:pt x="2134875" y="1439056"/>
                  <a:pt x="2135967" y="1439217"/>
                  <a:pt x="2137055" y="1439217"/>
                </a:cubicBezTo>
                <a:cubicBezTo>
                  <a:pt x="2139094" y="1439217"/>
                  <a:pt x="2141117" y="1438651"/>
                  <a:pt x="2142885" y="1437556"/>
                </a:cubicBezTo>
                <a:cubicBezTo>
                  <a:pt x="2145651" y="1435842"/>
                  <a:pt x="2148534" y="1434285"/>
                  <a:pt x="2151453" y="1432919"/>
                </a:cubicBezTo>
                <a:cubicBezTo>
                  <a:pt x="2154131" y="1431677"/>
                  <a:pt x="2156195" y="1429410"/>
                  <a:pt x="2157192" y="1426635"/>
                </a:cubicBezTo>
                <a:cubicBezTo>
                  <a:pt x="2158193" y="1423853"/>
                  <a:pt x="2158040" y="1420789"/>
                  <a:pt x="2156770" y="1418126"/>
                </a:cubicBezTo>
                <a:cubicBezTo>
                  <a:pt x="2155463" y="1415384"/>
                  <a:pt x="2154298" y="1412546"/>
                  <a:pt x="2153301" y="1409687"/>
                </a:cubicBezTo>
                <a:cubicBezTo>
                  <a:pt x="2152272" y="1406723"/>
                  <a:pt x="2150034" y="1404337"/>
                  <a:pt x="2147140" y="1403118"/>
                </a:cubicBezTo>
                <a:cubicBezTo>
                  <a:pt x="2145765" y="1402538"/>
                  <a:pt x="2144304" y="1402252"/>
                  <a:pt x="2142847" y="1402252"/>
                </a:cubicBezTo>
                <a:close/>
                <a:moveTo>
                  <a:pt x="1303341" y="1381209"/>
                </a:moveTo>
                <a:cubicBezTo>
                  <a:pt x="1301667" y="1381209"/>
                  <a:pt x="1299996" y="1381586"/>
                  <a:pt x="1298462" y="1382339"/>
                </a:cubicBezTo>
                <a:cubicBezTo>
                  <a:pt x="1298462" y="1382339"/>
                  <a:pt x="1297723" y="1382709"/>
                  <a:pt x="1297649" y="1382743"/>
                </a:cubicBezTo>
                <a:cubicBezTo>
                  <a:pt x="1294999" y="1384117"/>
                  <a:pt x="1293015" y="1386503"/>
                  <a:pt x="1292146" y="1389356"/>
                </a:cubicBezTo>
                <a:cubicBezTo>
                  <a:pt x="1291278" y="1392216"/>
                  <a:pt x="1291599" y="1395297"/>
                  <a:pt x="1293036" y="1397912"/>
                </a:cubicBezTo>
                <a:cubicBezTo>
                  <a:pt x="1293545" y="1398840"/>
                  <a:pt x="1294040" y="1399783"/>
                  <a:pt x="1294518" y="1400738"/>
                </a:cubicBezTo>
                <a:cubicBezTo>
                  <a:pt x="1296450" y="1404601"/>
                  <a:pt x="1300352" y="1406861"/>
                  <a:pt x="1304425" y="1406861"/>
                </a:cubicBezTo>
                <a:cubicBezTo>
                  <a:pt x="1305932" y="1406861"/>
                  <a:pt x="1307459" y="1406548"/>
                  <a:pt x="1308921" y="1405899"/>
                </a:cubicBezTo>
                <a:cubicBezTo>
                  <a:pt x="1311759" y="1404852"/>
                  <a:pt x="1313848" y="1402760"/>
                  <a:pt x="1315051" y="1399984"/>
                </a:cubicBezTo>
                <a:cubicBezTo>
                  <a:pt x="1316251" y="1397215"/>
                  <a:pt x="1316073" y="1394147"/>
                  <a:pt x="1314894" y="1391357"/>
                </a:cubicBezTo>
                <a:cubicBezTo>
                  <a:pt x="1314476" y="1390367"/>
                  <a:pt x="1314078" y="1389369"/>
                  <a:pt x="1313698" y="1388373"/>
                </a:cubicBezTo>
                <a:cubicBezTo>
                  <a:pt x="1312596" y="1385450"/>
                  <a:pt x="1310315" y="1383134"/>
                  <a:pt x="1307414" y="1381983"/>
                </a:cubicBezTo>
                <a:cubicBezTo>
                  <a:pt x="1306102" y="1381467"/>
                  <a:pt x="1304721" y="1381209"/>
                  <a:pt x="1303341" y="1381209"/>
                </a:cubicBezTo>
                <a:close/>
                <a:moveTo>
                  <a:pt x="796678" y="1380825"/>
                </a:moveTo>
                <a:cubicBezTo>
                  <a:pt x="804856" y="1380825"/>
                  <a:pt x="812939" y="1383002"/>
                  <a:pt x="820056" y="1387109"/>
                </a:cubicBezTo>
                <a:cubicBezTo>
                  <a:pt x="830895" y="1393373"/>
                  <a:pt x="838644" y="1403471"/>
                  <a:pt x="841883" y="1415558"/>
                </a:cubicBezTo>
                <a:cubicBezTo>
                  <a:pt x="845123" y="1427638"/>
                  <a:pt x="843459" y="1440262"/>
                  <a:pt x="837203" y="1451101"/>
                </a:cubicBezTo>
                <a:cubicBezTo>
                  <a:pt x="828859" y="1465552"/>
                  <a:pt x="813302" y="1474527"/>
                  <a:pt x="796598" y="1474527"/>
                </a:cubicBezTo>
                <a:cubicBezTo>
                  <a:pt x="788421" y="1474527"/>
                  <a:pt x="780334" y="1472351"/>
                  <a:pt x="773217" y="1468244"/>
                </a:cubicBezTo>
                <a:lnTo>
                  <a:pt x="773217" y="1468242"/>
                </a:lnTo>
                <a:cubicBezTo>
                  <a:pt x="762378" y="1461986"/>
                  <a:pt x="754630" y="1451888"/>
                  <a:pt x="751391" y="1439801"/>
                </a:cubicBezTo>
                <a:cubicBezTo>
                  <a:pt x="748155" y="1427714"/>
                  <a:pt x="749814" y="1415090"/>
                  <a:pt x="756070" y="1404259"/>
                </a:cubicBezTo>
                <a:cubicBezTo>
                  <a:pt x="764414" y="1389801"/>
                  <a:pt x="779974" y="1380825"/>
                  <a:pt x="796678" y="1380825"/>
                </a:cubicBezTo>
                <a:close/>
                <a:moveTo>
                  <a:pt x="3075371" y="1377206"/>
                </a:moveTo>
                <a:cubicBezTo>
                  <a:pt x="3080319" y="1377206"/>
                  <a:pt x="3085212" y="1378524"/>
                  <a:pt x="3089522" y="1381008"/>
                </a:cubicBezTo>
                <a:cubicBezTo>
                  <a:pt x="3103056" y="1388826"/>
                  <a:pt x="3107715" y="1406199"/>
                  <a:pt x="3099896" y="1419737"/>
                </a:cubicBezTo>
                <a:cubicBezTo>
                  <a:pt x="3094844" y="1428490"/>
                  <a:pt x="3085428" y="1433922"/>
                  <a:pt x="3075322" y="1433922"/>
                </a:cubicBezTo>
                <a:cubicBezTo>
                  <a:pt x="3070370" y="1433922"/>
                  <a:pt x="3065477" y="1432604"/>
                  <a:pt x="3061174" y="1430115"/>
                </a:cubicBezTo>
                <a:cubicBezTo>
                  <a:pt x="3054608" y="1426328"/>
                  <a:pt x="3049917" y="1420218"/>
                  <a:pt x="3047957" y="1412902"/>
                </a:cubicBezTo>
                <a:cubicBezTo>
                  <a:pt x="3045998" y="1405586"/>
                  <a:pt x="3047002" y="1397948"/>
                  <a:pt x="3050789" y="1391392"/>
                </a:cubicBezTo>
                <a:lnTo>
                  <a:pt x="3050790" y="1391392"/>
                </a:lnTo>
                <a:cubicBezTo>
                  <a:pt x="3055839" y="1382639"/>
                  <a:pt x="3065259" y="1377206"/>
                  <a:pt x="3075371" y="1377206"/>
                </a:cubicBezTo>
                <a:close/>
                <a:moveTo>
                  <a:pt x="2443798" y="1376592"/>
                </a:moveTo>
                <a:cubicBezTo>
                  <a:pt x="2442309" y="1376592"/>
                  <a:pt x="2440834" y="1376879"/>
                  <a:pt x="2439495" y="1377528"/>
                </a:cubicBezTo>
                <a:cubicBezTo>
                  <a:pt x="2439491" y="1377528"/>
                  <a:pt x="2438491" y="1378002"/>
                  <a:pt x="2438491" y="1378002"/>
                </a:cubicBezTo>
                <a:cubicBezTo>
                  <a:pt x="2435816" y="1379236"/>
                  <a:pt x="2433744" y="1381474"/>
                  <a:pt x="2432730" y="1384236"/>
                </a:cubicBezTo>
                <a:cubicBezTo>
                  <a:pt x="2431712" y="1387006"/>
                  <a:pt x="2431841" y="1390054"/>
                  <a:pt x="2433079" y="1392724"/>
                </a:cubicBezTo>
                <a:lnTo>
                  <a:pt x="2433078" y="1392724"/>
                </a:lnTo>
                <a:lnTo>
                  <a:pt x="2433434" y="1393491"/>
                </a:lnTo>
                <a:cubicBezTo>
                  <a:pt x="2434647" y="1396177"/>
                  <a:pt x="2436875" y="1398263"/>
                  <a:pt x="2439630" y="1399295"/>
                </a:cubicBezTo>
                <a:cubicBezTo>
                  <a:pt x="2440886" y="1399769"/>
                  <a:pt x="2442204" y="1399998"/>
                  <a:pt x="2443518" y="1399998"/>
                </a:cubicBezTo>
                <a:cubicBezTo>
                  <a:pt x="2445087" y="1399998"/>
                  <a:pt x="2446657" y="1399664"/>
                  <a:pt x="2448111" y="1399002"/>
                </a:cubicBezTo>
                <a:lnTo>
                  <a:pt x="2449273" y="1398471"/>
                </a:lnTo>
                <a:cubicBezTo>
                  <a:pt x="2451999" y="1397236"/>
                  <a:pt x="2454113" y="1394956"/>
                  <a:pt x="2455128" y="1392138"/>
                </a:cubicBezTo>
                <a:cubicBezTo>
                  <a:pt x="2456142" y="1389321"/>
                  <a:pt x="2455972" y="1386210"/>
                  <a:pt x="2454657" y="1383526"/>
                </a:cubicBezTo>
                <a:cubicBezTo>
                  <a:pt x="2453426" y="1380811"/>
                  <a:pt x="2451012" y="1378405"/>
                  <a:pt x="2448209" y="1377394"/>
                </a:cubicBezTo>
                <a:cubicBezTo>
                  <a:pt x="2446807" y="1376885"/>
                  <a:pt x="2445298" y="1376592"/>
                  <a:pt x="2443798" y="1376592"/>
                </a:cubicBezTo>
                <a:close/>
                <a:moveTo>
                  <a:pt x="3496941" y="1374939"/>
                </a:moveTo>
                <a:cubicBezTo>
                  <a:pt x="3504296" y="1374939"/>
                  <a:pt x="3511569" y="1376892"/>
                  <a:pt x="3517972" y="1380589"/>
                </a:cubicBezTo>
                <a:lnTo>
                  <a:pt x="3517973" y="1380589"/>
                </a:lnTo>
                <a:cubicBezTo>
                  <a:pt x="3527716" y="1386218"/>
                  <a:pt x="3534687" y="1395298"/>
                  <a:pt x="3537602" y="1406171"/>
                </a:cubicBezTo>
                <a:cubicBezTo>
                  <a:pt x="3540515" y="1417045"/>
                  <a:pt x="3539018" y="1428405"/>
                  <a:pt x="3533390" y="1438149"/>
                </a:cubicBezTo>
                <a:cubicBezTo>
                  <a:pt x="3525889" y="1451150"/>
                  <a:pt x="3511894" y="1459227"/>
                  <a:pt x="3496868" y="1459227"/>
                </a:cubicBezTo>
                <a:cubicBezTo>
                  <a:pt x="3489513" y="1459227"/>
                  <a:pt x="3482239" y="1457267"/>
                  <a:pt x="3475833" y="1453570"/>
                </a:cubicBezTo>
                <a:cubicBezTo>
                  <a:pt x="3466083" y="1447941"/>
                  <a:pt x="3459112" y="1438861"/>
                  <a:pt x="3456197" y="1427987"/>
                </a:cubicBezTo>
                <a:cubicBezTo>
                  <a:pt x="3453288" y="1417114"/>
                  <a:pt x="3454784" y="1405761"/>
                  <a:pt x="3460409" y="1396016"/>
                </a:cubicBezTo>
                <a:cubicBezTo>
                  <a:pt x="3467916" y="1383016"/>
                  <a:pt x="3481914" y="1374939"/>
                  <a:pt x="3496941" y="1374939"/>
                </a:cubicBezTo>
                <a:close/>
                <a:moveTo>
                  <a:pt x="1936034" y="1369771"/>
                </a:moveTo>
                <a:cubicBezTo>
                  <a:pt x="1944208" y="1369771"/>
                  <a:pt x="1952295" y="1371948"/>
                  <a:pt x="1959412" y="1376055"/>
                </a:cubicBezTo>
                <a:cubicBezTo>
                  <a:pt x="1970251" y="1382311"/>
                  <a:pt x="1978000" y="1392411"/>
                  <a:pt x="1981239" y="1404498"/>
                </a:cubicBezTo>
                <a:cubicBezTo>
                  <a:pt x="1984475" y="1416583"/>
                  <a:pt x="1982815" y="1429208"/>
                  <a:pt x="1976559" y="1440039"/>
                </a:cubicBezTo>
                <a:cubicBezTo>
                  <a:pt x="1968214" y="1454498"/>
                  <a:pt x="1952654" y="1463472"/>
                  <a:pt x="1935950" y="1463472"/>
                </a:cubicBezTo>
                <a:cubicBezTo>
                  <a:pt x="1927773" y="1463472"/>
                  <a:pt x="1919686" y="1461297"/>
                  <a:pt x="1912569" y="1457188"/>
                </a:cubicBezTo>
                <a:cubicBezTo>
                  <a:pt x="1890201" y="1444272"/>
                  <a:pt x="1882512" y="1415565"/>
                  <a:pt x="1895422" y="1393205"/>
                </a:cubicBezTo>
                <a:cubicBezTo>
                  <a:pt x="1903767" y="1378747"/>
                  <a:pt x="1919330" y="1369771"/>
                  <a:pt x="1936034" y="1369771"/>
                </a:cubicBezTo>
                <a:close/>
                <a:moveTo>
                  <a:pt x="671339" y="1367497"/>
                </a:moveTo>
                <a:cubicBezTo>
                  <a:pt x="673885" y="1367497"/>
                  <a:pt x="676396" y="1368173"/>
                  <a:pt x="678603" y="1369450"/>
                </a:cubicBezTo>
                <a:cubicBezTo>
                  <a:pt x="681968" y="1371396"/>
                  <a:pt x="684374" y="1374535"/>
                  <a:pt x="685382" y="1378300"/>
                </a:cubicBezTo>
                <a:cubicBezTo>
                  <a:pt x="686393" y="1382060"/>
                  <a:pt x="685881" y="1385987"/>
                  <a:pt x="683942" y="1389349"/>
                </a:cubicBezTo>
                <a:cubicBezTo>
                  <a:pt x="681343" y="1393847"/>
                  <a:pt x="676507" y="1396643"/>
                  <a:pt x="671314" y="1396643"/>
                </a:cubicBezTo>
                <a:cubicBezTo>
                  <a:pt x="668772" y="1396643"/>
                  <a:pt x="666258" y="1395967"/>
                  <a:pt x="664043" y="1394684"/>
                </a:cubicBezTo>
                <a:lnTo>
                  <a:pt x="664044" y="1394684"/>
                </a:lnTo>
                <a:cubicBezTo>
                  <a:pt x="660671" y="1392738"/>
                  <a:pt x="658258" y="1389593"/>
                  <a:pt x="657250" y="1385833"/>
                </a:cubicBezTo>
                <a:cubicBezTo>
                  <a:pt x="656246" y="1382080"/>
                  <a:pt x="656763" y="1378154"/>
                  <a:pt x="658712" y="1374779"/>
                </a:cubicBezTo>
                <a:cubicBezTo>
                  <a:pt x="661303" y="1370286"/>
                  <a:pt x="666143" y="1367497"/>
                  <a:pt x="671339" y="1367497"/>
                </a:cubicBezTo>
                <a:close/>
                <a:moveTo>
                  <a:pt x="3371620" y="1334370"/>
                </a:moveTo>
                <a:cubicBezTo>
                  <a:pt x="3378086" y="1334370"/>
                  <a:pt x="3384488" y="1336093"/>
                  <a:pt x="3390134" y="1339356"/>
                </a:cubicBezTo>
                <a:cubicBezTo>
                  <a:pt x="3398716" y="1344300"/>
                  <a:pt x="3404850" y="1352301"/>
                  <a:pt x="3407417" y="1361869"/>
                </a:cubicBezTo>
                <a:cubicBezTo>
                  <a:pt x="3409976" y="1371438"/>
                  <a:pt x="3408661" y="1381440"/>
                  <a:pt x="3403706" y="1390018"/>
                </a:cubicBezTo>
                <a:lnTo>
                  <a:pt x="3403706" y="1390019"/>
                </a:lnTo>
                <a:cubicBezTo>
                  <a:pt x="3397102" y="1401464"/>
                  <a:pt x="3384781" y="1408572"/>
                  <a:pt x="3371551" y="1408572"/>
                </a:cubicBezTo>
                <a:cubicBezTo>
                  <a:pt x="3365078" y="1408572"/>
                  <a:pt x="3358672" y="1406848"/>
                  <a:pt x="3353030" y="1403599"/>
                </a:cubicBezTo>
                <a:cubicBezTo>
                  <a:pt x="3335325" y="1393374"/>
                  <a:pt x="3329233" y="1370637"/>
                  <a:pt x="3339461" y="1352923"/>
                </a:cubicBezTo>
                <a:cubicBezTo>
                  <a:pt x="3346070" y="1341476"/>
                  <a:pt x="3358390" y="1334370"/>
                  <a:pt x="3371620" y="1334370"/>
                </a:cubicBezTo>
                <a:close/>
                <a:moveTo>
                  <a:pt x="1810710" y="1330881"/>
                </a:moveTo>
                <a:cubicBezTo>
                  <a:pt x="1817715" y="1330881"/>
                  <a:pt x="1824638" y="1332743"/>
                  <a:pt x="1830730" y="1336266"/>
                </a:cubicBezTo>
                <a:cubicBezTo>
                  <a:pt x="1839995" y="1341616"/>
                  <a:pt x="1846624" y="1350264"/>
                  <a:pt x="1849404" y="1360628"/>
                </a:cubicBezTo>
                <a:cubicBezTo>
                  <a:pt x="1852180" y="1370999"/>
                  <a:pt x="1850767" y="1381809"/>
                  <a:pt x="1845421" y="1391072"/>
                </a:cubicBezTo>
                <a:cubicBezTo>
                  <a:pt x="1838276" y="1403444"/>
                  <a:pt x="1824948" y="1411136"/>
                  <a:pt x="1810640" y="1411136"/>
                </a:cubicBezTo>
                <a:cubicBezTo>
                  <a:pt x="1803634" y="1411136"/>
                  <a:pt x="1796712" y="1409275"/>
                  <a:pt x="1790620" y="1405752"/>
                </a:cubicBezTo>
                <a:lnTo>
                  <a:pt x="1790621" y="1405751"/>
                </a:lnTo>
                <a:cubicBezTo>
                  <a:pt x="1781334" y="1400396"/>
                  <a:pt x="1774698" y="1391748"/>
                  <a:pt x="1771922" y="1381390"/>
                </a:cubicBezTo>
                <a:cubicBezTo>
                  <a:pt x="1769150" y="1371040"/>
                  <a:pt x="1770576" y="1360230"/>
                  <a:pt x="1775932" y="1350954"/>
                </a:cubicBezTo>
                <a:cubicBezTo>
                  <a:pt x="1783077" y="1338575"/>
                  <a:pt x="1796406" y="1330881"/>
                  <a:pt x="1810710" y="1330881"/>
                </a:cubicBezTo>
                <a:close/>
                <a:moveTo>
                  <a:pt x="2754756" y="1311347"/>
                </a:moveTo>
                <a:cubicBezTo>
                  <a:pt x="2751802" y="1311347"/>
                  <a:pt x="2748911" y="1312527"/>
                  <a:pt x="2746791" y="1314723"/>
                </a:cubicBezTo>
                <a:cubicBezTo>
                  <a:pt x="2740225" y="1321524"/>
                  <a:pt x="2732417" y="1326705"/>
                  <a:pt x="2723587" y="1330129"/>
                </a:cubicBezTo>
                <a:cubicBezTo>
                  <a:pt x="2720387" y="1331371"/>
                  <a:pt x="2717946" y="1334028"/>
                  <a:pt x="2716972" y="1337320"/>
                </a:cubicBezTo>
                <a:cubicBezTo>
                  <a:pt x="2716003" y="1340612"/>
                  <a:pt x="2716613" y="1344170"/>
                  <a:pt x="2718628" y="1346952"/>
                </a:cubicBezTo>
                <a:cubicBezTo>
                  <a:pt x="2722503" y="1352294"/>
                  <a:pt x="2725707" y="1358153"/>
                  <a:pt x="2728148" y="1364359"/>
                </a:cubicBezTo>
                <a:cubicBezTo>
                  <a:pt x="2729292" y="1367260"/>
                  <a:pt x="2731608" y="1369549"/>
                  <a:pt x="2734527" y="1370650"/>
                </a:cubicBezTo>
                <a:cubicBezTo>
                  <a:pt x="2735796" y="1371131"/>
                  <a:pt x="2737125" y="1371369"/>
                  <a:pt x="2738450" y="1371369"/>
                </a:cubicBezTo>
                <a:cubicBezTo>
                  <a:pt x="2740179" y="1371369"/>
                  <a:pt x="2741902" y="1370964"/>
                  <a:pt x="2743475" y="1370162"/>
                </a:cubicBezTo>
                <a:cubicBezTo>
                  <a:pt x="2750791" y="1366432"/>
                  <a:pt x="2758623" y="1363878"/>
                  <a:pt x="2766748" y="1362574"/>
                </a:cubicBezTo>
                <a:cubicBezTo>
                  <a:pt x="2770414" y="1361989"/>
                  <a:pt x="2773538" y="1359597"/>
                  <a:pt x="2775072" y="1356213"/>
                </a:cubicBezTo>
                <a:cubicBezTo>
                  <a:pt x="2776606" y="1352838"/>
                  <a:pt x="2776341" y="1348911"/>
                  <a:pt x="2774372" y="1345766"/>
                </a:cubicBezTo>
                <a:cubicBezTo>
                  <a:pt x="2769730" y="1338367"/>
                  <a:pt x="2766748" y="1329851"/>
                  <a:pt x="2765751" y="1321154"/>
                </a:cubicBezTo>
                <a:cubicBezTo>
                  <a:pt x="2765260" y="1316898"/>
                  <a:pt x="2762362" y="1313308"/>
                  <a:pt x="2758306" y="1311934"/>
                </a:cubicBezTo>
                <a:cubicBezTo>
                  <a:pt x="2757145" y="1311535"/>
                  <a:pt x="2755942" y="1311347"/>
                  <a:pt x="2754756" y="1311347"/>
                </a:cubicBezTo>
                <a:close/>
                <a:moveTo>
                  <a:pt x="2950074" y="1309735"/>
                </a:moveTo>
                <a:cubicBezTo>
                  <a:pt x="2958827" y="1309735"/>
                  <a:pt x="2967493" y="1312065"/>
                  <a:pt x="2975133" y="1316473"/>
                </a:cubicBezTo>
                <a:cubicBezTo>
                  <a:pt x="2999102" y="1330317"/>
                  <a:pt x="3007345" y="1361081"/>
                  <a:pt x="2993508" y="1385059"/>
                </a:cubicBezTo>
                <a:cubicBezTo>
                  <a:pt x="2984564" y="1400542"/>
                  <a:pt x="2967884" y="1410167"/>
                  <a:pt x="2949981" y="1410167"/>
                </a:cubicBezTo>
                <a:cubicBezTo>
                  <a:pt x="2941228" y="1410167"/>
                  <a:pt x="2932562" y="1407838"/>
                  <a:pt x="2924921" y="1403431"/>
                </a:cubicBezTo>
                <a:cubicBezTo>
                  <a:pt x="2900954" y="1389586"/>
                  <a:pt x="2892710" y="1358822"/>
                  <a:pt x="2906547" y="1334844"/>
                </a:cubicBezTo>
                <a:cubicBezTo>
                  <a:pt x="2915492" y="1319360"/>
                  <a:pt x="2932171" y="1309735"/>
                  <a:pt x="2950074" y="1309735"/>
                </a:cubicBezTo>
                <a:close/>
                <a:moveTo>
                  <a:pt x="967612" y="1296079"/>
                </a:moveTo>
                <a:cubicBezTo>
                  <a:pt x="976661" y="1296079"/>
                  <a:pt x="985616" y="1298485"/>
                  <a:pt x="993512" y="1303040"/>
                </a:cubicBezTo>
                <a:cubicBezTo>
                  <a:pt x="1018281" y="1317345"/>
                  <a:pt x="1026800" y="1349141"/>
                  <a:pt x="1012500" y="1373922"/>
                </a:cubicBezTo>
                <a:cubicBezTo>
                  <a:pt x="1003259" y="1389927"/>
                  <a:pt x="986021" y="1399873"/>
                  <a:pt x="967514" y="1399873"/>
                </a:cubicBezTo>
                <a:cubicBezTo>
                  <a:pt x="958465" y="1399873"/>
                  <a:pt x="949510" y="1397467"/>
                  <a:pt x="941618" y="1392913"/>
                </a:cubicBezTo>
                <a:cubicBezTo>
                  <a:pt x="916848" y="1378602"/>
                  <a:pt x="908326" y="1346804"/>
                  <a:pt x="922627" y="1322024"/>
                </a:cubicBezTo>
                <a:cubicBezTo>
                  <a:pt x="931871" y="1306025"/>
                  <a:pt x="949109" y="1296079"/>
                  <a:pt x="967612" y="1296079"/>
                </a:cubicBezTo>
                <a:close/>
                <a:moveTo>
                  <a:pt x="3246300" y="1292794"/>
                </a:moveTo>
                <a:cubicBezTo>
                  <a:pt x="3252071" y="1292794"/>
                  <a:pt x="3257777" y="1294329"/>
                  <a:pt x="3262794" y="1297223"/>
                </a:cubicBezTo>
                <a:cubicBezTo>
                  <a:pt x="3270442" y="1301645"/>
                  <a:pt x="3275917" y="1308780"/>
                  <a:pt x="3278201" y="1317302"/>
                </a:cubicBezTo>
                <a:cubicBezTo>
                  <a:pt x="3280485" y="1325832"/>
                  <a:pt x="3279313" y="1334745"/>
                  <a:pt x="3274898" y="1342397"/>
                </a:cubicBezTo>
                <a:cubicBezTo>
                  <a:pt x="3269009" y="1352587"/>
                  <a:pt x="3258024" y="1358926"/>
                  <a:pt x="3246237" y="1358926"/>
                </a:cubicBezTo>
                <a:cubicBezTo>
                  <a:pt x="3240466" y="1358926"/>
                  <a:pt x="3234760" y="1357392"/>
                  <a:pt x="3229742" y="1354497"/>
                </a:cubicBezTo>
                <a:cubicBezTo>
                  <a:pt x="3222094" y="1350076"/>
                  <a:pt x="3216620" y="1342941"/>
                  <a:pt x="3214336" y="1334419"/>
                </a:cubicBezTo>
                <a:cubicBezTo>
                  <a:pt x="3212052" y="1325888"/>
                  <a:pt x="3213223" y="1316976"/>
                  <a:pt x="3217638" y="1309324"/>
                </a:cubicBezTo>
                <a:cubicBezTo>
                  <a:pt x="3223524" y="1299127"/>
                  <a:pt x="3234509" y="1292794"/>
                  <a:pt x="3246300" y="1292794"/>
                </a:cubicBezTo>
                <a:close/>
                <a:moveTo>
                  <a:pt x="842264" y="1283414"/>
                </a:moveTo>
                <a:cubicBezTo>
                  <a:pt x="845566" y="1283414"/>
                  <a:pt x="848837" y="1284292"/>
                  <a:pt x="851721" y="1285959"/>
                </a:cubicBezTo>
                <a:cubicBezTo>
                  <a:pt x="856098" y="1288486"/>
                  <a:pt x="859233" y="1292572"/>
                  <a:pt x="860544" y="1297461"/>
                </a:cubicBezTo>
                <a:cubicBezTo>
                  <a:pt x="861852" y="1302350"/>
                  <a:pt x="861179" y="1307455"/>
                  <a:pt x="858651" y="1311835"/>
                </a:cubicBezTo>
                <a:cubicBezTo>
                  <a:pt x="855278" y="1317679"/>
                  <a:pt x="848991" y="1321306"/>
                  <a:pt x="842243" y="1321313"/>
                </a:cubicBezTo>
                <a:cubicBezTo>
                  <a:pt x="838927" y="1321306"/>
                  <a:pt x="835652" y="1320427"/>
                  <a:pt x="832775" y="1318768"/>
                </a:cubicBezTo>
                <a:cubicBezTo>
                  <a:pt x="823737" y="1313543"/>
                  <a:pt x="820626" y="1301938"/>
                  <a:pt x="825843" y="1292892"/>
                </a:cubicBezTo>
                <a:cubicBezTo>
                  <a:pt x="829222" y="1287049"/>
                  <a:pt x="835513" y="1283414"/>
                  <a:pt x="842264" y="1283414"/>
                </a:cubicBezTo>
                <a:close/>
                <a:moveTo>
                  <a:pt x="2190018" y="1282834"/>
                </a:moveTo>
                <a:cubicBezTo>
                  <a:pt x="2188456" y="1282834"/>
                  <a:pt x="2186897" y="1283163"/>
                  <a:pt x="2185447" y="1283819"/>
                </a:cubicBezTo>
                <a:cubicBezTo>
                  <a:pt x="2182985" y="1284940"/>
                  <a:pt x="2180463" y="1285938"/>
                  <a:pt x="2177897" y="1286803"/>
                </a:cubicBezTo>
                <a:cubicBezTo>
                  <a:pt x="2174818" y="1287843"/>
                  <a:pt x="2172349" y="1290186"/>
                  <a:pt x="2171150" y="1293205"/>
                </a:cubicBezTo>
                <a:cubicBezTo>
                  <a:pt x="2169951" y="1296227"/>
                  <a:pt x="2170138" y="1299622"/>
                  <a:pt x="2171666" y="1302496"/>
                </a:cubicBezTo>
                <a:cubicBezTo>
                  <a:pt x="2172314" y="1303709"/>
                  <a:pt x="2172929" y="1304951"/>
                  <a:pt x="2173507" y="1306206"/>
                </a:cubicBezTo>
                <a:cubicBezTo>
                  <a:pt x="2174829" y="1309058"/>
                  <a:pt x="2177304" y="1311215"/>
                  <a:pt x="2180310" y="1312135"/>
                </a:cubicBezTo>
                <a:lnTo>
                  <a:pt x="2183550" y="1312615"/>
                </a:lnTo>
                <a:lnTo>
                  <a:pt x="2183549" y="1312616"/>
                </a:lnTo>
                <a:lnTo>
                  <a:pt x="2183550" y="1312616"/>
                </a:lnTo>
                <a:lnTo>
                  <a:pt x="2183550" y="1312615"/>
                </a:lnTo>
                <a:lnTo>
                  <a:pt x="2189265" y="1311025"/>
                </a:lnTo>
                <a:cubicBezTo>
                  <a:pt x="2191535" y="1309658"/>
                  <a:pt x="2193868" y="1308411"/>
                  <a:pt x="2196268" y="1307267"/>
                </a:cubicBezTo>
                <a:cubicBezTo>
                  <a:pt x="2201742" y="1304657"/>
                  <a:pt x="2204100" y="1298129"/>
                  <a:pt x="2201554" y="1292626"/>
                </a:cubicBezTo>
                <a:cubicBezTo>
                  <a:pt x="2201093" y="1291630"/>
                  <a:pt x="2200647" y="1290625"/>
                  <a:pt x="2200226" y="1289620"/>
                </a:cubicBezTo>
                <a:cubicBezTo>
                  <a:pt x="2199068" y="1286859"/>
                  <a:pt x="2196847" y="1284690"/>
                  <a:pt x="2194064" y="1283595"/>
                </a:cubicBezTo>
                <a:cubicBezTo>
                  <a:pt x="2192759" y="1283085"/>
                  <a:pt x="2191389" y="1282834"/>
                  <a:pt x="2190018" y="1282834"/>
                </a:cubicBezTo>
                <a:close/>
                <a:moveTo>
                  <a:pt x="1685404" y="1281239"/>
                </a:moveTo>
                <a:cubicBezTo>
                  <a:pt x="1693108" y="1281239"/>
                  <a:pt x="1700727" y="1283289"/>
                  <a:pt x="1707440" y="1287159"/>
                </a:cubicBezTo>
                <a:cubicBezTo>
                  <a:pt x="1717650" y="1293060"/>
                  <a:pt x="1724960" y="1302581"/>
                  <a:pt x="1728011" y="1313970"/>
                </a:cubicBezTo>
                <a:cubicBezTo>
                  <a:pt x="1731062" y="1325359"/>
                  <a:pt x="1729497" y="1337263"/>
                  <a:pt x="1723600" y="1347482"/>
                </a:cubicBezTo>
                <a:cubicBezTo>
                  <a:pt x="1715732" y="1361096"/>
                  <a:pt x="1701065" y="1369563"/>
                  <a:pt x="1685324" y="1369563"/>
                </a:cubicBezTo>
                <a:cubicBezTo>
                  <a:pt x="1677624" y="1369563"/>
                  <a:pt x="1670001" y="1367513"/>
                  <a:pt x="1663281" y="1363634"/>
                </a:cubicBezTo>
                <a:cubicBezTo>
                  <a:pt x="1653088" y="1357748"/>
                  <a:pt x="1645792" y="1348228"/>
                  <a:pt x="1642738" y="1336818"/>
                </a:cubicBezTo>
                <a:cubicBezTo>
                  <a:pt x="1639680" y="1325407"/>
                  <a:pt x="1641239" y="1313509"/>
                  <a:pt x="1647121" y="1303312"/>
                </a:cubicBezTo>
                <a:cubicBezTo>
                  <a:pt x="1654989" y="1289699"/>
                  <a:pt x="1669659" y="1281239"/>
                  <a:pt x="1685404" y="1281239"/>
                </a:cubicBezTo>
                <a:close/>
                <a:moveTo>
                  <a:pt x="2624817" y="1276998"/>
                </a:moveTo>
                <a:cubicBezTo>
                  <a:pt x="2622376" y="1276998"/>
                  <a:pt x="2619966" y="1277808"/>
                  <a:pt x="2617988" y="1279355"/>
                </a:cubicBezTo>
                <a:cubicBezTo>
                  <a:pt x="2613260" y="1283059"/>
                  <a:pt x="2608053" y="1286149"/>
                  <a:pt x="2602516" y="1288540"/>
                </a:cubicBezTo>
                <a:cubicBezTo>
                  <a:pt x="2599548" y="1289824"/>
                  <a:pt x="2597285" y="1292335"/>
                  <a:pt x="2596329" y="1295424"/>
                </a:cubicBezTo>
                <a:cubicBezTo>
                  <a:pt x="2595370" y="1298514"/>
                  <a:pt x="2595813" y="1301869"/>
                  <a:pt x="2597536" y="1304604"/>
                </a:cubicBezTo>
                <a:lnTo>
                  <a:pt x="2597538" y="1304602"/>
                </a:lnTo>
                <a:cubicBezTo>
                  <a:pt x="2599902" y="1308355"/>
                  <a:pt x="2601981" y="1312330"/>
                  <a:pt x="2603713" y="1316425"/>
                </a:cubicBezTo>
                <a:cubicBezTo>
                  <a:pt x="2604899" y="1319221"/>
                  <a:pt x="2607176" y="1321405"/>
                  <a:pt x="2610022" y="1322471"/>
                </a:cubicBezTo>
                <a:cubicBezTo>
                  <a:pt x="2611277" y="1322945"/>
                  <a:pt x="2612592" y="1323175"/>
                  <a:pt x="2613906" y="1323175"/>
                </a:cubicBezTo>
                <a:cubicBezTo>
                  <a:pt x="2615566" y="1323175"/>
                  <a:pt x="2617223" y="1322805"/>
                  <a:pt x="2618746" y="1322061"/>
                </a:cubicBezTo>
                <a:cubicBezTo>
                  <a:pt x="2623747" y="1319633"/>
                  <a:pt x="2629023" y="1317715"/>
                  <a:pt x="2634425" y="1316369"/>
                </a:cubicBezTo>
                <a:cubicBezTo>
                  <a:pt x="2637751" y="1315539"/>
                  <a:pt x="2640507" y="1313216"/>
                  <a:pt x="2641887" y="1310078"/>
                </a:cubicBezTo>
                <a:cubicBezTo>
                  <a:pt x="2643265" y="1306938"/>
                  <a:pt x="2643111" y="1303340"/>
                  <a:pt x="2641469" y="1300327"/>
                </a:cubicBezTo>
                <a:cubicBezTo>
                  <a:pt x="2638885" y="1295592"/>
                  <a:pt x="2636890" y="1290529"/>
                  <a:pt x="2635533" y="1285297"/>
                </a:cubicBezTo>
                <a:cubicBezTo>
                  <a:pt x="2634598" y="1281678"/>
                  <a:pt x="2631906" y="1278777"/>
                  <a:pt x="2628367" y="1277584"/>
                </a:cubicBezTo>
                <a:cubicBezTo>
                  <a:pt x="2627209" y="1277186"/>
                  <a:pt x="2626009" y="1276998"/>
                  <a:pt x="2624817" y="1276998"/>
                </a:cubicBezTo>
                <a:close/>
                <a:moveTo>
                  <a:pt x="1981639" y="1251849"/>
                </a:moveTo>
                <a:cubicBezTo>
                  <a:pt x="1988523" y="1251849"/>
                  <a:pt x="1995326" y="1253682"/>
                  <a:pt x="2001321" y="1257142"/>
                </a:cubicBezTo>
                <a:cubicBezTo>
                  <a:pt x="2020159" y="1268021"/>
                  <a:pt x="2026635" y="1292196"/>
                  <a:pt x="2015762" y="1311027"/>
                </a:cubicBezTo>
                <a:lnTo>
                  <a:pt x="2015761" y="1311027"/>
                </a:lnTo>
                <a:cubicBezTo>
                  <a:pt x="2008734" y="1323204"/>
                  <a:pt x="1995633" y="1330764"/>
                  <a:pt x="1981566" y="1330764"/>
                </a:cubicBezTo>
                <a:cubicBezTo>
                  <a:pt x="1974682" y="1330764"/>
                  <a:pt x="1967874" y="1328930"/>
                  <a:pt x="1961873" y="1325470"/>
                </a:cubicBezTo>
                <a:cubicBezTo>
                  <a:pt x="1943046" y="1314590"/>
                  <a:pt x="1936566" y="1290417"/>
                  <a:pt x="1947440" y="1271586"/>
                </a:cubicBezTo>
                <a:cubicBezTo>
                  <a:pt x="1954463" y="1259409"/>
                  <a:pt x="1967568" y="1251849"/>
                  <a:pt x="1981639" y="1251849"/>
                </a:cubicBezTo>
                <a:close/>
                <a:moveTo>
                  <a:pt x="3120988" y="1248528"/>
                </a:moveTo>
                <a:cubicBezTo>
                  <a:pt x="3126525" y="1248528"/>
                  <a:pt x="3131993" y="1250000"/>
                  <a:pt x="3136805" y="1252782"/>
                </a:cubicBezTo>
                <a:cubicBezTo>
                  <a:pt x="3144132" y="1257008"/>
                  <a:pt x="3149374" y="1263850"/>
                  <a:pt x="3151570" y="1272045"/>
                </a:cubicBezTo>
                <a:cubicBezTo>
                  <a:pt x="3153764" y="1280240"/>
                  <a:pt x="3152648" y="1288784"/>
                  <a:pt x="3148422" y="1296100"/>
                </a:cubicBezTo>
                <a:cubicBezTo>
                  <a:pt x="3142772" y="1305886"/>
                  <a:pt x="3132241" y="1311967"/>
                  <a:pt x="3120928" y="1311967"/>
                </a:cubicBezTo>
                <a:cubicBezTo>
                  <a:pt x="3115387" y="1311967"/>
                  <a:pt x="3109916" y="1310495"/>
                  <a:pt x="3105104" y="1307713"/>
                </a:cubicBezTo>
                <a:cubicBezTo>
                  <a:pt x="3097763" y="1303472"/>
                  <a:pt x="3092515" y="1296637"/>
                  <a:pt x="3090321" y="1288456"/>
                </a:cubicBezTo>
                <a:cubicBezTo>
                  <a:pt x="3088131" y="1280275"/>
                  <a:pt x="3089254" y="1271725"/>
                  <a:pt x="3093491" y="1264395"/>
                </a:cubicBezTo>
                <a:cubicBezTo>
                  <a:pt x="3099140" y="1254611"/>
                  <a:pt x="3109679" y="1248528"/>
                  <a:pt x="3120988" y="1248528"/>
                </a:cubicBezTo>
                <a:close/>
                <a:moveTo>
                  <a:pt x="2496004" y="1238430"/>
                </a:moveTo>
                <a:cubicBezTo>
                  <a:pt x="2493866" y="1238430"/>
                  <a:pt x="2491743" y="1239050"/>
                  <a:pt x="2489912" y="1240257"/>
                </a:cubicBezTo>
                <a:cubicBezTo>
                  <a:pt x="2486798" y="1242307"/>
                  <a:pt x="2483492" y="1244141"/>
                  <a:pt x="2480099" y="1245704"/>
                </a:cubicBezTo>
                <a:cubicBezTo>
                  <a:pt x="2477264" y="1247008"/>
                  <a:pt x="2475112" y="1249443"/>
                  <a:pt x="2474170" y="1252413"/>
                </a:cubicBezTo>
                <a:cubicBezTo>
                  <a:pt x="2473228" y="1255385"/>
                  <a:pt x="2473581" y="1258615"/>
                  <a:pt x="2475147" y="1261314"/>
                </a:cubicBezTo>
                <a:lnTo>
                  <a:pt x="2475147" y="1261311"/>
                </a:lnTo>
                <a:cubicBezTo>
                  <a:pt x="2476574" y="1263773"/>
                  <a:pt x="2477881" y="1266333"/>
                  <a:pt x="2479043" y="1268920"/>
                </a:cubicBezTo>
                <a:cubicBezTo>
                  <a:pt x="2480252" y="1271626"/>
                  <a:pt x="2482499" y="1273733"/>
                  <a:pt x="2485275" y="1274766"/>
                </a:cubicBezTo>
                <a:cubicBezTo>
                  <a:pt x="2486527" y="1275232"/>
                  <a:pt x="2487838" y="1275463"/>
                  <a:pt x="2489145" y="1275463"/>
                </a:cubicBezTo>
                <a:cubicBezTo>
                  <a:pt x="2490742" y="1275463"/>
                  <a:pt x="2492336" y="1275122"/>
                  <a:pt x="2493815" y="1274431"/>
                </a:cubicBezTo>
                <a:cubicBezTo>
                  <a:pt x="2497023" y="1272938"/>
                  <a:pt x="2500360" y="1271642"/>
                  <a:pt x="2503739" y="1270561"/>
                </a:cubicBezTo>
                <a:cubicBezTo>
                  <a:pt x="2506825" y="1269584"/>
                  <a:pt x="2509322" y="1267303"/>
                  <a:pt x="2510581" y="1264318"/>
                </a:cubicBezTo>
                <a:cubicBezTo>
                  <a:pt x="2511840" y="1261340"/>
                  <a:pt x="2511732" y="1257959"/>
                  <a:pt x="2510285" y="1255063"/>
                </a:cubicBezTo>
                <a:cubicBezTo>
                  <a:pt x="2508810" y="1252106"/>
                  <a:pt x="2507533" y="1249051"/>
                  <a:pt x="2506497" y="1245970"/>
                </a:cubicBezTo>
                <a:cubicBezTo>
                  <a:pt x="2505402" y="1242711"/>
                  <a:pt x="2502856" y="1240153"/>
                  <a:pt x="2499610" y="1239030"/>
                </a:cubicBezTo>
                <a:cubicBezTo>
                  <a:pt x="2498434" y="1238625"/>
                  <a:pt x="2497217" y="1238430"/>
                  <a:pt x="2496004" y="1238430"/>
                </a:cubicBezTo>
                <a:close/>
                <a:moveTo>
                  <a:pt x="1856301" y="1231796"/>
                </a:moveTo>
                <a:cubicBezTo>
                  <a:pt x="1858724" y="1231796"/>
                  <a:pt x="1861127" y="1232445"/>
                  <a:pt x="1863244" y="1233658"/>
                </a:cubicBezTo>
                <a:cubicBezTo>
                  <a:pt x="1866449" y="1235513"/>
                  <a:pt x="1868747" y="1238506"/>
                  <a:pt x="1869709" y="1242098"/>
                </a:cubicBezTo>
                <a:cubicBezTo>
                  <a:pt x="1870669" y="1245683"/>
                  <a:pt x="1870177" y="1249427"/>
                  <a:pt x="1868322" y="1252637"/>
                </a:cubicBezTo>
                <a:cubicBezTo>
                  <a:pt x="1865842" y="1256932"/>
                  <a:pt x="1861228" y="1259597"/>
                  <a:pt x="1856273" y="1259597"/>
                </a:cubicBezTo>
                <a:cubicBezTo>
                  <a:pt x="1853847" y="1259597"/>
                  <a:pt x="1851450" y="1258948"/>
                  <a:pt x="1849344" y="1257728"/>
                </a:cubicBezTo>
                <a:cubicBezTo>
                  <a:pt x="1846119" y="1255873"/>
                  <a:pt x="1843824" y="1252881"/>
                  <a:pt x="1842861" y="1249289"/>
                </a:cubicBezTo>
                <a:cubicBezTo>
                  <a:pt x="1841902" y="1245710"/>
                  <a:pt x="1842397" y="1241966"/>
                  <a:pt x="1844252" y="1238750"/>
                </a:cubicBezTo>
                <a:cubicBezTo>
                  <a:pt x="1846728" y="1234460"/>
                  <a:pt x="1851346" y="1231796"/>
                  <a:pt x="1856301" y="1231796"/>
                </a:cubicBezTo>
                <a:close/>
                <a:moveTo>
                  <a:pt x="1560098" y="1229237"/>
                </a:moveTo>
                <a:cubicBezTo>
                  <a:pt x="1568910" y="1229237"/>
                  <a:pt x="1577635" y="1231580"/>
                  <a:pt x="1585321" y="1236017"/>
                </a:cubicBezTo>
                <a:cubicBezTo>
                  <a:pt x="1609449" y="1249951"/>
                  <a:pt x="1617748" y="1280924"/>
                  <a:pt x="1603817" y="1305056"/>
                </a:cubicBezTo>
                <a:cubicBezTo>
                  <a:pt x="1594812" y="1320651"/>
                  <a:pt x="1578021" y="1330339"/>
                  <a:pt x="1560000" y="1330339"/>
                </a:cubicBezTo>
                <a:cubicBezTo>
                  <a:pt x="1551181" y="1330339"/>
                  <a:pt x="1542456" y="1327996"/>
                  <a:pt x="1534770" y="1323560"/>
                </a:cubicBezTo>
                <a:lnTo>
                  <a:pt x="1534771" y="1323560"/>
                </a:lnTo>
                <a:cubicBezTo>
                  <a:pt x="1523082" y="1316808"/>
                  <a:pt x="1514720" y="1305914"/>
                  <a:pt x="1511225" y="1292872"/>
                </a:cubicBezTo>
                <a:cubicBezTo>
                  <a:pt x="1507734" y="1279829"/>
                  <a:pt x="1509527" y="1266208"/>
                  <a:pt x="1516278" y="1254519"/>
                </a:cubicBezTo>
                <a:cubicBezTo>
                  <a:pt x="1525282" y="1238924"/>
                  <a:pt x="1542073" y="1229237"/>
                  <a:pt x="1560098" y="1229237"/>
                </a:cubicBezTo>
                <a:close/>
                <a:moveTo>
                  <a:pt x="3633503" y="1228155"/>
                </a:moveTo>
                <a:cubicBezTo>
                  <a:pt x="3631456" y="1228155"/>
                  <a:pt x="3629423" y="1228721"/>
                  <a:pt x="3627644" y="1229829"/>
                </a:cubicBezTo>
                <a:cubicBezTo>
                  <a:pt x="3621646" y="1233575"/>
                  <a:pt x="3615163" y="1236434"/>
                  <a:pt x="3608377" y="1238338"/>
                </a:cubicBezTo>
                <a:cubicBezTo>
                  <a:pt x="3605026" y="1239280"/>
                  <a:pt x="3602309" y="1241742"/>
                  <a:pt x="3601047" y="1244985"/>
                </a:cubicBezTo>
                <a:cubicBezTo>
                  <a:pt x="3599784" y="1248228"/>
                  <a:pt x="3600126" y="1251882"/>
                  <a:pt x="3601964" y="1254839"/>
                </a:cubicBezTo>
                <a:cubicBezTo>
                  <a:pt x="3605618" y="1260719"/>
                  <a:pt x="3608380" y="1267086"/>
                  <a:pt x="3610169" y="1273768"/>
                </a:cubicBezTo>
                <a:cubicBezTo>
                  <a:pt x="3611104" y="1277264"/>
                  <a:pt x="3613691" y="1280080"/>
                  <a:pt x="3617094" y="1281315"/>
                </a:cubicBezTo>
                <a:cubicBezTo>
                  <a:pt x="3618318" y="1281754"/>
                  <a:pt x="3619595" y="1281970"/>
                  <a:pt x="3620860" y="1281970"/>
                </a:cubicBezTo>
                <a:cubicBezTo>
                  <a:pt x="3623116" y="1281970"/>
                  <a:pt x="3625352" y="1281279"/>
                  <a:pt x="3627248" y="1279940"/>
                </a:cubicBezTo>
                <a:cubicBezTo>
                  <a:pt x="3633264" y="1275693"/>
                  <a:pt x="3639890" y="1272423"/>
                  <a:pt x="3646941" y="1270225"/>
                </a:cubicBezTo>
                <a:cubicBezTo>
                  <a:pt x="3650289" y="1269185"/>
                  <a:pt x="3652946" y="1266620"/>
                  <a:pt x="3654100" y="1263305"/>
                </a:cubicBezTo>
                <a:cubicBezTo>
                  <a:pt x="3655257" y="1259993"/>
                  <a:pt x="3654772" y="1256331"/>
                  <a:pt x="3652799" y="1253431"/>
                </a:cubicBezTo>
                <a:lnTo>
                  <a:pt x="3652801" y="1253431"/>
                </a:lnTo>
                <a:cubicBezTo>
                  <a:pt x="3649084" y="1247970"/>
                  <a:pt x="3646120" y="1241999"/>
                  <a:pt x="3643993" y="1235688"/>
                </a:cubicBezTo>
                <a:cubicBezTo>
                  <a:pt x="3642911" y="1232479"/>
                  <a:pt x="3640422" y="1229941"/>
                  <a:pt x="3637234" y="1228804"/>
                </a:cubicBezTo>
                <a:cubicBezTo>
                  <a:pt x="3636025" y="1228372"/>
                  <a:pt x="3634762" y="1228155"/>
                  <a:pt x="3633503" y="1228155"/>
                </a:cubicBezTo>
                <a:close/>
                <a:moveTo>
                  <a:pt x="1138538" y="1213684"/>
                </a:moveTo>
                <a:cubicBezTo>
                  <a:pt x="1148055" y="1213684"/>
                  <a:pt x="1157477" y="1216215"/>
                  <a:pt x="1165780" y="1221006"/>
                </a:cubicBezTo>
                <a:cubicBezTo>
                  <a:pt x="1178404" y="1228294"/>
                  <a:pt x="1187437" y="1240068"/>
                  <a:pt x="1191206" y="1254149"/>
                </a:cubicBezTo>
                <a:cubicBezTo>
                  <a:pt x="1194979" y="1268231"/>
                  <a:pt x="1193044" y="1282933"/>
                  <a:pt x="1185755" y="1295556"/>
                </a:cubicBezTo>
                <a:cubicBezTo>
                  <a:pt x="1176033" y="1312393"/>
                  <a:pt x="1157903" y="1322855"/>
                  <a:pt x="1138441" y="1322855"/>
                </a:cubicBezTo>
                <a:cubicBezTo>
                  <a:pt x="1128920" y="1322855"/>
                  <a:pt x="1119501" y="1320322"/>
                  <a:pt x="1111198" y="1315532"/>
                </a:cubicBezTo>
                <a:lnTo>
                  <a:pt x="1111197" y="1315530"/>
                </a:lnTo>
                <a:cubicBezTo>
                  <a:pt x="1098581" y="1308243"/>
                  <a:pt x="1089549" y="1296477"/>
                  <a:pt x="1085773" y="1282396"/>
                </a:cubicBezTo>
                <a:cubicBezTo>
                  <a:pt x="1082003" y="1268314"/>
                  <a:pt x="1083939" y="1253606"/>
                  <a:pt x="1091227" y="1240974"/>
                </a:cubicBezTo>
                <a:cubicBezTo>
                  <a:pt x="1100946" y="1224144"/>
                  <a:pt x="1119076" y="1213684"/>
                  <a:pt x="1138538" y="1213684"/>
                </a:cubicBezTo>
                <a:close/>
                <a:moveTo>
                  <a:pt x="2995667" y="1201233"/>
                </a:moveTo>
                <a:cubicBezTo>
                  <a:pt x="3001494" y="1201233"/>
                  <a:pt x="3007259" y="1202789"/>
                  <a:pt x="3012336" y="1205718"/>
                </a:cubicBezTo>
                <a:cubicBezTo>
                  <a:pt x="3020064" y="1210181"/>
                  <a:pt x="3025588" y="1217378"/>
                  <a:pt x="3027896" y="1225992"/>
                </a:cubicBezTo>
                <a:cubicBezTo>
                  <a:pt x="3030204" y="1234607"/>
                  <a:pt x="3029019" y="1243604"/>
                  <a:pt x="3024559" y="1251332"/>
                </a:cubicBezTo>
                <a:cubicBezTo>
                  <a:pt x="3018613" y="1261632"/>
                  <a:pt x="3007517" y="1268035"/>
                  <a:pt x="2995608" y="1268035"/>
                </a:cubicBezTo>
                <a:cubicBezTo>
                  <a:pt x="2989777" y="1268035"/>
                  <a:pt x="2984013" y="1266486"/>
                  <a:pt x="2978942" y="1263558"/>
                </a:cubicBezTo>
                <a:cubicBezTo>
                  <a:pt x="2971218" y="1259100"/>
                  <a:pt x="2965691" y="1251896"/>
                  <a:pt x="2963382" y="1243275"/>
                </a:cubicBezTo>
                <a:cubicBezTo>
                  <a:pt x="2961074" y="1234663"/>
                  <a:pt x="2962260" y="1225664"/>
                  <a:pt x="2966720" y="1217938"/>
                </a:cubicBezTo>
                <a:cubicBezTo>
                  <a:pt x="2972669" y="1207636"/>
                  <a:pt x="2983762" y="1201233"/>
                  <a:pt x="2995667" y="1201233"/>
                </a:cubicBezTo>
                <a:close/>
                <a:moveTo>
                  <a:pt x="2369049" y="1198969"/>
                </a:moveTo>
                <a:cubicBezTo>
                  <a:pt x="2367110" y="1198969"/>
                  <a:pt x="2365185" y="1199477"/>
                  <a:pt x="2363473" y="1200475"/>
                </a:cubicBezTo>
                <a:cubicBezTo>
                  <a:pt x="2361580" y="1201576"/>
                  <a:pt x="2359637" y="1202601"/>
                  <a:pt x="2357656" y="1203543"/>
                </a:cubicBezTo>
                <a:cubicBezTo>
                  <a:pt x="2354950" y="1204826"/>
                  <a:pt x="2352882" y="1207149"/>
                  <a:pt x="2351920" y="1209987"/>
                </a:cubicBezTo>
                <a:cubicBezTo>
                  <a:pt x="2350957" y="1212818"/>
                  <a:pt x="2351184" y="1215922"/>
                  <a:pt x="2352547" y="1218587"/>
                </a:cubicBezTo>
                <a:cubicBezTo>
                  <a:pt x="2353084" y="1219632"/>
                  <a:pt x="2353601" y="1220693"/>
                  <a:pt x="2354092" y="1221759"/>
                </a:cubicBezTo>
                <a:cubicBezTo>
                  <a:pt x="2355961" y="1225805"/>
                  <a:pt x="2359965" y="1228191"/>
                  <a:pt x="2364149" y="1228191"/>
                </a:cubicBezTo>
                <a:cubicBezTo>
                  <a:pt x="2365687" y="1228191"/>
                  <a:pt x="2367253" y="1227862"/>
                  <a:pt x="2368742" y="1227186"/>
                </a:cubicBezTo>
                <a:cubicBezTo>
                  <a:pt x="2370702" y="1226286"/>
                  <a:pt x="2372693" y="1225478"/>
                  <a:pt x="2374723" y="1224745"/>
                </a:cubicBezTo>
                <a:cubicBezTo>
                  <a:pt x="2377652" y="1223679"/>
                  <a:pt x="2379999" y="1221425"/>
                  <a:pt x="2381185" y="1218538"/>
                </a:cubicBezTo>
                <a:cubicBezTo>
                  <a:pt x="2382366" y="1215651"/>
                  <a:pt x="2382279" y="1212400"/>
                  <a:pt x="2380940" y="1209582"/>
                </a:cubicBezTo>
                <a:cubicBezTo>
                  <a:pt x="2380355" y="1208355"/>
                  <a:pt x="2379811" y="1207106"/>
                  <a:pt x="2379298" y="1205851"/>
                </a:cubicBezTo>
                <a:cubicBezTo>
                  <a:pt x="2378084" y="1202881"/>
                  <a:pt x="2375647" y="1200585"/>
                  <a:pt x="2372609" y="1199553"/>
                </a:cubicBezTo>
                <a:cubicBezTo>
                  <a:pt x="2371452" y="1199164"/>
                  <a:pt x="2370248" y="1198969"/>
                  <a:pt x="2369049" y="1198969"/>
                </a:cubicBezTo>
                <a:close/>
                <a:moveTo>
                  <a:pt x="1013197" y="1198674"/>
                </a:moveTo>
                <a:cubicBezTo>
                  <a:pt x="1017382" y="1198674"/>
                  <a:pt x="1021522" y="1199790"/>
                  <a:pt x="1025173" y="1201889"/>
                </a:cubicBezTo>
                <a:cubicBezTo>
                  <a:pt x="1036614" y="1208501"/>
                  <a:pt x="1040555" y="1223204"/>
                  <a:pt x="1033943" y="1234648"/>
                </a:cubicBezTo>
                <a:cubicBezTo>
                  <a:pt x="1029671" y="1242048"/>
                  <a:pt x="1021707" y="1246644"/>
                  <a:pt x="1013152" y="1246644"/>
                </a:cubicBezTo>
                <a:cubicBezTo>
                  <a:pt x="1008967" y="1246644"/>
                  <a:pt x="1004828" y="1245528"/>
                  <a:pt x="1001177" y="1243429"/>
                </a:cubicBezTo>
                <a:cubicBezTo>
                  <a:pt x="989736" y="1236818"/>
                  <a:pt x="985795" y="1222115"/>
                  <a:pt x="992407" y="1210671"/>
                </a:cubicBezTo>
                <a:cubicBezTo>
                  <a:pt x="996678" y="1203270"/>
                  <a:pt x="1004643" y="1198674"/>
                  <a:pt x="1013197" y="1198674"/>
                </a:cubicBezTo>
                <a:close/>
                <a:moveTo>
                  <a:pt x="1730981" y="1189211"/>
                </a:moveTo>
                <a:cubicBezTo>
                  <a:pt x="1732878" y="1189211"/>
                  <a:pt x="1734754" y="1189719"/>
                  <a:pt x="1736414" y="1190668"/>
                </a:cubicBezTo>
                <a:cubicBezTo>
                  <a:pt x="1741590" y="1193667"/>
                  <a:pt x="1743378" y="1200327"/>
                  <a:pt x="1740386" y="1205509"/>
                </a:cubicBezTo>
                <a:cubicBezTo>
                  <a:pt x="1738447" y="1208870"/>
                  <a:pt x="1734839" y="1210956"/>
                  <a:pt x="1730961" y="1210956"/>
                </a:cubicBezTo>
                <a:cubicBezTo>
                  <a:pt x="1729064" y="1210956"/>
                  <a:pt x="1727188" y="1210447"/>
                  <a:pt x="1725528" y="1209498"/>
                </a:cubicBezTo>
                <a:cubicBezTo>
                  <a:pt x="1720353" y="1206499"/>
                  <a:pt x="1718564" y="1199833"/>
                  <a:pt x="1721559" y="1194650"/>
                </a:cubicBezTo>
                <a:cubicBezTo>
                  <a:pt x="1723495" y="1191288"/>
                  <a:pt x="1727103" y="1189211"/>
                  <a:pt x="1730981" y="1189211"/>
                </a:cubicBezTo>
                <a:close/>
                <a:moveTo>
                  <a:pt x="3507392" y="1184294"/>
                </a:moveTo>
                <a:cubicBezTo>
                  <a:pt x="3505418" y="1184294"/>
                  <a:pt x="3503455" y="1184823"/>
                  <a:pt x="3501722" y="1185856"/>
                </a:cubicBezTo>
                <a:cubicBezTo>
                  <a:pt x="3495340" y="1189664"/>
                  <a:pt x="3488454" y="1192497"/>
                  <a:pt x="3481245" y="1194281"/>
                </a:cubicBezTo>
                <a:cubicBezTo>
                  <a:pt x="3477817" y="1195133"/>
                  <a:pt x="3475003" y="1197566"/>
                  <a:pt x="3473664" y="1200838"/>
                </a:cubicBezTo>
                <a:cubicBezTo>
                  <a:pt x="3472329" y="1204101"/>
                  <a:pt x="3472629" y="1207812"/>
                  <a:pt x="3474477" y="1210824"/>
                </a:cubicBezTo>
                <a:cubicBezTo>
                  <a:pt x="3478146" y="1216795"/>
                  <a:pt x="3480855" y="1223274"/>
                  <a:pt x="3482536" y="1230089"/>
                </a:cubicBezTo>
                <a:cubicBezTo>
                  <a:pt x="3483428" y="1233715"/>
                  <a:pt x="3486089" y="1236644"/>
                  <a:pt x="3489611" y="1237879"/>
                </a:cubicBezTo>
                <a:cubicBezTo>
                  <a:pt x="3490807" y="1238305"/>
                  <a:pt x="3492049" y="1238506"/>
                  <a:pt x="3493284" y="1238506"/>
                </a:cubicBezTo>
                <a:cubicBezTo>
                  <a:pt x="3495679" y="1238506"/>
                  <a:pt x="3498051" y="1237725"/>
                  <a:pt x="3500010" y="1236232"/>
                </a:cubicBezTo>
                <a:cubicBezTo>
                  <a:pt x="3506274" y="1231441"/>
                  <a:pt x="3513241" y="1227752"/>
                  <a:pt x="3520721" y="1225262"/>
                </a:cubicBezTo>
                <a:cubicBezTo>
                  <a:pt x="3524013" y="1224167"/>
                  <a:pt x="3526600" y="1221600"/>
                  <a:pt x="3527713" y="1218315"/>
                </a:cubicBezTo>
                <a:cubicBezTo>
                  <a:pt x="3528828" y="1215029"/>
                  <a:pt x="3528337" y="1211410"/>
                  <a:pt x="3526388" y="1208543"/>
                </a:cubicBezTo>
                <a:lnTo>
                  <a:pt x="3526387" y="1208543"/>
                </a:lnTo>
                <a:cubicBezTo>
                  <a:pt x="3522833" y="1203306"/>
                  <a:pt x="3519953" y="1197621"/>
                  <a:pt x="3517819" y="1191644"/>
                </a:cubicBezTo>
                <a:cubicBezTo>
                  <a:pt x="3516706" y="1188520"/>
                  <a:pt x="3514255" y="1186065"/>
                  <a:pt x="3511137" y="1184943"/>
                </a:cubicBezTo>
                <a:cubicBezTo>
                  <a:pt x="3509920" y="1184511"/>
                  <a:pt x="3508654" y="1184294"/>
                  <a:pt x="3507392" y="1184294"/>
                </a:cubicBezTo>
                <a:close/>
                <a:moveTo>
                  <a:pt x="1434777" y="1181942"/>
                </a:moveTo>
                <a:cubicBezTo>
                  <a:pt x="1443890" y="1181942"/>
                  <a:pt x="1452901" y="1184370"/>
                  <a:pt x="1460837" y="1188951"/>
                </a:cubicBezTo>
                <a:cubicBezTo>
                  <a:pt x="1472921" y="1195927"/>
                  <a:pt x="1481561" y="1207183"/>
                  <a:pt x="1485175" y="1220657"/>
                </a:cubicBezTo>
                <a:cubicBezTo>
                  <a:pt x="1488783" y="1234132"/>
                  <a:pt x="1486932" y="1248206"/>
                  <a:pt x="1479957" y="1260293"/>
                </a:cubicBezTo>
                <a:cubicBezTo>
                  <a:pt x="1470654" y="1276404"/>
                  <a:pt x="1453305" y="1286413"/>
                  <a:pt x="1434687" y="1286413"/>
                </a:cubicBezTo>
                <a:cubicBezTo>
                  <a:pt x="1425574" y="1286413"/>
                  <a:pt x="1416560" y="1283985"/>
                  <a:pt x="1408620" y="1279403"/>
                </a:cubicBezTo>
                <a:lnTo>
                  <a:pt x="1408619" y="1279403"/>
                </a:lnTo>
                <a:cubicBezTo>
                  <a:pt x="1396539" y="1272430"/>
                  <a:pt x="1387898" y="1261166"/>
                  <a:pt x="1384285" y="1247691"/>
                </a:cubicBezTo>
                <a:cubicBezTo>
                  <a:pt x="1380677" y="1234222"/>
                  <a:pt x="1382528" y="1220149"/>
                  <a:pt x="1389506" y="1208068"/>
                </a:cubicBezTo>
                <a:cubicBezTo>
                  <a:pt x="1398810" y="1191951"/>
                  <a:pt x="1416156" y="1181942"/>
                  <a:pt x="1434777" y="1181942"/>
                </a:cubicBezTo>
                <a:close/>
                <a:moveTo>
                  <a:pt x="2239661" y="1154882"/>
                </a:moveTo>
                <a:cubicBezTo>
                  <a:pt x="2237911" y="1154882"/>
                  <a:pt x="2236164" y="1155293"/>
                  <a:pt x="2234577" y="1156117"/>
                </a:cubicBezTo>
                <a:cubicBezTo>
                  <a:pt x="2232527" y="1157176"/>
                  <a:pt x="2230431" y="1158147"/>
                  <a:pt x="2228286" y="1159025"/>
                </a:cubicBezTo>
                <a:cubicBezTo>
                  <a:pt x="2225405" y="1160210"/>
                  <a:pt x="2223156" y="1162554"/>
                  <a:pt x="2222092" y="1165483"/>
                </a:cubicBezTo>
                <a:cubicBezTo>
                  <a:pt x="2221029" y="1168413"/>
                  <a:pt x="2221248" y="1171656"/>
                  <a:pt x="2222699" y="1174411"/>
                </a:cubicBezTo>
                <a:cubicBezTo>
                  <a:pt x="2223212" y="1175387"/>
                  <a:pt x="2223707" y="1176385"/>
                  <a:pt x="2224185" y="1177381"/>
                </a:cubicBezTo>
                <a:cubicBezTo>
                  <a:pt x="2225475" y="1180096"/>
                  <a:pt x="2227808" y="1182166"/>
                  <a:pt x="2230654" y="1183121"/>
                </a:cubicBezTo>
                <a:cubicBezTo>
                  <a:pt x="2231801" y="1183513"/>
                  <a:pt x="2232994" y="1183701"/>
                  <a:pt x="2234183" y="1183701"/>
                </a:cubicBezTo>
                <a:cubicBezTo>
                  <a:pt x="2235941" y="1183701"/>
                  <a:pt x="2237688" y="1183282"/>
                  <a:pt x="2239279" y="1182458"/>
                </a:cubicBezTo>
                <a:cubicBezTo>
                  <a:pt x="2241277" y="1181420"/>
                  <a:pt x="2243317" y="1180471"/>
                  <a:pt x="2245395" y="1179606"/>
                </a:cubicBezTo>
                <a:cubicBezTo>
                  <a:pt x="2248160" y="1178455"/>
                  <a:pt x="2250340" y="1176230"/>
                  <a:pt x="2251438" y="1173442"/>
                </a:cubicBezTo>
                <a:cubicBezTo>
                  <a:pt x="2252533" y="1170658"/>
                  <a:pt x="2252457" y="1167540"/>
                  <a:pt x="2251218" y="1164814"/>
                </a:cubicBezTo>
                <a:cubicBezTo>
                  <a:pt x="2250765" y="1163823"/>
                  <a:pt x="2250336" y="1162818"/>
                  <a:pt x="2249928" y="1161807"/>
                </a:cubicBezTo>
                <a:cubicBezTo>
                  <a:pt x="2248763" y="1158920"/>
                  <a:pt x="2246433" y="1156654"/>
                  <a:pt x="2243511" y="1155573"/>
                </a:cubicBezTo>
                <a:cubicBezTo>
                  <a:pt x="2242267" y="1155112"/>
                  <a:pt x="2240963" y="1154882"/>
                  <a:pt x="2239661" y="1154882"/>
                </a:cubicBezTo>
                <a:close/>
                <a:moveTo>
                  <a:pt x="2870356" y="1154275"/>
                </a:moveTo>
                <a:cubicBezTo>
                  <a:pt x="2876417" y="1154275"/>
                  <a:pt x="2882412" y="1155893"/>
                  <a:pt x="2887695" y="1158941"/>
                </a:cubicBezTo>
                <a:cubicBezTo>
                  <a:pt x="2895729" y="1163579"/>
                  <a:pt x="2901476" y="1171069"/>
                  <a:pt x="2903879" y="1180040"/>
                </a:cubicBezTo>
                <a:cubicBezTo>
                  <a:pt x="2906282" y="1189001"/>
                  <a:pt x="2905051" y="1198360"/>
                  <a:pt x="2900409" y="1206395"/>
                </a:cubicBezTo>
                <a:cubicBezTo>
                  <a:pt x="2894223" y="1217115"/>
                  <a:pt x="2882684" y="1223775"/>
                  <a:pt x="2870297" y="1223775"/>
                </a:cubicBezTo>
                <a:cubicBezTo>
                  <a:pt x="2864233" y="1223775"/>
                  <a:pt x="2858239" y="1222164"/>
                  <a:pt x="2852959" y="1219111"/>
                </a:cubicBezTo>
                <a:cubicBezTo>
                  <a:pt x="2844918" y="1214472"/>
                  <a:pt x="2839172" y="1206981"/>
                  <a:pt x="2836768" y="1198020"/>
                </a:cubicBezTo>
                <a:cubicBezTo>
                  <a:pt x="2834365" y="1189057"/>
                  <a:pt x="2835596" y="1179697"/>
                  <a:pt x="2840238" y="1171663"/>
                </a:cubicBezTo>
                <a:cubicBezTo>
                  <a:pt x="2846427" y="1160936"/>
                  <a:pt x="2857966" y="1154275"/>
                  <a:pt x="2870356" y="1154275"/>
                </a:cubicBezTo>
                <a:close/>
                <a:moveTo>
                  <a:pt x="1309458" y="1143394"/>
                </a:moveTo>
                <a:cubicBezTo>
                  <a:pt x="1317335" y="1143394"/>
                  <a:pt x="1325132" y="1145493"/>
                  <a:pt x="1332002" y="1149455"/>
                </a:cubicBezTo>
                <a:cubicBezTo>
                  <a:pt x="1342443" y="1155481"/>
                  <a:pt x="1349916" y="1165224"/>
                  <a:pt x="1353041" y="1176879"/>
                </a:cubicBezTo>
                <a:cubicBezTo>
                  <a:pt x="1356162" y="1188533"/>
                  <a:pt x="1354561" y="1200696"/>
                  <a:pt x="1348528" y="1211144"/>
                </a:cubicBezTo>
                <a:cubicBezTo>
                  <a:pt x="1340480" y="1225086"/>
                  <a:pt x="1325478" y="1233741"/>
                  <a:pt x="1309374" y="1233741"/>
                </a:cubicBezTo>
                <a:cubicBezTo>
                  <a:pt x="1301496" y="1233741"/>
                  <a:pt x="1293702" y="1231642"/>
                  <a:pt x="1286836" y="1227681"/>
                </a:cubicBezTo>
                <a:cubicBezTo>
                  <a:pt x="1265271" y="1215224"/>
                  <a:pt x="1257854" y="1187550"/>
                  <a:pt x="1270303" y="1165984"/>
                </a:cubicBezTo>
                <a:cubicBezTo>
                  <a:pt x="1278351" y="1152050"/>
                  <a:pt x="1293354" y="1143394"/>
                  <a:pt x="1309458" y="1143394"/>
                </a:cubicBezTo>
                <a:close/>
                <a:moveTo>
                  <a:pt x="1605664" y="1140912"/>
                </a:moveTo>
                <a:cubicBezTo>
                  <a:pt x="1608032" y="1140912"/>
                  <a:pt x="1610376" y="1141548"/>
                  <a:pt x="1612447" y="1142732"/>
                </a:cubicBezTo>
                <a:cubicBezTo>
                  <a:pt x="1615575" y="1144538"/>
                  <a:pt x="1617817" y="1147460"/>
                  <a:pt x="1618755" y="1150963"/>
                </a:cubicBezTo>
                <a:cubicBezTo>
                  <a:pt x="1619694" y="1154463"/>
                  <a:pt x="1619212" y="1158111"/>
                  <a:pt x="1617399" y="1161242"/>
                </a:cubicBezTo>
                <a:cubicBezTo>
                  <a:pt x="1614979" y="1165434"/>
                  <a:pt x="1610477" y="1168037"/>
                  <a:pt x="1605640" y="1168037"/>
                </a:cubicBezTo>
                <a:cubicBezTo>
                  <a:pt x="1603276" y="1168037"/>
                  <a:pt x="1600936" y="1167408"/>
                  <a:pt x="1598868" y="1166215"/>
                </a:cubicBezTo>
                <a:lnTo>
                  <a:pt x="1598867" y="1166215"/>
                </a:lnTo>
                <a:cubicBezTo>
                  <a:pt x="1592403" y="1162476"/>
                  <a:pt x="1590174" y="1154163"/>
                  <a:pt x="1593913" y="1147691"/>
                </a:cubicBezTo>
                <a:cubicBezTo>
                  <a:pt x="1596326" y="1143513"/>
                  <a:pt x="1600831" y="1140912"/>
                  <a:pt x="1605664" y="1140912"/>
                </a:cubicBezTo>
                <a:close/>
                <a:moveTo>
                  <a:pt x="3381382" y="1139811"/>
                </a:moveTo>
                <a:cubicBezTo>
                  <a:pt x="3379450" y="1139811"/>
                  <a:pt x="3377525" y="1140312"/>
                  <a:pt x="3375816" y="1141310"/>
                </a:cubicBezTo>
                <a:cubicBezTo>
                  <a:pt x="3369246" y="1145133"/>
                  <a:pt x="3362167" y="1147942"/>
                  <a:pt x="3354778" y="1149658"/>
                </a:cubicBezTo>
                <a:cubicBezTo>
                  <a:pt x="3351318" y="1150460"/>
                  <a:pt x="3348455" y="1152881"/>
                  <a:pt x="3347078" y="1156158"/>
                </a:cubicBezTo>
                <a:cubicBezTo>
                  <a:pt x="3345704" y="1159429"/>
                  <a:pt x="3345983" y="1163167"/>
                  <a:pt x="3347832" y="1166202"/>
                </a:cubicBezTo>
                <a:cubicBezTo>
                  <a:pt x="3351901" y="1172876"/>
                  <a:pt x="3354729" y="1180185"/>
                  <a:pt x="3356242" y="1187913"/>
                </a:cubicBezTo>
                <a:cubicBezTo>
                  <a:pt x="3356992" y="1191742"/>
                  <a:pt x="3359706" y="1194900"/>
                  <a:pt x="3363388" y="1196212"/>
                </a:cubicBezTo>
                <a:cubicBezTo>
                  <a:pt x="3364598" y="1196644"/>
                  <a:pt x="3365857" y="1196853"/>
                  <a:pt x="3367105" y="1196853"/>
                </a:cubicBezTo>
                <a:cubicBezTo>
                  <a:pt x="3369648" y="1196853"/>
                  <a:pt x="3372158" y="1195974"/>
                  <a:pt x="3374173" y="1194300"/>
                </a:cubicBezTo>
                <a:cubicBezTo>
                  <a:pt x="3380635" y="1188944"/>
                  <a:pt x="3387972" y="1184885"/>
                  <a:pt x="3395982" y="1182257"/>
                </a:cubicBezTo>
                <a:cubicBezTo>
                  <a:pt x="3399341" y="1181154"/>
                  <a:pt x="3401970" y="1178511"/>
                  <a:pt x="3403058" y="1175142"/>
                </a:cubicBezTo>
                <a:cubicBezTo>
                  <a:pt x="3404146" y="1171781"/>
                  <a:pt x="3403563" y="1168098"/>
                  <a:pt x="3401485" y="1165239"/>
                </a:cubicBezTo>
                <a:cubicBezTo>
                  <a:pt x="3397433" y="1159653"/>
                  <a:pt x="3394162" y="1153530"/>
                  <a:pt x="3391763" y="1147042"/>
                </a:cubicBezTo>
                <a:cubicBezTo>
                  <a:pt x="3390630" y="1143973"/>
                  <a:pt x="3388203" y="1141567"/>
                  <a:pt x="3385123" y="1140458"/>
                </a:cubicBezTo>
                <a:cubicBezTo>
                  <a:pt x="3383910" y="1140026"/>
                  <a:pt x="3382644" y="1139811"/>
                  <a:pt x="3381382" y="1139811"/>
                </a:cubicBezTo>
                <a:close/>
                <a:moveTo>
                  <a:pt x="1184123" y="1119306"/>
                </a:moveTo>
                <a:cubicBezTo>
                  <a:pt x="1188245" y="1119306"/>
                  <a:pt x="1192329" y="1120407"/>
                  <a:pt x="1195931" y="1122478"/>
                </a:cubicBezTo>
                <a:cubicBezTo>
                  <a:pt x="1201392" y="1125630"/>
                  <a:pt x="1205305" y="1130736"/>
                  <a:pt x="1206940" y="1136832"/>
                </a:cubicBezTo>
                <a:cubicBezTo>
                  <a:pt x="1208576" y="1142935"/>
                  <a:pt x="1207735" y="1149309"/>
                  <a:pt x="1204575" y="1154784"/>
                </a:cubicBezTo>
                <a:cubicBezTo>
                  <a:pt x="1200367" y="1162072"/>
                  <a:pt x="1192514" y="1166607"/>
                  <a:pt x="1184081" y="1166607"/>
                </a:cubicBezTo>
                <a:cubicBezTo>
                  <a:pt x="1179956" y="1166607"/>
                  <a:pt x="1175872" y="1165504"/>
                  <a:pt x="1172270" y="1163433"/>
                </a:cubicBezTo>
                <a:cubicBezTo>
                  <a:pt x="1166809" y="1160280"/>
                  <a:pt x="1162897" y="1155175"/>
                  <a:pt x="1161261" y="1149079"/>
                </a:cubicBezTo>
                <a:cubicBezTo>
                  <a:pt x="1159625" y="1142976"/>
                  <a:pt x="1160466" y="1136602"/>
                  <a:pt x="1163626" y="1131127"/>
                </a:cubicBezTo>
                <a:cubicBezTo>
                  <a:pt x="1167834" y="1123838"/>
                  <a:pt x="1175691" y="1119306"/>
                  <a:pt x="1184123" y="1119306"/>
                </a:cubicBezTo>
                <a:close/>
                <a:moveTo>
                  <a:pt x="2027256" y="1114772"/>
                </a:moveTo>
                <a:cubicBezTo>
                  <a:pt x="2036194" y="1114772"/>
                  <a:pt x="2045034" y="1117151"/>
                  <a:pt x="2052825" y="1121643"/>
                </a:cubicBezTo>
                <a:cubicBezTo>
                  <a:pt x="2064667" y="1128484"/>
                  <a:pt x="2073144" y="1139524"/>
                  <a:pt x="2076684" y="1152734"/>
                </a:cubicBezTo>
                <a:cubicBezTo>
                  <a:pt x="2080223" y="1165944"/>
                  <a:pt x="2078407" y="1179746"/>
                  <a:pt x="2071565" y="1191595"/>
                </a:cubicBezTo>
                <a:cubicBezTo>
                  <a:pt x="2062442" y="1207399"/>
                  <a:pt x="2045431" y="1217213"/>
                  <a:pt x="2027165" y="1217213"/>
                </a:cubicBezTo>
                <a:cubicBezTo>
                  <a:pt x="2018224" y="1217213"/>
                  <a:pt x="2009388" y="1214834"/>
                  <a:pt x="2001611" y="1210342"/>
                </a:cubicBezTo>
                <a:cubicBezTo>
                  <a:pt x="1977152" y="1196219"/>
                  <a:pt x="1968744" y="1164834"/>
                  <a:pt x="1982860" y="1140382"/>
                </a:cubicBezTo>
                <a:cubicBezTo>
                  <a:pt x="1991982" y="1124586"/>
                  <a:pt x="2008994" y="1114772"/>
                  <a:pt x="2027256" y="1114772"/>
                </a:cubicBezTo>
                <a:close/>
                <a:moveTo>
                  <a:pt x="1901910" y="1106144"/>
                </a:moveTo>
                <a:cubicBezTo>
                  <a:pt x="1904397" y="1106144"/>
                  <a:pt x="1906852" y="1106806"/>
                  <a:pt x="1909004" y="1108055"/>
                </a:cubicBezTo>
                <a:cubicBezTo>
                  <a:pt x="1912310" y="1109960"/>
                  <a:pt x="1914660" y="1113021"/>
                  <a:pt x="1915647" y="1116697"/>
                </a:cubicBezTo>
                <a:cubicBezTo>
                  <a:pt x="1916627" y="1120365"/>
                  <a:pt x="1916121" y="1124201"/>
                  <a:pt x="1914221" y="1127493"/>
                </a:cubicBezTo>
                <a:cubicBezTo>
                  <a:pt x="1911689" y="1131888"/>
                  <a:pt x="1906960" y="1134614"/>
                  <a:pt x="1901883" y="1134614"/>
                </a:cubicBezTo>
                <a:cubicBezTo>
                  <a:pt x="1899397" y="1134614"/>
                  <a:pt x="1896942" y="1133951"/>
                  <a:pt x="1894790" y="1132703"/>
                </a:cubicBezTo>
                <a:lnTo>
                  <a:pt x="1894789" y="1132703"/>
                </a:lnTo>
                <a:cubicBezTo>
                  <a:pt x="1891483" y="1130799"/>
                  <a:pt x="1889133" y="1127737"/>
                  <a:pt x="1888153" y="1124068"/>
                </a:cubicBezTo>
                <a:cubicBezTo>
                  <a:pt x="1887166" y="1120392"/>
                  <a:pt x="1887672" y="1116558"/>
                  <a:pt x="1889576" y="1113259"/>
                </a:cubicBezTo>
                <a:cubicBezTo>
                  <a:pt x="1892108" y="1108870"/>
                  <a:pt x="1896833" y="1106144"/>
                  <a:pt x="1901910" y="1106144"/>
                </a:cubicBezTo>
                <a:close/>
                <a:moveTo>
                  <a:pt x="2745048" y="1105977"/>
                </a:moveTo>
                <a:cubicBezTo>
                  <a:pt x="2751583" y="1105977"/>
                  <a:pt x="2758041" y="1107713"/>
                  <a:pt x="2763725" y="1110998"/>
                </a:cubicBezTo>
                <a:cubicBezTo>
                  <a:pt x="2772384" y="1115992"/>
                  <a:pt x="2778577" y="1124068"/>
                  <a:pt x="2781165" y="1133728"/>
                </a:cubicBezTo>
                <a:cubicBezTo>
                  <a:pt x="2783753" y="1143381"/>
                  <a:pt x="2782424" y="1153474"/>
                  <a:pt x="2777423" y="1162128"/>
                </a:cubicBezTo>
                <a:cubicBezTo>
                  <a:pt x="2770756" y="1173679"/>
                  <a:pt x="2758323" y="1180854"/>
                  <a:pt x="2744974" y="1180854"/>
                </a:cubicBezTo>
                <a:cubicBezTo>
                  <a:pt x="2738446" y="1180854"/>
                  <a:pt x="2731985" y="1179118"/>
                  <a:pt x="2726286" y="1175834"/>
                </a:cubicBezTo>
                <a:lnTo>
                  <a:pt x="2726287" y="1175834"/>
                </a:lnTo>
                <a:cubicBezTo>
                  <a:pt x="2717639" y="1170839"/>
                  <a:pt x="2711446" y="1162764"/>
                  <a:pt x="2708855" y="1153103"/>
                </a:cubicBezTo>
                <a:cubicBezTo>
                  <a:pt x="2706271" y="1143443"/>
                  <a:pt x="2707596" y="1133352"/>
                  <a:pt x="2712596" y="1124704"/>
                </a:cubicBezTo>
                <a:cubicBezTo>
                  <a:pt x="2719263" y="1113153"/>
                  <a:pt x="2731699" y="1105977"/>
                  <a:pt x="2745048" y="1105977"/>
                </a:cubicBezTo>
                <a:close/>
                <a:moveTo>
                  <a:pt x="3678966" y="1103300"/>
                </a:moveTo>
                <a:cubicBezTo>
                  <a:pt x="3676943" y="1103300"/>
                  <a:pt x="3674935" y="1103850"/>
                  <a:pt x="3673171" y="1104938"/>
                </a:cubicBezTo>
                <a:cubicBezTo>
                  <a:pt x="3668462" y="1107834"/>
                  <a:pt x="3663417" y="1110211"/>
                  <a:pt x="3658179" y="1112024"/>
                </a:cubicBezTo>
                <a:cubicBezTo>
                  <a:pt x="3655034" y="1113107"/>
                  <a:pt x="3652543" y="1115547"/>
                  <a:pt x="3651396" y="1118671"/>
                </a:cubicBezTo>
                <a:cubicBezTo>
                  <a:pt x="3650250" y="1121789"/>
                  <a:pt x="3650570" y="1125262"/>
                  <a:pt x="3652265" y="1128128"/>
                </a:cubicBezTo>
                <a:cubicBezTo>
                  <a:pt x="3655093" y="1132907"/>
                  <a:pt x="3657401" y="1138012"/>
                  <a:pt x="3659124" y="1143319"/>
                </a:cubicBezTo>
                <a:cubicBezTo>
                  <a:pt x="3660170" y="1146534"/>
                  <a:pt x="3662625" y="1149094"/>
                  <a:pt x="3665795" y="1150272"/>
                </a:cubicBezTo>
                <a:cubicBezTo>
                  <a:pt x="3667044" y="1150733"/>
                  <a:pt x="3668351" y="1150963"/>
                  <a:pt x="3669652" y="1150963"/>
                </a:cubicBezTo>
                <a:cubicBezTo>
                  <a:pt x="3671650" y="1150963"/>
                  <a:pt x="3673637" y="1150426"/>
                  <a:pt x="3675388" y="1149359"/>
                </a:cubicBezTo>
                <a:cubicBezTo>
                  <a:pt x="3680214" y="1146438"/>
                  <a:pt x="3685375" y="1144073"/>
                  <a:pt x="3690735" y="1142322"/>
                </a:cubicBezTo>
                <a:cubicBezTo>
                  <a:pt x="3693975" y="1141262"/>
                  <a:pt x="3696545" y="1138771"/>
                  <a:pt x="3697706" y="1135570"/>
                </a:cubicBezTo>
                <a:cubicBezTo>
                  <a:pt x="3698868" y="1132370"/>
                  <a:pt x="3698491" y="1128812"/>
                  <a:pt x="3696681" y="1125925"/>
                </a:cubicBezTo>
                <a:lnTo>
                  <a:pt x="3696681" y="1125924"/>
                </a:lnTo>
                <a:cubicBezTo>
                  <a:pt x="3693700" y="1121161"/>
                  <a:pt x="3691262" y="1116055"/>
                  <a:pt x="3689432" y="1110755"/>
                </a:cubicBezTo>
                <a:cubicBezTo>
                  <a:pt x="3688334" y="1107581"/>
                  <a:pt x="3685857" y="1105077"/>
                  <a:pt x="3682698" y="1103949"/>
                </a:cubicBezTo>
                <a:cubicBezTo>
                  <a:pt x="3681484" y="1103508"/>
                  <a:pt x="3680222" y="1103300"/>
                  <a:pt x="3678966" y="1103300"/>
                </a:cubicBezTo>
                <a:close/>
                <a:moveTo>
                  <a:pt x="3255824" y="1095460"/>
                </a:moveTo>
                <a:cubicBezTo>
                  <a:pt x="3253931" y="1095460"/>
                  <a:pt x="3252047" y="1095941"/>
                  <a:pt x="3250363" y="1096897"/>
                </a:cubicBezTo>
                <a:cubicBezTo>
                  <a:pt x="3242758" y="1101214"/>
                  <a:pt x="3234531" y="1104199"/>
                  <a:pt x="3225911" y="1105761"/>
                </a:cubicBezTo>
                <a:cubicBezTo>
                  <a:pt x="3222305" y="1106424"/>
                  <a:pt x="3219258" y="1108816"/>
                  <a:pt x="3217772" y="1112171"/>
                </a:cubicBezTo>
                <a:cubicBezTo>
                  <a:pt x="3216287" y="1115519"/>
                  <a:pt x="3216555" y="1119383"/>
                  <a:pt x="3218491" y="1122500"/>
                </a:cubicBezTo>
                <a:cubicBezTo>
                  <a:pt x="3223084" y="1129893"/>
                  <a:pt x="3226114" y="1138388"/>
                  <a:pt x="3227257" y="1147078"/>
                </a:cubicBezTo>
                <a:cubicBezTo>
                  <a:pt x="3227802" y="1151234"/>
                  <a:pt x="3230654" y="1154730"/>
                  <a:pt x="3234619" y="1156097"/>
                </a:cubicBezTo>
                <a:cubicBezTo>
                  <a:pt x="3235801" y="1156507"/>
                  <a:pt x="3237022" y="1156704"/>
                  <a:pt x="3238232" y="1156704"/>
                </a:cubicBezTo>
                <a:cubicBezTo>
                  <a:pt x="3241081" y="1156704"/>
                  <a:pt x="3243878" y="1155601"/>
                  <a:pt x="3245981" y="1153537"/>
                </a:cubicBezTo>
                <a:cubicBezTo>
                  <a:pt x="3253012" y="1146646"/>
                  <a:pt x="3261684" y="1141373"/>
                  <a:pt x="3271065" y="1138276"/>
                </a:cubicBezTo>
                <a:cubicBezTo>
                  <a:pt x="3274454" y="1137161"/>
                  <a:pt x="3277097" y="1134482"/>
                  <a:pt x="3278162" y="1131072"/>
                </a:cubicBezTo>
                <a:cubicBezTo>
                  <a:pt x="3279228" y="1127668"/>
                  <a:pt x="3278587" y="1123959"/>
                  <a:pt x="3276442" y="1121105"/>
                </a:cubicBezTo>
                <a:lnTo>
                  <a:pt x="3276440" y="1121105"/>
                </a:lnTo>
                <a:cubicBezTo>
                  <a:pt x="3272162" y="1115421"/>
                  <a:pt x="3268702" y="1109185"/>
                  <a:pt x="3266160" y="1102559"/>
                </a:cubicBezTo>
                <a:cubicBezTo>
                  <a:pt x="3265002" y="1099553"/>
                  <a:pt x="3262592" y="1097196"/>
                  <a:pt x="3259559" y="1096109"/>
                </a:cubicBezTo>
                <a:cubicBezTo>
                  <a:pt x="3258349" y="1095677"/>
                  <a:pt x="3257082" y="1095460"/>
                  <a:pt x="3255824" y="1095460"/>
                </a:cubicBezTo>
                <a:close/>
                <a:moveTo>
                  <a:pt x="1480355" y="1092607"/>
                </a:moveTo>
                <a:cubicBezTo>
                  <a:pt x="1483190" y="1092607"/>
                  <a:pt x="1485994" y="1093361"/>
                  <a:pt x="1488463" y="1094791"/>
                </a:cubicBezTo>
                <a:cubicBezTo>
                  <a:pt x="1492218" y="1096952"/>
                  <a:pt x="1494897" y="1100453"/>
                  <a:pt x="1496023" y="1104659"/>
                </a:cubicBezTo>
                <a:cubicBezTo>
                  <a:pt x="1497149" y="1108859"/>
                  <a:pt x="1496577" y="1113239"/>
                  <a:pt x="1494415" y="1116990"/>
                </a:cubicBezTo>
                <a:cubicBezTo>
                  <a:pt x="1491521" y="1121999"/>
                  <a:pt x="1486122" y="1125116"/>
                  <a:pt x="1480330" y="1125116"/>
                </a:cubicBezTo>
                <a:cubicBezTo>
                  <a:pt x="1477492" y="1125116"/>
                  <a:pt x="1474688" y="1124362"/>
                  <a:pt x="1472219" y="1122932"/>
                </a:cubicBezTo>
                <a:lnTo>
                  <a:pt x="1472218" y="1122932"/>
                </a:lnTo>
                <a:cubicBezTo>
                  <a:pt x="1468456" y="1120763"/>
                  <a:pt x="1465771" y="1117263"/>
                  <a:pt x="1464645" y="1113064"/>
                </a:cubicBezTo>
                <a:cubicBezTo>
                  <a:pt x="1463521" y="1108879"/>
                  <a:pt x="1464097" y="1104499"/>
                  <a:pt x="1466269" y="1100739"/>
                </a:cubicBezTo>
                <a:cubicBezTo>
                  <a:pt x="1469164" y="1095726"/>
                  <a:pt x="1474559" y="1092607"/>
                  <a:pt x="1480355" y="1092607"/>
                </a:cubicBezTo>
                <a:close/>
                <a:moveTo>
                  <a:pt x="3552893" y="1059787"/>
                </a:moveTo>
                <a:cubicBezTo>
                  <a:pt x="3550940" y="1059787"/>
                  <a:pt x="3548994" y="1060303"/>
                  <a:pt x="3547271" y="1061321"/>
                </a:cubicBezTo>
                <a:cubicBezTo>
                  <a:pt x="3543171" y="1063734"/>
                  <a:pt x="3538840" y="1065770"/>
                  <a:pt x="3534404" y="1067362"/>
                </a:cubicBezTo>
                <a:lnTo>
                  <a:pt x="3534404" y="1067359"/>
                </a:lnTo>
                <a:cubicBezTo>
                  <a:pt x="3531324" y="1068469"/>
                  <a:pt x="3528891" y="1070875"/>
                  <a:pt x="3527757" y="1073943"/>
                </a:cubicBezTo>
                <a:cubicBezTo>
                  <a:pt x="3526624" y="1077012"/>
                  <a:pt x="3526906" y="1080430"/>
                  <a:pt x="3528528" y="1083269"/>
                </a:cubicBezTo>
                <a:cubicBezTo>
                  <a:pt x="3530839" y="1087321"/>
                  <a:pt x="3532786" y="1091610"/>
                  <a:pt x="3534313" y="1096018"/>
                </a:cubicBezTo>
                <a:cubicBezTo>
                  <a:pt x="3535398" y="1099151"/>
                  <a:pt x="3537825" y="1101626"/>
                  <a:pt x="3540929" y="1102776"/>
                </a:cubicBezTo>
                <a:cubicBezTo>
                  <a:pt x="3542174" y="1103244"/>
                  <a:pt x="3543478" y="1103468"/>
                  <a:pt x="3544775" y="1103468"/>
                </a:cubicBezTo>
                <a:cubicBezTo>
                  <a:pt x="3546714" y="1103468"/>
                  <a:pt x="3548638" y="1102958"/>
                  <a:pt x="3550354" y="1101962"/>
                </a:cubicBezTo>
                <a:cubicBezTo>
                  <a:pt x="3554517" y="1099534"/>
                  <a:pt x="3558929" y="1097504"/>
                  <a:pt x="3563469" y="1095935"/>
                </a:cubicBezTo>
                <a:cubicBezTo>
                  <a:pt x="3566622" y="1094847"/>
                  <a:pt x="3569118" y="1092399"/>
                  <a:pt x="3570259" y="1089267"/>
                </a:cubicBezTo>
                <a:cubicBezTo>
                  <a:pt x="3571403" y="1086128"/>
                  <a:pt x="3571072" y="1082648"/>
                  <a:pt x="3569359" y="1079789"/>
                </a:cubicBezTo>
                <a:cubicBezTo>
                  <a:pt x="3566942" y="1075752"/>
                  <a:pt x="3564899" y="1071469"/>
                  <a:pt x="3563291" y="1067062"/>
                </a:cubicBezTo>
                <a:cubicBezTo>
                  <a:pt x="3562165" y="1063971"/>
                  <a:pt x="3559720" y="1061545"/>
                  <a:pt x="3556627" y="1060435"/>
                </a:cubicBezTo>
                <a:cubicBezTo>
                  <a:pt x="3555414" y="1060003"/>
                  <a:pt x="3554151" y="1059787"/>
                  <a:pt x="3552893" y="1059787"/>
                </a:cubicBezTo>
                <a:close/>
                <a:moveTo>
                  <a:pt x="2619730" y="1056332"/>
                </a:moveTo>
                <a:cubicBezTo>
                  <a:pt x="2626974" y="1056332"/>
                  <a:pt x="2634126" y="1058257"/>
                  <a:pt x="2640420" y="1061898"/>
                </a:cubicBezTo>
                <a:cubicBezTo>
                  <a:pt x="2650021" y="1067436"/>
                  <a:pt x="2656881" y="1076378"/>
                  <a:pt x="2659747" y="1087076"/>
                </a:cubicBezTo>
                <a:cubicBezTo>
                  <a:pt x="2662613" y="1097776"/>
                  <a:pt x="2661142" y="1108948"/>
                  <a:pt x="2655604" y="1118532"/>
                </a:cubicBezTo>
                <a:cubicBezTo>
                  <a:pt x="2648214" y="1131329"/>
                  <a:pt x="2634440" y="1139280"/>
                  <a:pt x="2619654" y="1139280"/>
                </a:cubicBezTo>
                <a:cubicBezTo>
                  <a:pt x="2612425" y="1139280"/>
                  <a:pt x="2605269" y="1137356"/>
                  <a:pt x="2598964" y="1133714"/>
                </a:cubicBezTo>
                <a:lnTo>
                  <a:pt x="2598963" y="1133714"/>
                </a:lnTo>
                <a:cubicBezTo>
                  <a:pt x="2589388" y="1128184"/>
                  <a:pt x="2582535" y="1119243"/>
                  <a:pt x="2579665" y="1108530"/>
                </a:cubicBezTo>
                <a:cubicBezTo>
                  <a:pt x="2576796" y="1097816"/>
                  <a:pt x="2578257" y="1086644"/>
                  <a:pt x="2583784" y="1077074"/>
                </a:cubicBezTo>
                <a:cubicBezTo>
                  <a:pt x="2591170" y="1064284"/>
                  <a:pt x="2604945" y="1056332"/>
                  <a:pt x="2619730" y="1056332"/>
                </a:cubicBezTo>
                <a:close/>
                <a:moveTo>
                  <a:pt x="1355040" y="1051373"/>
                </a:moveTo>
                <a:cubicBezTo>
                  <a:pt x="1357118" y="1051373"/>
                  <a:pt x="1359168" y="1051925"/>
                  <a:pt x="1360978" y="1052964"/>
                </a:cubicBezTo>
                <a:cubicBezTo>
                  <a:pt x="1366638" y="1056234"/>
                  <a:pt x="1368591" y="1063516"/>
                  <a:pt x="1365316" y="1069194"/>
                </a:cubicBezTo>
                <a:cubicBezTo>
                  <a:pt x="1363203" y="1072849"/>
                  <a:pt x="1359252" y="1075129"/>
                  <a:pt x="1355015" y="1075129"/>
                </a:cubicBezTo>
                <a:cubicBezTo>
                  <a:pt x="1352939" y="1075129"/>
                  <a:pt x="1350889" y="1074579"/>
                  <a:pt x="1349079" y="1073538"/>
                </a:cubicBezTo>
                <a:lnTo>
                  <a:pt x="1349080" y="1073538"/>
                </a:lnTo>
                <a:cubicBezTo>
                  <a:pt x="1343416" y="1070268"/>
                  <a:pt x="1341464" y="1062986"/>
                  <a:pt x="1344738" y="1057310"/>
                </a:cubicBezTo>
                <a:cubicBezTo>
                  <a:pt x="1346852" y="1053653"/>
                  <a:pt x="1350802" y="1051373"/>
                  <a:pt x="1355040" y="1051373"/>
                </a:cubicBezTo>
                <a:close/>
                <a:moveTo>
                  <a:pt x="3129611" y="1050350"/>
                </a:moveTo>
                <a:cubicBezTo>
                  <a:pt x="3127763" y="1050350"/>
                  <a:pt x="3125926" y="1050810"/>
                  <a:pt x="3124272" y="1051724"/>
                </a:cubicBezTo>
                <a:cubicBezTo>
                  <a:pt x="3115885" y="1056341"/>
                  <a:pt x="3106840" y="1059347"/>
                  <a:pt x="3097379" y="1060665"/>
                </a:cubicBezTo>
                <a:cubicBezTo>
                  <a:pt x="3093634" y="1061187"/>
                  <a:pt x="3090411" y="1063588"/>
                  <a:pt x="3088839" y="1067026"/>
                </a:cubicBezTo>
                <a:cubicBezTo>
                  <a:pt x="3087266" y="1070470"/>
                  <a:pt x="3087559" y="1074474"/>
                  <a:pt x="3089616" y="1077647"/>
                </a:cubicBezTo>
                <a:cubicBezTo>
                  <a:pt x="3095796" y="1087181"/>
                  <a:pt x="3099064" y="1098244"/>
                  <a:pt x="3099070" y="1109640"/>
                </a:cubicBezTo>
                <a:cubicBezTo>
                  <a:pt x="3099070" y="1114333"/>
                  <a:pt x="3102034" y="1118512"/>
                  <a:pt x="3106460" y="1120072"/>
                </a:cubicBezTo>
                <a:cubicBezTo>
                  <a:pt x="3107666" y="1120499"/>
                  <a:pt x="3108908" y="1120700"/>
                  <a:pt x="3110135" y="1120700"/>
                </a:cubicBezTo>
                <a:cubicBezTo>
                  <a:pt x="3113423" y="1120700"/>
                  <a:pt x="3116618" y="1119235"/>
                  <a:pt x="3118759" y="1116572"/>
                </a:cubicBezTo>
                <a:cubicBezTo>
                  <a:pt x="3126236" y="1107290"/>
                  <a:pt x="3136198" y="1100419"/>
                  <a:pt x="3147567" y="1096702"/>
                </a:cubicBezTo>
                <a:cubicBezTo>
                  <a:pt x="3151054" y="1095558"/>
                  <a:pt x="3153753" y="1092761"/>
                  <a:pt x="3154764" y="1089232"/>
                </a:cubicBezTo>
                <a:cubicBezTo>
                  <a:pt x="3155779" y="1085703"/>
                  <a:pt x="3154977" y="1081902"/>
                  <a:pt x="3152627" y="1079084"/>
                </a:cubicBezTo>
                <a:cubicBezTo>
                  <a:pt x="3147232" y="1072619"/>
                  <a:pt x="3142967" y="1065345"/>
                  <a:pt x="3139951" y="1057465"/>
                </a:cubicBezTo>
                <a:cubicBezTo>
                  <a:pt x="3138807" y="1054473"/>
                  <a:pt x="3136422" y="1052121"/>
                  <a:pt x="3133416" y="1051026"/>
                </a:cubicBezTo>
                <a:cubicBezTo>
                  <a:pt x="3132185" y="1050572"/>
                  <a:pt x="3130895" y="1050350"/>
                  <a:pt x="3129611" y="1050350"/>
                </a:cubicBezTo>
                <a:close/>
                <a:moveTo>
                  <a:pt x="3426885" y="1016086"/>
                </a:moveTo>
                <a:cubicBezTo>
                  <a:pt x="3424988" y="1016086"/>
                  <a:pt x="3423101" y="1016574"/>
                  <a:pt x="3421414" y="1017530"/>
                </a:cubicBezTo>
                <a:cubicBezTo>
                  <a:pt x="3417854" y="1019558"/>
                  <a:pt x="3414087" y="1021317"/>
                  <a:pt x="3410227" y="1022767"/>
                </a:cubicBezTo>
                <a:lnTo>
                  <a:pt x="3410228" y="1022765"/>
                </a:lnTo>
                <a:cubicBezTo>
                  <a:pt x="3407218" y="1023895"/>
                  <a:pt x="3404847" y="1026273"/>
                  <a:pt x="3403734" y="1029293"/>
                </a:cubicBezTo>
                <a:cubicBezTo>
                  <a:pt x="3402619" y="1032307"/>
                  <a:pt x="3402869" y="1035655"/>
                  <a:pt x="3404421" y="1038473"/>
                </a:cubicBezTo>
                <a:cubicBezTo>
                  <a:pt x="3406315" y="1041910"/>
                  <a:pt x="3407964" y="1045552"/>
                  <a:pt x="3409317" y="1049283"/>
                </a:cubicBezTo>
                <a:cubicBezTo>
                  <a:pt x="3410430" y="1052351"/>
                  <a:pt x="3412843" y="1054779"/>
                  <a:pt x="3415911" y="1055903"/>
                </a:cubicBezTo>
                <a:cubicBezTo>
                  <a:pt x="3417146" y="1056355"/>
                  <a:pt x="3418436" y="1056579"/>
                  <a:pt x="3419723" y="1056579"/>
                </a:cubicBezTo>
                <a:cubicBezTo>
                  <a:pt x="3421630" y="1056579"/>
                  <a:pt x="3423531" y="1056084"/>
                  <a:pt x="3425222" y="1055113"/>
                </a:cubicBezTo>
                <a:cubicBezTo>
                  <a:pt x="3428852" y="1053036"/>
                  <a:pt x="3432684" y="1051250"/>
                  <a:pt x="3436611" y="1049800"/>
                </a:cubicBezTo>
                <a:cubicBezTo>
                  <a:pt x="3439676" y="1048670"/>
                  <a:pt x="3442082" y="1046235"/>
                  <a:pt x="3443191" y="1043166"/>
                </a:cubicBezTo>
                <a:cubicBezTo>
                  <a:pt x="3444297" y="1040091"/>
                  <a:pt x="3443990" y="1036687"/>
                  <a:pt x="3442351" y="1033863"/>
                </a:cubicBezTo>
                <a:cubicBezTo>
                  <a:pt x="3440367" y="1030439"/>
                  <a:pt x="3438637" y="1026833"/>
                  <a:pt x="3437207" y="1023150"/>
                </a:cubicBezTo>
                <a:cubicBezTo>
                  <a:pt x="3436042" y="1020151"/>
                  <a:pt x="3433629" y="1017801"/>
                  <a:pt x="3430595" y="1016727"/>
                </a:cubicBezTo>
                <a:cubicBezTo>
                  <a:pt x="3429392" y="1016294"/>
                  <a:pt x="3428137" y="1016086"/>
                  <a:pt x="3426885" y="1016086"/>
                </a:cubicBezTo>
                <a:close/>
                <a:moveTo>
                  <a:pt x="2915987" y="1009123"/>
                </a:moveTo>
                <a:cubicBezTo>
                  <a:pt x="2925504" y="1009123"/>
                  <a:pt x="2934923" y="1011654"/>
                  <a:pt x="2943226" y="1016446"/>
                </a:cubicBezTo>
                <a:cubicBezTo>
                  <a:pt x="2955850" y="1023735"/>
                  <a:pt x="2964882" y="1035507"/>
                  <a:pt x="2968652" y="1049589"/>
                </a:cubicBezTo>
                <a:cubicBezTo>
                  <a:pt x="2972425" y="1063671"/>
                  <a:pt x="2970489" y="1078372"/>
                  <a:pt x="2963201" y="1090997"/>
                </a:cubicBezTo>
                <a:cubicBezTo>
                  <a:pt x="2953479" y="1107834"/>
                  <a:pt x="2935349" y="1118294"/>
                  <a:pt x="2915886" y="1118294"/>
                </a:cubicBezTo>
                <a:cubicBezTo>
                  <a:pt x="2906359" y="1118294"/>
                  <a:pt x="2896936" y="1115763"/>
                  <a:pt x="2888644" y="1110978"/>
                </a:cubicBezTo>
                <a:cubicBezTo>
                  <a:pt x="2862587" y="1095928"/>
                  <a:pt x="2853629" y="1062478"/>
                  <a:pt x="2868673" y="1036421"/>
                </a:cubicBezTo>
                <a:cubicBezTo>
                  <a:pt x="2878395" y="1019584"/>
                  <a:pt x="2896525" y="1009123"/>
                  <a:pt x="2915987" y="1009123"/>
                </a:cubicBezTo>
                <a:close/>
                <a:moveTo>
                  <a:pt x="2494421" y="1006355"/>
                </a:moveTo>
                <a:cubicBezTo>
                  <a:pt x="2502421" y="1006355"/>
                  <a:pt x="2510333" y="1008481"/>
                  <a:pt x="2517301" y="1012499"/>
                </a:cubicBezTo>
                <a:cubicBezTo>
                  <a:pt x="2539182" y="1025136"/>
                  <a:pt x="2546708" y="1053222"/>
                  <a:pt x="2534074" y="1075108"/>
                </a:cubicBezTo>
                <a:cubicBezTo>
                  <a:pt x="2525910" y="1089252"/>
                  <a:pt x="2510685" y="1098040"/>
                  <a:pt x="2494341" y="1098040"/>
                </a:cubicBezTo>
                <a:cubicBezTo>
                  <a:pt x="2486345" y="1098040"/>
                  <a:pt x="2478433" y="1095914"/>
                  <a:pt x="2471458" y="1091890"/>
                </a:cubicBezTo>
                <a:lnTo>
                  <a:pt x="2471457" y="1091890"/>
                </a:lnTo>
                <a:cubicBezTo>
                  <a:pt x="2449575" y="1079252"/>
                  <a:pt x="2442050" y="1051165"/>
                  <a:pt x="2454684" y="1029279"/>
                </a:cubicBezTo>
                <a:cubicBezTo>
                  <a:pt x="2462848" y="1015135"/>
                  <a:pt x="2478073" y="1006355"/>
                  <a:pt x="2494421" y="1006355"/>
                </a:cubicBezTo>
                <a:close/>
                <a:moveTo>
                  <a:pt x="1947527" y="976797"/>
                </a:moveTo>
                <a:cubicBezTo>
                  <a:pt x="1950711" y="976797"/>
                  <a:pt x="1953871" y="977647"/>
                  <a:pt x="1956657" y="979252"/>
                </a:cubicBezTo>
                <a:cubicBezTo>
                  <a:pt x="1965361" y="984281"/>
                  <a:pt x="1968360" y="995474"/>
                  <a:pt x="1963328" y="1004200"/>
                </a:cubicBezTo>
                <a:cubicBezTo>
                  <a:pt x="1960074" y="1009835"/>
                  <a:pt x="1954006" y="1013336"/>
                  <a:pt x="1947496" y="1013336"/>
                </a:cubicBezTo>
                <a:cubicBezTo>
                  <a:pt x="1944305" y="1013336"/>
                  <a:pt x="1941153" y="1012485"/>
                  <a:pt x="1938380" y="1010880"/>
                </a:cubicBezTo>
                <a:cubicBezTo>
                  <a:pt x="1934146" y="1008439"/>
                  <a:pt x="1931127" y="1004506"/>
                  <a:pt x="1929864" y="999798"/>
                </a:cubicBezTo>
                <a:cubicBezTo>
                  <a:pt x="1928602" y="995075"/>
                  <a:pt x="1929251" y="990152"/>
                  <a:pt x="1931688" y="985926"/>
                </a:cubicBezTo>
                <a:cubicBezTo>
                  <a:pt x="1934942" y="980297"/>
                  <a:pt x="1941013" y="976797"/>
                  <a:pt x="1947527" y="976797"/>
                </a:cubicBezTo>
                <a:close/>
                <a:moveTo>
                  <a:pt x="3300921" y="972355"/>
                </a:moveTo>
                <a:cubicBezTo>
                  <a:pt x="3299091" y="972355"/>
                  <a:pt x="3297267" y="972809"/>
                  <a:pt x="3295624" y="973701"/>
                </a:cubicBezTo>
                <a:cubicBezTo>
                  <a:pt x="3292688" y="975305"/>
                  <a:pt x="3289581" y="976742"/>
                  <a:pt x="3286397" y="977977"/>
                </a:cubicBezTo>
                <a:cubicBezTo>
                  <a:pt x="3283454" y="979120"/>
                  <a:pt x="3281138" y="981470"/>
                  <a:pt x="3280033" y="984427"/>
                </a:cubicBezTo>
                <a:cubicBezTo>
                  <a:pt x="3278927" y="987384"/>
                  <a:pt x="3279140" y="990676"/>
                  <a:pt x="3280615" y="993466"/>
                </a:cubicBezTo>
                <a:cubicBezTo>
                  <a:pt x="3282180" y="996429"/>
                  <a:pt x="3283565" y="999520"/>
                  <a:pt x="3284730" y="1002637"/>
                </a:cubicBezTo>
                <a:cubicBezTo>
                  <a:pt x="3285860" y="1005657"/>
                  <a:pt x="3288249" y="1008036"/>
                  <a:pt x="3291272" y="1009151"/>
                </a:cubicBezTo>
                <a:cubicBezTo>
                  <a:pt x="3292510" y="1009612"/>
                  <a:pt x="3293807" y="1009835"/>
                  <a:pt x="3295101" y="1009835"/>
                </a:cubicBezTo>
                <a:cubicBezTo>
                  <a:pt x="3296959" y="1009835"/>
                  <a:pt x="3298811" y="1009368"/>
                  <a:pt x="3300474" y="1008447"/>
                </a:cubicBezTo>
                <a:cubicBezTo>
                  <a:pt x="3303504" y="1006760"/>
                  <a:pt x="3306681" y="1005267"/>
                  <a:pt x="3309914" y="1004012"/>
                </a:cubicBezTo>
                <a:cubicBezTo>
                  <a:pt x="3312906" y="1002846"/>
                  <a:pt x="3315246" y="1000440"/>
                  <a:pt x="3316324" y="997414"/>
                </a:cubicBezTo>
                <a:cubicBezTo>
                  <a:pt x="3317402" y="994387"/>
                  <a:pt x="3317115" y="991047"/>
                  <a:pt x="3315533" y="988249"/>
                </a:cubicBezTo>
                <a:lnTo>
                  <a:pt x="3315532" y="988249"/>
                </a:lnTo>
                <a:cubicBezTo>
                  <a:pt x="3313893" y="985347"/>
                  <a:pt x="3312424" y="982314"/>
                  <a:pt x="3311170" y="979239"/>
                </a:cubicBezTo>
                <a:cubicBezTo>
                  <a:pt x="3309981" y="976323"/>
                  <a:pt x="3307602" y="974049"/>
                  <a:pt x="3304635" y="972997"/>
                </a:cubicBezTo>
                <a:cubicBezTo>
                  <a:pt x="3303432" y="972564"/>
                  <a:pt x="3302173" y="972355"/>
                  <a:pt x="3300921" y="972355"/>
                </a:cubicBezTo>
                <a:close/>
                <a:moveTo>
                  <a:pt x="2790668" y="969571"/>
                </a:moveTo>
                <a:cubicBezTo>
                  <a:pt x="2799134" y="969571"/>
                  <a:pt x="2807508" y="971824"/>
                  <a:pt x="2814887" y="976077"/>
                </a:cubicBezTo>
                <a:cubicBezTo>
                  <a:pt x="2826108" y="982564"/>
                  <a:pt x="2834139" y="993026"/>
                  <a:pt x="2837490" y="1005545"/>
                </a:cubicBezTo>
                <a:cubicBezTo>
                  <a:pt x="2840845" y="1018064"/>
                  <a:pt x="2839126" y="1031141"/>
                  <a:pt x="2832643" y="1042363"/>
                </a:cubicBezTo>
                <a:lnTo>
                  <a:pt x="2832644" y="1042365"/>
                </a:lnTo>
                <a:cubicBezTo>
                  <a:pt x="2824002" y="1057337"/>
                  <a:pt x="2807888" y="1066634"/>
                  <a:pt x="2790584" y="1066634"/>
                </a:cubicBezTo>
                <a:cubicBezTo>
                  <a:pt x="2782114" y="1066634"/>
                  <a:pt x="2773737" y="1064383"/>
                  <a:pt x="2766358" y="1060121"/>
                </a:cubicBezTo>
                <a:cubicBezTo>
                  <a:pt x="2755134" y="1053642"/>
                  <a:pt x="2747106" y="1043179"/>
                  <a:pt x="2743751" y="1030653"/>
                </a:cubicBezTo>
                <a:cubicBezTo>
                  <a:pt x="2740397" y="1018133"/>
                  <a:pt x="2742116" y="1005057"/>
                  <a:pt x="2748598" y="993835"/>
                </a:cubicBezTo>
                <a:cubicBezTo>
                  <a:pt x="2757239" y="978868"/>
                  <a:pt x="2773358" y="969571"/>
                  <a:pt x="2790668" y="969571"/>
                </a:cubicBezTo>
                <a:close/>
                <a:moveTo>
                  <a:pt x="2369108" y="956035"/>
                </a:moveTo>
                <a:cubicBezTo>
                  <a:pt x="2377934" y="956035"/>
                  <a:pt x="2386656" y="958378"/>
                  <a:pt x="2394335" y="962814"/>
                </a:cubicBezTo>
                <a:cubicBezTo>
                  <a:pt x="2418466" y="976748"/>
                  <a:pt x="2426766" y="1007722"/>
                  <a:pt x="2412834" y="1031853"/>
                </a:cubicBezTo>
                <a:cubicBezTo>
                  <a:pt x="2403833" y="1047448"/>
                  <a:pt x="2387046" y="1057136"/>
                  <a:pt x="2369021" y="1057136"/>
                </a:cubicBezTo>
                <a:cubicBezTo>
                  <a:pt x="2360198" y="1057136"/>
                  <a:pt x="2351477" y="1054786"/>
                  <a:pt x="2343798" y="1050350"/>
                </a:cubicBezTo>
                <a:cubicBezTo>
                  <a:pt x="2332102" y="1043598"/>
                  <a:pt x="2323740" y="1032704"/>
                  <a:pt x="2320246" y="1019662"/>
                </a:cubicBezTo>
                <a:cubicBezTo>
                  <a:pt x="2316755" y="1006619"/>
                  <a:pt x="2318547" y="992999"/>
                  <a:pt x="2325295" y="981309"/>
                </a:cubicBezTo>
                <a:cubicBezTo>
                  <a:pt x="2334292" y="965721"/>
                  <a:pt x="2351083" y="956035"/>
                  <a:pt x="2369108" y="956035"/>
                </a:cubicBezTo>
                <a:close/>
                <a:moveTo>
                  <a:pt x="3598611" y="934796"/>
                </a:moveTo>
                <a:cubicBezTo>
                  <a:pt x="3596654" y="934796"/>
                  <a:pt x="3594708" y="935313"/>
                  <a:pt x="3592982" y="936331"/>
                </a:cubicBezTo>
                <a:cubicBezTo>
                  <a:pt x="3589073" y="938638"/>
                  <a:pt x="3584947" y="940606"/>
                  <a:pt x="3580714" y="942174"/>
                </a:cubicBezTo>
                <a:lnTo>
                  <a:pt x="3580714" y="942175"/>
                </a:lnTo>
                <a:cubicBezTo>
                  <a:pt x="3577673" y="943298"/>
                  <a:pt x="3575281" y="945704"/>
                  <a:pt x="3574165" y="948746"/>
                </a:cubicBezTo>
                <a:cubicBezTo>
                  <a:pt x="3573052" y="951794"/>
                  <a:pt x="3573328" y="955169"/>
                  <a:pt x="3574922" y="957993"/>
                </a:cubicBezTo>
                <a:cubicBezTo>
                  <a:pt x="3577101" y="961865"/>
                  <a:pt x="3578956" y="965945"/>
                  <a:pt x="3580432" y="970128"/>
                </a:cubicBezTo>
                <a:cubicBezTo>
                  <a:pt x="3581523" y="973232"/>
                  <a:pt x="3583936" y="975687"/>
                  <a:pt x="3587016" y="976831"/>
                </a:cubicBezTo>
                <a:cubicBezTo>
                  <a:pt x="3588264" y="977292"/>
                  <a:pt x="3589572" y="977522"/>
                  <a:pt x="3590872" y="977522"/>
                </a:cubicBezTo>
                <a:cubicBezTo>
                  <a:pt x="3592780" y="977522"/>
                  <a:pt x="3594680" y="977028"/>
                  <a:pt x="3596375" y="976057"/>
                </a:cubicBezTo>
                <a:cubicBezTo>
                  <a:pt x="3600378" y="973762"/>
                  <a:pt x="3604602" y="971837"/>
                  <a:pt x="3608929" y="970331"/>
                </a:cubicBezTo>
                <a:cubicBezTo>
                  <a:pt x="3612068" y="969237"/>
                  <a:pt x="3614547" y="966795"/>
                  <a:pt x="3615687" y="963671"/>
                </a:cubicBezTo>
                <a:cubicBezTo>
                  <a:pt x="3616828" y="960553"/>
                  <a:pt x="3616504" y="957087"/>
                  <a:pt x="3614809" y="954226"/>
                </a:cubicBezTo>
                <a:cubicBezTo>
                  <a:pt x="3612514" y="950355"/>
                  <a:pt x="3610558" y="946255"/>
                  <a:pt x="3608992" y="942021"/>
                </a:cubicBezTo>
                <a:cubicBezTo>
                  <a:pt x="3607855" y="938945"/>
                  <a:pt x="3605410" y="936532"/>
                  <a:pt x="3602321" y="935438"/>
                </a:cubicBezTo>
                <a:cubicBezTo>
                  <a:pt x="3601114" y="935006"/>
                  <a:pt x="3599859" y="934796"/>
                  <a:pt x="3598611" y="934796"/>
                </a:cubicBezTo>
                <a:close/>
                <a:moveTo>
                  <a:pt x="3174812" y="928359"/>
                </a:moveTo>
                <a:cubicBezTo>
                  <a:pt x="3173051" y="928359"/>
                  <a:pt x="3171297" y="928778"/>
                  <a:pt x="3169700" y="929608"/>
                </a:cubicBezTo>
                <a:cubicBezTo>
                  <a:pt x="3167130" y="930947"/>
                  <a:pt x="3164392" y="932182"/>
                  <a:pt x="3161564" y="933283"/>
                </a:cubicBezTo>
                <a:cubicBezTo>
                  <a:pt x="3158645" y="934413"/>
                  <a:pt x="3156343" y="936728"/>
                  <a:pt x="3155228" y="939658"/>
                </a:cubicBezTo>
                <a:cubicBezTo>
                  <a:pt x="3154115" y="942587"/>
                  <a:pt x="3154293" y="945852"/>
                  <a:pt x="3155719" y="948641"/>
                </a:cubicBezTo>
                <a:lnTo>
                  <a:pt x="3155720" y="948641"/>
                </a:lnTo>
                <a:cubicBezTo>
                  <a:pt x="3156955" y="951054"/>
                  <a:pt x="3158087" y="953600"/>
                  <a:pt x="3159081" y="956194"/>
                </a:cubicBezTo>
                <a:cubicBezTo>
                  <a:pt x="3160229" y="959179"/>
                  <a:pt x="3162614" y="961522"/>
                  <a:pt x="3165620" y="962624"/>
                </a:cubicBezTo>
                <a:cubicBezTo>
                  <a:pt x="3166851" y="963071"/>
                  <a:pt x="3168137" y="963295"/>
                  <a:pt x="3169417" y="963295"/>
                </a:cubicBezTo>
                <a:cubicBezTo>
                  <a:pt x="3171265" y="963295"/>
                  <a:pt x="3173107" y="962834"/>
                  <a:pt x="3174763" y="961921"/>
                </a:cubicBezTo>
                <a:cubicBezTo>
                  <a:pt x="3177417" y="960455"/>
                  <a:pt x="3180189" y="959138"/>
                  <a:pt x="3183003" y="957986"/>
                </a:cubicBezTo>
                <a:cubicBezTo>
                  <a:pt x="3185929" y="956801"/>
                  <a:pt x="3188206" y="954415"/>
                  <a:pt x="3189266" y="951445"/>
                </a:cubicBezTo>
                <a:cubicBezTo>
                  <a:pt x="3190323" y="948466"/>
                  <a:pt x="3190061" y="945181"/>
                  <a:pt x="3188544" y="942413"/>
                </a:cubicBezTo>
                <a:cubicBezTo>
                  <a:pt x="3187244" y="940042"/>
                  <a:pt x="3186061" y="937601"/>
                  <a:pt x="3185005" y="935110"/>
                </a:cubicBezTo>
                <a:cubicBezTo>
                  <a:pt x="3183801" y="932265"/>
                  <a:pt x="3181462" y="930054"/>
                  <a:pt x="3178557" y="929009"/>
                </a:cubicBezTo>
                <a:cubicBezTo>
                  <a:pt x="3177344" y="928577"/>
                  <a:pt x="3176074" y="928359"/>
                  <a:pt x="3174812" y="928359"/>
                </a:cubicBezTo>
                <a:close/>
                <a:moveTo>
                  <a:pt x="2665347" y="928331"/>
                </a:moveTo>
                <a:cubicBezTo>
                  <a:pt x="2673050" y="928331"/>
                  <a:pt x="2680670" y="930381"/>
                  <a:pt x="2687386" y="934252"/>
                </a:cubicBezTo>
                <a:cubicBezTo>
                  <a:pt x="2697597" y="940154"/>
                  <a:pt x="2704907" y="949673"/>
                  <a:pt x="2707958" y="961062"/>
                </a:cubicBezTo>
                <a:cubicBezTo>
                  <a:pt x="2711005" y="972451"/>
                  <a:pt x="2709440" y="984357"/>
                  <a:pt x="2703542" y="994574"/>
                </a:cubicBezTo>
                <a:cubicBezTo>
                  <a:pt x="2695679" y="1008188"/>
                  <a:pt x="2681015" y="1016648"/>
                  <a:pt x="2665270" y="1016648"/>
                </a:cubicBezTo>
                <a:cubicBezTo>
                  <a:pt x="2657560" y="1016648"/>
                  <a:pt x="2649937" y="1014598"/>
                  <a:pt x="2643224" y="1010728"/>
                </a:cubicBezTo>
                <a:cubicBezTo>
                  <a:pt x="2633013" y="1004826"/>
                  <a:pt x="2625704" y="995306"/>
                  <a:pt x="2622653" y="983917"/>
                </a:cubicBezTo>
                <a:cubicBezTo>
                  <a:pt x="2619605" y="972529"/>
                  <a:pt x="2621171" y="960623"/>
                  <a:pt x="2627068" y="950406"/>
                </a:cubicBezTo>
                <a:cubicBezTo>
                  <a:pt x="2634932" y="936791"/>
                  <a:pt x="2649599" y="928331"/>
                  <a:pt x="2665347" y="928331"/>
                </a:cubicBezTo>
                <a:close/>
                <a:moveTo>
                  <a:pt x="2243801" y="905038"/>
                </a:moveTo>
                <a:cubicBezTo>
                  <a:pt x="2253555" y="905038"/>
                  <a:pt x="2263204" y="907632"/>
                  <a:pt x="2271713" y="912542"/>
                </a:cubicBezTo>
                <a:cubicBezTo>
                  <a:pt x="2284643" y="920012"/>
                  <a:pt x="2293898" y="932071"/>
                  <a:pt x="2297766" y="946501"/>
                </a:cubicBezTo>
                <a:cubicBezTo>
                  <a:pt x="2301630" y="960924"/>
                  <a:pt x="2299646" y="975996"/>
                  <a:pt x="2292176" y="988933"/>
                </a:cubicBezTo>
                <a:cubicBezTo>
                  <a:pt x="2285163" y="1001083"/>
                  <a:pt x="2273864" y="1010095"/>
                  <a:pt x="2260366" y="1014307"/>
                </a:cubicBezTo>
                <a:cubicBezTo>
                  <a:pt x="2256732" y="1015437"/>
                  <a:pt x="2253935" y="1018358"/>
                  <a:pt x="2252959" y="1022042"/>
                </a:cubicBezTo>
                <a:cubicBezTo>
                  <a:pt x="2251986" y="1025716"/>
                  <a:pt x="2252969" y="1029644"/>
                  <a:pt x="2255567" y="1032426"/>
                </a:cubicBezTo>
                <a:cubicBezTo>
                  <a:pt x="2262060" y="1039386"/>
                  <a:pt x="2267200" y="1047379"/>
                  <a:pt x="2270845" y="1056181"/>
                </a:cubicBezTo>
                <a:cubicBezTo>
                  <a:pt x="2272037" y="1059061"/>
                  <a:pt x="2274388" y="1061308"/>
                  <a:pt x="2277317" y="1062360"/>
                </a:cubicBezTo>
                <a:cubicBezTo>
                  <a:pt x="2278534" y="1062799"/>
                  <a:pt x="2279806" y="1063016"/>
                  <a:pt x="2281072" y="1063016"/>
                </a:cubicBezTo>
                <a:cubicBezTo>
                  <a:pt x="2282858" y="1063016"/>
                  <a:pt x="2284633" y="1062584"/>
                  <a:pt x="2286244" y="1061733"/>
                </a:cubicBezTo>
                <a:cubicBezTo>
                  <a:pt x="2297745" y="1055657"/>
                  <a:pt x="2310651" y="1052443"/>
                  <a:pt x="2323568" y="1052443"/>
                </a:cubicBezTo>
                <a:cubicBezTo>
                  <a:pt x="2337426" y="1052443"/>
                  <a:pt x="2351120" y="1056124"/>
                  <a:pt x="2363179" y="1063092"/>
                </a:cubicBezTo>
                <a:cubicBezTo>
                  <a:pt x="2379482" y="1072509"/>
                  <a:pt x="2391931" y="1087405"/>
                  <a:pt x="2398244" y="1105057"/>
                </a:cubicBezTo>
                <a:cubicBezTo>
                  <a:pt x="2399321" y="1108078"/>
                  <a:pt x="2401657" y="1110484"/>
                  <a:pt x="2404643" y="1111650"/>
                </a:cubicBezTo>
                <a:cubicBezTo>
                  <a:pt x="2405940" y="1112151"/>
                  <a:pt x="2407306" y="1112402"/>
                  <a:pt x="2408667" y="1112402"/>
                </a:cubicBezTo>
                <a:cubicBezTo>
                  <a:pt x="2410442" y="1112402"/>
                  <a:pt x="2412210" y="1111977"/>
                  <a:pt x="2413814" y="1111133"/>
                </a:cubicBezTo>
                <a:cubicBezTo>
                  <a:pt x="2424646" y="1105442"/>
                  <a:pt x="2436788" y="1102436"/>
                  <a:pt x="2448931" y="1102436"/>
                </a:cubicBezTo>
                <a:cubicBezTo>
                  <a:pt x="2461997" y="1102436"/>
                  <a:pt x="2474924" y="1105910"/>
                  <a:pt x="2486310" y="1112486"/>
                </a:cubicBezTo>
                <a:cubicBezTo>
                  <a:pt x="2502965" y="1122104"/>
                  <a:pt x="2515170" y="1137531"/>
                  <a:pt x="2520677" y="1155929"/>
                </a:cubicBezTo>
                <a:cubicBezTo>
                  <a:pt x="2521660" y="1159215"/>
                  <a:pt x="2524108" y="1161858"/>
                  <a:pt x="2527306" y="1163087"/>
                </a:cubicBezTo>
                <a:cubicBezTo>
                  <a:pt x="2528589" y="1163582"/>
                  <a:pt x="2529939" y="1163825"/>
                  <a:pt x="2531281" y="1163825"/>
                </a:cubicBezTo>
                <a:cubicBezTo>
                  <a:pt x="2533279" y="1163825"/>
                  <a:pt x="2535267" y="1163288"/>
                  <a:pt x="2537021" y="1162221"/>
                </a:cubicBezTo>
                <a:cubicBezTo>
                  <a:pt x="2548323" y="1155372"/>
                  <a:pt x="2561195" y="1151745"/>
                  <a:pt x="2574240" y="1151745"/>
                </a:cubicBezTo>
                <a:cubicBezTo>
                  <a:pt x="2586661" y="1151745"/>
                  <a:pt x="2598950" y="1155051"/>
                  <a:pt x="2609775" y="1161301"/>
                </a:cubicBezTo>
                <a:cubicBezTo>
                  <a:pt x="2627273" y="1171399"/>
                  <a:pt x="2639716" y="1188514"/>
                  <a:pt x="2643911" y="1208259"/>
                </a:cubicBezTo>
                <a:cubicBezTo>
                  <a:pt x="2644685" y="1211907"/>
                  <a:pt x="2647248" y="1214920"/>
                  <a:pt x="2650722" y="1216274"/>
                </a:cubicBezTo>
                <a:cubicBezTo>
                  <a:pt x="2652022" y="1216782"/>
                  <a:pt x="2653383" y="1217026"/>
                  <a:pt x="2654739" y="1217026"/>
                </a:cubicBezTo>
                <a:cubicBezTo>
                  <a:pt x="2657009" y="1217026"/>
                  <a:pt x="2659258" y="1216330"/>
                  <a:pt x="2661162" y="1214976"/>
                </a:cubicBezTo>
                <a:cubicBezTo>
                  <a:pt x="2672405" y="1206962"/>
                  <a:pt x="2685667" y="1202729"/>
                  <a:pt x="2699511" y="1202729"/>
                </a:cubicBezTo>
                <a:cubicBezTo>
                  <a:pt x="2711009" y="1202729"/>
                  <a:pt x="2722384" y="1205791"/>
                  <a:pt x="2732399" y="1211574"/>
                </a:cubicBezTo>
                <a:cubicBezTo>
                  <a:pt x="2747670" y="1220390"/>
                  <a:pt x="2758592" y="1234617"/>
                  <a:pt x="2763156" y="1251648"/>
                </a:cubicBezTo>
                <a:cubicBezTo>
                  <a:pt x="2764251" y="1255741"/>
                  <a:pt x="2764962" y="1259934"/>
                  <a:pt x="2765266" y="1264119"/>
                </a:cubicBezTo>
                <a:cubicBezTo>
                  <a:pt x="2765576" y="1268380"/>
                  <a:pt x="2768314" y="1272090"/>
                  <a:pt x="2772300" y="1273639"/>
                </a:cubicBezTo>
                <a:cubicBezTo>
                  <a:pt x="2773600" y="1274140"/>
                  <a:pt x="2774957" y="1274385"/>
                  <a:pt x="2776306" y="1274385"/>
                </a:cubicBezTo>
                <a:cubicBezTo>
                  <a:pt x="2779086" y="1274385"/>
                  <a:pt x="2781820" y="1273339"/>
                  <a:pt x="2783915" y="1271359"/>
                </a:cubicBezTo>
                <a:cubicBezTo>
                  <a:pt x="2795029" y="1260840"/>
                  <a:pt x="2809536" y="1255053"/>
                  <a:pt x="2824768" y="1255053"/>
                </a:cubicBezTo>
                <a:cubicBezTo>
                  <a:pt x="2835118" y="1255053"/>
                  <a:pt x="2845349" y="1257801"/>
                  <a:pt x="2854353" y="1263003"/>
                </a:cubicBezTo>
                <a:cubicBezTo>
                  <a:pt x="2868065" y="1270920"/>
                  <a:pt x="2877875" y="1283711"/>
                  <a:pt x="2881976" y="1299005"/>
                </a:cubicBezTo>
                <a:cubicBezTo>
                  <a:pt x="2886073" y="1314300"/>
                  <a:pt x="2883970" y="1330271"/>
                  <a:pt x="2876051" y="1343983"/>
                </a:cubicBezTo>
                <a:cubicBezTo>
                  <a:pt x="2868748" y="1356635"/>
                  <a:pt x="2857003" y="1366113"/>
                  <a:pt x="2842989" y="1370661"/>
                </a:cubicBezTo>
                <a:cubicBezTo>
                  <a:pt x="2839450" y="1371811"/>
                  <a:pt x="2836726" y="1374657"/>
                  <a:pt x="2835736" y="1378243"/>
                </a:cubicBezTo>
                <a:cubicBezTo>
                  <a:pt x="2834746" y="1381826"/>
                  <a:pt x="2835621" y="1385669"/>
                  <a:pt x="2838065" y="1388473"/>
                </a:cubicBezTo>
                <a:cubicBezTo>
                  <a:pt x="2845217" y="1396662"/>
                  <a:pt x="2850462" y="1406105"/>
                  <a:pt x="2853663" y="1416531"/>
                </a:cubicBezTo>
                <a:cubicBezTo>
                  <a:pt x="2854647" y="1419727"/>
                  <a:pt x="2857021" y="1422306"/>
                  <a:pt x="2860121" y="1423555"/>
                </a:cubicBezTo>
                <a:cubicBezTo>
                  <a:pt x="2861450" y="1424085"/>
                  <a:pt x="2862852" y="1424349"/>
                  <a:pt x="2864247" y="1424349"/>
                </a:cubicBezTo>
                <a:cubicBezTo>
                  <a:pt x="2866112" y="1424349"/>
                  <a:pt x="2867975" y="1423883"/>
                  <a:pt x="2869645" y="1422947"/>
                </a:cubicBezTo>
                <a:cubicBezTo>
                  <a:pt x="2880254" y="1417019"/>
                  <a:pt x="2892315" y="1413888"/>
                  <a:pt x="2904532" y="1413888"/>
                </a:cubicBezTo>
                <a:cubicBezTo>
                  <a:pt x="2916974" y="1413888"/>
                  <a:pt x="2929277" y="1417193"/>
                  <a:pt x="2940108" y="1423451"/>
                </a:cubicBezTo>
                <a:cubicBezTo>
                  <a:pt x="2956620" y="1432977"/>
                  <a:pt x="2968431" y="1448376"/>
                  <a:pt x="2973369" y="1466795"/>
                </a:cubicBezTo>
                <a:cubicBezTo>
                  <a:pt x="2978303" y="1485209"/>
                  <a:pt x="2975771" y="1504452"/>
                  <a:pt x="2966238" y="1520973"/>
                </a:cubicBezTo>
                <a:cubicBezTo>
                  <a:pt x="2957666" y="1535814"/>
                  <a:pt x="2944687" y="1546673"/>
                  <a:pt x="2928698" y="1552373"/>
                </a:cubicBezTo>
                <a:cubicBezTo>
                  <a:pt x="2925507" y="1553510"/>
                  <a:pt x="2923017" y="1556041"/>
                  <a:pt x="2921929" y="1559250"/>
                </a:cubicBezTo>
                <a:cubicBezTo>
                  <a:pt x="2920844" y="1562457"/>
                  <a:pt x="2921288" y="1565986"/>
                  <a:pt x="2923129" y="1568824"/>
                </a:cubicBezTo>
                <a:cubicBezTo>
                  <a:pt x="2929036" y="1577926"/>
                  <a:pt x="2932886" y="1587991"/>
                  <a:pt x="2934571" y="1598738"/>
                </a:cubicBezTo>
                <a:cubicBezTo>
                  <a:pt x="2935153" y="1602448"/>
                  <a:pt x="2937580" y="1605615"/>
                  <a:pt x="2941015" y="1607142"/>
                </a:cubicBezTo>
                <a:cubicBezTo>
                  <a:pt x="2942452" y="1607777"/>
                  <a:pt x="2943982" y="1608091"/>
                  <a:pt x="2945506" y="1608091"/>
                </a:cubicBezTo>
                <a:cubicBezTo>
                  <a:pt x="2947627" y="1608091"/>
                  <a:pt x="2949740" y="1607484"/>
                  <a:pt x="2951571" y="1606285"/>
                </a:cubicBezTo>
                <a:cubicBezTo>
                  <a:pt x="2961265" y="1599938"/>
                  <a:pt x="2972560" y="1596583"/>
                  <a:pt x="2984239" y="1596583"/>
                </a:cubicBezTo>
                <a:cubicBezTo>
                  <a:pt x="2994616" y="1596583"/>
                  <a:pt x="3004883" y="1599345"/>
                  <a:pt x="3013932" y="1604562"/>
                </a:cubicBezTo>
                <a:cubicBezTo>
                  <a:pt x="3042398" y="1621002"/>
                  <a:pt x="3052187" y="1657540"/>
                  <a:pt x="3035752" y="1686017"/>
                </a:cubicBezTo>
                <a:cubicBezTo>
                  <a:pt x="3026835" y="1701459"/>
                  <a:pt x="3011585" y="1712025"/>
                  <a:pt x="2993916" y="1715004"/>
                </a:cubicBezTo>
                <a:cubicBezTo>
                  <a:pt x="2989857" y="1715686"/>
                  <a:pt x="2986513" y="1718567"/>
                  <a:pt x="2985233" y="1722479"/>
                </a:cubicBezTo>
                <a:cubicBezTo>
                  <a:pt x="2983957" y="1726393"/>
                  <a:pt x="2984954" y="1730695"/>
                  <a:pt x="2987827" y="1733647"/>
                </a:cubicBezTo>
                <a:cubicBezTo>
                  <a:pt x="2995925" y="1741952"/>
                  <a:pt x="3001818" y="1752359"/>
                  <a:pt x="3004866" y="1763735"/>
                </a:cubicBezTo>
                <a:cubicBezTo>
                  <a:pt x="3009615" y="1781455"/>
                  <a:pt x="3007178" y="1799964"/>
                  <a:pt x="2998003" y="1815859"/>
                </a:cubicBezTo>
                <a:cubicBezTo>
                  <a:pt x="2989184" y="1831140"/>
                  <a:pt x="2974928" y="1842321"/>
                  <a:pt x="2957858" y="1847356"/>
                </a:cubicBezTo>
                <a:cubicBezTo>
                  <a:pt x="2954413" y="1848368"/>
                  <a:pt x="2951672" y="1850998"/>
                  <a:pt x="2950511" y="1854400"/>
                </a:cubicBezTo>
                <a:cubicBezTo>
                  <a:pt x="2949353" y="1857804"/>
                  <a:pt x="2949918" y="1861557"/>
                  <a:pt x="2952028" y="1864471"/>
                </a:cubicBezTo>
                <a:cubicBezTo>
                  <a:pt x="2968704" y="1887466"/>
                  <a:pt x="2970217" y="1918363"/>
                  <a:pt x="2955884" y="1943200"/>
                </a:cubicBezTo>
                <a:cubicBezTo>
                  <a:pt x="2947198" y="1958236"/>
                  <a:pt x="2933280" y="1969696"/>
                  <a:pt x="2916688" y="1975464"/>
                </a:cubicBezTo>
                <a:cubicBezTo>
                  <a:pt x="2913493" y="1976571"/>
                  <a:pt x="2910983" y="1979076"/>
                  <a:pt x="2909866" y="1982269"/>
                </a:cubicBezTo>
                <a:cubicBezTo>
                  <a:pt x="2908754" y="1985457"/>
                  <a:pt x="2909159" y="1988986"/>
                  <a:pt x="2910965" y="1991839"/>
                </a:cubicBezTo>
                <a:cubicBezTo>
                  <a:pt x="2915840" y="1999537"/>
                  <a:pt x="2919244" y="2007971"/>
                  <a:pt x="2921085" y="2016912"/>
                </a:cubicBezTo>
                <a:cubicBezTo>
                  <a:pt x="2921821" y="2020490"/>
                  <a:pt x="2924280" y="2023480"/>
                  <a:pt x="2927651" y="2024890"/>
                </a:cubicBezTo>
                <a:cubicBezTo>
                  <a:pt x="2929025" y="2025470"/>
                  <a:pt x="2930479" y="2025747"/>
                  <a:pt x="2931926" y="2025747"/>
                </a:cubicBezTo>
                <a:cubicBezTo>
                  <a:pt x="2934032" y="2025747"/>
                  <a:pt x="2936125" y="2025147"/>
                  <a:pt x="2937945" y="2023969"/>
                </a:cubicBezTo>
                <a:cubicBezTo>
                  <a:pt x="2948250" y="2017294"/>
                  <a:pt x="2960281" y="2013766"/>
                  <a:pt x="2972734" y="2013766"/>
                </a:cubicBezTo>
                <a:cubicBezTo>
                  <a:pt x="2983865" y="2013766"/>
                  <a:pt x="2994885" y="2016730"/>
                  <a:pt x="3004596" y="2022337"/>
                </a:cubicBezTo>
                <a:cubicBezTo>
                  <a:pt x="3019400" y="2030881"/>
                  <a:pt x="3029987" y="2044676"/>
                  <a:pt x="3034412" y="2061192"/>
                </a:cubicBezTo>
                <a:cubicBezTo>
                  <a:pt x="3038834" y="2077701"/>
                  <a:pt x="3036564" y="2094948"/>
                  <a:pt x="3028020" y="2109747"/>
                </a:cubicBezTo>
                <a:cubicBezTo>
                  <a:pt x="3019731" y="2124109"/>
                  <a:pt x="3005741" y="2134898"/>
                  <a:pt x="2989636" y="2139361"/>
                </a:cubicBezTo>
                <a:cubicBezTo>
                  <a:pt x="2986045" y="2140359"/>
                  <a:pt x="2983192" y="2143099"/>
                  <a:pt x="2982055" y="2146650"/>
                </a:cubicBezTo>
                <a:cubicBezTo>
                  <a:pt x="2980915" y="2150200"/>
                  <a:pt x="2981637" y="2154085"/>
                  <a:pt x="2983980" y="2156986"/>
                </a:cubicBezTo>
                <a:cubicBezTo>
                  <a:pt x="2990714" y="2165327"/>
                  <a:pt x="2995641" y="2175232"/>
                  <a:pt x="2998232" y="2185630"/>
                </a:cubicBezTo>
                <a:cubicBezTo>
                  <a:pt x="2999101" y="2189117"/>
                  <a:pt x="3001608" y="2191962"/>
                  <a:pt x="3004956" y="2193266"/>
                </a:cubicBezTo>
                <a:cubicBezTo>
                  <a:pt x="3006253" y="2193768"/>
                  <a:pt x="3007617" y="2194020"/>
                  <a:pt x="3008973" y="2194020"/>
                </a:cubicBezTo>
                <a:cubicBezTo>
                  <a:pt x="3011114" y="2194020"/>
                  <a:pt x="3013242" y="2193399"/>
                  <a:pt x="3015076" y="2192186"/>
                </a:cubicBezTo>
                <a:cubicBezTo>
                  <a:pt x="3026155" y="2184862"/>
                  <a:pt x="3039075" y="2180993"/>
                  <a:pt x="3052441" y="2180993"/>
                </a:cubicBezTo>
                <a:cubicBezTo>
                  <a:pt x="3064224" y="2180993"/>
                  <a:pt x="3075878" y="2184130"/>
                  <a:pt x="3086145" y="2190059"/>
                </a:cubicBezTo>
                <a:cubicBezTo>
                  <a:pt x="3101806" y="2199105"/>
                  <a:pt x="3113007" y="2213695"/>
                  <a:pt x="3117687" y="2231159"/>
                </a:cubicBezTo>
                <a:cubicBezTo>
                  <a:pt x="3122367" y="2248624"/>
                  <a:pt x="3119964" y="2266862"/>
                  <a:pt x="3110925" y="2282519"/>
                </a:cubicBezTo>
                <a:cubicBezTo>
                  <a:pt x="3102220" y="2297604"/>
                  <a:pt x="3088157" y="2308630"/>
                  <a:pt x="3071331" y="2313583"/>
                </a:cubicBezTo>
                <a:cubicBezTo>
                  <a:pt x="3067865" y="2314608"/>
                  <a:pt x="3065117" y="2317251"/>
                  <a:pt x="3063967" y="2320669"/>
                </a:cubicBezTo>
                <a:cubicBezTo>
                  <a:pt x="3062813" y="2324093"/>
                  <a:pt x="3063402" y="2327859"/>
                  <a:pt x="3065543" y="2330769"/>
                </a:cubicBezTo>
                <a:cubicBezTo>
                  <a:pt x="3070648" y="2337700"/>
                  <a:pt x="3074446" y="2345422"/>
                  <a:pt x="3076827" y="2353715"/>
                </a:cubicBezTo>
                <a:cubicBezTo>
                  <a:pt x="3077794" y="2357083"/>
                  <a:pt x="3080297" y="2359796"/>
                  <a:pt x="3083579" y="2361023"/>
                </a:cubicBezTo>
                <a:cubicBezTo>
                  <a:pt x="3084838" y="2361497"/>
                  <a:pt x="3086156" y="2361727"/>
                  <a:pt x="3087467" y="2361727"/>
                </a:cubicBezTo>
                <a:cubicBezTo>
                  <a:pt x="3089569" y="2361727"/>
                  <a:pt x="3091658" y="2361127"/>
                  <a:pt x="3093472" y="2359957"/>
                </a:cubicBezTo>
                <a:cubicBezTo>
                  <a:pt x="3105028" y="2352500"/>
                  <a:pt x="3118394" y="2348552"/>
                  <a:pt x="3132124" y="2348552"/>
                </a:cubicBezTo>
                <a:cubicBezTo>
                  <a:pt x="3144496" y="2348552"/>
                  <a:pt x="3156744" y="2351844"/>
                  <a:pt x="3167540" y="2358073"/>
                </a:cubicBezTo>
                <a:cubicBezTo>
                  <a:pt x="3184471" y="2367851"/>
                  <a:pt x="3196341" y="2383634"/>
                  <a:pt x="3200965" y="2402514"/>
                </a:cubicBezTo>
                <a:cubicBezTo>
                  <a:pt x="3201830" y="2406065"/>
                  <a:pt x="3204389" y="2408952"/>
                  <a:pt x="3207803" y="2410241"/>
                </a:cubicBezTo>
                <a:cubicBezTo>
                  <a:pt x="3209069" y="2410716"/>
                  <a:pt x="3210398" y="2410953"/>
                  <a:pt x="3211716" y="2410953"/>
                </a:cubicBezTo>
                <a:cubicBezTo>
                  <a:pt x="3213948" y="2410953"/>
                  <a:pt x="3216159" y="2410277"/>
                  <a:pt x="3218042" y="2408972"/>
                </a:cubicBezTo>
                <a:cubicBezTo>
                  <a:pt x="3229567" y="2400945"/>
                  <a:pt x="3243564" y="2396524"/>
                  <a:pt x="3257457" y="2396524"/>
                </a:cubicBezTo>
                <a:cubicBezTo>
                  <a:pt x="3269411" y="2396524"/>
                  <a:pt x="3281248" y="2399703"/>
                  <a:pt x="3291677" y="2405722"/>
                </a:cubicBezTo>
                <a:cubicBezTo>
                  <a:pt x="3308911" y="2415675"/>
                  <a:pt x="3320974" y="2432512"/>
                  <a:pt x="3324771" y="2451907"/>
                </a:cubicBezTo>
                <a:cubicBezTo>
                  <a:pt x="3325507" y="2455666"/>
                  <a:pt x="3328137" y="2458784"/>
                  <a:pt x="3331721" y="2460136"/>
                </a:cubicBezTo>
                <a:cubicBezTo>
                  <a:pt x="3332990" y="2460619"/>
                  <a:pt x="3334316" y="2460848"/>
                  <a:pt x="3335634" y="2460848"/>
                </a:cubicBezTo>
                <a:cubicBezTo>
                  <a:pt x="3338037" y="2460848"/>
                  <a:pt x="3340415" y="2460066"/>
                  <a:pt x="3342378" y="2458560"/>
                </a:cubicBezTo>
                <a:cubicBezTo>
                  <a:pt x="3353917" y="2449689"/>
                  <a:pt x="3368236" y="2444807"/>
                  <a:pt x="3382697" y="2444807"/>
                </a:cubicBezTo>
                <a:cubicBezTo>
                  <a:pt x="3394212" y="2444807"/>
                  <a:pt x="3405605" y="2447869"/>
                  <a:pt x="3415648" y="2453664"/>
                </a:cubicBezTo>
                <a:cubicBezTo>
                  <a:pt x="3430912" y="2462473"/>
                  <a:pt x="3441834" y="2476708"/>
                  <a:pt x="3446399" y="2493740"/>
                </a:cubicBezTo>
                <a:cubicBezTo>
                  <a:pt x="3450960" y="2510771"/>
                  <a:pt x="3448620" y="2528563"/>
                  <a:pt x="3439805" y="2543836"/>
                </a:cubicBezTo>
                <a:cubicBezTo>
                  <a:pt x="3430623" y="2559731"/>
                  <a:pt x="3415014" y="2571162"/>
                  <a:pt x="3396985" y="2575193"/>
                </a:cubicBezTo>
                <a:cubicBezTo>
                  <a:pt x="3393261" y="2576023"/>
                  <a:pt x="3390227" y="2578715"/>
                  <a:pt x="3388958" y="2582314"/>
                </a:cubicBezTo>
                <a:cubicBezTo>
                  <a:pt x="3387689" y="2585913"/>
                  <a:pt x="3388365" y="2589916"/>
                  <a:pt x="3390743" y="2592894"/>
                </a:cubicBezTo>
                <a:cubicBezTo>
                  <a:pt x="3397432" y="2601291"/>
                  <a:pt x="3402167" y="2611272"/>
                  <a:pt x="3404434" y="2621768"/>
                </a:cubicBezTo>
                <a:cubicBezTo>
                  <a:pt x="3405233" y="2625465"/>
                  <a:pt x="3407866" y="2628507"/>
                  <a:pt x="3411415" y="2629817"/>
                </a:cubicBezTo>
                <a:cubicBezTo>
                  <a:pt x="3412664" y="2630278"/>
                  <a:pt x="3413961" y="2630501"/>
                  <a:pt x="3415255" y="2630501"/>
                </a:cubicBezTo>
                <a:cubicBezTo>
                  <a:pt x="3417640" y="2630501"/>
                  <a:pt x="3419998" y="2629734"/>
                  <a:pt x="3421954" y="2628248"/>
                </a:cubicBezTo>
                <a:cubicBezTo>
                  <a:pt x="3433583" y="2619405"/>
                  <a:pt x="3447589" y="2614732"/>
                  <a:pt x="3462454" y="2614732"/>
                </a:cubicBezTo>
                <a:cubicBezTo>
                  <a:pt x="3474126" y="2614732"/>
                  <a:pt x="3485676" y="2617836"/>
                  <a:pt x="3495852" y="2623715"/>
                </a:cubicBezTo>
                <a:cubicBezTo>
                  <a:pt x="3511352" y="2632663"/>
                  <a:pt x="3522442" y="2647114"/>
                  <a:pt x="3527076" y="2664410"/>
                </a:cubicBezTo>
                <a:cubicBezTo>
                  <a:pt x="3531711" y="2681700"/>
                  <a:pt x="3529333" y="2699763"/>
                  <a:pt x="3520381" y="2715260"/>
                </a:cubicBezTo>
                <a:cubicBezTo>
                  <a:pt x="3510794" y="2731868"/>
                  <a:pt x="3494447" y="2743577"/>
                  <a:pt x="3475535" y="2747392"/>
                </a:cubicBezTo>
                <a:cubicBezTo>
                  <a:pt x="3471751" y="2748159"/>
                  <a:pt x="3468638" y="2750838"/>
                  <a:pt x="3467319" y="2754463"/>
                </a:cubicBezTo>
                <a:cubicBezTo>
                  <a:pt x="3466001" y="2758098"/>
                  <a:pt x="3466671" y="2762149"/>
                  <a:pt x="3469084" y="2765163"/>
                </a:cubicBezTo>
                <a:cubicBezTo>
                  <a:pt x="3474870" y="2772387"/>
                  <a:pt x="3479033" y="2780646"/>
                  <a:pt x="3481467" y="2789719"/>
                </a:cubicBezTo>
                <a:cubicBezTo>
                  <a:pt x="3486098" y="2807010"/>
                  <a:pt x="3483720" y="2825066"/>
                  <a:pt x="3474772" y="2840578"/>
                </a:cubicBezTo>
                <a:cubicBezTo>
                  <a:pt x="3465122" y="2857287"/>
                  <a:pt x="3448660" y="2869026"/>
                  <a:pt x="3429613" y="2872779"/>
                </a:cubicBezTo>
                <a:cubicBezTo>
                  <a:pt x="3425808" y="2873524"/>
                  <a:pt x="3422676" y="2876210"/>
                  <a:pt x="3421348" y="2879851"/>
                </a:cubicBezTo>
                <a:cubicBezTo>
                  <a:pt x="3420023" y="2883491"/>
                  <a:pt x="3420696" y="2887556"/>
                  <a:pt x="3423126" y="2890578"/>
                </a:cubicBezTo>
                <a:cubicBezTo>
                  <a:pt x="3428926" y="2897789"/>
                  <a:pt x="3433100" y="2906047"/>
                  <a:pt x="3435530" y="2915120"/>
                </a:cubicBezTo>
                <a:cubicBezTo>
                  <a:pt x="3440140" y="2932326"/>
                  <a:pt x="3437776" y="2950292"/>
                  <a:pt x="3428870" y="2965720"/>
                </a:cubicBezTo>
                <a:cubicBezTo>
                  <a:pt x="3419161" y="2982535"/>
                  <a:pt x="3402604" y="2994266"/>
                  <a:pt x="3383445" y="2997906"/>
                </a:cubicBezTo>
                <a:cubicBezTo>
                  <a:pt x="3379616" y="2998632"/>
                  <a:pt x="3376450" y="3001324"/>
                  <a:pt x="3375114" y="3004985"/>
                </a:cubicBezTo>
                <a:cubicBezTo>
                  <a:pt x="3373778" y="3008647"/>
                  <a:pt x="3374466" y="3012741"/>
                  <a:pt x="3376927" y="3015768"/>
                </a:cubicBezTo>
                <a:cubicBezTo>
                  <a:pt x="3394206" y="3037012"/>
                  <a:pt x="3396634" y="3067191"/>
                  <a:pt x="3382967" y="3090869"/>
                </a:cubicBezTo>
                <a:cubicBezTo>
                  <a:pt x="3371149" y="3111332"/>
                  <a:pt x="3349110" y="3124046"/>
                  <a:pt x="3325452" y="3124046"/>
                </a:cubicBezTo>
                <a:cubicBezTo>
                  <a:pt x="3313864" y="3124046"/>
                  <a:pt x="3302416" y="3120970"/>
                  <a:pt x="3292348" y="3115147"/>
                </a:cubicBezTo>
                <a:cubicBezTo>
                  <a:pt x="3276178" y="3105815"/>
                  <a:pt x="3264638" y="3089830"/>
                  <a:pt x="3260677" y="3071291"/>
                </a:cubicBezTo>
                <a:cubicBezTo>
                  <a:pt x="3259875" y="3067526"/>
                  <a:pt x="3257179" y="3064457"/>
                  <a:pt x="3253556" y="3063166"/>
                </a:cubicBezTo>
                <a:cubicBezTo>
                  <a:pt x="3252349" y="3062741"/>
                  <a:pt x="3251097" y="3062531"/>
                  <a:pt x="3249852" y="3062531"/>
                </a:cubicBezTo>
                <a:cubicBezTo>
                  <a:pt x="3247362" y="3062531"/>
                  <a:pt x="3244907" y="3063368"/>
                  <a:pt x="3242909" y="3064980"/>
                </a:cubicBezTo>
                <a:cubicBezTo>
                  <a:pt x="3234445" y="3071794"/>
                  <a:pt x="3224346" y="3076550"/>
                  <a:pt x="3213710" y="3078726"/>
                </a:cubicBezTo>
                <a:cubicBezTo>
                  <a:pt x="3209958" y="3079493"/>
                  <a:pt x="3206868" y="3082151"/>
                  <a:pt x="3205543" y="3085742"/>
                </a:cubicBezTo>
                <a:cubicBezTo>
                  <a:pt x="3204218" y="3089341"/>
                  <a:pt x="3204848" y="3093366"/>
                  <a:pt x="3207206" y="3096385"/>
                </a:cubicBezTo>
                <a:cubicBezTo>
                  <a:pt x="3212681" y="3103401"/>
                  <a:pt x="3216646" y="3111394"/>
                  <a:pt x="3218993" y="3120140"/>
                </a:cubicBezTo>
                <a:cubicBezTo>
                  <a:pt x="3223599" y="3137346"/>
                  <a:pt x="3221235" y="3155319"/>
                  <a:pt x="3212329" y="3170740"/>
                </a:cubicBezTo>
                <a:cubicBezTo>
                  <a:pt x="3200451" y="3191315"/>
                  <a:pt x="3178304" y="3204092"/>
                  <a:pt x="3154525" y="3204092"/>
                </a:cubicBezTo>
                <a:cubicBezTo>
                  <a:pt x="3142888" y="3204092"/>
                  <a:pt x="3131380" y="3200995"/>
                  <a:pt x="3121246" y="3195144"/>
                </a:cubicBezTo>
                <a:cubicBezTo>
                  <a:pt x="3104766" y="3185631"/>
                  <a:pt x="3093118" y="3169408"/>
                  <a:pt x="3089300" y="3150626"/>
                </a:cubicBezTo>
                <a:cubicBezTo>
                  <a:pt x="3088529" y="3146846"/>
                  <a:pt x="3085844" y="3143735"/>
                  <a:pt x="3082210" y="3142424"/>
                </a:cubicBezTo>
                <a:cubicBezTo>
                  <a:pt x="3080986" y="3141985"/>
                  <a:pt x="3079717" y="3141768"/>
                  <a:pt x="3078451" y="3141768"/>
                </a:cubicBezTo>
                <a:cubicBezTo>
                  <a:pt x="3075965" y="3141768"/>
                  <a:pt x="3073513" y="3142606"/>
                  <a:pt x="3071515" y="3144210"/>
                </a:cubicBezTo>
                <a:cubicBezTo>
                  <a:pt x="3059526" y="3153848"/>
                  <a:pt x="3044499" y="3159156"/>
                  <a:pt x="3029204" y="3159156"/>
                </a:cubicBezTo>
                <a:cubicBezTo>
                  <a:pt x="3017460" y="3159156"/>
                  <a:pt x="3005836" y="3156031"/>
                  <a:pt x="2995594" y="3150117"/>
                </a:cubicBezTo>
                <a:cubicBezTo>
                  <a:pt x="2979099" y="3140597"/>
                  <a:pt x="2967372" y="3124437"/>
                  <a:pt x="2963414" y="3105788"/>
                </a:cubicBezTo>
                <a:cubicBezTo>
                  <a:pt x="2962622" y="3102050"/>
                  <a:pt x="2959958" y="3098981"/>
                  <a:pt x="2956366" y="3097677"/>
                </a:cubicBezTo>
                <a:cubicBezTo>
                  <a:pt x="2955135" y="3097231"/>
                  <a:pt x="2953859" y="3097014"/>
                  <a:pt x="2952586" y="3097014"/>
                </a:cubicBezTo>
                <a:cubicBezTo>
                  <a:pt x="2950145" y="3097014"/>
                  <a:pt x="2947732" y="3097823"/>
                  <a:pt x="2945755" y="3099372"/>
                </a:cubicBezTo>
                <a:cubicBezTo>
                  <a:pt x="2933829" y="3108725"/>
                  <a:pt x="2918962" y="3113878"/>
                  <a:pt x="2903895" y="3113878"/>
                </a:cubicBezTo>
                <a:cubicBezTo>
                  <a:pt x="2892087" y="3113878"/>
                  <a:pt x="2880401" y="3110739"/>
                  <a:pt x="2870106" y="3104797"/>
                </a:cubicBezTo>
                <a:cubicBezTo>
                  <a:pt x="2853472" y="3095194"/>
                  <a:pt x="2841672" y="3078894"/>
                  <a:pt x="2837735" y="3060077"/>
                </a:cubicBezTo>
                <a:cubicBezTo>
                  <a:pt x="2836953" y="3056339"/>
                  <a:pt x="2834297" y="3053263"/>
                  <a:pt x="2830708" y="3051952"/>
                </a:cubicBezTo>
                <a:cubicBezTo>
                  <a:pt x="2829470" y="3051499"/>
                  <a:pt x="2828183" y="3051276"/>
                  <a:pt x="2826900" y="3051276"/>
                </a:cubicBezTo>
                <a:cubicBezTo>
                  <a:pt x="2824470" y="3051276"/>
                  <a:pt x="2822070" y="3052078"/>
                  <a:pt x="2820097" y="3053612"/>
                </a:cubicBezTo>
                <a:cubicBezTo>
                  <a:pt x="2808250" y="3062846"/>
                  <a:pt x="2793507" y="3067931"/>
                  <a:pt x="2778581" y="3067931"/>
                </a:cubicBezTo>
                <a:cubicBezTo>
                  <a:pt x="2766829" y="3067931"/>
                  <a:pt x="2755203" y="3064806"/>
                  <a:pt x="2744968" y="3058892"/>
                </a:cubicBezTo>
                <a:cubicBezTo>
                  <a:pt x="2728191" y="3049211"/>
                  <a:pt x="2716404" y="3032703"/>
                  <a:pt x="2712628" y="3013586"/>
                </a:cubicBezTo>
                <a:cubicBezTo>
                  <a:pt x="2711878" y="3009798"/>
                  <a:pt x="2709210" y="3006674"/>
                  <a:pt x="2705584" y="3005342"/>
                </a:cubicBezTo>
                <a:cubicBezTo>
                  <a:pt x="2704342" y="3004888"/>
                  <a:pt x="2703052" y="3004665"/>
                  <a:pt x="2701769" y="3004665"/>
                </a:cubicBezTo>
                <a:cubicBezTo>
                  <a:pt x="2699303" y="3004665"/>
                  <a:pt x="2696866" y="3005488"/>
                  <a:pt x="2694878" y="3007071"/>
                </a:cubicBezTo>
                <a:cubicBezTo>
                  <a:pt x="2683056" y="3016473"/>
                  <a:pt x="2668278" y="3021648"/>
                  <a:pt x="2653265" y="3021648"/>
                </a:cubicBezTo>
                <a:cubicBezTo>
                  <a:pt x="2641628" y="3021648"/>
                  <a:pt x="2630120" y="3018551"/>
                  <a:pt x="2619986" y="3012700"/>
                </a:cubicBezTo>
                <a:cubicBezTo>
                  <a:pt x="2602379" y="3002538"/>
                  <a:pt x="2590512" y="2985130"/>
                  <a:pt x="2587429" y="2964939"/>
                </a:cubicBezTo>
                <a:cubicBezTo>
                  <a:pt x="2586822" y="2960977"/>
                  <a:pt x="2584127" y="2957658"/>
                  <a:pt x="2580374" y="2956249"/>
                </a:cubicBezTo>
                <a:cubicBezTo>
                  <a:pt x="2579112" y="2955775"/>
                  <a:pt x="2577794" y="2955544"/>
                  <a:pt x="2576486" y="2955544"/>
                </a:cubicBezTo>
                <a:cubicBezTo>
                  <a:pt x="2573913" y="2955544"/>
                  <a:pt x="2571374" y="2956444"/>
                  <a:pt x="2569345" y="2958153"/>
                </a:cubicBezTo>
                <a:cubicBezTo>
                  <a:pt x="2557743" y="2967952"/>
                  <a:pt x="2543044" y="2973350"/>
                  <a:pt x="2527948" y="2973350"/>
                </a:cubicBezTo>
                <a:cubicBezTo>
                  <a:pt x="2516785" y="2973350"/>
                  <a:pt x="2505741" y="2970379"/>
                  <a:pt x="2496015" y="2964765"/>
                </a:cubicBezTo>
                <a:cubicBezTo>
                  <a:pt x="2478269" y="2954519"/>
                  <a:pt x="2466434" y="2936169"/>
                  <a:pt x="2464358" y="2915685"/>
                </a:cubicBezTo>
                <a:cubicBezTo>
                  <a:pt x="2463933" y="2911479"/>
                  <a:pt x="2461150" y="2907888"/>
                  <a:pt x="2457189" y="2906423"/>
                </a:cubicBezTo>
                <a:cubicBezTo>
                  <a:pt x="2455937" y="2905956"/>
                  <a:pt x="2454636" y="2905734"/>
                  <a:pt x="2453349" y="2905734"/>
                </a:cubicBezTo>
                <a:cubicBezTo>
                  <a:pt x="2450552" y="2905734"/>
                  <a:pt x="2447808" y="2906786"/>
                  <a:pt x="2445716" y="2908781"/>
                </a:cubicBezTo>
                <a:cubicBezTo>
                  <a:pt x="2434009" y="2919919"/>
                  <a:pt x="2418711" y="2926056"/>
                  <a:pt x="2402635" y="2926056"/>
                </a:cubicBezTo>
                <a:cubicBezTo>
                  <a:pt x="2391765" y="2926056"/>
                  <a:pt x="2381011" y="2923161"/>
                  <a:pt x="2371539" y="2917694"/>
                </a:cubicBezTo>
                <a:cubicBezTo>
                  <a:pt x="2341790" y="2900515"/>
                  <a:pt x="2331559" y="2862330"/>
                  <a:pt x="2348733" y="2832571"/>
                </a:cubicBezTo>
                <a:cubicBezTo>
                  <a:pt x="2356684" y="2818811"/>
                  <a:pt x="2369527" y="2808697"/>
                  <a:pt x="2384899" y="2804101"/>
                </a:cubicBezTo>
                <a:cubicBezTo>
                  <a:pt x="2388456" y="2803034"/>
                  <a:pt x="2391242" y="2800258"/>
                  <a:pt x="2392320" y="2796708"/>
                </a:cubicBezTo>
                <a:cubicBezTo>
                  <a:pt x="2393398" y="2793152"/>
                  <a:pt x="2392620" y="2789294"/>
                  <a:pt x="2390252" y="2786436"/>
                </a:cubicBezTo>
                <a:cubicBezTo>
                  <a:pt x="2384742" y="2779774"/>
                  <a:pt x="2380446" y="2772291"/>
                  <a:pt x="2377485" y="2764179"/>
                </a:cubicBezTo>
                <a:cubicBezTo>
                  <a:pt x="2376359" y="2761090"/>
                  <a:pt x="2373921" y="2758669"/>
                  <a:pt x="2370832" y="2757554"/>
                </a:cubicBezTo>
                <a:cubicBezTo>
                  <a:pt x="2369615" y="2757122"/>
                  <a:pt x="2368348" y="2756905"/>
                  <a:pt x="2367087" y="2756905"/>
                </a:cubicBezTo>
                <a:cubicBezTo>
                  <a:pt x="2365138" y="2756905"/>
                  <a:pt x="2363202" y="2757422"/>
                  <a:pt x="2361482" y="2758427"/>
                </a:cubicBezTo>
                <a:cubicBezTo>
                  <a:pt x="2349814" y="2765282"/>
                  <a:pt x="2336462" y="2768901"/>
                  <a:pt x="2322865" y="2768901"/>
                </a:cubicBezTo>
                <a:cubicBezTo>
                  <a:pt x="2309603" y="2768901"/>
                  <a:pt x="2296491" y="2765372"/>
                  <a:pt x="2284945" y="2758705"/>
                </a:cubicBezTo>
                <a:cubicBezTo>
                  <a:pt x="2269179" y="2749603"/>
                  <a:pt x="2257218" y="2735187"/>
                  <a:pt x="2251262" y="2718106"/>
                </a:cubicBezTo>
                <a:cubicBezTo>
                  <a:pt x="2250177" y="2714989"/>
                  <a:pt x="2247757" y="2712520"/>
                  <a:pt x="2244661" y="2711370"/>
                </a:cubicBezTo>
                <a:cubicBezTo>
                  <a:pt x="2243416" y="2710909"/>
                  <a:pt x="2242112" y="2710678"/>
                  <a:pt x="2240810" y="2710678"/>
                </a:cubicBezTo>
                <a:cubicBezTo>
                  <a:pt x="2238886" y="2710678"/>
                  <a:pt x="2236971" y="2711180"/>
                  <a:pt x="2235262" y="2712164"/>
                </a:cubicBezTo>
                <a:cubicBezTo>
                  <a:pt x="2223834" y="2718783"/>
                  <a:pt x="2210792" y="2722285"/>
                  <a:pt x="2197547" y="2722285"/>
                </a:cubicBezTo>
                <a:cubicBezTo>
                  <a:pt x="2184474" y="2722285"/>
                  <a:pt x="2171536" y="2718803"/>
                  <a:pt x="2160133" y="2712220"/>
                </a:cubicBezTo>
                <a:cubicBezTo>
                  <a:pt x="2144381" y="2703131"/>
                  <a:pt x="2132472" y="2688527"/>
                  <a:pt x="2126600" y="2671099"/>
                </a:cubicBezTo>
                <a:cubicBezTo>
                  <a:pt x="2125529" y="2667925"/>
                  <a:pt x="2123077" y="2665401"/>
                  <a:pt x="2119932" y="2664242"/>
                </a:cubicBezTo>
                <a:cubicBezTo>
                  <a:pt x="2118694" y="2663789"/>
                  <a:pt x="2117400" y="2663566"/>
                  <a:pt x="2116110" y="2663566"/>
                </a:cubicBezTo>
                <a:cubicBezTo>
                  <a:pt x="2114126" y="2663566"/>
                  <a:pt x="2112155" y="2664096"/>
                  <a:pt x="2110411" y="2665142"/>
                </a:cubicBezTo>
                <a:cubicBezTo>
                  <a:pt x="2098945" y="2672026"/>
                  <a:pt x="2085750" y="2675666"/>
                  <a:pt x="2072250" y="2675666"/>
                </a:cubicBezTo>
                <a:cubicBezTo>
                  <a:pt x="2059341" y="2675666"/>
                  <a:pt x="2046570" y="2672234"/>
                  <a:pt x="2035321" y="2665735"/>
                </a:cubicBezTo>
                <a:cubicBezTo>
                  <a:pt x="2018906" y="2656263"/>
                  <a:pt x="2006879" y="2641067"/>
                  <a:pt x="2001449" y="2622948"/>
                </a:cubicBezTo>
                <a:cubicBezTo>
                  <a:pt x="2000458" y="2619649"/>
                  <a:pt x="1997982" y="2616990"/>
                  <a:pt x="1994757" y="2615770"/>
                </a:cubicBezTo>
                <a:cubicBezTo>
                  <a:pt x="1993492" y="2615296"/>
                  <a:pt x="1992166" y="2615058"/>
                  <a:pt x="1990844" y="2615058"/>
                </a:cubicBezTo>
                <a:cubicBezTo>
                  <a:pt x="1988801" y="2615058"/>
                  <a:pt x="1986768" y="2615623"/>
                  <a:pt x="1984989" y="2616732"/>
                </a:cubicBezTo>
                <a:cubicBezTo>
                  <a:pt x="1973495" y="2623895"/>
                  <a:pt x="1960317" y="2627683"/>
                  <a:pt x="1946885" y="2627683"/>
                </a:cubicBezTo>
                <a:cubicBezTo>
                  <a:pt x="1934404" y="2627683"/>
                  <a:pt x="1922055" y="2624363"/>
                  <a:pt x="1911183" y="2618085"/>
                </a:cubicBezTo>
                <a:cubicBezTo>
                  <a:pt x="1894322" y="2608349"/>
                  <a:pt x="1882382" y="2592616"/>
                  <a:pt x="1877563" y="2573778"/>
                </a:cubicBezTo>
                <a:cubicBezTo>
                  <a:pt x="1876670" y="2570276"/>
                  <a:pt x="1874121" y="2567431"/>
                  <a:pt x="1870738" y="2566153"/>
                </a:cubicBezTo>
                <a:cubicBezTo>
                  <a:pt x="1869475" y="2565679"/>
                  <a:pt x="1868154" y="2565450"/>
                  <a:pt x="1866839" y="2565450"/>
                </a:cubicBezTo>
                <a:cubicBezTo>
                  <a:pt x="1864635" y="2565450"/>
                  <a:pt x="1862452" y="2566106"/>
                  <a:pt x="1860583" y="2567388"/>
                </a:cubicBezTo>
                <a:cubicBezTo>
                  <a:pt x="1849120" y="2575241"/>
                  <a:pt x="1835631" y="2579392"/>
                  <a:pt x="1821582" y="2579392"/>
                </a:cubicBezTo>
                <a:cubicBezTo>
                  <a:pt x="1809572" y="2579392"/>
                  <a:pt x="1797685" y="2576197"/>
                  <a:pt x="1787209" y="2570151"/>
                </a:cubicBezTo>
                <a:cubicBezTo>
                  <a:pt x="1769508" y="2559927"/>
                  <a:pt x="1757313" y="2542596"/>
                  <a:pt x="1753756" y="2522592"/>
                </a:cubicBezTo>
                <a:cubicBezTo>
                  <a:pt x="1753080" y="2518777"/>
                  <a:pt x="1750454" y="2515596"/>
                  <a:pt x="1746837" y="2514202"/>
                </a:cubicBezTo>
                <a:cubicBezTo>
                  <a:pt x="1745546" y="2513707"/>
                  <a:pt x="1744197" y="2513463"/>
                  <a:pt x="1742858" y="2513463"/>
                </a:cubicBezTo>
                <a:cubicBezTo>
                  <a:pt x="1740438" y="2513463"/>
                  <a:pt x="1738046" y="2514258"/>
                  <a:pt x="1736076" y="2515785"/>
                </a:cubicBezTo>
                <a:cubicBezTo>
                  <a:pt x="1724732" y="2524579"/>
                  <a:pt x="1710626" y="2529427"/>
                  <a:pt x="1696356" y="2529427"/>
                </a:cubicBezTo>
                <a:cubicBezTo>
                  <a:pt x="1685075" y="2529427"/>
                  <a:pt x="1673916" y="2526428"/>
                  <a:pt x="1664079" y="2520751"/>
                </a:cubicBezTo>
                <a:cubicBezTo>
                  <a:pt x="1644460" y="2509426"/>
                  <a:pt x="1632076" y="2488250"/>
                  <a:pt x="1631774" y="2465493"/>
                </a:cubicBezTo>
                <a:cubicBezTo>
                  <a:pt x="1631714" y="2460982"/>
                  <a:pt x="1628921" y="2456956"/>
                  <a:pt x="1624715" y="2455324"/>
                </a:cubicBezTo>
                <a:cubicBezTo>
                  <a:pt x="1623411" y="2454816"/>
                  <a:pt x="1622054" y="2454572"/>
                  <a:pt x="1620709" y="2454572"/>
                </a:cubicBezTo>
                <a:cubicBezTo>
                  <a:pt x="1617710" y="2454572"/>
                  <a:pt x="1614773" y="2455785"/>
                  <a:pt x="1612639" y="2458059"/>
                </a:cubicBezTo>
                <a:cubicBezTo>
                  <a:pt x="1601871" y="2469511"/>
                  <a:pt x="1586711" y="2476080"/>
                  <a:pt x="1571051" y="2476080"/>
                </a:cubicBezTo>
                <a:cubicBezTo>
                  <a:pt x="1561116" y="2476080"/>
                  <a:pt x="1551289" y="2473437"/>
                  <a:pt x="1542630" y="2468443"/>
                </a:cubicBezTo>
                <a:cubicBezTo>
                  <a:pt x="1515450" y="2452750"/>
                  <a:pt x="1506102" y="2417866"/>
                  <a:pt x="1521797" y="2390678"/>
                </a:cubicBezTo>
                <a:cubicBezTo>
                  <a:pt x="1528475" y="2379114"/>
                  <a:pt x="1539118" y="2370223"/>
                  <a:pt x="1551773" y="2365639"/>
                </a:cubicBezTo>
                <a:cubicBezTo>
                  <a:pt x="1555233" y="2364391"/>
                  <a:pt x="1557841" y="2361504"/>
                  <a:pt x="1558741" y="2357934"/>
                </a:cubicBezTo>
                <a:cubicBezTo>
                  <a:pt x="1559637" y="2354362"/>
                  <a:pt x="1558702" y="2350582"/>
                  <a:pt x="1556248" y="2347849"/>
                </a:cubicBezTo>
                <a:cubicBezTo>
                  <a:pt x="1550187" y="2341082"/>
                  <a:pt x="1545347" y="2333390"/>
                  <a:pt x="1541866" y="2324985"/>
                </a:cubicBezTo>
                <a:cubicBezTo>
                  <a:pt x="1540691" y="2322161"/>
                  <a:pt x="1538400" y="2319943"/>
                  <a:pt x="1535534" y="2318862"/>
                </a:cubicBezTo>
                <a:cubicBezTo>
                  <a:pt x="1534275" y="2318388"/>
                  <a:pt x="1532953" y="2318158"/>
                  <a:pt x="1531639" y="2318158"/>
                </a:cubicBezTo>
                <a:cubicBezTo>
                  <a:pt x="1529954" y="2318158"/>
                  <a:pt x="1528273" y="2318542"/>
                  <a:pt x="1526732" y="2319303"/>
                </a:cubicBezTo>
                <a:cubicBezTo>
                  <a:pt x="1515671" y="2324769"/>
                  <a:pt x="1503395" y="2327664"/>
                  <a:pt x="1491229" y="2327664"/>
                </a:cubicBezTo>
                <a:cubicBezTo>
                  <a:pt x="1477395" y="2327664"/>
                  <a:pt x="1463718" y="2323983"/>
                  <a:pt x="1451673" y="2317029"/>
                </a:cubicBezTo>
                <a:cubicBezTo>
                  <a:pt x="1435904" y="2307927"/>
                  <a:pt x="1423657" y="2293517"/>
                  <a:pt x="1417181" y="2276436"/>
                </a:cubicBezTo>
                <a:cubicBezTo>
                  <a:pt x="1416059" y="2273479"/>
                  <a:pt x="1413725" y="2271143"/>
                  <a:pt x="1410769" y="2270020"/>
                </a:cubicBezTo>
                <a:cubicBezTo>
                  <a:pt x="1409496" y="2269532"/>
                  <a:pt x="1408164" y="2269295"/>
                  <a:pt x="1406831" y="2269295"/>
                </a:cubicBezTo>
                <a:cubicBezTo>
                  <a:pt x="1405067" y="2269295"/>
                  <a:pt x="1403306" y="2269713"/>
                  <a:pt x="1401709" y="2270550"/>
                </a:cubicBezTo>
                <a:cubicBezTo>
                  <a:pt x="1390665" y="2276318"/>
                  <a:pt x="1378299" y="2279366"/>
                  <a:pt x="1365940" y="2279366"/>
                </a:cubicBezTo>
                <a:cubicBezTo>
                  <a:pt x="1352566" y="2279366"/>
                  <a:pt x="1339343" y="2275809"/>
                  <a:pt x="1327699" y="2269086"/>
                </a:cubicBezTo>
                <a:cubicBezTo>
                  <a:pt x="1311428" y="2259697"/>
                  <a:pt x="1299240" y="2244793"/>
                  <a:pt x="1293374" y="2227107"/>
                </a:cubicBezTo>
                <a:cubicBezTo>
                  <a:pt x="1292328" y="2223954"/>
                  <a:pt x="1289922" y="2221436"/>
                  <a:pt x="1286822" y="2220250"/>
                </a:cubicBezTo>
                <a:cubicBezTo>
                  <a:pt x="1285542" y="2219762"/>
                  <a:pt x="1284203" y="2219525"/>
                  <a:pt x="1282867" y="2219525"/>
                </a:cubicBezTo>
                <a:cubicBezTo>
                  <a:pt x="1280960" y="2219525"/>
                  <a:pt x="1279063" y="2220013"/>
                  <a:pt x="1277368" y="2220989"/>
                </a:cubicBezTo>
                <a:cubicBezTo>
                  <a:pt x="1266233" y="2227365"/>
                  <a:pt x="1253533" y="2230733"/>
                  <a:pt x="1240640" y="2230733"/>
                </a:cubicBezTo>
                <a:cubicBezTo>
                  <a:pt x="1227794" y="2230733"/>
                  <a:pt x="1215086" y="2227316"/>
                  <a:pt x="1203896" y="2220857"/>
                </a:cubicBezTo>
                <a:cubicBezTo>
                  <a:pt x="1186889" y="2211038"/>
                  <a:pt x="1174736" y="2195289"/>
                  <a:pt x="1169676" y="2176521"/>
                </a:cubicBezTo>
                <a:cubicBezTo>
                  <a:pt x="1168759" y="2173117"/>
                  <a:pt x="1166272" y="2170348"/>
                  <a:pt x="1162984" y="2169080"/>
                </a:cubicBezTo>
                <a:cubicBezTo>
                  <a:pt x="1161693" y="2168577"/>
                  <a:pt x="1160337" y="2168333"/>
                  <a:pt x="1158987" y="2168333"/>
                </a:cubicBezTo>
                <a:cubicBezTo>
                  <a:pt x="1156902" y="2168333"/>
                  <a:pt x="1154831" y="2168918"/>
                  <a:pt x="1153024" y="2170076"/>
                </a:cubicBezTo>
                <a:cubicBezTo>
                  <a:pt x="1141746" y="2177282"/>
                  <a:pt x="1128718" y="2181096"/>
                  <a:pt x="1115351" y="2181096"/>
                </a:cubicBezTo>
                <a:cubicBezTo>
                  <a:pt x="1103201" y="2181096"/>
                  <a:pt x="1091185" y="2177860"/>
                  <a:pt x="1080601" y="2171750"/>
                </a:cubicBezTo>
                <a:cubicBezTo>
                  <a:pt x="1062809" y="2161484"/>
                  <a:pt x="1050524" y="2143943"/>
                  <a:pt x="1046890" y="2123626"/>
                </a:cubicBezTo>
                <a:cubicBezTo>
                  <a:pt x="1046210" y="2119825"/>
                  <a:pt x="1043599" y="2116659"/>
                  <a:pt x="1040000" y="2115257"/>
                </a:cubicBezTo>
                <a:cubicBezTo>
                  <a:pt x="1038703" y="2114756"/>
                  <a:pt x="1037342" y="2114510"/>
                  <a:pt x="1035993" y="2114510"/>
                </a:cubicBezTo>
                <a:cubicBezTo>
                  <a:pt x="1033598" y="2114510"/>
                  <a:pt x="1031226" y="2115285"/>
                  <a:pt x="1029266" y="2116791"/>
                </a:cubicBezTo>
                <a:cubicBezTo>
                  <a:pt x="1018037" y="2125377"/>
                  <a:pt x="1004120" y="2130113"/>
                  <a:pt x="990077" y="2130113"/>
                </a:cubicBezTo>
                <a:cubicBezTo>
                  <a:pt x="978855" y="2130113"/>
                  <a:pt x="967755" y="2127127"/>
                  <a:pt x="957977" y="2121477"/>
                </a:cubicBezTo>
                <a:cubicBezTo>
                  <a:pt x="939314" y="2110703"/>
                  <a:pt x="927345" y="2091382"/>
                  <a:pt x="925961" y="2069775"/>
                </a:cubicBezTo>
                <a:cubicBezTo>
                  <a:pt x="925682" y="2065445"/>
                  <a:pt x="922899" y="2061678"/>
                  <a:pt x="918840" y="2060137"/>
                </a:cubicBezTo>
                <a:cubicBezTo>
                  <a:pt x="917560" y="2059655"/>
                  <a:pt x="916232" y="2059418"/>
                  <a:pt x="914914" y="2059418"/>
                </a:cubicBezTo>
                <a:cubicBezTo>
                  <a:pt x="912043" y="2059418"/>
                  <a:pt x="909226" y="2060535"/>
                  <a:pt x="907112" y="2062634"/>
                </a:cubicBezTo>
                <a:cubicBezTo>
                  <a:pt x="906505" y="2063237"/>
                  <a:pt x="905881" y="2063824"/>
                  <a:pt x="905249" y="2064400"/>
                </a:cubicBezTo>
                <a:cubicBezTo>
                  <a:pt x="905186" y="2064459"/>
                  <a:pt x="905123" y="2064517"/>
                  <a:pt x="905061" y="2064575"/>
                </a:cubicBezTo>
                <a:cubicBezTo>
                  <a:pt x="904935" y="2064687"/>
                  <a:pt x="904806" y="2064799"/>
                  <a:pt x="904680" y="2064911"/>
                </a:cubicBezTo>
                <a:cubicBezTo>
                  <a:pt x="895841" y="2072795"/>
                  <a:pt x="884653" y="2078100"/>
                  <a:pt x="872294" y="2079637"/>
                </a:cubicBezTo>
                <a:cubicBezTo>
                  <a:pt x="869846" y="2079942"/>
                  <a:pt x="867352" y="2080100"/>
                  <a:pt x="864821" y="2080100"/>
                </a:cubicBezTo>
                <a:cubicBezTo>
                  <a:pt x="849330" y="2080100"/>
                  <a:pt x="835213" y="2074221"/>
                  <a:pt x="824578" y="2064572"/>
                </a:cubicBezTo>
                <a:cubicBezTo>
                  <a:pt x="824488" y="2064490"/>
                  <a:pt x="824399" y="2064407"/>
                  <a:pt x="824309" y="2064324"/>
                </a:cubicBezTo>
                <a:cubicBezTo>
                  <a:pt x="824129" y="2064157"/>
                  <a:pt x="823949" y="2063989"/>
                  <a:pt x="823771" y="2063823"/>
                </a:cubicBezTo>
                <a:cubicBezTo>
                  <a:pt x="813477" y="2054133"/>
                  <a:pt x="806613" y="2040844"/>
                  <a:pt x="805190" y="2025968"/>
                </a:cubicBezTo>
                <a:cubicBezTo>
                  <a:pt x="805008" y="2024066"/>
                  <a:pt x="804911" y="2022139"/>
                  <a:pt x="804911" y="2020191"/>
                </a:cubicBezTo>
                <a:cubicBezTo>
                  <a:pt x="804911" y="1994957"/>
                  <a:pt x="820336" y="1973374"/>
                  <a:pt x="842418" y="1964545"/>
                </a:cubicBezTo>
                <a:cubicBezTo>
                  <a:pt x="845693" y="1963234"/>
                  <a:pt x="848141" y="1960430"/>
                  <a:pt x="849012" y="1957012"/>
                </a:cubicBezTo>
                <a:lnTo>
                  <a:pt x="849015" y="1957012"/>
                </a:lnTo>
                <a:cubicBezTo>
                  <a:pt x="849887" y="1953594"/>
                  <a:pt x="849078" y="1949967"/>
                  <a:pt x="846835" y="1947239"/>
                </a:cubicBezTo>
                <a:cubicBezTo>
                  <a:pt x="841748" y="1941061"/>
                  <a:pt x="837595" y="1934197"/>
                  <a:pt x="834484" y="1926839"/>
                </a:cubicBezTo>
                <a:cubicBezTo>
                  <a:pt x="833308" y="1924050"/>
                  <a:pt x="831038" y="1921868"/>
                  <a:pt x="828210" y="1920792"/>
                </a:cubicBezTo>
                <a:cubicBezTo>
                  <a:pt x="826945" y="1920311"/>
                  <a:pt x="825616" y="1920075"/>
                  <a:pt x="824287" y="1920075"/>
                </a:cubicBezTo>
                <a:cubicBezTo>
                  <a:pt x="822648" y="1920075"/>
                  <a:pt x="821013" y="1920438"/>
                  <a:pt x="819503" y="1921163"/>
                </a:cubicBezTo>
                <a:cubicBezTo>
                  <a:pt x="811193" y="1925144"/>
                  <a:pt x="802325" y="1927627"/>
                  <a:pt x="793140" y="1928555"/>
                </a:cubicBezTo>
                <a:cubicBezTo>
                  <a:pt x="789317" y="1928938"/>
                  <a:pt x="785966" y="1931275"/>
                  <a:pt x="784289" y="1934734"/>
                </a:cubicBezTo>
                <a:cubicBezTo>
                  <a:pt x="782677" y="1938057"/>
                  <a:pt x="782838" y="1941951"/>
                  <a:pt x="784680" y="1945128"/>
                </a:cubicBezTo>
                <a:cubicBezTo>
                  <a:pt x="790206" y="1953589"/>
                  <a:pt x="793420" y="1963696"/>
                  <a:pt x="793420" y="1974555"/>
                </a:cubicBezTo>
                <a:cubicBezTo>
                  <a:pt x="793420" y="1977332"/>
                  <a:pt x="793210" y="1980061"/>
                  <a:pt x="792805" y="1982725"/>
                </a:cubicBezTo>
                <a:cubicBezTo>
                  <a:pt x="791708" y="1989931"/>
                  <a:pt x="789183" y="1996670"/>
                  <a:pt x="785529" y="2002642"/>
                </a:cubicBezTo>
                <a:cubicBezTo>
                  <a:pt x="776945" y="2016668"/>
                  <a:pt x="762126" y="2026465"/>
                  <a:pt x="744926" y="2028176"/>
                </a:cubicBezTo>
                <a:cubicBezTo>
                  <a:pt x="743152" y="2028352"/>
                  <a:pt x="741352" y="2028443"/>
                  <a:pt x="739531" y="2028443"/>
                </a:cubicBezTo>
                <a:cubicBezTo>
                  <a:pt x="734419" y="2028443"/>
                  <a:pt x="729473" y="2027731"/>
                  <a:pt x="724787" y="2026403"/>
                </a:cubicBezTo>
                <a:cubicBezTo>
                  <a:pt x="724779" y="2026399"/>
                  <a:pt x="724772" y="2026399"/>
                  <a:pt x="724765" y="2026396"/>
                </a:cubicBezTo>
                <a:cubicBezTo>
                  <a:pt x="723549" y="2026050"/>
                  <a:pt x="722350" y="2025661"/>
                  <a:pt x="721171" y="2025233"/>
                </a:cubicBezTo>
                <a:cubicBezTo>
                  <a:pt x="721099" y="2025207"/>
                  <a:pt x="721026" y="2025183"/>
                  <a:pt x="720954" y="2025155"/>
                </a:cubicBezTo>
                <a:cubicBezTo>
                  <a:pt x="720615" y="2025032"/>
                  <a:pt x="720276" y="2024903"/>
                  <a:pt x="719940" y="2024771"/>
                </a:cubicBezTo>
                <a:cubicBezTo>
                  <a:pt x="719817" y="2024723"/>
                  <a:pt x="719694" y="2024673"/>
                  <a:pt x="719572" y="2024626"/>
                </a:cubicBezTo>
                <a:cubicBezTo>
                  <a:pt x="707850" y="2019948"/>
                  <a:pt x="698155" y="2011276"/>
                  <a:pt x="692172" y="2000292"/>
                </a:cubicBezTo>
                <a:cubicBezTo>
                  <a:pt x="692104" y="2000165"/>
                  <a:pt x="692041" y="2000042"/>
                  <a:pt x="691974" y="1999918"/>
                </a:cubicBezTo>
                <a:cubicBezTo>
                  <a:pt x="691857" y="1999699"/>
                  <a:pt x="691741" y="1999479"/>
                  <a:pt x="691627" y="1999259"/>
                </a:cubicBezTo>
                <a:cubicBezTo>
                  <a:pt x="689114" y="1994394"/>
                  <a:pt x="687320" y="1989100"/>
                  <a:pt x="686386" y="1983511"/>
                </a:cubicBezTo>
                <a:cubicBezTo>
                  <a:pt x="686376" y="1983449"/>
                  <a:pt x="686365" y="1983384"/>
                  <a:pt x="686354" y="1983321"/>
                </a:cubicBezTo>
                <a:cubicBezTo>
                  <a:pt x="686305" y="1983021"/>
                  <a:pt x="686258" y="1982720"/>
                  <a:pt x="686213" y="1982417"/>
                </a:cubicBezTo>
                <a:cubicBezTo>
                  <a:pt x="686176" y="1982157"/>
                  <a:pt x="686138" y="1981896"/>
                  <a:pt x="686104" y="1981634"/>
                </a:cubicBezTo>
                <a:cubicBezTo>
                  <a:pt x="686090" y="1981528"/>
                  <a:pt x="686076" y="1981422"/>
                  <a:pt x="686062" y="1981316"/>
                </a:cubicBezTo>
                <a:cubicBezTo>
                  <a:pt x="685785" y="1979102"/>
                  <a:pt x="685641" y="1976844"/>
                  <a:pt x="685641" y="1974555"/>
                </a:cubicBezTo>
                <a:cubicBezTo>
                  <a:pt x="685641" y="1956509"/>
                  <a:pt x="694512" y="1940537"/>
                  <a:pt x="708130" y="1930756"/>
                </a:cubicBezTo>
                <a:cubicBezTo>
                  <a:pt x="708285" y="1930647"/>
                  <a:pt x="708440" y="1930536"/>
                  <a:pt x="708596" y="1930427"/>
                </a:cubicBezTo>
                <a:cubicBezTo>
                  <a:pt x="708695" y="1930358"/>
                  <a:pt x="708795" y="1930289"/>
                  <a:pt x="708894" y="1930219"/>
                </a:cubicBezTo>
                <a:cubicBezTo>
                  <a:pt x="713500" y="1927032"/>
                  <a:pt x="718625" y="1924544"/>
                  <a:pt x="724117" y="1922906"/>
                </a:cubicBezTo>
                <a:cubicBezTo>
                  <a:pt x="727415" y="1921606"/>
                  <a:pt x="729907" y="1918794"/>
                  <a:pt x="730783" y="1915325"/>
                </a:cubicBezTo>
                <a:cubicBezTo>
                  <a:pt x="731725" y="1911601"/>
                  <a:pt x="730669" y="1907655"/>
                  <a:pt x="727990" y="1904899"/>
                </a:cubicBezTo>
                <a:cubicBezTo>
                  <a:pt x="720514" y="1897199"/>
                  <a:pt x="714742" y="1888201"/>
                  <a:pt x="710840" y="1878160"/>
                </a:cubicBezTo>
                <a:cubicBezTo>
                  <a:pt x="709703" y="1875230"/>
                  <a:pt x="707373" y="1872929"/>
                  <a:pt x="704437" y="1871812"/>
                </a:cubicBezTo>
                <a:cubicBezTo>
                  <a:pt x="703172" y="1871338"/>
                  <a:pt x="701846" y="1871100"/>
                  <a:pt x="700521" y="1871100"/>
                </a:cubicBezTo>
                <a:cubicBezTo>
                  <a:pt x="698771" y="1871100"/>
                  <a:pt x="697027" y="1871512"/>
                  <a:pt x="695441" y="1872336"/>
                </a:cubicBezTo>
                <a:cubicBezTo>
                  <a:pt x="684386" y="1878047"/>
                  <a:pt x="672024" y="1881067"/>
                  <a:pt x="659693" y="1881067"/>
                </a:cubicBezTo>
                <a:cubicBezTo>
                  <a:pt x="646198" y="1881067"/>
                  <a:pt x="632845" y="1877477"/>
                  <a:pt x="621086" y="1870690"/>
                </a:cubicBezTo>
                <a:cubicBezTo>
                  <a:pt x="603611" y="1860598"/>
                  <a:pt x="590931" y="1844368"/>
                  <a:pt x="585387" y="1824993"/>
                </a:cubicBezTo>
                <a:cubicBezTo>
                  <a:pt x="584449" y="1821723"/>
                  <a:pt x="582057" y="1819058"/>
                  <a:pt x="578897" y="1817782"/>
                </a:cubicBezTo>
                <a:cubicBezTo>
                  <a:pt x="577562" y="1817238"/>
                  <a:pt x="576149" y="1816972"/>
                  <a:pt x="574744" y="1816972"/>
                </a:cubicBezTo>
                <a:cubicBezTo>
                  <a:pt x="572830" y="1816972"/>
                  <a:pt x="570922" y="1817467"/>
                  <a:pt x="569221" y="1818451"/>
                </a:cubicBezTo>
                <a:cubicBezTo>
                  <a:pt x="558690" y="1824511"/>
                  <a:pt x="546638" y="1827721"/>
                  <a:pt x="534373" y="1827721"/>
                </a:cubicBezTo>
                <a:cubicBezTo>
                  <a:pt x="522234" y="1827721"/>
                  <a:pt x="510224" y="1824492"/>
                  <a:pt x="499633" y="1818382"/>
                </a:cubicBezTo>
                <a:cubicBezTo>
                  <a:pt x="466351" y="1799160"/>
                  <a:pt x="454906" y="1756443"/>
                  <a:pt x="474124" y="1723161"/>
                </a:cubicBezTo>
                <a:cubicBezTo>
                  <a:pt x="483843" y="1706333"/>
                  <a:pt x="500355" y="1694232"/>
                  <a:pt x="519423" y="1689969"/>
                </a:cubicBezTo>
                <a:cubicBezTo>
                  <a:pt x="523070" y="1689154"/>
                  <a:pt x="526063" y="1686552"/>
                  <a:pt x="527374" y="1683044"/>
                </a:cubicBezTo>
                <a:cubicBezTo>
                  <a:pt x="528685" y="1679544"/>
                  <a:pt x="528138" y="1675616"/>
                  <a:pt x="525920" y="1672604"/>
                </a:cubicBezTo>
                <a:cubicBezTo>
                  <a:pt x="510046" y="1651038"/>
                  <a:pt x="508418" y="1622157"/>
                  <a:pt x="521773" y="1599016"/>
                </a:cubicBezTo>
                <a:cubicBezTo>
                  <a:pt x="533770" y="1578246"/>
                  <a:pt x="556144" y="1565337"/>
                  <a:pt x="580164" y="1565337"/>
                </a:cubicBezTo>
                <a:cubicBezTo>
                  <a:pt x="591916" y="1565337"/>
                  <a:pt x="603542" y="1568461"/>
                  <a:pt x="613780" y="1574368"/>
                </a:cubicBezTo>
                <a:cubicBezTo>
                  <a:pt x="626299" y="1581601"/>
                  <a:pt x="635980" y="1592440"/>
                  <a:pt x="641768" y="1605704"/>
                </a:cubicBezTo>
                <a:cubicBezTo>
                  <a:pt x="643090" y="1608739"/>
                  <a:pt x="645702" y="1611018"/>
                  <a:pt x="648886" y="1611926"/>
                </a:cubicBezTo>
                <a:cubicBezTo>
                  <a:pt x="649880" y="1612206"/>
                  <a:pt x="650898" y="1612345"/>
                  <a:pt x="651913" y="1612345"/>
                </a:cubicBezTo>
                <a:cubicBezTo>
                  <a:pt x="654141" y="1612345"/>
                  <a:pt x="656341" y="1611674"/>
                  <a:pt x="658214" y="1610377"/>
                </a:cubicBezTo>
                <a:cubicBezTo>
                  <a:pt x="664972" y="1605698"/>
                  <a:pt x="672375" y="1602050"/>
                  <a:pt x="680219" y="1599525"/>
                </a:cubicBezTo>
                <a:cubicBezTo>
                  <a:pt x="683270" y="1598543"/>
                  <a:pt x="685749" y="1596282"/>
                  <a:pt x="687008" y="1593333"/>
                </a:cubicBezTo>
                <a:cubicBezTo>
                  <a:pt x="688267" y="1590381"/>
                  <a:pt x="688184" y="1587028"/>
                  <a:pt x="686778" y="1584139"/>
                </a:cubicBezTo>
                <a:cubicBezTo>
                  <a:pt x="676421" y="1562860"/>
                  <a:pt x="677328" y="1537872"/>
                  <a:pt x="689205" y="1517303"/>
                </a:cubicBezTo>
                <a:cubicBezTo>
                  <a:pt x="701920" y="1495278"/>
                  <a:pt x="725633" y="1481594"/>
                  <a:pt x="751093" y="1481594"/>
                </a:cubicBezTo>
                <a:cubicBezTo>
                  <a:pt x="763549" y="1481594"/>
                  <a:pt x="775869" y="1484907"/>
                  <a:pt x="786718" y="1491171"/>
                </a:cubicBezTo>
                <a:cubicBezTo>
                  <a:pt x="799310" y="1498438"/>
                  <a:pt x="809234" y="1509158"/>
                  <a:pt x="815411" y="1522150"/>
                </a:cubicBezTo>
                <a:cubicBezTo>
                  <a:pt x="816767" y="1525010"/>
                  <a:pt x="819278" y="1527145"/>
                  <a:pt x="822312" y="1528030"/>
                </a:cubicBezTo>
                <a:cubicBezTo>
                  <a:pt x="823330" y="1528322"/>
                  <a:pt x="824369" y="1528470"/>
                  <a:pt x="825408" y="1528470"/>
                </a:cubicBezTo>
                <a:cubicBezTo>
                  <a:pt x="827470" y="1528470"/>
                  <a:pt x="829509" y="1527897"/>
                  <a:pt x="831291" y="1526781"/>
                </a:cubicBezTo>
                <a:cubicBezTo>
                  <a:pt x="836564" y="1523468"/>
                  <a:pt x="842213" y="1520742"/>
                  <a:pt x="848086" y="1518677"/>
                </a:cubicBezTo>
                <a:cubicBezTo>
                  <a:pt x="851005" y="1517651"/>
                  <a:pt x="853359" y="1515449"/>
                  <a:pt x="854579" y="1512602"/>
                </a:cubicBezTo>
                <a:cubicBezTo>
                  <a:pt x="855800" y="1509756"/>
                  <a:pt x="855776" y="1506535"/>
                  <a:pt x="854509" y="1503709"/>
                </a:cubicBezTo>
                <a:cubicBezTo>
                  <a:pt x="844749" y="1481942"/>
                  <a:pt x="845980" y="1456723"/>
                  <a:pt x="857801" y="1436254"/>
                </a:cubicBezTo>
                <a:cubicBezTo>
                  <a:pt x="870993" y="1413397"/>
                  <a:pt x="895599" y="1399206"/>
                  <a:pt x="922022" y="1399206"/>
                </a:cubicBezTo>
                <a:cubicBezTo>
                  <a:pt x="934946" y="1399206"/>
                  <a:pt x="947729" y="1402637"/>
                  <a:pt x="958994" y="1409136"/>
                </a:cubicBezTo>
                <a:cubicBezTo>
                  <a:pt x="971983" y="1416633"/>
                  <a:pt x="982247" y="1427696"/>
                  <a:pt x="988674" y="1441122"/>
                </a:cubicBezTo>
                <a:cubicBezTo>
                  <a:pt x="990009" y="1443917"/>
                  <a:pt x="992457" y="1446024"/>
                  <a:pt x="995421" y="1446932"/>
                </a:cubicBezTo>
                <a:cubicBezTo>
                  <a:pt x="996481" y="1447252"/>
                  <a:pt x="997573" y="1447413"/>
                  <a:pt x="998657" y="1447413"/>
                </a:cubicBezTo>
                <a:cubicBezTo>
                  <a:pt x="1000610" y="1447413"/>
                  <a:pt x="1002549" y="1446896"/>
                  <a:pt x="1004265" y="1445884"/>
                </a:cubicBezTo>
                <a:cubicBezTo>
                  <a:pt x="1008149" y="1443604"/>
                  <a:pt x="1012264" y="1441610"/>
                  <a:pt x="1016495" y="1439963"/>
                </a:cubicBezTo>
                <a:cubicBezTo>
                  <a:pt x="1019323" y="1438855"/>
                  <a:pt x="1021575" y="1436637"/>
                  <a:pt x="1022719" y="1433826"/>
                </a:cubicBezTo>
                <a:cubicBezTo>
                  <a:pt x="1023866" y="1431014"/>
                  <a:pt x="1023807" y="1427855"/>
                  <a:pt x="1022559" y="1425086"/>
                </a:cubicBezTo>
                <a:cubicBezTo>
                  <a:pt x="1012264" y="1402308"/>
                  <a:pt x="1013558" y="1376768"/>
                  <a:pt x="1026105" y="1355036"/>
                </a:cubicBezTo>
                <a:cubicBezTo>
                  <a:pt x="1039838" y="1331252"/>
                  <a:pt x="1065452" y="1316475"/>
                  <a:pt x="1092949" y="1316475"/>
                </a:cubicBezTo>
                <a:cubicBezTo>
                  <a:pt x="1106409" y="1316475"/>
                  <a:pt x="1119713" y="1320052"/>
                  <a:pt x="1131422" y="1326816"/>
                </a:cubicBezTo>
                <a:cubicBezTo>
                  <a:pt x="1144628" y="1334439"/>
                  <a:pt x="1155163" y="1345696"/>
                  <a:pt x="1161901" y="1359373"/>
                </a:cubicBezTo>
                <a:cubicBezTo>
                  <a:pt x="1163233" y="1362079"/>
                  <a:pt x="1165611" y="1364122"/>
                  <a:pt x="1168485" y="1365038"/>
                </a:cubicBezTo>
                <a:cubicBezTo>
                  <a:pt x="1169580" y="1365385"/>
                  <a:pt x="1170706" y="1365553"/>
                  <a:pt x="1171833" y="1365553"/>
                </a:cubicBezTo>
                <a:cubicBezTo>
                  <a:pt x="1173667" y="1365553"/>
                  <a:pt x="1175488" y="1365100"/>
                  <a:pt x="1177130" y="1364207"/>
                </a:cubicBezTo>
                <a:cubicBezTo>
                  <a:pt x="1180377" y="1362435"/>
                  <a:pt x="1183819" y="1360852"/>
                  <a:pt x="1187354" y="1359506"/>
                </a:cubicBezTo>
                <a:cubicBezTo>
                  <a:pt x="1190190" y="1358425"/>
                  <a:pt x="1192456" y="1356229"/>
                  <a:pt x="1193624" y="1353431"/>
                </a:cubicBezTo>
                <a:cubicBezTo>
                  <a:pt x="1194796" y="1350627"/>
                  <a:pt x="1194765" y="1347469"/>
                  <a:pt x="1193537" y="1344692"/>
                </a:cubicBezTo>
                <a:cubicBezTo>
                  <a:pt x="1183581" y="1322130"/>
                  <a:pt x="1184958" y="1296912"/>
                  <a:pt x="1197324" y="1275499"/>
                </a:cubicBezTo>
                <a:cubicBezTo>
                  <a:pt x="1210998" y="1251814"/>
                  <a:pt x="1236497" y="1237105"/>
                  <a:pt x="1263878" y="1237105"/>
                </a:cubicBezTo>
                <a:cubicBezTo>
                  <a:pt x="1277272" y="1237105"/>
                  <a:pt x="1290517" y="1240661"/>
                  <a:pt x="1302189" y="1247398"/>
                </a:cubicBezTo>
                <a:cubicBezTo>
                  <a:pt x="1316364" y="1255587"/>
                  <a:pt x="1327761" y="1268469"/>
                  <a:pt x="1334278" y="1283658"/>
                </a:cubicBezTo>
                <a:cubicBezTo>
                  <a:pt x="1335510" y="1286539"/>
                  <a:pt x="1337909" y="1288763"/>
                  <a:pt x="1340872" y="1289774"/>
                </a:cubicBezTo>
                <a:cubicBezTo>
                  <a:pt x="1342037" y="1290173"/>
                  <a:pt x="1343247" y="1290368"/>
                  <a:pt x="1344450" y="1290368"/>
                </a:cubicBezTo>
                <a:cubicBezTo>
                  <a:pt x="1346316" y="1290368"/>
                  <a:pt x="1348168" y="1289900"/>
                  <a:pt x="1349831" y="1288973"/>
                </a:cubicBezTo>
                <a:cubicBezTo>
                  <a:pt x="1361904" y="1282257"/>
                  <a:pt x="1375553" y="1278706"/>
                  <a:pt x="1389300" y="1278706"/>
                </a:cubicBezTo>
                <a:cubicBezTo>
                  <a:pt x="1403363" y="1278706"/>
                  <a:pt x="1417271" y="1282445"/>
                  <a:pt x="1429518" y="1289517"/>
                </a:cubicBezTo>
                <a:cubicBezTo>
                  <a:pt x="1444994" y="1298458"/>
                  <a:pt x="1456767" y="1311821"/>
                  <a:pt x="1463559" y="1328162"/>
                </a:cubicBezTo>
                <a:cubicBezTo>
                  <a:pt x="1464735" y="1330995"/>
                  <a:pt x="1467036" y="1333211"/>
                  <a:pt x="1469910" y="1334285"/>
                </a:cubicBezTo>
                <a:cubicBezTo>
                  <a:pt x="1471162" y="1334752"/>
                  <a:pt x="1472473" y="1334983"/>
                  <a:pt x="1473780" y="1334983"/>
                </a:cubicBezTo>
                <a:cubicBezTo>
                  <a:pt x="1475475" y="1334983"/>
                  <a:pt x="1477166" y="1334592"/>
                  <a:pt x="1478718" y="1333826"/>
                </a:cubicBezTo>
                <a:cubicBezTo>
                  <a:pt x="1489874" y="1328260"/>
                  <a:pt x="1502278" y="1325324"/>
                  <a:pt x="1514591" y="1325324"/>
                </a:cubicBezTo>
                <a:cubicBezTo>
                  <a:pt x="1528484" y="1325324"/>
                  <a:pt x="1542224" y="1329014"/>
                  <a:pt x="1554332" y="1336001"/>
                </a:cubicBezTo>
                <a:cubicBezTo>
                  <a:pt x="1569836" y="1344958"/>
                  <a:pt x="1582003" y="1359122"/>
                  <a:pt x="1588590" y="1375890"/>
                </a:cubicBezTo>
                <a:cubicBezTo>
                  <a:pt x="1589737" y="1378804"/>
                  <a:pt x="1592063" y="1381100"/>
                  <a:pt x="1594993" y="1382201"/>
                </a:cubicBezTo>
                <a:cubicBezTo>
                  <a:pt x="1596256" y="1382676"/>
                  <a:pt x="1597577" y="1382913"/>
                  <a:pt x="1598895" y="1382913"/>
                </a:cubicBezTo>
                <a:cubicBezTo>
                  <a:pt x="1600642" y="1382913"/>
                  <a:pt x="1602383" y="1382501"/>
                  <a:pt x="1603969" y="1381684"/>
                </a:cubicBezTo>
                <a:cubicBezTo>
                  <a:pt x="1615072" y="1375959"/>
                  <a:pt x="1627476" y="1372931"/>
                  <a:pt x="1639845" y="1372931"/>
                </a:cubicBezTo>
                <a:cubicBezTo>
                  <a:pt x="1653400" y="1372931"/>
                  <a:pt x="1666812" y="1376537"/>
                  <a:pt x="1678637" y="1383358"/>
                </a:cubicBezTo>
                <a:cubicBezTo>
                  <a:pt x="1694859" y="1392733"/>
                  <a:pt x="1707131" y="1407596"/>
                  <a:pt x="1713181" y="1425212"/>
                </a:cubicBezTo>
                <a:cubicBezTo>
                  <a:pt x="1714244" y="1428309"/>
                  <a:pt x="1716623" y="1430778"/>
                  <a:pt x="1719678" y="1431957"/>
                </a:cubicBezTo>
                <a:cubicBezTo>
                  <a:pt x="1720961" y="1432445"/>
                  <a:pt x="1722308" y="1432689"/>
                  <a:pt x="1723650" y="1432689"/>
                </a:cubicBezTo>
                <a:cubicBezTo>
                  <a:pt x="1725509" y="1432689"/>
                  <a:pt x="1727357" y="1432221"/>
                  <a:pt x="1729017" y="1431301"/>
                </a:cubicBezTo>
                <a:cubicBezTo>
                  <a:pt x="1740079" y="1425171"/>
                  <a:pt x="1752601" y="1421927"/>
                  <a:pt x="1765236" y="1421927"/>
                </a:cubicBezTo>
                <a:cubicBezTo>
                  <a:pt x="1778187" y="1421927"/>
                  <a:pt x="1790992" y="1425372"/>
                  <a:pt x="1802270" y="1431886"/>
                </a:cubicBezTo>
                <a:cubicBezTo>
                  <a:pt x="1817833" y="1440876"/>
                  <a:pt x="1829617" y="1455293"/>
                  <a:pt x="1835454" y="1472485"/>
                </a:cubicBezTo>
                <a:cubicBezTo>
                  <a:pt x="1836536" y="1475672"/>
                  <a:pt x="1839004" y="1478190"/>
                  <a:pt x="1842164" y="1479334"/>
                </a:cubicBezTo>
                <a:cubicBezTo>
                  <a:pt x="1843388" y="1479780"/>
                  <a:pt x="1844664" y="1479996"/>
                  <a:pt x="1845937" y="1479996"/>
                </a:cubicBezTo>
                <a:cubicBezTo>
                  <a:pt x="1847949" y="1479996"/>
                  <a:pt x="1849947" y="1479452"/>
                  <a:pt x="1851705" y="1478378"/>
                </a:cubicBezTo>
                <a:cubicBezTo>
                  <a:pt x="1863331" y="1471279"/>
                  <a:pt x="1876750" y="1467526"/>
                  <a:pt x="1890511" y="1467526"/>
                </a:cubicBezTo>
                <a:cubicBezTo>
                  <a:pt x="1903466" y="1467526"/>
                  <a:pt x="1916288" y="1470971"/>
                  <a:pt x="1927587" y="1477493"/>
                </a:cubicBezTo>
                <a:cubicBezTo>
                  <a:pt x="1941605" y="1485590"/>
                  <a:pt x="1952768" y="1498339"/>
                  <a:pt x="1959014" y="1513383"/>
                </a:cubicBezTo>
                <a:cubicBezTo>
                  <a:pt x="1960245" y="1516347"/>
                  <a:pt x="1962696" y="1518636"/>
                  <a:pt x="1965740" y="1519648"/>
                </a:cubicBezTo>
                <a:cubicBezTo>
                  <a:pt x="1966881" y="1520024"/>
                  <a:pt x="1968063" y="1520211"/>
                  <a:pt x="1969238" y="1520211"/>
                </a:cubicBezTo>
                <a:cubicBezTo>
                  <a:pt x="1971201" y="1520211"/>
                  <a:pt x="1973151" y="1519689"/>
                  <a:pt x="1974880" y="1518670"/>
                </a:cubicBezTo>
                <a:cubicBezTo>
                  <a:pt x="1980013" y="1515629"/>
                  <a:pt x="1985485" y="1513167"/>
                  <a:pt x="1991138" y="1511361"/>
                </a:cubicBezTo>
                <a:cubicBezTo>
                  <a:pt x="1994248" y="1510364"/>
                  <a:pt x="1996763" y="1508048"/>
                  <a:pt x="1998004" y="1505022"/>
                </a:cubicBezTo>
                <a:cubicBezTo>
                  <a:pt x="1999245" y="1502001"/>
                  <a:pt x="1999089" y="1498584"/>
                  <a:pt x="1997578" y="1495690"/>
                </a:cubicBezTo>
                <a:cubicBezTo>
                  <a:pt x="1986210" y="1473937"/>
                  <a:pt x="1986715" y="1447308"/>
                  <a:pt x="1998900" y="1426211"/>
                </a:cubicBezTo>
                <a:cubicBezTo>
                  <a:pt x="2007918" y="1410589"/>
                  <a:pt x="2022327" y="1398998"/>
                  <a:pt x="2039477" y="1393564"/>
                </a:cubicBezTo>
                <a:cubicBezTo>
                  <a:pt x="2042780" y="1392517"/>
                  <a:pt x="2045402" y="1389985"/>
                  <a:pt x="2046563" y="1386722"/>
                </a:cubicBezTo>
                <a:cubicBezTo>
                  <a:pt x="2047724" y="1383458"/>
                  <a:pt x="2047289" y="1379838"/>
                  <a:pt x="2045388" y="1376936"/>
                </a:cubicBezTo>
                <a:cubicBezTo>
                  <a:pt x="2030187" y="1353767"/>
                  <a:pt x="2029402" y="1324364"/>
                  <a:pt x="2043348" y="1300218"/>
                </a:cubicBezTo>
                <a:cubicBezTo>
                  <a:pt x="2051477" y="1286143"/>
                  <a:pt x="2064261" y="1275033"/>
                  <a:pt x="2079346" y="1268937"/>
                </a:cubicBezTo>
                <a:cubicBezTo>
                  <a:pt x="2082360" y="1267717"/>
                  <a:pt x="2084689" y="1265233"/>
                  <a:pt x="2085707" y="1262144"/>
                </a:cubicBezTo>
                <a:cubicBezTo>
                  <a:pt x="2086729" y="1259054"/>
                  <a:pt x="2086338" y="1255672"/>
                  <a:pt x="2084640" y="1252895"/>
                </a:cubicBezTo>
                <a:cubicBezTo>
                  <a:pt x="2069508" y="1228144"/>
                  <a:pt x="2069156" y="1197101"/>
                  <a:pt x="2083716" y="1171880"/>
                </a:cubicBezTo>
                <a:cubicBezTo>
                  <a:pt x="2092469" y="1156718"/>
                  <a:pt x="2106292" y="1144715"/>
                  <a:pt x="2122644" y="1138082"/>
                </a:cubicBezTo>
                <a:cubicBezTo>
                  <a:pt x="2125531" y="1136911"/>
                  <a:pt x="2127787" y="1134581"/>
                  <a:pt x="2128869" y="1131659"/>
                </a:cubicBezTo>
                <a:cubicBezTo>
                  <a:pt x="2129946" y="1128736"/>
                  <a:pt x="2129747" y="1125493"/>
                  <a:pt x="2128314" y="1122731"/>
                </a:cubicBezTo>
                <a:cubicBezTo>
                  <a:pt x="2124241" y="1114871"/>
                  <a:pt x="2121532" y="1106425"/>
                  <a:pt x="2120259" y="1097625"/>
                </a:cubicBezTo>
                <a:cubicBezTo>
                  <a:pt x="2119722" y="1093927"/>
                  <a:pt x="2117355" y="1090747"/>
                  <a:pt x="2113961" y="1089172"/>
                </a:cubicBezTo>
                <a:cubicBezTo>
                  <a:pt x="2112480" y="1088487"/>
                  <a:pt x="2110889" y="1088145"/>
                  <a:pt x="2109303" y="1088145"/>
                </a:cubicBezTo>
                <a:cubicBezTo>
                  <a:pt x="2107260" y="1088145"/>
                  <a:pt x="2105226" y="1088710"/>
                  <a:pt x="2103441" y="1089827"/>
                </a:cubicBezTo>
                <a:cubicBezTo>
                  <a:pt x="2094231" y="1095573"/>
                  <a:pt x="2083609" y="1098614"/>
                  <a:pt x="2072725" y="1098614"/>
                </a:cubicBezTo>
                <a:cubicBezTo>
                  <a:pt x="2062629" y="1098614"/>
                  <a:pt x="2052649" y="1095929"/>
                  <a:pt x="2043854" y="1090852"/>
                </a:cubicBezTo>
                <a:cubicBezTo>
                  <a:pt x="2016190" y="1074880"/>
                  <a:pt x="2006677" y="1039373"/>
                  <a:pt x="2022649" y="1011713"/>
                </a:cubicBezTo>
                <a:cubicBezTo>
                  <a:pt x="2032967" y="993830"/>
                  <a:pt x="2052213" y="982726"/>
                  <a:pt x="2072875" y="982726"/>
                </a:cubicBezTo>
                <a:cubicBezTo>
                  <a:pt x="2082984" y="982726"/>
                  <a:pt x="2092982" y="985419"/>
                  <a:pt x="2101791" y="990503"/>
                </a:cubicBezTo>
                <a:cubicBezTo>
                  <a:pt x="2114132" y="997625"/>
                  <a:pt x="2123380" y="1009077"/>
                  <a:pt x="2127841" y="1022747"/>
                </a:cubicBezTo>
                <a:cubicBezTo>
                  <a:pt x="2128999" y="1026296"/>
                  <a:pt x="2131869" y="1029023"/>
                  <a:pt x="2135474" y="1030000"/>
                </a:cubicBezTo>
                <a:cubicBezTo>
                  <a:pt x="2136426" y="1030257"/>
                  <a:pt x="2137399" y="1030383"/>
                  <a:pt x="2138365" y="1030383"/>
                </a:cubicBezTo>
                <a:cubicBezTo>
                  <a:pt x="2141043" y="1030383"/>
                  <a:pt x="2143669" y="1029414"/>
                  <a:pt x="2145720" y="1027586"/>
                </a:cubicBezTo>
                <a:cubicBezTo>
                  <a:pt x="2157824" y="1016825"/>
                  <a:pt x="2172682" y="1010087"/>
                  <a:pt x="2188686" y="1008113"/>
                </a:cubicBezTo>
                <a:cubicBezTo>
                  <a:pt x="2192462" y="1007647"/>
                  <a:pt x="2195733" y="1005274"/>
                  <a:pt x="2197352" y="1001830"/>
                </a:cubicBezTo>
                <a:cubicBezTo>
                  <a:pt x="2198966" y="998391"/>
                  <a:pt x="2198701" y="994352"/>
                  <a:pt x="2196647" y="991152"/>
                </a:cubicBezTo>
                <a:cubicBezTo>
                  <a:pt x="2193565" y="986345"/>
                  <a:pt x="2191239" y="981059"/>
                  <a:pt x="2189732" y="975446"/>
                </a:cubicBezTo>
                <a:cubicBezTo>
                  <a:pt x="2185868" y="961022"/>
                  <a:pt x="2187852" y="945951"/>
                  <a:pt x="2195322" y="933013"/>
                </a:cubicBezTo>
                <a:cubicBezTo>
                  <a:pt x="2205281" y="915757"/>
                  <a:pt x="2223858" y="905038"/>
                  <a:pt x="2243801" y="905038"/>
                </a:cubicBezTo>
                <a:close/>
                <a:moveTo>
                  <a:pt x="3472334" y="891220"/>
                </a:moveTo>
                <a:cubicBezTo>
                  <a:pt x="3470462" y="891220"/>
                  <a:pt x="3468596" y="891694"/>
                  <a:pt x="3466926" y="892629"/>
                </a:cubicBezTo>
                <a:cubicBezTo>
                  <a:pt x="3463763" y="894400"/>
                  <a:pt x="3460464" y="895962"/>
                  <a:pt x="3457113" y="897274"/>
                </a:cubicBezTo>
                <a:cubicBezTo>
                  <a:pt x="3454156" y="898432"/>
                  <a:pt x="3451837" y="900802"/>
                  <a:pt x="3450749" y="903788"/>
                </a:cubicBezTo>
                <a:cubicBezTo>
                  <a:pt x="3449661" y="906774"/>
                  <a:pt x="3449905" y="910079"/>
                  <a:pt x="3451422" y="912870"/>
                </a:cubicBezTo>
                <a:cubicBezTo>
                  <a:pt x="3453155" y="916057"/>
                  <a:pt x="3454675" y="919383"/>
                  <a:pt x="3455948" y="922773"/>
                </a:cubicBezTo>
                <a:cubicBezTo>
                  <a:pt x="3457078" y="925786"/>
                  <a:pt x="3459463" y="928156"/>
                  <a:pt x="3462480" y="929273"/>
                </a:cubicBezTo>
                <a:cubicBezTo>
                  <a:pt x="3463721" y="929734"/>
                  <a:pt x="3465019" y="929956"/>
                  <a:pt x="3466312" y="929956"/>
                </a:cubicBezTo>
                <a:cubicBezTo>
                  <a:pt x="3468164" y="929956"/>
                  <a:pt x="3470012" y="929490"/>
                  <a:pt x="3471669" y="928575"/>
                </a:cubicBezTo>
                <a:cubicBezTo>
                  <a:pt x="3474863" y="926810"/>
                  <a:pt x="3478221" y="925255"/>
                  <a:pt x="3481650" y="923966"/>
                </a:cubicBezTo>
                <a:cubicBezTo>
                  <a:pt x="3484676" y="922829"/>
                  <a:pt x="3487054" y="920415"/>
                  <a:pt x="3488153" y="917375"/>
                </a:cubicBezTo>
                <a:cubicBezTo>
                  <a:pt x="3489255" y="914327"/>
                  <a:pt x="3488969" y="910957"/>
                  <a:pt x="3487368" y="908139"/>
                </a:cubicBezTo>
                <a:cubicBezTo>
                  <a:pt x="3485565" y="904966"/>
                  <a:pt x="3483971" y="901633"/>
                  <a:pt x="3482636" y="898236"/>
                </a:cubicBezTo>
                <a:cubicBezTo>
                  <a:pt x="3481464" y="895259"/>
                  <a:pt x="3479065" y="892936"/>
                  <a:pt x="3476052" y="891861"/>
                </a:cubicBezTo>
                <a:cubicBezTo>
                  <a:pt x="3474845" y="891430"/>
                  <a:pt x="3473590" y="891220"/>
                  <a:pt x="3472334" y="891220"/>
                </a:cubicBezTo>
                <a:close/>
                <a:moveTo>
                  <a:pt x="2540027" y="885738"/>
                </a:moveTo>
                <a:cubicBezTo>
                  <a:pt x="2547196" y="885738"/>
                  <a:pt x="2554296" y="887650"/>
                  <a:pt x="2560552" y="891262"/>
                </a:cubicBezTo>
                <a:cubicBezTo>
                  <a:pt x="2570069" y="896758"/>
                  <a:pt x="2576873" y="905623"/>
                  <a:pt x="2579715" y="916230"/>
                </a:cubicBezTo>
                <a:cubicBezTo>
                  <a:pt x="2582556" y="926845"/>
                  <a:pt x="2581099" y="937928"/>
                  <a:pt x="2575607" y="947441"/>
                </a:cubicBezTo>
                <a:cubicBezTo>
                  <a:pt x="2568280" y="960135"/>
                  <a:pt x="2554617" y="968016"/>
                  <a:pt x="2539950" y="968016"/>
                </a:cubicBezTo>
                <a:cubicBezTo>
                  <a:pt x="2532773" y="968016"/>
                  <a:pt x="2525677" y="966106"/>
                  <a:pt x="2519424" y="962499"/>
                </a:cubicBezTo>
                <a:cubicBezTo>
                  <a:pt x="2499791" y="951159"/>
                  <a:pt x="2493037" y="925954"/>
                  <a:pt x="2504373" y="906306"/>
                </a:cubicBezTo>
                <a:cubicBezTo>
                  <a:pt x="2511700" y="893619"/>
                  <a:pt x="2525363" y="885738"/>
                  <a:pt x="2540027" y="885738"/>
                </a:cubicBezTo>
                <a:close/>
                <a:moveTo>
                  <a:pt x="3048944" y="884148"/>
                </a:moveTo>
                <a:cubicBezTo>
                  <a:pt x="3047221" y="884148"/>
                  <a:pt x="3045502" y="884546"/>
                  <a:pt x="3043936" y="885349"/>
                </a:cubicBezTo>
                <a:cubicBezTo>
                  <a:pt x="3041665" y="886499"/>
                  <a:pt x="3039343" y="887538"/>
                  <a:pt x="3036968" y="888467"/>
                </a:cubicBezTo>
                <a:cubicBezTo>
                  <a:pt x="3034081" y="889597"/>
                  <a:pt x="3031800" y="891891"/>
                  <a:pt x="3030681" y="894778"/>
                </a:cubicBezTo>
                <a:cubicBezTo>
                  <a:pt x="3029565" y="897672"/>
                  <a:pt x="3029708" y="900901"/>
                  <a:pt x="3031082" y="903684"/>
                </a:cubicBezTo>
                <a:lnTo>
                  <a:pt x="3031083" y="903683"/>
                </a:lnTo>
                <a:cubicBezTo>
                  <a:pt x="3032177" y="905887"/>
                  <a:pt x="3033168" y="908139"/>
                  <a:pt x="3034054" y="910442"/>
                </a:cubicBezTo>
                <a:cubicBezTo>
                  <a:pt x="3035201" y="913419"/>
                  <a:pt x="3037580" y="915755"/>
                  <a:pt x="3040575" y="916851"/>
                </a:cubicBezTo>
                <a:cubicBezTo>
                  <a:pt x="3041810" y="917304"/>
                  <a:pt x="3043096" y="917527"/>
                  <a:pt x="3044383" y="917527"/>
                </a:cubicBezTo>
                <a:cubicBezTo>
                  <a:pt x="3046221" y="917527"/>
                  <a:pt x="3048052" y="917075"/>
                  <a:pt x="3049697" y="916167"/>
                </a:cubicBezTo>
                <a:cubicBezTo>
                  <a:pt x="3052016" y="914898"/>
                  <a:pt x="3054398" y="913754"/>
                  <a:pt x="3056832" y="912729"/>
                </a:cubicBezTo>
                <a:cubicBezTo>
                  <a:pt x="3059726" y="911516"/>
                  <a:pt x="3061965" y="909131"/>
                  <a:pt x="3062997" y="906167"/>
                </a:cubicBezTo>
                <a:cubicBezTo>
                  <a:pt x="3064029" y="903204"/>
                  <a:pt x="3063755" y="899945"/>
                  <a:pt x="3062244" y="897191"/>
                </a:cubicBezTo>
                <a:cubicBezTo>
                  <a:pt x="3061093" y="895105"/>
                  <a:pt x="3060040" y="892972"/>
                  <a:pt x="3059088" y="890788"/>
                </a:cubicBezTo>
                <a:cubicBezTo>
                  <a:pt x="3057867" y="887992"/>
                  <a:pt x="3055552" y="885830"/>
                  <a:pt x="3052685" y="884797"/>
                </a:cubicBezTo>
                <a:cubicBezTo>
                  <a:pt x="3051472" y="884365"/>
                  <a:pt x="3050206" y="884148"/>
                  <a:pt x="3048944" y="884148"/>
                </a:cubicBezTo>
                <a:close/>
                <a:moveTo>
                  <a:pt x="2118474" y="873554"/>
                </a:moveTo>
                <a:cubicBezTo>
                  <a:pt x="2125770" y="873554"/>
                  <a:pt x="2132984" y="875492"/>
                  <a:pt x="2139335" y="879161"/>
                </a:cubicBezTo>
                <a:cubicBezTo>
                  <a:pt x="2159291" y="890683"/>
                  <a:pt x="2166155" y="916301"/>
                  <a:pt x="2154633" y="936267"/>
                </a:cubicBezTo>
                <a:cubicBezTo>
                  <a:pt x="2147188" y="949157"/>
                  <a:pt x="2133302" y="957170"/>
                  <a:pt x="2118397" y="957170"/>
                </a:cubicBezTo>
                <a:cubicBezTo>
                  <a:pt x="2111095" y="957170"/>
                  <a:pt x="2103880" y="955231"/>
                  <a:pt x="2097537" y="951570"/>
                </a:cubicBezTo>
                <a:cubicBezTo>
                  <a:pt x="2087867" y="945982"/>
                  <a:pt x="2080948" y="936964"/>
                  <a:pt x="2078057" y="926175"/>
                </a:cubicBezTo>
                <a:cubicBezTo>
                  <a:pt x="2075170" y="915392"/>
                  <a:pt x="2076652" y="904130"/>
                  <a:pt x="2082235" y="894456"/>
                </a:cubicBezTo>
                <a:cubicBezTo>
                  <a:pt x="2089681" y="881567"/>
                  <a:pt x="2103566" y="873554"/>
                  <a:pt x="2118474" y="873554"/>
                </a:cubicBezTo>
                <a:close/>
                <a:moveTo>
                  <a:pt x="1993130" y="855175"/>
                </a:moveTo>
                <a:cubicBezTo>
                  <a:pt x="1995669" y="855175"/>
                  <a:pt x="1998184" y="855852"/>
                  <a:pt x="2000405" y="857136"/>
                </a:cubicBezTo>
                <a:cubicBezTo>
                  <a:pt x="2003777" y="859081"/>
                  <a:pt x="2006183" y="862219"/>
                  <a:pt x="2007191" y="865972"/>
                </a:cubicBezTo>
                <a:cubicBezTo>
                  <a:pt x="2008195" y="869738"/>
                  <a:pt x="2007683" y="873665"/>
                  <a:pt x="2005737" y="877028"/>
                </a:cubicBezTo>
                <a:cubicBezTo>
                  <a:pt x="2003139" y="881526"/>
                  <a:pt x="1998302" y="884322"/>
                  <a:pt x="1993110" y="884322"/>
                </a:cubicBezTo>
                <a:cubicBezTo>
                  <a:pt x="1990567" y="884322"/>
                  <a:pt x="1988053" y="883646"/>
                  <a:pt x="1985838" y="882363"/>
                </a:cubicBezTo>
                <a:cubicBezTo>
                  <a:pt x="1982462" y="880416"/>
                  <a:pt x="1980053" y="877278"/>
                  <a:pt x="1979045" y="873518"/>
                </a:cubicBezTo>
                <a:cubicBezTo>
                  <a:pt x="1978041" y="869759"/>
                  <a:pt x="1978557" y="865833"/>
                  <a:pt x="1980506" y="862458"/>
                </a:cubicBezTo>
                <a:cubicBezTo>
                  <a:pt x="1983101" y="857973"/>
                  <a:pt x="1987937" y="855175"/>
                  <a:pt x="1993130" y="855175"/>
                </a:cubicBezTo>
                <a:close/>
                <a:moveTo>
                  <a:pt x="3346238" y="847197"/>
                </a:moveTo>
                <a:cubicBezTo>
                  <a:pt x="3344425" y="847197"/>
                  <a:pt x="3342619" y="847645"/>
                  <a:pt x="3340990" y="848522"/>
                </a:cubicBezTo>
                <a:cubicBezTo>
                  <a:pt x="3338569" y="849820"/>
                  <a:pt x="3336010" y="851033"/>
                  <a:pt x="3333373" y="852114"/>
                </a:cubicBezTo>
                <a:cubicBezTo>
                  <a:pt x="3330493" y="853292"/>
                  <a:pt x="3328244" y="855637"/>
                  <a:pt x="3327177" y="858558"/>
                </a:cubicBezTo>
                <a:cubicBezTo>
                  <a:pt x="3326110" y="861480"/>
                  <a:pt x="3326323" y="864723"/>
                  <a:pt x="3327766" y="867478"/>
                </a:cubicBezTo>
                <a:lnTo>
                  <a:pt x="3327765" y="867479"/>
                </a:lnTo>
                <a:cubicBezTo>
                  <a:pt x="3329097" y="870032"/>
                  <a:pt x="3330308" y="872696"/>
                  <a:pt x="3331360" y="875403"/>
                </a:cubicBezTo>
                <a:cubicBezTo>
                  <a:pt x="3332505" y="878338"/>
                  <a:pt x="3334844" y="880647"/>
                  <a:pt x="3337794" y="881750"/>
                </a:cubicBezTo>
                <a:cubicBezTo>
                  <a:pt x="3339050" y="882223"/>
                  <a:pt x="3340365" y="882453"/>
                  <a:pt x="3341676" y="882453"/>
                </a:cubicBezTo>
                <a:cubicBezTo>
                  <a:pt x="3343447" y="882453"/>
                  <a:pt x="3345212" y="882027"/>
                  <a:pt x="3346816" y="881190"/>
                </a:cubicBezTo>
                <a:cubicBezTo>
                  <a:pt x="3349323" y="879872"/>
                  <a:pt x="3351939" y="878679"/>
                  <a:pt x="3354596" y="877634"/>
                </a:cubicBezTo>
                <a:cubicBezTo>
                  <a:pt x="3357550" y="876469"/>
                  <a:pt x="3359858" y="874092"/>
                  <a:pt x="3360943" y="871113"/>
                </a:cubicBezTo>
                <a:cubicBezTo>
                  <a:pt x="3362028" y="868127"/>
                  <a:pt x="3361777" y="864821"/>
                  <a:pt x="3360256" y="862033"/>
                </a:cubicBezTo>
                <a:cubicBezTo>
                  <a:pt x="3358858" y="859466"/>
                  <a:pt x="3357589" y="856794"/>
                  <a:pt x="3356490" y="854095"/>
                </a:cubicBezTo>
                <a:cubicBezTo>
                  <a:pt x="3355308" y="851181"/>
                  <a:pt x="3352940" y="848914"/>
                  <a:pt x="3349983" y="847846"/>
                </a:cubicBezTo>
                <a:cubicBezTo>
                  <a:pt x="3348770" y="847414"/>
                  <a:pt x="3347500" y="847197"/>
                  <a:pt x="3346238" y="847197"/>
                </a:cubicBezTo>
                <a:close/>
                <a:moveTo>
                  <a:pt x="2414714" y="843493"/>
                </a:moveTo>
                <a:cubicBezTo>
                  <a:pt x="2421309" y="843493"/>
                  <a:pt x="2427823" y="845243"/>
                  <a:pt x="2433559" y="848556"/>
                </a:cubicBezTo>
                <a:cubicBezTo>
                  <a:pt x="2451592" y="858970"/>
                  <a:pt x="2457791" y="882111"/>
                  <a:pt x="2447382" y="900140"/>
                </a:cubicBezTo>
                <a:lnTo>
                  <a:pt x="2447383" y="900140"/>
                </a:lnTo>
                <a:cubicBezTo>
                  <a:pt x="2440652" y="911800"/>
                  <a:pt x="2428109" y="919040"/>
                  <a:pt x="2414645" y="919040"/>
                </a:cubicBezTo>
                <a:cubicBezTo>
                  <a:pt x="2408050" y="919040"/>
                  <a:pt x="2401532" y="917283"/>
                  <a:pt x="2395796" y="913969"/>
                </a:cubicBezTo>
                <a:cubicBezTo>
                  <a:pt x="2387053" y="908927"/>
                  <a:pt x="2380807" y="900789"/>
                  <a:pt x="2378196" y="891037"/>
                </a:cubicBezTo>
                <a:cubicBezTo>
                  <a:pt x="2375587" y="881296"/>
                  <a:pt x="2376926" y="871119"/>
                  <a:pt x="2381969" y="862387"/>
                </a:cubicBezTo>
                <a:cubicBezTo>
                  <a:pt x="2388696" y="850733"/>
                  <a:pt x="2401243" y="843493"/>
                  <a:pt x="2414714" y="843493"/>
                </a:cubicBezTo>
                <a:close/>
                <a:moveTo>
                  <a:pt x="2923265" y="840201"/>
                </a:moveTo>
                <a:cubicBezTo>
                  <a:pt x="2921577" y="840201"/>
                  <a:pt x="2919896" y="840584"/>
                  <a:pt x="2918355" y="841345"/>
                </a:cubicBezTo>
                <a:cubicBezTo>
                  <a:pt x="2915990" y="842517"/>
                  <a:pt x="2913574" y="843569"/>
                  <a:pt x="2911105" y="844504"/>
                </a:cubicBezTo>
                <a:cubicBezTo>
                  <a:pt x="2908197" y="845599"/>
                  <a:pt x="2905888" y="847866"/>
                  <a:pt x="2904734" y="850746"/>
                </a:cubicBezTo>
                <a:cubicBezTo>
                  <a:pt x="2903580" y="853634"/>
                  <a:pt x="2903691" y="856863"/>
                  <a:pt x="2905037" y="859667"/>
                </a:cubicBezTo>
                <a:cubicBezTo>
                  <a:pt x="2905909" y="861473"/>
                  <a:pt x="2906708" y="863322"/>
                  <a:pt x="2907433" y="865190"/>
                </a:cubicBezTo>
                <a:cubicBezTo>
                  <a:pt x="2908594" y="868183"/>
                  <a:pt x="2911003" y="870533"/>
                  <a:pt x="2914030" y="871614"/>
                </a:cubicBezTo>
                <a:cubicBezTo>
                  <a:pt x="2915240" y="872046"/>
                  <a:pt x="2916499" y="872256"/>
                  <a:pt x="2917755" y="872256"/>
                </a:cubicBezTo>
                <a:cubicBezTo>
                  <a:pt x="2919644" y="872256"/>
                  <a:pt x="2921524" y="871775"/>
                  <a:pt x="2923205" y="870826"/>
                </a:cubicBezTo>
                <a:cubicBezTo>
                  <a:pt x="2925622" y="869458"/>
                  <a:pt x="2928084" y="868224"/>
                  <a:pt x="2930532" y="867165"/>
                </a:cubicBezTo>
                <a:cubicBezTo>
                  <a:pt x="2933374" y="865922"/>
                  <a:pt x="2935568" y="863551"/>
                  <a:pt x="2936583" y="860623"/>
                </a:cubicBezTo>
                <a:cubicBezTo>
                  <a:pt x="2937594" y="857693"/>
                  <a:pt x="2937329" y="854471"/>
                  <a:pt x="2935853" y="851743"/>
                </a:cubicBezTo>
                <a:cubicBezTo>
                  <a:pt x="2934961" y="850090"/>
                  <a:pt x="2934124" y="848410"/>
                  <a:pt x="2933346" y="846700"/>
                </a:cubicBezTo>
                <a:cubicBezTo>
                  <a:pt x="2932108" y="843967"/>
                  <a:pt x="2929810" y="841853"/>
                  <a:pt x="2926985" y="840843"/>
                </a:cubicBezTo>
                <a:cubicBezTo>
                  <a:pt x="2925779" y="840411"/>
                  <a:pt x="2924520" y="840201"/>
                  <a:pt x="2923265" y="840201"/>
                </a:cubicBezTo>
                <a:close/>
                <a:moveTo>
                  <a:pt x="3644032" y="809962"/>
                </a:moveTo>
                <a:cubicBezTo>
                  <a:pt x="3642089" y="809962"/>
                  <a:pt x="3640157" y="810470"/>
                  <a:pt x="3638442" y="811474"/>
                </a:cubicBezTo>
                <a:cubicBezTo>
                  <a:pt x="3634745" y="813637"/>
                  <a:pt x="3630805" y="815519"/>
                  <a:pt x="3626732" y="817053"/>
                </a:cubicBezTo>
                <a:lnTo>
                  <a:pt x="3626732" y="817055"/>
                </a:lnTo>
                <a:cubicBezTo>
                  <a:pt x="3623718" y="818198"/>
                  <a:pt x="3621351" y="820591"/>
                  <a:pt x="3620249" y="823616"/>
                </a:cubicBezTo>
                <a:cubicBezTo>
                  <a:pt x="3619143" y="826643"/>
                  <a:pt x="3619415" y="830006"/>
                  <a:pt x="3620988" y="832816"/>
                </a:cubicBezTo>
                <a:cubicBezTo>
                  <a:pt x="3623101" y="836590"/>
                  <a:pt x="3624901" y="840579"/>
                  <a:pt x="3626344" y="844659"/>
                </a:cubicBezTo>
                <a:cubicBezTo>
                  <a:pt x="3627432" y="847748"/>
                  <a:pt x="3629839" y="850203"/>
                  <a:pt x="3632911" y="851347"/>
                </a:cubicBezTo>
                <a:cubicBezTo>
                  <a:pt x="3634163" y="851814"/>
                  <a:pt x="3635474" y="852045"/>
                  <a:pt x="3636781" y="852045"/>
                </a:cubicBezTo>
                <a:cubicBezTo>
                  <a:pt x="3638678" y="852045"/>
                  <a:pt x="3640565" y="851557"/>
                  <a:pt x="3642253" y="850601"/>
                </a:cubicBezTo>
                <a:cubicBezTo>
                  <a:pt x="3646078" y="848426"/>
                  <a:pt x="3650120" y="846584"/>
                  <a:pt x="3654266" y="845119"/>
                </a:cubicBezTo>
                <a:cubicBezTo>
                  <a:pt x="3657391" y="844017"/>
                  <a:pt x="3659856" y="841569"/>
                  <a:pt x="3660986" y="838451"/>
                </a:cubicBezTo>
                <a:cubicBezTo>
                  <a:pt x="3662116" y="835342"/>
                  <a:pt x="3661791" y="831882"/>
                  <a:pt x="3660100" y="829030"/>
                </a:cubicBezTo>
                <a:cubicBezTo>
                  <a:pt x="3657851" y="825235"/>
                  <a:pt x="3655933" y="821239"/>
                  <a:pt x="3654395" y="817146"/>
                </a:cubicBezTo>
                <a:cubicBezTo>
                  <a:pt x="3653251" y="814083"/>
                  <a:pt x="3650814" y="811690"/>
                  <a:pt x="3647739" y="810596"/>
                </a:cubicBezTo>
                <a:cubicBezTo>
                  <a:pt x="3646535" y="810171"/>
                  <a:pt x="3645280" y="809962"/>
                  <a:pt x="3644032" y="809962"/>
                </a:cubicBezTo>
                <a:close/>
                <a:moveTo>
                  <a:pt x="3220523" y="803398"/>
                </a:moveTo>
                <a:cubicBezTo>
                  <a:pt x="3218762" y="803398"/>
                  <a:pt x="3217005" y="803816"/>
                  <a:pt x="3215408" y="804647"/>
                </a:cubicBezTo>
                <a:cubicBezTo>
                  <a:pt x="3213496" y="805643"/>
                  <a:pt x="3211548" y="806558"/>
                  <a:pt x="3209553" y="807395"/>
                </a:cubicBezTo>
                <a:cubicBezTo>
                  <a:pt x="3206721" y="808588"/>
                  <a:pt x="3204513" y="810896"/>
                  <a:pt x="3203450" y="813769"/>
                </a:cubicBezTo>
                <a:cubicBezTo>
                  <a:pt x="3202387" y="816651"/>
                  <a:pt x="3202568" y="819837"/>
                  <a:pt x="3203945" y="822579"/>
                </a:cubicBezTo>
                <a:lnTo>
                  <a:pt x="3203944" y="822577"/>
                </a:lnTo>
                <a:cubicBezTo>
                  <a:pt x="3204872" y="824418"/>
                  <a:pt x="3205723" y="826288"/>
                  <a:pt x="3206500" y="828200"/>
                </a:cubicBezTo>
                <a:cubicBezTo>
                  <a:pt x="3207669" y="831066"/>
                  <a:pt x="3209984" y="833311"/>
                  <a:pt x="3212882" y="834393"/>
                </a:cubicBezTo>
                <a:cubicBezTo>
                  <a:pt x="3214134" y="834860"/>
                  <a:pt x="3215445" y="835091"/>
                  <a:pt x="3216753" y="835091"/>
                </a:cubicBezTo>
                <a:cubicBezTo>
                  <a:pt x="3218476" y="835091"/>
                  <a:pt x="3220195" y="834687"/>
                  <a:pt x="3221765" y="833891"/>
                </a:cubicBezTo>
                <a:cubicBezTo>
                  <a:pt x="3223714" y="832900"/>
                  <a:pt x="3225702" y="832000"/>
                  <a:pt x="3227731" y="831177"/>
                </a:cubicBezTo>
                <a:cubicBezTo>
                  <a:pt x="3230622" y="829999"/>
                  <a:pt x="3232882" y="827663"/>
                  <a:pt x="3233959" y="824734"/>
                </a:cubicBezTo>
                <a:cubicBezTo>
                  <a:pt x="3235033" y="821810"/>
                  <a:pt x="3234824" y="818561"/>
                  <a:pt x="3233384" y="815799"/>
                </a:cubicBezTo>
                <a:cubicBezTo>
                  <a:pt x="3232421" y="813950"/>
                  <a:pt x="3231532" y="812074"/>
                  <a:pt x="3230716" y="810150"/>
                </a:cubicBezTo>
                <a:cubicBezTo>
                  <a:pt x="3229510" y="807304"/>
                  <a:pt x="3227173" y="805094"/>
                  <a:pt x="3224265" y="804047"/>
                </a:cubicBezTo>
                <a:cubicBezTo>
                  <a:pt x="3223051" y="803614"/>
                  <a:pt x="3221785" y="803398"/>
                  <a:pt x="3220523" y="803398"/>
                </a:cubicBezTo>
                <a:close/>
                <a:moveTo>
                  <a:pt x="2289393" y="801585"/>
                </a:moveTo>
                <a:cubicBezTo>
                  <a:pt x="2295339" y="801585"/>
                  <a:pt x="2301215" y="803168"/>
                  <a:pt x="2306390" y="806152"/>
                </a:cubicBezTo>
                <a:cubicBezTo>
                  <a:pt x="2314257" y="810694"/>
                  <a:pt x="2319885" y="818045"/>
                  <a:pt x="2322247" y="826845"/>
                </a:cubicBezTo>
                <a:cubicBezTo>
                  <a:pt x="2324604" y="835647"/>
                  <a:pt x="2323404" y="844825"/>
                  <a:pt x="2318864" y="852685"/>
                </a:cubicBezTo>
                <a:cubicBezTo>
                  <a:pt x="2312796" y="863203"/>
                  <a:pt x="2301477" y="869732"/>
                  <a:pt x="2289331" y="869732"/>
                </a:cubicBezTo>
                <a:cubicBezTo>
                  <a:pt x="2283385" y="869732"/>
                  <a:pt x="2277502" y="868148"/>
                  <a:pt x="2272324" y="865164"/>
                </a:cubicBezTo>
                <a:cubicBezTo>
                  <a:pt x="2264449" y="860616"/>
                  <a:pt x="2258811" y="853264"/>
                  <a:pt x="2256453" y="844469"/>
                </a:cubicBezTo>
                <a:cubicBezTo>
                  <a:pt x="2254099" y="835682"/>
                  <a:pt x="2255306" y="826496"/>
                  <a:pt x="2259857" y="818622"/>
                </a:cubicBezTo>
                <a:cubicBezTo>
                  <a:pt x="2265925" y="808113"/>
                  <a:pt x="2277244" y="801585"/>
                  <a:pt x="2289393" y="801585"/>
                </a:cubicBezTo>
                <a:close/>
                <a:moveTo>
                  <a:pt x="2796909" y="795488"/>
                </a:moveTo>
                <a:cubicBezTo>
                  <a:pt x="2795266" y="795488"/>
                  <a:pt x="2793627" y="795851"/>
                  <a:pt x="2792118" y="796576"/>
                </a:cubicBezTo>
                <a:cubicBezTo>
                  <a:pt x="2789279" y="797943"/>
                  <a:pt x="2786343" y="799150"/>
                  <a:pt x="2783400" y="800168"/>
                </a:cubicBezTo>
                <a:cubicBezTo>
                  <a:pt x="2780422" y="801199"/>
                  <a:pt x="2778023" y="803453"/>
                  <a:pt x="2776808" y="806360"/>
                </a:cubicBezTo>
                <a:cubicBezTo>
                  <a:pt x="2775594" y="809270"/>
                  <a:pt x="2775675" y="812562"/>
                  <a:pt x="2777035" y="815399"/>
                </a:cubicBezTo>
                <a:lnTo>
                  <a:pt x="2777035" y="815401"/>
                </a:lnTo>
                <a:cubicBezTo>
                  <a:pt x="2778085" y="817598"/>
                  <a:pt x="2779023" y="819850"/>
                  <a:pt x="2779849" y="822138"/>
                </a:cubicBezTo>
                <a:cubicBezTo>
                  <a:pt x="2780983" y="825278"/>
                  <a:pt x="2783465" y="827732"/>
                  <a:pt x="2786615" y="828835"/>
                </a:cubicBezTo>
                <a:cubicBezTo>
                  <a:pt x="2787801" y="829245"/>
                  <a:pt x="2789035" y="829447"/>
                  <a:pt x="2790262" y="829447"/>
                </a:cubicBezTo>
                <a:cubicBezTo>
                  <a:pt x="2792292" y="829447"/>
                  <a:pt x="2794304" y="828890"/>
                  <a:pt x="2796072" y="827802"/>
                </a:cubicBezTo>
                <a:cubicBezTo>
                  <a:pt x="2798880" y="826072"/>
                  <a:pt x="2801805" y="824517"/>
                  <a:pt x="2804777" y="823177"/>
                </a:cubicBezTo>
                <a:cubicBezTo>
                  <a:pt x="2807601" y="821900"/>
                  <a:pt x="2809760" y="819502"/>
                  <a:pt x="2810733" y="816558"/>
                </a:cubicBezTo>
                <a:cubicBezTo>
                  <a:pt x="2811706" y="813614"/>
                  <a:pt x="2811399" y="810407"/>
                  <a:pt x="2809892" y="807693"/>
                </a:cubicBezTo>
                <a:cubicBezTo>
                  <a:pt x="2808842" y="805818"/>
                  <a:pt x="2807866" y="803892"/>
                  <a:pt x="2806970" y="801939"/>
                </a:cubicBezTo>
                <a:cubicBezTo>
                  <a:pt x="2805732" y="799241"/>
                  <a:pt x="2803462" y="797156"/>
                  <a:pt x="2800669" y="796144"/>
                </a:cubicBezTo>
                <a:cubicBezTo>
                  <a:pt x="2799452" y="795705"/>
                  <a:pt x="2798179" y="795488"/>
                  <a:pt x="2796909" y="795488"/>
                </a:cubicBezTo>
                <a:close/>
                <a:moveTo>
                  <a:pt x="3517656" y="766063"/>
                </a:moveTo>
                <a:cubicBezTo>
                  <a:pt x="3515794" y="766063"/>
                  <a:pt x="3513943" y="766531"/>
                  <a:pt x="3512279" y="767459"/>
                </a:cubicBezTo>
                <a:cubicBezTo>
                  <a:pt x="3509298" y="769111"/>
                  <a:pt x="3506177" y="770591"/>
                  <a:pt x="3503000" y="771845"/>
                </a:cubicBezTo>
                <a:lnTo>
                  <a:pt x="3502998" y="771845"/>
                </a:lnTo>
                <a:cubicBezTo>
                  <a:pt x="3500051" y="773010"/>
                  <a:pt x="3497746" y="775381"/>
                  <a:pt x="3496665" y="778352"/>
                </a:cubicBezTo>
                <a:cubicBezTo>
                  <a:pt x="3495584" y="781331"/>
                  <a:pt x="3495824" y="784622"/>
                  <a:pt x="3497332" y="787412"/>
                </a:cubicBezTo>
                <a:cubicBezTo>
                  <a:pt x="3499013" y="790517"/>
                  <a:pt x="3500494" y="793752"/>
                  <a:pt x="3501736" y="797031"/>
                </a:cubicBezTo>
                <a:cubicBezTo>
                  <a:pt x="3502873" y="800022"/>
                  <a:pt x="3505248" y="802381"/>
                  <a:pt x="3508250" y="803497"/>
                </a:cubicBezTo>
                <a:cubicBezTo>
                  <a:pt x="3509491" y="803957"/>
                  <a:pt x="3510792" y="804179"/>
                  <a:pt x="3512089" y="804179"/>
                </a:cubicBezTo>
                <a:cubicBezTo>
                  <a:pt x="3513923" y="804179"/>
                  <a:pt x="3515751" y="803727"/>
                  <a:pt x="3517397" y="802827"/>
                </a:cubicBezTo>
                <a:cubicBezTo>
                  <a:pt x="3520407" y="801181"/>
                  <a:pt x="3523583" y="799717"/>
                  <a:pt x="3526841" y="798474"/>
                </a:cubicBezTo>
                <a:cubicBezTo>
                  <a:pt x="3529850" y="797324"/>
                  <a:pt x="3532208" y="794917"/>
                  <a:pt x="3533299" y="791882"/>
                </a:cubicBezTo>
                <a:cubicBezTo>
                  <a:pt x="3534394" y="788857"/>
                  <a:pt x="3534112" y="785495"/>
                  <a:pt x="3532529" y="782690"/>
                </a:cubicBezTo>
                <a:cubicBezTo>
                  <a:pt x="3530802" y="779637"/>
                  <a:pt x="3529265" y="776400"/>
                  <a:pt x="3527957" y="773073"/>
                </a:cubicBezTo>
                <a:cubicBezTo>
                  <a:pt x="3526785" y="770109"/>
                  <a:pt x="3524393" y="767787"/>
                  <a:pt x="3521391" y="766713"/>
                </a:cubicBezTo>
                <a:cubicBezTo>
                  <a:pt x="3520181" y="766280"/>
                  <a:pt x="3518915" y="766063"/>
                  <a:pt x="3517656" y="766063"/>
                </a:cubicBezTo>
                <a:close/>
                <a:moveTo>
                  <a:pt x="2164073" y="764711"/>
                </a:moveTo>
                <a:cubicBezTo>
                  <a:pt x="2168487" y="764711"/>
                  <a:pt x="2172857" y="765891"/>
                  <a:pt x="2176714" y="768107"/>
                </a:cubicBezTo>
                <a:cubicBezTo>
                  <a:pt x="2188801" y="775088"/>
                  <a:pt x="2192961" y="790608"/>
                  <a:pt x="2185980" y="802707"/>
                </a:cubicBezTo>
                <a:cubicBezTo>
                  <a:pt x="2181468" y="810519"/>
                  <a:pt x="2173056" y="815373"/>
                  <a:pt x="2164024" y="815373"/>
                </a:cubicBezTo>
                <a:cubicBezTo>
                  <a:pt x="2159603" y="815373"/>
                  <a:pt x="2155230" y="814195"/>
                  <a:pt x="2151383" y="811977"/>
                </a:cubicBezTo>
                <a:cubicBezTo>
                  <a:pt x="2145521" y="808595"/>
                  <a:pt x="2141333" y="803134"/>
                  <a:pt x="2139583" y="796606"/>
                </a:cubicBezTo>
                <a:cubicBezTo>
                  <a:pt x="2137832" y="790064"/>
                  <a:pt x="2138729" y="783243"/>
                  <a:pt x="2142111" y="777391"/>
                </a:cubicBezTo>
                <a:cubicBezTo>
                  <a:pt x="2146623" y="769566"/>
                  <a:pt x="2155038" y="764711"/>
                  <a:pt x="2164073" y="764711"/>
                </a:cubicBezTo>
                <a:close/>
                <a:moveTo>
                  <a:pt x="3094508" y="759626"/>
                </a:moveTo>
                <a:cubicBezTo>
                  <a:pt x="3092789" y="759626"/>
                  <a:pt x="3091076" y="760023"/>
                  <a:pt x="3089511" y="760818"/>
                </a:cubicBezTo>
                <a:cubicBezTo>
                  <a:pt x="3088199" y="761482"/>
                  <a:pt x="3086871" y="762103"/>
                  <a:pt x="3085535" y="762703"/>
                </a:cubicBezTo>
                <a:cubicBezTo>
                  <a:pt x="3082795" y="763915"/>
                  <a:pt x="3080664" y="766197"/>
                  <a:pt x="3079635" y="769014"/>
                </a:cubicBezTo>
                <a:cubicBezTo>
                  <a:pt x="3078603" y="771832"/>
                  <a:pt x="3078759" y="774950"/>
                  <a:pt x="3080071" y="777649"/>
                </a:cubicBezTo>
                <a:cubicBezTo>
                  <a:pt x="3080668" y="778876"/>
                  <a:pt x="3081236" y="780117"/>
                  <a:pt x="3081770" y="781373"/>
                </a:cubicBezTo>
                <a:cubicBezTo>
                  <a:pt x="3082962" y="784185"/>
                  <a:pt x="3085267" y="786381"/>
                  <a:pt x="3088134" y="787434"/>
                </a:cubicBezTo>
                <a:cubicBezTo>
                  <a:pt x="3089371" y="787895"/>
                  <a:pt x="3090666" y="788117"/>
                  <a:pt x="3091959" y="788117"/>
                </a:cubicBezTo>
                <a:cubicBezTo>
                  <a:pt x="3093661" y="788117"/>
                  <a:pt x="3095355" y="787727"/>
                  <a:pt x="3096911" y="786952"/>
                </a:cubicBezTo>
                <a:cubicBezTo>
                  <a:pt x="3098222" y="786290"/>
                  <a:pt x="3099554" y="785684"/>
                  <a:pt x="3100901" y="785104"/>
                </a:cubicBezTo>
                <a:cubicBezTo>
                  <a:pt x="3103718" y="783898"/>
                  <a:pt x="3105905" y="781575"/>
                  <a:pt x="3106947" y="778695"/>
                </a:cubicBezTo>
                <a:cubicBezTo>
                  <a:pt x="3107990" y="775814"/>
                  <a:pt x="3107792" y="772626"/>
                  <a:pt x="3106400" y="769900"/>
                </a:cubicBezTo>
                <a:cubicBezTo>
                  <a:pt x="3105772" y="768665"/>
                  <a:pt x="3105176" y="767424"/>
                  <a:pt x="3104607" y="766162"/>
                </a:cubicBezTo>
                <a:cubicBezTo>
                  <a:pt x="3103369" y="763400"/>
                  <a:pt x="3101053" y="761272"/>
                  <a:pt x="3098201" y="760262"/>
                </a:cubicBezTo>
                <a:cubicBezTo>
                  <a:pt x="3097005" y="759835"/>
                  <a:pt x="3095753" y="759626"/>
                  <a:pt x="3094508" y="759626"/>
                </a:cubicBezTo>
                <a:close/>
                <a:moveTo>
                  <a:pt x="2671276" y="749980"/>
                </a:moveTo>
                <a:cubicBezTo>
                  <a:pt x="2669657" y="749980"/>
                  <a:pt x="2668043" y="750335"/>
                  <a:pt x="2666551" y="751040"/>
                </a:cubicBezTo>
                <a:cubicBezTo>
                  <a:pt x="2663039" y="752692"/>
                  <a:pt x="2659333" y="754129"/>
                  <a:pt x="2655527" y="755302"/>
                </a:cubicBezTo>
                <a:cubicBezTo>
                  <a:pt x="2652441" y="756256"/>
                  <a:pt x="2649923" y="758517"/>
                  <a:pt x="2648640" y="761481"/>
                </a:cubicBezTo>
                <a:cubicBezTo>
                  <a:pt x="2647353" y="764444"/>
                  <a:pt x="2647426" y="767820"/>
                  <a:pt x="2648842" y="770729"/>
                </a:cubicBezTo>
                <a:cubicBezTo>
                  <a:pt x="2650394" y="773917"/>
                  <a:pt x="2651715" y="777251"/>
                  <a:pt x="2652765" y="780647"/>
                </a:cubicBezTo>
                <a:cubicBezTo>
                  <a:pt x="2653800" y="783996"/>
                  <a:pt x="2656367" y="786660"/>
                  <a:pt x="2659680" y="787818"/>
                </a:cubicBezTo>
                <a:cubicBezTo>
                  <a:pt x="2660869" y="788236"/>
                  <a:pt x="2662107" y="788437"/>
                  <a:pt x="2663338" y="788437"/>
                </a:cubicBezTo>
                <a:cubicBezTo>
                  <a:pt x="2665528" y="788437"/>
                  <a:pt x="2667701" y="787789"/>
                  <a:pt x="2669560" y="786527"/>
                </a:cubicBezTo>
                <a:cubicBezTo>
                  <a:pt x="2673043" y="784162"/>
                  <a:pt x="2676775" y="782078"/>
                  <a:pt x="2680659" y="780334"/>
                </a:cubicBezTo>
                <a:cubicBezTo>
                  <a:pt x="2683550" y="779037"/>
                  <a:pt x="2685744" y="776560"/>
                  <a:pt x="2686689" y="773540"/>
                </a:cubicBezTo>
                <a:cubicBezTo>
                  <a:pt x="2687637" y="770519"/>
                  <a:pt x="2687243" y="767236"/>
                  <a:pt x="2685607" y="764521"/>
                </a:cubicBezTo>
                <a:cubicBezTo>
                  <a:pt x="2684052" y="761941"/>
                  <a:pt x="2682616" y="759214"/>
                  <a:pt x="2681336" y="756432"/>
                </a:cubicBezTo>
                <a:cubicBezTo>
                  <a:pt x="2680101" y="753746"/>
                  <a:pt x="2677845" y="751661"/>
                  <a:pt x="2675070" y="750649"/>
                </a:cubicBezTo>
                <a:cubicBezTo>
                  <a:pt x="2673842" y="750204"/>
                  <a:pt x="2672559" y="749980"/>
                  <a:pt x="2671276" y="749980"/>
                </a:cubicBezTo>
                <a:close/>
                <a:moveTo>
                  <a:pt x="2038739" y="733565"/>
                </a:moveTo>
                <a:cubicBezTo>
                  <a:pt x="2040636" y="733565"/>
                  <a:pt x="2042512" y="734074"/>
                  <a:pt x="2044171" y="735022"/>
                </a:cubicBezTo>
                <a:cubicBezTo>
                  <a:pt x="2046679" y="736473"/>
                  <a:pt x="2048478" y="738814"/>
                  <a:pt x="2049231" y="741626"/>
                </a:cubicBezTo>
                <a:cubicBezTo>
                  <a:pt x="2049981" y="744430"/>
                  <a:pt x="2049598" y="747358"/>
                  <a:pt x="2048144" y="749869"/>
                </a:cubicBezTo>
                <a:cubicBezTo>
                  <a:pt x="2046208" y="753224"/>
                  <a:pt x="2042596" y="755309"/>
                  <a:pt x="2038722" y="755309"/>
                </a:cubicBezTo>
                <a:cubicBezTo>
                  <a:pt x="2036825" y="755309"/>
                  <a:pt x="2034949" y="754799"/>
                  <a:pt x="2033289" y="753851"/>
                </a:cubicBezTo>
                <a:cubicBezTo>
                  <a:pt x="2028110" y="750853"/>
                  <a:pt x="2026321" y="744191"/>
                  <a:pt x="2029316" y="739003"/>
                </a:cubicBezTo>
                <a:cubicBezTo>
                  <a:pt x="2031252" y="735649"/>
                  <a:pt x="2034861" y="733565"/>
                  <a:pt x="2038739" y="733565"/>
                </a:cubicBezTo>
                <a:close/>
                <a:moveTo>
                  <a:pt x="3391842" y="721891"/>
                </a:moveTo>
                <a:cubicBezTo>
                  <a:pt x="3390036" y="721891"/>
                  <a:pt x="3388236" y="722330"/>
                  <a:pt x="3386608" y="723202"/>
                </a:cubicBezTo>
                <a:cubicBezTo>
                  <a:pt x="3384125" y="724540"/>
                  <a:pt x="3381565" y="725741"/>
                  <a:pt x="3379003" y="726786"/>
                </a:cubicBezTo>
                <a:lnTo>
                  <a:pt x="3372792" y="733224"/>
                </a:lnTo>
                <a:lnTo>
                  <a:pt x="3373361" y="742142"/>
                </a:lnTo>
                <a:cubicBezTo>
                  <a:pt x="3374661" y="744645"/>
                  <a:pt x="3375840" y="747226"/>
                  <a:pt x="3376862" y="749820"/>
                </a:cubicBezTo>
                <a:cubicBezTo>
                  <a:pt x="3378016" y="752742"/>
                  <a:pt x="3380356" y="755038"/>
                  <a:pt x="3383299" y="756133"/>
                </a:cubicBezTo>
                <a:cubicBezTo>
                  <a:pt x="3384548" y="756593"/>
                  <a:pt x="3385855" y="756822"/>
                  <a:pt x="3387160" y="756822"/>
                </a:cubicBezTo>
                <a:cubicBezTo>
                  <a:pt x="3388931" y="756822"/>
                  <a:pt x="3390692" y="756398"/>
                  <a:pt x="3392296" y="755560"/>
                </a:cubicBezTo>
                <a:cubicBezTo>
                  <a:pt x="3394793" y="754249"/>
                  <a:pt x="3397398" y="753064"/>
                  <a:pt x="3400038" y="752024"/>
                </a:cubicBezTo>
                <a:cubicBezTo>
                  <a:pt x="3402984" y="750867"/>
                  <a:pt x="3405292" y="748496"/>
                  <a:pt x="3406381" y="745517"/>
                </a:cubicBezTo>
                <a:cubicBezTo>
                  <a:pt x="3407466" y="742546"/>
                  <a:pt x="3407229" y="739247"/>
                  <a:pt x="3405722" y="736460"/>
                </a:cubicBezTo>
                <a:cubicBezTo>
                  <a:pt x="3404400" y="734019"/>
                  <a:pt x="3403176" y="731431"/>
                  <a:pt x="3402088" y="728767"/>
                </a:cubicBezTo>
                <a:cubicBezTo>
                  <a:pt x="3400902" y="725866"/>
                  <a:pt x="3398538" y="723600"/>
                  <a:pt x="3395587" y="722538"/>
                </a:cubicBezTo>
                <a:cubicBezTo>
                  <a:pt x="3394370" y="722107"/>
                  <a:pt x="3393104" y="721891"/>
                  <a:pt x="3391842" y="721891"/>
                </a:cubicBezTo>
                <a:close/>
                <a:moveTo>
                  <a:pt x="2968441" y="715474"/>
                </a:moveTo>
                <a:cubicBezTo>
                  <a:pt x="2966770" y="715474"/>
                  <a:pt x="2965104" y="715851"/>
                  <a:pt x="2963573" y="716604"/>
                </a:cubicBezTo>
                <a:lnTo>
                  <a:pt x="2961798" y="717441"/>
                </a:lnTo>
                <a:cubicBezTo>
                  <a:pt x="2959085" y="718676"/>
                  <a:pt x="2956986" y="720949"/>
                  <a:pt x="2955971" y="723753"/>
                </a:cubicBezTo>
                <a:cubicBezTo>
                  <a:pt x="2954956" y="726557"/>
                  <a:pt x="2955117" y="729646"/>
                  <a:pt x="2956411" y="732332"/>
                </a:cubicBezTo>
                <a:lnTo>
                  <a:pt x="2956411" y="732330"/>
                </a:lnTo>
                <a:cubicBezTo>
                  <a:pt x="2956739" y="733006"/>
                  <a:pt x="2957053" y="733697"/>
                  <a:pt x="2957360" y="734394"/>
                </a:cubicBezTo>
                <a:cubicBezTo>
                  <a:pt x="2958573" y="737128"/>
                  <a:pt x="2960844" y="739255"/>
                  <a:pt x="2963654" y="740286"/>
                </a:cubicBezTo>
                <a:cubicBezTo>
                  <a:pt x="2964892" y="740748"/>
                  <a:pt x="2966186" y="740971"/>
                  <a:pt x="2967479" y="740971"/>
                </a:cubicBezTo>
                <a:cubicBezTo>
                  <a:pt x="2969122" y="740971"/>
                  <a:pt x="2970761" y="740608"/>
                  <a:pt x="2972270" y="739882"/>
                </a:cubicBezTo>
                <a:lnTo>
                  <a:pt x="2974104" y="739032"/>
                </a:lnTo>
                <a:cubicBezTo>
                  <a:pt x="2976853" y="737798"/>
                  <a:pt x="2978979" y="735504"/>
                  <a:pt x="2979998" y="732666"/>
                </a:cubicBezTo>
                <a:cubicBezTo>
                  <a:pt x="2981013" y="729833"/>
                  <a:pt x="2980835" y="726710"/>
                  <a:pt x="2979496" y="724011"/>
                </a:cubicBezTo>
                <a:cubicBezTo>
                  <a:pt x="2979157" y="723327"/>
                  <a:pt x="2978826" y="722637"/>
                  <a:pt x="2978509" y="721946"/>
                </a:cubicBezTo>
                <a:cubicBezTo>
                  <a:pt x="2977271" y="719225"/>
                  <a:pt x="2974983" y="717126"/>
                  <a:pt x="2972169" y="716122"/>
                </a:cubicBezTo>
                <a:cubicBezTo>
                  <a:pt x="2970963" y="715691"/>
                  <a:pt x="2969700" y="715474"/>
                  <a:pt x="2968441" y="715474"/>
                </a:cubicBezTo>
                <a:close/>
                <a:moveTo>
                  <a:pt x="2544498" y="701002"/>
                </a:moveTo>
                <a:cubicBezTo>
                  <a:pt x="2542870" y="701002"/>
                  <a:pt x="2541248" y="701359"/>
                  <a:pt x="2539749" y="702070"/>
                </a:cubicBezTo>
                <a:cubicBezTo>
                  <a:pt x="2534765" y="704441"/>
                  <a:pt x="2529517" y="706282"/>
                  <a:pt x="2524150" y="707551"/>
                </a:cubicBezTo>
                <a:cubicBezTo>
                  <a:pt x="2520765" y="708353"/>
                  <a:pt x="2517950" y="710703"/>
                  <a:pt x="2516555" y="713899"/>
                </a:cubicBezTo>
                <a:cubicBezTo>
                  <a:pt x="2515160" y="717085"/>
                  <a:pt x="2515349" y="720747"/>
                  <a:pt x="2517064" y="723774"/>
                </a:cubicBezTo>
                <a:lnTo>
                  <a:pt x="2517064" y="723772"/>
                </a:lnTo>
                <a:cubicBezTo>
                  <a:pt x="2520073" y="729101"/>
                  <a:pt x="2522326" y="734821"/>
                  <a:pt x="2523752" y="740781"/>
                </a:cubicBezTo>
                <a:cubicBezTo>
                  <a:pt x="2524634" y="744472"/>
                  <a:pt x="2527347" y="747449"/>
                  <a:pt x="2530936" y="748678"/>
                </a:cubicBezTo>
                <a:cubicBezTo>
                  <a:pt x="2532104" y="749074"/>
                  <a:pt x="2533314" y="749270"/>
                  <a:pt x="2534517" y="749270"/>
                </a:cubicBezTo>
                <a:cubicBezTo>
                  <a:pt x="2537004" y="749270"/>
                  <a:pt x="2539455" y="748433"/>
                  <a:pt x="2541450" y="746829"/>
                </a:cubicBezTo>
                <a:cubicBezTo>
                  <a:pt x="2546186" y="743028"/>
                  <a:pt x="2551396" y="739847"/>
                  <a:pt x="2556937" y="737379"/>
                </a:cubicBezTo>
                <a:cubicBezTo>
                  <a:pt x="2559891" y="736062"/>
                  <a:pt x="2562119" y="733524"/>
                  <a:pt x="2563040" y="730427"/>
                </a:cubicBezTo>
                <a:cubicBezTo>
                  <a:pt x="2563964" y="727330"/>
                  <a:pt x="2563486" y="723983"/>
                  <a:pt x="2561736" y="721270"/>
                </a:cubicBezTo>
                <a:cubicBezTo>
                  <a:pt x="2559015" y="717050"/>
                  <a:pt x="2556659" y="712538"/>
                  <a:pt x="2554737" y="707858"/>
                </a:cubicBezTo>
                <a:cubicBezTo>
                  <a:pt x="2553579" y="705047"/>
                  <a:pt x="2551319" y="702837"/>
                  <a:pt x="2548484" y="701742"/>
                </a:cubicBezTo>
                <a:cubicBezTo>
                  <a:pt x="2547201" y="701247"/>
                  <a:pt x="2545848" y="701002"/>
                  <a:pt x="2544498" y="701002"/>
                </a:cubicBezTo>
                <a:close/>
                <a:moveTo>
                  <a:pt x="3689837" y="684156"/>
                </a:moveTo>
                <a:cubicBezTo>
                  <a:pt x="3687881" y="684156"/>
                  <a:pt x="3685938" y="684674"/>
                  <a:pt x="3684216" y="685692"/>
                </a:cubicBezTo>
                <a:cubicBezTo>
                  <a:pt x="3680467" y="687894"/>
                  <a:pt x="3676523" y="689791"/>
                  <a:pt x="3672484" y="691327"/>
                </a:cubicBezTo>
                <a:cubicBezTo>
                  <a:pt x="3669471" y="692470"/>
                  <a:pt x="3667104" y="694876"/>
                  <a:pt x="3666005" y="697911"/>
                </a:cubicBezTo>
                <a:cubicBezTo>
                  <a:pt x="3664907" y="700944"/>
                  <a:pt x="3665186" y="704307"/>
                  <a:pt x="3666772" y="707118"/>
                </a:cubicBezTo>
                <a:cubicBezTo>
                  <a:pt x="3668895" y="710884"/>
                  <a:pt x="3670712" y="714851"/>
                  <a:pt x="3672170" y="718917"/>
                </a:cubicBezTo>
                <a:cubicBezTo>
                  <a:pt x="3673272" y="721987"/>
                  <a:pt x="3675667" y="724414"/>
                  <a:pt x="3678723" y="725550"/>
                </a:cubicBezTo>
                <a:cubicBezTo>
                  <a:pt x="3679975" y="726018"/>
                  <a:pt x="3681286" y="726249"/>
                  <a:pt x="3682590" y="726249"/>
                </a:cubicBezTo>
                <a:cubicBezTo>
                  <a:pt x="3684473" y="726249"/>
                  <a:pt x="3686342" y="725767"/>
                  <a:pt x="3688020" y="724826"/>
                </a:cubicBezTo>
                <a:cubicBezTo>
                  <a:pt x="3691831" y="722678"/>
                  <a:pt x="3695866" y="720857"/>
                  <a:pt x="3700012" y="719406"/>
                </a:cubicBezTo>
                <a:cubicBezTo>
                  <a:pt x="3703141" y="718311"/>
                  <a:pt x="3705613" y="715878"/>
                  <a:pt x="3706753" y="712767"/>
                </a:cubicBezTo>
                <a:cubicBezTo>
                  <a:pt x="3707890" y="709657"/>
                  <a:pt x="3707579" y="706197"/>
                  <a:pt x="3705899" y="703344"/>
                </a:cubicBezTo>
                <a:cubicBezTo>
                  <a:pt x="3703663" y="699544"/>
                  <a:pt x="3701752" y="695519"/>
                  <a:pt x="3700218" y="691375"/>
                </a:cubicBezTo>
                <a:cubicBezTo>
                  <a:pt x="3699078" y="688307"/>
                  <a:pt x="3696633" y="685893"/>
                  <a:pt x="3693543" y="684791"/>
                </a:cubicBezTo>
                <a:cubicBezTo>
                  <a:pt x="3692340" y="684367"/>
                  <a:pt x="3691085" y="684156"/>
                  <a:pt x="3689837" y="684156"/>
                </a:cubicBezTo>
                <a:close/>
                <a:moveTo>
                  <a:pt x="3266137" y="678091"/>
                </a:moveTo>
                <a:cubicBezTo>
                  <a:pt x="3264379" y="678091"/>
                  <a:pt x="3262629" y="678510"/>
                  <a:pt x="3261035" y="679332"/>
                </a:cubicBezTo>
                <a:cubicBezTo>
                  <a:pt x="3259207" y="680289"/>
                  <a:pt x="3257338" y="681167"/>
                  <a:pt x="3255434" y="681975"/>
                </a:cubicBezTo>
                <a:cubicBezTo>
                  <a:pt x="3252617" y="683169"/>
                  <a:pt x="3250420" y="685476"/>
                  <a:pt x="3249366" y="688351"/>
                </a:cubicBezTo>
                <a:cubicBezTo>
                  <a:pt x="3248310" y="691223"/>
                  <a:pt x="3248494" y="694412"/>
                  <a:pt x="3249868" y="697146"/>
                </a:cubicBezTo>
                <a:lnTo>
                  <a:pt x="3249868" y="697144"/>
                </a:lnTo>
                <a:cubicBezTo>
                  <a:pt x="3250795" y="698979"/>
                  <a:pt x="3251646" y="700855"/>
                  <a:pt x="3252427" y="702759"/>
                </a:cubicBezTo>
                <a:cubicBezTo>
                  <a:pt x="3253596" y="705619"/>
                  <a:pt x="3255908" y="707849"/>
                  <a:pt x="3258799" y="708932"/>
                </a:cubicBezTo>
                <a:cubicBezTo>
                  <a:pt x="3260050" y="709398"/>
                  <a:pt x="3261362" y="709629"/>
                  <a:pt x="3262669" y="709629"/>
                </a:cubicBezTo>
                <a:cubicBezTo>
                  <a:pt x="3264385" y="709629"/>
                  <a:pt x="3266094" y="709231"/>
                  <a:pt x="3267659" y="708444"/>
                </a:cubicBezTo>
                <a:cubicBezTo>
                  <a:pt x="3269519" y="707502"/>
                  <a:pt x="3271415" y="706643"/>
                  <a:pt x="3273351" y="705864"/>
                </a:cubicBezTo>
                <a:cubicBezTo>
                  <a:pt x="3276242" y="704685"/>
                  <a:pt x="3278501" y="702340"/>
                  <a:pt x="3279576" y="699412"/>
                </a:cubicBezTo>
                <a:cubicBezTo>
                  <a:pt x="3280650" y="696483"/>
                  <a:pt x="3280440" y="693239"/>
                  <a:pt x="3278994" y="690470"/>
                </a:cubicBezTo>
                <a:cubicBezTo>
                  <a:pt x="3278027" y="688629"/>
                  <a:pt x="3277138" y="686746"/>
                  <a:pt x="3276323" y="684829"/>
                </a:cubicBezTo>
                <a:cubicBezTo>
                  <a:pt x="3275116" y="681990"/>
                  <a:pt x="3272780" y="679786"/>
                  <a:pt x="3269878" y="678740"/>
                </a:cubicBezTo>
                <a:cubicBezTo>
                  <a:pt x="3268665" y="678308"/>
                  <a:pt x="3267399" y="678091"/>
                  <a:pt x="3266137" y="678091"/>
                </a:cubicBezTo>
                <a:close/>
                <a:moveTo>
                  <a:pt x="2842508" y="670893"/>
                </a:moveTo>
                <a:cubicBezTo>
                  <a:pt x="2840911" y="670893"/>
                  <a:pt x="2839290" y="671241"/>
                  <a:pt x="2837755" y="671973"/>
                </a:cubicBezTo>
                <a:lnTo>
                  <a:pt x="2837417" y="672134"/>
                </a:lnTo>
                <a:cubicBezTo>
                  <a:pt x="2834728" y="673383"/>
                  <a:pt x="2832433" y="675754"/>
                  <a:pt x="2831436" y="678544"/>
                </a:cubicBezTo>
                <a:cubicBezTo>
                  <a:pt x="2830436" y="681334"/>
                  <a:pt x="2830376" y="684507"/>
                  <a:pt x="2831659" y="687179"/>
                </a:cubicBezTo>
                <a:lnTo>
                  <a:pt x="2831660" y="687177"/>
                </a:lnTo>
                <a:cubicBezTo>
                  <a:pt x="2833630" y="691272"/>
                  <a:pt x="2837944" y="693930"/>
                  <a:pt x="2842293" y="693930"/>
                </a:cubicBezTo>
                <a:cubicBezTo>
                  <a:pt x="2843778" y="693930"/>
                  <a:pt x="2845266" y="693623"/>
                  <a:pt x="2846665" y="692953"/>
                </a:cubicBezTo>
                <a:lnTo>
                  <a:pt x="2847352" y="692633"/>
                </a:lnTo>
                <a:cubicBezTo>
                  <a:pt x="2850044" y="691412"/>
                  <a:pt x="2852140" y="689165"/>
                  <a:pt x="2853165" y="686398"/>
                </a:cubicBezTo>
                <a:cubicBezTo>
                  <a:pt x="2854194" y="683622"/>
                  <a:pt x="2854072" y="680559"/>
                  <a:pt x="2852823" y="677874"/>
                </a:cubicBezTo>
                <a:cubicBezTo>
                  <a:pt x="2852803" y="677833"/>
                  <a:pt x="2852506" y="677204"/>
                  <a:pt x="2852485" y="677156"/>
                </a:cubicBezTo>
                <a:cubicBezTo>
                  <a:pt x="2850577" y="673202"/>
                  <a:pt x="2846626" y="670893"/>
                  <a:pt x="2842508" y="670893"/>
                </a:cubicBezTo>
                <a:close/>
                <a:moveTo>
                  <a:pt x="2335020" y="654078"/>
                </a:moveTo>
                <a:cubicBezTo>
                  <a:pt x="2344833" y="654078"/>
                  <a:pt x="2354546" y="656686"/>
                  <a:pt x="2363103" y="661624"/>
                </a:cubicBezTo>
                <a:cubicBezTo>
                  <a:pt x="2376114" y="669136"/>
                  <a:pt x="2385421" y="681263"/>
                  <a:pt x="2389313" y="695785"/>
                </a:cubicBezTo>
                <a:cubicBezTo>
                  <a:pt x="2393201" y="710299"/>
                  <a:pt x="2391206" y="725454"/>
                  <a:pt x="2383691" y="738467"/>
                </a:cubicBezTo>
                <a:cubicBezTo>
                  <a:pt x="2373673" y="755826"/>
                  <a:pt x="2354985" y="766608"/>
                  <a:pt x="2334923" y="766608"/>
                </a:cubicBezTo>
                <a:cubicBezTo>
                  <a:pt x="2325110" y="766608"/>
                  <a:pt x="2315398" y="764000"/>
                  <a:pt x="2306840" y="759061"/>
                </a:cubicBezTo>
                <a:lnTo>
                  <a:pt x="2280630" y="724903"/>
                </a:lnTo>
                <a:lnTo>
                  <a:pt x="2286252" y="682212"/>
                </a:lnTo>
                <a:cubicBezTo>
                  <a:pt x="2296270" y="664860"/>
                  <a:pt x="2314958" y="654078"/>
                  <a:pt x="2335020" y="654078"/>
                </a:cubicBezTo>
                <a:close/>
                <a:moveTo>
                  <a:pt x="3563555" y="640581"/>
                </a:moveTo>
                <a:cubicBezTo>
                  <a:pt x="3561679" y="640581"/>
                  <a:pt x="3559810" y="641055"/>
                  <a:pt x="3558136" y="641997"/>
                </a:cubicBezTo>
                <a:cubicBezTo>
                  <a:pt x="3555095" y="643705"/>
                  <a:pt x="3551880" y="645233"/>
                  <a:pt x="3548585" y="646544"/>
                </a:cubicBezTo>
                <a:cubicBezTo>
                  <a:pt x="3545645" y="647709"/>
                  <a:pt x="3543344" y="650080"/>
                  <a:pt x="3542266" y="653057"/>
                </a:cubicBezTo>
                <a:cubicBezTo>
                  <a:pt x="3541188" y="656028"/>
                  <a:pt x="3541432" y="659321"/>
                  <a:pt x="3542939" y="662104"/>
                </a:cubicBezTo>
                <a:lnTo>
                  <a:pt x="3542940" y="662105"/>
                </a:lnTo>
                <a:cubicBezTo>
                  <a:pt x="3544565" y="665103"/>
                  <a:pt x="3546009" y="668243"/>
                  <a:pt x="3547233" y="671436"/>
                </a:cubicBezTo>
                <a:cubicBezTo>
                  <a:pt x="3548373" y="674414"/>
                  <a:pt x="3550748" y="676758"/>
                  <a:pt x="3553740" y="677860"/>
                </a:cubicBezTo>
                <a:cubicBezTo>
                  <a:pt x="3554981" y="678319"/>
                  <a:pt x="3556275" y="678542"/>
                  <a:pt x="3557569" y="678542"/>
                </a:cubicBezTo>
                <a:cubicBezTo>
                  <a:pt x="3559399" y="678542"/>
                  <a:pt x="3561219" y="678090"/>
                  <a:pt x="3562862" y="677197"/>
                </a:cubicBezTo>
                <a:cubicBezTo>
                  <a:pt x="3565972" y="675502"/>
                  <a:pt x="3569233" y="674010"/>
                  <a:pt x="3572556" y="672754"/>
                </a:cubicBezTo>
                <a:cubicBezTo>
                  <a:pt x="3575573" y="671610"/>
                  <a:pt x="3577941" y="669218"/>
                  <a:pt x="3579043" y="666191"/>
                </a:cubicBezTo>
                <a:cubicBezTo>
                  <a:pt x="3580148" y="663165"/>
                  <a:pt x="3579876" y="659803"/>
                  <a:pt x="3578303" y="656991"/>
                </a:cubicBezTo>
                <a:cubicBezTo>
                  <a:pt x="3576626" y="653993"/>
                  <a:pt x="3575130" y="650834"/>
                  <a:pt x="3573857" y="647598"/>
                </a:cubicBezTo>
                <a:cubicBezTo>
                  <a:pt x="3572685" y="644620"/>
                  <a:pt x="3570286" y="642297"/>
                  <a:pt x="3567269" y="641222"/>
                </a:cubicBezTo>
                <a:cubicBezTo>
                  <a:pt x="3566066" y="640791"/>
                  <a:pt x="3564808" y="640581"/>
                  <a:pt x="3563555" y="640581"/>
                </a:cubicBezTo>
                <a:close/>
                <a:moveTo>
                  <a:pt x="3140126" y="634305"/>
                </a:moveTo>
                <a:cubicBezTo>
                  <a:pt x="3138399" y="634305"/>
                  <a:pt x="3136680" y="634709"/>
                  <a:pt x="3135111" y="635505"/>
                </a:cubicBezTo>
                <a:cubicBezTo>
                  <a:pt x="3133989" y="636078"/>
                  <a:pt x="3132855" y="636615"/>
                  <a:pt x="3131711" y="637130"/>
                </a:cubicBezTo>
                <a:cubicBezTo>
                  <a:pt x="3128981" y="638358"/>
                  <a:pt x="3126864" y="640646"/>
                  <a:pt x="3125846" y="643462"/>
                </a:cubicBezTo>
                <a:cubicBezTo>
                  <a:pt x="3124827" y="646281"/>
                  <a:pt x="3124998" y="649398"/>
                  <a:pt x="3126316" y="652084"/>
                </a:cubicBezTo>
                <a:lnTo>
                  <a:pt x="3126315" y="652082"/>
                </a:lnTo>
                <a:cubicBezTo>
                  <a:pt x="3126866" y="653220"/>
                  <a:pt x="3127393" y="654363"/>
                  <a:pt x="3127892" y="655521"/>
                </a:cubicBezTo>
                <a:cubicBezTo>
                  <a:pt x="3129092" y="658297"/>
                  <a:pt x="3131372" y="660459"/>
                  <a:pt x="3134207" y="661511"/>
                </a:cubicBezTo>
                <a:cubicBezTo>
                  <a:pt x="3135452" y="661973"/>
                  <a:pt x="3136756" y="662202"/>
                  <a:pt x="3138057" y="662202"/>
                </a:cubicBezTo>
                <a:cubicBezTo>
                  <a:pt x="3139721" y="662202"/>
                  <a:pt x="3141377" y="661833"/>
                  <a:pt x="3142901" y="661087"/>
                </a:cubicBezTo>
                <a:cubicBezTo>
                  <a:pt x="3144052" y="660529"/>
                  <a:pt x="3145213" y="659992"/>
                  <a:pt x="3146385" y="659490"/>
                </a:cubicBezTo>
                <a:cubicBezTo>
                  <a:pt x="3149189" y="658283"/>
                  <a:pt x="3151371" y="655967"/>
                  <a:pt x="3152414" y="653101"/>
                </a:cubicBezTo>
                <a:cubicBezTo>
                  <a:pt x="3153457" y="650229"/>
                  <a:pt x="3153265" y="647055"/>
                  <a:pt x="3151888" y="644328"/>
                </a:cubicBezTo>
                <a:cubicBezTo>
                  <a:pt x="3151308" y="643178"/>
                  <a:pt x="3150754" y="642026"/>
                  <a:pt x="3150228" y="640855"/>
                </a:cubicBezTo>
                <a:cubicBezTo>
                  <a:pt x="3148990" y="638086"/>
                  <a:pt x="3146674" y="635944"/>
                  <a:pt x="3143815" y="634940"/>
                </a:cubicBezTo>
                <a:cubicBezTo>
                  <a:pt x="3142619" y="634515"/>
                  <a:pt x="3141370" y="634305"/>
                  <a:pt x="3140126" y="634305"/>
                </a:cubicBezTo>
                <a:close/>
                <a:moveTo>
                  <a:pt x="2209689" y="627965"/>
                </a:moveTo>
                <a:cubicBezTo>
                  <a:pt x="2216095" y="627965"/>
                  <a:pt x="2222442" y="629674"/>
                  <a:pt x="2228039" y="632903"/>
                </a:cubicBezTo>
                <a:cubicBezTo>
                  <a:pt x="2236520" y="637797"/>
                  <a:pt x="2242594" y="645729"/>
                  <a:pt x="2245136" y="655220"/>
                </a:cubicBezTo>
                <a:cubicBezTo>
                  <a:pt x="2247682" y="664719"/>
                  <a:pt x="2246388" y="674624"/>
                  <a:pt x="2241489" y="683105"/>
                </a:cubicBezTo>
                <a:cubicBezTo>
                  <a:pt x="2234940" y="694451"/>
                  <a:pt x="2222732" y="701496"/>
                  <a:pt x="2209626" y="701496"/>
                </a:cubicBezTo>
                <a:cubicBezTo>
                  <a:pt x="2203210" y="701496"/>
                  <a:pt x="2196863" y="699787"/>
                  <a:pt x="2191273" y="696565"/>
                </a:cubicBezTo>
                <a:cubicBezTo>
                  <a:pt x="2182774" y="691662"/>
                  <a:pt x="2176692" y="683732"/>
                  <a:pt x="2174151" y="674247"/>
                </a:cubicBezTo>
                <a:cubicBezTo>
                  <a:pt x="2171609" y="664762"/>
                  <a:pt x="2172913" y="654857"/>
                  <a:pt x="2177823" y="646356"/>
                </a:cubicBezTo>
                <a:cubicBezTo>
                  <a:pt x="2184372" y="635008"/>
                  <a:pt x="2196584" y="627965"/>
                  <a:pt x="2209689" y="627965"/>
                </a:cubicBezTo>
                <a:close/>
                <a:moveTo>
                  <a:pt x="2715866" y="624074"/>
                </a:moveTo>
                <a:cubicBezTo>
                  <a:pt x="2714279" y="624074"/>
                  <a:pt x="2712696" y="624415"/>
                  <a:pt x="2711231" y="625084"/>
                </a:cubicBezTo>
                <a:lnTo>
                  <a:pt x="2711099" y="625148"/>
                </a:lnTo>
                <a:cubicBezTo>
                  <a:pt x="2708351" y="626369"/>
                  <a:pt x="2706220" y="628649"/>
                  <a:pt x="2705192" y="631474"/>
                </a:cubicBezTo>
                <a:cubicBezTo>
                  <a:pt x="2704163" y="634298"/>
                  <a:pt x="2704327" y="637416"/>
                  <a:pt x="2705645" y="640115"/>
                </a:cubicBezTo>
                <a:lnTo>
                  <a:pt x="2705645" y="640113"/>
                </a:lnTo>
                <a:lnTo>
                  <a:pt x="2706381" y="641676"/>
                </a:lnTo>
                <a:cubicBezTo>
                  <a:pt x="2707622" y="644369"/>
                  <a:pt x="2709889" y="646453"/>
                  <a:pt x="2712682" y="647466"/>
                </a:cubicBezTo>
                <a:cubicBezTo>
                  <a:pt x="2713899" y="647905"/>
                  <a:pt x="2715172" y="648121"/>
                  <a:pt x="2716442" y="648121"/>
                </a:cubicBezTo>
                <a:cubicBezTo>
                  <a:pt x="2718084" y="648121"/>
                  <a:pt x="2719720" y="647758"/>
                  <a:pt x="2721229" y="647033"/>
                </a:cubicBezTo>
                <a:cubicBezTo>
                  <a:pt x="2726732" y="644397"/>
                  <a:pt x="2729320" y="637674"/>
                  <a:pt x="2726697" y="632164"/>
                </a:cubicBezTo>
                <a:lnTo>
                  <a:pt x="2725954" y="630560"/>
                </a:lnTo>
                <a:cubicBezTo>
                  <a:pt x="2724737" y="627882"/>
                  <a:pt x="2722491" y="625796"/>
                  <a:pt x="2719733" y="624771"/>
                </a:cubicBezTo>
                <a:cubicBezTo>
                  <a:pt x="2718485" y="624305"/>
                  <a:pt x="2717173" y="624074"/>
                  <a:pt x="2715866" y="624074"/>
                </a:cubicBezTo>
                <a:close/>
                <a:moveTo>
                  <a:pt x="2084352" y="604885"/>
                </a:moveTo>
                <a:cubicBezTo>
                  <a:pt x="2086839" y="604885"/>
                  <a:pt x="2089293" y="605548"/>
                  <a:pt x="2091445" y="606795"/>
                </a:cubicBezTo>
                <a:cubicBezTo>
                  <a:pt x="2094755" y="608700"/>
                  <a:pt x="2097105" y="611762"/>
                  <a:pt x="2098089" y="615430"/>
                </a:cubicBezTo>
                <a:cubicBezTo>
                  <a:pt x="2099072" y="619107"/>
                  <a:pt x="2098566" y="622942"/>
                  <a:pt x="2096662" y="626241"/>
                </a:cubicBezTo>
                <a:cubicBezTo>
                  <a:pt x="2094131" y="630629"/>
                  <a:pt x="2089405" y="633356"/>
                  <a:pt x="2084328" y="633356"/>
                </a:cubicBezTo>
                <a:cubicBezTo>
                  <a:pt x="2081841" y="633356"/>
                  <a:pt x="2079386" y="632692"/>
                  <a:pt x="2077235" y="631445"/>
                </a:cubicBezTo>
                <a:cubicBezTo>
                  <a:pt x="2073929" y="629540"/>
                  <a:pt x="2071578" y="626478"/>
                  <a:pt x="2070591" y="622803"/>
                </a:cubicBezTo>
                <a:cubicBezTo>
                  <a:pt x="2069608" y="619135"/>
                  <a:pt x="2070114" y="615298"/>
                  <a:pt x="2072018" y="611999"/>
                </a:cubicBezTo>
                <a:cubicBezTo>
                  <a:pt x="2074549" y="607611"/>
                  <a:pt x="2079275" y="604885"/>
                  <a:pt x="2084352" y="604885"/>
                </a:cubicBezTo>
                <a:close/>
                <a:moveTo>
                  <a:pt x="3437588" y="596886"/>
                </a:moveTo>
                <a:cubicBezTo>
                  <a:pt x="3435778" y="596886"/>
                  <a:pt x="3433972" y="597334"/>
                  <a:pt x="3432343" y="598206"/>
                </a:cubicBezTo>
                <a:cubicBezTo>
                  <a:pt x="3429926" y="599509"/>
                  <a:pt x="3427377" y="600709"/>
                  <a:pt x="3424766" y="601775"/>
                </a:cubicBezTo>
                <a:cubicBezTo>
                  <a:pt x="3421895" y="602954"/>
                  <a:pt x="3419646" y="605276"/>
                  <a:pt x="3418576" y="608193"/>
                </a:cubicBezTo>
                <a:cubicBezTo>
                  <a:pt x="3417501" y="611101"/>
                  <a:pt x="3417700" y="614330"/>
                  <a:pt x="3419120" y="617092"/>
                </a:cubicBezTo>
                <a:lnTo>
                  <a:pt x="3419120" y="617090"/>
                </a:lnTo>
                <a:cubicBezTo>
                  <a:pt x="3420357" y="619498"/>
                  <a:pt x="3421481" y="621967"/>
                  <a:pt x="3422474" y="624492"/>
                </a:cubicBezTo>
                <a:cubicBezTo>
                  <a:pt x="3423625" y="627414"/>
                  <a:pt x="3425965" y="629715"/>
                  <a:pt x="3428912" y="630812"/>
                </a:cubicBezTo>
                <a:cubicBezTo>
                  <a:pt x="3430160" y="631278"/>
                  <a:pt x="3431472" y="631509"/>
                  <a:pt x="3432776" y="631509"/>
                </a:cubicBezTo>
                <a:cubicBezTo>
                  <a:pt x="3434547" y="631509"/>
                  <a:pt x="3436312" y="631084"/>
                  <a:pt x="3437916" y="630247"/>
                </a:cubicBezTo>
                <a:cubicBezTo>
                  <a:pt x="3440405" y="628934"/>
                  <a:pt x="3443007" y="627750"/>
                  <a:pt x="3445647" y="626711"/>
                </a:cubicBezTo>
                <a:cubicBezTo>
                  <a:pt x="3448593" y="625553"/>
                  <a:pt x="3450902" y="623188"/>
                  <a:pt x="3451990" y="620210"/>
                </a:cubicBezTo>
                <a:cubicBezTo>
                  <a:pt x="3453078" y="617238"/>
                  <a:pt x="3452841" y="613939"/>
                  <a:pt x="3451338" y="611148"/>
                </a:cubicBezTo>
                <a:cubicBezTo>
                  <a:pt x="3450044" y="608756"/>
                  <a:pt x="3448862" y="606259"/>
                  <a:pt x="3447823" y="603742"/>
                </a:cubicBezTo>
                <a:cubicBezTo>
                  <a:pt x="3446630" y="600841"/>
                  <a:pt x="3444266" y="598587"/>
                  <a:pt x="3441312" y="597527"/>
                </a:cubicBezTo>
                <a:cubicBezTo>
                  <a:pt x="3440106" y="597095"/>
                  <a:pt x="3438843" y="596886"/>
                  <a:pt x="3437588" y="596886"/>
                </a:cubicBezTo>
                <a:close/>
                <a:moveTo>
                  <a:pt x="3014055" y="590156"/>
                </a:moveTo>
                <a:cubicBezTo>
                  <a:pt x="3012388" y="590156"/>
                  <a:pt x="3010725" y="590533"/>
                  <a:pt x="3009197" y="591278"/>
                </a:cubicBezTo>
                <a:lnTo>
                  <a:pt x="3007663" y="592004"/>
                </a:lnTo>
                <a:cubicBezTo>
                  <a:pt x="3004971" y="593239"/>
                  <a:pt x="3002886" y="595505"/>
                  <a:pt x="3001878" y="598288"/>
                </a:cubicBezTo>
                <a:cubicBezTo>
                  <a:pt x="3000866" y="601078"/>
                  <a:pt x="3001016" y="604148"/>
                  <a:pt x="3002293" y="606826"/>
                </a:cubicBezTo>
                <a:lnTo>
                  <a:pt x="3002293" y="606824"/>
                </a:lnTo>
                <a:lnTo>
                  <a:pt x="3003025" y="608408"/>
                </a:lnTo>
                <a:cubicBezTo>
                  <a:pt x="3004245" y="611107"/>
                  <a:pt x="3006494" y="613200"/>
                  <a:pt x="3009270" y="614224"/>
                </a:cubicBezTo>
                <a:cubicBezTo>
                  <a:pt x="3010511" y="614686"/>
                  <a:pt x="3011809" y="614909"/>
                  <a:pt x="3013106" y="614909"/>
                </a:cubicBezTo>
                <a:cubicBezTo>
                  <a:pt x="3014714" y="614909"/>
                  <a:pt x="3016314" y="614560"/>
                  <a:pt x="3017796" y="613870"/>
                </a:cubicBezTo>
                <a:lnTo>
                  <a:pt x="3019474" y="613088"/>
                </a:lnTo>
                <a:cubicBezTo>
                  <a:pt x="3022197" y="611853"/>
                  <a:pt x="3024307" y="609573"/>
                  <a:pt x="3025319" y="606756"/>
                </a:cubicBezTo>
                <a:cubicBezTo>
                  <a:pt x="3026330" y="603944"/>
                  <a:pt x="3026163" y="600841"/>
                  <a:pt x="3024848" y="598148"/>
                </a:cubicBezTo>
                <a:lnTo>
                  <a:pt x="3024112" y="596601"/>
                </a:lnTo>
                <a:cubicBezTo>
                  <a:pt x="3022867" y="593895"/>
                  <a:pt x="3020584" y="591802"/>
                  <a:pt x="3017776" y="590797"/>
                </a:cubicBezTo>
                <a:cubicBezTo>
                  <a:pt x="3016570" y="590366"/>
                  <a:pt x="3015311" y="590156"/>
                  <a:pt x="3014055" y="590156"/>
                </a:cubicBezTo>
                <a:close/>
                <a:moveTo>
                  <a:pt x="2587478" y="564997"/>
                </a:moveTo>
                <a:cubicBezTo>
                  <a:pt x="2585755" y="564997"/>
                  <a:pt x="2584036" y="565395"/>
                  <a:pt x="2582464" y="566197"/>
                </a:cubicBezTo>
                <a:cubicBezTo>
                  <a:pt x="2580385" y="567251"/>
                  <a:pt x="2578248" y="568199"/>
                  <a:pt x="2576064" y="569042"/>
                </a:cubicBezTo>
                <a:cubicBezTo>
                  <a:pt x="2572895" y="570263"/>
                  <a:pt x="2570460" y="572871"/>
                  <a:pt x="2569463" y="576115"/>
                </a:cubicBezTo>
                <a:cubicBezTo>
                  <a:pt x="2568466" y="579364"/>
                  <a:pt x="2569010" y="582887"/>
                  <a:pt x="2570945" y="585677"/>
                </a:cubicBezTo>
                <a:lnTo>
                  <a:pt x="2570945" y="585678"/>
                </a:lnTo>
                <a:cubicBezTo>
                  <a:pt x="2573553" y="589436"/>
                  <a:pt x="2575851" y="593467"/>
                  <a:pt x="2577776" y="597646"/>
                </a:cubicBezTo>
                <a:cubicBezTo>
                  <a:pt x="2579041" y="600401"/>
                  <a:pt x="2581385" y="602514"/>
                  <a:pt x="2584255" y="603490"/>
                </a:cubicBezTo>
                <a:cubicBezTo>
                  <a:pt x="2585420" y="603888"/>
                  <a:pt x="2586626" y="604084"/>
                  <a:pt x="2587829" y="604084"/>
                </a:cubicBezTo>
                <a:cubicBezTo>
                  <a:pt x="2589597" y="604084"/>
                  <a:pt x="2591362" y="603657"/>
                  <a:pt x="2592959" y="602820"/>
                </a:cubicBezTo>
                <a:cubicBezTo>
                  <a:pt x="2594424" y="602061"/>
                  <a:pt x="2595917" y="601343"/>
                  <a:pt x="2597426" y="600665"/>
                </a:cubicBezTo>
                <a:cubicBezTo>
                  <a:pt x="2600143" y="599453"/>
                  <a:pt x="2602260" y="597199"/>
                  <a:pt x="2603296" y="594403"/>
                </a:cubicBezTo>
                <a:cubicBezTo>
                  <a:pt x="2604328" y="591613"/>
                  <a:pt x="2604195" y="588523"/>
                  <a:pt x="2602923" y="585830"/>
                </a:cubicBezTo>
                <a:cubicBezTo>
                  <a:pt x="2600980" y="581723"/>
                  <a:pt x="2599369" y="577420"/>
                  <a:pt x="2598128" y="573047"/>
                </a:cubicBezTo>
                <a:cubicBezTo>
                  <a:pt x="2597224" y="569859"/>
                  <a:pt x="2594944" y="567251"/>
                  <a:pt x="2591914" y="565925"/>
                </a:cubicBezTo>
                <a:cubicBezTo>
                  <a:pt x="2590498" y="565304"/>
                  <a:pt x="2588988" y="564997"/>
                  <a:pt x="2587478" y="564997"/>
                </a:cubicBezTo>
                <a:close/>
                <a:moveTo>
                  <a:pt x="2327786" y="554535"/>
                </a:moveTo>
                <a:lnTo>
                  <a:pt x="2327786" y="554536"/>
                </a:lnTo>
                <a:lnTo>
                  <a:pt x="2327784" y="554538"/>
                </a:lnTo>
                <a:close/>
                <a:moveTo>
                  <a:pt x="3311692" y="553540"/>
                </a:moveTo>
                <a:cubicBezTo>
                  <a:pt x="3309935" y="553540"/>
                  <a:pt x="3308184" y="553958"/>
                  <a:pt x="3306590" y="554781"/>
                </a:cubicBezTo>
                <a:cubicBezTo>
                  <a:pt x="3304868" y="555681"/>
                  <a:pt x="3303110" y="556504"/>
                  <a:pt x="3301321" y="557263"/>
                </a:cubicBezTo>
                <a:cubicBezTo>
                  <a:pt x="3298517" y="558457"/>
                  <a:pt x="3296331" y="560752"/>
                  <a:pt x="3295271" y="563611"/>
                </a:cubicBezTo>
                <a:cubicBezTo>
                  <a:pt x="3294214" y="566463"/>
                  <a:pt x="3294378" y="569630"/>
                  <a:pt x="3295728" y="572356"/>
                </a:cubicBezTo>
                <a:cubicBezTo>
                  <a:pt x="3296557" y="574038"/>
                  <a:pt x="3297325" y="575733"/>
                  <a:pt x="3298033" y="577461"/>
                </a:cubicBezTo>
                <a:cubicBezTo>
                  <a:pt x="3299205" y="580306"/>
                  <a:pt x="3301513" y="582539"/>
                  <a:pt x="3304397" y="583620"/>
                </a:cubicBezTo>
                <a:cubicBezTo>
                  <a:pt x="3305649" y="584088"/>
                  <a:pt x="3306964" y="584317"/>
                  <a:pt x="3308271" y="584317"/>
                </a:cubicBezTo>
                <a:cubicBezTo>
                  <a:pt x="3309981" y="584317"/>
                  <a:pt x="3311685" y="583919"/>
                  <a:pt x="3313244" y="583140"/>
                </a:cubicBezTo>
                <a:cubicBezTo>
                  <a:pt x="3315019" y="582247"/>
                  <a:pt x="3316836" y="581416"/>
                  <a:pt x="3318677" y="580657"/>
                </a:cubicBezTo>
                <a:cubicBezTo>
                  <a:pt x="3321557" y="579471"/>
                  <a:pt x="3323807" y="577127"/>
                  <a:pt x="3324871" y="574204"/>
                </a:cubicBezTo>
                <a:cubicBezTo>
                  <a:pt x="3325934" y="571276"/>
                  <a:pt x="3325718" y="568040"/>
                  <a:pt x="3324274" y="565278"/>
                </a:cubicBezTo>
                <a:cubicBezTo>
                  <a:pt x="3323402" y="563618"/>
                  <a:pt x="3322597" y="561923"/>
                  <a:pt x="3321844" y="560193"/>
                </a:cubicBezTo>
                <a:cubicBezTo>
                  <a:pt x="3320623" y="557383"/>
                  <a:pt x="3318287" y="555199"/>
                  <a:pt x="3315392" y="554175"/>
                </a:cubicBezTo>
                <a:cubicBezTo>
                  <a:pt x="3314193" y="553749"/>
                  <a:pt x="3312941" y="553540"/>
                  <a:pt x="3311692" y="553540"/>
                </a:cubicBezTo>
                <a:close/>
                <a:moveTo>
                  <a:pt x="2887399" y="544069"/>
                </a:moveTo>
                <a:cubicBezTo>
                  <a:pt x="2885812" y="544069"/>
                  <a:pt x="2884226" y="544411"/>
                  <a:pt x="2882758" y="545086"/>
                </a:cubicBezTo>
                <a:lnTo>
                  <a:pt x="2882628" y="545150"/>
                </a:lnTo>
                <a:cubicBezTo>
                  <a:pt x="2879880" y="546370"/>
                  <a:pt x="2877750" y="548651"/>
                  <a:pt x="2876721" y="551476"/>
                </a:cubicBezTo>
                <a:cubicBezTo>
                  <a:pt x="2875693" y="554299"/>
                  <a:pt x="2875856" y="557418"/>
                  <a:pt x="2877178" y="560123"/>
                </a:cubicBezTo>
                <a:lnTo>
                  <a:pt x="2877931" y="561714"/>
                </a:lnTo>
                <a:cubicBezTo>
                  <a:pt x="2879800" y="565732"/>
                  <a:pt x="2883786" y="568123"/>
                  <a:pt x="2887974" y="568123"/>
                </a:cubicBezTo>
                <a:cubicBezTo>
                  <a:pt x="2889348" y="568123"/>
                  <a:pt x="2890739" y="567866"/>
                  <a:pt x="2892086" y="567321"/>
                </a:cubicBezTo>
                <a:cubicBezTo>
                  <a:pt x="2892312" y="567230"/>
                  <a:pt x="2892800" y="567014"/>
                  <a:pt x="2893020" y="566911"/>
                </a:cubicBezTo>
                <a:cubicBezTo>
                  <a:pt x="2895671" y="565641"/>
                  <a:pt x="2897707" y="563368"/>
                  <a:pt x="2898680" y="560591"/>
                </a:cubicBezTo>
                <a:cubicBezTo>
                  <a:pt x="2899654" y="557816"/>
                  <a:pt x="2899479" y="554767"/>
                  <a:pt x="2898203" y="552117"/>
                </a:cubicBezTo>
                <a:lnTo>
                  <a:pt x="2897480" y="550568"/>
                </a:lnTo>
                <a:cubicBezTo>
                  <a:pt x="2896263" y="547876"/>
                  <a:pt x="2894024" y="545791"/>
                  <a:pt x="2891259" y="544760"/>
                </a:cubicBezTo>
                <a:cubicBezTo>
                  <a:pt x="2890011" y="544298"/>
                  <a:pt x="2888703" y="544069"/>
                  <a:pt x="2887399" y="544069"/>
                </a:cubicBezTo>
                <a:close/>
                <a:moveTo>
                  <a:pt x="2255291" y="509378"/>
                </a:moveTo>
                <a:cubicBezTo>
                  <a:pt x="2260536" y="509378"/>
                  <a:pt x="2265718" y="510773"/>
                  <a:pt x="2270283" y="513410"/>
                </a:cubicBezTo>
                <a:cubicBezTo>
                  <a:pt x="2277230" y="517420"/>
                  <a:pt x="2282199" y="523892"/>
                  <a:pt x="2284277" y="531647"/>
                </a:cubicBezTo>
                <a:cubicBezTo>
                  <a:pt x="2286352" y="539395"/>
                  <a:pt x="2285288" y="547486"/>
                  <a:pt x="2281275" y="554432"/>
                </a:cubicBezTo>
                <a:cubicBezTo>
                  <a:pt x="2275925" y="563702"/>
                  <a:pt x="2265952" y="569455"/>
                  <a:pt x="2255243" y="569455"/>
                </a:cubicBezTo>
                <a:cubicBezTo>
                  <a:pt x="2249995" y="569455"/>
                  <a:pt x="2244813" y="568061"/>
                  <a:pt x="2240255" y="565424"/>
                </a:cubicBezTo>
                <a:lnTo>
                  <a:pt x="2240254" y="565424"/>
                </a:lnTo>
                <a:cubicBezTo>
                  <a:pt x="2233318" y="561422"/>
                  <a:pt x="2228356" y="554942"/>
                  <a:pt x="2226277" y="547187"/>
                </a:cubicBezTo>
                <a:cubicBezTo>
                  <a:pt x="2224196" y="539423"/>
                  <a:pt x="2225256" y="531334"/>
                  <a:pt x="2229256" y="524408"/>
                </a:cubicBezTo>
                <a:cubicBezTo>
                  <a:pt x="2234601" y="515131"/>
                  <a:pt x="2244578" y="509378"/>
                  <a:pt x="2255291" y="509378"/>
                </a:cubicBezTo>
                <a:close/>
                <a:moveTo>
                  <a:pt x="3185138" y="509280"/>
                </a:moveTo>
                <a:cubicBezTo>
                  <a:pt x="3183446" y="509280"/>
                  <a:pt x="3181759" y="509663"/>
                  <a:pt x="3180213" y="510438"/>
                </a:cubicBezTo>
                <a:cubicBezTo>
                  <a:pt x="3179254" y="510912"/>
                  <a:pt x="3178289" y="511366"/>
                  <a:pt x="3177315" y="511805"/>
                </a:cubicBezTo>
                <a:cubicBezTo>
                  <a:pt x="3174585" y="513039"/>
                  <a:pt x="3172468" y="515319"/>
                  <a:pt x="3171453" y="518145"/>
                </a:cubicBezTo>
                <a:cubicBezTo>
                  <a:pt x="3170435" y="520962"/>
                  <a:pt x="3170606" y="524073"/>
                  <a:pt x="3171924" y="526764"/>
                </a:cubicBezTo>
                <a:lnTo>
                  <a:pt x="3171925" y="526764"/>
                </a:lnTo>
                <a:cubicBezTo>
                  <a:pt x="3172475" y="527894"/>
                  <a:pt x="3172999" y="529039"/>
                  <a:pt x="3173497" y="530189"/>
                </a:cubicBezTo>
                <a:cubicBezTo>
                  <a:pt x="3174697" y="532979"/>
                  <a:pt x="3176988" y="535148"/>
                  <a:pt x="3179833" y="536193"/>
                </a:cubicBezTo>
                <a:cubicBezTo>
                  <a:pt x="3181071" y="536655"/>
                  <a:pt x="3182369" y="536878"/>
                  <a:pt x="3183662" y="536878"/>
                </a:cubicBezTo>
                <a:cubicBezTo>
                  <a:pt x="3185340" y="536878"/>
                  <a:pt x="3187013" y="536502"/>
                  <a:pt x="3188548" y="535741"/>
                </a:cubicBezTo>
                <a:cubicBezTo>
                  <a:pt x="3189514" y="535267"/>
                  <a:pt x="3190487" y="534813"/>
                  <a:pt x="3191470" y="534381"/>
                </a:cubicBezTo>
                <a:cubicBezTo>
                  <a:pt x="3194249" y="533160"/>
                  <a:pt x="3196401" y="530845"/>
                  <a:pt x="3197426" y="527985"/>
                </a:cubicBezTo>
                <a:cubicBezTo>
                  <a:pt x="3198448" y="525125"/>
                  <a:pt x="3198252" y="521973"/>
                  <a:pt x="3196882" y="519259"/>
                </a:cubicBezTo>
                <a:cubicBezTo>
                  <a:pt x="3196303" y="518116"/>
                  <a:pt x="3195752" y="516952"/>
                  <a:pt x="3195226" y="515787"/>
                </a:cubicBezTo>
                <a:cubicBezTo>
                  <a:pt x="3193984" y="513046"/>
                  <a:pt x="3191687" y="510933"/>
                  <a:pt x="3188855" y="509921"/>
                </a:cubicBezTo>
                <a:cubicBezTo>
                  <a:pt x="3187652" y="509490"/>
                  <a:pt x="3186393" y="509280"/>
                  <a:pt x="3185138" y="509280"/>
                </a:cubicBezTo>
                <a:close/>
                <a:moveTo>
                  <a:pt x="3613033" y="508213"/>
                </a:moveTo>
                <a:cubicBezTo>
                  <a:pt x="3610857" y="508213"/>
                  <a:pt x="3608703" y="508854"/>
                  <a:pt x="3606854" y="510096"/>
                </a:cubicBezTo>
                <a:cubicBezTo>
                  <a:pt x="3602321" y="513151"/>
                  <a:pt x="3597429" y="515704"/>
                  <a:pt x="3592313" y="517698"/>
                </a:cubicBezTo>
                <a:cubicBezTo>
                  <a:pt x="3589272" y="518884"/>
                  <a:pt x="3586912" y="521352"/>
                  <a:pt x="3585858" y="524435"/>
                </a:cubicBezTo>
                <a:cubicBezTo>
                  <a:pt x="3584805" y="527525"/>
                  <a:pt x="3585164" y="530921"/>
                  <a:pt x="3586845" y="533719"/>
                </a:cubicBezTo>
                <a:lnTo>
                  <a:pt x="3586844" y="533718"/>
                </a:lnTo>
                <a:cubicBezTo>
                  <a:pt x="3589250" y="537721"/>
                  <a:pt x="3591312" y="541968"/>
                  <a:pt x="3592964" y="546356"/>
                </a:cubicBezTo>
                <a:cubicBezTo>
                  <a:pt x="3594094" y="549354"/>
                  <a:pt x="3596469" y="551719"/>
                  <a:pt x="3599475" y="552828"/>
                </a:cubicBezTo>
                <a:cubicBezTo>
                  <a:pt x="3600719" y="553288"/>
                  <a:pt x="3602024" y="553518"/>
                  <a:pt x="3603321" y="553518"/>
                </a:cubicBezTo>
                <a:cubicBezTo>
                  <a:pt x="3605159" y="553518"/>
                  <a:pt x="3606986" y="553065"/>
                  <a:pt x="3608633" y="552164"/>
                </a:cubicBezTo>
                <a:cubicBezTo>
                  <a:pt x="3613309" y="549605"/>
                  <a:pt x="3618271" y="547533"/>
                  <a:pt x="3623383" y="546007"/>
                </a:cubicBezTo>
                <a:cubicBezTo>
                  <a:pt x="3626634" y="545030"/>
                  <a:pt x="3629260" y="542623"/>
                  <a:pt x="3630508" y="539471"/>
                </a:cubicBezTo>
                <a:cubicBezTo>
                  <a:pt x="3631756" y="536319"/>
                  <a:pt x="3631488" y="532768"/>
                  <a:pt x="3629782" y="529832"/>
                </a:cubicBezTo>
                <a:cubicBezTo>
                  <a:pt x="3627223" y="525425"/>
                  <a:pt x="3625130" y="520739"/>
                  <a:pt x="3623572" y="515892"/>
                </a:cubicBezTo>
                <a:cubicBezTo>
                  <a:pt x="3622505" y="512579"/>
                  <a:pt x="3619945" y="509962"/>
                  <a:pt x="3616656" y="508820"/>
                </a:cubicBezTo>
                <a:cubicBezTo>
                  <a:pt x="3615478" y="508416"/>
                  <a:pt x="3614254" y="508213"/>
                  <a:pt x="3613033" y="508213"/>
                </a:cubicBezTo>
                <a:close/>
                <a:moveTo>
                  <a:pt x="2759213" y="487890"/>
                </a:moveTo>
                <a:cubicBezTo>
                  <a:pt x="2757508" y="487890"/>
                  <a:pt x="2755803" y="488280"/>
                  <a:pt x="2754244" y="489067"/>
                </a:cubicBezTo>
                <a:cubicBezTo>
                  <a:pt x="2753065" y="489661"/>
                  <a:pt x="2751876" y="490212"/>
                  <a:pt x="2750666" y="490735"/>
                </a:cubicBezTo>
                <a:cubicBezTo>
                  <a:pt x="2747684" y="492010"/>
                  <a:pt x="2745417" y="494535"/>
                  <a:pt x="2744459" y="497640"/>
                </a:cubicBezTo>
                <a:cubicBezTo>
                  <a:pt x="2743503" y="500737"/>
                  <a:pt x="2743953" y="504098"/>
                  <a:pt x="2745690" y="506838"/>
                </a:cubicBezTo>
                <a:lnTo>
                  <a:pt x="2745689" y="506838"/>
                </a:lnTo>
                <a:cubicBezTo>
                  <a:pt x="2747597" y="509838"/>
                  <a:pt x="2749327" y="512997"/>
                  <a:pt x="2750829" y="516219"/>
                </a:cubicBezTo>
                <a:cubicBezTo>
                  <a:pt x="2752081" y="518905"/>
                  <a:pt x="2754352" y="520968"/>
                  <a:pt x="2757138" y="521966"/>
                </a:cubicBezTo>
                <a:cubicBezTo>
                  <a:pt x="2758344" y="522393"/>
                  <a:pt x="2759603" y="522607"/>
                  <a:pt x="2760862" y="522607"/>
                </a:cubicBezTo>
                <a:cubicBezTo>
                  <a:pt x="2762505" y="522607"/>
                  <a:pt x="2764144" y="522246"/>
                  <a:pt x="2765657" y="521521"/>
                </a:cubicBezTo>
                <a:lnTo>
                  <a:pt x="2768137" y="520355"/>
                </a:lnTo>
                <a:cubicBezTo>
                  <a:pt x="2770826" y="519142"/>
                  <a:pt x="2772918" y="516904"/>
                  <a:pt x="2773950" y="514135"/>
                </a:cubicBezTo>
                <a:cubicBezTo>
                  <a:pt x="2774979" y="511373"/>
                  <a:pt x="2774864" y="508304"/>
                  <a:pt x="2773626" y="505626"/>
                </a:cubicBezTo>
                <a:cubicBezTo>
                  <a:pt x="2772137" y="502404"/>
                  <a:pt x="2770840" y="499049"/>
                  <a:pt x="2769776" y="495652"/>
                </a:cubicBezTo>
                <a:cubicBezTo>
                  <a:pt x="2768807" y="492549"/>
                  <a:pt x="2766522" y="490030"/>
                  <a:pt x="2763534" y="488768"/>
                </a:cubicBezTo>
                <a:cubicBezTo>
                  <a:pt x="2762150" y="488183"/>
                  <a:pt x="2760682" y="487890"/>
                  <a:pt x="2759213" y="487890"/>
                </a:cubicBezTo>
                <a:close/>
                <a:moveTo>
                  <a:pt x="3485736" y="467086"/>
                </a:moveTo>
                <a:cubicBezTo>
                  <a:pt x="3483748" y="467086"/>
                  <a:pt x="3481771" y="467623"/>
                  <a:pt x="3480028" y="468670"/>
                </a:cubicBezTo>
                <a:cubicBezTo>
                  <a:pt x="3476645" y="470707"/>
                  <a:pt x="3473071" y="472499"/>
                  <a:pt x="3469395" y="473990"/>
                </a:cubicBezTo>
                <a:cubicBezTo>
                  <a:pt x="3466459" y="475183"/>
                  <a:pt x="3464174" y="477583"/>
                  <a:pt x="3463121" y="480575"/>
                </a:cubicBezTo>
                <a:cubicBezTo>
                  <a:pt x="3462072" y="483567"/>
                  <a:pt x="3462354" y="486866"/>
                  <a:pt x="3463896" y="489634"/>
                </a:cubicBezTo>
                <a:lnTo>
                  <a:pt x="3463896" y="489632"/>
                </a:lnTo>
                <a:cubicBezTo>
                  <a:pt x="3465583" y="492653"/>
                  <a:pt x="3467086" y="495819"/>
                  <a:pt x="3468363" y="499042"/>
                </a:cubicBezTo>
                <a:cubicBezTo>
                  <a:pt x="3469521" y="501956"/>
                  <a:pt x="3471850" y="504238"/>
                  <a:pt x="3474786" y="505333"/>
                </a:cubicBezTo>
                <a:cubicBezTo>
                  <a:pt x="3476034" y="505799"/>
                  <a:pt x="3477346" y="506030"/>
                  <a:pt x="3478653" y="506030"/>
                </a:cubicBezTo>
                <a:cubicBezTo>
                  <a:pt x="3480411" y="506030"/>
                  <a:pt x="3482162" y="505612"/>
                  <a:pt x="3483756" y="504789"/>
                </a:cubicBezTo>
                <a:cubicBezTo>
                  <a:pt x="3487229" y="502983"/>
                  <a:pt x="3490870" y="501428"/>
                  <a:pt x="3494583" y="500158"/>
                </a:cubicBezTo>
                <a:cubicBezTo>
                  <a:pt x="3497676" y="499099"/>
                  <a:pt x="3500149" y="496726"/>
                  <a:pt x="3501327" y="493680"/>
                </a:cubicBezTo>
                <a:cubicBezTo>
                  <a:pt x="3502509" y="490632"/>
                  <a:pt x="3502283" y="487214"/>
                  <a:pt x="3500707" y="484348"/>
                </a:cubicBezTo>
                <a:cubicBezTo>
                  <a:pt x="3498932" y="481125"/>
                  <a:pt x="3497390" y="477750"/>
                  <a:pt x="3496117" y="474311"/>
                </a:cubicBezTo>
                <a:cubicBezTo>
                  <a:pt x="3494973" y="471222"/>
                  <a:pt x="3492511" y="468802"/>
                  <a:pt x="3489398" y="467707"/>
                </a:cubicBezTo>
                <a:cubicBezTo>
                  <a:pt x="3488209" y="467288"/>
                  <a:pt x="3486971" y="467086"/>
                  <a:pt x="3485736" y="467086"/>
                </a:cubicBezTo>
                <a:close/>
                <a:moveTo>
                  <a:pt x="3059231" y="463940"/>
                </a:moveTo>
                <a:cubicBezTo>
                  <a:pt x="3057571" y="463940"/>
                  <a:pt x="3055918" y="464310"/>
                  <a:pt x="3054397" y="465049"/>
                </a:cubicBezTo>
                <a:lnTo>
                  <a:pt x="3052860" y="465775"/>
                </a:lnTo>
                <a:cubicBezTo>
                  <a:pt x="3050136" y="467016"/>
                  <a:pt x="3048033" y="469310"/>
                  <a:pt x="3047029" y="472127"/>
                </a:cubicBezTo>
                <a:cubicBezTo>
                  <a:pt x="3046025" y="474945"/>
                  <a:pt x="3046203" y="478049"/>
                  <a:pt x="3047524" y="480735"/>
                </a:cubicBezTo>
                <a:lnTo>
                  <a:pt x="3047525" y="480733"/>
                </a:lnTo>
                <a:cubicBezTo>
                  <a:pt x="3047905" y="481500"/>
                  <a:pt x="3048268" y="482289"/>
                  <a:pt x="3048620" y="483069"/>
                </a:cubicBezTo>
                <a:cubicBezTo>
                  <a:pt x="3049844" y="485797"/>
                  <a:pt x="3052117" y="487910"/>
                  <a:pt x="3054925" y="488928"/>
                </a:cubicBezTo>
                <a:cubicBezTo>
                  <a:pt x="3056153" y="489374"/>
                  <a:pt x="3057436" y="489597"/>
                  <a:pt x="3058716" y="489597"/>
                </a:cubicBezTo>
                <a:cubicBezTo>
                  <a:pt x="3060366" y="489597"/>
                  <a:pt x="3062011" y="489228"/>
                  <a:pt x="3063525" y="488502"/>
                </a:cubicBezTo>
                <a:lnTo>
                  <a:pt x="3065094" y="487770"/>
                </a:lnTo>
                <a:cubicBezTo>
                  <a:pt x="3067810" y="486529"/>
                  <a:pt x="3069909" y="484249"/>
                  <a:pt x="3070917" y="481438"/>
                </a:cubicBezTo>
                <a:cubicBezTo>
                  <a:pt x="3071925" y="478627"/>
                  <a:pt x="3071754" y="475525"/>
                  <a:pt x="3070446" y="472846"/>
                </a:cubicBezTo>
                <a:cubicBezTo>
                  <a:pt x="3070056" y="472044"/>
                  <a:pt x="3069679" y="471242"/>
                  <a:pt x="3069313" y="470440"/>
                </a:cubicBezTo>
                <a:cubicBezTo>
                  <a:pt x="3068082" y="467719"/>
                  <a:pt x="3065801" y="465614"/>
                  <a:pt x="3062994" y="464595"/>
                </a:cubicBezTo>
                <a:cubicBezTo>
                  <a:pt x="3061773" y="464156"/>
                  <a:pt x="3060501" y="463940"/>
                  <a:pt x="3059231" y="463940"/>
                </a:cubicBezTo>
                <a:close/>
                <a:moveTo>
                  <a:pt x="3358926" y="424993"/>
                </a:moveTo>
                <a:cubicBezTo>
                  <a:pt x="3357047" y="424993"/>
                  <a:pt x="3355178" y="425467"/>
                  <a:pt x="3353500" y="426409"/>
                </a:cubicBezTo>
                <a:cubicBezTo>
                  <a:pt x="3351240" y="427686"/>
                  <a:pt x="3348914" y="428836"/>
                  <a:pt x="3346543" y="429883"/>
                </a:cubicBezTo>
                <a:cubicBezTo>
                  <a:pt x="3343743" y="431110"/>
                  <a:pt x="3341574" y="433445"/>
                  <a:pt x="3340555" y="436333"/>
                </a:cubicBezTo>
                <a:cubicBezTo>
                  <a:pt x="3339533" y="439221"/>
                  <a:pt x="3339757" y="442401"/>
                  <a:pt x="3341165" y="445114"/>
                </a:cubicBezTo>
                <a:lnTo>
                  <a:pt x="3341167" y="445114"/>
                </a:lnTo>
                <a:cubicBezTo>
                  <a:pt x="3342258" y="447213"/>
                  <a:pt x="3343256" y="449362"/>
                  <a:pt x="3344162" y="451559"/>
                </a:cubicBezTo>
                <a:cubicBezTo>
                  <a:pt x="3345331" y="454391"/>
                  <a:pt x="3347622" y="456616"/>
                  <a:pt x="3350491" y="457696"/>
                </a:cubicBezTo>
                <a:cubicBezTo>
                  <a:pt x="3351754" y="458170"/>
                  <a:pt x="3353075" y="458407"/>
                  <a:pt x="3354397" y="458407"/>
                </a:cubicBezTo>
                <a:cubicBezTo>
                  <a:pt x="3356081" y="458407"/>
                  <a:pt x="3357759" y="458024"/>
                  <a:pt x="3359300" y="457264"/>
                </a:cubicBezTo>
                <a:cubicBezTo>
                  <a:pt x="3361622" y="456120"/>
                  <a:pt x="3364004" y="455075"/>
                  <a:pt x="3366427" y="454154"/>
                </a:cubicBezTo>
                <a:cubicBezTo>
                  <a:pt x="3369381" y="453030"/>
                  <a:pt x="3371717" y="450702"/>
                  <a:pt x="3372840" y="447743"/>
                </a:cubicBezTo>
                <a:cubicBezTo>
                  <a:pt x="3373966" y="444787"/>
                  <a:pt x="3373775" y="441495"/>
                  <a:pt x="3372317" y="438691"/>
                </a:cubicBezTo>
                <a:cubicBezTo>
                  <a:pt x="3371170" y="436487"/>
                  <a:pt x="3370124" y="434228"/>
                  <a:pt x="3369193" y="431918"/>
                </a:cubicBezTo>
                <a:cubicBezTo>
                  <a:pt x="3368000" y="428968"/>
                  <a:pt x="3365594" y="426667"/>
                  <a:pt x="3362592" y="425615"/>
                </a:cubicBezTo>
                <a:cubicBezTo>
                  <a:pt x="3361402" y="425196"/>
                  <a:pt x="3360161" y="424993"/>
                  <a:pt x="3358926" y="424993"/>
                </a:cubicBezTo>
                <a:close/>
                <a:moveTo>
                  <a:pt x="2426228" y="422609"/>
                </a:moveTo>
                <a:cubicBezTo>
                  <a:pt x="2432694" y="422609"/>
                  <a:pt x="2439096" y="424331"/>
                  <a:pt x="2444742" y="427595"/>
                </a:cubicBezTo>
                <a:cubicBezTo>
                  <a:pt x="2453303" y="432533"/>
                  <a:pt x="2459430" y="440533"/>
                  <a:pt x="2462000" y="450116"/>
                </a:cubicBezTo>
                <a:cubicBezTo>
                  <a:pt x="2464567" y="459698"/>
                  <a:pt x="2463259" y="469694"/>
                  <a:pt x="2458318" y="478251"/>
                </a:cubicBezTo>
                <a:cubicBezTo>
                  <a:pt x="2451709" y="489702"/>
                  <a:pt x="2439386" y="496817"/>
                  <a:pt x="2426159" y="496817"/>
                </a:cubicBezTo>
                <a:cubicBezTo>
                  <a:pt x="2419690" y="496817"/>
                  <a:pt x="2413287" y="495094"/>
                  <a:pt x="2407641" y="491836"/>
                </a:cubicBezTo>
                <a:lnTo>
                  <a:pt x="2407641" y="491838"/>
                </a:lnTo>
                <a:cubicBezTo>
                  <a:pt x="2389937" y="481605"/>
                  <a:pt x="2383848" y="458875"/>
                  <a:pt x="2394069" y="441174"/>
                </a:cubicBezTo>
                <a:cubicBezTo>
                  <a:pt x="2400677" y="429723"/>
                  <a:pt x="2413001" y="422609"/>
                  <a:pt x="2426228" y="422609"/>
                </a:cubicBezTo>
                <a:close/>
                <a:moveTo>
                  <a:pt x="2930968" y="410842"/>
                </a:moveTo>
                <a:cubicBezTo>
                  <a:pt x="2929291" y="410842"/>
                  <a:pt x="2927617" y="411220"/>
                  <a:pt x="2926076" y="411980"/>
                </a:cubicBezTo>
                <a:cubicBezTo>
                  <a:pt x="2925061" y="412481"/>
                  <a:pt x="2924029" y="412949"/>
                  <a:pt x="2922986" y="413403"/>
                </a:cubicBezTo>
                <a:cubicBezTo>
                  <a:pt x="2920064" y="414679"/>
                  <a:pt x="2917832" y="417141"/>
                  <a:pt x="2916859" y="420174"/>
                </a:cubicBezTo>
                <a:cubicBezTo>
                  <a:pt x="2915886" y="423209"/>
                  <a:pt x="2916270" y="426514"/>
                  <a:pt x="2917905" y="429248"/>
                </a:cubicBezTo>
                <a:cubicBezTo>
                  <a:pt x="2919412" y="431759"/>
                  <a:pt x="2920796" y="434388"/>
                  <a:pt x="2922027" y="437059"/>
                </a:cubicBezTo>
                <a:cubicBezTo>
                  <a:pt x="2923268" y="439766"/>
                  <a:pt x="2925546" y="441851"/>
                  <a:pt x="2928346" y="442855"/>
                </a:cubicBezTo>
                <a:cubicBezTo>
                  <a:pt x="2929556" y="443288"/>
                  <a:pt x="2930822" y="443503"/>
                  <a:pt x="2932084" y="443503"/>
                </a:cubicBezTo>
                <a:cubicBezTo>
                  <a:pt x="2933740" y="443503"/>
                  <a:pt x="2935390" y="443133"/>
                  <a:pt x="2936910" y="442401"/>
                </a:cubicBezTo>
                <a:cubicBezTo>
                  <a:pt x="2937702" y="442012"/>
                  <a:pt x="2938494" y="441641"/>
                  <a:pt x="2939299" y="441286"/>
                </a:cubicBezTo>
                <a:cubicBezTo>
                  <a:pt x="2942013" y="440065"/>
                  <a:pt x="2944126" y="437805"/>
                  <a:pt x="2945158" y="435017"/>
                </a:cubicBezTo>
                <a:cubicBezTo>
                  <a:pt x="2946186" y="432219"/>
                  <a:pt x="2946051" y="429131"/>
                  <a:pt x="2944778" y="426444"/>
                </a:cubicBezTo>
                <a:cubicBezTo>
                  <a:pt x="2943522" y="423795"/>
                  <a:pt x="2942393" y="421032"/>
                  <a:pt x="2941416" y="418250"/>
                </a:cubicBezTo>
                <a:cubicBezTo>
                  <a:pt x="2940366" y="415257"/>
                  <a:pt x="2938090" y="412865"/>
                  <a:pt x="2935156" y="411665"/>
                </a:cubicBezTo>
                <a:cubicBezTo>
                  <a:pt x="2933814" y="411114"/>
                  <a:pt x="2932388" y="410842"/>
                  <a:pt x="2930968" y="410842"/>
                </a:cubicBezTo>
                <a:close/>
                <a:moveTo>
                  <a:pt x="2300884" y="402892"/>
                </a:moveTo>
                <a:cubicBezTo>
                  <a:pt x="2302840" y="402892"/>
                  <a:pt x="2304776" y="403416"/>
                  <a:pt x="2306474" y="404399"/>
                </a:cubicBezTo>
                <a:cubicBezTo>
                  <a:pt x="2309079" y="405898"/>
                  <a:pt x="2310930" y="408310"/>
                  <a:pt x="2311704" y="411199"/>
                </a:cubicBezTo>
                <a:cubicBezTo>
                  <a:pt x="2312489" y="414135"/>
                  <a:pt x="2312102" y="417077"/>
                  <a:pt x="2310582" y="419708"/>
                </a:cubicBezTo>
                <a:cubicBezTo>
                  <a:pt x="2308587" y="423160"/>
                  <a:pt x="2304866" y="425308"/>
                  <a:pt x="2300866" y="425308"/>
                </a:cubicBezTo>
                <a:cubicBezTo>
                  <a:pt x="2298906" y="425308"/>
                  <a:pt x="2296978" y="424791"/>
                  <a:pt x="2295287" y="423816"/>
                </a:cubicBezTo>
                <a:cubicBezTo>
                  <a:pt x="2292647" y="422288"/>
                  <a:pt x="2290841" y="419937"/>
                  <a:pt x="2290053" y="417001"/>
                </a:cubicBezTo>
                <a:cubicBezTo>
                  <a:pt x="2289279" y="414115"/>
                  <a:pt x="2289676" y="411088"/>
                  <a:pt x="2291172" y="408492"/>
                </a:cubicBezTo>
                <a:cubicBezTo>
                  <a:pt x="2293167" y="405040"/>
                  <a:pt x="2296891" y="402892"/>
                  <a:pt x="2300884" y="402892"/>
                </a:cubicBezTo>
                <a:close/>
                <a:moveTo>
                  <a:pt x="3231676" y="380908"/>
                </a:moveTo>
                <a:cubicBezTo>
                  <a:pt x="3229908" y="380908"/>
                  <a:pt x="3228144" y="381335"/>
                  <a:pt x="3226542" y="382172"/>
                </a:cubicBezTo>
                <a:cubicBezTo>
                  <a:pt x="3225046" y="382953"/>
                  <a:pt x="3223533" y="383685"/>
                  <a:pt x="3221992" y="384368"/>
                </a:cubicBezTo>
                <a:cubicBezTo>
                  <a:pt x="3219202" y="385609"/>
                  <a:pt x="3217047" y="387939"/>
                  <a:pt x="3216035" y="390819"/>
                </a:cubicBezTo>
                <a:cubicBezTo>
                  <a:pt x="3215024" y="393699"/>
                  <a:pt x="3215247" y="396865"/>
                  <a:pt x="3216649" y="399578"/>
                </a:cubicBezTo>
                <a:lnTo>
                  <a:pt x="3216648" y="399578"/>
                </a:lnTo>
                <a:cubicBezTo>
                  <a:pt x="3217457" y="401135"/>
                  <a:pt x="3218211" y="402724"/>
                  <a:pt x="3218915" y="404328"/>
                </a:cubicBezTo>
                <a:cubicBezTo>
                  <a:pt x="3220125" y="407083"/>
                  <a:pt x="3222406" y="409231"/>
                  <a:pt x="3225231" y="410270"/>
                </a:cubicBezTo>
                <a:cubicBezTo>
                  <a:pt x="3226465" y="410724"/>
                  <a:pt x="3227762" y="410947"/>
                  <a:pt x="3229053" y="410947"/>
                </a:cubicBezTo>
                <a:cubicBezTo>
                  <a:pt x="3230713" y="410947"/>
                  <a:pt x="3232366" y="410576"/>
                  <a:pt x="3233889" y="409838"/>
                </a:cubicBezTo>
                <a:cubicBezTo>
                  <a:pt x="3235382" y="409112"/>
                  <a:pt x="3236892" y="408429"/>
                  <a:pt x="3238426" y="407794"/>
                </a:cubicBezTo>
                <a:cubicBezTo>
                  <a:pt x="3241265" y="406629"/>
                  <a:pt x="3243490" y="404335"/>
                  <a:pt x="3244571" y="401462"/>
                </a:cubicBezTo>
                <a:cubicBezTo>
                  <a:pt x="3245653" y="398588"/>
                  <a:pt x="3245492" y="395394"/>
                  <a:pt x="3244128" y="392646"/>
                </a:cubicBezTo>
                <a:cubicBezTo>
                  <a:pt x="3243334" y="391042"/>
                  <a:pt x="3242591" y="389403"/>
                  <a:pt x="3241907" y="387751"/>
                </a:cubicBezTo>
                <a:cubicBezTo>
                  <a:pt x="3240718" y="384878"/>
                  <a:pt x="3238379" y="382631"/>
                  <a:pt x="3235456" y="381572"/>
                </a:cubicBezTo>
                <a:cubicBezTo>
                  <a:pt x="3234232" y="381125"/>
                  <a:pt x="3232952" y="380908"/>
                  <a:pt x="3231676" y="380908"/>
                </a:cubicBezTo>
                <a:close/>
                <a:moveTo>
                  <a:pt x="2597158" y="336859"/>
                </a:moveTo>
                <a:cubicBezTo>
                  <a:pt x="2604693" y="336859"/>
                  <a:pt x="2612138" y="338860"/>
                  <a:pt x="2618688" y="342646"/>
                </a:cubicBezTo>
                <a:cubicBezTo>
                  <a:pt x="2628654" y="348401"/>
                  <a:pt x="2635782" y="357704"/>
                  <a:pt x="2638770" y="368850"/>
                </a:cubicBezTo>
                <a:cubicBezTo>
                  <a:pt x="2641756" y="379995"/>
                  <a:pt x="2640235" y="391613"/>
                  <a:pt x="2634485" y="401572"/>
                </a:cubicBezTo>
                <a:cubicBezTo>
                  <a:pt x="2626802" y="414888"/>
                  <a:pt x="2612470" y="423159"/>
                  <a:pt x="2597081" y="423159"/>
                </a:cubicBezTo>
                <a:cubicBezTo>
                  <a:pt x="2589545" y="423159"/>
                  <a:pt x="2582100" y="421158"/>
                  <a:pt x="2575551" y="417370"/>
                </a:cubicBezTo>
                <a:cubicBezTo>
                  <a:pt x="2565567" y="411609"/>
                  <a:pt x="2558429" y="402314"/>
                  <a:pt x="2555444" y="391174"/>
                </a:cubicBezTo>
                <a:cubicBezTo>
                  <a:pt x="2552462" y="380045"/>
                  <a:pt x="2553993" y="368418"/>
                  <a:pt x="2559754" y="358438"/>
                </a:cubicBezTo>
                <a:cubicBezTo>
                  <a:pt x="2567436" y="345130"/>
                  <a:pt x="2581769" y="336859"/>
                  <a:pt x="2597158" y="336859"/>
                </a:cubicBezTo>
                <a:close/>
                <a:moveTo>
                  <a:pt x="3716753" y="334132"/>
                </a:moveTo>
                <a:lnTo>
                  <a:pt x="3716753" y="403784"/>
                </a:lnTo>
                <a:lnTo>
                  <a:pt x="3716416" y="403693"/>
                </a:lnTo>
                <a:cubicBezTo>
                  <a:pt x="3707129" y="398337"/>
                  <a:pt x="3700493" y="389690"/>
                  <a:pt x="3697717" y="379333"/>
                </a:cubicBezTo>
                <a:cubicBezTo>
                  <a:pt x="3694944" y="368983"/>
                  <a:pt x="3696371" y="358172"/>
                  <a:pt x="3701727" y="348896"/>
                </a:cubicBezTo>
                <a:cubicBezTo>
                  <a:pt x="3705300" y="342707"/>
                  <a:pt x="3710418" y="337689"/>
                  <a:pt x="3716432" y="334218"/>
                </a:cubicBezTo>
                <a:close/>
                <a:moveTo>
                  <a:pt x="3104217" y="330631"/>
                </a:moveTo>
                <a:cubicBezTo>
                  <a:pt x="3102432" y="330631"/>
                  <a:pt x="3100650" y="331063"/>
                  <a:pt x="3099035" y="331915"/>
                </a:cubicBezTo>
                <a:cubicBezTo>
                  <a:pt x="3097448" y="332758"/>
                  <a:pt x="3095831" y="333540"/>
                  <a:pt x="3094188" y="334257"/>
                </a:cubicBezTo>
                <a:cubicBezTo>
                  <a:pt x="3091283" y="335527"/>
                  <a:pt x="3089065" y="337983"/>
                  <a:pt x="3088089" y="340995"/>
                </a:cubicBezTo>
                <a:cubicBezTo>
                  <a:pt x="3087116" y="344009"/>
                  <a:pt x="3087482" y="347301"/>
                  <a:pt x="3089093" y="350028"/>
                </a:cubicBezTo>
                <a:lnTo>
                  <a:pt x="3089093" y="350026"/>
                </a:lnTo>
                <a:cubicBezTo>
                  <a:pt x="3090658" y="352684"/>
                  <a:pt x="3092088" y="355431"/>
                  <a:pt x="3093340" y="358213"/>
                </a:cubicBezTo>
                <a:cubicBezTo>
                  <a:pt x="3094568" y="360940"/>
                  <a:pt x="3096855" y="363061"/>
                  <a:pt x="3099669" y="364079"/>
                </a:cubicBezTo>
                <a:cubicBezTo>
                  <a:pt x="3100890" y="364519"/>
                  <a:pt x="3102163" y="364735"/>
                  <a:pt x="3103432" y="364735"/>
                </a:cubicBezTo>
                <a:cubicBezTo>
                  <a:pt x="3105099" y="364735"/>
                  <a:pt x="3106759" y="364358"/>
                  <a:pt x="3108290" y="363613"/>
                </a:cubicBezTo>
                <a:cubicBezTo>
                  <a:pt x="3109692" y="362929"/>
                  <a:pt x="3111115" y="362288"/>
                  <a:pt x="3112552" y="361688"/>
                </a:cubicBezTo>
                <a:cubicBezTo>
                  <a:pt x="3115369" y="360516"/>
                  <a:pt x="3117577" y="358236"/>
                  <a:pt x="3118655" y="355383"/>
                </a:cubicBezTo>
                <a:cubicBezTo>
                  <a:pt x="3119736" y="352531"/>
                  <a:pt x="3119589" y="349357"/>
                  <a:pt x="3118250" y="346616"/>
                </a:cubicBezTo>
                <a:cubicBezTo>
                  <a:pt x="3116904" y="343861"/>
                  <a:pt x="3115698" y="340966"/>
                  <a:pt x="3114659" y="338024"/>
                </a:cubicBezTo>
                <a:cubicBezTo>
                  <a:pt x="3113588" y="334983"/>
                  <a:pt x="3111248" y="332564"/>
                  <a:pt x="3108249" y="331391"/>
                </a:cubicBezTo>
                <a:cubicBezTo>
                  <a:pt x="3106948" y="330882"/>
                  <a:pt x="3105581" y="330631"/>
                  <a:pt x="3104217" y="330631"/>
                </a:cubicBezTo>
                <a:close/>
                <a:moveTo>
                  <a:pt x="2471817" y="321174"/>
                </a:moveTo>
                <a:cubicBezTo>
                  <a:pt x="2474126" y="321174"/>
                  <a:pt x="2476407" y="321787"/>
                  <a:pt x="2478415" y="322945"/>
                </a:cubicBezTo>
                <a:cubicBezTo>
                  <a:pt x="2484727" y="326592"/>
                  <a:pt x="2486899" y="334690"/>
                  <a:pt x="2483255" y="341001"/>
                </a:cubicBezTo>
                <a:cubicBezTo>
                  <a:pt x="2480897" y="345088"/>
                  <a:pt x="2476507" y="347626"/>
                  <a:pt x="2471792" y="347626"/>
                </a:cubicBezTo>
                <a:cubicBezTo>
                  <a:pt x="2469488" y="347626"/>
                  <a:pt x="2467206" y="347013"/>
                  <a:pt x="2465191" y="345849"/>
                </a:cubicBezTo>
                <a:cubicBezTo>
                  <a:pt x="2462129" y="344086"/>
                  <a:pt x="2459943" y="341232"/>
                  <a:pt x="2459029" y="337822"/>
                </a:cubicBezTo>
                <a:cubicBezTo>
                  <a:pt x="2458116" y="334411"/>
                  <a:pt x="2458586" y="330846"/>
                  <a:pt x="2460351" y="327793"/>
                </a:cubicBezTo>
                <a:cubicBezTo>
                  <a:pt x="2462705" y="323706"/>
                  <a:pt x="2467099" y="321174"/>
                  <a:pt x="2471817" y="321174"/>
                </a:cubicBezTo>
                <a:close/>
                <a:moveTo>
                  <a:pt x="3611207" y="273796"/>
                </a:moveTo>
                <a:cubicBezTo>
                  <a:pt x="3619848" y="273796"/>
                  <a:pt x="3628395" y="276097"/>
                  <a:pt x="3635924" y="280442"/>
                </a:cubicBezTo>
                <a:cubicBezTo>
                  <a:pt x="3647382" y="287061"/>
                  <a:pt x="3655577" y="297739"/>
                  <a:pt x="3659002" y="310523"/>
                </a:cubicBezTo>
                <a:cubicBezTo>
                  <a:pt x="3662427" y="323300"/>
                  <a:pt x="3660669" y="336650"/>
                  <a:pt x="3654053" y="348116"/>
                </a:cubicBezTo>
                <a:cubicBezTo>
                  <a:pt x="3645231" y="363389"/>
                  <a:pt x="3628778" y="372882"/>
                  <a:pt x="3611115" y="372882"/>
                </a:cubicBezTo>
                <a:cubicBezTo>
                  <a:pt x="3602467" y="372882"/>
                  <a:pt x="3593916" y="370580"/>
                  <a:pt x="3586391" y="366234"/>
                </a:cubicBezTo>
                <a:cubicBezTo>
                  <a:pt x="3574932" y="359615"/>
                  <a:pt x="3566734" y="348937"/>
                  <a:pt x="3563309" y="336161"/>
                </a:cubicBezTo>
                <a:cubicBezTo>
                  <a:pt x="3559888" y="323384"/>
                  <a:pt x="3561646" y="310034"/>
                  <a:pt x="3568261" y="298576"/>
                </a:cubicBezTo>
                <a:cubicBezTo>
                  <a:pt x="3577088" y="283288"/>
                  <a:pt x="3593541" y="273796"/>
                  <a:pt x="3611207" y="273796"/>
                </a:cubicBezTo>
                <a:close/>
                <a:moveTo>
                  <a:pt x="2768091" y="251100"/>
                </a:moveTo>
                <a:cubicBezTo>
                  <a:pt x="2776684" y="251100"/>
                  <a:pt x="2785172" y="253380"/>
                  <a:pt x="2792645" y="257698"/>
                </a:cubicBezTo>
                <a:cubicBezTo>
                  <a:pt x="2816135" y="271264"/>
                  <a:pt x="2824211" y="301413"/>
                  <a:pt x="2810649" y="324904"/>
                </a:cubicBezTo>
                <a:cubicBezTo>
                  <a:pt x="2801889" y="340079"/>
                  <a:pt x="2785548" y="349510"/>
                  <a:pt x="2768004" y="349510"/>
                </a:cubicBezTo>
                <a:cubicBezTo>
                  <a:pt x="2759422" y="349510"/>
                  <a:pt x="2750927" y="347229"/>
                  <a:pt x="2743443" y="342912"/>
                </a:cubicBezTo>
                <a:cubicBezTo>
                  <a:pt x="2719957" y="329345"/>
                  <a:pt x="2711877" y="299196"/>
                  <a:pt x="2725439" y="275706"/>
                </a:cubicBezTo>
                <a:cubicBezTo>
                  <a:pt x="2734202" y="260530"/>
                  <a:pt x="2750547" y="251100"/>
                  <a:pt x="2768091" y="251100"/>
                </a:cubicBezTo>
                <a:close/>
                <a:moveTo>
                  <a:pt x="2642746" y="237766"/>
                </a:moveTo>
                <a:cubicBezTo>
                  <a:pt x="2645693" y="237766"/>
                  <a:pt x="2648612" y="238553"/>
                  <a:pt x="2651189" y="240040"/>
                </a:cubicBezTo>
                <a:cubicBezTo>
                  <a:pt x="2655105" y="242299"/>
                  <a:pt x="2657901" y="245947"/>
                  <a:pt x="2659073" y="250312"/>
                </a:cubicBezTo>
                <a:cubicBezTo>
                  <a:pt x="2660245" y="254680"/>
                  <a:pt x="2659645" y="259240"/>
                  <a:pt x="2657386" y="263154"/>
                </a:cubicBezTo>
                <a:cubicBezTo>
                  <a:pt x="2654372" y="268376"/>
                  <a:pt x="2648751" y="271620"/>
                  <a:pt x="2642718" y="271620"/>
                </a:cubicBezTo>
                <a:cubicBezTo>
                  <a:pt x="2639762" y="271620"/>
                  <a:pt x="2636839" y="270832"/>
                  <a:pt x="2634273" y="269345"/>
                </a:cubicBezTo>
                <a:cubicBezTo>
                  <a:pt x="2630353" y="267087"/>
                  <a:pt x="2627556" y="263438"/>
                  <a:pt x="2626384" y="259073"/>
                </a:cubicBezTo>
                <a:cubicBezTo>
                  <a:pt x="2625216" y="254705"/>
                  <a:pt x="2625816" y="250144"/>
                  <a:pt x="2628076" y="246233"/>
                </a:cubicBezTo>
                <a:cubicBezTo>
                  <a:pt x="2631092" y="241009"/>
                  <a:pt x="2636714" y="237766"/>
                  <a:pt x="2642746" y="237766"/>
                </a:cubicBezTo>
                <a:close/>
                <a:moveTo>
                  <a:pt x="3288261" y="224709"/>
                </a:moveTo>
                <a:cubicBezTo>
                  <a:pt x="3285227" y="224709"/>
                  <a:pt x="3282263" y="225949"/>
                  <a:pt x="3280128" y="228258"/>
                </a:cubicBezTo>
                <a:cubicBezTo>
                  <a:pt x="3273520" y="235407"/>
                  <a:pt x="3265178" y="240910"/>
                  <a:pt x="3256004" y="244174"/>
                </a:cubicBezTo>
                <a:cubicBezTo>
                  <a:pt x="3252618" y="245374"/>
                  <a:pt x="3250027" y="248149"/>
                  <a:pt x="3249054" y="251617"/>
                </a:cubicBezTo>
                <a:cubicBezTo>
                  <a:pt x="3248085" y="255075"/>
                  <a:pt x="3248856" y="258794"/>
                  <a:pt x="3251125" y="261582"/>
                </a:cubicBezTo>
                <a:lnTo>
                  <a:pt x="3251126" y="261584"/>
                </a:lnTo>
                <a:cubicBezTo>
                  <a:pt x="3256053" y="267652"/>
                  <a:pt x="3260057" y="274403"/>
                  <a:pt x="3263024" y="281656"/>
                </a:cubicBezTo>
                <a:cubicBezTo>
                  <a:pt x="3264200" y="284529"/>
                  <a:pt x="3266529" y="286774"/>
                  <a:pt x="3269441" y="287848"/>
                </a:cubicBezTo>
                <a:cubicBezTo>
                  <a:pt x="3270678" y="288310"/>
                  <a:pt x="3271976" y="288533"/>
                  <a:pt x="3273269" y="288533"/>
                </a:cubicBezTo>
                <a:cubicBezTo>
                  <a:pt x="3275016" y="288533"/>
                  <a:pt x="3276760" y="288120"/>
                  <a:pt x="3278346" y="287298"/>
                </a:cubicBezTo>
                <a:cubicBezTo>
                  <a:pt x="3285248" y="283741"/>
                  <a:pt x="3292619" y="281202"/>
                  <a:pt x="3300250" y="279772"/>
                </a:cubicBezTo>
                <a:cubicBezTo>
                  <a:pt x="3303796" y="279102"/>
                  <a:pt x="3306795" y="276751"/>
                  <a:pt x="3308288" y="273467"/>
                </a:cubicBezTo>
                <a:cubicBezTo>
                  <a:pt x="3309777" y="270182"/>
                  <a:pt x="3309575" y="266374"/>
                  <a:pt x="3307740" y="263264"/>
                </a:cubicBezTo>
                <a:cubicBezTo>
                  <a:pt x="3302732" y="254782"/>
                  <a:pt x="3299821" y="245081"/>
                  <a:pt x="3299311" y="235205"/>
                </a:cubicBezTo>
                <a:cubicBezTo>
                  <a:pt x="3299085" y="230763"/>
                  <a:pt x="3296211" y="226885"/>
                  <a:pt x="3292027" y="225372"/>
                </a:cubicBezTo>
                <a:cubicBezTo>
                  <a:pt x="3290795" y="224926"/>
                  <a:pt x="3289523" y="224709"/>
                  <a:pt x="3288261" y="224709"/>
                </a:cubicBezTo>
                <a:close/>
                <a:moveTo>
                  <a:pt x="3485893" y="222134"/>
                </a:moveTo>
                <a:cubicBezTo>
                  <a:pt x="3495591" y="222134"/>
                  <a:pt x="3505185" y="224716"/>
                  <a:pt x="3513638" y="229590"/>
                </a:cubicBezTo>
                <a:cubicBezTo>
                  <a:pt x="3526492" y="237011"/>
                  <a:pt x="3535691" y="249001"/>
                  <a:pt x="3539534" y="263346"/>
                </a:cubicBezTo>
                <a:cubicBezTo>
                  <a:pt x="3543377" y="277687"/>
                  <a:pt x="3541403" y="292668"/>
                  <a:pt x="3533979" y="305522"/>
                </a:cubicBezTo>
                <a:cubicBezTo>
                  <a:pt x="3524079" y="322671"/>
                  <a:pt x="3505617" y="333322"/>
                  <a:pt x="3485796" y="333322"/>
                </a:cubicBezTo>
                <a:cubicBezTo>
                  <a:pt x="3476091" y="333322"/>
                  <a:pt x="3466497" y="330741"/>
                  <a:pt x="3458055" y="325867"/>
                </a:cubicBezTo>
                <a:lnTo>
                  <a:pt x="3458055" y="325866"/>
                </a:lnTo>
                <a:cubicBezTo>
                  <a:pt x="3445218" y="318453"/>
                  <a:pt x="3436033" y="306470"/>
                  <a:pt x="3432183" y="292103"/>
                </a:cubicBezTo>
                <a:cubicBezTo>
                  <a:pt x="3428336" y="277742"/>
                  <a:pt x="3430296" y="262769"/>
                  <a:pt x="3437703" y="249928"/>
                </a:cubicBezTo>
                <a:cubicBezTo>
                  <a:pt x="3447604" y="232784"/>
                  <a:pt x="3466072" y="222134"/>
                  <a:pt x="3485893" y="222134"/>
                </a:cubicBezTo>
                <a:close/>
                <a:moveTo>
                  <a:pt x="3656784" y="183454"/>
                </a:moveTo>
                <a:cubicBezTo>
                  <a:pt x="3659330" y="183454"/>
                  <a:pt x="3661840" y="184130"/>
                  <a:pt x="3664048" y="185408"/>
                </a:cubicBezTo>
                <a:cubicBezTo>
                  <a:pt x="3667420" y="187353"/>
                  <a:pt x="3669833" y="190498"/>
                  <a:pt x="3670841" y="194258"/>
                </a:cubicBezTo>
                <a:cubicBezTo>
                  <a:pt x="3671845" y="198011"/>
                  <a:pt x="3671329" y="201936"/>
                  <a:pt x="3669380" y="205312"/>
                </a:cubicBezTo>
                <a:cubicBezTo>
                  <a:pt x="3666789" y="209811"/>
                  <a:pt x="3661951" y="212602"/>
                  <a:pt x="3656756" y="212602"/>
                </a:cubicBezTo>
                <a:cubicBezTo>
                  <a:pt x="3654218" y="212602"/>
                  <a:pt x="3651699" y="211924"/>
                  <a:pt x="3649478" y="210642"/>
                </a:cubicBezTo>
                <a:lnTo>
                  <a:pt x="3649478" y="210641"/>
                </a:lnTo>
                <a:cubicBezTo>
                  <a:pt x="3642531" y="206623"/>
                  <a:pt x="3640136" y="197704"/>
                  <a:pt x="3644150" y="190742"/>
                </a:cubicBezTo>
                <a:cubicBezTo>
                  <a:pt x="3646744" y="186252"/>
                  <a:pt x="3651588" y="183454"/>
                  <a:pt x="3656784" y="183454"/>
                </a:cubicBezTo>
                <a:close/>
                <a:moveTo>
                  <a:pt x="2939017" y="169039"/>
                </a:moveTo>
                <a:cubicBezTo>
                  <a:pt x="2948007" y="169039"/>
                  <a:pt x="2956903" y="171432"/>
                  <a:pt x="2964749" y="175957"/>
                </a:cubicBezTo>
                <a:cubicBezTo>
                  <a:pt x="2989358" y="190172"/>
                  <a:pt x="2997825" y="221760"/>
                  <a:pt x="2983614" y="246372"/>
                </a:cubicBezTo>
                <a:cubicBezTo>
                  <a:pt x="2974433" y="262281"/>
                  <a:pt x="2957311" y="272164"/>
                  <a:pt x="2938930" y="272164"/>
                </a:cubicBezTo>
                <a:cubicBezTo>
                  <a:pt x="2929936" y="272164"/>
                  <a:pt x="2921036" y="269771"/>
                  <a:pt x="2913194" y="265244"/>
                </a:cubicBezTo>
                <a:cubicBezTo>
                  <a:pt x="2901271" y="258361"/>
                  <a:pt x="2892741" y="247244"/>
                  <a:pt x="2889177" y="233943"/>
                </a:cubicBezTo>
                <a:cubicBezTo>
                  <a:pt x="2885617" y="220642"/>
                  <a:pt x="2887444" y="206743"/>
                  <a:pt x="2894328" y="194823"/>
                </a:cubicBezTo>
                <a:cubicBezTo>
                  <a:pt x="2903510" y="178922"/>
                  <a:pt x="2920636" y="169039"/>
                  <a:pt x="2939017" y="169039"/>
                </a:cubicBezTo>
                <a:close/>
                <a:moveTo>
                  <a:pt x="2813676" y="154366"/>
                </a:moveTo>
                <a:cubicBezTo>
                  <a:pt x="2817271" y="154366"/>
                  <a:pt x="2820832" y="155328"/>
                  <a:pt x="2823967" y="157134"/>
                </a:cubicBezTo>
                <a:cubicBezTo>
                  <a:pt x="2828737" y="159889"/>
                  <a:pt x="2832148" y="164332"/>
                  <a:pt x="2833574" y="169652"/>
                </a:cubicBezTo>
                <a:cubicBezTo>
                  <a:pt x="2835000" y="174974"/>
                  <a:pt x="2834267" y="180532"/>
                  <a:pt x="2831513" y="185297"/>
                </a:cubicBezTo>
                <a:cubicBezTo>
                  <a:pt x="2827838" y="191665"/>
                  <a:pt x="2820989" y="195619"/>
                  <a:pt x="2813637" y="195619"/>
                </a:cubicBezTo>
                <a:cubicBezTo>
                  <a:pt x="2810042" y="195619"/>
                  <a:pt x="2806481" y="194662"/>
                  <a:pt x="2803340" y="192850"/>
                </a:cubicBezTo>
                <a:cubicBezTo>
                  <a:pt x="2793506" y="187166"/>
                  <a:pt x="2790117" y="174528"/>
                  <a:pt x="2795797" y="164681"/>
                </a:cubicBezTo>
                <a:cubicBezTo>
                  <a:pt x="2799472" y="158320"/>
                  <a:pt x="2806321" y="154366"/>
                  <a:pt x="2813676" y="154366"/>
                </a:cubicBezTo>
                <a:close/>
                <a:moveTo>
                  <a:pt x="3531475" y="133805"/>
                </a:moveTo>
                <a:cubicBezTo>
                  <a:pt x="3534717" y="133805"/>
                  <a:pt x="3537929" y="134670"/>
                  <a:pt x="3540757" y="136302"/>
                </a:cubicBezTo>
                <a:cubicBezTo>
                  <a:pt x="3549633" y="141427"/>
                  <a:pt x="3552691" y="152830"/>
                  <a:pt x="3547564" y="161710"/>
                </a:cubicBezTo>
                <a:cubicBezTo>
                  <a:pt x="3544251" y="167456"/>
                  <a:pt x="3538072" y="171019"/>
                  <a:pt x="3531439" y="171019"/>
                </a:cubicBezTo>
                <a:cubicBezTo>
                  <a:pt x="3528189" y="171019"/>
                  <a:pt x="3524977" y="170155"/>
                  <a:pt x="3522153" y="168524"/>
                </a:cubicBezTo>
                <a:cubicBezTo>
                  <a:pt x="3517846" y="166040"/>
                  <a:pt x="3514770" y="162031"/>
                  <a:pt x="3513484" y="157225"/>
                </a:cubicBezTo>
                <a:cubicBezTo>
                  <a:pt x="3512201" y="152427"/>
                  <a:pt x="3512859" y="147411"/>
                  <a:pt x="3515342" y="143108"/>
                </a:cubicBezTo>
                <a:cubicBezTo>
                  <a:pt x="3518659" y="137376"/>
                  <a:pt x="3524838" y="133805"/>
                  <a:pt x="3531475" y="133805"/>
                </a:cubicBezTo>
                <a:close/>
                <a:moveTo>
                  <a:pt x="3235268" y="125197"/>
                </a:moveTo>
                <a:cubicBezTo>
                  <a:pt x="3245966" y="125197"/>
                  <a:pt x="3256547" y="128043"/>
                  <a:pt x="3265861" y="133421"/>
                </a:cubicBezTo>
                <a:cubicBezTo>
                  <a:pt x="3283921" y="143848"/>
                  <a:pt x="3295346" y="162559"/>
                  <a:pt x="3296420" y="183483"/>
                </a:cubicBezTo>
                <a:cubicBezTo>
                  <a:pt x="3296646" y="187927"/>
                  <a:pt x="3299509" y="191803"/>
                  <a:pt x="3303691" y="193324"/>
                </a:cubicBezTo>
                <a:cubicBezTo>
                  <a:pt x="3304926" y="193771"/>
                  <a:pt x="3306205" y="193986"/>
                  <a:pt x="3307471" y="193986"/>
                </a:cubicBezTo>
                <a:cubicBezTo>
                  <a:pt x="3310494" y="193986"/>
                  <a:pt x="3313448" y="192751"/>
                  <a:pt x="3315582" y="190458"/>
                </a:cubicBezTo>
                <a:cubicBezTo>
                  <a:pt x="3327191" y="177974"/>
                  <a:pt x="3343591" y="170811"/>
                  <a:pt x="3360585" y="170811"/>
                </a:cubicBezTo>
                <a:cubicBezTo>
                  <a:pt x="3371280" y="170811"/>
                  <a:pt x="3381860" y="173656"/>
                  <a:pt x="3391178" y="179033"/>
                </a:cubicBezTo>
                <a:cubicBezTo>
                  <a:pt x="3420446" y="195933"/>
                  <a:pt x="3430510" y="233498"/>
                  <a:pt x="3413615" y="262776"/>
                </a:cubicBezTo>
                <a:cubicBezTo>
                  <a:pt x="3406382" y="275295"/>
                  <a:pt x="3394788" y="284900"/>
                  <a:pt x="3380964" y="289815"/>
                </a:cubicBezTo>
                <a:cubicBezTo>
                  <a:pt x="3377571" y="291023"/>
                  <a:pt x="3374976" y="293805"/>
                  <a:pt x="3374011" y="297279"/>
                </a:cubicBezTo>
                <a:cubicBezTo>
                  <a:pt x="3373044" y="300745"/>
                  <a:pt x="3373829" y="304469"/>
                  <a:pt x="3376110" y="307259"/>
                </a:cubicBezTo>
                <a:cubicBezTo>
                  <a:pt x="3381525" y="313863"/>
                  <a:pt x="3385808" y="321298"/>
                  <a:pt x="3388845" y="329354"/>
                </a:cubicBezTo>
                <a:cubicBezTo>
                  <a:pt x="3389964" y="332325"/>
                  <a:pt x="3392308" y="334675"/>
                  <a:pt x="3395279" y="335799"/>
                </a:cubicBezTo>
                <a:cubicBezTo>
                  <a:pt x="3396545" y="336279"/>
                  <a:pt x="3397877" y="336517"/>
                  <a:pt x="3399202" y="336517"/>
                </a:cubicBezTo>
                <a:cubicBezTo>
                  <a:pt x="3400984" y="336517"/>
                  <a:pt x="3402759" y="336092"/>
                  <a:pt x="3404366" y="335240"/>
                </a:cubicBezTo>
                <a:cubicBezTo>
                  <a:pt x="3415466" y="329382"/>
                  <a:pt x="3427919" y="326286"/>
                  <a:pt x="3440379" y="326286"/>
                </a:cubicBezTo>
                <a:cubicBezTo>
                  <a:pt x="3453749" y="326286"/>
                  <a:pt x="3466969" y="329842"/>
                  <a:pt x="3478613" y="336566"/>
                </a:cubicBezTo>
                <a:cubicBezTo>
                  <a:pt x="3494780" y="345898"/>
                  <a:pt x="3506936" y="360712"/>
                  <a:pt x="3512844" y="378274"/>
                </a:cubicBezTo>
                <a:cubicBezTo>
                  <a:pt x="3513900" y="381412"/>
                  <a:pt x="3516307" y="383916"/>
                  <a:pt x="3519400" y="385094"/>
                </a:cubicBezTo>
                <a:cubicBezTo>
                  <a:pt x="3520672" y="385576"/>
                  <a:pt x="3522008" y="385813"/>
                  <a:pt x="3523337" y="385813"/>
                </a:cubicBezTo>
                <a:cubicBezTo>
                  <a:pt x="3525241" y="385813"/>
                  <a:pt x="3527138" y="385325"/>
                  <a:pt x="3528833" y="384356"/>
                </a:cubicBezTo>
                <a:cubicBezTo>
                  <a:pt x="3540009" y="377966"/>
                  <a:pt x="3552748" y="374584"/>
                  <a:pt x="3565675" y="374584"/>
                </a:cubicBezTo>
                <a:cubicBezTo>
                  <a:pt x="3578571" y="374584"/>
                  <a:pt x="3591334" y="378016"/>
                  <a:pt x="3602587" y="384508"/>
                </a:cubicBezTo>
                <a:cubicBezTo>
                  <a:pt x="3619312" y="394166"/>
                  <a:pt x="3631426" y="409657"/>
                  <a:pt x="3636692" y="428139"/>
                </a:cubicBezTo>
                <a:cubicBezTo>
                  <a:pt x="3637648" y="431488"/>
                  <a:pt x="3640124" y="434193"/>
                  <a:pt x="3643377" y="435442"/>
                </a:cubicBezTo>
                <a:cubicBezTo>
                  <a:pt x="3644657" y="435930"/>
                  <a:pt x="3646000" y="436175"/>
                  <a:pt x="3647339" y="436175"/>
                </a:cubicBezTo>
                <a:cubicBezTo>
                  <a:pt x="3649396" y="436175"/>
                  <a:pt x="3651439" y="435601"/>
                  <a:pt x="3653228" y="434480"/>
                </a:cubicBezTo>
                <a:cubicBezTo>
                  <a:pt x="3664597" y="427337"/>
                  <a:pt x="3677660" y="423558"/>
                  <a:pt x="3691002" y="423558"/>
                </a:cubicBezTo>
                <a:lnTo>
                  <a:pt x="3716753" y="430483"/>
                </a:lnTo>
                <a:lnTo>
                  <a:pt x="3716753" y="559668"/>
                </a:lnTo>
                <a:lnTo>
                  <a:pt x="3714762" y="560778"/>
                </a:lnTo>
                <a:cubicBezTo>
                  <a:pt x="3711554" y="561915"/>
                  <a:pt x="3709050" y="564469"/>
                  <a:pt x="3707965" y="567690"/>
                </a:cubicBezTo>
                <a:cubicBezTo>
                  <a:pt x="3706883" y="570919"/>
                  <a:pt x="3707344" y="574463"/>
                  <a:pt x="3709217" y="577302"/>
                </a:cubicBezTo>
                <a:lnTo>
                  <a:pt x="3709218" y="577302"/>
                </a:lnTo>
                <a:lnTo>
                  <a:pt x="3716753" y="592441"/>
                </a:lnTo>
                <a:lnTo>
                  <a:pt x="3716753" y="980679"/>
                </a:lnTo>
                <a:lnTo>
                  <a:pt x="3704122" y="986644"/>
                </a:lnTo>
                <a:cubicBezTo>
                  <a:pt x="3700987" y="987732"/>
                  <a:pt x="3698505" y="990172"/>
                  <a:pt x="3697357" y="993291"/>
                </a:cubicBezTo>
                <a:cubicBezTo>
                  <a:pt x="3696213" y="996409"/>
                  <a:pt x="3696527" y="999876"/>
                  <a:pt x="3698215" y="1002734"/>
                </a:cubicBezTo>
                <a:cubicBezTo>
                  <a:pt x="3700959" y="1007380"/>
                  <a:pt x="3703216" y="1012366"/>
                  <a:pt x="3704927" y="1017541"/>
                </a:cubicBezTo>
                <a:cubicBezTo>
                  <a:pt x="3705981" y="1020728"/>
                  <a:pt x="3708425" y="1023268"/>
                  <a:pt x="3711574" y="1024438"/>
                </a:cubicBezTo>
                <a:cubicBezTo>
                  <a:pt x="3712826" y="1024905"/>
                  <a:pt x="3714134" y="1025136"/>
                  <a:pt x="3715438" y="1025136"/>
                </a:cubicBezTo>
                <a:lnTo>
                  <a:pt x="3716753" y="1024773"/>
                </a:lnTo>
                <a:lnTo>
                  <a:pt x="3716753" y="1393105"/>
                </a:lnTo>
                <a:lnTo>
                  <a:pt x="3714751" y="1392750"/>
                </a:lnTo>
                <a:cubicBezTo>
                  <a:pt x="3712502" y="1392750"/>
                  <a:pt x="3710273" y="1393435"/>
                  <a:pt x="3708383" y="1394767"/>
                </a:cubicBezTo>
                <a:cubicBezTo>
                  <a:pt x="3696481" y="1403135"/>
                  <a:pt x="3682027" y="1407745"/>
                  <a:pt x="3667684" y="1407745"/>
                </a:cubicBezTo>
                <a:cubicBezTo>
                  <a:pt x="3655440" y="1407745"/>
                  <a:pt x="3643319" y="1404489"/>
                  <a:pt x="3632634" y="1398323"/>
                </a:cubicBezTo>
                <a:cubicBezTo>
                  <a:pt x="3616254" y="1388866"/>
                  <a:pt x="3604587" y="1373600"/>
                  <a:pt x="3599781" y="1355339"/>
                </a:cubicBezTo>
                <a:cubicBezTo>
                  <a:pt x="3598857" y="1351831"/>
                  <a:pt x="3596273" y="1349000"/>
                  <a:pt x="3592866" y="1347759"/>
                </a:cubicBezTo>
                <a:cubicBezTo>
                  <a:pt x="3591634" y="1347305"/>
                  <a:pt x="3590351" y="1347088"/>
                  <a:pt x="3589075" y="1347088"/>
                </a:cubicBezTo>
                <a:cubicBezTo>
                  <a:pt x="3586822" y="1347088"/>
                  <a:pt x="3584587" y="1347779"/>
                  <a:pt x="3582696" y="1349111"/>
                </a:cubicBezTo>
                <a:cubicBezTo>
                  <a:pt x="3570924" y="1357410"/>
                  <a:pt x="3556978" y="1361798"/>
                  <a:pt x="3542366" y="1361798"/>
                </a:cubicBezTo>
                <a:cubicBezTo>
                  <a:pt x="3530175" y="1361798"/>
                  <a:pt x="3518113" y="1358555"/>
                  <a:pt x="3507488" y="1352424"/>
                </a:cubicBezTo>
                <a:cubicBezTo>
                  <a:pt x="3490585" y="1342654"/>
                  <a:pt x="3478439" y="1326124"/>
                  <a:pt x="3474178" y="1307069"/>
                </a:cubicBezTo>
                <a:cubicBezTo>
                  <a:pt x="3473361" y="1303422"/>
                  <a:pt x="3470767" y="1300437"/>
                  <a:pt x="3467273" y="1299118"/>
                </a:cubicBezTo>
                <a:cubicBezTo>
                  <a:pt x="3466007" y="1298644"/>
                  <a:pt x="3464689" y="1298415"/>
                  <a:pt x="3463374" y="1298415"/>
                </a:cubicBezTo>
                <a:cubicBezTo>
                  <a:pt x="3461059" y="1298415"/>
                  <a:pt x="3458768" y="1299140"/>
                  <a:pt x="3456842" y="1300542"/>
                </a:cubicBezTo>
                <a:cubicBezTo>
                  <a:pt x="3445244" y="1309023"/>
                  <a:pt x="3431490" y="1313500"/>
                  <a:pt x="3417067" y="1313500"/>
                </a:cubicBezTo>
                <a:cubicBezTo>
                  <a:pt x="3405336" y="1313500"/>
                  <a:pt x="3393738" y="1310383"/>
                  <a:pt x="3383520" y="1304482"/>
                </a:cubicBezTo>
                <a:cubicBezTo>
                  <a:pt x="3366412" y="1294599"/>
                  <a:pt x="3354545" y="1277736"/>
                  <a:pt x="3350970" y="1258221"/>
                </a:cubicBezTo>
                <a:cubicBezTo>
                  <a:pt x="3350270" y="1254385"/>
                  <a:pt x="3347594" y="1251198"/>
                  <a:pt x="3343936" y="1249839"/>
                </a:cubicBezTo>
                <a:cubicBezTo>
                  <a:pt x="3342684" y="1249371"/>
                  <a:pt x="3341380" y="1249147"/>
                  <a:pt x="3340083" y="1249147"/>
                </a:cubicBezTo>
                <a:cubicBezTo>
                  <a:pt x="3337593" y="1249147"/>
                  <a:pt x="3335134" y="1249985"/>
                  <a:pt x="3333136" y="1251596"/>
                </a:cubicBezTo>
                <a:cubicBezTo>
                  <a:pt x="3321432" y="1261032"/>
                  <a:pt x="3306758" y="1266228"/>
                  <a:pt x="3291819" y="1266228"/>
                </a:cubicBezTo>
                <a:cubicBezTo>
                  <a:pt x="3280363" y="1266228"/>
                  <a:pt x="3269034" y="1263180"/>
                  <a:pt x="3259046" y="1257412"/>
                </a:cubicBezTo>
                <a:cubicBezTo>
                  <a:pt x="3240835" y="1246894"/>
                  <a:pt x="3228693" y="1228079"/>
                  <a:pt x="3226562" y="1207056"/>
                </a:cubicBezTo>
                <a:cubicBezTo>
                  <a:pt x="3226140" y="1202887"/>
                  <a:pt x="3223403" y="1199315"/>
                  <a:pt x="3219487" y="1197829"/>
                </a:cubicBezTo>
                <a:cubicBezTo>
                  <a:pt x="3218207" y="1197341"/>
                  <a:pt x="3216875" y="1197104"/>
                  <a:pt x="3215553" y="1197104"/>
                </a:cubicBezTo>
                <a:cubicBezTo>
                  <a:pt x="3212827" y="1197104"/>
                  <a:pt x="3210145" y="1198109"/>
                  <a:pt x="3208067" y="1200020"/>
                </a:cubicBezTo>
                <a:cubicBezTo>
                  <a:pt x="3196663" y="1210480"/>
                  <a:pt x="3181906" y="1216242"/>
                  <a:pt x="3166510" y="1216242"/>
                </a:cubicBezTo>
                <a:cubicBezTo>
                  <a:pt x="3155814" y="1216242"/>
                  <a:pt x="3145234" y="1213397"/>
                  <a:pt x="3135916" y="1208019"/>
                </a:cubicBezTo>
                <a:cubicBezTo>
                  <a:pt x="3121737" y="1199837"/>
                  <a:pt x="3111593" y="1186614"/>
                  <a:pt x="3107352" y="1170796"/>
                </a:cubicBezTo>
                <a:cubicBezTo>
                  <a:pt x="3105856" y="1165210"/>
                  <a:pt x="3105148" y="1159483"/>
                  <a:pt x="3105246" y="1153778"/>
                </a:cubicBezTo>
                <a:cubicBezTo>
                  <a:pt x="3105326" y="1149092"/>
                  <a:pt x="3102446" y="1144866"/>
                  <a:pt x="3098052" y="1143219"/>
                </a:cubicBezTo>
                <a:cubicBezTo>
                  <a:pt x="3096790" y="1142745"/>
                  <a:pt x="3095478" y="1142521"/>
                  <a:pt x="3094181" y="1142521"/>
                </a:cubicBezTo>
                <a:cubicBezTo>
                  <a:pt x="3090970" y="1142521"/>
                  <a:pt x="3087842" y="1143917"/>
                  <a:pt x="3085697" y="1146476"/>
                </a:cubicBezTo>
                <a:cubicBezTo>
                  <a:pt x="3074614" y="1159686"/>
                  <a:pt x="3058392" y="1167266"/>
                  <a:pt x="3041193" y="1167266"/>
                </a:cubicBezTo>
                <a:cubicBezTo>
                  <a:pt x="3031077" y="1167266"/>
                  <a:pt x="3021083" y="1164581"/>
                  <a:pt x="3012281" y="1159498"/>
                </a:cubicBezTo>
                <a:cubicBezTo>
                  <a:pt x="2998880" y="1151762"/>
                  <a:pt x="2989293" y="1139264"/>
                  <a:pt x="2985286" y="1124310"/>
                </a:cubicBezTo>
                <a:cubicBezTo>
                  <a:pt x="2981283" y="1109364"/>
                  <a:pt x="2983337" y="1093749"/>
                  <a:pt x="2991075" y="1080350"/>
                </a:cubicBezTo>
                <a:cubicBezTo>
                  <a:pt x="2998422" y="1067622"/>
                  <a:pt x="3010272" y="1058241"/>
                  <a:pt x="3024437" y="1053939"/>
                </a:cubicBezTo>
                <a:cubicBezTo>
                  <a:pt x="3028060" y="1052829"/>
                  <a:pt x="3030868" y="1049956"/>
                  <a:pt x="3031883" y="1046308"/>
                </a:cubicBezTo>
                <a:cubicBezTo>
                  <a:pt x="3032894" y="1042655"/>
                  <a:pt x="3031973" y="1038741"/>
                  <a:pt x="3029434" y="1035930"/>
                </a:cubicBezTo>
                <a:cubicBezTo>
                  <a:pt x="3023119" y="1028929"/>
                  <a:pt x="3018185" y="1020915"/>
                  <a:pt x="3014760" y="1012099"/>
                </a:cubicBezTo>
                <a:cubicBezTo>
                  <a:pt x="3013606" y="1009128"/>
                  <a:pt x="3011221" y="1006791"/>
                  <a:pt x="3008218" y="1005703"/>
                </a:cubicBezTo>
                <a:cubicBezTo>
                  <a:pt x="3006994" y="1005257"/>
                  <a:pt x="3005714" y="1005040"/>
                  <a:pt x="3004441" y="1005040"/>
                </a:cubicBezTo>
                <a:cubicBezTo>
                  <a:pt x="3002593" y="1005040"/>
                  <a:pt x="3000752" y="1005501"/>
                  <a:pt x="2999096" y="1006414"/>
                </a:cubicBezTo>
                <a:cubicBezTo>
                  <a:pt x="2987550" y="1012782"/>
                  <a:pt x="2974501" y="1016152"/>
                  <a:pt x="2961368" y="1016152"/>
                </a:cubicBezTo>
                <a:cubicBezTo>
                  <a:pt x="2947834" y="1016152"/>
                  <a:pt x="2934447" y="1012552"/>
                  <a:pt x="2922660" y="1005745"/>
                </a:cubicBezTo>
                <a:cubicBezTo>
                  <a:pt x="2907020" y="996715"/>
                  <a:pt x="2894954" y="982444"/>
                  <a:pt x="2888684" y="965559"/>
                </a:cubicBezTo>
                <a:cubicBezTo>
                  <a:pt x="2887565" y="962545"/>
                  <a:pt x="2885186" y="960168"/>
                  <a:pt x="2882170" y="959044"/>
                </a:cubicBezTo>
                <a:cubicBezTo>
                  <a:pt x="2880921" y="958577"/>
                  <a:pt x="2879610" y="958346"/>
                  <a:pt x="2878306" y="958346"/>
                </a:cubicBezTo>
                <a:cubicBezTo>
                  <a:pt x="2876465" y="958346"/>
                  <a:pt x="2874631" y="958807"/>
                  <a:pt x="2872981" y="959713"/>
                </a:cubicBezTo>
                <a:cubicBezTo>
                  <a:pt x="2861672" y="965915"/>
                  <a:pt x="2848898" y="969198"/>
                  <a:pt x="2836048" y="969198"/>
                </a:cubicBezTo>
                <a:cubicBezTo>
                  <a:pt x="2822762" y="969198"/>
                  <a:pt x="2809612" y="965662"/>
                  <a:pt x="2798017" y="958975"/>
                </a:cubicBezTo>
                <a:cubicBezTo>
                  <a:pt x="2781881" y="949656"/>
                  <a:pt x="2769718" y="934668"/>
                  <a:pt x="2763776" y="916779"/>
                </a:cubicBezTo>
                <a:cubicBezTo>
                  <a:pt x="2762723" y="913612"/>
                  <a:pt x="2760307" y="911095"/>
                  <a:pt x="2757192" y="909917"/>
                </a:cubicBezTo>
                <a:cubicBezTo>
                  <a:pt x="2755923" y="909436"/>
                  <a:pt x="2754594" y="909199"/>
                  <a:pt x="2753269" y="909199"/>
                </a:cubicBezTo>
                <a:cubicBezTo>
                  <a:pt x="2751341" y="909199"/>
                  <a:pt x="2749422" y="909700"/>
                  <a:pt x="2747714" y="910690"/>
                </a:cubicBezTo>
                <a:cubicBezTo>
                  <a:pt x="2736562" y="917162"/>
                  <a:pt x="2723805" y="920580"/>
                  <a:pt x="2710829" y="920580"/>
                </a:cubicBezTo>
                <a:cubicBezTo>
                  <a:pt x="2698024" y="920580"/>
                  <a:pt x="2685366" y="917178"/>
                  <a:pt x="2674217" y="910741"/>
                </a:cubicBezTo>
                <a:cubicBezTo>
                  <a:pt x="2657471" y="901073"/>
                  <a:pt x="2645423" y="885570"/>
                  <a:pt x="2640297" y="867095"/>
                </a:cubicBezTo>
                <a:cubicBezTo>
                  <a:pt x="2639355" y="863704"/>
                  <a:pt x="2636861" y="860963"/>
                  <a:pt x="2633577" y="859708"/>
                </a:cubicBezTo>
                <a:cubicBezTo>
                  <a:pt x="2632301" y="859219"/>
                  <a:pt x="2630962" y="858982"/>
                  <a:pt x="2629630" y="858982"/>
                </a:cubicBezTo>
                <a:cubicBezTo>
                  <a:pt x="2627537" y="858982"/>
                  <a:pt x="2625459" y="859575"/>
                  <a:pt x="2623649" y="860733"/>
                </a:cubicBezTo>
                <a:cubicBezTo>
                  <a:pt x="2612232" y="868064"/>
                  <a:pt x="2599040" y="871940"/>
                  <a:pt x="2585495" y="871940"/>
                </a:cubicBezTo>
                <a:cubicBezTo>
                  <a:pt x="2573231" y="871940"/>
                  <a:pt x="2561099" y="868677"/>
                  <a:pt x="2550410" y="862511"/>
                </a:cubicBezTo>
                <a:cubicBezTo>
                  <a:pt x="2532898" y="852405"/>
                  <a:pt x="2520584" y="835123"/>
                  <a:pt x="2516629" y="815092"/>
                </a:cubicBezTo>
                <a:cubicBezTo>
                  <a:pt x="2515894" y="811376"/>
                  <a:pt x="2513306" y="808286"/>
                  <a:pt x="2509767" y="806919"/>
                </a:cubicBezTo>
                <a:cubicBezTo>
                  <a:pt x="2508473" y="806416"/>
                  <a:pt x="2507116" y="806173"/>
                  <a:pt x="2505770" y="806173"/>
                </a:cubicBezTo>
                <a:cubicBezTo>
                  <a:pt x="2503434" y="806173"/>
                  <a:pt x="2501118" y="806912"/>
                  <a:pt x="2499183" y="808342"/>
                </a:cubicBezTo>
                <a:cubicBezTo>
                  <a:pt x="2487912" y="816690"/>
                  <a:pt x="2474061" y="821286"/>
                  <a:pt x="2460189" y="821286"/>
                </a:cubicBezTo>
                <a:cubicBezTo>
                  <a:pt x="2448800" y="821286"/>
                  <a:pt x="2437539" y="818259"/>
                  <a:pt x="2427621" y="812533"/>
                </a:cubicBezTo>
                <a:cubicBezTo>
                  <a:pt x="2396425" y="794518"/>
                  <a:pt x="2385695" y="754477"/>
                  <a:pt x="2403706" y="723290"/>
                </a:cubicBezTo>
                <a:cubicBezTo>
                  <a:pt x="2411252" y="710212"/>
                  <a:pt x="2423235" y="700086"/>
                  <a:pt x="2437445" y="694785"/>
                </a:cubicBezTo>
                <a:cubicBezTo>
                  <a:pt x="2440702" y="693573"/>
                  <a:pt x="2443203" y="690894"/>
                  <a:pt x="2444189" y="687561"/>
                </a:cubicBezTo>
                <a:cubicBezTo>
                  <a:pt x="2445175" y="684226"/>
                  <a:pt x="2444538" y="680620"/>
                  <a:pt x="2442467" y="677824"/>
                </a:cubicBezTo>
                <a:cubicBezTo>
                  <a:pt x="2435314" y="668171"/>
                  <a:pt x="2430372" y="656803"/>
                  <a:pt x="2428179" y="644960"/>
                </a:cubicBezTo>
                <a:cubicBezTo>
                  <a:pt x="2427524" y="641404"/>
                  <a:pt x="2425166" y="638389"/>
                  <a:pt x="2421867" y="636898"/>
                </a:cubicBezTo>
                <a:cubicBezTo>
                  <a:pt x="2420410" y="636234"/>
                  <a:pt x="2418851" y="635906"/>
                  <a:pt x="2417296" y="635906"/>
                </a:cubicBezTo>
                <a:cubicBezTo>
                  <a:pt x="2415332" y="635906"/>
                  <a:pt x="2413376" y="636430"/>
                  <a:pt x="2411643" y="637455"/>
                </a:cubicBezTo>
                <a:cubicBezTo>
                  <a:pt x="2402249" y="643042"/>
                  <a:pt x="2391469" y="645991"/>
                  <a:pt x="2380474" y="645991"/>
                </a:cubicBezTo>
                <a:cubicBezTo>
                  <a:pt x="2369859" y="645991"/>
                  <a:pt x="2359356" y="643168"/>
                  <a:pt x="2350097" y="637824"/>
                </a:cubicBezTo>
                <a:cubicBezTo>
                  <a:pt x="2328268" y="625219"/>
                  <a:pt x="2317179" y="601050"/>
                  <a:pt x="2320089" y="577469"/>
                </a:cubicBezTo>
                <a:lnTo>
                  <a:pt x="2327786" y="554536"/>
                </a:lnTo>
                <a:lnTo>
                  <a:pt x="2350129" y="532244"/>
                </a:lnTo>
                <a:cubicBezTo>
                  <a:pt x="2359267" y="526972"/>
                  <a:pt x="2369766" y="524052"/>
                  <a:pt x="2380637" y="524052"/>
                </a:cubicBezTo>
                <a:cubicBezTo>
                  <a:pt x="2391273" y="524052"/>
                  <a:pt x="2401797" y="526884"/>
                  <a:pt x="2411063" y="532232"/>
                </a:cubicBezTo>
                <a:cubicBezTo>
                  <a:pt x="2423572" y="539451"/>
                  <a:pt x="2433141" y="551015"/>
                  <a:pt x="2438006" y="564789"/>
                </a:cubicBezTo>
                <a:cubicBezTo>
                  <a:pt x="2439209" y="568199"/>
                  <a:pt x="2442006" y="570809"/>
                  <a:pt x="2445492" y="571770"/>
                </a:cubicBezTo>
                <a:cubicBezTo>
                  <a:pt x="2446465" y="572036"/>
                  <a:pt x="2447459" y="572169"/>
                  <a:pt x="2448443" y="572169"/>
                </a:cubicBezTo>
                <a:cubicBezTo>
                  <a:pt x="2450992" y="572169"/>
                  <a:pt x="2453496" y="571290"/>
                  <a:pt x="2455505" y="569622"/>
                </a:cubicBezTo>
                <a:cubicBezTo>
                  <a:pt x="2464125" y="562481"/>
                  <a:pt x="2473991" y="557354"/>
                  <a:pt x="2484829" y="554391"/>
                </a:cubicBezTo>
                <a:cubicBezTo>
                  <a:pt x="2488107" y="553490"/>
                  <a:pt x="2490789" y="551141"/>
                  <a:pt x="2492110" y="548009"/>
                </a:cubicBezTo>
                <a:cubicBezTo>
                  <a:pt x="2493428" y="544877"/>
                  <a:pt x="2493233" y="541314"/>
                  <a:pt x="2491587" y="538342"/>
                </a:cubicBezTo>
                <a:cubicBezTo>
                  <a:pt x="2479902" y="517286"/>
                  <a:pt x="2480170" y="492164"/>
                  <a:pt x="2492309" y="471143"/>
                </a:cubicBezTo>
                <a:cubicBezTo>
                  <a:pt x="2504486" y="450053"/>
                  <a:pt x="2527195" y="436947"/>
                  <a:pt x="2551574" y="436947"/>
                </a:cubicBezTo>
                <a:cubicBezTo>
                  <a:pt x="2563504" y="436947"/>
                  <a:pt x="2575302" y="440121"/>
                  <a:pt x="2585690" y="446118"/>
                </a:cubicBezTo>
                <a:cubicBezTo>
                  <a:pt x="2598646" y="453603"/>
                  <a:pt x="2608573" y="464824"/>
                  <a:pt x="2614397" y="478570"/>
                </a:cubicBezTo>
                <a:cubicBezTo>
                  <a:pt x="2615691" y="481626"/>
                  <a:pt x="2618281" y="483935"/>
                  <a:pt x="2621462" y="484869"/>
                </a:cubicBezTo>
                <a:cubicBezTo>
                  <a:pt x="2622488" y="485175"/>
                  <a:pt x="2623540" y="485322"/>
                  <a:pt x="2624590" y="485322"/>
                </a:cubicBezTo>
                <a:cubicBezTo>
                  <a:pt x="2626783" y="485322"/>
                  <a:pt x="2628956" y="484673"/>
                  <a:pt x="2630812" y="483411"/>
                </a:cubicBezTo>
                <a:cubicBezTo>
                  <a:pt x="2637455" y="478898"/>
                  <a:pt x="2644705" y="475391"/>
                  <a:pt x="2652356" y="472984"/>
                </a:cubicBezTo>
                <a:cubicBezTo>
                  <a:pt x="2655459" y="472015"/>
                  <a:pt x="2657973" y="469719"/>
                  <a:pt x="2659240" y="466728"/>
                </a:cubicBezTo>
                <a:cubicBezTo>
                  <a:pt x="2660502" y="463729"/>
                  <a:pt x="2660387" y="460332"/>
                  <a:pt x="2658919" y="457430"/>
                </a:cubicBezTo>
                <a:cubicBezTo>
                  <a:pt x="2648136" y="436096"/>
                  <a:pt x="2648879" y="410924"/>
                  <a:pt x="2660907" y="390093"/>
                </a:cubicBezTo>
                <a:cubicBezTo>
                  <a:pt x="2673562" y="368172"/>
                  <a:pt x="2697166" y="354551"/>
                  <a:pt x="2722505" y="354551"/>
                </a:cubicBezTo>
                <a:cubicBezTo>
                  <a:pt x="2734892" y="354551"/>
                  <a:pt x="2747153" y="357850"/>
                  <a:pt x="2757963" y="364085"/>
                </a:cubicBezTo>
                <a:cubicBezTo>
                  <a:pt x="2771015" y="371626"/>
                  <a:pt x="2781526" y="383446"/>
                  <a:pt x="2787552" y="397367"/>
                </a:cubicBezTo>
                <a:cubicBezTo>
                  <a:pt x="2788839" y="400345"/>
                  <a:pt x="2791367" y="402611"/>
                  <a:pt x="2794471" y="403561"/>
                </a:cubicBezTo>
                <a:cubicBezTo>
                  <a:pt x="2795531" y="403881"/>
                  <a:pt x="2796623" y="404042"/>
                  <a:pt x="2797710" y="404042"/>
                </a:cubicBezTo>
                <a:cubicBezTo>
                  <a:pt x="2799799" y="404042"/>
                  <a:pt x="2801871" y="403448"/>
                  <a:pt x="2803670" y="402298"/>
                </a:cubicBezTo>
                <a:cubicBezTo>
                  <a:pt x="2809065" y="398852"/>
                  <a:pt x="2814872" y="396042"/>
                  <a:pt x="2820929" y="393951"/>
                </a:cubicBezTo>
                <a:cubicBezTo>
                  <a:pt x="2823934" y="392910"/>
                  <a:pt x="2826348" y="390630"/>
                  <a:pt x="2827551" y="387688"/>
                </a:cubicBezTo>
                <a:cubicBezTo>
                  <a:pt x="2828757" y="384745"/>
                  <a:pt x="2828638" y="381425"/>
                  <a:pt x="2827230" y="378580"/>
                </a:cubicBezTo>
                <a:cubicBezTo>
                  <a:pt x="2816280" y="356471"/>
                  <a:pt x="2817127" y="330469"/>
                  <a:pt x="2829504" y="309044"/>
                </a:cubicBezTo>
                <a:cubicBezTo>
                  <a:pt x="2842637" y="286294"/>
                  <a:pt x="2867131" y="272164"/>
                  <a:pt x="2893431" y="272164"/>
                </a:cubicBezTo>
                <a:cubicBezTo>
                  <a:pt x="2906296" y="272164"/>
                  <a:pt x="2919020" y="275580"/>
                  <a:pt x="2930235" y="282054"/>
                </a:cubicBezTo>
                <a:cubicBezTo>
                  <a:pt x="2943671" y="289815"/>
                  <a:pt x="2954534" y="301993"/>
                  <a:pt x="2960821" y="316347"/>
                </a:cubicBezTo>
                <a:cubicBezTo>
                  <a:pt x="2962101" y="319263"/>
                  <a:pt x="2964570" y="321487"/>
                  <a:pt x="2967604" y="322450"/>
                </a:cubicBezTo>
                <a:cubicBezTo>
                  <a:pt x="2968699" y="322799"/>
                  <a:pt x="2969832" y="322972"/>
                  <a:pt x="2970962" y="322972"/>
                </a:cubicBezTo>
                <a:cubicBezTo>
                  <a:pt x="2972950" y="322972"/>
                  <a:pt x="2974924" y="322435"/>
                  <a:pt x="2976663" y="321389"/>
                </a:cubicBezTo>
                <a:cubicBezTo>
                  <a:pt x="2981298" y="318607"/>
                  <a:pt x="2986232" y="316277"/>
                  <a:pt x="2991331" y="314457"/>
                </a:cubicBezTo>
                <a:cubicBezTo>
                  <a:pt x="2994305" y="313397"/>
                  <a:pt x="2996687" y="311116"/>
                  <a:pt x="2997872" y="308187"/>
                </a:cubicBezTo>
                <a:cubicBezTo>
                  <a:pt x="2999058" y="305258"/>
                  <a:pt x="2998936" y="301959"/>
                  <a:pt x="2997538" y="299127"/>
                </a:cubicBezTo>
                <a:cubicBezTo>
                  <a:pt x="2986514" y="276815"/>
                  <a:pt x="2987375" y="250599"/>
                  <a:pt x="2999846" y="229005"/>
                </a:cubicBezTo>
                <a:cubicBezTo>
                  <a:pt x="3013094" y="206052"/>
                  <a:pt x="3037815" y="191790"/>
                  <a:pt x="3064356" y="191790"/>
                </a:cubicBezTo>
                <a:cubicBezTo>
                  <a:pt x="3077342" y="191790"/>
                  <a:pt x="3090182" y="195242"/>
                  <a:pt x="3101491" y="201770"/>
                </a:cubicBezTo>
                <a:cubicBezTo>
                  <a:pt x="3115719" y="209986"/>
                  <a:pt x="3126965" y="222916"/>
                  <a:pt x="3133159" y="238191"/>
                </a:cubicBezTo>
                <a:cubicBezTo>
                  <a:pt x="3134372" y="241182"/>
                  <a:pt x="3136828" y="243492"/>
                  <a:pt x="3139882" y="244524"/>
                </a:cubicBezTo>
                <a:cubicBezTo>
                  <a:pt x="3141036" y="244914"/>
                  <a:pt x="3142229" y="245102"/>
                  <a:pt x="3143418" y="245102"/>
                </a:cubicBezTo>
                <a:cubicBezTo>
                  <a:pt x="3145385" y="245102"/>
                  <a:pt x="3147337" y="244581"/>
                  <a:pt x="3149067" y="243555"/>
                </a:cubicBezTo>
                <a:cubicBezTo>
                  <a:pt x="3157018" y="238834"/>
                  <a:pt x="3165666" y="235568"/>
                  <a:pt x="3174771" y="233838"/>
                </a:cubicBezTo>
                <a:cubicBezTo>
                  <a:pt x="3178300" y="233169"/>
                  <a:pt x="3181289" y="230833"/>
                  <a:pt x="3182782" y="227562"/>
                </a:cubicBezTo>
                <a:cubicBezTo>
                  <a:pt x="3184274" y="224297"/>
                  <a:pt x="3184086" y="220504"/>
                  <a:pt x="3182280" y="217400"/>
                </a:cubicBezTo>
                <a:cubicBezTo>
                  <a:pt x="3171236" y="198409"/>
                  <a:pt x="3171176" y="174827"/>
                  <a:pt x="3182126" y="155858"/>
                </a:cubicBezTo>
                <a:cubicBezTo>
                  <a:pt x="3193044" y="136943"/>
                  <a:pt x="3213406" y="125197"/>
                  <a:pt x="3235268" y="125197"/>
                </a:cubicBezTo>
                <a:close/>
                <a:moveTo>
                  <a:pt x="3109943" y="91693"/>
                </a:moveTo>
                <a:cubicBezTo>
                  <a:pt x="3118536" y="91693"/>
                  <a:pt x="3127024" y="93973"/>
                  <a:pt x="3134497" y="98289"/>
                </a:cubicBezTo>
                <a:cubicBezTo>
                  <a:pt x="3157987" y="111856"/>
                  <a:pt x="3166063" y="142006"/>
                  <a:pt x="3152502" y="165495"/>
                </a:cubicBezTo>
                <a:cubicBezTo>
                  <a:pt x="3143742" y="180673"/>
                  <a:pt x="3127400" y="190102"/>
                  <a:pt x="3109853" y="190102"/>
                </a:cubicBezTo>
                <a:cubicBezTo>
                  <a:pt x="3101270" y="190102"/>
                  <a:pt x="3092780" y="187821"/>
                  <a:pt x="3085296" y="183504"/>
                </a:cubicBezTo>
                <a:cubicBezTo>
                  <a:pt x="3061809" y="169938"/>
                  <a:pt x="3053729" y="139788"/>
                  <a:pt x="3067291" y="116297"/>
                </a:cubicBezTo>
                <a:cubicBezTo>
                  <a:pt x="3076055" y="101122"/>
                  <a:pt x="3092400" y="91693"/>
                  <a:pt x="3109943" y="91693"/>
                </a:cubicBezTo>
                <a:close/>
                <a:moveTo>
                  <a:pt x="3406158" y="82813"/>
                </a:moveTo>
                <a:cubicBezTo>
                  <a:pt x="3410346" y="82813"/>
                  <a:pt x="3414482" y="83930"/>
                  <a:pt x="3418123" y="86035"/>
                </a:cubicBezTo>
                <a:cubicBezTo>
                  <a:pt x="3423678" y="89237"/>
                  <a:pt x="3427643" y="94406"/>
                  <a:pt x="3429303" y="100598"/>
                </a:cubicBezTo>
                <a:cubicBezTo>
                  <a:pt x="3430963" y="106785"/>
                  <a:pt x="3430111" y="113244"/>
                  <a:pt x="3426910" y="118788"/>
                </a:cubicBezTo>
                <a:cubicBezTo>
                  <a:pt x="3422639" y="126194"/>
                  <a:pt x="3414674" y="130792"/>
                  <a:pt x="3406123" y="130792"/>
                </a:cubicBezTo>
                <a:cubicBezTo>
                  <a:pt x="3401935" y="130792"/>
                  <a:pt x="3397796" y="129676"/>
                  <a:pt x="3394155" y="127570"/>
                </a:cubicBezTo>
                <a:cubicBezTo>
                  <a:pt x="3388596" y="124367"/>
                  <a:pt x="3384631" y="119199"/>
                  <a:pt x="3382971" y="113007"/>
                </a:cubicBezTo>
                <a:cubicBezTo>
                  <a:pt x="3381312" y="106819"/>
                  <a:pt x="3382163" y="100361"/>
                  <a:pt x="3385364" y="94817"/>
                </a:cubicBezTo>
                <a:cubicBezTo>
                  <a:pt x="3389643" y="87417"/>
                  <a:pt x="3397611" y="82813"/>
                  <a:pt x="3406158" y="82813"/>
                </a:cubicBezTo>
                <a:close/>
                <a:moveTo>
                  <a:pt x="2984602" y="71970"/>
                </a:moveTo>
                <a:cubicBezTo>
                  <a:pt x="2988668" y="71970"/>
                  <a:pt x="2992693" y="73050"/>
                  <a:pt x="2996236" y="75101"/>
                </a:cubicBezTo>
                <a:cubicBezTo>
                  <a:pt x="3001627" y="78211"/>
                  <a:pt x="3005483" y="83240"/>
                  <a:pt x="3007098" y="89252"/>
                </a:cubicBezTo>
                <a:cubicBezTo>
                  <a:pt x="3008710" y="95264"/>
                  <a:pt x="3007882" y="101547"/>
                  <a:pt x="3004769" y="106939"/>
                </a:cubicBezTo>
                <a:cubicBezTo>
                  <a:pt x="3000619" y="114130"/>
                  <a:pt x="2992874" y="118601"/>
                  <a:pt x="2984564" y="118601"/>
                </a:cubicBezTo>
                <a:cubicBezTo>
                  <a:pt x="2980497" y="118601"/>
                  <a:pt x="2976473" y="117520"/>
                  <a:pt x="2972923" y="115469"/>
                </a:cubicBezTo>
                <a:cubicBezTo>
                  <a:pt x="2961803" y="109046"/>
                  <a:pt x="2957974" y="94761"/>
                  <a:pt x="2964394" y="83631"/>
                </a:cubicBezTo>
                <a:cubicBezTo>
                  <a:pt x="2968547" y="76440"/>
                  <a:pt x="2976292" y="71970"/>
                  <a:pt x="2984602" y="71970"/>
                </a:cubicBezTo>
                <a:close/>
                <a:moveTo>
                  <a:pt x="3280848" y="36532"/>
                </a:moveTo>
                <a:cubicBezTo>
                  <a:pt x="3285155" y="36532"/>
                  <a:pt x="3289409" y="37676"/>
                  <a:pt x="3293151" y="39837"/>
                </a:cubicBezTo>
                <a:cubicBezTo>
                  <a:pt x="3304924" y="46637"/>
                  <a:pt x="3308972" y="61751"/>
                  <a:pt x="3302172" y="73517"/>
                </a:cubicBezTo>
                <a:cubicBezTo>
                  <a:pt x="3297782" y="81126"/>
                  <a:pt x="3289594" y="85848"/>
                  <a:pt x="3280803" y="85848"/>
                </a:cubicBezTo>
                <a:cubicBezTo>
                  <a:pt x="3276496" y="85848"/>
                  <a:pt x="3272238" y="84703"/>
                  <a:pt x="3268497" y="82542"/>
                </a:cubicBezTo>
                <a:lnTo>
                  <a:pt x="3268496" y="82542"/>
                </a:lnTo>
                <a:cubicBezTo>
                  <a:pt x="3256722" y="75749"/>
                  <a:pt x="3252674" y="60641"/>
                  <a:pt x="3259471" y="48868"/>
                </a:cubicBezTo>
                <a:cubicBezTo>
                  <a:pt x="3263861" y="41260"/>
                  <a:pt x="3272053" y="36532"/>
                  <a:pt x="3280848" y="36532"/>
                </a:cubicBezTo>
                <a:close/>
                <a:moveTo>
                  <a:pt x="3155521" y="0"/>
                </a:moveTo>
                <a:cubicBezTo>
                  <a:pt x="3158242" y="0"/>
                  <a:pt x="3160926" y="726"/>
                  <a:pt x="3163287" y="2093"/>
                </a:cubicBezTo>
                <a:cubicBezTo>
                  <a:pt x="3166893" y="4171"/>
                  <a:pt x="3169463" y="7525"/>
                  <a:pt x="3170540" y="11550"/>
                </a:cubicBezTo>
                <a:cubicBezTo>
                  <a:pt x="3171622" y="15573"/>
                  <a:pt x="3171074" y="19773"/>
                  <a:pt x="3168999" y="23372"/>
                </a:cubicBezTo>
                <a:cubicBezTo>
                  <a:pt x="3166224" y="28169"/>
                  <a:pt x="3161048" y="31161"/>
                  <a:pt x="3155497" y="31161"/>
                </a:cubicBezTo>
                <a:cubicBezTo>
                  <a:pt x="3152777" y="31161"/>
                  <a:pt x="3150089" y="30435"/>
                  <a:pt x="3147727" y="29068"/>
                </a:cubicBezTo>
                <a:cubicBezTo>
                  <a:pt x="3144114" y="26990"/>
                  <a:pt x="3141537" y="23629"/>
                  <a:pt x="3140460" y="19612"/>
                </a:cubicBezTo>
                <a:cubicBezTo>
                  <a:pt x="3139386" y="15594"/>
                  <a:pt x="3139937" y="11396"/>
                  <a:pt x="3142019" y="7796"/>
                </a:cubicBezTo>
                <a:cubicBezTo>
                  <a:pt x="3144791" y="2985"/>
                  <a:pt x="3149966" y="0"/>
                  <a:pt x="3155521" y="0"/>
                </a:cubicBezTo>
                <a:close/>
              </a:path>
            </a:pathLst>
          </a:custGeom>
          <a:solidFill>
            <a:schemeClr val="accent3"/>
          </a:solidFill>
        </p:spPr>
        <p:txBody>
          <a:bodyPr wrap="square">
            <a:noAutofit/>
          </a:bodyPr>
          <a:lstStyle>
            <a:lvl1pPr marL="0" indent="0">
              <a:spcBef>
                <a:spcPts val="0"/>
              </a:spcBef>
              <a:buFont typeface="DFB Sans Pro Static" panose="020B0604020202020204" pitchFamily="34" charset="0"/>
              <a:buNone/>
              <a:defRPr sz="100" b="0">
                <a:solidFill>
                  <a:schemeClr val="tx1">
                    <a:alpha val="0"/>
                  </a:schemeClr>
                </a:solidFill>
                <a:latin typeface="+mn-lt"/>
              </a:defRPr>
            </a:lvl1pPr>
            <a:lvl2pPr marL="0" indent="0">
              <a:spcBef>
                <a:spcPts val="0"/>
              </a:spcBef>
              <a:buFont typeface="DFB Sans Pro Static"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30" name="Platzhalter Spielfeld">
            <a:extLst>
              <a:ext uri="{FF2B5EF4-FFF2-40B4-BE49-F238E27FC236}">
                <a16:creationId xmlns:a16="http://schemas.microsoft.com/office/drawing/2014/main" id="{0BECE19A-1270-9B38-A818-166E9DB08DE3}"/>
              </a:ext>
            </a:extLst>
          </p:cNvPr>
          <p:cNvSpPr>
            <a:spLocks noGrp="1" noChangeAspect="1"/>
          </p:cNvSpPr>
          <p:nvPr>
            <p:ph type="body" sz="quarter" idx="32" hasCustomPrompt="1"/>
          </p:nvPr>
        </p:nvSpPr>
        <p:spPr bwMode="gray">
          <a:xfrm>
            <a:off x="0" y="3546807"/>
            <a:ext cx="12192000" cy="3311193"/>
          </a:xfrm>
          <a:custGeom>
            <a:avLst/>
            <a:gdLst>
              <a:gd name="connsiteX0" fmla="*/ 0 w 12192000"/>
              <a:gd name="connsiteY0" fmla="*/ 0 h 3311193"/>
              <a:gd name="connsiteX1" fmla="*/ 187668 w 12192000"/>
              <a:gd name="connsiteY1" fmla="*/ 90428 h 3311193"/>
              <a:gd name="connsiteX2" fmla="*/ 1835948 w 12192000"/>
              <a:gd name="connsiteY2" fmla="*/ 2832752 h 3311193"/>
              <a:gd name="connsiteX3" fmla="*/ 12192000 w 12192000"/>
              <a:gd name="connsiteY3" fmla="*/ 2832752 h 3311193"/>
              <a:gd name="connsiteX4" fmla="*/ 12192000 w 12192000"/>
              <a:gd name="connsiteY4" fmla="*/ 2887575 h 3311193"/>
              <a:gd name="connsiteX5" fmla="*/ 1835948 w 12192000"/>
              <a:gd name="connsiteY5" fmla="*/ 2887575 h 3311193"/>
              <a:gd name="connsiteX6" fmla="*/ 1805603 w 12192000"/>
              <a:gd name="connsiteY6" fmla="*/ 3300337 h 3311193"/>
              <a:gd name="connsiteX7" fmla="*/ 1803715 w 12192000"/>
              <a:gd name="connsiteY7" fmla="*/ 3311193 h 3311193"/>
              <a:gd name="connsiteX8" fmla="*/ 1748891 w 12192000"/>
              <a:gd name="connsiteY8" fmla="*/ 3311193 h 3311193"/>
              <a:gd name="connsiteX9" fmla="*/ 1752128 w 12192000"/>
              <a:gd name="connsiteY9" fmla="*/ 3292784 h 3311193"/>
              <a:gd name="connsiteX10" fmla="*/ 1781934 w 12192000"/>
              <a:gd name="connsiteY10" fmla="*/ 2887575 h 3311193"/>
              <a:gd name="connsiteX11" fmla="*/ 0 w 12192000"/>
              <a:gd name="connsiteY11" fmla="*/ 2887575 h 3311193"/>
              <a:gd name="connsiteX12" fmla="*/ 0 w 12192000"/>
              <a:gd name="connsiteY12" fmla="*/ 2832752 h 3311193"/>
              <a:gd name="connsiteX13" fmla="*/ 1782001 w 12192000"/>
              <a:gd name="connsiteY13" fmla="*/ 2832752 h 3311193"/>
              <a:gd name="connsiteX14" fmla="*/ 161976 w 12192000"/>
              <a:gd name="connsiteY14" fmla="*/ 137902 h 3311193"/>
              <a:gd name="connsiteX15" fmla="*/ 0 w 12192000"/>
              <a:gd name="connsiteY15" fmla="*/ 59881 h 3311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3311193">
                <a:moveTo>
                  <a:pt x="0" y="0"/>
                </a:moveTo>
                <a:lnTo>
                  <a:pt x="187668" y="90428"/>
                </a:lnTo>
                <a:cubicBezTo>
                  <a:pt x="1162151" y="619715"/>
                  <a:pt x="1825968" y="1648280"/>
                  <a:pt x="1835948" y="2832752"/>
                </a:cubicBezTo>
                <a:lnTo>
                  <a:pt x="12192000" y="2832752"/>
                </a:lnTo>
                <a:lnTo>
                  <a:pt x="12192000" y="2887575"/>
                </a:lnTo>
                <a:lnTo>
                  <a:pt x="1835948" y="2887575"/>
                </a:lnTo>
                <a:cubicBezTo>
                  <a:pt x="1834734" y="3027500"/>
                  <a:pt x="1824484" y="3165334"/>
                  <a:pt x="1805603" y="3300337"/>
                </a:cubicBezTo>
                <a:lnTo>
                  <a:pt x="1803715" y="3311193"/>
                </a:lnTo>
                <a:lnTo>
                  <a:pt x="1748891" y="3311193"/>
                </a:lnTo>
                <a:lnTo>
                  <a:pt x="1752128" y="3292784"/>
                </a:lnTo>
                <a:cubicBezTo>
                  <a:pt x="1770672" y="3160210"/>
                  <a:pt x="1780720" y="3024938"/>
                  <a:pt x="1781934" y="2887575"/>
                </a:cubicBezTo>
                <a:lnTo>
                  <a:pt x="0" y="2887575"/>
                </a:lnTo>
                <a:lnTo>
                  <a:pt x="0" y="2832752"/>
                </a:lnTo>
                <a:lnTo>
                  <a:pt x="1782001" y="2832752"/>
                </a:lnTo>
                <a:cubicBezTo>
                  <a:pt x="1771953" y="1668780"/>
                  <a:pt x="1119601" y="658085"/>
                  <a:pt x="161976" y="137902"/>
                </a:cubicBezTo>
                <a:lnTo>
                  <a:pt x="0" y="59881"/>
                </a:lnTo>
                <a:close/>
              </a:path>
            </a:pathLst>
          </a:custGeom>
          <a:solidFill>
            <a:schemeClr val="accent5"/>
          </a:solidFill>
        </p:spPr>
        <p:txBody>
          <a:bodyPr wrap="square">
            <a:noAutofit/>
          </a:bodyPr>
          <a:lstStyle>
            <a:lvl1pPr marL="0" indent="0">
              <a:spcBef>
                <a:spcPts val="0"/>
              </a:spcBef>
              <a:buFont typeface="DFB Sans Pro Static" panose="020B0604020202020204" pitchFamily="34" charset="0"/>
              <a:buNone/>
              <a:defRPr sz="100" b="0">
                <a:solidFill>
                  <a:schemeClr val="tx1">
                    <a:alpha val="0"/>
                  </a:schemeClr>
                </a:solidFill>
                <a:latin typeface="+mn-lt"/>
              </a:defRPr>
            </a:lvl1pPr>
            <a:lvl2pPr marL="0" indent="0">
              <a:spcBef>
                <a:spcPts val="0"/>
              </a:spcBef>
              <a:buFont typeface="DFB Sans Pro Static"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15" name="Textplatzhalter 1">
            <a:extLst>
              <a:ext uri="{FF2B5EF4-FFF2-40B4-BE49-F238E27FC236}">
                <a16:creationId xmlns:a16="http://schemas.microsoft.com/office/drawing/2014/main" id="{A3598127-0F44-71CA-BCF8-5BBA33CA49B6}"/>
              </a:ext>
            </a:extLst>
          </p:cNvPr>
          <p:cNvSpPr>
            <a:spLocks noGrp="1"/>
          </p:cNvSpPr>
          <p:nvPr>
            <p:ph type="body" sz="quarter" idx="13" hasCustomPrompt="1"/>
          </p:nvPr>
        </p:nvSpPr>
        <p:spPr bwMode="gray">
          <a:xfrm>
            <a:off x="443372" y="423712"/>
            <a:ext cx="5472000" cy="184666"/>
          </a:xfrm>
        </p:spPr>
        <p:txBody>
          <a:bodyPr wrap="square" anchor="b">
            <a:spAutoFit/>
          </a:bodyPr>
          <a:lstStyle>
            <a:lvl1pPr marL="0" indent="0">
              <a:spcBef>
                <a:spcPts val="0"/>
              </a:spcBef>
              <a:buFont typeface="DFB Sans Pro Static" panose="020B0604020202020204" pitchFamily="34" charset="0"/>
              <a:buNone/>
              <a:defRPr sz="1200" b="0" u="sng" cap="all" baseline="0">
                <a:solidFill>
                  <a:schemeClr val="accent5"/>
                </a:solidFill>
                <a:latin typeface="DFB Sans Pro Static" panose="020B0504040101010104" pitchFamily="34" charset="0"/>
              </a:defRPr>
            </a:lvl1pPr>
            <a:lvl2pPr marL="0" indent="0">
              <a:spcBef>
                <a:spcPts val="0"/>
              </a:spcBef>
              <a:buFont typeface="DFB Sans Pro Static" panose="020B0604020202020204" pitchFamily="34" charset="0"/>
              <a:buNone/>
              <a:defRPr sz="1200" b="0" u="sng" cap="all" baseline="0">
                <a:solidFill>
                  <a:schemeClr val="accent5"/>
                </a:solidFill>
                <a:latin typeface="DFB Sans Pro Static" panose="020B0504040101010104" pitchFamily="34" charset="0"/>
              </a:defRPr>
            </a:lvl2pPr>
            <a:lvl3pPr marL="0" indent="0">
              <a:spcBef>
                <a:spcPts val="0"/>
              </a:spcBef>
              <a:buNone/>
              <a:defRPr sz="1200" b="0" u="sng" cap="all" baseline="0">
                <a:solidFill>
                  <a:schemeClr val="accent5"/>
                </a:solidFill>
                <a:latin typeface="DFB Sans Pro Static" panose="020B0504040101010104" pitchFamily="34" charset="0"/>
              </a:defRPr>
            </a:lvl3pPr>
            <a:lvl4pPr marL="0" indent="0">
              <a:spcBef>
                <a:spcPts val="0"/>
              </a:spcBef>
              <a:buNone/>
              <a:defRPr sz="1200" b="0" u="sng" cap="all" baseline="0">
                <a:solidFill>
                  <a:schemeClr val="accent5"/>
                </a:solidFill>
                <a:latin typeface="DFB Sans Pro Static" panose="020B0504040101010104" pitchFamily="34" charset="0"/>
              </a:defRPr>
            </a:lvl4pPr>
            <a:lvl5pPr marL="0" indent="0">
              <a:spcBef>
                <a:spcPts val="0"/>
              </a:spcBef>
              <a:buNone/>
              <a:defRPr sz="1200" b="0" u="sng" cap="all" baseline="0">
                <a:solidFill>
                  <a:schemeClr val="accent5"/>
                </a:solidFill>
                <a:latin typeface="DFB Sans Pro Static" panose="020B0504040101010104" pitchFamily="34" charset="0"/>
              </a:defRPr>
            </a:lvl5pPr>
            <a:lvl6pPr marL="0" indent="0">
              <a:spcBef>
                <a:spcPts val="0"/>
              </a:spcBef>
              <a:buNone/>
              <a:defRPr sz="1200" b="0" u="sng" cap="all" baseline="0">
                <a:solidFill>
                  <a:schemeClr val="accent5"/>
                </a:solidFill>
                <a:latin typeface="DFB Sans Pro Static" panose="020B0504040101010104" pitchFamily="34" charset="0"/>
              </a:defRPr>
            </a:lvl6pPr>
            <a:lvl7pPr marL="0" indent="0">
              <a:spcBef>
                <a:spcPts val="0"/>
              </a:spcBef>
              <a:buNone/>
              <a:defRPr sz="1200" b="0" u="sng" cap="all" baseline="0">
                <a:solidFill>
                  <a:schemeClr val="accent5"/>
                </a:solidFill>
                <a:latin typeface="DFB Sans Pro Static" panose="020B0504040101010104" pitchFamily="34" charset="0"/>
              </a:defRPr>
            </a:lvl7pPr>
            <a:lvl8pPr marL="0" indent="0">
              <a:spcBef>
                <a:spcPts val="0"/>
              </a:spcBef>
              <a:buNone/>
              <a:defRPr sz="1200" b="0" u="sng" cap="all" baseline="0">
                <a:solidFill>
                  <a:schemeClr val="accent5"/>
                </a:solidFill>
                <a:latin typeface="DFB Sans Pro Static" panose="020B0504040101010104" pitchFamily="34" charset="0"/>
              </a:defRPr>
            </a:lvl8pPr>
            <a:lvl9pPr marL="0" indent="0">
              <a:spcBef>
                <a:spcPts val="0"/>
              </a:spcBef>
              <a:buNone/>
              <a:defRPr sz="1200" b="0" u="sng" cap="all" baseline="0">
                <a:solidFill>
                  <a:schemeClr val="accent5"/>
                </a:solidFill>
                <a:latin typeface="DFB Sans Pro Static" panose="020B0504040101010104" pitchFamily="34" charset="0"/>
              </a:defRPr>
            </a:lvl9pPr>
          </a:lstStyle>
          <a:p>
            <a:pPr lvl="0"/>
            <a:r>
              <a:rPr lang="de-DE" dirty="0"/>
              <a:t>Kapitelüberschrift bearbeiten</a:t>
            </a:r>
          </a:p>
        </p:txBody>
      </p:sp>
      <p:sp>
        <p:nvSpPr>
          <p:cNvPr id="2" name="Titel 1">
            <a:extLst>
              <a:ext uri="{FF2B5EF4-FFF2-40B4-BE49-F238E27FC236}">
                <a16:creationId xmlns:a16="http://schemas.microsoft.com/office/drawing/2014/main" id="{5C86467B-FA5E-7E9D-F6C2-A827B7E1B370}"/>
              </a:ext>
            </a:extLst>
          </p:cNvPr>
          <p:cNvSpPr>
            <a:spLocks noGrp="1"/>
          </p:cNvSpPr>
          <p:nvPr>
            <p:ph type="title" hasCustomPrompt="1"/>
          </p:nvPr>
        </p:nvSpPr>
        <p:spPr bwMode="gray">
          <a:xfrm>
            <a:off x="443372" y="692696"/>
            <a:ext cx="5472000" cy="443198"/>
          </a:xfrm>
        </p:spPr>
        <p:txBody>
          <a:bodyPr/>
          <a:lstStyle>
            <a:lvl1pPr>
              <a:defRPr>
                <a:solidFill>
                  <a:schemeClr val="accent5"/>
                </a:solidFill>
                <a:latin typeface="DFB Sans Pro Static Black" panose="020B0A04040101010104" pitchFamily="34" charset="0"/>
              </a:defRPr>
            </a:lvl1pPr>
          </a:lstStyle>
          <a:p>
            <a:r>
              <a:rPr lang="de-DE" dirty="0"/>
              <a:t>Folientitel bearbeiten </a:t>
            </a:r>
          </a:p>
        </p:txBody>
      </p:sp>
      <p:sp>
        <p:nvSpPr>
          <p:cNvPr id="7" name="Textplatzhalter 2">
            <a:extLst>
              <a:ext uri="{FF2B5EF4-FFF2-40B4-BE49-F238E27FC236}">
                <a16:creationId xmlns:a16="http://schemas.microsoft.com/office/drawing/2014/main" id="{B35363B7-F667-4308-DD38-EAFB9F7A7A47}"/>
              </a:ext>
            </a:extLst>
          </p:cNvPr>
          <p:cNvSpPr>
            <a:spLocks noGrp="1"/>
          </p:cNvSpPr>
          <p:nvPr>
            <p:ph type="body" sz="quarter" idx="14" hasCustomPrompt="1"/>
          </p:nvPr>
        </p:nvSpPr>
        <p:spPr bwMode="gray">
          <a:xfrm>
            <a:off x="443372" y="1772816"/>
            <a:ext cx="5472000" cy="1526059"/>
          </a:xfrm>
        </p:spPr>
        <p:txBody>
          <a:bodyPr/>
          <a:lstStyle>
            <a:lvl1pPr>
              <a:defRPr>
                <a:solidFill>
                  <a:schemeClr val="bg1"/>
                </a:solidFill>
                <a:latin typeface="DFB Sans Pro Static" panose="020B0504040101010104" pitchFamily="34" charset="0"/>
              </a:defRPr>
            </a:lvl1pPr>
            <a:lvl2pPr>
              <a:defRPr>
                <a:solidFill>
                  <a:schemeClr val="bg1"/>
                </a:solidFill>
                <a:latin typeface="DFB Sans Pro Static" panose="020B0504040101010104" pitchFamily="34" charset="0"/>
              </a:defRPr>
            </a:lvl2pPr>
            <a:lvl3pPr>
              <a:defRPr>
                <a:solidFill>
                  <a:schemeClr val="bg1"/>
                </a:solidFill>
                <a:latin typeface="DFB Sans Pro Static" panose="020B0504040101010104" pitchFamily="34" charset="0"/>
              </a:defRPr>
            </a:lvl3pPr>
            <a:lvl4pPr>
              <a:defRPr>
                <a:solidFill>
                  <a:schemeClr val="bg1"/>
                </a:solidFill>
                <a:latin typeface="DFB Sans Pro Static" panose="020B0504040101010104" pitchFamily="34" charset="0"/>
              </a:defRPr>
            </a:lvl4pPr>
            <a:lvl5pPr>
              <a:defRPr>
                <a:solidFill>
                  <a:schemeClr val="bg1"/>
                </a:solidFill>
                <a:latin typeface="DFB Sans Pro Static" panose="020B0504040101010104" pitchFamily="34" charset="0"/>
              </a:defRPr>
            </a:lvl5pPr>
            <a:lvl6pPr>
              <a:defRPr>
                <a:solidFill>
                  <a:schemeClr val="bg1"/>
                </a:solidFill>
                <a:latin typeface="DFB Sans Pro Static" panose="020B0504040101010104" pitchFamily="34" charset="0"/>
              </a:defRPr>
            </a:lvl6pPr>
            <a:lvl7pPr>
              <a:defRPr>
                <a:solidFill>
                  <a:schemeClr val="bg1"/>
                </a:solidFill>
                <a:latin typeface="DFB Sans Pro Static" panose="020B0504040101010104" pitchFamily="34" charset="0"/>
              </a:defRPr>
            </a:lvl7pPr>
            <a:lvl8pPr>
              <a:defRPr>
                <a:solidFill>
                  <a:schemeClr val="bg1"/>
                </a:solidFill>
                <a:latin typeface="DFB Sans Pro Static" panose="020B0504040101010104" pitchFamily="34" charset="0"/>
              </a:defRPr>
            </a:lvl8pPr>
            <a:lvl9pPr>
              <a:defRPr>
                <a:solidFill>
                  <a:schemeClr val="bg1"/>
                </a:solidFill>
                <a:latin typeface="DFB Sans Pro Static" panose="020B0504040101010104" pitchFamily="34" charset="0"/>
              </a:defRPr>
            </a:lvl9pPr>
          </a:lstStyle>
          <a:p>
            <a:pPr lvl="0"/>
            <a:r>
              <a:rPr lang="de-DE" dirty="0"/>
              <a:t>Text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1805383318"/>
      </p:ext>
    </p:extLst>
  </p:cSld>
  <p:clrMapOvr>
    <a:masterClrMapping/>
  </p:clrMapOvr>
  <p:extLst>
    <p:ext uri="{DCECCB84-F9BA-43D5-87BE-67443E8EF086}">
      <p15:sldGuideLst xmlns:p15="http://schemas.microsoft.com/office/powerpoint/2012/main">
        <p15:guide id="1" pos="2502">
          <p15:clr>
            <a:srgbClr val="FBAE40"/>
          </p15:clr>
        </p15:guide>
        <p15:guide id="2" pos="2729">
          <p15:clr>
            <a:srgbClr val="FBAE40"/>
          </p15:clr>
        </p15:guide>
        <p15:guide id="3" pos="4951">
          <p15:clr>
            <a:srgbClr val="FBAE40"/>
          </p15:clr>
        </p15:guide>
        <p15:guide id="4" pos="5178">
          <p15:clr>
            <a:srgbClr val="FBAE40"/>
          </p15:clr>
        </p15:guide>
        <p15:guide id="5" pos="3727">
          <p15:clr>
            <a:srgbClr val="F26B43"/>
          </p15:clr>
        </p15:guide>
        <p15:guide id="6" pos="3953">
          <p15:clr>
            <a:srgbClr val="F26B43"/>
          </p15:clr>
        </p15:guide>
        <p15:guide id="7" orient="horz" pos="1389"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 Zitat/Statement">
    <p:bg>
      <p:bgPr>
        <a:solidFill>
          <a:schemeClr val="accent2"/>
        </a:solidFill>
        <a:effectLst/>
      </p:bgPr>
    </p:bg>
    <p:spTree>
      <p:nvGrpSpPr>
        <p:cNvPr id="1" name=""/>
        <p:cNvGrpSpPr/>
        <p:nvPr/>
      </p:nvGrpSpPr>
      <p:grpSpPr>
        <a:xfrm>
          <a:off x="0" y="0"/>
          <a:ext cx="0" cy="0"/>
          <a:chOff x="0" y="0"/>
          <a:chExt cx="0" cy="0"/>
        </a:xfrm>
      </p:grpSpPr>
      <p:sp>
        <p:nvSpPr>
          <p:cNvPr id="16" name="Superzeichen">
            <a:extLst>
              <a:ext uri="{FF2B5EF4-FFF2-40B4-BE49-F238E27FC236}">
                <a16:creationId xmlns:a16="http://schemas.microsoft.com/office/drawing/2014/main" id="{94E8BF5A-5C1F-A595-0B98-CBE5315D3C98}"/>
              </a:ext>
            </a:extLst>
          </p:cNvPr>
          <p:cNvSpPr/>
          <p:nvPr/>
        </p:nvSpPr>
        <p:spPr>
          <a:xfrm>
            <a:off x="5560894" y="1071499"/>
            <a:ext cx="6631106" cy="5786501"/>
          </a:xfrm>
          <a:custGeom>
            <a:avLst/>
            <a:gdLst>
              <a:gd name="connsiteX0" fmla="*/ 5267378 w 6631106"/>
              <a:gd name="connsiteY0" fmla="*/ 5772767 h 5786501"/>
              <a:gd name="connsiteX1" fmla="*/ 5293725 w 6631106"/>
              <a:gd name="connsiteY1" fmla="*/ 5779843 h 5786501"/>
              <a:gd name="connsiteX2" fmla="*/ 5298826 w 6631106"/>
              <a:gd name="connsiteY2" fmla="*/ 5786501 h 5786501"/>
              <a:gd name="connsiteX3" fmla="*/ 5234304 w 6631106"/>
              <a:gd name="connsiteY3" fmla="*/ 5786501 h 5786501"/>
              <a:gd name="connsiteX4" fmla="*/ 5240954 w 6631106"/>
              <a:gd name="connsiteY4" fmla="*/ 5779864 h 5786501"/>
              <a:gd name="connsiteX5" fmla="*/ 5267378 w 6631106"/>
              <a:gd name="connsiteY5" fmla="*/ 5772767 h 5786501"/>
              <a:gd name="connsiteX6" fmla="*/ 5992260 w 6631106"/>
              <a:gd name="connsiteY6" fmla="*/ 5744572 h 5786501"/>
              <a:gd name="connsiteX7" fmla="*/ 6042568 w 6631106"/>
              <a:gd name="connsiteY7" fmla="*/ 5758101 h 5786501"/>
              <a:gd name="connsiteX8" fmla="*/ 6072170 w 6631106"/>
              <a:gd name="connsiteY8" fmla="*/ 5783991 h 5786501"/>
              <a:gd name="connsiteX9" fmla="*/ 6073403 w 6631106"/>
              <a:gd name="connsiteY9" fmla="*/ 5786501 h 5786501"/>
              <a:gd name="connsiteX10" fmla="*/ 5913399 w 6631106"/>
              <a:gd name="connsiteY10" fmla="*/ 5786501 h 5786501"/>
              <a:gd name="connsiteX11" fmla="*/ 5941830 w 6631106"/>
              <a:gd name="connsiteY11" fmla="*/ 5758120 h 5786501"/>
              <a:gd name="connsiteX12" fmla="*/ 5992260 w 6631106"/>
              <a:gd name="connsiteY12" fmla="*/ 5744572 h 5786501"/>
              <a:gd name="connsiteX13" fmla="*/ 4542565 w 6631106"/>
              <a:gd name="connsiteY13" fmla="*/ 5707866 h 5786501"/>
              <a:gd name="connsiteX14" fmla="*/ 4591421 w 6631106"/>
              <a:gd name="connsiteY14" fmla="*/ 5720997 h 5786501"/>
              <a:gd name="connsiteX15" fmla="*/ 4637028 w 6631106"/>
              <a:gd name="connsiteY15" fmla="*/ 5780430 h 5786501"/>
              <a:gd name="connsiteX16" fmla="*/ 4637434 w 6631106"/>
              <a:gd name="connsiteY16" fmla="*/ 5786501 h 5786501"/>
              <a:gd name="connsiteX17" fmla="*/ 4447584 w 6631106"/>
              <a:gd name="connsiteY17" fmla="*/ 5786501 h 5786501"/>
              <a:gd name="connsiteX18" fmla="*/ 4457708 w 6631106"/>
              <a:gd name="connsiteY18" fmla="*/ 5756818 h 5786501"/>
              <a:gd name="connsiteX19" fmla="*/ 4457707 w 6631106"/>
              <a:gd name="connsiteY19" fmla="*/ 5756818 h 5786501"/>
              <a:gd name="connsiteX20" fmla="*/ 4542565 w 6631106"/>
              <a:gd name="connsiteY20" fmla="*/ 5707866 h 5786501"/>
              <a:gd name="connsiteX21" fmla="*/ 5051901 w 6631106"/>
              <a:gd name="connsiteY21" fmla="*/ 5697228 h 5786501"/>
              <a:gd name="connsiteX22" fmla="*/ 5076808 w 6631106"/>
              <a:gd name="connsiteY22" fmla="*/ 5703919 h 5786501"/>
              <a:gd name="connsiteX23" fmla="*/ 5095073 w 6631106"/>
              <a:gd name="connsiteY23" fmla="*/ 5772108 h 5786501"/>
              <a:gd name="connsiteX24" fmla="*/ 5080644 w 6631106"/>
              <a:gd name="connsiteY24" fmla="*/ 5786501 h 5786501"/>
              <a:gd name="connsiteX25" fmla="*/ 5023935 w 6631106"/>
              <a:gd name="connsiteY25" fmla="*/ 5786501 h 5786501"/>
              <a:gd name="connsiteX26" fmla="*/ 5003644 w 6631106"/>
              <a:gd name="connsiteY26" fmla="*/ 5760055 h 5786501"/>
              <a:gd name="connsiteX27" fmla="*/ 5008632 w 6631106"/>
              <a:gd name="connsiteY27" fmla="*/ 5722196 h 5786501"/>
              <a:gd name="connsiteX28" fmla="*/ 5008633 w 6631106"/>
              <a:gd name="connsiteY28" fmla="*/ 5722197 h 5786501"/>
              <a:gd name="connsiteX29" fmla="*/ 5051901 w 6631106"/>
              <a:gd name="connsiteY29" fmla="*/ 5697228 h 5786501"/>
              <a:gd name="connsiteX30" fmla="*/ 6501648 w 6631106"/>
              <a:gd name="connsiteY30" fmla="*/ 5684229 h 5786501"/>
              <a:gd name="connsiteX31" fmla="*/ 6552801 w 6631106"/>
              <a:gd name="connsiteY31" fmla="*/ 5697972 h 5786501"/>
              <a:gd name="connsiteX32" fmla="*/ 6600518 w 6631106"/>
              <a:gd name="connsiteY32" fmla="*/ 5760235 h 5786501"/>
              <a:gd name="connsiteX33" fmla="*/ 6602360 w 6631106"/>
              <a:gd name="connsiteY33" fmla="*/ 5786501 h 5786501"/>
              <a:gd name="connsiteX34" fmla="*/ 6400736 w 6631106"/>
              <a:gd name="connsiteY34" fmla="*/ 5786501 h 5786501"/>
              <a:gd name="connsiteX35" fmla="*/ 6399857 w 6631106"/>
              <a:gd name="connsiteY35" fmla="*/ 5773361 h 5786501"/>
              <a:gd name="connsiteX36" fmla="*/ 6412769 w 6631106"/>
              <a:gd name="connsiteY36" fmla="*/ 5735484 h 5786501"/>
              <a:gd name="connsiteX37" fmla="*/ 6412768 w 6631106"/>
              <a:gd name="connsiteY37" fmla="*/ 5735484 h 5786501"/>
              <a:gd name="connsiteX38" fmla="*/ 6501648 w 6631106"/>
              <a:gd name="connsiteY38" fmla="*/ 5684229 h 5786501"/>
              <a:gd name="connsiteX39" fmla="*/ 548130 w 6631106"/>
              <a:gd name="connsiteY39" fmla="*/ 5672800 h 5786501"/>
              <a:gd name="connsiteX40" fmla="*/ 540665 w 6631106"/>
              <a:gd name="connsiteY40" fmla="*/ 5674323 h 5786501"/>
              <a:gd name="connsiteX41" fmla="*/ 526028 w 6631106"/>
              <a:gd name="connsiteY41" fmla="*/ 5679600 h 5786501"/>
              <a:gd name="connsiteX42" fmla="*/ 513862 w 6631106"/>
              <a:gd name="connsiteY42" fmla="*/ 5690609 h 5786501"/>
              <a:gd name="connsiteX43" fmla="*/ 514779 w 6631106"/>
              <a:gd name="connsiteY43" fmla="*/ 5706990 h 5786501"/>
              <a:gd name="connsiteX44" fmla="*/ 514779 w 6631106"/>
              <a:gd name="connsiteY44" fmla="*/ 5706989 h 5786501"/>
              <a:gd name="connsiteX45" fmla="*/ 517999 w 6631106"/>
              <a:gd name="connsiteY45" fmla="*/ 5713285 h 5786501"/>
              <a:gd name="connsiteX46" fmla="*/ 529961 w 6631106"/>
              <a:gd name="connsiteY46" fmla="*/ 5723405 h 5786501"/>
              <a:gd name="connsiteX47" fmla="*/ 535190 w 6631106"/>
              <a:gd name="connsiteY47" fmla="*/ 5724138 h 5786501"/>
              <a:gd name="connsiteX48" fmla="*/ 545461 w 6631106"/>
              <a:gd name="connsiteY48" fmla="*/ 5721129 h 5786501"/>
              <a:gd name="connsiteX49" fmla="*/ 558683 w 6631106"/>
              <a:gd name="connsiteY49" fmla="*/ 5713622 h 5786501"/>
              <a:gd name="connsiteX50" fmla="*/ 567563 w 6631106"/>
              <a:gd name="connsiteY50" fmla="*/ 5688893 h 5786501"/>
              <a:gd name="connsiteX51" fmla="*/ 565747 w 6631106"/>
              <a:gd name="connsiteY51" fmla="*/ 5684613 h 5786501"/>
              <a:gd name="connsiteX52" fmla="*/ 555355 w 6631106"/>
              <a:gd name="connsiteY52" fmla="*/ 5674226 h 5786501"/>
              <a:gd name="connsiteX53" fmla="*/ 548130 w 6631106"/>
              <a:gd name="connsiteY53" fmla="*/ 5672800 h 5786501"/>
              <a:gd name="connsiteX54" fmla="*/ 5776790 w 6631106"/>
              <a:gd name="connsiteY54" fmla="*/ 5666733 h 5786501"/>
              <a:gd name="connsiteX55" fmla="*/ 5826798 w 6631106"/>
              <a:gd name="connsiteY55" fmla="*/ 5680176 h 5786501"/>
              <a:gd name="connsiteX56" fmla="*/ 5876128 w 6631106"/>
              <a:gd name="connsiteY56" fmla="*/ 5779354 h 5786501"/>
              <a:gd name="connsiteX57" fmla="*/ 5873729 w 6631106"/>
              <a:gd name="connsiteY57" fmla="*/ 5786501 h 5786501"/>
              <a:gd name="connsiteX58" fmla="*/ 5679484 w 6631106"/>
              <a:gd name="connsiteY58" fmla="*/ 5786501 h 5786501"/>
              <a:gd name="connsiteX59" fmla="*/ 5677302 w 6631106"/>
              <a:gd name="connsiteY59" fmla="*/ 5753866 h 5786501"/>
              <a:gd name="connsiteX60" fmla="*/ 5689924 w 6631106"/>
              <a:gd name="connsiteY60" fmla="*/ 5716849 h 5786501"/>
              <a:gd name="connsiteX61" fmla="*/ 5776790 w 6631106"/>
              <a:gd name="connsiteY61" fmla="*/ 5666733 h 5786501"/>
              <a:gd name="connsiteX62" fmla="*/ 3982618 w 6631106"/>
              <a:gd name="connsiteY62" fmla="*/ 5660075 h 5786501"/>
              <a:gd name="connsiteX63" fmla="*/ 3970752 w 6631106"/>
              <a:gd name="connsiteY63" fmla="*/ 5664224 h 5786501"/>
              <a:gd name="connsiteX64" fmla="*/ 3932389 w 6631106"/>
              <a:gd name="connsiteY64" fmla="*/ 5684647 h 5786501"/>
              <a:gd name="connsiteX65" fmla="*/ 3920115 w 6631106"/>
              <a:gd name="connsiteY65" fmla="*/ 5696626 h 5786501"/>
              <a:gd name="connsiteX66" fmla="*/ 3922447 w 6631106"/>
              <a:gd name="connsiteY66" fmla="*/ 5713607 h 5786501"/>
              <a:gd name="connsiteX67" fmla="*/ 3922447 w 6631106"/>
              <a:gd name="connsiteY67" fmla="*/ 5713609 h 5786501"/>
              <a:gd name="connsiteX68" fmla="*/ 3938385 w 6631106"/>
              <a:gd name="connsiteY68" fmla="*/ 5745689 h 5786501"/>
              <a:gd name="connsiteX69" fmla="*/ 3949933 w 6631106"/>
              <a:gd name="connsiteY69" fmla="*/ 5757597 h 5786501"/>
              <a:gd name="connsiteX70" fmla="*/ 3956456 w 6631106"/>
              <a:gd name="connsiteY70" fmla="*/ 5758748 h 5786501"/>
              <a:gd name="connsiteX71" fmla="*/ 3966440 w 6631106"/>
              <a:gd name="connsiteY71" fmla="*/ 5755918 h 5786501"/>
              <a:gd name="connsiteX72" fmla="*/ 4005055 w 6631106"/>
              <a:gd name="connsiteY72" fmla="*/ 5740220 h 5786501"/>
              <a:gd name="connsiteX73" fmla="*/ 4018535 w 6631106"/>
              <a:gd name="connsiteY73" fmla="*/ 5728791 h 5786501"/>
              <a:gd name="connsiteX74" fmla="*/ 4016802 w 6631106"/>
              <a:gd name="connsiteY74" fmla="*/ 5711199 h 5786501"/>
              <a:gd name="connsiteX75" fmla="*/ 4001146 w 6631106"/>
              <a:gd name="connsiteY75" fmla="*/ 5674754 h 5786501"/>
              <a:gd name="connsiteX76" fmla="*/ 3988848 w 6631106"/>
              <a:gd name="connsiteY76" fmla="*/ 5661118 h 5786501"/>
              <a:gd name="connsiteX77" fmla="*/ 3982618 w 6631106"/>
              <a:gd name="connsiteY77" fmla="*/ 5660075 h 5786501"/>
              <a:gd name="connsiteX78" fmla="*/ 193447 w 6631106"/>
              <a:gd name="connsiteY78" fmla="*/ 5628344 h 5786501"/>
              <a:gd name="connsiteX79" fmla="*/ 222695 w 6631106"/>
              <a:gd name="connsiteY79" fmla="*/ 5636212 h 5786501"/>
              <a:gd name="connsiteX80" fmla="*/ 244125 w 6631106"/>
              <a:gd name="connsiteY80" fmla="*/ 5716224 h 5786501"/>
              <a:gd name="connsiteX81" fmla="*/ 193343 w 6631106"/>
              <a:gd name="connsiteY81" fmla="*/ 5745533 h 5786501"/>
              <a:gd name="connsiteX82" fmla="*/ 164112 w 6631106"/>
              <a:gd name="connsiteY82" fmla="*/ 5737666 h 5786501"/>
              <a:gd name="connsiteX83" fmla="*/ 136812 w 6631106"/>
              <a:gd name="connsiteY83" fmla="*/ 5702097 h 5786501"/>
              <a:gd name="connsiteX84" fmla="*/ 142665 w 6631106"/>
              <a:gd name="connsiteY84" fmla="*/ 5657654 h 5786501"/>
              <a:gd name="connsiteX85" fmla="*/ 193447 w 6631106"/>
              <a:gd name="connsiteY85" fmla="*/ 5628344 h 5786501"/>
              <a:gd name="connsiteX86" fmla="*/ 2152506 w 6631106"/>
              <a:gd name="connsiteY86" fmla="*/ 5623786 h 5786501"/>
              <a:gd name="connsiteX87" fmla="*/ 2174518 w 6631106"/>
              <a:gd name="connsiteY87" fmla="*/ 5629697 h 5786501"/>
              <a:gd name="connsiteX88" fmla="*/ 2195084 w 6631106"/>
              <a:gd name="connsiteY88" fmla="*/ 5656512 h 5786501"/>
              <a:gd name="connsiteX89" fmla="*/ 2190677 w 6631106"/>
              <a:gd name="connsiteY89" fmla="*/ 5689982 h 5786501"/>
              <a:gd name="connsiteX90" fmla="*/ 2152422 w 6631106"/>
              <a:gd name="connsiteY90" fmla="*/ 5712061 h 5786501"/>
              <a:gd name="connsiteX91" fmla="*/ 2130404 w 6631106"/>
              <a:gd name="connsiteY91" fmla="*/ 5706149 h 5786501"/>
              <a:gd name="connsiteX92" fmla="*/ 2109837 w 6631106"/>
              <a:gd name="connsiteY92" fmla="*/ 5679347 h 5786501"/>
              <a:gd name="connsiteX93" fmla="*/ 2114251 w 6631106"/>
              <a:gd name="connsiteY93" fmla="*/ 5645853 h 5786501"/>
              <a:gd name="connsiteX94" fmla="*/ 2114251 w 6631106"/>
              <a:gd name="connsiteY94" fmla="*/ 5645852 h 5786501"/>
              <a:gd name="connsiteX95" fmla="*/ 2152506 w 6631106"/>
              <a:gd name="connsiteY95" fmla="*/ 5623786 h 5786501"/>
              <a:gd name="connsiteX96" fmla="*/ 4327101 w 6631106"/>
              <a:gd name="connsiteY96" fmla="*/ 5622491 h 5786501"/>
              <a:gd name="connsiteX97" fmla="*/ 4379418 w 6631106"/>
              <a:gd name="connsiteY97" fmla="*/ 5636558 h 5786501"/>
              <a:gd name="connsiteX98" fmla="*/ 4417787 w 6631106"/>
              <a:gd name="connsiteY98" fmla="*/ 5779746 h 5786501"/>
              <a:gd name="connsiteX99" fmla="*/ 4411019 w 6631106"/>
              <a:gd name="connsiteY99" fmla="*/ 5786501 h 5786501"/>
              <a:gd name="connsiteX100" fmla="*/ 4241494 w 6631106"/>
              <a:gd name="connsiteY100" fmla="*/ 5786501 h 5786501"/>
              <a:gd name="connsiteX101" fmla="*/ 4225750 w 6631106"/>
              <a:gd name="connsiteY101" fmla="*/ 5754466 h 5786501"/>
              <a:gd name="connsiteX102" fmla="*/ 4236225 w 6631106"/>
              <a:gd name="connsiteY102" fmla="*/ 5674910 h 5786501"/>
              <a:gd name="connsiteX103" fmla="*/ 4327101 w 6631106"/>
              <a:gd name="connsiteY103" fmla="*/ 5622491 h 5786501"/>
              <a:gd name="connsiteX104" fmla="*/ 1817844 w 6631106"/>
              <a:gd name="connsiteY104" fmla="*/ 5621545 h 5786501"/>
              <a:gd name="connsiteX105" fmla="*/ 1806530 w 6631106"/>
              <a:gd name="connsiteY105" fmla="*/ 5625275 h 5786501"/>
              <a:gd name="connsiteX106" fmla="*/ 1783331 w 6631106"/>
              <a:gd name="connsiteY106" fmla="*/ 5639221 h 5786501"/>
              <a:gd name="connsiteX107" fmla="*/ 1774360 w 6631106"/>
              <a:gd name="connsiteY107" fmla="*/ 5664537 h 5786501"/>
              <a:gd name="connsiteX108" fmla="*/ 1779991 w 6631106"/>
              <a:gd name="connsiteY108" fmla="*/ 5678173 h 5786501"/>
              <a:gd name="connsiteX109" fmla="*/ 1790502 w 6631106"/>
              <a:gd name="connsiteY109" fmla="*/ 5689350 h 5786501"/>
              <a:gd name="connsiteX110" fmla="*/ 1797938 w 6631106"/>
              <a:gd name="connsiteY110" fmla="*/ 5690861 h 5786501"/>
              <a:gd name="connsiteX111" fmla="*/ 1805846 w 6631106"/>
              <a:gd name="connsiteY111" fmla="*/ 5689146 h 5786501"/>
              <a:gd name="connsiteX112" fmla="*/ 1833044 w 6631106"/>
              <a:gd name="connsiteY112" fmla="*/ 5680284 h 5786501"/>
              <a:gd name="connsiteX113" fmla="*/ 1846852 w 6631106"/>
              <a:gd name="connsiteY113" fmla="*/ 5668879 h 5786501"/>
              <a:gd name="connsiteX114" fmla="*/ 1845073 w 6631106"/>
              <a:gd name="connsiteY114" fmla="*/ 5651059 h 5786501"/>
              <a:gd name="connsiteX115" fmla="*/ 1835347 w 6631106"/>
              <a:gd name="connsiteY115" fmla="*/ 5633106 h 5786501"/>
              <a:gd name="connsiteX116" fmla="*/ 1822833 w 6631106"/>
              <a:gd name="connsiteY116" fmla="*/ 5622205 h 5786501"/>
              <a:gd name="connsiteX117" fmla="*/ 1817844 w 6631106"/>
              <a:gd name="connsiteY117" fmla="*/ 5621545 h 5786501"/>
              <a:gd name="connsiteX118" fmla="*/ 4836423 w 6631106"/>
              <a:gd name="connsiteY118" fmla="*/ 5616485 h 5786501"/>
              <a:gd name="connsiteX119" fmla="*/ 4862483 w 6631106"/>
              <a:gd name="connsiteY119" fmla="*/ 5623501 h 5786501"/>
              <a:gd name="connsiteX120" fmla="*/ 4886821 w 6631106"/>
              <a:gd name="connsiteY120" fmla="*/ 5655208 h 5786501"/>
              <a:gd name="connsiteX121" fmla="*/ 4881598 w 6631106"/>
              <a:gd name="connsiteY121" fmla="*/ 5694842 h 5786501"/>
              <a:gd name="connsiteX122" fmla="*/ 4836334 w 6631106"/>
              <a:gd name="connsiteY122" fmla="*/ 5720949 h 5786501"/>
              <a:gd name="connsiteX123" fmla="*/ 4810268 w 6631106"/>
              <a:gd name="connsiteY123" fmla="*/ 5713946 h 5786501"/>
              <a:gd name="connsiteX124" fmla="*/ 4791153 w 6631106"/>
              <a:gd name="connsiteY124" fmla="*/ 5642603 h 5786501"/>
              <a:gd name="connsiteX125" fmla="*/ 4791153 w 6631106"/>
              <a:gd name="connsiteY125" fmla="*/ 5642605 h 5786501"/>
              <a:gd name="connsiteX126" fmla="*/ 4836423 w 6631106"/>
              <a:gd name="connsiteY126" fmla="*/ 5616485 h 5786501"/>
              <a:gd name="connsiteX127" fmla="*/ 6286166 w 6631106"/>
              <a:gd name="connsiteY127" fmla="*/ 5603484 h 5786501"/>
              <a:gd name="connsiteX128" fmla="*/ 6338483 w 6631106"/>
              <a:gd name="connsiteY128" fmla="*/ 5617551 h 5786501"/>
              <a:gd name="connsiteX129" fmla="*/ 6387327 w 6631106"/>
              <a:gd name="connsiteY129" fmla="*/ 5681194 h 5786501"/>
              <a:gd name="connsiteX130" fmla="*/ 6376852 w 6631106"/>
              <a:gd name="connsiteY130" fmla="*/ 5760750 h 5786501"/>
              <a:gd name="connsiteX131" fmla="*/ 6351047 w 6631106"/>
              <a:gd name="connsiteY131" fmla="*/ 5786501 h 5786501"/>
              <a:gd name="connsiteX132" fmla="*/ 6219246 w 6631106"/>
              <a:gd name="connsiteY132" fmla="*/ 5786501 h 5786501"/>
              <a:gd name="connsiteX133" fmla="*/ 6202864 w 6631106"/>
              <a:gd name="connsiteY133" fmla="*/ 5772178 h 5786501"/>
              <a:gd name="connsiteX134" fmla="*/ 6184820 w 6631106"/>
              <a:gd name="connsiteY134" fmla="*/ 5735459 h 5786501"/>
              <a:gd name="connsiteX135" fmla="*/ 6195295 w 6631106"/>
              <a:gd name="connsiteY135" fmla="*/ 5655902 h 5786501"/>
              <a:gd name="connsiteX136" fmla="*/ 6286166 w 6631106"/>
              <a:gd name="connsiteY136" fmla="*/ 5603484 h 5786501"/>
              <a:gd name="connsiteX137" fmla="*/ 5561314 w 6631106"/>
              <a:gd name="connsiteY137" fmla="*/ 5589466 h 5786501"/>
              <a:gd name="connsiteX138" fmla="*/ 5610734 w 6631106"/>
              <a:gd name="connsiteY138" fmla="*/ 5602752 h 5786501"/>
              <a:gd name="connsiteX139" fmla="*/ 5656892 w 6631106"/>
              <a:gd name="connsiteY139" fmla="*/ 5662895 h 5786501"/>
              <a:gd name="connsiteX140" fmla="*/ 5646998 w 6631106"/>
              <a:gd name="connsiteY140" fmla="*/ 5738038 h 5786501"/>
              <a:gd name="connsiteX141" fmla="*/ 5646999 w 6631106"/>
              <a:gd name="connsiteY141" fmla="*/ 5738038 h 5786501"/>
              <a:gd name="connsiteX142" fmla="*/ 5610698 w 6631106"/>
              <a:gd name="connsiteY142" fmla="*/ 5774278 h 5786501"/>
              <a:gd name="connsiteX143" fmla="*/ 5565194 w 6631106"/>
              <a:gd name="connsiteY143" fmla="*/ 5786501 h 5786501"/>
              <a:gd name="connsiteX144" fmla="*/ 5557078 w 6631106"/>
              <a:gd name="connsiteY144" fmla="*/ 5786501 h 5786501"/>
              <a:gd name="connsiteX145" fmla="*/ 5511696 w 6631106"/>
              <a:gd name="connsiteY145" fmla="*/ 5774304 h 5786501"/>
              <a:gd name="connsiteX146" fmla="*/ 5475450 w 6631106"/>
              <a:gd name="connsiteY146" fmla="*/ 5639007 h 5786501"/>
              <a:gd name="connsiteX147" fmla="*/ 5561314 w 6631106"/>
              <a:gd name="connsiteY147" fmla="*/ 5589466 h 5786501"/>
              <a:gd name="connsiteX148" fmla="*/ 3759947 w 6631106"/>
              <a:gd name="connsiteY148" fmla="*/ 5579009 h 5786501"/>
              <a:gd name="connsiteX149" fmla="*/ 3748555 w 6631106"/>
              <a:gd name="connsiteY149" fmla="*/ 5582798 h 5786501"/>
              <a:gd name="connsiteX150" fmla="*/ 3693517 w 6631106"/>
              <a:gd name="connsiteY150" fmla="*/ 5604804 h 5786501"/>
              <a:gd name="connsiteX151" fmla="*/ 3677933 w 6631106"/>
              <a:gd name="connsiteY151" fmla="*/ 5616976 h 5786501"/>
              <a:gd name="connsiteX152" fmla="*/ 3681579 w 6631106"/>
              <a:gd name="connsiteY152" fmla="*/ 5636416 h 5786501"/>
              <a:gd name="connsiteX153" fmla="*/ 3704893 w 6631106"/>
              <a:gd name="connsiteY153" fmla="*/ 5679060 h 5786501"/>
              <a:gd name="connsiteX154" fmla="*/ 3717615 w 6631106"/>
              <a:gd name="connsiteY154" fmla="*/ 5692181 h 5786501"/>
              <a:gd name="connsiteX155" fmla="*/ 3723239 w 6631106"/>
              <a:gd name="connsiteY155" fmla="*/ 5693032 h 5786501"/>
              <a:gd name="connsiteX156" fmla="*/ 3735526 w 6631106"/>
              <a:gd name="connsiteY156" fmla="*/ 5688534 h 5786501"/>
              <a:gd name="connsiteX157" fmla="*/ 3783758 w 6631106"/>
              <a:gd name="connsiteY157" fmla="*/ 5663243 h 5786501"/>
              <a:gd name="connsiteX158" fmla="*/ 3783758 w 6631106"/>
              <a:gd name="connsiteY158" fmla="*/ 5663242 h 5786501"/>
              <a:gd name="connsiteX159" fmla="*/ 3796511 w 6631106"/>
              <a:gd name="connsiteY159" fmla="*/ 5651740 h 5786501"/>
              <a:gd name="connsiteX160" fmla="*/ 3794821 w 6631106"/>
              <a:gd name="connsiteY160" fmla="*/ 5634652 h 5786501"/>
              <a:gd name="connsiteX161" fmla="*/ 3778607 w 6631106"/>
              <a:gd name="connsiteY161" fmla="*/ 5594299 h 5786501"/>
              <a:gd name="connsiteX162" fmla="*/ 3766753 w 6631106"/>
              <a:gd name="connsiteY162" fmla="*/ 5580268 h 5786501"/>
              <a:gd name="connsiteX163" fmla="*/ 3759947 w 6631106"/>
              <a:gd name="connsiteY163" fmla="*/ 5579009 h 5786501"/>
              <a:gd name="connsiteX164" fmla="*/ 3386729 w 6631106"/>
              <a:gd name="connsiteY164" fmla="*/ 5576873 h 5786501"/>
              <a:gd name="connsiteX165" fmla="*/ 3412788 w 6631106"/>
              <a:gd name="connsiteY165" fmla="*/ 5583890 h 5786501"/>
              <a:gd name="connsiteX166" fmla="*/ 3437127 w 6631106"/>
              <a:gd name="connsiteY166" fmla="*/ 5615597 h 5786501"/>
              <a:gd name="connsiteX167" fmla="*/ 3431903 w 6631106"/>
              <a:gd name="connsiteY167" fmla="*/ 5655231 h 5786501"/>
              <a:gd name="connsiteX168" fmla="*/ 3386639 w 6631106"/>
              <a:gd name="connsiteY168" fmla="*/ 5681339 h 5786501"/>
              <a:gd name="connsiteX169" fmla="*/ 3360574 w 6631106"/>
              <a:gd name="connsiteY169" fmla="*/ 5674335 h 5786501"/>
              <a:gd name="connsiteX170" fmla="*/ 3336241 w 6631106"/>
              <a:gd name="connsiteY170" fmla="*/ 5642616 h 5786501"/>
              <a:gd name="connsiteX171" fmla="*/ 3341459 w 6631106"/>
              <a:gd name="connsiteY171" fmla="*/ 5603005 h 5786501"/>
              <a:gd name="connsiteX172" fmla="*/ 3386729 w 6631106"/>
              <a:gd name="connsiteY172" fmla="*/ 5576873 h 5786501"/>
              <a:gd name="connsiteX173" fmla="*/ 4620958 w 6631106"/>
              <a:gd name="connsiteY173" fmla="*/ 5534589 h 5786501"/>
              <a:gd name="connsiteX174" fmla="*/ 4648751 w 6631106"/>
              <a:gd name="connsiteY174" fmla="*/ 5542061 h 5786501"/>
              <a:gd name="connsiteX175" fmla="*/ 4669132 w 6631106"/>
              <a:gd name="connsiteY175" fmla="*/ 5618127 h 5786501"/>
              <a:gd name="connsiteX176" fmla="*/ 4620875 w 6631106"/>
              <a:gd name="connsiteY176" fmla="*/ 5645997 h 5786501"/>
              <a:gd name="connsiteX177" fmla="*/ 4593059 w 6631106"/>
              <a:gd name="connsiteY177" fmla="*/ 5638513 h 5786501"/>
              <a:gd name="connsiteX178" fmla="*/ 4567114 w 6631106"/>
              <a:gd name="connsiteY178" fmla="*/ 5604707 h 5786501"/>
              <a:gd name="connsiteX179" fmla="*/ 4572678 w 6631106"/>
              <a:gd name="connsiteY179" fmla="*/ 5562447 h 5786501"/>
              <a:gd name="connsiteX180" fmla="*/ 4572678 w 6631106"/>
              <a:gd name="connsiteY180" fmla="*/ 5562448 h 5786501"/>
              <a:gd name="connsiteX181" fmla="*/ 4620958 w 6631106"/>
              <a:gd name="connsiteY181" fmla="*/ 5534589 h 5786501"/>
              <a:gd name="connsiteX182" fmla="*/ 6070703 w 6631106"/>
              <a:gd name="connsiteY182" fmla="*/ 5522165 h 5786501"/>
              <a:gd name="connsiteX183" fmla="*/ 6124457 w 6631106"/>
              <a:gd name="connsiteY183" fmla="*/ 5536617 h 5786501"/>
              <a:gd name="connsiteX184" fmla="*/ 6174645 w 6631106"/>
              <a:gd name="connsiteY184" fmla="*/ 5602023 h 5786501"/>
              <a:gd name="connsiteX185" fmla="*/ 6163881 w 6631106"/>
              <a:gd name="connsiteY185" fmla="*/ 5683761 h 5786501"/>
              <a:gd name="connsiteX186" fmla="*/ 6070510 w 6631106"/>
              <a:gd name="connsiteY186" fmla="*/ 5737642 h 5786501"/>
              <a:gd name="connsiteX187" fmla="*/ 6016743 w 6631106"/>
              <a:gd name="connsiteY187" fmla="*/ 5723180 h 5786501"/>
              <a:gd name="connsiteX188" fmla="*/ 5966555 w 6631106"/>
              <a:gd name="connsiteY188" fmla="*/ 5657774 h 5786501"/>
              <a:gd name="connsiteX189" fmla="*/ 5977318 w 6631106"/>
              <a:gd name="connsiteY189" fmla="*/ 5576047 h 5786501"/>
              <a:gd name="connsiteX190" fmla="*/ 6070703 w 6631106"/>
              <a:gd name="connsiteY190" fmla="*/ 5522165 h 5786501"/>
              <a:gd name="connsiteX191" fmla="*/ 5345843 w 6631106"/>
              <a:gd name="connsiteY191" fmla="*/ 5515078 h 5786501"/>
              <a:gd name="connsiteX192" fmla="*/ 5393249 w 6631106"/>
              <a:gd name="connsiteY192" fmla="*/ 5527824 h 5786501"/>
              <a:gd name="connsiteX193" fmla="*/ 5428020 w 6631106"/>
              <a:gd name="connsiteY193" fmla="*/ 5657594 h 5786501"/>
              <a:gd name="connsiteX194" fmla="*/ 5428019 w 6631106"/>
              <a:gd name="connsiteY194" fmla="*/ 5657594 h 5786501"/>
              <a:gd name="connsiteX195" fmla="*/ 5345662 w 6631106"/>
              <a:gd name="connsiteY195" fmla="*/ 5705119 h 5786501"/>
              <a:gd name="connsiteX196" fmla="*/ 5298251 w 6631106"/>
              <a:gd name="connsiteY196" fmla="*/ 5692371 h 5786501"/>
              <a:gd name="connsiteX197" fmla="*/ 5263480 w 6631106"/>
              <a:gd name="connsiteY197" fmla="*/ 5562603 h 5786501"/>
              <a:gd name="connsiteX198" fmla="*/ 5345843 w 6631106"/>
              <a:gd name="connsiteY198" fmla="*/ 5515078 h 5786501"/>
              <a:gd name="connsiteX199" fmla="*/ 6580062 w 6631106"/>
              <a:gd name="connsiteY199" fmla="*/ 5468752 h 5786501"/>
              <a:gd name="connsiteX200" fmla="*/ 6631106 w 6631106"/>
              <a:gd name="connsiteY200" fmla="*/ 5482476 h 5786501"/>
              <a:gd name="connsiteX201" fmla="*/ 6631106 w 6631106"/>
              <a:gd name="connsiteY201" fmla="*/ 5660053 h 5786501"/>
              <a:gd name="connsiteX202" fmla="*/ 6579881 w 6631106"/>
              <a:gd name="connsiteY202" fmla="*/ 5673807 h 5786501"/>
              <a:gd name="connsiteX203" fmla="*/ 6528722 w 6631106"/>
              <a:gd name="connsiteY203" fmla="*/ 5660052 h 5786501"/>
              <a:gd name="connsiteX204" fmla="*/ 6480952 w 6631106"/>
              <a:gd name="connsiteY204" fmla="*/ 5597811 h 5786501"/>
              <a:gd name="connsiteX205" fmla="*/ 6491193 w 6631106"/>
              <a:gd name="connsiteY205" fmla="*/ 5520007 h 5786501"/>
              <a:gd name="connsiteX206" fmla="*/ 6580062 w 6631106"/>
              <a:gd name="connsiteY206" fmla="*/ 5468752 h 5786501"/>
              <a:gd name="connsiteX207" fmla="*/ 4405487 w 6631106"/>
              <a:gd name="connsiteY207" fmla="*/ 5450391 h 5786501"/>
              <a:gd name="connsiteX208" fmla="*/ 4436175 w 6631106"/>
              <a:gd name="connsiteY208" fmla="*/ 5458631 h 5786501"/>
              <a:gd name="connsiteX209" fmla="*/ 4458661 w 6631106"/>
              <a:gd name="connsiteY209" fmla="*/ 5542601 h 5786501"/>
              <a:gd name="connsiteX210" fmla="*/ 4405379 w 6631106"/>
              <a:gd name="connsiteY210" fmla="*/ 5573349 h 5786501"/>
              <a:gd name="connsiteX211" fmla="*/ 4374704 w 6631106"/>
              <a:gd name="connsiteY211" fmla="*/ 5565098 h 5786501"/>
              <a:gd name="connsiteX212" fmla="*/ 4346054 w 6631106"/>
              <a:gd name="connsiteY212" fmla="*/ 5527777 h 5786501"/>
              <a:gd name="connsiteX213" fmla="*/ 4352200 w 6631106"/>
              <a:gd name="connsiteY213" fmla="*/ 5481116 h 5786501"/>
              <a:gd name="connsiteX214" fmla="*/ 4352199 w 6631106"/>
              <a:gd name="connsiteY214" fmla="*/ 5481116 h 5786501"/>
              <a:gd name="connsiteX215" fmla="*/ 4405487 w 6631106"/>
              <a:gd name="connsiteY215" fmla="*/ 5450391 h 5786501"/>
              <a:gd name="connsiteX216" fmla="*/ 5130360 w 6631106"/>
              <a:gd name="connsiteY216" fmla="*/ 5441276 h 5786501"/>
              <a:gd name="connsiteX217" fmla="*/ 5175469 w 6631106"/>
              <a:gd name="connsiteY217" fmla="*/ 5453400 h 5786501"/>
              <a:gd name="connsiteX218" fmla="*/ 5175469 w 6631106"/>
              <a:gd name="connsiteY218" fmla="*/ 5453399 h 5786501"/>
              <a:gd name="connsiteX219" fmla="*/ 5208544 w 6631106"/>
              <a:gd name="connsiteY219" fmla="*/ 5576872 h 5786501"/>
              <a:gd name="connsiteX220" fmla="*/ 5130199 w 6631106"/>
              <a:gd name="connsiteY220" fmla="*/ 5622059 h 5786501"/>
              <a:gd name="connsiteX221" fmla="*/ 5085090 w 6631106"/>
              <a:gd name="connsiteY221" fmla="*/ 5609935 h 5786501"/>
              <a:gd name="connsiteX222" fmla="*/ 5052015 w 6631106"/>
              <a:gd name="connsiteY222" fmla="*/ 5486487 h 5786501"/>
              <a:gd name="connsiteX223" fmla="*/ 5130360 w 6631106"/>
              <a:gd name="connsiteY223" fmla="*/ 5441276 h 5786501"/>
              <a:gd name="connsiteX224" fmla="*/ 5855225 w 6631106"/>
              <a:gd name="connsiteY224" fmla="*/ 5440845 h 5786501"/>
              <a:gd name="connsiteX225" fmla="*/ 5910425 w 6631106"/>
              <a:gd name="connsiteY225" fmla="*/ 5455691 h 5786501"/>
              <a:gd name="connsiteX226" fmla="*/ 5950912 w 6631106"/>
              <a:gd name="connsiteY226" fmla="*/ 5606794 h 5786501"/>
              <a:gd name="connsiteX227" fmla="*/ 5855027 w 6631106"/>
              <a:gd name="connsiteY227" fmla="*/ 5662103 h 5786501"/>
              <a:gd name="connsiteX228" fmla="*/ 5799815 w 6631106"/>
              <a:gd name="connsiteY228" fmla="*/ 5647257 h 5786501"/>
              <a:gd name="connsiteX229" fmla="*/ 5748290 w 6631106"/>
              <a:gd name="connsiteY229" fmla="*/ 5580099 h 5786501"/>
              <a:gd name="connsiteX230" fmla="*/ 5759341 w 6631106"/>
              <a:gd name="connsiteY230" fmla="*/ 5496177 h 5786501"/>
              <a:gd name="connsiteX231" fmla="*/ 5759341 w 6631106"/>
              <a:gd name="connsiteY231" fmla="*/ 5496179 h 5786501"/>
              <a:gd name="connsiteX232" fmla="*/ 5855225 w 6631106"/>
              <a:gd name="connsiteY232" fmla="*/ 5440845 h 5786501"/>
              <a:gd name="connsiteX233" fmla="*/ 2230911 w 6631106"/>
              <a:gd name="connsiteY233" fmla="*/ 5427977 h 5786501"/>
              <a:gd name="connsiteX234" fmla="*/ 2243108 w 6631106"/>
              <a:gd name="connsiteY234" fmla="*/ 5431264 h 5786501"/>
              <a:gd name="connsiteX235" fmla="*/ 2254531 w 6631106"/>
              <a:gd name="connsiteY235" fmla="*/ 5446123 h 5786501"/>
              <a:gd name="connsiteX236" fmla="*/ 2252079 w 6631106"/>
              <a:gd name="connsiteY236" fmla="*/ 5464699 h 5786501"/>
              <a:gd name="connsiteX237" fmla="*/ 2230870 w 6631106"/>
              <a:gd name="connsiteY237" fmla="*/ 5476931 h 5786501"/>
              <a:gd name="connsiteX238" fmla="*/ 2218673 w 6631106"/>
              <a:gd name="connsiteY238" fmla="*/ 5473644 h 5786501"/>
              <a:gd name="connsiteX239" fmla="*/ 2207256 w 6631106"/>
              <a:gd name="connsiteY239" fmla="*/ 5458798 h 5786501"/>
              <a:gd name="connsiteX240" fmla="*/ 2209703 w 6631106"/>
              <a:gd name="connsiteY240" fmla="*/ 5440210 h 5786501"/>
              <a:gd name="connsiteX241" fmla="*/ 2230911 w 6631106"/>
              <a:gd name="connsiteY241" fmla="*/ 5427977 h 5786501"/>
              <a:gd name="connsiteX242" fmla="*/ 6364595 w 6631106"/>
              <a:gd name="connsiteY242" fmla="*/ 5387430 h 5786501"/>
              <a:gd name="connsiteX243" fmla="*/ 6417200 w 6631106"/>
              <a:gd name="connsiteY243" fmla="*/ 5401570 h 5786501"/>
              <a:gd name="connsiteX244" fmla="*/ 6466308 w 6631106"/>
              <a:gd name="connsiteY244" fmla="*/ 5465572 h 5786501"/>
              <a:gd name="connsiteX245" fmla="*/ 6455779 w 6631106"/>
              <a:gd name="connsiteY245" fmla="*/ 5545549 h 5786501"/>
              <a:gd name="connsiteX246" fmla="*/ 6364410 w 6631106"/>
              <a:gd name="connsiteY246" fmla="*/ 5598268 h 5786501"/>
              <a:gd name="connsiteX247" fmla="*/ 6311800 w 6631106"/>
              <a:gd name="connsiteY247" fmla="*/ 5584128 h 5786501"/>
              <a:gd name="connsiteX248" fmla="*/ 6273214 w 6631106"/>
              <a:gd name="connsiteY248" fmla="*/ 5440149 h 5786501"/>
              <a:gd name="connsiteX249" fmla="*/ 6364595 w 6631106"/>
              <a:gd name="connsiteY249" fmla="*/ 5387430 h 5786501"/>
              <a:gd name="connsiteX250" fmla="*/ 271894 w 6631106"/>
              <a:gd name="connsiteY250" fmla="*/ 5386280 h 5786501"/>
              <a:gd name="connsiteX251" fmla="*/ 314407 w 6631106"/>
              <a:gd name="connsiteY251" fmla="*/ 5397709 h 5786501"/>
              <a:gd name="connsiteX252" fmla="*/ 354088 w 6631106"/>
              <a:gd name="connsiteY252" fmla="*/ 5449432 h 5786501"/>
              <a:gd name="connsiteX253" fmla="*/ 345580 w 6631106"/>
              <a:gd name="connsiteY253" fmla="*/ 5514046 h 5786501"/>
              <a:gd name="connsiteX254" fmla="*/ 345580 w 6631106"/>
              <a:gd name="connsiteY254" fmla="*/ 5514046 h 5786501"/>
              <a:gd name="connsiteX255" fmla="*/ 271737 w 6631106"/>
              <a:gd name="connsiteY255" fmla="*/ 5556656 h 5786501"/>
              <a:gd name="connsiteX256" fmla="*/ 229237 w 6631106"/>
              <a:gd name="connsiteY256" fmla="*/ 5545225 h 5786501"/>
              <a:gd name="connsiteX257" fmla="*/ 189549 w 6631106"/>
              <a:gd name="connsiteY257" fmla="*/ 5493504 h 5786501"/>
              <a:gd name="connsiteX258" fmla="*/ 198064 w 6631106"/>
              <a:gd name="connsiteY258" fmla="*/ 5428878 h 5786501"/>
              <a:gd name="connsiteX259" fmla="*/ 271894 w 6631106"/>
              <a:gd name="connsiteY259" fmla="*/ 5386280 h 5786501"/>
              <a:gd name="connsiteX260" fmla="*/ 3680684 w 6631106"/>
              <a:gd name="connsiteY260" fmla="*/ 5378560 h 5786501"/>
              <a:gd name="connsiteX261" fmla="*/ 3737322 w 6631106"/>
              <a:gd name="connsiteY261" fmla="*/ 5393790 h 5786501"/>
              <a:gd name="connsiteX262" fmla="*/ 3790933 w 6631106"/>
              <a:gd name="connsiteY262" fmla="*/ 5466367 h 5786501"/>
              <a:gd name="connsiteX263" fmla="*/ 3803225 w 6631106"/>
              <a:gd name="connsiteY263" fmla="*/ 5480003 h 5786501"/>
              <a:gd name="connsiteX264" fmla="*/ 3809461 w 6631106"/>
              <a:gd name="connsiteY264" fmla="*/ 5481047 h 5786501"/>
              <a:gd name="connsiteX265" fmla="*/ 3821315 w 6631106"/>
              <a:gd name="connsiteY265" fmla="*/ 5476910 h 5786501"/>
              <a:gd name="connsiteX266" fmla="*/ 3896190 w 6631106"/>
              <a:gd name="connsiteY266" fmla="*/ 5450623 h 5786501"/>
              <a:gd name="connsiteX267" fmla="*/ 3955983 w 6631106"/>
              <a:gd name="connsiteY267" fmla="*/ 5466692 h 5786501"/>
              <a:gd name="connsiteX268" fmla="*/ 4013383 w 6631106"/>
              <a:gd name="connsiteY268" fmla="*/ 5546837 h 5786501"/>
              <a:gd name="connsiteX269" fmla="*/ 4025268 w 6631106"/>
              <a:gd name="connsiteY269" fmla="*/ 5560831 h 5786501"/>
              <a:gd name="connsiteX270" fmla="*/ 4032038 w 6631106"/>
              <a:gd name="connsiteY270" fmla="*/ 5562079 h 5786501"/>
              <a:gd name="connsiteX271" fmla="*/ 4043448 w 6631106"/>
              <a:gd name="connsiteY271" fmla="*/ 5558277 h 5786501"/>
              <a:gd name="connsiteX272" fmla="*/ 4111690 w 6631106"/>
              <a:gd name="connsiteY272" fmla="*/ 5535421 h 5786501"/>
              <a:gd name="connsiteX273" fmla="*/ 4111690 w 6631106"/>
              <a:gd name="connsiteY273" fmla="*/ 5535405 h 5786501"/>
              <a:gd name="connsiteX274" fmla="*/ 4168263 w 6631106"/>
              <a:gd name="connsiteY274" fmla="*/ 5550623 h 5786501"/>
              <a:gd name="connsiteX275" fmla="*/ 4221094 w 6631106"/>
              <a:gd name="connsiteY275" fmla="*/ 5619567 h 5786501"/>
              <a:gd name="connsiteX276" fmla="*/ 4209815 w 6631106"/>
              <a:gd name="connsiteY276" fmla="*/ 5705659 h 5786501"/>
              <a:gd name="connsiteX277" fmla="*/ 4144116 w 6631106"/>
              <a:gd name="connsiteY277" fmla="*/ 5757573 h 5786501"/>
              <a:gd name="connsiteX278" fmla="*/ 4131505 w 6631106"/>
              <a:gd name="connsiteY278" fmla="*/ 5769926 h 5786501"/>
              <a:gd name="connsiteX279" fmla="*/ 4134332 w 6631106"/>
              <a:gd name="connsiteY279" fmla="*/ 5786501 h 5786501"/>
              <a:gd name="connsiteX280" fmla="*/ 3533631 w 6631106"/>
              <a:gd name="connsiteY280" fmla="*/ 5786501 h 5786501"/>
              <a:gd name="connsiteX281" fmla="*/ 3517575 w 6631106"/>
              <a:gd name="connsiteY281" fmla="*/ 5772458 h 5786501"/>
              <a:gd name="connsiteX282" fmla="*/ 3499229 w 6631106"/>
              <a:gd name="connsiteY282" fmla="*/ 5735125 h 5786501"/>
              <a:gd name="connsiteX283" fmla="*/ 3509879 w 6631106"/>
              <a:gd name="connsiteY283" fmla="*/ 5654273 h 5786501"/>
              <a:gd name="connsiteX284" fmla="*/ 3587091 w 6631106"/>
              <a:gd name="connsiteY284" fmla="*/ 5602071 h 5786501"/>
              <a:gd name="connsiteX285" fmla="*/ 3602338 w 6631106"/>
              <a:gd name="connsiteY285" fmla="*/ 5589479 h 5786501"/>
              <a:gd name="connsiteX286" fmla="*/ 3598190 w 6631106"/>
              <a:gd name="connsiteY286" fmla="*/ 5570148 h 5786501"/>
              <a:gd name="connsiteX287" fmla="*/ 3582294 w 6631106"/>
              <a:gd name="connsiteY287" fmla="*/ 5435331 h 5786501"/>
              <a:gd name="connsiteX288" fmla="*/ 3680684 w 6631106"/>
              <a:gd name="connsiteY288" fmla="*/ 5378560 h 5786501"/>
              <a:gd name="connsiteX289" fmla="*/ 4914870 w 6631106"/>
              <a:gd name="connsiteY289" fmla="*/ 5372106 h 5786501"/>
              <a:gd name="connsiteX290" fmla="*/ 4955368 w 6631106"/>
              <a:gd name="connsiteY290" fmla="*/ 5382996 h 5786501"/>
              <a:gd name="connsiteX291" fmla="*/ 4993162 w 6631106"/>
              <a:gd name="connsiteY291" fmla="*/ 5432259 h 5786501"/>
              <a:gd name="connsiteX292" fmla="*/ 4985054 w 6631106"/>
              <a:gd name="connsiteY292" fmla="*/ 5493803 h 5786501"/>
              <a:gd name="connsiteX293" fmla="*/ 4914731 w 6631106"/>
              <a:gd name="connsiteY293" fmla="*/ 5534386 h 5786501"/>
              <a:gd name="connsiteX294" fmla="*/ 4874234 w 6631106"/>
              <a:gd name="connsiteY294" fmla="*/ 5523497 h 5786501"/>
              <a:gd name="connsiteX295" fmla="*/ 4836441 w 6631106"/>
              <a:gd name="connsiteY295" fmla="*/ 5474233 h 5786501"/>
              <a:gd name="connsiteX296" fmla="*/ 4844548 w 6631106"/>
              <a:gd name="connsiteY296" fmla="*/ 5412689 h 5786501"/>
              <a:gd name="connsiteX297" fmla="*/ 4914870 w 6631106"/>
              <a:gd name="connsiteY297" fmla="*/ 5372106 h 5786501"/>
              <a:gd name="connsiteX298" fmla="*/ 56363 w 6631106"/>
              <a:gd name="connsiteY298" fmla="*/ 5372033 h 5786501"/>
              <a:gd name="connsiteX299" fmla="*/ 66855 w 6631106"/>
              <a:gd name="connsiteY299" fmla="*/ 5374864 h 5786501"/>
              <a:gd name="connsiteX300" fmla="*/ 76618 w 6631106"/>
              <a:gd name="connsiteY300" fmla="*/ 5387624 h 5786501"/>
              <a:gd name="connsiteX301" fmla="*/ 74537 w 6631106"/>
              <a:gd name="connsiteY301" fmla="*/ 5403538 h 5786501"/>
              <a:gd name="connsiteX302" fmla="*/ 56327 w 6631106"/>
              <a:gd name="connsiteY302" fmla="*/ 5414043 h 5786501"/>
              <a:gd name="connsiteX303" fmla="*/ 45846 w 6631106"/>
              <a:gd name="connsiteY303" fmla="*/ 5411225 h 5786501"/>
              <a:gd name="connsiteX304" fmla="*/ 45846 w 6631106"/>
              <a:gd name="connsiteY304" fmla="*/ 5411223 h 5786501"/>
              <a:gd name="connsiteX305" fmla="*/ 36054 w 6631106"/>
              <a:gd name="connsiteY305" fmla="*/ 5398476 h 5786501"/>
              <a:gd name="connsiteX306" fmla="*/ 38165 w 6631106"/>
              <a:gd name="connsiteY306" fmla="*/ 5382526 h 5786501"/>
              <a:gd name="connsiteX307" fmla="*/ 56363 w 6631106"/>
              <a:gd name="connsiteY307" fmla="*/ 5372033 h 5786501"/>
              <a:gd name="connsiteX308" fmla="*/ 4190017 w 6631106"/>
              <a:gd name="connsiteY308" fmla="*/ 5366169 h 5786501"/>
              <a:gd name="connsiteX309" fmla="*/ 4223578 w 6631106"/>
              <a:gd name="connsiteY309" fmla="*/ 5375199 h 5786501"/>
              <a:gd name="connsiteX310" fmla="*/ 4248198 w 6631106"/>
              <a:gd name="connsiteY310" fmla="*/ 5467061 h 5786501"/>
              <a:gd name="connsiteX311" fmla="*/ 4189892 w 6631106"/>
              <a:gd name="connsiteY311" fmla="*/ 5500699 h 5786501"/>
              <a:gd name="connsiteX312" fmla="*/ 4156320 w 6631106"/>
              <a:gd name="connsiteY312" fmla="*/ 5491681 h 5786501"/>
              <a:gd name="connsiteX313" fmla="*/ 4131718 w 6631106"/>
              <a:gd name="connsiteY313" fmla="*/ 5399820 h 5786501"/>
              <a:gd name="connsiteX314" fmla="*/ 4131716 w 6631106"/>
              <a:gd name="connsiteY314" fmla="*/ 5399819 h 5786501"/>
              <a:gd name="connsiteX315" fmla="*/ 4190017 w 6631106"/>
              <a:gd name="connsiteY315" fmla="*/ 5366169 h 5786501"/>
              <a:gd name="connsiteX316" fmla="*/ 5639760 w 6631106"/>
              <a:gd name="connsiteY316" fmla="*/ 5360114 h 5786501"/>
              <a:gd name="connsiteX317" fmla="*/ 5696112 w 6631106"/>
              <a:gd name="connsiteY317" fmla="*/ 5375260 h 5786501"/>
              <a:gd name="connsiteX318" fmla="*/ 5696111 w 6631106"/>
              <a:gd name="connsiteY318" fmla="*/ 5375258 h 5786501"/>
              <a:gd name="connsiteX319" fmla="*/ 5748721 w 6631106"/>
              <a:gd name="connsiteY319" fmla="*/ 5443831 h 5786501"/>
              <a:gd name="connsiteX320" fmla="*/ 5737437 w 6631106"/>
              <a:gd name="connsiteY320" fmla="*/ 5529503 h 5786501"/>
              <a:gd name="connsiteX321" fmla="*/ 5639544 w 6631106"/>
              <a:gd name="connsiteY321" fmla="*/ 5585987 h 5786501"/>
              <a:gd name="connsiteX322" fmla="*/ 5583192 w 6631106"/>
              <a:gd name="connsiteY322" fmla="*/ 5570841 h 5786501"/>
              <a:gd name="connsiteX323" fmla="*/ 5541861 w 6631106"/>
              <a:gd name="connsiteY323" fmla="*/ 5416584 h 5786501"/>
              <a:gd name="connsiteX324" fmla="*/ 5639760 w 6631106"/>
              <a:gd name="connsiteY324" fmla="*/ 5360114 h 5786501"/>
              <a:gd name="connsiteX325" fmla="*/ 3465176 w 6631106"/>
              <a:gd name="connsiteY325" fmla="*/ 5341179 h 5786501"/>
              <a:gd name="connsiteX326" fmla="*/ 3501333 w 6631106"/>
              <a:gd name="connsiteY326" fmla="*/ 5350893 h 5786501"/>
              <a:gd name="connsiteX327" fmla="*/ 3535096 w 6631106"/>
              <a:gd name="connsiteY327" fmla="*/ 5394879 h 5786501"/>
              <a:gd name="connsiteX328" fmla="*/ 3527855 w 6631106"/>
              <a:gd name="connsiteY328" fmla="*/ 5449864 h 5786501"/>
              <a:gd name="connsiteX329" fmla="*/ 3527855 w 6631106"/>
              <a:gd name="connsiteY329" fmla="*/ 5449865 h 5786501"/>
              <a:gd name="connsiteX330" fmla="*/ 3465038 w 6631106"/>
              <a:gd name="connsiteY330" fmla="*/ 5486106 h 5786501"/>
              <a:gd name="connsiteX331" fmla="*/ 3428890 w 6631106"/>
              <a:gd name="connsiteY331" fmla="*/ 5476380 h 5786501"/>
              <a:gd name="connsiteX332" fmla="*/ 3395166 w 6631106"/>
              <a:gd name="connsiteY332" fmla="*/ 5432381 h 5786501"/>
              <a:gd name="connsiteX333" fmla="*/ 3402362 w 6631106"/>
              <a:gd name="connsiteY333" fmla="*/ 5377420 h 5786501"/>
              <a:gd name="connsiteX334" fmla="*/ 3465176 w 6631106"/>
              <a:gd name="connsiteY334" fmla="*/ 5341179 h 5786501"/>
              <a:gd name="connsiteX335" fmla="*/ 3249652 w 6631106"/>
              <a:gd name="connsiteY335" fmla="*/ 5316509 h 5786501"/>
              <a:gd name="connsiteX336" fmla="*/ 3258993 w 6631106"/>
              <a:gd name="connsiteY336" fmla="*/ 5319040 h 5786501"/>
              <a:gd name="connsiteX337" fmla="*/ 3258993 w 6631106"/>
              <a:gd name="connsiteY337" fmla="*/ 5319038 h 5786501"/>
              <a:gd name="connsiteX338" fmla="*/ 3267695 w 6631106"/>
              <a:gd name="connsiteY338" fmla="*/ 5330372 h 5786501"/>
              <a:gd name="connsiteX339" fmla="*/ 3265824 w 6631106"/>
              <a:gd name="connsiteY339" fmla="*/ 5344547 h 5786501"/>
              <a:gd name="connsiteX340" fmla="*/ 3249624 w 6631106"/>
              <a:gd name="connsiteY340" fmla="*/ 5353900 h 5786501"/>
              <a:gd name="connsiteX341" fmla="*/ 3240281 w 6631106"/>
              <a:gd name="connsiteY341" fmla="*/ 5351394 h 5786501"/>
              <a:gd name="connsiteX342" fmla="*/ 3231581 w 6631106"/>
              <a:gd name="connsiteY342" fmla="*/ 5340050 h 5786501"/>
              <a:gd name="connsiteX343" fmla="*/ 3233452 w 6631106"/>
              <a:gd name="connsiteY343" fmla="*/ 5325874 h 5786501"/>
              <a:gd name="connsiteX344" fmla="*/ 3249652 w 6631106"/>
              <a:gd name="connsiteY344" fmla="*/ 5316509 h 5786501"/>
              <a:gd name="connsiteX345" fmla="*/ 6149124 w 6631106"/>
              <a:gd name="connsiteY345" fmla="*/ 5306111 h 5786501"/>
              <a:gd name="connsiteX346" fmla="*/ 6203162 w 6631106"/>
              <a:gd name="connsiteY346" fmla="*/ 5320646 h 5786501"/>
              <a:gd name="connsiteX347" fmla="*/ 6253625 w 6631106"/>
              <a:gd name="connsiteY347" fmla="*/ 5386400 h 5786501"/>
              <a:gd name="connsiteX348" fmla="*/ 6242808 w 6631106"/>
              <a:gd name="connsiteY348" fmla="*/ 5468583 h 5786501"/>
              <a:gd name="connsiteX349" fmla="*/ 6148933 w 6631106"/>
              <a:gd name="connsiteY349" fmla="*/ 5522740 h 5786501"/>
              <a:gd name="connsiteX350" fmla="*/ 6094883 w 6631106"/>
              <a:gd name="connsiteY350" fmla="*/ 5508205 h 5786501"/>
              <a:gd name="connsiteX351" fmla="*/ 6044421 w 6631106"/>
              <a:gd name="connsiteY351" fmla="*/ 5442452 h 5786501"/>
              <a:gd name="connsiteX352" fmla="*/ 6055238 w 6631106"/>
              <a:gd name="connsiteY352" fmla="*/ 5360281 h 5786501"/>
              <a:gd name="connsiteX353" fmla="*/ 6055238 w 6631106"/>
              <a:gd name="connsiteY353" fmla="*/ 5360280 h 5786501"/>
              <a:gd name="connsiteX354" fmla="*/ 6149124 w 6631106"/>
              <a:gd name="connsiteY354" fmla="*/ 5306111 h 5786501"/>
              <a:gd name="connsiteX355" fmla="*/ 4699407 w 6631106"/>
              <a:gd name="connsiteY355" fmla="*/ 5299458 h 5786501"/>
              <a:gd name="connsiteX356" fmla="*/ 4737003 w 6631106"/>
              <a:gd name="connsiteY356" fmla="*/ 5309567 h 5786501"/>
              <a:gd name="connsiteX357" fmla="*/ 4772110 w 6631106"/>
              <a:gd name="connsiteY357" fmla="*/ 5355318 h 5786501"/>
              <a:gd name="connsiteX358" fmla="*/ 4764579 w 6631106"/>
              <a:gd name="connsiteY358" fmla="*/ 5412485 h 5786501"/>
              <a:gd name="connsiteX359" fmla="*/ 4699257 w 6631106"/>
              <a:gd name="connsiteY359" fmla="*/ 5450176 h 5786501"/>
              <a:gd name="connsiteX360" fmla="*/ 4661674 w 6631106"/>
              <a:gd name="connsiteY360" fmla="*/ 5440067 h 5786501"/>
              <a:gd name="connsiteX361" fmla="*/ 4626602 w 6631106"/>
              <a:gd name="connsiteY361" fmla="*/ 5394303 h 5786501"/>
              <a:gd name="connsiteX362" fmla="*/ 4634080 w 6631106"/>
              <a:gd name="connsiteY362" fmla="*/ 5337161 h 5786501"/>
              <a:gd name="connsiteX363" fmla="*/ 4699407 w 6631106"/>
              <a:gd name="connsiteY363" fmla="*/ 5299458 h 5786501"/>
              <a:gd name="connsiteX364" fmla="*/ 2015494 w 6631106"/>
              <a:gd name="connsiteY364" fmla="*/ 5286528 h 5786501"/>
              <a:gd name="connsiteX365" fmla="*/ 2059146 w 6631106"/>
              <a:gd name="connsiteY365" fmla="*/ 5298269 h 5786501"/>
              <a:gd name="connsiteX366" fmla="*/ 2099920 w 6631106"/>
              <a:gd name="connsiteY366" fmla="*/ 5351394 h 5786501"/>
              <a:gd name="connsiteX367" fmla="*/ 2091178 w 6631106"/>
              <a:gd name="connsiteY367" fmla="*/ 5417772 h 5786501"/>
              <a:gd name="connsiteX368" fmla="*/ 2015345 w 6631106"/>
              <a:gd name="connsiteY368" fmla="*/ 5461533 h 5786501"/>
              <a:gd name="connsiteX369" fmla="*/ 1971674 w 6631106"/>
              <a:gd name="connsiteY369" fmla="*/ 5449792 h 5786501"/>
              <a:gd name="connsiteX370" fmla="*/ 1939655 w 6631106"/>
              <a:gd name="connsiteY370" fmla="*/ 5330289 h 5786501"/>
              <a:gd name="connsiteX371" fmla="*/ 1939655 w 6631106"/>
              <a:gd name="connsiteY371" fmla="*/ 5330288 h 5786501"/>
              <a:gd name="connsiteX372" fmla="*/ 2015494 w 6631106"/>
              <a:gd name="connsiteY372" fmla="*/ 5286528 h 5786501"/>
              <a:gd name="connsiteX373" fmla="*/ 3974566 w 6631106"/>
              <a:gd name="connsiteY373" fmla="*/ 5276191 h 5786501"/>
              <a:gd name="connsiteX374" fmla="*/ 4013894 w 6631106"/>
              <a:gd name="connsiteY374" fmla="*/ 5286757 h 5786501"/>
              <a:gd name="connsiteX375" fmla="*/ 4042735 w 6631106"/>
              <a:gd name="connsiteY375" fmla="*/ 5394410 h 5786501"/>
              <a:gd name="connsiteX376" fmla="*/ 3974415 w 6631106"/>
              <a:gd name="connsiteY376" fmla="*/ 5433840 h 5786501"/>
              <a:gd name="connsiteX377" fmla="*/ 3935068 w 6631106"/>
              <a:gd name="connsiteY377" fmla="*/ 5423263 h 5786501"/>
              <a:gd name="connsiteX378" fmla="*/ 3898354 w 6631106"/>
              <a:gd name="connsiteY378" fmla="*/ 5375403 h 5786501"/>
              <a:gd name="connsiteX379" fmla="*/ 3906233 w 6631106"/>
              <a:gd name="connsiteY379" fmla="*/ 5315610 h 5786501"/>
              <a:gd name="connsiteX380" fmla="*/ 3974566 w 6631106"/>
              <a:gd name="connsiteY380" fmla="*/ 5276191 h 5786501"/>
              <a:gd name="connsiteX381" fmla="*/ 6631106 w 6631106"/>
              <a:gd name="connsiteY381" fmla="*/ 5260629 h 5786501"/>
              <a:gd name="connsiteX382" fmla="*/ 6631106 w 6631106"/>
              <a:gd name="connsiteY382" fmla="*/ 5451024 h 5786501"/>
              <a:gd name="connsiteX383" fmla="*/ 6607139 w 6631106"/>
              <a:gd name="connsiteY383" fmla="*/ 5444588 h 5786501"/>
              <a:gd name="connsiteX384" fmla="*/ 6569621 w 6631106"/>
              <a:gd name="connsiteY384" fmla="*/ 5304554 h 5786501"/>
              <a:gd name="connsiteX385" fmla="*/ 6569623 w 6631106"/>
              <a:gd name="connsiteY385" fmla="*/ 5304554 h 5786501"/>
              <a:gd name="connsiteX386" fmla="*/ 6607194 w 6631106"/>
              <a:gd name="connsiteY386" fmla="*/ 5267051 h 5786501"/>
              <a:gd name="connsiteX387" fmla="*/ 4483930 w 6631106"/>
              <a:gd name="connsiteY387" fmla="*/ 5226232 h 5786501"/>
              <a:gd name="connsiteX388" fmla="*/ 4518923 w 6631106"/>
              <a:gd name="connsiteY388" fmla="*/ 5235646 h 5786501"/>
              <a:gd name="connsiteX389" fmla="*/ 4518925 w 6631106"/>
              <a:gd name="connsiteY389" fmla="*/ 5235646 h 5786501"/>
              <a:gd name="connsiteX390" fmla="*/ 4551567 w 6631106"/>
              <a:gd name="connsiteY390" fmla="*/ 5278243 h 5786501"/>
              <a:gd name="connsiteX391" fmla="*/ 4544600 w 6631106"/>
              <a:gd name="connsiteY391" fmla="*/ 5331452 h 5786501"/>
              <a:gd name="connsiteX392" fmla="*/ 4483805 w 6631106"/>
              <a:gd name="connsiteY392" fmla="*/ 5366554 h 5786501"/>
              <a:gd name="connsiteX393" fmla="*/ 4448787 w 6631106"/>
              <a:gd name="connsiteY393" fmla="*/ 5357140 h 5786501"/>
              <a:gd name="connsiteX394" fmla="*/ 4416102 w 6631106"/>
              <a:gd name="connsiteY394" fmla="*/ 5314543 h 5786501"/>
              <a:gd name="connsiteX395" fmla="*/ 4423112 w 6631106"/>
              <a:gd name="connsiteY395" fmla="*/ 5261321 h 5786501"/>
              <a:gd name="connsiteX396" fmla="*/ 4483930 w 6631106"/>
              <a:gd name="connsiteY396" fmla="*/ 5226232 h 5786501"/>
              <a:gd name="connsiteX397" fmla="*/ 5933654 w 6631106"/>
              <a:gd name="connsiteY397" fmla="*/ 5224795 h 5786501"/>
              <a:gd name="connsiteX398" fmla="*/ 5989148 w 6631106"/>
              <a:gd name="connsiteY398" fmla="*/ 5239712 h 5786501"/>
              <a:gd name="connsiteX399" fmla="*/ 6040949 w 6631106"/>
              <a:gd name="connsiteY399" fmla="*/ 5307229 h 5786501"/>
              <a:gd name="connsiteX400" fmla="*/ 6029838 w 6631106"/>
              <a:gd name="connsiteY400" fmla="*/ 5391605 h 5786501"/>
              <a:gd name="connsiteX401" fmla="*/ 5933457 w 6631106"/>
              <a:gd name="connsiteY401" fmla="*/ 5447202 h 5786501"/>
              <a:gd name="connsiteX402" fmla="*/ 5877963 w 6631106"/>
              <a:gd name="connsiteY402" fmla="*/ 5432283 h 5786501"/>
              <a:gd name="connsiteX403" fmla="*/ 5826156 w 6631106"/>
              <a:gd name="connsiteY403" fmla="*/ 5364779 h 5786501"/>
              <a:gd name="connsiteX404" fmla="*/ 5837261 w 6631106"/>
              <a:gd name="connsiteY404" fmla="*/ 5280402 h 5786501"/>
              <a:gd name="connsiteX405" fmla="*/ 5837261 w 6631106"/>
              <a:gd name="connsiteY405" fmla="*/ 5280403 h 5786501"/>
              <a:gd name="connsiteX406" fmla="*/ 5933654 w 6631106"/>
              <a:gd name="connsiteY406" fmla="*/ 5224795 h 5786501"/>
              <a:gd name="connsiteX407" fmla="*/ 5370655 w 6631106"/>
              <a:gd name="connsiteY407" fmla="*/ 5192570 h 5786501"/>
              <a:gd name="connsiteX408" fmla="*/ 5359178 w 6631106"/>
              <a:gd name="connsiteY408" fmla="*/ 5196419 h 5786501"/>
              <a:gd name="connsiteX409" fmla="*/ 5313085 w 6631106"/>
              <a:gd name="connsiteY409" fmla="*/ 5217718 h 5786501"/>
              <a:gd name="connsiteX410" fmla="*/ 5299385 w 6631106"/>
              <a:gd name="connsiteY410" fmla="*/ 5229615 h 5786501"/>
              <a:gd name="connsiteX411" fmla="*/ 5301891 w 6631106"/>
              <a:gd name="connsiteY411" fmla="*/ 5247592 h 5786501"/>
              <a:gd name="connsiteX412" fmla="*/ 5322248 w 6631106"/>
              <a:gd name="connsiteY412" fmla="*/ 5293798 h 5786501"/>
              <a:gd name="connsiteX413" fmla="*/ 5334348 w 6631106"/>
              <a:gd name="connsiteY413" fmla="*/ 5307972 h 5786501"/>
              <a:gd name="connsiteX414" fmla="*/ 5340921 w 6631106"/>
              <a:gd name="connsiteY414" fmla="*/ 5309136 h 5786501"/>
              <a:gd name="connsiteX415" fmla="*/ 5352758 w 6631106"/>
              <a:gd name="connsiteY415" fmla="*/ 5305011 h 5786501"/>
              <a:gd name="connsiteX416" fmla="*/ 5400337 w 6631106"/>
              <a:gd name="connsiteY416" fmla="*/ 5282537 h 5786501"/>
              <a:gd name="connsiteX417" fmla="*/ 5414266 w 6631106"/>
              <a:gd name="connsiteY417" fmla="*/ 5270353 h 5786501"/>
              <a:gd name="connsiteX418" fmla="*/ 5411256 w 6631106"/>
              <a:gd name="connsiteY418" fmla="*/ 5252088 h 5786501"/>
              <a:gd name="connsiteX419" fmla="*/ 5411255 w 6631106"/>
              <a:gd name="connsiteY419" fmla="*/ 5252087 h 5786501"/>
              <a:gd name="connsiteX420" fmla="*/ 5389135 w 6631106"/>
              <a:gd name="connsiteY420" fmla="*/ 5207044 h 5786501"/>
              <a:gd name="connsiteX421" fmla="*/ 5377023 w 6631106"/>
              <a:gd name="connsiteY421" fmla="*/ 5193661 h 5786501"/>
              <a:gd name="connsiteX422" fmla="*/ 5370655 w 6631106"/>
              <a:gd name="connsiteY422" fmla="*/ 5192570 h 5786501"/>
              <a:gd name="connsiteX423" fmla="*/ 3759094 w 6631106"/>
              <a:gd name="connsiteY423" fmla="*/ 5191395 h 5786501"/>
              <a:gd name="connsiteX424" fmla="*/ 3801594 w 6631106"/>
              <a:gd name="connsiteY424" fmla="*/ 5202824 h 5786501"/>
              <a:gd name="connsiteX425" fmla="*/ 3832768 w 6631106"/>
              <a:gd name="connsiteY425" fmla="*/ 5319171 h 5786501"/>
              <a:gd name="connsiteX426" fmla="*/ 3758925 w 6631106"/>
              <a:gd name="connsiteY426" fmla="*/ 5361781 h 5786501"/>
              <a:gd name="connsiteX427" fmla="*/ 3716425 w 6631106"/>
              <a:gd name="connsiteY427" fmla="*/ 5350350 h 5786501"/>
              <a:gd name="connsiteX428" fmla="*/ 3685253 w 6631106"/>
              <a:gd name="connsiteY428" fmla="*/ 5234003 h 5786501"/>
              <a:gd name="connsiteX429" fmla="*/ 3759094 w 6631106"/>
              <a:gd name="connsiteY429" fmla="*/ 5191395 h 5786501"/>
              <a:gd name="connsiteX430" fmla="*/ 6443014 w 6631106"/>
              <a:gd name="connsiteY430" fmla="*/ 5171380 h 5786501"/>
              <a:gd name="connsiteX431" fmla="*/ 6495917 w 6631106"/>
              <a:gd name="connsiteY431" fmla="*/ 5185603 h 5786501"/>
              <a:gd name="connsiteX432" fmla="*/ 6545296 w 6631106"/>
              <a:gd name="connsiteY432" fmla="*/ 5249952 h 5786501"/>
              <a:gd name="connsiteX433" fmla="*/ 6534706 w 6631106"/>
              <a:gd name="connsiteY433" fmla="*/ 5330372 h 5786501"/>
              <a:gd name="connsiteX434" fmla="*/ 6442839 w 6631106"/>
              <a:gd name="connsiteY434" fmla="*/ 5383379 h 5786501"/>
              <a:gd name="connsiteX435" fmla="*/ 6389929 w 6631106"/>
              <a:gd name="connsiteY435" fmla="*/ 5369156 h 5786501"/>
              <a:gd name="connsiteX436" fmla="*/ 6340611 w 6631106"/>
              <a:gd name="connsiteY436" fmla="*/ 5304793 h 5786501"/>
              <a:gd name="connsiteX437" fmla="*/ 6351140 w 6631106"/>
              <a:gd name="connsiteY437" fmla="*/ 5224397 h 5786501"/>
              <a:gd name="connsiteX438" fmla="*/ 6351142 w 6631106"/>
              <a:gd name="connsiteY438" fmla="*/ 5224397 h 5786501"/>
              <a:gd name="connsiteX439" fmla="*/ 6443014 w 6631106"/>
              <a:gd name="connsiteY439" fmla="*/ 5171380 h 5786501"/>
              <a:gd name="connsiteX440" fmla="*/ 487713 w 6631106"/>
              <a:gd name="connsiteY440" fmla="*/ 5155344 h 5786501"/>
              <a:gd name="connsiteX441" fmla="*/ 480019 w 6631106"/>
              <a:gd name="connsiteY441" fmla="*/ 5156964 h 5786501"/>
              <a:gd name="connsiteX442" fmla="*/ 451903 w 6631106"/>
              <a:gd name="connsiteY442" fmla="*/ 5165682 h 5786501"/>
              <a:gd name="connsiteX443" fmla="*/ 437818 w 6631106"/>
              <a:gd name="connsiteY443" fmla="*/ 5177087 h 5786501"/>
              <a:gd name="connsiteX444" fmla="*/ 439665 w 6631106"/>
              <a:gd name="connsiteY444" fmla="*/ 5195111 h 5786501"/>
              <a:gd name="connsiteX445" fmla="*/ 449301 w 6631106"/>
              <a:gd name="connsiteY445" fmla="*/ 5212477 h 5786501"/>
              <a:gd name="connsiteX446" fmla="*/ 461959 w 6631106"/>
              <a:gd name="connsiteY446" fmla="*/ 5223222 h 5786501"/>
              <a:gd name="connsiteX447" fmla="*/ 466714 w 6631106"/>
              <a:gd name="connsiteY447" fmla="*/ 5223821 h 5786501"/>
              <a:gd name="connsiteX448" fmla="*/ 478233 w 6631106"/>
              <a:gd name="connsiteY448" fmla="*/ 5219936 h 5786501"/>
              <a:gd name="connsiteX449" fmla="*/ 501780 w 6631106"/>
              <a:gd name="connsiteY449" fmla="*/ 5205389 h 5786501"/>
              <a:gd name="connsiteX450" fmla="*/ 510659 w 6631106"/>
              <a:gd name="connsiteY450" fmla="*/ 5180373 h 5786501"/>
              <a:gd name="connsiteX451" fmla="*/ 505671 w 6631106"/>
              <a:gd name="connsiteY451" fmla="*/ 5168057 h 5786501"/>
              <a:gd name="connsiteX452" fmla="*/ 495267 w 6631106"/>
              <a:gd name="connsiteY452" fmla="*/ 5156905 h 5786501"/>
              <a:gd name="connsiteX453" fmla="*/ 487713 w 6631106"/>
              <a:gd name="connsiteY453" fmla="*/ 5155344 h 5786501"/>
              <a:gd name="connsiteX454" fmla="*/ 4268448 w 6631106"/>
              <a:gd name="connsiteY454" fmla="*/ 5153594 h 5786501"/>
              <a:gd name="connsiteX455" fmla="*/ 4300563 w 6631106"/>
              <a:gd name="connsiteY455" fmla="*/ 5162229 h 5786501"/>
              <a:gd name="connsiteX456" fmla="*/ 4330549 w 6631106"/>
              <a:gd name="connsiteY456" fmla="*/ 5201311 h 5786501"/>
              <a:gd name="connsiteX457" fmla="*/ 4324122 w 6631106"/>
              <a:gd name="connsiteY457" fmla="*/ 5250144 h 5786501"/>
              <a:gd name="connsiteX458" fmla="*/ 4268329 w 6631106"/>
              <a:gd name="connsiteY458" fmla="*/ 5282332 h 5786501"/>
              <a:gd name="connsiteX459" fmla="*/ 4236208 w 6631106"/>
              <a:gd name="connsiteY459" fmla="*/ 5273698 h 5786501"/>
              <a:gd name="connsiteX460" fmla="*/ 4206221 w 6631106"/>
              <a:gd name="connsiteY460" fmla="*/ 5234615 h 5786501"/>
              <a:gd name="connsiteX461" fmla="*/ 4212649 w 6631106"/>
              <a:gd name="connsiteY461" fmla="*/ 5185783 h 5786501"/>
              <a:gd name="connsiteX462" fmla="*/ 4268448 w 6631106"/>
              <a:gd name="connsiteY462" fmla="*/ 5153594 h 5786501"/>
              <a:gd name="connsiteX463" fmla="*/ 134815 w 6631106"/>
              <a:gd name="connsiteY463" fmla="*/ 5137477 h 5786501"/>
              <a:gd name="connsiteX464" fmla="*/ 154806 w 6631106"/>
              <a:gd name="connsiteY464" fmla="*/ 5142850 h 5786501"/>
              <a:gd name="connsiteX465" fmla="*/ 173454 w 6631106"/>
              <a:gd name="connsiteY465" fmla="*/ 5167194 h 5786501"/>
              <a:gd name="connsiteX466" fmla="*/ 169480 w 6631106"/>
              <a:gd name="connsiteY466" fmla="*/ 5197595 h 5786501"/>
              <a:gd name="connsiteX467" fmla="*/ 134744 w 6631106"/>
              <a:gd name="connsiteY467" fmla="*/ 5217657 h 5786501"/>
              <a:gd name="connsiteX468" fmla="*/ 134743 w 6631106"/>
              <a:gd name="connsiteY468" fmla="*/ 5217657 h 5786501"/>
              <a:gd name="connsiteX469" fmla="*/ 114721 w 6631106"/>
              <a:gd name="connsiteY469" fmla="*/ 5212273 h 5786501"/>
              <a:gd name="connsiteX470" fmla="*/ 100061 w 6631106"/>
              <a:gd name="connsiteY470" fmla="*/ 5157528 h 5786501"/>
              <a:gd name="connsiteX471" fmla="*/ 134815 w 6631106"/>
              <a:gd name="connsiteY471" fmla="*/ 5137477 h 5786501"/>
              <a:gd name="connsiteX472" fmla="*/ 3543600 w 6631106"/>
              <a:gd name="connsiteY472" fmla="*/ 5132633 h 5786501"/>
              <a:gd name="connsiteX473" fmla="*/ 3576298 w 6631106"/>
              <a:gd name="connsiteY473" fmla="*/ 5141423 h 5786501"/>
              <a:gd name="connsiteX474" fmla="*/ 3600275 w 6631106"/>
              <a:gd name="connsiteY474" fmla="*/ 5230934 h 5786501"/>
              <a:gd name="connsiteX475" fmla="*/ 3543486 w 6631106"/>
              <a:gd name="connsiteY475" fmla="*/ 5263685 h 5786501"/>
              <a:gd name="connsiteX476" fmla="*/ 3510777 w 6631106"/>
              <a:gd name="connsiteY476" fmla="*/ 5254895 h 5786501"/>
              <a:gd name="connsiteX477" fmla="*/ 3480251 w 6631106"/>
              <a:gd name="connsiteY477" fmla="*/ 5215116 h 5786501"/>
              <a:gd name="connsiteX478" fmla="*/ 3486799 w 6631106"/>
              <a:gd name="connsiteY478" fmla="*/ 5165407 h 5786501"/>
              <a:gd name="connsiteX479" fmla="*/ 3543600 w 6631106"/>
              <a:gd name="connsiteY479" fmla="*/ 5132633 h 5786501"/>
              <a:gd name="connsiteX480" fmla="*/ 1749046 w 6631106"/>
              <a:gd name="connsiteY480" fmla="*/ 5123136 h 5786501"/>
              <a:gd name="connsiteX481" fmla="*/ 1739068 w 6631106"/>
              <a:gd name="connsiteY481" fmla="*/ 5125954 h 5786501"/>
              <a:gd name="connsiteX482" fmla="*/ 1727568 w 6631106"/>
              <a:gd name="connsiteY482" fmla="*/ 5132310 h 5786501"/>
              <a:gd name="connsiteX483" fmla="*/ 1718634 w 6631106"/>
              <a:gd name="connsiteY483" fmla="*/ 5157121 h 5786501"/>
              <a:gd name="connsiteX484" fmla="*/ 1718633 w 6631106"/>
              <a:gd name="connsiteY484" fmla="*/ 5157121 h 5786501"/>
              <a:gd name="connsiteX485" fmla="*/ 1720031 w 6631106"/>
              <a:gd name="connsiteY485" fmla="*/ 5160359 h 5786501"/>
              <a:gd name="connsiteX486" fmla="*/ 1730495 w 6631106"/>
              <a:gd name="connsiteY486" fmla="*/ 5170744 h 5786501"/>
              <a:gd name="connsiteX487" fmla="*/ 1737624 w 6631106"/>
              <a:gd name="connsiteY487" fmla="*/ 5172123 h 5786501"/>
              <a:gd name="connsiteX488" fmla="*/ 1745227 w 6631106"/>
              <a:gd name="connsiteY488" fmla="*/ 5170540 h 5786501"/>
              <a:gd name="connsiteX489" fmla="*/ 1757747 w 6631106"/>
              <a:gd name="connsiteY489" fmla="*/ 5165815 h 5786501"/>
              <a:gd name="connsiteX490" fmla="*/ 1769540 w 6631106"/>
              <a:gd name="connsiteY490" fmla="*/ 5154783 h 5786501"/>
              <a:gd name="connsiteX491" fmla="*/ 1768623 w 6631106"/>
              <a:gd name="connsiteY491" fmla="*/ 5138665 h 5786501"/>
              <a:gd name="connsiteX492" fmla="*/ 1766200 w 6631106"/>
              <a:gd name="connsiteY492" fmla="*/ 5133915 h 5786501"/>
              <a:gd name="connsiteX493" fmla="*/ 1754406 w 6631106"/>
              <a:gd name="connsiteY493" fmla="*/ 5123903 h 5786501"/>
              <a:gd name="connsiteX494" fmla="*/ 1749046 w 6631106"/>
              <a:gd name="connsiteY494" fmla="*/ 5123136 h 5786501"/>
              <a:gd name="connsiteX495" fmla="*/ 5153163 w 6631106"/>
              <a:gd name="connsiteY495" fmla="*/ 5118494 h 5786501"/>
              <a:gd name="connsiteX496" fmla="*/ 5142142 w 6631106"/>
              <a:gd name="connsiteY496" fmla="*/ 5122007 h 5786501"/>
              <a:gd name="connsiteX497" fmla="*/ 5099503 w 6631106"/>
              <a:gd name="connsiteY497" fmla="*/ 5141169 h 5786501"/>
              <a:gd name="connsiteX498" fmla="*/ 5086023 w 6631106"/>
              <a:gd name="connsiteY498" fmla="*/ 5152911 h 5786501"/>
              <a:gd name="connsiteX499" fmla="*/ 5088230 w 6631106"/>
              <a:gd name="connsiteY499" fmla="*/ 5170660 h 5786501"/>
              <a:gd name="connsiteX500" fmla="*/ 5107033 w 6631106"/>
              <a:gd name="connsiteY500" fmla="*/ 5213964 h 5786501"/>
              <a:gd name="connsiteX501" fmla="*/ 5119122 w 6631106"/>
              <a:gd name="connsiteY501" fmla="*/ 5227923 h 5786501"/>
              <a:gd name="connsiteX502" fmla="*/ 5125657 w 6631106"/>
              <a:gd name="connsiteY502" fmla="*/ 5229075 h 5786501"/>
              <a:gd name="connsiteX503" fmla="*/ 5137361 w 6631106"/>
              <a:gd name="connsiteY503" fmla="*/ 5225058 h 5786501"/>
              <a:gd name="connsiteX504" fmla="*/ 5181427 w 6631106"/>
              <a:gd name="connsiteY504" fmla="*/ 5203711 h 5786501"/>
              <a:gd name="connsiteX505" fmla="*/ 5194870 w 6631106"/>
              <a:gd name="connsiteY505" fmla="*/ 5191515 h 5786501"/>
              <a:gd name="connsiteX506" fmla="*/ 5191974 w 6631106"/>
              <a:gd name="connsiteY506" fmla="*/ 5173586 h 5786501"/>
              <a:gd name="connsiteX507" fmla="*/ 5191976 w 6631106"/>
              <a:gd name="connsiteY507" fmla="*/ 5173586 h 5786501"/>
              <a:gd name="connsiteX508" fmla="*/ 5171524 w 6631106"/>
              <a:gd name="connsiteY508" fmla="*/ 5132513 h 5786501"/>
              <a:gd name="connsiteX509" fmla="*/ 5159574 w 6631106"/>
              <a:gd name="connsiteY509" fmla="*/ 5119597 h 5786501"/>
              <a:gd name="connsiteX510" fmla="*/ 5153163 w 6631106"/>
              <a:gd name="connsiteY510" fmla="*/ 5118494 h 5786501"/>
              <a:gd name="connsiteX511" fmla="*/ 2093905 w 6631106"/>
              <a:gd name="connsiteY511" fmla="*/ 5097076 h 5786501"/>
              <a:gd name="connsiteX512" fmla="*/ 2124587 w 6631106"/>
              <a:gd name="connsiteY512" fmla="*/ 5105316 h 5786501"/>
              <a:gd name="connsiteX513" fmla="*/ 2147073 w 6631106"/>
              <a:gd name="connsiteY513" fmla="*/ 5189286 h 5786501"/>
              <a:gd name="connsiteX514" fmla="*/ 2093791 w 6631106"/>
              <a:gd name="connsiteY514" fmla="*/ 5220034 h 5786501"/>
              <a:gd name="connsiteX515" fmla="*/ 2063115 w 6631106"/>
              <a:gd name="connsiteY515" fmla="*/ 5211783 h 5786501"/>
              <a:gd name="connsiteX516" fmla="*/ 2034466 w 6631106"/>
              <a:gd name="connsiteY516" fmla="*/ 5174463 h 5786501"/>
              <a:gd name="connsiteX517" fmla="*/ 2040606 w 6631106"/>
              <a:gd name="connsiteY517" fmla="*/ 5127824 h 5786501"/>
              <a:gd name="connsiteX518" fmla="*/ 2040606 w 6631106"/>
              <a:gd name="connsiteY518" fmla="*/ 5127825 h 5786501"/>
              <a:gd name="connsiteX519" fmla="*/ 2093905 w 6631106"/>
              <a:gd name="connsiteY519" fmla="*/ 5097076 h 5786501"/>
              <a:gd name="connsiteX520" fmla="*/ 3328082 w 6631106"/>
              <a:gd name="connsiteY520" fmla="*/ 5096992 h 5786501"/>
              <a:gd name="connsiteX521" fmla="*/ 3339432 w 6631106"/>
              <a:gd name="connsiteY521" fmla="*/ 5100049 h 5786501"/>
              <a:gd name="connsiteX522" fmla="*/ 3339434 w 6631106"/>
              <a:gd name="connsiteY522" fmla="*/ 5100049 h 5786501"/>
              <a:gd name="connsiteX523" fmla="*/ 3350028 w 6631106"/>
              <a:gd name="connsiteY523" fmla="*/ 5113852 h 5786501"/>
              <a:gd name="connsiteX524" fmla="*/ 3347755 w 6631106"/>
              <a:gd name="connsiteY524" fmla="*/ 5131097 h 5786501"/>
              <a:gd name="connsiteX525" fmla="*/ 3328034 w 6631106"/>
              <a:gd name="connsiteY525" fmla="*/ 5142478 h 5786501"/>
              <a:gd name="connsiteX526" fmla="*/ 3316700 w 6631106"/>
              <a:gd name="connsiteY526" fmla="*/ 5139433 h 5786501"/>
              <a:gd name="connsiteX527" fmla="*/ 3306105 w 6631106"/>
              <a:gd name="connsiteY527" fmla="*/ 5125630 h 5786501"/>
              <a:gd name="connsiteX528" fmla="*/ 3308372 w 6631106"/>
              <a:gd name="connsiteY528" fmla="*/ 5108372 h 5786501"/>
              <a:gd name="connsiteX529" fmla="*/ 3328082 w 6631106"/>
              <a:gd name="connsiteY529" fmla="*/ 5096992 h 5786501"/>
              <a:gd name="connsiteX530" fmla="*/ 6227559 w 6631106"/>
              <a:gd name="connsiteY530" fmla="*/ 5089483 h 5786501"/>
              <a:gd name="connsiteX531" fmla="*/ 6282179 w 6631106"/>
              <a:gd name="connsiteY531" fmla="*/ 5104162 h 5786501"/>
              <a:gd name="connsiteX532" fmla="*/ 6322233 w 6631106"/>
              <a:gd name="connsiteY532" fmla="*/ 5253694 h 5786501"/>
              <a:gd name="connsiteX533" fmla="*/ 6227362 w 6631106"/>
              <a:gd name="connsiteY533" fmla="*/ 5308415 h 5786501"/>
              <a:gd name="connsiteX534" fmla="*/ 6172719 w 6631106"/>
              <a:gd name="connsiteY534" fmla="*/ 5293737 h 5786501"/>
              <a:gd name="connsiteX535" fmla="*/ 6121729 w 6631106"/>
              <a:gd name="connsiteY535" fmla="*/ 5227274 h 5786501"/>
              <a:gd name="connsiteX536" fmla="*/ 6132665 w 6631106"/>
              <a:gd name="connsiteY536" fmla="*/ 5144217 h 5786501"/>
              <a:gd name="connsiteX537" fmla="*/ 6132665 w 6631106"/>
              <a:gd name="connsiteY537" fmla="*/ 5144216 h 5786501"/>
              <a:gd name="connsiteX538" fmla="*/ 6227559 w 6631106"/>
              <a:gd name="connsiteY538" fmla="*/ 5089483 h 5786501"/>
              <a:gd name="connsiteX539" fmla="*/ 4052959 w 6631106"/>
              <a:gd name="connsiteY539" fmla="*/ 5082684 h 5786501"/>
              <a:gd name="connsiteX540" fmla="*/ 4081332 w 6631106"/>
              <a:gd name="connsiteY540" fmla="*/ 5090312 h 5786501"/>
              <a:gd name="connsiteX541" fmla="*/ 4081334 w 6631106"/>
              <a:gd name="connsiteY541" fmla="*/ 5090312 h 5786501"/>
              <a:gd name="connsiteX542" fmla="*/ 4107818 w 6631106"/>
              <a:gd name="connsiteY542" fmla="*/ 5124826 h 5786501"/>
              <a:gd name="connsiteX543" fmla="*/ 4102140 w 6631106"/>
              <a:gd name="connsiteY543" fmla="*/ 5167974 h 5786501"/>
              <a:gd name="connsiteX544" fmla="*/ 4052858 w 6631106"/>
              <a:gd name="connsiteY544" fmla="*/ 5196396 h 5786501"/>
              <a:gd name="connsiteX545" fmla="*/ 4024495 w 6631106"/>
              <a:gd name="connsiteY545" fmla="*/ 5188781 h 5786501"/>
              <a:gd name="connsiteX546" fmla="*/ 3997999 w 6631106"/>
              <a:gd name="connsiteY546" fmla="*/ 5154256 h 5786501"/>
              <a:gd name="connsiteX547" fmla="*/ 4003683 w 6631106"/>
              <a:gd name="connsiteY547" fmla="*/ 5111107 h 5786501"/>
              <a:gd name="connsiteX548" fmla="*/ 4052959 w 6631106"/>
              <a:gd name="connsiteY548" fmla="*/ 5082684 h 5786501"/>
              <a:gd name="connsiteX549" fmla="*/ 5665934 w 6631106"/>
              <a:gd name="connsiteY549" fmla="*/ 5051527 h 5786501"/>
              <a:gd name="connsiteX550" fmla="*/ 5654122 w 6631106"/>
              <a:gd name="connsiteY550" fmla="*/ 5055630 h 5786501"/>
              <a:gd name="connsiteX551" fmla="*/ 5606644 w 6631106"/>
              <a:gd name="connsiteY551" fmla="*/ 5078295 h 5786501"/>
              <a:gd name="connsiteX552" fmla="*/ 5592925 w 6631106"/>
              <a:gd name="connsiteY552" fmla="*/ 5090347 h 5786501"/>
              <a:gd name="connsiteX553" fmla="*/ 5595665 w 6631106"/>
              <a:gd name="connsiteY553" fmla="*/ 5108407 h 5786501"/>
              <a:gd name="connsiteX554" fmla="*/ 5617347 w 6631106"/>
              <a:gd name="connsiteY554" fmla="*/ 5156531 h 5786501"/>
              <a:gd name="connsiteX555" fmla="*/ 5629387 w 6631106"/>
              <a:gd name="connsiteY555" fmla="*/ 5170682 h 5786501"/>
              <a:gd name="connsiteX556" fmla="*/ 5636018 w 6631106"/>
              <a:gd name="connsiteY556" fmla="*/ 5171869 h 5786501"/>
              <a:gd name="connsiteX557" fmla="*/ 5647741 w 6631106"/>
              <a:gd name="connsiteY557" fmla="*/ 5167828 h 5786501"/>
              <a:gd name="connsiteX558" fmla="*/ 5696718 w 6631106"/>
              <a:gd name="connsiteY558" fmla="*/ 5145522 h 5786501"/>
              <a:gd name="connsiteX559" fmla="*/ 5711013 w 6631106"/>
              <a:gd name="connsiteY559" fmla="*/ 5133315 h 5786501"/>
              <a:gd name="connsiteX560" fmla="*/ 5707847 w 6631106"/>
              <a:gd name="connsiteY560" fmla="*/ 5114787 h 5786501"/>
              <a:gd name="connsiteX561" fmla="*/ 5707847 w 6631106"/>
              <a:gd name="connsiteY561" fmla="*/ 5114788 h 5786501"/>
              <a:gd name="connsiteX562" fmla="*/ 5684535 w 6631106"/>
              <a:gd name="connsiteY562" fmla="*/ 5066518 h 5786501"/>
              <a:gd name="connsiteX563" fmla="*/ 5672350 w 6631106"/>
              <a:gd name="connsiteY563" fmla="*/ 5052643 h 5786501"/>
              <a:gd name="connsiteX564" fmla="*/ 5665934 w 6631106"/>
              <a:gd name="connsiteY564" fmla="*/ 5051527 h 5786501"/>
              <a:gd name="connsiteX565" fmla="*/ 4936553 w 6631106"/>
              <a:gd name="connsiteY565" fmla="*/ 5043711 h 5786501"/>
              <a:gd name="connsiteX566" fmla="*/ 4925903 w 6631106"/>
              <a:gd name="connsiteY566" fmla="*/ 5046960 h 5786501"/>
              <a:gd name="connsiteX567" fmla="*/ 4884651 w 6631106"/>
              <a:gd name="connsiteY567" fmla="*/ 5064948 h 5786501"/>
              <a:gd name="connsiteX568" fmla="*/ 4871256 w 6631106"/>
              <a:gd name="connsiteY568" fmla="*/ 5076556 h 5786501"/>
              <a:gd name="connsiteX569" fmla="*/ 4873228 w 6631106"/>
              <a:gd name="connsiteY569" fmla="*/ 5094173 h 5786501"/>
              <a:gd name="connsiteX570" fmla="*/ 4890838 w 6631106"/>
              <a:gd name="connsiteY570" fmla="*/ 5135475 h 5786501"/>
              <a:gd name="connsiteX571" fmla="*/ 4902974 w 6631106"/>
              <a:gd name="connsiteY571" fmla="*/ 5149373 h 5786501"/>
              <a:gd name="connsiteX572" fmla="*/ 4909450 w 6631106"/>
              <a:gd name="connsiteY572" fmla="*/ 5150513 h 5786501"/>
              <a:gd name="connsiteX573" fmla="*/ 4921195 w 6631106"/>
              <a:gd name="connsiteY573" fmla="*/ 5146459 h 5786501"/>
              <a:gd name="connsiteX574" fmla="*/ 4963637 w 6631106"/>
              <a:gd name="connsiteY574" fmla="*/ 5125352 h 5786501"/>
              <a:gd name="connsiteX575" fmla="*/ 4976750 w 6631106"/>
              <a:gd name="connsiteY575" fmla="*/ 5113216 h 5786501"/>
              <a:gd name="connsiteX576" fmla="*/ 4974040 w 6631106"/>
              <a:gd name="connsiteY576" fmla="*/ 5095563 h 5786501"/>
              <a:gd name="connsiteX577" fmla="*/ 4974041 w 6631106"/>
              <a:gd name="connsiteY577" fmla="*/ 5095564 h 5786501"/>
              <a:gd name="connsiteX578" fmla="*/ 4954781 w 6631106"/>
              <a:gd name="connsiteY578" fmla="*/ 5057273 h 5786501"/>
              <a:gd name="connsiteX579" fmla="*/ 4942951 w 6631106"/>
              <a:gd name="connsiteY579" fmla="*/ 5044813 h 5786501"/>
              <a:gd name="connsiteX580" fmla="*/ 4936553 w 6631106"/>
              <a:gd name="connsiteY580" fmla="*/ 5043711 h 5786501"/>
              <a:gd name="connsiteX581" fmla="*/ 6012085 w 6631106"/>
              <a:gd name="connsiteY581" fmla="*/ 5008165 h 5786501"/>
              <a:gd name="connsiteX582" fmla="*/ 6068148 w 6631106"/>
              <a:gd name="connsiteY582" fmla="*/ 5023238 h 5786501"/>
              <a:gd name="connsiteX583" fmla="*/ 6120487 w 6631106"/>
              <a:gd name="connsiteY583" fmla="*/ 5091451 h 5786501"/>
              <a:gd name="connsiteX584" fmla="*/ 6109262 w 6631106"/>
              <a:gd name="connsiteY584" fmla="*/ 5176691 h 5786501"/>
              <a:gd name="connsiteX585" fmla="*/ 6011880 w 6631106"/>
              <a:gd name="connsiteY585" fmla="*/ 5232887 h 5786501"/>
              <a:gd name="connsiteX586" fmla="*/ 5955804 w 6631106"/>
              <a:gd name="connsiteY586" fmla="*/ 5217813 h 5786501"/>
              <a:gd name="connsiteX587" fmla="*/ 5914689 w 6631106"/>
              <a:gd name="connsiteY587" fmla="*/ 5064361 h 5786501"/>
              <a:gd name="connsiteX588" fmla="*/ 6012085 w 6631106"/>
              <a:gd name="connsiteY588" fmla="*/ 5008165 h 5786501"/>
              <a:gd name="connsiteX589" fmla="*/ 3837482 w 6631106"/>
              <a:gd name="connsiteY589" fmla="*/ 5005406 h 5786501"/>
              <a:gd name="connsiteX590" fmla="*/ 3865281 w 6631106"/>
              <a:gd name="connsiteY590" fmla="*/ 5012889 h 5786501"/>
              <a:gd name="connsiteX591" fmla="*/ 3891227 w 6631106"/>
              <a:gd name="connsiteY591" fmla="*/ 5046695 h 5786501"/>
              <a:gd name="connsiteX592" fmla="*/ 3885663 w 6631106"/>
              <a:gd name="connsiteY592" fmla="*/ 5088955 h 5786501"/>
              <a:gd name="connsiteX593" fmla="*/ 3837386 w 6631106"/>
              <a:gd name="connsiteY593" fmla="*/ 5116814 h 5786501"/>
              <a:gd name="connsiteX594" fmla="*/ 3809588 w 6631106"/>
              <a:gd name="connsiteY594" fmla="*/ 5109342 h 5786501"/>
              <a:gd name="connsiteX595" fmla="*/ 3789207 w 6631106"/>
              <a:gd name="connsiteY595" fmla="*/ 5033276 h 5786501"/>
              <a:gd name="connsiteX596" fmla="*/ 3789207 w 6631106"/>
              <a:gd name="connsiteY596" fmla="*/ 5033275 h 5786501"/>
              <a:gd name="connsiteX597" fmla="*/ 3837482 w 6631106"/>
              <a:gd name="connsiteY597" fmla="*/ 5005406 h 5786501"/>
              <a:gd name="connsiteX598" fmla="*/ 5448509 w 6631106"/>
              <a:gd name="connsiteY598" fmla="*/ 4977501 h 5786501"/>
              <a:gd name="connsiteX599" fmla="*/ 5437140 w 6631106"/>
              <a:gd name="connsiteY599" fmla="*/ 4981267 h 5786501"/>
              <a:gd name="connsiteX600" fmla="*/ 5395119 w 6631106"/>
              <a:gd name="connsiteY600" fmla="*/ 5001293 h 5786501"/>
              <a:gd name="connsiteX601" fmla="*/ 5381934 w 6631106"/>
              <a:gd name="connsiteY601" fmla="*/ 5013201 h 5786501"/>
              <a:gd name="connsiteX602" fmla="*/ 5384326 w 6631106"/>
              <a:gd name="connsiteY602" fmla="*/ 5030807 h 5786501"/>
              <a:gd name="connsiteX603" fmla="*/ 5403765 w 6631106"/>
              <a:gd name="connsiteY603" fmla="*/ 5073798 h 5786501"/>
              <a:gd name="connsiteX604" fmla="*/ 5415686 w 6631106"/>
              <a:gd name="connsiteY604" fmla="*/ 5087327 h 5786501"/>
              <a:gd name="connsiteX605" fmla="*/ 5422306 w 6631106"/>
              <a:gd name="connsiteY605" fmla="*/ 5088514 h 5786501"/>
              <a:gd name="connsiteX606" fmla="*/ 5433548 w 6631106"/>
              <a:gd name="connsiteY606" fmla="*/ 5084845 h 5786501"/>
              <a:gd name="connsiteX607" fmla="*/ 5476757 w 6631106"/>
              <a:gd name="connsiteY607" fmla="*/ 5065153 h 5786501"/>
              <a:gd name="connsiteX608" fmla="*/ 5490445 w 6631106"/>
              <a:gd name="connsiteY608" fmla="*/ 5053052 h 5786501"/>
              <a:gd name="connsiteX609" fmla="*/ 5487652 w 6631106"/>
              <a:gd name="connsiteY609" fmla="*/ 5035005 h 5786501"/>
              <a:gd name="connsiteX610" fmla="*/ 5487652 w 6631106"/>
              <a:gd name="connsiteY610" fmla="*/ 5035004 h 5786501"/>
              <a:gd name="connsiteX611" fmla="*/ 5466989 w 6631106"/>
              <a:gd name="connsiteY611" fmla="*/ 4991988 h 5786501"/>
              <a:gd name="connsiteX612" fmla="*/ 5454943 w 6631106"/>
              <a:gd name="connsiteY612" fmla="*/ 4978615 h 5786501"/>
              <a:gd name="connsiteX613" fmla="*/ 5448509 w 6631106"/>
              <a:gd name="connsiteY613" fmla="*/ 4977501 h 5786501"/>
              <a:gd name="connsiteX614" fmla="*/ 4719619 w 6631106"/>
              <a:gd name="connsiteY614" fmla="*/ 4968855 h 5786501"/>
              <a:gd name="connsiteX615" fmla="*/ 4709329 w 6631106"/>
              <a:gd name="connsiteY615" fmla="*/ 4971877 h 5786501"/>
              <a:gd name="connsiteX616" fmla="*/ 4669401 w 6631106"/>
              <a:gd name="connsiteY616" fmla="*/ 4988798 h 5786501"/>
              <a:gd name="connsiteX617" fmla="*/ 4656060 w 6631106"/>
              <a:gd name="connsiteY617" fmla="*/ 5000286 h 5786501"/>
              <a:gd name="connsiteX618" fmla="*/ 4657853 w 6631106"/>
              <a:gd name="connsiteY618" fmla="*/ 5017807 h 5786501"/>
              <a:gd name="connsiteX619" fmla="*/ 4674528 w 6631106"/>
              <a:gd name="connsiteY619" fmla="*/ 5058185 h 5786501"/>
              <a:gd name="connsiteX620" fmla="*/ 4686712 w 6631106"/>
              <a:gd name="connsiteY620" fmla="*/ 5072300 h 5786501"/>
              <a:gd name="connsiteX621" fmla="*/ 4693183 w 6631106"/>
              <a:gd name="connsiteY621" fmla="*/ 5073427 h 5786501"/>
              <a:gd name="connsiteX622" fmla="*/ 4705103 w 6631106"/>
              <a:gd name="connsiteY622" fmla="*/ 5069242 h 5786501"/>
              <a:gd name="connsiteX623" fmla="*/ 4746350 w 6631106"/>
              <a:gd name="connsiteY623" fmla="*/ 5047944 h 5786501"/>
              <a:gd name="connsiteX624" fmla="*/ 4759188 w 6631106"/>
              <a:gd name="connsiteY624" fmla="*/ 5035747 h 5786501"/>
              <a:gd name="connsiteX625" fmla="*/ 4756417 w 6631106"/>
              <a:gd name="connsiteY625" fmla="*/ 5018250 h 5786501"/>
              <a:gd name="connsiteX626" fmla="*/ 4737733 w 6631106"/>
              <a:gd name="connsiteY626" fmla="*/ 4982046 h 5786501"/>
              <a:gd name="connsiteX627" fmla="*/ 4726035 w 6631106"/>
              <a:gd name="connsiteY627" fmla="*/ 4969970 h 5786501"/>
              <a:gd name="connsiteX628" fmla="*/ 4719619 w 6631106"/>
              <a:gd name="connsiteY628" fmla="*/ 4968855 h 5786501"/>
              <a:gd name="connsiteX629" fmla="*/ 6521455 w 6631106"/>
              <a:gd name="connsiteY629" fmla="*/ 4954739 h 5786501"/>
              <a:gd name="connsiteX630" fmla="*/ 6574922 w 6631106"/>
              <a:gd name="connsiteY630" fmla="*/ 4969118 h 5786501"/>
              <a:gd name="connsiteX631" fmla="*/ 6574921 w 6631106"/>
              <a:gd name="connsiteY631" fmla="*/ 4969118 h 5786501"/>
              <a:gd name="connsiteX632" fmla="*/ 6614130 w 6631106"/>
              <a:gd name="connsiteY632" fmla="*/ 5115471 h 5786501"/>
              <a:gd name="connsiteX633" fmla="*/ 6521262 w 6631106"/>
              <a:gd name="connsiteY633" fmla="*/ 5169066 h 5786501"/>
              <a:gd name="connsiteX634" fmla="*/ 6467782 w 6631106"/>
              <a:gd name="connsiteY634" fmla="*/ 5154687 h 5786501"/>
              <a:gd name="connsiteX635" fmla="*/ 6417865 w 6631106"/>
              <a:gd name="connsiteY635" fmla="*/ 5089628 h 5786501"/>
              <a:gd name="connsiteX636" fmla="*/ 6428568 w 6631106"/>
              <a:gd name="connsiteY636" fmla="*/ 5008321 h 5786501"/>
              <a:gd name="connsiteX637" fmla="*/ 6521455 w 6631106"/>
              <a:gd name="connsiteY637" fmla="*/ 4954739 h 5786501"/>
              <a:gd name="connsiteX638" fmla="*/ 568744 w 6631106"/>
              <a:gd name="connsiteY638" fmla="*/ 4952066 h 5786501"/>
              <a:gd name="connsiteX639" fmla="*/ 561381 w 6631106"/>
              <a:gd name="connsiteY639" fmla="*/ 4953564 h 5786501"/>
              <a:gd name="connsiteX640" fmla="*/ 553113 w 6631106"/>
              <a:gd name="connsiteY640" fmla="*/ 4956743 h 5786501"/>
              <a:gd name="connsiteX641" fmla="*/ 541708 w 6631106"/>
              <a:gd name="connsiteY641" fmla="*/ 4967667 h 5786501"/>
              <a:gd name="connsiteX642" fmla="*/ 542488 w 6631106"/>
              <a:gd name="connsiteY642" fmla="*/ 4983450 h 5786501"/>
              <a:gd name="connsiteX643" fmla="*/ 554294 w 6631106"/>
              <a:gd name="connsiteY643" fmla="*/ 4993751 h 5786501"/>
              <a:gd name="connsiteX644" fmla="*/ 560555 w 6631106"/>
              <a:gd name="connsiteY644" fmla="*/ 4994686 h 5786501"/>
              <a:gd name="connsiteX645" fmla="*/ 569650 w 6631106"/>
              <a:gd name="connsiteY645" fmla="*/ 4992325 h 5786501"/>
              <a:gd name="connsiteX646" fmla="*/ 577386 w 6631106"/>
              <a:gd name="connsiteY646" fmla="*/ 4988079 h 5786501"/>
              <a:gd name="connsiteX647" fmla="*/ 586020 w 6631106"/>
              <a:gd name="connsiteY647" fmla="*/ 4963100 h 5786501"/>
              <a:gd name="connsiteX648" fmla="*/ 568745 w 6631106"/>
              <a:gd name="connsiteY648" fmla="*/ 4952067 h 5786501"/>
              <a:gd name="connsiteX649" fmla="*/ 3622013 w 6631106"/>
              <a:gd name="connsiteY649" fmla="*/ 4935084 h 5786501"/>
              <a:gd name="connsiteX650" fmla="*/ 3645752 w 6631106"/>
              <a:gd name="connsiteY650" fmla="*/ 4941462 h 5786501"/>
              <a:gd name="connsiteX651" fmla="*/ 3667937 w 6631106"/>
              <a:gd name="connsiteY651" fmla="*/ 4970363 h 5786501"/>
              <a:gd name="connsiteX652" fmla="*/ 3663181 w 6631106"/>
              <a:gd name="connsiteY652" fmla="*/ 5006485 h 5786501"/>
              <a:gd name="connsiteX653" fmla="*/ 3621915 w 6631106"/>
              <a:gd name="connsiteY653" fmla="*/ 5030290 h 5786501"/>
              <a:gd name="connsiteX654" fmla="*/ 3598183 w 6631106"/>
              <a:gd name="connsiteY654" fmla="*/ 5023910 h 5786501"/>
              <a:gd name="connsiteX655" fmla="*/ 3575986 w 6631106"/>
              <a:gd name="connsiteY655" fmla="*/ 4994997 h 5786501"/>
              <a:gd name="connsiteX656" fmla="*/ 3580747 w 6631106"/>
              <a:gd name="connsiteY656" fmla="*/ 4958888 h 5786501"/>
              <a:gd name="connsiteX657" fmla="*/ 3622013 w 6631106"/>
              <a:gd name="connsiteY657" fmla="*/ 4935084 h 5786501"/>
              <a:gd name="connsiteX658" fmla="*/ 2172305 w 6631106"/>
              <a:gd name="connsiteY658" fmla="*/ 4905306 h 5786501"/>
              <a:gd name="connsiteX659" fmla="*/ 2191151 w 6631106"/>
              <a:gd name="connsiteY659" fmla="*/ 4910367 h 5786501"/>
              <a:gd name="connsiteX660" fmla="*/ 2191151 w 6631106"/>
              <a:gd name="connsiteY660" fmla="*/ 4910366 h 5786501"/>
              <a:gd name="connsiteX661" fmla="*/ 2208750 w 6631106"/>
              <a:gd name="connsiteY661" fmla="*/ 4933308 h 5786501"/>
              <a:gd name="connsiteX662" fmla="*/ 2204972 w 6631106"/>
              <a:gd name="connsiteY662" fmla="*/ 4961957 h 5786501"/>
              <a:gd name="connsiteX663" fmla="*/ 2172234 w 6631106"/>
              <a:gd name="connsiteY663" fmla="*/ 4980857 h 5786501"/>
              <a:gd name="connsiteX664" fmla="*/ 2153381 w 6631106"/>
              <a:gd name="connsiteY664" fmla="*/ 4975785 h 5786501"/>
              <a:gd name="connsiteX665" fmla="*/ 2139560 w 6631106"/>
              <a:gd name="connsiteY665" fmla="*/ 4924182 h 5786501"/>
              <a:gd name="connsiteX666" fmla="*/ 2172305 w 6631106"/>
              <a:gd name="connsiteY666" fmla="*/ 4905306 h 5786501"/>
              <a:gd name="connsiteX667" fmla="*/ 5231863 w 6631106"/>
              <a:gd name="connsiteY667" fmla="*/ 4903508 h 5786501"/>
              <a:gd name="connsiteX668" fmla="*/ 5220854 w 6631106"/>
              <a:gd name="connsiteY668" fmla="*/ 4907010 h 5786501"/>
              <a:gd name="connsiteX669" fmla="*/ 5183450 w 6631106"/>
              <a:gd name="connsiteY669" fmla="*/ 4924853 h 5786501"/>
              <a:gd name="connsiteX670" fmla="*/ 5170726 w 6631106"/>
              <a:gd name="connsiteY670" fmla="*/ 4936654 h 5786501"/>
              <a:gd name="connsiteX671" fmla="*/ 5172867 w 6631106"/>
              <a:gd name="connsiteY671" fmla="*/ 4953874 h 5786501"/>
              <a:gd name="connsiteX672" fmla="*/ 5189860 w 6631106"/>
              <a:gd name="connsiteY672" fmla="*/ 4991278 h 5786501"/>
              <a:gd name="connsiteX673" fmla="*/ 5201666 w 6631106"/>
              <a:gd name="connsiteY673" fmla="*/ 5004314 h 5786501"/>
              <a:gd name="connsiteX674" fmla="*/ 5208274 w 6631106"/>
              <a:gd name="connsiteY674" fmla="*/ 5005500 h 5786501"/>
              <a:gd name="connsiteX675" fmla="*/ 5219115 w 6631106"/>
              <a:gd name="connsiteY675" fmla="*/ 5002119 h 5786501"/>
              <a:gd name="connsiteX676" fmla="*/ 5257496 w 6631106"/>
              <a:gd name="connsiteY676" fmla="*/ 4984646 h 5786501"/>
              <a:gd name="connsiteX677" fmla="*/ 5270694 w 6631106"/>
              <a:gd name="connsiteY677" fmla="*/ 4972738 h 5786501"/>
              <a:gd name="connsiteX678" fmla="*/ 5268283 w 6631106"/>
              <a:gd name="connsiteY678" fmla="*/ 4955110 h 5786501"/>
              <a:gd name="connsiteX679" fmla="*/ 5268283 w 6631106"/>
              <a:gd name="connsiteY679" fmla="*/ 4955110 h 5786501"/>
              <a:gd name="connsiteX680" fmla="*/ 5250193 w 6631106"/>
              <a:gd name="connsiteY680" fmla="*/ 4917408 h 5786501"/>
              <a:gd name="connsiteX681" fmla="*/ 5238219 w 6631106"/>
              <a:gd name="connsiteY681" fmla="*/ 4904598 h 5786501"/>
              <a:gd name="connsiteX682" fmla="*/ 5231863 w 6631106"/>
              <a:gd name="connsiteY682" fmla="*/ 4903508 h 5786501"/>
              <a:gd name="connsiteX683" fmla="*/ 213263 w 6631106"/>
              <a:gd name="connsiteY683" fmla="*/ 4897718 h 5786501"/>
              <a:gd name="connsiteX684" fmla="*/ 245378 w 6631106"/>
              <a:gd name="connsiteY684" fmla="*/ 4906352 h 5786501"/>
              <a:gd name="connsiteX685" fmla="*/ 275365 w 6631106"/>
              <a:gd name="connsiteY685" fmla="*/ 4945435 h 5786501"/>
              <a:gd name="connsiteX686" fmla="*/ 268937 w 6631106"/>
              <a:gd name="connsiteY686" fmla="*/ 4994279 h 5786501"/>
              <a:gd name="connsiteX687" fmla="*/ 268937 w 6631106"/>
              <a:gd name="connsiteY687" fmla="*/ 4994280 h 5786501"/>
              <a:gd name="connsiteX688" fmla="*/ 213138 w 6631106"/>
              <a:gd name="connsiteY688" fmla="*/ 5026467 h 5786501"/>
              <a:gd name="connsiteX689" fmla="*/ 181004 w 6631106"/>
              <a:gd name="connsiteY689" fmla="*/ 5017833 h 5786501"/>
              <a:gd name="connsiteX690" fmla="*/ 157463 w 6631106"/>
              <a:gd name="connsiteY690" fmla="*/ 4929904 h 5786501"/>
              <a:gd name="connsiteX691" fmla="*/ 213263 w 6631106"/>
              <a:gd name="connsiteY691" fmla="*/ 4897718 h 5786501"/>
              <a:gd name="connsiteX692" fmla="*/ 1840344 w 6631106"/>
              <a:gd name="connsiteY692" fmla="*/ 4893805 h 5786501"/>
              <a:gd name="connsiteX693" fmla="*/ 1828615 w 6631106"/>
              <a:gd name="connsiteY693" fmla="*/ 4897847 h 5786501"/>
              <a:gd name="connsiteX694" fmla="*/ 1803335 w 6631106"/>
              <a:gd name="connsiteY694" fmla="*/ 4913603 h 5786501"/>
              <a:gd name="connsiteX695" fmla="*/ 1803334 w 6631106"/>
              <a:gd name="connsiteY695" fmla="*/ 4913606 h 5786501"/>
              <a:gd name="connsiteX696" fmla="*/ 1794484 w 6631106"/>
              <a:gd name="connsiteY696" fmla="*/ 4938968 h 5786501"/>
              <a:gd name="connsiteX697" fmla="*/ 1801206 w 6631106"/>
              <a:gd name="connsiteY697" fmla="*/ 4955518 h 5786501"/>
              <a:gd name="connsiteX698" fmla="*/ 1811670 w 6631106"/>
              <a:gd name="connsiteY698" fmla="*/ 4966911 h 5786501"/>
              <a:gd name="connsiteX699" fmla="*/ 1819249 w 6631106"/>
              <a:gd name="connsiteY699" fmla="*/ 4968482 h 5786501"/>
              <a:gd name="connsiteX700" fmla="*/ 1827134 w 6631106"/>
              <a:gd name="connsiteY700" fmla="*/ 4966779 h 5786501"/>
              <a:gd name="connsiteX701" fmla="*/ 1857853 w 6631106"/>
              <a:gd name="connsiteY701" fmla="*/ 4957377 h 5786501"/>
              <a:gd name="connsiteX702" fmla="*/ 1872315 w 6631106"/>
              <a:gd name="connsiteY702" fmla="*/ 4945852 h 5786501"/>
              <a:gd name="connsiteX703" fmla="*/ 1870150 w 6631106"/>
              <a:gd name="connsiteY703" fmla="*/ 4927480 h 5786501"/>
              <a:gd name="connsiteX704" fmla="*/ 1857936 w 6631106"/>
              <a:gd name="connsiteY704" fmla="*/ 4905569 h 5786501"/>
              <a:gd name="connsiteX705" fmla="*/ 1845194 w 6631106"/>
              <a:gd name="connsiteY705" fmla="*/ 4894429 h 5786501"/>
              <a:gd name="connsiteX706" fmla="*/ 1840344 w 6631106"/>
              <a:gd name="connsiteY706" fmla="*/ 4893805 h 5786501"/>
              <a:gd name="connsiteX707" fmla="*/ 4502843 w 6631106"/>
              <a:gd name="connsiteY707" fmla="*/ 4893423 h 5786501"/>
              <a:gd name="connsiteX708" fmla="*/ 4492805 w 6631106"/>
              <a:gd name="connsiteY708" fmla="*/ 4896277 h 5786501"/>
              <a:gd name="connsiteX709" fmla="*/ 4450796 w 6631106"/>
              <a:gd name="connsiteY709" fmla="*/ 4912898 h 5786501"/>
              <a:gd name="connsiteX710" fmla="*/ 4436987 w 6631106"/>
              <a:gd name="connsiteY710" fmla="*/ 4924232 h 5786501"/>
              <a:gd name="connsiteX711" fmla="*/ 4438653 w 6631106"/>
              <a:gd name="connsiteY711" fmla="*/ 4942015 h 5786501"/>
              <a:gd name="connsiteX712" fmla="*/ 4455173 w 6631106"/>
              <a:gd name="connsiteY712" fmla="*/ 4983904 h 5786501"/>
              <a:gd name="connsiteX713" fmla="*/ 4467584 w 6631106"/>
              <a:gd name="connsiteY713" fmla="*/ 4998607 h 5786501"/>
              <a:gd name="connsiteX714" fmla="*/ 4473928 w 6631106"/>
              <a:gd name="connsiteY714" fmla="*/ 4999698 h 5786501"/>
              <a:gd name="connsiteX715" fmla="*/ 4486489 w 6631106"/>
              <a:gd name="connsiteY715" fmla="*/ 4994973 h 5786501"/>
              <a:gd name="connsiteX716" fmla="*/ 4529619 w 6631106"/>
              <a:gd name="connsiteY716" fmla="*/ 4971097 h 5786501"/>
              <a:gd name="connsiteX717" fmla="*/ 4542234 w 6631106"/>
              <a:gd name="connsiteY717" fmla="*/ 4958830 h 5786501"/>
              <a:gd name="connsiteX718" fmla="*/ 4539404 w 6631106"/>
              <a:gd name="connsiteY718" fmla="*/ 4941452 h 5786501"/>
              <a:gd name="connsiteX719" fmla="*/ 4539407 w 6631106"/>
              <a:gd name="connsiteY719" fmla="*/ 4941452 h 5786501"/>
              <a:gd name="connsiteX720" fmla="*/ 4520855 w 6631106"/>
              <a:gd name="connsiteY720" fmla="*/ 4906303 h 5786501"/>
              <a:gd name="connsiteX721" fmla="*/ 4509246 w 6631106"/>
              <a:gd name="connsiteY721" fmla="*/ 4894526 h 5786501"/>
              <a:gd name="connsiteX722" fmla="*/ 4502843 w 6631106"/>
              <a:gd name="connsiteY722" fmla="*/ 4893423 h 5786501"/>
              <a:gd name="connsiteX723" fmla="*/ 3406510 w 6631106"/>
              <a:gd name="connsiteY723" fmla="*/ 4876897 h 5786501"/>
              <a:gd name="connsiteX724" fmla="*/ 3420176 w 6631106"/>
              <a:gd name="connsiteY724" fmla="*/ 4880566 h 5786501"/>
              <a:gd name="connsiteX725" fmla="*/ 3430183 w 6631106"/>
              <a:gd name="connsiteY725" fmla="*/ 4917946 h 5786501"/>
              <a:gd name="connsiteX726" fmla="*/ 3406464 w 6631106"/>
              <a:gd name="connsiteY726" fmla="*/ 4931629 h 5786501"/>
              <a:gd name="connsiteX727" fmla="*/ 3392798 w 6631106"/>
              <a:gd name="connsiteY727" fmla="*/ 4927960 h 5786501"/>
              <a:gd name="connsiteX728" fmla="*/ 3382790 w 6631106"/>
              <a:gd name="connsiteY728" fmla="*/ 4890580 h 5786501"/>
              <a:gd name="connsiteX729" fmla="*/ 3406510 w 6631106"/>
              <a:gd name="connsiteY729" fmla="*/ 4876897 h 5786501"/>
              <a:gd name="connsiteX730" fmla="*/ 6305971 w 6631106"/>
              <a:gd name="connsiteY730" fmla="*/ 4874008 h 5786501"/>
              <a:gd name="connsiteX731" fmla="*/ 6360591 w 6631106"/>
              <a:gd name="connsiteY731" fmla="*/ 4888698 h 5786501"/>
              <a:gd name="connsiteX732" fmla="*/ 6411594 w 6631106"/>
              <a:gd name="connsiteY732" fmla="*/ 4955159 h 5786501"/>
              <a:gd name="connsiteX733" fmla="*/ 6400663 w 6631106"/>
              <a:gd name="connsiteY733" fmla="*/ 5038218 h 5786501"/>
              <a:gd name="connsiteX734" fmla="*/ 6305780 w 6631106"/>
              <a:gd name="connsiteY734" fmla="*/ 5092950 h 5786501"/>
              <a:gd name="connsiteX735" fmla="*/ 6251156 w 6631106"/>
              <a:gd name="connsiteY735" fmla="*/ 5078259 h 5786501"/>
              <a:gd name="connsiteX736" fmla="*/ 6200159 w 6631106"/>
              <a:gd name="connsiteY736" fmla="*/ 5011799 h 5786501"/>
              <a:gd name="connsiteX737" fmla="*/ 6211090 w 6631106"/>
              <a:gd name="connsiteY737" fmla="*/ 4928739 h 5786501"/>
              <a:gd name="connsiteX738" fmla="*/ 6211088 w 6631106"/>
              <a:gd name="connsiteY738" fmla="*/ 4928739 h 5786501"/>
              <a:gd name="connsiteX739" fmla="*/ 6305971 w 6631106"/>
              <a:gd name="connsiteY739" fmla="*/ 4874008 h 5786501"/>
              <a:gd name="connsiteX740" fmla="*/ 5743912 w 6631106"/>
              <a:gd name="connsiteY740" fmla="*/ 4836315 h 5786501"/>
              <a:gd name="connsiteX741" fmla="*/ 5732130 w 6631106"/>
              <a:gd name="connsiteY741" fmla="*/ 4840392 h 5786501"/>
              <a:gd name="connsiteX742" fmla="*/ 5685438 w 6631106"/>
              <a:gd name="connsiteY742" fmla="*/ 4862781 h 5786501"/>
              <a:gd name="connsiteX743" fmla="*/ 5671809 w 6631106"/>
              <a:gd name="connsiteY743" fmla="*/ 4874809 h 5786501"/>
              <a:gd name="connsiteX744" fmla="*/ 5674490 w 6631106"/>
              <a:gd name="connsiteY744" fmla="*/ 4892785 h 5786501"/>
              <a:gd name="connsiteX745" fmla="*/ 5696009 w 6631106"/>
              <a:gd name="connsiteY745" fmla="*/ 4940372 h 5786501"/>
              <a:gd name="connsiteX746" fmla="*/ 5708037 w 6631106"/>
              <a:gd name="connsiteY746" fmla="*/ 4954366 h 5786501"/>
              <a:gd name="connsiteX747" fmla="*/ 5714645 w 6631106"/>
              <a:gd name="connsiteY747" fmla="*/ 4955540 h 5786501"/>
              <a:gd name="connsiteX748" fmla="*/ 5726284 w 6631106"/>
              <a:gd name="connsiteY748" fmla="*/ 4951571 h 5786501"/>
              <a:gd name="connsiteX749" fmla="*/ 5774313 w 6631106"/>
              <a:gd name="connsiteY749" fmla="*/ 4929722 h 5786501"/>
              <a:gd name="connsiteX750" fmla="*/ 5788500 w 6631106"/>
              <a:gd name="connsiteY750" fmla="*/ 4917550 h 5786501"/>
              <a:gd name="connsiteX751" fmla="*/ 5785442 w 6631106"/>
              <a:gd name="connsiteY751" fmla="*/ 4899117 h 5786501"/>
              <a:gd name="connsiteX752" fmla="*/ 5785442 w 6631106"/>
              <a:gd name="connsiteY752" fmla="*/ 4899119 h 5786501"/>
              <a:gd name="connsiteX753" fmla="*/ 5762501 w 6631106"/>
              <a:gd name="connsiteY753" fmla="*/ 4851257 h 5786501"/>
              <a:gd name="connsiteX754" fmla="*/ 5750323 w 6631106"/>
              <a:gd name="connsiteY754" fmla="*/ 4837430 h 5786501"/>
              <a:gd name="connsiteX755" fmla="*/ 5743912 w 6631106"/>
              <a:gd name="connsiteY755" fmla="*/ 4836315 h 5786501"/>
              <a:gd name="connsiteX756" fmla="*/ 5014795 w 6631106"/>
              <a:gd name="connsiteY756" fmla="*/ 4829792 h 5786501"/>
              <a:gd name="connsiteX757" fmla="*/ 5004224 w 6631106"/>
              <a:gd name="connsiteY757" fmla="*/ 4832993 h 5786501"/>
              <a:gd name="connsiteX758" fmla="*/ 4971444 w 6631106"/>
              <a:gd name="connsiteY758" fmla="*/ 4848511 h 5786501"/>
              <a:gd name="connsiteX759" fmla="*/ 4959135 w 6631106"/>
              <a:gd name="connsiteY759" fmla="*/ 4860108 h 5786501"/>
              <a:gd name="connsiteX760" fmla="*/ 4960927 w 6631106"/>
              <a:gd name="connsiteY760" fmla="*/ 4876933 h 5786501"/>
              <a:gd name="connsiteX761" fmla="*/ 4975672 w 6631106"/>
              <a:gd name="connsiteY761" fmla="*/ 4909683 h 5786501"/>
              <a:gd name="connsiteX762" fmla="*/ 4987353 w 6631106"/>
              <a:gd name="connsiteY762" fmla="*/ 4922263 h 5786501"/>
              <a:gd name="connsiteX763" fmla="*/ 4993967 w 6631106"/>
              <a:gd name="connsiteY763" fmla="*/ 4923451 h 5786501"/>
              <a:gd name="connsiteX764" fmla="*/ 5004406 w 6631106"/>
              <a:gd name="connsiteY764" fmla="*/ 4920333 h 5786501"/>
              <a:gd name="connsiteX765" fmla="*/ 5038212 w 6631106"/>
              <a:gd name="connsiteY765" fmla="*/ 4904910 h 5786501"/>
              <a:gd name="connsiteX766" fmla="*/ 5050906 w 6631106"/>
              <a:gd name="connsiteY766" fmla="*/ 4893098 h 5786501"/>
              <a:gd name="connsiteX767" fmla="*/ 5048753 w 6631106"/>
              <a:gd name="connsiteY767" fmla="*/ 4875901 h 5786501"/>
              <a:gd name="connsiteX768" fmla="*/ 5048752 w 6631106"/>
              <a:gd name="connsiteY768" fmla="*/ 4875902 h 5786501"/>
              <a:gd name="connsiteX769" fmla="*/ 5032970 w 6631106"/>
              <a:gd name="connsiteY769" fmla="*/ 4843162 h 5786501"/>
              <a:gd name="connsiteX770" fmla="*/ 5021139 w 6631106"/>
              <a:gd name="connsiteY770" fmla="*/ 4830883 h 5786501"/>
              <a:gd name="connsiteX771" fmla="*/ 5014795 w 6631106"/>
              <a:gd name="connsiteY771" fmla="*/ 4829792 h 5786501"/>
              <a:gd name="connsiteX772" fmla="*/ 4286255 w 6631106"/>
              <a:gd name="connsiteY772" fmla="*/ 4817140 h 5786501"/>
              <a:gd name="connsiteX773" fmla="*/ 4276457 w 6631106"/>
              <a:gd name="connsiteY773" fmla="*/ 4819851 h 5786501"/>
              <a:gd name="connsiteX774" fmla="*/ 4233464 w 6631106"/>
              <a:gd name="connsiteY774" fmla="*/ 4836100 h 5786501"/>
              <a:gd name="connsiteX775" fmla="*/ 4219416 w 6631106"/>
              <a:gd name="connsiteY775" fmla="*/ 4847361 h 5786501"/>
              <a:gd name="connsiteX776" fmla="*/ 4221028 w 6631106"/>
              <a:gd name="connsiteY776" fmla="*/ 4865290 h 5786501"/>
              <a:gd name="connsiteX777" fmla="*/ 4237926 w 6631106"/>
              <a:gd name="connsiteY777" fmla="*/ 4912120 h 5786501"/>
              <a:gd name="connsiteX778" fmla="*/ 4250404 w 6631106"/>
              <a:gd name="connsiteY778" fmla="*/ 4927938 h 5786501"/>
              <a:gd name="connsiteX779" fmla="*/ 4256843 w 6631106"/>
              <a:gd name="connsiteY779" fmla="*/ 4929053 h 5786501"/>
              <a:gd name="connsiteX780" fmla="*/ 4270088 w 6631106"/>
              <a:gd name="connsiteY780" fmla="*/ 4923692 h 5786501"/>
              <a:gd name="connsiteX781" fmla="*/ 4315382 w 6631106"/>
              <a:gd name="connsiteY781" fmla="*/ 4897165 h 5786501"/>
              <a:gd name="connsiteX782" fmla="*/ 4328095 w 6631106"/>
              <a:gd name="connsiteY782" fmla="*/ 4884633 h 5786501"/>
              <a:gd name="connsiteX783" fmla="*/ 4324839 w 6631106"/>
              <a:gd name="connsiteY783" fmla="*/ 4867076 h 5786501"/>
              <a:gd name="connsiteX784" fmla="*/ 4324840 w 6631106"/>
              <a:gd name="connsiteY784" fmla="*/ 4867076 h 5786501"/>
              <a:gd name="connsiteX785" fmla="*/ 4304201 w 6631106"/>
              <a:gd name="connsiteY785" fmla="*/ 4829829 h 5786501"/>
              <a:gd name="connsiteX786" fmla="*/ 4292695 w 6631106"/>
              <a:gd name="connsiteY786" fmla="*/ 4818256 h 5786501"/>
              <a:gd name="connsiteX787" fmla="*/ 4286255 w 6631106"/>
              <a:gd name="connsiteY787" fmla="*/ 4817140 h 5786501"/>
              <a:gd name="connsiteX788" fmla="*/ 6090513 w 6631106"/>
              <a:gd name="connsiteY788" fmla="*/ 4792688 h 5786501"/>
              <a:gd name="connsiteX789" fmla="*/ 6146570 w 6631106"/>
              <a:gd name="connsiteY789" fmla="*/ 4807760 h 5786501"/>
              <a:gd name="connsiteX790" fmla="*/ 6187691 w 6631106"/>
              <a:gd name="connsiteY790" fmla="*/ 4961214 h 5786501"/>
              <a:gd name="connsiteX791" fmla="*/ 6090314 w 6631106"/>
              <a:gd name="connsiteY791" fmla="*/ 5017411 h 5786501"/>
              <a:gd name="connsiteX792" fmla="*/ 6034233 w 6631106"/>
              <a:gd name="connsiteY792" fmla="*/ 5002337 h 5786501"/>
              <a:gd name="connsiteX793" fmla="*/ 5981893 w 6631106"/>
              <a:gd name="connsiteY793" fmla="*/ 4934124 h 5786501"/>
              <a:gd name="connsiteX794" fmla="*/ 5993112 w 6631106"/>
              <a:gd name="connsiteY794" fmla="*/ 4848884 h 5786501"/>
              <a:gd name="connsiteX795" fmla="*/ 6090513 w 6631106"/>
              <a:gd name="connsiteY795" fmla="*/ 4792688 h 5786501"/>
              <a:gd name="connsiteX796" fmla="*/ 5527328 w 6631106"/>
              <a:gd name="connsiteY796" fmla="*/ 4763247 h 5786501"/>
              <a:gd name="connsiteX797" fmla="*/ 5516025 w 6631106"/>
              <a:gd name="connsiteY797" fmla="*/ 4766965 h 5786501"/>
              <a:gd name="connsiteX798" fmla="*/ 5474286 w 6631106"/>
              <a:gd name="connsiteY798" fmla="*/ 4786859 h 5786501"/>
              <a:gd name="connsiteX799" fmla="*/ 5461191 w 6631106"/>
              <a:gd name="connsiteY799" fmla="*/ 4798744 h 5786501"/>
              <a:gd name="connsiteX800" fmla="*/ 5463529 w 6631106"/>
              <a:gd name="connsiteY800" fmla="*/ 4816276 h 5786501"/>
              <a:gd name="connsiteX801" fmla="*/ 5482159 w 6631106"/>
              <a:gd name="connsiteY801" fmla="*/ 4857648 h 5786501"/>
              <a:gd name="connsiteX802" fmla="*/ 5494061 w 6631106"/>
              <a:gd name="connsiteY802" fmla="*/ 4871140 h 5786501"/>
              <a:gd name="connsiteX803" fmla="*/ 5500687 w 6631106"/>
              <a:gd name="connsiteY803" fmla="*/ 4872327 h 5786501"/>
              <a:gd name="connsiteX804" fmla="*/ 5511882 w 6631106"/>
              <a:gd name="connsiteY804" fmla="*/ 4868681 h 5786501"/>
              <a:gd name="connsiteX805" fmla="*/ 5554916 w 6631106"/>
              <a:gd name="connsiteY805" fmla="*/ 4849110 h 5786501"/>
              <a:gd name="connsiteX806" fmla="*/ 5568557 w 6631106"/>
              <a:gd name="connsiteY806" fmla="*/ 4837069 h 5786501"/>
              <a:gd name="connsiteX807" fmla="*/ 5565846 w 6631106"/>
              <a:gd name="connsiteY807" fmla="*/ 4819069 h 5786501"/>
              <a:gd name="connsiteX808" fmla="*/ 5565846 w 6631106"/>
              <a:gd name="connsiteY808" fmla="*/ 4819071 h 5786501"/>
              <a:gd name="connsiteX809" fmla="*/ 5545760 w 6631106"/>
              <a:gd name="connsiteY809" fmla="*/ 4777518 h 5786501"/>
              <a:gd name="connsiteX810" fmla="*/ 5533696 w 6631106"/>
              <a:gd name="connsiteY810" fmla="*/ 4764338 h 5786501"/>
              <a:gd name="connsiteX811" fmla="*/ 5527328 w 6631106"/>
              <a:gd name="connsiteY811" fmla="*/ 4763247 h 5786501"/>
              <a:gd name="connsiteX812" fmla="*/ 4797486 w 6631106"/>
              <a:gd name="connsiteY812" fmla="*/ 4755139 h 5786501"/>
              <a:gd name="connsiteX813" fmla="*/ 4787346 w 6631106"/>
              <a:gd name="connsiteY813" fmla="*/ 4758066 h 5786501"/>
              <a:gd name="connsiteX814" fmla="*/ 4759110 w 6631106"/>
              <a:gd name="connsiteY814" fmla="*/ 4771365 h 5786501"/>
              <a:gd name="connsiteX815" fmla="*/ 4747202 w 6631106"/>
              <a:gd name="connsiteY815" fmla="*/ 4782878 h 5786501"/>
              <a:gd name="connsiteX816" fmla="*/ 4748833 w 6631106"/>
              <a:gd name="connsiteY816" fmla="*/ 4799368 h 5786501"/>
              <a:gd name="connsiteX817" fmla="*/ 4761803 w 6631106"/>
              <a:gd name="connsiteY817" fmla="*/ 4828005 h 5786501"/>
              <a:gd name="connsiteX818" fmla="*/ 4773376 w 6631106"/>
              <a:gd name="connsiteY818" fmla="*/ 4840213 h 5786501"/>
              <a:gd name="connsiteX819" fmla="*/ 4779978 w 6631106"/>
              <a:gd name="connsiteY819" fmla="*/ 4841388 h 5786501"/>
              <a:gd name="connsiteX820" fmla="*/ 4790106 w 6631106"/>
              <a:gd name="connsiteY820" fmla="*/ 4838474 h 5786501"/>
              <a:gd name="connsiteX821" fmla="*/ 4818953 w 6631106"/>
              <a:gd name="connsiteY821" fmla="*/ 4825139 h 5786501"/>
              <a:gd name="connsiteX822" fmla="*/ 4831160 w 6631106"/>
              <a:gd name="connsiteY822" fmla="*/ 4813446 h 5786501"/>
              <a:gd name="connsiteX823" fmla="*/ 4829236 w 6631106"/>
              <a:gd name="connsiteY823" fmla="*/ 4796634 h 5786501"/>
              <a:gd name="connsiteX824" fmla="*/ 4829235 w 6631106"/>
              <a:gd name="connsiteY824" fmla="*/ 4796633 h 5786501"/>
              <a:gd name="connsiteX825" fmla="*/ 4815540 w 6631106"/>
              <a:gd name="connsiteY825" fmla="*/ 4768152 h 5786501"/>
              <a:gd name="connsiteX826" fmla="*/ 4803896 w 6631106"/>
              <a:gd name="connsiteY826" fmla="*/ 4756255 h 5786501"/>
              <a:gd name="connsiteX827" fmla="*/ 4797486 w 6631106"/>
              <a:gd name="connsiteY827" fmla="*/ 4755139 h 5786501"/>
              <a:gd name="connsiteX828" fmla="*/ 3915952 w 6631106"/>
              <a:gd name="connsiteY828" fmla="*/ 4750618 h 5786501"/>
              <a:gd name="connsiteX829" fmla="*/ 3963358 w 6631106"/>
              <a:gd name="connsiteY829" fmla="*/ 4763367 h 5786501"/>
              <a:gd name="connsiteX830" fmla="*/ 3963357 w 6631106"/>
              <a:gd name="connsiteY830" fmla="*/ 4763367 h 5786501"/>
              <a:gd name="connsiteX831" fmla="*/ 3998127 w 6631106"/>
              <a:gd name="connsiteY831" fmla="*/ 4893135 h 5786501"/>
              <a:gd name="connsiteX832" fmla="*/ 3915771 w 6631106"/>
              <a:gd name="connsiteY832" fmla="*/ 4940660 h 5786501"/>
              <a:gd name="connsiteX833" fmla="*/ 3868360 w 6631106"/>
              <a:gd name="connsiteY833" fmla="*/ 4927911 h 5786501"/>
              <a:gd name="connsiteX834" fmla="*/ 3833590 w 6631106"/>
              <a:gd name="connsiteY834" fmla="*/ 4798144 h 5786501"/>
              <a:gd name="connsiteX835" fmla="*/ 3915952 w 6631106"/>
              <a:gd name="connsiteY835" fmla="*/ 4750618 h 5786501"/>
              <a:gd name="connsiteX836" fmla="*/ 6599872 w 6631106"/>
              <a:gd name="connsiteY836" fmla="*/ 4741013 h 5786501"/>
              <a:gd name="connsiteX837" fmla="*/ 6631106 w 6631106"/>
              <a:gd name="connsiteY837" fmla="*/ 4749408 h 5786501"/>
              <a:gd name="connsiteX838" fmla="*/ 6631106 w 6631106"/>
              <a:gd name="connsiteY838" fmla="*/ 4946553 h 5786501"/>
              <a:gd name="connsiteX839" fmla="*/ 6627181 w 6631106"/>
              <a:gd name="connsiteY839" fmla="*/ 4948186 h 5786501"/>
              <a:gd name="connsiteX840" fmla="*/ 6599686 w 6631106"/>
              <a:gd name="connsiteY840" fmla="*/ 4951850 h 5786501"/>
              <a:gd name="connsiteX841" fmla="*/ 6547076 w 6631106"/>
              <a:gd name="connsiteY841" fmla="*/ 4937709 h 5786501"/>
              <a:gd name="connsiteX842" fmla="*/ 6497968 w 6631106"/>
              <a:gd name="connsiteY842" fmla="*/ 4873707 h 5786501"/>
              <a:gd name="connsiteX843" fmla="*/ 6508497 w 6631106"/>
              <a:gd name="connsiteY843" fmla="*/ 4793731 h 5786501"/>
              <a:gd name="connsiteX844" fmla="*/ 6599872 w 6631106"/>
              <a:gd name="connsiteY844" fmla="*/ 4741013 h 5786501"/>
              <a:gd name="connsiteX845" fmla="*/ 2250722 w 6631106"/>
              <a:gd name="connsiteY845" fmla="*/ 4703706 h 5786501"/>
              <a:gd name="connsiteX846" fmla="*/ 2262660 w 6631106"/>
              <a:gd name="connsiteY846" fmla="*/ 4706907 h 5786501"/>
              <a:gd name="connsiteX847" fmla="*/ 2271384 w 6631106"/>
              <a:gd name="connsiteY847" fmla="*/ 4739538 h 5786501"/>
              <a:gd name="connsiteX848" fmla="*/ 2250674 w 6631106"/>
              <a:gd name="connsiteY848" fmla="*/ 4751506 h 5786501"/>
              <a:gd name="connsiteX849" fmla="*/ 2238760 w 6631106"/>
              <a:gd name="connsiteY849" fmla="*/ 4748293 h 5786501"/>
              <a:gd name="connsiteX850" fmla="*/ 2229999 w 6631106"/>
              <a:gd name="connsiteY850" fmla="*/ 4715662 h 5786501"/>
              <a:gd name="connsiteX851" fmla="*/ 2250722 w 6631106"/>
              <a:gd name="connsiteY851" fmla="*/ 4703706 h 5786501"/>
              <a:gd name="connsiteX852" fmla="*/ 5309404 w 6631106"/>
              <a:gd name="connsiteY852" fmla="*/ 4689337 h 5786501"/>
              <a:gd name="connsiteX853" fmla="*/ 5298593 w 6631106"/>
              <a:gd name="connsiteY853" fmla="*/ 4692708 h 5786501"/>
              <a:gd name="connsiteX854" fmla="*/ 5262682 w 6631106"/>
              <a:gd name="connsiteY854" fmla="*/ 4709713 h 5786501"/>
              <a:gd name="connsiteX855" fmla="*/ 5250078 w 6631106"/>
              <a:gd name="connsiteY855" fmla="*/ 4721477 h 5786501"/>
              <a:gd name="connsiteX856" fmla="*/ 5252141 w 6631106"/>
              <a:gd name="connsiteY856" fmla="*/ 4738591 h 5786501"/>
              <a:gd name="connsiteX857" fmla="*/ 5268774 w 6631106"/>
              <a:gd name="connsiteY857" fmla="*/ 4775480 h 5786501"/>
              <a:gd name="connsiteX858" fmla="*/ 5280545 w 6631106"/>
              <a:gd name="connsiteY858" fmla="*/ 4788491 h 5786501"/>
              <a:gd name="connsiteX859" fmla="*/ 5287182 w 6631106"/>
              <a:gd name="connsiteY859" fmla="*/ 4789679 h 5786501"/>
              <a:gd name="connsiteX860" fmla="*/ 5297952 w 6631106"/>
              <a:gd name="connsiteY860" fmla="*/ 4786345 h 5786501"/>
              <a:gd name="connsiteX861" fmla="*/ 5297952 w 6631106"/>
              <a:gd name="connsiteY861" fmla="*/ 4786344 h 5786501"/>
              <a:gd name="connsiteX862" fmla="*/ 5334827 w 6631106"/>
              <a:gd name="connsiteY862" fmla="*/ 4769423 h 5786501"/>
              <a:gd name="connsiteX863" fmla="*/ 5347863 w 6631106"/>
              <a:gd name="connsiteY863" fmla="*/ 4757467 h 5786501"/>
              <a:gd name="connsiteX864" fmla="*/ 5345429 w 6631106"/>
              <a:gd name="connsiteY864" fmla="*/ 4739946 h 5786501"/>
              <a:gd name="connsiteX865" fmla="*/ 5327710 w 6631106"/>
              <a:gd name="connsiteY865" fmla="*/ 4703166 h 5786501"/>
              <a:gd name="connsiteX866" fmla="*/ 5315838 w 6631106"/>
              <a:gd name="connsiteY866" fmla="*/ 4690454 h 5786501"/>
              <a:gd name="connsiteX867" fmla="*/ 5309404 w 6631106"/>
              <a:gd name="connsiteY867" fmla="*/ 4689337 h 5786501"/>
              <a:gd name="connsiteX868" fmla="*/ 4580863 w 6631106"/>
              <a:gd name="connsiteY868" fmla="*/ 4680298 h 5786501"/>
              <a:gd name="connsiteX869" fmla="*/ 4571041 w 6631106"/>
              <a:gd name="connsiteY869" fmla="*/ 4683020 h 5786501"/>
              <a:gd name="connsiteX870" fmla="*/ 4546361 w 6631106"/>
              <a:gd name="connsiteY870" fmla="*/ 4694521 h 5786501"/>
              <a:gd name="connsiteX871" fmla="*/ 4534692 w 6631106"/>
              <a:gd name="connsiteY871" fmla="*/ 4705877 h 5786501"/>
              <a:gd name="connsiteX872" fmla="*/ 4536065 w 6631106"/>
              <a:gd name="connsiteY872" fmla="*/ 4722091 h 5786501"/>
              <a:gd name="connsiteX873" fmla="*/ 4547140 w 6631106"/>
              <a:gd name="connsiteY873" fmla="*/ 4746771 h 5786501"/>
              <a:gd name="connsiteX874" fmla="*/ 4558605 w 6631106"/>
              <a:gd name="connsiteY874" fmla="*/ 4758656 h 5786501"/>
              <a:gd name="connsiteX875" fmla="*/ 4565219 w 6631106"/>
              <a:gd name="connsiteY875" fmla="*/ 4759843 h 5786501"/>
              <a:gd name="connsiteX876" fmla="*/ 4575047 w 6631106"/>
              <a:gd name="connsiteY876" fmla="*/ 4757108 h 5786501"/>
              <a:gd name="connsiteX877" fmla="*/ 4600404 w 6631106"/>
              <a:gd name="connsiteY877" fmla="*/ 4745392 h 5786501"/>
              <a:gd name="connsiteX878" fmla="*/ 4612241 w 6631106"/>
              <a:gd name="connsiteY878" fmla="*/ 4733807 h 5786501"/>
              <a:gd name="connsiteX879" fmla="*/ 4610538 w 6631106"/>
              <a:gd name="connsiteY879" fmla="*/ 4717342 h 5786501"/>
              <a:gd name="connsiteX880" fmla="*/ 4610538 w 6631106"/>
              <a:gd name="connsiteY880" fmla="*/ 4717341 h 5786501"/>
              <a:gd name="connsiteX881" fmla="*/ 4598780 w 6631106"/>
              <a:gd name="connsiteY881" fmla="*/ 4692901 h 5786501"/>
              <a:gd name="connsiteX882" fmla="*/ 4587249 w 6631106"/>
              <a:gd name="connsiteY882" fmla="*/ 4681400 h 5786501"/>
              <a:gd name="connsiteX883" fmla="*/ 4580863 w 6631106"/>
              <a:gd name="connsiteY883" fmla="*/ 4680298 h 5786501"/>
              <a:gd name="connsiteX884" fmla="*/ 3700471 w 6631106"/>
              <a:gd name="connsiteY884" fmla="*/ 4679709 h 5786501"/>
              <a:gd name="connsiteX885" fmla="*/ 3744128 w 6631106"/>
              <a:gd name="connsiteY885" fmla="*/ 4691449 h 5786501"/>
              <a:gd name="connsiteX886" fmla="*/ 3744128 w 6631106"/>
              <a:gd name="connsiteY886" fmla="*/ 4691451 h 5786501"/>
              <a:gd name="connsiteX887" fmla="*/ 3776147 w 6631106"/>
              <a:gd name="connsiteY887" fmla="*/ 4810953 h 5786501"/>
              <a:gd name="connsiteX888" fmla="*/ 3700309 w 6631106"/>
              <a:gd name="connsiteY888" fmla="*/ 4854713 h 5786501"/>
              <a:gd name="connsiteX889" fmla="*/ 3656644 w 6631106"/>
              <a:gd name="connsiteY889" fmla="*/ 4842972 h 5786501"/>
              <a:gd name="connsiteX890" fmla="*/ 3615883 w 6631106"/>
              <a:gd name="connsiteY890" fmla="*/ 4789846 h 5786501"/>
              <a:gd name="connsiteX891" fmla="*/ 3624625 w 6631106"/>
              <a:gd name="connsiteY891" fmla="*/ 4723468 h 5786501"/>
              <a:gd name="connsiteX892" fmla="*/ 3700471 w 6631106"/>
              <a:gd name="connsiteY892" fmla="*/ 4679709 h 5786501"/>
              <a:gd name="connsiteX893" fmla="*/ 6384399 w 6631106"/>
              <a:gd name="connsiteY893" fmla="*/ 4659117 h 5786501"/>
              <a:gd name="connsiteX894" fmla="*/ 6438743 w 6631106"/>
              <a:gd name="connsiteY894" fmla="*/ 4673724 h 5786501"/>
              <a:gd name="connsiteX895" fmla="*/ 6489464 w 6631106"/>
              <a:gd name="connsiteY895" fmla="*/ 4739837 h 5786501"/>
              <a:gd name="connsiteX896" fmla="*/ 6478588 w 6631106"/>
              <a:gd name="connsiteY896" fmla="*/ 4822441 h 5786501"/>
              <a:gd name="connsiteX897" fmla="*/ 6384203 w 6631106"/>
              <a:gd name="connsiteY897" fmla="*/ 4876897 h 5786501"/>
              <a:gd name="connsiteX898" fmla="*/ 6329860 w 6631106"/>
              <a:gd name="connsiteY898" fmla="*/ 4862291 h 5786501"/>
              <a:gd name="connsiteX899" fmla="*/ 6329858 w 6631106"/>
              <a:gd name="connsiteY899" fmla="*/ 4862291 h 5786501"/>
              <a:gd name="connsiteX900" fmla="*/ 6290015 w 6631106"/>
              <a:gd name="connsiteY900" fmla="*/ 4713574 h 5786501"/>
              <a:gd name="connsiteX901" fmla="*/ 6384399 w 6631106"/>
              <a:gd name="connsiteY901" fmla="*/ 4659117 h 5786501"/>
              <a:gd name="connsiteX902" fmla="*/ 76180 w 6631106"/>
              <a:gd name="connsiteY902" fmla="*/ 4641982 h 5786501"/>
              <a:gd name="connsiteX903" fmla="*/ 89270 w 6631106"/>
              <a:gd name="connsiteY903" fmla="*/ 4645494 h 5786501"/>
              <a:gd name="connsiteX904" fmla="*/ 98846 w 6631106"/>
              <a:gd name="connsiteY904" fmla="*/ 4681291 h 5786501"/>
              <a:gd name="connsiteX905" fmla="*/ 76145 w 6631106"/>
              <a:gd name="connsiteY905" fmla="*/ 4694411 h 5786501"/>
              <a:gd name="connsiteX906" fmla="*/ 63037 w 6631106"/>
              <a:gd name="connsiteY906" fmla="*/ 4690873 h 5786501"/>
              <a:gd name="connsiteX907" fmla="*/ 50834 w 6631106"/>
              <a:gd name="connsiteY907" fmla="*/ 4674972 h 5786501"/>
              <a:gd name="connsiteX908" fmla="*/ 53455 w 6631106"/>
              <a:gd name="connsiteY908" fmla="*/ 4655088 h 5786501"/>
              <a:gd name="connsiteX909" fmla="*/ 76180 w 6631106"/>
              <a:gd name="connsiteY909" fmla="*/ 4641982 h 5786501"/>
              <a:gd name="connsiteX910" fmla="*/ 427062 w 6631106"/>
              <a:gd name="connsiteY910" fmla="*/ 4633586 h 5786501"/>
              <a:gd name="connsiteX911" fmla="*/ 418985 w 6631106"/>
              <a:gd name="connsiteY911" fmla="*/ 4635386 h 5786501"/>
              <a:gd name="connsiteX912" fmla="*/ 369858 w 6631106"/>
              <a:gd name="connsiteY912" fmla="*/ 4646370 h 5786501"/>
              <a:gd name="connsiteX913" fmla="*/ 365799 w 6631106"/>
              <a:gd name="connsiteY913" fmla="*/ 4646310 h 5786501"/>
              <a:gd name="connsiteX914" fmla="*/ 348140 w 6631106"/>
              <a:gd name="connsiteY914" fmla="*/ 4658255 h 5786501"/>
              <a:gd name="connsiteX915" fmla="*/ 353021 w 6631106"/>
              <a:gd name="connsiteY915" fmla="*/ 4679446 h 5786501"/>
              <a:gd name="connsiteX916" fmla="*/ 378055 w 6631106"/>
              <a:gd name="connsiteY916" fmla="*/ 4717833 h 5786501"/>
              <a:gd name="connsiteX917" fmla="*/ 391637 w 6631106"/>
              <a:gd name="connsiteY917" fmla="*/ 4730329 h 5786501"/>
              <a:gd name="connsiteX918" fmla="*/ 396122 w 6631106"/>
              <a:gd name="connsiteY918" fmla="*/ 4730867 h 5786501"/>
              <a:gd name="connsiteX919" fmla="*/ 409433 w 6631106"/>
              <a:gd name="connsiteY919" fmla="*/ 4725448 h 5786501"/>
              <a:gd name="connsiteX920" fmla="*/ 446567 w 6631106"/>
              <a:gd name="connsiteY920" fmla="*/ 4699484 h 5786501"/>
              <a:gd name="connsiteX921" fmla="*/ 456329 w 6631106"/>
              <a:gd name="connsiteY921" fmla="*/ 4688535 h 5786501"/>
              <a:gd name="connsiteX922" fmla="*/ 455405 w 6631106"/>
              <a:gd name="connsiteY922" fmla="*/ 4673893 h 5786501"/>
              <a:gd name="connsiteX923" fmla="*/ 445421 w 6631106"/>
              <a:gd name="connsiteY923" fmla="*/ 4647606 h 5786501"/>
              <a:gd name="connsiteX924" fmla="*/ 435048 w 6631106"/>
              <a:gd name="connsiteY924" fmla="*/ 4635337 h 5786501"/>
              <a:gd name="connsiteX925" fmla="*/ 427062 w 6631106"/>
              <a:gd name="connsiteY925" fmla="*/ 4633586 h 5786501"/>
              <a:gd name="connsiteX926" fmla="*/ 5822444 w 6631106"/>
              <a:gd name="connsiteY926" fmla="*/ 4622193 h 5786501"/>
              <a:gd name="connsiteX927" fmla="*/ 5810769 w 6631106"/>
              <a:gd name="connsiteY927" fmla="*/ 4626199 h 5786501"/>
              <a:gd name="connsiteX928" fmla="*/ 5764629 w 6631106"/>
              <a:gd name="connsiteY928" fmla="*/ 4648253 h 5786501"/>
              <a:gd name="connsiteX929" fmla="*/ 5751107 w 6631106"/>
              <a:gd name="connsiteY929" fmla="*/ 4660245 h 5786501"/>
              <a:gd name="connsiteX930" fmla="*/ 5753716 w 6631106"/>
              <a:gd name="connsiteY930" fmla="*/ 4678138 h 5786501"/>
              <a:gd name="connsiteX931" fmla="*/ 5774414 w 6631106"/>
              <a:gd name="connsiteY931" fmla="*/ 4724140 h 5786501"/>
              <a:gd name="connsiteX932" fmla="*/ 5786417 w 6631106"/>
              <a:gd name="connsiteY932" fmla="*/ 4738087 h 5786501"/>
              <a:gd name="connsiteX933" fmla="*/ 5793044 w 6631106"/>
              <a:gd name="connsiteY933" fmla="*/ 4739274 h 5786501"/>
              <a:gd name="connsiteX934" fmla="*/ 5804610 w 6631106"/>
              <a:gd name="connsiteY934" fmla="*/ 4735353 h 5786501"/>
              <a:gd name="connsiteX935" fmla="*/ 5852196 w 6631106"/>
              <a:gd name="connsiteY935" fmla="*/ 4713767 h 5786501"/>
              <a:gd name="connsiteX936" fmla="*/ 5866335 w 6631106"/>
              <a:gd name="connsiteY936" fmla="*/ 4701595 h 5786501"/>
              <a:gd name="connsiteX937" fmla="*/ 5863283 w 6631106"/>
              <a:gd name="connsiteY937" fmla="*/ 4683187 h 5786501"/>
              <a:gd name="connsiteX938" fmla="*/ 5863284 w 6631106"/>
              <a:gd name="connsiteY938" fmla="*/ 4683186 h 5786501"/>
              <a:gd name="connsiteX939" fmla="*/ 5841008 w 6631106"/>
              <a:gd name="connsiteY939" fmla="*/ 4637015 h 5786501"/>
              <a:gd name="connsiteX940" fmla="*/ 5828860 w 6631106"/>
              <a:gd name="connsiteY940" fmla="*/ 4623309 h 5786501"/>
              <a:gd name="connsiteX941" fmla="*/ 5822444 w 6631106"/>
              <a:gd name="connsiteY941" fmla="*/ 4622193 h 5786501"/>
              <a:gd name="connsiteX942" fmla="*/ 5092705 w 6631106"/>
              <a:gd name="connsiteY942" fmla="*/ 4614637 h 5786501"/>
              <a:gd name="connsiteX943" fmla="*/ 5082199 w 6631106"/>
              <a:gd name="connsiteY943" fmla="*/ 4617803 h 5786501"/>
              <a:gd name="connsiteX944" fmla="*/ 5050929 w 6631106"/>
              <a:gd name="connsiteY944" fmla="*/ 4632710 h 5786501"/>
              <a:gd name="connsiteX945" fmla="*/ 5038770 w 6631106"/>
              <a:gd name="connsiteY945" fmla="*/ 4644354 h 5786501"/>
              <a:gd name="connsiteX946" fmla="*/ 5040598 w 6631106"/>
              <a:gd name="connsiteY946" fmla="*/ 4661083 h 5786501"/>
              <a:gd name="connsiteX947" fmla="*/ 5055091 w 6631106"/>
              <a:gd name="connsiteY947" fmla="*/ 4693079 h 5786501"/>
              <a:gd name="connsiteX948" fmla="*/ 5066687 w 6631106"/>
              <a:gd name="connsiteY948" fmla="*/ 4705563 h 5786501"/>
              <a:gd name="connsiteX949" fmla="*/ 5073361 w 6631106"/>
              <a:gd name="connsiteY949" fmla="*/ 4706774 h 5786501"/>
              <a:gd name="connsiteX950" fmla="*/ 5083632 w 6631106"/>
              <a:gd name="connsiteY950" fmla="*/ 4703764 h 5786501"/>
              <a:gd name="connsiteX951" fmla="*/ 5083632 w 6631106"/>
              <a:gd name="connsiteY951" fmla="*/ 4703765 h 5786501"/>
              <a:gd name="connsiteX952" fmla="*/ 5115855 w 6631106"/>
              <a:gd name="connsiteY952" fmla="*/ 4689110 h 5786501"/>
              <a:gd name="connsiteX953" fmla="*/ 5128412 w 6631106"/>
              <a:gd name="connsiteY953" fmla="*/ 4677333 h 5786501"/>
              <a:gd name="connsiteX954" fmla="*/ 5126319 w 6631106"/>
              <a:gd name="connsiteY954" fmla="*/ 4660232 h 5786501"/>
              <a:gd name="connsiteX955" fmla="*/ 5110867 w 6631106"/>
              <a:gd name="connsiteY955" fmla="*/ 4627985 h 5786501"/>
              <a:gd name="connsiteX956" fmla="*/ 5099078 w 6631106"/>
              <a:gd name="connsiteY956" fmla="*/ 4615729 h 5786501"/>
              <a:gd name="connsiteX957" fmla="*/ 5092705 w 6631106"/>
              <a:gd name="connsiteY957" fmla="*/ 4614637 h 5786501"/>
              <a:gd name="connsiteX958" fmla="*/ 3484989 w 6631106"/>
              <a:gd name="connsiteY958" fmla="*/ 4612852 h 5786501"/>
              <a:gd name="connsiteX959" fmla="*/ 3522878 w 6631106"/>
              <a:gd name="connsiteY959" fmla="*/ 4623034 h 5786501"/>
              <a:gd name="connsiteX960" fmla="*/ 3550665 w 6631106"/>
              <a:gd name="connsiteY960" fmla="*/ 4726742 h 5786501"/>
              <a:gd name="connsiteX961" fmla="*/ 3484838 w 6631106"/>
              <a:gd name="connsiteY961" fmla="*/ 4764722 h 5786501"/>
              <a:gd name="connsiteX962" fmla="*/ 3446948 w 6631106"/>
              <a:gd name="connsiteY962" fmla="*/ 4754541 h 5786501"/>
              <a:gd name="connsiteX963" fmla="*/ 3419163 w 6631106"/>
              <a:gd name="connsiteY963" fmla="*/ 4650820 h 5786501"/>
              <a:gd name="connsiteX964" fmla="*/ 3484989 w 6631106"/>
              <a:gd name="connsiteY964" fmla="*/ 4612852 h 5786501"/>
              <a:gd name="connsiteX965" fmla="*/ 4363989 w 6631106"/>
              <a:gd name="connsiteY965" fmla="*/ 4605284 h 5786501"/>
              <a:gd name="connsiteX966" fmla="*/ 4354474 w 6631106"/>
              <a:gd name="connsiteY966" fmla="*/ 4607827 h 5786501"/>
              <a:gd name="connsiteX967" fmla="*/ 4332875 w 6631106"/>
              <a:gd name="connsiteY967" fmla="*/ 4617840 h 5786501"/>
              <a:gd name="connsiteX968" fmla="*/ 4321464 w 6631106"/>
              <a:gd name="connsiteY968" fmla="*/ 4629101 h 5786501"/>
              <a:gd name="connsiteX969" fmla="*/ 4322706 w 6631106"/>
              <a:gd name="connsiteY969" fmla="*/ 4645086 h 5786501"/>
              <a:gd name="connsiteX970" fmla="*/ 4332186 w 6631106"/>
              <a:gd name="connsiteY970" fmla="*/ 4666182 h 5786501"/>
              <a:gd name="connsiteX971" fmla="*/ 4343591 w 6631106"/>
              <a:gd name="connsiteY971" fmla="*/ 4677826 h 5786501"/>
              <a:gd name="connsiteX972" fmla="*/ 4350174 w 6631106"/>
              <a:gd name="connsiteY972" fmla="*/ 4679001 h 5786501"/>
              <a:gd name="connsiteX973" fmla="*/ 4359828 w 6631106"/>
              <a:gd name="connsiteY973" fmla="*/ 4676374 h 5786501"/>
              <a:gd name="connsiteX974" fmla="*/ 4381857 w 6631106"/>
              <a:gd name="connsiteY974" fmla="*/ 4666108 h 5786501"/>
              <a:gd name="connsiteX975" fmla="*/ 4393399 w 6631106"/>
              <a:gd name="connsiteY975" fmla="*/ 4654622 h 5786501"/>
              <a:gd name="connsiteX976" fmla="*/ 4391828 w 6631106"/>
              <a:gd name="connsiteY976" fmla="*/ 4638408 h 5786501"/>
              <a:gd name="connsiteX977" fmla="*/ 4391829 w 6631106"/>
              <a:gd name="connsiteY977" fmla="*/ 4638408 h 5786501"/>
              <a:gd name="connsiteX978" fmla="*/ 4381804 w 6631106"/>
              <a:gd name="connsiteY978" fmla="*/ 4617612 h 5786501"/>
              <a:gd name="connsiteX979" fmla="*/ 4370406 w 6631106"/>
              <a:gd name="connsiteY979" fmla="*/ 4606400 h 5786501"/>
              <a:gd name="connsiteX980" fmla="*/ 4363989 w 6631106"/>
              <a:gd name="connsiteY980" fmla="*/ 4605284 h 5786501"/>
              <a:gd name="connsiteX981" fmla="*/ 6168941 w 6631106"/>
              <a:gd name="connsiteY981" fmla="*/ 4577223 h 5786501"/>
              <a:gd name="connsiteX982" fmla="*/ 6225004 w 6631106"/>
              <a:gd name="connsiteY982" fmla="*/ 4592285 h 5786501"/>
              <a:gd name="connsiteX983" fmla="*/ 6266114 w 6631106"/>
              <a:gd name="connsiteY983" fmla="*/ 4745751 h 5786501"/>
              <a:gd name="connsiteX984" fmla="*/ 6168713 w 6631106"/>
              <a:gd name="connsiteY984" fmla="*/ 4801934 h 5786501"/>
              <a:gd name="connsiteX985" fmla="*/ 6112650 w 6631106"/>
              <a:gd name="connsiteY985" fmla="*/ 4786871 h 5786501"/>
              <a:gd name="connsiteX986" fmla="*/ 6112649 w 6631106"/>
              <a:gd name="connsiteY986" fmla="*/ 4786871 h 5786501"/>
              <a:gd name="connsiteX987" fmla="*/ 6071540 w 6631106"/>
              <a:gd name="connsiteY987" fmla="*/ 4633393 h 5786501"/>
              <a:gd name="connsiteX988" fmla="*/ 6168941 w 6631106"/>
              <a:gd name="connsiteY988" fmla="*/ 4577223 h 5786501"/>
              <a:gd name="connsiteX989" fmla="*/ 2035298 w 6631106"/>
              <a:gd name="connsiteY989" fmla="*/ 4566887 h 5786501"/>
              <a:gd name="connsiteX990" fmla="*/ 2076360 w 6631106"/>
              <a:gd name="connsiteY990" fmla="*/ 4577919 h 5786501"/>
              <a:gd name="connsiteX991" fmla="*/ 2106472 w 6631106"/>
              <a:gd name="connsiteY991" fmla="*/ 4690310 h 5786501"/>
              <a:gd name="connsiteX992" fmla="*/ 2035142 w 6631106"/>
              <a:gd name="connsiteY992" fmla="*/ 4731479 h 5786501"/>
              <a:gd name="connsiteX993" fmla="*/ 1994075 w 6631106"/>
              <a:gd name="connsiteY993" fmla="*/ 4720433 h 5786501"/>
              <a:gd name="connsiteX994" fmla="*/ 1953574 w 6631106"/>
              <a:gd name="connsiteY994" fmla="*/ 4638987 h 5786501"/>
              <a:gd name="connsiteX995" fmla="*/ 1963963 w 6631106"/>
              <a:gd name="connsiteY995" fmla="*/ 4608043 h 5786501"/>
              <a:gd name="connsiteX996" fmla="*/ 1994122 w 6631106"/>
              <a:gd name="connsiteY996" fmla="*/ 4577945 h 5786501"/>
              <a:gd name="connsiteX997" fmla="*/ 2035298 w 6631106"/>
              <a:gd name="connsiteY997" fmla="*/ 4566887 h 5786501"/>
              <a:gd name="connsiteX998" fmla="*/ 6631106 w 6631106"/>
              <a:gd name="connsiteY998" fmla="*/ 4563336 h 5786501"/>
              <a:gd name="connsiteX999" fmla="*/ 6631106 w 6631106"/>
              <a:gd name="connsiteY999" fmla="*/ 4699226 h 5786501"/>
              <a:gd name="connsiteX1000" fmla="*/ 6611209 w 6631106"/>
              <a:gd name="connsiteY1000" fmla="*/ 4681651 h 5786501"/>
              <a:gd name="connsiteX1001" fmla="*/ 6605442 w 6631106"/>
              <a:gd name="connsiteY1001" fmla="*/ 4588938 h 5786501"/>
              <a:gd name="connsiteX1002" fmla="*/ 5604772 w 6631106"/>
              <a:gd name="connsiteY1002" fmla="*/ 4548430 h 5786501"/>
              <a:gd name="connsiteX1003" fmla="*/ 5593590 w 6631106"/>
              <a:gd name="connsiteY1003" fmla="*/ 4552063 h 5786501"/>
              <a:gd name="connsiteX1004" fmla="*/ 5553655 w 6631106"/>
              <a:gd name="connsiteY1004" fmla="*/ 4571156 h 5786501"/>
              <a:gd name="connsiteX1005" fmla="*/ 5540727 w 6631106"/>
              <a:gd name="connsiteY1005" fmla="*/ 4583041 h 5786501"/>
              <a:gd name="connsiteX1006" fmla="*/ 5543030 w 6631106"/>
              <a:gd name="connsiteY1006" fmla="*/ 4600453 h 5786501"/>
              <a:gd name="connsiteX1007" fmla="*/ 5561540 w 6631106"/>
              <a:gd name="connsiteY1007" fmla="*/ 4641575 h 5786501"/>
              <a:gd name="connsiteX1008" fmla="*/ 5573370 w 6631106"/>
              <a:gd name="connsiteY1008" fmla="*/ 4654958 h 5786501"/>
              <a:gd name="connsiteX1009" fmla="*/ 5580050 w 6631106"/>
              <a:gd name="connsiteY1009" fmla="*/ 4656169 h 5786501"/>
              <a:gd name="connsiteX1010" fmla="*/ 5591088 w 6631106"/>
              <a:gd name="connsiteY1010" fmla="*/ 4652643 h 5786501"/>
              <a:gd name="connsiteX1011" fmla="*/ 5591089 w 6631106"/>
              <a:gd name="connsiteY1011" fmla="*/ 4652642 h 5786501"/>
              <a:gd name="connsiteX1012" fmla="*/ 5632360 w 6631106"/>
              <a:gd name="connsiteY1012" fmla="*/ 4633897 h 5786501"/>
              <a:gd name="connsiteX1013" fmla="*/ 5645851 w 6631106"/>
              <a:gd name="connsiteY1013" fmla="*/ 4621845 h 5786501"/>
              <a:gd name="connsiteX1014" fmla="*/ 5643170 w 6631106"/>
              <a:gd name="connsiteY1014" fmla="*/ 4603954 h 5786501"/>
              <a:gd name="connsiteX1015" fmla="*/ 5623179 w 6631106"/>
              <a:gd name="connsiteY1015" fmla="*/ 4562617 h 5786501"/>
              <a:gd name="connsiteX1016" fmla="*/ 5611170 w 6631106"/>
              <a:gd name="connsiteY1016" fmla="*/ 4549533 h 5786501"/>
              <a:gd name="connsiteX1017" fmla="*/ 5604772 w 6631106"/>
              <a:gd name="connsiteY1017" fmla="*/ 4548430 h 5786501"/>
              <a:gd name="connsiteX1018" fmla="*/ 3269505 w 6631106"/>
              <a:gd name="connsiteY1018" fmla="*/ 4546569 h 5786501"/>
              <a:gd name="connsiteX1019" fmla="*/ 3301344 w 6631106"/>
              <a:gd name="connsiteY1019" fmla="*/ 4555121 h 5786501"/>
              <a:gd name="connsiteX1020" fmla="*/ 3301344 w 6631106"/>
              <a:gd name="connsiteY1020" fmla="*/ 4555120 h 5786501"/>
              <a:gd name="connsiteX1021" fmla="*/ 3324676 w 6631106"/>
              <a:gd name="connsiteY1021" fmla="*/ 4642242 h 5786501"/>
              <a:gd name="connsiteX1022" fmla="*/ 3269385 w 6631106"/>
              <a:gd name="connsiteY1022" fmla="*/ 4674154 h 5786501"/>
              <a:gd name="connsiteX1023" fmla="*/ 3237545 w 6631106"/>
              <a:gd name="connsiteY1023" fmla="*/ 4665580 h 5786501"/>
              <a:gd name="connsiteX1024" fmla="*/ 3207828 w 6631106"/>
              <a:gd name="connsiteY1024" fmla="*/ 4626869 h 5786501"/>
              <a:gd name="connsiteX1025" fmla="*/ 3214202 w 6631106"/>
              <a:gd name="connsiteY1025" fmla="*/ 4578481 h 5786501"/>
              <a:gd name="connsiteX1026" fmla="*/ 3269505 w 6631106"/>
              <a:gd name="connsiteY1026" fmla="*/ 4546569 h 5786501"/>
              <a:gd name="connsiteX1027" fmla="*/ 4875915 w 6631106"/>
              <a:gd name="connsiteY1027" fmla="*/ 4539639 h 5786501"/>
              <a:gd name="connsiteX1028" fmla="*/ 4865769 w 6631106"/>
              <a:gd name="connsiteY1028" fmla="*/ 4542566 h 5786501"/>
              <a:gd name="connsiteX1029" fmla="*/ 4838499 w 6631106"/>
              <a:gd name="connsiteY1029" fmla="*/ 4555541 h 5786501"/>
              <a:gd name="connsiteX1030" fmla="*/ 4826716 w 6631106"/>
              <a:gd name="connsiteY1030" fmla="*/ 4567054 h 5786501"/>
              <a:gd name="connsiteX1031" fmla="*/ 4828323 w 6631106"/>
              <a:gd name="connsiteY1031" fmla="*/ 4583458 h 5786501"/>
              <a:gd name="connsiteX1032" fmla="*/ 4840880 w 6631106"/>
              <a:gd name="connsiteY1032" fmla="*/ 4610968 h 5786501"/>
              <a:gd name="connsiteX1033" fmla="*/ 4852399 w 6631106"/>
              <a:gd name="connsiteY1033" fmla="*/ 4622996 h 5786501"/>
              <a:gd name="connsiteX1034" fmla="*/ 4859006 w 6631106"/>
              <a:gd name="connsiteY1034" fmla="*/ 4624184 h 5786501"/>
              <a:gd name="connsiteX1035" fmla="*/ 4868972 w 6631106"/>
              <a:gd name="connsiteY1035" fmla="*/ 4621365 h 5786501"/>
              <a:gd name="connsiteX1036" fmla="*/ 4868972 w 6631106"/>
              <a:gd name="connsiteY1036" fmla="*/ 4621366 h 5786501"/>
              <a:gd name="connsiteX1037" fmla="*/ 4896829 w 6631106"/>
              <a:gd name="connsiteY1037" fmla="*/ 4608619 h 5786501"/>
              <a:gd name="connsiteX1038" fmla="*/ 4908947 w 6631106"/>
              <a:gd name="connsiteY1038" fmla="*/ 4596963 h 5786501"/>
              <a:gd name="connsiteX1039" fmla="*/ 4907113 w 6631106"/>
              <a:gd name="connsiteY1039" fmla="*/ 4580256 h 5786501"/>
              <a:gd name="connsiteX1040" fmla="*/ 4893969 w 6631106"/>
              <a:gd name="connsiteY1040" fmla="*/ 4552639 h 5786501"/>
              <a:gd name="connsiteX1041" fmla="*/ 4882319 w 6631106"/>
              <a:gd name="connsiteY1041" fmla="*/ 4540742 h 5786501"/>
              <a:gd name="connsiteX1042" fmla="*/ 4875915 w 6631106"/>
              <a:gd name="connsiteY1042" fmla="*/ 4539639 h 5786501"/>
              <a:gd name="connsiteX1043" fmla="*/ 4147440 w 6631106"/>
              <a:gd name="connsiteY1043" fmla="*/ 4530093 h 5786501"/>
              <a:gd name="connsiteX1044" fmla="*/ 4138163 w 6631106"/>
              <a:gd name="connsiteY1044" fmla="*/ 4532504 h 5786501"/>
              <a:gd name="connsiteX1045" fmla="*/ 4119396 w 6631106"/>
              <a:gd name="connsiteY1045" fmla="*/ 4541174 h 5786501"/>
              <a:gd name="connsiteX1046" fmla="*/ 4108231 w 6631106"/>
              <a:gd name="connsiteY1046" fmla="*/ 4552315 h 5786501"/>
              <a:gd name="connsiteX1047" fmla="*/ 4109304 w 6631106"/>
              <a:gd name="connsiteY1047" fmla="*/ 4568048 h 5786501"/>
              <a:gd name="connsiteX1048" fmla="*/ 4117416 w 6631106"/>
              <a:gd name="connsiteY1048" fmla="*/ 4586277 h 5786501"/>
              <a:gd name="connsiteX1049" fmla="*/ 4128791 w 6631106"/>
              <a:gd name="connsiteY1049" fmla="*/ 4597754 h 5786501"/>
              <a:gd name="connsiteX1050" fmla="*/ 4135345 w 6631106"/>
              <a:gd name="connsiteY1050" fmla="*/ 4598917 h 5786501"/>
              <a:gd name="connsiteX1051" fmla="*/ 4144891 w 6631106"/>
              <a:gd name="connsiteY1051" fmla="*/ 4596350 h 5786501"/>
              <a:gd name="connsiteX1052" fmla="*/ 4164066 w 6631106"/>
              <a:gd name="connsiteY1052" fmla="*/ 4587248 h 5786501"/>
              <a:gd name="connsiteX1053" fmla="*/ 4175260 w 6631106"/>
              <a:gd name="connsiteY1053" fmla="*/ 4575808 h 5786501"/>
              <a:gd name="connsiteX1054" fmla="*/ 4173773 w 6631106"/>
              <a:gd name="connsiteY1054" fmla="*/ 4559882 h 5786501"/>
              <a:gd name="connsiteX1055" fmla="*/ 4173774 w 6631106"/>
              <a:gd name="connsiteY1055" fmla="*/ 4559882 h 5786501"/>
              <a:gd name="connsiteX1056" fmla="*/ 4165134 w 6631106"/>
              <a:gd name="connsiteY1056" fmla="*/ 4542108 h 5786501"/>
              <a:gd name="connsiteX1057" fmla="*/ 4153826 w 6631106"/>
              <a:gd name="connsiteY1057" fmla="*/ 4531196 h 5786501"/>
              <a:gd name="connsiteX1058" fmla="*/ 4147440 w 6631106"/>
              <a:gd name="connsiteY1058" fmla="*/ 4530093 h 5786501"/>
              <a:gd name="connsiteX1059" fmla="*/ 3054017 w 6631106"/>
              <a:gd name="connsiteY1059" fmla="*/ 4479127 h 5786501"/>
              <a:gd name="connsiteX1060" fmla="*/ 3080365 w 6631106"/>
              <a:gd name="connsiteY1060" fmla="*/ 4486214 h 5786501"/>
              <a:gd name="connsiteX1061" fmla="*/ 3104966 w 6631106"/>
              <a:gd name="connsiteY1061" fmla="*/ 4518270 h 5786501"/>
              <a:gd name="connsiteX1062" fmla="*/ 3099689 w 6631106"/>
              <a:gd name="connsiteY1062" fmla="*/ 4558348 h 5786501"/>
              <a:gd name="connsiteX1063" fmla="*/ 3053927 w 6631106"/>
              <a:gd name="connsiteY1063" fmla="*/ 4584743 h 5786501"/>
              <a:gd name="connsiteX1064" fmla="*/ 3027568 w 6631106"/>
              <a:gd name="connsiteY1064" fmla="*/ 4577655 h 5786501"/>
              <a:gd name="connsiteX1065" fmla="*/ 3002966 w 6631106"/>
              <a:gd name="connsiteY1065" fmla="*/ 4545599 h 5786501"/>
              <a:gd name="connsiteX1066" fmla="*/ 3008243 w 6631106"/>
              <a:gd name="connsiteY1066" fmla="*/ 4505546 h 5786501"/>
              <a:gd name="connsiteX1067" fmla="*/ 3054017 w 6631106"/>
              <a:gd name="connsiteY1067" fmla="*/ 4479127 h 5786501"/>
              <a:gd name="connsiteX1068" fmla="*/ 5388037 w 6631106"/>
              <a:gd name="connsiteY1068" fmla="*/ 4474414 h 5786501"/>
              <a:gd name="connsiteX1069" fmla="*/ 5377244 w 6631106"/>
              <a:gd name="connsiteY1069" fmla="*/ 4477772 h 5786501"/>
              <a:gd name="connsiteX1070" fmla="*/ 5341873 w 6631106"/>
              <a:gd name="connsiteY1070" fmla="*/ 4494597 h 5786501"/>
              <a:gd name="connsiteX1071" fmla="*/ 5329370 w 6631106"/>
              <a:gd name="connsiteY1071" fmla="*/ 4506314 h 5786501"/>
              <a:gd name="connsiteX1072" fmla="*/ 5331349 w 6631106"/>
              <a:gd name="connsiteY1072" fmla="*/ 4523330 h 5786501"/>
              <a:gd name="connsiteX1073" fmla="*/ 5331350 w 6631106"/>
              <a:gd name="connsiteY1073" fmla="*/ 4523330 h 5786501"/>
              <a:gd name="connsiteX1074" fmla="*/ 5347341 w 6631106"/>
              <a:gd name="connsiteY1074" fmla="*/ 4558719 h 5786501"/>
              <a:gd name="connsiteX1075" fmla="*/ 5359093 w 6631106"/>
              <a:gd name="connsiteY1075" fmla="*/ 4571549 h 5786501"/>
              <a:gd name="connsiteX1076" fmla="*/ 5365701 w 6631106"/>
              <a:gd name="connsiteY1076" fmla="*/ 4572726 h 5786501"/>
              <a:gd name="connsiteX1077" fmla="*/ 5376362 w 6631106"/>
              <a:gd name="connsiteY1077" fmla="*/ 4569464 h 5786501"/>
              <a:gd name="connsiteX1078" fmla="*/ 5412651 w 6631106"/>
              <a:gd name="connsiteY1078" fmla="*/ 4552891 h 5786501"/>
              <a:gd name="connsiteX1079" fmla="*/ 5425597 w 6631106"/>
              <a:gd name="connsiteY1079" fmla="*/ 4541006 h 5786501"/>
              <a:gd name="connsiteX1080" fmla="*/ 5423294 w 6631106"/>
              <a:gd name="connsiteY1080" fmla="*/ 4523582 h 5786501"/>
              <a:gd name="connsiteX1081" fmla="*/ 5406320 w 6631106"/>
              <a:gd name="connsiteY1081" fmla="*/ 4488145 h 5786501"/>
              <a:gd name="connsiteX1082" fmla="*/ 5394435 w 6631106"/>
              <a:gd name="connsiteY1082" fmla="*/ 4475517 h 5786501"/>
              <a:gd name="connsiteX1083" fmla="*/ 5388037 w 6631106"/>
              <a:gd name="connsiteY1083" fmla="*/ 4474414 h 5786501"/>
              <a:gd name="connsiteX1084" fmla="*/ 4659414 w 6631106"/>
              <a:gd name="connsiteY1084" fmla="*/ 4465444 h 5786501"/>
              <a:gd name="connsiteX1085" fmla="*/ 4649627 w 6631106"/>
              <a:gd name="connsiteY1085" fmla="*/ 4468155 h 5786501"/>
              <a:gd name="connsiteX1086" fmla="*/ 4626507 w 6631106"/>
              <a:gd name="connsiteY1086" fmla="*/ 4479091 h 5786501"/>
              <a:gd name="connsiteX1087" fmla="*/ 4615060 w 6631106"/>
              <a:gd name="connsiteY1087" fmla="*/ 4490448 h 5786501"/>
              <a:gd name="connsiteX1088" fmla="*/ 4616439 w 6631106"/>
              <a:gd name="connsiteY1088" fmla="*/ 4506518 h 5786501"/>
              <a:gd name="connsiteX1089" fmla="*/ 4626765 w 6631106"/>
              <a:gd name="connsiteY1089" fmla="*/ 4529313 h 5786501"/>
              <a:gd name="connsiteX1090" fmla="*/ 4638140 w 6631106"/>
              <a:gd name="connsiteY1090" fmla="*/ 4541006 h 5786501"/>
              <a:gd name="connsiteX1091" fmla="*/ 4644783 w 6631106"/>
              <a:gd name="connsiteY1091" fmla="*/ 4542206 h 5786501"/>
              <a:gd name="connsiteX1092" fmla="*/ 4654395 w 6631106"/>
              <a:gd name="connsiteY1092" fmla="*/ 4539603 h 5786501"/>
              <a:gd name="connsiteX1093" fmla="*/ 4654393 w 6631106"/>
              <a:gd name="connsiteY1093" fmla="*/ 4539603 h 5786501"/>
              <a:gd name="connsiteX1094" fmla="*/ 4678036 w 6631106"/>
              <a:gd name="connsiteY1094" fmla="*/ 4528871 h 5786501"/>
              <a:gd name="connsiteX1095" fmla="*/ 4689873 w 6631106"/>
              <a:gd name="connsiteY1095" fmla="*/ 4517371 h 5786501"/>
              <a:gd name="connsiteX1096" fmla="*/ 4688261 w 6631106"/>
              <a:gd name="connsiteY1096" fmla="*/ 4500941 h 5786501"/>
              <a:gd name="connsiteX1097" fmla="*/ 4677330 w 6631106"/>
              <a:gd name="connsiteY1097" fmla="*/ 4478048 h 5786501"/>
              <a:gd name="connsiteX1098" fmla="*/ 4665817 w 6631106"/>
              <a:gd name="connsiteY1098" fmla="*/ 4466547 h 5786501"/>
              <a:gd name="connsiteX1099" fmla="*/ 4659414 w 6631106"/>
              <a:gd name="connsiteY1099" fmla="*/ 4465444 h 5786501"/>
              <a:gd name="connsiteX1100" fmla="*/ 6462813 w 6631106"/>
              <a:gd name="connsiteY1100" fmla="*/ 4457516 h 5786501"/>
              <a:gd name="connsiteX1101" fmla="*/ 6510223 w 6631106"/>
              <a:gd name="connsiteY1101" fmla="*/ 4470265 h 5786501"/>
              <a:gd name="connsiteX1102" fmla="*/ 6554493 w 6631106"/>
              <a:gd name="connsiteY1102" fmla="*/ 4527948 h 5786501"/>
              <a:gd name="connsiteX1103" fmla="*/ 6545002 w 6631106"/>
              <a:gd name="connsiteY1103" fmla="*/ 4600033 h 5786501"/>
              <a:gd name="connsiteX1104" fmla="*/ 6462651 w 6631106"/>
              <a:gd name="connsiteY1104" fmla="*/ 4647546 h 5786501"/>
              <a:gd name="connsiteX1105" fmla="*/ 6415234 w 6631106"/>
              <a:gd name="connsiteY1105" fmla="*/ 4634797 h 5786501"/>
              <a:gd name="connsiteX1106" fmla="*/ 6370970 w 6631106"/>
              <a:gd name="connsiteY1106" fmla="*/ 4577114 h 5786501"/>
              <a:gd name="connsiteX1107" fmla="*/ 6380461 w 6631106"/>
              <a:gd name="connsiteY1107" fmla="*/ 4505029 h 5786501"/>
              <a:gd name="connsiteX1108" fmla="*/ 6462813 w 6631106"/>
              <a:gd name="connsiteY1108" fmla="*/ 4457516 h 5786501"/>
              <a:gd name="connsiteX1109" fmla="*/ 3930631 w 6631106"/>
              <a:gd name="connsiteY1109" fmla="*/ 4454436 h 5786501"/>
              <a:gd name="connsiteX1110" fmla="*/ 3921643 w 6631106"/>
              <a:gd name="connsiteY1110" fmla="*/ 4456690 h 5786501"/>
              <a:gd name="connsiteX1111" fmla="*/ 3903332 w 6631106"/>
              <a:gd name="connsiteY1111" fmla="*/ 4464833 h 5786501"/>
              <a:gd name="connsiteX1112" fmla="*/ 3892035 w 6631106"/>
              <a:gd name="connsiteY1112" fmla="*/ 4475842 h 5786501"/>
              <a:gd name="connsiteX1113" fmla="*/ 3892934 w 6631106"/>
              <a:gd name="connsiteY1113" fmla="*/ 4491600 h 5786501"/>
              <a:gd name="connsiteX1114" fmla="*/ 3900076 w 6631106"/>
              <a:gd name="connsiteY1114" fmla="*/ 4507753 h 5786501"/>
              <a:gd name="connsiteX1115" fmla="*/ 3911534 w 6631106"/>
              <a:gd name="connsiteY1115" fmla="*/ 4519156 h 5786501"/>
              <a:gd name="connsiteX1116" fmla="*/ 3917961 w 6631106"/>
              <a:gd name="connsiteY1116" fmla="*/ 4520273 h 5786501"/>
              <a:gd name="connsiteX1117" fmla="*/ 3927632 w 6631106"/>
              <a:gd name="connsiteY1117" fmla="*/ 4517635 h 5786501"/>
              <a:gd name="connsiteX1118" fmla="*/ 3946130 w 6631106"/>
              <a:gd name="connsiteY1118" fmla="*/ 4508604 h 5786501"/>
              <a:gd name="connsiteX1119" fmla="*/ 3957108 w 6631106"/>
              <a:gd name="connsiteY1119" fmla="*/ 4497212 h 5786501"/>
              <a:gd name="connsiteX1120" fmla="*/ 3955688 w 6631106"/>
              <a:gd name="connsiteY1120" fmla="*/ 4481466 h 5786501"/>
              <a:gd name="connsiteX1121" fmla="*/ 3955689 w 6631106"/>
              <a:gd name="connsiteY1121" fmla="*/ 4481465 h 5786501"/>
              <a:gd name="connsiteX1122" fmla="*/ 3948218 w 6631106"/>
              <a:gd name="connsiteY1122" fmla="*/ 4466188 h 5786501"/>
              <a:gd name="connsiteX1123" fmla="*/ 3937036 w 6631106"/>
              <a:gd name="connsiteY1123" fmla="*/ 4455538 h 5786501"/>
              <a:gd name="connsiteX1124" fmla="*/ 3930631 w 6631106"/>
              <a:gd name="connsiteY1124" fmla="*/ 4454436 h 5786501"/>
              <a:gd name="connsiteX1125" fmla="*/ 507385 w 6631106"/>
              <a:gd name="connsiteY1125" fmla="*/ 4431841 h 5786501"/>
              <a:gd name="connsiteX1126" fmla="*/ 499771 w 6631106"/>
              <a:gd name="connsiteY1126" fmla="*/ 4433424 h 5786501"/>
              <a:gd name="connsiteX1127" fmla="*/ 478761 w 6631106"/>
              <a:gd name="connsiteY1127" fmla="*/ 4440536 h 5786501"/>
              <a:gd name="connsiteX1128" fmla="*/ 465623 w 6631106"/>
              <a:gd name="connsiteY1128" fmla="*/ 4451917 h 5786501"/>
              <a:gd name="connsiteX1129" fmla="*/ 467212 w 6631106"/>
              <a:gd name="connsiteY1129" fmla="*/ 4469222 h 5786501"/>
              <a:gd name="connsiteX1130" fmla="*/ 474540 w 6631106"/>
              <a:gd name="connsiteY1130" fmla="*/ 4482713 h 5786501"/>
              <a:gd name="connsiteX1131" fmla="*/ 486826 w 6631106"/>
              <a:gd name="connsiteY1131" fmla="*/ 4493122 h 5786501"/>
              <a:gd name="connsiteX1132" fmla="*/ 491839 w 6631106"/>
              <a:gd name="connsiteY1132" fmla="*/ 4493794 h 5786501"/>
              <a:gd name="connsiteX1133" fmla="*/ 502698 w 6631106"/>
              <a:gd name="connsiteY1133" fmla="*/ 4490400 h 5786501"/>
              <a:gd name="connsiteX1134" fmla="*/ 520674 w 6631106"/>
              <a:gd name="connsiteY1134" fmla="*/ 4479715 h 5786501"/>
              <a:gd name="connsiteX1135" fmla="*/ 520673 w 6631106"/>
              <a:gd name="connsiteY1135" fmla="*/ 4479713 h 5786501"/>
              <a:gd name="connsiteX1136" fmla="*/ 529523 w 6631106"/>
              <a:gd name="connsiteY1136" fmla="*/ 4454902 h 5786501"/>
              <a:gd name="connsiteX1137" fmla="*/ 525295 w 6631106"/>
              <a:gd name="connsiteY1137" fmla="*/ 4444432 h 5786501"/>
              <a:gd name="connsiteX1138" fmla="*/ 514923 w 6631106"/>
              <a:gd name="connsiteY1138" fmla="*/ 4433401 h 5786501"/>
              <a:gd name="connsiteX1139" fmla="*/ 507385 w 6631106"/>
              <a:gd name="connsiteY1139" fmla="*/ 4431841 h 5786501"/>
              <a:gd name="connsiteX1140" fmla="*/ 2838527 w 6631106"/>
              <a:gd name="connsiteY1140" fmla="*/ 4412845 h 5786501"/>
              <a:gd name="connsiteX1141" fmla="*/ 2858830 w 6631106"/>
              <a:gd name="connsiteY1141" fmla="*/ 4418301 h 5786501"/>
              <a:gd name="connsiteX1142" fmla="*/ 2858830 w 6631106"/>
              <a:gd name="connsiteY1142" fmla="*/ 4418300 h 5786501"/>
              <a:gd name="connsiteX1143" fmla="*/ 2877767 w 6631106"/>
              <a:gd name="connsiteY1143" fmla="*/ 4442981 h 5786501"/>
              <a:gd name="connsiteX1144" fmla="*/ 2873700 w 6631106"/>
              <a:gd name="connsiteY1144" fmla="*/ 4473837 h 5786501"/>
              <a:gd name="connsiteX1145" fmla="*/ 2838462 w 6631106"/>
              <a:gd name="connsiteY1145" fmla="*/ 4494175 h 5786501"/>
              <a:gd name="connsiteX1146" fmla="*/ 2818153 w 6631106"/>
              <a:gd name="connsiteY1146" fmla="*/ 4488719 h 5786501"/>
              <a:gd name="connsiteX1147" fmla="*/ 2799217 w 6631106"/>
              <a:gd name="connsiteY1147" fmla="*/ 4464027 h 5786501"/>
              <a:gd name="connsiteX1148" fmla="*/ 2803283 w 6631106"/>
              <a:gd name="connsiteY1148" fmla="*/ 4433183 h 5786501"/>
              <a:gd name="connsiteX1149" fmla="*/ 2838527 w 6631106"/>
              <a:gd name="connsiteY1149" fmla="*/ 4412845 h 5786501"/>
              <a:gd name="connsiteX1150" fmla="*/ 154614 w 6631106"/>
              <a:gd name="connsiteY1150" fmla="*/ 4408577 h 5786501"/>
              <a:gd name="connsiteX1151" fmla="*/ 176633 w 6631106"/>
              <a:gd name="connsiteY1151" fmla="*/ 4414488 h 5786501"/>
              <a:gd name="connsiteX1152" fmla="*/ 176633 w 6631106"/>
              <a:gd name="connsiteY1152" fmla="*/ 4414488 h 5786501"/>
              <a:gd name="connsiteX1153" fmla="*/ 197201 w 6631106"/>
              <a:gd name="connsiteY1153" fmla="*/ 4441303 h 5786501"/>
              <a:gd name="connsiteX1154" fmla="*/ 192793 w 6631106"/>
              <a:gd name="connsiteY1154" fmla="*/ 4474797 h 5786501"/>
              <a:gd name="connsiteX1155" fmla="*/ 154549 w 6631106"/>
              <a:gd name="connsiteY1155" fmla="*/ 4496851 h 5786501"/>
              <a:gd name="connsiteX1156" fmla="*/ 132520 w 6631106"/>
              <a:gd name="connsiteY1156" fmla="*/ 4490927 h 5786501"/>
              <a:gd name="connsiteX1157" fmla="*/ 111983 w 6631106"/>
              <a:gd name="connsiteY1157" fmla="*/ 4464137 h 5786501"/>
              <a:gd name="connsiteX1158" fmla="*/ 116360 w 6631106"/>
              <a:gd name="connsiteY1158" fmla="*/ 4430643 h 5786501"/>
              <a:gd name="connsiteX1159" fmla="*/ 154614 w 6631106"/>
              <a:gd name="connsiteY1159" fmla="*/ 4408577 h 5786501"/>
              <a:gd name="connsiteX1160" fmla="*/ 5170665 w 6631106"/>
              <a:gd name="connsiteY1160" fmla="*/ 4400099 h 5786501"/>
              <a:gd name="connsiteX1161" fmla="*/ 5160261 w 6631106"/>
              <a:gd name="connsiteY1161" fmla="*/ 4403193 h 5786501"/>
              <a:gd name="connsiteX1162" fmla="*/ 5129609 w 6631106"/>
              <a:gd name="connsiteY1162" fmla="*/ 4417728 h 5786501"/>
              <a:gd name="connsiteX1163" fmla="*/ 5129610 w 6631106"/>
              <a:gd name="connsiteY1163" fmla="*/ 4417725 h 5786501"/>
              <a:gd name="connsiteX1164" fmla="*/ 5117486 w 6631106"/>
              <a:gd name="connsiteY1164" fmla="*/ 4429334 h 5786501"/>
              <a:gd name="connsiteX1165" fmla="*/ 5119273 w 6631106"/>
              <a:gd name="connsiteY1165" fmla="*/ 4446029 h 5786501"/>
              <a:gd name="connsiteX1166" fmla="*/ 5133375 w 6631106"/>
              <a:gd name="connsiteY1166" fmla="*/ 4477135 h 5786501"/>
              <a:gd name="connsiteX1167" fmla="*/ 5144978 w 6631106"/>
              <a:gd name="connsiteY1167" fmla="*/ 4489548 h 5786501"/>
              <a:gd name="connsiteX1168" fmla="*/ 5151621 w 6631106"/>
              <a:gd name="connsiteY1168" fmla="*/ 4490747 h 5786501"/>
              <a:gd name="connsiteX1169" fmla="*/ 5161875 w 6631106"/>
              <a:gd name="connsiteY1169" fmla="*/ 4487750 h 5786501"/>
              <a:gd name="connsiteX1170" fmla="*/ 5193361 w 6631106"/>
              <a:gd name="connsiteY1170" fmla="*/ 4473323 h 5786501"/>
              <a:gd name="connsiteX1171" fmla="*/ 5205803 w 6631106"/>
              <a:gd name="connsiteY1171" fmla="*/ 4461547 h 5786501"/>
              <a:gd name="connsiteX1172" fmla="*/ 5203723 w 6631106"/>
              <a:gd name="connsiteY1172" fmla="*/ 4444530 h 5786501"/>
              <a:gd name="connsiteX1173" fmla="*/ 5188816 w 6631106"/>
              <a:gd name="connsiteY1173" fmla="*/ 4413410 h 5786501"/>
              <a:gd name="connsiteX1174" fmla="*/ 5177075 w 6631106"/>
              <a:gd name="connsiteY1174" fmla="*/ 4401213 h 5786501"/>
              <a:gd name="connsiteX1175" fmla="*/ 5170665 w 6631106"/>
              <a:gd name="connsiteY1175" fmla="*/ 4400099 h 5786501"/>
              <a:gd name="connsiteX1176" fmla="*/ 4442168 w 6631106"/>
              <a:gd name="connsiteY1176" fmla="*/ 4390600 h 5786501"/>
              <a:gd name="connsiteX1177" fmla="*/ 4432712 w 6631106"/>
              <a:gd name="connsiteY1177" fmla="*/ 4393119 h 5786501"/>
              <a:gd name="connsiteX1178" fmla="*/ 4413962 w 6631106"/>
              <a:gd name="connsiteY1178" fmla="*/ 4401992 h 5786501"/>
              <a:gd name="connsiteX1179" fmla="*/ 4402863 w 6631106"/>
              <a:gd name="connsiteY1179" fmla="*/ 4413242 h 5786501"/>
              <a:gd name="connsiteX1180" fmla="*/ 4404098 w 6631106"/>
              <a:gd name="connsiteY1180" fmla="*/ 4429000 h 5786501"/>
              <a:gd name="connsiteX1181" fmla="*/ 4412739 w 6631106"/>
              <a:gd name="connsiteY1181" fmla="*/ 4447959 h 5786501"/>
              <a:gd name="connsiteX1182" fmla="*/ 4424012 w 6631106"/>
              <a:gd name="connsiteY1182" fmla="*/ 4459303 h 5786501"/>
              <a:gd name="connsiteX1183" fmla="*/ 4430626 w 6631106"/>
              <a:gd name="connsiteY1183" fmla="*/ 4460490 h 5786501"/>
              <a:gd name="connsiteX1184" fmla="*/ 4439961 w 6631106"/>
              <a:gd name="connsiteY1184" fmla="*/ 4458044 h 5786501"/>
              <a:gd name="connsiteX1185" fmla="*/ 4459113 w 6631106"/>
              <a:gd name="connsiteY1185" fmla="*/ 4449242 h 5786501"/>
              <a:gd name="connsiteX1186" fmla="*/ 4470476 w 6631106"/>
              <a:gd name="connsiteY1186" fmla="*/ 4437825 h 5786501"/>
              <a:gd name="connsiteX1187" fmla="*/ 4469024 w 6631106"/>
              <a:gd name="connsiteY1187" fmla="*/ 4421791 h 5786501"/>
              <a:gd name="connsiteX1188" fmla="*/ 4459941 w 6631106"/>
              <a:gd name="connsiteY1188" fmla="*/ 4402820 h 5786501"/>
              <a:gd name="connsiteX1189" fmla="*/ 4448560 w 6631106"/>
              <a:gd name="connsiteY1189" fmla="*/ 4391703 h 5786501"/>
              <a:gd name="connsiteX1190" fmla="*/ 4442168 w 6631106"/>
              <a:gd name="connsiteY1190" fmla="*/ 4390600 h 5786501"/>
              <a:gd name="connsiteX1191" fmla="*/ 2113693 w 6631106"/>
              <a:gd name="connsiteY1191" fmla="*/ 4379736 h 5786501"/>
              <a:gd name="connsiteX1192" fmla="*/ 2140632 w 6631106"/>
              <a:gd name="connsiteY1192" fmla="*/ 4386979 h 5786501"/>
              <a:gd name="connsiteX1193" fmla="*/ 2160372 w 6631106"/>
              <a:gd name="connsiteY1193" fmla="*/ 4460671 h 5786501"/>
              <a:gd name="connsiteX1194" fmla="*/ 2113608 w 6631106"/>
              <a:gd name="connsiteY1194" fmla="*/ 4487678 h 5786501"/>
              <a:gd name="connsiteX1195" fmla="*/ 2086656 w 6631106"/>
              <a:gd name="connsiteY1195" fmla="*/ 4480435 h 5786501"/>
              <a:gd name="connsiteX1196" fmla="*/ 2066917 w 6631106"/>
              <a:gd name="connsiteY1196" fmla="*/ 4406729 h 5786501"/>
              <a:gd name="connsiteX1197" fmla="*/ 2113693 w 6631106"/>
              <a:gd name="connsiteY1197" fmla="*/ 4379736 h 5786501"/>
              <a:gd name="connsiteX1198" fmla="*/ 3714495 w 6631106"/>
              <a:gd name="connsiteY1198" fmla="*/ 4378990 h 5786501"/>
              <a:gd name="connsiteX1199" fmla="*/ 3705766 w 6631106"/>
              <a:gd name="connsiteY1199" fmla="*/ 4381113 h 5786501"/>
              <a:gd name="connsiteX1200" fmla="*/ 3687478 w 6631106"/>
              <a:gd name="connsiteY1200" fmla="*/ 4388968 h 5786501"/>
              <a:gd name="connsiteX1201" fmla="*/ 3676091 w 6631106"/>
              <a:gd name="connsiteY1201" fmla="*/ 4399821 h 5786501"/>
              <a:gd name="connsiteX1202" fmla="*/ 3676763 w 6631106"/>
              <a:gd name="connsiteY1202" fmla="*/ 4415543 h 5786501"/>
              <a:gd name="connsiteX1203" fmla="*/ 3683570 w 6631106"/>
              <a:gd name="connsiteY1203" fmla="*/ 4431613 h 5786501"/>
              <a:gd name="connsiteX1204" fmla="*/ 3695111 w 6631106"/>
              <a:gd name="connsiteY1204" fmla="*/ 4443316 h 5786501"/>
              <a:gd name="connsiteX1205" fmla="*/ 3701563 w 6631106"/>
              <a:gd name="connsiteY1205" fmla="*/ 4444444 h 5786501"/>
              <a:gd name="connsiteX1206" fmla="*/ 3711464 w 6631106"/>
              <a:gd name="connsiteY1206" fmla="*/ 4441662 h 5786501"/>
              <a:gd name="connsiteX1207" fmla="*/ 3730088 w 6631106"/>
              <a:gd name="connsiteY1207" fmla="*/ 4432284 h 5786501"/>
              <a:gd name="connsiteX1208" fmla="*/ 3740940 w 6631106"/>
              <a:gd name="connsiteY1208" fmla="*/ 4420795 h 5786501"/>
              <a:gd name="connsiteX1209" fmla="*/ 3739364 w 6631106"/>
              <a:gd name="connsiteY1209" fmla="*/ 4405062 h 5786501"/>
              <a:gd name="connsiteX1210" fmla="*/ 3739361 w 6631106"/>
              <a:gd name="connsiteY1210" fmla="*/ 4405062 h 5786501"/>
              <a:gd name="connsiteX1211" fmla="*/ 3731957 w 6631106"/>
              <a:gd name="connsiteY1211" fmla="*/ 4390454 h 5786501"/>
              <a:gd name="connsiteX1212" fmla="*/ 3720888 w 6631106"/>
              <a:gd name="connsiteY1212" fmla="*/ 4380093 h 5786501"/>
              <a:gd name="connsiteX1213" fmla="*/ 3714495 w 6631106"/>
              <a:gd name="connsiteY1213" fmla="*/ 4378990 h 5786501"/>
              <a:gd name="connsiteX1214" fmla="*/ 1777005 w 6631106"/>
              <a:gd name="connsiteY1214" fmla="*/ 4378618 h 5786501"/>
              <a:gd name="connsiteX1215" fmla="*/ 1765295 w 6631106"/>
              <a:gd name="connsiteY1215" fmla="*/ 4382649 h 5786501"/>
              <a:gd name="connsiteX1216" fmla="*/ 1742288 w 6631106"/>
              <a:gd name="connsiteY1216" fmla="*/ 4397087 h 5786501"/>
              <a:gd name="connsiteX1217" fmla="*/ 1732598 w 6631106"/>
              <a:gd name="connsiteY1217" fmla="*/ 4408312 h 5786501"/>
              <a:gd name="connsiteX1218" fmla="*/ 1733900 w 6631106"/>
              <a:gd name="connsiteY1218" fmla="*/ 4423075 h 5786501"/>
              <a:gd name="connsiteX1219" fmla="*/ 1733898 w 6631106"/>
              <a:gd name="connsiteY1219" fmla="*/ 4423075 h 5786501"/>
              <a:gd name="connsiteX1220" fmla="*/ 1740933 w 6631106"/>
              <a:gd name="connsiteY1220" fmla="*/ 4438400 h 5786501"/>
              <a:gd name="connsiteX1221" fmla="*/ 1751378 w 6631106"/>
              <a:gd name="connsiteY1221" fmla="*/ 4449050 h 5786501"/>
              <a:gd name="connsiteX1222" fmla="*/ 1758664 w 6631106"/>
              <a:gd name="connsiteY1222" fmla="*/ 4450501 h 5786501"/>
              <a:gd name="connsiteX1223" fmla="*/ 1766303 w 6631106"/>
              <a:gd name="connsiteY1223" fmla="*/ 4448906 h 5786501"/>
              <a:gd name="connsiteX1224" fmla="*/ 1792332 w 6631106"/>
              <a:gd name="connsiteY1224" fmla="*/ 4440546 h 5786501"/>
              <a:gd name="connsiteX1225" fmla="*/ 1805877 w 6631106"/>
              <a:gd name="connsiteY1225" fmla="*/ 4429514 h 5786501"/>
              <a:gd name="connsiteX1226" fmla="*/ 1804708 w 6631106"/>
              <a:gd name="connsiteY1226" fmla="*/ 4412078 h 5786501"/>
              <a:gd name="connsiteX1227" fmla="*/ 1794976 w 6631106"/>
              <a:gd name="connsiteY1227" fmla="*/ 4391380 h 5786501"/>
              <a:gd name="connsiteX1228" fmla="*/ 1782378 w 6631106"/>
              <a:gd name="connsiteY1228" fmla="*/ 4379387 h 5786501"/>
              <a:gd name="connsiteX1229" fmla="*/ 1777005 w 6631106"/>
              <a:gd name="connsiteY1229" fmla="*/ 4378618 h 5786501"/>
              <a:gd name="connsiteX1230" fmla="*/ 6247359 w 6631106"/>
              <a:gd name="connsiteY1230" fmla="*/ 4371580 h 5786501"/>
              <a:gd name="connsiteX1231" fmla="*/ 6298511 w 6631106"/>
              <a:gd name="connsiteY1231" fmla="*/ 4385323 h 5786501"/>
              <a:gd name="connsiteX1232" fmla="*/ 6336029 w 6631106"/>
              <a:gd name="connsiteY1232" fmla="*/ 4525356 h 5786501"/>
              <a:gd name="connsiteX1233" fmla="*/ 6247167 w 6631106"/>
              <a:gd name="connsiteY1233" fmla="*/ 4576636 h 5786501"/>
              <a:gd name="connsiteX1234" fmla="*/ 6196002 w 6631106"/>
              <a:gd name="connsiteY1234" fmla="*/ 4562881 h 5786501"/>
              <a:gd name="connsiteX1235" fmla="*/ 6148231 w 6631106"/>
              <a:gd name="connsiteY1235" fmla="*/ 4500641 h 5786501"/>
              <a:gd name="connsiteX1236" fmla="*/ 6158479 w 6631106"/>
              <a:gd name="connsiteY1236" fmla="*/ 4422835 h 5786501"/>
              <a:gd name="connsiteX1237" fmla="*/ 6158478 w 6631106"/>
              <a:gd name="connsiteY1237" fmla="*/ 4422835 h 5786501"/>
              <a:gd name="connsiteX1238" fmla="*/ 6247359 w 6631106"/>
              <a:gd name="connsiteY1238" fmla="*/ 4371580 h 5786501"/>
              <a:gd name="connsiteX1239" fmla="*/ 2623052 w 6631106"/>
              <a:gd name="connsiteY1239" fmla="*/ 4343673 h 5786501"/>
              <a:gd name="connsiteX1240" fmla="*/ 2638750 w 6631106"/>
              <a:gd name="connsiteY1240" fmla="*/ 4347895 h 5786501"/>
              <a:gd name="connsiteX1241" fmla="*/ 2650221 w 6631106"/>
              <a:gd name="connsiteY1241" fmla="*/ 4390790 h 5786501"/>
              <a:gd name="connsiteX1242" fmla="*/ 2622992 w 6631106"/>
              <a:gd name="connsiteY1242" fmla="*/ 4406501 h 5786501"/>
              <a:gd name="connsiteX1243" fmla="*/ 2607330 w 6631106"/>
              <a:gd name="connsiteY1243" fmla="*/ 4402279 h 5786501"/>
              <a:gd name="connsiteX1244" fmla="*/ 2607330 w 6631106"/>
              <a:gd name="connsiteY1244" fmla="*/ 4402278 h 5786501"/>
              <a:gd name="connsiteX1245" fmla="*/ 2592681 w 6631106"/>
              <a:gd name="connsiteY1245" fmla="*/ 4383211 h 5786501"/>
              <a:gd name="connsiteX1246" fmla="*/ 2595818 w 6631106"/>
              <a:gd name="connsiteY1246" fmla="*/ 4359371 h 5786501"/>
              <a:gd name="connsiteX1247" fmla="*/ 2623052 w 6631106"/>
              <a:gd name="connsiteY1247" fmla="*/ 4343673 h 5786501"/>
              <a:gd name="connsiteX1248" fmla="*/ 5686793 w 6631106"/>
              <a:gd name="connsiteY1248" fmla="*/ 4326562 h 5786501"/>
              <a:gd name="connsiteX1249" fmla="*/ 5674891 w 6631106"/>
              <a:gd name="connsiteY1249" fmla="*/ 4330746 h 5786501"/>
              <a:gd name="connsiteX1250" fmla="*/ 5630532 w 6631106"/>
              <a:gd name="connsiteY1250" fmla="*/ 4353017 h 5786501"/>
              <a:gd name="connsiteX1251" fmla="*/ 5617401 w 6631106"/>
              <a:gd name="connsiteY1251" fmla="*/ 4365067 h 5786501"/>
              <a:gd name="connsiteX1252" fmla="*/ 5620003 w 6631106"/>
              <a:gd name="connsiteY1252" fmla="*/ 4382708 h 5786501"/>
              <a:gd name="connsiteX1253" fmla="*/ 5639796 w 6631106"/>
              <a:gd name="connsiteY1253" fmla="*/ 4425042 h 5786501"/>
              <a:gd name="connsiteX1254" fmla="*/ 5651627 w 6631106"/>
              <a:gd name="connsiteY1254" fmla="*/ 4438318 h 5786501"/>
              <a:gd name="connsiteX1255" fmla="*/ 5658276 w 6631106"/>
              <a:gd name="connsiteY1255" fmla="*/ 4439518 h 5786501"/>
              <a:gd name="connsiteX1256" fmla="*/ 5669261 w 6631106"/>
              <a:gd name="connsiteY1256" fmla="*/ 4436028 h 5786501"/>
              <a:gd name="connsiteX1257" fmla="*/ 5714735 w 6631106"/>
              <a:gd name="connsiteY1257" fmla="*/ 4416432 h 5786501"/>
              <a:gd name="connsiteX1258" fmla="*/ 5728808 w 6631106"/>
              <a:gd name="connsiteY1258" fmla="*/ 4404464 h 5786501"/>
              <a:gd name="connsiteX1259" fmla="*/ 5726098 w 6631106"/>
              <a:gd name="connsiteY1259" fmla="*/ 4386200 h 5786501"/>
              <a:gd name="connsiteX1260" fmla="*/ 5705394 w 6631106"/>
              <a:gd name="connsiteY1260" fmla="*/ 4341541 h 5786501"/>
              <a:gd name="connsiteX1261" fmla="*/ 5693143 w 6631106"/>
              <a:gd name="connsiteY1261" fmla="*/ 4327653 h 5786501"/>
              <a:gd name="connsiteX1262" fmla="*/ 5686793 w 6631106"/>
              <a:gd name="connsiteY1262" fmla="*/ 4326562 h 5786501"/>
              <a:gd name="connsiteX1263" fmla="*/ 4954255 w 6631106"/>
              <a:gd name="connsiteY1263" fmla="*/ 4325603 h 5786501"/>
              <a:gd name="connsiteX1264" fmla="*/ 4944223 w 6631106"/>
              <a:gd name="connsiteY1264" fmla="*/ 4328455 h 5786501"/>
              <a:gd name="connsiteX1265" fmla="*/ 4917516 w 6631106"/>
              <a:gd name="connsiteY1265" fmla="*/ 4341084 h 5786501"/>
              <a:gd name="connsiteX1266" fmla="*/ 4905806 w 6631106"/>
              <a:gd name="connsiteY1266" fmla="*/ 4352512 h 5786501"/>
              <a:gd name="connsiteX1267" fmla="*/ 4907305 w 6631106"/>
              <a:gd name="connsiteY1267" fmla="*/ 4368822 h 5786501"/>
              <a:gd name="connsiteX1268" fmla="*/ 4907304 w 6631106"/>
              <a:gd name="connsiteY1268" fmla="*/ 4368820 h 5786501"/>
              <a:gd name="connsiteX1269" fmla="*/ 4919314 w 6631106"/>
              <a:gd name="connsiteY1269" fmla="*/ 4395492 h 5786501"/>
              <a:gd name="connsiteX1270" fmla="*/ 4930820 w 6631106"/>
              <a:gd name="connsiteY1270" fmla="*/ 4407533 h 5786501"/>
              <a:gd name="connsiteX1271" fmla="*/ 4937441 w 6631106"/>
              <a:gd name="connsiteY1271" fmla="*/ 4408720 h 5786501"/>
              <a:gd name="connsiteX1272" fmla="*/ 4947393 w 6631106"/>
              <a:gd name="connsiteY1272" fmla="*/ 4405914 h 5786501"/>
              <a:gd name="connsiteX1273" fmla="*/ 4974778 w 6631106"/>
              <a:gd name="connsiteY1273" fmla="*/ 4393323 h 5786501"/>
              <a:gd name="connsiteX1274" fmla="*/ 4986848 w 6631106"/>
              <a:gd name="connsiteY1274" fmla="*/ 4381688 h 5786501"/>
              <a:gd name="connsiteX1275" fmla="*/ 4985032 w 6631106"/>
              <a:gd name="connsiteY1275" fmla="*/ 4365021 h 5786501"/>
              <a:gd name="connsiteX1276" fmla="*/ 4972249 w 6631106"/>
              <a:gd name="connsiteY1276" fmla="*/ 4338434 h 5786501"/>
              <a:gd name="connsiteX1277" fmla="*/ 4960634 w 6631106"/>
              <a:gd name="connsiteY1277" fmla="*/ 4326705 h 5786501"/>
              <a:gd name="connsiteX1278" fmla="*/ 4954255 w 6631106"/>
              <a:gd name="connsiteY1278" fmla="*/ 4325603 h 5786501"/>
              <a:gd name="connsiteX1279" fmla="*/ 4225367 w 6631106"/>
              <a:gd name="connsiteY1279" fmla="*/ 4314858 h 5786501"/>
              <a:gd name="connsiteX1280" fmla="*/ 4216217 w 6631106"/>
              <a:gd name="connsiteY1280" fmla="*/ 4317196 h 5786501"/>
              <a:gd name="connsiteX1281" fmla="*/ 4201202 w 6631106"/>
              <a:gd name="connsiteY1281" fmla="*/ 4324295 h 5786501"/>
              <a:gd name="connsiteX1282" fmla="*/ 4190374 w 6631106"/>
              <a:gd name="connsiteY1282" fmla="*/ 4335435 h 5786501"/>
              <a:gd name="connsiteX1283" fmla="*/ 4191465 w 6631106"/>
              <a:gd name="connsiteY1283" fmla="*/ 4350942 h 5786501"/>
              <a:gd name="connsiteX1284" fmla="*/ 4198595 w 6631106"/>
              <a:gd name="connsiteY1284" fmla="*/ 4366543 h 5786501"/>
              <a:gd name="connsiteX1285" fmla="*/ 4209754 w 6631106"/>
              <a:gd name="connsiteY1285" fmla="*/ 4377576 h 5786501"/>
              <a:gd name="connsiteX1286" fmla="*/ 4216366 w 6631106"/>
              <a:gd name="connsiteY1286" fmla="*/ 4378762 h 5786501"/>
              <a:gd name="connsiteX1287" fmla="*/ 4216365 w 6631106"/>
              <a:gd name="connsiteY1287" fmla="*/ 4378763 h 5786501"/>
              <a:gd name="connsiteX1288" fmla="*/ 4216368 w 6631106"/>
              <a:gd name="connsiteY1288" fmla="*/ 4378763 h 5786501"/>
              <a:gd name="connsiteX1289" fmla="*/ 4216366 w 6631106"/>
              <a:gd name="connsiteY1289" fmla="*/ 4378762 h 5786501"/>
              <a:gd name="connsiteX1290" fmla="*/ 4225401 w 6631106"/>
              <a:gd name="connsiteY1290" fmla="*/ 4376485 h 5786501"/>
              <a:gd name="connsiteX1291" fmla="*/ 4240668 w 6631106"/>
              <a:gd name="connsiteY1291" fmla="*/ 4369470 h 5786501"/>
              <a:gd name="connsiteX1292" fmla="*/ 4251725 w 6631106"/>
              <a:gd name="connsiteY1292" fmla="*/ 4358197 h 5786501"/>
              <a:gd name="connsiteX1293" fmla="*/ 4250466 w 6631106"/>
              <a:gd name="connsiteY1293" fmla="*/ 4342451 h 5786501"/>
              <a:gd name="connsiteX1294" fmla="*/ 4243049 w 6631106"/>
              <a:gd name="connsiteY1294" fmla="*/ 4326849 h 5786501"/>
              <a:gd name="connsiteX1295" fmla="*/ 4231807 w 6631106"/>
              <a:gd name="connsiteY1295" fmla="*/ 4315972 h 5786501"/>
              <a:gd name="connsiteX1296" fmla="*/ 4225367 w 6631106"/>
              <a:gd name="connsiteY1296" fmla="*/ 4314858 h 5786501"/>
              <a:gd name="connsiteX1297" fmla="*/ 3497329 w 6631106"/>
              <a:gd name="connsiteY1297" fmla="*/ 4302613 h 5786501"/>
              <a:gd name="connsiteX1298" fmla="*/ 3488843 w 6631106"/>
              <a:gd name="connsiteY1298" fmla="*/ 4304604 h 5786501"/>
              <a:gd name="connsiteX1299" fmla="*/ 3469087 w 6631106"/>
              <a:gd name="connsiteY1299" fmla="*/ 4312639 h 5786501"/>
              <a:gd name="connsiteX1300" fmla="*/ 3457345 w 6631106"/>
              <a:gd name="connsiteY1300" fmla="*/ 4323419 h 5786501"/>
              <a:gd name="connsiteX1301" fmla="*/ 3457927 w 6631106"/>
              <a:gd name="connsiteY1301" fmla="*/ 4339358 h 5786501"/>
              <a:gd name="connsiteX1302" fmla="*/ 3465128 w 6631106"/>
              <a:gd name="connsiteY1302" fmla="*/ 4356771 h 5786501"/>
              <a:gd name="connsiteX1303" fmla="*/ 3476912 w 6631106"/>
              <a:gd name="connsiteY1303" fmla="*/ 4368835 h 5786501"/>
              <a:gd name="connsiteX1304" fmla="*/ 3483225 w 6631106"/>
              <a:gd name="connsiteY1304" fmla="*/ 4369914 h 5786501"/>
              <a:gd name="connsiteX1305" fmla="*/ 3493653 w 6631106"/>
              <a:gd name="connsiteY1305" fmla="*/ 4366808 h 5786501"/>
              <a:gd name="connsiteX1306" fmla="*/ 3513560 w 6631106"/>
              <a:gd name="connsiteY1306" fmla="*/ 4356194 h 5786501"/>
              <a:gd name="connsiteX1307" fmla="*/ 3524244 w 6631106"/>
              <a:gd name="connsiteY1307" fmla="*/ 4344585 h 5786501"/>
              <a:gd name="connsiteX1308" fmla="*/ 3522493 w 6631106"/>
              <a:gd name="connsiteY1308" fmla="*/ 4328901 h 5786501"/>
              <a:gd name="connsiteX1309" fmla="*/ 3522493 w 6631106"/>
              <a:gd name="connsiteY1309" fmla="*/ 4328900 h 5786501"/>
              <a:gd name="connsiteX1310" fmla="*/ 3514722 w 6631106"/>
              <a:gd name="connsiteY1310" fmla="*/ 4313922 h 5786501"/>
              <a:gd name="connsiteX1311" fmla="*/ 3503773 w 6631106"/>
              <a:gd name="connsiteY1311" fmla="*/ 4303728 h 5786501"/>
              <a:gd name="connsiteX1312" fmla="*/ 3497329 w 6631106"/>
              <a:gd name="connsiteY1312" fmla="*/ 4302613 h 5786501"/>
              <a:gd name="connsiteX1313" fmla="*/ 6541199 w 6631106"/>
              <a:gd name="connsiteY1313" fmla="*/ 4290034 h 5786501"/>
              <a:gd name="connsiteX1314" fmla="*/ 6564656 w 6631106"/>
              <a:gd name="connsiteY1314" fmla="*/ 4296342 h 5786501"/>
              <a:gd name="connsiteX1315" fmla="*/ 6581872 w 6631106"/>
              <a:gd name="connsiteY1315" fmla="*/ 4360572 h 5786501"/>
              <a:gd name="connsiteX1316" fmla="*/ 6541110 w 6631106"/>
              <a:gd name="connsiteY1316" fmla="*/ 4384089 h 5786501"/>
              <a:gd name="connsiteX1317" fmla="*/ 6517648 w 6631106"/>
              <a:gd name="connsiteY1317" fmla="*/ 4377780 h 5786501"/>
              <a:gd name="connsiteX1318" fmla="*/ 6500439 w 6631106"/>
              <a:gd name="connsiteY1318" fmla="*/ 4313550 h 5786501"/>
              <a:gd name="connsiteX1319" fmla="*/ 6500438 w 6631106"/>
              <a:gd name="connsiteY1319" fmla="*/ 4313550 h 5786501"/>
              <a:gd name="connsiteX1320" fmla="*/ 6541199 w 6631106"/>
              <a:gd name="connsiteY1320" fmla="*/ 4290034 h 5786501"/>
              <a:gd name="connsiteX1321" fmla="*/ 6031884 w 6631106"/>
              <a:gd name="connsiteY1321" fmla="*/ 4286782 h 5786501"/>
              <a:gd name="connsiteX1322" fmla="*/ 6086221 w 6631106"/>
              <a:gd name="connsiteY1322" fmla="*/ 4301389 h 5786501"/>
              <a:gd name="connsiteX1323" fmla="*/ 6136941 w 6631106"/>
              <a:gd name="connsiteY1323" fmla="*/ 4367504 h 5786501"/>
              <a:gd name="connsiteX1324" fmla="*/ 6126065 w 6631106"/>
              <a:gd name="connsiteY1324" fmla="*/ 4450130 h 5786501"/>
              <a:gd name="connsiteX1325" fmla="*/ 6031686 w 6631106"/>
              <a:gd name="connsiteY1325" fmla="*/ 4504575 h 5786501"/>
              <a:gd name="connsiteX1326" fmla="*/ 5977343 w 6631106"/>
              <a:gd name="connsiteY1326" fmla="*/ 4489968 h 5786501"/>
              <a:gd name="connsiteX1327" fmla="*/ 5926622 w 6631106"/>
              <a:gd name="connsiteY1327" fmla="*/ 4423855 h 5786501"/>
              <a:gd name="connsiteX1328" fmla="*/ 5926623 w 6631106"/>
              <a:gd name="connsiteY1328" fmla="*/ 4423855 h 5786501"/>
              <a:gd name="connsiteX1329" fmla="*/ 5937499 w 6631106"/>
              <a:gd name="connsiteY1329" fmla="*/ 4341228 h 5786501"/>
              <a:gd name="connsiteX1330" fmla="*/ 6031884 w 6631106"/>
              <a:gd name="connsiteY1330" fmla="*/ 4286782 h 5786501"/>
              <a:gd name="connsiteX1331" fmla="*/ 2407575 w 6631106"/>
              <a:gd name="connsiteY1331" fmla="*/ 4270436 h 5786501"/>
              <a:gd name="connsiteX1332" fmla="*/ 2420658 w 6631106"/>
              <a:gd name="connsiteY1332" fmla="*/ 4273975 h 5786501"/>
              <a:gd name="connsiteX1333" fmla="*/ 2432861 w 6631106"/>
              <a:gd name="connsiteY1333" fmla="*/ 4289876 h 5786501"/>
              <a:gd name="connsiteX1334" fmla="*/ 2430240 w 6631106"/>
              <a:gd name="connsiteY1334" fmla="*/ 4309759 h 5786501"/>
              <a:gd name="connsiteX1335" fmla="*/ 2407521 w 6631106"/>
              <a:gd name="connsiteY1335" fmla="*/ 4322867 h 5786501"/>
              <a:gd name="connsiteX1336" fmla="*/ 2394426 w 6631106"/>
              <a:gd name="connsiteY1336" fmla="*/ 4319353 h 5786501"/>
              <a:gd name="connsiteX1337" fmla="*/ 2384850 w 6631106"/>
              <a:gd name="connsiteY1337" fmla="*/ 4283557 h 5786501"/>
              <a:gd name="connsiteX1338" fmla="*/ 2407575 w 6631106"/>
              <a:gd name="connsiteY1338" fmla="*/ 4270436 h 5786501"/>
              <a:gd name="connsiteX1339" fmla="*/ 5468453 w 6631106"/>
              <a:gd name="connsiteY1339" fmla="*/ 4255511 h 5786501"/>
              <a:gd name="connsiteX1340" fmla="*/ 5457228 w 6631106"/>
              <a:gd name="connsiteY1340" fmla="*/ 4259169 h 5786501"/>
              <a:gd name="connsiteX1341" fmla="*/ 5419932 w 6631106"/>
              <a:gd name="connsiteY1341" fmla="*/ 4277506 h 5786501"/>
              <a:gd name="connsiteX1342" fmla="*/ 5407364 w 6631106"/>
              <a:gd name="connsiteY1342" fmla="*/ 4289318 h 5786501"/>
              <a:gd name="connsiteX1343" fmla="*/ 5409499 w 6631106"/>
              <a:gd name="connsiteY1343" fmla="*/ 4306439 h 5786501"/>
              <a:gd name="connsiteX1344" fmla="*/ 5409498 w 6631106"/>
              <a:gd name="connsiteY1344" fmla="*/ 4306438 h 5786501"/>
              <a:gd name="connsiteX1345" fmla="*/ 5409499 w 6631106"/>
              <a:gd name="connsiteY1345" fmla="*/ 4306442 h 5786501"/>
              <a:gd name="connsiteX1346" fmla="*/ 5409499 w 6631106"/>
              <a:gd name="connsiteY1346" fmla="*/ 4306439 h 5786501"/>
              <a:gd name="connsiteX1347" fmla="*/ 5426275 w 6631106"/>
              <a:gd name="connsiteY1347" fmla="*/ 4342944 h 5786501"/>
              <a:gd name="connsiteX1348" fmla="*/ 5437973 w 6631106"/>
              <a:gd name="connsiteY1348" fmla="*/ 4355726 h 5786501"/>
              <a:gd name="connsiteX1349" fmla="*/ 5444629 w 6631106"/>
              <a:gd name="connsiteY1349" fmla="*/ 4356927 h 5786501"/>
              <a:gd name="connsiteX1350" fmla="*/ 5455195 w 6631106"/>
              <a:gd name="connsiteY1350" fmla="*/ 4353725 h 5786501"/>
              <a:gd name="connsiteX1351" fmla="*/ 5493641 w 6631106"/>
              <a:gd name="connsiteY1351" fmla="*/ 4336865 h 5786501"/>
              <a:gd name="connsiteX1352" fmla="*/ 5506970 w 6631106"/>
              <a:gd name="connsiteY1352" fmla="*/ 4325016 h 5786501"/>
              <a:gd name="connsiteX1353" fmla="*/ 5504637 w 6631106"/>
              <a:gd name="connsiteY1353" fmla="*/ 4307329 h 5786501"/>
              <a:gd name="connsiteX1354" fmla="*/ 5486830 w 6631106"/>
              <a:gd name="connsiteY1354" fmla="*/ 4269589 h 5786501"/>
              <a:gd name="connsiteX1355" fmla="*/ 5474773 w 6631106"/>
              <a:gd name="connsiteY1355" fmla="*/ 4256590 h 5786501"/>
              <a:gd name="connsiteX1356" fmla="*/ 5468453 w 6631106"/>
              <a:gd name="connsiteY1356" fmla="*/ 4255511 h 5786501"/>
              <a:gd name="connsiteX1357" fmla="*/ 4736989 w 6631106"/>
              <a:gd name="connsiteY1357" fmla="*/ 4251095 h 5786501"/>
              <a:gd name="connsiteX1358" fmla="*/ 4727323 w 6631106"/>
              <a:gd name="connsiteY1358" fmla="*/ 4253732 h 5786501"/>
              <a:gd name="connsiteX1359" fmla="*/ 4705636 w 6631106"/>
              <a:gd name="connsiteY1359" fmla="*/ 4263986 h 5786501"/>
              <a:gd name="connsiteX1360" fmla="*/ 4694302 w 6631106"/>
              <a:gd name="connsiteY1360" fmla="*/ 4275307 h 5786501"/>
              <a:gd name="connsiteX1361" fmla="*/ 4695640 w 6631106"/>
              <a:gd name="connsiteY1361" fmla="*/ 4291280 h 5786501"/>
              <a:gd name="connsiteX1362" fmla="*/ 4695641 w 6631106"/>
              <a:gd name="connsiteY1362" fmla="*/ 4291280 h 5786501"/>
              <a:gd name="connsiteX1363" fmla="*/ 4705714 w 6631106"/>
              <a:gd name="connsiteY1363" fmla="*/ 4313598 h 5786501"/>
              <a:gd name="connsiteX1364" fmla="*/ 4717052 w 6631106"/>
              <a:gd name="connsiteY1364" fmla="*/ 4325265 h 5786501"/>
              <a:gd name="connsiteX1365" fmla="*/ 4723721 w 6631106"/>
              <a:gd name="connsiteY1365" fmla="*/ 4326466 h 5786501"/>
              <a:gd name="connsiteX1366" fmla="*/ 4733261 w 6631106"/>
              <a:gd name="connsiteY1366" fmla="*/ 4323912 h 5786501"/>
              <a:gd name="connsiteX1367" fmla="*/ 4755500 w 6631106"/>
              <a:gd name="connsiteY1367" fmla="*/ 4313755 h 5786501"/>
              <a:gd name="connsiteX1368" fmla="*/ 4767192 w 6631106"/>
              <a:gd name="connsiteY1368" fmla="*/ 4302230 h 5786501"/>
              <a:gd name="connsiteX1369" fmla="*/ 4765574 w 6631106"/>
              <a:gd name="connsiteY1369" fmla="*/ 4285896 h 5786501"/>
              <a:gd name="connsiteX1370" fmla="*/ 4754864 w 6631106"/>
              <a:gd name="connsiteY1370" fmla="*/ 4263591 h 5786501"/>
              <a:gd name="connsiteX1371" fmla="*/ 4743405 w 6631106"/>
              <a:gd name="connsiteY1371" fmla="*/ 4252210 h 5786501"/>
              <a:gd name="connsiteX1372" fmla="*/ 4736989 w 6631106"/>
              <a:gd name="connsiteY1372" fmla="*/ 4251095 h 5786501"/>
              <a:gd name="connsiteX1373" fmla="*/ 4009271 w 6631106"/>
              <a:gd name="connsiteY1373" fmla="*/ 4239497 h 5786501"/>
              <a:gd name="connsiteX1374" fmla="*/ 4000306 w 6631106"/>
              <a:gd name="connsiteY1374" fmla="*/ 4241740 h 5786501"/>
              <a:gd name="connsiteX1375" fmla="*/ 3988313 w 6631106"/>
              <a:gd name="connsiteY1375" fmla="*/ 4247388 h 5786501"/>
              <a:gd name="connsiteX1376" fmla="*/ 3977718 w 6631106"/>
              <a:gd name="connsiteY1376" fmla="*/ 4258398 h 5786501"/>
              <a:gd name="connsiteX1377" fmla="*/ 3978623 w 6631106"/>
              <a:gd name="connsiteY1377" fmla="*/ 4273640 h 5786501"/>
              <a:gd name="connsiteX1378" fmla="*/ 3983912 w 6631106"/>
              <a:gd name="connsiteY1378" fmla="*/ 4285307 h 5786501"/>
              <a:gd name="connsiteX1379" fmla="*/ 3994939 w 6631106"/>
              <a:gd name="connsiteY1379" fmla="*/ 4296113 h 5786501"/>
              <a:gd name="connsiteX1380" fmla="*/ 4001600 w 6631106"/>
              <a:gd name="connsiteY1380" fmla="*/ 4297313 h 5786501"/>
              <a:gd name="connsiteX1381" fmla="*/ 4010343 w 6631106"/>
              <a:gd name="connsiteY1381" fmla="*/ 4295189 h 5786501"/>
              <a:gd name="connsiteX1382" fmla="*/ 4022616 w 6631106"/>
              <a:gd name="connsiteY1382" fmla="*/ 4289589 h 5786501"/>
              <a:gd name="connsiteX1383" fmla="*/ 4033463 w 6631106"/>
              <a:gd name="connsiteY1383" fmla="*/ 4278472 h 5786501"/>
              <a:gd name="connsiteX1384" fmla="*/ 4032409 w 6631106"/>
              <a:gd name="connsiteY1384" fmla="*/ 4262966 h 5786501"/>
              <a:gd name="connsiteX1385" fmla="*/ 4032410 w 6631106"/>
              <a:gd name="connsiteY1385" fmla="*/ 4262966 h 5786501"/>
              <a:gd name="connsiteX1386" fmla="*/ 4026840 w 6631106"/>
              <a:gd name="connsiteY1386" fmla="*/ 4251202 h 5786501"/>
              <a:gd name="connsiteX1387" fmla="*/ 4015668 w 6631106"/>
              <a:gd name="connsiteY1387" fmla="*/ 4240599 h 5786501"/>
              <a:gd name="connsiteX1388" fmla="*/ 4009271 w 6631106"/>
              <a:gd name="connsiteY1388" fmla="*/ 4239497 h 5786501"/>
              <a:gd name="connsiteX1389" fmla="*/ 3281025 w 6631106"/>
              <a:gd name="connsiteY1389" fmla="*/ 4225238 h 5786501"/>
              <a:gd name="connsiteX1390" fmla="*/ 3272665 w 6631106"/>
              <a:gd name="connsiteY1390" fmla="*/ 4227168 h 5786501"/>
              <a:gd name="connsiteX1391" fmla="*/ 3249862 w 6631106"/>
              <a:gd name="connsiteY1391" fmla="*/ 4235982 h 5786501"/>
              <a:gd name="connsiteX1392" fmla="*/ 3237708 w 6631106"/>
              <a:gd name="connsiteY1392" fmla="*/ 4246680 h 5786501"/>
              <a:gd name="connsiteX1393" fmla="*/ 3238196 w 6631106"/>
              <a:gd name="connsiteY1393" fmla="*/ 4262870 h 5786501"/>
              <a:gd name="connsiteX1394" fmla="*/ 3246631 w 6631106"/>
              <a:gd name="connsiteY1394" fmla="*/ 4284491 h 5786501"/>
              <a:gd name="connsiteX1395" fmla="*/ 3258659 w 6631106"/>
              <a:gd name="connsiteY1395" fmla="*/ 4297298 h 5786501"/>
              <a:gd name="connsiteX1396" fmla="*/ 3264955 w 6631106"/>
              <a:gd name="connsiteY1396" fmla="*/ 4298367 h 5786501"/>
              <a:gd name="connsiteX1397" fmla="*/ 3276054 w 6631106"/>
              <a:gd name="connsiteY1397" fmla="*/ 4294805 h 5786501"/>
              <a:gd name="connsiteX1398" fmla="*/ 3299206 w 6631106"/>
              <a:gd name="connsiteY1398" fmla="*/ 4281722 h 5786501"/>
              <a:gd name="connsiteX1399" fmla="*/ 3309849 w 6631106"/>
              <a:gd name="connsiteY1399" fmla="*/ 4269898 h 5786501"/>
              <a:gd name="connsiteX1400" fmla="*/ 3307798 w 6631106"/>
              <a:gd name="connsiteY1400" fmla="*/ 4254115 h 5786501"/>
              <a:gd name="connsiteX1401" fmla="*/ 3307797 w 6631106"/>
              <a:gd name="connsiteY1401" fmla="*/ 4254115 h 5786501"/>
              <a:gd name="connsiteX1402" fmla="*/ 3298406 w 6631106"/>
              <a:gd name="connsiteY1402" fmla="*/ 4236511 h 5786501"/>
              <a:gd name="connsiteX1403" fmla="*/ 3287518 w 6631106"/>
              <a:gd name="connsiteY1403" fmla="*/ 4226377 h 5786501"/>
              <a:gd name="connsiteX1404" fmla="*/ 3281025 w 6631106"/>
              <a:gd name="connsiteY1404" fmla="*/ 4225238 h 5786501"/>
              <a:gd name="connsiteX1405" fmla="*/ 6325723 w 6631106"/>
              <a:gd name="connsiteY1405" fmla="*/ 4201782 h 5786501"/>
              <a:gd name="connsiteX1406" fmla="*/ 6354102 w 6631106"/>
              <a:gd name="connsiteY1406" fmla="*/ 4209408 h 5786501"/>
              <a:gd name="connsiteX1407" fmla="*/ 6380586 w 6631106"/>
              <a:gd name="connsiteY1407" fmla="*/ 4243922 h 5786501"/>
              <a:gd name="connsiteX1408" fmla="*/ 6374908 w 6631106"/>
              <a:gd name="connsiteY1408" fmla="*/ 4287057 h 5786501"/>
              <a:gd name="connsiteX1409" fmla="*/ 6325626 w 6631106"/>
              <a:gd name="connsiteY1409" fmla="*/ 4315491 h 5786501"/>
              <a:gd name="connsiteX1410" fmla="*/ 6297253 w 6631106"/>
              <a:gd name="connsiteY1410" fmla="*/ 4307863 h 5786501"/>
              <a:gd name="connsiteX1411" fmla="*/ 6270810 w 6631106"/>
              <a:gd name="connsiteY1411" fmla="*/ 4273339 h 5786501"/>
              <a:gd name="connsiteX1412" fmla="*/ 6276453 w 6631106"/>
              <a:gd name="connsiteY1412" fmla="*/ 4230215 h 5786501"/>
              <a:gd name="connsiteX1413" fmla="*/ 6325723 w 6631106"/>
              <a:gd name="connsiteY1413" fmla="*/ 4201782 h 5786501"/>
              <a:gd name="connsiteX1414" fmla="*/ 5250581 w 6631106"/>
              <a:gd name="connsiteY1414" fmla="*/ 4183063 h 5786501"/>
              <a:gd name="connsiteX1415" fmla="*/ 5239968 w 6631106"/>
              <a:gd name="connsiteY1415" fmla="*/ 4186301 h 5786501"/>
              <a:gd name="connsiteX1416" fmla="*/ 5208296 w 6631106"/>
              <a:gd name="connsiteY1416" fmla="*/ 4201591 h 5786501"/>
              <a:gd name="connsiteX1417" fmla="*/ 5196172 w 6631106"/>
              <a:gd name="connsiteY1417" fmla="*/ 4213235 h 5786501"/>
              <a:gd name="connsiteX1418" fmla="*/ 5198001 w 6631106"/>
              <a:gd name="connsiteY1418" fmla="*/ 4229941 h 5786501"/>
              <a:gd name="connsiteX1419" fmla="*/ 5198002 w 6631106"/>
              <a:gd name="connsiteY1419" fmla="*/ 4229940 h 5786501"/>
              <a:gd name="connsiteX1420" fmla="*/ 5212189 w 6631106"/>
              <a:gd name="connsiteY1420" fmla="*/ 4260868 h 5786501"/>
              <a:gd name="connsiteX1421" fmla="*/ 5223761 w 6631106"/>
              <a:gd name="connsiteY1421" fmla="*/ 4273184 h 5786501"/>
              <a:gd name="connsiteX1422" fmla="*/ 5230405 w 6631106"/>
              <a:gd name="connsiteY1422" fmla="*/ 4274383 h 5786501"/>
              <a:gd name="connsiteX1423" fmla="*/ 5240568 w 6631106"/>
              <a:gd name="connsiteY1423" fmla="*/ 4271445 h 5786501"/>
              <a:gd name="connsiteX1424" fmla="*/ 5273091 w 6631106"/>
              <a:gd name="connsiteY1424" fmla="*/ 4256887 h 5786501"/>
              <a:gd name="connsiteX1425" fmla="*/ 5285712 w 6631106"/>
              <a:gd name="connsiteY1425" fmla="*/ 4245183 h 5786501"/>
              <a:gd name="connsiteX1426" fmla="*/ 5283734 w 6631106"/>
              <a:gd name="connsiteY1426" fmla="*/ 4228082 h 5786501"/>
              <a:gd name="connsiteX1427" fmla="*/ 5268762 w 6631106"/>
              <a:gd name="connsiteY1427" fmla="*/ 4196458 h 5786501"/>
              <a:gd name="connsiteX1428" fmla="*/ 5256919 w 6631106"/>
              <a:gd name="connsiteY1428" fmla="*/ 4184142 h 5786501"/>
              <a:gd name="connsiteX1429" fmla="*/ 5250581 w 6631106"/>
              <a:gd name="connsiteY1429" fmla="*/ 4183063 h 5786501"/>
              <a:gd name="connsiteX1430" fmla="*/ 2192110 w 6631106"/>
              <a:gd name="connsiteY1430" fmla="*/ 4180458 h 5786501"/>
              <a:gd name="connsiteX1431" fmla="*/ 2210956 w 6631106"/>
              <a:gd name="connsiteY1431" fmla="*/ 4185519 h 5786501"/>
              <a:gd name="connsiteX1432" fmla="*/ 2228555 w 6631106"/>
              <a:gd name="connsiteY1432" fmla="*/ 4208461 h 5786501"/>
              <a:gd name="connsiteX1433" fmla="*/ 2224777 w 6631106"/>
              <a:gd name="connsiteY1433" fmla="*/ 4237121 h 5786501"/>
              <a:gd name="connsiteX1434" fmla="*/ 2192039 w 6631106"/>
              <a:gd name="connsiteY1434" fmla="*/ 4256011 h 5786501"/>
              <a:gd name="connsiteX1435" fmla="*/ 2173187 w 6631106"/>
              <a:gd name="connsiteY1435" fmla="*/ 4250937 h 5786501"/>
              <a:gd name="connsiteX1436" fmla="*/ 2155617 w 6631106"/>
              <a:gd name="connsiteY1436" fmla="*/ 4227984 h 5786501"/>
              <a:gd name="connsiteX1437" fmla="*/ 2159365 w 6631106"/>
              <a:gd name="connsiteY1437" fmla="*/ 4199347 h 5786501"/>
              <a:gd name="connsiteX1438" fmla="*/ 2159365 w 6631106"/>
              <a:gd name="connsiteY1438" fmla="*/ 4199345 h 5786501"/>
              <a:gd name="connsiteX1439" fmla="*/ 2192110 w 6631106"/>
              <a:gd name="connsiteY1439" fmla="*/ 4180458 h 5786501"/>
              <a:gd name="connsiteX1440" fmla="*/ 4520099 w 6631106"/>
              <a:gd name="connsiteY1440" fmla="*/ 4175387 h 5786501"/>
              <a:gd name="connsiteX1441" fmla="*/ 4510709 w 6631106"/>
              <a:gd name="connsiteY1441" fmla="*/ 4177859 h 5786501"/>
              <a:gd name="connsiteX1442" fmla="*/ 4492859 w 6631106"/>
              <a:gd name="connsiteY1442" fmla="*/ 4186314 h 5786501"/>
              <a:gd name="connsiteX1443" fmla="*/ 4481826 w 6631106"/>
              <a:gd name="connsiteY1443" fmla="*/ 4197587 h 5786501"/>
              <a:gd name="connsiteX1444" fmla="*/ 4483068 w 6631106"/>
              <a:gd name="connsiteY1444" fmla="*/ 4213295 h 5786501"/>
              <a:gd name="connsiteX1445" fmla="*/ 4483067 w 6631106"/>
              <a:gd name="connsiteY1445" fmla="*/ 4213294 h 5786501"/>
              <a:gd name="connsiteX1446" fmla="*/ 4483068 w 6631106"/>
              <a:gd name="connsiteY1446" fmla="*/ 4213297 h 5786501"/>
              <a:gd name="connsiteX1447" fmla="*/ 4483068 w 6631106"/>
              <a:gd name="connsiteY1447" fmla="*/ 4213295 h 5786501"/>
              <a:gd name="connsiteX1448" fmla="*/ 4491539 w 6631106"/>
              <a:gd name="connsiteY1448" fmla="*/ 4231739 h 5786501"/>
              <a:gd name="connsiteX1449" fmla="*/ 4502787 w 6631106"/>
              <a:gd name="connsiteY1449" fmla="*/ 4242987 h 5786501"/>
              <a:gd name="connsiteX1450" fmla="*/ 4509389 w 6631106"/>
              <a:gd name="connsiteY1450" fmla="*/ 4244163 h 5786501"/>
              <a:gd name="connsiteX1451" fmla="*/ 4518647 w 6631106"/>
              <a:gd name="connsiteY1451" fmla="*/ 4241764 h 5786501"/>
              <a:gd name="connsiteX1452" fmla="*/ 4536780 w 6631106"/>
              <a:gd name="connsiteY1452" fmla="*/ 4233416 h 5786501"/>
              <a:gd name="connsiteX1453" fmla="*/ 4548070 w 6631106"/>
              <a:gd name="connsiteY1453" fmla="*/ 4222025 h 5786501"/>
              <a:gd name="connsiteX1454" fmla="*/ 4546666 w 6631106"/>
              <a:gd name="connsiteY1454" fmla="*/ 4206064 h 5786501"/>
              <a:gd name="connsiteX1455" fmla="*/ 4537870 w 6631106"/>
              <a:gd name="connsiteY1455" fmla="*/ 4187595 h 5786501"/>
              <a:gd name="connsiteX1456" fmla="*/ 4526520 w 6631106"/>
              <a:gd name="connsiteY1456" fmla="*/ 4176503 h 5786501"/>
              <a:gd name="connsiteX1457" fmla="*/ 4520099 w 6631106"/>
              <a:gd name="connsiteY1457" fmla="*/ 4175387 h 5786501"/>
              <a:gd name="connsiteX1458" fmla="*/ 233069 w 6631106"/>
              <a:gd name="connsiteY1458" fmla="*/ 4166512 h 5786501"/>
              <a:gd name="connsiteX1459" fmla="*/ 268369 w 6631106"/>
              <a:gd name="connsiteY1459" fmla="*/ 4175998 h 5786501"/>
              <a:gd name="connsiteX1460" fmla="*/ 294248 w 6631106"/>
              <a:gd name="connsiteY1460" fmla="*/ 4272621 h 5786501"/>
              <a:gd name="connsiteX1461" fmla="*/ 232943 w 6631106"/>
              <a:gd name="connsiteY1461" fmla="*/ 4307973 h 5786501"/>
              <a:gd name="connsiteX1462" fmla="*/ 197638 w 6631106"/>
              <a:gd name="connsiteY1462" fmla="*/ 4298487 h 5786501"/>
              <a:gd name="connsiteX1463" fmla="*/ 164695 w 6631106"/>
              <a:gd name="connsiteY1463" fmla="*/ 4255555 h 5786501"/>
              <a:gd name="connsiteX1464" fmla="*/ 171759 w 6631106"/>
              <a:gd name="connsiteY1464" fmla="*/ 4201889 h 5786501"/>
              <a:gd name="connsiteX1465" fmla="*/ 233069 w 6631106"/>
              <a:gd name="connsiteY1465" fmla="*/ 4166512 h 5786501"/>
              <a:gd name="connsiteX1466" fmla="*/ 3792548 w 6631106"/>
              <a:gd name="connsiteY1466" fmla="*/ 4164354 h 5786501"/>
              <a:gd name="connsiteX1467" fmla="*/ 3783853 w 6631106"/>
              <a:gd name="connsiteY1467" fmla="*/ 4166453 h 5786501"/>
              <a:gd name="connsiteX1468" fmla="*/ 3775650 w 6631106"/>
              <a:gd name="connsiteY1468" fmla="*/ 4170326 h 5786501"/>
              <a:gd name="connsiteX1469" fmla="*/ 3765354 w 6631106"/>
              <a:gd name="connsiteY1469" fmla="*/ 4181238 h 5786501"/>
              <a:gd name="connsiteX1470" fmla="*/ 3766158 w 6631106"/>
              <a:gd name="connsiteY1470" fmla="*/ 4196217 h 5786501"/>
              <a:gd name="connsiteX1471" fmla="*/ 3769918 w 6631106"/>
              <a:gd name="connsiteY1471" fmla="*/ 4204504 h 5786501"/>
              <a:gd name="connsiteX1472" fmla="*/ 3780837 w 6631106"/>
              <a:gd name="connsiteY1472" fmla="*/ 4215033 h 5786501"/>
              <a:gd name="connsiteX1473" fmla="*/ 3787498 w 6631106"/>
              <a:gd name="connsiteY1473" fmla="*/ 4216232 h 5786501"/>
              <a:gd name="connsiteX1474" fmla="*/ 3795983 w 6631106"/>
              <a:gd name="connsiteY1474" fmla="*/ 4214242 h 5786501"/>
              <a:gd name="connsiteX1475" fmla="*/ 3804343 w 6631106"/>
              <a:gd name="connsiteY1475" fmla="*/ 4210417 h 5786501"/>
              <a:gd name="connsiteX1476" fmla="*/ 3814919 w 6631106"/>
              <a:gd name="connsiteY1476" fmla="*/ 4199360 h 5786501"/>
              <a:gd name="connsiteX1477" fmla="*/ 3813942 w 6631106"/>
              <a:gd name="connsiteY1477" fmla="*/ 4184082 h 5786501"/>
              <a:gd name="connsiteX1478" fmla="*/ 3813942 w 6631106"/>
              <a:gd name="connsiteY1478" fmla="*/ 4184081 h 5786501"/>
              <a:gd name="connsiteX1479" fmla="*/ 3810002 w 6631106"/>
              <a:gd name="connsiteY1479" fmla="*/ 4175807 h 5786501"/>
              <a:gd name="connsiteX1480" fmla="*/ 3798951 w 6631106"/>
              <a:gd name="connsiteY1480" fmla="*/ 4165457 h 5786501"/>
              <a:gd name="connsiteX1481" fmla="*/ 3792548 w 6631106"/>
              <a:gd name="connsiteY1481" fmla="*/ 4164354 h 5786501"/>
              <a:gd name="connsiteX1482" fmla="*/ 3065313 w 6631106"/>
              <a:gd name="connsiteY1482" fmla="*/ 4147576 h 5786501"/>
              <a:gd name="connsiteX1483" fmla="*/ 3057002 w 6631106"/>
              <a:gd name="connsiteY1483" fmla="*/ 4149483 h 5786501"/>
              <a:gd name="connsiteX1484" fmla="*/ 3028113 w 6631106"/>
              <a:gd name="connsiteY1484" fmla="*/ 4159796 h 5786501"/>
              <a:gd name="connsiteX1485" fmla="*/ 3015240 w 6631106"/>
              <a:gd name="connsiteY1485" fmla="*/ 4170349 h 5786501"/>
              <a:gd name="connsiteX1486" fmla="*/ 3015588 w 6631106"/>
              <a:gd name="connsiteY1486" fmla="*/ 4186995 h 5786501"/>
              <a:gd name="connsiteX1487" fmla="*/ 3025464 w 6631106"/>
              <a:gd name="connsiteY1487" fmla="*/ 4214769 h 5786501"/>
              <a:gd name="connsiteX1488" fmla="*/ 3037859 w 6631106"/>
              <a:gd name="connsiteY1488" fmla="*/ 4228776 h 5786501"/>
              <a:gd name="connsiteX1489" fmla="*/ 3044075 w 6631106"/>
              <a:gd name="connsiteY1489" fmla="*/ 4229818 h 5786501"/>
              <a:gd name="connsiteX1490" fmla="*/ 3056259 w 6631106"/>
              <a:gd name="connsiteY1490" fmla="*/ 4225405 h 5786501"/>
              <a:gd name="connsiteX1491" fmla="*/ 3085736 w 6631106"/>
              <a:gd name="connsiteY1491" fmla="*/ 4207381 h 5786501"/>
              <a:gd name="connsiteX1492" fmla="*/ 3096518 w 6631106"/>
              <a:gd name="connsiteY1492" fmla="*/ 4195281 h 5786501"/>
              <a:gd name="connsiteX1493" fmla="*/ 3094077 w 6631106"/>
              <a:gd name="connsiteY1493" fmla="*/ 4179257 h 5786501"/>
              <a:gd name="connsiteX1494" fmla="*/ 3094077 w 6631106"/>
              <a:gd name="connsiteY1494" fmla="*/ 4179260 h 5786501"/>
              <a:gd name="connsiteX1495" fmla="*/ 3082655 w 6631106"/>
              <a:gd name="connsiteY1495" fmla="*/ 4158753 h 5786501"/>
              <a:gd name="connsiteX1496" fmla="*/ 3071789 w 6631106"/>
              <a:gd name="connsiteY1496" fmla="*/ 4148703 h 5786501"/>
              <a:gd name="connsiteX1497" fmla="*/ 3065313 w 6631106"/>
              <a:gd name="connsiteY1497" fmla="*/ 4147576 h 5786501"/>
              <a:gd name="connsiteX1498" fmla="*/ 17544 w 6631106"/>
              <a:gd name="connsiteY1498" fmla="*/ 4141281 h 5786501"/>
              <a:gd name="connsiteX1499" fmla="*/ 26293 w 6631106"/>
              <a:gd name="connsiteY1499" fmla="*/ 4143632 h 5786501"/>
              <a:gd name="connsiteX1500" fmla="*/ 34454 w 6631106"/>
              <a:gd name="connsiteY1500" fmla="*/ 4154293 h 5786501"/>
              <a:gd name="connsiteX1501" fmla="*/ 32715 w 6631106"/>
              <a:gd name="connsiteY1501" fmla="*/ 4167569 h 5786501"/>
              <a:gd name="connsiteX1502" fmla="*/ 17509 w 6631106"/>
              <a:gd name="connsiteY1502" fmla="*/ 4176358 h 5786501"/>
              <a:gd name="connsiteX1503" fmla="*/ 8766 w 6631106"/>
              <a:gd name="connsiteY1503" fmla="*/ 4174009 h 5786501"/>
              <a:gd name="connsiteX1504" fmla="*/ 2344 w 6631106"/>
              <a:gd name="connsiteY1504" fmla="*/ 4150059 h 5786501"/>
              <a:gd name="connsiteX1505" fmla="*/ 2344 w 6631106"/>
              <a:gd name="connsiteY1505" fmla="*/ 4150058 h 5786501"/>
              <a:gd name="connsiteX1506" fmla="*/ 17544 w 6631106"/>
              <a:gd name="connsiteY1506" fmla="*/ 4141281 h 5786501"/>
              <a:gd name="connsiteX1507" fmla="*/ 6110270 w 6631106"/>
              <a:gd name="connsiteY1507" fmla="*/ 4111792 h 5786501"/>
              <a:gd name="connsiteX1508" fmla="*/ 6144419 w 6631106"/>
              <a:gd name="connsiteY1508" fmla="*/ 4120966 h 5786501"/>
              <a:gd name="connsiteX1509" fmla="*/ 6176282 w 6631106"/>
              <a:gd name="connsiteY1509" fmla="*/ 4162506 h 5786501"/>
              <a:gd name="connsiteX1510" fmla="*/ 6169446 w 6631106"/>
              <a:gd name="connsiteY1510" fmla="*/ 4214410 h 5786501"/>
              <a:gd name="connsiteX1511" fmla="*/ 6110139 w 6631106"/>
              <a:gd name="connsiteY1511" fmla="*/ 4248624 h 5786501"/>
              <a:gd name="connsiteX1512" fmla="*/ 6075998 w 6631106"/>
              <a:gd name="connsiteY1512" fmla="*/ 4239450 h 5786501"/>
              <a:gd name="connsiteX1513" fmla="*/ 6044134 w 6631106"/>
              <a:gd name="connsiteY1513" fmla="*/ 4197908 h 5786501"/>
              <a:gd name="connsiteX1514" fmla="*/ 6050970 w 6631106"/>
              <a:gd name="connsiteY1514" fmla="*/ 4146005 h 5786501"/>
              <a:gd name="connsiteX1515" fmla="*/ 6110270 w 6631106"/>
              <a:gd name="connsiteY1515" fmla="*/ 4111792 h 5786501"/>
              <a:gd name="connsiteX1516" fmla="*/ 5033175 w 6631106"/>
              <a:gd name="connsiteY1516" fmla="*/ 4109800 h 5786501"/>
              <a:gd name="connsiteX1517" fmla="*/ 5023071 w 6631106"/>
              <a:gd name="connsiteY1517" fmla="*/ 4112702 h 5786501"/>
              <a:gd name="connsiteX1518" fmla="*/ 4996934 w 6631106"/>
              <a:gd name="connsiteY1518" fmla="*/ 4125270 h 5786501"/>
              <a:gd name="connsiteX1519" fmla="*/ 4985338 w 6631106"/>
              <a:gd name="connsiteY1519" fmla="*/ 4136699 h 5786501"/>
              <a:gd name="connsiteX1520" fmla="*/ 4986831 w 6631106"/>
              <a:gd name="connsiteY1520" fmla="*/ 4152912 h 5786501"/>
              <a:gd name="connsiteX1521" fmla="*/ 4998572 w 6631106"/>
              <a:gd name="connsiteY1521" fmla="*/ 4178924 h 5786501"/>
              <a:gd name="connsiteX1522" fmla="*/ 5010012 w 6631106"/>
              <a:gd name="connsiteY1522" fmla="*/ 4190844 h 5786501"/>
              <a:gd name="connsiteX1523" fmla="*/ 5016668 w 6631106"/>
              <a:gd name="connsiteY1523" fmla="*/ 4192044 h 5786501"/>
              <a:gd name="connsiteX1524" fmla="*/ 5026466 w 6631106"/>
              <a:gd name="connsiteY1524" fmla="*/ 4189334 h 5786501"/>
              <a:gd name="connsiteX1525" fmla="*/ 5053389 w 6631106"/>
              <a:gd name="connsiteY1525" fmla="*/ 4177186 h 5786501"/>
              <a:gd name="connsiteX1526" fmla="*/ 5065495 w 6631106"/>
              <a:gd name="connsiteY1526" fmla="*/ 4165577 h 5786501"/>
              <a:gd name="connsiteX1527" fmla="*/ 5063731 w 6631106"/>
              <a:gd name="connsiteY1527" fmla="*/ 4148908 h 5786501"/>
              <a:gd name="connsiteX1528" fmla="*/ 5051175 w 6631106"/>
              <a:gd name="connsiteY1528" fmla="*/ 4122645 h 5786501"/>
              <a:gd name="connsiteX1529" fmla="*/ 5039525 w 6631106"/>
              <a:gd name="connsiteY1529" fmla="*/ 4110893 h 5786501"/>
              <a:gd name="connsiteX1530" fmla="*/ 5033175 w 6631106"/>
              <a:gd name="connsiteY1530" fmla="*/ 4109800 h 5786501"/>
              <a:gd name="connsiteX1531" fmla="*/ 4304238 w 6631106"/>
              <a:gd name="connsiteY1531" fmla="*/ 4100469 h 5786501"/>
              <a:gd name="connsiteX1532" fmla="*/ 4295088 w 6631106"/>
              <a:gd name="connsiteY1532" fmla="*/ 4102808 h 5786501"/>
              <a:gd name="connsiteX1533" fmla="*/ 4280153 w 6631106"/>
              <a:gd name="connsiteY1533" fmla="*/ 4109859 h 5786501"/>
              <a:gd name="connsiteX1534" fmla="*/ 4269384 w 6631106"/>
              <a:gd name="connsiteY1534" fmla="*/ 4120938 h 5786501"/>
              <a:gd name="connsiteX1535" fmla="*/ 4270385 w 6631106"/>
              <a:gd name="connsiteY1535" fmla="*/ 4136362 h 5786501"/>
              <a:gd name="connsiteX1536" fmla="*/ 4276818 w 6631106"/>
              <a:gd name="connsiteY1536" fmla="*/ 4150560 h 5786501"/>
              <a:gd name="connsiteX1537" fmla="*/ 4287958 w 6631106"/>
              <a:gd name="connsiteY1537" fmla="*/ 4161557 h 5786501"/>
              <a:gd name="connsiteX1538" fmla="*/ 4294577 w 6631106"/>
              <a:gd name="connsiteY1538" fmla="*/ 4162744 h 5786501"/>
              <a:gd name="connsiteX1539" fmla="*/ 4303577 w 6631106"/>
              <a:gd name="connsiteY1539" fmla="*/ 4160490 h 5786501"/>
              <a:gd name="connsiteX1540" fmla="*/ 4318844 w 6631106"/>
              <a:gd name="connsiteY1540" fmla="*/ 4153474 h 5786501"/>
              <a:gd name="connsiteX1541" fmla="*/ 4329870 w 6631106"/>
              <a:gd name="connsiteY1541" fmla="*/ 4142213 h 5786501"/>
              <a:gd name="connsiteX1542" fmla="*/ 4328641 w 6631106"/>
              <a:gd name="connsiteY1542" fmla="*/ 4126503 h 5786501"/>
              <a:gd name="connsiteX1543" fmla="*/ 4328642 w 6631106"/>
              <a:gd name="connsiteY1543" fmla="*/ 4126506 h 5786501"/>
              <a:gd name="connsiteX1544" fmla="*/ 4328641 w 6631106"/>
              <a:gd name="connsiteY1544" fmla="*/ 4126503 h 5786501"/>
              <a:gd name="connsiteX1545" fmla="*/ 4328641 w 6631106"/>
              <a:gd name="connsiteY1545" fmla="*/ 4126503 h 5786501"/>
              <a:gd name="connsiteX1546" fmla="*/ 4321866 w 6631106"/>
              <a:gd name="connsiteY1546" fmla="*/ 4112319 h 5786501"/>
              <a:gd name="connsiteX1547" fmla="*/ 4310611 w 6631106"/>
              <a:gd name="connsiteY1547" fmla="*/ 4101561 h 5786501"/>
              <a:gd name="connsiteX1548" fmla="*/ 4304238 w 6631106"/>
              <a:gd name="connsiteY1548" fmla="*/ 4100469 h 5786501"/>
              <a:gd name="connsiteX1549" fmla="*/ 3575734 w 6631106"/>
              <a:gd name="connsiteY1549" fmla="*/ 4088504 h 5786501"/>
              <a:gd name="connsiteX1550" fmla="*/ 3567297 w 6631106"/>
              <a:gd name="connsiteY1550" fmla="*/ 4090471 h 5786501"/>
              <a:gd name="connsiteX1551" fmla="*/ 3561816 w 6631106"/>
              <a:gd name="connsiteY1551" fmla="*/ 4093061 h 5786501"/>
              <a:gd name="connsiteX1552" fmla="*/ 3551695 w 6631106"/>
              <a:gd name="connsiteY1552" fmla="*/ 4103914 h 5786501"/>
              <a:gd name="connsiteX1553" fmla="*/ 3552444 w 6631106"/>
              <a:gd name="connsiteY1553" fmla="*/ 4118736 h 5786501"/>
              <a:gd name="connsiteX1554" fmla="*/ 3554753 w 6631106"/>
              <a:gd name="connsiteY1554" fmla="*/ 4123737 h 5786501"/>
              <a:gd name="connsiteX1555" fmla="*/ 3565625 w 6631106"/>
              <a:gd name="connsiteY1555" fmla="*/ 4133977 h 5786501"/>
              <a:gd name="connsiteX1556" fmla="*/ 3572191 w 6631106"/>
              <a:gd name="connsiteY1556" fmla="*/ 4135141 h 5786501"/>
              <a:gd name="connsiteX1557" fmla="*/ 3580545 w 6631106"/>
              <a:gd name="connsiteY1557" fmla="*/ 4133210 h 5786501"/>
              <a:gd name="connsiteX1558" fmla="*/ 3586095 w 6631106"/>
              <a:gd name="connsiteY1558" fmla="*/ 4130632 h 5786501"/>
              <a:gd name="connsiteX1559" fmla="*/ 3596325 w 6631106"/>
              <a:gd name="connsiteY1559" fmla="*/ 4119695 h 5786501"/>
              <a:gd name="connsiteX1560" fmla="*/ 3595480 w 6631106"/>
              <a:gd name="connsiteY1560" fmla="*/ 4104741 h 5786501"/>
              <a:gd name="connsiteX1561" fmla="*/ 3595480 w 6631106"/>
              <a:gd name="connsiteY1561" fmla="*/ 4104741 h 5786501"/>
              <a:gd name="connsiteX1562" fmla="*/ 3593074 w 6631106"/>
              <a:gd name="connsiteY1562" fmla="*/ 4099679 h 5786501"/>
              <a:gd name="connsiteX1563" fmla="*/ 3582139 w 6631106"/>
              <a:gd name="connsiteY1563" fmla="*/ 4089606 h 5786501"/>
              <a:gd name="connsiteX1564" fmla="*/ 3575734 w 6631106"/>
              <a:gd name="connsiteY1564" fmla="*/ 4088504 h 5786501"/>
              <a:gd name="connsiteX1565" fmla="*/ 1976651 w 6631106"/>
              <a:gd name="connsiteY1565" fmla="*/ 4076582 h 5786501"/>
              <a:gd name="connsiteX1566" fmla="*/ 2008196 w 6631106"/>
              <a:gd name="connsiteY1566" fmla="*/ 4085073 h 5786501"/>
              <a:gd name="connsiteX1567" fmla="*/ 2037649 w 6631106"/>
              <a:gd name="connsiteY1567" fmla="*/ 4123448 h 5786501"/>
              <a:gd name="connsiteX1568" fmla="*/ 2031329 w 6631106"/>
              <a:gd name="connsiteY1568" fmla="*/ 4171417 h 5786501"/>
              <a:gd name="connsiteX1569" fmla="*/ 1976543 w 6631106"/>
              <a:gd name="connsiteY1569" fmla="*/ 4203027 h 5786501"/>
              <a:gd name="connsiteX1570" fmla="*/ 1944998 w 6631106"/>
              <a:gd name="connsiteY1570" fmla="*/ 4194536 h 5786501"/>
              <a:gd name="connsiteX1571" fmla="*/ 1915545 w 6631106"/>
              <a:gd name="connsiteY1571" fmla="*/ 4156162 h 5786501"/>
              <a:gd name="connsiteX1572" fmla="*/ 1921865 w 6631106"/>
              <a:gd name="connsiteY1572" fmla="*/ 4108194 h 5786501"/>
              <a:gd name="connsiteX1573" fmla="*/ 1976651 w 6631106"/>
              <a:gd name="connsiteY1573" fmla="*/ 4076582 h 5786501"/>
              <a:gd name="connsiteX1574" fmla="*/ 2848536 w 6631106"/>
              <a:gd name="connsiteY1574" fmla="*/ 4067876 h 5786501"/>
              <a:gd name="connsiteX1575" fmla="*/ 2840255 w 6631106"/>
              <a:gd name="connsiteY1575" fmla="*/ 4069771 h 5786501"/>
              <a:gd name="connsiteX1576" fmla="*/ 2799741 w 6631106"/>
              <a:gd name="connsiteY1576" fmla="*/ 4082158 h 5786501"/>
              <a:gd name="connsiteX1577" fmla="*/ 2785343 w 6631106"/>
              <a:gd name="connsiteY1577" fmla="*/ 4092688 h 5786501"/>
              <a:gd name="connsiteX1578" fmla="*/ 2785984 w 6631106"/>
              <a:gd name="connsiteY1578" fmla="*/ 4110509 h 5786501"/>
              <a:gd name="connsiteX1579" fmla="*/ 2799044 w 6631106"/>
              <a:gd name="connsiteY1579" fmla="*/ 4154340 h 5786501"/>
              <a:gd name="connsiteX1580" fmla="*/ 2811964 w 6631106"/>
              <a:gd name="connsiteY1580" fmla="*/ 4171297 h 5786501"/>
              <a:gd name="connsiteX1581" fmla="*/ 2818039 w 6631106"/>
              <a:gd name="connsiteY1581" fmla="*/ 4172293 h 5786501"/>
              <a:gd name="connsiteX1582" fmla="*/ 2832514 w 6631106"/>
              <a:gd name="connsiteY1582" fmla="*/ 4165625 h 5786501"/>
              <a:gd name="connsiteX1583" fmla="*/ 2873850 w 6631106"/>
              <a:gd name="connsiteY1583" fmla="*/ 4135561 h 5786501"/>
              <a:gd name="connsiteX1584" fmla="*/ 2884877 w 6631106"/>
              <a:gd name="connsiteY1584" fmla="*/ 4123053 h 5786501"/>
              <a:gd name="connsiteX1585" fmla="*/ 2881819 w 6631106"/>
              <a:gd name="connsiteY1585" fmla="*/ 4106658 h 5786501"/>
              <a:gd name="connsiteX1586" fmla="*/ 2881821 w 6631106"/>
              <a:gd name="connsiteY1586" fmla="*/ 4106658 h 5786501"/>
              <a:gd name="connsiteX1587" fmla="*/ 2865978 w 6631106"/>
              <a:gd name="connsiteY1587" fmla="*/ 4079280 h 5786501"/>
              <a:gd name="connsiteX1588" fmla="*/ 2855145 w 6631106"/>
              <a:gd name="connsiteY1588" fmla="*/ 4069051 h 5786501"/>
              <a:gd name="connsiteX1589" fmla="*/ 2848536 w 6631106"/>
              <a:gd name="connsiteY1589" fmla="*/ 4067876 h 5786501"/>
              <a:gd name="connsiteX1590" fmla="*/ 4815407 w 6631106"/>
              <a:gd name="connsiteY1590" fmla="*/ 4035628 h 5786501"/>
              <a:gd name="connsiteX1591" fmla="*/ 4805736 w 6631106"/>
              <a:gd name="connsiteY1591" fmla="*/ 4038266 h 5786501"/>
              <a:gd name="connsiteX1592" fmla="*/ 4784564 w 6631106"/>
              <a:gd name="connsiteY1592" fmla="*/ 4048328 h 5786501"/>
              <a:gd name="connsiteX1593" fmla="*/ 4773279 w 6631106"/>
              <a:gd name="connsiteY1593" fmla="*/ 4059662 h 5786501"/>
              <a:gd name="connsiteX1594" fmla="*/ 4774610 w 6631106"/>
              <a:gd name="connsiteY1594" fmla="*/ 4075588 h 5786501"/>
              <a:gd name="connsiteX1595" fmla="*/ 4774610 w 6631106"/>
              <a:gd name="connsiteY1595" fmla="*/ 4075586 h 5786501"/>
              <a:gd name="connsiteX1596" fmla="*/ 4784336 w 6631106"/>
              <a:gd name="connsiteY1596" fmla="*/ 4096921 h 5786501"/>
              <a:gd name="connsiteX1597" fmla="*/ 4795657 w 6631106"/>
              <a:gd name="connsiteY1597" fmla="*/ 4108446 h 5786501"/>
              <a:gd name="connsiteX1598" fmla="*/ 4802295 w 6631106"/>
              <a:gd name="connsiteY1598" fmla="*/ 4109632 h 5786501"/>
              <a:gd name="connsiteX1599" fmla="*/ 4811756 w 6631106"/>
              <a:gd name="connsiteY1599" fmla="*/ 4107115 h 5786501"/>
              <a:gd name="connsiteX1600" fmla="*/ 4833324 w 6631106"/>
              <a:gd name="connsiteY1600" fmla="*/ 4097280 h 5786501"/>
              <a:gd name="connsiteX1601" fmla="*/ 4844957 w 6631106"/>
              <a:gd name="connsiteY1601" fmla="*/ 4085840 h 5786501"/>
              <a:gd name="connsiteX1602" fmla="*/ 4843458 w 6631106"/>
              <a:gd name="connsiteY1602" fmla="*/ 4069602 h 5786501"/>
              <a:gd name="connsiteX1603" fmla="*/ 4833288 w 6631106"/>
              <a:gd name="connsiteY1603" fmla="*/ 4048137 h 5786501"/>
              <a:gd name="connsiteX1604" fmla="*/ 4821824 w 6631106"/>
              <a:gd name="connsiteY1604" fmla="*/ 4036745 h 5786501"/>
              <a:gd name="connsiteX1605" fmla="*/ 4815407 w 6631106"/>
              <a:gd name="connsiteY1605" fmla="*/ 4035628 h 5786501"/>
              <a:gd name="connsiteX1606" fmla="*/ 4086855 w 6631106"/>
              <a:gd name="connsiteY1606" fmla="*/ 4025171 h 5786501"/>
              <a:gd name="connsiteX1607" fmla="*/ 4078094 w 6631106"/>
              <a:gd name="connsiteY1607" fmla="*/ 4027306 h 5786501"/>
              <a:gd name="connsiteX1608" fmla="*/ 4067505 w 6631106"/>
              <a:gd name="connsiteY1608" fmla="*/ 4032235 h 5786501"/>
              <a:gd name="connsiteX1609" fmla="*/ 4056935 w 6631106"/>
              <a:gd name="connsiteY1609" fmla="*/ 4043220 h 5786501"/>
              <a:gd name="connsiteX1610" fmla="*/ 4057810 w 6631106"/>
              <a:gd name="connsiteY1610" fmla="*/ 4058439 h 5786501"/>
              <a:gd name="connsiteX1611" fmla="*/ 4062823 w 6631106"/>
              <a:gd name="connsiteY1611" fmla="*/ 4069544 h 5786501"/>
              <a:gd name="connsiteX1612" fmla="*/ 4073838 w 6631106"/>
              <a:gd name="connsiteY1612" fmla="*/ 4080324 h 5786501"/>
              <a:gd name="connsiteX1613" fmla="*/ 4080506 w 6631106"/>
              <a:gd name="connsiteY1613" fmla="*/ 4081523 h 5786501"/>
              <a:gd name="connsiteX1614" fmla="*/ 4089230 w 6631106"/>
              <a:gd name="connsiteY1614" fmla="*/ 4079413 h 5786501"/>
              <a:gd name="connsiteX1615" fmla="*/ 4099999 w 6631106"/>
              <a:gd name="connsiteY1615" fmla="*/ 4074484 h 5786501"/>
              <a:gd name="connsiteX1616" fmla="*/ 4110763 w 6631106"/>
              <a:gd name="connsiteY1616" fmla="*/ 4063331 h 5786501"/>
              <a:gd name="connsiteX1617" fmla="*/ 4110762 w 6631106"/>
              <a:gd name="connsiteY1617" fmla="*/ 4063331 h 5786501"/>
              <a:gd name="connsiteX1618" fmla="*/ 4109664 w 6631106"/>
              <a:gd name="connsiteY1618" fmla="*/ 4047872 h 5786501"/>
              <a:gd name="connsiteX1619" fmla="*/ 4104400 w 6631106"/>
              <a:gd name="connsiteY1619" fmla="*/ 4036828 h 5786501"/>
              <a:gd name="connsiteX1620" fmla="*/ 4093330 w 6631106"/>
              <a:gd name="connsiteY1620" fmla="*/ 4026310 h 5786501"/>
              <a:gd name="connsiteX1621" fmla="*/ 4086855 w 6631106"/>
              <a:gd name="connsiteY1621" fmla="*/ 4025171 h 5786501"/>
              <a:gd name="connsiteX1622" fmla="*/ 5894817 w 6631106"/>
              <a:gd name="connsiteY1622" fmla="*/ 4021802 h 5786501"/>
              <a:gd name="connsiteX1623" fmla="*/ 5934715 w 6631106"/>
              <a:gd name="connsiteY1623" fmla="*/ 4032523 h 5786501"/>
              <a:gd name="connsiteX1624" fmla="*/ 5963989 w 6631106"/>
              <a:gd name="connsiteY1624" fmla="*/ 4141772 h 5786501"/>
              <a:gd name="connsiteX1625" fmla="*/ 5894680 w 6631106"/>
              <a:gd name="connsiteY1625" fmla="*/ 4181766 h 5786501"/>
              <a:gd name="connsiteX1626" fmla="*/ 5854751 w 6631106"/>
              <a:gd name="connsiteY1626" fmla="*/ 4171033 h 5786501"/>
              <a:gd name="connsiteX1627" fmla="*/ 5854751 w 6631106"/>
              <a:gd name="connsiteY1627" fmla="*/ 4171035 h 5786501"/>
              <a:gd name="connsiteX1628" fmla="*/ 5817491 w 6631106"/>
              <a:gd name="connsiteY1628" fmla="*/ 4122478 h 5786501"/>
              <a:gd name="connsiteX1629" fmla="*/ 5825478 w 6631106"/>
              <a:gd name="connsiteY1629" fmla="*/ 4061785 h 5786501"/>
              <a:gd name="connsiteX1630" fmla="*/ 5894817 w 6631106"/>
              <a:gd name="connsiteY1630" fmla="*/ 4021802 h 5786501"/>
              <a:gd name="connsiteX1631" fmla="*/ 3359466 w 6631106"/>
              <a:gd name="connsiteY1631" fmla="*/ 4012364 h 5786501"/>
              <a:gd name="connsiteX1632" fmla="*/ 3351257 w 6631106"/>
              <a:gd name="connsiteY1632" fmla="*/ 4014223 h 5786501"/>
              <a:gd name="connsiteX1633" fmla="*/ 3347604 w 6631106"/>
              <a:gd name="connsiteY1633" fmla="*/ 4015926 h 5786501"/>
              <a:gd name="connsiteX1634" fmla="*/ 3337537 w 6631106"/>
              <a:gd name="connsiteY1634" fmla="*/ 4026684 h 5786501"/>
              <a:gd name="connsiteX1635" fmla="*/ 3338161 w 6631106"/>
              <a:gd name="connsiteY1635" fmla="*/ 4041410 h 5786501"/>
              <a:gd name="connsiteX1636" fmla="*/ 3339420 w 6631106"/>
              <a:gd name="connsiteY1636" fmla="*/ 4044155 h 5786501"/>
              <a:gd name="connsiteX1637" fmla="*/ 3350326 w 6631106"/>
              <a:gd name="connsiteY1637" fmla="*/ 4054289 h 5786501"/>
              <a:gd name="connsiteX1638" fmla="*/ 3356798 w 6631106"/>
              <a:gd name="connsiteY1638" fmla="*/ 4055417 h 5786501"/>
              <a:gd name="connsiteX1639" fmla="*/ 3365187 w 6631106"/>
              <a:gd name="connsiteY1639" fmla="*/ 4053474 h 5786501"/>
              <a:gd name="connsiteX1640" fmla="*/ 3368886 w 6631106"/>
              <a:gd name="connsiteY1640" fmla="*/ 4051710 h 5786501"/>
              <a:gd name="connsiteX1641" fmla="*/ 3378845 w 6631106"/>
              <a:gd name="connsiteY1641" fmla="*/ 4040822 h 5786501"/>
              <a:gd name="connsiteX1642" fmla="*/ 3378023 w 6631106"/>
              <a:gd name="connsiteY1642" fmla="*/ 4026095 h 5786501"/>
              <a:gd name="connsiteX1643" fmla="*/ 3376721 w 6631106"/>
              <a:gd name="connsiteY1643" fmla="*/ 4023372 h 5786501"/>
              <a:gd name="connsiteX1644" fmla="*/ 3365900 w 6631106"/>
              <a:gd name="connsiteY1644" fmla="*/ 4013479 h 5786501"/>
              <a:gd name="connsiteX1645" fmla="*/ 3359466 w 6631106"/>
              <a:gd name="connsiteY1645" fmla="*/ 4012364 h 5786501"/>
              <a:gd name="connsiteX1646" fmla="*/ 2486052 w 6631106"/>
              <a:gd name="connsiteY1646" fmla="*/ 3992528 h 5786501"/>
              <a:gd name="connsiteX1647" fmla="*/ 2530297 w 6631106"/>
              <a:gd name="connsiteY1647" fmla="*/ 4004425 h 5786501"/>
              <a:gd name="connsiteX1648" fmla="*/ 2530296 w 6631106"/>
              <a:gd name="connsiteY1648" fmla="*/ 4004423 h 5786501"/>
              <a:gd name="connsiteX1649" fmla="*/ 2562735 w 6631106"/>
              <a:gd name="connsiteY1649" fmla="*/ 4125498 h 5786501"/>
              <a:gd name="connsiteX1650" fmla="*/ 2485884 w 6631106"/>
              <a:gd name="connsiteY1650" fmla="*/ 4169834 h 5786501"/>
              <a:gd name="connsiteX1651" fmla="*/ 2441645 w 6631106"/>
              <a:gd name="connsiteY1651" fmla="*/ 4157949 h 5786501"/>
              <a:gd name="connsiteX1652" fmla="*/ 2400349 w 6631106"/>
              <a:gd name="connsiteY1652" fmla="*/ 4104128 h 5786501"/>
              <a:gd name="connsiteX1653" fmla="*/ 2409206 w 6631106"/>
              <a:gd name="connsiteY1653" fmla="*/ 4036864 h 5786501"/>
              <a:gd name="connsiteX1654" fmla="*/ 2486052 w 6631106"/>
              <a:gd name="connsiteY1654" fmla="*/ 3992528 h 5786501"/>
              <a:gd name="connsiteX1655" fmla="*/ 1761206 w 6631106"/>
              <a:gd name="connsiteY1655" fmla="*/ 3973879 h 5786501"/>
              <a:gd name="connsiteX1656" fmla="*/ 1804864 w 6631106"/>
              <a:gd name="connsiteY1656" fmla="*/ 3985620 h 5786501"/>
              <a:gd name="connsiteX1657" fmla="*/ 1845577 w 6631106"/>
              <a:gd name="connsiteY1657" fmla="*/ 4038745 h 5786501"/>
              <a:gd name="connsiteX1658" fmla="*/ 1836889 w 6631106"/>
              <a:gd name="connsiteY1658" fmla="*/ 4105111 h 5786501"/>
              <a:gd name="connsiteX1659" fmla="*/ 1761056 w 6631106"/>
              <a:gd name="connsiteY1659" fmla="*/ 4148884 h 5786501"/>
              <a:gd name="connsiteX1660" fmla="*/ 1717386 w 6631106"/>
              <a:gd name="connsiteY1660" fmla="*/ 4137142 h 5786501"/>
              <a:gd name="connsiteX1661" fmla="*/ 1685360 w 6631106"/>
              <a:gd name="connsiteY1661" fmla="*/ 4017652 h 5786501"/>
              <a:gd name="connsiteX1662" fmla="*/ 1761206 w 6631106"/>
              <a:gd name="connsiteY1662" fmla="*/ 3973879 h 5786501"/>
              <a:gd name="connsiteX1663" fmla="*/ 4598750 w 6631106"/>
              <a:gd name="connsiteY1663" fmla="*/ 3960440 h 5786501"/>
              <a:gd name="connsiteX1664" fmla="*/ 4589361 w 6631106"/>
              <a:gd name="connsiteY1664" fmla="*/ 3962911 h 5786501"/>
              <a:gd name="connsiteX1665" fmla="*/ 4571577 w 6631106"/>
              <a:gd name="connsiteY1665" fmla="*/ 3971341 h 5786501"/>
              <a:gd name="connsiteX1666" fmla="*/ 4560544 w 6631106"/>
              <a:gd name="connsiteY1666" fmla="*/ 3982566 h 5786501"/>
              <a:gd name="connsiteX1667" fmla="*/ 4561744 w 6631106"/>
              <a:gd name="connsiteY1667" fmla="*/ 3998264 h 5786501"/>
              <a:gd name="connsiteX1668" fmla="*/ 4561741 w 6631106"/>
              <a:gd name="connsiteY1668" fmla="*/ 3998260 h 5786501"/>
              <a:gd name="connsiteX1669" fmla="*/ 4569783 w 6631106"/>
              <a:gd name="connsiteY1669" fmla="*/ 4015783 h 5786501"/>
              <a:gd name="connsiteX1670" fmla="*/ 4581031 w 6631106"/>
              <a:gd name="connsiteY1670" fmla="*/ 4026960 h 5786501"/>
              <a:gd name="connsiteX1671" fmla="*/ 4587608 w 6631106"/>
              <a:gd name="connsiteY1671" fmla="*/ 4028135 h 5786501"/>
              <a:gd name="connsiteX1672" fmla="*/ 4596843 w 6631106"/>
              <a:gd name="connsiteY1672" fmla="*/ 4025749 h 5786501"/>
              <a:gd name="connsiteX1673" fmla="*/ 4614951 w 6631106"/>
              <a:gd name="connsiteY1673" fmla="*/ 4017402 h 5786501"/>
              <a:gd name="connsiteX1674" fmla="*/ 4626206 w 6631106"/>
              <a:gd name="connsiteY1674" fmla="*/ 4006046 h 5786501"/>
              <a:gd name="connsiteX1675" fmla="*/ 4624845 w 6631106"/>
              <a:gd name="connsiteY1675" fmla="*/ 3990120 h 5786501"/>
              <a:gd name="connsiteX1676" fmla="*/ 4616492 w 6631106"/>
              <a:gd name="connsiteY1676" fmla="*/ 3972587 h 5786501"/>
              <a:gd name="connsiteX1677" fmla="*/ 4605142 w 6631106"/>
              <a:gd name="connsiteY1677" fmla="*/ 3961543 h 5786501"/>
              <a:gd name="connsiteX1678" fmla="*/ 4598750 w 6631106"/>
              <a:gd name="connsiteY1678" fmla="*/ 3960440 h 5786501"/>
              <a:gd name="connsiteX1679" fmla="*/ 1430103 w 6631106"/>
              <a:gd name="connsiteY1679" fmla="*/ 3959681 h 5786501"/>
              <a:gd name="connsiteX1680" fmla="*/ 1414794 w 6631106"/>
              <a:gd name="connsiteY1680" fmla="*/ 3967391 h 5786501"/>
              <a:gd name="connsiteX1681" fmla="*/ 1372078 w 6631106"/>
              <a:gd name="connsiteY1681" fmla="*/ 4001222 h 5786501"/>
              <a:gd name="connsiteX1682" fmla="*/ 1361111 w 6631106"/>
              <a:gd name="connsiteY1682" fmla="*/ 4014066 h 5786501"/>
              <a:gd name="connsiteX1683" fmla="*/ 1364667 w 6631106"/>
              <a:gd name="connsiteY1683" fmla="*/ 4030568 h 5786501"/>
              <a:gd name="connsiteX1684" fmla="*/ 1364669 w 6631106"/>
              <a:gd name="connsiteY1684" fmla="*/ 4030568 h 5786501"/>
              <a:gd name="connsiteX1685" fmla="*/ 1383245 w 6631106"/>
              <a:gd name="connsiteY1685" fmla="*/ 4061147 h 5786501"/>
              <a:gd name="connsiteX1686" fmla="*/ 1393924 w 6631106"/>
              <a:gd name="connsiteY1686" fmla="*/ 4071209 h 5786501"/>
              <a:gd name="connsiteX1687" fmla="*/ 1400627 w 6631106"/>
              <a:gd name="connsiteY1687" fmla="*/ 4072419 h 5786501"/>
              <a:gd name="connsiteX1688" fmla="*/ 1408582 w 6631106"/>
              <a:gd name="connsiteY1688" fmla="*/ 4070681 h 5786501"/>
              <a:gd name="connsiteX1689" fmla="*/ 1447894 w 6631106"/>
              <a:gd name="connsiteY1689" fmla="*/ 4059155 h 5786501"/>
              <a:gd name="connsiteX1690" fmla="*/ 1462339 w 6631106"/>
              <a:gd name="connsiteY1690" fmla="*/ 4048710 h 5786501"/>
              <a:gd name="connsiteX1691" fmla="*/ 1461811 w 6631106"/>
              <a:gd name="connsiteY1691" fmla="*/ 4030901 h 5786501"/>
              <a:gd name="connsiteX1692" fmla="*/ 1449124 w 6631106"/>
              <a:gd name="connsiteY1692" fmla="*/ 3979347 h 5786501"/>
              <a:gd name="connsiteX1693" fmla="*/ 1436357 w 6631106"/>
              <a:gd name="connsiteY1693" fmla="*/ 3960736 h 5786501"/>
              <a:gd name="connsiteX1694" fmla="*/ 1430103 w 6631106"/>
              <a:gd name="connsiteY1694" fmla="*/ 3959681 h 5786501"/>
              <a:gd name="connsiteX1695" fmla="*/ 3870466 w 6631106"/>
              <a:gd name="connsiteY1695" fmla="*/ 3949129 h 5786501"/>
              <a:gd name="connsiteX1696" fmla="*/ 3861820 w 6631106"/>
              <a:gd name="connsiteY1696" fmla="*/ 3951203 h 5786501"/>
              <a:gd name="connsiteX1697" fmla="*/ 3854554 w 6631106"/>
              <a:gd name="connsiteY1697" fmla="*/ 3954645 h 5786501"/>
              <a:gd name="connsiteX1698" fmla="*/ 3844305 w 6631106"/>
              <a:gd name="connsiteY1698" fmla="*/ 3965557 h 5786501"/>
              <a:gd name="connsiteX1699" fmla="*/ 3845121 w 6631106"/>
              <a:gd name="connsiteY1699" fmla="*/ 3980512 h 5786501"/>
              <a:gd name="connsiteX1700" fmla="*/ 3848681 w 6631106"/>
              <a:gd name="connsiteY1700" fmla="*/ 3988319 h 5786501"/>
              <a:gd name="connsiteX1701" fmla="*/ 3859601 w 6631106"/>
              <a:gd name="connsiteY1701" fmla="*/ 3998788 h 5786501"/>
              <a:gd name="connsiteX1702" fmla="*/ 3866232 w 6631106"/>
              <a:gd name="connsiteY1702" fmla="*/ 3999976 h 5786501"/>
              <a:gd name="connsiteX1703" fmla="*/ 3874699 w 6631106"/>
              <a:gd name="connsiteY1703" fmla="*/ 3997997 h 5786501"/>
              <a:gd name="connsiteX1704" fmla="*/ 3882111 w 6631106"/>
              <a:gd name="connsiteY1704" fmla="*/ 3994580 h 5786501"/>
              <a:gd name="connsiteX1705" fmla="*/ 3892585 w 6631106"/>
              <a:gd name="connsiteY1705" fmla="*/ 3983535 h 5786501"/>
              <a:gd name="connsiteX1706" fmla="*/ 3892588 w 6631106"/>
              <a:gd name="connsiteY1706" fmla="*/ 3983534 h 5786501"/>
              <a:gd name="connsiteX1707" fmla="*/ 3891615 w 6631106"/>
              <a:gd name="connsiteY1707" fmla="*/ 3968352 h 5786501"/>
              <a:gd name="connsiteX1708" fmla="*/ 3887916 w 6631106"/>
              <a:gd name="connsiteY1708" fmla="*/ 3960545 h 5786501"/>
              <a:gd name="connsiteX1709" fmla="*/ 3876884 w 6631106"/>
              <a:gd name="connsiteY1709" fmla="*/ 3950244 h 5786501"/>
              <a:gd name="connsiteX1710" fmla="*/ 3870466 w 6631106"/>
              <a:gd name="connsiteY1710" fmla="*/ 3949129 h 5786501"/>
              <a:gd name="connsiteX1711" fmla="*/ 6188651 w 6631106"/>
              <a:gd name="connsiteY1711" fmla="*/ 3946035 h 5786501"/>
              <a:gd name="connsiteX1712" fmla="*/ 6197993 w 6631106"/>
              <a:gd name="connsiteY1712" fmla="*/ 3948542 h 5786501"/>
              <a:gd name="connsiteX1713" fmla="*/ 6204823 w 6631106"/>
              <a:gd name="connsiteY1713" fmla="*/ 3974061 h 5786501"/>
              <a:gd name="connsiteX1714" fmla="*/ 6188616 w 6631106"/>
              <a:gd name="connsiteY1714" fmla="*/ 3983427 h 5786501"/>
              <a:gd name="connsiteX1715" fmla="*/ 6179274 w 6631106"/>
              <a:gd name="connsiteY1715" fmla="*/ 3980920 h 5786501"/>
              <a:gd name="connsiteX1716" fmla="*/ 6172444 w 6631106"/>
              <a:gd name="connsiteY1716" fmla="*/ 3955402 h 5786501"/>
              <a:gd name="connsiteX1717" fmla="*/ 6188651 w 6631106"/>
              <a:gd name="connsiteY1717" fmla="*/ 3946035 h 5786501"/>
              <a:gd name="connsiteX1718" fmla="*/ 3142543 w 6631106"/>
              <a:gd name="connsiteY1718" fmla="*/ 3936393 h 5786501"/>
              <a:gd name="connsiteX1719" fmla="*/ 3135228 w 6631106"/>
              <a:gd name="connsiteY1719" fmla="*/ 3937976 h 5786501"/>
              <a:gd name="connsiteX1720" fmla="*/ 3134184 w 6631106"/>
              <a:gd name="connsiteY1720" fmla="*/ 3938456 h 5786501"/>
              <a:gd name="connsiteX1721" fmla="*/ 3123744 w 6631106"/>
              <a:gd name="connsiteY1721" fmla="*/ 3949549 h 5786501"/>
              <a:gd name="connsiteX1722" fmla="*/ 3124022 w 6631106"/>
              <a:gd name="connsiteY1722" fmla="*/ 3964479 h 5786501"/>
              <a:gd name="connsiteX1723" fmla="*/ 3142279 w 6631106"/>
              <a:gd name="connsiteY1723" fmla="*/ 3976063 h 5786501"/>
              <a:gd name="connsiteX1724" fmla="*/ 3149827 w 6631106"/>
              <a:gd name="connsiteY1724" fmla="*/ 3974373 h 5786501"/>
              <a:gd name="connsiteX1725" fmla="*/ 3151566 w 6631106"/>
              <a:gd name="connsiteY1725" fmla="*/ 3973557 h 5786501"/>
              <a:gd name="connsiteX1726" fmla="*/ 3161556 w 6631106"/>
              <a:gd name="connsiteY1726" fmla="*/ 3962692 h 5786501"/>
              <a:gd name="connsiteX1727" fmla="*/ 3160788 w 6631106"/>
              <a:gd name="connsiteY1727" fmla="*/ 3947966 h 5786501"/>
              <a:gd name="connsiteX1728" fmla="*/ 3142543 w 6631106"/>
              <a:gd name="connsiteY1728" fmla="*/ 3936393 h 5786501"/>
              <a:gd name="connsiteX1729" fmla="*/ 5679343 w 6631106"/>
              <a:gd name="connsiteY1729" fmla="*/ 3933539 h 5786501"/>
              <a:gd name="connsiteX1730" fmla="*/ 5724151 w 6631106"/>
              <a:gd name="connsiteY1730" fmla="*/ 3945591 h 5786501"/>
              <a:gd name="connsiteX1731" fmla="*/ 5765998 w 6631106"/>
              <a:gd name="connsiteY1731" fmla="*/ 4000108 h 5786501"/>
              <a:gd name="connsiteX1732" fmla="*/ 5757021 w 6631106"/>
              <a:gd name="connsiteY1732" fmla="*/ 4068247 h 5786501"/>
              <a:gd name="connsiteX1733" fmla="*/ 5679185 w 6631106"/>
              <a:gd name="connsiteY1733" fmla="*/ 4113159 h 5786501"/>
              <a:gd name="connsiteX1734" fmla="*/ 5634365 w 6631106"/>
              <a:gd name="connsiteY1734" fmla="*/ 4101118 h 5786501"/>
              <a:gd name="connsiteX1735" fmla="*/ 5634366 w 6631106"/>
              <a:gd name="connsiteY1735" fmla="*/ 4101119 h 5786501"/>
              <a:gd name="connsiteX1736" fmla="*/ 5601494 w 6631106"/>
              <a:gd name="connsiteY1736" fmla="*/ 3978462 h 5786501"/>
              <a:gd name="connsiteX1737" fmla="*/ 5679343 w 6631106"/>
              <a:gd name="connsiteY1737" fmla="*/ 3933539 h 5786501"/>
              <a:gd name="connsiteX1738" fmla="*/ 2270569 w 6631106"/>
              <a:gd name="connsiteY1738" fmla="*/ 3921619 h 5786501"/>
              <a:gd name="connsiteX1739" fmla="*/ 2311067 w 6631106"/>
              <a:gd name="connsiteY1739" fmla="*/ 3932507 h 5786501"/>
              <a:gd name="connsiteX1740" fmla="*/ 2348860 w 6631106"/>
              <a:gd name="connsiteY1740" fmla="*/ 3981771 h 5786501"/>
              <a:gd name="connsiteX1741" fmla="*/ 2340753 w 6631106"/>
              <a:gd name="connsiteY1741" fmla="*/ 4043316 h 5786501"/>
              <a:gd name="connsiteX1742" fmla="*/ 2270424 w 6631106"/>
              <a:gd name="connsiteY1742" fmla="*/ 4083898 h 5786501"/>
              <a:gd name="connsiteX1743" fmla="*/ 2229925 w 6631106"/>
              <a:gd name="connsiteY1743" fmla="*/ 4073009 h 5786501"/>
              <a:gd name="connsiteX1744" fmla="*/ 2192132 w 6631106"/>
              <a:gd name="connsiteY1744" fmla="*/ 4023745 h 5786501"/>
              <a:gd name="connsiteX1745" fmla="*/ 2200240 w 6631106"/>
              <a:gd name="connsiteY1745" fmla="*/ 3962201 h 5786501"/>
              <a:gd name="connsiteX1746" fmla="*/ 2270569 w 6631106"/>
              <a:gd name="connsiteY1746" fmla="*/ 3921619 h 5786501"/>
              <a:gd name="connsiteX1747" fmla="*/ 447389 w 6631106"/>
              <a:gd name="connsiteY1747" fmla="*/ 3910455 h 5786501"/>
              <a:gd name="connsiteX1748" fmla="*/ 439366 w 6631106"/>
              <a:gd name="connsiteY1748" fmla="*/ 3912229 h 5786501"/>
              <a:gd name="connsiteX1749" fmla="*/ 395354 w 6631106"/>
              <a:gd name="connsiteY1749" fmla="*/ 3923131 h 5786501"/>
              <a:gd name="connsiteX1750" fmla="*/ 378637 w 6631106"/>
              <a:gd name="connsiteY1750" fmla="*/ 3935002 h 5786501"/>
              <a:gd name="connsiteX1751" fmla="*/ 382403 w 6631106"/>
              <a:gd name="connsiteY1751" fmla="*/ 3955162 h 5786501"/>
              <a:gd name="connsiteX1752" fmla="*/ 402844 w 6631106"/>
              <a:gd name="connsiteY1752" fmla="*/ 3988393 h 5786501"/>
              <a:gd name="connsiteX1753" fmla="*/ 416101 w 6631106"/>
              <a:gd name="connsiteY1753" fmla="*/ 4000360 h 5786501"/>
              <a:gd name="connsiteX1754" fmla="*/ 416100 w 6631106"/>
              <a:gd name="connsiteY1754" fmla="*/ 4000360 h 5786501"/>
              <a:gd name="connsiteX1755" fmla="*/ 416102 w 6631106"/>
              <a:gd name="connsiteY1755" fmla="*/ 4000361 h 5786501"/>
              <a:gd name="connsiteX1756" fmla="*/ 416101 w 6631106"/>
              <a:gd name="connsiteY1756" fmla="*/ 4000360 h 5786501"/>
              <a:gd name="connsiteX1757" fmla="*/ 420730 w 6631106"/>
              <a:gd name="connsiteY1757" fmla="*/ 4000924 h 5786501"/>
              <a:gd name="connsiteX1758" fmla="*/ 433436 w 6631106"/>
              <a:gd name="connsiteY1758" fmla="*/ 3996067 h 5786501"/>
              <a:gd name="connsiteX1759" fmla="*/ 466181 w 6631106"/>
              <a:gd name="connsiteY1759" fmla="*/ 3974121 h 5786501"/>
              <a:gd name="connsiteX1760" fmla="*/ 475907 w 6631106"/>
              <a:gd name="connsiteY1760" fmla="*/ 3963197 h 5786501"/>
              <a:gd name="connsiteX1761" fmla="*/ 475019 w 6631106"/>
              <a:gd name="connsiteY1761" fmla="*/ 3948614 h 5786501"/>
              <a:gd name="connsiteX1762" fmla="*/ 465695 w 6631106"/>
              <a:gd name="connsiteY1762" fmla="*/ 3924282 h 5786501"/>
              <a:gd name="connsiteX1763" fmla="*/ 455316 w 6631106"/>
              <a:gd name="connsiteY1763" fmla="*/ 3912181 h 5786501"/>
              <a:gd name="connsiteX1764" fmla="*/ 447389 w 6631106"/>
              <a:gd name="connsiteY1764" fmla="*/ 3910455 h 5786501"/>
              <a:gd name="connsiteX1765" fmla="*/ 95993 w 6631106"/>
              <a:gd name="connsiteY1765" fmla="*/ 3910188 h 5786501"/>
              <a:gd name="connsiteX1766" fmla="*/ 112542 w 6631106"/>
              <a:gd name="connsiteY1766" fmla="*/ 3914637 h 5786501"/>
              <a:gd name="connsiteX1767" fmla="*/ 127969 w 6631106"/>
              <a:gd name="connsiteY1767" fmla="*/ 3934760 h 5786501"/>
              <a:gd name="connsiteX1768" fmla="*/ 124660 w 6631106"/>
              <a:gd name="connsiteY1768" fmla="*/ 3959910 h 5786501"/>
              <a:gd name="connsiteX1769" fmla="*/ 95921 w 6631106"/>
              <a:gd name="connsiteY1769" fmla="*/ 3976495 h 5786501"/>
              <a:gd name="connsiteX1770" fmla="*/ 79371 w 6631106"/>
              <a:gd name="connsiteY1770" fmla="*/ 3972046 h 5786501"/>
              <a:gd name="connsiteX1771" fmla="*/ 79372 w 6631106"/>
              <a:gd name="connsiteY1771" fmla="*/ 3972046 h 5786501"/>
              <a:gd name="connsiteX1772" fmla="*/ 63938 w 6631106"/>
              <a:gd name="connsiteY1772" fmla="*/ 3951921 h 5786501"/>
              <a:gd name="connsiteX1773" fmla="*/ 67254 w 6631106"/>
              <a:gd name="connsiteY1773" fmla="*/ 3926787 h 5786501"/>
              <a:gd name="connsiteX1774" fmla="*/ 95993 w 6631106"/>
              <a:gd name="connsiteY1774" fmla="*/ 3910188 h 5786501"/>
              <a:gd name="connsiteX1775" fmla="*/ 1207039 w 6631106"/>
              <a:gd name="connsiteY1775" fmla="*/ 3904457 h 5786501"/>
              <a:gd name="connsiteX1776" fmla="*/ 1193967 w 6631106"/>
              <a:gd name="connsiteY1776" fmla="*/ 3909651 h 5786501"/>
              <a:gd name="connsiteX1777" fmla="*/ 1163063 w 6631106"/>
              <a:gd name="connsiteY1777" fmla="*/ 3930553 h 5786501"/>
              <a:gd name="connsiteX1778" fmla="*/ 1152684 w 6631106"/>
              <a:gd name="connsiteY1778" fmla="*/ 3942833 h 5786501"/>
              <a:gd name="connsiteX1779" fmla="*/ 1155413 w 6631106"/>
              <a:gd name="connsiteY1779" fmla="*/ 3958686 h 5786501"/>
              <a:gd name="connsiteX1780" fmla="*/ 1155411 w 6631106"/>
              <a:gd name="connsiteY1780" fmla="*/ 3958686 h 5786501"/>
              <a:gd name="connsiteX1781" fmla="*/ 1167452 w 6631106"/>
              <a:gd name="connsiteY1781" fmla="*/ 3979480 h 5786501"/>
              <a:gd name="connsiteX1782" fmla="*/ 1184667 w 6631106"/>
              <a:gd name="connsiteY1782" fmla="*/ 3990383 h 5786501"/>
              <a:gd name="connsiteX1783" fmla="*/ 1192480 w 6631106"/>
              <a:gd name="connsiteY1783" fmla="*/ 3988691 h 5786501"/>
              <a:gd name="connsiteX1784" fmla="*/ 1222646 w 6631106"/>
              <a:gd name="connsiteY1784" fmla="*/ 3978930 h 5786501"/>
              <a:gd name="connsiteX1785" fmla="*/ 1235951 w 6631106"/>
              <a:gd name="connsiteY1785" fmla="*/ 3968580 h 5786501"/>
              <a:gd name="connsiteX1786" fmla="*/ 1235820 w 6631106"/>
              <a:gd name="connsiteY1786" fmla="*/ 3951720 h 5786501"/>
              <a:gd name="connsiteX1787" fmla="*/ 1225849 w 6631106"/>
              <a:gd name="connsiteY1787" fmla="*/ 3920587 h 5786501"/>
              <a:gd name="connsiteX1788" fmla="*/ 1213209 w 6631106"/>
              <a:gd name="connsiteY1788" fmla="*/ 3905489 h 5786501"/>
              <a:gd name="connsiteX1789" fmla="*/ 1207039 w 6631106"/>
              <a:gd name="connsiteY1789" fmla="*/ 3904457 h 5786501"/>
              <a:gd name="connsiteX1790" fmla="*/ 5118600 w 6631106"/>
              <a:gd name="connsiteY1790" fmla="*/ 3886207 h 5786501"/>
              <a:gd name="connsiteX1791" fmla="*/ 5107333 w 6631106"/>
              <a:gd name="connsiteY1791" fmla="*/ 3889900 h 5786501"/>
              <a:gd name="connsiteX1792" fmla="*/ 5073923 w 6631106"/>
              <a:gd name="connsiteY1792" fmla="*/ 3907324 h 5786501"/>
              <a:gd name="connsiteX1793" fmla="*/ 5062146 w 6631106"/>
              <a:gd name="connsiteY1793" fmla="*/ 3918933 h 5786501"/>
              <a:gd name="connsiteX1794" fmla="*/ 5063909 w 6631106"/>
              <a:gd name="connsiteY1794" fmla="*/ 3935386 h 5786501"/>
              <a:gd name="connsiteX1795" fmla="*/ 5063911 w 6631106"/>
              <a:gd name="connsiteY1795" fmla="*/ 3935384 h 5786501"/>
              <a:gd name="connsiteX1796" fmla="*/ 5077150 w 6631106"/>
              <a:gd name="connsiteY1796" fmla="*/ 3963939 h 5786501"/>
              <a:gd name="connsiteX1797" fmla="*/ 5088608 w 6631106"/>
              <a:gd name="connsiteY1797" fmla="*/ 3975907 h 5786501"/>
              <a:gd name="connsiteX1798" fmla="*/ 5095258 w 6631106"/>
              <a:gd name="connsiteY1798" fmla="*/ 3977105 h 5786501"/>
              <a:gd name="connsiteX1799" fmla="*/ 5105109 w 6631106"/>
              <a:gd name="connsiteY1799" fmla="*/ 3974361 h 5786501"/>
              <a:gd name="connsiteX1800" fmla="*/ 5140079 w 6631106"/>
              <a:gd name="connsiteY1800" fmla="*/ 3959946 h 5786501"/>
              <a:gd name="connsiteX1801" fmla="*/ 5153318 w 6631106"/>
              <a:gd name="connsiteY1801" fmla="*/ 3948386 h 5786501"/>
              <a:gd name="connsiteX1802" fmla="*/ 5151429 w 6631106"/>
              <a:gd name="connsiteY1802" fmla="*/ 3930901 h 5786501"/>
              <a:gd name="connsiteX1803" fmla="*/ 5136847 w 6631106"/>
              <a:gd name="connsiteY1803" fmla="*/ 3899806 h 5786501"/>
              <a:gd name="connsiteX1804" fmla="*/ 5124663 w 6631106"/>
              <a:gd name="connsiteY1804" fmla="*/ 3887190 h 5786501"/>
              <a:gd name="connsiteX1805" fmla="*/ 5118600 w 6631106"/>
              <a:gd name="connsiteY1805" fmla="*/ 3886207 h 5786501"/>
              <a:gd name="connsiteX1806" fmla="*/ 4382157 w 6631106"/>
              <a:gd name="connsiteY1806" fmla="*/ 3885270 h 5786501"/>
              <a:gd name="connsiteX1807" fmla="*/ 4373078 w 6631106"/>
              <a:gd name="connsiteY1807" fmla="*/ 3887574 h 5786501"/>
              <a:gd name="connsiteX1808" fmla="*/ 4359562 w 6631106"/>
              <a:gd name="connsiteY1808" fmla="*/ 3893978 h 5786501"/>
              <a:gd name="connsiteX1809" fmla="*/ 4348877 w 6631106"/>
              <a:gd name="connsiteY1809" fmla="*/ 3905058 h 5786501"/>
              <a:gd name="connsiteX1810" fmla="*/ 4349878 w 6631106"/>
              <a:gd name="connsiteY1810" fmla="*/ 3920408 h 5786501"/>
              <a:gd name="connsiteX1811" fmla="*/ 4356264 w 6631106"/>
              <a:gd name="connsiteY1811" fmla="*/ 3934535 h 5786501"/>
              <a:gd name="connsiteX1812" fmla="*/ 4367327 w 6631106"/>
              <a:gd name="connsiteY1812" fmla="*/ 3945495 h 5786501"/>
              <a:gd name="connsiteX1813" fmla="*/ 4374018 w 6631106"/>
              <a:gd name="connsiteY1813" fmla="*/ 3946706 h 5786501"/>
              <a:gd name="connsiteX1814" fmla="*/ 4382869 w 6631106"/>
              <a:gd name="connsiteY1814" fmla="*/ 3944524 h 5786501"/>
              <a:gd name="connsiteX1815" fmla="*/ 4396773 w 6631106"/>
              <a:gd name="connsiteY1815" fmla="*/ 3938192 h 5786501"/>
              <a:gd name="connsiteX1816" fmla="*/ 4396776 w 6631106"/>
              <a:gd name="connsiteY1816" fmla="*/ 3938192 h 5786501"/>
              <a:gd name="connsiteX1817" fmla="*/ 4407754 w 6631106"/>
              <a:gd name="connsiteY1817" fmla="*/ 3926944 h 5786501"/>
              <a:gd name="connsiteX1818" fmla="*/ 4406537 w 6631106"/>
              <a:gd name="connsiteY1818" fmla="*/ 3911281 h 5786501"/>
              <a:gd name="connsiteX1819" fmla="*/ 4399780 w 6631106"/>
              <a:gd name="connsiteY1819" fmla="*/ 3897119 h 5786501"/>
              <a:gd name="connsiteX1820" fmla="*/ 4388560 w 6631106"/>
              <a:gd name="connsiteY1820" fmla="*/ 3886373 h 5786501"/>
              <a:gd name="connsiteX1821" fmla="*/ 4382157 w 6631106"/>
              <a:gd name="connsiteY1821" fmla="*/ 3885270 h 5786501"/>
              <a:gd name="connsiteX1822" fmla="*/ 3654408 w 6631106"/>
              <a:gd name="connsiteY1822" fmla="*/ 3873529 h 5786501"/>
              <a:gd name="connsiteX1823" fmla="*/ 3645924 w 6631106"/>
              <a:gd name="connsiteY1823" fmla="*/ 3875520 h 5786501"/>
              <a:gd name="connsiteX1824" fmla="*/ 3641518 w 6631106"/>
              <a:gd name="connsiteY1824" fmla="*/ 3877606 h 5786501"/>
              <a:gd name="connsiteX1825" fmla="*/ 3631432 w 6631106"/>
              <a:gd name="connsiteY1825" fmla="*/ 3888435 h 5786501"/>
              <a:gd name="connsiteX1826" fmla="*/ 3632157 w 6631106"/>
              <a:gd name="connsiteY1826" fmla="*/ 3903209 h 5786501"/>
              <a:gd name="connsiteX1827" fmla="*/ 3634033 w 6631106"/>
              <a:gd name="connsiteY1827" fmla="*/ 3907285 h 5786501"/>
              <a:gd name="connsiteX1828" fmla="*/ 3644874 w 6631106"/>
              <a:gd name="connsiteY1828" fmla="*/ 3917467 h 5786501"/>
              <a:gd name="connsiteX1829" fmla="*/ 3651446 w 6631106"/>
              <a:gd name="connsiteY1829" fmla="*/ 3918629 h 5786501"/>
              <a:gd name="connsiteX1830" fmla="*/ 3659714 w 6631106"/>
              <a:gd name="connsiteY1830" fmla="*/ 3916748 h 5786501"/>
              <a:gd name="connsiteX1831" fmla="*/ 3664307 w 6631106"/>
              <a:gd name="connsiteY1831" fmla="*/ 3914613 h 5786501"/>
              <a:gd name="connsiteX1832" fmla="*/ 3674519 w 6631106"/>
              <a:gd name="connsiteY1832" fmla="*/ 3903676 h 5786501"/>
              <a:gd name="connsiteX1833" fmla="*/ 3674519 w 6631106"/>
              <a:gd name="connsiteY1833" fmla="*/ 3903678 h 5786501"/>
              <a:gd name="connsiteX1834" fmla="*/ 3673675 w 6631106"/>
              <a:gd name="connsiteY1834" fmla="*/ 3888747 h 5786501"/>
              <a:gd name="connsiteX1835" fmla="*/ 3671713 w 6631106"/>
              <a:gd name="connsiteY1835" fmla="*/ 3884634 h 5786501"/>
              <a:gd name="connsiteX1836" fmla="*/ 3660752 w 6631106"/>
              <a:gd name="connsiteY1836" fmla="*/ 3874621 h 5786501"/>
              <a:gd name="connsiteX1837" fmla="*/ 3654408 w 6631106"/>
              <a:gd name="connsiteY1837" fmla="*/ 3873529 h 5786501"/>
              <a:gd name="connsiteX1838" fmla="*/ 5973188 w 6631106"/>
              <a:gd name="connsiteY1838" fmla="*/ 3861250 h 5786501"/>
              <a:gd name="connsiteX1839" fmla="*/ 5985684 w 6631106"/>
              <a:gd name="connsiteY1839" fmla="*/ 3864606 h 5786501"/>
              <a:gd name="connsiteX1840" fmla="*/ 5985685 w 6631106"/>
              <a:gd name="connsiteY1840" fmla="*/ 3864606 h 5786501"/>
              <a:gd name="connsiteX1841" fmla="*/ 5997360 w 6631106"/>
              <a:gd name="connsiteY1841" fmla="*/ 3879814 h 5786501"/>
              <a:gd name="connsiteX1842" fmla="*/ 5994853 w 6631106"/>
              <a:gd name="connsiteY1842" fmla="*/ 3898833 h 5786501"/>
              <a:gd name="connsiteX1843" fmla="*/ 5973147 w 6631106"/>
              <a:gd name="connsiteY1843" fmla="*/ 3911365 h 5786501"/>
              <a:gd name="connsiteX1844" fmla="*/ 5960645 w 6631106"/>
              <a:gd name="connsiteY1844" fmla="*/ 3907995 h 5786501"/>
              <a:gd name="connsiteX1845" fmla="*/ 5951464 w 6631106"/>
              <a:gd name="connsiteY1845" fmla="*/ 3873782 h 5786501"/>
              <a:gd name="connsiteX1846" fmla="*/ 5973188 w 6631106"/>
              <a:gd name="connsiteY1846" fmla="*/ 3861250 h 5786501"/>
              <a:gd name="connsiteX1847" fmla="*/ 2055093 w 6631106"/>
              <a:gd name="connsiteY1847" fmla="*/ 3852447 h 5786501"/>
              <a:gd name="connsiteX1848" fmla="*/ 2090962 w 6631106"/>
              <a:gd name="connsiteY1848" fmla="*/ 3862089 h 5786501"/>
              <a:gd name="connsiteX1849" fmla="*/ 2117267 w 6631106"/>
              <a:gd name="connsiteY1849" fmla="*/ 3960282 h 5786501"/>
              <a:gd name="connsiteX1850" fmla="*/ 2054949 w 6631106"/>
              <a:gd name="connsiteY1850" fmla="*/ 3996223 h 5786501"/>
              <a:gd name="connsiteX1851" fmla="*/ 2019080 w 6631106"/>
              <a:gd name="connsiteY1851" fmla="*/ 3986581 h 5786501"/>
              <a:gd name="connsiteX1852" fmla="*/ 1985597 w 6631106"/>
              <a:gd name="connsiteY1852" fmla="*/ 3942929 h 5786501"/>
              <a:gd name="connsiteX1853" fmla="*/ 1992781 w 6631106"/>
              <a:gd name="connsiteY1853" fmla="*/ 3888388 h 5786501"/>
              <a:gd name="connsiteX1854" fmla="*/ 2055093 w 6631106"/>
              <a:gd name="connsiteY1854" fmla="*/ 3852447 h 5786501"/>
              <a:gd name="connsiteX1855" fmla="*/ 986194 w 6631106"/>
              <a:gd name="connsiteY1855" fmla="*/ 3845623 h 5786501"/>
              <a:gd name="connsiteX1856" fmla="*/ 974819 w 6631106"/>
              <a:gd name="connsiteY1856" fmla="*/ 3849389 h 5786501"/>
              <a:gd name="connsiteX1857" fmla="*/ 955607 w 6631106"/>
              <a:gd name="connsiteY1857" fmla="*/ 3861165 h 5786501"/>
              <a:gd name="connsiteX1858" fmla="*/ 945779 w 6631106"/>
              <a:gd name="connsiteY1858" fmla="*/ 3872809 h 5786501"/>
              <a:gd name="connsiteX1859" fmla="*/ 947656 w 6631106"/>
              <a:gd name="connsiteY1859" fmla="*/ 3887942 h 5786501"/>
              <a:gd name="connsiteX1860" fmla="*/ 947657 w 6631106"/>
              <a:gd name="connsiteY1860" fmla="*/ 3887944 h 5786501"/>
              <a:gd name="connsiteX1861" fmla="*/ 953647 w 6631106"/>
              <a:gd name="connsiteY1861" fmla="*/ 3899145 h 5786501"/>
              <a:gd name="connsiteX1862" fmla="*/ 970813 w 6631106"/>
              <a:gd name="connsiteY1862" fmla="*/ 3909963 h 5786501"/>
              <a:gd name="connsiteX1863" fmla="*/ 978368 w 6631106"/>
              <a:gd name="connsiteY1863" fmla="*/ 3908392 h 5786501"/>
              <a:gd name="connsiteX1864" fmla="*/ 998197 w 6631106"/>
              <a:gd name="connsiteY1864" fmla="*/ 3901460 h 5786501"/>
              <a:gd name="connsiteX1865" fmla="*/ 1010489 w 6631106"/>
              <a:gd name="connsiteY1865" fmla="*/ 3891098 h 5786501"/>
              <a:gd name="connsiteX1866" fmla="*/ 1010460 w 6631106"/>
              <a:gd name="connsiteY1866" fmla="*/ 3875028 h 5786501"/>
              <a:gd name="connsiteX1867" fmla="*/ 1004428 w 6631106"/>
              <a:gd name="connsiteY1867" fmla="*/ 3859197 h 5786501"/>
              <a:gd name="connsiteX1868" fmla="*/ 992172 w 6631106"/>
              <a:gd name="connsiteY1868" fmla="*/ 3846583 h 5786501"/>
              <a:gd name="connsiteX1869" fmla="*/ 986194 w 6631106"/>
              <a:gd name="connsiteY1869" fmla="*/ 3845623 h 5786501"/>
              <a:gd name="connsiteX1870" fmla="*/ 5463881 w 6631106"/>
              <a:gd name="connsiteY1870" fmla="*/ 3841822 h 5786501"/>
              <a:gd name="connsiteX1871" fmla="*/ 5515327 w 6631106"/>
              <a:gd name="connsiteY1871" fmla="*/ 3855649 h 5786501"/>
              <a:gd name="connsiteX1872" fmla="*/ 5553061 w 6631106"/>
              <a:gd name="connsiteY1872" fmla="*/ 3996475 h 5786501"/>
              <a:gd name="connsiteX1873" fmla="*/ 5463696 w 6631106"/>
              <a:gd name="connsiteY1873" fmla="*/ 4048029 h 5786501"/>
              <a:gd name="connsiteX1874" fmla="*/ 5412243 w 6631106"/>
              <a:gd name="connsiteY1874" fmla="*/ 4034202 h 5786501"/>
              <a:gd name="connsiteX1875" fmla="*/ 5374509 w 6631106"/>
              <a:gd name="connsiteY1875" fmla="*/ 3893376 h 5786501"/>
              <a:gd name="connsiteX1876" fmla="*/ 5463881 w 6631106"/>
              <a:gd name="connsiteY1876" fmla="*/ 3841822 h 5786501"/>
              <a:gd name="connsiteX1877" fmla="*/ 4896392 w 6631106"/>
              <a:gd name="connsiteY1877" fmla="*/ 3818617 h 5786501"/>
              <a:gd name="connsiteX1878" fmla="*/ 4886379 w 6631106"/>
              <a:gd name="connsiteY1878" fmla="*/ 3821459 h 5786501"/>
              <a:gd name="connsiteX1879" fmla="*/ 4862975 w 6631106"/>
              <a:gd name="connsiteY1879" fmla="*/ 3832887 h 5786501"/>
              <a:gd name="connsiteX1880" fmla="*/ 4851702 w 6631106"/>
              <a:gd name="connsiteY1880" fmla="*/ 3844221 h 5786501"/>
              <a:gd name="connsiteX1881" fmla="*/ 4853046 w 6631106"/>
              <a:gd name="connsiteY1881" fmla="*/ 3860147 h 5786501"/>
              <a:gd name="connsiteX1882" fmla="*/ 4862759 w 6631106"/>
              <a:gd name="connsiteY1882" fmla="*/ 3881434 h 5786501"/>
              <a:gd name="connsiteX1883" fmla="*/ 4874086 w 6631106"/>
              <a:gd name="connsiteY1883" fmla="*/ 3892958 h 5786501"/>
              <a:gd name="connsiteX1884" fmla="*/ 4880713 w 6631106"/>
              <a:gd name="connsiteY1884" fmla="*/ 3894145 h 5786501"/>
              <a:gd name="connsiteX1885" fmla="*/ 4890193 w 6631106"/>
              <a:gd name="connsiteY1885" fmla="*/ 3891615 h 5786501"/>
              <a:gd name="connsiteX1886" fmla="*/ 4914242 w 6631106"/>
              <a:gd name="connsiteY1886" fmla="*/ 3880930 h 5786501"/>
              <a:gd name="connsiteX1887" fmla="*/ 4914241 w 6631106"/>
              <a:gd name="connsiteY1887" fmla="*/ 3880929 h 5786501"/>
              <a:gd name="connsiteX1888" fmla="*/ 4926180 w 6631106"/>
              <a:gd name="connsiteY1888" fmla="*/ 3869500 h 5786501"/>
              <a:gd name="connsiteX1889" fmla="*/ 4924669 w 6631106"/>
              <a:gd name="connsiteY1889" fmla="*/ 3853035 h 5786501"/>
              <a:gd name="connsiteX1890" fmla="*/ 4914296 w 6631106"/>
              <a:gd name="connsiteY1890" fmla="*/ 3831185 h 5786501"/>
              <a:gd name="connsiteX1891" fmla="*/ 4902652 w 6631106"/>
              <a:gd name="connsiteY1891" fmla="*/ 3819672 h 5786501"/>
              <a:gd name="connsiteX1892" fmla="*/ 4896392 w 6631106"/>
              <a:gd name="connsiteY1892" fmla="*/ 3818617 h 5786501"/>
              <a:gd name="connsiteX1893" fmla="*/ 4165494 w 6631106"/>
              <a:gd name="connsiteY1893" fmla="*/ 3810246 h 5786501"/>
              <a:gd name="connsiteX1894" fmla="*/ 4156704 w 6631106"/>
              <a:gd name="connsiteY1894" fmla="*/ 3812393 h 5786501"/>
              <a:gd name="connsiteX1895" fmla="*/ 4146631 w 6631106"/>
              <a:gd name="connsiteY1895" fmla="*/ 3817118 h 5786501"/>
              <a:gd name="connsiteX1896" fmla="*/ 4136131 w 6631106"/>
              <a:gd name="connsiteY1896" fmla="*/ 3828091 h 5786501"/>
              <a:gd name="connsiteX1897" fmla="*/ 4137006 w 6631106"/>
              <a:gd name="connsiteY1897" fmla="*/ 3843250 h 5786501"/>
              <a:gd name="connsiteX1898" fmla="*/ 4141389 w 6631106"/>
              <a:gd name="connsiteY1898" fmla="*/ 3852892 h 5786501"/>
              <a:gd name="connsiteX1899" fmla="*/ 4152374 w 6631106"/>
              <a:gd name="connsiteY1899" fmla="*/ 3863542 h 5786501"/>
              <a:gd name="connsiteX1900" fmla="*/ 4159011 w 6631106"/>
              <a:gd name="connsiteY1900" fmla="*/ 3864729 h 5786501"/>
              <a:gd name="connsiteX1901" fmla="*/ 4167639 w 6631106"/>
              <a:gd name="connsiteY1901" fmla="*/ 3862666 h 5786501"/>
              <a:gd name="connsiteX1902" fmla="*/ 4177887 w 6631106"/>
              <a:gd name="connsiteY1902" fmla="*/ 3858001 h 5786501"/>
              <a:gd name="connsiteX1903" fmla="*/ 4188596 w 6631106"/>
              <a:gd name="connsiteY1903" fmla="*/ 3846920 h 5786501"/>
              <a:gd name="connsiteX1904" fmla="*/ 4188596 w 6631106"/>
              <a:gd name="connsiteY1904" fmla="*/ 3846918 h 5786501"/>
              <a:gd name="connsiteX1905" fmla="*/ 4187596 w 6631106"/>
              <a:gd name="connsiteY1905" fmla="*/ 3831532 h 5786501"/>
              <a:gd name="connsiteX1906" fmla="*/ 4183020 w 6631106"/>
              <a:gd name="connsiteY1906" fmla="*/ 3821854 h 5786501"/>
              <a:gd name="connsiteX1907" fmla="*/ 4171934 w 6631106"/>
              <a:gd name="connsiteY1907" fmla="*/ 3811361 h 5786501"/>
              <a:gd name="connsiteX1908" fmla="*/ 4165494 w 6631106"/>
              <a:gd name="connsiteY1908" fmla="*/ 3810246 h 5786501"/>
              <a:gd name="connsiteX1909" fmla="*/ 3436336 w 6631106"/>
              <a:gd name="connsiteY1909" fmla="*/ 3798028 h 5786501"/>
              <a:gd name="connsiteX1910" fmla="*/ 3429356 w 6631106"/>
              <a:gd name="connsiteY1910" fmla="*/ 3799515 h 5786501"/>
              <a:gd name="connsiteX1911" fmla="*/ 3428719 w 6631106"/>
              <a:gd name="connsiteY1911" fmla="*/ 3799814 h 5786501"/>
              <a:gd name="connsiteX1912" fmla="*/ 3418851 w 6631106"/>
              <a:gd name="connsiteY1912" fmla="*/ 3825394 h 5786501"/>
              <a:gd name="connsiteX1913" fmla="*/ 3419461 w 6631106"/>
              <a:gd name="connsiteY1913" fmla="*/ 3826725 h 5786501"/>
              <a:gd name="connsiteX1914" fmla="*/ 3430273 w 6631106"/>
              <a:gd name="connsiteY1914" fmla="*/ 3836763 h 5786501"/>
              <a:gd name="connsiteX1915" fmla="*/ 3436808 w 6631106"/>
              <a:gd name="connsiteY1915" fmla="*/ 3837914 h 5786501"/>
              <a:gd name="connsiteX1916" fmla="*/ 3445006 w 6631106"/>
              <a:gd name="connsiteY1916" fmla="*/ 3836067 h 5786501"/>
              <a:gd name="connsiteX1917" fmla="*/ 3455642 w 6631106"/>
              <a:gd name="connsiteY1917" fmla="*/ 3825011 h 5786501"/>
              <a:gd name="connsiteX1918" fmla="*/ 3455643 w 6631106"/>
              <a:gd name="connsiteY1918" fmla="*/ 3825008 h 5786501"/>
              <a:gd name="connsiteX1919" fmla="*/ 3455517 w 6631106"/>
              <a:gd name="connsiteY1919" fmla="*/ 3809982 h 5786501"/>
              <a:gd name="connsiteX1920" fmla="*/ 3444297 w 6631106"/>
              <a:gd name="connsiteY1920" fmla="*/ 3799466 h 5786501"/>
              <a:gd name="connsiteX1921" fmla="*/ 3436336 w 6631106"/>
              <a:gd name="connsiteY1921" fmla="*/ 3798028 h 5786501"/>
              <a:gd name="connsiteX1922" fmla="*/ 2710139 w 6631106"/>
              <a:gd name="connsiteY1922" fmla="*/ 3782281 h 5786501"/>
              <a:gd name="connsiteX1923" fmla="*/ 2702584 w 6631106"/>
              <a:gd name="connsiteY1923" fmla="*/ 3783898 h 5786501"/>
              <a:gd name="connsiteX1924" fmla="*/ 2699377 w 6631106"/>
              <a:gd name="connsiteY1924" fmla="*/ 3785278 h 5786501"/>
              <a:gd name="connsiteX1925" fmla="*/ 2689045 w 6631106"/>
              <a:gd name="connsiteY1925" fmla="*/ 3795759 h 5786501"/>
              <a:gd name="connsiteX1926" fmla="*/ 2689274 w 6631106"/>
              <a:gd name="connsiteY1926" fmla="*/ 3810473 h 5786501"/>
              <a:gd name="connsiteX1927" fmla="*/ 2700433 w 6631106"/>
              <a:gd name="connsiteY1927" fmla="*/ 3821061 h 5786501"/>
              <a:gd name="connsiteX1928" fmla="*/ 2707436 w 6631106"/>
              <a:gd name="connsiteY1928" fmla="*/ 3822298 h 5786501"/>
              <a:gd name="connsiteX1929" fmla="*/ 2715609 w 6631106"/>
              <a:gd name="connsiteY1929" fmla="*/ 3820391 h 5786501"/>
              <a:gd name="connsiteX1930" fmla="*/ 2718870 w 6631106"/>
              <a:gd name="connsiteY1930" fmla="*/ 3818772 h 5786501"/>
              <a:gd name="connsiteX1931" fmla="*/ 2727906 w 6631106"/>
              <a:gd name="connsiteY1931" fmla="*/ 3793732 h 5786501"/>
              <a:gd name="connsiteX1932" fmla="*/ 2727906 w 6631106"/>
              <a:gd name="connsiteY1932" fmla="*/ 3793733 h 5786501"/>
              <a:gd name="connsiteX1933" fmla="*/ 2710139 w 6631106"/>
              <a:gd name="connsiteY1933" fmla="*/ 3782281 h 5786501"/>
              <a:gd name="connsiteX1934" fmla="*/ 1839610 w 6631106"/>
              <a:gd name="connsiteY1934" fmla="*/ 3778633 h 5786501"/>
              <a:gd name="connsiteX1935" fmla="*/ 1873171 w 6631106"/>
              <a:gd name="connsiteY1935" fmla="*/ 3787664 h 5786501"/>
              <a:gd name="connsiteX1936" fmla="*/ 1897789 w 6631106"/>
              <a:gd name="connsiteY1936" fmla="*/ 3879525 h 5786501"/>
              <a:gd name="connsiteX1937" fmla="*/ 1897789 w 6631106"/>
              <a:gd name="connsiteY1937" fmla="*/ 3879523 h 5786501"/>
              <a:gd name="connsiteX1938" fmla="*/ 1839484 w 6631106"/>
              <a:gd name="connsiteY1938" fmla="*/ 3913163 h 5786501"/>
              <a:gd name="connsiteX1939" fmla="*/ 1805911 w 6631106"/>
              <a:gd name="connsiteY1939" fmla="*/ 3904143 h 5786501"/>
              <a:gd name="connsiteX1940" fmla="*/ 1781310 w 6631106"/>
              <a:gd name="connsiteY1940" fmla="*/ 3812283 h 5786501"/>
              <a:gd name="connsiteX1941" fmla="*/ 1839610 w 6631106"/>
              <a:gd name="connsiteY1941" fmla="*/ 3778633 h 5786501"/>
              <a:gd name="connsiteX1942" fmla="*/ 762128 w 6631106"/>
              <a:gd name="connsiteY1942" fmla="*/ 3777879 h 5786501"/>
              <a:gd name="connsiteX1943" fmla="*/ 752179 w 6631106"/>
              <a:gd name="connsiteY1943" fmla="*/ 3780685 h 5786501"/>
              <a:gd name="connsiteX1944" fmla="*/ 740308 w 6631106"/>
              <a:gd name="connsiteY1944" fmla="*/ 3787137 h 5786501"/>
              <a:gd name="connsiteX1945" fmla="*/ 730378 w 6631106"/>
              <a:gd name="connsiteY1945" fmla="*/ 3798554 h 5786501"/>
              <a:gd name="connsiteX1946" fmla="*/ 731913 w 6631106"/>
              <a:gd name="connsiteY1946" fmla="*/ 3813605 h 5786501"/>
              <a:gd name="connsiteX1947" fmla="*/ 731916 w 6631106"/>
              <a:gd name="connsiteY1947" fmla="*/ 3813603 h 5786501"/>
              <a:gd name="connsiteX1948" fmla="*/ 735165 w 6631106"/>
              <a:gd name="connsiteY1948" fmla="*/ 3819768 h 5786501"/>
              <a:gd name="connsiteX1949" fmla="*/ 752235 w 6631106"/>
              <a:gd name="connsiteY1949" fmla="*/ 3830369 h 5786501"/>
              <a:gd name="connsiteX1950" fmla="*/ 760054 w 6631106"/>
              <a:gd name="connsiteY1950" fmla="*/ 3828678 h 5786501"/>
              <a:gd name="connsiteX1951" fmla="*/ 771968 w 6631106"/>
              <a:gd name="connsiteY1951" fmla="*/ 3823930 h 5786501"/>
              <a:gd name="connsiteX1952" fmla="*/ 783146 w 6631106"/>
              <a:gd name="connsiteY1952" fmla="*/ 3813605 h 5786501"/>
              <a:gd name="connsiteX1953" fmla="*/ 783181 w 6631106"/>
              <a:gd name="connsiteY1953" fmla="*/ 3798385 h 5786501"/>
              <a:gd name="connsiteX1954" fmla="*/ 780039 w 6631106"/>
              <a:gd name="connsiteY1954" fmla="*/ 3790458 h 5786501"/>
              <a:gd name="connsiteX1955" fmla="*/ 768437 w 6631106"/>
              <a:gd name="connsiteY1955" fmla="*/ 3778947 h 5786501"/>
              <a:gd name="connsiteX1956" fmla="*/ 762128 w 6631106"/>
              <a:gd name="connsiteY1956" fmla="*/ 3777879 h 5786501"/>
              <a:gd name="connsiteX1957" fmla="*/ 5757729 w 6631106"/>
              <a:gd name="connsiteY1957" fmla="*/ 3774149 h 5786501"/>
              <a:gd name="connsiteX1958" fmla="*/ 5774554 w 6631106"/>
              <a:gd name="connsiteY1958" fmla="*/ 3778670 h 5786501"/>
              <a:gd name="connsiteX1959" fmla="*/ 5790258 w 6631106"/>
              <a:gd name="connsiteY1959" fmla="*/ 3799152 h 5786501"/>
              <a:gd name="connsiteX1960" fmla="*/ 5786888 w 6631106"/>
              <a:gd name="connsiteY1960" fmla="*/ 3824733 h 5786501"/>
              <a:gd name="connsiteX1961" fmla="*/ 5786889 w 6631106"/>
              <a:gd name="connsiteY1961" fmla="*/ 3824733 h 5786501"/>
              <a:gd name="connsiteX1962" fmla="*/ 5757651 w 6631106"/>
              <a:gd name="connsiteY1962" fmla="*/ 3841606 h 5786501"/>
              <a:gd name="connsiteX1963" fmla="*/ 5740820 w 6631106"/>
              <a:gd name="connsiteY1963" fmla="*/ 3837083 h 5786501"/>
              <a:gd name="connsiteX1964" fmla="*/ 5728486 w 6631106"/>
              <a:gd name="connsiteY1964" fmla="*/ 3791008 h 5786501"/>
              <a:gd name="connsiteX1965" fmla="*/ 5757729 w 6631106"/>
              <a:gd name="connsiteY1965" fmla="*/ 3774149 h 5786501"/>
              <a:gd name="connsiteX1966" fmla="*/ 4677173 w 6631106"/>
              <a:gd name="connsiteY1966" fmla="*/ 3744961 h 5786501"/>
              <a:gd name="connsiteX1967" fmla="*/ 4667777 w 6631106"/>
              <a:gd name="connsiteY1967" fmla="*/ 3747442 h 5786501"/>
              <a:gd name="connsiteX1968" fmla="*/ 4650455 w 6631106"/>
              <a:gd name="connsiteY1968" fmla="*/ 3755682 h 5786501"/>
              <a:gd name="connsiteX1969" fmla="*/ 4639488 w 6631106"/>
              <a:gd name="connsiteY1969" fmla="*/ 3766918 h 5786501"/>
              <a:gd name="connsiteX1970" fmla="*/ 4640699 w 6631106"/>
              <a:gd name="connsiteY1970" fmla="*/ 3782568 h 5786501"/>
              <a:gd name="connsiteX1971" fmla="*/ 4648721 w 6631106"/>
              <a:gd name="connsiteY1971" fmla="*/ 3800051 h 5786501"/>
              <a:gd name="connsiteX1972" fmla="*/ 4659952 w 6631106"/>
              <a:gd name="connsiteY1972" fmla="*/ 3811218 h 5786501"/>
              <a:gd name="connsiteX1973" fmla="*/ 4666542 w 6631106"/>
              <a:gd name="connsiteY1973" fmla="*/ 3812393 h 5786501"/>
              <a:gd name="connsiteX1974" fmla="*/ 4675734 w 6631106"/>
              <a:gd name="connsiteY1974" fmla="*/ 3810030 h 5786501"/>
              <a:gd name="connsiteX1975" fmla="*/ 4693392 w 6631106"/>
              <a:gd name="connsiteY1975" fmla="*/ 3801922 h 5786501"/>
              <a:gd name="connsiteX1976" fmla="*/ 4693392 w 6631106"/>
              <a:gd name="connsiteY1976" fmla="*/ 3801924 h 5786501"/>
              <a:gd name="connsiteX1977" fmla="*/ 4704635 w 6631106"/>
              <a:gd name="connsiteY1977" fmla="*/ 3790580 h 5786501"/>
              <a:gd name="connsiteX1978" fmla="*/ 4703274 w 6631106"/>
              <a:gd name="connsiteY1978" fmla="*/ 3774654 h 5786501"/>
              <a:gd name="connsiteX1979" fmla="*/ 4694909 w 6631106"/>
              <a:gd name="connsiteY1979" fmla="*/ 3757097 h 5786501"/>
              <a:gd name="connsiteX1980" fmla="*/ 4683552 w 6631106"/>
              <a:gd name="connsiteY1980" fmla="*/ 3746064 h 5786501"/>
              <a:gd name="connsiteX1981" fmla="*/ 4677173 w 6631106"/>
              <a:gd name="connsiteY1981" fmla="*/ 3744961 h 5786501"/>
              <a:gd name="connsiteX1982" fmla="*/ 3948596 w 6631106"/>
              <a:gd name="connsiteY1982" fmla="*/ 3734443 h 5786501"/>
              <a:gd name="connsiteX1983" fmla="*/ 3939956 w 6631106"/>
              <a:gd name="connsiteY1983" fmla="*/ 3736518 h 5786501"/>
              <a:gd name="connsiteX1984" fmla="*/ 3933180 w 6631106"/>
              <a:gd name="connsiteY1984" fmla="*/ 3739719 h 5786501"/>
              <a:gd name="connsiteX1985" fmla="*/ 3922973 w 6631106"/>
              <a:gd name="connsiteY1985" fmla="*/ 3750632 h 5786501"/>
              <a:gd name="connsiteX1986" fmla="*/ 3923795 w 6631106"/>
              <a:gd name="connsiteY1986" fmla="*/ 3765549 h 5786501"/>
              <a:gd name="connsiteX1987" fmla="*/ 3926938 w 6631106"/>
              <a:gd name="connsiteY1987" fmla="*/ 3772397 h 5786501"/>
              <a:gd name="connsiteX1988" fmla="*/ 3937851 w 6631106"/>
              <a:gd name="connsiteY1988" fmla="*/ 3782783 h 5786501"/>
              <a:gd name="connsiteX1989" fmla="*/ 3944440 w 6631106"/>
              <a:gd name="connsiteY1989" fmla="*/ 3783958 h 5786501"/>
              <a:gd name="connsiteX1990" fmla="*/ 3952889 w 6631106"/>
              <a:gd name="connsiteY1990" fmla="*/ 3781980 h 5786501"/>
              <a:gd name="connsiteX1991" fmla="*/ 3959809 w 6631106"/>
              <a:gd name="connsiteY1991" fmla="*/ 3778789 h 5786501"/>
              <a:gd name="connsiteX1992" fmla="*/ 3970212 w 6631106"/>
              <a:gd name="connsiteY1992" fmla="*/ 3767779 h 5786501"/>
              <a:gd name="connsiteX1993" fmla="*/ 3969283 w 6631106"/>
              <a:gd name="connsiteY1993" fmla="*/ 3752658 h 5786501"/>
              <a:gd name="connsiteX1994" fmla="*/ 3969283 w 6631106"/>
              <a:gd name="connsiteY1994" fmla="*/ 3752660 h 5786501"/>
              <a:gd name="connsiteX1995" fmla="*/ 3965997 w 6631106"/>
              <a:gd name="connsiteY1995" fmla="*/ 3745765 h 5786501"/>
              <a:gd name="connsiteX1996" fmla="*/ 3954964 w 6631106"/>
              <a:gd name="connsiteY1996" fmla="*/ 3735535 h 5786501"/>
              <a:gd name="connsiteX1997" fmla="*/ 3948596 w 6631106"/>
              <a:gd name="connsiteY1997" fmla="*/ 3734443 h 5786501"/>
              <a:gd name="connsiteX1998" fmla="*/ 2494616 w 6631106"/>
              <a:gd name="connsiteY1998" fmla="*/ 3704534 h 5786501"/>
              <a:gd name="connsiteX1999" fmla="*/ 2487008 w 6631106"/>
              <a:gd name="connsiteY1999" fmla="*/ 3706142 h 5786501"/>
              <a:gd name="connsiteX2000" fmla="*/ 2480310 w 6631106"/>
              <a:gd name="connsiteY2000" fmla="*/ 3708876 h 5786501"/>
              <a:gd name="connsiteX2001" fmla="*/ 2469553 w 6631106"/>
              <a:gd name="connsiteY2001" fmla="*/ 3719310 h 5786501"/>
              <a:gd name="connsiteX2002" fmla="*/ 2469690 w 6631106"/>
              <a:gd name="connsiteY2002" fmla="*/ 3734299 h 5786501"/>
              <a:gd name="connsiteX2003" fmla="*/ 2470884 w 6631106"/>
              <a:gd name="connsiteY2003" fmla="*/ 3737130 h 5786501"/>
              <a:gd name="connsiteX2004" fmla="*/ 2482222 w 6631106"/>
              <a:gd name="connsiteY2004" fmla="*/ 3747911 h 5786501"/>
              <a:gd name="connsiteX2005" fmla="*/ 2488511 w 6631106"/>
              <a:gd name="connsiteY2005" fmla="*/ 3748978 h 5786501"/>
              <a:gd name="connsiteX2006" fmla="*/ 2497805 w 6631106"/>
              <a:gd name="connsiteY2006" fmla="*/ 3746555 h 5786501"/>
              <a:gd name="connsiteX2007" fmla="*/ 2504276 w 6631106"/>
              <a:gd name="connsiteY2007" fmla="*/ 3743173 h 5786501"/>
              <a:gd name="connsiteX2008" fmla="*/ 2513966 w 6631106"/>
              <a:gd name="connsiteY2008" fmla="*/ 3732069 h 5786501"/>
              <a:gd name="connsiteX2009" fmla="*/ 2512820 w 6631106"/>
              <a:gd name="connsiteY2009" fmla="*/ 3717378 h 5786501"/>
              <a:gd name="connsiteX2010" fmla="*/ 2512819 w 6631106"/>
              <a:gd name="connsiteY2010" fmla="*/ 3717378 h 5786501"/>
              <a:gd name="connsiteX2011" fmla="*/ 2511704 w 6631106"/>
              <a:gd name="connsiteY2011" fmla="*/ 3715170 h 5786501"/>
              <a:gd name="connsiteX2012" fmla="*/ 2494616 w 6631106"/>
              <a:gd name="connsiteY2012" fmla="*/ 3704534 h 5786501"/>
              <a:gd name="connsiteX2013" fmla="*/ 1624141 w 6631106"/>
              <a:gd name="connsiteY2013" fmla="*/ 3703107 h 5786501"/>
              <a:gd name="connsiteX2014" fmla="*/ 1656255 w 6631106"/>
              <a:gd name="connsiteY2014" fmla="*/ 3711741 h 5786501"/>
              <a:gd name="connsiteX2015" fmla="*/ 1686242 w 6631106"/>
              <a:gd name="connsiteY2015" fmla="*/ 3750824 h 5786501"/>
              <a:gd name="connsiteX2016" fmla="*/ 1686243 w 6631106"/>
              <a:gd name="connsiteY2016" fmla="*/ 3750823 h 5786501"/>
              <a:gd name="connsiteX2017" fmla="*/ 1679816 w 6631106"/>
              <a:gd name="connsiteY2017" fmla="*/ 3799656 h 5786501"/>
              <a:gd name="connsiteX2018" fmla="*/ 1624021 w 6631106"/>
              <a:gd name="connsiteY2018" fmla="*/ 3831842 h 5786501"/>
              <a:gd name="connsiteX2019" fmla="*/ 1591900 w 6631106"/>
              <a:gd name="connsiteY2019" fmla="*/ 3823209 h 5786501"/>
              <a:gd name="connsiteX2020" fmla="*/ 1561914 w 6631106"/>
              <a:gd name="connsiteY2020" fmla="*/ 3784139 h 5786501"/>
              <a:gd name="connsiteX2021" fmla="*/ 1568341 w 6631106"/>
              <a:gd name="connsiteY2021" fmla="*/ 3735295 h 5786501"/>
              <a:gd name="connsiteX2022" fmla="*/ 1624141 w 6631106"/>
              <a:gd name="connsiteY2022" fmla="*/ 3703107 h 5786501"/>
              <a:gd name="connsiteX2023" fmla="*/ 537900 w 6631106"/>
              <a:gd name="connsiteY2023" fmla="*/ 3684554 h 5786501"/>
              <a:gd name="connsiteX2024" fmla="*/ 527923 w 6631106"/>
              <a:gd name="connsiteY2024" fmla="*/ 3687373 h 5786501"/>
              <a:gd name="connsiteX2025" fmla="*/ 491407 w 6631106"/>
              <a:gd name="connsiteY2025" fmla="*/ 3701860 h 5786501"/>
              <a:gd name="connsiteX2026" fmla="*/ 477334 w 6631106"/>
              <a:gd name="connsiteY2026" fmla="*/ 3714092 h 5786501"/>
              <a:gd name="connsiteX2027" fmla="*/ 480470 w 6631106"/>
              <a:gd name="connsiteY2027" fmla="*/ 3732476 h 5786501"/>
              <a:gd name="connsiteX2028" fmla="*/ 480469 w 6631106"/>
              <a:gd name="connsiteY2028" fmla="*/ 3732476 h 5786501"/>
              <a:gd name="connsiteX2029" fmla="*/ 495759 w 6631106"/>
              <a:gd name="connsiteY2029" fmla="*/ 3756953 h 5786501"/>
              <a:gd name="connsiteX2030" fmla="*/ 507949 w 6631106"/>
              <a:gd name="connsiteY2030" fmla="*/ 3767266 h 5786501"/>
              <a:gd name="connsiteX2031" fmla="*/ 513010 w 6631106"/>
              <a:gd name="connsiteY2031" fmla="*/ 3767950 h 5786501"/>
              <a:gd name="connsiteX2032" fmla="*/ 523701 w 6631106"/>
              <a:gd name="connsiteY2032" fmla="*/ 3764664 h 5786501"/>
              <a:gd name="connsiteX2033" fmla="*/ 554066 w 6631106"/>
              <a:gd name="connsiteY2033" fmla="*/ 3748931 h 5786501"/>
              <a:gd name="connsiteX2034" fmla="*/ 564955 w 6631106"/>
              <a:gd name="connsiteY2034" fmla="*/ 3738377 h 5786501"/>
              <a:gd name="connsiteX2035" fmla="*/ 564667 w 6631106"/>
              <a:gd name="connsiteY2035" fmla="*/ 3723206 h 5786501"/>
              <a:gd name="connsiteX2036" fmla="*/ 556421 w 6631106"/>
              <a:gd name="connsiteY2036" fmla="*/ 3699197 h 5786501"/>
              <a:gd name="connsiteX2037" fmla="*/ 545197 w 6631106"/>
              <a:gd name="connsiteY2037" fmla="*/ 3686006 h 5786501"/>
              <a:gd name="connsiteX2038" fmla="*/ 537900 w 6631106"/>
              <a:gd name="connsiteY2038" fmla="*/ 3684554 h 5786501"/>
              <a:gd name="connsiteX2039" fmla="*/ 5542258 w 6631106"/>
              <a:gd name="connsiteY2039" fmla="*/ 3682996 h 5786501"/>
              <a:gd name="connsiteX2040" fmla="*/ 5565445 w 6631106"/>
              <a:gd name="connsiteY2040" fmla="*/ 3689232 h 5786501"/>
              <a:gd name="connsiteX2041" fmla="*/ 5582426 w 6631106"/>
              <a:gd name="connsiteY2041" fmla="*/ 3752671 h 5786501"/>
              <a:gd name="connsiteX2042" fmla="*/ 5582425 w 6631106"/>
              <a:gd name="connsiteY2042" fmla="*/ 3752671 h 5786501"/>
              <a:gd name="connsiteX2043" fmla="*/ 5542173 w 6631106"/>
              <a:gd name="connsiteY2043" fmla="*/ 3775900 h 5786501"/>
              <a:gd name="connsiteX2044" fmla="*/ 5519004 w 6631106"/>
              <a:gd name="connsiteY2044" fmla="*/ 3769664 h 5786501"/>
              <a:gd name="connsiteX2045" fmla="*/ 5497364 w 6631106"/>
              <a:gd name="connsiteY2045" fmla="*/ 3741483 h 5786501"/>
              <a:gd name="connsiteX2046" fmla="*/ 5501994 w 6631106"/>
              <a:gd name="connsiteY2046" fmla="*/ 3706249 h 5786501"/>
              <a:gd name="connsiteX2047" fmla="*/ 5542258 w 6631106"/>
              <a:gd name="connsiteY2047" fmla="*/ 3682996 h 5786501"/>
              <a:gd name="connsiteX2048" fmla="*/ 174427 w 6631106"/>
              <a:gd name="connsiteY2048" fmla="*/ 3675633 h 5786501"/>
              <a:gd name="connsiteX2049" fmla="*/ 200487 w 6631106"/>
              <a:gd name="connsiteY2049" fmla="*/ 3682649 h 5786501"/>
              <a:gd name="connsiteX2050" fmla="*/ 224825 w 6631106"/>
              <a:gd name="connsiteY2050" fmla="*/ 3714356 h 5786501"/>
              <a:gd name="connsiteX2051" fmla="*/ 219602 w 6631106"/>
              <a:gd name="connsiteY2051" fmla="*/ 3753990 h 5786501"/>
              <a:gd name="connsiteX2052" fmla="*/ 174338 w 6631106"/>
              <a:gd name="connsiteY2052" fmla="*/ 3780097 h 5786501"/>
              <a:gd name="connsiteX2053" fmla="*/ 148272 w 6631106"/>
              <a:gd name="connsiteY2053" fmla="*/ 3773094 h 5786501"/>
              <a:gd name="connsiteX2054" fmla="*/ 129157 w 6631106"/>
              <a:gd name="connsiteY2054" fmla="*/ 3701764 h 5786501"/>
              <a:gd name="connsiteX2055" fmla="*/ 174427 w 6631106"/>
              <a:gd name="connsiteY2055" fmla="*/ 3675633 h 5786501"/>
              <a:gd name="connsiteX2056" fmla="*/ 4460580 w 6631106"/>
              <a:gd name="connsiteY2056" fmla="*/ 3669794 h 5786501"/>
              <a:gd name="connsiteX2057" fmla="*/ 4451501 w 6631106"/>
              <a:gd name="connsiteY2057" fmla="*/ 3672096 h 5786501"/>
              <a:gd name="connsiteX2058" fmla="*/ 4437985 w 6631106"/>
              <a:gd name="connsiteY2058" fmla="*/ 3678501 h 5786501"/>
              <a:gd name="connsiteX2059" fmla="*/ 4427307 w 6631106"/>
              <a:gd name="connsiteY2059" fmla="*/ 3689581 h 5786501"/>
              <a:gd name="connsiteX2060" fmla="*/ 4428296 w 6631106"/>
              <a:gd name="connsiteY2060" fmla="*/ 3704931 h 5786501"/>
              <a:gd name="connsiteX2061" fmla="*/ 4434503 w 6631106"/>
              <a:gd name="connsiteY2061" fmla="*/ 3718590 h 5786501"/>
              <a:gd name="connsiteX2062" fmla="*/ 4445572 w 6631106"/>
              <a:gd name="connsiteY2062" fmla="*/ 3729503 h 5786501"/>
              <a:gd name="connsiteX2063" fmla="*/ 4452234 w 6631106"/>
              <a:gd name="connsiteY2063" fmla="*/ 3730703 h 5786501"/>
              <a:gd name="connsiteX2064" fmla="*/ 4461084 w 6631106"/>
              <a:gd name="connsiteY2064" fmla="*/ 3728521 h 5786501"/>
              <a:gd name="connsiteX2065" fmla="*/ 4474918 w 6631106"/>
              <a:gd name="connsiteY2065" fmla="*/ 3722225 h 5786501"/>
              <a:gd name="connsiteX2066" fmla="*/ 4485891 w 6631106"/>
              <a:gd name="connsiteY2066" fmla="*/ 3711024 h 5786501"/>
              <a:gd name="connsiteX2067" fmla="*/ 4485890 w 6631106"/>
              <a:gd name="connsiteY2067" fmla="*/ 3711022 h 5786501"/>
              <a:gd name="connsiteX2068" fmla="*/ 4484721 w 6631106"/>
              <a:gd name="connsiteY2068" fmla="*/ 3695384 h 5786501"/>
              <a:gd name="connsiteX2069" fmla="*/ 4478209 w 6631106"/>
              <a:gd name="connsiteY2069" fmla="*/ 3681642 h 5786501"/>
              <a:gd name="connsiteX2070" fmla="*/ 4466990 w 6631106"/>
              <a:gd name="connsiteY2070" fmla="*/ 3670896 h 5786501"/>
              <a:gd name="connsiteX2071" fmla="*/ 4460580 w 6631106"/>
              <a:gd name="connsiteY2071" fmla="*/ 3669794 h 5786501"/>
              <a:gd name="connsiteX2072" fmla="*/ 3732316 w 6631106"/>
              <a:gd name="connsiteY2072" fmla="*/ 3658292 h 5786501"/>
              <a:gd name="connsiteX2073" fmla="*/ 3723927 w 6631106"/>
              <a:gd name="connsiteY2073" fmla="*/ 3660235 h 5786501"/>
              <a:gd name="connsiteX2074" fmla="*/ 3720324 w 6631106"/>
              <a:gd name="connsiteY2074" fmla="*/ 3661949 h 5786501"/>
              <a:gd name="connsiteX2075" fmla="*/ 3710345 w 6631106"/>
              <a:gd name="connsiteY2075" fmla="*/ 3672815 h 5786501"/>
              <a:gd name="connsiteX2076" fmla="*/ 3711125 w 6631106"/>
              <a:gd name="connsiteY2076" fmla="*/ 3687553 h 5786501"/>
              <a:gd name="connsiteX2077" fmla="*/ 3712979 w 6631106"/>
              <a:gd name="connsiteY2077" fmla="*/ 3691547 h 5786501"/>
              <a:gd name="connsiteX2078" fmla="*/ 3723820 w 6631106"/>
              <a:gd name="connsiteY2078" fmla="*/ 3701728 h 5786501"/>
              <a:gd name="connsiteX2079" fmla="*/ 3730391 w 6631106"/>
              <a:gd name="connsiteY2079" fmla="*/ 3702891 h 5786501"/>
              <a:gd name="connsiteX2080" fmla="*/ 3738666 w 6631106"/>
              <a:gd name="connsiteY2080" fmla="*/ 3701009 h 5786501"/>
              <a:gd name="connsiteX2081" fmla="*/ 3742228 w 6631106"/>
              <a:gd name="connsiteY2081" fmla="*/ 3699353 h 5786501"/>
              <a:gd name="connsiteX2082" fmla="*/ 3752408 w 6631106"/>
              <a:gd name="connsiteY2082" fmla="*/ 3688440 h 5786501"/>
              <a:gd name="connsiteX2083" fmla="*/ 3751594 w 6631106"/>
              <a:gd name="connsiteY2083" fmla="*/ 3673546 h 5786501"/>
              <a:gd name="connsiteX2084" fmla="*/ 3751594 w 6631106"/>
              <a:gd name="connsiteY2084" fmla="*/ 3673546 h 5786501"/>
              <a:gd name="connsiteX2085" fmla="*/ 3749650 w 6631106"/>
              <a:gd name="connsiteY2085" fmla="*/ 3669456 h 5786501"/>
              <a:gd name="connsiteX2086" fmla="*/ 3738738 w 6631106"/>
              <a:gd name="connsiteY2086" fmla="*/ 3659408 h 5786501"/>
              <a:gd name="connsiteX2087" fmla="*/ 3732316 w 6631106"/>
              <a:gd name="connsiteY2087" fmla="*/ 3658292 h 5786501"/>
              <a:gd name="connsiteX2088" fmla="*/ 1408657 w 6631106"/>
              <a:gd name="connsiteY2088" fmla="*/ 3626417 h 5786501"/>
              <a:gd name="connsiteX2089" fmla="*/ 1439915 w 6631106"/>
              <a:gd name="connsiteY2089" fmla="*/ 3634824 h 5786501"/>
              <a:gd name="connsiteX2090" fmla="*/ 1462838 w 6631106"/>
              <a:gd name="connsiteY2090" fmla="*/ 3720376 h 5786501"/>
              <a:gd name="connsiteX2091" fmla="*/ 1408554 w 6631106"/>
              <a:gd name="connsiteY2091" fmla="*/ 3751688 h 5786501"/>
              <a:gd name="connsiteX2092" fmla="*/ 1377298 w 6631106"/>
              <a:gd name="connsiteY2092" fmla="*/ 3743281 h 5786501"/>
              <a:gd name="connsiteX2093" fmla="*/ 1348108 w 6631106"/>
              <a:gd name="connsiteY2093" fmla="*/ 3705254 h 5786501"/>
              <a:gd name="connsiteX2094" fmla="*/ 1354368 w 6631106"/>
              <a:gd name="connsiteY2094" fmla="*/ 3657729 h 5786501"/>
              <a:gd name="connsiteX2095" fmla="*/ 1408657 w 6631106"/>
              <a:gd name="connsiteY2095" fmla="*/ 3626417 h 5786501"/>
              <a:gd name="connsiteX2096" fmla="*/ 2278336 w 6631106"/>
              <a:gd name="connsiteY2096" fmla="*/ 3625854 h 5786501"/>
              <a:gd name="connsiteX2097" fmla="*/ 2270738 w 6631106"/>
              <a:gd name="connsiteY2097" fmla="*/ 3627449 h 5786501"/>
              <a:gd name="connsiteX2098" fmla="*/ 2260222 w 6631106"/>
              <a:gd name="connsiteY2098" fmla="*/ 3631574 h 5786501"/>
              <a:gd name="connsiteX2099" fmla="*/ 2249027 w 6631106"/>
              <a:gd name="connsiteY2099" fmla="*/ 3642007 h 5786501"/>
              <a:gd name="connsiteX2100" fmla="*/ 2249129 w 6631106"/>
              <a:gd name="connsiteY2100" fmla="*/ 3657309 h 5786501"/>
              <a:gd name="connsiteX2101" fmla="*/ 2252301 w 6631106"/>
              <a:gd name="connsiteY2101" fmla="*/ 3665092 h 5786501"/>
              <a:gd name="connsiteX2102" fmla="*/ 2263886 w 6631106"/>
              <a:gd name="connsiteY2102" fmla="*/ 3676483 h 5786501"/>
              <a:gd name="connsiteX2103" fmla="*/ 2270157 w 6631106"/>
              <a:gd name="connsiteY2103" fmla="*/ 3677538 h 5786501"/>
              <a:gd name="connsiteX2104" fmla="*/ 2280039 w 6631106"/>
              <a:gd name="connsiteY2104" fmla="*/ 3674781 h 5786501"/>
              <a:gd name="connsiteX2105" fmla="*/ 2290406 w 6631106"/>
              <a:gd name="connsiteY2105" fmla="*/ 3669097 h 5786501"/>
              <a:gd name="connsiteX2106" fmla="*/ 2300161 w 6631106"/>
              <a:gd name="connsiteY2106" fmla="*/ 3657763 h 5786501"/>
              <a:gd name="connsiteX2107" fmla="*/ 2298722 w 6631106"/>
              <a:gd name="connsiteY2107" fmla="*/ 3642881 h 5786501"/>
              <a:gd name="connsiteX2108" fmla="*/ 2298722 w 6631106"/>
              <a:gd name="connsiteY2108" fmla="*/ 3642881 h 5786501"/>
              <a:gd name="connsiteX2109" fmla="*/ 2295473 w 6631106"/>
              <a:gd name="connsiteY2109" fmla="*/ 3636586 h 5786501"/>
              <a:gd name="connsiteX2110" fmla="*/ 2278336 w 6631106"/>
              <a:gd name="connsiteY2110" fmla="*/ 3625854 h 5786501"/>
              <a:gd name="connsiteX2111" fmla="*/ 4243919 w 6631106"/>
              <a:gd name="connsiteY2111" fmla="*/ 3594783 h 5786501"/>
              <a:gd name="connsiteX2112" fmla="*/ 4235147 w 6631106"/>
              <a:gd name="connsiteY2112" fmla="*/ 3596918 h 5786501"/>
              <a:gd name="connsiteX2113" fmla="*/ 4225517 w 6631106"/>
              <a:gd name="connsiteY2113" fmla="*/ 3601463 h 5786501"/>
              <a:gd name="connsiteX2114" fmla="*/ 4225515 w 6631106"/>
              <a:gd name="connsiteY2114" fmla="*/ 3601461 h 5786501"/>
              <a:gd name="connsiteX2115" fmla="*/ 4215082 w 6631106"/>
              <a:gd name="connsiteY2115" fmla="*/ 3612423 h 5786501"/>
              <a:gd name="connsiteX2116" fmla="*/ 4215952 w 6631106"/>
              <a:gd name="connsiteY2116" fmla="*/ 3627545 h 5786501"/>
              <a:gd name="connsiteX2117" fmla="*/ 4220347 w 6631106"/>
              <a:gd name="connsiteY2117" fmla="*/ 3637198 h 5786501"/>
              <a:gd name="connsiteX2118" fmla="*/ 4231302 w 6631106"/>
              <a:gd name="connsiteY2118" fmla="*/ 3647811 h 5786501"/>
              <a:gd name="connsiteX2119" fmla="*/ 4237957 w 6631106"/>
              <a:gd name="connsiteY2119" fmla="*/ 3649011 h 5786501"/>
              <a:gd name="connsiteX2120" fmla="*/ 4246538 w 6631106"/>
              <a:gd name="connsiteY2120" fmla="*/ 3646973 h 5786501"/>
              <a:gd name="connsiteX2121" fmla="*/ 4256324 w 6631106"/>
              <a:gd name="connsiteY2121" fmla="*/ 3642536 h 5786501"/>
              <a:gd name="connsiteX2122" fmla="*/ 4267027 w 6631106"/>
              <a:gd name="connsiteY2122" fmla="*/ 3631443 h 5786501"/>
              <a:gd name="connsiteX2123" fmla="*/ 4266026 w 6631106"/>
              <a:gd name="connsiteY2123" fmla="*/ 3616069 h 5786501"/>
              <a:gd name="connsiteX2124" fmla="*/ 4261433 w 6631106"/>
              <a:gd name="connsiteY2124" fmla="*/ 3606367 h 5786501"/>
              <a:gd name="connsiteX2125" fmla="*/ 4250353 w 6631106"/>
              <a:gd name="connsiteY2125" fmla="*/ 3595899 h 5786501"/>
              <a:gd name="connsiteX2126" fmla="*/ 4243919 w 6631106"/>
              <a:gd name="connsiteY2126" fmla="*/ 3594783 h 5786501"/>
              <a:gd name="connsiteX2127" fmla="*/ 4988000 w 6631106"/>
              <a:gd name="connsiteY2127" fmla="*/ 3591892 h 5786501"/>
              <a:gd name="connsiteX2128" fmla="*/ 4976182 w 6631106"/>
              <a:gd name="connsiteY2128" fmla="*/ 3596006 h 5786501"/>
              <a:gd name="connsiteX2129" fmla="*/ 4940654 w 6631106"/>
              <a:gd name="connsiteY2129" fmla="*/ 3615840 h 5786501"/>
              <a:gd name="connsiteX2130" fmla="*/ 4929273 w 6631106"/>
              <a:gd name="connsiteY2130" fmla="*/ 3627269 h 5786501"/>
              <a:gd name="connsiteX2131" fmla="*/ 4930754 w 6631106"/>
              <a:gd name="connsiteY2131" fmla="*/ 3643327 h 5786501"/>
              <a:gd name="connsiteX2132" fmla="*/ 4942003 w 6631106"/>
              <a:gd name="connsiteY2132" fmla="*/ 3668295 h 5786501"/>
              <a:gd name="connsiteX2133" fmla="*/ 4953305 w 6631106"/>
              <a:gd name="connsiteY2133" fmla="*/ 3680131 h 5786501"/>
              <a:gd name="connsiteX2134" fmla="*/ 4960081 w 6631106"/>
              <a:gd name="connsiteY2134" fmla="*/ 3681379 h 5786501"/>
              <a:gd name="connsiteX2135" fmla="*/ 4969627 w 6631106"/>
              <a:gd name="connsiteY2135" fmla="*/ 3678813 h 5786501"/>
              <a:gd name="connsiteX2136" fmla="*/ 5008458 w 6631106"/>
              <a:gd name="connsiteY2136" fmla="*/ 3664217 h 5786501"/>
              <a:gd name="connsiteX2137" fmla="*/ 5022410 w 6631106"/>
              <a:gd name="connsiteY2137" fmla="*/ 3652740 h 5786501"/>
              <a:gd name="connsiteX2138" fmla="*/ 5020480 w 6631106"/>
              <a:gd name="connsiteY2138" fmla="*/ 3634764 h 5786501"/>
              <a:gd name="connsiteX2139" fmla="*/ 5006178 w 6631106"/>
              <a:gd name="connsiteY2139" fmla="*/ 3605287 h 5786501"/>
              <a:gd name="connsiteX2140" fmla="*/ 4993628 w 6631106"/>
              <a:gd name="connsiteY2140" fmla="*/ 3592743 h 5786501"/>
              <a:gd name="connsiteX2141" fmla="*/ 4993630 w 6631106"/>
              <a:gd name="connsiteY2141" fmla="*/ 3592743 h 5786501"/>
              <a:gd name="connsiteX2142" fmla="*/ 4988000 w 6631106"/>
              <a:gd name="connsiteY2142" fmla="*/ 3591892 h 5786501"/>
              <a:gd name="connsiteX2143" fmla="*/ 3515376 w 6631106"/>
              <a:gd name="connsiteY2143" fmla="*/ 3582322 h 5786501"/>
              <a:gd name="connsiteX2144" fmla="*/ 3507912 w 6631106"/>
              <a:gd name="connsiteY2144" fmla="*/ 3583977 h 5786501"/>
              <a:gd name="connsiteX2145" fmla="*/ 3507348 w 6631106"/>
              <a:gd name="connsiteY2145" fmla="*/ 3584241 h 5786501"/>
              <a:gd name="connsiteX2146" fmla="*/ 3497340 w 6631106"/>
              <a:gd name="connsiteY2146" fmla="*/ 3595226 h 5786501"/>
              <a:gd name="connsiteX2147" fmla="*/ 3497910 w 6631106"/>
              <a:gd name="connsiteY2147" fmla="*/ 3609916 h 5786501"/>
              <a:gd name="connsiteX2148" fmla="*/ 3516169 w 6631106"/>
              <a:gd name="connsiteY2148" fmla="*/ 3621502 h 5786501"/>
              <a:gd name="connsiteX2149" fmla="*/ 3523663 w 6631106"/>
              <a:gd name="connsiteY2149" fmla="*/ 3619835 h 5786501"/>
              <a:gd name="connsiteX2150" fmla="*/ 3533960 w 6631106"/>
              <a:gd name="connsiteY2150" fmla="*/ 3608754 h 5786501"/>
              <a:gd name="connsiteX2151" fmla="*/ 3533660 w 6631106"/>
              <a:gd name="connsiteY2151" fmla="*/ 3593920 h 5786501"/>
              <a:gd name="connsiteX2152" fmla="*/ 3533658 w 6631106"/>
              <a:gd name="connsiteY2152" fmla="*/ 3593918 h 5786501"/>
              <a:gd name="connsiteX2153" fmla="*/ 3515376 w 6631106"/>
              <a:gd name="connsiteY2153" fmla="*/ 3582322 h 5786501"/>
              <a:gd name="connsiteX2154" fmla="*/ 5326817 w 6631106"/>
              <a:gd name="connsiteY2154" fmla="*/ 3575666 h 5786501"/>
              <a:gd name="connsiteX2155" fmla="*/ 5364413 w 6631106"/>
              <a:gd name="connsiteY2155" fmla="*/ 3585774 h 5786501"/>
              <a:gd name="connsiteX2156" fmla="*/ 5391989 w 6631106"/>
              <a:gd name="connsiteY2156" fmla="*/ 3688693 h 5786501"/>
              <a:gd name="connsiteX2157" fmla="*/ 5326667 w 6631106"/>
              <a:gd name="connsiteY2157" fmla="*/ 3726384 h 5786501"/>
              <a:gd name="connsiteX2158" fmla="*/ 5289066 w 6631106"/>
              <a:gd name="connsiteY2158" fmla="*/ 3716275 h 5786501"/>
              <a:gd name="connsiteX2159" fmla="*/ 5261490 w 6631106"/>
              <a:gd name="connsiteY2159" fmla="*/ 3613357 h 5786501"/>
              <a:gd name="connsiteX2160" fmla="*/ 5326817 w 6631106"/>
              <a:gd name="connsiteY2160" fmla="*/ 3575666 h 5786501"/>
              <a:gd name="connsiteX2161" fmla="*/ 2063432 w 6631106"/>
              <a:gd name="connsiteY2161" fmla="*/ 3547185 h 5786501"/>
              <a:gd name="connsiteX2162" fmla="*/ 2055757 w 6631106"/>
              <a:gd name="connsiteY2162" fmla="*/ 3548816 h 5786501"/>
              <a:gd name="connsiteX2163" fmla="*/ 2038992 w 6631106"/>
              <a:gd name="connsiteY2163" fmla="*/ 3554991 h 5786501"/>
              <a:gd name="connsiteX2164" fmla="*/ 2027138 w 6631106"/>
              <a:gd name="connsiteY2164" fmla="*/ 3565315 h 5786501"/>
              <a:gd name="connsiteX2165" fmla="*/ 2027103 w 6631106"/>
              <a:gd name="connsiteY2165" fmla="*/ 3581049 h 5786501"/>
              <a:gd name="connsiteX2166" fmla="*/ 2032271 w 6631106"/>
              <a:gd name="connsiteY2166" fmla="*/ 3594649 h 5786501"/>
              <a:gd name="connsiteX2167" fmla="*/ 2044252 w 6631106"/>
              <a:gd name="connsiteY2167" fmla="*/ 3606988 h 5786501"/>
              <a:gd name="connsiteX2168" fmla="*/ 2050446 w 6631106"/>
              <a:gd name="connsiteY2168" fmla="*/ 3608020 h 5786501"/>
              <a:gd name="connsiteX2169" fmla="*/ 2061293 w 6631106"/>
              <a:gd name="connsiteY2169" fmla="*/ 3604625 h 5786501"/>
              <a:gd name="connsiteX2170" fmla="*/ 2077986 w 6631106"/>
              <a:gd name="connsiteY2170" fmla="*/ 3594876 h 5786501"/>
              <a:gd name="connsiteX2171" fmla="*/ 2087910 w 6631106"/>
              <a:gd name="connsiteY2171" fmla="*/ 3583221 h 5786501"/>
              <a:gd name="connsiteX2172" fmla="*/ 2086039 w 6631106"/>
              <a:gd name="connsiteY2172" fmla="*/ 3568026 h 5786501"/>
              <a:gd name="connsiteX2173" fmla="*/ 2086038 w 6631106"/>
              <a:gd name="connsiteY2173" fmla="*/ 3568026 h 5786501"/>
              <a:gd name="connsiteX2174" fmla="*/ 2080539 w 6631106"/>
              <a:gd name="connsiteY2174" fmla="*/ 3557857 h 5786501"/>
              <a:gd name="connsiteX2175" fmla="*/ 2063432 w 6631106"/>
              <a:gd name="connsiteY2175" fmla="*/ 3547185 h 5786501"/>
              <a:gd name="connsiteX2176" fmla="*/ 1193185 w 6631106"/>
              <a:gd name="connsiteY2176" fmla="*/ 3545684 h 5786501"/>
              <a:gd name="connsiteX2177" fmla="*/ 1225594 w 6631106"/>
              <a:gd name="connsiteY2177" fmla="*/ 3554392 h 5786501"/>
              <a:gd name="connsiteX2178" fmla="*/ 1255851 w 6631106"/>
              <a:gd name="connsiteY2178" fmla="*/ 3593821 h 5786501"/>
              <a:gd name="connsiteX2179" fmla="*/ 1249364 w 6631106"/>
              <a:gd name="connsiteY2179" fmla="*/ 3643098 h 5786501"/>
              <a:gd name="connsiteX2180" fmla="*/ 1193072 w 6631106"/>
              <a:gd name="connsiteY2180" fmla="*/ 3675573 h 5786501"/>
              <a:gd name="connsiteX2181" fmla="*/ 1160657 w 6631106"/>
              <a:gd name="connsiteY2181" fmla="*/ 3666866 h 5786501"/>
              <a:gd name="connsiteX2182" fmla="*/ 1160655 w 6631106"/>
              <a:gd name="connsiteY2182" fmla="*/ 3666867 h 5786501"/>
              <a:gd name="connsiteX2183" fmla="*/ 1136887 w 6631106"/>
              <a:gd name="connsiteY2183" fmla="*/ 3578171 h 5786501"/>
              <a:gd name="connsiteX2184" fmla="*/ 1193185 w 6631106"/>
              <a:gd name="connsiteY2184" fmla="*/ 3545684 h 5786501"/>
              <a:gd name="connsiteX2185" fmla="*/ 4757324 w 6631106"/>
              <a:gd name="connsiteY2185" fmla="*/ 3529184 h 5786501"/>
              <a:gd name="connsiteX2186" fmla="*/ 4747772 w 6631106"/>
              <a:gd name="connsiteY2186" fmla="*/ 3531750 h 5786501"/>
              <a:gd name="connsiteX2187" fmla="*/ 4729160 w 6631106"/>
              <a:gd name="connsiteY2187" fmla="*/ 3540721 h 5786501"/>
              <a:gd name="connsiteX2188" fmla="*/ 4718212 w 6631106"/>
              <a:gd name="connsiteY2188" fmla="*/ 3551909 h 5786501"/>
              <a:gd name="connsiteX2189" fmla="*/ 4719364 w 6631106"/>
              <a:gd name="connsiteY2189" fmla="*/ 3567522 h 5786501"/>
              <a:gd name="connsiteX2190" fmla="*/ 4727153 w 6631106"/>
              <a:gd name="connsiteY2190" fmla="*/ 3584576 h 5786501"/>
              <a:gd name="connsiteX2191" fmla="*/ 4738354 w 6631106"/>
              <a:gd name="connsiteY2191" fmla="*/ 3595741 h 5786501"/>
              <a:gd name="connsiteX2192" fmla="*/ 4744974 w 6631106"/>
              <a:gd name="connsiteY2192" fmla="*/ 3596929 h 5786501"/>
              <a:gd name="connsiteX2193" fmla="*/ 4754130 w 6631106"/>
              <a:gd name="connsiteY2193" fmla="*/ 3594578 h 5786501"/>
              <a:gd name="connsiteX2194" fmla="*/ 4773222 w 6631106"/>
              <a:gd name="connsiteY2194" fmla="*/ 3585992 h 5786501"/>
              <a:gd name="connsiteX2195" fmla="*/ 4773219 w 6631106"/>
              <a:gd name="connsiteY2195" fmla="*/ 3585991 h 5786501"/>
              <a:gd name="connsiteX2196" fmla="*/ 4784678 w 6631106"/>
              <a:gd name="connsiteY2196" fmla="*/ 3574658 h 5786501"/>
              <a:gd name="connsiteX2197" fmla="*/ 4783334 w 6631106"/>
              <a:gd name="connsiteY2197" fmla="*/ 3558588 h 5786501"/>
              <a:gd name="connsiteX2198" fmla="*/ 4775048 w 6631106"/>
              <a:gd name="connsiteY2198" fmla="*/ 3541283 h 5786501"/>
              <a:gd name="connsiteX2199" fmla="*/ 4763602 w 6631106"/>
              <a:gd name="connsiteY2199" fmla="*/ 3530250 h 5786501"/>
              <a:gd name="connsiteX2200" fmla="*/ 4757324 w 6631106"/>
              <a:gd name="connsiteY2200" fmla="*/ 3529184 h 5786501"/>
              <a:gd name="connsiteX2201" fmla="*/ 4027252 w 6631106"/>
              <a:gd name="connsiteY2201" fmla="*/ 3519495 h 5786501"/>
              <a:gd name="connsiteX2202" fmla="*/ 4018654 w 6631106"/>
              <a:gd name="connsiteY2202" fmla="*/ 3521545 h 5786501"/>
              <a:gd name="connsiteX2203" fmla="*/ 4012310 w 6631106"/>
              <a:gd name="connsiteY2203" fmla="*/ 3524567 h 5786501"/>
              <a:gd name="connsiteX2204" fmla="*/ 4002182 w 6631106"/>
              <a:gd name="connsiteY2204" fmla="*/ 3535456 h 5786501"/>
              <a:gd name="connsiteX2205" fmla="*/ 4002979 w 6631106"/>
              <a:gd name="connsiteY2205" fmla="*/ 3550315 h 5786501"/>
              <a:gd name="connsiteX2206" fmla="*/ 4005684 w 6631106"/>
              <a:gd name="connsiteY2206" fmla="*/ 3556203 h 5786501"/>
              <a:gd name="connsiteX2207" fmla="*/ 4016572 w 6631106"/>
              <a:gd name="connsiteY2207" fmla="*/ 3566528 h 5786501"/>
              <a:gd name="connsiteX2208" fmla="*/ 4023162 w 6631106"/>
              <a:gd name="connsiteY2208" fmla="*/ 3567704 h 5786501"/>
              <a:gd name="connsiteX2209" fmla="*/ 4031556 w 6631106"/>
              <a:gd name="connsiteY2209" fmla="*/ 3565761 h 5786501"/>
              <a:gd name="connsiteX2210" fmla="*/ 4038038 w 6631106"/>
              <a:gd name="connsiteY2210" fmla="*/ 3562774 h 5786501"/>
              <a:gd name="connsiteX2211" fmla="*/ 4048394 w 6631106"/>
              <a:gd name="connsiteY2211" fmla="*/ 3551765 h 5786501"/>
              <a:gd name="connsiteX2212" fmla="*/ 4047458 w 6631106"/>
              <a:gd name="connsiteY2212" fmla="*/ 3536679 h 5786501"/>
              <a:gd name="connsiteX2213" fmla="*/ 4047460 w 6631106"/>
              <a:gd name="connsiteY2213" fmla="*/ 3536679 h 5786501"/>
              <a:gd name="connsiteX2214" fmla="*/ 4044624 w 6631106"/>
              <a:gd name="connsiteY2214" fmla="*/ 3530755 h 5786501"/>
              <a:gd name="connsiteX2215" fmla="*/ 4033608 w 6631106"/>
              <a:gd name="connsiteY2215" fmla="*/ 3520586 h 5786501"/>
              <a:gd name="connsiteX2216" fmla="*/ 4027252 w 6631106"/>
              <a:gd name="connsiteY2216" fmla="*/ 3519495 h 5786501"/>
              <a:gd name="connsiteX2217" fmla="*/ 468378 w 6631106"/>
              <a:gd name="connsiteY2217" fmla="*/ 3477320 h 5786501"/>
              <a:gd name="connsiteX2218" fmla="*/ 525029 w 6631106"/>
              <a:gd name="connsiteY2218" fmla="*/ 3492550 h 5786501"/>
              <a:gd name="connsiteX2219" fmla="*/ 575991 w 6631106"/>
              <a:gd name="connsiteY2219" fmla="*/ 3555161 h 5786501"/>
              <a:gd name="connsiteX2220" fmla="*/ 588366 w 6631106"/>
              <a:gd name="connsiteY2220" fmla="*/ 3567405 h 5786501"/>
              <a:gd name="connsiteX2221" fmla="*/ 594087 w 6631106"/>
              <a:gd name="connsiteY2221" fmla="*/ 3568281 h 5786501"/>
              <a:gd name="connsiteX2222" fmla="*/ 605515 w 6631106"/>
              <a:gd name="connsiteY2222" fmla="*/ 3564468 h 5786501"/>
              <a:gd name="connsiteX2223" fmla="*/ 684034 w 6631106"/>
              <a:gd name="connsiteY2223" fmla="*/ 3538433 h 5786501"/>
              <a:gd name="connsiteX2224" fmla="*/ 749169 w 6631106"/>
              <a:gd name="connsiteY2224" fmla="*/ 3555954 h 5786501"/>
              <a:gd name="connsiteX2225" fmla="*/ 807728 w 6631106"/>
              <a:gd name="connsiteY2225" fmla="*/ 3627631 h 5786501"/>
              <a:gd name="connsiteX2226" fmla="*/ 819061 w 6631106"/>
              <a:gd name="connsiteY2226" fmla="*/ 3639456 h 5786501"/>
              <a:gd name="connsiteX2227" fmla="*/ 825800 w 6631106"/>
              <a:gd name="connsiteY2227" fmla="*/ 3640690 h 5786501"/>
              <a:gd name="connsiteX2228" fmla="*/ 835389 w 6631106"/>
              <a:gd name="connsiteY2228" fmla="*/ 3638101 h 5786501"/>
              <a:gd name="connsiteX2229" fmla="*/ 899368 w 6631106"/>
              <a:gd name="connsiteY2229" fmla="*/ 3620881 h 5786501"/>
              <a:gd name="connsiteX2230" fmla="*/ 962621 w 6631106"/>
              <a:gd name="connsiteY2230" fmla="*/ 3637887 h 5786501"/>
              <a:gd name="connsiteX2231" fmla="*/ 1022547 w 6631106"/>
              <a:gd name="connsiteY2231" fmla="*/ 3718295 h 5786501"/>
              <a:gd name="connsiteX2232" fmla="*/ 1034041 w 6631106"/>
              <a:gd name="connsiteY2232" fmla="*/ 3731594 h 5786501"/>
              <a:gd name="connsiteX2233" fmla="*/ 1041069 w 6631106"/>
              <a:gd name="connsiteY2233" fmla="*/ 3732938 h 5786501"/>
              <a:gd name="connsiteX2234" fmla="*/ 1051538 w 6631106"/>
              <a:gd name="connsiteY2234" fmla="*/ 3729808 h 5786501"/>
              <a:gd name="connsiteX2235" fmla="*/ 1114935 w 6631106"/>
              <a:gd name="connsiteY2235" fmla="*/ 3710897 h 5786501"/>
              <a:gd name="connsiteX2236" fmla="*/ 1172319 w 6631106"/>
              <a:gd name="connsiteY2236" fmla="*/ 3726330 h 5786501"/>
              <a:gd name="connsiteX2237" fmla="*/ 1226008 w 6631106"/>
              <a:gd name="connsiteY2237" fmla="*/ 3796294 h 5786501"/>
              <a:gd name="connsiteX2238" fmla="*/ 1229228 w 6631106"/>
              <a:gd name="connsiteY2238" fmla="*/ 3813203 h 5786501"/>
              <a:gd name="connsiteX2239" fmla="*/ 1241280 w 6631106"/>
              <a:gd name="connsiteY2239" fmla="*/ 3828782 h 5786501"/>
              <a:gd name="connsiteX2240" fmla="*/ 1248139 w 6631106"/>
              <a:gd name="connsiteY2240" fmla="*/ 3830065 h 5786501"/>
              <a:gd name="connsiteX2241" fmla="*/ 1260677 w 6631106"/>
              <a:gd name="connsiteY2241" fmla="*/ 3825351 h 5786501"/>
              <a:gd name="connsiteX2242" fmla="*/ 1330267 w 6631106"/>
              <a:gd name="connsiteY2242" fmla="*/ 3799125 h 5786501"/>
              <a:gd name="connsiteX2243" fmla="*/ 1382878 w 6631106"/>
              <a:gd name="connsiteY2243" fmla="*/ 3813264 h 5786501"/>
              <a:gd name="connsiteX2244" fmla="*/ 1431986 w 6631106"/>
              <a:gd name="connsiteY2244" fmla="*/ 3877267 h 5786501"/>
              <a:gd name="connsiteX2245" fmla="*/ 1435463 w 6631106"/>
              <a:gd name="connsiteY2245" fmla="*/ 3910582 h 5786501"/>
              <a:gd name="connsiteX2246" fmla="*/ 1447755 w 6631106"/>
              <a:gd name="connsiteY2246" fmla="*/ 3929457 h 5786501"/>
              <a:gd name="connsiteX2247" fmla="*/ 1454466 w 6631106"/>
              <a:gd name="connsiteY2247" fmla="*/ 3930679 h 5786501"/>
              <a:gd name="connsiteX2248" fmla="*/ 1469450 w 6631106"/>
              <a:gd name="connsiteY2248" fmla="*/ 3923389 h 5786501"/>
              <a:gd name="connsiteX2249" fmla="*/ 1545732 w 6631106"/>
              <a:gd name="connsiteY2249" fmla="*/ 3886224 h 5786501"/>
              <a:gd name="connsiteX2250" fmla="*/ 1594019 w 6631106"/>
              <a:gd name="connsiteY2250" fmla="*/ 3899199 h 5786501"/>
              <a:gd name="connsiteX2251" fmla="*/ 1639085 w 6631106"/>
              <a:gd name="connsiteY2251" fmla="*/ 3957937 h 5786501"/>
              <a:gd name="connsiteX2252" fmla="*/ 1629420 w 6631106"/>
              <a:gd name="connsiteY2252" fmla="*/ 4031341 h 5786501"/>
              <a:gd name="connsiteX2253" fmla="*/ 1579106 w 6631106"/>
              <a:gd name="connsiteY2253" fmla="*/ 4073650 h 5786501"/>
              <a:gd name="connsiteX2254" fmla="*/ 1567227 w 6631106"/>
              <a:gd name="connsiteY2254" fmla="*/ 4086973 h 5786501"/>
              <a:gd name="connsiteX2255" fmla="*/ 1571604 w 6631106"/>
              <a:gd name="connsiteY2255" fmla="*/ 4104279 h 5786501"/>
              <a:gd name="connsiteX2256" fmla="*/ 1597718 w 6631106"/>
              <a:gd name="connsiteY2256" fmla="*/ 4146263 h 5786501"/>
              <a:gd name="connsiteX2257" fmla="*/ 1608529 w 6631106"/>
              <a:gd name="connsiteY2257" fmla="*/ 4156984 h 5786501"/>
              <a:gd name="connsiteX2258" fmla="*/ 1615407 w 6631106"/>
              <a:gd name="connsiteY2258" fmla="*/ 4158267 h 5786501"/>
              <a:gd name="connsiteX2259" fmla="*/ 1623747 w 6631106"/>
              <a:gd name="connsiteY2259" fmla="*/ 4156349 h 5786501"/>
              <a:gd name="connsiteX2260" fmla="*/ 1682983 w 6631106"/>
              <a:gd name="connsiteY2260" fmla="*/ 4142582 h 5786501"/>
              <a:gd name="connsiteX2261" fmla="*/ 1749846 w 6631106"/>
              <a:gd name="connsiteY2261" fmla="*/ 4160558 h 5786501"/>
              <a:gd name="connsiteX2262" fmla="*/ 1814003 w 6631106"/>
              <a:gd name="connsiteY2262" fmla="*/ 4248773 h 5786501"/>
              <a:gd name="connsiteX2263" fmla="*/ 1824982 w 6631106"/>
              <a:gd name="connsiteY2263" fmla="*/ 4262254 h 5786501"/>
              <a:gd name="connsiteX2264" fmla="*/ 1832622 w 6631106"/>
              <a:gd name="connsiteY2264" fmla="*/ 4263849 h 5786501"/>
              <a:gd name="connsiteX2265" fmla="*/ 1842329 w 6631106"/>
              <a:gd name="connsiteY2265" fmla="*/ 4261186 h 5786501"/>
              <a:gd name="connsiteX2266" fmla="*/ 1898308 w 6631106"/>
              <a:gd name="connsiteY2266" fmla="*/ 4245836 h 5786501"/>
              <a:gd name="connsiteX2267" fmla="*/ 1952891 w 6631106"/>
              <a:gd name="connsiteY2267" fmla="*/ 4260515 h 5786501"/>
              <a:gd name="connsiteX2268" fmla="*/ 2003887 w 6631106"/>
              <a:gd name="connsiteY2268" fmla="*/ 4326976 h 5786501"/>
              <a:gd name="connsiteX2269" fmla="*/ 1992950 w 6631106"/>
              <a:gd name="connsiteY2269" fmla="*/ 4410022 h 5786501"/>
              <a:gd name="connsiteX2270" fmla="*/ 1933445 w 6631106"/>
              <a:gd name="connsiteY2270" fmla="*/ 4458914 h 5786501"/>
              <a:gd name="connsiteX2271" fmla="*/ 1921261 w 6631106"/>
              <a:gd name="connsiteY2271" fmla="*/ 4471494 h 5786501"/>
              <a:gd name="connsiteX2272" fmla="*/ 1924516 w 6631106"/>
              <a:gd name="connsiteY2272" fmla="*/ 4488703 h 5786501"/>
              <a:gd name="connsiteX2273" fmla="*/ 1935051 w 6631106"/>
              <a:gd name="connsiteY2273" fmla="*/ 4637359 h 5786501"/>
              <a:gd name="connsiteX2274" fmla="*/ 1874736 w 6631106"/>
              <a:gd name="connsiteY2274" fmla="*/ 4692056 h 5786501"/>
              <a:gd name="connsiteX2275" fmla="*/ 1864519 w 6631106"/>
              <a:gd name="connsiteY2275" fmla="*/ 4703316 h 5786501"/>
              <a:gd name="connsiteX2276" fmla="*/ 1865815 w 6631106"/>
              <a:gd name="connsiteY2276" fmla="*/ 4718475 h 5786501"/>
              <a:gd name="connsiteX2277" fmla="*/ 1879906 w 6631106"/>
              <a:gd name="connsiteY2277" fmla="*/ 4756730 h 5786501"/>
              <a:gd name="connsiteX2278" fmla="*/ 1890412 w 6631106"/>
              <a:gd name="connsiteY2278" fmla="*/ 4769982 h 5786501"/>
              <a:gd name="connsiteX2279" fmla="*/ 1898518 w 6631106"/>
              <a:gd name="connsiteY2279" fmla="*/ 4771793 h 5786501"/>
              <a:gd name="connsiteX2280" fmla="*/ 1907314 w 6631106"/>
              <a:gd name="connsiteY2280" fmla="*/ 4769634 h 5786501"/>
              <a:gd name="connsiteX2281" fmla="*/ 1956963 w 6631106"/>
              <a:gd name="connsiteY2281" fmla="*/ 4757533 h 5786501"/>
              <a:gd name="connsiteX2282" fmla="*/ 2010358 w 6631106"/>
              <a:gd name="connsiteY2282" fmla="*/ 4771887 h 5786501"/>
              <a:gd name="connsiteX2283" fmla="*/ 2060275 w 6631106"/>
              <a:gd name="connsiteY2283" fmla="*/ 4836946 h 5786501"/>
              <a:gd name="connsiteX2284" fmla="*/ 2049572 w 6631106"/>
              <a:gd name="connsiteY2284" fmla="*/ 4918254 h 5786501"/>
              <a:gd name="connsiteX2285" fmla="*/ 1982865 w 6631106"/>
              <a:gd name="connsiteY2285" fmla="*/ 4968501 h 5786501"/>
              <a:gd name="connsiteX2286" fmla="*/ 1969385 w 6631106"/>
              <a:gd name="connsiteY2286" fmla="*/ 4981165 h 5786501"/>
              <a:gd name="connsiteX2287" fmla="*/ 1973025 w 6631106"/>
              <a:gd name="connsiteY2287" fmla="*/ 4999297 h 5786501"/>
              <a:gd name="connsiteX2288" fmla="*/ 1986162 w 6631106"/>
              <a:gd name="connsiteY2288" fmla="*/ 5142388 h 5786501"/>
              <a:gd name="connsiteX2289" fmla="*/ 1924972 w 6631106"/>
              <a:gd name="connsiteY2289" fmla="*/ 5195526 h 5786501"/>
              <a:gd name="connsiteX2290" fmla="*/ 1913969 w 6631106"/>
              <a:gd name="connsiteY2290" fmla="*/ 5207313 h 5786501"/>
              <a:gd name="connsiteX2291" fmla="*/ 1915947 w 6631106"/>
              <a:gd name="connsiteY2291" fmla="*/ 5223312 h 5786501"/>
              <a:gd name="connsiteX2292" fmla="*/ 1918250 w 6631106"/>
              <a:gd name="connsiteY2292" fmla="*/ 5363933 h 5786501"/>
              <a:gd name="connsiteX2293" fmla="*/ 1856982 w 6631106"/>
              <a:gd name="connsiteY2293" fmla="*/ 5419745 h 5786501"/>
              <a:gd name="connsiteX2294" fmla="*/ 1846896 w 6631106"/>
              <a:gd name="connsiteY2294" fmla="*/ 5430837 h 5786501"/>
              <a:gd name="connsiteX2295" fmla="*/ 1847969 w 6631106"/>
              <a:gd name="connsiteY2295" fmla="*/ 5445792 h 5786501"/>
              <a:gd name="connsiteX2296" fmla="*/ 1859956 w 6631106"/>
              <a:gd name="connsiteY2296" fmla="*/ 5478256 h 5786501"/>
              <a:gd name="connsiteX2297" fmla="*/ 1870456 w 6631106"/>
              <a:gd name="connsiteY2297" fmla="*/ 5491147 h 5786501"/>
              <a:gd name="connsiteX2298" fmla="*/ 1878484 w 6631106"/>
              <a:gd name="connsiteY2298" fmla="*/ 5492922 h 5786501"/>
              <a:gd name="connsiteX2299" fmla="*/ 1887083 w 6631106"/>
              <a:gd name="connsiteY2299" fmla="*/ 5490871 h 5786501"/>
              <a:gd name="connsiteX2300" fmla="*/ 1937186 w 6631106"/>
              <a:gd name="connsiteY2300" fmla="*/ 5478926 h 5786501"/>
              <a:gd name="connsiteX2301" fmla="*/ 1992284 w 6631106"/>
              <a:gd name="connsiteY2301" fmla="*/ 5493736 h 5786501"/>
              <a:gd name="connsiteX2302" fmla="*/ 2043821 w 6631106"/>
              <a:gd name="connsiteY2302" fmla="*/ 5560894 h 5786501"/>
              <a:gd name="connsiteX2303" fmla="*/ 2032770 w 6631106"/>
              <a:gd name="connsiteY2303" fmla="*/ 5644817 h 5786501"/>
              <a:gd name="connsiteX2304" fmla="*/ 1967711 w 6631106"/>
              <a:gd name="connsiteY2304" fmla="*/ 5695628 h 5786501"/>
              <a:gd name="connsiteX2305" fmla="*/ 1954874 w 6631106"/>
              <a:gd name="connsiteY2305" fmla="*/ 5708124 h 5786501"/>
              <a:gd name="connsiteX2306" fmla="*/ 1958086 w 6631106"/>
              <a:gd name="connsiteY2306" fmla="*/ 5725741 h 5786501"/>
              <a:gd name="connsiteX2307" fmla="*/ 1981694 w 6631106"/>
              <a:gd name="connsiteY2307" fmla="*/ 5786501 h 5786501"/>
              <a:gd name="connsiteX2308" fmla="*/ 290577 w 6631106"/>
              <a:gd name="connsiteY2308" fmla="*/ 5786501 h 5786501"/>
              <a:gd name="connsiteX2309" fmla="*/ 288925 w 6631106"/>
              <a:gd name="connsiteY2309" fmla="*/ 5780949 h 5786501"/>
              <a:gd name="connsiteX2310" fmla="*/ 304067 w 6631106"/>
              <a:gd name="connsiteY2310" fmla="*/ 5704861 h 5786501"/>
              <a:gd name="connsiteX2311" fmla="*/ 365167 w 6631106"/>
              <a:gd name="connsiteY2311" fmla="*/ 5652575 h 5786501"/>
              <a:gd name="connsiteX2312" fmla="*/ 376470 w 6631106"/>
              <a:gd name="connsiteY2312" fmla="*/ 5640629 h 5786501"/>
              <a:gd name="connsiteX2313" fmla="*/ 374245 w 6631106"/>
              <a:gd name="connsiteY2313" fmla="*/ 5624333 h 5786501"/>
              <a:gd name="connsiteX2314" fmla="*/ 369975 w 6631106"/>
              <a:gd name="connsiteY2314" fmla="*/ 5482153 h 5786501"/>
              <a:gd name="connsiteX2315" fmla="*/ 429397 w 6631106"/>
              <a:gd name="connsiteY2315" fmla="*/ 5427504 h 5786501"/>
              <a:gd name="connsiteX2316" fmla="*/ 439345 w 6631106"/>
              <a:gd name="connsiteY2316" fmla="*/ 5416327 h 5786501"/>
              <a:gd name="connsiteX2317" fmla="*/ 438158 w 6631106"/>
              <a:gd name="connsiteY2317" fmla="*/ 5401421 h 5786501"/>
              <a:gd name="connsiteX2318" fmla="*/ 425188 w 6631106"/>
              <a:gd name="connsiteY2318" fmla="*/ 5365984 h 5786501"/>
              <a:gd name="connsiteX2319" fmla="*/ 414826 w 6631106"/>
              <a:gd name="connsiteY2319" fmla="*/ 5352949 h 5786501"/>
              <a:gd name="connsiteX2320" fmla="*/ 406605 w 6631106"/>
              <a:gd name="connsiteY2320" fmla="*/ 5351078 h 5786501"/>
              <a:gd name="connsiteX2321" fmla="*/ 398175 w 6631106"/>
              <a:gd name="connsiteY2321" fmla="*/ 5353045 h 5786501"/>
              <a:gd name="connsiteX2322" fmla="*/ 350032 w 6631106"/>
              <a:gd name="connsiteY2322" fmla="*/ 5364282 h 5786501"/>
              <a:gd name="connsiteX2323" fmla="*/ 296103 w 6631106"/>
              <a:gd name="connsiteY2323" fmla="*/ 5349795 h 5786501"/>
              <a:gd name="connsiteX2324" fmla="*/ 256457 w 6631106"/>
              <a:gd name="connsiteY2324" fmla="*/ 5201858 h 5786501"/>
              <a:gd name="connsiteX2325" fmla="*/ 320825 w 6631106"/>
              <a:gd name="connsiteY2325" fmla="*/ 5151887 h 5786501"/>
              <a:gd name="connsiteX2326" fmla="*/ 333813 w 6631106"/>
              <a:gd name="connsiteY2326" fmla="*/ 5139224 h 5786501"/>
              <a:gd name="connsiteX2327" fmla="*/ 330293 w 6631106"/>
              <a:gd name="connsiteY2327" fmla="*/ 5121428 h 5786501"/>
              <a:gd name="connsiteX2328" fmla="*/ 318367 w 6631106"/>
              <a:gd name="connsiteY2328" fmla="*/ 4976837 h 5786501"/>
              <a:gd name="connsiteX2329" fmla="*/ 378466 w 6631106"/>
              <a:gd name="connsiteY2329" fmla="*/ 4923627 h 5786501"/>
              <a:gd name="connsiteX2330" fmla="*/ 389067 w 6631106"/>
              <a:gd name="connsiteY2330" fmla="*/ 4912007 h 5786501"/>
              <a:gd name="connsiteX2331" fmla="*/ 387299 w 6631106"/>
              <a:gd name="connsiteY2331" fmla="*/ 4896369 h 5786501"/>
              <a:gd name="connsiteX2332" fmla="*/ 368285 w 6631106"/>
              <a:gd name="connsiteY2332" fmla="*/ 4838386 h 5786501"/>
              <a:gd name="connsiteX2333" fmla="*/ 357817 w 6631106"/>
              <a:gd name="connsiteY2333" fmla="*/ 4823145 h 5786501"/>
              <a:gd name="connsiteX2334" fmla="*/ 349338 w 6631106"/>
              <a:gd name="connsiteY2334" fmla="*/ 4821153 h 5786501"/>
              <a:gd name="connsiteX2335" fmla="*/ 339349 w 6631106"/>
              <a:gd name="connsiteY2335" fmla="*/ 4823984 h 5786501"/>
              <a:gd name="connsiteX2336" fmla="*/ 291541 w 6631106"/>
              <a:gd name="connsiteY2336" fmla="*/ 4837596 h 5786501"/>
              <a:gd name="connsiteX2337" fmla="*/ 246150 w 6631106"/>
              <a:gd name="connsiteY2337" fmla="*/ 4825388 h 5786501"/>
              <a:gd name="connsiteX2338" fmla="*/ 203823 w 6631106"/>
              <a:gd name="connsiteY2338" fmla="*/ 4770152 h 5786501"/>
              <a:gd name="connsiteX2339" fmla="*/ 212859 w 6631106"/>
              <a:gd name="connsiteY2339" fmla="*/ 4701150 h 5786501"/>
              <a:gd name="connsiteX2340" fmla="*/ 287877 w 6631106"/>
              <a:gd name="connsiteY2340" fmla="*/ 4655745 h 5786501"/>
              <a:gd name="connsiteX2341" fmla="*/ 305188 w 6631106"/>
              <a:gd name="connsiteY2341" fmla="*/ 4642567 h 5786501"/>
              <a:gd name="connsiteX2342" fmla="*/ 298826 w 6631106"/>
              <a:gd name="connsiteY2342" fmla="*/ 4621749 h 5786501"/>
              <a:gd name="connsiteX2343" fmla="*/ 270254 w 6631106"/>
              <a:gd name="connsiteY2343" fmla="*/ 4473524 h 5786501"/>
              <a:gd name="connsiteX2344" fmla="*/ 335431 w 6631106"/>
              <a:gd name="connsiteY2344" fmla="*/ 4421251 h 5786501"/>
              <a:gd name="connsiteX2345" fmla="*/ 347880 w 6631106"/>
              <a:gd name="connsiteY2345" fmla="*/ 4409055 h 5786501"/>
              <a:gd name="connsiteX2346" fmla="*/ 345169 w 6631106"/>
              <a:gd name="connsiteY2346" fmla="*/ 4391833 h 5786501"/>
              <a:gd name="connsiteX2347" fmla="*/ 337170 w 6631106"/>
              <a:gd name="connsiteY2347" fmla="*/ 4251416 h 5786501"/>
              <a:gd name="connsiteX2348" fmla="*/ 397269 w 6631106"/>
              <a:gd name="connsiteY2348" fmla="*/ 4197955 h 5786501"/>
              <a:gd name="connsiteX2349" fmla="*/ 407774 w 6631106"/>
              <a:gd name="connsiteY2349" fmla="*/ 4186407 h 5786501"/>
              <a:gd name="connsiteX2350" fmla="*/ 406108 w 6631106"/>
              <a:gd name="connsiteY2350" fmla="*/ 4170877 h 5786501"/>
              <a:gd name="connsiteX2351" fmla="*/ 388270 w 6631106"/>
              <a:gd name="connsiteY2351" fmla="*/ 4119779 h 5786501"/>
              <a:gd name="connsiteX2352" fmla="*/ 377764 w 6631106"/>
              <a:gd name="connsiteY2352" fmla="*/ 4105352 h 5786501"/>
              <a:gd name="connsiteX2353" fmla="*/ 369424 w 6631106"/>
              <a:gd name="connsiteY2353" fmla="*/ 4103433 h 5786501"/>
              <a:gd name="connsiteX2354" fmla="*/ 359937 w 6631106"/>
              <a:gd name="connsiteY2354" fmla="*/ 4105965 h 5786501"/>
              <a:gd name="connsiteX2355" fmla="*/ 311225 w 6631106"/>
              <a:gd name="connsiteY2355" fmla="*/ 4119084 h 5786501"/>
              <a:gd name="connsiteX2356" fmla="*/ 262764 w 6631106"/>
              <a:gd name="connsiteY2356" fmla="*/ 4106062 h 5786501"/>
              <a:gd name="connsiteX2357" fmla="*/ 227152 w 6631106"/>
              <a:gd name="connsiteY2357" fmla="*/ 3973128 h 5786501"/>
              <a:gd name="connsiteX2358" fmla="*/ 299862 w 6631106"/>
              <a:gd name="connsiteY2358" fmla="*/ 3925170 h 5786501"/>
              <a:gd name="connsiteX2359" fmla="*/ 315686 w 6631106"/>
              <a:gd name="connsiteY2359" fmla="*/ 3912097 h 5786501"/>
              <a:gd name="connsiteX2360" fmla="*/ 310450 w 6631106"/>
              <a:gd name="connsiteY2360" fmla="*/ 3892263 h 5786501"/>
              <a:gd name="connsiteX2361" fmla="*/ 276872 w 6631106"/>
              <a:gd name="connsiteY2361" fmla="*/ 3836583 h 5786501"/>
              <a:gd name="connsiteX2362" fmla="*/ 288559 w 6631106"/>
              <a:gd name="connsiteY2362" fmla="*/ 3747817 h 5786501"/>
              <a:gd name="connsiteX2363" fmla="*/ 367720 w 6631106"/>
              <a:gd name="connsiteY2363" fmla="*/ 3691559 h 5786501"/>
              <a:gd name="connsiteX2364" fmla="*/ 381943 w 6631106"/>
              <a:gd name="connsiteY2364" fmla="*/ 3679509 h 5786501"/>
              <a:gd name="connsiteX2365" fmla="*/ 379053 w 6631106"/>
              <a:gd name="connsiteY2365" fmla="*/ 3661088 h 5786501"/>
              <a:gd name="connsiteX2366" fmla="*/ 358654 w 6631106"/>
              <a:gd name="connsiteY2366" fmla="*/ 3620219 h 5786501"/>
              <a:gd name="connsiteX2367" fmla="*/ 369987 w 6631106"/>
              <a:gd name="connsiteY2367" fmla="*/ 3534091 h 5786501"/>
              <a:gd name="connsiteX2368" fmla="*/ 468378 w 6631106"/>
              <a:gd name="connsiteY2368" fmla="*/ 3477320 h 5786501"/>
              <a:gd name="connsiteX2369" fmla="*/ 1847154 w 6631106"/>
              <a:gd name="connsiteY2369" fmla="*/ 3467196 h 5786501"/>
              <a:gd name="connsiteX2370" fmla="*/ 1839509 w 6631106"/>
              <a:gd name="connsiteY2370" fmla="*/ 3468814 h 5786501"/>
              <a:gd name="connsiteX2371" fmla="*/ 1814715 w 6631106"/>
              <a:gd name="connsiteY2371" fmla="*/ 3477126 h 5786501"/>
              <a:gd name="connsiteX2372" fmla="*/ 1801932 w 6631106"/>
              <a:gd name="connsiteY2372" fmla="*/ 3487463 h 5786501"/>
              <a:gd name="connsiteX2373" fmla="*/ 1801979 w 6631106"/>
              <a:gd name="connsiteY2373" fmla="*/ 3503905 h 5786501"/>
              <a:gd name="connsiteX2374" fmla="*/ 1810332 w 6631106"/>
              <a:gd name="connsiteY2374" fmla="*/ 3527949 h 5786501"/>
              <a:gd name="connsiteX2375" fmla="*/ 1822792 w 6631106"/>
              <a:gd name="connsiteY2375" fmla="*/ 3541812 h 5786501"/>
              <a:gd name="connsiteX2376" fmla="*/ 1828907 w 6631106"/>
              <a:gd name="connsiteY2376" fmla="*/ 3542818 h 5786501"/>
              <a:gd name="connsiteX2377" fmla="*/ 1841115 w 6631106"/>
              <a:gd name="connsiteY2377" fmla="*/ 3538394 h 5786501"/>
              <a:gd name="connsiteX2378" fmla="*/ 1865933 w 6631106"/>
              <a:gd name="connsiteY2378" fmla="*/ 3522480 h 5786501"/>
              <a:gd name="connsiteX2379" fmla="*/ 1876066 w 6631106"/>
              <a:gd name="connsiteY2379" fmla="*/ 3510499 h 5786501"/>
              <a:gd name="connsiteX2380" fmla="*/ 1873745 w 6631106"/>
              <a:gd name="connsiteY2380" fmla="*/ 3494970 h 5786501"/>
              <a:gd name="connsiteX2381" fmla="*/ 1873747 w 6631106"/>
              <a:gd name="connsiteY2381" fmla="*/ 3494970 h 5786501"/>
              <a:gd name="connsiteX2382" fmla="*/ 1864375 w 6631106"/>
              <a:gd name="connsiteY2382" fmla="*/ 3478109 h 5786501"/>
              <a:gd name="connsiteX2383" fmla="*/ 1847154 w 6631106"/>
              <a:gd name="connsiteY2383" fmla="*/ 3467196 h 5786501"/>
              <a:gd name="connsiteX2384" fmla="*/ 252850 w 6631106"/>
              <a:gd name="connsiteY2384" fmla="*/ 3463058 h 5786501"/>
              <a:gd name="connsiteX2385" fmla="*/ 277471 w 6631106"/>
              <a:gd name="connsiteY2385" fmla="*/ 3469678 h 5786501"/>
              <a:gd name="connsiteX2386" fmla="*/ 295525 w 6631106"/>
              <a:gd name="connsiteY2386" fmla="*/ 3537050 h 5786501"/>
              <a:gd name="connsiteX2387" fmla="*/ 252767 w 6631106"/>
              <a:gd name="connsiteY2387" fmla="*/ 3561731 h 5786501"/>
              <a:gd name="connsiteX2388" fmla="*/ 228140 w 6631106"/>
              <a:gd name="connsiteY2388" fmla="*/ 3555111 h 5786501"/>
              <a:gd name="connsiteX2389" fmla="*/ 210085 w 6631106"/>
              <a:gd name="connsiteY2389" fmla="*/ 3487737 h 5786501"/>
              <a:gd name="connsiteX2390" fmla="*/ 252850 w 6631106"/>
              <a:gd name="connsiteY2390" fmla="*/ 3463058 h 5786501"/>
              <a:gd name="connsiteX2391" fmla="*/ 977720 w 6631106"/>
              <a:gd name="connsiteY2391" fmla="*/ 3462627 h 5786501"/>
              <a:gd name="connsiteX2392" fmla="*/ 1012426 w 6631106"/>
              <a:gd name="connsiteY2392" fmla="*/ 3471957 h 5786501"/>
              <a:gd name="connsiteX2393" fmla="*/ 1044805 w 6631106"/>
              <a:gd name="connsiteY2393" fmla="*/ 3514205 h 5786501"/>
              <a:gd name="connsiteX2394" fmla="*/ 1037897 w 6631106"/>
              <a:gd name="connsiteY2394" fmla="*/ 3566984 h 5786501"/>
              <a:gd name="connsiteX2395" fmla="*/ 977588 w 6631106"/>
              <a:gd name="connsiteY2395" fmla="*/ 3601774 h 5786501"/>
              <a:gd name="connsiteX2396" fmla="*/ 942870 w 6631106"/>
              <a:gd name="connsiteY2396" fmla="*/ 3592443 h 5786501"/>
              <a:gd name="connsiteX2397" fmla="*/ 942870 w 6631106"/>
              <a:gd name="connsiteY2397" fmla="*/ 3592443 h 5786501"/>
              <a:gd name="connsiteX2398" fmla="*/ 917411 w 6631106"/>
              <a:gd name="connsiteY2398" fmla="*/ 3497404 h 5786501"/>
              <a:gd name="connsiteX2399" fmla="*/ 977720 w 6631106"/>
              <a:gd name="connsiteY2399" fmla="*/ 3462627 h 5786501"/>
              <a:gd name="connsiteX2400" fmla="*/ 4538945 w 6631106"/>
              <a:gd name="connsiteY2400" fmla="*/ 3455695 h 5786501"/>
              <a:gd name="connsiteX2401" fmla="*/ 4529968 w 6631106"/>
              <a:gd name="connsiteY2401" fmla="*/ 3457937 h 5786501"/>
              <a:gd name="connsiteX2402" fmla="*/ 4516927 w 6631106"/>
              <a:gd name="connsiteY2402" fmla="*/ 3464089 h 5786501"/>
              <a:gd name="connsiteX2403" fmla="*/ 4506308 w 6631106"/>
              <a:gd name="connsiteY2403" fmla="*/ 3475098 h 5786501"/>
              <a:gd name="connsiteX2404" fmla="*/ 4507219 w 6631106"/>
              <a:gd name="connsiteY2404" fmla="*/ 3490364 h 5786501"/>
              <a:gd name="connsiteX2405" fmla="*/ 4512927 w 6631106"/>
              <a:gd name="connsiteY2405" fmla="*/ 3503088 h 5786501"/>
              <a:gd name="connsiteX2406" fmla="*/ 4523996 w 6631106"/>
              <a:gd name="connsiteY2406" fmla="*/ 3514013 h 5786501"/>
              <a:gd name="connsiteX2407" fmla="*/ 4530671 w 6631106"/>
              <a:gd name="connsiteY2407" fmla="*/ 3515223 h 5786501"/>
              <a:gd name="connsiteX2408" fmla="*/ 4539514 w 6631106"/>
              <a:gd name="connsiteY2408" fmla="*/ 3513041 h 5786501"/>
              <a:gd name="connsiteX2409" fmla="*/ 4552880 w 6631106"/>
              <a:gd name="connsiteY2409" fmla="*/ 3506937 h 5786501"/>
              <a:gd name="connsiteX2410" fmla="*/ 4563786 w 6631106"/>
              <a:gd name="connsiteY2410" fmla="*/ 3495725 h 5786501"/>
              <a:gd name="connsiteX2411" fmla="*/ 4562611 w 6631106"/>
              <a:gd name="connsiteY2411" fmla="*/ 3480123 h 5786501"/>
              <a:gd name="connsiteX2412" fmla="*/ 4556519 w 6631106"/>
              <a:gd name="connsiteY2412" fmla="*/ 3467410 h 5786501"/>
              <a:gd name="connsiteX2413" fmla="*/ 4545336 w 6631106"/>
              <a:gd name="connsiteY2413" fmla="*/ 3456797 h 5786501"/>
              <a:gd name="connsiteX2414" fmla="*/ 4538945 w 6631106"/>
              <a:gd name="connsiteY2414" fmla="*/ 3455695 h 5786501"/>
              <a:gd name="connsiteX2415" fmla="*/ 3810474 w 6631106"/>
              <a:gd name="connsiteY2415" fmla="*/ 3443584 h 5786501"/>
              <a:gd name="connsiteX2416" fmla="*/ 3802105 w 6631106"/>
              <a:gd name="connsiteY2416" fmla="*/ 3445514 h 5786501"/>
              <a:gd name="connsiteX2417" fmla="*/ 3799053 w 6631106"/>
              <a:gd name="connsiteY2417" fmla="*/ 3446966 h 5786501"/>
              <a:gd name="connsiteX2418" fmla="*/ 3789052 w 6631106"/>
              <a:gd name="connsiteY2418" fmla="*/ 3457759 h 5786501"/>
              <a:gd name="connsiteX2419" fmla="*/ 3789729 w 6631106"/>
              <a:gd name="connsiteY2419" fmla="*/ 3472461 h 5786501"/>
              <a:gd name="connsiteX2420" fmla="*/ 3791186 w 6631106"/>
              <a:gd name="connsiteY2420" fmla="*/ 3475615 h 5786501"/>
              <a:gd name="connsiteX2421" fmla="*/ 3802009 w 6631106"/>
              <a:gd name="connsiteY2421" fmla="*/ 3485749 h 5786501"/>
              <a:gd name="connsiteX2422" fmla="*/ 3808575 w 6631106"/>
              <a:gd name="connsiteY2422" fmla="*/ 3486912 h 5786501"/>
              <a:gd name="connsiteX2423" fmla="*/ 3816813 w 6631106"/>
              <a:gd name="connsiteY2423" fmla="*/ 3485042 h 5786501"/>
              <a:gd name="connsiteX2424" fmla="*/ 3819968 w 6631106"/>
              <a:gd name="connsiteY2424" fmla="*/ 3483579 h 5786501"/>
              <a:gd name="connsiteX2425" fmla="*/ 3830083 w 6631106"/>
              <a:gd name="connsiteY2425" fmla="*/ 3472677 h 5786501"/>
              <a:gd name="connsiteX2426" fmla="*/ 3829280 w 6631106"/>
              <a:gd name="connsiteY2426" fmla="*/ 3457831 h 5786501"/>
              <a:gd name="connsiteX2427" fmla="*/ 3829280 w 6631106"/>
              <a:gd name="connsiteY2427" fmla="*/ 3457830 h 5786501"/>
              <a:gd name="connsiteX2428" fmla="*/ 3827732 w 6631106"/>
              <a:gd name="connsiteY2428" fmla="*/ 3454581 h 5786501"/>
              <a:gd name="connsiteX2429" fmla="*/ 3816826 w 6631106"/>
              <a:gd name="connsiteY2429" fmla="*/ 3444676 h 5786501"/>
              <a:gd name="connsiteX2430" fmla="*/ 3810474 w 6631106"/>
              <a:gd name="connsiteY2430" fmla="*/ 3443584 h 5786501"/>
              <a:gd name="connsiteX2431" fmla="*/ 5405194 w 6631106"/>
              <a:gd name="connsiteY2431" fmla="*/ 3402977 h 5786501"/>
              <a:gd name="connsiteX2432" fmla="*/ 5421455 w 6631106"/>
              <a:gd name="connsiteY2432" fmla="*/ 3407354 h 5786501"/>
              <a:gd name="connsiteX2433" fmla="*/ 5433369 w 6631106"/>
              <a:gd name="connsiteY2433" fmla="*/ 3451833 h 5786501"/>
              <a:gd name="connsiteX2434" fmla="*/ 5405157 w 6631106"/>
              <a:gd name="connsiteY2434" fmla="*/ 3468131 h 5786501"/>
              <a:gd name="connsiteX2435" fmla="*/ 5388889 w 6631106"/>
              <a:gd name="connsiteY2435" fmla="*/ 3463754 h 5786501"/>
              <a:gd name="connsiteX2436" fmla="*/ 5388890 w 6631106"/>
              <a:gd name="connsiteY2436" fmla="*/ 3463754 h 5786501"/>
              <a:gd name="connsiteX2437" fmla="*/ 5373732 w 6631106"/>
              <a:gd name="connsiteY2437" fmla="*/ 3443967 h 5786501"/>
              <a:gd name="connsiteX2438" fmla="*/ 5376964 w 6631106"/>
              <a:gd name="connsiteY2438" fmla="*/ 3419263 h 5786501"/>
              <a:gd name="connsiteX2439" fmla="*/ 5405194 w 6631106"/>
              <a:gd name="connsiteY2439" fmla="*/ 3402977 h 5786501"/>
              <a:gd name="connsiteX2440" fmla="*/ 1632030 w 6631106"/>
              <a:gd name="connsiteY2440" fmla="*/ 3385384 h 5786501"/>
              <a:gd name="connsiteX2441" fmla="*/ 1624158 w 6631106"/>
              <a:gd name="connsiteY2441" fmla="*/ 3387098 h 5786501"/>
              <a:gd name="connsiteX2442" fmla="*/ 1591287 w 6631106"/>
              <a:gd name="connsiteY2442" fmla="*/ 3397460 h 5786501"/>
              <a:gd name="connsiteX2443" fmla="*/ 1577609 w 6631106"/>
              <a:gd name="connsiteY2443" fmla="*/ 3407918 h 5786501"/>
              <a:gd name="connsiteX2444" fmla="*/ 1577981 w 6631106"/>
              <a:gd name="connsiteY2444" fmla="*/ 3425150 h 5786501"/>
              <a:gd name="connsiteX2445" fmla="*/ 1589704 w 6631106"/>
              <a:gd name="connsiteY2445" fmla="*/ 3464293 h 5786501"/>
              <a:gd name="connsiteX2446" fmla="*/ 1602397 w 6631106"/>
              <a:gd name="connsiteY2446" fmla="*/ 3480531 h 5786501"/>
              <a:gd name="connsiteX2447" fmla="*/ 1608652 w 6631106"/>
              <a:gd name="connsiteY2447" fmla="*/ 3481586 h 5786501"/>
              <a:gd name="connsiteX2448" fmla="*/ 1622437 w 6631106"/>
              <a:gd name="connsiteY2448" fmla="*/ 3475685 h 5786501"/>
              <a:gd name="connsiteX2449" fmla="*/ 1657089 w 6631106"/>
              <a:gd name="connsiteY2449" fmla="*/ 3451173 h 5786501"/>
              <a:gd name="connsiteX2450" fmla="*/ 1667708 w 6631106"/>
              <a:gd name="connsiteY2450" fmla="*/ 3438641 h 5786501"/>
              <a:gd name="connsiteX2451" fmla="*/ 1664613 w 6631106"/>
              <a:gd name="connsiteY2451" fmla="*/ 3422498 h 5786501"/>
              <a:gd name="connsiteX2452" fmla="*/ 1664613 w 6631106"/>
              <a:gd name="connsiteY2452" fmla="*/ 3422501 h 5786501"/>
              <a:gd name="connsiteX2453" fmla="*/ 1649365 w 6631106"/>
              <a:gd name="connsiteY2453" fmla="*/ 3396549 h 5786501"/>
              <a:gd name="connsiteX2454" fmla="*/ 1632030 w 6631106"/>
              <a:gd name="connsiteY2454" fmla="*/ 3385384 h 5786501"/>
              <a:gd name="connsiteX2455" fmla="*/ 802460 w 6631106"/>
              <a:gd name="connsiteY2455" fmla="*/ 3384016 h 5786501"/>
              <a:gd name="connsiteX2456" fmla="*/ 802461 w 6631106"/>
              <a:gd name="connsiteY2456" fmla="*/ 3384016 h 5786501"/>
              <a:gd name="connsiteX2457" fmla="*/ 802461 w 6631106"/>
              <a:gd name="connsiteY2457" fmla="*/ 3384016 h 5786501"/>
              <a:gd name="connsiteX2458" fmla="*/ 4321506 w 6631106"/>
              <a:gd name="connsiteY2458" fmla="*/ 3380338 h 5786501"/>
              <a:gd name="connsiteX2459" fmla="*/ 4312794 w 6631106"/>
              <a:gd name="connsiteY2459" fmla="*/ 3382449 h 5786501"/>
              <a:gd name="connsiteX2460" fmla="*/ 4304166 w 6631106"/>
              <a:gd name="connsiteY2460" fmla="*/ 3386502 h 5786501"/>
              <a:gd name="connsiteX2461" fmla="*/ 4293762 w 6631106"/>
              <a:gd name="connsiteY2461" fmla="*/ 3397427 h 5786501"/>
              <a:gd name="connsiteX2462" fmla="*/ 4294583 w 6631106"/>
              <a:gd name="connsiteY2462" fmla="*/ 3412500 h 5786501"/>
              <a:gd name="connsiteX2463" fmla="*/ 4298769 w 6631106"/>
              <a:gd name="connsiteY2463" fmla="*/ 3421746 h 5786501"/>
              <a:gd name="connsiteX2464" fmla="*/ 4309730 w 6631106"/>
              <a:gd name="connsiteY2464" fmla="*/ 3432348 h 5786501"/>
              <a:gd name="connsiteX2465" fmla="*/ 4316379 w 6631106"/>
              <a:gd name="connsiteY2465" fmla="*/ 3433548 h 5786501"/>
              <a:gd name="connsiteX2466" fmla="*/ 4324953 w 6631106"/>
              <a:gd name="connsiteY2466" fmla="*/ 3431509 h 5786501"/>
              <a:gd name="connsiteX2467" fmla="*/ 4333804 w 6631106"/>
              <a:gd name="connsiteY2467" fmla="*/ 3427443 h 5786501"/>
              <a:gd name="connsiteX2468" fmla="*/ 4333805 w 6631106"/>
              <a:gd name="connsiteY2468" fmla="*/ 3427442 h 5786501"/>
              <a:gd name="connsiteX2469" fmla="*/ 4344382 w 6631106"/>
              <a:gd name="connsiteY2469" fmla="*/ 3416362 h 5786501"/>
              <a:gd name="connsiteX2470" fmla="*/ 4343369 w 6631106"/>
              <a:gd name="connsiteY2470" fmla="*/ 3401084 h 5786501"/>
              <a:gd name="connsiteX2471" fmla="*/ 4339009 w 6631106"/>
              <a:gd name="connsiteY2471" fmla="*/ 3391886 h 5786501"/>
              <a:gd name="connsiteX2472" fmla="*/ 4327952 w 6631106"/>
              <a:gd name="connsiteY2472" fmla="*/ 3381464 h 5786501"/>
              <a:gd name="connsiteX2473" fmla="*/ 4321506 w 6631106"/>
              <a:gd name="connsiteY2473" fmla="*/ 3380338 h 5786501"/>
              <a:gd name="connsiteX2474" fmla="*/ 762257 w 6631106"/>
              <a:gd name="connsiteY2474" fmla="*/ 3373212 h 5786501"/>
              <a:gd name="connsiteX2475" fmla="*/ 802461 w 6631106"/>
              <a:gd name="connsiteY2475" fmla="*/ 3384016 h 5786501"/>
              <a:gd name="connsiteX2476" fmla="*/ 826411 w 6631106"/>
              <a:gd name="connsiteY2476" fmla="*/ 3405169 h 5786501"/>
              <a:gd name="connsiteX2477" fmla="*/ 831937 w 6631106"/>
              <a:gd name="connsiteY2477" fmla="*/ 3494045 h 5786501"/>
              <a:gd name="connsiteX2478" fmla="*/ 762112 w 6631106"/>
              <a:gd name="connsiteY2478" fmla="*/ 3534328 h 5786501"/>
              <a:gd name="connsiteX2479" fmla="*/ 721909 w 6631106"/>
              <a:gd name="connsiteY2479" fmla="*/ 3523523 h 5786501"/>
              <a:gd name="connsiteX2480" fmla="*/ 684379 w 6631106"/>
              <a:gd name="connsiteY2480" fmla="*/ 3474618 h 5786501"/>
              <a:gd name="connsiteX2481" fmla="*/ 692427 w 6631106"/>
              <a:gd name="connsiteY2481" fmla="*/ 3413505 h 5786501"/>
              <a:gd name="connsiteX2482" fmla="*/ 762257 w 6631106"/>
              <a:gd name="connsiteY2482" fmla="*/ 3373212 h 5786501"/>
              <a:gd name="connsiteX2483" fmla="*/ 3593861 w 6631106"/>
              <a:gd name="connsiteY2483" fmla="*/ 3367529 h 5786501"/>
              <a:gd name="connsiteX2484" fmla="*/ 3586185 w 6631106"/>
              <a:gd name="connsiteY2484" fmla="*/ 3369207 h 5786501"/>
              <a:gd name="connsiteX2485" fmla="*/ 3584723 w 6631106"/>
              <a:gd name="connsiteY2485" fmla="*/ 3369938 h 5786501"/>
              <a:gd name="connsiteX2486" fmla="*/ 3576455 w 6631106"/>
              <a:gd name="connsiteY2486" fmla="*/ 3394703 h 5786501"/>
              <a:gd name="connsiteX2487" fmla="*/ 3587290 w 6631106"/>
              <a:gd name="connsiteY2487" fmla="*/ 3404812 h 5786501"/>
              <a:gd name="connsiteX2488" fmla="*/ 3594335 w 6631106"/>
              <a:gd name="connsiteY2488" fmla="*/ 3406071 h 5786501"/>
              <a:gd name="connsiteX2489" fmla="*/ 3601968 w 6631106"/>
              <a:gd name="connsiteY2489" fmla="*/ 3404428 h 5786501"/>
              <a:gd name="connsiteX2490" fmla="*/ 3612149 w 6631106"/>
              <a:gd name="connsiteY2490" fmla="*/ 3393347 h 5786501"/>
              <a:gd name="connsiteX2491" fmla="*/ 3611459 w 6631106"/>
              <a:gd name="connsiteY2491" fmla="*/ 3378465 h 5786501"/>
              <a:gd name="connsiteX2492" fmla="*/ 3593861 w 6631106"/>
              <a:gd name="connsiteY2492" fmla="*/ 3367529 h 5786501"/>
              <a:gd name="connsiteX2493" fmla="*/ 4839760 w 6631106"/>
              <a:gd name="connsiteY2493" fmla="*/ 3311366 h 5786501"/>
              <a:gd name="connsiteX2494" fmla="*/ 4829716 w 6631106"/>
              <a:gd name="connsiteY2494" fmla="*/ 3314232 h 5786501"/>
              <a:gd name="connsiteX2495" fmla="*/ 4808112 w 6631106"/>
              <a:gd name="connsiteY2495" fmla="*/ 3325062 h 5786501"/>
              <a:gd name="connsiteX2496" fmla="*/ 4808110 w 6631106"/>
              <a:gd name="connsiteY2496" fmla="*/ 3325062 h 5786501"/>
              <a:gd name="connsiteX2497" fmla="*/ 4797191 w 6631106"/>
              <a:gd name="connsiteY2497" fmla="*/ 3336251 h 5786501"/>
              <a:gd name="connsiteX2498" fmla="*/ 4798337 w 6631106"/>
              <a:gd name="connsiteY2498" fmla="*/ 3351841 h 5786501"/>
              <a:gd name="connsiteX2499" fmla="*/ 4806605 w 6631106"/>
              <a:gd name="connsiteY2499" fmla="*/ 3370248 h 5786501"/>
              <a:gd name="connsiteX2500" fmla="*/ 4817782 w 6631106"/>
              <a:gd name="connsiteY2500" fmla="*/ 3381582 h 5786501"/>
              <a:gd name="connsiteX2501" fmla="*/ 4824504 w 6631106"/>
              <a:gd name="connsiteY2501" fmla="*/ 3382805 h 5786501"/>
              <a:gd name="connsiteX2502" fmla="*/ 4833654 w 6631106"/>
              <a:gd name="connsiteY2502" fmla="*/ 3380467 h 5786501"/>
              <a:gd name="connsiteX2503" fmla="*/ 4856344 w 6631106"/>
              <a:gd name="connsiteY2503" fmla="*/ 3370728 h 5786501"/>
              <a:gd name="connsiteX2504" fmla="*/ 4868366 w 6631106"/>
              <a:gd name="connsiteY2504" fmla="*/ 3359324 h 5786501"/>
              <a:gd name="connsiteX2505" fmla="*/ 4866885 w 6631106"/>
              <a:gd name="connsiteY2505" fmla="*/ 3342810 h 5786501"/>
              <a:gd name="connsiteX2506" fmla="*/ 4857532 w 6631106"/>
              <a:gd name="connsiteY2506" fmla="*/ 3323588 h 5786501"/>
              <a:gd name="connsiteX2507" fmla="*/ 4845828 w 6631106"/>
              <a:gd name="connsiteY2507" fmla="*/ 3312363 h 5786501"/>
              <a:gd name="connsiteX2508" fmla="*/ 4839760 w 6631106"/>
              <a:gd name="connsiteY2508" fmla="*/ 3311366 h 5786501"/>
              <a:gd name="connsiteX2509" fmla="*/ 546770 w 6631106"/>
              <a:gd name="connsiteY2509" fmla="*/ 3305768 h 5786501"/>
              <a:gd name="connsiteX2510" fmla="*/ 581487 w 6631106"/>
              <a:gd name="connsiteY2510" fmla="*/ 3315109 h 5786501"/>
              <a:gd name="connsiteX2511" fmla="*/ 613860 w 6631106"/>
              <a:gd name="connsiteY2511" fmla="*/ 3357357 h 5786501"/>
              <a:gd name="connsiteX2512" fmla="*/ 606952 w 6631106"/>
              <a:gd name="connsiteY2512" fmla="*/ 3410137 h 5786501"/>
              <a:gd name="connsiteX2513" fmla="*/ 546667 w 6631106"/>
              <a:gd name="connsiteY2513" fmla="*/ 3444926 h 5786501"/>
              <a:gd name="connsiteX2514" fmla="*/ 511925 w 6631106"/>
              <a:gd name="connsiteY2514" fmla="*/ 3435585 h 5786501"/>
              <a:gd name="connsiteX2515" fmla="*/ 479516 w 6631106"/>
              <a:gd name="connsiteY2515" fmla="*/ 3393347 h 5786501"/>
              <a:gd name="connsiteX2516" fmla="*/ 486465 w 6631106"/>
              <a:gd name="connsiteY2516" fmla="*/ 3340558 h 5786501"/>
              <a:gd name="connsiteX2517" fmla="*/ 486467 w 6631106"/>
              <a:gd name="connsiteY2517" fmla="*/ 3340558 h 5786501"/>
              <a:gd name="connsiteX2518" fmla="*/ 546770 w 6631106"/>
              <a:gd name="connsiteY2518" fmla="*/ 3305768 h 5786501"/>
              <a:gd name="connsiteX2519" fmla="*/ 4105415 w 6631106"/>
              <a:gd name="connsiteY2519" fmla="*/ 3304781 h 5786501"/>
              <a:gd name="connsiteX2520" fmla="*/ 4096858 w 6631106"/>
              <a:gd name="connsiteY2520" fmla="*/ 3306809 h 5786501"/>
              <a:gd name="connsiteX2521" fmla="*/ 4096856 w 6631106"/>
              <a:gd name="connsiteY2521" fmla="*/ 3306811 h 5786501"/>
              <a:gd name="connsiteX2522" fmla="*/ 4091489 w 6631106"/>
              <a:gd name="connsiteY2522" fmla="*/ 3309353 h 5786501"/>
              <a:gd name="connsiteX2523" fmla="*/ 4081392 w 6631106"/>
              <a:gd name="connsiteY2523" fmla="*/ 3320205 h 5786501"/>
              <a:gd name="connsiteX2524" fmla="*/ 4082130 w 6631106"/>
              <a:gd name="connsiteY2524" fmla="*/ 3335005 h 5786501"/>
              <a:gd name="connsiteX2525" fmla="*/ 4084654 w 6631106"/>
              <a:gd name="connsiteY2525" fmla="*/ 3340521 h 5786501"/>
              <a:gd name="connsiteX2526" fmla="*/ 4095501 w 6631106"/>
              <a:gd name="connsiteY2526" fmla="*/ 3350786 h 5786501"/>
              <a:gd name="connsiteX2527" fmla="*/ 4102115 w 6631106"/>
              <a:gd name="connsiteY2527" fmla="*/ 3351973 h 5786501"/>
              <a:gd name="connsiteX2528" fmla="*/ 4110426 w 6631106"/>
              <a:gd name="connsiteY2528" fmla="*/ 3350067 h 5786501"/>
              <a:gd name="connsiteX2529" fmla="*/ 4116009 w 6631106"/>
              <a:gd name="connsiteY2529" fmla="*/ 3347486 h 5786501"/>
              <a:gd name="connsiteX2530" fmla="*/ 4126317 w 6631106"/>
              <a:gd name="connsiteY2530" fmla="*/ 3336466 h 5786501"/>
              <a:gd name="connsiteX2531" fmla="*/ 4125364 w 6631106"/>
              <a:gd name="connsiteY2531" fmla="*/ 3321403 h 5786501"/>
              <a:gd name="connsiteX2532" fmla="*/ 4122768 w 6631106"/>
              <a:gd name="connsiteY2532" fmla="*/ 3315983 h 5786501"/>
              <a:gd name="connsiteX2533" fmla="*/ 4111771 w 6631106"/>
              <a:gd name="connsiteY2533" fmla="*/ 3305874 h 5786501"/>
              <a:gd name="connsiteX2534" fmla="*/ 4105415 w 6631106"/>
              <a:gd name="connsiteY2534" fmla="*/ 3304781 h 5786501"/>
              <a:gd name="connsiteX2535" fmla="*/ 5189775 w 6631106"/>
              <a:gd name="connsiteY2535" fmla="*/ 3271362 h 5786501"/>
              <a:gd name="connsiteX2536" fmla="*/ 5232564 w 6631106"/>
              <a:gd name="connsiteY2536" fmla="*/ 3282862 h 5786501"/>
              <a:gd name="connsiteX2537" fmla="*/ 5263948 w 6631106"/>
              <a:gd name="connsiteY2537" fmla="*/ 3400003 h 5786501"/>
              <a:gd name="connsiteX2538" fmla="*/ 5189621 w 6631106"/>
              <a:gd name="connsiteY2538" fmla="*/ 3442888 h 5786501"/>
              <a:gd name="connsiteX2539" fmla="*/ 5146819 w 6631106"/>
              <a:gd name="connsiteY2539" fmla="*/ 3431388 h 5786501"/>
              <a:gd name="connsiteX2540" fmla="*/ 5115429 w 6631106"/>
              <a:gd name="connsiteY2540" fmla="*/ 3314247 h 5786501"/>
              <a:gd name="connsiteX2541" fmla="*/ 5189775 w 6631106"/>
              <a:gd name="connsiteY2541" fmla="*/ 3271362 h 5786501"/>
              <a:gd name="connsiteX2542" fmla="*/ 331267 w 6631106"/>
              <a:gd name="connsiteY2542" fmla="*/ 3264923 h 5786501"/>
              <a:gd name="connsiteX2543" fmla="*/ 347223 w 6631106"/>
              <a:gd name="connsiteY2543" fmla="*/ 3269214 h 5786501"/>
              <a:gd name="connsiteX2544" fmla="*/ 358933 w 6631106"/>
              <a:gd name="connsiteY2544" fmla="*/ 3312902 h 5786501"/>
              <a:gd name="connsiteX2545" fmla="*/ 331213 w 6631106"/>
              <a:gd name="connsiteY2545" fmla="*/ 3328913 h 5786501"/>
              <a:gd name="connsiteX2546" fmla="*/ 315245 w 6631106"/>
              <a:gd name="connsiteY2546" fmla="*/ 3324620 h 5786501"/>
              <a:gd name="connsiteX2547" fmla="*/ 315245 w 6631106"/>
              <a:gd name="connsiteY2547" fmla="*/ 3324621 h 5786501"/>
              <a:gd name="connsiteX2548" fmla="*/ 300338 w 6631106"/>
              <a:gd name="connsiteY2548" fmla="*/ 3305205 h 5786501"/>
              <a:gd name="connsiteX2549" fmla="*/ 303529 w 6631106"/>
              <a:gd name="connsiteY2549" fmla="*/ 3280932 h 5786501"/>
              <a:gd name="connsiteX2550" fmla="*/ 331267 w 6631106"/>
              <a:gd name="connsiteY2550" fmla="*/ 3264923 h 5786501"/>
              <a:gd name="connsiteX2551" fmla="*/ 4617392 w 6631106"/>
              <a:gd name="connsiteY2551" fmla="*/ 3240267 h 5786501"/>
              <a:gd name="connsiteX2552" fmla="*/ 4608362 w 6631106"/>
              <a:gd name="connsiteY2552" fmla="*/ 3242544 h 5786501"/>
              <a:gd name="connsiteX2553" fmla="*/ 4596358 w 6631106"/>
              <a:gd name="connsiteY2553" fmla="*/ 3248265 h 5786501"/>
              <a:gd name="connsiteX2554" fmla="*/ 4585835 w 6631106"/>
              <a:gd name="connsiteY2554" fmla="*/ 3259286 h 5786501"/>
              <a:gd name="connsiteX2555" fmla="*/ 4586771 w 6631106"/>
              <a:gd name="connsiteY2555" fmla="*/ 3274504 h 5786501"/>
              <a:gd name="connsiteX2556" fmla="*/ 4586770 w 6631106"/>
              <a:gd name="connsiteY2556" fmla="*/ 3274504 h 5786501"/>
              <a:gd name="connsiteX2557" fmla="*/ 4592202 w 6631106"/>
              <a:gd name="connsiteY2557" fmla="*/ 3286545 h 5786501"/>
              <a:gd name="connsiteX2558" fmla="*/ 4603169 w 6631106"/>
              <a:gd name="connsiteY2558" fmla="*/ 3297386 h 5786501"/>
              <a:gd name="connsiteX2559" fmla="*/ 4609921 w 6631106"/>
              <a:gd name="connsiteY2559" fmla="*/ 3298622 h 5786501"/>
              <a:gd name="connsiteX2560" fmla="*/ 4618567 w 6631106"/>
              <a:gd name="connsiteY2560" fmla="*/ 3296547 h 5786501"/>
              <a:gd name="connsiteX2561" fmla="*/ 4630968 w 6631106"/>
              <a:gd name="connsiteY2561" fmla="*/ 3290958 h 5786501"/>
              <a:gd name="connsiteX2562" fmla="*/ 4641898 w 6631106"/>
              <a:gd name="connsiteY2562" fmla="*/ 3279781 h 5786501"/>
              <a:gd name="connsiteX2563" fmla="*/ 4640777 w 6631106"/>
              <a:gd name="connsiteY2563" fmla="*/ 3264192 h 5786501"/>
              <a:gd name="connsiteX2564" fmla="*/ 4634968 w 6631106"/>
              <a:gd name="connsiteY2564" fmla="*/ 3251995 h 5786501"/>
              <a:gd name="connsiteX2565" fmla="*/ 4623761 w 6631106"/>
              <a:gd name="connsiteY2565" fmla="*/ 3241358 h 5786501"/>
              <a:gd name="connsiteX2566" fmla="*/ 4617392 w 6631106"/>
              <a:gd name="connsiteY2566" fmla="*/ 3240267 h 5786501"/>
              <a:gd name="connsiteX2567" fmla="*/ 1056164 w 6631106"/>
              <a:gd name="connsiteY2567" fmla="*/ 3235578 h 5786501"/>
              <a:gd name="connsiteX2568" fmla="*/ 1096650 w 6631106"/>
              <a:gd name="connsiteY2568" fmla="*/ 3246467 h 5786501"/>
              <a:gd name="connsiteX2569" fmla="*/ 1134443 w 6631106"/>
              <a:gd name="connsiteY2569" fmla="*/ 3295731 h 5786501"/>
              <a:gd name="connsiteX2570" fmla="*/ 1126336 w 6631106"/>
              <a:gd name="connsiteY2570" fmla="*/ 3357286 h 5786501"/>
              <a:gd name="connsiteX2571" fmla="*/ 1126338 w 6631106"/>
              <a:gd name="connsiteY2571" fmla="*/ 3357286 h 5786501"/>
              <a:gd name="connsiteX2572" fmla="*/ 1056015 w 6631106"/>
              <a:gd name="connsiteY2572" fmla="*/ 3397869 h 5786501"/>
              <a:gd name="connsiteX2573" fmla="*/ 1015517 w 6631106"/>
              <a:gd name="connsiteY2573" fmla="*/ 3386980 h 5786501"/>
              <a:gd name="connsiteX2574" fmla="*/ 985830 w 6631106"/>
              <a:gd name="connsiteY2574" fmla="*/ 3276172 h 5786501"/>
              <a:gd name="connsiteX2575" fmla="*/ 1056164 w 6631106"/>
              <a:gd name="connsiteY2575" fmla="*/ 3235578 h 5786501"/>
              <a:gd name="connsiteX2576" fmla="*/ 3888637 w 6631106"/>
              <a:gd name="connsiteY2576" fmla="*/ 3228875 h 5786501"/>
              <a:gd name="connsiteX2577" fmla="*/ 3880321 w 6631106"/>
              <a:gd name="connsiteY2577" fmla="*/ 3230783 h 5786501"/>
              <a:gd name="connsiteX2578" fmla="*/ 3878246 w 6631106"/>
              <a:gd name="connsiteY2578" fmla="*/ 3231766 h 5786501"/>
              <a:gd name="connsiteX2579" fmla="*/ 3868257 w 6631106"/>
              <a:gd name="connsiteY2579" fmla="*/ 3242476 h 5786501"/>
              <a:gd name="connsiteX2580" fmla="*/ 3868254 w 6631106"/>
              <a:gd name="connsiteY2580" fmla="*/ 3242473 h 5786501"/>
              <a:gd name="connsiteX2581" fmla="*/ 3868843 w 6631106"/>
              <a:gd name="connsiteY2581" fmla="*/ 3257116 h 5786501"/>
              <a:gd name="connsiteX2582" fmla="*/ 3869927 w 6631106"/>
              <a:gd name="connsiteY2582" fmla="*/ 3259479 h 5786501"/>
              <a:gd name="connsiteX2583" fmla="*/ 3880745 w 6631106"/>
              <a:gd name="connsiteY2583" fmla="*/ 3269528 h 5786501"/>
              <a:gd name="connsiteX2584" fmla="*/ 3887280 w 6631106"/>
              <a:gd name="connsiteY2584" fmla="*/ 3270681 h 5786501"/>
              <a:gd name="connsiteX2585" fmla="*/ 3895494 w 6631106"/>
              <a:gd name="connsiteY2585" fmla="*/ 3268821 h 5786501"/>
              <a:gd name="connsiteX2586" fmla="*/ 3897629 w 6631106"/>
              <a:gd name="connsiteY2586" fmla="*/ 3267838 h 5786501"/>
              <a:gd name="connsiteX2587" fmla="*/ 3907714 w 6631106"/>
              <a:gd name="connsiteY2587" fmla="*/ 3257019 h 5786501"/>
              <a:gd name="connsiteX2588" fmla="*/ 3907019 w 6631106"/>
              <a:gd name="connsiteY2588" fmla="*/ 3242246 h 5786501"/>
              <a:gd name="connsiteX2589" fmla="*/ 3905898 w 6631106"/>
              <a:gd name="connsiteY2589" fmla="*/ 3239883 h 5786501"/>
              <a:gd name="connsiteX2590" fmla="*/ 3895015 w 6631106"/>
              <a:gd name="connsiteY2590" fmla="*/ 3229978 h 5786501"/>
              <a:gd name="connsiteX2591" fmla="*/ 3888637 w 6631106"/>
              <a:gd name="connsiteY2591" fmla="*/ 3228875 h 5786501"/>
              <a:gd name="connsiteX2592" fmla="*/ 840673 w 6631106"/>
              <a:gd name="connsiteY2592" fmla="*/ 3165255 h 5786501"/>
              <a:gd name="connsiteX2593" fmla="*/ 877130 w 6631106"/>
              <a:gd name="connsiteY2593" fmla="*/ 3175052 h 5786501"/>
              <a:gd name="connsiteX2594" fmla="*/ 903855 w 6631106"/>
              <a:gd name="connsiteY2594" fmla="*/ 3274804 h 5786501"/>
              <a:gd name="connsiteX2595" fmla="*/ 840548 w 6631106"/>
              <a:gd name="connsiteY2595" fmla="*/ 3311345 h 5786501"/>
              <a:gd name="connsiteX2596" fmla="*/ 804091 w 6631106"/>
              <a:gd name="connsiteY2596" fmla="*/ 3301547 h 5786501"/>
              <a:gd name="connsiteX2597" fmla="*/ 777359 w 6631106"/>
              <a:gd name="connsiteY2597" fmla="*/ 3201795 h 5786501"/>
              <a:gd name="connsiteX2598" fmla="*/ 840673 w 6631106"/>
              <a:gd name="connsiteY2598" fmla="*/ 3165255 h 5786501"/>
              <a:gd name="connsiteX2599" fmla="*/ 4399942 w 6631106"/>
              <a:gd name="connsiteY2599" fmla="*/ 3164869 h 5786501"/>
              <a:gd name="connsiteX2600" fmla="*/ 4391218 w 6631106"/>
              <a:gd name="connsiteY2600" fmla="*/ 3166980 h 5786501"/>
              <a:gd name="connsiteX2601" fmla="*/ 4382991 w 6631106"/>
              <a:gd name="connsiteY2601" fmla="*/ 3170878 h 5786501"/>
              <a:gd name="connsiteX2602" fmla="*/ 4372690 w 6631106"/>
              <a:gd name="connsiteY2602" fmla="*/ 3181827 h 5786501"/>
              <a:gd name="connsiteX2603" fmla="*/ 4373559 w 6631106"/>
              <a:gd name="connsiteY2603" fmla="*/ 3196841 h 5786501"/>
              <a:gd name="connsiteX2604" fmla="*/ 4377324 w 6631106"/>
              <a:gd name="connsiteY2604" fmla="*/ 3205056 h 5786501"/>
              <a:gd name="connsiteX2605" fmla="*/ 4388261 w 6631106"/>
              <a:gd name="connsiteY2605" fmla="*/ 3215573 h 5786501"/>
              <a:gd name="connsiteX2606" fmla="*/ 4394892 w 6631106"/>
              <a:gd name="connsiteY2606" fmla="*/ 3216760 h 5786501"/>
              <a:gd name="connsiteX2607" fmla="*/ 4403407 w 6631106"/>
              <a:gd name="connsiteY2607" fmla="*/ 3214757 h 5786501"/>
              <a:gd name="connsiteX2608" fmla="*/ 4411789 w 6631106"/>
              <a:gd name="connsiteY2608" fmla="*/ 3210907 h 5786501"/>
              <a:gd name="connsiteX2609" fmla="*/ 4422283 w 6631106"/>
              <a:gd name="connsiteY2609" fmla="*/ 3199863 h 5786501"/>
              <a:gd name="connsiteX2610" fmla="*/ 4421330 w 6631106"/>
              <a:gd name="connsiteY2610" fmla="*/ 3184669 h 5786501"/>
              <a:gd name="connsiteX2611" fmla="*/ 4417432 w 6631106"/>
              <a:gd name="connsiteY2611" fmla="*/ 3176394 h 5786501"/>
              <a:gd name="connsiteX2612" fmla="*/ 4406375 w 6631106"/>
              <a:gd name="connsiteY2612" fmla="*/ 3165983 h 5786501"/>
              <a:gd name="connsiteX2613" fmla="*/ 4399942 w 6631106"/>
              <a:gd name="connsiteY2613" fmla="*/ 3164869 h 5786501"/>
              <a:gd name="connsiteX2614" fmla="*/ 625187 w 6631106"/>
              <a:gd name="connsiteY2614" fmla="*/ 3103591 h 5786501"/>
              <a:gd name="connsiteX2615" fmla="*/ 653261 w 6631106"/>
              <a:gd name="connsiteY2615" fmla="*/ 3111145 h 5786501"/>
              <a:gd name="connsiteX2616" fmla="*/ 673863 w 6631106"/>
              <a:gd name="connsiteY2616" fmla="*/ 3188004 h 5786501"/>
              <a:gd name="connsiteX2617" fmla="*/ 625078 w 6631106"/>
              <a:gd name="connsiteY2617" fmla="*/ 3216150 h 5786501"/>
              <a:gd name="connsiteX2618" fmla="*/ 596998 w 6631106"/>
              <a:gd name="connsiteY2618" fmla="*/ 3208606 h 5786501"/>
              <a:gd name="connsiteX2619" fmla="*/ 580471 w 6631106"/>
              <a:gd name="connsiteY2619" fmla="*/ 3194149 h 5786501"/>
              <a:gd name="connsiteX2620" fmla="*/ 570784 w 6631106"/>
              <a:gd name="connsiteY2620" fmla="*/ 3174428 h 5786501"/>
              <a:gd name="connsiteX2621" fmla="*/ 576408 w 6631106"/>
              <a:gd name="connsiteY2621" fmla="*/ 3131736 h 5786501"/>
              <a:gd name="connsiteX2622" fmla="*/ 625187 w 6631106"/>
              <a:gd name="connsiteY2622" fmla="*/ 3103591 h 5786501"/>
              <a:gd name="connsiteX2623" fmla="*/ 4924380 w 6631106"/>
              <a:gd name="connsiteY2623" fmla="*/ 3092497 h 5786501"/>
              <a:gd name="connsiteX2624" fmla="*/ 4913580 w 6631106"/>
              <a:gd name="connsiteY2624" fmla="*/ 3095854 h 5786501"/>
              <a:gd name="connsiteX2625" fmla="*/ 4886796 w 6631106"/>
              <a:gd name="connsiteY2625" fmla="*/ 3110101 h 5786501"/>
              <a:gd name="connsiteX2626" fmla="*/ 4886798 w 6631106"/>
              <a:gd name="connsiteY2626" fmla="*/ 3110103 h 5786501"/>
              <a:gd name="connsiteX2627" fmla="*/ 4875909 w 6631106"/>
              <a:gd name="connsiteY2627" fmla="*/ 3121243 h 5786501"/>
              <a:gd name="connsiteX2628" fmla="*/ 4876982 w 6631106"/>
              <a:gd name="connsiteY2628" fmla="*/ 3136785 h 5786501"/>
              <a:gd name="connsiteX2629" fmla="*/ 4886288 w 6631106"/>
              <a:gd name="connsiteY2629" fmla="*/ 3158634 h 5786501"/>
              <a:gd name="connsiteX2630" fmla="*/ 4897422 w 6631106"/>
              <a:gd name="connsiteY2630" fmla="*/ 3170459 h 5786501"/>
              <a:gd name="connsiteX2631" fmla="*/ 4904390 w 6631106"/>
              <a:gd name="connsiteY2631" fmla="*/ 3171778 h 5786501"/>
              <a:gd name="connsiteX2632" fmla="*/ 4913630 w 6631106"/>
              <a:gd name="connsiteY2632" fmla="*/ 3169392 h 5786501"/>
              <a:gd name="connsiteX2633" fmla="*/ 4943244 w 6631106"/>
              <a:gd name="connsiteY2633" fmla="*/ 3157580 h 5786501"/>
              <a:gd name="connsiteX2634" fmla="*/ 4956279 w 6631106"/>
              <a:gd name="connsiteY2634" fmla="*/ 3145959 h 5786501"/>
              <a:gd name="connsiteX2635" fmla="*/ 4954349 w 6631106"/>
              <a:gd name="connsiteY2635" fmla="*/ 3128594 h 5786501"/>
              <a:gd name="connsiteX2636" fmla="*/ 4942200 w 6631106"/>
              <a:gd name="connsiteY2636" fmla="*/ 3104849 h 5786501"/>
              <a:gd name="connsiteX2637" fmla="*/ 4930082 w 6631106"/>
              <a:gd name="connsiteY2637" fmla="*/ 3093372 h 5786501"/>
              <a:gd name="connsiteX2638" fmla="*/ 4924380 w 6631106"/>
              <a:gd name="connsiteY2638" fmla="*/ 3092497 h 5786501"/>
              <a:gd name="connsiteX2639" fmla="*/ 4183842 w 6631106"/>
              <a:gd name="connsiteY2639" fmla="*/ 3089295 h 5786501"/>
              <a:gd name="connsiteX2640" fmla="*/ 4175351 w 6631106"/>
              <a:gd name="connsiteY2640" fmla="*/ 3091298 h 5786501"/>
              <a:gd name="connsiteX2641" fmla="*/ 4170411 w 6631106"/>
              <a:gd name="connsiteY2641" fmla="*/ 3093649 h 5786501"/>
              <a:gd name="connsiteX2642" fmla="*/ 4160337 w 6631106"/>
              <a:gd name="connsiteY2642" fmla="*/ 3104502 h 5786501"/>
              <a:gd name="connsiteX2643" fmla="*/ 4161099 w 6631106"/>
              <a:gd name="connsiteY2643" fmla="*/ 3119300 h 5786501"/>
              <a:gd name="connsiteX2644" fmla="*/ 4163426 w 6631106"/>
              <a:gd name="connsiteY2644" fmla="*/ 3124349 h 5786501"/>
              <a:gd name="connsiteX2645" fmla="*/ 4174309 w 6631106"/>
              <a:gd name="connsiteY2645" fmla="*/ 3134555 h 5786501"/>
              <a:gd name="connsiteX2646" fmla="*/ 4180850 w 6631106"/>
              <a:gd name="connsiteY2646" fmla="*/ 3135718 h 5786501"/>
              <a:gd name="connsiteX2647" fmla="*/ 4189209 w 6631106"/>
              <a:gd name="connsiteY2647" fmla="*/ 3133787 h 5786501"/>
              <a:gd name="connsiteX2648" fmla="*/ 4194198 w 6631106"/>
              <a:gd name="connsiteY2648" fmla="*/ 3131485 h 5786501"/>
              <a:gd name="connsiteX2649" fmla="*/ 4204469 w 6631106"/>
              <a:gd name="connsiteY2649" fmla="*/ 3120523 h 5786501"/>
              <a:gd name="connsiteX2650" fmla="*/ 4203593 w 6631106"/>
              <a:gd name="connsiteY2650" fmla="*/ 3105533 h 5786501"/>
              <a:gd name="connsiteX2651" fmla="*/ 4201182 w 6631106"/>
              <a:gd name="connsiteY2651" fmla="*/ 3100473 h 5786501"/>
              <a:gd name="connsiteX2652" fmla="*/ 4190215 w 6631106"/>
              <a:gd name="connsiteY2652" fmla="*/ 3090387 h 5786501"/>
              <a:gd name="connsiteX2653" fmla="*/ 4183842 w 6631106"/>
              <a:gd name="connsiteY2653" fmla="*/ 3089295 h 5786501"/>
              <a:gd name="connsiteX2654" fmla="*/ 5268169 w 6631106"/>
              <a:gd name="connsiteY2654" fmla="*/ 3080170 h 5786501"/>
              <a:gd name="connsiteX2655" fmla="*/ 5298844 w 6631106"/>
              <a:gd name="connsiteY2655" fmla="*/ 3088421 h 5786501"/>
              <a:gd name="connsiteX2656" fmla="*/ 5327494 w 6631106"/>
              <a:gd name="connsiteY2656" fmla="*/ 3125740 h 5786501"/>
              <a:gd name="connsiteX2657" fmla="*/ 5321348 w 6631106"/>
              <a:gd name="connsiteY2657" fmla="*/ 3172391 h 5786501"/>
              <a:gd name="connsiteX2658" fmla="*/ 5268055 w 6631106"/>
              <a:gd name="connsiteY2658" fmla="*/ 3203127 h 5786501"/>
              <a:gd name="connsiteX2659" fmla="*/ 5237373 w 6631106"/>
              <a:gd name="connsiteY2659" fmla="*/ 3194887 h 5786501"/>
              <a:gd name="connsiteX2660" fmla="*/ 5214882 w 6631106"/>
              <a:gd name="connsiteY2660" fmla="*/ 3110906 h 5786501"/>
              <a:gd name="connsiteX2661" fmla="*/ 5214880 w 6631106"/>
              <a:gd name="connsiteY2661" fmla="*/ 3110906 h 5786501"/>
              <a:gd name="connsiteX2662" fmla="*/ 5268169 w 6631106"/>
              <a:gd name="connsiteY2662" fmla="*/ 3080170 h 5786501"/>
              <a:gd name="connsiteX2663" fmla="*/ 409690 w 6631106"/>
              <a:gd name="connsiteY2663" fmla="*/ 3052340 h 5786501"/>
              <a:gd name="connsiteX2664" fmla="*/ 424200 w 6631106"/>
              <a:gd name="connsiteY2664" fmla="*/ 3056237 h 5786501"/>
              <a:gd name="connsiteX2665" fmla="*/ 434856 w 6631106"/>
              <a:gd name="connsiteY2665" fmla="*/ 3096000 h 5786501"/>
              <a:gd name="connsiteX2666" fmla="*/ 409630 w 6631106"/>
              <a:gd name="connsiteY2666" fmla="*/ 3110558 h 5786501"/>
              <a:gd name="connsiteX2667" fmla="*/ 395114 w 6631106"/>
              <a:gd name="connsiteY2667" fmla="*/ 3106661 h 5786501"/>
              <a:gd name="connsiteX2668" fmla="*/ 395114 w 6631106"/>
              <a:gd name="connsiteY2668" fmla="*/ 3106662 h 5786501"/>
              <a:gd name="connsiteX2669" fmla="*/ 384458 w 6631106"/>
              <a:gd name="connsiteY2669" fmla="*/ 3066908 h 5786501"/>
              <a:gd name="connsiteX2670" fmla="*/ 409690 w 6631106"/>
              <a:gd name="connsiteY2670" fmla="*/ 3052340 h 5786501"/>
              <a:gd name="connsiteX2671" fmla="*/ 4695528 w 6631106"/>
              <a:gd name="connsiteY2671" fmla="*/ 3025632 h 5786501"/>
              <a:gd name="connsiteX2672" fmla="*/ 4686612 w 6631106"/>
              <a:gd name="connsiteY2672" fmla="*/ 3027851 h 5786501"/>
              <a:gd name="connsiteX2673" fmla="*/ 4675057 w 6631106"/>
              <a:gd name="connsiteY2673" fmla="*/ 3033307 h 5786501"/>
              <a:gd name="connsiteX2674" fmla="*/ 4664522 w 6631106"/>
              <a:gd name="connsiteY2674" fmla="*/ 3044304 h 5786501"/>
              <a:gd name="connsiteX2675" fmla="*/ 4665416 w 6631106"/>
              <a:gd name="connsiteY2675" fmla="*/ 3059498 h 5786501"/>
              <a:gd name="connsiteX2676" fmla="*/ 4665415 w 6631106"/>
              <a:gd name="connsiteY2676" fmla="*/ 3059498 h 5786501"/>
              <a:gd name="connsiteX2677" fmla="*/ 4670632 w 6631106"/>
              <a:gd name="connsiteY2677" fmla="*/ 3071104 h 5786501"/>
              <a:gd name="connsiteX2678" fmla="*/ 4681610 w 6631106"/>
              <a:gd name="connsiteY2678" fmla="*/ 3081932 h 5786501"/>
              <a:gd name="connsiteX2679" fmla="*/ 4688343 w 6631106"/>
              <a:gd name="connsiteY2679" fmla="*/ 3083155 h 5786501"/>
              <a:gd name="connsiteX2680" fmla="*/ 4697002 w 6631106"/>
              <a:gd name="connsiteY2680" fmla="*/ 3081081 h 5786501"/>
              <a:gd name="connsiteX2681" fmla="*/ 4708928 w 6631106"/>
              <a:gd name="connsiteY2681" fmla="*/ 3075684 h 5786501"/>
              <a:gd name="connsiteX2682" fmla="*/ 4719793 w 6631106"/>
              <a:gd name="connsiteY2682" fmla="*/ 3064510 h 5786501"/>
              <a:gd name="connsiteX2683" fmla="*/ 4718679 w 6631106"/>
              <a:gd name="connsiteY2683" fmla="*/ 3048981 h 5786501"/>
              <a:gd name="connsiteX2684" fmla="*/ 4713054 w 6631106"/>
              <a:gd name="connsiteY2684" fmla="*/ 3037240 h 5786501"/>
              <a:gd name="connsiteX2685" fmla="*/ 4701901 w 6631106"/>
              <a:gd name="connsiteY2685" fmla="*/ 3026723 h 5786501"/>
              <a:gd name="connsiteX2686" fmla="*/ 4695528 w 6631106"/>
              <a:gd name="connsiteY2686" fmla="*/ 3025632 h 5786501"/>
              <a:gd name="connsiteX2687" fmla="*/ 1276622 w 6631106"/>
              <a:gd name="connsiteY2687" fmla="*/ 3014995 h 5786501"/>
              <a:gd name="connsiteX2688" fmla="*/ 1269084 w 6631106"/>
              <a:gd name="connsiteY2688" fmla="*/ 3016565 h 5786501"/>
              <a:gd name="connsiteX2689" fmla="*/ 1264959 w 6631106"/>
              <a:gd name="connsiteY2689" fmla="*/ 3018232 h 5786501"/>
              <a:gd name="connsiteX2690" fmla="*/ 1254166 w 6631106"/>
              <a:gd name="connsiteY2690" fmla="*/ 3028929 h 5786501"/>
              <a:gd name="connsiteX2691" fmla="*/ 1254647 w 6631106"/>
              <a:gd name="connsiteY2691" fmla="*/ 3044123 h 5786501"/>
              <a:gd name="connsiteX2692" fmla="*/ 1257315 w 6631106"/>
              <a:gd name="connsiteY2692" fmla="*/ 3050132 h 5786501"/>
              <a:gd name="connsiteX2693" fmla="*/ 1268582 w 6631106"/>
              <a:gd name="connsiteY2693" fmla="*/ 3060781 h 5786501"/>
              <a:gd name="connsiteX2694" fmla="*/ 1274884 w 6631106"/>
              <a:gd name="connsiteY2694" fmla="*/ 3061848 h 5786501"/>
              <a:gd name="connsiteX2695" fmla="*/ 1284028 w 6631106"/>
              <a:gd name="connsiteY2695" fmla="*/ 3059510 h 5786501"/>
              <a:gd name="connsiteX2696" fmla="*/ 1288153 w 6631106"/>
              <a:gd name="connsiteY2696" fmla="*/ 3057351 h 5786501"/>
              <a:gd name="connsiteX2697" fmla="*/ 1297740 w 6631106"/>
              <a:gd name="connsiteY2697" fmla="*/ 3046282 h 5786501"/>
              <a:gd name="connsiteX2698" fmla="*/ 1296631 w 6631106"/>
              <a:gd name="connsiteY2698" fmla="*/ 3031675 h 5786501"/>
              <a:gd name="connsiteX2699" fmla="*/ 1293944 w 6631106"/>
              <a:gd name="connsiteY2699" fmla="*/ 3026123 h 5786501"/>
              <a:gd name="connsiteX2700" fmla="*/ 1276622 w 6631106"/>
              <a:gd name="connsiteY2700" fmla="*/ 3014995 h 5786501"/>
              <a:gd name="connsiteX2701" fmla="*/ 3967064 w 6631106"/>
              <a:gd name="connsiteY2701" fmla="*/ 3013387 h 5786501"/>
              <a:gd name="connsiteX2702" fmla="*/ 3958813 w 6631106"/>
              <a:gd name="connsiteY2702" fmla="*/ 3015270 h 5786501"/>
              <a:gd name="connsiteX2703" fmla="*/ 3957086 w 6631106"/>
              <a:gd name="connsiteY2703" fmla="*/ 3016085 h 5786501"/>
              <a:gd name="connsiteX2704" fmla="*/ 3947157 w 6631106"/>
              <a:gd name="connsiteY2704" fmla="*/ 3026878 h 5786501"/>
              <a:gd name="connsiteX2705" fmla="*/ 3947841 w 6631106"/>
              <a:gd name="connsiteY2705" fmla="*/ 3041521 h 5786501"/>
              <a:gd name="connsiteX2706" fmla="*/ 3948650 w 6631106"/>
              <a:gd name="connsiteY2706" fmla="*/ 3043284 h 5786501"/>
              <a:gd name="connsiteX2707" fmla="*/ 3959472 w 6631106"/>
              <a:gd name="connsiteY2707" fmla="*/ 3053297 h 5786501"/>
              <a:gd name="connsiteX2708" fmla="*/ 3965978 w 6631106"/>
              <a:gd name="connsiteY2708" fmla="*/ 3054437 h 5786501"/>
              <a:gd name="connsiteX2709" fmla="*/ 3974192 w 6631106"/>
              <a:gd name="connsiteY2709" fmla="*/ 3052578 h 5786501"/>
              <a:gd name="connsiteX2710" fmla="*/ 3975871 w 6631106"/>
              <a:gd name="connsiteY2710" fmla="*/ 3051798 h 5786501"/>
              <a:gd name="connsiteX2711" fmla="*/ 3975872 w 6631106"/>
              <a:gd name="connsiteY2711" fmla="*/ 3051799 h 5786501"/>
              <a:gd name="connsiteX2712" fmla="*/ 3985946 w 6631106"/>
              <a:gd name="connsiteY2712" fmla="*/ 3040886 h 5786501"/>
              <a:gd name="connsiteX2713" fmla="*/ 3985106 w 6631106"/>
              <a:gd name="connsiteY2713" fmla="*/ 3026052 h 5786501"/>
              <a:gd name="connsiteX2714" fmla="*/ 3984380 w 6631106"/>
              <a:gd name="connsiteY2714" fmla="*/ 3024517 h 5786501"/>
              <a:gd name="connsiteX2715" fmla="*/ 3973539 w 6631106"/>
              <a:gd name="connsiteY2715" fmla="*/ 3014527 h 5786501"/>
              <a:gd name="connsiteX2716" fmla="*/ 3967064 w 6631106"/>
              <a:gd name="connsiteY2716" fmla="*/ 3013387 h 5786501"/>
              <a:gd name="connsiteX2717" fmla="*/ 4478066 w 6631106"/>
              <a:gd name="connsiteY2717" fmla="*/ 2950187 h 5786501"/>
              <a:gd name="connsiteX2718" fmla="*/ 4469426 w 6631106"/>
              <a:gd name="connsiteY2718" fmla="*/ 2952261 h 5786501"/>
              <a:gd name="connsiteX2719" fmla="*/ 4461661 w 6631106"/>
              <a:gd name="connsiteY2719" fmla="*/ 2955919 h 5786501"/>
              <a:gd name="connsiteX2720" fmla="*/ 4451378 w 6631106"/>
              <a:gd name="connsiteY2720" fmla="*/ 2966843 h 5786501"/>
              <a:gd name="connsiteX2721" fmla="*/ 4452206 w 6631106"/>
              <a:gd name="connsiteY2721" fmla="*/ 2981821 h 5786501"/>
              <a:gd name="connsiteX2722" fmla="*/ 4452204 w 6631106"/>
              <a:gd name="connsiteY2722" fmla="*/ 2981824 h 5786501"/>
              <a:gd name="connsiteX2723" fmla="*/ 4455766 w 6631106"/>
              <a:gd name="connsiteY2723" fmla="*/ 2989630 h 5786501"/>
              <a:gd name="connsiteX2724" fmla="*/ 4466715 w 6631106"/>
              <a:gd name="connsiteY2724" fmla="*/ 3000111 h 5786501"/>
              <a:gd name="connsiteX2725" fmla="*/ 4473316 w 6631106"/>
              <a:gd name="connsiteY2725" fmla="*/ 3001287 h 5786501"/>
              <a:gd name="connsiteX2726" fmla="*/ 4481842 w 6631106"/>
              <a:gd name="connsiteY2726" fmla="*/ 2999271 h 5786501"/>
              <a:gd name="connsiteX2727" fmla="*/ 4489692 w 6631106"/>
              <a:gd name="connsiteY2727" fmla="*/ 2995650 h 5786501"/>
              <a:gd name="connsiteX2728" fmla="*/ 4500173 w 6631106"/>
              <a:gd name="connsiteY2728" fmla="*/ 2984629 h 5786501"/>
              <a:gd name="connsiteX2729" fmla="*/ 4499226 w 6631106"/>
              <a:gd name="connsiteY2729" fmla="*/ 2969435 h 5786501"/>
              <a:gd name="connsiteX2730" fmla="*/ 4495509 w 6631106"/>
              <a:gd name="connsiteY2730" fmla="*/ 2961603 h 5786501"/>
              <a:gd name="connsiteX2731" fmla="*/ 4484488 w 6631106"/>
              <a:gd name="connsiteY2731" fmla="*/ 2951302 h 5786501"/>
              <a:gd name="connsiteX2732" fmla="*/ 4478066 w 6631106"/>
              <a:gd name="connsiteY2732" fmla="*/ 2950187 h 5786501"/>
              <a:gd name="connsiteX2733" fmla="*/ 1057182 w 6631106"/>
              <a:gd name="connsiteY2733" fmla="*/ 2909091 h 5786501"/>
              <a:gd name="connsiteX2734" fmla="*/ 1048739 w 6631106"/>
              <a:gd name="connsiteY2734" fmla="*/ 2911070 h 5786501"/>
              <a:gd name="connsiteX2735" fmla="*/ 1024635 w 6631106"/>
              <a:gd name="connsiteY2735" fmla="*/ 2919836 h 5786501"/>
              <a:gd name="connsiteX2736" fmla="*/ 1011185 w 6631106"/>
              <a:gd name="connsiteY2736" fmla="*/ 2932009 h 5786501"/>
              <a:gd name="connsiteX2737" fmla="*/ 1014052 w 6631106"/>
              <a:gd name="connsiteY2737" fmla="*/ 2949925 h 5786501"/>
              <a:gd name="connsiteX2738" fmla="*/ 1031494 w 6631106"/>
              <a:gd name="connsiteY2738" fmla="*/ 2981705 h 5786501"/>
              <a:gd name="connsiteX2739" fmla="*/ 1043529 w 6631106"/>
              <a:gd name="connsiteY2739" fmla="*/ 2993301 h 5786501"/>
              <a:gd name="connsiteX2740" fmla="*/ 1049381 w 6631106"/>
              <a:gd name="connsiteY2740" fmla="*/ 2994224 h 5786501"/>
              <a:gd name="connsiteX2741" fmla="*/ 1060072 w 6631106"/>
              <a:gd name="connsiteY2741" fmla="*/ 2990938 h 5786501"/>
              <a:gd name="connsiteX2742" fmla="*/ 1079110 w 6631106"/>
              <a:gd name="connsiteY2742" fmla="*/ 2980205 h 5786501"/>
              <a:gd name="connsiteX2743" fmla="*/ 1089208 w 6631106"/>
              <a:gd name="connsiteY2743" fmla="*/ 2968897 h 5786501"/>
              <a:gd name="connsiteX2744" fmla="*/ 1087859 w 6631106"/>
              <a:gd name="connsiteY2744" fmla="*/ 2953810 h 5786501"/>
              <a:gd name="connsiteX2745" fmla="*/ 1075554 w 6631106"/>
              <a:gd name="connsiteY2745" fmla="*/ 2923146 h 5786501"/>
              <a:gd name="connsiteX2746" fmla="*/ 1065000 w 6631106"/>
              <a:gd name="connsiteY2746" fmla="*/ 2910770 h 5786501"/>
              <a:gd name="connsiteX2747" fmla="*/ 1057182 w 6631106"/>
              <a:gd name="connsiteY2747" fmla="*/ 2909091 h 5786501"/>
              <a:gd name="connsiteX2748" fmla="*/ 5346581 w 6631106"/>
              <a:gd name="connsiteY2748" fmla="*/ 2885514 h 5786501"/>
              <a:gd name="connsiteX2749" fmla="*/ 5366883 w 6631106"/>
              <a:gd name="connsiteY2749" fmla="*/ 2890970 h 5786501"/>
              <a:gd name="connsiteX2750" fmla="*/ 5385813 w 6631106"/>
              <a:gd name="connsiteY2750" fmla="*/ 2915650 h 5786501"/>
              <a:gd name="connsiteX2751" fmla="*/ 5381747 w 6631106"/>
              <a:gd name="connsiteY2751" fmla="*/ 2946517 h 5786501"/>
              <a:gd name="connsiteX2752" fmla="*/ 5346508 w 6631106"/>
              <a:gd name="connsiteY2752" fmla="*/ 2966845 h 5786501"/>
              <a:gd name="connsiteX2753" fmla="*/ 5326199 w 6631106"/>
              <a:gd name="connsiteY2753" fmla="*/ 2961389 h 5786501"/>
              <a:gd name="connsiteX2754" fmla="*/ 5307270 w 6631106"/>
              <a:gd name="connsiteY2754" fmla="*/ 2936708 h 5786501"/>
              <a:gd name="connsiteX2755" fmla="*/ 5311336 w 6631106"/>
              <a:gd name="connsiteY2755" fmla="*/ 2905852 h 5786501"/>
              <a:gd name="connsiteX2756" fmla="*/ 5346581 w 6631106"/>
              <a:gd name="connsiteY2756" fmla="*/ 2885514 h 5786501"/>
              <a:gd name="connsiteX2757" fmla="*/ 4261755 w 6631106"/>
              <a:gd name="connsiteY2757" fmla="*/ 2874076 h 5786501"/>
              <a:gd name="connsiteX2758" fmla="*/ 4253271 w 6631106"/>
              <a:gd name="connsiteY2758" fmla="*/ 2876067 h 5786501"/>
              <a:gd name="connsiteX2759" fmla="*/ 4248780 w 6631106"/>
              <a:gd name="connsiteY2759" fmla="*/ 2878201 h 5786501"/>
              <a:gd name="connsiteX2760" fmla="*/ 4238742 w 6631106"/>
              <a:gd name="connsiteY2760" fmla="*/ 2889077 h 5786501"/>
              <a:gd name="connsiteX2761" fmla="*/ 4239539 w 6631106"/>
              <a:gd name="connsiteY2761" fmla="*/ 2903864 h 5786501"/>
              <a:gd name="connsiteX2762" fmla="*/ 4239540 w 6631106"/>
              <a:gd name="connsiteY2762" fmla="*/ 2903863 h 5786501"/>
              <a:gd name="connsiteX2763" fmla="*/ 4241831 w 6631106"/>
              <a:gd name="connsiteY2763" fmla="*/ 2908827 h 5786501"/>
              <a:gd name="connsiteX2764" fmla="*/ 4252720 w 6631106"/>
              <a:gd name="connsiteY2764" fmla="*/ 2919069 h 5786501"/>
              <a:gd name="connsiteX2765" fmla="*/ 4259273 w 6631106"/>
              <a:gd name="connsiteY2765" fmla="*/ 2920232 h 5786501"/>
              <a:gd name="connsiteX2766" fmla="*/ 4267644 w 6631106"/>
              <a:gd name="connsiteY2766" fmla="*/ 2918289 h 5786501"/>
              <a:gd name="connsiteX2767" fmla="*/ 4272128 w 6631106"/>
              <a:gd name="connsiteY2767" fmla="*/ 2916215 h 5786501"/>
              <a:gd name="connsiteX2768" fmla="*/ 4282376 w 6631106"/>
              <a:gd name="connsiteY2768" fmla="*/ 2905231 h 5786501"/>
              <a:gd name="connsiteX2769" fmla="*/ 4281471 w 6631106"/>
              <a:gd name="connsiteY2769" fmla="*/ 2890240 h 5786501"/>
              <a:gd name="connsiteX2770" fmla="*/ 4279096 w 6631106"/>
              <a:gd name="connsiteY2770" fmla="*/ 2885252 h 5786501"/>
              <a:gd name="connsiteX2771" fmla="*/ 4268134 w 6631106"/>
              <a:gd name="connsiteY2771" fmla="*/ 2875179 h 5786501"/>
              <a:gd name="connsiteX2772" fmla="*/ 4261755 w 6631106"/>
              <a:gd name="connsiteY2772" fmla="*/ 2874076 h 5786501"/>
              <a:gd name="connsiteX2773" fmla="*/ 5014803 w 6631106"/>
              <a:gd name="connsiteY2773" fmla="*/ 2864048 h 5786501"/>
              <a:gd name="connsiteX2774" fmla="*/ 5002306 w 6631106"/>
              <a:gd name="connsiteY2774" fmla="*/ 2868726 h 5786501"/>
              <a:gd name="connsiteX2775" fmla="*/ 4964255 w 6631106"/>
              <a:gd name="connsiteY2775" fmla="*/ 2891894 h 5786501"/>
              <a:gd name="connsiteX2776" fmla="*/ 4953342 w 6631106"/>
              <a:gd name="connsiteY2776" fmla="*/ 2903215 h 5786501"/>
              <a:gd name="connsiteX2777" fmla="*/ 4954667 w 6631106"/>
              <a:gd name="connsiteY2777" fmla="*/ 2918877 h 5786501"/>
              <a:gd name="connsiteX2778" fmla="*/ 4954667 w 6631106"/>
              <a:gd name="connsiteY2778" fmla="*/ 2918876 h 5786501"/>
              <a:gd name="connsiteX2779" fmla="*/ 4967031 w 6631106"/>
              <a:gd name="connsiteY2779" fmla="*/ 2948834 h 5786501"/>
              <a:gd name="connsiteX2780" fmla="*/ 4978088 w 6631106"/>
              <a:gd name="connsiteY2780" fmla="*/ 2961293 h 5786501"/>
              <a:gd name="connsiteX2781" fmla="*/ 4985361 w 6631106"/>
              <a:gd name="connsiteY2781" fmla="*/ 2962732 h 5786501"/>
              <a:gd name="connsiteX2782" fmla="*/ 4994709 w 6631106"/>
              <a:gd name="connsiteY2782" fmla="*/ 2960286 h 5786501"/>
              <a:gd name="connsiteX2783" fmla="*/ 5040657 w 6631106"/>
              <a:gd name="connsiteY2783" fmla="*/ 2945716 h 5786501"/>
              <a:gd name="connsiteX2784" fmla="*/ 5056403 w 6631106"/>
              <a:gd name="connsiteY2784" fmla="*/ 2933855 h 5786501"/>
              <a:gd name="connsiteX2785" fmla="*/ 5053201 w 6631106"/>
              <a:gd name="connsiteY2785" fmla="*/ 2914416 h 5786501"/>
              <a:gd name="connsiteX2786" fmla="*/ 5033013 w 6631106"/>
              <a:gd name="connsiteY2786" fmla="*/ 2877551 h 5786501"/>
              <a:gd name="connsiteX2787" fmla="*/ 5020061 w 6631106"/>
              <a:gd name="connsiteY2787" fmla="*/ 2864791 h 5786501"/>
              <a:gd name="connsiteX2788" fmla="*/ 5014803 w 6631106"/>
              <a:gd name="connsiteY2788" fmla="*/ 2864048 h 5786501"/>
              <a:gd name="connsiteX2789" fmla="*/ 703632 w 6631106"/>
              <a:gd name="connsiteY2789" fmla="*/ 2861529 h 5786501"/>
              <a:gd name="connsiteX2790" fmla="*/ 744988 w 6631106"/>
              <a:gd name="connsiteY2790" fmla="*/ 2872647 h 5786501"/>
              <a:gd name="connsiteX2791" fmla="*/ 775316 w 6631106"/>
              <a:gd name="connsiteY2791" fmla="*/ 2985830 h 5786501"/>
              <a:gd name="connsiteX2792" fmla="*/ 703495 w 6631106"/>
              <a:gd name="connsiteY2792" fmla="*/ 3027275 h 5786501"/>
              <a:gd name="connsiteX2793" fmla="*/ 662134 w 6631106"/>
              <a:gd name="connsiteY2793" fmla="*/ 3016158 h 5786501"/>
              <a:gd name="connsiteX2794" fmla="*/ 662133 w 6631106"/>
              <a:gd name="connsiteY2794" fmla="*/ 3016158 h 5786501"/>
              <a:gd name="connsiteX2795" fmla="*/ 631805 w 6631106"/>
              <a:gd name="connsiteY2795" fmla="*/ 2902962 h 5786501"/>
              <a:gd name="connsiteX2796" fmla="*/ 703632 w 6631106"/>
              <a:gd name="connsiteY2796" fmla="*/ 2861529 h 5786501"/>
              <a:gd name="connsiteX2797" fmla="*/ 6580799 w 6631106"/>
              <a:gd name="connsiteY2797" fmla="*/ 2845545 h 5786501"/>
              <a:gd name="connsiteX2798" fmla="*/ 6601664 w 6631106"/>
              <a:gd name="connsiteY2798" fmla="*/ 2851157 h 5786501"/>
              <a:gd name="connsiteX2799" fmla="*/ 6621152 w 6631106"/>
              <a:gd name="connsiteY2799" fmla="*/ 2876544 h 5786501"/>
              <a:gd name="connsiteX2800" fmla="*/ 6616973 w 6631106"/>
              <a:gd name="connsiteY2800" fmla="*/ 2908276 h 5786501"/>
              <a:gd name="connsiteX2801" fmla="*/ 6580726 w 6631106"/>
              <a:gd name="connsiteY2801" fmla="*/ 2929190 h 5786501"/>
              <a:gd name="connsiteX2802" fmla="*/ 6559865 w 6631106"/>
              <a:gd name="connsiteY2802" fmla="*/ 2923578 h 5786501"/>
              <a:gd name="connsiteX2803" fmla="*/ 6540402 w 6631106"/>
              <a:gd name="connsiteY2803" fmla="*/ 2898178 h 5786501"/>
              <a:gd name="connsiteX2804" fmla="*/ 6544551 w 6631106"/>
              <a:gd name="connsiteY2804" fmla="*/ 2866459 h 5786501"/>
              <a:gd name="connsiteX2805" fmla="*/ 6580799 w 6631106"/>
              <a:gd name="connsiteY2805" fmla="*/ 2845545 h 5786501"/>
              <a:gd name="connsiteX2806" fmla="*/ 488114 w 6631106"/>
              <a:gd name="connsiteY2806" fmla="*/ 2831669 h 5786501"/>
              <a:gd name="connsiteX2807" fmla="*/ 505216 w 6631106"/>
              <a:gd name="connsiteY2807" fmla="*/ 2836274 h 5786501"/>
              <a:gd name="connsiteX2808" fmla="*/ 521190 w 6631106"/>
              <a:gd name="connsiteY2808" fmla="*/ 2857117 h 5786501"/>
              <a:gd name="connsiteX2809" fmla="*/ 517789 w 6631106"/>
              <a:gd name="connsiteY2809" fmla="*/ 2883140 h 5786501"/>
              <a:gd name="connsiteX2810" fmla="*/ 488054 w 6631106"/>
              <a:gd name="connsiteY2810" fmla="*/ 2900289 h 5786501"/>
              <a:gd name="connsiteX2811" fmla="*/ 470953 w 6631106"/>
              <a:gd name="connsiteY2811" fmla="*/ 2895684 h 5786501"/>
              <a:gd name="connsiteX2812" fmla="*/ 458379 w 6631106"/>
              <a:gd name="connsiteY2812" fmla="*/ 2848831 h 5786501"/>
              <a:gd name="connsiteX2813" fmla="*/ 488114 w 6631106"/>
              <a:gd name="connsiteY2813" fmla="*/ 2831669 h 5786501"/>
              <a:gd name="connsiteX2814" fmla="*/ 4776476 w 6631106"/>
              <a:gd name="connsiteY2814" fmla="*/ 2808669 h 5786501"/>
              <a:gd name="connsiteX2815" fmla="*/ 4767193 w 6631106"/>
              <a:gd name="connsiteY2815" fmla="*/ 2811079 h 5786501"/>
              <a:gd name="connsiteX2816" fmla="*/ 4767193 w 6631106"/>
              <a:gd name="connsiteY2816" fmla="*/ 2811078 h 5786501"/>
              <a:gd name="connsiteX2817" fmla="*/ 4753888 w 6631106"/>
              <a:gd name="connsiteY2817" fmla="*/ 2817590 h 5786501"/>
              <a:gd name="connsiteX2818" fmla="*/ 4743436 w 6631106"/>
              <a:gd name="connsiteY2818" fmla="*/ 2828575 h 5786501"/>
              <a:gd name="connsiteX2819" fmla="*/ 4744324 w 6631106"/>
              <a:gd name="connsiteY2819" fmla="*/ 2843709 h 5786501"/>
              <a:gd name="connsiteX2820" fmla="*/ 4749385 w 6631106"/>
              <a:gd name="connsiteY2820" fmla="*/ 2854886 h 5786501"/>
              <a:gd name="connsiteX2821" fmla="*/ 4760346 w 6631106"/>
              <a:gd name="connsiteY2821" fmla="*/ 2865631 h 5786501"/>
              <a:gd name="connsiteX2822" fmla="*/ 4767056 w 6631106"/>
              <a:gd name="connsiteY2822" fmla="*/ 2866854 h 5786501"/>
              <a:gd name="connsiteX2823" fmla="*/ 4775678 w 6631106"/>
              <a:gd name="connsiteY2823" fmla="*/ 2864791 h 5786501"/>
              <a:gd name="connsiteX2824" fmla="*/ 4789463 w 6631106"/>
              <a:gd name="connsiteY2824" fmla="*/ 2858723 h 5786501"/>
              <a:gd name="connsiteX2825" fmla="*/ 4800580 w 6631106"/>
              <a:gd name="connsiteY2825" fmla="*/ 2847595 h 5786501"/>
              <a:gd name="connsiteX2826" fmla="*/ 4799537 w 6631106"/>
              <a:gd name="connsiteY2826" fmla="*/ 2831910 h 5786501"/>
              <a:gd name="connsiteX2827" fmla="*/ 4794027 w 6631106"/>
              <a:gd name="connsiteY2827" fmla="*/ 2820325 h 5786501"/>
              <a:gd name="connsiteX2828" fmla="*/ 4782682 w 6631106"/>
              <a:gd name="connsiteY2828" fmla="*/ 2809700 h 5786501"/>
              <a:gd name="connsiteX2829" fmla="*/ 4776476 w 6631106"/>
              <a:gd name="connsiteY2829" fmla="*/ 2808669 h 5786501"/>
              <a:gd name="connsiteX2830" fmla="*/ 4045487 w 6631106"/>
              <a:gd name="connsiteY2830" fmla="*/ 2797921 h 5786501"/>
              <a:gd name="connsiteX2831" fmla="*/ 4037212 w 6631106"/>
              <a:gd name="connsiteY2831" fmla="*/ 2799816 h 5786501"/>
              <a:gd name="connsiteX2832" fmla="*/ 4035509 w 6631106"/>
              <a:gd name="connsiteY2832" fmla="*/ 2800608 h 5786501"/>
              <a:gd name="connsiteX2833" fmla="*/ 4025598 w 6631106"/>
              <a:gd name="connsiteY2833" fmla="*/ 2811341 h 5786501"/>
              <a:gd name="connsiteX2834" fmla="*/ 4026210 w 6631106"/>
              <a:gd name="connsiteY2834" fmla="*/ 2825923 h 5786501"/>
              <a:gd name="connsiteX2835" fmla="*/ 4027073 w 6631106"/>
              <a:gd name="connsiteY2835" fmla="*/ 2827806 h 5786501"/>
              <a:gd name="connsiteX2836" fmla="*/ 4037764 w 6631106"/>
              <a:gd name="connsiteY2836" fmla="*/ 2837771 h 5786501"/>
              <a:gd name="connsiteX2837" fmla="*/ 4044401 w 6631106"/>
              <a:gd name="connsiteY2837" fmla="*/ 2838959 h 5786501"/>
              <a:gd name="connsiteX2838" fmla="*/ 4052358 w 6631106"/>
              <a:gd name="connsiteY2838" fmla="*/ 2837220 h 5786501"/>
              <a:gd name="connsiteX2839" fmla="*/ 4052359 w 6631106"/>
              <a:gd name="connsiteY2839" fmla="*/ 2837221 h 5786501"/>
              <a:gd name="connsiteX2840" fmla="*/ 4063410 w 6631106"/>
              <a:gd name="connsiteY2840" fmla="*/ 2826056 h 5786501"/>
              <a:gd name="connsiteX2841" fmla="*/ 4063649 w 6631106"/>
              <a:gd name="connsiteY2841" fmla="*/ 2810850 h 5786501"/>
              <a:gd name="connsiteX2842" fmla="*/ 4062804 w 6631106"/>
              <a:gd name="connsiteY2842" fmla="*/ 2809051 h 5786501"/>
              <a:gd name="connsiteX2843" fmla="*/ 4051951 w 6631106"/>
              <a:gd name="connsiteY2843" fmla="*/ 2799049 h 5786501"/>
              <a:gd name="connsiteX2844" fmla="*/ 4045487 w 6631106"/>
              <a:gd name="connsiteY2844" fmla="*/ 2797921 h 5786501"/>
              <a:gd name="connsiteX2845" fmla="*/ 1349949 w 6631106"/>
              <a:gd name="connsiteY2845" fmla="*/ 2780270 h 5786501"/>
              <a:gd name="connsiteX2846" fmla="*/ 1342261 w 6631106"/>
              <a:gd name="connsiteY2846" fmla="*/ 2781888 h 5786501"/>
              <a:gd name="connsiteX2847" fmla="*/ 1341596 w 6631106"/>
              <a:gd name="connsiteY2847" fmla="*/ 2782188 h 5786501"/>
              <a:gd name="connsiteX2848" fmla="*/ 1331264 w 6631106"/>
              <a:gd name="connsiteY2848" fmla="*/ 2794108 h 5786501"/>
              <a:gd name="connsiteX2849" fmla="*/ 1333237 w 6631106"/>
              <a:gd name="connsiteY2849" fmla="*/ 2809662 h 5786501"/>
              <a:gd name="connsiteX2850" fmla="*/ 1334538 w 6631106"/>
              <a:gd name="connsiteY2850" fmla="*/ 2811773 h 5786501"/>
              <a:gd name="connsiteX2851" fmla="*/ 1350818 w 6631106"/>
              <a:gd name="connsiteY2851" fmla="*/ 2820923 h 5786501"/>
              <a:gd name="connsiteX2852" fmla="*/ 1358865 w 6631106"/>
              <a:gd name="connsiteY2852" fmla="*/ 2819136 h 5786501"/>
              <a:gd name="connsiteX2853" fmla="*/ 1368317 w 6631106"/>
              <a:gd name="connsiteY2853" fmla="*/ 2809350 h 5786501"/>
              <a:gd name="connsiteX2854" fmla="*/ 1368824 w 6631106"/>
              <a:gd name="connsiteY2854" fmla="*/ 2795752 h 5786501"/>
              <a:gd name="connsiteX2855" fmla="*/ 1368824 w 6631106"/>
              <a:gd name="connsiteY2855" fmla="*/ 2795753 h 5786501"/>
              <a:gd name="connsiteX2856" fmla="*/ 1368824 w 6631106"/>
              <a:gd name="connsiteY2856" fmla="*/ 2795751 h 5786501"/>
              <a:gd name="connsiteX2857" fmla="*/ 1368824 w 6631106"/>
              <a:gd name="connsiteY2857" fmla="*/ 2795752 h 5786501"/>
              <a:gd name="connsiteX2858" fmla="*/ 1368044 w 6631106"/>
              <a:gd name="connsiteY2858" fmla="*/ 2793402 h 5786501"/>
              <a:gd name="connsiteX2859" fmla="*/ 1357707 w 6631106"/>
              <a:gd name="connsiteY2859" fmla="*/ 2781925 h 5786501"/>
              <a:gd name="connsiteX2860" fmla="*/ 1349949 w 6631106"/>
              <a:gd name="connsiteY2860" fmla="*/ 2780270 h 5786501"/>
              <a:gd name="connsiteX2861" fmla="*/ 6365315 w 6631106"/>
              <a:gd name="connsiteY2861" fmla="*/ 2774633 h 5786501"/>
              <a:gd name="connsiteX2862" fmla="*/ 6382423 w 6631106"/>
              <a:gd name="connsiteY2862" fmla="*/ 2779238 h 5786501"/>
              <a:gd name="connsiteX2863" fmla="*/ 6398420 w 6631106"/>
              <a:gd name="connsiteY2863" fmla="*/ 2800069 h 5786501"/>
              <a:gd name="connsiteX2864" fmla="*/ 6394996 w 6631106"/>
              <a:gd name="connsiteY2864" fmla="*/ 2826081 h 5786501"/>
              <a:gd name="connsiteX2865" fmla="*/ 6365267 w 6631106"/>
              <a:gd name="connsiteY2865" fmla="*/ 2843242 h 5786501"/>
              <a:gd name="connsiteX2866" fmla="*/ 6348160 w 6631106"/>
              <a:gd name="connsiteY2866" fmla="*/ 2838637 h 5786501"/>
              <a:gd name="connsiteX2867" fmla="*/ 6332156 w 6631106"/>
              <a:gd name="connsiteY2867" fmla="*/ 2817806 h 5786501"/>
              <a:gd name="connsiteX2868" fmla="*/ 6335586 w 6631106"/>
              <a:gd name="connsiteY2868" fmla="*/ 2791807 h 5786501"/>
              <a:gd name="connsiteX2869" fmla="*/ 6335586 w 6631106"/>
              <a:gd name="connsiteY2869" fmla="*/ 2791806 h 5786501"/>
              <a:gd name="connsiteX2870" fmla="*/ 6365315 w 6631106"/>
              <a:gd name="connsiteY2870" fmla="*/ 2774633 h 5786501"/>
              <a:gd name="connsiteX2871" fmla="*/ 3318038 w 6631106"/>
              <a:gd name="connsiteY2871" fmla="*/ 2762724 h 5786501"/>
              <a:gd name="connsiteX2872" fmla="*/ 3309326 w 6631106"/>
              <a:gd name="connsiteY2872" fmla="*/ 2764835 h 5786501"/>
              <a:gd name="connsiteX2873" fmla="*/ 3305578 w 6631106"/>
              <a:gd name="connsiteY2873" fmla="*/ 2766694 h 5786501"/>
              <a:gd name="connsiteX2874" fmla="*/ 3295559 w 6631106"/>
              <a:gd name="connsiteY2874" fmla="*/ 2778267 h 5786501"/>
              <a:gd name="connsiteX2875" fmla="*/ 3297292 w 6631106"/>
              <a:gd name="connsiteY2875" fmla="*/ 2793461 h 5786501"/>
              <a:gd name="connsiteX2876" fmla="*/ 3302957 w 6631106"/>
              <a:gd name="connsiteY2876" fmla="*/ 2804171 h 5786501"/>
              <a:gd name="connsiteX2877" fmla="*/ 3320148 w 6631106"/>
              <a:gd name="connsiteY2877" fmla="*/ 2815024 h 5786501"/>
              <a:gd name="connsiteX2878" fmla="*/ 3327992 w 6631106"/>
              <a:gd name="connsiteY2878" fmla="*/ 2813320 h 5786501"/>
              <a:gd name="connsiteX2879" fmla="*/ 3330684 w 6631106"/>
              <a:gd name="connsiteY2879" fmla="*/ 2812145 h 5786501"/>
              <a:gd name="connsiteX2880" fmla="*/ 3340991 w 6631106"/>
              <a:gd name="connsiteY2880" fmla="*/ 2801508 h 5786501"/>
              <a:gd name="connsiteX2881" fmla="*/ 3340554 w 6631106"/>
              <a:gd name="connsiteY2881" fmla="*/ 2786709 h 5786501"/>
              <a:gd name="connsiteX2882" fmla="*/ 3335978 w 6631106"/>
              <a:gd name="connsiteY2882" fmla="*/ 2775401 h 5786501"/>
              <a:gd name="connsiteX2883" fmla="*/ 3325054 w 6631106"/>
              <a:gd name="connsiteY2883" fmla="*/ 2764067 h 5786501"/>
              <a:gd name="connsiteX2884" fmla="*/ 3318038 w 6631106"/>
              <a:gd name="connsiteY2884" fmla="*/ 2762724 h 5786501"/>
              <a:gd name="connsiteX2885" fmla="*/ 4556500 w 6631106"/>
              <a:gd name="connsiteY2885" fmla="*/ 2734724 h 5786501"/>
              <a:gd name="connsiteX2886" fmla="*/ 4547902 w 6631106"/>
              <a:gd name="connsiteY2886" fmla="*/ 2736775 h 5786501"/>
              <a:gd name="connsiteX2887" fmla="*/ 4540599 w 6631106"/>
              <a:gd name="connsiteY2887" fmla="*/ 2740228 h 5786501"/>
              <a:gd name="connsiteX2888" fmla="*/ 4530328 w 6631106"/>
              <a:gd name="connsiteY2888" fmla="*/ 2751177 h 5786501"/>
              <a:gd name="connsiteX2889" fmla="*/ 4531179 w 6631106"/>
              <a:gd name="connsiteY2889" fmla="*/ 2766155 h 5786501"/>
              <a:gd name="connsiteX2890" fmla="*/ 4534519 w 6631106"/>
              <a:gd name="connsiteY2890" fmla="*/ 2773422 h 5786501"/>
              <a:gd name="connsiteX2891" fmla="*/ 4545443 w 6631106"/>
              <a:gd name="connsiteY2891" fmla="*/ 2783856 h 5786501"/>
              <a:gd name="connsiteX2892" fmla="*/ 4552045 w 6631106"/>
              <a:gd name="connsiteY2892" fmla="*/ 2785031 h 5786501"/>
              <a:gd name="connsiteX2893" fmla="*/ 4560529 w 6631106"/>
              <a:gd name="connsiteY2893" fmla="*/ 2783040 h 5786501"/>
              <a:gd name="connsiteX2894" fmla="*/ 4567928 w 6631106"/>
              <a:gd name="connsiteY2894" fmla="*/ 2779635 h 5786501"/>
              <a:gd name="connsiteX2895" fmla="*/ 4578361 w 6631106"/>
              <a:gd name="connsiteY2895" fmla="*/ 2768613 h 5786501"/>
              <a:gd name="connsiteX2896" fmla="*/ 4577415 w 6631106"/>
              <a:gd name="connsiteY2896" fmla="*/ 2753467 h 5786501"/>
              <a:gd name="connsiteX2897" fmla="*/ 4573931 w 6631106"/>
              <a:gd name="connsiteY2897" fmla="*/ 2746116 h 5786501"/>
              <a:gd name="connsiteX2898" fmla="*/ 4562928 w 6631106"/>
              <a:gd name="connsiteY2898" fmla="*/ 2735839 h 5786501"/>
              <a:gd name="connsiteX2899" fmla="*/ 4556500 w 6631106"/>
              <a:gd name="connsiteY2899" fmla="*/ 2734724 h 5786501"/>
              <a:gd name="connsiteX2900" fmla="*/ 6149833 w 6631106"/>
              <a:gd name="connsiteY2900" fmla="*/ 2705451 h 5786501"/>
              <a:gd name="connsiteX2901" fmla="*/ 6162341 w 6631106"/>
              <a:gd name="connsiteY2901" fmla="*/ 2708821 h 5786501"/>
              <a:gd name="connsiteX2902" fmla="*/ 6174016 w 6631106"/>
              <a:gd name="connsiteY2902" fmla="*/ 2724027 h 5786501"/>
              <a:gd name="connsiteX2903" fmla="*/ 6171504 w 6631106"/>
              <a:gd name="connsiteY2903" fmla="*/ 2743046 h 5786501"/>
              <a:gd name="connsiteX2904" fmla="*/ 6149791 w 6631106"/>
              <a:gd name="connsiteY2904" fmla="*/ 2755566 h 5786501"/>
              <a:gd name="connsiteX2905" fmla="*/ 6137283 w 6631106"/>
              <a:gd name="connsiteY2905" fmla="*/ 2752209 h 5786501"/>
              <a:gd name="connsiteX2906" fmla="*/ 6128120 w 6631106"/>
              <a:gd name="connsiteY2906" fmla="*/ 2717983 h 5786501"/>
              <a:gd name="connsiteX2907" fmla="*/ 6149833 w 6631106"/>
              <a:gd name="connsiteY2907" fmla="*/ 2705451 h 5786501"/>
              <a:gd name="connsiteX2908" fmla="*/ 5424985 w 6631106"/>
              <a:gd name="connsiteY2908" fmla="*/ 2687391 h 5786501"/>
              <a:gd name="connsiteX2909" fmla="*/ 5436624 w 6631106"/>
              <a:gd name="connsiteY2909" fmla="*/ 2690521 h 5786501"/>
              <a:gd name="connsiteX2910" fmla="*/ 5447490 w 6631106"/>
              <a:gd name="connsiteY2910" fmla="*/ 2704684 h 5786501"/>
              <a:gd name="connsiteX2911" fmla="*/ 5445163 w 6631106"/>
              <a:gd name="connsiteY2911" fmla="*/ 2722372 h 5786501"/>
              <a:gd name="connsiteX2912" fmla="*/ 5424944 w 6631106"/>
              <a:gd name="connsiteY2912" fmla="*/ 2734028 h 5786501"/>
              <a:gd name="connsiteX2913" fmla="*/ 5413300 w 6631106"/>
              <a:gd name="connsiteY2913" fmla="*/ 2730898 h 5786501"/>
              <a:gd name="connsiteX2914" fmla="*/ 5402447 w 6631106"/>
              <a:gd name="connsiteY2914" fmla="*/ 2716735 h 5786501"/>
              <a:gd name="connsiteX2915" fmla="*/ 5404779 w 6631106"/>
              <a:gd name="connsiteY2915" fmla="*/ 2699035 h 5786501"/>
              <a:gd name="connsiteX2916" fmla="*/ 5424985 w 6631106"/>
              <a:gd name="connsiteY2916" fmla="*/ 2687391 h 5786501"/>
              <a:gd name="connsiteX2917" fmla="*/ 3111346 w 6631106"/>
              <a:gd name="connsiteY2917" fmla="*/ 2679307 h 5786501"/>
              <a:gd name="connsiteX2918" fmla="*/ 3101428 w 6631106"/>
              <a:gd name="connsiteY2918" fmla="*/ 2682089 h 5786501"/>
              <a:gd name="connsiteX2919" fmla="*/ 3090960 w 6631106"/>
              <a:gd name="connsiteY2919" fmla="*/ 2687809 h 5786501"/>
              <a:gd name="connsiteX2920" fmla="*/ 3081078 w 6631106"/>
              <a:gd name="connsiteY2920" fmla="*/ 2699395 h 5786501"/>
              <a:gd name="connsiteX2921" fmla="*/ 3082858 w 6631106"/>
              <a:gd name="connsiteY2921" fmla="*/ 2714516 h 5786501"/>
              <a:gd name="connsiteX2922" fmla="*/ 3088303 w 6631106"/>
              <a:gd name="connsiteY2922" fmla="*/ 2724781 h 5786501"/>
              <a:gd name="connsiteX2923" fmla="*/ 3105476 w 6631106"/>
              <a:gd name="connsiteY2923" fmla="*/ 2735586 h 5786501"/>
              <a:gd name="connsiteX2924" fmla="*/ 3113133 w 6631106"/>
              <a:gd name="connsiteY2924" fmla="*/ 2733968 h 5786501"/>
              <a:gd name="connsiteX2925" fmla="*/ 3123116 w 6631106"/>
              <a:gd name="connsiteY2925" fmla="*/ 2730010 h 5786501"/>
              <a:gd name="connsiteX2926" fmla="*/ 3134275 w 6631106"/>
              <a:gd name="connsiteY2926" fmla="*/ 2719529 h 5786501"/>
              <a:gd name="connsiteX2927" fmla="*/ 3134095 w 6631106"/>
              <a:gd name="connsiteY2927" fmla="*/ 2704214 h 5786501"/>
              <a:gd name="connsiteX2928" fmla="*/ 3129376 w 6631106"/>
              <a:gd name="connsiteY2928" fmla="*/ 2692246 h 5786501"/>
              <a:gd name="connsiteX2929" fmla="*/ 3117839 w 6631106"/>
              <a:gd name="connsiteY2929" fmla="*/ 2680446 h 5786501"/>
              <a:gd name="connsiteX2930" fmla="*/ 3111346 w 6631106"/>
              <a:gd name="connsiteY2930" fmla="*/ 2679307 h 5786501"/>
              <a:gd name="connsiteX2931" fmla="*/ 782038 w 6631106"/>
              <a:gd name="connsiteY2931" fmla="*/ 2669760 h 5786501"/>
              <a:gd name="connsiteX2932" fmla="*/ 811557 w 6631106"/>
              <a:gd name="connsiteY2932" fmla="*/ 2677699 h 5786501"/>
              <a:gd name="connsiteX2933" fmla="*/ 839127 w 6631106"/>
              <a:gd name="connsiteY2933" fmla="*/ 2713616 h 5786501"/>
              <a:gd name="connsiteX2934" fmla="*/ 833215 w 6631106"/>
              <a:gd name="connsiteY2934" fmla="*/ 2758503 h 5786501"/>
              <a:gd name="connsiteX2935" fmla="*/ 781936 w 6631106"/>
              <a:gd name="connsiteY2935" fmla="*/ 2788101 h 5786501"/>
              <a:gd name="connsiteX2936" fmla="*/ 752393 w 6631106"/>
              <a:gd name="connsiteY2936" fmla="*/ 2780162 h 5786501"/>
              <a:gd name="connsiteX2937" fmla="*/ 724846 w 6631106"/>
              <a:gd name="connsiteY2937" fmla="*/ 2744245 h 5786501"/>
              <a:gd name="connsiteX2938" fmla="*/ 730753 w 6631106"/>
              <a:gd name="connsiteY2938" fmla="*/ 2699358 h 5786501"/>
              <a:gd name="connsiteX2939" fmla="*/ 782038 w 6631106"/>
              <a:gd name="connsiteY2939" fmla="*/ 2669760 h 5786501"/>
              <a:gd name="connsiteX2940" fmla="*/ 4340436 w 6631106"/>
              <a:gd name="connsiteY2940" fmla="*/ 2659113 h 5786501"/>
              <a:gd name="connsiteX2941" fmla="*/ 4331952 w 6631106"/>
              <a:gd name="connsiteY2941" fmla="*/ 2661104 h 5786501"/>
              <a:gd name="connsiteX2942" fmla="*/ 4327443 w 6631106"/>
              <a:gd name="connsiteY2942" fmla="*/ 2663250 h 5786501"/>
              <a:gd name="connsiteX2943" fmla="*/ 4317435 w 6631106"/>
              <a:gd name="connsiteY2943" fmla="*/ 2674116 h 5786501"/>
              <a:gd name="connsiteX2944" fmla="*/ 4318209 w 6631106"/>
              <a:gd name="connsiteY2944" fmla="*/ 2688866 h 5786501"/>
              <a:gd name="connsiteX2945" fmla="*/ 4320062 w 6631106"/>
              <a:gd name="connsiteY2945" fmla="*/ 2692871 h 5786501"/>
              <a:gd name="connsiteX2946" fmla="*/ 4330903 w 6631106"/>
              <a:gd name="connsiteY2946" fmla="*/ 2703053 h 5786501"/>
              <a:gd name="connsiteX2947" fmla="*/ 4337475 w 6631106"/>
              <a:gd name="connsiteY2947" fmla="*/ 2704216 h 5786501"/>
              <a:gd name="connsiteX2948" fmla="*/ 4345744 w 6631106"/>
              <a:gd name="connsiteY2948" fmla="*/ 2702333 h 5786501"/>
              <a:gd name="connsiteX2949" fmla="*/ 4350336 w 6631106"/>
              <a:gd name="connsiteY2949" fmla="*/ 2700199 h 5786501"/>
              <a:gd name="connsiteX2950" fmla="*/ 4360547 w 6631106"/>
              <a:gd name="connsiteY2950" fmla="*/ 2689262 h 5786501"/>
              <a:gd name="connsiteX2951" fmla="*/ 4359702 w 6631106"/>
              <a:gd name="connsiteY2951" fmla="*/ 2674332 h 5786501"/>
              <a:gd name="connsiteX2952" fmla="*/ 4357741 w 6631106"/>
              <a:gd name="connsiteY2952" fmla="*/ 2670218 h 5786501"/>
              <a:gd name="connsiteX2953" fmla="*/ 4346780 w 6631106"/>
              <a:gd name="connsiteY2953" fmla="*/ 2660205 h 5786501"/>
              <a:gd name="connsiteX2954" fmla="*/ 4340436 w 6631106"/>
              <a:gd name="connsiteY2954" fmla="*/ 2659113 h 5786501"/>
              <a:gd name="connsiteX2955" fmla="*/ 5934359 w 6631106"/>
              <a:gd name="connsiteY2955" fmla="*/ 2633389 h 5786501"/>
              <a:gd name="connsiteX2956" fmla="*/ 5943696 w 6631106"/>
              <a:gd name="connsiteY2956" fmla="*/ 2635895 h 5786501"/>
              <a:gd name="connsiteX2957" fmla="*/ 5950526 w 6631106"/>
              <a:gd name="connsiteY2957" fmla="*/ 2661427 h 5786501"/>
              <a:gd name="connsiteX2958" fmla="*/ 5934325 w 6631106"/>
              <a:gd name="connsiteY2958" fmla="*/ 2670781 h 5786501"/>
              <a:gd name="connsiteX2959" fmla="*/ 5924983 w 6631106"/>
              <a:gd name="connsiteY2959" fmla="*/ 2668274 h 5786501"/>
              <a:gd name="connsiteX2960" fmla="*/ 5918148 w 6631106"/>
              <a:gd name="connsiteY2960" fmla="*/ 2642743 h 5786501"/>
              <a:gd name="connsiteX2961" fmla="*/ 5918146 w 6631106"/>
              <a:gd name="connsiteY2961" fmla="*/ 2642743 h 5786501"/>
              <a:gd name="connsiteX2962" fmla="*/ 5934359 w 6631106"/>
              <a:gd name="connsiteY2962" fmla="*/ 2633389 h 5786501"/>
              <a:gd name="connsiteX2963" fmla="*/ 3606529 w 6631106"/>
              <a:gd name="connsiteY2963" fmla="*/ 2623856 h 5786501"/>
              <a:gd name="connsiteX2964" fmla="*/ 3598242 w 6631106"/>
              <a:gd name="connsiteY2964" fmla="*/ 2625751 h 5786501"/>
              <a:gd name="connsiteX2965" fmla="*/ 3591443 w 6631106"/>
              <a:gd name="connsiteY2965" fmla="*/ 2628773 h 5786501"/>
              <a:gd name="connsiteX2966" fmla="*/ 3580554 w 6631106"/>
              <a:gd name="connsiteY2966" fmla="*/ 2640550 h 5786501"/>
              <a:gd name="connsiteX2967" fmla="*/ 3582532 w 6631106"/>
              <a:gd name="connsiteY2967" fmla="*/ 2656463 h 5786501"/>
              <a:gd name="connsiteX2968" fmla="*/ 3590590 w 6631106"/>
              <a:gd name="connsiteY2968" fmla="*/ 2671322 h 5786501"/>
              <a:gd name="connsiteX2969" fmla="*/ 3601628 w 6631106"/>
              <a:gd name="connsiteY2969" fmla="*/ 2681252 h 5786501"/>
              <a:gd name="connsiteX2970" fmla="*/ 3607836 w 6631106"/>
              <a:gd name="connsiteY2970" fmla="*/ 2682296 h 5786501"/>
              <a:gd name="connsiteX2971" fmla="*/ 3616452 w 6631106"/>
              <a:gd name="connsiteY2971" fmla="*/ 2680233 h 5786501"/>
              <a:gd name="connsiteX2972" fmla="*/ 3621447 w 6631106"/>
              <a:gd name="connsiteY2972" fmla="*/ 2677834 h 5786501"/>
              <a:gd name="connsiteX2973" fmla="*/ 3631346 w 6631106"/>
              <a:gd name="connsiteY2973" fmla="*/ 2667125 h 5786501"/>
              <a:gd name="connsiteX2974" fmla="*/ 3631348 w 6631106"/>
              <a:gd name="connsiteY2974" fmla="*/ 2667124 h 5786501"/>
              <a:gd name="connsiteX2975" fmla="*/ 3630759 w 6631106"/>
              <a:gd name="connsiteY2975" fmla="*/ 2652553 h 5786501"/>
              <a:gd name="connsiteX2976" fmla="*/ 3624614 w 6631106"/>
              <a:gd name="connsiteY2976" fmla="*/ 2636952 h 5786501"/>
              <a:gd name="connsiteX2977" fmla="*/ 3613970 w 6631106"/>
              <a:gd name="connsiteY2977" fmla="*/ 2625367 h 5786501"/>
              <a:gd name="connsiteX2978" fmla="*/ 3606529 w 6631106"/>
              <a:gd name="connsiteY2978" fmla="*/ 2623856 h 5786501"/>
              <a:gd name="connsiteX2979" fmla="*/ 2897819 w 6631106"/>
              <a:gd name="connsiteY2979" fmla="*/ 2606490 h 5786501"/>
              <a:gd name="connsiteX2980" fmla="*/ 2888086 w 6631106"/>
              <a:gd name="connsiteY2980" fmla="*/ 2609164 h 5786501"/>
              <a:gd name="connsiteX2981" fmla="*/ 2878794 w 6631106"/>
              <a:gd name="connsiteY2981" fmla="*/ 2614202 h 5786501"/>
              <a:gd name="connsiteX2982" fmla="*/ 2869103 w 6631106"/>
              <a:gd name="connsiteY2982" fmla="*/ 2625438 h 5786501"/>
              <a:gd name="connsiteX2983" fmla="*/ 2870422 w 6631106"/>
              <a:gd name="connsiteY2983" fmla="*/ 2640212 h 5786501"/>
              <a:gd name="connsiteX2984" fmla="*/ 2872928 w 6631106"/>
              <a:gd name="connsiteY2984" fmla="*/ 2645141 h 5786501"/>
              <a:gd name="connsiteX2985" fmla="*/ 2890071 w 6631106"/>
              <a:gd name="connsiteY2985" fmla="*/ 2655886 h 5786501"/>
              <a:gd name="connsiteX2986" fmla="*/ 2897668 w 6631106"/>
              <a:gd name="connsiteY2986" fmla="*/ 2654291 h 5786501"/>
              <a:gd name="connsiteX2987" fmla="*/ 2907124 w 6631106"/>
              <a:gd name="connsiteY2987" fmla="*/ 2650549 h 5786501"/>
              <a:gd name="connsiteX2988" fmla="*/ 2918277 w 6631106"/>
              <a:gd name="connsiteY2988" fmla="*/ 2640104 h 5786501"/>
              <a:gd name="connsiteX2989" fmla="*/ 2918145 w 6631106"/>
              <a:gd name="connsiteY2989" fmla="*/ 2624814 h 5786501"/>
              <a:gd name="connsiteX2990" fmla="*/ 2918144 w 6631106"/>
              <a:gd name="connsiteY2990" fmla="*/ 2624814 h 5786501"/>
              <a:gd name="connsiteX2991" fmla="*/ 2915554 w 6631106"/>
              <a:gd name="connsiteY2991" fmla="*/ 2618614 h 5786501"/>
              <a:gd name="connsiteX2992" fmla="*/ 2904012 w 6631106"/>
              <a:gd name="connsiteY2992" fmla="*/ 2607521 h 5786501"/>
              <a:gd name="connsiteX2993" fmla="*/ 2897819 w 6631106"/>
              <a:gd name="connsiteY2993" fmla="*/ 2606490 h 5786501"/>
              <a:gd name="connsiteX2994" fmla="*/ 4861547 w 6631106"/>
              <a:gd name="connsiteY2994" fmla="*/ 2585190 h 5786501"/>
              <a:gd name="connsiteX2995" fmla="*/ 4851228 w 6631106"/>
              <a:gd name="connsiteY2995" fmla="*/ 2588224 h 5786501"/>
              <a:gd name="connsiteX2996" fmla="*/ 4830703 w 6631106"/>
              <a:gd name="connsiteY2996" fmla="*/ 2599042 h 5786501"/>
              <a:gd name="connsiteX2997" fmla="*/ 4820144 w 6631106"/>
              <a:gd name="connsiteY2997" fmla="*/ 2610242 h 5786501"/>
              <a:gd name="connsiteX2998" fmla="*/ 4821319 w 6631106"/>
              <a:gd name="connsiteY2998" fmla="*/ 2625580 h 5786501"/>
              <a:gd name="connsiteX2999" fmla="*/ 4821320 w 6631106"/>
              <a:gd name="connsiteY2999" fmla="*/ 2625581 h 5786501"/>
              <a:gd name="connsiteX3000" fmla="*/ 4828731 w 6631106"/>
              <a:gd name="connsiteY3000" fmla="*/ 2641843 h 5786501"/>
              <a:gd name="connsiteX3001" fmla="*/ 4839716 w 6631106"/>
              <a:gd name="connsiteY3001" fmla="*/ 2652827 h 5786501"/>
              <a:gd name="connsiteX3002" fmla="*/ 4846515 w 6631106"/>
              <a:gd name="connsiteY3002" fmla="*/ 2654086 h 5786501"/>
              <a:gd name="connsiteX3003" fmla="*/ 4855228 w 6631106"/>
              <a:gd name="connsiteY3003" fmla="*/ 2651975 h 5786501"/>
              <a:gd name="connsiteX3004" fmla="*/ 4876934 w 6631106"/>
              <a:gd name="connsiteY3004" fmla="*/ 2643173 h 5786501"/>
              <a:gd name="connsiteX3005" fmla="*/ 4889088 w 6631106"/>
              <a:gd name="connsiteY3005" fmla="*/ 2631947 h 5786501"/>
              <a:gd name="connsiteX3006" fmla="*/ 4887865 w 6631106"/>
              <a:gd name="connsiteY3006" fmla="*/ 2615445 h 5786501"/>
              <a:gd name="connsiteX3007" fmla="*/ 4879356 w 6631106"/>
              <a:gd name="connsiteY3007" fmla="*/ 2597506 h 5786501"/>
              <a:gd name="connsiteX3008" fmla="*/ 4867508 w 6631106"/>
              <a:gd name="connsiteY3008" fmla="*/ 2586149 h 5786501"/>
              <a:gd name="connsiteX3009" fmla="*/ 4861547 w 6631106"/>
              <a:gd name="connsiteY3009" fmla="*/ 2585190 h 5786501"/>
              <a:gd name="connsiteX3010" fmla="*/ 4122364 w 6631106"/>
              <a:gd name="connsiteY3010" fmla="*/ 2583609 h 5786501"/>
              <a:gd name="connsiteX3011" fmla="*/ 4115390 w 6631106"/>
              <a:gd name="connsiteY3011" fmla="*/ 2585097 h 5786501"/>
              <a:gd name="connsiteX3012" fmla="*/ 4114743 w 6631106"/>
              <a:gd name="connsiteY3012" fmla="*/ 2585396 h 5786501"/>
              <a:gd name="connsiteX3013" fmla="*/ 4104880 w 6631106"/>
              <a:gd name="connsiteY3013" fmla="*/ 2610975 h 5786501"/>
              <a:gd name="connsiteX3014" fmla="*/ 4105491 w 6631106"/>
              <a:gd name="connsiteY3014" fmla="*/ 2612307 h 5786501"/>
              <a:gd name="connsiteX3015" fmla="*/ 4116303 w 6631106"/>
              <a:gd name="connsiteY3015" fmla="*/ 2622344 h 5786501"/>
              <a:gd name="connsiteX3016" fmla="*/ 4122838 w 6631106"/>
              <a:gd name="connsiteY3016" fmla="*/ 2623496 h 5786501"/>
              <a:gd name="connsiteX3017" fmla="*/ 4131035 w 6631106"/>
              <a:gd name="connsiteY3017" fmla="*/ 2621649 h 5786501"/>
              <a:gd name="connsiteX3018" fmla="*/ 4141552 w 6631106"/>
              <a:gd name="connsiteY3018" fmla="*/ 2595590 h 5786501"/>
              <a:gd name="connsiteX3019" fmla="*/ 4130338 w 6631106"/>
              <a:gd name="connsiteY3019" fmla="*/ 2585049 h 5786501"/>
              <a:gd name="connsiteX3020" fmla="*/ 4122364 w 6631106"/>
              <a:gd name="connsiteY3020" fmla="*/ 2583609 h 5786501"/>
              <a:gd name="connsiteX3021" fmla="*/ 6631106 w 6631106"/>
              <a:gd name="connsiteY3021" fmla="*/ 2581555 h 5786501"/>
              <a:gd name="connsiteX3022" fmla="*/ 6631106 w 6631106"/>
              <a:gd name="connsiteY3022" fmla="*/ 2762264 h 5786501"/>
              <a:gd name="connsiteX3023" fmla="*/ 6610245 w 6631106"/>
              <a:gd name="connsiteY3023" fmla="*/ 2756658 h 5786501"/>
              <a:gd name="connsiteX3024" fmla="*/ 6564638 w 6631106"/>
              <a:gd name="connsiteY3024" fmla="*/ 2697225 h 5786501"/>
              <a:gd name="connsiteX3025" fmla="*/ 6574417 w 6631106"/>
              <a:gd name="connsiteY3025" fmla="*/ 2622933 h 5786501"/>
              <a:gd name="connsiteX3026" fmla="*/ 6610295 w 6631106"/>
              <a:gd name="connsiteY3026" fmla="*/ 2587142 h 5786501"/>
              <a:gd name="connsiteX3027" fmla="*/ 5209563 w 6631106"/>
              <a:gd name="connsiteY3027" fmla="*/ 2552872 h 5786501"/>
              <a:gd name="connsiteX3028" fmla="*/ 5249193 w 6631106"/>
              <a:gd name="connsiteY3028" fmla="*/ 2563534 h 5786501"/>
              <a:gd name="connsiteX3029" fmla="*/ 5278249 w 6631106"/>
              <a:gd name="connsiteY3029" fmla="*/ 2671968 h 5786501"/>
              <a:gd name="connsiteX3030" fmla="*/ 5209426 w 6631106"/>
              <a:gd name="connsiteY3030" fmla="*/ 2711687 h 5786501"/>
              <a:gd name="connsiteX3031" fmla="*/ 5169803 w 6631106"/>
              <a:gd name="connsiteY3031" fmla="*/ 2701037 h 5786501"/>
              <a:gd name="connsiteX3032" fmla="*/ 5169803 w 6631106"/>
              <a:gd name="connsiteY3032" fmla="*/ 2701036 h 5786501"/>
              <a:gd name="connsiteX3033" fmla="*/ 5132807 w 6631106"/>
              <a:gd name="connsiteY3033" fmla="*/ 2652827 h 5786501"/>
              <a:gd name="connsiteX3034" fmla="*/ 5140740 w 6631106"/>
              <a:gd name="connsiteY3034" fmla="*/ 2592579 h 5786501"/>
              <a:gd name="connsiteX3035" fmla="*/ 5209563 w 6631106"/>
              <a:gd name="connsiteY3035" fmla="*/ 2552872 h 5786501"/>
              <a:gd name="connsiteX3036" fmla="*/ 2678589 w 6631106"/>
              <a:gd name="connsiteY3036" fmla="*/ 2534140 h 5786501"/>
              <a:gd name="connsiteX3037" fmla="*/ 2669481 w 6631106"/>
              <a:gd name="connsiteY3037" fmla="*/ 2536455 h 5786501"/>
              <a:gd name="connsiteX3038" fmla="*/ 2665781 w 6631106"/>
              <a:gd name="connsiteY3038" fmla="*/ 2538386 h 5786501"/>
              <a:gd name="connsiteX3039" fmla="*/ 2656223 w 6631106"/>
              <a:gd name="connsiteY3039" fmla="*/ 2549503 h 5786501"/>
              <a:gd name="connsiteX3040" fmla="*/ 2657416 w 6631106"/>
              <a:gd name="connsiteY3040" fmla="*/ 2564133 h 5786501"/>
              <a:gd name="connsiteX3041" fmla="*/ 2658070 w 6631106"/>
              <a:gd name="connsiteY3041" fmla="*/ 2565429 h 5786501"/>
              <a:gd name="connsiteX3042" fmla="*/ 2675751 w 6631106"/>
              <a:gd name="connsiteY3042" fmla="*/ 2576438 h 5786501"/>
              <a:gd name="connsiteX3043" fmla="*/ 2682780 w 6631106"/>
              <a:gd name="connsiteY3043" fmla="*/ 2575023 h 5786501"/>
              <a:gd name="connsiteX3044" fmla="*/ 2686744 w 6631106"/>
              <a:gd name="connsiteY3044" fmla="*/ 2573405 h 5786501"/>
              <a:gd name="connsiteX3045" fmla="*/ 2686743 w 6631106"/>
              <a:gd name="connsiteY3045" fmla="*/ 2573403 h 5786501"/>
              <a:gd name="connsiteX3046" fmla="*/ 2697260 w 6631106"/>
              <a:gd name="connsiteY3046" fmla="*/ 2563006 h 5786501"/>
              <a:gd name="connsiteX3047" fmla="*/ 2697164 w 6631106"/>
              <a:gd name="connsiteY3047" fmla="*/ 2548219 h 5786501"/>
              <a:gd name="connsiteX3048" fmla="*/ 2696163 w 6631106"/>
              <a:gd name="connsiteY3048" fmla="*/ 2545869 h 5786501"/>
              <a:gd name="connsiteX3049" fmla="*/ 2684915 w 6631106"/>
              <a:gd name="connsiteY3049" fmla="*/ 2535220 h 5786501"/>
              <a:gd name="connsiteX3050" fmla="*/ 2678589 w 6631106"/>
              <a:gd name="connsiteY3050" fmla="*/ 2534140 h 5786501"/>
              <a:gd name="connsiteX3051" fmla="*/ 1075951 w 6631106"/>
              <a:gd name="connsiteY3051" fmla="*/ 2521153 h 5786501"/>
              <a:gd name="connsiteX3052" fmla="*/ 1111244 w 6631106"/>
              <a:gd name="connsiteY3052" fmla="*/ 2530639 h 5786501"/>
              <a:gd name="connsiteX3053" fmla="*/ 1144192 w 6631106"/>
              <a:gd name="connsiteY3053" fmla="*/ 2573572 h 5786501"/>
              <a:gd name="connsiteX3054" fmla="*/ 1137129 w 6631106"/>
              <a:gd name="connsiteY3054" fmla="*/ 2627237 h 5786501"/>
              <a:gd name="connsiteX3055" fmla="*/ 1075818 w 6631106"/>
              <a:gd name="connsiteY3055" fmla="*/ 2662614 h 5786501"/>
              <a:gd name="connsiteX3056" fmla="*/ 1040519 w 6631106"/>
              <a:gd name="connsiteY3056" fmla="*/ 2653128 h 5786501"/>
              <a:gd name="connsiteX3057" fmla="*/ 1014640 w 6631106"/>
              <a:gd name="connsiteY3057" fmla="*/ 2556518 h 5786501"/>
              <a:gd name="connsiteX3058" fmla="*/ 1075951 w 6631106"/>
              <a:gd name="connsiteY3058" fmla="*/ 2521153 h 5786501"/>
              <a:gd name="connsiteX3059" fmla="*/ 4637347 w 6631106"/>
              <a:gd name="connsiteY3059" fmla="*/ 2516033 h 5786501"/>
              <a:gd name="connsiteX3060" fmla="*/ 4628354 w 6631106"/>
              <a:gd name="connsiteY3060" fmla="*/ 2518288 h 5786501"/>
              <a:gd name="connsiteX3061" fmla="*/ 4618268 w 6631106"/>
              <a:gd name="connsiteY3061" fmla="*/ 2523193 h 5786501"/>
              <a:gd name="connsiteX3062" fmla="*/ 4607985 w 6631106"/>
              <a:gd name="connsiteY3062" fmla="*/ 2534202 h 5786501"/>
              <a:gd name="connsiteX3063" fmla="*/ 4608926 w 6631106"/>
              <a:gd name="connsiteY3063" fmla="*/ 2549240 h 5786501"/>
              <a:gd name="connsiteX3064" fmla="*/ 4608925 w 6631106"/>
              <a:gd name="connsiteY3064" fmla="*/ 2549240 h 5786501"/>
              <a:gd name="connsiteX3065" fmla="*/ 4612979 w 6631106"/>
              <a:gd name="connsiteY3065" fmla="*/ 2557946 h 5786501"/>
              <a:gd name="connsiteX3066" fmla="*/ 4623874 w 6631106"/>
              <a:gd name="connsiteY3066" fmla="*/ 2568356 h 5786501"/>
              <a:gd name="connsiteX3067" fmla="*/ 4630500 w 6631106"/>
              <a:gd name="connsiteY3067" fmla="*/ 2569544 h 5786501"/>
              <a:gd name="connsiteX3068" fmla="*/ 4638918 w 6631106"/>
              <a:gd name="connsiteY3068" fmla="*/ 2567589 h 5786501"/>
              <a:gd name="connsiteX3069" fmla="*/ 4649106 w 6631106"/>
              <a:gd name="connsiteY3069" fmla="*/ 2563056 h 5786501"/>
              <a:gd name="connsiteX3070" fmla="*/ 4659898 w 6631106"/>
              <a:gd name="connsiteY3070" fmla="*/ 2552107 h 5786501"/>
              <a:gd name="connsiteX3071" fmla="*/ 4659077 w 6631106"/>
              <a:gd name="connsiteY3071" fmla="*/ 2536745 h 5786501"/>
              <a:gd name="connsiteX3072" fmla="*/ 4654909 w 6631106"/>
              <a:gd name="connsiteY3072" fmla="*/ 2527727 h 5786501"/>
              <a:gd name="connsiteX3073" fmla="*/ 4643721 w 6631106"/>
              <a:gd name="connsiteY3073" fmla="*/ 2517125 h 5786501"/>
              <a:gd name="connsiteX3074" fmla="*/ 4637347 w 6631106"/>
              <a:gd name="connsiteY3074" fmla="*/ 2516033 h 5786501"/>
              <a:gd name="connsiteX3075" fmla="*/ 6443792 w 6631106"/>
              <a:gd name="connsiteY3075" fmla="*/ 2502495 h 5786501"/>
              <a:gd name="connsiteX3076" fmla="*/ 6489195 w 6631106"/>
              <a:gd name="connsiteY3076" fmla="*/ 2514702 h 5786501"/>
              <a:gd name="connsiteX3077" fmla="*/ 6489195 w 6631106"/>
              <a:gd name="connsiteY3077" fmla="*/ 2514703 h 5786501"/>
              <a:gd name="connsiteX3078" fmla="*/ 6531570 w 6631106"/>
              <a:gd name="connsiteY3078" fmla="*/ 2569928 h 5786501"/>
              <a:gd name="connsiteX3079" fmla="*/ 6522480 w 6631106"/>
              <a:gd name="connsiteY3079" fmla="*/ 2638943 h 5786501"/>
              <a:gd name="connsiteX3080" fmla="*/ 6443631 w 6631106"/>
              <a:gd name="connsiteY3080" fmla="*/ 2684430 h 5786501"/>
              <a:gd name="connsiteX3081" fmla="*/ 6398234 w 6631106"/>
              <a:gd name="connsiteY3081" fmla="*/ 2672233 h 5786501"/>
              <a:gd name="connsiteX3082" fmla="*/ 6355859 w 6631106"/>
              <a:gd name="connsiteY3082" fmla="*/ 2617009 h 5786501"/>
              <a:gd name="connsiteX3083" fmla="*/ 6364949 w 6631106"/>
              <a:gd name="connsiteY3083" fmla="*/ 2547993 h 5786501"/>
              <a:gd name="connsiteX3084" fmla="*/ 6443792 w 6631106"/>
              <a:gd name="connsiteY3084" fmla="*/ 2502495 h 5786501"/>
              <a:gd name="connsiteX3085" fmla="*/ 860432 w 6631106"/>
              <a:gd name="connsiteY3085" fmla="*/ 2493030 h 5786501"/>
              <a:gd name="connsiteX3086" fmla="*/ 870642 w 6631106"/>
              <a:gd name="connsiteY3086" fmla="*/ 2495765 h 5786501"/>
              <a:gd name="connsiteX3087" fmla="*/ 878101 w 6631106"/>
              <a:gd name="connsiteY3087" fmla="*/ 2523672 h 5786501"/>
              <a:gd name="connsiteX3088" fmla="*/ 860395 w 6631106"/>
              <a:gd name="connsiteY3088" fmla="*/ 2533878 h 5786501"/>
              <a:gd name="connsiteX3089" fmla="*/ 850184 w 6631106"/>
              <a:gd name="connsiteY3089" fmla="*/ 2531143 h 5786501"/>
              <a:gd name="connsiteX3090" fmla="*/ 840680 w 6631106"/>
              <a:gd name="connsiteY3090" fmla="*/ 2518742 h 5786501"/>
              <a:gd name="connsiteX3091" fmla="*/ 842731 w 6631106"/>
              <a:gd name="connsiteY3091" fmla="*/ 2503224 h 5786501"/>
              <a:gd name="connsiteX3092" fmla="*/ 860432 w 6631106"/>
              <a:gd name="connsiteY3092" fmla="*/ 2493030 h 5786501"/>
              <a:gd name="connsiteX3093" fmla="*/ 5503407 w 6631106"/>
              <a:gd name="connsiteY3093" fmla="*/ 2476529 h 5786501"/>
              <a:gd name="connsiteX3094" fmla="*/ 5512749 w 6631106"/>
              <a:gd name="connsiteY3094" fmla="*/ 2479060 h 5786501"/>
              <a:gd name="connsiteX3095" fmla="*/ 5521449 w 6631106"/>
              <a:gd name="connsiteY3095" fmla="*/ 2490394 h 5786501"/>
              <a:gd name="connsiteX3096" fmla="*/ 5519579 w 6631106"/>
              <a:gd name="connsiteY3096" fmla="*/ 2504569 h 5786501"/>
              <a:gd name="connsiteX3097" fmla="*/ 5503378 w 6631106"/>
              <a:gd name="connsiteY3097" fmla="*/ 2513935 h 5786501"/>
              <a:gd name="connsiteX3098" fmla="*/ 5494036 w 6631106"/>
              <a:gd name="connsiteY3098" fmla="*/ 2511404 h 5786501"/>
              <a:gd name="connsiteX3099" fmla="*/ 5494035 w 6631106"/>
              <a:gd name="connsiteY3099" fmla="*/ 2511404 h 5786501"/>
              <a:gd name="connsiteX3100" fmla="*/ 5485336 w 6631106"/>
              <a:gd name="connsiteY3100" fmla="*/ 2500070 h 5786501"/>
              <a:gd name="connsiteX3101" fmla="*/ 5487206 w 6631106"/>
              <a:gd name="connsiteY3101" fmla="*/ 2485896 h 5786501"/>
              <a:gd name="connsiteX3102" fmla="*/ 5503407 w 6631106"/>
              <a:gd name="connsiteY3102" fmla="*/ 2476529 h 5786501"/>
              <a:gd name="connsiteX3103" fmla="*/ 4419902 w 6631106"/>
              <a:gd name="connsiteY3103" fmla="*/ 2441849 h 5786501"/>
              <a:gd name="connsiteX3104" fmla="*/ 4411309 w 6631106"/>
              <a:gd name="connsiteY3104" fmla="*/ 2443900 h 5786501"/>
              <a:gd name="connsiteX3105" fmla="*/ 4405918 w 6631106"/>
              <a:gd name="connsiteY3105" fmla="*/ 2446490 h 5786501"/>
              <a:gd name="connsiteX3106" fmla="*/ 4395887 w 6631106"/>
              <a:gd name="connsiteY3106" fmla="*/ 2457379 h 5786501"/>
              <a:gd name="connsiteX3107" fmla="*/ 4396684 w 6631106"/>
              <a:gd name="connsiteY3107" fmla="*/ 2472153 h 5786501"/>
              <a:gd name="connsiteX3108" fmla="*/ 4396686 w 6631106"/>
              <a:gd name="connsiteY3108" fmla="*/ 2472153 h 5786501"/>
              <a:gd name="connsiteX3109" fmla="*/ 4399043 w 6631106"/>
              <a:gd name="connsiteY3109" fmla="*/ 2477201 h 5786501"/>
              <a:gd name="connsiteX3110" fmla="*/ 4409860 w 6631106"/>
              <a:gd name="connsiteY3110" fmla="*/ 2487347 h 5786501"/>
              <a:gd name="connsiteX3111" fmla="*/ 4416444 w 6631106"/>
              <a:gd name="connsiteY3111" fmla="*/ 2488522 h 5786501"/>
              <a:gd name="connsiteX3112" fmla="*/ 4424676 w 6631106"/>
              <a:gd name="connsiteY3112" fmla="*/ 2486652 h 5786501"/>
              <a:gd name="connsiteX3113" fmla="*/ 4430084 w 6631106"/>
              <a:gd name="connsiteY3113" fmla="*/ 2484206 h 5786501"/>
              <a:gd name="connsiteX3114" fmla="*/ 4440518 w 6631106"/>
              <a:gd name="connsiteY3114" fmla="*/ 2473269 h 5786501"/>
              <a:gd name="connsiteX3115" fmla="*/ 4439677 w 6631106"/>
              <a:gd name="connsiteY3115" fmla="*/ 2458171 h 5786501"/>
              <a:gd name="connsiteX3116" fmla="*/ 4437255 w 6631106"/>
              <a:gd name="connsiteY3116" fmla="*/ 2453050 h 5786501"/>
              <a:gd name="connsiteX3117" fmla="*/ 4426239 w 6631106"/>
              <a:gd name="connsiteY3117" fmla="*/ 2442929 h 5786501"/>
              <a:gd name="connsiteX3118" fmla="*/ 4419902 w 6631106"/>
              <a:gd name="connsiteY3118" fmla="*/ 2441849 h 5786501"/>
              <a:gd name="connsiteX3119" fmla="*/ 6228316 w 6631106"/>
              <a:gd name="connsiteY3119" fmla="*/ 2431007 h 5786501"/>
              <a:gd name="connsiteX3120" fmla="*/ 6270241 w 6631106"/>
              <a:gd name="connsiteY3120" fmla="*/ 2442281 h 5786501"/>
              <a:gd name="connsiteX3121" fmla="*/ 6309397 w 6631106"/>
              <a:gd name="connsiteY3121" fmla="*/ 2493296 h 5786501"/>
              <a:gd name="connsiteX3122" fmla="*/ 6301002 w 6631106"/>
              <a:gd name="connsiteY3122" fmla="*/ 2557059 h 5786501"/>
              <a:gd name="connsiteX3123" fmla="*/ 6228166 w 6631106"/>
              <a:gd name="connsiteY3123" fmla="*/ 2599068 h 5786501"/>
              <a:gd name="connsiteX3124" fmla="*/ 6186241 w 6631106"/>
              <a:gd name="connsiteY3124" fmla="*/ 2587794 h 5786501"/>
              <a:gd name="connsiteX3125" fmla="*/ 6155486 w 6631106"/>
              <a:gd name="connsiteY3125" fmla="*/ 2473029 h 5786501"/>
              <a:gd name="connsiteX3126" fmla="*/ 6228316 w 6631106"/>
              <a:gd name="connsiteY3126" fmla="*/ 2431007 h 5786501"/>
              <a:gd name="connsiteX3127" fmla="*/ 3684532 w 6631106"/>
              <a:gd name="connsiteY3127" fmla="*/ 2411114 h 5786501"/>
              <a:gd name="connsiteX3128" fmla="*/ 3676432 w 6631106"/>
              <a:gd name="connsiteY3128" fmla="*/ 2412925 h 5786501"/>
              <a:gd name="connsiteX3129" fmla="*/ 3659379 w 6631106"/>
              <a:gd name="connsiteY3129" fmla="*/ 2419473 h 5786501"/>
              <a:gd name="connsiteX3130" fmla="*/ 3647069 w 6631106"/>
              <a:gd name="connsiteY3130" fmla="*/ 2431069 h 5786501"/>
              <a:gd name="connsiteX3131" fmla="*/ 3648844 w 6631106"/>
              <a:gd name="connsiteY3131" fmla="*/ 2447894 h 5786501"/>
              <a:gd name="connsiteX3132" fmla="*/ 3648844 w 6631106"/>
              <a:gd name="connsiteY3132" fmla="*/ 2447892 h 5786501"/>
              <a:gd name="connsiteX3133" fmla="*/ 3657209 w 6631106"/>
              <a:gd name="connsiteY3133" fmla="*/ 2463434 h 5786501"/>
              <a:gd name="connsiteX3134" fmla="*/ 3669003 w 6631106"/>
              <a:gd name="connsiteY3134" fmla="*/ 2473844 h 5786501"/>
              <a:gd name="connsiteX3135" fmla="*/ 3674573 w 6631106"/>
              <a:gd name="connsiteY3135" fmla="*/ 2474672 h 5786501"/>
              <a:gd name="connsiteX3136" fmla="*/ 3684600 w 6631106"/>
              <a:gd name="connsiteY3136" fmla="*/ 2471818 h 5786501"/>
              <a:gd name="connsiteX3137" fmla="*/ 3699330 w 6631106"/>
              <a:gd name="connsiteY3137" fmla="*/ 2463843 h 5786501"/>
              <a:gd name="connsiteX3138" fmla="*/ 3709200 w 6631106"/>
              <a:gd name="connsiteY3138" fmla="*/ 2453038 h 5786501"/>
              <a:gd name="connsiteX3139" fmla="*/ 3708474 w 6631106"/>
              <a:gd name="connsiteY3139" fmla="*/ 2438407 h 5786501"/>
              <a:gd name="connsiteX3140" fmla="*/ 3702508 w 6631106"/>
              <a:gd name="connsiteY3140" fmla="*/ 2423897 h 5786501"/>
              <a:gd name="connsiteX3141" fmla="*/ 3691914 w 6631106"/>
              <a:gd name="connsiteY3141" fmla="*/ 2412601 h 5786501"/>
              <a:gd name="connsiteX3142" fmla="*/ 3684532 w 6631106"/>
              <a:gd name="connsiteY3142" fmla="*/ 2411114 h 5786501"/>
              <a:gd name="connsiteX3143" fmla="*/ 2241039 w 6631106"/>
              <a:gd name="connsiteY3143" fmla="*/ 2374932 h 5786501"/>
              <a:gd name="connsiteX3144" fmla="*/ 2232650 w 6631106"/>
              <a:gd name="connsiteY3144" fmla="*/ 2376874 h 5786501"/>
              <a:gd name="connsiteX3145" fmla="*/ 2231253 w 6631106"/>
              <a:gd name="connsiteY3145" fmla="*/ 2377569 h 5786501"/>
              <a:gd name="connsiteX3146" fmla="*/ 2221791 w 6631106"/>
              <a:gd name="connsiteY3146" fmla="*/ 2388938 h 5786501"/>
              <a:gd name="connsiteX3147" fmla="*/ 2223320 w 6631106"/>
              <a:gd name="connsiteY3147" fmla="*/ 2403652 h 5786501"/>
              <a:gd name="connsiteX3148" fmla="*/ 2225868 w 6631106"/>
              <a:gd name="connsiteY3148" fmla="*/ 2408509 h 5786501"/>
              <a:gd name="connsiteX3149" fmla="*/ 2242903 w 6631106"/>
              <a:gd name="connsiteY3149" fmla="*/ 2419038 h 5786501"/>
              <a:gd name="connsiteX3150" fmla="*/ 2242904 w 6631106"/>
              <a:gd name="connsiteY3150" fmla="*/ 2419039 h 5786501"/>
              <a:gd name="connsiteX3151" fmla="*/ 2250633 w 6631106"/>
              <a:gd name="connsiteY3151" fmla="*/ 2417384 h 5786501"/>
              <a:gd name="connsiteX3152" fmla="*/ 2261175 w 6631106"/>
              <a:gd name="connsiteY3152" fmla="*/ 2407215 h 5786501"/>
              <a:gd name="connsiteX3153" fmla="*/ 2260903 w 6631106"/>
              <a:gd name="connsiteY3153" fmla="*/ 2392380 h 5786501"/>
              <a:gd name="connsiteX3154" fmla="*/ 2258847 w 6631106"/>
              <a:gd name="connsiteY3154" fmla="*/ 2387247 h 5786501"/>
              <a:gd name="connsiteX3155" fmla="*/ 2248042 w 6631106"/>
              <a:gd name="connsiteY3155" fmla="*/ 2376263 h 5786501"/>
              <a:gd name="connsiteX3156" fmla="*/ 2241039 w 6631106"/>
              <a:gd name="connsiteY3156" fmla="*/ 2374932 h 5786501"/>
              <a:gd name="connsiteX3157" fmla="*/ 1369855 w 6631106"/>
              <a:gd name="connsiteY3157" fmla="*/ 2374271 h 5786501"/>
              <a:gd name="connsiteX3158" fmla="*/ 1410052 w 6631106"/>
              <a:gd name="connsiteY3158" fmla="*/ 2385076 h 5786501"/>
              <a:gd name="connsiteX3159" fmla="*/ 1447583 w 6631106"/>
              <a:gd name="connsiteY3159" fmla="*/ 2433993 h 5786501"/>
              <a:gd name="connsiteX3160" fmla="*/ 1439535 w 6631106"/>
              <a:gd name="connsiteY3160" fmla="*/ 2495106 h 5786501"/>
              <a:gd name="connsiteX3161" fmla="*/ 1369717 w 6631106"/>
              <a:gd name="connsiteY3161" fmla="*/ 2535388 h 5786501"/>
              <a:gd name="connsiteX3162" fmla="*/ 1329513 w 6631106"/>
              <a:gd name="connsiteY3162" fmla="*/ 2524583 h 5786501"/>
              <a:gd name="connsiteX3163" fmla="*/ 1329513 w 6631106"/>
              <a:gd name="connsiteY3163" fmla="*/ 2524582 h 5786501"/>
              <a:gd name="connsiteX3164" fmla="*/ 1291984 w 6631106"/>
              <a:gd name="connsiteY3164" fmla="*/ 2475677 h 5786501"/>
              <a:gd name="connsiteX3165" fmla="*/ 1300030 w 6631106"/>
              <a:gd name="connsiteY3165" fmla="*/ 2414564 h 5786501"/>
              <a:gd name="connsiteX3166" fmla="*/ 1369855 w 6631106"/>
              <a:gd name="connsiteY3166" fmla="*/ 2374271 h 5786501"/>
              <a:gd name="connsiteX3167" fmla="*/ 5287969 w 6631106"/>
              <a:gd name="connsiteY3167" fmla="*/ 2368049 h 5786501"/>
              <a:gd name="connsiteX3168" fmla="*/ 5312301 w 6631106"/>
              <a:gd name="connsiteY3168" fmla="*/ 2374584 h 5786501"/>
              <a:gd name="connsiteX3169" fmla="*/ 5330139 w 6631106"/>
              <a:gd name="connsiteY3169" fmla="*/ 2441178 h 5786501"/>
              <a:gd name="connsiteX3170" fmla="*/ 5287884 w 6631106"/>
              <a:gd name="connsiteY3170" fmla="*/ 2465570 h 5786501"/>
              <a:gd name="connsiteX3171" fmla="*/ 5263558 w 6631106"/>
              <a:gd name="connsiteY3171" fmla="*/ 2459022 h 5786501"/>
              <a:gd name="connsiteX3172" fmla="*/ 5240832 w 6631106"/>
              <a:gd name="connsiteY3172" fmla="*/ 2429424 h 5786501"/>
              <a:gd name="connsiteX3173" fmla="*/ 5245701 w 6631106"/>
              <a:gd name="connsiteY3173" fmla="*/ 2392441 h 5786501"/>
              <a:gd name="connsiteX3174" fmla="*/ 5245702 w 6631106"/>
              <a:gd name="connsiteY3174" fmla="*/ 2392441 h 5786501"/>
              <a:gd name="connsiteX3175" fmla="*/ 5287969 w 6631106"/>
              <a:gd name="connsiteY3175" fmla="*/ 2368049 h 5786501"/>
              <a:gd name="connsiteX3176" fmla="*/ 4202005 w 6631106"/>
              <a:gd name="connsiteY3176" fmla="*/ 2366993 h 5786501"/>
              <a:gd name="connsiteX3177" fmla="*/ 4194607 w 6631106"/>
              <a:gd name="connsiteY3177" fmla="*/ 2368600 h 5786501"/>
              <a:gd name="connsiteX3178" fmla="*/ 4192880 w 6631106"/>
              <a:gd name="connsiteY3178" fmla="*/ 2369415 h 5786501"/>
              <a:gd name="connsiteX3179" fmla="*/ 4182975 w 6631106"/>
              <a:gd name="connsiteY3179" fmla="*/ 2380136 h 5786501"/>
              <a:gd name="connsiteX3180" fmla="*/ 4183574 w 6631106"/>
              <a:gd name="connsiteY3180" fmla="*/ 2394731 h 5786501"/>
              <a:gd name="connsiteX3181" fmla="*/ 4183573 w 6631106"/>
              <a:gd name="connsiteY3181" fmla="*/ 2394731 h 5786501"/>
              <a:gd name="connsiteX3182" fmla="*/ 4184184 w 6631106"/>
              <a:gd name="connsiteY3182" fmla="*/ 2396050 h 5786501"/>
              <a:gd name="connsiteX3183" fmla="*/ 4194840 w 6631106"/>
              <a:gd name="connsiteY3183" fmla="*/ 2406027 h 5786501"/>
              <a:gd name="connsiteX3184" fmla="*/ 4201525 w 6631106"/>
              <a:gd name="connsiteY3184" fmla="*/ 2407238 h 5786501"/>
              <a:gd name="connsiteX3185" fmla="*/ 4209422 w 6631106"/>
              <a:gd name="connsiteY3185" fmla="*/ 2405524 h 5786501"/>
              <a:gd name="connsiteX3186" fmla="*/ 4211419 w 6631106"/>
              <a:gd name="connsiteY3186" fmla="*/ 2404612 h 5786501"/>
              <a:gd name="connsiteX3187" fmla="*/ 4221486 w 6631106"/>
              <a:gd name="connsiteY3187" fmla="*/ 2393724 h 5786501"/>
              <a:gd name="connsiteX3188" fmla="*/ 4220677 w 6631106"/>
              <a:gd name="connsiteY3188" fmla="*/ 2378913 h 5786501"/>
              <a:gd name="connsiteX3189" fmla="*/ 4209591 w 6631106"/>
              <a:gd name="connsiteY3189" fmla="*/ 2368372 h 5786501"/>
              <a:gd name="connsiteX3190" fmla="*/ 4202005 w 6631106"/>
              <a:gd name="connsiteY3190" fmla="*/ 2366993 h 5786501"/>
              <a:gd name="connsiteX3191" fmla="*/ 6012840 w 6631106"/>
              <a:gd name="connsiteY3191" fmla="*/ 2364151 h 5786501"/>
              <a:gd name="connsiteX3192" fmla="*/ 6049002 w 6631106"/>
              <a:gd name="connsiteY3192" fmla="*/ 2373865 h 5786501"/>
              <a:gd name="connsiteX3193" fmla="*/ 6049004 w 6631106"/>
              <a:gd name="connsiteY3193" fmla="*/ 2373866 h 5786501"/>
              <a:gd name="connsiteX3194" fmla="*/ 6082755 w 6631106"/>
              <a:gd name="connsiteY3194" fmla="*/ 2417853 h 5786501"/>
              <a:gd name="connsiteX3195" fmla="*/ 6075513 w 6631106"/>
              <a:gd name="connsiteY3195" fmla="*/ 2472837 h 5786501"/>
              <a:gd name="connsiteX3196" fmla="*/ 6012715 w 6631106"/>
              <a:gd name="connsiteY3196" fmla="*/ 2509078 h 5786501"/>
              <a:gd name="connsiteX3197" fmla="*/ 5976546 w 6631106"/>
              <a:gd name="connsiteY3197" fmla="*/ 2499352 h 5786501"/>
              <a:gd name="connsiteX3198" fmla="*/ 5942782 w 6631106"/>
              <a:gd name="connsiteY3198" fmla="*/ 2455365 h 5786501"/>
              <a:gd name="connsiteX3199" fmla="*/ 5950025 w 6631106"/>
              <a:gd name="connsiteY3199" fmla="*/ 2400392 h 5786501"/>
              <a:gd name="connsiteX3200" fmla="*/ 6012840 w 6631106"/>
              <a:gd name="connsiteY3200" fmla="*/ 2364151 h 5786501"/>
              <a:gd name="connsiteX3201" fmla="*/ 3328927 w 6631106"/>
              <a:gd name="connsiteY3201" fmla="*/ 2355264 h 5786501"/>
              <a:gd name="connsiteX3202" fmla="*/ 3369126 w 6631106"/>
              <a:gd name="connsiteY3202" fmla="*/ 2366069 h 5786501"/>
              <a:gd name="connsiteX3203" fmla="*/ 3406655 w 6631106"/>
              <a:gd name="connsiteY3203" fmla="*/ 2414973 h 5786501"/>
              <a:gd name="connsiteX3204" fmla="*/ 3398608 w 6631106"/>
              <a:gd name="connsiteY3204" fmla="*/ 2476086 h 5786501"/>
              <a:gd name="connsiteX3205" fmla="*/ 3328783 w 6631106"/>
              <a:gd name="connsiteY3205" fmla="*/ 2516380 h 5786501"/>
              <a:gd name="connsiteX3206" fmla="*/ 3288581 w 6631106"/>
              <a:gd name="connsiteY3206" fmla="*/ 2505574 h 5786501"/>
              <a:gd name="connsiteX3207" fmla="*/ 3259097 w 6631106"/>
              <a:gd name="connsiteY3207" fmla="*/ 2395557 h 5786501"/>
              <a:gd name="connsiteX3208" fmla="*/ 3328927 w 6631106"/>
              <a:gd name="connsiteY3208" fmla="*/ 2355264 h 5786501"/>
              <a:gd name="connsiteX3209" fmla="*/ 1154339 w 6631106"/>
              <a:gd name="connsiteY3209" fmla="*/ 2351354 h 5786501"/>
              <a:gd name="connsiteX3210" fmla="*/ 1166829 w 6631106"/>
              <a:gd name="connsiteY3210" fmla="*/ 2354711 h 5786501"/>
              <a:gd name="connsiteX3211" fmla="*/ 1178486 w 6631106"/>
              <a:gd name="connsiteY3211" fmla="*/ 2369930 h 5786501"/>
              <a:gd name="connsiteX3212" fmla="*/ 1176009 w 6631106"/>
              <a:gd name="connsiteY3212" fmla="*/ 2388926 h 5786501"/>
              <a:gd name="connsiteX3213" fmla="*/ 1154296 w 6631106"/>
              <a:gd name="connsiteY3213" fmla="*/ 2401470 h 5786501"/>
              <a:gd name="connsiteX3214" fmla="*/ 1141794 w 6631106"/>
              <a:gd name="connsiteY3214" fmla="*/ 2398101 h 5786501"/>
              <a:gd name="connsiteX3215" fmla="*/ 1141795 w 6631106"/>
              <a:gd name="connsiteY3215" fmla="*/ 2398101 h 5786501"/>
              <a:gd name="connsiteX3216" fmla="*/ 1130114 w 6631106"/>
              <a:gd name="connsiteY3216" fmla="*/ 2382882 h 5786501"/>
              <a:gd name="connsiteX3217" fmla="*/ 1132627 w 6631106"/>
              <a:gd name="connsiteY3217" fmla="*/ 2363873 h 5786501"/>
              <a:gd name="connsiteX3218" fmla="*/ 1154339 w 6631106"/>
              <a:gd name="connsiteY3218" fmla="*/ 2351354 h 5786501"/>
              <a:gd name="connsiteX3219" fmla="*/ 5797357 w 6631106"/>
              <a:gd name="connsiteY3219" fmla="*/ 2294393 h 5786501"/>
              <a:gd name="connsiteX3220" fmla="*/ 5829190 w 6631106"/>
              <a:gd name="connsiteY3220" fmla="*/ 2302967 h 5786501"/>
              <a:gd name="connsiteX3221" fmla="*/ 5858907 w 6631106"/>
              <a:gd name="connsiteY3221" fmla="*/ 2341677 h 5786501"/>
              <a:gd name="connsiteX3222" fmla="*/ 5852527 w 6631106"/>
              <a:gd name="connsiteY3222" fmla="*/ 2390078 h 5786501"/>
              <a:gd name="connsiteX3223" fmla="*/ 5852527 w 6631106"/>
              <a:gd name="connsiteY3223" fmla="*/ 2390079 h 5786501"/>
              <a:gd name="connsiteX3224" fmla="*/ 5797237 w 6631106"/>
              <a:gd name="connsiteY3224" fmla="*/ 2421979 h 5786501"/>
              <a:gd name="connsiteX3225" fmla="*/ 5765392 w 6631106"/>
              <a:gd name="connsiteY3225" fmla="*/ 2413428 h 5786501"/>
              <a:gd name="connsiteX3226" fmla="*/ 5742061 w 6631106"/>
              <a:gd name="connsiteY3226" fmla="*/ 2326293 h 5786501"/>
              <a:gd name="connsiteX3227" fmla="*/ 5797357 w 6631106"/>
              <a:gd name="connsiteY3227" fmla="*/ 2294393 h 5786501"/>
              <a:gd name="connsiteX3228" fmla="*/ 3113439 w 6631106"/>
              <a:gd name="connsiteY3228" fmla="*/ 2288395 h 5786501"/>
              <a:gd name="connsiteX3229" fmla="*/ 3147862 w 6631106"/>
              <a:gd name="connsiteY3229" fmla="*/ 2297653 h 5786501"/>
              <a:gd name="connsiteX3230" fmla="*/ 3179970 w 6631106"/>
              <a:gd name="connsiteY3230" fmla="*/ 2339542 h 5786501"/>
              <a:gd name="connsiteX3231" fmla="*/ 3173122 w 6631106"/>
              <a:gd name="connsiteY3231" fmla="*/ 2391888 h 5786501"/>
              <a:gd name="connsiteX3232" fmla="*/ 3113318 w 6631106"/>
              <a:gd name="connsiteY3232" fmla="*/ 2426390 h 5786501"/>
              <a:gd name="connsiteX3233" fmla="*/ 3078895 w 6631106"/>
              <a:gd name="connsiteY3233" fmla="*/ 2417132 h 5786501"/>
              <a:gd name="connsiteX3234" fmla="*/ 3078895 w 6631106"/>
              <a:gd name="connsiteY3234" fmla="*/ 2417131 h 5786501"/>
              <a:gd name="connsiteX3235" fmla="*/ 3046743 w 6631106"/>
              <a:gd name="connsiteY3235" fmla="*/ 2375242 h 5786501"/>
              <a:gd name="connsiteX3236" fmla="*/ 3053639 w 6631106"/>
              <a:gd name="connsiteY3236" fmla="*/ 2322908 h 5786501"/>
              <a:gd name="connsiteX3237" fmla="*/ 3113439 w 6631106"/>
              <a:gd name="connsiteY3237" fmla="*/ 2288395 h 5786501"/>
              <a:gd name="connsiteX3238" fmla="*/ 4736685 w 6631106"/>
              <a:gd name="connsiteY3238" fmla="*/ 2254807 h 5786501"/>
              <a:gd name="connsiteX3239" fmla="*/ 4722990 w 6631106"/>
              <a:gd name="connsiteY3239" fmla="*/ 2260612 h 5786501"/>
              <a:gd name="connsiteX3240" fmla="*/ 4683092 w 6631106"/>
              <a:gd name="connsiteY3240" fmla="*/ 2287102 h 5786501"/>
              <a:gd name="connsiteX3241" fmla="*/ 4671717 w 6631106"/>
              <a:gd name="connsiteY3241" fmla="*/ 2299466 h 5786501"/>
              <a:gd name="connsiteX3242" fmla="*/ 4674565 w 6631106"/>
              <a:gd name="connsiteY3242" fmla="*/ 2316027 h 5786501"/>
              <a:gd name="connsiteX3243" fmla="*/ 4674565 w 6631106"/>
              <a:gd name="connsiteY3243" fmla="*/ 2316025 h 5786501"/>
              <a:gd name="connsiteX3244" fmla="*/ 4690934 w 6631106"/>
              <a:gd name="connsiteY3244" fmla="*/ 2345958 h 5786501"/>
              <a:gd name="connsiteX3245" fmla="*/ 4701901 w 6631106"/>
              <a:gd name="connsiteY3245" fmla="*/ 2356776 h 5786501"/>
              <a:gd name="connsiteX3246" fmla="*/ 4708647 w 6631106"/>
              <a:gd name="connsiteY3246" fmla="*/ 2358011 h 5786501"/>
              <a:gd name="connsiteX3247" fmla="*/ 4717287 w 6631106"/>
              <a:gd name="connsiteY3247" fmla="*/ 2355937 h 5786501"/>
              <a:gd name="connsiteX3248" fmla="*/ 4757305 w 6631106"/>
              <a:gd name="connsiteY3248" fmla="*/ 2342889 h 5786501"/>
              <a:gd name="connsiteX3249" fmla="*/ 4771618 w 6631106"/>
              <a:gd name="connsiteY3249" fmla="*/ 2331953 h 5786501"/>
              <a:gd name="connsiteX3250" fmla="*/ 4770413 w 6631106"/>
              <a:gd name="connsiteY3250" fmla="*/ 2313988 h 5786501"/>
              <a:gd name="connsiteX3251" fmla="*/ 4755591 w 6631106"/>
              <a:gd name="connsiteY3251" fmla="*/ 2271667 h 5786501"/>
              <a:gd name="connsiteX3252" fmla="*/ 4742789 w 6631106"/>
              <a:gd name="connsiteY3252" fmla="*/ 2255814 h 5786501"/>
              <a:gd name="connsiteX3253" fmla="*/ 4736685 w 6631106"/>
              <a:gd name="connsiteY3253" fmla="*/ 2254807 h 5786501"/>
              <a:gd name="connsiteX3254" fmla="*/ 5072526 w 6631106"/>
              <a:gd name="connsiteY3254" fmla="*/ 2252035 h 5786501"/>
              <a:gd name="connsiteX3255" fmla="*/ 5115615 w 6631106"/>
              <a:gd name="connsiteY3255" fmla="*/ 2263620 h 5786501"/>
              <a:gd name="connsiteX3256" fmla="*/ 5147209 w 6631106"/>
              <a:gd name="connsiteY3256" fmla="*/ 2381552 h 5786501"/>
              <a:gd name="connsiteX3257" fmla="*/ 5072366 w 6631106"/>
              <a:gd name="connsiteY3257" fmla="*/ 2424724 h 5786501"/>
              <a:gd name="connsiteX3258" fmla="*/ 5029277 w 6631106"/>
              <a:gd name="connsiteY3258" fmla="*/ 2413139 h 5786501"/>
              <a:gd name="connsiteX3259" fmla="*/ 4997683 w 6631106"/>
              <a:gd name="connsiteY3259" fmla="*/ 2295207 h 5786501"/>
              <a:gd name="connsiteX3260" fmla="*/ 5072526 w 6631106"/>
              <a:gd name="connsiteY3260" fmla="*/ 2252035 h 5786501"/>
              <a:gd name="connsiteX3261" fmla="*/ 1663767 w 6631106"/>
              <a:gd name="connsiteY3261" fmla="*/ 2228554 h 5786501"/>
              <a:gd name="connsiteX3262" fmla="*/ 1708301 w 6631106"/>
              <a:gd name="connsiteY3262" fmla="*/ 2240523 h 5786501"/>
              <a:gd name="connsiteX3263" fmla="*/ 1740950 w 6631106"/>
              <a:gd name="connsiteY3263" fmla="*/ 2362400 h 5786501"/>
              <a:gd name="connsiteX3264" fmla="*/ 1663600 w 6631106"/>
              <a:gd name="connsiteY3264" fmla="*/ 2407023 h 5786501"/>
              <a:gd name="connsiteX3265" fmla="*/ 1619073 w 6631106"/>
              <a:gd name="connsiteY3265" fmla="*/ 2395055 h 5786501"/>
              <a:gd name="connsiteX3266" fmla="*/ 1586417 w 6631106"/>
              <a:gd name="connsiteY3266" fmla="*/ 2273166 h 5786501"/>
              <a:gd name="connsiteX3267" fmla="*/ 1663767 w 6631106"/>
              <a:gd name="connsiteY3267" fmla="*/ 2228554 h 5786501"/>
              <a:gd name="connsiteX3268" fmla="*/ 5581873 w 6631106"/>
              <a:gd name="connsiteY3268" fmla="*/ 2222906 h 5786501"/>
              <a:gd name="connsiteX3269" fmla="*/ 5610235 w 6631106"/>
              <a:gd name="connsiteY3269" fmla="*/ 2230521 h 5786501"/>
              <a:gd name="connsiteX3270" fmla="*/ 5636726 w 6631106"/>
              <a:gd name="connsiteY3270" fmla="*/ 2265046 h 5786501"/>
              <a:gd name="connsiteX3271" fmla="*/ 5631048 w 6631106"/>
              <a:gd name="connsiteY3271" fmla="*/ 2308194 h 5786501"/>
              <a:gd name="connsiteX3272" fmla="*/ 5581765 w 6631106"/>
              <a:gd name="connsiteY3272" fmla="*/ 2336617 h 5786501"/>
              <a:gd name="connsiteX3273" fmla="*/ 5553403 w 6631106"/>
              <a:gd name="connsiteY3273" fmla="*/ 2329002 h 5786501"/>
              <a:gd name="connsiteX3274" fmla="*/ 5526912 w 6631106"/>
              <a:gd name="connsiteY3274" fmla="*/ 2294476 h 5786501"/>
              <a:gd name="connsiteX3275" fmla="*/ 5532591 w 6631106"/>
              <a:gd name="connsiteY3275" fmla="*/ 2251328 h 5786501"/>
              <a:gd name="connsiteX3276" fmla="*/ 5581873 w 6631106"/>
              <a:gd name="connsiteY3276" fmla="*/ 2222906 h 5786501"/>
              <a:gd name="connsiteX3277" fmla="*/ 1448237 w 6631106"/>
              <a:gd name="connsiteY3277" fmla="*/ 2206777 h 5786501"/>
              <a:gd name="connsiteX3278" fmla="*/ 1464498 w 6631106"/>
              <a:gd name="connsiteY3278" fmla="*/ 2211154 h 5786501"/>
              <a:gd name="connsiteX3279" fmla="*/ 1479669 w 6631106"/>
              <a:gd name="connsiteY3279" fmla="*/ 2230929 h 5786501"/>
              <a:gd name="connsiteX3280" fmla="*/ 1476414 w 6631106"/>
              <a:gd name="connsiteY3280" fmla="*/ 2255645 h 5786501"/>
              <a:gd name="connsiteX3281" fmla="*/ 1448201 w 6631106"/>
              <a:gd name="connsiteY3281" fmla="*/ 2271942 h 5786501"/>
              <a:gd name="connsiteX3282" fmla="*/ 1431922 w 6631106"/>
              <a:gd name="connsiteY3282" fmla="*/ 2267566 h 5786501"/>
              <a:gd name="connsiteX3283" fmla="*/ 1431922 w 6631106"/>
              <a:gd name="connsiteY3283" fmla="*/ 2267565 h 5786501"/>
              <a:gd name="connsiteX3284" fmla="*/ 1420002 w 6631106"/>
              <a:gd name="connsiteY3284" fmla="*/ 2223074 h 5786501"/>
              <a:gd name="connsiteX3285" fmla="*/ 1448237 w 6631106"/>
              <a:gd name="connsiteY3285" fmla="*/ 2206777 h 5786501"/>
              <a:gd name="connsiteX3286" fmla="*/ 3765642 w 6631106"/>
              <a:gd name="connsiteY3286" fmla="*/ 2205780 h 5786501"/>
              <a:gd name="connsiteX3287" fmla="*/ 3757783 w 6631106"/>
              <a:gd name="connsiteY3287" fmla="*/ 2207471 h 5786501"/>
              <a:gd name="connsiteX3288" fmla="*/ 3744801 w 6631106"/>
              <a:gd name="connsiteY3288" fmla="*/ 2212604 h 5786501"/>
              <a:gd name="connsiteX3289" fmla="*/ 3733200 w 6631106"/>
              <a:gd name="connsiteY3289" fmla="*/ 2223613 h 5786501"/>
              <a:gd name="connsiteX3290" fmla="*/ 3734086 w 6631106"/>
              <a:gd name="connsiteY3290" fmla="*/ 2239587 h 5786501"/>
              <a:gd name="connsiteX3291" fmla="*/ 3737252 w 6631106"/>
              <a:gd name="connsiteY3291" fmla="*/ 2245966 h 5786501"/>
              <a:gd name="connsiteX3292" fmla="*/ 3748951 w 6631106"/>
              <a:gd name="connsiteY3292" fmla="*/ 2256160 h 5786501"/>
              <a:gd name="connsiteX3293" fmla="*/ 3754520 w 6631106"/>
              <a:gd name="connsiteY3293" fmla="*/ 2256988 h 5786501"/>
              <a:gd name="connsiteX3294" fmla="*/ 3754520 w 6631106"/>
              <a:gd name="connsiteY3294" fmla="*/ 2256988 h 5786501"/>
              <a:gd name="connsiteX3295" fmla="*/ 3754520 w 6631106"/>
              <a:gd name="connsiteY3295" fmla="*/ 2256988 h 5786501"/>
              <a:gd name="connsiteX3296" fmla="*/ 3754520 w 6631106"/>
              <a:gd name="connsiteY3296" fmla="*/ 2256988 h 5786501"/>
              <a:gd name="connsiteX3297" fmla="*/ 3764348 w 6631106"/>
              <a:gd name="connsiteY3297" fmla="*/ 2254253 h 5786501"/>
              <a:gd name="connsiteX3298" fmla="*/ 3776388 w 6631106"/>
              <a:gd name="connsiteY3298" fmla="*/ 2247789 h 5786501"/>
              <a:gd name="connsiteX3299" fmla="*/ 3785478 w 6631106"/>
              <a:gd name="connsiteY3299" fmla="*/ 2222617 h 5786501"/>
              <a:gd name="connsiteX3300" fmla="*/ 3783194 w 6631106"/>
              <a:gd name="connsiteY3300" fmla="*/ 2217448 h 5786501"/>
              <a:gd name="connsiteX3301" fmla="*/ 3772598 w 6631106"/>
              <a:gd name="connsiteY3301" fmla="*/ 2207086 h 5786501"/>
              <a:gd name="connsiteX3302" fmla="*/ 3765642 w 6631106"/>
              <a:gd name="connsiteY3302" fmla="*/ 2205780 h 5786501"/>
              <a:gd name="connsiteX3303" fmla="*/ 2897980 w 6631106"/>
              <a:gd name="connsiteY3303" fmla="*/ 2203035 h 5786501"/>
              <a:gd name="connsiteX3304" fmla="*/ 2935870 w 6631106"/>
              <a:gd name="connsiteY3304" fmla="*/ 2213217 h 5786501"/>
              <a:gd name="connsiteX3305" fmla="*/ 2971241 w 6631106"/>
              <a:gd name="connsiteY3305" fmla="*/ 2259315 h 5786501"/>
              <a:gd name="connsiteX3306" fmla="*/ 2963655 w 6631106"/>
              <a:gd name="connsiteY3306" fmla="*/ 2316938 h 5786501"/>
              <a:gd name="connsiteX3307" fmla="*/ 2897842 w 6631106"/>
              <a:gd name="connsiteY3307" fmla="*/ 2354905 h 5786501"/>
              <a:gd name="connsiteX3308" fmla="*/ 2859940 w 6631106"/>
              <a:gd name="connsiteY3308" fmla="*/ 2344712 h 5786501"/>
              <a:gd name="connsiteX3309" fmla="*/ 2824617 w 6631106"/>
              <a:gd name="connsiteY3309" fmla="*/ 2298601 h 5786501"/>
              <a:gd name="connsiteX3310" fmla="*/ 2832155 w 6631106"/>
              <a:gd name="connsiteY3310" fmla="*/ 2240990 h 5786501"/>
              <a:gd name="connsiteX3311" fmla="*/ 2897980 w 6631106"/>
              <a:gd name="connsiteY3311" fmla="*/ 2203035 h 5786501"/>
              <a:gd name="connsiteX3312" fmla="*/ 4513260 w 6631106"/>
              <a:gd name="connsiteY3312" fmla="*/ 2195744 h 5786501"/>
              <a:gd name="connsiteX3313" fmla="*/ 4501519 w 6631106"/>
              <a:gd name="connsiteY3313" fmla="*/ 2199798 h 5786501"/>
              <a:gd name="connsiteX3314" fmla="*/ 4474914 w 6631106"/>
              <a:gd name="connsiteY3314" fmla="*/ 2215592 h 5786501"/>
              <a:gd name="connsiteX3315" fmla="*/ 4464277 w 6631106"/>
              <a:gd name="connsiteY3315" fmla="*/ 2227428 h 5786501"/>
              <a:gd name="connsiteX3316" fmla="*/ 4466351 w 6631106"/>
              <a:gd name="connsiteY3316" fmla="*/ 2243211 h 5786501"/>
              <a:gd name="connsiteX3317" fmla="*/ 4466355 w 6631106"/>
              <a:gd name="connsiteY3317" fmla="*/ 2243209 h 5786501"/>
              <a:gd name="connsiteX3318" fmla="*/ 4476973 w 6631106"/>
              <a:gd name="connsiteY3318" fmla="*/ 2263537 h 5786501"/>
              <a:gd name="connsiteX3319" fmla="*/ 4487820 w 6631106"/>
              <a:gd name="connsiteY3319" fmla="*/ 2273934 h 5786501"/>
              <a:gd name="connsiteX3320" fmla="*/ 4494499 w 6631106"/>
              <a:gd name="connsiteY3320" fmla="*/ 2275145 h 5786501"/>
              <a:gd name="connsiteX3321" fmla="*/ 4502822 w 6631106"/>
              <a:gd name="connsiteY3321" fmla="*/ 2273227 h 5786501"/>
              <a:gd name="connsiteX3322" fmla="*/ 4529780 w 6631106"/>
              <a:gd name="connsiteY3322" fmla="*/ 2263441 h 5786501"/>
              <a:gd name="connsiteX3323" fmla="*/ 4542611 w 6631106"/>
              <a:gd name="connsiteY3323" fmla="*/ 2252623 h 5786501"/>
              <a:gd name="connsiteX3324" fmla="*/ 4541892 w 6631106"/>
              <a:gd name="connsiteY3324" fmla="*/ 2235859 h 5786501"/>
              <a:gd name="connsiteX3325" fmla="*/ 4531686 w 6631106"/>
              <a:gd name="connsiteY3325" fmla="*/ 2210015 h 5786501"/>
              <a:gd name="connsiteX3326" fmla="*/ 4519364 w 6631106"/>
              <a:gd name="connsiteY3326" fmla="*/ 2196751 h 5786501"/>
              <a:gd name="connsiteX3327" fmla="*/ 4513260 w 6631106"/>
              <a:gd name="connsiteY3327" fmla="*/ 2195744 h 5786501"/>
              <a:gd name="connsiteX3328" fmla="*/ 6464888 w 6631106"/>
              <a:gd name="connsiteY3328" fmla="*/ 2186270 h 5786501"/>
              <a:gd name="connsiteX3329" fmla="*/ 6454455 w 6631106"/>
              <a:gd name="connsiteY3329" fmla="*/ 2189376 h 5786501"/>
              <a:gd name="connsiteX3330" fmla="*/ 6419227 w 6631106"/>
              <a:gd name="connsiteY3330" fmla="*/ 2205410 h 5786501"/>
              <a:gd name="connsiteX3331" fmla="*/ 6406593 w 6631106"/>
              <a:gd name="connsiteY3331" fmla="*/ 2217006 h 5786501"/>
              <a:gd name="connsiteX3332" fmla="*/ 6408399 w 6631106"/>
              <a:gd name="connsiteY3332" fmla="*/ 2234047 h 5786501"/>
              <a:gd name="connsiteX3333" fmla="*/ 6423665 w 6631106"/>
              <a:gd name="connsiteY3333" fmla="*/ 2268693 h 5786501"/>
              <a:gd name="connsiteX3334" fmla="*/ 6435550 w 6631106"/>
              <a:gd name="connsiteY3334" fmla="*/ 2281728 h 5786501"/>
              <a:gd name="connsiteX3335" fmla="*/ 6442073 w 6631106"/>
              <a:gd name="connsiteY3335" fmla="*/ 2282880 h 5786501"/>
              <a:gd name="connsiteX3336" fmla="*/ 6453028 w 6631106"/>
              <a:gd name="connsiteY3336" fmla="*/ 2279415 h 5786501"/>
              <a:gd name="connsiteX3337" fmla="*/ 6489113 w 6631106"/>
              <a:gd name="connsiteY3337" fmla="*/ 2262218 h 5786501"/>
              <a:gd name="connsiteX3338" fmla="*/ 6501861 w 6631106"/>
              <a:gd name="connsiteY3338" fmla="*/ 2250310 h 5786501"/>
              <a:gd name="connsiteX3339" fmla="*/ 6499540 w 6631106"/>
              <a:gd name="connsiteY3339" fmla="*/ 2233017 h 5786501"/>
              <a:gd name="connsiteX3340" fmla="*/ 6499538 w 6631106"/>
              <a:gd name="connsiteY3340" fmla="*/ 2233016 h 5786501"/>
              <a:gd name="connsiteX3341" fmla="*/ 6483032 w 6631106"/>
              <a:gd name="connsiteY3341" fmla="*/ 2199545 h 5786501"/>
              <a:gd name="connsiteX3342" fmla="*/ 6471267 w 6631106"/>
              <a:gd name="connsiteY3342" fmla="*/ 2187373 h 5786501"/>
              <a:gd name="connsiteX3343" fmla="*/ 6464888 w 6631106"/>
              <a:gd name="connsiteY3343" fmla="*/ 2186270 h 5786501"/>
              <a:gd name="connsiteX3344" fmla="*/ 3407343 w 6631106"/>
              <a:gd name="connsiteY3344" fmla="*/ 2152500 h 5786501"/>
              <a:gd name="connsiteX3345" fmla="*/ 3441185 w 6631106"/>
              <a:gd name="connsiteY3345" fmla="*/ 2161602 h 5786501"/>
              <a:gd name="connsiteX3346" fmla="*/ 3466016 w 6631106"/>
              <a:gd name="connsiteY3346" fmla="*/ 2254254 h 5786501"/>
              <a:gd name="connsiteX3347" fmla="*/ 3466015 w 6631106"/>
              <a:gd name="connsiteY3347" fmla="*/ 2254254 h 5786501"/>
              <a:gd name="connsiteX3348" fmla="*/ 3407217 w 6631106"/>
              <a:gd name="connsiteY3348" fmla="*/ 2288193 h 5786501"/>
              <a:gd name="connsiteX3349" fmla="*/ 3373357 w 6631106"/>
              <a:gd name="connsiteY3349" fmla="*/ 2279091 h 5786501"/>
              <a:gd name="connsiteX3350" fmla="*/ 3348539 w 6631106"/>
              <a:gd name="connsiteY3350" fmla="*/ 2186439 h 5786501"/>
              <a:gd name="connsiteX3351" fmla="*/ 3407343 w 6631106"/>
              <a:gd name="connsiteY3351" fmla="*/ 2152500 h 5786501"/>
              <a:gd name="connsiteX3352" fmla="*/ 5366405 w 6631106"/>
              <a:gd name="connsiteY3352" fmla="*/ 2146791 h 5786501"/>
              <a:gd name="connsiteX3353" fmla="*/ 5393602 w 6631106"/>
              <a:gd name="connsiteY3353" fmla="*/ 2154106 h 5786501"/>
              <a:gd name="connsiteX3354" fmla="*/ 5393602 w 6631106"/>
              <a:gd name="connsiteY3354" fmla="*/ 2154105 h 5786501"/>
              <a:gd name="connsiteX3355" fmla="*/ 5418990 w 6631106"/>
              <a:gd name="connsiteY3355" fmla="*/ 2187228 h 5786501"/>
              <a:gd name="connsiteX3356" fmla="*/ 5413576 w 6631106"/>
              <a:gd name="connsiteY3356" fmla="*/ 2228590 h 5786501"/>
              <a:gd name="connsiteX3357" fmla="*/ 5366303 w 6631106"/>
              <a:gd name="connsiteY3357" fmla="*/ 2255873 h 5786501"/>
              <a:gd name="connsiteX3358" fmla="*/ 5339093 w 6631106"/>
              <a:gd name="connsiteY3358" fmla="*/ 2248557 h 5786501"/>
              <a:gd name="connsiteX3359" fmla="*/ 5313675 w 6631106"/>
              <a:gd name="connsiteY3359" fmla="*/ 2215447 h 5786501"/>
              <a:gd name="connsiteX3360" fmla="*/ 5319125 w 6631106"/>
              <a:gd name="connsiteY3360" fmla="*/ 2174074 h 5786501"/>
              <a:gd name="connsiteX3361" fmla="*/ 5366405 w 6631106"/>
              <a:gd name="connsiteY3361" fmla="*/ 2146791 h 5786501"/>
              <a:gd name="connsiteX3362" fmla="*/ 4291771 w 6631106"/>
              <a:gd name="connsiteY3362" fmla="*/ 2129427 h 5786501"/>
              <a:gd name="connsiteX3363" fmla="*/ 4281296 w 6631106"/>
              <a:gd name="connsiteY3363" fmla="*/ 2132570 h 5786501"/>
              <a:gd name="connsiteX3364" fmla="*/ 4264424 w 6631106"/>
              <a:gd name="connsiteY3364" fmla="*/ 2141936 h 5786501"/>
              <a:gd name="connsiteX3365" fmla="*/ 4254230 w 6631106"/>
              <a:gd name="connsiteY3365" fmla="*/ 2153473 h 5786501"/>
              <a:gd name="connsiteX3366" fmla="*/ 4255909 w 6631106"/>
              <a:gd name="connsiteY3366" fmla="*/ 2168775 h 5786501"/>
              <a:gd name="connsiteX3367" fmla="*/ 4255910 w 6631106"/>
              <a:gd name="connsiteY3367" fmla="*/ 2168773 h 5786501"/>
              <a:gd name="connsiteX3368" fmla="*/ 4262608 w 6631106"/>
              <a:gd name="connsiteY3368" fmla="*/ 2181856 h 5786501"/>
              <a:gd name="connsiteX3369" fmla="*/ 4273323 w 6631106"/>
              <a:gd name="connsiteY3369" fmla="*/ 2191906 h 5786501"/>
              <a:gd name="connsiteX3370" fmla="*/ 4279979 w 6631106"/>
              <a:gd name="connsiteY3370" fmla="*/ 2193106 h 5786501"/>
              <a:gd name="connsiteX3371" fmla="*/ 4288008 w 6631106"/>
              <a:gd name="connsiteY3371" fmla="*/ 2191331 h 5786501"/>
              <a:gd name="connsiteX3372" fmla="*/ 4305072 w 6631106"/>
              <a:gd name="connsiteY3372" fmla="*/ 2184675 h 5786501"/>
              <a:gd name="connsiteX3373" fmla="*/ 4316836 w 6631106"/>
              <a:gd name="connsiteY3373" fmla="*/ 2173943 h 5786501"/>
              <a:gd name="connsiteX3374" fmla="*/ 4316327 w 6631106"/>
              <a:gd name="connsiteY3374" fmla="*/ 2158029 h 5786501"/>
              <a:gd name="connsiteX3375" fmla="*/ 4309814 w 6631106"/>
              <a:gd name="connsiteY3375" fmla="*/ 2142391 h 5786501"/>
              <a:gd name="connsiteX3376" fmla="*/ 4297972 w 6631106"/>
              <a:gd name="connsiteY3376" fmla="*/ 2130459 h 5786501"/>
              <a:gd name="connsiteX3377" fmla="*/ 4291771 w 6631106"/>
              <a:gd name="connsiteY3377" fmla="*/ 2129427 h 5786501"/>
              <a:gd name="connsiteX3378" fmla="*/ 3191829 w 6631106"/>
              <a:gd name="connsiteY3378" fmla="*/ 2118023 h 5786501"/>
              <a:gd name="connsiteX3379" fmla="*/ 3203768 w 6631106"/>
              <a:gd name="connsiteY3379" fmla="*/ 2121224 h 5786501"/>
              <a:gd name="connsiteX3380" fmla="*/ 3214885 w 6631106"/>
              <a:gd name="connsiteY3380" fmla="*/ 2135734 h 5786501"/>
              <a:gd name="connsiteX3381" fmla="*/ 3212499 w 6631106"/>
              <a:gd name="connsiteY3381" fmla="*/ 2153855 h 5786501"/>
              <a:gd name="connsiteX3382" fmla="*/ 3191782 w 6631106"/>
              <a:gd name="connsiteY3382" fmla="*/ 2165823 h 5786501"/>
              <a:gd name="connsiteX3383" fmla="*/ 3179869 w 6631106"/>
              <a:gd name="connsiteY3383" fmla="*/ 2162609 h 5786501"/>
              <a:gd name="connsiteX3384" fmla="*/ 3179867 w 6631106"/>
              <a:gd name="connsiteY3384" fmla="*/ 2162609 h 5786501"/>
              <a:gd name="connsiteX3385" fmla="*/ 3168720 w 6631106"/>
              <a:gd name="connsiteY3385" fmla="*/ 2148099 h 5786501"/>
              <a:gd name="connsiteX3386" fmla="*/ 3171112 w 6631106"/>
              <a:gd name="connsiteY3386" fmla="*/ 2129979 h 5786501"/>
              <a:gd name="connsiteX3387" fmla="*/ 3191829 w 6631106"/>
              <a:gd name="connsiteY3387" fmla="*/ 2118023 h 5786501"/>
              <a:gd name="connsiteX3388" fmla="*/ 2682522 w 6631106"/>
              <a:gd name="connsiteY3388" fmla="*/ 2113621 h 5786501"/>
              <a:gd name="connsiteX3389" fmla="*/ 2725892 w 6631106"/>
              <a:gd name="connsiteY3389" fmla="*/ 2125278 h 5786501"/>
              <a:gd name="connsiteX3390" fmla="*/ 2757695 w 6631106"/>
              <a:gd name="connsiteY3390" fmla="*/ 2243989 h 5786501"/>
              <a:gd name="connsiteX3391" fmla="*/ 2682353 w 6631106"/>
              <a:gd name="connsiteY3391" fmla="*/ 2287461 h 5786501"/>
              <a:gd name="connsiteX3392" fmla="*/ 2638971 w 6631106"/>
              <a:gd name="connsiteY3392" fmla="*/ 2275804 h 5786501"/>
              <a:gd name="connsiteX3393" fmla="*/ 2638973 w 6631106"/>
              <a:gd name="connsiteY3393" fmla="*/ 2275804 h 5786501"/>
              <a:gd name="connsiteX3394" fmla="*/ 2598487 w 6631106"/>
              <a:gd name="connsiteY3394" fmla="*/ 2223038 h 5786501"/>
              <a:gd name="connsiteX3395" fmla="*/ 2607175 w 6631106"/>
              <a:gd name="connsiteY3395" fmla="*/ 2157093 h 5786501"/>
              <a:gd name="connsiteX3396" fmla="*/ 2682522 w 6631106"/>
              <a:gd name="connsiteY3396" fmla="*/ 2113621 h 5786501"/>
              <a:gd name="connsiteX3397" fmla="*/ 6247652 w 6631106"/>
              <a:gd name="connsiteY3397" fmla="*/ 2111761 h 5786501"/>
              <a:gd name="connsiteX3398" fmla="*/ 6237579 w 6631106"/>
              <a:gd name="connsiteY3398" fmla="*/ 2114640 h 5786501"/>
              <a:gd name="connsiteX3399" fmla="*/ 6204450 w 6631106"/>
              <a:gd name="connsiteY3399" fmla="*/ 2129270 h 5786501"/>
              <a:gd name="connsiteX3400" fmla="*/ 6191845 w 6631106"/>
              <a:gd name="connsiteY3400" fmla="*/ 2140699 h 5786501"/>
              <a:gd name="connsiteX3401" fmla="*/ 6193422 w 6631106"/>
              <a:gd name="connsiteY3401" fmla="*/ 2157644 h 5786501"/>
              <a:gd name="connsiteX3402" fmla="*/ 6207531 w 6631106"/>
              <a:gd name="connsiteY3402" fmla="*/ 2190191 h 5786501"/>
              <a:gd name="connsiteX3403" fmla="*/ 6219439 w 6631106"/>
              <a:gd name="connsiteY3403" fmla="*/ 2203167 h 5786501"/>
              <a:gd name="connsiteX3404" fmla="*/ 6225914 w 6631106"/>
              <a:gd name="connsiteY3404" fmla="*/ 2204294 h 5786501"/>
              <a:gd name="connsiteX3405" fmla="*/ 6236898 w 6631106"/>
              <a:gd name="connsiteY3405" fmla="*/ 2200804 h 5786501"/>
              <a:gd name="connsiteX3406" fmla="*/ 6270758 w 6631106"/>
              <a:gd name="connsiteY3406" fmla="*/ 2184098 h 5786501"/>
              <a:gd name="connsiteX3407" fmla="*/ 6283068 w 6631106"/>
              <a:gd name="connsiteY3407" fmla="*/ 2172201 h 5786501"/>
              <a:gd name="connsiteX3408" fmla="*/ 6280832 w 6631106"/>
              <a:gd name="connsiteY3408" fmla="*/ 2155220 h 5786501"/>
              <a:gd name="connsiteX3409" fmla="*/ 6280835 w 6631106"/>
              <a:gd name="connsiteY3409" fmla="*/ 2155221 h 5786501"/>
              <a:gd name="connsiteX3410" fmla="*/ 6265689 w 6631106"/>
              <a:gd name="connsiteY3410" fmla="*/ 2124713 h 5786501"/>
              <a:gd name="connsiteX3411" fmla="*/ 6254068 w 6631106"/>
              <a:gd name="connsiteY3411" fmla="*/ 2112876 h 5786501"/>
              <a:gd name="connsiteX3412" fmla="*/ 6247652 w 6631106"/>
              <a:gd name="connsiteY3412" fmla="*/ 2111761 h 5786501"/>
              <a:gd name="connsiteX3413" fmla="*/ 1957667 w 6631106"/>
              <a:gd name="connsiteY3413" fmla="*/ 2086877 h 5786501"/>
              <a:gd name="connsiteX3414" fmla="*/ 2004510 w 6631106"/>
              <a:gd name="connsiteY3414" fmla="*/ 2099469 h 5786501"/>
              <a:gd name="connsiteX3415" fmla="*/ 2048228 w 6631106"/>
              <a:gd name="connsiteY3415" fmla="*/ 2156456 h 5786501"/>
              <a:gd name="connsiteX3416" fmla="*/ 2038856 w 6631106"/>
              <a:gd name="connsiteY3416" fmla="*/ 2227654 h 5786501"/>
              <a:gd name="connsiteX3417" fmla="*/ 1957500 w 6631106"/>
              <a:gd name="connsiteY3417" fmla="*/ 2274592 h 5786501"/>
              <a:gd name="connsiteX3418" fmla="*/ 1910658 w 6631106"/>
              <a:gd name="connsiteY3418" fmla="*/ 2262000 h 5786501"/>
              <a:gd name="connsiteX3419" fmla="*/ 1910657 w 6631106"/>
              <a:gd name="connsiteY3419" fmla="*/ 2261999 h 5786501"/>
              <a:gd name="connsiteX3420" fmla="*/ 1866940 w 6631106"/>
              <a:gd name="connsiteY3420" fmla="*/ 2205025 h 5786501"/>
              <a:gd name="connsiteX3421" fmla="*/ 1876318 w 6631106"/>
              <a:gd name="connsiteY3421" fmla="*/ 2133803 h 5786501"/>
              <a:gd name="connsiteX3422" fmla="*/ 1957667 w 6631106"/>
              <a:gd name="connsiteY3422" fmla="*/ 2086877 h 5786501"/>
              <a:gd name="connsiteX3423" fmla="*/ 5150921 w 6631106"/>
              <a:gd name="connsiteY3423" fmla="*/ 2065470 h 5786501"/>
              <a:gd name="connsiteX3424" fmla="*/ 5179583 w 6631106"/>
              <a:gd name="connsiteY3424" fmla="*/ 2073181 h 5786501"/>
              <a:gd name="connsiteX3425" fmla="*/ 5206337 w 6631106"/>
              <a:gd name="connsiteY3425" fmla="*/ 2108043 h 5786501"/>
              <a:gd name="connsiteX3426" fmla="*/ 5200599 w 6631106"/>
              <a:gd name="connsiteY3426" fmla="*/ 2151611 h 5786501"/>
              <a:gd name="connsiteX3427" fmla="*/ 5150819 w 6631106"/>
              <a:gd name="connsiteY3427" fmla="*/ 2180333 h 5786501"/>
              <a:gd name="connsiteX3428" fmla="*/ 5122164 w 6631106"/>
              <a:gd name="connsiteY3428" fmla="*/ 2172633 h 5786501"/>
              <a:gd name="connsiteX3429" fmla="*/ 5095409 w 6631106"/>
              <a:gd name="connsiteY3429" fmla="*/ 2137760 h 5786501"/>
              <a:gd name="connsiteX3430" fmla="*/ 5101147 w 6631106"/>
              <a:gd name="connsiteY3430" fmla="*/ 2094192 h 5786501"/>
              <a:gd name="connsiteX3431" fmla="*/ 5150921 w 6631106"/>
              <a:gd name="connsiteY3431" fmla="*/ 2065470 h 5786501"/>
              <a:gd name="connsiteX3432" fmla="*/ 4073478 w 6631106"/>
              <a:gd name="connsiteY3432" fmla="*/ 2061575 h 5786501"/>
              <a:gd name="connsiteX3433" fmla="*/ 4063890 w 6631106"/>
              <a:gd name="connsiteY3433" fmla="*/ 2064165 h 5786501"/>
              <a:gd name="connsiteX3434" fmla="*/ 4053888 w 6631106"/>
              <a:gd name="connsiteY3434" fmla="*/ 2069441 h 5786501"/>
              <a:gd name="connsiteX3435" fmla="*/ 4044024 w 6631106"/>
              <a:gd name="connsiteY3435" fmla="*/ 2080522 h 5786501"/>
              <a:gd name="connsiteX3436" fmla="*/ 4045104 w 6631106"/>
              <a:gd name="connsiteY3436" fmla="*/ 2095308 h 5786501"/>
              <a:gd name="connsiteX3437" fmla="*/ 4047760 w 6631106"/>
              <a:gd name="connsiteY3437" fmla="*/ 2100764 h 5786501"/>
              <a:gd name="connsiteX3438" fmla="*/ 4065053 w 6631106"/>
              <a:gd name="connsiteY3438" fmla="*/ 2111821 h 5786501"/>
              <a:gd name="connsiteX3439" fmla="*/ 4072950 w 6631106"/>
              <a:gd name="connsiteY3439" fmla="*/ 2110095 h 5786501"/>
              <a:gd name="connsiteX3440" fmla="*/ 4083234 w 6631106"/>
              <a:gd name="connsiteY3440" fmla="*/ 2105897 h 5786501"/>
              <a:gd name="connsiteX3441" fmla="*/ 4094344 w 6631106"/>
              <a:gd name="connsiteY3441" fmla="*/ 2095225 h 5786501"/>
              <a:gd name="connsiteX3442" fmla="*/ 4093925 w 6631106"/>
              <a:gd name="connsiteY3442" fmla="*/ 2079827 h 5786501"/>
              <a:gd name="connsiteX3443" fmla="*/ 4091100 w 6631106"/>
              <a:gd name="connsiteY3443" fmla="*/ 2073410 h 5786501"/>
              <a:gd name="connsiteX3444" fmla="*/ 4079600 w 6631106"/>
              <a:gd name="connsiteY3444" fmla="*/ 2062582 h 5786501"/>
              <a:gd name="connsiteX3445" fmla="*/ 4073478 w 6631106"/>
              <a:gd name="connsiteY3445" fmla="*/ 2061575 h 5786501"/>
              <a:gd name="connsiteX3446" fmla="*/ 1742150 w 6631106"/>
              <a:gd name="connsiteY3446" fmla="*/ 2061070 h 5786501"/>
              <a:gd name="connsiteX3447" fmla="*/ 1762741 w 6631106"/>
              <a:gd name="connsiteY3447" fmla="*/ 2066599 h 5786501"/>
              <a:gd name="connsiteX3448" fmla="*/ 1777821 w 6631106"/>
              <a:gd name="connsiteY3448" fmla="*/ 2122926 h 5786501"/>
              <a:gd name="connsiteX3449" fmla="*/ 1742072 w 6631106"/>
              <a:gd name="connsiteY3449" fmla="*/ 2143553 h 5786501"/>
              <a:gd name="connsiteX3450" fmla="*/ 1721481 w 6631106"/>
              <a:gd name="connsiteY3450" fmla="*/ 2138024 h 5786501"/>
              <a:gd name="connsiteX3451" fmla="*/ 1706401 w 6631106"/>
              <a:gd name="connsiteY3451" fmla="*/ 2081697 h 5786501"/>
              <a:gd name="connsiteX3452" fmla="*/ 1742150 w 6631106"/>
              <a:gd name="connsiteY3452" fmla="*/ 2061070 h 5786501"/>
              <a:gd name="connsiteX3453" fmla="*/ 2976348 w 6631106"/>
              <a:gd name="connsiteY3453" fmla="*/ 2044797 h 5786501"/>
              <a:gd name="connsiteX3454" fmla="*/ 2985689 w 6631106"/>
              <a:gd name="connsiteY3454" fmla="*/ 2047303 h 5786501"/>
              <a:gd name="connsiteX3455" fmla="*/ 2992520 w 6631106"/>
              <a:gd name="connsiteY3455" fmla="*/ 2072822 h 5786501"/>
              <a:gd name="connsiteX3456" fmla="*/ 2976312 w 6631106"/>
              <a:gd name="connsiteY3456" fmla="*/ 2082188 h 5786501"/>
              <a:gd name="connsiteX3457" fmla="*/ 2966971 w 6631106"/>
              <a:gd name="connsiteY3457" fmla="*/ 2079682 h 5786501"/>
              <a:gd name="connsiteX3458" fmla="*/ 2960148 w 6631106"/>
              <a:gd name="connsiteY3458" fmla="*/ 2054150 h 5786501"/>
              <a:gd name="connsiteX3459" fmla="*/ 2976348 w 6631106"/>
              <a:gd name="connsiteY3459" fmla="*/ 2044797 h 5786501"/>
              <a:gd name="connsiteX3460" fmla="*/ 6030811 w 6631106"/>
              <a:gd name="connsiteY3460" fmla="*/ 2036343 h 5786501"/>
              <a:gd name="connsiteX3461" fmla="*/ 6021061 w 6631106"/>
              <a:gd name="connsiteY3461" fmla="*/ 2039030 h 5786501"/>
              <a:gd name="connsiteX3462" fmla="*/ 5985852 w 6631106"/>
              <a:gd name="connsiteY3462" fmla="*/ 2053517 h 5786501"/>
              <a:gd name="connsiteX3463" fmla="*/ 5972817 w 6631106"/>
              <a:gd name="connsiteY3463" fmla="*/ 2064790 h 5786501"/>
              <a:gd name="connsiteX3464" fmla="*/ 5974214 w 6631106"/>
              <a:gd name="connsiteY3464" fmla="*/ 2081962 h 5786501"/>
              <a:gd name="connsiteX3465" fmla="*/ 5988071 w 6631106"/>
              <a:gd name="connsiteY3465" fmla="*/ 2115085 h 5786501"/>
              <a:gd name="connsiteX3466" fmla="*/ 6000237 w 6631106"/>
              <a:gd name="connsiteY3466" fmla="*/ 2128480 h 5786501"/>
              <a:gd name="connsiteX3467" fmla="*/ 6006551 w 6631106"/>
              <a:gd name="connsiteY3467" fmla="*/ 2129560 h 5786501"/>
              <a:gd name="connsiteX3468" fmla="*/ 6018118 w 6631106"/>
              <a:gd name="connsiteY3468" fmla="*/ 2125650 h 5786501"/>
              <a:gd name="connsiteX3469" fmla="*/ 6053729 w 6631106"/>
              <a:gd name="connsiteY3469" fmla="*/ 2106786 h 5786501"/>
              <a:gd name="connsiteX3470" fmla="*/ 6065751 w 6631106"/>
              <a:gd name="connsiteY3470" fmla="*/ 2094842 h 5786501"/>
              <a:gd name="connsiteX3471" fmla="*/ 6063473 w 6631106"/>
              <a:gd name="connsiteY3471" fmla="*/ 2078040 h 5786501"/>
              <a:gd name="connsiteX3472" fmla="*/ 6063471 w 6631106"/>
              <a:gd name="connsiteY3472" fmla="*/ 2078040 h 5786501"/>
              <a:gd name="connsiteX3473" fmla="*/ 6048738 w 6631106"/>
              <a:gd name="connsiteY3473" fmla="*/ 2048983 h 5786501"/>
              <a:gd name="connsiteX3474" fmla="*/ 6037250 w 6631106"/>
              <a:gd name="connsiteY3474" fmla="*/ 2037458 h 5786501"/>
              <a:gd name="connsiteX3475" fmla="*/ 6030811 w 6631106"/>
              <a:gd name="connsiteY3475" fmla="*/ 2036343 h 5786501"/>
              <a:gd name="connsiteX3476" fmla="*/ 2467039 w 6631106"/>
              <a:gd name="connsiteY3476" fmla="*/ 2032300 h 5786501"/>
              <a:gd name="connsiteX3477" fmla="*/ 2511848 w 6631106"/>
              <a:gd name="connsiteY3477" fmla="*/ 2044352 h 5786501"/>
              <a:gd name="connsiteX3478" fmla="*/ 2553694 w 6631106"/>
              <a:gd name="connsiteY3478" fmla="*/ 2098870 h 5786501"/>
              <a:gd name="connsiteX3479" fmla="*/ 2544724 w 6631106"/>
              <a:gd name="connsiteY3479" fmla="*/ 2167022 h 5786501"/>
              <a:gd name="connsiteX3480" fmla="*/ 2466882 w 6631106"/>
              <a:gd name="connsiteY3480" fmla="*/ 2211932 h 5786501"/>
              <a:gd name="connsiteX3481" fmla="*/ 2422062 w 6631106"/>
              <a:gd name="connsiteY3481" fmla="*/ 2199880 h 5786501"/>
              <a:gd name="connsiteX3482" fmla="*/ 2422061 w 6631106"/>
              <a:gd name="connsiteY3482" fmla="*/ 2199880 h 5786501"/>
              <a:gd name="connsiteX3483" fmla="*/ 2380220 w 6631106"/>
              <a:gd name="connsiteY3483" fmla="*/ 2145352 h 5786501"/>
              <a:gd name="connsiteX3484" fmla="*/ 2389197 w 6631106"/>
              <a:gd name="connsiteY3484" fmla="*/ 2077223 h 5786501"/>
              <a:gd name="connsiteX3485" fmla="*/ 2467039 w 6631106"/>
              <a:gd name="connsiteY3485" fmla="*/ 2032300 h 5786501"/>
              <a:gd name="connsiteX3486" fmla="*/ 3851002 w 6631106"/>
              <a:gd name="connsiteY3486" fmla="*/ 1985771 h 5786501"/>
              <a:gd name="connsiteX3487" fmla="*/ 3842259 w 6631106"/>
              <a:gd name="connsiteY3487" fmla="*/ 1987894 h 5786501"/>
              <a:gd name="connsiteX3488" fmla="*/ 3831441 w 6631106"/>
              <a:gd name="connsiteY3488" fmla="*/ 1992895 h 5786501"/>
              <a:gd name="connsiteX3489" fmla="*/ 3820793 w 6631106"/>
              <a:gd name="connsiteY3489" fmla="*/ 2004000 h 5786501"/>
              <a:gd name="connsiteX3490" fmla="*/ 3821837 w 6631106"/>
              <a:gd name="connsiteY3490" fmla="*/ 2019350 h 5786501"/>
              <a:gd name="connsiteX3491" fmla="*/ 3824390 w 6631106"/>
              <a:gd name="connsiteY3491" fmla="*/ 2024458 h 5786501"/>
              <a:gd name="connsiteX3492" fmla="*/ 3835514 w 6631106"/>
              <a:gd name="connsiteY3492" fmla="*/ 2034328 h 5786501"/>
              <a:gd name="connsiteX3493" fmla="*/ 3841581 w 6631106"/>
              <a:gd name="connsiteY3493" fmla="*/ 2035324 h 5786501"/>
              <a:gd name="connsiteX3494" fmla="*/ 3841583 w 6631106"/>
              <a:gd name="connsiteY3494" fmla="*/ 2035322 h 5786501"/>
              <a:gd name="connsiteX3495" fmla="*/ 3850343 w 6631106"/>
              <a:gd name="connsiteY3495" fmla="*/ 2033188 h 5786501"/>
              <a:gd name="connsiteX3496" fmla="*/ 3860861 w 6631106"/>
              <a:gd name="connsiteY3496" fmla="*/ 2028284 h 5786501"/>
              <a:gd name="connsiteX3497" fmla="*/ 3871251 w 6631106"/>
              <a:gd name="connsiteY3497" fmla="*/ 2017682 h 5786501"/>
              <a:gd name="connsiteX3498" fmla="*/ 3870874 w 6631106"/>
              <a:gd name="connsiteY3498" fmla="*/ 2002848 h 5786501"/>
              <a:gd name="connsiteX3499" fmla="*/ 3868655 w 6631106"/>
              <a:gd name="connsiteY3499" fmla="*/ 1997679 h 5786501"/>
              <a:gd name="connsiteX3500" fmla="*/ 3857621 w 6631106"/>
              <a:gd name="connsiteY3500" fmla="*/ 1986959 h 5786501"/>
              <a:gd name="connsiteX3501" fmla="*/ 3851002 w 6631106"/>
              <a:gd name="connsiteY3501" fmla="*/ 1985771 h 5786501"/>
              <a:gd name="connsiteX3502" fmla="*/ 4935455 w 6631106"/>
              <a:gd name="connsiteY3502" fmla="*/ 1984729 h 5786501"/>
              <a:gd name="connsiteX3503" fmla="*/ 4965267 w 6631106"/>
              <a:gd name="connsiteY3503" fmla="*/ 1992751 h 5786501"/>
              <a:gd name="connsiteX3504" fmla="*/ 4993095 w 6631106"/>
              <a:gd name="connsiteY3504" fmla="*/ 2029028 h 5786501"/>
              <a:gd name="connsiteX3505" fmla="*/ 4987129 w 6631106"/>
              <a:gd name="connsiteY3505" fmla="*/ 2074346 h 5786501"/>
              <a:gd name="connsiteX3506" fmla="*/ 4935353 w 6631106"/>
              <a:gd name="connsiteY3506" fmla="*/ 2104231 h 5786501"/>
              <a:gd name="connsiteX3507" fmla="*/ 4905540 w 6631106"/>
              <a:gd name="connsiteY3507" fmla="*/ 2096208 h 5786501"/>
              <a:gd name="connsiteX3508" fmla="*/ 4877702 w 6631106"/>
              <a:gd name="connsiteY3508" fmla="*/ 2059944 h 5786501"/>
              <a:gd name="connsiteX3509" fmla="*/ 4883667 w 6631106"/>
              <a:gd name="connsiteY3509" fmla="*/ 2014626 h 5786501"/>
              <a:gd name="connsiteX3510" fmla="*/ 4935455 w 6631106"/>
              <a:gd name="connsiteY3510" fmla="*/ 1984729 h 5786501"/>
              <a:gd name="connsiteX3511" fmla="*/ 6542896 w 6631106"/>
              <a:gd name="connsiteY3511" fmla="*/ 1971812 h 5786501"/>
              <a:gd name="connsiteX3512" fmla="*/ 6532523 w 6631106"/>
              <a:gd name="connsiteY3512" fmla="*/ 1974882 h 5786501"/>
              <a:gd name="connsiteX3513" fmla="*/ 6502435 w 6631106"/>
              <a:gd name="connsiteY3513" fmla="*/ 1989213 h 5786501"/>
              <a:gd name="connsiteX3514" fmla="*/ 6490406 w 6631106"/>
              <a:gd name="connsiteY3514" fmla="*/ 2000786 h 5786501"/>
              <a:gd name="connsiteX3515" fmla="*/ 6492132 w 6631106"/>
              <a:gd name="connsiteY3515" fmla="*/ 2017395 h 5786501"/>
              <a:gd name="connsiteX3516" fmla="*/ 6505923 w 6631106"/>
              <a:gd name="connsiteY3516" fmla="*/ 2047927 h 5786501"/>
              <a:gd name="connsiteX3517" fmla="*/ 6517519 w 6631106"/>
              <a:gd name="connsiteY3517" fmla="*/ 2060315 h 5786501"/>
              <a:gd name="connsiteX3518" fmla="*/ 6524156 w 6631106"/>
              <a:gd name="connsiteY3518" fmla="*/ 2061502 h 5786501"/>
              <a:gd name="connsiteX3519" fmla="*/ 6534392 w 6631106"/>
              <a:gd name="connsiteY3519" fmla="*/ 2058516 h 5786501"/>
              <a:gd name="connsiteX3520" fmla="*/ 6565296 w 6631106"/>
              <a:gd name="connsiteY3520" fmla="*/ 2044424 h 5786501"/>
              <a:gd name="connsiteX3521" fmla="*/ 6577792 w 6631106"/>
              <a:gd name="connsiteY3521" fmla="*/ 2032660 h 5786501"/>
              <a:gd name="connsiteX3522" fmla="*/ 6575735 w 6631106"/>
              <a:gd name="connsiteY3522" fmla="*/ 2015619 h 5786501"/>
              <a:gd name="connsiteX3523" fmla="*/ 6575738 w 6631106"/>
              <a:gd name="connsiteY3523" fmla="*/ 2015620 h 5786501"/>
              <a:gd name="connsiteX3524" fmla="*/ 6561029 w 6631106"/>
              <a:gd name="connsiteY3524" fmla="*/ 1985051 h 5786501"/>
              <a:gd name="connsiteX3525" fmla="*/ 6549288 w 6631106"/>
              <a:gd name="connsiteY3525" fmla="*/ 1972915 h 5786501"/>
              <a:gd name="connsiteX3526" fmla="*/ 6542896 w 6631106"/>
              <a:gd name="connsiteY3526" fmla="*/ 1971812 h 5786501"/>
              <a:gd name="connsiteX3527" fmla="*/ 2251557 w 6631106"/>
              <a:gd name="connsiteY3527" fmla="*/ 1966019 h 5786501"/>
              <a:gd name="connsiteX3528" fmla="*/ 2290321 w 6631106"/>
              <a:gd name="connsiteY3528" fmla="*/ 1976440 h 5786501"/>
              <a:gd name="connsiteX3529" fmla="*/ 2326496 w 6631106"/>
              <a:gd name="connsiteY3529" fmla="*/ 2023593 h 5786501"/>
              <a:gd name="connsiteX3530" fmla="*/ 2318737 w 6631106"/>
              <a:gd name="connsiteY3530" fmla="*/ 2082511 h 5786501"/>
              <a:gd name="connsiteX3531" fmla="*/ 2251413 w 6631106"/>
              <a:gd name="connsiteY3531" fmla="*/ 2121367 h 5786501"/>
              <a:gd name="connsiteX3532" fmla="*/ 2212660 w 6631106"/>
              <a:gd name="connsiteY3532" fmla="*/ 2110946 h 5786501"/>
              <a:gd name="connsiteX3533" fmla="*/ 2184232 w 6631106"/>
              <a:gd name="connsiteY3533" fmla="*/ 2004862 h 5786501"/>
              <a:gd name="connsiteX3534" fmla="*/ 2251557 w 6631106"/>
              <a:gd name="connsiteY3534" fmla="*/ 1966019 h 5786501"/>
              <a:gd name="connsiteX3535" fmla="*/ 2760872 w 6631106"/>
              <a:gd name="connsiteY3535" fmla="*/ 1961750 h 5786501"/>
              <a:gd name="connsiteX3536" fmla="*/ 2772533 w 6631106"/>
              <a:gd name="connsiteY3536" fmla="*/ 1964880 h 5786501"/>
              <a:gd name="connsiteX3537" fmla="*/ 2783381 w 6631106"/>
              <a:gd name="connsiteY3537" fmla="*/ 1979031 h 5786501"/>
              <a:gd name="connsiteX3538" fmla="*/ 2781049 w 6631106"/>
              <a:gd name="connsiteY3538" fmla="*/ 1996708 h 5786501"/>
              <a:gd name="connsiteX3539" fmla="*/ 2760830 w 6631106"/>
              <a:gd name="connsiteY3539" fmla="*/ 2008389 h 5786501"/>
              <a:gd name="connsiteX3540" fmla="*/ 2749186 w 6631106"/>
              <a:gd name="connsiteY3540" fmla="*/ 2005258 h 5786501"/>
              <a:gd name="connsiteX3541" fmla="*/ 2749184 w 6631106"/>
              <a:gd name="connsiteY3541" fmla="*/ 2005258 h 5786501"/>
              <a:gd name="connsiteX3542" fmla="*/ 2740665 w 6631106"/>
              <a:gd name="connsiteY3542" fmla="*/ 1973406 h 5786501"/>
              <a:gd name="connsiteX3543" fmla="*/ 2760872 w 6631106"/>
              <a:gd name="connsiteY3543" fmla="*/ 1961750 h 5786501"/>
              <a:gd name="connsiteX3544" fmla="*/ 5814141 w 6631106"/>
              <a:gd name="connsiteY3544" fmla="*/ 1959855 h 5786501"/>
              <a:gd name="connsiteX3545" fmla="*/ 5804571 w 6631106"/>
              <a:gd name="connsiteY3545" fmla="*/ 1962434 h 5786501"/>
              <a:gd name="connsiteX3546" fmla="*/ 5768396 w 6631106"/>
              <a:gd name="connsiteY3546" fmla="*/ 1976788 h 5786501"/>
              <a:gd name="connsiteX3547" fmla="*/ 5755157 w 6631106"/>
              <a:gd name="connsiteY3547" fmla="*/ 1987966 h 5786501"/>
              <a:gd name="connsiteX3548" fmla="*/ 5756453 w 6631106"/>
              <a:gd name="connsiteY3548" fmla="*/ 2005234 h 5786501"/>
              <a:gd name="connsiteX3549" fmla="*/ 5770915 w 6631106"/>
              <a:gd name="connsiteY3549" fmla="*/ 2042565 h 5786501"/>
              <a:gd name="connsiteX3550" fmla="*/ 5783201 w 6631106"/>
              <a:gd name="connsiteY3550" fmla="*/ 2056836 h 5786501"/>
              <a:gd name="connsiteX3551" fmla="*/ 5789593 w 6631106"/>
              <a:gd name="connsiteY3551" fmla="*/ 2057939 h 5786501"/>
              <a:gd name="connsiteX3552" fmla="*/ 5801747 w 6631106"/>
              <a:gd name="connsiteY3552" fmla="*/ 2053550 h 5786501"/>
              <a:gd name="connsiteX3553" fmla="*/ 5839246 w 6631106"/>
              <a:gd name="connsiteY3553" fmla="*/ 2032840 h 5786501"/>
              <a:gd name="connsiteX3554" fmla="*/ 5851412 w 6631106"/>
              <a:gd name="connsiteY3554" fmla="*/ 2020607 h 5786501"/>
              <a:gd name="connsiteX3555" fmla="*/ 5848708 w 6631106"/>
              <a:gd name="connsiteY3555" fmla="*/ 2003579 h 5786501"/>
              <a:gd name="connsiteX3556" fmla="*/ 5848708 w 6631106"/>
              <a:gd name="connsiteY3556" fmla="*/ 2003580 h 5786501"/>
              <a:gd name="connsiteX3557" fmla="*/ 5831991 w 6631106"/>
              <a:gd name="connsiteY3557" fmla="*/ 1972291 h 5786501"/>
              <a:gd name="connsiteX3558" fmla="*/ 5820574 w 6631106"/>
              <a:gd name="connsiteY3558" fmla="*/ 1960970 h 5786501"/>
              <a:gd name="connsiteX3559" fmla="*/ 5814141 w 6631106"/>
              <a:gd name="connsiteY3559" fmla="*/ 1959855 h 5786501"/>
              <a:gd name="connsiteX3560" fmla="*/ 2036050 w 6631106"/>
              <a:gd name="connsiteY3560" fmla="*/ 1924598 h 5786501"/>
              <a:gd name="connsiteX3561" fmla="*/ 2056353 w 6631106"/>
              <a:gd name="connsiteY3561" fmla="*/ 1930054 h 5786501"/>
              <a:gd name="connsiteX3562" fmla="*/ 2075282 w 6631106"/>
              <a:gd name="connsiteY3562" fmla="*/ 1954734 h 5786501"/>
              <a:gd name="connsiteX3563" fmla="*/ 2071216 w 6631106"/>
              <a:gd name="connsiteY3563" fmla="*/ 1985603 h 5786501"/>
              <a:gd name="connsiteX3564" fmla="*/ 2035977 w 6631106"/>
              <a:gd name="connsiteY3564" fmla="*/ 2005930 h 5786501"/>
              <a:gd name="connsiteX3565" fmla="*/ 2015669 w 6631106"/>
              <a:gd name="connsiteY3565" fmla="*/ 2000474 h 5786501"/>
              <a:gd name="connsiteX3566" fmla="*/ 1996739 w 6631106"/>
              <a:gd name="connsiteY3566" fmla="*/ 1975794 h 5786501"/>
              <a:gd name="connsiteX3567" fmla="*/ 2000805 w 6631106"/>
              <a:gd name="connsiteY3567" fmla="*/ 1944925 h 5786501"/>
              <a:gd name="connsiteX3568" fmla="*/ 2036050 w 6631106"/>
              <a:gd name="connsiteY3568" fmla="*/ 1924598 h 5786501"/>
              <a:gd name="connsiteX3569" fmla="*/ 3485779 w 6631106"/>
              <a:gd name="connsiteY3569" fmla="*/ 1916804 h 5786501"/>
              <a:gd name="connsiteX3570" fmla="*/ 3529743 w 6631106"/>
              <a:gd name="connsiteY3570" fmla="*/ 1928616 h 5786501"/>
              <a:gd name="connsiteX3571" fmla="*/ 3570770 w 6631106"/>
              <a:gd name="connsiteY3571" fmla="*/ 1982077 h 5786501"/>
              <a:gd name="connsiteX3572" fmla="*/ 3561966 w 6631106"/>
              <a:gd name="connsiteY3572" fmla="*/ 2048898 h 5786501"/>
              <a:gd name="connsiteX3573" fmla="*/ 3485624 w 6631106"/>
              <a:gd name="connsiteY3573" fmla="*/ 2092945 h 5786501"/>
              <a:gd name="connsiteX3574" fmla="*/ 3441684 w 6631106"/>
              <a:gd name="connsiteY3574" fmla="*/ 2081133 h 5786501"/>
              <a:gd name="connsiteX3575" fmla="*/ 3409444 w 6631106"/>
              <a:gd name="connsiteY3575" fmla="*/ 1960839 h 5786501"/>
              <a:gd name="connsiteX3576" fmla="*/ 3485779 w 6631106"/>
              <a:gd name="connsiteY3576" fmla="*/ 1916804 h 5786501"/>
              <a:gd name="connsiteX3577" fmla="*/ 3270254 w 6631106"/>
              <a:gd name="connsiteY3577" fmla="*/ 1901968 h 5786501"/>
              <a:gd name="connsiteX3578" fmla="*/ 3282450 w 6631106"/>
              <a:gd name="connsiteY3578" fmla="*/ 1905254 h 5786501"/>
              <a:gd name="connsiteX3579" fmla="*/ 3293873 w 6631106"/>
              <a:gd name="connsiteY3579" fmla="*/ 1920113 h 5786501"/>
              <a:gd name="connsiteX3580" fmla="*/ 3291420 w 6631106"/>
              <a:gd name="connsiteY3580" fmla="*/ 1938677 h 5786501"/>
              <a:gd name="connsiteX3581" fmla="*/ 3270207 w 6631106"/>
              <a:gd name="connsiteY3581" fmla="*/ 1950922 h 5786501"/>
              <a:gd name="connsiteX3582" fmla="*/ 3258010 w 6631106"/>
              <a:gd name="connsiteY3582" fmla="*/ 1947635 h 5786501"/>
              <a:gd name="connsiteX3583" fmla="*/ 3258010 w 6631106"/>
              <a:gd name="connsiteY3583" fmla="*/ 1947635 h 5786501"/>
              <a:gd name="connsiteX3584" fmla="*/ 3246599 w 6631106"/>
              <a:gd name="connsiteY3584" fmla="*/ 1932789 h 5786501"/>
              <a:gd name="connsiteX3585" fmla="*/ 3249044 w 6631106"/>
              <a:gd name="connsiteY3585" fmla="*/ 1914200 h 5786501"/>
              <a:gd name="connsiteX3586" fmla="*/ 3270254 w 6631106"/>
              <a:gd name="connsiteY3586" fmla="*/ 1901968 h 5786501"/>
              <a:gd name="connsiteX3587" fmla="*/ 4719992 w 6631106"/>
              <a:gd name="connsiteY3587" fmla="*/ 1901681 h 5786501"/>
              <a:gd name="connsiteX3588" fmla="*/ 4752107 w 6631106"/>
              <a:gd name="connsiteY3588" fmla="*/ 1910315 h 5786501"/>
              <a:gd name="connsiteX3589" fmla="*/ 4782094 w 6631106"/>
              <a:gd name="connsiteY3589" fmla="*/ 1949398 h 5786501"/>
              <a:gd name="connsiteX3590" fmla="*/ 4775660 w 6631106"/>
              <a:gd name="connsiteY3590" fmla="*/ 1998231 h 5786501"/>
              <a:gd name="connsiteX3591" fmla="*/ 4719866 w 6631106"/>
              <a:gd name="connsiteY3591" fmla="*/ 2030430 h 5786501"/>
              <a:gd name="connsiteX3592" fmla="*/ 4687732 w 6631106"/>
              <a:gd name="connsiteY3592" fmla="*/ 2021796 h 5786501"/>
              <a:gd name="connsiteX3593" fmla="*/ 4687734 w 6631106"/>
              <a:gd name="connsiteY3593" fmla="*/ 2021796 h 5786501"/>
              <a:gd name="connsiteX3594" fmla="*/ 4657759 w 6631106"/>
              <a:gd name="connsiteY3594" fmla="*/ 1982713 h 5786501"/>
              <a:gd name="connsiteX3595" fmla="*/ 4664193 w 6631106"/>
              <a:gd name="connsiteY3595" fmla="*/ 1933881 h 5786501"/>
              <a:gd name="connsiteX3596" fmla="*/ 4719992 w 6631106"/>
              <a:gd name="connsiteY3596" fmla="*/ 1901681 h 5786501"/>
              <a:gd name="connsiteX3597" fmla="*/ 6325824 w 6631106"/>
              <a:gd name="connsiteY3597" fmla="*/ 1897077 h 5786501"/>
              <a:gd name="connsiteX3598" fmla="*/ 6315860 w 6631106"/>
              <a:gd name="connsiteY3598" fmla="*/ 1899895 h 5786501"/>
              <a:gd name="connsiteX3599" fmla="*/ 6290082 w 6631106"/>
              <a:gd name="connsiteY3599" fmla="*/ 1912080 h 5786501"/>
              <a:gd name="connsiteX3600" fmla="*/ 6278420 w 6631106"/>
              <a:gd name="connsiteY3600" fmla="*/ 1923509 h 5786501"/>
              <a:gd name="connsiteX3601" fmla="*/ 6279913 w 6631106"/>
              <a:gd name="connsiteY3601" fmla="*/ 1939770 h 5786501"/>
              <a:gd name="connsiteX3602" fmla="*/ 6291707 w 6631106"/>
              <a:gd name="connsiteY3602" fmla="*/ 1965890 h 5786501"/>
              <a:gd name="connsiteX3603" fmla="*/ 6303178 w 6631106"/>
              <a:gd name="connsiteY3603" fmla="*/ 1977846 h 5786501"/>
              <a:gd name="connsiteX3604" fmla="*/ 6309809 w 6631106"/>
              <a:gd name="connsiteY3604" fmla="*/ 1979033 h 5786501"/>
              <a:gd name="connsiteX3605" fmla="*/ 6319672 w 6631106"/>
              <a:gd name="connsiteY3605" fmla="*/ 1976275 h 5786501"/>
              <a:gd name="connsiteX3606" fmla="*/ 6346061 w 6631106"/>
              <a:gd name="connsiteY3606" fmla="*/ 1964174 h 5786501"/>
              <a:gd name="connsiteX3607" fmla="*/ 6358048 w 6631106"/>
              <a:gd name="connsiteY3607" fmla="*/ 1952566 h 5786501"/>
              <a:gd name="connsiteX3608" fmla="*/ 6356284 w 6631106"/>
              <a:gd name="connsiteY3608" fmla="*/ 1935980 h 5786501"/>
              <a:gd name="connsiteX3609" fmla="*/ 6356286 w 6631106"/>
              <a:gd name="connsiteY3609" fmla="*/ 1935979 h 5786501"/>
              <a:gd name="connsiteX3610" fmla="*/ 6343820 w 6631106"/>
              <a:gd name="connsiteY3610" fmla="*/ 1909896 h 5786501"/>
              <a:gd name="connsiteX3611" fmla="*/ 6332241 w 6631106"/>
              <a:gd name="connsiteY3611" fmla="*/ 1898192 h 5786501"/>
              <a:gd name="connsiteX3612" fmla="*/ 6325824 w 6631106"/>
              <a:gd name="connsiteY3612" fmla="*/ 1897077 h 5786501"/>
              <a:gd name="connsiteX3613" fmla="*/ 5598250 w 6631106"/>
              <a:gd name="connsiteY3613" fmla="*/ 1883597 h 5786501"/>
              <a:gd name="connsiteX3614" fmla="*/ 5588861 w 6631106"/>
              <a:gd name="connsiteY3614" fmla="*/ 1886068 h 5786501"/>
              <a:gd name="connsiteX3615" fmla="*/ 5546816 w 6631106"/>
              <a:gd name="connsiteY3615" fmla="*/ 1901310 h 5786501"/>
              <a:gd name="connsiteX3616" fmla="*/ 5532822 w 6631106"/>
              <a:gd name="connsiteY3616" fmla="*/ 1912331 h 5786501"/>
              <a:gd name="connsiteX3617" fmla="*/ 5534057 w 6631106"/>
              <a:gd name="connsiteY3617" fmla="*/ 1930092 h 5786501"/>
              <a:gd name="connsiteX3618" fmla="*/ 5549131 w 6631106"/>
              <a:gd name="connsiteY3618" fmla="*/ 1972353 h 5786501"/>
              <a:gd name="connsiteX3619" fmla="*/ 5561789 w 6631106"/>
              <a:gd name="connsiteY3619" fmla="*/ 1987859 h 5786501"/>
              <a:gd name="connsiteX3620" fmla="*/ 5568002 w 6631106"/>
              <a:gd name="connsiteY3620" fmla="*/ 1988903 h 5786501"/>
              <a:gd name="connsiteX3621" fmla="*/ 5581325 w 6631106"/>
              <a:gd name="connsiteY3621" fmla="*/ 1983458 h 5786501"/>
              <a:gd name="connsiteX3622" fmla="*/ 5624456 w 6631106"/>
              <a:gd name="connsiteY3622" fmla="*/ 1957219 h 5786501"/>
              <a:gd name="connsiteX3623" fmla="*/ 5636658 w 6631106"/>
              <a:gd name="connsiteY3623" fmla="*/ 1944831 h 5786501"/>
              <a:gd name="connsiteX3624" fmla="*/ 5633702 w 6631106"/>
              <a:gd name="connsiteY3624" fmla="*/ 1927694 h 5786501"/>
              <a:gd name="connsiteX3625" fmla="*/ 5633699 w 6631106"/>
              <a:gd name="connsiteY3625" fmla="*/ 1927693 h 5786501"/>
              <a:gd name="connsiteX3626" fmla="*/ 5616022 w 6631106"/>
              <a:gd name="connsiteY3626" fmla="*/ 1895805 h 5786501"/>
              <a:gd name="connsiteX3627" fmla="*/ 5604671 w 6631106"/>
              <a:gd name="connsiteY3627" fmla="*/ 1884712 h 5786501"/>
              <a:gd name="connsiteX3628" fmla="*/ 5598250 w 6631106"/>
              <a:gd name="connsiteY3628" fmla="*/ 1883597 h 5786501"/>
              <a:gd name="connsiteX3629" fmla="*/ 2545407 w 6631106"/>
              <a:gd name="connsiteY3629" fmla="*/ 1878693 h 5786501"/>
              <a:gd name="connsiteX3630" fmla="*/ 2559348 w 6631106"/>
              <a:gd name="connsiteY3630" fmla="*/ 1882447 h 5786501"/>
              <a:gd name="connsiteX3631" fmla="*/ 2572348 w 6631106"/>
              <a:gd name="connsiteY3631" fmla="*/ 1899415 h 5786501"/>
              <a:gd name="connsiteX3632" fmla="*/ 2569584 w 6631106"/>
              <a:gd name="connsiteY3632" fmla="*/ 1920618 h 5786501"/>
              <a:gd name="connsiteX3633" fmla="*/ 2545365 w 6631106"/>
              <a:gd name="connsiteY3633" fmla="*/ 1934589 h 5786501"/>
              <a:gd name="connsiteX3634" fmla="*/ 2531418 w 6631106"/>
              <a:gd name="connsiteY3634" fmla="*/ 1930835 h 5786501"/>
              <a:gd name="connsiteX3635" fmla="*/ 2531417 w 6631106"/>
              <a:gd name="connsiteY3635" fmla="*/ 1930835 h 5786501"/>
              <a:gd name="connsiteX3636" fmla="*/ 2518394 w 6631106"/>
              <a:gd name="connsiteY3636" fmla="*/ 1913866 h 5786501"/>
              <a:gd name="connsiteX3637" fmla="*/ 2521188 w 6631106"/>
              <a:gd name="connsiteY3637" fmla="*/ 1892676 h 5786501"/>
              <a:gd name="connsiteX3638" fmla="*/ 2545407 w 6631106"/>
              <a:gd name="connsiteY3638" fmla="*/ 1878693 h 5786501"/>
              <a:gd name="connsiteX3639" fmla="*/ 6109047 w 6631106"/>
              <a:gd name="connsiteY3639" fmla="*/ 1822260 h 5786501"/>
              <a:gd name="connsiteX3640" fmla="*/ 6099381 w 6631106"/>
              <a:gd name="connsiteY3640" fmla="*/ 1824897 h 5786501"/>
              <a:gd name="connsiteX3641" fmla="*/ 6077256 w 6631106"/>
              <a:gd name="connsiteY3641" fmla="*/ 1835283 h 5786501"/>
              <a:gd name="connsiteX3642" fmla="*/ 6077256 w 6631106"/>
              <a:gd name="connsiteY3642" fmla="*/ 1835280 h 5786501"/>
              <a:gd name="connsiteX3643" fmla="*/ 6065827 w 6631106"/>
              <a:gd name="connsiteY3643" fmla="*/ 1846601 h 5786501"/>
              <a:gd name="connsiteX3644" fmla="*/ 6067152 w 6631106"/>
              <a:gd name="connsiteY3644" fmla="*/ 1862635 h 5786501"/>
              <a:gd name="connsiteX3645" fmla="*/ 6077100 w 6631106"/>
              <a:gd name="connsiteY3645" fmla="*/ 1884558 h 5786501"/>
              <a:gd name="connsiteX3646" fmla="*/ 6088475 w 6631106"/>
              <a:gd name="connsiteY3646" fmla="*/ 1896178 h 5786501"/>
              <a:gd name="connsiteX3647" fmla="*/ 6095088 w 6631106"/>
              <a:gd name="connsiteY3647" fmla="*/ 1897366 h 5786501"/>
              <a:gd name="connsiteX3648" fmla="*/ 6104682 w 6631106"/>
              <a:gd name="connsiteY3648" fmla="*/ 1894776 h 5786501"/>
              <a:gd name="connsiteX3649" fmla="*/ 6127233 w 6631106"/>
              <a:gd name="connsiteY3649" fmla="*/ 1884414 h 5786501"/>
              <a:gd name="connsiteX3650" fmla="*/ 6138907 w 6631106"/>
              <a:gd name="connsiteY3650" fmla="*/ 1872949 h 5786501"/>
              <a:gd name="connsiteX3651" fmla="*/ 6137360 w 6631106"/>
              <a:gd name="connsiteY3651" fmla="*/ 1856652 h 5786501"/>
              <a:gd name="connsiteX3652" fmla="*/ 6126927 w 6631106"/>
              <a:gd name="connsiteY3652" fmla="*/ 1834767 h 5786501"/>
              <a:gd name="connsiteX3653" fmla="*/ 6115468 w 6631106"/>
              <a:gd name="connsiteY3653" fmla="*/ 1823375 h 5786501"/>
              <a:gd name="connsiteX3654" fmla="*/ 6109047 w 6631106"/>
              <a:gd name="connsiteY3654" fmla="*/ 1822260 h 5786501"/>
              <a:gd name="connsiteX3655" fmla="*/ 4504514 w 6631106"/>
              <a:gd name="connsiteY3655" fmla="*/ 1816320 h 5786501"/>
              <a:gd name="connsiteX3656" fmla="*/ 4540089 w 6631106"/>
              <a:gd name="connsiteY3656" fmla="*/ 1825889 h 5786501"/>
              <a:gd name="connsiteX3657" fmla="*/ 4573320 w 6631106"/>
              <a:gd name="connsiteY3657" fmla="*/ 1869182 h 5786501"/>
              <a:gd name="connsiteX3658" fmla="*/ 4566197 w 6631106"/>
              <a:gd name="connsiteY3658" fmla="*/ 1923267 h 5786501"/>
              <a:gd name="connsiteX3659" fmla="*/ 4504382 w 6631106"/>
              <a:gd name="connsiteY3659" fmla="*/ 1958944 h 5786501"/>
              <a:gd name="connsiteX3660" fmla="*/ 4468807 w 6631106"/>
              <a:gd name="connsiteY3660" fmla="*/ 1949374 h 5786501"/>
              <a:gd name="connsiteX3661" fmla="*/ 4468806 w 6631106"/>
              <a:gd name="connsiteY3661" fmla="*/ 1949374 h 5786501"/>
              <a:gd name="connsiteX3662" fmla="*/ 4435624 w 6631106"/>
              <a:gd name="connsiteY3662" fmla="*/ 1906070 h 5786501"/>
              <a:gd name="connsiteX3663" fmla="*/ 4442706 w 6631106"/>
              <a:gd name="connsiteY3663" fmla="*/ 1851985 h 5786501"/>
              <a:gd name="connsiteX3664" fmla="*/ 4504514 w 6631106"/>
              <a:gd name="connsiteY3664" fmla="*/ 1816320 h 5786501"/>
              <a:gd name="connsiteX3665" fmla="*/ 2329933 w 6631106"/>
              <a:gd name="connsiteY3665" fmla="*/ 1807792 h 5786501"/>
              <a:gd name="connsiteX3666" fmla="*/ 2340144 w 6631106"/>
              <a:gd name="connsiteY3666" fmla="*/ 1810527 h 5786501"/>
              <a:gd name="connsiteX3667" fmla="*/ 2347603 w 6631106"/>
              <a:gd name="connsiteY3667" fmla="*/ 1838434 h 5786501"/>
              <a:gd name="connsiteX3668" fmla="*/ 2329890 w 6631106"/>
              <a:gd name="connsiteY3668" fmla="*/ 1848640 h 5786501"/>
              <a:gd name="connsiteX3669" fmla="*/ 2319684 w 6631106"/>
              <a:gd name="connsiteY3669" fmla="*/ 1845905 h 5786501"/>
              <a:gd name="connsiteX3670" fmla="*/ 2319685 w 6631106"/>
              <a:gd name="connsiteY3670" fmla="*/ 1845905 h 5786501"/>
              <a:gd name="connsiteX3671" fmla="*/ 2312220 w 6631106"/>
              <a:gd name="connsiteY3671" fmla="*/ 1817998 h 5786501"/>
              <a:gd name="connsiteX3672" fmla="*/ 2329933 w 6631106"/>
              <a:gd name="connsiteY3672" fmla="*/ 1807792 h 5786501"/>
              <a:gd name="connsiteX3673" fmla="*/ 5381233 w 6631106"/>
              <a:gd name="connsiteY3673" fmla="*/ 1806033 h 5786501"/>
              <a:gd name="connsiteX3674" fmla="*/ 5372052 w 6631106"/>
              <a:gd name="connsiteY3674" fmla="*/ 1808395 h 5786501"/>
              <a:gd name="connsiteX3675" fmla="*/ 5372052 w 6631106"/>
              <a:gd name="connsiteY3675" fmla="*/ 1808394 h 5786501"/>
              <a:gd name="connsiteX3676" fmla="*/ 5325810 w 6631106"/>
              <a:gd name="connsiteY3676" fmla="*/ 1823769 h 5786501"/>
              <a:gd name="connsiteX3677" fmla="*/ 5311126 w 6631106"/>
              <a:gd name="connsiteY3677" fmla="*/ 1834705 h 5786501"/>
              <a:gd name="connsiteX3678" fmla="*/ 5312463 w 6631106"/>
              <a:gd name="connsiteY3678" fmla="*/ 1852970 h 5786501"/>
              <a:gd name="connsiteX3679" fmla="*/ 5328718 w 6631106"/>
              <a:gd name="connsiteY3679" fmla="*/ 1907978 h 5786501"/>
              <a:gd name="connsiteX3680" fmla="*/ 5341424 w 6631106"/>
              <a:gd name="connsiteY3680" fmla="*/ 1925918 h 5786501"/>
              <a:gd name="connsiteX3681" fmla="*/ 5347744 w 6631106"/>
              <a:gd name="connsiteY3681" fmla="*/ 1926998 h 5786501"/>
              <a:gd name="connsiteX3682" fmla="*/ 5362572 w 6631106"/>
              <a:gd name="connsiteY3682" fmla="*/ 1919898 h 5786501"/>
              <a:gd name="connsiteX3683" fmla="*/ 5412106 w 6631106"/>
              <a:gd name="connsiteY3683" fmla="*/ 1885733 h 5786501"/>
              <a:gd name="connsiteX3684" fmla="*/ 5424482 w 6631106"/>
              <a:gd name="connsiteY3684" fmla="*/ 1872889 h 5786501"/>
              <a:gd name="connsiteX3685" fmla="*/ 5420806 w 6631106"/>
              <a:gd name="connsiteY3685" fmla="*/ 1855440 h 5786501"/>
              <a:gd name="connsiteX3686" fmla="*/ 5399010 w 6631106"/>
              <a:gd name="connsiteY3686" fmla="*/ 1818265 h 5786501"/>
              <a:gd name="connsiteX3687" fmla="*/ 5387774 w 6631106"/>
              <a:gd name="connsiteY3687" fmla="*/ 1807196 h 5786501"/>
              <a:gd name="connsiteX3688" fmla="*/ 5381233 w 6631106"/>
              <a:gd name="connsiteY3688" fmla="*/ 1806033 h 5786501"/>
              <a:gd name="connsiteX3689" fmla="*/ 5892382 w 6631106"/>
              <a:gd name="connsiteY3689" fmla="*/ 1747117 h 5786501"/>
              <a:gd name="connsiteX3690" fmla="*/ 5882975 w 6631106"/>
              <a:gd name="connsiteY3690" fmla="*/ 1749598 h 5786501"/>
              <a:gd name="connsiteX3691" fmla="*/ 5863739 w 6631106"/>
              <a:gd name="connsiteY3691" fmla="*/ 1758604 h 5786501"/>
              <a:gd name="connsiteX3692" fmla="*/ 5863740 w 6631106"/>
              <a:gd name="connsiteY3692" fmla="*/ 1758602 h 5786501"/>
              <a:gd name="connsiteX3693" fmla="*/ 5852575 w 6631106"/>
              <a:gd name="connsiteY3693" fmla="*/ 1769827 h 5786501"/>
              <a:gd name="connsiteX3694" fmla="*/ 5853757 w 6631106"/>
              <a:gd name="connsiteY3694" fmla="*/ 1785610 h 5786501"/>
              <a:gd name="connsiteX3695" fmla="*/ 5862174 w 6631106"/>
              <a:gd name="connsiteY3695" fmla="*/ 1804198 h 5786501"/>
              <a:gd name="connsiteX3696" fmla="*/ 5873513 w 6631106"/>
              <a:gd name="connsiteY3696" fmla="*/ 1815579 h 5786501"/>
              <a:gd name="connsiteX3697" fmla="*/ 5880066 w 6631106"/>
              <a:gd name="connsiteY3697" fmla="*/ 1816742 h 5786501"/>
              <a:gd name="connsiteX3698" fmla="*/ 5889522 w 6631106"/>
              <a:gd name="connsiteY3698" fmla="*/ 1814223 h 5786501"/>
              <a:gd name="connsiteX3699" fmla="*/ 5909105 w 6631106"/>
              <a:gd name="connsiteY3699" fmla="*/ 1805086 h 5786501"/>
              <a:gd name="connsiteX3700" fmla="*/ 5920420 w 6631106"/>
              <a:gd name="connsiteY3700" fmla="*/ 1793681 h 5786501"/>
              <a:gd name="connsiteX3701" fmla="*/ 5918975 w 6631106"/>
              <a:gd name="connsiteY3701" fmla="*/ 1777684 h 5786501"/>
              <a:gd name="connsiteX3702" fmla="*/ 5910131 w 6631106"/>
              <a:gd name="connsiteY3702" fmla="*/ 1759264 h 5786501"/>
              <a:gd name="connsiteX3703" fmla="*/ 5898762 w 6631106"/>
              <a:gd name="connsiteY3703" fmla="*/ 1748219 h 5786501"/>
              <a:gd name="connsiteX3704" fmla="*/ 5892382 w 6631106"/>
              <a:gd name="connsiteY3704" fmla="*/ 1747117 h 5786501"/>
              <a:gd name="connsiteX3705" fmla="*/ 5013915 w 6631106"/>
              <a:gd name="connsiteY3705" fmla="*/ 1735145 h 5786501"/>
              <a:gd name="connsiteX3706" fmla="*/ 5060751 w 6631106"/>
              <a:gd name="connsiteY3706" fmla="*/ 1747737 h 5786501"/>
              <a:gd name="connsiteX3707" fmla="*/ 5104469 w 6631106"/>
              <a:gd name="connsiteY3707" fmla="*/ 1804724 h 5786501"/>
              <a:gd name="connsiteX3708" fmla="*/ 5095097 w 6631106"/>
              <a:gd name="connsiteY3708" fmla="*/ 1875922 h 5786501"/>
              <a:gd name="connsiteX3709" fmla="*/ 5013742 w 6631106"/>
              <a:gd name="connsiteY3709" fmla="*/ 1922860 h 5786501"/>
              <a:gd name="connsiteX3710" fmla="*/ 4966899 w 6631106"/>
              <a:gd name="connsiteY3710" fmla="*/ 1910281 h 5786501"/>
              <a:gd name="connsiteX3711" fmla="*/ 4932559 w 6631106"/>
              <a:gd name="connsiteY3711" fmla="*/ 1782083 h 5786501"/>
              <a:gd name="connsiteX3712" fmla="*/ 5013915 w 6631106"/>
              <a:gd name="connsiteY3712" fmla="*/ 1735145 h 5786501"/>
              <a:gd name="connsiteX3713" fmla="*/ 4289050 w 6631106"/>
              <a:gd name="connsiteY3713" fmla="*/ 1730384 h 5786501"/>
              <a:gd name="connsiteX3714" fmla="*/ 4328390 w 6631106"/>
              <a:gd name="connsiteY3714" fmla="*/ 1740949 h 5786501"/>
              <a:gd name="connsiteX3715" fmla="*/ 4357231 w 6631106"/>
              <a:gd name="connsiteY3715" fmla="*/ 1848604 h 5786501"/>
              <a:gd name="connsiteX3716" fmla="*/ 4288913 w 6631106"/>
              <a:gd name="connsiteY3716" fmla="*/ 1888034 h 5786501"/>
              <a:gd name="connsiteX3717" fmla="*/ 4249566 w 6631106"/>
              <a:gd name="connsiteY3717" fmla="*/ 1877457 h 5786501"/>
              <a:gd name="connsiteX3718" fmla="*/ 4249565 w 6631106"/>
              <a:gd name="connsiteY3718" fmla="*/ 1877457 h 5786501"/>
              <a:gd name="connsiteX3719" fmla="*/ 4220724 w 6631106"/>
              <a:gd name="connsiteY3719" fmla="*/ 1769803 h 5786501"/>
              <a:gd name="connsiteX3720" fmla="*/ 4289050 w 6631106"/>
              <a:gd name="connsiteY3720" fmla="*/ 1730384 h 5786501"/>
              <a:gd name="connsiteX3721" fmla="*/ 6403780 w 6631106"/>
              <a:gd name="connsiteY3721" fmla="*/ 1682008 h 5786501"/>
              <a:gd name="connsiteX3722" fmla="*/ 6393838 w 6631106"/>
              <a:gd name="connsiteY3722" fmla="*/ 1684801 h 5786501"/>
              <a:gd name="connsiteX3723" fmla="*/ 6369080 w 6631106"/>
              <a:gd name="connsiteY3723" fmla="*/ 1696493 h 5786501"/>
              <a:gd name="connsiteX3724" fmla="*/ 6357447 w 6631106"/>
              <a:gd name="connsiteY3724" fmla="*/ 1707922 h 5786501"/>
              <a:gd name="connsiteX3725" fmla="*/ 6358922 w 6631106"/>
              <a:gd name="connsiteY3725" fmla="*/ 1724160 h 5786501"/>
              <a:gd name="connsiteX3726" fmla="*/ 6370464 w 6631106"/>
              <a:gd name="connsiteY3726" fmla="*/ 1749619 h 5786501"/>
              <a:gd name="connsiteX3727" fmla="*/ 6381893 w 6631106"/>
              <a:gd name="connsiteY3727" fmla="*/ 1761479 h 5786501"/>
              <a:gd name="connsiteX3728" fmla="*/ 6388536 w 6631106"/>
              <a:gd name="connsiteY3728" fmla="*/ 1762679 h 5786501"/>
              <a:gd name="connsiteX3729" fmla="*/ 6398304 w 6631106"/>
              <a:gd name="connsiteY3729" fmla="*/ 1759981 h 5786501"/>
              <a:gd name="connsiteX3730" fmla="*/ 6423680 w 6631106"/>
              <a:gd name="connsiteY3730" fmla="*/ 1748385 h 5786501"/>
              <a:gd name="connsiteX3731" fmla="*/ 6423682 w 6631106"/>
              <a:gd name="connsiteY3731" fmla="*/ 1748384 h 5786501"/>
              <a:gd name="connsiteX3732" fmla="*/ 6435590 w 6631106"/>
              <a:gd name="connsiteY3732" fmla="*/ 1736823 h 5786501"/>
              <a:gd name="connsiteX3733" fmla="*/ 6433899 w 6631106"/>
              <a:gd name="connsiteY3733" fmla="*/ 1720310 h 5786501"/>
              <a:gd name="connsiteX3734" fmla="*/ 6421763 w 6631106"/>
              <a:gd name="connsiteY3734" fmla="*/ 1694791 h 5786501"/>
              <a:gd name="connsiteX3735" fmla="*/ 6410196 w 6631106"/>
              <a:gd name="connsiteY3735" fmla="*/ 1683123 h 5786501"/>
              <a:gd name="connsiteX3736" fmla="*/ 6403780 w 6631106"/>
              <a:gd name="connsiteY3736" fmla="*/ 1682008 h 5786501"/>
              <a:gd name="connsiteX3737" fmla="*/ 3348690 w 6631106"/>
              <a:gd name="connsiteY3737" fmla="*/ 1679560 h 5786501"/>
              <a:gd name="connsiteX3738" fmla="*/ 3364387 w 6631106"/>
              <a:gd name="connsiteY3738" fmla="*/ 1683782 h 5786501"/>
              <a:gd name="connsiteX3739" fmla="*/ 3375858 w 6631106"/>
              <a:gd name="connsiteY3739" fmla="*/ 1726679 h 5786501"/>
              <a:gd name="connsiteX3740" fmla="*/ 3348636 w 6631106"/>
              <a:gd name="connsiteY3740" fmla="*/ 1742389 h 5786501"/>
              <a:gd name="connsiteX3741" fmla="*/ 3332961 w 6631106"/>
              <a:gd name="connsiteY3741" fmla="*/ 1738167 h 5786501"/>
              <a:gd name="connsiteX3742" fmla="*/ 3318318 w 6631106"/>
              <a:gd name="connsiteY3742" fmla="*/ 1719111 h 5786501"/>
              <a:gd name="connsiteX3743" fmla="*/ 3321455 w 6631106"/>
              <a:gd name="connsiteY3743" fmla="*/ 1695258 h 5786501"/>
              <a:gd name="connsiteX3744" fmla="*/ 3348690 w 6631106"/>
              <a:gd name="connsiteY3744" fmla="*/ 1679560 h 5786501"/>
              <a:gd name="connsiteX3745" fmla="*/ 5675793 w 6631106"/>
              <a:gd name="connsiteY3745" fmla="*/ 1671923 h 5786501"/>
              <a:gd name="connsiteX3746" fmla="*/ 5666684 w 6631106"/>
              <a:gd name="connsiteY3746" fmla="*/ 1674238 h 5786501"/>
              <a:gd name="connsiteX3747" fmla="*/ 5650818 w 6631106"/>
              <a:gd name="connsiteY3747" fmla="*/ 1681589 h 5786501"/>
              <a:gd name="connsiteX3748" fmla="*/ 5639876 w 6631106"/>
              <a:gd name="connsiteY3748" fmla="*/ 1692682 h 5786501"/>
              <a:gd name="connsiteX3749" fmla="*/ 5640876 w 6631106"/>
              <a:gd name="connsiteY3749" fmla="*/ 1708223 h 5786501"/>
              <a:gd name="connsiteX3750" fmla="*/ 5647952 w 6631106"/>
              <a:gd name="connsiteY3750" fmla="*/ 1723993 h 5786501"/>
              <a:gd name="connsiteX3751" fmla="*/ 5659201 w 6631106"/>
              <a:gd name="connsiteY3751" fmla="*/ 1735194 h 5786501"/>
              <a:gd name="connsiteX3752" fmla="*/ 5665784 w 6631106"/>
              <a:gd name="connsiteY3752" fmla="*/ 1736369 h 5786501"/>
              <a:gd name="connsiteX3753" fmla="*/ 5675024 w 6631106"/>
              <a:gd name="connsiteY3753" fmla="*/ 1733983 h 5786501"/>
              <a:gd name="connsiteX3754" fmla="*/ 5691255 w 6631106"/>
              <a:gd name="connsiteY3754" fmla="*/ 1726356 h 5786501"/>
              <a:gd name="connsiteX3755" fmla="*/ 5702277 w 6631106"/>
              <a:gd name="connsiteY3755" fmla="*/ 1715012 h 5786501"/>
              <a:gd name="connsiteX3756" fmla="*/ 5700916 w 6631106"/>
              <a:gd name="connsiteY3756" fmla="*/ 1699254 h 5786501"/>
              <a:gd name="connsiteX3757" fmla="*/ 5700915 w 6631106"/>
              <a:gd name="connsiteY3757" fmla="*/ 1699253 h 5786501"/>
              <a:gd name="connsiteX3758" fmla="*/ 5693414 w 6631106"/>
              <a:gd name="connsiteY3758" fmla="*/ 1683759 h 5786501"/>
              <a:gd name="connsiteX3759" fmla="*/ 5682178 w 6631106"/>
              <a:gd name="connsiteY3759" fmla="*/ 1673026 h 5786501"/>
              <a:gd name="connsiteX3760" fmla="*/ 5675793 w 6631106"/>
              <a:gd name="connsiteY3760" fmla="*/ 1671923 h 5786501"/>
              <a:gd name="connsiteX3761" fmla="*/ 4798434 w 6631106"/>
              <a:gd name="connsiteY3761" fmla="*/ 1667137 h 5786501"/>
              <a:gd name="connsiteX3762" fmla="*/ 4840077 w 6631106"/>
              <a:gd name="connsiteY3762" fmla="*/ 1678325 h 5786501"/>
              <a:gd name="connsiteX3763" fmla="*/ 4878943 w 6631106"/>
              <a:gd name="connsiteY3763" fmla="*/ 1728992 h 5786501"/>
              <a:gd name="connsiteX3764" fmla="*/ 4870609 w 6631106"/>
              <a:gd name="connsiteY3764" fmla="*/ 1792300 h 5786501"/>
              <a:gd name="connsiteX3765" fmla="*/ 4870610 w 6631106"/>
              <a:gd name="connsiteY3765" fmla="*/ 1792301 h 5786501"/>
              <a:gd name="connsiteX3766" fmla="*/ 4798290 w 6631106"/>
              <a:gd name="connsiteY3766" fmla="*/ 1834034 h 5786501"/>
              <a:gd name="connsiteX3767" fmla="*/ 4756635 w 6631106"/>
              <a:gd name="connsiteY3767" fmla="*/ 1822833 h 5786501"/>
              <a:gd name="connsiteX3768" fmla="*/ 4717762 w 6631106"/>
              <a:gd name="connsiteY3768" fmla="*/ 1772165 h 5786501"/>
              <a:gd name="connsiteX3769" fmla="*/ 4726097 w 6631106"/>
              <a:gd name="connsiteY3769" fmla="*/ 1708858 h 5786501"/>
              <a:gd name="connsiteX3770" fmla="*/ 4798434 w 6631106"/>
              <a:gd name="connsiteY3770" fmla="*/ 1667137 h 5786501"/>
              <a:gd name="connsiteX3771" fmla="*/ 4073580 w 6631106"/>
              <a:gd name="connsiteY3771" fmla="*/ 1643861 h 5786501"/>
              <a:gd name="connsiteX3772" fmla="*/ 4116956 w 6631106"/>
              <a:gd name="connsiteY3772" fmla="*/ 1655517 h 5786501"/>
              <a:gd name="connsiteX3773" fmla="*/ 4148765 w 6631106"/>
              <a:gd name="connsiteY3773" fmla="*/ 1774229 h 5786501"/>
              <a:gd name="connsiteX3774" fmla="*/ 4073429 w 6631106"/>
              <a:gd name="connsiteY3774" fmla="*/ 1817700 h 5786501"/>
              <a:gd name="connsiteX3775" fmla="*/ 4030059 w 6631106"/>
              <a:gd name="connsiteY3775" fmla="*/ 1806031 h 5786501"/>
              <a:gd name="connsiteX3776" fmla="*/ 4030061 w 6631106"/>
              <a:gd name="connsiteY3776" fmla="*/ 1806033 h 5786501"/>
              <a:gd name="connsiteX3777" fmla="*/ 3989562 w 6631106"/>
              <a:gd name="connsiteY3777" fmla="*/ 1753266 h 5786501"/>
              <a:gd name="connsiteX3778" fmla="*/ 3998244 w 6631106"/>
              <a:gd name="connsiteY3778" fmla="*/ 1687321 h 5786501"/>
              <a:gd name="connsiteX3779" fmla="*/ 4073580 w 6631106"/>
              <a:gd name="connsiteY3779" fmla="*/ 1643861 h 5786501"/>
              <a:gd name="connsiteX3780" fmla="*/ 6187657 w 6631106"/>
              <a:gd name="connsiteY3780" fmla="*/ 1607342 h 5786501"/>
              <a:gd name="connsiteX3781" fmla="*/ 6177979 w 6631106"/>
              <a:gd name="connsiteY3781" fmla="*/ 1609980 h 5786501"/>
              <a:gd name="connsiteX3782" fmla="*/ 6156884 w 6631106"/>
              <a:gd name="connsiteY3782" fmla="*/ 1620030 h 5786501"/>
              <a:gd name="connsiteX3783" fmla="*/ 6156884 w 6631106"/>
              <a:gd name="connsiteY3783" fmla="*/ 1620031 h 5786501"/>
              <a:gd name="connsiteX3784" fmla="*/ 6145623 w 6631106"/>
              <a:gd name="connsiteY3784" fmla="*/ 1631328 h 5786501"/>
              <a:gd name="connsiteX3785" fmla="*/ 6146925 w 6631106"/>
              <a:gd name="connsiteY3785" fmla="*/ 1647229 h 5786501"/>
              <a:gd name="connsiteX3786" fmla="*/ 6156399 w 6631106"/>
              <a:gd name="connsiteY3786" fmla="*/ 1668096 h 5786501"/>
              <a:gd name="connsiteX3787" fmla="*/ 6167720 w 6631106"/>
              <a:gd name="connsiteY3787" fmla="*/ 1679620 h 5786501"/>
              <a:gd name="connsiteX3788" fmla="*/ 6174351 w 6631106"/>
              <a:gd name="connsiteY3788" fmla="*/ 1680808 h 5786501"/>
              <a:gd name="connsiteX3789" fmla="*/ 6183813 w 6631106"/>
              <a:gd name="connsiteY3789" fmla="*/ 1678289 h 5786501"/>
              <a:gd name="connsiteX3790" fmla="*/ 6205399 w 6631106"/>
              <a:gd name="connsiteY3790" fmla="*/ 1668443 h 5786501"/>
              <a:gd name="connsiteX3791" fmla="*/ 6217019 w 6631106"/>
              <a:gd name="connsiteY3791" fmla="*/ 1656991 h 5786501"/>
              <a:gd name="connsiteX3792" fmla="*/ 6215509 w 6631106"/>
              <a:gd name="connsiteY3792" fmla="*/ 1640753 h 5786501"/>
              <a:gd name="connsiteX3793" fmla="*/ 6205507 w 6631106"/>
              <a:gd name="connsiteY3793" fmla="*/ 1619766 h 5786501"/>
              <a:gd name="connsiteX3794" fmla="*/ 6194036 w 6631106"/>
              <a:gd name="connsiteY3794" fmla="*/ 1608445 h 5786501"/>
              <a:gd name="connsiteX3795" fmla="*/ 6187657 w 6631106"/>
              <a:gd name="connsiteY3795" fmla="*/ 1607342 h 5786501"/>
              <a:gd name="connsiteX3796" fmla="*/ 5458953 w 6631106"/>
              <a:gd name="connsiteY3796" fmla="*/ 1596276 h 5786501"/>
              <a:gd name="connsiteX3797" fmla="*/ 5450163 w 6631106"/>
              <a:gd name="connsiteY3797" fmla="*/ 1598422 h 5786501"/>
              <a:gd name="connsiteX3798" fmla="*/ 5436174 w 6631106"/>
              <a:gd name="connsiteY3798" fmla="*/ 1604741 h 5786501"/>
              <a:gd name="connsiteX3799" fmla="*/ 5425279 w 6631106"/>
              <a:gd name="connsiteY3799" fmla="*/ 1615703 h 5786501"/>
              <a:gd name="connsiteX3800" fmla="*/ 5426124 w 6631106"/>
              <a:gd name="connsiteY3800" fmla="*/ 1631149 h 5786501"/>
              <a:gd name="connsiteX3801" fmla="*/ 5426125 w 6631106"/>
              <a:gd name="connsiteY3801" fmla="*/ 1631149 h 5786501"/>
              <a:gd name="connsiteX3802" fmla="*/ 5431905 w 6631106"/>
              <a:gd name="connsiteY3802" fmla="*/ 1644136 h 5786501"/>
              <a:gd name="connsiteX3803" fmla="*/ 5443148 w 6631106"/>
              <a:gd name="connsiteY3803" fmla="*/ 1655193 h 5786501"/>
              <a:gd name="connsiteX3804" fmla="*/ 5449677 w 6631106"/>
              <a:gd name="connsiteY3804" fmla="*/ 1656345 h 5786501"/>
              <a:gd name="connsiteX3805" fmla="*/ 5458869 w 6631106"/>
              <a:gd name="connsiteY3805" fmla="*/ 1653982 h 5786501"/>
              <a:gd name="connsiteX3806" fmla="*/ 5473037 w 6631106"/>
              <a:gd name="connsiteY3806" fmla="*/ 1647218 h 5786501"/>
              <a:gd name="connsiteX3807" fmla="*/ 5483807 w 6631106"/>
              <a:gd name="connsiteY3807" fmla="*/ 1635970 h 5786501"/>
              <a:gd name="connsiteX3808" fmla="*/ 5482565 w 6631106"/>
              <a:gd name="connsiteY3808" fmla="*/ 1620440 h 5786501"/>
              <a:gd name="connsiteX3809" fmla="*/ 5476479 w 6631106"/>
              <a:gd name="connsiteY3809" fmla="*/ 1607884 h 5786501"/>
              <a:gd name="connsiteX3810" fmla="*/ 5465393 w 6631106"/>
              <a:gd name="connsiteY3810" fmla="*/ 1597391 h 5786501"/>
              <a:gd name="connsiteX3811" fmla="*/ 5458953 w 6631106"/>
              <a:gd name="connsiteY3811" fmla="*/ 1596276 h 5786501"/>
              <a:gd name="connsiteX3812" fmla="*/ 4582950 w 6631106"/>
              <a:gd name="connsiteY3812" fmla="*/ 1596227 h 5786501"/>
              <a:gd name="connsiteX3813" fmla="*/ 4620846 w 6631106"/>
              <a:gd name="connsiteY3813" fmla="*/ 1606408 h 5786501"/>
              <a:gd name="connsiteX3814" fmla="*/ 4656217 w 6631106"/>
              <a:gd name="connsiteY3814" fmla="*/ 1652506 h 5786501"/>
              <a:gd name="connsiteX3815" fmla="*/ 4648625 w 6631106"/>
              <a:gd name="connsiteY3815" fmla="*/ 1710129 h 5786501"/>
              <a:gd name="connsiteX3816" fmla="*/ 4582818 w 6631106"/>
              <a:gd name="connsiteY3816" fmla="*/ 1748084 h 5786501"/>
              <a:gd name="connsiteX3817" fmla="*/ 4544910 w 6631106"/>
              <a:gd name="connsiteY3817" fmla="*/ 1737903 h 5786501"/>
              <a:gd name="connsiteX3818" fmla="*/ 4509539 w 6631106"/>
              <a:gd name="connsiteY3818" fmla="*/ 1691805 h 5786501"/>
              <a:gd name="connsiteX3819" fmla="*/ 4517131 w 6631106"/>
              <a:gd name="connsiteY3819" fmla="*/ 1634182 h 5786501"/>
              <a:gd name="connsiteX3820" fmla="*/ 4582950 w 6631106"/>
              <a:gd name="connsiteY3820" fmla="*/ 1596227 h 5786501"/>
              <a:gd name="connsiteX3821" fmla="*/ 3858120 w 6631106"/>
              <a:gd name="connsiteY3821" fmla="*/ 1556175 h 5786501"/>
              <a:gd name="connsiteX3822" fmla="*/ 3906113 w 6631106"/>
              <a:gd name="connsiteY3822" fmla="*/ 1569079 h 5786501"/>
              <a:gd name="connsiteX3823" fmla="*/ 3950909 w 6631106"/>
              <a:gd name="connsiteY3823" fmla="*/ 1627469 h 5786501"/>
              <a:gd name="connsiteX3824" fmla="*/ 3941298 w 6631106"/>
              <a:gd name="connsiteY3824" fmla="*/ 1700430 h 5786501"/>
              <a:gd name="connsiteX3825" fmla="*/ 3886601 w 6631106"/>
              <a:gd name="connsiteY3825" fmla="*/ 1744058 h 5786501"/>
              <a:gd name="connsiteX3826" fmla="*/ 3873866 w 6631106"/>
              <a:gd name="connsiteY3826" fmla="*/ 1757357 h 5786501"/>
              <a:gd name="connsiteX3827" fmla="*/ 3878350 w 6631106"/>
              <a:gd name="connsiteY3827" fmla="*/ 1775213 h 5786501"/>
              <a:gd name="connsiteX3828" fmla="*/ 3904620 w 6631106"/>
              <a:gd name="connsiteY3828" fmla="*/ 1816059 h 5786501"/>
              <a:gd name="connsiteX3829" fmla="*/ 3915748 w 6631106"/>
              <a:gd name="connsiteY3829" fmla="*/ 1826684 h 5786501"/>
              <a:gd name="connsiteX3830" fmla="*/ 3922206 w 6631106"/>
              <a:gd name="connsiteY3830" fmla="*/ 1827811 h 5786501"/>
              <a:gd name="connsiteX3831" fmla="*/ 3931098 w 6631106"/>
              <a:gd name="connsiteY3831" fmla="*/ 1825605 h 5786501"/>
              <a:gd name="connsiteX3832" fmla="*/ 3995275 w 6631106"/>
              <a:gd name="connsiteY3832" fmla="*/ 1809631 h 5786501"/>
              <a:gd name="connsiteX3833" fmla="*/ 4063385 w 6631106"/>
              <a:gd name="connsiteY3833" fmla="*/ 1827943 h 5786501"/>
              <a:gd name="connsiteX3834" fmla="*/ 4123677 w 6631106"/>
              <a:gd name="connsiteY3834" fmla="*/ 1900100 h 5786501"/>
              <a:gd name="connsiteX3835" fmla="*/ 4134680 w 6631106"/>
              <a:gd name="connsiteY3835" fmla="*/ 1911434 h 5786501"/>
              <a:gd name="connsiteX3836" fmla="*/ 4141600 w 6631106"/>
              <a:gd name="connsiteY3836" fmla="*/ 1912729 h 5786501"/>
              <a:gd name="connsiteX3837" fmla="*/ 4150450 w 6631106"/>
              <a:gd name="connsiteY3837" fmla="*/ 1910547 h 5786501"/>
              <a:gd name="connsiteX3838" fmla="*/ 4210831 w 6631106"/>
              <a:gd name="connsiteY3838" fmla="*/ 1895592 h 5786501"/>
              <a:gd name="connsiteX3839" fmla="*/ 4275103 w 6631106"/>
              <a:gd name="connsiteY3839" fmla="*/ 1912873 h 5786501"/>
              <a:gd name="connsiteX3840" fmla="*/ 4334195 w 6631106"/>
              <a:gd name="connsiteY3840" fmla="*/ 1987573 h 5786501"/>
              <a:gd name="connsiteX3841" fmla="*/ 4345594 w 6631106"/>
              <a:gd name="connsiteY3841" fmla="*/ 1999877 h 5786501"/>
              <a:gd name="connsiteX3842" fmla="*/ 4352429 w 6631106"/>
              <a:gd name="connsiteY3842" fmla="*/ 2001148 h 5786501"/>
              <a:gd name="connsiteX3843" fmla="*/ 4362298 w 6631106"/>
              <a:gd name="connsiteY3843" fmla="*/ 1998390 h 5786501"/>
              <a:gd name="connsiteX3844" fmla="*/ 4426295 w 6631106"/>
              <a:gd name="connsiteY3844" fmla="*/ 1980378 h 5786501"/>
              <a:gd name="connsiteX3845" fmla="*/ 4487395 w 6631106"/>
              <a:gd name="connsiteY3845" fmla="*/ 1996807 h 5786501"/>
              <a:gd name="connsiteX3846" fmla="*/ 4546092 w 6631106"/>
              <a:gd name="connsiteY3846" fmla="*/ 2077551 h 5786501"/>
              <a:gd name="connsiteX3847" fmla="*/ 4557802 w 6631106"/>
              <a:gd name="connsiteY3847" fmla="*/ 2091331 h 5786501"/>
              <a:gd name="connsiteX3848" fmla="*/ 4564709 w 6631106"/>
              <a:gd name="connsiteY3848" fmla="*/ 2092626 h 5786501"/>
              <a:gd name="connsiteX3849" fmla="*/ 4575754 w 6631106"/>
              <a:gd name="connsiteY3849" fmla="*/ 2089101 h 5786501"/>
              <a:gd name="connsiteX3850" fmla="*/ 4641693 w 6631106"/>
              <a:gd name="connsiteY3850" fmla="*/ 2068043 h 5786501"/>
              <a:gd name="connsiteX3851" fmla="*/ 4698243 w 6631106"/>
              <a:gd name="connsiteY3851" fmla="*/ 2083249 h 5786501"/>
              <a:gd name="connsiteX3852" fmla="*/ 4751128 w 6631106"/>
              <a:gd name="connsiteY3852" fmla="*/ 2152156 h 5786501"/>
              <a:gd name="connsiteX3853" fmla="*/ 4754756 w 6631106"/>
              <a:gd name="connsiteY3853" fmla="*/ 2173599 h 5786501"/>
              <a:gd name="connsiteX3854" fmla="*/ 4766851 w 6631106"/>
              <a:gd name="connsiteY3854" fmla="*/ 2189968 h 5786501"/>
              <a:gd name="connsiteX3855" fmla="*/ 4773740 w 6631106"/>
              <a:gd name="connsiteY3855" fmla="*/ 2191251 h 5786501"/>
              <a:gd name="connsiteX3856" fmla="*/ 4786823 w 6631106"/>
              <a:gd name="connsiteY3856" fmla="*/ 2186047 h 5786501"/>
              <a:gd name="connsiteX3857" fmla="*/ 4857067 w 6631106"/>
              <a:gd name="connsiteY3857" fmla="*/ 2158009 h 5786501"/>
              <a:gd name="connsiteX3858" fmla="*/ 4907938 w 6631106"/>
              <a:gd name="connsiteY3858" fmla="*/ 2171680 h 5786501"/>
              <a:gd name="connsiteX3859" fmla="*/ 4955433 w 6631106"/>
              <a:gd name="connsiteY3859" fmla="*/ 2233584 h 5786501"/>
              <a:gd name="connsiteX3860" fmla="*/ 4945246 w 6631106"/>
              <a:gd name="connsiteY3860" fmla="*/ 2310923 h 5786501"/>
              <a:gd name="connsiteX3861" fmla="*/ 4888397 w 6631106"/>
              <a:gd name="connsiteY3861" fmla="*/ 2356794 h 5786501"/>
              <a:gd name="connsiteX3862" fmla="*/ 4875926 w 6631106"/>
              <a:gd name="connsiteY3862" fmla="*/ 2369829 h 5786501"/>
              <a:gd name="connsiteX3863" fmla="*/ 4879932 w 6631106"/>
              <a:gd name="connsiteY3863" fmla="*/ 2387422 h 5786501"/>
              <a:gd name="connsiteX3864" fmla="*/ 4906751 w 6631106"/>
              <a:gd name="connsiteY3864" fmla="*/ 2435666 h 5786501"/>
              <a:gd name="connsiteX3865" fmla="*/ 4917856 w 6631106"/>
              <a:gd name="connsiteY3865" fmla="*/ 2447743 h 5786501"/>
              <a:gd name="connsiteX3866" fmla="*/ 4924949 w 6631106"/>
              <a:gd name="connsiteY3866" fmla="*/ 2449109 h 5786501"/>
              <a:gd name="connsiteX3867" fmla="*/ 4934232 w 6631106"/>
              <a:gd name="connsiteY3867" fmla="*/ 2446699 h 5786501"/>
              <a:gd name="connsiteX3868" fmla="*/ 4994218 w 6631106"/>
              <a:gd name="connsiteY3868" fmla="*/ 2431120 h 5786501"/>
              <a:gd name="connsiteX3869" fmla="*/ 5055389 w 6631106"/>
              <a:gd name="connsiteY3869" fmla="*/ 2447562 h 5786501"/>
              <a:gd name="connsiteX3870" fmla="*/ 5112580 w 6631106"/>
              <a:gd name="connsiteY3870" fmla="*/ 2522094 h 5786501"/>
              <a:gd name="connsiteX3871" fmla="*/ 5100319 w 6631106"/>
              <a:gd name="connsiteY3871" fmla="*/ 2615249 h 5786501"/>
              <a:gd name="connsiteX3872" fmla="*/ 5035771 w 6631106"/>
              <a:gd name="connsiteY3872" fmla="*/ 2669238 h 5786501"/>
              <a:gd name="connsiteX3873" fmla="*/ 5024132 w 6631106"/>
              <a:gd name="connsiteY3873" fmla="*/ 2681063 h 5786501"/>
              <a:gd name="connsiteX3874" fmla="*/ 5026195 w 6631106"/>
              <a:gd name="connsiteY3874" fmla="*/ 2697528 h 5786501"/>
              <a:gd name="connsiteX3875" fmla="*/ 5045869 w 6631106"/>
              <a:gd name="connsiteY3875" fmla="*/ 2748963 h 5786501"/>
              <a:gd name="connsiteX3876" fmla="*/ 5056949 w 6631106"/>
              <a:gd name="connsiteY3876" fmla="*/ 2763414 h 5786501"/>
              <a:gd name="connsiteX3877" fmla="*/ 5064672 w 6631106"/>
              <a:gd name="connsiteY3877" fmla="*/ 2765045 h 5786501"/>
              <a:gd name="connsiteX3878" fmla="*/ 5075099 w 6631106"/>
              <a:gd name="connsiteY3878" fmla="*/ 2761939 h 5786501"/>
              <a:gd name="connsiteX3879" fmla="*/ 5131270 w 6631106"/>
              <a:gd name="connsiteY3879" fmla="*/ 2745258 h 5786501"/>
              <a:gd name="connsiteX3880" fmla="*/ 5182327 w 6631106"/>
              <a:gd name="connsiteY3880" fmla="*/ 2758977 h 5786501"/>
              <a:gd name="connsiteX3881" fmla="*/ 5219846 w 6631106"/>
              <a:gd name="connsiteY3881" fmla="*/ 2899035 h 5786501"/>
              <a:gd name="connsiteX3882" fmla="*/ 5147910 w 6631106"/>
              <a:gd name="connsiteY3882" fmla="*/ 2948875 h 5786501"/>
              <a:gd name="connsiteX3883" fmla="*/ 5132980 w 6631106"/>
              <a:gd name="connsiteY3883" fmla="*/ 2961731 h 5786501"/>
              <a:gd name="connsiteX3884" fmla="*/ 5137441 w 6631106"/>
              <a:gd name="connsiteY3884" fmla="*/ 2980931 h 5786501"/>
              <a:gd name="connsiteX3885" fmla="*/ 5166738 w 6631106"/>
              <a:gd name="connsiteY3885" fmla="*/ 3032666 h 5786501"/>
              <a:gd name="connsiteX3886" fmla="*/ 5154938 w 6631106"/>
              <a:gd name="connsiteY3886" fmla="*/ 3122293 h 5786501"/>
              <a:gd name="connsiteX3887" fmla="*/ 5085910 w 6631106"/>
              <a:gd name="connsiteY3887" fmla="*/ 3176450 h 5786501"/>
              <a:gd name="connsiteX3888" fmla="*/ 5073277 w 6631106"/>
              <a:gd name="connsiteY3888" fmla="*/ 3188562 h 5786501"/>
              <a:gd name="connsiteX3889" fmla="*/ 5075885 w 6631106"/>
              <a:gd name="connsiteY3889" fmla="*/ 3205879 h 5786501"/>
              <a:gd name="connsiteX3890" fmla="*/ 5082516 w 6631106"/>
              <a:gd name="connsiteY3890" fmla="*/ 3341248 h 5786501"/>
              <a:gd name="connsiteX3891" fmla="*/ 5015119 w 6631106"/>
              <a:gd name="connsiteY3891" fmla="*/ 3396725 h 5786501"/>
              <a:gd name="connsiteX3892" fmla="*/ 5003391 w 6631106"/>
              <a:gd name="connsiteY3892" fmla="*/ 3408429 h 5786501"/>
              <a:gd name="connsiteX3893" fmla="*/ 5005279 w 6631106"/>
              <a:gd name="connsiteY3893" fmla="*/ 3424881 h 5786501"/>
              <a:gd name="connsiteX3894" fmla="*/ 5022680 w 6631106"/>
              <a:gd name="connsiteY3894" fmla="*/ 3467993 h 5786501"/>
              <a:gd name="connsiteX3895" fmla="*/ 5033970 w 6631106"/>
              <a:gd name="connsiteY3895" fmla="*/ 3481712 h 5786501"/>
              <a:gd name="connsiteX3896" fmla="*/ 5041321 w 6631106"/>
              <a:gd name="connsiteY3896" fmla="*/ 3483187 h 5786501"/>
              <a:gd name="connsiteX3897" fmla="*/ 5051671 w 6631106"/>
              <a:gd name="connsiteY3897" fmla="*/ 3480129 h 5786501"/>
              <a:gd name="connsiteX3898" fmla="*/ 5111488 w 6631106"/>
              <a:gd name="connsiteY3898" fmla="*/ 3462585 h 5786501"/>
              <a:gd name="connsiteX3899" fmla="*/ 5166275 w 6631106"/>
              <a:gd name="connsiteY3899" fmla="*/ 3477323 h 5786501"/>
              <a:gd name="connsiteX3900" fmla="*/ 5217542 w 6631106"/>
              <a:gd name="connsiteY3900" fmla="*/ 3544132 h 5786501"/>
              <a:gd name="connsiteX3901" fmla="*/ 5206551 w 6631106"/>
              <a:gd name="connsiteY3901" fmla="*/ 3627622 h 5786501"/>
              <a:gd name="connsiteX3902" fmla="*/ 5140552 w 6631106"/>
              <a:gd name="connsiteY3902" fmla="*/ 3678541 h 5786501"/>
              <a:gd name="connsiteX3903" fmla="*/ 5127516 w 6631106"/>
              <a:gd name="connsiteY3903" fmla="*/ 3691073 h 5786501"/>
              <a:gd name="connsiteX3904" fmla="*/ 5130826 w 6631106"/>
              <a:gd name="connsiteY3904" fmla="*/ 3708846 h 5786501"/>
              <a:gd name="connsiteX3905" fmla="*/ 5155332 w 6631106"/>
              <a:gd name="connsiteY3905" fmla="*/ 3758097 h 5786501"/>
              <a:gd name="connsiteX3906" fmla="*/ 5166893 w 6631106"/>
              <a:gd name="connsiteY3906" fmla="*/ 3771229 h 5786501"/>
              <a:gd name="connsiteX3907" fmla="*/ 5173800 w 6631106"/>
              <a:gd name="connsiteY3907" fmla="*/ 3772524 h 5786501"/>
              <a:gd name="connsiteX3908" fmla="*/ 5184293 w 6631106"/>
              <a:gd name="connsiteY3908" fmla="*/ 3769370 h 5786501"/>
              <a:gd name="connsiteX3909" fmla="*/ 5248542 w 6631106"/>
              <a:gd name="connsiteY3909" fmla="*/ 3750123 h 5786501"/>
              <a:gd name="connsiteX3910" fmla="*/ 5306494 w 6631106"/>
              <a:gd name="connsiteY3910" fmla="*/ 3765713 h 5786501"/>
              <a:gd name="connsiteX3911" fmla="*/ 5360728 w 6631106"/>
              <a:gd name="connsiteY3911" fmla="*/ 3836382 h 5786501"/>
              <a:gd name="connsiteX3912" fmla="*/ 5349102 w 6631106"/>
              <a:gd name="connsiteY3912" fmla="*/ 3924694 h 5786501"/>
              <a:gd name="connsiteX3913" fmla="*/ 5281022 w 6631106"/>
              <a:gd name="connsiteY3913" fmla="*/ 3978107 h 5786501"/>
              <a:gd name="connsiteX3914" fmla="*/ 5268359 w 6631106"/>
              <a:gd name="connsiteY3914" fmla="*/ 3990292 h 5786501"/>
              <a:gd name="connsiteX3915" fmla="*/ 5271069 w 6631106"/>
              <a:gd name="connsiteY3915" fmla="*/ 4007656 h 5786501"/>
              <a:gd name="connsiteX3916" fmla="*/ 5290473 w 6631106"/>
              <a:gd name="connsiteY3916" fmla="*/ 4047112 h 5786501"/>
              <a:gd name="connsiteX3917" fmla="*/ 5302081 w 6631106"/>
              <a:gd name="connsiteY3917" fmla="*/ 4059679 h 5786501"/>
              <a:gd name="connsiteX3918" fmla="*/ 5308767 w 6631106"/>
              <a:gd name="connsiteY3918" fmla="*/ 4060889 h 5786501"/>
              <a:gd name="connsiteX3919" fmla="*/ 5319092 w 6631106"/>
              <a:gd name="connsiteY3919" fmla="*/ 4057844 h 5786501"/>
              <a:gd name="connsiteX3920" fmla="*/ 5385553 w 6631106"/>
              <a:gd name="connsiteY3920" fmla="*/ 4038237 h 5786501"/>
              <a:gd name="connsiteX3921" fmla="*/ 5446450 w 6631106"/>
              <a:gd name="connsiteY3921" fmla="*/ 4054606 h 5786501"/>
              <a:gd name="connsiteX3922" fmla="*/ 5503922 w 6631106"/>
              <a:gd name="connsiteY3922" fmla="*/ 4131020 h 5786501"/>
              <a:gd name="connsiteX3923" fmla="*/ 5515680 w 6631106"/>
              <a:gd name="connsiteY3923" fmla="*/ 4144308 h 5786501"/>
              <a:gd name="connsiteX3924" fmla="*/ 5522408 w 6631106"/>
              <a:gd name="connsiteY3924" fmla="*/ 4145531 h 5786501"/>
              <a:gd name="connsiteX3925" fmla="*/ 5533285 w 6631106"/>
              <a:gd name="connsiteY3925" fmla="*/ 4142125 h 5786501"/>
              <a:gd name="connsiteX3926" fmla="*/ 5601058 w 6631106"/>
              <a:gd name="connsiteY3926" fmla="*/ 4120718 h 5786501"/>
              <a:gd name="connsiteX3927" fmla="*/ 5659898 w 6631106"/>
              <a:gd name="connsiteY3927" fmla="*/ 4136538 h 5786501"/>
              <a:gd name="connsiteX3928" fmla="*/ 5716802 w 6631106"/>
              <a:gd name="connsiteY3928" fmla="*/ 4215950 h 5786501"/>
              <a:gd name="connsiteX3929" fmla="*/ 5728751 w 6631106"/>
              <a:gd name="connsiteY3929" fmla="*/ 4230100 h 5786501"/>
              <a:gd name="connsiteX3930" fmla="*/ 5735480 w 6631106"/>
              <a:gd name="connsiteY3930" fmla="*/ 4231323 h 5786501"/>
              <a:gd name="connsiteX3931" fmla="*/ 5747076 w 6631106"/>
              <a:gd name="connsiteY3931" fmla="*/ 4227390 h 5786501"/>
              <a:gd name="connsiteX3932" fmla="*/ 5816403 w 6631106"/>
              <a:gd name="connsiteY3932" fmla="*/ 4203742 h 5786501"/>
              <a:gd name="connsiteX3933" fmla="*/ 5873061 w 6631106"/>
              <a:gd name="connsiteY3933" fmla="*/ 4218971 h 5786501"/>
              <a:gd name="connsiteX3934" fmla="*/ 5925935 w 6631106"/>
              <a:gd name="connsiteY3934" fmla="*/ 4287878 h 5786501"/>
              <a:gd name="connsiteX3935" fmla="*/ 5914597 w 6631106"/>
              <a:gd name="connsiteY3935" fmla="*/ 4374018 h 5786501"/>
              <a:gd name="connsiteX3936" fmla="*/ 5840971 w 6631106"/>
              <a:gd name="connsiteY3936" fmla="*/ 4427935 h 5786501"/>
              <a:gd name="connsiteX3937" fmla="*/ 5827168 w 6631106"/>
              <a:gd name="connsiteY3937" fmla="*/ 4440179 h 5786501"/>
              <a:gd name="connsiteX3938" fmla="*/ 5830238 w 6631106"/>
              <a:gd name="connsiteY3938" fmla="*/ 4458371 h 5786501"/>
              <a:gd name="connsiteX3939" fmla="*/ 5853779 w 6631106"/>
              <a:gd name="connsiteY3939" fmla="*/ 4508020 h 5786501"/>
              <a:gd name="connsiteX3940" fmla="*/ 5865782 w 6631106"/>
              <a:gd name="connsiteY3940" fmla="*/ 4521859 h 5786501"/>
              <a:gd name="connsiteX3941" fmla="*/ 5872384 w 6631106"/>
              <a:gd name="connsiteY3941" fmla="*/ 4523034 h 5786501"/>
              <a:gd name="connsiteX3942" fmla="*/ 5883903 w 6631106"/>
              <a:gd name="connsiteY3942" fmla="*/ 4519160 h 5786501"/>
              <a:gd name="connsiteX3943" fmla="*/ 5953542 w 6631106"/>
              <a:gd name="connsiteY3943" fmla="*/ 4495920 h 5786501"/>
              <a:gd name="connsiteX3944" fmla="*/ 6010967 w 6631106"/>
              <a:gd name="connsiteY3944" fmla="*/ 4511366 h 5786501"/>
              <a:gd name="connsiteX3945" fmla="*/ 6064657 w 6631106"/>
              <a:gd name="connsiteY3945" fmla="*/ 4581340 h 5786501"/>
              <a:gd name="connsiteX3946" fmla="*/ 6053144 w 6631106"/>
              <a:gd name="connsiteY3946" fmla="*/ 4668775 h 5786501"/>
              <a:gd name="connsiteX3947" fmla="*/ 5976034 w 6631106"/>
              <a:gd name="connsiteY3947" fmla="*/ 4724023 h 5786501"/>
              <a:gd name="connsiteX3948" fmla="*/ 5961907 w 6631106"/>
              <a:gd name="connsiteY3948" fmla="*/ 4736183 h 5786501"/>
              <a:gd name="connsiteX3949" fmla="*/ 5964942 w 6631106"/>
              <a:gd name="connsiteY3949" fmla="*/ 4754578 h 5786501"/>
              <a:gd name="connsiteX3950" fmla="*/ 5986234 w 6631106"/>
              <a:gd name="connsiteY3950" fmla="*/ 4796804 h 5786501"/>
              <a:gd name="connsiteX3951" fmla="*/ 5974721 w 6631106"/>
              <a:gd name="connsiteY3951" fmla="*/ 4884252 h 5786501"/>
              <a:gd name="connsiteX3952" fmla="*/ 5897072 w 6631106"/>
              <a:gd name="connsiteY3952" fmla="*/ 4939620 h 5786501"/>
              <a:gd name="connsiteX3953" fmla="*/ 5882861 w 6631106"/>
              <a:gd name="connsiteY3953" fmla="*/ 4951780 h 5786501"/>
              <a:gd name="connsiteX3954" fmla="*/ 5885919 w 6631106"/>
              <a:gd name="connsiteY3954" fmla="*/ 4970224 h 5786501"/>
              <a:gd name="connsiteX3955" fmla="*/ 5907247 w 6631106"/>
              <a:gd name="connsiteY3955" fmla="*/ 5012425 h 5786501"/>
              <a:gd name="connsiteX3956" fmla="*/ 5895795 w 6631106"/>
              <a:gd name="connsiteY3956" fmla="*/ 5099428 h 5786501"/>
              <a:gd name="connsiteX3957" fmla="*/ 5817689 w 6631106"/>
              <a:gd name="connsiteY3957" fmla="*/ 5154773 h 5786501"/>
              <a:gd name="connsiteX3958" fmla="*/ 5803364 w 6631106"/>
              <a:gd name="connsiteY3958" fmla="*/ 5166945 h 5786501"/>
              <a:gd name="connsiteX3959" fmla="*/ 5806482 w 6631106"/>
              <a:gd name="connsiteY3959" fmla="*/ 5185485 h 5786501"/>
              <a:gd name="connsiteX3960" fmla="*/ 5816867 w 6631106"/>
              <a:gd name="connsiteY3960" fmla="*/ 5314618 h 5786501"/>
              <a:gd name="connsiteX3961" fmla="*/ 5717973 w 6631106"/>
              <a:gd name="connsiteY3961" fmla="*/ 5371665 h 5786501"/>
              <a:gd name="connsiteX3962" fmla="*/ 5661051 w 6631106"/>
              <a:gd name="connsiteY3962" fmla="*/ 5356362 h 5786501"/>
              <a:gd name="connsiteX3963" fmla="*/ 5606594 w 6631106"/>
              <a:gd name="connsiteY3963" fmla="*/ 5280954 h 5786501"/>
              <a:gd name="connsiteX3964" fmla="*/ 5594350 w 6631106"/>
              <a:gd name="connsiteY3964" fmla="*/ 5266984 h 5786501"/>
              <a:gd name="connsiteX3965" fmla="*/ 5587981 w 6631106"/>
              <a:gd name="connsiteY3965" fmla="*/ 5265893 h 5786501"/>
              <a:gd name="connsiteX3966" fmla="*/ 5576042 w 6631106"/>
              <a:gd name="connsiteY3966" fmla="*/ 5270101 h 5786501"/>
              <a:gd name="connsiteX3967" fmla="*/ 5525837 w 6631106"/>
              <a:gd name="connsiteY3967" fmla="*/ 5293739 h 5786501"/>
              <a:gd name="connsiteX3968" fmla="*/ 5511793 w 6631106"/>
              <a:gd name="connsiteY3968" fmla="*/ 5305803 h 5786501"/>
              <a:gd name="connsiteX3969" fmla="*/ 5514653 w 6631106"/>
              <a:gd name="connsiteY3969" fmla="*/ 5324102 h 5786501"/>
              <a:gd name="connsiteX3970" fmla="*/ 5534920 w 6631106"/>
              <a:gd name="connsiteY3970" fmla="*/ 5364949 h 5786501"/>
              <a:gd name="connsiteX3971" fmla="*/ 5523462 w 6631106"/>
              <a:gd name="connsiteY3971" fmla="*/ 5451953 h 5786501"/>
              <a:gd name="connsiteX3972" fmla="*/ 5424070 w 6631106"/>
              <a:gd name="connsiteY3972" fmla="*/ 5509299 h 5786501"/>
              <a:gd name="connsiteX3973" fmla="*/ 5366849 w 6631106"/>
              <a:gd name="connsiteY3973" fmla="*/ 5493913 h 5786501"/>
              <a:gd name="connsiteX3974" fmla="*/ 5311919 w 6631106"/>
              <a:gd name="connsiteY3974" fmla="*/ 5417367 h 5786501"/>
              <a:gd name="connsiteX3975" fmla="*/ 5299729 w 6631106"/>
              <a:gd name="connsiteY3975" fmla="*/ 5403265 h 5786501"/>
              <a:gd name="connsiteX3976" fmla="*/ 5293264 w 6631106"/>
              <a:gd name="connsiteY3976" fmla="*/ 5402137 h 5786501"/>
              <a:gd name="connsiteX3977" fmla="*/ 5281338 w 6631106"/>
              <a:gd name="connsiteY3977" fmla="*/ 5406335 h 5786501"/>
              <a:gd name="connsiteX3978" fmla="*/ 5208587 w 6631106"/>
              <a:gd name="connsiteY3978" fmla="*/ 5432035 h 5786501"/>
              <a:gd name="connsiteX3979" fmla="*/ 5150796 w 6631106"/>
              <a:gd name="connsiteY3979" fmla="*/ 5416493 h 5786501"/>
              <a:gd name="connsiteX3980" fmla="*/ 5095463 w 6631106"/>
              <a:gd name="connsiteY3980" fmla="*/ 5340270 h 5786501"/>
              <a:gd name="connsiteX3981" fmla="*/ 5083345 w 6631106"/>
              <a:gd name="connsiteY3981" fmla="*/ 5326324 h 5786501"/>
              <a:gd name="connsiteX3982" fmla="*/ 5076845 w 6631106"/>
              <a:gd name="connsiteY3982" fmla="*/ 5325185 h 5786501"/>
              <a:gd name="connsiteX3983" fmla="*/ 5065099 w 6631106"/>
              <a:gd name="connsiteY3983" fmla="*/ 5329238 h 5786501"/>
              <a:gd name="connsiteX3984" fmla="*/ 4993122 w 6631106"/>
              <a:gd name="connsiteY3984" fmla="*/ 5354181 h 5786501"/>
              <a:gd name="connsiteX3985" fmla="*/ 4935025 w 6631106"/>
              <a:gd name="connsiteY3985" fmla="*/ 5338567 h 5786501"/>
              <a:gd name="connsiteX3986" fmla="*/ 4879363 w 6631106"/>
              <a:gd name="connsiteY3986" fmla="*/ 5261672 h 5786501"/>
              <a:gd name="connsiteX3987" fmla="*/ 4867281 w 6631106"/>
              <a:gd name="connsiteY3987" fmla="*/ 5247702 h 5786501"/>
              <a:gd name="connsiteX3988" fmla="*/ 4860733 w 6631106"/>
              <a:gd name="connsiteY3988" fmla="*/ 5246540 h 5786501"/>
              <a:gd name="connsiteX3989" fmla="*/ 4849035 w 6631106"/>
              <a:gd name="connsiteY3989" fmla="*/ 5250556 h 5786501"/>
              <a:gd name="connsiteX3990" fmla="*/ 4777651 w 6631106"/>
              <a:gd name="connsiteY3990" fmla="*/ 5275177 h 5786501"/>
              <a:gd name="connsiteX3991" fmla="*/ 4719855 w 6631106"/>
              <a:gd name="connsiteY3991" fmla="*/ 5259634 h 5786501"/>
              <a:gd name="connsiteX3992" fmla="*/ 4664247 w 6631106"/>
              <a:gd name="connsiteY3992" fmla="*/ 5181732 h 5786501"/>
              <a:gd name="connsiteX3993" fmla="*/ 4652135 w 6631106"/>
              <a:gd name="connsiteY3993" fmla="*/ 5167558 h 5786501"/>
              <a:gd name="connsiteX3994" fmla="*/ 4645575 w 6631106"/>
              <a:gd name="connsiteY3994" fmla="*/ 5166395 h 5786501"/>
              <a:gd name="connsiteX3995" fmla="*/ 4633727 w 6631106"/>
              <a:gd name="connsiteY3995" fmla="*/ 5170532 h 5786501"/>
              <a:gd name="connsiteX3996" fmla="*/ 4562175 w 6631106"/>
              <a:gd name="connsiteY3996" fmla="*/ 5195596 h 5786501"/>
              <a:gd name="connsiteX3997" fmla="*/ 4504954 w 6631106"/>
              <a:gd name="connsiteY3997" fmla="*/ 5180210 h 5786501"/>
              <a:gd name="connsiteX3998" fmla="*/ 4448974 w 6631106"/>
              <a:gd name="connsiteY3998" fmla="*/ 5098086 h 5786501"/>
              <a:gd name="connsiteX3999" fmla="*/ 4436843 w 6631106"/>
              <a:gd name="connsiteY3999" fmla="*/ 5083143 h 5786501"/>
              <a:gd name="connsiteX4000" fmla="*/ 4430158 w 6631106"/>
              <a:gd name="connsiteY4000" fmla="*/ 5081933 h 5786501"/>
              <a:gd name="connsiteX4001" fmla="*/ 4417878 w 6631106"/>
              <a:gd name="connsiteY4001" fmla="*/ 5086418 h 5786501"/>
              <a:gd name="connsiteX4002" fmla="*/ 4346698 w 6631106"/>
              <a:gd name="connsiteY4002" fmla="*/ 5112549 h 5786501"/>
              <a:gd name="connsiteX4003" fmla="*/ 4291791 w 6631106"/>
              <a:gd name="connsiteY4003" fmla="*/ 5097787 h 5786501"/>
              <a:gd name="connsiteX4004" fmla="*/ 4237358 w 6631106"/>
              <a:gd name="connsiteY4004" fmla="*/ 5013397 h 5786501"/>
              <a:gd name="connsiteX4005" fmla="*/ 4225031 w 6631106"/>
              <a:gd name="connsiteY4005" fmla="*/ 4997471 h 5786501"/>
              <a:gd name="connsiteX4006" fmla="*/ 4218428 w 6631106"/>
              <a:gd name="connsiteY4006" fmla="*/ 4996284 h 5786501"/>
              <a:gd name="connsiteX4007" fmla="*/ 4205304 w 6631106"/>
              <a:gd name="connsiteY4007" fmla="*/ 5001525 h 5786501"/>
              <a:gd name="connsiteX4008" fmla="*/ 4131228 w 6631106"/>
              <a:gd name="connsiteY4008" fmla="*/ 5031229 h 5786501"/>
              <a:gd name="connsiteX4009" fmla="*/ 4077760 w 6631106"/>
              <a:gd name="connsiteY4009" fmla="*/ 5016850 h 5786501"/>
              <a:gd name="connsiteX4010" fmla="*/ 4038545 w 6631106"/>
              <a:gd name="connsiteY4010" fmla="*/ 4870486 h 5786501"/>
              <a:gd name="connsiteX4011" fmla="*/ 4100731 w 6631106"/>
              <a:gd name="connsiteY4011" fmla="*/ 4821534 h 5786501"/>
              <a:gd name="connsiteX4012" fmla="*/ 4113492 w 6631106"/>
              <a:gd name="connsiteY4012" fmla="*/ 4808821 h 5786501"/>
              <a:gd name="connsiteX4013" fmla="*/ 4109935 w 6631106"/>
              <a:gd name="connsiteY4013" fmla="*/ 4791155 h 5786501"/>
              <a:gd name="connsiteX4014" fmla="*/ 4087983 w 6631106"/>
              <a:gd name="connsiteY4014" fmla="*/ 4752889 h 5786501"/>
              <a:gd name="connsiteX4015" fmla="*/ 4076543 w 6631106"/>
              <a:gd name="connsiteY4015" fmla="*/ 4741497 h 5786501"/>
              <a:gd name="connsiteX4016" fmla="*/ 4070104 w 6631106"/>
              <a:gd name="connsiteY4016" fmla="*/ 4740382 h 5786501"/>
              <a:gd name="connsiteX4017" fmla="*/ 4060467 w 6631106"/>
              <a:gd name="connsiteY4017" fmla="*/ 4742995 h 5786501"/>
              <a:gd name="connsiteX4018" fmla="*/ 3994067 w 6631106"/>
              <a:gd name="connsiteY4018" fmla="*/ 4761008 h 5786501"/>
              <a:gd name="connsiteX4019" fmla="*/ 3928864 w 6631106"/>
              <a:gd name="connsiteY4019" fmla="*/ 4743476 h 5786501"/>
              <a:gd name="connsiteX4020" fmla="*/ 3870948 w 6631106"/>
              <a:gd name="connsiteY4020" fmla="*/ 4673669 h 5786501"/>
              <a:gd name="connsiteX4021" fmla="*/ 3859598 w 6631106"/>
              <a:gd name="connsiteY4021" fmla="*/ 4662083 h 5786501"/>
              <a:gd name="connsiteX4022" fmla="*/ 3852977 w 6631106"/>
              <a:gd name="connsiteY4022" fmla="*/ 4660896 h 5786501"/>
              <a:gd name="connsiteX4023" fmla="*/ 3843438 w 6631106"/>
              <a:gd name="connsiteY4023" fmla="*/ 4663451 h 5786501"/>
              <a:gd name="connsiteX4024" fmla="*/ 3778588 w 6631106"/>
              <a:gd name="connsiteY4024" fmla="*/ 4680852 h 5786501"/>
              <a:gd name="connsiteX4025" fmla="*/ 3714256 w 6631106"/>
              <a:gd name="connsiteY4025" fmla="*/ 4663546 h 5786501"/>
              <a:gd name="connsiteX4026" fmla="*/ 3656596 w 6631106"/>
              <a:gd name="connsiteY4026" fmla="*/ 4592840 h 5786501"/>
              <a:gd name="connsiteX4027" fmla="*/ 3645132 w 6631106"/>
              <a:gd name="connsiteY4027" fmla="*/ 4581052 h 5786501"/>
              <a:gd name="connsiteX4028" fmla="*/ 3638561 w 6631106"/>
              <a:gd name="connsiteY4028" fmla="*/ 4579889 h 5786501"/>
              <a:gd name="connsiteX4029" fmla="*/ 3628761 w 6631106"/>
              <a:gd name="connsiteY4029" fmla="*/ 4582599 h 5786501"/>
              <a:gd name="connsiteX4030" fmla="*/ 3563145 w 6631106"/>
              <a:gd name="connsiteY4030" fmla="*/ 4600695 h 5786501"/>
              <a:gd name="connsiteX4031" fmla="*/ 3499646 w 6631106"/>
              <a:gd name="connsiteY4031" fmla="*/ 4583618 h 5786501"/>
              <a:gd name="connsiteX4032" fmla="*/ 3441406 w 6631106"/>
              <a:gd name="connsiteY4032" fmla="*/ 4510046 h 5786501"/>
              <a:gd name="connsiteX4033" fmla="*/ 3429900 w 6631106"/>
              <a:gd name="connsiteY4033" fmla="*/ 4497704 h 5786501"/>
              <a:gd name="connsiteX4034" fmla="*/ 3423172 w 6631106"/>
              <a:gd name="connsiteY4034" fmla="*/ 4496482 h 5786501"/>
              <a:gd name="connsiteX4035" fmla="*/ 3413105 w 6631106"/>
              <a:gd name="connsiteY4035" fmla="*/ 4499361 h 5786501"/>
              <a:gd name="connsiteX4036" fmla="*/ 3347584 w 6631106"/>
              <a:gd name="connsiteY4036" fmla="*/ 4518189 h 5786501"/>
              <a:gd name="connsiteX4037" fmla="*/ 3286196 w 6631106"/>
              <a:gd name="connsiteY4037" fmla="*/ 4501687 h 5786501"/>
              <a:gd name="connsiteX4038" fmla="*/ 3228388 w 6631106"/>
              <a:gd name="connsiteY4038" fmla="*/ 4425500 h 5786501"/>
              <a:gd name="connsiteX4039" fmla="*/ 3216654 w 6631106"/>
              <a:gd name="connsiteY4039" fmla="*/ 4412392 h 5786501"/>
              <a:gd name="connsiteX4040" fmla="*/ 3209949 w 6631106"/>
              <a:gd name="connsiteY4040" fmla="*/ 4411181 h 5786501"/>
              <a:gd name="connsiteX4041" fmla="*/ 3199192 w 6631106"/>
              <a:gd name="connsiteY4041" fmla="*/ 4414516 h 5786501"/>
              <a:gd name="connsiteX4042" fmla="*/ 3132133 w 6631106"/>
              <a:gd name="connsiteY4042" fmla="*/ 4435155 h 5786501"/>
              <a:gd name="connsiteX4043" fmla="*/ 3073029 w 6631106"/>
              <a:gd name="connsiteY4043" fmla="*/ 4419264 h 5786501"/>
              <a:gd name="connsiteX4044" fmla="*/ 3015509 w 6631106"/>
              <a:gd name="connsiteY4044" fmla="*/ 4337490 h 5786501"/>
              <a:gd name="connsiteX4045" fmla="*/ 3003611 w 6631106"/>
              <a:gd name="connsiteY4045" fmla="*/ 4323063 h 5786501"/>
              <a:gd name="connsiteX4046" fmla="*/ 2996770 w 6631106"/>
              <a:gd name="connsiteY4046" fmla="*/ 4321792 h 5786501"/>
              <a:gd name="connsiteX4047" fmla="*/ 2985107 w 6631106"/>
              <a:gd name="connsiteY4047" fmla="*/ 4325786 h 5786501"/>
              <a:gd name="connsiteX4048" fmla="*/ 2916812 w 6631106"/>
              <a:gd name="connsiteY4048" fmla="*/ 4349243 h 5786501"/>
              <a:gd name="connsiteX4049" fmla="*/ 2861312 w 6631106"/>
              <a:gd name="connsiteY4049" fmla="*/ 4334324 h 5786501"/>
              <a:gd name="connsiteX4050" fmla="*/ 2805765 w 6631106"/>
              <a:gd name="connsiteY4050" fmla="*/ 4239311 h 5786501"/>
              <a:gd name="connsiteX4051" fmla="*/ 2793629 w 6631106"/>
              <a:gd name="connsiteY4051" fmla="*/ 4221826 h 5786501"/>
              <a:gd name="connsiteX4052" fmla="*/ 2786740 w 6631106"/>
              <a:gd name="connsiteY4052" fmla="*/ 4220531 h 5786501"/>
              <a:gd name="connsiteX4053" fmla="*/ 2772864 w 6631106"/>
              <a:gd name="connsiteY4053" fmla="*/ 4226527 h 5786501"/>
              <a:gd name="connsiteX4054" fmla="*/ 2701355 w 6631106"/>
              <a:gd name="connsiteY4054" fmla="*/ 4257515 h 5786501"/>
              <a:gd name="connsiteX4055" fmla="*/ 2652487 w 6631106"/>
              <a:gd name="connsiteY4055" fmla="*/ 4244384 h 5786501"/>
              <a:gd name="connsiteX4056" fmla="*/ 2616665 w 6631106"/>
              <a:gd name="connsiteY4056" fmla="*/ 4110669 h 5786501"/>
              <a:gd name="connsiteX4057" fmla="*/ 2668209 w 6631106"/>
              <a:gd name="connsiteY4057" fmla="*/ 4067617 h 5786501"/>
              <a:gd name="connsiteX4058" fmla="*/ 2680189 w 6631106"/>
              <a:gd name="connsiteY4058" fmla="*/ 4054365 h 5786501"/>
              <a:gd name="connsiteX4059" fmla="*/ 2675902 w 6631106"/>
              <a:gd name="connsiteY4059" fmla="*/ 4037025 h 5786501"/>
              <a:gd name="connsiteX4060" fmla="*/ 2651174 w 6631106"/>
              <a:gd name="connsiteY4060" fmla="*/ 3997713 h 5786501"/>
              <a:gd name="connsiteX4061" fmla="*/ 2640285 w 6631106"/>
              <a:gd name="connsiteY4061" fmla="*/ 3987185 h 5786501"/>
              <a:gd name="connsiteX4062" fmla="*/ 2633587 w 6631106"/>
              <a:gd name="connsiteY4062" fmla="*/ 3985974 h 5786501"/>
              <a:gd name="connsiteX4063" fmla="*/ 2625151 w 6631106"/>
              <a:gd name="connsiteY4063" fmla="*/ 3987941 h 5786501"/>
              <a:gd name="connsiteX4064" fmla="*/ 2564104 w 6631106"/>
              <a:gd name="connsiteY4064" fmla="*/ 4002320 h 5786501"/>
              <a:gd name="connsiteX4065" fmla="*/ 2496090 w 6631106"/>
              <a:gd name="connsiteY4065" fmla="*/ 3984031 h 5786501"/>
              <a:gd name="connsiteX4066" fmla="*/ 2436783 w 6631106"/>
              <a:gd name="connsiteY4066" fmla="*/ 3914235 h 5786501"/>
              <a:gd name="connsiteX4067" fmla="*/ 2425757 w 6631106"/>
              <a:gd name="connsiteY4067" fmla="*/ 3903204 h 5786501"/>
              <a:gd name="connsiteX4068" fmla="*/ 2418987 w 6631106"/>
              <a:gd name="connsiteY4068" fmla="*/ 3901956 h 5786501"/>
              <a:gd name="connsiteX4069" fmla="*/ 2410178 w 6631106"/>
              <a:gd name="connsiteY4069" fmla="*/ 3904115 h 5786501"/>
              <a:gd name="connsiteX4070" fmla="*/ 2348676 w 6631106"/>
              <a:gd name="connsiteY4070" fmla="*/ 3919273 h 5786501"/>
              <a:gd name="connsiteX4071" fmla="*/ 2282922 w 6631106"/>
              <a:gd name="connsiteY4071" fmla="*/ 3901596 h 5786501"/>
              <a:gd name="connsiteX4072" fmla="*/ 2223902 w 6631106"/>
              <a:gd name="connsiteY4072" fmla="*/ 3829415 h 5786501"/>
              <a:gd name="connsiteX4073" fmla="*/ 2212635 w 6631106"/>
              <a:gd name="connsiteY4073" fmla="*/ 3817626 h 5786501"/>
              <a:gd name="connsiteX4074" fmla="*/ 2205835 w 6631106"/>
              <a:gd name="connsiteY4074" fmla="*/ 3816379 h 5786501"/>
              <a:gd name="connsiteX4075" fmla="*/ 2196380 w 6631106"/>
              <a:gd name="connsiteY4075" fmla="*/ 3818897 h 5786501"/>
              <a:gd name="connsiteX4076" fmla="*/ 2133228 w 6631106"/>
              <a:gd name="connsiteY4076" fmla="*/ 3835651 h 5786501"/>
              <a:gd name="connsiteX4077" fmla="*/ 2070047 w 6631106"/>
              <a:gd name="connsiteY4077" fmla="*/ 3818670 h 5786501"/>
              <a:gd name="connsiteX4078" fmla="*/ 2011206 w 6631106"/>
              <a:gd name="connsiteY4078" fmla="*/ 3742436 h 5786501"/>
              <a:gd name="connsiteX4079" fmla="*/ 1999701 w 6631106"/>
              <a:gd name="connsiteY4079" fmla="*/ 3729639 h 5786501"/>
              <a:gd name="connsiteX4080" fmla="*/ 1992829 w 6631106"/>
              <a:gd name="connsiteY4080" fmla="*/ 3728356 h 5786501"/>
              <a:gd name="connsiteX4081" fmla="*/ 1982575 w 6631106"/>
              <a:gd name="connsiteY4081" fmla="*/ 3731354 h 5786501"/>
              <a:gd name="connsiteX4082" fmla="*/ 1917799 w 6631106"/>
              <a:gd name="connsiteY4082" fmla="*/ 3750302 h 5786501"/>
              <a:gd name="connsiteX4083" fmla="*/ 1858048 w 6631106"/>
              <a:gd name="connsiteY4083" fmla="*/ 3734233 h 5786501"/>
              <a:gd name="connsiteX4084" fmla="*/ 1800083 w 6631106"/>
              <a:gd name="connsiteY4084" fmla="*/ 3651486 h 5786501"/>
              <a:gd name="connsiteX4085" fmla="*/ 1788235 w 6631106"/>
              <a:gd name="connsiteY4085" fmla="*/ 3637094 h 5786501"/>
              <a:gd name="connsiteX4086" fmla="*/ 1781346 w 6631106"/>
              <a:gd name="connsiteY4086" fmla="*/ 3635811 h 5786501"/>
              <a:gd name="connsiteX4087" fmla="*/ 1769780 w 6631106"/>
              <a:gd name="connsiteY4087" fmla="*/ 3639732 h 5786501"/>
              <a:gd name="connsiteX4088" fmla="*/ 1702395 w 6631106"/>
              <a:gd name="connsiteY4088" fmla="*/ 3662637 h 5786501"/>
              <a:gd name="connsiteX4089" fmla="*/ 1647201 w 6631106"/>
              <a:gd name="connsiteY4089" fmla="*/ 3647789 h 5786501"/>
              <a:gd name="connsiteX4090" fmla="*/ 1592151 w 6631106"/>
              <a:gd name="connsiteY4090" fmla="*/ 3558891 h 5786501"/>
              <a:gd name="connsiteX4091" fmla="*/ 1579906 w 6631106"/>
              <a:gd name="connsiteY4091" fmla="*/ 3542318 h 5786501"/>
              <a:gd name="connsiteX4092" fmla="*/ 1573155 w 6631106"/>
              <a:gd name="connsiteY4092" fmla="*/ 3541083 h 5786501"/>
              <a:gd name="connsiteX4093" fmla="*/ 1559741 w 6631106"/>
              <a:gd name="connsiteY4093" fmla="*/ 3546611 h 5786501"/>
              <a:gd name="connsiteX4094" fmla="*/ 1556538 w 6631106"/>
              <a:gd name="connsiteY4094" fmla="*/ 3549648 h 5786501"/>
              <a:gd name="connsiteX4095" fmla="*/ 1556213 w 6631106"/>
              <a:gd name="connsiteY4095" fmla="*/ 3549948 h 5786501"/>
              <a:gd name="connsiteX4096" fmla="*/ 1555559 w 6631106"/>
              <a:gd name="connsiteY4096" fmla="*/ 3550525 h 5786501"/>
              <a:gd name="connsiteX4097" fmla="*/ 1499872 w 6631106"/>
              <a:gd name="connsiteY4097" fmla="*/ 3575847 h 5786501"/>
              <a:gd name="connsiteX4098" fmla="*/ 1487022 w 6631106"/>
              <a:gd name="connsiteY4098" fmla="*/ 3576645 h 5786501"/>
              <a:gd name="connsiteX4099" fmla="*/ 1417827 w 6631106"/>
              <a:gd name="connsiteY4099" fmla="*/ 3549944 h 5786501"/>
              <a:gd name="connsiteX4100" fmla="*/ 1417365 w 6631106"/>
              <a:gd name="connsiteY4100" fmla="*/ 3549518 h 5786501"/>
              <a:gd name="connsiteX4101" fmla="*/ 1416439 w 6631106"/>
              <a:gd name="connsiteY4101" fmla="*/ 3548654 h 5786501"/>
              <a:gd name="connsiteX4102" fmla="*/ 1384490 w 6631106"/>
              <a:gd name="connsiteY4102" fmla="*/ 3483564 h 5786501"/>
              <a:gd name="connsiteX4103" fmla="*/ 1384010 w 6631106"/>
              <a:gd name="connsiteY4103" fmla="*/ 3473632 h 5786501"/>
              <a:gd name="connsiteX4104" fmla="*/ 1448502 w 6631106"/>
              <a:gd name="connsiteY4104" fmla="*/ 3377952 h 5786501"/>
              <a:gd name="connsiteX4105" fmla="*/ 1459839 w 6631106"/>
              <a:gd name="connsiteY4105" fmla="*/ 3365000 h 5786501"/>
              <a:gd name="connsiteX4106" fmla="*/ 1459845 w 6631106"/>
              <a:gd name="connsiteY4106" fmla="*/ 3364997 h 5786501"/>
              <a:gd name="connsiteX4107" fmla="*/ 1456098 w 6631106"/>
              <a:gd name="connsiteY4107" fmla="*/ 3348196 h 5786501"/>
              <a:gd name="connsiteX4108" fmla="*/ 1434859 w 6631106"/>
              <a:gd name="connsiteY4108" fmla="*/ 3313119 h 5786501"/>
              <a:gd name="connsiteX4109" fmla="*/ 1424072 w 6631106"/>
              <a:gd name="connsiteY4109" fmla="*/ 3302722 h 5786501"/>
              <a:gd name="connsiteX4110" fmla="*/ 1417327 w 6631106"/>
              <a:gd name="connsiteY4110" fmla="*/ 3301486 h 5786501"/>
              <a:gd name="connsiteX4111" fmla="*/ 1409100 w 6631106"/>
              <a:gd name="connsiteY4111" fmla="*/ 3303357 h 5786501"/>
              <a:gd name="connsiteX4112" fmla="*/ 1363770 w 6631106"/>
              <a:gd name="connsiteY4112" fmla="*/ 3316069 h 5786501"/>
              <a:gd name="connsiteX4113" fmla="*/ 1348551 w 6631106"/>
              <a:gd name="connsiteY4113" fmla="*/ 3326694 h 5786501"/>
              <a:gd name="connsiteX4114" fmla="*/ 1349224 w 6631106"/>
              <a:gd name="connsiteY4114" fmla="*/ 3344565 h 5786501"/>
              <a:gd name="connsiteX4115" fmla="*/ 1364252 w 6631106"/>
              <a:gd name="connsiteY4115" fmla="*/ 3395164 h 5786501"/>
              <a:gd name="connsiteX4116" fmla="*/ 1363194 w 6631106"/>
              <a:gd name="connsiteY4116" fmla="*/ 3409212 h 5786501"/>
              <a:gd name="connsiteX4117" fmla="*/ 1350684 w 6631106"/>
              <a:gd name="connsiteY4117" fmla="*/ 3443456 h 5786501"/>
              <a:gd name="connsiteX4118" fmla="*/ 1280869 w 6631106"/>
              <a:gd name="connsiteY4118" fmla="*/ 3487363 h 5786501"/>
              <a:gd name="connsiteX4119" fmla="*/ 1271592 w 6631106"/>
              <a:gd name="connsiteY4119" fmla="*/ 3487822 h 5786501"/>
              <a:gd name="connsiteX4120" fmla="*/ 1246240 w 6631106"/>
              <a:gd name="connsiteY4120" fmla="*/ 3484315 h 5786501"/>
              <a:gd name="connsiteX4121" fmla="*/ 1246203 w 6631106"/>
              <a:gd name="connsiteY4121" fmla="*/ 3484302 h 5786501"/>
              <a:gd name="connsiteX4122" fmla="*/ 1240023 w 6631106"/>
              <a:gd name="connsiteY4122" fmla="*/ 3482303 h 5786501"/>
              <a:gd name="connsiteX4123" fmla="*/ 1239650 w 6631106"/>
              <a:gd name="connsiteY4123" fmla="*/ 3482168 h 5786501"/>
              <a:gd name="connsiteX4124" fmla="*/ 1237906 w 6631106"/>
              <a:gd name="connsiteY4124" fmla="*/ 3481508 h 5786501"/>
              <a:gd name="connsiteX4125" fmla="*/ 1237273 w 6631106"/>
              <a:gd name="connsiteY4125" fmla="*/ 3481257 h 5786501"/>
              <a:gd name="connsiteX4126" fmla="*/ 1190160 w 6631106"/>
              <a:gd name="connsiteY4126" fmla="*/ 3439416 h 5786501"/>
              <a:gd name="connsiteX4127" fmla="*/ 1189820 w 6631106"/>
              <a:gd name="connsiteY4127" fmla="*/ 3438775 h 5786501"/>
              <a:gd name="connsiteX4128" fmla="*/ 1189223 w 6631106"/>
              <a:gd name="connsiteY4128" fmla="*/ 3437642 h 5786501"/>
              <a:gd name="connsiteX4129" fmla="*/ 1180211 w 6631106"/>
              <a:gd name="connsiteY4129" fmla="*/ 3410562 h 5786501"/>
              <a:gd name="connsiteX4130" fmla="*/ 1180157 w 6631106"/>
              <a:gd name="connsiteY4130" fmla="*/ 3410236 h 5786501"/>
              <a:gd name="connsiteX4131" fmla="*/ 1179915 w 6631106"/>
              <a:gd name="connsiteY4131" fmla="*/ 3408683 h 5786501"/>
              <a:gd name="connsiteX4132" fmla="*/ 1179727 w 6631106"/>
              <a:gd name="connsiteY4132" fmla="*/ 3407337 h 5786501"/>
              <a:gd name="connsiteX4133" fmla="*/ 1179655 w 6631106"/>
              <a:gd name="connsiteY4133" fmla="*/ 3406788 h 5786501"/>
              <a:gd name="connsiteX4134" fmla="*/ 1178930 w 6631106"/>
              <a:gd name="connsiteY4134" fmla="*/ 3395165 h 5786501"/>
              <a:gd name="connsiteX4135" fmla="*/ 1217600 w 6631106"/>
              <a:gd name="connsiteY4135" fmla="*/ 3319854 h 5786501"/>
              <a:gd name="connsiteX4136" fmla="*/ 1218401 w 6631106"/>
              <a:gd name="connsiteY4136" fmla="*/ 3319288 h 5786501"/>
              <a:gd name="connsiteX4137" fmla="*/ 1218914 w 6631106"/>
              <a:gd name="connsiteY4137" fmla="*/ 3318930 h 5786501"/>
              <a:gd name="connsiteX4138" fmla="*/ 1245088 w 6631106"/>
              <a:gd name="connsiteY4138" fmla="*/ 3306357 h 5786501"/>
              <a:gd name="connsiteX4139" fmla="*/ 1256551 w 6631106"/>
              <a:gd name="connsiteY4139" fmla="*/ 3293320 h 5786501"/>
              <a:gd name="connsiteX4140" fmla="*/ 1251749 w 6631106"/>
              <a:gd name="connsiteY4140" fmla="*/ 3275393 h 5786501"/>
              <a:gd name="connsiteX4141" fmla="*/ 1222259 w 6631106"/>
              <a:gd name="connsiteY4141" fmla="*/ 3229415 h 5786501"/>
              <a:gd name="connsiteX4142" fmla="*/ 1211250 w 6631106"/>
              <a:gd name="connsiteY4142" fmla="*/ 3218501 h 5786501"/>
              <a:gd name="connsiteX4143" fmla="*/ 1204517 w 6631106"/>
              <a:gd name="connsiteY4143" fmla="*/ 3217278 h 5786501"/>
              <a:gd name="connsiteX4144" fmla="*/ 1195781 w 6631106"/>
              <a:gd name="connsiteY4144" fmla="*/ 3219402 h 5786501"/>
              <a:gd name="connsiteX4145" fmla="*/ 1134314 w 6631106"/>
              <a:gd name="connsiteY4145" fmla="*/ 3234416 h 5786501"/>
              <a:gd name="connsiteX4146" fmla="*/ 1067930 w 6631106"/>
              <a:gd name="connsiteY4146" fmla="*/ 3216572 h 5786501"/>
              <a:gd name="connsiteX4147" fmla="*/ 1006549 w 6631106"/>
              <a:gd name="connsiteY4147" fmla="*/ 3137999 h 5786501"/>
              <a:gd name="connsiteX4148" fmla="*/ 995390 w 6631106"/>
              <a:gd name="connsiteY4148" fmla="*/ 3125599 h 5786501"/>
              <a:gd name="connsiteX4149" fmla="*/ 988249 w 6631106"/>
              <a:gd name="connsiteY4149" fmla="*/ 3124208 h 5786501"/>
              <a:gd name="connsiteX4150" fmla="*/ 978751 w 6631106"/>
              <a:gd name="connsiteY4150" fmla="*/ 3126750 h 5786501"/>
              <a:gd name="connsiteX4151" fmla="*/ 918832 w 6631106"/>
              <a:gd name="connsiteY4151" fmla="*/ 3142688 h 5786501"/>
              <a:gd name="connsiteX4152" fmla="*/ 859098 w 6631106"/>
              <a:gd name="connsiteY4152" fmla="*/ 3126631 h 5786501"/>
              <a:gd name="connsiteX4153" fmla="*/ 815236 w 6631106"/>
              <a:gd name="connsiteY4153" fmla="*/ 2962903 h 5786501"/>
              <a:gd name="connsiteX4154" fmla="*/ 893126 w 6631106"/>
              <a:gd name="connsiteY4154" fmla="*/ 2905831 h 5786501"/>
              <a:gd name="connsiteX4155" fmla="*/ 906797 w 6631106"/>
              <a:gd name="connsiteY4155" fmla="*/ 2893923 h 5786501"/>
              <a:gd name="connsiteX4156" fmla="*/ 904297 w 6631106"/>
              <a:gd name="connsiteY4156" fmla="*/ 2875971 h 5786501"/>
              <a:gd name="connsiteX4157" fmla="*/ 897167 w 6631106"/>
              <a:gd name="connsiteY4157" fmla="*/ 2749441 h 5786501"/>
              <a:gd name="connsiteX4158" fmla="*/ 997567 w 6631106"/>
              <a:gd name="connsiteY4158" fmla="*/ 2691530 h 5786501"/>
              <a:gd name="connsiteX4159" fmla="*/ 1055369 w 6631106"/>
              <a:gd name="connsiteY4159" fmla="*/ 2707060 h 5786501"/>
              <a:gd name="connsiteX4160" fmla="*/ 1103494 w 6631106"/>
              <a:gd name="connsiteY4160" fmla="*/ 2760941 h 5786501"/>
              <a:gd name="connsiteX4161" fmla="*/ 1115732 w 6631106"/>
              <a:gd name="connsiteY4161" fmla="*/ 2771638 h 5786501"/>
              <a:gd name="connsiteX4162" fmla="*/ 1120936 w 6631106"/>
              <a:gd name="connsiteY4162" fmla="*/ 2772358 h 5786501"/>
              <a:gd name="connsiteX4163" fmla="*/ 1131771 w 6631106"/>
              <a:gd name="connsiteY4163" fmla="*/ 2768976 h 5786501"/>
              <a:gd name="connsiteX4164" fmla="*/ 1169607 w 6631106"/>
              <a:gd name="connsiteY4164" fmla="*/ 2750316 h 5786501"/>
              <a:gd name="connsiteX4165" fmla="*/ 1181282 w 6631106"/>
              <a:gd name="connsiteY4165" fmla="*/ 2739667 h 5786501"/>
              <a:gd name="connsiteX4166" fmla="*/ 1180886 w 6631106"/>
              <a:gd name="connsiteY4166" fmla="*/ 2723861 h 5786501"/>
              <a:gd name="connsiteX4167" fmla="*/ 1185059 w 6631106"/>
              <a:gd name="connsiteY4167" fmla="*/ 2608939 h 5786501"/>
              <a:gd name="connsiteX4168" fmla="*/ 1291472 w 6631106"/>
              <a:gd name="connsiteY4168" fmla="*/ 2547539 h 5786501"/>
              <a:gd name="connsiteX4169" fmla="*/ 1352728 w 6631106"/>
              <a:gd name="connsiteY4169" fmla="*/ 2564004 h 5786501"/>
              <a:gd name="connsiteX4170" fmla="*/ 1402064 w 6631106"/>
              <a:gd name="connsiteY4170" fmla="*/ 2617274 h 5786501"/>
              <a:gd name="connsiteX4171" fmla="*/ 1413930 w 6631106"/>
              <a:gd name="connsiteY4171" fmla="*/ 2627383 h 5786501"/>
              <a:gd name="connsiteX4172" fmla="*/ 1419255 w 6631106"/>
              <a:gd name="connsiteY4172" fmla="*/ 2628138 h 5786501"/>
              <a:gd name="connsiteX4173" fmla="*/ 1429370 w 6631106"/>
              <a:gd name="connsiteY4173" fmla="*/ 2625236 h 5786501"/>
              <a:gd name="connsiteX4174" fmla="*/ 1458248 w 6631106"/>
              <a:gd name="connsiteY4174" fmla="*/ 2611301 h 5786501"/>
              <a:gd name="connsiteX4175" fmla="*/ 1469413 w 6631106"/>
              <a:gd name="connsiteY4175" fmla="*/ 2600855 h 5786501"/>
              <a:gd name="connsiteX4176" fmla="*/ 1469292 w 6631106"/>
              <a:gd name="connsiteY4176" fmla="*/ 2585566 h 5786501"/>
              <a:gd name="connsiteX4177" fmla="*/ 1474952 w 6631106"/>
              <a:gd name="connsiteY4177" fmla="*/ 2469577 h 5786501"/>
              <a:gd name="connsiteX4178" fmla="*/ 1585377 w 6631106"/>
              <a:gd name="connsiteY4178" fmla="*/ 2405874 h 5786501"/>
              <a:gd name="connsiteX4179" fmla="*/ 1648949 w 6631106"/>
              <a:gd name="connsiteY4179" fmla="*/ 2422950 h 5786501"/>
              <a:gd name="connsiteX4180" fmla="*/ 1699982 w 6631106"/>
              <a:gd name="connsiteY4180" fmla="*/ 2477947 h 5786501"/>
              <a:gd name="connsiteX4181" fmla="*/ 1711584 w 6631106"/>
              <a:gd name="connsiteY4181" fmla="*/ 2487937 h 5786501"/>
              <a:gd name="connsiteX4182" fmla="*/ 1717148 w 6631106"/>
              <a:gd name="connsiteY4182" fmla="*/ 2488764 h 5786501"/>
              <a:gd name="connsiteX4183" fmla="*/ 1726791 w 6631106"/>
              <a:gd name="connsiteY4183" fmla="*/ 2486138 h 5786501"/>
              <a:gd name="connsiteX4184" fmla="*/ 1747819 w 6631106"/>
              <a:gd name="connsiteY4184" fmla="*/ 2475956 h 5786501"/>
              <a:gd name="connsiteX4185" fmla="*/ 1758523 w 6631106"/>
              <a:gd name="connsiteY4185" fmla="*/ 2465403 h 5786501"/>
              <a:gd name="connsiteX4186" fmla="*/ 1758246 w 6631106"/>
              <a:gd name="connsiteY4186" fmla="*/ 2450377 h 5786501"/>
              <a:gd name="connsiteX4187" fmla="*/ 1764345 w 6631106"/>
              <a:gd name="connsiteY4187" fmla="*/ 2329926 h 5786501"/>
              <a:gd name="connsiteX4188" fmla="*/ 1879279 w 6631106"/>
              <a:gd name="connsiteY4188" fmla="*/ 2263621 h 5786501"/>
              <a:gd name="connsiteX4189" fmla="*/ 1945433 w 6631106"/>
              <a:gd name="connsiteY4189" fmla="*/ 2281405 h 5786501"/>
              <a:gd name="connsiteX4190" fmla="*/ 1997839 w 6631106"/>
              <a:gd name="connsiteY4190" fmla="*/ 2337385 h 5786501"/>
              <a:gd name="connsiteX4191" fmla="*/ 2009160 w 6631106"/>
              <a:gd name="connsiteY4191" fmla="*/ 2347123 h 5786501"/>
              <a:gd name="connsiteX4192" fmla="*/ 2014917 w 6631106"/>
              <a:gd name="connsiteY4192" fmla="*/ 2348011 h 5786501"/>
              <a:gd name="connsiteX4193" fmla="*/ 2024025 w 6631106"/>
              <a:gd name="connsiteY4193" fmla="*/ 2345696 h 5786501"/>
              <a:gd name="connsiteX4194" fmla="*/ 2041606 w 6631106"/>
              <a:gd name="connsiteY4194" fmla="*/ 2337614 h 5786501"/>
              <a:gd name="connsiteX4195" fmla="*/ 2052386 w 6631106"/>
              <a:gd name="connsiteY4195" fmla="*/ 2327168 h 5786501"/>
              <a:gd name="connsiteX4196" fmla="*/ 2052236 w 6631106"/>
              <a:gd name="connsiteY4196" fmla="*/ 2312142 h 5786501"/>
              <a:gd name="connsiteX4197" fmla="*/ 2058748 w 6631106"/>
              <a:gd name="connsiteY4197" fmla="*/ 2193167 h 5786501"/>
              <a:gd name="connsiteX4198" fmla="*/ 2173184 w 6631106"/>
              <a:gd name="connsiteY4198" fmla="*/ 2127149 h 5786501"/>
              <a:gd name="connsiteX4199" fmla="*/ 2239058 w 6631106"/>
              <a:gd name="connsiteY4199" fmla="*/ 2144850 h 5786501"/>
              <a:gd name="connsiteX4200" fmla="*/ 2294235 w 6631106"/>
              <a:gd name="connsiteY4200" fmla="*/ 2207197 h 5786501"/>
              <a:gd name="connsiteX4201" fmla="*/ 2305573 w 6631106"/>
              <a:gd name="connsiteY4201" fmla="*/ 2217714 h 5786501"/>
              <a:gd name="connsiteX4202" fmla="*/ 2311725 w 6631106"/>
              <a:gd name="connsiteY4202" fmla="*/ 2218733 h 5786501"/>
              <a:gd name="connsiteX4203" fmla="*/ 2320977 w 6631106"/>
              <a:gd name="connsiteY4203" fmla="*/ 2216334 h 5786501"/>
              <a:gd name="connsiteX4204" fmla="*/ 2388842 w 6631106"/>
              <a:gd name="connsiteY4204" fmla="*/ 2198682 h 5786501"/>
              <a:gd name="connsiteX4205" fmla="*/ 2457995 w 6631106"/>
              <a:gd name="connsiteY4205" fmla="*/ 2217270 h 5786501"/>
              <a:gd name="connsiteX4206" fmla="*/ 2516528 w 6631106"/>
              <a:gd name="connsiteY4206" fmla="*/ 2283719 h 5786501"/>
              <a:gd name="connsiteX4207" fmla="*/ 2527447 w 6631106"/>
              <a:gd name="connsiteY4207" fmla="*/ 2294248 h 5786501"/>
              <a:gd name="connsiteX4208" fmla="*/ 2534103 w 6631106"/>
              <a:gd name="connsiteY4208" fmla="*/ 2295448 h 5786501"/>
              <a:gd name="connsiteX4209" fmla="*/ 2542593 w 6631106"/>
              <a:gd name="connsiteY4209" fmla="*/ 2293457 h 5786501"/>
              <a:gd name="connsiteX4210" fmla="*/ 2604275 w 6631106"/>
              <a:gd name="connsiteY4210" fmla="*/ 2278839 h 5786501"/>
              <a:gd name="connsiteX4211" fmla="*/ 2672607 w 6631106"/>
              <a:gd name="connsiteY4211" fmla="*/ 2297199 h 5786501"/>
              <a:gd name="connsiteX4212" fmla="*/ 2731514 w 6631106"/>
              <a:gd name="connsiteY4212" fmla="*/ 2365783 h 5786501"/>
              <a:gd name="connsiteX4213" fmla="*/ 2742523 w 6631106"/>
              <a:gd name="connsiteY4213" fmla="*/ 2376636 h 5786501"/>
              <a:gd name="connsiteX4214" fmla="*/ 2749233 w 6631106"/>
              <a:gd name="connsiteY4214" fmla="*/ 2377859 h 5786501"/>
              <a:gd name="connsiteX4215" fmla="*/ 2757956 w 6631106"/>
              <a:gd name="connsiteY4215" fmla="*/ 2375748 h 5786501"/>
              <a:gd name="connsiteX4216" fmla="*/ 2819644 w 6631106"/>
              <a:gd name="connsiteY4216" fmla="*/ 2360698 h 5786501"/>
              <a:gd name="connsiteX4217" fmla="*/ 2886344 w 6631106"/>
              <a:gd name="connsiteY4217" fmla="*/ 2378627 h 5786501"/>
              <a:gd name="connsiteX4218" fmla="*/ 2945741 w 6631106"/>
              <a:gd name="connsiteY4218" fmla="*/ 2450593 h 5786501"/>
              <a:gd name="connsiteX4219" fmla="*/ 2956913 w 6631106"/>
              <a:gd name="connsiteY4219" fmla="*/ 2462189 h 5786501"/>
              <a:gd name="connsiteX4220" fmla="*/ 2963742 w 6631106"/>
              <a:gd name="connsiteY4220" fmla="*/ 2463448 h 5786501"/>
              <a:gd name="connsiteX4221" fmla="*/ 2972972 w 6631106"/>
              <a:gd name="connsiteY4221" fmla="*/ 2461062 h 5786501"/>
              <a:gd name="connsiteX4222" fmla="*/ 3035247 w 6631106"/>
              <a:gd name="connsiteY4222" fmla="*/ 2444944 h 5786501"/>
              <a:gd name="connsiteX4223" fmla="*/ 3098925 w 6631106"/>
              <a:gd name="connsiteY4223" fmla="*/ 2462069 h 5786501"/>
              <a:gd name="connsiteX4224" fmla="*/ 3155984 w 6631106"/>
              <a:gd name="connsiteY4224" fmla="*/ 2531876 h 5786501"/>
              <a:gd name="connsiteX4225" fmla="*/ 3167522 w 6631106"/>
              <a:gd name="connsiteY4225" fmla="*/ 2543652 h 5786501"/>
              <a:gd name="connsiteX4226" fmla="*/ 3174009 w 6631106"/>
              <a:gd name="connsiteY4226" fmla="*/ 2544792 h 5786501"/>
              <a:gd name="connsiteX4227" fmla="*/ 3183927 w 6631106"/>
              <a:gd name="connsiteY4227" fmla="*/ 2542009 h 5786501"/>
              <a:gd name="connsiteX4228" fmla="*/ 3250653 w 6631106"/>
              <a:gd name="connsiteY4228" fmla="*/ 2523350 h 5786501"/>
              <a:gd name="connsiteX4229" fmla="*/ 3314404 w 6631106"/>
              <a:gd name="connsiteY4229" fmla="*/ 2540487 h 5786501"/>
              <a:gd name="connsiteX4230" fmla="*/ 3368440 w 6631106"/>
              <a:gd name="connsiteY4230" fmla="*/ 2602199 h 5786501"/>
              <a:gd name="connsiteX4231" fmla="*/ 3380006 w 6631106"/>
              <a:gd name="connsiteY4231" fmla="*/ 2612969 h 5786501"/>
              <a:gd name="connsiteX4232" fmla="*/ 3386020 w 6631106"/>
              <a:gd name="connsiteY4232" fmla="*/ 2613940 h 5786501"/>
              <a:gd name="connsiteX4233" fmla="*/ 3395721 w 6631106"/>
              <a:gd name="connsiteY4233" fmla="*/ 2611290 h 5786501"/>
              <a:gd name="connsiteX4234" fmla="*/ 3423677 w 6631106"/>
              <a:gd name="connsiteY4234" fmla="*/ 2598722 h 5786501"/>
              <a:gd name="connsiteX4235" fmla="*/ 3435483 w 6631106"/>
              <a:gd name="connsiteY4235" fmla="*/ 2587821 h 5786501"/>
              <a:gd name="connsiteX4236" fmla="*/ 3434751 w 6631106"/>
              <a:gd name="connsiteY4236" fmla="*/ 2571776 h 5786501"/>
              <a:gd name="connsiteX4237" fmla="*/ 3437024 w 6631106"/>
              <a:gd name="connsiteY4237" fmla="*/ 2452310 h 5786501"/>
              <a:gd name="connsiteX4238" fmla="*/ 3506793 w 6631106"/>
              <a:gd name="connsiteY4238" fmla="*/ 2396174 h 5786501"/>
              <a:gd name="connsiteX4239" fmla="*/ 3518977 w 6631106"/>
              <a:gd name="connsiteY4239" fmla="*/ 2384409 h 5786501"/>
              <a:gd name="connsiteX4240" fmla="*/ 3516957 w 6631106"/>
              <a:gd name="connsiteY4240" fmla="*/ 2367585 h 5786501"/>
              <a:gd name="connsiteX4241" fmla="*/ 3513450 w 6631106"/>
              <a:gd name="connsiteY4241" fmla="*/ 2235669 h 5786501"/>
              <a:gd name="connsiteX4242" fmla="*/ 3575347 w 6631106"/>
              <a:gd name="connsiteY4242" fmla="*/ 2181884 h 5786501"/>
              <a:gd name="connsiteX4243" fmla="*/ 3586283 w 6631106"/>
              <a:gd name="connsiteY4243" fmla="*/ 2170203 h 5786501"/>
              <a:gd name="connsiteX4244" fmla="*/ 3584449 w 6631106"/>
              <a:gd name="connsiteY4244" fmla="*/ 2154302 h 5786501"/>
              <a:gd name="connsiteX4245" fmla="*/ 3582860 w 6631106"/>
              <a:gd name="connsiteY4245" fmla="*/ 2014999 h 5786501"/>
              <a:gd name="connsiteX4246" fmla="*/ 3649795 w 6631106"/>
              <a:gd name="connsiteY4246" fmla="*/ 1956885 h 5786501"/>
              <a:gd name="connsiteX4247" fmla="*/ 3660499 w 6631106"/>
              <a:gd name="connsiteY4247" fmla="*/ 1945840 h 5786501"/>
              <a:gd name="connsiteX4248" fmla="*/ 3659545 w 6631106"/>
              <a:gd name="connsiteY4248" fmla="*/ 1930490 h 5786501"/>
              <a:gd name="connsiteX4249" fmla="*/ 3645694 w 6631106"/>
              <a:gd name="connsiteY4249" fmla="*/ 1887318 h 5786501"/>
              <a:gd name="connsiteX4250" fmla="*/ 3634866 w 6631106"/>
              <a:gd name="connsiteY4250" fmla="*/ 1872784 h 5786501"/>
              <a:gd name="connsiteX4251" fmla="*/ 3626856 w 6631106"/>
              <a:gd name="connsiteY4251" fmla="*/ 1871020 h 5786501"/>
              <a:gd name="connsiteX4252" fmla="*/ 3616776 w 6631106"/>
              <a:gd name="connsiteY4252" fmla="*/ 1873911 h 5786501"/>
              <a:gd name="connsiteX4253" fmla="*/ 3563962 w 6631106"/>
              <a:gd name="connsiteY4253" fmla="*/ 1889021 h 5786501"/>
              <a:gd name="connsiteX4254" fmla="*/ 3514320 w 6631106"/>
              <a:gd name="connsiteY4254" fmla="*/ 1875674 h 5786501"/>
              <a:gd name="connsiteX4255" fmla="*/ 3477857 w 6631106"/>
              <a:gd name="connsiteY4255" fmla="*/ 1739598 h 5786501"/>
              <a:gd name="connsiteX4256" fmla="*/ 3564220 w 6631106"/>
              <a:gd name="connsiteY4256" fmla="*/ 1689758 h 5786501"/>
              <a:gd name="connsiteX4257" fmla="*/ 3613939 w 6631106"/>
              <a:gd name="connsiteY4257" fmla="*/ 1703129 h 5786501"/>
              <a:gd name="connsiteX4258" fmla="*/ 3658731 w 6631106"/>
              <a:gd name="connsiteY4258" fmla="*/ 1758569 h 5786501"/>
              <a:gd name="connsiteX4259" fmla="*/ 3671856 w 6631106"/>
              <a:gd name="connsiteY4259" fmla="*/ 1771041 h 5786501"/>
              <a:gd name="connsiteX4260" fmla="*/ 3676828 w 6631106"/>
              <a:gd name="connsiteY4260" fmla="*/ 1771700 h 5786501"/>
              <a:gd name="connsiteX4261" fmla="*/ 3689473 w 6631106"/>
              <a:gd name="connsiteY4261" fmla="*/ 1766891 h 5786501"/>
              <a:gd name="connsiteX4262" fmla="*/ 3763352 w 6631106"/>
              <a:gd name="connsiteY4262" fmla="*/ 1733408 h 5786501"/>
              <a:gd name="connsiteX4263" fmla="*/ 3778253 w 6631106"/>
              <a:gd name="connsiteY4263" fmla="*/ 1722603 h 5786501"/>
              <a:gd name="connsiteX4264" fmla="*/ 3777041 w 6631106"/>
              <a:gd name="connsiteY4264" fmla="*/ 1704243 h 5786501"/>
              <a:gd name="connsiteX4265" fmla="*/ 3765151 w 6631106"/>
              <a:gd name="connsiteY4265" fmla="*/ 1677237 h 5786501"/>
              <a:gd name="connsiteX4266" fmla="*/ 3774761 w 6631106"/>
              <a:gd name="connsiteY4266" fmla="*/ 1604276 h 5786501"/>
              <a:gd name="connsiteX4267" fmla="*/ 3858120 w 6631106"/>
              <a:gd name="connsiteY4267" fmla="*/ 1556175 h 5786501"/>
              <a:gd name="connsiteX4268" fmla="*/ 5970530 w 6631106"/>
              <a:gd name="connsiteY4268" fmla="*/ 1532416 h 5786501"/>
              <a:gd name="connsiteX4269" fmla="*/ 5961230 w 6631106"/>
              <a:gd name="connsiteY4269" fmla="*/ 1534838 h 5786501"/>
              <a:gd name="connsiteX4270" fmla="*/ 5944358 w 6631106"/>
              <a:gd name="connsiteY4270" fmla="*/ 1542825 h 5786501"/>
              <a:gd name="connsiteX4271" fmla="*/ 5933415 w 6631106"/>
              <a:gd name="connsiteY4271" fmla="*/ 1554026 h 5786501"/>
              <a:gd name="connsiteX4272" fmla="*/ 5934572 w 6631106"/>
              <a:gd name="connsiteY4272" fmla="*/ 1569640 h 5786501"/>
              <a:gd name="connsiteX4273" fmla="*/ 5942355 w 6631106"/>
              <a:gd name="connsiteY4273" fmla="*/ 1586669 h 5786501"/>
              <a:gd name="connsiteX4274" fmla="*/ 5953586 w 6631106"/>
              <a:gd name="connsiteY4274" fmla="*/ 1597846 h 5786501"/>
              <a:gd name="connsiteX4275" fmla="*/ 5960176 w 6631106"/>
              <a:gd name="connsiteY4275" fmla="*/ 1599021 h 5786501"/>
              <a:gd name="connsiteX4276" fmla="*/ 5969386 w 6631106"/>
              <a:gd name="connsiteY4276" fmla="*/ 1596646 h 5786501"/>
              <a:gd name="connsiteX4277" fmla="*/ 5986547 w 6631106"/>
              <a:gd name="connsiteY4277" fmla="*/ 1588720 h 5786501"/>
              <a:gd name="connsiteX4278" fmla="*/ 5997729 w 6631106"/>
              <a:gd name="connsiteY4278" fmla="*/ 1577386 h 5786501"/>
              <a:gd name="connsiteX4279" fmla="*/ 5996380 w 6631106"/>
              <a:gd name="connsiteY4279" fmla="*/ 1561508 h 5786501"/>
              <a:gd name="connsiteX4280" fmla="*/ 5988243 w 6631106"/>
              <a:gd name="connsiteY4280" fmla="*/ 1544479 h 5786501"/>
              <a:gd name="connsiteX4281" fmla="*/ 5976922 w 6631106"/>
              <a:gd name="connsiteY4281" fmla="*/ 1533518 h 5786501"/>
              <a:gd name="connsiteX4282" fmla="*/ 5970530 w 6631106"/>
              <a:gd name="connsiteY4282" fmla="*/ 1532416 h 5786501"/>
              <a:gd name="connsiteX4283" fmla="*/ 4367467 w 6631106"/>
              <a:gd name="connsiteY4283" fmla="*/ 1522991 h 5786501"/>
              <a:gd name="connsiteX4284" fmla="*/ 4402760 w 6631106"/>
              <a:gd name="connsiteY4284" fmla="*/ 1532488 h 5786501"/>
              <a:gd name="connsiteX4285" fmla="*/ 4435709 w 6631106"/>
              <a:gd name="connsiteY4285" fmla="*/ 1575420 h 5786501"/>
              <a:gd name="connsiteX4286" fmla="*/ 4428645 w 6631106"/>
              <a:gd name="connsiteY4286" fmla="*/ 1629085 h 5786501"/>
              <a:gd name="connsiteX4287" fmla="*/ 4428645 w 6631106"/>
              <a:gd name="connsiteY4287" fmla="*/ 1629087 h 5786501"/>
              <a:gd name="connsiteX4288" fmla="*/ 4367334 w 6631106"/>
              <a:gd name="connsiteY4288" fmla="*/ 1664464 h 5786501"/>
              <a:gd name="connsiteX4289" fmla="*/ 4332041 w 6631106"/>
              <a:gd name="connsiteY4289" fmla="*/ 1654978 h 5786501"/>
              <a:gd name="connsiteX4290" fmla="*/ 4306162 w 6631106"/>
              <a:gd name="connsiteY4290" fmla="*/ 1558356 h 5786501"/>
              <a:gd name="connsiteX4291" fmla="*/ 4367467 w 6631106"/>
              <a:gd name="connsiteY4291" fmla="*/ 1522991 h 5786501"/>
              <a:gd name="connsiteX4292" fmla="*/ 5242528 w 6631106"/>
              <a:gd name="connsiteY4292" fmla="*/ 1520257 h 5786501"/>
              <a:gd name="connsiteX4293" fmla="*/ 5233917 w 6631106"/>
              <a:gd name="connsiteY4293" fmla="*/ 1522320 h 5786501"/>
              <a:gd name="connsiteX4294" fmla="*/ 5221937 w 6631106"/>
              <a:gd name="connsiteY4294" fmla="*/ 1527680 h 5786501"/>
              <a:gd name="connsiteX4295" fmla="*/ 5211125 w 6631106"/>
              <a:gd name="connsiteY4295" fmla="*/ 1538533 h 5786501"/>
              <a:gd name="connsiteX4296" fmla="*/ 5211816 w 6631106"/>
              <a:gd name="connsiteY4296" fmla="*/ 1553848 h 5786501"/>
              <a:gd name="connsiteX4297" fmla="*/ 5211817 w 6631106"/>
              <a:gd name="connsiteY4297" fmla="*/ 1553845 h 5786501"/>
              <a:gd name="connsiteX4298" fmla="*/ 5216925 w 6631106"/>
              <a:gd name="connsiteY4298" fmla="*/ 1565466 h 5786501"/>
              <a:gd name="connsiteX4299" fmla="*/ 5228138 w 6631106"/>
              <a:gd name="connsiteY4299" fmla="*/ 1576487 h 5786501"/>
              <a:gd name="connsiteX4300" fmla="*/ 5234686 w 6631106"/>
              <a:gd name="connsiteY4300" fmla="*/ 1577650 h 5786501"/>
              <a:gd name="connsiteX4301" fmla="*/ 5243823 w 6631106"/>
              <a:gd name="connsiteY4301" fmla="*/ 1575312 h 5786501"/>
              <a:gd name="connsiteX4302" fmla="*/ 5256091 w 6631106"/>
              <a:gd name="connsiteY4302" fmla="*/ 1569401 h 5786501"/>
              <a:gd name="connsiteX4303" fmla="*/ 5266693 w 6631106"/>
              <a:gd name="connsiteY4303" fmla="*/ 1558116 h 5786501"/>
              <a:gd name="connsiteX4304" fmla="*/ 5265397 w 6631106"/>
              <a:gd name="connsiteY4304" fmla="*/ 1542683 h 5786501"/>
              <a:gd name="connsiteX4305" fmla="*/ 5259971 w 6631106"/>
              <a:gd name="connsiteY4305" fmla="*/ 1531674 h 5786501"/>
              <a:gd name="connsiteX4306" fmla="*/ 5248962 w 6631106"/>
              <a:gd name="connsiteY4306" fmla="*/ 1521372 h 5786501"/>
              <a:gd name="connsiteX4307" fmla="*/ 5242528 w 6631106"/>
              <a:gd name="connsiteY4307" fmla="*/ 1520257 h 5786501"/>
              <a:gd name="connsiteX4308" fmla="*/ 3642625 w 6631106"/>
              <a:gd name="connsiteY4308" fmla="*/ 1502038 h 5786501"/>
              <a:gd name="connsiteX4309" fmla="*/ 3678494 w 6631106"/>
              <a:gd name="connsiteY4309" fmla="*/ 1511681 h 5786501"/>
              <a:gd name="connsiteX4310" fmla="*/ 3704798 w 6631106"/>
              <a:gd name="connsiteY4310" fmla="*/ 1609873 h 5786501"/>
              <a:gd name="connsiteX4311" fmla="*/ 3642493 w 6631106"/>
              <a:gd name="connsiteY4311" fmla="*/ 1645815 h 5786501"/>
              <a:gd name="connsiteX4312" fmla="*/ 3606624 w 6631106"/>
              <a:gd name="connsiteY4312" fmla="*/ 1636185 h 5786501"/>
              <a:gd name="connsiteX4313" fmla="*/ 3573130 w 6631106"/>
              <a:gd name="connsiteY4313" fmla="*/ 1592520 h 5786501"/>
              <a:gd name="connsiteX4314" fmla="*/ 3580315 w 6631106"/>
              <a:gd name="connsiteY4314" fmla="*/ 1537980 h 5786501"/>
              <a:gd name="connsiteX4315" fmla="*/ 3642625 w 6631106"/>
              <a:gd name="connsiteY4315" fmla="*/ 1502038 h 5786501"/>
              <a:gd name="connsiteX4316" fmla="*/ 3427103 w 6631106"/>
              <a:gd name="connsiteY4316" fmla="*/ 1470439 h 5786501"/>
              <a:gd name="connsiteX4317" fmla="*/ 3439610 w 6631106"/>
              <a:gd name="connsiteY4317" fmla="*/ 1473809 h 5786501"/>
              <a:gd name="connsiteX4318" fmla="*/ 3451279 w 6631106"/>
              <a:gd name="connsiteY4318" fmla="*/ 1489003 h 5786501"/>
              <a:gd name="connsiteX4319" fmla="*/ 3448779 w 6631106"/>
              <a:gd name="connsiteY4319" fmla="*/ 1508011 h 5786501"/>
              <a:gd name="connsiteX4320" fmla="*/ 3427066 w 6631106"/>
              <a:gd name="connsiteY4320" fmla="*/ 1520555 h 5786501"/>
              <a:gd name="connsiteX4321" fmla="*/ 3414564 w 6631106"/>
              <a:gd name="connsiteY4321" fmla="*/ 1517186 h 5786501"/>
              <a:gd name="connsiteX4322" fmla="*/ 3414564 w 6631106"/>
              <a:gd name="connsiteY4322" fmla="*/ 1517185 h 5786501"/>
              <a:gd name="connsiteX4323" fmla="*/ 3402884 w 6631106"/>
              <a:gd name="connsiteY4323" fmla="*/ 1501978 h 5786501"/>
              <a:gd name="connsiteX4324" fmla="*/ 3405395 w 6631106"/>
              <a:gd name="connsiteY4324" fmla="*/ 1482959 h 5786501"/>
              <a:gd name="connsiteX4325" fmla="*/ 3427103 w 6631106"/>
              <a:gd name="connsiteY4325" fmla="*/ 1470439 h 5786501"/>
              <a:gd name="connsiteX4326" fmla="*/ 6482402 w 6631106"/>
              <a:gd name="connsiteY4326" fmla="*/ 1467094 h 5786501"/>
              <a:gd name="connsiteX4327" fmla="*/ 6472472 w 6631106"/>
              <a:gd name="connsiteY4327" fmla="*/ 1469888 h 5786501"/>
              <a:gd name="connsiteX4328" fmla="*/ 6447846 w 6631106"/>
              <a:gd name="connsiteY4328" fmla="*/ 1481521 h 5786501"/>
              <a:gd name="connsiteX4329" fmla="*/ 6436231 w 6631106"/>
              <a:gd name="connsiteY4329" fmla="*/ 1492925 h 5786501"/>
              <a:gd name="connsiteX4330" fmla="*/ 6437683 w 6631106"/>
              <a:gd name="connsiteY4330" fmla="*/ 1509139 h 5786501"/>
              <a:gd name="connsiteX4331" fmla="*/ 6448763 w 6631106"/>
              <a:gd name="connsiteY4331" fmla="*/ 1533567 h 5786501"/>
              <a:gd name="connsiteX4332" fmla="*/ 6460180 w 6631106"/>
              <a:gd name="connsiteY4332" fmla="*/ 1545404 h 5786501"/>
              <a:gd name="connsiteX4333" fmla="*/ 6466829 w 6631106"/>
              <a:gd name="connsiteY4333" fmla="*/ 1546604 h 5786501"/>
              <a:gd name="connsiteX4334" fmla="*/ 6476555 w 6631106"/>
              <a:gd name="connsiteY4334" fmla="*/ 1543929 h 5786501"/>
              <a:gd name="connsiteX4335" fmla="*/ 6501817 w 6631106"/>
              <a:gd name="connsiteY4335" fmla="*/ 1532392 h 5786501"/>
              <a:gd name="connsiteX4336" fmla="*/ 6513701 w 6631106"/>
              <a:gd name="connsiteY4336" fmla="*/ 1520855 h 5786501"/>
              <a:gd name="connsiteX4337" fmla="*/ 6512046 w 6631106"/>
              <a:gd name="connsiteY4337" fmla="*/ 1504378 h 5786501"/>
              <a:gd name="connsiteX4338" fmla="*/ 6500354 w 6631106"/>
              <a:gd name="connsiteY4338" fmla="*/ 1479805 h 5786501"/>
              <a:gd name="connsiteX4339" fmla="*/ 6488781 w 6631106"/>
              <a:gd name="connsiteY4339" fmla="*/ 1468197 h 5786501"/>
              <a:gd name="connsiteX4340" fmla="*/ 6482402 w 6631106"/>
              <a:gd name="connsiteY4340" fmla="*/ 1467094 h 5786501"/>
              <a:gd name="connsiteX4341" fmla="*/ 5753713 w 6631106"/>
              <a:gd name="connsiteY4341" fmla="*/ 1456721 h 5786501"/>
              <a:gd name="connsiteX4342" fmla="*/ 5744688 w 6631106"/>
              <a:gd name="connsiteY4342" fmla="*/ 1458999 h 5786501"/>
              <a:gd name="connsiteX4343" fmla="*/ 5731593 w 6631106"/>
              <a:gd name="connsiteY4343" fmla="*/ 1465175 h 5786501"/>
              <a:gd name="connsiteX4344" fmla="*/ 5720938 w 6631106"/>
              <a:gd name="connsiteY4344" fmla="*/ 1476255 h 5786501"/>
              <a:gd name="connsiteX4345" fmla="*/ 5721951 w 6631106"/>
              <a:gd name="connsiteY4345" fmla="*/ 1491593 h 5786501"/>
              <a:gd name="connsiteX4346" fmla="*/ 5721950 w 6631106"/>
              <a:gd name="connsiteY4346" fmla="*/ 1491594 h 5786501"/>
              <a:gd name="connsiteX4347" fmla="*/ 5728131 w 6631106"/>
              <a:gd name="connsiteY4347" fmla="*/ 1505218 h 5786501"/>
              <a:gd name="connsiteX4348" fmla="*/ 5739195 w 6631106"/>
              <a:gd name="connsiteY4348" fmla="*/ 1516131 h 5786501"/>
              <a:gd name="connsiteX4349" fmla="*/ 5745869 w 6631106"/>
              <a:gd name="connsiteY4349" fmla="*/ 1517342 h 5786501"/>
              <a:gd name="connsiteX4350" fmla="*/ 5754706 w 6631106"/>
              <a:gd name="connsiteY4350" fmla="*/ 1515171 h 5786501"/>
              <a:gd name="connsiteX4351" fmla="*/ 5768085 w 6631106"/>
              <a:gd name="connsiteY4351" fmla="*/ 1509055 h 5786501"/>
              <a:gd name="connsiteX4352" fmla="*/ 5778998 w 6631106"/>
              <a:gd name="connsiteY4352" fmla="*/ 1497842 h 5786501"/>
              <a:gd name="connsiteX4353" fmla="*/ 5777816 w 6631106"/>
              <a:gd name="connsiteY4353" fmla="*/ 1482228 h 5786501"/>
              <a:gd name="connsiteX4354" fmla="*/ 5771341 w 6631106"/>
              <a:gd name="connsiteY4354" fmla="*/ 1468581 h 5786501"/>
              <a:gd name="connsiteX4355" fmla="*/ 5760153 w 6631106"/>
              <a:gd name="connsiteY4355" fmla="*/ 1457836 h 5786501"/>
              <a:gd name="connsiteX4356" fmla="*/ 5753713 w 6631106"/>
              <a:gd name="connsiteY4356" fmla="*/ 1456721 h 5786501"/>
              <a:gd name="connsiteX4357" fmla="*/ 4151997 w 6631106"/>
              <a:gd name="connsiteY4357" fmla="*/ 1450351 h 5786501"/>
              <a:gd name="connsiteX4358" fmla="*/ 4184400 w 6631106"/>
              <a:gd name="connsiteY4358" fmla="*/ 1459058 h 5786501"/>
              <a:gd name="connsiteX4359" fmla="*/ 4216366 w 6631106"/>
              <a:gd name="connsiteY4359" fmla="*/ 1523334 h 5786501"/>
              <a:gd name="connsiteX4360" fmla="*/ 4208169 w 6631106"/>
              <a:gd name="connsiteY4360" fmla="*/ 1547753 h 5786501"/>
              <a:gd name="connsiteX4361" fmla="*/ 4184366 w 6631106"/>
              <a:gd name="connsiteY4361" fmla="*/ 1571520 h 5786501"/>
              <a:gd name="connsiteX4362" fmla="*/ 4151878 w 6631106"/>
              <a:gd name="connsiteY4362" fmla="*/ 1580251 h 5786501"/>
              <a:gd name="connsiteX4363" fmla="*/ 4119468 w 6631106"/>
              <a:gd name="connsiteY4363" fmla="*/ 1571532 h 5786501"/>
              <a:gd name="connsiteX4364" fmla="*/ 4089205 w 6631106"/>
              <a:gd name="connsiteY4364" fmla="*/ 1532102 h 5786501"/>
              <a:gd name="connsiteX4365" fmla="*/ 4095693 w 6631106"/>
              <a:gd name="connsiteY4365" fmla="*/ 1482838 h 5786501"/>
              <a:gd name="connsiteX4366" fmla="*/ 4151997 w 6631106"/>
              <a:gd name="connsiteY4366" fmla="*/ 1450351 h 5786501"/>
              <a:gd name="connsiteX4367" fmla="*/ 5026428 w 6631106"/>
              <a:gd name="connsiteY4367" fmla="*/ 1444690 h 5786501"/>
              <a:gd name="connsiteX4368" fmla="*/ 5017986 w 6631106"/>
              <a:gd name="connsiteY4368" fmla="*/ 1446658 h 5786501"/>
              <a:gd name="connsiteX4369" fmla="*/ 5005520 w 6631106"/>
              <a:gd name="connsiteY4369" fmla="*/ 1452090 h 5786501"/>
              <a:gd name="connsiteX4370" fmla="*/ 4994565 w 6631106"/>
              <a:gd name="connsiteY4370" fmla="*/ 1462823 h 5786501"/>
              <a:gd name="connsiteX4371" fmla="*/ 4995087 w 6631106"/>
              <a:gd name="connsiteY4371" fmla="*/ 1478161 h 5786501"/>
              <a:gd name="connsiteX4372" fmla="*/ 4995087 w 6631106"/>
              <a:gd name="connsiteY4372" fmla="*/ 1478162 h 5786501"/>
              <a:gd name="connsiteX4373" fmla="*/ 4999206 w 6631106"/>
              <a:gd name="connsiteY4373" fmla="*/ 1487660 h 5786501"/>
              <a:gd name="connsiteX4374" fmla="*/ 5010550 w 6631106"/>
              <a:gd name="connsiteY4374" fmla="*/ 1498704 h 5786501"/>
              <a:gd name="connsiteX4375" fmla="*/ 5016954 w 6631106"/>
              <a:gd name="connsiteY4375" fmla="*/ 1499807 h 5786501"/>
              <a:gd name="connsiteX4376" fmla="*/ 5026326 w 6631106"/>
              <a:gd name="connsiteY4376" fmla="*/ 1497348 h 5786501"/>
              <a:gd name="connsiteX4377" fmla="*/ 5038924 w 6631106"/>
              <a:gd name="connsiteY4377" fmla="*/ 1491053 h 5786501"/>
              <a:gd name="connsiteX4378" fmla="*/ 5049328 w 6631106"/>
              <a:gd name="connsiteY4378" fmla="*/ 1479804 h 5786501"/>
              <a:gd name="connsiteX4379" fmla="*/ 5048074 w 6631106"/>
              <a:gd name="connsiteY4379" fmla="*/ 1464537 h 5786501"/>
              <a:gd name="connsiteX4380" fmla="*/ 5043763 w 6631106"/>
              <a:gd name="connsiteY4380" fmla="*/ 1455866 h 5786501"/>
              <a:gd name="connsiteX4381" fmla="*/ 5032826 w 6631106"/>
              <a:gd name="connsiteY4381" fmla="*/ 1445793 h 5786501"/>
              <a:gd name="connsiteX4382" fmla="*/ 5026428 w 6631106"/>
              <a:gd name="connsiteY4382" fmla="*/ 1444690 h 5786501"/>
              <a:gd name="connsiteX4383" fmla="*/ 3993003 w 6631106"/>
              <a:gd name="connsiteY4383" fmla="*/ 1421725 h 5786501"/>
              <a:gd name="connsiteX4384" fmla="*/ 3993003 w 6631106"/>
              <a:gd name="connsiteY4384" fmla="*/ 1421727 h 5786501"/>
              <a:gd name="connsiteX4385" fmla="*/ 3993003 w 6631106"/>
              <a:gd name="connsiteY4385" fmla="*/ 1421726 h 5786501"/>
              <a:gd name="connsiteX4386" fmla="*/ 6265757 w 6631106"/>
              <a:gd name="connsiteY4386" fmla="*/ 1392694 h 5786501"/>
              <a:gd name="connsiteX4387" fmla="*/ 6256145 w 6631106"/>
              <a:gd name="connsiteY4387" fmla="*/ 1395296 h 5786501"/>
              <a:gd name="connsiteX4388" fmla="*/ 6236011 w 6631106"/>
              <a:gd name="connsiteY4388" fmla="*/ 1404889 h 5786501"/>
              <a:gd name="connsiteX4389" fmla="*/ 6236010 w 6631106"/>
              <a:gd name="connsiteY4389" fmla="*/ 1404891 h 5786501"/>
              <a:gd name="connsiteX4390" fmla="*/ 6224863 w 6631106"/>
              <a:gd name="connsiteY4390" fmla="*/ 1416175 h 5786501"/>
              <a:gd name="connsiteX4391" fmla="*/ 6226134 w 6631106"/>
              <a:gd name="connsiteY4391" fmla="*/ 1431993 h 5786501"/>
              <a:gd name="connsiteX4392" fmla="*/ 6235344 w 6631106"/>
              <a:gd name="connsiteY4392" fmla="*/ 1452356 h 5786501"/>
              <a:gd name="connsiteX4393" fmla="*/ 6246634 w 6631106"/>
              <a:gd name="connsiteY4393" fmla="*/ 1463856 h 5786501"/>
              <a:gd name="connsiteX4394" fmla="*/ 6253290 w 6631106"/>
              <a:gd name="connsiteY4394" fmla="*/ 1465056 h 5786501"/>
              <a:gd name="connsiteX4395" fmla="*/ 6262698 w 6631106"/>
              <a:gd name="connsiteY4395" fmla="*/ 1462574 h 5786501"/>
              <a:gd name="connsiteX4396" fmla="*/ 6283354 w 6631106"/>
              <a:gd name="connsiteY4396" fmla="*/ 1453148 h 5786501"/>
              <a:gd name="connsiteX4397" fmla="*/ 6294908 w 6631106"/>
              <a:gd name="connsiteY4397" fmla="*/ 1441683 h 5786501"/>
              <a:gd name="connsiteX4398" fmla="*/ 6293385 w 6631106"/>
              <a:gd name="connsiteY4398" fmla="*/ 1425482 h 5786501"/>
              <a:gd name="connsiteX4399" fmla="*/ 6283576 w 6631106"/>
              <a:gd name="connsiteY4399" fmla="*/ 1405047 h 5786501"/>
              <a:gd name="connsiteX4400" fmla="*/ 6272130 w 6631106"/>
              <a:gd name="connsiteY4400" fmla="*/ 1393786 h 5786501"/>
              <a:gd name="connsiteX4401" fmla="*/ 6265757 w 6631106"/>
              <a:gd name="connsiteY4401" fmla="*/ 1392694 h 5786501"/>
              <a:gd name="connsiteX4402" fmla="*/ 5537552 w 6631106"/>
              <a:gd name="connsiteY4402" fmla="*/ 1381410 h 5786501"/>
              <a:gd name="connsiteX4403" fmla="*/ 5528756 w 6631106"/>
              <a:gd name="connsiteY4403" fmla="*/ 1383556 h 5786501"/>
              <a:gd name="connsiteX4404" fmla="*/ 5518689 w 6631106"/>
              <a:gd name="connsiteY4404" fmla="*/ 1388282 h 5786501"/>
              <a:gd name="connsiteX4405" fmla="*/ 5508195 w 6631106"/>
              <a:gd name="connsiteY4405" fmla="*/ 1399243 h 5786501"/>
              <a:gd name="connsiteX4406" fmla="*/ 5509046 w 6631106"/>
              <a:gd name="connsiteY4406" fmla="*/ 1414389 h 5786501"/>
              <a:gd name="connsiteX4407" fmla="*/ 5509045 w 6631106"/>
              <a:gd name="connsiteY4407" fmla="*/ 1414388 h 5786501"/>
              <a:gd name="connsiteX4408" fmla="*/ 5513440 w 6631106"/>
              <a:gd name="connsiteY4408" fmla="*/ 1424054 h 5786501"/>
              <a:gd name="connsiteX4409" fmla="*/ 5524413 w 6631106"/>
              <a:gd name="connsiteY4409" fmla="*/ 1434703 h 5786501"/>
              <a:gd name="connsiteX4410" fmla="*/ 5531069 w 6631106"/>
              <a:gd name="connsiteY4410" fmla="*/ 1435903 h 5786501"/>
              <a:gd name="connsiteX4411" fmla="*/ 5539686 w 6631106"/>
              <a:gd name="connsiteY4411" fmla="*/ 1433840 h 5786501"/>
              <a:gd name="connsiteX4412" fmla="*/ 5549945 w 6631106"/>
              <a:gd name="connsiteY4412" fmla="*/ 1429174 h 5786501"/>
              <a:gd name="connsiteX4413" fmla="*/ 5560654 w 6631106"/>
              <a:gd name="connsiteY4413" fmla="*/ 1418094 h 5786501"/>
              <a:gd name="connsiteX4414" fmla="*/ 5559665 w 6631106"/>
              <a:gd name="connsiteY4414" fmla="*/ 1402732 h 5786501"/>
              <a:gd name="connsiteX4415" fmla="*/ 5555078 w 6631106"/>
              <a:gd name="connsiteY4415" fmla="*/ 1393018 h 5786501"/>
              <a:gd name="connsiteX4416" fmla="*/ 5543986 w 6631106"/>
              <a:gd name="connsiteY4416" fmla="*/ 1382525 h 5786501"/>
              <a:gd name="connsiteX4417" fmla="*/ 5537552 w 6631106"/>
              <a:gd name="connsiteY4417" fmla="*/ 1381410 h 5786501"/>
              <a:gd name="connsiteX4418" fmla="*/ 3936513 w 6631106"/>
              <a:gd name="connsiteY4418" fmla="*/ 1378291 h 5786501"/>
              <a:gd name="connsiteX4419" fmla="*/ 3965739 w 6631106"/>
              <a:gd name="connsiteY4419" fmla="*/ 1386145 h 5786501"/>
              <a:gd name="connsiteX4420" fmla="*/ 3993003 w 6631106"/>
              <a:gd name="connsiteY4420" fmla="*/ 1421726 h 5786501"/>
              <a:gd name="connsiteX4421" fmla="*/ 3987187 w 6631106"/>
              <a:gd name="connsiteY4421" fmla="*/ 1466157 h 5786501"/>
              <a:gd name="connsiteX4422" fmla="*/ 3936406 w 6631106"/>
              <a:gd name="connsiteY4422" fmla="*/ 1495466 h 5786501"/>
              <a:gd name="connsiteX4423" fmla="*/ 3907163 w 6631106"/>
              <a:gd name="connsiteY4423" fmla="*/ 1487612 h 5786501"/>
              <a:gd name="connsiteX4424" fmla="*/ 3879875 w 6631106"/>
              <a:gd name="connsiteY4424" fmla="*/ 1452030 h 5786501"/>
              <a:gd name="connsiteX4425" fmla="*/ 3885728 w 6631106"/>
              <a:gd name="connsiteY4425" fmla="*/ 1407587 h 5786501"/>
              <a:gd name="connsiteX4426" fmla="*/ 3936513 w 6631106"/>
              <a:gd name="connsiteY4426" fmla="*/ 1378291 h 5786501"/>
              <a:gd name="connsiteX4427" fmla="*/ 4809165 w 6631106"/>
              <a:gd name="connsiteY4427" fmla="*/ 1367808 h 5786501"/>
              <a:gd name="connsiteX4428" fmla="*/ 4800927 w 6631106"/>
              <a:gd name="connsiteY4428" fmla="*/ 1369679 h 5786501"/>
              <a:gd name="connsiteX4429" fmla="*/ 4785936 w 6631106"/>
              <a:gd name="connsiteY4429" fmla="*/ 1375854 h 5786501"/>
              <a:gd name="connsiteX4430" fmla="*/ 4774603 w 6631106"/>
              <a:gd name="connsiteY4430" fmla="*/ 1386504 h 5786501"/>
              <a:gd name="connsiteX4431" fmla="*/ 4774992 w 6631106"/>
              <a:gd name="connsiteY4431" fmla="*/ 1402045 h 5786501"/>
              <a:gd name="connsiteX4432" fmla="*/ 4774993 w 6631106"/>
              <a:gd name="connsiteY4432" fmla="*/ 1402048 h 5786501"/>
              <a:gd name="connsiteX4433" fmla="*/ 4779832 w 6631106"/>
              <a:gd name="connsiteY4433" fmla="*/ 1413633 h 5786501"/>
              <a:gd name="connsiteX4434" fmla="*/ 4791465 w 6631106"/>
              <a:gd name="connsiteY4434" fmla="*/ 1425145 h 5786501"/>
              <a:gd name="connsiteX4435" fmla="*/ 4797736 w 6631106"/>
              <a:gd name="connsiteY4435" fmla="*/ 1426200 h 5786501"/>
              <a:gd name="connsiteX4436" fmla="*/ 4807726 w 6631106"/>
              <a:gd name="connsiteY4436" fmla="*/ 1423370 h 5786501"/>
              <a:gd name="connsiteX4437" fmla="*/ 4822693 w 6631106"/>
              <a:gd name="connsiteY4437" fmla="*/ 1415418 h 5786501"/>
              <a:gd name="connsiteX4438" fmla="*/ 4832935 w 6631106"/>
              <a:gd name="connsiteY4438" fmla="*/ 1404037 h 5786501"/>
              <a:gd name="connsiteX4439" fmla="*/ 4831489 w 6631106"/>
              <a:gd name="connsiteY4439" fmla="*/ 1388795 h 5786501"/>
              <a:gd name="connsiteX4440" fmla="*/ 4826464 w 6631106"/>
              <a:gd name="connsiteY4440" fmla="*/ 1378901 h 5786501"/>
              <a:gd name="connsiteX4441" fmla="*/ 4815630 w 6631106"/>
              <a:gd name="connsiteY4441" fmla="*/ 1368936 h 5786501"/>
              <a:gd name="connsiteX4442" fmla="*/ 4809165 w 6631106"/>
              <a:gd name="connsiteY4442" fmla="*/ 1367808 h 5786501"/>
              <a:gd name="connsiteX4443" fmla="*/ 6048460 w 6631106"/>
              <a:gd name="connsiteY4443" fmla="*/ 1317215 h 5786501"/>
              <a:gd name="connsiteX4444" fmla="*/ 6039214 w 6631106"/>
              <a:gd name="connsiteY4444" fmla="*/ 1319613 h 5786501"/>
              <a:gd name="connsiteX4445" fmla="*/ 6023258 w 6631106"/>
              <a:gd name="connsiteY4445" fmla="*/ 1327157 h 5786501"/>
              <a:gd name="connsiteX4446" fmla="*/ 6023255 w 6631106"/>
              <a:gd name="connsiteY4446" fmla="*/ 1327157 h 5786501"/>
              <a:gd name="connsiteX4447" fmla="*/ 6012366 w 6631106"/>
              <a:gd name="connsiteY4447" fmla="*/ 1338345 h 5786501"/>
              <a:gd name="connsiteX4448" fmla="*/ 6013512 w 6631106"/>
              <a:gd name="connsiteY4448" fmla="*/ 1353923 h 5786501"/>
              <a:gd name="connsiteX4449" fmla="*/ 6021085 w 6631106"/>
              <a:gd name="connsiteY4449" fmla="*/ 1370461 h 5786501"/>
              <a:gd name="connsiteX4450" fmla="*/ 6032285 w 6631106"/>
              <a:gd name="connsiteY4450" fmla="*/ 1381578 h 5786501"/>
              <a:gd name="connsiteX4451" fmla="*/ 6038887 w 6631106"/>
              <a:gd name="connsiteY4451" fmla="*/ 1382753 h 5786501"/>
              <a:gd name="connsiteX4452" fmla="*/ 6048014 w 6631106"/>
              <a:gd name="connsiteY4452" fmla="*/ 1380426 h 5786501"/>
              <a:gd name="connsiteX4453" fmla="*/ 6064252 w 6631106"/>
              <a:gd name="connsiteY4453" fmla="*/ 1372943 h 5786501"/>
              <a:gd name="connsiteX4454" fmla="*/ 6075357 w 6631106"/>
              <a:gd name="connsiteY4454" fmla="*/ 1361610 h 5786501"/>
              <a:gd name="connsiteX4455" fmla="*/ 6074032 w 6631106"/>
              <a:gd name="connsiteY4455" fmla="*/ 1345804 h 5786501"/>
              <a:gd name="connsiteX4456" fmla="*/ 6066171 w 6631106"/>
              <a:gd name="connsiteY4456" fmla="*/ 1329266 h 5786501"/>
              <a:gd name="connsiteX4457" fmla="*/ 6054881 w 6631106"/>
              <a:gd name="connsiteY4457" fmla="*/ 1318330 h 5786501"/>
              <a:gd name="connsiteX4458" fmla="*/ 6048460 w 6631106"/>
              <a:gd name="connsiteY4458" fmla="*/ 1317215 h 5786501"/>
              <a:gd name="connsiteX4459" fmla="*/ 3721031 w 6631106"/>
              <a:gd name="connsiteY4459" fmla="*/ 1314889 h 5786501"/>
              <a:gd name="connsiteX4460" fmla="*/ 3742767 w 6631106"/>
              <a:gd name="connsiteY4460" fmla="*/ 1320729 h 5786501"/>
              <a:gd name="connsiteX4461" fmla="*/ 3758698 w 6631106"/>
              <a:gd name="connsiteY4461" fmla="*/ 1380222 h 5786501"/>
              <a:gd name="connsiteX4462" fmla="*/ 3720947 w 6631106"/>
              <a:gd name="connsiteY4462" fmla="*/ 1402000 h 5786501"/>
              <a:gd name="connsiteX4463" fmla="*/ 3699212 w 6631106"/>
              <a:gd name="connsiteY4463" fmla="*/ 1396159 h 5786501"/>
              <a:gd name="connsiteX4464" fmla="*/ 3678921 w 6631106"/>
              <a:gd name="connsiteY4464" fmla="*/ 1369729 h 5786501"/>
              <a:gd name="connsiteX4465" fmla="*/ 3683268 w 6631106"/>
              <a:gd name="connsiteY4465" fmla="*/ 1336691 h 5786501"/>
              <a:gd name="connsiteX4466" fmla="*/ 3721031 w 6631106"/>
              <a:gd name="connsiteY4466" fmla="*/ 1314889 h 5786501"/>
              <a:gd name="connsiteX4467" fmla="*/ 5320874 w 6631106"/>
              <a:gd name="connsiteY4467" fmla="*/ 1306145 h 5786501"/>
              <a:gd name="connsiteX4468" fmla="*/ 5312281 w 6631106"/>
              <a:gd name="connsiteY4468" fmla="*/ 1308196 h 5786501"/>
              <a:gd name="connsiteX4469" fmla="*/ 5305446 w 6631106"/>
              <a:gd name="connsiteY4469" fmla="*/ 1311434 h 5786501"/>
              <a:gd name="connsiteX4470" fmla="*/ 5295301 w 6631106"/>
              <a:gd name="connsiteY4470" fmla="*/ 1322287 h 5786501"/>
              <a:gd name="connsiteX4471" fmla="*/ 5296049 w 6631106"/>
              <a:gd name="connsiteY4471" fmla="*/ 1337134 h 5786501"/>
              <a:gd name="connsiteX4472" fmla="*/ 5296051 w 6631106"/>
              <a:gd name="connsiteY4472" fmla="*/ 1337134 h 5786501"/>
              <a:gd name="connsiteX4473" fmla="*/ 5298971 w 6631106"/>
              <a:gd name="connsiteY4473" fmla="*/ 1343538 h 5786501"/>
              <a:gd name="connsiteX4474" fmla="*/ 5309914 w 6631106"/>
              <a:gd name="connsiteY4474" fmla="*/ 1353959 h 5786501"/>
              <a:gd name="connsiteX4475" fmla="*/ 5316491 w 6631106"/>
              <a:gd name="connsiteY4475" fmla="*/ 1355134 h 5786501"/>
              <a:gd name="connsiteX4476" fmla="*/ 5325006 w 6631106"/>
              <a:gd name="connsiteY4476" fmla="*/ 1353131 h 5786501"/>
              <a:gd name="connsiteX4477" fmla="*/ 5331866 w 6631106"/>
              <a:gd name="connsiteY4477" fmla="*/ 1349953 h 5786501"/>
              <a:gd name="connsiteX4478" fmla="*/ 5342263 w 6631106"/>
              <a:gd name="connsiteY4478" fmla="*/ 1338932 h 5786501"/>
              <a:gd name="connsiteX4479" fmla="*/ 5341321 w 6631106"/>
              <a:gd name="connsiteY4479" fmla="*/ 1323810 h 5786501"/>
              <a:gd name="connsiteX4480" fmla="*/ 5338239 w 6631106"/>
              <a:gd name="connsiteY4480" fmla="*/ 1317383 h 5786501"/>
              <a:gd name="connsiteX4481" fmla="*/ 5327224 w 6631106"/>
              <a:gd name="connsiteY4481" fmla="*/ 1307237 h 5786501"/>
              <a:gd name="connsiteX4482" fmla="*/ 5320874 w 6631106"/>
              <a:gd name="connsiteY4482" fmla="*/ 1306145 h 5786501"/>
              <a:gd name="connsiteX4483" fmla="*/ 4593144 w 6631106"/>
              <a:gd name="connsiteY4483" fmla="*/ 1289559 h 5786501"/>
              <a:gd name="connsiteX4484" fmla="*/ 4585020 w 6631106"/>
              <a:gd name="connsiteY4484" fmla="*/ 1291381 h 5786501"/>
              <a:gd name="connsiteX4485" fmla="*/ 4566065 w 6631106"/>
              <a:gd name="connsiteY4485" fmla="*/ 1298709 h 5786501"/>
              <a:gd name="connsiteX4486" fmla="*/ 4554222 w 6631106"/>
              <a:gd name="connsiteY4486" fmla="*/ 1309333 h 5786501"/>
              <a:gd name="connsiteX4487" fmla="*/ 4554570 w 6631106"/>
              <a:gd name="connsiteY4487" fmla="*/ 1325235 h 5786501"/>
              <a:gd name="connsiteX4488" fmla="*/ 4554570 w 6631106"/>
              <a:gd name="connsiteY4488" fmla="*/ 1325237 h 5786501"/>
              <a:gd name="connsiteX4489" fmla="*/ 4561315 w 6631106"/>
              <a:gd name="connsiteY4489" fmla="*/ 1342290 h 5786501"/>
              <a:gd name="connsiteX4490" fmla="*/ 4573206 w 6631106"/>
              <a:gd name="connsiteY4490" fmla="*/ 1354619 h 5786501"/>
              <a:gd name="connsiteX4491" fmla="*/ 4579496 w 6631106"/>
              <a:gd name="connsiteY4491" fmla="*/ 1355686 h 5786501"/>
              <a:gd name="connsiteX4492" fmla="*/ 4590193 w 6631106"/>
              <a:gd name="connsiteY4492" fmla="*/ 1352399 h 5786501"/>
              <a:gd name="connsiteX4493" fmla="*/ 4609279 w 6631106"/>
              <a:gd name="connsiteY4493" fmla="*/ 1341750 h 5786501"/>
              <a:gd name="connsiteX4494" fmla="*/ 4619646 w 6631106"/>
              <a:gd name="connsiteY4494" fmla="*/ 1330069 h 5786501"/>
              <a:gd name="connsiteX4495" fmla="*/ 4617786 w 6631106"/>
              <a:gd name="connsiteY4495" fmla="*/ 1314563 h 5786501"/>
              <a:gd name="connsiteX4496" fmla="*/ 4610442 w 6631106"/>
              <a:gd name="connsiteY4496" fmla="*/ 1300652 h 5786501"/>
              <a:gd name="connsiteX4497" fmla="*/ 4599667 w 6631106"/>
              <a:gd name="connsiteY4497" fmla="*/ 1290711 h 5786501"/>
              <a:gd name="connsiteX4498" fmla="*/ 4593144 w 6631106"/>
              <a:gd name="connsiteY4498" fmla="*/ 1289559 h 5786501"/>
              <a:gd name="connsiteX4499" fmla="*/ 3505524 w 6631106"/>
              <a:gd name="connsiteY4499" fmla="*/ 1261333 h 5786501"/>
              <a:gd name="connsiteX4500" fmla="*/ 3514865 w 6631106"/>
              <a:gd name="connsiteY4500" fmla="*/ 1263839 h 5786501"/>
              <a:gd name="connsiteX4501" fmla="*/ 3523565 w 6631106"/>
              <a:gd name="connsiteY4501" fmla="*/ 1275193 h 5786501"/>
              <a:gd name="connsiteX4502" fmla="*/ 3521696 w 6631106"/>
              <a:gd name="connsiteY4502" fmla="*/ 1289368 h 5786501"/>
              <a:gd name="connsiteX4503" fmla="*/ 3505494 w 6631106"/>
              <a:gd name="connsiteY4503" fmla="*/ 1298722 h 5786501"/>
              <a:gd name="connsiteX4504" fmla="*/ 3496153 w 6631106"/>
              <a:gd name="connsiteY4504" fmla="*/ 1296216 h 5786501"/>
              <a:gd name="connsiteX4505" fmla="*/ 3489322 w 6631106"/>
              <a:gd name="connsiteY4505" fmla="*/ 1270684 h 5786501"/>
              <a:gd name="connsiteX4506" fmla="*/ 3505524 w 6631106"/>
              <a:gd name="connsiteY4506" fmla="*/ 1261333 h 5786501"/>
              <a:gd name="connsiteX4507" fmla="*/ 6562090 w 6631106"/>
              <a:gd name="connsiteY4507" fmla="*/ 1250014 h 5786501"/>
              <a:gd name="connsiteX4508" fmla="*/ 6551975 w 6631106"/>
              <a:gd name="connsiteY4508" fmla="*/ 1252916 h 5786501"/>
              <a:gd name="connsiteX4509" fmla="*/ 6526370 w 6631106"/>
              <a:gd name="connsiteY4509" fmla="*/ 1265304 h 5786501"/>
              <a:gd name="connsiteX4510" fmla="*/ 6514846 w 6631106"/>
              <a:gd name="connsiteY4510" fmla="*/ 1276754 h 5786501"/>
              <a:gd name="connsiteX4511" fmla="*/ 6516356 w 6631106"/>
              <a:gd name="connsiteY4511" fmla="*/ 1292932 h 5786501"/>
              <a:gd name="connsiteX4512" fmla="*/ 6516358 w 6631106"/>
              <a:gd name="connsiteY4512" fmla="*/ 1292931 h 5786501"/>
              <a:gd name="connsiteX4513" fmla="*/ 6527695 w 6631106"/>
              <a:gd name="connsiteY4513" fmla="*/ 1317767 h 5786501"/>
              <a:gd name="connsiteX4514" fmla="*/ 6539077 w 6631106"/>
              <a:gd name="connsiteY4514" fmla="*/ 1329567 h 5786501"/>
              <a:gd name="connsiteX4515" fmla="*/ 6545751 w 6631106"/>
              <a:gd name="connsiteY4515" fmla="*/ 1330778 h 5786501"/>
              <a:gd name="connsiteX4516" fmla="*/ 6555417 w 6631106"/>
              <a:gd name="connsiteY4516" fmla="*/ 1328140 h 5786501"/>
              <a:gd name="connsiteX4517" fmla="*/ 6581697 w 6631106"/>
              <a:gd name="connsiteY4517" fmla="*/ 1316388 h 5786501"/>
              <a:gd name="connsiteX4518" fmla="*/ 6593762 w 6631106"/>
              <a:gd name="connsiteY4518" fmla="*/ 1304851 h 5786501"/>
              <a:gd name="connsiteX4519" fmla="*/ 6592100 w 6631106"/>
              <a:gd name="connsiteY4519" fmla="*/ 1288242 h 5786501"/>
              <a:gd name="connsiteX4520" fmla="*/ 6580090 w 6631106"/>
              <a:gd name="connsiteY4520" fmla="*/ 1262858 h 5786501"/>
              <a:gd name="connsiteX4521" fmla="*/ 6568434 w 6631106"/>
              <a:gd name="connsiteY4521" fmla="*/ 1251106 h 5786501"/>
              <a:gd name="connsiteX4522" fmla="*/ 6562090 w 6631106"/>
              <a:gd name="connsiteY4522" fmla="*/ 1250014 h 5786501"/>
              <a:gd name="connsiteX4523" fmla="*/ 5832128 w 6631106"/>
              <a:gd name="connsiteY4523" fmla="*/ 1241260 h 5786501"/>
              <a:gd name="connsiteX4524" fmla="*/ 5823128 w 6631106"/>
              <a:gd name="connsiteY4524" fmla="*/ 1243515 h 5786501"/>
              <a:gd name="connsiteX4525" fmla="*/ 5810050 w 6631106"/>
              <a:gd name="connsiteY4525" fmla="*/ 1249679 h 5786501"/>
              <a:gd name="connsiteX4526" fmla="*/ 5799372 w 6631106"/>
              <a:gd name="connsiteY4526" fmla="*/ 1260748 h 5786501"/>
              <a:gd name="connsiteX4527" fmla="*/ 5800349 w 6631106"/>
              <a:gd name="connsiteY4527" fmla="*/ 1276081 h 5786501"/>
              <a:gd name="connsiteX4528" fmla="*/ 5806369 w 6631106"/>
              <a:gd name="connsiteY4528" fmla="*/ 1289285 h 5786501"/>
              <a:gd name="connsiteX4529" fmla="*/ 5817438 w 6631106"/>
              <a:gd name="connsiteY4529" fmla="*/ 1300138 h 5786501"/>
              <a:gd name="connsiteX4530" fmla="*/ 5824076 w 6631106"/>
              <a:gd name="connsiteY4530" fmla="*/ 1301325 h 5786501"/>
              <a:gd name="connsiteX4531" fmla="*/ 5832907 w 6631106"/>
              <a:gd name="connsiteY4531" fmla="*/ 1299154 h 5786501"/>
              <a:gd name="connsiteX4532" fmla="*/ 5846219 w 6631106"/>
              <a:gd name="connsiteY4532" fmla="*/ 1293074 h 5786501"/>
              <a:gd name="connsiteX4533" fmla="*/ 5857126 w 6631106"/>
              <a:gd name="connsiteY4533" fmla="*/ 1281886 h 5786501"/>
              <a:gd name="connsiteX4534" fmla="*/ 5855993 w 6631106"/>
              <a:gd name="connsiteY4534" fmla="*/ 1266311 h 5786501"/>
              <a:gd name="connsiteX4535" fmla="*/ 5849744 w 6631106"/>
              <a:gd name="connsiteY4535" fmla="*/ 1253084 h 5786501"/>
              <a:gd name="connsiteX4536" fmla="*/ 5838567 w 6631106"/>
              <a:gd name="connsiteY4536" fmla="*/ 1242375 h 5786501"/>
              <a:gd name="connsiteX4537" fmla="*/ 5832128 w 6631106"/>
              <a:gd name="connsiteY4537" fmla="*/ 1241260 h 5786501"/>
              <a:gd name="connsiteX4538" fmla="*/ 5104107 w 6631106"/>
              <a:gd name="connsiteY4538" fmla="*/ 1230227 h 5786501"/>
              <a:gd name="connsiteX4539" fmla="*/ 5095737 w 6631106"/>
              <a:gd name="connsiteY4539" fmla="*/ 1232170 h 5786501"/>
              <a:gd name="connsiteX4540" fmla="*/ 5092685 w 6631106"/>
              <a:gd name="connsiteY4540" fmla="*/ 1233609 h 5786501"/>
              <a:gd name="connsiteX4541" fmla="*/ 5082666 w 6631106"/>
              <a:gd name="connsiteY4541" fmla="*/ 1244462 h 5786501"/>
              <a:gd name="connsiteX4542" fmla="*/ 5083421 w 6631106"/>
              <a:gd name="connsiteY4542" fmla="*/ 1259213 h 5786501"/>
              <a:gd name="connsiteX4543" fmla="*/ 5083422 w 6631106"/>
              <a:gd name="connsiteY4543" fmla="*/ 1259211 h 5786501"/>
              <a:gd name="connsiteX4544" fmla="*/ 5085053 w 6631106"/>
              <a:gd name="connsiteY4544" fmla="*/ 1262761 h 5786501"/>
              <a:gd name="connsiteX4545" fmla="*/ 5095876 w 6631106"/>
              <a:gd name="connsiteY4545" fmla="*/ 1272892 h 5786501"/>
              <a:gd name="connsiteX4546" fmla="*/ 5102453 w 6631106"/>
              <a:gd name="connsiteY4546" fmla="*/ 1274067 h 5786501"/>
              <a:gd name="connsiteX4547" fmla="*/ 5110692 w 6631106"/>
              <a:gd name="connsiteY4547" fmla="*/ 1272197 h 5786501"/>
              <a:gd name="connsiteX4548" fmla="*/ 5113845 w 6631106"/>
              <a:gd name="connsiteY4548" fmla="*/ 1270735 h 5786501"/>
              <a:gd name="connsiteX4549" fmla="*/ 5123979 w 6631106"/>
              <a:gd name="connsiteY4549" fmla="*/ 1259788 h 5786501"/>
              <a:gd name="connsiteX4550" fmla="*/ 5123115 w 6631106"/>
              <a:gd name="connsiteY4550" fmla="*/ 1244906 h 5786501"/>
              <a:gd name="connsiteX4551" fmla="*/ 5121418 w 6631106"/>
              <a:gd name="connsiteY4551" fmla="*/ 1241356 h 5786501"/>
              <a:gd name="connsiteX4552" fmla="*/ 5110517 w 6631106"/>
              <a:gd name="connsiteY4552" fmla="*/ 1231342 h 5786501"/>
              <a:gd name="connsiteX4553" fmla="*/ 5104107 w 6631106"/>
              <a:gd name="connsiteY4553" fmla="*/ 1230227 h 5786501"/>
              <a:gd name="connsiteX4554" fmla="*/ 4375156 w 6631106"/>
              <a:gd name="connsiteY4554" fmla="*/ 1205344 h 5786501"/>
              <a:gd name="connsiteX4555" fmla="*/ 4366989 w 6631106"/>
              <a:gd name="connsiteY4555" fmla="*/ 1207179 h 5786501"/>
              <a:gd name="connsiteX4556" fmla="*/ 4340168 w 6631106"/>
              <a:gd name="connsiteY4556" fmla="*/ 1216605 h 5786501"/>
              <a:gd name="connsiteX4557" fmla="*/ 4327109 w 6631106"/>
              <a:gd name="connsiteY4557" fmla="*/ 1227518 h 5786501"/>
              <a:gd name="connsiteX4558" fmla="*/ 4327984 w 6631106"/>
              <a:gd name="connsiteY4558" fmla="*/ 1244499 h 5786501"/>
              <a:gd name="connsiteX4559" fmla="*/ 4327983 w 6631106"/>
              <a:gd name="connsiteY4559" fmla="*/ 1244497 h 5786501"/>
              <a:gd name="connsiteX4560" fmla="*/ 4339483 w 6631106"/>
              <a:gd name="connsiteY4560" fmla="*/ 1273743 h 5786501"/>
              <a:gd name="connsiteX4561" fmla="*/ 4351836 w 6631106"/>
              <a:gd name="connsiteY4561" fmla="*/ 1287319 h 5786501"/>
              <a:gd name="connsiteX4562" fmla="*/ 4357994 w 6631106"/>
              <a:gd name="connsiteY4562" fmla="*/ 1288338 h 5786501"/>
              <a:gd name="connsiteX4563" fmla="*/ 4369914 w 6631106"/>
              <a:gd name="connsiteY4563" fmla="*/ 1284141 h 5786501"/>
              <a:gd name="connsiteX4564" fmla="*/ 4396544 w 6631106"/>
              <a:gd name="connsiteY4564" fmla="*/ 1267892 h 5786501"/>
              <a:gd name="connsiteX4565" fmla="*/ 4407037 w 6631106"/>
              <a:gd name="connsiteY4565" fmla="*/ 1255938 h 5786501"/>
              <a:gd name="connsiteX4566" fmla="*/ 4404795 w 6631106"/>
              <a:gd name="connsiteY4566" fmla="*/ 1240193 h 5786501"/>
              <a:gd name="connsiteX4567" fmla="*/ 4392760 w 6631106"/>
              <a:gd name="connsiteY4567" fmla="*/ 1217132 h 5786501"/>
              <a:gd name="connsiteX4568" fmla="*/ 4382009 w 6631106"/>
              <a:gd name="connsiteY4568" fmla="*/ 1206615 h 5786501"/>
              <a:gd name="connsiteX4569" fmla="*/ 4375156 w 6631106"/>
              <a:gd name="connsiteY4569" fmla="*/ 1205344 h 5786501"/>
              <a:gd name="connsiteX4570" fmla="*/ 6344516 w 6631106"/>
              <a:gd name="connsiteY4570" fmla="*/ 1176379 h 5786501"/>
              <a:gd name="connsiteX4571" fmla="*/ 6334851 w 6631106"/>
              <a:gd name="connsiteY4571" fmla="*/ 1179017 h 5786501"/>
              <a:gd name="connsiteX4572" fmla="*/ 6314679 w 6631106"/>
              <a:gd name="connsiteY4572" fmla="*/ 1188707 h 5786501"/>
              <a:gd name="connsiteX4573" fmla="*/ 6303539 w 6631106"/>
              <a:gd name="connsiteY4573" fmla="*/ 1200028 h 5786501"/>
              <a:gd name="connsiteX4574" fmla="*/ 6304857 w 6631106"/>
              <a:gd name="connsiteY4574" fmla="*/ 1215859 h 5786501"/>
              <a:gd name="connsiteX4575" fmla="*/ 6314139 w 6631106"/>
              <a:gd name="connsiteY4575" fmla="*/ 1236149 h 5786501"/>
              <a:gd name="connsiteX4576" fmla="*/ 6325406 w 6631106"/>
              <a:gd name="connsiteY4576" fmla="*/ 1247553 h 5786501"/>
              <a:gd name="connsiteX4577" fmla="*/ 6332056 w 6631106"/>
              <a:gd name="connsiteY4577" fmla="*/ 1248753 h 5786501"/>
              <a:gd name="connsiteX4578" fmla="*/ 6341392 w 6631106"/>
              <a:gd name="connsiteY4578" fmla="*/ 1246307 h 5786501"/>
              <a:gd name="connsiteX4579" fmla="*/ 6362013 w 6631106"/>
              <a:gd name="connsiteY4579" fmla="*/ 1236989 h 5786501"/>
              <a:gd name="connsiteX4580" fmla="*/ 6373603 w 6631106"/>
              <a:gd name="connsiteY4580" fmla="*/ 1225572 h 5786501"/>
              <a:gd name="connsiteX4581" fmla="*/ 6372134 w 6631106"/>
              <a:gd name="connsiteY4581" fmla="*/ 1209371 h 5786501"/>
              <a:gd name="connsiteX4582" fmla="*/ 6362366 w 6631106"/>
              <a:gd name="connsiteY4582" fmla="*/ 1188792 h 5786501"/>
              <a:gd name="connsiteX4583" fmla="*/ 6350890 w 6631106"/>
              <a:gd name="connsiteY4583" fmla="*/ 1177471 h 5786501"/>
              <a:gd name="connsiteX4584" fmla="*/ 6344516 w 6631106"/>
              <a:gd name="connsiteY4584" fmla="*/ 1176379 h 5786501"/>
              <a:gd name="connsiteX4585" fmla="*/ 5615982 w 6631106"/>
              <a:gd name="connsiteY4585" fmla="*/ 1165950 h 5786501"/>
              <a:gd name="connsiteX4586" fmla="*/ 5607210 w 6631106"/>
              <a:gd name="connsiteY4586" fmla="*/ 1168084 h 5786501"/>
              <a:gd name="connsiteX4587" fmla="*/ 5597579 w 6631106"/>
              <a:gd name="connsiteY4587" fmla="*/ 1172629 h 5786501"/>
              <a:gd name="connsiteX4588" fmla="*/ 5587146 w 6631106"/>
              <a:gd name="connsiteY4588" fmla="*/ 1183590 h 5786501"/>
              <a:gd name="connsiteX4589" fmla="*/ 5588010 w 6631106"/>
              <a:gd name="connsiteY4589" fmla="*/ 1198712 h 5786501"/>
              <a:gd name="connsiteX4590" fmla="*/ 5588008 w 6631106"/>
              <a:gd name="connsiteY4590" fmla="*/ 1198711 h 5786501"/>
              <a:gd name="connsiteX4591" fmla="*/ 5592410 w 6631106"/>
              <a:gd name="connsiteY4591" fmla="*/ 1208364 h 5786501"/>
              <a:gd name="connsiteX4592" fmla="*/ 5603365 w 6631106"/>
              <a:gd name="connsiteY4592" fmla="*/ 1218978 h 5786501"/>
              <a:gd name="connsiteX4593" fmla="*/ 5610020 w 6631106"/>
              <a:gd name="connsiteY4593" fmla="*/ 1220177 h 5786501"/>
              <a:gd name="connsiteX4594" fmla="*/ 5618600 w 6631106"/>
              <a:gd name="connsiteY4594" fmla="*/ 1218139 h 5786501"/>
              <a:gd name="connsiteX4595" fmla="*/ 5628386 w 6631106"/>
              <a:gd name="connsiteY4595" fmla="*/ 1213702 h 5786501"/>
              <a:gd name="connsiteX4596" fmla="*/ 5639090 w 6631106"/>
              <a:gd name="connsiteY4596" fmla="*/ 1202610 h 5786501"/>
              <a:gd name="connsiteX4597" fmla="*/ 5638089 w 6631106"/>
              <a:gd name="connsiteY4597" fmla="*/ 1187235 h 5786501"/>
              <a:gd name="connsiteX4598" fmla="*/ 5633496 w 6631106"/>
              <a:gd name="connsiteY4598" fmla="*/ 1177534 h 5786501"/>
              <a:gd name="connsiteX4599" fmla="*/ 5622416 w 6631106"/>
              <a:gd name="connsiteY4599" fmla="*/ 1167065 h 5786501"/>
              <a:gd name="connsiteX4600" fmla="*/ 5615982 w 6631106"/>
              <a:gd name="connsiteY4600" fmla="*/ 1165950 h 5786501"/>
              <a:gd name="connsiteX4601" fmla="*/ 4887571 w 6631106"/>
              <a:gd name="connsiteY4601" fmla="*/ 1153572 h 5786501"/>
              <a:gd name="connsiteX4602" fmla="*/ 4879399 w 6631106"/>
              <a:gd name="connsiteY4602" fmla="*/ 1155431 h 5786501"/>
              <a:gd name="connsiteX4603" fmla="*/ 4878817 w 6631106"/>
              <a:gd name="connsiteY4603" fmla="*/ 1155707 h 5786501"/>
              <a:gd name="connsiteX4604" fmla="*/ 4868533 w 6631106"/>
              <a:gd name="connsiteY4604" fmla="*/ 1166728 h 5786501"/>
              <a:gd name="connsiteX4605" fmla="*/ 4868916 w 6631106"/>
              <a:gd name="connsiteY4605" fmla="*/ 1181575 h 5786501"/>
              <a:gd name="connsiteX4606" fmla="*/ 4868918 w 6631106"/>
              <a:gd name="connsiteY4606" fmla="*/ 1181574 h 5786501"/>
              <a:gd name="connsiteX4607" fmla="*/ 4887200 w 6631106"/>
              <a:gd name="connsiteY4607" fmla="*/ 1193182 h 5786501"/>
              <a:gd name="connsiteX4608" fmla="*/ 4894718 w 6631106"/>
              <a:gd name="connsiteY4608" fmla="*/ 1191503 h 5786501"/>
              <a:gd name="connsiteX4609" fmla="*/ 4895899 w 6631106"/>
              <a:gd name="connsiteY4609" fmla="*/ 1190952 h 5786501"/>
              <a:gd name="connsiteX4610" fmla="*/ 4905895 w 6631106"/>
              <a:gd name="connsiteY4610" fmla="*/ 1180232 h 5786501"/>
              <a:gd name="connsiteX4611" fmla="*/ 4905307 w 6631106"/>
              <a:gd name="connsiteY4611" fmla="*/ 1165577 h 5786501"/>
              <a:gd name="connsiteX4612" fmla="*/ 4904725 w 6631106"/>
              <a:gd name="connsiteY4612" fmla="*/ 1164341 h 5786501"/>
              <a:gd name="connsiteX4613" fmla="*/ 4887571 w 6631106"/>
              <a:gd name="connsiteY4613" fmla="*/ 1153572 h 5786501"/>
              <a:gd name="connsiteX4614" fmla="*/ 4014967 w 6631106"/>
              <a:gd name="connsiteY4614" fmla="*/ 1124659 h 5786501"/>
              <a:gd name="connsiteX4615" fmla="*/ 4063254 w 6631106"/>
              <a:gd name="connsiteY4615" fmla="*/ 1137635 h 5786501"/>
              <a:gd name="connsiteX4616" fmla="*/ 4108320 w 6631106"/>
              <a:gd name="connsiteY4616" fmla="*/ 1196373 h 5786501"/>
              <a:gd name="connsiteX4617" fmla="*/ 4098655 w 6631106"/>
              <a:gd name="connsiteY4617" fmla="*/ 1269762 h 5786501"/>
              <a:gd name="connsiteX4618" fmla="*/ 4014799 w 6631106"/>
              <a:gd name="connsiteY4618" fmla="*/ 1318150 h 5786501"/>
              <a:gd name="connsiteX4619" fmla="*/ 3966512 w 6631106"/>
              <a:gd name="connsiteY4619" fmla="*/ 1305175 h 5786501"/>
              <a:gd name="connsiteX4620" fmla="*/ 3921446 w 6631106"/>
              <a:gd name="connsiteY4620" fmla="*/ 1246440 h 5786501"/>
              <a:gd name="connsiteX4621" fmla="*/ 3921446 w 6631106"/>
              <a:gd name="connsiteY4621" fmla="*/ 1246441 h 5786501"/>
              <a:gd name="connsiteX4622" fmla="*/ 3931112 w 6631106"/>
              <a:gd name="connsiteY4622" fmla="*/ 1173037 h 5786501"/>
              <a:gd name="connsiteX4623" fmla="*/ 4014967 w 6631106"/>
              <a:gd name="connsiteY4623" fmla="*/ 1124659 h 5786501"/>
              <a:gd name="connsiteX4624" fmla="*/ 6127381 w 6631106"/>
              <a:gd name="connsiteY4624" fmla="*/ 1101452 h 5786501"/>
              <a:gd name="connsiteX4625" fmla="*/ 6118063 w 6631106"/>
              <a:gd name="connsiteY4625" fmla="*/ 1103886 h 5786501"/>
              <a:gd name="connsiteX4626" fmla="*/ 6101640 w 6631106"/>
              <a:gd name="connsiteY4626" fmla="*/ 1111705 h 5786501"/>
              <a:gd name="connsiteX4627" fmla="*/ 6090774 w 6631106"/>
              <a:gd name="connsiteY4627" fmla="*/ 1122906 h 5786501"/>
              <a:gd name="connsiteX4628" fmla="*/ 6091931 w 6631106"/>
              <a:gd name="connsiteY4628" fmla="*/ 1138460 h 5786501"/>
              <a:gd name="connsiteX4629" fmla="*/ 6091933 w 6631106"/>
              <a:gd name="connsiteY4629" fmla="*/ 1138461 h 5786501"/>
              <a:gd name="connsiteX4630" fmla="*/ 6099315 w 6631106"/>
              <a:gd name="connsiteY4630" fmla="*/ 1154506 h 5786501"/>
              <a:gd name="connsiteX4631" fmla="*/ 6110503 w 6631106"/>
              <a:gd name="connsiteY4631" fmla="*/ 1165551 h 5786501"/>
              <a:gd name="connsiteX4632" fmla="*/ 6117087 w 6631106"/>
              <a:gd name="connsiteY4632" fmla="*/ 1166726 h 5786501"/>
              <a:gd name="connsiteX4633" fmla="*/ 6126189 w 6631106"/>
              <a:gd name="connsiteY4633" fmla="*/ 1164411 h 5786501"/>
              <a:gd name="connsiteX4634" fmla="*/ 6142858 w 6631106"/>
              <a:gd name="connsiteY4634" fmla="*/ 1156772 h 5786501"/>
              <a:gd name="connsiteX4635" fmla="*/ 6154011 w 6631106"/>
              <a:gd name="connsiteY4635" fmla="*/ 1145488 h 5786501"/>
              <a:gd name="connsiteX4636" fmla="*/ 6152739 w 6631106"/>
              <a:gd name="connsiteY4636" fmla="*/ 1129670 h 5786501"/>
              <a:gd name="connsiteX4637" fmla="*/ 6145094 w 6631106"/>
              <a:gd name="connsiteY4637" fmla="*/ 1113516 h 5786501"/>
              <a:gd name="connsiteX4638" fmla="*/ 6133767 w 6631106"/>
              <a:gd name="connsiteY4638" fmla="*/ 1102555 h 5786501"/>
              <a:gd name="connsiteX4639" fmla="*/ 6127381 w 6631106"/>
              <a:gd name="connsiteY4639" fmla="*/ 1101452 h 5786501"/>
              <a:gd name="connsiteX4640" fmla="*/ 5399311 w 6631106"/>
              <a:gd name="connsiteY4640" fmla="*/ 1090662 h 5786501"/>
              <a:gd name="connsiteX4641" fmla="*/ 5390690 w 6631106"/>
              <a:gd name="connsiteY4641" fmla="*/ 1092725 h 5786501"/>
              <a:gd name="connsiteX4642" fmla="*/ 5384843 w 6631106"/>
              <a:gd name="connsiteY4642" fmla="*/ 1095519 h 5786501"/>
              <a:gd name="connsiteX4643" fmla="*/ 5374758 w 6631106"/>
              <a:gd name="connsiteY4643" fmla="*/ 1106408 h 5786501"/>
              <a:gd name="connsiteX4644" fmla="*/ 5375567 w 6631106"/>
              <a:gd name="connsiteY4644" fmla="*/ 1121230 h 5786501"/>
              <a:gd name="connsiteX4645" fmla="*/ 5375566 w 6631106"/>
              <a:gd name="connsiteY4645" fmla="*/ 1121228 h 5786501"/>
              <a:gd name="connsiteX4646" fmla="*/ 5375567 w 6631106"/>
              <a:gd name="connsiteY4646" fmla="*/ 1121230 h 5786501"/>
              <a:gd name="connsiteX4647" fmla="*/ 5375567 w 6631106"/>
              <a:gd name="connsiteY4647" fmla="*/ 1121230 h 5786501"/>
              <a:gd name="connsiteX4648" fmla="*/ 5378276 w 6631106"/>
              <a:gd name="connsiteY4648" fmla="*/ 1127140 h 5786501"/>
              <a:gd name="connsiteX4649" fmla="*/ 5389135 w 6631106"/>
              <a:gd name="connsiteY4649" fmla="*/ 1137442 h 5786501"/>
              <a:gd name="connsiteX4650" fmla="*/ 5395755 w 6631106"/>
              <a:gd name="connsiteY4650" fmla="*/ 1138629 h 5786501"/>
              <a:gd name="connsiteX4651" fmla="*/ 5404083 w 6631106"/>
              <a:gd name="connsiteY4651" fmla="*/ 1136711 h 5786501"/>
              <a:gd name="connsiteX4652" fmla="*/ 5410074 w 6631106"/>
              <a:gd name="connsiteY4652" fmla="*/ 1133965 h 5786501"/>
              <a:gd name="connsiteX4653" fmla="*/ 5420441 w 6631106"/>
              <a:gd name="connsiteY4653" fmla="*/ 1122981 h 5786501"/>
              <a:gd name="connsiteX4654" fmla="*/ 5419536 w 6631106"/>
              <a:gd name="connsiteY4654" fmla="*/ 1107895 h 5786501"/>
              <a:gd name="connsiteX4655" fmla="*/ 5416682 w 6631106"/>
              <a:gd name="connsiteY4655" fmla="*/ 1101923 h 5786501"/>
              <a:gd name="connsiteX4656" fmla="*/ 5405655 w 6631106"/>
              <a:gd name="connsiteY4656" fmla="*/ 1091754 h 5786501"/>
              <a:gd name="connsiteX4657" fmla="*/ 5399311 w 6631106"/>
              <a:gd name="connsiteY4657" fmla="*/ 1090662 h 5786501"/>
              <a:gd name="connsiteX4658" fmla="*/ 3799467 w 6631106"/>
              <a:gd name="connsiteY4658" fmla="*/ 1079758 h 5786501"/>
              <a:gd name="connsiteX4659" fmla="*/ 3831017 w 6631106"/>
              <a:gd name="connsiteY4659" fmla="*/ 1088249 h 5786501"/>
              <a:gd name="connsiteX4660" fmla="*/ 3860415 w 6631106"/>
              <a:gd name="connsiteY4660" fmla="*/ 1126624 h 5786501"/>
              <a:gd name="connsiteX4661" fmla="*/ 3854144 w 6631106"/>
              <a:gd name="connsiteY4661" fmla="*/ 1174569 h 5786501"/>
              <a:gd name="connsiteX4662" fmla="*/ 3799358 w 6631106"/>
              <a:gd name="connsiteY4662" fmla="*/ 1206193 h 5786501"/>
              <a:gd name="connsiteX4663" fmla="*/ 3767800 w 6631106"/>
              <a:gd name="connsiteY4663" fmla="*/ 1197715 h 5786501"/>
              <a:gd name="connsiteX4664" fmla="*/ 3738359 w 6631106"/>
              <a:gd name="connsiteY4664" fmla="*/ 1159340 h 5786501"/>
              <a:gd name="connsiteX4665" fmla="*/ 3744673 w 6631106"/>
              <a:gd name="connsiteY4665" fmla="*/ 1111382 h 5786501"/>
              <a:gd name="connsiteX4666" fmla="*/ 3799467 w 6631106"/>
              <a:gd name="connsiteY4666" fmla="*/ 1079758 h 5786501"/>
              <a:gd name="connsiteX4667" fmla="*/ 4669815 w 6631106"/>
              <a:gd name="connsiteY4667" fmla="*/ 1073068 h 5786501"/>
              <a:gd name="connsiteX4668" fmla="*/ 4661846 w 6631106"/>
              <a:gd name="connsiteY4668" fmla="*/ 1074807 h 5786501"/>
              <a:gd name="connsiteX4669" fmla="*/ 4661618 w 6631106"/>
              <a:gd name="connsiteY4669" fmla="*/ 1074915 h 5786501"/>
              <a:gd name="connsiteX4670" fmla="*/ 4651461 w 6631106"/>
              <a:gd name="connsiteY4670" fmla="*/ 1085792 h 5786501"/>
              <a:gd name="connsiteX4671" fmla="*/ 4652241 w 6631106"/>
              <a:gd name="connsiteY4671" fmla="*/ 1100651 h 5786501"/>
              <a:gd name="connsiteX4672" fmla="*/ 4652241 w 6631106"/>
              <a:gd name="connsiteY4672" fmla="*/ 1100649 h 5786501"/>
              <a:gd name="connsiteX4673" fmla="*/ 4653505 w 6631106"/>
              <a:gd name="connsiteY4673" fmla="*/ 1103336 h 5786501"/>
              <a:gd name="connsiteX4674" fmla="*/ 4664340 w 6631106"/>
              <a:gd name="connsiteY4674" fmla="*/ 1113289 h 5786501"/>
              <a:gd name="connsiteX4675" fmla="*/ 4670805 w 6631106"/>
              <a:gd name="connsiteY4675" fmla="*/ 1114417 h 5786501"/>
              <a:gd name="connsiteX4676" fmla="*/ 4679037 w 6631106"/>
              <a:gd name="connsiteY4676" fmla="*/ 1112546 h 5786501"/>
              <a:gd name="connsiteX4677" fmla="*/ 4688439 w 6631106"/>
              <a:gd name="connsiteY4677" fmla="*/ 1086979 h 5786501"/>
              <a:gd name="connsiteX4678" fmla="*/ 4687162 w 6631106"/>
              <a:gd name="connsiteY4678" fmla="*/ 1084221 h 5786501"/>
              <a:gd name="connsiteX4679" fmla="*/ 4676464 w 6631106"/>
              <a:gd name="connsiteY4679" fmla="*/ 1074268 h 5786501"/>
              <a:gd name="connsiteX4680" fmla="*/ 4669815 w 6631106"/>
              <a:gd name="connsiteY4680" fmla="*/ 1073068 h 5786501"/>
              <a:gd name="connsiteX4681" fmla="*/ 3583954 w 6631106"/>
              <a:gd name="connsiteY4681" fmla="*/ 1040074 h 5786501"/>
              <a:gd name="connsiteX4682" fmla="*/ 3596151 w 6631106"/>
              <a:gd name="connsiteY4682" fmla="*/ 1043360 h 5786501"/>
              <a:gd name="connsiteX4683" fmla="*/ 3607573 w 6631106"/>
              <a:gd name="connsiteY4683" fmla="*/ 1058207 h 5786501"/>
              <a:gd name="connsiteX4684" fmla="*/ 3605121 w 6631106"/>
              <a:gd name="connsiteY4684" fmla="*/ 1076797 h 5786501"/>
              <a:gd name="connsiteX4685" fmla="*/ 3583912 w 6631106"/>
              <a:gd name="connsiteY4685" fmla="*/ 1089029 h 5786501"/>
              <a:gd name="connsiteX4686" fmla="*/ 3571716 w 6631106"/>
              <a:gd name="connsiteY4686" fmla="*/ 1085743 h 5786501"/>
              <a:gd name="connsiteX4687" fmla="*/ 3560294 w 6631106"/>
              <a:gd name="connsiteY4687" fmla="*/ 1070884 h 5786501"/>
              <a:gd name="connsiteX4688" fmla="*/ 3562746 w 6631106"/>
              <a:gd name="connsiteY4688" fmla="*/ 1052306 h 5786501"/>
              <a:gd name="connsiteX4689" fmla="*/ 3583954 w 6631106"/>
              <a:gd name="connsiteY4689" fmla="*/ 1040074 h 5786501"/>
              <a:gd name="connsiteX4690" fmla="*/ 5910785 w 6631106"/>
              <a:gd name="connsiteY4690" fmla="*/ 1026322 h 5786501"/>
              <a:gd name="connsiteX4691" fmla="*/ 5901767 w 6631106"/>
              <a:gd name="connsiteY4691" fmla="*/ 1028589 h 5786501"/>
              <a:gd name="connsiteX4692" fmla="*/ 5888738 w 6631106"/>
              <a:gd name="connsiteY4692" fmla="*/ 1034729 h 5786501"/>
              <a:gd name="connsiteX4693" fmla="*/ 5878094 w 6631106"/>
              <a:gd name="connsiteY4693" fmla="*/ 1045761 h 5786501"/>
              <a:gd name="connsiteX4694" fmla="*/ 5879030 w 6631106"/>
              <a:gd name="connsiteY4694" fmla="*/ 1061063 h 5786501"/>
              <a:gd name="connsiteX4695" fmla="*/ 5879030 w 6631106"/>
              <a:gd name="connsiteY4695" fmla="*/ 1061062 h 5786501"/>
              <a:gd name="connsiteX4696" fmla="*/ 5884798 w 6631106"/>
              <a:gd name="connsiteY4696" fmla="*/ 1073788 h 5786501"/>
              <a:gd name="connsiteX4697" fmla="*/ 5895867 w 6631106"/>
              <a:gd name="connsiteY4697" fmla="*/ 1084653 h 5786501"/>
              <a:gd name="connsiteX4698" fmla="*/ 5902511 w 6631106"/>
              <a:gd name="connsiteY4698" fmla="*/ 1085853 h 5786501"/>
              <a:gd name="connsiteX4699" fmla="*/ 5911349 w 6631106"/>
              <a:gd name="connsiteY4699" fmla="*/ 1083682 h 5786501"/>
              <a:gd name="connsiteX4700" fmla="*/ 5924642 w 6631106"/>
              <a:gd name="connsiteY4700" fmla="*/ 1077602 h 5786501"/>
              <a:gd name="connsiteX4701" fmla="*/ 5935549 w 6631106"/>
              <a:gd name="connsiteY4701" fmla="*/ 1066425 h 5786501"/>
              <a:gd name="connsiteX4702" fmla="*/ 5934428 w 6631106"/>
              <a:gd name="connsiteY4702" fmla="*/ 1050845 h 5786501"/>
              <a:gd name="connsiteX4703" fmla="*/ 5928384 w 6631106"/>
              <a:gd name="connsiteY4703" fmla="*/ 1038109 h 5786501"/>
              <a:gd name="connsiteX4704" fmla="*/ 5917189 w 6631106"/>
              <a:gd name="connsiteY4704" fmla="*/ 1027425 h 5786501"/>
              <a:gd name="connsiteX4705" fmla="*/ 5910785 w 6631106"/>
              <a:gd name="connsiteY4705" fmla="*/ 1026322 h 5786501"/>
              <a:gd name="connsiteX4706" fmla="*/ 5182538 w 6631106"/>
              <a:gd name="connsiteY4706" fmla="*/ 1014749 h 5786501"/>
              <a:gd name="connsiteX4707" fmla="*/ 5174186 w 6631106"/>
              <a:gd name="connsiteY4707" fmla="*/ 1016678 h 5786501"/>
              <a:gd name="connsiteX4708" fmla="*/ 5171548 w 6631106"/>
              <a:gd name="connsiteY4708" fmla="*/ 1017927 h 5786501"/>
              <a:gd name="connsiteX4709" fmla="*/ 5161600 w 6631106"/>
              <a:gd name="connsiteY4709" fmla="*/ 1028732 h 5786501"/>
              <a:gd name="connsiteX4710" fmla="*/ 5162313 w 6631106"/>
              <a:gd name="connsiteY4710" fmla="*/ 1043411 h 5786501"/>
              <a:gd name="connsiteX4711" fmla="*/ 5162313 w 6631106"/>
              <a:gd name="connsiteY4711" fmla="*/ 1043409 h 5786501"/>
              <a:gd name="connsiteX4712" fmla="*/ 5163572 w 6631106"/>
              <a:gd name="connsiteY4712" fmla="*/ 1046132 h 5786501"/>
              <a:gd name="connsiteX4713" fmla="*/ 5174311 w 6631106"/>
              <a:gd name="connsiteY4713" fmla="*/ 1056134 h 5786501"/>
              <a:gd name="connsiteX4714" fmla="*/ 5180907 w 6631106"/>
              <a:gd name="connsiteY4714" fmla="*/ 1057309 h 5786501"/>
              <a:gd name="connsiteX4715" fmla="*/ 5188971 w 6631106"/>
              <a:gd name="connsiteY4715" fmla="*/ 1055523 h 5786501"/>
              <a:gd name="connsiteX4716" fmla="*/ 5191855 w 6631106"/>
              <a:gd name="connsiteY4716" fmla="*/ 1054179 h 5786501"/>
              <a:gd name="connsiteX4717" fmla="*/ 5201906 w 6631106"/>
              <a:gd name="connsiteY4717" fmla="*/ 1043290 h 5786501"/>
              <a:gd name="connsiteX4718" fmla="*/ 5201096 w 6631106"/>
              <a:gd name="connsiteY4718" fmla="*/ 1028492 h 5786501"/>
              <a:gd name="connsiteX4719" fmla="*/ 5199831 w 6631106"/>
              <a:gd name="connsiteY4719" fmla="*/ 1025829 h 5786501"/>
              <a:gd name="connsiteX4720" fmla="*/ 5188937 w 6631106"/>
              <a:gd name="connsiteY4720" fmla="*/ 1015851 h 5786501"/>
              <a:gd name="connsiteX4721" fmla="*/ 5182538 w 6631106"/>
              <a:gd name="connsiteY4721" fmla="*/ 1014749 h 5786501"/>
              <a:gd name="connsiteX4722" fmla="*/ 4449057 w 6631106"/>
              <a:gd name="connsiteY4722" fmla="*/ 971489 h 5786501"/>
              <a:gd name="connsiteX4723" fmla="*/ 4440435 w 6631106"/>
              <a:gd name="connsiteY4723" fmla="*/ 973553 h 5786501"/>
              <a:gd name="connsiteX4724" fmla="*/ 4429432 w 6631106"/>
              <a:gd name="connsiteY4724" fmla="*/ 978445 h 5786501"/>
              <a:gd name="connsiteX4725" fmla="*/ 4418082 w 6631106"/>
              <a:gd name="connsiteY4725" fmla="*/ 990605 h 5786501"/>
              <a:gd name="connsiteX4726" fmla="*/ 4420630 w 6631106"/>
              <a:gd name="connsiteY4726" fmla="*/ 1007046 h 5786501"/>
              <a:gd name="connsiteX4727" fmla="*/ 4420629 w 6631106"/>
              <a:gd name="connsiteY4727" fmla="*/ 1007048 h 5786501"/>
              <a:gd name="connsiteX4728" fmla="*/ 4432375 w 6631106"/>
              <a:gd name="connsiteY4728" fmla="*/ 1027627 h 5786501"/>
              <a:gd name="connsiteX4729" fmla="*/ 4443515 w 6631106"/>
              <a:gd name="connsiteY4729" fmla="*/ 1037677 h 5786501"/>
              <a:gd name="connsiteX4730" fmla="*/ 4449661 w 6631106"/>
              <a:gd name="connsiteY4730" fmla="*/ 1038696 h 5786501"/>
              <a:gd name="connsiteX4731" fmla="*/ 4458482 w 6631106"/>
              <a:gd name="connsiteY4731" fmla="*/ 1036525 h 5786501"/>
              <a:gd name="connsiteX4732" fmla="*/ 4466163 w 6631106"/>
              <a:gd name="connsiteY4732" fmla="*/ 1032819 h 5786501"/>
              <a:gd name="connsiteX4733" fmla="*/ 4476255 w 6631106"/>
              <a:gd name="connsiteY4733" fmla="*/ 1022049 h 5786501"/>
              <a:gd name="connsiteX4734" fmla="*/ 4475614 w 6631106"/>
              <a:gd name="connsiteY4734" fmla="*/ 1007311 h 5786501"/>
              <a:gd name="connsiteX4735" fmla="*/ 4467369 w 6631106"/>
              <a:gd name="connsiteY4735" fmla="*/ 985329 h 5786501"/>
              <a:gd name="connsiteX4736" fmla="*/ 4456684 w 6631106"/>
              <a:gd name="connsiteY4736" fmla="*/ 973085 h 5786501"/>
              <a:gd name="connsiteX4737" fmla="*/ 4449057 w 6631106"/>
              <a:gd name="connsiteY4737" fmla="*/ 971489 h 5786501"/>
              <a:gd name="connsiteX4738" fmla="*/ 4002527 w 6631106"/>
              <a:gd name="connsiteY4738" fmla="*/ 953499 h 5786501"/>
              <a:gd name="connsiteX4739" fmla="*/ 4002527 w 6631106"/>
              <a:gd name="connsiteY4739" fmla="*/ 953501 h 5786501"/>
              <a:gd name="connsiteX4740" fmla="*/ 4002525 w 6631106"/>
              <a:gd name="connsiteY4740" fmla="*/ 953503 h 5786501"/>
              <a:gd name="connsiteX4741" fmla="*/ 5694313 w 6631106"/>
              <a:gd name="connsiteY4741" fmla="*/ 951787 h 5786501"/>
              <a:gd name="connsiteX4742" fmla="*/ 5685540 w 6631106"/>
              <a:gd name="connsiteY4742" fmla="*/ 953922 h 5786501"/>
              <a:gd name="connsiteX4743" fmla="*/ 5676480 w 6631106"/>
              <a:gd name="connsiteY4743" fmla="*/ 958191 h 5786501"/>
              <a:gd name="connsiteX4744" fmla="*/ 5666077 w 6631106"/>
              <a:gd name="connsiteY4744" fmla="*/ 969104 h 5786501"/>
              <a:gd name="connsiteX4745" fmla="*/ 5666862 w 6631106"/>
              <a:gd name="connsiteY4745" fmla="*/ 984143 h 5786501"/>
              <a:gd name="connsiteX4746" fmla="*/ 5670826 w 6631106"/>
              <a:gd name="connsiteY4746" fmla="*/ 992921 h 5786501"/>
              <a:gd name="connsiteX4747" fmla="*/ 5681769 w 6631106"/>
              <a:gd name="connsiteY4747" fmla="*/ 1003510 h 5786501"/>
              <a:gd name="connsiteX4748" fmla="*/ 5688431 w 6631106"/>
              <a:gd name="connsiteY4748" fmla="*/ 1004709 h 5786501"/>
              <a:gd name="connsiteX4749" fmla="*/ 5696982 w 6631106"/>
              <a:gd name="connsiteY4749" fmla="*/ 1002684 h 5786501"/>
              <a:gd name="connsiteX4750" fmla="*/ 5706323 w 6631106"/>
              <a:gd name="connsiteY4750" fmla="*/ 998414 h 5786501"/>
              <a:gd name="connsiteX4751" fmla="*/ 5716972 w 6631106"/>
              <a:gd name="connsiteY4751" fmla="*/ 987321 h 5786501"/>
              <a:gd name="connsiteX4752" fmla="*/ 5715947 w 6631106"/>
              <a:gd name="connsiteY4752" fmla="*/ 971971 h 5786501"/>
              <a:gd name="connsiteX4753" fmla="*/ 5711768 w 6631106"/>
              <a:gd name="connsiteY4753" fmla="*/ 963229 h 5786501"/>
              <a:gd name="connsiteX4754" fmla="*/ 5700675 w 6631106"/>
              <a:gd name="connsiteY4754" fmla="*/ 952880 h 5786501"/>
              <a:gd name="connsiteX4755" fmla="*/ 5694313 w 6631106"/>
              <a:gd name="connsiteY4755" fmla="*/ 951787 h 5786501"/>
              <a:gd name="connsiteX4756" fmla="*/ 6434318 w 6631106"/>
              <a:gd name="connsiteY4756" fmla="*/ 940516 h 5786501"/>
              <a:gd name="connsiteX4757" fmla="*/ 6422391 w 6631106"/>
              <a:gd name="connsiteY4757" fmla="*/ 944713 h 5786501"/>
              <a:gd name="connsiteX4758" fmla="*/ 6387374 w 6631106"/>
              <a:gd name="connsiteY4758" fmla="*/ 964235 h 5786501"/>
              <a:gd name="connsiteX4759" fmla="*/ 6375687 w 6631106"/>
              <a:gd name="connsiteY4759" fmla="*/ 976121 h 5786501"/>
              <a:gd name="connsiteX4760" fmla="*/ 6377839 w 6631106"/>
              <a:gd name="connsiteY4760" fmla="*/ 992646 h 5786501"/>
              <a:gd name="connsiteX4761" fmla="*/ 6377842 w 6631106"/>
              <a:gd name="connsiteY4761" fmla="*/ 992646 h 5786501"/>
              <a:gd name="connsiteX4762" fmla="*/ 6392179 w 6631106"/>
              <a:gd name="connsiteY4762" fmla="*/ 1021452 h 5786501"/>
              <a:gd name="connsiteX4763" fmla="*/ 6403469 w 6631106"/>
              <a:gd name="connsiteY4763" fmla="*/ 1032928 h 5786501"/>
              <a:gd name="connsiteX4764" fmla="*/ 6410119 w 6631106"/>
              <a:gd name="connsiteY4764" fmla="*/ 1034128 h 5786501"/>
              <a:gd name="connsiteX4765" fmla="*/ 6419521 w 6631106"/>
              <a:gd name="connsiteY4765" fmla="*/ 1031646 h 5786501"/>
              <a:gd name="connsiteX4766" fmla="*/ 6455479 w 6631106"/>
              <a:gd name="connsiteY4766" fmla="*/ 1017819 h 5786501"/>
              <a:gd name="connsiteX4767" fmla="*/ 6468959 w 6631106"/>
              <a:gd name="connsiteY4767" fmla="*/ 1006498 h 5786501"/>
              <a:gd name="connsiteX4768" fmla="*/ 6467399 w 6631106"/>
              <a:gd name="connsiteY4768" fmla="*/ 988966 h 5786501"/>
              <a:gd name="connsiteX4769" fmla="*/ 6452799 w 6631106"/>
              <a:gd name="connsiteY4769" fmla="*/ 954978 h 5786501"/>
              <a:gd name="connsiteX4770" fmla="*/ 6440404 w 6631106"/>
              <a:gd name="connsiteY4770" fmla="*/ 941512 h 5786501"/>
              <a:gd name="connsiteX4771" fmla="*/ 6434318 w 6631106"/>
              <a:gd name="connsiteY4771" fmla="*/ 940516 h 5786501"/>
              <a:gd name="connsiteX4772" fmla="*/ 4964759 w 6631106"/>
              <a:gd name="connsiteY4772" fmla="*/ 935502 h 5786501"/>
              <a:gd name="connsiteX4773" fmla="*/ 4956778 w 6631106"/>
              <a:gd name="connsiteY4773" fmla="*/ 937254 h 5786501"/>
              <a:gd name="connsiteX4774" fmla="*/ 4956556 w 6631106"/>
              <a:gd name="connsiteY4774" fmla="*/ 937362 h 5786501"/>
              <a:gd name="connsiteX4775" fmla="*/ 4946399 w 6631106"/>
              <a:gd name="connsiteY4775" fmla="*/ 948238 h 5786501"/>
              <a:gd name="connsiteX4776" fmla="*/ 4947185 w 6631106"/>
              <a:gd name="connsiteY4776" fmla="*/ 963108 h 5786501"/>
              <a:gd name="connsiteX4777" fmla="*/ 4947184 w 6631106"/>
              <a:gd name="connsiteY4777" fmla="*/ 963108 h 5786501"/>
              <a:gd name="connsiteX4778" fmla="*/ 4948479 w 6631106"/>
              <a:gd name="connsiteY4778" fmla="*/ 965844 h 5786501"/>
              <a:gd name="connsiteX4779" fmla="*/ 4965747 w 6631106"/>
              <a:gd name="connsiteY4779" fmla="*/ 976865 h 5786501"/>
              <a:gd name="connsiteX4780" fmla="*/ 4972817 w 6631106"/>
              <a:gd name="connsiteY4780" fmla="*/ 975486 h 5786501"/>
              <a:gd name="connsiteX4781" fmla="*/ 4974424 w 6631106"/>
              <a:gd name="connsiteY4781" fmla="*/ 974779 h 5786501"/>
              <a:gd name="connsiteX4782" fmla="*/ 4984156 w 6631106"/>
              <a:gd name="connsiteY4782" fmla="*/ 963913 h 5786501"/>
              <a:gd name="connsiteX4783" fmla="*/ 4983335 w 6631106"/>
              <a:gd name="connsiteY4783" fmla="*/ 949343 h 5786501"/>
              <a:gd name="connsiteX4784" fmla="*/ 4982093 w 6631106"/>
              <a:gd name="connsiteY4784" fmla="*/ 946681 h 5786501"/>
              <a:gd name="connsiteX4785" fmla="*/ 4971396 w 6631106"/>
              <a:gd name="connsiteY4785" fmla="*/ 936691 h 5786501"/>
              <a:gd name="connsiteX4786" fmla="*/ 4964759 w 6631106"/>
              <a:gd name="connsiteY4786" fmla="*/ 935502 h 5786501"/>
              <a:gd name="connsiteX4787" fmla="*/ 3877877 w 6631106"/>
              <a:gd name="connsiteY4787" fmla="*/ 875854 h 5786501"/>
              <a:gd name="connsiteX4788" fmla="*/ 3903653 w 6631106"/>
              <a:gd name="connsiteY4788" fmla="*/ 882785 h 5786501"/>
              <a:gd name="connsiteX4789" fmla="*/ 3927716 w 6631106"/>
              <a:gd name="connsiteY4789" fmla="*/ 914146 h 5786501"/>
              <a:gd name="connsiteX4790" fmla="*/ 3922554 w 6631106"/>
              <a:gd name="connsiteY4790" fmla="*/ 953324 h 5786501"/>
              <a:gd name="connsiteX4791" fmla="*/ 3877793 w 6631106"/>
              <a:gd name="connsiteY4791" fmla="*/ 979155 h 5786501"/>
              <a:gd name="connsiteX4792" fmla="*/ 3852023 w 6631106"/>
              <a:gd name="connsiteY4792" fmla="*/ 972223 h 5786501"/>
              <a:gd name="connsiteX4793" fmla="*/ 3852020 w 6631106"/>
              <a:gd name="connsiteY4793" fmla="*/ 972223 h 5786501"/>
              <a:gd name="connsiteX4794" fmla="*/ 3827988 w 6631106"/>
              <a:gd name="connsiteY4794" fmla="*/ 940865 h 5786501"/>
              <a:gd name="connsiteX4795" fmla="*/ 3833110 w 6631106"/>
              <a:gd name="connsiteY4795" fmla="*/ 901697 h 5786501"/>
              <a:gd name="connsiteX4796" fmla="*/ 3877877 w 6631106"/>
              <a:gd name="connsiteY4796" fmla="*/ 875854 h 5786501"/>
              <a:gd name="connsiteX4797" fmla="*/ 5476708 w 6631106"/>
              <a:gd name="connsiteY4797" fmla="*/ 875686 h 5786501"/>
              <a:gd name="connsiteX4798" fmla="*/ 5468241 w 6631106"/>
              <a:gd name="connsiteY4798" fmla="*/ 877676 h 5786501"/>
              <a:gd name="connsiteX4799" fmla="*/ 5463257 w 6631106"/>
              <a:gd name="connsiteY4799" fmla="*/ 880027 h 5786501"/>
              <a:gd name="connsiteX4800" fmla="*/ 5453178 w 6631106"/>
              <a:gd name="connsiteY4800" fmla="*/ 890928 h 5786501"/>
              <a:gd name="connsiteX4801" fmla="*/ 5453987 w 6631106"/>
              <a:gd name="connsiteY4801" fmla="*/ 905750 h 5786501"/>
              <a:gd name="connsiteX4802" fmla="*/ 5453989 w 6631106"/>
              <a:gd name="connsiteY4802" fmla="*/ 905750 h 5786501"/>
              <a:gd name="connsiteX4803" fmla="*/ 5456692 w 6631106"/>
              <a:gd name="connsiteY4803" fmla="*/ 911638 h 5786501"/>
              <a:gd name="connsiteX4804" fmla="*/ 5467587 w 6631106"/>
              <a:gd name="connsiteY4804" fmla="*/ 921963 h 5786501"/>
              <a:gd name="connsiteX4805" fmla="*/ 5474171 w 6631106"/>
              <a:gd name="connsiteY4805" fmla="*/ 923138 h 5786501"/>
              <a:gd name="connsiteX4806" fmla="*/ 5482572 w 6631106"/>
              <a:gd name="connsiteY4806" fmla="*/ 921184 h 5786501"/>
              <a:gd name="connsiteX4807" fmla="*/ 5487596 w 6631106"/>
              <a:gd name="connsiteY4807" fmla="*/ 918844 h 5786501"/>
              <a:gd name="connsiteX4808" fmla="*/ 5497837 w 6631106"/>
              <a:gd name="connsiteY4808" fmla="*/ 907849 h 5786501"/>
              <a:gd name="connsiteX4809" fmla="*/ 5496901 w 6631106"/>
              <a:gd name="connsiteY4809" fmla="*/ 892845 h 5786501"/>
              <a:gd name="connsiteX4810" fmla="*/ 5494054 w 6631106"/>
              <a:gd name="connsiteY4810" fmla="*/ 886873 h 5786501"/>
              <a:gd name="connsiteX4811" fmla="*/ 5483100 w 6631106"/>
              <a:gd name="connsiteY4811" fmla="*/ 876788 h 5786501"/>
              <a:gd name="connsiteX4812" fmla="*/ 5476708 w 6631106"/>
              <a:gd name="connsiteY4812" fmla="*/ 875686 h 5786501"/>
              <a:gd name="connsiteX4813" fmla="*/ 6212456 w 6631106"/>
              <a:gd name="connsiteY4813" fmla="*/ 873850 h 5786501"/>
              <a:gd name="connsiteX4814" fmla="*/ 6201832 w 6631106"/>
              <a:gd name="connsiteY4814" fmla="*/ 877088 h 5786501"/>
              <a:gd name="connsiteX4815" fmla="*/ 6176828 w 6631106"/>
              <a:gd name="connsiteY4815" fmla="*/ 890160 h 5786501"/>
              <a:gd name="connsiteX4816" fmla="*/ 6165729 w 6631106"/>
              <a:gd name="connsiteY4816" fmla="*/ 901745 h 5786501"/>
              <a:gd name="connsiteX4817" fmla="*/ 6167427 w 6631106"/>
              <a:gd name="connsiteY4817" fmla="*/ 917707 h 5786501"/>
              <a:gd name="connsiteX4818" fmla="*/ 6167425 w 6631106"/>
              <a:gd name="connsiteY4818" fmla="*/ 917706 h 5786501"/>
              <a:gd name="connsiteX4819" fmla="*/ 6177948 w 6631106"/>
              <a:gd name="connsiteY4819" fmla="*/ 939435 h 5786501"/>
              <a:gd name="connsiteX4820" fmla="*/ 6189143 w 6631106"/>
              <a:gd name="connsiteY4820" fmla="*/ 950564 h 5786501"/>
              <a:gd name="connsiteX4821" fmla="*/ 6195757 w 6631106"/>
              <a:gd name="connsiteY4821" fmla="*/ 951751 h 5786501"/>
              <a:gd name="connsiteX4822" fmla="*/ 6204889 w 6631106"/>
              <a:gd name="connsiteY4822" fmla="*/ 949424 h 5786501"/>
              <a:gd name="connsiteX4823" fmla="*/ 6230253 w 6631106"/>
              <a:gd name="connsiteY4823" fmla="*/ 938834 h 5786501"/>
              <a:gd name="connsiteX4824" fmla="*/ 6242503 w 6631106"/>
              <a:gd name="connsiteY4824" fmla="*/ 927599 h 5786501"/>
              <a:gd name="connsiteX4825" fmla="*/ 6241255 w 6631106"/>
              <a:gd name="connsiteY4825" fmla="*/ 911025 h 5786501"/>
              <a:gd name="connsiteX4826" fmla="*/ 6230577 w 6631106"/>
              <a:gd name="connsiteY4826" fmla="*/ 887053 h 5786501"/>
              <a:gd name="connsiteX4827" fmla="*/ 6218686 w 6631106"/>
              <a:gd name="connsiteY4827" fmla="*/ 874894 h 5786501"/>
              <a:gd name="connsiteX4828" fmla="*/ 6212456 w 6631106"/>
              <a:gd name="connsiteY4828" fmla="*/ 873850 h 5786501"/>
              <a:gd name="connsiteX4829" fmla="*/ 4744349 w 6631106"/>
              <a:gd name="connsiteY4829" fmla="*/ 838906 h 5786501"/>
              <a:gd name="connsiteX4830" fmla="*/ 4735804 w 6631106"/>
              <a:gd name="connsiteY4830" fmla="*/ 840932 h 5786501"/>
              <a:gd name="connsiteX4831" fmla="*/ 4729652 w 6631106"/>
              <a:gd name="connsiteY4831" fmla="*/ 843798 h 5786501"/>
              <a:gd name="connsiteX4832" fmla="*/ 4718979 w 6631106"/>
              <a:gd name="connsiteY4832" fmla="*/ 855670 h 5786501"/>
              <a:gd name="connsiteX4833" fmla="*/ 4721096 w 6631106"/>
              <a:gd name="connsiteY4833" fmla="*/ 871488 h 5786501"/>
              <a:gd name="connsiteX4834" fmla="*/ 4721095 w 6631106"/>
              <a:gd name="connsiteY4834" fmla="*/ 871488 h 5786501"/>
              <a:gd name="connsiteX4835" fmla="*/ 4729933 w 6631106"/>
              <a:gd name="connsiteY4835" fmla="*/ 887618 h 5786501"/>
              <a:gd name="connsiteX4836" fmla="*/ 4740780 w 6631106"/>
              <a:gd name="connsiteY4836" fmla="*/ 897500 h 5786501"/>
              <a:gd name="connsiteX4837" fmla="*/ 4747184 w 6631106"/>
              <a:gd name="connsiteY4837" fmla="*/ 898603 h 5786501"/>
              <a:gd name="connsiteX4838" fmla="*/ 4755429 w 6631106"/>
              <a:gd name="connsiteY4838" fmla="*/ 896732 h 5786501"/>
              <a:gd name="connsiteX4839" fmla="*/ 4759692 w 6631106"/>
              <a:gd name="connsiteY4839" fmla="*/ 894729 h 5786501"/>
              <a:gd name="connsiteX4840" fmla="*/ 4769689 w 6631106"/>
              <a:gd name="connsiteY4840" fmla="*/ 884033 h 5786501"/>
              <a:gd name="connsiteX4841" fmla="*/ 4769131 w 6631106"/>
              <a:gd name="connsiteY4841" fmla="*/ 869401 h 5786501"/>
              <a:gd name="connsiteX4842" fmla="*/ 4762511 w 6631106"/>
              <a:gd name="connsiteY4842" fmla="*/ 852253 h 5786501"/>
              <a:gd name="connsiteX4843" fmla="*/ 4751778 w 6631106"/>
              <a:gd name="connsiteY4843" fmla="*/ 840416 h 5786501"/>
              <a:gd name="connsiteX4844" fmla="*/ 4744349 w 6631106"/>
              <a:gd name="connsiteY4844" fmla="*/ 838906 h 5786501"/>
              <a:gd name="connsiteX4845" fmla="*/ 5993574 w 6631106"/>
              <a:gd name="connsiteY4845" fmla="*/ 803135 h 5786501"/>
              <a:gd name="connsiteX4846" fmla="*/ 5983758 w 6631106"/>
              <a:gd name="connsiteY4846" fmla="*/ 805858 h 5786501"/>
              <a:gd name="connsiteX4847" fmla="*/ 5965476 w 6631106"/>
              <a:gd name="connsiteY4847" fmla="*/ 815008 h 5786501"/>
              <a:gd name="connsiteX4848" fmla="*/ 5954689 w 6631106"/>
              <a:gd name="connsiteY4848" fmla="*/ 826329 h 5786501"/>
              <a:gd name="connsiteX4849" fmla="*/ 5956020 w 6631106"/>
              <a:gd name="connsiteY4849" fmla="*/ 841907 h 5786501"/>
              <a:gd name="connsiteX4850" fmla="*/ 5956020 w 6631106"/>
              <a:gd name="connsiteY4850" fmla="*/ 841903 h 5786501"/>
              <a:gd name="connsiteX4851" fmla="*/ 5963701 w 6631106"/>
              <a:gd name="connsiteY4851" fmla="*/ 858081 h 5786501"/>
              <a:gd name="connsiteX4852" fmla="*/ 5974746 w 6631106"/>
              <a:gd name="connsiteY4852" fmla="*/ 868899 h 5786501"/>
              <a:gd name="connsiteX4853" fmla="*/ 5981395 w 6631106"/>
              <a:gd name="connsiteY4853" fmla="*/ 870098 h 5786501"/>
              <a:gd name="connsiteX4854" fmla="*/ 5990169 w 6631106"/>
              <a:gd name="connsiteY4854" fmla="*/ 867964 h 5786501"/>
              <a:gd name="connsiteX4855" fmla="*/ 6008786 w 6631106"/>
              <a:gd name="connsiteY4855" fmla="*/ 860002 h 5786501"/>
              <a:gd name="connsiteX4856" fmla="*/ 6020382 w 6631106"/>
              <a:gd name="connsiteY4856" fmla="*/ 848860 h 5786501"/>
              <a:gd name="connsiteX4857" fmla="*/ 6019315 w 6631106"/>
              <a:gd name="connsiteY4857" fmla="*/ 832816 h 5786501"/>
              <a:gd name="connsiteX4858" fmla="*/ 6011424 w 6631106"/>
              <a:gd name="connsiteY4858" fmla="*/ 815559 h 5786501"/>
              <a:gd name="connsiteX4859" fmla="*/ 5999870 w 6631106"/>
              <a:gd name="connsiteY4859" fmla="*/ 804202 h 5786501"/>
              <a:gd name="connsiteX4860" fmla="*/ 5993574 w 6631106"/>
              <a:gd name="connsiteY4860" fmla="*/ 803135 h 5786501"/>
              <a:gd name="connsiteX4861" fmla="*/ 5260216 w 6631106"/>
              <a:gd name="connsiteY4861" fmla="*/ 797725 h 5786501"/>
              <a:gd name="connsiteX4862" fmla="*/ 5251905 w 6631106"/>
              <a:gd name="connsiteY4862" fmla="*/ 799632 h 5786501"/>
              <a:gd name="connsiteX4863" fmla="*/ 5249261 w 6631106"/>
              <a:gd name="connsiteY4863" fmla="*/ 800879 h 5786501"/>
              <a:gd name="connsiteX4864" fmla="*/ 5239236 w 6631106"/>
              <a:gd name="connsiteY4864" fmla="*/ 811804 h 5786501"/>
              <a:gd name="connsiteX4865" fmla="*/ 5240087 w 6631106"/>
              <a:gd name="connsiteY4865" fmla="*/ 826601 h 5786501"/>
              <a:gd name="connsiteX4866" fmla="*/ 5240089 w 6631106"/>
              <a:gd name="connsiteY4866" fmla="*/ 826601 h 5786501"/>
              <a:gd name="connsiteX4867" fmla="*/ 5241972 w 6631106"/>
              <a:gd name="connsiteY4867" fmla="*/ 830618 h 5786501"/>
              <a:gd name="connsiteX4868" fmla="*/ 5252813 w 6631106"/>
              <a:gd name="connsiteY4868" fmla="*/ 840690 h 5786501"/>
              <a:gd name="connsiteX4869" fmla="*/ 5259331 w 6631106"/>
              <a:gd name="connsiteY4869" fmla="*/ 841843 h 5786501"/>
              <a:gd name="connsiteX4870" fmla="*/ 5267599 w 6631106"/>
              <a:gd name="connsiteY4870" fmla="*/ 839961 h 5786501"/>
              <a:gd name="connsiteX4871" fmla="*/ 5270297 w 6631106"/>
              <a:gd name="connsiteY4871" fmla="*/ 838702 h 5786501"/>
              <a:gd name="connsiteX4872" fmla="*/ 5280310 w 6631106"/>
              <a:gd name="connsiteY4872" fmla="*/ 827813 h 5786501"/>
              <a:gd name="connsiteX4873" fmla="*/ 5279501 w 6631106"/>
              <a:gd name="connsiteY4873" fmla="*/ 813038 h 5786501"/>
              <a:gd name="connsiteX4874" fmla="*/ 5277552 w 6631106"/>
              <a:gd name="connsiteY4874" fmla="*/ 808902 h 5786501"/>
              <a:gd name="connsiteX4875" fmla="*/ 5266687 w 6631106"/>
              <a:gd name="connsiteY4875" fmla="*/ 798852 h 5786501"/>
              <a:gd name="connsiteX4876" fmla="*/ 5260216 w 6631106"/>
              <a:gd name="connsiteY4876" fmla="*/ 797725 h 5786501"/>
              <a:gd name="connsiteX4877" fmla="*/ 5775530 w 6631106"/>
              <a:gd name="connsiteY4877" fmla="*/ 730759 h 5786501"/>
              <a:gd name="connsiteX4878" fmla="*/ 5766200 w 6631106"/>
              <a:gd name="connsiteY4878" fmla="*/ 733193 h 5786501"/>
              <a:gd name="connsiteX4879" fmla="*/ 5754238 w 6631106"/>
              <a:gd name="connsiteY4879" fmla="*/ 739165 h 5786501"/>
              <a:gd name="connsiteX4880" fmla="*/ 5743942 w 6631106"/>
              <a:gd name="connsiteY4880" fmla="*/ 750257 h 5786501"/>
              <a:gd name="connsiteX4881" fmla="*/ 5744991 w 6631106"/>
              <a:gd name="connsiteY4881" fmla="*/ 765356 h 5786501"/>
              <a:gd name="connsiteX4882" fmla="*/ 5744993 w 6631106"/>
              <a:gd name="connsiteY4882" fmla="*/ 765356 h 5786501"/>
              <a:gd name="connsiteX4883" fmla="*/ 5750143 w 6631106"/>
              <a:gd name="connsiteY4883" fmla="*/ 776437 h 5786501"/>
              <a:gd name="connsiteX4884" fmla="*/ 5761026 w 6631106"/>
              <a:gd name="connsiteY4884" fmla="*/ 786991 h 5786501"/>
              <a:gd name="connsiteX4885" fmla="*/ 5767742 w 6631106"/>
              <a:gd name="connsiteY4885" fmla="*/ 788213 h 5786501"/>
              <a:gd name="connsiteX4886" fmla="*/ 5776172 w 6631106"/>
              <a:gd name="connsiteY4886" fmla="*/ 786245 h 5786501"/>
              <a:gd name="connsiteX4887" fmla="*/ 5788428 w 6631106"/>
              <a:gd name="connsiteY4887" fmla="*/ 780897 h 5786501"/>
              <a:gd name="connsiteX4888" fmla="*/ 5799454 w 6631106"/>
              <a:gd name="connsiteY4888" fmla="*/ 769877 h 5786501"/>
              <a:gd name="connsiteX4889" fmla="*/ 5798555 w 6631106"/>
              <a:gd name="connsiteY4889" fmla="*/ 754311 h 5786501"/>
              <a:gd name="connsiteX4890" fmla="*/ 5793183 w 6631106"/>
              <a:gd name="connsiteY4890" fmla="*/ 742667 h 5786501"/>
              <a:gd name="connsiteX4891" fmla="*/ 5781832 w 6631106"/>
              <a:gd name="connsiteY4891" fmla="*/ 731826 h 5786501"/>
              <a:gd name="connsiteX4892" fmla="*/ 5775530 w 6631106"/>
              <a:gd name="connsiteY4892" fmla="*/ 730759 h 5786501"/>
              <a:gd name="connsiteX4893" fmla="*/ 4171795 w 6631106"/>
              <a:gd name="connsiteY4893" fmla="*/ 726659 h 5786501"/>
              <a:gd name="connsiteX4894" fmla="*/ 4203628 w 6631106"/>
              <a:gd name="connsiteY4894" fmla="*/ 735233 h 5786501"/>
              <a:gd name="connsiteX4895" fmla="*/ 4233303 w 6631106"/>
              <a:gd name="connsiteY4895" fmla="*/ 773954 h 5786501"/>
              <a:gd name="connsiteX4896" fmla="*/ 4226972 w 6631106"/>
              <a:gd name="connsiteY4896" fmla="*/ 822333 h 5786501"/>
              <a:gd name="connsiteX4897" fmla="*/ 4171676 w 6631106"/>
              <a:gd name="connsiteY4897" fmla="*/ 854256 h 5786501"/>
              <a:gd name="connsiteX4898" fmla="*/ 4139836 w 6631106"/>
              <a:gd name="connsiteY4898" fmla="*/ 845693 h 5786501"/>
              <a:gd name="connsiteX4899" fmla="*/ 4139836 w 6631106"/>
              <a:gd name="connsiteY4899" fmla="*/ 845694 h 5786501"/>
              <a:gd name="connsiteX4900" fmla="*/ 4116499 w 6631106"/>
              <a:gd name="connsiteY4900" fmla="*/ 758582 h 5786501"/>
              <a:gd name="connsiteX4901" fmla="*/ 4171795 w 6631106"/>
              <a:gd name="connsiteY4901" fmla="*/ 726659 h 5786501"/>
              <a:gd name="connsiteX4902" fmla="*/ 5039675 w 6631106"/>
              <a:gd name="connsiteY4902" fmla="*/ 706427 h 5786501"/>
              <a:gd name="connsiteX4903" fmla="*/ 5031262 w 6631106"/>
              <a:gd name="connsiteY4903" fmla="*/ 708382 h 5786501"/>
              <a:gd name="connsiteX4904" fmla="*/ 5025949 w 6631106"/>
              <a:gd name="connsiteY4904" fmla="*/ 710828 h 5786501"/>
              <a:gd name="connsiteX4905" fmla="*/ 5015414 w 6631106"/>
              <a:gd name="connsiteY4905" fmla="*/ 722471 h 5786501"/>
              <a:gd name="connsiteX4906" fmla="*/ 5017213 w 6631106"/>
              <a:gd name="connsiteY4906" fmla="*/ 738074 h 5786501"/>
              <a:gd name="connsiteX4907" fmla="*/ 5024300 w 6631106"/>
              <a:gd name="connsiteY4907" fmla="*/ 751506 h 5786501"/>
              <a:gd name="connsiteX4908" fmla="*/ 5035166 w 6631106"/>
              <a:gd name="connsiteY4908" fmla="*/ 761471 h 5786501"/>
              <a:gd name="connsiteX4909" fmla="*/ 5041593 w 6631106"/>
              <a:gd name="connsiteY4909" fmla="*/ 762586 h 5786501"/>
              <a:gd name="connsiteX4910" fmla="*/ 5049892 w 6631106"/>
              <a:gd name="connsiteY4910" fmla="*/ 760692 h 5786501"/>
              <a:gd name="connsiteX4911" fmla="*/ 5053999 w 6631106"/>
              <a:gd name="connsiteY4911" fmla="*/ 758773 h 5786501"/>
              <a:gd name="connsiteX4912" fmla="*/ 5064073 w 6631106"/>
              <a:gd name="connsiteY4912" fmla="*/ 747993 h 5786501"/>
              <a:gd name="connsiteX4913" fmla="*/ 5063419 w 6631106"/>
              <a:gd name="connsiteY4913" fmla="*/ 733253 h 5786501"/>
              <a:gd name="connsiteX4914" fmla="*/ 5057639 w 6631106"/>
              <a:gd name="connsiteY4914" fmla="*/ 719163 h 5786501"/>
              <a:gd name="connsiteX4915" fmla="*/ 5046876 w 6631106"/>
              <a:gd name="connsiteY4915" fmla="*/ 707842 h 5786501"/>
              <a:gd name="connsiteX4916" fmla="*/ 5039675 w 6631106"/>
              <a:gd name="connsiteY4916" fmla="*/ 706427 h 5786501"/>
              <a:gd name="connsiteX4917" fmla="*/ 3956271 w 6631106"/>
              <a:gd name="connsiteY4917" fmla="*/ 692757 h 5786501"/>
              <a:gd name="connsiteX4918" fmla="*/ 3965883 w 6631106"/>
              <a:gd name="connsiteY4918" fmla="*/ 695347 h 5786501"/>
              <a:gd name="connsiteX4919" fmla="*/ 3974876 w 6631106"/>
              <a:gd name="connsiteY4919" fmla="*/ 707039 h 5786501"/>
              <a:gd name="connsiteX4920" fmla="*/ 3972946 w 6631106"/>
              <a:gd name="connsiteY4920" fmla="*/ 721669 h 5786501"/>
              <a:gd name="connsiteX4921" fmla="*/ 3956240 w 6631106"/>
              <a:gd name="connsiteY4921" fmla="*/ 731298 h 5786501"/>
              <a:gd name="connsiteX4922" fmla="*/ 3946647 w 6631106"/>
              <a:gd name="connsiteY4922" fmla="*/ 728732 h 5786501"/>
              <a:gd name="connsiteX4923" fmla="*/ 3946647 w 6631106"/>
              <a:gd name="connsiteY4923" fmla="*/ 728734 h 5786501"/>
              <a:gd name="connsiteX4924" fmla="*/ 3937647 w 6631106"/>
              <a:gd name="connsiteY4924" fmla="*/ 717017 h 5786501"/>
              <a:gd name="connsiteX4925" fmla="*/ 3939571 w 6631106"/>
              <a:gd name="connsiteY4925" fmla="*/ 702386 h 5786501"/>
              <a:gd name="connsiteX4926" fmla="*/ 3956271 w 6631106"/>
              <a:gd name="connsiteY4926" fmla="*/ 692757 h 5786501"/>
              <a:gd name="connsiteX4927" fmla="*/ 6631106 w 6631106"/>
              <a:gd name="connsiteY4927" fmla="*/ 656688 h 5786501"/>
              <a:gd name="connsiteX4928" fmla="*/ 6631106 w 6631106"/>
              <a:gd name="connsiteY4928" fmla="*/ 768984 h 5786501"/>
              <a:gd name="connsiteX4929" fmla="*/ 6610875 w 6631106"/>
              <a:gd name="connsiteY4929" fmla="*/ 763545 h 5786501"/>
              <a:gd name="connsiteX4930" fmla="*/ 6610874 w 6631106"/>
              <a:gd name="connsiteY4930" fmla="*/ 763545 h 5786501"/>
              <a:gd name="connsiteX4931" fmla="*/ 6583591 w 6631106"/>
              <a:gd name="connsiteY4931" fmla="*/ 727975 h 5786501"/>
              <a:gd name="connsiteX4932" fmla="*/ 6589444 w 6631106"/>
              <a:gd name="connsiteY4932" fmla="*/ 683533 h 5786501"/>
              <a:gd name="connsiteX4933" fmla="*/ 6610916 w 6631106"/>
              <a:gd name="connsiteY4933" fmla="*/ 662109 h 5786501"/>
              <a:gd name="connsiteX4934" fmla="*/ 5556728 w 6631106"/>
              <a:gd name="connsiteY4934" fmla="*/ 654956 h 5786501"/>
              <a:gd name="connsiteX4935" fmla="*/ 5547901 w 6631106"/>
              <a:gd name="connsiteY4935" fmla="*/ 657127 h 5786501"/>
              <a:gd name="connsiteX4936" fmla="*/ 5540077 w 6631106"/>
              <a:gd name="connsiteY4936" fmla="*/ 660905 h 5786501"/>
              <a:gd name="connsiteX4937" fmla="*/ 5529835 w 6631106"/>
              <a:gd name="connsiteY4937" fmla="*/ 671996 h 5786501"/>
              <a:gd name="connsiteX4938" fmla="*/ 5530890 w 6631106"/>
              <a:gd name="connsiteY4938" fmla="*/ 687059 h 5786501"/>
              <a:gd name="connsiteX4939" fmla="*/ 5530889 w 6631106"/>
              <a:gd name="connsiteY4939" fmla="*/ 687059 h 5786501"/>
              <a:gd name="connsiteX4940" fmla="*/ 5534786 w 6631106"/>
              <a:gd name="connsiteY4940" fmla="*/ 695225 h 5786501"/>
              <a:gd name="connsiteX4941" fmla="*/ 5545646 w 6631106"/>
              <a:gd name="connsiteY4941" fmla="*/ 705441 h 5786501"/>
              <a:gd name="connsiteX4942" fmla="*/ 5552218 w 6631106"/>
              <a:gd name="connsiteY4942" fmla="*/ 706605 h 5786501"/>
              <a:gd name="connsiteX4943" fmla="*/ 5560534 w 6631106"/>
              <a:gd name="connsiteY4943" fmla="*/ 704698 h 5786501"/>
              <a:gd name="connsiteX4944" fmla="*/ 5568336 w 6631106"/>
              <a:gd name="connsiteY4944" fmla="*/ 701185 h 5786501"/>
              <a:gd name="connsiteX4945" fmla="*/ 5578901 w 6631106"/>
              <a:gd name="connsiteY4945" fmla="*/ 690296 h 5786501"/>
              <a:gd name="connsiteX4946" fmla="*/ 5578140 w 6631106"/>
              <a:gd name="connsiteY4946" fmla="*/ 675137 h 5786501"/>
              <a:gd name="connsiteX4947" fmla="*/ 5574321 w 6631106"/>
              <a:gd name="connsiteY4947" fmla="*/ 666721 h 5786501"/>
              <a:gd name="connsiteX4948" fmla="*/ 5563228 w 6631106"/>
              <a:gd name="connsiteY4948" fmla="*/ 656096 h 5786501"/>
              <a:gd name="connsiteX4949" fmla="*/ 5556728 w 6631106"/>
              <a:gd name="connsiteY4949" fmla="*/ 654956 h 5786501"/>
              <a:gd name="connsiteX4950" fmla="*/ 4465701 w 6631106"/>
              <a:gd name="connsiteY4950" fmla="*/ 579213 h 5786501"/>
              <a:gd name="connsiteX4951" fmla="*/ 4502721 w 6631106"/>
              <a:gd name="connsiteY4951" fmla="*/ 589166 h 5786501"/>
              <a:gd name="connsiteX4952" fmla="*/ 4537252 w 6631106"/>
              <a:gd name="connsiteY4952" fmla="*/ 634222 h 5786501"/>
              <a:gd name="connsiteX4953" fmla="*/ 4529883 w 6631106"/>
              <a:gd name="connsiteY4953" fmla="*/ 690488 h 5786501"/>
              <a:gd name="connsiteX4954" fmla="*/ 4465569 w 6631106"/>
              <a:gd name="connsiteY4954" fmla="*/ 727604 h 5786501"/>
              <a:gd name="connsiteX4955" fmla="*/ 4428549 w 6631106"/>
              <a:gd name="connsiteY4955" fmla="*/ 717651 h 5786501"/>
              <a:gd name="connsiteX4956" fmla="*/ 4428549 w 6631106"/>
              <a:gd name="connsiteY4956" fmla="*/ 717652 h 5786501"/>
              <a:gd name="connsiteX4957" fmla="*/ 4393976 w 6631106"/>
              <a:gd name="connsiteY4957" fmla="*/ 672609 h 5786501"/>
              <a:gd name="connsiteX4958" fmla="*/ 4401387 w 6631106"/>
              <a:gd name="connsiteY4958" fmla="*/ 616318 h 5786501"/>
              <a:gd name="connsiteX4959" fmla="*/ 4465701 w 6631106"/>
              <a:gd name="connsiteY4959" fmla="*/ 579213 h 5786501"/>
              <a:gd name="connsiteX4960" fmla="*/ 5337568 w 6631106"/>
              <a:gd name="connsiteY4960" fmla="*/ 568506 h 5786501"/>
              <a:gd name="connsiteX4961" fmla="*/ 5328658 w 6631106"/>
              <a:gd name="connsiteY4961" fmla="*/ 570714 h 5786501"/>
              <a:gd name="connsiteX4962" fmla="*/ 5320324 w 6631106"/>
              <a:gd name="connsiteY4962" fmla="*/ 574743 h 5786501"/>
              <a:gd name="connsiteX4963" fmla="*/ 5309836 w 6631106"/>
              <a:gd name="connsiteY4963" fmla="*/ 586328 h 5786501"/>
              <a:gd name="connsiteX4964" fmla="*/ 5311563 w 6631106"/>
              <a:gd name="connsiteY4964" fmla="*/ 601857 h 5786501"/>
              <a:gd name="connsiteX4965" fmla="*/ 5311563 w 6631106"/>
              <a:gd name="connsiteY4965" fmla="*/ 601855 h 5786501"/>
              <a:gd name="connsiteX4966" fmla="*/ 5318866 w 6631106"/>
              <a:gd name="connsiteY4966" fmla="*/ 615934 h 5786501"/>
              <a:gd name="connsiteX4967" fmla="*/ 5329748 w 6631106"/>
              <a:gd name="connsiteY4967" fmla="*/ 626019 h 5786501"/>
              <a:gd name="connsiteX4968" fmla="*/ 5336219 w 6631106"/>
              <a:gd name="connsiteY4968" fmla="*/ 627147 h 5786501"/>
              <a:gd name="connsiteX4969" fmla="*/ 5344572 w 6631106"/>
              <a:gd name="connsiteY4969" fmla="*/ 625217 h 5786501"/>
              <a:gd name="connsiteX4970" fmla="*/ 5351899 w 6631106"/>
              <a:gd name="connsiteY4970" fmla="*/ 621907 h 5786501"/>
              <a:gd name="connsiteX4971" fmla="*/ 5362393 w 6631106"/>
              <a:gd name="connsiteY4971" fmla="*/ 611065 h 5786501"/>
              <a:gd name="connsiteX4972" fmla="*/ 5361698 w 6631106"/>
              <a:gd name="connsiteY4972" fmla="*/ 595992 h 5786501"/>
              <a:gd name="connsiteX4973" fmla="*/ 5355522 w 6631106"/>
              <a:gd name="connsiteY4973" fmla="*/ 581218 h 5786501"/>
              <a:gd name="connsiteX4974" fmla="*/ 5344501 w 6631106"/>
              <a:gd name="connsiteY4974" fmla="*/ 569814 h 5786501"/>
              <a:gd name="connsiteX4975" fmla="*/ 5337568 w 6631106"/>
              <a:gd name="connsiteY4975" fmla="*/ 568506 h 5786501"/>
              <a:gd name="connsiteX4976" fmla="*/ 6424767 w 6631106"/>
              <a:gd name="connsiteY4976" fmla="*/ 565400 h 5786501"/>
              <a:gd name="connsiteX4977" fmla="*/ 6459190 w 6631106"/>
              <a:gd name="connsiteY4977" fmla="*/ 574658 h 5786501"/>
              <a:gd name="connsiteX4978" fmla="*/ 6491294 w 6631106"/>
              <a:gd name="connsiteY4978" fmla="*/ 616547 h 5786501"/>
              <a:gd name="connsiteX4979" fmla="*/ 6484446 w 6631106"/>
              <a:gd name="connsiteY4979" fmla="*/ 668880 h 5786501"/>
              <a:gd name="connsiteX4980" fmla="*/ 6424641 w 6631106"/>
              <a:gd name="connsiteY4980" fmla="*/ 703393 h 5786501"/>
              <a:gd name="connsiteX4981" fmla="*/ 6390218 w 6631106"/>
              <a:gd name="connsiteY4981" fmla="*/ 694135 h 5786501"/>
              <a:gd name="connsiteX4982" fmla="*/ 6358066 w 6631106"/>
              <a:gd name="connsiteY4982" fmla="*/ 652246 h 5786501"/>
              <a:gd name="connsiteX4983" fmla="*/ 6364961 w 6631106"/>
              <a:gd name="connsiteY4983" fmla="*/ 599912 h 5786501"/>
              <a:gd name="connsiteX4984" fmla="*/ 6424767 w 6631106"/>
              <a:gd name="connsiteY4984" fmla="*/ 565400 h 5786501"/>
              <a:gd name="connsiteX4985" fmla="*/ 4250184 w 6631106"/>
              <a:gd name="connsiteY4985" fmla="*/ 552244 h 5786501"/>
              <a:gd name="connsiteX4986" fmla="*/ 4261528 w 6631106"/>
              <a:gd name="connsiteY4986" fmla="*/ 555290 h 5786501"/>
              <a:gd name="connsiteX4987" fmla="*/ 4269850 w 6631106"/>
              <a:gd name="connsiteY4987" fmla="*/ 586338 h 5786501"/>
              <a:gd name="connsiteX4988" fmla="*/ 4250141 w 6631106"/>
              <a:gd name="connsiteY4988" fmla="*/ 597730 h 5786501"/>
              <a:gd name="connsiteX4989" fmla="*/ 4238790 w 6631106"/>
              <a:gd name="connsiteY4989" fmla="*/ 594672 h 5786501"/>
              <a:gd name="connsiteX4990" fmla="*/ 4238790 w 6631106"/>
              <a:gd name="connsiteY4990" fmla="*/ 594673 h 5786501"/>
              <a:gd name="connsiteX4991" fmla="*/ 4228195 w 6631106"/>
              <a:gd name="connsiteY4991" fmla="*/ 580871 h 5786501"/>
              <a:gd name="connsiteX4992" fmla="*/ 4230468 w 6631106"/>
              <a:gd name="connsiteY4992" fmla="*/ 563626 h 5786501"/>
              <a:gd name="connsiteX4993" fmla="*/ 4250184 w 6631106"/>
              <a:gd name="connsiteY4993" fmla="*/ 552244 h 5786501"/>
              <a:gd name="connsiteX4994" fmla="*/ 6209315 w 6631106"/>
              <a:gd name="connsiteY4994" fmla="*/ 470779 h 5786501"/>
              <a:gd name="connsiteX4995" fmla="*/ 6251815 w 6631106"/>
              <a:gd name="connsiteY4995" fmla="*/ 482209 h 5786501"/>
              <a:gd name="connsiteX4996" fmla="*/ 6291497 w 6631106"/>
              <a:gd name="connsiteY4996" fmla="*/ 533931 h 5786501"/>
              <a:gd name="connsiteX4997" fmla="*/ 6282988 w 6631106"/>
              <a:gd name="connsiteY4997" fmla="*/ 598570 h 5786501"/>
              <a:gd name="connsiteX4998" fmla="*/ 6209158 w 6631106"/>
              <a:gd name="connsiteY4998" fmla="*/ 641154 h 5786501"/>
              <a:gd name="connsiteX4999" fmla="*/ 6166646 w 6631106"/>
              <a:gd name="connsiteY4999" fmla="*/ 629726 h 5786501"/>
              <a:gd name="connsiteX5000" fmla="*/ 6166646 w 6631106"/>
              <a:gd name="connsiteY5000" fmla="*/ 629724 h 5786501"/>
              <a:gd name="connsiteX5001" fmla="*/ 6126958 w 6631106"/>
              <a:gd name="connsiteY5001" fmla="*/ 578013 h 5786501"/>
              <a:gd name="connsiteX5002" fmla="*/ 6135472 w 6631106"/>
              <a:gd name="connsiteY5002" fmla="*/ 513388 h 5786501"/>
              <a:gd name="connsiteX5003" fmla="*/ 6209315 w 6631106"/>
              <a:gd name="connsiteY5003" fmla="*/ 470779 h 5786501"/>
              <a:gd name="connsiteX5004" fmla="*/ 4759614 w 6631106"/>
              <a:gd name="connsiteY5004" fmla="*/ 431756 h 5786501"/>
              <a:gd name="connsiteX5005" fmla="*/ 4801833 w 6631106"/>
              <a:gd name="connsiteY5005" fmla="*/ 443101 h 5786501"/>
              <a:gd name="connsiteX5006" fmla="*/ 4832791 w 6631106"/>
              <a:gd name="connsiteY5006" fmla="*/ 558659 h 5786501"/>
              <a:gd name="connsiteX5007" fmla="*/ 4759464 w 6631106"/>
              <a:gd name="connsiteY5007" fmla="*/ 600967 h 5786501"/>
              <a:gd name="connsiteX5008" fmla="*/ 4717233 w 6631106"/>
              <a:gd name="connsiteY5008" fmla="*/ 589623 h 5786501"/>
              <a:gd name="connsiteX5009" fmla="*/ 4686275 w 6631106"/>
              <a:gd name="connsiteY5009" fmla="*/ 474065 h 5786501"/>
              <a:gd name="connsiteX5010" fmla="*/ 4759614 w 6631106"/>
              <a:gd name="connsiteY5010" fmla="*/ 431756 h 5786501"/>
              <a:gd name="connsiteX5011" fmla="*/ 4544089 w 6631106"/>
              <a:gd name="connsiteY5011" fmla="*/ 408828 h 5786501"/>
              <a:gd name="connsiteX5012" fmla="*/ 4558605 w 6631106"/>
              <a:gd name="connsiteY5012" fmla="*/ 412738 h 5786501"/>
              <a:gd name="connsiteX5013" fmla="*/ 4572162 w 6631106"/>
              <a:gd name="connsiteY5013" fmla="*/ 430403 h 5786501"/>
              <a:gd name="connsiteX5014" fmla="*/ 4569261 w 6631106"/>
              <a:gd name="connsiteY5014" fmla="*/ 452481 h 5786501"/>
              <a:gd name="connsiteX5015" fmla="*/ 4544041 w 6631106"/>
              <a:gd name="connsiteY5015" fmla="*/ 467039 h 5786501"/>
              <a:gd name="connsiteX5016" fmla="*/ 4529519 w 6631106"/>
              <a:gd name="connsiteY5016" fmla="*/ 463129 h 5786501"/>
              <a:gd name="connsiteX5017" fmla="*/ 4515955 w 6631106"/>
              <a:gd name="connsiteY5017" fmla="*/ 445465 h 5786501"/>
              <a:gd name="connsiteX5018" fmla="*/ 4518863 w 6631106"/>
              <a:gd name="connsiteY5018" fmla="*/ 423386 h 5786501"/>
              <a:gd name="connsiteX5019" fmla="*/ 4544089 w 6631106"/>
              <a:gd name="connsiteY5019" fmla="*/ 408828 h 5786501"/>
              <a:gd name="connsiteX5020" fmla="*/ 5654024 w 6631106"/>
              <a:gd name="connsiteY5020" fmla="*/ 386378 h 5786501"/>
              <a:gd name="connsiteX5021" fmla="*/ 5640040 w 6631106"/>
              <a:gd name="connsiteY5021" fmla="*/ 392482 h 5786501"/>
              <a:gd name="connsiteX5022" fmla="*/ 5598559 w 6631106"/>
              <a:gd name="connsiteY5022" fmla="*/ 419848 h 5786501"/>
              <a:gd name="connsiteX5023" fmla="*/ 5586609 w 6631106"/>
              <a:gd name="connsiteY5023" fmla="*/ 432644 h 5786501"/>
              <a:gd name="connsiteX5024" fmla="*/ 5590171 w 6631106"/>
              <a:gd name="connsiteY5024" fmla="*/ 449781 h 5786501"/>
              <a:gd name="connsiteX5025" fmla="*/ 5590172 w 6631106"/>
              <a:gd name="connsiteY5025" fmla="*/ 449782 h 5786501"/>
              <a:gd name="connsiteX5026" fmla="*/ 5610631 w 6631106"/>
              <a:gd name="connsiteY5026" fmla="*/ 484294 h 5786501"/>
              <a:gd name="connsiteX5027" fmla="*/ 5621663 w 6631106"/>
              <a:gd name="connsiteY5027" fmla="*/ 494944 h 5786501"/>
              <a:gd name="connsiteX5028" fmla="*/ 5628247 w 6631106"/>
              <a:gd name="connsiteY5028" fmla="*/ 496120 h 5786501"/>
              <a:gd name="connsiteX5029" fmla="*/ 5636976 w 6631106"/>
              <a:gd name="connsiteY5029" fmla="*/ 493997 h 5786501"/>
              <a:gd name="connsiteX5030" fmla="*/ 5674638 w 6631106"/>
              <a:gd name="connsiteY5030" fmla="*/ 481057 h 5786501"/>
              <a:gd name="connsiteX5031" fmla="*/ 5688459 w 6631106"/>
              <a:gd name="connsiteY5031" fmla="*/ 470216 h 5786501"/>
              <a:gd name="connsiteX5032" fmla="*/ 5687518 w 6631106"/>
              <a:gd name="connsiteY5032" fmla="*/ 452672 h 5786501"/>
              <a:gd name="connsiteX5033" fmla="*/ 5673025 w 6631106"/>
              <a:gd name="connsiteY5033" fmla="*/ 404427 h 5786501"/>
              <a:gd name="connsiteX5034" fmla="*/ 5660499 w 6631106"/>
              <a:gd name="connsiteY5034" fmla="*/ 387517 h 5786501"/>
              <a:gd name="connsiteX5035" fmla="*/ 5654024 w 6631106"/>
              <a:gd name="connsiteY5035" fmla="*/ 386378 h 5786501"/>
              <a:gd name="connsiteX5036" fmla="*/ 5993844 w 6631106"/>
              <a:gd name="connsiteY5036" fmla="*/ 381952 h 5786501"/>
              <a:gd name="connsiteX5037" fmla="*/ 6041549 w 6631106"/>
              <a:gd name="connsiteY5037" fmla="*/ 394771 h 5786501"/>
              <a:gd name="connsiteX5038" fmla="*/ 6086077 w 6631106"/>
              <a:gd name="connsiteY5038" fmla="*/ 452814 h 5786501"/>
              <a:gd name="connsiteX5039" fmla="*/ 6076526 w 6631106"/>
              <a:gd name="connsiteY5039" fmla="*/ 525332 h 5786501"/>
              <a:gd name="connsiteX5040" fmla="*/ 5993677 w 6631106"/>
              <a:gd name="connsiteY5040" fmla="*/ 573133 h 5786501"/>
              <a:gd name="connsiteX5041" fmla="*/ 5945977 w 6631106"/>
              <a:gd name="connsiteY5041" fmla="*/ 560314 h 5786501"/>
              <a:gd name="connsiteX5042" fmla="*/ 5945977 w 6631106"/>
              <a:gd name="connsiteY5042" fmla="*/ 560313 h 5786501"/>
              <a:gd name="connsiteX5043" fmla="*/ 5901492 w 6631106"/>
              <a:gd name="connsiteY5043" fmla="*/ 502259 h 5786501"/>
              <a:gd name="connsiteX5044" fmla="*/ 5910983 w 6631106"/>
              <a:gd name="connsiteY5044" fmla="*/ 429741 h 5786501"/>
              <a:gd name="connsiteX5045" fmla="*/ 5993844 w 6631106"/>
              <a:gd name="connsiteY5045" fmla="*/ 381952 h 5786501"/>
              <a:gd name="connsiteX5046" fmla="*/ 6287683 w 6631106"/>
              <a:gd name="connsiteY5046" fmla="*/ 315443 h 5786501"/>
              <a:gd name="connsiteX5047" fmla="*/ 6300173 w 6631106"/>
              <a:gd name="connsiteY5047" fmla="*/ 318800 h 5786501"/>
              <a:gd name="connsiteX5048" fmla="*/ 6311853 w 6631106"/>
              <a:gd name="connsiteY5048" fmla="*/ 334019 h 5786501"/>
              <a:gd name="connsiteX5049" fmla="*/ 6309341 w 6631106"/>
              <a:gd name="connsiteY5049" fmla="*/ 353027 h 5786501"/>
              <a:gd name="connsiteX5050" fmla="*/ 6287635 w 6631106"/>
              <a:gd name="connsiteY5050" fmla="*/ 365558 h 5786501"/>
              <a:gd name="connsiteX5051" fmla="*/ 6275122 w 6631106"/>
              <a:gd name="connsiteY5051" fmla="*/ 362189 h 5786501"/>
              <a:gd name="connsiteX5052" fmla="*/ 6275122 w 6631106"/>
              <a:gd name="connsiteY5052" fmla="*/ 362188 h 5786501"/>
              <a:gd name="connsiteX5053" fmla="*/ 6265959 w 6631106"/>
              <a:gd name="connsiteY5053" fmla="*/ 327975 h 5786501"/>
              <a:gd name="connsiteX5054" fmla="*/ 6287683 w 6631106"/>
              <a:gd name="connsiteY5054" fmla="*/ 315443 h 5786501"/>
              <a:gd name="connsiteX5055" fmla="*/ 5053513 w 6631106"/>
              <a:gd name="connsiteY5055" fmla="*/ 290656 h 5786501"/>
              <a:gd name="connsiteX5056" fmla="*/ 5097758 w 6631106"/>
              <a:gd name="connsiteY5056" fmla="*/ 302552 h 5786501"/>
              <a:gd name="connsiteX5057" fmla="*/ 5130197 w 6631106"/>
              <a:gd name="connsiteY5057" fmla="*/ 423626 h 5786501"/>
              <a:gd name="connsiteX5058" fmla="*/ 5053363 w 6631106"/>
              <a:gd name="connsiteY5058" fmla="*/ 467974 h 5786501"/>
              <a:gd name="connsiteX5059" fmla="*/ 5009112 w 6631106"/>
              <a:gd name="connsiteY5059" fmla="*/ 456077 h 5786501"/>
              <a:gd name="connsiteX5060" fmla="*/ 4967817 w 6631106"/>
              <a:gd name="connsiteY5060" fmla="*/ 402256 h 5786501"/>
              <a:gd name="connsiteX5061" fmla="*/ 4976673 w 6631106"/>
              <a:gd name="connsiteY5061" fmla="*/ 334992 h 5786501"/>
              <a:gd name="connsiteX5062" fmla="*/ 5053513 w 6631106"/>
              <a:gd name="connsiteY5062" fmla="*/ 290656 h 5786501"/>
              <a:gd name="connsiteX5063" fmla="*/ 4837995 w 6631106"/>
              <a:gd name="connsiteY5063" fmla="*/ 265424 h 5786501"/>
              <a:gd name="connsiteX5064" fmla="*/ 4855690 w 6631106"/>
              <a:gd name="connsiteY5064" fmla="*/ 270186 h 5786501"/>
              <a:gd name="connsiteX5065" fmla="*/ 4872209 w 6631106"/>
              <a:gd name="connsiteY5065" fmla="*/ 291712 h 5786501"/>
              <a:gd name="connsiteX5066" fmla="*/ 4868665 w 6631106"/>
              <a:gd name="connsiteY5066" fmla="*/ 318610 h 5786501"/>
              <a:gd name="connsiteX5067" fmla="*/ 4837929 w 6631106"/>
              <a:gd name="connsiteY5067" fmla="*/ 336359 h 5786501"/>
              <a:gd name="connsiteX5068" fmla="*/ 4820222 w 6631106"/>
              <a:gd name="connsiteY5068" fmla="*/ 331597 h 5786501"/>
              <a:gd name="connsiteX5069" fmla="*/ 4820223 w 6631106"/>
              <a:gd name="connsiteY5069" fmla="*/ 331597 h 5786501"/>
              <a:gd name="connsiteX5070" fmla="*/ 4807253 w 6631106"/>
              <a:gd name="connsiteY5070" fmla="*/ 283161 h 5786501"/>
              <a:gd name="connsiteX5071" fmla="*/ 4837995 w 6631106"/>
              <a:gd name="connsiteY5071" fmla="*/ 265424 h 5786501"/>
              <a:gd name="connsiteX5072" fmla="*/ 6072219 w 6631106"/>
              <a:gd name="connsiteY5072" fmla="*/ 230072 h 5786501"/>
              <a:gd name="connsiteX5073" fmla="*/ 6088181 w 6631106"/>
              <a:gd name="connsiteY5073" fmla="*/ 234365 h 5786501"/>
              <a:gd name="connsiteX5074" fmla="*/ 6099885 w 6631106"/>
              <a:gd name="connsiteY5074" fmla="*/ 278053 h 5786501"/>
              <a:gd name="connsiteX5075" fmla="*/ 6072159 w 6631106"/>
              <a:gd name="connsiteY5075" fmla="*/ 294062 h 5786501"/>
              <a:gd name="connsiteX5076" fmla="*/ 6056191 w 6631106"/>
              <a:gd name="connsiteY5076" fmla="*/ 289768 h 5786501"/>
              <a:gd name="connsiteX5077" fmla="*/ 6041284 w 6631106"/>
              <a:gd name="connsiteY5077" fmla="*/ 270341 h 5786501"/>
              <a:gd name="connsiteX5078" fmla="*/ 6044481 w 6631106"/>
              <a:gd name="connsiteY5078" fmla="*/ 246069 h 5786501"/>
              <a:gd name="connsiteX5079" fmla="*/ 6072219 w 6631106"/>
              <a:gd name="connsiteY5079" fmla="*/ 230072 h 5786501"/>
              <a:gd name="connsiteX5080" fmla="*/ 5562904 w 6631106"/>
              <a:gd name="connsiteY5080" fmla="*/ 215272 h 5786501"/>
              <a:gd name="connsiteX5081" fmla="*/ 5615508 w 6631106"/>
              <a:gd name="connsiteY5081" fmla="*/ 229411 h 5786501"/>
              <a:gd name="connsiteX5082" fmla="*/ 5668052 w 6631106"/>
              <a:gd name="connsiteY5082" fmla="*/ 315492 h 5786501"/>
              <a:gd name="connsiteX5083" fmla="*/ 5680555 w 6631106"/>
              <a:gd name="connsiteY5083" fmla="*/ 332413 h 5786501"/>
              <a:gd name="connsiteX5084" fmla="*/ 5687054 w 6631106"/>
              <a:gd name="connsiteY5084" fmla="*/ 333553 h 5786501"/>
              <a:gd name="connsiteX5085" fmla="*/ 5701001 w 6631106"/>
              <a:gd name="connsiteY5085" fmla="*/ 327484 h 5786501"/>
              <a:gd name="connsiteX5086" fmla="*/ 5778381 w 6631106"/>
              <a:gd name="connsiteY5086" fmla="*/ 293702 h 5786501"/>
              <a:gd name="connsiteX5087" fmla="*/ 5830986 w 6631106"/>
              <a:gd name="connsiteY5087" fmla="*/ 307842 h 5786501"/>
              <a:gd name="connsiteX5088" fmla="*/ 5869565 w 6631106"/>
              <a:gd name="connsiteY5088" fmla="*/ 451833 h 5786501"/>
              <a:gd name="connsiteX5089" fmla="*/ 5813422 w 6631106"/>
              <a:gd name="connsiteY5089" fmla="*/ 498327 h 5786501"/>
              <a:gd name="connsiteX5090" fmla="*/ 5801467 w 6631106"/>
              <a:gd name="connsiteY5090" fmla="*/ 511157 h 5786501"/>
              <a:gd name="connsiteX5091" fmla="*/ 5805076 w 6631106"/>
              <a:gd name="connsiteY5091" fmla="*/ 528319 h 5786501"/>
              <a:gd name="connsiteX5092" fmla="*/ 5826974 w 6631106"/>
              <a:gd name="connsiteY5092" fmla="*/ 566311 h 5786501"/>
              <a:gd name="connsiteX5093" fmla="*/ 5838037 w 6631106"/>
              <a:gd name="connsiteY5093" fmla="*/ 577392 h 5786501"/>
              <a:gd name="connsiteX5094" fmla="*/ 5844782 w 6631106"/>
              <a:gd name="connsiteY5094" fmla="*/ 578627 h 5786501"/>
              <a:gd name="connsiteX5095" fmla="*/ 5853662 w 6631106"/>
              <a:gd name="connsiteY5095" fmla="*/ 576433 h 5786501"/>
              <a:gd name="connsiteX5096" fmla="*/ 5915584 w 6631106"/>
              <a:gd name="connsiteY5096" fmla="*/ 561035 h 5786501"/>
              <a:gd name="connsiteX5097" fmla="*/ 5981326 w 6631106"/>
              <a:gd name="connsiteY5097" fmla="*/ 578712 h 5786501"/>
              <a:gd name="connsiteX5098" fmla="*/ 6040184 w 6631106"/>
              <a:gd name="connsiteY5098" fmla="*/ 650424 h 5786501"/>
              <a:gd name="connsiteX5099" fmla="*/ 6051457 w 6631106"/>
              <a:gd name="connsiteY5099" fmla="*/ 662154 h 5786501"/>
              <a:gd name="connsiteX5100" fmla="*/ 6058227 w 6631106"/>
              <a:gd name="connsiteY5100" fmla="*/ 663389 h 5786501"/>
              <a:gd name="connsiteX5101" fmla="*/ 6067677 w 6631106"/>
              <a:gd name="connsiteY5101" fmla="*/ 660883 h 5786501"/>
              <a:gd name="connsiteX5102" fmla="*/ 6131025 w 6631106"/>
              <a:gd name="connsiteY5102" fmla="*/ 644081 h 5786501"/>
              <a:gd name="connsiteX5103" fmla="*/ 6194494 w 6631106"/>
              <a:gd name="connsiteY5103" fmla="*/ 661146 h 5786501"/>
              <a:gd name="connsiteX5104" fmla="*/ 6253136 w 6631106"/>
              <a:gd name="connsiteY5104" fmla="*/ 736167 h 5786501"/>
              <a:gd name="connsiteX5105" fmla="*/ 6264631 w 6631106"/>
              <a:gd name="connsiteY5105" fmla="*/ 748724 h 5786501"/>
              <a:gd name="connsiteX5106" fmla="*/ 6271443 w 6631106"/>
              <a:gd name="connsiteY5106" fmla="*/ 749983 h 5786501"/>
              <a:gd name="connsiteX5107" fmla="*/ 6281570 w 6631106"/>
              <a:gd name="connsiteY5107" fmla="*/ 747069 h 5786501"/>
              <a:gd name="connsiteX5108" fmla="*/ 6346520 w 6631106"/>
              <a:gd name="connsiteY5108" fmla="*/ 728288 h 5786501"/>
              <a:gd name="connsiteX5109" fmla="*/ 6407076 w 6631106"/>
              <a:gd name="connsiteY5109" fmla="*/ 744575 h 5786501"/>
              <a:gd name="connsiteX5110" fmla="*/ 6465333 w 6631106"/>
              <a:gd name="connsiteY5110" fmla="*/ 826147 h 5786501"/>
              <a:gd name="connsiteX5111" fmla="*/ 6477146 w 6631106"/>
              <a:gd name="connsiteY5111" fmla="*/ 840141 h 5786501"/>
              <a:gd name="connsiteX5112" fmla="*/ 6483993 w 6631106"/>
              <a:gd name="connsiteY5112" fmla="*/ 841412 h 5786501"/>
              <a:gd name="connsiteX5113" fmla="*/ 6495296 w 6631106"/>
              <a:gd name="connsiteY5113" fmla="*/ 837695 h 5786501"/>
              <a:gd name="connsiteX5114" fmla="*/ 6561954 w 6631106"/>
              <a:gd name="connsiteY5114" fmla="*/ 815952 h 5786501"/>
              <a:gd name="connsiteX5115" fmla="*/ 6617928 w 6631106"/>
              <a:gd name="connsiteY5115" fmla="*/ 831004 h 5786501"/>
              <a:gd name="connsiteX5116" fmla="*/ 6631106 w 6631106"/>
              <a:gd name="connsiteY5116" fmla="*/ 842642 h 5786501"/>
              <a:gd name="connsiteX5117" fmla="*/ 6631106 w 6631106"/>
              <a:gd name="connsiteY5117" fmla="*/ 1016398 h 5786501"/>
              <a:gd name="connsiteX5118" fmla="*/ 6595095 w 6631106"/>
              <a:gd name="connsiteY5118" fmla="*/ 1035472 h 5786501"/>
              <a:gd name="connsiteX5119" fmla="*/ 6582623 w 6631106"/>
              <a:gd name="connsiteY5119" fmla="*/ 1047883 h 5786501"/>
              <a:gd name="connsiteX5120" fmla="*/ 6585658 w 6631106"/>
              <a:gd name="connsiteY5120" fmla="*/ 1065214 h 5786501"/>
              <a:gd name="connsiteX5121" fmla="*/ 6606075 w 6631106"/>
              <a:gd name="connsiteY5121" fmla="*/ 1104141 h 5786501"/>
              <a:gd name="connsiteX5122" fmla="*/ 6617527 w 6631106"/>
              <a:gd name="connsiteY5122" fmla="*/ 1116121 h 5786501"/>
              <a:gd name="connsiteX5123" fmla="*/ 6624183 w 6631106"/>
              <a:gd name="connsiteY5123" fmla="*/ 1117321 h 5786501"/>
              <a:gd name="connsiteX5124" fmla="*/ 6631106 w 6631106"/>
              <a:gd name="connsiteY5124" fmla="*/ 1115396 h 5786501"/>
              <a:gd name="connsiteX5125" fmla="*/ 6631106 w 6631106"/>
              <a:gd name="connsiteY5125" fmla="*/ 1762022 h 5786501"/>
              <a:gd name="connsiteX5126" fmla="*/ 6627436 w 6631106"/>
              <a:gd name="connsiteY5126" fmla="*/ 1758253 h 5786501"/>
              <a:gd name="connsiteX5127" fmla="*/ 6621050 w 6631106"/>
              <a:gd name="connsiteY5127" fmla="*/ 1757151 h 5786501"/>
              <a:gd name="connsiteX5128" fmla="*/ 6610761 w 6631106"/>
              <a:gd name="connsiteY5128" fmla="*/ 1760173 h 5786501"/>
              <a:gd name="connsiteX5129" fmla="*/ 6581637 w 6631106"/>
              <a:gd name="connsiteY5129" fmla="*/ 1774036 h 5786501"/>
              <a:gd name="connsiteX5130" fmla="*/ 6581638 w 6631106"/>
              <a:gd name="connsiteY5130" fmla="*/ 1774036 h 5786501"/>
              <a:gd name="connsiteX5131" fmla="*/ 6569694 w 6631106"/>
              <a:gd name="connsiteY5131" fmla="*/ 1785584 h 5786501"/>
              <a:gd name="connsiteX5132" fmla="*/ 6571372 w 6631106"/>
              <a:gd name="connsiteY5132" fmla="*/ 1802109 h 5786501"/>
              <a:gd name="connsiteX5133" fmla="*/ 6584744 w 6631106"/>
              <a:gd name="connsiteY5133" fmla="*/ 1831682 h 5786501"/>
              <a:gd name="connsiteX5134" fmla="*/ 6596323 w 6631106"/>
              <a:gd name="connsiteY5134" fmla="*/ 1843962 h 5786501"/>
              <a:gd name="connsiteX5135" fmla="*/ 6602949 w 6631106"/>
              <a:gd name="connsiteY5135" fmla="*/ 1845150 h 5786501"/>
              <a:gd name="connsiteX5136" fmla="*/ 6613106 w 6631106"/>
              <a:gd name="connsiteY5136" fmla="*/ 1842211 h 5786501"/>
              <a:gd name="connsiteX5137" fmla="*/ 6631106 w 6631106"/>
              <a:gd name="connsiteY5137" fmla="*/ 1833998 h 5786501"/>
              <a:gd name="connsiteX5138" fmla="*/ 6631106 w 6631106"/>
              <a:gd name="connsiteY5138" fmla="*/ 2282931 h 5786501"/>
              <a:gd name="connsiteX5139" fmla="*/ 6619744 w 6631106"/>
              <a:gd name="connsiteY5139" fmla="*/ 2293253 h 5786501"/>
              <a:gd name="connsiteX5140" fmla="*/ 6621782 w 6631106"/>
              <a:gd name="connsiteY5140" fmla="*/ 2310558 h 5786501"/>
              <a:gd name="connsiteX5141" fmla="*/ 6631106 w 6631106"/>
              <a:gd name="connsiteY5141" fmla="*/ 2331675 h 5786501"/>
              <a:gd name="connsiteX5142" fmla="*/ 6631106 w 6631106"/>
              <a:gd name="connsiteY5142" fmla="*/ 2502257 h 5786501"/>
              <a:gd name="connsiteX5143" fmla="*/ 6623189 w 6631106"/>
              <a:gd name="connsiteY5143" fmla="*/ 2485714 h 5786501"/>
              <a:gd name="connsiteX5144" fmla="*/ 6611180 w 6631106"/>
              <a:gd name="connsiteY5144" fmla="*/ 2472450 h 5786501"/>
              <a:gd name="connsiteX5145" fmla="*/ 6604727 w 6631106"/>
              <a:gd name="connsiteY5145" fmla="*/ 2471323 h 5786501"/>
              <a:gd name="connsiteX5146" fmla="*/ 6593466 w 6631106"/>
              <a:gd name="connsiteY5146" fmla="*/ 2475004 h 5786501"/>
              <a:gd name="connsiteX5147" fmla="*/ 6522028 w 6631106"/>
              <a:gd name="connsiteY5147" fmla="*/ 2498437 h 5786501"/>
              <a:gd name="connsiteX5148" fmla="*/ 6461930 w 6631106"/>
              <a:gd name="connsiteY5148" fmla="*/ 2482284 h 5786501"/>
              <a:gd name="connsiteX5149" fmla="*/ 6405752 w 6631106"/>
              <a:gd name="connsiteY5149" fmla="*/ 2408928 h 5786501"/>
              <a:gd name="connsiteX5150" fmla="*/ 6393867 w 6631106"/>
              <a:gd name="connsiteY5150" fmla="*/ 2395928 h 5786501"/>
              <a:gd name="connsiteX5151" fmla="*/ 6387355 w 6631106"/>
              <a:gd name="connsiteY5151" fmla="*/ 2394776 h 5786501"/>
              <a:gd name="connsiteX5152" fmla="*/ 6376406 w 6631106"/>
              <a:gd name="connsiteY5152" fmla="*/ 2398242 h 5786501"/>
              <a:gd name="connsiteX5153" fmla="*/ 6306426 w 6631106"/>
              <a:gd name="connsiteY5153" fmla="*/ 2420559 h 5786501"/>
              <a:gd name="connsiteX5154" fmla="*/ 6246159 w 6631106"/>
              <a:gd name="connsiteY5154" fmla="*/ 2404358 h 5786501"/>
              <a:gd name="connsiteX5155" fmla="*/ 6189669 w 6631106"/>
              <a:gd name="connsiteY5155" fmla="*/ 2330450 h 5786501"/>
              <a:gd name="connsiteX5156" fmla="*/ 6177778 w 6631106"/>
              <a:gd name="connsiteY5156" fmla="*/ 2317414 h 5786501"/>
              <a:gd name="connsiteX5157" fmla="*/ 6171260 w 6631106"/>
              <a:gd name="connsiteY5157" fmla="*/ 2316262 h 5786501"/>
              <a:gd name="connsiteX5158" fmla="*/ 6160293 w 6631106"/>
              <a:gd name="connsiteY5158" fmla="*/ 2319740 h 5786501"/>
              <a:gd name="connsiteX5159" fmla="*/ 6090947 w 6631106"/>
              <a:gd name="connsiteY5159" fmla="*/ 2341554 h 5786501"/>
              <a:gd name="connsiteX5160" fmla="*/ 6030975 w 6631106"/>
              <a:gd name="connsiteY5160" fmla="*/ 2325437 h 5786501"/>
              <a:gd name="connsiteX5161" fmla="*/ 5973700 w 6631106"/>
              <a:gd name="connsiteY5161" fmla="*/ 2247451 h 5786501"/>
              <a:gd name="connsiteX5162" fmla="*/ 5961827 w 6631106"/>
              <a:gd name="connsiteY5162" fmla="*/ 2233780 h 5786501"/>
              <a:gd name="connsiteX5163" fmla="*/ 5955124 w 6631106"/>
              <a:gd name="connsiteY5163" fmla="*/ 2232569 h 5786501"/>
              <a:gd name="connsiteX5164" fmla="*/ 5943892 w 6631106"/>
              <a:gd name="connsiteY5164" fmla="*/ 2236227 h 5786501"/>
              <a:gd name="connsiteX5165" fmla="*/ 5875501 w 6631106"/>
              <a:gd name="connsiteY5165" fmla="*/ 2258509 h 5786501"/>
              <a:gd name="connsiteX5166" fmla="*/ 5817818 w 6631106"/>
              <a:gd name="connsiteY5166" fmla="*/ 2243003 h 5786501"/>
              <a:gd name="connsiteX5167" fmla="*/ 5761850 w 6631106"/>
              <a:gd name="connsiteY5167" fmla="*/ 2163459 h 5786501"/>
              <a:gd name="connsiteX5168" fmla="*/ 5749755 w 6631106"/>
              <a:gd name="connsiteY5168" fmla="*/ 2149045 h 5786501"/>
              <a:gd name="connsiteX5169" fmla="*/ 5743129 w 6631106"/>
              <a:gd name="connsiteY5169" fmla="*/ 2147857 h 5786501"/>
              <a:gd name="connsiteX5170" fmla="*/ 5731184 w 6631106"/>
              <a:gd name="connsiteY5170" fmla="*/ 2152067 h 5786501"/>
              <a:gd name="connsiteX5171" fmla="*/ 5660142 w 6631106"/>
              <a:gd name="connsiteY5171" fmla="*/ 2177226 h 5786501"/>
              <a:gd name="connsiteX5172" fmla="*/ 5603789 w 6631106"/>
              <a:gd name="connsiteY5172" fmla="*/ 2162068 h 5786501"/>
              <a:gd name="connsiteX5173" fmla="*/ 5547936 w 6631106"/>
              <a:gd name="connsiteY5173" fmla="*/ 2075483 h 5786501"/>
              <a:gd name="connsiteX5174" fmla="*/ 5535770 w 6631106"/>
              <a:gd name="connsiteY5174" fmla="*/ 2059617 h 5786501"/>
              <a:gd name="connsiteX5175" fmla="*/ 5529006 w 6631106"/>
              <a:gd name="connsiteY5175" fmla="*/ 2058370 h 5786501"/>
              <a:gd name="connsiteX5176" fmla="*/ 5516133 w 6631106"/>
              <a:gd name="connsiteY5176" fmla="*/ 2063382 h 5786501"/>
              <a:gd name="connsiteX5177" fmla="*/ 5444678 w 6631106"/>
              <a:gd name="connsiteY5177" fmla="*/ 2091277 h 5786501"/>
              <a:gd name="connsiteX5178" fmla="*/ 5392074 w 6631106"/>
              <a:gd name="connsiteY5178" fmla="*/ 2077137 h 5786501"/>
              <a:gd name="connsiteX5179" fmla="*/ 5342959 w 6631106"/>
              <a:gd name="connsiteY5179" fmla="*/ 2013135 h 5786501"/>
              <a:gd name="connsiteX5180" fmla="*/ 5339338 w 6631106"/>
              <a:gd name="connsiteY5180" fmla="*/ 1983874 h 5786501"/>
              <a:gd name="connsiteX5181" fmla="*/ 5326968 w 6631106"/>
              <a:gd name="connsiteY5181" fmla="*/ 1965718 h 5786501"/>
              <a:gd name="connsiteX5182" fmla="*/ 5320312 w 6631106"/>
              <a:gd name="connsiteY5182" fmla="*/ 1964518 h 5786501"/>
              <a:gd name="connsiteX5183" fmla="*/ 5305724 w 6631106"/>
              <a:gd name="connsiteY5183" fmla="*/ 1971318 h 5786501"/>
              <a:gd name="connsiteX5184" fmla="*/ 5229202 w 6631106"/>
              <a:gd name="connsiteY5184" fmla="*/ 2007066 h 5786501"/>
              <a:gd name="connsiteX5185" fmla="*/ 5179488 w 6631106"/>
              <a:gd name="connsiteY5185" fmla="*/ 1993707 h 5786501"/>
              <a:gd name="connsiteX5186" fmla="*/ 5133072 w 6631106"/>
              <a:gd name="connsiteY5186" fmla="*/ 1933205 h 5786501"/>
              <a:gd name="connsiteX5187" fmla="*/ 5143025 w 6631106"/>
              <a:gd name="connsiteY5187" fmla="*/ 1857618 h 5786501"/>
              <a:gd name="connsiteX5188" fmla="*/ 5200390 w 6631106"/>
              <a:gd name="connsiteY5188" fmla="*/ 1812203 h 5786501"/>
              <a:gd name="connsiteX5189" fmla="*/ 5213192 w 6631106"/>
              <a:gd name="connsiteY5189" fmla="*/ 1799083 h 5786501"/>
              <a:gd name="connsiteX5190" fmla="*/ 5208983 w 6631106"/>
              <a:gd name="connsiteY5190" fmla="*/ 1781239 h 5786501"/>
              <a:gd name="connsiteX5191" fmla="*/ 5183751 w 6631106"/>
              <a:gd name="connsiteY5191" fmla="*/ 1740262 h 5786501"/>
              <a:gd name="connsiteX5192" fmla="*/ 5172502 w 6631106"/>
              <a:gd name="connsiteY5192" fmla="*/ 1729265 h 5786501"/>
              <a:gd name="connsiteX5193" fmla="*/ 5166008 w 6631106"/>
              <a:gd name="connsiteY5193" fmla="*/ 1728125 h 5786501"/>
              <a:gd name="connsiteX5194" fmla="*/ 5156817 w 6631106"/>
              <a:gd name="connsiteY5194" fmla="*/ 1730488 h 5786501"/>
              <a:gd name="connsiteX5195" fmla="*/ 5091945 w 6631106"/>
              <a:gd name="connsiteY5195" fmla="*/ 1747229 h 5786501"/>
              <a:gd name="connsiteX5196" fmla="*/ 5025388 w 6631106"/>
              <a:gd name="connsiteY5196" fmla="*/ 1729338 h 5786501"/>
              <a:gd name="connsiteX5197" fmla="*/ 4966968 w 6631106"/>
              <a:gd name="connsiteY5197" fmla="*/ 1660237 h 5786501"/>
              <a:gd name="connsiteX5198" fmla="*/ 4955767 w 6631106"/>
              <a:gd name="connsiteY5198" fmla="*/ 1649037 h 5786501"/>
              <a:gd name="connsiteX5199" fmla="*/ 4949124 w 6631106"/>
              <a:gd name="connsiteY5199" fmla="*/ 1647837 h 5786501"/>
              <a:gd name="connsiteX5200" fmla="*/ 4939968 w 6631106"/>
              <a:gd name="connsiteY5200" fmla="*/ 1650188 h 5786501"/>
              <a:gd name="connsiteX5201" fmla="*/ 4876464 w 6631106"/>
              <a:gd name="connsiteY5201" fmla="*/ 1666497 h 5786501"/>
              <a:gd name="connsiteX5202" fmla="*/ 4811070 w 6631106"/>
              <a:gd name="connsiteY5202" fmla="*/ 1648917 h 5786501"/>
              <a:gd name="connsiteX5203" fmla="*/ 4752194 w 6631106"/>
              <a:gd name="connsiteY5203" fmla="*/ 1576363 h 5786501"/>
              <a:gd name="connsiteX5204" fmla="*/ 4740874 w 6631106"/>
              <a:gd name="connsiteY5204" fmla="*/ 1564563 h 5786501"/>
              <a:gd name="connsiteX5205" fmla="*/ 4734128 w 6631106"/>
              <a:gd name="connsiteY5205" fmla="*/ 1563328 h 5786501"/>
              <a:gd name="connsiteX5206" fmla="*/ 4724576 w 6631106"/>
              <a:gd name="connsiteY5206" fmla="*/ 1565895 h 5786501"/>
              <a:gd name="connsiteX5207" fmla="*/ 4661155 w 6631106"/>
              <a:gd name="connsiteY5207" fmla="*/ 1582900 h 5786501"/>
              <a:gd name="connsiteX5208" fmla="*/ 4598201 w 6631106"/>
              <a:gd name="connsiteY5208" fmla="*/ 1565979 h 5786501"/>
              <a:gd name="connsiteX5209" fmla="*/ 4539877 w 6631106"/>
              <a:gd name="connsiteY5209" fmla="*/ 1490932 h 5786501"/>
              <a:gd name="connsiteX5210" fmla="*/ 4528322 w 6631106"/>
              <a:gd name="connsiteY5210" fmla="*/ 1478232 h 5786501"/>
              <a:gd name="connsiteX5211" fmla="*/ 4521535 w 6631106"/>
              <a:gd name="connsiteY5211" fmla="*/ 1476985 h 5786501"/>
              <a:gd name="connsiteX5212" fmla="*/ 4511252 w 6631106"/>
              <a:gd name="connsiteY5212" fmla="*/ 1479994 h 5786501"/>
              <a:gd name="connsiteX5213" fmla="*/ 4445648 w 6631106"/>
              <a:gd name="connsiteY5213" fmla="*/ 1499265 h 5786501"/>
              <a:gd name="connsiteX5214" fmla="*/ 4385321 w 6631106"/>
              <a:gd name="connsiteY5214" fmla="*/ 1483052 h 5786501"/>
              <a:gd name="connsiteX5215" fmla="*/ 4327236 w 6631106"/>
              <a:gd name="connsiteY5215" fmla="*/ 1401517 h 5786501"/>
              <a:gd name="connsiteX5216" fmla="*/ 4315436 w 6631106"/>
              <a:gd name="connsiteY5216" fmla="*/ 1387463 h 5786501"/>
              <a:gd name="connsiteX5217" fmla="*/ 4308565 w 6631106"/>
              <a:gd name="connsiteY5217" fmla="*/ 1386180 h 5786501"/>
              <a:gd name="connsiteX5218" fmla="*/ 4297237 w 6631106"/>
              <a:gd name="connsiteY5218" fmla="*/ 1389909 h 5786501"/>
              <a:gd name="connsiteX5219" fmla="*/ 4230189 w 6631106"/>
              <a:gd name="connsiteY5219" fmla="*/ 1412167 h 5786501"/>
              <a:gd name="connsiteX5220" fmla="*/ 4174191 w 6631106"/>
              <a:gd name="connsiteY5220" fmla="*/ 1397116 h 5786501"/>
              <a:gd name="connsiteX5221" fmla="*/ 4133070 w 6631106"/>
              <a:gd name="connsiteY5221" fmla="*/ 1243667 h 5786501"/>
              <a:gd name="connsiteX5222" fmla="*/ 4191082 w 6631106"/>
              <a:gd name="connsiteY5222" fmla="*/ 1194655 h 5786501"/>
              <a:gd name="connsiteX5223" fmla="*/ 4202678 w 6631106"/>
              <a:gd name="connsiteY5223" fmla="*/ 1182231 h 5786501"/>
              <a:gd name="connsiteX5224" fmla="*/ 4199716 w 6631106"/>
              <a:gd name="connsiteY5224" fmla="*/ 1165489 h 5786501"/>
              <a:gd name="connsiteX5225" fmla="*/ 4175150 w 6631106"/>
              <a:gd name="connsiteY5225" fmla="*/ 1108981 h 5786501"/>
              <a:gd name="connsiteX5226" fmla="*/ 4164297 w 6631106"/>
              <a:gd name="connsiteY5226" fmla="*/ 1095118 h 5786501"/>
              <a:gd name="connsiteX5227" fmla="*/ 4156436 w 6631106"/>
              <a:gd name="connsiteY5227" fmla="*/ 1093415 h 5786501"/>
              <a:gd name="connsiteX5228" fmla="*/ 4146716 w 6631106"/>
              <a:gd name="connsiteY5228" fmla="*/ 1096078 h 5786501"/>
              <a:gd name="connsiteX5229" fmla="*/ 4093123 w 6631106"/>
              <a:gd name="connsiteY5229" fmla="*/ 1110756 h 5786501"/>
              <a:gd name="connsiteX5230" fmla="*/ 4040890 w 6631106"/>
              <a:gd name="connsiteY5230" fmla="*/ 1096712 h 5786501"/>
              <a:gd name="connsiteX5231" fmla="*/ 3989294 w 6631106"/>
              <a:gd name="connsiteY5231" fmla="*/ 992934 h 5786501"/>
              <a:gd name="connsiteX5232" fmla="*/ 4002527 w 6631106"/>
              <a:gd name="connsiteY5232" fmla="*/ 953501 h 5786501"/>
              <a:gd name="connsiteX5233" fmla="*/ 4040947 w 6631106"/>
              <a:gd name="connsiteY5233" fmla="*/ 915170 h 5786501"/>
              <a:gd name="connsiteX5234" fmla="*/ 4093403 w 6631106"/>
              <a:gd name="connsiteY5234" fmla="*/ 901085 h 5786501"/>
              <a:gd name="connsiteX5235" fmla="*/ 4145719 w 6631106"/>
              <a:gd name="connsiteY5235" fmla="*/ 915152 h 5786501"/>
              <a:gd name="connsiteX5236" fmla="*/ 4192046 w 6631106"/>
              <a:gd name="connsiteY5236" fmla="*/ 971130 h 5786501"/>
              <a:gd name="connsiteX5237" fmla="*/ 4204919 w 6631106"/>
              <a:gd name="connsiteY5237" fmla="*/ 983135 h 5786501"/>
              <a:gd name="connsiteX5238" fmla="*/ 4209992 w 6631106"/>
              <a:gd name="connsiteY5238" fmla="*/ 983819 h 5786501"/>
              <a:gd name="connsiteX5239" fmla="*/ 4222135 w 6631106"/>
              <a:gd name="connsiteY5239" fmla="*/ 979443 h 5786501"/>
              <a:gd name="connsiteX5240" fmla="*/ 4272557 w 6631106"/>
              <a:gd name="connsiteY5240" fmla="*/ 953252 h 5786501"/>
              <a:gd name="connsiteX5241" fmla="*/ 4285076 w 6631106"/>
              <a:gd name="connsiteY5241" fmla="*/ 942278 h 5786501"/>
              <a:gd name="connsiteX5242" fmla="*/ 4284178 w 6631106"/>
              <a:gd name="connsiteY5242" fmla="*/ 925657 h 5786501"/>
              <a:gd name="connsiteX5243" fmla="*/ 4285419 w 6631106"/>
              <a:gd name="connsiteY5243" fmla="*/ 810111 h 5786501"/>
              <a:gd name="connsiteX5244" fmla="*/ 4387323 w 6631106"/>
              <a:gd name="connsiteY5244" fmla="*/ 751313 h 5786501"/>
              <a:gd name="connsiteX5245" fmla="*/ 4445983 w 6631106"/>
              <a:gd name="connsiteY5245" fmla="*/ 767083 h 5786501"/>
              <a:gd name="connsiteX5246" fmla="*/ 4495343 w 6631106"/>
              <a:gd name="connsiteY5246" fmla="*/ 822883 h 5786501"/>
              <a:gd name="connsiteX5247" fmla="*/ 4507492 w 6631106"/>
              <a:gd name="connsiteY5247" fmla="*/ 833711 h 5786501"/>
              <a:gd name="connsiteX5248" fmla="*/ 4512870 w 6631106"/>
              <a:gd name="connsiteY5248" fmla="*/ 834490 h 5786501"/>
              <a:gd name="connsiteX5249" fmla="*/ 4523568 w 6631106"/>
              <a:gd name="connsiteY5249" fmla="*/ 831205 h 5786501"/>
              <a:gd name="connsiteX5250" fmla="*/ 4560612 w 6631106"/>
              <a:gd name="connsiteY5250" fmla="*/ 813276 h 5786501"/>
              <a:gd name="connsiteX5251" fmla="*/ 4572449 w 6631106"/>
              <a:gd name="connsiteY5251" fmla="*/ 802519 h 5786501"/>
              <a:gd name="connsiteX5252" fmla="*/ 4571897 w 6631106"/>
              <a:gd name="connsiteY5252" fmla="*/ 786532 h 5786501"/>
              <a:gd name="connsiteX5253" fmla="*/ 4575315 w 6631106"/>
              <a:gd name="connsiteY5253" fmla="*/ 670746 h 5786501"/>
              <a:gd name="connsiteX5254" fmla="*/ 4681230 w 6631106"/>
              <a:gd name="connsiteY5254" fmla="*/ 609637 h 5786501"/>
              <a:gd name="connsiteX5255" fmla="*/ 4742198 w 6631106"/>
              <a:gd name="connsiteY5255" fmla="*/ 626030 h 5786501"/>
              <a:gd name="connsiteX5256" fmla="*/ 4793076 w 6631106"/>
              <a:gd name="connsiteY5256" fmla="*/ 683255 h 5786501"/>
              <a:gd name="connsiteX5257" fmla="*/ 4804973 w 6631106"/>
              <a:gd name="connsiteY5257" fmla="*/ 693905 h 5786501"/>
              <a:gd name="connsiteX5258" fmla="*/ 4810543 w 6631106"/>
              <a:gd name="connsiteY5258" fmla="*/ 694732 h 5786501"/>
              <a:gd name="connsiteX5259" fmla="*/ 4820791 w 6631106"/>
              <a:gd name="connsiteY5259" fmla="*/ 691734 h 5786501"/>
              <a:gd name="connsiteX5260" fmla="*/ 4850466 w 6631106"/>
              <a:gd name="connsiteY5260" fmla="*/ 677381 h 5786501"/>
              <a:gd name="connsiteX5261" fmla="*/ 4861852 w 6631106"/>
              <a:gd name="connsiteY5261" fmla="*/ 666614 h 5786501"/>
              <a:gd name="connsiteX5262" fmla="*/ 4861300 w 6631106"/>
              <a:gd name="connsiteY5262" fmla="*/ 650952 h 5786501"/>
              <a:gd name="connsiteX5263" fmla="*/ 4865210 w 6631106"/>
              <a:gd name="connsiteY5263" fmla="*/ 531389 h 5786501"/>
              <a:gd name="connsiteX5264" fmla="*/ 4975130 w 6631106"/>
              <a:gd name="connsiteY5264" fmla="*/ 467974 h 5786501"/>
              <a:gd name="connsiteX5265" fmla="*/ 5038414 w 6631106"/>
              <a:gd name="connsiteY5265" fmla="*/ 484979 h 5786501"/>
              <a:gd name="connsiteX5266" fmla="*/ 5091005 w 6631106"/>
              <a:gd name="connsiteY5266" fmla="*/ 543946 h 5786501"/>
              <a:gd name="connsiteX5267" fmla="*/ 5102668 w 6631106"/>
              <a:gd name="connsiteY5267" fmla="*/ 554439 h 5786501"/>
              <a:gd name="connsiteX5268" fmla="*/ 5108442 w 6631106"/>
              <a:gd name="connsiteY5268" fmla="*/ 555337 h 5786501"/>
              <a:gd name="connsiteX5269" fmla="*/ 5118245 w 6631106"/>
              <a:gd name="connsiteY5269" fmla="*/ 552616 h 5786501"/>
              <a:gd name="connsiteX5270" fmla="*/ 5143465 w 6631106"/>
              <a:gd name="connsiteY5270" fmla="*/ 540695 h 5786501"/>
              <a:gd name="connsiteX5271" fmla="*/ 5154713 w 6631106"/>
              <a:gd name="connsiteY5271" fmla="*/ 529914 h 5786501"/>
              <a:gd name="connsiteX5272" fmla="*/ 5154137 w 6631106"/>
              <a:gd name="connsiteY5272" fmla="*/ 514336 h 5786501"/>
              <a:gd name="connsiteX5273" fmla="*/ 5158106 w 6631106"/>
              <a:gd name="connsiteY5273" fmla="*/ 393765 h 5786501"/>
              <a:gd name="connsiteX5274" fmla="*/ 5269029 w 6631106"/>
              <a:gd name="connsiteY5274" fmla="*/ 329774 h 5786501"/>
              <a:gd name="connsiteX5275" fmla="*/ 5332881 w 6631106"/>
              <a:gd name="connsiteY5275" fmla="*/ 346936 h 5786501"/>
              <a:gd name="connsiteX5276" fmla="*/ 5387332 w 6631106"/>
              <a:gd name="connsiteY5276" fmla="*/ 409560 h 5786501"/>
              <a:gd name="connsiteX5277" fmla="*/ 5398893 w 6631106"/>
              <a:gd name="connsiteY5277" fmla="*/ 420449 h 5786501"/>
              <a:gd name="connsiteX5278" fmla="*/ 5404972 w 6631106"/>
              <a:gd name="connsiteY5278" fmla="*/ 421445 h 5786501"/>
              <a:gd name="connsiteX5279" fmla="*/ 5414686 w 6631106"/>
              <a:gd name="connsiteY5279" fmla="*/ 418782 h 5786501"/>
              <a:gd name="connsiteX5280" fmla="*/ 5458883 w 6631106"/>
              <a:gd name="connsiteY5280" fmla="*/ 402077 h 5786501"/>
              <a:gd name="connsiteX5281" fmla="*/ 5472657 w 6631106"/>
              <a:gd name="connsiteY5281" fmla="*/ 391283 h 5786501"/>
              <a:gd name="connsiteX5282" fmla="*/ 5471793 w 6631106"/>
              <a:gd name="connsiteY5282" fmla="*/ 373810 h 5786501"/>
              <a:gd name="connsiteX5283" fmla="*/ 5471529 w 6631106"/>
              <a:gd name="connsiteY5283" fmla="*/ 267990 h 5786501"/>
              <a:gd name="connsiteX5284" fmla="*/ 5562904 w 6631106"/>
              <a:gd name="connsiteY5284" fmla="*/ 215272 h 5786501"/>
              <a:gd name="connsiteX5285" fmla="*/ 5347414 w 6631106"/>
              <a:gd name="connsiteY5285" fmla="*/ 157661 h 5786501"/>
              <a:gd name="connsiteX5286" fmla="*/ 5389634 w 6631106"/>
              <a:gd name="connsiteY5286" fmla="*/ 169006 h 5786501"/>
              <a:gd name="connsiteX5287" fmla="*/ 5420592 w 6631106"/>
              <a:gd name="connsiteY5287" fmla="*/ 284563 h 5786501"/>
              <a:gd name="connsiteX5288" fmla="*/ 5347259 w 6631106"/>
              <a:gd name="connsiteY5288" fmla="*/ 326872 h 5786501"/>
              <a:gd name="connsiteX5289" fmla="*/ 5305033 w 6631106"/>
              <a:gd name="connsiteY5289" fmla="*/ 315528 h 5786501"/>
              <a:gd name="connsiteX5290" fmla="*/ 5274075 w 6631106"/>
              <a:gd name="connsiteY5290" fmla="*/ 199969 h 5786501"/>
              <a:gd name="connsiteX5291" fmla="*/ 5347414 w 6631106"/>
              <a:gd name="connsiteY5291" fmla="*/ 157661 h 5786501"/>
              <a:gd name="connsiteX5292" fmla="*/ 5856743 w 6631106"/>
              <a:gd name="connsiteY5292" fmla="*/ 142395 h 5786501"/>
              <a:gd name="connsiteX5293" fmla="*/ 5877316 w 6631106"/>
              <a:gd name="connsiteY5293" fmla="*/ 147936 h 5786501"/>
              <a:gd name="connsiteX5294" fmla="*/ 5896539 w 6631106"/>
              <a:gd name="connsiteY5294" fmla="*/ 172976 h 5786501"/>
              <a:gd name="connsiteX5295" fmla="*/ 5892425 w 6631106"/>
              <a:gd name="connsiteY5295" fmla="*/ 204252 h 5786501"/>
              <a:gd name="connsiteX5296" fmla="*/ 5856683 w 6631106"/>
              <a:gd name="connsiteY5296" fmla="*/ 224891 h 5786501"/>
              <a:gd name="connsiteX5297" fmla="*/ 5836104 w 6631106"/>
              <a:gd name="connsiteY5297" fmla="*/ 219350 h 5786501"/>
              <a:gd name="connsiteX5298" fmla="*/ 5816874 w 6631106"/>
              <a:gd name="connsiteY5298" fmla="*/ 194309 h 5786501"/>
              <a:gd name="connsiteX5299" fmla="*/ 5820988 w 6631106"/>
              <a:gd name="connsiteY5299" fmla="*/ 163033 h 5786501"/>
              <a:gd name="connsiteX5300" fmla="*/ 5856743 w 6631106"/>
              <a:gd name="connsiteY5300" fmla="*/ 142395 h 5786501"/>
              <a:gd name="connsiteX5301" fmla="*/ 5131895 w 6631106"/>
              <a:gd name="connsiteY5301" fmla="*/ 123748 h 5786501"/>
              <a:gd name="connsiteX5302" fmla="*/ 5151899 w 6631106"/>
              <a:gd name="connsiteY5302" fmla="*/ 129134 h 5786501"/>
              <a:gd name="connsiteX5303" fmla="*/ 5170577 w 6631106"/>
              <a:gd name="connsiteY5303" fmla="*/ 153465 h 5786501"/>
              <a:gd name="connsiteX5304" fmla="*/ 5166571 w 6631106"/>
              <a:gd name="connsiteY5304" fmla="*/ 183877 h 5786501"/>
              <a:gd name="connsiteX5305" fmla="*/ 5131829 w 6631106"/>
              <a:gd name="connsiteY5305" fmla="*/ 203929 h 5786501"/>
              <a:gd name="connsiteX5306" fmla="*/ 5111814 w 6631106"/>
              <a:gd name="connsiteY5306" fmla="*/ 198544 h 5786501"/>
              <a:gd name="connsiteX5307" fmla="*/ 5097148 w 6631106"/>
              <a:gd name="connsiteY5307" fmla="*/ 143800 h 5786501"/>
              <a:gd name="connsiteX5308" fmla="*/ 5131895 w 6631106"/>
              <a:gd name="connsiteY5308" fmla="*/ 123748 h 5786501"/>
              <a:gd name="connsiteX5309" fmla="*/ 5641277 w 6631106"/>
              <a:gd name="connsiteY5309" fmla="*/ 62814 h 5786501"/>
              <a:gd name="connsiteX5310" fmla="*/ 5662432 w 6631106"/>
              <a:gd name="connsiteY5310" fmla="*/ 68499 h 5786501"/>
              <a:gd name="connsiteX5311" fmla="*/ 5677944 w 6631106"/>
              <a:gd name="connsiteY5311" fmla="*/ 126410 h 5786501"/>
              <a:gd name="connsiteX5312" fmla="*/ 5641199 w 6631106"/>
              <a:gd name="connsiteY5312" fmla="*/ 147613 h 5786501"/>
              <a:gd name="connsiteX5313" fmla="*/ 5620040 w 6631106"/>
              <a:gd name="connsiteY5313" fmla="*/ 141928 h 5786501"/>
              <a:gd name="connsiteX5314" fmla="*/ 5620038 w 6631106"/>
              <a:gd name="connsiteY5314" fmla="*/ 141927 h 5786501"/>
              <a:gd name="connsiteX5315" fmla="*/ 5604520 w 6631106"/>
              <a:gd name="connsiteY5315" fmla="*/ 84029 h 5786501"/>
              <a:gd name="connsiteX5316" fmla="*/ 5641277 w 6631106"/>
              <a:gd name="connsiteY5316" fmla="*/ 62814 h 5786501"/>
              <a:gd name="connsiteX5317" fmla="*/ 5425783 w 6631106"/>
              <a:gd name="connsiteY5317" fmla="*/ 0 h 5786501"/>
              <a:gd name="connsiteX5318" fmla="*/ 5439137 w 6631106"/>
              <a:gd name="connsiteY5318" fmla="*/ 3598 h 5786501"/>
              <a:gd name="connsiteX5319" fmla="*/ 5451608 w 6631106"/>
              <a:gd name="connsiteY5319" fmla="*/ 19859 h 5786501"/>
              <a:gd name="connsiteX5320" fmla="*/ 5448959 w 6631106"/>
              <a:gd name="connsiteY5320" fmla="*/ 40187 h 5786501"/>
              <a:gd name="connsiteX5321" fmla="*/ 5425742 w 6631106"/>
              <a:gd name="connsiteY5321" fmla="*/ 53582 h 5786501"/>
              <a:gd name="connsiteX5322" fmla="*/ 5412383 w 6631106"/>
              <a:gd name="connsiteY5322" fmla="*/ 49984 h 5786501"/>
              <a:gd name="connsiteX5323" fmla="*/ 5399886 w 6631106"/>
              <a:gd name="connsiteY5323" fmla="*/ 33722 h 5786501"/>
              <a:gd name="connsiteX5324" fmla="*/ 5402567 w 6631106"/>
              <a:gd name="connsiteY5324" fmla="*/ 13407 h 5786501"/>
              <a:gd name="connsiteX5325" fmla="*/ 5425783 w 6631106"/>
              <a:gd name="connsiteY5325" fmla="*/ 0 h 578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Lst>
            <a:rect l="l" t="t" r="r" b="b"/>
            <a:pathLst>
              <a:path w="6631106" h="5786501">
                <a:moveTo>
                  <a:pt x="5267378" y="5772767"/>
                </a:moveTo>
                <a:cubicBezTo>
                  <a:pt x="5276594" y="5772767"/>
                  <a:pt x="5285702" y="5775214"/>
                  <a:pt x="5293725" y="5779843"/>
                </a:cubicBezTo>
                <a:lnTo>
                  <a:pt x="5298826" y="5786501"/>
                </a:lnTo>
                <a:lnTo>
                  <a:pt x="5234304" y="5786501"/>
                </a:lnTo>
                <a:lnTo>
                  <a:pt x="5240954" y="5779864"/>
                </a:lnTo>
                <a:cubicBezTo>
                  <a:pt x="5248868" y="5775298"/>
                  <a:pt x="5257961" y="5772767"/>
                  <a:pt x="5267378" y="5772767"/>
                </a:cubicBezTo>
                <a:close/>
                <a:moveTo>
                  <a:pt x="5992260" y="5744572"/>
                </a:moveTo>
                <a:cubicBezTo>
                  <a:pt x="6009835" y="5744572"/>
                  <a:pt x="6027230" y="5749251"/>
                  <a:pt x="6042568" y="5758101"/>
                </a:cubicBezTo>
                <a:cubicBezTo>
                  <a:pt x="6054222" y="5764829"/>
                  <a:pt x="6064217" y="5773625"/>
                  <a:pt x="6072170" y="5783991"/>
                </a:cubicBezTo>
                <a:lnTo>
                  <a:pt x="6073403" y="5786501"/>
                </a:lnTo>
                <a:lnTo>
                  <a:pt x="5913399" y="5786501"/>
                </a:lnTo>
                <a:lnTo>
                  <a:pt x="5941830" y="5758120"/>
                </a:lnTo>
                <a:cubicBezTo>
                  <a:pt x="5956935" y="5749403"/>
                  <a:pt x="5974290" y="5744572"/>
                  <a:pt x="5992260" y="5744572"/>
                </a:cubicBezTo>
                <a:close/>
                <a:moveTo>
                  <a:pt x="4542565" y="5707866"/>
                </a:moveTo>
                <a:cubicBezTo>
                  <a:pt x="4559648" y="5707866"/>
                  <a:pt x="4576545" y="5712410"/>
                  <a:pt x="4591421" y="5720997"/>
                </a:cubicBezTo>
                <a:cubicBezTo>
                  <a:pt x="4614063" y="5734068"/>
                  <a:pt x="4630258" y="5755186"/>
                  <a:pt x="4637028" y="5780430"/>
                </a:cubicBezTo>
                <a:lnTo>
                  <a:pt x="4637434" y="5786501"/>
                </a:lnTo>
                <a:lnTo>
                  <a:pt x="4447584" y="5786501"/>
                </a:lnTo>
                <a:lnTo>
                  <a:pt x="4457708" y="5756818"/>
                </a:lnTo>
                <a:lnTo>
                  <a:pt x="4457707" y="5756818"/>
                </a:lnTo>
                <a:cubicBezTo>
                  <a:pt x="4475139" y="5726621"/>
                  <a:pt x="4507655" y="5707866"/>
                  <a:pt x="4542565" y="5707866"/>
                </a:cubicBezTo>
                <a:close/>
                <a:moveTo>
                  <a:pt x="5051901" y="5697228"/>
                </a:moveTo>
                <a:cubicBezTo>
                  <a:pt x="5060613" y="5697228"/>
                  <a:pt x="5069223" y="5699544"/>
                  <a:pt x="5076808" y="5703919"/>
                </a:cubicBezTo>
                <a:cubicBezTo>
                  <a:pt x="5100631" y="5717687"/>
                  <a:pt x="5108827" y="5748267"/>
                  <a:pt x="5095073" y="5772108"/>
                </a:cubicBezTo>
                <a:lnTo>
                  <a:pt x="5080644" y="5786501"/>
                </a:lnTo>
                <a:lnTo>
                  <a:pt x="5023935" y="5786501"/>
                </a:lnTo>
                <a:lnTo>
                  <a:pt x="5003644" y="5760055"/>
                </a:lnTo>
                <a:cubicBezTo>
                  <a:pt x="5000195" y="5747187"/>
                  <a:pt x="5001964" y="5733733"/>
                  <a:pt x="5008632" y="5722196"/>
                </a:cubicBezTo>
                <a:lnTo>
                  <a:pt x="5008633" y="5722197"/>
                </a:lnTo>
                <a:cubicBezTo>
                  <a:pt x="5017519" y="5706799"/>
                  <a:pt x="5034098" y="5697228"/>
                  <a:pt x="5051901" y="5697228"/>
                </a:cubicBezTo>
                <a:close/>
                <a:moveTo>
                  <a:pt x="6501648" y="5684229"/>
                </a:moveTo>
                <a:cubicBezTo>
                  <a:pt x="6519547" y="5684229"/>
                  <a:pt x="6537235" y="5688978"/>
                  <a:pt x="6552801" y="5697972"/>
                </a:cubicBezTo>
                <a:cubicBezTo>
                  <a:pt x="6577278" y="5712104"/>
                  <a:pt x="6593724" y="5734877"/>
                  <a:pt x="6600518" y="5760235"/>
                </a:cubicBezTo>
                <a:lnTo>
                  <a:pt x="6602360" y="5786501"/>
                </a:lnTo>
                <a:lnTo>
                  <a:pt x="6400736" y="5786501"/>
                </a:lnTo>
                <a:lnTo>
                  <a:pt x="6399857" y="5773361"/>
                </a:lnTo>
                <a:cubicBezTo>
                  <a:pt x="6401592" y="5760181"/>
                  <a:pt x="6405924" y="5747344"/>
                  <a:pt x="6412769" y="5735484"/>
                </a:cubicBezTo>
                <a:lnTo>
                  <a:pt x="6412768" y="5735484"/>
                </a:lnTo>
                <a:cubicBezTo>
                  <a:pt x="6431032" y="5703873"/>
                  <a:pt x="6465089" y="5684229"/>
                  <a:pt x="6501648" y="5684229"/>
                </a:cubicBezTo>
                <a:close/>
                <a:moveTo>
                  <a:pt x="548130" y="5672800"/>
                </a:moveTo>
                <a:cubicBezTo>
                  <a:pt x="545588" y="5672800"/>
                  <a:pt x="543044" y="5673303"/>
                  <a:pt x="540665" y="5674323"/>
                </a:cubicBezTo>
                <a:cubicBezTo>
                  <a:pt x="535958" y="5676326"/>
                  <a:pt x="531034" y="5678099"/>
                  <a:pt x="526028" y="5679600"/>
                </a:cubicBezTo>
                <a:cubicBezTo>
                  <a:pt x="520518" y="5681243"/>
                  <a:pt x="516050" y="5685296"/>
                  <a:pt x="513862" y="5690609"/>
                </a:cubicBezTo>
                <a:cubicBezTo>
                  <a:pt x="511679" y="5695934"/>
                  <a:pt x="512015" y="5701942"/>
                  <a:pt x="514779" y="5706990"/>
                </a:cubicBezTo>
                <a:lnTo>
                  <a:pt x="514779" y="5706989"/>
                </a:lnTo>
                <a:cubicBezTo>
                  <a:pt x="515913" y="5709052"/>
                  <a:pt x="516986" y="5711151"/>
                  <a:pt x="517999" y="5713285"/>
                </a:cubicBezTo>
                <a:cubicBezTo>
                  <a:pt x="520350" y="5718214"/>
                  <a:pt x="524703" y="5721907"/>
                  <a:pt x="529961" y="5723405"/>
                </a:cubicBezTo>
                <a:cubicBezTo>
                  <a:pt x="531675" y="5723897"/>
                  <a:pt x="533439" y="5724138"/>
                  <a:pt x="535190" y="5724138"/>
                </a:cubicBezTo>
                <a:cubicBezTo>
                  <a:pt x="538794" y="5724138"/>
                  <a:pt x="542368" y="5723119"/>
                  <a:pt x="545461" y="5721129"/>
                </a:cubicBezTo>
                <a:cubicBezTo>
                  <a:pt x="549665" y="5718442"/>
                  <a:pt x="554108" y="5715912"/>
                  <a:pt x="558683" y="5713622"/>
                </a:cubicBezTo>
                <a:cubicBezTo>
                  <a:pt x="567773" y="5709077"/>
                  <a:pt x="571683" y="5698188"/>
                  <a:pt x="567563" y="5688893"/>
                </a:cubicBezTo>
                <a:cubicBezTo>
                  <a:pt x="566933" y="5687466"/>
                  <a:pt x="566327" y="5686039"/>
                  <a:pt x="565747" y="5684613"/>
                </a:cubicBezTo>
                <a:cubicBezTo>
                  <a:pt x="563816" y="5679899"/>
                  <a:pt x="560074" y="5676157"/>
                  <a:pt x="555355" y="5674226"/>
                </a:cubicBezTo>
                <a:cubicBezTo>
                  <a:pt x="553040" y="5673268"/>
                  <a:pt x="550588" y="5672800"/>
                  <a:pt x="548130" y="5672800"/>
                </a:cubicBezTo>
                <a:close/>
                <a:moveTo>
                  <a:pt x="5776790" y="5666733"/>
                </a:moveTo>
                <a:cubicBezTo>
                  <a:pt x="5794275" y="5666733"/>
                  <a:pt x="5811568" y="5671385"/>
                  <a:pt x="5826798" y="5680176"/>
                </a:cubicBezTo>
                <a:cubicBezTo>
                  <a:pt x="5862685" y="5700889"/>
                  <a:pt x="5880911" y="5740605"/>
                  <a:pt x="5876128" y="5779354"/>
                </a:cubicBezTo>
                <a:lnTo>
                  <a:pt x="5873729" y="5786501"/>
                </a:lnTo>
                <a:lnTo>
                  <a:pt x="5679484" y="5786501"/>
                </a:lnTo>
                <a:lnTo>
                  <a:pt x="5677302" y="5753866"/>
                </a:lnTo>
                <a:cubicBezTo>
                  <a:pt x="5678998" y="5740986"/>
                  <a:pt x="5683233" y="5728439"/>
                  <a:pt x="5689924" y="5716849"/>
                </a:cubicBezTo>
                <a:cubicBezTo>
                  <a:pt x="5707768" y="5685932"/>
                  <a:pt x="5741053" y="5666733"/>
                  <a:pt x="5776790" y="5666733"/>
                </a:cubicBezTo>
                <a:close/>
                <a:moveTo>
                  <a:pt x="3982618" y="5660075"/>
                </a:moveTo>
                <a:cubicBezTo>
                  <a:pt x="3978366" y="5660075"/>
                  <a:pt x="3974175" y="5661500"/>
                  <a:pt x="3970752" y="5664224"/>
                </a:cubicBezTo>
                <a:cubicBezTo>
                  <a:pt x="3959287" y="5673362"/>
                  <a:pt x="3946377" y="5680234"/>
                  <a:pt x="3932389" y="5684647"/>
                </a:cubicBezTo>
                <a:cubicBezTo>
                  <a:pt x="3926627" y="5686469"/>
                  <a:pt x="3922076" y="5690907"/>
                  <a:pt x="3920115" y="5696626"/>
                </a:cubicBezTo>
                <a:cubicBezTo>
                  <a:pt x="3918154" y="5702334"/>
                  <a:pt x="3919017" y="5708644"/>
                  <a:pt x="3922447" y="5713607"/>
                </a:cubicBezTo>
                <a:lnTo>
                  <a:pt x="3922447" y="5713609"/>
                </a:lnTo>
                <a:cubicBezTo>
                  <a:pt x="3929240" y="5723455"/>
                  <a:pt x="3934600" y="5734260"/>
                  <a:pt x="3938385" y="5745689"/>
                </a:cubicBezTo>
                <a:cubicBezTo>
                  <a:pt x="3940213" y="5751217"/>
                  <a:pt x="3944471" y="5755606"/>
                  <a:pt x="3949933" y="5757597"/>
                </a:cubicBezTo>
                <a:cubicBezTo>
                  <a:pt x="3952050" y="5758364"/>
                  <a:pt x="3954257" y="5758748"/>
                  <a:pt x="3956456" y="5758748"/>
                </a:cubicBezTo>
                <a:cubicBezTo>
                  <a:pt x="3959940" y="5758748"/>
                  <a:pt x="3963399" y="5757789"/>
                  <a:pt x="3966440" y="5755918"/>
                </a:cubicBezTo>
                <a:cubicBezTo>
                  <a:pt x="3978385" y="5748567"/>
                  <a:pt x="3991378" y="5743278"/>
                  <a:pt x="4005055" y="5740220"/>
                </a:cubicBezTo>
                <a:cubicBezTo>
                  <a:pt x="4011153" y="5738854"/>
                  <a:pt x="4016189" y="5734584"/>
                  <a:pt x="4018535" y="5728791"/>
                </a:cubicBezTo>
                <a:cubicBezTo>
                  <a:pt x="4020885" y="5722987"/>
                  <a:pt x="4020232" y="5716415"/>
                  <a:pt x="4016802" y="5711199"/>
                </a:cubicBezTo>
                <a:cubicBezTo>
                  <a:pt x="4009480" y="5700046"/>
                  <a:pt x="4004210" y="5687777"/>
                  <a:pt x="4001146" y="5674754"/>
                </a:cubicBezTo>
                <a:cubicBezTo>
                  <a:pt x="3999653" y="5668398"/>
                  <a:pt x="3995012" y="5663254"/>
                  <a:pt x="3988848" y="5661118"/>
                </a:cubicBezTo>
                <a:cubicBezTo>
                  <a:pt x="3986815" y="5660423"/>
                  <a:pt x="3984710" y="5660075"/>
                  <a:pt x="3982618" y="5660075"/>
                </a:cubicBezTo>
                <a:close/>
                <a:moveTo>
                  <a:pt x="193447" y="5628344"/>
                </a:moveTo>
                <a:cubicBezTo>
                  <a:pt x="203651" y="5628344"/>
                  <a:pt x="213766" y="5631068"/>
                  <a:pt x="222695" y="5636212"/>
                </a:cubicBezTo>
                <a:cubicBezTo>
                  <a:pt x="250648" y="5652365"/>
                  <a:pt x="260272" y="5688258"/>
                  <a:pt x="244125" y="5716224"/>
                </a:cubicBezTo>
                <a:cubicBezTo>
                  <a:pt x="233686" y="5734307"/>
                  <a:pt x="214228" y="5745533"/>
                  <a:pt x="193343" y="5745533"/>
                </a:cubicBezTo>
                <a:cubicBezTo>
                  <a:pt x="183125" y="5745533"/>
                  <a:pt x="173022" y="5742809"/>
                  <a:pt x="164112" y="5737666"/>
                </a:cubicBezTo>
                <a:cubicBezTo>
                  <a:pt x="150555" y="5729835"/>
                  <a:pt x="140866" y="5717208"/>
                  <a:pt x="136812" y="5702097"/>
                </a:cubicBezTo>
                <a:cubicBezTo>
                  <a:pt x="132765" y="5686987"/>
                  <a:pt x="134840" y="5671193"/>
                  <a:pt x="142665" y="5657654"/>
                </a:cubicBezTo>
                <a:cubicBezTo>
                  <a:pt x="153104" y="5639570"/>
                  <a:pt x="172562" y="5628344"/>
                  <a:pt x="193447" y="5628344"/>
                </a:cubicBezTo>
                <a:close/>
                <a:moveTo>
                  <a:pt x="2152506" y="5623786"/>
                </a:moveTo>
                <a:cubicBezTo>
                  <a:pt x="2160205" y="5623786"/>
                  <a:pt x="2167819" y="5625835"/>
                  <a:pt x="2174518" y="5629697"/>
                </a:cubicBezTo>
                <a:cubicBezTo>
                  <a:pt x="2184729" y="5635598"/>
                  <a:pt x="2192033" y="5645120"/>
                  <a:pt x="2195084" y="5656512"/>
                </a:cubicBezTo>
                <a:cubicBezTo>
                  <a:pt x="2198136" y="5667893"/>
                  <a:pt x="2196571" y="5679777"/>
                  <a:pt x="2190677" y="5689982"/>
                </a:cubicBezTo>
                <a:cubicBezTo>
                  <a:pt x="2182817" y="5703605"/>
                  <a:pt x="2168155" y="5712061"/>
                  <a:pt x="2152422" y="5712061"/>
                </a:cubicBezTo>
                <a:cubicBezTo>
                  <a:pt x="2144716" y="5712061"/>
                  <a:pt x="2137101" y="5710011"/>
                  <a:pt x="2130404" y="5706149"/>
                </a:cubicBezTo>
                <a:cubicBezTo>
                  <a:pt x="2120193" y="5700249"/>
                  <a:pt x="2112889" y="5690728"/>
                  <a:pt x="2109837" y="5679347"/>
                </a:cubicBezTo>
                <a:cubicBezTo>
                  <a:pt x="2106792" y="5667967"/>
                  <a:pt x="2108356" y="5656070"/>
                  <a:pt x="2114251" y="5645853"/>
                </a:cubicBezTo>
                <a:lnTo>
                  <a:pt x="2114251" y="5645852"/>
                </a:lnTo>
                <a:cubicBezTo>
                  <a:pt x="2122111" y="5632240"/>
                  <a:pt x="2136772" y="5623786"/>
                  <a:pt x="2152506" y="5623786"/>
                </a:cubicBezTo>
                <a:close/>
                <a:moveTo>
                  <a:pt x="4327101" y="5622491"/>
                </a:moveTo>
                <a:cubicBezTo>
                  <a:pt x="4345396" y="5622491"/>
                  <a:pt x="4363486" y="5627360"/>
                  <a:pt x="4379418" y="5636558"/>
                </a:cubicBezTo>
                <a:cubicBezTo>
                  <a:pt x="4429474" y="5665461"/>
                  <a:pt x="4446682" y="5729702"/>
                  <a:pt x="4417787" y="5779746"/>
                </a:cubicBezTo>
                <a:lnTo>
                  <a:pt x="4411019" y="5786501"/>
                </a:lnTo>
                <a:lnTo>
                  <a:pt x="4241494" y="5786501"/>
                </a:lnTo>
                <a:lnTo>
                  <a:pt x="4225750" y="5754466"/>
                </a:lnTo>
                <a:cubicBezTo>
                  <a:pt x="4218506" y="5727424"/>
                  <a:pt x="4222224" y="5699170"/>
                  <a:pt x="4236225" y="5674910"/>
                </a:cubicBezTo>
                <a:cubicBezTo>
                  <a:pt x="4254897" y="5642577"/>
                  <a:pt x="4289722" y="5622491"/>
                  <a:pt x="4327101" y="5622491"/>
                </a:cubicBezTo>
                <a:close/>
                <a:moveTo>
                  <a:pt x="1817844" y="5621545"/>
                </a:moveTo>
                <a:cubicBezTo>
                  <a:pt x="1813815" y="5621545"/>
                  <a:pt x="1809840" y="5622829"/>
                  <a:pt x="1806530" y="5625275"/>
                </a:cubicBezTo>
                <a:cubicBezTo>
                  <a:pt x="1799311" y="5630612"/>
                  <a:pt x="1791511" y="5635300"/>
                  <a:pt x="1783331" y="5639221"/>
                </a:cubicBezTo>
                <a:cubicBezTo>
                  <a:pt x="1773887" y="5643754"/>
                  <a:pt x="1769876" y="5655063"/>
                  <a:pt x="1774360" y="5664537"/>
                </a:cubicBezTo>
                <a:cubicBezTo>
                  <a:pt x="1776465" y="5668974"/>
                  <a:pt x="1778360" y="5673556"/>
                  <a:pt x="1779991" y="5678173"/>
                </a:cubicBezTo>
                <a:cubicBezTo>
                  <a:pt x="1781771" y="5683210"/>
                  <a:pt x="1785592" y="5687262"/>
                  <a:pt x="1790502" y="5689350"/>
                </a:cubicBezTo>
                <a:cubicBezTo>
                  <a:pt x="1792882" y="5690356"/>
                  <a:pt x="1795413" y="5690861"/>
                  <a:pt x="1797938" y="5690861"/>
                </a:cubicBezTo>
                <a:cubicBezTo>
                  <a:pt x="1800636" y="5690861"/>
                  <a:pt x="1803335" y="5690284"/>
                  <a:pt x="1805846" y="5689146"/>
                </a:cubicBezTo>
                <a:cubicBezTo>
                  <a:pt x="1814547" y="5685165"/>
                  <a:pt x="1823697" y="5682191"/>
                  <a:pt x="1833044" y="5680284"/>
                </a:cubicBezTo>
                <a:cubicBezTo>
                  <a:pt x="1839262" y="5679025"/>
                  <a:pt x="1844436" y="5674743"/>
                  <a:pt x="1846852" y="5668879"/>
                </a:cubicBezTo>
                <a:cubicBezTo>
                  <a:pt x="1849264" y="5663016"/>
                  <a:pt x="1848597" y="5656322"/>
                  <a:pt x="1845073" y="5651059"/>
                </a:cubicBezTo>
                <a:cubicBezTo>
                  <a:pt x="1841295" y="5645408"/>
                  <a:pt x="1838028" y="5639367"/>
                  <a:pt x="1835347" y="5633106"/>
                </a:cubicBezTo>
                <a:cubicBezTo>
                  <a:pt x="1833063" y="5627746"/>
                  <a:pt x="1828451" y="5623740"/>
                  <a:pt x="1822833" y="5622205"/>
                </a:cubicBezTo>
                <a:cubicBezTo>
                  <a:pt x="1821190" y="5621762"/>
                  <a:pt x="1819512" y="5621545"/>
                  <a:pt x="1817844" y="5621545"/>
                </a:cubicBezTo>
                <a:close/>
                <a:moveTo>
                  <a:pt x="4836423" y="5616485"/>
                </a:moveTo>
                <a:cubicBezTo>
                  <a:pt x="4845532" y="5616485"/>
                  <a:pt x="4854544" y="5618908"/>
                  <a:pt x="4862483" y="5623501"/>
                </a:cubicBezTo>
                <a:cubicBezTo>
                  <a:pt x="4874570" y="5630480"/>
                  <a:pt x="4883206" y="5641728"/>
                  <a:pt x="4886821" y="5655208"/>
                </a:cubicBezTo>
                <a:cubicBezTo>
                  <a:pt x="4890425" y="5668674"/>
                  <a:pt x="4888572" y="5682753"/>
                  <a:pt x="4881598" y="5694842"/>
                </a:cubicBezTo>
                <a:cubicBezTo>
                  <a:pt x="4872298" y="5710936"/>
                  <a:pt x="4854951" y="5720949"/>
                  <a:pt x="4836334" y="5720949"/>
                </a:cubicBezTo>
                <a:cubicBezTo>
                  <a:pt x="4827207" y="5720949"/>
                  <a:pt x="4818195" y="5718525"/>
                  <a:pt x="4810268" y="5713946"/>
                </a:cubicBezTo>
                <a:cubicBezTo>
                  <a:pt x="4785331" y="5699542"/>
                  <a:pt x="4776756" y="5667536"/>
                  <a:pt x="4791153" y="5642603"/>
                </a:cubicBezTo>
                <a:lnTo>
                  <a:pt x="4791153" y="5642605"/>
                </a:lnTo>
                <a:cubicBezTo>
                  <a:pt x="4800459" y="5626498"/>
                  <a:pt x="4817805" y="5616485"/>
                  <a:pt x="4836423" y="5616485"/>
                </a:cubicBezTo>
                <a:close/>
                <a:moveTo>
                  <a:pt x="6286166" y="5603484"/>
                </a:moveTo>
                <a:cubicBezTo>
                  <a:pt x="6304461" y="5603484"/>
                  <a:pt x="6322551" y="5608353"/>
                  <a:pt x="6338483" y="5617551"/>
                </a:cubicBezTo>
                <a:cubicBezTo>
                  <a:pt x="6362731" y="5631545"/>
                  <a:pt x="6380078" y="5654139"/>
                  <a:pt x="6387327" y="5681194"/>
                </a:cubicBezTo>
                <a:cubicBezTo>
                  <a:pt x="6394571" y="5708236"/>
                  <a:pt x="6390853" y="5736490"/>
                  <a:pt x="6376852" y="5760750"/>
                </a:cubicBezTo>
                <a:lnTo>
                  <a:pt x="6351047" y="5786501"/>
                </a:lnTo>
                <a:lnTo>
                  <a:pt x="6219246" y="5786501"/>
                </a:lnTo>
                <a:lnTo>
                  <a:pt x="6202864" y="5772178"/>
                </a:lnTo>
                <a:cubicBezTo>
                  <a:pt x="6194592" y="5761399"/>
                  <a:pt x="6188445" y="5748986"/>
                  <a:pt x="6184820" y="5735459"/>
                </a:cubicBezTo>
                <a:cubicBezTo>
                  <a:pt x="6177576" y="5708417"/>
                  <a:pt x="6181294" y="5680163"/>
                  <a:pt x="6195295" y="5655902"/>
                </a:cubicBezTo>
                <a:cubicBezTo>
                  <a:pt x="6213961" y="5623571"/>
                  <a:pt x="6248781" y="5603484"/>
                  <a:pt x="6286166" y="5603484"/>
                </a:cubicBezTo>
                <a:close/>
                <a:moveTo>
                  <a:pt x="5561314" y="5589466"/>
                </a:moveTo>
                <a:cubicBezTo>
                  <a:pt x="5578613" y="5589466"/>
                  <a:pt x="5595702" y="5594058"/>
                  <a:pt x="5610734" y="5602752"/>
                </a:cubicBezTo>
                <a:cubicBezTo>
                  <a:pt x="5633657" y="5615982"/>
                  <a:pt x="5650045" y="5637338"/>
                  <a:pt x="5656892" y="5662895"/>
                </a:cubicBezTo>
                <a:cubicBezTo>
                  <a:pt x="5663740" y="5688438"/>
                  <a:pt x="5660225" y="5715133"/>
                  <a:pt x="5646998" y="5738038"/>
                </a:cubicBezTo>
                <a:lnTo>
                  <a:pt x="5646999" y="5738038"/>
                </a:lnTo>
                <a:cubicBezTo>
                  <a:pt x="5638179" y="5753322"/>
                  <a:pt x="5625544" y="5765711"/>
                  <a:pt x="5610698" y="5774278"/>
                </a:cubicBezTo>
                <a:lnTo>
                  <a:pt x="5565194" y="5786501"/>
                </a:lnTo>
                <a:lnTo>
                  <a:pt x="5557078" y="5786501"/>
                </a:lnTo>
                <a:lnTo>
                  <a:pt x="5511696" y="5774304"/>
                </a:lnTo>
                <a:cubicBezTo>
                  <a:pt x="5464412" y="5746997"/>
                  <a:pt x="5448144" y="5686304"/>
                  <a:pt x="5475450" y="5639007"/>
                </a:cubicBezTo>
                <a:cubicBezTo>
                  <a:pt x="5493089" y="5608450"/>
                  <a:pt x="5525990" y="5589466"/>
                  <a:pt x="5561314" y="5589466"/>
                </a:cubicBezTo>
                <a:close/>
                <a:moveTo>
                  <a:pt x="3759947" y="5579009"/>
                </a:moveTo>
                <a:cubicBezTo>
                  <a:pt x="3755900" y="5579009"/>
                  <a:pt x="3751894" y="5580292"/>
                  <a:pt x="3748555" y="5582798"/>
                </a:cubicBezTo>
                <a:cubicBezTo>
                  <a:pt x="3732425" y="5594850"/>
                  <a:pt x="3713394" y="5602454"/>
                  <a:pt x="3693517" y="5604804"/>
                </a:cubicBezTo>
                <a:cubicBezTo>
                  <a:pt x="3686454" y="5605632"/>
                  <a:pt x="3680447" y="5610333"/>
                  <a:pt x="3677933" y="5616976"/>
                </a:cubicBezTo>
                <a:cubicBezTo>
                  <a:pt x="3675422" y="5623632"/>
                  <a:pt x="3676831" y="5631127"/>
                  <a:pt x="3681579" y="5636416"/>
                </a:cubicBezTo>
                <a:cubicBezTo>
                  <a:pt x="3692486" y="5648575"/>
                  <a:pt x="3700544" y="5663314"/>
                  <a:pt x="3704893" y="5679060"/>
                </a:cubicBezTo>
                <a:cubicBezTo>
                  <a:pt x="3706619" y="5685320"/>
                  <a:pt x="3711416" y="5690261"/>
                  <a:pt x="3717615" y="5692181"/>
                </a:cubicBezTo>
                <a:cubicBezTo>
                  <a:pt x="3719463" y="5692756"/>
                  <a:pt x="3721357" y="5693032"/>
                  <a:pt x="3723239" y="5693032"/>
                </a:cubicBezTo>
                <a:cubicBezTo>
                  <a:pt x="3727676" y="5693032"/>
                  <a:pt x="3732042" y="5691484"/>
                  <a:pt x="3735526" y="5688534"/>
                </a:cubicBezTo>
                <a:cubicBezTo>
                  <a:pt x="3749635" y="5676614"/>
                  <a:pt x="3765861" y="5668100"/>
                  <a:pt x="3783758" y="5663243"/>
                </a:cubicBezTo>
                <a:lnTo>
                  <a:pt x="3783758" y="5663242"/>
                </a:lnTo>
                <a:cubicBezTo>
                  <a:pt x="3789591" y="5661645"/>
                  <a:pt x="3794328" y="5657389"/>
                  <a:pt x="3796511" y="5651740"/>
                </a:cubicBezTo>
                <a:cubicBezTo>
                  <a:pt x="3798699" y="5646104"/>
                  <a:pt x="3798070" y="5639761"/>
                  <a:pt x="3794821" y="5634652"/>
                </a:cubicBezTo>
                <a:cubicBezTo>
                  <a:pt x="3786948" y="5622276"/>
                  <a:pt x="3781497" y="5608701"/>
                  <a:pt x="3778607" y="5594299"/>
                </a:cubicBezTo>
                <a:cubicBezTo>
                  <a:pt x="3777330" y="5587895"/>
                  <a:pt x="3772849" y="5582594"/>
                  <a:pt x="3766753" y="5580268"/>
                </a:cubicBezTo>
                <a:cubicBezTo>
                  <a:pt x="3764546" y="5579416"/>
                  <a:pt x="3762244" y="5579009"/>
                  <a:pt x="3759947" y="5579009"/>
                </a:cubicBezTo>
                <a:close/>
                <a:moveTo>
                  <a:pt x="3386729" y="5576873"/>
                </a:moveTo>
                <a:cubicBezTo>
                  <a:pt x="3395836" y="5576873"/>
                  <a:pt x="3404849" y="5579297"/>
                  <a:pt x="3412788" y="5583890"/>
                </a:cubicBezTo>
                <a:cubicBezTo>
                  <a:pt x="3424875" y="5590868"/>
                  <a:pt x="3433511" y="5602117"/>
                  <a:pt x="3437127" y="5615597"/>
                </a:cubicBezTo>
                <a:cubicBezTo>
                  <a:pt x="3440730" y="5629064"/>
                  <a:pt x="3438878" y="5643143"/>
                  <a:pt x="3431903" y="5655231"/>
                </a:cubicBezTo>
                <a:cubicBezTo>
                  <a:pt x="3422603" y="5671326"/>
                  <a:pt x="3405258" y="5681339"/>
                  <a:pt x="3386639" y="5681339"/>
                </a:cubicBezTo>
                <a:cubicBezTo>
                  <a:pt x="3377512" y="5681339"/>
                  <a:pt x="3368500" y="5678916"/>
                  <a:pt x="3360574" y="5674335"/>
                </a:cubicBezTo>
                <a:cubicBezTo>
                  <a:pt x="3348493" y="5667368"/>
                  <a:pt x="3339850" y="5656096"/>
                  <a:pt x="3336241" y="5642616"/>
                </a:cubicBezTo>
                <a:cubicBezTo>
                  <a:pt x="3332631" y="5629148"/>
                  <a:pt x="3334484" y="5615080"/>
                  <a:pt x="3341459" y="5603005"/>
                </a:cubicBezTo>
                <a:cubicBezTo>
                  <a:pt x="3350757" y="5586888"/>
                  <a:pt x="3368105" y="5576873"/>
                  <a:pt x="3386729" y="5576873"/>
                </a:cubicBezTo>
                <a:close/>
                <a:moveTo>
                  <a:pt x="4620958" y="5534589"/>
                </a:moveTo>
                <a:cubicBezTo>
                  <a:pt x="4630672" y="5534589"/>
                  <a:pt x="4640284" y="5537179"/>
                  <a:pt x="4648751" y="5542061"/>
                </a:cubicBezTo>
                <a:cubicBezTo>
                  <a:pt x="4675332" y="5557422"/>
                  <a:pt x="4684482" y="5591551"/>
                  <a:pt x="4669132" y="5618127"/>
                </a:cubicBezTo>
                <a:cubicBezTo>
                  <a:pt x="4659215" y="5635312"/>
                  <a:pt x="4640722" y="5645984"/>
                  <a:pt x="4620875" y="5645997"/>
                </a:cubicBezTo>
                <a:cubicBezTo>
                  <a:pt x="4611138" y="5645984"/>
                  <a:pt x="4601520" y="5643393"/>
                  <a:pt x="4593059" y="5638513"/>
                </a:cubicBezTo>
                <a:cubicBezTo>
                  <a:pt x="4580174" y="5631078"/>
                  <a:pt x="4570964" y="5619074"/>
                  <a:pt x="4567114" y="5604707"/>
                </a:cubicBezTo>
                <a:cubicBezTo>
                  <a:pt x="4563264" y="5590329"/>
                  <a:pt x="4565236" y="5575326"/>
                  <a:pt x="4572678" y="5562447"/>
                </a:cubicBezTo>
                <a:lnTo>
                  <a:pt x="4572678" y="5562448"/>
                </a:lnTo>
                <a:cubicBezTo>
                  <a:pt x="4582596" y="5545262"/>
                  <a:pt x="4601093" y="5534589"/>
                  <a:pt x="4620958" y="5534589"/>
                </a:cubicBezTo>
                <a:close/>
                <a:moveTo>
                  <a:pt x="6070703" y="5522165"/>
                </a:moveTo>
                <a:cubicBezTo>
                  <a:pt x="6089500" y="5522165"/>
                  <a:pt x="6108088" y="5527167"/>
                  <a:pt x="6124457" y="5536617"/>
                </a:cubicBezTo>
                <a:cubicBezTo>
                  <a:pt x="6149377" y="5551008"/>
                  <a:pt x="6167198" y="5574237"/>
                  <a:pt x="6174645" y="5602023"/>
                </a:cubicBezTo>
                <a:cubicBezTo>
                  <a:pt x="6182091" y="5629819"/>
                  <a:pt x="6178266" y="5658842"/>
                  <a:pt x="6163881" y="5683761"/>
                </a:cubicBezTo>
                <a:cubicBezTo>
                  <a:pt x="6144694" y="5716992"/>
                  <a:pt x="6108914" y="5737642"/>
                  <a:pt x="6070510" y="5737642"/>
                </a:cubicBezTo>
                <a:cubicBezTo>
                  <a:pt x="6051700" y="5737632"/>
                  <a:pt x="6033106" y="5732630"/>
                  <a:pt x="6016743" y="5723180"/>
                </a:cubicBezTo>
                <a:cubicBezTo>
                  <a:pt x="5991823" y="5708789"/>
                  <a:pt x="5974002" y="5685573"/>
                  <a:pt x="5966555" y="5657774"/>
                </a:cubicBezTo>
                <a:cubicBezTo>
                  <a:pt x="5959115" y="5629988"/>
                  <a:pt x="5962934" y="5600955"/>
                  <a:pt x="5977318" y="5576047"/>
                </a:cubicBezTo>
                <a:cubicBezTo>
                  <a:pt x="5996506" y="5542816"/>
                  <a:pt x="6032285" y="5522165"/>
                  <a:pt x="6070703" y="5522165"/>
                </a:cubicBezTo>
                <a:close/>
                <a:moveTo>
                  <a:pt x="5345843" y="5515078"/>
                </a:moveTo>
                <a:cubicBezTo>
                  <a:pt x="5362417" y="5515078"/>
                  <a:pt x="5378810" y="5519491"/>
                  <a:pt x="5393249" y="5527824"/>
                </a:cubicBezTo>
                <a:cubicBezTo>
                  <a:pt x="5438609" y="5554016"/>
                  <a:pt x="5454204" y="5612239"/>
                  <a:pt x="5428020" y="5657594"/>
                </a:cubicBezTo>
                <a:lnTo>
                  <a:pt x="5428019" y="5657594"/>
                </a:lnTo>
                <a:cubicBezTo>
                  <a:pt x="5411098" y="5686903"/>
                  <a:pt x="5379541" y="5705119"/>
                  <a:pt x="5345662" y="5705119"/>
                </a:cubicBezTo>
                <a:cubicBezTo>
                  <a:pt x="5329072" y="5705107"/>
                  <a:pt x="5312672" y="5700705"/>
                  <a:pt x="5298251" y="5692371"/>
                </a:cubicBezTo>
                <a:cubicBezTo>
                  <a:pt x="5252891" y="5666180"/>
                  <a:pt x="5237289" y="5607958"/>
                  <a:pt x="5263480" y="5562603"/>
                </a:cubicBezTo>
                <a:cubicBezTo>
                  <a:pt x="5280407" y="5533294"/>
                  <a:pt x="5311965" y="5515078"/>
                  <a:pt x="5345843" y="5515078"/>
                </a:cubicBezTo>
                <a:close/>
                <a:moveTo>
                  <a:pt x="6580062" y="5468752"/>
                </a:moveTo>
                <a:lnTo>
                  <a:pt x="6631106" y="5482476"/>
                </a:lnTo>
                <a:lnTo>
                  <a:pt x="6631106" y="5660053"/>
                </a:lnTo>
                <a:lnTo>
                  <a:pt x="6579881" y="5673807"/>
                </a:lnTo>
                <a:cubicBezTo>
                  <a:pt x="6561983" y="5673807"/>
                  <a:pt x="6544295" y="5669046"/>
                  <a:pt x="6528722" y="5660052"/>
                </a:cubicBezTo>
                <a:cubicBezTo>
                  <a:pt x="6505002" y="5646357"/>
                  <a:pt x="6488045" y="5624254"/>
                  <a:pt x="6480952" y="5597811"/>
                </a:cubicBezTo>
                <a:cubicBezTo>
                  <a:pt x="6473864" y="5571357"/>
                  <a:pt x="6477505" y="5543727"/>
                  <a:pt x="6491193" y="5520007"/>
                </a:cubicBezTo>
                <a:cubicBezTo>
                  <a:pt x="6509451" y="5488394"/>
                  <a:pt x="6543503" y="5468752"/>
                  <a:pt x="6580062" y="5468752"/>
                </a:cubicBezTo>
                <a:close/>
                <a:moveTo>
                  <a:pt x="4405487" y="5450391"/>
                </a:moveTo>
                <a:cubicBezTo>
                  <a:pt x="4416214" y="5450391"/>
                  <a:pt x="4426828" y="5453246"/>
                  <a:pt x="4436175" y="5458631"/>
                </a:cubicBezTo>
                <a:cubicBezTo>
                  <a:pt x="4465515" y="5475589"/>
                  <a:pt x="4475613" y="5513256"/>
                  <a:pt x="4458661" y="5542601"/>
                </a:cubicBezTo>
                <a:cubicBezTo>
                  <a:pt x="4447712" y="5561572"/>
                  <a:pt x="4427302" y="5573349"/>
                  <a:pt x="4405379" y="5573349"/>
                </a:cubicBezTo>
                <a:cubicBezTo>
                  <a:pt x="4394646" y="5573349"/>
                  <a:pt x="4384040" y="5570495"/>
                  <a:pt x="4374704" y="5565098"/>
                </a:cubicBezTo>
                <a:cubicBezTo>
                  <a:pt x="4360475" y="5556883"/>
                  <a:pt x="4350305" y="5543630"/>
                  <a:pt x="4346054" y="5527777"/>
                </a:cubicBezTo>
                <a:cubicBezTo>
                  <a:pt x="4341803" y="5511924"/>
                  <a:pt x="4343986" y="5495351"/>
                  <a:pt x="4352200" y="5481116"/>
                </a:cubicBezTo>
                <a:lnTo>
                  <a:pt x="4352199" y="5481116"/>
                </a:lnTo>
                <a:cubicBezTo>
                  <a:pt x="4363143" y="5462169"/>
                  <a:pt x="4383565" y="5450391"/>
                  <a:pt x="4405487" y="5450391"/>
                </a:cubicBezTo>
                <a:close/>
                <a:moveTo>
                  <a:pt x="5130360" y="5441276"/>
                </a:moveTo>
                <a:cubicBezTo>
                  <a:pt x="5146130" y="5441276"/>
                  <a:pt x="5161726" y="5445474"/>
                  <a:pt x="5175469" y="5453400"/>
                </a:cubicBezTo>
                <a:lnTo>
                  <a:pt x="5175469" y="5453399"/>
                </a:lnTo>
                <a:cubicBezTo>
                  <a:pt x="5218618" y="5478318"/>
                  <a:pt x="5233458" y="5533712"/>
                  <a:pt x="5208544" y="5576872"/>
                </a:cubicBezTo>
                <a:cubicBezTo>
                  <a:pt x="5192444" y="5604742"/>
                  <a:pt x="5162427" y="5622059"/>
                  <a:pt x="5130199" y="5622059"/>
                </a:cubicBezTo>
                <a:cubicBezTo>
                  <a:pt x="5114424" y="5622059"/>
                  <a:pt x="5098822" y="5617862"/>
                  <a:pt x="5085090" y="5609935"/>
                </a:cubicBezTo>
                <a:cubicBezTo>
                  <a:pt x="5041942" y="5585015"/>
                  <a:pt x="5027101" y="5529635"/>
                  <a:pt x="5052015" y="5486487"/>
                </a:cubicBezTo>
                <a:cubicBezTo>
                  <a:pt x="5068115" y="5458605"/>
                  <a:pt x="5098138" y="5441276"/>
                  <a:pt x="5130360" y="5441276"/>
                </a:cubicBezTo>
                <a:close/>
                <a:moveTo>
                  <a:pt x="5855225" y="5440845"/>
                </a:moveTo>
                <a:cubicBezTo>
                  <a:pt x="5874515" y="5440845"/>
                  <a:pt x="5893606" y="5445979"/>
                  <a:pt x="5910425" y="5455691"/>
                </a:cubicBezTo>
                <a:cubicBezTo>
                  <a:pt x="5963234" y="5486189"/>
                  <a:pt x="5981395" y="5553969"/>
                  <a:pt x="5950912" y="5606794"/>
                </a:cubicBezTo>
                <a:cubicBezTo>
                  <a:pt x="5931208" y="5640900"/>
                  <a:pt x="5894464" y="5662103"/>
                  <a:pt x="5855027" y="5662103"/>
                </a:cubicBezTo>
                <a:cubicBezTo>
                  <a:pt x="5835738" y="5662103"/>
                  <a:pt x="5816646" y="5656969"/>
                  <a:pt x="5799815" y="5647257"/>
                </a:cubicBezTo>
                <a:cubicBezTo>
                  <a:pt x="5774236" y="5632481"/>
                  <a:pt x="5755936" y="5608630"/>
                  <a:pt x="5748290" y="5580099"/>
                </a:cubicBezTo>
                <a:cubicBezTo>
                  <a:pt x="5740645" y="5551569"/>
                  <a:pt x="5744567" y="5521757"/>
                  <a:pt x="5759341" y="5496177"/>
                </a:cubicBezTo>
                <a:lnTo>
                  <a:pt x="5759341" y="5496179"/>
                </a:lnTo>
                <a:cubicBezTo>
                  <a:pt x="5779038" y="5462049"/>
                  <a:pt x="5815783" y="5440845"/>
                  <a:pt x="5855225" y="5440845"/>
                </a:cubicBezTo>
                <a:close/>
                <a:moveTo>
                  <a:pt x="2230911" y="5427977"/>
                </a:moveTo>
                <a:cubicBezTo>
                  <a:pt x="2235187" y="5427977"/>
                  <a:pt x="2239408" y="5429116"/>
                  <a:pt x="2243108" y="5431264"/>
                </a:cubicBezTo>
                <a:cubicBezTo>
                  <a:pt x="2248793" y="5434536"/>
                  <a:pt x="2252834" y="5439803"/>
                  <a:pt x="2254531" y="5446123"/>
                </a:cubicBezTo>
                <a:cubicBezTo>
                  <a:pt x="2256222" y="5452431"/>
                  <a:pt x="2255352" y="5459026"/>
                  <a:pt x="2252079" y="5464699"/>
                </a:cubicBezTo>
                <a:cubicBezTo>
                  <a:pt x="2247725" y="5472241"/>
                  <a:pt x="2239600" y="5476931"/>
                  <a:pt x="2230870" y="5476931"/>
                </a:cubicBezTo>
                <a:cubicBezTo>
                  <a:pt x="2226594" y="5476931"/>
                  <a:pt x="2222373" y="5475790"/>
                  <a:pt x="2218673" y="5473644"/>
                </a:cubicBezTo>
                <a:cubicBezTo>
                  <a:pt x="2212982" y="5470371"/>
                  <a:pt x="2208941" y="5465106"/>
                  <a:pt x="2207256" y="5458798"/>
                </a:cubicBezTo>
                <a:cubicBezTo>
                  <a:pt x="2205559" y="5452477"/>
                  <a:pt x="2206428" y="5445882"/>
                  <a:pt x="2209703" y="5440210"/>
                </a:cubicBezTo>
                <a:cubicBezTo>
                  <a:pt x="2214056" y="5432665"/>
                  <a:pt x="2222181" y="5427977"/>
                  <a:pt x="2230911" y="5427977"/>
                </a:cubicBezTo>
                <a:close/>
                <a:moveTo>
                  <a:pt x="6364595" y="5387430"/>
                </a:moveTo>
                <a:cubicBezTo>
                  <a:pt x="6382986" y="5387430"/>
                  <a:pt x="6401178" y="5392325"/>
                  <a:pt x="6417200" y="5401570"/>
                </a:cubicBezTo>
                <a:cubicBezTo>
                  <a:pt x="6441579" y="5415649"/>
                  <a:pt x="6459022" y="5438375"/>
                  <a:pt x="6466308" y="5465572"/>
                </a:cubicBezTo>
                <a:cubicBezTo>
                  <a:pt x="6473593" y="5492771"/>
                  <a:pt x="6469858" y="5521181"/>
                  <a:pt x="6455779" y="5545549"/>
                </a:cubicBezTo>
                <a:cubicBezTo>
                  <a:pt x="6437005" y="5578073"/>
                  <a:pt x="6401999" y="5598268"/>
                  <a:pt x="6364410" y="5598268"/>
                </a:cubicBezTo>
                <a:cubicBezTo>
                  <a:pt x="6346007" y="5598268"/>
                  <a:pt x="6327815" y="5593374"/>
                  <a:pt x="6311800" y="5584128"/>
                </a:cubicBezTo>
                <a:cubicBezTo>
                  <a:pt x="6261468" y="5555071"/>
                  <a:pt x="6244157" y="5490480"/>
                  <a:pt x="6273214" y="5440149"/>
                </a:cubicBezTo>
                <a:cubicBezTo>
                  <a:pt x="6291988" y="5407626"/>
                  <a:pt x="6327006" y="5387430"/>
                  <a:pt x="6364595" y="5387430"/>
                </a:cubicBezTo>
                <a:close/>
                <a:moveTo>
                  <a:pt x="271894" y="5386280"/>
                </a:moveTo>
                <a:cubicBezTo>
                  <a:pt x="286758" y="5386280"/>
                  <a:pt x="301461" y="5390238"/>
                  <a:pt x="314407" y="5397709"/>
                </a:cubicBezTo>
                <a:cubicBezTo>
                  <a:pt x="334109" y="5409089"/>
                  <a:pt x="348200" y="5427451"/>
                  <a:pt x="354088" y="5449432"/>
                </a:cubicBezTo>
                <a:cubicBezTo>
                  <a:pt x="359977" y="5471401"/>
                  <a:pt x="356955" y="5494343"/>
                  <a:pt x="345580" y="5514046"/>
                </a:cubicBezTo>
                <a:lnTo>
                  <a:pt x="345580" y="5514046"/>
                </a:lnTo>
                <a:cubicBezTo>
                  <a:pt x="330403" y="5540333"/>
                  <a:pt x="302113" y="5556656"/>
                  <a:pt x="271737" y="5556656"/>
                </a:cubicBezTo>
                <a:cubicBezTo>
                  <a:pt x="256879" y="5556656"/>
                  <a:pt x="242182" y="5552697"/>
                  <a:pt x="229237" y="5545225"/>
                </a:cubicBezTo>
                <a:cubicBezTo>
                  <a:pt x="209540" y="5533858"/>
                  <a:pt x="195443" y="5515485"/>
                  <a:pt x="189549" y="5493504"/>
                </a:cubicBezTo>
                <a:cubicBezTo>
                  <a:pt x="183667" y="5471533"/>
                  <a:pt x="186689" y="5448581"/>
                  <a:pt x="198064" y="5428878"/>
                </a:cubicBezTo>
                <a:cubicBezTo>
                  <a:pt x="213229" y="5402602"/>
                  <a:pt x="241518" y="5386280"/>
                  <a:pt x="271894" y="5386280"/>
                </a:cubicBezTo>
                <a:close/>
                <a:moveTo>
                  <a:pt x="3680684" y="5378560"/>
                </a:moveTo>
                <a:cubicBezTo>
                  <a:pt x="3700483" y="5378560"/>
                  <a:pt x="3720072" y="5383824"/>
                  <a:pt x="3737322" y="5393790"/>
                </a:cubicBezTo>
                <a:cubicBezTo>
                  <a:pt x="3764191" y="5409296"/>
                  <a:pt x="3783733" y="5435738"/>
                  <a:pt x="3790933" y="5466367"/>
                </a:cubicBezTo>
                <a:cubicBezTo>
                  <a:pt x="3792426" y="5472724"/>
                  <a:pt x="3797068" y="5477868"/>
                  <a:pt x="3803225" y="5480003"/>
                </a:cubicBezTo>
                <a:cubicBezTo>
                  <a:pt x="3805258" y="5480698"/>
                  <a:pt x="3807369" y="5481047"/>
                  <a:pt x="3809461" y="5481047"/>
                </a:cubicBezTo>
                <a:cubicBezTo>
                  <a:pt x="3813707" y="5481047"/>
                  <a:pt x="3817898" y="5479631"/>
                  <a:pt x="3821315" y="5476910"/>
                </a:cubicBezTo>
                <a:cubicBezTo>
                  <a:pt x="3842602" y="5459965"/>
                  <a:pt x="3869194" y="5450623"/>
                  <a:pt x="3896190" y="5450623"/>
                </a:cubicBezTo>
                <a:cubicBezTo>
                  <a:pt x="3917098" y="5450623"/>
                  <a:pt x="3937772" y="5456186"/>
                  <a:pt x="3955983" y="5466692"/>
                </a:cubicBezTo>
                <a:cubicBezTo>
                  <a:pt x="3985591" y="5483805"/>
                  <a:pt x="4006511" y="5513007"/>
                  <a:pt x="4013383" y="5546837"/>
                </a:cubicBezTo>
                <a:cubicBezTo>
                  <a:pt x="4014685" y="5553229"/>
                  <a:pt x="4019169" y="5558517"/>
                  <a:pt x="4025268" y="5560831"/>
                </a:cubicBezTo>
                <a:cubicBezTo>
                  <a:pt x="4027462" y="5561672"/>
                  <a:pt x="4029753" y="5562079"/>
                  <a:pt x="4032038" y="5562079"/>
                </a:cubicBezTo>
                <a:cubicBezTo>
                  <a:pt x="4036092" y="5562079"/>
                  <a:pt x="4040108" y="5560784"/>
                  <a:pt x="4043448" y="5558277"/>
                </a:cubicBezTo>
                <a:cubicBezTo>
                  <a:pt x="4063127" y="5543539"/>
                  <a:pt x="4087365" y="5535421"/>
                  <a:pt x="4111690" y="5535421"/>
                </a:cubicBezTo>
                <a:lnTo>
                  <a:pt x="4111690" y="5535405"/>
                </a:lnTo>
                <a:cubicBezTo>
                  <a:pt x="4131483" y="5535405"/>
                  <a:pt x="4151043" y="5540669"/>
                  <a:pt x="4168263" y="5550623"/>
                </a:cubicBezTo>
                <a:cubicBezTo>
                  <a:pt x="4194479" y="5565756"/>
                  <a:pt x="4213240" y="5590246"/>
                  <a:pt x="4221094" y="5619567"/>
                </a:cubicBezTo>
                <a:cubicBezTo>
                  <a:pt x="4228949" y="5648876"/>
                  <a:pt x="4224944" y="5679457"/>
                  <a:pt x="4209815" y="5705659"/>
                </a:cubicBezTo>
                <a:cubicBezTo>
                  <a:pt x="4195353" y="5730711"/>
                  <a:pt x="4172022" y="5749143"/>
                  <a:pt x="4144116" y="5757573"/>
                </a:cubicBezTo>
                <a:cubicBezTo>
                  <a:pt x="4138144" y="5759372"/>
                  <a:pt x="4133431" y="5763990"/>
                  <a:pt x="4131505" y="5769926"/>
                </a:cubicBezTo>
                <a:lnTo>
                  <a:pt x="4134332" y="5786501"/>
                </a:lnTo>
                <a:lnTo>
                  <a:pt x="3533631" y="5786501"/>
                </a:lnTo>
                <a:lnTo>
                  <a:pt x="3517575" y="5772458"/>
                </a:lnTo>
                <a:cubicBezTo>
                  <a:pt x="3509165" y="5761496"/>
                  <a:pt x="3502914" y="5748874"/>
                  <a:pt x="3499229" y="5735125"/>
                </a:cubicBezTo>
                <a:cubicBezTo>
                  <a:pt x="3491866" y="5707639"/>
                  <a:pt x="3495643" y="5678917"/>
                  <a:pt x="3509879" y="5654273"/>
                </a:cubicBezTo>
                <a:cubicBezTo>
                  <a:pt x="3526068" y="5626235"/>
                  <a:pt x="3554927" y="5606723"/>
                  <a:pt x="3587091" y="5602071"/>
                </a:cubicBezTo>
                <a:cubicBezTo>
                  <a:pt x="3594125" y="5601052"/>
                  <a:pt x="3600006" y="5596194"/>
                  <a:pt x="3602338" y="5589479"/>
                </a:cubicBezTo>
                <a:cubicBezTo>
                  <a:pt x="3604677" y="5582763"/>
                  <a:pt x="3603078" y="5575316"/>
                  <a:pt x="3598190" y="5570148"/>
                </a:cubicBezTo>
                <a:cubicBezTo>
                  <a:pt x="3563909" y="5533919"/>
                  <a:pt x="3557374" y="5478479"/>
                  <a:pt x="3582294" y="5435331"/>
                </a:cubicBezTo>
                <a:cubicBezTo>
                  <a:pt x="3602512" y="5400313"/>
                  <a:pt x="3640211" y="5378560"/>
                  <a:pt x="3680684" y="5378560"/>
                </a:cubicBezTo>
                <a:close/>
                <a:moveTo>
                  <a:pt x="4914870" y="5372106"/>
                </a:moveTo>
                <a:cubicBezTo>
                  <a:pt x="4929021" y="5372106"/>
                  <a:pt x="4943022" y="5375872"/>
                  <a:pt x="4955368" y="5382996"/>
                </a:cubicBezTo>
                <a:cubicBezTo>
                  <a:pt x="4974123" y="5393824"/>
                  <a:pt x="4987550" y="5411333"/>
                  <a:pt x="4993162" y="5432259"/>
                </a:cubicBezTo>
                <a:cubicBezTo>
                  <a:pt x="4998767" y="5453186"/>
                  <a:pt x="4995889" y="5475036"/>
                  <a:pt x="4985054" y="5493803"/>
                </a:cubicBezTo>
                <a:cubicBezTo>
                  <a:pt x="4970603" y="5518831"/>
                  <a:pt x="4943663" y="5534386"/>
                  <a:pt x="4914731" y="5534386"/>
                </a:cubicBezTo>
                <a:cubicBezTo>
                  <a:pt x="4900579" y="5534386"/>
                  <a:pt x="4886580" y="5530619"/>
                  <a:pt x="4874234" y="5523497"/>
                </a:cubicBezTo>
                <a:cubicBezTo>
                  <a:pt x="4855478" y="5512667"/>
                  <a:pt x="4842053" y="5495159"/>
                  <a:pt x="4836441" y="5474233"/>
                </a:cubicBezTo>
                <a:cubicBezTo>
                  <a:pt x="4830835" y="5453306"/>
                  <a:pt x="4833713" y="5431455"/>
                  <a:pt x="4844548" y="5412689"/>
                </a:cubicBezTo>
                <a:cubicBezTo>
                  <a:pt x="4858999" y="5387661"/>
                  <a:pt x="4885945" y="5372106"/>
                  <a:pt x="4914870" y="5372106"/>
                </a:cubicBezTo>
                <a:close/>
                <a:moveTo>
                  <a:pt x="56363" y="5372033"/>
                </a:moveTo>
                <a:cubicBezTo>
                  <a:pt x="60026" y="5372033"/>
                  <a:pt x="63655" y="5373017"/>
                  <a:pt x="66855" y="5374864"/>
                </a:cubicBezTo>
                <a:cubicBezTo>
                  <a:pt x="71695" y="5377659"/>
                  <a:pt x="75160" y="5382191"/>
                  <a:pt x="76618" y="5387624"/>
                </a:cubicBezTo>
                <a:cubicBezTo>
                  <a:pt x="78075" y="5393044"/>
                  <a:pt x="77331" y="5398703"/>
                  <a:pt x="74537" y="5403538"/>
                </a:cubicBezTo>
                <a:cubicBezTo>
                  <a:pt x="70796" y="5410014"/>
                  <a:pt x="63817" y="5414043"/>
                  <a:pt x="56327" y="5414043"/>
                </a:cubicBezTo>
                <a:cubicBezTo>
                  <a:pt x="52664" y="5414043"/>
                  <a:pt x="49037" y="5413072"/>
                  <a:pt x="45846" y="5411225"/>
                </a:cubicBezTo>
                <a:lnTo>
                  <a:pt x="45846" y="5411223"/>
                </a:lnTo>
                <a:cubicBezTo>
                  <a:pt x="40977" y="5408418"/>
                  <a:pt x="37506" y="5403896"/>
                  <a:pt x="36054" y="5398476"/>
                </a:cubicBezTo>
                <a:cubicBezTo>
                  <a:pt x="34604" y="5393067"/>
                  <a:pt x="35353" y="5387395"/>
                  <a:pt x="38165" y="5382526"/>
                </a:cubicBezTo>
                <a:cubicBezTo>
                  <a:pt x="41901" y="5376062"/>
                  <a:pt x="48873" y="5372033"/>
                  <a:pt x="56363" y="5372033"/>
                </a:cubicBezTo>
                <a:close/>
                <a:moveTo>
                  <a:pt x="4190017" y="5366169"/>
                </a:moveTo>
                <a:cubicBezTo>
                  <a:pt x="4201752" y="5366169"/>
                  <a:pt x="4213355" y="5369299"/>
                  <a:pt x="4223578" y="5375199"/>
                </a:cubicBezTo>
                <a:cubicBezTo>
                  <a:pt x="4255688" y="5393753"/>
                  <a:pt x="4266732" y="5434956"/>
                  <a:pt x="4248198" y="5467061"/>
                </a:cubicBezTo>
                <a:cubicBezTo>
                  <a:pt x="4236213" y="5487808"/>
                  <a:pt x="4213870" y="5500699"/>
                  <a:pt x="4189892" y="5500699"/>
                </a:cubicBezTo>
                <a:cubicBezTo>
                  <a:pt x="4178163" y="5500699"/>
                  <a:pt x="4166555" y="5497582"/>
                  <a:pt x="4156320" y="5491681"/>
                </a:cubicBezTo>
                <a:cubicBezTo>
                  <a:pt x="4124228" y="5473140"/>
                  <a:pt x="4113183" y="5431924"/>
                  <a:pt x="4131718" y="5399820"/>
                </a:cubicBezTo>
                <a:lnTo>
                  <a:pt x="4131716" y="5399819"/>
                </a:lnTo>
                <a:cubicBezTo>
                  <a:pt x="4143691" y="5379061"/>
                  <a:pt x="4166033" y="5366169"/>
                  <a:pt x="4190017" y="5366169"/>
                </a:cubicBezTo>
                <a:close/>
                <a:moveTo>
                  <a:pt x="5639760" y="5360114"/>
                </a:moveTo>
                <a:cubicBezTo>
                  <a:pt x="5659464" y="5360114"/>
                  <a:pt x="5678951" y="5365355"/>
                  <a:pt x="5696112" y="5375260"/>
                </a:cubicBezTo>
                <a:lnTo>
                  <a:pt x="5696111" y="5375258"/>
                </a:lnTo>
                <a:cubicBezTo>
                  <a:pt x="5722231" y="5390345"/>
                  <a:pt x="5740915" y="5414690"/>
                  <a:pt x="5748721" y="5443831"/>
                </a:cubicBezTo>
                <a:cubicBezTo>
                  <a:pt x="5756523" y="5472959"/>
                  <a:pt x="5752517" y="5503384"/>
                  <a:pt x="5737437" y="5529503"/>
                </a:cubicBezTo>
                <a:cubicBezTo>
                  <a:pt x="5717326" y="5564341"/>
                  <a:pt x="5679814" y="5585987"/>
                  <a:pt x="5639544" y="5585987"/>
                </a:cubicBezTo>
                <a:cubicBezTo>
                  <a:pt x="5619841" y="5585987"/>
                  <a:pt x="5600353" y="5580746"/>
                  <a:pt x="5583192" y="5570841"/>
                </a:cubicBezTo>
                <a:cubicBezTo>
                  <a:pt x="5529275" y="5539710"/>
                  <a:pt x="5510728" y="5470502"/>
                  <a:pt x="5541861" y="5416584"/>
                </a:cubicBezTo>
                <a:cubicBezTo>
                  <a:pt x="5561972" y="5381748"/>
                  <a:pt x="5599484" y="5360114"/>
                  <a:pt x="5639760" y="5360114"/>
                </a:cubicBezTo>
                <a:close/>
                <a:moveTo>
                  <a:pt x="3465176" y="5341179"/>
                </a:moveTo>
                <a:cubicBezTo>
                  <a:pt x="3477827" y="5341179"/>
                  <a:pt x="3490329" y="5344537"/>
                  <a:pt x="3501333" y="5350893"/>
                </a:cubicBezTo>
                <a:cubicBezTo>
                  <a:pt x="3518097" y="5360571"/>
                  <a:pt x="3530085" y="5376184"/>
                  <a:pt x="3535096" y="5394879"/>
                </a:cubicBezTo>
                <a:cubicBezTo>
                  <a:pt x="3540099" y="5413575"/>
                  <a:pt x="3537531" y="5433111"/>
                  <a:pt x="3527855" y="5449864"/>
                </a:cubicBezTo>
                <a:lnTo>
                  <a:pt x="3527855" y="5449865"/>
                </a:lnTo>
                <a:cubicBezTo>
                  <a:pt x="3514946" y="5472218"/>
                  <a:pt x="3490876" y="5486106"/>
                  <a:pt x="3465038" y="5486106"/>
                </a:cubicBezTo>
                <a:cubicBezTo>
                  <a:pt x="3452394" y="5486106"/>
                  <a:pt x="3439891" y="5482737"/>
                  <a:pt x="3428890" y="5476380"/>
                </a:cubicBezTo>
                <a:cubicBezTo>
                  <a:pt x="3412154" y="5466727"/>
                  <a:pt x="3400185" y="5451101"/>
                  <a:pt x="3395166" y="5432381"/>
                </a:cubicBezTo>
                <a:cubicBezTo>
                  <a:pt x="3390153" y="5413661"/>
                  <a:pt x="3392708" y="5394137"/>
                  <a:pt x="3402362" y="5377420"/>
                </a:cubicBezTo>
                <a:cubicBezTo>
                  <a:pt x="3415263" y="5355067"/>
                  <a:pt x="3439333" y="5341179"/>
                  <a:pt x="3465176" y="5341179"/>
                </a:cubicBezTo>
                <a:close/>
                <a:moveTo>
                  <a:pt x="3249652" y="5316509"/>
                </a:moveTo>
                <a:cubicBezTo>
                  <a:pt x="3252901" y="5316509"/>
                  <a:pt x="3256134" y="5317384"/>
                  <a:pt x="3258993" y="5319040"/>
                </a:cubicBezTo>
                <a:lnTo>
                  <a:pt x="3258993" y="5319038"/>
                </a:lnTo>
                <a:cubicBezTo>
                  <a:pt x="3263318" y="5321521"/>
                  <a:pt x="3266399" y="5325551"/>
                  <a:pt x="3267695" y="5330372"/>
                </a:cubicBezTo>
                <a:cubicBezTo>
                  <a:pt x="3269003" y="5335264"/>
                  <a:pt x="3268360" y="5340170"/>
                  <a:pt x="3265824" y="5344547"/>
                </a:cubicBezTo>
                <a:cubicBezTo>
                  <a:pt x="3262496" y="5350315"/>
                  <a:pt x="3256291" y="5353900"/>
                  <a:pt x="3249624" y="5353900"/>
                </a:cubicBezTo>
                <a:cubicBezTo>
                  <a:pt x="3246361" y="5353900"/>
                  <a:pt x="3243135" y="5353025"/>
                  <a:pt x="3240281" y="5351394"/>
                </a:cubicBezTo>
                <a:cubicBezTo>
                  <a:pt x="3235905" y="5348864"/>
                  <a:pt x="3232893" y="5344942"/>
                  <a:pt x="3231581" y="5340050"/>
                </a:cubicBezTo>
                <a:cubicBezTo>
                  <a:pt x="3230273" y="5335157"/>
                  <a:pt x="3230915" y="5330250"/>
                  <a:pt x="3233452" y="5325874"/>
                </a:cubicBezTo>
                <a:cubicBezTo>
                  <a:pt x="3236785" y="5320093"/>
                  <a:pt x="3242991" y="5316509"/>
                  <a:pt x="3249652" y="5316509"/>
                </a:cubicBezTo>
                <a:close/>
                <a:moveTo>
                  <a:pt x="6149124" y="5306111"/>
                </a:moveTo>
                <a:cubicBezTo>
                  <a:pt x="6168012" y="5306111"/>
                  <a:pt x="6186696" y="5311136"/>
                  <a:pt x="6203162" y="5320646"/>
                </a:cubicBezTo>
                <a:cubicBezTo>
                  <a:pt x="6228220" y="5335108"/>
                  <a:pt x="6246136" y="5358458"/>
                  <a:pt x="6253625" y="5386400"/>
                </a:cubicBezTo>
                <a:cubicBezTo>
                  <a:pt x="6261107" y="5414329"/>
                  <a:pt x="6257270" y="5443518"/>
                  <a:pt x="6242808" y="5468583"/>
                </a:cubicBezTo>
                <a:cubicBezTo>
                  <a:pt x="6223518" y="5501982"/>
                  <a:pt x="6187547" y="5522740"/>
                  <a:pt x="6148933" y="5522740"/>
                </a:cubicBezTo>
                <a:cubicBezTo>
                  <a:pt x="6130032" y="5522740"/>
                  <a:pt x="6111342" y="5517715"/>
                  <a:pt x="6094883" y="5508205"/>
                </a:cubicBezTo>
                <a:cubicBezTo>
                  <a:pt x="6069826" y="5493742"/>
                  <a:pt x="6051909" y="5470394"/>
                  <a:pt x="6044421" y="5442452"/>
                </a:cubicBezTo>
                <a:cubicBezTo>
                  <a:pt x="6036932" y="5414510"/>
                  <a:pt x="6040776" y="5385321"/>
                  <a:pt x="6055238" y="5360281"/>
                </a:cubicBezTo>
                <a:lnTo>
                  <a:pt x="6055238" y="5360280"/>
                </a:lnTo>
                <a:cubicBezTo>
                  <a:pt x="6074533" y="5326868"/>
                  <a:pt x="6110509" y="5306111"/>
                  <a:pt x="6149124" y="5306111"/>
                </a:cubicBezTo>
                <a:close/>
                <a:moveTo>
                  <a:pt x="4699407" y="5299458"/>
                </a:moveTo>
                <a:cubicBezTo>
                  <a:pt x="4712550" y="5299458"/>
                  <a:pt x="4725550" y="5302959"/>
                  <a:pt x="4737003" y="5309567"/>
                </a:cubicBezTo>
                <a:cubicBezTo>
                  <a:pt x="4754433" y="5319629"/>
                  <a:pt x="4766900" y="5335890"/>
                  <a:pt x="4772110" y="5355318"/>
                </a:cubicBezTo>
                <a:cubicBezTo>
                  <a:pt x="4777315" y="5374756"/>
                  <a:pt x="4774640" y="5395060"/>
                  <a:pt x="4764579" y="5412485"/>
                </a:cubicBezTo>
                <a:cubicBezTo>
                  <a:pt x="4751154" y="5435737"/>
                  <a:pt x="4726126" y="5450176"/>
                  <a:pt x="4699257" y="5450176"/>
                </a:cubicBezTo>
                <a:cubicBezTo>
                  <a:pt x="4686108" y="5450176"/>
                  <a:pt x="4673114" y="5446675"/>
                  <a:pt x="4661674" y="5440067"/>
                </a:cubicBezTo>
                <a:cubicBezTo>
                  <a:pt x="4644267" y="5430017"/>
                  <a:pt x="4631819" y="5413767"/>
                  <a:pt x="4626602" y="5394303"/>
                </a:cubicBezTo>
                <a:cubicBezTo>
                  <a:pt x="4621386" y="5374842"/>
                  <a:pt x="4624042" y="5354550"/>
                  <a:pt x="4634080" y="5337161"/>
                </a:cubicBezTo>
                <a:cubicBezTo>
                  <a:pt x="4647498" y="5313909"/>
                  <a:pt x="4672532" y="5299458"/>
                  <a:pt x="4699407" y="5299458"/>
                </a:cubicBezTo>
                <a:close/>
                <a:moveTo>
                  <a:pt x="2015494" y="5286528"/>
                </a:moveTo>
                <a:cubicBezTo>
                  <a:pt x="2030767" y="5286528"/>
                  <a:pt x="2045859" y="5290593"/>
                  <a:pt x="2059146" y="5298269"/>
                </a:cubicBezTo>
                <a:cubicBezTo>
                  <a:pt x="2079395" y="5309950"/>
                  <a:pt x="2093869" y="5328814"/>
                  <a:pt x="2099920" y="5351394"/>
                </a:cubicBezTo>
                <a:cubicBezTo>
                  <a:pt x="2105970" y="5373965"/>
                  <a:pt x="2102865" y="5397541"/>
                  <a:pt x="2091178" y="5417772"/>
                </a:cubicBezTo>
                <a:cubicBezTo>
                  <a:pt x="2075593" y="5444768"/>
                  <a:pt x="2046542" y="5461533"/>
                  <a:pt x="2015345" y="5461533"/>
                </a:cubicBezTo>
                <a:cubicBezTo>
                  <a:pt x="2000053" y="5461521"/>
                  <a:pt x="1984955" y="5457467"/>
                  <a:pt x="1971674" y="5449792"/>
                </a:cubicBezTo>
                <a:cubicBezTo>
                  <a:pt x="1929906" y="5425676"/>
                  <a:pt x="1915538" y="5372058"/>
                  <a:pt x="1939655" y="5330289"/>
                </a:cubicBezTo>
                <a:lnTo>
                  <a:pt x="1939655" y="5330288"/>
                </a:lnTo>
                <a:cubicBezTo>
                  <a:pt x="1955234" y="5303293"/>
                  <a:pt x="1984291" y="5286528"/>
                  <a:pt x="2015494" y="5286528"/>
                </a:cubicBezTo>
                <a:close/>
                <a:moveTo>
                  <a:pt x="3974566" y="5276191"/>
                </a:moveTo>
                <a:cubicBezTo>
                  <a:pt x="3988314" y="5276191"/>
                  <a:pt x="4001914" y="5279849"/>
                  <a:pt x="4013894" y="5286757"/>
                </a:cubicBezTo>
                <a:cubicBezTo>
                  <a:pt x="4051519" y="5308486"/>
                  <a:pt x="4064459" y="5356779"/>
                  <a:pt x="4042735" y="5394410"/>
                </a:cubicBezTo>
                <a:cubicBezTo>
                  <a:pt x="4028692" y="5418730"/>
                  <a:pt x="4002513" y="5433840"/>
                  <a:pt x="3974415" y="5433840"/>
                </a:cubicBezTo>
                <a:cubicBezTo>
                  <a:pt x="3960666" y="5433840"/>
                  <a:pt x="3947061" y="5430184"/>
                  <a:pt x="3935068" y="5423263"/>
                </a:cubicBezTo>
                <a:cubicBezTo>
                  <a:pt x="3916847" y="5412747"/>
                  <a:pt x="3903804" y="5395740"/>
                  <a:pt x="3898354" y="5375403"/>
                </a:cubicBezTo>
                <a:cubicBezTo>
                  <a:pt x="3892910" y="5355077"/>
                  <a:pt x="3895705" y="5333838"/>
                  <a:pt x="3906233" y="5315610"/>
                </a:cubicBezTo>
                <a:cubicBezTo>
                  <a:pt x="3920271" y="5291288"/>
                  <a:pt x="3946449" y="5276191"/>
                  <a:pt x="3974566" y="5276191"/>
                </a:cubicBezTo>
                <a:close/>
                <a:moveTo>
                  <a:pt x="6631106" y="5260629"/>
                </a:moveTo>
                <a:lnTo>
                  <a:pt x="6631106" y="5451024"/>
                </a:lnTo>
                <a:lnTo>
                  <a:pt x="6607139" y="5444588"/>
                </a:lnTo>
                <a:cubicBezTo>
                  <a:pt x="6558192" y="5416323"/>
                  <a:pt x="6541361" y="5353495"/>
                  <a:pt x="6569621" y="5304554"/>
                </a:cubicBezTo>
                <a:lnTo>
                  <a:pt x="6569623" y="5304554"/>
                </a:lnTo>
                <a:cubicBezTo>
                  <a:pt x="6578752" y="5288736"/>
                  <a:pt x="6591829" y="5275916"/>
                  <a:pt x="6607194" y="5267051"/>
                </a:cubicBezTo>
                <a:close/>
                <a:moveTo>
                  <a:pt x="4483930" y="5226232"/>
                </a:moveTo>
                <a:cubicBezTo>
                  <a:pt x="4496162" y="5226232"/>
                  <a:pt x="4508262" y="5229481"/>
                  <a:pt x="4518923" y="5235646"/>
                </a:cubicBezTo>
                <a:lnTo>
                  <a:pt x="4518925" y="5235646"/>
                </a:lnTo>
                <a:cubicBezTo>
                  <a:pt x="4535114" y="5244988"/>
                  <a:pt x="4546711" y="5260122"/>
                  <a:pt x="4551567" y="5278243"/>
                </a:cubicBezTo>
                <a:cubicBezTo>
                  <a:pt x="4556418" y="5296362"/>
                  <a:pt x="4553947" y="5315262"/>
                  <a:pt x="4544600" y="5331452"/>
                </a:cubicBezTo>
                <a:cubicBezTo>
                  <a:pt x="4532104" y="5353099"/>
                  <a:pt x="4508808" y="5366554"/>
                  <a:pt x="4483805" y="5366554"/>
                </a:cubicBezTo>
                <a:cubicBezTo>
                  <a:pt x="4471536" y="5366541"/>
                  <a:pt x="4459430" y="5363292"/>
                  <a:pt x="4448787" y="5357140"/>
                </a:cubicBezTo>
                <a:cubicBezTo>
                  <a:pt x="4432568" y="5347774"/>
                  <a:pt x="4420959" y="5332651"/>
                  <a:pt x="4416102" y="5314543"/>
                </a:cubicBezTo>
                <a:cubicBezTo>
                  <a:pt x="4411258" y="5296447"/>
                  <a:pt x="4413746" y="5277547"/>
                  <a:pt x="4423112" y="5261321"/>
                </a:cubicBezTo>
                <a:cubicBezTo>
                  <a:pt x="4435607" y="5239675"/>
                  <a:pt x="4458914" y="5226232"/>
                  <a:pt x="4483930" y="5226232"/>
                </a:cubicBezTo>
                <a:close/>
                <a:moveTo>
                  <a:pt x="5933654" y="5224795"/>
                </a:moveTo>
                <a:cubicBezTo>
                  <a:pt x="5953046" y="5224795"/>
                  <a:pt x="5972233" y="5229952"/>
                  <a:pt x="5989148" y="5239712"/>
                </a:cubicBezTo>
                <a:cubicBezTo>
                  <a:pt x="6014860" y="5254547"/>
                  <a:pt x="6033256" y="5278530"/>
                  <a:pt x="6040949" y="5307229"/>
                </a:cubicBezTo>
                <a:cubicBezTo>
                  <a:pt x="6048630" y="5335914"/>
                  <a:pt x="6044685" y="5365883"/>
                  <a:pt x="6029838" y="5391605"/>
                </a:cubicBezTo>
                <a:cubicBezTo>
                  <a:pt x="6010033" y="5425891"/>
                  <a:pt x="5973103" y="5447202"/>
                  <a:pt x="5933457" y="5447202"/>
                </a:cubicBezTo>
                <a:cubicBezTo>
                  <a:pt x="5914054" y="5447202"/>
                  <a:pt x="5894860" y="5442045"/>
                  <a:pt x="5877963" y="5432283"/>
                </a:cubicBezTo>
                <a:cubicBezTo>
                  <a:pt x="5852245" y="5417425"/>
                  <a:pt x="5833849" y="5393464"/>
                  <a:pt x="5826156" y="5364779"/>
                </a:cubicBezTo>
                <a:cubicBezTo>
                  <a:pt x="5818469" y="5336094"/>
                  <a:pt x="5822414" y="5306137"/>
                  <a:pt x="5837261" y="5280402"/>
                </a:cubicBezTo>
                <a:lnTo>
                  <a:pt x="5837261" y="5280403"/>
                </a:lnTo>
                <a:cubicBezTo>
                  <a:pt x="5857066" y="5246105"/>
                  <a:pt x="5894002" y="5224795"/>
                  <a:pt x="5933654" y="5224795"/>
                </a:cubicBezTo>
                <a:close/>
                <a:moveTo>
                  <a:pt x="5370655" y="5192570"/>
                </a:moveTo>
                <a:cubicBezTo>
                  <a:pt x="5366571" y="5192570"/>
                  <a:pt x="5362530" y="5193875"/>
                  <a:pt x="5359178" y="5196419"/>
                </a:cubicBezTo>
                <a:cubicBezTo>
                  <a:pt x="5345423" y="5206804"/>
                  <a:pt x="5329911" y="5213975"/>
                  <a:pt x="5313085" y="5217718"/>
                </a:cubicBezTo>
                <a:cubicBezTo>
                  <a:pt x="5306802" y="5219109"/>
                  <a:pt x="5301646" y="5223582"/>
                  <a:pt x="5299385" y="5229615"/>
                </a:cubicBezTo>
                <a:cubicBezTo>
                  <a:pt x="5297130" y="5235647"/>
                  <a:pt x="5298072" y="5242410"/>
                  <a:pt x="5301891" y="5247592"/>
                </a:cubicBezTo>
                <a:cubicBezTo>
                  <a:pt x="5311929" y="5261203"/>
                  <a:pt x="5318968" y="5277189"/>
                  <a:pt x="5322248" y="5293798"/>
                </a:cubicBezTo>
                <a:cubicBezTo>
                  <a:pt x="5323531" y="5300309"/>
                  <a:pt x="5328118" y="5305683"/>
                  <a:pt x="5334348" y="5307972"/>
                </a:cubicBezTo>
                <a:cubicBezTo>
                  <a:pt x="5336489" y="5308753"/>
                  <a:pt x="5338708" y="5309136"/>
                  <a:pt x="5340921" y="5309136"/>
                </a:cubicBezTo>
                <a:cubicBezTo>
                  <a:pt x="5345154" y="5309136"/>
                  <a:pt x="5349339" y="5307721"/>
                  <a:pt x="5352758" y="5305011"/>
                </a:cubicBezTo>
                <a:cubicBezTo>
                  <a:pt x="5366608" y="5294014"/>
                  <a:pt x="5383063" y="5286243"/>
                  <a:pt x="5400337" y="5282537"/>
                </a:cubicBezTo>
                <a:cubicBezTo>
                  <a:pt x="5406777" y="5281158"/>
                  <a:pt x="5412047" y="5276553"/>
                  <a:pt x="5414266" y="5270353"/>
                </a:cubicBezTo>
                <a:cubicBezTo>
                  <a:pt x="5416491" y="5264153"/>
                  <a:pt x="5415352" y="5257245"/>
                  <a:pt x="5411256" y="5252088"/>
                </a:cubicBezTo>
                <a:lnTo>
                  <a:pt x="5411255" y="5252087"/>
                </a:lnTo>
                <a:cubicBezTo>
                  <a:pt x="5400804" y="5238932"/>
                  <a:pt x="5393153" y="5223355"/>
                  <a:pt x="5389135" y="5207044"/>
                </a:cubicBezTo>
                <a:cubicBezTo>
                  <a:pt x="5387606" y="5200831"/>
                  <a:pt x="5383055" y="5195808"/>
                  <a:pt x="5377023" y="5193661"/>
                </a:cubicBezTo>
                <a:cubicBezTo>
                  <a:pt x="5374949" y="5192930"/>
                  <a:pt x="5372796" y="5192570"/>
                  <a:pt x="5370655" y="5192570"/>
                </a:cubicBezTo>
                <a:close/>
                <a:moveTo>
                  <a:pt x="3759094" y="5191395"/>
                </a:moveTo>
                <a:cubicBezTo>
                  <a:pt x="3773952" y="5191395"/>
                  <a:pt x="3788648" y="5195351"/>
                  <a:pt x="3801594" y="5202824"/>
                </a:cubicBezTo>
                <a:cubicBezTo>
                  <a:pt x="3842254" y="5226303"/>
                  <a:pt x="3856243" y="5278507"/>
                  <a:pt x="3832768" y="5319171"/>
                </a:cubicBezTo>
                <a:cubicBezTo>
                  <a:pt x="3817592" y="5345447"/>
                  <a:pt x="3789296" y="5361781"/>
                  <a:pt x="3758925" y="5361781"/>
                </a:cubicBezTo>
                <a:cubicBezTo>
                  <a:pt x="3744069" y="5361781"/>
                  <a:pt x="3729371" y="5357821"/>
                  <a:pt x="3716425" y="5350350"/>
                </a:cubicBezTo>
                <a:cubicBezTo>
                  <a:pt x="3675762" y="5326858"/>
                  <a:pt x="3661773" y="5274667"/>
                  <a:pt x="3685253" y="5234003"/>
                </a:cubicBezTo>
                <a:cubicBezTo>
                  <a:pt x="3700429" y="5207716"/>
                  <a:pt x="3728719" y="5191395"/>
                  <a:pt x="3759094" y="5191395"/>
                </a:cubicBezTo>
                <a:close/>
                <a:moveTo>
                  <a:pt x="6443014" y="5171380"/>
                </a:moveTo>
                <a:cubicBezTo>
                  <a:pt x="6461506" y="5171380"/>
                  <a:pt x="6479800" y="5176297"/>
                  <a:pt x="6495917" y="5185603"/>
                </a:cubicBezTo>
                <a:cubicBezTo>
                  <a:pt x="6520436" y="5199766"/>
                  <a:pt x="6537974" y="5222612"/>
                  <a:pt x="6545296" y="5249952"/>
                </a:cubicBezTo>
                <a:cubicBezTo>
                  <a:pt x="6552617" y="5277294"/>
                  <a:pt x="6548857" y="5305861"/>
                  <a:pt x="6534706" y="5330372"/>
                </a:cubicBezTo>
                <a:cubicBezTo>
                  <a:pt x="6515829" y="5363063"/>
                  <a:pt x="6480626" y="5383379"/>
                  <a:pt x="6442839" y="5383379"/>
                </a:cubicBezTo>
                <a:cubicBezTo>
                  <a:pt x="6424340" y="5383379"/>
                  <a:pt x="6406047" y="5378461"/>
                  <a:pt x="6389929" y="5369156"/>
                </a:cubicBezTo>
                <a:cubicBezTo>
                  <a:pt x="6365465" y="5355029"/>
                  <a:pt x="6347951" y="5332171"/>
                  <a:pt x="6340611" y="5304793"/>
                </a:cubicBezTo>
                <a:cubicBezTo>
                  <a:pt x="6333272" y="5277415"/>
                  <a:pt x="6337013" y="5248862"/>
                  <a:pt x="6351140" y="5224397"/>
                </a:cubicBezTo>
                <a:lnTo>
                  <a:pt x="6351142" y="5224397"/>
                </a:lnTo>
                <a:cubicBezTo>
                  <a:pt x="6370017" y="5191695"/>
                  <a:pt x="6405220" y="5171380"/>
                  <a:pt x="6443014" y="5171380"/>
                </a:cubicBezTo>
                <a:close/>
                <a:moveTo>
                  <a:pt x="487713" y="5155344"/>
                </a:moveTo>
                <a:cubicBezTo>
                  <a:pt x="485092" y="5155344"/>
                  <a:pt x="482467" y="5155884"/>
                  <a:pt x="480019" y="5156964"/>
                </a:cubicBezTo>
                <a:cubicBezTo>
                  <a:pt x="471019" y="5160945"/>
                  <a:pt x="461557" y="5163883"/>
                  <a:pt x="451903" y="5165682"/>
                </a:cubicBezTo>
                <a:cubicBezTo>
                  <a:pt x="445584" y="5166858"/>
                  <a:pt x="440282" y="5171150"/>
                  <a:pt x="437818" y="5177087"/>
                </a:cubicBezTo>
                <a:cubicBezTo>
                  <a:pt x="435347" y="5183022"/>
                  <a:pt x="436043" y="5189799"/>
                  <a:pt x="439665" y="5195111"/>
                </a:cubicBezTo>
                <a:cubicBezTo>
                  <a:pt x="443376" y="5200556"/>
                  <a:pt x="446614" y="5206396"/>
                  <a:pt x="449301" y="5212477"/>
                </a:cubicBezTo>
                <a:cubicBezTo>
                  <a:pt x="451651" y="5217802"/>
                  <a:pt x="456316" y="5221759"/>
                  <a:pt x="461959" y="5223222"/>
                </a:cubicBezTo>
                <a:cubicBezTo>
                  <a:pt x="463530" y="5223630"/>
                  <a:pt x="465125" y="5223821"/>
                  <a:pt x="466714" y="5223821"/>
                </a:cubicBezTo>
                <a:cubicBezTo>
                  <a:pt x="470833" y="5223821"/>
                  <a:pt x="474886" y="5222490"/>
                  <a:pt x="478233" y="5219936"/>
                </a:cubicBezTo>
                <a:cubicBezTo>
                  <a:pt x="485554" y="5214372"/>
                  <a:pt x="493475" y="5209477"/>
                  <a:pt x="501780" y="5205389"/>
                </a:cubicBezTo>
                <a:cubicBezTo>
                  <a:pt x="511025" y="5200831"/>
                  <a:pt x="514959" y="5189739"/>
                  <a:pt x="510659" y="5180373"/>
                </a:cubicBezTo>
                <a:cubicBezTo>
                  <a:pt x="508812" y="5176344"/>
                  <a:pt x="507140" y="5172243"/>
                  <a:pt x="505671" y="5168057"/>
                </a:cubicBezTo>
                <a:cubicBezTo>
                  <a:pt x="503908" y="5163057"/>
                  <a:pt x="500137" y="5159016"/>
                  <a:pt x="495267" y="5156905"/>
                </a:cubicBezTo>
                <a:cubicBezTo>
                  <a:pt x="492857" y="5155861"/>
                  <a:pt x="490284" y="5155344"/>
                  <a:pt x="487713" y="5155344"/>
                </a:cubicBezTo>
                <a:close/>
                <a:moveTo>
                  <a:pt x="4268448" y="5153594"/>
                </a:moveTo>
                <a:cubicBezTo>
                  <a:pt x="4279685" y="5153594"/>
                  <a:pt x="4290790" y="5156580"/>
                  <a:pt x="4300563" y="5162229"/>
                </a:cubicBezTo>
                <a:cubicBezTo>
                  <a:pt x="4315451" y="5170816"/>
                  <a:pt x="4326100" y="5184702"/>
                  <a:pt x="4330549" y="5201311"/>
                </a:cubicBezTo>
                <a:cubicBezTo>
                  <a:pt x="4334998" y="5217922"/>
                  <a:pt x="4332720" y="5235262"/>
                  <a:pt x="4324122" y="5250144"/>
                </a:cubicBezTo>
                <a:cubicBezTo>
                  <a:pt x="4312664" y="5270004"/>
                  <a:pt x="4291281" y="5282332"/>
                  <a:pt x="4268329" y="5282332"/>
                </a:cubicBezTo>
                <a:cubicBezTo>
                  <a:pt x="4257092" y="5282332"/>
                  <a:pt x="4245981" y="5279347"/>
                  <a:pt x="4236208" y="5273698"/>
                </a:cubicBezTo>
                <a:cubicBezTo>
                  <a:pt x="4221319" y="5265112"/>
                  <a:pt x="4210670" y="5251225"/>
                  <a:pt x="4206221" y="5234615"/>
                </a:cubicBezTo>
                <a:cubicBezTo>
                  <a:pt x="4201772" y="5218005"/>
                  <a:pt x="4204050" y="5200665"/>
                  <a:pt x="4212649" y="5185783"/>
                </a:cubicBezTo>
                <a:cubicBezTo>
                  <a:pt x="4224112" y="5165935"/>
                  <a:pt x="4245495" y="5153594"/>
                  <a:pt x="4268448" y="5153594"/>
                </a:cubicBezTo>
                <a:close/>
                <a:moveTo>
                  <a:pt x="134815" y="5137477"/>
                </a:moveTo>
                <a:cubicBezTo>
                  <a:pt x="141813" y="5137477"/>
                  <a:pt x="148726" y="5139337"/>
                  <a:pt x="154806" y="5142850"/>
                </a:cubicBezTo>
                <a:cubicBezTo>
                  <a:pt x="164059" y="5148186"/>
                  <a:pt x="170684" y="5156832"/>
                  <a:pt x="173454" y="5167194"/>
                </a:cubicBezTo>
                <a:cubicBezTo>
                  <a:pt x="176231" y="5177544"/>
                  <a:pt x="174823" y="5188349"/>
                  <a:pt x="169480" y="5197595"/>
                </a:cubicBezTo>
                <a:cubicBezTo>
                  <a:pt x="162345" y="5209971"/>
                  <a:pt x="149039" y="5217657"/>
                  <a:pt x="134744" y="5217657"/>
                </a:cubicBezTo>
                <a:lnTo>
                  <a:pt x="134743" y="5217657"/>
                </a:lnTo>
                <a:cubicBezTo>
                  <a:pt x="127744" y="5217657"/>
                  <a:pt x="120826" y="5215797"/>
                  <a:pt x="114721" y="5212273"/>
                </a:cubicBezTo>
                <a:cubicBezTo>
                  <a:pt x="95595" y="5201228"/>
                  <a:pt x="89012" y="5176656"/>
                  <a:pt x="100061" y="5157528"/>
                </a:cubicBezTo>
                <a:cubicBezTo>
                  <a:pt x="107197" y="5145165"/>
                  <a:pt x="120514" y="5137477"/>
                  <a:pt x="134815" y="5137477"/>
                </a:cubicBezTo>
                <a:close/>
                <a:moveTo>
                  <a:pt x="3543600" y="5132633"/>
                </a:moveTo>
                <a:cubicBezTo>
                  <a:pt x="3555023" y="5132633"/>
                  <a:pt x="3566332" y="5135679"/>
                  <a:pt x="3576298" y="5141423"/>
                </a:cubicBezTo>
                <a:cubicBezTo>
                  <a:pt x="3607572" y="5159484"/>
                  <a:pt x="3618330" y="5199644"/>
                  <a:pt x="3600275" y="5230934"/>
                </a:cubicBezTo>
                <a:cubicBezTo>
                  <a:pt x="3588601" y="5251127"/>
                  <a:pt x="3566842" y="5263685"/>
                  <a:pt x="3543486" y="5263685"/>
                </a:cubicBezTo>
                <a:cubicBezTo>
                  <a:pt x="3532046" y="5263685"/>
                  <a:pt x="3520731" y="5260639"/>
                  <a:pt x="3510777" y="5254895"/>
                </a:cubicBezTo>
                <a:cubicBezTo>
                  <a:pt x="3495620" y="5246140"/>
                  <a:pt x="3484785" y="5232026"/>
                  <a:pt x="3480251" y="5215116"/>
                </a:cubicBezTo>
                <a:cubicBezTo>
                  <a:pt x="3475723" y="5198219"/>
                  <a:pt x="3478051" y="5180566"/>
                  <a:pt x="3486799" y="5165407"/>
                </a:cubicBezTo>
                <a:cubicBezTo>
                  <a:pt x="3498468" y="5145190"/>
                  <a:pt x="3520234" y="5132633"/>
                  <a:pt x="3543600" y="5132633"/>
                </a:cubicBezTo>
                <a:close/>
                <a:moveTo>
                  <a:pt x="1749046" y="5123136"/>
                </a:moveTo>
                <a:cubicBezTo>
                  <a:pt x="1745556" y="5123136"/>
                  <a:pt x="1742097" y="5124094"/>
                  <a:pt x="1739068" y="5125954"/>
                </a:cubicBezTo>
                <a:cubicBezTo>
                  <a:pt x="1735339" y="5128257"/>
                  <a:pt x="1731502" y="5130355"/>
                  <a:pt x="1727568" y="5132310"/>
                </a:cubicBezTo>
                <a:cubicBezTo>
                  <a:pt x="1718412" y="5136843"/>
                  <a:pt x="1714473" y="5147792"/>
                  <a:pt x="1718634" y="5157121"/>
                </a:cubicBezTo>
                <a:lnTo>
                  <a:pt x="1718633" y="5157121"/>
                </a:lnTo>
                <a:lnTo>
                  <a:pt x="1720031" y="5160359"/>
                </a:lnTo>
                <a:cubicBezTo>
                  <a:pt x="1721986" y="5165084"/>
                  <a:pt x="1725756" y="5168826"/>
                  <a:pt x="1730495" y="5170744"/>
                </a:cubicBezTo>
                <a:cubicBezTo>
                  <a:pt x="1732785" y="5171668"/>
                  <a:pt x="1735208" y="5172123"/>
                  <a:pt x="1737624" y="5172123"/>
                </a:cubicBezTo>
                <a:cubicBezTo>
                  <a:pt x="1740214" y="5172123"/>
                  <a:pt x="1742805" y="5171595"/>
                  <a:pt x="1745227" y="5170540"/>
                </a:cubicBezTo>
                <a:cubicBezTo>
                  <a:pt x="1749316" y="5168766"/>
                  <a:pt x="1753495" y="5167194"/>
                  <a:pt x="1757747" y="5165815"/>
                </a:cubicBezTo>
                <a:cubicBezTo>
                  <a:pt x="1763119" y="5164064"/>
                  <a:pt x="1767437" y="5160022"/>
                  <a:pt x="1769540" y="5154783"/>
                </a:cubicBezTo>
                <a:cubicBezTo>
                  <a:pt x="1771639" y="5149542"/>
                  <a:pt x="1771304" y="5143641"/>
                  <a:pt x="1768623" y="5138665"/>
                </a:cubicBezTo>
                <a:cubicBezTo>
                  <a:pt x="1767778" y="5137105"/>
                  <a:pt x="1766968" y="5135523"/>
                  <a:pt x="1766200" y="5133915"/>
                </a:cubicBezTo>
                <a:cubicBezTo>
                  <a:pt x="1763862" y="5129060"/>
                  <a:pt x="1759574" y="5125426"/>
                  <a:pt x="1754406" y="5123903"/>
                </a:cubicBezTo>
                <a:cubicBezTo>
                  <a:pt x="1752649" y="5123386"/>
                  <a:pt x="1750845" y="5123136"/>
                  <a:pt x="1749046" y="5123136"/>
                </a:cubicBezTo>
                <a:close/>
                <a:moveTo>
                  <a:pt x="5153163" y="5118494"/>
                </a:moveTo>
                <a:cubicBezTo>
                  <a:pt x="5149266" y="5118494"/>
                  <a:pt x="5145411" y="5119693"/>
                  <a:pt x="5142142" y="5122007"/>
                </a:cubicBezTo>
                <a:cubicBezTo>
                  <a:pt x="5129269" y="5131144"/>
                  <a:pt x="5114920" y="5137596"/>
                  <a:pt x="5099503" y="5141169"/>
                </a:cubicBezTo>
                <a:cubicBezTo>
                  <a:pt x="5093339" y="5142597"/>
                  <a:pt x="5088284" y="5146998"/>
                  <a:pt x="5086023" y="5152911"/>
                </a:cubicBezTo>
                <a:cubicBezTo>
                  <a:pt x="5083763" y="5158823"/>
                  <a:pt x="5084590" y="5165479"/>
                  <a:pt x="5088230" y="5170660"/>
                </a:cubicBezTo>
                <a:cubicBezTo>
                  <a:pt x="5097411" y="5183720"/>
                  <a:pt x="5103736" y="5198290"/>
                  <a:pt x="5107033" y="5213964"/>
                </a:cubicBezTo>
                <a:cubicBezTo>
                  <a:pt x="5108383" y="5220391"/>
                  <a:pt x="5112951" y="5225668"/>
                  <a:pt x="5119122" y="5227923"/>
                </a:cubicBezTo>
                <a:cubicBezTo>
                  <a:pt x="5121245" y="5228690"/>
                  <a:pt x="5123457" y="5229075"/>
                  <a:pt x="5125657" y="5229075"/>
                </a:cubicBezTo>
                <a:cubicBezTo>
                  <a:pt x="5129836" y="5229075"/>
                  <a:pt x="5133968" y="5227696"/>
                  <a:pt x="5137361" y="5225058"/>
                </a:cubicBezTo>
                <a:cubicBezTo>
                  <a:pt x="5150289" y="5214972"/>
                  <a:pt x="5165526" y="5207597"/>
                  <a:pt x="5181427" y="5203711"/>
                </a:cubicBezTo>
                <a:cubicBezTo>
                  <a:pt x="5187682" y="5202176"/>
                  <a:pt x="5192742" y="5197596"/>
                  <a:pt x="5194870" y="5191515"/>
                </a:cubicBezTo>
                <a:cubicBezTo>
                  <a:pt x="5196998" y="5185434"/>
                  <a:pt x="5195908" y="5178683"/>
                  <a:pt x="5191974" y="5173586"/>
                </a:cubicBezTo>
                <a:lnTo>
                  <a:pt x="5191976" y="5173586"/>
                </a:lnTo>
                <a:cubicBezTo>
                  <a:pt x="5182496" y="5161305"/>
                  <a:pt x="5175613" y="5147478"/>
                  <a:pt x="5171524" y="5132513"/>
                </a:cubicBezTo>
                <a:cubicBezTo>
                  <a:pt x="5169887" y="5126516"/>
                  <a:pt x="5165425" y="5121695"/>
                  <a:pt x="5159574" y="5119597"/>
                </a:cubicBezTo>
                <a:cubicBezTo>
                  <a:pt x="5157487" y="5118853"/>
                  <a:pt x="5155322" y="5118494"/>
                  <a:pt x="5153163" y="5118494"/>
                </a:cubicBezTo>
                <a:close/>
                <a:moveTo>
                  <a:pt x="2093905" y="5097076"/>
                </a:moveTo>
                <a:cubicBezTo>
                  <a:pt x="2104626" y="5097076"/>
                  <a:pt x="2115239" y="5099930"/>
                  <a:pt x="2124587" y="5105316"/>
                </a:cubicBezTo>
                <a:cubicBezTo>
                  <a:pt x="2153926" y="5122272"/>
                  <a:pt x="2164023" y="5159942"/>
                  <a:pt x="2147073" y="5189286"/>
                </a:cubicBezTo>
                <a:cubicBezTo>
                  <a:pt x="2136124" y="5208257"/>
                  <a:pt x="2115712" y="5220034"/>
                  <a:pt x="2093791" y="5220034"/>
                </a:cubicBezTo>
                <a:cubicBezTo>
                  <a:pt x="2083058" y="5220034"/>
                  <a:pt x="2072452" y="5217180"/>
                  <a:pt x="2063115" y="5211783"/>
                </a:cubicBezTo>
                <a:cubicBezTo>
                  <a:pt x="2048886" y="5203568"/>
                  <a:pt x="2038717" y="5190318"/>
                  <a:pt x="2034466" y="5174463"/>
                </a:cubicBezTo>
                <a:cubicBezTo>
                  <a:pt x="2030214" y="5158608"/>
                  <a:pt x="2032397" y="5142046"/>
                  <a:pt x="2040606" y="5127824"/>
                </a:cubicBezTo>
                <a:lnTo>
                  <a:pt x="2040606" y="5127825"/>
                </a:lnTo>
                <a:cubicBezTo>
                  <a:pt x="2051555" y="5108854"/>
                  <a:pt x="2071977" y="5097076"/>
                  <a:pt x="2093905" y="5097076"/>
                </a:cubicBezTo>
                <a:close/>
                <a:moveTo>
                  <a:pt x="3328082" y="5096992"/>
                </a:moveTo>
                <a:cubicBezTo>
                  <a:pt x="3332044" y="5096992"/>
                  <a:pt x="3335966" y="5098046"/>
                  <a:pt x="3339432" y="5100049"/>
                </a:cubicBezTo>
                <a:lnTo>
                  <a:pt x="3339434" y="5100049"/>
                </a:lnTo>
                <a:cubicBezTo>
                  <a:pt x="3344697" y="5103082"/>
                  <a:pt x="3348458" y="5107988"/>
                  <a:pt x="3350028" y="5113852"/>
                </a:cubicBezTo>
                <a:cubicBezTo>
                  <a:pt x="3351599" y="5119716"/>
                  <a:pt x="3350791" y="5125844"/>
                  <a:pt x="3347755" y="5131097"/>
                </a:cubicBezTo>
                <a:cubicBezTo>
                  <a:pt x="3343701" y="5138113"/>
                  <a:pt x="3336141" y="5142478"/>
                  <a:pt x="3328034" y="5142478"/>
                </a:cubicBezTo>
                <a:cubicBezTo>
                  <a:pt x="3324064" y="5142478"/>
                  <a:pt x="3320142" y="5141423"/>
                  <a:pt x="3316700" y="5139433"/>
                </a:cubicBezTo>
                <a:cubicBezTo>
                  <a:pt x="3311436" y="5136399"/>
                  <a:pt x="3307669" y="5131494"/>
                  <a:pt x="3306105" y="5125630"/>
                </a:cubicBezTo>
                <a:cubicBezTo>
                  <a:pt x="3304528" y="5119754"/>
                  <a:pt x="3305331" y="5113625"/>
                  <a:pt x="3308372" y="5108372"/>
                </a:cubicBezTo>
                <a:cubicBezTo>
                  <a:pt x="3312426" y="5101357"/>
                  <a:pt x="3319974" y="5096992"/>
                  <a:pt x="3328082" y="5096992"/>
                </a:cubicBezTo>
                <a:close/>
                <a:moveTo>
                  <a:pt x="6227559" y="5089483"/>
                </a:moveTo>
                <a:cubicBezTo>
                  <a:pt x="6246645" y="5089483"/>
                  <a:pt x="6265533" y="5094555"/>
                  <a:pt x="6282179" y="5104162"/>
                </a:cubicBezTo>
                <a:cubicBezTo>
                  <a:pt x="6334430" y="5134335"/>
                  <a:pt x="6352399" y="5201420"/>
                  <a:pt x="6322233" y="5253694"/>
                </a:cubicBezTo>
                <a:cubicBezTo>
                  <a:pt x="6302739" y="5287441"/>
                  <a:pt x="6266384" y="5308415"/>
                  <a:pt x="6227362" y="5308415"/>
                </a:cubicBezTo>
                <a:cubicBezTo>
                  <a:pt x="6208258" y="5308415"/>
                  <a:pt x="6189365" y="5303342"/>
                  <a:pt x="6172719" y="5293737"/>
                </a:cubicBezTo>
                <a:cubicBezTo>
                  <a:pt x="6147416" y="5279131"/>
                  <a:pt x="6129302" y="5255517"/>
                  <a:pt x="6121729" y="5227274"/>
                </a:cubicBezTo>
                <a:cubicBezTo>
                  <a:pt x="6114168" y="5199045"/>
                  <a:pt x="6118047" y="5169545"/>
                  <a:pt x="6132665" y="5144217"/>
                </a:cubicBezTo>
                <a:lnTo>
                  <a:pt x="6132665" y="5144216"/>
                </a:lnTo>
                <a:cubicBezTo>
                  <a:pt x="6152159" y="5110458"/>
                  <a:pt x="6188519" y="5089483"/>
                  <a:pt x="6227559" y="5089483"/>
                </a:cubicBezTo>
                <a:close/>
                <a:moveTo>
                  <a:pt x="4052959" y="5082684"/>
                </a:moveTo>
                <a:cubicBezTo>
                  <a:pt x="4062883" y="5082684"/>
                  <a:pt x="4072698" y="5085324"/>
                  <a:pt x="4081332" y="5090312"/>
                </a:cubicBezTo>
                <a:lnTo>
                  <a:pt x="4081334" y="5090312"/>
                </a:lnTo>
                <a:cubicBezTo>
                  <a:pt x="4094477" y="5097903"/>
                  <a:pt x="4103891" y="5110170"/>
                  <a:pt x="4107818" y="5124826"/>
                </a:cubicBezTo>
                <a:cubicBezTo>
                  <a:pt x="4111745" y="5139493"/>
                  <a:pt x="4109731" y="5154818"/>
                  <a:pt x="4102140" y="5167974"/>
                </a:cubicBezTo>
                <a:cubicBezTo>
                  <a:pt x="4092013" y="5185495"/>
                  <a:pt x="4073124" y="5196396"/>
                  <a:pt x="4052858" y="5196396"/>
                </a:cubicBezTo>
                <a:cubicBezTo>
                  <a:pt x="4042934" y="5196396"/>
                  <a:pt x="4033124" y="5193758"/>
                  <a:pt x="4024495" y="5188781"/>
                </a:cubicBezTo>
                <a:cubicBezTo>
                  <a:pt x="4011340" y="5181179"/>
                  <a:pt x="4001932" y="5168922"/>
                  <a:pt x="3997999" y="5154256"/>
                </a:cubicBezTo>
                <a:cubicBezTo>
                  <a:pt x="3994077" y="5139588"/>
                  <a:pt x="3996091" y="5124263"/>
                  <a:pt x="4003683" y="5111107"/>
                </a:cubicBezTo>
                <a:cubicBezTo>
                  <a:pt x="4013810" y="5093574"/>
                  <a:pt x="4032686" y="5082684"/>
                  <a:pt x="4052959" y="5082684"/>
                </a:cubicBezTo>
                <a:close/>
                <a:moveTo>
                  <a:pt x="5665934" y="5051527"/>
                </a:moveTo>
                <a:cubicBezTo>
                  <a:pt x="5661707" y="5051527"/>
                  <a:pt x="5657533" y="5052931"/>
                  <a:pt x="5654122" y="5055630"/>
                </a:cubicBezTo>
                <a:cubicBezTo>
                  <a:pt x="5640253" y="5066603"/>
                  <a:pt x="5623835" y="5074445"/>
                  <a:pt x="5606644" y="5078295"/>
                </a:cubicBezTo>
                <a:cubicBezTo>
                  <a:pt x="5600313" y="5079710"/>
                  <a:pt x="5595144" y="5084256"/>
                  <a:pt x="5592925" y="5090347"/>
                </a:cubicBezTo>
                <a:cubicBezTo>
                  <a:pt x="5590700" y="5096439"/>
                  <a:pt x="5591738" y="5103250"/>
                  <a:pt x="5595665" y="5108407"/>
                </a:cubicBezTo>
                <a:cubicBezTo>
                  <a:pt x="5606410" y="5122509"/>
                  <a:pt x="5613906" y="5139143"/>
                  <a:pt x="5617347" y="5156531"/>
                </a:cubicBezTo>
                <a:cubicBezTo>
                  <a:pt x="5618630" y="5163019"/>
                  <a:pt x="5623187" y="5168368"/>
                  <a:pt x="5629387" y="5170682"/>
                </a:cubicBezTo>
                <a:cubicBezTo>
                  <a:pt x="5631540" y="5171474"/>
                  <a:pt x="5633789" y="5171869"/>
                  <a:pt x="5636018" y="5171869"/>
                </a:cubicBezTo>
                <a:cubicBezTo>
                  <a:pt x="5640204" y="5171869"/>
                  <a:pt x="5644341" y="5170490"/>
                  <a:pt x="5647741" y="5167828"/>
                </a:cubicBezTo>
                <a:cubicBezTo>
                  <a:pt x="5662030" y="5156663"/>
                  <a:pt x="5678963" y="5148951"/>
                  <a:pt x="5696718" y="5145522"/>
                </a:cubicBezTo>
                <a:cubicBezTo>
                  <a:pt x="5703301" y="5144264"/>
                  <a:pt x="5708727" y="5139622"/>
                  <a:pt x="5711013" y="5133315"/>
                </a:cubicBezTo>
                <a:cubicBezTo>
                  <a:pt x="5713291" y="5127019"/>
                  <a:pt x="5712092" y="5119980"/>
                  <a:pt x="5707847" y="5114787"/>
                </a:cubicBezTo>
                <a:lnTo>
                  <a:pt x="5707847" y="5114788"/>
                </a:lnTo>
                <a:cubicBezTo>
                  <a:pt x="5696424" y="5100829"/>
                  <a:pt x="5688360" y="5084135"/>
                  <a:pt x="5684535" y="5066518"/>
                </a:cubicBezTo>
                <a:cubicBezTo>
                  <a:pt x="5683137" y="5060102"/>
                  <a:pt x="5678532" y="5054850"/>
                  <a:pt x="5672350" y="5052643"/>
                </a:cubicBezTo>
                <a:cubicBezTo>
                  <a:pt x="5670258" y="5051887"/>
                  <a:pt x="5668093" y="5051527"/>
                  <a:pt x="5665934" y="5051527"/>
                </a:cubicBezTo>
                <a:close/>
                <a:moveTo>
                  <a:pt x="4936553" y="5043711"/>
                </a:moveTo>
                <a:cubicBezTo>
                  <a:pt x="4932805" y="5043711"/>
                  <a:pt x="4929088" y="5044813"/>
                  <a:pt x="4925903" y="5046960"/>
                </a:cubicBezTo>
                <a:cubicBezTo>
                  <a:pt x="4913353" y="5055438"/>
                  <a:pt x="4899478" y="5061482"/>
                  <a:pt x="4884651" y="5064948"/>
                </a:cubicBezTo>
                <a:cubicBezTo>
                  <a:pt x="4878547" y="5066387"/>
                  <a:pt x="4873540" y="5070716"/>
                  <a:pt x="4871256" y="5076556"/>
                </a:cubicBezTo>
                <a:cubicBezTo>
                  <a:pt x="4868978" y="5082397"/>
                  <a:pt x="4869715" y="5088980"/>
                  <a:pt x="4873228" y="5094173"/>
                </a:cubicBezTo>
                <a:cubicBezTo>
                  <a:pt x="4881725" y="5106692"/>
                  <a:pt x="4887648" y="5120592"/>
                  <a:pt x="4890838" y="5135475"/>
                </a:cubicBezTo>
                <a:cubicBezTo>
                  <a:pt x="4892217" y="5141890"/>
                  <a:pt x="4896798" y="5147142"/>
                  <a:pt x="4902974" y="5149373"/>
                </a:cubicBezTo>
                <a:cubicBezTo>
                  <a:pt x="4905079" y="5150141"/>
                  <a:pt x="4907273" y="5150513"/>
                  <a:pt x="4909450" y="5150513"/>
                </a:cubicBezTo>
                <a:cubicBezTo>
                  <a:pt x="4913647" y="5150513"/>
                  <a:pt x="4917796" y="5149122"/>
                  <a:pt x="4921195" y="5146459"/>
                </a:cubicBezTo>
                <a:cubicBezTo>
                  <a:pt x="4933829" y="5136554"/>
                  <a:pt x="4948106" y="5129453"/>
                  <a:pt x="4963637" y="5125352"/>
                </a:cubicBezTo>
                <a:cubicBezTo>
                  <a:pt x="4969752" y="5123734"/>
                  <a:pt x="4974663" y="5119188"/>
                  <a:pt x="4976750" y="5113216"/>
                </a:cubicBezTo>
                <a:cubicBezTo>
                  <a:pt x="4978838" y="5107244"/>
                  <a:pt x="4977817" y="5100636"/>
                  <a:pt x="4974040" y="5095563"/>
                </a:cubicBezTo>
                <a:lnTo>
                  <a:pt x="4974041" y="5095564"/>
                </a:lnTo>
                <a:cubicBezTo>
                  <a:pt x="4965425" y="5084016"/>
                  <a:pt x="4958943" y="5071125"/>
                  <a:pt x="4954781" y="5057273"/>
                </a:cubicBezTo>
                <a:cubicBezTo>
                  <a:pt x="4953043" y="5051468"/>
                  <a:pt x="4948647" y="5046852"/>
                  <a:pt x="4942951" y="5044813"/>
                </a:cubicBezTo>
                <a:cubicBezTo>
                  <a:pt x="4940870" y="5044069"/>
                  <a:pt x="4938705" y="5043711"/>
                  <a:pt x="4936553" y="5043711"/>
                </a:cubicBezTo>
                <a:close/>
                <a:moveTo>
                  <a:pt x="6012085" y="5008165"/>
                </a:moveTo>
                <a:cubicBezTo>
                  <a:pt x="6031686" y="5008165"/>
                  <a:pt x="6051072" y="5013381"/>
                  <a:pt x="6068148" y="5023238"/>
                </a:cubicBezTo>
                <a:cubicBezTo>
                  <a:pt x="6094134" y="5038241"/>
                  <a:pt x="6112722" y="5062466"/>
                  <a:pt x="6120487" y="5091451"/>
                </a:cubicBezTo>
                <a:cubicBezTo>
                  <a:pt x="6128252" y="5120434"/>
                  <a:pt x="6124265" y="5150705"/>
                  <a:pt x="6109262" y="5176691"/>
                </a:cubicBezTo>
                <a:cubicBezTo>
                  <a:pt x="6089253" y="5211362"/>
                  <a:pt x="6051940" y="5232887"/>
                  <a:pt x="6011880" y="5232887"/>
                </a:cubicBezTo>
                <a:cubicBezTo>
                  <a:pt x="5992266" y="5232887"/>
                  <a:pt x="5972875" y="5227671"/>
                  <a:pt x="5955804" y="5217813"/>
                </a:cubicBezTo>
                <a:cubicBezTo>
                  <a:pt x="5902163" y="5186837"/>
                  <a:pt x="5883712" y="5118003"/>
                  <a:pt x="5914689" y="5064361"/>
                </a:cubicBezTo>
                <a:cubicBezTo>
                  <a:pt x="5934698" y="5029703"/>
                  <a:pt x="5972019" y="5008165"/>
                  <a:pt x="6012085" y="5008165"/>
                </a:cubicBezTo>
                <a:close/>
                <a:moveTo>
                  <a:pt x="3837482" y="5005406"/>
                </a:moveTo>
                <a:cubicBezTo>
                  <a:pt x="3847192" y="5005406"/>
                  <a:pt x="3856802" y="5007997"/>
                  <a:pt x="3865281" y="5012889"/>
                </a:cubicBezTo>
                <a:cubicBezTo>
                  <a:pt x="3878166" y="5020322"/>
                  <a:pt x="3887377" y="5032328"/>
                  <a:pt x="3891227" y="5046695"/>
                </a:cubicBezTo>
                <a:cubicBezTo>
                  <a:pt x="3895076" y="5061072"/>
                  <a:pt x="3893104" y="5076076"/>
                  <a:pt x="3885663" y="5088955"/>
                </a:cubicBezTo>
                <a:cubicBezTo>
                  <a:pt x="3875743" y="5106141"/>
                  <a:pt x="3857247" y="5116814"/>
                  <a:pt x="3837386" y="5116814"/>
                </a:cubicBezTo>
                <a:cubicBezTo>
                  <a:pt x="3827667" y="5116814"/>
                  <a:pt x="3818055" y="5114224"/>
                  <a:pt x="3809588" y="5109342"/>
                </a:cubicBezTo>
                <a:cubicBezTo>
                  <a:pt x="3783007" y="5093992"/>
                  <a:pt x="3773857" y="5059863"/>
                  <a:pt x="3789207" y="5033276"/>
                </a:cubicBezTo>
                <a:lnTo>
                  <a:pt x="3789207" y="5033275"/>
                </a:lnTo>
                <a:cubicBezTo>
                  <a:pt x="3799131" y="5016077"/>
                  <a:pt x="3817623" y="5005406"/>
                  <a:pt x="3837482" y="5005406"/>
                </a:cubicBezTo>
                <a:close/>
                <a:moveTo>
                  <a:pt x="5448509" y="4977501"/>
                </a:moveTo>
                <a:cubicBezTo>
                  <a:pt x="5444468" y="4977501"/>
                  <a:pt x="5440468" y="4978785"/>
                  <a:pt x="5437140" y="4981267"/>
                </a:cubicBezTo>
                <a:cubicBezTo>
                  <a:pt x="5424513" y="4990667"/>
                  <a:pt x="5410373" y="4997409"/>
                  <a:pt x="5395119" y="5001293"/>
                </a:cubicBezTo>
                <a:cubicBezTo>
                  <a:pt x="5389021" y="5002841"/>
                  <a:pt x="5384086" y="5007303"/>
                  <a:pt x="5381934" y="5013201"/>
                </a:cubicBezTo>
                <a:cubicBezTo>
                  <a:pt x="5379775" y="5019114"/>
                  <a:pt x="5380669" y="5025698"/>
                  <a:pt x="5384326" y="5030807"/>
                </a:cubicBezTo>
                <a:cubicBezTo>
                  <a:pt x="5393609" y="5043782"/>
                  <a:pt x="5400150" y="5058245"/>
                  <a:pt x="5403765" y="5073798"/>
                </a:cubicBezTo>
                <a:cubicBezTo>
                  <a:pt x="5405217" y="5080023"/>
                  <a:pt x="5409695" y="5085108"/>
                  <a:pt x="5415686" y="5087327"/>
                </a:cubicBezTo>
                <a:cubicBezTo>
                  <a:pt x="5417838" y="5088129"/>
                  <a:pt x="5420074" y="5088514"/>
                  <a:pt x="5422306" y="5088514"/>
                </a:cubicBezTo>
                <a:cubicBezTo>
                  <a:pt x="5426293" y="5088514"/>
                  <a:pt x="5430239" y="5087266"/>
                  <a:pt x="5433548" y="5084845"/>
                </a:cubicBezTo>
                <a:cubicBezTo>
                  <a:pt x="5446536" y="5075335"/>
                  <a:pt x="5461070" y="5068702"/>
                  <a:pt x="5476757" y="5065153"/>
                </a:cubicBezTo>
                <a:cubicBezTo>
                  <a:pt x="5483083" y="5063715"/>
                  <a:pt x="5488245" y="5059157"/>
                  <a:pt x="5490445" y="5053052"/>
                </a:cubicBezTo>
                <a:cubicBezTo>
                  <a:pt x="5492652" y="5046961"/>
                  <a:pt x="5491597" y="5040149"/>
                  <a:pt x="5487652" y="5035005"/>
                </a:cubicBezTo>
                <a:lnTo>
                  <a:pt x="5487652" y="5035004"/>
                </a:lnTo>
                <a:cubicBezTo>
                  <a:pt x="5477812" y="5022173"/>
                  <a:pt x="5470856" y="5007697"/>
                  <a:pt x="5466989" y="4991988"/>
                </a:cubicBezTo>
                <a:cubicBezTo>
                  <a:pt x="5465467" y="4985788"/>
                  <a:pt x="5460945" y="4980775"/>
                  <a:pt x="5454943" y="4978615"/>
                </a:cubicBezTo>
                <a:cubicBezTo>
                  <a:pt x="5452850" y="4977874"/>
                  <a:pt x="5450673" y="4977501"/>
                  <a:pt x="5448509" y="4977501"/>
                </a:cubicBezTo>
                <a:close/>
                <a:moveTo>
                  <a:pt x="4719619" y="4968855"/>
                </a:moveTo>
                <a:cubicBezTo>
                  <a:pt x="4716015" y="4968855"/>
                  <a:pt x="4712435" y="4969874"/>
                  <a:pt x="4709329" y="4971877"/>
                </a:cubicBezTo>
                <a:cubicBezTo>
                  <a:pt x="4697037" y="4979781"/>
                  <a:pt x="4683606" y="4985464"/>
                  <a:pt x="4669401" y="4988798"/>
                </a:cubicBezTo>
                <a:cubicBezTo>
                  <a:pt x="4663344" y="4990212"/>
                  <a:pt x="4658362" y="4994506"/>
                  <a:pt x="4656060" y="5000286"/>
                </a:cubicBezTo>
                <a:cubicBezTo>
                  <a:pt x="4653757" y="5006066"/>
                  <a:pt x="4654429" y="5012602"/>
                  <a:pt x="4657853" y="5017807"/>
                </a:cubicBezTo>
                <a:cubicBezTo>
                  <a:pt x="4665977" y="5030123"/>
                  <a:pt x="4671591" y="5043711"/>
                  <a:pt x="4674528" y="5058185"/>
                </a:cubicBezTo>
                <a:cubicBezTo>
                  <a:pt x="4675853" y="5064697"/>
                  <a:pt x="4680470" y="5070045"/>
                  <a:pt x="4686712" y="5072300"/>
                </a:cubicBezTo>
                <a:cubicBezTo>
                  <a:pt x="4688817" y="5073055"/>
                  <a:pt x="4691005" y="5073427"/>
                  <a:pt x="4693183" y="5073427"/>
                </a:cubicBezTo>
                <a:cubicBezTo>
                  <a:pt x="4697452" y="5073427"/>
                  <a:pt x="4701673" y="5071987"/>
                  <a:pt x="4705103" y="5069242"/>
                </a:cubicBezTo>
                <a:cubicBezTo>
                  <a:pt x="4717364" y="5059396"/>
                  <a:pt x="4731240" y="5052226"/>
                  <a:pt x="4746350" y="5047944"/>
                </a:cubicBezTo>
                <a:cubicBezTo>
                  <a:pt x="4752376" y="5046240"/>
                  <a:pt x="4757179" y="5041672"/>
                  <a:pt x="4759188" y="5035747"/>
                </a:cubicBezTo>
                <a:cubicBezTo>
                  <a:pt x="4761203" y="5029810"/>
                  <a:pt x="4760165" y="5023263"/>
                  <a:pt x="4756417" y="5018250"/>
                </a:cubicBezTo>
                <a:cubicBezTo>
                  <a:pt x="4748227" y="5007266"/>
                  <a:pt x="4741943" y="4995094"/>
                  <a:pt x="4737733" y="4982046"/>
                </a:cubicBezTo>
                <a:cubicBezTo>
                  <a:pt x="4735922" y="4976422"/>
                  <a:pt x="4731599" y="4971961"/>
                  <a:pt x="4726035" y="4969970"/>
                </a:cubicBezTo>
                <a:cubicBezTo>
                  <a:pt x="4723949" y="4969215"/>
                  <a:pt x="4721784" y="4968855"/>
                  <a:pt x="4719619" y="4968855"/>
                </a:cubicBezTo>
                <a:close/>
                <a:moveTo>
                  <a:pt x="6521455" y="4954739"/>
                </a:moveTo>
                <a:cubicBezTo>
                  <a:pt x="6540145" y="4954739"/>
                  <a:pt x="6558636" y="4959716"/>
                  <a:pt x="6574922" y="4969118"/>
                </a:cubicBezTo>
                <a:lnTo>
                  <a:pt x="6574921" y="4969118"/>
                </a:lnTo>
                <a:cubicBezTo>
                  <a:pt x="6626080" y="4998655"/>
                  <a:pt x="6643667" y="5064313"/>
                  <a:pt x="6614130" y="5115471"/>
                </a:cubicBezTo>
                <a:cubicBezTo>
                  <a:pt x="6595045" y="5148522"/>
                  <a:pt x="6559463" y="5169066"/>
                  <a:pt x="6521262" y="5169066"/>
                </a:cubicBezTo>
                <a:cubicBezTo>
                  <a:pt x="6502542" y="5169053"/>
                  <a:pt x="6484050" y="5164089"/>
                  <a:pt x="6467782" y="5154687"/>
                </a:cubicBezTo>
                <a:cubicBezTo>
                  <a:pt x="6442995" y="5140367"/>
                  <a:pt x="6425264" y="5117270"/>
                  <a:pt x="6417865" y="5089628"/>
                </a:cubicBezTo>
                <a:cubicBezTo>
                  <a:pt x="6410461" y="5061986"/>
                  <a:pt x="6414262" y="5033120"/>
                  <a:pt x="6428568" y="5008321"/>
                </a:cubicBezTo>
                <a:cubicBezTo>
                  <a:pt x="6447654" y="4975269"/>
                  <a:pt x="6483248" y="4954739"/>
                  <a:pt x="6521455" y="4954739"/>
                </a:cubicBezTo>
                <a:close/>
                <a:moveTo>
                  <a:pt x="568744" y="4952066"/>
                </a:moveTo>
                <a:cubicBezTo>
                  <a:pt x="566280" y="4952066"/>
                  <a:pt x="563785" y="4952546"/>
                  <a:pt x="561381" y="4953564"/>
                </a:cubicBezTo>
                <a:cubicBezTo>
                  <a:pt x="558652" y="4954705"/>
                  <a:pt x="555900" y="4955759"/>
                  <a:pt x="553113" y="4956743"/>
                </a:cubicBezTo>
                <a:cubicBezTo>
                  <a:pt x="547909" y="4958566"/>
                  <a:pt x="543747" y="4962548"/>
                  <a:pt x="541708" y="4967667"/>
                </a:cubicBezTo>
                <a:cubicBezTo>
                  <a:pt x="539676" y="4972788"/>
                  <a:pt x="539957" y="4978543"/>
                  <a:pt x="542488" y="4983450"/>
                </a:cubicBezTo>
                <a:cubicBezTo>
                  <a:pt x="544809" y="4988223"/>
                  <a:pt x="549210" y="4992217"/>
                  <a:pt x="554294" y="4993751"/>
                </a:cubicBezTo>
                <a:cubicBezTo>
                  <a:pt x="556320" y="4994363"/>
                  <a:pt x="558444" y="4994686"/>
                  <a:pt x="560555" y="4994686"/>
                </a:cubicBezTo>
                <a:cubicBezTo>
                  <a:pt x="563739" y="4994686"/>
                  <a:pt x="566892" y="4993944"/>
                  <a:pt x="569650" y="4992325"/>
                </a:cubicBezTo>
                <a:cubicBezTo>
                  <a:pt x="572186" y="4990825"/>
                  <a:pt x="574765" y="4989411"/>
                  <a:pt x="577386" y="4988079"/>
                </a:cubicBezTo>
                <a:cubicBezTo>
                  <a:pt x="586512" y="4983426"/>
                  <a:pt x="590325" y="4972394"/>
                  <a:pt x="586020" y="4963100"/>
                </a:cubicBezTo>
                <a:cubicBezTo>
                  <a:pt x="582806" y="4956180"/>
                  <a:pt x="575940" y="4952067"/>
                  <a:pt x="568745" y="4952067"/>
                </a:cubicBezTo>
                <a:close/>
                <a:moveTo>
                  <a:pt x="3622013" y="4935084"/>
                </a:moveTo>
                <a:cubicBezTo>
                  <a:pt x="3630324" y="4935084"/>
                  <a:pt x="3638531" y="4937290"/>
                  <a:pt x="3645752" y="4941462"/>
                </a:cubicBezTo>
                <a:cubicBezTo>
                  <a:pt x="3656765" y="4947819"/>
                  <a:pt x="3664644" y="4958072"/>
                  <a:pt x="3667937" y="4970363"/>
                </a:cubicBezTo>
                <a:cubicBezTo>
                  <a:pt x="3671228" y="4982644"/>
                  <a:pt x="3669537" y="4995475"/>
                  <a:pt x="3663181" y="5006485"/>
                </a:cubicBezTo>
                <a:cubicBezTo>
                  <a:pt x="3654708" y="5021163"/>
                  <a:pt x="3638896" y="5030290"/>
                  <a:pt x="3621915" y="5030290"/>
                </a:cubicBezTo>
                <a:cubicBezTo>
                  <a:pt x="3613599" y="5030290"/>
                  <a:pt x="3605390" y="5028082"/>
                  <a:pt x="3598183" y="5023910"/>
                </a:cubicBezTo>
                <a:cubicBezTo>
                  <a:pt x="3587150" y="5017554"/>
                  <a:pt x="3579277" y="5007289"/>
                  <a:pt x="3575986" y="4994997"/>
                </a:cubicBezTo>
                <a:cubicBezTo>
                  <a:pt x="3572699" y="4982717"/>
                  <a:pt x="3574384" y="4969898"/>
                  <a:pt x="3580747" y="4958888"/>
                </a:cubicBezTo>
                <a:cubicBezTo>
                  <a:pt x="3589219" y="4944210"/>
                  <a:pt x="3605031" y="4935084"/>
                  <a:pt x="3622013" y="4935084"/>
                </a:cubicBezTo>
                <a:close/>
                <a:moveTo>
                  <a:pt x="2172305" y="4905306"/>
                </a:moveTo>
                <a:cubicBezTo>
                  <a:pt x="2178900" y="4905306"/>
                  <a:pt x="2185412" y="4907058"/>
                  <a:pt x="2191151" y="4910367"/>
                </a:cubicBezTo>
                <a:lnTo>
                  <a:pt x="2191151" y="4910366"/>
                </a:lnTo>
                <a:cubicBezTo>
                  <a:pt x="2199881" y="4915404"/>
                  <a:pt x="2206135" y="4923559"/>
                  <a:pt x="2208750" y="4933308"/>
                </a:cubicBezTo>
                <a:cubicBezTo>
                  <a:pt x="2211358" y="4943046"/>
                  <a:pt x="2210021" y="4953227"/>
                  <a:pt x="2204972" y="4961957"/>
                </a:cubicBezTo>
                <a:cubicBezTo>
                  <a:pt x="2198245" y="4973615"/>
                  <a:pt x="2185701" y="4980857"/>
                  <a:pt x="2172234" y="4980857"/>
                </a:cubicBezTo>
                <a:cubicBezTo>
                  <a:pt x="2165643" y="4980857"/>
                  <a:pt x="2159126" y="4979094"/>
                  <a:pt x="2153381" y="4975785"/>
                </a:cubicBezTo>
                <a:cubicBezTo>
                  <a:pt x="2135350" y="4965364"/>
                  <a:pt x="2129150" y="4942219"/>
                  <a:pt x="2139560" y="4924182"/>
                </a:cubicBezTo>
                <a:cubicBezTo>
                  <a:pt x="2146282" y="4912539"/>
                  <a:pt x="2158831" y="4905306"/>
                  <a:pt x="2172305" y="4905306"/>
                </a:cubicBezTo>
                <a:close/>
                <a:moveTo>
                  <a:pt x="5231863" y="4903508"/>
                </a:moveTo>
                <a:cubicBezTo>
                  <a:pt x="5227971" y="4903508"/>
                  <a:pt x="5224115" y="4904695"/>
                  <a:pt x="5220854" y="4907010"/>
                </a:cubicBezTo>
                <a:cubicBezTo>
                  <a:pt x="5209491" y="4915068"/>
                  <a:pt x="5196911" y="4921065"/>
                  <a:pt x="5183450" y="4924853"/>
                </a:cubicBezTo>
                <a:cubicBezTo>
                  <a:pt x="5177562" y="4926510"/>
                  <a:pt x="5172825" y="4930898"/>
                  <a:pt x="5170726" y="4936654"/>
                </a:cubicBezTo>
                <a:cubicBezTo>
                  <a:pt x="5168628" y="4942410"/>
                  <a:pt x="5169425" y="4948814"/>
                  <a:pt x="5172867" y="4953874"/>
                </a:cubicBezTo>
                <a:cubicBezTo>
                  <a:pt x="5180644" y="4965327"/>
                  <a:pt x="5186364" y="4977907"/>
                  <a:pt x="5189860" y="4991278"/>
                </a:cubicBezTo>
                <a:cubicBezTo>
                  <a:pt x="5191431" y="4997297"/>
                  <a:pt x="5195838" y="5002154"/>
                  <a:pt x="5201666" y="5004314"/>
                </a:cubicBezTo>
                <a:cubicBezTo>
                  <a:pt x="5203806" y="5005117"/>
                  <a:pt x="5206043" y="5005500"/>
                  <a:pt x="5208274" y="5005500"/>
                </a:cubicBezTo>
                <a:cubicBezTo>
                  <a:pt x="5212093" y="5005500"/>
                  <a:pt x="5215883" y="5004349"/>
                  <a:pt x="5219115" y="5002119"/>
                </a:cubicBezTo>
                <a:cubicBezTo>
                  <a:pt x="5230789" y="4994023"/>
                  <a:pt x="5243705" y="4988148"/>
                  <a:pt x="5257496" y="4984646"/>
                </a:cubicBezTo>
                <a:cubicBezTo>
                  <a:pt x="5263595" y="4983099"/>
                  <a:pt x="5268535" y="4978637"/>
                  <a:pt x="5270694" y="4972738"/>
                </a:cubicBezTo>
                <a:cubicBezTo>
                  <a:pt x="5272853" y="4966826"/>
                  <a:pt x="5271948" y="4960230"/>
                  <a:pt x="5268283" y="4955110"/>
                </a:cubicBezTo>
                <a:lnTo>
                  <a:pt x="5268283" y="4955110"/>
                </a:lnTo>
                <a:cubicBezTo>
                  <a:pt x="5260080" y="4943671"/>
                  <a:pt x="5253994" y="4930983"/>
                  <a:pt x="5250193" y="4917408"/>
                </a:cubicBezTo>
                <a:cubicBezTo>
                  <a:pt x="5248521" y="4911447"/>
                  <a:pt x="5244053" y="4906662"/>
                  <a:pt x="5238219" y="4904598"/>
                </a:cubicBezTo>
                <a:cubicBezTo>
                  <a:pt x="5236150" y="4903867"/>
                  <a:pt x="5234003" y="4903508"/>
                  <a:pt x="5231863" y="4903508"/>
                </a:cubicBezTo>
                <a:close/>
                <a:moveTo>
                  <a:pt x="213263" y="4897718"/>
                </a:moveTo>
                <a:cubicBezTo>
                  <a:pt x="224499" y="4897718"/>
                  <a:pt x="235604" y="4900702"/>
                  <a:pt x="245378" y="4906352"/>
                </a:cubicBezTo>
                <a:cubicBezTo>
                  <a:pt x="260266" y="4914951"/>
                  <a:pt x="270915" y="4928826"/>
                  <a:pt x="275365" y="4945435"/>
                </a:cubicBezTo>
                <a:cubicBezTo>
                  <a:pt x="279809" y="4962043"/>
                  <a:pt x="277523" y="4979384"/>
                  <a:pt x="268937" y="4994279"/>
                </a:cubicBezTo>
                <a:lnTo>
                  <a:pt x="268937" y="4994280"/>
                </a:lnTo>
                <a:cubicBezTo>
                  <a:pt x="257473" y="5014127"/>
                  <a:pt x="236090" y="5026467"/>
                  <a:pt x="213138" y="5026467"/>
                </a:cubicBezTo>
                <a:cubicBezTo>
                  <a:pt x="201912" y="5026467"/>
                  <a:pt x="190803" y="5023482"/>
                  <a:pt x="181004" y="5017833"/>
                </a:cubicBezTo>
                <a:cubicBezTo>
                  <a:pt x="150292" y="5000083"/>
                  <a:pt x="139727" y="4960640"/>
                  <a:pt x="157463" y="4929904"/>
                </a:cubicBezTo>
                <a:cubicBezTo>
                  <a:pt x="168927" y="4910057"/>
                  <a:pt x="190310" y="4897718"/>
                  <a:pt x="213263" y="4897718"/>
                </a:cubicBezTo>
                <a:close/>
                <a:moveTo>
                  <a:pt x="1840344" y="4893805"/>
                </a:moveTo>
                <a:cubicBezTo>
                  <a:pt x="1836140" y="4893805"/>
                  <a:pt x="1832003" y="4895197"/>
                  <a:pt x="1828615" y="4897847"/>
                </a:cubicBezTo>
                <a:cubicBezTo>
                  <a:pt x="1820796" y="4903962"/>
                  <a:pt x="1812293" y="4909264"/>
                  <a:pt x="1803335" y="4913603"/>
                </a:cubicBezTo>
                <a:lnTo>
                  <a:pt x="1803334" y="4913606"/>
                </a:lnTo>
                <a:cubicBezTo>
                  <a:pt x="1793902" y="4918175"/>
                  <a:pt x="1789939" y="4929519"/>
                  <a:pt x="1794484" y="4938968"/>
                </a:cubicBezTo>
                <a:cubicBezTo>
                  <a:pt x="1797050" y="4944316"/>
                  <a:pt x="1799311" y="4949881"/>
                  <a:pt x="1801206" y="4955518"/>
                </a:cubicBezTo>
                <a:cubicBezTo>
                  <a:pt x="1802926" y="4960627"/>
                  <a:pt x="1806728" y="4964765"/>
                  <a:pt x="1811670" y="4966911"/>
                </a:cubicBezTo>
                <a:cubicBezTo>
                  <a:pt x="1814086" y="4967955"/>
                  <a:pt x="1816670" y="4968482"/>
                  <a:pt x="1819249" y="4968482"/>
                </a:cubicBezTo>
                <a:cubicBezTo>
                  <a:pt x="1821941" y="4968482"/>
                  <a:pt x="1824627" y="4967917"/>
                  <a:pt x="1827134" y="4966779"/>
                </a:cubicBezTo>
                <a:cubicBezTo>
                  <a:pt x="1836937" y="4962317"/>
                  <a:pt x="1847274" y="4959151"/>
                  <a:pt x="1857853" y="4957377"/>
                </a:cubicBezTo>
                <a:cubicBezTo>
                  <a:pt x="1864340" y="4956297"/>
                  <a:pt x="1869808" y="4951932"/>
                  <a:pt x="1872315" y="4945852"/>
                </a:cubicBezTo>
                <a:cubicBezTo>
                  <a:pt x="1874815" y="4939760"/>
                  <a:pt x="1874000" y="4932817"/>
                  <a:pt x="1870150" y="4927480"/>
                </a:cubicBezTo>
                <a:cubicBezTo>
                  <a:pt x="1865232" y="4920656"/>
                  <a:pt x="1861125" y="4913281"/>
                  <a:pt x="1857936" y="4905569"/>
                </a:cubicBezTo>
                <a:cubicBezTo>
                  <a:pt x="1855663" y="4900065"/>
                  <a:pt x="1850945" y="4895952"/>
                  <a:pt x="1845194" y="4894429"/>
                </a:cubicBezTo>
                <a:cubicBezTo>
                  <a:pt x="1843593" y="4894009"/>
                  <a:pt x="1841962" y="4893805"/>
                  <a:pt x="1840344" y="4893805"/>
                </a:cubicBezTo>
                <a:close/>
                <a:moveTo>
                  <a:pt x="4502843" y="4893423"/>
                </a:moveTo>
                <a:cubicBezTo>
                  <a:pt x="4499340" y="4893423"/>
                  <a:pt x="4495858" y="4894382"/>
                  <a:pt x="4492805" y="4896277"/>
                </a:cubicBezTo>
                <a:cubicBezTo>
                  <a:pt x="4479895" y="4904300"/>
                  <a:pt x="4465757" y="4909889"/>
                  <a:pt x="4450796" y="4912898"/>
                </a:cubicBezTo>
                <a:cubicBezTo>
                  <a:pt x="4444596" y="4914146"/>
                  <a:pt x="4439421" y="4918391"/>
                  <a:pt x="4436987" y="4924232"/>
                </a:cubicBezTo>
                <a:cubicBezTo>
                  <a:pt x="4434553" y="4930072"/>
                  <a:pt x="4435175" y="4936740"/>
                  <a:pt x="4438653" y="4942015"/>
                </a:cubicBezTo>
                <a:cubicBezTo>
                  <a:pt x="4447013" y="4954728"/>
                  <a:pt x="4452570" y="4968817"/>
                  <a:pt x="4455173" y="4983904"/>
                </a:cubicBezTo>
                <a:cubicBezTo>
                  <a:pt x="4456341" y="4990691"/>
                  <a:pt x="4461090" y="4996316"/>
                  <a:pt x="4467584" y="4998607"/>
                </a:cubicBezTo>
                <a:cubicBezTo>
                  <a:pt x="4469653" y="4999339"/>
                  <a:pt x="4471800" y="4999698"/>
                  <a:pt x="4473928" y="4999698"/>
                </a:cubicBezTo>
                <a:cubicBezTo>
                  <a:pt x="4478479" y="4999698"/>
                  <a:pt x="4482959" y="4998068"/>
                  <a:pt x="4486489" y="4994973"/>
                </a:cubicBezTo>
                <a:cubicBezTo>
                  <a:pt x="4498884" y="4984085"/>
                  <a:pt x="4513801" y="4975821"/>
                  <a:pt x="4529619" y="4971097"/>
                </a:cubicBezTo>
                <a:cubicBezTo>
                  <a:pt x="4535574" y="4969311"/>
                  <a:pt x="4540287" y="4964729"/>
                  <a:pt x="4542234" y="4958830"/>
                </a:cubicBezTo>
                <a:cubicBezTo>
                  <a:pt x="4544190" y="4952917"/>
                  <a:pt x="4543129" y="4946429"/>
                  <a:pt x="4539404" y="4941452"/>
                </a:cubicBezTo>
                <a:lnTo>
                  <a:pt x="4539407" y="4941452"/>
                </a:lnTo>
                <a:cubicBezTo>
                  <a:pt x="4531419" y="4930779"/>
                  <a:pt x="4525177" y="4918955"/>
                  <a:pt x="4520855" y="4906303"/>
                </a:cubicBezTo>
                <a:cubicBezTo>
                  <a:pt x="4518978" y="4900810"/>
                  <a:pt x="4514703" y="4896481"/>
                  <a:pt x="4509246" y="4894526"/>
                </a:cubicBezTo>
                <a:cubicBezTo>
                  <a:pt x="4507166" y="4893783"/>
                  <a:pt x="4505002" y="4893423"/>
                  <a:pt x="4502843" y="4893423"/>
                </a:cubicBezTo>
                <a:close/>
                <a:moveTo>
                  <a:pt x="3406510" y="4876897"/>
                </a:moveTo>
                <a:cubicBezTo>
                  <a:pt x="3411290" y="4876897"/>
                  <a:pt x="3416015" y="4878168"/>
                  <a:pt x="3420176" y="4880566"/>
                </a:cubicBezTo>
                <a:cubicBezTo>
                  <a:pt x="3433228" y="4888109"/>
                  <a:pt x="3437726" y="4904873"/>
                  <a:pt x="3430183" y="4917946"/>
                </a:cubicBezTo>
                <a:cubicBezTo>
                  <a:pt x="3425315" y="4926377"/>
                  <a:pt x="3416225" y="4931629"/>
                  <a:pt x="3406464" y="4931629"/>
                </a:cubicBezTo>
                <a:cubicBezTo>
                  <a:pt x="3401683" y="4931629"/>
                  <a:pt x="3396959" y="4930357"/>
                  <a:pt x="3392798" y="4927960"/>
                </a:cubicBezTo>
                <a:cubicBezTo>
                  <a:pt x="3379740" y="4920418"/>
                  <a:pt x="3375246" y="4903640"/>
                  <a:pt x="3382790" y="4890580"/>
                </a:cubicBezTo>
                <a:cubicBezTo>
                  <a:pt x="3387664" y="4882138"/>
                  <a:pt x="3396749" y="4876897"/>
                  <a:pt x="3406510" y="4876897"/>
                </a:cubicBezTo>
                <a:close/>
                <a:moveTo>
                  <a:pt x="6305971" y="4874008"/>
                </a:moveTo>
                <a:cubicBezTo>
                  <a:pt x="6325082" y="4874008"/>
                  <a:pt x="6343970" y="4879093"/>
                  <a:pt x="6360591" y="4888698"/>
                </a:cubicBezTo>
                <a:cubicBezTo>
                  <a:pt x="6385918" y="4903316"/>
                  <a:pt x="6404027" y="4926905"/>
                  <a:pt x="6411594" y="4955159"/>
                </a:cubicBezTo>
                <a:cubicBezTo>
                  <a:pt x="6419161" y="4983390"/>
                  <a:pt x="6415281" y="5012890"/>
                  <a:pt x="6400663" y="5038218"/>
                </a:cubicBezTo>
                <a:cubicBezTo>
                  <a:pt x="6381164" y="5071976"/>
                  <a:pt x="6344808" y="5092950"/>
                  <a:pt x="6305780" y="5092950"/>
                </a:cubicBezTo>
                <a:cubicBezTo>
                  <a:pt x="6286677" y="5092950"/>
                  <a:pt x="6267789" y="5087864"/>
                  <a:pt x="6251156" y="5078259"/>
                </a:cubicBezTo>
                <a:cubicBezTo>
                  <a:pt x="6225834" y="5063641"/>
                  <a:pt x="6207726" y="5040040"/>
                  <a:pt x="6200159" y="5011799"/>
                </a:cubicBezTo>
                <a:cubicBezTo>
                  <a:pt x="6192592" y="4983568"/>
                  <a:pt x="6196471" y="4954067"/>
                  <a:pt x="6211090" y="4928739"/>
                </a:cubicBezTo>
                <a:lnTo>
                  <a:pt x="6211088" y="4928739"/>
                </a:lnTo>
                <a:cubicBezTo>
                  <a:pt x="6230588" y="4894981"/>
                  <a:pt x="6266943" y="4874008"/>
                  <a:pt x="6305971" y="4874008"/>
                </a:cubicBezTo>
                <a:close/>
                <a:moveTo>
                  <a:pt x="5743912" y="4836315"/>
                </a:moveTo>
                <a:cubicBezTo>
                  <a:pt x="5739703" y="4836315"/>
                  <a:pt x="5735536" y="4837706"/>
                  <a:pt x="5732130" y="4840392"/>
                </a:cubicBezTo>
                <a:cubicBezTo>
                  <a:pt x="5718452" y="4851173"/>
                  <a:pt x="5702305" y="4858920"/>
                  <a:pt x="5685438" y="4862781"/>
                </a:cubicBezTo>
                <a:cubicBezTo>
                  <a:pt x="5679155" y="4864220"/>
                  <a:pt x="5674022" y="4868753"/>
                  <a:pt x="5671809" y="4874809"/>
                </a:cubicBezTo>
                <a:cubicBezTo>
                  <a:pt x="5669596" y="4880866"/>
                  <a:pt x="5670604" y="4887628"/>
                  <a:pt x="5674490" y="4892785"/>
                </a:cubicBezTo>
                <a:cubicBezTo>
                  <a:pt x="5685012" y="4906756"/>
                  <a:pt x="5692454" y="4923210"/>
                  <a:pt x="5696009" y="4940372"/>
                </a:cubicBezTo>
                <a:cubicBezTo>
                  <a:pt x="5697340" y="4946799"/>
                  <a:pt x="5701885" y="4952088"/>
                  <a:pt x="5708037" y="4954366"/>
                </a:cubicBezTo>
                <a:cubicBezTo>
                  <a:pt x="5710184" y="4955158"/>
                  <a:pt x="5712420" y="4955540"/>
                  <a:pt x="5714645" y="4955540"/>
                </a:cubicBezTo>
                <a:cubicBezTo>
                  <a:pt x="5718795" y="4955540"/>
                  <a:pt x="5722903" y="4954185"/>
                  <a:pt x="5726284" y="4951571"/>
                </a:cubicBezTo>
                <a:cubicBezTo>
                  <a:pt x="5740328" y="4940718"/>
                  <a:pt x="5756937" y="4933164"/>
                  <a:pt x="5774313" y="4929722"/>
                </a:cubicBezTo>
                <a:cubicBezTo>
                  <a:pt x="5780848" y="4928427"/>
                  <a:pt x="5786227" y="4923811"/>
                  <a:pt x="5788500" y="4917550"/>
                </a:cubicBezTo>
                <a:cubicBezTo>
                  <a:pt x="5790778" y="4911289"/>
                  <a:pt x="5789615" y="4904299"/>
                  <a:pt x="5785442" y="4899117"/>
                </a:cubicBezTo>
                <a:lnTo>
                  <a:pt x="5785442" y="4899119"/>
                </a:lnTo>
                <a:cubicBezTo>
                  <a:pt x="5774265" y="4885232"/>
                  <a:pt x="5766332" y="4868682"/>
                  <a:pt x="5762501" y="4851257"/>
                </a:cubicBezTo>
                <a:cubicBezTo>
                  <a:pt x="5761097" y="4844866"/>
                  <a:pt x="5756492" y="4839637"/>
                  <a:pt x="5750323" y="4837430"/>
                </a:cubicBezTo>
                <a:cubicBezTo>
                  <a:pt x="5748236" y="4836675"/>
                  <a:pt x="5746071" y="4836315"/>
                  <a:pt x="5743912" y="4836315"/>
                </a:cubicBezTo>
                <a:close/>
                <a:moveTo>
                  <a:pt x="5014795" y="4829792"/>
                </a:moveTo>
                <a:cubicBezTo>
                  <a:pt x="5011078" y="4829792"/>
                  <a:pt x="5007390" y="4830883"/>
                  <a:pt x="5004224" y="4832993"/>
                </a:cubicBezTo>
                <a:cubicBezTo>
                  <a:pt x="4994127" y="4839745"/>
                  <a:pt x="4983094" y="4844961"/>
                  <a:pt x="4971444" y="4848511"/>
                </a:cubicBezTo>
                <a:cubicBezTo>
                  <a:pt x="4965754" y="4850238"/>
                  <a:pt x="4961197" y="4854531"/>
                  <a:pt x="4959135" y="4860108"/>
                </a:cubicBezTo>
                <a:cubicBezTo>
                  <a:pt x="4957072" y="4865695"/>
                  <a:pt x="4957731" y="4871907"/>
                  <a:pt x="4960927" y="4876933"/>
                </a:cubicBezTo>
                <a:cubicBezTo>
                  <a:pt x="4967373" y="4887066"/>
                  <a:pt x="4972338" y="4898087"/>
                  <a:pt x="4975672" y="4909683"/>
                </a:cubicBezTo>
                <a:cubicBezTo>
                  <a:pt x="4977345" y="4915499"/>
                  <a:pt x="4981681" y="4920165"/>
                  <a:pt x="4987353" y="4922263"/>
                </a:cubicBezTo>
                <a:cubicBezTo>
                  <a:pt x="4989493" y="4923066"/>
                  <a:pt x="4991736" y="4923451"/>
                  <a:pt x="4993967" y="4923451"/>
                </a:cubicBezTo>
                <a:cubicBezTo>
                  <a:pt x="4997630" y="4923451"/>
                  <a:pt x="5001264" y="4922396"/>
                  <a:pt x="5004406" y="4920333"/>
                </a:cubicBezTo>
                <a:cubicBezTo>
                  <a:pt x="5014804" y="4913509"/>
                  <a:pt x="5026178" y="4908329"/>
                  <a:pt x="5038212" y="4904910"/>
                </a:cubicBezTo>
                <a:cubicBezTo>
                  <a:pt x="5044094" y="4903244"/>
                  <a:pt x="5048813" y="4898843"/>
                  <a:pt x="5050906" y="4893098"/>
                </a:cubicBezTo>
                <a:cubicBezTo>
                  <a:pt x="5052992" y="4887352"/>
                  <a:pt x="5052195" y="4880948"/>
                  <a:pt x="5048753" y="4875901"/>
                </a:cubicBezTo>
                <a:lnTo>
                  <a:pt x="5048752" y="4875902"/>
                </a:lnTo>
                <a:cubicBezTo>
                  <a:pt x="5041911" y="4865828"/>
                  <a:pt x="5036599" y="4854820"/>
                  <a:pt x="5032970" y="4843162"/>
                </a:cubicBezTo>
                <a:cubicBezTo>
                  <a:pt x="5031183" y="4837431"/>
                  <a:pt x="5026800" y="4832873"/>
                  <a:pt x="5021139" y="4830883"/>
                </a:cubicBezTo>
                <a:cubicBezTo>
                  <a:pt x="5019076" y="4830151"/>
                  <a:pt x="5016929" y="4829792"/>
                  <a:pt x="5014795" y="4829792"/>
                </a:cubicBezTo>
                <a:close/>
                <a:moveTo>
                  <a:pt x="4286255" y="4817140"/>
                </a:moveTo>
                <a:cubicBezTo>
                  <a:pt x="4282844" y="4817140"/>
                  <a:pt x="4279456" y="4818052"/>
                  <a:pt x="4276457" y="4819851"/>
                </a:cubicBezTo>
                <a:cubicBezTo>
                  <a:pt x="4263193" y="4827813"/>
                  <a:pt x="4248725" y="4833283"/>
                  <a:pt x="4233464" y="4836100"/>
                </a:cubicBezTo>
                <a:cubicBezTo>
                  <a:pt x="4227193" y="4837263"/>
                  <a:pt x="4221916" y="4841485"/>
                  <a:pt x="4219416" y="4847361"/>
                </a:cubicBezTo>
                <a:cubicBezTo>
                  <a:pt x="4216916" y="4853225"/>
                  <a:pt x="4217521" y="4859965"/>
                  <a:pt x="4221028" y="4865290"/>
                </a:cubicBezTo>
                <a:cubicBezTo>
                  <a:pt x="4230226" y="4879260"/>
                  <a:pt x="4236073" y="4895461"/>
                  <a:pt x="4237926" y="4912120"/>
                </a:cubicBezTo>
                <a:cubicBezTo>
                  <a:pt x="4238729" y="4919339"/>
                  <a:pt x="4243568" y="4925479"/>
                  <a:pt x="4250404" y="4927938"/>
                </a:cubicBezTo>
                <a:cubicBezTo>
                  <a:pt x="4252502" y="4928693"/>
                  <a:pt x="4254678" y="4929053"/>
                  <a:pt x="4256843" y="4929053"/>
                </a:cubicBezTo>
                <a:cubicBezTo>
                  <a:pt x="4261706" y="4929053"/>
                  <a:pt x="4266479" y="4927193"/>
                  <a:pt x="4270088" y="4923692"/>
                </a:cubicBezTo>
                <a:cubicBezTo>
                  <a:pt x="4282776" y="4911399"/>
                  <a:pt x="4298437" y="4902227"/>
                  <a:pt x="4315382" y="4897165"/>
                </a:cubicBezTo>
                <a:cubicBezTo>
                  <a:pt x="4321439" y="4895354"/>
                  <a:pt x="4326200" y="4890665"/>
                  <a:pt x="4328095" y="4884633"/>
                </a:cubicBezTo>
                <a:cubicBezTo>
                  <a:pt x="4329989" y="4878601"/>
                  <a:pt x="4328773" y="4872028"/>
                  <a:pt x="4324839" y="4867076"/>
                </a:cubicBezTo>
                <a:lnTo>
                  <a:pt x="4324840" y="4867076"/>
                </a:lnTo>
                <a:cubicBezTo>
                  <a:pt x="4315918" y="4855864"/>
                  <a:pt x="4308975" y="4843319"/>
                  <a:pt x="4304201" y="4829829"/>
                </a:cubicBezTo>
                <a:cubicBezTo>
                  <a:pt x="4302294" y="4824443"/>
                  <a:pt x="4298074" y="4820198"/>
                  <a:pt x="4292695" y="4818256"/>
                </a:cubicBezTo>
                <a:cubicBezTo>
                  <a:pt x="4290603" y="4817513"/>
                  <a:pt x="4288426" y="4817140"/>
                  <a:pt x="4286255" y="4817140"/>
                </a:cubicBezTo>
                <a:close/>
                <a:moveTo>
                  <a:pt x="6090513" y="4792688"/>
                </a:moveTo>
                <a:cubicBezTo>
                  <a:pt x="6110113" y="4792688"/>
                  <a:pt x="6129500" y="4797904"/>
                  <a:pt x="6146570" y="4807760"/>
                </a:cubicBezTo>
                <a:cubicBezTo>
                  <a:pt x="6200211" y="4838738"/>
                  <a:pt x="6218661" y="4907584"/>
                  <a:pt x="6187691" y="4961214"/>
                </a:cubicBezTo>
                <a:cubicBezTo>
                  <a:pt x="6167682" y="4995872"/>
                  <a:pt x="6130368" y="5017411"/>
                  <a:pt x="6090314" y="5017411"/>
                </a:cubicBezTo>
                <a:cubicBezTo>
                  <a:pt x="6070701" y="5017411"/>
                  <a:pt x="6051304" y="5012194"/>
                  <a:pt x="6034233" y="5002337"/>
                </a:cubicBezTo>
                <a:cubicBezTo>
                  <a:pt x="6008246" y="4987334"/>
                  <a:pt x="5989658" y="4963109"/>
                  <a:pt x="5981893" y="4934124"/>
                </a:cubicBezTo>
                <a:cubicBezTo>
                  <a:pt x="5974122" y="4905139"/>
                  <a:pt x="5978110" y="4874871"/>
                  <a:pt x="5993112" y="4848884"/>
                </a:cubicBezTo>
                <a:cubicBezTo>
                  <a:pt x="6013127" y="4814225"/>
                  <a:pt x="6050454" y="4792688"/>
                  <a:pt x="6090513" y="4792688"/>
                </a:cubicBezTo>
                <a:close/>
                <a:moveTo>
                  <a:pt x="5527328" y="4763247"/>
                </a:moveTo>
                <a:cubicBezTo>
                  <a:pt x="5523316" y="4763247"/>
                  <a:pt x="5519341" y="4764518"/>
                  <a:pt x="5516025" y="4766965"/>
                </a:cubicBezTo>
                <a:cubicBezTo>
                  <a:pt x="5503457" y="4776235"/>
                  <a:pt x="5489415" y="4782926"/>
                  <a:pt x="5474286" y="4786859"/>
                </a:cubicBezTo>
                <a:cubicBezTo>
                  <a:pt x="5468236" y="4788419"/>
                  <a:pt x="5463337" y="4792867"/>
                  <a:pt x="5461191" y="4798744"/>
                </a:cubicBezTo>
                <a:cubicBezTo>
                  <a:pt x="5459038" y="4804619"/>
                  <a:pt x="5459913" y="4811167"/>
                  <a:pt x="5463529" y="4816276"/>
                </a:cubicBezTo>
                <a:cubicBezTo>
                  <a:pt x="5472379" y="4828785"/>
                  <a:pt x="5478646" y="4842707"/>
                  <a:pt x="5482159" y="4857648"/>
                </a:cubicBezTo>
                <a:cubicBezTo>
                  <a:pt x="5483617" y="4863862"/>
                  <a:pt x="5488083" y="4868921"/>
                  <a:pt x="5494061" y="4871140"/>
                </a:cubicBezTo>
                <a:cubicBezTo>
                  <a:pt x="5496214" y="4871943"/>
                  <a:pt x="5498456" y="4872327"/>
                  <a:pt x="5500687" y="4872327"/>
                </a:cubicBezTo>
                <a:cubicBezTo>
                  <a:pt x="5504656" y="4872327"/>
                  <a:pt x="5508584" y="4871092"/>
                  <a:pt x="5511882" y="4868681"/>
                </a:cubicBezTo>
                <a:cubicBezTo>
                  <a:pt x="5524821" y="4859268"/>
                  <a:pt x="5539302" y="4852684"/>
                  <a:pt x="5554916" y="4849110"/>
                </a:cubicBezTo>
                <a:cubicBezTo>
                  <a:pt x="5561212" y="4847670"/>
                  <a:pt x="5566351" y="4843138"/>
                  <a:pt x="5568557" y="4837069"/>
                </a:cubicBezTo>
                <a:cubicBezTo>
                  <a:pt x="5570762" y="4831000"/>
                  <a:pt x="5569744" y="4824225"/>
                  <a:pt x="5565846" y="4819069"/>
                </a:cubicBezTo>
                <a:lnTo>
                  <a:pt x="5565846" y="4819071"/>
                </a:lnTo>
                <a:cubicBezTo>
                  <a:pt x="5556420" y="4806612"/>
                  <a:pt x="5549662" y="4792640"/>
                  <a:pt x="5545760" y="4777518"/>
                </a:cubicBezTo>
                <a:cubicBezTo>
                  <a:pt x="5544177" y="4771390"/>
                  <a:pt x="5539656" y="4766461"/>
                  <a:pt x="5533696" y="4764338"/>
                </a:cubicBezTo>
                <a:cubicBezTo>
                  <a:pt x="5531622" y="4763607"/>
                  <a:pt x="5529469" y="4763247"/>
                  <a:pt x="5527328" y="4763247"/>
                </a:cubicBezTo>
                <a:close/>
                <a:moveTo>
                  <a:pt x="4797486" y="4755139"/>
                </a:moveTo>
                <a:cubicBezTo>
                  <a:pt x="4793942" y="4755139"/>
                  <a:pt x="4790416" y="4756124"/>
                  <a:pt x="4787346" y="4758066"/>
                </a:cubicBezTo>
                <a:cubicBezTo>
                  <a:pt x="4778519" y="4763618"/>
                  <a:pt x="4769016" y="4768091"/>
                  <a:pt x="4759110" y="4771365"/>
                </a:cubicBezTo>
                <a:cubicBezTo>
                  <a:pt x="4753594" y="4773177"/>
                  <a:pt x="4749206" y="4777422"/>
                  <a:pt x="4747202" y="4782878"/>
                </a:cubicBezTo>
                <a:cubicBezTo>
                  <a:pt x="4745200" y="4788333"/>
                  <a:pt x="4745799" y="4794403"/>
                  <a:pt x="4748833" y="4799368"/>
                </a:cubicBezTo>
                <a:cubicBezTo>
                  <a:pt x="4754320" y="4808339"/>
                  <a:pt x="4758684" y="4817979"/>
                  <a:pt x="4761803" y="4828005"/>
                </a:cubicBezTo>
                <a:cubicBezTo>
                  <a:pt x="4763555" y="4833654"/>
                  <a:pt x="4767830" y="4838162"/>
                  <a:pt x="4773376" y="4840213"/>
                </a:cubicBezTo>
                <a:cubicBezTo>
                  <a:pt x="4775517" y="4841004"/>
                  <a:pt x="4777753" y="4841388"/>
                  <a:pt x="4779978" y="4841388"/>
                </a:cubicBezTo>
                <a:cubicBezTo>
                  <a:pt x="4783516" y="4841388"/>
                  <a:pt x="4787036" y="4840404"/>
                  <a:pt x="4790106" y="4838474"/>
                </a:cubicBezTo>
                <a:cubicBezTo>
                  <a:pt x="4799130" y="4832801"/>
                  <a:pt x="4808831" y="4828317"/>
                  <a:pt x="4818953" y="4825139"/>
                </a:cubicBezTo>
                <a:cubicBezTo>
                  <a:pt x="4824625" y="4823364"/>
                  <a:pt x="4829140" y="4819033"/>
                  <a:pt x="4831160" y="4813446"/>
                </a:cubicBezTo>
                <a:cubicBezTo>
                  <a:pt x="4833181" y="4807846"/>
                  <a:pt x="4832467" y="4801635"/>
                  <a:pt x="4829236" y="4796634"/>
                </a:cubicBezTo>
                <a:lnTo>
                  <a:pt x="4829235" y="4796633"/>
                </a:lnTo>
                <a:cubicBezTo>
                  <a:pt x="4823496" y="4787783"/>
                  <a:pt x="4818891" y="4778189"/>
                  <a:pt x="4815540" y="4768152"/>
                </a:cubicBezTo>
                <a:cubicBezTo>
                  <a:pt x="4813693" y="4762610"/>
                  <a:pt x="4809400" y="4758222"/>
                  <a:pt x="4803896" y="4756255"/>
                </a:cubicBezTo>
                <a:cubicBezTo>
                  <a:pt x="4801816" y="4755500"/>
                  <a:pt x="4799645" y="4755139"/>
                  <a:pt x="4797486" y="4755139"/>
                </a:cubicBezTo>
                <a:close/>
                <a:moveTo>
                  <a:pt x="3915952" y="4750618"/>
                </a:moveTo>
                <a:cubicBezTo>
                  <a:pt x="3932526" y="4750618"/>
                  <a:pt x="3948919" y="4755032"/>
                  <a:pt x="3963358" y="4763367"/>
                </a:cubicBezTo>
                <a:lnTo>
                  <a:pt x="3963357" y="4763367"/>
                </a:lnTo>
                <a:cubicBezTo>
                  <a:pt x="4008717" y="4789557"/>
                  <a:pt x="4024313" y="4847780"/>
                  <a:pt x="3998127" y="4893135"/>
                </a:cubicBezTo>
                <a:cubicBezTo>
                  <a:pt x="3981207" y="4922444"/>
                  <a:pt x="3949649" y="4940660"/>
                  <a:pt x="3915771" y="4940660"/>
                </a:cubicBezTo>
                <a:cubicBezTo>
                  <a:pt x="3899181" y="4940647"/>
                  <a:pt x="3882782" y="4936246"/>
                  <a:pt x="3868360" y="4927911"/>
                </a:cubicBezTo>
                <a:cubicBezTo>
                  <a:pt x="3823001" y="4901721"/>
                  <a:pt x="3807404" y="4843498"/>
                  <a:pt x="3833590" y="4798144"/>
                </a:cubicBezTo>
                <a:cubicBezTo>
                  <a:pt x="3850516" y="4768835"/>
                  <a:pt x="3882073" y="4750618"/>
                  <a:pt x="3915952" y="4750618"/>
                </a:cubicBezTo>
                <a:close/>
                <a:moveTo>
                  <a:pt x="6599872" y="4741013"/>
                </a:moveTo>
                <a:lnTo>
                  <a:pt x="6631106" y="4749408"/>
                </a:lnTo>
                <a:lnTo>
                  <a:pt x="6631106" y="4946553"/>
                </a:lnTo>
                <a:lnTo>
                  <a:pt x="6627181" y="4948186"/>
                </a:lnTo>
                <a:cubicBezTo>
                  <a:pt x="6618319" y="4950588"/>
                  <a:pt x="6609084" y="4951850"/>
                  <a:pt x="6599686" y="4951850"/>
                </a:cubicBezTo>
                <a:cubicBezTo>
                  <a:pt x="6581284" y="4951850"/>
                  <a:pt x="6563092" y="4946956"/>
                  <a:pt x="6547076" y="4937709"/>
                </a:cubicBezTo>
                <a:cubicBezTo>
                  <a:pt x="6522696" y="4923631"/>
                  <a:pt x="6505254" y="4900906"/>
                  <a:pt x="6497968" y="4873707"/>
                </a:cubicBezTo>
                <a:cubicBezTo>
                  <a:pt x="6490682" y="4846521"/>
                  <a:pt x="6494418" y="4818111"/>
                  <a:pt x="6508497" y="4793731"/>
                </a:cubicBezTo>
                <a:cubicBezTo>
                  <a:pt x="6527270" y="4761208"/>
                  <a:pt x="6562283" y="4741013"/>
                  <a:pt x="6599872" y="4741013"/>
                </a:cubicBezTo>
                <a:close/>
                <a:moveTo>
                  <a:pt x="2250722" y="4703706"/>
                </a:moveTo>
                <a:cubicBezTo>
                  <a:pt x="2254889" y="4703706"/>
                  <a:pt x="2259021" y="4704821"/>
                  <a:pt x="2262660" y="4706907"/>
                </a:cubicBezTo>
                <a:cubicBezTo>
                  <a:pt x="2274034" y="4713491"/>
                  <a:pt x="2277961" y="4728146"/>
                  <a:pt x="2271384" y="4739538"/>
                </a:cubicBezTo>
                <a:cubicBezTo>
                  <a:pt x="2267127" y="4746926"/>
                  <a:pt x="2259194" y="4751506"/>
                  <a:pt x="2250674" y="4751506"/>
                </a:cubicBezTo>
                <a:cubicBezTo>
                  <a:pt x="2246501" y="4751506"/>
                  <a:pt x="2242380" y="4750391"/>
                  <a:pt x="2238760" y="4748293"/>
                </a:cubicBezTo>
                <a:cubicBezTo>
                  <a:pt x="2227336" y="4741709"/>
                  <a:pt x="2223416" y="4727066"/>
                  <a:pt x="2229999" y="4715662"/>
                </a:cubicBezTo>
                <a:cubicBezTo>
                  <a:pt x="2234257" y="4708287"/>
                  <a:pt x="2242196" y="4703706"/>
                  <a:pt x="2250722" y="4703706"/>
                </a:cubicBezTo>
                <a:close/>
                <a:moveTo>
                  <a:pt x="5309404" y="4689337"/>
                </a:moveTo>
                <a:cubicBezTo>
                  <a:pt x="5305591" y="4689337"/>
                  <a:pt x="5301812" y="4690478"/>
                  <a:pt x="5298593" y="4692708"/>
                </a:cubicBezTo>
                <a:cubicBezTo>
                  <a:pt x="5287614" y="4700287"/>
                  <a:pt x="5275532" y="4706008"/>
                  <a:pt x="5262682" y="4709713"/>
                </a:cubicBezTo>
                <a:cubicBezTo>
                  <a:pt x="5256842" y="4711392"/>
                  <a:pt x="5252166" y="4715770"/>
                  <a:pt x="5250078" y="4721477"/>
                </a:cubicBezTo>
                <a:cubicBezTo>
                  <a:pt x="5247997" y="4727185"/>
                  <a:pt x="5248765" y="4733542"/>
                  <a:pt x="5252141" y="4738591"/>
                </a:cubicBezTo>
                <a:cubicBezTo>
                  <a:pt x="5259720" y="4749900"/>
                  <a:pt x="5265315" y="4762324"/>
                  <a:pt x="5268774" y="4775480"/>
                </a:cubicBezTo>
                <a:cubicBezTo>
                  <a:pt x="5270345" y="4781476"/>
                  <a:pt x="5274740" y="4786333"/>
                  <a:pt x="5280545" y="4788491"/>
                </a:cubicBezTo>
                <a:cubicBezTo>
                  <a:pt x="5282697" y="4789283"/>
                  <a:pt x="5284946" y="4789679"/>
                  <a:pt x="5287182" y="4789679"/>
                </a:cubicBezTo>
                <a:cubicBezTo>
                  <a:pt x="5290978" y="4789679"/>
                  <a:pt x="5294737" y="4788550"/>
                  <a:pt x="5297952" y="4786345"/>
                </a:cubicBezTo>
                <a:lnTo>
                  <a:pt x="5297952" y="4786344"/>
                </a:lnTo>
                <a:cubicBezTo>
                  <a:pt x="5309206" y="4778621"/>
                  <a:pt x="5321613" y="4772924"/>
                  <a:pt x="5334827" y="4769423"/>
                </a:cubicBezTo>
                <a:cubicBezTo>
                  <a:pt x="5340872" y="4767828"/>
                  <a:pt x="5345747" y="4763354"/>
                  <a:pt x="5347863" y="4757467"/>
                </a:cubicBezTo>
                <a:cubicBezTo>
                  <a:pt x="5349980" y="4751591"/>
                  <a:pt x="5349073" y="4745031"/>
                  <a:pt x="5345429" y="4739946"/>
                </a:cubicBezTo>
                <a:cubicBezTo>
                  <a:pt x="5337442" y="4728780"/>
                  <a:pt x="5331482" y="4716404"/>
                  <a:pt x="5327710" y="4703166"/>
                </a:cubicBezTo>
                <a:cubicBezTo>
                  <a:pt x="5326031" y="4697265"/>
                  <a:pt x="5321612" y="4692528"/>
                  <a:pt x="5315838" y="4690454"/>
                </a:cubicBezTo>
                <a:cubicBezTo>
                  <a:pt x="5313745" y="4689711"/>
                  <a:pt x="5311568" y="4689337"/>
                  <a:pt x="5309404" y="4689337"/>
                </a:cubicBezTo>
                <a:close/>
                <a:moveTo>
                  <a:pt x="4580863" y="4680298"/>
                </a:moveTo>
                <a:cubicBezTo>
                  <a:pt x="4577445" y="4680298"/>
                  <a:pt x="4574039" y="4681221"/>
                  <a:pt x="4571041" y="4683020"/>
                </a:cubicBezTo>
                <a:cubicBezTo>
                  <a:pt x="4563258" y="4687709"/>
                  <a:pt x="4554953" y="4691583"/>
                  <a:pt x="4546361" y="4694521"/>
                </a:cubicBezTo>
                <a:cubicBezTo>
                  <a:pt x="4540970" y="4696368"/>
                  <a:pt x="4536689" y="4700539"/>
                  <a:pt x="4534692" y="4705877"/>
                </a:cubicBezTo>
                <a:cubicBezTo>
                  <a:pt x="4532701" y="4711214"/>
                  <a:pt x="4533205" y="4717161"/>
                  <a:pt x="4536065" y="4722091"/>
                </a:cubicBezTo>
                <a:cubicBezTo>
                  <a:pt x="4540587" y="4729874"/>
                  <a:pt x="4544310" y="4738184"/>
                  <a:pt x="4547140" y="4746771"/>
                </a:cubicBezTo>
                <a:cubicBezTo>
                  <a:pt x="4548952" y="4752264"/>
                  <a:pt x="4553173" y="4756641"/>
                  <a:pt x="4558605" y="4758656"/>
                </a:cubicBezTo>
                <a:cubicBezTo>
                  <a:pt x="4560746" y="4759448"/>
                  <a:pt x="4562988" y="4759843"/>
                  <a:pt x="4565219" y="4759843"/>
                </a:cubicBezTo>
                <a:cubicBezTo>
                  <a:pt x="4568643" y="4759843"/>
                  <a:pt x="4572043" y="4758920"/>
                  <a:pt x="4575047" y="4757108"/>
                </a:cubicBezTo>
                <a:cubicBezTo>
                  <a:pt x="4583015" y="4752312"/>
                  <a:pt x="4591549" y="4748366"/>
                  <a:pt x="4600404" y="4745392"/>
                </a:cubicBezTo>
                <a:cubicBezTo>
                  <a:pt x="4605908" y="4743533"/>
                  <a:pt x="4610267" y="4739277"/>
                  <a:pt x="4612241" y="4733807"/>
                </a:cubicBezTo>
                <a:cubicBezTo>
                  <a:pt x="4614219" y="4728350"/>
                  <a:pt x="4613590" y="4722282"/>
                  <a:pt x="4610538" y="4717342"/>
                </a:cubicBezTo>
                <a:lnTo>
                  <a:pt x="4610538" y="4717341"/>
                </a:lnTo>
                <a:cubicBezTo>
                  <a:pt x="4605795" y="4709666"/>
                  <a:pt x="4601843" y="4701439"/>
                  <a:pt x="4598780" y="4692901"/>
                </a:cubicBezTo>
                <a:cubicBezTo>
                  <a:pt x="4596855" y="4687541"/>
                  <a:pt x="4592621" y="4683308"/>
                  <a:pt x="4587249" y="4681400"/>
                </a:cubicBezTo>
                <a:cubicBezTo>
                  <a:pt x="4585174" y="4680658"/>
                  <a:pt x="4583015" y="4680298"/>
                  <a:pt x="4580863" y="4680298"/>
                </a:cubicBezTo>
                <a:close/>
                <a:moveTo>
                  <a:pt x="3700471" y="4679709"/>
                </a:moveTo>
                <a:cubicBezTo>
                  <a:pt x="3715737" y="4679709"/>
                  <a:pt x="3730829" y="4683774"/>
                  <a:pt x="3744128" y="4691449"/>
                </a:cubicBezTo>
                <a:lnTo>
                  <a:pt x="3744128" y="4691451"/>
                </a:lnTo>
                <a:cubicBezTo>
                  <a:pt x="3785896" y="4715566"/>
                  <a:pt x="3800264" y="4769184"/>
                  <a:pt x="3776147" y="4810953"/>
                </a:cubicBezTo>
                <a:cubicBezTo>
                  <a:pt x="3760562" y="4837948"/>
                  <a:pt x="3731505" y="4854713"/>
                  <a:pt x="3700309" y="4854713"/>
                </a:cubicBezTo>
                <a:cubicBezTo>
                  <a:pt x="3685037" y="4854713"/>
                  <a:pt x="3669937" y="4850647"/>
                  <a:pt x="3656644" y="4842972"/>
                </a:cubicBezTo>
                <a:cubicBezTo>
                  <a:pt x="3636409" y="4831291"/>
                  <a:pt x="3621935" y="4812428"/>
                  <a:pt x="3615883" y="4789846"/>
                </a:cubicBezTo>
                <a:cubicBezTo>
                  <a:pt x="3609834" y="4767276"/>
                  <a:pt x="3612938" y="4743700"/>
                  <a:pt x="3624625" y="4723468"/>
                </a:cubicBezTo>
                <a:cubicBezTo>
                  <a:pt x="3640209" y="4696473"/>
                  <a:pt x="3669272" y="4679709"/>
                  <a:pt x="3700471" y="4679709"/>
                </a:cubicBezTo>
                <a:close/>
                <a:moveTo>
                  <a:pt x="6384399" y="4659117"/>
                </a:moveTo>
                <a:cubicBezTo>
                  <a:pt x="6403390" y="4659117"/>
                  <a:pt x="6422182" y="4664167"/>
                  <a:pt x="6438743" y="4673724"/>
                </a:cubicBezTo>
                <a:cubicBezTo>
                  <a:pt x="6463921" y="4688259"/>
                  <a:pt x="6481933" y="4711740"/>
                  <a:pt x="6489464" y="4739837"/>
                </a:cubicBezTo>
                <a:cubicBezTo>
                  <a:pt x="6496995" y="4767924"/>
                  <a:pt x="6493129" y="4797257"/>
                  <a:pt x="6478588" y="4822441"/>
                </a:cubicBezTo>
                <a:cubicBezTo>
                  <a:pt x="6459196" y="4856031"/>
                  <a:pt x="6423028" y="4876897"/>
                  <a:pt x="6384203" y="4876897"/>
                </a:cubicBezTo>
                <a:cubicBezTo>
                  <a:pt x="6365207" y="4876897"/>
                  <a:pt x="6346421" y="4871849"/>
                  <a:pt x="6329860" y="4862291"/>
                </a:cubicBezTo>
                <a:lnTo>
                  <a:pt x="6329858" y="4862291"/>
                </a:lnTo>
                <a:cubicBezTo>
                  <a:pt x="6277885" y="4832274"/>
                  <a:pt x="6260005" y="4765561"/>
                  <a:pt x="6290015" y="4713574"/>
                </a:cubicBezTo>
                <a:cubicBezTo>
                  <a:pt x="6309406" y="4679984"/>
                  <a:pt x="6345575" y="4659117"/>
                  <a:pt x="6384399" y="4659117"/>
                </a:cubicBezTo>
                <a:close/>
                <a:moveTo>
                  <a:pt x="76180" y="4641982"/>
                </a:moveTo>
                <a:cubicBezTo>
                  <a:pt x="80750" y="4641982"/>
                  <a:pt x="85276" y="4643205"/>
                  <a:pt x="89270" y="4645494"/>
                </a:cubicBezTo>
                <a:cubicBezTo>
                  <a:pt x="101765" y="4652714"/>
                  <a:pt x="106070" y="4668783"/>
                  <a:pt x="98846" y="4681291"/>
                </a:cubicBezTo>
                <a:cubicBezTo>
                  <a:pt x="94182" y="4689374"/>
                  <a:pt x="85481" y="4694399"/>
                  <a:pt x="76145" y="4694411"/>
                </a:cubicBezTo>
                <a:cubicBezTo>
                  <a:pt x="71557" y="4694399"/>
                  <a:pt x="67024" y="4693175"/>
                  <a:pt x="63037" y="4690873"/>
                </a:cubicBezTo>
                <a:cubicBezTo>
                  <a:pt x="56981" y="4687383"/>
                  <a:pt x="52644" y="4681735"/>
                  <a:pt x="50834" y="4674972"/>
                </a:cubicBezTo>
                <a:cubicBezTo>
                  <a:pt x="49024" y="4668210"/>
                  <a:pt x="49953" y="4661145"/>
                  <a:pt x="53455" y="4655088"/>
                </a:cubicBezTo>
                <a:cubicBezTo>
                  <a:pt x="58126" y="4647006"/>
                  <a:pt x="66833" y="4641982"/>
                  <a:pt x="76180" y="4641982"/>
                </a:cubicBezTo>
                <a:close/>
                <a:moveTo>
                  <a:pt x="427062" y="4633586"/>
                </a:moveTo>
                <a:cubicBezTo>
                  <a:pt x="424303" y="4633586"/>
                  <a:pt x="421545" y="4634186"/>
                  <a:pt x="418985" y="4635386"/>
                </a:cubicBezTo>
                <a:cubicBezTo>
                  <a:pt x="403653" y="4642569"/>
                  <a:pt x="386666" y="4646370"/>
                  <a:pt x="369858" y="4646370"/>
                </a:cubicBezTo>
                <a:cubicBezTo>
                  <a:pt x="369858" y="4646370"/>
                  <a:pt x="365973" y="4646310"/>
                  <a:pt x="365799" y="4646310"/>
                </a:cubicBezTo>
                <a:cubicBezTo>
                  <a:pt x="358046" y="4646310"/>
                  <a:pt x="351042" y="4651023"/>
                  <a:pt x="348140" y="4658255"/>
                </a:cubicBezTo>
                <a:cubicBezTo>
                  <a:pt x="345178" y="4665643"/>
                  <a:pt x="347121" y="4674097"/>
                  <a:pt x="353021" y="4679446"/>
                </a:cubicBezTo>
                <a:cubicBezTo>
                  <a:pt x="364528" y="4689878"/>
                  <a:pt x="373185" y="4703154"/>
                  <a:pt x="378055" y="4717833"/>
                </a:cubicBezTo>
                <a:cubicBezTo>
                  <a:pt x="380125" y="4724056"/>
                  <a:pt x="385256" y="4728781"/>
                  <a:pt x="391637" y="4730329"/>
                </a:cubicBezTo>
                <a:cubicBezTo>
                  <a:pt x="393118" y="4730702"/>
                  <a:pt x="394630" y="4730867"/>
                  <a:pt x="396122" y="4730867"/>
                </a:cubicBezTo>
                <a:cubicBezTo>
                  <a:pt x="401039" y="4730867"/>
                  <a:pt x="405829" y="4728961"/>
                  <a:pt x="409433" y="4725448"/>
                </a:cubicBezTo>
                <a:cubicBezTo>
                  <a:pt x="420287" y="4714823"/>
                  <a:pt x="432783" y="4706092"/>
                  <a:pt x="446567" y="4699484"/>
                </a:cubicBezTo>
                <a:cubicBezTo>
                  <a:pt x="451154" y="4697290"/>
                  <a:pt x="454668" y="4693344"/>
                  <a:pt x="456329" y="4688535"/>
                </a:cubicBezTo>
                <a:cubicBezTo>
                  <a:pt x="457989" y="4683726"/>
                  <a:pt x="457660" y="4678450"/>
                  <a:pt x="455405" y="4673893"/>
                </a:cubicBezTo>
                <a:cubicBezTo>
                  <a:pt x="451250" y="4665486"/>
                  <a:pt x="447892" y="4656634"/>
                  <a:pt x="445421" y="4647606"/>
                </a:cubicBezTo>
                <a:cubicBezTo>
                  <a:pt x="443940" y="4642186"/>
                  <a:pt x="440145" y="4637701"/>
                  <a:pt x="435048" y="4635337"/>
                </a:cubicBezTo>
                <a:cubicBezTo>
                  <a:pt x="432513" y="4634175"/>
                  <a:pt x="429790" y="4633586"/>
                  <a:pt x="427062" y="4633586"/>
                </a:cubicBezTo>
                <a:close/>
                <a:moveTo>
                  <a:pt x="5822444" y="4622193"/>
                </a:moveTo>
                <a:cubicBezTo>
                  <a:pt x="5818276" y="4622193"/>
                  <a:pt x="5814157" y="4623560"/>
                  <a:pt x="5810769" y="4626199"/>
                </a:cubicBezTo>
                <a:cubicBezTo>
                  <a:pt x="5797230" y="4636705"/>
                  <a:pt x="5781273" y="4644342"/>
                  <a:pt x="5764629" y="4648253"/>
                </a:cubicBezTo>
                <a:cubicBezTo>
                  <a:pt x="5758393" y="4649716"/>
                  <a:pt x="5753308" y="4654225"/>
                  <a:pt x="5751107" y="4660245"/>
                </a:cubicBezTo>
                <a:cubicBezTo>
                  <a:pt x="5748913" y="4666265"/>
                  <a:pt x="5749890" y="4672994"/>
                  <a:pt x="5753716" y="4678138"/>
                </a:cubicBezTo>
                <a:cubicBezTo>
                  <a:pt x="5763795" y="4691700"/>
                  <a:pt x="5770955" y="4707603"/>
                  <a:pt x="5774414" y="4724140"/>
                </a:cubicBezTo>
                <a:cubicBezTo>
                  <a:pt x="5775751" y="4730544"/>
                  <a:pt x="5780284" y="4735808"/>
                  <a:pt x="5786417" y="4738087"/>
                </a:cubicBezTo>
                <a:cubicBezTo>
                  <a:pt x="5788570" y="4738889"/>
                  <a:pt x="5790813" y="4739274"/>
                  <a:pt x="5793044" y="4739274"/>
                </a:cubicBezTo>
                <a:cubicBezTo>
                  <a:pt x="5797162" y="4739274"/>
                  <a:pt x="5801241" y="4737943"/>
                  <a:pt x="5804610" y="4735353"/>
                </a:cubicBezTo>
                <a:cubicBezTo>
                  <a:pt x="5818546" y="4724692"/>
                  <a:pt x="5834999" y="4717232"/>
                  <a:pt x="5852196" y="4713767"/>
                </a:cubicBezTo>
                <a:cubicBezTo>
                  <a:pt x="5858714" y="4712461"/>
                  <a:pt x="5864074" y="4707842"/>
                  <a:pt x="5866335" y="4701595"/>
                </a:cubicBezTo>
                <a:cubicBezTo>
                  <a:pt x="5868602" y="4695347"/>
                  <a:pt x="5867444" y="4688368"/>
                  <a:pt x="5863283" y="4683187"/>
                </a:cubicBezTo>
                <a:lnTo>
                  <a:pt x="5863284" y="4683186"/>
                </a:lnTo>
                <a:cubicBezTo>
                  <a:pt x="5852515" y="4669778"/>
                  <a:pt x="5844810" y="4653805"/>
                  <a:pt x="5841008" y="4637015"/>
                </a:cubicBezTo>
                <a:cubicBezTo>
                  <a:pt x="5839569" y="4630671"/>
                  <a:pt x="5834989" y="4625503"/>
                  <a:pt x="5828860" y="4623309"/>
                </a:cubicBezTo>
                <a:cubicBezTo>
                  <a:pt x="5826774" y="4622553"/>
                  <a:pt x="5824602" y="4622193"/>
                  <a:pt x="5822444" y="4622193"/>
                </a:cubicBezTo>
                <a:close/>
                <a:moveTo>
                  <a:pt x="5092705" y="4614637"/>
                </a:moveTo>
                <a:cubicBezTo>
                  <a:pt x="5089017" y="4614637"/>
                  <a:pt x="5085354" y="4615705"/>
                  <a:pt x="5082199" y="4617803"/>
                </a:cubicBezTo>
                <a:cubicBezTo>
                  <a:pt x="5072521" y="4624195"/>
                  <a:pt x="5062005" y="4629220"/>
                  <a:pt x="5050929" y="4632710"/>
                </a:cubicBezTo>
                <a:cubicBezTo>
                  <a:pt x="5045287" y="4634497"/>
                  <a:pt x="5040796" y="4638790"/>
                  <a:pt x="5038770" y="4644354"/>
                </a:cubicBezTo>
                <a:cubicBezTo>
                  <a:pt x="5036748" y="4649906"/>
                  <a:pt x="5037420" y="4656094"/>
                  <a:pt x="5040598" y="4661083"/>
                </a:cubicBezTo>
                <a:cubicBezTo>
                  <a:pt x="5046906" y="4671001"/>
                  <a:pt x="5051780" y="4681769"/>
                  <a:pt x="5055091" y="4693079"/>
                </a:cubicBezTo>
                <a:cubicBezTo>
                  <a:pt x="5056776" y="4698836"/>
                  <a:pt x="5061069" y="4703464"/>
                  <a:pt x="5066687" y="4705563"/>
                </a:cubicBezTo>
                <a:cubicBezTo>
                  <a:pt x="5068852" y="4706378"/>
                  <a:pt x="5071113" y="4706774"/>
                  <a:pt x="5073361" y="4706774"/>
                </a:cubicBezTo>
                <a:cubicBezTo>
                  <a:pt x="5076959" y="4706774"/>
                  <a:pt x="5080527" y="4705755"/>
                  <a:pt x="5083632" y="4703764"/>
                </a:cubicBezTo>
                <a:lnTo>
                  <a:pt x="5083632" y="4703765"/>
                </a:lnTo>
                <a:cubicBezTo>
                  <a:pt x="5093591" y="4697385"/>
                  <a:pt x="5104438" y="4692456"/>
                  <a:pt x="5115855" y="4689110"/>
                </a:cubicBezTo>
                <a:cubicBezTo>
                  <a:pt x="5121683" y="4687419"/>
                  <a:pt x="5126349" y="4683030"/>
                  <a:pt x="5128412" y="4677333"/>
                </a:cubicBezTo>
                <a:cubicBezTo>
                  <a:pt x="5130481" y="4671626"/>
                  <a:pt x="5129707" y="4665270"/>
                  <a:pt x="5126319" y="4660232"/>
                </a:cubicBezTo>
                <a:cubicBezTo>
                  <a:pt x="5119663" y="4650315"/>
                  <a:pt x="5114465" y="4639462"/>
                  <a:pt x="5110867" y="4627985"/>
                </a:cubicBezTo>
                <a:cubicBezTo>
                  <a:pt x="5109081" y="4622277"/>
                  <a:pt x="5104715" y="4617731"/>
                  <a:pt x="5099078" y="4615729"/>
                </a:cubicBezTo>
                <a:cubicBezTo>
                  <a:pt x="5097004" y="4614997"/>
                  <a:pt x="5094851" y="4614637"/>
                  <a:pt x="5092705" y="4614637"/>
                </a:cubicBezTo>
                <a:close/>
                <a:moveTo>
                  <a:pt x="3484989" y="4612852"/>
                </a:moveTo>
                <a:cubicBezTo>
                  <a:pt x="3498235" y="4612852"/>
                  <a:pt x="3511336" y="4616377"/>
                  <a:pt x="3522878" y="4623034"/>
                </a:cubicBezTo>
                <a:cubicBezTo>
                  <a:pt x="3559125" y="4643972"/>
                  <a:pt x="3571596" y="4690501"/>
                  <a:pt x="3550665" y="4726742"/>
                </a:cubicBezTo>
                <a:cubicBezTo>
                  <a:pt x="3537142" y="4750175"/>
                  <a:pt x="3511918" y="4764722"/>
                  <a:pt x="3484838" y="4764722"/>
                </a:cubicBezTo>
                <a:cubicBezTo>
                  <a:pt x="3471592" y="4764722"/>
                  <a:pt x="3458491" y="4761195"/>
                  <a:pt x="3446948" y="4754541"/>
                </a:cubicBezTo>
                <a:cubicBezTo>
                  <a:pt x="3410709" y="4733602"/>
                  <a:pt x="3398236" y="4687071"/>
                  <a:pt x="3419163" y="4650820"/>
                </a:cubicBezTo>
                <a:cubicBezTo>
                  <a:pt x="3432684" y="4627399"/>
                  <a:pt x="3457910" y="4612852"/>
                  <a:pt x="3484989" y="4612852"/>
                </a:cubicBezTo>
                <a:close/>
                <a:moveTo>
                  <a:pt x="4363989" y="4605284"/>
                </a:moveTo>
                <a:cubicBezTo>
                  <a:pt x="4360686" y="4605284"/>
                  <a:pt x="4357400" y="4606148"/>
                  <a:pt x="4354474" y="4607827"/>
                </a:cubicBezTo>
                <a:cubicBezTo>
                  <a:pt x="4347608" y="4611796"/>
                  <a:pt x="4340340" y="4615166"/>
                  <a:pt x="4332875" y="4617840"/>
                </a:cubicBezTo>
                <a:cubicBezTo>
                  <a:pt x="4327598" y="4619735"/>
                  <a:pt x="4323426" y="4623849"/>
                  <a:pt x="4321464" y="4629101"/>
                </a:cubicBezTo>
                <a:cubicBezTo>
                  <a:pt x="4319503" y="4634353"/>
                  <a:pt x="4319959" y="4640194"/>
                  <a:pt x="4322706" y="4645086"/>
                </a:cubicBezTo>
                <a:cubicBezTo>
                  <a:pt x="4326471" y="4651791"/>
                  <a:pt x="4329662" y="4658890"/>
                  <a:pt x="4332186" y="4666182"/>
                </a:cubicBezTo>
                <a:cubicBezTo>
                  <a:pt x="4334045" y="4671579"/>
                  <a:pt x="4338237" y="4675860"/>
                  <a:pt x="4343591" y="4677826"/>
                </a:cubicBezTo>
                <a:cubicBezTo>
                  <a:pt x="4345725" y="4678618"/>
                  <a:pt x="4347950" y="4679001"/>
                  <a:pt x="4350174" y="4679001"/>
                </a:cubicBezTo>
                <a:cubicBezTo>
                  <a:pt x="4353525" y="4679001"/>
                  <a:pt x="4356866" y="4678113"/>
                  <a:pt x="4359828" y="4676374"/>
                </a:cubicBezTo>
                <a:cubicBezTo>
                  <a:pt x="4366783" y="4672273"/>
                  <a:pt x="4374194" y="4668820"/>
                  <a:pt x="4381857" y="4666108"/>
                </a:cubicBezTo>
                <a:cubicBezTo>
                  <a:pt x="4387229" y="4664202"/>
                  <a:pt x="4391462" y="4659982"/>
                  <a:pt x="4393399" y="4654622"/>
                </a:cubicBezTo>
                <a:cubicBezTo>
                  <a:pt x="4395329" y="4649260"/>
                  <a:pt x="4394754" y="4643300"/>
                  <a:pt x="4391828" y="4638408"/>
                </a:cubicBezTo>
                <a:lnTo>
                  <a:pt x="4391829" y="4638408"/>
                </a:lnTo>
                <a:cubicBezTo>
                  <a:pt x="4387884" y="4631800"/>
                  <a:pt x="4384508" y="4624797"/>
                  <a:pt x="4381804" y="4617612"/>
                </a:cubicBezTo>
                <a:cubicBezTo>
                  <a:pt x="4379837" y="4612383"/>
                  <a:pt x="4375664" y="4608283"/>
                  <a:pt x="4370406" y="4606400"/>
                </a:cubicBezTo>
                <a:cubicBezTo>
                  <a:pt x="4368319" y="4605645"/>
                  <a:pt x="4366154" y="4605284"/>
                  <a:pt x="4363989" y="4605284"/>
                </a:cubicBezTo>
                <a:close/>
                <a:moveTo>
                  <a:pt x="6168941" y="4577223"/>
                </a:moveTo>
                <a:cubicBezTo>
                  <a:pt x="6188536" y="4577223"/>
                  <a:pt x="6207921" y="4582428"/>
                  <a:pt x="6225004" y="4592285"/>
                </a:cubicBezTo>
                <a:cubicBezTo>
                  <a:pt x="6278640" y="4623262"/>
                  <a:pt x="6297084" y="4692109"/>
                  <a:pt x="6266114" y="4745751"/>
                </a:cubicBezTo>
                <a:cubicBezTo>
                  <a:pt x="6246105" y="4780409"/>
                  <a:pt x="6208786" y="4801934"/>
                  <a:pt x="6168713" y="4801934"/>
                </a:cubicBezTo>
                <a:cubicBezTo>
                  <a:pt x="6149118" y="4801934"/>
                  <a:pt x="6129733" y="4796729"/>
                  <a:pt x="6112650" y="4786871"/>
                </a:cubicBezTo>
                <a:lnTo>
                  <a:pt x="6112649" y="4786871"/>
                </a:lnTo>
                <a:cubicBezTo>
                  <a:pt x="6059020" y="4755895"/>
                  <a:pt x="6040576" y="4687046"/>
                  <a:pt x="6071540" y="4633393"/>
                </a:cubicBezTo>
                <a:cubicBezTo>
                  <a:pt x="6091549" y="4598748"/>
                  <a:pt x="6128868" y="4577223"/>
                  <a:pt x="6168941" y="4577223"/>
                </a:cubicBezTo>
                <a:close/>
                <a:moveTo>
                  <a:pt x="2035298" y="4566887"/>
                </a:moveTo>
                <a:cubicBezTo>
                  <a:pt x="2049666" y="4566887"/>
                  <a:pt x="2063863" y="4570698"/>
                  <a:pt x="2076360" y="4577919"/>
                </a:cubicBezTo>
                <a:cubicBezTo>
                  <a:pt x="2115647" y="4600608"/>
                  <a:pt x="2129156" y="4651023"/>
                  <a:pt x="2106472" y="4690310"/>
                </a:cubicBezTo>
                <a:cubicBezTo>
                  <a:pt x="2091816" y="4715708"/>
                  <a:pt x="2064487" y="4731479"/>
                  <a:pt x="2035142" y="4731479"/>
                </a:cubicBezTo>
                <a:cubicBezTo>
                  <a:pt x="2020782" y="4731479"/>
                  <a:pt x="2006584" y="4727666"/>
                  <a:pt x="1994075" y="4720433"/>
                </a:cubicBezTo>
                <a:cubicBezTo>
                  <a:pt x="1964611" y="4703417"/>
                  <a:pt x="1949646" y="4670804"/>
                  <a:pt x="1953574" y="4638987"/>
                </a:cubicBezTo>
                <a:lnTo>
                  <a:pt x="1963963" y="4608043"/>
                </a:lnTo>
                <a:lnTo>
                  <a:pt x="1994122" y="4577945"/>
                </a:lnTo>
                <a:cubicBezTo>
                  <a:pt x="2006456" y="4570829"/>
                  <a:pt x="2020626" y="4566887"/>
                  <a:pt x="2035298" y="4566887"/>
                </a:cubicBezTo>
                <a:close/>
                <a:moveTo>
                  <a:pt x="6631106" y="4563336"/>
                </a:moveTo>
                <a:lnTo>
                  <a:pt x="6631106" y="4699226"/>
                </a:lnTo>
                <a:lnTo>
                  <a:pt x="6611209" y="4681651"/>
                </a:lnTo>
                <a:cubicBezTo>
                  <a:pt x="6591494" y="4655516"/>
                  <a:pt x="6588075" y="4619034"/>
                  <a:pt x="6605442" y="4588938"/>
                </a:cubicBezTo>
                <a:close/>
                <a:moveTo>
                  <a:pt x="5604772" y="4548430"/>
                </a:moveTo>
                <a:cubicBezTo>
                  <a:pt x="5600808" y="4548430"/>
                  <a:pt x="5596880" y="4549666"/>
                  <a:pt x="5593590" y="4552063"/>
                </a:cubicBezTo>
                <a:cubicBezTo>
                  <a:pt x="5581507" y="4560831"/>
                  <a:pt x="5568077" y="4567259"/>
                  <a:pt x="5553655" y="4571156"/>
                </a:cubicBezTo>
                <a:cubicBezTo>
                  <a:pt x="5547665" y="4572775"/>
                  <a:pt x="5542837" y="4577213"/>
                  <a:pt x="5540727" y="4583041"/>
                </a:cubicBezTo>
                <a:cubicBezTo>
                  <a:pt x="5538610" y="4588869"/>
                  <a:pt x="5539469" y="4595369"/>
                  <a:pt x="5543030" y="4600453"/>
                </a:cubicBezTo>
                <a:cubicBezTo>
                  <a:pt x="5551760" y="4612914"/>
                  <a:pt x="5557991" y="4626753"/>
                  <a:pt x="5561540" y="4641575"/>
                </a:cubicBezTo>
                <a:cubicBezTo>
                  <a:pt x="5563015" y="4647726"/>
                  <a:pt x="5567447" y="4652740"/>
                  <a:pt x="5573370" y="4654958"/>
                </a:cubicBezTo>
                <a:cubicBezTo>
                  <a:pt x="5575535" y="4655773"/>
                  <a:pt x="5577801" y="4656169"/>
                  <a:pt x="5580050" y="4656169"/>
                </a:cubicBezTo>
                <a:cubicBezTo>
                  <a:pt x="5583954" y="4656169"/>
                  <a:pt x="5587820" y="4654968"/>
                  <a:pt x="5591088" y="4652643"/>
                </a:cubicBezTo>
                <a:lnTo>
                  <a:pt x="5591089" y="4652642"/>
                </a:lnTo>
                <a:cubicBezTo>
                  <a:pt x="5603567" y="4643756"/>
                  <a:pt x="5617449" y="4637447"/>
                  <a:pt x="5632360" y="4633897"/>
                </a:cubicBezTo>
                <a:cubicBezTo>
                  <a:pt x="5638602" y="4632410"/>
                  <a:pt x="5643675" y="4627878"/>
                  <a:pt x="5645851" y="4621845"/>
                </a:cubicBezTo>
                <a:cubicBezTo>
                  <a:pt x="5648027" y="4615814"/>
                  <a:pt x="5647020" y="4609086"/>
                  <a:pt x="5643170" y="4603954"/>
                </a:cubicBezTo>
                <a:cubicBezTo>
                  <a:pt x="5633858" y="4591554"/>
                  <a:pt x="5627130" y="4577642"/>
                  <a:pt x="5623179" y="4562617"/>
                </a:cubicBezTo>
                <a:cubicBezTo>
                  <a:pt x="5621578" y="4556537"/>
                  <a:pt x="5617087" y="4551643"/>
                  <a:pt x="5611170" y="4549533"/>
                </a:cubicBezTo>
                <a:cubicBezTo>
                  <a:pt x="5609089" y="4548791"/>
                  <a:pt x="5606924" y="4548430"/>
                  <a:pt x="5604772" y="4548430"/>
                </a:cubicBezTo>
                <a:close/>
                <a:moveTo>
                  <a:pt x="3269505" y="4546569"/>
                </a:moveTo>
                <a:cubicBezTo>
                  <a:pt x="3280633" y="4546569"/>
                  <a:pt x="3291644" y="4549532"/>
                  <a:pt x="3301344" y="4555121"/>
                </a:cubicBezTo>
                <a:lnTo>
                  <a:pt x="3301344" y="4555120"/>
                </a:lnTo>
                <a:cubicBezTo>
                  <a:pt x="3331780" y="4572700"/>
                  <a:pt x="3342256" y="4611794"/>
                  <a:pt x="3324676" y="4642242"/>
                </a:cubicBezTo>
                <a:cubicBezTo>
                  <a:pt x="3313313" y="4661922"/>
                  <a:pt x="3292130" y="4674154"/>
                  <a:pt x="3269385" y="4674154"/>
                </a:cubicBezTo>
                <a:cubicBezTo>
                  <a:pt x="3258262" y="4674154"/>
                  <a:pt x="3247253" y="4671192"/>
                  <a:pt x="3237545" y="4665580"/>
                </a:cubicBezTo>
                <a:cubicBezTo>
                  <a:pt x="3222790" y="4657079"/>
                  <a:pt x="3212242" y="4643323"/>
                  <a:pt x="3207828" y="4626869"/>
                </a:cubicBezTo>
                <a:cubicBezTo>
                  <a:pt x="3203421" y="4610405"/>
                  <a:pt x="3205687" y="4593220"/>
                  <a:pt x="3214202" y="4578481"/>
                </a:cubicBezTo>
                <a:cubicBezTo>
                  <a:pt x="3225565" y="4558803"/>
                  <a:pt x="3246749" y="4546569"/>
                  <a:pt x="3269505" y="4546569"/>
                </a:cubicBezTo>
                <a:close/>
                <a:moveTo>
                  <a:pt x="4875915" y="4539639"/>
                </a:moveTo>
                <a:cubicBezTo>
                  <a:pt x="4872365" y="4539639"/>
                  <a:pt x="4868845" y="4540623"/>
                  <a:pt x="4865769" y="4542566"/>
                </a:cubicBezTo>
                <a:cubicBezTo>
                  <a:pt x="4857225" y="4547951"/>
                  <a:pt x="4848050" y="4552315"/>
                  <a:pt x="4838499" y="4555541"/>
                </a:cubicBezTo>
                <a:cubicBezTo>
                  <a:pt x="4833024" y="4557400"/>
                  <a:pt x="4828690" y="4561633"/>
                  <a:pt x="4826716" y="4567054"/>
                </a:cubicBezTo>
                <a:cubicBezTo>
                  <a:pt x="4824738" y="4572486"/>
                  <a:pt x="4825331" y="4578518"/>
                  <a:pt x="4828323" y="4583458"/>
                </a:cubicBezTo>
                <a:cubicBezTo>
                  <a:pt x="4833570" y="4592092"/>
                  <a:pt x="4837791" y="4601349"/>
                  <a:pt x="4840880" y="4610968"/>
                </a:cubicBezTo>
                <a:cubicBezTo>
                  <a:pt x="4842673" y="4616532"/>
                  <a:pt x="4846918" y="4620971"/>
                  <a:pt x="4852399" y="4622996"/>
                </a:cubicBezTo>
                <a:cubicBezTo>
                  <a:pt x="4854539" y="4623799"/>
                  <a:pt x="4856775" y="4624184"/>
                  <a:pt x="4859006" y="4624184"/>
                </a:cubicBezTo>
                <a:cubicBezTo>
                  <a:pt x="4862484" y="4624184"/>
                  <a:pt x="4865939" y="4623236"/>
                  <a:pt x="4868972" y="4621365"/>
                </a:cubicBezTo>
                <a:lnTo>
                  <a:pt x="4868972" y="4621366"/>
                </a:lnTo>
                <a:cubicBezTo>
                  <a:pt x="4877691" y="4616007"/>
                  <a:pt x="4887061" y="4611725"/>
                  <a:pt x="4896829" y="4608619"/>
                </a:cubicBezTo>
                <a:cubicBezTo>
                  <a:pt x="4902454" y="4606820"/>
                  <a:pt x="4906933" y="4602514"/>
                  <a:pt x="4908947" y="4596963"/>
                </a:cubicBezTo>
                <a:cubicBezTo>
                  <a:pt x="4910961" y="4591411"/>
                  <a:pt x="4910284" y="4585234"/>
                  <a:pt x="4907113" y="4580256"/>
                </a:cubicBezTo>
                <a:cubicBezTo>
                  <a:pt x="4901632" y="4571646"/>
                  <a:pt x="4897212" y="4562365"/>
                  <a:pt x="4893969" y="4552639"/>
                </a:cubicBezTo>
                <a:cubicBezTo>
                  <a:pt x="4892116" y="4547099"/>
                  <a:pt x="4887824" y="4542709"/>
                  <a:pt x="4882319" y="4540742"/>
                </a:cubicBezTo>
                <a:cubicBezTo>
                  <a:pt x="4880239" y="4539999"/>
                  <a:pt x="4878074" y="4539639"/>
                  <a:pt x="4875915" y="4539639"/>
                </a:cubicBezTo>
                <a:close/>
                <a:moveTo>
                  <a:pt x="4147440" y="4530093"/>
                </a:moveTo>
                <a:cubicBezTo>
                  <a:pt x="4144226" y="4530093"/>
                  <a:pt x="4141030" y="4530908"/>
                  <a:pt x="4138163" y="4532504"/>
                </a:cubicBezTo>
                <a:cubicBezTo>
                  <a:pt x="4132186" y="4535837"/>
                  <a:pt x="4125871" y="4538752"/>
                  <a:pt x="4119396" y="4541174"/>
                </a:cubicBezTo>
                <a:cubicBezTo>
                  <a:pt x="4114240" y="4543104"/>
                  <a:pt x="4110167" y="4547159"/>
                  <a:pt x="4108231" y="4552315"/>
                </a:cubicBezTo>
                <a:cubicBezTo>
                  <a:pt x="4106294" y="4557472"/>
                  <a:pt x="4106690" y="4563216"/>
                  <a:pt x="4109304" y="4568048"/>
                </a:cubicBezTo>
                <a:cubicBezTo>
                  <a:pt x="4112458" y="4573889"/>
                  <a:pt x="4115186" y="4580016"/>
                  <a:pt x="4117416" y="4586277"/>
                </a:cubicBezTo>
                <a:cubicBezTo>
                  <a:pt x="4119311" y="4591600"/>
                  <a:pt x="4123484" y="4595811"/>
                  <a:pt x="4128791" y="4597754"/>
                </a:cubicBezTo>
                <a:cubicBezTo>
                  <a:pt x="4130914" y="4598533"/>
                  <a:pt x="4133132" y="4598917"/>
                  <a:pt x="4135345" y="4598917"/>
                </a:cubicBezTo>
                <a:cubicBezTo>
                  <a:pt x="4138661" y="4598917"/>
                  <a:pt x="4141959" y="4598052"/>
                  <a:pt x="4144891" y="4596350"/>
                </a:cubicBezTo>
                <a:cubicBezTo>
                  <a:pt x="4150958" y="4592836"/>
                  <a:pt x="4157410" y="4589766"/>
                  <a:pt x="4164066" y="4587248"/>
                </a:cubicBezTo>
                <a:cubicBezTo>
                  <a:pt x="4169295" y="4585270"/>
                  <a:pt x="4173390" y="4581084"/>
                  <a:pt x="4175260" y="4575808"/>
                </a:cubicBezTo>
                <a:cubicBezTo>
                  <a:pt x="4177131" y="4570543"/>
                  <a:pt x="4176585" y="4564715"/>
                  <a:pt x="4173773" y="4559882"/>
                </a:cubicBezTo>
                <a:lnTo>
                  <a:pt x="4173774" y="4559882"/>
                </a:lnTo>
                <a:cubicBezTo>
                  <a:pt x="4170459" y="4554185"/>
                  <a:pt x="4167551" y="4548201"/>
                  <a:pt x="4165134" y="4542108"/>
                </a:cubicBezTo>
                <a:cubicBezTo>
                  <a:pt x="4163108" y="4537013"/>
                  <a:pt x="4158988" y="4533030"/>
                  <a:pt x="4153826" y="4531196"/>
                </a:cubicBezTo>
                <a:cubicBezTo>
                  <a:pt x="4151751" y="4530453"/>
                  <a:pt x="4149592" y="4530093"/>
                  <a:pt x="4147440" y="4530093"/>
                </a:cubicBezTo>
                <a:close/>
                <a:moveTo>
                  <a:pt x="3054017" y="4479127"/>
                </a:moveTo>
                <a:cubicBezTo>
                  <a:pt x="3063228" y="4479127"/>
                  <a:pt x="3072336" y="4481584"/>
                  <a:pt x="3080365" y="4486214"/>
                </a:cubicBezTo>
                <a:cubicBezTo>
                  <a:pt x="3092585" y="4493265"/>
                  <a:pt x="3101314" y="4504646"/>
                  <a:pt x="3104966" y="4518270"/>
                </a:cubicBezTo>
                <a:cubicBezTo>
                  <a:pt x="3108613" y="4531892"/>
                  <a:pt x="3106740" y="4546128"/>
                  <a:pt x="3099689" y="4558348"/>
                </a:cubicBezTo>
                <a:cubicBezTo>
                  <a:pt x="3090287" y="4574622"/>
                  <a:pt x="3072749" y="4584743"/>
                  <a:pt x="3053927" y="4584743"/>
                </a:cubicBezTo>
                <a:cubicBezTo>
                  <a:pt x="3044711" y="4584743"/>
                  <a:pt x="3035598" y="4582286"/>
                  <a:pt x="3027568" y="4577655"/>
                </a:cubicBezTo>
                <a:cubicBezTo>
                  <a:pt x="3015349" y="4570604"/>
                  <a:pt x="3006618" y="4559224"/>
                  <a:pt x="3002966" y="4545599"/>
                </a:cubicBezTo>
                <a:cubicBezTo>
                  <a:pt x="2999315" y="4531977"/>
                  <a:pt x="3001192" y="4517753"/>
                  <a:pt x="3008243" y="4505546"/>
                </a:cubicBezTo>
                <a:cubicBezTo>
                  <a:pt x="3017651" y="4489248"/>
                  <a:pt x="3035195" y="4479127"/>
                  <a:pt x="3054017" y="4479127"/>
                </a:cubicBezTo>
                <a:close/>
                <a:moveTo>
                  <a:pt x="5388037" y="4474414"/>
                </a:moveTo>
                <a:cubicBezTo>
                  <a:pt x="5384235" y="4474414"/>
                  <a:pt x="5380464" y="4475555"/>
                  <a:pt x="5377244" y="4477772"/>
                </a:cubicBezTo>
                <a:cubicBezTo>
                  <a:pt x="5366422" y="4485219"/>
                  <a:pt x="5354519" y="4490880"/>
                  <a:pt x="5341873" y="4494597"/>
                </a:cubicBezTo>
                <a:cubicBezTo>
                  <a:pt x="5336086" y="4496301"/>
                  <a:pt x="5331446" y="4500654"/>
                  <a:pt x="5329370" y="4506314"/>
                </a:cubicBezTo>
                <a:cubicBezTo>
                  <a:pt x="5327296" y="4511986"/>
                  <a:pt x="5328033" y="4518294"/>
                  <a:pt x="5331349" y="4523330"/>
                </a:cubicBezTo>
                <a:lnTo>
                  <a:pt x="5331350" y="4523330"/>
                </a:lnTo>
                <a:cubicBezTo>
                  <a:pt x="5338515" y="4534207"/>
                  <a:pt x="5343894" y="4546104"/>
                  <a:pt x="5347341" y="4558719"/>
                </a:cubicBezTo>
                <a:cubicBezTo>
                  <a:pt x="5348960" y="4564643"/>
                  <a:pt x="5353337" y="4569416"/>
                  <a:pt x="5359093" y="4571549"/>
                </a:cubicBezTo>
                <a:cubicBezTo>
                  <a:pt x="5361233" y="4572343"/>
                  <a:pt x="5363469" y="4572726"/>
                  <a:pt x="5365701" y="4572726"/>
                </a:cubicBezTo>
                <a:cubicBezTo>
                  <a:pt x="5369449" y="4572726"/>
                  <a:pt x="5373172" y="4571623"/>
                  <a:pt x="5376362" y="4569464"/>
                </a:cubicBezTo>
                <a:cubicBezTo>
                  <a:pt x="5387461" y="4561957"/>
                  <a:pt x="5399669" y="4556380"/>
                  <a:pt x="5412651" y="4552891"/>
                </a:cubicBezTo>
                <a:cubicBezTo>
                  <a:pt x="5418641" y="4551272"/>
                  <a:pt x="5423474" y="4546847"/>
                  <a:pt x="5425597" y="4541006"/>
                </a:cubicBezTo>
                <a:cubicBezTo>
                  <a:pt x="5427714" y="4535178"/>
                  <a:pt x="5426856" y="4528666"/>
                  <a:pt x="5423294" y="4523582"/>
                </a:cubicBezTo>
                <a:cubicBezTo>
                  <a:pt x="5415715" y="4512763"/>
                  <a:pt x="5410001" y="4500833"/>
                  <a:pt x="5406320" y="4488145"/>
                </a:cubicBezTo>
                <a:cubicBezTo>
                  <a:pt x="5404610" y="4482270"/>
                  <a:pt x="5400192" y="4477569"/>
                  <a:pt x="5394435" y="4475517"/>
                </a:cubicBezTo>
                <a:cubicBezTo>
                  <a:pt x="5392355" y="4474775"/>
                  <a:pt x="5390190" y="4474414"/>
                  <a:pt x="5388037" y="4474414"/>
                </a:cubicBezTo>
                <a:close/>
                <a:moveTo>
                  <a:pt x="4659414" y="4465444"/>
                </a:moveTo>
                <a:cubicBezTo>
                  <a:pt x="4656008" y="4465444"/>
                  <a:pt x="4652620" y="4466356"/>
                  <a:pt x="4649627" y="4468155"/>
                </a:cubicBezTo>
                <a:cubicBezTo>
                  <a:pt x="4642319" y="4472530"/>
                  <a:pt x="4634542" y="4476212"/>
                  <a:pt x="4626507" y="4479091"/>
                </a:cubicBezTo>
                <a:cubicBezTo>
                  <a:pt x="4621201" y="4480986"/>
                  <a:pt x="4617003" y="4485148"/>
                  <a:pt x="4615060" y="4490448"/>
                </a:cubicBezTo>
                <a:cubicBezTo>
                  <a:pt x="4613118" y="4495737"/>
                  <a:pt x="4613621" y="4501625"/>
                  <a:pt x="4616439" y="4506518"/>
                </a:cubicBezTo>
                <a:cubicBezTo>
                  <a:pt x="4620595" y="4513724"/>
                  <a:pt x="4624067" y="4521388"/>
                  <a:pt x="4626765" y="4529313"/>
                </a:cubicBezTo>
                <a:cubicBezTo>
                  <a:pt x="4628605" y="4534723"/>
                  <a:pt x="4632784" y="4539016"/>
                  <a:pt x="4638140" y="4541006"/>
                </a:cubicBezTo>
                <a:cubicBezTo>
                  <a:pt x="4640286" y="4541809"/>
                  <a:pt x="4642541" y="4542206"/>
                  <a:pt x="4644783" y="4542206"/>
                </a:cubicBezTo>
                <a:cubicBezTo>
                  <a:pt x="4648123" y="4542206"/>
                  <a:pt x="4651445" y="4541330"/>
                  <a:pt x="4654395" y="4539603"/>
                </a:cubicBezTo>
                <a:lnTo>
                  <a:pt x="4654393" y="4539603"/>
                </a:lnTo>
                <a:cubicBezTo>
                  <a:pt x="4661864" y="4535227"/>
                  <a:pt x="4669821" y="4531617"/>
                  <a:pt x="4678036" y="4528871"/>
                </a:cubicBezTo>
                <a:cubicBezTo>
                  <a:pt x="4683529" y="4527036"/>
                  <a:pt x="4687882" y="4522803"/>
                  <a:pt x="4689873" y="4517371"/>
                </a:cubicBezTo>
                <a:cubicBezTo>
                  <a:pt x="4691863" y="4511925"/>
                  <a:pt x="4691271" y="4505883"/>
                  <a:pt x="4688261" y="4500941"/>
                </a:cubicBezTo>
                <a:cubicBezTo>
                  <a:pt x="4683859" y="4493699"/>
                  <a:pt x="4680184" y="4485987"/>
                  <a:pt x="4677330" y="4478048"/>
                </a:cubicBezTo>
                <a:cubicBezTo>
                  <a:pt x="4675406" y="4472686"/>
                  <a:pt x="4671178" y="4468465"/>
                  <a:pt x="4665817" y="4466547"/>
                </a:cubicBezTo>
                <a:cubicBezTo>
                  <a:pt x="4663737" y="4465804"/>
                  <a:pt x="4661572" y="4465444"/>
                  <a:pt x="4659414" y="4465444"/>
                </a:cubicBezTo>
                <a:close/>
                <a:moveTo>
                  <a:pt x="6462813" y="4457516"/>
                </a:moveTo>
                <a:cubicBezTo>
                  <a:pt x="6479397" y="4457516"/>
                  <a:pt x="6495791" y="4461930"/>
                  <a:pt x="6510223" y="4470265"/>
                </a:cubicBezTo>
                <a:cubicBezTo>
                  <a:pt x="6532206" y="4482952"/>
                  <a:pt x="6547921" y="4503436"/>
                  <a:pt x="6554493" y="4527948"/>
                </a:cubicBezTo>
                <a:cubicBezTo>
                  <a:pt x="6561059" y="4552448"/>
                  <a:pt x="6557690" y="4578052"/>
                  <a:pt x="6545002" y="4600033"/>
                </a:cubicBezTo>
                <a:cubicBezTo>
                  <a:pt x="6528080" y="4629341"/>
                  <a:pt x="6496529" y="4647546"/>
                  <a:pt x="6462651" y="4647546"/>
                </a:cubicBezTo>
                <a:cubicBezTo>
                  <a:pt x="6446065" y="4647546"/>
                  <a:pt x="6429666" y="4643132"/>
                  <a:pt x="6415234" y="4634797"/>
                </a:cubicBezTo>
                <a:cubicBezTo>
                  <a:pt x="6393257" y="4622110"/>
                  <a:pt x="6377543" y="4601627"/>
                  <a:pt x="6370970" y="4577114"/>
                </a:cubicBezTo>
                <a:cubicBezTo>
                  <a:pt x="6364404" y="4552614"/>
                  <a:pt x="6367773" y="4527010"/>
                  <a:pt x="6380461" y="4505029"/>
                </a:cubicBezTo>
                <a:cubicBezTo>
                  <a:pt x="6397383" y="4475721"/>
                  <a:pt x="6428935" y="4457516"/>
                  <a:pt x="6462813" y="4457516"/>
                </a:cubicBezTo>
                <a:close/>
                <a:moveTo>
                  <a:pt x="3930631" y="4454436"/>
                </a:moveTo>
                <a:cubicBezTo>
                  <a:pt x="3927526" y="4454436"/>
                  <a:pt x="3924437" y="4455190"/>
                  <a:pt x="3921643" y="4456690"/>
                </a:cubicBezTo>
                <a:cubicBezTo>
                  <a:pt x="3915797" y="4459820"/>
                  <a:pt x="3909634" y="4462554"/>
                  <a:pt x="3903332" y="4464833"/>
                </a:cubicBezTo>
                <a:cubicBezTo>
                  <a:pt x="3898151" y="4466692"/>
                  <a:pt x="3894032" y="4470708"/>
                  <a:pt x="3892035" y="4475842"/>
                </a:cubicBezTo>
                <a:cubicBezTo>
                  <a:pt x="3890038" y="4480975"/>
                  <a:pt x="3890369" y="4486731"/>
                  <a:pt x="3892934" y="4491600"/>
                </a:cubicBezTo>
                <a:cubicBezTo>
                  <a:pt x="3895657" y="4496781"/>
                  <a:pt x="3898061" y="4502213"/>
                  <a:pt x="3900076" y="4507753"/>
                </a:cubicBezTo>
                <a:cubicBezTo>
                  <a:pt x="3902011" y="4513065"/>
                  <a:pt x="3906209" y="4517251"/>
                  <a:pt x="3911534" y="4519156"/>
                </a:cubicBezTo>
                <a:cubicBezTo>
                  <a:pt x="3913620" y="4519901"/>
                  <a:pt x="3915797" y="4520273"/>
                  <a:pt x="3917961" y="4520273"/>
                </a:cubicBezTo>
                <a:cubicBezTo>
                  <a:pt x="3921324" y="4520273"/>
                  <a:pt x="3924671" y="4519385"/>
                  <a:pt x="3927632" y="4517635"/>
                </a:cubicBezTo>
                <a:cubicBezTo>
                  <a:pt x="3933544" y="4514144"/>
                  <a:pt x="3939769" y="4511112"/>
                  <a:pt x="3946130" y="4508604"/>
                </a:cubicBezTo>
                <a:cubicBezTo>
                  <a:pt x="3951269" y="4506578"/>
                  <a:pt x="3955274" y="4502428"/>
                  <a:pt x="3957108" y="4497212"/>
                </a:cubicBezTo>
                <a:cubicBezTo>
                  <a:pt x="3958943" y="4492008"/>
                  <a:pt x="3958427" y="4486263"/>
                  <a:pt x="3955688" y="4481466"/>
                </a:cubicBezTo>
                <a:lnTo>
                  <a:pt x="3955689" y="4481465"/>
                </a:lnTo>
                <a:cubicBezTo>
                  <a:pt x="3952906" y="4476572"/>
                  <a:pt x="3950394" y="4471440"/>
                  <a:pt x="3948218" y="4466188"/>
                </a:cubicBezTo>
                <a:cubicBezTo>
                  <a:pt x="3946161" y="4461223"/>
                  <a:pt x="3942102" y="4457349"/>
                  <a:pt x="3937036" y="4455538"/>
                </a:cubicBezTo>
                <a:cubicBezTo>
                  <a:pt x="3934961" y="4454795"/>
                  <a:pt x="3932790" y="4454436"/>
                  <a:pt x="3930631" y="4454436"/>
                </a:cubicBezTo>
                <a:close/>
                <a:moveTo>
                  <a:pt x="507385" y="4431841"/>
                </a:moveTo>
                <a:cubicBezTo>
                  <a:pt x="504789" y="4431841"/>
                  <a:pt x="502198" y="4432369"/>
                  <a:pt x="499771" y="4433424"/>
                </a:cubicBezTo>
                <a:cubicBezTo>
                  <a:pt x="492953" y="4436410"/>
                  <a:pt x="485889" y="4438797"/>
                  <a:pt x="478761" y="4440536"/>
                </a:cubicBezTo>
                <a:cubicBezTo>
                  <a:pt x="472806" y="4441998"/>
                  <a:pt x="467914" y="4446231"/>
                  <a:pt x="465623" y="4451917"/>
                </a:cubicBezTo>
                <a:cubicBezTo>
                  <a:pt x="463333" y="4457613"/>
                  <a:pt x="463926" y="4464053"/>
                  <a:pt x="467212" y="4469222"/>
                </a:cubicBezTo>
                <a:cubicBezTo>
                  <a:pt x="469947" y="4473540"/>
                  <a:pt x="472411" y="4478072"/>
                  <a:pt x="474540" y="4482713"/>
                </a:cubicBezTo>
                <a:cubicBezTo>
                  <a:pt x="476897" y="4487821"/>
                  <a:pt x="481393" y="4491636"/>
                  <a:pt x="486826" y="4493122"/>
                </a:cubicBezTo>
                <a:cubicBezTo>
                  <a:pt x="488475" y="4493578"/>
                  <a:pt x="490160" y="4493794"/>
                  <a:pt x="491839" y="4493794"/>
                </a:cubicBezTo>
                <a:cubicBezTo>
                  <a:pt x="495683" y="4493794"/>
                  <a:pt x="499472" y="4492630"/>
                  <a:pt x="502698" y="4490400"/>
                </a:cubicBezTo>
                <a:cubicBezTo>
                  <a:pt x="508449" y="4486407"/>
                  <a:pt x="514492" y="4482808"/>
                  <a:pt x="520674" y="4479715"/>
                </a:cubicBezTo>
                <a:lnTo>
                  <a:pt x="520673" y="4479713"/>
                </a:lnTo>
                <a:cubicBezTo>
                  <a:pt x="529799" y="4475157"/>
                  <a:pt x="533702" y="4464208"/>
                  <a:pt x="529523" y="4454902"/>
                </a:cubicBezTo>
                <a:cubicBezTo>
                  <a:pt x="527982" y="4451472"/>
                  <a:pt x="526573" y="4447981"/>
                  <a:pt x="525295" y="4444432"/>
                </a:cubicBezTo>
                <a:cubicBezTo>
                  <a:pt x="523515" y="4439481"/>
                  <a:pt x="519761" y="4435487"/>
                  <a:pt x="514923" y="4433401"/>
                </a:cubicBezTo>
                <a:cubicBezTo>
                  <a:pt x="512519" y="4432357"/>
                  <a:pt x="509952" y="4431841"/>
                  <a:pt x="507385" y="4431841"/>
                </a:cubicBezTo>
                <a:close/>
                <a:moveTo>
                  <a:pt x="2838527" y="4412845"/>
                </a:moveTo>
                <a:cubicBezTo>
                  <a:pt x="2845614" y="4412845"/>
                  <a:pt x="2852637" y="4414740"/>
                  <a:pt x="2858830" y="4418301"/>
                </a:cubicBezTo>
                <a:lnTo>
                  <a:pt x="2858830" y="4418300"/>
                </a:lnTo>
                <a:cubicBezTo>
                  <a:pt x="2868222" y="4423720"/>
                  <a:pt x="2874954" y="4432498"/>
                  <a:pt x="2877767" y="4442981"/>
                </a:cubicBezTo>
                <a:cubicBezTo>
                  <a:pt x="2880573" y="4453474"/>
                  <a:pt x="2879134" y="4464435"/>
                  <a:pt x="2873700" y="4473837"/>
                </a:cubicBezTo>
                <a:cubicBezTo>
                  <a:pt x="2866463" y="4486380"/>
                  <a:pt x="2852960" y="4494175"/>
                  <a:pt x="2838462" y="4494175"/>
                </a:cubicBezTo>
                <a:cubicBezTo>
                  <a:pt x="2831368" y="4494175"/>
                  <a:pt x="2824347" y="4492280"/>
                  <a:pt x="2818153" y="4488719"/>
                </a:cubicBezTo>
                <a:cubicBezTo>
                  <a:pt x="2808763" y="4483299"/>
                  <a:pt x="2802029" y="4474521"/>
                  <a:pt x="2799217" y="4464027"/>
                </a:cubicBezTo>
                <a:cubicBezTo>
                  <a:pt x="2796405" y="4453534"/>
                  <a:pt x="2797851" y="4442585"/>
                  <a:pt x="2803283" y="4433183"/>
                </a:cubicBezTo>
                <a:cubicBezTo>
                  <a:pt x="2810519" y="4420640"/>
                  <a:pt x="2824029" y="4412845"/>
                  <a:pt x="2838527" y="4412845"/>
                </a:cubicBezTo>
                <a:close/>
                <a:moveTo>
                  <a:pt x="154614" y="4408577"/>
                </a:moveTo>
                <a:cubicBezTo>
                  <a:pt x="162320" y="4408577"/>
                  <a:pt x="169935" y="4410625"/>
                  <a:pt x="176633" y="4414488"/>
                </a:cubicBezTo>
                <a:lnTo>
                  <a:pt x="176633" y="4414488"/>
                </a:lnTo>
                <a:cubicBezTo>
                  <a:pt x="186845" y="4420389"/>
                  <a:pt x="194149" y="4429911"/>
                  <a:pt x="197201" y="4441303"/>
                </a:cubicBezTo>
                <a:cubicBezTo>
                  <a:pt x="200246" y="4452683"/>
                  <a:pt x="198682" y="4464580"/>
                  <a:pt x="192793" y="4474797"/>
                </a:cubicBezTo>
                <a:cubicBezTo>
                  <a:pt x="184938" y="4488395"/>
                  <a:pt x="170283" y="4496851"/>
                  <a:pt x="154549" y="4496851"/>
                </a:cubicBezTo>
                <a:cubicBezTo>
                  <a:pt x="146839" y="4496851"/>
                  <a:pt x="139218" y="4494799"/>
                  <a:pt x="132520" y="4490927"/>
                </a:cubicBezTo>
                <a:cubicBezTo>
                  <a:pt x="122326" y="4485039"/>
                  <a:pt x="115035" y="4475529"/>
                  <a:pt x="111983" y="4464137"/>
                </a:cubicBezTo>
                <a:cubicBezTo>
                  <a:pt x="108924" y="4452732"/>
                  <a:pt x="110484" y="4440836"/>
                  <a:pt x="116360" y="4430643"/>
                </a:cubicBezTo>
                <a:cubicBezTo>
                  <a:pt x="124220" y="4417032"/>
                  <a:pt x="138881" y="4408577"/>
                  <a:pt x="154614" y="4408577"/>
                </a:cubicBezTo>
                <a:close/>
                <a:moveTo>
                  <a:pt x="5170665" y="4400099"/>
                </a:moveTo>
                <a:cubicBezTo>
                  <a:pt x="5167019" y="4400099"/>
                  <a:pt x="5163398" y="4401141"/>
                  <a:pt x="5160261" y="4403193"/>
                </a:cubicBezTo>
                <a:cubicBezTo>
                  <a:pt x="5150727" y="4409405"/>
                  <a:pt x="5140420" y="4414298"/>
                  <a:pt x="5129609" y="4417728"/>
                </a:cubicBezTo>
                <a:lnTo>
                  <a:pt x="5129610" y="4417725"/>
                </a:lnTo>
                <a:cubicBezTo>
                  <a:pt x="5123992" y="4419513"/>
                  <a:pt x="5119512" y="4423794"/>
                  <a:pt x="5117486" y="4429334"/>
                </a:cubicBezTo>
                <a:cubicBezTo>
                  <a:pt x="5115465" y="4434876"/>
                  <a:pt x="5116126" y="4441038"/>
                  <a:pt x="5119273" y="4446029"/>
                </a:cubicBezTo>
                <a:cubicBezTo>
                  <a:pt x="5125371" y="4455694"/>
                  <a:pt x="5130114" y="4466163"/>
                  <a:pt x="5133375" y="4477135"/>
                </a:cubicBezTo>
                <a:cubicBezTo>
                  <a:pt x="5135079" y="4482869"/>
                  <a:pt x="5139372" y="4487461"/>
                  <a:pt x="5144978" y="4489548"/>
                </a:cubicBezTo>
                <a:cubicBezTo>
                  <a:pt x="5147130" y="4490351"/>
                  <a:pt x="5149379" y="4490747"/>
                  <a:pt x="5151621" y="4490747"/>
                </a:cubicBezTo>
                <a:cubicBezTo>
                  <a:pt x="5155207" y="4490747"/>
                  <a:pt x="5158774" y="4489741"/>
                  <a:pt x="5161875" y="4487750"/>
                </a:cubicBezTo>
                <a:cubicBezTo>
                  <a:pt x="5171624" y="4481526"/>
                  <a:pt x="5182213" y="4476670"/>
                  <a:pt x="5193361" y="4473323"/>
                </a:cubicBezTo>
                <a:cubicBezTo>
                  <a:pt x="5199141" y="4471597"/>
                  <a:pt x="5203759" y="4467219"/>
                  <a:pt x="5205803" y="4461547"/>
                </a:cubicBezTo>
                <a:cubicBezTo>
                  <a:pt x="5207848" y="4455862"/>
                  <a:pt x="5207074" y="4449554"/>
                  <a:pt x="5203723" y="4444530"/>
                </a:cubicBezTo>
                <a:cubicBezTo>
                  <a:pt x="5197319" y="4434937"/>
                  <a:pt x="5192306" y="4424454"/>
                  <a:pt x="5188816" y="4413410"/>
                </a:cubicBezTo>
                <a:cubicBezTo>
                  <a:pt x="5187030" y="4407726"/>
                  <a:pt x="5182682" y="4403216"/>
                  <a:pt x="5177075" y="4401213"/>
                </a:cubicBezTo>
                <a:cubicBezTo>
                  <a:pt x="5174995" y="4400458"/>
                  <a:pt x="5172824" y="4400099"/>
                  <a:pt x="5170665" y="4400099"/>
                </a:cubicBezTo>
                <a:close/>
                <a:moveTo>
                  <a:pt x="4442168" y="4390600"/>
                </a:moveTo>
                <a:cubicBezTo>
                  <a:pt x="4438888" y="4390600"/>
                  <a:pt x="4435626" y="4391451"/>
                  <a:pt x="4432712" y="4393119"/>
                </a:cubicBezTo>
                <a:cubicBezTo>
                  <a:pt x="4426699" y="4396549"/>
                  <a:pt x="4420390" y="4399546"/>
                  <a:pt x="4413962" y="4401992"/>
                </a:cubicBezTo>
                <a:cubicBezTo>
                  <a:pt x="4408805" y="4403960"/>
                  <a:pt x="4404758" y="4408061"/>
                  <a:pt x="4402863" y="4413242"/>
                </a:cubicBezTo>
                <a:cubicBezTo>
                  <a:pt x="4400974" y="4418435"/>
                  <a:pt x="4401418" y="4424179"/>
                  <a:pt x="4404098" y="4429000"/>
                </a:cubicBezTo>
                <a:cubicBezTo>
                  <a:pt x="4407468" y="4435092"/>
                  <a:pt x="4410376" y="4441472"/>
                  <a:pt x="4412739" y="4447959"/>
                </a:cubicBezTo>
                <a:cubicBezTo>
                  <a:pt x="4414646" y="4453210"/>
                  <a:pt x="4418771" y="4457361"/>
                  <a:pt x="4424012" y="4459303"/>
                </a:cubicBezTo>
                <a:lnTo>
                  <a:pt x="4430626" y="4460490"/>
                </a:lnTo>
                <a:lnTo>
                  <a:pt x="4439961" y="4458044"/>
                </a:lnTo>
                <a:cubicBezTo>
                  <a:pt x="4446041" y="4454627"/>
                  <a:pt x="4452487" y="4451664"/>
                  <a:pt x="4459113" y="4449242"/>
                </a:cubicBezTo>
                <a:cubicBezTo>
                  <a:pt x="4464402" y="4447298"/>
                  <a:pt x="4468563" y="4443127"/>
                  <a:pt x="4470476" y="4437825"/>
                </a:cubicBezTo>
                <a:cubicBezTo>
                  <a:pt x="4472389" y="4432524"/>
                  <a:pt x="4471855" y="4426660"/>
                  <a:pt x="4469024" y="4421791"/>
                </a:cubicBezTo>
                <a:cubicBezTo>
                  <a:pt x="4465505" y="4415735"/>
                  <a:pt x="4462447" y="4409355"/>
                  <a:pt x="4459941" y="4402820"/>
                </a:cubicBezTo>
                <a:cubicBezTo>
                  <a:pt x="4457950" y="4397627"/>
                  <a:pt x="4453795" y="4393573"/>
                  <a:pt x="4448560" y="4391703"/>
                </a:cubicBezTo>
                <a:cubicBezTo>
                  <a:pt x="4446486" y="4390960"/>
                  <a:pt x="4444321" y="4390600"/>
                  <a:pt x="4442168" y="4390600"/>
                </a:cubicBezTo>
                <a:close/>
                <a:moveTo>
                  <a:pt x="2113693" y="4379736"/>
                </a:moveTo>
                <a:cubicBezTo>
                  <a:pt x="2123095" y="4379736"/>
                  <a:pt x="2132413" y="4382242"/>
                  <a:pt x="2140632" y="4386979"/>
                </a:cubicBezTo>
                <a:cubicBezTo>
                  <a:pt x="2166374" y="4401850"/>
                  <a:pt x="2175236" y="4434924"/>
                  <a:pt x="2160372" y="4460671"/>
                </a:cubicBezTo>
                <a:cubicBezTo>
                  <a:pt x="2150761" y="4477328"/>
                  <a:pt x="2132844" y="4487665"/>
                  <a:pt x="2113608" y="4487678"/>
                </a:cubicBezTo>
                <a:cubicBezTo>
                  <a:pt x="2104182" y="4487666"/>
                  <a:pt x="2094865" y="4485160"/>
                  <a:pt x="2086656" y="4480435"/>
                </a:cubicBezTo>
                <a:cubicBezTo>
                  <a:pt x="2060915" y="4465564"/>
                  <a:pt x="2052053" y="4432490"/>
                  <a:pt x="2066917" y="4406729"/>
                </a:cubicBezTo>
                <a:cubicBezTo>
                  <a:pt x="2076529" y="4390085"/>
                  <a:pt x="2094451" y="4379736"/>
                  <a:pt x="2113693" y="4379736"/>
                </a:cubicBezTo>
                <a:close/>
                <a:moveTo>
                  <a:pt x="3714495" y="4378990"/>
                </a:moveTo>
                <a:cubicBezTo>
                  <a:pt x="3711492" y="4378990"/>
                  <a:pt x="3708493" y="4379698"/>
                  <a:pt x="3705766" y="4381113"/>
                </a:cubicBezTo>
                <a:cubicBezTo>
                  <a:pt x="3699871" y="4384148"/>
                  <a:pt x="3693718" y="4386798"/>
                  <a:pt x="3687478" y="4388968"/>
                </a:cubicBezTo>
                <a:cubicBezTo>
                  <a:pt x="3682296" y="4390779"/>
                  <a:pt x="3678147" y="4394736"/>
                  <a:pt x="3676091" y="4399821"/>
                </a:cubicBezTo>
                <a:cubicBezTo>
                  <a:pt x="3674040" y="4404917"/>
                  <a:pt x="3674280" y="4410639"/>
                  <a:pt x="3676763" y="4415543"/>
                </a:cubicBezTo>
                <a:cubicBezTo>
                  <a:pt x="3679396" y="4420747"/>
                  <a:pt x="3681687" y="4426157"/>
                  <a:pt x="3683570" y="4431613"/>
                </a:cubicBezTo>
                <a:cubicBezTo>
                  <a:pt x="3685445" y="4437057"/>
                  <a:pt x="3689690" y="4441362"/>
                  <a:pt x="3695111" y="4443316"/>
                </a:cubicBezTo>
                <a:cubicBezTo>
                  <a:pt x="3697203" y="4444072"/>
                  <a:pt x="3699386" y="4444444"/>
                  <a:pt x="3701563" y="4444444"/>
                </a:cubicBezTo>
                <a:cubicBezTo>
                  <a:pt x="3705017" y="4444444"/>
                  <a:pt x="3708445" y="4443509"/>
                  <a:pt x="3711464" y="4441662"/>
                </a:cubicBezTo>
                <a:cubicBezTo>
                  <a:pt x="3717387" y="4438063"/>
                  <a:pt x="3723653" y="4434898"/>
                  <a:pt x="3730088" y="4432284"/>
                </a:cubicBezTo>
                <a:cubicBezTo>
                  <a:pt x="3735201" y="4430209"/>
                  <a:pt x="3739159" y="4426011"/>
                  <a:pt x="3740940" y="4420795"/>
                </a:cubicBezTo>
                <a:cubicBezTo>
                  <a:pt x="3742720" y="4415566"/>
                  <a:pt x="3742144" y="4409822"/>
                  <a:pt x="3739364" y="4405062"/>
                </a:cubicBezTo>
                <a:lnTo>
                  <a:pt x="3739361" y="4405062"/>
                </a:lnTo>
                <a:cubicBezTo>
                  <a:pt x="3736609" y="4400349"/>
                  <a:pt x="3734120" y="4395444"/>
                  <a:pt x="3731957" y="4390454"/>
                </a:cubicBezTo>
                <a:cubicBezTo>
                  <a:pt x="3729864" y="4385610"/>
                  <a:pt x="3725852" y="4381869"/>
                  <a:pt x="3720888" y="4380093"/>
                </a:cubicBezTo>
                <a:cubicBezTo>
                  <a:pt x="3718818" y="4379350"/>
                  <a:pt x="3716653" y="4378990"/>
                  <a:pt x="3714495" y="4378990"/>
                </a:cubicBezTo>
                <a:close/>
                <a:moveTo>
                  <a:pt x="1777005" y="4378618"/>
                </a:moveTo>
                <a:cubicBezTo>
                  <a:pt x="1772814" y="4378618"/>
                  <a:pt x="1768683" y="4379998"/>
                  <a:pt x="1765295" y="4382649"/>
                </a:cubicBezTo>
                <a:cubicBezTo>
                  <a:pt x="1758159" y="4388212"/>
                  <a:pt x="1750419" y="4393069"/>
                  <a:pt x="1742288" y="4397087"/>
                </a:cubicBezTo>
                <a:cubicBezTo>
                  <a:pt x="1737671" y="4399365"/>
                  <a:pt x="1734176" y="4403407"/>
                  <a:pt x="1732598" y="4408312"/>
                </a:cubicBezTo>
                <a:cubicBezTo>
                  <a:pt x="1731015" y="4413204"/>
                  <a:pt x="1731489" y="4418530"/>
                  <a:pt x="1733900" y="4423075"/>
                </a:cubicBezTo>
                <a:lnTo>
                  <a:pt x="1733898" y="4423075"/>
                </a:lnTo>
                <a:cubicBezTo>
                  <a:pt x="1736532" y="4428027"/>
                  <a:pt x="1738899" y="4433183"/>
                  <a:pt x="1740933" y="4438400"/>
                </a:cubicBezTo>
                <a:cubicBezTo>
                  <a:pt x="1742820" y="4443221"/>
                  <a:pt x="1746593" y="4447071"/>
                  <a:pt x="1751378" y="4449050"/>
                </a:cubicBezTo>
                <a:cubicBezTo>
                  <a:pt x="1753709" y="4450021"/>
                  <a:pt x="1756187" y="4450501"/>
                  <a:pt x="1758664" y="4450501"/>
                </a:cubicBezTo>
                <a:cubicBezTo>
                  <a:pt x="1761266" y="4450501"/>
                  <a:pt x="1763868" y="4449973"/>
                  <a:pt x="1766303" y="4448906"/>
                </a:cubicBezTo>
                <a:cubicBezTo>
                  <a:pt x="1774686" y="4445224"/>
                  <a:pt x="1783446" y="4442418"/>
                  <a:pt x="1792332" y="4440546"/>
                </a:cubicBezTo>
                <a:cubicBezTo>
                  <a:pt x="1798370" y="4439287"/>
                  <a:pt x="1803419" y="4435162"/>
                  <a:pt x="1805877" y="4429514"/>
                </a:cubicBezTo>
                <a:cubicBezTo>
                  <a:pt x="1808336" y="4423855"/>
                  <a:pt x="1807903" y="4417354"/>
                  <a:pt x="1804708" y="4412078"/>
                </a:cubicBezTo>
                <a:cubicBezTo>
                  <a:pt x="1800775" y="4405566"/>
                  <a:pt x="1797501" y="4398598"/>
                  <a:pt x="1794976" y="4391380"/>
                </a:cubicBezTo>
                <a:cubicBezTo>
                  <a:pt x="1792955" y="4385587"/>
                  <a:pt x="1788260" y="4381125"/>
                  <a:pt x="1782378" y="4379387"/>
                </a:cubicBezTo>
                <a:cubicBezTo>
                  <a:pt x="1780610" y="4378871"/>
                  <a:pt x="1778803" y="4378618"/>
                  <a:pt x="1777005" y="4378618"/>
                </a:cubicBezTo>
                <a:close/>
                <a:moveTo>
                  <a:pt x="6247359" y="4371580"/>
                </a:moveTo>
                <a:cubicBezTo>
                  <a:pt x="6265257" y="4371580"/>
                  <a:pt x="6282945" y="4376329"/>
                  <a:pt x="6298511" y="4385323"/>
                </a:cubicBezTo>
                <a:cubicBezTo>
                  <a:pt x="6347465" y="4413588"/>
                  <a:pt x="6364296" y="4476405"/>
                  <a:pt x="6336029" y="4525356"/>
                </a:cubicBezTo>
                <a:cubicBezTo>
                  <a:pt x="6317766" y="4556992"/>
                  <a:pt x="6283720" y="4576636"/>
                  <a:pt x="6247167" y="4576636"/>
                </a:cubicBezTo>
                <a:cubicBezTo>
                  <a:pt x="6229269" y="4576636"/>
                  <a:pt x="6211575" y="4571875"/>
                  <a:pt x="6196002" y="4562881"/>
                </a:cubicBezTo>
                <a:cubicBezTo>
                  <a:pt x="6172282" y="4549185"/>
                  <a:pt x="6155324" y="4527083"/>
                  <a:pt x="6148231" y="4500641"/>
                </a:cubicBezTo>
                <a:cubicBezTo>
                  <a:pt x="6141151" y="4474197"/>
                  <a:pt x="6144791" y="4446567"/>
                  <a:pt x="6158479" y="4422835"/>
                </a:cubicBezTo>
                <a:lnTo>
                  <a:pt x="6158478" y="4422835"/>
                </a:lnTo>
                <a:cubicBezTo>
                  <a:pt x="6176742" y="4391224"/>
                  <a:pt x="6210800" y="4371580"/>
                  <a:pt x="6247359" y="4371580"/>
                </a:cubicBezTo>
                <a:close/>
                <a:moveTo>
                  <a:pt x="2623052" y="4343673"/>
                </a:moveTo>
                <a:cubicBezTo>
                  <a:pt x="2628527" y="4343673"/>
                  <a:pt x="2633960" y="4345137"/>
                  <a:pt x="2638750" y="4347895"/>
                </a:cubicBezTo>
                <a:cubicBezTo>
                  <a:pt x="2653717" y="4356541"/>
                  <a:pt x="2658873" y="4375789"/>
                  <a:pt x="2650221" y="4390790"/>
                </a:cubicBezTo>
                <a:cubicBezTo>
                  <a:pt x="2644620" y="4400482"/>
                  <a:pt x="2634187" y="4406501"/>
                  <a:pt x="2622992" y="4406501"/>
                </a:cubicBezTo>
                <a:cubicBezTo>
                  <a:pt x="2617505" y="4406501"/>
                  <a:pt x="2612091" y="4405038"/>
                  <a:pt x="2607330" y="4402279"/>
                </a:cubicBezTo>
                <a:lnTo>
                  <a:pt x="2607330" y="4402278"/>
                </a:lnTo>
                <a:cubicBezTo>
                  <a:pt x="2600044" y="4398081"/>
                  <a:pt x="2594851" y="4391318"/>
                  <a:pt x="2592681" y="4383211"/>
                </a:cubicBezTo>
                <a:cubicBezTo>
                  <a:pt x="2590511" y="4375104"/>
                  <a:pt x="2591626" y="4366638"/>
                  <a:pt x="2595818" y="4359371"/>
                </a:cubicBezTo>
                <a:cubicBezTo>
                  <a:pt x="2601412" y="4349693"/>
                  <a:pt x="2611845" y="4343673"/>
                  <a:pt x="2623052" y="4343673"/>
                </a:cubicBezTo>
                <a:close/>
                <a:moveTo>
                  <a:pt x="5686793" y="4326562"/>
                </a:moveTo>
                <a:cubicBezTo>
                  <a:pt x="5682529" y="4326562"/>
                  <a:pt x="5678315" y="4327989"/>
                  <a:pt x="5674891" y="4330746"/>
                </a:cubicBezTo>
                <a:cubicBezTo>
                  <a:pt x="5661945" y="4341119"/>
                  <a:pt x="5646607" y="4348819"/>
                  <a:pt x="5630532" y="4353017"/>
                </a:cubicBezTo>
                <a:cubicBezTo>
                  <a:pt x="5624427" y="4354612"/>
                  <a:pt x="5619510" y="4359132"/>
                  <a:pt x="5617401" y="4365067"/>
                </a:cubicBezTo>
                <a:cubicBezTo>
                  <a:pt x="5615290" y="4371017"/>
                  <a:pt x="5616267" y="4377624"/>
                  <a:pt x="5620003" y="4382708"/>
                </a:cubicBezTo>
                <a:cubicBezTo>
                  <a:pt x="5629344" y="4395421"/>
                  <a:pt x="5636006" y="4409667"/>
                  <a:pt x="5639796" y="4425042"/>
                </a:cubicBezTo>
                <a:cubicBezTo>
                  <a:pt x="5641301" y="4431146"/>
                  <a:pt x="5645732" y="4436122"/>
                  <a:pt x="5651627" y="4438318"/>
                </a:cubicBezTo>
                <a:cubicBezTo>
                  <a:pt x="5653785" y="4439121"/>
                  <a:pt x="5656034" y="4439518"/>
                  <a:pt x="5658276" y="4439518"/>
                </a:cubicBezTo>
                <a:cubicBezTo>
                  <a:pt x="5662155" y="4439518"/>
                  <a:pt x="5665999" y="4438330"/>
                  <a:pt x="5669261" y="4436028"/>
                </a:cubicBezTo>
                <a:cubicBezTo>
                  <a:pt x="5682795" y="4426470"/>
                  <a:pt x="5698522" y="4419694"/>
                  <a:pt x="5714735" y="4416432"/>
                </a:cubicBezTo>
                <a:cubicBezTo>
                  <a:pt x="5721175" y="4415136"/>
                  <a:pt x="5726493" y="4410617"/>
                  <a:pt x="5728808" y="4404464"/>
                </a:cubicBezTo>
                <a:cubicBezTo>
                  <a:pt x="5731117" y="4398312"/>
                  <a:pt x="5730091" y="4391404"/>
                  <a:pt x="5726098" y="4386200"/>
                </a:cubicBezTo>
                <a:cubicBezTo>
                  <a:pt x="5716060" y="4373104"/>
                  <a:pt x="5708901" y="4357659"/>
                  <a:pt x="5705394" y="4341541"/>
                </a:cubicBezTo>
                <a:cubicBezTo>
                  <a:pt x="5703990" y="4335101"/>
                  <a:pt x="5699355" y="4329849"/>
                  <a:pt x="5693143" y="4327653"/>
                </a:cubicBezTo>
                <a:cubicBezTo>
                  <a:pt x="5691074" y="4326921"/>
                  <a:pt x="5688927" y="4326562"/>
                  <a:pt x="5686793" y="4326562"/>
                </a:cubicBezTo>
                <a:close/>
                <a:moveTo>
                  <a:pt x="4954255" y="4325603"/>
                </a:moveTo>
                <a:cubicBezTo>
                  <a:pt x="4950752" y="4325603"/>
                  <a:pt x="4947275" y="4326562"/>
                  <a:pt x="4944223" y="4328455"/>
                </a:cubicBezTo>
                <a:cubicBezTo>
                  <a:pt x="4935864" y="4333638"/>
                  <a:pt x="4926882" y="4337883"/>
                  <a:pt x="4917516" y="4341084"/>
                </a:cubicBezTo>
                <a:cubicBezTo>
                  <a:pt x="4912090" y="4342931"/>
                  <a:pt x="4907790" y="4347141"/>
                  <a:pt x="4905806" y="4352512"/>
                </a:cubicBezTo>
                <a:cubicBezTo>
                  <a:pt x="4903827" y="4357898"/>
                  <a:pt x="4904373" y="4363882"/>
                  <a:pt x="4907305" y="4368822"/>
                </a:cubicBezTo>
                <a:lnTo>
                  <a:pt x="4907304" y="4368820"/>
                </a:lnTo>
                <a:cubicBezTo>
                  <a:pt x="4912298" y="4377227"/>
                  <a:pt x="4916340" y="4386198"/>
                  <a:pt x="4919314" y="4395492"/>
                </a:cubicBezTo>
                <a:cubicBezTo>
                  <a:pt x="4921094" y="4401056"/>
                  <a:pt x="4925340" y="4405494"/>
                  <a:pt x="4930820" y="4407533"/>
                </a:cubicBezTo>
                <a:cubicBezTo>
                  <a:pt x="4932961" y="4408324"/>
                  <a:pt x="4935203" y="4408720"/>
                  <a:pt x="4937441" y="4408720"/>
                </a:cubicBezTo>
                <a:cubicBezTo>
                  <a:pt x="4940912" y="4408720"/>
                  <a:pt x="4944367" y="4407774"/>
                  <a:pt x="4947393" y="4405914"/>
                </a:cubicBezTo>
                <a:cubicBezTo>
                  <a:pt x="4955992" y="4400638"/>
                  <a:pt x="4965202" y="4396404"/>
                  <a:pt x="4974778" y="4393323"/>
                </a:cubicBezTo>
                <a:cubicBezTo>
                  <a:pt x="4980384" y="4391523"/>
                  <a:pt x="4984839" y="4387218"/>
                  <a:pt x="4986848" y="4381688"/>
                </a:cubicBezTo>
                <a:cubicBezTo>
                  <a:pt x="4988851" y="4376149"/>
                  <a:pt x="4988179" y="4369998"/>
                  <a:pt x="4985032" y="4365021"/>
                </a:cubicBezTo>
                <a:cubicBezTo>
                  <a:pt x="4979761" y="4356698"/>
                  <a:pt x="4975462" y="4347763"/>
                  <a:pt x="4972249" y="4338434"/>
                </a:cubicBezTo>
                <a:cubicBezTo>
                  <a:pt x="4970360" y="4332953"/>
                  <a:pt x="4966090" y="4328648"/>
                  <a:pt x="4960634" y="4326705"/>
                </a:cubicBezTo>
                <a:cubicBezTo>
                  <a:pt x="4958565" y="4325962"/>
                  <a:pt x="4956407" y="4325603"/>
                  <a:pt x="4954255" y="4325603"/>
                </a:cubicBezTo>
                <a:close/>
                <a:moveTo>
                  <a:pt x="4225367" y="4314858"/>
                </a:moveTo>
                <a:cubicBezTo>
                  <a:pt x="4222201" y="4314858"/>
                  <a:pt x="4219052" y="4315650"/>
                  <a:pt x="4216217" y="4317196"/>
                </a:cubicBezTo>
                <a:cubicBezTo>
                  <a:pt x="4211306" y="4319893"/>
                  <a:pt x="4206252" y="4322281"/>
                  <a:pt x="4201202" y="4324295"/>
                </a:cubicBezTo>
                <a:cubicBezTo>
                  <a:pt x="4196171" y="4326297"/>
                  <a:pt x="4192231" y="4330351"/>
                  <a:pt x="4190374" y="4335435"/>
                </a:cubicBezTo>
                <a:cubicBezTo>
                  <a:pt x="4188514" y="4340532"/>
                  <a:pt x="4188916" y="4346168"/>
                  <a:pt x="4191465" y="4350942"/>
                </a:cubicBezTo>
                <a:cubicBezTo>
                  <a:pt x="4194152" y="4355966"/>
                  <a:pt x="4196550" y="4361219"/>
                  <a:pt x="4198595" y="4366543"/>
                </a:cubicBezTo>
                <a:cubicBezTo>
                  <a:pt x="4200556" y="4371664"/>
                  <a:pt x="4204621" y="4375681"/>
                  <a:pt x="4209754" y="4377576"/>
                </a:cubicBezTo>
                <a:lnTo>
                  <a:pt x="4216366" y="4378762"/>
                </a:lnTo>
                <a:lnTo>
                  <a:pt x="4216365" y="4378763"/>
                </a:lnTo>
                <a:lnTo>
                  <a:pt x="4216368" y="4378763"/>
                </a:lnTo>
                <a:lnTo>
                  <a:pt x="4216366" y="4378762"/>
                </a:lnTo>
                <a:lnTo>
                  <a:pt x="4225401" y="4376485"/>
                </a:lnTo>
                <a:cubicBezTo>
                  <a:pt x="4230282" y="4373848"/>
                  <a:pt x="4235421" y="4371496"/>
                  <a:pt x="4240668" y="4369470"/>
                </a:cubicBezTo>
                <a:cubicBezTo>
                  <a:pt x="4245812" y="4367490"/>
                  <a:pt x="4249849" y="4363378"/>
                  <a:pt x="4251725" y="4358197"/>
                </a:cubicBezTo>
                <a:cubicBezTo>
                  <a:pt x="4253607" y="4353016"/>
                  <a:pt x="4253146" y="4347272"/>
                  <a:pt x="4250466" y="4342451"/>
                </a:cubicBezTo>
                <a:cubicBezTo>
                  <a:pt x="4247660" y="4337402"/>
                  <a:pt x="4245166" y="4332160"/>
                  <a:pt x="4243049" y="4326849"/>
                </a:cubicBezTo>
                <a:cubicBezTo>
                  <a:pt x="4241034" y="4321776"/>
                  <a:pt x="4236938" y="4317818"/>
                  <a:pt x="4231807" y="4315972"/>
                </a:cubicBezTo>
                <a:cubicBezTo>
                  <a:pt x="4229720" y="4315230"/>
                  <a:pt x="4227537" y="4314858"/>
                  <a:pt x="4225367" y="4314858"/>
                </a:cubicBezTo>
                <a:close/>
                <a:moveTo>
                  <a:pt x="3497329" y="4302613"/>
                </a:moveTo>
                <a:cubicBezTo>
                  <a:pt x="3494414" y="4302613"/>
                  <a:pt x="3491507" y="4303285"/>
                  <a:pt x="3488843" y="4304604"/>
                </a:cubicBezTo>
                <a:cubicBezTo>
                  <a:pt x="3482512" y="4307757"/>
                  <a:pt x="3475868" y="4310456"/>
                  <a:pt x="3469087" y="4312639"/>
                </a:cubicBezTo>
                <a:cubicBezTo>
                  <a:pt x="3463787" y="4314342"/>
                  <a:pt x="3459494" y="4318287"/>
                  <a:pt x="3457345" y="4323419"/>
                </a:cubicBezTo>
                <a:cubicBezTo>
                  <a:pt x="3455199" y="4328563"/>
                  <a:pt x="3455409" y="4334393"/>
                  <a:pt x="3457927" y="4339358"/>
                </a:cubicBezTo>
                <a:cubicBezTo>
                  <a:pt x="3460769" y="4344970"/>
                  <a:pt x="3463192" y="4350822"/>
                  <a:pt x="3465128" y="4356771"/>
                </a:cubicBezTo>
                <a:cubicBezTo>
                  <a:pt x="3466963" y="4362407"/>
                  <a:pt x="3471317" y="4366869"/>
                  <a:pt x="3476912" y="4368835"/>
                </a:cubicBezTo>
                <a:cubicBezTo>
                  <a:pt x="3478961" y="4369554"/>
                  <a:pt x="3481096" y="4369914"/>
                  <a:pt x="3483225" y="4369914"/>
                </a:cubicBezTo>
                <a:cubicBezTo>
                  <a:pt x="3486883" y="4369914"/>
                  <a:pt x="3490511" y="4368859"/>
                  <a:pt x="3493653" y="4366808"/>
                </a:cubicBezTo>
                <a:cubicBezTo>
                  <a:pt x="3499942" y="4362695"/>
                  <a:pt x="3506641" y="4359120"/>
                  <a:pt x="3513560" y="4356194"/>
                </a:cubicBezTo>
                <a:cubicBezTo>
                  <a:pt x="3518632" y="4354048"/>
                  <a:pt x="3522530" y="4349814"/>
                  <a:pt x="3524244" y="4344585"/>
                </a:cubicBezTo>
                <a:cubicBezTo>
                  <a:pt x="3525959" y="4339345"/>
                  <a:pt x="3525318" y="4333625"/>
                  <a:pt x="3522493" y="4328901"/>
                </a:cubicBezTo>
                <a:lnTo>
                  <a:pt x="3522493" y="4328900"/>
                </a:lnTo>
                <a:cubicBezTo>
                  <a:pt x="3519609" y="4324067"/>
                  <a:pt x="3516994" y="4319031"/>
                  <a:pt x="3514722" y="4313922"/>
                </a:cubicBezTo>
                <a:cubicBezTo>
                  <a:pt x="3512611" y="4309173"/>
                  <a:pt x="3508661" y="4305491"/>
                  <a:pt x="3503773" y="4303728"/>
                </a:cubicBezTo>
                <a:cubicBezTo>
                  <a:pt x="3501687" y="4302984"/>
                  <a:pt x="3499504" y="4302613"/>
                  <a:pt x="3497329" y="4302613"/>
                </a:cubicBezTo>
                <a:close/>
                <a:moveTo>
                  <a:pt x="6541199" y="4290034"/>
                </a:moveTo>
                <a:cubicBezTo>
                  <a:pt x="6549408" y="4290034"/>
                  <a:pt x="6557520" y="4292217"/>
                  <a:pt x="6564656" y="4296342"/>
                </a:cubicBezTo>
                <a:cubicBezTo>
                  <a:pt x="6587113" y="4309306"/>
                  <a:pt x="6594830" y="4338110"/>
                  <a:pt x="6581872" y="4360572"/>
                </a:cubicBezTo>
                <a:cubicBezTo>
                  <a:pt x="6573501" y="4375070"/>
                  <a:pt x="6557881" y="4384089"/>
                  <a:pt x="6541110" y="4384089"/>
                </a:cubicBezTo>
                <a:cubicBezTo>
                  <a:pt x="6532902" y="4384089"/>
                  <a:pt x="6524789" y="4381906"/>
                  <a:pt x="6517648" y="4377780"/>
                </a:cubicBezTo>
                <a:cubicBezTo>
                  <a:pt x="6495204" y="4364817"/>
                  <a:pt x="6487481" y="4335987"/>
                  <a:pt x="6500439" y="4313550"/>
                </a:cubicBezTo>
                <a:lnTo>
                  <a:pt x="6500438" y="4313550"/>
                </a:lnTo>
                <a:cubicBezTo>
                  <a:pt x="6508808" y="4299040"/>
                  <a:pt x="6524428" y="4290034"/>
                  <a:pt x="6541199" y="4290034"/>
                </a:cubicBezTo>
                <a:close/>
                <a:moveTo>
                  <a:pt x="6031884" y="4286782"/>
                </a:moveTo>
                <a:cubicBezTo>
                  <a:pt x="6050874" y="4286782"/>
                  <a:pt x="6069660" y="4291833"/>
                  <a:pt x="6086221" y="4301389"/>
                </a:cubicBezTo>
                <a:cubicBezTo>
                  <a:pt x="6111404" y="4315937"/>
                  <a:pt x="6129416" y="4339417"/>
                  <a:pt x="6136941" y="4367504"/>
                </a:cubicBezTo>
                <a:cubicBezTo>
                  <a:pt x="6144466" y="4395589"/>
                  <a:pt x="6140605" y="4424933"/>
                  <a:pt x="6126065" y="4450130"/>
                </a:cubicBezTo>
                <a:cubicBezTo>
                  <a:pt x="6106673" y="4483709"/>
                  <a:pt x="6070511" y="4504575"/>
                  <a:pt x="6031686" y="4504575"/>
                </a:cubicBezTo>
                <a:cubicBezTo>
                  <a:pt x="6012690" y="4504575"/>
                  <a:pt x="5993904" y="4499525"/>
                  <a:pt x="5977343" y="4489968"/>
                </a:cubicBezTo>
                <a:cubicBezTo>
                  <a:pt x="5952159" y="4475421"/>
                  <a:pt x="5934147" y="4451951"/>
                  <a:pt x="5926622" y="4423855"/>
                </a:cubicBezTo>
                <a:lnTo>
                  <a:pt x="5926623" y="4423855"/>
                </a:lnTo>
                <a:cubicBezTo>
                  <a:pt x="5919098" y="4395769"/>
                  <a:pt x="5922958" y="4366423"/>
                  <a:pt x="5937499" y="4341228"/>
                </a:cubicBezTo>
                <a:cubicBezTo>
                  <a:pt x="5956897" y="4307649"/>
                  <a:pt x="5993059" y="4286782"/>
                  <a:pt x="6031884" y="4286782"/>
                </a:cubicBezTo>
                <a:close/>
                <a:moveTo>
                  <a:pt x="2407575" y="4270436"/>
                </a:moveTo>
                <a:cubicBezTo>
                  <a:pt x="2412132" y="4270436"/>
                  <a:pt x="2416659" y="4271660"/>
                  <a:pt x="2420658" y="4273975"/>
                </a:cubicBezTo>
                <a:cubicBezTo>
                  <a:pt x="2426715" y="4277464"/>
                  <a:pt x="2431051" y="4283114"/>
                  <a:pt x="2432861" y="4289876"/>
                </a:cubicBezTo>
                <a:cubicBezTo>
                  <a:pt x="2434671" y="4296639"/>
                  <a:pt x="2433743" y="4303702"/>
                  <a:pt x="2430240" y="4309759"/>
                </a:cubicBezTo>
                <a:cubicBezTo>
                  <a:pt x="2425569" y="4317842"/>
                  <a:pt x="2416863" y="4322867"/>
                  <a:pt x="2407521" y="4322867"/>
                </a:cubicBezTo>
                <a:cubicBezTo>
                  <a:pt x="2402952" y="4322867"/>
                  <a:pt x="2398419" y="4321644"/>
                  <a:pt x="2394426" y="4319353"/>
                </a:cubicBezTo>
                <a:cubicBezTo>
                  <a:pt x="2381929" y="4312134"/>
                  <a:pt x="2377624" y="4296065"/>
                  <a:pt x="2384850" y="4283557"/>
                </a:cubicBezTo>
                <a:cubicBezTo>
                  <a:pt x="2389521" y="4275462"/>
                  <a:pt x="2398228" y="4270436"/>
                  <a:pt x="2407575" y="4270436"/>
                </a:cubicBezTo>
                <a:close/>
                <a:moveTo>
                  <a:pt x="5468453" y="4255511"/>
                </a:moveTo>
                <a:cubicBezTo>
                  <a:pt x="5464472" y="4255511"/>
                  <a:pt x="5460533" y="4256758"/>
                  <a:pt x="5457228" y="4259169"/>
                </a:cubicBezTo>
                <a:cubicBezTo>
                  <a:pt x="5445949" y="4267408"/>
                  <a:pt x="5433400" y="4273571"/>
                  <a:pt x="5419932" y="4277506"/>
                </a:cubicBezTo>
                <a:cubicBezTo>
                  <a:pt x="5414098" y="4279220"/>
                  <a:pt x="5409426" y="4283610"/>
                  <a:pt x="5407364" y="4289318"/>
                </a:cubicBezTo>
                <a:lnTo>
                  <a:pt x="5409499" y="4306439"/>
                </a:lnTo>
                <a:lnTo>
                  <a:pt x="5409498" y="4306438"/>
                </a:lnTo>
                <a:lnTo>
                  <a:pt x="5409499" y="4306442"/>
                </a:lnTo>
                <a:lnTo>
                  <a:pt x="5409499" y="4306439"/>
                </a:lnTo>
                <a:lnTo>
                  <a:pt x="5426275" y="4342944"/>
                </a:lnTo>
                <a:cubicBezTo>
                  <a:pt x="5427893" y="4348832"/>
                  <a:pt x="5432247" y="4353593"/>
                  <a:pt x="5437973" y="4355726"/>
                </a:cubicBezTo>
                <a:cubicBezTo>
                  <a:pt x="5440131" y="4356530"/>
                  <a:pt x="5442386" y="4356927"/>
                  <a:pt x="5444629" y="4356927"/>
                </a:cubicBezTo>
                <a:cubicBezTo>
                  <a:pt x="5448339" y="4356927"/>
                  <a:pt x="5452023" y="4355847"/>
                  <a:pt x="5455195" y="4353725"/>
                </a:cubicBezTo>
                <a:cubicBezTo>
                  <a:pt x="5466935" y="4345894"/>
                  <a:pt x="5479869" y="4340222"/>
                  <a:pt x="5493641" y="4336865"/>
                </a:cubicBezTo>
                <a:cubicBezTo>
                  <a:pt x="5499775" y="4335366"/>
                  <a:pt x="5504769" y="4330929"/>
                  <a:pt x="5506970" y="4325016"/>
                </a:cubicBezTo>
                <a:cubicBezTo>
                  <a:pt x="5509170" y="4319093"/>
                  <a:pt x="5508295" y="4312473"/>
                  <a:pt x="5504637" y="4307329"/>
                </a:cubicBezTo>
                <a:cubicBezTo>
                  <a:pt x="5496482" y="4295889"/>
                  <a:pt x="5490492" y="4283188"/>
                  <a:pt x="5486830" y="4269589"/>
                </a:cubicBezTo>
                <a:cubicBezTo>
                  <a:pt x="5485200" y="4263533"/>
                  <a:pt x="5480690" y="4258676"/>
                  <a:pt x="5474773" y="4256590"/>
                </a:cubicBezTo>
                <a:cubicBezTo>
                  <a:pt x="5472716" y="4255858"/>
                  <a:pt x="5470575" y="4255511"/>
                  <a:pt x="5468453" y="4255511"/>
                </a:cubicBezTo>
                <a:close/>
                <a:moveTo>
                  <a:pt x="4736989" y="4251095"/>
                </a:moveTo>
                <a:cubicBezTo>
                  <a:pt x="4733626" y="4251095"/>
                  <a:pt x="4730286" y="4251983"/>
                  <a:pt x="4727323" y="4253732"/>
                </a:cubicBezTo>
                <a:cubicBezTo>
                  <a:pt x="4720464" y="4257774"/>
                  <a:pt x="4713167" y="4261227"/>
                  <a:pt x="4705636" y="4263986"/>
                </a:cubicBezTo>
                <a:cubicBezTo>
                  <a:pt x="4700371" y="4265903"/>
                  <a:pt x="4696228" y="4270054"/>
                  <a:pt x="4694302" y="4275307"/>
                </a:cubicBezTo>
                <a:cubicBezTo>
                  <a:pt x="4692378" y="4280572"/>
                  <a:pt x="4692863" y="4286411"/>
                  <a:pt x="4695640" y="4291280"/>
                </a:cubicBezTo>
                <a:lnTo>
                  <a:pt x="4695641" y="4291280"/>
                </a:lnTo>
                <a:cubicBezTo>
                  <a:pt x="4699676" y="4298356"/>
                  <a:pt x="4703064" y="4305863"/>
                  <a:pt x="4705714" y="4313598"/>
                </a:cubicBezTo>
                <a:cubicBezTo>
                  <a:pt x="4707561" y="4318994"/>
                  <a:pt x="4711717" y="4323263"/>
                  <a:pt x="4717052" y="4325265"/>
                </a:cubicBezTo>
                <a:cubicBezTo>
                  <a:pt x="4719211" y="4326069"/>
                  <a:pt x="4721466" y="4326466"/>
                  <a:pt x="4723721" y="4326466"/>
                </a:cubicBezTo>
                <a:cubicBezTo>
                  <a:pt x="4727030" y="4326466"/>
                  <a:pt x="4730322" y="4325603"/>
                  <a:pt x="4733261" y="4323912"/>
                </a:cubicBezTo>
                <a:cubicBezTo>
                  <a:pt x="4740312" y="4319822"/>
                  <a:pt x="4747796" y="4316405"/>
                  <a:pt x="4755500" y="4313755"/>
                </a:cubicBezTo>
                <a:cubicBezTo>
                  <a:pt x="4760939" y="4311872"/>
                  <a:pt x="4765238" y="4307639"/>
                  <a:pt x="4767192" y="4302230"/>
                </a:cubicBezTo>
                <a:cubicBezTo>
                  <a:pt x="4769153" y="4296822"/>
                  <a:pt x="4768553" y="4290813"/>
                  <a:pt x="4765574" y="4285896"/>
                </a:cubicBezTo>
                <a:cubicBezTo>
                  <a:pt x="4761304" y="4278832"/>
                  <a:pt x="4757701" y="4271338"/>
                  <a:pt x="4754864" y="4263591"/>
                </a:cubicBezTo>
                <a:cubicBezTo>
                  <a:pt x="4752928" y="4258279"/>
                  <a:pt x="4748724" y="4254104"/>
                  <a:pt x="4743405" y="4252210"/>
                </a:cubicBezTo>
                <a:cubicBezTo>
                  <a:pt x="4741319" y="4251455"/>
                  <a:pt x="4739154" y="4251095"/>
                  <a:pt x="4736989" y="4251095"/>
                </a:cubicBezTo>
                <a:close/>
                <a:moveTo>
                  <a:pt x="4009271" y="4239497"/>
                </a:moveTo>
                <a:cubicBezTo>
                  <a:pt x="4006176" y="4239497"/>
                  <a:pt x="4003095" y="4240253"/>
                  <a:pt x="4000306" y="4241740"/>
                </a:cubicBezTo>
                <a:cubicBezTo>
                  <a:pt x="3996408" y="4243814"/>
                  <a:pt x="3992409" y="4245698"/>
                  <a:pt x="3988313" y="4247388"/>
                </a:cubicBezTo>
                <a:cubicBezTo>
                  <a:pt x="3983396" y="4249414"/>
                  <a:pt x="3979559" y="4253408"/>
                  <a:pt x="3977718" y="4258398"/>
                </a:cubicBezTo>
                <a:cubicBezTo>
                  <a:pt x="3975877" y="4263375"/>
                  <a:pt x="3976207" y="4268914"/>
                  <a:pt x="3978623" y="4273640"/>
                </a:cubicBezTo>
                <a:cubicBezTo>
                  <a:pt x="3980566" y="4277441"/>
                  <a:pt x="3982329" y="4281315"/>
                  <a:pt x="3983912" y="4285307"/>
                </a:cubicBezTo>
                <a:cubicBezTo>
                  <a:pt x="3985896" y="4290296"/>
                  <a:pt x="3989902" y="4294231"/>
                  <a:pt x="3994939" y="4296113"/>
                </a:cubicBezTo>
                <a:cubicBezTo>
                  <a:pt x="3997091" y="4296916"/>
                  <a:pt x="3999346" y="4297313"/>
                  <a:pt x="4001600" y="4297313"/>
                </a:cubicBezTo>
                <a:cubicBezTo>
                  <a:pt x="4004610" y="4297313"/>
                  <a:pt x="4007609" y="4296606"/>
                  <a:pt x="4010343" y="4295189"/>
                </a:cubicBezTo>
                <a:cubicBezTo>
                  <a:pt x="4014330" y="4293127"/>
                  <a:pt x="4018425" y="4291257"/>
                  <a:pt x="4022616" y="4289589"/>
                </a:cubicBezTo>
                <a:cubicBezTo>
                  <a:pt x="4027654" y="4287598"/>
                  <a:pt x="4031598" y="4283557"/>
                  <a:pt x="4033463" y="4278472"/>
                </a:cubicBezTo>
                <a:cubicBezTo>
                  <a:pt x="4035334" y="4273387"/>
                  <a:pt x="4034950" y="4267751"/>
                  <a:pt x="4032409" y="4262966"/>
                </a:cubicBezTo>
                <a:lnTo>
                  <a:pt x="4032410" y="4262966"/>
                </a:lnTo>
                <a:cubicBezTo>
                  <a:pt x="4030371" y="4259140"/>
                  <a:pt x="4028512" y="4255206"/>
                  <a:pt x="4026840" y="4251202"/>
                </a:cubicBezTo>
                <a:cubicBezTo>
                  <a:pt x="4024771" y="4246249"/>
                  <a:pt x="4020718" y="4242398"/>
                  <a:pt x="4015668" y="4240599"/>
                </a:cubicBezTo>
                <a:cubicBezTo>
                  <a:pt x="4013594" y="4239857"/>
                  <a:pt x="4011430" y="4239497"/>
                  <a:pt x="4009271" y="4239497"/>
                </a:cubicBezTo>
                <a:close/>
                <a:moveTo>
                  <a:pt x="3281025" y="4225238"/>
                </a:moveTo>
                <a:cubicBezTo>
                  <a:pt x="3278152" y="4225238"/>
                  <a:pt x="3275293" y="4225885"/>
                  <a:pt x="3272665" y="4227168"/>
                </a:cubicBezTo>
                <a:cubicBezTo>
                  <a:pt x="3265344" y="4230742"/>
                  <a:pt x="3257676" y="4233716"/>
                  <a:pt x="3249862" y="4235982"/>
                </a:cubicBezTo>
                <a:cubicBezTo>
                  <a:pt x="3244417" y="4237566"/>
                  <a:pt x="3239962" y="4241486"/>
                  <a:pt x="3237708" y="4246680"/>
                </a:cubicBezTo>
                <a:cubicBezTo>
                  <a:pt x="3235455" y="4251883"/>
                  <a:pt x="3235629" y="4257821"/>
                  <a:pt x="3238196" y="4262870"/>
                </a:cubicBezTo>
                <a:cubicBezTo>
                  <a:pt x="3241703" y="4269778"/>
                  <a:pt x="3244540" y="4277057"/>
                  <a:pt x="3246631" y="4284491"/>
                </a:cubicBezTo>
                <a:cubicBezTo>
                  <a:pt x="3248316" y="4290463"/>
                  <a:pt x="3252808" y="4295249"/>
                  <a:pt x="3258659" y="4297298"/>
                </a:cubicBezTo>
                <a:cubicBezTo>
                  <a:pt x="3260710" y="4298019"/>
                  <a:pt x="3262838" y="4298367"/>
                  <a:pt x="3264955" y="4298367"/>
                </a:cubicBezTo>
                <a:cubicBezTo>
                  <a:pt x="3268883" y="4298367"/>
                  <a:pt x="3272774" y="4297156"/>
                  <a:pt x="3276054" y="4294805"/>
                </a:cubicBezTo>
                <a:cubicBezTo>
                  <a:pt x="3283244" y="4289636"/>
                  <a:pt x="3291033" y="4285236"/>
                  <a:pt x="3299206" y="4281722"/>
                </a:cubicBezTo>
                <a:cubicBezTo>
                  <a:pt x="3304309" y="4279516"/>
                  <a:pt x="3308195" y="4275199"/>
                  <a:pt x="3309849" y="4269898"/>
                </a:cubicBezTo>
                <a:cubicBezTo>
                  <a:pt x="3311498" y="4264585"/>
                  <a:pt x="3310748" y="4258829"/>
                  <a:pt x="3307798" y="4254115"/>
                </a:cubicBezTo>
                <a:lnTo>
                  <a:pt x="3307797" y="4254115"/>
                </a:lnTo>
                <a:cubicBezTo>
                  <a:pt x="3304270" y="4248503"/>
                  <a:pt x="3301117" y="4242578"/>
                  <a:pt x="3298406" y="4236511"/>
                </a:cubicBezTo>
                <a:cubicBezTo>
                  <a:pt x="3296302" y="4231798"/>
                  <a:pt x="3292375" y="4228141"/>
                  <a:pt x="3287518" y="4226377"/>
                </a:cubicBezTo>
                <a:cubicBezTo>
                  <a:pt x="3285419" y="4225610"/>
                  <a:pt x="3283219" y="4225238"/>
                  <a:pt x="3281025" y="4225238"/>
                </a:cubicBezTo>
                <a:close/>
                <a:moveTo>
                  <a:pt x="6325723" y="4201782"/>
                </a:moveTo>
                <a:cubicBezTo>
                  <a:pt x="6335652" y="4201782"/>
                  <a:pt x="6345468" y="4204421"/>
                  <a:pt x="6354102" y="4209408"/>
                </a:cubicBezTo>
                <a:cubicBezTo>
                  <a:pt x="6367252" y="4216998"/>
                  <a:pt x="6376653" y="4229255"/>
                  <a:pt x="6380586" y="4243922"/>
                </a:cubicBezTo>
                <a:cubicBezTo>
                  <a:pt x="6384514" y="4258577"/>
                  <a:pt x="6382500" y="4273903"/>
                  <a:pt x="6374908" y="4287057"/>
                </a:cubicBezTo>
                <a:cubicBezTo>
                  <a:pt x="6364781" y="4304589"/>
                  <a:pt x="6345899" y="4315491"/>
                  <a:pt x="6325626" y="4315491"/>
                </a:cubicBezTo>
                <a:cubicBezTo>
                  <a:pt x="6315721" y="4315491"/>
                  <a:pt x="6305911" y="4312852"/>
                  <a:pt x="6297253" y="4307863"/>
                </a:cubicBezTo>
                <a:cubicBezTo>
                  <a:pt x="6284139" y="4300297"/>
                  <a:pt x="6274743" y="4288028"/>
                  <a:pt x="6270810" y="4273339"/>
                </a:cubicBezTo>
                <a:cubicBezTo>
                  <a:pt x="6266871" y="4258648"/>
                  <a:pt x="6268880" y="4243335"/>
                  <a:pt x="6276453" y="4230215"/>
                </a:cubicBezTo>
                <a:cubicBezTo>
                  <a:pt x="6286574" y="4212670"/>
                  <a:pt x="6305450" y="4201782"/>
                  <a:pt x="6325723" y="4201782"/>
                </a:cubicBezTo>
                <a:close/>
                <a:moveTo>
                  <a:pt x="5250581" y="4183063"/>
                </a:moveTo>
                <a:cubicBezTo>
                  <a:pt x="5246846" y="4183063"/>
                  <a:pt x="5243146" y="4184155"/>
                  <a:pt x="5239968" y="4186301"/>
                </a:cubicBezTo>
                <a:cubicBezTo>
                  <a:pt x="5230165" y="4192885"/>
                  <a:pt x="5219509" y="4198030"/>
                  <a:pt x="5208296" y="4201591"/>
                </a:cubicBezTo>
                <a:cubicBezTo>
                  <a:pt x="5202666" y="4203390"/>
                  <a:pt x="5198192" y="4207683"/>
                  <a:pt x="5196172" y="4213235"/>
                </a:cubicBezTo>
                <a:cubicBezTo>
                  <a:pt x="5194157" y="4218787"/>
                  <a:pt x="5194835" y="4224952"/>
                  <a:pt x="5198001" y="4229941"/>
                </a:cubicBezTo>
                <a:lnTo>
                  <a:pt x="5198002" y="4229940"/>
                </a:lnTo>
                <a:cubicBezTo>
                  <a:pt x="5204112" y="4239558"/>
                  <a:pt x="5208884" y="4249967"/>
                  <a:pt x="5212189" y="4260868"/>
                </a:cubicBezTo>
                <a:cubicBezTo>
                  <a:pt x="5213909" y="4266553"/>
                  <a:pt x="5218191" y="4271109"/>
                  <a:pt x="5223761" y="4273184"/>
                </a:cubicBezTo>
                <a:cubicBezTo>
                  <a:pt x="5225914" y="4273986"/>
                  <a:pt x="5228163" y="4274383"/>
                  <a:pt x="5230405" y="4274383"/>
                </a:cubicBezTo>
                <a:cubicBezTo>
                  <a:pt x="5233955" y="4274383"/>
                  <a:pt x="5237487" y="4273388"/>
                  <a:pt x="5240568" y="4271445"/>
                </a:cubicBezTo>
                <a:cubicBezTo>
                  <a:pt x="5250666" y="4265065"/>
                  <a:pt x="5261609" y="4260172"/>
                  <a:pt x="5273091" y="4256887"/>
                </a:cubicBezTo>
                <a:cubicBezTo>
                  <a:pt x="5278919" y="4255221"/>
                  <a:pt x="5283607" y="4250879"/>
                  <a:pt x="5285712" y="4245183"/>
                </a:cubicBezTo>
                <a:cubicBezTo>
                  <a:pt x="5287811" y="4239499"/>
                  <a:pt x="5287079" y="4233141"/>
                  <a:pt x="5283734" y="4228082"/>
                </a:cubicBezTo>
                <a:cubicBezTo>
                  <a:pt x="5277276" y="4218333"/>
                  <a:pt x="5272240" y="4207683"/>
                  <a:pt x="5268762" y="4196458"/>
                </a:cubicBezTo>
                <a:cubicBezTo>
                  <a:pt x="5266981" y="4190713"/>
                  <a:pt x="5262592" y="4186145"/>
                  <a:pt x="5256919" y="4184142"/>
                </a:cubicBezTo>
                <a:cubicBezTo>
                  <a:pt x="5254856" y="4183423"/>
                  <a:pt x="5252716" y="4183063"/>
                  <a:pt x="5250581" y="4183063"/>
                </a:cubicBezTo>
                <a:close/>
                <a:moveTo>
                  <a:pt x="2192110" y="4180458"/>
                </a:moveTo>
                <a:cubicBezTo>
                  <a:pt x="2198706" y="4180458"/>
                  <a:pt x="2205218" y="4182209"/>
                  <a:pt x="2210956" y="4185519"/>
                </a:cubicBezTo>
                <a:cubicBezTo>
                  <a:pt x="2219686" y="4190556"/>
                  <a:pt x="2225941" y="4198712"/>
                  <a:pt x="2228555" y="4208461"/>
                </a:cubicBezTo>
                <a:cubicBezTo>
                  <a:pt x="2231163" y="4218199"/>
                  <a:pt x="2229819" y="4228368"/>
                  <a:pt x="2224777" y="4237121"/>
                </a:cubicBezTo>
                <a:cubicBezTo>
                  <a:pt x="2218051" y="4248768"/>
                  <a:pt x="2205505" y="4256011"/>
                  <a:pt x="2192039" y="4256011"/>
                </a:cubicBezTo>
                <a:cubicBezTo>
                  <a:pt x="2185448" y="4256011"/>
                  <a:pt x="2178931" y="4254247"/>
                  <a:pt x="2173187" y="4250937"/>
                </a:cubicBezTo>
                <a:cubicBezTo>
                  <a:pt x="2164468" y="4245901"/>
                  <a:pt x="2158232" y="4237758"/>
                  <a:pt x="2155617" y="4227984"/>
                </a:cubicBezTo>
                <a:cubicBezTo>
                  <a:pt x="2153003" y="4218235"/>
                  <a:pt x="2154334" y="4208054"/>
                  <a:pt x="2159365" y="4199347"/>
                </a:cubicBezTo>
                <a:lnTo>
                  <a:pt x="2159365" y="4199345"/>
                </a:lnTo>
                <a:cubicBezTo>
                  <a:pt x="2166087" y="4187690"/>
                  <a:pt x="2178635" y="4180458"/>
                  <a:pt x="2192110" y="4180458"/>
                </a:cubicBezTo>
                <a:close/>
                <a:moveTo>
                  <a:pt x="4520099" y="4175387"/>
                </a:moveTo>
                <a:cubicBezTo>
                  <a:pt x="4516843" y="4175387"/>
                  <a:pt x="4513605" y="4176215"/>
                  <a:pt x="4510709" y="4177859"/>
                </a:cubicBezTo>
                <a:cubicBezTo>
                  <a:pt x="4504989" y="4181108"/>
                  <a:pt x="4498987" y="4183951"/>
                  <a:pt x="4492859" y="4186314"/>
                </a:cubicBezTo>
                <a:cubicBezTo>
                  <a:pt x="4487726" y="4188304"/>
                  <a:pt x="4483703" y="4192406"/>
                  <a:pt x="4481826" y="4197587"/>
                </a:cubicBezTo>
                <a:lnTo>
                  <a:pt x="4483068" y="4213295"/>
                </a:lnTo>
                <a:lnTo>
                  <a:pt x="4483067" y="4213294"/>
                </a:lnTo>
                <a:lnTo>
                  <a:pt x="4483068" y="4213297"/>
                </a:lnTo>
                <a:lnTo>
                  <a:pt x="4483068" y="4213295"/>
                </a:lnTo>
                <a:lnTo>
                  <a:pt x="4491539" y="4231739"/>
                </a:lnTo>
                <a:cubicBezTo>
                  <a:pt x="4493463" y="4236943"/>
                  <a:pt x="4497577" y="4241056"/>
                  <a:pt x="4502787" y="4242987"/>
                </a:cubicBezTo>
                <a:cubicBezTo>
                  <a:pt x="4504922" y="4243780"/>
                  <a:pt x="4507159" y="4244163"/>
                  <a:pt x="4509389" y="4244163"/>
                </a:cubicBezTo>
                <a:cubicBezTo>
                  <a:pt x="4512590" y="4244163"/>
                  <a:pt x="4515781" y="4243359"/>
                  <a:pt x="4518647" y="4241764"/>
                </a:cubicBezTo>
                <a:cubicBezTo>
                  <a:pt x="4524475" y="4238515"/>
                  <a:pt x="4530580" y="4235707"/>
                  <a:pt x="4536780" y="4233416"/>
                </a:cubicBezTo>
                <a:cubicBezTo>
                  <a:pt x="4542038" y="4231462"/>
                  <a:pt x="4546169" y="4227302"/>
                  <a:pt x="4548070" y="4222025"/>
                </a:cubicBezTo>
                <a:cubicBezTo>
                  <a:pt x="4549977" y="4216761"/>
                  <a:pt x="4549461" y="4210920"/>
                  <a:pt x="4546666" y="4206064"/>
                </a:cubicBezTo>
                <a:cubicBezTo>
                  <a:pt x="4543266" y="4200163"/>
                  <a:pt x="4540304" y="4193951"/>
                  <a:pt x="4537870" y="4187595"/>
                </a:cubicBezTo>
                <a:cubicBezTo>
                  <a:pt x="4535880" y="4182427"/>
                  <a:pt x="4531736" y="4178373"/>
                  <a:pt x="4526520" y="4176503"/>
                </a:cubicBezTo>
                <a:cubicBezTo>
                  <a:pt x="4524433" y="4175760"/>
                  <a:pt x="4522262" y="4175387"/>
                  <a:pt x="4520099" y="4175387"/>
                </a:cubicBezTo>
                <a:close/>
                <a:moveTo>
                  <a:pt x="233069" y="4166512"/>
                </a:moveTo>
                <a:cubicBezTo>
                  <a:pt x="245404" y="4166512"/>
                  <a:pt x="257611" y="4169798"/>
                  <a:pt x="268369" y="4175998"/>
                </a:cubicBezTo>
                <a:cubicBezTo>
                  <a:pt x="302126" y="4195497"/>
                  <a:pt x="313741" y="4238838"/>
                  <a:pt x="294248" y="4272621"/>
                </a:cubicBezTo>
                <a:cubicBezTo>
                  <a:pt x="281649" y="4294422"/>
                  <a:pt x="258163" y="4307973"/>
                  <a:pt x="232943" y="4307973"/>
                </a:cubicBezTo>
                <a:cubicBezTo>
                  <a:pt x="220597" y="4307973"/>
                  <a:pt x="208389" y="4304687"/>
                  <a:pt x="197638" y="4298487"/>
                </a:cubicBezTo>
                <a:cubicBezTo>
                  <a:pt x="181287" y="4289038"/>
                  <a:pt x="169581" y="4273795"/>
                  <a:pt x="164695" y="4255555"/>
                </a:cubicBezTo>
                <a:cubicBezTo>
                  <a:pt x="159809" y="4237302"/>
                  <a:pt x="162315" y="4218247"/>
                  <a:pt x="171759" y="4201889"/>
                </a:cubicBezTo>
                <a:cubicBezTo>
                  <a:pt x="184357" y="4180063"/>
                  <a:pt x="207849" y="4166512"/>
                  <a:pt x="233069" y="4166512"/>
                </a:cubicBezTo>
                <a:close/>
                <a:moveTo>
                  <a:pt x="3792548" y="4164354"/>
                </a:moveTo>
                <a:cubicBezTo>
                  <a:pt x="3789555" y="4164354"/>
                  <a:pt x="3786569" y="4165061"/>
                  <a:pt x="3783853" y="4166453"/>
                </a:cubicBezTo>
                <a:cubicBezTo>
                  <a:pt x="3781161" y="4167832"/>
                  <a:pt x="3778427" y="4169127"/>
                  <a:pt x="3775650" y="4170326"/>
                </a:cubicBezTo>
                <a:cubicBezTo>
                  <a:pt x="3770870" y="4172400"/>
                  <a:pt x="3767148" y="4176346"/>
                  <a:pt x="3765354" y="4181238"/>
                </a:cubicBezTo>
                <a:cubicBezTo>
                  <a:pt x="3763555" y="4186132"/>
                  <a:pt x="3763849" y="4191541"/>
                  <a:pt x="3766158" y="4196217"/>
                </a:cubicBezTo>
                <a:cubicBezTo>
                  <a:pt x="3767502" y="4198940"/>
                  <a:pt x="3768759" y="4201710"/>
                  <a:pt x="3769918" y="4204504"/>
                </a:cubicBezTo>
                <a:cubicBezTo>
                  <a:pt x="3771943" y="4209373"/>
                  <a:pt x="3775895" y="4213186"/>
                  <a:pt x="3780837" y="4215033"/>
                </a:cubicBezTo>
                <a:cubicBezTo>
                  <a:pt x="3782989" y="4215836"/>
                  <a:pt x="3785245" y="4216232"/>
                  <a:pt x="3787498" y="4216232"/>
                </a:cubicBezTo>
                <a:cubicBezTo>
                  <a:pt x="3790413" y="4216232"/>
                  <a:pt x="3793321" y="4215561"/>
                  <a:pt x="3795983" y="4214242"/>
                </a:cubicBezTo>
                <a:cubicBezTo>
                  <a:pt x="3798729" y="4212875"/>
                  <a:pt x="3801512" y="4211592"/>
                  <a:pt x="3804343" y="4210417"/>
                </a:cubicBezTo>
                <a:cubicBezTo>
                  <a:pt x="3809259" y="4208366"/>
                  <a:pt x="3813097" y="4204360"/>
                  <a:pt x="3814919" y="4199360"/>
                </a:cubicBezTo>
                <a:cubicBezTo>
                  <a:pt x="3816747" y="4194359"/>
                  <a:pt x="3816388" y="4188819"/>
                  <a:pt x="3813942" y="4184082"/>
                </a:cubicBezTo>
                <a:lnTo>
                  <a:pt x="3813942" y="4184081"/>
                </a:lnTo>
                <a:cubicBezTo>
                  <a:pt x="3812537" y="4181370"/>
                  <a:pt x="3811226" y="4178613"/>
                  <a:pt x="3810002" y="4175807"/>
                </a:cubicBezTo>
                <a:cubicBezTo>
                  <a:pt x="3807909" y="4170973"/>
                  <a:pt x="3803909" y="4167233"/>
                  <a:pt x="3798951" y="4165457"/>
                </a:cubicBezTo>
                <a:cubicBezTo>
                  <a:pt x="3796877" y="4164714"/>
                  <a:pt x="3794712" y="4164354"/>
                  <a:pt x="3792548" y="4164354"/>
                </a:cubicBezTo>
                <a:close/>
                <a:moveTo>
                  <a:pt x="3065313" y="4147576"/>
                </a:moveTo>
                <a:cubicBezTo>
                  <a:pt x="3062466" y="4147576"/>
                  <a:pt x="3059623" y="4148212"/>
                  <a:pt x="3057002" y="4149483"/>
                </a:cubicBezTo>
                <a:cubicBezTo>
                  <a:pt x="3047792" y="4153957"/>
                  <a:pt x="3038073" y="4157422"/>
                  <a:pt x="3028113" y="4159796"/>
                </a:cubicBezTo>
                <a:cubicBezTo>
                  <a:pt x="3022429" y="4161152"/>
                  <a:pt x="3017681" y="4165036"/>
                  <a:pt x="3015240" y="4170349"/>
                </a:cubicBezTo>
                <a:cubicBezTo>
                  <a:pt x="3012794" y="4175650"/>
                  <a:pt x="3012920" y="4181790"/>
                  <a:pt x="3015588" y="4186995"/>
                </a:cubicBezTo>
                <a:cubicBezTo>
                  <a:pt x="3020072" y="4195749"/>
                  <a:pt x="3023394" y="4205091"/>
                  <a:pt x="3025464" y="4214769"/>
                </a:cubicBezTo>
                <a:cubicBezTo>
                  <a:pt x="3026855" y="4221281"/>
                  <a:pt x="3031555" y="4226605"/>
                  <a:pt x="3037859" y="4228776"/>
                </a:cubicBezTo>
                <a:cubicBezTo>
                  <a:pt x="3039891" y="4229483"/>
                  <a:pt x="3041989" y="4229818"/>
                  <a:pt x="3044075" y="4229818"/>
                </a:cubicBezTo>
                <a:cubicBezTo>
                  <a:pt x="3048465" y="4229818"/>
                  <a:pt x="3052788" y="4228309"/>
                  <a:pt x="3056259" y="4225405"/>
                </a:cubicBezTo>
                <a:cubicBezTo>
                  <a:pt x="3065164" y="4217995"/>
                  <a:pt x="3075075" y="4211925"/>
                  <a:pt x="3085736" y="4207381"/>
                </a:cubicBezTo>
                <a:cubicBezTo>
                  <a:pt x="3090954" y="4205162"/>
                  <a:pt x="3094910" y="4200725"/>
                  <a:pt x="3096518" y="4195281"/>
                </a:cubicBezTo>
                <a:cubicBezTo>
                  <a:pt x="3098129" y="4189848"/>
                  <a:pt x="3097237" y="4183972"/>
                  <a:pt x="3094077" y="4179257"/>
                </a:cubicBezTo>
                <a:lnTo>
                  <a:pt x="3094077" y="4179260"/>
                </a:lnTo>
                <a:cubicBezTo>
                  <a:pt x="3089718" y="4172772"/>
                  <a:pt x="3085874" y="4165877"/>
                  <a:pt x="3082655" y="4158753"/>
                </a:cubicBezTo>
                <a:cubicBezTo>
                  <a:pt x="3080537" y="4154076"/>
                  <a:pt x="3076617" y="4150455"/>
                  <a:pt x="3071789" y="4148703"/>
                </a:cubicBezTo>
                <a:cubicBezTo>
                  <a:pt x="3069690" y="4147948"/>
                  <a:pt x="3067502" y="4147576"/>
                  <a:pt x="3065313" y="4147576"/>
                </a:cubicBezTo>
                <a:close/>
                <a:moveTo>
                  <a:pt x="17544" y="4141281"/>
                </a:moveTo>
                <a:cubicBezTo>
                  <a:pt x="20608" y="4141281"/>
                  <a:pt x="23636" y="4142097"/>
                  <a:pt x="26293" y="4143632"/>
                </a:cubicBezTo>
                <a:cubicBezTo>
                  <a:pt x="30339" y="4145969"/>
                  <a:pt x="33236" y="4149759"/>
                  <a:pt x="34454" y="4154293"/>
                </a:cubicBezTo>
                <a:cubicBezTo>
                  <a:pt x="35665" y="4158826"/>
                  <a:pt x="35047" y="4163539"/>
                  <a:pt x="32715" y="4167569"/>
                </a:cubicBezTo>
                <a:cubicBezTo>
                  <a:pt x="29585" y="4173002"/>
                  <a:pt x="23763" y="4176358"/>
                  <a:pt x="17509" y="4176358"/>
                </a:cubicBezTo>
                <a:cubicBezTo>
                  <a:pt x="14451" y="4176358"/>
                  <a:pt x="11429" y="4175544"/>
                  <a:pt x="8766" y="4174009"/>
                </a:cubicBezTo>
                <a:cubicBezTo>
                  <a:pt x="396" y="4169175"/>
                  <a:pt x="-2488" y="4158430"/>
                  <a:pt x="2344" y="4150059"/>
                </a:cubicBezTo>
                <a:lnTo>
                  <a:pt x="2344" y="4150058"/>
                </a:lnTo>
                <a:cubicBezTo>
                  <a:pt x="5468" y="4144639"/>
                  <a:pt x="11290" y="4141281"/>
                  <a:pt x="17544" y="4141281"/>
                </a:cubicBezTo>
                <a:close/>
                <a:moveTo>
                  <a:pt x="6110270" y="4111792"/>
                </a:moveTo>
                <a:cubicBezTo>
                  <a:pt x="6122209" y="4111792"/>
                  <a:pt x="6134015" y="4114970"/>
                  <a:pt x="6144419" y="4120966"/>
                </a:cubicBezTo>
                <a:cubicBezTo>
                  <a:pt x="6160230" y="4130093"/>
                  <a:pt x="6171550" y="4144855"/>
                  <a:pt x="6176282" y="4162506"/>
                </a:cubicBezTo>
                <a:cubicBezTo>
                  <a:pt x="6181013" y="4180149"/>
                  <a:pt x="6178584" y="4198580"/>
                  <a:pt x="6169446" y="4214410"/>
                </a:cubicBezTo>
                <a:cubicBezTo>
                  <a:pt x="6157262" y="4235516"/>
                  <a:pt x="6134537" y="4248624"/>
                  <a:pt x="6110139" y="4248624"/>
                </a:cubicBezTo>
                <a:cubicBezTo>
                  <a:pt x="6098206" y="4248624"/>
                  <a:pt x="6086401" y="4245446"/>
                  <a:pt x="6075998" y="4239450"/>
                </a:cubicBezTo>
                <a:cubicBezTo>
                  <a:pt x="6060186" y="4230323"/>
                  <a:pt x="6048866" y="4215561"/>
                  <a:pt x="6044134" y="4197908"/>
                </a:cubicBezTo>
                <a:cubicBezTo>
                  <a:pt x="6039403" y="4180267"/>
                  <a:pt x="6041832" y="4161836"/>
                  <a:pt x="6050970" y="4146005"/>
                </a:cubicBezTo>
                <a:cubicBezTo>
                  <a:pt x="6063148" y="4124898"/>
                  <a:pt x="6085872" y="4111792"/>
                  <a:pt x="6110270" y="4111792"/>
                </a:cubicBezTo>
                <a:close/>
                <a:moveTo>
                  <a:pt x="5033175" y="4109800"/>
                </a:moveTo>
                <a:cubicBezTo>
                  <a:pt x="5029643" y="4109800"/>
                  <a:pt x="5026136" y="4110785"/>
                  <a:pt x="5023071" y="4112702"/>
                </a:cubicBezTo>
                <a:cubicBezTo>
                  <a:pt x="5014857" y="4117847"/>
                  <a:pt x="5006059" y="4122069"/>
                  <a:pt x="4996934" y="4125270"/>
                </a:cubicBezTo>
                <a:cubicBezTo>
                  <a:pt x="4991549" y="4127153"/>
                  <a:pt x="4987298" y="4131350"/>
                  <a:pt x="4985338" y="4136699"/>
                </a:cubicBezTo>
                <a:cubicBezTo>
                  <a:pt x="4983383" y="4142060"/>
                  <a:pt x="4983929" y="4148008"/>
                  <a:pt x="4986831" y="4152912"/>
                </a:cubicBezTo>
                <a:cubicBezTo>
                  <a:pt x="4991658" y="4161091"/>
                  <a:pt x="4995609" y="4169834"/>
                  <a:pt x="4998572" y="4178924"/>
                </a:cubicBezTo>
                <a:cubicBezTo>
                  <a:pt x="5000371" y="4184428"/>
                  <a:pt x="5004581" y="4188819"/>
                  <a:pt x="5010012" y="4190844"/>
                </a:cubicBezTo>
                <a:cubicBezTo>
                  <a:pt x="5012165" y="4191648"/>
                  <a:pt x="5014419" y="4192044"/>
                  <a:pt x="5016668" y="4192044"/>
                </a:cubicBezTo>
                <a:cubicBezTo>
                  <a:pt x="5020079" y="4192044"/>
                  <a:pt x="5023467" y="4191133"/>
                  <a:pt x="5026466" y="4189334"/>
                </a:cubicBezTo>
                <a:cubicBezTo>
                  <a:pt x="5034909" y="4184261"/>
                  <a:pt x="5043963" y="4180172"/>
                  <a:pt x="5053389" y="4177186"/>
                </a:cubicBezTo>
                <a:cubicBezTo>
                  <a:pt x="5059001" y="4175399"/>
                  <a:pt x="5063475" y="4171118"/>
                  <a:pt x="5065495" y="4165577"/>
                </a:cubicBezTo>
                <a:cubicBezTo>
                  <a:pt x="5067521" y="4160049"/>
                  <a:pt x="5066868" y="4153896"/>
                  <a:pt x="5063731" y="4148908"/>
                </a:cubicBezTo>
                <a:cubicBezTo>
                  <a:pt x="5058569" y="4140694"/>
                  <a:pt x="5054342" y="4131867"/>
                  <a:pt x="5051175" y="4122645"/>
                </a:cubicBezTo>
                <a:cubicBezTo>
                  <a:pt x="5049286" y="4117152"/>
                  <a:pt x="5044999" y="4112823"/>
                  <a:pt x="5039525" y="4110893"/>
                </a:cubicBezTo>
                <a:cubicBezTo>
                  <a:pt x="5037462" y="4110161"/>
                  <a:pt x="5035315" y="4109800"/>
                  <a:pt x="5033175" y="4109800"/>
                </a:cubicBezTo>
                <a:close/>
                <a:moveTo>
                  <a:pt x="4304238" y="4100469"/>
                </a:moveTo>
                <a:cubicBezTo>
                  <a:pt x="4301072" y="4100469"/>
                  <a:pt x="4297924" y="4101262"/>
                  <a:pt x="4295088" y="4102808"/>
                </a:cubicBezTo>
                <a:cubicBezTo>
                  <a:pt x="4290328" y="4105422"/>
                  <a:pt x="4285297" y="4107796"/>
                  <a:pt x="4280153" y="4109859"/>
                </a:cubicBezTo>
                <a:cubicBezTo>
                  <a:pt x="4275159" y="4111862"/>
                  <a:pt x="4271249" y="4115891"/>
                  <a:pt x="4269384" y="4120938"/>
                </a:cubicBezTo>
                <a:cubicBezTo>
                  <a:pt x="4267524" y="4125988"/>
                  <a:pt x="4267890" y="4131588"/>
                  <a:pt x="4270385" y="4136362"/>
                </a:cubicBezTo>
                <a:cubicBezTo>
                  <a:pt x="4272795" y="4140954"/>
                  <a:pt x="4274960" y="4145728"/>
                  <a:pt x="4276818" y="4150560"/>
                </a:cubicBezTo>
                <a:cubicBezTo>
                  <a:pt x="4278779" y="4155656"/>
                  <a:pt x="4282838" y="4159662"/>
                  <a:pt x="4287958" y="4161557"/>
                </a:cubicBezTo>
                <a:cubicBezTo>
                  <a:pt x="4290099" y="4162348"/>
                  <a:pt x="4292341" y="4162744"/>
                  <a:pt x="4294577" y="4162744"/>
                </a:cubicBezTo>
                <a:cubicBezTo>
                  <a:pt x="4297683" y="4162744"/>
                  <a:pt x="4300777" y="4161988"/>
                  <a:pt x="4303577" y="4160490"/>
                </a:cubicBezTo>
                <a:cubicBezTo>
                  <a:pt x="4308513" y="4157840"/>
                  <a:pt x="4313645" y="4155477"/>
                  <a:pt x="4318844" y="4153474"/>
                </a:cubicBezTo>
                <a:cubicBezTo>
                  <a:pt x="4323971" y="4151483"/>
                  <a:pt x="4327994" y="4147382"/>
                  <a:pt x="4329870" y="4142213"/>
                </a:cubicBezTo>
                <a:lnTo>
                  <a:pt x="4328641" y="4126503"/>
                </a:lnTo>
                <a:lnTo>
                  <a:pt x="4328642" y="4126506"/>
                </a:lnTo>
                <a:lnTo>
                  <a:pt x="4328641" y="4126503"/>
                </a:lnTo>
                <a:lnTo>
                  <a:pt x="4328641" y="4126503"/>
                </a:lnTo>
                <a:lnTo>
                  <a:pt x="4321866" y="4112319"/>
                </a:lnTo>
                <a:cubicBezTo>
                  <a:pt x="4319822" y="4107293"/>
                  <a:pt x="4315726" y="4103384"/>
                  <a:pt x="4310611" y="4101561"/>
                </a:cubicBezTo>
                <a:cubicBezTo>
                  <a:pt x="4308542" y="4100828"/>
                  <a:pt x="4306385" y="4100469"/>
                  <a:pt x="4304238" y="4100469"/>
                </a:cubicBezTo>
                <a:close/>
                <a:moveTo>
                  <a:pt x="3575734" y="4088504"/>
                </a:moveTo>
                <a:cubicBezTo>
                  <a:pt x="3572838" y="4088504"/>
                  <a:pt x="3569948" y="4089163"/>
                  <a:pt x="3567297" y="4090471"/>
                </a:cubicBezTo>
                <a:cubicBezTo>
                  <a:pt x="3565487" y="4091370"/>
                  <a:pt x="3563658" y="4092234"/>
                  <a:pt x="3561816" y="4093061"/>
                </a:cubicBezTo>
                <a:cubicBezTo>
                  <a:pt x="3557116" y="4095159"/>
                  <a:pt x="3553465" y="4099070"/>
                  <a:pt x="3551695" y="4103914"/>
                </a:cubicBezTo>
                <a:cubicBezTo>
                  <a:pt x="3549933" y="4108748"/>
                  <a:pt x="3550196" y="4114096"/>
                  <a:pt x="3552444" y="4118736"/>
                </a:cubicBezTo>
                <a:cubicBezTo>
                  <a:pt x="3553249" y="4120391"/>
                  <a:pt x="3554015" y="4122058"/>
                  <a:pt x="3554753" y="4123737"/>
                </a:cubicBezTo>
                <a:cubicBezTo>
                  <a:pt x="3556827" y="4128485"/>
                  <a:pt x="3560755" y="4132191"/>
                  <a:pt x="3565625" y="4133977"/>
                </a:cubicBezTo>
                <a:cubicBezTo>
                  <a:pt x="3567749" y="4134757"/>
                  <a:pt x="3569972" y="4135141"/>
                  <a:pt x="3572191" y="4135141"/>
                </a:cubicBezTo>
                <a:cubicBezTo>
                  <a:pt x="3575057" y="4135141"/>
                  <a:pt x="3577917" y="4134494"/>
                  <a:pt x="3580545" y="4133210"/>
                </a:cubicBezTo>
                <a:cubicBezTo>
                  <a:pt x="3582378" y="4132323"/>
                  <a:pt x="3584232" y="4131447"/>
                  <a:pt x="3586095" y="4130632"/>
                </a:cubicBezTo>
                <a:cubicBezTo>
                  <a:pt x="3590856" y="4128533"/>
                  <a:pt x="3594557" y="4124587"/>
                  <a:pt x="3596325" y="4119695"/>
                </a:cubicBezTo>
                <a:cubicBezTo>
                  <a:pt x="3598099" y="4114803"/>
                  <a:pt x="3597795" y="4109393"/>
                  <a:pt x="3595480" y="4104741"/>
                </a:cubicBezTo>
                <a:lnTo>
                  <a:pt x="3595480" y="4104741"/>
                </a:lnTo>
                <a:cubicBezTo>
                  <a:pt x="3594645" y="4103062"/>
                  <a:pt x="3593842" y="4101383"/>
                  <a:pt x="3593074" y="4099679"/>
                </a:cubicBezTo>
                <a:cubicBezTo>
                  <a:pt x="3590946" y="4094979"/>
                  <a:pt x="3586996" y="4091344"/>
                  <a:pt x="3582139" y="4089606"/>
                </a:cubicBezTo>
                <a:cubicBezTo>
                  <a:pt x="3580063" y="4088864"/>
                  <a:pt x="3577898" y="4088504"/>
                  <a:pt x="3575734" y="4088504"/>
                </a:cubicBezTo>
                <a:close/>
                <a:moveTo>
                  <a:pt x="1976651" y="4076582"/>
                </a:moveTo>
                <a:cubicBezTo>
                  <a:pt x="1987671" y="4076582"/>
                  <a:pt x="1998578" y="4079521"/>
                  <a:pt x="2008196" y="4085073"/>
                </a:cubicBezTo>
                <a:cubicBezTo>
                  <a:pt x="2022814" y="4093515"/>
                  <a:pt x="2033272" y="4107139"/>
                  <a:pt x="2037649" y="4123448"/>
                </a:cubicBezTo>
                <a:cubicBezTo>
                  <a:pt x="2042014" y="4139745"/>
                  <a:pt x="2039772" y="4156786"/>
                  <a:pt x="2031329" y="4171417"/>
                </a:cubicBezTo>
                <a:cubicBezTo>
                  <a:pt x="2020069" y="4190915"/>
                  <a:pt x="1999077" y="4203027"/>
                  <a:pt x="1976543" y="4203027"/>
                </a:cubicBezTo>
                <a:cubicBezTo>
                  <a:pt x="1965523" y="4203027"/>
                  <a:pt x="1954616" y="4200089"/>
                  <a:pt x="1944998" y="4194536"/>
                </a:cubicBezTo>
                <a:cubicBezTo>
                  <a:pt x="1930380" y="4186095"/>
                  <a:pt x="1919922" y="4172471"/>
                  <a:pt x="1915545" y="4156162"/>
                </a:cubicBezTo>
                <a:cubicBezTo>
                  <a:pt x="1911180" y="4139865"/>
                  <a:pt x="1913422" y="4122824"/>
                  <a:pt x="1921865" y="4108194"/>
                </a:cubicBezTo>
                <a:cubicBezTo>
                  <a:pt x="1933126" y="4088694"/>
                  <a:pt x="1954117" y="4076582"/>
                  <a:pt x="1976651" y="4076582"/>
                </a:cubicBezTo>
                <a:close/>
                <a:moveTo>
                  <a:pt x="2848536" y="4067876"/>
                </a:moveTo>
                <a:cubicBezTo>
                  <a:pt x="2845694" y="4067876"/>
                  <a:pt x="2842863" y="4068512"/>
                  <a:pt x="2840255" y="4069771"/>
                </a:cubicBezTo>
                <a:cubicBezTo>
                  <a:pt x="2827454" y="4075958"/>
                  <a:pt x="2813826" y="4080120"/>
                  <a:pt x="2799741" y="4082158"/>
                </a:cubicBezTo>
                <a:cubicBezTo>
                  <a:pt x="2793492" y="4083070"/>
                  <a:pt x="2788102" y="4087003"/>
                  <a:pt x="2785343" y="4092688"/>
                </a:cubicBezTo>
                <a:cubicBezTo>
                  <a:pt x="2782585" y="4098372"/>
                  <a:pt x="2782825" y="4105050"/>
                  <a:pt x="2785984" y="4110509"/>
                </a:cubicBezTo>
                <a:cubicBezTo>
                  <a:pt x="2793647" y="4123796"/>
                  <a:pt x="2798163" y="4138954"/>
                  <a:pt x="2799044" y="4154340"/>
                </a:cubicBezTo>
                <a:cubicBezTo>
                  <a:pt x="2799487" y="4162098"/>
                  <a:pt x="2804602" y="4168814"/>
                  <a:pt x="2811964" y="4171297"/>
                </a:cubicBezTo>
                <a:cubicBezTo>
                  <a:pt x="2813962" y="4171968"/>
                  <a:pt x="2816013" y="4172293"/>
                  <a:pt x="2818039" y="4172293"/>
                </a:cubicBezTo>
                <a:cubicBezTo>
                  <a:pt x="2823514" y="4172293"/>
                  <a:pt x="2828831" y="4169931"/>
                  <a:pt x="2832514" y="4165625"/>
                </a:cubicBezTo>
                <a:cubicBezTo>
                  <a:pt x="2843659" y="4152578"/>
                  <a:pt x="2857956" y="4142180"/>
                  <a:pt x="2873850" y="4135561"/>
                </a:cubicBezTo>
                <a:cubicBezTo>
                  <a:pt x="2879252" y="4133306"/>
                  <a:pt x="2883325" y="4128689"/>
                  <a:pt x="2884877" y="4123053"/>
                </a:cubicBezTo>
                <a:cubicBezTo>
                  <a:pt x="2886437" y="4117404"/>
                  <a:pt x="2885303" y="4111360"/>
                  <a:pt x="2881819" y="4106658"/>
                </a:cubicBezTo>
                <a:lnTo>
                  <a:pt x="2881821" y="4106658"/>
                </a:lnTo>
                <a:cubicBezTo>
                  <a:pt x="2875548" y="4098192"/>
                  <a:pt x="2870217" y="4088981"/>
                  <a:pt x="2865978" y="4079280"/>
                </a:cubicBezTo>
                <a:cubicBezTo>
                  <a:pt x="2863904" y="4074544"/>
                  <a:pt x="2859994" y="4070850"/>
                  <a:pt x="2855145" y="4069051"/>
                </a:cubicBezTo>
                <a:cubicBezTo>
                  <a:pt x="2853004" y="4068270"/>
                  <a:pt x="2850768" y="4067876"/>
                  <a:pt x="2848536" y="4067876"/>
                </a:cubicBezTo>
                <a:close/>
                <a:moveTo>
                  <a:pt x="4815407" y="4035628"/>
                </a:moveTo>
                <a:cubicBezTo>
                  <a:pt x="4812044" y="4035628"/>
                  <a:pt x="4808697" y="4036518"/>
                  <a:pt x="4805736" y="4038266"/>
                </a:cubicBezTo>
                <a:cubicBezTo>
                  <a:pt x="4798984" y="4042248"/>
                  <a:pt x="4791867" y="4045630"/>
                  <a:pt x="4784564" y="4048328"/>
                </a:cubicBezTo>
                <a:cubicBezTo>
                  <a:pt x="4779322" y="4050271"/>
                  <a:pt x="4775197" y="4054408"/>
                  <a:pt x="4773279" y="4059662"/>
                </a:cubicBezTo>
                <a:cubicBezTo>
                  <a:pt x="4771366" y="4064902"/>
                  <a:pt x="4771852" y="4070730"/>
                  <a:pt x="4774610" y="4075588"/>
                </a:cubicBezTo>
                <a:lnTo>
                  <a:pt x="4774610" y="4075586"/>
                </a:lnTo>
                <a:cubicBezTo>
                  <a:pt x="4778484" y="4082410"/>
                  <a:pt x="4781757" y="4089581"/>
                  <a:pt x="4784336" y="4096921"/>
                </a:cubicBezTo>
                <a:cubicBezTo>
                  <a:pt x="4786213" y="4102245"/>
                  <a:pt x="4790362" y="4106466"/>
                  <a:pt x="4795657" y="4108446"/>
                </a:cubicBezTo>
                <a:cubicBezTo>
                  <a:pt x="4797804" y="4109238"/>
                  <a:pt x="4800052" y="4109632"/>
                  <a:pt x="4802295" y="4109632"/>
                </a:cubicBezTo>
                <a:cubicBezTo>
                  <a:pt x="4805575" y="4109632"/>
                  <a:pt x="4808842" y="4108782"/>
                  <a:pt x="4811756" y="4107115"/>
                </a:cubicBezTo>
                <a:cubicBezTo>
                  <a:pt x="4818646" y="4103169"/>
                  <a:pt x="4825902" y="4099859"/>
                  <a:pt x="4833324" y="4097280"/>
                </a:cubicBezTo>
                <a:cubicBezTo>
                  <a:pt x="4838721" y="4095410"/>
                  <a:pt x="4842990" y="4091213"/>
                  <a:pt x="4844957" y="4085840"/>
                </a:cubicBezTo>
                <a:cubicBezTo>
                  <a:pt x="4846924" y="4080479"/>
                  <a:pt x="4846371" y="4074518"/>
                  <a:pt x="4843458" y="4069602"/>
                </a:cubicBezTo>
                <a:cubicBezTo>
                  <a:pt x="4839428" y="4062803"/>
                  <a:pt x="4836005" y="4055583"/>
                  <a:pt x="4833288" y="4048137"/>
                </a:cubicBezTo>
                <a:cubicBezTo>
                  <a:pt x="4831352" y="4042824"/>
                  <a:pt x="4827148" y="4038650"/>
                  <a:pt x="4821824" y="4036745"/>
                </a:cubicBezTo>
                <a:cubicBezTo>
                  <a:pt x="4819743" y="4036002"/>
                  <a:pt x="4817572" y="4035628"/>
                  <a:pt x="4815407" y="4035628"/>
                </a:cubicBezTo>
                <a:close/>
                <a:moveTo>
                  <a:pt x="4086855" y="4025171"/>
                </a:moveTo>
                <a:cubicBezTo>
                  <a:pt x="4083839" y="4025171"/>
                  <a:pt x="4080835" y="4025891"/>
                  <a:pt x="4078094" y="4027306"/>
                </a:cubicBezTo>
                <a:cubicBezTo>
                  <a:pt x="4074646" y="4029092"/>
                  <a:pt x="4071114" y="4030748"/>
                  <a:pt x="4067505" y="4032235"/>
                </a:cubicBezTo>
                <a:cubicBezTo>
                  <a:pt x="4062606" y="4034274"/>
                  <a:pt x="4058775" y="4038243"/>
                  <a:pt x="4056935" y="4043220"/>
                </a:cubicBezTo>
                <a:cubicBezTo>
                  <a:pt x="4055094" y="4048196"/>
                  <a:pt x="4055412" y="4053713"/>
                  <a:pt x="4057810" y="4058439"/>
                </a:cubicBezTo>
                <a:cubicBezTo>
                  <a:pt x="4059645" y="4062060"/>
                  <a:pt x="4061317" y="4065753"/>
                  <a:pt x="4062823" y="4069544"/>
                </a:cubicBezTo>
                <a:cubicBezTo>
                  <a:pt x="4064813" y="4074521"/>
                  <a:pt x="4068813" y="4078442"/>
                  <a:pt x="4073838" y="4080324"/>
                </a:cubicBezTo>
                <a:cubicBezTo>
                  <a:pt x="4075997" y="4081126"/>
                  <a:pt x="4078252" y="4081523"/>
                  <a:pt x="4080506" y="4081523"/>
                </a:cubicBezTo>
                <a:cubicBezTo>
                  <a:pt x="4083510" y="4081523"/>
                  <a:pt x="4086503" y="4080817"/>
                  <a:pt x="4089230" y="4079413"/>
                </a:cubicBezTo>
                <a:cubicBezTo>
                  <a:pt x="4092732" y="4077602"/>
                  <a:pt x="4096329" y="4075960"/>
                  <a:pt x="4099999" y="4074484"/>
                </a:cubicBezTo>
                <a:cubicBezTo>
                  <a:pt x="4105006" y="4072458"/>
                  <a:pt x="4108916" y="4068404"/>
                  <a:pt x="4110763" y="4063331"/>
                </a:cubicBezTo>
                <a:lnTo>
                  <a:pt x="4110762" y="4063331"/>
                </a:lnTo>
                <a:cubicBezTo>
                  <a:pt x="4112603" y="4058258"/>
                  <a:pt x="4112207" y="4052634"/>
                  <a:pt x="4109664" y="4047872"/>
                </a:cubicBezTo>
                <a:cubicBezTo>
                  <a:pt x="4107740" y="4044275"/>
                  <a:pt x="4105982" y="4040593"/>
                  <a:pt x="4104400" y="4036828"/>
                </a:cubicBezTo>
                <a:cubicBezTo>
                  <a:pt x="4102342" y="4031923"/>
                  <a:pt x="4098332" y="4028109"/>
                  <a:pt x="4093330" y="4026310"/>
                </a:cubicBezTo>
                <a:cubicBezTo>
                  <a:pt x="4091231" y="4025544"/>
                  <a:pt x="4089043" y="4025171"/>
                  <a:pt x="4086855" y="4025171"/>
                </a:cubicBezTo>
                <a:close/>
                <a:moveTo>
                  <a:pt x="5894817" y="4021802"/>
                </a:moveTo>
                <a:cubicBezTo>
                  <a:pt x="5908776" y="4021802"/>
                  <a:pt x="5922573" y="4025507"/>
                  <a:pt x="5934715" y="4032523"/>
                </a:cubicBezTo>
                <a:cubicBezTo>
                  <a:pt x="5972893" y="4054576"/>
                  <a:pt x="5986030" y="4103576"/>
                  <a:pt x="5963989" y="4141772"/>
                </a:cubicBezTo>
                <a:cubicBezTo>
                  <a:pt x="5949743" y="4166428"/>
                  <a:pt x="5923186" y="4181754"/>
                  <a:pt x="5894680" y="4181766"/>
                </a:cubicBezTo>
                <a:cubicBezTo>
                  <a:pt x="5880690" y="4181754"/>
                  <a:pt x="5866888" y="4178048"/>
                  <a:pt x="5854751" y="4171033"/>
                </a:cubicBezTo>
                <a:lnTo>
                  <a:pt x="5854751" y="4171035"/>
                </a:lnTo>
                <a:cubicBezTo>
                  <a:pt x="5836252" y="4160350"/>
                  <a:pt x="5823019" y="4143105"/>
                  <a:pt x="5817491" y="4122478"/>
                </a:cubicBezTo>
                <a:cubicBezTo>
                  <a:pt x="5811962" y="4101850"/>
                  <a:pt x="5814799" y="4080301"/>
                  <a:pt x="5825478" y="4061785"/>
                </a:cubicBezTo>
                <a:cubicBezTo>
                  <a:pt x="5839725" y="4037128"/>
                  <a:pt x="5866293" y="4021802"/>
                  <a:pt x="5894817" y="4021802"/>
                </a:cubicBezTo>
                <a:close/>
                <a:moveTo>
                  <a:pt x="3359466" y="4012364"/>
                </a:moveTo>
                <a:cubicBezTo>
                  <a:pt x="3356653" y="4012364"/>
                  <a:pt x="3353847" y="4012988"/>
                  <a:pt x="3351257" y="4014223"/>
                </a:cubicBezTo>
                <a:lnTo>
                  <a:pt x="3347604" y="4015926"/>
                </a:lnTo>
                <a:cubicBezTo>
                  <a:pt x="3342939" y="4018013"/>
                  <a:pt x="3339311" y="4021897"/>
                  <a:pt x="3337537" y="4026684"/>
                </a:cubicBezTo>
                <a:cubicBezTo>
                  <a:pt x="3335756" y="4031480"/>
                  <a:pt x="3335983" y="4036780"/>
                  <a:pt x="3338161" y="4041410"/>
                </a:cubicBezTo>
                <a:lnTo>
                  <a:pt x="3339420" y="4044155"/>
                </a:lnTo>
                <a:cubicBezTo>
                  <a:pt x="3341532" y="4048869"/>
                  <a:pt x="3345464" y="4052525"/>
                  <a:pt x="3350326" y="4054289"/>
                </a:cubicBezTo>
                <a:cubicBezTo>
                  <a:pt x="3352419" y="4055045"/>
                  <a:pt x="3354607" y="4055417"/>
                  <a:pt x="3356798" y="4055417"/>
                </a:cubicBezTo>
                <a:cubicBezTo>
                  <a:pt x="3359677" y="4055417"/>
                  <a:pt x="3362548" y="4054769"/>
                  <a:pt x="3365187" y="4053474"/>
                </a:cubicBezTo>
                <a:lnTo>
                  <a:pt x="3368886" y="4051710"/>
                </a:lnTo>
                <a:cubicBezTo>
                  <a:pt x="3373539" y="4049576"/>
                  <a:pt x="3377125" y="4045643"/>
                  <a:pt x="3378845" y="4040822"/>
                </a:cubicBezTo>
                <a:cubicBezTo>
                  <a:pt x="3380565" y="4036000"/>
                  <a:pt x="3380266" y="4030688"/>
                  <a:pt x="3378023" y="4026095"/>
                </a:cubicBezTo>
                <a:lnTo>
                  <a:pt x="3376721" y="4023372"/>
                </a:lnTo>
                <a:cubicBezTo>
                  <a:pt x="3374581" y="4018756"/>
                  <a:pt x="3370683" y="4015194"/>
                  <a:pt x="3365900" y="4013479"/>
                </a:cubicBezTo>
                <a:cubicBezTo>
                  <a:pt x="3363813" y="4012736"/>
                  <a:pt x="3361635" y="4012364"/>
                  <a:pt x="3359466" y="4012364"/>
                </a:cubicBezTo>
                <a:close/>
                <a:moveTo>
                  <a:pt x="2486052" y="3992528"/>
                </a:moveTo>
                <a:cubicBezTo>
                  <a:pt x="2501510" y="3992528"/>
                  <a:pt x="2516806" y="3996641"/>
                  <a:pt x="2530297" y="4004425"/>
                </a:cubicBezTo>
                <a:lnTo>
                  <a:pt x="2530296" y="4004423"/>
                </a:lnTo>
                <a:cubicBezTo>
                  <a:pt x="2572617" y="4028865"/>
                  <a:pt x="2587175" y="4083177"/>
                  <a:pt x="2562735" y="4125498"/>
                </a:cubicBezTo>
                <a:cubicBezTo>
                  <a:pt x="2546948" y="4152840"/>
                  <a:pt x="2517500" y="4169834"/>
                  <a:pt x="2485884" y="4169834"/>
                </a:cubicBezTo>
                <a:cubicBezTo>
                  <a:pt x="2470415" y="4169834"/>
                  <a:pt x="2455119" y="4165719"/>
                  <a:pt x="2441645" y="4157949"/>
                </a:cubicBezTo>
                <a:cubicBezTo>
                  <a:pt x="2421149" y="4146111"/>
                  <a:pt x="2406483" y="4126997"/>
                  <a:pt x="2400349" y="4104128"/>
                </a:cubicBezTo>
                <a:cubicBezTo>
                  <a:pt x="2394228" y="4081258"/>
                  <a:pt x="2397369" y="4057358"/>
                  <a:pt x="2409206" y="4036864"/>
                </a:cubicBezTo>
                <a:cubicBezTo>
                  <a:pt x="2424993" y="4009521"/>
                  <a:pt x="2454441" y="3992528"/>
                  <a:pt x="2486052" y="3992528"/>
                </a:cubicBezTo>
                <a:close/>
                <a:moveTo>
                  <a:pt x="1761206" y="3973879"/>
                </a:moveTo>
                <a:cubicBezTo>
                  <a:pt x="1776472" y="3973879"/>
                  <a:pt x="1791571" y="3977945"/>
                  <a:pt x="1804864" y="3985620"/>
                </a:cubicBezTo>
                <a:cubicBezTo>
                  <a:pt x="1825065" y="3997289"/>
                  <a:pt x="1839521" y="4016153"/>
                  <a:pt x="1845577" y="4038745"/>
                </a:cubicBezTo>
                <a:cubicBezTo>
                  <a:pt x="1851634" y="4061351"/>
                  <a:pt x="1848545" y="4084917"/>
                  <a:pt x="1836889" y="4105111"/>
                </a:cubicBezTo>
                <a:cubicBezTo>
                  <a:pt x="1821311" y="4132107"/>
                  <a:pt x="1792254" y="4148884"/>
                  <a:pt x="1761056" y="4148884"/>
                </a:cubicBezTo>
                <a:cubicBezTo>
                  <a:pt x="1745765" y="4148871"/>
                  <a:pt x="1730667" y="4144818"/>
                  <a:pt x="1717386" y="4137142"/>
                </a:cubicBezTo>
                <a:cubicBezTo>
                  <a:pt x="1675616" y="4113014"/>
                  <a:pt x="1661250" y="4059408"/>
                  <a:pt x="1685360" y="4017652"/>
                </a:cubicBezTo>
                <a:cubicBezTo>
                  <a:pt x="1700945" y="3990643"/>
                  <a:pt x="1730002" y="3973879"/>
                  <a:pt x="1761206" y="3973879"/>
                </a:cubicBezTo>
                <a:close/>
                <a:moveTo>
                  <a:pt x="4598750" y="3960440"/>
                </a:moveTo>
                <a:cubicBezTo>
                  <a:pt x="4595494" y="3960440"/>
                  <a:pt x="4592256" y="3961268"/>
                  <a:pt x="4589361" y="3962911"/>
                </a:cubicBezTo>
                <a:cubicBezTo>
                  <a:pt x="4583622" y="3966171"/>
                  <a:pt x="4577638" y="3969002"/>
                  <a:pt x="4571577" y="3971341"/>
                </a:cubicBezTo>
                <a:cubicBezTo>
                  <a:pt x="4566449" y="3973319"/>
                  <a:pt x="4562433" y="3977409"/>
                  <a:pt x="4560544" y="3982566"/>
                </a:cubicBezTo>
                <a:cubicBezTo>
                  <a:pt x="4558662" y="3987735"/>
                  <a:pt x="4559099" y="3993455"/>
                  <a:pt x="4561744" y="3998264"/>
                </a:cubicBezTo>
                <a:lnTo>
                  <a:pt x="4561741" y="3998260"/>
                </a:lnTo>
                <a:cubicBezTo>
                  <a:pt x="4564836" y="4003910"/>
                  <a:pt x="4567546" y="4009798"/>
                  <a:pt x="4569783" y="4015783"/>
                </a:cubicBezTo>
                <a:cubicBezTo>
                  <a:pt x="4571725" y="4020964"/>
                  <a:pt x="4575833" y="4025053"/>
                  <a:pt x="4581031" y="4026960"/>
                </a:cubicBezTo>
                <a:cubicBezTo>
                  <a:pt x="4583159" y="4027752"/>
                  <a:pt x="4585391" y="4028135"/>
                  <a:pt x="4587608" y="4028135"/>
                </a:cubicBezTo>
                <a:cubicBezTo>
                  <a:pt x="4590805" y="4028135"/>
                  <a:pt x="4593988" y="4027332"/>
                  <a:pt x="4596843" y="4025749"/>
                </a:cubicBezTo>
                <a:cubicBezTo>
                  <a:pt x="4602702" y="4022500"/>
                  <a:pt x="4608788" y="4019692"/>
                  <a:pt x="4614951" y="4017402"/>
                </a:cubicBezTo>
                <a:cubicBezTo>
                  <a:pt x="4620186" y="4015447"/>
                  <a:pt x="4624299" y="4011298"/>
                  <a:pt x="4626206" y="4006046"/>
                </a:cubicBezTo>
                <a:cubicBezTo>
                  <a:pt x="4628113" y="4000805"/>
                  <a:pt x="4627614" y="3994975"/>
                  <a:pt x="4624845" y="3990120"/>
                </a:cubicBezTo>
                <a:cubicBezTo>
                  <a:pt x="4621644" y="3984519"/>
                  <a:pt x="4618837" y="3978607"/>
                  <a:pt x="4616492" y="3972587"/>
                </a:cubicBezTo>
                <a:cubicBezTo>
                  <a:pt x="4614495" y="3967431"/>
                  <a:pt x="4610346" y="3963402"/>
                  <a:pt x="4605142" y="3961543"/>
                </a:cubicBezTo>
                <a:cubicBezTo>
                  <a:pt x="4603067" y="3960800"/>
                  <a:pt x="4600903" y="3960440"/>
                  <a:pt x="4598750" y="3960440"/>
                </a:cubicBezTo>
                <a:close/>
                <a:moveTo>
                  <a:pt x="1430103" y="3959681"/>
                </a:moveTo>
                <a:cubicBezTo>
                  <a:pt x="1424185" y="3959681"/>
                  <a:pt x="1418459" y="3962438"/>
                  <a:pt x="1414794" y="3967391"/>
                </a:cubicBezTo>
                <a:cubicBezTo>
                  <a:pt x="1403792" y="3982274"/>
                  <a:pt x="1389018" y="3993966"/>
                  <a:pt x="1372078" y="4001222"/>
                </a:cubicBezTo>
                <a:cubicBezTo>
                  <a:pt x="1366622" y="4003560"/>
                  <a:pt x="1362563" y="4008309"/>
                  <a:pt x="1361111" y="4014066"/>
                </a:cubicBezTo>
                <a:cubicBezTo>
                  <a:pt x="1359660" y="4019811"/>
                  <a:pt x="1360974" y="4025912"/>
                  <a:pt x="1364667" y="4030568"/>
                </a:cubicBezTo>
                <a:lnTo>
                  <a:pt x="1364669" y="4030568"/>
                </a:lnTo>
                <a:cubicBezTo>
                  <a:pt x="1372121" y="4039934"/>
                  <a:pt x="1378370" y="4050222"/>
                  <a:pt x="1383245" y="4061147"/>
                </a:cubicBezTo>
                <a:cubicBezTo>
                  <a:pt x="1385319" y="4065788"/>
                  <a:pt x="1389162" y="4069411"/>
                  <a:pt x="1393924" y="4071209"/>
                </a:cubicBezTo>
                <a:cubicBezTo>
                  <a:pt x="1396088" y="4072011"/>
                  <a:pt x="1398360" y="4072419"/>
                  <a:pt x="1400627" y="4072419"/>
                </a:cubicBezTo>
                <a:cubicBezTo>
                  <a:pt x="1403350" y="4072419"/>
                  <a:pt x="1406066" y="4071842"/>
                  <a:pt x="1408582" y="4070681"/>
                </a:cubicBezTo>
                <a:cubicBezTo>
                  <a:pt x="1421067" y="4064936"/>
                  <a:pt x="1434295" y="4061063"/>
                  <a:pt x="1447894" y="4059155"/>
                </a:cubicBezTo>
                <a:cubicBezTo>
                  <a:pt x="1454143" y="4058280"/>
                  <a:pt x="1459551" y="4054370"/>
                  <a:pt x="1462339" y="4048710"/>
                </a:cubicBezTo>
                <a:cubicBezTo>
                  <a:pt x="1465122" y="4043062"/>
                  <a:pt x="1464929" y="4036382"/>
                  <a:pt x="1461811" y="4030901"/>
                </a:cubicBezTo>
                <a:cubicBezTo>
                  <a:pt x="1452907" y="4015228"/>
                  <a:pt x="1448518" y="3997408"/>
                  <a:pt x="1449124" y="3979347"/>
                </a:cubicBezTo>
                <a:cubicBezTo>
                  <a:pt x="1449400" y="3971012"/>
                  <a:pt x="1444225" y="3963482"/>
                  <a:pt x="1436357" y="3960736"/>
                </a:cubicBezTo>
                <a:cubicBezTo>
                  <a:pt x="1434299" y="3960016"/>
                  <a:pt x="1432190" y="3959681"/>
                  <a:pt x="1430103" y="3959681"/>
                </a:cubicBezTo>
                <a:close/>
                <a:moveTo>
                  <a:pt x="3870466" y="3949129"/>
                </a:moveTo>
                <a:cubicBezTo>
                  <a:pt x="3867492" y="3949129"/>
                  <a:pt x="3864525" y="3949824"/>
                  <a:pt x="3861820" y="3951203"/>
                </a:cubicBezTo>
                <a:cubicBezTo>
                  <a:pt x="3859428" y="3952426"/>
                  <a:pt x="3857006" y="3953566"/>
                  <a:pt x="3854554" y="3954645"/>
                </a:cubicBezTo>
                <a:cubicBezTo>
                  <a:pt x="3849792" y="3956730"/>
                  <a:pt x="3846086" y="3960677"/>
                  <a:pt x="3844305" y="3965557"/>
                </a:cubicBezTo>
                <a:cubicBezTo>
                  <a:pt x="3842524" y="3970451"/>
                  <a:pt x="3842818" y="3975848"/>
                  <a:pt x="3845121" y="3980512"/>
                </a:cubicBezTo>
                <a:cubicBezTo>
                  <a:pt x="3846386" y="3983078"/>
                  <a:pt x="3847573" y="3985682"/>
                  <a:pt x="3848681" y="3988319"/>
                </a:cubicBezTo>
                <a:cubicBezTo>
                  <a:pt x="3850721" y="3993164"/>
                  <a:pt x="3854672" y="3996954"/>
                  <a:pt x="3859601" y="3998788"/>
                </a:cubicBezTo>
                <a:cubicBezTo>
                  <a:pt x="3861742" y="3999580"/>
                  <a:pt x="3863990" y="3999976"/>
                  <a:pt x="3866232" y="3999976"/>
                </a:cubicBezTo>
                <a:cubicBezTo>
                  <a:pt x="3869140" y="3999976"/>
                  <a:pt x="3872042" y="3999315"/>
                  <a:pt x="3874699" y="3997997"/>
                </a:cubicBezTo>
                <a:cubicBezTo>
                  <a:pt x="3877134" y="3996786"/>
                  <a:pt x="3879604" y="3995647"/>
                  <a:pt x="3882111" y="3994580"/>
                </a:cubicBezTo>
                <a:cubicBezTo>
                  <a:pt x="3886985" y="3992517"/>
                  <a:pt x="3890781" y="3988523"/>
                  <a:pt x="3892585" y="3983535"/>
                </a:cubicBezTo>
                <a:lnTo>
                  <a:pt x="3892588" y="3983534"/>
                </a:lnTo>
                <a:cubicBezTo>
                  <a:pt x="3894386" y="3978557"/>
                  <a:pt x="3894038" y="3973064"/>
                  <a:pt x="3891615" y="3968352"/>
                </a:cubicBezTo>
                <a:cubicBezTo>
                  <a:pt x="3890302" y="3965798"/>
                  <a:pt x="3889067" y="3963183"/>
                  <a:pt x="3887916" y="3960545"/>
                </a:cubicBezTo>
                <a:cubicBezTo>
                  <a:pt x="3885817" y="3955736"/>
                  <a:pt x="3881823" y="3952006"/>
                  <a:pt x="3876884" y="3950244"/>
                </a:cubicBezTo>
                <a:cubicBezTo>
                  <a:pt x="3874802" y="3949501"/>
                  <a:pt x="3872631" y="3949129"/>
                  <a:pt x="3870466" y="3949129"/>
                </a:cubicBezTo>
                <a:close/>
                <a:moveTo>
                  <a:pt x="6188651" y="3946035"/>
                </a:moveTo>
                <a:cubicBezTo>
                  <a:pt x="6191913" y="3946035"/>
                  <a:pt x="6195139" y="3946910"/>
                  <a:pt x="6197993" y="3948542"/>
                </a:cubicBezTo>
                <a:cubicBezTo>
                  <a:pt x="6206897" y="3953698"/>
                  <a:pt x="6209973" y="3965151"/>
                  <a:pt x="6204823" y="3974061"/>
                </a:cubicBezTo>
                <a:cubicBezTo>
                  <a:pt x="6201489" y="3979841"/>
                  <a:pt x="6195284" y="3983427"/>
                  <a:pt x="6188616" y="3983427"/>
                </a:cubicBezTo>
                <a:cubicBezTo>
                  <a:pt x="6185354" y="3983427"/>
                  <a:pt x="6182128" y="3982550"/>
                  <a:pt x="6179274" y="3980920"/>
                </a:cubicBezTo>
                <a:cubicBezTo>
                  <a:pt x="6170375" y="3975764"/>
                  <a:pt x="6167294" y="3964312"/>
                  <a:pt x="6172444" y="3955402"/>
                </a:cubicBezTo>
                <a:cubicBezTo>
                  <a:pt x="6175778" y="3949621"/>
                  <a:pt x="6181983" y="3946035"/>
                  <a:pt x="6188651" y="3946035"/>
                </a:cubicBezTo>
                <a:close/>
                <a:moveTo>
                  <a:pt x="3142543" y="3936393"/>
                </a:moveTo>
                <a:cubicBezTo>
                  <a:pt x="3140062" y="3936393"/>
                  <a:pt x="3137579" y="3936895"/>
                  <a:pt x="3135228" y="3937976"/>
                </a:cubicBezTo>
                <a:cubicBezTo>
                  <a:pt x="3135215" y="3937988"/>
                  <a:pt x="3134196" y="3938456"/>
                  <a:pt x="3134184" y="3938456"/>
                </a:cubicBezTo>
                <a:cubicBezTo>
                  <a:pt x="3129555" y="3940603"/>
                  <a:pt x="3125465" y="3944751"/>
                  <a:pt x="3123744" y="3949549"/>
                </a:cubicBezTo>
                <a:cubicBezTo>
                  <a:pt x="3122024" y="3954358"/>
                  <a:pt x="3121797" y="3959886"/>
                  <a:pt x="3124022" y="3964479"/>
                </a:cubicBezTo>
                <a:cubicBezTo>
                  <a:pt x="3127415" y="3971507"/>
                  <a:pt x="3134821" y="3976063"/>
                  <a:pt x="3142279" y="3976063"/>
                </a:cubicBezTo>
                <a:cubicBezTo>
                  <a:pt x="3144840" y="3976063"/>
                  <a:pt x="3147413" y="3975525"/>
                  <a:pt x="3149827" y="3974373"/>
                </a:cubicBezTo>
                <a:lnTo>
                  <a:pt x="3151566" y="3973557"/>
                </a:lnTo>
                <a:cubicBezTo>
                  <a:pt x="3156220" y="3971423"/>
                  <a:pt x="3159823" y="3967513"/>
                  <a:pt x="3161556" y="3962692"/>
                </a:cubicBezTo>
                <a:cubicBezTo>
                  <a:pt x="3163296" y="3957883"/>
                  <a:pt x="3163019" y="3952571"/>
                  <a:pt x="3160788" y="3947966"/>
                </a:cubicBezTo>
                <a:cubicBezTo>
                  <a:pt x="3157401" y="3940950"/>
                  <a:pt x="3150008" y="3936393"/>
                  <a:pt x="3142543" y="3936393"/>
                </a:cubicBezTo>
                <a:close/>
                <a:moveTo>
                  <a:pt x="5679343" y="3933539"/>
                </a:moveTo>
                <a:cubicBezTo>
                  <a:pt x="5695011" y="3933539"/>
                  <a:pt x="5710505" y="3937712"/>
                  <a:pt x="5724151" y="3945591"/>
                </a:cubicBezTo>
                <a:cubicBezTo>
                  <a:pt x="5744928" y="3957583"/>
                  <a:pt x="5759786" y="3976939"/>
                  <a:pt x="5765998" y="4000108"/>
                </a:cubicBezTo>
                <a:cubicBezTo>
                  <a:pt x="5772203" y="4023277"/>
                  <a:pt x="5769020" y="4047477"/>
                  <a:pt x="5757021" y="4068247"/>
                </a:cubicBezTo>
                <a:cubicBezTo>
                  <a:pt x="5741029" y="4095948"/>
                  <a:pt x="5711205" y="4113159"/>
                  <a:pt x="5679185" y="4113159"/>
                </a:cubicBezTo>
                <a:cubicBezTo>
                  <a:pt x="5663500" y="4113159"/>
                  <a:pt x="5648000" y="4108997"/>
                  <a:pt x="5634365" y="4101118"/>
                </a:cubicBezTo>
                <a:lnTo>
                  <a:pt x="5634366" y="4101119"/>
                </a:lnTo>
                <a:cubicBezTo>
                  <a:pt x="5591487" y="4076367"/>
                  <a:pt x="5576742" y="4021334"/>
                  <a:pt x="5601494" y="3978462"/>
                </a:cubicBezTo>
                <a:cubicBezTo>
                  <a:pt x="5617493" y="3950749"/>
                  <a:pt x="5647317" y="3933539"/>
                  <a:pt x="5679343" y="3933539"/>
                </a:cubicBezTo>
                <a:close/>
                <a:moveTo>
                  <a:pt x="2270569" y="3921619"/>
                </a:moveTo>
                <a:cubicBezTo>
                  <a:pt x="2284720" y="3921619"/>
                  <a:pt x="2298721" y="3925384"/>
                  <a:pt x="2311067" y="3932507"/>
                </a:cubicBezTo>
                <a:cubicBezTo>
                  <a:pt x="2329823" y="3943336"/>
                  <a:pt x="2343248" y="3960845"/>
                  <a:pt x="2348860" y="3981771"/>
                </a:cubicBezTo>
                <a:cubicBezTo>
                  <a:pt x="2354466" y="4002698"/>
                  <a:pt x="2351588" y="4024547"/>
                  <a:pt x="2340753" y="4043316"/>
                </a:cubicBezTo>
                <a:cubicBezTo>
                  <a:pt x="2326302" y="4068344"/>
                  <a:pt x="2299356" y="4083898"/>
                  <a:pt x="2270424" y="4083898"/>
                </a:cubicBezTo>
                <a:cubicBezTo>
                  <a:pt x="2256272" y="4083898"/>
                  <a:pt x="2242272" y="4080132"/>
                  <a:pt x="2229925" y="4073009"/>
                </a:cubicBezTo>
                <a:cubicBezTo>
                  <a:pt x="2211170" y="4062180"/>
                  <a:pt x="2197744" y="4044672"/>
                  <a:pt x="2192132" y="4023745"/>
                </a:cubicBezTo>
                <a:cubicBezTo>
                  <a:pt x="2186526" y="4002819"/>
                  <a:pt x="2189405" y="3980969"/>
                  <a:pt x="2200240" y="3962201"/>
                </a:cubicBezTo>
                <a:cubicBezTo>
                  <a:pt x="2214691" y="3937173"/>
                  <a:pt x="2241642" y="3921619"/>
                  <a:pt x="2270569" y="3921619"/>
                </a:cubicBezTo>
                <a:close/>
                <a:moveTo>
                  <a:pt x="447389" y="3910455"/>
                </a:moveTo>
                <a:cubicBezTo>
                  <a:pt x="444649" y="3910455"/>
                  <a:pt x="441908" y="3911043"/>
                  <a:pt x="439366" y="3912229"/>
                </a:cubicBezTo>
                <a:cubicBezTo>
                  <a:pt x="425599" y="3918621"/>
                  <a:pt x="410380" y="3922399"/>
                  <a:pt x="395354" y="3923131"/>
                </a:cubicBezTo>
                <a:cubicBezTo>
                  <a:pt x="387943" y="3923491"/>
                  <a:pt x="381419" y="3928119"/>
                  <a:pt x="378637" y="3935002"/>
                </a:cubicBezTo>
                <a:cubicBezTo>
                  <a:pt x="375856" y="3941887"/>
                  <a:pt x="377325" y="3949753"/>
                  <a:pt x="382403" y="3955162"/>
                </a:cubicBezTo>
                <a:cubicBezTo>
                  <a:pt x="391451" y="3964804"/>
                  <a:pt x="398329" y="3975979"/>
                  <a:pt x="402844" y="3988393"/>
                </a:cubicBezTo>
                <a:lnTo>
                  <a:pt x="416101" y="4000360"/>
                </a:lnTo>
                <a:lnTo>
                  <a:pt x="416100" y="4000360"/>
                </a:lnTo>
                <a:lnTo>
                  <a:pt x="416102" y="4000361"/>
                </a:lnTo>
                <a:lnTo>
                  <a:pt x="416101" y="4000360"/>
                </a:lnTo>
                <a:lnTo>
                  <a:pt x="420730" y="4000924"/>
                </a:lnTo>
                <a:cubicBezTo>
                  <a:pt x="425364" y="4000924"/>
                  <a:pt x="429904" y="3999233"/>
                  <a:pt x="433436" y="3996067"/>
                </a:cubicBezTo>
                <a:cubicBezTo>
                  <a:pt x="443293" y="3987229"/>
                  <a:pt x="454315" y="3979841"/>
                  <a:pt x="466181" y="3974121"/>
                </a:cubicBezTo>
                <a:cubicBezTo>
                  <a:pt x="470750" y="3971915"/>
                  <a:pt x="474245" y="3967993"/>
                  <a:pt x="475907" y="3963197"/>
                </a:cubicBezTo>
                <a:cubicBezTo>
                  <a:pt x="477562" y="3958412"/>
                  <a:pt x="477244" y="3953158"/>
                  <a:pt x="475019" y="3948614"/>
                </a:cubicBezTo>
                <a:cubicBezTo>
                  <a:pt x="471206" y="3940819"/>
                  <a:pt x="468070" y="3932640"/>
                  <a:pt x="465695" y="3924282"/>
                </a:cubicBezTo>
                <a:cubicBezTo>
                  <a:pt x="464172" y="3918921"/>
                  <a:pt x="460376" y="3914496"/>
                  <a:pt x="455316" y="3912181"/>
                </a:cubicBezTo>
                <a:cubicBezTo>
                  <a:pt x="452797" y="3911030"/>
                  <a:pt x="450093" y="3910455"/>
                  <a:pt x="447389" y="3910455"/>
                </a:cubicBezTo>
                <a:close/>
                <a:moveTo>
                  <a:pt x="95993" y="3910188"/>
                </a:moveTo>
                <a:cubicBezTo>
                  <a:pt x="101767" y="3910188"/>
                  <a:pt x="107493" y="3911724"/>
                  <a:pt x="112542" y="3914637"/>
                </a:cubicBezTo>
                <a:cubicBezTo>
                  <a:pt x="120192" y="3919051"/>
                  <a:pt x="125673" y="3926211"/>
                  <a:pt x="127969" y="3934760"/>
                </a:cubicBezTo>
                <a:cubicBezTo>
                  <a:pt x="130261" y="3943311"/>
                  <a:pt x="129085" y="3952246"/>
                  <a:pt x="124660" y="3959910"/>
                </a:cubicBezTo>
                <a:cubicBezTo>
                  <a:pt x="118753" y="3970138"/>
                  <a:pt x="107744" y="3976495"/>
                  <a:pt x="95921" y="3976495"/>
                </a:cubicBezTo>
                <a:cubicBezTo>
                  <a:pt x="90145" y="3976495"/>
                  <a:pt x="84419" y="3974959"/>
                  <a:pt x="79371" y="3972046"/>
                </a:cubicBezTo>
                <a:lnTo>
                  <a:pt x="79372" y="3972046"/>
                </a:lnTo>
                <a:cubicBezTo>
                  <a:pt x="71722" y="3967620"/>
                  <a:pt x="66235" y="3960473"/>
                  <a:pt x="63938" y="3951921"/>
                </a:cubicBezTo>
                <a:cubicBezTo>
                  <a:pt x="61648" y="3943372"/>
                  <a:pt x="62828" y="3934449"/>
                  <a:pt x="67254" y="3926787"/>
                </a:cubicBezTo>
                <a:cubicBezTo>
                  <a:pt x="73160" y="3916545"/>
                  <a:pt x="84169" y="3910188"/>
                  <a:pt x="95993" y="3910188"/>
                </a:cubicBezTo>
                <a:close/>
                <a:moveTo>
                  <a:pt x="1207039" y="3904457"/>
                </a:moveTo>
                <a:cubicBezTo>
                  <a:pt x="1202255" y="3904457"/>
                  <a:pt x="1197553" y="3906257"/>
                  <a:pt x="1193967" y="3909651"/>
                </a:cubicBezTo>
                <a:cubicBezTo>
                  <a:pt x="1184871" y="3918248"/>
                  <a:pt x="1174474" y="3925276"/>
                  <a:pt x="1163063" y="3930553"/>
                </a:cubicBezTo>
                <a:cubicBezTo>
                  <a:pt x="1157961" y="3932915"/>
                  <a:pt x="1154159" y="3937412"/>
                  <a:pt x="1152684" y="3942833"/>
                </a:cubicBezTo>
                <a:cubicBezTo>
                  <a:pt x="1151209" y="3948265"/>
                  <a:pt x="1152210" y="3954069"/>
                  <a:pt x="1155413" y="3958686"/>
                </a:cubicBezTo>
                <a:lnTo>
                  <a:pt x="1155411" y="3958686"/>
                </a:lnTo>
                <a:cubicBezTo>
                  <a:pt x="1159981" y="3965269"/>
                  <a:pt x="1164033" y="3972262"/>
                  <a:pt x="1167452" y="3979480"/>
                </a:cubicBezTo>
                <a:cubicBezTo>
                  <a:pt x="1170701" y="3986341"/>
                  <a:pt x="1177531" y="3990383"/>
                  <a:pt x="1184667" y="3990383"/>
                </a:cubicBezTo>
                <a:cubicBezTo>
                  <a:pt x="1187282" y="3990383"/>
                  <a:pt x="1189944" y="3989831"/>
                  <a:pt x="1192480" y="3988691"/>
                </a:cubicBezTo>
                <a:cubicBezTo>
                  <a:pt x="1202133" y="3984337"/>
                  <a:pt x="1212279" y="3981052"/>
                  <a:pt x="1222646" y="3978930"/>
                </a:cubicBezTo>
                <a:cubicBezTo>
                  <a:pt x="1228451" y="3977742"/>
                  <a:pt x="1233366" y="3973917"/>
                  <a:pt x="1235951" y="3968580"/>
                </a:cubicBezTo>
                <a:cubicBezTo>
                  <a:pt x="1238536" y="3963243"/>
                  <a:pt x="1238487" y="3957008"/>
                  <a:pt x="1235820" y="3951720"/>
                </a:cubicBezTo>
                <a:cubicBezTo>
                  <a:pt x="1230880" y="3941911"/>
                  <a:pt x="1227521" y="3931429"/>
                  <a:pt x="1225849" y="3920587"/>
                </a:cubicBezTo>
                <a:cubicBezTo>
                  <a:pt x="1224768" y="3913595"/>
                  <a:pt x="1219900" y="3907779"/>
                  <a:pt x="1213209" y="3905489"/>
                </a:cubicBezTo>
                <a:cubicBezTo>
                  <a:pt x="1211193" y="3904794"/>
                  <a:pt x="1209107" y="3904457"/>
                  <a:pt x="1207039" y="3904457"/>
                </a:cubicBezTo>
                <a:close/>
                <a:moveTo>
                  <a:pt x="5118600" y="3886207"/>
                </a:moveTo>
                <a:cubicBezTo>
                  <a:pt x="5114600" y="3886207"/>
                  <a:pt x="5110644" y="3887465"/>
                  <a:pt x="5107333" y="3889900"/>
                </a:cubicBezTo>
                <a:cubicBezTo>
                  <a:pt x="5097164" y="3897360"/>
                  <a:pt x="5085920" y="3903225"/>
                  <a:pt x="5073923" y="3907324"/>
                </a:cubicBezTo>
                <a:cubicBezTo>
                  <a:pt x="5068436" y="3909194"/>
                  <a:pt x="5064101" y="3913477"/>
                  <a:pt x="5062146" y="3918933"/>
                </a:cubicBezTo>
                <a:cubicBezTo>
                  <a:pt x="5060197" y="3924402"/>
                  <a:pt x="5060844" y="3930458"/>
                  <a:pt x="5063909" y="3935386"/>
                </a:cubicBezTo>
                <a:lnTo>
                  <a:pt x="5063911" y="3935384"/>
                </a:lnTo>
                <a:cubicBezTo>
                  <a:pt x="5069451" y="3944295"/>
                  <a:pt x="5073907" y="3953913"/>
                  <a:pt x="5077150" y="3963939"/>
                </a:cubicBezTo>
                <a:cubicBezTo>
                  <a:pt x="5078937" y="3969467"/>
                  <a:pt x="5083159" y="3973881"/>
                  <a:pt x="5088608" y="3975907"/>
                </a:cubicBezTo>
                <a:cubicBezTo>
                  <a:pt x="5090761" y="3976710"/>
                  <a:pt x="5093015" y="3977105"/>
                  <a:pt x="5095258" y="3977105"/>
                </a:cubicBezTo>
                <a:cubicBezTo>
                  <a:pt x="5098688" y="3977105"/>
                  <a:pt x="5102099" y="3976183"/>
                  <a:pt x="5105109" y="3974361"/>
                </a:cubicBezTo>
                <a:cubicBezTo>
                  <a:pt x="5115950" y="3967799"/>
                  <a:pt x="5127720" y="3962956"/>
                  <a:pt x="5140079" y="3959946"/>
                </a:cubicBezTo>
                <a:cubicBezTo>
                  <a:pt x="5146117" y="3958484"/>
                  <a:pt x="5151057" y="3954166"/>
                  <a:pt x="5153318" y="3948386"/>
                </a:cubicBezTo>
                <a:cubicBezTo>
                  <a:pt x="5155579" y="3942593"/>
                  <a:pt x="5154872" y="3936070"/>
                  <a:pt x="5151429" y="3930901"/>
                </a:cubicBezTo>
                <a:cubicBezTo>
                  <a:pt x="5145032" y="3921295"/>
                  <a:pt x="5140127" y="3910838"/>
                  <a:pt x="5136847" y="3899806"/>
                </a:cubicBezTo>
                <a:cubicBezTo>
                  <a:pt x="5135079" y="3893870"/>
                  <a:pt x="5130533" y="3889169"/>
                  <a:pt x="5124663" y="3887190"/>
                </a:cubicBezTo>
                <a:cubicBezTo>
                  <a:pt x="5122684" y="3886531"/>
                  <a:pt x="5120640" y="3886207"/>
                  <a:pt x="5118600" y="3886207"/>
                </a:cubicBezTo>
                <a:close/>
                <a:moveTo>
                  <a:pt x="4382157" y="3885270"/>
                </a:moveTo>
                <a:cubicBezTo>
                  <a:pt x="4379020" y="3885270"/>
                  <a:pt x="4375896" y="3886039"/>
                  <a:pt x="4373078" y="3887574"/>
                </a:cubicBezTo>
                <a:cubicBezTo>
                  <a:pt x="4368658" y="3889972"/>
                  <a:pt x="4364113" y="3892131"/>
                  <a:pt x="4359562" y="3893978"/>
                </a:cubicBezTo>
                <a:cubicBezTo>
                  <a:pt x="4354604" y="3896004"/>
                  <a:pt x="4350724" y="3900022"/>
                  <a:pt x="4348877" y="3905058"/>
                </a:cubicBezTo>
                <a:cubicBezTo>
                  <a:pt x="4347036" y="3910083"/>
                  <a:pt x="4347397" y="3915659"/>
                  <a:pt x="4349878" y="3920408"/>
                </a:cubicBezTo>
                <a:cubicBezTo>
                  <a:pt x="4352253" y="3924965"/>
                  <a:pt x="4354400" y="3929714"/>
                  <a:pt x="4356264" y="3934535"/>
                </a:cubicBezTo>
                <a:cubicBezTo>
                  <a:pt x="4358219" y="3939596"/>
                  <a:pt x="4362242" y="3943589"/>
                  <a:pt x="4367327" y="3945495"/>
                </a:cubicBezTo>
                <a:cubicBezTo>
                  <a:pt x="4369492" y="3946312"/>
                  <a:pt x="4371758" y="3946706"/>
                  <a:pt x="4374018" y="3946706"/>
                </a:cubicBezTo>
                <a:cubicBezTo>
                  <a:pt x="4377070" y="3946706"/>
                  <a:pt x="4380104" y="3945975"/>
                  <a:pt x="4382869" y="3944524"/>
                </a:cubicBezTo>
                <a:cubicBezTo>
                  <a:pt x="4387359" y="3942162"/>
                  <a:pt x="4392043" y="3940040"/>
                  <a:pt x="4396773" y="3938192"/>
                </a:cubicBezTo>
                <a:lnTo>
                  <a:pt x="4396776" y="3938192"/>
                </a:lnTo>
                <a:cubicBezTo>
                  <a:pt x="4401884" y="3936202"/>
                  <a:pt x="4405884" y="3932099"/>
                  <a:pt x="4407754" y="3926944"/>
                </a:cubicBezTo>
                <a:cubicBezTo>
                  <a:pt x="4409624" y="3921787"/>
                  <a:pt x="4409181" y="3916077"/>
                  <a:pt x="4406537" y="3911281"/>
                </a:cubicBezTo>
                <a:cubicBezTo>
                  <a:pt x="4404031" y="3906725"/>
                  <a:pt x="4401758" y="3901962"/>
                  <a:pt x="4399780" y="3897119"/>
                </a:cubicBezTo>
                <a:cubicBezTo>
                  <a:pt x="4397735" y="3892106"/>
                  <a:pt x="4393658" y="3888195"/>
                  <a:pt x="4388560" y="3886373"/>
                </a:cubicBezTo>
                <a:cubicBezTo>
                  <a:pt x="4386486" y="3885631"/>
                  <a:pt x="4384315" y="3885270"/>
                  <a:pt x="4382157" y="3885270"/>
                </a:cubicBezTo>
                <a:close/>
                <a:moveTo>
                  <a:pt x="3654408" y="3873529"/>
                </a:moveTo>
                <a:cubicBezTo>
                  <a:pt x="3651495" y="3873529"/>
                  <a:pt x="3648586" y="3874200"/>
                  <a:pt x="3645924" y="3875520"/>
                </a:cubicBezTo>
                <a:cubicBezTo>
                  <a:pt x="3644467" y="3876252"/>
                  <a:pt x="3642992" y="3876946"/>
                  <a:pt x="3641518" y="3877606"/>
                </a:cubicBezTo>
                <a:cubicBezTo>
                  <a:pt x="3636834" y="3879704"/>
                  <a:pt x="3633194" y="3883613"/>
                  <a:pt x="3631432" y="3888435"/>
                </a:cubicBezTo>
                <a:cubicBezTo>
                  <a:pt x="3629674" y="3893256"/>
                  <a:pt x="3629932" y="3898591"/>
                  <a:pt x="3632157" y="3903209"/>
                </a:cubicBezTo>
                <a:cubicBezTo>
                  <a:pt x="3632804" y="3904564"/>
                  <a:pt x="3633435" y="3905931"/>
                  <a:pt x="3634033" y="3907285"/>
                </a:cubicBezTo>
                <a:cubicBezTo>
                  <a:pt x="3636120" y="3912011"/>
                  <a:pt x="3640031" y="3915680"/>
                  <a:pt x="3644874" y="3917467"/>
                </a:cubicBezTo>
                <a:cubicBezTo>
                  <a:pt x="3646998" y="3918247"/>
                  <a:pt x="3649228" y="3918629"/>
                  <a:pt x="3651446" y="3918629"/>
                </a:cubicBezTo>
                <a:cubicBezTo>
                  <a:pt x="3654284" y="3918629"/>
                  <a:pt x="3657113" y="3917994"/>
                  <a:pt x="3659714" y="3916748"/>
                </a:cubicBezTo>
                <a:cubicBezTo>
                  <a:pt x="3661237" y="3916004"/>
                  <a:pt x="3662766" y="3915296"/>
                  <a:pt x="3664307" y="3914613"/>
                </a:cubicBezTo>
                <a:cubicBezTo>
                  <a:pt x="3669062" y="3912515"/>
                  <a:pt x="3672751" y="3908569"/>
                  <a:pt x="3674519" y="3903676"/>
                </a:cubicBezTo>
                <a:lnTo>
                  <a:pt x="3674519" y="3903678"/>
                </a:lnTo>
                <a:cubicBezTo>
                  <a:pt x="3676289" y="3898795"/>
                  <a:pt x="3675983" y="3893400"/>
                  <a:pt x="3673675" y="3888747"/>
                </a:cubicBezTo>
                <a:cubicBezTo>
                  <a:pt x="3672998" y="3887381"/>
                  <a:pt x="3672350" y="3886013"/>
                  <a:pt x="3671713" y="3884634"/>
                </a:cubicBezTo>
                <a:cubicBezTo>
                  <a:pt x="3669573" y="3879945"/>
                  <a:pt x="3665616" y="3876335"/>
                  <a:pt x="3660752" y="3874621"/>
                </a:cubicBezTo>
                <a:cubicBezTo>
                  <a:pt x="3658695" y="3873889"/>
                  <a:pt x="3656549" y="3873529"/>
                  <a:pt x="3654408" y="3873529"/>
                </a:cubicBezTo>
                <a:close/>
                <a:moveTo>
                  <a:pt x="5973188" y="3861250"/>
                </a:moveTo>
                <a:cubicBezTo>
                  <a:pt x="5977559" y="3861250"/>
                  <a:pt x="5981876" y="3862413"/>
                  <a:pt x="5985684" y="3864606"/>
                </a:cubicBezTo>
                <a:lnTo>
                  <a:pt x="5985685" y="3864606"/>
                </a:lnTo>
                <a:cubicBezTo>
                  <a:pt x="5991478" y="3867954"/>
                  <a:pt x="5995627" y="3873362"/>
                  <a:pt x="5997360" y="3879814"/>
                </a:cubicBezTo>
                <a:cubicBezTo>
                  <a:pt x="5999086" y="3886289"/>
                  <a:pt x="5998200" y="3893041"/>
                  <a:pt x="5994853" y="3898833"/>
                </a:cubicBezTo>
                <a:cubicBezTo>
                  <a:pt x="5990392" y="3906567"/>
                  <a:pt x="5982076" y="3911365"/>
                  <a:pt x="5973147" y="3911365"/>
                </a:cubicBezTo>
                <a:cubicBezTo>
                  <a:pt x="5968775" y="3911365"/>
                  <a:pt x="5964453" y="3910202"/>
                  <a:pt x="5960645" y="3907995"/>
                </a:cubicBezTo>
                <a:cubicBezTo>
                  <a:pt x="5948675" y="3901088"/>
                  <a:pt x="5944563" y="3885738"/>
                  <a:pt x="5951464" y="3873782"/>
                </a:cubicBezTo>
                <a:cubicBezTo>
                  <a:pt x="5955924" y="3866059"/>
                  <a:pt x="5964254" y="3861250"/>
                  <a:pt x="5973188" y="3861250"/>
                </a:cubicBezTo>
                <a:close/>
                <a:moveTo>
                  <a:pt x="2055093" y="3852447"/>
                </a:moveTo>
                <a:cubicBezTo>
                  <a:pt x="2067637" y="3852447"/>
                  <a:pt x="2080042" y="3855779"/>
                  <a:pt x="2090962" y="3862089"/>
                </a:cubicBezTo>
                <a:cubicBezTo>
                  <a:pt x="2125277" y="3881900"/>
                  <a:pt x="2137078" y="3925948"/>
                  <a:pt x="2117267" y="3960282"/>
                </a:cubicBezTo>
                <a:cubicBezTo>
                  <a:pt x="2104459" y="3982443"/>
                  <a:pt x="2080582" y="3996223"/>
                  <a:pt x="2054949" y="3996223"/>
                </a:cubicBezTo>
                <a:cubicBezTo>
                  <a:pt x="2042417" y="3996223"/>
                  <a:pt x="2030017" y="3992888"/>
                  <a:pt x="2019080" y="3986581"/>
                </a:cubicBezTo>
                <a:cubicBezTo>
                  <a:pt x="2002464" y="3976985"/>
                  <a:pt x="1990568" y="3961480"/>
                  <a:pt x="1985597" y="3942929"/>
                </a:cubicBezTo>
                <a:cubicBezTo>
                  <a:pt x="1980632" y="3924388"/>
                  <a:pt x="1983182" y="3905020"/>
                  <a:pt x="1992781" y="3888388"/>
                </a:cubicBezTo>
                <a:cubicBezTo>
                  <a:pt x="2005583" y="3866226"/>
                  <a:pt x="2029459" y="3852447"/>
                  <a:pt x="2055093" y="3852447"/>
                </a:cubicBezTo>
                <a:close/>
                <a:moveTo>
                  <a:pt x="986194" y="3845623"/>
                </a:moveTo>
                <a:cubicBezTo>
                  <a:pt x="982147" y="3845623"/>
                  <a:pt x="978147" y="3846907"/>
                  <a:pt x="974819" y="3849389"/>
                </a:cubicBezTo>
                <a:cubicBezTo>
                  <a:pt x="968787" y="3853886"/>
                  <a:pt x="962329" y="3857843"/>
                  <a:pt x="955607" y="3861165"/>
                </a:cubicBezTo>
                <a:cubicBezTo>
                  <a:pt x="950852" y="3863503"/>
                  <a:pt x="947291" y="3867725"/>
                  <a:pt x="945779" y="3872809"/>
                </a:cubicBezTo>
                <a:cubicBezTo>
                  <a:pt x="944268" y="3877893"/>
                  <a:pt x="944945" y="3883375"/>
                  <a:pt x="947656" y="3887942"/>
                </a:cubicBezTo>
                <a:lnTo>
                  <a:pt x="947657" y="3887944"/>
                </a:lnTo>
                <a:cubicBezTo>
                  <a:pt x="949816" y="3891578"/>
                  <a:pt x="951813" y="3895320"/>
                  <a:pt x="953647" y="3899145"/>
                </a:cubicBezTo>
                <a:cubicBezTo>
                  <a:pt x="956909" y="3905957"/>
                  <a:pt x="963708" y="3909951"/>
                  <a:pt x="970813" y="3909963"/>
                </a:cubicBezTo>
                <a:cubicBezTo>
                  <a:pt x="973344" y="3909963"/>
                  <a:pt x="975904" y="3909447"/>
                  <a:pt x="978368" y="3908392"/>
                </a:cubicBezTo>
                <a:cubicBezTo>
                  <a:pt x="984742" y="3905634"/>
                  <a:pt x="991416" y="3903296"/>
                  <a:pt x="998197" y="3901460"/>
                </a:cubicBezTo>
                <a:cubicBezTo>
                  <a:pt x="1003623" y="3899985"/>
                  <a:pt x="1008120" y="3896195"/>
                  <a:pt x="1010489" y="3891098"/>
                </a:cubicBezTo>
                <a:cubicBezTo>
                  <a:pt x="1012852" y="3886002"/>
                  <a:pt x="1012846" y="3880112"/>
                  <a:pt x="1010460" y="3875028"/>
                </a:cubicBezTo>
                <a:cubicBezTo>
                  <a:pt x="1008074" y="3869920"/>
                  <a:pt x="1006046" y="3864595"/>
                  <a:pt x="1004428" y="3859197"/>
                </a:cubicBezTo>
                <a:cubicBezTo>
                  <a:pt x="1002647" y="3853237"/>
                  <a:pt x="998072" y="3848537"/>
                  <a:pt x="992172" y="3846583"/>
                </a:cubicBezTo>
                <a:cubicBezTo>
                  <a:pt x="990217" y="3845936"/>
                  <a:pt x="988203" y="3845623"/>
                  <a:pt x="986194" y="3845623"/>
                </a:cubicBezTo>
                <a:close/>
                <a:moveTo>
                  <a:pt x="5463881" y="3841822"/>
                </a:moveTo>
                <a:cubicBezTo>
                  <a:pt x="5481871" y="3841822"/>
                  <a:pt x="5499659" y="3846607"/>
                  <a:pt x="5515327" y="3855649"/>
                </a:cubicBezTo>
                <a:cubicBezTo>
                  <a:pt x="5564556" y="3884071"/>
                  <a:pt x="5581484" y="3947246"/>
                  <a:pt x="5553061" y="3996475"/>
                </a:cubicBezTo>
                <a:cubicBezTo>
                  <a:pt x="5534702" y="4028277"/>
                  <a:pt x="5500457" y="4048029"/>
                  <a:pt x="5463696" y="4048029"/>
                </a:cubicBezTo>
                <a:cubicBezTo>
                  <a:pt x="5445696" y="4048029"/>
                  <a:pt x="5427906" y="4043243"/>
                  <a:pt x="5412243" y="4034202"/>
                </a:cubicBezTo>
                <a:cubicBezTo>
                  <a:pt x="5363015" y="4005779"/>
                  <a:pt x="5346087" y="3942603"/>
                  <a:pt x="5374509" y="3893376"/>
                </a:cubicBezTo>
                <a:cubicBezTo>
                  <a:pt x="5392869" y="3861573"/>
                  <a:pt x="5427114" y="3841822"/>
                  <a:pt x="5463881" y="3841822"/>
                </a:cubicBezTo>
                <a:close/>
                <a:moveTo>
                  <a:pt x="4896392" y="3818617"/>
                </a:moveTo>
                <a:cubicBezTo>
                  <a:pt x="4892896" y="3818617"/>
                  <a:pt x="4889425" y="3819576"/>
                  <a:pt x="4886379" y="3821459"/>
                </a:cubicBezTo>
                <a:cubicBezTo>
                  <a:pt x="4879016" y="3826016"/>
                  <a:pt x="4871143" y="3829854"/>
                  <a:pt x="4862975" y="3832887"/>
                </a:cubicBezTo>
                <a:cubicBezTo>
                  <a:pt x="4857734" y="3834831"/>
                  <a:pt x="4853615" y="3838968"/>
                  <a:pt x="4851702" y="3844221"/>
                </a:cubicBezTo>
                <a:cubicBezTo>
                  <a:pt x="4849789" y="3849475"/>
                  <a:pt x="4850282" y="3855291"/>
                  <a:pt x="4853046" y="3860147"/>
                </a:cubicBezTo>
                <a:cubicBezTo>
                  <a:pt x="4856908" y="3866923"/>
                  <a:pt x="4860176" y="3874083"/>
                  <a:pt x="4862759" y="3881434"/>
                </a:cubicBezTo>
                <a:cubicBezTo>
                  <a:pt x="4864636" y="3886771"/>
                  <a:pt x="4868785" y="3890991"/>
                  <a:pt x="4874086" y="3892958"/>
                </a:cubicBezTo>
                <a:cubicBezTo>
                  <a:pt x="4876233" y="3893751"/>
                  <a:pt x="4878475" y="3894145"/>
                  <a:pt x="4880713" y="3894145"/>
                </a:cubicBezTo>
                <a:cubicBezTo>
                  <a:pt x="4884005" y="3894145"/>
                  <a:pt x="4887279" y="3893295"/>
                  <a:pt x="4890193" y="3891615"/>
                </a:cubicBezTo>
                <a:cubicBezTo>
                  <a:pt x="4897813" y="3887238"/>
                  <a:pt x="4905902" y="3883640"/>
                  <a:pt x="4914242" y="3880930"/>
                </a:cubicBezTo>
                <a:lnTo>
                  <a:pt x="4914241" y="3880929"/>
                </a:lnTo>
                <a:cubicBezTo>
                  <a:pt x="4919757" y="3879141"/>
                  <a:pt x="4924152" y="3874932"/>
                  <a:pt x="4926180" y="3869500"/>
                </a:cubicBezTo>
                <a:cubicBezTo>
                  <a:pt x="4928212" y="3864066"/>
                  <a:pt x="4927655" y="3857999"/>
                  <a:pt x="4924669" y="3853035"/>
                </a:cubicBezTo>
                <a:cubicBezTo>
                  <a:pt x="4920538" y="3846152"/>
                  <a:pt x="4917048" y="3838799"/>
                  <a:pt x="4914296" y="3831185"/>
                </a:cubicBezTo>
                <a:cubicBezTo>
                  <a:pt x="4912341" y="3825788"/>
                  <a:pt x="4908067" y="3821555"/>
                  <a:pt x="4902652" y="3819672"/>
                </a:cubicBezTo>
                <a:cubicBezTo>
                  <a:pt x="4900614" y="3818964"/>
                  <a:pt x="4898497" y="3818617"/>
                  <a:pt x="4896392" y="3818617"/>
                </a:cubicBezTo>
                <a:close/>
                <a:moveTo>
                  <a:pt x="4165494" y="3810246"/>
                </a:moveTo>
                <a:cubicBezTo>
                  <a:pt x="4162466" y="3810246"/>
                  <a:pt x="4159444" y="3810965"/>
                  <a:pt x="4156704" y="3812393"/>
                </a:cubicBezTo>
                <a:cubicBezTo>
                  <a:pt x="4153418" y="3814107"/>
                  <a:pt x="4150060" y="3815679"/>
                  <a:pt x="4146631" y="3817118"/>
                </a:cubicBezTo>
                <a:cubicBezTo>
                  <a:pt x="4141761" y="3819168"/>
                  <a:pt x="4137959" y="3823138"/>
                  <a:pt x="4136131" y="3828091"/>
                </a:cubicBezTo>
                <a:cubicBezTo>
                  <a:pt x="4134309" y="3833056"/>
                  <a:pt x="4134621" y="3838537"/>
                  <a:pt x="4137006" y="3843250"/>
                </a:cubicBezTo>
                <a:cubicBezTo>
                  <a:pt x="4138589" y="3846404"/>
                  <a:pt x="4140052" y="3849618"/>
                  <a:pt x="4141389" y="3852892"/>
                </a:cubicBezTo>
                <a:cubicBezTo>
                  <a:pt x="4143405" y="3857821"/>
                  <a:pt x="4147386" y="3861681"/>
                  <a:pt x="4152374" y="3863542"/>
                </a:cubicBezTo>
                <a:cubicBezTo>
                  <a:pt x="4154520" y="3864334"/>
                  <a:pt x="4156769" y="3864729"/>
                  <a:pt x="4159011" y="3864729"/>
                </a:cubicBezTo>
                <a:cubicBezTo>
                  <a:pt x="4161980" y="3864729"/>
                  <a:pt x="4164935" y="3864034"/>
                  <a:pt x="4167639" y="3862666"/>
                </a:cubicBezTo>
                <a:cubicBezTo>
                  <a:pt x="4170979" y="3860963"/>
                  <a:pt x="4174397" y="3859417"/>
                  <a:pt x="4177887" y="3858001"/>
                </a:cubicBezTo>
                <a:cubicBezTo>
                  <a:pt x="4182858" y="3855975"/>
                  <a:pt x="4186750" y="3851957"/>
                  <a:pt x="4188596" y="3846920"/>
                </a:cubicBezTo>
                <a:lnTo>
                  <a:pt x="4188596" y="3846918"/>
                </a:lnTo>
                <a:cubicBezTo>
                  <a:pt x="4190443" y="3841881"/>
                  <a:pt x="4190083" y="3836293"/>
                  <a:pt x="4187596" y="3831532"/>
                </a:cubicBezTo>
                <a:cubicBezTo>
                  <a:pt x="4185940" y="3828366"/>
                  <a:pt x="4184412" y="3825141"/>
                  <a:pt x="4183020" y="3821854"/>
                </a:cubicBezTo>
                <a:cubicBezTo>
                  <a:pt x="4180946" y="3816961"/>
                  <a:pt x="4176928" y="3813160"/>
                  <a:pt x="4171934" y="3811361"/>
                </a:cubicBezTo>
                <a:cubicBezTo>
                  <a:pt x="4169847" y="3810618"/>
                  <a:pt x="4167664" y="3810246"/>
                  <a:pt x="4165494" y="3810246"/>
                </a:cubicBezTo>
                <a:close/>
                <a:moveTo>
                  <a:pt x="3436336" y="3798028"/>
                </a:moveTo>
                <a:cubicBezTo>
                  <a:pt x="3433906" y="3798028"/>
                  <a:pt x="3431514" y="3798471"/>
                  <a:pt x="3429356" y="3799515"/>
                </a:cubicBezTo>
                <a:lnTo>
                  <a:pt x="3428719" y="3799814"/>
                </a:lnTo>
                <a:cubicBezTo>
                  <a:pt x="3419216" y="3804263"/>
                  <a:pt x="3414430" y="3815883"/>
                  <a:pt x="3418851" y="3825394"/>
                </a:cubicBezTo>
                <a:lnTo>
                  <a:pt x="3419461" y="3826725"/>
                </a:lnTo>
                <a:cubicBezTo>
                  <a:pt x="3421573" y="3831378"/>
                  <a:pt x="3425464" y="3834999"/>
                  <a:pt x="3430273" y="3836763"/>
                </a:cubicBezTo>
                <a:cubicBezTo>
                  <a:pt x="3432383" y="3837530"/>
                  <a:pt x="3434602" y="3837914"/>
                  <a:pt x="3436808" y="3837914"/>
                </a:cubicBezTo>
                <a:cubicBezTo>
                  <a:pt x="3439614" y="3837914"/>
                  <a:pt x="3442420" y="3837291"/>
                  <a:pt x="3445006" y="3836067"/>
                </a:cubicBezTo>
                <a:cubicBezTo>
                  <a:pt x="3449683" y="3833968"/>
                  <a:pt x="3453873" y="3829819"/>
                  <a:pt x="3455642" y="3825011"/>
                </a:cubicBezTo>
                <a:lnTo>
                  <a:pt x="3455643" y="3825008"/>
                </a:lnTo>
                <a:cubicBezTo>
                  <a:pt x="3457418" y="3820200"/>
                  <a:pt x="3457724" y="3814624"/>
                  <a:pt x="3455517" y="3809982"/>
                </a:cubicBezTo>
                <a:cubicBezTo>
                  <a:pt x="3453341" y="3805414"/>
                  <a:pt x="3449071" y="3801145"/>
                  <a:pt x="3444297" y="3799466"/>
                </a:cubicBezTo>
                <a:cubicBezTo>
                  <a:pt x="3441785" y="3798579"/>
                  <a:pt x="3439033" y="3798028"/>
                  <a:pt x="3436336" y="3798028"/>
                </a:cubicBezTo>
                <a:close/>
                <a:moveTo>
                  <a:pt x="2710139" y="3782281"/>
                </a:moveTo>
                <a:cubicBezTo>
                  <a:pt x="2707597" y="3782281"/>
                  <a:pt x="2705030" y="3782795"/>
                  <a:pt x="2702584" y="3783898"/>
                </a:cubicBezTo>
                <a:lnTo>
                  <a:pt x="2699377" y="3785278"/>
                </a:lnTo>
                <a:cubicBezTo>
                  <a:pt x="2694664" y="3787244"/>
                  <a:pt x="2690940" y="3791023"/>
                  <a:pt x="2689045" y="3795759"/>
                </a:cubicBezTo>
                <a:cubicBezTo>
                  <a:pt x="2687145" y="3800496"/>
                  <a:pt x="2687229" y="3805808"/>
                  <a:pt x="2689274" y="3810473"/>
                </a:cubicBezTo>
                <a:cubicBezTo>
                  <a:pt x="2691379" y="3815281"/>
                  <a:pt x="2695491" y="3819300"/>
                  <a:pt x="2700433" y="3821061"/>
                </a:cubicBezTo>
                <a:cubicBezTo>
                  <a:pt x="2702681" y="3821866"/>
                  <a:pt x="2705067" y="3822298"/>
                  <a:pt x="2707436" y="3822298"/>
                </a:cubicBezTo>
                <a:cubicBezTo>
                  <a:pt x="2710261" y="3822298"/>
                  <a:pt x="2713073" y="3821685"/>
                  <a:pt x="2715609" y="3820391"/>
                </a:cubicBezTo>
                <a:lnTo>
                  <a:pt x="2718870" y="3818772"/>
                </a:lnTo>
                <a:cubicBezTo>
                  <a:pt x="2728188" y="3814275"/>
                  <a:pt x="2732199" y="3803158"/>
                  <a:pt x="2727906" y="3793732"/>
                </a:cubicBezTo>
                <a:lnTo>
                  <a:pt x="2727906" y="3793733"/>
                </a:lnTo>
                <a:cubicBezTo>
                  <a:pt x="2724674" y="3786646"/>
                  <a:pt x="2717527" y="3782281"/>
                  <a:pt x="2710139" y="3782281"/>
                </a:cubicBezTo>
                <a:close/>
                <a:moveTo>
                  <a:pt x="1839610" y="3778633"/>
                </a:moveTo>
                <a:cubicBezTo>
                  <a:pt x="1851345" y="3778633"/>
                  <a:pt x="1862947" y="3781763"/>
                  <a:pt x="1873171" y="3787664"/>
                </a:cubicBezTo>
                <a:cubicBezTo>
                  <a:pt x="1905279" y="3806217"/>
                  <a:pt x="1916324" y="3847421"/>
                  <a:pt x="1897789" y="3879525"/>
                </a:cubicBezTo>
                <a:lnTo>
                  <a:pt x="1897789" y="3879523"/>
                </a:lnTo>
                <a:cubicBezTo>
                  <a:pt x="1885810" y="3900271"/>
                  <a:pt x="1863468" y="3913163"/>
                  <a:pt x="1839484" y="3913163"/>
                </a:cubicBezTo>
                <a:cubicBezTo>
                  <a:pt x="1827755" y="3913163"/>
                  <a:pt x="1816147" y="3910045"/>
                  <a:pt x="1805911" y="3904143"/>
                </a:cubicBezTo>
                <a:cubicBezTo>
                  <a:pt x="1773820" y="3885604"/>
                  <a:pt x="1762775" y="3844386"/>
                  <a:pt x="1781310" y="3812283"/>
                </a:cubicBezTo>
                <a:cubicBezTo>
                  <a:pt x="1793284" y="3791525"/>
                  <a:pt x="1815626" y="3778633"/>
                  <a:pt x="1839610" y="3778633"/>
                </a:cubicBezTo>
                <a:close/>
                <a:moveTo>
                  <a:pt x="762128" y="3777879"/>
                </a:moveTo>
                <a:cubicBezTo>
                  <a:pt x="758657" y="3777879"/>
                  <a:pt x="755209" y="3778825"/>
                  <a:pt x="752179" y="3780685"/>
                </a:cubicBezTo>
                <a:cubicBezTo>
                  <a:pt x="748337" y="3783036"/>
                  <a:pt x="744374" y="3785195"/>
                  <a:pt x="740308" y="3787137"/>
                </a:cubicBezTo>
                <a:cubicBezTo>
                  <a:pt x="735559" y="3789415"/>
                  <a:pt x="731967" y="3793541"/>
                  <a:pt x="730378" y="3798554"/>
                </a:cubicBezTo>
                <a:cubicBezTo>
                  <a:pt x="728789" y="3803567"/>
                  <a:pt x="729347" y="3809023"/>
                  <a:pt x="731913" y="3813605"/>
                </a:cubicBezTo>
                <a:lnTo>
                  <a:pt x="731916" y="3813603"/>
                </a:lnTo>
                <a:cubicBezTo>
                  <a:pt x="733049" y="3815630"/>
                  <a:pt x="734135" y="3817679"/>
                  <a:pt x="735165" y="3819768"/>
                </a:cubicBezTo>
                <a:cubicBezTo>
                  <a:pt x="738474" y="3826459"/>
                  <a:pt x="745209" y="3830357"/>
                  <a:pt x="752235" y="3830369"/>
                </a:cubicBezTo>
                <a:cubicBezTo>
                  <a:pt x="754856" y="3830369"/>
                  <a:pt x="757512" y="3829818"/>
                  <a:pt x="760054" y="3828678"/>
                </a:cubicBezTo>
                <a:cubicBezTo>
                  <a:pt x="763952" y="3826914"/>
                  <a:pt x="767921" y="3825332"/>
                  <a:pt x="771968" y="3823930"/>
                </a:cubicBezTo>
                <a:cubicBezTo>
                  <a:pt x="776969" y="3822191"/>
                  <a:pt x="781016" y="3818449"/>
                  <a:pt x="783146" y="3813605"/>
                </a:cubicBezTo>
                <a:cubicBezTo>
                  <a:pt x="785275" y="3808760"/>
                  <a:pt x="785286" y="3803242"/>
                  <a:pt x="783181" y="3798385"/>
                </a:cubicBezTo>
                <a:cubicBezTo>
                  <a:pt x="782048" y="3795772"/>
                  <a:pt x="780999" y="3793134"/>
                  <a:pt x="780039" y="3790458"/>
                </a:cubicBezTo>
                <a:cubicBezTo>
                  <a:pt x="778096" y="3785074"/>
                  <a:pt x="773832" y="3780854"/>
                  <a:pt x="768437" y="3778947"/>
                </a:cubicBezTo>
                <a:cubicBezTo>
                  <a:pt x="766386" y="3778227"/>
                  <a:pt x="764252" y="3777879"/>
                  <a:pt x="762128" y="3777879"/>
                </a:cubicBezTo>
                <a:close/>
                <a:moveTo>
                  <a:pt x="5757729" y="3774149"/>
                </a:moveTo>
                <a:cubicBezTo>
                  <a:pt x="5763605" y="3774149"/>
                  <a:pt x="5769421" y="3775720"/>
                  <a:pt x="5774554" y="3778670"/>
                </a:cubicBezTo>
                <a:cubicBezTo>
                  <a:pt x="5782343" y="3783167"/>
                  <a:pt x="5787925" y="3790447"/>
                  <a:pt x="5790258" y="3799152"/>
                </a:cubicBezTo>
                <a:cubicBezTo>
                  <a:pt x="5792591" y="3807848"/>
                  <a:pt x="5791397" y="3816937"/>
                  <a:pt x="5786888" y="3824733"/>
                </a:cubicBezTo>
                <a:lnTo>
                  <a:pt x="5786889" y="3824733"/>
                </a:lnTo>
                <a:cubicBezTo>
                  <a:pt x="5780880" y="3835141"/>
                  <a:pt x="5769680" y="3841606"/>
                  <a:pt x="5757651" y="3841606"/>
                </a:cubicBezTo>
                <a:cubicBezTo>
                  <a:pt x="5751769" y="3841606"/>
                  <a:pt x="5745953" y="3840034"/>
                  <a:pt x="5740820" y="3837083"/>
                </a:cubicBezTo>
                <a:cubicBezTo>
                  <a:pt x="5724738" y="3827789"/>
                  <a:pt x="5719199" y="3807115"/>
                  <a:pt x="5728486" y="3791008"/>
                </a:cubicBezTo>
                <a:cubicBezTo>
                  <a:pt x="5734494" y="3780613"/>
                  <a:pt x="5745700" y="3774149"/>
                  <a:pt x="5757729" y="3774149"/>
                </a:cubicBezTo>
                <a:close/>
                <a:moveTo>
                  <a:pt x="4677173" y="3744961"/>
                </a:moveTo>
                <a:cubicBezTo>
                  <a:pt x="4673917" y="3744961"/>
                  <a:pt x="4670673" y="3745802"/>
                  <a:pt x="4667777" y="3747442"/>
                </a:cubicBezTo>
                <a:cubicBezTo>
                  <a:pt x="4662267" y="3750573"/>
                  <a:pt x="4656433" y="3753344"/>
                  <a:pt x="4650455" y="3755682"/>
                </a:cubicBezTo>
                <a:cubicBezTo>
                  <a:pt x="4645353" y="3757672"/>
                  <a:pt x="4641353" y="3761762"/>
                  <a:pt x="4639488" y="3766918"/>
                </a:cubicBezTo>
                <a:cubicBezTo>
                  <a:pt x="4637618" y="3772062"/>
                  <a:pt x="4638061" y="3777772"/>
                  <a:pt x="4640699" y="3782568"/>
                </a:cubicBezTo>
                <a:cubicBezTo>
                  <a:pt x="4643756" y="3788132"/>
                  <a:pt x="4646455" y="3794020"/>
                  <a:pt x="4648721" y="3800051"/>
                </a:cubicBezTo>
                <a:cubicBezTo>
                  <a:pt x="4650670" y="3805233"/>
                  <a:pt x="4654765" y="3809298"/>
                  <a:pt x="4659952" y="3811218"/>
                </a:cubicBezTo>
                <a:cubicBezTo>
                  <a:pt x="4662087" y="3812009"/>
                  <a:pt x="4664318" y="3812393"/>
                  <a:pt x="4666542" y="3812393"/>
                </a:cubicBezTo>
                <a:cubicBezTo>
                  <a:pt x="4669720" y="3812393"/>
                  <a:pt x="4672886" y="3811600"/>
                  <a:pt x="4675734" y="3810030"/>
                </a:cubicBezTo>
                <a:cubicBezTo>
                  <a:pt x="4681364" y="3806924"/>
                  <a:pt x="4687306" y="3804190"/>
                  <a:pt x="4693392" y="3801922"/>
                </a:cubicBezTo>
                <a:lnTo>
                  <a:pt x="4693392" y="3801924"/>
                </a:lnTo>
                <a:cubicBezTo>
                  <a:pt x="4698627" y="3799969"/>
                  <a:pt x="4702734" y="3795832"/>
                  <a:pt x="4704635" y="3790580"/>
                </a:cubicBezTo>
                <a:cubicBezTo>
                  <a:pt x="4706542" y="3785327"/>
                  <a:pt x="4706044" y="3779510"/>
                  <a:pt x="4703274" y="3774654"/>
                </a:cubicBezTo>
                <a:cubicBezTo>
                  <a:pt x="4700084" y="3769076"/>
                  <a:pt x="4697272" y="3763164"/>
                  <a:pt x="4694909" y="3757097"/>
                </a:cubicBezTo>
                <a:cubicBezTo>
                  <a:pt x="4692906" y="3751940"/>
                  <a:pt x="4688763" y="3747911"/>
                  <a:pt x="4683552" y="3746064"/>
                </a:cubicBezTo>
                <a:cubicBezTo>
                  <a:pt x="4681483" y="3745321"/>
                  <a:pt x="4679326" y="3744961"/>
                  <a:pt x="4677173" y="3744961"/>
                </a:cubicBezTo>
                <a:close/>
                <a:moveTo>
                  <a:pt x="3948596" y="3734443"/>
                </a:moveTo>
                <a:cubicBezTo>
                  <a:pt x="3945622" y="3734443"/>
                  <a:pt x="3942660" y="3735139"/>
                  <a:pt x="3939956" y="3736518"/>
                </a:cubicBezTo>
                <a:cubicBezTo>
                  <a:pt x="3937725" y="3737644"/>
                  <a:pt x="3935465" y="3738712"/>
                  <a:pt x="3933180" y="3739719"/>
                </a:cubicBezTo>
                <a:cubicBezTo>
                  <a:pt x="3928431" y="3741818"/>
                  <a:pt x="3924749" y="3745751"/>
                  <a:pt x="3922973" y="3750632"/>
                </a:cubicBezTo>
                <a:cubicBezTo>
                  <a:pt x="3921205" y="3755514"/>
                  <a:pt x="3921499" y="3760896"/>
                  <a:pt x="3923795" y="3765549"/>
                </a:cubicBezTo>
                <a:cubicBezTo>
                  <a:pt x="3924904" y="3767805"/>
                  <a:pt x="3925948" y="3770095"/>
                  <a:pt x="3926938" y="3772397"/>
                </a:cubicBezTo>
                <a:cubicBezTo>
                  <a:pt x="3928988" y="3777219"/>
                  <a:pt x="3932940" y="3780972"/>
                  <a:pt x="3937851" y="3782783"/>
                </a:cubicBezTo>
                <a:cubicBezTo>
                  <a:pt x="3939979" y="3783575"/>
                  <a:pt x="3942217" y="3783958"/>
                  <a:pt x="3944440" y="3783958"/>
                </a:cubicBezTo>
                <a:cubicBezTo>
                  <a:pt x="3947342" y="3783958"/>
                  <a:pt x="3950239" y="3783299"/>
                  <a:pt x="3952889" y="3781980"/>
                </a:cubicBezTo>
                <a:cubicBezTo>
                  <a:pt x="3955167" y="3780851"/>
                  <a:pt x="3957470" y="3779796"/>
                  <a:pt x="3959809" y="3778789"/>
                </a:cubicBezTo>
                <a:cubicBezTo>
                  <a:pt x="3964653" y="3776715"/>
                  <a:pt x="3968420" y="3772732"/>
                  <a:pt x="3970212" y="3767779"/>
                </a:cubicBezTo>
                <a:cubicBezTo>
                  <a:pt x="3972012" y="3762828"/>
                  <a:pt x="3971670" y="3757346"/>
                  <a:pt x="3969283" y="3752658"/>
                </a:cubicBezTo>
                <a:lnTo>
                  <a:pt x="3969283" y="3752660"/>
                </a:lnTo>
                <a:cubicBezTo>
                  <a:pt x="3968126" y="3750382"/>
                  <a:pt x="3967028" y="3748089"/>
                  <a:pt x="3965997" y="3745765"/>
                </a:cubicBezTo>
                <a:cubicBezTo>
                  <a:pt x="3963880" y="3740980"/>
                  <a:pt x="3959892" y="3737285"/>
                  <a:pt x="3954964" y="3735535"/>
                </a:cubicBezTo>
                <a:cubicBezTo>
                  <a:pt x="3952901" y="3734804"/>
                  <a:pt x="3950742" y="3734443"/>
                  <a:pt x="3948596" y="3734443"/>
                </a:cubicBezTo>
                <a:close/>
                <a:moveTo>
                  <a:pt x="2494616" y="3704534"/>
                </a:moveTo>
                <a:cubicBezTo>
                  <a:pt x="2492074" y="3704534"/>
                  <a:pt x="2489482" y="3705050"/>
                  <a:pt x="2487008" y="3706142"/>
                </a:cubicBezTo>
                <a:cubicBezTo>
                  <a:pt x="2484807" y="3707100"/>
                  <a:pt x="2482571" y="3708012"/>
                  <a:pt x="2480310" y="3708876"/>
                </a:cubicBezTo>
                <a:cubicBezTo>
                  <a:pt x="2475447" y="3710736"/>
                  <a:pt x="2471556" y="3714513"/>
                  <a:pt x="2469553" y="3719310"/>
                </a:cubicBezTo>
                <a:cubicBezTo>
                  <a:pt x="2467544" y="3724119"/>
                  <a:pt x="2467592" y="3729539"/>
                  <a:pt x="2469690" y="3734299"/>
                </a:cubicBezTo>
                <a:lnTo>
                  <a:pt x="2470884" y="3737130"/>
                </a:lnTo>
                <a:cubicBezTo>
                  <a:pt x="2472947" y="3742179"/>
                  <a:pt x="2477072" y="3746112"/>
                  <a:pt x="2482222" y="3747911"/>
                </a:cubicBezTo>
                <a:cubicBezTo>
                  <a:pt x="2484260" y="3748630"/>
                  <a:pt x="2486390" y="3748978"/>
                  <a:pt x="2488511" y="3748978"/>
                </a:cubicBezTo>
                <a:cubicBezTo>
                  <a:pt x="2491732" y="3748978"/>
                  <a:pt x="2494933" y="3748163"/>
                  <a:pt x="2497805" y="3746555"/>
                </a:cubicBezTo>
                <a:cubicBezTo>
                  <a:pt x="2499929" y="3745368"/>
                  <a:pt x="2502085" y="3744241"/>
                  <a:pt x="2504276" y="3743173"/>
                </a:cubicBezTo>
                <a:cubicBezTo>
                  <a:pt x="2508862" y="3740919"/>
                  <a:pt x="2512352" y="3736926"/>
                  <a:pt x="2513966" y="3732069"/>
                </a:cubicBezTo>
                <a:cubicBezTo>
                  <a:pt x="2515567" y="3727212"/>
                  <a:pt x="2515160" y="3721922"/>
                  <a:pt x="2512820" y="3717378"/>
                </a:cubicBezTo>
                <a:lnTo>
                  <a:pt x="2512819" y="3717378"/>
                </a:lnTo>
                <a:lnTo>
                  <a:pt x="2511704" y="3715170"/>
                </a:lnTo>
                <a:cubicBezTo>
                  <a:pt x="2508405" y="3708468"/>
                  <a:pt x="2501660" y="3704534"/>
                  <a:pt x="2494616" y="3704534"/>
                </a:cubicBezTo>
                <a:close/>
                <a:moveTo>
                  <a:pt x="1624141" y="3703107"/>
                </a:moveTo>
                <a:cubicBezTo>
                  <a:pt x="1635377" y="3703107"/>
                  <a:pt x="1646482" y="3706093"/>
                  <a:pt x="1656255" y="3711741"/>
                </a:cubicBezTo>
                <a:cubicBezTo>
                  <a:pt x="1671144" y="3720327"/>
                  <a:pt x="1681793" y="3734215"/>
                  <a:pt x="1686242" y="3750824"/>
                </a:cubicBezTo>
                <a:lnTo>
                  <a:pt x="1686243" y="3750823"/>
                </a:lnTo>
                <a:cubicBezTo>
                  <a:pt x="1690692" y="3767432"/>
                  <a:pt x="1688414" y="3784772"/>
                  <a:pt x="1679816" y="3799656"/>
                </a:cubicBezTo>
                <a:cubicBezTo>
                  <a:pt x="1668357" y="3819515"/>
                  <a:pt x="1646974" y="3831842"/>
                  <a:pt x="1624021" y="3831842"/>
                </a:cubicBezTo>
                <a:cubicBezTo>
                  <a:pt x="1612785" y="3831842"/>
                  <a:pt x="1601674" y="3828858"/>
                  <a:pt x="1591900" y="3823209"/>
                </a:cubicBezTo>
                <a:cubicBezTo>
                  <a:pt x="1577012" y="3814623"/>
                  <a:pt x="1566363" y="3800747"/>
                  <a:pt x="1561914" y="3784139"/>
                </a:cubicBezTo>
                <a:cubicBezTo>
                  <a:pt x="1557465" y="3767530"/>
                  <a:pt x="1559743" y="3750176"/>
                  <a:pt x="1568341" y="3735295"/>
                </a:cubicBezTo>
                <a:cubicBezTo>
                  <a:pt x="1579805" y="3715448"/>
                  <a:pt x="1601188" y="3703107"/>
                  <a:pt x="1624141" y="3703107"/>
                </a:cubicBezTo>
                <a:close/>
                <a:moveTo>
                  <a:pt x="537900" y="3684554"/>
                </a:moveTo>
                <a:cubicBezTo>
                  <a:pt x="534429" y="3684554"/>
                  <a:pt x="530968" y="3685502"/>
                  <a:pt x="527923" y="3687373"/>
                </a:cubicBezTo>
                <a:cubicBezTo>
                  <a:pt x="516680" y="3694293"/>
                  <a:pt x="504387" y="3699172"/>
                  <a:pt x="491407" y="3701860"/>
                </a:cubicBezTo>
                <a:cubicBezTo>
                  <a:pt x="484901" y="3703203"/>
                  <a:pt x="479570" y="3707844"/>
                  <a:pt x="477334" y="3714092"/>
                </a:cubicBezTo>
                <a:cubicBezTo>
                  <a:pt x="475104" y="3720352"/>
                  <a:pt x="476290" y="3727319"/>
                  <a:pt x="480470" y="3732476"/>
                </a:cubicBezTo>
                <a:lnTo>
                  <a:pt x="480469" y="3732476"/>
                </a:lnTo>
                <a:cubicBezTo>
                  <a:pt x="486531" y="3739960"/>
                  <a:pt x="491676" y="3748199"/>
                  <a:pt x="495759" y="3756953"/>
                </a:cubicBezTo>
                <a:cubicBezTo>
                  <a:pt x="498109" y="3762014"/>
                  <a:pt x="502570" y="3765780"/>
                  <a:pt x="507949" y="3767266"/>
                </a:cubicBezTo>
                <a:cubicBezTo>
                  <a:pt x="509616" y="3767721"/>
                  <a:pt x="511319" y="3767950"/>
                  <a:pt x="513010" y="3767950"/>
                </a:cubicBezTo>
                <a:cubicBezTo>
                  <a:pt x="516781" y="3767950"/>
                  <a:pt x="520517" y="3766835"/>
                  <a:pt x="523701" y="3764664"/>
                </a:cubicBezTo>
                <a:cubicBezTo>
                  <a:pt x="533127" y="3758260"/>
                  <a:pt x="543344" y="3752972"/>
                  <a:pt x="554066" y="3748931"/>
                </a:cubicBezTo>
                <a:cubicBezTo>
                  <a:pt x="559001" y="3747071"/>
                  <a:pt x="562945" y="3743258"/>
                  <a:pt x="564955" y="3738377"/>
                </a:cubicBezTo>
                <a:cubicBezTo>
                  <a:pt x="566964" y="3733496"/>
                  <a:pt x="566862" y="3728015"/>
                  <a:pt x="564667" y="3723206"/>
                </a:cubicBezTo>
                <a:cubicBezTo>
                  <a:pt x="561142" y="3715495"/>
                  <a:pt x="558371" y="3707413"/>
                  <a:pt x="556421" y="3699197"/>
                </a:cubicBezTo>
                <a:cubicBezTo>
                  <a:pt x="555014" y="3693248"/>
                  <a:pt x="550840" y="3688344"/>
                  <a:pt x="545197" y="3686006"/>
                </a:cubicBezTo>
                <a:cubicBezTo>
                  <a:pt x="542853" y="3685035"/>
                  <a:pt x="540370" y="3684554"/>
                  <a:pt x="537900" y="3684554"/>
                </a:cubicBezTo>
                <a:close/>
                <a:moveTo>
                  <a:pt x="5542258" y="3682996"/>
                </a:moveTo>
                <a:cubicBezTo>
                  <a:pt x="5550346" y="3682996"/>
                  <a:pt x="5558363" y="3685155"/>
                  <a:pt x="5565445" y="3689232"/>
                </a:cubicBezTo>
                <a:cubicBezTo>
                  <a:pt x="5587594" y="3702040"/>
                  <a:pt x="5595222" y="3730509"/>
                  <a:pt x="5582426" y="3752671"/>
                </a:cubicBezTo>
                <a:lnTo>
                  <a:pt x="5582425" y="3752671"/>
                </a:lnTo>
                <a:cubicBezTo>
                  <a:pt x="5574156" y="3767002"/>
                  <a:pt x="5558734" y="3775900"/>
                  <a:pt x="5542173" y="3775900"/>
                </a:cubicBezTo>
                <a:cubicBezTo>
                  <a:pt x="5534061" y="3775900"/>
                  <a:pt x="5526049" y="3773741"/>
                  <a:pt x="5519004" y="3769664"/>
                </a:cubicBezTo>
                <a:cubicBezTo>
                  <a:pt x="5508241" y="3763464"/>
                  <a:pt x="5500566" y="3753463"/>
                  <a:pt x="5497364" y="3741483"/>
                </a:cubicBezTo>
                <a:cubicBezTo>
                  <a:pt x="5494144" y="3729490"/>
                  <a:pt x="5495794" y="3716982"/>
                  <a:pt x="5501994" y="3706249"/>
                </a:cubicBezTo>
                <a:cubicBezTo>
                  <a:pt x="5510268" y="3691907"/>
                  <a:pt x="5525697" y="3682996"/>
                  <a:pt x="5542258" y="3682996"/>
                </a:cubicBezTo>
                <a:close/>
                <a:moveTo>
                  <a:pt x="174427" y="3675633"/>
                </a:moveTo>
                <a:cubicBezTo>
                  <a:pt x="183535" y="3675633"/>
                  <a:pt x="192548" y="3678056"/>
                  <a:pt x="200487" y="3682649"/>
                </a:cubicBezTo>
                <a:cubicBezTo>
                  <a:pt x="212574" y="3689627"/>
                  <a:pt x="221209" y="3700876"/>
                  <a:pt x="224825" y="3714356"/>
                </a:cubicBezTo>
                <a:cubicBezTo>
                  <a:pt x="228429" y="3727822"/>
                  <a:pt x="226576" y="3741900"/>
                  <a:pt x="219602" y="3753990"/>
                </a:cubicBezTo>
                <a:cubicBezTo>
                  <a:pt x="210302" y="3770095"/>
                  <a:pt x="192961" y="3780097"/>
                  <a:pt x="174338" y="3780097"/>
                </a:cubicBezTo>
                <a:cubicBezTo>
                  <a:pt x="165211" y="3780097"/>
                  <a:pt x="156199" y="3777673"/>
                  <a:pt x="148272" y="3773094"/>
                </a:cubicBezTo>
                <a:cubicBezTo>
                  <a:pt x="123341" y="3758691"/>
                  <a:pt x="114760" y="3726684"/>
                  <a:pt x="129157" y="3701764"/>
                </a:cubicBezTo>
                <a:cubicBezTo>
                  <a:pt x="138456" y="3685646"/>
                  <a:pt x="155803" y="3675633"/>
                  <a:pt x="174427" y="3675633"/>
                </a:cubicBezTo>
                <a:close/>
                <a:moveTo>
                  <a:pt x="4460580" y="3669794"/>
                </a:moveTo>
                <a:cubicBezTo>
                  <a:pt x="4457443" y="3669794"/>
                  <a:pt x="4454319" y="3670561"/>
                  <a:pt x="4451501" y="3672096"/>
                </a:cubicBezTo>
                <a:cubicBezTo>
                  <a:pt x="4447087" y="3674495"/>
                  <a:pt x="4442542" y="3676641"/>
                  <a:pt x="4437985" y="3678501"/>
                </a:cubicBezTo>
                <a:cubicBezTo>
                  <a:pt x="4433027" y="3680527"/>
                  <a:pt x="4429147" y="3684544"/>
                  <a:pt x="4427307" y="3689581"/>
                </a:cubicBezTo>
                <a:cubicBezTo>
                  <a:pt x="4425459" y="3694606"/>
                  <a:pt x="4425820" y="3700182"/>
                  <a:pt x="4428296" y="3704931"/>
                </a:cubicBezTo>
                <a:cubicBezTo>
                  <a:pt x="4430593" y="3709332"/>
                  <a:pt x="4432679" y="3713925"/>
                  <a:pt x="4434503" y="3718590"/>
                </a:cubicBezTo>
                <a:cubicBezTo>
                  <a:pt x="4436475" y="3723638"/>
                  <a:pt x="4440499" y="3727608"/>
                  <a:pt x="4445572" y="3729503"/>
                </a:cubicBezTo>
                <a:cubicBezTo>
                  <a:pt x="4447725" y="3730306"/>
                  <a:pt x="4449986" y="3730703"/>
                  <a:pt x="4452234" y="3730703"/>
                </a:cubicBezTo>
                <a:cubicBezTo>
                  <a:pt x="4455285" y="3730703"/>
                  <a:pt x="4458326" y="3729970"/>
                  <a:pt x="4461084" y="3728521"/>
                </a:cubicBezTo>
                <a:cubicBezTo>
                  <a:pt x="4465539" y="3726183"/>
                  <a:pt x="4470198" y="3724060"/>
                  <a:pt x="4474918" y="3722225"/>
                </a:cubicBezTo>
                <a:cubicBezTo>
                  <a:pt x="4480014" y="3720247"/>
                  <a:pt x="4484014" y="3716158"/>
                  <a:pt x="4485891" y="3711024"/>
                </a:cubicBezTo>
                <a:lnTo>
                  <a:pt x="4485890" y="3711022"/>
                </a:lnTo>
                <a:cubicBezTo>
                  <a:pt x="4487766" y="3705878"/>
                  <a:pt x="4487341" y="3700181"/>
                  <a:pt x="4484721" y="3695384"/>
                </a:cubicBezTo>
                <a:cubicBezTo>
                  <a:pt x="4482304" y="3690935"/>
                  <a:pt x="4480110" y="3686318"/>
                  <a:pt x="4478209" y="3681642"/>
                </a:cubicBezTo>
                <a:cubicBezTo>
                  <a:pt x="4476164" y="3676629"/>
                  <a:pt x="4472087" y="3672719"/>
                  <a:pt x="4466990" y="3670896"/>
                </a:cubicBezTo>
                <a:cubicBezTo>
                  <a:pt x="4464910" y="3670154"/>
                  <a:pt x="4462738" y="3669794"/>
                  <a:pt x="4460580" y="3669794"/>
                </a:cubicBezTo>
                <a:close/>
                <a:moveTo>
                  <a:pt x="3732316" y="3658292"/>
                </a:moveTo>
                <a:cubicBezTo>
                  <a:pt x="3729432" y="3658292"/>
                  <a:pt x="3726565" y="3658939"/>
                  <a:pt x="3723927" y="3660235"/>
                </a:cubicBezTo>
                <a:lnTo>
                  <a:pt x="3720324" y="3661949"/>
                </a:lnTo>
                <a:cubicBezTo>
                  <a:pt x="3715670" y="3664084"/>
                  <a:pt x="3712073" y="3668006"/>
                  <a:pt x="3710345" y="3672815"/>
                </a:cubicBezTo>
                <a:cubicBezTo>
                  <a:pt x="3708613" y="3677636"/>
                  <a:pt x="3708894" y="3682948"/>
                  <a:pt x="3711125" y="3687553"/>
                </a:cubicBezTo>
                <a:cubicBezTo>
                  <a:pt x="3711767" y="3688872"/>
                  <a:pt x="3712384" y="3690203"/>
                  <a:pt x="3712979" y="3691547"/>
                </a:cubicBezTo>
                <a:cubicBezTo>
                  <a:pt x="3715064" y="3696272"/>
                  <a:pt x="3718975" y="3699941"/>
                  <a:pt x="3723820" y="3701728"/>
                </a:cubicBezTo>
                <a:cubicBezTo>
                  <a:pt x="3725942" y="3702508"/>
                  <a:pt x="3728172" y="3702891"/>
                  <a:pt x="3730391" y="3702891"/>
                </a:cubicBezTo>
                <a:cubicBezTo>
                  <a:pt x="3733228" y="3702891"/>
                  <a:pt x="3736057" y="3702255"/>
                  <a:pt x="3738666" y="3701009"/>
                </a:cubicBezTo>
                <a:cubicBezTo>
                  <a:pt x="3739847" y="3700433"/>
                  <a:pt x="3741034" y="3699881"/>
                  <a:pt x="3742228" y="3699353"/>
                </a:cubicBezTo>
                <a:cubicBezTo>
                  <a:pt x="3746964" y="3697255"/>
                  <a:pt x="3750640" y="3693321"/>
                  <a:pt x="3752408" y="3688440"/>
                </a:cubicBezTo>
                <a:cubicBezTo>
                  <a:pt x="3754176" y="3683571"/>
                  <a:pt x="3753883" y="3678185"/>
                  <a:pt x="3751594" y="3673546"/>
                </a:cubicBezTo>
                <a:lnTo>
                  <a:pt x="3751594" y="3673546"/>
                </a:lnTo>
                <a:cubicBezTo>
                  <a:pt x="3750927" y="3672191"/>
                  <a:pt x="3750275" y="3670837"/>
                  <a:pt x="3749650" y="3669456"/>
                </a:cubicBezTo>
                <a:cubicBezTo>
                  <a:pt x="3747523" y="3664769"/>
                  <a:pt x="3743589" y="3661146"/>
                  <a:pt x="3738738" y="3659408"/>
                </a:cubicBezTo>
                <a:cubicBezTo>
                  <a:pt x="3736656" y="3658664"/>
                  <a:pt x="3734485" y="3658292"/>
                  <a:pt x="3732316" y="3658292"/>
                </a:cubicBezTo>
                <a:close/>
                <a:moveTo>
                  <a:pt x="1408657" y="3626417"/>
                </a:moveTo>
                <a:cubicBezTo>
                  <a:pt x="1419588" y="3626417"/>
                  <a:pt x="1430393" y="3629331"/>
                  <a:pt x="1439915" y="3634824"/>
                </a:cubicBezTo>
                <a:cubicBezTo>
                  <a:pt x="1469818" y="3652093"/>
                  <a:pt x="1480095" y="3690469"/>
                  <a:pt x="1462838" y="3720376"/>
                </a:cubicBezTo>
                <a:cubicBezTo>
                  <a:pt x="1451685" y="3739685"/>
                  <a:pt x="1430885" y="3751688"/>
                  <a:pt x="1408554" y="3751688"/>
                </a:cubicBezTo>
                <a:cubicBezTo>
                  <a:pt x="1397619" y="3751688"/>
                  <a:pt x="1386807" y="3748775"/>
                  <a:pt x="1377298" y="3743281"/>
                </a:cubicBezTo>
                <a:cubicBezTo>
                  <a:pt x="1362805" y="3734910"/>
                  <a:pt x="1352443" y="3721407"/>
                  <a:pt x="1348108" y="3705254"/>
                </a:cubicBezTo>
                <a:cubicBezTo>
                  <a:pt x="1343785" y="3689101"/>
                  <a:pt x="1346003" y="3672228"/>
                  <a:pt x="1354368" y="3657729"/>
                </a:cubicBezTo>
                <a:cubicBezTo>
                  <a:pt x="1365521" y="3638421"/>
                  <a:pt x="1386322" y="3626417"/>
                  <a:pt x="1408657" y="3626417"/>
                </a:cubicBezTo>
                <a:close/>
                <a:moveTo>
                  <a:pt x="2278336" y="3625854"/>
                </a:moveTo>
                <a:cubicBezTo>
                  <a:pt x="2275794" y="3625854"/>
                  <a:pt x="2273215" y="3626369"/>
                  <a:pt x="2270738" y="3627449"/>
                </a:cubicBezTo>
                <a:cubicBezTo>
                  <a:pt x="2267296" y="3628948"/>
                  <a:pt x="2263783" y="3630327"/>
                  <a:pt x="2260222" y="3631574"/>
                </a:cubicBezTo>
                <a:cubicBezTo>
                  <a:pt x="2255190" y="3633325"/>
                  <a:pt x="2251132" y="3637114"/>
                  <a:pt x="2249027" y="3642007"/>
                </a:cubicBezTo>
                <a:cubicBezTo>
                  <a:pt x="2246916" y="3646899"/>
                  <a:pt x="2246958" y="3652440"/>
                  <a:pt x="2249129" y="3657309"/>
                </a:cubicBezTo>
                <a:cubicBezTo>
                  <a:pt x="2250275" y="3659862"/>
                  <a:pt x="2251330" y="3662478"/>
                  <a:pt x="2252301" y="3665092"/>
                </a:cubicBezTo>
                <a:cubicBezTo>
                  <a:pt x="2254268" y="3670429"/>
                  <a:pt x="2258518" y="3674601"/>
                  <a:pt x="2263886" y="3676483"/>
                </a:cubicBezTo>
                <a:cubicBezTo>
                  <a:pt x="2265924" y="3677191"/>
                  <a:pt x="2268048" y="3677538"/>
                  <a:pt x="2270157" y="3677538"/>
                </a:cubicBezTo>
                <a:cubicBezTo>
                  <a:pt x="2273599" y="3677538"/>
                  <a:pt x="2277023" y="3676603"/>
                  <a:pt x="2280039" y="3674781"/>
                </a:cubicBezTo>
                <a:cubicBezTo>
                  <a:pt x="2283403" y="3672730"/>
                  <a:pt x="2286863" y="3670835"/>
                  <a:pt x="2290406" y="3669097"/>
                </a:cubicBezTo>
                <a:cubicBezTo>
                  <a:pt x="2295071" y="3666806"/>
                  <a:pt x="2298591" y="3662716"/>
                  <a:pt x="2300161" y="3657763"/>
                </a:cubicBezTo>
                <a:cubicBezTo>
                  <a:pt x="2301732" y="3652810"/>
                  <a:pt x="2301210" y="3647438"/>
                  <a:pt x="2298722" y="3642881"/>
                </a:cubicBezTo>
                <a:lnTo>
                  <a:pt x="2298722" y="3642881"/>
                </a:lnTo>
                <a:cubicBezTo>
                  <a:pt x="2297589" y="3640819"/>
                  <a:pt x="2296509" y="3638720"/>
                  <a:pt x="2295473" y="3636586"/>
                </a:cubicBezTo>
                <a:cubicBezTo>
                  <a:pt x="2292193" y="3629822"/>
                  <a:pt x="2285418" y="3625854"/>
                  <a:pt x="2278336" y="3625854"/>
                </a:cubicBezTo>
                <a:close/>
                <a:moveTo>
                  <a:pt x="4243919" y="3594783"/>
                </a:moveTo>
                <a:cubicBezTo>
                  <a:pt x="4240897" y="3594783"/>
                  <a:pt x="4237888" y="3595503"/>
                  <a:pt x="4235147" y="3596918"/>
                </a:cubicBezTo>
                <a:cubicBezTo>
                  <a:pt x="4232004" y="3598549"/>
                  <a:pt x="4228790" y="3600070"/>
                  <a:pt x="4225517" y="3601463"/>
                </a:cubicBezTo>
                <a:lnTo>
                  <a:pt x="4225515" y="3601461"/>
                </a:lnTo>
                <a:cubicBezTo>
                  <a:pt x="4220671" y="3603512"/>
                  <a:pt x="4216893" y="3607480"/>
                  <a:pt x="4215082" y="3612423"/>
                </a:cubicBezTo>
                <a:cubicBezTo>
                  <a:pt x="4213266" y="3617363"/>
                  <a:pt x="4213583" y="3622843"/>
                  <a:pt x="4215952" y="3627545"/>
                </a:cubicBezTo>
                <a:cubicBezTo>
                  <a:pt x="4217541" y="3630698"/>
                  <a:pt x="4219003" y="3633924"/>
                  <a:pt x="4220347" y="3637198"/>
                </a:cubicBezTo>
                <a:cubicBezTo>
                  <a:pt x="4222362" y="3642114"/>
                  <a:pt x="4226331" y="3645951"/>
                  <a:pt x="4231302" y="3647811"/>
                </a:cubicBezTo>
                <a:cubicBezTo>
                  <a:pt x="4233454" y="3648615"/>
                  <a:pt x="4235709" y="3649011"/>
                  <a:pt x="4237957" y="3649011"/>
                </a:cubicBezTo>
                <a:cubicBezTo>
                  <a:pt x="4240907" y="3649011"/>
                  <a:pt x="4243846" y="3648327"/>
                  <a:pt x="4246538" y="3646973"/>
                </a:cubicBezTo>
                <a:cubicBezTo>
                  <a:pt x="4249734" y="3645353"/>
                  <a:pt x="4252996" y="3643878"/>
                  <a:pt x="4256324" y="3642536"/>
                </a:cubicBezTo>
                <a:cubicBezTo>
                  <a:pt x="4261295" y="3640510"/>
                  <a:pt x="4265180" y="3636491"/>
                  <a:pt x="4267027" y="3631443"/>
                </a:cubicBezTo>
                <a:cubicBezTo>
                  <a:pt x="4268874" y="3626406"/>
                  <a:pt x="4268514" y="3620830"/>
                  <a:pt x="4266026" y="3616069"/>
                </a:cubicBezTo>
                <a:cubicBezTo>
                  <a:pt x="4264365" y="3612903"/>
                  <a:pt x="4262836" y="3609664"/>
                  <a:pt x="4261433" y="3606367"/>
                </a:cubicBezTo>
                <a:cubicBezTo>
                  <a:pt x="4259359" y="3601486"/>
                  <a:pt x="4255341" y="3597697"/>
                  <a:pt x="4250353" y="3595899"/>
                </a:cubicBezTo>
                <a:cubicBezTo>
                  <a:pt x="4248267" y="3595156"/>
                  <a:pt x="4246089" y="3594783"/>
                  <a:pt x="4243919" y="3594783"/>
                </a:cubicBezTo>
                <a:close/>
                <a:moveTo>
                  <a:pt x="4988000" y="3591892"/>
                </a:moveTo>
                <a:cubicBezTo>
                  <a:pt x="4983767" y="3591892"/>
                  <a:pt x="4979587" y="3593306"/>
                  <a:pt x="4976182" y="3596006"/>
                </a:cubicBezTo>
                <a:cubicBezTo>
                  <a:pt x="4965503" y="3604460"/>
                  <a:pt x="4953552" y="3611127"/>
                  <a:pt x="4940654" y="3615840"/>
                </a:cubicBezTo>
                <a:cubicBezTo>
                  <a:pt x="4935354" y="3617771"/>
                  <a:pt x="4931186" y="3621956"/>
                  <a:pt x="4929273" y="3627269"/>
                </a:cubicBezTo>
                <a:cubicBezTo>
                  <a:pt x="4927366" y="3632582"/>
                  <a:pt x="4927906" y="3638458"/>
                  <a:pt x="4930754" y="3643327"/>
                </a:cubicBezTo>
                <a:cubicBezTo>
                  <a:pt x="4935359" y="3651206"/>
                  <a:pt x="4939143" y="3659600"/>
                  <a:pt x="4942003" y="3668295"/>
                </a:cubicBezTo>
                <a:cubicBezTo>
                  <a:pt x="4943789" y="3673739"/>
                  <a:pt x="4947945" y="3678093"/>
                  <a:pt x="4953305" y="3680131"/>
                </a:cubicBezTo>
                <a:cubicBezTo>
                  <a:pt x="4955493" y="3680971"/>
                  <a:pt x="4957790" y="3681379"/>
                  <a:pt x="4960081" y="3681379"/>
                </a:cubicBezTo>
                <a:cubicBezTo>
                  <a:pt x="4963391" y="3681379"/>
                  <a:pt x="4966689" y="3680516"/>
                  <a:pt x="4969627" y="3678813"/>
                </a:cubicBezTo>
                <a:cubicBezTo>
                  <a:pt x="4981685" y="3671821"/>
                  <a:pt x="4994750" y="3666915"/>
                  <a:pt x="5008458" y="3664217"/>
                </a:cubicBezTo>
                <a:cubicBezTo>
                  <a:pt x="5014747" y="3662981"/>
                  <a:pt x="5019989" y="3658665"/>
                  <a:pt x="5022410" y="3652740"/>
                </a:cubicBezTo>
                <a:cubicBezTo>
                  <a:pt x="5024833" y="3646804"/>
                  <a:pt x="5024107" y="3640053"/>
                  <a:pt x="5020480" y="3634764"/>
                </a:cubicBezTo>
                <a:cubicBezTo>
                  <a:pt x="5014238" y="3625684"/>
                  <a:pt x="5009429" y="3615768"/>
                  <a:pt x="5006178" y="3605287"/>
                </a:cubicBezTo>
                <a:cubicBezTo>
                  <a:pt x="5004319" y="3599290"/>
                  <a:pt x="4999624" y="3594601"/>
                  <a:pt x="4993628" y="3592743"/>
                </a:cubicBezTo>
                <a:lnTo>
                  <a:pt x="4993630" y="3592743"/>
                </a:lnTo>
                <a:cubicBezTo>
                  <a:pt x="4991784" y="3592167"/>
                  <a:pt x="4989883" y="3591892"/>
                  <a:pt x="4988000" y="3591892"/>
                </a:cubicBezTo>
                <a:close/>
                <a:moveTo>
                  <a:pt x="3515376" y="3582322"/>
                </a:moveTo>
                <a:cubicBezTo>
                  <a:pt x="3512840" y="3582322"/>
                  <a:pt x="3510303" y="3582850"/>
                  <a:pt x="3507912" y="3583977"/>
                </a:cubicBezTo>
                <a:cubicBezTo>
                  <a:pt x="3507887" y="3583989"/>
                  <a:pt x="3507373" y="3584228"/>
                  <a:pt x="3507348" y="3584241"/>
                </a:cubicBezTo>
                <a:cubicBezTo>
                  <a:pt x="3502778" y="3586423"/>
                  <a:pt x="3499026" y="3590441"/>
                  <a:pt x="3497340" y="3595226"/>
                </a:cubicBezTo>
                <a:cubicBezTo>
                  <a:pt x="3495662" y="3599998"/>
                  <a:pt x="3495710" y="3605359"/>
                  <a:pt x="3497910" y="3609916"/>
                </a:cubicBezTo>
                <a:cubicBezTo>
                  <a:pt x="3501299" y="3616944"/>
                  <a:pt x="3508697" y="3621502"/>
                  <a:pt x="3516169" y="3621502"/>
                </a:cubicBezTo>
                <a:cubicBezTo>
                  <a:pt x="3518711" y="3621502"/>
                  <a:pt x="3521259" y="3620972"/>
                  <a:pt x="3523663" y="3619835"/>
                </a:cubicBezTo>
                <a:cubicBezTo>
                  <a:pt x="3528245" y="3617664"/>
                  <a:pt x="3532268" y="3613527"/>
                  <a:pt x="3533960" y="3608754"/>
                </a:cubicBezTo>
                <a:cubicBezTo>
                  <a:pt x="3535644" y="3603969"/>
                  <a:pt x="3535860" y="3598490"/>
                  <a:pt x="3533660" y="3593920"/>
                </a:cubicBezTo>
                <a:lnTo>
                  <a:pt x="3533658" y="3593918"/>
                </a:lnTo>
                <a:cubicBezTo>
                  <a:pt x="3530270" y="3586890"/>
                  <a:pt x="3522853" y="3582322"/>
                  <a:pt x="3515376" y="3582322"/>
                </a:cubicBezTo>
                <a:close/>
                <a:moveTo>
                  <a:pt x="5326817" y="3575666"/>
                </a:moveTo>
                <a:cubicBezTo>
                  <a:pt x="5339960" y="3575666"/>
                  <a:pt x="5352960" y="3579167"/>
                  <a:pt x="5364413" y="3585774"/>
                </a:cubicBezTo>
                <a:cubicBezTo>
                  <a:pt x="5400384" y="3606545"/>
                  <a:pt x="5412753" y="3652728"/>
                  <a:pt x="5391989" y="3688693"/>
                </a:cubicBezTo>
                <a:cubicBezTo>
                  <a:pt x="5378564" y="3711945"/>
                  <a:pt x="5353536" y="3726384"/>
                  <a:pt x="5326667" y="3726384"/>
                </a:cubicBezTo>
                <a:cubicBezTo>
                  <a:pt x="5313518" y="3726384"/>
                  <a:pt x="5300518" y="3722883"/>
                  <a:pt x="5289066" y="3716275"/>
                </a:cubicBezTo>
                <a:cubicBezTo>
                  <a:pt x="5253095" y="3695505"/>
                  <a:pt x="5240725" y="3649322"/>
                  <a:pt x="5261490" y="3613357"/>
                </a:cubicBezTo>
                <a:cubicBezTo>
                  <a:pt x="5274914" y="3590105"/>
                  <a:pt x="5299942" y="3575666"/>
                  <a:pt x="5326817" y="3575666"/>
                </a:cubicBezTo>
                <a:close/>
                <a:moveTo>
                  <a:pt x="2063432" y="3547185"/>
                </a:moveTo>
                <a:cubicBezTo>
                  <a:pt x="2060859" y="3547185"/>
                  <a:pt x="2058251" y="3547713"/>
                  <a:pt x="2055757" y="3548816"/>
                </a:cubicBezTo>
                <a:cubicBezTo>
                  <a:pt x="2050391" y="3551191"/>
                  <a:pt x="2044748" y="3553265"/>
                  <a:pt x="2038992" y="3554991"/>
                </a:cubicBezTo>
                <a:cubicBezTo>
                  <a:pt x="2033740" y="3556562"/>
                  <a:pt x="2029416" y="3560328"/>
                  <a:pt x="2027138" y="3565315"/>
                </a:cubicBezTo>
                <a:cubicBezTo>
                  <a:pt x="2024860" y="3570304"/>
                  <a:pt x="2024847" y="3576037"/>
                  <a:pt x="2027103" y="3581049"/>
                </a:cubicBezTo>
                <a:cubicBezTo>
                  <a:pt x="2029099" y="3585474"/>
                  <a:pt x="2030838" y="3590044"/>
                  <a:pt x="2032271" y="3594649"/>
                </a:cubicBezTo>
                <a:cubicBezTo>
                  <a:pt x="2034076" y="3600429"/>
                  <a:pt x="2038526" y="3605010"/>
                  <a:pt x="2044252" y="3606988"/>
                </a:cubicBezTo>
                <a:cubicBezTo>
                  <a:pt x="2046273" y="3607683"/>
                  <a:pt x="2048366" y="3608020"/>
                  <a:pt x="2050446" y="3608020"/>
                </a:cubicBezTo>
                <a:cubicBezTo>
                  <a:pt x="2054271" y="3608020"/>
                  <a:pt x="2058067" y="3606868"/>
                  <a:pt x="2061293" y="3604625"/>
                </a:cubicBezTo>
                <a:cubicBezTo>
                  <a:pt x="2066563" y="3600980"/>
                  <a:pt x="2072175" y="3597694"/>
                  <a:pt x="2077986" y="3594876"/>
                </a:cubicBezTo>
                <a:cubicBezTo>
                  <a:pt x="2082777" y="3592550"/>
                  <a:pt x="2086375" y="3588317"/>
                  <a:pt x="2087910" y="3583221"/>
                </a:cubicBezTo>
                <a:cubicBezTo>
                  <a:pt x="2089439" y="3578112"/>
                  <a:pt x="2088761" y="3572607"/>
                  <a:pt x="2086039" y="3568026"/>
                </a:cubicBezTo>
                <a:lnTo>
                  <a:pt x="2086038" y="3568026"/>
                </a:lnTo>
                <a:cubicBezTo>
                  <a:pt x="2084071" y="3564717"/>
                  <a:pt x="2082236" y="3561335"/>
                  <a:pt x="2080539" y="3557857"/>
                </a:cubicBezTo>
                <a:cubicBezTo>
                  <a:pt x="2077246" y="3551129"/>
                  <a:pt x="2070489" y="3547185"/>
                  <a:pt x="2063432" y="3547185"/>
                </a:cubicBezTo>
                <a:close/>
                <a:moveTo>
                  <a:pt x="1193185" y="3545684"/>
                </a:moveTo>
                <a:cubicBezTo>
                  <a:pt x="1204524" y="3545684"/>
                  <a:pt x="1215731" y="3548695"/>
                  <a:pt x="1225594" y="3554392"/>
                </a:cubicBezTo>
                <a:cubicBezTo>
                  <a:pt x="1240615" y="3563062"/>
                  <a:pt x="1251360" y="3577057"/>
                  <a:pt x="1255851" y="3593821"/>
                </a:cubicBezTo>
                <a:cubicBezTo>
                  <a:pt x="1260342" y="3610576"/>
                  <a:pt x="1258040" y="3628083"/>
                  <a:pt x="1249364" y="3643098"/>
                </a:cubicBezTo>
                <a:cubicBezTo>
                  <a:pt x="1237803" y="3663124"/>
                  <a:pt x="1216228" y="3675573"/>
                  <a:pt x="1193072" y="3675573"/>
                </a:cubicBezTo>
                <a:cubicBezTo>
                  <a:pt x="1181726" y="3675573"/>
                  <a:pt x="1170520" y="3672563"/>
                  <a:pt x="1160657" y="3666866"/>
                </a:cubicBezTo>
                <a:lnTo>
                  <a:pt x="1160655" y="3666867"/>
                </a:lnTo>
                <a:cubicBezTo>
                  <a:pt x="1129655" y="3648962"/>
                  <a:pt x="1118995" y="3609160"/>
                  <a:pt x="1136887" y="3578171"/>
                </a:cubicBezTo>
                <a:cubicBezTo>
                  <a:pt x="1148447" y="3558134"/>
                  <a:pt x="1170022" y="3545684"/>
                  <a:pt x="1193185" y="3545684"/>
                </a:cubicBezTo>
                <a:close/>
                <a:moveTo>
                  <a:pt x="4757324" y="3529184"/>
                </a:moveTo>
                <a:cubicBezTo>
                  <a:pt x="4754008" y="3529184"/>
                  <a:pt x="4750703" y="3530046"/>
                  <a:pt x="4747772" y="3531750"/>
                </a:cubicBezTo>
                <a:cubicBezTo>
                  <a:pt x="4741848" y="3535191"/>
                  <a:pt x="4735588" y="3538202"/>
                  <a:pt x="4729160" y="3540721"/>
                </a:cubicBezTo>
                <a:cubicBezTo>
                  <a:pt x="4724075" y="3542711"/>
                  <a:pt x="4720088" y="3546787"/>
                  <a:pt x="4718212" y="3551909"/>
                </a:cubicBezTo>
                <a:cubicBezTo>
                  <a:pt x="4716342" y="3557042"/>
                  <a:pt x="4716760" y="3562726"/>
                  <a:pt x="4719364" y="3567522"/>
                </a:cubicBezTo>
                <a:cubicBezTo>
                  <a:pt x="4722350" y="3573026"/>
                  <a:pt x="4724970" y="3578759"/>
                  <a:pt x="4727153" y="3584576"/>
                </a:cubicBezTo>
                <a:cubicBezTo>
                  <a:pt x="4729089" y="3589745"/>
                  <a:pt x="4733179" y="3593821"/>
                  <a:pt x="4738354" y="3595741"/>
                </a:cubicBezTo>
                <a:cubicBezTo>
                  <a:pt x="4740500" y="3596533"/>
                  <a:pt x="4742736" y="3596929"/>
                  <a:pt x="4744974" y="3596929"/>
                </a:cubicBezTo>
                <a:cubicBezTo>
                  <a:pt x="4748139" y="3596929"/>
                  <a:pt x="4751293" y="3596137"/>
                  <a:pt x="4754130" y="3594578"/>
                </a:cubicBezTo>
                <a:cubicBezTo>
                  <a:pt x="4760294" y="3591197"/>
                  <a:pt x="4766715" y="3588307"/>
                  <a:pt x="4773222" y="3585992"/>
                </a:cubicBezTo>
                <a:lnTo>
                  <a:pt x="4773219" y="3585991"/>
                </a:lnTo>
                <a:cubicBezTo>
                  <a:pt x="4778525" y="3584095"/>
                  <a:pt x="4782723" y="3579947"/>
                  <a:pt x="4784678" y="3574658"/>
                </a:cubicBezTo>
                <a:cubicBezTo>
                  <a:pt x="4786633" y="3569369"/>
                  <a:pt x="4786135" y="3563480"/>
                  <a:pt x="4783334" y="3558588"/>
                </a:cubicBezTo>
                <a:cubicBezTo>
                  <a:pt x="4780181" y="3553095"/>
                  <a:pt x="4777392" y="3547267"/>
                  <a:pt x="4775048" y="3541283"/>
                </a:cubicBezTo>
                <a:cubicBezTo>
                  <a:pt x="4773026" y="3536102"/>
                  <a:pt x="4768841" y="3532072"/>
                  <a:pt x="4763602" y="3530250"/>
                </a:cubicBezTo>
                <a:cubicBezTo>
                  <a:pt x="4761563" y="3529531"/>
                  <a:pt x="4759439" y="3529184"/>
                  <a:pt x="4757324" y="3529184"/>
                </a:cubicBezTo>
                <a:close/>
                <a:moveTo>
                  <a:pt x="4027252" y="3519495"/>
                </a:moveTo>
                <a:cubicBezTo>
                  <a:pt x="4024296" y="3519495"/>
                  <a:pt x="4021346" y="3520179"/>
                  <a:pt x="4018654" y="3521545"/>
                </a:cubicBezTo>
                <a:cubicBezTo>
                  <a:pt x="4016561" y="3522600"/>
                  <a:pt x="4014444" y="3523607"/>
                  <a:pt x="4012310" y="3524567"/>
                </a:cubicBezTo>
                <a:cubicBezTo>
                  <a:pt x="4007597" y="3526666"/>
                  <a:pt x="4003940" y="3530599"/>
                  <a:pt x="4002182" y="3535456"/>
                </a:cubicBezTo>
                <a:cubicBezTo>
                  <a:pt x="4000419" y="3540313"/>
                  <a:pt x="4000708" y="3545673"/>
                  <a:pt x="4002979" y="3550315"/>
                </a:cubicBezTo>
                <a:cubicBezTo>
                  <a:pt x="4003926" y="3552258"/>
                  <a:pt x="4004833" y="3554225"/>
                  <a:pt x="4005684" y="3556203"/>
                </a:cubicBezTo>
                <a:cubicBezTo>
                  <a:pt x="4007747" y="3560986"/>
                  <a:pt x="4011680" y="3564718"/>
                  <a:pt x="4016572" y="3566528"/>
                </a:cubicBezTo>
                <a:cubicBezTo>
                  <a:pt x="4018701" y="3567321"/>
                  <a:pt x="4020932" y="3567704"/>
                  <a:pt x="4023162" y="3567704"/>
                </a:cubicBezTo>
                <a:cubicBezTo>
                  <a:pt x="4026040" y="3567704"/>
                  <a:pt x="4028919" y="3567056"/>
                  <a:pt x="4031556" y="3565761"/>
                </a:cubicBezTo>
                <a:cubicBezTo>
                  <a:pt x="4033691" y="3564706"/>
                  <a:pt x="4035849" y="3563722"/>
                  <a:pt x="4038038" y="3562774"/>
                </a:cubicBezTo>
                <a:cubicBezTo>
                  <a:pt x="4042859" y="3560688"/>
                  <a:pt x="4046607" y="3556707"/>
                  <a:pt x="4048394" y="3551765"/>
                </a:cubicBezTo>
                <a:cubicBezTo>
                  <a:pt x="4050174" y="3546825"/>
                  <a:pt x="4049839" y="3541368"/>
                  <a:pt x="4047458" y="3536679"/>
                </a:cubicBezTo>
                <a:lnTo>
                  <a:pt x="4047460" y="3536679"/>
                </a:lnTo>
                <a:cubicBezTo>
                  <a:pt x="4046471" y="3534724"/>
                  <a:pt x="4045524" y="3532758"/>
                  <a:pt x="4044624" y="3530755"/>
                </a:cubicBezTo>
                <a:cubicBezTo>
                  <a:pt x="4042500" y="3525994"/>
                  <a:pt x="4038519" y="3522325"/>
                  <a:pt x="4033608" y="3520586"/>
                </a:cubicBezTo>
                <a:cubicBezTo>
                  <a:pt x="4031545" y="3519854"/>
                  <a:pt x="4029399" y="3519495"/>
                  <a:pt x="4027252" y="3519495"/>
                </a:cubicBezTo>
                <a:close/>
                <a:moveTo>
                  <a:pt x="468378" y="3477320"/>
                </a:moveTo>
                <a:cubicBezTo>
                  <a:pt x="488177" y="3477320"/>
                  <a:pt x="507765" y="3482597"/>
                  <a:pt x="525029" y="3492550"/>
                </a:cubicBezTo>
                <a:cubicBezTo>
                  <a:pt x="549278" y="3506555"/>
                  <a:pt x="567380" y="3528791"/>
                  <a:pt x="575991" y="3555161"/>
                </a:cubicBezTo>
                <a:cubicBezTo>
                  <a:pt x="577904" y="3561001"/>
                  <a:pt x="582509" y="3565558"/>
                  <a:pt x="588366" y="3567405"/>
                </a:cubicBezTo>
                <a:cubicBezTo>
                  <a:pt x="590237" y="3567994"/>
                  <a:pt x="592168" y="3568281"/>
                  <a:pt x="594087" y="3568281"/>
                </a:cubicBezTo>
                <a:cubicBezTo>
                  <a:pt x="598157" y="3568281"/>
                  <a:pt x="602182" y="3566974"/>
                  <a:pt x="605515" y="3564468"/>
                </a:cubicBezTo>
                <a:cubicBezTo>
                  <a:pt x="628199" y="3547439"/>
                  <a:pt x="655343" y="3538433"/>
                  <a:pt x="684034" y="3538433"/>
                </a:cubicBezTo>
                <a:cubicBezTo>
                  <a:pt x="706796" y="3538433"/>
                  <a:pt x="729316" y="3544490"/>
                  <a:pt x="749169" y="3555954"/>
                </a:cubicBezTo>
                <a:cubicBezTo>
                  <a:pt x="776961" y="3571999"/>
                  <a:pt x="797755" y="3597459"/>
                  <a:pt x="807728" y="3627631"/>
                </a:cubicBezTo>
                <a:cubicBezTo>
                  <a:pt x="809527" y="3633077"/>
                  <a:pt x="813694" y="3637430"/>
                  <a:pt x="819061" y="3639456"/>
                </a:cubicBezTo>
                <a:cubicBezTo>
                  <a:pt x="821237" y="3640284"/>
                  <a:pt x="823523" y="3640690"/>
                  <a:pt x="825800" y="3640690"/>
                </a:cubicBezTo>
                <a:cubicBezTo>
                  <a:pt x="829128" y="3640690"/>
                  <a:pt x="832438" y="3639816"/>
                  <a:pt x="835389" y="3638101"/>
                </a:cubicBezTo>
                <a:cubicBezTo>
                  <a:pt x="854707" y="3626841"/>
                  <a:pt x="876834" y="3620881"/>
                  <a:pt x="899368" y="3620881"/>
                </a:cubicBezTo>
                <a:cubicBezTo>
                  <a:pt x="921476" y="3620881"/>
                  <a:pt x="943349" y="3626757"/>
                  <a:pt x="962621" y="3637887"/>
                </a:cubicBezTo>
                <a:cubicBezTo>
                  <a:pt x="992722" y="3655263"/>
                  <a:pt x="1014566" y="3684573"/>
                  <a:pt x="1022547" y="3718295"/>
                </a:cubicBezTo>
                <a:cubicBezTo>
                  <a:pt x="1023980" y="3724339"/>
                  <a:pt x="1028267" y="3729303"/>
                  <a:pt x="1034041" y="3731594"/>
                </a:cubicBezTo>
                <a:cubicBezTo>
                  <a:pt x="1036308" y="3732493"/>
                  <a:pt x="1038694" y="3732938"/>
                  <a:pt x="1041069" y="3732938"/>
                </a:cubicBezTo>
                <a:cubicBezTo>
                  <a:pt x="1044738" y="3732938"/>
                  <a:pt x="1048384" y="3731883"/>
                  <a:pt x="1051538" y="3729808"/>
                </a:cubicBezTo>
                <a:cubicBezTo>
                  <a:pt x="1070318" y="3717432"/>
                  <a:pt x="1092240" y="3710897"/>
                  <a:pt x="1114935" y="3710897"/>
                </a:cubicBezTo>
                <a:cubicBezTo>
                  <a:pt x="1134986" y="3710897"/>
                  <a:pt x="1154827" y="3716234"/>
                  <a:pt x="1172319" y="3726330"/>
                </a:cubicBezTo>
                <a:cubicBezTo>
                  <a:pt x="1198971" y="3741716"/>
                  <a:pt x="1218038" y="3766552"/>
                  <a:pt x="1226008" y="3796294"/>
                </a:cubicBezTo>
                <a:cubicBezTo>
                  <a:pt x="1227495" y="3801845"/>
                  <a:pt x="1228581" y="3807542"/>
                  <a:pt x="1229228" y="3813203"/>
                </a:cubicBezTo>
                <a:cubicBezTo>
                  <a:pt x="1230037" y="3820231"/>
                  <a:pt x="1234678" y="3826238"/>
                  <a:pt x="1241280" y="3828782"/>
                </a:cubicBezTo>
                <a:cubicBezTo>
                  <a:pt x="1243505" y="3829645"/>
                  <a:pt x="1245831" y="3830065"/>
                  <a:pt x="1248139" y="3830065"/>
                </a:cubicBezTo>
                <a:cubicBezTo>
                  <a:pt x="1252672" y="3830065"/>
                  <a:pt x="1257146" y="3828446"/>
                  <a:pt x="1260677" y="3825351"/>
                </a:cubicBezTo>
                <a:cubicBezTo>
                  <a:pt x="1279996" y="3808441"/>
                  <a:pt x="1304712" y="3799125"/>
                  <a:pt x="1330267" y="3799125"/>
                </a:cubicBezTo>
                <a:cubicBezTo>
                  <a:pt x="1348663" y="3799125"/>
                  <a:pt x="1366856" y="3804018"/>
                  <a:pt x="1382878" y="3813264"/>
                </a:cubicBezTo>
                <a:cubicBezTo>
                  <a:pt x="1407252" y="3827344"/>
                  <a:pt x="1424695" y="3850069"/>
                  <a:pt x="1431986" y="3877267"/>
                </a:cubicBezTo>
                <a:cubicBezTo>
                  <a:pt x="1434918" y="3888227"/>
                  <a:pt x="1436093" y="3899441"/>
                  <a:pt x="1435463" y="3910582"/>
                </a:cubicBezTo>
                <a:cubicBezTo>
                  <a:pt x="1435002" y="3918881"/>
                  <a:pt x="1439979" y="3926531"/>
                  <a:pt x="1447755" y="3929457"/>
                </a:cubicBezTo>
                <a:cubicBezTo>
                  <a:pt x="1449949" y="3930285"/>
                  <a:pt x="1452223" y="3930679"/>
                  <a:pt x="1454466" y="3930679"/>
                </a:cubicBezTo>
                <a:cubicBezTo>
                  <a:pt x="1460198" y="3930679"/>
                  <a:pt x="1465768" y="3928090"/>
                  <a:pt x="1469450" y="3923389"/>
                </a:cubicBezTo>
                <a:cubicBezTo>
                  <a:pt x="1487694" y="3900124"/>
                  <a:pt x="1516207" y="3886224"/>
                  <a:pt x="1545732" y="3886224"/>
                </a:cubicBezTo>
                <a:cubicBezTo>
                  <a:pt x="1562605" y="3886224"/>
                  <a:pt x="1579305" y="3890709"/>
                  <a:pt x="1594019" y="3899199"/>
                </a:cubicBezTo>
                <a:cubicBezTo>
                  <a:pt x="1616391" y="3912116"/>
                  <a:pt x="1632394" y="3932969"/>
                  <a:pt x="1639085" y="3957937"/>
                </a:cubicBezTo>
                <a:cubicBezTo>
                  <a:pt x="1645771" y="3982893"/>
                  <a:pt x="1642341" y="4008965"/>
                  <a:pt x="1629420" y="4031341"/>
                </a:cubicBezTo>
                <a:cubicBezTo>
                  <a:pt x="1618195" y="4050781"/>
                  <a:pt x="1600327" y="4065807"/>
                  <a:pt x="1579106" y="4073650"/>
                </a:cubicBezTo>
                <a:cubicBezTo>
                  <a:pt x="1573182" y="4075844"/>
                  <a:pt x="1568733" y="4080834"/>
                  <a:pt x="1567227" y="4086973"/>
                </a:cubicBezTo>
                <a:cubicBezTo>
                  <a:pt x="1565722" y="4093114"/>
                  <a:pt x="1567359" y="4099601"/>
                  <a:pt x="1571604" y="4104279"/>
                </a:cubicBezTo>
                <a:cubicBezTo>
                  <a:pt x="1582763" y="4116619"/>
                  <a:pt x="1591553" y="4130734"/>
                  <a:pt x="1597718" y="4146263"/>
                </a:cubicBezTo>
                <a:cubicBezTo>
                  <a:pt x="1599672" y="4151180"/>
                  <a:pt x="1603587" y="4155066"/>
                  <a:pt x="1608529" y="4156984"/>
                </a:cubicBezTo>
                <a:cubicBezTo>
                  <a:pt x="1610748" y="4157847"/>
                  <a:pt x="1613080" y="4158267"/>
                  <a:pt x="1615407" y="4158267"/>
                </a:cubicBezTo>
                <a:cubicBezTo>
                  <a:pt x="1618267" y="4158267"/>
                  <a:pt x="1621121" y="4157620"/>
                  <a:pt x="1623747" y="4156349"/>
                </a:cubicBezTo>
                <a:cubicBezTo>
                  <a:pt x="1642222" y="4147343"/>
                  <a:pt x="1662705" y="4142582"/>
                  <a:pt x="1682983" y="4142582"/>
                </a:cubicBezTo>
                <a:cubicBezTo>
                  <a:pt x="1706356" y="4142582"/>
                  <a:pt x="1729477" y="4148794"/>
                  <a:pt x="1749846" y="4160558"/>
                </a:cubicBezTo>
                <a:cubicBezTo>
                  <a:pt x="1782740" y="4179554"/>
                  <a:pt x="1806131" y="4211705"/>
                  <a:pt x="1814003" y="4248773"/>
                </a:cubicBezTo>
                <a:cubicBezTo>
                  <a:pt x="1815281" y="4254769"/>
                  <a:pt x="1819364" y="4259783"/>
                  <a:pt x="1824982" y="4262254"/>
                </a:cubicBezTo>
                <a:cubicBezTo>
                  <a:pt x="1827422" y="4263320"/>
                  <a:pt x="1830025" y="4263849"/>
                  <a:pt x="1832622" y="4263849"/>
                </a:cubicBezTo>
                <a:cubicBezTo>
                  <a:pt x="1835991" y="4263849"/>
                  <a:pt x="1839350" y="4262961"/>
                  <a:pt x="1842329" y="4261186"/>
                </a:cubicBezTo>
                <a:cubicBezTo>
                  <a:pt x="1859262" y="4251148"/>
                  <a:pt x="1878618" y="4245836"/>
                  <a:pt x="1898308" y="4245836"/>
                </a:cubicBezTo>
                <a:cubicBezTo>
                  <a:pt x="1917388" y="4245836"/>
                  <a:pt x="1936263" y="4250921"/>
                  <a:pt x="1952891" y="4260515"/>
                </a:cubicBezTo>
                <a:cubicBezTo>
                  <a:pt x="1978206" y="4275133"/>
                  <a:pt x="1996314" y="4298722"/>
                  <a:pt x="2003887" y="4326976"/>
                </a:cubicBezTo>
                <a:cubicBezTo>
                  <a:pt x="2011448" y="4355205"/>
                  <a:pt x="2007569" y="4384707"/>
                  <a:pt x="1992950" y="4410022"/>
                </a:cubicBezTo>
                <a:cubicBezTo>
                  <a:pt x="1979591" y="4433168"/>
                  <a:pt x="1958455" y="4450531"/>
                  <a:pt x="1933445" y="4458914"/>
                </a:cubicBezTo>
                <a:cubicBezTo>
                  <a:pt x="1927581" y="4460881"/>
                  <a:pt x="1923035" y="4465570"/>
                  <a:pt x="1921261" y="4471494"/>
                </a:cubicBezTo>
                <a:cubicBezTo>
                  <a:pt x="1919486" y="4477418"/>
                  <a:pt x="1920697" y="4483834"/>
                  <a:pt x="1924516" y="4488703"/>
                </a:cubicBezTo>
                <a:cubicBezTo>
                  <a:pt x="1958220" y="4531696"/>
                  <a:pt x="1962352" y="4590049"/>
                  <a:pt x="1935051" y="4637359"/>
                </a:cubicBezTo>
                <a:cubicBezTo>
                  <a:pt x="1920991" y="4661702"/>
                  <a:pt x="1900135" y="4680627"/>
                  <a:pt x="1874736" y="4692056"/>
                </a:cubicBezTo>
                <a:cubicBezTo>
                  <a:pt x="1869915" y="4694227"/>
                  <a:pt x="1866210" y="4698303"/>
                  <a:pt x="1864519" y="4703316"/>
                </a:cubicBezTo>
                <a:cubicBezTo>
                  <a:pt x="1862822" y="4708330"/>
                  <a:pt x="1863290" y="4713822"/>
                  <a:pt x="1865815" y="4718475"/>
                </a:cubicBezTo>
                <a:cubicBezTo>
                  <a:pt x="1872296" y="4730456"/>
                  <a:pt x="1877040" y="4743322"/>
                  <a:pt x="1879906" y="4756730"/>
                </a:cubicBezTo>
                <a:cubicBezTo>
                  <a:pt x="1881148" y="4762546"/>
                  <a:pt x="1885033" y="4767450"/>
                  <a:pt x="1890412" y="4769982"/>
                </a:cubicBezTo>
                <a:cubicBezTo>
                  <a:pt x="1892985" y="4771193"/>
                  <a:pt x="1895749" y="4771793"/>
                  <a:pt x="1898518" y="4771793"/>
                </a:cubicBezTo>
                <a:cubicBezTo>
                  <a:pt x="1901540" y="4771793"/>
                  <a:pt x="1904562" y="4771073"/>
                  <a:pt x="1907314" y="4769634"/>
                </a:cubicBezTo>
                <a:cubicBezTo>
                  <a:pt x="1922502" y="4761720"/>
                  <a:pt x="1939670" y="4757533"/>
                  <a:pt x="1956963" y="4757533"/>
                </a:cubicBezTo>
                <a:cubicBezTo>
                  <a:pt x="1975634" y="4757533"/>
                  <a:pt x="1994096" y="4762498"/>
                  <a:pt x="2010358" y="4771887"/>
                </a:cubicBezTo>
                <a:cubicBezTo>
                  <a:pt x="2035146" y="4786206"/>
                  <a:pt x="2052876" y="4809304"/>
                  <a:pt x="2060275" y="4836946"/>
                </a:cubicBezTo>
                <a:cubicBezTo>
                  <a:pt x="2067680" y="4864589"/>
                  <a:pt x="2063879" y="4893454"/>
                  <a:pt x="2049572" y="4918254"/>
                </a:cubicBezTo>
                <a:cubicBezTo>
                  <a:pt x="2035205" y="4943125"/>
                  <a:pt x="2010891" y="4961438"/>
                  <a:pt x="1982865" y="4968501"/>
                </a:cubicBezTo>
                <a:cubicBezTo>
                  <a:pt x="1976485" y="4970108"/>
                  <a:pt x="1971388" y="4974893"/>
                  <a:pt x="1969385" y="4981165"/>
                </a:cubicBezTo>
                <a:cubicBezTo>
                  <a:pt x="1967382" y="4987436"/>
                  <a:pt x="1968761" y="4994285"/>
                  <a:pt x="1973025" y="4999297"/>
                </a:cubicBezTo>
                <a:cubicBezTo>
                  <a:pt x="2007161" y="5039376"/>
                  <a:pt x="2012438" y="5096878"/>
                  <a:pt x="1986162" y="5142388"/>
                </a:cubicBezTo>
                <a:cubicBezTo>
                  <a:pt x="1972322" y="5166349"/>
                  <a:pt x="1950593" y="5185225"/>
                  <a:pt x="1924972" y="5195526"/>
                </a:cubicBezTo>
                <a:cubicBezTo>
                  <a:pt x="1919737" y="5197637"/>
                  <a:pt x="1915708" y="5201953"/>
                  <a:pt x="1913969" y="5207313"/>
                </a:cubicBezTo>
                <a:cubicBezTo>
                  <a:pt x="1912224" y="5212674"/>
                  <a:pt x="1912950" y="5218539"/>
                  <a:pt x="1915947" y="5223312"/>
                </a:cubicBezTo>
                <a:cubicBezTo>
                  <a:pt x="1942774" y="5266052"/>
                  <a:pt x="1943655" y="5319934"/>
                  <a:pt x="1918250" y="5363933"/>
                </a:cubicBezTo>
                <a:cubicBezTo>
                  <a:pt x="1903961" y="5388672"/>
                  <a:pt x="1882777" y="5407967"/>
                  <a:pt x="1856982" y="5419745"/>
                </a:cubicBezTo>
                <a:cubicBezTo>
                  <a:pt x="1852245" y="5421904"/>
                  <a:pt x="1848599" y="5425919"/>
                  <a:pt x="1846896" y="5430837"/>
                </a:cubicBezTo>
                <a:cubicBezTo>
                  <a:pt x="1845193" y="5435754"/>
                  <a:pt x="1845584" y="5441163"/>
                  <a:pt x="1847969" y="5445792"/>
                </a:cubicBezTo>
                <a:cubicBezTo>
                  <a:pt x="1853270" y="5456069"/>
                  <a:pt x="1857306" y="5466983"/>
                  <a:pt x="1859956" y="5478256"/>
                </a:cubicBezTo>
                <a:cubicBezTo>
                  <a:pt x="1861293" y="5483940"/>
                  <a:pt x="1865167" y="5488689"/>
                  <a:pt x="1870456" y="5491147"/>
                </a:cubicBezTo>
                <a:cubicBezTo>
                  <a:pt x="1873004" y="5492334"/>
                  <a:pt x="1875745" y="5492922"/>
                  <a:pt x="1878484" y="5492922"/>
                </a:cubicBezTo>
                <a:cubicBezTo>
                  <a:pt x="1881434" y="5492922"/>
                  <a:pt x="1884385" y="5492238"/>
                  <a:pt x="1887083" y="5490871"/>
                </a:cubicBezTo>
                <a:cubicBezTo>
                  <a:pt x="1902510" y="5483065"/>
                  <a:pt x="1919833" y="5478926"/>
                  <a:pt x="1937186" y="5478926"/>
                </a:cubicBezTo>
                <a:cubicBezTo>
                  <a:pt x="1956457" y="5478926"/>
                  <a:pt x="1975507" y="5484047"/>
                  <a:pt x="1992284" y="5493736"/>
                </a:cubicBezTo>
                <a:cubicBezTo>
                  <a:pt x="2017869" y="5508512"/>
                  <a:pt x="2036175" y="5532363"/>
                  <a:pt x="2043821" y="5560894"/>
                </a:cubicBezTo>
                <a:cubicBezTo>
                  <a:pt x="2051466" y="5589425"/>
                  <a:pt x="2047544" y="5619237"/>
                  <a:pt x="2032770" y="5644817"/>
                </a:cubicBezTo>
                <a:cubicBezTo>
                  <a:pt x="2018481" y="5669568"/>
                  <a:pt x="1995378" y="5687617"/>
                  <a:pt x="1967711" y="5695628"/>
                </a:cubicBezTo>
                <a:cubicBezTo>
                  <a:pt x="1961619" y="5697402"/>
                  <a:pt x="1956804" y="5702080"/>
                  <a:pt x="1954874" y="5708124"/>
                </a:cubicBezTo>
                <a:cubicBezTo>
                  <a:pt x="1952943" y="5714156"/>
                  <a:pt x="1954148" y="5720764"/>
                  <a:pt x="1958086" y="5725741"/>
                </a:cubicBezTo>
                <a:lnTo>
                  <a:pt x="1981694" y="5786501"/>
                </a:lnTo>
                <a:lnTo>
                  <a:pt x="290577" y="5786501"/>
                </a:lnTo>
                <a:lnTo>
                  <a:pt x="288925" y="5780949"/>
                </a:lnTo>
                <a:cubicBezTo>
                  <a:pt x="285586" y="5755232"/>
                  <a:pt x="290449" y="5728450"/>
                  <a:pt x="304067" y="5704861"/>
                </a:cubicBezTo>
                <a:cubicBezTo>
                  <a:pt x="318067" y="5680612"/>
                  <a:pt x="339193" y="5662540"/>
                  <a:pt x="365167" y="5652575"/>
                </a:cubicBezTo>
                <a:cubicBezTo>
                  <a:pt x="370546" y="5650512"/>
                  <a:pt x="374708" y="5646110"/>
                  <a:pt x="376470" y="5640629"/>
                </a:cubicBezTo>
                <a:cubicBezTo>
                  <a:pt x="378233" y="5635137"/>
                  <a:pt x="377417" y="5629142"/>
                  <a:pt x="374245" y="5624333"/>
                </a:cubicBezTo>
                <a:cubicBezTo>
                  <a:pt x="346291" y="5581904"/>
                  <a:pt x="344612" y="5526105"/>
                  <a:pt x="369975" y="5482153"/>
                </a:cubicBezTo>
                <a:cubicBezTo>
                  <a:pt x="383838" y="5458145"/>
                  <a:pt x="404386" y="5439246"/>
                  <a:pt x="429397" y="5427504"/>
                </a:cubicBezTo>
                <a:cubicBezTo>
                  <a:pt x="434098" y="5425285"/>
                  <a:pt x="437690" y="5421257"/>
                  <a:pt x="439345" y="5416327"/>
                </a:cubicBezTo>
                <a:cubicBezTo>
                  <a:pt x="441001" y="5411410"/>
                  <a:pt x="440568" y="5406026"/>
                  <a:pt x="438158" y="5401421"/>
                </a:cubicBezTo>
                <a:cubicBezTo>
                  <a:pt x="432294" y="5390255"/>
                  <a:pt x="427928" y="5378335"/>
                  <a:pt x="425188" y="5365984"/>
                </a:cubicBezTo>
                <a:cubicBezTo>
                  <a:pt x="423923" y="5360276"/>
                  <a:pt x="420102" y="5355467"/>
                  <a:pt x="414826" y="5352949"/>
                </a:cubicBezTo>
                <a:cubicBezTo>
                  <a:pt x="412230" y="5351701"/>
                  <a:pt x="409417" y="5351078"/>
                  <a:pt x="406605" y="5351078"/>
                </a:cubicBezTo>
                <a:cubicBezTo>
                  <a:pt x="403715" y="5351078"/>
                  <a:pt x="400831" y="5351737"/>
                  <a:pt x="398175" y="5353045"/>
                </a:cubicBezTo>
                <a:cubicBezTo>
                  <a:pt x="383299" y="5360397"/>
                  <a:pt x="366653" y="5364282"/>
                  <a:pt x="350032" y="5364282"/>
                </a:cubicBezTo>
                <a:cubicBezTo>
                  <a:pt x="331169" y="5364282"/>
                  <a:pt x="312514" y="5359269"/>
                  <a:pt x="296103" y="5349795"/>
                </a:cubicBezTo>
                <a:cubicBezTo>
                  <a:pt x="244387" y="5319923"/>
                  <a:pt x="226608" y="5253557"/>
                  <a:pt x="256457" y="5201858"/>
                </a:cubicBezTo>
                <a:cubicBezTo>
                  <a:pt x="270380" y="5177741"/>
                  <a:pt x="293836" y="5159538"/>
                  <a:pt x="320825" y="5151887"/>
                </a:cubicBezTo>
                <a:cubicBezTo>
                  <a:pt x="327019" y="5150136"/>
                  <a:pt x="331906" y="5145364"/>
                  <a:pt x="333813" y="5139224"/>
                </a:cubicBezTo>
                <a:cubicBezTo>
                  <a:pt x="335726" y="5133070"/>
                  <a:pt x="334401" y="5126379"/>
                  <a:pt x="330293" y="5121428"/>
                </a:cubicBezTo>
                <a:cubicBezTo>
                  <a:pt x="296127" y="5080222"/>
                  <a:pt x="291444" y="5023463"/>
                  <a:pt x="318367" y="4976837"/>
                </a:cubicBezTo>
                <a:cubicBezTo>
                  <a:pt x="331949" y="4953321"/>
                  <a:pt x="353294" y="4934420"/>
                  <a:pt x="378466" y="4923627"/>
                </a:cubicBezTo>
                <a:cubicBezTo>
                  <a:pt x="383508" y="4921456"/>
                  <a:pt x="387370" y="4917223"/>
                  <a:pt x="389067" y="4912007"/>
                </a:cubicBezTo>
                <a:cubicBezTo>
                  <a:pt x="390758" y="4906778"/>
                  <a:pt x="390116" y="4901083"/>
                  <a:pt x="387299" y="4896369"/>
                </a:cubicBezTo>
                <a:cubicBezTo>
                  <a:pt x="376799" y="4878789"/>
                  <a:pt x="370222" y="4858726"/>
                  <a:pt x="368285" y="4838386"/>
                </a:cubicBezTo>
                <a:cubicBezTo>
                  <a:pt x="367662" y="4831839"/>
                  <a:pt x="363705" y="4826071"/>
                  <a:pt x="357817" y="4823145"/>
                </a:cubicBezTo>
                <a:cubicBezTo>
                  <a:pt x="355142" y="4821813"/>
                  <a:pt x="352234" y="4821153"/>
                  <a:pt x="349338" y="4821153"/>
                </a:cubicBezTo>
                <a:cubicBezTo>
                  <a:pt x="345867" y="4821153"/>
                  <a:pt x="342401" y="4822101"/>
                  <a:pt x="339349" y="4823984"/>
                </a:cubicBezTo>
                <a:cubicBezTo>
                  <a:pt x="324910" y="4832882"/>
                  <a:pt x="308378" y="4837596"/>
                  <a:pt x="291541" y="4837596"/>
                </a:cubicBezTo>
                <a:cubicBezTo>
                  <a:pt x="275675" y="4837596"/>
                  <a:pt x="259978" y="4833374"/>
                  <a:pt x="246150" y="4825388"/>
                </a:cubicBezTo>
                <a:cubicBezTo>
                  <a:pt x="225146" y="4813264"/>
                  <a:pt x="210119" y="4793644"/>
                  <a:pt x="203823" y="4770152"/>
                </a:cubicBezTo>
                <a:cubicBezTo>
                  <a:pt x="197527" y="4746647"/>
                  <a:pt x="200735" y="4722147"/>
                  <a:pt x="212859" y="4701150"/>
                </a:cubicBezTo>
                <a:cubicBezTo>
                  <a:pt x="228275" y="4674443"/>
                  <a:pt x="257021" y="4657054"/>
                  <a:pt x="287877" y="4655745"/>
                </a:cubicBezTo>
                <a:cubicBezTo>
                  <a:pt x="295839" y="4655411"/>
                  <a:pt x="302747" y="4650145"/>
                  <a:pt x="305188" y="4642567"/>
                </a:cubicBezTo>
                <a:cubicBezTo>
                  <a:pt x="307634" y="4634976"/>
                  <a:pt x="305091" y="4626678"/>
                  <a:pt x="298826" y="4621749"/>
                </a:cubicBezTo>
                <a:cubicBezTo>
                  <a:pt x="254052" y="4586612"/>
                  <a:pt x="241772" y="4522885"/>
                  <a:pt x="270254" y="4473524"/>
                </a:cubicBezTo>
                <a:cubicBezTo>
                  <a:pt x="284812" y="4448318"/>
                  <a:pt x="307963" y="4429752"/>
                  <a:pt x="335431" y="4421251"/>
                </a:cubicBezTo>
                <a:cubicBezTo>
                  <a:pt x="341313" y="4419439"/>
                  <a:pt x="345948" y="4414895"/>
                  <a:pt x="347880" y="4409055"/>
                </a:cubicBezTo>
                <a:cubicBezTo>
                  <a:pt x="349811" y="4403214"/>
                  <a:pt x="348803" y="4396799"/>
                  <a:pt x="345169" y="4391833"/>
                </a:cubicBezTo>
                <a:cubicBezTo>
                  <a:pt x="314925" y="4350497"/>
                  <a:pt x="311782" y="4295380"/>
                  <a:pt x="337170" y="4251416"/>
                </a:cubicBezTo>
                <a:cubicBezTo>
                  <a:pt x="350762" y="4227876"/>
                  <a:pt x="372103" y="4208892"/>
                  <a:pt x="397269" y="4197955"/>
                </a:cubicBezTo>
                <a:cubicBezTo>
                  <a:pt x="402257" y="4195784"/>
                  <a:pt x="406083" y="4191576"/>
                  <a:pt x="407774" y="4186407"/>
                </a:cubicBezTo>
                <a:cubicBezTo>
                  <a:pt x="409459" y="4181226"/>
                  <a:pt x="408854" y="4175578"/>
                  <a:pt x="406108" y="4170877"/>
                </a:cubicBezTo>
                <a:cubicBezTo>
                  <a:pt x="396856" y="4155071"/>
                  <a:pt x="390854" y="4137875"/>
                  <a:pt x="388270" y="4119779"/>
                </a:cubicBezTo>
                <a:cubicBezTo>
                  <a:pt x="387376" y="4113518"/>
                  <a:pt x="383443" y="4108123"/>
                  <a:pt x="377764" y="4105352"/>
                </a:cubicBezTo>
                <a:cubicBezTo>
                  <a:pt x="375127" y="4104069"/>
                  <a:pt x="372271" y="4103433"/>
                  <a:pt x="369424" y="4103433"/>
                </a:cubicBezTo>
                <a:cubicBezTo>
                  <a:pt x="366144" y="4103433"/>
                  <a:pt x="362864" y="4104284"/>
                  <a:pt x="359937" y="4105965"/>
                </a:cubicBezTo>
                <a:cubicBezTo>
                  <a:pt x="345013" y="4114551"/>
                  <a:pt x="328170" y="4119084"/>
                  <a:pt x="311225" y="4119084"/>
                </a:cubicBezTo>
                <a:cubicBezTo>
                  <a:pt x="294292" y="4119084"/>
                  <a:pt x="277532" y="4114576"/>
                  <a:pt x="262764" y="4106062"/>
                </a:cubicBezTo>
                <a:cubicBezTo>
                  <a:pt x="216306" y="4079235"/>
                  <a:pt x="200326" y="4019598"/>
                  <a:pt x="227152" y="3973128"/>
                </a:cubicBezTo>
                <a:cubicBezTo>
                  <a:pt x="242365" y="3946781"/>
                  <a:pt x="269545" y="3928852"/>
                  <a:pt x="299862" y="3925170"/>
                </a:cubicBezTo>
                <a:cubicBezTo>
                  <a:pt x="307231" y="3924272"/>
                  <a:pt x="313407" y="3919174"/>
                  <a:pt x="315686" y="3912097"/>
                </a:cubicBezTo>
                <a:cubicBezTo>
                  <a:pt x="317958" y="3905035"/>
                  <a:pt x="315915" y="3897287"/>
                  <a:pt x="310450" y="3892263"/>
                </a:cubicBezTo>
                <a:cubicBezTo>
                  <a:pt x="294256" y="3877369"/>
                  <a:pt x="282647" y="3858109"/>
                  <a:pt x="276872" y="3836583"/>
                </a:cubicBezTo>
                <a:cubicBezTo>
                  <a:pt x="268790" y="3806410"/>
                  <a:pt x="272939" y="3774883"/>
                  <a:pt x="288559" y="3747817"/>
                </a:cubicBezTo>
                <a:cubicBezTo>
                  <a:pt x="305469" y="3718531"/>
                  <a:pt x="334322" y="3698024"/>
                  <a:pt x="367720" y="3691559"/>
                </a:cubicBezTo>
                <a:cubicBezTo>
                  <a:pt x="374239" y="3690302"/>
                  <a:pt x="379628" y="3685731"/>
                  <a:pt x="381943" y="3679509"/>
                </a:cubicBezTo>
                <a:cubicBezTo>
                  <a:pt x="384258" y="3673285"/>
                  <a:pt x="383160" y="3666304"/>
                  <a:pt x="379053" y="3661088"/>
                </a:cubicBezTo>
                <a:cubicBezTo>
                  <a:pt x="369549" y="3649037"/>
                  <a:pt x="362683" y="3635280"/>
                  <a:pt x="358654" y="3620219"/>
                </a:cubicBezTo>
                <a:cubicBezTo>
                  <a:pt x="350800" y="3590923"/>
                  <a:pt x="354829" y="3560342"/>
                  <a:pt x="369987" y="3534091"/>
                </a:cubicBezTo>
                <a:cubicBezTo>
                  <a:pt x="390200" y="3499073"/>
                  <a:pt x="427904" y="3477320"/>
                  <a:pt x="468378" y="3477320"/>
                </a:cubicBezTo>
                <a:close/>
                <a:moveTo>
                  <a:pt x="1847154" y="3467196"/>
                </a:moveTo>
                <a:cubicBezTo>
                  <a:pt x="1844594" y="3467196"/>
                  <a:pt x="1841998" y="3467724"/>
                  <a:pt x="1839509" y="3468814"/>
                </a:cubicBezTo>
                <a:cubicBezTo>
                  <a:pt x="1831575" y="3472305"/>
                  <a:pt x="1823235" y="3475098"/>
                  <a:pt x="1814715" y="3477126"/>
                </a:cubicBezTo>
                <a:cubicBezTo>
                  <a:pt x="1809109" y="3478456"/>
                  <a:pt x="1804407" y="3482259"/>
                  <a:pt x="1801932" y="3487463"/>
                </a:cubicBezTo>
                <a:cubicBezTo>
                  <a:pt x="1799456" y="3492667"/>
                  <a:pt x="1799473" y="3498712"/>
                  <a:pt x="1801979" y="3503905"/>
                </a:cubicBezTo>
                <a:cubicBezTo>
                  <a:pt x="1805667" y="3511555"/>
                  <a:pt x="1808473" y="3519650"/>
                  <a:pt x="1810332" y="3527949"/>
                </a:cubicBezTo>
                <a:cubicBezTo>
                  <a:pt x="1811784" y="3534425"/>
                  <a:pt x="1816502" y="3539678"/>
                  <a:pt x="1822792" y="3541812"/>
                </a:cubicBezTo>
                <a:cubicBezTo>
                  <a:pt x="1824788" y="3542496"/>
                  <a:pt x="1826858" y="3542818"/>
                  <a:pt x="1828907" y="3542818"/>
                </a:cubicBezTo>
                <a:cubicBezTo>
                  <a:pt x="1833308" y="3542818"/>
                  <a:pt x="1837637" y="3541296"/>
                  <a:pt x="1841115" y="3538394"/>
                </a:cubicBezTo>
                <a:cubicBezTo>
                  <a:pt x="1848670" y="3532074"/>
                  <a:pt x="1857022" y="3526725"/>
                  <a:pt x="1865933" y="3522480"/>
                </a:cubicBezTo>
                <a:cubicBezTo>
                  <a:pt x="1870873" y="3520129"/>
                  <a:pt x="1874567" y="3515764"/>
                  <a:pt x="1876066" y="3510499"/>
                </a:cubicBezTo>
                <a:cubicBezTo>
                  <a:pt x="1877560" y="3505223"/>
                  <a:pt x="1876713" y="3499575"/>
                  <a:pt x="1873745" y="3494970"/>
                </a:cubicBezTo>
                <a:lnTo>
                  <a:pt x="1873747" y="3494970"/>
                </a:lnTo>
                <a:cubicBezTo>
                  <a:pt x="1870281" y="3489610"/>
                  <a:pt x="1867126" y="3483938"/>
                  <a:pt x="1864375" y="3478109"/>
                </a:cubicBezTo>
                <a:cubicBezTo>
                  <a:pt x="1861130" y="3471250"/>
                  <a:pt x="1854301" y="3467196"/>
                  <a:pt x="1847154" y="3467196"/>
                </a:cubicBezTo>
                <a:close/>
                <a:moveTo>
                  <a:pt x="252850" y="3463058"/>
                </a:moveTo>
                <a:cubicBezTo>
                  <a:pt x="261467" y="3463058"/>
                  <a:pt x="269975" y="3465349"/>
                  <a:pt x="277471" y="3469678"/>
                </a:cubicBezTo>
                <a:cubicBezTo>
                  <a:pt x="301024" y="3483277"/>
                  <a:pt x="309124" y="3513496"/>
                  <a:pt x="295525" y="3537050"/>
                </a:cubicBezTo>
                <a:cubicBezTo>
                  <a:pt x="286741" y="3552281"/>
                  <a:pt x="270359" y="3561731"/>
                  <a:pt x="252767" y="3561731"/>
                </a:cubicBezTo>
                <a:cubicBezTo>
                  <a:pt x="244150" y="3561731"/>
                  <a:pt x="235636" y="3559439"/>
                  <a:pt x="228140" y="3555111"/>
                </a:cubicBezTo>
                <a:cubicBezTo>
                  <a:pt x="204586" y="3541510"/>
                  <a:pt x="196486" y="3511292"/>
                  <a:pt x="210085" y="3487737"/>
                </a:cubicBezTo>
                <a:cubicBezTo>
                  <a:pt x="218870" y="3472519"/>
                  <a:pt x="235258" y="3463058"/>
                  <a:pt x="252850" y="3463058"/>
                </a:cubicBezTo>
                <a:close/>
                <a:moveTo>
                  <a:pt x="977720" y="3462627"/>
                </a:moveTo>
                <a:cubicBezTo>
                  <a:pt x="989868" y="3462627"/>
                  <a:pt x="1001872" y="3465853"/>
                  <a:pt x="1012426" y="3471957"/>
                </a:cubicBezTo>
                <a:cubicBezTo>
                  <a:pt x="1028495" y="3481227"/>
                  <a:pt x="1039990" y="3496229"/>
                  <a:pt x="1044805" y="3514205"/>
                </a:cubicBezTo>
                <a:cubicBezTo>
                  <a:pt x="1049620" y="3532182"/>
                  <a:pt x="1047167" y="3550927"/>
                  <a:pt x="1037897" y="3566984"/>
                </a:cubicBezTo>
                <a:cubicBezTo>
                  <a:pt x="1025509" y="3588439"/>
                  <a:pt x="1002400" y="3601774"/>
                  <a:pt x="977588" y="3601774"/>
                </a:cubicBezTo>
                <a:cubicBezTo>
                  <a:pt x="965441" y="3601774"/>
                  <a:pt x="953437" y="3598548"/>
                  <a:pt x="942870" y="3592443"/>
                </a:cubicBezTo>
                <a:lnTo>
                  <a:pt x="942870" y="3592443"/>
                </a:lnTo>
                <a:cubicBezTo>
                  <a:pt x="909664" y="3573265"/>
                  <a:pt x="898242" y="3530623"/>
                  <a:pt x="917411" y="3497404"/>
                </a:cubicBezTo>
                <a:cubicBezTo>
                  <a:pt x="929799" y="3475961"/>
                  <a:pt x="952908" y="3462627"/>
                  <a:pt x="977720" y="3462627"/>
                </a:cubicBezTo>
                <a:close/>
                <a:moveTo>
                  <a:pt x="4538945" y="3455695"/>
                </a:moveTo>
                <a:cubicBezTo>
                  <a:pt x="4535845" y="3455695"/>
                  <a:pt x="4532757" y="3456450"/>
                  <a:pt x="4529968" y="3457937"/>
                </a:cubicBezTo>
                <a:cubicBezTo>
                  <a:pt x="4525752" y="3460204"/>
                  <a:pt x="4521363" y="3462265"/>
                  <a:pt x="4516927" y="3464089"/>
                </a:cubicBezTo>
                <a:cubicBezTo>
                  <a:pt x="4512003" y="3466116"/>
                  <a:pt x="4508154" y="3470109"/>
                  <a:pt x="4506308" y="3475098"/>
                </a:cubicBezTo>
                <a:cubicBezTo>
                  <a:pt x="4504467" y="3480087"/>
                  <a:pt x="4504798" y="3485627"/>
                  <a:pt x="4507219" y="3490364"/>
                </a:cubicBezTo>
                <a:cubicBezTo>
                  <a:pt x="4509330" y="3494489"/>
                  <a:pt x="4511242" y="3498747"/>
                  <a:pt x="4512927" y="3503088"/>
                </a:cubicBezTo>
                <a:cubicBezTo>
                  <a:pt x="4514894" y="3508136"/>
                  <a:pt x="4518917" y="3512119"/>
                  <a:pt x="4523996" y="3514013"/>
                </a:cubicBezTo>
                <a:cubicBezTo>
                  <a:pt x="4526155" y="3514828"/>
                  <a:pt x="4528416" y="3515223"/>
                  <a:pt x="4530671" y="3515223"/>
                </a:cubicBezTo>
                <a:cubicBezTo>
                  <a:pt x="4533716" y="3515223"/>
                  <a:pt x="4536756" y="3514492"/>
                  <a:pt x="4539514" y="3513041"/>
                </a:cubicBezTo>
                <a:lnTo>
                  <a:pt x="4552880" y="3506937"/>
                </a:lnTo>
                <a:lnTo>
                  <a:pt x="4563786" y="3495725"/>
                </a:lnTo>
                <a:cubicBezTo>
                  <a:pt x="4565645" y="3490592"/>
                  <a:pt x="4565219" y="3484908"/>
                  <a:pt x="4562611" y="3480123"/>
                </a:cubicBezTo>
                <a:cubicBezTo>
                  <a:pt x="4560356" y="3475986"/>
                  <a:pt x="4558306" y="3471705"/>
                  <a:pt x="4556519" y="3467410"/>
                </a:cubicBezTo>
                <a:cubicBezTo>
                  <a:pt x="4554450" y="3462458"/>
                  <a:pt x="4550391" y="3458596"/>
                  <a:pt x="4545336" y="3456797"/>
                </a:cubicBezTo>
                <a:cubicBezTo>
                  <a:pt x="4543262" y="3456054"/>
                  <a:pt x="4541103" y="3455695"/>
                  <a:pt x="4538945" y="3455695"/>
                </a:cubicBezTo>
                <a:close/>
                <a:moveTo>
                  <a:pt x="3810474" y="3443584"/>
                </a:moveTo>
                <a:cubicBezTo>
                  <a:pt x="3807602" y="3443584"/>
                  <a:pt x="3804736" y="3444231"/>
                  <a:pt x="3802105" y="3445514"/>
                </a:cubicBezTo>
                <a:lnTo>
                  <a:pt x="3799053" y="3446966"/>
                </a:lnTo>
                <a:cubicBezTo>
                  <a:pt x="3794406" y="3449077"/>
                  <a:pt x="3790803" y="3452962"/>
                  <a:pt x="3789052" y="3457759"/>
                </a:cubicBezTo>
                <a:cubicBezTo>
                  <a:pt x="3787293" y="3462555"/>
                  <a:pt x="3787540" y="3467844"/>
                  <a:pt x="3789729" y="3472461"/>
                </a:cubicBezTo>
                <a:lnTo>
                  <a:pt x="3791186" y="3475615"/>
                </a:lnTo>
                <a:cubicBezTo>
                  <a:pt x="3793273" y="3480316"/>
                  <a:pt x="3797178" y="3483973"/>
                  <a:pt x="3802009" y="3485749"/>
                </a:cubicBezTo>
                <a:cubicBezTo>
                  <a:pt x="3804133" y="3486529"/>
                  <a:pt x="3806356" y="3486912"/>
                  <a:pt x="3808575" y="3486912"/>
                </a:cubicBezTo>
                <a:cubicBezTo>
                  <a:pt x="3811400" y="3486912"/>
                  <a:pt x="3814219" y="3486288"/>
                  <a:pt x="3816813" y="3485042"/>
                </a:cubicBezTo>
                <a:lnTo>
                  <a:pt x="3819968" y="3483579"/>
                </a:lnTo>
                <a:cubicBezTo>
                  <a:pt x="3824674" y="3481468"/>
                  <a:pt x="3828326" y="3477535"/>
                  <a:pt x="3830083" y="3472677"/>
                </a:cubicBezTo>
                <a:cubicBezTo>
                  <a:pt x="3831839" y="3467833"/>
                  <a:pt x="3831551" y="3462472"/>
                  <a:pt x="3829280" y="3457831"/>
                </a:cubicBezTo>
                <a:lnTo>
                  <a:pt x="3829280" y="3457830"/>
                </a:lnTo>
                <a:lnTo>
                  <a:pt x="3827732" y="3454581"/>
                </a:lnTo>
                <a:cubicBezTo>
                  <a:pt x="3825574" y="3449950"/>
                  <a:pt x="3821646" y="3446378"/>
                  <a:pt x="3816826" y="3444676"/>
                </a:cubicBezTo>
                <a:cubicBezTo>
                  <a:pt x="3814762" y="3443944"/>
                  <a:pt x="3812615" y="3443584"/>
                  <a:pt x="3810474" y="3443584"/>
                </a:cubicBezTo>
                <a:close/>
                <a:moveTo>
                  <a:pt x="5405194" y="3402977"/>
                </a:moveTo>
                <a:cubicBezTo>
                  <a:pt x="5410872" y="3402977"/>
                  <a:pt x="5416496" y="3404488"/>
                  <a:pt x="5421455" y="3407354"/>
                </a:cubicBezTo>
                <a:cubicBezTo>
                  <a:pt x="5436997" y="3416325"/>
                  <a:pt x="5442346" y="3436280"/>
                  <a:pt x="5433369" y="3451833"/>
                </a:cubicBezTo>
                <a:cubicBezTo>
                  <a:pt x="5427570" y="3461870"/>
                  <a:pt x="5416759" y="3468118"/>
                  <a:pt x="5405157" y="3468131"/>
                </a:cubicBezTo>
                <a:cubicBezTo>
                  <a:pt x="5399449" y="3468118"/>
                  <a:pt x="5393825" y="3466608"/>
                  <a:pt x="5388889" y="3463754"/>
                </a:cubicBezTo>
                <a:lnTo>
                  <a:pt x="5388890" y="3463754"/>
                </a:lnTo>
                <a:cubicBezTo>
                  <a:pt x="5381365" y="3459413"/>
                  <a:pt x="5375987" y="3452385"/>
                  <a:pt x="5373732" y="3443967"/>
                </a:cubicBezTo>
                <a:cubicBezTo>
                  <a:pt x="5371477" y="3435548"/>
                  <a:pt x="5372623" y="3426769"/>
                  <a:pt x="5376964" y="3419263"/>
                </a:cubicBezTo>
                <a:cubicBezTo>
                  <a:pt x="5382762" y="3409213"/>
                  <a:pt x="5393579" y="3402977"/>
                  <a:pt x="5405194" y="3402977"/>
                </a:cubicBezTo>
                <a:close/>
                <a:moveTo>
                  <a:pt x="1632030" y="3385384"/>
                </a:moveTo>
                <a:cubicBezTo>
                  <a:pt x="1629393" y="3385384"/>
                  <a:pt x="1626718" y="3385935"/>
                  <a:pt x="1624158" y="3387098"/>
                </a:cubicBezTo>
                <a:cubicBezTo>
                  <a:pt x="1613694" y="3391859"/>
                  <a:pt x="1602632" y="3395348"/>
                  <a:pt x="1591287" y="3397460"/>
                </a:cubicBezTo>
                <a:cubicBezTo>
                  <a:pt x="1585321" y="3398563"/>
                  <a:pt x="1580236" y="3402447"/>
                  <a:pt x="1577609" y="3407918"/>
                </a:cubicBezTo>
                <a:cubicBezTo>
                  <a:pt x="1574976" y="3413398"/>
                  <a:pt x="1575115" y="3419790"/>
                  <a:pt x="1577981" y="3425150"/>
                </a:cubicBezTo>
                <a:cubicBezTo>
                  <a:pt x="1584499" y="3437335"/>
                  <a:pt x="1588439" y="3450502"/>
                  <a:pt x="1589704" y="3464293"/>
                </a:cubicBezTo>
                <a:cubicBezTo>
                  <a:pt x="1590381" y="3471729"/>
                  <a:pt x="1595346" y="3478073"/>
                  <a:pt x="1602397" y="3480531"/>
                </a:cubicBezTo>
                <a:cubicBezTo>
                  <a:pt x="1604448" y="3481238"/>
                  <a:pt x="1606559" y="3481586"/>
                  <a:pt x="1608652" y="3481586"/>
                </a:cubicBezTo>
                <a:cubicBezTo>
                  <a:pt x="1613772" y="3481586"/>
                  <a:pt x="1618778" y="3479523"/>
                  <a:pt x="1622437" y="3475685"/>
                </a:cubicBezTo>
                <a:cubicBezTo>
                  <a:pt x="1632338" y="3465300"/>
                  <a:pt x="1644000" y="3457049"/>
                  <a:pt x="1657089" y="3451173"/>
                </a:cubicBezTo>
                <a:cubicBezTo>
                  <a:pt x="1662348" y="3448823"/>
                  <a:pt x="1666251" y="3444204"/>
                  <a:pt x="1667708" y="3438641"/>
                </a:cubicBezTo>
                <a:cubicBezTo>
                  <a:pt x="1669170" y="3433065"/>
                  <a:pt x="1668032" y="3427141"/>
                  <a:pt x="1664613" y="3422498"/>
                </a:cubicBezTo>
                <a:lnTo>
                  <a:pt x="1664613" y="3422501"/>
                </a:lnTo>
                <a:cubicBezTo>
                  <a:pt x="1658671" y="3414453"/>
                  <a:pt x="1653544" y="3405722"/>
                  <a:pt x="1649365" y="3396549"/>
                </a:cubicBezTo>
                <a:cubicBezTo>
                  <a:pt x="1646175" y="3389533"/>
                  <a:pt x="1639261" y="3385384"/>
                  <a:pt x="1632030" y="3385384"/>
                </a:cubicBezTo>
                <a:close/>
                <a:moveTo>
                  <a:pt x="802460" y="3384016"/>
                </a:moveTo>
                <a:lnTo>
                  <a:pt x="802461" y="3384016"/>
                </a:lnTo>
                <a:lnTo>
                  <a:pt x="802461" y="3384016"/>
                </a:lnTo>
                <a:close/>
                <a:moveTo>
                  <a:pt x="4321506" y="3380338"/>
                </a:moveTo>
                <a:cubicBezTo>
                  <a:pt x="4318509" y="3380338"/>
                  <a:pt x="4315516" y="3381045"/>
                  <a:pt x="4312794" y="3382449"/>
                </a:cubicBezTo>
                <a:cubicBezTo>
                  <a:pt x="4309969" y="3383900"/>
                  <a:pt x="4307091" y="3385255"/>
                  <a:pt x="4304166" y="3386502"/>
                </a:cubicBezTo>
                <a:cubicBezTo>
                  <a:pt x="4299338" y="3388553"/>
                  <a:pt x="4295573" y="3392510"/>
                  <a:pt x="4293762" y="3397427"/>
                </a:cubicBezTo>
                <a:cubicBezTo>
                  <a:pt x="4291946" y="3402343"/>
                  <a:pt x="4292245" y="3407800"/>
                  <a:pt x="4294583" y="3412500"/>
                </a:cubicBezTo>
                <a:cubicBezTo>
                  <a:pt x="4296089" y="3415523"/>
                  <a:pt x="4297485" y="3418605"/>
                  <a:pt x="4298769" y="3421746"/>
                </a:cubicBezTo>
                <a:cubicBezTo>
                  <a:pt x="4300790" y="3426651"/>
                  <a:pt x="4304759" y="3430501"/>
                  <a:pt x="4309730" y="3432348"/>
                </a:cubicBezTo>
                <a:cubicBezTo>
                  <a:pt x="4311876" y="3433151"/>
                  <a:pt x="4314131" y="3433548"/>
                  <a:pt x="4316379" y="3433548"/>
                </a:cubicBezTo>
                <a:cubicBezTo>
                  <a:pt x="4319329" y="3433548"/>
                  <a:pt x="4322268" y="3432863"/>
                  <a:pt x="4324953" y="3431509"/>
                </a:cubicBezTo>
                <a:cubicBezTo>
                  <a:pt x="4327844" y="3430047"/>
                  <a:pt x="4330800" y="3428703"/>
                  <a:pt x="4333804" y="3427443"/>
                </a:cubicBezTo>
                <a:lnTo>
                  <a:pt x="4333805" y="3427442"/>
                </a:lnTo>
                <a:cubicBezTo>
                  <a:pt x="4338728" y="3425403"/>
                  <a:pt x="4342566" y="3421374"/>
                  <a:pt x="4344382" y="3416362"/>
                </a:cubicBezTo>
                <a:cubicBezTo>
                  <a:pt x="4346198" y="3411349"/>
                  <a:pt x="4345833" y="3405808"/>
                  <a:pt x="4343369" y="3401084"/>
                </a:cubicBezTo>
                <a:cubicBezTo>
                  <a:pt x="4341804" y="3398062"/>
                  <a:pt x="4340346" y="3395017"/>
                  <a:pt x="4339009" y="3391886"/>
                </a:cubicBezTo>
                <a:cubicBezTo>
                  <a:pt x="4336929" y="3387029"/>
                  <a:pt x="4332923" y="3383252"/>
                  <a:pt x="4327952" y="3381464"/>
                </a:cubicBezTo>
                <a:cubicBezTo>
                  <a:pt x="4325866" y="3380709"/>
                  <a:pt x="4323682" y="3380338"/>
                  <a:pt x="4321506" y="3380338"/>
                </a:cubicBezTo>
                <a:close/>
                <a:moveTo>
                  <a:pt x="762257" y="3373212"/>
                </a:moveTo>
                <a:lnTo>
                  <a:pt x="802461" y="3384016"/>
                </a:lnTo>
                <a:lnTo>
                  <a:pt x="826411" y="3405169"/>
                </a:lnTo>
                <a:cubicBezTo>
                  <a:pt x="845313" y="3430225"/>
                  <a:pt x="848589" y="3465201"/>
                  <a:pt x="831937" y="3494045"/>
                </a:cubicBezTo>
                <a:cubicBezTo>
                  <a:pt x="817589" y="3518893"/>
                  <a:pt x="790828" y="3534328"/>
                  <a:pt x="762112" y="3534328"/>
                </a:cubicBezTo>
                <a:cubicBezTo>
                  <a:pt x="748052" y="3534328"/>
                  <a:pt x="734147" y="3530586"/>
                  <a:pt x="721909" y="3523523"/>
                </a:cubicBezTo>
                <a:cubicBezTo>
                  <a:pt x="703272" y="3512765"/>
                  <a:pt x="689949" y="3495401"/>
                  <a:pt x="684379" y="3474618"/>
                </a:cubicBezTo>
                <a:cubicBezTo>
                  <a:pt x="678815" y="3453836"/>
                  <a:pt x="681669" y="3432129"/>
                  <a:pt x="692427" y="3413505"/>
                </a:cubicBezTo>
                <a:cubicBezTo>
                  <a:pt x="706775" y="3388645"/>
                  <a:pt x="733529" y="3373212"/>
                  <a:pt x="762257" y="3373212"/>
                </a:cubicBezTo>
                <a:close/>
                <a:moveTo>
                  <a:pt x="3593861" y="3367529"/>
                </a:moveTo>
                <a:cubicBezTo>
                  <a:pt x="3591270" y="3367529"/>
                  <a:pt x="3588662" y="3368068"/>
                  <a:pt x="3586185" y="3369207"/>
                </a:cubicBezTo>
                <a:cubicBezTo>
                  <a:pt x="3585845" y="3369363"/>
                  <a:pt x="3585052" y="3369759"/>
                  <a:pt x="3584723" y="3369938"/>
                </a:cubicBezTo>
                <a:cubicBezTo>
                  <a:pt x="3575849" y="3374700"/>
                  <a:pt x="3572221" y="3385553"/>
                  <a:pt x="3576455" y="3394703"/>
                </a:cubicBezTo>
                <a:cubicBezTo>
                  <a:pt x="3578577" y="3399283"/>
                  <a:pt x="3582547" y="3403072"/>
                  <a:pt x="3587290" y="3404812"/>
                </a:cubicBezTo>
                <a:cubicBezTo>
                  <a:pt x="3589550" y="3405640"/>
                  <a:pt x="3591948" y="3406071"/>
                  <a:pt x="3594335" y="3406071"/>
                </a:cubicBezTo>
                <a:cubicBezTo>
                  <a:pt x="3596961" y="3406071"/>
                  <a:pt x="3599569" y="3405543"/>
                  <a:pt x="3601968" y="3404428"/>
                </a:cubicBezTo>
                <a:cubicBezTo>
                  <a:pt x="3606627" y="3402269"/>
                  <a:pt x="3610446" y="3398192"/>
                  <a:pt x="3612149" y="3393347"/>
                </a:cubicBezTo>
                <a:cubicBezTo>
                  <a:pt x="3613846" y="3388503"/>
                  <a:pt x="3613745" y="3383058"/>
                  <a:pt x="3611459" y="3378465"/>
                </a:cubicBezTo>
                <a:cubicBezTo>
                  <a:pt x="3608083" y="3371678"/>
                  <a:pt x="3601055" y="3367529"/>
                  <a:pt x="3593861" y="3367529"/>
                </a:cubicBezTo>
                <a:close/>
                <a:moveTo>
                  <a:pt x="4839760" y="3311366"/>
                </a:moveTo>
                <a:cubicBezTo>
                  <a:pt x="4836253" y="3311366"/>
                  <a:pt x="4832769" y="3312338"/>
                  <a:pt x="4829716" y="3314232"/>
                </a:cubicBezTo>
                <a:cubicBezTo>
                  <a:pt x="4822917" y="3318455"/>
                  <a:pt x="4815649" y="3322100"/>
                  <a:pt x="4808112" y="3325062"/>
                </a:cubicBezTo>
                <a:lnTo>
                  <a:pt x="4808110" y="3325062"/>
                </a:lnTo>
                <a:cubicBezTo>
                  <a:pt x="4803038" y="3327053"/>
                  <a:pt x="4799063" y="3331129"/>
                  <a:pt x="4797191" y="3336251"/>
                </a:cubicBezTo>
                <a:cubicBezTo>
                  <a:pt x="4795320" y="3341372"/>
                  <a:pt x="4795740" y="3347044"/>
                  <a:pt x="4798337" y="3351841"/>
                </a:cubicBezTo>
                <a:cubicBezTo>
                  <a:pt x="4801544" y="3357765"/>
                  <a:pt x="4804327" y="3363965"/>
                  <a:pt x="4806605" y="3370248"/>
                </a:cubicBezTo>
                <a:cubicBezTo>
                  <a:pt x="4808500" y="3375477"/>
                  <a:pt x="4812583" y="3379615"/>
                  <a:pt x="4817782" y="3381582"/>
                </a:cubicBezTo>
                <a:cubicBezTo>
                  <a:pt x="4819954" y="3382397"/>
                  <a:pt x="4822231" y="3382805"/>
                  <a:pt x="4824504" y="3382805"/>
                </a:cubicBezTo>
                <a:cubicBezTo>
                  <a:pt x="4827670" y="3382805"/>
                  <a:pt x="4830819" y="3382013"/>
                  <a:pt x="4833654" y="3380467"/>
                </a:cubicBezTo>
                <a:cubicBezTo>
                  <a:pt x="4840880" y="3376497"/>
                  <a:pt x="4848513" y="3373224"/>
                  <a:pt x="4856344" y="3370728"/>
                </a:cubicBezTo>
                <a:cubicBezTo>
                  <a:pt x="4861885" y="3368965"/>
                  <a:pt x="4866310" y="3364757"/>
                  <a:pt x="4868366" y="3359324"/>
                </a:cubicBezTo>
                <a:cubicBezTo>
                  <a:pt x="4870417" y="3353879"/>
                  <a:pt x="4869872" y="3347800"/>
                  <a:pt x="4866885" y="3342810"/>
                </a:cubicBezTo>
                <a:cubicBezTo>
                  <a:pt x="4863233" y="3336719"/>
                  <a:pt x="4860086" y="3330255"/>
                  <a:pt x="4857532" y="3323588"/>
                </a:cubicBezTo>
                <a:cubicBezTo>
                  <a:pt x="4855499" y="3318288"/>
                  <a:pt x="4851206" y="3314174"/>
                  <a:pt x="4845828" y="3312363"/>
                </a:cubicBezTo>
                <a:cubicBezTo>
                  <a:pt x="4843849" y="3311691"/>
                  <a:pt x="4841799" y="3311366"/>
                  <a:pt x="4839760" y="3311366"/>
                </a:cubicBezTo>
                <a:close/>
                <a:moveTo>
                  <a:pt x="546770" y="3305768"/>
                </a:moveTo>
                <a:cubicBezTo>
                  <a:pt x="558905" y="3305768"/>
                  <a:pt x="570910" y="3309004"/>
                  <a:pt x="581487" y="3315109"/>
                </a:cubicBezTo>
                <a:cubicBezTo>
                  <a:pt x="597551" y="3324379"/>
                  <a:pt x="609045" y="3339381"/>
                  <a:pt x="613860" y="3357357"/>
                </a:cubicBezTo>
                <a:cubicBezTo>
                  <a:pt x="618675" y="3375323"/>
                  <a:pt x="616223" y="3394067"/>
                  <a:pt x="606952" y="3410137"/>
                </a:cubicBezTo>
                <a:cubicBezTo>
                  <a:pt x="594564" y="3431591"/>
                  <a:pt x="571467" y="3444926"/>
                  <a:pt x="546667" y="3444926"/>
                </a:cubicBezTo>
                <a:cubicBezTo>
                  <a:pt x="534501" y="3444915"/>
                  <a:pt x="522485" y="3441689"/>
                  <a:pt x="511925" y="3435585"/>
                </a:cubicBezTo>
                <a:cubicBezTo>
                  <a:pt x="495837" y="3426301"/>
                  <a:pt x="484331" y="3411300"/>
                  <a:pt x="479516" y="3393347"/>
                </a:cubicBezTo>
                <a:cubicBezTo>
                  <a:pt x="474713" y="3375408"/>
                  <a:pt x="477178" y="3356651"/>
                  <a:pt x="486465" y="3340558"/>
                </a:cubicBezTo>
                <a:lnTo>
                  <a:pt x="486467" y="3340558"/>
                </a:lnTo>
                <a:cubicBezTo>
                  <a:pt x="498854" y="3319102"/>
                  <a:pt x="521964" y="3305768"/>
                  <a:pt x="546770" y="3305768"/>
                </a:cubicBezTo>
                <a:close/>
                <a:moveTo>
                  <a:pt x="4105415" y="3304781"/>
                </a:moveTo>
                <a:cubicBezTo>
                  <a:pt x="4102471" y="3304781"/>
                  <a:pt x="4099539" y="3305466"/>
                  <a:pt x="4096858" y="3306809"/>
                </a:cubicBezTo>
                <a:lnTo>
                  <a:pt x="4096856" y="3306811"/>
                </a:lnTo>
                <a:cubicBezTo>
                  <a:pt x="4095088" y="3307699"/>
                  <a:pt x="4093295" y="3308550"/>
                  <a:pt x="4091489" y="3309353"/>
                </a:cubicBezTo>
                <a:cubicBezTo>
                  <a:pt x="4086801" y="3311464"/>
                  <a:pt x="4083155" y="3315373"/>
                  <a:pt x="4081392" y="3320205"/>
                </a:cubicBezTo>
                <a:cubicBezTo>
                  <a:pt x="4079628" y="3325027"/>
                  <a:pt x="4079892" y="3330362"/>
                  <a:pt x="4082130" y="3335005"/>
                </a:cubicBezTo>
                <a:cubicBezTo>
                  <a:pt x="4083005" y="3336827"/>
                  <a:pt x="4083850" y="3338663"/>
                  <a:pt x="4084654" y="3340521"/>
                </a:cubicBezTo>
                <a:cubicBezTo>
                  <a:pt x="4086717" y="3345282"/>
                  <a:pt x="4090638" y="3348987"/>
                  <a:pt x="4095501" y="3350786"/>
                </a:cubicBezTo>
                <a:cubicBezTo>
                  <a:pt x="4097642" y="3351578"/>
                  <a:pt x="4099878" y="3351973"/>
                  <a:pt x="4102115" y="3351973"/>
                </a:cubicBezTo>
                <a:cubicBezTo>
                  <a:pt x="4104963" y="3351973"/>
                  <a:pt x="4107812" y="3351337"/>
                  <a:pt x="4110426" y="3350067"/>
                </a:cubicBezTo>
                <a:cubicBezTo>
                  <a:pt x="4112267" y="3349167"/>
                  <a:pt x="4114126" y="3348303"/>
                  <a:pt x="4116009" y="3347486"/>
                </a:cubicBezTo>
                <a:cubicBezTo>
                  <a:pt x="4120818" y="3345389"/>
                  <a:pt x="4124547" y="3341408"/>
                  <a:pt x="4126317" y="3336466"/>
                </a:cubicBezTo>
                <a:cubicBezTo>
                  <a:pt x="4128086" y="3331525"/>
                  <a:pt x="4127744" y="3326081"/>
                  <a:pt x="4125364" y="3321403"/>
                </a:cubicBezTo>
                <a:cubicBezTo>
                  <a:pt x="4124459" y="3319617"/>
                  <a:pt x="4123589" y="3317817"/>
                  <a:pt x="4122768" y="3315983"/>
                </a:cubicBezTo>
                <a:cubicBezTo>
                  <a:pt x="4120634" y="3311258"/>
                  <a:pt x="4116663" y="3307600"/>
                  <a:pt x="4111771" y="3305874"/>
                </a:cubicBezTo>
                <a:cubicBezTo>
                  <a:pt x="4109708" y="3305142"/>
                  <a:pt x="4107561" y="3304781"/>
                  <a:pt x="4105415" y="3304781"/>
                </a:cubicBezTo>
                <a:close/>
                <a:moveTo>
                  <a:pt x="5189775" y="3271362"/>
                </a:moveTo>
                <a:cubicBezTo>
                  <a:pt x="5204736" y="3271362"/>
                  <a:pt x="5219535" y="3275344"/>
                  <a:pt x="5232564" y="3282862"/>
                </a:cubicBezTo>
                <a:cubicBezTo>
                  <a:pt x="5273506" y="3306511"/>
                  <a:pt x="5287585" y="3359061"/>
                  <a:pt x="5263948" y="3400003"/>
                </a:cubicBezTo>
                <a:cubicBezTo>
                  <a:pt x="5248677" y="3426458"/>
                  <a:pt x="5220194" y="3442888"/>
                  <a:pt x="5189621" y="3442888"/>
                </a:cubicBezTo>
                <a:cubicBezTo>
                  <a:pt x="5174654" y="3442888"/>
                  <a:pt x="5159849" y="3438907"/>
                  <a:pt x="5146819" y="3431388"/>
                </a:cubicBezTo>
                <a:cubicBezTo>
                  <a:pt x="5105878" y="3407737"/>
                  <a:pt x="5091793" y="3355187"/>
                  <a:pt x="5115429" y="3314247"/>
                </a:cubicBezTo>
                <a:cubicBezTo>
                  <a:pt x="5130702" y="3287790"/>
                  <a:pt x="5159196" y="3271362"/>
                  <a:pt x="5189775" y="3271362"/>
                </a:cubicBezTo>
                <a:close/>
                <a:moveTo>
                  <a:pt x="331267" y="3264923"/>
                </a:moveTo>
                <a:cubicBezTo>
                  <a:pt x="336850" y="3264923"/>
                  <a:pt x="342366" y="3266409"/>
                  <a:pt x="347223" y="3269214"/>
                </a:cubicBezTo>
                <a:cubicBezTo>
                  <a:pt x="362494" y="3278030"/>
                  <a:pt x="367748" y="3297637"/>
                  <a:pt x="358933" y="3312902"/>
                </a:cubicBezTo>
                <a:cubicBezTo>
                  <a:pt x="353237" y="3322784"/>
                  <a:pt x="342617" y="3328913"/>
                  <a:pt x="331213" y="3328913"/>
                </a:cubicBezTo>
                <a:cubicBezTo>
                  <a:pt x="325624" y="3328913"/>
                  <a:pt x="320102" y="3327426"/>
                  <a:pt x="315245" y="3324620"/>
                </a:cubicBezTo>
                <a:lnTo>
                  <a:pt x="315245" y="3324621"/>
                </a:lnTo>
                <a:cubicBezTo>
                  <a:pt x="307828" y="3320351"/>
                  <a:pt x="302545" y="3313456"/>
                  <a:pt x="300338" y="3305205"/>
                </a:cubicBezTo>
                <a:cubicBezTo>
                  <a:pt x="298121" y="3296941"/>
                  <a:pt x="299254" y="3288320"/>
                  <a:pt x="303529" y="3280932"/>
                </a:cubicBezTo>
                <a:cubicBezTo>
                  <a:pt x="309232" y="3271062"/>
                  <a:pt x="319856" y="3264923"/>
                  <a:pt x="331267" y="3264923"/>
                </a:cubicBezTo>
                <a:close/>
                <a:moveTo>
                  <a:pt x="4617392" y="3240267"/>
                </a:moveTo>
                <a:cubicBezTo>
                  <a:pt x="4614274" y="3240267"/>
                  <a:pt x="4611169" y="3241034"/>
                  <a:pt x="4608362" y="3242544"/>
                </a:cubicBezTo>
                <a:cubicBezTo>
                  <a:pt x="4604458" y="3244642"/>
                  <a:pt x="4600453" y="3246550"/>
                  <a:pt x="4596358" y="3248265"/>
                </a:cubicBezTo>
                <a:cubicBezTo>
                  <a:pt x="4591471" y="3250315"/>
                  <a:pt x="4587651" y="3254308"/>
                  <a:pt x="4585835" y="3259286"/>
                </a:cubicBezTo>
                <a:cubicBezTo>
                  <a:pt x="4584013" y="3264263"/>
                  <a:pt x="4584354" y="3269779"/>
                  <a:pt x="4586771" y="3274504"/>
                </a:cubicBezTo>
                <a:lnTo>
                  <a:pt x="4586770" y="3274504"/>
                </a:lnTo>
                <a:cubicBezTo>
                  <a:pt x="4588772" y="3278415"/>
                  <a:pt x="4590588" y="3282431"/>
                  <a:pt x="4592202" y="3286545"/>
                </a:cubicBezTo>
                <a:cubicBezTo>
                  <a:pt x="4594170" y="3291546"/>
                  <a:pt x="4598151" y="3295479"/>
                  <a:pt x="4603169" y="3297386"/>
                </a:cubicBezTo>
                <a:cubicBezTo>
                  <a:pt x="4605352" y="3298213"/>
                  <a:pt x="4607637" y="3298622"/>
                  <a:pt x="4609921" y="3298622"/>
                </a:cubicBezTo>
                <a:cubicBezTo>
                  <a:pt x="4612896" y="3298622"/>
                  <a:pt x="4615857" y="3297925"/>
                  <a:pt x="4618567" y="3296547"/>
                </a:cubicBezTo>
                <a:cubicBezTo>
                  <a:pt x="4622597" y="3294497"/>
                  <a:pt x="4626740" y="3292614"/>
                  <a:pt x="4630968" y="3290958"/>
                </a:cubicBezTo>
                <a:cubicBezTo>
                  <a:pt x="4636047" y="3288968"/>
                  <a:pt x="4640028" y="3284902"/>
                  <a:pt x="4641898" y="3279781"/>
                </a:cubicBezTo>
                <a:cubicBezTo>
                  <a:pt x="4643775" y="3274661"/>
                  <a:pt x="4643367" y="3268988"/>
                  <a:pt x="4640777" y="3264192"/>
                </a:cubicBezTo>
                <a:cubicBezTo>
                  <a:pt x="4638643" y="3260234"/>
                  <a:pt x="4636700" y="3256157"/>
                  <a:pt x="4634968" y="3251995"/>
                </a:cubicBezTo>
                <a:cubicBezTo>
                  <a:pt x="4632905" y="3247031"/>
                  <a:pt x="4628834" y="3243168"/>
                  <a:pt x="4623761" y="3241358"/>
                </a:cubicBezTo>
                <a:cubicBezTo>
                  <a:pt x="4621698" y="3240626"/>
                  <a:pt x="4619539" y="3240267"/>
                  <a:pt x="4617392" y="3240267"/>
                </a:cubicBezTo>
                <a:close/>
                <a:moveTo>
                  <a:pt x="1056164" y="3235578"/>
                </a:moveTo>
                <a:cubicBezTo>
                  <a:pt x="1070303" y="3235578"/>
                  <a:pt x="1084304" y="3239342"/>
                  <a:pt x="1096650" y="3246467"/>
                </a:cubicBezTo>
                <a:cubicBezTo>
                  <a:pt x="1115405" y="3257294"/>
                  <a:pt x="1128831" y="3274804"/>
                  <a:pt x="1134443" y="3295731"/>
                </a:cubicBezTo>
                <a:cubicBezTo>
                  <a:pt x="1140049" y="3316656"/>
                  <a:pt x="1137169" y="3338519"/>
                  <a:pt x="1126336" y="3357286"/>
                </a:cubicBezTo>
                <a:lnTo>
                  <a:pt x="1126338" y="3357286"/>
                </a:lnTo>
                <a:cubicBezTo>
                  <a:pt x="1111887" y="3382314"/>
                  <a:pt x="1084947" y="3397869"/>
                  <a:pt x="1056015" y="3397869"/>
                </a:cubicBezTo>
                <a:cubicBezTo>
                  <a:pt x="1041864" y="3397869"/>
                  <a:pt x="1027863" y="3394104"/>
                  <a:pt x="1015517" y="3386980"/>
                </a:cubicBezTo>
                <a:cubicBezTo>
                  <a:pt x="976788" y="3364615"/>
                  <a:pt x="963464" y="3314906"/>
                  <a:pt x="985830" y="3276172"/>
                </a:cubicBezTo>
                <a:cubicBezTo>
                  <a:pt x="1000280" y="3251132"/>
                  <a:pt x="1027232" y="3235578"/>
                  <a:pt x="1056164" y="3235578"/>
                </a:cubicBezTo>
                <a:close/>
                <a:moveTo>
                  <a:pt x="3888637" y="3228875"/>
                </a:moveTo>
                <a:cubicBezTo>
                  <a:pt x="3885782" y="3228875"/>
                  <a:pt x="3882933" y="3229512"/>
                  <a:pt x="3880321" y="3230783"/>
                </a:cubicBezTo>
                <a:lnTo>
                  <a:pt x="3878246" y="3231766"/>
                </a:lnTo>
                <a:cubicBezTo>
                  <a:pt x="3873616" y="3233853"/>
                  <a:pt x="3870025" y="3237715"/>
                  <a:pt x="3868257" y="3242476"/>
                </a:cubicBezTo>
                <a:lnTo>
                  <a:pt x="3868254" y="3242473"/>
                </a:lnTo>
                <a:cubicBezTo>
                  <a:pt x="3866490" y="3247234"/>
                  <a:pt x="3866700" y="3252511"/>
                  <a:pt x="3868843" y="3257116"/>
                </a:cubicBezTo>
                <a:lnTo>
                  <a:pt x="3869927" y="3259479"/>
                </a:lnTo>
                <a:cubicBezTo>
                  <a:pt x="3872039" y="3264144"/>
                  <a:pt x="3875936" y="3267765"/>
                  <a:pt x="3880745" y="3269528"/>
                </a:cubicBezTo>
                <a:cubicBezTo>
                  <a:pt x="3882863" y="3270295"/>
                  <a:pt x="3885074" y="3270681"/>
                  <a:pt x="3887280" y="3270681"/>
                </a:cubicBezTo>
                <a:cubicBezTo>
                  <a:pt x="3890099" y="3270681"/>
                  <a:pt x="3892905" y="3270057"/>
                  <a:pt x="3895494" y="3268821"/>
                </a:cubicBezTo>
                <a:lnTo>
                  <a:pt x="3897629" y="3267838"/>
                </a:lnTo>
                <a:cubicBezTo>
                  <a:pt x="3902306" y="3265739"/>
                  <a:pt x="3905945" y="3261841"/>
                  <a:pt x="3907714" y="3257019"/>
                </a:cubicBezTo>
                <a:cubicBezTo>
                  <a:pt x="3909484" y="3252199"/>
                  <a:pt x="3909231" y="3246874"/>
                  <a:pt x="3907019" y="3242246"/>
                </a:cubicBezTo>
                <a:lnTo>
                  <a:pt x="3905898" y="3239883"/>
                </a:lnTo>
                <a:cubicBezTo>
                  <a:pt x="3903745" y="3235253"/>
                  <a:pt x="3899824" y="3231680"/>
                  <a:pt x="3895015" y="3229978"/>
                </a:cubicBezTo>
                <a:cubicBezTo>
                  <a:pt x="3892947" y="3229236"/>
                  <a:pt x="3890789" y="3228875"/>
                  <a:pt x="3888637" y="3228875"/>
                </a:cubicBezTo>
                <a:close/>
                <a:moveTo>
                  <a:pt x="840673" y="3165255"/>
                </a:moveTo>
                <a:cubicBezTo>
                  <a:pt x="853415" y="3165255"/>
                  <a:pt x="866025" y="3168649"/>
                  <a:pt x="877130" y="3175052"/>
                </a:cubicBezTo>
                <a:cubicBezTo>
                  <a:pt x="911992" y="3195188"/>
                  <a:pt x="923985" y="3239942"/>
                  <a:pt x="903855" y="3274804"/>
                </a:cubicBezTo>
                <a:cubicBezTo>
                  <a:pt x="890843" y="3297350"/>
                  <a:pt x="866589" y="3311345"/>
                  <a:pt x="840548" y="3311345"/>
                </a:cubicBezTo>
                <a:cubicBezTo>
                  <a:pt x="827794" y="3311345"/>
                  <a:pt x="815183" y="3307949"/>
                  <a:pt x="804091" y="3301547"/>
                </a:cubicBezTo>
                <a:cubicBezTo>
                  <a:pt x="769216" y="3281412"/>
                  <a:pt x="757230" y="3236657"/>
                  <a:pt x="777359" y="3201795"/>
                </a:cubicBezTo>
                <a:cubicBezTo>
                  <a:pt x="790365" y="3179249"/>
                  <a:pt x="814626" y="3165255"/>
                  <a:pt x="840673" y="3165255"/>
                </a:cubicBezTo>
                <a:close/>
                <a:moveTo>
                  <a:pt x="4399942" y="3164869"/>
                </a:moveTo>
                <a:cubicBezTo>
                  <a:pt x="4396938" y="3164869"/>
                  <a:pt x="4393945" y="3165577"/>
                  <a:pt x="4391218" y="3166980"/>
                </a:cubicBezTo>
                <a:cubicBezTo>
                  <a:pt x="4388520" y="3168371"/>
                  <a:pt x="4385779" y="3169655"/>
                  <a:pt x="4382991" y="3170878"/>
                </a:cubicBezTo>
                <a:cubicBezTo>
                  <a:pt x="4378201" y="3172952"/>
                  <a:pt x="4374477" y="3176922"/>
                  <a:pt x="4372690" y="3181827"/>
                </a:cubicBezTo>
                <a:cubicBezTo>
                  <a:pt x="4370909" y="3186744"/>
                  <a:pt x="4371221" y="3192164"/>
                  <a:pt x="4373559" y="3196841"/>
                </a:cubicBezTo>
                <a:cubicBezTo>
                  <a:pt x="4374909" y="3199540"/>
                  <a:pt x="4376161" y="3202274"/>
                  <a:pt x="4377324" y="3205056"/>
                </a:cubicBezTo>
                <a:cubicBezTo>
                  <a:pt x="4379357" y="3209924"/>
                  <a:pt x="4383315" y="3213727"/>
                  <a:pt x="4388261" y="3215573"/>
                </a:cubicBezTo>
                <a:cubicBezTo>
                  <a:pt x="4390407" y="3216364"/>
                  <a:pt x="4392650" y="3216760"/>
                  <a:pt x="4394892" y="3216760"/>
                </a:cubicBezTo>
                <a:cubicBezTo>
                  <a:pt x="4397818" y="3216760"/>
                  <a:pt x="4400733" y="3216088"/>
                  <a:pt x="4403407" y="3214757"/>
                </a:cubicBezTo>
                <a:cubicBezTo>
                  <a:pt x="4406153" y="3213378"/>
                  <a:pt x="4408954" y="3212094"/>
                  <a:pt x="4411789" y="3210907"/>
                </a:cubicBezTo>
                <a:cubicBezTo>
                  <a:pt x="4416671" y="3208843"/>
                  <a:pt x="4420471" y="3204851"/>
                  <a:pt x="4422283" y="3199863"/>
                </a:cubicBezTo>
                <a:cubicBezTo>
                  <a:pt x="4424094" y="3194886"/>
                  <a:pt x="4423745" y="3189382"/>
                  <a:pt x="4421330" y="3184669"/>
                </a:cubicBezTo>
                <a:cubicBezTo>
                  <a:pt x="4419939" y="3181958"/>
                  <a:pt x="4418638" y="3179200"/>
                  <a:pt x="4417432" y="3176394"/>
                </a:cubicBezTo>
                <a:cubicBezTo>
                  <a:pt x="4415352" y="3171536"/>
                  <a:pt x="4411346" y="3167772"/>
                  <a:pt x="4406375" y="3165983"/>
                </a:cubicBezTo>
                <a:cubicBezTo>
                  <a:pt x="4404289" y="3165241"/>
                  <a:pt x="4402112" y="3164869"/>
                  <a:pt x="4399942" y="3164869"/>
                </a:cubicBezTo>
                <a:close/>
                <a:moveTo>
                  <a:pt x="625187" y="3103591"/>
                </a:moveTo>
                <a:cubicBezTo>
                  <a:pt x="635009" y="3103591"/>
                  <a:pt x="644716" y="3106205"/>
                  <a:pt x="653261" y="3111145"/>
                </a:cubicBezTo>
                <a:cubicBezTo>
                  <a:pt x="680134" y="3126664"/>
                  <a:pt x="689374" y="3161141"/>
                  <a:pt x="673863" y="3188004"/>
                </a:cubicBezTo>
                <a:cubicBezTo>
                  <a:pt x="663842" y="3205369"/>
                  <a:pt x="645153" y="3216150"/>
                  <a:pt x="625078" y="3216150"/>
                </a:cubicBezTo>
                <a:lnTo>
                  <a:pt x="596998" y="3208606"/>
                </a:lnTo>
                <a:lnTo>
                  <a:pt x="580471" y="3194149"/>
                </a:lnTo>
                <a:cubicBezTo>
                  <a:pt x="576030" y="3188358"/>
                  <a:pt x="572730" y="3181690"/>
                  <a:pt x="570784" y="3174428"/>
                </a:cubicBezTo>
                <a:cubicBezTo>
                  <a:pt x="566898" y="3159918"/>
                  <a:pt x="568895" y="3144749"/>
                  <a:pt x="576408" y="3131736"/>
                </a:cubicBezTo>
                <a:cubicBezTo>
                  <a:pt x="586429" y="3114371"/>
                  <a:pt x="605118" y="3103591"/>
                  <a:pt x="625187" y="3103591"/>
                </a:cubicBezTo>
                <a:close/>
                <a:moveTo>
                  <a:pt x="4924380" y="3092497"/>
                </a:moveTo>
                <a:cubicBezTo>
                  <a:pt x="4920566" y="3092497"/>
                  <a:pt x="4916794" y="3093636"/>
                  <a:pt x="4913580" y="3095854"/>
                </a:cubicBezTo>
                <a:cubicBezTo>
                  <a:pt x="4905252" y="3101586"/>
                  <a:pt x="4896240" y="3106383"/>
                  <a:pt x="4886796" y="3110101"/>
                </a:cubicBezTo>
                <a:lnTo>
                  <a:pt x="4886798" y="3110103"/>
                </a:lnTo>
                <a:cubicBezTo>
                  <a:pt x="4881743" y="3112093"/>
                  <a:pt x="4877779" y="3116147"/>
                  <a:pt x="4875909" y="3121243"/>
                </a:cubicBezTo>
                <a:cubicBezTo>
                  <a:pt x="4874032" y="3126339"/>
                  <a:pt x="4874422" y="3131999"/>
                  <a:pt x="4876982" y="3136785"/>
                </a:cubicBezTo>
                <a:cubicBezTo>
                  <a:pt x="4880712" y="3143764"/>
                  <a:pt x="4883842" y="3151116"/>
                  <a:pt x="4886288" y="3158634"/>
                </a:cubicBezTo>
                <a:cubicBezTo>
                  <a:pt x="4888051" y="3164043"/>
                  <a:pt x="4892133" y="3168384"/>
                  <a:pt x="4897422" y="3170459"/>
                </a:cubicBezTo>
                <a:cubicBezTo>
                  <a:pt x="4899671" y="3171347"/>
                  <a:pt x="4902033" y="3171778"/>
                  <a:pt x="4904390" y="3171778"/>
                </a:cubicBezTo>
                <a:cubicBezTo>
                  <a:pt x="4907587" y="3171778"/>
                  <a:pt x="4910769" y="3170975"/>
                  <a:pt x="4913630" y="3169392"/>
                </a:cubicBezTo>
                <a:cubicBezTo>
                  <a:pt x="4922960" y="3164210"/>
                  <a:pt x="4932925" y="3160230"/>
                  <a:pt x="4943244" y="3157580"/>
                </a:cubicBezTo>
                <a:cubicBezTo>
                  <a:pt x="4949216" y="3156045"/>
                  <a:pt x="4954079" y="3151716"/>
                  <a:pt x="4956279" y="3145959"/>
                </a:cubicBezTo>
                <a:cubicBezTo>
                  <a:pt x="4958486" y="3140191"/>
                  <a:pt x="4957766" y="3133726"/>
                  <a:pt x="4954349" y="3128594"/>
                </a:cubicBezTo>
                <a:cubicBezTo>
                  <a:pt x="4949432" y="3121219"/>
                  <a:pt x="4945343" y="3113219"/>
                  <a:pt x="4942200" y="3104849"/>
                </a:cubicBezTo>
                <a:cubicBezTo>
                  <a:pt x="4940143" y="3099356"/>
                  <a:pt x="4935677" y="3095123"/>
                  <a:pt x="4930082" y="3093372"/>
                </a:cubicBezTo>
                <a:cubicBezTo>
                  <a:pt x="4928217" y="3092784"/>
                  <a:pt x="4926293" y="3092497"/>
                  <a:pt x="4924380" y="3092497"/>
                </a:cubicBezTo>
                <a:close/>
                <a:moveTo>
                  <a:pt x="4183842" y="3089295"/>
                </a:moveTo>
                <a:cubicBezTo>
                  <a:pt x="4180921" y="3089295"/>
                  <a:pt x="4178014" y="3089967"/>
                  <a:pt x="4175351" y="3091298"/>
                </a:cubicBezTo>
                <a:cubicBezTo>
                  <a:pt x="4173720" y="3092101"/>
                  <a:pt x="4172071" y="3092893"/>
                  <a:pt x="4170411" y="3093649"/>
                </a:cubicBezTo>
                <a:cubicBezTo>
                  <a:pt x="4165722" y="3095760"/>
                  <a:pt x="4162095" y="3099681"/>
                  <a:pt x="4160337" y="3104502"/>
                </a:cubicBezTo>
                <a:cubicBezTo>
                  <a:pt x="4158587" y="3109335"/>
                  <a:pt x="4158857" y="3114671"/>
                  <a:pt x="4161099" y="3119300"/>
                </a:cubicBezTo>
                <a:cubicBezTo>
                  <a:pt x="4161908" y="3120967"/>
                  <a:pt x="4162682" y="3122658"/>
                  <a:pt x="4163426" y="3124349"/>
                </a:cubicBezTo>
                <a:cubicBezTo>
                  <a:pt x="4165518" y="3129098"/>
                  <a:pt x="4169446" y="3132778"/>
                  <a:pt x="4174309" y="3134555"/>
                </a:cubicBezTo>
                <a:cubicBezTo>
                  <a:pt x="4176426" y="3135334"/>
                  <a:pt x="4178637" y="3135718"/>
                  <a:pt x="4180850" y="3135718"/>
                </a:cubicBezTo>
                <a:cubicBezTo>
                  <a:pt x="4183716" y="3135718"/>
                  <a:pt x="4186576" y="3135069"/>
                  <a:pt x="4189209" y="3133787"/>
                </a:cubicBezTo>
                <a:cubicBezTo>
                  <a:pt x="4190852" y="3132984"/>
                  <a:pt x="4192525" y="3132217"/>
                  <a:pt x="4194198" y="3131485"/>
                </a:cubicBezTo>
                <a:cubicBezTo>
                  <a:pt x="4198977" y="3129398"/>
                  <a:pt x="4202688" y="3125440"/>
                  <a:pt x="4204469" y="3120523"/>
                </a:cubicBezTo>
                <a:cubicBezTo>
                  <a:pt x="4206243" y="3115619"/>
                  <a:pt x="4205926" y="3110199"/>
                  <a:pt x="4203593" y="3105533"/>
                </a:cubicBezTo>
                <a:cubicBezTo>
                  <a:pt x="4202753" y="3103855"/>
                  <a:pt x="4201950" y="3102176"/>
                  <a:pt x="4201182" y="3100473"/>
                </a:cubicBezTo>
                <a:cubicBezTo>
                  <a:pt x="4199048" y="3095760"/>
                  <a:pt x="4195090" y="3092126"/>
                  <a:pt x="4190215" y="3090387"/>
                </a:cubicBezTo>
                <a:cubicBezTo>
                  <a:pt x="4188152" y="3089655"/>
                  <a:pt x="4185993" y="3089295"/>
                  <a:pt x="4183842" y="3089295"/>
                </a:cubicBezTo>
                <a:close/>
                <a:moveTo>
                  <a:pt x="5268169" y="3080170"/>
                </a:moveTo>
                <a:cubicBezTo>
                  <a:pt x="5278902" y="3080170"/>
                  <a:pt x="5289508" y="3083024"/>
                  <a:pt x="5298844" y="3088421"/>
                </a:cubicBezTo>
                <a:cubicBezTo>
                  <a:pt x="5313073" y="3096636"/>
                  <a:pt x="5323243" y="3109888"/>
                  <a:pt x="5327494" y="3125740"/>
                </a:cubicBezTo>
                <a:cubicBezTo>
                  <a:pt x="5331739" y="3141595"/>
                  <a:pt x="5329557" y="3158168"/>
                  <a:pt x="5321348" y="3172391"/>
                </a:cubicBezTo>
                <a:cubicBezTo>
                  <a:pt x="5310399" y="3191350"/>
                  <a:pt x="5289977" y="3203127"/>
                  <a:pt x="5268055" y="3203127"/>
                </a:cubicBezTo>
                <a:cubicBezTo>
                  <a:pt x="5257334" y="3203127"/>
                  <a:pt x="5246720" y="3200273"/>
                  <a:pt x="5237373" y="3194887"/>
                </a:cubicBezTo>
                <a:cubicBezTo>
                  <a:pt x="5208041" y="3177943"/>
                  <a:pt x="5197943" y="3140263"/>
                  <a:pt x="5214882" y="3110906"/>
                </a:cubicBezTo>
                <a:lnTo>
                  <a:pt x="5214880" y="3110906"/>
                </a:lnTo>
                <a:cubicBezTo>
                  <a:pt x="5225829" y="3091947"/>
                  <a:pt x="5246247" y="3080170"/>
                  <a:pt x="5268169" y="3080170"/>
                </a:cubicBezTo>
                <a:close/>
                <a:moveTo>
                  <a:pt x="409690" y="3052340"/>
                </a:moveTo>
                <a:cubicBezTo>
                  <a:pt x="414768" y="3052340"/>
                  <a:pt x="419787" y="3053695"/>
                  <a:pt x="424200" y="3056237"/>
                </a:cubicBezTo>
                <a:cubicBezTo>
                  <a:pt x="438094" y="3064272"/>
                  <a:pt x="442872" y="3082102"/>
                  <a:pt x="434856" y="3096000"/>
                </a:cubicBezTo>
                <a:cubicBezTo>
                  <a:pt x="429669" y="3104982"/>
                  <a:pt x="420003" y="3110558"/>
                  <a:pt x="409630" y="3110558"/>
                </a:cubicBezTo>
                <a:cubicBezTo>
                  <a:pt x="404552" y="3110558"/>
                  <a:pt x="399527" y="3109203"/>
                  <a:pt x="395114" y="3106661"/>
                </a:cubicBezTo>
                <a:lnTo>
                  <a:pt x="395114" y="3106662"/>
                </a:lnTo>
                <a:cubicBezTo>
                  <a:pt x="381214" y="3098627"/>
                  <a:pt x="376442" y="3080795"/>
                  <a:pt x="384458" y="3066908"/>
                </a:cubicBezTo>
                <a:cubicBezTo>
                  <a:pt x="389645" y="3057916"/>
                  <a:pt x="399311" y="3052340"/>
                  <a:pt x="409690" y="3052340"/>
                </a:cubicBezTo>
                <a:close/>
                <a:moveTo>
                  <a:pt x="4695528" y="3025632"/>
                </a:moveTo>
                <a:cubicBezTo>
                  <a:pt x="4692452" y="3025632"/>
                  <a:pt x="4689388" y="3026375"/>
                  <a:pt x="4686612" y="3027851"/>
                </a:cubicBezTo>
                <a:cubicBezTo>
                  <a:pt x="4682851" y="3029841"/>
                  <a:pt x="4679002" y="3031664"/>
                  <a:pt x="4675057" y="3033307"/>
                </a:cubicBezTo>
                <a:cubicBezTo>
                  <a:pt x="4670171" y="3035345"/>
                  <a:pt x="4666351" y="3039327"/>
                  <a:pt x="4664522" y="3044304"/>
                </a:cubicBezTo>
                <a:cubicBezTo>
                  <a:pt x="4662693" y="3049268"/>
                  <a:pt x="4663016" y="3054772"/>
                  <a:pt x="4665416" y="3059498"/>
                </a:cubicBezTo>
                <a:lnTo>
                  <a:pt x="4665415" y="3059498"/>
                </a:lnTo>
                <a:cubicBezTo>
                  <a:pt x="4667339" y="3063275"/>
                  <a:pt x="4669073" y="3067134"/>
                  <a:pt x="4670632" y="3071104"/>
                </a:cubicBezTo>
                <a:cubicBezTo>
                  <a:pt x="4672603" y="3076092"/>
                  <a:pt x="4676586" y="3080026"/>
                  <a:pt x="4681610" y="3081932"/>
                </a:cubicBezTo>
                <a:cubicBezTo>
                  <a:pt x="4683781" y="3082748"/>
                  <a:pt x="4686065" y="3083155"/>
                  <a:pt x="4688343" y="3083155"/>
                </a:cubicBezTo>
                <a:cubicBezTo>
                  <a:pt x="4691323" y="3083155"/>
                  <a:pt x="4694291" y="3082460"/>
                  <a:pt x="4697002" y="3081081"/>
                </a:cubicBezTo>
                <a:cubicBezTo>
                  <a:pt x="4700881" y="3079091"/>
                  <a:pt x="4704856" y="3077292"/>
                  <a:pt x="4708928" y="3075684"/>
                </a:cubicBezTo>
                <a:cubicBezTo>
                  <a:pt x="4713976" y="3073681"/>
                  <a:pt x="4717928" y="3069617"/>
                  <a:pt x="4719793" y="3064510"/>
                </a:cubicBezTo>
                <a:cubicBezTo>
                  <a:pt x="4721659" y="3059414"/>
                  <a:pt x="4721251" y="3053765"/>
                  <a:pt x="4718679" y="3048981"/>
                </a:cubicBezTo>
                <a:cubicBezTo>
                  <a:pt x="4716627" y="3045156"/>
                  <a:pt x="4714745" y="3041234"/>
                  <a:pt x="4713054" y="3037240"/>
                </a:cubicBezTo>
                <a:cubicBezTo>
                  <a:pt x="4710974" y="3032323"/>
                  <a:pt x="4706926" y="3028510"/>
                  <a:pt x="4701901" y="3026723"/>
                </a:cubicBezTo>
                <a:cubicBezTo>
                  <a:pt x="4699832" y="3025992"/>
                  <a:pt x="4697679" y="3025632"/>
                  <a:pt x="4695528" y="3025632"/>
                </a:cubicBezTo>
                <a:close/>
                <a:moveTo>
                  <a:pt x="1276622" y="3014995"/>
                </a:moveTo>
                <a:cubicBezTo>
                  <a:pt x="1274103" y="3014995"/>
                  <a:pt x="1271543" y="3015498"/>
                  <a:pt x="1269084" y="3016565"/>
                </a:cubicBezTo>
                <a:cubicBezTo>
                  <a:pt x="1267723" y="3017154"/>
                  <a:pt x="1266345" y="3017705"/>
                  <a:pt x="1264959" y="3018232"/>
                </a:cubicBezTo>
                <a:cubicBezTo>
                  <a:pt x="1260036" y="3020150"/>
                  <a:pt x="1256127" y="3024024"/>
                  <a:pt x="1254166" y="3028929"/>
                </a:cubicBezTo>
                <a:cubicBezTo>
                  <a:pt x="1252211" y="3033846"/>
                  <a:pt x="1252386" y="3039350"/>
                  <a:pt x="1254647" y="3044123"/>
                </a:cubicBezTo>
                <a:cubicBezTo>
                  <a:pt x="1255582" y="3046101"/>
                  <a:pt x="1256469" y="3048104"/>
                  <a:pt x="1257315" y="3050132"/>
                </a:cubicBezTo>
                <a:cubicBezTo>
                  <a:pt x="1259389" y="3055120"/>
                  <a:pt x="1263485" y="3058994"/>
                  <a:pt x="1268582" y="3060781"/>
                </a:cubicBezTo>
                <a:cubicBezTo>
                  <a:pt x="1270627" y="3061501"/>
                  <a:pt x="1272761" y="3061848"/>
                  <a:pt x="1274884" y="3061848"/>
                </a:cubicBezTo>
                <a:cubicBezTo>
                  <a:pt x="1278050" y="3061848"/>
                  <a:pt x="1281192" y="3061056"/>
                  <a:pt x="1284028" y="3059510"/>
                </a:cubicBezTo>
                <a:cubicBezTo>
                  <a:pt x="1285388" y="3058767"/>
                  <a:pt x="1286763" y="3058035"/>
                  <a:pt x="1288153" y="3057351"/>
                </a:cubicBezTo>
                <a:cubicBezTo>
                  <a:pt x="1292698" y="3055084"/>
                  <a:pt x="1296152" y="3051103"/>
                  <a:pt x="1297740" y="3046282"/>
                </a:cubicBezTo>
                <a:cubicBezTo>
                  <a:pt x="1299335" y="3041461"/>
                  <a:pt x="1298933" y="3036209"/>
                  <a:pt x="1296631" y="3031675"/>
                </a:cubicBezTo>
                <a:cubicBezTo>
                  <a:pt x="1295695" y="3029840"/>
                  <a:pt x="1294795" y="3027993"/>
                  <a:pt x="1293944" y="3026123"/>
                </a:cubicBezTo>
                <a:cubicBezTo>
                  <a:pt x="1290748" y="3019143"/>
                  <a:pt x="1283852" y="3014995"/>
                  <a:pt x="1276622" y="3014995"/>
                </a:cubicBezTo>
                <a:close/>
                <a:moveTo>
                  <a:pt x="3967064" y="3013387"/>
                </a:moveTo>
                <a:cubicBezTo>
                  <a:pt x="3964233" y="3013387"/>
                  <a:pt x="3961410" y="3014011"/>
                  <a:pt x="3958813" y="3015270"/>
                </a:cubicBezTo>
                <a:cubicBezTo>
                  <a:pt x="3958807" y="3015270"/>
                  <a:pt x="3957086" y="3016085"/>
                  <a:pt x="3957086" y="3016085"/>
                </a:cubicBezTo>
                <a:cubicBezTo>
                  <a:pt x="3952469" y="3018209"/>
                  <a:pt x="3948889" y="3022094"/>
                  <a:pt x="3947157" y="3026878"/>
                </a:cubicBezTo>
                <a:cubicBezTo>
                  <a:pt x="3945418" y="3031651"/>
                  <a:pt x="3945664" y="3036928"/>
                  <a:pt x="3947841" y="3041521"/>
                </a:cubicBezTo>
                <a:lnTo>
                  <a:pt x="3948650" y="3043284"/>
                </a:lnTo>
                <a:cubicBezTo>
                  <a:pt x="3950767" y="3047937"/>
                  <a:pt x="3954670" y="3051548"/>
                  <a:pt x="3959472" y="3053297"/>
                </a:cubicBezTo>
                <a:cubicBezTo>
                  <a:pt x="3961577" y="3054053"/>
                  <a:pt x="3963778" y="3054437"/>
                  <a:pt x="3965978" y="3054437"/>
                </a:cubicBezTo>
                <a:cubicBezTo>
                  <a:pt x="3968797" y="3054437"/>
                  <a:pt x="3971602" y="3053813"/>
                  <a:pt x="3974192" y="3052578"/>
                </a:cubicBezTo>
                <a:lnTo>
                  <a:pt x="3975871" y="3051798"/>
                </a:lnTo>
                <a:lnTo>
                  <a:pt x="3975872" y="3051799"/>
                </a:lnTo>
                <a:cubicBezTo>
                  <a:pt x="3980567" y="3049676"/>
                  <a:pt x="3984201" y="3045743"/>
                  <a:pt x="3985946" y="3040886"/>
                </a:cubicBezTo>
                <a:cubicBezTo>
                  <a:pt x="3987684" y="3036029"/>
                  <a:pt x="3987385" y="3030680"/>
                  <a:pt x="3985106" y="3026052"/>
                </a:cubicBezTo>
                <a:lnTo>
                  <a:pt x="3984380" y="3024517"/>
                </a:lnTo>
                <a:cubicBezTo>
                  <a:pt x="3982257" y="3019864"/>
                  <a:pt x="3978348" y="3016266"/>
                  <a:pt x="3973539" y="3014527"/>
                </a:cubicBezTo>
                <a:cubicBezTo>
                  <a:pt x="3971441" y="3013759"/>
                  <a:pt x="3969252" y="3013387"/>
                  <a:pt x="3967064" y="3013387"/>
                </a:cubicBezTo>
                <a:close/>
                <a:moveTo>
                  <a:pt x="4478066" y="2950187"/>
                </a:moveTo>
                <a:cubicBezTo>
                  <a:pt x="4475092" y="2950187"/>
                  <a:pt x="4472130" y="2950882"/>
                  <a:pt x="4469426" y="2952261"/>
                </a:cubicBezTo>
                <a:cubicBezTo>
                  <a:pt x="4466872" y="2953556"/>
                  <a:pt x="4464282" y="2954779"/>
                  <a:pt x="4461661" y="2955919"/>
                </a:cubicBezTo>
                <a:cubicBezTo>
                  <a:pt x="4456882" y="2957993"/>
                  <a:pt x="4453165" y="2961951"/>
                  <a:pt x="4451378" y="2966843"/>
                </a:cubicBezTo>
                <a:cubicBezTo>
                  <a:pt x="4449591" y="2971736"/>
                  <a:pt x="4449891" y="2977156"/>
                  <a:pt x="4452206" y="2981821"/>
                </a:cubicBezTo>
                <a:lnTo>
                  <a:pt x="4452204" y="2981824"/>
                </a:lnTo>
                <a:cubicBezTo>
                  <a:pt x="4453475" y="2984390"/>
                  <a:pt x="4454657" y="2986980"/>
                  <a:pt x="4455766" y="2989630"/>
                </a:cubicBezTo>
                <a:cubicBezTo>
                  <a:pt x="4457810" y="2994487"/>
                  <a:pt x="4461774" y="2998277"/>
                  <a:pt x="4466715" y="3000111"/>
                </a:cubicBezTo>
                <a:cubicBezTo>
                  <a:pt x="4468849" y="3000891"/>
                  <a:pt x="4471086" y="3001287"/>
                  <a:pt x="4473316" y="3001287"/>
                </a:cubicBezTo>
                <a:cubicBezTo>
                  <a:pt x="4476249" y="3001287"/>
                  <a:pt x="4479169" y="3000615"/>
                  <a:pt x="4481842" y="2999271"/>
                </a:cubicBezTo>
                <a:cubicBezTo>
                  <a:pt x="4484415" y="2997976"/>
                  <a:pt x="4487030" y="2996777"/>
                  <a:pt x="4489692" y="2995650"/>
                </a:cubicBezTo>
                <a:cubicBezTo>
                  <a:pt x="4494567" y="2993599"/>
                  <a:pt x="4498363" y="2989594"/>
                  <a:pt x="4500173" y="2984629"/>
                </a:cubicBezTo>
                <a:cubicBezTo>
                  <a:pt x="4501984" y="2979652"/>
                  <a:pt x="4501641" y="2974147"/>
                  <a:pt x="4499226" y="2969435"/>
                </a:cubicBezTo>
                <a:cubicBezTo>
                  <a:pt x="4497907" y="2966856"/>
                  <a:pt x="4496666" y="2964253"/>
                  <a:pt x="4495509" y="2961603"/>
                </a:cubicBezTo>
                <a:cubicBezTo>
                  <a:pt x="4493416" y="2956795"/>
                  <a:pt x="4489423" y="2953065"/>
                  <a:pt x="4484488" y="2951302"/>
                </a:cubicBezTo>
                <a:cubicBezTo>
                  <a:pt x="4482407" y="2950559"/>
                  <a:pt x="4480230" y="2950187"/>
                  <a:pt x="4478066" y="2950187"/>
                </a:cubicBezTo>
                <a:close/>
                <a:moveTo>
                  <a:pt x="1057182" y="2909091"/>
                </a:moveTo>
                <a:cubicBezTo>
                  <a:pt x="1054286" y="2909091"/>
                  <a:pt x="1051395" y="2909751"/>
                  <a:pt x="1048739" y="2911070"/>
                </a:cubicBezTo>
                <a:cubicBezTo>
                  <a:pt x="1041094" y="2914847"/>
                  <a:pt x="1032980" y="2917798"/>
                  <a:pt x="1024635" y="2919836"/>
                </a:cubicBezTo>
                <a:cubicBezTo>
                  <a:pt x="1018380" y="2921359"/>
                  <a:pt x="1013326" y="2925941"/>
                  <a:pt x="1011185" y="2932009"/>
                </a:cubicBezTo>
                <a:cubicBezTo>
                  <a:pt x="1009051" y="2938088"/>
                  <a:pt x="1010131" y="2944817"/>
                  <a:pt x="1014052" y="2949925"/>
                </a:cubicBezTo>
                <a:cubicBezTo>
                  <a:pt x="1021456" y="2959568"/>
                  <a:pt x="1027328" y="2970263"/>
                  <a:pt x="1031494" y="2981705"/>
                </a:cubicBezTo>
                <a:cubicBezTo>
                  <a:pt x="1033502" y="2987221"/>
                  <a:pt x="1037946" y="2991503"/>
                  <a:pt x="1043529" y="2993301"/>
                </a:cubicBezTo>
                <a:cubicBezTo>
                  <a:pt x="1045442" y="2993925"/>
                  <a:pt x="1047414" y="2994224"/>
                  <a:pt x="1049381" y="2994224"/>
                </a:cubicBezTo>
                <a:cubicBezTo>
                  <a:pt x="1053147" y="2994224"/>
                  <a:pt x="1056882" y="2993109"/>
                  <a:pt x="1060072" y="2990938"/>
                </a:cubicBezTo>
                <a:cubicBezTo>
                  <a:pt x="1066069" y="2986872"/>
                  <a:pt x="1072473" y="2983251"/>
                  <a:pt x="1079110" y="2980205"/>
                </a:cubicBezTo>
                <a:cubicBezTo>
                  <a:pt x="1083895" y="2977999"/>
                  <a:pt x="1087553" y="2973909"/>
                  <a:pt x="1089208" y="2968897"/>
                </a:cubicBezTo>
                <a:cubicBezTo>
                  <a:pt x="1090870" y="2963896"/>
                  <a:pt x="1090377" y="2958439"/>
                  <a:pt x="1087859" y="2953810"/>
                </a:cubicBezTo>
                <a:cubicBezTo>
                  <a:pt x="1082576" y="2944120"/>
                  <a:pt x="1078439" y="2933808"/>
                  <a:pt x="1075554" y="2923146"/>
                </a:cubicBezTo>
                <a:cubicBezTo>
                  <a:pt x="1074067" y="2917653"/>
                  <a:pt x="1070194" y="2913108"/>
                  <a:pt x="1065000" y="2910770"/>
                </a:cubicBezTo>
                <a:cubicBezTo>
                  <a:pt x="1062512" y="2909643"/>
                  <a:pt x="1059844" y="2909091"/>
                  <a:pt x="1057182" y="2909091"/>
                </a:cubicBezTo>
                <a:close/>
                <a:moveTo>
                  <a:pt x="5346581" y="2885514"/>
                </a:moveTo>
                <a:cubicBezTo>
                  <a:pt x="5353668" y="2885514"/>
                  <a:pt x="5360689" y="2887408"/>
                  <a:pt x="5366883" y="2890970"/>
                </a:cubicBezTo>
                <a:lnTo>
                  <a:pt x="5385813" y="2915650"/>
                </a:lnTo>
                <a:lnTo>
                  <a:pt x="5381747" y="2946517"/>
                </a:lnTo>
                <a:cubicBezTo>
                  <a:pt x="5374517" y="2959049"/>
                  <a:pt x="5361007" y="2966845"/>
                  <a:pt x="5346508" y="2966845"/>
                </a:cubicBezTo>
                <a:cubicBezTo>
                  <a:pt x="5339415" y="2966845"/>
                  <a:pt x="5332394" y="2964950"/>
                  <a:pt x="5326199" y="2961389"/>
                </a:cubicBezTo>
                <a:cubicBezTo>
                  <a:pt x="5316810" y="2955968"/>
                  <a:pt x="5310082" y="2947189"/>
                  <a:pt x="5307270" y="2936708"/>
                </a:cubicBezTo>
                <a:cubicBezTo>
                  <a:pt x="5304464" y="2926215"/>
                  <a:pt x="5305903" y="2915253"/>
                  <a:pt x="5311336" y="2905852"/>
                </a:cubicBezTo>
                <a:cubicBezTo>
                  <a:pt x="5318572" y="2893309"/>
                  <a:pt x="5332082" y="2885514"/>
                  <a:pt x="5346581" y="2885514"/>
                </a:cubicBezTo>
                <a:close/>
                <a:moveTo>
                  <a:pt x="4261755" y="2874076"/>
                </a:moveTo>
                <a:cubicBezTo>
                  <a:pt x="4258841" y="2874076"/>
                  <a:pt x="4255933" y="2874748"/>
                  <a:pt x="4253271" y="2876067"/>
                </a:cubicBezTo>
                <a:cubicBezTo>
                  <a:pt x="4251790" y="2876810"/>
                  <a:pt x="4250290" y="2877518"/>
                  <a:pt x="4248780" y="2878201"/>
                </a:cubicBezTo>
                <a:cubicBezTo>
                  <a:pt x="4244103" y="2880324"/>
                  <a:pt x="4240481" y="2884245"/>
                  <a:pt x="4238742" y="2889077"/>
                </a:cubicBezTo>
                <a:cubicBezTo>
                  <a:pt x="4237003" y="2893910"/>
                  <a:pt x="4237291" y="2899246"/>
                  <a:pt x="4239539" y="2903864"/>
                </a:cubicBezTo>
                <a:lnTo>
                  <a:pt x="4239540" y="2903863"/>
                </a:lnTo>
                <a:cubicBezTo>
                  <a:pt x="4240338" y="2905506"/>
                  <a:pt x="4241105" y="2907161"/>
                  <a:pt x="4241831" y="2908827"/>
                </a:cubicBezTo>
                <a:cubicBezTo>
                  <a:pt x="4243911" y="2913576"/>
                  <a:pt x="4247844" y="2917282"/>
                  <a:pt x="4252720" y="2919069"/>
                </a:cubicBezTo>
                <a:cubicBezTo>
                  <a:pt x="4254837" y="2919849"/>
                  <a:pt x="4257060" y="2920232"/>
                  <a:pt x="4259273" y="2920232"/>
                </a:cubicBezTo>
                <a:cubicBezTo>
                  <a:pt x="4262146" y="2920232"/>
                  <a:pt x="4265012" y="2919585"/>
                  <a:pt x="4267644" y="2918289"/>
                </a:cubicBezTo>
                <a:cubicBezTo>
                  <a:pt x="4269125" y="2917570"/>
                  <a:pt x="4270624" y="2916875"/>
                  <a:pt x="4272128" y="2916215"/>
                </a:cubicBezTo>
                <a:cubicBezTo>
                  <a:pt x="4276908" y="2914116"/>
                  <a:pt x="4280606" y="2910147"/>
                  <a:pt x="4282376" y="2905231"/>
                </a:cubicBezTo>
                <a:cubicBezTo>
                  <a:pt x="4284144" y="2900326"/>
                  <a:pt x="4283815" y="2894905"/>
                  <a:pt x="4281471" y="2890240"/>
                </a:cubicBezTo>
                <a:cubicBezTo>
                  <a:pt x="4280649" y="2888597"/>
                  <a:pt x="4279852" y="2886931"/>
                  <a:pt x="4279096" y="2885252"/>
                </a:cubicBezTo>
                <a:cubicBezTo>
                  <a:pt x="4276962" y="2880551"/>
                  <a:pt x="4273004" y="2876905"/>
                  <a:pt x="4268134" y="2875179"/>
                </a:cubicBezTo>
                <a:cubicBezTo>
                  <a:pt x="4266065" y="2874436"/>
                  <a:pt x="4263908" y="2874076"/>
                  <a:pt x="4261755" y="2874076"/>
                </a:cubicBezTo>
                <a:close/>
                <a:moveTo>
                  <a:pt x="5014803" y="2864048"/>
                </a:moveTo>
                <a:cubicBezTo>
                  <a:pt x="5010270" y="2864048"/>
                  <a:pt x="5005821" y="2865667"/>
                  <a:pt x="5002306" y="2868726"/>
                </a:cubicBezTo>
                <a:cubicBezTo>
                  <a:pt x="4990998" y="2878559"/>
                  <a:pt x="4978190" y="2886354"/>
                  <a:pt x="4964255" y="2891894"/>
                </a:cubicBezTo>
                <a:cubicBezTo>
                  <a:pt x="4959153" y="2893921"/>
                  <a:pt x="4955177" y="2898047"/>
                  <a:pt x="4953342" y="2903215"/>
                </a:cubicBezTo>
                <a:cubicBezTo>
                  <a:pt x="4951508" y="2908384"/>
                  <a:pt x="4951986" y="2914092"/>
                  <a:pt x="4954667" y="2918877"/>
                </a:cubicBezTo>
                <a:lnTo>
                  <a:pt x="4954667" y="2918876"/>
                </a:lnTo>
                <a:cubicBezTo>
                  <a:pt x="4959944" y="2928302"/>
                  <a:pt x="4964105" y="2938388"/>
                  <a:pt x="4967031" y="2948834"/>
                </a:cubicBezTo>
                <a:cubicBezTo>
                  <a:pt x="4968613" y="2954470"/>
                  <a:pt x="4972684" y="2959063"/>
                  <a:pt x="4978088" y="2961293"/>
                </a:cubicBezTo>
                <a:cubicBezTo>
                  <a:pt x="4980426" y="2962252"/>
                  <a:pt x="4982897" y="2962732"/>
                  <a:pt x="4985361" y="2962732"/>
                </a:cubicBezTo>
                <a:cubicBezTo>
                  <a:pt x="4988593" y="2962732"/>
                  <a:pt x="4991819" y="2961904"/>
                  <a:pt x="4994709" y="2960286"/>
                </a:cubicBezTo>
                <a:cubicBezTo>
                  <a:pt x="5008919" y="2952275"/>
                  <a:pt x="5024377" y="2947370"/>
                  <a:pt x="5040657" y="2945716"/>
                </a:cubicBezTo>
                <a:cubicBezTo>
                  <a:pt x="5047702" y="2944996"/>
                  <a:pt x="5053765" y="2940439"/>
                  <a:pt x="5056403" y="2933855"/>
                </a:cubicBezTo>
                <a:cubicBezTo>
                  <a:pt x="5059035" y="2927283"/>
                  <a:pt x="5057800" y="2919789"/>
                  <a:pt x="5053201" y="2914416"/>
                </a:cubicBezTo>
                <a:cubicBezTo>
                  <a:pt x="5043949" y="2903587"/>
                  <a:pt x="5037156" y="2891187"/>
                  <a:pt x="5033013" y="2877551"/>
                </a:cubicBezTo>
                <a:cubicBezTo>
                  <a:pt x="5031143" y="2871376"/>
                  <a:pt x="5026267" y="2866567"/>
                  <a:pt x="5020061" y="2864791"/>
                </a:cubicBezTo>
                <a:cubicBezTo>
                  <a:pt x="5018328" y="2864288"/>
                  <a:pt x="5016559" y="2864048"/>
                  <a:pt x="5014803" y="2864048"/>
                </a:cubicBezTo>
                <a:close/>
                <a:moveTo>
                  <a:pt x="703632" y="2861529"/>
                </a:moveTo>
                <a:cubicBezTo>
                  <a:pt x="718096" y="2861529"/>
                  <a:pt x="732396" y="2865379"/>
                  <a:pt x="744988" y="2872647"/>
                </a:cubicBezTo>
                <a:cubicBezTo>
                  <a:pt x="784551" y="2895493"/>
                  <a:pt x="798156" y="2946267"/>
                  <a:pt x="775316" y="2985830"/>
                </a:cubicBezTo>
                <a:cubicBezTo>
                  <a:pt x="760560" y="3011397"/>
                  <a:pt x="733043" y="3027275"/>
                  <a:pt x="703495" y="3027275"/>
                </a:cubicBezTo>
                <a:cubicBezTo>
                  <a:pt x="689032" y="3027275"/>
                  <a:pt x="674726" y="3023425"/>
                  <a:pt x="662134" y="3016158"/>
                </a:cubicBezTo>
                <a:lnTo>
                  <a:pt x="662133" y="3016158"/>
                </a:lnTo>
                <a:cubicBezTo>
                  <a:pt x="622570" y="2993312"/>
                  <a:pt x="608965" y="2942537"/>
                  <a:pt x="631805" y="2902962"/>
                </a:cubicBezTo>
                <a:cubicBezTo>
                  <a:pt x="646556" y="2877408"/>
                  <a:pt x="674078" y="2861529"/>
                  <a:pt x="703632" y="2861529"/>
                </a:cubicBezTo>
                <a:close/>
                <a:moveTo>
                  <a:pt x="6580799" y="2845545"/>
                </a:moveTo>
                <a:cubicBezTo>
                  <a:pt x="6588101" y="2845545"/>
                  <a:pt x="6595315" y="2847487"/>
                  <a:pt x="6601664" y="2851157"/>
                </a:cubicBezTo>
                <a:cubicBezTo>
                  <a:pt x="6611349" y="2856733"/>
                  <a:pt x="6618261" y="2865751"/>
                  <a:pt x="6621152" y="2876544"/>
                </a:cubicBezTo>
                <a:cubicBezTo>
                  <a:pt x="6624043" y="2887337"/>
                  <a:pt x="6622562" y="2898598"/>
                  <a:pt x="6616973" y="2908276"/>
                </a:cubicBezTo>
                <a:cubicBezTo>
                  <a:pt x="6609525" y="2921180"/>
                  <a:pt x="6595639" y="2929190"/>
                  <a:pt x="6580726" y="2929190"/>
                </a:cubicBezTo>
                <a:cubicBezTo>
                  <a:pt x="6573423" y="2929190"/>
                  <a:pt x="6566209" y="2927247"/>
                  <a:pt x="6559865" y="2923578"/>
                </a:cubicBezTo>
                <a:cubicBezTo>
                  <a:pt x="6550205" y="2918002"/>
                  <a:pt x="6543297" y="2908983"/>
                  <a:pt x="6540402" y="2898178"/>
                </a:cubicBezTo>
                <a:cubicBezTo>
                  <a:pt x="6537506" y="2887373"/>
                  <a:pt x="6538981" y="2876101"/>
                  <a:pt x="6544551" y="2866459"/>
                </a:cubicBezTo>
                <a:cubicBezTo>
                  <a:pt x="6551999" y="2853555"/>
                  <a:pt x="6565886" y="2845545"/>
                  <a:pt x="6580799" y="2845545"/>
                </a:cubicBezTo>
                <a:close/>
                <a:moveTo>
                  <a:pt x="488114" y="2831669"/>
                </a:moveTo>
                <a:cubicBezTo>
                  <a:pt x="494105" y="2831669"/>
                  <a:pt x="500017" y="2833264"/>
                  <a:pt x="505216" y="2836274"/>
                </a:cubicBezTo>
                <a:cubicBezTo>
                  <a:pt x="513149" y="2840856"/>
                  <a:pt x="518815" y="2848242"/>
                  <a:pt x="521190" y="2857117"/>
                </a:cubicBezTo>
                <a:cubicBezTo>
                  <a:pt x="523563" y="2865979"/>
                  <a:pt x="522359" y="2875213"/>
                  <a:pt x="517789" y="2883140"/>
                </a:cubicBezTo>
                <a:cubicBezTo>
                  <a:pt x="511679" y="2893717"/>
                  <a:pt x="500286" y="2900289"/>
                  <a:pt x="488054" y="2900289"/>
                </a:cubicBezTo>
                <a:cubicBezTo>
                  <a:pt x="482064" y="2900289"/>
                  <a:pt x="476151" y="2898694"/>
                  <a:pt x="470953" y="2895684"/>
                </a:cubicBezTo>
                <a:cubicBezTo>
                  <a:pt x="454560" y="2886222"/>
                  <a:pt x="448930" y="2865212"/>
                  <a:pt x="458379" y="2848831"/>
                </a:cubicBezTo>
                <a:cubicBezTo>
                  <a:pt x="464490" y="2838253"/>
                  <a:pt x="475882" y="2831669"/>
                  <a:pt x="488114" y="2831669"/>
                </a:cubicBezTo>
                <a:close/>
                <a:moveTo>
                  <a:pt x="4776476" y="2808669"/>
                </a:moveTo>
                <a:cubicBezTo>
                  <a:pt x="4773262" y="2808669"/>
                  <a:pt x="4770059" y="2809484"/>
                  <a:pt x="4767193" y="2811079"/>
                </a:cubicBezTo>
                <a:lnTo>
                  <a:pt x="4767193" y="2811078"/>
                </a:lnTo>
                <a:cubicBezTo>
                  <a:pt x="4762876" y="2813489"/>
                  <a:pt x="4758397" y="2815683"/>
                  <a:pt x="4753888" y="2817590"/>
                </a:cubicBezTo>
                <a:cubicBezTo>
                  <a:pt x="4749037" y="2819653"/>
                  <a:pt x="4745247" y="2823622"/>
                  <a:pt x="4743436" y="2828575"/>
                </a:cubicBezTo>
                <a:cubicBezTo>
                  <a:pt x="4741625" y="2833527"/>
                  <a:pt x="4741949" y="2839008"/>
                  <a:pt x="4744324" y="2843709"/>
                </a:cubicBezTo>
                <a:cubicBezTo>
                  <a:pt x="4746171" y="2847367"/>
                  <a:pt x="4747862" y="2851084"/>
                  <a:pt x="4749385" y="2854886"/>
                </a:cubicBezTo>
                <a:cubicBezTo>
                  <a:pt x="4751369" y="2859851"/>
                  <a:pt x="4755346" y="2863748"/>
                  <a:pt x="4760346" y="2865631"/>
                </a:cubicBezTo>
                <a:cubicBezTo>
                  <a:pt x="4762517" y="2866447"/>
                  <a:pt x="4764789" y="2866854"/>
                  <a:pt x="4767056" y="2866854"/>
                </a:cubicBezTo>
                <a:cubicBezTo>
                  <a:pt x="4770024" y="2866854"/>
                  <a:pt x="4772979" y="2866159"/>
                  <a:pt x="4775678" y="2864791"/>
                </a:cubicBezTo>
                <a:cubicBezTo>
                  <a:pt x="4780145" y="2862524"/>
                  <a:pt x="4784779" y="2860473"/>
                  <a:pt x="4789463" y="2858723"/>
                </a:cubicBezTo>
                <a:cubicBezTo>
                  <a:pt x="4794596" y="2856793"/>
                  <a:pt x="4798655" y="2852739"/>
                  <a:pt x="4800580" y="2847595"/>
                </a:cubicBezTo>
                <a:cubicBezTo>
                  <a:pt x="4802511" y="2842462"/>
                  <a:pt x="4802134" y="2836742"/>
                  <a:pt x="4799537" y="2831910"/>
                </a:cubicBezTo>
                <a:cubicBezTo>
                  <a:pt x="4797521" y="2828145"/>
                  <a:pt x="4795680" y="2824270"/>
                  <a:pt x="4794027" y="2820325"/>
                </a:cubicBezTo>
                <a:cubicBezTo>
                  <a:pt x="4791928" y="2815337"/>
                  <a:pt x="4787803" y="2811475"/>
                  <a:pt x="4782682" y="2809700"/>
                </a:cubicBezTo>
                <a:cubicBezTo>
                  <a:pt x="4780661" y="2809005"/>
                  <a:pt x="4778563" y="2808669"/>
                  <a:pt x="4776476" y="2808669"/>
                </a:cubicBezTo>
                <a:close/>
                <a:moveTo>
                  <a:pt x="4045487" y="2797921"/>
                </a:moveTo>
                <a:cubicBezTo>
                  <a:pt x="4042650" y="2797921"/>
                  <a:pt x="4039821" y="2798557"/>
                  <a:pt x="4037212" y="2799816"/>
                </a:cubicBezTo>
                <a:lnTo>
                  <a:pt x="4035509" y="2800608"/>
                </a:lnTo>
                <a:cubicBezTo>
                  <a:pt x="4030911" y="2802731"/>
                  <a:pt x="4027343" y="2806580"/>
                  <a:pt x="4025598" y="2811341"/>
                </a:cubicBezTo>
                <a:cubicBezTo>
                  <a:pt x="4023853" y="2816090"/>
                  <a:pt x="4024075" y="2821343"/>
                  <a:pt x="4026210" y="2825923"/>
                </a:cubicBezTo>
                <a:lnTo>
                  <a:pt x="4027073" y="2827806"/>
                </a:lnTo>
                <a:cubicBezTo>
                  <a:pt x="4029172" y="2832411"/>
                  <a:pt x="4033015" y="2835997"/>
                  <a:pt x="4037764" y="2837771"/>
                </a:cubicBezTo>
                <a:cubicBezTo>
                  <a:pt x="4039904" y="2838563"/>
                  <a:pt x="4042153" y="2838959"/>
                  <a:pt x="4044401" y="2838959"/>
                </a:cubicBezTo>
                <a:cubicBezTo>
                  <a:pt x="4047124" y="2838959"/>
                  <a:pt x="4049840" y="2838383"/>
                  <a:pt x="4052358" y="2837220"/>
                </a:cubicBezTo>
                <a:lnTo>
                  <a:pt x="4052359" y="2837221"/>
                </a:lnTo>
                <a:cubicBezTo>
                  <a:pt x="4057072" y="2835158"/>
                  <a:pt x="4061611" y="2830877"/>
                  <a:pt x="4063410" y="2826056"/>
                </a:cubicBezTo>
                <a:cubicBezTo>
                  <a:pt x="4065215" y="2821235"/>
                  <a:pt x="4065850" y="2815502"/>
                  <a:pt x="4063649" y="2810850"/>
                </a:cubicBezTo>
                <a:lnTo>
                  <a:pt x="4062804" y="2809051"/>
                </a:lnTo>
                <a:cubicBezTo>
                  <a:pt x="4060681" y="2804398"/>
                  <a:pt x="4056766" y="2800787"/>
                  <a:pt x="4051951" y="2799049"/>
                </a:cubicBezTo>
                <a:cubicBezTo>
                  <a:pt x="4049859" y="2798293"/>
                  <a:pt x="4047670" y="2797921"/>
                  <a:pt x="4045487" y="2797921"/>
                </a:cubicBezTo>
                <a:close/>
                <a:moveTo>
                  <a:pt x="1349949" y="2780270"/>
                </a:moveTo>
                <a:cubicBezTo>
                  <a:pt x="1347328" y="2780270"/>
                  <a:pt x="1344714" y="2780809"/>
                  <a:pt x="1342261" y="2781888"/>
                </a:cubicBezTo>
                <a:cubicBezTo>
                  <a:pt x="1342135" y="2781948"/>
                  <a:pt x="1341727" y="2782128"/>
                  <a:pt x="1341596" y="2782188"/>
                </a:cubicBezTo>
                <a:cubicBezTo>
                  <a:pt x="1336660" y="2784503"/>
                  <a:pt x="1332806" y="2788892"/>
                  <a:pt x="1331264" y="2794108"/>
                </a:cubicBezTo>
                <a:cubicBezTo>
                  <a:pt x="1329723" y="2799337"/>
                  <a:pt x="1330347" y="2805045"/>
                  <a:pt x="1333237" y="2809662"/>
                </a:cubicBezTo>
                <a:lnTo>
                  <a:pt x="1334538" y="2811773"/>
                </a:lnTo>
                <a:cubicBezTo>
                  <a:pt x="1338095" y="2817626"/>
                  <a:pt x="1344354" y="2820923"/>
                  <a:pt x="1350818" y="2820923"/>
                </a:cubicBezTo>
                <a:cubicBezTo>
                  <a:pt x="1353522" y="2820923"/>
                  <a:pt x="1356268" y="2820347"/>
                  <a:pt x="1358865" y="2819136"/>
                </a:cubicBezTo>
                <a:cubicBezTo>
                  <a:pt x="1363263" y="2817079"/>
                  <a:pt x="1366535" y="2813532"/>
                  <a:pt x="1368317" y="2809350"/>
                </a:cubicBezTo>
                <a:lnTo>
                  <a:pt x="1368824" y="2795752"/>
                </a:lnTo>
                <a:lnTo>
                  <a:pt x="1368824" y="2795753"/>
                </a:lnTo>
                <a:lnTo>
                  <a:pt x="1368824" y="2795751"/>
                </a:lnTo>
                <a:lnTo>
                  <a:pt x="1368824" y="2795752"/>
                </a:lnTo>
                <a:lnTo>
                  <a:pt x="1368044" y="2793402"/>
                </a:lnTo>
                <a:cubicBezTo>
                  <a:pt x="1366378" y="2788281"/>
                  <a:pt x="1362618" y="2784120"/>
                  <a:pt x="1357707" y="2781925"/>
                </a:cubicBezTo>
                <a:cubicBezTo>
                  <a:pt x="1355235" y="2780822"/>
                  <a:pt x="1352592" y="2780270"/>
                  <a:pt x="1349949" y="2780270"/>
                </a:cubicBezTo>
                <a:close/>
                <a:moveTo>
                  <a:pt x="6365315" y="2774633"/>
                </a:moveTo>
                <a:cubicBezTo>
                  <a:pt x="6371305" y="2774633"/>
                  <a:pt x="6377224" y="2776228"/>
                  <a:pt x="6382423" y="2779238"/>
                </a:cubicBezTo>
                <a:cubicBezTo>
                  <a:pt x="6390373" y="2783820"/>
                  <a:pt x="6396044" y="2791219"/>
                  <a:pt x="6398420" y="2800069"/>
                </a:cubicBezTo>
                <a:cubicBezTo>
                  <a:pt x="6400795" y="2808919"/>
                  <a:pt x="6399576" y="2818154"/>
                  <a:pt x="6394996" y="2826081"/>
                </a:cubicBezTo>
                <a:cubicBezTo>
                  <a:pt x="6388885" y="2836670"/>
                  <a:pt x="6377499" y="2843242"/>
                  <a:pt x="6365267" y="2843242"/>
                </a:cubicBezTo>
                <a:cubicBezTo>
                  <a:pt x="6359277" y="2843242"/>
                  <a:pt x="6353358" y="2841647"/>
                  <a:pt x="6348160" y="2838637"/>
                </a:cubicBezTo>
                <a:cubicBezTo>
                  <a:pt x="6340210" y="2834055"/>
                  <a:pt x="6334532" y="2826657"/>
                  <a:pt x="6332156" y="2817806"/>
                </a:cubicBezTo>
                <a:cubicBezTo>
                  <a:pt x="6329787" y="2808968"/>
                  <a:pt x="6331006" y="2799721"/>
                  <a:pt x="6335586" y="2791807"/>
                </a:cubicBezTo>
                <a:lnTo>
                  <a:pt x="6335586" y="2791806"/>
                </a:lnTo>
                <a:cubicBezTo>
                  <a:pt x="6341697" y="2781206"/>
                  <a:pt x="6353083" y="2774633"/>
                  <a:pt x="6365315" y="2774633"/>
                </a:cubicBezTo>
                <a:close/>
                <a:moveTo>
                  <a:pt x="3318038" y="2762724"/>
                </a:moveTo>
                <a:cubicBezTo>
                  <a:pt x="3315041" y="2762724"/>
                  <a:pt x="3312056" y="2763431"/>
                  <a:pt x="3309326" y="2764835"/>
                </a:cubicBezTo>
                <a:cubicBezTo>
                  <a:pt x="3308084" y="2765471"/>
                  <a:pt x="3306832" y="2766106"/>
                  <a:pt x="3305578" y="2766694"/>
                </a:cubicBezTo>
                <a:cubicBezTo>
                  <a:pt x="3300769" y="2768984"/>
                  <a:pt x="3297136" y="2773182"/>
                  <a:pt x="3295559" y="2778267"/>
                </a:cubicBezTo>
                <a:cubicBezTo>
                  <a:pt x="3293988" y="2783352"/>
                  <a:pt x="3294618" y="2788868"/>
                  <a:pt x="3297292" y="2793461"/>
                </a:cubicBezTo>
                <a:cubicBezTo>
                  <a:pt x="3299330" y="2796963"/>
                  <a:pt x="3301220" y="2800525"/>
                  <a:pt x="3302957" y="2804171"/>
                </a:cubicBezTo>
                <a:cubicBezTo>
                  <a:pt x="3306214" y="2811006"/>
                  <a:pt x="3313032" y="2815024"/>
                  <a:pt x="3320148" y="2815024"/>
                </a:cubicBezTo>
                <a:cubicBezTo>
                  <a:pt x="3322776" y="2815024"/>
                  <a:pt x="3325443" y="2814472"/>
                  <a:pt x="3327992" y="2813320"/>
                </a:cubicBezTo>
                <a:lnTo>
                  <a:pt x="3330684" y="2812145"/>
                </a:lnTo>
                <a:cubicBezTo>
                  <a:pt x="3335416" y="2810130"/>
                  <a:pt x="3339133" y="2806292"/>
                  <a:pt x="3340991" y="2801508"/>
                </a:cubicBezTo>
                <a:cubicBezTo>
                  <a:pt x="3342845" y="2796724"/>
                  <a:pt x="3342689" y="2791375"/>
                  <a:pt x="3340554" y="2786709"/>
                </a:cubicBezTo>
                <a:cubicBezTo>
                  <a:pt x="3338858" y="2783003"/>
                  <a:pt x="3337335" y="2779226"/>
                  <a:pt x="3335978" y="2775401"/>
                </a:cubicBezTo>
                <a:cubicBezTo>
                  <a:pt x="3334150" y="2770220"/>
                  <a:pt x="3330164" y="2766095"/>
                  <a:pt x="3325054" y="2764067"/>
                </a:cubicBezTo>
                <a:cubicBezTo>
                  <a:pt x="3322800" y="2763169"/>
                  <a:pt x="3320414" y="2762724"/>
                  <a:pt x="3318038" y="2762724"/>
                </a:cubicBezTo>
                <a:close/>
                <a:moveTo>
                  <a:pt x="4556500" y="2734724"/>
                </a:moveTo>
                <a:cubicBezTo>
                  <a:pt x="4553545" y="2734724"/>
                  <a:pt x="4550593" y="2735408"/>
                  <a:pt x="4547902" y="2736775"/>
                </a:cubicBezTo>
                <a:cubicBezTo>
                  <a:pt x="4545498" y="2737986"/>
                  <a:pt x="4543068" y="2739161"/>
                  <a:pt x="4540599" y="2740228"/>
                </a:cubicBezTo>
                <a:cubicBezTo>
                  <a:pt x="4535826" y="2742327"/>
                  <a:pt x="4532109" y="2746272"/>
                  <a:pt x="4530328" y="2751177"/>
                </a:cubicBezTo>
                <a:cubicBezTo>
                  <a:pt x="4528553" y="2756069"/>
                  <a:pt x="4528859" y="2761490"/>
                  <a:pt x="4531179" y="2766155"/>
                </a:cubicBezTo>
                <a:cubicBezTo>
                  <a:pt x="4532366" y="2768541"/>
                  <a:pt x="4533475" y="2770964"/>
                  <a:pt x="4534519" y="2773422"/>
                </a:cubicBezTo>
                <a:cubicBezTo>
                  <a:pt x="4536564" y="2778256"/>
                  <a:pt x="4540521" y="2782033"/>
                  <a:pt x="4545443" y="2783856"/>
                </a:cubicBezTo>
                <a:cubicBezTo>
                  <a:pt x="4547578" y="2784648"/>
                  <a:pt x="4549815" y="2785031"/>
                  <a:pt x="4552045" y="2785031"/>
                </a:cubicBezTo>
                <a:cubicBezTo>
                  <a:pt x="4554959" y="2785031"/>
                  <a:pt x="4557867" y="2784359"/>
                  <a:pt x="4560529" y="2783040"/>
                </a:cubicBezTo>
                <a:cubicBezTo>
                  <a:pt x="4562963" y="2781829"/>
                  <a:pt x="4565428" y="2780702"/>
                  <a:pt x="4567928" y="2779635"/>
                </a:cubicBezTo>
                <a:cubicBezTo>
                  <a:pt x="4572785" y="2777561"/>
                  <a:pt x="4576562" y="2773578"/>
                  <a:pt x="4578361" y="2768613"/>
                </a:cubicBezTo>
                <a:cubicBezTo>
                  <a:pt x="4580154" y="2763649"/>
                  <a:pt x="4579813" y="2758168"/>
                  <a:pt x="4577415" y="2753467"/>
                </a:cubicBezTo>
                <a:cubicBezTo>
                  <a:pt x="4576179" y="2751057"/>
                  <a:pt x="4575022" y="2748598"/>
                  <a:pt x="4573931" y="2746116"/>
                </a:cubicBezTo>
                <a:cubicBezTo>
                  <a:pt x="4571832" y="2741320"/>
                  <a:pt x="4567851" y="2737602"/>
                  <a:pt x="4562928" y="2735839"/>
                </a:cubicBezTo>
                <a:cubicBezTo>
                  <a:pt x="4560841" y="2735096"/>
                  <a:pt x="4558670" y="2734724"/>
                  <a:pt x="4556500" y="2734724"/>
                </a:cubicBezTo>
                <a:close/>
                <a:moveTo>
                  <a:pt x="6149833" y="2705451"/>
                </a:moveTo>
                <a:cubicBezTo>
                  <a:pt x="6154198" y="2705451"/>
                  <a:pt x="6158522" y="2706614"/>
                  <a:pt x="6162341" y="2708821"/>
                </a:cubicBezTo>
                <a:cubicBezTo>
                  <a:pt x="6168140" y="2712167"/>
                  <a:pt x="6172283" y="2717563"/>
                  <a:pt x="6174016" y="2724027"/>
                </a:cubicBezTo>
                <a:cubicBezTo>
                  <a:pt x="6175742" y="2730490"/>
                  <a:pt x="6174855" y="2737242"/>
                  <a:pt x="6171504" y="2743046"/>
                </a:cubicBezTo>
                <a:cubicBezTo>
                  <a:pt x="6167048" y="2750769"/>
                  <a:pt x="6158725" y="2755566"/>
                  <a:pt x="6149791" y="2755566"/>
                </a:cubicBezTo>
                <a:cubicBezTo>
                  <a:pt x="6145413" y="2755566"/>
                  <a:pt x="6141091" y="2754403"/>
                  <a:pt x="6137283" y="2752209"/>
                </a:cubicBezTo>
                <a:cubicBezTo>
                  <a:pt x="6125331" y="2745301"/>
                  <a:pt x="6121219" y="2729951"/>
                  <a:pt x="6128120" y="2717983"/>
                </a:cubicBezTo>
                <a:cubicBezTo>
                  <a:pt x="6132588" y="2710260"/>
                  <a:pt x="6140904" y="2705451"/>
                  <a:pt x="6149833" y="2705451"/>
                </a:cubicBezTo>
                <a:close/>
                <a:moveTo>
                  <a:pt x="5424985" y="2687391"/>
                </a:moveTo>
                <a:cubicBezTo>
                  <a:pt x="5429057" y="2687391"/>
                  <a:pt x="5433080" y="2688470"/>
                  <a:pt x="5436624" y="2690521"/>
                </a:cubicBezTo>
                <a:cubicBezTo>
                  <a:pt x="5442021" y="2693639"/>
                  <a:pt x="5445877" y="2698664"/>
                  <a:pt x="5447490" y="2704684"/>
                </a:cubicBezTo>
                <a:cubicBezTo>
                  <a:pt x="5449102" y="2710691"/>
                  <a:pt x="5448275" y="2716975"/>
                  <a:pt x="5445163" y="2722372"/>
                </a:cubicBezTo>
                <a:cubicBezTo>
                  <a:pt x="5441007" y="2729554"/>
                  <a:pt x="5433260" y="2734028"/>
                  <a:pt x="5424944" y="2734028"/>
                </a:cubicBezTo>
                <a:cubicBezTo>
                  <a:pt x="5420879" y="2734028"/>
                  <a:pt x="5416850" y="2732949"/>
                  <a:pt x="5413300" y="2730898"/>
                </a:cubicBezTo>
                <a:cubicBezTo>
                  <a:pt x="5407921" y="2727792"/>
                  <a:pt x="5404059" y="2722755"/>
                  <a:pt x="5402447" y="2716735"/>
                </a:cubicBezTo>
                <a:cubicBezTo>
                  <a:pt x="5400839" y="2710726"/>
                  <a:pt x="5401667" y="2704443"/>
                  <a:pt x="5404779" y="2699035"/>
                </a:cubicBezTo>
                <a:cubicBezTo>
                  <a:pt x="5408928" y="2691864"/>
                  <a:pt x="5416674" y="2687391"/>
                  <a:pt x="5424985" y="2687391"/>
                </a:cubicBezTo>
                <a:close/>
                <a:moveTo>
                  <a:pt x="3111346" y="2679307"/>
                </a:moveTo>
                <a:cubicBezTo>
                  <a:pt x="3107886" y="2679307"/>
                  <a:pt x="3104450" y="2680243"/>
                  <a:pt x="3101428" y="2682089"/>
                </a:cubicBezTo>
                <a:cubicBezTo>
                  <a:pt x="3098034" y="2684163"/>
                  <a:pt x="3094534" y="2686071"/>
                  <a:pt x="3090960" y="2687809"/>
                </a:cubicBezTo>
                <a:cubicBezTo>
                  <a:pt x="3086198" y="2690124"/>
                  <a:pt x="3082619" y="2694333"/>
                  <a:pt x="3081078" y="2699395"/>
                </a:cubicBezTo>
                <a:cubicBezTo>
                  <a:pt x="3079543" y="2704467"/>
                  <a:pt x="3080183" y="2709948"/>
                  <a:pt x="3082858" y="2714516"/>
                </a:cubicBezTo>
                <a:cubicBezTo>
                  <a:pt x="3084813" y="2717862"/>
                  <a:pt x="3086629" y="2721292"/>
                  <a:pt x="3088303" y="2724781"/>
                </a:cubicBezTo>
                <a:cubicBezTo>
                  <a:pt x="3091571" y="2731580"/>
                  <a:pt x="3098370" y="2735586"/>
                  <a:pt x="3105476" y="2735586"/>
                </a:cubicBezTo>
                <a:cubicBezTo>
                  <a:pt x="3108036" y="2735586"/>
                  <a:pt x="3110639" y="2735058"/>
                  <a:pt x="3113133" y="2733968"/>
                </a:cubicBezTo>
                <a:cubicBezTo>
                  <a:pt x="3116407" y="2732516"/>
                  <a:pt x="3119735" y="2731210"/>
                  <a:pt x="3123116" y="2730010"/>
                </a:cubicBezTo>
                <a:cubicBezTo>
                  <a:pt x="3128141" y="2728235"/>
                  <a:pt x="3132189" y="2724421"/>
                  <a:pt x="3134275" y="2719529"/>
                </a:cubicBezTo>
                <a:cubicBezTo>
                  <a:pt x="3136361" y="2714624"/>
                  <a:pt x="3136297" y="2709060"/>
                  <a:pt x="3134095" y="2704214"/>
                </a:cubicBezTo>
                <a:cubicBezTo>
                  <a:pt x="3132327" y="2700304"/>
                  <a:pt x="3130750" y="2696311"/>
                  <a:pt x="3129376" y="2692246"/>
                </a:cubicBezTo>
                <a:cubicBezTo>
                  <a:pt x="3127523" y="2686766"/>
                  <a:pt x="3123278" y="2682425"/>
                  <a:pt x="3117839" y="2680446"/>
                </a:cubicBezTo>
                <a:cubicBezTo>
                  <a:pt x="3115734" y="2679679"/>
                  <a:pt x="3113534" y="2679307"/>
                  <a:pt x="3111346" y="2679307"/>
                </a:cubicBezTo>
                <a:close/>
                <a:moveTo>
                  <a:pt x="782038" y="2669760"/>
                </a:moveTo>
                <a:cubicBezTo>
                  <a:pt x="792369" y="2669760"/>
                  <a:pt x="802575" y="2672506"/>
                  <a:pt x="811557" y="2677699"/>
                </a:cubicBezTo>
                <a:cubicBezTo>
                  <a:pt x="825252" y="2685603"/>
                  <a:pt x="835036" y="2698349"/>
                  <a:pt x="839127" y="2713616"/>
                </a:cubicBezTo>
                <a:cubicBezTo>
                  <a:pt x="843217" y="2728883"/>
                  <a:pt x="841119" y="2744820"/>
                  <a:pt x="833215" y="2758503"/>
                </a:cubicBezTo>
                <a:cubicBezTo>
                  <a:pt x="822680" y="2776756"/>
                  <a:pt x="803031" y="2788101"/>
                  <a:pt x="781936" y="2788101"/>
                </a:cubicBezTo>
                <a:cubicBezTo>
                  <a:pt x="771616" y="2788101"/>
                  <a:pt x="761405" y="2785355"/>
                  <a:pt x="752393" y="2780162"/>
                </a:cubicBezTo>
                <a:cubicBezTo>
                  <a:pt x="738721" y="2772258"/>
                  <a:pt x="728935" y="2759512"/>
                  <a:pt x="724846" y="2744245"/>
                </a:cubicBezTo>
                <a:cubicBezTo>
                  <a:pt x="720757" y="2728978"/>
                  <a:pt x="722855" y="2713041"/>
                  <a:pt x="730753" y="2699358"/>
                </a:cubicBezTo>
                <a:cubicBezTo>
                  <a:pt x="741293" y="2681104"/>
                  <a:pt x="760943" y="2669760"/>
                  <a:pt x="782038" y="2669760"/>
                </a:cubicBezTo>
                <a:close/>
                <a:moveTo>
                  <a:pt x="4340436" y="2659113"/>
                </a:moveTo>
                <a:cubicBezTo>
                  <a:pt x="4337522" y="2659113"/>
                  <a:pt x="4334614" y="2659785"/>
                  <a:pt x="4331952" y="2661104"/>
                </a:cubicBezTo>
                <a:cubicBezTo>
                  <a:pt x="4330459" y="2661847"/>
                  <a:pt x="4328954" y="2662555"/>
                  <a:pt x="4327443" y="2663250"/>
                </a:cubicBezTo>
                <a:lnTo>
                  <a:pt x="4317435" y="2674116"/>
                </a:lnTo>
                <a:lnTo>
                  <a:pt x="4318209" y="2688866"/>
                </a:lnTo>
                <a:cubicBezTo>
                  <a:pt x="4318850" y="2690184"/>
                  <a:pt x="4319468" y="2691528"/>
                  <a:pt x="4320062" y="2692871"/>
                </a:cubicBezTo>
                <a:cubicBezTo>
                  <a:pt x="4322149" y="2697597"/>
                  <a:pt x="4326059" y="2701266"/>
                  <a:pt x="4330903" y="2703053"/>
                </a:cubicBezTo>
                <a:cubicBezTo>
                  <a:pt x="4333026" y="2703832"/>
                  <a:pt x="4335256" y="2704216"/>
                  <a:pt x="4337475" y="2704216"/>
                </a:cubicBezTo>
                <a:cubicBezTo>
                  <a:pt x="4340312" y="2704216"/>
                  <a:pt x="4343141" y="2703579"/>
                  <a:pt x="4345744" y="2702333"/>
                </a:cubicBezTo>
                <a:cubicBezTo>
                  <a:pt x="4347266" y="2701590"/>
                  <a:pt x="4348795" y="2700882"/>
                  <a:pt x="4350336" y="2700199"/>
                </a:cubicBezTo>
                <a:cubicBezTo>
                  <a:pt x="4355091" y="2698100"/>
                  <a:pt x="4358779" y="2694154"/>
                  <a:pt x="4360547" y="2689262"/>
                </a:cubicBezTo>
                <a:cubicBezTo>
                  <a:pt x="4362315" y="2684381"/>
                  <a:pt x="4362010" y="2678985"/>
                  <a:pt x="4359702" y="2674332"/>
                </a:cubicBezTo>
                <a:cubicBezTo>
                  <a:pt x="4359025" y="2672965"/>
                  <a:pt x="4358377" y="2671597"/>
                  <a:pt x="4357741" y="2670218"/>
                </a:cubicBezTo>
                <a:cubicBezTo>
                  <a:pt x="4355594" y="2665530"/>
                  <a:pt x="4351643" y="2661919"/>
                  <a:pt x="4346780" y="2660205"/>
                </a:cubicBezTo>
                <a:cubicBezTo>
                  <a:pt x="4344723" y="2659473"/>
                  <a:pt x="4342576" y="2659113"/>
                  <a:pt x="4340436" y="2659113"/>
                </a:cubicBezTo>
                <a:close/>
                <a:moveTo>
                  <a:pt x="5934359" y="2633389"/>
                </a:moveTo>
                <a:cubicBezTo>
                  <a:pt x="5937616" y="2633389"/>
                  <a:pt x="5940842" y="2634265"/>
                  <a:pt x="5943696" y="2635895"/>
                </a:cubicBezTo>
                <a:cubicBezTo>
                  <a:pt x="5952600" y="2641052"/>
                  <a:pt x="5955676" y="2652504"/>
                  <a:pt x="5950526" y="2661427"/>
                </a:cubicBezTo>
                <a:cubicBezTo>
                  <a:pt x="5947198" y="2667207"/>
                  <a:pt x="5940993" y="2670781"/>
                  <a:pt x="5934325" y="2670781"/>
                </a:cubicBezTo>
                <a:cubicBezTo>
                  <a:pt x="5931063" y="2670781"/>
                  <a:pt x="5927837" y="2669905"/>
                  <a:pt x="5924983" y="2668274"/>
                </a:cubicBezTo>
                <a:cubicBezTo>
                  <a:pt x="5916074" y="2663118"/>
                  <a:pt x="5912998" y="2651666"/>
                  <a:pt x="5918148" y="2642743"/>
                </a:cubicBezTo>
                <a:lnTo>
                  <a:pt x="5918146" y="2642743"/>
                </a:lnTo>
                <a:cubicBezTo>
                  <a:pt x="5921480" y="2636975"/>
                  <a:pt x="5927691" y="2633389"/>
                  <a:pt x="5934359" y="2633389"/>
                </a:cubicBezTo>
                <a:close/>
                <a:moveTo>
                  <a:pt x="3606529" y="2623856"/>
                </a:moveTo>
                <a:cubicBezTo>
                  <a:pt x="3603687" y="2623856"/>
                  <a:pt x="3600856" y="2624492"/>
                  <a:pt x="3598242" y="2625751"/>
                </a:cubicBezTo>
                <a:cubicBezTo>
                  <a:pt x="3596013" y="2626830"/>
                  <a:pt x="3593739" y="2627825"/>
                  <a:pt x="3591443" y="2628773"/>
                </a:cubicBezTo>
                <a:cubicBezTo>
                  <a:pt x="3586255" y="2630896"/>
                  <a:pt x="3582274" y="2635213"/>
                  <a:pt x="3580554" y="2640550"/>
                </a:cubicBezTo>
                <a:cubicBezTo>
                  <a:pt x="3578839" y="2645887"/>
                  <a:pt x="3579558" y="2651715"/>
                  <a:pt x="3582532" y="2656463"/>
                </a:cubicBezTo>
                <a:cubicBezTo>
                  <a:pt x="3585475" y="2661176"/>
                  <a:pt x="3588185" y="2666177"/>
                  <a:pt x="3590590" y="2671322"/>
                </a:cubicBezTo>
                <a:cubicBezTo>
                  <a:pt x="3592772" y="2675987"/>
                  <a:pt x="3596755" y="2679573"/>
                  <a:pt x="3601628" y="2681252"/>
                </a:cubicBezTo>
                <a:cubicBezTo>
                  <a:pt x="3603650" y="2681947"/>
                  <a:pt x="3605743" y="2682296"/>
                  <a:pt x="3607836" y="2682296"/>
                </a:cubicBezTo>
                <a:cubicBezTo>
                  <a:pt x="3610803" y="2682296"/>
                  <a:pt x="3613759" y="2681601"/>
                  <a:pt x="3616452" y="2680233"/>
                </a:cubicBezTo>
                <a:cubicBezTo>
                  <a:pt x="3618102" y="2679393"/>
                  <a:pt x="3619767" y="2678602"/>
                  <a:pt x="3621447" y="2677834"/>
                </a:cubicBezTo>
                <a:cubicBezTo>
                  <a:pt x="3626034" y="2675711"/>
                  <a:pt x="3629595" y="2671863"/>
                  <a:pt x="3631346" y="2667125"/>
                </a:cubicBezTo>
                <a:lnTo>
                  <a:pt x="3631348" y="2667124"/>
                </a:lnTo>
                <a:cubicBezTo>
                  <a:pt x="3633093" y="2662375"/>
                  <a:pt x="3632883" y="2657134"/>
                  <a:pt x="3630759" y="2652553"/>
                </a:cubicBezTo>
                <a:cubicBezTo>
                  <a:pt x="3628416" y="2647480"/>
                  <a:pt x="3626346" y="2642228"/>
                  <a:pt x="3624614" y="2636952"/>
                </a:cubicBezTo>
                <a:cubicBezTo>
                  <a:pt x="3622900" y="2631735"/>
                  <a:pt x="3619018" y="2627513"/>
                  <a:pt x="3613970" y="2625367"/>
                </a:cubicBezTo>
                <a:cubicBezTo>
                  <a:pt x="3611590" y="2624360"/>
                  <a:pt x="3609059" y="2623856"/>
                  <a:pt x="3606529" y="2623856"/>
                </a:cubicBezTo>
                <a:close/>
                <a:moveTo>
                  <a:pt x="2897819" y="2606490"/>
                </a:moveTo>
                <a:cubicBezTo>
                  <a:pt x="2894430" y="2606490"/>
                  <a:pt x="2891067" y="2607388"/>
                  <a:pt x="2888086" y="2609164"/>
                </a:cubicBezTo>
                <a:cubicBezTo>
                  <a:pt x="2885065" y="2610963"/>
                  <a:pt x="2881964" y="2612630"/>
                  <a:pt x="2878794" y="2614202"/>
                </a:cubicBezTo>
                <a:cubicBezTo>
                  <a:pt x="2874176" y="2616479"/>
                  <a:pt x="2870680" y="2620533"/>
                  <a:pt x="2869103" y="2625438"/>
                </a:cubicBezTo>
                <a:cubicBezTo>
                  <a:pt x="2867524" y="2630342"/>
                  <a:pt x="2868004" y="2635667"/>
                  <a:pt x="2870422" y="2640212"/>
                </a:cubicBezTo>
                <a:cubicBezTo>
                  <a:pt x="2871286" y="2641830"/>
                  <a:pt x="2872125" y="2643474"/>
                  <a:pt x="2872928" y="2645141"/>
                </a:cubicBezTo>
                <a:cubicBezTo>
                  <a:pt x="2876202" y="2651905"/>
                  <a:pt x="2882983" y="2655886"/>
                  <a:pt x="2890071" y="2655886"/>
                </a:cubicBezTo>
                <a:cubicBezTo>
                  <a:pt x="2892613" y="2655886"/>
                  <a:pt x="2895191" y="2655370"/>
                  <a:pt x="2897668" y="2654291"/>
                </a:cubicBezTo>
                <a:cubicBezTo>
                  <a:pt x="2900774" y="2652935"/>
                  <a:pt x="2903922" y="2651689"/>
                  <a:pt x="2907124" y="2650549"/>
                </a:cubicBezTo>
                <a:cubicBezTo>
                  <a:pt x="2912143" y="2648786"/>
                  <a:pt x="2916185" y="2644997"/>
                  <a:pt x="2918277" y="2640104"/>
                </a:cubicBezTo>
                <a:cubicBezTo>
                  <a:pt x="2920369" y="2635210"/>
                  <a:pt x="2920321" y="2629671"/>
                  <a:pt x="2918145" y="2624814"/>
                </a:cubicBezTo>
                <a:lnTo>
                  <a:pt x="2918144" y="2624814"/>
                </a:lnTo>
                <a:cubicBezTo>
                  <a:pt x="2917227" y="2622763"/>
                  <a:pt x="2916371" y="2620700"/>
                  <a:pt x="2915554" y="2618614"/>
                </a:cubicBezTo>
                <a:cubicBezTo>
                  <a:pt x="2913528" y="2613397"/>
                  <a:pt x="2909300" y="2609343"/>
                  <a:pt x="2904012" y="2607521"/>
                </a:cubicBezTo>
                <a:cubicBezTo>
                  <a:pt x="2901997" y="2606826"/>
                  <a:pt x="2899904" y="2606490"/>
                  <a:pt x="2897819" y="2606490"/>
                </a:cubicBezTo>
                <a:close/>
                <a:moveTo>
                  <a:pt x="4861547" y="2585190"/>
                </a:moveTo>
                <a:cubicBezTo>
                  <a:pt x="4857932" y="2585190"/>
                  <a:pt x="4854340" y="2586221"/>
                  <a:pt x="4851228" y="2588224"/>
                </a:cubicBezTo>
                <a:cubicBezTo>
                  <a:pt x="4844795" y="2592374"/>
                  <a:pt x="4837887" y="2596020"/>
                  <a:pt x="4830703" y="2599042"/>
                </a:cubicBezTo>
                <a:cubicBezTo>
                  <a:pt x="4825763" y="2601128"/>
                  <a:pt x="4821930" y="2605194"/>
                  <a:pt x="4820144" y="2610242"/>
                </a:cubicBezTo>
                <a:cubicBezTo>
                  <a:pt x="4818357" y="2615291"/>
                  <a:pt x="4818783" y="2620856"/>
                  <a:pt x="4821319" y="2625580"/>
                </a:cubicBezTo>
                <a:lnTo>
                  <a:pt x="4821320" y="2625581"/>
                </a:lnTo>
                <a:cubicBezTo>
                  <a:pt x="4824103" y="2630775"/>
                  <a:pt x="4826597" y="2636254"/>
                  <a:pt x="4828731" y="2641843"/>
                </a:cubicBezTo>
                <a:cubicBezTo>
                  <a:pt x="4830662" y="2646903"/>
                  <a:pt x="4834655" y="2650897"/>
                  <a:pt x="4839716" y="2652827"/>
                </a:cubicBezTo>
                <a:cubicBezTo>
                  <a:pt x="4841910" y="2653667"/>
                  <a:pt x="4844213" y="2654086"/>
                  <a:pt x="4846515" y="2654086"/>
                </a:cubicBezTo>
                <a:cubicBezTo>
                  <a:pt x="4849513" y="2654086"/>
                  <a:pt x="4852499" y="2653379"/>
                  <a:pt x="4855228" y="2651975"/>
                </a:cubicBezTo>
                <a:cubicBezTo>
                  <a:pt x="4862136" y="2648425"/>
                  <a:pt x="4869438" y="2645463"/>
                  <a:pt x="4876934" y="2643173"/>
                </a:cubicBezTo>
                <a:cubicBezTo>
                  <a:pt x="4882486" y="2641482"/>
                  <a:pt x="4886960" y="2637345"/>
                  <a:pt x="4889088" y="2631947"/>
                </a:cubicBezTo>
                <a:cubicBezTo>
                  <a:pt x="4891216" y="2626550"/>
                  <a:pt x="4890766" y="2620471"/>
                  <a:pt x="4887865" y="2615445"/>
                </a:cubicBezTo>
                <a:cubicBezTo>
                  <a:pt x="4884543" y="2609701"/>
                  <a:pt x="4881683" y="2603657"/>
                  <a:pt x="4879356" y="2597506"/>
                </a:cubicBezTo>
                <a:cubicBezTo>
                  <a:pt x="4877323" y="2592121"/>
                  <a:pt x="4872970" y="2587948"/>
                  <a:pt x="4867508" y="2586149"/>
                </a:cubicBezTo>
                <a:cubicBezTo>
                  <a:pt x="4865565" y="2585502"/>
                  <a:pt x="4863550" y="2585190"/>
                  <a:pt x="4861547" y="2585190"/>
                </a:cubicBezTo>
                <a:close/>
                <a:moveTo>
                  <a:pt x="4122364" y="2583609"/>
                </a:moveTo>
                <a:cubicBezTo>
                  <a:pt x="4119935" y="2583609"/>
                  <a:pt x="4117549" y="2584053"/>
                  <a:pt x="4115390" y="2585097"/>
                </a:cubicBezTo>
                <a:lnTo>
                  <a:pt x="4114743" y="2585396"/>
                </a:lnTo>
                <a:cubicBezTo>
                  <a:pt x="4105239" y="2589845"/>
                  <a:pt x="4100460" y="2601466"/>
                  <a:pt x="4104880" y="2610975"/>
                </a:cubicBezTo>
                <a:lnTo>
                  <a:pt x="4105491" y="2612307"/>
                </a:lnTo>
                <a:cubicBezTo>
                  <a:pt x="4107602" y="2616960"/>
                  <a:pt x="4111494" y="2620581"/>
                  <a:pt x="4116303" y="2622344"/>
                </a:cubicBezTo>
                <a:cubicBezTo>
                  <a:pt x="4118413" y="2623112"/>
                  <a:pt x="4120631" y="2623496"/>
                  <a:pt x="4122838" y="2623496"/>
                </a:cubicBezTo>
                <a:cubicBezTo>
                  <a:pt x="4125644" y="2623496"/>
                  <a:pt x="4128450" y="2622873"/>
                  <a:pt x="4131035" y="2621649"/>
                </a:cubicBezTo>
                <a:cubicBezTo>
                  <a:pt x="4140509" y="2617128"/>
                  <a:pt x="4146061" y="2605076"/>
                  <a:pt x="4141552" y="2595590"/>
                </a:cubicBezTo>
                <a:cubicBezTo>
                  <a:pt x="4139381" y="2591020"/>
                  <a:pt x="4135118" y="2586739"/>
                  <a:pt x="4130338" y="2585049"/>
                </a:cubicBezTo>
                <a:cubicBezTo>
                  <a:pt x="4127820" y="2584161"/>
                  <a:pt x="4125068" y="2583609"/>
                  <a:pt x="4122364" y="2583609"/>
                </a:cubicBezTo>
                <a:close/>
                <a:moveTo>
                  <a:pt x="6631106" y="2581555"/>
                </a:moveTo>
                <a:lnTo>
                  <a:pt x="6631106" y="2762264"/>
                </a:lnTo>
                <a:lnTo>
                  <a:pt x="6610245" y="2756658"/>
                </a:lnTo>
                <a:cubicBezTo>
                  <a:pt x="6587603" y="2743587"/>
                  <a:pt x="6571408" y="2722469"/>
                  <a:pt x="6564638" y="2697225"/>
                </a:cubicBezTo>
                <a:cubicBezTo>
                  <a:pt x="6557874" y="2671969"/>
                  <a:pt x="6561346" y="2645586"/>
                  <a:pt x="6574417" y="2622933"/>
                </a:cubicBezTo>
                <a:cubicBezTo>
                  <a:pt x="6583137" y="2607840"/>
                  <a:pt x="6595624" y="2595604"/>
                  <a:pt x="6610295" y="2587142"/>
                </a:cubicBezTo>
                <a:close/>
                <a:moveTo>
                  <a:pt x="5209563" y="2552872"/>
                </a:moveTo>
                <a:cubicBezTo>
                  <a:pt x="5223422" y="2552872"/>
                  <a:pt x="5237122" y="2556566"/>
                  <a:pt x="5249193" y="2563534"/>
                </a:cubicBezTo>
                <a:cubicBezTo>
                  <a:pt x="5287100" y="2585419"/>
                  <a:pt x="5300135" y="2634061"/>
                  <a:pt x="5278249" y="2671968"/>
                </a:cubicBezTo>
                <a:cubicBezTo>
                  <a:pt x="5264110" y="2696468"/>
                  <a:pt x="5237740" y="2711687"/>
                  <a:pt x="5209426" y="2711687"/>
                </a:cubicBezTo>
                <a:cubicBezTo>
                  <a:pt x="5195563" y="2711687"/>
                  <a:pt x="5181861" y="2708005"/>
                  <a:pt x="5169803" y="2701037"/>
                </a:cubicBezTo>
                <a:lnTo>
                  <a:pt x="5169803" y="2701036"/>
                </a:lnTo>
                <a:cubicBezTo>
                  <a:pt x="5151437" y="2690435"/>
                  <a:pt x="5138300" y="2673310"/>
                  <a:pt x="5132807" y="2652827"/>
                </a:cubicBezTo>
                <a:cubicBezTo>
                  <a:pt x="5127320" y="2632358"/>
                  <a:pt x="5130138" y="2610963"/>
                  <a:pt x="5140740" y="2592579"/>
                </a:cubicBezTo>
                <a:cubicBezTo>
                  <a:pt x="5154885" y="2568091"/>
                  <a:pt x="5181255" y="2552872"/>
                  <a:pt x="5209563" y="2552872"/>
                </a:cubicBezTo>
                <a:close/>
                <a:moveTo>
                  <a:pt x="2678589" y="2534140"/>
                </a:moveTo>
                <a:cubicBezTo>
                  <a:pt x="2675442" y="2534140"/>
                  <a:pt x="2672305" y="2534920"/>
                  <a:pt x="2669481" y="2536455"/>
                </a:cubicBezTo>
                <a:cubicBezTo>
                  <a:pt x="2668264" y="2537127"/>
                  <a:pt x="2667028" y="2537762"/>
                  <a:pt x="2665781" y="2538386"/>
                </a:cubicBezTo>
                <a:cubicBezTo>
                  <a:pt x="2661242" y="2540664"/>
                  <a:pt x="2657794" y="2544669"/>
                  <a:pt x="2656223" y="2549503"/>
                </a:cubicBezTo>
                <a:cubicBezTo>
                  <a:pt x="2654653" y="2554347"/>
                  <a:pt x="2655078" y="2559612"/>
                  <a:pt x="2657416" y="2564133"/>
                </a:cubicBezTo>
                <a:lnTo>
                  <a:pt x="2658070" y="2565429"/>
                </a:lnTo>
                <a:cubicBezTo>
                  <a:pt x="2661446" y="2572216"/>
                  <a:pt x="2668516" y="2576438"/>
                  <a:pt x="2675751" y="2576438"/>
                </a:cubicBezTo>
                <a:cubicBezTo>
                  <a:pt x="2678115" y="2576438"/>
                  <a:pt x="2680501" y="2575994"/>
                  <a:pt x="2682780" y="2575023"/>
                </a:cubicBezTo>
                <a:lnTo>
                  <a:pt x="2686744" y="2573405"/>
                </a:lnTo>
                <a:lnTo>
                  <a:pt x="2686743" y="2573403"/>
                </a:lnTo>
                <a:cubicBezTo>
                  <a:pt x="2691510" y="2571496"/>
                  <a:pt x="2695300" y="2567744"/>
                  <a:pt x="2697260" y="2563006"/>
                </a:cubicBezTo>
                <a:cubicBezTo>
                  <a:pt x="2699221" y="2558257"/>
                  <a:pt x="2699184" y="2552933"/>
                  <a:pt x="2697164" y="2548219"/>
                </a:cubicBezTo>
                <a:lnTo>
                  <a:pt x="2696163" y="2545869"/>
                </a:lnTo>
                <a:cubicBezTo>
                  <a:pt x="2694094" y="2540881"/>
                  <a:pt x="2690004" y="2537019"/>
                  <a:pt x="2684915" y="2535220"/>
                </a:cubicBezTo>
                <a:cubicBezTo>
                  <a:pt x="2682864" y="2534500"/>
                  <a:pt x="2680723" y="2534140"/>
                  <a:pt x="2678589" y="2534140"/>
                </a:cubicBezTo>
                <a:close/>
                <a:moveTo>
                  <a:pt x="1075951" y="2521153"/>
                </a:moveTo>
                <a:cubicBezTo>
                  <a:pt x="1088296" y="2521153"/>
                  <a:pt x="1100498" y="2524439"/>
                  <a:pt x="1111244" y="2530639"/>
                </a:cubicBezTo>
                <a:cubicBezTo>
                  <a:pt x="1127607" y="2540089"/>
                  <a:pt x="1139306" y="2555331"/>
                  <a:pt x="1144192" y="2573572"/>
                </a:cubicBezTo>
                <a:cubicBezTo>
                  <a:pt x="1149078" y="2591823"/>
                  <a:pt x="1146572" y="2610880"/>
                  <a:pt x="1137129" y="2627237"/>
                </a:cubicBezTo>
                <a:cubicBezTo>
                  <a:pt x="1124531" y="2649063"/>
                  <a:pt x="1101038" y="2662614"/>
                  <a:pt x="1075818" y="2662614"/>
                </a:cubicBezTo>
                <a:cubicBezTo>
                  <a:pt x="1063478" y="2662614"/>
                  <a:pt x="1051270" y="2659328"/>
                  <a:pt x="1040519" y="2653128"/>
                </a:cubicBezTo>
                <a:cubicBezTo>
                  <a:pt x="1006761" y="2633628"/>
                  <a:pt x="995146" y="2590288"/>
                  <a:pt x="1014640" y="2556518"/>
                </a:cubicBezTo>
                <a:cubicBezTo>
                  <a:pt x="1027238" y="2534704"/>
                  <a:pt x="1050731" y="2521153"/>
                  <a:pt x="1075951" y="2521153"/>
                </a:cubicBezTo>
                <a:close/>
                <a:moveTo>
                  <a:pt x="4637347" y="2516033"/>
                </a:moveTo>
                <a:cubicBezTo>
                  <a:pt x="4634242" y="2516033"/>
                  <a:pt x="4631147" y="2516789"/>
                  <a:pt x="4628354" y="2518288"/>
                </a:cubicBezTo>
                <a:cubicBezTo>
                  <a:pt x="4625061" y="2520051"/>
                  <a:pt x="4621698" y="2521693"/>
                  <a:pt x="4618268" y="2523193"/>
                </a:cubicBezTo>
                <a:cubicBezTo>
                  <a:pt x="4613471" y="2525291"/>
                  <a:pt x="4609753" y="2529273"/>
                  <a:pt x="4607985" y="2534202"/>
                </a:cubicBezTo>
                <a:cubicBezTo>
                  <a:pt x="4606216" y="2539131"/>
                  <a:pt x="4606558" y="2544575"/>
                  <a:pt x="4608926" y="2549240"/>
                </a:cubicBezTo>
                <a:lnTo>
                  <a:pt x="4608925" y="2549240"/>
                </a:lnTo>
                <a:cubicBezTo>
                  <a:pt x="4610377" y="2552094"/>
                  <a:pt x="4611725" y="2554997"/>
                  <a:pt x="4612979" y="2557946"/>
                </a:cubicBezTo>
                <a:cubicBezTo>
                  <a:pt x="4615023" y="2562768"/>
                  <a:pt x="4618969" y="2566533"/>
                  <a:pt x="4623874" y="2568356"/>
                </a:cubicBezTo>
                <a:cubicBezTo>
                  <a:pt x="4626014" y="2569148"/>
                  <a:pt x="4628262" y="2569544"/>
                  <a:pt x="4630500" y="2569544"/>
                </a:cubicBezTo>
                <a:cubicBezTo>
                  <a:pt x="4633391" y="2569544"/>
                  <a:pt x="4636274" y="2568884"/>
                  <a:pt x="4638918" y="2567589"/>
                </a:cubicBezTo>
                <a:cubicBezTo>
                  <a:pt x="4642252" y="2565946"/>
                  <a:pt x="4645646" y="2564423"/>
                  <a:pt x="4649106" y="2563056"/>
                </a:cubicBezTo>
                <a:cubicBezTo>
                  <a:pt x="4654083" y="2561089"/>
                  <a:pt x="4658004" y="2557108"/>
                  <a:pt x="4659898" y="2552107"/>
                </a:cubicBezTo>
                <a:cubicBezTo>
                  <a:pt x="4661800" y="2547095"/>
                  <a:pt x="4661500" y="2541518"/>
                  <a:pt x="4659077" y="2536745"/>
                </a:cubicBezTo>
                <a:cubicBezTo>
                  <a:pt x="4657578" y="2533795"/>
                  <a:pt x="4656186" y="2530784"/>
                  <a:pt x="4654909" y="2527727"/>
                </a:cubicBezTo>
                <a:cubicBezTo>
                  <a:pt x="4652840" y="2522774"/>
                  <a:pt x="4648781" y="2518924"/>
                  <a:pt x="4643721" y="2517125"/>
                </a:cubicBezTo>
                <a:cubicBezTo>
                  <a:pt x="4641651" y="2516393"/>
                  <a:pt x="4639499" y="2516033"/>
                  <a:pt x="4637347" y="2516033"/>
                </a:cubicBezTo>
                <a:close/>
                <a:moveTo>
                  <a:pt x="6443792" y="2502495"/>
                </a:moveTo>
                <a:cubicBezTo>
                  <a:pt x="6459658" y="2502495"/>
                  <a:pt x="6475355" y="2506715"/>
                  <a:pt x="6489195" y="2514702"/>
                </a:cubicBezTo>
                <a:lnTo>
                  <a:pt x="6489195" y="2514703"/>
                </a:lnTo>
                <a:cubicBezTo>
                  <a:pt x="6510236" y="2526852"/>
                  <a:pt x="6525281" y="2546460"/>
                  <a:pt x="6531570" y="2569928"/>
                </a:cubicBezTo>
                <a:cubicBezTo>
                  <a:pt x="6537855" y="2593384"/>
                  <a:pt x="6534629" y="2617909"/>
                  <a:pt x="6522480" y="2638943"/>
                </a:cubicBezTo>
                <a:cubicBezTo>
                  <a:pt x="6506280" y="2667006"/>
                  <a:pt x="6476070" y="2684430"/>
                  <a:pt x="6443631" y="2684430"/>
                </a:cubicBezTo>
                <a:cubicBezTo>
                  <a:pt x="6427759" y="2684430"/>
                  <a:pt x="6412062" y="2680208"/>
                  <a:pt x="6398234" y="2672233"/>
                </a:cubicBezTo>
                <a:cubicBezTo>
                  <a:pt x="6377199" y="2660085"/>
                  <a:pt x="6362149" y="2640477"/>
                  <a:pt x="6355859" y="2617009"/>
                </a:cubicBezTo>
                <a:cubicBezTo>
                  <a:pt x="6349574" y="2593540"/>
                  <a:pt x="6352800" y="2569028"/>
                  <a:pt x="6364949" y="2547993"/>
                </a:cubicBezTo>
                <a:cubicBezTo>
                  <a:pt x="6381150" y="2519931"/>
                  <a:pt x="6411365" y="2502495"/>
                  <a:pt x="6443792" y="2502495"/>
                </a:cubicBezTo>
                <a:close/>
                <a:moveTo>
                  <a:pt x="860432" y="2493030"/>
                </a:moveTo>
                <a:cubicBezTo>
                  <a:pt x="864005" y="2493030"/>
                  <a:pt x="867531" y="2493978"/>
                  <a:pt x="870642" y="2495765"/>
                </a:cubicBezTo>
                <a:cubicBezTo>
                  <a:pt x="880374" y="2501389"/>
                  <a:pt x="883732" y="2513910"/>
                  <a:pt x="878101" y="2523672"/>
                </a:cubicBezTo>
                <a:cubicBezTo>
                  <a:pt x="874468" y="2529956"/>
                  <a:pt x="867680" y="2533878"/>
                  <a:pt x="860395" y="2533878"/>
                </a:cubicBezTo>
                <a:cubicBezTo>
                  <a:pt x="856821" y="2533878"/>
                  <a:pt x="853296" y="2532929"/>
                  <a:pt x="850184" y="2531143"/>
                </a:cubicBezTo>
                <a:cubicBezTo>
                  <a:pt x="845471" y="2528420"/>
                  <a:pt x="842095" y="2524019"/>
                  <a:pt x="840680" y="2518742"/>
                </a:cubicBezTo>
                <a:cubicBezTo>
                  <a:pt x="839272" y="2513478"/>
                  <a:pt x="839996" y="2507960"/>
                  <a:pt x="842731" y="2503224"/>
                </a:cubicBezTo>
                <a:cubicBezTo>
                  <a:pt x="846359" y="2496940"/>
                  <a:pt x="853146" y="2493030"/>
                  <a:pt x="860432" y="2493030"/>
                </a:cubicBezTo>
                <a:close/>
                <a:moveTo>
                  <a:pt x="5503407" y="2476529"/>
                </a:moveTo>
                <a:cubicBezTo>
                  <a:pt x="5506656" y="2476529"/>
                  <a:pt x="5509889" y="2477405"/>
                  <a:pt x="5512749" y="2479060"/>
                </a:cubicBezTo>
                <a:cubicBezTo>
                  <a:pt x="5517072" y="2481544"/>
                  <a:pt x="5520154" y="2485573"/>
                  <a:pt x="5521449" y="2490394"/>
                </a:cubicBezTo>
                <a:cubicBezTo>
                  <a:pt x="5522757" y="2495286"/>
                  <a:pt x="5522115" y="2500192"/>
                  <a:pt x="5519579" y="2504569"/>
                </a:cubicBezTo>
                <a:cubicBezTo>
                  <a:pt x="5516246" y="2510349"/>
                  <a:pt x="5510040" y="2513935"/>
                  <a:pt x="5503378" y="2513935"/>
                </a:cubicBezTo>
                <a:cubicBezTo>
                  <a:pt x="5500128" y="2513935"/>
                  <a:pt x="5496896" y="2513059"/>
                  <a:pt x="5494036" y="2511404"/>
                </a:cubicBezTo>
                <a:lnTo>
                  <a:pt x="5494035" y="2511404"/>
                </a:lnTo>
                <a:cubicBezTo>
                  <a:pt x="5489712" y="2508921"/>
                  <a:pt x="5486631" y="2504892"/>
                  <a:pt x="5485336" y="2500070"/>
                </a:cubicBezTo>
                <a:cubicBezTo>
                  <a:pt x="5484028" y="2495178"/>
                  <a:pt x="5484670" y="2490272"/>
                  <a:pt x="5487206" y="2485896"/>
                </a:cubicBezTo>
                <a:cubicBezTo>
                  <a:pt x="5490539" y="2480115"/>
                  <a:pt x="5496745" y="2476529"/>
                  <a:pt x="5503407" y="2476529"/>
                </a:cubicBezTo>
                <a:close/>
                <a:moveTo>
                  <a:pt x="4419902" y="2441849"/>
                </a:moveTo>
                <a:cubicBezTo>
                  <a:pt x="4416946" y="2441849"/>
                  <a:pt x="4414001" y="2442534"/>
                  <a:pt x="4411309" y="2443900"/>
                </a:cubicBezTo>
                <a:cubicBezTo>
                  <a:pt x="4409529" y="2444799"/>
                  <a:pt x="4407736" y="2445664"/>
                  <a:pt x="4405918" y="2446490"/>
                </a:cubicBezTo>
                <a:cubicBezTo>
                  <a:pt x="4401241" y="2448613"/>
                  <a:pt x="4397625" y="2452547"/>
                  <a:pt x="4395887" y="2457379"/>
                </a:cubicBezTo>
                <a:cubicBezTo>
                  <a:pt x="4394148" y="2462211"/>
                  <a:pt x="4394435" y="2467536"/>
                  <a:pt x="4396684" y="2472153"/>
                </a:cubicBezTo>
                <a:lnTo>
                  <a:pt x="4396686" y="2472153"/>
                </a:lnTo>
                <a:cubicBezTo>
                  <a:pt x="4397508" y="2473832"/>
                  <a:pt x="4398288" y="2475510"/>
                  <a:pt x="4399043" y="2477201"/>
                </a:cubicBezTo>
                <a:cubicBezTo>
                  <a:pt x="4401129" y="2481914"/>
                  <a:pt x="4405033" y="2485571"/>
                  <a:pt x="4409860" y="2487347"/>
                </a:cubicBezTo>
                <a:cubicBezTo>
                  <a:pt x="4411988" y="2488139"/>
                  <a:pt x="4414220" y="2488522"/>
                  <a:pt x="4416444" y="2488522"/>
                </a:cubicBezTo>
                <a:cubicBezTo>
                  <a:pt x="4419268" y="2488522"/>
                  <a:pt x="4422080" y="2487899"/>
                  <a:pt x="4424676" y="2486652"/>
                </a:cubicBezTo>
                <a:cubicBezTo>
                  <a:pt x="4426463" y="2485801"/>
                  <a:pt x="4428262" y="2484986"/>
                  <a:pt x="4430084" y="2484206"/>
                </a:cubicBezTo>
                <a:cubicBezTo>
                  <a:pt x="4434922" y="2482155"/>
                  <a:pt x="4438695" y="2478197"/>
                  <a:pt x="4440518" y="2473269"/>
                </a:cubicBezTo>
                <a:cubicBezTo>
                  <a:pt x="4442334" y="2468340"/>
                  <a:pt x="4442028" y="2462872"/>
                  <a:pt x="4439677" y="2458171"/>
                </a:cubicBezTo>
                <a:cubicBezTo>
                  <a:pt x="4438833" y="2456480"/>
                  <a:pt x="4438022" y="2454766"/>
                  <a:pt x="4437255" y="2453050"/>
                </a:cubicBezTo>
                <a:cubicBezTo>
                  <a:pt x="4435114" y="2448325"/>
                  <a:pt x="4431139" y="2444668"/>
                  <a:pt x="4426239" y="2442929"/>
                </a:cubicBezTo>
                <a:cubicBezTo>
                  <a:pt x="4424183" y="2442209"/>
                  <a:pt x="4422042" y="2441849"/>
                  <a:pt x="4419902" y="2441849"/>
                </a:cubicBezTo>
                <a:close/>
                <a:moveTo>
                  <a:pt x="6228316" y="2431007"/>
                </a:moveTo>
                <a:cubicBezTo>
                  <a:pt x="6242989" y="2431007"/>
                  <a:pt x="6257487" y="2434905"/>
                  <a:pt x="6270241" y="2442281"/>
                </a:cubicBezTo>
                <a:cubicBezTo>
                  <a:pt x="6289687" y="2453506"/>
                  <a:pt x="6303587" y="2471614"/>
                  <a:pt x="6309397" y="2493296"/>
                </a:cubicBezTo>
                <a:cubicBezTo>
                  <a:pt x="6315200" y="2514966"/>
                  <a:pt x="6312221" y="2537607"/>
                  <a:pt x="6301002" y="2557059"/>
                </a:cubicBezTo>
                <a:cubicBezTo>
                  <a:pt x="6286041" y="2582962"/>
                  <a:pt x="6258129" y="2599068"/>
                  <a:pt x="6228166" y="2599068"/>
                </a:cubicBezTo>
                <a:cubicBezTo>
                  <a:pt x="6213493" y="2599068"/>
                  <a:pt x="6198995" y="2595170"/>
                  <a:pt x="6186241" y="2587794"/>
                </a:cubicBezTo>
                <a:cubicBezTo>
                  <a:pt x="6146114" y="2564626"/>
                  <a:pt x="6132324" y="2513143"/>
                  <a:pt x="6155486" y="2473029"/>
                </a:cubicBezTo>
                <a:cubicBezTo>
                  <a:pt x="6170453" y="2447113"/>
                  <a:pt x="6198359" y="2431007"/>
                  <a:pt x="6228316" y="2431007"/>
                </a:cubicBezTo>
                <a:close/>
                <a:moveTo>
                  <a:pt x="3684532" y="2411114"/>
                </a:moveTo>
                <a:cubicBezTo>
                  <a:pt x="3681763" y="2411114"/>
                  <a:pt x="3678998" y="2411713"/>
                  <a:pt x="3676432" y="2412925"/>
                </a:cubicBezTo>
                <a:cubicBezTo>
                  <a:pt x="3670951" y="2415504"/>
                  <a:pt x="3665219" y="2417698"/>
                  <a:pt x="3659379" y="2419473"/>
                </a:cubicBezTo>
                <a:cubicBezTo>
                  <a:pt x="3653688" y="2421211"/>
                  <a:pt x="3649130" y="2425492"/>
                  <a:pt x="3647069" y="2431069"/>
                </a:cubicBezTo>
                <a:cubicBezTo>
                  <a:pt x="3645000" y="2436645"/>
                  <a:pt x="3645654" y="2442869"/>
                  <a:pt x="3648844" y="2447894"/>
                </a:cubicBezTo>
                <a:lnTo>
                  <a:pt x="3648844" y="2447892"/>
                </a:lnTo>
                <a:cubicBezTo>
                  <a:pt x="3651987" y="2452833"/>
                  <a:pt x="3654799" y="2458074"/>
                  <a:pt x="3657209" y="2463434"/>
                </a:cubicBezTo>
                <a:cubicBezTo>
                  <a:pt x="3659458" y="2468435"/>
                  <a:pt x="3663757" y="2472236"/>
                  <a:pt x="3669003" y="2473844"/>
                </a:cubicBezTo>
                <a:cubicBezTo>
                  <a:pt x="3670827" y="2474395"/>
                  <a:pt x="3672704" y="2474672"/>
                  <a:pt x="3674573" y="2474672"/>
                </a:cubicBezTo>
                <a:cubicBezTo>
                  <a:pt x="3678082" y="2474672"/>
                  <a:pt x="3681558" y="2473700"/>
                  <a:pt x="3684600" y="2471818"/>
                </a:cubicBezTo>
                <a:cubicBezTo>
                  <a:pt x="3689355" y="2468868"/>
                  <a:pt x="3694313" y="2466193"/>
                  <a:pt x="3699330" y="2463843"/>
                </a:cubicBezTo>
                <a:cubicBezTo>
                  <a:pt x="3703936" y="2461709"/>
                  <a:pt x="3707486" y="2457811"/>
                  <a:pt x="3709200" y="2453038"/>
                </a:cubicBezTo>
                <a:cubicBezTo>
                  <a:pt x="3710920" y="2448253"/>
                  <a:pt x="3710657" y="2442988"/>
                  <a:pt x="3708474" y="2438407"/>
                </a:cubicBezTo>
                <a:cubicBezTo>
                  <a:pt x="3706226" y="2433694"/>
                  <a:pt x="3704223" y="2428814"/>
                  <a:pt x="3702508" y="2423897"/>
                </a:cubicBezTo>
                <a:cubicBezTo>
                  <a:pt x="3700741" y="2418801"/>
                  <a:pt x="3696891" y="2414699"/>
                  <a:pt x="3691914" y="2412601"/>
                </a:cubicBezTo>
                <a:cubicBezTo>
                  <a:pt x="3689552" y="2411605"/>
                  <a:pt x="3687039" y="2411114"/>
                  <a:pt x="3684532" y="2411114"/>
                </a:cubicBezTo>
                <a:close/>
                <a:moveTo>
                  <a:pt x="2241039" y="2374932"/>
                </a:moveTo>
                <a:cubicBezTo>
                  <a:pt x="2238160" y="2374932"/>
                  <a:pt x="2235288" y="2375579"/>
                  <a:pt x="2232650" y="2376874"/>
                </a:cubicBezTo>
                <a:cubicBezTo>
                  <a:pt x="2232650" y="2376874"/>
                  <a:pt x="2231379" y="2377510"/>
                  <a:pt x="2231253" y="2377569"/>
                </a:cubicBezTo>
                <a:cubicBezTo>
                  <a:pt x="2226696" y="2379932"/>
                  <a:pt x="2223284" y="2384034"/>
                  <a:pt x="2221791" y="2388938"/>
                </a:cubicBezTo>
                <a:cubicBezTo>
                  <a:pt x="2220298" y="2393855"/>
                  <a:pt x="2220849" y="2399155"/>
                  <a:pt x="2223320" y="2403652"/>
                </a:cubicBezTo>
                <a:cubicBezTo>
                  <a:pt x="2224195" y="2405248"/>
                  <a:pt x="2225047" y="2406866"/>
                  <a:pt x="2225868" y="2408509"/>
                </a:cubicBezTo>
                <a:cubicBezTo>
                  <a:pt x="2229190" y="2415153"/>
                  <a:pt x="2235900" y="2419038"/>
                  <a:pt x="2242903" y="2419038"/>
                </a:cubicBezTo>
                <a:lnTo>
                  <a:pt x="2242904" y="2419039"/>
                </a:lnTo>
                <a:cubicBezTo>
                  <a:pt x="2245494" y="2419039"/>
                  <a:pt x="2248121" y="2418500"/>
                  <a:pt x="2250633" y="2417384"/>
                </a:cubicBezTo>
                <a:cubicBezTo>
                  <a:pt x="2255515" y="2415585"/>
                  <a:pt x="2259105" y="2411987"/>
                  <a:pt x="2261175" y="2407215"/>
                </a:cubicBezTo>
                <a:cubicBezTo>
                  <a:pt x="2263238" y="2402454"/>
                  <a:pt x="2262932" y="2397177"/>
                  <a:pt x="2260903" y="2392380"/>
                </a:cubicBezTo>
                <a:cubicBezTo>
                  <a:pt x="2260185" y="2390677"/>
                  <a:pt x="2259501" y="2388963"/>
                  <a:pt x="2258847" y="2387247"/>
                </a:cubicBezTo>
                <a:cubicBezTo>
                  <a:pt x="2256952" y="2382222"/>
                  <a:pt x="2253032" y="2378241"/>
                  <a:pt x="2248042" y="2376263"/>
                </a:cubicBezTo>
                <a:cubicBezTo>
                  <a:pt x="2245788" y="2375375"/>
                  <a:pt x="2243412" y="2374932"/>
                  <a:pt x="2241039" y="2374932"/>
                </a:cubicBezTo>
                <a:close/>
                <a:moveTo>
                  <a:pt x="1369855" y="2374271"/>
                </a:moveTo>
                <a:cubicBezTo>
                  <a:pt x="1383915" y="2374271"/>
                  <a:pt x="1397814" y="2378013"/>
                  <a:pt x="1410052" y="2385076"/>
                </a:cubicBezTo>
                <a:cubicBezTo>
                  <a:pt x="1428688" y="2395846"/>
                  <a:pt x="1442012" y="2413210"/>
                  <a:pt x="1447583" y="2433993"/>
                </a:cubicBezTo>
                <a:cubicBezTo>
                  <a:pt x="1453153" y="2454763"/>
                  <a:pt x="1450293" y="2476469"/>
                  <a:pt x="1439535" y="2495106"/>
                </a:cubicBezTo>
                <a:cubicBezTo>
                  <a:pt x="1425187" y="2519954"/>
                  <a:pt x="1398439" y="2535388"/>
                  <a:pt x="1369717" y="2535388"/>
                </a:cubicBezTo>
                <a:cubicBezTo>
                  <a:pt x="1355656" y="2535388"/>
                  <a:pt x="1341752" y="2531646"/>
                  <a:pt x="1329513" y="2524583"/>
                </a:cubicBezTo>
                <a:lnTo>
                  <a:pt x="1329513" y="2524582"/>
                </a:lnTo>
                <a:cubicBezTo>
                  <a:pt x="1310877" y="2513824"/>
                  <a:pt x="1297554" y="2496460"/>
                  <a:pt x="1291984" y="2475677"/>
                </a:cubicBezTo>
                <a:cubicBezTo>
                  <a:pt x="1286420" y="2454895"/>
                  <a:pt x="1289274" y="2433188"/>
                  <a:pt x="1300030" y="2414564"/>
                </a:cubicBezTo>
                <a:cubicBezTo>
                  <a:pt x="1314378" y="2389705"/>
                  <a:pt x="1341133" y="2374271"/>
                  <a:pt x="1369855" y="2374271"/>
                </a:cubicBezTo>
                <a:close/>
                <a:moveTo>
                  <a:pt x="5287969" y="2368049"/>
                </a:moveTo>
                <a:cubicBezTo>
                  <a:pt x="5296477" y="2368049"/>
                  <a:pt x="5304890" y="2370314"/>
                  <a:pt x="5312301" y="2374584"/>
                </a:cubicBezTo>
                <a:cubicBezTo>
                  <a:pt x="5335572" y="2388028"/>
                  <a:pt x="5343582" y="2417901"/>
                  <a:pt x="5330139" y="2441178"/>
                </a:cubicBezTo>
                <a:cubicBezTo>
                  <a:pt x="5321451" y="2456228"/>
                  <a:pt x="5305261" y="2465570"/>
                  <a:pt x="5287884" y="2465570"/>
                </a:cubicBezTo>
                <a:cubicBezTo>
                  <a:pt x="5279370" y="2465570"/>
                  <a:pt x="5270956" y="2463303"/>
                  <a:pt x="5263558" y="2459022"/>
                </a:cubicBezTo>
                <a:cubicBezTo>
                  <a:pt x="5252267" y="2452510"/>
                  <a:pt x="5244202" y="2442004"/>
                  <a:pt x="5240832" y="2429424"/>
                </a:cubicBezTo>
                <a:cubicBezTo>
                  <a:pt x="5237463" y="2416845"/>
                  <a:pt x="5239189" y="2403714"/>
                  <a:pt x="5245701" y="2392441"/>
                </a:cubicBezTo>
                <a:lnTo>
                  <a:pt x="5245702" y="2392441"/>
                </a:lnTo>
                <a:cubicBezTo>
                  <a:pt x="5254384" y="2377390"/>
                  <a:pt x="5270581" y="2368049"/>
                  <a:pt x="5287969" y="2368049"/>
                </a:cubicBezTo>
                <a:close/>
                <a:moveTo>
                  <a:pt x="4202005" y="2366993"/>
                </a:moveTo>
                <a:cubicBezTo>
                  <a:pt x="4199445" y="2366993"/>
                  <a:pt x="4196909" y="2367484"/>
                  <a:pt x="4194607" y="2368600"/>
                </a:cubicBezTo>
                <a:cubicBezTo>
                  <a:pt x="4194600" y="2368600"/>
                  <a:pt x="4192880" y="2369415"/>
                  <a:pt x="4192880" y="2369415"/>
                </a:cubicBezTo>
                <a:cubicBezTo>
                  <a:pt x="4188281" y="2371539"/>
                  <a:pt x="4184718" y="2375387"/>
                  <a:pt x="4182975" y="2380136"/>
                </a:cubicBezTo>
                <a:cubicBezTo>
                  <a:pt x="4181223" y="2384897"/>
                  <a:pt x="4181446" y="2390138"/>
                  <a:pt x="4183574" y="2394731"/>
                </a:cubicBezTo>
                <a:lnTo>
                  <a:pt x="4183573" y="2394731"/>
                </a:lnTo>
                <a:lnTo>
                  <a:pt x="4184184" y="2396050"/>
                </a:lnTo>
                <a:cubicBezTo>
                  <a:pt x="4186271" y="2400667"/>
                  <a:pt x="4190102" y="2404253"/>
                  <a:pt x="4194840" y="2406027"/>
                </a:cubicBezTo>
                <a:cubicBezTo>
                  <a:pt x="4196999" y="2406843"/>
                  <a:pt x="4199266" y="2407238"/>
                  <a:pt x="4201525" y="2407238"/>
                </a:cubicBezTo>
                <a:cubicBezTo>
                  <a:pt x="4204223" y="2407238"/>
                  <a:pt x="4206922" y="2406662"/>
                  <a:pt x="4209422" y="2405524"/>
                </a:cubicBezTo>
                <a:lnTo>
                  <a:pt x="4211419" y="2404612"/>
                </a:lnTo>
                <a:cubicBezTo>
                  <a:pt x="4216108" y="2402489"/>
                  <a:pt x="4219741" y="2398568"/>
                  <a:pt x="4221486" y="2393724"/>
                </a:cubicBezTo>
                <a:cubicBezTo>
                  <a:pt x="4223231" y="2388879"/>
                  <a:pt x="4222938" y="2383530"/>
                  <a:pt x="4220677" y="2378913"/>
                </a:cubicBezTo>
                <a:cubicBezTo>
                  <a:pt x="4218560" y="2374248"/>
                  <a:pt x="4214411" y="2370110"/>
                  <a:pt x="4209591" y="2368372"/>
                </a:cubicBezTo>
                <a:cubicBezTo>
                  <a:pt x="4207180" y="2367496"/>
                  <a:pt x="4204584" y="2366993"/>
                  <a:pt x="4202005" y="2366993"/>
                </a:cubicBezTo>
                <a:close/>
                <a:moveTo>
                  <a:pt x="6012840" y="2364151"/>
                </a:moveTo>
                <a:cubicBezTo>
                  <a:pt x="6025486" y="2364151"/>
                  <a:pt x="6037993" y="2367508"/>
                  <a:pt x="6049002" y="2373865"/>
                </a:cubicBezTo>
                <a:lnTo>
                  <a:pt x="6049004" y="2373866"/>
                </a:lnTo>
                <a:cubicBezTo>
                  <a:pt x="6065756" y="2383544"/>
                  <a:pt x="6077743" y="2399157"/>
                  <a:pt x="6082755" y="2417853"/>
                </a:cubicBezTo>
                <a:cubicBezTo>
                  <a:pt x="6087763" y="2436548"/>
                  <a:pt x="6085190" y="2456083"/>
                  <a:pt x="6075513" y="2472837"/>
                </a:cubicBezTo>
                <a:cubicBezTo>
                  <a:pt x="6062615" y="2495190"/>
                  <a:pt x="6038552" y="2509078"/>
                  <a:pt x="6012715" y="2509078"/>
                </a:cubicBezTo>
                <a:cubicBezTo>
                  <a:pt x="6000069" y="2509078"/>
                  <a:pt x="5987561" y="2505708"/>
                  <a:pt x="5976546" y="2499352"/>
                </a:cubicBezTo>
                <a:cubicBezTo>
                  <a:pt x="5959781" y="2489674"/>
                  <a:pt x="5947795" y="2474061"/>
                  <a:pt x="5942782" y="2455365"/>
                </a:cubicBezTo>
                <a:cubicBezTo>
                  <a:pt x="5937780" y="2436669"/>
                  <a:pt x="5940353" y="2417146"/>
                  <a:pt x="5950025" y="2400392"/>
                </a:cubicBezTo>
                <a:cubicBezTo>
                  <a:pt x="5962934" y="2378039"/>
                  <a:pt x="5987003" y="2364151"/>
                  <a:pt x="6012840" y="2364151"/>
                </a:cubicBezTo>
                <a:close/>
                <a:moveTo>
                  <a:pt x="3328927" y="2355264"/>
                </a:moveTo>
                <a:cubicBezTo>
                  <a:pt x="3342983" y="2355264"/>
                  <a:pt x="3356888" y="2359006"/>
                  <a:pt x="3369126" y="2366069"/>
                </a:cubicBezTo>
                <a:cubicBezTo>
                  <a:pt x="3387761" y="2376826"/>
                  <a:pt x="3401086" y="2394190"/>
                  <a:pt x="3406655" y="2414973"/>
                </a:cubicBezTo>
                <a:cubicBezTo>
                  <a:pt x="3412219" y="2435756"/>
                  <a:pt x="3409366" y="2457462"/>
                  <a:pt x="3398608" y="2476086"/>
                </a:cubicBezTo>
                <a:cubicBezTo>
                  <a:pt x="3384260" y="2500946"/>
                  <a:pt x="3357505" y="2516380"/>
                  <a:pt x="3328783" y="2516380"/>
                </a:cubicBezTo>
                <a:cubicBezTo>
                  <a:pt x="3314724" y="2516380"/>
                  <a:pt x="3300819" y="2512638"/>
                  <a:pt x="3288581" y="2505574"/>
                </a:cubicBezTo>
                <a:cubicBezTo>
                  <a:pt x="3250120" y="2483365"/>
                  <a:pt x="3236900" y="2434005"/>
                  <a:pt x="3259097" y="2395557"/>
                </a:cubicBezTo>
                <a:cubicBezTo>
                  <a:pt x="3273445" y="2370697"/>
                  <a:pt x="3300207" y="2355264"/>
                  <a:pt x="3328927" y="2355264"/>
                </a:cubicBezTo>
                <a:close/>
                <a:moveTo>
                  <a:pt x="1154339" y="2351354"/>
                </a:moveTo>
                <a:cubicBezTo>
                  <a:pt x="1158717" y="2351354"/>
                  <a:pt x="1163033" y="2352517"/>
                  <a:pt x="1166829" y="2354711"/>
                </a:cubicBezTo>
                <a:cubicBezTo>
                  <a:pt x="1172616" y="2358058"/>
                  <a:pt x="1176753" y="2363455"/>
                  <a:pt x="1178486" y="2369930"/>
                </a:cubicBezTo>
                <a:cubicBezTo>
                  <a:pt x="1180224" y="2376394"/>
                  <a:pt x="1179343" y="2383146"/>
                  <a:pt x="1176009" y="2388926"/>
                </a:cubicBezTo>
                <a:cubicBezTo>
                  <a:pt x="1171541" y="2396661"/>
                  <a:pt x="1163225" y="2401470"/>
                  <a:pt x="1154296" y="2401470"/>
                </a:cubicBezTo>
                <a:cubicBezTo>
                  <a:pt x="1149925" y="2401470"/>
                  <a:pt x="1145602" y="2400307"/>
                  <a:pt x="1141794" y="2398101"/>
                </a:cubicBezTo>
                <a:lnTo>
                  <a:pt x="1141795" y="2398101"/>
                </a:lnTo>
                <a:cubicBezTo>
                  <a:pt x="1135996" y="2394754"/>
                  <a:pt x="1131847" y="2389346"/>
                  <a:pt x="1130114" y="2382882"/>
                </a:cubicBezTo>
                <a:cubicBezTo>
                  <a:pt x="1128388" y="2376430"/>
                  <a:pt x="1129276" y="2369678"/>
                  <a:pt x="1132627" y="2363873"/>
                </a:cubicBezTo>
                <a:cubicBezTo>
                  <a:pt x="1137082" y="2356150"/>
                  <a:pt x="1145405" y="2351354"/>
                  <a:pt x="1154339" y="2351354"/>
                </a:cubicBezTo>
                <a:close/>
                <a:moveTo>
                  <a:pt x="5797357" y="2294393"/>
                </a:moveTo>
                <a:cubicBezTo>
                  <a:pt x="5808474" y="2294393"/>
                  <a:pt x="5819483" y="2297355"/>
                  <a:pt x="5829190" y="2302967"/>
                </a:cubicBezTo>
                <a:cubicBezTo>
                  <a:pt x="5843946" y="2311468"/>
                  <a:pt x="5854493" y="2325224"/>
                  <a:pt x="5858907" y="2341677"/>
                </a:cubicBezTo>
                <a:cubicBezTo>
                  <a:pt x="5863308" y="2358130"/>
                  <a:pt x="5861047" y="2375327"/>
                  <a:pt x="5852527" y="2390078"/>
                </a:cubicBezTo>
                <a:lnTo>
                  <a:pt x="5852527" y="2390079"/>
                </a:lnTo>
                <a:cubicBezTo>
                  <a:pt x="5841171" y="2409759"/>
                  <a:pt x="5819986" y="2421979"/>
                  <a:pt x="5797237" y="2421979"/>
                </a:cubicBezTo>
                <a:cubicBezTo>
                  <a:pt x="5786108" y="2421979"/>
                  <a:pt x="5775093" y="2419017"/>
                  <a:pt x="5765392" y="2413428"/>
                </a:cubicBezTo>
                <a:cubicBezTo>
                  <a:pt x="5734949" y="2395848"/>
                  <a:pt x="5724474" y="2356753"/>
                  <a:pt x="5742061" y="2326293"/>
                </a:cubicBezTo>
                <a:cubicBezTo>
                  <a:pt x="5753423" y="2306613"/>
                  <a:pt x="5774608" y="2294393"/>
                  <a:pt x="5797357" y="2294393"/>
                </a:cubicBezTo>
                <a:close/>
                <a:moveTo>
                  <a:pt x="3113439" y="2288395"/>
                </a:moveTo>
                <a:cubicBezTo>
                  <a:pt x="3125484" y="2288395"/>
                  <a:pt x="3137386" y="2291597"/>
                  <a:pt x="3147862" y="2297653"/>
                </a:cubicBezTo>
                <a:cubicBezTo>
                  <a:pt x="3163792" y="2306851"/>
                  <a:pt x="3175192" y="2321721"/>
                  <a:pt x="3179970" y="2339542"/>
                </a:cubicBezTo>
                <a:cubicBezTo>
                  <a:pt x="3184743" y="2357375"/>
                  <a:pt x="3182314" y="2375962"/>
                  <a:pt x="3173122" y="2391888"/>
                </a:cubicBezTo>
                <a:cubicBezTo>
                  <a:pt x="3160836" y="2413163"/>
                  <a:pt x="3137919" y="2426390"/>
                  <a:pt x="3113318" y="2426390"/>
                </a:cubicBezTo>
                <a:cubicBezTo>
                  <a:pt x="3101271" y="2426390"/>
                  <a:pt x="3089369" y="2423189"/>
                  <a:pt x="3078895" y="2417132"/>
                </a:cubicBezTo>
                <a:lnTo>
                  <a:pt x="3078895" y="2417131"/>
                </a:lnTo>
                <a:cubicBezTo>
                  <a:pt x="3062928" y="2407921"/>
                  <a:pt x="3051517" y="2393051"/>
                  <a:pt x="3046743" y="2375242"/>
                </a:cubicBezTo>
                <a:cubicBezTo>
                  <a:pt x="3041976" y="2357446"/>
                  <a:pt x="3044430" y="2338858"/>
                  <a:pt x="3053639" y="2322908"/>
                </a:cubicBezTo>
                <a:cubicBezTo>
                  <a:pt x="3065925" y="2301622"/>
                  <a:pt x="3088842" y="2288395"/>
                  <a:pt x="3113439" y="2288395"/>
                </a:cubicBezTo>
                <a:close/>
                <a:moveTo>
                  <a:pt x="4736685" y="2254807"/>
                </a:moveTo>
                <a:cubicBezTo>
                  <a:pt x="4731606" y="2254807"/>
                  <a:pt x="4726635" y="2256833"/>
                  <a:pt x="4722990" y="2260612"/>
                </a:cubicBezTo>
                <a:cubicBezTo>
                  <a:pt x="4711700" y="2272303"/>
                  <a:pt x="4698274" y="2281214"/>
                  <a:pt x="4683092" y="2287102"/>
                </a:cubicBezTo>
                <a:cubicBezTo>
                  <a:pt x="4677588" y="2289236"/>
                  <a:pt x="4673391" y="2293806"/>
                  <a:pt x="4671717" y="2299466"/>
                </a:cubicBezTo>
                <a:cubicBezTo>
                  <a:pt x="4670051" y="2305126"/>
                  <a:pt x="4671099" y="2311242"/>
                  <a:pt x="4674565" y="2316027"/>
                </a:cubicBezTo>
                <a:lnTo>
                  <a:pt x="4674565" y="2316025"/>
                </a:lnTo>
                <a:cubicBezTo>
                  <a:pt x="4681227" y="2325211"/>
                  <a:pt x="4686737" y="2335285"/>
                  <a:pt x="4690934" y="2345958"/>
                </a:cubicBezTo>
                <a:cubicBezTo>
                  <a:pt x="4692901" y="2350946"/>
                  <a:pt x="4696883" y="2354881"/>
                  <a:pt x="4701901" y="2356776"/>
                </a:cubicBezTo>
                <a:cubicBezTo>
                  <a:pt x="4704084" y="2357603"/>
                  <a:pt x="4706369" y="2358011"/>
                  <a:pt x="4708647" y="2358011"/>
                </a:cubicBezTo>
                <a:cubicBezTo>
                  <a:pt x="4711621" y="2358011"/>
                  <a:pt x="4714583" y="2357316"/>
                  <a:pt x="4717287" y="2355937"/>
                </a:cubicBezTo>
                <a:cubicBezTo>
                  <a:pt x="4729867" y="2349520"/>
                  <a:pt x="4743334" y="2345132"/>
                  <a:pt x="4757305" y="2342889"/>
                </a:cubicBezTo>
                <a:cubicBezTo>
                  <a:pt x="4763608" y="2341882"/>
                  <a:pt x="4768980" y="2337768"/>
                  <a:pt x="4771618" y="2331953"/>
                </a:cubicBezTo>
                <a:cubicBezTo>
                  <a:pt x="4774256" y="2326148"/>
                  <a:pt x="4773800" y="2319396"/>
                  <a:pt x="4770413" y="2313988"/>
                </a:cubicBezTo>
                <a:cubicBezTo>
                  <a:pt x="4762432" y="2301265"/>
                  <a:pt x="4757305" y="2286622"/>
                  <a:pt x="4755591" y="2271667"/>
                </a:cubicBezTo>
                <a:cubicBezTo>
                  <a:pt x="4754746" y="2264352"/>
                  <a:pt x="4749763" y="2258176"/>
                  <a:pt x="4742789" y="2255814"/>
                </a:cubicBezTo>
                <a:cubicBezTo>
                  <a:pt x="4740792" y="2255130"/>
                  <a:pt x="4738723" y="2254807"/>
                  <a:pt x="4736685" y="2254807"/>
                </a:cubicBezTo>
                <a:close/>
                <a:moveTo>
                  <a:pt x="5072526" y="2252035"/>
                </a:moveTo>
                <a:cubicBezTo>
                  <a:pt x="5087577" y="2252035"/>
                  <a:pt x="5102477" y="2256041"/>
                  <a:pt x="5115615" y="2263620"/>
                </a:cubicBezTo>
                <a:cubicBezTo>
                  <a:pt x="5156827" y="2287425"/>
                  <a:pt x="5171002" y="2340323"/>
                  <a:pt x="5147209" y="2381552"/>
                </a:cubicBezTo>
                <a:cubicBezTo>
                  <a:pt x="5131829" y="2408174"/>
                  <a:pt x="5103149" y="2424724"/>
                  <a:pt x="5072366" y="2424724"/>
                </a:cubicBezTo>
                <a:cubicBezTo>
                  <a:pt x="5057315" y="2424724"/>
                  <a:pt x="5042414" y="2420718"/>
                  <a:pt x="5029277" y="2413139"/>
                </a:cubicBezTo>
                <a:cubicBezTo>
                  <a:pt x="4988065" y="2389334"/>
                  <a:pt x="4973890" y="2336436"/>
                  <a:pt x="4997683" y="2295207"/>
                </a:cubicBezTo>
                <a:cubicBezTo>
                  <a:pt x="5013063" y="2268585"/>
                  <a:pt x="5041743" y="2252035"/>
                  <a:pt x="5072526" y="2252035"/>
                </a:cubicBezTo>
                <a:close/>
                <a:moveTo>
                  <a:pt x="1663767" y="2228554"/>
                </a:moveTo>
                <a:cubicBezTo>
                  <a:pt x="1679327" y="2228554"/>
                  <a:pt x="1694725" y="2232691"/>
                  <a:pt x="1708301" y="2240523"/>
                </a:cubicBezTo>
                <a:cubicBezTo>
                  <a:pt x="1750892" y="2265118"/>
                  <a:pt x="1765540" y="2319792"/>
                  <a:pt x="1740950" y="2362400"/>
                </a:cubicBezTo>
                <a:cubicBezTo>
                  <a:pt x="1725060" y="2389922"/>
                  <a:pt x="1695422" y="2407023"/>
                  <a:pt x="1663600" y="2407023"/>
                </a:cubicBezTo>
                <a:cubicBezTo>
                  <a:pt x="1648040" y="2407023"/>
                  <a:pt x="1632642" y="2402886"/>
                  <a:pt x="1619073" y="2395055"/>
                </a:cubicBezTo>
                <a:cubicBezTo>
                  <a:pt x="1576482" y="2370447"/>
                  <a:pt x="1561828" y="2315774"/>
                  <a:pt x="1586417" y="2273166"/>
                </a:cubicBezTo>
                <a:cubicBezTo>
                  <a:pt x="1602313" y="2245656"/>
                  <a:pt x="1631952" y="2228554"/>
                  <a:pt x="1663767" y="2228554"/>
                </a:cubicBezTo>
                <a:close/>
                <a:moveTo>
                  <a:pt x="5581873" y="2222906"/>
                </a:moveTo>
                <a:cubicBezTo>
                  <a:pt x="5591797" y="2222906"/>
                  <a:pt x="5601607" y="2225543"/>
                  <a:pt x="5610235" y="2230521"/>
                </a:cubicBezTo>
                <a:cubicBezTo>
                  <a:pt x="5623385" y="2238123"/>
                  <a:pt x="5632799" y="2250391"/>
                  <a:pt x="5636726" y="2265046"/>
                </a:cubicBezTo>
                <a:cubicBezTo>
                  <a:pt x="5640653" y="2279713"/>
                  <a:pt x="5638639" y="2295039"/>
                  <a:pt x="5631048" y="2308194"/>
                </a:cubicBezTo>
                <a:cubicBezTo>
                  <a:pt x="5620920" y="2325716"/>
                  <a:pt x="5602032" y="2336617"/>
                  <a:pt x="5581765" y="2336617"/>
                </a:cubicBezTo>
                <a:cubicBezTo>
                  <a:pt x="5571842" y="2336617"/>
                  <a:pt x="5562031" y="2333979"/>
                  <a:pt x="5553403" y="2329002"/>
                </a:cubicBezTo>
                <a:cubicBezTo>
                  <a:pt x="5540253" y="2321399"/>
                  <a:pt x="5530839" y="2309131"/>
                  <a:pt x="5526912" y="2294476"/>
                </a:cubicBezTo>
                <a:cubicBezTo>
                  <a:pt x="5522985" y="2279809"/>
                  <a:pt x="5524999" y="2264484"/>
                  <a:pt x="5532591" y="2251328"/>
                </a:cubicBezTo>
                <a:cubicBezTo>
                  <a:pt x="5542712" y="2233794"/>
                  <a:pt x="5561600" y="2222906"/>
                  <a:pt x="5581873" y="2222906"/>
                </a:cubicBezTo>
                <a:close/>
                <a:moveTo>
                  <a:pt x="1448237" y="2206777"/>
                </a:moveTo>
                <a:cubicBezTo>
                  <a:pt x="1453915" y="2206777"/>
                  <a:pt x="1459539" y="2208287"/>
                  <a:pt x="1464498" y="2211154"/>
                </a:cubicBezTo>
                <a:cubicBezTo>
                  <a:pt x="1472024" y="2215496"/>
                  <a:pt x="1477414" y="2222522"/>
                  <a:pt x="1479669" y="2230929"/>
                </a:cubicBezTo>
                <a:cubicBezTo>
                  <a:pt x="1481918" y="2239336"/>
                  <a:pt x="1480761" y="2248114"/>
                  <a:pt x="1476414" y="2255645"/>
                </a:cubicBezTo>
                <a:cubicBezTo>
                  <a:pt x="1470615" y="2265694"/>
                  <a:pt x="1459804" y="2271930"/>
                  <a:pt x="1448201" y="2271942"/>
                </a:cubicBezTo>
                <a:cubicBezTo>
                  <a:pt x="1442499" y="2271931"/>
                  <a:pt x="1436868" y="2270420"/>
                  <a:pt x="1431922" y="2267566"/>
                </a:cubicBezTo>
                <a:lnTo>
                  <a:pt x="1431922" y="2267565"/>
                </a:lnTo>
                <a:cubicBezTo>
                  <a:pt x="1416379" y="2258583"/>
                  <a:pt x="1411031" y="2238628"/>
                  <a:pt x="1420002" y="2223074"/>
                </a:cubicBezTo>
                <a:cubicBezTo>
                  <a:pt x="1425811" y="2213025"/>
                  <a:pt x="1436629" y="2206777"/>
                  <a:pt x="1448237" y="2206777"/>
                </a:cubicBezTo>
                <a:close/>
                <a:moveTo>
                  <a:pt x="3765642" y="2205780"/>
                </a:moveTo>
                <a:cubicBezTo>
                  <a:pt x="3762955" y="2205780"/>
                  <a:pt x="3760277" y="2206343"/>
                  <a:pt x="3757783" y="2207471"/>
                </a:cubicBezTo>
                <a:cubicBezTo>
                  <a:pt x="3753549" y="2209401"/>
                  <a:pt x="3749213" y="2211117"/>
                  <a:pt x="3744801" y="2212604"/>
                </a:cubicBezTo>
                <a:cubicBezTo>
                  <a:pt x="3739505" y="2214391"/>
                  <a:pt x="3735260" y="2218420"/>
                  <a:pt x="3733200" y="2223613"/>
                </a:cubicBezTo>
                <a:cubicBezTo>
                  <a:pt x="3731137" y="2228806"/>
                  <a:pt x="3731460" y="2234645"/>
                  <a:pt x="3734086" y="2239587"/>
                </a:cubicBezTo>
                <a:cubicBezTo>
                  <a:pt x="3735201" y="2241673"/>
                  <a:pt x="3736258" y="2243809"/>
                  <a:pt x="3737252" y="2245966"/>
                </a:cubicBezTo>
                <a:cubicBezTo>
                  <a:pt x="3739525" y="2250871"/>
                  <a:pt x="3743781" y="2254577"/>
                  <a:pt x="3748951" y="2256160"/>
                </a:cubicBezTo>
                <a:lnTo>
                  <a:pt x="3754520" y="2256988"/>
                </a:lnTo>
                <a:lnTo>
                  <a:pt x="3754520" y="2256988"/>
                </a:lnTo>
                <a:lnTo>
                  <a:pt x="3754520" y="2256988"/>
                </a:lnTo>
                <a:lnTo>
                  <a:pt x="3754520" y="2256988"/>
                </a:lnTo>
                <a:lnTo>
                  <a:pt x="3764348" y="2254253"/>
                </a:lnTo>
                <a:cubicBezTo>
                  <a:pt x="3768251" y="2251903"/>
                  <a:pt x="3772261" y="2249756"/>
                  <a:pt x="3776388" y="2247789"/>
                </a:cubicBezTo>
                <a:cubicBezTo>
                  <a:pt x="3785801" y="2243304"/>
                  <a:pt x="3789855" y="2232079"/>
                  <a:pt x="3785478" y="2222617"/>
                </a:cubicBezTo>
                <a:cubicBezTo>
                  <a:pt x="3784685" y="2220903"/>
                  <a:pt x="3783918" y="2219175"/>
                  <a:pt x="3783194" y="2217448"/>
                </a:cubicBezTo>
                <a:cubicBezTo>
                  <a:pt x="3781202" y="2212700"/>
                  <a:pt x="3777383" y="2208970"/>
                  <a:pt x="3772598" y="2207086"/>
                </a:cubicBezTo>
                <a:cubicBezTo>
                  <a:pt x="3770355" y="2206211"/>
                  <a:pt x="3767999" y="2205780"/>
                  <a:pt x="3765642" y="2205780"/>
                </a:cubicBezTo>
                <a:close/>
                <a:moveTo>
                  <a:pt x="2897980" y="2203035"/>
                </a:moveTo>
                <a:cubicBezTo>
                  <a:pt x="2911225" y="2203035"/>
                  <a:pt x="2924327" y="2206561"/>
                  <a:pt x="2935870" y="2213217"/>
                </a:cubicBezTo>
                <a:cubicBezTo>
                  <a:pt x="2953426" y="2223362"/>
                  <a:pt x="2965995" y="2239732"/>
                  <a:pt x="2971241" y="2259315"/>
                </a:cubicBezTo>
                <a:cubicBezTo>
                  <a:pt x="2976488" y="2278898"/>
                  <a:pt x="2973795" y="2299369"/>
                  <a:pt x="2963655" y="2316938"/>
                </a:cubicBezTo>
                <a:cubicBezTo>
                  <a:pt x="2950127" y="2340347"/>
                  <a:pt x="2924908" y="2354905"/>
                  <a:pt x="2897842" y="2354905"/>
                </a:cubicBezTo>
                <a:cubicBezTo>
                  <a:pt x="2884602" y="2354905"/>
                  <a:pt x="2871494" y="2351380"/>
                  <a:pt x="2859940" y="2344712"/>
                </a:cubicBezTo>
                <a:cubicBezTo>
                  <a:pt x="2842413" y="2334590"/>
                  <a:pt x="2829869" y="2318221"/>
                  <a:pt x="2824617" y="2298601"/>
                </a:cubicBezTo>
                <a:cubicBezTo>
                  <a:pt x="2819359" y="2278983"/>
                  <a:pt x="2822040" y="2258523"/>
                  <a:pt x="2832155" y="2240990"/>
                </a:cubicBezTo>
                <a:cubicBezTo>
                  <a:pt x="2845682" y="2217582"/>
                  <a:pt x="2870908" y="2203035"/>
                  <a:pt x="2897980" y="2203035"/>
                </a:cubicBezTo>
                <a:close/>
                <a:moveTo>
                  <a:pt x="4513260" y="2195744"/>
                </a:moveTo>
                <a:cubicBezTo>
                  <a:pt x="4509062" y="2195744"/>
                  <a:pt x="4504919" y="2197136"/>
                  <a:pt x="4501519" y="2199798"/>
                </a:cubicBezTo>
                <a:cubicBezTo>
                  <a:pt x="4493388" y="2206167"/>
                  <a:pt x="4484436" y="2211479"/>
                  <a:pt x="4474914" y="2215592"/>
                </a:cubicBezTo>
                <a:cubicBezTo>
                  <a:pt x="4469812" y="2217798"/>
                  <a:pt x="4465920" y="2222115"/>
                  <a:pt x="4464277" y="2227428"/>
                </a:cubicBezTo>
                <a:cubicBezTo>
                  <a:pt x="4462628" y="2232741"/>
                  <a:pt x="4463389" y="2238509"/>
                  <a:pt x="4466351" y="2243211"/>
                </a:cubicBezTo>
                <a:lnTo>
                  <a:pt x="4466355" y="2243209"/>
                </a:lnTo>
                <a:cubicBezTo>
                  <a:pt x="4470421" y="2249661"/>
                  <a:pt x="4473994" y="2256496"/>
                  <a:pt x="4476973" y="2263537"/>
                </a:cubicBezTo>
                <a:cubicBezTo>
                  <a:pt x="4479012" y="2268346"/>
                  <a:pt x="4482928" y="2272100"/>
                  <a:pt x="4487820" y="2273934"/>
                </a:cubicBezTo>
                <a:cubicBezTo>
                  <a:pt x="4489979" y="2274750"/>
                  <a:pt x="4492240" y="2275145"/>
                  <a:pt x="4494499" y="2275145"/>
                </a:cubicBezTo>
                <a:cubicBezTo>
                  <a:pt x="4497353" y="2275145"/>
                  <a:pt x="4500202" y="2274509"/>
                  <a:pt x="4502822" y="2273227"/>
                </a:cubicBezTo>
                <a:cubicBezTo>
                  <a:pt x="4511420" y="2269054"/>
                  <a:pt x="4520493" y="2265756"/>
                  <a:pt x="4529780" y="2263441"/>
                </a:cubicBezTo>
                <a:cubicBezTo>
                  <a:pt x="4535500" y="2262014"/>
                  <a:pt x="4540238" y="2258020"/>
                  <a:pt x="4542611" y="2252623"/>
                </a:cubicBezTo>
                <a:cubicBezTo>
                  <a:pt x="4544980" y="2247226"/>
                  <a:pt x="4544717" y="2241038"/>
                  <a:pt x="4541892" y="2235859"/>
                </a:cubicBezTo>
                <a:cubicBezTo>
                  <a:pt x="4537449" y="2227716"/>
                  <a:pt x="4534019" y="2219009"/>
                  <a:pt x="4531686" y="2210015"/>
                </a:cubicBezTo>
                <a:cubicBezTo>
                  <a:pt x="4530078" y="2203792"/>
                  <a:pt x="4525450" y="2198802"/>
                  <a:pt x="4519364" y="2196751"/>
                </a:cubicBezTo>
                <a:cubicBezTo>
                  <a:pt x="4517373" y="2196068"/>
                  <a:pt x="4515310" y="2195744"/>
                  <a:pt x="4513260" y="2195744"/>
                </a:cubicBezTo>
                <a:close/>
                <a:moveTo>
                  <a:pt x="6464888" y="2186270"/>
                </a:moveTo>
                <a:cubicBezTo>
                  <a:pt x="6461230" y="2186270"/>
                  <a:pt x="6457596" y="2187325"/>
                  <a:pt x="6454455" y="2189376"/>
                </a:cubicBezTo>
                <a:cubicBezTo>
                  <a:pt x="6443620" y="2196475"/>
                  <a:pt x="6431765" y="2201872"/>
                  <a:pt x="6419227" y="2205410"/>
                </a:cubicBezTo>
                <a:cubicBezTo>
                  <a:pt x="6413417" y="2207053"/>
                  <a:pt x="6408728" y="2211359"/>
                  <a:pt x="6406593" y="2217006"/>
                </a:cubicBezTo>
                <a:cubicBezTo>
                  <a:pt x="6404459" y="2222643"/>
                  <a:pt x="6405125" y="2228974"/>
                  <a:pt x="6408399" y="2234047"/>
                </a:cubicBezTo>
                <a:cubicBezTo>
                  <a:pt x="6415287" y="2244732"/>
                  <a:pt x="6420427" y="2256401"/>
                  <a:pt x="6423665" y="2268693"/>
                </a:cubicBezTo>
                <a:cubicBezTo>
                  <a:pt x="6425254" y="2274725"/>
                  <a:pt x="6429691" y="2279594"/>
                  <a:pt x="6435550" y="2281728"/>
                </a:cubicBezTo>
                <a:cubicBezTo>
                  <a:pt x="6437667" y="2282508"/>
                  <a:pt x="6439878" y="2282880"/>
                  <a:pt x="6442073" y="2282880"/>
                </a:cubicBezTo>
                <a:cubicBezTo>
                  <a:pt x="6445940" y="2282880"/>
                  <a:pt x="6449777" y="2281705"/>
                  <a:pt x="6453028" y="2279415"/>
                </a:cubicBezTo>
                <a:cubicBezTo>
                  <a:pt x="6464037" y="2271667"/>
                  <a:pt x="6476174" y="2265876"/>
                  <a:pt x="6489113" y="2262218"/>
                </a:cubicBezTo>
                <a:cubicBezTo>
                  <a:pt x="6495037" y="2260551"/>
                  <a:pt x="6499786" y="2256102"/>
                  <a:pt x="6501861" y="2250310"/>
                </a:cubicBezTo>
                <a:cubicBezTo>
                  <a:pt x="6503930" y="2244505"/>
                  <a:pt x="6503066" y="2238065"/>
                  <a:pt x="6499540" y="2233017"/>
                </a:cubicBezTo>
                <a:lnTo>
                  <a:pt x="6499538" y="2233016"/>
                </a:lnTo>
                <a:cubicBezTo>
                  <a:pt x="6492373" y="2222738"/>
                  <a:pt x="6486815" y="2211478"/>
                  <a:pt x="6483032" y="2199545"/>
                </a:cubicBezTo>
                <a:cubicBezTo>
                  <a:pt x="6481227" y="2193873"/>
                  <a:pt x="6476873" y="2189364"/>
                  <a:pt x="6471267" y="2187373"/>
                </a:cubicBezTo>
                <a:cubicBezTo>
                  <a:pt x="6469193" y="2186630"/>
                  <a:pt x="6467035" y="2186270"/>
                  <a:pt x="6464888" y="2186270"/>
                </a:cubicBezTo>
                <a:close/>
                <a:moveTo>
                  <a:pt x="3407343" y="2152500"/>
                </a:moveTo>
                <a:cubicBezTo>
                  <a:pt x="3419180" y="2152500"/>
                  <a:pt x="3430879" y="2155654"/>
                  <a:pt x="3441185" y="2161602"/>
                </a:cubicBezTo>
                <a:cubicBezTo>
                  <a:pt x="3473577" y="2180310"/>
                  <a:pt x="3484713" y="2221875"/>
                  <a:pt x="3466016" y="2254254"/>
                </a:cubicBezTo>
                <a:lnTo>
                  <a:pt x="3466015" y="2254254"/>
                </a:lnTo>
                <a:cubicBezTo>
                  <a:pt x="3453933" y="2275193"/>
                  <a:pt x="3431405" y="2288193"/>
                  <a:pt x="3407217" y="2288193"/>
                </a:cubicBezTo>
                <a:cubicBezTo>
                  <a:pt x="3395382" y="2288193"/>
                  <a:pt x="3383676" y="2285039"/>
                  <a:pt x="3373357" y="2279091"/>
                </a:cubicBezTo>
                <a:cubicBezTo>
                  <a:pt x="3340985" y="2260383"/>
                  <a:pt x="3329842" y="2218818"/>
                  <a:pt x="3348539" y="2186439"/>
                </a:cubicBezTo>
                <a:cubicBezTo>
                  <a:pt x="3360615" y="2165500"/>
                  <a:pt x="3383149" y="2152500"/>
                  <a:pt x="3407343" y="2152500"/>
                </a:cubicBezTo>
                <a:close/>
                <a:moveTo>
                  <a:pt x="5366405" y="2146791"/>
                </a:moveTo>
                <a:cubicBezTo>
                  <a:pt x="5375925" y="2146791"/>
                  <a:pt x="5385328" y="2149322"/>
                  <a:pt x="5393602" y="2154106"/>
                </a:cubicBezTo>
                <a:lnTo>
                  <a:pt x="5393602" y="2154105"/>
                </a:lnTo>
                <a:cubicBezTo>
                  <a:pt x="5406200" y="2161373"/>
                  <a:pt x="5415213" y="2173137"/>
                  <a:pt x="5418990" y="2187228"/>
                </a:cubicBezTo>
                <a:cubicBezTo>
                  <a:pt x="5422761" y="2201320"/>
                  <a:pt x="5420843" y="2216010"/>
                  <a:pt x="5413576" y="2228590"/>
                </a:cubicBezTo>
                <a:cubicBezTo>
                  <a:pt x="5403862" y="2245415"/>
                  <a:pt x="5385754" y="2255873"/>
                  <a:pt x="5366303" y="2255873"/>
                </a:cubicBezTo>
                <a:cubicBezTo>
                  <a:pt x="5356774" y="2255873"/>
                  <a:pt x="5347367" y="2253342"/>
                  <a:pt x="5339093" y="2248557"/>
                </a:cubicBezTo>
                <a:cubicBezTo>
                  <a:pt x="5326471" y="2241266"/>
                  <a:pt x="5317446" y="2229514"/>
                  <a:pt x="5313675" y="2215447"/>
                </a:cubicBezTo>
                <a:cubicBezTo>
                  <a:pt x="5309909" y="2201380"/>
                  <a:pt x="5311839" y="2186678"/>
                  <a:pt x="5319125" y="2174074"/>
                </a:cubicBezTo>
                <a:cubicBezTo>
                  <a:pt x="5328838" y="2157249"/>
                  <a:pt x="5346959" y="2146791"/>
                  <a:pt x="5366405" y="2146791"/>
                </a:cubicBezTo>
                <a:close/>
                <a:moveTo>
                  <a:pt x="4291771" y="2129427"/>
                </a:moveTo>
                <a:cubicBezTo>
                  <a:pt x="4288096" y="2129427"/>
                  <a:pt x="4284445" y="2130494"/>
                  <a:pt x="4281296" y="2132570"/>
                </a:cubicBezTo>
                <a:cubicBezTo>
                  <a:pt x="4275942" y="2136095"/>
                  <a:pt x="4270258" y="2139249"/>
                  <a:pt x="4264424" y="2141936"/>
                </a:cubicBezTo>
                <a:cubicBezTo>
                  <a:pt x="4259548" y="2144178"/>
                  <a:pt x="4255850" y="2148363"/>
                  <a:pt x="4254230" y="2153473"/>
                </a:cubicBezTo>
                <a:cubicBezTo>
                  <a:pt x="4252610" y="2158583"/>
                  <a:pt x="4253217" y="2164134"/>
                  <a:pt x="4255909" y="2168775"/>
                </a:cubicBezTo>
                <a:lnTo>
                  <a:pt x="4255910" y="2168773"/>
                </a:lnTo>
                <a:cubicBezTo>
                  <a:pt x="4258362" y="2173005"/>
                  <a:pt x="4260611" y="2177407"/>
                  <a:pt x="4262608" y="2181856"/>
                </a:cubicBezTo>
                <a:cubicBezTo>
                  <a:pt x="4264687" y="2186509"/>
                  <a:pt x="4268550" y="2190130"/>
                  <a:pt x="4273323" y="2191906"/>
                </a:cubicBezTo>
                <a:cubicBezTo>
                  <a:pt x="4275476" y="2192709"/>
                  <a:pt x="4277730" y="2193106"/>
                  <a:pt x="4279979" y="2193106"/>
                </a:cubicBezTo>
                <a:cubicBezTo>
                  <a:pt x="4282725" y="2193106"/>
                  <a:pt x="4285466" y="2192517"/>
                  <a:pt x="4288008" y="2191331"/>
                </a:cubicBezTo>
                <a:cubicBezTo>
                  <a:pt x="4293524" y="2188765"/>
                  <a:pt x="4299261" y="2186534"/>
                  <a:pt x="4305072" y="2184675"/>
                </a:cubicBezTo>
                <a:cubicBezTo>
                  <a:pt x="4310378" y="2182997"/>
                  <a:pt x="4314671" y="2179074"/>
                  <a:pt x="4316836" y="2173943"/>
                </a:cubicBezTo>
                <a:cubicBezTo>
                  <a:pt x="4319001" y="2168822"/>
                  <a:pt x="4318815" y="2163006"/>
                  <a:pt x="4316327" y="2158029"/>
                </a:cubicBezTo>
                <a:cubicBezTo>
                  <a:pt x="4313791" y="2152944"/>
                  <a:pt x="4311595" y="2147691"/>
                  <a:pt x="4309814" y="2142391"/>
                </a:cubicBezTo>
                <a:cubicBezTo>
                  <a:pt x="4307932" y="2136790"/>
                  <a:pt x="4303554" y="2132389"/>
                  <a:pt x="4297972" y="2130459"/>
                </a:cubicBezTo>
                <a:cubicBezTo>
                  <a:pt x="4295950" y="2129764"/>
                  <a:pt x="4293858" y="2129427"/>
                  <a:pt x="4291771" y="2129427"/>
                </a:cubicBezTo>
                <a:close/>
                <a:moveTo>
                  <a:pt x="3191829" y="2118023"/>
                </a:moveTo>
                <a:cubicBezTo>
                  <a:pt x="3195997" y="2118023"/>
                  <a:pt x="3200129" y="2119138"/>
                  <a:pt x="3203768" y="2121224"/>
                </a:cubicBezTo>
                <a:cubicBezTo>
                  <a:pt x="3209279" y="2124413"/>
                  <a:pt x="3213229" y="2129559"/>
                  <a:pt x="3214885" y="2135734"/>
                </a:cubicBezTo>
                <a:cubicBezTo>
                  <a:pt x="3216534" y="2141899"/>
                  <a:pt x="3215689" y="2148339"/>
                  <a:pt x="3212499" y="2153855"/>
                </a:cubicBezTo>
                <a:cubicBezTo>
                  <a:pt x="3208235" y="2161242"/>
                  <a:pt x="3200303" y="2165823"/>
                  <a:pt x="3191782" y="2165823"/>
                </a:cubicBezTo>
                <a:cubicBezTo>
                  <a:pt x="3187610" y="2165823"/>
                  <a:pt x="3183489" y="2164708"/>
                  <a:pt x="3179869" y="2162609"/>
                </a:cubicBezTo>
                <a:lnTo>
                  <a:pt x="3179867" y="2162609"/>
                </a:lnTo>
                <a:cubicBezTo>
                  <a:pt x="3174322" y="2159420"/>
                  <a:pt x="3170375" y="2154275"/>
                  <a:pt x="3168720" y="2148099"/>
                </a:cubicBezTo>
                <a:cubicBezTo>
                  <a:pt x="3167072" y="2141947"/>
                  <a:pt x="3167922" y="2135507"/>
                  <a:pt x="3171112" y="2129979"/>
                </a:cubicBezTo>
                <a:cubicBezTo>
                  <a:pt x="3175371" y="2122603"/>
                  <a:pt x="3183309" y="2118023"/>
                  <a:pt x="3191829" y="2118023"/>
                </a:cubicBezTo>
                <a:close/>
                <a:moveTo>
                  <a:pt x="2682522" y="2113621"/>
                </a:moveTo>
                <a:cubicBezTo>
                  <a:pt x="2697674" y="2113621"/>
                  <a:pt x="2712676" y="2117651"/>
                  <a:pt x="2725892" y="2125278"/>
                </a:cubicBezTo>
                <a:cubicBezTo>
                  <a:pt x="2767379" y="2149239"/>
                  <a:pt x="2781650" y="2202496"/>
                  <a:pt x="2757695" y="2243989"/>
                </a:cubicBezTo>
                <a:cubicBezTo>
                  <a:pt x="2742212" y="2270804"/>
                  <a:pt x="2713340" y="2287461"/>
                  <a:pt x="2682353" y="2287461"/>
                </a:cubicBezTo>
                <a:cubicBezTo>
                  <a:pt x="2667189" y="2287461"/>
                  <a:pt x="2652187" y="2283432"/>
                  <a:pt x="2638971" y="2275804"/>
                </a:cubicBezTo>
                <a:lnTo>
                  <a:pt x="2638973" y="2275804"/>
                </a:lnTo>
                <a:cubicBezTo>
                  <a:pt x="2618875" y="2264196"/>
                  <a:pt x="2604496" y="2245464"/>
                  <a:pt x="2598487" y="2223038"/>
                </a:cubicBezTo>
                <a:cubicBezTo>
                  <a:pt x="2592485" y="2200612"/>
                  <a:pt x="2595567" y="2177192"/>
                  <a:pt x="2607175" y="2157093"/>
                </a:cubicBezTo>
                <a:cubicBezTo>
                  <a:pt x="2622657" y="2130278"/>
                  <a:pt x="2651529" y="2113621"/>
                  <a:pt x="2682522" y="2113621"/>
                </a:cubicBezTo>
                <a:close/>
                <a:moveTo>
                  <a:pt x="6247652" y="2111761"/>
                </a:moveTo>
                <a:cubicBezTo>
                  <a:pt x="6244133" y="2111761"/>
                  <a:pt x="6240637" y="2112732"/>
                  <a:pt x="6237579" y="2114640"/>
                </a:cubicBezTo>
                <a:cubicBezTo>
                  <a:pt x="6227266" y="2121079"/>
                  <a:pt x="6216118" y="2125996"/>
                  <a:pt x="6204450" y="2129270"/>
                </a:cubicBezTo>
                <a:cubicBezTo>
                  <a:pt x="6198688" y="2130888"/>
                  <a:pt x="6194016" y="2135123"/>
                  <a:pt x="6191845" y="2140699"/>
                </a:cubicBezTo>
                <a:cubicBezTo>
                  <a:pt x="6189674" y="2146275"/>
                  <a:pt x="6190262" y="2152559"/>
                  <a:pt x="6193422" y="2157644"/>
                </a:cubicBezTo>
                <a:cubicBezTo>
                  <a:pt x="6199706" y="2167753"/>
                  <a:pt x="6204455" y="2178702"/>
                  <a:pt x="6207531" y="2190191"/>
                </a:cubicBezTo>
                <a:cubicBezTo>
                  <a:pt x="6209138" y="2196200"/>
                  <a:pt x="6213587" y="2201045"/>
                  <a:pt x="6219439" y="2203167"/>
                </a:cubicBezTo>
                <a:cubicBezTo>
                  <a:pt x="6221544" y="2203922"/>
                  <a:pt x="6223738" y="2204294"/>
                  <a:pt x="6225914" y="2204294"/>
                </a:cubicBezTo>
                <a:cubicBezTo>
                  <a:pt x="6229793" y="2204294"/>
                  <a:pt x="6233637" y="2203106"/>
                  <a:pt x="6236898" y="2200804"/>
                </a:cubicBezTo>
                <a:cubicBezTo>
                  <a:pt x="6247242" y="2193501"/>
                  <a:pt x="6258634" y="2187877"/>
                  <a:pt x="6270758" y="2184098"/>
                </a:cubicBezTo>
                <a:cubicBezTo>
                  <a:pt x="6276515" y="2182311"/>
                  <a:pt x="6281084" y="2177898"/>
                  <a:pt x="6283068" y="2172201"/>
                </a:cubicBezTo>
                <a:cubicBezTo>
                  <a:pt x="6285059" y="2166504"/>
                  <a:pt x="6284225" y="2160208"/>
                  <a:pt x="6280832" y="2155220"/>
                </a:cubicBezTo>
                <a:lnTo>
                  <a:pt x="6280835" y="2155221"/>
                </a:lnTo>
                <a:cubicBezTo>
                  <a:pt x="6274444" y="2145832"/>
                  <a:pt x="6269347" y="2135566"/>
                  <a:pt x="6265689" y="2124713"/>
                </a:cubicBezTo>
                <a:cubicBezTo>
                  <a:pt x="6263830" y="2119197"/>
                  <a:pt x="6259549" y="2114831"/>
                  <a:pt x="6254068" y="2112876"/>
                </a:cubicBezTo>
                <a:cubicBezTo>
                  <a:pt x="6251988" y="2112133"/>
                  <a:pt x="6249817" y="2111761"/>
                  <a:pt x="6247652" y="2111761"/>
                </a:cubicBezTo>
                <a:close/>
                <a:moveTo>
                  <a:pt x="1957667" y="2086877"/>
                </a:moveTo>
                <a:cubicBezTo>
                  <a:pt x="1974032" y="2086877"/>
                  <a:pt x="1990233" y="2091230"/>
                  <a:pt x="2004510" y="2099469"/>
                </a:cubicBezTo>
                <a:cubicBezTo>
                  <a:pt x="2026216" y="2112000"/>
                  <a:pt x="2041747" y="2132243"/>
                  <a:pt x="2048228" y="2156456"/>
                </a:cubicBezTo>
                <a:cubicBezTo>
                  <a:pt x="2054716" y="2180668"/>
                  <a:pt x="2051388" y="2205948"/>
                  <a:pt x="2038856" y="2227654"/>
                </a:cubicBezTo>
                <a:cubicBezTo>
                  <a:pt x="2022139" y="2256605"/>
                  <a:pt x="1990965" y="2274592"/>
                  <a:pt x="1957500" y="2274592"/>
                </a:cubicBezTo>
                <a:cubicBezTo>
                  <a:pt x="1941130" y="2274592"/>
                  <a:pt x="1924934" y="2270239"/>
                  <a:pt x="1910658" y="2262000"/>
                </a:cubicBezTo>
                <a:lnTo>
                  <a:pt x="1910657" y="2261999"/>
                </a:lnTo>
                <a:cubicBezTo>
                  <a:pt x="1888964" y="2249467"/>
                  <a:pt x="1873434" y="2229237"/>
                  <a:pt x="1866940" y="2205025"/>
                </a:cubicBezTo>
                <a:cubicBezTo>
                  <a:pt x="1860458" y="2180812"/>
                  <a:pt x="1863786" y="2155521"/>
                  <a:pt x="1876318" y="2133803"/>
                </a:cubicBezTo>
                <a:cubicBezTo>
                  <a:pt x="1893030" y="2104865"/>
                  <a:pt x="1924203" y="2086877"/>
                  <a:pt x="1957667" y="2086877"/>
                </a:cubicBezTo>
                <a:close/>
                <a:moveTo>
                  <a:pt x="5150921" y="2065470"/>
                </a:moveTo>
                <a:cubicBezTo>
                  <a:pt x="5160940" y="2065470"/>
                  <a:pt x="5170853" y="2068143"/>
                  <a:pt x="5179583" y="2073181"/>
                </a:cubicBezTo>
                <a:cubicBezTo>
                  <a:pt x="5192870" y="2080856"/>
                  <a:pt x="5202368" y="2093232"/>
                  <a:pt x="5206337" y="2108043"/>
                </a:cubicBezTo>
                <a:cubicBezTo>
                  <a:pt x="5210306" y="2122854"/>
                  <a:pt x="5208268" y="2138324"/>
                  <a:pt x="5200599" y="2151611"/>
                </a:cubicBezTo>
                <a:cubicBezTo>
                  <a:pt x="5190376" y="2169324"/>
                  <a:pt x="5171296" y="2180333"/>
                  <a:pt x="5150819" y="2180333"/>
                </a:cubicBezTo>
                <a:cubicBezTo>
                  <a:pt x="5140794" y="2180333"/>
                  <a:pt x="5130883" y="2177671"/>
                  <a:pt x="5122164" y="2172633"/>
                </a:cubicBezTo>
                <a:cubicBezTo>
                  <a:pt x="5108883" y="2164971"/>
                  <a:pt x="5099378" y="2152582"/>
                  <a:pt x="5095409" y="2137760"/>
                </a:cubicBezTo>
                <a:cubicBezTo>
                  <a:pt x="5091440" y="2122949"/>
                  <a:pt x="5093479" y="2107479"/>
                  <a:pt x="5101147" y="2094192"/>
                </a:cubicBezTo>
                <a:cubicBezTo>
                  <a:pt x="5111377" y="2076479"/>
                  <a:pt x="5130450" y="2065470"/>
                  <a:pt x="5150921" y="2065470"/>
                </a:cubicBezTo>
                <a:close/>
                <a:moveTo>
                  <a:pt x="4073478" y="2061575"/>
                </a:moveTo>
                <a:cubicBezTo>
                  <a:pt x="4070144" y="2061575"/>
                  <a:pt x="4066835" y="2062450"/>
                  <a:pt x="4063890" y="2064165"/>
                </a:cubicBezTo>
                <a:cubicBezTo>
                  <a:pt x="4060635" y="2066060"/>
                  <a:pt x="4057294" y="2067823"/>
                  <a:pt x="4053888" y="2069441"/>
                </a:cubicBezTo>
                <a:cubicBezTo>
                  <a:pt x="4049235" y="2071648"/>
                  <a:pt x="4045679" y="2075642"/>
                  <a:pt x="4044024" y="2080522"/>
                </a:cubicBezTo>
                <a:cubicBezTo>
                  <a:pt x="4042369" y="2085391"/>
                  <a:pt x="4042760" y="2090728"/>
                  <a:pt x="4045104" y="2095308"/>
                </a:cubicBezTo>
                <a:cubicBezTo>
                  <a:pt x="4046027" y="2097107"/>
                  <a:pt x="4046915" y="2098930"/>
                  <a:pt x="4047760" y="2100764"/>
                </a:cubicBezTo>
                <a:cubicBezTo>
                  <a:pt x="4050974" y="2107720"/>
                  <a:pt x="4057858" y="2111821"/>
                  <a:pt x="4065053" y="2111821"/>
                </a:cubicBezTo>
                <a:cubicBezTo>
                  <a:pt x="4067697" y="2111821"/>
                  <a:pt x="4070390" y="2111258"/>
                  <a:pt x="4072950" y="2110095"/>
                </a:cubicBezTo>
                <a:cubicBezTo>
                  <a:pt x="4076320" y="2108547"/>
                  <a:pt x="4079743" y="2107156"/>
                  <a:pt x="4083234" y="2105897"/>
                </a:cubicBezTo>
                <a:cubicBezTo>
                  <a:pt x="4088271" y="2104063"/>
                  <a:pt x="4092306" y="2100190"/>
                  <a:pt x="4094344" y="2095225"/>
                </a:cubicBezTo>
                <a:cubicBezTo>
                  <a:pt x="4096377" y="2090260"/>
                  <a:pt x="4096227" y="2084671"/>
                  <a:pt x="4093925" y="2079827"/>
                </a:cubicBezTo>
                <a:cubicBezTo>
                  <a:pt x="4092918" y="2077716"/>
                  <a:pt x="4091982" y="2075569"/>
                  <a:pt x="4091100" y="2073410"/>
                </a:cubicBezTo>
                <a:cubicBezTo>
                  <a:pt x="4089014" y="2068302"/>
                  <a:pt x="4084823" y="2064356"/>
                  <a:pt x="4079600" y="2062582"/>
                </a:cubicBezTo>
                <a:cubicBezTo>
                  <a:pt x="4077609" y="2061910"/>
                  <a:pt x="4075540" y="2061575"/>
                  <a:pt x="4073478" y="2061575"/>
                </a:cubicBezTo>
                <a:close/>
                <a:moveTo>
                  <a:pt x="1742150" y="2061070"/>
                </a:moveTo>
                <a:cubicBezTo>
                  <a:pt x="1749346" y="2061070"/>
                  <a:pt x="1756463" y="2062990"/>
                  <a:pt x="1762741" y="2066599"/>
                </a:cubicBezTo>
                <a:cubicBezTo>
                  <a:pt x="1782414" y="2077967"/>
                  <a:pt x="1789190" y="2103247"/>
                  <a:pt x="1777821" y="2122926"/>
                </a:cubicBezTo>
                <a:cubicBezTo>
                  <a:pt x="1770476" y="2135650"/>
                  <a:pt x="1756781" y="2143553"/>
                  <a:pt x="1742072" y="2143553"/>
                </a:cubicBezTo>
                <a:cubicBezTo>
                  <a:pt x="1734876" y="2143553"/>
                  <a:pt x="1727759" y="2141634"/>
                  <a:pt x="1721481" y="2138024"/>
                </a:cubicBezTo>
                <a:cubicBezTo>
                  <a:pt x="1701808" y="2126656"/>
                  <a:pt x="1695032" y="2101376"/>
                  <a:pt x="1706401" y="2081697"/>
                </a:cubicBezTo>
                <a:cubicBezTo>
                  <a:pt x="1713746" y="2068973"/>
                  <a:pt x="1727440" y="2061070"/>
                  <a:pt x="1742150" y="2061070"/>
                </a:cubicBezTo>
                <a:close/>
                <a:moveTo>
                  <a:pt x="2976348" y="2044797"/>
                </a:moveTo>
                <a:cubicBezTo>
                  <a:pt x="2979609" y="2044797"/>
                  <a:pt x="2982835" y="2045672"/>
                  <a:pt x="2985689" y="2047303"/>
                </a:cubicBezTo>
                <a:cubicBezTo>
                  <a:pt x="2994590" y="2052459"/>
                  <a:pt x="2997665" y="2063912"/>
                  <a:pt x="2992520" y="2072822"/>
                </a:cubicBezTo>
                <a:cubicBezTo>
                  <a:pt x="2989186" y="2078602"/>
                  <a:pt x="2982980" y="2082188"/>
                  <a:pt x="2976312" y="2082188"/>
                </a:cubicBezTo>
                <a:cubicBezTo>
                  <a:pt x="2973051" y="2082188"/>
                  <a:pt x="2969825" y="2081313"/>
                  <a:pt x="2966971" y="2079682"/>
                </a:cubicBezTo>
                <a:cubicBezTo>
                  <a:pt x="2958074" y="2074525"/>
                  <a:pt x="2954997" y="2063061"/>
                  <a:pt x="2960148" y="2054150"/>
                </a:cubicBezTo>
                <a:cubicBezTo>
                  <a:pt x="2963475" y="2048370"/>
                  <a:pt x="2969681" y="2044797"/>
                  <a:pt x="2976348" y="2044797"/>
                </a:cubicBezTo>
                <a:close/>
                <a:moveTo>
                  <a:pt x="6030811" y="2036343"/>
                </a:moveTo>
                <a:cubicBezTo>
                  <a:pt x="6027417" y="2036343"/>
                  <a:pt x="6024041" y="2037254"/>
                  <a:pt x="6021061" y="2039030"/>
                </a:cubicBezTo>
                <a:cubicBezTo>
                  <a:pt x="6010088" y="2045578"/>
                  <a:pt x="5998246" y="2050447"/>
                  <a:pt x="5985852" y="2053517"/>
                </a:cubicBezTo>
                <a:cubicBezTo>
                  <a:pt x="5979958" y="2054979"/>
                  <a:pt x="5975119" y="2059166"/>
                  <a:pt x="5972817" y="2064790"/>
                </a:cubicBezTo>
                <a:cubicBezTo>
                  <a:pt x="5970520" y="2070402"/>
                  <a:pt x="5971036" y="2076783"/>
                  <a:pt x="5974214" y="2081962"/>
                </a:cubicBezTo>
                <a:cubicBezTo>
                  <a:pt x="5980523" y="2092227"/>
                  <a:pt x="5985182" y="2103369"/>
                  <a:pt x="5988071" y="2115085"/>
                </a:cubicBezTo>
                <a:cubicBezTo>
                  <a:pt x="5989606" y="2121321"/>
                  <a:pt x="5994181" y="2126358"/>
                  <a:pt x="6000237" y="2128480"/>
                </a:cubicBezTo>
                <a:cubicBezTo>
                  <a:pt x="6002294" y="2129212"/>
                  <a:pt x="6004428" y="2129560"/>
                  <a:pt x="6006551" y="2129560"/>
                </a:cubicBezTo>
                <a:cubicBezTo>
                  <a:pt x="6010670" y="2129560"/>
                  <a:pt x="6014748" y="2128216"/>
                  <a:pt x="6018118" y="2125650"/>
                </a:cubicBezTo>
                <a:cubicBezTo>
                  <a:pt x="6028887" y="2117411"/>
                  <a:pt x="6040867" y="2111067"/>
                  <a:pt x="6053729" y="2106786"/>
                </a:cubicBezTo>
                <a:cubicBezTo>
                  <a:pt x="6059389" y="2104904"/>
                  <a:pt x="6063838" y="2100491"/>
                  <a:pt x="6065751" y="2094842"/>
                </a:cubicBezTo>
                <a:cubicBezTo>
                  <a:pt x="6067669" y="2089193"/>
                  <a:pt x="6066825" y="2082969"/>
                  <a:pt x="6063473" y="2078040"/>
                </a:cubicBezTo>
                <a:lnTo>
                  <a:pt x="6063471" y="2078040"/>
                </a:lnTo>
                <a:cubicBezTo>
                  <a:pt x="6057360" y="2069034"/>
                  <a:pt x="6052408" y="2059260"/>
                  <a:pt x="6048738" y="2048983"/>
                </a:cubicBezTo>
                <a:cubicBezTo>
                  <a:pt x="6046825" y="2043610"/>
                  <a:pt x="6042611" y="2039390"/>
                  <a:pt x="6037250" y="2037458"/>
                </a:cubicBezTo>
                <a:cubicBezTo>
                  <a:pt x="6035158" y="2036715"/>
                  <a:pt x="6032981" y="2036343"/>
                  <a:pt x="6030811" y="2036343"/>
                </a:cubicBezTo>
                <a:close/>
                <a:moveTo>
                  <a:pt x="2467039" y="2032300"/>
                </a:moveTo>
                <a:cubicBezTo>
                  <a:pt x="2482707" y="2032300"/>
                  <a:pt x="2498201" y="2036473"/>
                  <a:pt x="2511848" y="2044352"/>
                </a:cubicBezTo>
                <a:cubicBezTo>
                  <a:pt x="2532624" y="2056345"/>
                  <a:pt x="2547482" y="2075701"/>
                  <a:pt x="2553694" y="2098870"/>
                </a:cubicBezTo>
                <a:cubicBezTo>
                  <a:pt x="2559900" y="2122038"/>
                  <a:pt x="2556717" y="2146239"/>
                  <a:pt x="2544724" y="2167022"/>
                </a:cubicBezTo>
                <a:cubicBezTo>
                  <a:pt x="2528727" y="2194723"/>
                  <a:pt x="2498896" y="2211932"/>
                  <a:pt x="2466882" y="2211932"/>
                </a:cubicBezTo>
                <a:cubicBezTo>
                  <a:pt x="2451215" y="2211932"/>
                  <a:pt x="2435715" y="2207759"/>
                  <a:pt x="2422062" y="2199880"/>
                </a:cubicBezTo>
                <a:lnTo>
                  <a:pt x="2422061" y="2199880"/>
                </a:lnTo>
                <a:cubicBezTo>
                  <a:pt x="2401290" y="2187889"/>
                  <a:pt x="2386432" y="2168521"/>
                  <a:pt x="2380220" y="2145352"/>
                </a:cubicBezTo>
                <a:cubicBezTo>
                  <a:pt x="2374014" y="2122194"/>
                  <a:pt x="2377198" y="2097994"/>
                  <a:pt x="2389197" y="2077223"/>
                </a:cubicBezTo>
                <a:cubicBezTo>
                  <a:pt x="2405195" y="2049510"/>
                  <a:pt x="2435020" y="2032300"/>
                  <a:pt x="2467039" y="2032300"/>
                </a:cubicBezTo>
                <a:close/>
                <a:moveTo>
                  <a:pt x="3851002" y="1985771"/>
                </a:moveTo>
                <a:cubicBezTo>
                  <a:pt x="3847991" y="1985771"/>
                  <a:pt x="3844989" y="1986479"/>
                  <a:pt x="3842259" y="1987894"/>
                </a:cubicBezTo>
                <a:cubicBezTo>
                  <a:pt x="3838733" y="1989717"/>
                  <a:pt x="3835130" y="1991384"/>
                  <a:pt x="3831441" y="1992895"/>
                </a:cubicBezTo>
                <a:cubicBezTo>
                  <a:pt x="3826489" y="1994933"/>
                  <a:pt x="3822622" y="1998963"/>
                  <a:pt x="3820793" y="2004000"/>
                </a:cubicBezTo>
                <a:cubicBezTo>
                  <a:pt x="3818964" y="2009037"/>
                  <a:pt x="3819341" y="2014613"/>
                  <a:pt x="3821837" y="2019350"/>
                </a:cubicBezTo>
                <a:cubicBezTo>
                  <a:pt x="3822718" y="2021028"/>
                  <a:pt x="3823569" y="2022744"/>
                  <a:pt x="3824390" y="2024458"/>
                </a:cubicBezTo>
                <a:cubicBezTo>
                  <a:pt x="3826609" y="2029124"/>
                  <a:pt x="3830621" y="2032685"/>
                  <a:pt x="3835514" y="2034328"/>
                </a:cubicBezTo>
                <a:cubicBezTo>
                  <a:pt x="3837487" y="2035000"/>
                  <a:pt x="3839538" y="2035324"/>
                  <a:pt x="3841581" y="2035324"/>
                </a:cubicBezTo>
                <a:lnTo>
                  <a:pt x="3841583" y="2035322"/>
                </a:lnTo>
                <a:cubicBezTo>
                  <a:pt x="3844605" y="2035322"/>
                  <a:pt x="3847608" y="2034603"/>
                  <a:pt x="3850343" y="2033188"/>
                </a:cubicBezTo>
                <a:cubicBezTo>
                  <a:pt x="3853779" y="2031402"/>
                  <a:pt x="3857286" y="2029771"/>
                  <a:pt x="3860861" y="2028284"/>
                </a:cubicBezTo>
                <a:cubicBezTo>
                  <a:pt x="3865614" y="2026305"/>
                  <a:pt x="3869362" y="2022479"/>
                  <a:pt x="3871251" y="2017682"/>
                </a:cubicBezTo>
                <a:cubicBezTo>
                  <a:pt x="3873134" y="2012898"/>
                  <a:pt x="3873002" y="2007536"/>
                  <a:pt x="3870874" y="2002848"/>
                </a:cubicBezTo>
                <a:cubicBezTo>
                  <a:pt x="3870094" y="2001145"/>
                  <a:pt x="3869357" y="1999418"/>
                  <a:pt x="3868655" y="1997679"/>
                </a:cubicBezTo>
                <a:cubicBezTo>
                  <a:pt x="3866652" y="1992714"/>
                  <a:pt x="3862645" y="1988817"/>
                  <a:pt x="3857621" y="1986959"/>
                </a:cubicBezTo>
                <a:cubicBezTo>
                  <a:pt x="3855481" y="1986167"/>
                  <a:pt x="3853239" y="1985771"/>
                  <a:pt x="3851002" y="1985771"/>
                </a:cubicBezTo>
                <a:close/>
                <a:moveTo>
                  <a:pt x="4935455" y="1984729"/>
                </a:moveTo>
                <a:cubicBezTo>
                  <a:pt x="4945876" y="1984729"/>
                  <a:pt x="4956184" y="1987510"/>
                  <a:pt x="4965267" y="1992751"/>
                </a:cubicBezTo>
                <a:cubicBezTo>
                  <a:pt x="4979082" y="2000726"/>
                  <a:pt x="4988964" y="2013605"/>
                  <a:pt x="4993095" y="2029028"/>
                </a:cubicBezTo>
                <a:cubicBezTo>
                  <a:pt x="4997227" y="2044438"/>
                  <a:pt x="4995110" y="2060531"/>
                  <a:pt x="4987129" y="2074346"/>
                </a:cubicBezTo>
                <a:cubicBezTo>
                  <a:pt x="4976492" y="2092778"/>
                  <a:pt x="4956651" y="2104231"/>
                  <a:pt x="4935353" y="2104231"/>
                </a:cubicBezTo>
                <a:cubicBezTo>
                  <a:pt x="4924926" y="2104231"/>
                  <a:pt x="4914619" y="2101461"/>
                  <a:pt x="4905540" y="2096208"/>
                </a:cubicBezTo>
                <a:cubicBezTo>
                  <a:pt x="4891714" y="2088234"/>
                  <a:pt x="4881834" y="2075354"/>
                  <a:pt x="4877702" y="2059944"/>
                </a:cubicBezTo>
                <a:cubicBezTo>
                  <a:pt x="4873569" y="2044534"/>
                  <a:pt x="4875686" y="2028441"/>
                  <a:pt x="4883667" y="2014626"/>
                </a:cubicBezTo>
                <a:cubicBezTo>
                  <a:pt x="4894309" y="1996181"/>
                  <a:pt x="4914150" y="1984729"/>
                  <a:pt x="4935455" y="1984729"/>
                </a:cubicBezTo>
                <a:close/>
                <a:moveTo>
                  <a:pt x="6542896" y="1971812"/>
                </a:moveTo>
                <a:cubicBezTo>
                  <a:pt x="6539256" y="1971812"/>
                  <a:pt x="6535653" y="1972856"/>
                  <a:pt x="6532523" y="1974882"/>
                </a:cubicBezTo>
                <a:cubicBezTo>
                  <a:pt x="6523175" y="1980962"/>
                  <a:pt x="6513054" y="1985783"/>
                  <a:pt x="6502435" y="1989213"/>
                </a:cubicBezTo>
                <a:cubicBezTo>
                  <a:pt x="6496858" y="1991012"/>
                  <a:pt x="6492421" y="1995281"/>
                  <a:pt x="6490406" y="2000786"/>
                </a:cubicBezTo>
                <a:cubicBezTo>
                  <a:pt x="6488397" y="2006290"/>
                  <a:pt x="6489033" y="2012419"/>
                  <a:pt x="6492132" y="2017395"/>
                </a:cubicBezTo>
                <a:cubicBezTo>
                  <a:pt x="6498075" y="2026917"/>
                  <a:pt x="6502710" y="2037194"/>
                  <a:pt x="6505923" y="2047927"/>
                </a:cubicBezTo>
                <a:cubicBezTo>
                  <a:pt x="6507632" y="2053634"/>
                  <a:pt x="6511926" y="2058228"/>
                  <a:pt x="6517519" y="2060315"/>
                </a:cubicBezTo>
                <a:cubicBezTo>
                  <a:pt x="6519672" y="2061107"/>
                  <a:pt x="6521920" y="2061502"/>
                  <a:pt x="6524156" y="2061502"/>
                </a:cubicBezTo>
                <a:cubicBezTo>
                  <a:pt x="6527736" y="2061502"/>
                  <a:pt x="6531292" y="2060495"/>
                  <a:pt x="6534392" y="2058516"/>
                </a:cubicBezTo>
                <a:cubicBezTo>
                  <a:pt x="6543991" y="2052400"/>
                  <a:pt x="6554389" y="2047651"/>
                  <a:pt x="6565296" y="2044424"/>
                </a:cubicBezTo>
                <a:cubicBezTo>
                  <a:pt x="6571095" y="2042710"/>
                  <a:pt x="6575729" y="2038345"/>
                  <a:pt x="6577792" y="2032660"/>
                </a:cubicBezTo>
                <a:cubicBezTo>
                  <a:pt x="6579849" y="2026976"/>
                  <a:pt x="6579088" y="2020644"/>
                  <a:pt x="6575735" y="2015619"/>
                </a:cubicBezTo>
                <a:lnTo>
                  <a:pt x="6575738" y="2015620"/>
                </a:lnTo>
                <a:cubicBezTo>
                  <a:pt x="6569442" y="2006171"/>
                  <a:pt x="6564489" y="1995881"/>
                  <a:pt x="6561029" y="1985051"/>
                </a:cubicBezTo>
                <a:cubicBezTo>
                  <a:pt x="6559217" y="1979392"/>
                  <a:pt x="6554883" y="1974906"/>
                  <a:pt x="6549288" y="1972915"/>
                </a:cubicBezTo>
                <a:cubicBezTo>
                  <a:pt x="6547214" y="1972172"/>
                  <a:pt x="6545049" y="1971812"/>
                  <a:pt x="6542896" y="1971812"/>
                </a:cubicBezTo>
                <a:close/>
                <a:moveTo>
                  <a:pt x="2251557" y="1966019"/>
                </a:moveTo>
                <a:cubicBezTo>
                  <a:pt x="2265102" y="1966019"/>
                  <a:pt x="2278509" y="1969628"/>
                  <a:pt x="2290321" y="1976440"/>
                </a:cubicBezTo>
                <a:cubicBezTo>
                  <a:pt x="2308274" y="1986800"/>
                  <a:pt x="2321123" y="2003554"/>
                  <a:pt x="2326496" y="2023593"/>
                </a:cubicBezTo>
                <a:cubicBezTo>
                  <a:pt x="2331862" y="2043632"/>
                  <a:pt x="2329110" y="2064547"/>
                  <a:pt x="2318737" y="2082511"/>
                </a:cubicBezTo>
                <a:cubicBezTo>
                  <a:pt x="2304899" y="2106484"/>
                  <a:pt x="2279103" y="2121367"/>
                  <a:pt x="2251413" y="2121367"/>
                </a:cubicBezTo>
                <a:cubicBezTo>
                  <a:pt x="2237867" y="2121367"/>
                  <a:pt x="2224466" y="2117757"/>
                  <a:pt x="2212660" y="2110946"/>
                </a:cubicBezTo>
                <a:cubicBezTo>
                  <a:pt x="2175580" y="2089527"/>
                  <a:pt x="2162825" y="2041941"/>
                  <a:pt x="2184232" y="2004862"/>
                </a:cubicBezTo>
                <a:cubicBezTo>
                  <a:pt x="2198071" y="1980901"/>
                  <a:pt x="2223866" y="1966019"/>
                  <a:pt x="2251557" y="1966019"/>
                </a:cubicBezTo>
                <a:close/>
                <a:moveTo>
                  <a:pt x="2760872" y="1961750"/>
                </a:moveTo>
                <a:cubicBezTo>
                  <a:pt x="2764942" y="1961750"/>
                  <a:pt x="2768973" y="1962842"/>
                  <a:pt x="2772533" y="1964880"/>
                </a:cubicBezTo>
                <a:cubicBezTo>
                  <a:pt x="2777913" y="1967986"/>
                  <a:pt x="2781767" y="1973010"/>
                  <a:pt x="2783381" y="1979031"/>
                </a:cubicBezTo>
                <a:cubicBezTo>
                  <a:pt x="2784995" y="1985051"/>
                  <a:pt x="2784167" y="1991323"/>
                  <a:pt x="2781049" y="1996708"/>
                </a:cubicBezTo>
                <a:cubicBezTo>
                  <a:pt x="2776887" y="2003915"/>
                  <a:pt x="2769146" y="2008389"/>
                  <a:pt x="2760830" y="2008389"/>
                </a:cubicBezTo>
                <a:cubicBezTo>
                  <a:pt x="2756765" y="2008389"/>
                  <a:pt x="2752742" y="2007309"/>
                  <a:pt x="2749186" y="2005258"/>
                </a:cubicBezTo>
                <a:lnTo>
                  <a:pt x="2749184" y="2005258"/>
                </a:lnTo>
                <a:cubicBezTo>
                  <a:pt x="2738068" y="1998830"/>
                  <a:pt x="2734237" y="1984535"/>
                  <a:pt x="2740665" y="1973406"/>
                </a:cubicBezTo>
                <a:cubicBezTo>
                  <a:pt x="2744814" y="1966224"/>
                  <a:pt x="2752560" y="1961750"/>
                  <a:pt x="2760872" y="1961750"/>
                </a:cubicBezTo>
                <a:close/>
                <a:moveTo>
                  <a:pt x="5814141" y="1959855"/>
                </a:moveTo>
                <a:cubicBezTo>
                  <a:pt x="5810819" y="1959855"/>
                  <a:pt x="5807510" y="1960719"/>
                  <a:pt x="5804571" y="1962434"/>
                </a:cubicBezTo>
                <a:cubicBezTo>
                  <a:pt x="5793275" y="1969006"/>
                  <a:pt x="5781103" y="1973839"/>
                  <a:pt x="5768396" y="1976788"/>
                </a:cubicBezTo>
                <a:cubicBezTo>
                  <a:pt x="5762448" y="1978167"/>
                  <a:pt x="5757525" y="1982329"/>
                  <a:pt x="5755157" y="1987966"/>
                </a:cubicBezTo>
                <a:cubicBezTo>
                  <a:pt x="5752794" y="1993590"/>
                  <a:pt x="5753275" y="2000017"/>
                  <a:pt x="5756453" y="2005234"/>
                </a:cubicBezTo>
                <a:cubicBezTo>
                  <a:pt x="5763450" y="2016711"/>
                  <a:pt x="5768313" y="2029278"/>
                  <a:pt x="5770915" y="2042565"/>
                </a:cubicBezTo>
                <a:cubicBezTo>
                  <a:pt x="5772205" y="2049149"/>
                  <a:pt x="5776870" y="2054581"/>
                  <a:pt x="5783201" y="2056836"/>
                </a:cubicBezTo>
                <a:cubicBezTo>
                  <a:pt x="5785282" y="2057579"/>
                  <a:pt x="5787446" y="2057939"/>
                  <a:pt x="5789593" y="2057939"/>
                </a:cubicBezTo>
                <a:cubicBezTo>
                  <a:pt x="5793965" y="2057939"/>
                  <a:pt x="5798281" y="2056428"/>
                  <a:pt x="5801747" y="2053550"/>
                </a:cubicBezTo>
                <a:cubicBezTo>
                  <a:pt x="5812858" y="2044340"/>
                  <a:pt x="5825473" y="2037360"/>
                  <a:pt x="5839246" y="2032840"/>
                </a:cubicBezTo>
                <a:cubicBezTo>
                  <a:pt x="5845021" y="2030945"/>
                  <a:pt x="5849542" y="2026400"/>
                  <a:pt x="5851412" y="2020607"/>
                </a:cubicBezTo>
                <a:cubicBezTo>
                  <a:pt x="5853283" y="2014827"/>
                  <a:pt x="5852282" y="2008495"/>
                  <a:pt x="5848708" y="2003579"/>
                </a:cubicBezTo>
                <a:lnTo>
                  <a:pt x="5848708" y="2003580"/>
                </a:lnTo>
                <a:cubicBezTo>
                  <a:pt x="5841740" y="1993974"/>
                  <a:pt x="5836116" y="1983445"/>
                  <a:pt x="5831991" y="1972291"/>
                </a:cubicBezTo>
                <a:cubicBezTo>
                  <a:pt x="5830043" y="1967015"/>
                  <a:pt x="5825870" y="1962877"/>
                  <a:pt x="5820574" y="1960970"/>
                </a:cubicBezTo>
                <a:cubicBezTo>
                  <a:pt x="5818488" y="1960227"/>
                  <a:pt x="5816311" y="1959855"/>
                  <a:pt x="5814141" y="1959855"/>
                </a:cubicBezTo>
                <a:close/>
                <a:moveTo>
                  <a:pt x="2036050" y="1924598"/>
                </a:moveTo>
                <a:cubicBezTo>
                  <a:pt x="2043137" y="1924598"/>
                  <a:pt x="2050158" y="1926493"/>
                  <a:pt x="2056353" y="1930054"/>
                </a:cubicBezTo>
                <a:cubicBezTo>
                  <a:pt x="2065742" y="1935474"/>
                  <a:pt x="2072470" y="1944253"/>
                  <a:pt x="2075282" y="1954734"/>
                </a:cubicBezTo>
                <a:cubicBezTo>
                  <a:pt x="2078094" y="1965228"/>
                  <a:pt x="2076649" y="1976189"/>
                  <a:pt x="2071216" y="1985603"/>
                </a:cubicBezTo>
                <a:cubicBezTo>
                  <a:pt x="2063980" y="1998135"/>
                  <a:pt x="2050477" y="2005930"/>
                  <a:pt x="2035977" y="2005930"/>
                </a:cubicBezTo>
                <a:cubicBezTo>
                  <a:pt x="2028885" y="2005930"/>
                  <a:pt x="2021863" y="2004035"/>
                  <a:pt x="2015669" y="2000474"/>
                </a:cubicBezTo>
                <a:cubicBezTo>
                  <a:pt x="2006279" y="1995054"/>
                  <a:pt x="1999551" y="1986275"/>
                  <a:pt x="1996739" y="1975794"/>
                </a:cubicBezTo>
                <a:cubicBezTo>
                  <a:pt x="1993927" y="1965300"/>
                  <a:pt x="1995372" y="1954339"/>
                  <a:pt x="2000805" y="1944925"/>
                </a:cubicBezTo>
                <a:cubicBezTo>
                  <a:pt x="2008042" y="1932393"/>
                  <a:pt x="2021551" y="1924598"/>
                  <a:pt x="2036050" y="1924598"/>
                </a:cubicBezTo>
                <a:close/>
                <a:moveTo>
                  <a:pt x="3485779" y="1916804"/>
                </a:moveTo>
                <a:cubicBezTo>
                  <a:pt x="3501148" y="1916804"/>
                  <a:pt x="3516349" y="1920893"/>
                  <a:pt x="3529743" y="1928616"/>
                </a:cubicBezTo>
                <a:cubicBezTo>
                  <a:pt x="3550107" y="1940380"/>
                  <a:pt x="3564683" y="1959364"/>
                  <a:pt x="3570770" y="1982077"/>
                </a:cubicBezTo>
                <a:cubicBezTo>
                  <a:pt x="3576856" y="2004791"/>
                  <a:pt x="3573731" y="2028523"/>
                  <a:pt x="3561966" y="2048898"/>
                </a:cubicBezTo>
                <a:cubicBezTo>
                  <a:pt x="3546282" y="2076073"/>
                  <a:pt x="3517031" y="2092945"/>
                  <a:pt x="3485624" y="2092945"/>
                </a:cubicBezTo>
                <a:cubicBezTo>
                  <a:pt x="3470251" y="2092945"/>
                  <a:pt x="3455056" y="2088856"/>
                  <a:pt x="3441684" y="2081133"/>
                </a:cubicBezTo>
                <a:cubicBezTo>
                  <a:pt x="3399627" y="2056850"/>
                  <a:pt x="3385170" y="2002883"/>
                  <a:pt x="3409444" y="1960839"/>
                </a:cubicBezTo>
                <a:cubicBezTo>
                  <a:pt x="3425128" y="1933677"/>
                  <a:pt x="3454378" y="1916804"/>
                  <a:pt x="3485779" y="1916804"/>
                </a:cubicBezTo>
                <a:close/>
                <a:moveTo>
                  <a:pt x="3270254" y="1901968"/>
                </a:moveTo>
                <a:cubicBezTo>
                  <a:pt x="3274530" y="1901968"/>
                  <a:pt x="3278750" y="1903108"/>
                  <a:pt x="3282450" y="1905254"/>
                </a:cubicBezTo>
                <a:cubicBezTo>
                  <a:pt x="3288134" y="1908528"/>
                  <a:pt x="3292176" y="1913794"/>
                  <a:pt x="3293873" y="1920113"/>
                </a:cubicBezTo>
                <a:cubicBezTo>
                  <a:pt x="3295558" y="1926422"/>
                  <a:pt x="3294689" y="1933017"/>
                  <a:pt x="3291420" y="1938677"/>
                </a:cubicBezTo>
                <a:cubicBezTo>
                  <a:pt x="3287068" y="1946233"/>
                  <a:pt x="3278936" y="1950922"/>
                  <a:pt x="3270207" y="1950922"/>
                </a:cubicBezTo>
                <a:cubicBezTo>
                  <a:pt x="3265931" y="1950922"/>
                  <a:pt x="3261711" y="1949782"/>
                  <a:pt x="3258010" y="1947635"/>
                </a:cubicBezTo>
                <a:lnTo>
                  <a:pt x="3258010" y="1947635"/>
                </a:lnTo>
                <a:cubicBezTo>
                  <a:pt x="3252324" y="1944362"/>
                  <a:pt x="3248283" y="1939097"/>
                  <a:pt x="3246599" y="1932789"/>
                </a:cubicBezTo>
                <a:cubicBezTo>
                  <a:pt x="3244902" y="1926468"/>
                  <a:pt x="3245770" y="1919873"/>
                  <a:pt x="3249044" y="1914200"/>
                </a:cubicBezTo>
                <a:cubicBezTo>
                  <a:pt x="3253398" y="1906657"/>
                  <a:pt x="3261523" y="1901968"/>
                  <a:pt x="3270254" y="1901968"/>
                </a:cubicBezTo>
                <a:close/>
                <a:moveTo>
                  <a:pt x="4719992" y="1901681"/>
                </a:moveTo>
                <a:cubicBezTo>
                  <a:pt x="4731229" y="1901681"/>
                  <a:pt x="4742334" y="1904666"/>
                  <a:pt x="4752107" y="1910315"/>
                </a:cubicBezTo>
                <a:cubicBezTo>
                  <a:pt x="4766996" y="1918901"/>
                  <a:pt x="4777645" y="1932789"/>
                  <a:pt x="4782094" y="1949398"/>
                </a:cubicBezTo>
                <a:cubicBezTo>
                  <a:pt x="4786543" y="1965995"/>
                  <a:pt x="4784259" y="1983348"/>
                  <a:pt x="4775660" y="1998231"/>
                </a:cubicBezTo>
                <a:cubicBezTo>
                  <a:pt x="4764196" y="2018090"/>
                  <a:pt x="4742819" y="2030430"/>
                  <a:pt x="4719866" y="2030430"/>
                </a:cubicBezTo>
                <a:cubicBezTo>
                  <a:pt x="4708641" y="2030430"/>
                  <a:pt x="4697531" y="2027445"/>
                  <a:pt x="4687732" y="2021796"/>
                </a:cubicBezTo>
                <a:lnTo>
                  <a:pt x="4687734" y="2021796"/>
                </a:lnTo>
                <a:cubicBezTo>
                  <a:pt x="4672864" y="2013210"/>
                  <a:pt x="4662214" y="1999322"/>
                  <a:pt x="4657759" y="1982713"/>
                </a:cubicBezTo>
                <a:cubicBezTo>
                  <a:pt x="4653317" y="1966103"/>
                  <a:pt x="4655594" y="1948750"/>
                  <a:pt x="4664193" y="1933881"/>
                </a:cubicBezTo>
                <a:cubicBezTo>
                  <a:pt x="4675656" y="1914021"/>
                  <a:pt x="4697040" y="1901681"/>
                  <a:pt x="4719992" y="1901681"/>
                </a:cubicBezTo>
                <a:close/>
                <a:moveTo>
                  <a:pt x="6325824" y="1897077"/>
                </a:moveTo>
                <a:cubicBezTo>
                  <a:pt x="6322347" y="1897077"/>
                  <a:pt x="6318893" y="1898024"/>
                  <a:pt x="6315860" y="1899895"/>
                </a:cubicBezTo>
                <a:cubicBezTo>
                  <a:pt x="6307764" y="1904873"/>
                  <a:pt x="6299088" y="1908962"/>
                  <a:pt x="6290082" y="1912080"/>
                </a:cubicBezTo>
                <a:cubicBezTo>
                  <a:pt x="6284674" y="1913939"/>
                  <a:pt x="6280392" y="1918136"/>
                  <a:pt x="6278420" y="1923509"/>
                </a:cubicBezTo>
                <a:cubicBezTo>
                  <a:pt x="6276448" y="1928869"/>
                  <a:pt x="6276999" y="1934842"/>
                  <a:pt x="6279913" y="1939770"/>
                </a:cubicBezTo>
                <a:cubicBezTo>
                  <a:pt x="6284776" y="1947984"/>
                  <a:pt x="6288745" y="1956763"/>
                  <a:pt x="6291707" y="1965890"/>
                </a:cubicBezTo>
                <a:cubicBezTo>
                  <a:pt x="6293506" y="1971418"/>
                  <a:pt x="6297727" y="1975819"/>
                  <a:pt x="6303178" y="1977846"/>
                </a:cubicBezTo>
                <a:cubicBezTo>
                  <a:pt x="6305324" y="1978638"/>
                  <a:pt x="6307573" y="1979033"/>
                  <a:pt x="6309809" y="1979033"/>
                </a:cubicBezTo>
                <a:cubicBezTo>
                  <a:pt x="6313245" y="1979033"/>
                  <a:pt x="6316662" y="1978110"/>
                  <a:pt x="6319672" y="1976275"/>
                </a:cubicBezTo>
                <a:cubicBezTo>
                  <a:pt x="6327971" y="1971250"/>
                  <a:pt x="6336845" y="1967185"/>
                  <a:pt x="6346061" y="1964174"/>
                </a:cubicBezTo>
                <a:cubicBezTo>
                  <a:pt x="6351631" y="1962352"/>
                  <a:pt x="6356051" y="1958070"/>
                  <a:pt x="6358048" y="1952566"/>
                </a:cubicBezTo>
                <a:cubicBezTo>
                  <a:pt x="6360044" y="1947062"/>
                  <a:pt x="6359398" y="1940945"/>
                  <a:pt x="6356284" y="1935980"/>
                </a:cubicBezTo>
                <a:lnTo>
                  <a:pt x="6356286" y="1935979"/>
                </a:lnTo>
                <a:cubicBezTo>
                  <a:pt x="6351159" y="1927788"/>
                  <a:pt x="6346968" y="1919010"/>
                  <a:pt x="6343820" y="1909896"/>
                </a:cubicBezTo>
                <a:cubicBezTo>
                  <a:pt x="6341932" y="1904440"/>
                  <a:pt x="6337674" y="1900135"/>
                  <a:pt x="6332241" y="1898192"/>
                </a:cubicBezTo>
                <a:cubicBezTo>
                  <a:pt x="6330154" y="1897437"/>
                  <a:pt x="6327984" y="1897077"/>
                  <a:pt x="6325824" y="1897077"/>
                </a:cubicBezTo>
                <a:close/>
                <a:moveTo>
                  <a:pt x="5598250" y="1883597"/>
                </a:moveTo>
                <a:cubicBezTo>
                  <a:pt x="5594994" y="1883597"/>
                  <a:pt x="5591756" y="1884425"/>
                  <a:pt x="5588861" y="1886068"/>
                </a:cubicBezTo>
                <a:cubicBezTo>
                  <a:pt x="5575783" y="1893491"/>
                  <a:pt x="5561638" y="1898624"/>
                  <a:pt x="5546816" y="1901310"/>
                </a:cubicBezTo>
                <a:cubicBezTo>
                  <a:pt x="5540616" y="1902450"/>
                  <a:pt x="5535376" y="1906562"/>
                  <a:pt x="5532822" y="1912331"/>
                </a:cubicBezTo>
                <a:cubicBezTo>
                  <a:pt x="5530267" y="1918088"/>
                  <a:pt x="5530729" y="1924732"/>
                  <a:pt x="5534057" y="1930092"/>
                </a:cubicBezTo>
                <a:cubicBezTo>
                  <a:pt x="5541954" y="1942804"/>
                  <a:pt x="5547165" y="1957410"/>
                  <a:pt x="5549131" y="1972353"/>
                </a:cubicBezTo>
                <a:cubicBezTo>
                  <a:pt x="5550066" y="1979500"/>
                  <a:pt x="5554971" y="1985508"/>
                  <a:pt x="5561789" y="1987859"/>
                </a:cubicBezTo>
                <a:cubicBezTo>
                  <a:pt x="5563822" y="1988566"/>
                  <a:pt x="5565920" y="1988903"/>
                  <a:pt x="5568002" y="1988903"/>
                </a:cubicBezTo>
                <a:cubicBezTo>
                  <a:pt x="5572900" y="1988903"/>
                  <a:pt x="5577709" y="1987008"/>
                  <a:pt x="5581325" y="1983458"/>
                </a:cubicBezTo>
                <a:cubicBezTo>
                  <a:pt x="5593414" y="1971610"/>
                  <a:pt x="5608326" y="1962544"/>
                  <a:pt x="5624456" y="1957219"/>
                </a:cubicBezTo>
                <a:cubicBezTo>
                  <a:pt x="5630284" y="1955301"/>
                  <a:pt x="5634828" y="1950696"/>
                  <a:pt x="5636658" y="1944831"/>
                </a:cubicBezTo>
                <a:cubicBezTo>
                  <a:pt x="5638493" y="1938978"/>
                  <a:pt x="5637390" y="1932598"/>
                  <a:pt x="5633702" y="1927694"/>
                </a:cubicBezTo>
                <a:lnTo>
                  <a:pt x="5633699" y="1927693"/>
                </a:lnTo>
                <a:cubicBezTo>
                  <a:pt x="5626342" y="1917919"/>
                  <a:pt x="5620393" y="1907198"/>
                  <a:pt x="5616022" y="1895805"/>
                </a:cubicBezTo>
                <a:cubicBezTo>
                  <a:pt x="5614031" y="1890636"/>
                  <a:pt x="5609888" y="1886582"/>
                  <a:pt x="5604671" y="1884712"/>
                </a:cubicBezTo>
                <a:cubicBezTo>
                  <a:pt x="5602591" y="1883969"/>
                  <a:pt x="5600414" y="1883597"/>
                  <a:pt x="5598250" y="1883597"/>
                </a:cubicBezTo>
                <a:close/>
                <a:moveTo>
                  <a:pt x="2545407" y="1878693"/>
                </a:moveTo>
                <a:cubicBezTo>
                  <a:pt x="2550281" y="1878693"/>
                  <a:pt x="2555103" y="1879988"/>
                  <a:pt x="2559348" y="1882447"/>
                </a:cubicBezTo>
                <a:cubicBezTo>
                  <a:pt x="2565806" y="1886164"/>
                  <a:pt x="2570411" y="1892183"/>
                  <a:pt x="2572348" y="1899415"/>
                </a:cubicBezTo>
                <a:cubicBezTo>
                  <a:pt x="2574284" y="1906635"/>
                  <a:pt x="2573301" y="1914166"/>
                  <a:pt x="2569584" y="1920618"/>
                </a:cubicBezTo>
                <a:cubicBezTo>
                  <a:pt x="2564606" y="1929229"/>
                  <a:pt x="2555324" y="1934589"/>
                  <a:pt x="2545365" y="1934589"/>
                </a:cubicBezTo>
                <a:cubicBezTo>
                  <a:pt x="2540485" y="1934589"/>
                  <a:pt x="2535664" y="1933293"/>
                  <a:pt x="2531418" y="1930835"/>
                </a:cubicBezTo>
                <a:lnTo>
                  <a:pt x="2531417" y="1930835"/>
                </a:lnTo>
                <a:cubicBezTo>
                  <a:pt x="2524948" y="1927106"/>
                  <a:pt x="2520331" y="1921086"/>
                  <a:pt x="2518394" y="1913866"/>
                </a:cubicBezTo>
                <a:cubicBezTo>
                  <a:pt x="2516463" y="1906670"/>
                  <a:pt x="2517452" y="1899140"/>
                  <a:pt x="2521188" y="1892676"/>
                </a:cubicBezTo>
                <a:cubicBezTo>
                  <a:pt x="2526165" y="1884053"/>
                  <a:pt x="2535441" y="1878693"/>
                  <a:pt x="2545407" y="1878693"/>
                </a:cubicBezTo>
                <a:close/>
                <a:moveTo>
                  <a:pt x="6109047" y="1822260"/>
                </a:moveTo>
                <a:cubicBezTo>
                  <a:pt x="6105690" y="1822260"/>
                  <a:pt x="6102343" y="1823147"/>
                  <a:pt x="6099381" y="1824897"/>
                </a:cubicBezTo>
                <a:cubicBezTo>
                  <a:pt x="6092330" y="1829047"/>
                  <a:pt x="6084883" y="1832548"/>
                  <a:pt x="6077256" y="1835283"/>
                </a:cubicBezTo>
                <a:lnTo>
                  <a:pt x="6077256" y="1835280"/>
                </a:lnTo>
                <a:cubicBezTo>
                  <a:pt x="6071961" y="1837187"/>
                  <a:pt x="6067776" y="1841324"/>
                  <a:pt x="6065827" y="1846601"/>
                </a:cubicBezTo>
                <a:cubicBezTo>
                  <a:pt x="6063878" y="1851878"/>
                  <a:pt x="6064365" y="1857754"/>
                  <a:pt x="6067152" y="1862635"/>
                </a:cubicBezTo>
                <a:cubicBezTo>
                  <a:pt x="6071127" y="1869603"/>
                  <a:pt x="6074474" y="1876978"/>
                  <a:pt x="6077100" y="1884558"/>
                </a:cubicBezTo>
                <a:cubicBezTo>
                  <a:pt x="6078966" y="1889942"/>
                  <a:pt x="6083139" y="1894200"/>
                  <a:pt x="6088475" y="1896178"/>
                </a:cubicBezTo>
                <a:cubicBezTo>
                  <a:pt x="6090616" y="1896981"/>
                  <a:pt x="6092858" y="1897366"/>
                  <a:pt x="6095088" y="1897366"/>
                </a:cubicBezTo>
                <a:cubicBezTo>
                  <a:pt x="6098422" y="1897366"/>
                  <a:pt x="6101732" y="1896490"/>
                  <a:pt x="6104682" y="1894776"/>
                </a:cubicBezTo>
                <a:cubicBezTo>
                  <a:pt x="6111841" y="1890603"/>
                  <a:pt x="6119426" y="1887113"/>
                  <a:pt x="6127233" y="1884414"/>
                </a:cubicBezTo>
                <a:cubicBezTo>
                  <a:pt x="6132653" y="1882544"/>
                  <a:pt x="6136946" y="1878334"/>
                  <a:pt x="6138907" y="1872949"/>
                </a:cubicBezTo>
                <a:cubicBezTo>
                  <a:pt x="6140875" y="1867552"/>
                  <a:pt x="6140305" y="1861568"/>
                  <a:pt x="6137360" y="1856652"/>
                </a:cubicBezTo>
                <a:cubicBezTo>
                  <a:pt x="6133204" y="1849709"/>
                  <a:pt x="6129691" y="1842346"/>
                  <a:pt x="6126927" y="1834767"/>
                </a:cubicBezTo>
                <a:cubicBezTo>
                  <a:pt x="6124990" y="1829454"/>
                  <a:pt x="6120787" y="1825281"/>
                  <a:pt x="6115468" y="1823375"/>
                </a:cubicBezTo>
                <a:cubicBezTo>
                  <a:pt x="6113382" y="1822632"/>
                  <a:pt x="6111211" y="1822260"/>
                  <a:pt x="6109047" y="1822260"/>
                </a:cubicBezTo>
                <a:close/>
                <a:moveTo>
                  <a:pt x="4504514" y="1816320"/>
                </a:moveTo>
                <a:cubicBezTo>
                  <a:pt x="4516968" y="1816320"/>
                  <a:pt x="4529267" y="1819629"/>
                  <a:pt x="4540089" y="1825889"/>
                </a:cubicBezTo>
                <a:cubicBezTo>
                  <a:pt x="4556597" y="1835412"/>
                  <a:pt x="4568392" y="1850785"/>
                  <a:pt x="4573320" y="1869182"/>
                </a:cubicBezTo>
                <a:cubicBezTo>
                  <a:pt x="4578248" y="1887578"/>
                  <a:pt x="4575719" y="1906789"/>
                  <a:pt x="4566197" y="1923267"/>
                </a:cubicBezTo>
                <a:cubicBezTo>
                  <a:pt x="4553490" y="1945273"/>
                  <a:pt x="4529806" y="1958944"/>
                  <a:pt x="4504382" y="1958944"/>
                </a:cubicBezTo>
                <a:cubicBezTo>
                  <a:pt x="4491952" y="1958944"/>
                  <a:pt x="4479648" y="1955635"/>
                  <a:pt x="4468807" y="1949374"/>
                </a:cubicBezTo>
                <a:lnTo>
                  <a:pt x="4468806" y="1949374"/>
                </a:lnTo>
                <a:cubicBezTo>
                  <a:pt x="4452341" y="1939865"/>
                  <a:pt x="4440558" y="1924490"/>
                  <a:pt x="4435624" y="1906070"/>
                </a:cubicBezTo>
                <a:cubicBezTo>
                  <a:pt x="4430690" y="1887650"/>
                  <a:pt x="4433202" y="1868437"/>
                  <a:pt x="4442706" y="1851985"/>
                </a:cubicBezTo>
                <a:cubicBezTo>
                  <a:pt x="4455406" y="1829991"/>
                  <a:pt x="4479090" y="1816320"/>
                  <a:pt x="4504514" y="1816320"/>
                </a:cubicBezTo>
                <a:close/>
                <a:moveTo>
                  <a:pt x="2329933" y="1807792"/>
                </a:moveTo>
                <a:cubicBezTo>
                  <a:pt x="2333507" y="1807792"/>
                  <a:pt x="2337032" y="1808740"/>
                  <a:pt x="2340144" y="1810527"/>
                </a:cubicBezTo>
                <a:cubicBezTo>
                  <a:pt x="2349876" y="1816151"/>
                  <a:pt x="2353233" y="1828672"/>
                  <a:pt x="2347603" y="1838434"/>
                </a:cubicBezTo>
                <a:cubicBezTo>
                  <a:pt x="2343968" y="1844719"/>
                  <a:pt x="2337176" y="1848640"/>
                  <a:pt x="2329890" y="1848640"/>
                </a:cubicBezTo>
                <a:cubicBezTo>
                  <a:pt x="2326322" y="1848640"/>
                  <a:pt x="2322796" y="1847692"/>
                  <a:pt x="2319684" y="1845905"/>
                </a:cubicBezTo>
                <a:lnTo>
                  <a:pt x="2319685" y="1845905"/>
                </a:lnTo>
                <a:cubicBezTo>
                  <a:pt x="2309947" y="1840281"/>
                  <a:pt x="2306590" y="1827760"/>
                  <a:pt x="2312220" y="1817998"/>
                </a:cubicBezTo>
                <a:cubicBezTo>
                  <a:pt x="2315854" y="1811714"/>
                  <a:pt x="2322647" y="1807792"/>
                  <a:pt x="2329933" y="1807792"/>
                </a:cubicBezTo>
                <a:close/>
                <a:moveTo>
                  <a:pt x="5381233" y="1806033"/>
                </a:moveTo>
                <a:cubicBezTo>
                  <a:pt x="5378055" y="1806033"/>
                  <a:pt x="5374895" y="1806825"/>
                  <a:pt x="5372052" y="1808395"/>
                </a:cubicBezTo>
                <a:lnTo>
                  <a:pt x="5372052" y="1808394"/>
                </a:lnTo>
                <a:cubicBezTo>
                  <a:pt x="5357631" y="1816333"/>
                  <a:pt x="5342077" y="1821502"/>
                  <a:pt x="5325810" y="1823769"/>
                </a:cubicBezTo>
                <a:cubicBezTo>
                  <a:pt x="5319371" y="1824668"/>
                  <a:pt x="5313830" y="1828794"/>
                  <a:pt x="5311126" y="1834705"/>
                </a:cubicBezTo>
                <a:cubicBezTo>
                  <a:pt x="5308422" y="1840629"/>
                  <a:pt x="5308925" y="1847514"/>
                  <a:pt x="5312463" y="1852970"/>
                </a:cubicBezTo>
                <a:cubicBezTo>
                  <a:pt x="5323088" y="1869363"/>
                  <a:pt x="5328707" y="1888383"/>
                  <a:pt x="5328718" y="1907978"/>
                </a:cubicBezTo>
                <a:cubicBezTo>
                  <a:pt x="5328718" y="1916049"/>
                  <a:pt x="5333814" y="1923233"/>
                  <a:pt x="5341424" y="1925918"/>
                </a:cubicBezTo>
                <a:cubicBezTo>
                  <a:pt x="5343499" y="1926650"/>
                  <a:pt x="5345634" y="1926998"/>
                  <a:pt x="5347744" y="1926998"/>
                </a:cubicBezTo>
                <a:cubicBezTo>
                  <a:pt x="5353397" y="1926998"/>
                  <a:pt x="5358890" y="1924479"/>
                  <a:pt x="5362572" y="1919898"/>
                </a:cubicBezTo>
                <a:cubicBezTo>
                  <a:pt x="5375428" y="1903937"/>
                  <a:pt x="5392559" y="1892125"/>
                  <a:pt x="5412106" y="1885733"/>
                </a:cubicBezTo>
                <a:cubicBezTo>
                  <a:pt x="5418102" y="1883766"/>
                  <a:pt x="5422743" y="1878957"/>
                  <a:pt x="5424482" y="1872889"/>
                </a:cubicBezTo>
                <a:cubicBezTo>
                  <a:pt x="5426227" y="1866822"/>
                  <a:pt x="5424848" y="1860285"/>
                  <a:pt x="5420806" y="1855440"/>
                </a:cubicBezTo>
                <a:cubicBezTo>
                  <a:pt x="5411530" y="1844323"/>
                  <a:pt x="5404198" y="1831816"/>
                  <a:pt x="5399010" y="1818265"/>
                </a:cubicBezTo>
                <a:cubicBezTo>
                  <a:pt x="5397043" y="1813121"/>
                  <a:pt x="5392943" y="1809079"/>
                  <a:pt x="5387774" y="1807196"/>
                </a:cubicBezTo>
                <a:cubicBezTo>
                  <a:pt x="5385657" y="1806416"/>
                  <a:pt x="5383440" y="1806033"/>
                  <a:pt x="5381233" y="1806033"/>
                </a:cubicBezTo>
                <a:close/>
                <a:moveTo>
                  <a:pt x="5892382" y="1747117"/>
                </a:moveTo>
                <a:cubicBezTo>
                  <a:pt x="5889121" y="1747117"/>
                  <a:pt x="5885876" y="1747956"/>
                  <a:pt x="5882975" y="1749598"/>
                </a:cubicBezTo>
                <a:cubicBezTo>
                  <a:pt x="5876853" y="1753088"/>
                  <a:pt x="5870376" y="1756110"/>
                  <a:pt x="5863739" y="1758604"/>
                </a:cubicBezTo>
                <a:lnTo>
                  <a:pt x="5863740" y="1758602"/>
                </a:lnTo>
                <a:cubicBezTo>
                  <a:pt x="5858565" y="1760545"/>
                  <a:pt x="5854488" y="1764634"/>
                  <a:pt x="5852575" y="1769827"/>
                </a:cubicBezTo>
                <a:cubicBezTo>
                  <a:pt x="5850657" y="1775008"/>
                  <a:pt x="5851088" y="1780764"/>
                  <a:pt x="5853757" y="1785610"/>
                </a:cubicBezTo>
                <a:cubicBezTo>
                  <a:pt x="5857012" y="1791521"/>
                  <a:pt x="5859849" y="1797782"/>
                  <a:pt x="5862174" y="1804198"/>
                </a:cubicBezTo>
                <a:cubicBezTo>
                  <a:pt x="5864088" y="1809475"/>
                  <a:pt x="5868237" y="1813648"/>
                  <a:pt x="5873513" y="1815579"/>
                </a:cubicBezTo>
                <a:cubicBezTo>
                  <a:pt x="5875636" y="1816359"/>
                  <a:pt x="5877854" y="1816742"/>
                  <a:pt x="5880066" y="1816742"/>
                </a:cubicBezTo>
                <a:cubicBezTo>
                  <a:pt x="5883347" y="1816742"/>
                  <a:pt x="5886614" y="1815891"/>
                  <a:pt x="5889522" y="1814223"/>
                </a:cubicBezTo>
                <a:cubicBezTo>
                  <a:pt x="5895764" y="1810650"/>
                  <a:pt x="5902354" y="1807580"/>
                  <a:pt x="5909105" y="1805086"/>
                </a:cubicBezTo>
                <a:cubicBezTo>
                  <a:pt x="5914376" y="1803143"/>
                  <a:pt x="5918513" y="1798958"/>
                  <a:pt x="5920420" y="1793681"/>
                </a:cubicBezTo>
                <a:cubicBezTo>
                  <a:pt x="5922321" y="1788392"/>
                  <a:pt x="5921793" y="1782541"/>
                  <a:pt x="5918975" y="1777684"/>
                </a:cubicBezTo>
                <a:cubicBezTo>
                  <a:pt x="5915563" y="1771796"/>
                  <a:pt x="5912589" y="1765596"/>
                  <a:pt x="5910131" y="1759264"/>
                </a:cubicBezTo>
                <a:cubicBezTo>
                  <a:pt x="5908128" y="1754108"/>
                  <a:pt x="5903978" y="1750066"/>
                  <a:pt x="5898762" y="1748219"/>
                </a:cubicBezTo>
                <a:cubicBezTo>
                  <a:pt x="5896693" y="1747476"/>
                  <a:pt x="5894535" y="1747117"/>
                  <a:pt x="5892382" y="1747117"/>
                </a:cubicBezTo>
                <a:close/>
                <a:moveTo>
                  <a:pt x="5013915" y="1735145"/>
                </a:moveTo>
                <a:cubicBezTo>
                  <a:pt x="5030279" y="1735145"/>
                  <a:pt x="5046474" y="1739498"/>
                  <a:pt x="5060751" y="1747737"/>
                </a:cubicBezTo>
                <a:cubicBezTo>
                  <a:pt x="5082457" y="1760269"/>
                  <a:pt x="5097988" y="1780511"/>
                  <a:pt x="5104469" y="1804724"/>
                </a:cubicBezTo>
                <a:cubicBezTo>
                  <a:pt x="5110957" y="1828936"/>
                  <a:pt x="5107629" y="1854216"/>
                  <a:pt x="5095097" y="1875922"/>
                </a:cubicBezTo>
                <a:cubicBezTo>
                  <a:pt x="5078380" y="1904873"/>
                  <a:pt x="5047206" y="1922860"/>
                  <a:pt x="5013742" y="1922860"/>
                </a:cubicBezTo>
                <a:cubicBezTo>
                  <a:pt x="4997360" y="1922860"/>
                  <a:pt x="4981158" y="1918507"/>
                  <a:pt x="4966899" y="1910281"/>
                </a:cubicBezTo>
                <a:cubicBezTo>
                  <a:pt x="4922095" y="1884400"/>
                  <a:pt x="4906692" y="1826885"/>
                  <a:pt x="4932559" y="1782083"/>
                </a:cubicBezTo>
                <a:cubicBezTo>
                  <a:pt x="4949276" y="1753133"/>
                  <a:pt x="4980450" y="1735145"/>
                  <a:pt x="5013915" y="1735145"/>
                </a:cubicBezTo>
                <a:close/>
                <a:moveTo>
                  <a:pt x="4289050" y="1730384"/>
                </a:moveTo>
                <a:cubicBezTo>
                  <a:pt x="4302805" y="1730384"/>
                  <a:pt x="4316410" y="1734042"/>
                  <a:pt x="4328390" y="1740949"/>
                </a:cubicBezTo>
                <a:cubicBezTo>
                  <a:pt x="4366015" y="1762679"/>
                  <a:pt x="4378955" y="1810972"/>
                  <a:pt x="4357231" y="1848604"/>
                </a:cubicBezTo>
                <a:cubicBezTo>
                  <a:pt x="4343194" y="1872924"/>
                  <a:pt x="4317016" y="1888034"/>
                  <a:pt x="4288913" y="1888034"/>
                </a:cubicBezTo>
                <a:cubicBezTo>
                  <a:pt x="4275164" y="1888034"/>
                  <a:pt x="4261559" y="1884377"/>
                  <a:pt x="4249566" y="1877457"/>
                </a:cubicBezTo>
                <a:lnTo>
                  <a:pt x="4249565" y="1877457"/>
                </a:lnTo>
                <a:cubicBezTo>
                  <a:pt x="4211940" y="1855728"/>
                  <a:pt x="4199000" y="1807435"/>
                  <a:pt x="4220724" y="1769803"/>
                </a:cubicBezTo>
                <a:cubicBezTo>
                  <a:pt x="4234761" y="1745482"/>
                  <a:pt x="4260940" y="1730384"/>
                  <a:pt x="4289050" y="1730384"/>
                </a:cubicBezTo>
                <a:close/>
                <a:moveTo>
                  <a:pt x="6403780" y="1682008"/>
                </a:moveTo>
                <a:cubicBezTo>
                  <a:pt x="6400314" y="1682008"/>
                  <a:pt x="6396866" y="1682955"/>
                  <a:pt x="6393838" y="1684801"/>
                </a:cubicBezTo>
                <a:cubicBezTo>
                  <a:pt x="6386074" y="1689562"/>
                  <a:pt x="6377739" y="1693496"/>
                  <a:pt x="6369080" y="1696493"/>
                </a:cubicBezTo>
                <a:cubicBezTo>
                  <a:pt x="6363689" y="1698363"/>
                  <a:pt x="6359421" y="1702561"/>
                  <a:pt x="6357447" y="1707922"/>
                </a:cubicBezTo>
                <a:cubicBezTo>
                  <a:pt x="6355480" y="1713283"/>
                  <a:pt x="6356020" y="1719243"/>
                  <a:pt x="6358922" y="1724160"/>
                </a:cubicBezTo>
                <a:cubicBezTo>
                  <a:pt x="6363641" y="1732147"/>
                  <a:pt x="6367521" y="1740721"/>
                  <a:pt x="6370464" y="1749619"/>
                </a:cubicBezTo>
                <a:cubicBezTo>
                  <a:pt x="6372275" y="1755100"/>
                  <a:pt x="6376478" y="1759466"/>
                  <a:pt x="6381893" y="1761479"/>
                </a:cubicBezTo>
                <a:cubicBezTo>
                  <a:pt x="6384046" y="1762283"/>
                  <a:pt x="6386294" y="1762679"/>
                  <a:pt x="6388536" y="1762679"/>
                </a:cubicBezTo>
                <a:cubicBezTo>
                  <a:pt x="6391937" y="1762679"/>
                  <a:pt x="6395317" y="1761768"/>
                  <a:pt x="6398304" y="1759981"/>
                </a:cubicBezTo>
                <a:cubicBezTo>
                  <a:pt x="6406273" y="1755220"/>
                  <a:pt x="6414806" y="1751323"/>
                  <a:pt x="6423680" y="1748385"/>
                </a:cubicBezTo>
                <a:lnTo>
                  <a:pt x="6423682" y="1748384"/>
                </a:lnTo>
                <a:cubicBezTo>
                  <a:pt x="6429211" y="1746549"/>
                  <a:pt x="6433600" y="1742292"/>
                  <a:pt x="6435590" y="1736823"/>
                </a:cubicBezTo>
                <a:cubicBezTo>
                  <a:pt x="6437581" y="1731343"/>
                  <a:pt x="6436957" y="1725263"/>
                  <a:pt x="6433899" y="1720310"/>
                </a:cubicBezTo>
                <a:cubicBezTo>
                  <a:pt x="6428935" y="1712276"/>
                  <a:pt x="6424851" y="1703689"/>
                  <a:pt x="6421763" y="1694791"/>
                </a:cubicBezTo>
                <a:cubicBezTo>
                  <a:pt x="6419874" y="1689359"/>
                  <a:pt x="6415617" y="1685053"/>
                  <a:pt x="6410196" y="1683123"/>
                </a:cubicBezTo>
                <a:cubicBezTo>
                  <a:pt x="6408110" y="1682367"/>
                  <a:pt x="6405939" y="1682008"/>
                  <a:pt x="6403780" y="1682008"/>
                </a:cubicBezTo>
                <a:close/>
                <a:moveTo>
                  <a:pt x="3348690" y="1679560"/>
                </a:moveTo>
                <a:cubicBezTo>
                  <a:pt x="3354164" y="1679560"/>
                  <a:pt x="3359598" y="1681024"/>
                  <a:pt x="3364387" y="1683782"/>
                </a:cubicBezTo>
                <a:cubicBezTo>
                  <a:pt x="3379354" y="1692429"/>
                  <a:pt x="3384511" y="1711676"/>
                  <a:pt x="3375858" y="1726679"/>
                </a:cubicBezTo>
                <a:cubicBezTo>
                  <a:pt x="3370263" y="1736369"/>
                  <a:pt x="3359831" y="1742389"/>
                  <a:pt x="3348636" y="1742389"/>
                </a:cubicBezTo>
                <a:cubicBezTo>
                  <a:pt x="3343149" y="1742389"/>
                  <a:pt x="3337729" y="1740925"/>
                  <a:pt x="3332961" y="1738167"/>
                </a:cubicBezTo>
                <a:cubicBezTo>
                  <a:pt x="3325683" y="1733970"/>
                  <a:pt x="3320490" y="1727206"/>
                  <a:pt x="3318318" y="1719111"/>
                </a:cubicBezTo>
                <a:cubicBezTo>
                  <a:pt x="3316149" y="1710991"/>
                  <a:pt x="3317264" y="1702525"/>
                  <a:pt x="3321455" y="1695258"/>
                </a:cubicBezTo>
                <a:cubicBezTo>
                  <a:pt x="3327050" y="1685580"/>
                  <a:pt x="3337489" y="1679560"/>
                  <a:pt x="3348690" y="1679560"/>
                </a:cubicBezTo>
                <a:close/>
                <a:moveTo>
                  <a:pt x="5675793" y="1671923"/>
                </a:moveTo>
                <a:cubicBezTo>
                  <a:pt x="5672645" y="1671923"/>
                  <a:pt x="5669509" y="1672703"/>
                  <a:pt x="5666684" y="1674238"/>
                </a:cubicBezTo>
                <a:cubicBezTo>
                  <a:pt x="5661636" y="1676996"/>
                  <a:pt x="5656293" y="1679467"/>
                  <a:pt x="5650818" y="1681589"/>
                </a:cubicBezTo>
                <a:cubicBezTo>
                  <a:pt x="5645758" y="1683556"/>
                  <a:pt x="5641776" y="1687598"/>
                  <a:pt x="5639876" y="1692682"/>
                </a:cubicBezTo>
                <a:cubicBezTo>
                  <a:pt x="5637975" y="1697765"/>
                  <a:pt x="5638341" y="1703427"/>
                  <a:pt x="5640876" y="1708223"/>
                </a:cubicBezTo>
                <a:cubicBezTo>
                  <a:pt x="5643568" y="1713319"/>
                  <a:pt x="5645949" y="1718633"/>
                  <a:pt x="5647952" y="1723993"/>
                </a:cubicBezTo>
                <a:cubicBezTo>
                  <a:pt x="5649895" y="1729186"/>
                  <a:pt x="5654003" y="1733276"/>
                  <a:pt x="5659201" y="1735194"/>
                </a:cubicBezTo>
                <a:cubicBezTo>
                  <a:pt x="5661329" y="1735986"/>
                  <a:pt x="5663560" y="1736369"/>
                  <a:pt x="5665784" y="1736369"/>
                </a:cubicBezTo>
                <a:cubicBezTo>
                  <a:pt x="5668981" y="1736369"/>
                  <a:pt x="5672164" y="1735566"/>
                  <a:pt x="5675024" y="1733983"/>
                </a:cubicBezTo>
                <a:cubicBezTo>
                  <a:pt x="5680234" y="1731081"/>
                  <a:pt x="5685696" y="1728515"/>
                  <a:pt x="5691255" y="1726356"/>
                </a:cubicBezTo>
                <a:cubicBezTo>
                  <a:pt x="5696400" y="1724353"/>
                  <a:pt x="5700424" y="1720216"/>
                  <a:pt x="5702277" y="1715012"/>
                </a:cubicBezTo>
                <a:cubicBezTo>
                  <a:pt x="5704130" y="1709807"/>
                  <a:pt x="5703637" y="1704063"/>
                  <a:pt x="5700916" y="1699254"/>
                </a:cubicBezTo>
                <a:lnTo>
                  <a:pt x="5700915" y="1699253"/>
                </a:lnTo>
                <a:cubicBezTo>
                  <a:pt x="5698097" y="1694264"/>
                  <a:pt x="5695572" y="1689047"/>
                  <a:pt x="5693414" y="1683759"/>
                </a:cubicBezTo>
                <a:cubicBezTo>
                  <a:pt x="5691370" y="1678746"/>
                  <a:pt x="5687280" y="1674836"/>
                  <a:pt x="5682178" y="1673026"/>
                </a:cubicBezTo>
                <a:cubicBezTo>
                  <a:pt x="5680109" y="1672283"/>
                  <a:pt x="5677945" y="1671923"/>
                  <a:pt x="5675793" y="1671923"/>
                </a:cubicBezTo>
                <a:close/>
                <a:moveTo>
                  <a:pt x="4798434" y="1667137"/>
                </a:moveTo>
                <a:cubicBezTo>
                  <a:pt x="4812992" y="1667137"/>
                  <a:pt x="4827389" y="1671010"/>
                  <a:pt x="4840077" y="1678325"/>
                </a:cubicBezTo>
                <a:cubicBezTo>
                  <a:pt x="4859371" y="1689478"/>
                  <a:pt x="4873181" y="1707467"/>
                  <a:pt x="4878943" y="1728992"/>
                </a:cubicBezTo>
                <a:cubicBezTo>
                  <a:pt x="4884711" y="1750519"/>
                  <a:pt x="4881755" y="1773004"/>
                  <a:pt x="4870609" y="1792300"/>
                </a:cubicBezTo>
                <a:lnTo>
                  <a:pt x="4870610" y="1792301"/>
                </a:lnTo>
                <a:cubicBezTo>
                  <a:pt x="4855751" y="1818047"/>
                  <a:pt x="4828043" y="1834034"/>
                  <a:pt x="4798290" y="1834034"/>
                </a:cubicBezTo>
                <a:cubicBezTo>
                  <a:pt x="4783726" y="1834034"/>
                  <a:pt x="4769323" y="1830161"/>
                  <a:pt x="4756635" y="1822833"/>
                </a:cubicBezTo>
                <a:cubicBezTo>
                  <a:pt x="4737334" y="1811693"/>
                  <a:pt x="4723530" y="1793703"/>
                  <a:pt x="4717762" y="1772165"/>
                </a:cubicBezTo>
                <a:cubicBezTo>
                  <a:pt x="4711994" y="1750638"/>
                  <a:pt x="4714950" y="1728154"/>
                  <a:pt x="4726097" y="1708858"/>
                </a:cubicBezTo>
                <a:cubicBezTo>
                  <a:pt x="4740955" y="1683123"/>
                  <a:pt x="4768669" y="1667137"/>
                  <a:pt x="4798434" y="1667137"/>
                </a:cubicBezTo>
                <a:close/>
                <a:moveTo>
                  <a:pt x="4073580" y="1643861"/>
                </a:moveTo>
                <a:cubicBezTo>
                  <a:pt x="4088756" y="1643861"/>
                  <a:pt x="4103752" y="1647890"/>
                  <a:pt x="4116956" y="1655517"/>
                </a:cubicBezTo>
                <a:cubicBezTo>
                  <a:pt x="4158449" y="1679478"/>
                  <a:pt x="4172719" y="1732735"/>
                  <a:pt x="4148765" y="1774229"/>
                </a:cubicBezTo>
                <a:cubicBezTo>
                  <a:pt x="4133288" y="1801043"/>
                  <a:pt x="4104423" y="1817700"/>
                  <a:pt x="4073429" y="1817700"/>
                </a:cubicBezTo>
                <a:cubicBezTo>
                  <a:pt x="4058259" y="1817700"/>
                  <a:pt x="4043263" y="1813659"/>
                  <a:pt x="4030059" y="1806031"/>
                </a:cubicBezTo>
                <a:lnTo>
                  <a:pt x="4030061" y="1806033"/>
                </a:lnTo>
                <a:cubicBezTo>
                  <a:pt x="4009950" y="1794424"/>
                  <a:pt x="3995571" y="1775692"/>
                  <a:pt x="3989562" y="1753266"/>
                </a:cubicBezTo>
                <a:cubicBezTo>
                  <a:pt x="3983560" y="1730841"/>
                  <a:pt x="3986642" y="1707420"/>
                  <a:pt x="3998244" y="1687321"/>
                </a:cubicBezTo>
                <a:cubicBezTo>
                  <a:pt x="4013715" y="1660518"/>
                  <a:pt x="4042587" y="1643861"/>
                  <a:pt x="4073580" y="1643861"/>
                </a:cubicBezTo>
                <a:close/>
                <a:moveTo>
                  <a:pt x="6187657" y="1607342"/>
                </a:moveTo>
                <a:cubicBezTo>
                  <a:pt x="6184293" y="1607342"/>
                  <a:pt x="6180947" y="1608230"/>
                  <a:pt x="6177979" y="1609980"/>
                </a:cubicBezTo>
                <a:cubicBezTo>
                  <a:pt x="6171257" y="1613949"/>
                  <a:pt x="6164164" y="1617331"/>
                  <a:pt x="6156884" y="1620030"/>
                </a:cubicBezTo>
                <a:lnTo>
                  <a:pt x="6156884" y="1620031"/>
                </a:lnTo>
                <a:cubicBezTo>
                  <a:pt x="6151655" y="1621962"/>
                  <a:pt x="6147543" y="1626099"/>
                  <a:pt x="6145623" y="1631328"/>
                </a:cubicBezTo>
                <a:cubicBezTo>
                  <a:pt x="6143710" y="1636569"/>
                  <a:pt x="6144184" y="1642373"/>
                  <a:pt x="6146925" y="1647229"/>
                </a:cubicBezTo>
                <a:cubicBezTo>
                  <a:pt x="6150673" y="1653885"/>
                  <a:pt x="6153862" y="1660901"/>
                  <a:pt x="6156399" y="1668096"/>
                </a:cubicBezTo>
                <a:cubicBezTo>
                  <a:pt x="6158275" y="1673432"/>
                  <a:pt x="6162425" y="1677653"/>
                  <a:pt x="6167720" y="1679620"/>
                </a:cubicBezTo>
                <a:cubicBezTo>
                  <a:pt x="6169867" y="1680413"/>
                  <a:pt x="6172115" y="1680808"/>
                  <a:pt x="6174351" y="1680808"/>
                </a:cubicBezTo>
                <a:cubicBezTo>
                  <a:pt x="6177631" y="1680808"/>
                  <a:pt x="6180899" y="1679957"/>
                  <a:pt x="6183813" y="1678289"/>
                </a:cubicBezTo>
                <a:cubicBezTo>
                  <a:pt x="6190696" y="1674344"/>
                  <a:pt x="6197958" y="1671034"/>
                  <a:pt x="6205399" y="1668443"/>
                </a:cubicBezTo>
                <a:cubicBezTo>
                  <a:pt x="6210796" y="1666561"/>
                  <a:pt x="6215058" y="1662363"/>
                  <a:pt x="6217019" y="1656991"/>
                </a:cubicBezTo>
                <a:cubicBezTo>
                  <a:pt x="6218981" y="1651630"/>
                  <a:pt x="6218423" y="1645670"/>
                  <a:pt x="6215509" y="1640753"/>
                </a:cubicBezTo>
                <a:cubicBezTo>
                  <a:pt x="6211564" y="1634097"/>
                  <a:pt x="6208200" y="1627046"/>
                  <a:pt x="6205507" y="1619766"/>
                </a:cubicBezTo>
                <a:cubicBezTo>
                  <a:pt x="6203552" y="1614477"/>
                  <a:pt x="6199348" y="1610328"/>
                  <a:pt x="6194036" y="1608445"/>
                </a:cubicBezTo>
                <a:cubicBezTo>
                  <a:pt x="6191962" y="1607702"/>
                  <a:pt x="6189803" y="1607342"/>
                  <a:pt x="6187657" y="1607342"/>
                </a:cubicBezTo>
                <a:close/>
                <a:moveTo>
                  <a:pt x="5458953" y="1596276"/>
                </a:moveTo>
                <a:cubicBezTo>
                  <a:pt x="5455925" y="1596276"/>
                  <a:pt x="5452909" y="1596995"/>
                  <a:pt x="5450163" y="1598422"/>
                </a:cubicBezTo>
                <a:cubicBezTo>
                  <a:pt x="5445743" y="1600725"/>
                  <a:pt x="5441037" y="1602848"/>
                  <a:pt x="5436174" y="1604741"/>
                </a:cubicBezTo>
                <a:cubicBezTo>
                  <a:pt x="5431155" y="1606684"/>
                  <a:pt x="5427197" y="1610665"/>
                  <a:pt x="5425279" y="1615703"/>
                </a:cubicBezTo>
                <a:cubicBezTo>
                  <a:pt x="5423366" y="1620740"/>
                  <a:pt x="5423671" y="1626352"/>
                  <a:pt x="5426124" y="1631149"/>
                </a:cubicBezTo>
                <a:lnTo>
                  <a:pt x="5426125" y="1631149"/>
                </a:lnTo>
                <a:cubicBezTo>
                  <a:pt x="5428248" y="1635298"/>
                  <a:pt x="5430196" y="1639674"/>
                  <a:pt x="5431905" y="1644136"/>
                </a:cubicBezTo>
                <a:cubicBezTo>
                  <a:pt x="5433878" y="1649269"/>
                  <a:pt x="5437979" y="1653298"/>
                  <a:pt x="5443148" y="1655193"/>
                </a:cubicBezTo>
                <a:cubicBezTo>
                  <a:pt x="5445265" y="1655960"/>
                  <a:pt x="5447476" y="1656345"/>
                  <a:pt x="5449677" y="1656345"/>
                </a:cubicBezTo>
                <a:cubicBezTo>
                  <a:pt x="5452855" y="1656345"/>
                  <a:pt x="5456021" y="1655553"/>
                  <a:pt x="5458869" y="1653982"/>
                </a:cubicBezTo>
                <a:cubicBezTo>
                  <a:pt x="5463432" y="1651463"/>
                  <a:pt x="5468199" y="1649198"/>
                  <a:pt x="5473037" y="1647218"/>
                </a:cubicBezTo>
                <a:cubicBezTo>
                  <a:pt x="5478069" y="1645180"/>
                  <a:pt x="5481983" y="1641078"/>
                  <a:pt x="5483807" y="1635970"/>
                </a:cubicBezTo>
                <a:cubicBezTo>
                  <a:pt x="5485623" y="1630849"/>
                  <a:pt x="5485174" y="1625200"/>
                  <a:pt x="5482565" y="1620440"/>
                </a:cubicBezTo>
                <a:cubicBezTo>
                  <a:pt x="5480329" y="1616363"/>
                  <a:pt x="5478296" y="1612166"/>
                  <a:pt x="5476479" y="1607884"/>
                </a:cubicBezTo>
                <a:cubicBezTo>
                  <a:pt x="5474410" y="1602991"/>
                  <a:pt x="5470387" y="1599190"/>
                  <a:pt x="5465393" y="1597391"/>
                </a:cubicBezTo>
                <a:cubicBezTo>
                  <a:pt x="5463307" y="1596648"/>
                  <a:pt x="5461123" y="1596276"/>
                  <a:pt x="5458953" y="1596276"/>
                </a:cubicBezTo>
                <a:close/>
                <a:moveTo>
                  <a:pt x="4582950" y="1596227"/>
                </a:moveTo>
                <a:cubicBezTo>
                  <a:pt x="4596196" y="1596227"/>
                  <a:pt x="4609297" y="1599752"/>
                  <a:pt x="4620846" y="1606408"/>
                </a:cubicBezTo>
                <a:cubicBezTo>
                  <a:pt x="4638402" y="1616554"/>
                  <a:pt x="4650971" y="1632923"/>
                  <a:pt x="4656217" y="1652506"/>
                </a:cubicBezTo>
                <a:cubicBezTo>
                  <a:pt x="4661457" y="1672089"/>
                  <a:pt x="4658765" y="1692560"/>
                  <a:pt x="4648625" y="1710129"/>
                </a:cubicBezTo>
                <a:cubicBezTo>
                  <a:pt x="4635104" y="1733537"/>
                  <a:pt x="4609890" y="1748084"/>
                  <a:pt x="4582818" y="1748084"/>
                </a:cubicBezTo>
                <a:cubicBezTo>
                  <a:pt x="4569560" y="1748084"/>
                  <a:pt x="4556452" y="1744559"/>
                  <a:pt x="4544910" y="1737903"/>
                </a:cubicBezTo>
                <a:cubicBezTo>
                  <a:pt x="4527354" y="1727757"/>
                  <a:pt x="4514785" y="1711388"/>
                  <a:pt x="4509539" y="1691805"/>
                </a:cubicBezTo>
                <a:cubicBezTo>
                  <a:pt x="4504299" y="1672222"/>
                  <a:pt x="4506991" y="1651751"/>
                  <a:pt x="4517131" y="1634182"/>
                </a:cubicBezTo>
                <a:cubicBezTo>
                  <a:pt x="4530652" y="1610773"/>
                  <a:pt x="4555872" y="1596227"/>
                  <a:pt x="4582950" y="1596227"/>
                </a:cubicBezTo>
                <a:close/>
                <a:moveTo>
                  <a:pt x="3858120" y="1556175"/>
                </a:moveTo>
                <a:cubicBezTo>
                  <a:pt x="3874892" y="1556175"/>
                  <a:pt x="3891483" y="1560636"/>
                  <a:pt x="3906113" y="1569079"/>
                </a:cubicBezTo>
                <a:cubicBezTo>
                  <a:pt x="3928346" y="1581923"/>
                  <a:pt x="3944260" y="1602658"/>
                  <a:pt x="3950909" y="1627469"/>
                </a:cubicBezTo>
                <a:cubicBezTo>
                  <a:pt x="3957553" y="1652269"/>
                  <a:pt x="3954142" y="1678185"/>
                  <a:pt x="3941298" y="1700430"/>
                </a:cubicBezTo>
                <a:cubicBezTo>
                  <a:pt x="3929240" y="1721321"/>
                  <a:pt x="3909812" y="1736815"/>
                  <a:pt x="3886601" y="1744058"/>
                </a:cubicBezTo>
                <a:cubicBezTo>
                  <a:pt x="3880353" y="1746000"/>
                  <a:pt x="3875544" y="1751025"/>
                  <a:pt x="3873866" y="1757357"/>
                </a:cubicBezTo>
                <a:cubicBezTo>
                  <a:pt x="3872193" y="1763676"/>
                  <a:pt x="3873885" y="1770429"/>
                  <a:pt x="3878350" y="1775213"/>
                </a:cubicBezTo>
                <a:cubicBezTo>
                  <a:pt x="3889515" y="1787181"/>
                  <a:pt x="3898353" y="1800925"/>
                  <a:pt x="3904620" y="1816059"/>
                </a:cubicBezTo>
                <a:cubicBezTo>
                  <a:pt x="3906670" y="1821012"/>
                  <a:pt x="3910712" y="1824874"/>
                  <a:pt x="3915748" y="1826684"/>
                </a:cubicBezTo>
                <a:cubicBezTo>
                  <a:pt x="3917840" y="1827439"/>
                  <a:pt x="3920029" y="1827811"/>
                  <a:pt x="3922206" y="1827811"/>
                </a:cubicBezTo>
                <a:cubicBezTo>
                  <a:pt x="3925276" y="1827811"/>
                  <a:pt x="3928328" y="1827068"/>
                  <a:pt x="3931098" y="1825605"/>
                </a:cubicBezTo>
                <a:cubicBezTo>
                  <a:pt x="3950874" y="1815159"/>
                  <a:pt x="3973065" y="1809631"/>
                  <a:pt x="3995275" y="1809631"/>
                </a:cubicBezTo>
                <a:cubicBezTo>
                  <a:pt x="4019103" y="1809631"/>
                  <a:pt x="4042650" y="1815962"/>
                  <a:pt x="4063385" y="1827943"/>
                </a:cubicBezTo>
                <a:cubicBezTo>
                  <a:pt x="4091417" y="1844133"/>
                  <a:pt x="4112823" y="1869748"/>
                  <a:pt x="4123677" y="1900100"/>
                </a:cubicBezTo>
                <a:cubicBezTo>
                  <a:pt x="4125530" y="1905294"/>
                  <a:pt x="4129547" y="1909431"/>
                  <a:pt x="4134680" y="1911434"/>
                </a:cubicBezTo>
                <a:cubicBezTo>
                  <a:pt x="4136910" y="1912297"/>
                  <a:pt x="4139260" y="1912729"/>
                  <a:pt x="4141600" y="1912729"/>
                </a:cubicBezTo>
                <a:cubicBezTo>
                  <a:pt x="4144651" y="1912729"/>
                  <a:pt x="4147692" y="1911997"/>
                  <a:pt x="4150450" y="1910547"/>
                </a:cubicBezTo>
                <a:cubicBezTo>
                  <a:pt x="4169074" y="1900761"/>
                  <a:pt x="4189952" y="1895592"/>
                  <a:pt x="4210831" y="1895592"/>
                </a:cubicBezTo>
                <a:cubicBezTo>
                  <a:pt x="4233298" y="1895592"/>
                  <a:pt x="4255525" y="1901564"/>
                  <a:pt x="4275103" y="1912873"/>
                </a:cubicBezTo>
                <a:cubicBezTo>
                  <a:pt x="4303741" y="1929411"/>
                  <a:pt x="4324727" y="1955937"/>
                  <a:pt x="4334195" y="1987573"/>
                </a:cubicBezTo>
                <a:cubicBezTo>
                  <a:pt x="4335886" y="1993222"/>
                  <a:pt x="4340096" y="1997766"/>
                  <a:pt x="4345594" y="1999877"/>
                </a:cubicBezTo>
                <a:cubicBezTo>
                  <a:pt x="4347801" y="2000728"/>
                  <a:pt x="4350121" y="2001148"/>
                  <a:pt x="4352429" y="2001148"/>
                </a:cubicBezTo>
                <a:cubicBezTo>
                  <a:pt x="4355865" y="2001148"/>
                  <a:pt x="4359282" y="2000225"/>
                  <a:pt x="4362298" y="1998390"/>
                </a:cubicBezTo>
                <a:cubicBezTo>
                  <a:pt x="4381732" y="1986614"/>
                  <a:pt x="4403864" y="1980378"/>
                  <a:pt x="4426295" y="1980378"/>
                </a:cubicBezTo>
                <a:cubicBezTo>
                  <a:pt x="4447653" y="1980378"/>
                  <a:pt x="4468784" y="1986062"/>
                  <a:pt x="4487395" y="1996807"/>
                </a:cubicBezTo>
                <a:cubicBezTo>
                  <a:pt x="4517484" y="2014173"/>
                  <a:pt x="4538879" y="2043600"/>
                  <a:pt x="4546092" y="2077551"/>
                </a:cubicBezTo>
                <a:cubicBezTo>
                  <a:pt x="4547423" y="2083823"/>
                  <a:pt x="4551830" y="2089004"/>
                  <a:pt x="4557802" y="2091331"/>
                </a:cubicBezTo>
                <a:cubicBezTo>
                  <a:pt x="4560038" y="2092206"/>
                  <a:pt x="4562378" y="2092626"/>
                  <a:pt x="4564709" y="2092626"/>
                </a:cubicBezTo>
                <a:cubicBezTo>
                  <a:pt x="4568613" y="2092626"/>
                  <a:pt x="4572480" y="2091426"/>
                  <a:pt x="4575754" y="2089101"/>
                </a:cubicBezTo>
                <a:cubicBezTo>
                  <a:pt x="4595086" y="2075321"/>
                  <a:pt x="4617890" y="2068043"/>
                  <a:pt x="4641693" y="2068043"/>
                </a:cubicBezTo>
                <a:cubicBezTo>
                  <a:pt x="4661463" y="2068043"/>
                  <a:pt x="4681022" y="2073307"/>
                  <a:pt x="4698243" y="2083249"/>
                </a:cubicBezTo>
                <a:cubicBezTo>
                  <a:pt x="4724500" y="2098408"/>
                  <a:pt x="4743280" y="2122872"/>
                  <a:pt x="4751128" y="2152156"/>
                </a:cubicBezTo>
                <a:cubicBezTo>
                  <a:pt x="4753011" y="2159195"/>
                  <a:pt x="4754234" y="2166404"/>
                  <a:pt x="4754756" y="2173599"/>
                </a:cubicBezTo>
                <a:cubicBezTo>
                  <a:pt x="4755290" y="2180926"/>
                  <a:pt x="4759997" y="2187306"/>
                  <a:pt x="4766851" y="2189968"/>
                </a:cubicBezTo>
                <a:cubicBezTo>
                  <a:pt x="4769087" y="2190831"/>
                  <a:pt x="4771420" y="2191251"/>
                  <a:pt x="4773740" y="2191251"/>
                </a:cubicBezTo>
                <a:cubicBezTo>
                  <a:pt x="4778519" y="2191251"/>
                  <a:pt x="4783220" y="2189452"/>
                  <a:pt x="4786823" y="2186047"/>
                </a:cubicBezTo>
                <a:cubicBezTo>
                  <a:pt x="4805933" y="2167962"/>
                  <a:pt x="4830877" y="2158009"/>
                  <a:pt x="4857067" y="2158009"/>
                </a:cubicBezTo>
                <a:cubicBezTo>
                  <a:pt x="4874864" y="2158009"/>
                  <a:pt x="4892456" y="2162734"/>
                  <a:pt x="4907938" y="2171680"/>
                </a:cubicBezTo>
                <a:cubicBezTo>
                  <a:pt x="4931514" y="2185292"/>
                  <a:pt x="4948382" y="2207285"/>
                  <a:pt x="4955433" y="2233584"/>
                </a:cubicBezTo>
                <a:cubicBezTo>
                  <a:pt x="4962479" y="2259883"/>
                  <a:pt x="4958863" y="2287345"/>
                  <a:pt x="4945246" y="2310923"/>
                </a:cubicBezTo>
                <a:cubicBezTo>
                  <a:pt x="4932689" y="2332677"/>
                  <a:pt x="4912495" y="2348974"/>
                  <a:pt x="4888397" y="2356794"/>
                </a:cubicBezTo>
                <a:cubicBezTo>
                  <a:pt x="4882312" y="2358772"/>
                  <a:pt x="4877628" y="2363666"/>
                  <a:pt x="4875926" y="2369829"/>
                </a:cubicBezTo>
                <a:cubicBezTo>
                  <a:pt x="4874224" y="2375993"/>
                  <a:pt x="4875728" y="2382601"/>
                  <a:pt x="4879932" y="2387422"/>
                </a:cubicBezTo>
                <a:cubicBezTo>
                  <a:pt x="4892229" y="2401501"/>
                  <a:pt x="4901248" y="2417739"/>
                  <a:pt x="4906751" y="2435666"/>
                </a:cubicBezTo>
                <a:cubicBezTo>
                  <a:pt x="4908443" y="2441159"/>
                  <a:pt x="4912526" y="2445596"/>
                  <a:pt x="4917856" y="2447743"/>
                </a:cubicBezTo>
                <a:cubicBezTo>
                  <a:pt x="4920140" y="2448654"/>
                  <a:pt x="4922551" y="2449109"/>
                  <a:pt x="4924949" y="2449109"/>
                </a:cubicBezTo>
                <a:cubicBezTo>
                  <a:pt x="4928157" y="2449109"/>
                  <a:pt x="4931359" y="2448306"/>
                  <a:pt x="4934232" y="2446699"/>
                </a:cubicBezTo>
                <a:cubicBezTo>
                  <a:pt x="4952473" y="2436505"/>
                  <a:pt x="4973212" y="2431120"/>
                  <a:pt x="4994218" y="2431120"/>
                </a:cubicBezTo>
                <a:cubicBezTo>
                  <a:pt x="5015612" y="2431120"/>
                  <a:pt x="5036765" y="2436805"/>
                  <a:pt x="5055389" y="2447562"/>
                </a:cubicBezTo>
                <a:cubicBezTo>
                  <a:pt x="5083781" y="2463944"/>
                  <a:pt x="5104090" y="2490422"/>
                  <a:pt x="5112580" y="2522094"/>
                </a:cubicBezTo>
                <a:cubicBezTo>
                  <a:pt x="5121065" y="2553753"/>
                  <a:pt x="5116711" y="2586840"/>
                  <a:pt x="5100319" y="2615249"/>
                </a:cubicBezTo>
                <a:cubicBezTo>
                  <a:pt x="5085580" y="2640768"/>
                  <a:pt x="5063262" y="2659440"/>
                  <a:pt x="5035771" y="2669238"/>
                </a:cubicBezTo>
                <a:cubicBezTo>
                  <a:pt x="5030284" y="2671193"/>
                  <a:pt x="5026003" y="2675547"/>
                  <a:pt x="5024132" y="2681063"/>
                </a:cubicBezTo>
                <a:cubicBezTo>
                  <a:pt x="5022266" y="2686579"/>
                  <a:pt x="5023029" y="2692648"/>
                  <a:pt x="5026195" y="2697528"/>
                </a:cubicBezTo>
                <a:cubicBezTo>
                  <a:pt x="5036352" y="2713178"/>
                  <a:pt x="5042972" y="2730483"/>
                  <a:pt x="5045869" y="2748963"/>
                </a:cubicBezTo>
                <a:cubicBezTo>
                  <a:pt x="5046870" y="2755343"/>
                  <a:pt x="5051044" y="2760787"/>
                  <a:pt x="5056949" y="2763414"/>
                </a:cubicBezTo>
                <a:cubicBezTo>
                  <a:pt x="5059420" y="2764506"/>
                  <a:pt x="5062051" y="2765045"/>
                  <a:pt x="5064672" y="2765045"/>
                </a:cubicBezTo>
                <a:cubicBezTo>
                  <a:pt x="5068318" y="2765045"/>
                  <a:pt x="5071951" y="2764001"/>
                  <a:pt x="5075099" y="2761939"/>
                </a:cubicBezTo>
                <a:cubicBezTo>
                  <a:pt x="5091768" y="2751026"/>
                  <a:pt x="5111190" y="2745258"/>
                  <a:pt x="5131270" y="2745258"/>
                </a:cubicBezTo>
                <a:cubicBezTo>
                  <a:pt x="5149115" y="2745258"/>
                  <a:pt x="5166767" y="2750007"/>
                  <a:pt x="5182327" y="2758977"/>
                </a:cubicBezTo>
                <a:cubicBezTo>
                  <a:pt x="5231273" y="2787244"/>
                  <a:pt x="5248104" y="2850071"/>
                  <a:pt x="5219846" y="2899035"/>
                </a:cubicBezTo>
                <a:cubicBezTo>
                  <a:pt x="5204514" y="2925586"/>
                  <a:pt x="5178292" y="2943754"/>
                  <a:pt x="5147910" y="2948875"/>
                </a:cubicBezTo>
                <a:cubicBezTo>
                  <a:pt x="5140930" y="2950050"/>
                  <a:pt x="5135181" y="2955003"/>
                  <a:pt x="5132980" y="2961731"/>
                </a:cubicBezTo>
                <a:cubicBezTo>
                  <a:pt x="5130785" y="2968459"/>
                  <a:pt x="5132500" y="2975858"/>
                  <a:pt x="5137441" y="2980931"/>
                </a:cubicBezTo>
                <a:cubicBezTo>
                  <a:pt x="5151365" y="2995214"/>
                  <a:pt x="5161498" y="3013106"/>
                  <a:pt x="5166738" y="3032666"/>
                </a:cubicBezTo>
                <a:cubicBezTo>
                  <a:pt x="5174904" y="3063138"/>
                  <a:pt x="5170713" y="3094963"/>
                  <a:pt x="5154938" y="3122293"/>
                </a:cubicBezTo>
                <a:cubicBezTo>
                  <a:pt x="5139773" y="3148568"/>
                  <a:pt x="5115261" y="3167792"/>
                  <a:pt x="5085910" y="3176450"/>
                </a:cubicBezTo>
                <a:cubicBezTo>
                  <a:pt x="5079987" y="3178188"/>
                  <a:pt x="5075273" y="3182711"/>
                  <a:pt x="5073277" y="3188562"/>
                </a:cubicBezTo>
                <a:cubicBezTo>
                  <a:pt x="5071286" y="3194415"/>
                  <a:pt x="5072257" y="3200867"/>
                  <a:pt x="5075885" y="3205879"/>
                </a:cubicBezTo>
                <a:cubicBezTo>
                  <a:pt x="5104559" y="3245418"/>
                  <a:pt x="5107161" y="3298543"/>
                  <a:pt x="5082516" y="3341248"/>
                </a:cubicBezTo>
                <a:cubicBezTo>
                  <a:pt x="5067580" y="3367104"/>
                  <a:pt x="5043650" y="3386807"/>
                  <a:pt x="5015119" y="3396725"/>
                </a:cubicBezTo>
                <a:cubicBezTo>
                  <a:pt x="5009627" y="3398631"/>
                  <a:pt x="5005310" y="3402937"/>
                  <a:pt x="5003391" y="3408429"/>
                </a:cubicBezTo>
                <a:cubicBezTo>
                  <a:pt x="5001477" y="3413908"/>
                  <a:pt x="5002174" y="3419977"/>
                  <a:pt x="5005279" y="3424881"/>
                </a:cubicBezTo>
                <a:cubicBezTo>
                  <a:pt x="5013662" y="3438120"/>
                  <a:pt x="5019515" y="3452620"/>
                  <a:pt x="5022680" y="3467993"/>
                </a:cubicBezTo>
                <a:cubicBezTo>
                  <a:pt x="5023945" y="3474146"/>
                  <a:pt x="5028173" y="3479289"/>
                  <a:pt x="5033970" y="3481712"/>
                </a:cubicBezTo>
                <a:cubicBezTo>
                  <a:pt x="5036333" y="3482708"/>
                  <a:pt x="5038833" y="3483187"/>
                  <a:pt x="5041321" y="3483187"/>
                </a:cubicBezTo>
                <a:cubicBezTo>
                  <a:pt x="5044943" y="3483187"/>
                  <a:pt x="5048541" y="3482155"/>
                  <a:pt x="5051671" y="3480129"/>
                </a:cubicBezTo>
                <a:cubicBezTo>
                  <a:pt x="5069390" y="3468652"/>
                  <a:pt x="5090076" y="3462585"/>
                  <a:pt x="5111488" y="3462585"/>
                </a:cubicBezTo>
                <a:cubicBezTo>
                  <a:pt x="5130628" y="3462585"/>
                  <a:pt x="5149577" y="3467681"/>
                  <a:pt x="5166275" y="3477323"/>
                </a:cubicBezTo>
                <a:cubicBezTo>
                  <a:pt x="5191729" y="3492014"/>
                  <a:pt x="5209933" y="3515734"/>
                  <a:pt x="5217542" y="3544132"/>
                </a:cubicBezTo>
                <a:cubicBezTo>
                  <a:pt x="5225144" y="3572517"/>
                  <a:pt x="5221242" y="3602175"/>
                  <a:pt x="5206551" y="3627622"/>
                </a:cubicBezTo>
                <a:cubicBezTo>
                  <a:pt x="5192299" y="3652313"/>
                  <a:pt x="5168242" y="3670866"/>
                  <a:pt x="5140552" y="3678541"/>
                </a:cubicBezTo>
                <a:cubicBezTo>
                  <a:pt x="5134376" y="3680255"/>
                  <a:pt x="5129472" y="3684968"/>
                  <a:pt x="5127516" y="3691073"/>
                </a:cubicBezTo>
                <a:cubicBezTo>
                  <a:pt x="5125555" y="3697177"/>
                  <a:pt x="5126797" y="3703856"/>
                  <a:pt x="5130826" y="3708846"/>
                </a:cubicBezTo>
                <a:cubicBezTo>
                  <a:pt x="5142405" y="3723189"/>
                  <a:pt x="5150877" y="3740217"/>
                  <a:pt x="5155332" y="3758097"/>
                </a:cubicBezTo>
                <a:cubicBezTo>
                  <a:pt x="5156825" y="3764094"/>
                  <a:pt x="5161137" y="3768986"/>
                  <a:pt x="5166893" y="3771229"/>
                </a:cubicBezTo>
                <a:cubicBezTo>
                  <a:pt x="5169122" y="3772091"/>
                  <a:pt x="5171468" y="3772524"/>
                  <a:pt x="5173800" y="3772524"/>
                </a:cubicBezTo>
                <a:cubicBezTo>
                  <a:pt x="5177482" y="3772524"/>
                  <a:pt x="5181140" y="3771457"/>
                  <a:pt x="5184293" y="3769370"/>
                </a:cubicBezTo>
                <a:cubicBezTo>
                  <a:pt x="5203344" y="3756779"/>
                  <a:pt x="5225560" y="3750123"/>
                  <a:pt x="5248542" y="3750123"/>
                </a:cubicBezTo>
                <a:cubicBezTo>
                  <a:pt x="5268803" y="3750123"/>
                  <a:pt x="5288841" y="3755519"/>
                  <a:pt x="5306494" y="3765713"/>
                </a:cubicBezTo>
                <a:cubicBezTo>
                  <a:pt x="5333423" y="3781267"/>
                  <a:pt x="5352682" y="3806355"/>
                  <a:pt x="5360728" y="3836382"/>
                </a:cubicBezTo>
                <a:cubicBezTo>
                  <a:pt x="5368776" y="3866412"/>
                  <a:pt x="5364644" y="3897771"/>
                  <a:pt x="5349102" y="3924694"/>
                </a:cubicBezTo>
                <a:cubicBezTo>
                  <a:pt x="5334135" y="3950633"/>
                  <a:pt x="5309953" y="3969592"/>
                  <a:pt x="5281022" y="3978107"/>
                </a:cubicBezTo>
                <a:cubicBezTo>
                  <a:pt x="5275062" y="3979871"/>
                  <a:pt x="5270338" y="3984416"/>
                  <a:pt x="5268359" y="3990292"/>
                </a:cubicBezTo>
                <a:cubicBezTo>
                  <a:pt x="5266375" y="3996179"/>
                  <a:pt x="5267388" y="4002654"/>
                  <a:pt x="5271069" y="4007656"/>
                </a:cubicBezTo>
                <a:cubicBezTo>
                  <a:pt x="5279847" y="4019577"/>
                  <a:pt x="5286378" y="4032853"/>
                  <a:pt x="5290473" y="4047112"/>
                </a:cubicBezTo>
                <a:cubicBezTo>
                  <a:pt x="5292135" y="4052904"/>
                  <a:pt x="5296439" y="4057569"/>
                  <a:pt x="5302081" y="4059679"/>
                </a:cubicBezTo>
                <a:cubicBezTo>
                  <a:pt x="5304246" y="4060494"/>
                  <a:pt x="5306512" y="4060889"/>
                  <a:pt x="5308767" y="4060889"/>
                </a:cubicBezTo>
                <a:cubicBezTo>
                  <a:pt x="5312382" y="4060889"/>
                  <a:pt x="5315974" y="4059857"/>
                  <a:pt x="5319092" y="4057844"/>
                </a:cubicBezTo>
                <a:cubicBezTo>
                  <a:pt x="5338963" y="4045025"/>
                  <a:pt x="5361946" y="4038237"/>
                  <a:pt x="5385553" y="4038237"/>
                </a:cubicBezTo>
                <a:cubicBezTo>
                  <a:pt x="5406827" y="4038237"/>
                  <a:pt x="5427886" y="4043896"/>
                  <a:pt x="5446450" y="4054606"/>
                </a:cubicBezTo>
                <a:cubicBezTo>
                  <a:pt x="5475561" y="4071419"/>
                  <a:pt x="5495972" y="4098558"/>
                  <a:pt x="5503922" y="4131020"/>
                </a:cubicBezTo>
                <a:cubicBezTo>
                  <a:pt x="5505409" y="4137125"/>
                  <a:pt x="5509810" y="4142090"/>
                  <a:pt x="5515680" y="4144308"/>
                </a:cubicBezTo>
                <a:cubicBezTo>
                  <a:pt x="5517856" y="4145124"/>
                  <a:pt x="5520141" y="4145531"/>
                  <a:pt x="5522408" y="4145531"/>
                </a:cubicBezTo>
                <a:cubicBezTo>
                  <a:pt x="5526246" y="4145531"/>
                  <a:pt x="5530048" y="4144367"/>
                  <a:pt x="5533285" y="4142125"/>
                </a:cubicBezTo>
                <a:cubicBezTo>
                  <a:pt x="5553102" y="4128323"/>
                  <a:pt x="5577170" y="4120718"/>
                  <a:pt x="5601058" y="4120718"/>
                </a:cubicBezTo>
                <a:cubicBezTo>
                  <a:pt x="5621613" y="4120718"/>
                  <a:pt x="5641965" y="4126188"/>
                  <a:pt x="5659898" y="4136538"/>
                </a:cubicBezTo>
                <a:cubicBezTo>
                  <a:pt x="5689531" y="4153651"/>
                  <a:pt x="5710273" y="4182600"/>
                  <a:pt x="5716802" y="4215950"/>
                </a:cubicBezTo>
                <a:cubicBezTo>
                  <a:pt x="5718066" y="4222415"/>
                  <a:pt x="5722588" y="4227774"/>
                  <a:pt x="5728751" y="4230100"/>
                </a:cubicBezTo>
                <a:cubicBezTo>
                  <a:pt x="5730934" y="4230928"/>
                  <a:pt x="5733213" y="4231323"/>
                  <a:pt x="5735480" y="4231323"/>
                </a:cubicBezTo>
                <a:cubicBezTo>
                  <a:pt x="5739611" y="4231323"/>
                  <a:pt x="5743700" y="4229980"/>
                  <a:pt x="5747076" y="4227390"/>
                </a:cubicBezTo>
                <a:cubicBezTo>
                  <a:pt x="5766917" y="4212135"/>
                  <a:pt x="5791537" y="4203742"/>
                  <a:pt x="5816403" y="4203742"/>
                </a:cubicBezTo>
                <a:cubicBezTo>
                  <a:pt x="5836202" y="4203742"/>
                  <a:pt x="5855791" y="4209006"/>
                  <a:pt x="5873061" y="4218971"/>
                </a:cubicBezTo>
                <a:cubicBezTo>
                  <a:pt x="5899306" y="4234118"/>
                  <a:pt x="5918086" y="4258594"/>
                  <a:pt x="5925935" y="4287878"/>
                </a:cubicBezTo>
                <a:cubicBezTo>
                  <a:pt x="5933778" y="4317164"/>
                  <a:pt x="5929754" y="4347756"/>
                  <a:pt x="5914597" y="4374018"/>
                </a:cubicBezTo>
                <a:cubicBezTo>
                  <a:pt x="5898810" y="4401349"/>
                  <a:pt x="5871970" y="4421004"/>
                  <a:pt x="5840971" y="4427935"/>
                </a:cubicBezTo>
                <a:cubicBezTo>
                  <a:pt x="5834566" y="4429362"/>
                  <a:pt x="5829350" y="4433992"/>
                  <a:pt x="5827168" y="4440179"/>
                </a:cubicBezTo>
                <a:cubicBezTo>
                  <a:pt x="5824986" y="4446367"/>
                  <a:pt x="5826149" y="4453252"/>
                  <a:pt x="5830238" y="4458371"/>
                </a:cubicBezTo>
                <a:cubicBezTo>
                  <a:pt x="5841738" y="4472810"/>
                  <a:pt x="5849881" y="4489970"/>
                  <a:pt x="5853779" y="4508020"/>
                </a:cubicBezTo>
                <a:cubicBezTo>
                  <a:pt x="5855151" y="4514376"/>
                  <a:pt x="5859679" y="4519603"/>
                  <a:pt x="5865782" y="4521859"/>
                </a:cubicBezTo>
                <a:cubicBezTo>
                  <a:pt x="5867929" y="4522651"/>
                  <a:pt x="5870159" y="4523034"/>
                  <a:pt x="5872384" y="4523034"/>
                </a:cubicBezTo>
                <a:cubicBezTo>
                  <a:pt x="5876486" y="4523034"/>
                  <a:pt x="5880539" y="4521715"/>
                  <a:pt x="5883903" y="4519160"/>
                </a:cubicBezTo>
                <a:cubicBezTo>
                  <a:pt x="5903900" y="4503955"/>
                  <a:pt x="5927981" y="4495920"/>
                  <a:pt x="5953542" y="4495920"/>
                </a:cubicBezTo>
                <a:cubicBezTo>
                  <a:pt x="5973611" y="4495920"/>
                  <a:pt x="5993471" y="4501257"/>
                  <a:pt x="6010967" y="4511366"/>
                </a:cubicBezTo>
                <a:cubicBezTo>
                  <a:pt x="6037620" y="4526751"/>
                  <a:pt x="6056687" y="4551600"/>
                  <a:pt x="6064657" y="4581340"/>
                </a:cubicBezTo>
                <a:cubicBezTo>
                  <a:pt x="6072625" y="4611069"/>
                  <a:pt x="6068536" y="4642129"/>
                  <a:pt x="6053144" y="4668775"/>
                </a:cubicBezTo>
                <a:cubicBezTo>
                  <a:pt x="6036661" y="4697329"/>
                  <a:pt x="6008552" y="4717464"/>
                  <a:pt x="5976034" y="4724023"/>
                </a:cubicBezTo>
                <a:cubicBezTo>
                  <a:pt x="5969528" y="4725343"/>
                  <a:pt x="5964174" y="4729948"/>
                  <a:pt x="5961907" y="4736183"/>
                </a:cubicBezTo>
                <a:cubicBezTo>
                  <a:pt x="5959640" y="4742431"/>
                  <a:pt x="5960792" y="4749398"/>
                  <a:pt x="5964942" y="4754578"/>
                </a:cubicBezTo>
                <a:cubicBezTo>
                  <a:pt x="5974890" y="4767002"/>
                  <a:pt x="5982049" y="4781202"/>
                  <a:pt x="5986234" y="4796804"/>
                </a:cubicBezTo>
                <a:cubicBezTo>
                  <a:pt x="5994196" y="4826533"/>
                  <a:pt x="5990107" y="4857580"/>
                  <a:pt x="5974721" y="4884252"/>
                </a:cubicBezTo>
                <a:cubicBezTo>
                  <a:pt x="5958130" y="4912984"/>
                  <a:pt x="5929823" y="4933168"/>
                  <a:pt x="5897072" y="4939620"/>
                </a:cubicBezTo>
                <a:cubicBezTo>
                  <a:pt x="5890530" y="4940903"/>
                  <a:pt x="5885146" y="4945520"/>
                  <a:pt x="5882861" y="4951780"/>
                </a:cubicBezTo>
                <a:cubicBezTo>
                  <a:pt x="5880584" y="4958040"/>
                  <a:pt x="5881741" y="4965031"/>
                  <a:pt x="5885919" y="4970224"/>
                </a:cubicBezTo>
                <a:cubicBezTo>
                  <a:pt x="5895891" y="4982624"/>
                  <a:pt x="5903068" y="4996822"/>
                  <a:pt x="5907247" y="5012425"/>
                </a:cubicBezTo>
                <a:cubicBezTo>
                  <a:pt x="5915174" y="5042010"/>
                  <a:pt x="5911109" y="5072902"/>
                  <a:pt x="5895795" y="5099428"/>
                </a:cubicBezTo>
                <a:cubicBezTo>
                  <a:pt x="5879101" y="5128342"/>
                  <a:pt x="5850633" y="5148514"/>
                  <a:pt x="5817689" y="5154773"/>
                </a:cubicBezTo>
                <a:cubicBezTo>
                  <a:pt x="5811105" y="5156020"/>
                  <a:pt x="5805660" y="5160648"/>
                  <a:pt x="5803364" y="5166945"/>
                </a:cubicBezTo>
                <a:cubicBezTo>
                  <a:pt x="5801067" y="5173241"/>
                  <a:pt x="5802249" y="5180279"/>
                  <a:pt x="5806482" y="5185485"/>
                </a:cubicBezTo>
                <a:cubicBezTo>
                  <a:pt x="5836192" y="5222013"/>
                  <a:pt x="5840366" y="5273904"/>
                  <a:pt x="5816867" y="5314618"/>
                </a:cubicBezTo>
                <a:cubicBezTo>
                  <a:pt x="5796546" y="5349803"/>
                  <a:pt x="5758651" y="5371665"/>
                  <a:pt x="5717973" y="5371665"/>
                </a:cubicBezTo>
                <a:cubicBezTo>
                  <a:pt x="5698048" y="5371665"/>
                  <a:pt x="5678363" y="5366376"/>
                  <a:pt x="5661051" y="5356362"/>
                </a:cubicBezTo>
                <a:cubicBezTo>
                  <a:pt x="5633247" y="5340316"/>
                  <a:pt x="5613406" y="5312831"/>
                  <a:pt x="5606594" y="5280954"/>
                </a:cubicBezTo>
                <a:cubicBezTo>
                  <a:pt x="5605215" y="5274479"/>
                  <a:pt x="5600580" y="5269202"/>
                  <a:pt x="5594350" y="5266984"/>
                </a:cubicBezTo>
                <a:cubicBezTo>
                  <a:pt x="5592275" y="5266253"/>
                  <a:pt x="5590123" y="5265893"/>
                  <a:pt x="5587981" y="5265893"/>
                </a:cubicBezTo>
                <a:cubicBezTo>
                  <a:pt x="5583701" y="5265893"/>
                  <a:pt x="5579479" y="5267331"/>
                  <a:pt x="5576042" y="5270101"/>
                </a:cubicBezTo>
                <a:cubicBezTo>
                  <a:pt x="5561489" y="5281819"/>
                  <a:pt x="5544125" y="5289997"/>
                  <a:pt x="5525837" y="5293739"/>
                </a:cubicBezTo>
                <a:cubicBezTo>
                  <a:pt x="5519385" y="5295058"/>
                  <a:pt x="5514072" y="5299627"/>
                  <a:pt x="5511793" y="5305803"/>
                </a:cubicBezTo>
                <a:cubicBezTo>
                  <a:pt x="5509515" y="5311990"/>
                  <a:pt x="5510600" y="5318911"/>
                  <a:pt x="5514653" y="5324102"/>
                </a:cubicBezTo>
                <a:cubicBezTo>
                  <a:pt x="5524067" y="5336167"/>
                  <a:pt x="5530885" y="5349910"/>
                  <a:pt x="5534920" y="5364949"/>
                </a:cubicBezTo>
                <a:cubicBezTo>
                  <a:pt x="5542841" y="5394534"/>
                  <a:pt x="5538776" y="5425438"/>
                  <a:pt x="5523462" y="5451953"/>
                </a:cubicBezTo>
                <a:cubicBezTo>
                  <a:pt x="5503039" y="5487331"/>
                  <a:pt x="5464958" y="5509299"/>
                  <a:pt x="5424070" y="5509299"/>
                </a:cubicBezTo>
                <a:cubicBezTo>
                  <a:pt x="5404061" y="5509299"/>
                  <a:pt x="5384275" y="5503975"/>
                  <a:pt x="5366849" y="5493913"/>
                </a:cubicBezTo>
                <a:cubicBezTo>
                  <a:pt x="5338512" y="5477557"/>
                  <a:pt x="5318484" y="5449662"/>
                  <a:pt x="5311919" y="5417367"/>
                </a:cubicBezTo>
                <a:cubicBezTo>
                  <a:pt x="5310594" y="5410868"/>
                  <a:pt x="5305977" y="5405520"/>
                  <a:pt x="5299729" y="5403265"/>
                </a:cubicBezTo>
                <a:cubicBezTo>
                  <a:pt x="5297624" y="5402510"/>
                  <a:pt x="5295441" y="5402137"/>
                  <a:pt x="5293264" y="5402137"/>
                </a:cubicBezTo>
                <a:cubicBezTo>
                  <a:pt x="5288990" y="5402137"/>
                  <a:pt x="5284774" y="5403577"/>
                  <a:pt x="5281338" y="5406335"/>
                </a:cubicBezTo>
                <a:cubicBezTo>
                  <a:pt x="5260723" y="5422908"/>
                  <a:pt x="5234886" y="5432035"/>
                  <a:pt x="5208587" y="5432035"/>
                </a:cubicBezTo>
                <a:cubicBezTo>
                  <a:pt x="5188393" y="5432035"/>
                  <a:pt x="5168407" y="5426662"/>
                  <a:pt x="5150796" y="5416493"/>
                </a:cubicBezTo>
                <a:cubicBezTo>
                  <a:pt x="5122434" y="5400124"/>
                  <a:pt x="5102269" y="5372338"/>
                  <a:pt x="5095463" y="5340270"/>
                </a:cubicBezTo>
                <a:cubicBezTo>
                  <a:pt x="5094102" y="5333843"/>
                  <a:pt x="5089521" y="5328567"/>
                  <a:pt x="5083345" y="5326324"/>
                </a:cubicBezTo>
                <a:cubicBezTo>
                  <a:pt x="5081228" y="5325557"/>
                  <a:pt x="5079034" y="5325185"/>
                  <a:pt x="5076845" y="5325185"/>
                </a:cubicBezTo>
                <a:cubicBezTo>
                  <a:pt x="5072648" y="5325185"/>
                  <a:pt x="5068498" y="5326576"/>
                  <a:pt x="5065099" y="5329238"/>
                </a:cubicBezTo>
                <a:cubicBezTo>
                  <a:pt x="5044593" y="5345320"/>
                  <a:pt x="5019031" y="5354181"/>
                  <a:pt x="4993122" y="5354181"/>
                </a:cubicBezTo>
                <a:cubicBezTo>
                  <a:pt x="4972819" y="5354181"/>
                  <a:pt x="4952725" y="5348783"/>
                  <a:pt x="4935025" y="5338567"/>
                </a:cubicBezTo>
                <a:cubicBezTo>
                  <a:pt x="4906423" y="5322053"/>
                  <a:pt x="4886133" y="5294028"/>
                  <a:pt x="4879363" y="5261672"/>
                </a:cubicBezTo>
                <a:cubicBezTo>
                  <a:pt x="4878020" y="5255246"/>
                  <a:pt x="4873451" y="5249957"/>
                  <a:pt x="4867281" y="5247702"/>
                </a:cubicBezTo>
                <a:cubicBezTo>
                  <a:pt x="4865153" y="5246923"/>
                  <a:pt x="4862940" y="5246540"/>
                  <a:pt x="4860733" y="5246540"/>
                </a:cubicBezTo>
                <a:cubicBezTo>
                  <a:pt x="4856554" y="5246540"/>
                  <a:pt x="4852428" y="5247918"/>
                  <a:pt x="4849035" y="5250556"/>
                </a:cubicBezTo>
                <a:cubicBezTo>
                  <a:pt x="4828666" y="5266434"/>
                  <a:pt x="4803315" y="5275177"/>
                  <a:pt x="4777651" y="5275177"/>
                </a:cubicBezTo>
                <a:cubicBezTo>
                  <a:pt x="4757444" y="5275177"/>
                  <a:pt x="4737454" y="5269803"/>
                  <a:pt x="4719855" y="5259634"/>
                </a:cubicBezTo>
                <a:cubicBezTo>
                  <a:pt x="4691007" y="5242989"/>
                  <a:pt x="4670741" y="5214604"/>
                  <a:pt x="4664247" y="5181732"/>
                </a:cubicBezTo>
                <a:cubicBezTo>
                  <a:pt x="4662958" y="5175220"/>
                  <a:pt x="4658371" y="5169847"/>
                  <a:pt x="4652135" y="5167558"/>
                </a:cubicBezTo>
                <a:cubicBezTo>
                  <a:pt x="4650001" y="5166778"/>
                  <a:pt x="4647782" y="5166395"/>
                  <a:pt x="4645575" y="5166395"/>
                </a:cubicBezTo>
                <a:cubicBezTo>
                  <a:pt x="4641336" y="5166395"/>
                  <a:pt x="4637145" y="5167808"/>
                  <a:pt x="4633727" y="5170532"/>
                </a:cubicBezTo>
                <a:cubicBezTo>
                  <a:pt x="4613400" y="5186697"/>
                  <a:pt x="4587989" y="5195596"/>
                  <a:pt x="4562175" y="5195596"/>
                </a:cubicBezTo>
                <a:cubicBezTo>
                  <a:pt x="4542166" y="5195596"/>
                  <a:pt x="4522379" y="5190271"/>
                  <a:pt x="4504954" y="5180210"/>
                </a:cubicBezTo>
                <a:cubicBezTo>
                  <a:pt x="4474679" y="5162735"/>
                  <a:pt x="4454274" y="5132804"/>
                  <a:pt x="4448974" y="5098086"/>
                </a:cubicBezTo>
                <a:cubicBezTo>
                  <a:pt x="4447930" y="5091274"/>
                  <a:pt x="4443295" y="5085567"/>
                  <a:pt x="4436843" y="5083143"/>
                </a:cubicBezTo>
                <a:cubicBezTo>
                  <a:pt x="4434672" y="5082329"/>
                  <a:pt x="4432406" y="5081933"/>
                  <a:pt x="4430158" y="5081933"/>
                </a:cubicBezTo>
                <a:cubicBezTo>
                  <a:pt x="4425732" y="5081933"/>
                  <a:pt x="4421368" y="5083480"/>
                  <a:pt x="4417878" y="5086418"/>
                </a:cubicBezTo>
                <a:cubicBezTo>
                  <a:pt x="4397929" y="5103268"/>
                  <a:pt x="4372655" y="5112549"/>
                  <a:pt x="4346698" y="5112549"/>
                </a:cubicBezTo>
                <a:cubicBezTo>
                  <a:pt x="4327504" y="5112549"/>
                  <a:pt x="4308514" y="5107441"/>
                  <a:pt x="4291791" y="5097787"/>
                </a:cubicBezTo>
                <a:cubicBezTo>
                  <a:pt x="4261278" y="5080169"/>
                  <a:pt x="4240927" y="5048618"/>
                  <a:pt x="4237358" y="5013397"/>
                </a:cubicBezTo>
                <a:cubicBezTo>
                  <a:pt x="4236626" y="5006166"/>
                  <a:pt x="4231842" y="4999989"/>
                  <a:pt x="4225031" y="4997471"/>
                </a:cubicBezTo>
                <a:cubicBezTo>
                  <a:pt x="4222878" y="4996668"/>
                  <a:pt x="4220641" y="4996284"/>
                  <a:pt x="4218428" y="4996284"/>
                </a:cubicBezTo>
                <a:cubicBezTo>
                  <a:pt x="4213620" y="4996284"/>
                  <a:pt x="4208901" y="4998095"/>
                  <a:pt x="4205304" y="5001525"/>
                </a:cubicBezTo>
                <a:cubicBezTo>
                  <a:pt x="4185174" y="5020677"/>
                  <a:pt x="4158870" y="5031229"/>
                  <a:pt x="4131228" y="5031229"/>
                </a:cubicBezTo>
                <a:cubicBezTo>
                  <a:pt x="4112537" y="5031229"/>
                  <a:pt x="4094046" y="5026252"/>
                  <a:pt x="4077760" y="5016850"/>
                </a:cubicBezTo>
                <a:cubicBezTo>
                  <a:pt x="4026608" y="4987313"/>
                  <a:pt x="4009015" y="4921655"/>
                  <a:pt x="4038545" y="4870486"/>
                </a:cubicBezTo>
                <a:cubicBezTo>
                  <a:pt x="4052216" y="4846824"/>
                  <a:pt x="4074300" y="4829436"/>
                  <a:pt x="4100731" y="4821534"/>
                </a:cubicBezTo>
                <a:cubicBezTo>
                  <a:pt x="4106847" y="4819699"/>
                  <a:pt x="4111638" y="4814925"/>
                  <a:pt x="4113492" y="4808821"/>
                </a:cubicBezTo>
                <a:cubicBezTo>
                  <a:pt x="4115345" y="4802706"/>
                  <a:pt x="4114007" y="4796073"/>
                  <a:pt x="4109935" y="4791155"/>
                </a:cubicBezTo>
                <a:cubicBezTo>
                  <a:pt x="4100461" y="4779704"/>
                  <a:pt x="4093075" y="4766836"/>
                  <a:pt x="4087983" y="4752889"/>
                </a:cubicBezTo>
                <a:cubicBezTo>
                  <a:pt x="4086047" y="4747576"/>
                  <a:pt x="4081856" y="4743415"/>
                  <a:pt x="4076543" y="4741497"/>
                </a:cubicBezTo>
                <a:cubicBezTo>
                  <a:pt x="4074451" y="4740753"/>
                  <a:pt x="4072273" y="4740382"/>
                  <a:pt x="4070104" y="4740382"/>
                </a:cubicBezTo>
                <a:cubicBezTo>
                  <a:pt x="4066752" y="4740382"/>
                  <a:pt x="4063425" y="4741270"/>
                  <a:pt x="4060467" y="4742995"/>
                </a:cubicBezTo>
                <a:cubicBezTo>
                  <a:pt x="4040404" y="4754785"/>
                  <a:pt x="4017445" y="4761008"/>
                  <a:pt x="3994067" y="4761008"/>
                </a:cubicBezTo>
                <a:cubicBezTo>
                  <a:pt x="3971264" y="4761008"/>
                  <a:pt x="3948717" y="4754941"/>
                  <a:pt x="3928864" y="4743476"/>
                </a:cubicBezTo>
                <a:cubicBezTo>
                  <a:pt x="3901756" y="4727826"/>
                  <a:pt x="3881189" y="4703038"/>
                  <a:pt x="3870948" y="4673669"/>
                </a:cubicBezTo>
                <a:cubicBezTo>
                  <a:pt x="3869082" y="4668309"/>
                  <a:pt x="3864922" y="4664064"/>
                  <a:pt x="3859598" y="4662083"/>
                </a:cubicBezTo>
                <a:cubicBezTo>
                  <a:pt x="3857458" y="4661292"/>
                  <a:pt x="3855216" y="4660896"/>
                  <a:pt x="3852977" y="4660896"/>
                </a:cubicBezTo>
                <a:cubicBezTo>
                  <a:pt x="3849669" y="4660896"/>
                  <a:pt x="3846376" y="4661760"/>
                  <a:pt x="3843438" y="4663451"/>
                </a:cubicBezTo>
                <a:cubicBezTo>
                  <a:pt x="3823787" y="4674832"/>
                  <a:pt x="3801361" y="4680852"/>
                  <a:pt x="3778588" y="4680852"/>
                </a:cubicBezTo>
                <a:cubicBezTo>
                  <a:pt x="3756108" y="4680852"/>
                  <a:pt x="3733863" y="4674867"/>
                  <a:pt x="3714256" y="4663546"/>
                </a:cubicBezTo>
                <a:cubicBezTo>
                  <a:pt x="3687171" y="4647920"/>
                  <a:pt x="3666694" y="4622809"/>
                  <a:pt x="3656596" y="4592840"/>
                </a:cubicBezTo>
                <a:cubicBezTo>
                  <a:pt x="3654756" y="4587384"/>
                  <a:pt x="3650540" y="4583042"/>
                  <a:pt x="3645132" y="4581052"/>
                </a:cubicBezTo>
                <a:cubicBezTo>
                  <a:pt x="3643005" y="4580272"/>
                  <a:pt x="3640779" y="4579889"/>
                  <a:pt x="3638561" y="4579889"/>
                </a:cubicBezTo>
                <a:cubicBezTo>
                  <a:pt x="3635148" y="4579889"/>
                  <a:pt x="3631760" y="4580800"/>
                  <a:pt x="3628761" y="4582599"/>
                </a:cubicBezTo>
                <a:cubicBezTo>
                  <a:pt x="3609046" y="4594436"/>
                  <a:pt x="3586357" y="4600695"/>
                  <a:pt x="3563145" y="4600695"/>
                </a:cubicBezTo>
                <a:cubicBezTo>
                  <a:pt x="3540949" y="4600695"/>
                  <a:pt x="3518990" y="4594794"/>
                  <a:pt x="3499646" y="4583618"/>
                </a:cubicBezTo>
                <a:cubicBezTo>
                  <a:pt x="3471424" y="4567332"/>
                  <a:pt x="3450743" y="4541201"/>
                  <a:pt x="3441406" y="4510046"/>
                </a:cubicBezTo>
                <a:cubicBezTo>
                  <a:pt x="3439703" y="4504373"/>
                  <a:pt x="3435445" y="4499804"/>
                  <a:pt x="3429900" y="4497704"/>
                </a:cubicBezTo>
                <a:cubicBezTo>
                  <a:pt x="3427723" y="4496890"/>
                  <a:pt x="3425444" y="4496482"/>
                  <a:pt x="3423172" y="4496482"/>
                </a:cubicBezTo>
                <a:cubicBezTo>
                  <a:pt x="3419657" y="4496482"/>
                  <a:pt x="3416161" y="4497454"/>
                  <a:pt x="3413105" y="4499361"/>
                </a:cubicBezTo>
                <a:cubicBezTo>
                  <a:pt x="3393340" y="4511676"/>
                  <a:pt x="3370681" y="4518189"/>
                  <a:pt x="3347584" y="4518189"/>
                </a:cubicBezTo>
                <a:cubicBezTo>
                  <a:pt x="3326124" y="4518189"/>
                  <a:pt x="3304893" y="4512481"/>
                  <a:pt x="3286196" y="4501687"/>
                </a:cubicBezTo>
                <a:cubicBezTo>
                  <a:pt x="3257205" y="4484945"/>
                  <a:pt x="3236674" y="4457891"/>
                  <a:pt x="3228388" y="4425500"/>
                </a:cubicBezTo>
                <a:cubicBezTo>
                  <a:pt x="3226853" y="4419480"/>
                  <a:pt x="3222470" y="4414587"/>
                  <a:pt x="3216654" y="4412392"/>
                </a:cubicBezTo>
                <a:cubicBezTo>
                  <a:pt x="3214483" y="4411576"/>
                  <a:pt x="3212210" y="4411181"/>
                  <a:pt x="3209949" y="4411181"/>
                </a:cubicBezTo>
                <a:cubicBezTo>
                  <a:pt x="3206161" y="4411181"/>
                  <a:pt x="3202407" y="4412308"/>
                  <a:pt x="3199192" y="4414516"/>
                </a:cubicBezTo>
                <a:cubicBezTo>
                  <a:pt x="3179482" y="4428018"/>
                  <a:pt x="3156290" y="4435155"/>
                  <a:pt x="3132133" y="4435155"/>
                </a:cubicBezTo>
                <a:cubicBezTo>
                  <a:pt x="3111481" y="4435155"/>
                  <a:pt x="3091041" y="4429662"/>
                  <a:pt x="3073029" y="4419264"/>
                </a:cubicBezTo>
                <a:cubicBezTo>
                  <a:pt x="3042593" y="4401685"/>
                  <a:pt x="3021626" y="4371884"/>
                  <a:pt x="3015509" y="4337490"/>
                </a:cubicBezTo>
                <a:cubicBezTo>
                  <a:pt x="3014345" y="4330930"/>
                  <a:pt x="3009831" y="4325461"/>
                  <a:pt x="3003611" y="4323063"/>
                </a:cubicBezTo>
                <a:cubicBezTo>
                  <a:pt x="3001392" y="4322212"/>
                  <a:pt x="2999072" y="4321792"/>
                  <a:pt x="2996770" y="4321792"/>
                </a:cubicBezTo>
                <a:cubicBezTo>
                  <a:pt x="2992609" y="4321792"/>
                  <a:pt x="2988496" y="4323159"/>
                  <a:pt x="2985107" y="4325786"/>
                </a:cubicBezTo>
                <a:cubicBezTo>
                  <a:pt x="2965602" y="4340907"/>
                  <a:pt x="2941347" y="4349243"/>
                  <a:pt x="2916812" y="4349243"/>
                </a:cubicBezTo>
                <a:cubicBezTo>
                  <a:pt x="2897415" y="4349243"/>
                  <a:pt x="2878227" y="4344087"/>
                  <a:pt x="2861312" y="4334324"/>
                </a:cubicBezTo>
                <a:cubicBezTo>
                  <a:pt x="2827578" y="4314850"/>
                  <a:pt x="2806286" y="4278441"/>
                  <a:pt x="2805765" y="4239311"/>
                </a:cubicBezTo>
                <a:cubicBezTo>
                  <a:pt x="2805663" y="4231552"/>
                  <a:pt x="2800860" y="4224632"/>
                  <a:pt x="2793629" y="4221826"/>
                </a:cubicBezTo>
                <a:cubicBezTo>
                  <a:pt x="2791386" y="4220951"/>
                  <a:pt x="2789053" y="4220531"/>
                  <a:pt x="2786740" y="4220531"/>
                </a:cubicBezTo>
                <a:cubicBezTo>
                  <a:pt x="2781583" y="4220531"/>
                  <a:pt x="2776534" y="4222617"/>
                  <a:pt x="2772864" y="4226527"/>
                </a:cubicBezTo>
                <a:cubicBezTo>
                  <a:pt x="2754348" y="4246217"/>
                  <a:pt x="2728283" y="4257515"/>
                  <a:pt x="2701355" y="4257515"/>
                </a:cubicBezTo>
                <a:cubicBezTo>
                  <a:pt x="2684272" y="4257515"/>
                  <a:pt x="2667375" y="4252969"/>
                  <a:pt x="2652487" y="4244384"/>
                </a:cubicBezTo>
                <a:cubicBezTo>
                  <a:pt x="2605752" y="4217401"/>
                  <a:pt x="2589678" y="4157416"/>
                  <a:pt x="2616665" y="4110669"/>
                </a:cubicBezTo>
                <a:cubicBezTo>
                  <a:pt x="2628149" y="4090787"/>
                  <a:pt x="2646448" y="4075495"/>
                  <a:pt x="2668209" y="4067617"/>
                </a:cubicBezTo>
                <a:cubicBezTo>
                  <a:pt x="2674157" y="4065470"/>
                  <a:pt x="2678642" y="4060505"/>
                  <a:pt x="2680189" y="4054365"/>
                </a:cubicBezTo>
                <a:cubicBezTo>
                  <a:pt x="2681730" y="4048225"/>
                  <a:pt x="2680123" y="4041726"/>
                  <a:pt x="2675902" y="4037025"/>
                </a:cubicBezTo>
                <a:cubicBezTo>
                  <a:pt x="2665481" y="4025392"/>
                  <a:pt x="2657158" y="4012165"/>
                  <a:pt x="2651174" y="3997713"/>
                </a:cubicBezTo>
                <a:cubicBezTo>
                  <a:pt x="2649152" y="3992856"/>
                  <a:pt x="2645213" y="3989043"/>
                  <a:pt x="2640285" y="3987185"/>
                </a:cubicBezTo>
                <a:cubicBezTo>
                  <a:pt x="2638120" y="3986368"/>
                  <a:pt x="2635848" y="3985974"/>
                  <a:pt x="2633587" y="3985974"/>
                </a:cubicBezTo>
                <a:cubicBezTo>
                  <a:pt x="2630692" y="3985974"/>
                  <a:pt x="2627801" y="3986633"/>
                  <a:pt x="2625151" y="3987941"/>
                </a:cubicBezTo>
                <a:cubicBezTo>
                  <a:pt x="2606132" y="3997343"/>
                  <a:pt x="2585025" y="4002320"/>
                  <a:pt x="2564104" y="4002320"/>
                </a:cubicBezTo>
                <a:cubicBezTo>
                  <a:pt x="2540318" y="4002320"/>
                  <a:pt x="2516800" y="3995988"/>
                  <a:pt x="2496090" y="3984031"/>
                </a:cubicBezTo>
                <a:cubicBezTo>
                  <a:pt x="2468977" y="3968381"/>
                  <a:pt x="2447918" y="3943605"/>
                  <a:pt x="2436783" y="3914235"/>
                </a:cubicBezTo>
                <a:cubicBezTo>
                  <a:pt x="2434853" y="3909151"/>
                  <a:pt x="2430841" y="3905134"/>
                  <a:pt x="2425757" y="3903204"/>
                </a:cubicBezTo>
                <a:cubicBezTo>
                  <a:pt x="2423568" y="3902364"/>
                  <a:pt x="2421278" y="3901956"/>
                  <a:pt x="2418987" y="3901956"/>
                </a:cubicBezTo>
                <a:cubicBezTo>
                  <a:pt x="2415952" y="3901956"/>
                  <a:pt x="2412924" y="3902676"/>
                  <a:pt x="2410178" y="3904115"/>
                </a:cubicBezTo>
                <a:cubicBezTo>
                  <a:pt x="2391189" y="3914031"/>
                  <a:pt x="2369927" y="3919273"/>
                  <a:pt x="2348676" y="3919273"/>
                </a:cubicBezTo>
                <a:cubicBezTo>
                  <a:pt x="2325681" y="3919273"/>
                  <a:pt x="2302944" y="3913158"/>
                  <a:pt x="2282922" y="3901596"/>
                </a:cubicBezTo>
                <a:cubicBezTo>
                  <a:pt x="2254945" y="3885454"/>
                  <a:pt x="2233988" y="3859827"/>
                  <a:pt x="2223902" y="3829415"/>
                </a:cubicBezTo>
                <a:cubicBezTo>
                  <a:pt x="2222103" y="3823995"/>
                  <a:pt x="2217966" y="3819666"/>
                  <a:pt x="2212635" y="3817626"/>
                </a:cubicBezTo>
                <a:cubicBezTo>
                  <a:pt x="2210435" y="3816786"/>
                  <a:pt x="2208132" y="3816379"/>
                  <a:pt x="2205835" y="3816379"/>
                </a:cubicBezTo>
                <a:cubicBezTo>
                  <a:pt x="2202556" y="3816379"/>
                  <a:pt x="2199293" y="3817219"/>
                  <a:pt x="2196380" y="3818897"/>
                </a:cubicBezTo>
                <a:cubicBezTo>
                  <a:pt x="2177234" y="3829858"/>
                  <a:pt x="2155396" y="3835651"/>
                  <a:pt x="2133228" y="3835651"/>
                </a:cubicBezTo>
                <a:cubicBezTo>
                  <a:pt x="2111139" y="3835651"/>
                  <a:pt x="2089289" y="3829774"/>
                  <a:pt x="2070047" y="3818670"/>
                </a:cubicBezTo>
                <a:cubicBezTo>
                  <a:pt x="2040805" y="3801785"/>
                  <a:pt x="2019908" y="3774706"/>
                  <a:pt x="2011206" y="3742436"/>
                </a:cubicBezTo>
                <a:cubicBezTo>
                  <a:pt x="2009631" y="3736583"/>
                  <a:pt x="2005355" y="3731822"/>
                  <a:pt x="1999701" y="3729639"/>
                </a:cubicBezTo>
                <a:cubicBezTo>
                  <a:pt x="1997482" y="3728776"/>
                  <a:pt x="1995149" y="3728356"/>
                  <a:pt x="1992829" y="3728356"/>
                </a:cubicBezTo>
                <a:cubicBezTo>
                  <a:pt x="1989243" y="3728356"/>
                  <a:pt x="1985682" y="3729363"/>
                  <a:pt x="1982575" y="3731354"/>
                </a:cubicBezTo>
                <a:cubicBezTo>
                  <a:pt x="1963184" y="3743742"/>
                  <a:pt x="1940782" y="3750302"/>
                  <a:pt x="1917799" y="3750302"/>
                </a:cubicBezTo>
                <a:cubicBezTo>
                  <a:pt x="1896908" y="3750302"/>
                  <a:pt x="1876247" y="3744737"/>
                  <a:pt x="1858048" y="3734233"/>
                </a:cubicBezTo>
                <a:cubicBezTo>
                  <a:pt x="1827456" y="3716580"/>
                  <a:pt x="1806331" y="3686419"/>
                  <a:pt x="1800083" y="3651486"/>
                </a:cubicBezTo>
                <a:cubicBezTo>
                  <a:pt x="1798914" y="3644950"/>
                  <a:pt x="1794423" y="3639505"/>
                  <a:pt x="1788235" y="3637094"/>
                </a:cubicBezTo>
                <a:cubicBezTo>
                  <a:pt x="1786005" y="3636231"/>
                  <a:pt x="1783666" y="3635811"/>
                  <a:pt x="1781346" y="3635811"/>
                </a:cubicBezTo>
                <a:cubicBezTo>
                  <a:pt x="1777228" y="3635811"/>
                  <a:pt x="1773149" y="3637141"/>
                  <a:pt x="1769780" y="3639732"/>
                </a:cubicBezTo>
                <a:cubicBezTo>
                  <a:pt x="1750472" y="3654494"/>
                  <a:pt x="1726542" y="3662637"/>
                  <a:pt x="1702395" y="3662637"/>
                </a:cubicBezTo>
                <a:cubicBezTo>
                  <a:pt x="1683100" y="3662637"/>
                  <a:pt x="1664014" y="3657504"/>
                  <a:pt x="1647201" y="3647789"/>
                </a:cubicBezTo>
                <a:cubicBezTo>
                  <a:pt x="1615110" y="3629262"/>
                  <a:pt x="1594531" y="3596043"/>
                  <a:pt x="1592151" y="3558891"/>
                </a:cubicBezTo>
                <a:cubicBezTo>
                  <a:pt x="1591671" y="3551445"/>
                  <a:pt x="1586886" y="3544968"/>
                  <a:pt x="1579906" y="3542318"/>
                </a:cubicBezTo>
                <a:cubicBezTo>
                  <a:pt x="1577706" y="3541491"/>
                  <a:pt x="1575422" y="3541083"/>
                  <a:pt x="1573155" y="3541083"/>
                </a:cubicBezTo>
                <a:cubicBezTo>
                  <a:pt x="1568220" y="3541083"/>
                  <a:pt x="1563375" y="3543001"/>
                  <a:pt x="1559741" y="3546611"/>
                </a:cubicBezTo>
                <a:cubicBezTo>
                  <a:pt x="1558696" y="3547649"/>
                  <a:pt x="1557624" y="3548658"/>
                  <a:pt x="1556538" y="3549648"/>
                </a:cubicBezTo>
                <a:cubicBezTo>
                  <a:pt x="1556428" y="3549748"/>
                  <a:pt x="1556321" y="3549850"/>
                  <a:pt x="1556213" y="3549948"/>
                </a:cubicBezTo>
                <a:cubicBezTo>
                  <a:pt x="1555997" y="3550143"/>
                  <a:pt x="1555776" y="3550335"/>
                  <a:pt x="1555559" y="3550525"/>
                </a:cubicBezTo>
                <a:cubicBezTo>
                  <a:pt x="1540361" y="3564083"/>
                  <a:pt x="1521123" y="3573204"/>
                  <a:pt x="1499872" y="3575847"/>
                </a:cubicBezTo>
                <a:cubicBezTo>
                  <a:pt x="1495663" y="3576371"/>
                  <a:pt x="1491375" y="3576645"/>
                  <a:pt x="1487022" y="3576645"/>
                </a:cubicBezTo>
                <a:cubicBezTo>
                  <a:pt x="1460387" y="3576645"/>
                  <a:pt x="1436113" y="3566535"/>
                  <a:pt x="1417827" y="3549944"/>
                </a:cubicBezTo>
                <a:cubicBezTo>
                  <a:pt x="1417672" y="3549803"/>
                  <a:pt x="1417518" y="3549658"/>
                  <a:pt x="1417365" y="3549518"/>
                </a:cubicBezTo>
                <a:cubicBezTo>
                  <a:pt x="1417054" y="3549231"/>
                  <a:pt x="1416746" y="3548942"/>
                  <a:pt x="1416439" y="3548654"/>
                </a:cubicBezTo>
                <a:cubicBezTo>
                  <a:pt x="1398740" y="3531994"/>
                  <a:pt x="1386937" y="3509146"/>
                  <a:pt x="1384490" y="3483564"/>
                </a:cubicBezTo>
                <a:cubicBezTo>
                  <a:pt x="1384177" y="3480296"/>
                  <a:pt x="1384010" y="3476983"/>
                  <a:pt x="1384010" y="3473632"/>
                </a:cubicBezTo>
                <a:cubicBezTo>
                  <a:pt x="1384010" y="3430244"/>
                  <a:pt x="1410532" y="3393131"/>
                  <a:pt x="1448502" y="3377952"/>
                </a:cubicBezTo>
                <a:cubicBezTo>
                  <a:pt x="1454133" y="3375697"/>
                  <a:pt x="1458342" y="3370876"/>
                  <a:pt x="1459839" y="3365000"/>
                </a:cubicBezTo>
                <a:lnTo>
                  <a:pt x="1459845" y="3364997"/>
                </a:lnTo>
                <a:cubicBezTo>
                  <a:pt x="1461345" y="3359122"/>
                  <a:pt x="1459953" y="3352886"/>
                  <a:pt x="1456098" y="3348196"/>
                </a:cubicBezTo>
                <a:cubicBezTo>
                  <a:pt x="1447349" y="3337571"/>
                  <a:pt x="1440208" y="3325770"/>
                  <a:pt x="1434859" y="3313119"/>
                </a:cubicBezTo>
                <a:cubicBezTo>
                  <a:pt x="1432838" y="3308323"/>
                  <a:pt x="1428935" y="3304569"/>
                  <a:pt x="1424072" y="3302722"/>
                </a:cubicBezTo>
                <a:cubicBezTo>
                  <a:pt x="1421896" y="3301894"/>
                  <a:pt x="1419611" y="3301486"/>
                  <a:pt x="1417327" y="3301486"/>
                </a:cubicBezTo>
                <a:cubicBezTo>
                  <a:pt x="1414509" y="3301486"/>
                  <a:pt x="1411697" y="3302110"/>
                  <a:pt x="1409100" y="3303357"/>
                </a:cubicBezTo>
                <a:cubicBezTo>
                  <a:pt x="1394811" y="3310204"/>
                  <a:pt x="1379563" y="3314474"/>
                  <a:pt x="1363770" y="3316069"/>
                </a:cubicBezTo>
                <a:cubicBezTo>
                  <a:pt x="1357197" y="3316727"/>
                  <a:pt x="1351436" y="3320746"/>
                  <a:pt x="1348551" y="3326694"/>
                </a:cubicBezTo>
                <a:cubicBezTo>
                  <a:pt x="1345781" y="3332408"/>
                  <a:pt x="1346057" y="3339102"/>
                  <a:pt x="1349224" y="3344565"/>
                </a:cubicBezTo>
                <a:cubicBezTo>
                  <a:pt x="1358725" y="3359114"/>
                  <a:pt x="1364252" y="3376492"/>
                  <a:pt x="1364252" y="3395164"/>
                </a:cubicBezTo>
                <a:cubicBezTo>
                  <a:pt x="1364252" y="3399939"/>
                  <a:pt x="1363891" y="3404632"/>
                  <a:pt x="1363194" y="3409212"/>
                </a:cubicBezTo>
                <a:cubicBezTo>
                  <a:pt x="1361309" y="3421602"/>
                  <a:pt x="1356967" y="3433188"/>
                  <a:pt x="1350684" y="3443456"/>
                </a:cubicBezTo>
                <a:cubicBezTo>
                  <a:pt x="1335925" y="3467576"/>
                  <a:pt x="1310444" y="3484420"/>
                  <a:pt x="1280869" y="3487363"/>
                </a:cubicBezTo>
                <a:cubicBezTo>
                  <a:pt x="1277818" y="3487665"/>
                  <a:pt x="1274723" y="3487822"/>
                  <a:pt x="1271592" y="3487822"/>
                </a:cubicBezTo>
                <a:cubicBezTo>
                  <a:pt x="1262802" y="3487822"/>
                  <a:pt x="1254298" y="3486599"/>
                  <a:pt x="1246240" y="3484315"/>
                </a:cubicBezTo>
                <a:cubicBezTo>
                  <a:pt x="1246227" y="3484308"/>
                  <a:pt x="1246215" y="3484306"/>
                  <a:pt x="1246203" y="3484302"/>
                </a:cubicBezTo>
                <a:cubicBezTo>
                  <a:pt x="1244111" y="3483706"/>
                  <a:pt x="1242051" y="3483037"/>
                  <a:pt x="1240023" y="3482303"/>
                </a:cubicBezTo>
                <a:cubicBezTo>
                  <a:pt x="1239899" y="3482258"/>
                  <a:pt x="1239774" y="3482216"/>
                  <a:pt x="1239650" y="3482168"/>
                </a:cubicBezTo>
                <a:cubicBezTo>
                  <a:pt x="1239067" y="3481956"/>
                  <a:pt x="1238485" y="3481733"/>
                  <a:pt x="1237906" y="3481508"/>
                </a:cubicBezTo>
                <a:cubicBezTo>
                  <a:pt x="1237694" y="3481425"/>
                  <a:pt x="1237484" y="3481339"/>
                  <a:pt x="1237273" y="3481257"/>
                </a:cubicBezTo>
                <a:cubicBezTo>
                  <a:pt x="1217117" y="3473216"/>
                  <a:pt x="1200447" y="3458304"/>
                  <a:pt x="1190160" y="3439416"/>
                </a:cubicBezTo>
                <a:cubicBezTo>
                  <a:pt x="1190044" y="3439200"/>
                  <a:pt x="1189934" y="3438987"/>
                  <a:pt x="1189820" y="3438775"/>
                </a:cubicBezTo>
                <a:cubicBezTo>
                  <a:pt x="1189619" y="3438396"/>
                  <a:pt x="1189419" y="3438020"/>
                  <a:pt x="1189223" y="3437642"/>
                </a:cubicBezTo>
                <a:cubicBezTo>
                  <a:pt x="1184902" y="3429277"/>
                  <a:pt x="1181818" y="3420172"/>
                  <a:pt x="1180211" y="3410562"/>
                </a:cubicBezTo>
                <a:cubicBezTo>
                  <a:pt x="1180194" y="3410455"/>
                  <a:pt x="1180175" y="3410344"/>
                  <a:pt x="1180157" y="3410236"/>
                </a:cubicBezTo>
                <a:cubicBezTo>
                  <a:pt x="1180072" y="3409721"/>
                  <a:pt x="1179991" y="3409202"/>
                  <a:pt x="1179915" y="3408683"/>
                </a:cubicBezTo>
                <a:cubicBezTo>
                  <a:pt x="1179850" y="3408236"/>
                  <a:pt x="1179786" y="3407786"/>
                  <a:pt x="1179727" y="3407337"/>
                </a:cubicBezTo>
                <a:cubicBezTo>
                  <a:pt x="1179702" y="3407154"/>
                  <a:pt x="1179678" y="3406971"/>
                  <a:pt x="1179655" y="3406788"/>
                </a:cubicBezTo>
                <a:cubicBezTo>
                  <a:pt x="1179178" y="3402980"/>
                  <a:pt x="1178930" y="3399101"/>
                  <a:pt x="1178930" y="3395165"/>
                </a:cubicBezTo>
                <a:cubicBezTo>
                  <a:pt x="1178930" y="3364135"/>
                  <a:pt x="1194184" y="3336672"/>
                  <a:pt x="1217600" y="3319854"/>
                </a:cubicBezTo>
                <a:cubicBezTo>
                  <a:pt x="1217866" y="3319665"/>
                  <a:pt x="1218133" y="3319475"/>
                  <a:pt x="1218401" y="3319288"/>
                </a:cubicBezTo>
                <a:cubicBezTo>
                  <a:pt x="1218571" y="3319167"/>
                  <a:pt x="1218743" y="3319050"/>
                  <a:pt x="1218914" y="3318930"/>
                </a:cubicBezTo>
                <a:cubicBezTo>
                  <a:pt x="1226832" y="3313449"/>
                  <a:pt x="1235644" y="3309171"/>
                  <a:pt x="1245088" y="3306357"/>
                </a:cubicBezTo>
                <a:cubicBezTo>
                  <a:pt x="1250759" y="3304120"/>
                  <a:pt x="1255044" y="3299284"/>
                  <a:pt x="1256551" y="3293320"/>
                </a:cubicBezTo>
                <a:cubicBezTo>
                  <a:pt x="1258170" y="3286917"/>
                  <a:pt x="1256354" y="3280130"/>
                  <a:pt x="1251749" y="3275393"/>
                </a:cubicBezTo>
                <a:cubicBezTo>
                  <a:pt x="1238892" y="3262153"/>
                  <a:pt x="1228969" y="3246683"/>
                  <a:pt x="1222259" y="3229415"/>
                </a:cubicBezTo>
                <a:cubicBezTo>
                  <a:pt x="1220304" y="3224377"/>
                  <a:pt x="1216298" y="3220420"/>
                  <a:pt x="1211250" y="3218501"/>
                </a:cubicBezTo>
                <a:cubicBezTo>
                  <a:pt x="1209074" y="3217686"/>
                  <a:pt x="1206795" y="3217278"/>
                  <a:pt x="1204517" y="3217278"/>
                </a:cubicBezTo>
                <a:cubicBezTo>
                  <a:pt x="1201507" y="3217278"/>
                  <a:pt x="1198508" y="3217986"/>
                  <a:pt x="1195781" y="3219402"/>
                </a:cubicBezTo>
                <a:cubicBezTo>
                  <a:pt x="1176773" y="3229223"/>
                  <a:pt x="1155517" y="3234416"/>
                  <a:pt x="1134314" y="3234416"/>
                </a:cubicBezTo>
                <a:cubicBezTo>
                  <a:pt x="1111110" y="3234416"/>
                  <a:pt x="1088150" y="3228241"/>
                  <a:pt x="1067930" y="3216572"/>
                </a:cubicBezTo>
                <a:cubicBezTo>
                  <a:pt x="1037884" y="3199219"/>
                  <a:pt x="1016082" y="3171314"/>
                  <a:pt x="1006549" y="3137999"/>
                </a:cubicBezTo>
                <a:cubicBezTo>
                  <a:pt x="1004936" y="3132374"/>
                  <a:pt x="1000822" y="3127792"/>
                  <a:pt x="995390" y="3125599"/>
                </a:cubicBezTo>
                <a:cubicBezTo>
                  <a:pt x="993093" y="3124663"/>
                  <a:pt x="990664" y="3124208"/>
                  <a:pt x="988249" y="3124208"/>
                </a:cubicBezTo>
                <a:cubicBezTo>
                  <a:pt x="984956" y="3124208"/>
                  <a:pt x="981676" y="3125059"/>
                  <a:pt x="978751" y="3126750"/>
                </a:cubicBezTo>
                <a:cubicBezTo>
                  <a:pt x="960643" y="3137170"/>
                  <a:pt x="939920" y="3142688"/>
                  <a:pt x="918832" y="3142688"/>
                </a:cubicBezTo>
                <a:cubicBezTo>
                  <a:pt x="897959" y="3142688"/>
                  <a:pt x="877309" y="3137136"/>
                  <a:pt x="859098" y="3126631"/>
                </a:cubicBezTo>
                <a:cubicBezTo>
                  <a:pt x="801870" y="3093580"/>
                  <a:pt x="782192" y="3020130"/>
                  <a:pt x="815236" y="2962903"/>
                </a:cubicBezTo>
                <a:cubicBezTo>
                  <a:pt x="831947" y="2933966"/>
                  <a:pt x="860339" y="2913159"/>
                  <a:pt x="893126" y="2905831"/>
                </a:cubicBezTo>
                <a:cubicBezTo>
                  <a:pt x="899397" y="2904427"/>
                  <a:pt x="904543" y="2899955"/>
                  <a:pt x="906797" y="2893923"/>
                </a:cubicBezTo>
                <a:cubicBezTo>
                  <a:pt x="909052" y="2887903"/>
                  <a:pt x="908110" y="2881152"/>
                  <a:pt x="904297" y="2875971"/>
                </a:cubicBezTo>
                <a:cubicBezTo>
                  <a:pt x="877001" y="2838891"/>
                  <a:pt x="874202" y="2789231"/>
                  <a:pt x="897167" y="2749441"/>
                </a:cubicBezTo>
                <a:cubicBezTo>
                  <a:pt x="917794" y="2713728"/>
                  <a:pt x="956265" y="2691530"/>
                  <a:pt x="997567" y="2691530"/>
                </a:cubicBezTo>
                <a:cubicBezTo>
                  <a:pt x="1017774" y="2691530"/>
                  <a:pt x="1037764" y="2696903"/>
                  <a:pt x="1055369" y="2707060"/>
                </a:cubicBezTo>
                <a:cubicBezTo>
                  <a:pt x="1076895" y="2719496"/>
                  <a:pt x="1093541" y="2738132"/>
                  <a:pt x="1103494" y="2760941"/>
                </a:cubicBezTo>
                <a:cubicBezTo>
                  <a:pt x="1105767" y="2766158"/>
                  <a:pt x="1110257" y="2770079"/>
                  <a:pt x="1115732" y="2771638"/>
                </a:cubicBezTo>
                <a:cubicBezTo>
                  <a:pt x="1117441" y="2772118"/>
                  <a:pt x="1119191" y="2772358"/>
                  <a:pt x="1120936" y="2772358"/>
                </a:cubicBezTo>
                <a:cubicBezTo>
                  <a:pt x="1124768" y="2772358"/>
                  <a:pt x="1128551" y="2771206"/>
                  <a:pt x="1131771" y="2768976"/>
                </a:cubicBezTo>
                <a:cubicBezTo>
                  <a:pt x="1143392" y="2760929"/>
                  <a:pt x="1156121" y="2754657"/>
                  <a:pt x="1169607" y="2750316"/>
                </a:cubicBezTo>
                <a:cubicBezTo>
                  <a:pt x="1174852" y="2748625"/>
                  <a:pt x="1179117" y="2744740"/>
                  <a:pt x="1181282" y="2739667"/>
                </a:cubicBezTo>
                <a:cubicBezTo>
                  <a:pt x="1183447" y="2734594"/>
                  <a:pt x="1183303" y="2728826"/>
                  <a:pt x="1180886" y="2723861"/>
                </a:cubicBezTo>
                <a:cubicBezTo>
                  <a:pt x="1163078" y="2687273"/>
                  <a:pt x="1164637" y="2644305"/>
                  <a:pt x="1185059" y="2608939"/>
                </a:cubicBezTo>
                <a:cubicBezTo>
                  <a:pt x="1206921" y="2571068"/>
                  <a:pt x="1247695" y="2547539"/>
                  <a:pt x="1291472" y="2547539"/>
                </a:cubicBezTo>
                <a:cubicBezTo>
                  <a:pt x="1312890" y="2547539"/>
                  <a:pt x="1334074" y="2553236"/>
                  <a:pt x="1352728" y="2564004"/>
                </a:cubicBezTo>
                <a:cubicBezTo>
                  <a:pt x="1374380" y="2576500"/>
                  <a:pt x="1391444" y="2594933"/>
                  <a:pt x="1402064" y="2617274"/>
                </a:cubicBezTo>
                <a:cubicBezTo>
                  <a:pt x="1404396" y="2622191"/>
                  <a:pt x="1408714" y="2625860"/>
                  <a:pt x="1413930" y="2627383"/>
                </a:cubicBezTo>
                <a:cubicBezTo>
                  <a:pt x="1415681" y="2627886"/>
                  <a:pt x="1417468" y="2628138"/>
                  <a:pt x="1419255" y="2628138"/>
                </a:cubicBezTo>
                <a:cubicBezTo>
                  <a:pt x="1422799" y="2628138"/>
                  <a:pt x="1426306" y="2627154"/>
                  <a:pt x="1429370" y="2625236"/>
                </a:cubicBezTo>
                <a:cubicBezTo>
                  <a:pt x="1438436" y="2619540"/>
                  <a:pt x="1448150" y="2614851"/>
                  <a:pt x="1458248" y="2611301"/>
                </a:cubicBezTo>
                <a:cubicBezTo>
                  <a:pt x="1463267" y="2609537"/>
                  <a:pt x="1467314" y="2605749"/>
                  <a:pt x="1469413" y="2600855"/>
                </a:cubicBezTo>
                <a:cubicBezTo>
                  <a:pt x="1471511" y="2595962"/>
                  <a:pt x="1471470" y="2590422"/>
                  <a:pt x="1469292" y="2585566"/>
                </a:cubicBezTo>
                <a:cubicBezTo>
                  <a:pt x="1452509" y="2548137"/>
                  <a:pt x="1454626" y="2504774"/>
                  <a:pt x="1474952" y="2469577"/>
                </a:cubicBezTo>
                <a:cubicBezTo>
                  <a:pt x="1497636" y="2430278"/>
                  <a:pt x="1539944" y="2405874"/>
                  <a:pt x="1585377" y="2405874"/>
                </a:cubicBezTo>
                <a:cubicBezTo>
                  <a:pt x="1607599" y="2405874"/>
                  <a:pt x="1629581" y="2411774"/>
                  <a:pt x="1648949" y="2422950"/>
                </a:cubicBezTo>
                <a:cubicBezTo>
                  <a:pt x="1671284" y="2435842"/>
                  <a:pt x="1688931" y="2454861"/>
                  <a:pt x="1699982" y="2477947"/>
                </a:cubicBezTo>
                <a:cubicBezTo>
                  <a:pt x="1702279" y="2482756"/>
                  <a:pt x="1706488" y="2486377"/>
                  <a:pt x="1711584" y="2487937"/>
                </a:cubicBezTo>
                <a:cubicBezTo>
                  <a:pt x="1713407" y="2488488"/>
                  <a:pt x="1715284" y="2488764"/>
                  <a:pt x="1717148" y="2488764"/>
                </a:cubicBezTo>
                <a:cubicBezTo>
                  <a:pt x="1720506" y="2488764"/>
                  <a:pt x="1723840" y="2487876"/>
                  <a:pt x="1726791" y="2486138"/>
                </a:cubicBezTo>
                <a:cubicBezTo>
                  <a:pt x="1733470" y="2482216"/>
                  <a:pt x="1740546" y="2478787"/>
                  <a:pt x="1747819" y="2475956"/>
                </a:cubicBezTo>
                <a:cubicBezTo>
                  <a:pt x="1752682" y="2474049"/>
                  <a:pt x="1756554" y="2470236"/>
                  <a:pt x="1758523" y="2465403"/>
                </a:cubicBezTo>
                <a:cubicBezTo>
                  <a:pt x="1760495" y="2460569"/>
                  <a:pt x="1760393" y="2455138"/>
                  <a:pt x="1758246" y="2450377"/>
                </a:cubicBezTo>
                <a:cubicBezTo>
                  <a:pt x="1740546" y="2411209"/>
                  <a:pt x="1742770" y="2367295"/>
                  <a:pt x="1764345" y="2329926"/>
                </a:cubicBezTo>
                <a:cubicBezTo>
                  <a:pt x="1787958" y="2289033"/>
                  <a:pt x="1831999" y="2263621"/>
                  <a:pt x="1879279" y="2263621"/>
                </a:cubicBezTo>
                <a:cubicBezTo>
                  <a:pt x="1902423" y="2263621"/>
                  <a:pt x="1925298" y="2269774"/>
                  <a:pt x="1945433" y="2281405"/>
                </a:cubicBezTo>
                <a:cubicBezTo>
                  <a:pt x="1968140" y="2294513"/>
                  <a:pt x="1986254" y="2313869"/>
                  <a:pt x="1997839" y="2337385"/>
                </a:cubicBezTo>
                <a:cubicBezTo>
                  <a:pt x="2000130" y="2342038"/>
                  <a:pt x="2004219" y="2345552"/>
                  <a:pt x="2009160" y="2347123"/>
                </a:cubicBezTo>
                <a:cubicBezTo>
                  <a:pt x="2011043" y="2347723"/>
                  <a:pt x="2012979" y="2348011"/>
                  <a:pt x="2014917" y="2348011"/>
                </a:cubicBezTo>
                <a:cubicBezTo>
                  <a:pt x="2018071" y="2348011"/>
                  <a:pt x="2021201" y="2347231"/>
                  <a:pt x="2024025" y="2345696"/>
                </a:cubicBezTo>
                <a:cubicBezTo>
                  <a:pt x="2029608" y="2342651"/>
                  <a:pt x="2035526" y="2339928"/>
                  <a:pt x="2041606" y="2337614"/>
                </a:cubicBezTo>
                <a:cubicBezTo>
                  <a:pt x="2046481" y="2335754"/>
                  <a:pt x="2050378" y="2331977"/>
                  <a:pt x="2052386" y="2327168"/>
                </a:cubicBezTo>
                <a:cubicBezTo>
                  <a:pt x="2054401" y="2322347"/>
                  <a:pt x="2054347" y="2316914"/>
                  <a:pt x="2052236" y="2312142"/>
                </a:cubicBezTo>
                <a:cubicBezTo>
                  <a:pt x="2035118" y="2273347"/>
                  <a:pt x="2037485" y="2229984"/>
                  <a:pt x="2058748" y="2193167"/>
                </a:cubicBezTo>
                <a:cubicBezTo>
                  <a:pt x="2082260" y="2152441"/>
                  <a:pt x="2126103" y="2127149"/>
                  <a:pt x="2173184" y="2127149"/>
                </a:cubicBezTo>
                <a:cubicBezTo>
                  <a:pt x="2196215" y="2127149"/>
                  <a:pt x="2218989" y="2133265"/>
                  <a:pt x="2239058" y="2144850"/>
                </a:cubicBezTo>
                <a:cubicBezTo>
                  <a:pt x="2263433" y="2158929"/>
                  <a:pt x="2283028" y="2181078"/>
                  <a:pt x="2294235" y="2207197"/>
                </a:cubicBezTo>
                <a:cubicBezTo>
                  <a:pt x="2296352" y="2212149"/>
                  <a:pt x="2300477" y="2215975"/>
                  <a:pt x="2305573" y="2217714"/>
                </a:cubicBezTo>
                <a:cubicBezTo>
                  <a:pt x="2307576" y="2218398"/>
                  <a:pt x="2309656" y="2218733"/>
                  <a:pt x="2311725" y="2218733"/>
                </a:cubicBezTo>
                <a:cubicBezTo>
                  <a:pt x="2314933" y="2218733"/>
                  <a:pt x="2318117" y="2217930"/>
                  <a:pt x="2320977" y="2216334"/>
                </a:cubicBezTo>
                <a:cubicBezTo>
                  <a:pt x="2341736" y="2204786"/>
                  <a:pt x="2365205" y="2198682"/>
                  <a:pt x="2388842" y="2198682"/>
                </a:cubicBezTo>
                <a:cubicBezTo>
                  <a:pt x="2413024" y="2198682"/>
                  <a:pt x="2436937" y="2205109"/>
                  <a:pt x="2457995" y="2217270"/>
                </a:cubicBezTo>
                <a:cubicBezTo>
                  <a:pt x="2484606" y="2232645"/>
                  <a:pt x="2504848" y="2255621"/>
                  <a:pt x="2516528" y="2283719"/>
                </a:cubicBezTo>
                <a:cubicBezTo>
                  <a:pt x="2518549" y="2288588"/>
                  <a:pt x="2522506" y="2292401"/>
                  <a:pt x="2527447" y="2294248"/>
                </a:cubicBezTo>
                <a:cubicBezTo>
                  <a:pt x="2529600" y="2295051"/>
                  <a:pt x="2531854" y="2295448"/>
                  <a:pt x="2534103" y="2295448"/>
                </a:cubicBezTo>
                <a:cubicBezTo>
                  <a:pt x="2537017" y="2295448"/>
                  <a:pt x="2539925" y="2294776"/>
                  <a:pt x="2542593" y="2293457"/>
                </a:cubicBezTo>
                <a:cubicBezTo>
                  <a:pt x="2561775" y="2283887"/>
                  <a:pt x="2583103" y="2278839"/>
                  <a:pt x="2604275" y="2278839"/>
                </a:cubicBezTo>
                <a:cubicBezTo>
                  <a:pt x="2628163" y="2278839"/>
                  <a:pt x="2651788" y="2285183"/>
                  <a:pt x="2672607" y="2297199"/>
                </a:cubicBezTo>
                <a:cubicBezTo>
                  <a:pt x="2699266" y="2312597"/>
                  <a:pt x="2720187" y="2336953"/>
                  <a:pt x="2731514" y="2365783"/>
                </a:cubicBezTo>
                <a:cubicBezTo>
                  <a:pt x="2733486" y="2370796"/>
                  <a:pt x="2737485" y="2374741"/>
                  <a:pt x="2742523" y="2376636"/>
                </a:cubicBezTo>
                <a:cubicBezTo>
                  <a:pt x="2744694" y="2377452"/>
                  <a:pt x="2746966" y="2377859"/>
                  <a:pt x="2749233" y="2377859"/>
                </a:cubicBezTo>
                <a:cubicBezTo>
                  <a:pt x="2752236" y="2377859"/>
                  <a:pt x="2755229" y="2377152"/>
                  <a:pt x="2757956" y="2375748"/>
                </a:cubicBezTo>
                <a:cubicBezTo>
                  <a:pt x="2777048" y="2365902"/>
                  <a:pt x="2798376" y="2360698"/>
                  <a:pt x="2819644" y="2360698"/>
                </a:cubicBezTo>
                <a:cubicBezTo>
                  <a:pt x="2842949" y="2360698"/>
                  <a:pt x="2866011" y="2366898"/>
                  <a:pt x="2886344" y="2378627"/>
                </a:cubicBezTo>
                <a:cubicBezTo>
                  <a:pt x="2914238" y="2394744"/>
                  <a:pt x="2935337" y="2420300"/>
                  <a:pt x="2945741" y="2450593"/>
                </a:cubicBezTo>
                <a:cubicBezTo>
                  <a:pt x="2947570" y="2455917"/>
                  <a:pt x="2951660" y="2460163"/>
                  <a:pt x="2956913" y="2462189"/>
                </a:cubicBezTo>
                <a:cubicBezTo>
                  <a:pt x="2959119" y="2463029"/>
                  <a:pt x="2961435" y="2463448"/>
                  <a:pt x="2963742" y="2463448"/>
                </a:cubicBezTo>
                <a:cubicBezTo>
                  <a:pt x="2966940" y="2463448"/>
                  <a:pt x="2970116" y="2462645"/>
                  <a:pt x="2972972" y="2461062"/>
                </a:cubicBezTo>
                <a:cubicBezTo>
                  <a:pt x="2991990" y="2450520"/>
                  <a:pt x="3013523" y="2444944"/>
                  <a:pt x="3035247" y="2444944"/>
                </a:cubicBezTo>
                <a:cubicBezTo>
                  <a:pt x="3057517" y="2444944"/>
                  <a:pt x="3079535" y="2450868"/>
                  <a:pt x="3098925" y="2462069"/>
                </a:cubicBezTo>
                <a:cubicBezTo>
                  <a:pt x="3125686" y="2477527"/>
                  <a:pt x="3145948" y="2502314"/>
                  <a:pt x="3155984" y="2531876"/>
                </a:cubicBezTo>
                <a:cubicBezTo>
                  <a:pt x="3157844" y="2537356"/>
                  <a:pt x="3162089" y="2541685"/>
                  <a:pt x="3167522" y="2543652"/>
                </a:cubicBezTo>
                <a:cubicBezTo>
                  <a:pt x="3169626" y="2544420"/>
                  <a:pt x="3171822" y="2544792"/>
                  <a:pt x="3174009" y="2544792"/>
                </a:cubicBezTo>
                <a:cubicBezTo>
                  <a:pt x="3177470" y="2544792"/>
                  <a:pt x="3180905" y="2543856"/>
                  <a:pt x="3183927" y="2542009"/>
                </a:cubicBezTo>
                <a:cubicBezTo>
                  <a:pt x="3203917" y="2529802"/>
                  <a:pt x="3226991" y="2523350"/>
                  <a:pt x="3250653" y="2523350"/>
                </a:cubicBezTo>
                <a:cubicBezTo>
                  <a:pt x="3272928" y="2523350"/>
                  <a:pt x="3294975" y="2529274"/>
                  <a:pt x="3314404" y="2540487"/>
                </a:cubicBezTo>
                <a:cubicBezTo>
                  <a:pt x="3338508" y="2554410"/>
                  <a:pt x="3357701" y="2576331"/>
                  <a:pt x="3368440" y="2602199"/>
                </a:cubicBezTo>
                <a:cubicBezTo>
                  <a:pt x="3370557" y="2607295"/>
                  <a:pt x="3374771" y="2611230"/>
                  <a:pt x="3380006" y="2612969"/>
                </a:cubicBezTo>
                <a:cubicBezTo>
                  <a:pt x="3381968" y="2613616"/>
                  <a:pt x="3384000" y="2613940"/>
                  <a:pt x="3386020" y="2613940"/>
                </a:cubicBezTo>
                <a:cubicBezTo>
                  <a:pt x="3389397" y="2613940"/>
                  <a:pt x="3392748" y="2613041"/>
                  <a:pt x="3395721" y="2611290"/>
                </a:cubicBezTo>
                <a:cubicBezTo>
                  <a:pt x="3404548" y="2606061"/>
                  <a:pt x="3413956" y="2601828"/>
                  <a:pt x="3423677" y="2598722"/>
                </a:cubicBezTo>
                <a:cubicBezTo>
                  <a:pt x="3429023" y="2597008"/>
                  <a:pt x="3433348" y="2593026"/>
                  <a:pt x="3435483" y="2587821"/>
                </a:cubicBezTo>
                <a:cubicBezTo>
                  <a:pt x="3437616" y="2582628"/>
                  <a:pt x="3437347" y="2576752"/>
                  <a:pt x="3434751" y="2571776"/>
                </a:cubicBezTo>
                <a:cubicBezTo>
                  <a:pt x="3415202" y="2534372"/>
                  <a:pt x="3416072" y="2488586"/>
                  <a:pt x="3437024" y="2452310"/>
                </a:cubicBezTo>
                <a:cubicBezTo>
                  <a:pt x="3452529" y="2425447"/>
                  <a:pt x="3477305" y="2405516"/>
                  <a:pt x="3506793" y="2396174"/>
                </a:cubicBezTo>
                <a:cubicBezTo>
                  <a:pt x="3512472" y="2394375"/>
                  <a:pt x="3516981" y="2390021"/>
                  <a:pt x="3518977" y="2384409"/>
                </a:cubicBezTo>
                <a:cubicBezTo>
                  <a:pt x="3520975" y="2378797"/>
                  <a:pt x="3520226" y="2372573"/>
                  <a:pt x="3516957" y="2367585"/>
                </a:cubicBezTo>
                <a:cubicBezTo>
                  <a:pt x="3490820" y="2327747"/>
                  <a:pt x="3489470" y="2277187"/>
                  <a:pt x="3513450" y="2235669"/>
                </a:cubicBezTo>
                <a:cubicBezTo>
                  <a:pt x="3527426" y="2211469"/>
                  <a:pt x="3549408" y="2192365"/>
                  <a:pt x="3575347" y="2181884"/>
                </a:cubicBezTo>
                <a:cubicBezTo>
                  <a:pt x="3580528" y="2179785"/>
                  <a:pt x="3584532" y="2175516"/>
                  <a:pt x="3586283" y="2170203"/>
                </a:cubicBezTo>
                <a:cubicBezTo>
                  <a:pt x="3588040" y="2164891"/>
                  <a:pt x="3587369" y="2159075"/>
                  <a:pt x="3584449" y="2154302"/>
                </a:cubicBezTo>
                <a:cubicBezTo>
                  <a:pt x="3558431" y="2111742"/>
                  <a:pt x="3557826" y="2058364"/>
                  <a:pt x="3582860" y="2014999"/>
                </a:cubicBezTo>
                <a:cubicBezTo>
                  <a:pt x="3597910" y="1988928"/>
                  <a:pt x="3621678" y="1968289"/>
                  <a:pt x="3649795" y="1956885"/>
                </a:cubicBezTo>
                <a:cubicBezTo>
                  <a:pt x="3654759" y="1954870"/>
                  <a:pt x="3658639" y="1950865"/>
                  <a:pt x="3660499" y="1945840"/>
                </a:cubicBezTo>
                <a:cubicBezTo>
                  <a:pt x="3662351" y="1940815"/>
                  <a:pt x="3662008" y="1935239"/>
                  <a:pt x="3659545" y="1930490"/>
                </a:cubicBezTo>
                <a:cubicBezTo>
                  <a:pt x="3652542" y="1916975"/>
                  <a:pt x="3647883" y="1902452"/>
                  <a:pt x="3645694" y="1887318"/>
                </a:cubicBezTo>
                <a:cubicBezTo>
                  <a:pt x="3644771" y="1880962"/>
                  <a:pt x="3640700" y="1875494"/>
                  <a:pt x="3634866" y="1872784"/>
                </a:cubicBezTo>
                <a:cubicBezTo>
                  <a:pt x="3632319" y="1871608"/>
                  <a:pt x="3629583" y="1871020"/>
                  <a:pt x="3626856" y="1871020"/>
                </a:cubicBezTo>
                <a:cubicBezTo>
                  <a:pt x="3623343" y="1871020"/>
                  <a:pt x="3619847" y="1871991"/>
                  <a:pt x="3616776" y="1873911"/>
                </a:cubicBezTo>
                <a:cubicBezTo>
                  <a:pt x="3600940" y="1883793"/>
                  <a:pt x="3582675" y="1889021"/>
                  <a:pt x="3563962" y="1889021"/>
                </a:cubicBezTo>
                <a:cubicBezTo>
                  <a:pt x="3546603" y="1889021"/>
                  <a:pt x="3529443" y="1884404"/>
                  <a:pt x="3514320" y="1875674"/>
                </a:cubicBezTo>
                <a:cubicBezTo>
                  <a:pt x="3466753" y="1848212"/>
                  <a:pt x="3450394" y="1787159"/>
                  <a:pt x="3477857" y="1739598"/>
                </a:cubicBezTo>
                <a:cubicBezTo>
                  <a:pt x="3495601" y="1708849"/>
                  <a:pt x="3528692" y="1689758"/>
                  <a:pt x="3564220" y="1689758"/>
                </a:cubicBezTo>
                <a:cubicBezTo>
                  <a:pt x="3581603" y="1689758"/>
                  <a:pt x="3598793" y="1694387"/>
                  <a:pt x="3613939" y="1703129"/>
                </a:cubicBezTo>
                <a:cubicBezTo>
                  <a:pt x="3635159" y="1715374"/>
                  <a:pt x="3651061" y="1735065"/>
                  <a:pt x="3658731" y="1758569"/>
                </a:cubicBezTo>
                <a:cubicBezTo>
                  <a:pt x="3660721" y="1764673"/>
                  <a:pt x="3665657" y="1769362"/>
                  <a:pt x="3671856" y="1771041"/>
                </a:cubicBezTo>
                <a:cubicBezTo>
                  <a:pt x="3673493" y="1771484"/>
                  <a:pt x="3675165" y="1771700"/>
                  <a:pt x="3676828" y="1771700"/>
                </a:cubicBezTo>
                <a:cubicBezTo>
                  <a:pt x="3681432" y="1771700"/>
                  <a:pt x="3685947" y="1770034"/>
                  <a:pt x="3689473" y="1766891"/>
                </a:cubicBezTo>
                <a:cubicBezTo>
                  <a:pt x="3710286" y="1748388"/>
                  <a:pt x="3735834" y="1736803"/>
                  <a:pt x="3763352" y="1733408"/>
                </a:cubicBezTo>
                <a:cubicBezTo>
                  <a:pt x="3769845" y="1732605"/>
                  <a:pt x="3775470" y="1728527"/>
                  <a:pt x="3778253" y="1722603"/>
                </a:cubicBezTo>
                <a:cubicBezTo>
                  <a:pt x="3781028" y="1716692"/>
                  <a:pt x="3780572" y="1709747"/>
                  <a:pt x="3777041" y="1704243"/>
                </a:cubicBezTo>
                <a:cubicBezTo>
                  <a:pt x="3771741" y="1695980"/>
                  <a:pt x="3767741" y="1686890"/>
                  <a:pt x="3765151" y="1677237"/>
                </a:cubicBezTo>
                <a:cubicBezTo>
                  <a:pt x="3758507" y="1652437"/>
                  <a:pt x="3761919" y="1626521"/>
                  <a:pt x="3774761" y="1604276"/>
                </a:cubicBezTo>
                <a:cubicBezTo>
                  <a:pt x="3791886" y="1574607"/>
                  <a:pt x="3823829" y="1556175"/>
                  <a:pt x="3858120" y="1556175"/>
                </a:cubicBezTo>
                <a:close/>
                <a:moveTo>
                  <a:pt x="5970530" y="1532416"/>
                </a:moveTo>
                <a:cubicBezTo>
                  <a:pt x="5967310" y="1532416"/>
                  <a:pt x="5964103" y="1533231"/>
                  <a:pt x="5961230" y="1534838"/>
                </a:cubicBezTo>
                <a:cubicBezTo>
                  <a:pt x="5955792" y="1537884"/>
                  <a:pt x="5950120" y="1540571"/>
                  <a:pt x="5944358" y="1542825"/>
                </a:cubicBezTo>
                <a:cubicBezTo>
                  <a:pt x="5939273" y="1544816"/>
                  <a:pt x="5935285" y="1548893"/>
                  <a:pt x="5933415" y="1554026"/>
                </a:cubicBezTo>
                <a:cubicBezTo>
                  <a:pt x="5931545" y="1559159"/>
                  <a:pt x="5931963" y="1564843"/>
                  <a:pt x="5934572" y="1569640"/>
                </a:cubicBezTo>
                <a:cubicBezTo>
                  <a:pt x="5937552" y="1575121"/>
                  <a:pt x="5940166" y="1580841"/>
                  <a:pt x="5942355" y="1586669"/>
                </a:cubicBezTo>
                <a:cubicBezTo>
                  <a:pt x="5944297" y="1591850"/>
                  <a:pt x="5948399" y="1595927"/>
                  <a:pt x="5953586" y="1597846"/>
                </a:cubicBezTo>
                <a:cubicBezTo>
                  <a:pt x="5955720" y="1598638"/>
                  <a:pt x="5957952" y="1599021"/>
                  <a:pt x="5960176" y="1599021"/>
                </a:cubicBezTo>
                <a:cubicBezTo>
                  <a:pt x="5963360" y="1599021"/>
                  <a:pt x="5966538" y="1598218"/>
                  <a:pt x="5969386" y="1596646"/>
                </a:cubicBezTo>
                <a:cubicBezTo>
                  <a:pt x="5974878" y="1593612"/>
                  <a:pt x="5980653" y="1590939"/>
                  <a:pt x="5986547" y="1588720"/>
                </a:cubicBezTo>
                <a:cubicBezTo>
                  <a:pt x="5991752" y="1586765"/>
                  <a:pt x="5995841" y="1582615"/>
                  <a:pt x="5997729" y="1577386"/>
                </a:cubicBezTo>
                <a:cubicBezTo>
                  <a:pt x="5999624" y="1572145"/>
                  <a:pt x="5999133" y="1566354"/>
                  <a:pt x="5996380" y="1561508"/>
                </a:cubicBezTo>
                <a:cubicBezTo>
                  <a:pt x="5993280" y="1556052"/>
                  <a:pt x="5990539" y="1550320"/>
                  <a:pt x="5988243" y="1544479"/>
                </a:cubicBezTo>
                <a:cubicBezTo>
                  <a:pt x="5986228" y="1539359"/>
                  <a:pt x="5982103" y="1535365"/>
                  <a:pt x="5976922" y="1533518"/>
                </a:cubicBezTo>
                <a:cubicBezTo>
                  <a:pt x="5974848" y="1532775"/>
                  <a:pt x="5972689" y="1532416"/>
                  <a:pt x="5970530" y="1532416"/>
                </a:cubicBezTo>
                <a:close/>
                <a:moveTo>
                  <a:pt x="4367467" y="1522991"/>
                </a:moveTo>
                <a:cubicBezTo>
                  <a:pt x="4379795" y="1522991"/>
                  <a:pt x="4392003" y="1526275"/>
                  <a:pt x="4402760" y="1532488"/>
                </a:cubicBezTo>
                <a:cubicBezTo>
                  <a:pt x="4419123" y="1541937"/>
                  <a:pt x="4430822" y="1557179"/>
                  <a:pt x="4435709" y="1575420"/>
                </a:cubicBezTo>
                <a:cubicBezTo>
                  <a:pt x="4440595" y="1593672"/>
                  <a:pt x="4438088" y="1612728"/>
                  <a:pt x="4428645" y="1629085"/>
                </a:cubicBezTo>
                <a:lnTo>
                  <a:pt x="4428645" y="1629087"/>
                </a:lnTo>
                <a:cubicBezTo>
                  <a:pt x="4416047" y="1650913"/>
                  <a:pt x="4392554" y="1664464"/>
                  <a:pt x="4367334" y="1664464"/>
                </a:cubicBezTo>
                <a:cubicBezTo>
                  <a:pt x="4354994" y="1664464"/>
                  <a:pt x="4342793" y="1661178"/>
                  <a:pt x="4332041" y="1654978"/>
                </a:cubicBezTo>
                <a:cubicBezTo>
                  <a:pt x="4298283" y="1635478"/>
                  <a:pt x="4286670" y="1592138"/>
                  <a:pt x="4306162" y="1558356"/>
                </a:cubicBezTo>
                <a:cubicBezTo>
                  <a:pt x="4318761" y="1536542"/>
                  <a:pt x="4342253" y="1522991"/>
                  <a:pt x="4367467" y="1522991"/>
                </a:cubicBezTo>
                <a:close/>
                <a:moveTo>
                  <a:pt x="5242528" y="1520257"/>
                </a:moveTo>
                <a:cubicBezTo>
                  <a:pt x="5239566" y="1520257"/>
                  <a:pt x="5236610" y="1520941"/>
                  <a:pt x="5233917" y="1522320"/>
                </a:cubicBezTo>
                <a:cubicBezTo>
                  <a:pt x="5230013" y="1524298"/>
                  <a:pt x="5226020" y="1526085"/>
                  <a:pt x="5221937" y="1527680"/>
                </a:cubicBezTo>
                <a:cubicBezTo>
                  <a:pt x="5216972" y="1529623"/>
                  <a:pt x="5213051" y="1533569"/>
                  <a:pt x="5211125" y="1538533"/>
                </a:cubicBezTo>
                <a:cubicBezTo>
                  <a:pt x="5209207" y="1543511"/>
                  <a:pt x="5209453" y="1549062"/>
                  <a:pt x="5211816" y="1553848"/>
                </a:cubicBezTo>
                <a:lnTo>
                  <a:pt x="5211817" y="1553845"/>
                </a:lnTo>
                <a:cubicBezTo>
                  <a:pt x="5213699" y="1557635"/>
                  <a:pt x="5215402" y="1561508"/>
                  <a:pt x="5216925" y="1565466"/>
                </a:cubicBezTo>
                <a:cubicBezTo>
                  <a:pt x="5218897" y="1570587"/>
                  <a:pt x="5222988" y="1574604"/>
                  <a:pt x="5228138" y="1576487"/>
                </a:cubicBezTo>
                <a:cubicBezTo>
                  <a:pt x="5230261" y="1577267"/>
                  <a:pt x="5232473" y="1577650"/>
                  <a:pt x="5234686" y="1577650"/>
                </a:cubicBezTo>
                <a:cubicBezTo>
                  <a:pt x="5237846" y="1577650"/>
                  <a:pt x="5240994" y="1576871"/>
                  <a:pt x="5243823" y="1575312"/>
                </a:cubicBezTo>
                <a:cubicBezTo>
                  <a:pt x="5247811" y="1573130"/>
                  <a:pt x="5251906" y="1571163"/>
                  <a:pt x="5256091" y="1569401"/>
                </a:cubicBezTo>
                <a:cubicBezTo>
                  <a:pt x="5261068" y="1567314"/>
                  <a:pt x="5264918" y="1563213"/>
                  <a:pt x="5266693" y="1558116"/>
                </a:cubicBezTo>
                <a:cubicBezTo>
                  <a:pt x="5268467" y="1553020"/>
                  <a:pt x="5267995" y="1547419"/>
                  <a:pt x="5265397" y="1542683"/>
                </a:cubicBezTo>
                <a:cubicBezTo>
                  <a:pt x="5263419" y="1539097"/>
                  <a:pt x="5261608" y="1535428"/>
                  <a:pt x="5259971" y="1531674"/>
                </a:cubicBezTo>
                <a:cubicBezTo>
                  <a:pt x="5257872" y="1526865"/>
                  <a:pt x="5253891" y="1523148"/>
                  <a:pt x="5248962" y="1521372"/>
                </a:cubicBezTo>
                <a:cubicBezTo>
                  <a:pt x="5246875" y="1520629"/>
                  <a:pt x="5244698" y="1520257"/>
                  <a:pt x="5242528" y="1520257"/>
                </a:cubicBezTo>
                <a:close/>
                <a:moveTo>
                  <a:pt x="3642625" y="1502038"/>
                </a:moveTo>
                <a:cubicBezTo>
                  <a:pt x="3655171" y="1502038"/>
                  <a:pt x="3667575" y="1505372"/>
                  <a:pt x="3678494" y="1511681"/>
                </a:cubicBezTo>
                <a:cubicBezTo>
                  <a:pt x="3712809" y="1531492"/>
                  <a:pt x="3724610" y="1575539"/>
                  <a:pt x="3704798" y="1609873"/>
                </a:cubicBezTo>
                <a:cubicBezTo>
                  <a:pt x="3691998" y="1632035"/>
                  <a:pt x="3668120" y="1645815"/>
                  <a:pt x="3642493" y="1645815"/>
                </a:cubicBezTo>
                <a:cubicBezTo>
                  <a:pt x="3629937" y="1645815"/>
                  <a:pt x="3617531" y="1642480"/>
                  <a:pt x="3606624" y="1636185"/>
                </a:cubicBezTo>
                <a:cubicBezTo>
                  <a:pt x="3589998" y="1626578"/>
                  <a:pt x="3578102" y="1611072"/>
                  <a:pt x="3573130" y="1592520"/>
                </a:cubicBezTo>
                <a:cubicBezTo>
                  <a:pt x="3568165" y="1573980"/>
                  <a:pt x="3570715" y="1554613"/>
                  <a:pt x="3580315" y="1537980"/>
                </a:cubicBezTo>
                <a:cubicBezTo>
                  <a:pt x="3593116" y="1515818"/>
                  <a:pt x="3616992" y="1502038"/>
                  <a:pt x="3642625" y="1502038"/>
                </a:cubicBezTo>
                <a:close/>
                <a:moveTo>
                  <a:pt x="3427103" y="1470439"/>
                </a:moveTo>
                <a:cubicBezTo>
                  <a:pt x="3431468" y="1470439"/>
                  <a:pt x="3435792" y="1471602"/>
                  <a:pt x="3439610" y="1473809"/>
                </a:cubicBezTo>
                <a:cubicBezTo>
                  <a:pt x="3445410" y="1477155"/>
                  <a:pt x="3449546" y="1482551"/>
                  <a:pt x="3451279" y="1489003"/>
                </a:cubicBezTo>
                <a:cubicBezTo>
                  <a:pt x="3453005" y="1495479"/>
                  <a:pt x="3452125" y="1502231"/>
                  <a:pt x="3448779" y="1508011"/>
                </a:cubicBezTo>
                <a:cubicBezTo>
                  <a:pt x="3444311" y="1515746"/>
                  <a:pt x="3435995" y="1520555"/>
                  <a:pt x="3427066" y="1520555"/>
                </a:cubicBezTo>
                <a:cubicBezTo>
                  <a:pt x="3422695" y="1520555"/>
                  <a:pt x="3418372" y="1519392"/>
                  <a:pt x="3414564" y="1517186"/>
                </a:cubicBezTo>
                <a:lnTo>
                  <a:pt x="3414564" y="1517185"/>
                </a:lnTo>
                <a:cubicBezTo>
                  <a:pt x="3408759" y="1513838"/>
                  <a:pt x="3404615" y="1508442"/>
                  <a:pt x="3402884" y="1501978"/>
                </a:cubicBezTo>
                <a:cubicBezTo>
                  <a:pt x="3401156" y="1495515"/>
                  <a:pt x="3402045" y="1488764"/>
                  <a:pt x="3405395" y="1482959"/>
                </a:cubicBezTo>
                <a:cubicBezTo>
                  <a:pt x="3409857" y="1475248"/>
                  <a:pt x="3418173" y="1470439"/>
                  <a:pt x="3427103" y="1470439"/>
                </a:cubicBezTo>
                <a:close/>
                <a:moveTo>
                  <a:pt x="6482402" y="1467094"/>
                </a:moveTo>
                <a:cubicBezTo>
                  <a:pt x="6478936" y="1467094"/>
                  <a:pt x="6475495" y="1468041"/>
                  <a:pt x="6472472" y="1469888"/>
                </a:cubicBezTo>
                <a:cubicBezTo>
                  <a:pt x="6464750" y="1474613"/>
                  <a:pt x="6456463" y="1478522"/>
                  <a:pt x="6447846" y="1481521"/>
                </a:cubicBezTo>
                <a:cubicBezTo>
                  <a:pt x="6442461" y="1483391"/>
                  <a:pt x="6438199" y="1487577"/>
                  <a:pt x="6436231" y="1492925"/>
                </a:cubicBezTo>
                <a:cubicBezTo>
                  <a:pt x="6434259" y="1498273"/>
                  <a:pt x="6434798" y="1504234"/>
                  <a:pt x="6437683" y="1509139"/>
                </a:cubicBezTo>
                <a:cubicBezTo>
                  <a:pt x="6442215" y="1516849"/>
                  <a:pt x="6445946" y="1525065"/>
                  <a:pt x="6448763" y="1533567"/>
                </a:cubicBezTo>
                <a:cubicBezTo>
                  <a:pt x="6450579" y="1539036"/>
                  <a:pt x="6454777" y="1543389"/>
                  <a:pt x="6460180" y="1545404"/>
                </a:cubicBezTo>
                <a:cubicBezTo>
                  <a:pt x="6462332" y="1546207"/>
                  <a:pt x="6464581" y="1546604"/>
                  <a:pt x="6466829" y="1546604"/>
                </a:cubicBezTo>
                <a:cubicBezTo>
                  <a:pt x="6470211" y="1546604"/>
                  <a:pt x="6473575" y="1545705"/>
                  <a:pt x="6476555" y="1543929"/>
                </a:cubicBezTo>
                <a:cubicBezTo>
                  <a:pt x="6484524" y="1539193"/>
                  <a:pt x="6493021" y="1535318"/>
                  <a:pt x="6501817" y="1532392"/>
                </a:cubicBezTo>
                <a:cubicBezTo>
                  <a:pt x="6507327" y="1530570"/>
                  <a:pt x="6511705" y="1526325"/>
                  <a:pt x="6513701" y="1520855"/>
                </a:cubicBezTo>
                <a:cubicBezTo>
                  <a:pt x="6515692" y="1515399"/>
                  <a:pt x="6515086" y="1509330"/>
                  <a:pt x="6512046" y="1504378"/>
                </a:cubicBezTo>
                <a:cubicBezTo>
                  <a:pt x="6507315" y="1496667"/>
                  <a:pt x="6503381" y="1488391"/>
                  <a:pt x="6500354" y="1479805"/>
                </a:cubicBezTo>
                <a:cubicBezTo>
                  <a:pt x="6498447" y="1474385"/>
                  <a:pt x="6494190" y="1470115"/>
                  <a:pt x="6488781" y="1468197"/>
                </a:cubicBezTo>
                <a:cubicBezTo>
                  <a:pt x="6486707" y="1467454"/>
                  <a:pt x="6484548" y="1467094"/>
                  <a:pt x="6482402" y="1467094"/>
                </a:cubicBezTo>
                <a:close/>
                <a:moveTo>
                  <a:pt x="5753713" y="1456721"/>
                </a:moveTo>
                <a:cubicBezTo>
                  <a:pt x="5750595" y="1456721"/>
                  <a:pt x="5747490" y="1457489"/>
                  <a:pt x="5744688" y="1458999"/>
                </a:cubicBezTo>
                <a:cubicBezTo>
                  <a:pt x="5740527" y="1461229"/>
                  <a:pt x="5736126" y="1463317"/>
                  <a:pt x="5731593" y="1465175"/>
                </a:cubicBezTo>
                <a:cubicBezTo>
                  <a:pt x="5726640" y="1467201"/>
                  <a:pt x="5722772" y="1471231"/>
                  <a:pt x="5720938" y="1476255"/>
                </a:cubicBezTo>
                <a:cubicBezTo>
                  <a:pt x="5719103" y="1481279"/>
                  <a:pt x="5719469" y="1486856"/>
                  <a:pt x="5721951" y="1491593"/>
                </a:cubicBezTo>
                <a:lnTo>
                  <a:pt x="5721950" y="1491594"/>
                </a:lnTo>
                <a:cubicBezTo>
                  <a:pt x="5724240" y="1495983"/>
                  <a:pt x="5726321" y="1500565"/>
                  <a:pt x="5728131" y="1505218"/>
                </a:cubicBezTo>
                <a:cubicBezTo>
                  <a:pt x="5730099" y="1510266"/>
                  <a:pt x="5734121" y="1514236"/>
                  <a:pt x="5739195" y="1516131"/>
                </a:cubicBezTo>
                <a:cubicBezTo>
                  <a:pt x="5741353" y="1516946"/>
                  <a:pt x="5743614" y="1517342"/>
                  <a:pt x="5745869" y="1517342"/>
                </a:cubicBezTo>
                <a:cubicBezTo>
                  <a:pt x="5748914" y="1517342"/>
                  <a:pt x="5751949" y="1516610"/>
                  <a:pt x="5754706" y="1515171"/>
                </a:cubicBezTo>
                <a:cubicBezTo>
                  <a:pt x="5759018" y="1512904"/>
                  <a:pt x="5763515" y="1510853"/>
                  <a:pt x="5768085" y="1509055"/>
                </a:cubicBezTo>
                <a:cubicBezTo>
                  <a:pt x="5773164" y="1507052"/>
                  <a:pt x="5777132" y="1502963"/>
                  <a:pt x="5778998" y="1497842"/>
                </a:cubicBezTo>
                <a:cubicBezTo>
                  <a:pt x="5780863" y="1492709"/>
                  <a:pt x="5780431" y="1487025"/>
                  <a:pt x="5777816" y="1482228"/>
                </a:cubicBezTo>
                <a:cubicBezTo>
                  <a:pt x="5775412" y="1477815"/>
                  <a:pt x="5773230" y="1473222"/>
                  <a:pt x="5771341" y="1468581"/>
                </a:cubicBezTo>
                <a:cubicBezTo>
                  <a:pt x="5769309" y="1463569"/>
                  <a:pt x="5765237" y="1459671"/>
                  <a:pt x="5760153" y="1457836"/>
                </a:cubicBezTo>
                <a:cubicBezTo>
                  <a:pt x="5758067" y="1457093"/>
                  <a:pt x="5755883" y="1456721"/>
                  <a:pt x="5753713" y="1456721"/>
                </a:cubicBezTo>
                <a:close/>
                <a:moveTo>
                  <a:pt x="4151997" y="1450351"/>
                </a:moveTo>
                <a:cubicBezTo>
                  <a:pt x="4163336" y="1450351"/>
                  <a:pt x="4174537" y="1453361"/>
                  <a:pt x="4184400" y="1459058"/>
                </a:cubicBezTo>
                <a:cubicBezTo>
                  <a:pt x="4207655" y="1472487"/>
                  <a:pt x="4219465" y="1498226"/>
                  <a:pt x="4216366" y="1523334"/>
                </a:cubicBezTo>
                <a:lnTo>
                  <a:pt x="4208169" y="1547753"/>
                </a:lnTo>
                <a:lnTo>
                  <a:pt x="4184366" y="1571520"/>
                </a:lnTo>
                <a:cubicBezTo>
                  <a:pt x="4174634" y="1577139"/>
                  <a:pt x="4163454" y="1580251"/>
                  <a:pt x="4151878" y="1580251"/>
                </a:cubicBezTo>
                <a:cubicBezTo>
                  <a:pt x="4140539" y="1580251"/>
                  <a:pt x="4129331" y="1577229"/>
                  <a:pt x="4119468" y="1571532"/>
                </a:cubicBezTo>
                <a:cubicBezTo>
                  <a:pt x="4104435" y="1562863"/>
                  <a:pt x="4093696" y="1548867"/>
                  <a:pt x="4089205" y="1532102"/>
                </a:cubicBezTo>
                <a:cubicBezTo>
                  <a:pt x="4084719" y="1515350"/>
                  <a:pt x="4087022" y="1497853"/>
                  <a:pt x="4095693" y="1482838"/>
                </a:cubicBezTo>
                <a:cubicBezTo>
                  <a:pt x="4107259" y="1462800"/>
                  <a:pt x="4128834" y="1450351"/>
                  <a:pt x="4151997" y="1450351"/>
                </a:cubicBezTo>
                <a:close/>
                <a:moveTo>
                  <a:pt x="5026428" y="1444690"/>
                </a:moveTo>
                <a:cubicBezTo>
                  <a:pt x="5023526" y="1444690"/>
                  <a:pt x="5020636" y="1445350"/>
                  <a:pt x="5017986" y="1446658"/>
                </a:cubicBezTo>
                <a:cubicBezTo>
                  <a:pt x="5013920" y="1448673"/>
                  <a:pt x="5009765" y="1450483"/>
                  <a:pt x="5005520" y="1452090"/>
                </a:cubicBezTo>
                <a:cubicBezTo>
                  <a:pt x="5000520" y="1453973"/>
                  <a:pt x="4996549" y="1457871"/>
                  <a:pt x="4994565" y="1462823"/>
                </a:cubicBezTo>
                <a:cubicBezTo>
                  <a:pt x="4992581" y="1467788"/>
                  <a:pt x="4992772" y="1473340"/>
                  <a:pt x="4995087" y="1478161"/>
                </a:cubicBezTo>
                <a:lnTo>
                  <a:pt x="4995087" y="1478162"/>
                </a:lnTo>
                <a:cubicBezTo>
                  <a:pt x="4996586" y="1481268"/>
                  <a:pt x="4997959" y="1484446"/>
                  <a:pt x="4999206" y="1487660"/>
                </a:cubicBezTo>
                <a:cubicBezTo>
                  <a:pt x="5001202" y="1492804"/>
                  <a:pt x="5005346" y="1496845"/>
                  <a:pt x="5010550" y="1498704"/>
                </a:cubicBezTo>
                <a:cubicBezTo>
                  <a:pt x="5012630" y="1499447"/>
                  <a:pt x="5014795" y="1499807"/>
                  <a:pt x="5016954" y="1499807"/>
                </a:cubicBezTo>
                <a:cubicBezTo>
                  <a:pt x="5020203" y="1499807"/>
                  <a:pt x="5023436" y="1498979"/>
                  <a:pt x="5026326" y="1497348"/>
                </a:cubicBezTo>
                <a:cubicBezTo>
                  <a:pt x="5030482" y="1494998"/>
                  <a:pt x="5034715" y="1492875"/>
                  <a:pt x="5038924" y="1491053"/>
                </a:cubicBezTo>
                <a:cubicBezTo>
                  <a:pt x="5043810" y="1488918"/>
                  <a:pt x="5047583" y="1484840"/>
                  <a:pt x="5049328" y="1479804"/>
                </a:cubicBezTo>
                <a:cubicBezTo>
                  <a:pt x="5051067" y="1474767"/>
                  <a:pt x="5050611" y="1469227"/>
                  <a:pt x="5048074" y="1464537"/>
                </a:cubicBezTo>
                <a:cubicBezTo>
                  <a:pt x="5046539" y="1461696"/>
                  <a:pt x="5045100" y="1458805"/>
                  <a:pt x="5043763" y="1455866"/>
                </a:cubicBezTo>
                <a:cubicBezTo>
                  <a:pt x="5041635" y="1451166"/>
                  <a:pt x="5037683" y="1447532"/>
                  <a:pt x="5032826" y="1445793"/>
                </a:cubicBezTo>
                <a:cubicBezTo>
                  <a:pt x="5030752" y="1445050"/>
                  <a:pt x="5028587" y="1444690"/>
                  <a:pt x="5026428" y="1444690"/>
                </a:cubicBezTo>
                <a:close/>
                <a:moveTo>
                  <a:pt x="3993003" y="1421725"/>
                </a:moveTo>
                <a:lnTo>
                  <a:pt x="3993003" y="1421727"/>
                </a:lnTo>
                <a:lnTo>
                  <a:pt x="3993003" y="1421726"/>
                </a:lnTo>
                <a:close/>
                <a:moveTo>
                  <a:pt x="6265757" y="1392694"/>
                </a:moveTo>
                <a:cubicBezTo>
                  <a:pt x="6262417" y="1392694"/>
                  <a:pt x="6259095" y="1393570"/>
                  <a:pt x="6256145" y="1395296"/>
                </a:cubicBezTo>
                <a:cubicBezTo>
                  <a:pt x="6249789" y="1399013"/>
                  <a:pt x="6243014" y="1402252"/>
                  <a:pt x="6236011" y="1404889"/>
                </a:cubicBezTo>
                <a:lnTo>
                  <a:pt x="6236010" y="1404891"/>
                </a:lnTo>
                <a:cubicBezTo>
                  <a:pt x="6230829" y="1406858"/>
                  <a:pt x="6226758" y="1410970"/>
                  <a:pt x="6224863" y="1416175"/>
                </a:cubicBezTo>
                <a:cubicBezTo>
                  <a:pt x="6222962" y="1421379"/>
                  <a:pt x="6223430" y="1427159"/>
                  <a:pt x="6226134" y="1431993"/>
                </a:cubicBezTo>
                <a:cubicBezTo>
                  <a:pt x="6229768" y="1438480"/>
                  <a:pt x="6232862" y="1445340"/>
                  <a:pt x="6235344" y="1452356"/>
                </a:cubicBezTo>
                <a:cubicBezTo>
                  <a:pt x="6237214" y="1457668"/>
                  <a:pt x="6241352" y="1461890"/>
                  <a:pt x="6246634" y="1463856"/>
                </a:cubicBezTo>
                <a:cubicBezTo>
                  <a:pt x="6248787" y="1464659"/>
                  <a:pt x="6251041" y="1465056"/>
                  <a:pt x="6253290" y="1465056"/>
                </a:cubicBezTo>
                <a:cubicBezTo>
                  <a:pt x="6256552" y="1465056"/>
                  <a:pt x="6259796" y="1464216"/>
                  <a:pt x="6262698" y="1462574"/>
                </a:cubicBezTo>
                <a:cubicBezTo>
                  <a:pt x="6269275" y="1458832"/>
                  <a:pt x="6276226" y="1455666"/>
                  <a:pt x="6283354" y="1453148"/>
                </a:cubicBezTo>
                <a:cubicBezTo>
                  <a:pt x="6288726" y="1451253"/>
                  <a:pt x="6292966" y="1447043"/>
                  <a:pt x="6294908" y="1441683"/>
                </a:cubicBezTo>
                <a:cubicBezTo>
                  <a:pt x="6296851" y="1436335"/>
                  <a:pt x="6296294" y="1430387"/>
                  <a:pt x="6293385" y="1425482"/>
                </a:cubicBezTo>
                <a:cubicBezTo>
                  <a:pt x="6289519" y="1418959"/>
                  <a:pt x="6286220" y="1412087"/>
                  <a:pt x="6283576" y="1405047"/>
                </a:cubicBezTo>
                <a:cubicBezTo>
                  <a:pt x="6281609" y="1399782"/>
                  <a:pt x="6277418" y="1395668"/>
                  <a:pt x="6272130" y="1393786"/>
                </a:cubicBezTo>
                <a:cubicBezTo>
                  <a:pt x="6270061" y="1393054"/>
                  <a:pt x="6267903" y="1392694"/>
                  <a:pt x="6265757" y="1392694"/>
                </a:cubicBezTo>
                <a:close/>
                <a:moveTo>
                  <a:pt x="5537552" y="1381410"/>
                </a:moveTo>
                <a:cubicBezTo>
                  <a:pt x="5534524" y="1381410"/>
                  <a:pt x="5531502" y="1382129"/>
                  <a:pt x="5528756" y="1383556"/>
                </a:cubicBezTo>
                <a:cubicBezTo>
                  <a:pt x="5525470" y="1385271"/>
                  <a:pt x="5522118" y="1386843"/>
                  <a:pt x="5518689" y="1388282"/>
                </a:cubicBezTo>
                <a:cubicBezTo>
                  <a:pt x="5513819" y="1390333"/>
                  <a:pt x="5510024" y="1394302"/>
                  <a:pt x="5508195" y="1399243"/>
                </a:cubicBezTo>
                <a:cubicBezTo>
                  <a:pt x="5506367" y="1404196"/>
                  <a:pt x="5506678" y="1409676"/>
                  <a:pt x="5509046" y="1414389"/>
                </a:cubicBezTo>
                <a:lnTo>
                  <a:pt x="5509045" y="1414388"/>
                </a:lnTo>
                <a:cubicBezTo>
                  <a:pt x="5510640" y="1417554"/>
                  <a:pt x="5512103" y="1420768"/>
                  <a:pt x="5513440" y="1424054"/>
                </a:cubicBezTo>
                <a:cubicBezTo>
                  <a:pt x="5515449" y="1428983"/>
                  <a:pt x="5519430" y="1432844"/>
                  <a:pt x="5524413" y="1434703"/>
                </a:cubicBezTo>
                <a:cubicBezTo>
                  <a:pt x="5526566" y="1435506"/>
                  <a:pt x="5528821" y="1435903"/>
                  <a:pt x="5531069" y="1435903"/>
                </a:cubicBezTo>
                <a:cubicBezTo>
                  <a:pt x="5534031" y="1435903"/>
                  <a:pt x="5536987" y="1435208"/>
                  <a:pt x="5539686" y="1433840"/>
                </a:cubicBezTo>
                <a:cubicBezTo>
                  <a:pt x="5543037" y="1432136"/>
                  <a:pt x="5546456" y="1430590"/>
                  <a:pt x="5549945" y="1429174"/>
                </a:cubicBezTo>
                <a:cubicBezTo>
                  <a:pt x="5554916" y="1427148"/>
                  <a:pt x="5558801" y="1423130"/>
                  <a:pt x="5560654" y="1418094"/>
                </a:cubicBezTo>
                <a:cubicBezTo>
                  <a:pt x="5562501" y="1413069"/>
                  <a:pt x="5562141" y="1407480"/>
                  <a:pt x="5559665" y="1402732"/>
                </a:cubicBezTo>
                <a:cubicBezTo>
                  <a:pt x="5558009" y="1399554"/>
                  <a:pt x="5556480" y="1396328"/>
                  <a:pt x="5555078" y="1393018"/>
                </a:cubicBezTo>
                <a:cubicBezTo>
                  <a:pt x="5553004" y="1388126"/>
                  <a:pt x="5548986" y="1384324"/>
                  <a:pt x="5543986" y="1382525"/>
                </a:cubicBezTo>
                <a:cubicBezTo>
                  <a:pt x="5541899" y="1381782"/>
                  <a:pt x="5539722" y="1381410"/>
                  <a:pt x="5537552" y="1381410"/>
                </a:cubicBezTo>
                <a:close/>
                <a:moveTo>
                  <a:pt x="3936513" y="1378291"/>
                </a:moveTo>
                <a:cubicBezTo>
                  <a:pt x="3946737" y="1378291"/>
                  <a:pt x="3956841" y="1381012"/>
                  <a:pt x="3965739" y="1386145"/>
                </a:cubicBezTo>
                <a:lnTo>
                  <a:pt x="3993003" y="1421726"/>
                </a:lnTo>
                <a:lnTo>
                  <a:pt x="3987187" y="1466157"/>
                </a:lnTo>
                <a:cubicBezTo>
                  <a:pt x="3976753" y="1484241"/>
                  <a:pt x="3957290" y="1495466"/>
                  <a:pt x="3936406" y="1495466"/>
                </a:cubicBezTo>
                <a:cubicBezTo>
                  <a:pt x="3926182" y="1495466"/>
                  <a:pt x="3916067" y="1492745"/>
                  <a:pt x="3907163" y="1487612"/>
                </a:cubicBezTo>
                <a:cubicBezTo>
                  <a:pt x="3893623" y="1479792"/>
                  <a:pt x="3883929" y="1467152"/>
                  <a:pt x="3879875" y="1452030"/>
                </a:cubicBezTo>
                <a:cubicBezTo>
                  <a:pt x="3875827" y="1436921"/>
                  <a:pt x="3877903" y="1421126"/>
                  <a:pt x="3885728" y="1407587"/>
                </a:cubicBezTo>
                <a:cubicBezTo>
                  <a:pt x="3896160" y="1389516"/>
                  <a:pt x="3915623" y="1378291"/>
                  <a:pt x="3936513" y="1378291"/>
                </a:cubicBezTo>
                <a:close/>
                <a:moveTo>
                  <a:pt x="4809165" y="1367808"/>
                </a:moveTo>
                <a:cubicBezTo>
                  <a:pt x="4806341" y="1367808"/>
                  <a:pt x="4803523" y="1368432"/>
                  <a:pt x="4800927" y="1369679"/>
                </a:cubicBezTo>
                <a:cubicBezTo>
                  <a:pt x="4796045" y="1372029"/>
                  <a:pt x="4790997" y="1374105"/>
                  <a:pt x="4785936" y="1375854"/>
                </a:cubicBezTo>
                <a:cubicBezTo>
                  <a:pt x="4780816" y="1377629"/>
                  <a:pt x="4776691" y="1381503"/>
                  <a:pt x="4774603" y="1386504"/>
                </a:cubicBezTo>
                <a:cubicBezTo>
                  <a:pt x="4772516" y="1391504"/>
                  <a:pt x="4772654" y="1397165"/>
                  <a:pt x="4774992" y="1402045"/>
                </a:cubicBezTo>
                <a:lnTo>
                  <a:pt x="4774993" y="1402048"/>
                </a:lnTo>
                <a:cubicBezTo>
                  <a:pt x="4776799" y="1405825"/>
                  <a:pt x="4778411" y="1409698"/>
                  <a:pt x="4779832" y="1413633"/>
                </a:cubicBezTo>
                <a:cubicBezTo>
                  <a:pt x="4781781" y="1419030"/>
                  <a:pt x="4786049" y="1423251"/>
                  <a:pt x="4791465" y="1425145"/>
                </a:cubicBezTo>
                <a:cubicBezTo>
                  <a:pt x="4793503" y="1425853"/>
                  <a:pt x="4795626" y="1426200"/>
                  <a:pt x="4797736" y="1426200"/>
                </a:cubicBezTo>
                <a:cubicBezTo>
                  <a:pt x="4801226" y="1426200"/>
                  <a:pt x="4804686" y="1425241"/>
                  <a:pt x="4807726" y="1423370"/>
                </a:cubicBezTo>
                <a:cubicBezTo>
                  <a:pt x="4812554" y="1420395"/>
                  <a:pt x="4817583" y="1417721"/>
                  <a:pt x="4822693" y="1415418"/>
                </a:cubicBezTo>
                <a:cubicBezTo>
                  <a:pt x="4827550" y="1413224"/>
                  <a:pt x="4831262" y="1409099"/>
                  <a:pt x="4832935" y="1404037"/>
                </a:cubicBezTo>
                <a:cubicBezTo>
                  <a:pt x="4834607" y="1398975"/>
                  <a:pt x="4834080" y="1393460"/>
                  <a:pt x="4831489" y="1388795"/>
                </a:cubicBezTo>
                <a:cubicBezTo>
                  <a:pt x="4829684" y="1385569"/>
                  <a:pt x="4828006" y="1382260"/>
                  <a:pt x="4826464" y="1378901"/>
                </a:cubicBezTo>
                <a:cubicBezTo>
                  <a:pt x="4824336" y="1374260"/>
                  <a:pt x="4820432" y="1370675"/>
                  <a:pt x="4815630" y="1368936"/>
                </a:cubicBezTo>
                <a:cubicBezTo>
                  <a:pt x="4813537" y="1368181"/>
                  <a:pt x="4811349" y="1367808"/>
                  <a:pt x="4809165" y="1367808"/>
                </a:cubicBezTo>
                <a:close/>
                <a:moveTo>
                  <a:pt x="6048460" y="1317215"/>
                </a:moveTo>
                <a:cubicBezTo>
                  <a:pt x="6045258" y="1317215"/>
                  <a:pt x="6042074" y="1318018"/>
                  <a:pt x="6039214" y="1319613"/>
                </a:cubicBezTo>
                <a:cubicBezTo>
                  <a:pt x="6034087" y="1322455"/>
                  <a:pt x="6028721" y="1324998"/>
                  <a:pt x="6023258" y="1327157"/>
                </a:cubicBezTo>
                <a:lnTo>
                  <a:pt x="6023255" y="1327157"/>
                </a:lnTo>
                <a:cubicBezTo>
                  <a:pt x="6018188" y="1329159"/>
                  <a:pt x="6014224" y="1333236"/>
                  <a:pt x="6012366" y="1338345"/>
                </a:cubicBezTo>
                <a:cubicBezTo>
                  <a:pt x="6010507" y="1343466"/>
                  <a:pt x="6010920" y="1349126"/>
                  <a:pt x="6013512" y="1353923"/>
                </a:cubicBezTo>
                <a:cubicBezTo>
                  <a:pt x="6016402" y="1359260"/>
                  <a:pt x="6018950" y="1364824"/>
                  <a:pt x="6021085" y="1370461"/>
                </a:cubicBezTo>
                <a:cubicBezTo>
                  <a:pt x="6023040" y="1375605"/>
                  <a:pt x="6027123" y="1379659"/>
                  <a:pt x="6032285" y="1381578"/>
                </a:cubicBezTo>
                <a:cubicBezTo>
                  <a:pt x="6034420" y="1382370"/>
                  <a:pt x="6036657" y="1382753"/>
                  <a:pt x="6038887" y="1382753"/>
                </a:cubicBezTo>
                <a:cubicBezTo>
                  <a:pt x="6042041" y="1382753"/>
                  <a:pt x="6045183" y="1381974"/>
                  <a:pt x="6048014" y="1380426"/>
                </a:cubicBezTo>
                <a:cubicBezTo>
                  <a:pt x="6053189" y="1377596"/>
                  <a:pt x="6058651" y="1375078"/>
                  <a:pt x="6064252" y="1372943"/>
                </a:cubicBezTo>
                <a:cubicBezTo>
                  <a:pt x="6069427" y="1370965"/>
                  <a:pt x="6073480" y="1366827"/>
                  <a:pt x="6075357" y="1361610"/>
                </a:cubicBezTo>
                <a:cubicBezTo>
                  <a:pt x="6077239" y="1356405"/>
                  <a:pt x="6076754" y="1350625"/>
                  <a:pt x="6074032" y="1345804"/>
                </a:cubicBezTo>
                <a:cubicBezTo>
                  <a:pt x="6071063" y="1340552"/>
                  <a:pt x="6068420" y="1334986"/>
                  <a:pt x="6066171" y="1329266"/>
                </a:cubicBezTo>
                <a:cubicBezTo>
                  <a:pt x="6064156" y="1324170"/>
                  <a:pt x="6060043" y="1320177"/>
                  <a:pt x="6054881" y="1318330"/>
                </a:cubicBezTo>
                <a:cubicBezTo>
                  <a:pt x="6052800" y="1317587"/>
                  <a:pt x="6050623" y="1317215"/>
                  <a:pt x="6048460" y="1317215"/>
                </a:cubicBezTo>
                <a:close/>
                <a:moveTo>
                  <a:pt x="3721031" y="1314889"/>
                </a:moveTo>
                <a:cubicBezTo>
                  <a:pt x="3728621" y="1314889"/>
                  <a:pt x="3736135" y="1316916"/>
                  <a:pt x="3742767" y="1320729"/>
                </a:cubicBezTo>
                <a:cubicBezTo>
                  <a:pt x="3763549" y="1332733"/>
                  <a:pt x="3770703" y="1359416"/>
                  <a:pt x="3758698" y="1380222"/>
                </a:cubicBezTo>
                <a:cubicBezTo>
                  <a:pt x="3750940" y="1393653"/>
                  <a:pt x="3736477" y="1402000"/>
                  <a:pt x="3720947" y="1402000"/>
                </a:cubicBezTo>
                <a:cubicBezTo>
                  <a:pt x="3713344" y="1402000"/>
                  <a:pt x="3705825" y="1399972"/>
                  <a:pt x="3699212" y="1396159"/>
                </a:cubicBezTo>
                <a:cubicBezTo>
                  <a:pt x="3689131" y="1390344"/>
                  <a:pt x="3681930" y="1380954"/>
                  <a:pt x="3678921" y="1369729"/>
                </a:cubicBezTo>
                <a:cubicBezTo>
                  <a:pt x="3675911" y="1358481"/>
                  <a:pt x="3677452" y="1346752"/>
                  <a:pt x="3683268" y="1336691"/>
                </a:cubicBezTo>
                <a:cubicBezTo>
                  <a:pt x="3691026" y="1323236"/>
                  <a:pt x="3705496" y="1314889"/>
                  <a:pt x="3721031" y="1314889"/>
                </a:cubicBezTo>
                <a:close/>
                <a:moveTo>
                  <a:pt x="5320874" y="1306145"/>
                </a:moveTo>
                <a:cubicBezTo>
                  <a:pt x="5317918" y="1306145"/>
                  <a:pt x="5314973" y="1306829"/>
                  <a:pt x="5312281" y="1308196"/>
                </a:cubicBezTo>
                <a:cubicBezTo>
                  <a:pt x="5310027" y="1309336"/>
                  <a:pt x="5307743" y="1310403"/>
                  <a:pt x="5305446" y="1311434"/>
                </a:cubicBezTo>
                <a:cubicBezTo>
                  <a:pt x="5300733" y="1313521"/>
                  <a:pt x="5297070" y="1317443"/>
                  <a:pt x="5295301" y="1322287"/>
                </a:cubicBezTo>
                <a:cubicBezTo>
                  <a:pt x="5293526" y="1327132"/>
                  <a:pt x="5293795" y="1332493"/>
                  <a:pt x="5296049" y="1337134"/>
                </a:cubicBezTo>
                <a:lnTo>
                  <a:pt x="5296051" y="1337134"/>
                </a:lnTo>
                <a:cubicBezTo>
                  <a:pt x="5297076" y="1339245"/>
                  <a:pt x="5298054" y="1341379"/>
                  <a:pt x="5298971" y="1343538"/>
                </a:cubicBezTo>
                <a:cubicBezTo>
                  <a:pt x="5301022" y="1348372"/>
                  <a:pt x="5304984" y="1352149"/>
                  <a:pt x="5309914" y="1353959"/>
                </a:cubicBezTo>
                <a:cubicBezTo>
                  <a:pt x="5312042" y="1354751"/>
                  <a:pt x="5314267" y="1355134"/>
                  <a:pt x="5316491" y="1355134"/>
                </a:cubicBezTo>
                <a:cubicBezTo>
                  <a:pt x="5319417" y="1355134"/>
                  <a:pt x="5322331" y="1354463"/>
                  <a:pt x="5325006" y="1353131"/>
                </a:cubicBezTo>
                <a:cubicBezTo>
                  <a:pt x="5327261" y="1351992"/>
                  <a:pt x="5329551" y="1350949"/>
                  <a:pt x="5331866" y="1349953"/>
                </a:cubicBezTo>
                <a:cubicBezTo>
                  <a:pt x="5336710" y="1347879"/>
                  <a:pt x="5340470" y="1343886"/>
                  <a:pt x="5342263" y="1338932"/>
                </a:cubicBezTo>
                <a:cubicBezTo>
                  <a:pt x="5344056" y="1333978"/>
                  <a:pt x="5343714" y="1328499"/>
                  <a:pt x="5341321" y="1323810"/>
                </a:cubicBezTo>
                <a:cubicBezTo>
                  <a:pt x="5340242" y="1321687"/>
                  <a:pt x="5339216" y="1319553"/>
                  <a:pt x="5338239" y="1317383"/>
                </a:cubicBezTo>
                <a:cubicBezTo>
                  <a:pt x="5336111" y="1312634"/>
                  <a:pt x="5332128" y="1308976"/>
                  <a:pt x="5327224" y="1307237"/>
                </a:cubicBezTo>
                <a:cubicBezTo>
                  <a:pt x="5325167" y="1306505"/>
                  <a:pt x="5323014" y="1306145"/>
                  <a:pt x="5320874" y="1306145"/>
                </a:cubicBezTo>
                <a:close/>
                <a:moveTo>
                  <a:pt x="4593144" y="1289559"/>
                </a:moveTo>
                <a:cubicBezTo>
                  <a:pt x="4590361" y="1289559"/>
                  <a:pt x="4587586" y="1290170"/>
                  <a:pt x="4585020" y="1291381"/>
                </a:cubicBezTo>
                <a:cubicBezTo>
                  <a:pt x="4578981" y="1294223"/>
                  <a:pt x="4572608" y="1296693"/>
                  <a:pt x="4566065" y="1298709"/>
                </a:cubicBezTo>
                <a:cubicBezTo>
                  <a:pt x="4560759" y="1300352"/>
                  <a:pt x="4556429" y="1304237"/>
                  <a:pt x="4554222" y="1309333"/>
                </a:cubicBezTo>
                <a:cubicBezTo>
                  <a:pt x="4552010" y="1314429"/>
                  <a:pt x="4552136" y="1320234"/>
                  <a:pt x="4554570" y="1325235"/>
                </a:cubicBezTo>
                <a:lnTo>
                  <a:pt x="4554570" y="1325237"/>
                </a:lnTo>
                <a:cubicBezTo>
                  <a:pt x="4557238" y="1330718"/>
                  <a:pt x="4559510" y="1336450"/>
                  <a:pt x="4561315" y="1342290"/>
                </a:cubicBezTo>
                <a:cubicBezTo>
                  <a:pt x="4563096" y="1348047"/>
                  <a:pt x="4567509" y="1352628"/>
                  <a:pt x="4573206" y="1354619"/>
                </a:cubicBezTo>
                <a:cubicBezTo>
                  <a:pt x="4575251" y="1355338"/>
                  <a:pt x="4577379" y="1355686"/>
                  <a:pt x="4579496" y="1355686"/>
                </a:cubicBezTo>
                <a:cubicBezTo>
                  <a:pt x="4583261" y="1355686"/>
                  <a:pt x="4586997" y="1354571"/>
                  <a:pt x="4590193" y="1352399"/>
                </a:cubicBezTo>
                <a:cubicBezTo>
                  <a:pt x="4596184" y="1348334"/>
                  <a:pt x="4602600" y="1344749"/>
                  <a:pt x="4609279" y="1341750"/>
                </a:cubicBezTo>
                <a:cubicBezTo>
                  <a:pt x="4614250" y="1339520"/>
                  <a:pt x="4618021" y="1335263"/>
                  <a:pt x="4619646" y="1330069"/>
                </a:cubicBezTo>
                <a:cubicBezTo>
                  <a:pt x="4621277" y="1324876"/>
                  <a:pt x="4620599" y="1319229"/>
                  <a:pt x="4617786" y="1314563"/>
                </a:cubicBezTo>
                <a:cubicBezTo>
                  <a:pt x="4615112" y="1310127"/>
                  <a:pt x="4612643" y="1305437"/>
                  <a:pt x="4610442" y="1300652"/>
                </a:cubicBezTo>
                <a:cubicBezTo>
                  <a:pt x="4608319" y="1296035"/>
                  <a:pt x="4604439" y="1292449"/>
                  <a:pt x="4599667" y="1290711"/>
                </a:cubicBezTo>
                <a:cubicBezTo>
                  <a:pt x="4597556" y="1289943"/>
                  <a:pt x="4595350" y="1289559"/>
                  <a:pt x="4593144" y="1289559"/>
                </a:cubicBezTo>
                <a:close/>
                <a:moveTo>
                  <a:pt x="3505524" y="1261333"/>
                </a:moveTo>
                <a:cubicBezTo>
                  <a:pt x="3508785" y="1261333"/>
                  <a:pt x="3512011" y="1262209"/>
                  <a:pt x="3514865" y="1263839"/>
                </a:cubicBezTo>
                <a:cubicBezTo>
                  <a:pt x="3519177" y="1266335"/>
                  <a:pt x="3522271" y="1270360"/>
                  <a:pt x="3523565" y="1275193"/>
                </a:cubicBezTo>
                <a:cubicBezTo>
                  <a:pt x="3524855" y="1280015"/>
                  <a:pt x="3524196" y="1285051"/>
                  <a:pt x="3521696" y="1289368"/>
                </a:cubicBezTo>
                <a:cubicBezTo>
                  <a:pt x="3518367" y="1295136"/>
                  <a:pt x="3512157" y="1298722"/>
                  <a:pt x="3505494" y="1298722"/>
                </a:cubicBezTo>
                <a:cubicBezTo>
                  <a:pt x="3502233" y="1298722"/>
                  <a:pt x="3499007" y="1297846"/>
                  <a:pt x="3496153" y="1296216"/>
                </a:cubicBezTo>
                <a:cubicBezTo>
                  <a:pt x="3487248" y="1291059"/>
                  <a:pt x="3484173" y="1279607"/>
                  <a:pt x="3489322" y="1270684"/>
                </a:cubicBezTo>
                <a:cubicBezTo>
                  <a:pt x="3492650" y="1264919"/>
                  <a:pt x="3498856" y="1261333"/>
                  <a:pt x="3505524" y="1261333"/>
                </a:cubicBezTo>
                <a:close/>
                <a:moveTo>
                  <a:pt x="6562090" y="1250014"/>
                </a:moveTo>
                <a:cubicBezTo>
                  <a:pt x="6558552" y="1250014"/>
                  <a:pt x="6555045" y="1250998"/>
                  <a:pt x="6551975" y="1252916"/>
                </a:cubicBezTo>
                <a:cubicBezTo>
                  <a:pt x="6543940" y="1257964"/>
                  <a:pt x="6535323" y="1262126"/>
                  <a:pt x="6526370" y="1265304"/>
                </a:cubicBezTo>
                <a:cubicBezTo>
                  <a:pt x="6521011" y="1267211"/>
                  <a:pt x="6516782" y="1271405"/>
                  <a:pt x="6514846" y="1276754"/>
                </a:cubicBezTo>
                <a:cubicBezTo>
                  <a:pt x="6512903" y="1282102"/>
                  <a:pt x="6513461" y="1288038"/>
                  <a:pt x="6516356" y="1292932"/>
                </a:cubicBezTo>
                <a:lnTo>
                  <a:pt x="6516358" y="1292931"/>
                </a:lnTo>
                <a:cubicBezTo>
                  <a:pt x="6521005" y="1300785"/>
                  <a:pt x="6524819" y="1309132"/>
                  <a:pt x="6527695" y="1317767"/>
                </a:cubicBezTo>
                <a:cubicBezTo>
                  <a:pt x="6529512" y="1323223"/>
                  <a:pt x="6533692" y="1327553"/>
                  <a:pt x="6539077" y="1329567"/>
                </a:cubicBezTo>
                <a:cubicBezTo>
                  <a:pt x="6541235" y="1330383"/>
                  <a:pt x="6543497" y="1330778"/>
                  <a:pt x="6545751" y="1330778"/>
                </a:cubicBezTo>
                <a:cubicBezTo>
                  <a:pt x="6549108" y="1330778"/>
                  <a:pt x="6552449" y="1329890"/>
                  <a:pt x="6555417" y="1328140"/>
                </a:cubicBezTo>
                <a:cubicBezTo>
                  <a:pt x="6563697" y="1323259"/>
                  <a:pt x="6572541" y="1319313"/>
                  <a:pt x="6581697" y="1316388"/>
                </a:cubicBezTo>
                <a:cubicBezTo>
                  <a:pt x="6587280" y="1314614"/>
                  <a:pt x="6591729" y="1310356"/>
                  <a:pt x="6593762" y="1304851"/>
                </a:cubicBezTo>
                <a:cubicBezTo>
                  <a:pt x="6595794" y="1299358"/>
                  <a:pt x="6595182" y="1293230"/>
                  <a:pt x="6592100" y="1288242"/>
                </a:cubicBezTo>
                <a:cubicBezTo>
                  <a:pt x="6587189" y="1280303"/>
                  <a:pt x="6583148" y="1271765"/>
                  <a:pt x="6580090" y="1262858"/>
                </a:cubicBezTo>
                <a:cubicBezTo>
                  <a:pt x="6578201" y="1257365"/>
                  <a:pt x="6573914" y="1253036"/>
                  <a:pt x="6568434" y="1251106"/>
                </a:cubicBezTo>
                <a:cubicBezTo>
                  <a:pt x="6566370" y="1250374"/>
                  <a:pt x="6564224" y="1250014"/>
                  <a:pt x="6562090" y="1250014"/>
                </a:cubicBezTo>
                <a:close/>
                <a:moveTo>
                  <a:pt x="5832128" y="1241260"/>
                </a:moveTo>
                <a:cubicBezTo>
                  <a:pt x="5829022" y="1241260"/>
                  <a:pt x="5825927" y="1242015"/>
                  <a:pt x="5823128" y="1243515"/>
                </a:cubicBezTo>
                <a:cubicBezTo>
                  <a:pt x="5818858" y="1245817"/>
                  <a:pt x="5814456" y="1247880"/>
                  <a:pt x="5810050" y="1249679"/>
                </a:cubicBezTo>
                <a:lnTo>
                  <a:pt x="5799372" y="1260748"/>
                </a:lnTo>
                <a:lnTo>
                  <a:pt x="5800349" y="1276081"/>
                </a:lnTo>
                <a:cubicBezTo>
                  <a:pt x="5802586" y="1280387"/>
                  <a:pt x="5804613" y="1284823"/>
                  <a:pt x="5806369" y="1289285"/>
                </a:cubicBezTo>
                <a:cubicBezTo>
                  <a:pt x="5808353" y="1294310"/>
                  <a:pt x="5812378" y="1298255"/>
                  <a:pt x="5817438" y="1300138"/>
                </a:cubicBezTo>
                <a:cubicBezTo>
                  <a:pt x="5819585" y="1300930"/>
                  <a:pt x="5821833" y="1301325"/>
                  <a:pt x="5824076" y="1301325"/>
                </a:cubicBezTo>
                <a:cubicBezTo>
                  <a:pt x="5827121" y="1301325"/>
                  <a:pt x="5830149" y="1300593"/>
                  <a:pt x="5832907" y="1299154"/>
                </a:cubicBezTo>
                <a:cubicBezTo>
                  <a:pt x="5837201" y="1296900"/>
                  <a:pt x="5841680" y="1294861"/>
                  <a:pt x="5846219" y="1293074"/>
                </a:cubicBezTo>
                <a:cubicBezTo>
                  <a:pt x="5851286" y="1291084"/>
                  <a:pt x="5855254" y="1287007"/>
                  <a:pt x="5857126" y="1281886"/>
                </a:cubicBezTo>
                <a:cubicBezTo>
                  <a:pt x="5858992" y="1276778"/>
                  <a:pt x="5858584" y="1271105"/>
                  <a:pt x="5855993" y="1266311"/>
                </a:cubicBezTo>
                <a:cubicBezTo>
                  <a:pt x="5853719" y="1262114"/>
                  <a:pt x="5851616" y="1257665"/>
                  <a:pt x="5849744" y="1253084"/>
                </a:cubicBezTo>
                <a:cubicBezTo>
                  <a:pt x="5847706" y="1248096"/>
                  <a:pt x="5843640" y="1244198"/>
                  <a:pt x="5838567" y="1242375"/>
                </a:cubicBezTo>
                <a:cubicBezTo>
                  <a:pt x="5836475" y="1241632"/>
                  <a:pt x="5834298" y="1241260"/>
                  <a:pt x="5832128" y="1241260"/>
                </a:cubicBezTo>
                <a:close/>
                <a:moveTo>
                  <a:pt x="5104107" y="1230227"/>
                </a:moveTo>
                <a:cubicBezTo>
                  <a:pt x="5101235" y="1230227"/>
                  <a:pt x="5098369" y="1230875"/>
                  <a:pt x="5095737" y="1232170"/>
                </a:cubicBezTo>
                <a:lnTo>
                  <a:pt x="5092685" y="1233609"/>
                </a:lnTo>
                <a:cubicBezTo>
                  <a:pt x="5088020" y="1235733"/>
                  <a:pt x="5084411" y="1239641"/>
                  <a:pt x="5082666" y="1244462"/>
                </a:cubicBezTo>
                <a:cubicBezTo>
                  <a:pt x="5080921" y="1249284"/>
                  <a:pt x="5081197" y="1254596"/>
                  <a:pt x="5083421" y="1259213"/>
                </a:cubicBezTo>
                <a:lnTo>
                  <a:pt x="5083422" y="1259211"/>
                </a:lnTo>
                <a:cubicBezTo>
                  <a:pt x="5083986" y="1260374"/>
                  <a:pt x="5084525" y="1261561"/>
                  <a:pt x="5085053" y="1262761"/>
                </a:cubicBezTo>
                <a:cubicBezTo>
                  <a:pt x="5087140" y="1267462"/>
                  <a:pt x="5091043" y="1271116"/>
                  <a:pt x="5095876" y="1272892"/>
                </a:cubicBezTo>
                <a:cubicBezTo>
                  <a:pt x="5098004" y="1273684"/>
                  <a:pt x="5100229" y="1274067"/>
                  <a:pt x="5102453" y="1274067"/>
                </a:cubicBezTo>
                <a:cubicBezTo>
                  <a:pt x="5105277" y="1274067"/>
                  <a:pt x="5108096" y="1273443"/>
                  <a:pt x="5110692" y="1272197"/>
                </a:cubicBezTo>
                <a:lnTo>
                  <a:pt x="5113845" y="1270735"/>
                </a:lnTo>
                <a:cubicBezTo>
                  <a:pt x="5118571" y="1268611"/>
                  <a:pt x="5122227" y="1264669"/>
                  <a:pt x="5123979" y="1259788"/>
                </a:cubicBezTo>
                <a:cubicBezTo>
                  <a:pt x="5125724" y="1254919"/>
                  <a:pt x="5125418" y="1249546"/>
                  <a:pt x="5123115" y="1244906"/>
                </a:cubicBezTo>
                <a:cubicBezTo>
                  <a:pt x="5122533" y="1243731"/>
                  <a:pt x="5121963" y="1242543"/>
                  <a:pt x="5121418" y="1241356"/>
                </a:cubicBezTo>
                <a:cubicBezTo>
                  <a:pt x="5119290" y="1236678"/>
                  <a:pt x="5115356" y="1233069"/>
                  <a:pt x="5110517" y="1231342"/>
                </a:cubicBezTo>
                <a:cubicBezTo>
                  <a:pt x="5108443" y="1230600"/>
                  <a:pt x="5106272" y="1230227"/>
                  <a:pt x="5104107" y="1230227"/>
                </a:cubicBezTo>
                <a:close/>
                <a:moveTo>
                  <a:pt x="4375156" y="1205344"/>
                </a:moveTo>
                <a:cubicBezTo>
                  <a:pt x="4372355" y="1205344"/>
                  <a:pt x="4369567" y="1205956"/>
                  <a:pt x="4366989" y="1207179"/>
                </a:cubicBezTo>
                <a:cubicBezTo>
                  <a:pt x="4358420" y="1211256"/>
                  <a:pt x="4349397" y="1214422"/>
                  <a:pt x="4340168" y="1216605"/>
                </a:cubicBezTo>
                <a:cubicBezTo>
                  <a:pt x="4334346" y="1217984"/>
                  <a:pt x="4329507" y="1222026"/>
                  <a:pt x="4327109" y="1227518"/>
                </a:cubicBezTo>
                <a:cubicBezTo>
                  <a:pt x="4324710" y="1232999"/>
                  <a:pt x="4325034" y="1239295"/>
                  <a:pt x="4327984" y="1244499"/>
                </a:cubicBezTo>
                <a:lnTo>
                  <a:pt x="4327983" y="1244497"/>
                </a:lnTo>
                <a:cubicBezTo>
                  <a:pt x="4333158" y="1253659"/>
                  <a:pt x="4337031" y="1263493"/>
                  <a:pt x="4339483" y="1273743"/>
                </a:cubicBezTo>
                <a:cubicBezTo>
                  <a:pt x="4341000" y="1280087"/>
                  <a:pt x="4345665" y="1285208"/>
                  <a:pt x="4351836" y="1287319"/>
                </a:cubicBezTo>
                <a:cubicBezTo>
                  <a:pt x="4353845" y="1288003"/>
                  <a:pt x="4355925" y="1288338"/>
                  <a:pt x="4357994" y="1288338"/>
                </a:cubicBezTo>
                <a:cubicBezTo>
                  <a:pt x="4362269" y="1288338"/>
                  <a:pt x="4366485" y="1286899"/>
                  <a:pt x="4369914" y="1284141"/>
                </a:cubicBezTo>
                <a:cubicBezTo>
                  <a:pt x="4378057" y="1277605"/>
                  <a:pt x="4387016" y="1272137"/>
                  <a:pt x="4396544" y="1267892"/>
                </a:cubicBezTo>
                <a:cubicBezTo>
                  <a:pt x="4401623" y="1265628"/>
                  <a:pt x="4405454" y="1261263"/>
                  <a:pt x="4407037" y="1255938"/>
                </a:cubicBezTo>
                <a:cubicBezTo>
                  <a:pt x="4408626" y="1250614"/>
                  <a:pt x="4407805" y="1244858"/>
                  <a:pt x="4404795" y="1240193"/>
                </a:cubicBezTo>
                <a:cubicBezTo>
                  <a:pt x="4400117" y="1232938"/>
                  <a:pt x="4396065" y="1225178"/>
                  <a:pt x="4392760" y="1217132"/>
                </a:cubicBezTo>
                <a:cubicBezTo>
                  <a:pt x="4390770" y="1212299"/>
                  <a:pt x="4386884" y="1208498"/>
                  <a:pt x="4382009" y="1206615"/>
                </a:cubicBezTo>
                <a:cubicBezTo>
                  <a:pt x="4379802" y="1205764"/>
                  <a:pt x="4377477" y="1205344"/>
                  <a:pt x="4375156" y="1205344"/>
                </a:cubicBezTo>
                <a:close/>
                <a:moveTo>
                  <a:pt x="6344516" y="1176379"/>
                </a:moveTo>
                <a:cubicBezTo>
                  <a:pt x="6341153" y="1176379"/>
                  <a:pt x="6337812" y="1177267"/>
                  <a:pt x="6334851" y="1179017"/>
                </a:cubicBezTo>
                <a:cubicBezTo>
                  <a:pt x="6328405" y="1182807"/>
                  <a:pt x="6321623" y="1186068"/>
                  <a:pt x="6314679" y="1188707"/>
                </a:cubicBezTo>
                <a:cubicBezTo>
                  <a:pt x="6309498" y="1190675"/>
                  <a:pt x="6305428" y="1194812"/>
                  <a:pt x="6303539" y="1200028"/>
                </a:cubicBezTo>
                <a:cubicBezTo>
                  <a:pt x="6301650" y="1205245"/>
                  <a:pt x="6302130" y="1211025"/>
                  <a:pt x="6304857" y="1215859"/>
                </a:cubicBezTo>
                <a:cubicBezTo>
                  <a:pt x="6308508" y="1222334"/>
                  <a:pt x="6311632" y="1229158"/>
                  <a:pt x="6314139" y="1236149"/>
                </a:cubicBezTo>
                <a:cubicBezTo>
                  <a:pt x="6316034" y="1241426"/>
                  <a:pt x="6320153" y="1245598"/>
                  <a:pt x="6325406" y="1247553"/>
                </a:cubicBezTo>
                <a:cubicBezTo>
                  <a:pt x="6327559" y="1248357"/>
                  <a:pt x="6329813" y="1248753"/>
                  <a:pt x="6332056" y="1248753"/>
                </a:cubicBezTo>
                <a:cubicBezTo>
                  <a:pt x="6335294" y="1248753"/>
                  <a:pt x="6338508" y="1247926"/>
                  <a:pt x="6341392" y="1246307"/>
                </a:cubicBezTo>
                <a:cubicBezTo>
                  <a:pt x="6347946" y="1242613"/>
                  <a:pt x="6354883" y="1239483"/>
                  <a:pt x="6362013" y="1236989"/>
                </a:cubicBezTo>
                <a:cubicBezTo>
                  <a:pt x="6367392" y="1235106"/>
                  <a:pt x="6371643" y="1230921"/>
                  <a:pt x="6373603" y="1225572"/>
                </a:cubicBezTo>
                <a:cubicBezTo>
                  <a:pt x="6375558" y="1220224"/>
                  <a:pt x="6375023" y="1214276"/>
                  <a:pt x="6372134" y="1209371"/>
                </a:cubicBezTo>
                <a:cubicBezTo>
                  <a:pt x="6368291" y="1202836"/>
                  <a:pt x="6365004" y="1195916"/>
                  <a:pt x="6362366" y="1188792"/>
                </a:cubicBezTo>
                <a:cubicBezTo>
                  <a:pt x="6360406" y="1183515"/>
                  <a:pt x="6356202" y="1179366"/>
                  <a:pt x="6350890" y="1177471"/>
                </a:cubicBezTo>
                <a:cubicBezTo>
                  <a:pt x="6348820" y="1176739"/>
                  <a:pt x="6346663" y="1176379"/>
                  <a:pt x="6344516" y="1176379"/>
                </a:cubicBezTo>
                <a:close/>
                <a:moveTo>
                  <a:pt x="5615982" y="1165950"/>
                </a:moveTo>
                <a:cubicBezTo>
                  <a:pt x="5612960" y="1165950"/>
                  <a:pt x="5609950" y="1166669"/>
                  <a:pt x="5607210" y="1168084"/>
                </a:cubicBezTo>
                <a:cubicBezTo>
                  <a:pt x="5604067" y="1169727"/>
                  <a:pt x="5600853" y="1171238"/>
                  <a:pt x="5597579" y="1172629"/>
                </a:cubicBezTo>
                <a:cubicBezTo>
                  <a:pt x="5592735" y="1174680"/>
                  <a:pt x="5588958" y="1178649"/>
                  <a:pt x="5587146" y="1183590"/>
                </a:cubicBezTo>
                <a:cubicBezTo>
                  <a:pt x="5585330" y="1188531"/>
                  <a:pt x="5585647" y="1194011"/>
                  <a:pt x="5588010" y="1198712"/>
                </a:cubicBezTo>
                <a:lnTo>
                  <a:pt x="5588008" y="1198711"/>
                </a:lnTo>
                <a:cubicBezTo>
                  <a:pt x="5589603" y="1201864"/>
                  <a:pt x="5591066" y="1205090"/>
                  <a:pt x="5592410" y="1208364"/>
                </a:cubicBezTo>
                <a:cubicBezTo>
                  <a:pt x="5594419" y="1213281"/>
                  <a:pt x="5598394" y="1217118"/>
                  <a:pt x="5603365" y="1218978"/>
                </a:cubicBezTo>
                <a:cubicBezTo>
                  <a:pt x="5605517" y="1219781"/>
                  <a:pt x="5607772" y="1220177"/>
                  <a:pt x="5610020" y="1220177"/>
                </a:cubicBezTo>
                <a:cubicBezTo>
                  <a:pt x="5612970" y="1220177"/>
                  <a:pt x="5615909" y="1219493"/>
                  <a:pt x="5618600" y="1218139"/>
                </a:cubicBezTo>
                <a:cubicBezTo>
                  <a:pt x="5621797" y="1216520"/>
                  <a:pt x="5625059" y="1215044"/>
                  <a:pt x="5628386" y="1213702"/>
                </a:cubicBezTo>
                <a:cubicBezTo>
                  <a:pt x="5633358" y="1211676"/>
                  <a:pt x="5637243" y="1207646"/>
                  <a:pt x="5639090" y="1202610"/>
                </a:cubicBezTo>
                <a:cubicBezTo>
                  <a:pt x="5640937" y="1197574"/>
                  <a:pt x="5640577" y="1191996"/>
                  <a:pt x="5638089" y="1187235"/>
                </a:cubicBezTo>
                <a:cubicBezTo>
                  <a:pt x="5636428" y="1184069"/>
                  <a:pt x="5634899" y="1180831"/>
                  <a:pt x="5633496" y="1177534"/>
                </a:cubicBezTo>
                <a:cubicBezTo>
                  <a:pt x="5631422" y="1172652"/>
                  <a:pt x="5627404" y="1168863"/>
                  <a:pt x="5622416" y="1167065"/>
                </a:cubicBezTo>
                <a:cubicBezTo>
                  <a:pt x="5620329" y="1166322"/>
                  <a:pt x="5618152" y="1165950"/>
                  <a:pt x="5615982" y="1165950"/>
                </a:cubicBezTo>
                <a:close/>
                <a:moveTo>
                  <a:pt x="4887571" y="1153572"/>
                </a:moveTo>
                <a:cubicBezTo>
                  <a:pt x="4884825" y="1153572"/>
                  <a:pt x="4882037" y="1154171"/>
                  <a:pt x="4879399" y="1155431"/>
                </a:cubicBezTo>
                <a:lnTo>
                  <a:pt x="4878817" y="1155707"/>
                </a:lnTo>
                <a:cubicBezTo>
                  <a:pt x="4874193" y="1157854"/>
                  <a:pt x="4870248" y="1161931"/>
                  <a:pt x="4868533" y="1166728"/>
                </a:cubicBezTo>
                <a:cubicBezTo>
                  <a:pt x="4866813" y="1171525"/>
                  <a:pt x="4866711" y="1176982"/>
                  <a:pt x="4868916" y="1181575"/>
                </a:cubicBezTo>
                <a:lnTo>
                  <a:pt x="4868918" y="1181574"/>
                </a:lnTo>
                <a:cubicBezTo>
                  <a:pt x="4872306" y="1188613"/>
                  <a:pt x="4879723" y="1193182"/>
                  <a:pt x="4887200" y="1193182"/>
                </a:cubicBezTo>
                <a:cubicBezTo>
                  <a:pt x="4889754" y="1193182"/>
                  <a:pt x="4892314" y="1192654"/>
                  <a:pt x="4894718" y="1191503"/>
                </a:cubicBezTo>
                <a:lnTo>
                  <a:pt x="4895899" y="1190952"/>
                </a:lnTo>
                <a:cubicBezTo>
                  <a:pt x="4900529" y="1188853"/>
                  <a:pt x="4904132" y="1184991"/>
                  <a:pt x="4905895" y="1180232"/>
                </a:cubicBezTo>
                <a:cubicBezTo>
                  <a:pt x="4907664" y="1175458"/>
                  <a:pt x="4907455" y="1170194"/>
                  <a:pt x="4905307" y="1165577"/>
                </a:cubicBezTo>
                <a:cubicBezTo>
                  <a:pt x="4905272" y="1165504"/>
                  <a:pt x="4904762" y="1164425"/>
                  <a:pt x="4904725" y="1164341"/>
                </a:cubicBezTo>
                <a:cubicBezTo>
                  <a:pt x="4901445" y="1157542"/>
                  <a:pt x="4894652" y="1153572"/>
                  <a:pt x="4887571" y="1153572"/>
                </a:cubicBezTo>
                <a:close/>
                <a:moveTo>
                  <a:pt x="4014967" y="1124659"/>
                </a:moveTo>
                <a:cubicBezTo>
                  <a:pt x="4031840" y="1124659"/>
                  <a:pt x="4048540" y="1129144"/>
                  <a:pt x="4063254" y="1137635"/>
                </a:cubicBezTo>
                <a:cubicBezTo>
                  <a:pt x="4085626" y="1150551"/>
                  <a:pt x="4101629" y="1171405"/>
                  <a:pt x="4108320" y="1196373"/>
                </a:cubicBezTo>
                <a:cubicBezTo>
                  <a:pt x="4115006" y="1221328"/>
                  <a:pt x="4111576" y="1247388"/>
                  <a:pt x="4098655" y="1269762"/>
                </a:cubicBezTo>
                <a:cubicBezTo>
                  <a:pt x="4081428" y="1299610"/>
                  <a:pt x="4049295" y="1318150"/>
                  <a:pt x="4014799" y="1318150"/>
                </a:cubicBezTo>
                <a:cubicBezTo>
                  <a:pt x="3997926" y="1318150"/>
                  <a:pt x="3981227" y="1313666"/>
                  <a:pt x="3966512" y="1305175"/>
                </a:cubicBezTo>
                <a:cubicBezTo>
                  <a:pt x="3944141" y="1292259"/>
                  <a:pt x="3928137" y="1271405"/>
                  <a:pt x="3921446" y="1246440"/>
                </a:cubicBezTo>
                <a:lnTo>
                  <a:pt x="3921446" y="1246441"/>
                </a:lnTo>
                <a:cubicBezTo>
                  <a:pt x="3914761" y="1221485"/>
                  <a:pt x="3918190" y="1195415"/>
                  <a:pt x="3931112" y="1173037"/>
                </a:cubicBezTo>
                <a:cubicBezTo>
                  <a:pt x="3948338" y="1143200"/>
                  <a:pt x="3980471" y="1124659"/>
                  <a:pt x="4014967" y="1124659"/>
                </a:cubicBezTo>
                <a:close/>
                <a:moveTo>
                  <a:pt x="6127381" y="1101452"/>
                </a:moveTo>
                <a:cubicBezTo>
                  <a:pt x="6124155" y="1101452"/>
                  <a:pt x="6120942" y="1102268"/>
                  <a:pt x="6118063" y="1103886"/>
                </a:cubicBezTo>
                <a:cubicBezTo>
                  <a:pt x="6112834" y="1106825"/>
                  <a:pt x="6107306" y="1109450"/>
                  <a:pt x="6101640" y="1111705"/>
                </a:cubicBezTo>
                <a:cubicBezTo>
                  <a:pt x="6096585" y="1113708"/>
                  <a:pt x="6092627" y="1117785"/>
                  <a:pt x="6090774" y="1122906"/>
                </a:cubicBezTo>
                <a:cubicBezTo>
                  <a:pt x="6088921" y="1128014"/>
                  <a:pt x="6089341" y="1133675"/>
                  <a:pt x="6091931" y="1138460"/>
                </a:cubicBezTo>
                <a:lnTo>
                  <a:pt x="6091933" y="1138461"/>
                </a:lnTo>
                <a:cubicBezTo>
                  <a:pt x="6094727" y="1143617"/>
                  <a:pt x="6097210" y="1149014"/>
                  <a:pt x="6099315" y="1154506"/>
                </a:cubicBezTo>
                <a:cubicBezTo>
                  <a:pt x="6101276" y="1159627"/>
                  <a:pt x="6105359" y="1163656"/>
                  <a:pt x="6110503" y="1165551"/>
                </a:cubicBezTo>
                <a:cubicBezTo>
                  <a:pt x="6112638" y="1166343"/>
                  <a:pt x="6114863" y="1166726"/>
                  <a:pt x="6117087" y="1166726"/>
                </a:cubicBezTo>
                <a:cubicBezTo>
                  <a:pt x="6120234" y="1166726"/>
                  <a:pt x="6123364" y="1165946"/>
                  <a:pt x="6126189" y="1164411"/>
                </a:cubicBezTo>
                <a:cubicBezTo>
                  <a:pt x="6131537" y="1161497"/>
                  <a:pt x="6137144" y="1158931"/>
                  <a:pt x="6142858" y="1156772"/>
                </a:cubicBezTo>
                <a:cubicBezTo>
                  <a:pt x="6148045" y="1154805"/>
                  <a:pt x="6152116" y="1150692"/>
                  <a:pt x="6154011" y="1145488"/>
                </a:cubicBezTo>
                <a:cubicBezTo>
                  <a:pt x="6155911" y="1140283"/>
                  <a:pt x="6155444" y="1134503"/>
                  <a:pt x="6152739" y="1129670"/>
                </a:cubicBezTo>
                <a:cubicBezTo>
                  <a:pt x="6149855" y="1124513"/>
                  <a:pt x="6147283" y="1119081"/>
                  <a:pt x="6145094" y="1113516"/>
                </a:cubicBezTo>
                <a:cubicBezTo>
                  <a:pt x="6143079" y="1108396"/>
                  <a:pt x="6138954" y="1104402"/>
                  <a:pt x="6133767" y="1102555"/>
                </a:cubicBezTo>
                <a:cubicBezTo>
                  <a:pt x="6131697" y="1101812"/>
                  <a:pt x="6129534" y="1101452"/>
                  <a:pt x="6127381" y="1101452"/>
                </a:cubicBezTo>
                <a:close/>
                <a:moveTo>
                  <a:pt x="5399311" y="1090662"/>
                </a:moveTo>
                <a:cubicBezTo>
                  <a:pt x="5396343" y="1090662"/>
                  <a:pt x="5393388" y="1091357"/>
                  <a:pt x="5390690" y="1092725"/>
                </a:cubicBezTo>
                <a:cubicBezTo>
                  <a:pt x="5388759" y="1093709"/>
                  <a:pt x="5386810" y="1094632"/>
                  <a:pt x="5384843" y="1095519"/>
                </a:cubicBezTo>
                <a:cubicBezTo>
                  <a:pt x="5380148" y="1097630"/>
                  <a:pt x="5376508" y="1101563"/>
                  <a:pt x="5374758" y="1106408"/>
                </a:cubicBezTo>
                <a:lnTo>
                  <a:pt x="5375567" y="1121230"/>
                </a:lnTo>
                <a:lnTo>
                  <a:pt x="5375566" y="1121228"/>
                </a:lnTo>
                <a:lnTo>
                  <a:pt x="5375567" y="1121230"/>
                </a:lnTo>
                <a:lnTo>
                  <a:pt x="5375567" y="1121230"/>
                </a:lnTo>
                <a:lnTo>
                  <a:pt x="5378276" y="1127140"/>
                </a:lnTo>
                <a:cubicBezTo>
                  <a:pt x="5380339" y="1131913"/>
                  <a:pt x="5384260" y="1135630"/>
                  <a:pt x="5389135" y="1137442"/>
                </a:cubicBezTo>
                <a:cubicBezTo>
                  <a:pt x="5391275" y="1138234"/>
                  <a:pt x="5393518" y="1138629"/>
                  <a:pt x="5395755" y="1138629"/>
                </a:cubicBezTo>
                <a:cubicBezTo>
                  <a:pt x="5398615" y="1138629"/>
                  <a:pt x="5401463" y="1137993"/>
                  <a:pt x="5404083" y="1136711"/>
                </a:cubicBezTo>
                <a:cubicBezTo>
                  <a:pt x="5406062" y="1135752"/>
                  <a:pt x="5408059" y="1134829"/>
                  <a:pt x="5410074" y="1133965"/>
                </a:cubicBezTo>
                <a:cubicBezTo>
                  <a:pt x="5414895" y="1131891"/>
                  <a:pt x="5418648" y="1127909"/>
                  <a:pt x="5420441" y="1122981"/>
                </a:cubicBezTo>
                <a:cubicBezTo>
                  <a:pt x="5422233" y="1118040"/>
                  <a:pt x="5421903" y="1112583"/>
                  <a:pt x="5419536" y="1107895"/>
                </a:cubicBezTo>
                <a:cubicBezTo>
                  <a:pt x="5418539" y="1105916"/>
                  <a:pt x="5417587" y="1103937"/>
                  <a:pt x="5416682" y="1101923"/>
                </a:cubicBezTo>
                <a:cubicBezTo>
                  <a:pt x="5414553" y="1097162"/>
                  <a:pt x="5410571" y="1093480"/>
                  <a:pt x="5405655" y="1091754"/>
                </a:cubicBezTo>
                <a:cubicBezTo>
                  <a:pt x="5403599" y="1091022"/>
                  <a:pt x="5401452" y="1090662"/>
                  <a:pt x="5399311" y="1090662"/>
                </a:cubicBezTo>
                <a:close/>
                <a:moveTo>
                  <a:pt x="3799467" y="1079758"/>
                </a:moveTo>
                <a:cubicBezTo>
                  <a:pt x="3810479" y="1079758"/>
                  <a:pt x="3821393" y="1082697"/>
                  <a:pt x="3831017" y="1088249"/>
                </a:cubicBezTo>
                <a:cubicBezTo>
                  <a:pt x="3845599" y="1096667"/>
                  <a:pt x="3856044" y="1110303"/>
                  <a:pt x="3860415" y="1126624"/>
                </a:cubicBezTo>
                <a:cubicBezTo>
                  <a:pt x="3864793" y="1142958"/>
                  <a:pt x="3862568" y="1159987"/>
                  <a:pt x="3854144" y="1174569"/>
                </a:cubicBezTo>
                <a:cubicBezTo>
                  <a:pt x="3842883" y="1194081"/>
                  <a:pt x="3821891" y="1206193"/>
                  <a:pt x="3799358" y="1206193"/>
                </a:cubicBezTo>
                <a:cubicBezTo>
                  <a:pt x="3788326" y="1206193"/>
                  <a:pt x="3777412" y="1203256"/>
                  <a:pt x="3767800" y="1197715"/>
                </a:cubicBezTo>
                <a:cubicBezTo>
                  <a:pt x="3753187" y="1189285"/>
                  <a:pt x="3742729" y="1175650"/>
                  <a:pt x="3738359" y="1159340"/>
                </a:cubicBezTo>
                <a:cubicBezTo>
                  <a:pt x="3733988" y="1143029"/>
                  <a:pt x="3736230" y="1126000"/>
                  <a:pt x="3744673" y="1111382"/>
                </a:cubicBezTo>
                <a:cubicBezTo>
                  <a:pt x="3755934" y="1091870"/>
                  <a:pt x="3776932" y="1079758"/>
                  <a:pt x="3799467" y="1079758"/>
                </a:cubicBezTo>
                <a:close/>
                <a:moveTo>
                  <a:pt x="4669815" y="1073068"/>
                </a:moveTo>
                <a:cubicBezTo>
                  <a:pt x="4667086" y="1073068"/>
                  <a:pt x="4664365" y="1073657"/>
                  <a:pt x="4661846" y="1074807"/>
                </a:cubicBezTo>
                <a:lnTo>
                  <a:pt x="4661618" y="1074915"/>
                </a:lnTo>
                <a:cubicBezTo>
                  <a:pt x="4656893" y="1077014"/>
                  <a:pt x="4653229" y="1080935"/>
                  <a:pt x="4651461" y="1085792"/>
                </a:cubicBezTo>
                <a:cubicBezTo>
                  <a:pt x="4649693" y="1090648"/>
                  <a:pt x="4649974" y="1096009"/>
                  <a:pt x="4652241" y="1100651"/>
                </a:cubicBezTo>
                <a:lnTo>
                  <a:pt x="4652241" y="1100649"/>
                </a:lnTo>
                <a:lnTo>
                  <a:pt x="4653505" y="1103336"/>
                </a:lnTo>
                <a:cubicBezTo>
                  <a:pt x="4655640" y="1107966"/>
                  <a:pt x="4659538" y="1111550"/>
                  <a:pt x="4664340" y="1113289"/>
                </a:cubicBezTo>
                <a:cubicBezTo>
                  <a:pt x="4666433" y="1114045"/>
                  <a:pt x="4668621" y="1114417"/>
                  <a:pt x="4670805" y="1114417"/>
                </a:cubicBezTo>
                <a:cubicBezTo>
                  <a:pt x="4673629" y="1114417"/>
                  <a:pt x="4676441" y="1113793"/>
                  <a:pt x="4679037" y="1112546"/>
                </a:cubicBezTo>
                <a:cubicBezTo>
                  <a:pt x="4688499" y="1108014"/>
                  <a:pt x="4692948" y="1096453"/>
                  <a:pt x="4688439" y="1086979"/>
                </a:cubicBezTo>
                <a:lnTo>
                  <a:pt x="4687162" y="1084221"/>
                </a:lnTo>
                <a:cubicBezTo>
                  <a:pt x="4685069" y="1079616"/>
                  <a:pt x="4681207" y="1076030"/>
                  <a:pt x="4676464" y="1074268"/>
                </a:cubicBezTo>
                <a:cubicBezTo>
                  <a:pt x="4674318" y="1073465"/>
                  <a:pt x="4672063" y="1073068"/>
                  <a:pt x="4669815" y="1073068"/>
                </a:cubicBezTo>
                <a:close/>
                <a:moveTo>
                  <a:pt x="3583954" y="1040074"/>
                </a:moveTo>
                <a:cubicBezTo>
                  <a:pt x="3588230" y="1040074"/>
                  <a:pt x="3592450" y="1041214"/>
                  <a:pt x="3596151" y="1043360"/>
                </a:cubicBezTo>
                <a:cubicBezTo>
                  <a:pt x="3601841" y="1046634"/>
                  <a:pt x="3605882" y="1051899"/>
                  <a:pt x="3607573" y="1058207"/>
                </a:cubicBezTo>
                <a:cubicBezTo>
                  <a:pt x="3609264" y="1064529"/>
                  <a:pt x="3608395" y="1071124"/>
                  <a:pt x="3605121" y="1076797"/>
                </a:cubicBezTo>
                <a:cubicBezTo>
                  <a:pt x="3600769" y="1084340"/>
                  <a:pt x="3592642" y="1089029"/>
                  <a:pt x="3583912" y="1089029"/>
                </a:cubicBezTo>
                <a:cubicBezTo>
                  <a:pt x="3579636" y="1089029"/>
                  <a:pt x="3575417" y="1087889"/>
                  <a:pt x="3571716" y="1085743"/>
                </a:cubicBezTo>
                <a:cubicBezTo>
                  <a:pt x="3566032" y="1082469"/>
                  <a:pt x="3561991" y="1077203"/>
                  <a:pt x="3560294" y="1070884"/>
                </a:cubicBezTo>
                <a:cubicBezTo>
                  <a:pt x="3558602" y="1064575"/>
                  <a:pt x="3559472" y="1057979"/>
                  <a:pt x="3562746" y="1052306"/>
                </a:cubicBezTo>
                <a:cubicBezTo>
                  <a:pt x="3567098" y="1044763"/>
                  <a:pt x="3575224" y="1040074"/>
                  <a:pt x="3583954" y="1040074"/>
                </a:cubicBezTo>
                <a:close/>
                <a:moveTo>
                  <a:pt x="5910785" y="1026322"/>
                </a:moveTo>
                <a:cubicBezTo>
                  <a:pt x="5907673" y="1026322"/>
                  <a:pt x="5904568" y="1027089"/>
                  <a:pt x="5901767" y="1028589"/>
                </a:cubicBezTo>
                <a:cubicBezTo>
                  <a:pt x="5897611" y="1030831"/>
                  <a:pt x="5893228" y="1032894"/>
                  <a:pt x="5888738" y="1034729"/>
                </a:cubicBezTo>
                <a:cubicBezTo>
                  <a:pt x="5883802" y="1036755"/>
                  <a:pt x="5879935" y="1040748"/>
                  <a:pt x="5878094" y="1045761"/>
                </a:cubicBezTo>
                <a:cubicBezTo>
                  <a:pt x="5876247" y="1050762"/>
                  <a:pt x="5876589" y="1056315"/>
                  <a:pt x="5879030" y="1061063"/>
                </a:cubicBezTo>
                <a:lnTo>
                  <a:pt x="5879030" y="1061062"/>
                </a:lnTo>
                <a:cubicBezTo>
                  <a:pt x="5881158" y="1065201"/>
                  <a:pt x="5883090" y="1069446"/>
                  <a:pt x="5884798" y="1073788"/>
                </a:cubicBezTo>
                <a:cubicBezTo>
                  <a:pt x="5886777" y="1078813"/>
                  <a:pt x="5890801" y="1082770"/>
                  <a:pt x="5895867" y="1084653"/>
                </a:cubicBezTo>
                <a:cubicBezTo>
                  <a:pt x="5898014" y="1085456"/>
                  <a:pt x="5900269" y="1085853"/>
                  <a:pt x="5902511" y="1085853"/>
                </a:cubicBezTo>
                <a:cubicBezTo>
                  <a:pt x="5905556" y="1085853"/>
                  <a:pt x="5908591" y="1085121"/>
                  <a:pt x="5911349" y="1083682"/>
                </a:cubicBezTo>
                <a:cubicBezTo>
                  <a:pt x="5915630" y="1081427"/>
                  <a:pt x="5920103" y="1079389"/>
                  <a:pt x="5924642" y="1077602"/>
                </a:cubicBezTo>
                <a:cubicBezTo>
                  <a:pt x="5929709" y="1075612"/>
                  <a:pt x="5933678" y="1071546"/>
                  <a:pt x="5935549" y="1066425"/>
                </a:cubicBezTo>
                <a:cubicBezTo>
                  <a:pt x="5937419" y="1061315"/>
                  <a:pt x="5937012" y="1055642"/>
                  <a:pt x="5934428" y="1050845"/>
                </a:cubicBezTo>
                <a:cubicBezTo>
                  <a:pt x="5932203" y="1046731"/>
                  <a:pt x="5930171" y="1042438"/>
                  <a:pt x="5928384" y="1038109"/>
                </a:cubicBezTo>
                <a:cubicBezTo>
                  <a:pt x="5926333" y="1033121"/>
                  <a:pt x="5922268" y="1029247"/>
                  <a:pt x="5917189" y="1027425"/>
                </a:cubicBezTo>
                <a:cubicBezTo>
                  <a:pt x="5915115" y="1026682"/>
                  <a:pt x="5912944" y="1026322"/>
                  <a:pt x="5910785" y="1026322"/>
                </a:cubicBezTo>
                <a:close/>
                <a:moveTo>
                  <a:pt x="5182538" y="1014749"/>
                </a:moveTo>
                <a:cubicBezTo>
                  <a:pt x="5179672" y="1014749"/>
                  <a:pt x="5176813" y="1015396"/>
                  <a:pt x="5174186" y="1016678"/>
                </a:cubicBezTo>
                <a:lnTo>
                  <a:pt x="5171548" y="1017927"/>
                </a:lnTo>
                <a:cubicBezTo>
                  <a:pt x="5166919" y="1020050"/>
                  <a:pt x="5163334" y="1023947"/>
                  <a:pt x="5161600" y="1028732"/>
                </a:cubicBezTo>
                <a:cubicBezTo>
                  <a:pt x="5159861" y="1033529"/>
                  <a:pt x="5160119" y="1038806"/>
                  <a:pt x="5162313" y="1043411"/>
                </a:cubicBezTo>
                <a:lnTo>
                  <a:pt x="5162313" y="1043409"/>
                </a:lnTo>
                <a:lnTo>
                  <a:pt x="5163572" y="1046132"/>
                </a:lnTo>
                <a:cubicBezTo>
                  <a:pt x="5165671" y="1050773"/>
                  <a:pt x="5169538" y="1054371"/>
                  <a:pt x="5174311" y="1056134"/>
                </a:cubicBezTo>
                <a:cubicBezTo>
                  <a:pt x="5176445" y="1056926"/>
                  <a:pt x="5178677" y="1057309"/>
                  <a:pt x="5180907" y="1057309"/>
                </a:cubicBezTo>
                <a:cubicBezTo>
                  <a:pt x="5183671" y="1057309"/>
                  <a:pt x="5186423" y="1056710"/>
                  <a:pt x="5188971" y="1055523"/>
                </a:cubicBezTo>
                <a:lnTo>
                  <a:pt x="5191855" y="1054179"/>
                </a:lnTo>
                <a:cubicBezTo>
                  <a:pt x="5196538" y="1052056"/>
                  <a:pt x="5200167" y="1048135"/>
                  <a:pt x="5201906" y="1043290"/>
                </a:cubicBezTo>
                <a:cubicBezTo>
                  <a:pt x="5203644" y="1038457"/>
                  <a:pt x="5203357" y="1033121"/>
                  <a:pt x="5201096" y="1028492"/>
                </a:cubicBezTo>
                <a:lnTo>
                  <a:pt x="5199831" y="1025829"/>
                </a:lnTo>
                <a:cubicBezTo>
                  <a:pt x="5197691" y="1021176"/>
                  <a:pt x="5193764" y="1017578"/>
                  <a:pt x="5188937" y="1015851"/>
                </a:cubicBezTo>
                <a:cubicBezTo>
                  <a:pt x="5186862" y="1015109"/>
                  <a:pt x="5184697" y="1014749"/>
                  <a:pt x="5182538" y="1014749"/>
                </a:cubicBezTo>
                <a:close/>
                <a:moveTo>
                  <a:pt x="4449057" y="971489"/>
                </a:moveTo>
                <a:cubicBezTo>
                  <a:pt x="4446095" y="971489"/>
                  <a:pt x="4443139" y="972174"/>
                  <a:pt x="4440435" y="973553"/>
                </a:cubicBezTo>
                <a:cubicBezTo>
                  <a:pt x="4436862" y="975364"/>
                  <a:pt x="4433186" y="976995"/>
                  <a:pt x="4429432" y="978445"/>
                </a:cubicBezTo>
                <a:cubicBezTo>
                  <a:pt x="4423982" y="980543"/>
                  <a:pt x="4419796" y="985029"/>
                  <a:pt x="4418082" y="990605"/>
                </a:cubicBezTo>
                <a:cubicBezTo>
                  <a:pt x="4416367" y="996193"/>
                  <a:pt x="4417302" y="1002249"/>
                  <a:pt x="4420630" y="1007046"/>
                </a:cubicBezTo>
                <a:lnTo>
                  <a:pt x="4420629" y="1007048"/>
                </a:lnTo>
                <a:cubicBezTo>
                  <a:pt x="4425113" y="1013512"/>
                  <a:pt x="4429065" y="1020443"/>
                  <a:pt x="4432375" y="1027627"/>
                </a:cubicBezTo>
                <a:cubicBezTo>
                  <a:pt x="4434551" y="1032364"/>
                  <a:pt x="4438581" y="1035997"/>
                  <a:pt x="4443515" y="1037677"/>
                </a:cubicBezTo>
                <a:cubicBezTo>
                  <a:pt x="4445518" y="1038361"/>
                  <a:pt x="4447592" y="1038696"/>
                  <a:pt x="4449661" y="1038696"/>
                </a:cubicBezTo>
                <a:cubicBezTo>
                  <a:pt x="4452702" y="1038696"/>
                  <a:pt x="4455735" y="1037965"/>
                  <a:pt x="4458482" y="1036525"/>
                </a:cubicBezTo>
                <a:cubicBezTo>
                  <a:pt x="4461001" y="1035219"/>
                  <a:pt x="4463567" y="1033983"/>
                  <a:pt x="4466163" y="1032819"/>
                </a:cubicBezTo>
                <a:cubicBezTo>
                  <a:pt x="4470834" y="1030733"/>
                  <a:pt x="4474474" y="1026858"/>
                  <a:pt x="4476255" y="1022049"/>
                </a:cubicBezTo>
                <a:cubicBezTo>
                  <a:pt x="4478029" y="1017253"/>
                  <a:pt x="4477802" y="1011941"/>
                  <a:pt x="4475614" y="1007311"/>
                </a:cubicBezTo>
                <a:cubicBezTo>
                  <a:pt x="4472274" y="1000248"/>
                  <a:pt x="4469503" y="992848"/>
                  <a:pt x="4467369" y="985329"/>
                </a:cubicBezTo>
                <a:cubicBezTo>
                  <a:pt x="4465816" y="979849"/>
                  <a:pt x="4461895" y="975364"/>
                  <a:pt x="4456684" y="973085"/>
                </a:cubicBezTo>
                <a:cubicBezTo>
                  <a:pt x="4454250" y="972018"/>
                  <a:pt x="4451653" y="971489"/>
                  <a:pt x="4449057" y="971489"/>
                </a:cubicBezTo>
                <a:close/>
                <a:moveTo>
                  <a:pt x="4002527" y="953499"/>
                </a:moveTo>
                <a:lnTo>
                  <a:pt x="4002527" y="953501"/>
                </a:lnTo>
                <a:lnTo>
                  <a:pt x="4002525" y="953503"/>
                </a:lnTo>
                <a:close/>
                <a:moveTo>
                  <a:pt x="5694313" y="951787"/>
                </a:moveTo>
                <a:cubicBezTo>
                  <a:pt x="5691291" y="951787"/>
                  <a:pt x="5688281" y="952507"/>
                  <a:pt x="5685540" y="953922"/>
                </a:cubicBezTo>
                <a:cubicBezTo>
                  <a:pt x="5682578" y="955469"/>
                  <a:pt x="5679556" y="956884"/>
                  <a:pt x="5676480" y="958191"/>
                </a:cubicBezTo>
                <a:cubicBezTo>
                  <a:pt x="5671659" y="960243"/>
                  <a:pt x="5667900" y="964188"/>
                  <a:pt x="5666077" y="969104"/>
                </a:cubicBezTo>
                <a:cubicBezTo>
                  <a:pt x="5664260" y="974009"/>
                  <a:pt x="5664542" y="979455"/>
                  <a:pt x="5666862" y="984143"/>
                </a:cubicBezTo>
                <a:cubicBezTo>
                  <a:pt x="5668289" y="987034"/>
                  <a:pt x="5669608" y="989948"/>
                  <a:pt x="5670826" y="992921"/>
                </a:cubicBezTo>
                <a:cubicBezTo>
                  <a:pt x="5672842" y="997814"/>
                  <a:pt x="5676810" y="1001651"/>
                  <a:pt x="5681769" y="1003510"/>
                </a:cubicBezTo>
                <a:cubicBezTo>
                  <a:pt x="5683922" y="1004313"/>
                  <a:pt x="5686183" y="1004709"/>
                  <a:pt x="5688431" y="1004709"/>
                </a:cubicBezTo>
                <a:cubicBezTo>
                  <a:pt x="5691370" y="1004709"/>
                  <a:pt x="5694301" y="1004026"/>
                  <a:pt x="5696982" y="1002684"/>
                </a:cubicBezTo>
                <a:cubicBezTo>
                  <a:pt x="5700033" y="1001149"/>
                  <a:pt x="5703157" y="999722"/>
                  <a:pt x="5706323" y="998414"/>
                </a:cubicBezTo>
                <a:cubicBezTo>
                  <a:pt x="5711276" y="996375"/>
                  <a:pt x="5715144" y="992347"/>
                  <a:pt x="5716972" y="987321"/>
                </a:cubicBezTo>
                <a:cubicBezTo>
                  <a:pt x="5718801" y="982284"/>
                  <a:pt x="5718430" y="976720"/>
                  <a:pt x="5715947" y="971971"/>
                </a:cubicBezTo>
                <a:cubicBezTo>
                  <a:pt x="5714448" y="969118"/>
                  <a:pt x="5713063" y="966203"/>
                  <a:pt x="5711768" y="963229"/>
                </a:cubicBezTo>
                <a:cubicBezTo>
                  <a:pt x="5709670" y="958395"/>
                  <a:pt x="5705653" y="954643"/>
                  <a:pt x="5700675" y="952880"/>
                </a:cubicBezTo>
                <a:cubicBezTo>
                  <a:pt x="5698612" y="952148"/>
                  <a:pt x="5696460" y="951787"/>
                  <a:pt x="5694313" y="951787"/>
                </a:cubicBezTo>
                <a:close/>
                <a:moveTo>
                  <a:pt x="6434318" y="940516"/>
                </a:moveTo>
                <a:cubicBezTo>
                  <a:pt x="6430043" y="940516"/>
                  <a:pt x="6425821" y="941955"/>
                  <a:pt x="6422391" y="944713"/>
                </a:cubicBezTo>
                <a:cubicBezTo>
                  <a:pt x="6411898" y="953155"/>
                  <a:pt x="6400116" y="959716"/>
                  <a:pt x="6387374" y="964235"/>
                </a:cubicBezTo>
                <a:cubicBezTo>
                  <a:pt x="6381858" y="966190"/>
                  <a:pt x="6377552" y="970579"/>
                  <a:pt x="6375687" y="976121"/>
                </a:cubicBezTo>
                <a:cubicBezTo>
                  <a:pt x="6373827" y="981673"/>
                  <a:pt x="6374619" y="987765"/>
                  <a:pt x="6377839" y="992646"/>
                </a:cubicBezTo>
                <a:lnTo>
                  <a:pt x="6377842" y="992646"/>
                </a:lnTo>
                <a:cubicBezTo>
                  <a:pt x="6383772" y="1001652"/>
                  <a:pt x="6388599" y="1011343"/>
                  <a:pt x="6392179" y="1021452"/>
                </a:cubicBezTo>
                <a:cubicBezTo>
                  <a:pt x="6394055" y="1026764"/>
                  <a:pt x="6398193" y="1030961"/>
                  <a:pt x="6403469" y="1032928"/>
                </a:cubicBezTo>
                <a:cubicBezTo>
                  <a:pt x="6405622" y="1033732"/>
                  <a:pt x="6407876" y="1034128"/>
                  <a:pt x="6410119" y="1034128"/>
                </a:cubicBezTo>
                <a:cubicBezTo>
                  <a:pt x="6413381" y="1034128"/>
                  <a:pt x="6416625" y="1033288"/>
                  <a:pt x="6419521" y="1031646"/>
                </a:cubicBezTo>
                <a:cubicBezTo>
                  <a:pt x="6430757" y="1025267"/>
                  <a:pt x="6442852" y="1020614"/>
                  <a:pt x="6455479" y="1017819"/>
                </a:cubicBezTo>
                <a:cubicBezTo>
                  <a:pt x="6461547" y="1016475"/>
                  <a:pt x="6466584" y="1012243"/>
                  <a:pt x="6468959" y="1006498"/>
                </a:cubicBezTo>
                <a:cubicBezTo>
                  <a:pt x="6471334" y="1000752"/>
                  <a:pt x="6470752" y="994206"/>
                  <a:pt x="6467399" y="988966"/>
                </a:cubicBezTo>
                <a:cubicBezTo>
                  <a:pt x="6460695" y="978497"/>
                  <a:pt x="6455785" y="967068"/>
                  <a:pt x="6452799" y="954978"/>
                </a:cubicBezTo>
                <a:cubicBezTo>
                  <a:pt x="6451234" y="948671"/>
                  <a:pt x="6446563" y="943598"/>
                  <a:pt x="6440404" y="941512"/>
                </a:cubicBezTo>
                <a:cubicBezTo>
                  <a:pt x="6438420" y="940840"/>
                  <a:pt x="6436362" y="940516"/>
                  <a:pt x="6434318" y="940516"/>
                </a:cubicBezTo>
                <a:close/>
                <a:moveTo>
                  <a:pt x="4964759" y="935502"/>
                </a:moveTo>
                <a:cubicBezTo>
                  <a:pt x="4962030" y="935502"/>
                  <a:pt x="4959303" y="936090"/>
                  <a:pt x="4956778" y="937254"/>
                </a:cubicBezTo>
                <a:lnTo>
                  <a:pt x="4956556" y="937362"/>
                </a:lnTo>
                <a:cubicBezTo>
                  <a:pt x="4951830" y="939460"/>
                  <a:pt x="4948167" y="943382"/>
                  <a:pt x="4946399" y="948238"/>
                </a:cubicBezTo>
                <a:cubicBezTo>
                  <a:pt x="4944631" y="953095"/>
                  <a:pt x="4944912" y="958455"/>
                  <a:pt x="4947185" y="963108"/>
                </a:cubicBezTo>
                <a:lnTo>
                  <a:pt x="4947184" y="963108"/>
                </a:lnTo>
                <a:lnTo>
                  <a:pt x="4948479" y="965844"/>
                </a:lnTo>
                <a:cubicBezTo>
                  <a:pt x="4951693" y="972751"/>
                  <a:pt x="4958546" y="976865"/>
                  <a:pt x="4965747" y="976865"/>
                </a:cubicBezTo>
                <a:cubicBezTo>
                  <a:pt x="4968110" y="976865"/>
                  <a:pt x="4970502" y="976422"/>
                  <a:pt x="4972817" y="975486"/>
                </a:cubicBezTo>
                <a:cubicBezTo>
                  <a:pt x="4973206" y="975329"/>
                  <a:pt x="4974046" y="974958"/>
                  <a:pt x="4974424" y="974779"/>
                </a:cubicBezTo>
                <a:cubicBezTo>
                  <a:pt x="4978981" y="972596"/>
                  <a:pt x="4982483" y="968686"/>
                  <a:pt x="4984156" y="963913"/>
                </a:cubicBezTo>
                <a:cubicBezTo>
                  <a:pt x="4985830" y="959140"/>
                  <a:pt x="4985529" y="953899"/>
                  <a:pt x="4983335" y="949343"/>
                </a:cubicBezTo>
                <a:lnTo>
                  <a:pt x="4982093" y="946681"/>
                </a:lnTo>
                <a:cubicBezTo>
                  <a:pt x="4980001" y="942051"/>
                  <a:pt x="4976151" y="938465"/>
                  <a:pt x="4971396" y="936691"/>
                </a:cubicBezTo>
                <a:cubicBezTo>
                  <a:pt x="4969250" y="935899"/>
                  <a:pt x="4967001" y="935502"/>
                  <a:pt x="4964759" y="935502"/>
                </a:cubicBezTo>
                <a:close/>
                <a:moveTo>
                  <a:pt x="3877877" y="875854"/>
                </a:moveTo>
                <a:cubicBezTo>
                  <a:pt x="3886895" y="875854"/>
                  <a:pt x="3895804" y="878254"/>
                  <a:pt x="3903653" y="882785"/>
                </a:cubicBezTo>
                <a:cubicBezTo>
                  <a:pt x="3915598" y="889681"/>
                  <a:pt x="3924143" y="900811"/>
                  <a:pt x="3927716" y="914146"/>
                </a:cubicBezTo>
                <a:cubicBezTo>
                  <a:pt x="3931283" y="927467"/>
                  <a:pt x="3929455" y="941379"/>
                  <a:pt x="3922554" y="953324"/>
                </a:cubicBezTo>
                <a:cubicBezTo>
                  <a:pt x="3913356" y="969261"/>
                  <a:pt x="3896207" y="979155"/>
                  <a:pt x="3877793" y="979155"/>
                </a:cubicBezTo>
                <a:cubicBezTo>
                  <a:pt x="3868770" y="979155"/>
                  <a:pt x="3859859" y="976756"/>
                  <a:pt x="3852023" y="972223"/>
                </a:cubicBezTo>
                <a:lnTo>
                  <a:pt x="3852020" y="972223"/>
                </a:lnTo>
                <a:cubicBezTo>
                  <a:pt x="3840094" y="965341"/>
                  <a:pt x="3831562" y="954200"/>
                  <a:pt x="3827988" y="940865"/>
                </a:cubicBezTo>
                <a:cubicBezTo>
                  <a:pt x="3824409" y="927516"/>
                  <a:pt x="3826231" y="913605"/>
                  <a:pt x="3833110" y="901697"/>
                </a:cubicBezTo>
                <a:cubicBezTo>
                  <a:pt x="3842301" y="885747"/>
                  <a:pt x="3859456" y="875854"/>
                  <a:pt x="3877877" y="875854"/>
                </a:cubicBezTo>
                <a:close/>
                <a:moveTo>
                  <a:pt x="5476708" y="875686"/>
                </a:moveTo>
                <a:cubicBezTo>
                  <a:pt x="5473800" y="875686"/>
                  <a:pt x="5470898" y="876345"/>
                  <a:pt x="5468241" y="877676"/>
                </a:cubicBezTo>
                <a:cubicBezTo>
                  <a:pt x="5466592" y="878492"/>
                  <a:pt x="5464931" y="879271"/>
                  <a:pt x="5463257" y="880027"/>
                </a:cubicBezTo>
                <a:cubicBezTo>
                  <a:pt x="5458563" y="882150"/>
                  <a:pt x="5454923" y="886071"/>
                  <a:pt x="5453178" y="890928"/>
                </a:cubicBezTo>
                <a:cubicBezTo>
                  <a:pt x="5451427" y="895772"/>
                  <a:pt x="5451720" y="901122"/>
                  <a:pt x="5453987" y="905750"/>
                </a:cubicBezTo>
                <a:lnTo>
                  <a:pt x="5453989" y="905750"/>
                </a:lnTo>
                <a:cubicBezTo>
                  <a:pt x="5454935" y="907693"/>
                  <a:pt x="5455835" y="909660"/>
                  <a:pt x="5456692" y="911638"/>
                </a:cubicBezTo>
                <a:cubicBezTo>
                  <a:pt x="5458755" y="916435"/>
                  <a:pt x="5462695" y="920164"/>
                  <a:pt x="5467587" y="921963"/>
                </a:cubicBezTo>
                <a:cubicBezTo>
                  <a:pt x="5469716" y="922755"/>
                  <a:pt x="5471947" y="923138"/>
                  <a:pt x="5474171" y="923138"/>
                </a:cubicBezTo>
                <a:cubicBezTo>
                  <a:pt x="5477055" y="923138"/>
                  <a:pt x="5479933" y="922491"/>
                  <a:pt x="5482572" y="921184"/>
                </a:cubicBezTo>
                <a:cubicBezTo>
                  <a:pt x="5484233" y="920368"/>
                  <a:pt x="5485906" y="919588"/>
                  <a:pt x="5487596" y="918844"/>
                </a:cubicBezTo>
                <a:cubicBezTo>
                  <a:pt x="5492375" y="916747"/>
                  <a:pt x="5496075" y="912766"/>
                  <a:pt x="5497837" y="907849"/>
                </a:cubicBezTo>
                <a:cubicBezTo>
                  <a:pt x="5499594" y="902932"/>
                  <a:pt x="5499258" y="897511"/>
                  <a:pt x="5496901" y="892845"/>
                </a:cubicBezTo>
                <a:cubicBezTo>
                  <a:pt x="5495905" y="890878"/>
                  <a:pt x="5494959" y="888877"/>
                  <a:pt x="5494054" y="886873"/>
                </a:cubicBezTo>
                <a:cubicBezTo>
                  <a:pt x="5491919" y="882161"/>
                  <a:pt x="5487969" y="878527"/>
                  <a:pt x="5483100" y="876788"/>
                </a:cubicBezTo>
                <a:cubicBezTo>
                  <a:pt x="5481030" y="876045"/>
                  <a:pt x="5478866" y="875686"/>
                  <a:pt x="5476708" y="875686"/>
                </a:cubicBezTo>
                <a:close/>
                <a:moveTo>
                  <a:pt x="6212456" y="873850"/>
                </a:moveTo>
                <a:cubicBezTo>
                  <a:pt x="6208714" y="873850"/>
                  <a:pt x="6205010" y="874953"/>
                  <a:pt x="6201832" y="877088"/>
                </a:cubicBezTo>
                <a:cubicBezTo>
                  <a:pt x="6194036" y="882339"/>
                  <a:pt x="6185624" y="886730"/>
                  <a:pt x="6176828" y="890160"/>
                </a:cubicBezTo>
                <a:cubicBezTo>
                  <a:pt x="6171599" y="892198"/>
                  <a:pt x="6167541" y="896443"/>
                  <a:pt x="6165729" y="901745"/>
                </a:cubicBezTo>
                <a:cubicBezTo>
                  <a:pt x="6163918" y="907058"/>
                  <a:pt x="6164536" y="912898"/>
                  <a:pt x="6167427" y="917707"/>
                </a:cubicBezTo>
                <a:lnTo>
                  <a:pt x="6167425" y="917706"/>
                </a:lnTo>
                <a:cubicBezTo>
                  <a:pt x="6171562" y="924588"/>
                  <a:pt x="6175106" y="931893"/>
                  <a:pt x="6177948" y="939435"/>
                </a:cubicBezTo>
                <a:cubicBezTo>
                  <a:pt x="6179891" y="944592"/>
                  <a:pt x="6183974" y="948658"/>
                  <a:pt x="6189143" y="950564"/>
                </a:cubicBezTo>
                <a:cubicBezTo>
                  <a:pt x="6191283" y="951356"/>
                  <a:pt x="6193525" y="951751"/>
                  <a:pt x="6195757" y="951751"/>
                </a:cubicBezTo>
                <a:cubicBezTo>
                  <a:pt x="6198916" y="951751"/>
                  <a:pt x="6202059" y="950971"/>
                  <a:pt x="6204889" y="949424"/>
                </a:cubicBezTo>
                <a:cubicBezTo>
                  <a:pt x="6212930" y="945023"/>
                  <a:pt x="6221463" y="941461"/>
                  <a:pt x="6230253" y="938834"/>
                </a:cubicBezTo>
                <a:cubicBezTo>
                  <a:pt x="6235841" y="937156"/>
                  <a:pt x="6240357" y="933019"/>
                  <a:pt x="6242503" y="927599"/>
                </a:cubicBezTo>
                <a:cubicBezTo>
                  <a:pt x="6244650" y="922178"/>
                  <a:pt x="6244188" y="916074"/>
                  <a:pt x="6241255" y="911025"/>
                </a:cubicBezTo>
                <a:cubicBezTo>
                  <a:pt x="6236854" y="903445"/>
                  <a:pt x="6233256" y="895388"/>
                  <a:pt x="6230577" y="887053"/>
                </a:cubicBezTo>
                <a:cubicBezTo>
                  <a:pt x="6228742" y="881357"/>
                  <a:pt x="6224341" y="876859"/>
                  <a:pt x="6218686" y="874894"/>
                </a:cubicBezTo>
                <a:cubicBezTo>
                  <a:pt x="6216660" y="874198"/>
                  <a:pt x="6214555" y="873850"/>
                  <a:pt x="6212456" y="873850"/>
                </a:cubicBezTo>
                <a:close/>
                <a:moveTo>
                  <a:pt x="4744349" y="838906"/>
                </a:moveTo>
                <a:cubicBezTo>
                  <a:pt x="4741416" y="838906"/>
                  <a:pt x="4738485" y="839578"/>
                  <a:pt x="4735804" y="840932"/>
                </a:cubicBezTo>
                <a:cubicBezTo>
                  <a:pt x="4733778" y="841951"/>
                  <a:pt x="4731733" y="842899"/>
                  <a:pt x="4729652" y="843798"/>
                </a:cubicBezTo>
                <a:cubicBezTo>
                  <a:pt x="4724525" y="845992"/>
                  <a:pt x="4720627" y="850334"/>
                  <a:pt x="4718979" y="855670"/>
                </a:cubicBezTo>
                <a:cubicBezTo>
                  <a:pt x="4717336" y="860994"/>
                  <a:pt x="4718110" y="866775"/>
                  <a:pt x="4721096" y="871488"/>
                </a:cubicBezTo>
                <a:lnTo>
                  <a:pt x="4721095" y="871488"/>
                </a:lnTo>
                <a:cubicBezTo>
                  <a:pt x="4724375" y="876644"/>
                  <a:pt x="4727349" y="882078"/>
                  <a:pt x="4729933" y="887618"/>
                </a:cubicBezTo>
                <a:cubicBezTo>
                  <a:pt x="4732086" y="892236"/>
                  <a:pt x="4735990" y="895785"/>
                  <a:pt x="4740780" y="897500"/>
                </a:cubicBezTo>
                <a:cubicBezTo>
                  <a:pt x="4742854" y="898232"/>
                  <a:pt x="4745019" y="898603"/>
                  <a:pt x="4747184" y="898603"/>
                </a:cubicBezTo>
                <a:cubicBezTo>
                  <a:pt x="4750009" y="898603"/>
                  <a:pt x="4752827" y="897979"/>
                  <a:pt x="4755429" y="896732"/>
                </a:cubicBezTo>
                <a:lnTo>
                  <a:pt x="4759692" y="894729"/>
                </a:lnTo>
                <a:cubicBezTo>
                  <a:pt x="4764316" y="892642"/>
                  <a:pt x="4767913" y="888794"/>
                  <a:pt x="4769689" y="884033"/>
                </a:cubicBezTo>
                <a:cubicBezTo>
                  <a:pt x="4771457" y="879284"/>
                  <a:pt x="4771259" y="874007"/>
                  <a:pt x="4769131" y="869401"/>
                </a:cubicBezTo>
                <a:cubicBezTo>
                  <a:pt x="4766571" y="863861"/>
                  <a:pt x="4764341" y="858093"/>
                  <a:pt x="4762511" y="852253"/>
                </a:cubicBezTo>
                <a:cubicBezTo>
                  <a:pt x="4760844" y="846916"/>
                  <a:pt x="4756916" y="842587"/>
                  <a:pt x="4751778" y="840416"/>
                </a:cubicBezTo>
                <a:cubicBezTo>
                  <a:pt x="4749398" y="839409"/>
                  <a:pt x="4746873" y="838906"/>
                  <a:pt x="4744349" y="838906"/>
                </a:cubicBezTo>
                <a:close/>
                <a:moveTo>
                  <a:pt x="5993574" y="803135"/>
                </a:moveTo>
                <a:cubicBezTo>
                  <a:pt x="5990156" y="803135"/>
                  <a:pt x="5986756" y="804059"/>
                  <a:pt x="5983758" y="805858"/>
                </a:cubicBezTo>
                <a:cubicBezTo>
                  <a:pt x="5977942" y="809360"/>
                  <a:pt x="5971796" y="812441"/>
                  <a:pt x="5965476" y="815008"/>
                </a:cubicBezTo>
                <a:cubicBezTo>
                  <a:pt x="5960427" y="817057"/>
                  <a:pt x="5956499" y="821183"/>
                  <a:pt x="5954689" y="826329"/>
                </a:cubicBezTo>
                <a:cubicBezTo>
                  <a:pt x="5952884" y="831473"/>
                  <a:pt x="5953370" y="837146"/>
                  <a:pt x="5956020" y="841907"/>
                </a:cubicBezTo>
                <a:lnTo>
                  <a:pt x="5956020" y="841903"/>
                </a:lnTo>
                <a:cubicBezTo>
                  <a:pt x="5958922" y="847097"/>
                  <a:pt x="5961507" y="852540"/>
                  <a:pt x="5963701" y="858081"/>
                </a:cubicBezTo>
                <a:cubicBezTo>
                  <a:pt x="5965692" y="863094"/>
                  <a:pt x="5969698" y="867015"/>
                  <a:pt x="5974746" y="868899"/>
                </a:cubicBezTo>
                <a:cubicBezTo>
                  <a:pt x="5976892" y="869702"/>
                  <a:pt x="5979147" y="870098"/>
                  <a:pt x="5981395" y="870098"/>
                </a:cubicBezTo>
                <a:cubicBezTo>
                  <a:pt x="5984418" y="870098"/>
                  <a:pt x="5987428" y="869379"/>
                  <a:pt x="5990169" y="867964"/>
                </a:cubicBezTo>
                <a:cubicBezTo>
                  <a:pt x="5996140" y="864858"/>
                  <a:pt x="6002401" y="862184"/>
                  <a:pt x="6008786" y="860002"/>
                </a:cubicBezTo>
                <a:cubicBezTo>
                  <a:pt x="6014105" y="858178"/>
                  <a:pt x="6018356" y="854101"/>
                  <a:pt x="6020382" y="848860"/>
                </a:cubicBezTo>
                <a:cubicBezTo>
                  <a:pt x="6022415" y="843620"/>
                  <a:pt x="6022026" y="837744"/>
                  <a:pt x="6019315" y="832816"/>
                </a:cubicBezTo>
                <a:cubicBezTo>
                  <a:pt x="6016264" y="827274"/>
                  <a:pt x="6013612" y="821472"/>
                  <a:pt x="6011424" y="815559"/>
                </a:cubicBezTo>
                <a:cubicBezTo>
                  <a:pt x="6009457" y="810247"/>
                  <a:pt x="6005224" y="806085"/>
                  <a:pt x="5999870" y="804202"/>
                </a:cubicBezTo>
                <a:cubicBezTo>
                  <a:pt x="5997825" y="803482"/>
                  <a:pt x="5995697" y="803135"/>
                  <a:pt x="5993574" y="803135"/>
                </a:cubicBezTo>
                <a:close/>
                <a:moveTo>
                  <a:pt x="5260216" y="797725"/>
                </a:moveTo>
                <a:cubicBezTo>
                  <a:pt x="5257362" y="797725"/>
                  <a:pt x="5254519" y="798360"/>
                  <a:pt x="5251905" y="799632"/>
                </a:cubicBezTo>
                <a:lnTo>
                  <a:pt x="5249261" y="800879"/>
                </a:lnTo>
                <a:cubicBezTo>
                  <a:pt x="5244579" y="803013"/>
                  <a:pt x="5240962" y="806959"/>
                  <a:pt x="5239236" y="811804"/>
                </a:cubicBezTo>
                <a:cubicBezTo>
                  <a:pt x="5237509" y="816648"/>
                  <a:pt x="5237815" y="821985"/>
                  <a:pt x="5240087" y="826601"/>
                </a:cubicBezTo>
                <a:lnTo>
                  <a:pt x="5240089" y="826601"/>
                </a:lnTo>
                <a:cubicBezTo>
                  <a:pt x="5240743" y="827920"/>
                  <a:pt x="5241366" y="829276"/>
                  <a:pt x="5241972" y="830618"/>
                </a:cubicBezTo>
                <a:cubicBezTo>
                  <a:pt x="5244076" y="835305"/>
                  <a:pt x="5247985" y="838940"/>
                  <a:pt x="5252813" y="840690"/>
                </a:cubicBezTo>
                <a:cubicBezTo>
                  <a:pt x="5254923" y="841459"/>
                  <a:pt x="5257130" y="841843"/>
                  <a:pt x="5259331" y="841843"/>
                </a:cubicBezTo>
                <a:cubicBezTo>
                  <a:pt x="5262167" y="841843"/>
                  <a:pt x="5264997" y="841207"/>
                  <a:pt x="5267599" y="839961"/>
                </a:cubicBezTo>
                <a:lnTo>
                  <a:pt x="5270297" y="838702"/>
                </a:lnTo>
                <a:cubicBezTo>
                  <a:pt x="5274968" y="836568"/>
                  <a:pt x="5278577" y="832645"/>
                  <a:pt x="5280310" y="827813"/>
                </a:cubicBezTo>
                <a:cubicBezTo>
                  <a:pt x="5282043" y="822980"/>
                  <a:pt x="5281749" y="817644"/>
                  <a:pt x="5279501" y="813038"/>
                </a:cubicBezTo>
                <a:cubicBezTo>
                  <a:pt x="5278829" y="811660"/>
                  <a:pt x="5278182" y="810281"/>
                  <a:pt x="5277552" y="808902"/>
                </a:cubicBezTo>
                <a:cubicBezTo>
                  <a:pt x="5275435" y="804224"/>
                  <a:pt x="5271514" y="800603"/>
                  <a:pt x="5266687" y="798852"/>
                </a:cubicBezTo>
                <a:cubicBezTo>
                  <a:pt x="5264588" y="798097"/>
                  <a:pt x="5262400" y="797725"/>
                  <a:pt x="5260216" y="797725"/>
                </a:cubicBezTo>
                <a:close/>
                <a:moveTo>
                  <a:pt x="5775530" y="730759"/>
                </a:moveTo>
                <a:cubicBezTo>
                  <a:pt x="5772298" y="730759"/>
                  <a:pt x="5769084" y="731574"/>
                  <a:pt x="5766200" y="733193"/>
                </a:cubicBezTo>
                <a:cubicBezTo>
                  <a:pt x="5762314" y="735387"/>
                  <a:pt x="5758315" y="737365"/>
                  <a:pt x="5754238" y="739165"/>
                </a:cubicBezTo>
                <a:cubicBezTo>
                  <a:pt x="5749422" y="741276"/>
                  <a:pt x="5745693" y="745291"/>
                  <a:pt x="5743942" y="750257"/>
                </a:cubicBezTo>
                <a:cubicBezTo>
                  <a:pt x="5742185" y="755222"/>
                  <a:pt x="5742569" y="760690"/>
                  <a:pt x="5744991" y="765356"/>
                </a:cubicBezTo>
                <a:lnTo>
                  <a:pt x="5744993" y="765356"/>
                </a:lnTo>
                <a:cubicBezTo>
                  <a:pt x="5746870" y="768966"/>
                  <a:pt x="5748585" y="772660"/>
                  <a:pt x="5750143" y="776437"/>
                </a:cubicBezTo>
                <a:cubicBezTo>
                  <a:pt x="5752153" y="781306"/>
                  <a:pt x="5756092" y="785131"/>
                  <a:pt x="5761026" y="786991"/>
                </a:cubicBezTo>
                <a:cubicBezTo>
                  <a:pt x="5763197" y="787805"/>
                  <a:pt x="5765469" y="788213"/>
                  <a:pt x="5767742" y="788213"/>
                </a:cubicBezTo>
                <a:cubicBezTo>
                  <a:pt x="5770637" y="788213"/>
                  <a:pt x="5773522" y="787554"/>
                  <a:pt x="5776172" y="786245"/>
                </a:cubicBezTo>
                <a:cubicBezTo>
                  <a:pt x="5780166" y="784279"/>
                  <a:pt x="5784261" y="782481"/>
                  <a:pt x="5788428" y="780897"/>
                </a:cubicBezTo>
                <a:cubicBezTo>
                  <a:pt x="5793507" y="778968"/>
                  <a:pt x="5797524" y="774962"/>
                  <a:pt x="5799454" y="769877"/>
                </a:cubicBezTo>
                <a:cubicBezTo>
                  <a:pt x="5801390" y="764791"/>
                  <a:pt x="5801061" y="759132"/>
                  <a:pt x="5798555" y="754311"/>
                </a:cubicBezTo>
                <a:cubicBezTo>
                  <a:pt x="5796583" y="750520"/>
                  <a:pt x="5794784" y="746636"/>
                  <a:pt x="5793183" y="742667"/>
                </a:cubicBezTo>
                <a:cubicBezTo>
                  <a:pt x="5791132" y="737594"/>
                  <a:pt x="5786995" y="733636"/>
                  <a:pt x="5781832" y="731826"/>
                </a:cubicBezTo>
                <a:cubicBezTo>
                  <a:pt x="5779788" y="731106"/>
                  <a:pt x="5777653" y="730759"/>
                  <a:pt x="5775530" y="730759"/>
                </a:cubicBezTo>
                <a:close/>
                <a:moveTo>
                  <a:pt x="4171795" y="726659"/>
                </a:moveTo>
                <a:cubicBezTo>
                  <a:pt x="4182912" y="726659"/>
                  <a:pt x="4193921" y="729621"/>
                  <a:pt x="4203628" y="735233"/>
                </a:cubicBezTo>
                <a:cubicBezTo>
                  <a:pt x="4218349" y="743722"/>
                  <a:pt x="4228884" y="757478"/>
                  <a:pt x="4233303" y="773954"/>
                </a:cubicBezTo>
                <a:cubicBezTo>
                  <a:pt x="4237717" y="790432"/>
                  <a:pt x="4235468" y="807619"/>
                  <a:pt x="4226972" y="822333"/>
                </a:cubicBezTo>
                <a:cubicBezTo>
                  <a:pt x="4215609" y="842024"/>
                  <a:pt x="4194420" y="854256"/>
                  <a:pt x="4171676" y="854256"/>
                </a:cubicBezTo>
                <a:cubicBezTo>
                  <a:pt x="4160553" y="854256"/>
                  <a:pt x="4149543" y="851294"/>
                  <a:pt x="4139836" y="845693"/>
                </a:cubicBezTo>
                <a:lnTo>
                  <a:pt x="4139836" y="845694"/>
                </a:lnTo>
                <a:cubicBezTo>
                  <a:pt x="4109394" y="828101"/>
                  <a:pt x="4098924" y="789018"/>
                  <a:pt x="4116499" y="758582"/>
                </a:cubicBezTo>
                <a:cubicBezTo>
                  <a:pt x="4127862" y="738891"/>
                  <a:pt x="4149051" y="726659"/>
                  <a:pt x="4171795" y="726659"/>
                </a:cubicBezTo>
                <a:close/>
                <a:moveTo>
                  <a:pt x="5039675" y="706427"/>
                </a:moveTo>
                <a:cubicBezTo>
                  <a:pt x="5036790" y="706427"/>
                  <a:pt x="5033913" y="707074"/>
                  <a:pt x="5031262" y="708382"/>
                </a:cubicBezTo>
                <a:cubicBezTo>
                  <a:pt x="5029516" y="709244"/>
                  <a:pt x="5027742" y="710048"/>
                  <a:pt x="5025949" y="710828"/>
                </a:cubicBezTo>
                <a:cubicBezTo>
                  <a:pt x="5020924" y="713023"/>
                  <a:pt x="5017087" y="717255"/>
                  <a:pt x="5015414" y="722471"/>
                </a:cubicBezTo>
                <a:cubicBezTo>
                  <a:pt x="5013742" y="727689"/>
                  <a:pt x="5014401" y="733373"/>
                  <a:pt x="5017213" y="738074"/>
                </a:cubicBezTo>
                <a:cubicBezTo>
                  <a:pt x="5019803" y="742392"/>
                  <a:pt x="5022184" y="746912"/>
                  <a:pt x="5024300" y="751506"/>
                </a:cubicBezTo>
                <a:cubicBezTo>
                  <a:pt x="5026434" y="756159"/>
                  <a:pt x="5030350" y="759745"/>
                  <a:pt x="5035166" y="761471"/>
                </a:cubicBezTo>
                <a:cubicBezTo>
                  <a:pt x="5037246" y="762214"/>
                  <a:pt x="5039423" y="762586"/>
                  <a:pt x="5041593" y="762586"/>
                </a:cubicBezTo>
                <a:cubicBezTo>
                  <a:pt x="5044440" y="762586"/>
                  <a:pt x="5047277" y="761950"/>
                  <a:pt x="5049892" y="760692"/>
                </a:cubicBezTo>
                <a:cubicBezTo>
                  <a:pt x="5051252" y="760020"/>
                  <a:pt x="5052614" y="759385"/>
                  <a:pt x="5053999" y="758773"/>
                </a:cubicBezTo>
                <a:cubicBezTo>
                  <a:pt x="5058664" y="756675"/>
                  <a:pt x="5062298" y="752789"/>
                  <a:pt x="5064073" y="747993"/>
                </a:cubicBezTo>
                <a:cubicBezTo>
                  <a:pt x="5065841" y="743184"/>
                  <a:pt x="5065608" y="737871"/>
                  <a:pt x="5063419" y="733253"/>
                </a:cubicBezTo>
                <a:cubicBezTo>
                  <a:pt x="5061261" y="728697"/>
                  <a:pt x="5059318" y="723948"/>
                  <a:pt x="5057639" y="719163"/>
                </a:cubicBezTo>
                <a:cubicBezTo>
                  <a:pt x="5055834" y="714019"/>
                  <a:pt x="5051919" y="709905"/>
                  <a:pt x="5046876" y="707842"/>
                </a:cubicBezTo>
                <a:cubicBezTo>
                  <a:pt x="5044567" y="706895"/>
                  <a:pt x="5042115" y="706427"/>
                  <a:pt x="5039675" y="706427"/>
                </a:cubicBezTo>
                <a:close/>
                <a:moveTo>
                  <a:pt x="3956271" y="692757"/>
                </a:moveTo>
                <a:cubicBezTo>
                  <a:pt x="3959635" y="692757"/>
                  <a:pt x="3962962" y="693656"/>
                  <a:pt x="3965883" y="695347"/>
                </a:cubicBezTo>
                <a:cubicBezTo>
                  <a:pt x="3970361" y="697924"/>
                  <a:pt x="3973545" y="702073"/>
                  <a:pt x="3974876" y="707039"/>
                </a:cubicBezTo>
                <a:cubicBezTo>
                  <a:pt x="3976226" y="712087"/>
                  <a:pt x="3975561" y="717147"/>
                  <a:pt x="3972946" y="721669"/>
                </a:cubicBezTo>
                <a:cubicBezTo>
                  <a:pt x="3969516" y="727605"/>
                  <a:pt x="3963118" y="731298"/>
                  <a:pt x="3956240" y="731298"/>
                </a:cubicBezTo>
                <a:cubicBezTo>
                  <a:pt x="3952871" y="731298"/>
                  <a:pt x="3949555" y="730410"/>
                  <a:pt x="3946647" y="728732"/>
                </a:cubicBezTo>
                <a:lnTo>
                  <a:pt x="3946647" y="728734"/>
                </a:lnTo>
                <a:cubicBezTo>
                  <a:pt x="3942108" y="726107"/>
                  <a:pt x="3939003" y="722066"/>
                  <a:pt x="3937647" y="717017"/>
                </a:cubicBezTo>
                <a:cubicBezTo>
                  <a:pt x="3936316" y="712053"/>
                  <a:pt x="3936999" y="706848"/>
                  <a:pt x="3939571" y="702386"/>
                </a:cubicBezTo>
                <a:cubicBezTo>
                  <a:pt x="3943001" y="696451"/>
                  <a:pt x="3949405" y="692757"/>
                  <a:pt x="3956271" y="692757"/>
                </a:cubicBezTo>
                <a:close/>
                <a:moveTo>
                  <a:pt x="6631106" y="656688"/>
                </a:moveTo>
                <a:lnTo>
                  <a:pt x="6631106" y="768984"/>
                </a:lnTo>
                <a:lnTo>
                  <a:pt x="6610875" y="763545"/>
                </a:lnTo>
                <a:lnTo>
                  <a:pt x="6610874" y="763545"/>
                </a:lnTo>
                <a:cubicBezTo>
                  <a:pt x="6597334" y="755727"/>
                  <a:pt x="6587645" y="743098"/>
                  <a:pt x="6583591" y="727975"/>
                </a:cubicBezTo>
                <a:cubicBezTo>
                  <a:pt x="6579543" y="712855"/>
                  <a:pt x="6581625" y="697072"/>
                  <a:pt x="6589444" y="683533"/>
                </a:cubicBezTo>
                <a:cubicBezTo>
                  <a:pt x="6594661" y="674498"/>
                  <a:pt x="6602135" y="667174"/>
                  <a:pt x="6610916" y="662109"/>
                </a:cubicBezTo>
                <a:close/>
                <a:moveTo>
                  <a:pt x="5556728" y="654956"/>
                </a:moveTo>
                <a:cubicBezTo>
                  <a:pt x="5553688" y="654956"/>
                  <a:pt x="5550655" y="655688"/>
                  <a:pt x="5547901" y="657127"/>
                </a:cubicBezTo>
                <a:cubicBezTo>
                  <a:pt x="5545329" y="658471"/>
                  <a:pt x="5542727" y="659730"/>
                  <a:pt x="5540077" y="660905"/>
                </a:cubicBezTo>
                <a:cubicBezTo>
                  <a:pt x="5535280" y="663039"/>
                  <a:pt x="5531574" y="667045"/>
                  <a:pt x="5529835" y="671996"/>
                </a:cubicBezTo>
                <a:cubicBezTo>
                  <a:pt x="5528096" y="676949"/>
                  <a:pt x="5528479" y="682393"/>
                  <a:pt x="5530890" y="687059"/>
                </a:cubicBezTo>
                <a:lnTo>
                  <a:pt x="5530889" y="687059"/>
                </a:lnTo>
                <a:cubicBezTo>
                  <a:pt x="5532280" y="689734"/>
                  <a:pt x="5533576" y="692467"/>
                  <a:pt x="5534786" y="695225"/>
                </a:cubicBezTo>
                <a:cubicBezTo>
                  <a:pt x="5536867" y="699962"/>
                  <a:pt x="5540789" y="703655"/>
                  <a:pt x="5545646" y="705441"/>
                </a:cubicBezTo>
                <a:cubicBezTo>
                  <a:pt x="5547769" y="706222"/>
                  <a:pt x="5549999" y="706605"/>
                  <a:pt x="5552218" y="706605"/>
                </a:cubicBezTo>
                <a:cubicBezTo>
                  <a:pt x="5555072" y="706605"/>
                  <a:pt x="5557915" y="705968"/>
                  <a:pt x="5560534" y="704698"/>
                </a:cubicBezTo>
                <a:cubicBezTo>
                  <a:pt x="5563101" y="703450"/>
                  <a:pt x="5565696" y="702275"/>
                  <a:pt x="5568336" y="701185"/>
                </a:cubicBezTo>
                <a:cubicBezTo>
                  <a:pt x="5573217" y="699181"/>
                  <a:pt x="5577042" y="695236"/>
                  <a:pt x="5578901" y="690296"/>
                </a:cubicBezTo>
                <a:cubicBezTo>
                  <a:pt x="5580761" y="685356"/>
                  <a:pt x="5580484" y="679863"/>
                  <a:pt x="5578140" y="675137"/>
                </a:cubicBezTo>
                <a:cubicBezTo>
                  <a:pt x="5576773" y="672378"/>
                  <a:pt x="5575496" y="669561"/>
                  <a:pt x="5574321" y="666721"/>
                </a:cubicBezTo>
                <a:cubicBezTo>
                  <a:pt x="5572276" y="661780"/>
                  <a:pt x="5568253" y="657918"/>
                  <a:pt x="5563228" y="656096"/>
                </a:cubicBezTo>
                <a:cubicBezTo>
                  <a:pt x="5561124" y="655329"/>
                  <a:pt x="5558923" y="654956"/>
                  <a:pt x="5556728" y="654956"/>
                </a:cubicBezTo>
                <a:close/>
                <a:moveTo>
                  <a:pt x="4465701" y="579213"/>
                </a:moveTo>
                <a:cubicBezTo>
                  <a:pt x="4478658" y="579213"/>
                  <a:pt x="4491460" y="582655"/>
                  <a:pt x="4502721" y="589166"/>
                </a:cubicBezTo>
                <a:cubicBezTo>
                  <a:pt x="4519858" y="599060"/>
                  <a:pt x="4532113" y="615058"/>
                  <a:pt x="4537252" y="634222"/>
                </a:cubicBezTo>
                <a:cubicBezTo>
                  <a:pt x="4542386" y="653385"/>
                  <a:pt x="4539771" y="673362"/>
                  <a:pt x="4529883" y="690488"/>
                </a:cubicBezTo>
                <a:cubicBezTo>
                  <a:pt x="4516674" y="713381"/>
                  <a:pt x="4492030" y="727604"/>
                  <a:pt x="4465569" y="727604"/>
                </a:cubicBezTo>
                <a:cubicBezTo>
                  <a:pt x="4452612" y="727604"/>
                  <a:pt x="4439810" y="724163"/>
                  <a:pt x="4428549" y="717651"/>
                </a:cubicBezTo>
                <a:lnTo>
                  <a:pt x="4428549" y="717652"/>
                </a:lnTo>
                <a:cubicBezTo>
                  <a:pt x="4411383" y="707746"/>
                  <a:pt x="4399109" y="691760"/>
                  <a:pt x="4393976" y="672609"/>
                </a:cubicBezTo>
                <a:cubicBezTo>
                  <a:pt x="4388849" y="653471"/>
                  <a:pt x="4391482" y="633480"/>
                  <a:pt x="4401387" y="616318"/>
                </a:cubicBezTo>
                <a:cubicBezTo>
                  <a:pt x="4414597" y="593437"/>
                  <a:pt x="4439240" y="579213"/>
                  <a:pt x="4465701" y="579213"/>
                </a:cubicBezTo>
                <a:close/>
                <a:moveTo>
                  <a:pt x="5337568" y="568506"/>
                </a:moveTo>
                <a:cubicBezTo>
                  <a:pt x="5334498" y="568506"/>
                  <a:pt x="5331434" y="569250"/>
                  <a:pt x="5328658" y="570714"/>
                </a:cubicBezTo>
                <a:cubicBezTo>
                  <a:pt x="5325930" y="572165"/>
                  <a:pt x="5323148" y="573508"/>
                  <a:pt x="5320324" y="574743"/>
                </a:cubicBezTo>
                <a:cubicBezTo>
                  <a:pt x="5315329" y="576925"/>
                  <a:pt x="5311515" y="581147"/>
                  <a:pt x="5309836" y="586328"/>
                </a:cubicBezTo>
                <a:cubicBezTo>
                  <a:pt x="5308164" y="591509"/>
                  <a:pt x="5308793" y="597168"/>
                  <a:pt x="5311563" y="601857"/>
                </a:cubicBezTo>
                <a:lnTo>
                  <a:pt x="5311563" y="601855"/>
                </a:lnTo>
                <a:cubicBezTo>
                  <a:pt x="5314255" y="606424"/>
                  <a:pt x="5316713" y="611149"/>
                  <a:pt x="5318866" y="615934"/>
                </a:cubicBezTo>
                <a:cubicBezTo>
                  <a:pt x="5320977" y="620623"/>
                  <a:pt x="5324910" y="624269"/>
                  <a:pt x="5329748" y="626019"/>
                </a:cubicBezTo>
                <a:cubicBezTo>
                  <a:pt x="5331847" y="626775"/>
                  <a:pt x="5334036" y="627147"/>
                  <a:pt x="5336219" y="627147"/>
                </a:cubicBezTo>
                <a:cubicBezTo>
                  <a:pt x="5339085" y="627147"/>
                  <a:pt x="5341939" y="626500"/>
                  <a:pt x="5344572" y="625217"/>
                </a:cubicBezTo>
                <a:cubicBezTo>
                  <a:pt x="5346982" y="624041"/>
                  <a:pt x="5349428" y="622939"/>
                  <a:pt x="5351899" y="621907"/>
                </a:cubicBezTo>
                <a:cubicBezTo>
                  <a:pt x="5356744" y="619892"/>
                  <a:pt x="5360540" y="615971"/>
                  <a:pt x="5362393" y="611065"/>
                </a:cubicBezTo>
                <a:cubicBezTo>
                  <a:pt x="5364252" y="606162"/>
                  <a:pt x="5364000" y="600703"/>
                  <a:pt x="5361698" y="595992"/>
                </a:cubicBezTo>
                <a:cubicBezTo>
                  <a:pt x="5359383" y="591256"/>
                  <a:pt x="5357309" y="586278"/>
                  <a:pt x="5355522" y="581218"/>
                </a:cubicBezTo>
                <a:cubicBezTo>
                  <a:pt x="5353681" y="575988"/>
                  <a:pt x="5349658" y="571829"/>
                  <a:pt x="5344501" y="569814"/>
                </a:cubicBezTo>
                <a:cubicBezTo>
                  <a:pt x="5342264" y="568938"/>
                  <a:pt x="5339914" y="568506"/>
                  <a:pt x="5337568" y="568506"/>
                </a:cubicBezTo>
                <a:close/>
                <a:moveTo>
                  <a:pt x="6424767" y="565400"/>
                </a:moveTo>
                <a:cubicBezTo>
                  <a:pt x="6436812" y="565400"/>
                  <a:pt x="6448715" y="568602"/>
                  <a:pt x="6459190" y="574658"/>
                </a:cubicBezTo>
                <a:cubicBezTo>
                  <a:pt x="6475122" y="583856"/>
                  <a:pt x="6486521" y="598726"/>
                  <a:pt x="6491294" y="616547"/>
                </a:cubicBezTo>
                <a:cubicBezTo>
                  <a:pt x="6496073" y="634380"/>
                  <a:pt x="6493638" y="652955"/>
                  <a:pt x="6484446" y="668880"/>
                </a:cubicBezTo>
                <a:cubicBezTo>
                  <a:pt x="6472160" y="690165"/>
                  <a:pt x="6449243" y="703393"/>
                  <a:pt x="6424641" y="703393"/>
                </a:cubicBezTo>
                <a:cubicBezTo>
                  <a:pt x="6412596" y="703393"/>
                  <a:pt x="6400693" y="700191"/>
                  <a:pt x="6390218" y="694135"/>
                </a:cubicBezTo>
                <a:cubicBezTo>
                  <a:pt x="6374250" y="684925"/>
                  <a:pt x="6362839" y="670055"/>
                  <a:pt x="6358066" y="652246"/>
                </a:cubicBezTo>
                <a:cubicBezTo>
                  <a:pt x="6353299" y="634451"/>
                  <a:pt x="6355751" y="615862"/>
                  <a:pt x="6364961" y="599912"/>
                </a:cubicBezTo>
                <a:cubicBezTo>
                  <a:pt x="6377247" y="578627"/>
                  <a:pt x="6400164" y="565400"/>
                  <a:pt x="6424767" y="565400"/>
                </a:cubicBezTo>
                <a:close/>
                <a:moveTo>
                  <a:pt x="4250184" y="552244"/>
                </a:moveTo>
                <a:cubicBezTo>
                  <a:pt x="4254153" y="552244"/>
                  <a:pt x="4258075" y="553300"/>
                  <a:pt x="4261528" y="555290"/>
                </a:cubicBezTo>
                <a:cubicBezTo>
                  <a:pt x="4272381" y="561562"/>
                  <a:pt x="4276117" y="575485"/>
                  <a:pt x="4269850" y="586338"/>
                </a:cubicBezTo>
                <a:cubicBezTo>
                  <a:pt x="4265796" y="593365"/>
                  <a:pt x="4258248" y="597730"/>
                  <a:pt x="4250141" y="597730"/>
                </a:cubicBezTo>
                <a:cubicBezTo>
                  <a:pt x="4246178" y="597730"/>
                  <a:pt x="4242256" y="596675"/>
                  <a:pt x="4238790" y="594672"/>
                </a:cubicBezTo>
                <a:lnTo>
                  <a:pt x="4238790" y="594673"/>
                </a:lnTo>
                <a:cubicBezTo>
                  <a:pt x="4233526" y="591639"/>
                  <a:pt x="4229766" y="586734"/>
                  <a:pt x="4228195" y="580871"/>
                </a:cubicBezTo>
                <a:cubicBezTo>
                  <a:pt x="4226624" y="575007"/>
                  <a:pt x="4227433" y="568878"/>
                  <a:pt x="4230468" y="563626"/>
                </a:cubicBezTo>
                <a:cubicBezTo>
                  <a:pt x="4234516" y="556598"/>
                  <a:pt x="4242072" y="552244"/>
                  <a:pt x="4250184" y="552244"/>
                </a:cubicBezTo>
                <a:close/>
                <a:moveTo>
                  <a:pt x="6209315" y="470779"/>
                </a:moveTo>
                <a:cubicBezTo>
                  <a:pt x="6224173" y="470779"/>
                  <a:pt x="6238869" y="474738"/>
                  <a:pt x="6251815" y="482209"/>
                </a:cubicBezTo>
                <a:cubicBezTo>
                  <a:pt x="6271517" y="493589"/>
                  <a:pt x="6285609" y="511950"/>
                  <a:pt x="6291497" y="533931"/>
                </a:cubicBezTo>
                <a:cubicBezTo>
                  <a:pt x="6297386" y="555902"/>
                  <a:pt x="6294364" y="578854"/>
                  <a:pt x="6282988" y="598570"/>
                </a:cubicBezTo>
                <a:cubicBezTo>
                  <a:pt x="6267819" y="624833"/>
                  <a:pt x="6239528" y="641154"/>
                  <a:pt x="6209158" y="641154"/>
                </a:cubicBezTo>
                <a:cubicBezTo>
                  <a:pt x="6194288" y="641154"/>
                  <a:pt x="6179585" y="637197"/>
                  <a:pt x="6166646" y="629726"/>
                </a:cubicBezTo>
                <a:lnTo>
                  <a:pt x="6166646" y="629724"/>
                </a:lnTo>
                <a:cubicBezTo>
                  <a:pt x="6146942" y="618345"/>
                  <a:pt x="6132846" y="599985"/>
                  <a:pt x="6126958" y="578013"/>
                </a:cubicBezTo>
                <a:cubicBezTo>
                  <a:pt x="6121075" y="556043"/>
                  <a:pt x="6124097" y="533090"/>
                  <a:pt x="6135472" y="513388"/>
                </a:cubicBezTo>
                <a:cubicBezTo>
                  <a:pt x="6150649" y="487100"/>
                  <a:pt x="6178939" y="470779"/>
                  <a:pt x="6209315" y="470779"/>
                </a:cubicBezTo>
                <a:close/>
                <a:moveTo>
                  <a:pt x="4759614" y="431756"/>
                </a:moveTo>
                <a:cubicBezTo>
                  <a:pt x="4774388" y="431756"/>
                  <a:pt x="4788983" y="435677"/>
                  <a:pt x="4801833" y="443101"/>
                </a:cubicBezTo>
                <a:cubicBezTo>
                  <a:pt x="4842223" y="466427"/>
                  <a:pt x="4856109" y="518268"/>
                  <a:pt x="4832791" y="558659"/>
                </a:cubicBezTo>
                <a:cubicBezTo>
                  <a:pt x="4817728" y="584754"/>
                  <a:pt x="4789630" y="600967"/>
                  <a:pt x="4759464" y="600967"/>
                </a:cubicBezTo>
                <a:cubicBezTo>
                  <a:pt x="4744707" y="600967"/>
                  <a:pt x="4730101" y="597046"/>
                  <a:pt x="4717233" y="589623"/>
                </a:cubicBezTo>
                <a:cubicBezTo>
                  <a:pt x="4676849" y="566297"/>
                  <a:pt x="4662956" y="514455"/>
                  <a:pt x="4686275" y="474065"/>
                </a:cubicBezTo>
                <a:cubicBezTo>
                  <a:pt x="4701344" y="447970"/>
                  <a:pt x="4729448" y="431756"/>
                  <a:pt x="4759614" y="431756"/>
                </a:cubicBezTo>
                <a:close/>
                <a:moveTo>
                  <a:pt x="4544089" y="408828"/>
                </a:moveTo>
                <a:cubicBezTo>
                  <a:pt x="4549156" y="408828"/>
                  <a:pt x="4554175" y="410184"/>
                  <a:pt x="4558605" y="412738"/>
                </a:cubicBezTo>
                <a:cubicBezTo>
                  <a:pt x="4565338" y="416624"/>
                  <a:pt x="4570147" y="422895"/>
                  <a:pt x="4572162" y="430403"/>
                </a:cubicBezTo>
                <a:cubicBezTo>
                  <a:pt x="4574177" y="437911"/>
                  <a:pt x="4573146" y="445752"/>
                  <a:pt x="4569261" y="452481"/>
                </a:cubicBezTo>
                <a:cubicBezTo>
                  <a:pt x="4564080" y="461463"/>
                  <a:pt x="4554414" y="467039"/>
                  <a:pt x="4544041" y="467039"/>
                </a:cubicBezTo>
                <a:cubicBezTo>
                  <a:pt x="4538957" y="467039"/>
                  <a:pt x="4533932" y="465684"/>
                  <a:pt x="4529519" y="463129"/>
                </a:cubicBezTo>
                <a:cubicBezTo>
                  <a:pt x="4522779" y="459244"/>
                  <a:pt x="4517970" y="452971"/>
                  <a:pt x="4515955" y="445465"/>
                </a:cubicBezTo>
                <a:cubicBezTo>
                  <a:pt x="4513946" y="437956"/>
                  <a:pt x="4514978" y="430113"/>
                  <a:pt x="4518863" y="423386"/>
                </a:cubicBezTo>
                <a:cubicBezTo>
                  <a:pt x="4524050" y="414405"/>
                  <a:pt x="4533716" y="408828"/>
                  <a:pt x="4544089" y="408828"/>
                </a:cubicBezTo>
                <a:close/>
                <a:moveTo>
                  <a:pt x="5654024" y="386378"/>
                </a:moveTo>
                <a:cubicBezTo>
                  <a:pt x="5648807" y="386378"/>
                  <a:pt x="5643711" y="388512"/>
                  <a:pt x="5640040" y="392482"/>
                </a:cubicBezTo>
                <a:cubicBezTo>
                  <a:pt x="5628678" y="404774"/>
                  <a:pt x="5614334" y="414235"/>
                  <a:pt x="5598559" y="419848"/>
                </a:cubicBezTo>
                <a:cubicBezTo>
                  <a:pt x="5592738" y="421910"/>
                  <a:pt x="5588282" y="426683"/>
                  <a:pt x="5586609" y="432644"/>
                </a:cubicBezTo>
                <a:cubicBezTo>
                  <a:pt x="5584943" y="438592"/>
                  <a:pt x="5586268" y="444984"/>
                  <a:pt x="5590171" y="449781"/>
                </a:cubicBezTo>
                <a:lnTo>
                  <a:pt x="5590172" y="449782"/>
                </a:lnTo>
                <a:cubicBezTo>
                  <a:pt x="5598644" y="460215"/>
                  <a:pt x="5605528" y="471824"/>
                  <a:pt x="5610631" y="484294"/>
                </a:cubicBezTo>
                <a:cubicBezTo>
                  <a:pt x="5612652" y="489235"/>
                  <a:pt x="5616656" y="493098"/>
                  <a:pt x="5621663" y="494944"/>
                </a:cubicBezTo>
                <a:cubicBezTo>
                  <a:pt x="5623791" y="495736"/>
                  <a:pt x="5626022" y="496120"/>
                  <a:pt x="5628247" y="496120"/>
                </a:cubicBezTo>
                <a:cubicBezTo>
                  <a:pt x="5631250" y="496120"/>
                  <a:pt x="5634249" y="495412"/>
                  <a:pt x="5636976" y="493997"/>
                </a:cubicBezTo>
                <a:cubicBezTo>
                  <a:pt x="5648843" y="487881"/>
                  <a:pt x="5661518" y="483516"/>
                  <a:pt x="5674638" y="481057"/>
                </a:cubicBezTo>
                <a:cubicBezTo>
                  <a:pt x="5680736" y="479905"/>
                  <a:pt x="5685893" y="475864"/>
                  <a:pt x="5688459" y="470216"/>
                </a:cubicBezTo>
                <a:cubicBezTo>
                  <a:pt x="5691020" y="464567"/>
                  <a:pt x="5690672" y="458019"/>
                  <a:pt x="5687518" y="452672"/>
                </a:cubicBezTo>
                <a:cubicBezTo>
                  <a:pt x="5678907" y="438089"/>
                  <a:pt x="5673900" y="421407"/>
                  <a:pt x="5673025" y="404427"/>
                </a:cubicBezTo>
                <a:cubicBezTo>
                  <a:pt x="5672635" y="396788"/>
                  <a:pt x="5667694" y="390121"/>
                  <a:pt x="5660499" y="387517"/>
                </a:cubicBezTo>
                <a:cubicBezTo>
                  <a:pt x="5658382" y="386750"/>
                  <a:pt x="5656193" y="386378"/>
                  <a:pt x="5654024" y="386378"/>
                </a:cubicBezTo>
                <a:close/>
                <a:moveTo>
                  <a:pt x="5993844" y="381952"/>
                </a:moveTo>
                <a:cubicBezTo>
                  <a:pt x="6010519" y="381952"/>
                  <a:pt x="6027015" y="386389"/>
                  <a:pt x="6041549" y="394771"/>
                </a:cubicBezTo>
                <a:cubicBezTo>
                  <a:pt x="6063651" y="407531"/>
                  <a:pt x="6079469" y="428146"/>
                  <a:pt x="6086077" y="452814"/>
                </a:cubicBezTo>
                <a:cubicBezTo>
                  <a:pt x="6092685" y="477470"/>
                  <a:pt x="6089291" y="503230"/>
                  <a:pt x="6076526" y="525332"/>
                </a:cubicBezTo>
                <a:cubicBezTo>
                  <a:pt x="6059503" y="554821"/>
                  <a:pt x="6027759" y="573133"/>
                  <a:pt x="5993677" y="573133"/>
                </a:cubicBezTo>
                <a:cubicBezTo>
                  <a:pt x="5976989" y="573133"/>
                  <a:pt x="5960494" y="568696"/>
                  <a:pt x="5945977" y="560314"/>
                </a:cubicBezTo>
                <a:lnTo>
                  <a:pt x="5945977" y="560313"/>
                </a:lnTo>
                <a:cubicBezTo>
                  <a:pt x="5923905" y="547566"/>
                  <a:pt x="5908112" y="526962"/>
                  <a:pt x="5901492" y="502259"/>
                </a:cubicBezTo>
                <a:cubicBezTo>
                  <a:pt x="5894878" y="477566"/>
                  <a:pt x="5898247" y="451818"/>
                  <a:pt x="5910983" y="429741"/>
                </a:cubicBezTo>
                <a:cubicBezTo>
                  <a:pt x="5928007" y="400264"/>
                  <a:pt x="5959762" y="381952"/>
                  <a:pt x="5993844" y="381952"/>
                </a:cubicBezTo>
                <a:close/>
                <a:moveTo>
                  <a:pt x="6287683" y="315443"/>
                </a:moveTo>
                <a:cubicBezTo>
                  <a:pt x="6292061" y="315443"/>
                  <a:pt x="6296377" y="316606"/>
                  <a:pt x="6300173" y="318800"/>
                </a:cubicBezTo>
                <a:cubicBezTo>
                  <a:pt x="6305971" y="322146"/>
                  <a:pt x="6310121" y="327555"/>
                  <a:pt x="6311853" y="334019"/>
                </a:cubicBezTo>
                <a:cubicBezTo>
                  <a:pt x="6313580" y="340471"/>
                  <a:pt x="6312692" y="347223"/>
                  <a:pt x="6309341" y="353027"/>
                </a:cubicBezTo>
                <a:cubicBezTo>
                  <a:pt x="6304886" y="360763"/>
                  <a:pt x="6296569" y="365558"/>
                  <a:pt x="6287635" y="365558"/>
                </a:cubicBezTo>
                <a:cubicBezTo>
                  <a:pt x="6283271" y="365558"/>
                  <a:pt x="6278941" y="364396"/>
                  <a:pt x="6275122" y="362189"/>
                </a:cubicBezTo>
                <a:lnTo>
                  <a:pt x="6275122" y="362188"/>
                </a:lnTo>
                <a:cubicBezTo>
                  <a:pt x="6263177" y="355281"/>
                  <a:pt x="6259058" y="339943"/>
                  <a:pt x="6265959" y="327975"/>
                </a:cubicBezTo>
                <a:cubicBezTo>
                  <a:pt x="6270419" y="320252"/>
                  <a:pt x="6278749" y="315443"/>
                  <a:pt x="6287683" y="315443"/>
                </a:cubicBezTo>
                <a:close/>
                <a:moveTo>
                  <a:pt x="5053513" y="290656"/>
                </a:moveTo>
                <a:cubicBezTo>
                  <a:pt x="5068971" y="290656"/>
                  <a:pt x="5084267" y="294770"/>
                  <a:pt x="5097758" y="302552"/>
                </a:cubicBezTo>
                <a:cubicBezTo>
                  <a:pt x="5140073" y="326993"/>
                  <a:pt x="5154631" y="381306"/>
                  <a:pt x="5130197" y="423626"/>
                </a:cubicBezTo>
                <a:cubicBezTo>
                  <a:pt x="5114410" y="450980"/>
                  <a:pt x="5084969" y="467974"/>
                  <a:pt x="5053363" y="467974"/>
                </a:cubicBezTo>
                <a:cubicBezTo>
                  <a:pt x="5037899" y="467974"/>
                  <a:pt x="5022597" y="463859"/>
                  <a:pt x="5009112" y="456077"/>
                </a:cubicBezTo>
                <a:cubicBezTo>
                  <a:pt x="4988612" y="444240"/>
                  <a:pt x="4973944" y="425125"/>
                  <a:pt x="4967817" y="402256"/>
                </a:cubicBezTo>
                <a:cubicBezTo>
                  <a:pt x="4961695" y="379387"/>
                  <a:pt x="4964836" y="355486"/>
                  <a:pt x="4976673" y="334992"/>
                </a:cubicBezTo>
                <a:cubicBezTo>
                  <a:pt x="4992460" y="307649"/>
                  <a:pt x="5021908" y="290656"/>
                  <a:pt x="5053513" y="290656"/>
                </a:cubicBezTo>
                <a:close/>
                <a:moveTo>
                  <a:pt x="4837995" y="265424"/>
                </a:moveTo>
                <a:cubicBezTo>
                  <a:pt x="4844177" y="265424"/>
                  <a:pt x="4850299" y="267080"/>
                  <a:pt x="4855690" y="270186"/>
                </a:cubicBezTo>
                <a:cubicBezTo>
                  <a:pt x="4863893" y="274923"/>
                  <a:pt x="4869757" y="282562"/>
                  <a:pt x="4872209" y="291712"/>
                </a:cubicBezTo>
                <a:cubicBezTo>
                  <a:pt x="4874661" y="300862"/>
                  <a:pt x="4873401" y="310418"/>
                  <a:pt x="4868665" y="318610"/>
                </a:cubicBezTo>
                <a:cubicBezTo>
                  <a:pt x="4862345" y="329559"/>
                  <a:pt x="4850569" y="336359"/>
                  <a:pt x="4837929" y="336359"/>
                </a:cubicBezTo>
                <a:cubicBezTo>
                  <a:pt x="4831747" y="336359"/>
                  <a:pt x="4825624" y="334715"/>
                  <a:pt x="4820222" y="331597"/>
                </a:cubicBezTo>
                <a:lnTo>
                  <a:pt x="4820223" y="331597"/>
                </a:lnTo>
                <a:cubicBezTo>
                  <a:pt x="4803314" y="321824"/>
                  <a:pt x="4797486" y="300094"/>
                  <a:pt x="4807253" y="283161"/>
                </a:cubicBezTo>
                <a:cubicBezTo>
                  <a:pt x="4813573" y="272224"/>
                  <a:pt x="4825349" y="265424"/>
                  <a:pt x="4837995" y="265424"/>
                </a:cubicBezTo>
                <a:close/>
                <a:moveTo>
                  <a:pt x="6072219" y="230072"/>
                </a:moveTo>
                <a:cubicBezTo>
                  <a:pt x="6077795" y="230072"/>
                  <a:pt x="6083318" y="231559"/>
                  <a:pt x="6088181" y="234365"/>
                </a:cubicBezTo>
                <a:cubicBezTo>
                  <a:pt x="6103441" y="243180"/>
                  <a:pt x="6108699" y="262786"/>
                  <a:pt x="6099885" y="278053"/>
                </a:cubicBezTo>
                <a:cubicBezTo>
                  <a:pt x="6094188" y="287935"/>
                  <a:pt x="6083564" y="294062"/>
                  <a:pt x="6072159" y="294062"/>
                </a:cubicBezTo>
                <a:cubicBezTo>
                  <a:pt x="6066570" y="294062"/>
                  <a:pt x="6061048" y="292575"/>
                  <a:pt x="6056191" y="289768"/>
                </a:cubicBezTo>
                <a:cubicBezTo>
                  <a:pt x="6048785" y="285500"/>
                  <a:pt x="6043497" y="278605"/>
                  <a:pt x="6041284" y="270341"/>
                </a:cubicBezTo>
                <a:cubicBezTo>
                  <a:pt x="6039079" y="262090"/>
                  <a:pt x="6040211" y="253467"/>
                  <a:pt x="6044481" y="246069"/>
                </a:cubicBezTo>
                <a:cubicBezTo>
                  <a:pt x="6050184" y="236212"/>
                  <a:pt x="6060808" y="230072"/>
                  <a:pt x="6072219" y="230072"/>
                </a:cubicBezTo>
                <a:close/>
                <a:moveTo>
                  <a:pt x="5562904" y="215272"/>
                </a:moveTo>
                <a:cubicBezTo>
                  <a:pt x="5581300" y="215272"/>
                  <a:pt x="5599493" y="220165"/>
                  <a:pt x="5615508" y="229411"/>
                </a:cubicBezTo>
                <a:cubicBezTo>
                  <a:pt x="5646562" y="247339"/>
                  <a:pt x="5666205" y="279515"/>
                  <a:pt x="5668052" y="315492"/>
                </a:cubicBezTo>
                <a:cubicBezTo>
                  <a:pt x="5668442" y="323131"/>
                  <a:pt x="5673364" y="329799"/>
                  <a:pt x="5680555" y="332413"/>
                </a:cubicBezTo>
                <a:cubicBezTo>
                  <a:pt x="5682678" y="333180"/>
                  <a:pt x="5684879" y="333553"/>
                  <a:pt x="5687054" y="333553"/>
                </a:cubicBezTo>
                <a:cubicBezTo>
                  <a:pt x="5692253" y="333553"/>
                  <a:pt x="5697332" y="331429"/>
                  <a:pt x="5701001" y="327484"/>
                </a:cubicBezTo>
                <a:cubicBezTo>
                  <a:pt x="5720962" y="306018"/>
                  <a:pt x="5749162" y="293702"/>
                  <a:pt x="5778381" y="293702"/>
                </a:cubicBezTo>
                <a:cubicBezTo>
                  <a:pt x="5796772" y="293702"/>
                  <a:pt x="5814964" y="298595"/>
                  <a:pt x="5830986" y="307842"/>
                </a:cubicBezTo>
                <a:cubicBezTo>
                  <a:pt x="5881311" y="336899"/>
                  <a:pt x="5898616" y="401490"/>
                  <a:pt x="5869565" y="451833"/>
                </a:cubicBezTo>
                <a:cubicBezTo>
                  <a:pt x="5857129" y="473359"/>
                  <a:pt x="5837192" y="489873"/>
                  <a:pt x="5813422" y="498327"/>
                </a:cubicBezTo>
                <a:cubicBezTo>
                  <a:pt x="5807588" y="500401"/>
                  <a:pt x="5803127" y="505186"/>
                  <a:pt x="5801467" y="511157"/>
                </a:cubicBezTo>
                <a:cubicBezTo>
                  <a:pt x="5799805" y="517119"/>
                  <a:pt x="5801155" y="523522"/>
                  <a:pt x="5805076" y="528319"/>
                </a:cubicBezTo>
                <a:cubicBezTo>
                  <a:pt x="5814388" y="539676"/>
                  <a:pt x="5821751" y="552460"/>
                  <a:pt x="5826974" y="566311"/>
                </a:cubicBezTo>
                <a:cubicBezTo>
                  <a:pt x="5828898" y="571420"/>
                  <a:pt x="5832928" y="575461"/>
                  <a:pt x="5838037" y="577392"/>
                </a:cubicBezTo>
                <a:cubicBezTo>
                  <a:pt x="5840213" y="578219"/>
                  <a:pt x="5842504" y="578627"/>
                  <a:pt x="5844782" y="578627"/>
                </a:cubicBezTo>
                <a:cubicBezTo>
                  <a:pt x="5847846" y="578627"/>
                  <a:pt x="5850898" y="577895"/>
                  <a:pt x="5853662" y="576433"/>
                </a:cubicBezTo>
                <a:cubicBezTo>
                  <a:pt x="5872748" y="566358"/>
                  <a:pt x="5894160" y="561035"/>
                  <a:pt x="5915584" y="561035"/>
                </a:cubicBezTo>
                <a:cubicBezTo>
                  <a:pt x="5938574" y="561035"/>
                  <a:pt x="5961304" y="567150"/>
                  <a:pt x="5981326" y="578712"/>
                </a:cubicBezTo>
                <a:cubicBezTo>
                  <a:pt x="6009124" y="594757"/>
                  <a:pt x="6030026" y="620229"/>
                  <a:pt x="6040184" y="650424"/>
                </a:cubicBezTo>
                <a:cubicBezTo>
                  <a:pt x="6042000" y="655821"/>
                  <a:pt x="6046139" y="660126"/>
                  <a:pt x="6051457" y="662154"/>
                </a:cubicBezTo>
                <a:cubicBezTo>
                  <a:pt x="6053645" y="662981"/>
                  <a:pt x="6055942" y="663389"/>
                  <a:pt x="6058227" y="663389"/>
                </a:cubicBezTo>
                <a:cubicBezTo>
                  <a:pt x="6061501" y="663389"/>
                  <a:pt x="6064763" y="662548"/>
                  <a:pt x="6067677" y="660883"/>
                </a:cubicBezTo>
                <a:cubicBezTo>
                  <a:pt x="6086894" y="649898"/>
                  <a:pt x="6108798" y="644081"/>
                  <a:pt x="6131025" y="644081"/>
                </a:cubicBezTo>
                <a:cubicBezTo>
                  <a:pt x="6153199" y="644081"/>
                  <a:pt x="6175145" y="649981"/>
                  <a:pt x="6194494" y="661146"/>
                </a:cubicBezTo>
                <a:cubicBezTo>
                  <a:pt x="6223252" y="677753"/>
                  <a:pt x="6244082" y="704389"/>
                  <a:pt x="6253136" y="736167"/>
                </a:cubicBezTo>
                <a:cubicBezTo>
                  <a:pt x="6254780" y="741925"/>
                  <a:pt x="6259037" y="746578"/>
                  <a:pt x="6264631" y="748724"/>
                </a:cubicBezTo>
                <a:cubicBezTo>
                  <a:pt x="6266831" y="749565"/>
                  <a:pt x="6269140" y="749983"/>
                  <a:pt x="6271443" y="749983"/>
                </a:cubicBezTo>
                <a:cubicBezTo>
                  <a:pt x="6274980" y="749983"/>
                  <a:pt x="6278494" y="749000"/>
                  <a:pt x="6281570" y="747069"/>
                </a:cubicBezTo>
                <a:cubicBezTo>
                  <a:pt x="6301117" y="734789"/>
                  <a:pt x="6323579" y="728288"/>
                  <a:pt x="6346520" y="728288"/>
                </a:cubicBezTo>
                <a:cubicBezTo>
                  <a:pt x="6367686" y="728288"/>
                  <a:pt x="6388625" y="733926"/>
                  <a:pt x="6407076" y="744575"/>
                </a:cubicBezTo>
                <a:cubicBezTo>
                  <a:pt x="6437146" y="761928"/>
                  <a:pt x="6458385" y="791657"/>
                  <a:pt x="6465333" y="826147"/>
                </a:cubicBezTo>
                <a:cubicBezTo>
                  <a:pt x="6466623" y="832526"/>
                  <a:pt x="6471072" y="837803"/>
                  <a:pt x="6477146" y="840141"/>
                </a:cubicBezTo>
                <a:cubicBezTo>
                  <a:pt x="6479365" y="840992"/>
                  <a:pt x="6481685" y="841412"/>
                  <a:pt x="6483993" y="841412"/>
                </a:cubicBezTo>
                <a:cubicBezTo>
                  <a:pt x="6487999" y="841412"/>
                  <a:pt x="6491974" y="840152"/>
                  <a:pt x="6495296" y="837695"/>
                </a:cubicBezTo>
                <a:cubicBezTo>
                  <a:pt x="6514567" y="823472"/>
                  <a:pt x="6537623" y="815952"/>
                  <a:pt x="6561954" y="815952"/>
                </a:cubicBezTo>
                <a:cubicBezTo>
                  <a:pt x="6581502" y="815952"/>
                  <a:pt x="6600858" y="821157"/>
                  <a:pt x="6617928" y="831004"/>
                </a:cubicBezTo>
                <a:lnTo>
                  <a:pt x="6631106" y="842642"/>
                </a:lnTo>
                <a:lnTo>
                  <a:pt x="6631106" y="1016398"/>
                </a:lnTo>
                <a:lnTo>
                  <a:pt x="6595095" y="1035472"/>
                </a:lnTo>
                <a:cubicBezTo>
                  <a:pt x="6589159" y="1037319"/>
                  <a:pt x="6584506" y="1041959"/>
                  <a:pt x="6582623" y="1047883"/>
                </a:cubicBezTo>
                <a:cubicBezTo>
                  <a:pt x="6580747" y="1053807"/>
                  <a:pt x="6581874" y="1060271"/>
                  <a:pt x="6585658" y="1065214"/>
                </a:cubicBezTo>
                <a:cubicBezTo>
                  <a:pt x="6594645" y="1076955"/>
                  <a:pt x="6601518" y="1090050"/>
                  <a:pt x="6606075" y="1104141"/>
                </a:cubicBezTo>
                <a:cubicBezTo>
                  <a:pt x="6607861" y="1109681"/>
                  <a:pt x="6612083" y="1114083"/>
                  <a:pt x="6617527" y="1116121"/>
                </a:cubicBezTo>
                <a:cubicBezTo>
                  <a:pt x="6619680" y="1116924"/>
                  <a:pt x="6621934" y="1117321"/>
                  <a:pt x="6624183" y="1117321"/>
                </a:cubicBezTo>
                <a:lnTo>
                  <a:pt x="6631106" y="1115396"/>
                </a:lnTo>
                <a:lnTo>
                  <a:pt x="6631106" y="1762022"/>
                </a:lnTo>
                <a:lnTo>
                  <a:pt x="6627436" y="1758253"/>
                </a:lnTo>
                <a:cubicBezTo>
                  <a:pt x="6625362" y="1757510"/>
                  <a:pt x="6623203" y="1757151"/>
                  <a:pt x="6621050" y="1757151"/>
                </a:cubicBezTo>
                <a:cubicBezTo>
                  <a:pt x="6617446" y="1757151"/>
                  <a:pt x="6613866" y="1758170"/>
                  <a:pt x="6610761" y="1760173"/>
                </a:cubicBezTo>
                <a:cubicBezTo>
                  <a:pt x="6601670" y="1766013"/>
                  <a:pt x="6591873" y="1770678"/>
                  <a:pt x="6581637" y="1774036"/>
                </a:cubicBezTo>
                <a:lnTo>
                  <a:pt x="6581638" y="1774036"/>
                </a:lnTo>
                <a:cubicBezTo>
                  <a:pt x="6576098" y="1775858"/>
                  <a:pt x="6571697" y="1780116"/>
                  <a:pt x="6569694" y="1785584"/>
                </a:cubicBezTo>
                <a:cubicBezTo>
                  <a:pt x="6567697" y="1791065"/>
                  <a:pt x="6568315" y="1797157"/>
                  <a:pt x="6571372" y="1802109"/>
                </a:cubicBezTo>
                <a:cubicBezTo>
                  <a:pt x="6577075" y="1811355"/>
                  <a:pt x="6581572" y="1821297"/>
                  <a:pt x="6584744" y="1831682"/>
                </a:cubicBezTo>
                <a:cubicBezTo>
                  <a:pt x="6586483" y="1837354"/>
                  <a:pt x="6590758" y="1841899"/>
                  <a:pt x="6596323" y="1843962"/>
                </a:cubicBezTo>
                <a:cubicBezTo>
                  <a:pt x="6598469" y="1844754"/>
                  <a:pt x="6600712" y="1845150"/>
                  <a:pt x="6602949" y="1845150"/>
                </a:cubicBezTo>
                <a:cubicBezTo>
                  <a:pt x="6606500" y="1845150"/>
                  <a:pt x="6610025" y="1844154"/>
                  <a:pt x="6613106" y="1842211"/>
                </a:cubicBezTo>
                <a:lnTo>
                  <a:pt x="6631106" y="1833998"/>
                </a:lnTo>
                <a:lnTo>
                  <a:pt x="6631106" y="2282931"/>
                </a:lnTo>
                <a:lnTo>
                  <a:pt x="6619744" y="2293253"/>
                </a:lnTo>
                <a:cubicBezTo>
                  <a:pt x="6617591" y="2299009"/>
                  <a:pt x="6618346" y="2305461"/>
                  <a:pt x="6621782" y="2310558"/>
                </a:cubicBezTo>
                <a:lnTo>
                  <a:pt x="6631106" y="2331675"/>
                </a:lnTo>
                <a:lnTo>
                  <a:pt x="6631106" y="2502257"/>
                </a:lnTo>
                <a:lnTo>
                  <a:pt x="6623189" y="2485714"/>
                </a:lnTo>
                <a:cubicBezTo>
                  <a:pt x="6621642" y="2479561"/>
                  <a:pt x="6617139" y="2474597"/>
                  <a:pt x="6611180" y="2472450"/>
                </a:cubicBezTo>
                <a:cubicBezTo>
                  <a:pt x="6609081" y="2471695"/>
                  <a:pt x="6606898" y="2471323"/>
                  <a:pt x="6604727" y="2471323"/>
                </a:cubicBezTo>
                <a:cubicBezTo>
                  <a:pt x="6600734" y="2471323"/>
                  <a:pt x="6596776" y="2472582"/>
                  <a:pt x="6593466" y="2475004"/>
                </a:cubicBezTo>
                <a:cubicBezTo>
                  <a:pt x="6572882" y="2490115"/>
                  <a:pt x="6547512" y="2498437"/>
                  <a:pt x="6522028" y="2498437"/>
                </a:cubicBezTo>
                <a:cubicBezTo>
                  <a:pt x="6501019" y="2498437"/>
                  <a:pt x="6480235" y="2492849"/>
                  <a:pt x="6461930" y="2482284"/>
                </a:cubicBezTo>
                <a:cubicBezTo>
                  <a:pt x="6433975" y="2466154"/>
                  <a:pt x="6414026" y="2440096"/>
                  <a:pt x="6405752" y="2408928"/>
                </a:cubicBezTo>
                <a:cubicBezTo>
                  <a:pt x="6404157" y="2402908"/>
                  <a:pt x="6399720" y="2398051"/>
                  <a:pt x="6393867" y="2395928"/>
                </a:cubicBezTo>
                <a:cubicBezTo>
                  <a:pt x="6391750" y="2395148"/>
                  <a:pt x="6389550" y="2394776"/>
                  <a:pt x="6387355" y="2394776"/>
                </a:cubicBezTo>
                <a:cubicBezTo>
                  <a:pt x="6383489" y="2394776"/>
                  <a:pt x="6379655" y="2395951"/>
                  <a:pt x="6376406" y="2398242"/>
                </a:cubicBezTo>
                <a:cubicBezTo>
                  <a:pt x="6355942" y="2412633"/>
                  <a:pt x="6331088" y="2420559"/>
                  <a:pt x="6306426" y="2420559"/>
                </a:cubicBezTo>
                <a:cubicBezTo>
                  <a:pt x="6285373" y="2420559"/>
                  <a:pt x="6264531" y="2414958"/>
                  <a:pt x="6246159" y="2404358"/>
                </a:cubicBezTo>
                <a:cubicBezTo>
                  <a:pt x="6217995" y="2388097"/>
                  <a:pt x="6197933" y="2361846"/>
                  <a:pt x="6189669" y="2330450"/>
                </a:cubicBezTo>
                <a:cubicBezTo>
                  <a:pt x="6188080" y="2324418"/>
                  <a:pt x="6183637" y="2319549"/>
                  <a:pt x="6177778" y="2317414"/>
                </a:cubicBezTo>
                <a:cubicBezTo>
                  <a:pt x="6175661" y="2316634"/>
                  <a:pt x="6173455" y="2316262"/>
                  <a:pt x="6171260" y="2316262"/>
                </a:cubicBezTo>
                <a:cubicBezTo>
                  <a:pt x="6167387" y="2316262"/>
                  <a:pt x="6163544" y="2317450"/>
                  <a:pt x="6160293" y="2319740"/>
                </a:cubicBezTo>
                <a:cubicBezTo>
                  <a:pt x="6140050" y="2334011"/>
                  <a:pt x="6116071" y="2341554"/>
                  <a:pt x="6090947" y="2341554"/>
                </a:cubicBezTo>
                <a:cubicBezTo>
                  <a:pt x="6069985" y="2341554"/>
                  <a:pt x="6049245" y="2335978"/>
                  <a:pt x="6030975" y="2325437"/>
                </a:cubicBezTo>
                <a:cubicBezTo>
                  <a:pt x="6001912" y="2308635"/>
                  <a:pt x="5981027" y="2280214"/>
                  <a:pt x="5973700" y="2247451"/>
                </a:cubicBezTo>
                <a:cubicBezTo>
                  <a:pt x="5972296" y="2241180"/>
                  <a:pt x="5967836" y="2236047"/>
                  <a:pt x="5961827" y="2233780"/>
                </a:cubicBezTo>
                <a:cubicBezTo>
                  <a:pt x="5959651" y="2232964"/>
                  <a:pt x="5957384" y="2232569"/>
                  <a:pt x="5955124" y="2232569"/>
                </a:cubicBezTo>
                <a:cubicBezTo>
                  <a:pt x="5951142" y="2232569"/>
                  <a:pt x="5947203" y="2233817"/>
                  <a:pt x="5943892" y="2236227"/>
                </a:cubicBezTo>
                <a:cubicBezTo>
                  <a:pt x="5923950" y="2250810"/>
                  <a:pt x="5900300" y="2258509"/>
                  <a:pt x="5875501" y="2258509"/>
                </a:cubicBezTo>
                <a:cubicBezTo>
                  <a:pt x="5855329" y="2258509"/>
                  <a:pt x="5835387" y="2253149"/>
                  <a:pt x="5817818" y="2243003"/>
                </a:cubicBezTo>
                <a:cubicBezTo>
                  <a:pt x="5788401" y="2226010"/>
                  <a:pt x="5767996" y="2197013"/>
                  <a:pt x="5761850" y="2163459"/>
                </a:cubicBezTo>
                <a:cubicBezTo>
                  <a:pt x="5760645" y="2156863"/>
                  <a:pt x="5756045" y="2151383"/>
                  <a:pt x="5749755" y="2149045"/>
                </a:cubicBezTo>
                <a:cubicBezTo>
                  <a:pt x="5747603" y="2148241"/>
                  <a:pt x="5745360" y="2147857"/>
                  <a:pt x="5743129" y="2147857"/>
                </a:cubicBezTo>
                <a:cubicBezTo>
                  <a:pt x="5738848" y="2147857"/>
                  <a:pt x="5734620" y="2149296"/>
                  <a:pt x="5731184" y="2152067"/>
                </a:cubicBezTo>
                <a:cubicBezTo>
                  <a:pt x="5711061" y="2168292"/>
                  <a:pt x="5685829" y="2177226"/>
                  <a:pt x="5660142" y="2177226"/>
                </a:cubicBezTo>
                <a:cubicBezTo>
                  <a:pt x="5640444" y="2177226"/>
                  <a:pt x="5620963" y="2171985"/>
                  <a:pt x="5603789" y="2162068"/>
                </a:cubicBezTo>
                <a:cubicBezTo>
                  <a:pt x="5572478" y="2143983"/>
                  <a:pt x="5551599" y="2111629"/>
                  <a:pt x="5547936" y="2075483"/>
                </a:cubicBezTo>
                <a:cubicBezTo>
                  <a:pt x="5547210" y="2068312"/>
                  <a:pt x="5542503" y="2062172"/>
                  <a:pt x="5535770" y="2059617"/>
                </a:cubicBezTo>
                <a:cubicBezTo>
                  <a:pt x="5533570" y="2058777"/>
                  <a:pt x="5531279" y="2058370"/>
                  <a:pt x="5529006" y="2058370"/>
                </a:cubicBezTo>
                <a:cubicBezTo>
                  <a:pt x="5524318" y="2058370"/>
                  <a:pt x="5519707" y="2060096"/>
                  <a:pt x="5516133" y="2063382"/>
                </a:cubicBezTo>
                <a:cubicBezTo>
                  <a:pt x="5496525" y="2081370"/>
                  <a:pt x="5471151" y="2091277"/>
                  <a:pt x="5444678" y="2091277"/>
                </a:cubicBezTo>
                <a:cubicBezTo>
                  <a:pt x="5426287" y="2091277"/>
                  <a:pt x="5408095" y="2086384"/>
                  <a:pt x="5392074" y="2077137"/>
                </a:cubicBezTo>
                <a:cubicBezTo>
                  <a:pt x="5367693" y="2063070"/>
                  <a:pt x="5350250" y="2040333"/>
                  <a:pt x="5342959" y="2013135"/>
                </a:cubicBezTo>
                <a:cubicBezTo>
                  <a:pt x="5340387" y="2003529"/>
                  <a:pt x="5339170" y="1993683"/>
                  <a:pt x="5339338" y="1983874"/>
                </a:cubicBezTo>
                <a:cubicBezTo>
                  <a:pt x="5339476" y="1975816"/>
                  <a:pt x="5334523" y="1968548"/>
                  <a:pt x="5326968" y="1965718"/>
                </a:cubicBezTo>
                <a:cubicBezTo>
                  <a:pt x="5324797" y="1964902"/>
                  <a:pt x="5322542" y="1964518"/>
                  <a:pt x="5320312" y="1964518"/>
                </a:cubicBezTo>
                <a:cubicBezTo>
                  <a:pt x="5314790" y="1964518"/>
                  <a:pt x="5309411" y="1966916"/>
                  <a:pt x="5305724" y="1971318"/>
                </a:cubicBezTo>
                <a:cubicBezTo>
                  <a:pt x="5286668" y="1994031"/>
                  <a:pt x="5258774" y="2007066"/>
                  <a:pt x="5229202" y="2007066"/>
                </a:cubicBezTo>
                <a:cubicBezTo>
                  <a:pt x="5211807" y="2007066"/>
                  <a:pt x="5194622" y="2002449"/>
                  <a:pt x="5179488" y="1993707"/>
                </a:cubicBezTo>
                <a:cubicBezTo>
                  <a:pt x="5156445" y="1980407"/>
                  <a:pt x="5139961" y="1958917"/>
                  <a:pt x="5133072" y="1933205"/>
                </a:cubicBezTo>
                <a:cubicBezTo>
                  <a:pt x="5126189" y="1907505"/>
                  <a:pt x="5129721" y="1880655"/>
                  <a:pt x="5143025" y="1857618"/>
                </a:cubicBezTo>
                <a:cubicBezTo>
                  <a:pt x="5155659" y="1835732"/>
                  <a:pt x="5176034" y="1819602"/>
                  <a:pt x="5200390" y="1812203"/>
                </a:cubicBezTo>
                <a:cubicBezTo>
                  <a:pt x="5206620" y="1810296"/>
                  <a:pt x="5211447" y="1805356"/>
                  <a:pt x="5213192" y="1799083"/>
                </a:cubicBezTo>
                <a:cubicBezTo>
                  <a:pt x="5214931" y="1792800"/>
                  <a:pt x="5213348" y="1786071"/>
                  <a:pt x="5208983" y="1781239"/>
                </a:cubicBezTo>
                <a:cubicBezTo>
                  <a:pt x="5198123" y="1769199"/>
                  <a:pt x="5189639" y="1755420"/>
                  <a:pt x="5183751" y="1740262"/>
                </a:cubicBezTo>
                <a:cubicBezTo>
                  <a:pt x="5181766" y="1735153"/>
                  <a:pt x="5177665" y="1731135"/>
                  <a:pt x="5172502" y="1729265"/>
                </a:cubicBezTo>
                <a:cubicBezTo>
                  <a:pt x="5170397" y="1728498"/>
                  <a:pt x="5168197" y="1728125"/>
                  <a:pt x="5166008" y="1728125"/>
                </a:cubicBezTo>
                <a:cubicBezTo>
                  <a:pt x="5162830" y="1728125"/>
                  <a:pt x="5159664" y="1728917"/>
                  <a:pt x="5156817" y="1730488"/>
                </a:cubicBezTo>
                <a:cubicBezTo>
                  <a:pt x="5136964" y="1741437"/>
                  <a:pt x="5114527" y="1747229"/>
                  <a:pt x="5091945" y="1747229"/>
                </a:cubicBezTo>
                <a:cubicBezTo>
                  <a:pt x="5068674" y="1747229"/>
                  <a:pt x="5045655" y="1741042"/>
                  <a:pt x="5025388" y="1729338"/>
                </a:cubicBezTo>
                <a:cubicBezTo>
                  <a:pt x="4998496" y="1713808"/>
                  <a:pt x="4977749" y="1689271"/>
                  <a:pt x="4966968" y="1660237"/>
                </a:cubicBezTo>
                <a:cubicBezTo>
                  <a:pt x="4965044" y="1655057"/>
                  <a:pt x="4960954" y="1650967"/>
                  <a:pt x="4955767" y="1649037"/>
                </a:cubicBezTo>
                <a:cubicBezTo>
                  <a:pt x="4953621" y="1648234"/>
                  <a:pt x="4951366" y="1647837"/>
                  <a:pt x="4949124" y="1647837"/>
                </a:cubicBezTo>
                <a:cubicBezTo>
                  <a:pt x="4945958" y="1647837"/>
                  <a:pt x="4942805" y="1648629"/>
                  <a:pt x="4939968" y="1650188"/>
                </a:cubicBezTo>
                <a:cubicBezTo>
                  <a:pt x="4920522" y="1660849"/>
                  <a:pt x="4898558" y="1666497"/>
                  <a:pt x="4876464" y="1666497"/>
                </a:cubicBezTo>
                <a:cubicBezTo>
                  <a:pt x="4853618" y="1666497"/>
                  <a:pt x="4831007" y="1660417"/>
                  <a:pt x="4811070" y="1648917"/>
                </a:cubicBezTo>
                <a:cubicBezTo>
                  <a:pt x="4783325" y="1632895"/>
                  <a:pt x="4762411" y="1607124"/>
                  <a:pt x="4752194" y="1576363"/>
                </a:cubicBezTo>
                <a:cubicBezTo>
                  <a:pt x="4750383" y="1570918"/>
                  <a:pt x="4746229" y="1566590"/>
                  <a:pt x="4740874" y="1564563"/>
                </a:cubicBezTo>
                <a:cubicBezTo>
                  <a:pt x="4738691" y="1563736"/>
                  <a:pt x="4736406" y="1563328"/>
                  <a:pt x="4734128" y="1563328"/>
                </a:cubicBezTo>
                <a:cubicBezTo>
                  <a:pt x="4730812" y="1563328"/>
                  <a:pt x="4727514" y="1564191"/>
                  <a:pt x="4724576" y="1565895"/>
                </a:cubicBezTo>
                <a:cubicBezTo>
                  <a:pt x="4705401" y="1577023"/>
                  <a:pt x="4683467" y="1582900"/>
                  <a:pt x="4661155" y="1582900"/>
                </a:cubicBezTo>
                <a:cubicBezTo>
                  <a:pt x="4639136" y="1582900"/>
                  <a:pt x="4617371" y="1577047"/>
                  <a:pt x="4598201" y="1565979"/>
                </a:cubicBezTo>
                <a:cubicBezTo>
                  <a:pt x="4569408" y="1549358"/>
                  <a:pt x="4548692" y="1522699"/>
                  <a:pt x="4539877" y="1490932"/>
                </a:cubicBezTo>
                <a:cubicBezTo>
                  <a:pt x="4538258" y="1485104"/>
                  <a:pt x="4533970" y="1480391"/>
                  <a:pt x="4528322" y="1478232"/>
                </a:cubicBezTo>
                <a:cubicBezTo>
                  <a:pt x="4526128" y="1477392"/>
                  <a:pt x="4523826" y="1476985"/>
                  <a:pt x="4521535" y="1476985"/>
                </a:cubicBezTo>
                <a:cubicBezTo>
                  <a:pt x="4517937" y="1476985"/>
                  <a:pt x="4514364" y="1478004"/>
                  <a:pt x="4511252" y="1479994"/>
                </a:cubicBezTo>
                <a:cubicBezTo>
                  <a:pt x="4491621" y="1492599"/>
                  <a:pt x="4468937" y="1499265"/>
                  <a:pt x="4445648" y="1499265"/>
                </a:cubicBezTo>
                <a:cubicBezTo>
                  <a:pt x="4424560" y="1499265"/>
                  <a:pt x="4403700" y="1493653"/>
                  <a:pt x="4385321" y="1483052"/>
                </a:cubicBezTo>
                <a:cubicBezTo>
                  <a:pt x="4355209" y="1465676"/>
                  <a:pt x="4334036" y="1435958"/>
                  <a:pt x="4327236" y="1401517"/>
                </a:cubicBezTo>
                <a:cubicBezTo>
                  <a:pt x="4325971" y="1395126"/>
                  <a:pt x="4321522" y="1389813"/>
                  <a:pt x="4315436" y="1387463"/>
                </a:cubicBezTo>
                <a:cubicBezTo>
                  <a:pt x="4313211" y="1386599"/>
                  <a:pt x="4310879" y="1386180"/>
                  <a:pt x="4308565" y="1386180"/>
                </a:cubicBezTo>
                <a:cubicBezTo>
                  <a:pt x="4304547" y="1386180"/>
                  <a:pt x="4300565" y="1387450"/>
                  <a:pt x="4297237" y="1389909"/>
                </a:cubicBezTo>
                <a:cubicBezTo>
                  <a:pt x="4277858" y="1404263"/>
                  <a:pt x="4254042" y="1412167"/>
                  <a:pt x="4230189" y="1412167"/>
                </a:cubicBezTo>
                <a:cubicBezTo>
                  <a:pt x="4210606" y="1412167"/>
                  <a:pt x="4191244" y="1406962"/>
                  <a:pt x="4174191" y="1397116"/>
                </a:cubicBezTo>
                <a:cubicBezTo>
                  <a:pt x="4120549" y="1366140"/>
                  <a:pt x="4102099" y="1297293"/>
                  <a:pt x="4133070" y="1243667"/>
                </a:cubicBezTo>
                <a:cubicBezTo>
                  <a:pt x="4146045" y="1221181"/>
                  <a:pt x="4166648" y="1203769"/>
                  <a:pt x="4191082" y="1194655"/>
                </a:cubicBezTo>
                <a:cubicBezTo>
                  <a:pt x="4196683" y="1192568"/>
                  <a:pt x="4200982" y="1187963"/>
                  <a:pt x="4202678" y="1182231"/>
                </a:cubicBezTo>
                <a:cubicBezTo>
                  <a:pt x="4204374" y="1176498"/>
                  <a:pt x="4203277" y="1170298"/>
                  <a:pt x="4199716" y="1165489"/>
                </a:cubicBezTo>
                <a:cubicBezTo>
                  <a:pt x="4187417" y="1148892"/>
                  <a:pt x="4178921" y="1129344"/>
                  <a:pt x="4175150" y="1108981"/>
                </a:cubicBezTo>
                <a:cubicBezTo>
                  <a:pt x="4174022" y="1102866"/>
                  <a:pt x="4169969" y="1097685"/>
                  <a:pt x="4164297" y="1095118"/>
                </a:cubicBezTo>
                <a:cubicBezTo>
                  <a:pt x="4161790" y="1093979"/>
                  <a:pt x="4159110" y="1093415"/>
                  <a:pt x="4156436" y="1093415"/>
                </a:cubicBezTo>
                <a:cubicBezTo>
                  <a:pt x="4153060" y="1093415"/>
                  <a:pt x="4149697" y="1094314"/>
                  <a:pt x="4146716" y="1096078"/>
                </a:cubicBezTo>
                <a:cubicBezTo>
                  <a:pt x="4130563" y="1105683"/>
                  <a:pt x="4112029" y="1110756"/>
                  <a:pt x="4093123" y="1110756"/>
                </a:cubicBezTo>
                <a:cubicBezTo>
                  <a:pt x="4074871" y="1110756"/>
                  <a:pt x="4056810" y="1105899"/>
                  <a:pt x="4040890" y="1096712"/>
                </a:cubicBezTo>
                <a:cubicBezTo>
                  <a:pt x="4003358" y="1075036"/>
                  <a:pt x="3984291" y="1033480"/>
                  <a:pt x="3989294" y="992934"/>
                </a:cubicBezTo>
                <a:lnTo>
                  <a:pt x="4002527" y="953501"/>
                </a:lnTo>
                <a:lnTo>
                  <a:pt x="4040947" y="915170"/>
                </a:lnTo>
                <a:cubicBezTo>
                  <a:pt x="4056659" y="906106"/>
                  <a:pt x="4074710" y="901085"/>
                  <a:pt x="4093403" y="901085"/>
                </a:cubicBezTo>
                <a:cubicBezTo>
                  <a:pt x="4111691" y="901085"/>
                  <a:pt x="4129787" y="905954"/>
                  <a:pt x="4145719" y="915152"/>
                </a:cubicBezTo>
                <a:cubicBezTo>
                  <a:pt x="4167228" y="927563"/>
                  <a:pt x="4183681" y="947447"/>
                  <a:pt x="4192046" y="971130"/>
                </a:cubicBezTo>
                <a:cubicBezTo>
                  <a:pt x="4194115" y="976995"/>
                  <a:pt x="4198924" y="981480"/>
                  <a:pt x="4204919" y="983135"/>
                </a:cubicBezTo>
                <a:cubicBezTo>
                  <a:pt x="4206592" y="983590"/>
                  <a:pt x="4208301" y="983819"/>
                  <a:pt x="4209992" y="983819"/>
                </a:cubicBezTo>
                <a:cubicBezTo>
                  <a:pt x="4214375" y="983819"/>
                  <a:pt x="4218680" y="982309"/>
                  <a:pt x="4222135" y="979443"/>
                </a:cubicBezTo>
                <a:cubicBezTo>
                  <a:pt x="4236957" y="967162"/>
                  <a:pt x="4253921" y="958348"/>
                  <a:pt x="4272557" y="953252"/>
                </a:cubicBezTo>
                <a:cubicBezTo>
                  <a:pt x="4278193" y="951704"/>
                  <a:pt x="4282804" y="947663"/>
                  <a:pt x="4285076" y="942278"/>
                </a:cubicBezTo>
                <a:cubicBezTo>
                  <a:pt x="4287343" y="936893"/>
                  <a:pt x="4287007" y="930765"/>
                  <a:pt x="4284178" y="925657"/>
                </a:cubicBezTo>
                <a:cubicBezTo>
                  <a:pt x="4264085" y="889453"/>
                  <a:pt x="4264547" y="846257"/>
                  <a:pt x="4285419" y="810111"/>
                </a:cubicBezTo>
                <a:cubicBezTo>
                  <a:pt x="4306356" y="773847"/>
                  <a:pt x="4345403" y="751313"/>
                  <a:pt x="4387323" y="751313"/>
                </a:cubicBezTo>
                <a:cubicBezTo>
                  <a:pt x="4407835" y="751313"/>
                  <a:pt x="4428121" y="756768"/>
                  <a:pt x="4445983" y="767083"/>
                </a:cubicBezTo>
                <a:cubicBezTo>
                  <a:pt x="4468259" y="779952"/>
                  <a:pt x="4485330" y="799246"/>
                  <a:pt x="4495343" y="822883"/>
                </a:cubicBezTo>
                <a:cubicBezTo>
                  <a:pt x="4497568" y="828135"/>
                  <a:pt x="4502022" y="832105"/>
                  <a:pt x="4507492" y="833711"/>
                </a:cubicBezTo>
                <a:cubicBezTo>
                  <a:pt x="4509255" y="834239"/>
                  <a:pt x="4511065" y="834490"/>
                  <a:pt x="4512870" y="834490"/>
                </a:cubicBezTo>
                <a:cubicBezTo>
                  <a:pt x="4516642" y="834490"/>
                  <a:pt x="4520377" y="833376"/>
                  <a:pt x="4523568" y="831205"/>
                </a:cubicBezTo>
                <a:cubicBezTo>
                  <a:pt x="4534990" y="823446"/>
                  <a:pt x="4547456" y="817414"/>
                  <a:pt x="4560612" y="813276"/>
                </a:cubicBezTo>
                <a:cubicBezTo>
                  <a:pt x="4565948" y="811610"/>
                  <a:pt x="4570271" y="807664"/>
                  <a:pt x="4572449" y="802519"/>
                </a:cubicBezTo>
                <a:cubicBezTo>
                  <a:pt x="4574620" y="797361"/>
                  <a:pt x="4574421" y="791522"/>
                  <a:pt x="4571897" y="786532"/>
                </a:cubicBezTo>
                <a:cubicBezTo>
                  <a:pt x="4553357" y="749847"/>
                  <a:pt x="4554634" y="706567"/>
                  <a:pt x="4575315" y="670746"/>
                </a:cubicBezTo>
                <a:cubicBezTo>
                  <a:pt x="4597075" y="633057"/>
                  <a:pt x="4637662" y="609637"/>
                  <a:pt x="4681230" y="609637"/>
                </a:cubicBezTo>
                <a:cubicBezTo>
                  <a:pt x="4702529" y="609637"/>
                  <a:pt x="4723611" y="615309"/>
                  <a:pt x="4742198" y="626030"/>
                </a:cubicBezTo>
                <a:cubicBezTo>
                  <a:pt x="4764641" y="638995"/>
                  <a:pt x="4782714" y="659321"/>
                  <a:pt x="4793076" y="683255"/>
                </a:cubicBezTo>
                <a:cubicBezTo>
                  <a:pt x="4795289" y="688377"/>
                  <a:pt x="4799636" y="692274"/>
                  <a:pt x="4804973" y="693905"/>
                </a:cubicBezTo>
                <a:cubicBezTo>
                  <a:pt x="4806795" y="694456"/>
                  <a:pt x="4808673" y="694732"/>
                  <a:pt x="4810543" y="694732"/>
                </a:cubicBezTo>
                <a:cubicBezTo>
                  <a:pt x="4814135" y="694732"/>
                  <a:pt x="4817696" y="693714"/>
                  <a:pt x="4820791" y="691734"/>
                </a:cubicBezTo>
                <a:cubicBezTo>
                  <a:pt x="4830067" y="685811"/>
                  <a:pt x="4840051" y="680978"/>
                  <a:pt x="4850466" y="677381"/>
                </a:cubicBezTo>
                <a:cubicBezTo>
                  <a:pt x="4855634" y="675593"/>
                  <a:pt x="4859784" y="671673"/>
                  <a:pt x="4861852" y="666614"/>
                </a:cubicBezTo>
                <a:cubicBezTo>
                  <a:pt x="4863926" y="661553"/>
                  <a:pt x="4863722" y="655844"/>
                  <a:pt x="4861300" y="650952"/>
                </a:cubicBezTo>
                <a:cubicBezTo>
                  <a:pt x="4842473" y="612936"/>
                  <a:pt x="4843929" y="568230"/>
                  <a:pt x="4865210" y="531389"/>
                </a:cubicBezTo>
                <a:cubicBezTo>
                  <a:pt x="4887792" y="492270"/>
                  <a:pt x="4929908" y="467974"/>
                  <a:pt x="4975130" y="467974"/>
                </a:cubicBezTo>
                <a:cubicBezTo>
                  <a:pt x="4997251" y="467974"/>
                  <a:pt x="5019130" y="473850"/>
                  <a:pt x="5038414" y="484979"/>
                </a:cubicBezTo>
                <a:cubicBezTo>
                  <a:pt x="5061516" y="498327"/>
                  <a:pt x="5080194" y="519265"/>
                  <a:pt x="5091005" y="543946"/>
                </a:cubicBezTo>
                <a:cubicBezTo>
                  <a:pt x="5093206" y="548959"/>
                  <a:pt x="5097451" y="552784"/>
                  <a:pt x="5102668" y="554439"/>
                </a:cubicBezTo>
                <a:cubicBezTo>
                  <a:pt x="5104550" y="555038"/>
                  <a:pt x="5106499" y="555337"/>
                  <a:pt x="5108442" y="555337"/>
                </a:cubicBezTo>
                <a:cubicBezTo>
                  <a:pt x="5111859" y="555337"/>
                  <a:pt x="5115254" y="554415"/>
                  <a:pt x="5118245" y="552616"/>
                </a:cubicBezTo>
                <a:cubicBezTo>
                  <a:pt x="5126213" y="547831"/>
                  <a:pt x="5134698" y="543825"/>
                  <a:pt x="5143465" y="540695"/>
                </a:cubicBezTo>
                <a:cubicBezTo>
                  <a:pt x="5148579" y="538873"/>
                  <a:pt x="5152675" y="534950"/>
                  <a:pt x="5154713" y="529914"/>
                </a:cubicBezTo>
                <a:cubicBezTo>
                  <a:pt x="5156752" y="524879"/>
                  <a:pt x="5156542" y="519204"/>
                  <a:pt x="5154137" y="514336"/>
                </a:cubicBezTo>
                <a:cubicBezTo>
                  <a:pt x="5135183" y="475973"/>
                  <a:pt x="5136664" y="430894"/>
                  <a:pt x="5158106" y="393765"/>
                </a:cubicBezTo>
                <a:cubicBezTo>
                  <a:pt x="5180886" y="354299"/>
                  <a:pt x="5223392" y="329774"/>
                  <a:pt x="5269029" y="329774"/>
                </a:cubicBezTo>
                <a:cubicBezTo>
                  <a:pt x="5291358" y="329774"/>
                  <a:pt x="5313435" y="335711"/>
                  <a:pt x="5332881" y="346936"/>
                </a:cubicBezTo>
                <a:cubicBezTo>
                  <a:pt x="5357346" y="361063"/>
                  <a:pt x="5376683" y="383297"/>
                  <a:pt x="5387332" y="409560"/>
                </a:cubicBezTo>
                <a:cubicBezTo>
                  <a:pt x="5389418" y="414704"/>
                  <a:pt x="5393640" y="418674"/>
                  <a:pt x="5398893" y="420449"/>
                </a:cubicBezTo>
                <a:cubicBezTo>
                  <a:pt x="5400877" y="421121"/>
                  <a:pt x="5402928" y="421445"/>
                  <a:pt x="5404972" y="421445"/>
                </a:cubicBezTo>
                <a:cubicBezTo>
                  <a:pt x="5408355" y="421445"/>
                  <a:pt x="5411712" y="420545"/>
                  <a:pt x="5414686" y="418782"/>
                </a:cubicBezTo>
                <a:cubicBezTo>
                  <a:pt x="5428357" y="410663"/>
                  <a:pt x="5443227" y="405050"/>
                  <a:pt x="5458883" y="402077"/>
                </a:cubicBezTo>
                <a:cubicBezTo>
                  <a:pt x="5464951" y="400925"/>
                  <a:pt x="5470090" y="396908"/>
                  <a:pt x="5472657" y="391283"/>
                </a:cubicBezTo>
                <a:cubicBezTo>
                  <a:pt x="5475223" y="385672"/>
                  <a:pt x="5474899" y="379147"/>
                  <a:pt x="5471793" y="373810"/>
                </a:cubicBezTo>
                <a:cubicBezTo>
                  <a:pt x="5452804" y="341155"/>
                  <a:pt x="5452702" y="300610"/>
                  <a:pt x="5471529" y="267990"/>
                </a:cubicBezTo>
                <a:cubicBezTo>
                  <a:pt x="5490302" y="235468"/>
                  <a:pt x="5525314" y="215272"/>
                  <a:pt x="5562904" y="215272"/>
                </a:cubicBezTo>
                <a:close/>
                <a:moveTo>
                  <a:pt x="5347414" y="157661"/>
                </a:moveTo>
                <a:cubicBezTo>
                  <a:pt x="5362189" y="157661"/>
                  <a:pt x="5376783" y="161581"/>
                  <a:pt x="5389634" y="169006"/>
                </a:cubicBezTo>
                <a:cubicBezTo>
                  <a:pt x="5430024" y="192332"/>
                  <a:pt x="5443910" y="244173"/>
                  <a:pt x="5420592" y="284563"/>
                </a:cubicBezTo>
                <a:cubicBezTo>
                  <a:pt x="5405529" y="310658"/>
                  <a:pt x="5377431" y="326872"/>
                  <a:pt x="5347259" y="326872"/>
                </a:cubicBezTo>
                <a:cubicBezTo>
                  <a:pt x="5332502" y="326872"/>
                  <a:pt x="5317902" y="322950"/>
                  <a:pt x="5305033" y="315528"/>
                </a:cubicBezTo>
                <a:cubicBezTo>
                  <a:pt x="5264649" y="292202"/>
                  <a:pt x="5250757" y="240359"/>
                  <a:pt x="5274075" y="199969"/>
                </a:cubicBezTo>
                <a:cubicBezTo>
                  <a:pt x="5289144" y="173874"/>
                  <a:pt x="5317249" y="157661"/>
                  <a:pt x="5347414" y="157661"/>
                </a:cubicBezTo>
                <a:close/>
                <a:moveTo>
                  <a:pt x="5856743" y="142395"/>
                </a:moveTo>
                <a:cubicBezTo>
                  <a:pt x="5863944" y="142395"/>
                  <a:pt x="5871055" y="144314"/>
                  <a:pt x="5877316" y="147936"/>
                </a:cubicBezTo>
                <a:cubicBezTo>
                  <a:pt x="5886867" y="153441"/>
                  <a:pt x="5893685" y="162327"/>
                  <a:pt x="5896539" y="172976"/>
                </a:cubicBezTo>
                <a:cubicBezTo>
                  <a:pt x="5899393" y="183612"/>
                  <a:pt x="5897929" y="194718"/>
                  <a:pt x="5892425" y="204252"/>
                </a:cubicBezTo>
                <a:cubicBezTo>
                  <a:pt x="5885080" y="216988"/>
                  <a:pt x="5871386" y="224891"/>
                  <a:pt x="5856683" y="224891"/>
                </a:cubicBezTo>
                <a:cubicBezTo>
                  <a:pt x="5849482" y="224891"/>
                  <a:pt x="5842364" y="222972"/>
                  <a:pt x="5836104" y="219350"/>
                </a:cubicBezTo>
                <a:cubicBezTo>
                  <a:pt x="5826546" y="213845"/>
                  <a:pt x="5819729" y="204959"/>
                  <a:pt x="5816874" y="194309"/>
                </a:cubicBezTo>
                <a:cubicBezTo>
                  <a:pt x="5814021" y="183673"/>
                  <a:pt x="5815484" y="172568"/>
                  <a:pt x="5820988" y="163033"/>
                </a:cubicBezTo>
                <a:cubicBezTo>
                  <a:pt x="5828345" y="150308"/>
                  <a:pt x="5842046" y="142395"/>
                  <a:pt x="5856743" y="142395"/>
                </a:cubicBezTo>
                <a:close/>
                <a:moveTo>
                  <a:pt x="5131895" y="123748"/>
                </a:moveTo>
                <a:cubicBezTo>
                  <a:pt x="5138887" y="123748"/>
                  <a:pt x="5145807" y="125608"/>
                  <a:pt x="5151899" y="129134"/>
                </a:cubicBezTo>
                <a:cubicBezTo>
                  <a:pt x="5161169" y="134481"/>
                  <a:pt x="5167800" y="143128"/>
                  <a:pt x="5170577" y="153465"/>
                </a:cubicBezTo>
                <a:cubicBezTo>
                  <a:pt x="5173347" y="163803"/>
                  <a:pt x="5171925" y="174607"/>
                  <a:pt x="5166571" y="183877"/>
                </a:cubicBezTo>
                <a:cubicBezTo>
                  <a:pt x="5159435" y="196242"/>
                  <a:pt x="5146118" y="203929"/>
                  <a:pt x="5131829" y="203929"/>
                </a:cubicBezTo>
                <a:cubicBezTo>
                  <a:pt x="5124837" y="203929"/>
                  <a:pt x="5117919" y="202070"/>
                  <a:pt x="5111814" y="198544"/>
                </a:cubicBezTo>
                <a:cubicBezTo>
                  <a:pt x="5092693" y="187499"/>
                  <a:pt x="5086109" y="162939"/>
                  <a:pt x="5097148" y="143800"/>
                </a:cubicBezTo>
                <a:cubicBezTo>
                  <a:pt x="5104290" y="131436"/>
                  <a:pt x="5117606" y="123748"/>
                  <a:pt x="5131895" y="123748"/>
                </a:cubicBezTo>
                <a:close/>
                <a:moveTo>
                  <a:pt x="5641277" y="62814"/>
                </a:moveTo>
                <a:cubicBezTo>
                  <a:pt x="5648683" y="62814"/>
                  <a:pt x="5655998" y="64781"/>
                  <a:pt x="5662432" y="68499"/>
                </a:cubicBezTo>
                <a:cubicBezTo>
                  <a:pt x="5682675" y="80191"/>
                  <a:pt x="5689636" y="106178"/>
                  <a:pt x="5677944" y="126410"/>
                </a:cubicBezTo>
                <a:cubicBezTo>
                  <a:pt x="5670394" y="139493"/>
                  <a:pt x="5656316" y="147613"/>
                  <a:pt x="5641199" y="147613"/>
                </a:cubicBezTo>
                <a:cubicBezTo>
                  <a:pt x="5633795" y="147613"/>
                  <a:pt x="5626473" y="145645"/>
                  <a:pt x="5620040" y="141928"/>
                </a:cubicBezTo>
                <a:lnTo>
                  <a:pt x="5620038" y="141927"/>
                </a:lnTo>
                <a:cubicBezTo>
                  <a:pt x="5599795" y="130247"/>
                  <a:pt x="5592833" y="104271"/>
                  <a:pt x="5604520" y="84029"/>
                </a:cubicBezTo>
                <a:cubicBezTo>
                  <a:pt x="5612070" y="70945"/>
                  <a:pt x="5626155" y="62814"/>
                  <a:pt x="5641277" y="62814"/>
                </a:cubicBezTo>
                <a:close/>
                <a:moveTo>
                  <a:pt x="5425783" y="0"/>
                </a:moveTo>
                <a:cubicBezTo>
                  <a:pt x="5430461" y="0"/>
                  <a:pt x="5435077" y="1248"/>
                  <a:pt x="5439137" y="3598"/>
                </a:cubicBezTo>
                <a:cubicBezTo>
                  <a:pt x="5445337" y="7171"/>
                  <a:pt x="5449756" y="12939"/>
                  <a:pt x="5451608" y="19859"/>
                </a:cubicBezTo>
                <a:cubicBezTo>
                  <a:pt x="5453468" y="26778"/>
                  <a:pt x="5452526" y="33999"/>
                  <a:pt x="5448959" y="40187"/>
                </a:cubicBezTo>
                <a:cubicBezTo>
                  <a:pt x="5444186" y="48438"/>
                  <a:pt x="5435287" y="53582"/>
                  <a:pt x="5425742" y="53582"/>
                </a:cubicBezTo>
                <a:cubicBezTo>
                  <a:pt x="5421064" y="53582"/>
                  <a:pt x="5416442" y="52334"/>
                  <a:pt x="5412383" y="49984"/>
                </a:cubicBezTo>
                <a:cubicBezTo>
                  <a:pt x="5406170" y="46409"/>
                  <a:pt x="5401739" y="40630"/>
                  <a:pt x="5399886" y="33722"/>
                </a:cubicBezTo>
                <a:cubicBezTo>
                  <a:pt x="5398039" y="26815"/>
                  <a:pt x="5398987" y="19595"/>
                  <a:pt x="5402567" y="13407"/>
                </a:cubicBezTo>
                <a:cubicBezTo>
                  <a:pt x="5407334" y="5133"/>
                  <a:pt x="5416232" y="0"/>
                  <a:pt x="5425783" y="0"/>
                </a:cubicBezTo>
                <a:close/>
              </a:path>
            </a:pathLst>
          </a:custGeom>
          <a:solidFill>
            <a:schemeClr val="accent1"/>
          </a:solidFill>
          <a:ln w="12278" cap="flat">
            <a:noFill/>
            <a:prstDash val="solid"/>
            <a:miter/>
          </a:ln>
        </p:spPr>
        <p:txBody>
          <a:bodyPr rtlCol="0" anchor="ctr"/>
          <a:lstStyle/>
          <a:p>
            <a:endParaRPr lang="de-DE"/>
          </a:p>
        </p:txBody>
      </p:sp>
      <p:sp>
        <p:nvSpPr>
          <p:cNvPr id="4" name="Spielfeld">
            <a:extLst>
              <a:ext uri="{FF2B5EF4-FFF2-40B4-BE49-F238E27FC236}">
                <a16:creationId xmlns:a16="http://schemas.microsoft.com/office/drawing/2014/main" id="{1DE925C6-4913-335E-548E-6F2EDA6111CE}"/>
              </a:ext>
            </a:extLst>
          </p:cNvPr>
          <p:cNvSpPr txBox="1">
            <a:spLocks noChangeAspect="1"/>
          </p:cNvSpPr>
          <p:nvPr userDrawn="1"/>
        </p:nvSpPr>
        <p:spPr bwMode="gray">
          <a:xfrm>
            <a:off x="0" y="3546807"/>
            <a:ext cx="12192000" cy="3311193"/>
          </a:xfrm>
          <a:custGeom>
            <a:avLst/>
            <a:gdLst>
              <a:gd name="connsiteX0" fmla="*/ 0 w 12192000"/>
              <a:gd name="connsiteY0" fmla="*/ 0 h 3311193"/>
              <a:gd name="connsiteX1" fmla="*/ 187668 w 12192000"/>
              <a:gd name="connsiteY1" fmla="*/ 90428 h 3311193"/>
              <a:gd name="connsiteX2" fmla="*/ 1835948 w 12192000"/>
              <a:gd name="connsiteY2" fmla="*/ 2832752 h 3311193"/>
              <a:gd name="connsiteX3" fmla="*/ 12192000 w 12192000"/>
              <a:gd name="connsiteY3" fmla="*/ 2832752 h 3311193"/>
              <a:gd name="connsiteX4" fmla="*/ 12192000 w 12192000"/>
              <a:gd name="connsiteY4" fmla="*/ 2887575 h 3311193"/>
              <a:gd name="connsiteX5" fmla="*/ 1835948 w 12192000"/>
              <a:gd name="connsiteY5" fmla="*/ 2887575 h 3311193"/>
              <a:gd name="connsiteX6" fmla="*/ 1805603 w 12192000"/>
              <a:gd name="connsiteY6" fmla="*/ 3300337 h 3311193"/>
              <a:gd name="connsiteX7" fmla="*/ 1803715 w 12192000"/>
              <a:gd name="connsiteY7" fmla="*/ 3311193 h 3311193"/>
              <a:gd name="connsiteX8" fmla="*/ 1748891 w 12192000"/>
              <a:gd name="connsiteY8" fmla="*/ 3311193 h 3311193"/>
              <a:gd name="connsiteX9" fmla="*/ 1752128 w 12192000"/>
              <a:gd name="connsiteY9" fmla="*/ 3292784 h 3311193"/>
              <a:gd name="connsiteX10" fmla="*/ 1781934 w 12192000"/>
              <a:gd name="connsiteY10" fmla="*/ 2887575 h 3311193"/>
              <a:gd name="connsiteX11" fmla="*/ 0 w 12192000"/>
              <a:gd name="connsiteY11" fmla="*/ 2887575 h 3311193"/>
              <a:gd name="connsiteX12" fmla="*/ 0 w 12192000"/>
              <a:gd name="connsiteY12" fmla="*/ 2832752 h 3311193"/>
              <a:gd name="connsiteX13" fmla="*/ 1782001 w 12192000"/>
              <a:gd name="connsiteY13" fmla="*/ 2832752 h 3311193"/>
              <a:gd name="connsiteX14" fmla="*/ 161976 w 12192000"/>
              <a:gd name="connsiteY14" fmla="*/ 137902 h 3311193"/>
              <a:gd name="connsiteX15" fmla="*/ 0 w 12192000"/>
              <a:gd name="connsiteY15" fmla="*/ 59881 h 3311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3311193">
                <a:moveTo>
                  <a:pt x="0" y="0"/>
                </a:moveTo>
                <a:lnTo>
                  <a:pt x="187668" y="90428"/>
                </a:lnTo>
                <a:cubicBezTo>
                  <a:pt x="1162151" y="619715"/>
                  <a:pt x="1825968" y="1648280"/>
                  <a:pt x="1835948" y="2832752"/>
                </a:cubicBezTo>
                <a:lnTo>
                  <a:pt x="12192000" y="2832752"/>
                </a:lnTo>
                <a:lnTo>
                  <a:pt x="12192000" y="2887575"/>
                </a:lnTo>
                <a:lnTo>
                  <a:pt x="1835948" y="2887575"/>
                </a:lnTo>
                <a:cubicBezTo>
                  <a:pt x="1834734" y="3027500"/>
                  <a:pt x="1824484" y="3165334"/>
                  <a:pt x="1805603" y="3300337"/>
                </a:cubicBezTo>
                <a:lnTo>
                  <a:pt x="1803715" y="3311193"/>
                </a:lnTo>
                <a:lnTo>
                  <a:pt x="1748891" y="3311193"/>
                </a:lnTo>
                <a:lnTo>
                  <a:pt x="1752128" y="3292784"/>
                </a:lnTo>
                <a:cubicBezTo>
                  <a:pt x="1770672" y="3160210"/>
                  <a:pt x="1780720" y="3024938"/>
                  <a:pt x="1781934" y="2887575"/>
                </a:cubicBezTo>
                <a:lnTo>
                  <a:pt x="0" y="2887575"/>
                </a:lnTo>
                <a:lnTo>
                  <a:pt x="0" y="2832752"/>
                </a:lnTo>
                <a:lnTo>
                  <a:pt x="1782001" y="2832752"/>
                </a:lnTo>
                <a:cubicBezTo>
                  <a:pt x="1771953" y="1668780"/>
                  <a:pt x="1119601" y="658085"/>
                  <a:pt x="161976" y="137902"/>
                </a:cubicBezTo>
                <a:lnTo>
                  <a:pt x="0" y="59881"/>
                </a:lnTo>
                <a:close/>
              </a:path>
            </a:pathLst>
          </a:custGeom>
          <a:solidFill>
            <a:schemeClr val="accent5"/>
          </a:solidFill>
        </p:spPr>
        <p:txBody>
          <a:bodyPr wrap="square">
            <a:noAutofit/>
          </a:bodyPr>
          <a:lstStyle>
            <a:lvl1pPr marL="0" indent="0" algn="l" defTabSz="914400" rtl="0" eaLnBrk="1" latinLnBrk="0" hangingPunct="1">
              <a:lnSpc>
                <a:spcPct val="100000"/>
              </a:lnSpc>
              <a:spcBef>
                <a:spcPts val="0"/>
              </a:spcBef>
              <a:buFont typeface="DFB Sans Pro Static" panose="020B0604020202020204" pitchFamily="34" charset="0"/>
              <a:buNone/>
              <a:defRPr sz="100" b="0" kern="1200">
                <a:solidFill>
                  <a:schemeClr val="tx1">
                    <a:alpha val="0"/>
                  </a:schemeClr>
                </a:solidFill>
                <a:latin typeface="+mn-lt"/>
                <a:ea typeface="+mn-ea"/>
                <a:cs typeface="+mn-cs"/>
              </a:defRPr>
            </a:lvl1pPr>
            <a:lvl2pPr marL="0" indent="0" algn="l" defTabSz="914400" rtl="0" eaLnBrk="1" latinLnBrk="0" hangingPunct="1">
              <a:lnSpc>
                <a:spcPct val="100000"/>
              </a:lnSpc>
              <a:spcBef>
                <a:spcPts val="0"/>
              </a:spcBef>
              <a:buFont typeface="DFB Sans Pro Static" panose="020B0604020202020204" pitchFamily="34" charset="0"/>
              <a:buNone/>
              <a:defRPr sz="100" b="0" kern="1200">
                <a:solidFill>
                  <a:schemeClr val="tx1">
                    <a:alpha val="0"/>
                  </a:schemeClr>
                </a:solidFill>
                <a:latin typeface="+mn-lt"/>
                <a:ea typeface="+mn-ea"/>
                <a:cs typeface="+mn-cs"/>
              </a:defRPr>
            </a:lvl2pPr>
            <a:lvl3pPr marL="0" indent="0" algn="l" defTabSz="914400" rtl="0" eaLnBrk="1" latinLnBrk="0" hangingPunct="1">
              <a:lnSpc>
                <a:spcPct val="100000"/>
              </a:lnSpc>
              <a:spcBef>
                <a:spcPts val="0"/>
              </a:spcBef>
              <a:buSzPct val="110000"/>
              <a:buFont typeface="DFB Sans Pro Static" panose="020B0504040101010104" pitchFamily="34" charset="0"/>
              <a:buNone/>
              <a:defRPr sz="100" b="0" kern="1200">
                <a:solidFill>
                  <a:schemeClr val="tx1">
                    <a:alpha val="0"/>
                  </a:schemeClr>
                </a:solidFill>
                <a:latin typeface="+mn-lt"/>
                <a:ea typeface="+mn-ea"/>
                <a:cs typeface="+mn-cs"/>
              </a:defRPr>
            </a:lvl3pPr>
            <a:lvl4pPr marL="0" indent="0" algn="l" defTabSz="914400" rtl="0" eaLnBrk="1" latinLnBrk="0" hangingPunct="1">
              <a:lnSpc>
                <a:spcPct val="100000"/>
              </a:lnSpc>
              <a:spcBef>
                <a:spcPts val="0"/>
              </a:spcBef>
              <a:buSzPct val="110000"/>
              <a:buFont typeface="DFB Sans Pro Static" panose="020B0504040101010104" pitchFamily="34" charset="0"/>
              <a:buNone/>
              <a:defRPr sz="100" b="0" kern="1200">
                <a:solidFill>
                  <a:schemeClr val="tx1">
                    <a:alpha val="0"/>
                  </a:schemeClr>
                </a:solidFill>
                <a:latin typeface="+mn-lt"/>
                <a:ea typeface="+mn-ea"/>
                <a:cs typeface="+mn-cs"/>
              </a:defRPr>
            </a:lvl4pPr>
            <a:lvl5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5pPr>
            <a:lvl6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6pPr>
            <a:lvl7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7pPr>
            <a:lvl8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8pPr>
            <a:lvl9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9pPr>
          </a:lstStyle>
          <a:p>
            <a:r>
              <a:rPr lang="de-DE"/>
              <a:t> </a:t>
            </a:r>
            <a:endParaRPr lang="de-DE" dirty="0"/>
          </a:p>
        </p:txBody>
      </p:sp>
      <p:sp>
        <p:nvSpPr>
          <p:cNvPr id="2" name="Titel 1">
            <a:extLst>
              <a:ext uri="{FF2B5EF4-FFF2-40B4-BE49-F238E27FC236}">
                <a16:creationId xmlns:a16="http://schemas.microsoft.com/office/drawing/2014/main" id="{5C86467B-FA5E-7E9D-F6C2-A827B7E1B370}"/>
              </a:ext>
            </a:extLst>
          </p:cNvPr>
          <p:cNvSpPr>
            <a:spLocks noGrp="1"/>
          </p:cNvSpPr>
          <p:nvPr>
            <p:ph type="title" hasCustomPrompt="1"/>
          </p:nvPr>
        </p:nvSpPr>
        <p:spPr bwMode="gray">
          <a:xfrm>
            <a:off x="1128000" y="3037570"/>
            <a:ext cx="9936000" cy="1805110"/>
          </a:xfrm>
        </p:spPr>
        <p:txBody>
          <a:bodyPr anchor="b"/>
          <a:lstStyle>
            <a:lvl1pPr algn="ctr">
              <a:lnSpc>
                <a:spcPct val="85000"/>
              </a:lnSpc>
              <a:defRPr sz="4600" b="1" i="1">
                <a:solidFill>
                  <a:schemeClr val="accent5"/>
                </a:solidFill>
                <a:latin typeface="DFB Sans Pro Static Wide Black" panose="020B0A05040101010104" pitchFamily="34" charset="0"/>
              </a:defRPr>
            </a:lvl1pPr>
          </a:lstStyle>
          <a:p>
            <a:r>
              <a:rPr lang="de-DE" dirty="0"/>
              <a:t>Zitat/Statement bearbeiten (mehrere Zeilen möglich)</a:t>
            </a:r>
          </a:p>
        </p:txBody>
      </p:sp>
      <p:sp>
        <p:nvSpPr>
          <p:cNvPr id="15" name="Textplatzhalter 2">
            <a:extLst>
              <a:ext uri="{FF2B5EF4-FFF2-40B4-BE49-F238E27FC236}">
                <a16:creationId xmlns:a16="http://schemas.microsoft.com/office/drawing/2014/main" id="{A3598127-0F44-71CA-BCF8-5BBA33CA49B6}"/>
              </a:ext>
            </a:extLst>
          </p:cNvPr>
          <p:cNvSpPr>
            <a:spLocks noGrp="1"/>
          </p:cNvSpPr>
          <p:nvPr>
            <p:ph type="body" sz="quarter" idx="13" hasCustomPrompt="1"/>
          </p:nvPr>
        </p:nvSpPr>
        <p:spPr bwMode="gray">
          <a:xfrm>
            <a:off x="1128000" y="5165804"/>
            <a:ext cx="9936000" cy="246221"/>
          </a:xfrm>
        </p:spPr>
        <p:txBody>
          <a:bodyPr wrap="square" anchor="t">
            <a:spAutoFit/>
          </a:bodyPr>
          <a:lstStyle>
            <a:lvl1pPr marL="0" indent="0" algn="ctr">
              <a:spcBef>
                <a:spcPts val="0"/>
              </a:spcBef>
              <a:buFont typeface="DFB Sans Pro Static" panose="020B0604020202020204" pitchFamily="34" charset="0"/>
              <a:buNone/>
              <a:defRPr sz="1600" b="0" u="none" cap="all" baseline="0">
                <a:solidFill>
                  <a:schemeClr val="accent3"/>
                </a:solidFill>
                <a:latin typeface="DFB Sans Pro Static Black" panose="020B0A04040101010104" pitchFamily="34" charset="0"/>
              </a:defRPr>
            </a:lvl1pPr>
            <a:lvl2pPr marL="0" indent="0" algn="ctr">
              <a:spcBef>
                <a:spcPts val="0"/>
              </a:spcBef>
              <a:buFont typeface="DFB Sans Pro Static" panose="020B0604020202020204" pitchFamily="34" charset="0"/>
              <a:buNone/>
              <a:defRPr sz="1600" b="0" u="none" cap="all" baseline="0">
                <a:solidFill>
                  <a:schemeClr val="accent3"/>
                </a:solidFill>
                <a:latin typeface="DFB Sans Pro Static Black" panose="020B0A04040101010104" pitchFamily="34" charset="0"/>
              </a:defRPr>
            </a:lvl2pPr>
            <a:lvl3pPr marL="0" indent="0" algn="ctr">
              <a:spcBef>
                <a:spcPts val="0"/>
              </a:spcBef>
              <a:buNone/>
              <a:defRPr sz="1600" b="0" u="none" cap="all" baseline="0">
                <a:solidFill>
                  <a:schemeClr val="accent3"/>
                </a:solidFill>
                <a:latin typeface="DFB Sans Pro Static Black" panose="020B0A04040101010104" pitchFamily="34" charset="0"/>
              </a:defRPr>
            </a:lvl3pPr>
            <a:lvl4pPr marL="0" indent="0" algn="ctr">
              <a:spcBef>
                <a:spcPts val="0"/>
              </a:spcBef>
              <a:buNone/>
              <a:defRPr sz="1600" b="0" u="none" cap="all" baseline="0">
                <a:solidFill>
                  <a:schemeClr val="accent3"/>
                </a:solidFill>
                <a:latin typeface="DFB Sans Pro Static Black" panose="020B0A04040101010104" pitchFamily="34" charset="0"/>
              </a:defRPr>
            </a:lvl4pPr>
            <a:lvl5pPr marL="0" indent="0" algn="ctr">
              <a:spcBef>
                <a:spcPts val="0"/>
              </a:spcBef>
              <a:buNone/>
              <a:defRPr sz="1600" b="0" u="none" cap="all" baseline="0">
                <a:solidFill>
                  <a:schemeClr val="accent3"/>
                </a:solidFill>
                <a:latin typeface="DFB Sans Pro Static Black" panose="020B0A04040101010104" pitchFamily="34" charset="0"/>
              </a:defRPr>
            </a:lvl5pPr>
            <a:lvl6pPr marL="0" indent="0" algn="ctr">
              <a:spcBef>
                <a:spcPts val="0"/>
              </a:spcBef>
              <a:buNone/>
              <a:defRPr sz="1600" b="0" u="none" cap="all" baseline="0">
                <a:solidFill>
                  <a:schemeClr val="accent3"/>
                </a:solidFill>
                <a:latin typeface="DFB Sans Pro Static Black" panose="020B0A04040101010104" pitchFamily="34" charset="0"/>
              </a:defRPr>
            </a:lvl6pPr>
            <a:lvl7pPr marL="0" indent="0" algn="ctr">
              <a:spcBef>
                <a:spcPts val="0"/>
              </a:spcBef>
              <a:buNone/>
              <a:defRPr sz="1600" b="0" u="none" cap="all" baseline="0">
                <a:solidFill>
                  <a:schemeClr val="accent3"/>
                </a:solidFill>
                <a:latin typeface="DFB Sans Pro Static Black" panose="020B0A04040101010104" pitchFamily="34" charset="0"/>
              </a:defRPr>
            </a:lvl7pPr>
            <a:lvl8pPr marL="0" indent="0" algn="ctr">
              <a:spcBef>
                <a:spcPts val="0"/>
              </a:spcBef>
              <a:buNone/>
              <a:defRPr sz="1600" b="0" u="none" cap="all" baseline="0">
                <a:solidFill>
                  <a:schemeClr val="accent3"/>
                </a:solidFill>
                <a:latin typeface="DFB Sans Pro Static Black" panose="020B0A04040101010104" pitchFamily="34" charset="0"/>
              </a:defRPr>
            </a:lvl8pPr>
            <a:lvl9pPr marL="0" indent="0" algn="ctr">
              <a:spcBef>
                <a:spcPts val="0"/>
              </a:spcBef>
              <a:buNone/>
              <a:defRPr sz="1600" b="0" u="none" cap="all" baseline="0">
                <a:solidFill>
                  <a:schemeClr val="accent3"/>
                </a:solidFill>
                <a:latin typeface="DFB Sans Pro Static Black" panose="020B0A04040101010104" pitchFamily="34" charset="0"/>
              </a:defRPr>
            </a:lvl9pPr>
          </a:lstStyle>
          <a:p>
            <a:pPr lvl="0"/>
            <a:r>
              <a:rPr lang="de-DE" dirty="0"/>
              <a:t>Subheadline bearbeiten (optional)</a:t>
            </a:r>
          </a:p>
        </p:txBody>
      </p:sp>
      <p:pic>
        <p:nvPicPr>
          <p:cNvPr id="5" name="Logo">
            <a:extLst>
              <a:ext uri="{FF2B5EF4-FFF2-40B4-BE49-F238E27FC236}">
                <a16:creationId xmlns:a16="http://schemas.microsoft.com/office/drawing/2014/main" id="{DB7325D5-753A-9666-67D7-D51AB36C8F5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619000" y="334951"/>
            <a:ext cx="954000" cy="954000"/>
          </a:xfrm>
          <a:prstGeom prst="rect">
            <a:avLst/>
          </a:prstGeom>
        </p:spPr>
      </p:pic>
    </p:spTree>
    <p:extLst>
      <p:ext uri="{BB962C8B-B14F-4D97-AF65-F5344CB8AC3E}">
        <p14:creationId xmlns:p14="http://schemas.microsoft.com/office/powerpoint/2010/main" val="3425057383"/>
      </p:ext>
    </p:extLst>
  </p:cSld>
  <p:clrMapOvr>
    <a:masterClrMapping/>
  </p:clrMapOvr>
  <p:extLst>
    <p:ext uri="{DCECCB84-F9BA-43D5-87BE-67443E8EF086}">
      <p15:sldGuideLst xmlns:p15="http://schemas.microsoft.com/office/powerpoint/2012/main">
        <p15:guide id="1" pos="710" userDrawn="1">
          <p15:clr>
            <a:srgbClr val="FBAE40"/>
          </p15:clr>
        </p15:guide>
        <p15:guide id="2" pos="2729">
          <p15:clr>
            <a:srgbClr val="FBAE40"/>
          </p15:clr>
        </p15:guide>
        <p15:guide id="3" pos="4951">
          <p15:clr>
            <a:srgbClr val="FBAE40"/>
          </p15:clr>
        </p15:guide>
        <p15:guide id="4" pos="6970" userDrawn="1">
          <p15:clr>
            <a:srgbClr val="FBAE40"/>
          </p15:clr>
        </p15:guide>
        <p15:guide id="5" pos="3727">
          <p15:clr>
            <a:srgbClr val="F26B43"/>
          </p15:clr>
        </p15:guide>
        <p15:guide id="6" pos="3953">
          <p15:clr>
            <a:srgbClr val="F26B43"/>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 Abschlussfolie">
    <p:bg>
      <p:bgPr>
        <a:solidFill>
          <a:schemeClr val="accent4"/>
        </a:solidFill>
        <a:effectLst/>
      </p:bgPr>
    </p:bg>
    <p:spTree>
      <p:nvGrpSpPr>
        <p:cNvPr id="1" name=""/>
        <p:cNvGrpSpPr/>
        <p:nvPr/>
      </p:nvGrpSpPr>
      <p:grpSpPr>
        <a:xfrm>
          <a:off x="0" y="0"/>
          <a:ext cx="0" cy="0"/>
          <a:chOff x="0" y="0"/>
          <a:chExt cx="0" cy="0"/>
        </a:xfrm>
      </p:grpSpPr>
      <p:sp>
        <p:nvSpPr>
          <p:cNvPr id="16" name="Superzeichen">
            <a:extLst>
              <a:ext uri="{FF2B5EF4-FFF2-40B4-BE49-F238E27FC236}">
                <a16:creationId xmlns:a16="http://schemas.microsoft.com/office/drawing/2014/main" id="{B3A95BFB-34AE-375D-D046-7A5726C192C9}"/>
              </a:ext>
            </a:extLst>
          </p:cNvPr>
          <p:cNvSpPr/>
          <p:nvPr userDrawn="1"/>
        </p:nvSpPr>
        <p:spPr>
          <a:xfrm>
            <a:off x="5630331" y="458057"/>
            <a:ext cx="6562759" cy="6399945"/>
          </a:xfrm>
          <a:custGeom>
            <a:avLst/>
            <a:gdLst>
              <a:gd name="connsiteX0" fmla="*/ 1752961 w 6562759"/>
              <a:gd name="connsiteY0" fmla="*/ 6396061 h 6399945"/>
              <a:gd name="connsiteX1" fmla="*/ 1767407 w 6562759"/>
              <a:gd name="connsiteY1" fmla="*/ 6399945 h 6399945"/>
              <a:gd name="connsiteX2" fmla="*/ 1737395 w 6562759"/>
              <a:gd name="connsiteY2" fmla="*/ 6399945 h 6399945"/>
              <a:gd name="connsiteX3" fmla="*/ 4701779 w 6562759"/>
              <a:gd name="connsiteY3" fmla="*/ 6363982 h 6399945"/>
              <a:gd name="connsiteX4" fmla="*/ 4743141 w 6562759"/>
              <a:gd name="connsiteY4" fmla="*/ 6375111 h 6399945"/>
              <a:gd name="connsiteX5" fmla="*/ 4767471 w 6562759"/>
              <a:gd name="connsiteY5" fmla="*/ 6396402 h 6399945"/>
              <a:gd name="connsiteX6" fmla="*/ 4769209 w 6562759"/>
              <a:gd name="connsiteY6" fmla="*/ 6399945 h 6399945"/>
              <a:gd name="connsiteX7" fmla="*/ 4635413 w 6562759"/>
              <a:gd name="connsiteY7" fmla="*/ 6399945 h 6399945"/>
              <a:gd name="connsiteX8" fmla="*/ 4660283 w 6562759"/>
              <a:gd name="connsiteY8" fmla="*/ 6375127 h 6399945"/>
              <a:gd name="connsiteX9" fmla="*/ 4701779 w 6562759"/>
              <a:gd name="connsiteY9" fmla="*/ 6363982 h 6399945"/>
              <a:gd name="connsiteX10" fmla="*/ 2024285 w 6562759"/>
              <a:gd name="connsiteY10" fmla="*/ 6344766 h 6399945"/>
              <a:gd name="connsiteX11" fmla="*/ 2038766 w 6562759"/>
              <a:gd name="connsiteY11" fmla="*/ 6348653 h 6399945"/>
              <a:gd name="connsiteX12" fmla="*/ 2052275 w 6562759"/>
              <a:gd name="connsiteY12" fmla="*/ 6366251 h 6399945"/>
              <a:gd name="connsiteX13" fmla="*/ 2049380 w 6562759"/>
              <a:gd name="connsiteY13" fmla="*/ 6388277 h 6399945"/>
              <a:gd name="connsiteX14" fmla="*/ 2038749 w 6562759"/>
              <a:gd name="connsiteY14" fmla="*/ 6398877 h 6399945"/>
              <a:gd name="connsiteX15" fmla="*/ 2034772 w 6562759"/>
              <a:gd name="connsiteY15" fmla="*/ 6399945 h 6399945"/>
              <a:gd name="connsiteX16" fmla="*/ 2013692 w 6562759"/>
              <a:gd name="connsiteY16" fmla="*/ 6399945 h 6399945"/>
              <a:gd name="connsiteX17" fmla="*/ 2009745 w 6562759"/>
              <a:gd name="connsiteY17" fmla="*/ 6398886 h 6399945"/>
              <a:gd name="connsiteX18" fmla="*/ 1996246 w 6562759"/>
              <a:gd name="connsiteY18" fmla="*/ 6381278 h 6399945"/>
              <a:gd name="connsiteX19" fmla="*/ 1999142 w 6562759"/>
              <a:gd name="connsiteY19" fmla="*/ 6359273 h 6399945"/>
              <a:gd name="connsiteX20" fmla="*/ 1999141 w 6562759"/>
              <a:gd name="connsiteY20" fmla="*/ 6359273 h 6399945"/>
              <a:gd name="connsiteX21" fmla="*/ 2024285 w 6562759"/>
              <a:gd name="connsiteY21" fmla="*/ 6344766 h 6399945"/>
              <a:gd name="connsiteX22" fmla="*/ 8094 w 6562759"/>
              <a:gd name="connsiteY22" fmla="*/ 6332928 h 6399945"/>
              <a:gd name="connsiteX23" fmla="*/ 8095 w 6562759"/>
              <a:gd name="connsiteY23" fmla="*/ 6332928 h 6399945"/>
              <a:gd name="connsiteX24" fmla="*/ 8096 w 6562759"/>
              <a:gd name="connsiteY24" fmla="*/ 6332930 h 6399945"/>
              <a:gd name="connsiteX25" fmla="*/ 215232 w 6562759"/>
              <a:gd name="connsiteY25" fmla="*/ 6326538 h 6399945"/>
              <a:gd name="connsiteX26" fmla="*/ 247557 w 6562759"/>
              <a:gd name="connsiteY26" fmla="*/ 6335231 h 6399945"/>
              <a:gd name="connsiteX27" fmla="*/ 279435 w 6562759"/>
              <a:gd name="connsiteY27" fmla="*/ 6399341 h 6399945"/>
              <a:gd name="connsiteX28" fmla="*/ 279232 w 6562759"/>
              <a:gd name="connsiteY28" fmla="*/ 6399945 h 6399945"/>
              <a:gd name="connsiteX29" fmla="*/ 152060 w 6562759"/>
              <a:gd name="connsiteY29" fmla="*/ 6399945 h 6399945"/>
              <a:gd name="connsiteX30" fmla="*/ 150893 w 6562759"/>
              <a:gd name="connsiteY30" fmla="*/ 6383299 h 6399945"/>
              <a:gd name="connsiteX31" fmla="*/ 159074 w 6562759"/>
              <a:gd name="connsiteY31" fmla="*/ 6358941 h 6399945"/>
              <a:gd name="connsiteX32" fmla="*/ 215232 w 6562759"/>
              <a:gd name="connsiteY32" fmla="*/ 6326538 h 6399945"/>
              <a:gd name="connsiteX33" fmla="*/ 16206 w 6562759"/>
              <a:gd name="connsiteY33" fmla="*/ 6302706 h 6399945"/>
              <a:gd name="connsiteX34" fmla="*/ 24279 w 6562759"/>
              <a:gd name="connsiteY34" fmla="*/ 6304878 h 6399945"/>
              <a:gd name="connsiteX35" fmla="*/ 30210 w 6562759"/>
              <a:gd name="connsiteY35" fmla="*/ 6326992 h 6399945"/>
              <a:gd name="connsiteX36" fmla="*/ 16172 w 6562759"/>
              <a:gd name="connsiteY36" fmla="*/ 6335098 h 6399945"/>
              <a:gd name="connsiteX37" fmla="*/ 8095 w 6562759"/>
              <a:gd name="connsiteY37" fmla="*/ 6332928 h 6399945"/>
              <a:gd name="connsiteX38" fmla="*/ 559 w 6562759"/>
              <a:gd name="connsiteY38" fmla="*/ 6323084 h 6399945"/>
              <a:gd name="connsiteX39" fmla="*/ 2165 w 6562759"/>
              <a:gd name="connsiteY39" fmla="*/ 6310824 h 6399945"/>
              <a:gd name="connsiteX40" fmla="*/ 16206 w 6562759"/>
              <a:gd name="connsiteY40" fmla="*/ 6302706 h 6399945"/>
              <a:gd name="connsiteX41" fmla="*/ 4973114 w 6562759"/>
              <a:gd name="connsiteY41" fmla="*/ 6296694 h 6399945"/>
              <a:gd name="connsiteX42" fmla="*/ 4984947 w 6562759"/>
              <a:gd name="connsiteY42" fmla="*/ 6299871 h 6399945"/>
              <a:gd name="connsiteX43" fmla="*/ 4993590 w 6562759"/>
              <a:gd name="connsiteY43" fmla="*/ 6332197 h 6399945"/>
              <a:gd name="connsiteX44" fmla="*/ 4993590 w 6562759"/>
              <a:gd name="connsiteY44" fmla="*/ 6332198 h 6399945"/>
              <a:gd name="connsiteX45" fmla="*/ 4973075 w 6562759"/>
              <a:gd name="connsiteY45" fmla="*/ 6344037 h 6399945"/>
              <a:gd name="connsiteX46" fmla="*/ 4961253 w 6562759"/>
              <a:gd name="connsiteY46" fmla="*/ 6340859 h 6399945"/>
              <a:gd name="connsiteX47" fmla="*/ 4950234 w 6562759"/>
              <a:gd name="connsiteY47" fmla="*/ 6326483 h 6399945"/>
              <a:gd name="connsiteX48" fmla="*/ 4952598 w 6562759"/>
              <a:gd name="connsiteY48" fmla="*/ 6308520 h 6399945"/>
              <a:gd name="connsiteX49" fmla="*/ 4973114 w 6562759"/>
              <a:gd name="connsiteY49" fmla="*/ 6296694 h 6399945"/>
              <a:gd name="connsiteX50" fmla="*/ 3164054 w 6562759"/>
              <a:gd name="connsiteY50" fmla="*/ 6282752 h 6399945"/>
              <a:gd name="connsiteX51" fmla="*/ 3191579 w 6562759"/>
              <a:gd name="connsiteY51" fmla="*/ 6290149 h 6399945"/>
              <a:gd name="connsiteX52" fmla="*/ 3211768 w 6562759"/>
              <a:gd name="connsiteY52" fmla="*/ 6365509 h 6399945"/>
              <a:gd name="connsiteX53" fmla="*/ 3163949 w 6562759"/>
              <a:gd name="connsiteY53" fmla="*/ 6393094 h 6399945"/>
              <a:gd name="connsiteX54" fmla="*/ 3136419 w 6562759"/>
              <a:gd name="connsiteY54" fmla="*/ 6385698 h 6399945"/>
              <a:gd name="connsiteX55" fmla="*/ 3116230 w 6562759"/>
              <a:gd name="connsiteY55" fmla="*/ 6310349 h 6399945"/>
              <a:gd name="connsiteX56" fmla="*/ 3164054 w 6562759"/>
              <a:gd name="connsiteY56" fmla="*/ 6282752 h 6399945"/>
              <a:gd name="connsiteX57" fmla="*/ 1496657 w 6562759"/>
              <a:gd name="connsiteY57" fmla="*/ 6272011 h 6399945"/>
              <a:gd name="connsiteX58" fmla="*/ 1488606 w 6562759"/>
              <a:gd name="connsiteY58" fmla="*/ 6273960 h 6399945"/>
              <a:gd name="connsiteX59" fmla="*/ 1483650 w 6562759"/>
              <a:gd name="connsiteY59" fmla="*/ 6276395 h 6399945"/>
              <a:gd name="connsiteX60" fmla="*/ 1474546 w 6562759"/>
              <a:gd name="connsiteY60" fmla="*/ 6286295 h 6399945"/>
              <a:gd name="connsiteX61" fmla="*/ 1475123 w 6562759"/>
              <a:gd name="connsiteY61" fmla="*/ 6299739 h 6399945"/>
              <a:gd name="connsiteX62" fmla="*/ 1475122 w 6562759"/>
              <a:gd name="connsiteY62" fmla="*/ 6299739 h 6399945"/>
              <a:gd name="connsiteX63" fmla="*/ 1476490 w 6562759"/>
              <a:gd name="connsiteY63" fmla="*/ 6302773 h 6399945"/>
              <a:gd name="connsiteX64" fmla="*/ 1486357 w 6562759"/>
              <a:gd name="connsiteY64" fmla="*/ 6312121 h 6399945"/>
              <a:gd name="connsiteX65" fmla="*/ 1492570 w 6562759"/>
              <a:gd name="connsiteY65" fmla="*/ 6313250 h 6399945"/>
              <a:gd name="connsiteX66" fmla="*/ 1499946 w 6562759"/>
              <a:gd name="connsiteY66" fmla="*/ 6311632 h 6399945"/>
              <a:gd name="connsiteX67" fmla="*/ 1505007 w 6562759"/>
              <a:gd name="connsiteY67" fmla="*/ 6309417 h 6399945"/>
              <a:gd name="connsiteX68" fmla="*/ 1514812 w 6562759"/>
              <a:gd name="connsiteY68" fmla="*/ 6299363 h 6399945"/>
              <a:gd name="connsiteX69" fmla="*/ 1514126 w 6562759"/>
              <a:gd name="connsiteY69" fmla="*/ 6285344 h 6399945"/>
              <a:gd name="connsiteX70" fmla="*/ 1512582 w 6562759"/>
              <a:gd name="connsiteY70" fmla="*/ 6282143 h 6399945"/>
              <a:gd name="connsiteX71" fmla="*/ 1502338 w 6562759"/>
              <a:gd name="connsiteY71" fmla="*/ 6272951 h 6399945"/>
              <a:gd name="connsiteX72" fmla="*/ 1496657 w 6562759"/>
              <a:gd name="connsiteY72" fmla="*/ 6272011 h 6399945"/>
              <a:gd name="connsiteX73" fmla="*/ 4502809 w 6562759"/>
              <a:gd name="connsiteY73" fmla="*/ 6271810 h 6399945"/>
              <a:gd name="connsiteX74" fmla="*/ 4554055 w 6562759"/>
              <a:gd name="connsiteY74" fmla="*/ 6285587 h 6399945"/>
              <a:gd name="connsiteX75" fmla="*/ 4601890 w 6562759"/>
              <a:gd name="connsiteY75" fmla="*/ 6347933 h 6399945"/>
              <a:gd name="connsiteX76" fmla="*/ 4604562 w 6562759"/>
              <a:gd name="connsiteY76" fmla="*/ 6387910 h 6399945"/>
              <a:gd name="connsiteX77" fmla="*/ 4600460 w 6562759"/>
              <a:gd name="connsiteY77" fmla="*/ 6399945 h 6399945"/>
              <a:gd name="connsiteX78" fmla="*/ 4403465 w 6562759"/>
              <a:gd name="connsiteY78" fmla="*/ 6399945 h 6399945"/>
              <a:gd name="connsiteX79" fmla="*/ 4400870 w 6562759"/>
              <a:gd name="connsiteY79" fmla="*/ 6361091 h 6399945"/>
              <a:gd name="connsiteX80" fmla="*/ 4413801 w 6562759"/>
              <a:gd name="connsiteY80" fmla="*/ 6323149 h 6399945"/>
              <a:gd name="connsiteX81" fmla="*/ 4502809 w 6562759"/>
              <a:gd name="connsiteY81" fmla="*/ 6271810 h 6399945"/>
              <a:gd name="connsiteX82" fmla="*/ 3981839 w 6562759"/>
              <a:gd name="connsiteY82" fmla="*/ 6244156 h 6399945"/>
              <a:gd name="connsiteX83" fmla="*/ 3971512 w 6562759"/>
              <a:gd name="connsiteY83" fmla="*/ 6247511 h 6399945"/>
              <a:gd name="connsiteX84" fmla="*/ 3934636 w 6562759"/>
              <a:gd name="connsiteY84" fmla="*/ 6265142 h 6399945"/>
              <a:gd name="connsiteX85" fmla="*/ 3922698 w 6562759"/>
              <a:gd name="connsiteY85" fmla="*/ 6276117 h 6399945"/>
              <a:gd name="connsiteX86" fmla="*/ 3924824 w 6562759"/>
              <a:gd name="connsiteY86" fmla="*/ 6292197 h 6399945"/>
              <a:gd name="connsiteX87" fmla="*/ 3941917 w 6562759"/>
              <a:gd name="connsiteY87" fmla="*/ 6330170 h 6399945"/>
              <a:gd name="connsiteX88" fmla="*/ 3952842 w 6562759"/>
              <a:gd name="connsiteY88" fmla="*/ 6342528 h 6399945"/>
              <a:gd name="connsiteX89" fmla="*/ 3959010 w 6562759"/>
              <a:gd name="connsiteY89" fmla="*/ 6343647 h 6399945"/>
              <a:gd name="connsiteX90" fmla="*/ 3969204 w 6562759"/>
              <a:gd name="connsiteY90" fmla="*/ 6340392 h 6399945"/>
              <a:gd name="connsiteX91" fmla="*/ 4007315 w 6562759"/>
              <a:gd name="connsiteY91" fmla="*/ 6323081 h 6399945"/>
              <a:gd name="connsiteX92" fmla="*/ 4019773 w 6562759"/>
              <a:gd name="connsiteY92" fmla="*/ 6311952 h 6399945"/>
              <a:gd name="connsiteX93" fmla="*/ 4017303 w 6562759"/>
              <a:gd name="connsiteY93" fmla="*/ 6295441 h 6399945"/>
              <a:gd name="connsiteX94" fmla="*/ 3998837 w 6562759"/>
              <a:gd name="connsiteY94" fmla="*/ 6257256 h 6399945"/>
              <a:gd name="connsiteX95" fmla="*/ 3987747 w 6562759"/>
              <a:gd name="connsiteY95" fmla="*/ 6245174 h 6399945"/>
              <a:gd name="connsiteX96" fmla="*/ 3981839 w 6562759"/>
              <a:gd name="connsiteY96" fmla="*/ 6244156 h 6399945"/>
              <a:gd name="connsiteX97" fmla="*/ 1825360 w 6562759"/>
              <a:gd name="connsiteY97" fmla="*/ 6216273 h 6399945"/>
              <a:gd name="connsiteX98" fmla="*/ 1867814 w 6562759"/>
              <a:gd name="connsiteY98" fmla="*/ 6227691 h 6399945"/>
              <a:gd name="connsiteX99" fmla="*/ 1898943 w 6562759"/>
              <a:gd name="connsiteY99" fmla="*/ 6343869 h 6399945"/>
              <a:gd name="connsiteX100" fmla="*/ 1825200 w 6562759"/>
              <a:gd name="connsiteY100" fmla="*/ 6386418 h 6399945"/>
              <a:gd name="connsiteX101" fmla="*/ 1782753 w 6562759"/>
              <a:gd name="connsiteY101" fmla="*/ 6375012 h 6399945"/>
              <a:gd name="connsiteX102" fmla="*/ 1743124 w 6562759"/>
              <a:gd name="connsiteY102" fmla="*/ 6323361 h 6399945"/>
              <a:gd name="connsiteX103" fmla="*/ 1751622 w 6562759"/>
              <a:gd name="connsiteY103" fmla="*/ 6258820 h 6399945"/>
              <a:gd name="connsiteX104" fmla="*/ 1751622 w 6562759"/>
              <a:gd name="connsiteY104" fmla="*/ 6258822 h 6399945"/>
              <a:gd name="connsiteX105" fmla="*/ 1825360 w 6562759"/>
              <a:gd name="connsiteY105" fmla="*/ 6216273 h 6399945"/>
              <a:gd name="connsiteX106" fmla="*/ 4774182 w 6562759"/>
              <a:gd name="connsiteY106" fmla="*/ 6179950 h 6399945"/>
              <a:gd name="connsiteX107" fmla="*/ 4808108 w 6562759"/>
              <a:gd name="connsiteY107" fmla="*/ 6189075 h 6399945"/>
              <a:gd name="connsiteX108" fmla="*/ 4832982 w 6562759"/>
              <a:gd name="connsiteY108" fmla="*/ 6281933 h 6399945"/>
              <a:gd name="connsiteX109" fmla="*/ 4774067 w 6562759"/>
              <a:gd name="connsiteY109" fmla="*/ 6315940 h 6399945"/>
              <a:gd name="connsiteX110" fmla="*/ 4740124 w 6562759"/>
              <a:gd name="connsiteY110" fmla="*/ 6306815 h 6399945"/>
              <a:gd name="connsiteX111" fmla="*/ 4715251 w 6562759"/>
              <a:gd name="connsiteY111" fmla="*/ 6213959 h 6399945"/>
              <a:gd name="connsiteX112" fmla="*/ 4774182 w 6562759"/>
              <a:gd name="connsiteY112" fmla="*/ 6179950 h 6399945"/>
              <a:gd name="connsiteX113" fmla="*/ 3781697 w 6562759"/>
              <a:gd name="connsiteY113" fmla="*/ 6175808 h 6399945"/>
              <a:gd name="connsiteX114" fmla="*/ 3771735 w 6562759"/>
              <a:gd name="connsiteY114" fmla="*/ 6178900 h 6399945"/>
              <a:gd name="connsiteX115" fmla="*/ 3739066 w 6562759"/>
              <a:gd name="connsiteY115" fmla="*/ 6194448 h 6399945"/>
              <a:gd name="connsiteX116" fmla="*/ 3727521 w 6562759"/>
              <a:gd name="connsiteY116" fmla="*/ 6205266 h 6399945"/>
              <a:gd name="connsiteX117" fmla="*/ 3729348 w 6562759"/>
              <a:gd name="connsiteY117" fmla="*/ 6220981 h 6399945"/>
              <a:gd name="connsiteX118" fmla="*/ 3744115 w 6562759"/>
              <a:gd name="connsiteY118" fmla="*/ 6253660 h 6399945"/>
              <a:gd name="connsiteX119" fmla="*/ 3754967 w 6562759"/>
              <a:gd name="connsiteY119" fmla="*/ 6265498 h 6399945"/>
              <a:gd name="connsiteX120" fmla="*/ 3754968 w 6562759"/>
              <a:gd name="connsiteY120" fmla="*/ 6265497 h 6399945"/>
              <a:gd name="connsiteX121" fmla="*/ 3761070 w 6562759"/>
              <a:gd name="connsiteY121" fmla="*/ 6266594 h 6399945"/>
              <a:gd name="connsiteX122" fmla="*/ 3770916 w 6562759"/>
              <a:gd name="connsiteY122" fmla="*/ 6263582 h 6399945"/>
              <a:gd name="connsiteX123" fmla="*/ 3804410 w 6562759"/>
              <a:gd name="connsiteY123" fmla="*/ 6248277 h 6399945"/>
              <a:gd name="connsiteX124" fmla="*/ 3816376 w 6562759"/>
              <a:gd name="connsiteY124" fmla="*/ 6237302 h 6399945"/>
              <a:gd name="connsiteX125" fmla="*/ 3814249 w 6562759"/>
              <a:gd name="connsiteY125" fmla="*/ 6221212 h 6399945"/>
              <a:gd name="connsiteX126" fmla="*/ 3798580 w 6562759"/>
              <a:gd name="connsiteY126" fmla="*/ 6188488 h 6399945"/>
              <a:gd name="connsiteX127" fmla="*/ 3787605 w 6562759"/>
              <a:gd name="connsiteY127" fmla="*/ 6176827 h 6399945"/>
              <a:gd name="connsiteX128" fmla="*/ 3781697 w 6562759"/>
              <a:gd name="connsiteY128" fmla="*/ 6175808 h 6399945"/>
              <a:gd name="connsiteX129" fmla="*/ 6384266 w 6562759"/>
              <a:gd name="connsiteY129" fmla="*/ 6121478 h 6399945"/>
              <a:gd name="connsiteX130" fmla="*/ 6402467 w 6562759"/>
              <a:gd name="connsiteY130" fmla="*/ 6126372 h 6399945"/>
              <a:gd name="connsiteX131" fmla="*/ 6419437 w 6562759"/>
              <a:gd name="connsiteY131" fmla="*/ 6148531 h 6399945"/>
              <a:gd name="connsiteX132" fmla="*/ 6415822 w 6562759"/>
              <a:gd name="connsiteY132" fmla="*/ 6176195 h 6399945"/>
              <a:gd name="connsiteX133" fmla="*/ 6384205 w 6562759"/>
              <a:gd name="connsiteY133" fmla="*/ 6194445 h 6399945"/>
              <a:gd name="connsiteX134" fmla="*/ 6365999 w 6562759"/>
              <a:gd name="connsiteY134" fmla="*/ 6189551 h 6399945"/>
              <a:gd name="connsiteX135" fmla="*/ 6348994 w 6562759"/>
              <a:gd name="connsiteY135" fmla="*/ 6167403 h 6399945"/>
              <a:gd name="connsiteX136" fmla="*/ 6352644 w 6562759"/>
              <a:gd name="connsiteY136" fmla="*/ 6139729 h 6399945"/>
              <a:gd name="connsiteX137" fmla="*/ 6384266 w 6562759"/>
              <a:gd name="connsiteY137" fmla="*/ 6121478 h 6399945"/>
              <a:gd name="connsiteX138" fmla="*/ 4254368 w 6562759"/>
              <a:gd name="connsiteY138" fmla="*/ 6114115 h 6399945"/>
              <a:gd name="connsiteX139" fmla="*/ 4243670 w 6562759"/>
              <a:gd name="connsiteY139" fmla="*/ 6117736 h 6399945"/>
              <a:gd name="connsiteX140" fmla="*/ 4203060 w 6562759"/>
              <a:gd name="connsiteY140" fmla="*/ 6137116 h 6399945"/>
              <a:gd name="connsiteX141" fmla="*/ 4203064 w 6562759"/>
              <a:gd name="connsiteY141" fmla="*/ 6137115 h 6399945"/>
              <a:gd name="connsiteX142" fmla="*/ 4190666 w 6562759"/>
              <a:gd name="connsiteY142" fmla="*/ 6148200 h 6399945"/>
              <a:gd name="connsiteX143" fmla="*/ 4193063 w 6562759"/>
              <a:gd name="connsiteY143" fmla="*/ 6164656 h 6399945"/>
              <a:gd name="connsiteX144" fmla="*/ 4211861 w 6562759"/>
              <a:gd name="connsiteY144" fmla="*/ 6206184 h 6399945"/>
              <a:gd name="connsiteX145" fmla="*/ 4222913 w 6562759"/>
              <a:gd name="connsiteY145" fmla="*/ 6218954 h 6399945"/>
              <a:gd name="connsiteX146" fmla="*/ 4229043 w 6562759"/>
              <a:gd name="connsiteY146" fmla="*/ 6220049 h 6399945"/>
              <a:gd name="connsiteX147" fmla="*/ 4239613 w 6562759"/>
              <a:gd name="connsiteY147" fmla="*/ 6216517 h 6399945"/>
              <a:gd name="connsiteX148" fmla="*/ 4281385 w 6562759"/>
              <a:gd name="connsiteY148" fmla="*/ 6197547 h 6399945"/>
              <a:gd name="connsiteX149" fmla="*/ 4294275 w 6562759"/>
              <a:gd name="connsiteY149" fmla="*/ 6186338 h 6399945"/>
              <a:gd name="connsiteX150" fmla="*/ 4291567 w 6562759"/>
              <a:gd name="connsiteY150" fmla="*/ 6169485 h 6399945"/>
              <a:gd name="connsiteX151" fmla="*/ 4271484 w 6562759"/>
              <a:gd name="connsiteY151" fmla="*/ 6127680 h 6399945"/>
              <a:gd name="connsiteX152" fmla="*/ 4260288 w 6562759"/>
              <a:gd name="connsiteY152" fmla="*/ 6115134 h 6399945"/>
              <a:gd name="connsiteX153" fmla="*/ 4254368 w 6562759"/>
              <a:gd name="connsiteY153" fmla="*/ 6114115 h 6399945"/>
              <a:gd name="connsiteX154" fmla="*/ 3580306 w 6562759"/>
              <a:gd name="connsiteY154" fmla="*/ 6104467 h 6399945"/>
              <a:gd name="connsiteX155" fmla="*/ 3570628 w 6562759"/>
              <a:gd name="connsiteY155" fmla="*/ 6107369 h 6399945"/>
              <a:gd name="connsiteX156" fmla="*/ 3535489 w 6562759"/>
              <a:gd name="connsiteY156" fmla="*/ 6122817 h 6399945"/>
              <a:gd name="connsiteX157" fmla="*/ 3523329 w 6562759"/>
              <a:gd name="connsiteY157" fmla="*/ 6133625 h 6399945"/>
              <a:gd name="connsiteX158" fmla="*/ 3525262 w 6562759"/>
              <a:gd name="connsiteY158" fmla="*/ 6149794 h 6399945"/>
              <a:gd name="connsiteX159" fmla="*/ 3540395 w 6562759"/>
              <a:gd name="connsiteY159" fmla="*/ 6182142 h 6399945"/>
              <a:gd name="connsiteX160" fmla="*/ 3551547 w 6562759"/>
              <a:gd name="connsiteY160" fmla="*/ 6193979 h 6399945"/>
              <a:gd name="connsiteX161" fmla="*/ 3557316 w 6562759"/>
              <a:gd name="connsiteY161" fmla="*/ 6194954 h 6399945"/>
              <a:gd name="connsiteX162" fmla="*/ 3567632 w 6562759"/>
              <a:gd name="connsiteY162" fmla="*/ 6191608 h 6399945"/>
              <a:gd name="connsiteX163" fmla="*/ 3601929 w 6562759"/>
              <a:gd name="connsiteY163" fmla="*/ 6174732 h 6399945"/>
              <a:gd name="connsiteX164" fmla="*/ 3613452 w 6562759"/>
              <a:gd name="connsiteY164" fmla="*/ 6163890 h 6399945"/>
              <a:gd name="connsiteX165" fmla="*/ 3611597 w 6562759"/>
              <a:gd name="connsiteY165" fmla="*/ 6148187 h 6399945"/>
              <a:gd name="connsiteX166" fmla="*/ 3597172 w 6562759"/>
              <a:gd name="connsiteY166" fmla="*/ 6117090 h 6399945"/>
              <a:gd name="connsiteX167" fmla="*/ 3597172 w 6562759"/>
              <a:gd name="connsiteY167" fmla="*/ 6117092 h 6399945"/>
              <a:gd name="connsiteX168" fmla="*/ 3586353 w 6562759"/>
              <a:gd name="connsiteY168" fmla="*/ 6105541 h 6399945"/>
              <a:gd name="connsiteX169" fmla="*/ 3580306 w 6562759"/>
              <a:gd name="connsiteY169" fmla="*/ 6104467 h 6399945"/>
              <a:gd name="connsiteX170" fmla="*/ 413753 w 6562759"/>
              <a:gd name="connsiteY170" fmla="*/ 6091610 h 6399945"/>
              <a:gd name="connsiteX171" fmla="*/ 406383 w 6562759"/>
              <a:gd name="connsiteY171" fmla="*/ 6093227 h 6399945"/>
              <a:gd name="connsiteX172" fmla="*/ 366166 w 6562759"/>
              <a:gd name="connsiteY172" fmla="*/ 6103326 h 6399945"/>
              <a:gd name="connsiteX173" fmla="*/ 350927 w 6562759"/>
              <a:gd name="connsiteY173" fmla="*/ 6114200 h 6399945"/>
              <a:gd name="connsiteX174" fmla="*/ 354134 w 6562759"/>
              <a:gd name="connsiteY174" fmla="*/ 6132651 h 6399945"/>
              <a:gd name="connsiteX175" fmla="*/ 371891 w 6562759"/>
              <a:gd name="connsiteY175" fmla="*/ 6162675 h 6399945"/>
              <a:gd name="connsiteX176" fmla="*/ 384155 w 6562759"/>
              <a:gd name="connsiteY176" fmla="*/ 6173937 h 6399945"/>
              <a:gd name="connsiteX177" fmla="*/ 388489 w 6562759"/>
              <a:gd name="connsiteY177" fmla="*/ 6174480 h 6399945"/>
              <a:gd name="connsiteX178" fmla="*/ 400312 w 6562759"/>
              <a:gd name="connsiteY178" fmla="*/ 6169917 h 6399945"/>
              <a:gd name="connsiteX179" fmla="*/ 430937 w 6562759"/>
              <a:gd name="connsiteY179" fmla="*/ 6149308 h 6399945"/>
              <a:gd name="connsiteX180" fmla="*/ 430941 w 6562759"/>
              <a:gd name="connsiteY180" fmla="*/ 6149307 h 6399945"/>
              <a:gd name="connsiteX181" fmla="*/ 439954 w 6562759"/>
              <a:gd name="connsiteY181" fmla="*/ 6139173 h 6399945"/>
              <a:gd name="connsiteX182" fmla="*/ 439069 w 6562759"/>
              <a:gd name="connsiteY182" fmla="*/ 6125629 h 6399945"/>
              <a:gd name="connsiteX183" fmla="*/ 430591 w 6562759"/>
              <a:gd name="connsiteY183" fmla="*/ 6104146 h 6399945"/>
              <a:gd name="connsiteX184" fmla="*/ 420978 w 6562759"/>
              <a:gd name="connsiteY184" fmla="*/ 6093160 h 6399945"/>
              <a:gd name="connsiteX185" fmla="*/ 413753 w 6562759"/>
              <a:gd name="connsiteY185" fmla="*/ 6091610 h 6399945"/>
              <a:gd name="connsiteX186" fmla="*/ 88643 w 6562759"/>
              <a:gd name="connsiteY186" fmla="*/ 6089307 h 6399945"/>
              <a:gd name="connsiteX187" fmla="*/ 103924 w 6562759"/>
              <a:gd name="connsiteY187" fmla="*/ 6093414 h 6399945"/>
              <a:gd name="connsiteX188" fmla="*/ 115114 w 6562759"/>
              <a:gd name="connsiteY188" fmla="*/ 6135220 h 6399945"/>
              <a:gd name="connsiteX189" fmla="*/ 88587 w 6562759"/>
              <a:gd name="connsiteY189" fmla="*/ 6150536 h 6399945"/>
              <a:gd name="connsiteX190" fmla="*/ 73294 w 6562759"/>
              <a:gd name="connsiteY190" fmla="*/ 6146427 h 6399945"/>
              <a:gd name="connsiteX191" fmla="*/ 62104 w 6562759"/>
              <a:gd name="connsiteY191" fmla="*/ 6104634 h 6399945"/>
              <a:gd name="connsiteX192" fmla="*/ 88643 w 6562759"/>
              <a:gd name="connsiteY192" fmla="*/ 6089307 h 6399945"/>
              <a:gd name="connsiteX193" fmla="*/ 4575235 w 6562759"/>
              <a:gd name="connsiteY193" fmla="*/ 6074966 h 6399945"/>
              <a:gd name="connsiteX194" fmla="*/ 4625412 w 6562759"/>
              <a:gd name="connsiteY194" fmla="*/ 6088455 h 6399945"/>
              <a:gd name="connsiteX195" fmla="*/ 4662206 w 6562759"/>
              <a:gd name="connsiteY195" fmla="*/ 6225786 h 6399945"/>
              <a:gd name="connsiteX196" fmla="*/ 4575047 w 6562759"/>
              <a:gd name="connsiteY196" fmla="*/ 6276075 h 6399945"/>
              <a:gd name="connsiteX197" fmla="*/ 4524864 w 6562759"/>
              <a:gd name="connsiteY197" fmla="*/ 6262587 h 6399945"/>
              <a:gd name="connsiteX198" fmla="*/ 4478026 w 6562759"/>
              <a:gd name="connsiteY198" fmla="*/ 6201533 h 6399945"/>
              <a:gd name="connsiteX199" fmla="*/ 4488070 w 6562759"/>
              <a:gd name="connsiteY199" fmla="*/ 6125255 h 6399945"/>
              <a:gd name="connsiteX200" fmla="*/ 4575235 w 6562759"/>
              <a:gd name="connsiteY200" fmla="*/ 6074966 h 6399945"/>
              <a:gd name="connsiteX201" fmla="*/ 1574930 w 6562759"/>
              <a:gd name="connsiteY201" fmla="*/ 6069173 h 6399945"/>
              <a:gd name="connsiteX202" fmla="*/ 1566105 w 6562759"/>
              <a:gd name="connsiteY202" fmla="*/ 6071543 h 6399945"/>
              <a:gd name="connsiteX203" fmla="*/ 1555762 w 6562759"/>
              <a:gd name="connsiteY203" fmla="*/ 6076957 h 6399945"/>
              <a:gd name="connsiteX204" fmla="*/ 1546675 w 6562759"/>
              <a:gd name="connsiteY204" fmla="*/ 6086903 h 6399945"/>
              <a:gd name="connsiteX205" fmla="*/ 1547301 w 6562759"/>
              <a:gd name="connsiteY205" fmla="*/ 6100369 h 6399945"/>
              <a:gd name="connsiteX206" fmla="*/ 1547299 w 6562759"/>
              <a:gd name="connsiteY206" fmla="*/ 6100370 h 6399945"/>
              <a:gd name="connsiteX207" fmla="*/ 1549740 w 6562759"/>
              <a:gd name="connsiteY207" fmla="*/ 6105907 h 6399945"/>
              <a:gd name="connsiteX208" fmla="*/ 1559586 w 6562759"/>
              <a:gd name="connsiteY208" fmla="*/ 6115553 h 6399945"/>
              <a:gd name="connsiteX209" fmla="*/ 1565982 w 6562759"/>
              <a:gd name="connsiteY209" fmla="*/ 6116760 h 6399945"/>
              <a:gd name="connsiteX210" fmla="*/ 1573374 w 6562759"/>
              <a:gd name="connsiteY210" fmla="*/ 6115131 h 6399945"/>
              <a:gd name="connsiteX211" fmla="*/ 1584454 w 6562759"/>
              <a:gd name="connsiteY211" fmla="*/ 6110591 h 6399945"/>
              <a:gd name="connsiteX212" fmla="*/ 1594947 w 6562759"/>
              <a:gd name="connsiteY212" fmla="*/ 6100369 h 6399945"/>
              <a:gd name="connsiteX213" fmla="*/ 1594050 w 6562759"/>
              <a:gd name="connsiteY213" fmla="*/ 6085750 h 6399945"/>
              <a:gd name="connsiteX214" fmla="*/ 1590889 w 6562759"/>
              <a:gd name="connsiteY214" fmla="*/ 6079383 h 6399945"/>
              <a:gd name="connsiteX215" fmla="*/ 1580229 w 6562759"/>
              <a:gd name="connsiteY215" fmla="*/ 6069992 h 6399945"/>
              <a:gd name="connsiteX216" fmla="*/ 1574930 w 6562759"/>
              <a:gd name="connsiteY216" fmla="*/ 6069173 h 6399945"/>
              <a:gd name="connsiteX217" fmla="*/ 3236491 w 6562759"/>
              <a:gd name="connsiteY217" fmla="*/ 6062418 h 6399945"/>
              <a:gd name="connsiteX218" fmla="*/ 3274686 w 6562759"/>
              <a:gd name="connsiteY218" fmla="*/ 6072684 h 6399945"/>
              <a:gd name="connsiteX219" fmla="*/ 3302687 w 6562759"/>
              <a:gd name="connsiteY219" fmla="*/ 6177191 h 6399945"/>
              <a:gd name="connsiteX220" fmla="*/ 3236358 w 6562759"/>
              <a:gd name="connsiteY220" fmla="*/ 6215475 h 6399945"/>
              <a:gd name="connsiteX221" fmla="*/ 3198163 w 6562759"/>
              <a:gd name="connsiteY221" fmla="*/ 6205209 h 6399945"/>
              <a:gd name="connsiteX222" fmla="*/ 3170157 w 6562759"/>
              <a:gd name="connsiteY222" fmla="*/ 6100691 h 6399945"/>
              <a:gd name="connsiteX223" fmla="*/ 3236491 w 6562759"/>
              <a:gd name="connsiteY223" fmla="*/ 6062418 h 6399945"/>
              <a:gd name="connsiteX224" fmla="*/ 4054391 w 6562759"/>
              <a:gd name="connsiteY224" fmla="*/ 6046318 h 6399945"/>
              <a:gd name="connsiteX225" fmla="*/ 4044130 w 6562759"/>
              <a:gd name="connsiteY225" fmla="*/ 6049618 h 6399945"/>
              <a:gd name="connsiteX226" fmla="*/ 4007580 w 6562759"/>
              <a:gd name="connsiteY226" fmla="*/ 6067049 h 6399945"/>
              <a:gd name="connsiteX227" fmla="*/ 4007581 w 6562759"/>
              <a:gd name="connsiteY227" fmla="*/ 6067047 h 6399945"/>
              <a:gd name="connsiteX228" fmla="*/ 3995710 w 6562759"/>
              <a:gd name="connsiteY228" fmla="*/ 6077944 h 6399945"/>
              <a:gd name="connsiteX229" fmla="*/ 3997715 w 6562759"/>
              <a:gd name="connsiteY229" fmla="*/ 6093946 h 6399945"/>
              <a:gd name="connsiteX230" fmla="*/ 4014098 w 6562759"/>
              <a:gd name="connsiteY230" fmla="*/ 6130336 h 6399945"/>
              <a:gd name="connsiteX231" fmla="*/ 4025039 w 6562759"/>
              <a:gd name="connsiteY231" fmla="*/ 6142562 h 6399945"/>
              <a:gd name="connsiteX232" fmla="*/ 4031153 w 6562759"/>
              <a:gd name="connsiteY232" fmla="*/ 6143658 h 6399945"/>
              <a:gd name="connsiteX233" fmla="*/ 4041302 w 6562759"/>
              <a:gd name="connsiteY233" fmla="*/ 6140434 h 6399945"/>
              <a:gd name="connsiteX234" fmla="*/ 4078993 w 6562759"/>
              <a:gd name="connsiteY234" fmla="*/ 6123260 h 6399945"/>
              <a:gd name="connsiteX235" fmla="*/ 4091351 w 6562759"/>
              <a:gd name="connsiteY235" fmla="*/ 6112164 h 6399945"/>
              <a:gd name="connsiteX236" fmla="*/ 4088954 w 6562759"/>
              <a:gd name="connsiteY236" fmla="*/ 6095730 h 6399945"/>
              <a:gd name="connsiteX237" fmla="*/ 4071362 w 6562759"/>
              <a:gd name="connsiteY237" fmla="*/ 6059317 h 6399945"/>
              <a:gd name="connsiteX238" fmla="*/ 4060287 w 6562759"/>
              <a:gd name="connsiteY238" fmla="*/ 6047337 h 6399945"/>
              <a:gd name="connsiteX239" fmla="*/ 4054391 w 6562759"/>
              <a:gd name="connsiteY239" fmla="*/ 6046318 h 6399945"/>
              <a:gd name="connsiteX240" fmla="*/ 6185290 w 6562759"/>
              <a:gd name="connsiteY240" fmla="*/ 6045319 h 6399945"/>
              <a:gd name="connsiteX241" fmla="*/ 6205373 w 6562759"/>
              <a:gd name="connsiteY241" fmla="*/ 6050714 h 6399945"/>
              <a:gd name="connsiteX242" fmla="*/ 6224101 w 6562759"/>
              <a:gd name="connsiteY242" fmla="*/ 6075132 h 6399945"/>
              <a:gd name="connsiteX243" fmla="*/ 6220074 w 6562759"/>
              <a:gd name="connsiteY243" fmla="*/ 6105664 h 6399945"/>
              <a:gd name="connsiteX244" fmla="*/ 6185213 w 6562759"/>
              <a:gd name="connsiteY244" fmla="*/ 6125763 h 6399945"/>
              <a:gd name="connsiteX245" fmla="*/ 6165141 w 6562759"/>
              <a:gd name="connsiteY245" fmla="*/ 6120370 h 6399945"/>
              <a:gd name="connsiteX246" fmla="*/ 6146409 w 6562759"/>
              <a:gd name="connsiteY246" fmla="*/ 6095951 h 6399945"/>
              <a:gd name="connsiteX247" fmla="*/ 6150435 w 6562759"/>
              <a:gd name="connsiteY247" fmla="*/ 6065419 h 6399945"/>
              <a:gd name="connsiteX248" fmla="*/ 6185290 w 6562759"/>
              <a:gd name="connsiteY248" fmla="*/ 6045319 h 6399945"/>
              <a:gd name="connsiteX249" fmla="*/ 3037465 w 6562759"/>
              <a:gd name="connsiteY249" fmla="*/ 6040180 h 6399945"/>
              <a:gd name="connsiteX250" fmla="*/ 3050610 w 6562759"/>
              <a:gd name="connsiteY250" fmla="*/ 6043712 h 6399945"/>
              <a:gd name="connsiteX251" fmla="*/ 3060250 w 6562759"/>
              <a:gd name="connsiteY251" fmla="*/ 6079694 h 6399945"/>
              <a:gd name="connsiteX252" fmla="*/ 3037421 w 6562759"/>
              <a:gd name="connsiteY252" fmla="*/ 6092861 h 6399945"/>
              <a:gd name="connsiteX253" fmla="*/ 3024275 w 6562759"/>
              <a:gd name="connsiteY253" fmla="*/ 6089329 h 6399945"/>
              <a:gd name="connsiteX254" fmla="*/ 3012027 w 6562759"/>
              <a:gd name="connsiteY254" fmla="*/ 6073326 h 6399945"/>
              <a:gd name="connsiteX255" fmla="*/ 3014635 w 6562759"/>
              <a:gd name="connsiteY255" fmla="*/ 6053360 h 6399945"/>
              <a:gd name="connsiteX256" fmla="*/ 3014635 w 6562759"/>
              <a:gd name="connsiteY256" fmla="*/ 6053359 h 6399945"/>
              <a:gd name="connsiteX257" fmla="*/ 3037465 w 6562759"/>
              <a:gd name="connsiteY257" fmla="*/ 6040180 h 6399945"/>
              <a:gd name="connsiteX258" fmla="*/ 1897781 w 6562759"/>
              <a:gd name="connsiteY258" fmla="*/ 6031177 h 6399945"/>
              <a:gd name="connsiteX259" fmla="*/ 1933295 w 6562759"/>
              <a:gd name="connsiteY259" fmla="*/ 6040724 h 6399945"/>
              <a:gd name="connsiteX260" fmla="*/ 1959347 w 6562759"/>
              <a:gd name="connsiteY260" fmla="*/ 6137967 h 6399945"/>
              <a:gd name="connsiteX261" fmla="*/ 1897637 w 6562759"/>
              <a:gd name="connsiteY261" fmla="*/ 6173560 h 6399945"/>
              <a:gd name="connsiteX262" fmla="*/ 1862111 w 6562759"/>
              <a:gd name="connsiteY262" fmla="*/ 6164014 h 6399945"/>
              <a:gd name="connsiteX263" fmla="*/ 1836064 w 6562759"/>
              <a:gd name="connsiteY263" fmla="*/ 6066771 h 6399945"/>
              <a:gd name="connsiteX264" fmla="*/ 1897781 w 6562759"/>
              <a:gd name="connsiteY264" fmla="*/ 6031177 h 6399945"/>
              <a:gd name="connsiteX265" fmla="*/ 4846592 w 6562759"/>
              <a:gd name="connsiteY265" fmla="*/ 5992197 h 6399945"/>
              <a:gd name="connsiteX266" fmla="*/ 4874931 w 6562759"/>
              <a:gd name="connsiteY266" fmla="*/ 5999806 h 6399945"/>
              <a:gd name="connsiteX267" fmla="*/ 4895695 w 6562759"/>
              <a:gd name="connsiteY267" fmla="*/ 6077359 h 6399945"/>
              <a:gd name="connsiteX268" fmla="*/ 4846492 w 6562759"/>
              <a:gd name="connsiteY268" fmla="*/ 6105742 h 6399945"/>
              <a:gd name="connsiteX269" fmla="*/ 4818165 w 6562759"/>
              <a:gd name="connsiteY269" fmla="*/ 6098122 h 6399945"/>
              <a:gd name="connsiteX270" fmla="*/ 4797378 w 6562759"/>
              <a:gd name="connsiteY270" fmla="*/ 6020580 h 6399945"/>
              <a:gd name="connsiteX271" fmla="*/ 4846592 w 6562759"/>
              <a:gd name="connsiteY271" fmla="*/ 5992197 h 6399945"/>
              <a:gd name="connsiteX272" fmla="*/ 3853389 w 6562759"/>
              <a:gd name="connsiteY272" fmla="*/ 5978013 h 6399945"/>
              <a:gd name="connsiteX273" fmla="*/ 3843578 w 6562759"/>
              <a:gd name="connsiteY273" fmla="*/ 5981003 h 6399945"/>
              <a:gd name="connsiteX274" fmla="*/ 3812182 w 6562759"/>
              <a:gd name="connsiteY274" fmla="*/ 5995831 h 6399945"/>
              <a:gd name="connsiteX275" fmla="*/ 3812183 w 6562759"/>
              <a:gd name="connsiteY275" fmla="*/ 5995830 h 6399945"/>
              <a:gd name="connsiteX276" fmla="*/ 3800726 w 6562759"/>
              <a:gd name="connsiteY276" fmla="*/ 6006616 h 6399945"/>
              <a:gd name="connsiteX277" fmla="*/ 3802498 w 6562759"/>
              <a:gd name="connsiteY277" fmla="*/ 6022253 h 6399945"/>
              <a:gd name="connsiteX278" fmla="*/ 3816982 w 6562759"/>
              <a:gd name="connsiteY278" fmla="*/ 6054424 h 6399945"/>
              <a:gd name="connsiteX279" fmla="*/ 3827796 w 6562759"/>
              <a:gd name="connsiteY279" fmla="*/ 6066227 h 6399945"/>
              <a:gd name="connsiteX280" fmla="*/ 3833925 w 6562759"/>
              <a:gd name="connsiteY280" fmla="*/ 6067326 h 6399945"/>
              <a:gd name="connsiteX281" fmla="*/ 3843698 w 6562759"/>
              <a:gd name="connsiteY281" fmla="*/ 6064358 h 6399945"/>
              <a:gd name="connsiteX282" fmla="*/ 3875936 w 6562759"/>
              <a:gd name="connsiteY282" fmla="*/ 6049594 h 6399945"/>
              <a:gd name="connsiteX283" fmla="*/ 3887779 w 6562759"/>
              <a:gd name="connsiteY283" fmla="*/ 6038619 h 6399945"/>
              <a:gd name="connsiteX284" fmla="*/ 3885675 w 6562759"/>
              <a:gd name="connsiteY284" fmla="*/ 6022607 h 6399945"/>
              <a:gd name="connsiteX285" fmla="*/ 3870227 w 6562759"/>
              <a:gd name="connsiteY285" fmla="*/ 5990548 h 6399945"/>
              <a:gd name="connsiteX286" fmla="*/ 3859319 w 6562759"/>
              <a:gd name="connsiteY286" fmla="*/ 5979043 h 6399945"/>
              <a:gd name="connsiteX287" fmla="*/ 3853389 w 6562759"/>
              <a:gd name="connsiteY287" fmla="*/ 5978013 h 6399945"/>
              <a:gd name="connsiteX288" fmla="*/ 5986316 w 6562759"/>
              <a:gd name="connsiteY288" fmla="*/ 5977169 h 6399945"/>
              <a:gd name="connsiteX289" fmla="*/ 6004268 w 6562759"/>
              <a:gd name="connsiteY289" fmla="*/ 5981986 h 6399945"/>
              <a:gd name="connsiteX290" fmla="*/ 6017407 w 6562759"/>
              <a:gd name="connsiteY290" fmla="*/ 6031101 h 6399945"/>
              <a:gd name="connsiteX291" fmla="*/ 5986249 w 6562759"/>
              <a:gd name="connsiteY291" fmla="*/ 6049075 h 6399945"/>
              <a:gd name="connsiteX292" fmla="*/ 5968287 w 6562759"/>
              <a:gd name="connsiteY292" fmla="*/ 6044245 h 6399945"/>
              <a:gd name="connsiteX293" fmla="*/ 5955147 w 6562759"/>
              <a:gd name="connsiteY293" fmla="*/ 5995143 h 6399945"/>
              <a:gd name="connsiteX294" fmla="*/ 5955149 w 6562759"/>
              <a:gd name="connsiteY294" fmla="*/ 5995143 h 6399945"/>
              <a:gd name="connsiteX295" fmla="*/ 5986316 w 6562759"/>
              <a:gd name="connsiteY295" fmla="*/ 5977169 h 6399945"/>
              <a:gd name="connsiteX296" fmla="*/ 4327393 w 6562759"/>
              <a:gd name="connsiteY296" fmla="*/ 5915353 h 6399945"/>
              <a:gd name="connsiteX297" fmla="*/ 4316668 w 6562759"/>
              <a:gd name="connsiteY297" fmla="*/ 5919008 h 6399945"/>
              <a:gd name="connsiteX298" fmla="*/ 4275793 w 6562759"/>
              <a:gd name="connsiteY298" fmla="*/ 5938610 h 6399945"/>
              <a:gd name="connsiteX299" fmla="*/ 4263435 w 6562759"/>
              <a:gd name="connsiteY299" fmla="*/ 5949650 h 6399945"/>
              <a:gd name="connsiteX300" fmla="*/ 4265761 w 6562759"/>
              <a:gd name="connsiteY300" fmla="*/ 5966062 h 6399945"/>
              <a:gd name="connsiteX301" fmla="*/ 4284182 w 6562759"/>
              <a:gd name="connsiteY301" fmla="*/ 6006770 h 6399945"/>
              <a:gd name="connsiteX302" fmla="*/ 4295240 w 6562759"/>
              <a:gd name="connsiteY302" fmla="*/ 6019440 h 6399945"/>
              <a:gd name="connsiteX303" fmla="*/ 4301342 w 6562759"/>
              <a:gd name="connsiteY303" fmla="*/ 6020536 h 6399945"/>
              <a:gd name="connsiteX304" fmla="*/ 4311879 w 6562759"/>
              <a:gd name="connsiteY304" fmla="*/ 6017025 h 6399945"/>
              <a:gd name="connsiteX305" fmla="*/ 4354011 w 6562759"/>
              <a:gd name="connsiteY305" fmla="*/ 5998000 h 6399945"/>
              <a:gd name="connsiteX306" fmla="*/ 4366924 w 6562759"/>
              <a:gd name="connsiteY306" fmla="*/ 5986826 h 6399945"/>
              <a:gd name="connsiteX307" fmla="*/ 4364254 w 6562759"/>
              <a:gd name="connsiteY307" fmla="*/ 5969960 h 6399945"/>
              <a:gd name="connsiteX308" fmla="*/ 4344498 w 6562759"/>
              <a:gd name="connsiteY308" fmla="*/ 5928876 h 6399945"/>
              <a:gd name="connsiteX309" fmla="*/ 4333274 w 6562759"/>
              <a:gd name="connsiteY309" fmla="*/ 5916362 h 6399945"/>
              <a:gd name="connsiteX310" fmla="*/ 4327393 w 6562759"/>
              <a:gd name="connsiteY310" fmla="*/ 5915353 h 6399945"/>
              <a:gd name="connsiteX311" fmla="*/ 5787329 w 6562759"/>
              <a:gd name="connsiteY311" fmla="*/ 5913815 h 6399945"/>
              <a:gd name="connsiteX312" fmla="*/ 5800728 w 6562759"/>
              <a:gd name="connsiteY312" fmla="*/ 5917414 h 6399945"/>
              <a:gd name="connsiteX313" fmla="*/ 5810568 w 6562759"/>
              <a:gd name="connsiteY313" fmla="*/ 5954137 h 6399945"/>
              <a:gd name="connsiteX314" fmla="*/ 5787273 w 6562759"/>
              <a:gd name="connsiteY314" fmla="*/ 5967580 h 6399945"/>
              <a:gd name="connsiteX315" fmla="*/ 5773868 w 6562759"/>
              <a:gd name="connsiteY315" fmla="*/ 5963980 h 6399945"/>
              <a:gd name="connsiteX316" fmla="*/ 5764029 w 6562759"/>
              <a:gd name="connsiteY316" fmla="*/ 5927258 h 6399945"/>
              <a:gd name="connsiteX317" fmla="*/ 5787329 w 6562759"/>
              <a:gd name="connsiteY317" fmla="*/ 5913815 h 6399945"/>
              <a:gd name="connsiteX318" fmla="*/ 3652930 w 6562759"/>
              <a:gd name="connsiteY318" fmla="*/ 5908486 h 6399945"/>
              <a:gd name="connsiteX319" fmla="*/ 3643389 w 6562759"/>
              <a:gd name="connsiteY319" fmla="*/ 5911298 h 6399945"/>
              <a:gd name="connsiteX320" fmla="*/ 3613672 w 6562759"/>
              <a:gd name="connsiteY320" fmla="*/ 5924997 h 6399945"/>
              <a:gd name="connsiteX321" fmla="*/ 3602226 w 6562759"/>
              <a:gd name="connsiteY321" fmla="*/ 5935705 h 6399945"/>
              <a:gd name="connsiteX322" fmla="*/ 3603871 w 6562759"/>
              <a:gd name="connsiteY322" fmla="*/ 5951287 h 6399945"/>
              <a:gd name="connsiteX323" fmla="*/ 3603872 w 6562759"/>
              <a:gd name="connsiteY323" fmla="*/ 5951287 h 6399945"/>
              <a:gd name="connsiteX324" fmla="*/ 3616912 w 6562759"/>
              <a:gd name="connsiteY324" fmla="*/ 5979914 h 6399945"/>
              <a:gd name="connsiteX325" fmla="*/ 3627737 w 6562759"/>
              <a:gd name="connsiteY325" fmla="*/ 5991444 h 6399945"/>
              <a:gd name="connsiteX326" fmla="*/ 3633766 w 6562759"/>
              <a:gd name="connsiteY326" fmla="*/ 5992507 h 6399945"/>
              <a:gd name="connsiteX327" fmla="*/ 3643445 w 6562759"/>
              <a:gd name="connsiteY327" fmla="*/ 5989604 h 6399945"/>
              <a:gd name="connsiteX328" fmla="*/ 3673595 w 6562759"/>
              <a:gd name="connsiteY328" fmla="*/ 5975442 h 6399945"/>
              <a:gd name="connsiteX329" fmla="*/ 3685012 w 6562759"/>
              <a:gd name="connsiteY329" fmla="*/ 5964589 h 6399945"/>
              <a:gd name="connsiteX330" fmla="*/ 3683151 w 6562759"/>
              <a:gd name="connsiteY330" fmla="*/ 5948952 h 6399945"/>
              <a:gd name="connsiteX331" fmla="*/ 3669679 w 6562759"/>
              <a:gd name="connsiteY331" fmla="*/ 5920735 h 6399945"/>
              <a:gd name="connsiteX332" fmla="*/ 3658871 w 6562759"/>
              <a:gd name="connsiteY332" fmla="*/ 5909517 h 6399945"/>
              <a:gd name="connsiteX333" fmla="*/ 3652930 w 6562759"/>
              <a:gd name="connsiteY333" fmla="*/ 5908486 h 6399945"/>
              <a:gd name="connsiteX334" fmla="*/ 489418 w 6562759"/>
              <a:gd name="connsiteY334" fmla="*/ 5906950 h 6399945"/>
              <a:gd name="connsiteX335" fmla="*/ 482353 w 6562759"/>
              <a:gd name="connsiteY335" fmla="*/ 5908435 h 6399945"/>
              <a:gd name="connsiteX336" fmla="*/ 466578 w 6562759"/>
              <a:gd name="connsiteY336" fmla="*/ 5914138 h 6399945"/>
              <a:gd name="connsiteX337" fmla="*/ 466578 w 6562759"/>
              <a:gd name="connsiteY337" fmla="*/ 5914135 h 6399945"/>
              <a:gd name="connsiteX338" fmla="*/ 455187 w 6562759"/>
              <a:gd name="connsiteY338" fmla="*/ 5924313 h 6399945"/>
              <a:gd name="connsiteX339" fmla="*/ 456074 w 6562759"/>
              <a:gd name="connsiteY339" fmla="*/ 5939573 h 6399945"/>
              <a:gd name="connsiteX340" fmla="*/ 459599 w 6562759"/>
              <a:gd name="connsiteY340" fmla="*/ 5946494 h 6399945"/>
              <a:gd name="connsiteX341" fmla="*/ 470729 w 6562759"/>
              <a:gd name="connsiteY341" fmla="*/ 5955997 h 6399945"/>
              <a:gd name="connsiteX342" fmla="*/ 475547 w 6562759"/>
              <a:gd name="connsiteY342" fmla="*/ 5956673 h 6399945"/>
              <a:gd name="connsiteX343" fmla="*/ 485198 w 6562759"/>
              <a:gd name="connsiteY343" fmla="*/ 5953793 h 6399945"/>
              <a:gd name="connsiteX344" fmla="*/ 499444 w 6562759"/>
              <a:gd name="connsiteY344" fmla="*/ 5945666 h 6399945"/>
              <a:gd name="connsiteX345" fmla="*/ 507743 w 6562759"/>
              <a:gd name="connsiteY345" fmla="*/ 5922709 h 6399945"/>
              <a:gd name="connsiteX346" fmla="*/ 505728 w 6562759"/>
              <a:gd name="connsiteY346" fmla="*/ 5917980 h 6399945"/>
              <a:gd name="connsiteX347" fmla="*/ 496062 w 6562759"/>
              <a:gd name="connsiteY347" fmla="*/ 5908257 h 6399945"/>
              <a:gd name="connsiteX348" fmla="*/ 489418 w 6562759"/>
              <a:gd name="connsiteY348" fmla="*/ 5906950 h 6399945"/>
              <a:gd name="connsiteX349" fmla="*/ 6456710 w 6562759"/>
              <a:gd name="connsiteY349" fmla="*/ 5902219 h 6399945"/>
              <a:gd name="connsiteX350" fmla="*/ 6485049 w 6562759"/>
              <a:gd name="connsiteY350" fmla="*/ 5909827 h 6399945"/>
              <a:gd name="connsiteX351" fmla="*/ 6511488 w 6562759"/>
              <a:gd name="connsiteY351" fmla="*/ 5944291 h 6399945"/>
              <a:gd name="connsiteX352" fmla="*/ 6505812 w 6562759"/>
              <a:gd name="connsiteY352" fmla="*/ 5987369 h 6399945"/>
              <a:gd name="connsiteX353" fmla="*/ 6456603 w 6562759"/>
              <a:gd name="connsiteY353" fmla="*/ 6015752 h 6399945"/>
              <a:gd name="connsiteX354" fmla="*/ 6428265 w 6562759"/>
              <a:gd name="connsiteY354" fmla="*/ 6008143 h 6399945"/>
              <a:gd name="connsiteX355" fmla="*/ 6407495 w 6562759"/>
              <a:gd name="connsiteY355" fmla="*/ 5930603 h 6399945"/>
              <a:gd name="connsiteX356" fmla="*/ 6407496 w 6562759"/>
              <a:gd name="connsiteY356" fmla="*/ 5930603 h 6399945"/>
              <a:gd name="connsiteX357" fmla="*/ 6456710 w 6562759"/>
              <a:gd name="connsiteY357" fmla="*/ 5902219 h 6399945"/>
              <a:gd name="connsiteX358" fmla="*/ 4647646 w 6562759"/>
              <a:gd name="connsiteY358" fmla="*/ 5881332 h 6399945"/>
              <a:gd name="connsiteX359" fmla="*/ 4695155 w 6562759"/>
              <a:gd name="connsiteY359" fmla="*/ 5894103 h 6399945"/>
              <a:gd name="connsiteX360" fmla="*/ 4730001 w 6562759"/>
              <a:gd name="connsiteY360" fmla="*/ 6024146 h 6399945"/>
              <a:gd name="connsiteX361" fmla="*/ 4647476 w 6562759"/>
              <a:gd name="connsiteY361" fmla="*/ 6071754 h 6399945"/>
              <a:gd name="connsiteX362" fmla="*/ 4599963 w 6562759"/>
              <a:gd name="connsiteY362" fmla="*/ 6058985 h 6399945"/>
              <a:gd name="connsiteX363" fmla="*/ 4599961 w 6562759"/>
              <a:gd name="connsiteY363" fmla="*/ 6058985 h 6399945"/>
              <a:gd name="connsiteX364" fmla="*/ 4565116 w 6562759"/>
              <a:gd name="connsiteY364" fmla="*/ 5928941 h 6399945"/>
              <a:gd name="connsiteX365" fmla="*/ 4647646 w 6562759"/>
              <a:gd name="connsiteY365" fmla="*/ 5881332 h 6399945"/>
              <a:gd name="connsiteX366" fmla="*/ 161079 w 6562759"/>
              <a:gd name="connsiteY366" fmla="*/ 5868974 h 6399945"/>
              <a:gd name="connsiteX367" fmla="*/ 187003 w 6562759"/>
              <a:gd name="connsiteY367" fmla="*/ 5875951 h 6399945"/>
              <a:gd name="connsiteX368" fmla="*/ 211217 w 6562759"/>
              <a:gd name="connsiteY368" fmla="*/ 5907501 h 6399945"/>
              <a:gd name="connsiteX369" fmla="*/ 211217 w 6562759"/>
              <a:gd name="connsiteY369" fmla="*/ 5907503 h 6399945"/>
              <a:gd name="connsiteX370" fmla="*/ 206030 w 6562759"/>
              <a:gd name="connsiteY370" fmla="*/ 5946938 h 6399945"/>
              <a:gd name="connsiteX371" fmla="*/ 160985 w 6562759"/>
              <a:gd name="connsiteY371" fmla="*/ 5972918 h 6399945"/>
              <a:gd name="connsiteX372" fmla="*/ 135055 w 6562759"/>
              <a:gd name="connsiteY372" fmla="*/ 5965951 h 6399945"/>
              <a:gd name="connsiteX373" fmla="*/ 110841 w 6562759"/>
              <a:gd name="connsiteY373" fmla="*/ 5934389 h 6399945"/>
              <a:gd name="connsiteX374" fmla="*/ 116034 w 6562759"/>
              <a:gd name="connsiteY374" fmla="*/ 5894955 h 6399945"/>
              <a:gd name="connsiteX375" fmla="*/ 161079 w 6562759"/>
              <a:gd name="connsiteY375" fmla="*/ 5868974 h 6399945"/>
              <a:gd name="connsiteX376" fmla="*/ 1658501 w 6562759"/>
              <a:gd name="connsiteY376" fmla="*/ 5861090 h 6399945"/>
              <a:gd name="connsiteX377" fmla="*/ 1648251 w 6562759"/>
              <a:gd name="connsiteY377" fmla="*/ 5864390 h 6399945"/>
              <a:gd name="connsiteX378" fmla="*/ 1627061 w 6562759"/>
              <a:gd name="connsiteY378" fmla="*/ 5876748 h 6399945"/>
              <a:gd name="connsiteX379" fmla="*/ 1617908 w 6562759"/>
              <a:gd name="connsiteY379" fmla="*/ 5886783 h 6399945"/>
              <a:gd name="connsiteX380" fmla="*/ 1618640 w 6562759"/>
              <a:gd name="connsiteY380" fmla="*/ 5900347 h 6399945"/>
              <a:gd name="connsiteX381" fmla="*/ 1623889 w 6562759"/>
              <a:gd name="connsiteY381" fmla="*/ 5912829 h 6399945"/>
              <a:gd name="connsiteX382" fmla="*/ 1633735 w 6562759"/>
              <a:gd name="connsiteY382" fmla="*/ 5923117 h 6399945"/>
              <a:gd name="connsiteX383" fmla="*/ 1640423 w 6562759"/>
              <a:gd name="connsiteY383" fmla="*/ 5924435 h 6399945"/>
              <a:gd name="connsiteX384" fmla="*/ 1647964 w 6562759"/>
              <a:gd name="connsiteY384" fmla="*/ 5922741 h 6399945"/>
              <a:gd name="connsiteX385" fmla="*/ 1672211 w 6562759"/>
              <a:gd name="connsiteY385" fmla="*/ 5914312 h 6399945"/>
              <a:gd name="connsiteX386" fmla="*/ 1684574 w 6562759"/>
              <a:gd name="connsiteY386" fmla="*/ 5903814 h 6399945"/>
              <a:gd name="connsiteX387" fmla="*/ 1683081 w 6562759"/>
              <a:gd name="connsiteY387" fmla="*/ 5887667 h 6399945"/>
              <a:gd name="connsiteX388" fmla="*/ 1683080 w 6562759"/>
              <a:gd name="connsiteY388" fmla="*/ 5887667 h 6399945"/>
              <a:gd name="connsiteX389" fmla="*/ 1674686 w 6562759"/>
              <a:gd name="connsiteY389" fmla="*/ 5871810 h 6399945"/>
              <a:gd name="connsiteX390" fmla="*/ 1663251 w 6562759"/>
              <a:gd name="connsiteY390" fmla="*/ 5861744 h 6399945"/>
              <a:gd name="connsiteX391" fmla="*/ 1658501 w 6562759"/>
              <a:gd name="connsiteY391" fmla="*/ 5861090 h 6399945"/>
              <a:gd name="connsiteX392" fmla="*/ 1970178 w 6562759"/>
              <a:gd name="connsiteY392" fmla="*/ 5855686 h 6399945"/>
              <a:gd name="connsiteX393" fmla="*/ 1993976 w 6562759"/>
              <a:gd name="connsiteY393" fmla="*/ 5862087 h 6399945"/>
              <a:gd name="connsiteX394" fmla="*/ 2011429 w 6562759"/>
              <a:gd name="connsiteY394" fmla="*/ 5927226 h 6399945"/>
              <a:gd name="connsiteX395" fmla="*/ 1970083 w 6562759"/>
              <a:gd name="connsiteY395" fmla="*/ 5951091 h 6399945"/>
              <a:gd name="connsiteX396" fmla="*/ 1946280 w 6562759"/>
              <a:gd name="connsiteY396" fmla="*/ 5944689 h 6399945"/>
              <a:gd name="connsiteX397" fmla="*/ 1924065 w 6562759"/>
              <a:gd name="connsiteY397" fmla="*/ 5915730 h 6399945"/>
              <a:gd name="connsiteX398" fmla="*/ 1928827 w 6562759"/>
              <a:gd name="connsiteY398" fmla="*/ 5879551 h 6399945"/>
              <a:gd name="connsiteX399" fmla="*/ 1970178 w 6562759"/>
              <a:gd name="connsiteY399" fmla="*/ 5855686 h 6399945"/>
              <a:gd name="connsiteX400" fmla="*/ 4126376 w 6562759"/>
              <a:gd name="connsiteY400" fmla="*/ 5847789 h 6399945"/>
              <a:gd name="connsiteX401" fmla="*/ 4116133 w 6562759"/>
              <a:gd name="connsiteY401" fmla="*/ 5851077 h 6399945"/>
              <a:gd name="connsiteX402" fmla="*/ 4081066 w 6562759"/>
              <a:gd name="connsiteY402" fmla="*/ 5867866 h 6399945"/>
              <a:gd name="connsiteX403" fmla="*/ 4069261 w 6562759"/>
              <a:gd name="connsiteY403" fmla="*/ 5878752 h 6399945"/>
              <a:gd name="connsiteX404" fmla="*/ 4071237 w 6562759"/>
              <a:gd name="connsiteY404" fmla="*/ 5894689 h 6399945"/>
              <a:gd name="connsiteX405" fmla="*/ 4071236 w 6562759"/>
              <a:gd name="connsiteY405" fmla="*/ 5894689 h 6399945"/>
              <a:gd name="connsiteX406" fmla="*/ 4087455 w 6562759"/>
              <a:gd name="connsiteY406" fmla="*/ 5930691 h 6399945"/>
              <a:gd name="connsiteX407" fmla="*/ 4098374 w 6562759"/>
              <a:gd name="connsiteY407" fmla="*/ 5942828 h 6399945"/>
              <a:gd name="connsiteX408" fmla="*/ 4104487 w 6562759"/>
              <a:gd name="connsiteY408" fmla="*/ 5943924 h 6399945"/>
              <a:gd name="connsiteX409" fmla="*/ 4114565 w 6562759"/>
              <a:gd name="connsiteY409" fmla="*/ 5940746 h 6399945"/>
              <a:gd name="connsiteX410" fmla="*/ 4150811 w 6562759"/>
              <a:gd name="connsiteY410" fmla="*/ 5924356 h 6399945"/>
              <a:gd name="connsiteX411" fmla="*/ 4163154 w 6562759"/>
              <a:gd name="connsiteY411" fmla="*/ 5913282 h 6399945"/>
              <a:gd name="connsiteX412" fmla="*/ 4160795 w 6562759"/>
              <a:gd name="connsiteY412" fmla="*/ 5896869 h 6399945"/>
              <a:gd name="connsiteX413" fmla="*/ 4143332 w 6562759"/>
              <a:gd name="connsiteY413" fmla="*/ 5860735 h 6399945"/>
              <a:gd name="connsiteX414" fmla="*/ 4132257 w 6562759"/>
              <a:gd name="connsiteY414" fmla="*/ 5848797 h 6399945"/>
              <a:gd name="connsiteX415" fmla="*/ 4126376 w 6562759"/>
              <a:gd name="connsiteY415" fmla="*/ 5847789 h 6399945"/>
              <a:gd name="connsiteX416" fmla="*/ 5588337 w 6562759"/>
              <a:gd name="connsiteY416" fmla="*/ 5847267 h 6399945"/>
              <a:gd name="connsiteX417" fmla="*/ 5598818 w 6562759"/>
              <a:gd name="connsiteY417" fmla="*/ 5850092 h 6399945"/>
              <a:gd name="connsiteX418" fmla="*/ 5608602 w 6562759"/>
              <a:gd name="connsiteY418" fmla="*/ 5862838 h 6399945"/>
              <a:gd name="connsiteX419" fmla="*/ 5606503 w 6562759"/>
              <a:gd name="connsiteY419" fmla="*/ 5878762 h 6399945"/>
              <a:gd name="connsiteX420" fmla="*/ 5588303 w 6562759"/>
              <a:gd name="connsiteY420" fmla="*/ 5889273 h 6399945"/>
              <a:gd name="connsiteX421" fmla="*/ 5577821 w 6562759"/>
              <a:gd name="connsiteY421" fmla="*/ 5886460 h 6399945"/>
              <a:gd name="connsiteX422" fmla="*/ 5570136 w 6562759"/>
              <a:gd name="connsiteY422" fmla="*/ 5857789 h 6399945"/>
              <a:gd name="connsiteX423" fmla="*/ 5570136 w 6562759"/>
              <a:gd name="connsiteY423" fmla="*/ 5857788 h 6399945"/>
              <a:gd name="connsiteX424" fmla="*/ 5588337 w 6562759"/>
              <a:gd name="connsiteY424" fmla="*/ 5847267 h 6399945"/>
              <a:gd name="connsiteX425" fmla="*/ 3308928 w 6562759"/>
              <a:gd name="connsiteY425" fmla="*/ 5845286 h 6399945"/>
              <a:gd name="connsiteX426" fmla="*/ 3356170 w 6562759"/>
              <a:gd name="connsiteY426" fmla="*/ 5857989 h 6399945"/>
              <a:gd name="connsiteX427" fmla="*/ 3400284 w 6562759"/>
              <a:gd name="connsiteY427" fmla="*/ 5915465 h 6399945"/>
              <a:gd name="connsiteX428" fmla="*/ 3390826 w 6562759"/>
              <a:gd name="connsiteY428" fmla="*/ 5987314 h 6399945"/>
              <a:gd name="connsiteX429" fmla="*/ 3308761 w 6562759"/>
              <a:gd name="connsiteY429" fmla="*/ 6034644 h 6399945"/>
              <a:gd name="connsiteX430" fmla="*/ 3261518 w 6562759"/>
              <a:gd name="connsiteY430" fmla="*/ 6021943 h 6399945"/>
              <a:gd name="connsiteX431" fmla="*/ 3217405 w 6562759"/>
              <a:gd name="connsiteY431" fmla="*/ 5964467 h 6399945"/>
              <a:gd name="connsiteX432" fmla="*/ 3226862 w 6562759"/>
              <a:gd name="connsiteY432" fmla="*/ 5892618 h 6399945"/>
              <a:gd name="connsiteX433" fmla="*/ 3308928 w 6562759"/>
              <a:gd name="connsiteY433" fmla="*/ 5845286 h 6399945"/>
              <a:gd name="connsiteX434" fmla="*/ 3109908 w 6562759"/>
              <a:gd name="connsiteY434" fmla="*/ 5823050 h 6399945"/>
              <a:gd name="connsiteX435" fmla="*/ 3132112 w 6562759"/>
              <a:gd name="connsiteY435" fmla="*/ 5829020 h 6399945"/>
              <a:gd name="connsiteX436" fmla="*/ 3152837 w 6562759"/>
              <a:gd name="connsiteY436" fmla="*/ 5856028 h 6399945"/>
              <a:gd name="connsiteX437" fmla="*/ 3148390 w 6562759"/>
              <a:gd name="connsiteY437" fmla="*/ 5889784 h 6399945"/>
              <a:gd name="connsiteX438" fmla="*/ 3109824 w 6562759"/>
              <a:gd name="connsiteY438" fmla="*/ 5912043 h 6399945"/>
              <a:gd name="connsiteX439" fmla="*/ 3087615 w 6562759"/>
              <a:gd name="connsiteY439" fmla="*/ 5906074 h 6399945"/>
              <a:gd name="connsiteX440" fmla="*/ 3071341 w 6562759"/>
              <a:gd name="connsiteY440" fmla="*/ 5845286 h 6399945"/>
              <a:gd name="connsiteX441" fmla="*/ 3071342 w 6562759"/>
              <a:gd name="connsiteY441" fmla="*/ 5845286 h 6399945"/>
              <a:gd name="connsiteX442" fmla="*/ 3109908 w 6562759"/>
              <a:gd name="connsiteY442" fmla="*/ 5823050 h 6399945"/>
              <a:gd name="connsiteX443" fmla="*/ 6257744 w 6562759"/>
              <a:gd name="connsiteY443" fmla="*/ 5812175 h 6399945"/>
              <a:gd name="connsiteX444" fmla="*/ 6294864 w 6562759"/>
              <a:gd name="connsiteY444" fmla="*/ 5822153 h 6399945"/>
              <a:gd name="connsiteX445" fmla="*/ 6329522 w 6562759"/>
              <a:gd name="connsiteY445" fmla="*/ 5867314 h 6399945"/>
              <a:gd name="connsiteX446" fmla="*/ 6322090 w 6562759"/>
              <a:gd name="connsiteY446" fmla="*/ 5923748 h 6399945"/>
              <a:gd name="connsiteX447" fmla="*/ 6257611 w 6562759"/>
              <a:gd name="connsiteY447" fmla="*/ 5960957 h 6399945"/>
              <a:gd name="connsiteX448" fmla="*/ 6220491 w 6562759"/>
              <a:gd name="connsiteY448" fmla="*/ 5950979 h 6399945"/>
              <a:gd name="connsiteX449" fmla="*/ 6185834 w 6562759"/>
              <a:gd name="connsiteY449" fmla="*/ 5905807 h 6399945"/>
              <a:gd name="connsiteX450" fmla="*/ 6193264 w 6562759"/>
              <a:gd name="connsiteY450" fmla="*/ 5849373 h 6399945"/>
              <a:gd name="connsiteX451" fmla="*/ 6193264 w 6562759"/>
              <a:gd name="connsiteY451" fmla="*/ 5849374 h 6399945"/>
              <a:gd name="connsiteX452" fmla="*/ 6257744 w 6562759"/>
              <a:gd name="connsiteY452" fmla="*/ 5812175 h 6399945"/>
              <a:gd name="connsiteX453" fmla="*/ 4918994 w 6562759"/>
              <a:gd name="connsiteY453" fmla="*/ 5811897 h 6399945"/>
              <a:gd name="connsiteX454" fmla="*/ 4938009 w 6562759"/>
              <a:gd name="connsiteY454" fmla="*/ 5817003 h 6399945"/>
              <a:gd name="connsiteX455" fmla="*/ 4938008 w 6562759"/>
              <a:gd name="connsiteY455" fmla="*/ 5817003 h 6399945"/>
              <a:gd name="connsiteX456" fmla="*/ 4951939 w 6562759"/>
              <a:gd name="connsiteY456" fmla="*/ 5869018 h 6399945"/>
              <a:gd name="connsiteX457" fmla="*/ 4918933 w 6562759"/>
              <a:gd name="connsiteY457" fmla="*/ 5888078 h 6399945"/>
              <a:gd name="connsiteX458" fmla="*/ 4899914 w 6562759"/>
              <a:gd name="connsiteY458" fmla="*/ 5882951 h 6399945"/>
              <a:gd name="connsiteX459" fmla="*/ 4882178 w 6562759"/>
              <a:gd name="connsiteY459" fmla="*/ 5859838 h 6399945"/>
              <a:gd name="connsiteX460" fmla="*/ 4885977 w 6562759"/>
              <a:gd name="connsiteY460" fmla="*/ 5830957 h 6399945"/>
              <a:gd name="connsiteX461" fmla="*/ 4918994 w 6562759"/>
              <a:gd name="connsiteY461" fmla="*/ 5811897 h 6399945"/>
              <a:gd name="connsiteX462" fmla="*/ 3925822 w 6562759"/>
              <a:gd name="connsiteY462" fmla="*/ 5779030 h 6399945"/>
              <a:gd name="connsiteX463" fmla="*/ 3916017 w 6562759"/>
              <a:gd name="connsiteY463" fmla="*/ 5782020 h 6399945"/>
              <a:gd name="connsiteX464" fmla="*/ 3885031 w 6562759"/>
              <a:gd name="connsiteY464" fmla="*/ 5796738 h 6399945"/>
              <a:gd name="connsiteX465" fmla="*/ 3873647 w 6562759"/>
              <a:gd name="connsiteY465" fmla="*/ 5807525 h 6399945"/>
              <a:gd name="connsiteX466" fmla="*/ 3875408 w 6562759"/>
              <a:gd name="connsiteY466" fmla="*/ 5823106 h 6399945"/>
              <a:gd name="connsiteX467" fmla="*/ 3875406 w 6562759"/>
              <a:gd name="connsiteY467" fmla="*/ 5823105 h 6399945"/>
              <a:gd name="connsiteX468" fmla="*/ 3889575 w 6562759"/>
              <a:gd name="connsiteY468" fmla="*/ 5854233 h 6399945"/>
              <a:gd name="connsiteX469" fmla="*/ 3900350 w 6562759"/>
              <a:gd name="connsiteY469" fmla="*/ 5865862 h 6399945"/>
              <a:gd name="connsiteX470" fmla="*/ 3906470 w 6562759"/>
              <a:gd name="connsiteY470" fmla="*/ 5866959 h 6399945"/>
              <a:gd name="connsiteX471" fmla="*/ 3916110 w 6562759"/>
              <a:gd name="connsiteY471" fmla="*/ 5864080 h 6399945"/>
              <a:gd name="connsiteX472" fmla="*/ 3947782 w 6562759"/>
              <a:gd name="connsiteY472" fmla="*/ 5849705 h 6399945"/>
              <a:gd name="connsiteX473" fmla="*/ 3959560 w 6562759"/>
              <a:gd name="connsiteY473" fmla="*/ 5838796 h 6399945"/>
              <a:gd name="connsiteX474" fmla="*/ 3957566 w 6562759"/>
              <a:gd name="connsiteY474" fmla="*/ 5822860 h 6399945"/>
              <a:gd name="connsiteX475" fmla="*/ 3942666 w 6562759"/>
              <a:gd name="connsiteY475" fmla="*/ 5791575 h 6399945"/>
              <a:gd name="connsiteX476" fmla="*/ 3931758 w 6562759"/>
              <a:gd name="connsiteY476" fmla="*/ 5780058 h 6399945"/>
              <a:gd name="connsiteX477" fmla="*/ 3925822 w 6562759"/>
              <a:gd name="connsiteY477" fmla="*/ 5779030 h 6399945"/>
              <a:gd name="connsiteX478" fmla="*/ 5389355 w 6562759"/>
              <a:gd name="connsiteY478" fmla="*/ 5778586 h 6399945"/>
              <a:gd name="connsiteX479" fmla="*/ 5397981 w 6562759"/>
              <a:gd name="connsiteY479" fmla="*/ 5780901 h 6399945"/>
              <a:gd name="connsiteX480" fmla="*/ 5404289 w 6562759"/>
              <a:gd name="connsiteY480" fmla="*/ 5804478 h 6399945"/>
              <a:gd name="connsiteX481" fmla="*/ 5389328 w 6562759"/>
              <a:gd name="connsiteY481" fmla="*/ 5813115 h 6399945"/>
              <a:gd name="connsiteX482" fmla="*/ 5380702 w 6562759"/>
              <a:gd name="connsiteY482" fmla="*/ 5810801 h 6399945"/>
              <a:gd name="connsiteX483" fmla="*/ 5372667 w 6562759"/>
              <a:gd name="connsiteY483" fmla="*/ 5800314 h 6399945"/>
              <a:gd name="connsiteX484" fmla="*/ 5374394 w 6562759"/>
              <a:gd name="connsiteY484" fmla="*/ 5787224 h 6399945"/>
              <a:gd name="connsiteX485" fmla="*/ 5389355 w 6562759"/>
              <a:gd name="connsiteY485" fmla="*/ 5778586 h 6399945"/>
              <a:gd name="connsiteX486" fmla="*/ 6058769 w 6562759"/>
              <a:gd name="connsiteY486" fmla="*/ 5739750 h 6399945"/>
              <a:gd name="connsiteX487" fmla="*/ 6095889 w 6562759"/>
              <a:gd name="connsiteY487" fmla="*/ 5749727 h 6399945"/>
              <a:gd name="connsiteX488" fmla="*/ 6123115 w 6562759"/>
              <a:gd name="connsiteY488" fmla="*/ 5851323 h 6399945"/>
              <a:gd name="connsiteX489" fmla="*/ 6058636 w 6562759"/>
              <a:gd name="connsiteY489" fmla="*/ 5888532 h 6399945"/>
              <a:gd name="connsiteX490" fmla="*/ 6021510 w 6562759"/>
              <a:gd name="connsiteY490" fmla="*/ 5878554 h 6399945"/>
              <a:gd name="connsiteX491" fmla="*/ 5994283 w 6562759"/>
              <a:gd name="connsiteY491" fmla="*/ 5776959 h 6399945"/>
              <a:gd name="connsiteX492" fmla="*/ 6058769 w 6562759"/>
              <a:gd name="connsiteY492" fmla="*/ 5739750 h 6399945"/>
              <a:gd name="connsiteX493" fmla="*/ 6529128 w 6562759"/>
              <a:gd name="connsiteY493" fmla="*/ 5711244 h 6399945"/>
              <a:gd name="connsiteX494" fmla="*/ 6553458 w 6562759"/>
              <a:gd name="connsiteY494" fmla="*/ 5717778 h 6399945"/>
              <a:gd name="connsiteX495" fmla="*/ 6553459 w 6562759"/>
              <a:gd name="connsiteY495" fmla="*/ 5717778 h 6399945"/>
              <a:gd name="connsiteX496" fmla="*/ 6561669 w 6562759"/>
              <a:gd name="connsiteY496" fmla="*/ 5728494 h 6399945"/>
              <a:gd name="connsiteX497" fmla="*/ 6561669 w 6562759"/>
              <a:gd name="connsiteY497" fmla="*/ 5794003 h 6399945"/>
              <a:gd name="connsiteX498" fmla="*/ 6553426 w 6562759"/>
              <a:gd name="connsiteY498" fmla="*/ 5802223 h 6399945"/>
              <a:gd name="connsiteX499" fmla="*/ 6529034 w 6562759"/>
              <a:gd name="connsiteY499" fmla="*/ 5808773 h 6399945"/>
              <a:gd name="connsiteX500" fmla="*/ 6504693 w 6562759"/>
              <a:gd name="connsiteY500" fmla="*/ 5802230 h 6399945"/>
              <a:gd name="connsiteX501" fmla="*/ 6486852 w 6562759"/>
              <a:gd name="connsiteY501" fmla="*/ 5735640 h 6399945"/>
              <a:gd name="connsiteX502" fmla="*/ 6529128 w 6562759"/>
              <a:gd name="connsiteY502" fmla="*/ 5711244 h 6399945"/>
              <a:gd name="connsiteX503" fmla="*/ 3725729 w 6562759"/>
              <a:gd name="connsiteY503" fmla="*/ 5710490 h 6399945"/>
              <a:gd name="connsiteX504" fmla="*/ 3716216 w 6562759"/>
              <a:gd name="connsiteY504" fmla="*/ 5713281 h 6399945"/>
              <a:gd name="connsiteX505" fmla="*/ 3716214 w 6562759"/>
              <a:gd name="connsiteY505" fmla="*/ 5713283 h 6399945"/>
              <a:gd name="connsiteX506" fmla="*/ 3688872 w 6562759"/>
              <a:gd name="connsiteY506" fmla="*/ 5726240 h 6399945"/>
              <a:gd name="connsiteX507" fmla="*/ 3677787 w 6562759"/>
              <a:gd name="connsiteY507" fmla="*/ 5736904 h 6399945"/>
              <a:gd name="connsiteX508" fmla="*/ 3679337 w 6562759"/>
              <a:gd name="connsiteY508" fmla="*/ 5752207 h 6399945"/>
              <a:gd name="connsiteX509" fmla="*/ 3691580 w 6562759"/>
              <a:gd name="connsiteY509" fmla="*/ 5779118 h 6399945"/>
              <a:gd name="connsiteX510" fmla="*/ 3702305 w 6562759"/>
              <a:gd name="connsiteY510" fmla="*/ 5790425 h 6399945"/>
              <a:gd name="connsiteX511" fmla="*/ 3708374 w 6562759"/>
              <a:gd name="connsiteY511" fmla="*/ 5791499 h 6399945"/>
              <a:gd name="connsiteX512" fmla="*/ 3717799 w 6562759"/>
              <a:gd name="connsiteY512" fmla="*/ 5788763 h 6399945"/>
              <a:gd name="connsiteX513" fmla="*/ 3745717 w 6562759"/>
              <a:gd name="connsiteY513" fmla="*/ 5775951 h 6399945"/>
              <a:gd name="connsiteX514" fmla="*/ 3757124 w 6562759"/>
              <a:gd name="connsiteY514" fmla="*/ 5765143 h 6399945"/>
              <a:gd name="connsiteX515" fmla="*/ 3755330 w 6562759"/>
              <a:gd name="connsiteY515" fmla="*/ 5749528 h 6399945"/>
              <a:gd name="connsiteX516" fmla="*/ 3742434 w 6562759"/>
              <a:gd name="connsiteY516" fmla="*/ 5722595 h 6399945"/>
              <a:gd name="connsiteX517" fmla="*/ 3731615 w 6562759"/>
              <a:gd name="connsiteY517" fmla="*/ 5711499 h 6399945"/>
              <a:gd name="connsiteX518" fmla="*/ 3725729 w 6562759"/>
              <a:gd name="connsiteY518" fmla="*/ 5710490 h 6399945"/>
              <a:gd name="connsiteX519" fmla="*/ 5190373 w 6562759"/>
              <a:gd name="connsiteY519" fmla="*/ 5707767 h 6399945"/>
              <a:gd name="connsiteX520" fmla="*/ 5198192 w 6562759"/>
              <a:gd name="connsiteY520" fmla="*/ 5709872 h 6399945"/>
              <a:gd name="connsiteX521" fmla="*/ 5198192 w 6562759"/>
              <a:gd name="connsiteY521" fmla="*/ 5709871 h 6399945"/>
              <a:gd name="connsiteX522" fmla="*/ 5205490 w 6562759"/>
              <a:gd name="connsiteY522" fmla="*/ 5719384 h 6399945"/>
              <a:gd name="connsiteX523" fmla="*/ 5203923 w 6562759"/>
              <a:gd name="connsiteY523" fmla="*/ 5731256 h 6399945"/>
              <a:gd name="connsiteX524" fmla="*/ 5190346 w 6562759"/>
              <a:gd name="connsiteY524" fmla="*/ 5739096 h 6399945"/>
              <a:gd name="connsiteX525" fmla="*/ 5182538 w 6562759"/>
              <a:gd name="connsiteY525" fmla="*/ 5736991 h 6399945"/>
              <a:gd name="connsiteX526" fmla="*/ 5176801 w 6562759"/>
              <a:gd name="connsiteY526" fmla="*/ 5715597 h 6399945"/>
              <a:gd name="connsiteX527" fmla="*/ 5190373 w 6562759"/>
              <a:gd name="connsiteY527" fmla="*/ 5707767 h 6399945"/>
              <a:gd name="connsiteX528" fmla="*/ 4720058 w 6562759"/>
              <a:gd name="connsiteY528" fmla="*/ 5696759 h 6399945"/>
              <a:gd name="connsiteX529" fmla="*/ 4760374 w 6562759"/>
              <a:gd name="connsiteY529" fmla="*/ 5707602 h 6399945"/>
              <a:gd name="connsiteX530" fmla="*/ 4789942 w 6562759"/>
              <a:gd name="connsiteY530" fmla="*/ 5817956 h 6399945"/>
              <a:gd name="connsiteX531" fmla="*/ 4719914 w 6562759"/>
              <a:gd name="connsiteY531" fmla="*/ 5858367 h 6399945"/>
              <a:gd name="connsiteX532" fmla="*/ 4679592 w 6562759"/>
              <a:gd name="connsiteY532" fmla="*/ 5847524 h 6399945"/>
              <a:gd name="connsiteX533" fmla="*/ 4641951 w 6562759"/>
              <a:gd name="connsiteY533" fmla="*/ 5798465 h 6399945"/>
              <a:gd name="connsiteX534" fmla="*/ 4650019 w 6562759"/>
              <a:gd name="connsiteY534" fmla="*/ 5737181 h 6399945"/>
              <a:gd name="connsiteX535" fmla="*/ 4650019 w 6562759"/>
              <a:gd name="connsiteY535" fmla="*/ 5737182 h 6399945"/>
              <a:gd name="connsiteX536" fmla="*/ 4720058 w 6562759"/>
              <a:gd name="connsiteY536" fmla="*/ 5696759 h 6399945"/>
              <a:gd name="connsiteX537" fmla="*/ 2042582 w 6562759"/>
              <a:gd name="connsiteY537" fmla="*/ 5676471 h 6399945"/>
              <a:gd name="connsiteX538" fmla="*/ 2056518 w 6562759"/>
              <a:gd name="connsiteY538" fmla="*/ 5680214 h 6399945"/>
              <a:gd name="connsiteX539" fmla="*/ 2056517 w 6562759"/>
              <a:gd name="connsiteY539" fmla="*/ 5680214 h 6399945"/>
              <a:gd name="connsiteX540" fmla="*/ 2066745 w 6562759"/>
              <a:gd name="connsiteY540" fmla="*/ 5718376 h 6399945"/>
              <a:gd name="connsiteX541" fmla="*/ 2042520 w 6562759"/>
              <a:gd name="connsiteY541" fmla="*/ 5732350 h 6399945"/>
              <a:gd name="connsiteX542" fmla="*/ 2028582 w 6562759"/>
              <a:gd name="connsiteY542" fmla="*/ 5728607 h 6399945"/>
              <a:gd name="connsiteX543" fmla="*/ 2015566 w 6562759"/>
              <a:gd name="connsiteY543" fmla="*/ 5711642 h 6399945"/>
              <a:gd name="connsiteX544" fmla="*/ 2018356 w 6562759"/>
              <a:gd name="connsiteY544" fmla="*/ 5690446 h 6399945"/>
              <a:gd name="connsiteX545" fmla="*/ 2042582 w 6562759"/>
              <a:gd name="connsiteY545" fmla="*/ 5676471 h 6399945"/>
              <a:gd name="connsiteX546" fmla="*/ 5859781 w 6562759"/>
              <a:gd name="connsiteY546" fmla="*/ 5670524 h 6399945"/>
              <a:gd name="connsiteX547" fmla="*/ 5895307 w 6562759"/>
              <a:gd name="connsiteY547" fmla="*/ 5680083 h 6399945"/>
              <a:gd name="connsiteX548" fmla="*/ 5928469 w 6562759"/>
              <a:gd name="connsiteY548" fmla="*/ 5723294 h 6399945"/>
              <a:gd name="connsiteX549" fmla="*/ 5921358 w 6562759"/>
              <a:gd name="connsiteY549" fmla="*/ 5777301 h 6399945"/>
              <a:gd name="connsiteX550" fmla="*/ 5859670 w 6562759"/>
              <a:gd name="connsiteY550" fmla="*/ 5812917 h 6399945"/>
              <a:gd name="connsiteX551" fmla="*/ 5824133 w 6562759"/>
              <a:gd name="connsiteY551" fmla="*/ 5803359 h 6399945"/>
              <a:gd name="connsiteX552" fmla="*/ 5790971 w 6562759"/>
              <a:gd name="connsiteY552" fmla="*/ 5760136 h 6399945"/>
              <a:gd name="connsiteX553" fmla="*/ 5798082 w 6562759"/>
              <a:gd name="connsiteY553" fmla="*/ 5706128 h 6399945"/>
              <a:gd name="connsiteX554" fmla="*/ 5859781 w 6562759"/>
              <a:gd name="connsiteY554" fmla="*/ 5670524 h 6399945"/>
              <a:gd name="connsiteX555" fmla="*/ 233515 w 6562759"/>
              <a:gd name="connsiteY555" fmla="*/ 5654522 h 6399945"/>
              <a:gd name="connsiteX556" fmla="*/ 267181 w 6562759"/>
              <a:gd name="connsiteY556" fmla="*/ 5663570 h 6399945"/>
              <a:gd name="connsiteX557" fmla="*/ 298598 w 6562759"/>
              <a:gd name="connsiteY557" fmla="*/ 5704522 h 6399945"/>
              <a:gd name="connsiteX558" fmla="*/ 291859 w 6562759"/>
              <a:gd name="connsiteY558" fmla="*/ 5755684 h 6399945"/>
              <a:gd name="connsiteX559" fmla="*/ 233399 w 6562759"/>
              <a:gd name="connsiteY559" fmla="*/ 5789416 h 6399945"/>
              <a:gd name="connsiteX560" fmla="*/ 199733 w 6562759"/>
              <a:gd name="connsiteY560" fmla="*/ 5780369 h 6399945"/>
              <a:gd name="connsiteX561" fmla="*/ 168310 w 6562759"/>
              <a:gd name="connsiteY561" fmla="*/ 5739417 h 6399945"/>
              <a:gd name="connsiteX562" fmla="*/ 175048 w 6562759"/>
              <a:gd name="connsiteY562" fmla="*/ 5688254 h 6399945"/>
              <a:gd name="connsiteX563" fmla="*/ 233515 w 6562759"/>
              <a:gd name="connsiteY563" fmla="*/ 5654522 h 6399945"/>
              <a:gd name="connsiteX564" fmla="*/ 4201996 w 6562759"/>
              <a:gd name="connsiteY564" fmla="*/ 5643815 h 6399945"/>
              <a:gd name="connsiteX565" fmla="*/ 4191138 w 6562759"/>
              <a:gd name="connsiteY565" fmla="*/ 5647571 h 6399945"/>
              <a:gd name="connsiteX566" fmla="*/ 4152345 w 6562759"/>
              <a:gd name="connsiteY566" fmla="*/ 5667062 h 6399945"/>
              <a:gd name="connsiteX567" fmla="*/ 4140412 w 6562759"/>
              <a:gd name="connsiteY567" fmla="*/ 5678081 h 6399945"/>
              <a:gd name="connsiteX568" fmla="*/ 4142600 w 6562759"/>
              <a:gd name="connsiteY568" fmla="*/ 5694171 h 6399945"/>
              <a:gd name="connsiteX569" fmla="*/ 4142598 w 6562759"/>
              <a:gd name="connsiteY569" fmla="*/ 5694168 h 6399945"/>
              <a:gd name="connsiteX570" fmla="*/ 4159802 w 6562759"/>
              <a:gd name="connsiteY570" fmla="*/ 5731223 h 6399945"/>
              <a:gd name="connsiteX571" fmla="*/ 4170715 w 6562759"/>
              <a:gd name="connsiteY571" fmla="*/ 5743293 h 6399945"/>
              <a:gd name="connsiteX572" fmla="*/ 4176812 w 6562759"/>
              <a:gd name="connsiteY572" fmla="*/ 5744379 h 6399945"/>
              <a:gd name="connsiteX573" fmla="*/ 4186856 w 6562759"/>
              <a:gd name="connsiteY573" fmla="*/ 5741233 h 6399945"/>
              <a:gd name="connsiteX574" fmla="*/ 4226933 w 6562759"/>
              <a:gd name="connsiteY574" fmla="*/ 5723981 h 6399945"/>
              <a:gd name="connsiteX575" fmla="*/ 4239791 w 6562759"/>
              <a:gd name="connsiteY575" fmla="*/ 5712972 h 6399945"/>
              <a:gd name="connsiteX576" fmla="*/ 4237399 w 6562759"/>
              <a:gd name="connsiteY576" fmla="*/ 5696207 h 6399945"/>
              <a:gd name="connsiteX577" fmla="*/ 4219088 w 6562759"/>
              <a:gd name="connsiteY577" fmla="*/ 5657293 h 6399945"/>
              <a:gd name="connsiteX578" fmla="*/ 4207771 w 6562759"/>
              <a:gd name="connsiteY578" fmla="*/ 5644790 h 6399945"/>
              <a:gd name="connsiteX579" fmla="*/ 4201996 w 6562759"/>
              <a:gd name="connsiteY579" fmla="*/ 5643815 h 6399945"/>
              <a:gd name="connsiteX580" fmla="*/ 3523124 w 6562759"/>
              <a:gd name="connsiteY580" fmla="*/ 5635275 h 6399945"/>
              <a:gd name="connsiteX581" fmla="*/ 3513811 w 6562759"/>
              <a:gd name="connsiteY581" fmla="*/ 5637944 h 6399945"/>
              <a:gd name="connsiteX582" fmla="*/ 3477720 w 6562759"/>
              <a:gd name="connsiteY582" fmla="*/ 5652672 h 6399945"/>
              <a:gd name="connsiteX583" fmla="*/ 3465101 w 6562759"/>
              <a:gd name="connsiteY583" fmla="*/ 5663525 h 6399945"/>
              <a:gd name="connsiteX584" fmla="*/ 3467183 w 6562759"/>
              <a:gd name="connsiteY584" fmla="*/ 5680037 h 6399945"/>
              <a:gd name="connsiteX585" fmla="*/ 3482404 w 6562759"/>
              <a:gd name="connsiteY585" fmla="*/ 5711454 h 6399945"/>
              <a:gd name="connsiteX586" fmla="*/ 3493756 w 6562759"/>
              <a:gd name="connsiteY586" fmla="*/ 5723238 h 6399945"/>
              <a:gd name="connsiteX587" fmla="*/ 3493755 w 6562759"/>
              <a:gd name="connsiteY587" fmla="*/ 5723238 h 6399945"/>
              <a:gd name="connsiteX588" fmla="*/ 3499281 w 6562759"/>
              <a:gd name="connsiteY588" fmla="*/ 5724123 h 6399945"/>
              <a:gd name="connsiteX589" fmla="*/ 3509889 w 6562759"/>
              <a:gd name="connsiteY589" fmla="*/ 5720568 h 6399945"/>
              <a:gd name="connsiteX590" fmla="*/ 3543677 w 6562759"/>
              <a:gd name="connsiteY590" fmla="*/ 5702837 h 6399945"/>
              <a:gd name="connsiteX591" fmla="*/ 3554707 w 6562759"/>
              <a:gd name="connsiteY591" fmla="*/ 5692107 h 6399945"/>
              <a:gd name="connsiteX592" fmla="*/ 3553057 w 6562759"/>
              <a:gd name="connsiteY592" fmla="*/ 5676803 h 6399945"/>
              <a:gd name="connsiteX593" fmla="*/ 3539973 w 6562759"/>
              <a:gd name="connsiteY593" fmla="*/ 5647855 h 6399945"/>
              <a:gd name="connsiteX594" fmla="*/ 3529347 w 6562759"/>
              <a:gd name="connsiteY594" fmla="*/ 5636416 h 6399945"/>
              <a:gd name="connsiteX595" fmla="*/ 3523124 w 6562759"/>
              <a:gd name="connsiteY595" fmla="*/ 5635275 h 6399945"/>
              <a:gd name="connsiteX596" fmla="*/ 34491 w 6562759"/>
              <a:gd name="connsiteY596" fmla="*/ 5633348 h 6399945"/>
              <a:gd name="connsiteX597" fmla="*/ 42569 w 6562759"/>
              <a:gd name="connsiteY597" fmla="*/ 5635519 h 6399945"/>
              <a:gd name="connsiteX598" fmla="*/ 42569 w 6562759"/>
              <a:gd name="connsiteY598" fmla="*/ 5635520 h 6399945"/>
              <a:gd name="connsiteX599" fmla="*/ 48494 w 6562759"/>
              <a:gd name="connsiteY599" fmla="*/ 5657657 h 6399945"/>
              <a:gd name="connsiteX600" fmla="*/ 34458 w 6562759"/>
              <a:gd name="connsiteY600" fmla="*/ 5665740 h 6399945"/>
              <a:gd name="connsiteX601" fmla="*/ 26385 w 6562759"/>
              <a:gd name="connsiteY601" fmla="*/ 5663570 h 6399945"/>
              <a:gd name="connsiteX602" fmla="*/ 18848 w 6562759"/>
              <a:gd name="connsiteY602" fmla="*/ 5653724 h 6399945"/>
              <a:gd name="connsiteX603" fmla="*/ 20454 w 6562759"/>
              <a:gd name="connsiteY603" fmla="*/ 5641464 h 6399945"/>
              <a:gd name="connsiteX604" fmla="*/ 34491 w 6562759"/>
              <a:gd name="connsiteY604" fmla="*/ 5633348 h 6399945"/>
              <a:gd name="connsiteX605" fmla="*/ 4991409 w 6562759"/>
              <a:gd name="connsiteY605" fmla="*/ 5626803 h 6399945"/>
              <a:gd name="connsiteX606" fmla="*/ 5003497 w 6562759"/>
              <a:gd name="connsiteY606" fmla="*/ 5630048 h 6399945"/>
              <a:gd name="connsiteX607" fmla="*/ 5012339 w 6562759"/>
              <a:gd name="connsiteY607" fmla="*/ 5663104 h 6399945"/>
              <a:gd name="connsiteX608" fmla="*/ 4991377 w 6562759"/>
              <a:gd name="connsiteY608" fmla="*/ 5675220 h 6399945"/>
              <a:gd name="connsiteX609" fmla="*/ 4979272 w 6562759"/>
              <a:gd name="connsiteY609" fmla="*/ 5671953 h 6399945"/>
              <a:gd name="connsiteX610" fmla="*/ 4968015 w 6562759"/>
              <a:gd name="connsiteY610" fmla="*/ 5657279 h 6399945"/>
              <a:gd name="connsiteX611" fmla="*/ 4970424 w 6562759"/>
              <a:gd name="connsiteY611" fmla="*/ 5638918 h 6399945"/>
              <a:gd name="connsiteX612" fmla="*/ 4991409 w 6562759"/>
              <a:gd name="connsiteY612" fmla="*/ 5626803 h 6399945"/>
              <a:gd name="connsiteX613" fmla="*/ 3182342 w 6562759"/>
              <a:gd name="connsiteY613" fmla="*/ 5609652 h 6399945"/>
              <a:gd name="connsiteX614" fmla="*/ 3211739 w 6562759"/>
              <a:gd name="connsiteY614" fmla="*/ 5617570 h 6399945"/>
              <a:gd name="connsiteX615" fmla="*/ 3239181 w 6562759"/>
              <a:gd name="connsiteY615" fmla="*/ 5653327 h 6399945"/>
              <a:gd name="connsiteX616" fmla="*/ 3233295 w 6562759"/>
              <a:gd name="connsiteY616" fmla="*/ 5698011 h 6399945"/>
              <a:gd name="connsiteX617" fmla="*/ 3182233 w 6562759"/>
              <a:gd name="connsiteY617" fmla="*/ 5727480 h 6399945"/>
              <a:gd name="connsiteX618" fmla="*/ 3152830 w 6562759"/>
              <a:gd name="connsiteY618" fmla="*/ 5719573 h 6399945"/>
              <a:gd name="connsiteX619" fmla="*/ 3131279 w 6562759"/>
              <a:gd name="connsiteY619" fmla="*/ 5639128 h 6399945"/>
              <a:gd name="connsiteX620" fmla="*/ 3131279 w 6562759"/>
              <a:gd name="connsiteY620" fmla="*/ 5639132 h 6399945"/>
              <a:gd name="connsiteX621" fmla="*/ 3182342 w 6562759"/>
              <a:gd name="connsiteY621" fmla="*/ 5609652 h 6399945"/>
              <a:gd name="connsiteX622" fmla="*/ 6330180 w 6562759"/>
              <a:gd name="connsiteY622" fmla="*/ 5606250 h 6399945"/>
              <a:gd name="connsiteX623" fmla="*/ 6370767 w 6562759"/>
              <a:gd name="connsiteY623" fmla="*/ 5617158 h 6399945"/>
              <a:gd name="connsiteX624" fmla="*/ 6400523 w 6562759"/>
              <a:gd name="connsiteY624" fmla="*/ 5728243 h 6399945"/>
              <a:gd name="connsiteX625" fmla="*/ 6330019 w 6562759"/>
              <a:gd name="connsiteY625" fmla="*/ 5768919 h 6399945"/>
              <a:gd name="connsiteX626" fmla="*/ 6289438 w 6562759"/>
              <a:gd name="connsiteY626" fmla="*/ 5758010 h 6399945"/>
              <a:gd name="connsiteX627" fmla="*/ 6259676 w 6562759"/>
              <a:gd name="connsiteY627" fmla="*/ 5646925 h 6399945"/>
              <a:gd name="connsiteX628" fmla="*/ 6330180 w 6562759"/>
              <a:gd name="connsiteY628" fmla="*/ 5606250 h 6399945"/>
              <a:gd name="connsiteX629" fmla="*/ 4521097 w 6562759"/>
              <a:gd name="connsiteY629" fmla="*/ 5604589 h 6399945"/>
              <a:gd name="connsiteX630" fmla="*/ 4571275 w 6562759"/>
              <a:gd name="connsiteY630" fmla="*/ 5618078 h 6399945"/>
              <a:gd name="connsiteX631" fmla="*/ 4618114 w 6562759"/>
              <a:gd name="connsiteY631" fmla="*/ 5679130 h 6399945"/>
              <a:gd name="connsiteX632" fmla="*/ 4608070 w 6562759"/>
              <a:gd name="connsiteY632" fmla="*/ 5755420 h 6399945"/>
              <a:gd name="connsiteX633" fmla="*/ 4608068 w 6562759"/>
              <a:gd name="connsiteY633" fmla="*/ 5755420 h 6399945"/>
              <a:gd name="connsiteX634" fmla="*/ 4520915 w 6562759"/>
              <a:gd name="connsiteY634" fmla="*/ 5805697 h 6399945"/>
              <a:gd name="connsiteX635" fmla="*/ 4470733 w 6562759"/>
              <a:gd name="connsiteY635" fmla="*/ 5792208 h 6399945"/>
              <a:gd name="connsiteX636" fmla="*/ 4423895 w 6562759"/>
              <a:gd name="connsiteY636" fmla="*/ 5731155 h 6399945"/>
              <a:gd name="connsiteX637" fmla="*/ 4433939 w 6562759"/>
              <a:gd name="connsiteY637" fmla="*/ 5654866 h 6399945"/>
              <a:gd name="connsiteX638" fmla="*/ 4521097 w 6562759"/>
              <a:gd name="connsiteY638" fmla="*/ 5604589 h 6399945"/>
              <a:gd name="connsiteX639" fmla="*/ 1515534 w 6562759"/>
              <a:gd name="connsiteY639" fmla="*/ 5604112 h 6399945"/>
              <a:gd name="connsiteX640" fmla="*/ 1507637 w 6562759"/>
              <a:gd name="connsiteY640" fmla="*/ 5605995 h 6399945"/>
              <a:gd name="connsiteX641" fmla="*/ 1505345 w 6562759"/>
              <a:gd name="connsiteY641" fmla="*/ 5607156 h 6399945"/>
              <a:gd name="connsiteX642" fmla="*/ 1497156 w 6562759"/>
              <a:gd name="connsiteY642" fmla="*/ 5630281 h 6399945"/>
              <a:gd name="connsiteX643" fmla="*/ 1497155 w 6562759"/>
              <a:gd name="connsiteY643" fmla="*/ 5630281 h 6399945"/>
              <a:gd name="connsiteX644" fmla="*/ 1513124 w 6562759"/>
              <a:gd name="connsiteY644" fmla="*/ 5640502 h 6399945"/>
              <a:gd name="connsiteX645" fmla="*/ 1520061 w 6562759"/>
              <a:gd name="connsiteY645" fmla="*/ 5639062 h 6399945"/>
              <a:gd name="connsiteX646" fmla="*/ 1522459 w 6562759"/>
              <a:gd name="connsiteY646" fmla="*/ 5638053 h 6399945"/>
              <a:gd name="connsiteX647" fmla="*/ 1532216 w 6562759"/>
              <a:gd name="connsiteY647" fmla="*/ 5627966 h 6399945"/>
              <a:gd name="connsiteX648" fmla="*/ 1531473 w 6562759"/>
              <a:gd name="connsiteY648" fmla="*/ 5613945 h 6399945"/>
              <a:gd name="connsiteX649" fmla="*/ 1521180 w 6562759"/>
              <a:gd name="connsiteY649" fmla="*/ 5605021 h 6399945"/>
              <a:gd name="connsiteX650" fmla="*/ 1515534 w 6562759"/>
              <a:gd name="connsiteY650" fmla="*/ 5604112 h 6399945"/>
              <a:gd name="connsiteX651" fmla="*/ 5660805 w 6562759"/>
              <a:gd name="connsiteY651" fmla="*/ 5603447 h 6399945"/>
              <a:gd name="connsiteX652" fmla="*/ 5693663 w 6562759"/>
              <a:gd name="connsiteY652" fmla="*/ 5612274 h 6399945"/>
              <a:gd name="connsiteX653" fmla="*/ 5717760 w 6562759"/>
              <a:gd name="connsiteY653" fmla="*/ 5702207 h 6399945"/>
              <a:gd name="connsiteX654" fmla="*/ 5660678 w 6562759"/>
              <a:gd name="connsiteY654" fmla="*/ 5735143 h 6399945"/>
              <a:gd name="connsiteX655" fmla="*/ 5627816 w 6562759"/>
              <a:gd name="connsiteY655" fmla="*/ 5726317 h 6399945"/>
              <a:gd name="connsiteX656" fmla="*/ 5603724 w 6562759"/>
              <a:gd name="connsiteY656" fmla="*/ 5636383 h 6399945"/>
              <a:gd name="connsiteX657" fmla="*/ 5660805 w 6562759"/>
              <a:gd name="connsiteY657" fmla="*/ 5603447 h 6399945"/>
              <a:gd name="connsiteX658" fmla="*/ 3999858 w 6562759"/>
              <a:gd name="connsiteY658" fmla="*/ 5578222 h 6399945"/>
              <a:gd name="connsiteX659" fmla="*/ 3989758 w 6562759"/>
              <a:gd name="connsiteY659" fmla="*/ 5581412 h 6399945"/>
              <a:gd name="connsiteX660" fmla="*/ 3957190 w 6562759"/>
              <a:gd name="connsiteY660" fmla="*/ 5597268 h 6399945"/>
              <a:gd name="connsiteX661" fmla="*/ 3945773 w 6562759"/>
              <a:gd name="connsiteY661" fmla="*/ 5608086 h 6399945"/>
              <a:gd name="connsiteX662" fmla="*/ 3947584 w 6562759"/>
              <a:gd name="connsiteY662" fmla="*/ 5623712 h 6399945"/>
              <a:gd name="connsiteX663" fmla="*/ 3947582 w 6562759"/>
              <a:gd name="connsiteY663" fmla="*/ 5623714 h 6399945"/>
              <a:gd name="connsiteX664" fmla="*/ 3962000 w 6562759"/>
              <a:gd name="connsiteY664" fmla="*/ 5655219 h 6399945"/>
              <a:gd name="connsiteX665" fmla="*/ 3972791 w 6562759"/>
              <a:gd name="connsiteY665" fmla="*/ 5666847 h 6399945"/>
              <a:gd name="connsiteX666" fmla="*/ 3978894 w 6562759"/>
              <a:gd name="connsiteY666" fmla="*/ 5667944 h 6399945"/>
              <a:gd name="connsiteX667" fmla="*/ 3988556 w 6562759"/>
              <a:gd name="connsiteY667" fmla="*/ 5665053 h 6399945"/>
              <a:gd name="connsiteX668" fmla="*/ 4022023 w 6562759"/>
              <a:gd name="connsiteY668" fmla="*/ 5650147 h 6399945"/>
              <a:gd name="connsiteX669" fmla="*/ 4034049 w 6562759"/>
              <a:gd name="connsiteY669" fmla="*/ 5639239 h 6399945"/>
              <a:gd name="connsiteX670" fmla="*/ 4032006 w 6562759"/>
              <a:gd name="connsiteY670" fmla="*/ 5623138 h 6399945"/>
              <a:gd name="connsiteX671" fmla="*/ 4016757 w 6562759"/>
              <a:gd name="connsiteY671" fmla="*/ 5590959 h 6399945"/>
              <a:gd name="connsiteX672" fmla="*/ 4005716 w 6562759"/>
              <a:gd name="connsiteY672" fmla="*/ 5579231 h 6399945"/>
              <a:gd name="connsiteX673" fmla="*/ 3999858 w 6562759"/>
              <a:gd name="connsiteY673" fmla="*/ 5578222 h 6399945"/>
              <a:gd name="connsiteX674" fmla="*/ 1843654 w 6562759"/>
              <a:gd name="connsiteY674" fmla="*/ 5547448 h 6399945"/>
              <a:gd name="connsiteX675" fmla="*/ 1885835 w 6562759"/>
              <a:gd name="connsiteY675" fmla="*/ 5558789 h 6399945"/>
              <a:gd name="connsiteX676" fmla="*/ 1925216 w 6562759"/>
              <a:gd name="connsiteY676" fmla="*/ 5610114 h 6399945"/>
              <a:gd name="connsiteX677" fmla="*/ 1916766 w 6562759"/>
              <a:gd name="connsiteY677" fmla="*/ 5674246 h 6399945"/>
              <a:gd name="connsiteX678" fmla="*/ 1843500 w 6562759"/>
              <a:gd name="connsiteY678" fmla="*/ 5716526 h 6399945"/>
              <a:gd name="connsiteX679" fmla="*/ 1801318 w 6562759"/>
              <a:gd name="connsiteY679" fmla="*/ 5705187 h 6399945"/>
              <a:gd name="connsiteX680" fmla="*/ 1770371 w 6562759"/>
              <a:gd name="connsiteY680" fmla="*/ 5589740 h 6399945"/>
              <a:gd name="connsiteX681" fmla="*/ 1770370 w 6562759"/>
              <a:gd name="connsiteY681" fmla="*/ 5589740 h 6399945"/>
              <a:gd name="connsiteX682" fmla="*/ 1843654 w 6562759"/>
              <a:gd name="connsiteY682" fmla="*/ 5547448 h 6399945"/>
              <a:gd name="connsiteX683" fmla="*/ 5461812 w 6562759"/>
              <a:gd name="connsiteY683" fmla="*/ 5535299 h 6399945"/>
              <a:gd name="connsiteX684" fmla="*/ 5492538 w 6562759"/>
              <a:gd name="connsiteY684" fmla="*/ 5543560 h 6399945"/>
              <a:gd name="connsiteX685" fmla="*/ 5521231 w 6562759"/>
              <a:gd name="connsiteY685" fmla="*/ 5580947 h 6399945"/>
              <a:gd name="connsiteX686" fmla="*/ 5515079 w 6562759"/>
              <a:gd name="connsiteY686" fmla="*/ 5627657 h 6399945"/>
              <a:gd name="connsiteX687" fmla="*/ 5461707 w 6562759"/>
              <a:gd name="connsiteY687" fmla="*/ 5658454 h 6399945"/>
              <a:gd name="connsiteX688" fmla="*/ 5430966 w 6562759"/>
              <a:gd name="connsiteY688" fmla="*/ 5650192 h 6399945"/>
              <a:gd name="connsiteX689" fmla="*/ 5402289 w 6562759"/>
              <a:gd name="connsiteY689" fmla="*/ 5612805 h 6399945"/>
              <a:gd name="connsiteX690" fmla="*/ 5408447 w 6562759"/>
              <a:gd name="connsiteY690" fmla="*/ 5566097 h 6399945"/>
              <a:gd name="connsiteX691" fmla="*/ 5408445 w 6562759"/>
              <a:gd name="connsiteY691" fmla="*/ 5566097 h 6399945"/>
              <a:gd name="connsiteX692" fmla="*/ 5461812 w 6562759"/>
              <a:gd name="connsiteY692" fmla="*/ 5535299 h 6399945"/>
              <a:gd name="connsiteX693" fmla="*/ 4792444 w 6562759"/>
              <a:gd name="connsiteY693" fmla="*/ 5528223 h 6399945"/>
              <a:gd name="connsiteX694" fmla="*/ 4817571 w 6562759"/>
              <a:gd name="connsiteY694" fmla="*/ 5534977 h 6399945"/>
              <a:gd name="connsiteX695" fmla="*/ 4841015 w 6562759"/>
              <a:gd name="connsiteY695" fmla="*/ 5565565 h 6399945"/>
              <a:gd name="connsiteX696" fmla="*/ 4836015 w 6562759"/>
              <a:gd name="connsiteY696" fmla="*/ 5603757 h 6399945"/>
              <a:gd name="connsiteX697" fmla="*/ 4792355 w 6562759"/>
              <a:gd name="connsiteY697" fmla="*/ 5628952 h 6399945"/>
              <a:gd name="connsiteX698" fmla="*/ 4767233 w 6562759"/>
              <a:gd name="connsiteY698" fmla="*/ 5622195 h 6399945"/>
              <a:gd name="connsiteX699" fmla="*/ 4767233 w 6562759"/>
              <a:gd name="connsiteY699" fmla="*/ 5622195 h 6399945"/>
              <a:gd name="connsiteX700" fmla="*/ 4743762 w 6562759"/>
              <a:gd name="connsiteY700" fmla="*/ 5591611 h 6399945"/>
              <a:gd name="connsiteX701" fmla="*/ 4748794 w 6562759"/>
              <a:gd name="connsiteY701" fmla="*/ 5553406 h 6399945"/>
              <a:gd name="connsiteX702" fmla="*/ 4792444 w 6562759"/>
              <a:gd name="connsiteY702" fmla="*/ 5528223 h 6399945"/>
              <a:gd name="connsiteX703" fmla="*/ 6131210 w 6562759"/>
              <a:gd name="connsiteY703" fmla="*/ 5525820 h 6399945"/>
              <a:gd name="connsiteX704" fmla="*/ 6175789 w 6562759"/>
              <a:gd name="connsiteY704" fmla="*/ 5537803 h 6399945"/>
              <a:gd name="connsiteX705" fmla="*/ 6208480 w 6562759"/>
              <a:gd name="connsiteY705" fmla="*/ 5659827 h 6399945"/>
              <a:gd name="connsiteX706" fmla="*/ 6131043 w 6562759"/>
              <a:gd name="connsiteY706" fmla="*/ 5704510 h 6399945"/>
              <a:gd name="connsiteX707" fmla="*/ 6086459 w 6562759"/>
              <a:gd name="connsiteY707" fmla="*/ 5692518 h 6399945"/>
              <a:gd name="connsiteX708" fmla="*/ 6044837 w 6562759"/>
              <a:gd name="connsiteY708" fmla="*/ 5638276 h 6399945"/>
              <a:gd name="connsiteX709" fmla="*/ 6053762 w 6562759"/>
              <a:gd name="connsiteY709" fmla="*/ 5570504 h 6399945"/>
              <a:gd name="connsiteX710" fmla="*/ 6131210 w 6562759"/>
              <a:gd name="connsiteY710" fmla="*/ 5525820 h 6399945"/>
              <a:gd name="connsiteX711" fmla="*/ 3798595 w 6562759"/>
              <a:gd name="connsiteY711" fmla="*/ 5511214 h 6399945"/>
              <a:gd name="connsiteX712" fmla="*/ 3789038 w 6562759"/>
              <a:gd name="connsiteY712" fmla="*/ 5514037 h 6399945"/>
              <a:gd name="connsiteX713" fmla="*/ 3762194 w 6562759"/>
              <a:gd name="connsiteY713" fmla="*/ 5526939 h 6399945"/>
              <a:gd name="connsiteX714" fmla="*/ 3751225 w 6562759"/>
              <a:gd name="connsiteY714" fmla="*/ 5537615 h 6399945"/>
              <a:gd name="connsiteX715" fmla="*/ 3752781 w 6562759"/>
              <a:gd name="connsiteY715" fmla="*/ 5552842 h 6399945"/>
              <a:gd name="connsiteX716" fmla="*/ 3764974 w 6562759"/>
              <a:gd name="connsiteY716" fmla="*/ 5579597 h 6399945"/>
              <a:gd name="connsiteX717" fmla="*/ 3775627 w 6562759"/>
              <a:gd name="connsiteY717" fmla="*/ 5590838 h 6399945"/>
              <a:gd name="connsiteX718" fmla="*/ 3781751 w 6562759"/>
              <a:gd name="connsiteY718" fmla="*/ 5591935 h 6399945"/>
              <a:gd name="connsiteX719" fmla="*/ 3791036 w 6562759"/>
              <a:gd name="connsiteY719" fmla="*/ 5589286 h 6399945"/>
              <a:gd name="connsiteX720" fmla="*/ 3818595 w 6562759"/>
              <a:gd name="connsiteY720" fmla="*/ 5576851 h 6399945"/>
              <a:gd name="connsiteX721" fmla="*/ 3830062 w 6562759"/>
              <a:gd name="connsiteY721" fmla="*/ 5566054 h 6399945"/>
              <a:gd name="connsiteX722" fmla="*/ 3828262 w 6562759"/>
              <a:gd name="connsiteY722" fmla="*/ 5550395 h 6399945"/>
              <a:gd name="connsiteX723" fmla="*/ 3815311 w 6562759"/>
              <a:gd name="connsiteY723" fmla="*/ 5523351 h 6399945"/>
              <a:gd name="connsiteX724" fmla="*/ 3804468 w 6562759"/>
              <a:gd name="connsiteY724" fmla="*/ 5512222 h 6399945"/>
              <a:gd name="connsiteX725" fmla="*/ 5262832 w 6562759"/>
              <a:gd name="connsiteY725" fmla="*/ 5469817 h 6399945"/>
              <a:gd name="connsiteX726" fmla="*/ 5290091 w 6562759"/>
              <a:gd name="connsiteY726" fmla="*/ 5477149 h 6399945"/>
              <a:gd name="connsiteX727" fmla="*/ 5315551 w 6562759"/>
              <a:gd name="connsiteY727" fmla="*/ 5510316 h 6399945"/>
              <a:gd name="connsiteX728" fmla="*/ 5310092 w 6562759"/>
              <a:gd name="connsiteY728" fmla="*/ 5551767 h 6399945"/>
              <a:gd name="connsiteX729" fmla="*/ 5262727 w 6562759"/>
              <a:gd name="connsiteY729" fmla="*/ 5579099 h 6399945"/>
              <a:gd name="connsiteX730" fmla="*/ 5235462 w 6562759"/>
              <a:gd name="connsiteY730" fmla="*/ 5571766 h 6399945"/>
              <a:gd name="connsiteX731" fmla="*/ 5215473 w 6562759"/>
              <a:gd name="connsiteY731" fmla="*/ 5497149 h 6399945"/>
              <a:gd name="connsiteX732" fmla="*/ 5262832 w 6562759"/>
              <a:gd name="connsiteY732" fmla="*/ 5469817 h 6399945"/>
              <a:gd name="connsiteX733" fmla="*/ 5932224 w 6562759"/>
              <a:gd name="connsiteY733" fmla="*/ 5450727 h 6399945"/>
              <a:gd name="connsiteX734" fmla="*/ 5978142 w 6562759"/>
              <a:gd name="connsiteY734" fmla="*/ 5463074 h 6399945"/>
              <a:gd name="connsiteX735" fmla="*/ 6011813 w 6562759"/>
              <a:gd name="connsiteY735" fmla="*/ 5588734 h 6399945"/>
              <a:gd name="connsiteX736" fmla="*/ 5932062 w 6562759"/>
              <a:gd name="connsiteY736" fmla="*/ 5634754 h 6399945"/>
              <a:gd name="connsiteX737" fmla="*/ 5886143 w 6562759"/>
              <a:gd name="connsiteY737" fmla="*/ 5622406 h 6399945"/>
              <a:gd name="connsiteX738" fmla="*/ 5852473 w 6562759"/>
              <a:gd name="connsiteY738" fmla="*/ 5496750 h 6399945"/>
              <a:gd name="connsiteX739" fmla="*/ 5932224 w 6562759"/>
              <a:gd name="connsiteY739" fmla="*/ 5450727 h 6399945"/>
              <a:gd name="connsiteX740" fmla="*/ 3596939 w 6562759"/>
              <a:gd name="connsiteY740" fmla="*/ 5440525 h 6399945"/>
              <a:gd name="connsiteX741" fmla="*/ 3587730 w 6562759"/>
              <a:gd name="connsiteY741" fmla="*/ 5443128 h 6399945"/>
              <a:gd name="connsiteX742" fmla="*/ 3559586 w 6562759"/>
              <a:gd name="connsiteY742" fmla="*/ 5455698 h 6399945"/>
              <a:gd name="connsiteX743" fmla="*/ 3548146 w 6562759"/>
              <a:gd name="connsiteY743" fmla="*/ 5466352 h 6399945"/>
              <a:gd name="connsiteX744" fmla="*/ 3549713 w 6562759"/>
              <a:gd name="connsiteY744" fmla="*/ 5481911 h 6399945"/>
              <a:gd name="connsiteX745" fmla="*/ 3561512 w 6562759"/>
              <a:gd name="connsiteY745" fmla="*/ 5507117 h 6399945"/>
              <a:gd name="connsiteX746" fmla="*/ 3572426 w 6562759"/>
              <a:gd name="connsiteY746" fmla="*/ 5518269 h 6399945"/>
              <a:gd name="connsiteX747" fmla="*/ 3578229 w 6562759"/>
              <a:gd name="connsiteY747" fmla="*/ 5519254 h 6399945"/>
              <a:gd name="connsiteX748" fmla="*/ 3587907 w 6562759"/>
              <a:gd name="connsiteY748" fmla="*/ 5516352 h 6399945"/>
              <a:gd name="connsiteX749" fmla="*/ 3615581 w 6562759"/>
              <a:gd name="connsiteY749" fmla="*/ 5502919 h 6399945"/>
              <a:gd name="connsiteX750" fmla="*/ 3626556 w 6562759"/>
              <a:gd name="connsiteY750" fmla="*/ 5492264 h 6399945"/>
              <a:gd name="connsiteX751" fmla="*/ 3625028 w 6562759"/>
              <a:gd name="connsiteY751" fmla="*/ 5477049 h 6399945"/>
              <a:gd name="connsiteX752" fmla="*/ 3613610 w 6562759"/>
              <a:gd name="connsiteY752" fmla="*/ 5452542 h 6399945"/>
              <a:gd name="connsiteX753" fmla="*/ 3602946 w 6562759"/>
              <a:gd name="connsiteY753" fmla="*/ 5441579 h 6399945"/>
              <a:gd name="connsiteX754" fmla="*/ 3596939 w 6562759"/>
              <a:gd name="connsiteY754" fmla="*/ 5440525 h 6399945"/>
              <a:gd name="connsiteX755" fmla="*/ 4593490 w 6562759"/>
              <a:gd name="connsiteY755" fmla="*/ 5437105 h 6399945"/>
              <a:gd name="connsiteX756" fmla="*/ 4627936 w 6562759"/>
              <a:gd name="connsiteY756" fmla="*/ 5446374 h 6399945"/>
              <a:gd name="connsiteX757" fmla="*/ 4653219 w 6562759"/>
              <a:gd name="connsiteY757" fmla="*/ 5540693 h 6399945"/>
              <a:gd name="connsiteX758" fmla="*/ 4593369 w 6562759"/>
              <a:gd name="connsiteY758" fmla="*/ 5575223 h 6399945"/>
              <a:gd name="connsiteX759" fmla="*/ 4558917 w 6562759"/>
              <a:gd name="connsiteY759" fmla="*/ 5565953 h 6399945"/>
              <a:gd name="connsiteX760" fmla="*/ 4526735 w 6562759"/>
              <a:gd name="connsiteY760" fmla="*/ 5524037 h 6399945"/>
              <a:gd name="connsiteX761" fmla="*/ 4533634 w 6562759"/>
              <a:gd name="connsiteY761" fmla="*/ 5471634 h 6399945"/>
              <a:gd name="connsiteX762" fmla="*/ 4593490 w 6562759"/>
              <a:gd name="connsiteY762" fmla="*/ 5437105 h 6399945"/>
              <a:gd name="connsiteX763" fmla="*/ 432003 w 6562759"/>
              <a:gd name="connsiteY763" fmla="*/ 5423971 h 6399945"/>
              <a:gd name="connsiteX764" fmla="*/ 424722 w 6562759"/>
              <a:gd name="connsiteY764" fmla="*/ 5425544 h 6399945"/>
              <a:gd name="connsiteX765" fmla="*/ 388415 w 6562759"/>
              <a:gd name="connsiteY765" fmla="*/ 5435255 h 6399945"/>
              <a:gd name="connsiteX766" fmla="*/ 373801 w 6562759"/>
              <a:gd name="connsiteY766" fmla="*/ 5446064 h 6399945"/>
              <a:gd name="connsiteX767" fmla="*/ 376575 w 6562759"/>
              <a:gd name="connsiteY767" fmla="*/ 5464026 h 6399945"/>
              <a:gd name="connsiteX768" fmla="*/ 391664 w 6562759"/>
              <a:gd name="connsiteY768" fmla="*/ 5489751 h 6399945"/>
              <a:gd name="connsiteX769" fmla="*/ 391667 w 6562759"/>
              <a:gd name="connsiteY769" fmla="*/ 5489751 h 6399945"/>
              <a:gd name="connsiteX770" fmla="*/ 403804 w 6562759"/>
              <a:gd name="connsiteY770" fmla="*/ 5500515 h 6399945"/>
              <a:gd name="connsiteX771" fmla="*/ 408084 w 6562759"/>
              <a:gd name="connsiteY771" fmla="*/ 5501048 h 6399945"/>
              <a:gd name="connsiteX772" fmla="*/ 419589 w 6562759"/>
              <a:gd name="connsiteY772" fmla="*/ 5496762 h 6399945"/>
              <a:gd name="connsiteX773" fmla="*/ 447823 w 6562759"/>
              <a:gd name="connsiteY773" fmla="*/ 5478234 h 6399945"/>
              <a:gd name="connsiteX774" fmla="*/ 456045 w 6562759"/>
              <a:gd name="connsiteY774" fmla="*/ 5454813 h 6399945"/>
              <a:gd name="connsiteX775" fmla="*/ 448785 w 6562759"/>
              <a:gd name="connsiteY775" fmla="*/ 5436330 h 6399945"/>
              <a:gd name="connsiteX776" fmla="*/ 439191 w 6562759"/>
              <a:gd name="connsiteY776" fmla="*/ 5425499 h 6399945"/>
              <a:gd name="connsiteX777" fmla="*/ 432003 w 6562759"/>
              <a:gd name="connsiteY777" fmla="*/ 5423971 h 6399945"/>
              <a:gd name="connsiteX778" fmla="*/ 106938 w 6562759"/>
              <a:gd name="connsiteY778" fmla="*/ 5417824 h 6399945"/>
              <a:gd name="connsiteX779" fmla="*/ 123271 w 6562759"/>
              <a:gd name="connsiteY779" fmla="*/ 5422210 h 6399945"/>
              <a:gd name="connsiteX780" fmla="*/ 135254 w 6562759"/>
              <a:gd name="connsiteY780" fmla="*/ 5466937 h 6399945"/>
              <a:gd name="connsiteX781" fmla="*/ 106871 w 6562759"/>
              <a:gd name="connsiteY781" fmla="*/ 5483317 h 6399945"/>
              <a:gd name="connsiteX782" fmla="*/ 90531 w 6562759"/>
              <a:gd name="connsiteY782" fmla="*/ 5478920 h 6399945"/>
              <a:gd name="connsiteX783" fmla="*/ 75271 w 6562759"/>
              <a:gd name="connsiteY783" fmla="*/ 5459041 h 6399945"/>
              <a:gd name="connsiteX784" fmla="*/ 78543 w 6562759"/>
              <a:gd name="connsiteY784" fmla="*/ 5434203 h 6399945"/>
              <a:gd name="connsiteX785" fmla="*/ 78544 w 6562759"/>
              <a:gd name="connsiteY785" fmla="*/ 5434203 h 6399945"/>
              <a:gd name="connsiteX786" fmla="*/ 106938 w 6562759"/>
              <a:gd name="connsiteY786" fmla="*/ 5417824 h 6399945"/>
              <a:gd name="connsiteX787" fmla="*/ 6402594 w 6562759"/>
              <a:gd name="connsiteY787" fmla="*/ 5413672 h 6399945"/>
              <a:gd name="connsiteX788" fmla="*/ 6439975 w 6562759"/>
              <a:gd name="connsiteY788" fmla="*/ 5423727 h 6399945"/>
              <a:gd name="connsiteX789" fmla="*/ 6467401 w 6562759"/>
              <a:gd name="connsiteY789" fmla="*/ 5526075 h 6399945"/>
              <a:gd name="connsiteX790" fmla="*/ 6402451 w 6562759"/>
              <a:gd name="connsiteY790" fmla="*/ 5563538 h 6399945"/>
              <a:gd name="connsiteX791" fmla="*/ 6365059 w 6562759"/>
              <a:gd name="connsiteY791" fmla="*/ 5553484 h 6399945"/>
              <a:gd name="connsiteX792" fmla="*/ 6337644 w 6562759"/>
              <a:gd name="connsiteY792" fmla="*/ 5451158 h 6399945"/>
              <a:gd name="connsiteX793" fmla="*/ 6402594 w 6562759"/>
              <a:gd name="connsiteY793" fmla="*/ 5413672 h 6399945"/>
              <a:gd name="connsiteX794" fmla="*/ 5063856 w 6562759"/>
              <a:gd name="connsiteY794" fmla="*/ 5402731 h 6399945"/>
              <a:gd name="connsiteX795" fmla="*/ 5088457 w 6562759"/>
              <a:gd name="connsiteY795" fmla="*/ 5409342 h 6399945"/>
              <a:gd name="connsiteX796" fmla="*/ 5088456 w 6562759"/>
              <a:gd name="connsiteY796" fmla="*/ 5409342 h 6399945"/>
              <a:gd name="connsiteX797" fmla="*/ 5106490 w 6562759"/>
              <a:gd name="connsiteY797" fmla="*/ 5476685 h 6399945"/>
              <a:gd name="connsiteX798" fmla="*/ 5063761 w 6562759"/>
              <a:gd name="connsiteY798" fmla="*/ 5501325 h 6399945"/>
              <a:gd name="connsiteX799" fmla="*/ 5039154 w 6562759"/>
              <a:gd name="connsiteY799" fmla="*/ 5494713 h 6399945"/>
              <a:gd name="connsiteX800" fmla="*/ 5021120 w 6562759"/>
              <a:gd name="connsiteY800" fmla="*/ 5427372 h 6399945"/>
              <a:gd name="connsiteX801" fmla="*/ 5063856 w 6562759"/>
              <a:gd name="connsiteY801" fmla="*/ 5402731 h 6399945"/>
              <a:gd name="connsiteX802" fmla="*/ 1595028 w 6562759"/>
              <a:gd name="connsiteY802" fmla="*/ 5401214 h 6399945"/>
              <a:gd name="connsiteX803" fmla="*/ 1586115 w 6562759"/>
              <a:gd name="connsiteY803" fmla="*/ 5403639 h 6399945"/>
              <a:gd name="connsiteX804" fmla="*/ 1576252 w 6562759"/>
              <a:gd name="connsiteY804" fmla="*/ 5408900 h 6399945"/>
              <a:gd name="connsiteX805" fmla="*/ 1567837 w 6562759"/>
              <a:gd name="connsiteY805" fmla="*/ 5431967 h 6399945"/>
              <a:gd name="connsiteX806" fmla="*/ 1567836 w 6562759"/>
              <a:gd name="connsiteY806" fmla="*/ 5431966 h 6399945"/>
              <a:gd name="connsiteX807" fmla="*/ 1569508 w 6562759"/>
              <a:gd name="connsiteY807" fmla="*/ 5435830 h 6399945"/>
              <a:gd name="connsiteX808" fmla="*/ 1579269 w 6562759"/>
              <a:gd name="connsiteY808" fmla="*/ 5445487 h 6399945"/>
              <a:gd name="connsiteX809" fmla="*/ 1585766 w 6562759"/>
              <a:gd name="connsiteY809" fmla="*/ 5446729 h 6399945"/>
              <a:gd name="connsiteX810" fmla="*/ 1592991 w 6562759"/>
              <a:gd name="connsiteY810" fmla="*/ 5445179 h 6399945"/>
              <a:gd name="connsiteX811" fmla="*/ 1603599 w 6562759"/>
              <a:gd name="connsiteY811" fmla="*/ 5440959 h 6399945"/>
              <a:gd name="connsiteX812" fmla="*/ 1614236 w 6562759"/>
              <a:gd name="connsiteY812" fmla="*/ 5430737 h 6399945"/>
              <a:gd name="connsiteX813" fmla="*/ 1613328 w 6562759"/>
              <a:gd name="connsiteY813" fmla="*/ 5416009 h 6399945"/>
              <a:gd name="connsiteX814" fmla="*/ 1610881 w 6562759"/>
              <a:gd name="connsiteY814" fmla="*/ 5411192 h 6399945"/>
              <a:gd name="connsiteX815" fmla="*/ 1600156 w 6562759"/>
              <a:gd name="connsiteY815" fmla="*/ 5401978 h 6399945"/>
              <a:gd name="connsiteX816" fmla="*/ 1595028 w 6562759"/>
              <a:gd name="connsiteY816" fmla="*/ 5401214 h 6399945"/>
              <a:gd name="connsiteX817" fmla="*/ 3254779 w 6562759"/>
              <a:gd name="connsiteY817" fmla="*/ 5389318 h 6399945"/>
              <a:gd name="connsiteX818" fmla="*/ 3294828 w 6562759"/>
              <a:gd name="connsiteY818" fmla="*/ 5400095 h 6399945"/>
              <a:gd name="connsiteX819" fmla="*/ 3332227 w 6562759"/>
              <a:gd name="connsiteY819" fmla="*/ 5448821 h 6399945"/>
              <a:gd name="connsiteX820" fmla="*/ 3324209 w 6562759"/>
              <a:gd name="connsiteY820" fmla="*/ 5509718 h 6399945"/>
              <a:gd name="connsiteX821" fmla="*/ 3254641 w 6562759"/>
              <a:gd name="connsiteY821" fmla="*/ 5549852 h 6399945"/>
              <a:gd name="connsiteX822" fmla="*/ 3214586 w 6562759"/>
              <a:gd name="connsiteY822" fmla="*/ 5539088 h 6399945"/>
              <a:gd name="connsiteX823" fmla="*/ 3214584 w 6562759"/>
              <a:gd name="connsiteY823" fmla="*/ 5539087 h 6399945"/>
              <a:gd name="connsiteX824" fmla="*/ 3185210 w 6562759"/>
              <a:gd name="connsiteY824" fmla="*/ 5429463 h 6399945"/>
              <a:gd name="connsiteX825" fmla="*/ 3254779 w 6562759"/>
              <a:gd name="connsiteY825" fmla="*/ 5389318 h 6399945"/>
              <a:gd name="connsiteX826" fmla="*/ 5733253 w 6562759"/>
              <a:gd name="connsiteY826" fmla="*/ 5377768 h 6399945"/>
              <a:gd name="connsiteX827" fmla="*/ 5779427 w 6562759"/>
              <a:gd name="connsiteY827" fmla="*/ 5390182 h 6399945"/>
              <a:gd name="connsiteX828" fmla="*/ 5813298 w 6562759"/>
              <a:gd name="connsiteY828" fmla="*/ 5516583 h 6399945"/>
              <a:gd name="connsiteX829" fmla="*/ 5733082 w 6562759"/>
              <a:gd name="connsiteY829" fmla="*/ 5562863 h 6399945"/>
              <a:gd name="connsiteX830" fmla="*/ 5686902 w 6562759"/>
              <a:gd name="connsiteY830" fmla="*/ 5550449 h 6399945"/>
              <a:gd name="connsiteX831" fmla="*/ 5643785 w 6562759"/>
              <a:gd name="connsiteY831" fmla="*/ 5494269 h 6399945"/>
              <a:gd name="connsiteX832" fmla="*/ 5653031 w 6562759"/>
              <a:gd name="connsiteY832" fmla="*/ 5424059 h 6399945"/>
              <a:gd name="connsiteX833" fmla="*/ 5653031 w 6562759"/>
              <a:gd name="connsiteY833" fmla="*/ 5424058 h 6399945"/>
              <a:gd name="connsiteX834" fmla="*/ 5733253 w 6562759"/>
              <a:gd name="connsiteY834" fmla="*/ 5377768 h 6399945"/>
              <a:gd name="connsiteX835" fmla="*/ 1916052 w 6562759"/>
              <a:gd name="connsiteY835" fmla="*/ 5371434 h 6399945"/>
              <a:gd name="connsiteX836" fmla="*/ 1946787 w 6562759"/>
              <a:gd name="connsiteY836" fmla="*/ 5379696 h 6399945"/>
              <a:gd name="connsiteX837" fmla="*/ 1969313 w 6562759"/>
              <a:gd name="connsiteY837" fmla="*/ 5463805 h 6399945"/>
              <a:gd name="connsiteX838" fmla="*/ 1915935 w 6562759"/>
              <a:gd name="connsiteY838" fmla="*/ 5494591 h 6399945"/>
              <a:gd name="connsiteX839" fmla="*/ 1885199 w 6562759"/>
              <a:gd name="connsiteY839" fmla="*/ 5486329 h 6399945"/>
              <a:gd name="connsiteX840" fmla="*/ 1862675 w 6562759"/>
              <a:gd name="connsiteY840" fmla="*/ 5402221 h 6399945"/>
              <a:gd name="connsiteX841" fmla="*/ 1916052 w 6562759"/>
              <a:gd name="connsiteY841" fmla="*/ 5371434 h 6399945"/>
              <a:gd name="connsiteX842" fmla="*/ 3055758 w 6562759"/>
              <a:gd name="connsiteY842" fmla="*/ 5368688 h 6399945"/>
              <a:gd name="connsiteX843" fmla="*/ 3069956 w 6562759"/>
              <a:gd name="connsiteY843" fmla="*/ 5372508 h 6399945"/>
              <a:gd name="connsiteX844" fmla="*/ 3069956 w 6562759"/>
              <a:gd name="connsiteY844" fmla="*/ 5372507 h 6399945"/>
              <a:gd name="connsiteX845" fmla="*/ 3080388 w 6562759"/>
              <a:gd name="connsiteY845" fmla="*/ 5411401 h 6399945"/>
              <a:gd name="connsiteX846" fmla="*/ 3055709 w 6562759"/>
              <a:gd name="connsiteY846" fmla="*/ 5425642 h 6399945"/>
              <a:gd name="connsiteX847" fmla="*/ 3041506 w 6562759"/>
              <a:gd name="connsiteY847" fmla="*/ 5421822 h 6399945"/>
              <a:gd name="connsiteX848" fmla="*/ 3028256 w 6562759"/>
              <a:gd name="connsiteY848" fmla="*/ 5404524 h 6399945"/>
              <a:gd name="connsiteX849" fmla="*/ 3031074 w 6562759"/>
              <a:gd name="connsiteY849" fmla="*/ 5382941 h 6399945"/>
              <a:gd name="connsiteX850" fmla="*/ 3055758 w 6562759"/>
              <a:gd name="connsiteY850" fmla="*/ 5368688 h 6399945"/>
              <a:gd name="connsiteX851" fmla="*/ 4394519 w 6562759"/>
              <a:gd name="connsiteY851" fmla="*/ 5351334 h 6399945"/>
              <a:gd name="connsiteX852" fmla="*/ 4435633 w 6562759"/>
              <a:gd name="connsiteY852" fmla="*/ 5362397 h 6399945"/>
              <a:gd name="connsiteX853" fmla="*/ 4474026 w 6562759"/>
              <a:gd name="connsiteY853" fmla="*/ 5412420 h 6399945"/>
              <a:gd name="connsiteX854" fmla="*/ 4465792 w 6562759"/>
              <a:gd name="connsiteY854" fmla="*/ 5474934 h 6399945"/>
              <a:gd name="connsiteX855" fmla="*/ 4394370 w 6562759"/>
              <a:gd name="connsiteY855" fmla="*/ 5516141 h 6399945"/>
              <a:gd name="connsiteX856" fmla="*/ 4353262 w 6562759"/>
              <a:gd name="connsiteY856" fmla="*/ 5505089 h 6399945"/>
              <a:gd name="connsiteX857" fmla="*/ 4314912 w 6562759"/>
              <a:gd name="connsiteY857" fmla="*/ 5455055 h 6399945"/>
              <a:gd name="connsiteX858" fmla="*/ 4323097 w 6562759"/>
              <a:gd name="connsiteY858" fmla="*/ 5392542 h 6399945"/>
              <a:gd name="connsiteX859" fmla="*/ 4394519 w 6562759"/>
              <a:gd name="connsiteY859" fmla="*/ 5351334 h 6399945"/>
              <a:gd name="connsiteX860" fmla="*/ 4864875 w 6562759"/>
              <a:gd name="connsiteY860" fmla="*/ 5330847 h 6399945"/>
              <a:gd name="connsiteX861" fmla="*/ 4889205 w 6562759"/>
              <a:gd name="connsiteY861" fmla="*/ 5337382 h 6399945"/>
              <a:gd name="connsiteX862" fmla="*/ 4911891 w 6562759"/>
              <a:gd name="connsiteY862" fmla="*/ 5366994 h 6399945"/>
              <a:gd name="connsiteX863" fmla="*/ 4907051 w 6562759"/>
              <a:gd name="connsiteY863" fmla="*/ 5403982 h 6399945"/>
              <a:gd name="connsiteX864" fmla="*/ 4907051 w 6562759"/>
              <a:gd name="connsiteY864" fmla="*/ 5403981 h 6399945"/>
              <a:gd name="connsiteX865" fmla="*/ 4864781 w 6562759"/>
              <a:gd name="connsiteY865" fmla="*/ 5428377 h 6399945"/>
              <a:gd name="connsiteX866" fmla="*/ 4840457 w 6562759"/>
              <a:gd name="connsiteY866" fmla="*/ 5421832 h 6399945"/>
              <a:gd name="connsiteX867" fmla="*/ 4817766 w 6562759"/>
              <a:gd name="connsiteY867" fmla="*/ 5392220 h 6399945"/>
              <a:gd name="connsiteX868" fmla="*/ 4822606 w 6562759"/>
              <a:gd name="connsiteY868" fmla="*/ 5355234 h 6399945"/>
              <a:gd name="connsiteX869" fmla="*/ 4864875 w 6562759"/>
              <a:gd name="connsiteY869" fmla="*/ 5330847 h 6399945"/>
              <a:gd name="connsiteX870" fmla="*/ 6203631 w 6562759"/>
              <a:gd name="connsiteY870" fmla="*/ 5325775 h 6399945"/>
              <a:gd name="connsiteX871" fmla="*/ 6248741 w 6562759"/>
              <a:gd name="connsiteY871" fmla="*/ 5337901 h 6399945"/>
              <a:gd name="connsiteX872" fmla="*/ 6290857 w 6562759"/>
              <a:gd name="connsiteY872" fmla="*/ 5392785 h 6399945"/>
              <a:gd name="connsiteX873" fmla="*/ 6281826 w 6562759"/>
              <a:gd name="connsiteY873" fmla="*/ 5461390 h 6399945"/>
              <a:gd name="connsiteX874" fmla="*/ 6203459 w 6562759"/>
              <a:gd name="connsiteY874" fmla="*/ 5506593 h 6399945"/>
              <a:gd name="connsiteX875" fmla="*/ 6158349 w 6562759"/>
              <a:gd name="connsiteY875" fmla="*/ 5494468 h 6399945"/>
              <a:gd name="connsiteX876" fmla="*/ 6116227 w 6562759"/>
              <a:gd name="connsiteY876" fmla="*/ 5439585 h 6399945"/>
              <a:gd name="connsiteX877" fmla="*/ 6125258 w 6562759"/>
              <a:gd name="connsiteY877" fmla="*/ 5370980 h 6399945"/>
              <a:gd name="connsiteX878" fmla="*/ 6203631 w 6562759"/>
              <a:gd name="connsiteY878" fmla="*/ 5325775 h 6399945"/>
              <a:gd name="connsiteX879" fmla="*/ 5534265 w 6562759"/>
              <a:gd name="connsiteY879" fmla="*/ 5304812 h 6399945"/>
              <a:gd name="connsiteX880" fmla="*/ 5580722 w 6562759"/>
              <a:gd name="connsiteY880" fmla="*/ 5317305 h 6399945"/>
              <a:gd name="connsiteX881" fmla="*/ 5624077 w 6562759"/>
              <a:gd name="connsiteY881" fmla="*/ 5373816 h 6399945"/>
              <a:gd name="connsiteX882" fmla="*/ 5614780 w 6562759"/>
              <a:gd name="connsiteY882" fmla="*/ 5444426 h 6399945"/>
              <a:gd name="connsiteX883" fmla="*/ 5534100 w 6562759"/>
              <a:gd name="connsiteY883" fmla="*/ 5490982 h 6399945"/>
              <a:gd name="connsiteX884" fmla="*/ 5487655 w 6562759"/>
              <a:gd name="connsiteY884" fmla="*/ 5478490 h 6399945"/>
              <a:gd name="connsiteX885" fmla="*/ 5444294 w 6562759"/>
              <a:gd name="connsiteY885" fmla="*/ 5421978 h 6399945"/>
              <a:gd name="connsiteX886" fmla="*/ 5453590 w 6562759"/>
              <a:gd name="connsiteY886" fmla="*/ 5351369 h 6399945"/>
              <a:gd name="connsiteX887" fmla="*/ 5453589 w 6562759"/>
              <a:gd name="connsiteY887" fmla="*/ 5351369 h 6399945"/>
              <a:gd name="connsiteX888" fmla="*/ 5534265 w 6562759"/>
              <a:gd name="connsiteY888" fmla="*/ 5304812 h 6399945"/>
              <a:gd name="connsiteX889" fmla="*/ 4195549 w 6562759"/>
              <a:gd name="connsiteY889" fmla="*/ 5270915 h 6399945"/>
              <a:gd name="connsiteX890" fmla="*/ 4240665 w 6562759"/>
              <a:gd name="connsiteY890" fmla="*/ 5283041 h 6399945"/>
              <a:gd name="connsiteX891" fmla="*/ 4282781 w 6562759"/>
              <a:gd name="connsiteY891" fmla="*/ 5337924 h 6399945"/>
              <a:gd name="connsiteX892" fmla="*/ 4273750 w 6562759"/>
              <a:gd name="connsiteY892" fmla="*/ 5406529 h 6399945"/>
              <a:gd name="connsiteX893" fmla="*/ 4195383 w 6562759"/>
              <a:gd name="connsiteY893" fmla="*/ 5451733 h 6399945"/>
              <a:gd name="connsiteX894" fmla="*/ 4150273 w 6562759"/>
              <a:gd name="connsiteY894" fmla="*/ 5439608 h 6399945"/>
              <a:gd name="connsiteX895" fmla="*/ 4108151 w 6562759"/>
              <a:gd name="connsiteY895" fmla="*/ 5384712 h 6399945"/>
              <a:gd name="connsiteX896" fmla="*/ 4117188 w 6562759"/>
              <a:gd name="connsiteY896" fmla="*/ 5316119 h 6399945"/>
              <a:gd name="connsiteX897" fmla="*/ 4117187 w 6562759"/>
              <a:gd name="connsiteY897" fmla="*/ 5316119 h 6399945"/>
              <a:gd name="connsiteX898" fmla="*/ 4195549 w 6562759"/>
              <a:gd name="connsiteY898" fmla="*/ 5270915 h 6399945"/>
              <a:gd name="connsiteX899" fmla="*/ 4665894 w 6562759"/>
              <a:gd name="connsiteY899" fmla="*/ 5261091 h 6399945"/>
              <a:gd name="connsiteX900" fmla="*/ 4688894 w 6562759"/>
              <a:gd name="connsiteY900" fmla="*/ 5267271 h 6399945"/>
              <a:gd name="connsiteX901" fmla="*/ 4705760 w 6562759"/>
              <a:gd name="connsiteY901" fmla="*/ 5330239 h 6399945"/>
              <a:gd name="connsiteX902" fmla="*/ 4665811 w 6562759"/>
              <a:gd name="connsiteY902" fmla="*/ 5353284 h 6399945"/>
              <a:gd name="connsiteX903" fmla="*/ 4642804 w 6562759"/>
              <a:gd name="connsiteY903" fmla="*/ 5347094 h 6399945"/>
              <a:gd name="connsiteX904" fmla="*/ 4621331 w 6562759"/>
              <a:gd name="connsiteY904" fmla="*/ 5319109 h 6399945"/>
              <a:gd name="connsiteX905" fmla="*/ 4625937 w 6562759"/>
              <a:gd name="connsiteY905" fmla="*/ 5284147 h 6399945"/>
              <a:gd name="connsiteX906" fmla="*/ 4625938 w 6562759"/>
              <a:gd name="connsiteY906" fmla="*/ 5284149 h 6399945"/>
              <a:gd name="connsiteX907" fmla="*/ 4665894 w 6562759"/>
              <a:gd name="connsiteY907" fmla="*/ 5261091 h 6399945"/>
              <a:gd name="connsiteX908" fmla="*/ 6004659 w 6562759"/>
              <a:gd name="connsiteY908" fmla="*/ 5249087 h 6399945"/>
              <a:gd name="connsiteX909" fmla="*/ 6051896 w 6562759"/>
              <a:gd name="connsiteY909" fmla="*/ 5261778 h 6399945"/>
              <a:gd name="connsiteX910" fmla="*/ 6086547 w 6562759"/>
              <a:gd name="connsiteY910" fmla="*/ 5391092 h 6399945"/>
              <a:gd name="connsiteX911" fmla="*/ 6004488 w 6562759"/>
              <a:gd name="connsiteY911" fmla="*/ 5438445 h 6399945"/>
              <a:gd name="connsiteX912" fmla="*/ 5957240 w 6562759"/>
              <a:gd name="connsiteY912" fmla="*/ 5425742 h 6399945"/>
              <a:gd name="connsiteX913" fmla="*/ 5913125 w 6562759"/>
              <a:gd name="connsiteY913" fmla="*/ 5368268 h 6399945"/>
              <a:gd name="connsiteX914" fmla="*/ 5922583 w 6562759"/>
              <a:gd name="connsiteY914" fmla="*/ 5296418 h 6399945"/>
              <a:gd name="connsiteX915" fmla="*/ 5922582 w 6562759"/>
              <a:gd name="connsiteY915" fmla="*/ 5296418 h 6399945"/>
              <a:gd name="connsiteX916" fmla="*/ 6004659 w 6562759"/>
              <a:gd name="connsiteY916" fmla="*/ 5249087 h 6399945"/>
              <a:gd name="connsiteX917" fmla="*/ 506899 w 6562759"/>
              <a:gd name="connsiteY917" fmla="*/ 5238533 h 6399945"/>
              <a:gd name="connsiteX918" fmla="*/ 500006 w 6562759"/>
              <a:gd name="connsiteY918" fmla="*/ 5239940 h 6399945"/>
              <a:gd name="connsiteX919" fmla="*/ 486490 w 6562759"/>
              <a:gd name="connsiteY919" fmla="*/ 5244813 h 6399945"/>
              <a:gd name="connsiteX920" fmla="*/ 475255 w 6562759"/>
              <a:gd name="connsiteY920" fmla="*/ 5254979 h 6399945"/>
              <a:gd name="connsiteX921" fmla="*/ 476102 w 6562759"/>
              <a:gd name="connsiteY921" fmla="*/ 5270106 h 6399945"/>
              <a:gd name="connsiteX922" fmla="*/ 476102 w 6562759"/>
              <a:gd name="connsiteY922" fmla="*/ 5270104 h 6399945"/>
              <a:gd name="connsiteX923" fmla="*/ 479076 w 6562759"/>
              <a:gd name="connsiteY923" fmla="*/ 5275919 h 6399945"/>
              <a:gd name="connsiteX924" fmla="*/ 490121 w 6562759"/>
              <a:gd name="connsiteY924" fmla="*/ 5285265 h 6399945"/>
              <a:gd name="connsiteX925" fmla="*/ 494949 w 6562759"/>
              <a:gd name="connsiteY925" fmla="*/ 5285941 h 6399945"/>
              <a:gd name="connsiteX926" fmla="*/ 504435 w 6562759"/>
              <a:gd name="connsiteY926" fmla="*/ 5283162 h 6399945"/>
              <a:gd name="connsiteX927" fmla="*/ 516645 w 6562759"/>
              <a:gd name="connsiteY927" fmla="*/ 5276229 h 6399945"/>
              <a:gd name="connsiteX928" fmla="*/ 524845 w 6562759"/>
              <a:gd name="connsiteY928" fmla="*/ 5253395 h 6399945"/>
              <a:gd name="connsiteX929" fmla="*/ 523168 w 6562759"/>
              <a:gd name="connsiteY929" fmla="*/ 5249442 h 6399945"/>
              <a:gd name="connsiteX930" fmla="*/ 513572 w 6562759"/>
              <a:gd name="connsiteY930" fmla="*/ 5239851 h 6399945"/>
              <a:gd name="connsiteX931" fmla="*/ 506899 w 6562759"/>
              <a:gd name="connsiteY931" fmla="*/ 5238533 h 6399945"/>
              <a:gd name="connsiteX932" fmla="*/ 5335290 w 6562759"/>
              <a:gd name="connsiteY932" fmla="*/ 5232931 h 6399945"/>
              <a:gd name="connsiteX933" fmla="*/ 5381470 w 6562759"/>
              <a:gd name="connsiteY933" fmla="*/ 5245344 h 6399945"/>
              <a:gd name="connsiteX934" fmla="*/ 5415341 w 6562759"/>
              <a:gd name="connsiteY934" fmla="*/ 5371733 h 6399945"/>
              <a:gd name="connsiteX935" fmla="*/ 5335125 w 6562759"/>
              <a:gd name="connsiteY935" fmla="*/ 5418024 h 6399945"/>
              <a:gd name="connsiteX936" fmla="*/ 5288939 w 6562759"/>
              <a:gd name="connsiteY936" fmla="*/ 5405610 h 6399945"/>
              <a:gd name="connsiteX937" fmla="*/ 5288940 w 6562759"/>
              <a:gd name="connsiteY937" fmla="*/ 5405611 h 6399945"/>
              <a:gd name="connsiteX938" fmla="*/ 5245828 w 6562759"/>
              <a:gd name="connsiteY938" fmla="*/ 5349421 h 6399945"/>
              <a:gd name="connsiteX939" fmla="*/ 5255075 w 6562759"/>
              <a:gd name="connsiteY939" fmla="*/ 5279210 h 6399945"/>
              <a:gd name="connsiteX940" fmla="*/ 5335290 w 6562759"/>
              <a:gd name="connsiteY940" fmla="*/ 5232931 h 6399945"/>
              <a:gd name="connsiteX941" fmla="*/ 3678467 w 6562759"/>
              <a:gd name="connsiteY941" fmla="*/ 5226782 h 6399945"/>
              <a:gd name="connsiteX942" fmla="*/ 3667510 w 6562759"/>
              <a:gd name="connsiteY942" fmla="*/ 5230614 h 6399945"/>
              <a:gd name="connsiteX943" fmla="*/ 3632083 w 6562759"/>
              <a:gd name="connsiteY943" fmla="*/ 5249473 h 6399945"/>
              <a:gd name="connsiteX944" fmla="*/ 3620749 w 6562759"/>
              <a:gd name="connsiteY944" fmla="*/ 5260537 h 6399945"/>
              <a:gd name="connsiteX945" fmla="*/ 3622902 w 6562759"/>
              <a:gd name="connsiteY945" fmla="*/ 5276218 h 6399945"/>
              <a:gd name="connsiteX946" fmla="*/ 3622902 w 6562759"/>
              <a:gd name="connsiteY946" fmla="*/ 5276219 h 6399945"/>
              <a:gd name="connsiteX947" fmla="*/ 3637621 w 6562759"/>
              <a:gd name="connsiteY947" fmla="*/ 5305841 h 6399945"/>
              <a:gd name="connsiteX948" fmla="*/ 3648285 w 6562759"/>
              <a:gd name="connsiteY948" fmla="*/ 5316839 h 6399945"/>
              <a:gd name="connsiteX949" fmla="*/ 3654309 w 6562759"/>
              <a:gd name="connsiteY949" fmla="*/ 5317902 h 6399945"/>
              <a:gd name="connsiteX950" fmla="*/ 3663528 w 6562759"/>
              <a:gd name="connsiteY950" fmla="*/ 5315288 h 6399945"/>
              <a:gd name="connsiteX951" fmla="*/ 3699187 w 6562759"/>
              <a:gd name="connsiteY951" fmla="*/ 5300791 h 6399945"/>
              <a:gd name="connsiteX952" fmla="*/ 3711635 w 6562759"/>
              <a:gd name="connsiteY952" fmla="*/ 5290238 h 6399945"/>
              <a:gd name="connsiteX953" fmla="*/ 3710035 w 6562759"/>
              <a:gd name="connsiteY953" fmla="*/ 5273992 h 6399945"/>
              <a:gd name="connsiteX954" fmla="*/ 3695577 w 6562759"/>
              <a:gd name="connsiteY954" fmla="*/ 5240337 h 6399945"/>
              <a:gd name="connsiteX955" fmla="*/ 3684220 w 6562759"/>
              <a:gd name="connsiteY955" fmla="*/ 5227746 h 6399945"/>
              <a:gd name="connsiteX956" fmla="*/ 3678467 w 6562759"/>
              <a:gd name="connsiteY956" fmla="*/ 5226782 h 6399945"/>
              <a:gd name="connsiteX957" fmla="*/ 6475004 w 6562759"/>
              <a:gd name="connsiteY957" fmla="*/ 5226452 h 6399945"/>
              <a:gd name="connsiteX958" fmla="*/ 6506532 w 6562759"/>
              <a:gd name="connsiteY958" fmla="*/ 5234923 h 6399945"/>
              <a:gd name="connsiteX959" fmla="*/ 6535962 w 6562759"/>
              <a:gd name="connsiteY959" fmla="*/ 5273285 h 6399945"/>
              <a:gd name="connsiteX960" fmla="*/ 6529650 w 6562759"/>
              <a:gd name="connsiteY960" fmla="*/ 5321214 h 6399945"/>
              <a:gd name="connsiteX961" fmla="*/ 6474882 w 6562759"/>
              <a:gd name="connsiteY961" fmla="*/ 5352809 h 6399945"/>
              <a:gd name="connsiteX962" fmla="*/ 6443353 w 6562759"/>
              <a:gd name="connsiteY962" fmla="*/ 5344336 h 6399945"/>
              <a:gd name="connsiteX963" fmla="*/ 6420236 w 6562759"/>
              <a:gd name="connsiteY963" fmla="*/ 5258045 h 6399945"/>
              <a:gd name="connsiteX964" fmla="*/ 6475004 w 6562759"/>
              <a:gd name="connsiteY964" fmla="*/ 5226452 h 6399945"/>
              <a:gd name="connsiteX965" fmla="*/ 179367 w 6562759"/>
              <a:gd name="connsiteY965" fmla="*/ 5197481 h 6399945"/>
              <a:gd name="connsiteX966" fmla="*/ 206378 w 6562759"/>
              <a:gd name="connsiteY966" fmla="*/ 5204745 h 6399945"/>
              <a:gd name="connsiteX967" fmla="*/ 226166 w 6562759"/>
              <a:gd name="connsiteY967" fmla="*/ 5278633 h 6399945"/>
              <a:gd name="connsiteX968" fmla="*/ 179272 w 6562759"/>
              <a:gd name="connsiteY968" fmla="*/ 5305698 h 6399945"/>
              <a:gd name="connsiteX969" fmla="*/ 152278 w 6562759"/>
              <a:gd name="connsiteY969" fmla="*/ 5298434 h 6399945"/>
              <a:gd name="connsiteX970" fmla="*/ 127069 w 6562759"/>
              <a:gd name="connsiteY970" fmla="*/ 5265586 h 6399945"/>
              <a:gd name="connsiteX971" fmla="*/ 132473 w 6562759"/>
              <a:gd name="connsiteY971" fmla="*/ 5224546 h 6399945"/>
              <a:gd name="connsiteX972" fmla="*/ 179367 w 6562759"/>
              <a:gd name="connsiteY972" fmla="*/ 5197481 h 6399945"/>
              <a:gd name="connsiteX973" fmla="*/ 1988456 w 6562759"/>
              <a:gd name="connsiteY973" fmla="*/ 5193270 h 6399945"/>
              <a:gd name="connsiteX974" fmla="*/ 2008783 w 6562759"/>
              <a:gd name="connsiteY974" fmla="*/ 5198730 h 6399945"/>
              <a:gd name="connsiteX975" fmla="*/ 2027775 w 6562759"/>
              <a:gd name="connsiteY975" fmla="*/ 5223492 h 6399945"/>
              <a:gd name="connsiteX976" fmla="*/ 2023705 w 6562759"/>
              <a:gd name="connsiteY976" fmla="*/ 5254400 h 6399945"/>
              <a:gd name="connsiteX977" fmla="*/ 1988379 w 6562759"/>
              <a:gd name="connsiteY977" fmla="*/ 5274789 h 6399945"/>
              <a:gd name="connsiteX978" fmla="*/ 1968046 w 6562759"/>
              <a:gd name="connsiteY978" fmla="*/ 5269328 h 6399945"/>
              <a:gd name="connsiteX979" fmla="*/ 1949054 w 6562759"/>
              <a:gd name="connsiteY979" fmla="*/ 5244579 h 6399945"/>
              <a:gd name="connsiteX980" fmla="*/ 1953128 w 6562759"/>
              <a:gd name="connsiteY980" fmla="*/ 5213649 h 6399945"/>
              <a:gd name="connsiteX981" fmla="*/ 1953128 w 6562759"/>
              <a:gd name="connsiteY981" fmla="*/ 5213648 h 6399945"/>
              <a:gd name="connsiteX982" fmla="*/ 1988456 w 6562759"/>
              <a:gd name="connsiteY982" fmla="*/ 5193270 h 6399945"/>
              <a:gd name="connsiteX983" fmla="*/ 3996579 w 6562759"/>
              <a:gd name="connsiteY983" fmla="*/ 5192076 h 6399945"/>
              <a:gd name="connsiteX984" fmla="*/ 4044891 w 6562759"/>
              <a:gd name="connsiteY984" fmla="*/ 5205066 h 6399945"/>
              <a:gd name="connsiteX985" fmla="*/ 4080323 w 6562759"/>
              <a:gd name="connsiteY985" fmla="*/ 5337293 h 6399945"/>
              <a:gd name="connsiteX986" fmla="*/ 3996397 w 6562759"/>
              <a:gd name="connsiteY986" fmla="*/ 5385720 h 6399945"/>
              <a:gd name="connsiteX987" fmla="*/ 3948092 w 6562759"/>
              <a:gd name="connsiteY987" fmla="*/ 5372730 h 6399945"/>
              <a:gd name="connsiteX988" fmla="*/ 3902987 w 6562759"/>
              <a:gd name="connsiteY988" fmla="*/ 5313947 h 6399945"/>
              <a:gd name="connsiteX989" fmla="*/ 3912660 w 6562759"/>
              <a:gd name="connsiteY989" fmla="*/ 5240482 h 6399945"/>
              <a:gd name="connsiteX990" fmla="*/ 3996579 w 6562759"/>
              <a:gd name="connsiteY990" fmla="*/ 5192076 h 6399945"/>
              <a:gd name="connsiteX991" fmla="*/ 1679415 w 6562759"/>
              <a:gd name="connsiteY991" fmla="*/ 5191203 h 6399945"/>
              <a:gd name="connsiteX992" fmla="*/ 1668966 w 6562759"/>
              <a:gd name="connsiteY992" fmla="*/ 5194647 h 6399945"/>
              <a:gd name="connsiteX993" fmla="*/ 1647542 w 6562759"/>
              <a:gd name="connsiteY993" fmla="*/ 5207525 h 6399945"/>
              <a:gd name="connsiteX994" fmla="*/ 1639257 w 6562759"/>
              <a:gd name="connsiteY994" fmla="*/ 5230903 h 6399945"/>
              <a:gd name="connsiteX995" fmla="*/ 1644457 w 6562759"/>
              <a:gd name="connsiteY995" fmla="*/ 5243495 h 6399945"/>
              <a:gd name="connsiteX996" fmla="*/ 1654165 w 6562759"/>
              <a:gd name="connsiteY996" fmla="*/ 5253817 h 6399945"/>
              <a:gd name="connsiteX997" fmla="*/ 1661030 w 6562759"/>
              <a:gd name="connsiteY997" fmla="*/ 5255211 h 6399945"/>
              <a:gd name="connsiteX998" fmla="*/ 1668334 w 6562759"/>
              <a:gd name="connsiteY998" fmla="*/ 5253628 h 6399945"/>
              <a:gd name="connsiteX999" fmla="*/ 1693450 w 6562759"/>
              <a:gd name="connsiteY999" fmla="*/ 5245444 h 6399945"/>
              <a:gd name="connsiteX1000" fmla="*/ 1706202 w 6562759"/>
              <a:gd name="connsiteY1000" fmla="*/ 5234912 h 6399945"/>
              <a:gd name="connsiteX1001" fmla="*/ 1704558 w 6562759"/>
              <a:gd name="connsiteY1001" fmla="*/ 5218456 h 6399945"/>
              <a:gd name="connsiteX1002" fmla="*/ 1695575 w 6562759"/>
              <a:gd name="connsiteY1002" fmla="*/ 5201877 h 6399945"/>
              <a:gd name="connsiteX1003" fmla="*/ 1684021 w 6562759"/>
              <a:gd name="connsiteY1003" fmla="*/ 5191812 h 6399945"/>
              <a:gd name="connsiteX1004" fmla="*/ 1679415 w 6562759"/>
              <a:gd name="connsiteY1004" fmla="*/ 5191203 h 6399945"/>
              <a:gd name="connsiteX1005" fmla="*/ 4466912 w 6562759"/>
              <a:gd name="connsiteY1005" fmla="*/ 5186529 h 6399945"/>
              <a:gd name="connsiteX1006" fmla="*/ 4490976 w 6562759"/>
              <a:gd name="connsiteY1006" fmla="*/ 5193008 h 6399945"/>
              <a:gd name="connsiteX1007" fmla="*/ 4513451 w 6562759"/>
              <a:gd name="connsiteY1007" fmla="*/ 5222288 h 6399945"/>
              <a:gd name="connsiteX1008" fmla="*/ 4508628 w 6562759"/>
              <a:gd name="connsiteY1008" fmla="*/ 5258887 h 6399945"/>
              <a:gd name="connsiteX1009" fmla="*/ 4466829 w 6562759"/>
              <a:gd name="connsiteY1009" fmla="*/ 5282995 h 6399945"/>
              <a:gd name="connsiteX1010" fmla="*/ 4442758 w 6562759"/>
              <a:gd name="connsiteY1010" fmla="*/ 5276528 h 6399945"/>
              <a:gd name="connsiteX1011" fmla="*/ 4425107 w 6562759"/>
              <a:gd name="connsiteY1011" fmla="*/ 5210649 h 6399945"/>
              <a:gd name="connsiteX1012" fmla="*/ 4425107 w 6562759"/>
              <a:gd name="connsiteY1012" fmla="*/ 5210650 h 6399945"/>
              <a:gd name="connsiteX1013" fmla="*/ 4466912 w 6562759"/>
              <a:gd name="connsiteY1013" fmla="*/ 5186529 h 6399945"/>
              <a:gd name="connsiteX1014" fmla="*/ 5805672 w 6562759"/>
              <a:gd name="connsiteY1014" fmla="*/ 5174524 h 6399945"/>
              <a:gd name="connsiteX1015" fmla="*/ 5853984 w 6562759"/>
              <a:gd name="connsiteY1015" fmla="*/ 5187514 h 6399945"/>
              <a:gd name="connsiteX1016" fmla="*/ 5899089 w 6562759"/>
              <a:gd name="connsiteY1016" fmla="*/ 5246284 h 6399945"/>
              <a:gd name="connsiteX1017" fmla="*/ 5889416 w 6562759"/>
              <a:gd name="connsiteY1017" fmla="*/ 5319750 h 6399945"/>
              <a:gd name="connsiteX1018" fmla="*/ 5805501 w 6562759"/>
              <a:gd name="connsiteY1018" fmla="*/ 5368156 h 6399945"/>
              <a:gd name="connsiteX1019" fmla="*/ 5757185 w 6562759"/>
              <a:gd name="connsiteY1019" fmla="*/ 5355165 h 6399945"/>
              <a:gd name="connsiteX1020" fmla="*/ 5712084 w 6562759"/>
              <a:gd name="connsiteY1020" fmla="*/ 5296396 h 6399945"/>
              <a:gd name="connsiteX1021" fmla="*/ 5721758 w 6562759"/>
              <a:gd name="connsiteY1021" fmla="*/ 5222929 h 6399945"/>
              <a:gd name="connsiteX1022" fmla="*/ 5805672 w 6562759"/>
              <a:gd name="connsiteY1022" fmla="*/ 5174524 h 6399945"/>
              <a:gd name="connsiteX1023" fmla="*/ 5136310 w 6562759"/>
              <a:gd name="connsiteY1023" fmla="*/ 5161579 h 6399945"/>
              <a:gd name="connsiteX1024" fmla="*/ 5181946 w 6562759"/>
              <a:gd name="connsiteY1024" fmla="*/ 5173848 h 6399945"/>
              <a:gd name="connsiteX1025" fmla="*/ 5224571 w 6562759"/>
              <a:gd name="connsiteY1025" fmla="*/ 5229387 h 6399945"/>
              <a:gd name="connsiteX1026" fmla="*/ 5215434 w 6562759"/>
              <a:gd name="connsiteY1026" fmla="*/ 5298777 h 6399945"/>
              <a:gd name="connsiteX1027" fmla="*/ 5215436 w 6562759"/>
              <a:gd name="connsiteY1027" fmla="*/ 5298777 h 6399945"/>
              <a:gd name="connsiteX1028" fmla="*/ 5136144 w 6562759"/>
              <a:gd name="connsiteY1028" fmla="*/ 5344536 h 6399945"/>
              <a:gd name="connsiteX1029" fmla="*/ 5090490 w 6562759"/>
              <a:gd name="connsiteY1029" fmla="*/ 5332267 h 6399945"/>
              <a:gd name="connsiteX1030" fmla="*/ 5057019 w 6562759"/>
              <a:gd name="connsiteY1030" fmla="*/ 5207327 h 6399945"/>
              <a:gd name="connsiteX1031" fmla="*/ 5136310 w 6562759"/>
              <a:gd name="connsiteY1031" fmla="*/ 5161579 h 6399945"/>
              <a:gd name="connsiteX1032" fmla="*/ 3472843 w 6562759"/>
              <a:gd name="connsiteY1032" fmla="*/ 5151922 h 6399945"/>
              <a:gd name="connsiteX1033" fmla="*/ 3462322 w 6562759"/>
              <a:gd name="connsiteY1033" fmla="*/ 5155421 h 6399945"/>
              <a:gd name="connsiteX1034" fmla="*/ 3411498 w 6562759"/>
              <a:gd name="connsiteY1034" fmla="*/ 5175743 h 6399945"/>
              <a:gd name="connsiteX1035" fmla="*/ 3397107 w 6562759"/>
              <a:gd name="connsiteY1035" fmla="*/ 5186982 h 6399945"/>
              <a:gd name="connsiteX1036" fmla="*/ 3400474 w 6562759"/>
              <a:gd name="connsiteY1036" fmla="*/ 5204934 h 6399945"/>
              <a:gd name="connsiteX1037" fmla="*/ 3422002 w 6562759"/>
              <a:gd name="connsiteY1037" fmla="*/ 5244314 h 6399945"/>
              <a:gd name="connsiteX1038" fmla="*/ 3433751 w 6562759"/>
              <a:gd name="connsiteY1038" fmla="*/ 5256429 h 6399945"/>
              <a:gd name="connsiteX1039" fmla="*/ 3438945 w 6562759"/>
              <a:gd name="connsiteY1039" fmla="*/ 5257216 h 6399945"/>
              <a:gd name="connsiteX1040" fmla="*/ 3450291 w 6562759"/>
              <a:gd name="connsiteY1040" fmla="*/ 5253063 h 6399945"/>
              <a:gd name="connsiteX1041" fmla="*/ 3494831 w 6562759"/>
              <a:gd name="connsiteY1041" fmla="*/ 5229708 h 6399945"/>
              <a:gd name="connsiteX1042" fmla="*/ 3494830 w 6562759"/>
              <a:gd name="connsiteY1042" fmla="*/ 5229707 h 6399945"/>
              <a:gd name="connsiteX1043" fmla="*/ 3506608 w 6562759"/>
              <a:gd name="connsiteY1043" fmla="*/ 5219086 h 6399945"/>
              <a:gd name="connsiteX1044" fmla="*/ 3505046 w 6562759"/>
              <a:gd name="connsiteY1044" fmla="*/ 5203306 h 6399945"/>
              <a:gd name="connsiteX1045" fmla="*/ 3490074 w 6562759"/>
              <a:gd name="connsiteY1045" fmla="*/ 5166041 h 6399945"/>
              <a:gd name="connsiteX1046" fmla="*/ 3479127 w 6562759"/>
              <a:gd name="connsiteY1046" fmla="*/ 5153084 h 6399945"/>
              <a:gd name="connsiteX1047" fmla="*/ 3472843 w 6562759"/>
              <a:gd name="connsiteY1047" fmla="*/ 5151922 h 6399945"/>
              <a:gd name="connsiteX1048" fmla="*/ 3128195 w 6562759"/>
              <a:gd name="connsiteY1048" fmla="*/ 5149950 h 6399945"/>
              <a:gd name="connsiteX1049" fmla="*/ 3152260 w 6562759"/>
              <a:gd name="connsiteY1049" fmla="*/ 5156430 h 6399945"/>
              <a:gd name="connsiteX1050" fmla="*/ 3174734 w 6562759"/>
              <a:gd name="connsiteY1050" fmla="*/ 5185709 h 6399945"/>
              <a:gd name="connsiteX1051" fmla="*/ 3169911 w 6562759"/>
              <a:gd name="connsiteY1051" fmla="*/ 5222308 h 6399945"/>
              <a:gd name="connsiteX1052" fmla="*/ 3128112 w 6562759"/>
              <a:gd name="connsiteY1052" fmla="*/ 5246418 h 6399945"/>
              <a:gd name="connsiteX1053" fmla="*/ 3104042 w 6562759"/>
              <a:gd name="connsiteY1053" fmla="*/ 5239950 h 6399945"/>
              <a:gd name="connsiteX1054" fmla="*/ 3081573 w 6562759"/>
              <a:gd name="connsiteY1054" fmla="*/ 5210660 h 6399945"/>
              <a:gd name="connsiteX1055" fmla="*/ 3086390 w 6562759"/>
              <a:gd name="connsiteY1055" fmla="*/ 5174081 h 6399945"/>
              <a:gd name="connsiteX1056" fmla="*/ 3128195 w 6562759"/>
              <a:gd name="connsiteY1056" fmla="*/ 5149950 h 6399945"/>
              <a:gd name="connsiteX1057" fmla="*/ 6276050 w 6562759"/>
              <a:gd name="connsiteY1057" fmla="*/ 5128388 h 6399945"/>
              <a:gd name="connsiteX1058" fmla="*/ 6320369 w 6562759"/>
              <a:gd name="connsiteY1058" fmla="*/ 5140305 h 6399945"/>
              <a:gd name="connsiteX1059" fmla="*/ 6352860 w 6562759"/>
              <a:gd name="connsiteY1059" fmla="*/ 5261613 h 6399945"/>
              <a:gd name="connsiteX1060" fmla="*/ 6275884 w 6562759"/>
              <a:gd name="connsiteY1060" fmla="*/ 5306019 h 6399945"/>
              <a:gd name="connsiteX1061" fmla="*/ 6231565 w 6562759"/>
              <a:gd name="connsiteY1061" fmla="*/ 5294104 h 6399945"/>
              <a:gd name="connsiteX1062" fmla="*/ 6190197 w 6562759"/>
              <a:gd name="connsiteY1062" fmla="*/ 5240183 h 6399945"/>
              <a:gd name="connsiteX1063" fmla="*/ 6199067 w 6562759"/>
              <a:gd name="connsiteY1063" fmla="*/ 5172807 h 6399945"/>
              <a:gd name="connsiteX1064" fmla="*/ 6276050 w 6562759"/>
              <a:gd name="connsiteY1064" fmla="*/ 5128388 h 6399945"/>
              <a:gd name="connsiteX1065" fmla="*/ 4267941 w 6562759"/>
              <a:gd name="connsiteY1065" fmla="*/ 5110903 h 6399945"/>
              <a:gd name="connsiteX1066" fmla="*/ 4293606 w 6562759"/>
              <a:gd name="connsiteY1066" fmla="*/ 5117801 h 6399945"/>
              <a:gd name="connsiteX1067" fmla="*/ 4312427 w 6562759"/>
              <a:gd name="connsiteY1067" fmla="*/ 5188046 h 6399945"/>
              <a:gd name="connsiteX1068" fmla="*/ 4267864 w 6562759"/>
              <a:gd name="connsiteY1068" fmla="*/ 5213781 h 6399945"/>
              <a:gd name="connsiteX1069" fmla="*/ 4242178 w 6562759"/>
              <a:gd name="connsiteY1069" fmla="*/ 5206871 h 6399945"/>
              <a:gd name="connsiteX1070" fmla="*/ 4218219 w 6562759"/>
              <a:gd name="connsiteY1070" fmla="*/ 5175652 h 6399945"/>
              <a:gd name="connsiteX1071" fmla="*/ 4223357 w 6562759"/>
              <a:gd name="connsiteY1071" fmla="*/ 5136628 h 6399945"/>
              <a:gd name="connsiteX1072" fmla="*/ 4223357 w 6562759"/>
              <a:gd name="connsiteY1072" fmla="*/ 5136629 h 6399945"/>
              <a:gd name="connsiteX1073" fmla="*/ 4267941 w 6562759"/>
              <a:gd name="connsiteY1073" fmla="*/ 5110903 h 6399945"/>
              <a:gd name="connsiteX1074" fmla="*/ 5606703 w 6562759"/>
              <a:gd name="connsiteY1074" fmla="*/ 5099430 h 6399945"/>
              <a:gd name="connsiteX1075" fmla="*/ 5656343 w 6562759"/>
              <a:gd name="connsiteY1075" fmla="*/ 5112774 h 6399945"/>
              <a:gd name="connsiteX1076" fmla="*/ 5702688 w 6562759"/>
              <a:gd name="connsiteY1076" fmla="*/ 5173174 h 6399945"/>
              <a:gd name="connsiteX1077" fmla="*/ 5692749 w 6562759"/>
              <a:gd name="connsiteY1077" fmla="*/ 5248655 h 6399945"/>
              <a:gd name="connsiteX1078" fmla="*/ 5606525 w 6562759"/>
              <a:gd name="connsiteY1078" fmla="*/ 5298412 h 6399945"/>
              <a:gd name="connsiteX1079" fmla="*/ 5556874 w 6562759"/>
              <a:gd name="connsiteY1079" fmla="*/ 5285056 h 6399945"/>
              <a:gd name="connsiteX1080" fmla="*/ 5510528 w 6562759"/>
              <a:gd name="connsiteY1080" fmla="*/ 5224658 h 6399945"/>
              <a:gd name="connsiteX1081" fmla="*/ 5520468 w 6562759"/>
              <a:gd name="connsiteY1081" fmla="*/ 5149187 h 6399945"/>
              <a:gd name="connsiteX1082" fmla="*/ 5606703 w 6562759"/>
              <a:gd name="connsiteY1082" fmla="*/ 5099430 h 6399945"/>
              <a:gd name="connsiteX1083" fmla="*/ 4937333 w 6562759"/>
              <a:gd name="connsiteY1083" fmla="*/ 5092885 h 6399945"/>
              <a:gd name="connsiteX1084" fmla="*/ 4981110 w 6562759"/>
              <a:gd name="connsiteY1084" fmla="*/ 5104657 h 6399945"/>
              <a:gd name="connsiteX1085" fmla="*/ 5013219 w 6562759"/>
              <a:gd name="connsiteY1085" fmla="*/ 5224490 h 6399945"/>
              <a:gd name="connsiteX1086" fmla="*/ 5013218 w 6562759"/>
              <a:gd name="connsiteY1086" fmla="*/ 5224490 h 6399945"/>
              <a:gd name="connsiteX1087" fmla="*/ 4937167 w 6562759"/>
              <a:gd name="connsiteY1087" fmla="*/ 5268378 h 6399945"/>
              <a:gd name="connsiteX1088" fmla="*/ 4893385 w 6562759"/>
              <a:gd name="connsiteY1088" fmla="*/ 5256606 h 6399945"/>
              <a:gd name="connsiteX1089" fmla="*/ 4861276 w 6562759"/>
              <a:gd name="connsiteY1089" fmla="*/ 5136772 h 6399945"/>
              <a:gd name="connsiteX1090" fmla="*/ 4937333 w 6562759"/>
              <a:gd name="connsiteY1090" fmla="*/ 5092885 h 6399945"/>
              <a:gd name="connsiteX1091" fmla="*/ 4019757 w 6562759"/>
              <a:gd name="connsiteY1091" fmla="*/ 5061523 h 6399945"/>
              <a:gd name="connsiteX1092" fmla="*/ 4019757 w 6562759"/>
              <a:gd name="connsiteY1092" fmla="*/ 5061523 h 6399945"/>
              <a:gd name="connsiteX1093" fmla="*/ 4019756 w 6562759"/>
              <a:gd name="connsiteY1093" fmla="*/ 5061524 h 6399945"/>
              <a:gd name="connsiteX1094" fmla="*/ 6077069 w 6562759"/>
              <a:gd name="connsiteY1094" fmla="*/ 5050106 h 6399945"/>
              <a:gd name="connsiteX1095" fmla="*/ 6124311 w 6562759"/>
              <a:gd name="connsiteY1095" fmla="*/ 5062808 h 6399945"/>
              <a:gd name="connsiteX1096" fmla="*/ 6168426 w 6562759"/>
              <a:gd name="connsiteY1096" fmla="*/ 5120282 h 6399945"/>
              <a:gd name="connsiteX1097" fmla="*/ 6158967 w 6562759"/>
              <a:gd name="connsiteY1097" fmla="*/ 5192131 h 6399945"/>
              <a:gd name="connsiteX1098" fmla="*/ 6076903 w 6562759"/>
              <a:gd name="connsiteY1098" fmla="*/ 5239463 h 6399945"/>
              <a:gd name="connsiteX1099" fmla="*/ 6029660 w 6562759"/>
              <a:gd name="connsiteY1099" fmla="*/ 5226761 h 6399945"/>
              <a:gd name="connsiteX1100" fmla="*/ 5985547 w 6562759"/>
              <a:gd name="connsiteY1100" fmla="*/ 5169286 h 6399945"/>
              <a:gd name="connsiteX1101" fmla="*/ 5995004 w 6562759"/>
              <a:gd name="connsiteY1101" fmla="*/ 5097436 h 6399945"/>
              <a:gd name="connsiteX1102" fmla="*/ 6077069 w 6562759"/>
              <a:gd name="connsiteY1102" fmla="*/ 5050106 h 6399945"/>
              <a:gd name="connsiteX1103" fmla="*/ 6547412 w 6562759"/>
              <a:gd name="connsiteY1103" fmla="*/ 5042420 h 6399945"/>
              <a:gd name="connsiteX1104" fmla="*/ 6561669 w 6562759"/>
              <a:gd name="connsiteY1104" fmla="*/ 5046251 h 6399945"/>
              <a:gd name="connsiteX1105" fmla="*/ 6561669 w 6562759"/>
              <a:gd name="connsiteY1105" fmla="*/ 5135032 h 6399945"/>
              <a:gd name="connsiteX1106" fmla="*/ 6547323 w 6562759"/>
              <a:gd name="connsiteY1106" fmla="*/ 5138886 h 6399945"/>
              <a:gd name="connsiteX1107" fmla="*/ 6523259 w 6562759"/>
              <a:gd name="connsiteY1107" fmla="*/ 5132408 h 6399945"/>
              <a:gd name="connsiteX1108" fmla="*/ 6500784 w 6562759"/>
              <a:gd name="connsiteY1108" fmla="*/ 5103128 h 6399945"/>
              <a:gd name="connsiteX1109" fmla="*/ 6505606 w 6562759"/>
              <a:gd name="connsiteY1109" fmla="*/ 5066528 h 6399945"/>
              <a:gd name="connsiteX1110" fmla="*/ 6547412 w 6562759"/>
              <a:gd name="connsiteY1110" fmla="*/ 5042420 h 6399945"/>
              <a:gd name="connsiteX1111" fmla="*/ 4068965 w 6562759"/>
              <a:gd name="connsiteY1111" fmla="*/ 5033151 h 6399945"/>
              <a:gd name="connsiteX1112" fmla="*/ 4097304 w 6562759"/>
              <a:gd name="connsiteY1112" fmla="*/ 5040758 h 6399945"/>
              <a:gd name="connsiteX1113" fmla="*/ 4118068 w 6562759"/>
              <a:gd name="connsiteY1113" fmla="*/ 5118301 h 6399945"/>
              <a:gd name="connsiteX1114" fmla="*/ 4068865 w 6562759"/>
              <a:gd name="connsiteY1114" fmla="*/ 5146694 h 6399945"/>
              <a:gd name="connsiteX1115" fmla="*/ 4040538 w 6562759"/>
              <a:gd name="connsiteY1115" fmla="*/ 5139076 h 6399945"/>
              <a:gd name="connsiteX1116" fmla="*/ 4014082 w 6562759"/>
              <a:gd name="connsiteY1116" fmla="*/ 5104612 h 6399945"/>
              <a:gd name="connsiteX1117" fmla="*/ 4012603 w 6562759"/>
              <a:gd name="connsiteY1117" fmla="*/ 5082507 h 6399945"/>
              <a:gd name="connsiteX1118" fmla="*/ 4019757 w 6562759"/>
              <a:gd name="connsiteY1118" fmla="*/ 5061523 h 6399945"/>
              <a:gd name="connsiteX1119" fmla="*/ 4040559 w 6562759"/>
              <a:gd name="connsiteY1119" fmla="*/ 5040776 h 6399945"/>
              <a:gd name="connsiteX1120" fmla="*/ 4068965 w 6562759"/>
              <a:gd name="connsiteY1120" fmla="*/ 5033151 h 6399945"/>
              <a:gd name="connsiteX1121" fmla="*/ 4738347 w 6562759"/>
              <a:gd name="connsiteY1121" fmla="*/ 5024734 h 6399945"/>
              <a:gd name="connsiteX1122" fmla="*/ 4780002 w 6562759"/>
              <a:gd name="connsiteY1122" fmla="*/ 5035930 h 6399945"/>
              <a:gd name="connsiteX1123" fmla="*/ 4780002 w 6562759"/>
              <a:gd name="connsiteY1123" fmla="*/ 5035929 h 6399945"/>
              <a:gd name="connsiteX1124" fmla="*/ 4810545 w 6562759"/>
              <a:gd name="connsiteY1124" fmla="*/ 5149949 h 6399945"/>
              <a:gd name="connsiteX1125" fmla="*/ 4738197 w 6562759"/>
              <a:gd name="connsiteY1125" fmla="*/ 5191677 h 6399945"/>
              <a:gd name="connsiteX1126" fmla="*/ 4696542 w 6562759"/>
              <a:gd name="connsiteY1126" fmla="*/ 5180481 h 6399945"/>
              <a:gd name="connsiteX1127" fmla="*/ 4665999 w 6562759"/>
              <a:gd name="connsiteY1127" fmla="*/ 5066482 h 6399945"/>
              <a:gd name="connsiteX1128" fmla="*/ 4738347 w 6562759"/>
              <a:gd name="connsiteY1128" fmla="*/ 5024734 h 6399945"/>
              <a:gd name="connsiteX1129" fmla="*/ 5407721 w 6562759"/>
              <a:gd name="connsiteY1129" fmla="*/ 5024335 h 6399945"/>
              <a:gd name="connsiteX1130" fmla="*/ 5458696 w 6562759"/>
              <a:gd name="connsiteY1130" fmla="*/ 5038046 h 6399945"/>
              <a:gd name="connsiteX1131" fmla="*/ 5496082 w 6562759"/>
              <a:gd name="connsiteY1131" fmla="*/ 5177581 h 6399945"/>
              <a:gd name="connsiteX1132" fmla="*/ 5407538 w 6562759"/>
              <a:gd name="connsiteY1132" fmla="*/ 5228655 h 6399945"/>
              <a:gd name="connsiteX1133" fmla="*/ 5356553 w 6562759"/>
              <a:gd name="connsiteY1133" fmla="*/ 5214944 h 6399945"/>
              <a:gd name="connsiteX1134" fmla="*/ 5308972 w 6562759"/>
              <a:gd name="connsiteY1134" fmla="*/ 5152929 h 6399945"/>
              <a:gd name="connsiteX1135" fmla="*/ 5319177 w 6562759"/>
              <a:gd name="connsiteY1135" fmla="*/ 5075431 h 6399945"/>
              <a:gd name="connsiteX1136" fmla="*/ 5319177 w 6562759"/>
              <a:gd name="connsiteY1136" fmla="*/ 5075433 h 6399945"/>
              <a:gd name="connsiteX1137" fmla="*/ 5407721 w 6562759"/>
              <a:gd name="connsiteY1137" fmla="*/ 5024335 h 6399945"/>
              <a:gd name="connsiteX1138" fmla="*/ 2060858 w 6562759"/>
              <a:gd name="connsiteY1138" fmla="*/ 5012453 h 6399945"/>
              <a:gd name="connsiteX1139" fmla="*/ 2072122 w 6562759"/>
              <a:gd name="connsiteY1139" fmla="*/ 5015486 h 6399945"/>
              <a:gd name="connsiteX1140" fmla="*/ 2082670 w 6562759"/>
              <a:gd name="connsiteY1140" fmla="*/ 5029208 h 6399945"/>
              <a:gd name="connsiteX1141" fmla="*/ 2080405 w 6562759"/>
              <a:gd name="connsiteY1141" fmla="*/ 5046363 h 6399945"/>
              <a:gd name="connsiteX1142" fmla="*/ 2060821 w 6562759"/>
              <a:gd name="connsiteY1142" fmla="*/ 5057657 h 6399945"/>
              <a:gd name="connsiteX1143" fmla="*/ 2049558 w 6562759"/>
              <a:gd name="connsiteY1143" fmla="*/ 5054624 h 6399945"/>
              <a:gd name="connsiteX1144" fmla="*/ 2039015 w 6562759"/>
              <a:gd name="connsiteY1144" fmla="*/ 5040914 h 6399945"/>
              <a:gd name="connsiteX1145" fmla="*/ 2041274 w 6562759"/>
              <a:gd name="connsiteY1145" fmla="*/ 5023748 h 6399945"/>
              <a:gd name="connsiteX1146" fmla="*/ 2060858 w 6562759"/>
              <a:gd name="connsiteY1146" fmla="*/ 5012453 h 6399945"/>
              <a:gd name="connsiteX1147" fmla="*/ 5878098 w 6562759"/>
              <a:gd name="connsiteY1147" fmla="*/ 4975010 h 6399945"/>
              <a:gd name="connsiteX1148" fmla="*/ 5926675 w 6562759"/>
              <a:gd name="connsiteY1148" fmla="*/ 4988067 h 6399945"/>
              <a:gd name="connsiteX1149" fmla="*/ 5972024 w 6562759"/>
              <a:gd name="connsiteY1149" fmla="*/ 5047170 h 6399945"/>
              <a:gd name="connsiteX1150" fmla="*/ 5962300 w 6562759"/>
              <a:gd name="connsiteY1150" fmla="*/ 5121024 h 6399945"/>
              <a:gd name="connsiteX1151" fmla="*/ 5877927 w 6562759"/>
              <a:gd name="connsiteY1151" fmla="*/ 5169706 h 6399945"/>
              <a:gd name="connsiteX1152" fmla="*/ 5829343 w 6562759"/>
              <a:gd name="connsiteY1152" fmla="*/ 5156650 h 6399945"/>
              <a:gd name="connsiteX1153" fmla="*/ 5793712 w 6562759"/>
              <a:gd name="connsiteY1153" fmla="*/ 5023693 h 6399945"/>
              <a:gd name="connsiteX1154" fmla="*/ 5878098 w 6562759"/>
              <a:gd name="connsiteY1154" fmla="*/ 4975010 h 6399945"/>
              <a:gd name="connsiteX1155" fmla="*/ 251811 w 6562759"/>
              <a:gd name="connsiteY1155" fmla="*/ 4973946 h 6399945"/>
              <a:gd name="connsiteX1156" fmla="*/ 291069 w 6562759"/>
              <a:gd name="connsiteY1156" fmla="*/ 4984501 h 6399945"/>
              <a:gd name="connsiteX1157" fmla="*/ 327712 w 6562759"/>
              <a:gd name="connsiteY1157" fmla="*/ 5032264 h 6399945"/>
              <a:gd name="connsiteX1158" fmla="*/ 319854 w 6562759"/>
              <a:gd name="connsiteY1158" fmla="*/ 5091931 h 6399945"/>
              <a:gd name="connsiteX1159" fmla="*/ 319854 w 6562759"/>
              <a:gd name="connsiteY1159" fmla="*/ 5091932 h 6399945"/>
              <a:gd name="connsiteX1160" fmla="*/ 251665 w 6562759"/>
              <a:gd name="connsiteY1160" fmla="*/ 5131280 h 6399945"/>
              <a:gd name="connsiteX1161" fmla="*/ 212419 w 6562759"/>
              <a:gd name="connsiteY1161" fmla="*/ 5120726 h 6399945"/>
              <a:gd name="connsiteX1162" fmla="*/ 175769 w 6562759"/>
              <a:gd name="connsiteY1162" fmla="*/ 5072963 h 6399945"/>
              <a:gd name="connsiteX1163" fmla="*/ 183631 w 6562759"/>
              <a:gd name="connsiteY1163" fmla="*/ 5013284 h 6399945"/>
              <a:gd name="connsiteX1164" fmla="*/ 251811 w 6562759"/>
              <a:gd name="connsiteY1164" fmla="*/ 4973946 h 6399945"/>
              <a:gd name="connsiteX1165" fmla="*/ 3399648 w 6562759"/>
              <a:gd name="connsiteY1165" fmla="*/ 4966817 h 6399945"/>
              <a:gd name="connsiteX1166" fmla="*/ 3451950 w 6562759"/>
              <a:gd name="connsiteY1166" fmla="*/ 4980882 h 6399945"/>
              <a:gd name="connsiteX1167" fmla="*/ 3501457 w 6562759"/>
              <a:gd name="connsiteY1167" fmla="*/ 5047903 h 6399945"/>
              <a:gd name="connsiteX1168" fmla="*/ 3512808 w 6562759"/>
              <a:gd name="connsiteY1168" fmla="*/ 5060496 h 6399945"/>
              <a:gd name="connsiteX1169" fmla="*/ 3518567 w 6562759"/>
              <a:gd name="connsiteY1169" fmla="*/ 5061459 h 6399945"/>
              <a:gd name="connsiteX1170" fmla="*/ 3529513 w 6562759"/>
              <a:gd name="connsiteY1170" fmla="*/ 5057639 h 6399945"/>
              <a:gd name="connsiteX1171" fmla="*/ 3598655 w 6562759"/>
              <a:gd name="connsiteY1171" fmla="*/ 5033363 h 6399945"/>
              <a:gd name="connsiteX1172" fmla="*/ 3653871 w 6562759"/>
              <a:gd name="connsiteY1172" fmla="*/ 5048204 h 6399945"/>
              <a:gd name="connsiteX1173" fmla="*/ 3706878 w 6562759"/>
              <a:gd name="connsiteY1173" fmla="*/ 5122214 h 6399945"/>
              <a:gd name="connsiteX1174" fmla="*/ 3717852 w 6562759"/>
              <a:gd name="connsiteY1174" fmla="*/ 5135136 h 6399945"/>
              <a:gd name="connsiteX1175" fmla="*/ 3724104 w 6562759"/>
              <a:gd name="connsiteY1175" fmla="*/ 5136289 h 6399945"/>
              <a:gd name="connsiteX1176" fmla="*/ 3734641 w 6562759"/>
              <a:gd name="connsiteY1176" fmla="*/ 5132777 h 6399945"/>
              <a:gd name="connsiteX1177" fmla="*/ 3797659 w 6562759"/>
              <a:gd name="connsiteY1177" fmla="*/ 5111671 h 6399945"/>
              <a:gd name="connsiteX1178" fmla="*/ 3797659 w 6562759"/>
              <a:gd name="connsiteY1178" fmla="*/ 5111656 h 6399945"/>
              <a:gd name="connsiteX1179" fmla="*/ 3849901 w 6562759"/>
              <a:gd name="connsiteY1179" fmla="*/ 5125710 h 6399945"/>
              <a:gd name="connsiteX1180" fmla="*/ 3898688 w 6562759"/>
              <a:gd name="connsiteY1180" fmla="*/ 5189375 h 6399945"/>
              <a:gd name="connsiteX1181" fmla="*/ 3888272 w 6562759"/>
              <a:gd name="connsiteY1181" fmla="*/ 5268876 h 6399945"/>
              <a:gd name="connsiteX1182" fmla="*/ 3827602 w 6562759"/>
              <a:gd name="connsiteY1182" fmla="*/ 5316816 h 6399945"/>
              <a:gd name="connsiteX1183" fmla="*/ 3815957 w 6562759"/>
              <a:gd name="connsiteY1183" fmla="*/ 5328224 h 6399945"/>
              <a:gd name="connsiteX1184" fmla="*/ 3818698 w 6562759"/>
              <a:gd name="connsiteY1184" fmla="*/ 5344293 h 6399945"/>
              <a:gd name="connsiteX1185" fmla="*/ 3837557 w 6562759"/>
              <a:gd name="connsiteY1185" fmla="*/ 5381103 h 6399945"/>
              <a:gd name="connsiteX1186" fmla="*/ 3848189 w 6562759"/>
              <a:gd name="connsiteY1186" fmla="*/ 5392421 h 6399945"/>
              <a:gd name="connsiteX1187" fmla="*/ 3854368 w 6562759"/>
              <a:gd name="connsiteY1187" fmla="*/ 5393538 h 6399945"/>
              <a:gd name="connsiteX1188" fmla="*/ 3863643 w 6562759"/>
              <a:gd name="connsiteY1188" fmla="*/ 5390892 h 6399945"/>
              <a:gd name="connsiteX1189" fmla="*/ 3924330 w 6562759"/>
              <a:gd name="connsiteY1189" fmla="*/ 5373473 h 6399945"/>
              <a:gd name="connsiteX1190" fmla="*/ 3981273 w 6562759"/>
              <a:gd name="connsiteY1190" fmla="*/ 5388788 h 6399945"/>
              <a:gd name="connsiteX1191" fmla="*/ 4034546 w 6562759"/>
              <a:gd name="connsiteY1191" fmla="*/ 5458433 h 6399945"/>
              <a:gd name="connsiteX1192" fmla="*/ 4045360 w 6562759"/>
              <a:gd name="connsiteY1192" fmla="*/ 5470350 h 6399945"/>
              <a:gd name="connsiteX1193" fmla="*/ 4051527 w 6562759"/>
              <a:gd name="connsiteY1193" fmla="*/ 5471469 h 6399945"/>
              <a:gd name="connsiteX1194" fmla="*/ 4061344 w 6562759"/>
              <a:gd name="connsiteY1194" fmla="*/ 5468468 h 6399945"/>
              <a:gd name="connsiteX1195" fmla="*/ 4123255 w 6562759"/>
              <a:gd name="connsiteY1195" fmla="*/ 5449631 h 6399945"/>
              <a:gd name="connsiteX1196" fmla="*/ 4178382 w 6562759"/>
              <a:gd name="connsiteY1196" fmla="*/ 5464447 h 6399945"/>
              <a:gd name="connsiteX1197" fmla="*/ 4231317 w 6562759"/>
              <a:gd name="connsiteY1197" fmla="*/ 5537160 h 6399945"/>
              <a:gd name="connsiteX1198" fmla="*/ 4242298 w 6562759"/>
              <a:gd name="connsiteY1198" fmla="*/ 5549984 h 6399945"/>
              <a:gd name="connsiteX1199" fmla="*/ 4248521 w 6562759"/>
              <a:gd name="connsiteY1199" fmla="*/ 5551125 h 6399945"/>
              <a:gd name="connsiteX1200" fmla="*/ 4259014 w 6562759"/>
              <a:gd name="connsiteY1200" fmla="*/ 5547649 h 6399945"/>
              <a:gd name="connsiteX1201" fmla="*/ 4322226 w 6562759"/>
              <a:gd name="connsiteY1201" fmla="*/ 5526852 h 6399945"/>
              <a:gd name="connsiteX1202" fmla="*/ 4374955 w 6562759"/>
              <a:gd name="connsiteY1202" fmla="*/ 5541038 h 6399945"/>
              <a:gd name="connsiteX1203" fmla="*/ 4424291 w 6562759"/>
              <a:gd name="connsiteY1203" fmla="*/ 5605320 h 6399945"/>
              <a:gd name="connsiteX1204" fmla="*/ 4413716 w 6562759"/>
              <a:gd name="connsiteY1204" fmla="*/ 5685654 h 6399945"/>
              <a:gd name="connsiteX1205" fmla="*/ 4346025 w 6562759"/>
              <a:gd name="connsiteY1205" fmla="*/ 5735753 h 6399945"/>
              <a:gd name="connsiteX1206" fmla="*/ 4333444 w 6562759"/>
              <a:gd name="connsiteY1206" fmla="*/ 5747038 h 6399945"/>
              <a:gd name="connsiteX1207" fmla="*/ 4336208 w 6562759"/>
              <a:gd name="connsiteY1207" fmla="*/ 5763728 h 6399945"/>
              <a:gd name="connsiteX1208" fmla="*/ 4357150 w 6562759"/>
              <a:gd name="connsiteY1208" fmla="*/ 5808013 h 6399945"/>
              <a:gd name="connsiteX1209" fmla="*/ 4368185 w 6562759"/>
              <a:gd name="connsiteY1209" fmla="*/ 5820704 h 6399945"/>
              <a:gd name="connsiteX1210" fmla="*/ 4374314 w 6562759"/>
              <a:gd name="connsiteY1210" fmla="*/ 5821800 h 6399945"/>
              <a:gd name="connsiteX1211" fmla="*/ 4384824 w 6562759"/>
              <a:gd name="connsiteY1211" fmla="*/ 5818313 h 6399945"/>
              <a:gd name="connsiteX1212" fmla="*/ 4448788 w 6562759"/>
              <a:gd name="connsiteY1212" fmla="*/ 5797183 h 6399945"/>
              <a:gd name="connsiteX1213" fmla="*/ 4502044 w 6562759"/>
              <a:gd name="connsiteY1213" fmla="*/ 5811512 h 6399945"/>
              <a:gd name="connsiteX1214" fmla="*/ 4551878 w 6562759"/>
              <a:gd name="connsiteY1214" fmla="*/ 5876441 h 6399945"/>
              <a:gd name="connsiteX1215" fmla="*/ 4541196 w 6562759"/>
              <a:gd name="connsiteY1215" fmla="*/ 5957604 h 6399945"/>
              <a:gd name="connsiteX1216" fmla="*/ 4470815 w 6562759"/>
              <a:gd name="connsiteY1216" fmla="*/ 6008634 h 6399945"/>
              <a:gd name="connsiteX1217" fmla="*/ 4457963 w 6562759"/>
              <a:gd name="connsiteY1217" fmla="*/ 6019829 h 6399945"/>
              <a:gd name="connsiteX1218" fmla="*/ 4460654 w 6562759"/>
              <a:gd name="connsiteY1218" fmla="*/ 6036663 h 6399945"/>
              <a:gd name="connsiteX1219" fmla="*/ 4469236 w 6562759"/>
              <a:gd name="connsiteY1219" fmla="*/ 6156840 h 6399945"/>
              <a:gd name="connsiteX1220" fmla="*/ 4398212 w 6562759"/>
              <a:gd name="connsiteY1220" fmla="*/ 6208203 h 6399945"/>
              <a:gd name="connsiteX1221" fmla="*/ 4385327 w 6562759"/>
              <a:gd name="connsiteY1221" fmla="*/ 6219366 h 6399945"/>
              <a:gd name="connsiteX1222" fmla="*/ 4387979 w 6562759"/>
              <a:gd name="connsiteY1222" fmla="*/ 6236210 h 6399945"/>
              <a:gd name="connsiteX1223" fmla="*/ 4396352 w 6562759"/>
              <a:gd name="connsiteY1223" fmla="*/ 6355557 h 6399945"/>
              <a:gd name="connsiteX1224" fmla="*/ 4366448 w 6562759"/>
              <a:gd name="connsiteY1224" fmla="*/ 6388640 h 6399945"/>
              <a:gd name="connsiteX1225" fmla="*/ 4340889 w 6562759"/>
              <a:gd name="connsiteY1225" fmla="*/ 6399945 h 6399945"/>
              <a:gd name="connsiteX1226" fmla="*/ 4201877 w 6562759"/>
              <a:gd name="connsiteY1226" fmla="*/ 6399945 h 6399945"/>
              <a:gd name="connsiteX1227" fmla="*/ 4209521 w 6562759"/>
              <a:gd name="connsiteY1227" fmla="*/ 6396429 h 6399945"/>
              <a:gd name="connsiteX1228" fmla="*/ 4222428 w 6562759"/>
              <a:gd name="connsiteY1228" fmla="*/ 6385209 h 6399945"/>
              <a:gd name="connsiteX1229" fmla="*/ 4219687 w 6562759"/>
              <a:gd name="connsiteY1229" fmla="*/ 6368332 h 6399945"/>
              <a:gd name="connsiteX1230" fmla="*/ 4219686 w 6562759"/>
              <a:gd name="connsiteY1230" fmla="*/ 6368332 h 6399945"/>
              <a:gd name="connsiteX1231" fmla="*/ 4199553 w 6562759"/>
              <a:gd name="connsiteY1231" fmla="*/ 6326417 h 6399945"/>
              <a:gd name="connsiteX1232" fmla="*/ 4188330 w 6562759"/>
              <a:gd name="connsiteY1232" fmla="*/ 6313814 h 6399945"/>
              <a:gd name="connsiteX1233" fmla="*/ 4182427 w 6562759"/>
              <a:gd name="connsiteY1233" fmla="*/ 6312796 h 6399945"/>
              <a:gd name="connsiteX1234" fmla="*/ 4171663 w 6562759"/>
              <a:gd name="connsiteY1234" fmla="*/ 6316472 h 6399945"/>
              <a:gd name="connsiteX1235" fmla="*/ 4129570 w 6562759"/>
              <a:gd name="connsiteY1235" fmla="*/ 6336407 h 6399945"/>
              <a:gd name="connsiteX1236" fmla="*/ 4117018 w 6562759"/>
              <a:gd name="connsiteY1236" fmla="*/ 6347447 h 6399945"/>
              <a:gd name="connsiteX1237" fmla="*/ 4119388 w 6562759"/>
              <a:gd name="connsiteY1237" fmla="*/ 6364004 h 6399945"/>
              <a:gd name="connsiteX1238" fmla="*/ 4135618 w 6562759"/>
              <a:gd name="connsiteY1238" fmla="*/ 6399945 h 6399945"/>
              <a:gd name="connsiteX1239" fmla="*/ 3732187 w 6562759"/>
              <a:gd name="connsiteY1239" fmla="*/ 6399945 h 6399945"/>
              <a:gd name="connsiteX1240" fmla="*/ 3726004 w 6562759"/>
              <a:gd name="connsiteY1240" fmla="*/ 6387038 h 6399945"/>
              <a:gd name="connsiteX1241" fmla="*/ 3715023 w 6562759"/>
              <a:gd name="connsiteY1241" fmla="*/ 6375308 h 6399945"/>
              <a:gd name="connsiteX1242" fmla="*/ 3709098 w 6562759"/>
              <a:gd name="connsiteY1242" fmla="*/ 6374279 h 6399945"/>
              <a:gd name="connsiteX1243" fmla="*/ 3699093 w 6562759"/>
              <a:gd name="connsiteY1243" fmla="*/ 6377402 h 6399945"/>
              <a:gd name="connsiteX1244" fmla="*/ 3665006 w 6562759"/>
              <a:gd name="connsiteY1244" fmla="*/ 6393383 h 6399945"/>
              <a:gd name="connsiteX1245" fmla="*/ 3657892 w 6562759"/>
              <a:gd name="connsiteY1245" fmla="*/ 6399945 h 6399945"/>
              <a:gd name="connsiteX1246" fmla="*/ 3482475 w 6562759"/>
              <a:gd name="connsiteY1246" fmla="*/ 6399945 h 6399945"/>
              <a:gd name="connsiteX1247" fmla="*/ 3489021 w 6562759"/>
              <a:gd name="connsiteY1247" fmla="*/ 6397538 h 6399945"/>
              <a:gd name="connsiteX1248" fmla="*/ 3530999 w 6562759"/>
              <a:gd name="connsiteY1248" fmla="*/ 6375001 h 6399945"/>
              <a:gd name="connsiteX1249" fmla="*/ 3530997 w 6562759"/>
              <a:gd name="connsiteY1249" fmla="*/ 6374999 h 6399945"/>
              <a:gd name="connsiteX1250" fmla="*/ 3542653 w 6562759"/>
              <a:gd name="connsiteY1250" fmla="*/ 6364058 h 6399945"/>
              <a:gd name="connsiteX1251" fmla="*/ 3540626 w 6562759"/>
              <a:gd name="connsiteY1251" fmla="*/ 6348190 h 6399945"/>
              <a:gd name="connsiteX1252" fmla="*/ 3524048 w 6562759"/>
              <a:gd name="connsiteY1252" fmla="*/ 6311456 h 6399945"/>
              <a:gd name="connsiteX1253" fmla="*/ 3513190 w 6562759"/>
              <a:gd name="connsiteY1253" fmla="*/ 6299329 h 6399945"/>
              <a:gd name="connsiteX1254" fmla="*/ 3507011 w 6562759"/>
              <a:gd name="connsiteY1254" fmla="*/ 6298213 h 6399945"/>
              <a:gd name="connsiteX1255" fmla="*/ 3497039 w 6562759"/>
              <a:gd name="connsiteY1255" fmla="*/ 6301312 h 6399945"/>
              <a:gd name="connsiteX1256" fmla="*/ 3451928 w 6562759"/>
              <a:gd name="connsiteY1256" fmla="*/ 6319163 h 6399945"/>
              <a:gd name="connsiteX1257" fmla="*/ 3438197 w 6562759"/>
              <a:gd name="connsiteY1257" fmla="*/ 6330183 h 6399945"/>
              <a:gd name="connsiteX1258" fmla="*/ 3440899 w 6562759"/>
              <a:gd name="connsiteY1258" fmla="*/ 6347580 h 6399945"/>
              <a:gd name="connsiteX1259" fmla="*/ 3460494 w 6562759"/>
              <a:gd name="connsiteY1259" fmla="*/ 6388046 h 6399945"/>
              <a:gd name="connsiteX1260" fmla="*/ 3471284 w 6562759"/>
              <a:gd name="connsiteY1260" fmla="*/ 6399945 h 6399945"/>
              <a:gd name="connsiteX1261" fmla="*/ 3263954 w 6562759"/>
              <a:gd name="connsiteY1261" fmla="*/ 6399945 h 6399945"/>
              <a:gd name="connsiteX1262" fmla="*/ 3263777 w 6562759"/>
              <a:gd name="connsiteY1262" fmla="*/ 6397295 h 6399945"/>
              <a:gd name="connsiteX1263" fmla="*/ 3276374 w 6562759"/>
              <a:gd name="connsiteY1263" fmla="*/ 6360356 h 6399945"/>
              <a:gd name="connsiteX1264" fmla="*/ 3343638 w 6562759"/>
              <a:gd name="connsiteY1264" fmla="*/ 6312261 h 6399945"/>
              <a:gd name="connsiteX1265" fmla="*/ 3356855 w 6562759"/>
              <a:gd name="connsiteY1265" fmla="*/ 6300655 h 6399945"/>
              <a:gd name="connsiteX1266" fmla="*/ 3353400 w 6562759"/>
              <a:gd name="connsiteY1266" fmla="*/ 6283401 h 6399945"/>
              <a:gd name="connsiteX1267" fmla="*/ 3330034 w 6562759"/>
              <a:gd name="connsiteY1267" fmla="*/ 6239604 h 6399945"/>
              <a:gd name="connsiteX1268" fmla="*/ 3340936 w 6562759"/>
              <a:gd name="connsiteY1268" fmla="*/ 6156836 h 6399945"/>
              <a:gd name="connsiteX1269" fmla="*/ 3406163 w 6562759"/>
              <a:gd name="connsiteY1269" fmla="*/ 6106326 h 6399945"/>
              <a:gd name="connsiteX1270" fmla="*/ 3418017 w 6562759"/>
              <a:gd name="connsiteY1270" fmla="*/ 6095207 h 6399945"/>
              <a:gd name="connsiteX1271" fmla="*/ 3415675 w 6562759"/>
              <a:gd name="connsiteY1271" fmla="*/ 6079117 h 6399945"/>
              <a:gd name="connsiteX1272" fmla="*/ 3409198 w 6562759"/>
              <a:gd name="connsiteY1272" fmla="*/ 5955462 h 6399945"/>
              <a:gd name="connsiteX1273" fmla="*/ 3473472 w 6562759"/>
              <a:gd name="connsiteY1273" fmla="*/ 5903834 h 6399945"/>
              <a:gd name="connsiteX1274" fmla="*/ 3484751 w 6562759"/>
              <a:gd name="connsiteY1274" fmla="*/ 5892959 h 6399945"/>
              <a:gd name="connsiteX1275" fmla="*/ 3482868 w 6562759"/>
              <a:gd name="connsiteY1275" fmla="*/ 5877400 h 6399945"/>
              <a:gd name="connsiteX1276" fmla="*/ 3466639 w 6562759"/>
              <a:gd name="connsiteY1276" fmla="*/ 5839193 h 6399945"/>
              <a:gd name="connsiteX1277" fmla="*/ 3456024 w 6562759"/>
              <a:gd name="connsiteY1277" fmla="*/ 5826736 h 6399945"/>
              <a:gd name="connsiteX1278" fmla="*/ 3449490 w 6562759"/>
              <a:gd name="connsiteY1278" fmla="*/ 5825474 h 6399945"/>
              <a:gd name="connsiteX1279" fmla="*/ 3439745 w 6562759"/>
              <a:gd name="connsiteY1279" fmla="*/ 5828419 h 6399945"/>
              <a:gd name="connsiteX1280" fmla="*/ 3381046 w 6562759"/>
              <a:gd name="connsiteY1280" fmla="*/ 5846337 h 6399945"/>
              <a:gd name="connsiteX1281" fmla="*/ 3328593 w 6562759"/>
              <a:gd name="connsiteY1281" fmla="*/ 5832230 h 6399945"/>
              <a:gd name="connsiteX1282" fmla="*/ 3279513 w 6562759"/>
              <a:gd name="connsiteY1282" fmla="*/ 5768266 h 6399945"/>
              <a:gd name="connsiteX1283" fmla="*/ 3290038 w 6562759"/>
              <a:gd name="connsiteY1283" fmla="*/ 5688332 h 6399945"/>
              <a:gd name="connsiteX1284" fmla="*/ 3354746 w 6562759"/>
              <a:gd name="connsiteY1284" fmla="*/ 5639173 h 6399945"/>
              <a:gd name="connsiteX1285" fmla="*/ 3366944 w 6562759"/>
              <a:gd name="connsiteY1285" fmla="*/ 5627833 h 6399945"/>
              <a:gd name="connsiteX1286" fmla="*/ 3364203 w 6562759"/>
              <a:gd name="connsiteY1286" fmla="*/ 5611411 h 6399945"/>
              <a:gd name="connsiteX1287" fmla="*/ 3355527 w 6562759"/>
              <a:gd name="connsiteY1287" fmla="*/ 5485345 h 6399945"/>
              <a:gd name="connsiteX1288" fmla="*/ 3418721 w 6562759"/>
              <a:gd name="connsiteY1288" fmla="*/ 5434194 h 6399945"/>
              <a:gd name="connsiteX1289" fmla="*/ 3429890 w 6562759"/>
              <a:gd name="connsiteY1289" fmla="*/ 5423275 h 6399945"/>
              <a:gd name="connsiteX1290" fmla="*/ 3427963 w 6562759"/>
              <a:gd name="connsiteY1290" fmla="*/ 5407770 h 6399945"/>
              <a:gd name="connsiteX1291" fmla="*/ 3410273 w 6562759"/>
              <a:gd name="connsiteY1291" fmla="*/ 5363130 h 6399945"/>
              <a:gd name="connsiteX1292" fmla="*/ 3399753 w 6562759"/>
              <a:gd name="connsiteY1292" fmla="*/ 5349908 h 6399945"/>
              <a:gd name="connsiteX1293" fmla="*/ 3392948 w 6562759"/>
              <a:gd name="connsiteY1293" fmla="*/ 5348535 h 6399945"/>
              <a:gd name="connsiteX1294" fmla="*/ 3382942 w 6562759"/>
              <a:gd name="connsiteY1294" fmla="*/ 5351657 h 6399945"/>
              <a:gd name="connsiteX1295" fmla="*/ 3326940 w 6562759"/>
              <a:gd name="connsiteY1295" fmla="*/ 5369022 h 6399945"/>
              <a:gd name="connsiteX1296" fmla="*/ 3277931 w 6562759"/>
              <a:gd name="connsiteY1296" fmla="*/ 5355843 h 6399945"/>
              <a:gd name="connsiteX1297" fmla="*/ 3232083 w 6562759"/>
              <a:gd name="connsiteY1297" fmla="*/ 5296087 h 6399945"/>
              <a:gd name="connsiteX1298" fmla="*/ 3241917 w 6562759"/>
              <a:gd name="connsiteY1298" fmla="*/ 5221425 h 6399945"/>
              <a:gd name="connsiteX1299" fmla="*/ 3313218 w 6562759"/>
              <a:gd name="connsiteY1299" fmla="*/ 5173218 h 6399945"/>
              <a:gd name="connsiteX1300" fmla="*/ 3327299 w 6562759"/>
              <a:gd name="connsiteY1300" fmla="*/ 5161589 h 6399945"/>
              <a:gd name="connsiteX1301" fmla="*/ 3323468 w 6562759"/>
              <a:gd name="connsiteY1301" fmla="*/ 5143739 h 6399945"/>
              <a:gd name="connsiteX1302" fmla="*/ 3308789 w 6562759"/>
              <a:gd name="connsiteY1302" fmla="*/ 5019243 h 6399945"/>
              <a:gd name="connsiteX1303" fmla="*/ 3399648 w 6562759"/>
              <a:gd name="connsiteY1303" fmla="*/ 4966817 h 6399945"/>
              <a:gd name="connsiteX1304" fmla="*/ 4539353 w 6562759"/>
              <a:gd name="connsiteY1304" fmla="*/ 4960859 h 6399945"/>
              <a:gd name="connsiteX1305" fmla="*/ 4576751 w 6562759"/>
              <a:gd name="connsiteY1305" fmla="*/ 4970914 h 6399945"/>
              <a:gd name="connsiteX1306" fmla="*/ 4611651 w 6562759"/>
              <a:gd name="connsiteY1306" fmla="*/ 5016406 h 6399945"/>
              <a:gd name="connsiteX1307" fmla="*/ 4604164 w 6562759"/>
              <a:gd name="connsiteY1307" fmla="*/ 5073238 h 6399945"/>
              <a:gd name="connsiteX1308" fmla="*/ 4539225 w 6562759"/>
              <a:gd name="connsiteY1308" fmla="*/ 5110714 h 6399945"/>
              <a:gd name="connsiteX1309" fmla="*/ 4501828 w 6562759"/>
              <a:gd name="connsiteY1309" fmla="*/ 5100659 h 6399945"/>
              <a:gd name="connsiteX1310" fmla="*/ 4466928 w 6562759"/>
              <a:gd name="connsiteY1310" fmla="*/ 5055167 h 6399945"/>
              <a:gd name="connsiteX1311" fmla="*/ 4474414 w 6562759"/>
              <a:gd name="connsiteY1311" fmla="*/ 4998334 h 6399945"/>
              <a:gd name="connsiteX1312" fmla="*/ 4539353 w 6562759"/>
              <a:gd name="connsiteY1312" fmla="*/ 4960859 h 6399945"/>
              <a:gd name="connsiteX1313" fmla="*/ 52778 w 6562759"/>
              <a:gd name="connsiteY1313" fmla="*/ 4960791 h 6399945"/>
              <a:gd name="connsiteX1314" fmla="*/ 62469 w 6562759"/>
              <a:gd name="connsiteY1314" fmla="*/ 4963405 h 6399945"/>
              <a:gd name="connsiteX1315" fmla="*/ 71482 w 6562759"/>
              <a:gd name="connsiteY1315" fmla="*/ 4975188 h 6399945"/>
              <a:gd name="connsiteX1316" fmla="*/ 69561 w 6562759"/>
              <a:gd name="connsiteY1316" fmla="*/ 4989883 h 6399945"/>
              <a:gd name="connsiteX1317" fmla="*/ 52745 w 6562759"/>
              <a:gd name="connsiteY1317" fmla="*/ 4999585 h 6399945"/>
              <a:gd name="connsiteX1318" fmla="*/ 43067 w 6562759"/>
              <a:gd name="connsiteY1318" fmla="*/ 4996983 h 6399945"/>
              <a:gd name="connsiteX1319" fmla="*/ 43067 w 6562759"/>
              <a:gd name="connsiteY1319" fmla="*/ 4996981 h 6399945"/>
              <a:gd name="connsiteX1320" fmla="*/ 34025 w 6562759"/>
              <a:gd name="connsiteY1320" fmla="*/ 4985209 h 6399945"/>
              <a:gd name="connsiteX1321" fmla="*/ 35974 w 6562759"/>
              <a:gd name="connsiteY1321" fmla="*/ 4970481 h 6399945"/>
              <a:gd name="connsiteX1322" fmla="*/ 52778 w 6562759"/>
              <a:gd name="connsiteY1322" fmla="*/ 4960791 h 6399945"/>
              <a:gd name="connsiteX1323" fmla="*/ 3869990 w 6562759"/>
              <a:gd name="connsiteY1323" fmla="*/ 4955376 h 6399945"/>
              <a:gd name="connsiteX1324" fmla="*/ 3900981 w 6562759"/>
              <a:gd name="connsiteY1324" fmla="*/ 4963714 h 6399945"/>
              <a:gd name="connsiteX1325" fmla="*/ 3923717 w 6562759"/>
              <a:gd name="connsiteY1325" fmla="*/ 5048544 h 6399945"/>
              <a:gd name="connsiteX1326" fmla="*/ 3869874 w 6562759"/>
              <a:gd name="connsiteY1326" fmla="*/ 5079607 h 6399945"/>
              <a:gd name="connsiteX1327" fmla="*/ 3838872 w 6562759"/>
              <a:gd name="connsiteY1327" fmla="*/ 5071280 h 6399945"/>
              <a:gd name="connsiteX1328" fmla="*/ 3816153 w 6562759"/>
              <a:gd name="connsiteY1328" fmla="*/ 4986451 h 6399945"/>
              <a:gd name="connsiteX1329" fmla="*/ 3816152 w 6562759"/>
              <a:gd name="connsiteY1329" fmla="*/ 4986449 h 6399945"/>
              <a:gd name="connsiteX1330" fmla="*/ 3869990 w 6562759"/>
              <a:gd name="connsiteY1330" fmla="*/ 4955376 h 6399945"/>
              <a:gd name="connsiteX1331" fmla="*/ 5208751 w 6562759"/>
              <a:gd name="connsiteY1331" fmla="*/ 4949784 h 6399945"/>
              <a:gd name="connsiteX1332" fmla="*/ 5260789 w 6562759"/>
              <a:gd name="connsiteY1332" fmla="*/ 4963770 h 6399945"/>
              <a:gd name="connsiteX1333" fmla="*/ 5260788 w 6562759"/>
              <a:gd name="connsiteY1333" fmla="*/ 4963769 h 6399945"/>
              <a:gd name="connsiteX1334" fmla="*/ 5309370 w 6562759"/>
              <a:gd name="connsiteY1334" fmla="*/ 5027091 h 6399945"/>
              <a:gd name="connsiteX1335" fmla="*/ 5298950 w 6562759"/>
              <a:gd name="connsiteY1335" fmla="*/ 5106207 h 6399945"/>
              <a:gd name="connsiteX1336" fmla="*/ 5208551 w 6562759"/>
              <a:gd name="connsiteY1336" fmla="*/ 5158365 h 6399945"/>
              <a:gd name="connsiteX1337" fmla="*/ 5156513 w 6562759"/>
              <a:gd name="connsiteY1337" fmla="*/ 5144380 h 6399945"/>
              <a:gd name="connsiteX1338" fmla="*/ 5118346 w 6562759"/>
              <a:gd name="connsiteY1338" fmla="*/ 5001932 h 6399945"/>
              <a:gd name="connsiteX1339" fmla="*/ 5208751 w 6562759"/>
              <a:gd name="connsiteY1339" fmla="*/ 4949784 h 6399945"/>
              <a:gd name="connsiteX1340" fmla="*/ 6348457 w 6562759"/>
              <a:gd name="connsiteY1340" fmla="*/ 4934224 h 6399945"/>
              <a:gd name="connsiteX1341" fmla="*/ 6390384 w 6562759"/>
              <a:gd name="connsiteY1341" fmla="*/ 4945497 h 6399945"/>
              <a:gd name="connsiteX1342" fmla="*/ 6429516 w 6562759"/>
              <a:gd name="connsiteY1342" fmla="*/ 4996494 h 6399945"/>
              <a:gd name="connsiteX1343" fmla="*/ 6421121 w 6562759"/>
              <a:gd name="connsiteY1343" fmla="*/ 5060215 h 6399945"/>
              <a:gd name="connsiteX1344" fmla="*/ 6348314 w 6562759"/>
              <a:gd name="connsiteY1344" fmla="*/ 5102231 h 6399945"/>
              <a:gd name="connsiteX1345" fmla="*/ 6306387 w 6562759"/>
              <a:gd name="connsiteY1345" fmla="*/ 5090958 h 6399945"/>
              <a:gd name="connsiteX1346" fmla="*/ 6267311 w 6562759"/>
              <a:gd name="connsiteY1346" fmla="*/ 5039961 h 6399945"/>
              <a:gd name="connsiteX1347" fmla="*/ 6275651 w 6562759"/>
              <a:gd name="connsiteY1347" fmla="*/ 4976229 h 6399945"/>
              <a:gd name="connsiteX1348" fmla="*/ 6275650 w 6562759"/>
              <a:gd name="connsiteY1348" fmla="*/ 4976229 h 6399945"/>
              <a:gd name="connsiteX1349" fmla="*/ 6348457 w 6562759"/>
              <a:gd name="connsiteY1349" fmla="*/ 4934224 h 6399945"/>
              <a:gd name="connsiteX1350" fmla="*/ 3200637 w 6562759"/>
              <a:gd name="connsiteY1350" fmla="*/ 4932299 h 6399945"/>
              <a:gd name="connsiteX1351" fmla="*/ 3234026 w 6562759"/>
              <a:gd name="connsiteY1351" fmla="*/ 4941269 h 6399945"/>
              <a:gd name="connsiteX1352" fmla="*/ 3265205 w 6562759"/>
              <a:gd name="connsiteY1352" fmla="*/ 4981889 h 6399945"/>
              <a:gd name="connsiteX1353" fmla="*/ 3258517 w 6562759"/>
              <a:gd name="connsiteY1353" fmla="*/ 5032664 h 6399945"/>
              <a:gd name="connsiteX1354" fmla="*/ 3258517 w 6562759"/>
              <a:gd name="connsiteY1354" fmla="*/ 5032665 h 6399945"/>
              <a:gd name="connsiteX1355" fmla="*/ 3200510 w 6562759"/>
              <a:gd name="connsiteY1355" fmla="*/ 5066131 h 6399945"/>
              <a:gd name="connsiteX1356" fmla="*/ 3167128 w 6562759"/>
              <a:gd name="connsiteY1356" fmla="*/ 5057150 h 6399945"/>
              <a:gd name="connsiteX1357" fmla="*/ 3135987 w 6562759"/>
              <a:gd name="connsiteY1357" fmla="*/ 5016519 h 6399945"/>
              <a:gd name="connsiteX1358" fmla="*/ 3142631 w 6562759"/>
              <a:gd name="connsiteY1358" fmla="*/ 4965766 h 6399945"/>
              <a:gd name="connsiteX1359" fmla="*/ 3200637 w 6562759"/>
              <a:gd name="connsiteY1359" fmla="*/ 4932299 h 6399945"/>
              <a:gd name="connsiteX1360" fmla="*/ 3001612 w 6562759"/>
              <a:gd name="connsiteY1360" fmla="*/ 4909516 h 6399945"/>
              <a:gd name="connsiteX1361" fmla="*/ 3010239 w 6562759"/>
              <a:gd name="connsiteY1361" fmla="*/ 4911853 h 6399945"/>
              <a:gd name="connsiteX1362" fmla="*/ 3010239 w 6562759"/>
              <a:gd name="connsiteY1362" fmla="*/ 4911852 h 6399945"/>
              <a:gd name="connsiteX1363" fmla="*/ 3018273 w 6562759"/>
              <a:gd name="connsiteY1363" fmla="*/ 4922318 h 6399945"/>
              <a:gd name="connsiteX1364" fmla="*/ 3016546 w 6562759"/>
              <a:gd name="connsiteY1364" fmla="*/ 4935409 h 6399945"/>
              <a:gd name="connsiteX1365" fmla="*/ 3001585 w 6562759"/>
              <a:gd name="connsiteY1365" fmla="*/ 4944046 h 6399945"/>
              <a:gd name="connsiteX1366" fmla="*/ 2992959 w 6562759"/>
              <a:gd name="connsiteY1366" fmla="*/ 4941731 h 6399945"/>
              <a:gd name="connsiteX1367" fmla="*/ 2984924 w 6562759"/>
              <a:gd name="connsiteY1367" fmla="*/ 4931256 h 6399945"/>
              <a:gd name="connsiteX1368" fmla="*/ 2986652 w 6562759"/>
              <a:gd name="connsiteY1368" fmla="*/ 4918165 h 6399945"/>
              <a:gd name="connsiteX1369" fmla="*/ 3001612 w 6562759"/>
              <a:gd name="connsiteY1369" fmla="*/ 4909516 h 6399945"/>
              <a:gd name="connsiteX1370" fmla="*/ 5679121 w 6562759"/>
              <a:gd name="connsiteY1370" fmla="*/ 4899915 h 6399945"/>
              <a:gd name="connsiteX1371" fmla="*/ 5729022 w 6562759"/>
              <a:gd name="connsiteY1371" fmla="*/ 4913338 h 6399945"/>
              <a:gd name="connsiteX1372" fmla="*/ 5775623 w 6562759"/>
              <a:gd name="connsiteY1372" fmla="*/ 4974058 h 6399945"/>
              <a:gd name="connsiteX1373" fmla="*/ 5765633 w 6562759"/>
              <a:gd name="connsiteY1373" fmla="*/ 5049949 h 6399945"/>
              <a:gd name="connsiteX1374" fmla="*/ 5678944 w 6562759"/>
              <a:gd name="connsiteY1374" fmla="*/ 5099961 h 6399945"/>
              <a:gd name="connsiteX1375" fmla="*/ 5629033 w 6562759"/>
              <a:gd name="connsiteY1375" fmla="*/ 5086539 h 6399945"/>
              <a:gd name="connsiteX1376" fmla="*/ 5582433 w 6562759"/>
              <a:gd name="connsiteY1376" fmla="*/ 5025819 h 6399945"/>
              <a:gd name="connsiteX1377" fmla="*/ 5592423 w 6562759"/>
              <a:gd name="connsiteY1377" fmla="*/ 4949939 h 6399945"/>
              <a:gd name="connsiteX1378" fmla="*/ 5592423 w 6562759"/>
              <a:gd name="connsiteY1378" fmla="*/ 4949937 h 6399945"/>
              <a:gd name="connsiteX1379" fmla="*/ 5679121 w 6562759"/>
              <a:gd name="connsiteY1379" fmla="*/ 4899915 h 6399945"/>
              <a:gd name="connsiteX1380" fmla="*/ 4340385 w 6562759"/>
              <a:gd name="connsiteY1380" fmla="*/ 4893772 h 6399945"/>
              <a:gd name="connsiteX1381" fmla="*/ 4375102 w 6562759"/>
              <a:gd name="connsiteY1381" fmla="*/ 4903106 h 6399945"/>
              <a:gd name="connsiteX1382" fmla="*/ 4407522 w 6562759"/>
              <a:gd name="connsiteY1382" fmla="*/ 4945355 h 6399945"/>
              <a:gd name="connsiteX1383" fmla="*/ 4400567 w 6562759"/>
              <a:gd name="connsiteY1383" fmla="*/ 4998146 h 6399945"/>
              <a:gd name="connsiteX1384" fmla="*/ 4340246 w 6562759"/>
              <a:gd name="connsiteY1384" fmla="*/ 5032951 h 6399945"/>
              <a:gd name="connsiteX1385" fmla="*/ 4305540 w 6562759"/>
              <a:gd name="connsiteY1385" fmla="*/ 5023616 h 6399945"/>
              <a:gd name="connsiteX1386" fmla="*/ 4273153 w 6562759"/>
              <a:gd name="connsiteY1386" fmla="*/ 4981356 h 6399945"/>
              <a:gd name="connsiteX1387" fmla="*/ 4280058 w 6562759"/>
              <a:gd name="connsiteY1387" fmla="*/ 4928589 h 6399945"/>
              <a:gd name="connsiteX1388" fmla="*/ 4340385 w 6562759"/>
              <a:gd name="connsiteY1388" fmla="*/ 4893772 h 6399945"/>
              <a:gd name="connsiteX1389" fmla="*/ 1861933 w 6562759"/>
              <a:gd name="connsiteY1389" fmla="*/ 4881831 h 6399945"/>
              <a:gd name="connsiteX1390" fmla="*/ 1902243 w 6562759"/>
              <a:gd name="connsiteY1390" fmla="*/ 4892674 h 6399945"/>
              <a:gd name="connsiteX1391" fmla="*/ 1939895 w 6562759"/>
              <a:gd name="connsiteY1391" fmla="*/ 4941732 h 6399945"/>
              <a:gd name="connsiteX1392" fmla="*/ 1931823 w 6562759"/>
              <a:gd name="connsiteY1392" fmla="*/ 5003029 h 6399945"/>
              <a:gd name="connsiteX1393" fmla="*/ 1861795 w 6562759"/>
              <a:gd name="connsiteY1393" fmla="*/ 5043439 h 6399945"/>
              <a:gd name="connsiteX1394" fmla="*/ 1821467 w 6562759"/>
              <a:gd name="connsiteY1394" fmla="*/ 5032596 h 6399945"/>
              <a:gd name="connsiteX1395" fmla="*/ 1791899 w 6562759"/>
              <a:gd name="connsiteY1395" fmla="*/ 4922243 h 6399945"/>
              <a:gd name="connsiteX1396" fmla="*/ 1791899 w 6562759"/>
              <a:gd name="connsiteY1396" fmla="*/ 4922242 h 6399945"/>
              <a:gd name="connsiteX1397" fmla="*/ 1861933 w 6562759"/>
              <a:gd name="connsiteY1397" fmla="*/ 4881831 h 6399945"/>
              <a:gd name="connsiteX1398" fmla="*/ 3671032 w 6562759"/>
              <a:gd name="connsiteY1398" fmla="*/ 4872284 h 6399945"/>
              <a:gd name="connsiteX1399" fmla="*/ 3707349 w 6562759"/>
              <a:gd name="connsiteY1399" fmla="*/ 4882043 h 6399945"/>
              <a:gd name="connsiteX1400" fmla="*/ 3733982 w 6562759"/>
              <a:gd name="connsiteY1400" fmla="*/ 4981456 h 6399945"/>
              <a:gd name="connsiteX1401" fmla="*/ 3670892 w 6562759"/>
              <a:gd name="connsiteY1401" fmla="*/ 5017868 h 6399945"/>
              <a:gd name="connsiteX1402" fmla="*/ 3634558 w 6562759"/>
              <a:gd name="connsiteY1402" fmla="*/ 5008099 h 6399945"/>
              <a:gd name="connsiteX1403" fmla="*/ 3600655 w 6562759"/>
              <a:gd name="connsiteY1403" fmla="*/ 4963902 h 6399945"/>
              <a:gd name="connsiteX1404" fmla="*/ 3607930 w 6562759"/>
              <a:gd name="connsiteY1404" fmla="*/ 4908687 h 6399945"/>
              <a:gd name="connsiteX1405" fmla="*/ 3671032 w 6562759"/>
              <a:gd name="connsiteY1405" fmla="*/ 4872284 h 6399945"/>
              <a:gd name="connsiteX1406" fmla="*/ 6149494 w 6562759"/>
              <a:gd name="connsiteY1406" fmla="*/ 4851124 h 6399945"/>
              <a:gd name="connsiteX1407" fmla="*/ 6196737 w 6562759"/>
              <a:gd name="connsiteY1407" fmla="*/ 4863826 h 6399945"/>
              <a:gd name="connsiteX1408" fmla="*/ 6240850 w 6562759"/>
              <a:gd name="connsiteY1408" fmla="*/ 4921301 h 6399945"/>
              <a:gd name="connsiteX1409" fmla="*/ 6231393 w 6562759"/>
              <a:gd name="connsiteY1409" fmla="*/ 4993151 h 6399945"/>
              <a:gd name="connsiteX1410" fmla="*/ 6149327 w 6562759"/>
              <a:gd name="connsiteY1410" fmla="*/ 5040481 h 6399945"/>
              <a:gd name="connsiteX1411" fmla="*/ 6102074 w 6562759"/>
              <a:gd name="connsiteY1411" fmla="*/ 5027791 h 6399945"/>
              <a:gd name="connsiteX1412" fmla="*/ 6067428 w 6562759"/>
              <a:gd name="connsiteY1412" fmla="*/ 4898476 h 6399945"/>
              <a:gd name="connsiteX1413" fmla="*/ 6067429 w 6562759"/>
              <a:gd name="connsiteY1413" fmla="*/ 4898476 h 6399945"/>
              <a:gd name="connsiteX1414" fmla="*/ 6149494 w 6562759"/>
              <a:gd name="connsiteY1414" fmla="*/ 4851124 h 6399945"/>
              <a:gd name="connsiteX1415" fmla="*/ 4141403 w 6562759"/>
              <a:gd name="connsiteY1415" fmla="*/ 4826151 h 6399945"/>
              <a:gd name="connsiteX1416" fmla="*/ 4173717 w 6562759"/>
              <a:gd name="connsiteY1416" fmla="*/ 4834844 h 6399945"/>
              <a:gd name="connsiteX1417" fmla="*/ 4173718 w 6562759"/>
              <a:gd name="connsiteY1417" fmla="*/ 4834844 h 6399945"/>
              <a:gd name="connsiteX1418" fmla="*/ 4203862 w 6562759"/>
              <a:gd name="connsiteY1418" fmla="*/ 4874181 h 6399945"/>
              <a:gd name="connsiteX1419" fmla="*/ 4197428 w 6562759"/>
              <a:gd name="connsiteY1419" fmla="*/ 4923317 h 6399945"/>
              <a:gd name="connsiteX1420" fmla="*/ 4141287 w 6562759"/>
              <a:gd name="connsiteY1420" fmla="*/ 4955730 h 6399945"/>
              <a:gd name="connsiteX1421" fmla="*/ 4108950 w 6562759"/>
              <a:gd name="connsiteY1421" fmla="*/ 4947038 h 6399945"/>
              <a:gd name="connsiteX1422" fmla="*/ 4078767 w 6562759"/>
              <a:gd name="connsiteY1422" fmla="*/ 4907702 h 6399945"/>
              <a:gd name="connsiteX1423" fmla="*/ 4085240 w 6562759"/>
              <a:gd name="connsiteY1423" fmla="*/ 4858553 h 6399945"/>
              <a:gd name="connsiteX1424" fmla="*/ 4141403 w 6562759"/>
              <a:gd name="connsiteY1424" fmla="*/ 4826151 h 6399945"/>
              <a:gd name="connsiteX1425" fmla="*/ 5480146 w 6562759"/>
              <a:gd name="connsiteY1425" fmla="*/ 4824824 h 6399945"/>
              <a:gd name="connsiteX1426" fmla="*/ 5531392 w 6562759"/>
              <a:gd name="connsiteY1426" fmla="*/ 4838599 h 6399945"/>
              <a:gd name="connsiteX1427" fmla="*/ 5579227 w 6562759"/>
              <a:gd name="connsiteY1427" fmla="*/ 4900947 h 6399945"/>
              <a:gd name="connsiteX1428" fmla="*/ 5568967 w 6562759"/>
              <a:gd name="connsiteY1428" fmla="*/ 4978866 h 6399945"/>
              <a:gd name="connsiteX1429" fmla="*/ 5479964 w 6562759"/>
              <a:gd name="connsiteY1429" fmla="*/ 5030204 h 6399945"/>
              <a:gd name="connsiteX1430" fmla="*/ 5428718 w 6562759"/>
              <a:gd name="connsiteY1430" fmla="*/ 5016430 h 6399945"/>
              <a:gd name="connsiteX1431" fmla="*/ 5380877 w 6562759"/>
              <a:gd name="connsiteY1431" fmla="*/ 4954092 h 6399945"/>
              <a:gd name="connsiteX1432" fmla="*/ 5391132 w 6562759"/>
              <a:gd name="connsiteY1432" fmla="*/ 4876174 h 6399945"/>
              <a:gd name="connsiteX1433" fmla="*/ 5391132 w 6562759"/>
              <a:gd name="connsiteY1433" fmla="*/ 4876175 h 6399945"/>
              <a:gd name="connsiteX1434" fmla="*/ 5480146 w 6562759"/>
              <a:gd name="connsiteY1434" fmla="*/ 4824824 h 6399945"/>
              <a:gd name="connsiteX1435" fmla="*/ 4960246 w 6562759"/>
              <a:gd name="connsiteY1435" fmla="*/ 4795066 h 6399945"/>
              <a:gd name="connsiteX1436" fmla="*/ 4949648 w 6562759"/>
              <a:gd name="connsiteY1436" fmla="*/ 4798621 h 6399945"/>
              <a:gd name="connsiteX1437" fmla="*/ 4907084 w 6562759"/>
              <a:gd name="connsiteY1437" fmla="*/ 4818289 h 6399945"/>
              <a:gd name="connsiteX1438" fmla="*/ 4894432 w 6562759"/>
              <a:gd name="connsiteY1438" fmla="*/ 4829275 h 6399945"/>
              <a:gd name="connsiteX1439" fmla="*/ 4896746 w 6562759"/>
              <a:gd name="connsiteY1439" fmla="*/ 4845876 h 6399945"/>
              <a:gd name="connsiteX1440" fmla="*/ 4915545 w 6562759"/>
              <a:gd name="connsiteY1440" fmla="*/ 4888544 h 6399945"/>
              <a:gd name="connsiteX1441" fmla="*/ 4926719 w 6562759"/>
              <a:gd name="connsiteY1441" fmla="*/ 4901635 h 6399945"/>
              <a:gd name="connsiteX1442" fmla="*/ 4932788 w 6562759"/>
              <a:gd name="connsiteY1442" fmla="*/ 4902708 h 6399945"/>
              <a:gd name="connsiteX1443" fmla="*/ 4943719 w 6562759"/>
              <a:gd name="connsiteY1443" fmla="*/ 4898898 h 6399945"/>
              <a:gd name="connsiteX1444" fmla="*/ 4987656 w 6562759"/>
              <a:gd name="connsiteY1444" fmla="*/ 4878146 h 6399945"/>
              <a:gd name="connsiteX1445" fmla="*/ 5000519 w 6562759"/>
              <a:gd name="connsiteY1445" fmla="*/ 4866893 h 6399945"/>
              <a:gd name="connsiteX1446" fmla="*/ 4997739 w 6562759"/>
              <a:gd name="connsiteY1446" fmla="*/ 4850027 h 6399945"/>
              <a:gd name="connsiteX1447" fmla="*/ 4997738 w 6562759"/>
              <a:gd name="connsiteY1447" fmla="*/ 4850026 h 6399945"/>
              <a:gd name="connsiteX1448" fmla="*/ 4977311 w 6562759"/>
              <a:gd name="connsiteY1448" fmla="*/ 4808432 h 6399945"/>
              <a:gd name="connsiteX1449" fmla="*/ 4966127 w 6562759"/>
              <a:gd name="connsiteY1449" fmla="*/ 4796073 h 6399945"/>
              <a:gd name="connsiteX1450" fmla="*/ 4960246 w 6562759"/>
              <a:gd name="connsiteY1450" fmla="*/ 4795066 h 6399945"/>
              <a:gd name="connsiteX1451" fmla="*/ 3472055 w 6562759"/>
              <a:gd name="connsiteY1451" fmla="*/ 4793980 h 6399945"/>
              <a:gd name="connsiteX1452" fmla="*/ 3511301 w 6562759"/>
              <a:gd name="connsiteY1452" fmla="*/ 4804534 h 6399945"/>
              <a:gd name="connsiteX1453" fmla="*/ 3540089 w 6562759"/>
              <a:gd name="connsiteY1453" fmla="*/ 4911977 h 6399945"/>
              <a:gd name="connsiteX1454" fmla="*/ 3471899 w 6562759"/>
              <a:gd name="connsiteY1454" fmla="*/ 4951323 h 6399945"/>
              <a:gd name="connsiteX1455" fmla="*/ 3432653 w 6562759"/>
              <a:gd name="connsiteY1455" fmla="*/ 4940769 h 6399945"/>
              <a:gd name="connsiteX1456" fmla="*/ 3403866 w 6562759"/>
              <a:gd name="connsiteY1456" fmla="*/ 4833327 h 6399945"/>
              <a:gd name="connsiteX1457" fmla="*/ 3472055 w 6562759"/>
              <a:gd name="connsiteY1457" fmla="*/ 4793980 h 6399945"/>
              <a:gd name="connsiteX1458" fmla="*/ 5950513 w 6562759"/>
              <a:gd name="connsiteY1458" fmla="*/ 4775499 h 6399945"/>
              <a:gd name="connsiteX1459" fmla="*/ 5999367 w 6562759"/>
              <a:gd name="connsiteY1459" fmla="*/ 4788633 h 6399945"/>
              <a:gd name="connsiteX1460" fmla="*/ 6044965 w 6562759"/>
              <a:gd name="connsiteY1460" fmla="*/ 4848055 h 6399945"/>
              <a:gd name="connsiteX1461" fmla="*/ 6035186 w 6562759"/>
              <a:gd name="connsiteY1461" fmla="*/ 4922319 h 6399945"/>
              <a:gd name="connsiteX1462" fmla="*/ 5950351 w 6562759"/>
              <a:gd name="connsiteY1462" fmla="*/ 4971268 h 6399945"/>
              <a:gd name="connsiteX1463" fmla="*/ 5901492 w 6562759"/>
              <a:gd name="connsiteY1463" fmla="*/ 4958134 h 6399945"/>
              <a:gd name="connsiteX1464" fmla="*/ 5855949 w 6562759"/>
              <a:gd name="connsiteY1464" fmla="*/ 4898699 h 6399945"/>
              <a:gd name="connsiteX1465" fmla="*/ 5865672 w 6562759"/>
              <a:gd name="connsiteY1465" fmla="*/ 4824456 h 6399945"/>
              <a:gd name="connsiteX1466" fmla="*/ 5865674 w 6562759"/>
              <a:gd name="connsiteY1466" fmla="*/ 4824457 h 6399945"/>
              <a:gd name="connsiteX1467" fmla="*/ 5950513 w 6562759"/>
              <a:gd name="connsiteY1467" fmla="*/ 4775499 h 6399945"/>
              <a:gd name="connsiteX1468" fmla="*/ 451108 w 6562759"/>
              <a:gd name="connsiteY1468" fmla="*/ 4760690 h 6399945"/>
              <a:gd name="connsiteX1469" fmla="*/ 444003 w 6562759"/>
              <a:gd name="connsiteY1469" fmla="*/ 4762185 h 6399945"/>
              <a:gd name="connsiteX1470" fmla="*/ 418039 w 6562759"/>
              <a:gd name="connsiteY1470" fmla="*/ 4770236 h 6399945"/>
              <a:gd name="connsiteX1471" fmla="*/ 405032 w 6562759"/>
              <a:gd name="connsiteY1471" fmla="*/ 4780768 h 6399945"/>
              <a:gd name="connsiteX1472" fmla="*/ 406738 w 6562759"/>
              <a:gd name="connsiteY1472" fmla="*/ 4797413 h 6399945"/>
              <a:gd name="connsiteX1473" fmla="*/ 415636 w 6562759"/>
              <a:gd name="connsiteY1473" fmla="*/ 4813448 h 6399945"/>
              <a:gd name="connsiteX1474" fmla="*/ 427324 w 6562759"/>
              <a:gd name="connsiteY1474" fmla="*/ 4823372 h 6399945"/>
              <a:gd name="connsiteX1475" fmla="*/ 431715 w 6562759"/>
              <a:gd name="connsiteY1475" fmla="*/ 4823925 h 6399945"/>
              <a:gd name="connsiteX1476" fmla="*/ 442353 w 6562759"/>
              <a:gd name="connsiteY1476" fmla="*/ 4820337 h 6399945"/>
              <a:gd name="connsiteX1477" fmla="*/ 464097 w 6562759"/>
              <a:gd name="connsiteY1477" fmla="*/ 4806903 h 6399945"/>
              <a:gd name="connsiteX1478" fmla="*/ 472297 w 6562759"/>
              <a:gd name="connsiteY1478" fmla="*/ 4783803 h 6399945"/>
              <a:gd name="connsiteX1479" fmla="*/ 467691 w 6562759"/>
              <a:gd name="connsiteY1479" fmla="*/ 4772430 h 6399945"/>
              <a:gd name="connsiteX1480" fmla="*/ 458084 w 6562759"/>
              <a:gd name="connsiteY1480" fmla="*/ 4762130 h 6399945"/>
              <a:gd name="connsiteX1481" fmla="*/ 451108 w 6562759"/>
              <a:gd name="connsiteY1481" fmla="*/ 4760690 h 6399945"/>
              <a:gd name="connsiteX1482" fmla="*/ 3942416 w 6562759"/>
              <a:gd name="connsiteY1482" fmla="*/ 4759074 h 6399945"/>
              <a:gd name="connsiteX1483" fmla="*/ 3972073 w 6562759"/>
              <a:gd name="connsiteY1483" fmla="*/ 4767048 h 6399945"/>
              <a:gd name="connsiteX1484" fmla="*/ 3999764 w 6562759"/>
              <a:gd name="connsiteY1484" fmla="*/ 4803139 h 6399945"/>
              <a:gd name="connsiteX1485" fmla="*/ 3993828 w 6562759"/>
              <a:gd name="connsiteY1485" fmla="*/ 4848232 h 6399945"/>
              <a:gd name="connsiteX1486" fmla="*/ 3942306 w 6562759"/>
              <a:gd name="connsiteY1486" fmla="*/ 4877957 h 6399945"/>
              <a:gd name="connsiteX1487" fmla="*/ 3912644 w 6562759"/>
              <a:gd name="connsiteY1487" fmla="*/ 4869982 h 6399945"/>
              <a:gd name="connsiteX1488" fmla="*/ 3884953 w 6562759"/>
              <a:gd name="connsiteY1488" fmla="*/ 4833893 h 6399945"/>
              <a:gd name="connsiteX1489" fmla="*/ 3890888 w 6562759"/>
              <a:gd name="connsiteY1489" fmla="*/ 4788798 h 6399945"/>
              <a:gd name="connsiteX1490" fmla="*/ 3942416 w 6562759"/>
              <a:gd name="connsiteY1490" fmla="*/ 4759074 h 6399945"/>
              <a:gd name="connsiteX1491" fmla="*/ 125225 w 6562759"/>
              <a:gd name="connsiteY1491" fmla="*/ 4744191 h 6399945"/>
              <a:gd name="connsiteX1492" fmla="*/ 143686 w 6562759"/>
              <a:gd name="connsiteY1492" fmla="*/ 4749152 h 6399945"/>
              <a:gd name="connsiteX1493" fmla="*/ 160907 w 6562759"/>
              <a:gd name="connsiteY1493" fmla="*/ 4771632 h 6399945"/>
              <a:gd name="connsiteX1494" fmla="*/ 157236 w 6562759"/>
              <a:gd name="connsiteY1494" fmla="*/ 4799706 h 6399945"/>
              <a:gd name="connsiteX1495" fmla="*/ 125160 w 6562759"/>
              <a:gd name="connsiteY1495" fmla="*/ 4818233 h 6399945"/>
              <a:gd name="connsiteX1496" fmla="*/ 125158 w 6562759"/>
              <a:gd name="connsiteY1496" fmla="*/ 4818233 h 6399945"/>
              <a:gd name="connsiteX1497" fmla="*/ 106670 w 6562759"/>
              <a:gd name="connsiteY1497" fmla="*/ 4813261 h 6399945"/>
              <a:gd name="connsiteX1498" fmla="*/ 93132 w 6562759"/>
              <a:gd name="connsiteY1498" fmla="*/ 4762707 h 6399945"/>
              <a:gd name="connsiteX1499" fmla="*/ 125225 w 6562759"/>
              <a:gd name="connsiteY1499" fmla="*/ 4744191 h 6399945"/>
              <a:gd name="connsiteX1500" fmla="*/ 6420883 w 6562759"/>
              <a:gd name="connsiteY1500" fmla="*/ 4743249 h 6399945"/>
              <a:gd name="connsiteX1501" fmla="*/ 6458791 w 6562759"/>
              <a:gd name="connsiteY1501" fmla="*/ 4753448 h 6399945"/>
              <a:gd name="connsiteX1502" fmla="*/ 6458791 w 6562759"/>
              <a:gd name="connsiteY1502" fmla="*/ 4753447 h 6399945"/>
              <a:gd name="connsiteX1503" fmla="*/ 6494206 w 6562759"/>
              <a:gd name="connsiteY1503" fmla="*/ 4799583 h 6399945"/>
              <a:gd name="connsiteX1504" fmla="*/ 6486609 w 6562759"/>
              <a:gd name="connsiteY1504" fmla="*/ 4857235 h 6399945"/>
              <a:gd name="connsiteX1505" fmla="*/ 6420734 w 6562759"/>
              <a:gd name="connsiteY1505" fmla="*/ 4895242 h 6399945"/>
              <a:gd name="connsiteX1506" fmla="*/ 6382820 w 6562759"/>
              <a:gd name="connsiteY1506" fmla="*/ 4885053 h 6399945"/>
              <a:gd name="connsiteX1507" fmla="*/ 6355008 w 6562759"/>
              <a:gd name="connsiteY1507" fmla="*/ 4781266 h 6399945"/>
              <a:gd name="connsiteX1508" fmla="*/ 6420883 w 6562759"/>
              <a:gd name="connsiteY1508" fmla="*/ 4743249 h 6399945"/>
              <a:gd name="connsiteX1509" fmla="*/ 3273058 w 6562759"/>
              <a:gd name="connsiteY1509" fmla="*/ 4739717 h 6399945"/>
              <a:gd name="connsiteX1510" fmla="*/ 3303252 w 6562759"/>
              <a:gd name="connsiteY1510" fmla="*/ 4747835 h 6399945"/>
              <a:gd name="connsiteX1511" fmla="*/ 3325394 w 6562759"/>
              <a:gd name="connsiteY1511" fmla="*/ 4830492 h 6399945"/>
              <a:gd name="connsiteX1512" fmla="*/ 3272953 w 6562759"/>
              <a:gd name="connsiteY1512" fmla="*/ 4860736 h 6399945"/>
              <a:gd name="connsiteX1513" fmla="*/ 3242747 w 6562759"/>
              <a:gd name="connsiteY1513" fmla="*/ 4852620 h 6399945"/>
              <a:gd name="connsiteX1514" fmla="*/ 3214558 w 6562759"/>
              <a:gd name="connsiteY1514" fmla="*/ 4815886 h 6399945"/>
              <a:gd name="connsiteX1515" fmla="*/ 3220605 w 6562759"/>
              <a:gd name="connsiteY1515" fmla="*/ 4769983 h 6399945"/>
              <a:gd name="connsiteX1516" fmla="*/ 3273058 w 6562759"/>
              <a:gd name="connsiteY1516" fmla="*/ 4739717 h 6399945"/>
              <a:gd name="connsiteX1517" fmla="*/ 1615881 w 6562759"/>
              <a:gd name="connsiteY1517" fmla="*/ 4730947 h 6399945"/>
              <a:gd name="connsiteX1518" fmla="*/ 1606668 w 6562759"/>
              <a:gd name="connsiteY1518" fmla="*/ 4733550 h 6399945"/>
              <a:gd name="connsiteX1519" fmla="*/ 1596049 w 6562759"/>
              <a:gd name="connsiteY1519" fmla="*/ 4739418 h 6399945"/>
              <a:gd name="connsiteX1520" fmla="*/ 1587798 w 6562759"/>
              <a:gd name="connsiteY1520" fmla="*/ 4762331 h 6399945"/>
              <a:gd name="connsiteX1521" fmla="*/ 1587797 w 6562759"/>
              <a:gd name="connsiteY1521" fmla="*/ 4762330 h 6399945"/>
              <a:gd name="connsiteX1522" fmla="*/ 1589087 w 6562759"/>
              <a:gd name="connsiteY1522" fmla="*/ 4765320 h 6399945"/>
              <a:gd name="connsiteX1523" fmla="*/ 1598750 w 6562759"/>
              <a:gd name="connsiteY1523" fmla="*/ 4774911 h 6399945"/>
              <a:gd name="connsiteX1524" fmla="*/ 1605335 w 6562759"/>
              <a:gd name="connsiteY1524" fmla="*/ 4776184 h 6399945"/>
              <a:gd name="connsiteX1525" fmla="*/ 1612356 w 6562759"/>
              <a:gd name="connsiteY1525" fmla="*/ 4774723 h 6399945"/>
              <a:gd name="connsiteX1526" fmla="*/ 1623917 w 6562759"/>
              <a:gd name="connsiteY1526" fmla="*/ 4770359 h 6399945"/>
              <a:gd name="connsiteX1527" fmla="*/ 1634808 w 6562759"/>
              <a:gd name="connsiteY1527" fmla="*/ 4760171 h 6399945"/>
              <a:gd name="connsiteX1528" fmla="*/ 1633960 w 6562759"/>
              <a:gd name="connsiteY1528" fmla="*/ 4745287 h 6399945"/>
              <a:gd name="connsiteX1529" fmla="*/ 1631722 w 6562759"/>
              <a:gd name="connsiteY1529" fmla="*/ 4740903 h 6399945"/>
              <a:gd name="connsiteX1530" fmla="*/ 1620832 w 6562759"/>
              <a:gd name="connsiteY1530" fmla="*/ 4731656 h 6399945"/>
              <a:gd name="connsiteX1531" fmla="*/ 1615881 w 6562759"/>
              <a:gd name="connsiteY1531" fmla="*/ 4730947 h 6399945"/>
              <a:gd name="connsiteX1532" fmla="*/ 4759404 w 6562759"/>
              <a:gd name="connsiteY1532" fmla="*/ 4726661 h 6399945"/>
              <a:gd name="connsiteX1533" fmla="*/ 4749227 w 6562759"/>
              <a:gd name="connsiteY1533" fmla="*/ 4729905 h 6399945"/>
              <a:gd name="connsiteX1534" fmla="*/ 4709852 w 6562759"/>
              <a:gd name="connsiteY1534" fmla="*/ 4747601 h 6399945"/>
              <a:gd name="connsiteX1535" fmla="*/ 4697404 w 6562759"/>
              <a:gd name="connsiteY1535" fmla="*/ 4758443 h 6399945"/>
              <a:gd name="connsiteX1536" fmla="*/ 4699442 w 6562759"/>
              <a:gd name="connsiteY1536" fmla="*/ 4774833 h 6399945"/>
              <a:gd name="connsiteX1537" fmla="*/ 4716806 w 6562759"/>
              <a:gd name="connsiteY1537" fmla="*/ 4814822 h 6399945"/>
              <a:gd name="connsiteX1538" fmla="*/ 4727969 w 6562759"/>
              <a:gd name="connsiteY1538" fmla="*/ 4827712 h 6399945"/>
              <a:gd name="connsiteX1539" fmla="*/ 4734004 w 6562759"/>
              <a:gd name="connsiteY1539" fmla="*/ 4828776 h 6399945"/>
              <a:gd name="connsiteX1540" fmla="*/ 4744812 w 6562759"/>
              <a:gd name="connsiteY1540" fmla="*/ 4825067 h 6399945"/>
              <a:gd name="connsiteX1541" fmla="*/ 4785504 w 6562759"/>
              <a:gd name="connsiteY1541" fmla="*/ 4805355 h 6399945"/>
              <a:gd name="connsiteX1542" fmla="*/ 4797918 w 6562759"/>
              <a:gd name="connsiteY1542" fmla="*/ 4794092 h 6399945"/>
              <a:gd name="connsiteX1543" fmla="*/ 4795244 w 6562759"/>
              <a:gd name="connsiteY1543" fmla="*/ 4777534 h 6399945"/>
              <a:gd name="connsiteX1544" fmla="*/ 4795246 w 6562759"/>
              <a:gd name="connsiteY1544" fmla="*/ 4777534 h 6399945"/>
              <a:gd name="connsiteX1545" fmla="*/ 4776359 w 6562759"/>
              <a:gd name="connsiteY1545" fmla="*/ 4739605 h 6399945"/>
              <a:gd name="connsiteX1546" fmla="*/ 4765324 w 6562759"/>
              <a:gd name="connsiteY1546" fmla="*/ 4727679 h 6399945"/>
              <a:gd name="connsiteX1547" fmla="*/ 4759404 w 6562759"/>
              <a:gd name="connsiteY1547" fmla="*/ 4726661 h 6399945"/>
              <a:gd name="connsiteX1548" fmla="*/ 1934341 w 6562759"/>
              <a:gd name="connsiteY1548" fmla="*/ 4706884 h 6399945"/>
              <a:gd name="connsiteX1549" fmla="*/ 1962674 w 6562759"/>
              <a:gd name="connsiteY1549" fmla="*/ 4714492 h 6399945"/>
              <a:gd name="connsiteX1550" fmla="*/ 1983439 w 6562759"/>
              <a:gd name="connsiteY1550" fmla="*/ 4792032 h 6399945"/>
              <a:gd name="connsiteX1551" fmla="*/ 1934236 w 6562759"/>
              <a:gd name="connsiteY1551" fmla="*/ 4820428 h 6399945"/>
              <a:gd name="connsiteX1552" fmla="*/ 1905908 w 6562759"/>
              <a:gd name="connsiteY1552" fmla="*/ 4812808 h 6399945"/>
              <a:gd name="connsiteX1553" fmla="*/ 1879452 w 6562759"/>
              <a:gd name="connsiteY1553" fmla="*/ 4778345 h 6399945"/>
              <a:gd name="connsiteX1554" fmla="*/ 1885122 w 6562759"/>
              <a:gd name="connsiteY1554" fmla="*/ 4735277 h 6399945"/>
              <a:gd name="connsiteX1555" fmla="*/ 1885122 w 6562759"/>
              <a:gd name="connsiteY1555" fmla="*/ 4735278 h 6399945"/>
              <a:gd name="connsiteX1556" fmla="*/ 1934341 w 6562759"/>
              <a:gd name="connsiteY1556" fmla="*/ 4706884 h 6399945"/>
              <a:gd name="connsiteX1557" fmla="*/ 3074037 w 6562759"/>
              <a:gd name="connsiteY1557" fmla="*/ 4706804 h 6399945"/>
              <a:gd name="connsiteX1558" fmla="*/ 3084519 w 6562759"/>
              <a:gd name="connsiteY1558" fmla="*/ 4709628 h 6399945"/>
              <a:gd name="connsiteX1559" fmla="*/ 3084520 w 6562759"/>
              <a:gd name="connsiteY1559" fmla="*/ 4709628 h 6399945"/>
              <a:gd name="connsiteX1560" fmla="*/ 3094304 w 6562759"/>
              <a:gd name="connsiteY1560" fmla="*/ 4722374 h 6399945"/>
              <a:gd name="connsiteX1561" fmla="*/ 3092205 w 6562759"/>
              <a:gd name="connsiteY1561" fmla="*/ 4738299 h 6399945"/>
              <a:gd name="connsiteX1562" fmla="*/ 3073993 w 6562759"/>
              <a:gd name="connsiteY1562" fmla="*/ 4748809 h 6399945"/>
              <a:gd name="connsiteX1563" fmla="*/ 3063528 w 6562759"/>
              <a:gd name="connsiteY1563" fmla="*/ 4745996 h 6399945"/>
              <a:gd name="connsiteX1564" fmla="*/ 3053743 w 6562759"/>
              <a:gd name="connsiteY1564" fmla="*/ 4733250 h 6399945"/>
              <a:gd name="connsiteX1565" fmla="*/ 3055837 w 6562759"/>
              <a:gd name="connsiteY1565" fmla="*/ 4717314 h 6399945"/>
              <a:gd name="connsiteX1566" fmla="*/ 3074037 w 6562759"/>
              <a:gd name="connsiteY1566" fmla="*/ 4706804 h 6399945"/>
              <a:gd name="connsiteX1567" fmla="*/ 5751552 w 6562759"/>
              <a:gd name="connsiteY1567" fmla="*/ 4699871 h 6399945"/>
              <a:gd name="connsiteX1568" fmla="*/ 5801990 w 6562759"/>
              <a:gd name="connsiteY1568" fmla="*/ 4713426 h 6399945"/>
              <a:gd name="connsiteX1569" fmla="*/ 5838978 w 6562759"/>
              <a:gd name="connsiteY1569" fmla="*/ 4851511 h 6399945"/>
              <a:gd name="connsiteX1570" fmla="*/ 5751370 w 6562759"/>
              <a:gd name="connsiteY1570" fmla="*/ 4902042 h 6399945"/>
              <a:gd name="connsiteX1571" fmla="*/ 5700910 w 6562759"/>
              <a:gd name="connsiteY1571" fmla="*/ 4888487 h 6399945"/>
              <a:gd name="connsiteX1572" fmla="*/ 5653823 w 6562759"/>
              <a:gd name="connsiteY1572" fmla="*/ 4827114 h 6399945"/>
              <a:gd name="connsiteX1573" fmla="*/ 5663922 w 6562759"/>
              <a:gd name="connsiteY1573" fmla="*/ 4750415 h 6399945"/>
              <a:gd name="connsiteX1574" fmla="*/ 5663922 w 6562759"/>
              <a:gd name="connsiteY1574" fmla="*/ 4750413 h 6399945"/>
              <a:gd name="connsiteX1575" fmla="*/ 5751552 w 6562759"/>
              <a:gd name="connsiteY1575" fmla="*/ 4699871 h 6399945"/>
              <a:gd name="connsiteX1576" fmla="*/ 3743424 w 6562759"/>
              <a:gd name="connsiteY1576" fmla="*/ 4693593 h 6399945"/>
              <a:gd name="connsiteX1577" fmla="*/ 3769625 w 6562759"/>
              <a:gd name="connsiteY1577" fmla="*/ 4700635 h 6399945"/>
              <a:gd name="connsiteX1578" fmla="*/ 3769626 w 6562759"/>
              <a:gd name="connsiteY1578" fmla="*/ 4700635 h 6399945"/>
              <a:gd name="connsiteX1579" fmla="*/ 3794083 w 6562759"/>
              <a:gd name="connsiteY1579" fmla="*/ 4732508 h 6399945"/>
              <a:gd name="connsiteX1580" fmla="*/ 3788840 w 6562759"/>
              <a:gd name="connsiteY1580" fmla="*/ 4772352 h 6399945"/>
              <a:gd name="connsiteX1581" fmla="*/ 3743330 w 6562759"/>
              <a:gd name="connsiteY1581" fmla="*/ 4798599 h 6399945"/>
              <a:gd name="connsiteX1582" fmla="*/ 3717139 w 6562759"/>
              <a:gd name="connsiteY1582" fmla="*/ 4791568 h 6399945"/>
              <a:gd name="connsiteX1583" fmla="*/ 3692671 w 6562759"/>
              <a:gd name="connsiteY1583" fmla="*/ 4759685 h 6399945"/>
              <a:gd name="connsiteX1584" fmla="*/ 3697920 w 6562759"/>
              <a:gd name="connsiteY1584" fmla="*/ 4719840 h 6399945"/>
              <a:gd name="connsiteX1585" fmla="*/ 3743424 w 6562759"/>
              <a:gd name="connsiteY1585" fmla="*/ 4693593 h 6399945"/>
              <a:gd name="connsiteX1586" fmla="*/ 5232921 w 6562759"/>
              <a:gd name="connsiteY1586" fmla="*/ 4664821 h 6399945"/>
              <a:gd name="connsiteX1587" fmla="*/ 5222013 w 6562759"/>
              <a:gd name="connsiteY1587" fmla="*/ 4668609 h 6399945"/>
              <a:gd name="connsiteX1588" fmla="*/ 5178170 w 6562759"/>
              <a:gd name="connsiteY1588" fmla="*/ 4689538 h 6399945"/>
              <a:gd name="connsiteX1589" fmla="*/ 5165501 w 6562759"/>
              <a:gd name="connsiteY1589" fmla="*/ 4700667 h 6399945"/>
              <a:gd name="connsiteX1590" fmla="*/ 5168031 w 6562759"/>
              <a:gd name="connsiteY1590" fmla="*/ 4717346 h 6399945"/>
              <a:gd name="connsiteX1591" fmla="*/ 5188053 w 6562759"/>
              <a:gd name="connsiteY1591" fmla="*/ 4761786 h 6399945"/>
              <a:gd name="connsiteX1592" fmla="*/ 5199172 w 6562759"/>
              <a:gd name="connsiteY1592" fmla="*/ 4774853 h 6399945"/>
              <a:gd name="connsiteX1593" fmla="*/ 5205295 w 6562759"/>
              <a:gd name="connsiteY1593" fmla="*/ 4775949 h 6399945"/>
              <a:gd name="connsiteX1594" fmla="*/ 5216121 w 6562759"/>
              <a:gd name="connsiteY1594" fmla="*/ 4772218 h 6399945"/>
              <a:gd name="connsiteX1595" fmla="*/ 5261348 w 6562759"/>
              <a:gd name="connsiteY1595" fmla="*/ 4751620 h 6399945"/>
              <a:gd name="connsiteX1596" fmla="*/ 5274549 w 6562759"/>
              <a:gd name="connsiteY1596" fmla="*/ 4740347 h 6399945"/>
              <a:gd name="connsiteX1597" fmla="*/ 5271625 w 6562759"/>
              <a:gd name="connsiteY1597" fmla="*/ 4723237 h 6399945"/>
              <a:gd name="connsiteX1598" fmla="*/ 5271625 w 6562759"/>
              <a:gd name="connsiteY1598" fmla="*/ 4723238 h 6399945"/>
              <a:gd name="connsiteX1599" fmla="*/ 5250097 w 6562759"/>
              <a:gd name="connsiteY1599" fmla="*/ 4678664 h 6399945"/>
              <a:gd name="connsiteX1600" fmla="*/ 5238846 w 6562759"/>
              <a:gd name="connsiteY1600" fmla="*/ 4665850 h 6399945"/>
              <a:gd name="connsiteX1601" fmla="*/ 5232921 w 6562759"/>
              <a:gd name="connsiteY1601" fmla="*/ 4664821 h 6399945"/>
              <a:gd name="connsiteX1602" fmla="*/ 4559376 w 6562759"/>
              <a:gd name="connsiteY1602" fmla="*/ 4657602 h 6399945"/>
              <a:gd name="connsiteX1603" fmla="*/ 4549542 w 6562759"/>
              <a:gd name="connsiteY1603" fmla="*/ 4660603 h 6399945"/>
              <a:gd name="connsiteX1604" fmla="*/ 4511447 w 6562759"/>
              <a:gd name="connsiteY1604" fmla="*/ 4677213 h 6399945"/>
              <a:gd name="connsiteX1605" fmla="*/ 4499077 w 6562759"/>
              <a:gd name="connsiteY1605" fmla="*/ 4687933 h 6399945"/>
              <a:gd name="connsiteX1606" fmla="*/ 4500899 w 6562759"/>
              <a:gd name="connsiteY1606" fmla="*/ 4704202 h 6399945"/>
              <a:gd name="connsiteX1607" fmla="*/ 4517160 w 6562759"/>
              <a:gd name="connsiteY1607" fmla="*/ 4742342 h 6399945"/>
              <a:gd name="connsiteX1608" fmla="*/ 4528368 w 6562759"/>
              <a:gd name="connsiteY1608" fmla="*/ 4755176 h 6399945"/>
              <a:gd name="connsiteX1609" fmla="*/ 4534347 w 6562759"/>
              <a:gd name="connsiteY1609" fmla="*/ 4756228 h 6399945"/>
              <a:gd name="connsiteX1610" fmla="*/ 4545194 w 6562759"/>
              <a:gd name="connsiteY1610" fmla="*/ 4752485 h 6399945"/>
              <a:gd name="connsiteX1611" fmla="*/ 4584386 w 6562759"/>
              <a:gd name="connsiteY1611" fmla="*/ 4732993 h 6399945"/>
              <a:gd name="connsiteX1612" fmla="*/ 4596496 w 6562759"/>
              <a:gd name="connsiteY1612" fmla="*/ 4721787 h 6399945"/>
              <a:gd name="connsiteX1613" fmla="*/ 4593994 w 6562759"/>
              <a:gd name="connsiteY1613" fmla="*/ 4705486 h 6399945"/>
              <a:gd name="connsiteX1614" fmla="*/ 4593995 w 6562759"/>
              <a:gd name="connsiteY1614" fmla="*/ 4705487 h 6399945"/>
              <a:gd name="connsiteX1615" fmla="*/ 4576209 w 6562759"/>
              <a:gd name="connsiteY1615" fmla="*/ 4670125 h 6399945"/>
              <a:gd name="connsiteX1616" fmla="*/ 4565284 w 6562759"/>
              <a:gd name="connsiteY1616" fmla="*/ 4658621 h 6399945"/>
              <a:gd name="connsiteX1617" fmla="*/ 4559376 w 6562759"/>
              <a:gd name="connsiteY1617" fmla="*/ 4657602 h 6399945"/>
              <a:gd name="connsiteX1618" fmla="*/ 6221913 w 6562759"/>
              <a:gd name="connsiteY1618" fmla="*/ 4653216 h 6399945"/>
              <a:gd name="connsiteX1619" fmla="*/ 6268635 w 6562759"/>
              <a:gd name="connsiteY1619" fmla="*/ 4665774 h 6399945"/>
              <a:gd name="connsiteX1620" fmla="*/ 6312240 w 6562759"/>
              <a:gd name="connsiteY1620" fmla="*/ 4722595 h 6399945"/>
              <a:gd name="connsiteX1621" fmla="*/ 6302887 w 6562759"/>
              <a:gd name="connsiteY1621" fmla="*/ 4793625 h 6399945"/>
              <a:gd name="connsiteX1622" fmla="*/ 6221751 w 6562759"/>
              <a:gd name="connsiteY1622" fmla="*/ 4840436 h 6399945"/>
              <a:gd name="connsiteX1623" fmla="*/ 6175025 w 6562759"/>
              <a:gd name="connsiteY1623" fmla="*/ 4827878 h 6399945"/>
              <a:gd name="connsiteX1624" fmla="*/ 6131476 w 6562759"/>
              <a:gd name="connsiteY1624" fmla="*/ 4771044 h 6399945"/>
              <a:gd name="connsiteX1625" fmla="*/ 6140773 w 6562759"/>
              <a:gd name="connsiteY1625" fmla="*/ 4700037 h 6399945"/>
              <a:gd name="connsiteX1626" fmla="*/ 6221913 w 6562759"/>
              <a:gd name="connsiteY1626" fmla="*/ 4653216 h 6399945"/>
              <a:gd name="connsiteX1627" fmla="*/ 5552573 w 6562759"/>
              <a:gd name="connsiteY1627" fmla="*/ 4624778 h 6399945"/>
              <a:gd name="connsiteX1628" fmla="*/ 5604344 w 6562759"/>
              <a:gd name="connsiteY1628" fmla="*/ 4638696 h 6399945"/>
              <a:gd name="connsiteX1629" fmla="*/ 5652676 w 6562759"/>
              <a:gd name="connsiteY1629" fmla="*/ 4701688 h 6399945"/>
              <a:gd name="connsiteX1630" fmla="*/ 5642311 w 6562759"/>
              <a:gd name="connsiteY1630" fmla="*/ 4780402 h 6399945"/>
              <a:gd name="connsiteX1631" fmla="*/ 5552383 w 6562759"/>
              <a:gd name="connsiteY1631" fmla="*/ 4832296 h 6399945"/>
              <a:gd name="connsiteX1632" fmla="*/ 5500600 w 6562759"/>
              <a:gd name="connsiteY1632" fmla="*/ 4818378 h 6399945"/>
              <a:gd name="connsiteX1633" fmla="*/ 5462633 w 6562759"/>
              <a:gd name="connsiteY1633" fmla="*/ 4676671 h 6399945"/>
              <a:gd name="connsiteX1634" fmla="*/ 5552573 w 6562759"/>
              <a:gd name="connsiteY1634" fmla="*/ 4624778 h 6399945"/>
              <a:gd name="connsiteX1635" fmla="*/ 3544442 w 6562759"/>
              <a:gd name="connsiteY1635" fmla="*/ 4622230 h 6399945"/>
              <a:gd name="connsiteX1636" fmla="*/ 3570113 w 6562759"/>
              <a:gd name="connsiteY1636" fmla="*/ 4629140 h 6399945"/>
              <a:gd name="connsiteX1637" fmla="*/ 3594072 w 6562759"/>
              <a:gd name="connsiteY1637" fmla="*/ 4660358 h 6399945"/>
              <a:gd name="connsiteX1638" fmla="*/ 3588934 w 6562759"/>
              <a:gd name="connsiteY1638" fmla="*/ 4699382 h 6399945"/>
              <a:gd name="connsiteX1639" fmla="*/ 3544354 w 6562759"/>
              <a:gd name="connsiteY1639" fmla="*/ 4725109 h 6399945"/>
              <a:gd name="connsiteX1640" fmla="*/ 3518683 w 6562759"/>
              <a:gd name="connsiteY1640" fmla="*/ 4718210 h 6399945"/>
              <a:gd name="connsiteX1641" fmla="*/ 3499862 w 6562759"/>
              <a:gd name="connsiteY1641" fmla="*/ 4647966 h 6399945"/>
              <a:gd name="connsiteX1642" fmla="*/ 3499862 w 6562759"/>
              <a:gd name="connsiteY1642" fmla="*/ 4647965 h 6399945"/>
              <a:gd name="connsiteX1643" fmla="*/ 3544442 w 6562759"/>
              <a:gd name="connsiteY1643" fmla="*/ 4622230 h 6399945"/>
              <a:gd name="connsiteX1644" fmla="*/ 5032140 w 6562759"/>
              <a:gd name="connsiteY1644" fmla="*/ 4596461 h 6399945"/>
              <a:gd name="connsiteX1645" fmla="*/ 5021642 w 6562759"/>
              <a:gd name="connsiteY1645" fmla="*/ 4599939 h 6399945"/>
              <a:gd name="connsiteX1646" fmla="*/ 4982837 w 6562759"/>
              <a:gd name="connsiteY1646" fmla="*/ 4618433 h 6399945"/>
              <a:gd name="connsiteX1647" fmla="*/ 4970662 w 6562759"/>
              <a:gd name="connsiteY1647" fmla="*/ 4629429 h 6399945"/>
              <a:gd name="connsiteX1648" fmla="*/ 4972871 w 6562759"/>
              <a:gd name="connsiteY1648" fmla="*/ 4645685 h 6399945"/>
              <a:gd name="connsiteX1649" fmla="*/ 4990822 w 6562759"/>
              <a:gd name="connsiteY1649" fmla="*/ 4685388 h 6399945"/>
              <a:gd name="connsiteX1650" fmla="*/ 5001830 w 6562759"/>
              <a:gd name="connsiteY1650" fmla="*/ 4697879 h 6399945"/>
              <a:gd name="connsiteX1651" fmla="*/ 5007943 w 6562759"/>
              <a:gd name="connsiteY1651" fmla="*/ 4698976 h 6399945"/>
              <a:gd name="connsiteX1652" fmla="*/ 5018325 w 6562759"/>
              <a:gd name="connsiteY1652" fmla="*/ 4695588 h 6399945"/>
              <a:gd name="connsiteX1653" fmla="*/ 5058226 w 6562759"/>
              <a:gd name="connsiteY1653" fmla="*/ 4677404 h 6399945"/>
              <a:gd name="connsiteX1654" fmla="*/ 5070866 w 6562759"/>
              <a:gd name="connsiteY1654" fmla="*/ 4666229 h 6399945"/>
              <a:gd name="connsiteX1655" fmla="*/ 5068287 w 6562759"/>
              <a:gd name="connsiteY1655" fmla="*/ 4649564 h 6399945"/>
              <a:gd name="connsiteX1656" fmla="*/ 5068287 w 6562759"/>
              <a:gd name="connsiteY1656" fmla="*/ 4649562 h 6399945"/>
              <a:gd name="connsiteX1657" fmla="*/ 5049206 w 6562759"/>
              <a:gd name="connsiteY1657" fmla="*/ 4609839 h 6399945"/>
              <a:gd name="connsiteX1658" fmla="*/ 5038081 w 6562759"/>
              <a:gd name="connsiteY1658" fmla="*/ 4597491 h 6399945"/>
              <a:gd name="connsiteX1659" fmla="*/ 5032140 w 6562759"/>
              <a:gd name="connsiteY1659" fmla="*/ 4596461 h 6399945"/>
              <a:gd name="connsiteX1660" fmla="*/ 4359049 w 6562759"/>
              <a:gd name="connsiteY1660" fmla="*/ 4588476 h 6399945"/>
              <a:gd name="connsiteX1661" fmla="*/ 4349547 w 6562759"/>
              <a:gd name="connsiteY1661" fmla="*/ 4591268 h 6399945"/>
              <a:gd name="connsiteX1662" fmla="*/ 4312675 w 6562759"/>
              <a:gd name="connsiteY1662" fmla="*/ 4606893 h 6399945"/>
              <a:gd name="connsiteX1663" fmla="*/ 4300355 w 6562759"/>
              <a:gd name="connsiteY1663" fmla="*/ 4617502 h 6399945"/>
              <a:gd name="connsiteX1664" fmla="*/ 4302011 w 6562759"/>
              <a:gd name="connsiteY1664" fmla="*/ 4633682 h 6399945"/>
              <a:gd name="connsiteX1665" fmla="*/ 4317410 w 6562759"/>
              <a:gd name="connsiteY1665" fmla="*/ 4670969 h 6399945"/>
              <a:gd name="connsiteX1666" fmla="*/ 4328661 w 6562759"/>
              <a:gd name="connsiteY1666" fmla="*/ 4684002 h 6399945"/>
              <a:gd name="connsiteX1667" fmla="*/ 4334636 w 6562759"/>
              <a:gd name="connsiteY1667" fmla="*/ 4685044 h 6399945"/>
              <a:gd name="connsiteX1668" fmla="*/ 4345644 w 6562759"/>
              <a:gd name="connsiteY1668" fmla="*/ 4681179 h 6399945"/>
              <a:gd name="connsiteX1669" fmla="*/ 4383734 w 6562759"/>
              <a:gd name="connsiteY1669" fmla="*/ 4661510 h 6399945"/>
              <a:gd name="connsiteX1670" fmla="*/ 4395589 w 6562759"/>
              <a:gd name="connsiteY1670" fmla="*/ 4650248 h 6399945"/>
              <a:gd name="connsiteX1671" fmla="*/ 4393030 w 6562759"/>
              <a:gd name="connsiteY1671" fmla="*/ 4634090 h 6399945"/>
              <a:gd name="connsiteX1672" fmla="*/ 4375777 w 6562759"/>
              <a:gd name="connsiteY1672" fmla="*/ 4600658 h 6399945"/>
              <a:gd name="connsiteX1673" fmla="*/ 4364974 w 6562759"/>
              <a:gd name="connsiteY1673" fmla="*/ 4589507 h 6399945"/>
              <a:gd name="connsiteX1674" fmla="*/ 4359049 w 6562759"/>
              <a:gd name="connsiteY1674" fmla="*/ 4588476 h 6399945"/>
              <a:gd name="connsiteX1675" fmla="*/ 6022949 w 6562759"/>
              <a:gd name="connsiteY1675" fmla="*/ 4575442 h 6399945"/>
              <a:gd name="connsiteX1676" fmla="*/ 6072324 w 6562759"/>
              <a:gd name="connsiteY1676" fmla="*/ 4588720 h 6399945"/>
              <a:gd name="connsiteX1677" fmla="*/ 6072322 w 6562759"/>
              <a:gd name="connsiteY1677" fmla="*/ 4588720 h 6399945"/>
              <a:gd name="connsiteX1678" fmla="*/ 6108530 w 6562759"/>
              <a:gd name="connsiteY1678" fmla="*/ 4723869 h 6399945"/>
              <a:gd name="connsiteX1679" fmla="*/ 6022771 w 6562759"/>
              <a:gd name="connsiteY1679" fmla="*/ 4773361 h 6399945"/>
              <a:gd name="connsiteX1680" fmla="*/ 5973385 w 6562759"/>
              <a:gd name="connsiteY1680" fmla="*/ 4760083 h 6399945"/>
              <a:gd name="connsiteX1681" fmla="*/ 5927289 w 6562759"/>
              <a:gd name="connsiteY1681" fmla="*/ 4700004 h 6399945"/>
              <a:gd name="connsiteX1682" fmla="*/ 5937173 w 6562759"/>
              <a:gd name="connsiteY1682" fmla="*/ 4624922 h 6399945"/>
              <a:gd name="connsiteX1683" fmla="*/ 6022949 w 6562759"/>
              <a:gd name="connsiteY1683" fmla="*/ 4575442 h 6399945"/>
              <a:gd name="connsiteX1684" fmla="*/ 525935 w 6562759"/>
              <a:gd name="connsiteY1684" fmla="*/ 4572973 h 6399945"/>
              <a:gd name="connsiteX1685" fmla="*/ 519136 w 6562759"/>
              <a:gd name="connsiteY1685" fmla="*/ 4574356 h 6399945"/>
              <a:gd name="connsiteX1686" fmla="*/ 511501 w 6562759"/>
              <a:gd name="connsiteY1686" fmla="*/ 4577293 h 6399945"/>
              <a:gd name="connsiteX1687" fmla="*/ 500970 w 6562759"/>
              <a:gd name="connsiteY1687" fmla="*/ 4587380 h 6399945"/>
              <a:gd name="connsiteX1688" fmla="*/ 501690 w 6562759"/>
              <a:gd name="connsiteY1688" fmla="*/ 4601955 h 6399945"/>
              <a:gd name="connsiteX1689" fmla="*/ 512592 w 6562759"/>
              <a:gd name="connsiteY1689" fmla="*/ 4611467 h 6399945"/>
              <a:gd name="connsiteX1690" fmla="*/ 518373 w 6562759"/>
              <a:gd name="connsiteY1690" fmla="*/ 4612332 h 6399945"/>
              <a:gd name="connsiteX1691" fmla="*/ 526773 w 6562759"/>
              <a:gd name="connsiteY1691" fmla="*/ 4610150 h 6399945"/>
              <a:gd name="connsiteX1692" fmla="*/ 533916 w 6562759"/>
              <a:gd name="connsiteY1692" fmla="*/ 4606230 h 6399945"/>
              <a:gd name="connsiteX1693" fmla="*/ 541889 w 6562759"/>
              <a:gd name="connsiteY1693" fmla="*/ 4583162 h 6399945"/>
              <a:gd name="connsiteX1694" fmla="*/ 525937 w 6562759"/>
              <a:gd name="connsiteY1694" fmla="*/ 4572973 h 6399945"/>
              <a:gd name="connsiteX1695" fmla="*/ 6493293 w 6562759"/>
              <a:gd name="connsiteY1695" fmla="*/ 4558686 h 6399945"/>
              <a:gd name="connsiteX1696" fmla="*/ 6524028 w 6562759"/>
              <a:gd name="connsiteY1696" fmla="*/ 4566948 h 6399945"/>
              <a:gd name="connsiteX1697" fmla="*/ 6546553 w 6562759"/>
              <a:gd name="connsiteY1697" fmla="*/ 4651068 h 6399945"/>
              <a:gd name="connsiteX1698" fmla="*/ 6493176 w 6562759"/>
              <a:gd name="connsiteY1698" fmla="*/ 4681853 h 6399945"/>
              <a:gd name="connsiteX1699" fmla="*/ 6462440 w 6562759"/>
              <a:gd name="connsiteY1699" fmla="*/ 4673592 h 6399945"/>
              <a:gd name="connsiteX1700" fmla="*/ 6439915 w 6562759"/>
              <a:gd name="connsiteY1700" fmla="*/ 4589484 h 6399945"/>
              <a:gd name="connsiteX1701" fmla="*/ 6493293 w 6562759"/>
              <a:gd name="connsiteY1701" fmla="*/ 4558686 h 6399945"/>
              <a:gd name="connsiteX1702" fmla="*/ 3345467 w 6562759"/>
              <a:gd name="connsiteY1702" fmla="*/ 4557291 h 6399945"/>
              <a:gd name="connsiteX1703" fmla="*/ 3367389 w 6562759"/>
              <a:gd name="connsiteY1703" fmla="*/ 4563182 h 6399945"/>
              <a:gd name="connsiteX1704" fmla="*/ 3387875 w 6562759"/>
              <a:gd name="connsiteY1704" fmla="*/ 4589871 h 6399945"/>
              <a:gd name="connsiteX1705" fmla="*/ 3383484 w 6562759"/>
              <a:gd name="connsiteY1705" fmla="*/ 4623226 h 6399945"/>
              <a:gd name="connsiteX1706" fmla="*/ 3345378 w 6562759"/>
              <a:gd name="connsiteY1706" fmla="*/ 4645208 h 6399945"/>
              <a:gd name="connsiteX1707" fmla="*/ 3323462 w 6562759"/>
              <a:gd name="connsiteY1707" fmla="*/ 4639317 h 6399945"/>
              <a:gd name="connsiteX1708" fmla="*/ 3302964 w 6562759"/>
              <a:gd name="connsiteY1708" fmla="*/ 4612618 h 6399945"/>
              <a:gd name="connsiteX1709" fmla="*/ 3307360 w 6562759"/>
              <a:gd name="connsiteY1709" fmla="*/ 4579273 h 6399945"/>
              <a:gd name="connsiteX1710" fmla="*/ 3345467 w 6562759"/>
              <a:gd name="connsiteY1710" fmla="*/ 4557291 h 6399945"/>
              <a:gd name="connsiteX1711" fmla="*/ 2006739 w 6562759"/>
              <a:gd name="connsiteY1711" fmla="*/ 4529793 h 6399945"/>
              <a:gd name="connsiteX1712" fmla="*/ 2024143 w 6562759"/>
              <a:gd name="connsiteY1712" fmla="*/ 4534467 h 6399945"/>
              <a:gd name="connsiteX1713" fmla="*/ 2024143 w 6562759"/>
              <a:gd name="connsiteY1713" fmla="*/ 4534465 h 6399945"/>
              <a:gd name="connsiteX1714" fmla="*/ 2040394 w 6562759"/>
              <a:gd name="connsiteY1714" fmla="*/ 4555651 h 6399945"/>
              <a:gd name="connsiteX1715" fmla="*/ 2036906 w 6562759"/>
              <a:gd name="connsiteY1715" fmla="*/ 4582106 h 6399945"/>
              <a:gd name="connsiteX1716" fmla="*/ 2006673 w 6562759"/>
              <a:gd name="connsiteY1716" fmla="*/ 4599561 h 6399945"/>
              <a:gd name="connsiteX1717" fmla="*/ 1989263 w 6562759"/>
              <a:gd name="connsiteY1717" fmla="*/ 4594875 h 6399945"/>
              <a:gd name="connsiteX1718" fmla="*/ 1976501 w 6562759"/>
              <a:gd name="connsiteY1718" fmla="*/ 4547224 h 6399945"/>
              <a:gd name="connsiteX1719" fmla="*/ 2006739 w 6562759"/>
              <a:gd name="connsiteY1719" fmla="*/ 4529793 h 6399945"/>
              <a:gd name="connsiteX1720" fmla="*/ 4832079 w 6562759"/>
              <a:gd name="connsiteY1720" fmla="*/ 4528132 h 6399945"/>
              <a:gd name="connsiteX1721" fmla="*/ 4821913 w 6562759"/>
              <a:gd name="connsiteY1721" fmla="*/ 4531367 h 6399945"/>
              <a:gd name="connsiteX1722" fmla="*/ 4787372 w 6562759"/>
              <a:gd name="connsiteY1722" fmla="*/ 4547845 h 6399945"/>
              <a:gd name="connsiteX1723" fmla="*/ 4775623 w 6562759"/>
              <a:gd name="connsiteY1723" fmla="*/ 4558741 h 6399945"/>
              <a:gd name="connsiteX1724" fmla="*/ 4777599 w 6562759"/>
              <a:gd name="connsiteY1724" fmla="*/ 4574643 h 6399945"/>
              <a:gd name="connsiteX1725" fmla="*/ 4793292 w 6562759"/>
              <a:gd name="connsiteY1725" fmla="*/ 4609184 h 6399945"/>
              <a:gd name="connsiteX1726" fmla="*/ 4804194 w 6562759"/>
              <a:gd name="connsiteY1726" fmla="*/ 4621222 h 6399945"/>
              <a:gd name="connsiteX1727" fmla="*/ 4810296 w 6562759"/>
              <a:gd name="connsiteY1727" fmla="*/ 4622318 h 6399945"/>
              <a:gd name="connsiteX1728" fmla="*/ 4820307 w 6562759"/>
              <a:gd name="connsiteY1728" fmla="*/ 4619194 h 6399945"/>
              <a:gd name="connsiteX1729" fmla="*/ 4855750 w 6562759"/>
              <a:gd name="connsiteY1729" fmla="*/ 4603059 h 6399945"/>
              <a:gd name="connsiteX1730" fmla="*/ 4867937 w 6562759"/>
              <a:gd name="connsiteY1730" fmla="*/ 4592062 h 6399945"/>
              <a:gd name="connsiteX1731" fmla="*/ 4865711 w 6562759"/>
              <a:gd name="connsiteY1731" fmla="*/ 4575784 h 6399945"/>
              <a:gd name="connsiteX1732" fmla="*/ 4865711 w 6562759"/>
              <a:gd name="connsiteY1732" fmla="*/ 4575785 h 6399945"/>
              <a:gd name="connsiteX1733" fmla="*/ 4849006 w 6562759"/>
              <a:gd name="connsiteY1733" fmla="*/ 4540968 h 6399945"/>
              <a:gd name="connsiteX1734" fmla="*/ 4837949 w 6562759"/>
              <a:gd name="connsiteY1734" fmla="*/ 4529139 h 6399945"/>
              <a:gd name="connsiteX1735" fmla="*/ 4832079 w 6562759"/>
              <a:gd name="connsiteY1735" fmla="*/ 4528132 h 6399945"/>
              <a:gd name="connsiteX1736" fmla="*/ 197668 w 6562759"/>
              <a:gd name="connsiteY1736" fmla="*/ 4522785 h 6399945"/>
              <a:gd name="connsiteX1737" fmla="*/ 227324 w 6562759"/>
              <a:gd name="connsiteY1737" fmla="*/ 4530759 h 6399945"/>
              <a:gd name="connsiteX1738" fmla="*/ 255015 w 6562759"/>
              <a:gd name="connsiteY1738" fmla="*/ 4566849 h 6399945"/>
              <a:gd name="connsiteX1739" fmla="*/ 249080 w 6562759"/>
              <a:gd name="connsiteY1739" fmla="*/ 4611953 h 6399945"/>
              <a:gd name="connsiteX1740" fmla="*/ 249080 w 6562759"/>
              <a:gd name="connsiteY1740" fmla="*/ 4611956 h 6399945"/>
              <a:gd name="connsiteX1741" fmla="*/ 197551 w 6562759"/>
              <a:gd name="connsiteY1741" fmla="*/ 4641678 h 6399945"/>
              <a:gd name="connsiteX1742" fmla="*/ 167879 w 6562759"/>
              <a:gd name="connsiteY1742" fmla="*/ 4633706 h 6399945"/>
              <a:gd name="connsiteX1743" fmla="*/ 146139 w 6562759"/>
              <a:gd name="connsiteY1743" fmla="*/ 4552509 h 6399945"/>
              <a:gd name="connsiteX1744" fmla="*/ 197668 w 6562759"/>
              <a:gd name="connsiteY1744" fmla="*/ 4522785 h 6399945"/>
              <a:gd name="connsiteX1745" fmla="*/ 1700191 w 6562759"/>
              <a:gd name="connsiteY1745" fmla="*/ 4519172 h 6399945"/>
              <a:gd name="connsiteX1746" fmla="*/ 1689360 w 6562759"/>
              <a:gd name="connsiteY1746" fmla="*/ 4522905 h 6399945"/>
              <a:gd name="connsiteX1747" fmla="*/ 1666015 w 6562759"/>
              <a:gd name="connsiteY1747" fmla="*/ 4537455 h 6399945"/>
              <a:gd name="connsiteX1748" fmla="*/ 1666013 w 6562759"/>
              <a:gd name="connsiteY1748" fmla="*/ 4537457 h 6399945"/>
              <a:gd name="connsiteX1749" fmla="*/ 1657840 w 6562759"/>
              <a:gd name="connsiteY1749" fmla="*/ 4560879 h 6399945"/>
              <a:gd name="connsiteX1750" fmla="*/ 1664049 w 6562759"/>
              <a:gd name="connsiteY1750" fmla="*/ 4576162 h 6399945"/>
              <a:gd name="connsiteX1751" fmla="*/ 1673712 w 6562759"/>
              <a:gd name="connsiteY1751" fmla="*/ 4586681 h 6399945"/>
              <a:gd name="connsiteX1752" fmla="*/ 1680711 w 6562759"/>
              <a:gd name="connsiteY1752" fmla="*/ 4588132 h 6399945"/>
              <a:gd name="connsiteX1753" fmla="*/ 1687991 w 6562759"/>
              <a:gd name="connsiteY1753" fmla="*/ 4586559 h 6399945"/>
              <a:gd name="connsiteX1754" fmla="*/ 1716359 w 6562759"/>
              <a:gd name="connsiteY1754" fmla="*/ 4577878 h 6399945"/>
              <a:gd name="connsiteX1755" fmla="*/ 1729714 w 6562759"/>
              <a:gd name="connsiteY1755" fmla="*/ 4567235 h 6399945"/>
              <a:gd name="connsiteX1756" fmla="*/ 1727714 w 6562759"/>
              <a:gd name="connsiteY1756" fmla="*/ 4550269 h 6399945"/>
              <a:gd name="connsiteX1757" fmla="*/ 1716436 w 6562759"/>
              <a:gd name="connsiteY1757" fmla="*/ 4530035 h 6399945"/>
              <a:gd name="connsiteX1758" fmla="*/ 1704670 w 6562759"/>
              <a:gd name="connsiteY1758" fmla="*/ 4519748 h 6399945"/>
              <a:gd name="connsiteX1759" fmla="*/ 1700191 w 6562759"/>
              <a:gd name="connsiteY1759" fmla="*/ 4519172 h 6399945"/>
              <a:gd name="connsiteX1760" fmla="*/ 4158867 w 6562759"/>
              <a:gd name="connsiteY1760" fmla="*/ 4518819 h 6399945"/>
              <a:gd name="connsiteX1761" fmla="*/ 4149598 w 6562759"/>
              <a:gd name="connsiteY1761" fmla="*/ 4521455 h 6399945"/>
              <a:gd name="connsiteX1762" fmla="*/ 4110805 w 6562759"/>
              <a:gd name="connsiteY1762" fmla="*/ 4536804 h 6399945"/>
              <a:gd name="connsiteX1763" fmla="*/ 4098053 w 6562759"/>
              <a:gd name="connsiteY1763" fmla="*/ 4547270 h 6399945"/>
              <a:gd name="connsiteX1764" fmla="*/ 4099592 w 6562759"/>
              <a:gd name="connsiteY1764" fmla="*/ 4563692 h 6399945"/>
              <a:gd name="connsiteX1765" fmla="*/ 4114847 w 6562759"/>
              <a:gd name="connsiteY1765" fmla="*/ 4602374 h 6399945"/>
              <a:gd name="connsiteX1766" fmla="*/ 4126308 w 6562759"/>
              <a:gd name="connsiteY1766" fmla="*/ 4615952 h 6399945"/>
              <a:gd name="connsiteX1767" fmla="*/ 4132166 w 6562759"/>
              <a:gd name="connsiteY1767" fmla="*/ 4616960 h 6399945"/>
              <a:gd name="connsiteX1768" fmla="*/ 4143766 w 6562759"/>
              <a:gd name="connsiteY1768" fmla="*/ 4612596 h 6399945"/>
              <a:gd name="connsiteX1769" fmla="*/ 4183594 w 6562759"/>
              <a:gd name="connsiteY1769" fmla="*/ 4590548 h 6399945"/>
              <a:gd name="connsiteX1770" fmla="*/ 4195244 w 6562759"/>
              <a:gd name="connsiteY1770" fmla="*/ 4579219 h 6399945"/>
              <a:gd name="connsiteX1771" fmla="*/ 4192630 w 6562759"/>
              <a:gd name="connsiteY1771" fmla="*/ 4563172 h 6399945"/>
              <a:gd name="connsiteX1772" fmla="*/ 4192632 w 6562759"/>
              <a:gd name="connsiteY1772" fmla="*/ 4563171 h 6399945"/>
              <a:gd name="connsiteX1773" fmla="*/ 4175501 w 6562759"/>
              <a:gd name="connsiteY1773" fmla="*/ 4530713 h 6399945"/>
              <a:gd name="connsiteX1774" fmla="*/ 4164781 w 6562759"/>
              <a:gd name="connsiteY1774" fmla="*/ 4519837 h 6399945"/>
              <a:gd name="connsiteX1775" fmla="*/ 4158867 w 6562759"/>
              <a:gd name="connsiteY1775" fmla="*/ 4518819 h 6399945"/>
              <a:gd name="connsiteX1776" fmla="*/ 3146463 w 6562759"/>
              <a:gd name="connsiteY1776" fmla="*/ 4503558 h 6399945"/>
              <a:gd name="connsiteX1777" fmla="*/ 3159082 w 6562759"/>
              <a:gd name="connsiteY1777" fmla="*/ 4506946 h 6399945"/>
              <a:gd name="connsiteX1778" fmla="*/ 3168323 w 6562759"/>
              <a:gd name="connsiteY1778" fmla="*/ 4541464 h 6399945"/>
              <a:gd name="connsiteX1779" fmla="*/ 3146419 w 6562759"/>
              <a:gd name="connsiteY1779" fmla="*/ 4554101 h 6399945"/>
              <a:gd name="connsiteX1780" fmla="*/ 3133799 w 6562759"/>
              <a:gd name="connsiteY1780" fmla="*/ 4550713 h 6399945"/>
              <a:gd name="connsiteX1781" fmla="*/ 3124558 w 6562759"/>
              <a:gd name="connsiteY1781" fmla="*/ 4516195 h 6399945"/>
              <a:gd name="connsiteX1782" fmla="*/ 3146463 w 6562759"/>
              <a:gd name="connsiteY1782" fmla="*/ 4503558 h 6399945"/>
              <a:gd name="connsiteX1783" fmla="*/ 5823961 w 6562759"/>
              <a:gd name="connsiteY1783" fmla="*/ 4500890 h 6399945"/>
              <a:gd name="connsiteX1784" fmla="*/ 5874400 w 6562759"/>
              <a:gd name="connsiteY1784" fmla="*/ 4514456 h 6399945"/>
              <a:gd name="connsiteX1785" fmla="*/ 5921498 w 6562759"/>
              <a:gd name="connsiteY1785" fmla="*/ 4575830 h 6399945"/>
              <a:gd name="connsiteX1786" fmla="*/ 5911404 w 6562759"/>
              <a:gd name="connsiteY1786" fmla="*/ 4652530 h 6399945"/>
              <a:gd name="connsiteX1787" fmla="*/ 5823785 w 6562759"/>
              <a:gd name="connsiteY1787" fmla="*/ 4703072 h 6399945"/>
              <a:gd name="connsiteX1788" fmla="*/ 5773342 w 6562759"/>
              <a:gd name="connsiteY1788" fmla="*/ 4689505 h 6399945"/>
              <a:gd name="connsiteX1789" fmla="*/ 5726249 w 6562759"/>
              <a:gd name="connsiteY1789" fmla="*/ 4628132 h 6399945"/>
              <a:gd name="connsiteX1790" fmla="*/ 5736343 w 6562759"/>
              <a:gd name="connsiteY1790" fmla="*/ 4551433 h 6399945"/>
              <a:gd name="connsiteX1791" fmla="*/ 5736342 w 6562759"/>
              <a:gd name="connsiteY1791" fmla="*/ 4551433 h 6399945"/>
              <a:gd name="connsiteX1792" fmla="*/ 5823961 w 6562759"/>
              <a:gd name="connsiteY1792" fmla="*/ 4500890 h 6399945"/>
              <a:gd name="connsiteX1793" fmla="*/ 5304930 w 6562759"/>
              <a:gd name="connsiteY1793" fmla="*/ 4466083 h 6399945"/>
              <a:gd name="connsiteX1794" fmla="*/ 5294049 w 6562759"/>
              <a:gd name="connsiteY1794" fmla="*/ 4469848 h 6399945"/>
              <a:gd name="connsiteX1795" fmla="*/ 5250932 w 6562759"/>
              <a:gd name="connsiteY1795" fmla="*/ 4490522 h 6399945"/>
              <a:gd name="connsiteX1796" fmla="*/ 5238346 w 6562759"/>
              <a:gd name="connsiteY1796" fmla="*/ 4501631 h 6399945"/>
              <a:gd name="connsiteX1797" fmla="*/ 5240821 w 6562759"/>
              <a:gd name="connsiteY1797" fmla="*/ 4518232 h 6399945"/>
              <a:gd name="connsiteX1798" fmla="*/ 5260694 w 6562759"/>
              <a:gd name="connsiteY1798" fmla="*/ 4562174 h 6399945"/>
              <a:gd name="connsiteX1799" fmla="*/ 5271801 w 6562759"/>
              <a:gd name="connsiteY1799" fmla="*/ 4575097 h 6399945"/>
              <a:gd name="connsiteX1800" fmla="*/ 5277903 w 6562759"/>
              <a:gd name="connsiteY1800" fmla="*/ 4576182 h 6399945"/>
              <a:gd name="connsiteX1801" fmla="*/ 5288651 w 6562759"/>
              <a:gd name="connsiteY1801" fmla="*/ 4572517 h 6399945"/>
              <a:gd name="connsiteX1802" fmla="*/ 5333003 w 6562759"/>
              <a:gd name="connsiteY1802" fmla="*/ 4552340 h 6399945"/>
              <a:gd name="connsiteX1803" fmla="*/ 5346104 w 6562759"/>
              <a:gd name="connsiteY1803" fmla="*/ 4541099 h 6399945"/>
              <a:gd name="connsiteX1804" fmla="*/ 5343280 w 6562759"/>
              <a:gd name="connsiteY1804" fmla="*/ 4524078 h 6399945"/>
              <a:gd name="connsiteX1805" fmla="*/ 5343280 w 6562759"/>
              <a:gd name="connsiteY1805" fmla="*/ 4524079 h 6399945"/>
              <a:gd name="connsiteX1806" fmla="*/ 5322095 w 6562759"/>
              <a:gd name="connsiteY1806" fmla="*/ 4479882 h 6399945"/>
              <a:gd name="connsiteX1807" fmla="*/ 5310849 w 6562759"/>
              <a:gd name="connsiteY1807" fmla="*/ 4467113 h 6399945"/>
              <a:gd name="connsiteX1808" fmla="*/ 5304930 w 6562759"/>
              <a:gd name="connsiteY1808" fmla="*/ 4466083 h 6399945"/>
              <a:gd name="connsiteX1809" fmla="*/ 4631629 w 6562759"/>
              <a:gd name="connsiteY1809" fmla="*/ 4460059 h 6399945"/>
              <a:gd name="connsiteX1810" fmla="*/ 4621867 w 6562759"/>
              <a:gd name="connsiteY1810" fmla="*/ 4463016 h 6399945"/>
              <a:gd name="connsiteX1811" fmla="*/ 4591596 w 6562759"/>
              <a:gd name="connsiteY1811" fmla="*/ 4477346 h 6399945"/>
              <a:gd name="connsiteX1812" fmla="*/ 4580229 w 6562759"/>
              <a:gd name="connsiteY1812" fmla="*/ 4488055 h 6399945"/>
              <a:gd name="connsiteX1813" fmla="*/ 4581885 w 6562759"/>
              <a:gd name="connsiteY1813" fmla="*/ 4503591 h 6399945"/>
              <a:gd name="connsiteX1814" fmla="*/ 4595501 w 6562759"/>
              <a:gd name="connsiteY1814" fmla="*/ 4533834 h 6399945"/>
              <a:gd name="connsiteX1815" fmla="*/ 4606287 w 6562759"/>
              <a:gd name="connsiteY1815" fmla="*/ 4545452 h 6399945"/>
              <a:gd name="connsiteX1816" fmla="*/ 4612395 w 6562759"/>
              <a:gd name="connsiteY1816" fmla="*/ 4546549 h 6399945"/>
              <a:gd name="connsiteX1817" fmla="*/ 4622035 w 6562759"/>
              <a:gd name="connsiteY1817" fmla="*/ 4543668 h 6399945"/>
              <a:gd name="connsiteX1818" fmla="*/ 4653253 w 6562759"/>
              <a:gd name="connsiteY1818" fmla="*/ 4529427 h 6399945"/>
              <a:gd name="connsiteX1819" fmla="*/ 4664975 w 6562759"/>
              <a:gd name="connsiteY1819" fmla="*/ 4518519 h 6399945"/>
              <a:gd name="connsiteX1820" fmla="*/ 4662987 w 6562759"/>
              <a:gd name="connsiteY1820" fmla="*/ 4502638 h 6399945"/>
              <a:gd name="connsiteX1821" fmla="*/ 4662986 w 6562759"/>
              <a:gd name="connsiteY1821" fmla="*/ 4502639 h 6399945"/>
              <a:gd name="connsiteX1822" fmla="*/ 4648412 w 6562759"/>
              <a:gd name="connsiteY1822" fmla="*/ 4472408 h 6399945"/>
              <a:gd name="connsiteX1823" fmla="*/ 4637487 w 6562759"/>
              <a:gd name="connsiteY1823" fmla="*/ 4461068 h 6399945"/>
              <a:gd name="connsiteX1824" fmla="*/ 4631629 w 6562759"/>
              <a:gd name="connsiteY1824" fmla="*/ 4460059 h 6399945"/>
              <a:gd name="connsiteX1825" fmla="*/ 6294328 w 6562759"/>
              <a:gd name="connsiteY1825" fmla="*/ 4459041 h 6399945"/>
              <a:gd name="connsiteX1826" fmla="*/ 6338647 w 6562759"/>
              <a:gd name="connsiteY1826" fmla="*/ 4470956 h 6399945"/>
              <a:gd name="connsiteX1827" fmla="*/ 6371150 w 6562759"/>
              <a:gd name="connsiteY1827" fmla="*/ 4592241 h 6399945"/>
              <a:gd name="connsiteX1828" fmla="*/ 6294173 w 6562759"/>
              <a:gd name="connsiteY1828" fmla="*/ 4636660 h 6399945"/>
              <a:gd name="connsiteX1829" fmla="*/ 6249854 w 6562759"/>
              <a:gd name="connsiteY1829" fmla="*/ 4624745 h 6399945"/>
              <a:gd name="connsiteX1830" fmla="*/ 6208486 w 6562759"/>
              <a:gd name="connsiteY1830" fmla="*/ 4570823 h 6399945"/>
              <a:gd name="connsiteX1831" fmla="*/ 6217356 w 6562759"/>
              <a:gd name="connsiteY1831" fmla="*/ 4503449 h 6399945"/>
              <a:gd name="connsiteX1832" fmla="*/ 6294328 w 6562759"/>
              <a:gd name="connsiteY1832" fmla="*/ 4459041 h 6399945"/>
              <a:gd name="connsiteX1833" fmla="*/ 3958860 w 6562759"/>
              <a:gd name="connsiteY1833" fmla="*/ 4448376 h 6399945"/>
              <a:gd name="connsiteX1834" fmla="*/ 3949812 w 6562759"/>
              <a:gd name="connsiteY1834" fmla="*/ 4450880 h 6399945"/>
              <a:gd name="connsiteX1835" fmla="*/ 3910111 w 6562759"/>
              <a:gd name="connsiteY1835" fmla="*/ 4465885 h 6399945"/>
              <a:gd name="connsiteX1836" fmla="*/ 3897138 w 6562759"/>
              <a:gd name="connsiteY1836" fmla="*/ 4476283 h 6399945"/>
              <a:gd name="connsiteX1837" fmla="*/ 3898627 w 6562759"/>
              <a:gd name="connsiteY1837" fmla="*/ 4492840 h 6399945"/>
              <a:gd name="connsiteX1838" fmla="*/ 3914230 w 6562759"/>
              <a:gd name="connsiteY1838" fmla="*/ 4536085 h 6399945"/>
              <a:gd name="connsiteX1839" fmla="*/ 3925753 w 6562759"/>
              <a:gd name="connsiteY1839" fmla="*/ 4550692 h 6399945"/>
              <a:gd name="connsiteX1840" fmla="*/ 3931700 w 6562759"/>
              <a:gd name="connsiteY1840" fmla="*/ 4551722 h 6399945"/>
              <a:gd name="connsiteX1841" fmla="*/ 3943931 w 6562759"/>
              <a:gd name="connsiteY1841" fmla="*/ 4546772 h 6399945"/>
              <a:gd name="connsiteX1842" fmla="*/ 3985757 w 6562759"/>
              <a:gd name="connsiteY1842" fmla="*/ 4522275 h 6399945"/>
              <a:gd name="connsiteX1843" fmla="*/ 3997497 w 6562759"/>
              <a:gd name="connsiteY1843" fmla="*/ 4510703 h 6399945"/>
              <a:gd name="connsiteX1844" fmla="*/ 3994491 w 6562759"/>
              <a:gd name="connsiteY1844" fmla="*/ 4494490 h 6399945"/>
              <a:gd name="connsiteX1845" fmla="*/ 3994492 w 6562759"/>
              <a:gd name="connsiteY1845" fmla="*/ 4494490 h 6399945"/>
              <a:gd name="connsiteX1846" fmla="*/ 3975433 w 6562759"/>
              <a:gd name="connsiteY1846" fmla="*/ 4460094 h 6399945"/>
              <a:gd name="connsiteX1847" fmla="*/ 3964807 w 6562759"/>
              <a:gd name="connsiteY1847" fmla="*/ 4449407 h 6399945"/>
              <a:gd name="connsiteX1848" fmla="*/ 3958860 w 6562759"/>
              <a:gd name="connsiteY1848" fmla="*/ 4448376 h 6399945"/>
              <a:gd name="connsiteX1849" fmla="*/ 5624997 w 6562759"/>
              <a:gd name="connsiteY1849" fmla="*/ 4425795 h 6399945"/>
              <a:gd name="connsiteX1850" fmla="*/ 5676763 w 6562759"/>
              <a:gd name="connsiteY1850" fmla="*/ 4439714 h 6399945"/>
              <a:gd name="connsiteX1851" fmla="*/ 5714736 w 6562759"/>
              <a:gd name="connsiteY1851" fmla="*/ 4581420 h 6399945"/>
              <a:gd name="connsiteX1852" fmla="*/ 5624813 w 6562759"/>
              <a:gd name="connsiteY1852" fmla="*/ 4633316 h 6399945"/>
              <a:gd name="connsiteX1853" fmla="*/ 5573025 w 6562759"/>
              <a:gd name="connsiteY1853" fmla="*/ 4619395 h 6399945"/>
              <a:gd name="connsiteX1854" fmla="*/ 5524692 w 6562759"/>
              <a:gd name="connsiteY1854" fmla="*/ 4556405 h 6399945"/>
              <a:gd name="connsiteX1855" fmla="*/ 5535052 w 6562759"/>
              <a:gd name="connsiteY1855" fmla="*/ 4477689 h 6399945"/>
              <a:gd name="connsiteX1856" fmla="*/ 5624997 w 6562759"/>
              <a:gd name="connsiteY1856" fmla="*/ 4425795 h 6399945"/>
              <a:gd name="connsiteX1857" fmla="*/ 5104925 w 6562759"/>
              <a:gd name="connsiteY1857" fmla="*/ 4398608 h 6399945"/>
              <a:gd name="connsiteX1858" fmla="*/ 5094488 w 6562759"/>
              <a:gd name="connsiteY1858" fmla="*/ 4402042 h 6399945"/>
              <a:gd name="connsiteX1859" fmla="*/ 5055944 w 6562759"/>
              <a:gd name="connsiteY1859" fmla="*/ 4420413 h 6399945"/>
              <a:gd name="connsiteX1860" fmla="*/ 5043851 w 6562759"/>
              <a:gd name="connsiteY1860" fmla="*/ 4431388 h 6399945"/>
              <a:gd name="connsiteX1861" fmla="*/ 5046010 w 6562759"/>
              <a:gd name="connsiteY1861" fmla="*/ 4447579 h 6399945"/>
              <a:gd name="connsiteX1862" fmla="*/ 5063214 w 6562759"/>
              <a:gd name="connsiteY1862" fmla="*/ 4485784 h 6399945"/>
              <a:gd name="connsiteX1863" fmla="*/ 5074205 w 6562759"/>
              <a:gd name="connsiteY1863" fmla="*/ 4498241 h 6399945"/>
              <a:gd name="connsiteX1864" fmla="*/ 5080324 w 6562759"/>
              <a:gd name="connsiteY1864" fmla="*/ 4499339 h 6399945"/>
              <a:gd name="connsiteX1865" fmla="*/ 5090661 w 6562759"/>
              <a:gd name="connsiteY1865" fmla="*/ 4495971 h 6399945"/>
              <a:gd name="connsiteX1866" fmla="*/ 5130401 w 6562759"/>
              <a:gd name="connsiteY1866" fmla="*/ 4477899 h 6399945"/>
              <a:gd name="connsiteX1867" fmla="*/ 5142998 w 6562759"/>
              <a:gd name="connsiteY1867" fmla="*/ 4466779 h 6399945"/>
              <a:gd name="connsiteX1868" fmla="*/ 5140495 w 6562759"/>
              <a:gd name="connsiteY1868" fmla="*/ 4450157 h 6399945"/>
              <a:gd name="connsiteX1869" fmla="*/ 5140495 w 6562759"/>
              <a:gd name="connsiteY1869" fmla="*/ 4450160 h 6399945"/>
              <a:gd name="connsiteX1870" fmla="*/ 5121947 w 6562759"/>
              <a:gd name="connsiteY1870" fmla="*/ 4411787 h 6399945"/>
              <a:gd name="connsiteX1871" fmla="*/ 5110806 w 6562759"/>
              <a:gd name="connsiteY1871" fmla="*/ 4399617 h 6399945"/>
              <a:gd name="connsiteX1872" fmla="*/ 5104925 w 6562759"/>
              <a:gd name="connsiteY1872" fmla="*/ 4398608 h 6399945"/>
              <a:gd name="connsiteX1873" fmla="*/ 4430955 w 6562759"/>
              <a:gd name="connsiteY1873" fmla="*/ 4391122 h 6399945"/>
              <a:gd name="connsiteX1874" fmla="*/ 4421591 w 6562759"/>
              <a:gd name="connsiteY1874" fmla="*/ 4393824 h 6399945"/>
              <a:gd name="connsiteX1875" fmla="*/ 4395517 w 6562759"/>
              <a:gd name="connsiteY1875" fmla="*/ 4406106 h 6399945"/>
              <a:gd name="connsiteX1876" fmla="*/ 4384521 w 6562759"/>
              <a:gd name="connsiteY1876" fmla="*/ 4416736 h 6399945"/>
              <a:gd name="connsiteX1877" fmla="*/ 4386027 w 6562759"/>
              <a:gd name="connsiteY1877" fmla="*/ 4431965 h 6399945"/>
              <a:gd name="connsiteX1878" fmla="*/ 4398004 w 6562759"/>
              <a:gd name="connsiteY1878" fmla="*/ 4458410 h 6399945"/>
              <a:gd name="connsiteX1879" fmla="*/ 4408691 w 6562759"/>
              <a:gd name="connsiteY1879" fmla="*/ 4469683 h 6399945"/>
              <a:gd name="connsiteX1880" fmla="*/ 4414787 w 6562759"/>
              <a:gd name="connsiteY1880" fmla="*/ 4470768 h 6399945"/>
              <a:gd name="connsiteX1881" fmla="*/ 4424140 w 6562759"/>
              <a:gd name="connsiteY1881" fmla="*/ 4468077 h 6399945"/>
              <a:gd name="connsiteX1882" fmla="*/ 4450778 w 6562759"/>
              <a:gd name="connsiteY1882" fmla="*/ 4455763 h 6399945"/>
              <a:gd name="connsiteX1883" fmla="*/ 4462051 w 6562759"/>
              <a:gd name="connsiteY1883" fmla="*/ 4444965 h 6399945"/>
              <a:gd name="connsiteX1884" fmla="*/ 4460274 w 6562759"/>
              <a:gd name="connsiteY1884" fmla="*/ 4429440 h 6399945"/>
              <a:gd name="connsiteX1885" fmla="*/ 4460273 w 6562759"/>
              <a:gd name="connsiteY1885" fmla="*/ 4429439 h 6399945"/>
              <a:gd name="connsiteX1886" fmla="*/ 4447627 w 6562759"/>
              <a:gd name="connsiteY1886" fmla="*/ 4403138 h 6399945"/>
              <a:gd name="connsiteX1887" fmla="*/ 4436874 w 6562759"/>
              <a:gd name="connsiteY1887" fmla="*/ 4392151 h 6399945"/>
              <a:gd name="connsiteX1888" fmla="*/ 4430955 w 6562759"/>
              <a:gd name="connsiteY1888" fmla="*/ 4391122 h 6399945"/>
              <a:gd name="connsiteX1889" fmla="*/ 3616905 w 6562759"/>
              <a:gd name="connsiteY1889" fmla="*/ 4386946 h 6399945"/>
              <a:gd name="connsiteX1890" fmla="*/ 3660682 w 6562759"/>
              <a:gd name="connsiteY1890" fmla="*/ 4398719 h 6399945"/>
              <a:gd name="connsiteX1891" fmla="*/ 3660681 w 6562759"/>
              <a:gd name="connsiteY1891" fmla="*/ 4398719 h 6399945"/>
              <a:gd name="connsiteX1892" fmla="*/ 3692790 w 6562759"/>
              <a:gd name="connsiteY1892" fmla="*/ 4518552 h 6399945"/>
              <a:gd name="connsiteX1893" fmla="*/ 3616738 w 6562759"/>
              <a:gd name="connsiteY1893" fmla="*/ 4562441 h 6399945"/>
              <a:gd name="connsiteX1894" fmla="*/ 3572957 w 6562759"/>
              <a:gd name="connsiteY1894" fmla="*/ 4550667 h 6399945"/>
              <a:gd name="connsiteX1895" fmla="*/ 3540847 w 6562759"/>
              <a:gd name="connsiteY1895" fmla="*/ 4430834 h 6399945"/>
              <a:gd name="connsiteX1896" fmla="*/ 3616905 w 6562759"/>
              <a:gd name="connsiteY1896" fmla="*/ 4386946 h 6399945"/>
              <a:gd name="connsiteX1897" fmla="*/ 6561669 w 6562759"/>
              <a:gd name="connsiteY1897" fmla="*/ 4384817 h 6399945"/>
              <a:gd name="connsiteX1898" fmla="*/ 6561669 w 6562759"/>
              <a:gd name="connsiteY1898" fmla="*/ 4457777 h 6399945"/>
              <a:gd name="connsiteX1899" fmla="*/ 6546881 w 6562759"/>
              <a:gd name="connsiteY1899" fmla="*/ 4453802 h 6399945"/>
              <a:gd name="connsiteX1900" fmla="*/ 6529417 w 6562759"/>
              <a:gd name="connsiteY1900" fmla="*/ 4431000 h 6399945"/>
              <a:gd name="connsiteX1901" fmla="*/ 6533138 w 6562759"/>
              <a:gd name="connsiteY1901" fmla="*/ 4402518 h 6399945"/>
              <a:gd name="connsiteX1902" fmla="*/ 6546902 w 6562759"/>
              <a:gd name="connsiteY1902" fmla="*/ 4388784 h 6399945"/>
              <a:gd name="connsiteX1903" fmla="*/ 6095363 w 6562759"/>
              <a:gd name="connsiteY1903" fmla="*/ 4378077 h 6399945"/>
              <a:gd name="connsiteX1904" fmla="*/ 6143940 w 6562759"/>
              <a:gd name="connsiteY1904" fmla="*/ 4391133 h 6399945"/>
              <a:gd name="connsiteX1905" fmla="*/ 6189294 w 6562759"/>
              <a:gd name="connsiteY1905" fmla="*/ 4450236 h 6399945"/>
              <a:gd name="connsiteX1906" fmla="*/ 6179566 w 6562759"/>
              <a:gd name="connsiteY1906" fmla="*/ 4524091 h 6399945"/>
              <a:gd name="connsiteX1907" fmla="*/ 6095192 w 6562759"/>
              <a:gd name="connsiteY1907" fmla="*/ 4572773 h 6399945"/>
              <a:gd name="connsiteX1908" fmla="*/ 6046609 w 6562759"/>
              <a:gd name="connsiteY1908" fmla="*/ 4559717 h 6399945"/>
              <a:gd name="connsiteX1909" fmla="*/ 6001260 w 6562759"/>
              <a:gd name="connsiteY1909" fmla="*/ 4500614 h 6399945"/>
              <a:gd name="connsiteX1910" fmla="*/ 6010983 w 6562759"/>
              <a:gd name="connsiteY1910" fmla="*/ 4426759 h 6399945"/>
              <a:gd name="connsiteX1911" fmla="*/ 6095363 w 6562759"/>
              <a:gd name="connsiteY1911" fmla="*/ 4378077 h 6399945"/>
              <a:gd name="connsiteX1912" fmla="*/ 2079153 w 6562759"/>
              <a:gd name="connsiteY1912" fmla="*/ 4343626 h 6399945"/>
              <a:gd name="connsiteX1913" fmla="*/ 2090178 w 6562759"/>
              <a:gd name="connsiteY1913" fmla="*/ 4346582 h 6399945"/>
              <a:gd name="connsiteX1914" fmla="*/ 2098234 w 6562759"/>
              <a:gd name="connsiteY1914" fmla="*/ 4376714 h 6399945"/>
              <a:gd name="connsiteX1915" fmla="*/ 2079109 w 6562759"/>
              <a:gd name="connsiteY1915" fmla="*/ 4387767 h 6399945"/>
              <a:gd name="connsiteX1916" fmla="*/ 2068107 w 6562759"/>
              <a:gd name="connsiteY1916" fmla="*/ 4384798 h 6399945"/>
              <a:gd name="connsiteX1917" fmla="*/ 2060017 w 6562759"/>
              <a:gd name="connsiteY1917" fmla="*/ 4354667 h 6399945"/>
              <a:gd name="connsiteX1918" fmla="*/ 2079153 w 6562759"/>
              <a:gd name="connsiteY1918" fmla="*/ 4343626 h 6399945"/>
              <a:gd name="connsiteX1919" fmla="*/ 4903684 w 6562759"/>
              <a:gd name="connsiteY1919" fmla="*/ 4330357 h 6399945"/>
              <a:gd name="connsiteX1920" fmla="*/ 4893701 w 6562759"/>
              <a:gd name="connsiteY1920" fmla="*/ 4333469 h 6399945"/>
              <a:gd name="connsiteX1921" fmla="*/ 4860539 w 6562759"/>
              <a:gd name="connsiteY1921" fmla="*/ 4349173 h 6399945"/>
              <a:gd name="connsiteX1922" fmla="*/ 4848900 w 6562759"/>
              <a:gd name="connsiteY1922" fmla="*/ 4360037 h 6399945"/>
              <a:gd name="connsiteX1923" fmla="*/ 4850805 w 6562759"/>
              <a:gd name="connsiteY1923" fmla="*/ 4375841 h 6399945"/>
              <a:gd name="connsiteX1924" fmla="*/ 4866165 w 6562759"/>
              <a:gd name="connsiteY1924" fmla="*/ 4409905 h 6399945"/>
              <a:gd name="connsiteX1925" fmla="*/ 4877034 w 6562759"/>
              <a:gd name="connsiteY1925" fmla="*/ 4421921 h 6399945"/>
              <a:gd name="connsiteX1926" fmla="*/ 4883164 w 6562759"/>
              <a:gd name="connsiteY1926" fmla="*/ 4423017 h 6399945"/>
              <a:gd name="connsiteX1927" fmla="*/ 4893109 w 6562759"/>
              <a:gd name="connsiteY1927" fmla="*/ 4419938 h 6399945"/>
              <a:gd name="connsiteX1928" fmla="*/ 4893109 w 6562759"/>
              <a:gd name="connsiteY1928" fmla="*/ 4419937 h 6399945"/>
              <a:gd name="connsiteX1929" fmla="*/ 4927161 w 6562759"/>
              <a:gd name="connsiteY1929" fmla="*/ 4404312 h 6399945"/>
              <a:gd name="connsiteX1930" fmla="*/ 4939199 w 6562759"/>
              <a:gd name="connsiteY1930" fmla="*/ 4393272 h 6399945"/>
              <a:gd name="connsiteX1931" fmla="*/ 4936951 w 6562759"/>
              <a:gd name="connsiteY1931" fmla="*/ 4377091 h 6399945"/>
              <a:gd name="connsiteX1932" fmla="*/ 4920589 w 6562759"/>
              <a:gd name="connsiteY1932" fmla="*/ 4343126 h 6399945"/>
              <a:gd name="connsiteX1933" fmla="*/ 4909625 w 6562759"/>
              <a:gd name="connsiteY1933" fmla="*/ 4331388 h 6399945"/>
              <a:gd name="connsiteX1934" fmla="*/ 4903684 w 6562759"/>
              <a:gd name="connsiteY1934" fmla="*/ 4330357 h 6399945"/>
              <a:gd name="connsiteX1935" fmla="*/ 4230915 w 6562759"/>
              <a:gd name="connsiteY1935" fmla="*/ 4322009 h 6399945"/>
              <a:gd name="connsiteX1936" fmla="*/ 4221845 w 6562759"/>
              <a:gd name="connsiteY1936" fmla="*/ 4324523 h 6399945"/>
              <a:gd name="connsiteX1937" fmla="*/ 4199054 w 6562759"/>
              <a:gd name="connsiteY1937" fmla="*/ 4335143 h 6399945"/>
              <a:gd name="connsiteX1938" fmla="*/ 4188279 w 6562759"/>
              <a:gd name="connsiteY1938" fmla="*/ 4345631 h 6399945"/>
              <a:gd name="connsiteX1939" fmla="*/ 4189547 w 6562759"/>
              <a:gd name="connsiteY1939" fmla="*/ 4360603 h 6399945"/>
              <a:gd name="connsiteX1940" fmla="*/ 4199774 w 6562759"/>
              <a:gd name="connsiteY1940" fmla="*/ 4383394 h 6399945"/>
              <a:gd name="connsiteX1941" fmla="*/ 4210361 w 6562759"/>
              <a:gd name="connsiteY1941" fmla="*/ 4394369 h 6399945"/>
              <a:gd name="connsiteX1942" fmla="*/ 4216469 w 6562759"/>
              <a:gd name="connsiteY1942" fmla="*/ 4395465 h 6399945"/>
              <a:gd name="connsiteX1943" fmla="*/ 4225544 w 6562759"/>
              <a:gd name="connsiteY1943" fmla="*/ 4392940 h 6399945"/>
              <a:gd name="connsiteX1944" fmla="*/ 4248960 w 6562759"/>
              <a:gd name="connsiteY1944" fmla="*/ 4382121 h 6399945"/>
              <a:gd name="connsiteX1945" fmla="*/ 4259891 w 6562759"/>
              <a:gd name="connsiteY1945" fmla="*/ 4371422 h 6399945"/>
              <a:gd name="connsiteX1946" fmla="*/ 4258318 w 6562759"/>
              <a:gd name="connsiteY1946" fmla="*/ 4356218 h 6399945"/>
              <a:gd name="connsiteX1947" fmla="*/ 4258318 w 6562759"/>
              <a:gd name="connsiteY1947" fmla="*/ 4356217 h 6399945"/>
              <a:gd name="connsiteX1948" fmla="*/ 4247460 w 6562759"/>
              <a:gd name="connsiteY1948" fmla="*/ 4333647 h 6399945"/>
              <a:gd name="connsiteX1949" fmla="*/ 4236812 w 6562759"/>
              <a:gd name="connsiteY1949" fmla="*/ 4323027 h 6399945"/>
              <a:gd name="connsiteX1950" fmla="*/ 4230915 w 6562759"/>
              <a:gd name="connsiteY1950" fmla="*/ 4322009 h 6399945"/>
              <a:gd name="connsiteX1951" fmla="*/ 3417919 w 6562759"/>
              <a:gd name="connsiteY1951" fmla="*/ 4321466 h 6399945"/>
              <a:gd name="connsiteX1952" fmla="*/ 3458234 w 6562759"/>
              <a:gd name="connsiteY1952" fmla="*/ 4332308 h 6399945"/>
              <a:gd name="connsiteX1953" fmla="*/ 3458234 w 6562759"/>
              <a:gd name="connsiteY1953" fmla="*/ 4332309 h 6399945"/>
              <a:gd name="connsiteX1954" fmla="*/ 3487802 w 6562759"/>
              <a:gd name="connsiteY1954" fmla="*/ 4442662 h 6399945"/>
              <a:gd name="connsiteX1955" fmla="*/ 3417769 w 6562759"/>
              <a:gd name="connsiteY1955" fmla="*/ 4483072 h 6399945"/>
              <a:gd name="connsiteX1956" fmla="*/ 3377448 w 6562759"/>
              <a:gd name="connsiteY1956" fmla="*/ 4472231 h 6399945"/>
              <a:gd name="connsiteX1957" fmla="*/ 3339807 w 6562759"/>
              <a:gd name="connsiteY1957" fmla="*/ 4423172 h 6399945"/>
              <a:gd name="connsiteX1958" fmla="*/ 3347880 w 6562759"/>
              <a:gd name="connsiteY1958" fmla="*/ 4361875 h 6399945"/>
              <a:gd name="connsiteX1959" fmla="*/ 3417919 w 6562759"/>
              <a:gd name="connsiteY1959" fmla="*/ 4321466 h 6399945"/>
              <a:gd name="connsiteX1960" fmla="*/ 5896385 w 6562759"/>
              <a:gd name="connsiteY1960" fmla="*/ 4302450 h 6399945"/>
              <a:gd name="connsiteX1961" fmla="*/ 5946569 w 6562759"/>
              <a:gd name="connsiteY1961" fmla="*/ 4315939 h 6399945"/>
              <a:gd name="connsiteX1962" fmla="*/ 5993407 w 6562759"/>
              <a:gd name="connsiteY1962" fmla="*/ 4376991 h 6399945"/>
              <a:gd name="connsiteX1963" fmla="*/ 5983364 w 6562759"/>
              <a:gd name="connsiteY1963" fmla="*/ 4453271 h 6399945"/>
              <a:gd name="connsiteX1964" fmla="*/ 5896204 w 6562759"/>
              <a:gd name="connsiteY1964" fmla="*/ 4503559 h 6399945"/>
              <a:gd name="connsiteX1965" fmla="*/ 5846021 w 6562759"/>
              <a:gd name="connsiteY1965" fmla="*/ 4490070 h 6399945"/>
              <a:gd name="connsiteX1966" fmla="*/ 5846020 w 6562759"/>
              <a:gd name="connsiteY1966" fmla="*/ 4490070 h 6399945"/>
              <a:gd name="connsiteX1967" fmla="*/ 5809226 w 6562759"/>
              <a:gd name="connsiteY1967" fmla="*/ 4352739 h 6399945"/>
              <a:gd name="connsiteX1968" fmla="*/ 5896385 w 6562759"/>
              <a:gd name="connsiteY1968" fmla="*/ 4302450 h 6399945"/>
              <a:gd name="connsiteX1969" fmla="*/ 71079 w 6562759"/>
              <a:gd name="connsiteY1969" fmla="*/ 4286626 h 6399945"/>
              <a:gd name="connsiteX1970" fmla="*/ 83166 w 6562759"/>
              <a:gd name="connsiteY1970" fmla="*/ 4289871 h 6399945"/>
              <a:gd name="connsiteX1971" fmla="*/ 92010 w 6562759"/>
              <a:gd name="connsiteY1971" fmla="*/ 4322927 h 6399945"/>
              <a:gd name="connsiteX1972" fmla="*/ 71046 w 6562759"/>
              <a:gd name="connsiteY1972" fmla="*/ 4335043 h 6399945"/>
              <a:gd name="connsiteX1973" fmla="*/ 58942 w 6562759"/>
              <a:gd name="connsiteY1973" fmla="*/ 4331776 h 6399945"/>
              <a:gd name="connsiteX1974" fmla="*/ 47674 w 6562759"/>
              <a:gd name="connsiteY1974" fmla="*/ 4317092 h 6399945"/>
              <a:gd name="connsiteX1975" fmla="*/ 50093 w 6562759"/>
              <a:gd name="connsiteY1975" fmla="*/ 4298731 h 6399945"/>
              <a:gd name="connsiteX1976" fmla="*/ 71079 w 6562759"/>
              <a:gd name="connsiteY1976" fmla="*/ 4286626 h 6399945"/>
              <a:gd name="connsiteX1977" fmla="*/ 6366737 w 6562759"/>
              <a:gd name="connsiteY1977" fmla="*/ 4284622 h 6399945"/>
              <a:gd name="connsiteX1978" fmla="*/ 6398796 w 6562759"/>
              <a:gd name="connsiteY1978" fmla="*/ 4293237 h 6399945"/>
              <a:gd name="connsiteX1979" fmla="*/ 6422306 w 6562759"/>
              <a:gd name="connsiteY1979" fmla="*/ 4380979 h 6399945"/>
              <a:gd name="connsiteX1980" fmla="*/ 6366615 w 6562759"/>
              <a:gd name="connsiteY1980" fmla="*/ 4413116 h 6399945"/>
              <a:gd name="connsiteX1981" fmla="*/ 6334555 w 6562759"/>
              <a:gd name="connsiteY1981" fmla="*/ 4404500 h 6399945"/>
              <a:gd name="connsiteX1982" fmla="*/ 6311045 w 6562759"/>
              <a:gd name="connsiteY1982" fmla="*/ 4316759 h 6399945"/>
              <a:gd name="connsiteX1983" fmla="*/ 6366737 w 6562759"/>
              <a:gd name="connsiteY1983" fmla="*/ 4284622 h 6399945"/>
              <a:gd name="connsiteX1984" fmla="*/ 395099 w 6562759"/>
              <a:gd name="connsiteY1984" fmla="*/ 4278875 h 6399945"/>
              <a:gd name="connsiteX1985" fmla="*/ 387641 w 6562759"/>
              <a:gd name="connsiteY1985" fmla="*/ 4280536 h 6399945"/>
              <a:gd name="connsiteX1986" fmla="*/ 342275 w 6562759"/>
              <a:gd name="connsiteY1986" fmla="*/ 4290680 h 6399945"/>
              <a:gd name="connsiteX1987" fmla="*/ 338526 w 6562759"/>
              <a:gd name="connsiteY1987" fmla="*/ 4290624 h 6399945"/>
              <a:gd name="connsiteX1988" fmla="*/ 322219 w 6562759"/>
              <a:gd name="connsiteY1988" fmla="*/ 4301655 h 6399945"/>
              <a:gd name="connsiteX1989" fmla="*/ 326726 w 6562759"/>
              <a:gd name="connsiteY1989" fmla="*/ 4321223 h 6399945"/>
              <a:gd name="connsiteX1990" fmla="*/ 349845 w 6562759"/>
              <a:gd name="connsiteY1990" fmla="*/ 4356671 h 6399945"/>
              <a:gd name="connsiteX1991" fmla="*/ 362386 w 6562759"/>
              <a:gd name="connsiteY1991" fmla="*/ 4368211 h 6399945"/>
              <a:gd name="connsiteX1992" fmla="*/ 366528 w 6562759"/>
              <a:gd name="connsiteY1992" fmla="*/ 4368709 h 6399945"/>
              <a:gd name="connsiteX1993" fmla="*/ 378821 w 6562759"/>
              <a:gd name="connsiteY1993" fmla="*/ 4363703 h 6399945"/>
              <a:gd name="connsiteX1994" fmla="*/ 413112 w 6562759"/>
              <a:gd name="connsiteY1994" fmla="*/ 4339726 h 6399945"/>
              <a:gd name="connsiteX1995" fmla="*/ 422125 w 6562759"/>
              <a:gd name="connsiteY1995" fmla="*/ 4329617 h 6399945"/>
              <a:gd name="connsiteX1996" fmla="*/ 421272 w 6562759"/>
              <a:gd name="connsiteY1996" fmla="*/ 4316094 h 6399945"/>
              <a:gd name="connsiteX1997" fmla="*/ 412054 w 6562759"/>
              <a:gd name="connsiteY1997" fmla="*/ 4291820 h 6399945"/>
              <a:gd name="connsiteX1998" fmla="*/ 402475 w 6562759"/>
              <a:gd name="connsiteY1998" fmla="*/ 4280492 h 6399945"/>
              <a:gd name="connsiteX1999" fmla="*/ 395099 w 6562759"/>
              <a:gd name="connsiteY1999" fmla="*/ 4278875 h 6399945"/>
              <a:gd name="connsiteX2000" fmla="*/ 5377449 w 6562759"/>
              <a:gd name="connsiteY2000" fmla="*/ 4268353 h 6399945"/>
              <a:gd name="connsiteX2001" fmla="*/ 5366668 w 6562759"/>
              <a:gd name="connsiteY2001" fmla="*/ 4272052 h 6399945"/>
              <a:gd name="connsiteX2002" fmla="*/ 5324060 w 6562759"/>
              <a:gd name="connsiteY2002" fmla="*/ 4292418 h 6399945"/>
              <a:gd name="connsiteX2003" fmla="*/ 5311574 w 6562759"/>
              <a:gd name="connsiteY2003" fmla="*/ 4303493 h 6399945"/>
              <a:gd name="connsiteX2004" fmla="*/ 5313982 w 6562759"/>
              <a:gd name="connsiteY2004" fmla="*/ 4320014 h 6399945"/>
              <a:gd name="connsiteX2005" fmla="*/ 5333096 w 6562759"/>
              <a:gd name="connsiteY2005" fmla="*/ 4362496 h 6399945"/>
              <a:gd name="connsiteX2006" fmla="*/ 5344181 w 6562759"/>
              <a:gd name="connsiteY2006" fmla="*/ 4375374 h 6399945"/>
              <a:gd name="connsiteX2007" fmla="*/ 5350300 w 6562759"/>
              <a:gd name="connsiteY2007" fmla="*/ 4376471 h 6399945"/>
              <a:gd name="connsiteX2008" fmla="*/ 5360981 w 6562759"/>
              <a:gd name="connsiteY2008" fmla="*/ 4372850 h 6399945"/>
              <a:gd name="connsiteX2009" fmla="*/ 5404924 w 6562759"/>
              <a:gd name="connsiteY2009" fmla="*/ 4352917 h 6399945"/>
              <a:gd name="connsiteX2010" fmla="*/ 5417980 w 6562759"/>
              <a:gd name="connsiteY2010" fmla="*/ 4341677 h 6399945"/>
              <a:gd name="connsiteX2011" fmla="*/ 5415162 w 6562759"/>
              <a:gd name="connsiteY2011" fmla="*/ 4324677 h 6399945"/>
              <a:gd name="connsiteX2012" fmla="*/ 5415163 w 6562759"/>
              <a:gd name="connsiteY2012" fmla="*/ 4324676 h 6399945"/>
              <a:gd name="connsiteX2013" fmla="*/ 5394593 w 6562759"/>
              <a:gd name="connsiteY2013" fmla="*/ 4282041 h 6399945"/>
              <a:gd name="connsiteX2014" fmla="*/ 5383374 w 6562759"/>
              <a:gd name="connsiteY2014" fmla="*/ 4269383 h 6399945"/>
              <a:gd name="connsiteX2015" fmla="*/ 5377449 w 6562759"/>
              <a:gd name="connsiteY2015" fmla="*/ 4268353 h 6399945"/>
              <a:gd name="connsiteX2016" fmla="*/ 4703574 w 6562759"/>
              <a:gd name="connsiteY2016" fmla="*/ 4261376 h 6399945"/>
              <a:gd name="connsiteX2017" fmla="*/ 4693873 w 6562759"/>
              <a:gd name="connsiteY2017" fmla="*/ 4264298 h 6399945"/>
              <a:gd name="connsiteX2018" fmla="*/ 4664997 w 6562759"/>
              <a:gd name="connsiteY2018" fmla="*/ 4278065 h 6399945"/>
              <a:gd name="connsiteX2019" fmla="*/ 4653768 w 6562759"/>
              <a:gd name="connsiteY2019" fmla="*/ 4288817 h 6399945"/>
              <a:gd name="connsiteX2020" fmla="*/ 4655456 w 6562759"/>
              <a:gd name="connsiteY2020" fmla="*/ 4304266 h 6399945"/>
              <a:gd name="connsiteX2021" fmla="*/ 4668840 w 6562759"/>
              <a:gd name="connsiteY2021" fmla="*/ 4333812 h 6399945"/>
              <a:gd name="connsiteX2022" fmla="*/ 4679548 w 6562759"/>
              <a:gd name="connsiteY2022" fmla="*/ 4345341 h 6399945"/>
              <a:gd name="connsiteX2023" fmla="*/ 4685711 w 6562759"/>
              <a:gd name="connsiteY2023" fmla="*/ 4346458 h 6399945"/>
              <a:gd name="connsiteX2024" fmla="*/ 4695196 w 6562759"/>
              <a:gd name="connsiteY2024" fmla="*/ 4343678 h 6399945"/>
              <a:gd name="connsiteX2025" fmla="*/ 4695196 w 6562759"/>
              <a:gd name="connsiteY2025" fmla="*/ 4343680 h 6399945"/>
              <a:gd name="connsiteX2026" fmla="*/ 4724952 w 6562759"/>
              <a:gd name="connsiteY2026" fmla="*/ 4330147 h 6399945"/>
              <a:gd name="connsiteX2027" fmla="*/ 4736547 w 6562759"/>
              <a:gd name="connsiteY2027" fmla="*/ 4319272 h 6399945"/>
              <a:gd name="connsiteX2028" fmla="*/ 4734615 w 6562759"/>
              <a:gd name="connsiteY2028" fmla="*/ 4303479 h 6399945"/>
              <a:gd name="connsiteX2029" fmla="*/ 4720346 w 6562759"/>
              <a:gd name="connsiteY2029" fmla="*/ 4273701 h 6399945"/>
              <a:gd name="connsiteX2030" fmla="*/ 4709460 w 6562759"/>
              <a:gd name="connsiteY2030" fmla="*/ 4262383 h 6399945"/>
              <a:gd name="connsiteX2031" fmla="*/ 4703574 w 6562759"/>
              <a:gd name="connsiteY2031" fmla="*/ 4261376 h 6399945"/>
              <a:gd name="connsiteX2032" fmla="*/ 3218933 w 6562759"/>
              <a:gd name="connsiteY2032" fmla="*/ 4259727 h 6399945"/>
              <a:gd name="connsiteX2033" fmla="*/ 3253922 w 6562759"/>
              <a:gd name="connsiteY2033" fmla="*/ 4269129 h 6399945"/>
              <a:gd name="connsiteX2034" fmla="*/ 3279581 w 6562759"/>
              <a:gd name="connsiteY2034" fmla="*/ 4364899 h 6399945"/>
              <a:gd name="connsiteX2035" fmla="*/ 3218794 w 6562759"/>
              <a:gd name="connsiteY2035" fmla="*/ 4399971 h 6399945"/>
              <a:gd name="connsiteX2036" fmla="*/ 3183805 w 6562759"/>
              <a:gd name="connsiteY2036" fmla="*/ 4390568 h 6399945"/>
              <a:gd name="connsiteX2037" fmla="*/ 3158146 w 6562759"/>
              <a:gd name="connsiteY2037" fmla="*/ 4294788 h 6399945"/>
              <a:gd name="connsiteX2038" fmla="*/ 3218933 w 6562759"/>
              <a:gd name="connsiteY2038" fmla="*/ 4259727 h 6399945"/>
              <a:gd name="connsiteX2039" fmla="*/ 1814346 w 6562759"/>
              <a:gd name="connsiteY2039" fmla="*/ 4255285 h 6399945"/>
              <a:gd name="connsiteX2040" fmla="*/ 1814346 w 6562759"/>
              <a:gd name="connsiteY2040" fmla="*/ 4255286 h 6399945"/>
              <a:gd name="connsiteX2041" fmla="*/ 1814346 w 6562759"/>
              <a:gd name="connsiteY2041" fmla="*/ 4255286 h 6399945"/>
              <a:gd name="connsiteX2042" fmla="*/ 4030644 w 6562759"/>
              <a:gd name="connsiteY2042" fmla="*/ 4252739 h 6399945"/>
              <a:gd name="connsiteX2043" fmla="*/ 4021856 w 6562759"/>
              <a:gd name="connsiteY2043" fmla="*/ 4255087 h 6399945"/>
              <a:gd name="connsiteX2044" fmla="*/ 4001911 w 6562759"/>
              <a:gd name="connsiteY2044" fmla="*/ 4264333 h 6399945"/>
              <a:gd name="connsiteX2045" fmla="*/ 3991374 w 6562759"/>
              <a:gd name="connsiteY2045" fmla="*/ 4274731 h 6399945"/>
              <a:gd name="connsiteX2046" fmla="*/ 3992521 w 6562759"/>
              <a:gd name="connsiteY2046" fmla="*/ 4289495 h 6399945"/>
              <a:gd name="connsiteX2047" fmla="*/ 4001275 w 6562759"/>
              <a:gd name="connsiteY2047" fmla="*/ 4308974 h 6399945"/>
              <a:gd name="connsiteX2048" fmla="*/ 4011807 w 6562759"/>
              <a:gd name="connsiteY2048" fmla="*/ 4319727 h 6399945"/>
              <a:gd name="connsiteX2049" fmla="*/ 4017886 w 6562759"/>
              <a:gd name="connsiteY2049" fmla="*/ 4320812 h 6399945"/>
              <a:gd name="connsiteX2050" fmla="*/ 4026801 w 6562759"/>
              <a:gd name="connsiteY2050" fmla="*/ 4318387 h 6399945"/>
              <a:gd name="connsiteX2051" fmla="*/ 4047143 w 6562759"/>
              <a:gd name="connsiteY2051" fmla="*/ 4308907 h 6399945"/>
              <a:gd name="connsiteX2052" fmla="*/ 4057802 w 6562759"/>
              <a:gd name="connsiteY2052" fmla="*/ 4298298 h 6399945"/>
              <a:gd name="connsiteX2053" fmla="*/ 4056351 w 6562759"/>
              <a:gd name="connsiteY2053" fmla="*/ 4283327 h 6399945"/>
              <a:gd name="connsiteX2054" fmla="*/ 4056353 w 6562759"/>
              <a:gd name="connsiteY2054" fmla="*/ 4283327 h 6399945"/>
              <a:gd name="connsiteX2055" fmla="*/ 4047094 w 6562759"/>
              <a:gd name="connsiteY2055" fmla="*/ 4264124 h 6399945"/>
              <a:gd name="connsiteX2056" fmla="*/ 4036569 w 6562759"/>
              <a:gd name="connsiteY2056" fmla="*/ 4253769 h 6399945"/>
              <a:gd name="connsiteX2057" fmla="*/ 4030644 w 6562759"/>
              <a:gd name="connsiteY2057" fmla="*/ 4252739 h 6399945"/>
              <a:gd name="connsiteX2058" fmla="*/ 5697421 w 6562759"/>
              <a:gd name="connsiteY2058" fmla="*/ 4226825 h 6399945"/>
              <a:gd name="connsiteX2059" fmla="*/ 5749192 w 6562759"/>
              <a:gd name="connsiteY2059" fmla="*/ 4240735 h 6399945"/>
              <a:gd name="connsiteX2060" fmla="*/ 5787155 w 6562759"/>
              <a:gd name="connsiteY2060" fmla="*/ 4382452 h 6399945"/>
              <a:gd name="connsiteX2061" fmla="*/ 5697211 w 6562759"/>
              <a:gd name="connsiteY2061" fmla="*/ 4434335 h 6399945"/>
              <a:gd name="connsiteX2062" fmla="*/ 5645439 w 6562759"/>
              <a:gd name="connsiteY2062" fmla="*/ 4420425 h 6399945"/>
              <a:gd name="connsiteX2063" fmla="*/ 5645438 w 6562759"/>
              <a:gd name="connsiteY2063" fmla="*/ 4420424 h 6399945"/>
              <a:gd name="connsiteX2064" fmla="*/ 5607476 w 6562759"/>
              <a:gd name="connsiteY2064" fmla="*/ 4278697 h 6399945"/>
              <a:gd name="connsiteX2065" fmla="*/ 5697421 w 6562759"/>
              <a:gd name="connsiteY2065" fmla="*/ 4226825 h 6399945"/>
              <a:gd name="connsiteX2066" fmla="*/ 1880221 w 6562759"/>
              <a:gd name="connsiteY2066" fmla="*/ 4217280 h 6399945"/>
              <a:gd name="connsiteX2067" fmla="*/ 1918139 w 6562759"/>
              <a:gd name="connsiteY2067" fmla="*/ 4227467 h 6399945"/>
              <a:gd name="connsiteX2068" fmla="*/ 1945947 w 6562759"/>
              <a:gd name="connsiteY2068" fmla="*/ 4331254 h 6399945"/>
              <a:gd name="connsiteX2069" fmla="*/ 1880077 w 6562759"/>
              <a:gd name="connsiteY2069" fmla="*/ 4369272 h 6399945"/>
              <a:gd name="connsiteX2070" fmla="*/ 1842153 w 6562759"/>
              <a:gd name="connsiteY2070" fmla="*/ 4359072 h 6399945"/>
              <a:gd name="connsiteX2071" fmla="*/ 1804753 w 6562759"/>
              <a:gd name="connsiteY2071" fmla="*/ 4283861 h 6399945"/>
              <a:gd name="connsiteX2072" fmla="*/ 1814346 w 6562759"/>
              <a:gd name="connsiteY2072" fmla="*/ 4255286 h 6399945"/>
              <a:gd name="connsiteX2073" fmla="*/ 1842197 w 6562759"/>
              <a:gd name="connsiteY2073" fmla="*/ 4227492 h 6399945"/>
              <a:gd name="connsiteX2074" fmla="*/ 1880221 w 6562759"/>
              <a:gd name="connsiteY2074" fmla="*/ 4217280 h 6399945"/>
              <a:gd name="connsiteX2075" fmla="*/ 5176441 w 6562759"/>
              <a:gd name="connsiteY2075" fmla="*/ 4200238 h 6399945"/>
              <a:gd name="connsiteX2076" fmla="*/ 5166115 w 6562759"/>
              <a:gd name="connsiteY2076" fmla="*/ 4203593 h 6399945"/>
              <a:gd name="connsiteX2077" fmla="*/ 5129237 w 6562759"/>
              <a:gd name="connsiteY2077" fmla="*/ 4221222 h 6399945"/>
              <a:gd name="connsiteX2078" fmla="*/ 5117299 w 6562759"/>
              <a:gd name="connsiteY2078" fmla="*/ 4232197 h 6399945"/>
              <a:gd name="connsiteX2079" fmla="*/ 5119425 w 6562759"/>
              <a:gd name="connsiteY2079" fmla="*/ 4248278 h 6399945"/>
              <a:gd name="connsiteX2080" fmla="*/ 5136518 w 6562759"/>
              <a:gd name="connsiteY2080" fmla="*/ 4286251 h 6399945"/>
              <a:gd name="connsiteX2081" fmla="*/ 5147443 w 6562759"/>
              <a:gd name="connsiteY2081" fmla="*/ 4298610 h 6399945"/>
              <a:gd name="connsiteX2082" fmla="*/ 5153611 w 6562759"/>
              <a:gd name="connsiteY2082" fmla="*/ 4299727 h 6399945"/>
              <a:gd name="connsiteX2083" fmla="*/ 5163805 w 6562759"/>
              <a:gd name="connsiteY2083" fmla="*/ 4296471 h 6399945"/>
              <a:gd name="connsiteX2084" fmla="*/ 5163806 w 6562759"/>
              <a:gd name="connsiteY2084" fmla="*/ 4296470 h 6399945"/>
              <a:gd name="connsiteX2085" fmla="*/ 5201917 w 6562759"/>
              <a:gd name="connsiteY2085" fmla="*/ 4279162 h 6399945"/>
              <a:gd name="connsiteX2086" fmla="*/ 5214375 w 6562759"/>
              <a:gd name="connsiteY2086" fmla="*/ 4268031 h 6399945"/>
              <a:gd name="connsiteX2087" fmla="*/ 5211900 w 6562759"/>
              <a:gd name="connsiteY2087" fmla="*/ 4251510 h 6399945"/>
              <a:gd name="connsiteX2088" fmla="*/ 5193439 w 6562759"/>
              <a:gd name="connsiteY2088" fmla="*/ 4213337 h 6399945"/>
              <a:gd name="connsiteX2089" fmla="*/ 5182349 w 6562759"/>
              <a:gd name="connsiteY2089" fmla="*/ 4201256 h 6399945"/>
              <a:gd name="connsiteX2090" fmla="*/ 5176441 w 6562759"/>
              <a:gd name="connsiteY2090" fmla="*/ 4200238 h 6399945"/>
              <a:gd name="connsiteX2091" fmla="*/ 6167767 w 6562759"/>
              <a:gd name="connsiteY2091" fmla="*/ 4198851 h 6399945"/>
              <a:gd name="connsiteX2092" fmla="*/ 6206481 w 6562759"/>
              <a:gd name="connsiteY2092" fmla="*/ 4209261 h 6399945"/>
              <a:gd name="connsiteX2093" fmla="*/ 6242639 w 6562759"/>
              <a:gd name="connsiteY2093" fmla="*/ 4256372 h 6399945"/>
              <a:gd name="connsiteX2094" fmla="*/ 6234887 w 6562759"/>
              <a:gd name="connsiteY2094" fmla="*/ 4315252 h 6399945"/>
              <a:gd name="connsiteX2095" fmla="*/ 6167623 w 6562759"/>
              <a:gd name="connsiteY2095" fmla="*/ 4354045 h 6399945"/>
              <a:gd name="connsiteX2096" fmla="*/ 6128901 w 6562759"/>
              <a:gd name="connsiteY2096" fmla="*/ 4343635 h 6399945"/>
              <a:gd name="connsiteX2097" fmla="*/ 6100507 w 6562759"/>
              <a:gd name="connsiteY2097" fmla="*/ 4237644 h 6399945"/>
              <a:gd name="connsiteX2098" fmla="*/ 6167767 w 6562759"/>
              <a:gd name="connsiteY2098" fmla="*/ 4198851 h 6399945"/>
              <a:gd name="connsiteX2099" fmla="*/ 3019944 w 6562759"/>
              <a:gd name="connsiteY2099" fmla="*/ 4198518 h 6399945"/>
              <a:gd name="connsiteX2100" fmla="*/ 3049347 w 6562759"/>
              <a:gd name="connsiteY2100" fmla="*/ 4206415 h 6399945"/>
              <a:gd name="connsiteX2101" fmla="*/ 3049347 w 6562759"/>
              <a:gd name="connsiteY2101" fmla="*/ 4206414 h 6399945"/>
              <a:gd name="connsiteX2102" fmla="*/ 3070892 w 6562759"/>
              <a:gd name="connsiteY2102" fmla="*/ 4286868 h 6399945"/>
              <a:gd name="connsiteX2103" fmla="*/ 3019835 w 6562759"/>
              <a:gd name="connsiteY2103" fmla="*/ 4316336 h 6399945"/>
              <a:gd name="connsiteX2104" fmla="*/ 2990432 w 6562759"/>
              <a:gd name="connsiteY2104" fmla="*/ 4308419 h 6399945"/>
              <a:gd name="connsiteX2105" fmla="*/ 2962990 w 6562759"/>
              <a:gd name="connsiteY2105" fmla="*/ 4272671 h 6399945"/>
              <a:gd name="connsiteX2106" fmla="*/ 2968876 w 6562759"/>
              <a:gd name="connsiteY2106" fmla="*/ 4227986 h 6399945"/>
              <a:gd name="connsiteX2107" fmla="*/ 3019944 w 6562759"/>
              <a:gd name="connsiteY2107" fmla="*/ 4198518 h 6399945"/>
              <a:gd name="connsiteX2108" fmla="*/ 4503380 w 6562759"/>
              <a:gd name="connsiteY2108" fmla="*/ 4192118 h 6399945"/>
              <a:gd name="connsiteX2109" fmla="*/ 4494011 w 6562759"/>
              <a:gd name="connsiteY2109" fmla="*/ 4194822 h 6399945"/>
              <a:gd name="connsiteX2110" fmla="*/ 4468828 w 6562759"/>
              <a:gd name="connsiteY2110" fmla="*/ 4206802 h 6399945"/>
              <a:gd name="connsiteX2111" fmla="*/ 4457947 w 6562759"/>
              <a:gd name="connsiteY2111" fmla="*/ 4217435 h 6399945"/>
              <a:gd name="connsiteX2112" fmla="*/ 4459432 w 6562759"/>
              <a:gd name="connsiteY2112" fmla="*/ 4232583 h 6399945"/>
              <a:gd name="connsiteX2113" fmla="*/ 4471027 w 6562759"/>
              <a:gd name="connsiteY2113" fmla="*/ 4257986 h 6399945"/>
              <a:gd name="connsiteX2114" fmla="*/ 4481664 w 6562759"/>
              <a:gd name="connsiteY2114" fmla="*/ 4269095 h 6399945"/>
              <a:gd name="connsiteX2115" fmla="*/ 4487766 w 6562759"/>
              <a:gd name="connsiteY2115" fmla="*/ 4270192 h 6399945"/>
              <a:gd name="connsiteX2116" fmla="*/ 4496968 w 6562759"/>
              <a:gd name="connsiteY2116" fmla="*/ 4267589 h 6399945"/>
              <a:gd name="connsiteX2117" fmla="*/ 4496968 w 6562759"/>
              <a:gd name="connsiteY2117" fmla="*/ 4267590 h 6399945"/>
              <a:gd name="connsiteX2118" fmla="*/ 4522693 w 6562759"/>
              <a:gd name="connsiteY2118" fmla="*/ 4255818 h 6399945"/>
              <a:gd name="connsiteX2119" fmla="*/ 4533883 w 6562759"/>
              <a:gd name="connsiteY2119" fmla="*/ 4245053 h 6399945"/>
              <a:gd name="connsiteX2120" fmla="*/ 4532189 w 6562759"/>
              <a:gd name="connsiteY2120" fmla="*/ 4229626 h 6399945"/>
              <a:gd name="connsiteX2121" fmla="*/ 4520052 w 6562759"/>
              <a:gd name="connsiteY2121" fmla="*/ 4204124 h 6399945"/>
              <a:gd name="connsiteX2122" fmla="*/ 4509294 w 6562759"/>
              <a:gd name="connsiteY2122" fmla="*/ 4193136 h 6399945"/>
              <a:gd name="connsiteX2123" fmla="*/ 4503380 w 6562759"/>
              <a:gd name="connsiteY2123" fmla="*/ 4192118 h 6399945"/>
              <a:gd name="connsiteX2124" fmla="*/ 3830672 w 6562759"/>
              <a:gd name="connsiteY2124" fmla="*/ 4183302 h 6399945"/>
              <a:gd name="connsiteX2125" fmla="*/ 3822105 w 6562759"/>
              <a:gd name="connsiteY2125" fmla="*/ 4185529 h 6399945"/>
              <a:gd name="connsiteX2126" fmla="*/ 3804775 w 6562759"/>
              <a:gd name="connsiteY2126" fmla="*/ 4193536 h 6399945"/>
              <a:gd name="connsiteX2127" fmla="*/ 3794464 w 6562759"/>
              <a:gd name="connsiteY2127" fmla="*/ 4203824 h 6399945"/>
              <a:gd name="connsiteX2128" fmla="*/ 3795455 w 6562759"/>
              <a:gd name="connsiteY2128" fmla="*/ 4218352 h 6399945"/>
              <a:gd name="connsiteX2129" fmla="*/ 3802947 w 6562759"/>
              <a:gd name="connsiteY2129" fmla="*/ 4235185 h 6399945"/>
              <a:gd name="connsiteX2130" fmla="*/ 3813451 w 6562759"/>
              <a:gd name="connsiteY2130" fmla="*/ 4245785 h 6399945"/>
              <a:gd name="connsiteX2131" fmla="*/ 3819503 w 6562759"/>
              <a:gd name="connsiteY2131" fmla="*/ 4246859 h 6399945"/>
              <a:gd name="connsiteX2132" fmla="*/ 3828318 w 6562759"/>
              <a:gd name="connsiteY2132" fmla="*/ 4244488 h 6399945"/>
              <a:gd name="connsiteX2133" fmla="*/ 3846025 w 6562759"/>
              <a:gd name="connsiteY2133" fmla="*/ 4236083 h 6399945"/>
              <a:gd name="connsiteX2134" fmla="*/ 3856363 w 6562759"/>
              <a:gd name="connsiteY2134" fmla="*/ 4225519 h 6399945"/>
              <a:gd name="connsiteX2135" fmla="*/ 3854989 w 6562759"/>
              <a:gd name="connsiteY2135" fmla="*/ 4210811 h 6399945"/>
              <a:gd name="connsiteX2136" fmla="*/ 3854990 w 6562759"/>
              <a:gd name="connsiteY2136" fmla="*/ 4210811 h 6399945"/>
              <a:gd name="connsiteX2137" fmla="*/ 3847012 w 6562759"/>
              <a:gd name="connsiteY2137" fmla="*/ 4194400 h 6399945"/>
              <a:gd name="connsiteX2138" fmla="*/ 3836569 w 6562759"/>
              <a:gd name="connsiteY2138" fmla="*/ 4184322 h 6399945"/>
              <a:gd name="connsiteX2139" fmla="*/ 3830672 w 6562759"/>
              <a:gd name="connsiteY2139" fmla="*/ 4183302 h 6399945"/>
              <a:gd name="connsiteX2140" fmla="*/ 2820954 w 6562759"/>
              <a:gd name="connsiteY2140" fmla="*/ 4136239 h 6399945"/>
              <a:gd name="connsiteX2141" fmla="*/ 2845284 w 6562759"/>
              <a:gd name="connsiteY2141" fmla="*/ 4142783 h 6399945"/>
              <a:gd name="connsiteX2142" fmla="*/ 2868002 w 6562759"/>
              <a:gd name="connsiteY2142" fmla="*/ 4172385 h 6399945"/>
              <a:gd name="connsiteX2143" fmla="*/ 2863129 w 6562759"/>
              <a:gd name="connsiteY2143" fmla="*/ 4209396 h 6399945"/>
              <a:gd name="connsiteX2144" fmla="*/ 2820871 w 6562759"/>
              <a:gd name="connsiteY2144" fmla="*/ 4233770 h 6399945"/>
              <a:gd name="connsiteX2145" fmla="*/ 2796529 w 6562759"/>
              <a:gd name="connsiteY2145" fmla="*/ 4227225 h 6399945"/>
              <a:gd name="connsiteX2146" fmla="*/ 2773811 w 6562759"/>
              <a:gd name="connsiteY2146" fmla="*/ 4197623 h 6399945"/>
              <a:gd name="connsiteX2147" fmla="*/ 2778684 w 6562759"/>
              <a:gd name="connsiteY2147" fmla="*/ 4160636 h 6399945"/>
              <a:gd name="connsiteX2148" fmla="*/ 2820954 w 6562759"/>
              <a:gd name="connsiteY2148" fmla="*/ 4136239 h 6399945"/>
              <a:gd name="connsiteX2149" fmla="*/ 4976298 w 6562759"/>
              <a:gd name="connsiteY2149" fmla="*/ 4131888 h 6399945"/>
              <a:gd name="connsiteX2150" fmla="*/ 4966331 w 6562759"/>
              <a:gd name="connsiteY2150" fmla="*/ 4134987 h 6399945"/>
              <a:gd name="connsiteX2151" fmla="*/ 4933667 w 6562759"/>
              <a:gd name="connsiteY2151" fmla="*/ 4150525 h 6399945"/>
              <a:gd name="connsiteX2152" fmla="*/ 4922122 w 6562759"/>
              <a:gd name="connsiteY2152" fmla="*/ 4161343 h 6399945"/>
              <a:gd name="connsiteX2153" fmla="*/ 4923949 w 6562759"/>
              <a:gd name="connsiteY2153" fmla="*/ 4177058 h 6399945"/>
              <a:gd name="connsiteX2154" fmla="*/ 4923950 w 6562759"/>
              <a:gd name="connsiteY2154" fmla="*/ 4177058 h 6399945"/>
              <a:gd name="connsiteX2155" fmla="*/ 4938717 w 6562759"/>
              <a:gd name="connsiteY2155" fmla="*/ 4209737 h 6399945"/>
              <a:gd name="connsiteX2156" fmla="*/ 4949569 w 6562759"/>
              <a:gd name="connsiteY2156" fmla="*/ 4221586 h 6399945"/>
              <a:gd name="connsiteX2157" fmla="*/ 4955671 w 6562759"/>
              <a:gd name="connsiteY2157" fmla="*/ 4222672 h 6399945"/>
              <a:gd name="connsiteX2158" fmla="*/ 4965517 w 6562759"/>
              <a:gd name="connsiteY2158" fmla="*/ 4219660 h 6399945"/>
              <a:gd name="connsiteX2159" fmla="*/ 4999028 w 6562759"/>
              <a:gd name="connsiteY2159" fmla="*/ 4204355 h 6399945"/>
              <a:gd name="connsiteX2160" fmla="*/ 5010982 w 6562759"/>
              <a:gd name="connsiteY2160" fmla="*/ 4193380 h 6399945"/>
              <a:gd name="connsiteX2161" fmla="*/ 5008856 w 6562759"/>
              <a:gd name="connsiteY2161" fmla="*/ 4177291 h 6399945"/>
              <a:gd name="connsiteX2162" fmla="*/ 4993181 w 6562759"/>
              <a:gd name="connsiteY2162" fmla="*/ 4144566 h 6399945"/>
              <a:gd name="connsiteX2163" fmla="*/ 4982206 w 6562759"/>
              <a:gd name="connsiteY2163" fmla="*/ 4132906 h 6399945"/>
              <a:gd name="connsiteX2164" fmla="*/ 4976298 w 6562759"/>
              <a:gd name="connsiteY2164" fmla="*/ 4131888 h 6399945"/>
              <a:gd name="connsiteX2165" fmla="*/ 6439111 w 6562759"/>
              <a:gd name="connsiteY2165" fmla="*/ 4126749 h 6399945"/>
              <a:gd name="connsiteX2166" fmla="*/ 6450662 w 6562759"/>
              <a:gd name="connsiteY2166" fmla="*/ 4129860 h 6399945"/>
              <a:gd name="connsiteX2167" fmla="*/ 6450660 w 6562759"/>
              <a:gd name="connsiteY2167" fmla="*/ 4129861 h 6399945"/>
              <a:gd name="connsiteX2168" fmla="*/ 6459132 w 6562759"/>
              <a:gd name="connsiteY2168" fmla="*/ 4161455 h 6399945"/>
              <a:gd name="connsiteX2169" fmla="*/ 6439071 w 6562759"/>
              <a:gd name="connsiteY2169" fmla="*/ 4173028 h 6399945"/>
              <a:gd name="connsiteX2170" fmla="*/ 6427537 w 6562759"/>
              <a:gd name="connsiteY2170" fmla="*/ 4169927 h 6399945"/>
              <a:gd name="connsiteX2171" fmla="*/ 6416774 w 6562759"/>
              <a:gd name="connsiteY2171" fmla="*/ 4155874 h 6399945"/>
              <a:gd name="connsiteX2172" fmla="*/ 6419061 w 6562759"/>
              <a:gd name="connsiteY2172" fmla="*/ 4138321 h 6399945"/>
              <a:gd name="connsiteX2173" fmla="*/ 6439111 w 6562759"/>
              <a:gd name="connsiteY2173" fmla="*/ 4126749 h 6399945"/>
              <a:gd name="connsiteX2174" fmla="*/ 4303452 w 6562759"/>
              <a:gd name="connsiteY2174" fmla="*/ 4123604 h 6399945"/>
              <a:gd name="connsiteX2175" fmla="*/ 4294415 w 6562759"/>
              <a:gd name="connsiteY2175" fmla="*/ 4126106 h 6399945"/>
              <a:gd name="connsiteX2176" fmla="*/ 4273065 w 6562759"/>
              <a:gd name="connsiteY2176" fmla="*/ 4136206 h 6399945"/>
              <a:gd name="connsiteX2177" fmla="*/ 4262495 w 6562759"/>
              <a:gd name="connsiteY2177" fmla="*/ 4146693 h 6399945"/>
              <a:gd name="connsiteX2178" fmla="*/ 4263768 w 6562759"/>
              <a:gd name="connsiteY2178" fmla="*/ 4161533 h 6399945"/>
              <a:gd name="connsiteX2179" fmla="*/ 4273303 w 6562759"/>
              <a:gd name="connsiteY2179" fmla="*/ 4182583 h 6399945"/>
              <a:gd name="connsiteX2180" fmla="*/ 4283807 w 6562759"/>
              <a:gd name="connsiteY2180" fmla="*/ 4193380 h 6399945"/>
              <a:gd name="connsiteX2181" fmla="*/ 4289942 w 6562759"/>
              <a:gd name="connsiteY2181" fmla="*/ 4194489 h 6399945"/>
              <a:gd name="connsiteX2182" fmla="*/ 4298818 w 6562759"/>
              <a:gd name="connsiteY2182" fmla="*/ 4192085 h 6399945"/>
              <a:gd name="connsiteX2183" fmla="*/ 4298816 w 6562759"/>
              <a:gd name="connsiteY2183" fmla="*/ 4192085 h 6399945"/>
              <a:gd name="connsiteX2184" fmla="*/ 4320650 w 6562759"/>
              <a:gd name="connsiteY2184" fmla="*/ 4182175 h 6399945"/>
              <a:gd name="connsiteX2185" fmla="*/ 4331580 w 6562759"/>
              <a:gd name="connsiteY2185" fmla="*/ 4171555 h 6399945"/>
              <a:gd name="connsiteX2186" fmla="*/ 4330091 w 6562759"/>
              <a:gd name="connsiteY2186" fmla="*/ 4156383 h 6399945"/>
              <a:gd name="connsiteX2187" fmla="*/ 4319997 w 6562759"/>
              <a:gd name="connsiteY2187" fmla="*/ 4135242 h 6399945"/>
              <a:gd name="connsiteX2188" fmla="*/ 4309366 w 6562759"/>
              <a:gd name="connsiteY2188" fmla="*/ 4124622 h 6399945"/>
              <a:gd name="connsiteX2189" fmla="*/ 4303452 w 6562759"/>
              <a:gd name="connsiteY2189" fmla="*/ 4123604 h 6399945"/>
              <a:gd name="connsiteX2190" fmla="*/ 5968796 w 6562759"/>
              <a:gd name="connsiteY2190" fmla="*/ 4116283 h 6399945"/>
              <a:gd name="connsiteX2191" fmla="*/ 6012577 w 6562759"/>
              <a:gd name="connsiteY2191" fmla="*/ 4128054 h 6399945"/>
              <a:gd name="connsiteX2192" fmla="*/ 6053458 w 6562759"/>
              <a:gd name="connsiteY2192" fmla="*/ 4181321 h 6399945"/>
              <a:gd name="connsiteX2193" fmla="*/ 6044693 w 6562759"/>
              <a:gd name="connsiteY2193" fmla="*/ 4247889 h 6399945"/>
              <a:gd name="connsiteX2194" fmla="*/ 5968647 w 6562759"/>
              <a:gd name="connsiteY2194" fmla="*/ 4291765 h 6399945"/>
              <a:gd name="connsiteX2195" fmla="*/ 5924859 w 6562759"/>
              <a:gd name="connsiteY2195" fmla="*/ 4279992 h 6399945"/>
              <a:gd name="connsiteX2196" fmla="*/ 5883984 w 6562759"/>
              <a:gd name="connsiteY2196" fmla="*/ 4226724 h 6399945"/>
              <a:gd name="connsiteX2197" fmla="*/ 5892749 w 6562759"/>
              <a:gd name="connsiteY2197" fmla="*/ 4160158 h 6399945"/>
              <a:gd name="connsiteX2198" fmla="*/ 5968796 w 6562759"/>
              <a:gd name="connsiteY2198" fmla="*/ 4116283 h 6399945"/>
              <a:gd name="connsiteX2199" fmla="*/ 3630461 w 6562759"/>
              <a:gd name="connsiteY2199" fmla="*/ 4113438 h 6399945"/>
              <a:gd name="connsiteX2200" fmla="*/ 3622161 w 6562759"/>
              <a:gd name="connsiteY2200" fmla="*/ 4115519 h 6399945"/>
              <a:gd name="connsiteX2201" fmla="*/ 3605251 w 6562759"/>
              <a:gd name="connsiteY2201" fmla="*/ 4123039 h 6399945"/>
              <a:gd name="connsiteX2202" fmla="*/ 3594819 w 6562759"/>
              <a:gd name="connsiteY2202" fmla="*/ 4133205 h 6399945"/>
              <a:gd name="connsiteX2203" fmla="*/ 3595649 w 6562759"/>
              <a:gd name="connsiteY2203" fmla="*/ 4147756 h 6399945"/>
              <a:gd name="connsiteX2204" fmla="*/ 3602243 w 6562759"/>
              <a:gd name="connsiteY2204" fmla="*/ 4162674 h 6399945"/>
              <a:gd name="connsiteX2205" fmla="*/ 3612825 w 6562759"/>
              <a:gd name="connsiteY2205" fmla="*/ 4173205 h 6399945"/>
              <a:gd name="connsiteX2206" fmla="*/ 3618760 w 6562759"/>
              <a:gd name="connsiteY2206" fmla="*/ 4174234 h 6399945"/>
              <a:gd name="connsiteX2207" fmla="*/ 3627691 w 6562759"/>
              <a:gd name="connsiteY2207" fmla="*/ 4171799 h 6399945"/>
              <a:gd name="connsiteX2208" fmla="*/ 3644773 w 6562759"/>
              <a:gd name="connsiteY2208" fmla="*/ 4163459 h 6399945"/>
              <a:gd name="connsiteX2209" fmla="*/ 3654911 w 6562759"/>
              <a:gd name="connsiteY2209" fmla="*/ 4152938 h 6399945"/>
              <a:gd name="connsiteX2210" fmla="*/ 3653599 w 6562759"/>
              <a:gd name="connsiteY2210" fmla="*/ 4138398 h 6399945"/>
              <a:gd name="connsiteX2211" fmla="*/ 3653600 w 6562759"/>
              <a:gd name="connsiteY2211" fmla="*/ 4138398 h 6399945"/>
              <a:gd name="connsiteX2212" fmla="*/ 3646701 w 6562759"/>
              <a:gd name="connsiteY2212" fmla="*/ 4124289 h 6399945"/>
              <a:gd name="connsiteX2213" fmla="*/ 3636375 w 6562759"/>
              <a:gd name="connsiteY2213" fmla="*/ 4114456 h 6399945"/>
              <a:gd name="connsiteX2214" fmla="*/ 3630461 w 6562759"/>
              <a:gd name="connsiteY2214" fmla="*/ 4113438 h 6399945"/>
              <a:gd name="connsiteX2215" fmla="*/ 469274 w 6562759"/>
              <a:gd name="connsiteY2215" fmla="*/ 4092573 h 6399945"/>
              <a:gd name="connsiteX2216" fmla="*/ 462242 w 6562759"/>
              <a:gd name="connsiteY2216" fmla="*/ 4094035 h 6399945"/>
              <a:gd name="connsiteX2217" fmla="*/ 442841 w 6562759"/>
              <a:gd name="connsiteY2217" fmla="*/ 4100601 h 6399945"/>
              <a:gd name="connsiteX2218" fmla="*/ 430708 w 6562759"/>
              <a:gd name="connsiteY2218" fmla="*/ 4111112 h 6399945"/>
              <a:gd name="connsiteX2219" fmla="*/ 432177 w 6562759"/>
              <a:gd name="connsiteY2219" fmla="*/ 4127091 h 6399945"/>
              <a:gd name="connsiteX2220" fmla="*/ 438943 w 6562759"/>
              <a:gd name="connsiteY2220" fmla="*/ 4139550 h 6399945"/>
              <a:gd name="connsiteX2221" fmla="*/ 450289 w 6562759"/>
              <a:gd name="connsiteY2221" fmla="*/ 4149163 h 6399945"/>
              <a:gd name="connsiteX2222" fmla="*/ 454918 w 6562759"/>
              <a:gd name="connsiteY2222" fmla="*/ 4149783 h 6399945"/>
              <a:gd name="connsiteX2223" fmla="*/ 464946 w 6562759"/>
              <a:gd name="connsiteY2223" fmla="*/ 4146649 h 6399945"/>
              <a:gd name="connsiteX2224" fmla="*/ 481546 w 6562759"/>
              <a:gd name="connsiteY2224" fmla="*/ 4136781 h 6399945"/>
              <a:gd name="connsiteX2225" fmla="*/ 481543 w 6562759"/>
              <a:gd name="connsiteY2225" fmla="*/ 4136781 h 6399945"/>
              <a:gd name="connsiteX2226" fmla="*/ 489716 w 6562759"/>
              <a:gd name="connsiteY2226" fmla="*/ 4113869 h 6399945"/>
              <a:gd name="connsiteX2227" fmla="*/ 485814 w 6562759"/>
              <a:gd name="connsiteY2227" fmla="*/ 4104201 h 6399945"/>
              <a:gd name="connsiteX2228" fmla="*/ 476234 w 6562759"/>
              <a:gd name="connsiteY2228" fmla="*/ 4094012 h 6399945"/>
              <a:gd name="connsiteX2229" fmla="*/ 469274 w 6562759"/>
              <a:gd name="connsiteY2229" fmla="*/ 4092573 h 6399945"/>
              <a:gd name="connsiteX2230" fmla="*/ 2621962 w 6562759"/>
              <a:gd name="connsiteY2230" fmla="*/ 4075030 h 6399945"/>
              <a:gd name="connsiteX2231" fmla="*/ 2640710 w 6562759"/>
              <a:gd name="connsiteY2231" fmla="*/ 4080070 h 6399945"/>
              <a:gd name="connsiteX2232" fmla="*/ 2640710 w 6562759"/>
              <a:gd name="connsiteY2232" fmla="*/ 4080069 h 6399945"/>
              <a:gd name="connsiteX2233" fmla="*/ 2658196 w 6562759"/>
              <a:gd name="connsiteY2233" fmla="*/ 4102860 h 6399945"/>
              <a:gd name="connsiteX2234" fmla="*/ 2654441 w 6562759"/>
              <a:gd name="connsiteY2234" fmla="*/ 4131354 h 6399945"/>
              <a:gd name="connsiteX2235" fmla="*/ 2621899 w 6562759"/>
              <a:gd name="connsiteY2235" fmla="*/ 4150134 h 6399945"/>
              <a:gd name="connsiteX2236" fmla="*/ 2603146 w 6562759"/>
              <a:gd name="connsiteY2236" fmla="*/ 4145096 h 6399945"/>
              <a:gd name="connsiteX2237" fmla="*/ 2585660 w 6562759"/>
              <a:gd name="connsiteY2237" fmla="*/ 4122295 h 6399945"/>
              <a:gd name="connsiteX2238" fmla="*/ 2589415 w 6562759"/>
              <a:gd name="connsiteY2238" fmla="*/ 4093811 h 6399945"/>
              <a:gd name="connsiteX2239" fmla="*/ 2621962 w 6562759"/>
              <a:gd name="connsiteY2239" fmla="*/ 4075030 h 6399945"/>
              <a:gd name="connsiteX2240" fmla="*/ 143509 w 6562759"/>
              <a:gd name="connsiteY2240" fmla="*/ 4071090 h 6399945"/>
              <a:gd name="connsiteX2241" fmla="*/ 163842 w 6562759"/>
              <a:gd name="connsiteY2241" fmla="*/ 4076547 h 6399945"/>
              <a:gd name="connsiteX2242" fmla="*/ 163842 w 6562759"/>
              <a:gd name="connsiteY2242" fmla="*/ 4076547 h 6399945"/>
              <a:gd name="connsiteX2243" fmla="*/ 182835 w 6562759"/>
              <a:gd name="connsiteY2243" fmla="*/ 4101310 h 6399945"/>
              <a:gd name="connsiteX2244" fmla="*/ 178764 w 6562759"/>
              <a:gd name="connsiteY2244" fmla="*/ 4132239 h 6399945"/>
              <a:gd name="connsiteX2245" fmla="*/ 143449 w 6562759"/>
              <a:gd name="connsiteY2245" fmla="*/ 4152605 h 6399945"/>
              <a:gd name="connsiteX2246" fmla="*/ 123106 w 6562759"/>
              <a:gd name="connsiteY2246" fmla="*/ 4147134 h 6399945"/>
              <a:gd name="connsiteX2247" fmla="*/ 104140 w 6562759"/>
              <a:gd name="connsiteY2247" fmla="*/ 4122396 h 6399945"/>
              <a:gd name="connsiteX2248" fmla="*/ 108182 w 6562759"/>
              <a:gd name="connsiteY2248" fmla="*/ 4091466 h 6399945"/>
              <a:gd name="connsiteX2249" fmla="*/ 143509 w 6562759"/>
              <a:gd name="connsiteY2249" fmla="*/ 4071090 h 6399945"/>
              <a:gd name="connsiteX2250" fmla="*/ 4775566 w 6562759"/>
              <a:gd name="connsiteY2250" fmla="*/ 4063260 h 6399945"/>
              <a:gd name="connsiteX2251" fmla="*/ 4765959 w 6562759"/>
              <a:gd name="connsiteY2251" fmla="*/ 4066118 h 6399945"/>
              <a:gd name="connsiteX2252" fmla="*/ 4737653 w 6562759"/>
              <a:gd name="connsiteY2252" fmla="*/ 4079539 h 6399945"/>
              <a:gd name="connsiteX2253" fmla="*/ 4726458 w 6562759"/>
              <a:gd name="connsiteY2253" fmla="*/ 4090259 h 6399945"/>
              <a:gd name="connsiteX2254" fmla="*/ 4728108 w 6562759"/>
              <a:gd name="connsiteY2254" fmla="*/ 4105674 h 6399945"/>
              <a:gd name="connsiteX2255" fmla="*/ 4741131 w 6562759"/>
              <a:gd name="connsiteY2255" fmla="*/ 4134401 h 6399945"/>
              <a:gd name="connsiteX2256" fmla="*/ 4751845 w 6562759"/>
              <a:gd name="connsiteY2256" fmla="*/ 4145862 h 6399945"/>
              <a:gd name="connsiteX2257" fmla="*/ 4757980 w 6562759"/>
              <a:gd name="connsiteY2257" fmla="*/ 4146970 h 6399945"/>
              <a:gd name="connsiteX2258" fmla="*/ 4767449 w 6562759"/>
              <a:gd name="connsiteY2258" fmla="*/ 4144201 h 6399945"/>
              <a:gd name="connsiteX2259" fmla="*/ 4796525 w 6562759"/>
              <a:gd name="connsiteY2259" fmla="*/ 4130880 h 6399945"/>
              <a:gd name="connsiteX2260" fmla="*/ 4808014 w 6562759"/>
              <a:gd name="connsiteY2260" fmla="*/ 4120004 h 6399945"/>
              <a:gd name="connsiteX2261" fmla="*/ 4806093 w 6562759"/>
              <a:gd name="connsiteY2261" fmla="*/ 4104291 h 6399945"/>
              <a:gd name="connsiteX2262" fmla="*/ 4792328 w 6562759"/>
              <a:gd name="connsiteY2262" fmla="*/ 4075553 h 6399945"/>
              <a:gd name="connsiteX2263" fmla="*/ 4781486 w 6562759"/>
              <a:gd name="connsiteY2263" fmla="*/ 4064289 h 6399945"/>
              <a:gd name="connsiteX2264" fmla="*/ 4775566 w 6562759"/>
              <a:gd name="connsiteY2264" fmla="*/ 4063260 h 6399945"/>
              <a:gd name="connsiteX2265" fmla="*/ 4102838 w 6562759"/>
              <a:gd name="connsiteY2265" fmla="*/ 4054489 h 6399945"/>
              <a:gd name="connsiteX2266" fmla="*/ 4094106 w 6562759"/>
              <a:gd name="connsiteY2266" fmla="*/ 4056815 h 6399945"/>
              <a:gd name="connsiteX2267" fmla="*/ 4076791 w 6562759"/>
              <a:gd name="connsiteY2267" fmla="*/ 4065010 h 6399945"/>
              <a:gd name="connsiteX2268" fmla="*/ 4066541 w 6562759"/>
              <a:gd name="connsiteY2268" fmla="*/ 4075397 h 6399945"/>
              <a:gd name="connsiteX2269" fmla="*/ 4067682 w 6562759"/>
              <a:gd name="connsiteY2269" fmla="*/ 4089948 h 6399945"/>
              <a:gd name="connsiteX2270" fmla="*/ 4075661 w 6562759"/>
              <a:gd name="connsiteY2270" fmla="*/ 4107457 h 6399945"/>
              <a:gd name="connsiteX2271" fmla="*/ 4086071 w 6562759"/>
              <a:gd name="connsiteY2271" fmla="*/ 4117933 h 6399945"/>
              <a:gd name="connsiteX2272" fmla="*/ 4092179 w 6562759"/>
              <a:gd name="connsiteY2272" fmla="*/ 4119029 h 6399945"/>
              <a:gd name="connsiteX2273" fmla="*/ 4100800 w 6562759"/>
              <a:gd name="connsiteY2273" fmla="*/ 4116770 h 6399945"/>
              <a:gd name="connsiteX2274" fmla="*/ 4118485 w 6562759"/>
              <a:gd name="connsiteY2274" fmla="*/ 4108641 h 6399945"/>
              <a:gd name="connsiteX2275" fmla="*/ 4128978 w 6562759"/>
              <a:gd name="connsiteY2275" fmla="*/ 4098099 h 6399945"/>
              <a:gd name="connsiteX2276" fmla="*/ 4127638 w 6562759"/>
              <a:gd name="connsiteY2276" fmla="*/ 4083293 h 6399945"/>
              <a:gd name="connsiteX2277" fmla="*/ 4119250 w 6562759"/>
              <a:gd name="connsiteY2277" fmla="*/ 4065773 h 6399945"/>
              <a:gd name="connsiteX2278" fmla="*/ 4108740 w 6562759"/>
              <a:gd name="connsiteY2278" fmla="*/ 4055507 h 6399945"/>
              <a:gd name="connsiteX2279" fmla="*/ 4102838 w 6562759"/>
              <a:gd name="connsiteY2279" fmla="*/ 4054489 h 6399945"/>
              <a:gd name="connsiteX2280" fmla="*/ 1952614 w 6562759"/>
              <a:gd name="connsiteY2280" fmla="*/ 4044455 h 6399945"/>
              <a:gd name="connsiteX2281" fmla="*/ 1977491 w 6562759"/>
              <a:gd name="connsiteY2281" fmla="*/ 4051145 h 6399945"/>
              <a:gd name="connsiteX2282" fmla="*/ 1995720 w 6562759"/>
              <a:gd name="connsiteY2282" fmla="*/ 4119195 h 6399945"/>
              <a:gd name="connsiteX2283" fmla="*/ 1952535 w 6562759"/>
              <a:gd name="connsiteY2283" fmla="*/ 4144135 h 6399945"/>
              <a:gd name="connsiteX2284" fmla="*/ 1927647 w 6562759"/>
              <a:gd name="connsiteY2284" fmla="*/ 4137446 h 6399945"/>
              <a:gd name="connsiteX2285" fmla="*/ 1909419 w 6562759"/>
              <a:gd name="connsiteY2285" fmla="*/ 4069384 h 6399945"/>
              <a:gd name="connsiteX2286" fmla="*/ 1952614 w 6562759"/>
              <a:gd name="connsiteY2286" fmla="*/ 4044455 h 6399945"/>
              <a:gd name="connsiteX2287" fmla="*/ 3430870 w 6562759"/>
              <a:gd name="connsiteY2287" fmla="*/ 4043768 h 6399945"/>
              <a:gd name="connsiteX2288" fmla="*/ 3422808 w 6562759"/>
              <a:gd name="connsiteY2288" fmla="*/ 4045729 h 6399945"/>
              <a:gd name="connsiteX2289" fmla="*/ 3405921 w 6562759"/>
              <a:gd name="connsiteY2289" fmla="*/ 4052981 h 6399945"/>
              <a:gd name="connsiteX2290" fmla="*/ 3395406 w 6562759"/>
              <a:gd name="connsiteY2290" fmla="*/ 4063003 h 6399945"/>
              <a:gd name="connsiteX2291" fmla="*/ 3396027 w 6562759"/>
              <a:gd name="connsiteY2291" fmla="*/ 4077523 h 6399945"/>
              <a:gd name="connsiteX2292" fmla="*/ 3402311 w 6562759"/>
              <a:gd name="connsiteY2292" fmla="*/ 4092362 h 6399945"/>
              <a:gd name="connsiteX2293" fmla="*/ 3412970 w 6562759"/>
              <a:gd name="connsiteY2293" fmla="*/ 4103169 h 6399945"/>
              <a:gd name="connsiteX2294" fmla="*/ 3418928 w 6562759"/>
              <a:gd name="connsiteY2294" fmla="*/ 4104211 h 6399945"/>
              <a:gd name="connsiteX2295" fmla="*/ 3428070 w 6562759"/>
              <a:gd name="connsiteY2295" fmla="*/ 4101641 h 6399945"/>
              <a:gd name="connsiteX2296" fmla="*/ 3445268 w 6562759"/>
              <a:gd name="connsiteY2296" fmla="*/ 4092982 h 6399945"/>
              <a:gd name="connsiteX2297" fmla="*/ 3455291 w 6562759"/>
              <a:gd name="connsiteY2297" fmla="*/ 4082373 h 6399945"/>
              <a:gd name="connsiteX2298" fmla="*/ 3453834 w 6562759"/>
              <a:gd name="connsiteY2298" fmla="*/ 4067843 h 6399945"/>
              <a:gd name="connsiteX2299" fmla="*/ 3453832 w 6562759"/>
              <a:gd name="connsiteY2299" fmla="*/ 4067843 h 6399945"/>
              <a:gd name="connsiteX2300" fmla="*/ 3446994 w 6562759"/>
              <a:gd name="connsiteY2300" fmla="*/ 4054355 h 6399945"/>
              <a:gd name="connsiteX2301" fmla="*/ 3436772 w 6562759"/>
              <a:gd name="connsiteY2301" fmla="*/ 4044786 h 6399945"/>
              <a:gd name="connsiteX2302" fmla="*/ 3430870 w 6562759"/>
              <a:gd name="connsiteY2302" fmla="*/ 4043768 h 6399945"/>
              <a:gd name="connsiteX2303" fmla="*/ 6240146 w 6562759"/>
              <a:gd name="connsiteY2303" fmla="*/ 4043646 h 6399945"/>
              <a:gd name="connsiteX2304" fmla="*/ 6257023 w 6562759"/>
              <a:gd name="connsiteY2304" fmla="*/ 4048187 h 6399945"/>
              <a:gd name="connsiteX2305" fmla="*/ 6257023 w 6562759"/>
              <a:gd name="connsiteY2305" fmla="*/ 4048186 h 6399945"/>
              <a:gd name="connsiteX2306" fmla="*/ 6269399 w 6562759"/>
              <a:gd name="connsiteY2306" fmla="*/ 4094366 h 6399945"/>
              <a:gd name="connsiteX2307" fmla="*/ 6240091 w 6562759"/>
              <a:gd name="connsiteY2307" fmla="*/ 4111288 h 6399945"/>
              <a:gd name="connsiteX2308" fmla="*/ 6223219 w 6562759"/>
              <a:gd name="connsiteY2308" fmla="*/ 4106757 h 6399945"/>
              <a:gd name="connsiteX2309" fmla="*/ 6210838 w 6562759"/>
              <a:gd name="connsiteY2309" fmla="*/ 4060557 h 6399945"/>
              <a:gd name="connsiteX2310" fmla="*/ 6240146 w 6562759"/>
              <a:gd name="connsiteY2310" fmla="*/ 4043646 h 6399945"/>
              <a:gd name="connsiteX2311" fmla="*/ 1641701 w 6562759"/>
              <a:gd name="connsiteY2311" fmla="*/ 4043425 h 6399945"/>
              <a:gd name="connsiteX2312" fmla="*/ 1630887 w 6562759"/>
              <a:gd name="connsiteY2312" fmla="*/ 4047146 h 6399945"/>
              <a:gd name="connsiteX2313" fmla="*/ 1609642 w 6562759"/>
              <a:gd name="connsiteY2313" fmla="*/ 4060480 h 6399945"/>
              <a:gd name="connsiteX2314" fmla="*/ 1600692 w 6562759"/>
              <a:gd name="connsiteY2314" fmla="*/ 4070846 h 6399945"/>
              <a:gd name="connsiteX2315" fmla="*/ 1601895 w 6562759"/>
              <a:gd name="connsiteY2315" fmla="*/ 4084477 h 6399945"/>
              <a:gd name="connsiteX2316" fmla="*/ 1601893 w 6562759"/>
              <a:gd name="connsiteY2316" fmla="*/ 4084477 h 6399945"/>
              <a:gd name="connsiteX2317" fmla="*/ 1608390 w 6562759"/>
              <a:gd name="connsiteY2317" fmla="*/ 4098629 h 6399945"/>
              <a:gd name="connsiteX2318" fmla="*/ 1618036 w 6562759"/>
              <a:gd name="connsiteY2318" fmla="*/ 4108463 h 6399945"/>
              <a:gd name="connsiteX2319" fmla="*/ 1624764 w 6562759"/>
              <a:gd name="connsiteY2319" fmla="*/ 4109804 h 6399945"/>
              <a:gd name="connsiteX2320" fmla="*/ 1631817 w 6562759"/>
              <a:gd name="connsiteY2320" fmla="*/ 4108331 h 6399945"/>
              <a:gd name="connsiteX2321" fmla="*/ 1655855 w 6562759"/>
              <a:gd name="connsiteY2321" fmla="*/ 4100612 h 6399945"/>
              <a:gd name="connsiteX2322" fmla="*/ 1668362 w 6562759"/>
              <a:gd name="connsiteY2322" fmla="*/ 4090424 h 6399945"/>
              <a:gd name="connsiteX2323" fmla="*/ 1667283 w 6562759"/>
              <a:gd name="connsiteY2323" fmla="*/ 4074322 h 6399945"/>
              <a:gd name="connsiteX2324" fmla="*/ 1658295 w 6562759"/>
              <a:gd name="connsiteY2324" fmla="*/ 4055209 h 6399945"/>
              <a:gd name="connsiteX2325" fmla="*/ 1646662 w 6562759"/>
              <a:gd name="connsiteY2325" fmla="*/ 4044133 h 6399945"/>
              <a:gd name="connsiteX2326" fmla="*/ 1641701 w 6562759"/>
              <a:gd name="connsiteY2326" fmla="*/ 4043425 h 6399945"/>
              <a:gd name="connsiteX2327" fmla="*/ 5769836 w 6562759"/>
              <a:gd name="connsiteY2327" fmla="*/ 4036926 h 6399945"/>
              <a:gd name="connsiteX2328" fmla="*/ 5817072 w 6562759"/>
              <a:gd name="connsiteY2328" fmla="*/ 4049616 h 6399945"/>
              <a:gd name="connsiteX2329" fmla="*/ 5851718 w 6562759"/>
              <a:gd name="connsiteY2329" fmla="*/ 4178929 h 6399945"/>
              <a:gd name="connsiteX2330" fmla="*/ 5769659 w 6562759"/>
              <a:gd name="connsiteY2330" fmla="*/ 4226283 h 6399945"/>
              <a:gd name="connsiteX2331" fmla="*/ 5722411 w 6562759"/>
              <a:gd name="connsiteY2331" fmla="*/ 4213581 h 6399945"/>
              <a:gd name="connsiteX2332" fmla="*/ 5678297 w 6562759"/>
              <a:gd name="connsiteY2332" fmla="*/ 4156105 h 6399945"/>
              <a:gd name="connsiteX2333" fmla="*/ 5687760 w 6562759"/>
              <a:gd name="connsiteY2333" fmla="*/ 4084256 h 6399945"/>
              <a:gd name="connsiteX2334" fmla="*/ 5687759 w 6562759"/>
              <a:gd name="connsiteY2334" fmla="*/ 4084256 h 6399945"/>
              <a:gd name="connsiteX2335" fmla="*/ 5769836 w 6562759"/>
              <a:gd name="connsiteY2335" fmla="*/ 4036926 h 6399945"/>
              <a:gd name="connsiteX2336" fmla="*/ 2422981 w 6562759"/>
              <a:gd name="connsiteY2336" fmla="*/ 4011154 h 6399945"/>
              <a:gd name="connsiteX2337" fmla="*/ 2437477 w 6562759"/>
              <a:gd name="connsiteY2337" fmla="*/ 4015053 h 6399945"/>
              <a:gd name="connsiteX2338" fmla="*/ 2448069 w 6562759"/>
              <a:gd name="connsiteY2338" fmla="*/ 4054666 h 6399945"/>
              <a:gd name="connsiteX2339" fmla="*/ 2422924 w 6562759"/>
              <a:gd name="connsiteY2339" fmla="*/ 4069173 h 6399945"/>
              <a:gd name="connsiteX2340" fmla="*/ 2408462 w 6562759"/>
              <a:gd name="connsiteY2340" fmla="*/ 4065273 h 6399945"/>
              <a:gd name="connsiteX2341" fmla="*/ 2408462 w 6562759"/>
              <a:gd name="connsiteY2341" fmla="*/ 4065273 h 6399945"/>
              <a:gd name="connsiteX2342" fmla="*/ 2394934 w 6562759"/>
              <a:gd name="connsiteY2342" fmla="*/ 4047664 h 6399945"/>
              <a:gd name="connsiteX2343" fmla="*/ 2397831 w 6562759"/>
              <a:gd name="connsiteY2343" fmla="*/ 4025649 h 6399945"/>
              <a:gd name="connsiteX2344" fmla="*/ 2422981 w 6562759"/>
              <a:gd name="connsiteY2344" fmla="*/ 4011154 h 6399945"/>
              <a:gd name="connsiteX2345" fmla="*/ 5252183 w 6562759"/>
              <a:gd name="connsiteY2345" fmla="*/ 3995353 h 6399945"/>
              <a:gd name="connsiteX2346" fmla="*/ 5241192 w 6562759"/>
              <a:gd name="connsiteY2346" fmla="*/ 3999218 h 6399945"/>
              <a:gd name="connsiteX2347" fmla="*/ 5200229 w 6562759"/>
              <a:gd name="connsiteY2347" fmla="*/ 4019782 h 6399945"/>
              <a:gd name="connsiteX2348" fmla="*/ 5188103 w 6562759"/>
              <a:gd name="connsiteY2348" fmla="*/ 4030911 h 6399945"/>
              <a:gd name="connsiteX2349" fmla="*/ 5190506 w 6562759"/>
              <a:gd name="connsiteY2349" fmla="*/ 4047202 h 6399945"/>
              <a:gd name="connsiteX2350" fmla="*/ 5208784 w 6562759"/>
              <a:gd name="connsiteY2350" fmla="*/ 4086294 h 6399945"/>
              <a:gd name="connsiteX2351" fmla="*/ 5219709 w 6562759"/>
              <a:gd name="connsiteY2351" fmla="*/ 4098554 h 6399945"/>
              <a:gd name="connsiteX2352" fmla="*/ 5225849 w 6562759"/>
              <a:gd name="connsiteY2352" fmla="*/ 4099661 h 6399945"/>
              <a:gd name="connsiteX2353" fmla="*/ 5235993 w 6562759"/>
              <a:gd name="connsiteY2353" fmla="*/ 4096438 h 6399945"/>
              <a:gd name="connsiteX2354" fmla="*/ 5277986 w 6562759"/>
              <a:gd name="connsiteY2354" fmla="*/ 4078343 h 6399945"/>
              <a:gd name="connsiteX2355" fmla="*/ 5290982 w 6562759"/>
              <a:gd name="connsiteY2355" fmla="*/ 4067292 h 6399945"/>
              <a:gd name="connsiteX2356" fmla="*/ 5288479 w 6562759"/>
              <a:gd name="connsiteY2356" fmla="*/ 4050426 h 6399945"/>
              <a:gd name="connsiteX2357" fmla="*/ 5269360 w 6562759"/>
              <a:gd name="connsiteY2357" fmla="*/ 4009185 h 6399945"/>
              <a:gd name="connsiteX2358" fmla="*/ 5258047 w 6562759"/>
              <a:gd name="connsiteY2358" fmla="*/ 3996360 h 6399945"/>
              <a:gd name="connsiteX2359" fmla="*/ 5252183 w 6562759"/>
              <a:gd name="connsiteY2359" fmla="*/ 3995353 h 6399945"/>
              <a:gd name="connsiteX2360" fmla="*/ 4575722 w 6562759"/>
              <a:gd name="connsiteY2360" fmla="*/ 3994467 h 6399945"/>
              <a:gd name="connsiteX2361" fmla="*/ 4566459 w 6562759"/>
              <a:gd name="connsiteY2361" fmla="*/ 3997103 h 6399945"/>
              <a:gd name="connsiteX2362" fmla="*/ 4541797 w 6562759"/>
              <a:gd name="connsiteY2362" fmla="*/ 4008764 h 6399945"/>
              <a:gd name="connsiteX2363" fmla="*/ 4530983 w 6562759"/>
              <a:gd name="connsiteY2363" fmla="*/ 4019318 h 6399945"/>
              <a:gd name="connsiteX2364" fmla="*/ 4532367 w 6562759"/>
              <a:gd name="connsiteY2364" fmla="*/ 4034377 h 6399945"/>
              <a:gd name="connsiteX2365" fmla="*/ 4532366 w 6562759"/>
              <a:gd name="connsiteY2365" fmla="*/ 4034377 h 6399945"/>
              <a:gd name="connsiteX2366" fmla="*/ 4543457 w 6562759"/>
              <a:gd name="connsiteY2366" fmla="*/ 4059007 h 6399945"/>
              <a:gd name="connsiteX2367" fmla="*/ 4554082 w 6562759"/>
              <a:gd name="connsiteY2367" fmla="*/ 4070126 h 6399945"/>
              <a:gd name="connsiteX2368" fmla="*/ 4560196 w 6562759"/>
              <a:gd name="connsiteY2368" fmla="*/ 4071222 h 6399945"/>
              <a:gd name="connsiteX2369" fmla="*/ 4569387 w 6562759"/>
              <a:gd name="connsiteY2369" fmla="*/ 4068631 h 6399945"/>
              <a:gd name="connsiteX2370" fmla="*/ 4594675 w 6562759"/>
              <a:gd name="connsiteY2370" fmla="*/ 4057003 h 6399945"/>
              <a:gd name="connsiteX2371" fmla="*/ 4605821 w 6562759"/>
              <a:gd name="connsiteY2371" fmla="*/ 4046259 h 6399945"/>
              <a:gd name="connsiteX2372" fmla="*/ 4604144 w 6562759"/>
              <a:gd name="connsiteY2372" fmla="*/ 4030868 h 6399945"/>
              <a:gd name="connsiteX2373" fmla="*/ 4592339 w 6562759"/>
              <a:gd name="connsiteY2373" fmla="*/ 4006316 h 6399945"/>
              <a:gd name="connsiteX2374" fmla="*/ 4581614 w 6562759"/>
              <a:gd name="connsiteY2374" fmla="*/ 3995486 h 6399945"/>
              <a:gd name="connsiteX2375" fmla="*/ 4575722 w 6562759"/>
              <a:gd name="connsiteY2375" fmla="*/ 3994467 h 6399945"/>
              <a:gd name="connsiteX2376" fmla="*/ 3902633 w 6562759"/>
              <a:gd name="connsiteY2376" fmla="*/ 3984544 h 6399945"/>
              <a:gd name="connsiteX2377" fmla="*/ 3894184 w 6562759"/>
              <a:gd name="connsiteY2377" fmla="*/ 3986703 h 6399945"/>
              <a:gd name="connsiteX2378" fmla="*/ 3880318 w 6562759"/>
              <a:gd name="connsiteY2378" fmla="*/ 3993260 h 6399945"/>
              <a:gd name="connsiteX2379" fmla="*/ 3870319 w 6562759"/>
              <a:gd name="connsiteY2379" fmla="*/ 4003546 h 6399945"/>
              <a:gd name="connsiteX2380" fmla="*/ 3871327 w 6562759"/>
              <a:gd name="connsiteY2380" fmla="*/ 4017865 h 6399945"/>
              <a:gd name="connsiteX2381" fmla="*/ 3877911 w 6562759"/>
              <a:gd name="connsiteY2381" fmla="*/ 4032274 h 6399945"/>
              <a:gd name="connsiteX2382" fmla="*/ 3888215 w 6562759"/>
              <a:gd name="connsiteY2382" fmla="*/ 4042462 h 6399945"/>
              <a:gd name="connsiteX2383" fmla="*/ 3894322 w 6562759"/>
              <a:gd name="connsiteY2383" fmla="*/ 4043557 h 6399945"/>
              <a:gd name="connsiteX2384" fmla="*/ 3902665 w 6562759"/>
              <a:gd name="connsiteY2384" fmla="*/ 4041455 h 6399945"/>
              <a:gd name="connsiteX2385" fmla="*/ 3916763 w 6562759"/>
              <a:gd name="connsiteY2385" fmla="*/ 4034975 h 6399945"/>
              <a:gd name="connsiteX2386" fmla="*/ 3926973 w 6562759"/>
              <a:gd name="connsiteY2386" fmla="*/ 4024565 h 6399945"/>
              <a:gd name="connsiteX2387" fmla="*/ 3925811 w 6562759"/>
              <a:gd name="connsiteY2387" fmla="*/ 4010026 h 6399945"/>
              <a:gd name="connsiteX2388" fmla="*/ 3918962 w 6562759"/>
              <a:gd name="connsiteY2388" fmla="*/ 3995617 h 6399945"/>
              <a:gd name="connsiteX2389" fmla="*/ 3908580 w 6562759"/>
              <a:gd name="connsiteY2389" fmla="*/ 3985574 h 6399945"/>
              <a:gd name="connsiteX2390" fmla="*/ 3902633 w 6562759"/>
              <a:gd name="connsiteY2390" fmla="*/ 3984544 h 6399945"/>
              <a:gd name="connsiteX2391" fmla="*/ 3230328 w 6562759"/>
              <a:gd name="connsiteY2391" fmla="*/ 3973238 h 6399945"/>
              <a:gd name="connsiteX2392" fmla="*/ 3222493 w 6562759"/>
              <a:gd name="connsiteY2392" fmla="*/ 3975076 h 6399945"/>
              <a:gd name="connsiteX2393" fmla="*/ 3204248 w 6562759"/>
              <a:gd name="connsiteY2393" fmla="*/ 3982496 h 6399945"/>
              <a:gd name="connsiteX2394" fmla="*/ 3193406 w 6562759"/>
              <a:gd name="connsiteY2394" fmla="*/ 3992450 h 6399945"/>
              <a:gd name="connsiteX2395" fmla="*/ 3193943 w 6562759"/>
              <a:gd name="connsiteY2395" fmla="*/ 4007169 h 6399945"/>
              <a:gd name="connsiteX2396" fmla="*/ 3200593 w 6562759"/>
              <a:gd name="connsiteY2396" fmla="*/ 4023249 h 6399945"/>
              <a:gd name="connsiteX2397" fmla="*/ 3211474 w 6562759"/>
              <a:gd name="connsiteY2397" fmla="*/ 4034390 h 6399945"/>
              <a:gd name="connsiteX2398" fmla="*/ 3217305 w 6562759"/>
              <a:gd name="connsiteY2398" fmla="*/ 4035387 h 6399945"/>
              <a:gd name="connsiteX2399" fmla="*/ 3226934 w 6562759"/>
              <a:gd name="connsiteY2399" fmla="*/ 4032518 h 6399945"/>
              <a:gd name="connsiteX2400" fmla="*/ 3245317 w 6562759"/>
              <a:gd name="connsiteY2400" fmla="*/ 4022718 h 6399945"/>
              <a:gd name="connsiteX2401" fmla="*/ 3255184 w 6562759"/>
              <a:gd name="connsiteY2401" fmla="*/ 4011998 h 6399945"/>
              <a:gd name="connsiteX2402" fmla="*/ 3253567 w 6562759"/>
              <a:gd name="connsiteY2402" fmla="*/ 3997513 h 6399945"/>
              <a:gd name="connsiteX2403" fmla="*/ 3253567 w 6562759"/>
              <a:gd name="connsiteY2403" fmla="*/ 3997512 h 6399945"/>
              <a:gd name="connsiteX2404" fmla="*/ 3246391 w 6562759"/>
              <a:gd name="connsiteY2404" fmla="*/ 3983680 h 6399945"/>
              <a:gd name="connsiteX2405" fmla="*/ 3236280 w 6562759"/>
              <a:gd name="connsiteY2405" fmla="*/ 3974266 h 6399945"/>
              <a:gd name="connsiteX2406" fmla="*/ 3230328 w 6562759"/>
              <a:gd name="connsiteY2406" fmla="*/ 3973238 h 6399945"/>
              <a:gd name="connsiteX2407" fmla="*/ 6041181 w 6562759"/>
              <a:gd name="connsiteY2407" fmla="*/ 3961621 h 6399945"/>
              <a:gd name="connsiteX2408" fmla="*/ 6062843 w 6562759"/>
              <a:gd name="connsiteY2408" fmla="*/ 3967447 h 6399945"/>
              <a:gd name="connsiteX2409" fmla="*/ 6078741 w 6562759"/>
              <a:gd name="connsiteY2409" fmla="*/ 4026760 h 6399945"/>
              <a:gd name="connsiteX2410" fmla="*/ 6041100 w 6562759"/>
              <a:gd name="connsiteY2410" fmla="*/ 4048476 h 6399945"/>
              <a:gd name="connsiteX2411" fmla="*/ 6019434 w 6562759"/>
              <a:gd name="connsiteY2411" fmla="*/ 4042651 h 6399945"/>
              <a:gd name="connsiteX2412" fmla="*/ 6003542 w 6562759"/>
              <a:gd name="connsiteY2412" fmla="*/ 3983337 h 6399945"/>
              <a:gd name="connsiteX2413" fmla="*/ 6003541 w 6562759"/>
              <a:gd name="connsiteY2413" fmla="*/ 3983337 h 6399945"/>
              <a:gd name="connsiteX2414" fmla="*/ 6041181 w 6562759"/>
              <a:gd name="connsiteY2414" fmla="*/ 3961621 h 6399945"/>
              <a:gd name="connsiteX2415" fmla="*/ 5570856 w 6562759"/>
              <a:gd name="connsiteY2415" fmla="*/ 3958618 h 6399945"/>
              <a:gd name="connsiteX2416" fmla="*/ 5621034 w 6562759"/>
              <a:gd name="connsiteY2416" fmla="*/ 3972107 h 6399945"/>
              <a:gd name="connsiteX2417" fmla="*/ 5667871 w 6562759"/>
              <a:gd name="connsiteY2417" fmla="*/ 4033161 h 6399945"/>
              <a:gd name="connsiteX2418" fmla="*/ 5657827 w 6562759"/>
              <a:gd name="connsiteY2418" fmla="*/ 4109462 h 6399945"/>
              <a:gd name="connsiteX2419" fmla="*/ 5570674 w 6562759"/>
              <a:gd name="connsiteY2419" fmla="*/ 4159739 h 6399945"/>
              <a:gd name="connsiteX2420" fmla="*/ 5520491 w 6562759"/>
              <a:gd name="connsiteY2420" fmla="*/ 4146250 h 6399945"/>
              <a:gd name="connsiteX2421" fmla="*/ 5473652 w 6562759"/>
              <a:gd name="connsiteY2421" fmla="*/ 4085197 h 6399945"/>
              <a:gd name="connsiteX2422" fmla="*/ 5473653 w 6562759"/>
              <a:gd name="connsiteY2422" fmla="*/ 4085197 h 6399945"/>
              <a:gd name="connsiteX2423" fmla="*/ 5483697 w 6562759"/>
              <a:gd name="connsiteY2423" fmla="*/ 4008895 h 6399945"/>
              <a:gd name="connsiteX2424" fmla="*/ 5570856 w 6562759"/>
              <a:gd name="connsiteY2424" fmla="*/ 3958618 h 6399945"/>
              <a:gd name="connsiteX2425" fmla="*/ 2223999 w 6562759"/>
              <a:gd name="connsiteY2425" fmla="*/ 3943525 h 6399945"/>
              <a:gd name="connsiteX2426" fmla="*/ 2236081 w 6562759"/>
              <a:gd name="connsiteY2426" fmla="*/ 3946792 h 6399945"/>
              <a:gd name="connsiteX2427" fmla="*/ 2247349 w 6562759"/>
              <a:gd name="connsiteY2427" fmla="*/ 3961476 h 6399945"/>
              <a:gd name="connsiteX2428" fmla="*/ 2244928 w 6562759"/>
              <a:gd name="connsiteY2428" fmla="*/ 3979837 h 6399945"/>
              <a:gd name="connsiteX2429" fmla="*/ 2223949 w 6562759"/>
              <a:gd name="connsiteY2429" fmla="*/ 3991940 h 6399945"/>
              <a:gd name="connsiteX2430" fmla="*/ 2211855 w 6562759"/>
              <a:gd name="connsiteY2430" fmla="*/ 3988696 h 6399945"/>
              <a:gd name="connsiteX2431" fmla="*/ 2203012 w 6562759"/>
              <a:gd name="connsiteY2431" fmla="*/ 3955640 h 6399945"/>
              <a:gd name="connsiteX2432" fmla="*/ 2223999 w 6562759"/>
              <a:gd name="connsiteY2432" fmla="*/ 3943525 h 6399945"/>
              <a:gd name="connsiteX2433" fmla="*/ 5050558 w 6562759"/>
              <a:gd name="connsiteY2433" fmla="*/ 3929741 h 6399945"/>
              <a:gd name="connsiteX2434" fmla="*/ 5040192 w 6562759"/>
              <a:gd name="connsiteY2434" fmla="*/ 3933119 h 6399945"/>
              <a:gd name="connsiteX2435" fmla="*/ 5005751 w 6562759"/>
              <a:gd name="connsiteY2435" fmla="*/ 3950051 h 6399945"/>
              <a:gd name="connsiteX2436" fmla="*/ 4994146 w 6562759"/>
              <a:gd name="connsiteY2436" fmla="*/ 3960960 h 6399945"/>
              <a:gd name="connsiteX2437" fmla="*/ 4996117 w 6562759"/>
              <a:gd name="connsiteY2437" fmla="*/ 3976773 h 6399945"/>
              <a:gd name="connsiteX2438" fmla="*/ 4996115 w 6562759"/>
              <a:gd name="connsiteY2438" fmla="*/ 3976769 h 6399945"/>
              <a:gd name="connsiteX2439" fmla="*/ 5011608 w 6562759"/>
              <a:gd name="connsiteY2439" fmla="*/ 4010480 h 6399945"/>
              <a:gd name="connsiteX2440" fmla="*/ 5022411 w 6562759"/>
              <a:gd name="connsiteY2440" fmla="*/ 4022285 h 6399945"/>
              <a:gd name="connsiteX2441" fmla="*/ 5028557 w 6562759"/>
              <a:gd name="connsiteY2441" fmla="*/ 4023393 h 6399945"/>
              <a:gd name="connsiteX2442" fmla="*/ 5038314 w 6562759"/>
              <a:gd name="connsiteY2442" fmla="*/ 4020436 h 6399945"/>
              <a:gd name="connsiteX2443" fmla="*/ 5073817 w 6562759"/>
              <a:gd name="connsiteY2443" fmla="*/ 4004867 h 6399945"/>
              <a:gd name="connsiteX2444" fmla="*/ 5086126 w 6562759"/>
              <a:gd name="connsiteY2444" fmla="*/ 3993926 h 6399945"/>
              <a:gd name="connsiteX2445" fmla="*/ 5083972 w 6562759"/>
              <a:gd name="connsiteY2445" fmla="*/ 3977592 h 6399945"/>
              <a:gd name="connsiteX2446" fmla="*/ 5067528 w 6562759"/>
              <a:gd name="connsiteY2446" fmla="*/ 3942742 h 6399945"/>
              <a:gd name="connsiteX2447" fmla="*/ 5056393 w 6562759"/>
              <a:gd name="connsiteY2447" fmla="*/ 3930737 h 6399945"/>
              <a:gd name="connsiteX2448" fmla="*/ 5050558 w 6562759"/>
              <a:gd name="connsiteY2448" fmla="*/ 3929741 h 6399945"/>
              <a:gd name="connsiteX2449" fmla="*/ 4375089 w 6562759"/>
              <a:gd name="connsiteY2449" fmla="*/ 3925662 h 6399945"/>
              <a:gd name="connsiteX2450" fmla="*/ 4366164 w 6562759"/>
              <a:gd name="connsiteY2450" fmla="*/ 3928099 h 6399945"/>
              <a:gd name="connsiteX2451" fmla="*/ 4346136 w 6562759"/>
              <a:gd name="connsiteY2451" fmla="*/ 3937568 h 6399945"/>
              <a:gd name="connsiteX2452" fmla="*/ 4335670 w 6562759"/>
              <a:gd name="connsiteY2452" fmla="*/ 3948022 h 6399945"/>
              <a:gd name="connsiteX2453" fmla="*/ 4336906 w 6562759"/>
              <a:gd name="connsiteY2453" fmla="*/ 3962772 h 6399945"/>
              <a:gd name="connsiteX2454" fmla="*/ 4336907 w 6562759"/>
              <a:gd name="connsiteY2454" fmla="*/ 3962772 h 6399945"/>
              <a:gd name="connsiteX2455" fmla="*/ 4346209 w 6562759"/>
              <a:gd name="connsiteY2455" fmla="*/ 3983380 h 6399945"/>
              <a:gd name="connsiteX2456" fmla="*/ 4356679 w 6562759"/>
              <a:gd name="connsiteY2456" fmla="*/ 3994157 h 6399945"/>
              <a:gd name="connsiteX2457" fmla="*/ 4362836 w 6562759"/>
              <a:gd name="connsiteY2457" fmla="*/ 3995265 h 6399945"/>
              <a:gd name="connsiteX2458" fmla="*/ 4371647 w 6562759"/>
              <a:gd name="connsiteY2458" fmla="*/ 3992906 h 6399945"/>
              <a:gd name="connsiteX2459" fmla="*/ 4392183 w 6562759"/>
              <a:gd name="connsiteY2459" fmla="*/ 3983526 h 6399945"/>
              <a:gd name="connsiteX2460" fmla="*/ 4402980 w 6562759"/>
              <a:gd name="connsiteY2460" fmla="*/ 3972883 h 6399945"/>
              <a:gd name="connsiteX2461" fmla="*/ 4401486 w 6562759"/>
              <a:gd name="connsiteY2461" fmla="*/ 3957801 h 6399945"/>
              <a:gd name="connsiteX2462" fmla="*/ 4391596 w 6562759"/>
              <a:gd name="connsiteY2462" fmla="*/ 3937202 h 6399945"/>
              <a:gd name="connsiteX2463" fmla="*/ 4381014 w 6562759"/>
              <a:gd name="connsiteY2463" fmla="*/ 3926693 h 6399945"/>
              <a:gd name="connsiteX2464" fmla="*/ 4375089 w 6562759"/>
              <a:gd name="connsiteY2464" fmla="*/ 3925662 h 6399945"/>
              <a:gd name="connsiteX2465" fmla="*/ 3703080 w 6562759"/>
              <a:gd name="connsiteY2465" fmla="*/ 3914952 h 6399945"/>
              <a:gd name="connsiteX2466" fmla="*/ 3694801 w 6562759"/>
              <a:gd name="connsiteY2466" fmla="*/ 3917024 h 6399945"/>
              <a:gd name="connsiteX2467" fmla="*/ 3683727 w 6562759"/>
              <a:gd name="connsiteY2467" fmla="*/ 3922241 h 6399945"/>
              <a:gd name="connsiteX2468" fmla="*/ 3673943 w 6562759"/>
              <a:gd name="connsiteY2468" fmla="*/ 3932407 h 6399945"/>
              <a:gd name="connsiteX2469" fmla="*/ 3674779 w 6562759"/>
              <a:gd name="connsiteY2469" fmla="*/ 3946481 h 6399945"/>
              <a:gd name="connsiteX2470" fmla="*/ 3679663 w 6562759"/>
              <a:gd name="connsiteY2470" fmla="*/ 3957257 h 6399945"/>
              <a:gd name="connsiteX2471" fmla="*/ 3689845 w 6562759"/>
              <a:gd name="connsiteY2471" fmla="*/ 3967234 h 6399945"/>
              <a:gd name="connsiteX2472" fmla="*/ 3695997 w 6562759"/>
              <a:gd name="connsiteY2472" fmla="*/ 3968342 h 6399945"/>
              <a:gd name="connsiteX2473" fmla="*/ 3704070 w 6562759"/>
              <a:gd name="connsiteY2473" fmla="*/ 3966383 h 6399945"/>
              <a:gd name="connsiteX2474" fmla="*/ 3715404 w 6562759"/>
              <a:gd name="connsiteY2474" fmla="*/ 3961210 h 6399945"/>
              <a:gd name="connsiteX2475" fmla="*/ 3725421 w 6562759"/>
              <a:gd name="connsiteY2475" fmla="*/ 3950945 h 6399945"/>
              <a:gd name="connsiteX2476" fmla="*/ 3724447 w 6562759"/>
              <a:gd name="connsiteY2476" fmla="*/ 3936625 h 6399945"/>
              <a:gd name="connsiteX2477" fmla="*/ 3724448 w 6562759"/>
              <a:gd name="connsiteY2477" fmla="*/ 3936625 h 6399945"/>
              <a:gd name="connsiteX2478" fmla="*/ 3719304 w 6562759"/>
              <a:gd name="connsiteY2478" fmla="*/ 3925762 h 6399945"/>
              <a:gd name="connsiteX2479" fmla="*/ 3708988 w 6562759"/>
              <a:gd name="connsiteY2479" fmla="*/ 3915971 h 6399945"/>
              <a:gd name="connsiteX2480" fmla="*/ 3703080 w 6562759"/>
              <a:gd name="connsiteY2480" fmla="*/ 3914952 h 6399945"/>
              <a:gd name="connsiteX2481" fmla="*/ 3030583 w 6562759"/>
              <a:gd name="connsiteY2481" fmla="*/ 3901785 h 6399945"/>
              <a:gd name="connsiteX2482" fmla="*/ 3022864 w 6562759"/>
              <a:gd name="connsiteY2482" fmla="*/ 3903568 h 6399945"/>
              <a:gd name="connsiteX2483" fmla="*/ 3001806 w 6562759"/>
              <a:gd name="connsiteY2483" fmla="*/ 3911708 h 6399945"/>
              <a:gd name="connsiteX2484" fmla="*/ 2990583 w 6562759"/>
              <a:gd name="connsiteY2484" fmla="*/ 3921586 h 6399945"/>
              <a:gd name="connsiteX2485" fmla="*/ 2991032 w 6562759"/>
              <a:gd name="connsiteY2485" fmla="*/ 3936537 h 6399945"/>
              <a:gd name="connsiteX2486" fmla="*/ 2998823 w 6562759"/>
              <a:gd name="connsiteY2486" fmla="*/ 3956502 h 6399945"/>
              <a:gd name="connsiteX2487" fmla="*/ 3009930 w 6562759"/>
              <a:gd name="connsiteY2487" fmla="*/ 3968331 h 6399945"/>
              <a:gd name="connsiteX2488" fmla="*/ 3015744 w 6562759"/>
              <a:gd name="connsiteY2488" fmla="*/ 3969316 h 6399945"/>
              <a:gd name="connsiteX2489" fmla="*/ 3025993 w 6562759"/>
              <a:gd name="connsiteY2489" fmla="*/ 3966028 h 6399945"/>
              <a:gd name="connsiteX2490" fmla="*/ 3047372 w 6562759"/>
              <a:gd name="connsiteY2490" fmla="*/ 3953946 h 6399945"/>
              <a:gd name="connsiteX2491" fmla="*/ 3057201 w 6562759"/>
              <a:gd name="connsiteY2491" fmla="*/ 3943027 h 6399945"/>
              <a:gd name="connsiteX2492" fmla="*/ 3055307 w 6562759"/>
              <a:gd name="connsiteY2492" fmla="*/ 3928453 h 6399945"/>
              <a:gd name="connsiteX2493" fmla="*/ 3055305 w 6562759"/>
              <a:gd name="connsiteY2493" fmla="*/ 3928453 h 6399945"/>
              <a:gd name="connsiteX2494" fmla="*/ 3046634 w 6562759"/>
              <a:gd name="connsiteY2494" fmla="*/ 3912196 h 6399945"/>
              <a:gd name="connsiteX2495" fmla="*/ 3036579 w 6562759"/>
              <a:gd name="connsiteY2495" fmla="*/ 3902837 h 6399945"/>
              <a:gd name="connsiteX2496" fmla="*/ 3030583 w 6562759"/>
              <a:gd name="connsiteY2496" fmla="*/ 3901785 h 6399945"/>
              <a:gd name="connsiteX2497" fmla="*/ 5842201 w 6562759"/>
              <a:gd name="connsiteY2497" fmla="*/ 3880125 h 6399945"/>
              <a:gd name="connsiteX2498" fmla="*/ 5868408 w 6562759"/>
              <a:gd name="connsiteY2498" fmla="*/ 3887167 h 6399945"/>
              <a:gd name="connsiteX2499" fmla="*/ 5892864 w 6562759"/>
              <a:gd name="connsiteY2499" fmla="*/ 3919039 h 6399945"/>
              <a:gd name="connsiteX2500" fmla="*/ 5887621 w 6562759"/>
              <a:gd name="connsiteY2500" fmla="*/ 3958873 h 6399945"/>
              <a:gd name="connsiteX2501" fmla="*/ 5842111 w 6562759"/>
              <a:gd name="connsiteY2501" fmla="*/ 3985130 h 6399945"/>
              <a:gd name="connsiteX2502" fmla="*/ 5815910 w 6562759"/>
              <a:gd name="connsiteY2502" fmla="*/ 3978087 h 6399945"/>
              <a:gd name="connsiteX2503" fmla="*/ 5791492 w 6562759"/>
              <a:gd name="connsiteY2503" fmla="*/ 3946204 h 6399945"/>
              <a:gd name="connsiteX2504" fmla="*/ 5796702 w 6562759"/>
              <a:gd name="connsiteY2504" fmla="*/ 3906382 h 6399945"/>
              <a:gd name="connsiteX2505" fmla="*/ 5842201 w 6562759"/>
              <a:gd name="connsiteY2505" fmla="*/ 3880125 h 6399945"/>
              <a:gd name="connsiteX2506" fmla="*/ 4849365 w 6562759"/>
              <a:gd name="connsiteY2506" fmla="*/ 3862840 h 6399945"/>
              <a:gd name="connsiteX2507" fmla="*/ 4839563 w 6562759"/>
              <a:gd name="connsiteY2507" fmla="*/ 3865830 h 6399945"/>
              <a:gd name="connsiteX2508" fmla="*/ 4810316 w 6562759"/>
              <a:gd name="connsiteY2508" fmla="*/ 3879949 h 6399945"/>
              <a:gd name="connsiteX2509" fmla="*/ 4799120 w 6562759"/>
              <a:gd name="connsiteY2509" fmla="*/ 3890702 h 6399945"/>
              <a:gd name="connsiteX2510" fmla="*/ 4800809 w 6562759"/>
              <a:gd name="connsiteY2510" fmla="*/ 3906128 h 6399945"/>
              <a:gd name="connsiteX2511" fmla="*/ 4800810 w 6562759"/>
              <a:gd name="connsiteY2511" fmla="*/ 3906127 h 6399945"/>
              <a:gd name="connsiteX2512" fmla="*/ 4813911 w 6562759"/>
              <a:gd name="connsiteY2512" fmla="*/ 3934688 h 6399945"/>
              <a:gd name="connsiteX2513" fmla="*/ 4824598 w 6562759"/>
              <a:gd name="connsiteY2513" fmla="*/ 3946062 h 6399945"/>
              <a:gd name="connsiteX2514" fmla="*/ 4830733 w 6562759"/>
              <a:gd name="connsiteY2514" fmla="*/ 3947168 h 6399945"/>
              <a:gd name="connsiteX2515" fmla="*/ 4840118 w 6562759"/>
              <a:gd name="connsiteY2515" fmla="*/ 3944456 h 6399945"/>
              <a:gd name="connsiteX2516" fmla="*/ 4870151 w 6562759"/>
              <a:gd name="connsiteY2516" fmla="*/ 3931011 h 6399945"/>
              <a:gd name="connsiteX2517" fmla="*/ 4881806 w 6562759"/>
              <a:gd name="connsiteY2517" fmla="*/ 3920204 h 6399945"/>
              <a:gd name="connsiteX2518" fmla="*/ 4879979 w 6562759"/>
              <a:gd name="connsiteY2518" fmla="*/ 3904412 h 6399945"/>
              <a:gd name="connsiteX2519" fmla="*/ 4866154 w 6562759"/>
              <a:gd name="connsiteY2519" fmla="*/ 3875209 h 6399945"/>
              <a:gd name="connsiteX2520" fmla="*/ 4855217 w 6562759"/>
              <a:gd name="connsiteY2520" fmla="*/ 3863835 h 6399945"/>
              <a:gd name="connsiteX2521" fmla="*/ 4849365 w 6562759"/>
              <a:gd name="connsiteY2521" fmla="*/ 3862840 h 6399945"/>
              <a:gd name="connsiteX2522" fmla="*/ 2025028 w 6562759"/>
              <a:gd name="connsiteY2522" fmla="*/ 3860433 h 6399945"/>
              <a:gd name="connsiteX2523" fmla="*/ 2042431 w 6562759"/>
              <a:gd name="connsiteY2523" fmla="*/ 3865107 h 6399945"/>
              <a:gd name="connsiteX2524" fmla="*/ 2058683 w 6562759"/>
              <a:gd name="connsiteY2524" fmla="*/ 3886293 h 6399945"/>
              <a:gd name="connsiteX2525" fmla="*/ 2055195 w 6562759"/>
              <a:gd name="connsiteY2525" fmla="*/ 3912760 h 6399945"/>
              <a:gd name="connsiteX2526" fmla="*/ 2024962 w 6562759"/>
              <a:gd name="connsiteY2526" fmla="*/ 3930202 h 6399945"/>
              <a:gd name="connsiteX2527" fmla="*/ 2007553 w 6562759"/>
              <a:gd name="connsiteY2527" fmla="*/ 3925518 h 6399945"/>
              <a:gd name="connsiteX2528" fmla="*/ 1991329 w 6562759"/>
              <a:gd name="connsiteY2528" fmla="*/ 3904322 h 6399945"/>
              <a:gd name="connsiteX2529" fmla="*/ 1994789 w 6562759"/>
              <a:gd name="connsiteY2529" fmla="*/ 3877877 h 6399945"/>
              <a:gd name="connsiteX2530" fmla="*/ 1994789 w 6562759"/>
              <a:gd name="connsiteY2530" fmla="*/ 3877876 h 6399945"/>
              <a:gd name="connsiteX2531" fmla="*/ 2025028 w 6562759"/>
              <a:gd name="connsiteY2531" fmla="*/ 3860433 h 6399945"/>
              <a:gd name="connsiteX2532" fmla="*/ 4174802 w 6562759"/>
              <a:gd name="connsiteY2532" fmla="*/ 3855752 h 6399945"/>
              <a:gd name="connsiteX2533" fmla="*/ 4166132 w 6562759"/>
              <a:gd name="connsiteY2533" fmla="*/ 3858033 h 6399945"/>
              <a:gd name="connsiteX2534" fmla="*/ 4149648 w 6562759"/>
              <a:gd name="connsiteY2534" fmla="*/ 3865840 h 6399945"/>
              <a:gd name="connsiteX2535" fmla="*/ 4139460 w 6562759"/>
              <a:gd name="connsiteY2535" fmla="*/ 3876250 h 6399945"/>
              <a:gd name="connsiteX2536" fmla="*/ 4140607 w 6562759"/>
              <a:gd name="connsiteY2536" fmla="*/ 3890759 h 6399945"/>
              <a:gd name="connsiteX2537" fmla="*/ 4140605 w 6562759"/>
              <a:gd name="connsiteY2537" fmla="*/ 3890755 h 6399945"/>
              <a:gd name="connsiteX2538" fmla="*/ 4148429 w 6562759"/>
              <a:gd name="connsiteY2538" fmla="*/ 3907789 h 6399945"/>
              <a:gd name="connsiteX2539" fmla="*/ 4158816 w 6562759"/>
              <a:gd name="connsiteY2539" fmla="*/ 3918176 h 6399945"/>
              <a:gd name="connsiteX2540" fmla="*/ 4164913 w 6562759"/>
              <a:gd name="connsiteY2540" fmla="*/ 3919261 h 6399945"/>
              <a:gd name="connsiteX2541" fmla="*/ 4173462 w 6562759"/>
              <a:gd name="connsiteY2541" fmla="*/ 3917046 h 6399945"/>
              <a:gd name="connsiteX2542" fmla="*/ 4190207 w 6562759"/>
              <a:gd name="connsiteY2542" fmla="*/ 3909339 h 6399945"/>
              <a:gd name="connsiteX2543" fmla="*/ 4200633 w 6562759"/>
              <a:gd name="connsiteY2543" fmla="*/ 3898819 h 6399945"/>
              <a:gd name="connsiteX2544" fmla="*/ 4199336 w 6562759"/>
              <a:gd name="connsiteY2544" fmla="*/ 3884079 h 6399945"/>
              <a:gd name="connsiteX2545" fmla="*/ 4191213 w 6562759"/>
              <a:gd name="connsiteY2545" fmla="*/ 3867025 h 6399945"/>
              <a:gd name="connsiteX2546" fmla="*/ 4180732 w 6562759"/>
              <a:gd name="connsiteY2546" fmla="*/ 3856782 h 6399945"/>
              <a:gd name="connsiteX2547" fmla="*/ 4174802 w 6562759"/>
              <a:gd name="connsiteY2547" fmla="*/ 3855752 h 6399945"/>
              <a:gd name="connsiteX2548" fmla="*/ 215958 w 6562759"/>
              <a:gd name="connsiteY2548" fmla="*/ 3847555 h 6399945"/>
              <a:gd name="connsiteX2549" fmla="*/ 248555 w 6562759"/>
              <a:gd name="connsiteY2549" fmla="*/ 3856315 h 6399945"/>
              <a:gd name="connsiteX2550" fmla="*/ 272452 w 6562759"/>
              <a:gd name="connsiteY2550" fmla="*/ 3945541 h 6399945"/>
              <a:gd name="connsiteX2551" fmla="*/ 215840 w 6562759"/>
              <a:gd name="connsiteY2551" fmla="*/ 3978188 h 6399945"/>
              <a:gd name="connsiteX2552" fmla="*/ 183239 w 6562759"/>
              <a:gd name="connsiteY2552" fmla="*/ 3969427 h 6399945"/>
              <a:gd name="connsiteX2553" fmla="*/ 152818 w 6562759"/>
              <a:gd name="connsiteY2553" fmla="*/ 3929782 h 6399945"/>
              <a:gd name="connsiteX2554" fmla="*/ 159341 w 6562759"/>
              <a:gd name="connsiteY2554" fmla="*/ 3880224 h 6399945"/>
              <a:gd name="connsiteX2555" fmla="*/ 215958 w 6562759"/>
              <a:gd name="connsiteY2555" fmla="*/ 3847555 h 6399945"/>
              <a:gd name="connsiteX2556" fmla="*/ 3502947 w 6562759"/>
              <a:gd name="connsiteY2556" fmla="*/ 3845562 h 6399945"/>
              <a:gd name="connsiteX2557" fmla="*/ 3494918 w 6562759"/>
              <a:gd name="connsiteY2557" fmla="*/ 3847501 h 6399945"/>
              <a:gd name="connsiteX2558" fmla="*/ 3487343 w 6562759"/>
              <a:gd name="connsiteY2558" fmla="*/ 3851078 h 6399945"/>
              <a:gd name="connsiteX2559" fmla="*/ 3477836 w 6562759"/>
              <a:gd name="connsiteY2559" fmla="*/ 3861156 h 6399945"/>
              <a:gd name="connsiteX2560" fmla="*/ 3478577 w 6562759"/>
              <a:gd name="connsiteY2560" fmla="*/ 3874987 h 6399945"/>
              <a:gd name="connsiteX2561" fmla="*/ 3482049 w 6562759"/>
              <a:gd name="connsiteY2561" fmla="*/ 3882639 h 6399945"/>
              <a:gd name="connsiteX2562" fmla="*/ 3492133 w 6562759"/>
              <a:gd name="connsiteY2562" fmla="*/ 3892362 h 6399945"/>
              <a:gd name="connsiteX2563" fmla="*/ 3498285 w 6562759"/>
              <a:gd name="connsiteY2563" fmla="*/ 3893470 h 6399945"/>
              <a:gd name="connsiteX2564" fmla="*/ 3506120 w 6562759"/>
              <a:gd name="connsiteY2564" fmla="*/ 3891632 h 6399945"/>
              <a:gd name="connsiteX2565" fmla="*/ 3513839 w 6562759"/>
              <a:gd name="connsiteY2565" fmla="*/ 3888098 h 6399945"/>
              <a:gd name="connsiteX2566" fmla="*/ 3523606 w 6562759"/>
              <a:gd name="connsiteY2566" fmla="*/ 3877888 h 6399945"/>
              <a:gd name="connsiteX2567" fmla="*/ 3522704 w 6562759"/>
              <a:gd name="connsiteY2567" fmla="*/ 3863781 h 6399945"/>
              <a:gd name="connsiteX2568" fmla="*/ 3522704 w 6562759"/>
              <a:gd name="connsiteY2568" fmla="*/ 3863778 h 6399945"/>
              <a:gd name="connsiteX2569" fmla="*/ 3519066 w 6562759"/>
              <a:gd name="connsiteY2569" fmla="*/ 3856139 h 6399945"/>
              <a:gd name="connsiteX2570" fmla="*/ 3508861 w 6562759"/>
              <a:gd name="connsiteY2570" fmla="*/ 3846580 h 6399945"/>
              <a:gd name="connsiteX2571" fmla="*/ 3502947 w 6562759"/>
              <a:gd name="connsiteY2571" fmla="*/ 3845562 h 6399945"/>
              <a:gd name="connsiteX2572" fmla="*/ 2831385 w 6562759"/>
              <a:gd name="connsiteY2572" fmla="*/ 3830068 h 6399945"/>
              <a:gd name="connsiteX2573" fmla="*/ 2823710 w 6562759"/>
              <a:gd name="connsiteY2573" fmla="*/ 3831830 h 6399945"/>
              <a:gd name="connsiteX2574" fmla="*/ 2797033 w 6562759"/>
              <a:gd name="connsiteY2574" fmla="*/ 3841352 h 6399945"/>
              <a:gd name="connsiteX2575" fmla="*/ 2785145 w 6562759"/>
              <a:gd name="connsiteY2575" fmla="*/ 3851098 h 6399945"/>
              <a:gd name="connsiteX2576" fmla="*/ 2785466 w 6562759"/>
              <a:gd name="connsiteY2576" fmla="*/ 3866469 h 6399945"/>
              <a:gd name="connsiteX2577" fmla="*/ 2794586 w 6562759"/>
              <a:gd name="connsiteY2577" fmla="*/ 3892118 h 6399945"/>
              <a:gd name="connsiteX2578" fmla="*/ 2806031 w 6562759"/>
              <a:gd name="connsiteY2578" fmla="*/ 3905052 h 6399945"/>
              <a:gd name="connsiteX2579" fmla="*/ 2811773 w 6562759"/>
              <a:gd name="connsiteY2579" fmla="*/ 3906017 h 6399945"/>
              <a:gd name="connsiteX2580" fmla="*/ 2823024 w 6562759"/>
              <a:gd name="connsiteY2580" fmla="*/ 3901940 h 6399945"/>
              <a:gd name="connsiteX2581" fmla="*/ 2850245 w 6562759"/>
              <a:gd name="connsiteY2581" fmla="*/ 3885296 h 6399945"/>
              <a:gd name="connsiteX2582" fmla="*/ 2860200 w 6562759"/>
              <a:gd name="connsiteY2582" fmla="*/ 3874122 h 6399945"/>
              <a:gd name="connsiteX2583" fmla="*/ 2857947 w 6562759"/>
              <a:gd name="connsiteY2583" fmla="*/ 3859325 h 6399945"/>
              <a:gd name="connsiteX2584" fmla="*/ 2857946 w 6562759"/>
              <a:gd name="connsiteY2584" fmla="*/ 3859328 h 6399945"/>
              <a:gd name="connsiteX2585" fmla="*/ 2847399 w 6562759"/>
              <a:gd name="connsiteY2585" fmla="*/ 3840390 h 6399945"/>
              <a:gd name="connsiteX2586" fmla="*/ 2837365 w 6562759"/>
              <a:gd name="connsiteY2586" fmla="*/ 3831110 h 6399945"/>
              <a:gd name="connsiteX2587" fmla="*/ 2831385 w 6562759"/>
              <a:gd name="connsiteY2587" fmla="*/ 3830068 h 6399945"/>
              <a:gd name="connsiteX2588" fmla="*/ 16932 w 6562759"/>
              <a:gd name="connsiteY2588" fmla="*/ 3824256 h 6399945"/>
              <a:gd name="connsiteX2589" fmla="*/ 25010 w 6562759"/>
              <a:gd name="connsiteY2589" fmla="*/ 3826427 h 6399945"/>
              <a:gd name="connsiteX2590" fmla="*/ 32547 w 6562759"/>
              <a:gd name="connsiteY2590" fmla="*/ 3836272 h 6399945"/>
              <a:gd name="connsiteX2591" fmla="*/ 30941 w 6562759"/>
              <a:gd name="connsiteY2591" fmla="*/ 3848532 h 6399945"/>
              <a:gd name="connsiteX2592" fmla="*/ 16898 w 6562759"/>
              <a:gd name="connsiteY2592" fmla="*/ 3856649 h 6399945"/>
              <a:gd name="connsiteX2593" fmla="*/ 8825 w 6562759"/>
              <a:gd name="connsiteY2593" fmla="*/ 3854477 h 6399945"/>
              <a:gd name="connsiteX2594" fmla="*/ 2896 w 6562759"/>
              <a:gd name="connsiteY2594" fmla="*/ 3832363 h 6399945"/>
              <a:gd name="connsiteX2595" fmla="*/ 2895 w 6562759"/>
              <a:gd name="connsiteY2595" fmla="*/ 3832362 h 6399945"/>
              <a:gd name="connsiteX2596" fmla="*/ 16932 w 6562759"/>
              <a:gd name="connsiteY2596" fmla="*/ 3824256 h 6399945"/>
              <a:gd name="connsiteX2597" fmla="*/ 5643241 w 6562759"/>
              <a:gd name="connsiteY2597" fmla="*/ 3797023 h 6399945"/>
              <a:gd name="connsiteX2598" fmla="*/ 5674776 w 6562759"/>
              <a:gd name="connsiteY2598" fmla="*/ 3805497 h 6399945"/>
              <a:gd name="connsiteX2599" fmla="*/ 5704200 w 6562759"/>
              <a:gd name="connsiteY2599" fmla="*/ 3843856 h 6399945"/>
              <a:gd name="connsiteX2600" fmla="*/ 5697888 w 6562759"/>
              <a:gd name="connsiteY2600" fmla="*/ 3891787 h 6399945"/>
              <a:gd name="connsiteX2601" fmla="*/ 5643120 w 6562759"/>
              <a:gd name="connsiteY2601" fmla="*/ 3923381 h 6399945"/>
              <a:gd name="connsiteX2602" fmla="*/ 5611593 w 6562759"/>
              <a:gd name="connsiteY2602" fmla="*/ 3914909 h 6399945"/>
              <a:gd name="connsiteX2603" fmla="*/ 5582169 w 6562759"/>
              <a:gd name="connsiteY2603" fmla="*/ 3876547 h 6399945"/>
              <a:gd name="connsiteX2604" fmla="*/ 5588481 w 6562759"/>
              <a:gd name="connsiteY2604" fmla="*/ 3828619 h 6399945"/>
              <a:gd name="connsiteX2605" fmla="*/ 5643241 w 6562759"/>
              <a:gd name="connsiteY2605" fmla="*/ 3797023 h 6399945"/>
              <a:gd name="connsiteX2606" fmla="*/ 4648601 w 6562759"/>
              <a:gd name="connsiteY2606" fmla="*/ 3795186 h 6399945"/>
              <a:gd name="connsiteX2607" fmla="*/ 4639270 w 6562759"/>
              <a:gd name="connsiteY2607" fmla="*/ 3797866 h 6399945"/>
              <a:gd name="connsiteX2608" fmla="*/ 4615135 w 6562759"/>
              <a:gd name="connsiteY2608" fmla="*/ 3809470 h 6399945"/>
              <a:gd name="connsiteX2609" fmla="*/ 4604426 w 6562759"/>
              <a:gd name="connsiteY2609" fmla="*/ 3820024 h 6399945"/>
              <a:gd name="connsiteX2610" fmla="*/ 4605805 w 6562759"/>
              <a:gd name="connsiteY2610" fmla="*/ 3834998 h 6399945"/>
              <a:gd name="connsiteX2611" fmla="*/ 4616647 w 6562759"/>
              <a:gd name="connsiteY2611" fmla="*/ 3859017 h 6399945"/>
              <a:gd name="connsiteX2612" fmla="*/ 4627212 w 6562759"/>
              <a:gd name="connsiteY2612" fmla="*/ 3870025 h 6399945"/>
              <a:gd name="connsiteX2613" fmla="*/ 4633358 w 6562759"/>
              <a:gd name="connsiteY2613" fmla="*/ 3871132 h 6399945"/>
              <a:gd name="connsiteX2614" fmla="*/ 4642406 w 6562759"/>
              <a:gd name="connsiteY2614" fmla="*/ 3868631 h 6399945"/>
              <a:gd name="connsiteX2615" fmla="*/ 4667268 w 6562759"/>
              <a:gd name="connsiteY2615" fmla="*/ 3857411 h 6399945"/>
              <a:gd name="connsiteX2616" fmla="*/ 4678447 w 6562759"/>
              <a:gd name="connsiteY2616" fmla="*/ 3846692 h 6399945"/>
              <a:gd name="connsiteX2617" fmla="*/ 4676819 w 6562759"/>
              <a:gd name="connsiteY2617" fmla="*/ 3831298 h 6399945"/>
              <a:gd name="connsiteX2618" fmla="*/ 4665223 w 6562759"/>
              <a:gd name="connsiteY2618" fmla="*/ 3807047 h 6399945"/>
              <a:gd name="connsiteX2619" fmla="*/ 4654465 w 6562759"/>
              <a:gd name="connsiteY2619" fmla="*/ 3796194 h 6399945"/>
              <a:gd name="connsiteX2620" fmla="*/ 4648601 w 6562759"/>
              <a:gd name="connsiteY2620" fmla="*/ 3795186 h 6399945"/>
              <a:gd name="connsiteX2621" fmla="*/ 3975466 w 6562759"/>
              <a:gd name="connsiteY2621" fmla="*/ 3786569 h 6399945"/>
              <a:gd name="connsiteX2622" fmla="*/ 3967017 w 6562759"/>
              <a:gd name="connsiteY2622" fmla="*/ 3788728 h 6399945"/>
              <a:gd name="connsiteX2623" fmla="*/ 3953226 w 6562759"/>
              <a:gd name="connsiteY2623" fmla="*/ 3795239 h 6399945"/>
              <a:gd name="connsiteX2624" fmla="*/ 3943280 w 6562759"/>
              <a:gd name="connsiteY2624" fmla="*/ 3805472 h 6399945"/>
              <a:gd name="connsiteX2625" fmla="*/ 3944205 w 6562759"/>
              <a:gd name="connsiteY2625" fmla="*/ 3819713 h 6399945"/>
              <a:gd name="connsiteX2626" fmla="*/ 3950146 w 6562759"/>
              <a:gd name="connsiteY2626" fmla="*/ 3832824 h 6399945"/>
              <a:gd name="connsiteX2627" fmla="*/ 3960433 w 6562759"/>
              <a:gd name="connsiteY2627" fmla="*/ 3842980 h 6399945"/>
              <a:gd name="connsiteX2628" fmla="*/ 3966545 w 6562759"/>
              <a:gd name="connsiteY2628" fmla="*/ 3844075 h 6399945"/>
              <a:gd name="connsiteX2629" fmla="*/ 3974856 w 6562759"/>
              <a:gd name="connsiteY2629" fmla="*/ 3841994 h 6399945"/>
              <a:gd name="connsiteX2630" fmla="*/ 3988954 w 6562759"/>
              <a:gd name="connsiteY2630" fmla="*/ 3835515 h 6399945"/>
              <a:gd name="connsiteX2631" fmla="*/ 3999137 w 6562759"/>
              <a:gd name="connsiteY2631" fmla="*/ 3825116 h 6399945"/>
              <a:gd name="connsiteX2632" fmla="*/ 3998001 w 6562759"/>
              <a:gd name="connsiteY2632" fmla="*/ 3810610 h 6399945"/>
              <a:gd name="connsiteX2633" fmla="*/ 3998002 w 6562759"/>
              <a:gd name="connsiteY2633" fmla="*/ 3810612 h 6399945"/>
              <a:gd name="connsiteX2634" fmla="*/ 3998001 w 6562759"/>
              <a:gd name="connsiteY2634" fmla="*/ 3810609 h 6399945"/>
              <a:gd name="connsiteX2635" fmla="*/ 3998001 w 6562759"/>
              <a:gd name="connsiteY2635" fmla="*/ 3810610 h 6399945"/>
              <a:gd name="connsiteX2636" fmla="*/ 3991745 w 6562759"/>
              <a:gd name="connsiteY2636" fmla="*/ 3797511 h 6399945"/>
              <a:gd name="connsiteX2637" fmla="*/ 3981352 w 6562759"/>
              <a:gd name="connsiteY2637" fmla="*/ 3787576 h 6399945"/>
              <a:gd name="connsiteX2638" fmla="*/ 3975466 w 6562759"/>
              <a:gd name="connsiteY2638" fmla="*/ 3786569 h 6399945"/>
              <a:gd name="connsiteX2639" fmla="*/ 3302731 w 6562759"/>
              <a:gd name="connsiteY2639" fmla="*/ 3775518 h 6399945"/>
              <a:gd name="connsiteX2640" fmla="*/ 3294941 w 6562759"/>
              <a:gd name="connsiteY2640" fmla="*/ 3777335 h 6399945"/>
              <a:gd name="connsiteX2641" fmla="*/ 3289880 w 6562759"/>
              <a:gd name="connsiteY2641" fmla="*/ 3779727 h 6399945"/>
              <a:gd name="connsiteX2642" fmla="*/ 3280533 w 6562759"/>
              <a:gd name="connsiteY2642" fmla="*/ 3789749 h 6399945"/>
              <a:gd name="connsiteX2643" fmla="*/ 3281225 w 6562759"/>
              <a:gd name="connsiteY2643" fmla="*/ 3803437 h 6399945"/>
              <a:gd name="connsiteX2644" fmla="*/ 3283357 w 6562759"/>
              <a:gd name="connsiteY2644" fmla="*/ 3808054 h 6399945"/>
              <a:gd name="connsiteX2645" fmla="*/ 3293396 w 6562759"/>
              <a:gd name="connsiteY2645" fmla="*/ 3817511 h 6399945"/>
              <a:gd name="connsiteX2646" fmla="*/ 3299460 w 6562759"/>
              <a:gd name="connsiteY2646" fmla="*/ 3818585 h 6399945"/>
              <a:gd name="connsiteX2647" fmla="*/ 3307173 w 6562759"/>
              <a:gd name="connsiteY2647" fmla="*/ 3816804 h 6399945"/>
              <a:gd name="connsiteX2648" fmla="*/ 3312300 w 6562759"/>
              <a:gd name="connsiteY2648" fmla="*/ 3814422 h 6399945"/>
              <a:gd name="connsiteX2649" fmla="*/ 3321746 w 6562759"/>
              <a:gd name="connsiteY2649" fmla="*/ 3804323 h 6399945"/>
              <a:gd name="connsiteX2650" fmla="*/ 3320966 w 6562759"/>
              <a:gd name="connsiteY2650" fmla="*/ 3790513 h 6399945"/>
              <a:gd name="connsiteX2651" fmla="*/ 3320965 w 6562759"/>
              <a:gd name="connsiteY2651" fmla="*/ 3790513 h 6399945"/>
              <a:gd name="connsiteX2652" fmla="*/ 3318744 w 6562759"/>
              <a:gd name="connsiteY2652" fmla="*/ 3785840 h 6399945"/>
              <a:gd name="connsiteX2653" fmla="*/ 3308645 w 6562759"/>
              <a:gd name="connsiteY2653" fmla="*/ 3776536 h 6399945"/>
              <a:gd name="connsiteX2654" fmla="*/ 3302731 w 6562759"/>
              <a:gd name="connsiteY2654" fmla="*/ 3775518 h 6399945"/>
              <a:gd name="connsiteX2655" fmla="*/ 1826063 w 6562759"/>
              <a:gd name="connsiteY2655" fmla="*/ 3764509 h 6399945"/>
              <a:gd name="connsiteX2656" fmla="*/ 1855194 w 6562759"/>
              <a:gd name="connsiteY2656" fmla="*/ 3772350 h 6399945"/>
              <a:gd name="connsiteX2657" fmla="*/ 1882392 w 6562759"/>
              <a:gd name="connsiteY2657" fmla="*/ 3807787 h 6399945"/>
              <a:gd name="connsiteX2658" fmla="*/ 1876556 w 6562759"/>
              <a:gd name="connsiteY2658" fmla="*/ 3852084 h 6399945"/>
              <a:gd name="connsiteX2659" fmla="*/ 1825963 w 6562759"/>
              <a:gd name="connsiteY2659" fmla="*/ 3881275 h 6399945"/>
              <a:gd name="connsiteX2660" fmla="*/ 1796834 w 6562759"/>
              <a:gd name="connsiteY2660" fmla="*/ 3873435 h 6399945"/>
              <a:gd name="connsiteX2661" fmla="*/ 1769636 w 6562759"/>
              <a:gd name="connsiteY2661" fmla="*/ 3837997 h 6399945"/>
              <a:gd name="connsiteX2662" fmla="*/ 1775471 w 6562759"/>
              <a:gd name="connsiteY2662" fmla="*/ 3793701 h 6399945"/>
              <a:gd name="connsiteX2663" fmla="*/ 1826063 w 6562759"/>
              <a:gd name="connsiteY2663" fmla="*/ 3764509 h 6399945"/>
              <a:gd name="connsiteX2664" fmla="*/ 2631203 w 6562759"/>
              <a:gd name="connsiteY2664" fmla="*/ 3756469 h 6399945"/>
              <a:gd name="connsiteX2665" fmla="*/ 2623556 w 6562759"/>
              <a:gd name="connsiteY2665" fmla="*/ 3758220 h 6399945"/>
              <a:gd name="connsiteX2666" fmla="*/ 2586143 w 6562759"/>
              <a:gd name="connsiteY2666" fmla="*/ 3769659 h 6399945"/>
              <a:gd name="connsiteX2667" fmla="*/ 2572847 w 6562759"/>
              <a:gd name="connsiteY2667" fmla="*/ 3779383 h 6399945"/>
              <a:gd name="connsiteX2668" fmla="*/ 2573440 w 6562759"/>
              <a:gd name="connsiteY2668" fmla="*/ 3795839 h 6399945"/>
              <a:gd name="connsiteX2669" fmla="*/ 2585500 w 6562759"/>
              <a:gd name="connsiteY2669" fmla="*/ 3836315 h 6399945"/>
              <a:gd name="connsiteX2670" fmla="*/ 2597432 w 6562759"/>
              <a:gd name="connsiteY2670" fmla="*/ 3851975 h 6399945"/>
              <a:gd name="connsiteX2671" fmla="*/ 2603041 w 6562759"/>
              <a:gd name="connsiteY2671" fmla="*/ 3852893 h 6399945"/>
              <a:gd name="connsiteX2672" fmla="*/ 2616407 w 6562759"/>
              <a:gd name="connsiteY2672" fmla="*/ 3846737 h 6399945"/>
              <a:gd name="connsiteX2673" fmla="*/ 2654580 w 6562759"/>
              <a:gd name="connsiteY2673" fmla="*/ 3818973 h 6399945"/>
              <a:gd name="connsiteX2674" fmla="*/ 2664762 w 6562759"/>
              <a:gd name="connsiteY2674" fmla="*/ 3807423 h 6399945"/>
              <a:gd name="connsiteX2675" fmla="*/ 2661937 w 6562759"/>
              <a:gd name="connsiteY2675" fmla="*/ 3792284 h 6399945"/>
              <a:gd name="connsiteX2676" fmla="*/ 2661939 w 6562759"/>
              <a:gd name="connsiteY2676" fmla="*/ 3792284 h 6399945"/>
              <a:gd name="connsiteX2677" fmla="*/ 2647311 w 6562759"/>
              <a:gd name="connsiteY2677" fmla="*/ 3767002 h 6399945"/>
              <a:gd name="connsiteX2678" fmla="*/ 2637306 w 6562759"/>
              <a:gd name="connsiteY2678" fmla="*/ 3757556 h 6399945"/>
              <a:gd name="connsiteX2679" fmla="*/ 2631203 w 6562759"/>
              <a:gd name="connsiteY2679" fmla="*/ 3756469 h 6399945"/>
              <a:gd name="connsiteX2680" fmla="*/ 4447504 w 6562759"/>
              <a:gd name="connsiteY2680" fmla="*/ 3726692 h 6399945"/>
              <a:gd name="connsiteX2681" fmla="*/ 4438573 w 6562759"/>
              <a:gd name="connsiteY2681" fmla="*/ 3729128 h 6399945"/>
              <a:gd name="connsiteX2682" fmla="*/ 4419022 w 6562759"/>
              <a:gd name="connsiteY2682" fmla="*/ 3738419 h 6399945"/>
              <a:gd name="connsiteX2683" fmla="*/ 4408601 w 6562759"/>
              <a:gd name="connsiteY2683" fmla="*/ 3748885 h 6399945"/>
              <a:gd name="connsiteX2684" fmla="*/ 4409831 w 6562759"/>
              <a:gd name="connsiteY2684" fmla="*/ 3763592 h 6399945"/>
              <a:gd name="connsiteX2685" fmla="*/ 4409831 w 6562759"/>
              <a:gd name="connsiteY2685" fmla="*/ 3763591 h 6399945"/>
              <a:gd name="connsiteX2686" fmla="*/ 4418812 w 6562759"/>
              <a:gd name="connsiteY2686" fmla="*/ 3783291 h 6399945"/>
              <a:gd name="connsiteX2687" fmla="*/ 4429266 w 6562759"/>
              <a:gd name="connsiteY2687" fmla="*/ 3793934 h 6399945"/>
              <a:gd name="connsiteX2688" fmla="*/ 4435395 w 6562759"/>
              <a:gd name="connsiteY2688" fmla="*/ 3795031 h 6399945"/>
              <a:gd name="connsiteX2689" fmla="*/ 4444133 w 6562759"/>
              <a:gd name="connsiteY2689" fmla="*/ 3792705 h 6399945"/>
              <a:gd name="connsiteX2690" fmla="*/ 4464049 w 6562759"/>
              <a:gd name="connsiteY2690" fmla="*/ 3783623 h 6399945"/>
              <a:gd name="connsiteX2691" fmla="*/ 4474792 w 6562759"/>
              <a:gd name="connsiteY2691" fmla="*/ 3773059 h 6399945"/>
              <a:gd name="connsiteX2692" fmla="*/ 4473407 w 6562759"/>
              <a:gd name="connsiteY2692" fmla="*/ 3758065 h 6399945"/>
              <a:gd name="connsiteX2693" fmla="*/ 4464016 w 6562759"/>
              <a:gd name="connsiteY2693" fmla="*/ 3738242 h 6399945"/>
              <a:gd name="connsiteX2694" fmla="*/ 4453429 w 6562759"/>
              <a:gd name="connsiteY2694" fmla="*/ 3727722 h 6399945"/>
              <a:gd name="connsiteX2695" fmla="*/ 4447504 w 6562759"/>
              <a:gd name="connsiteY2695" fmla="*/ 3726692 h 6399945"/>
              <a:gd name="connsiteX2696" fmla="*/ 3774725 w 6562759"/>
              <a:gd name="connsiteY2696" fmla="*/ 3717035 h 6399945"/>
              <a:gd name="connsiteX2697" fmla="*/ 3766635 w 6562759"/>
              <a:gd name="connsiteY2697" fmla="*/ 3719006 h 6399945"/>
              <a:gd name="connsiteX2698" fmla="*/ 3756856 w 6562759"/>
              <a:gd name="connsiteY2698" fmla="*/ 3723558 h 6399945"/>
              <a:gd name="connsiteX2699" fmla="*/ 3747095 w 6562759"/>
              <a:gd name="connsiteY2699" fmla="*/ 3733702 h 6399945"/>
              <a:gd name="connsiteX2700" fmla="*/ 3747903 w 6562759"/>
              <a:gd name="connsiteY2700" fmla="*/ 3747755 h 6399945"/>
              <a:gd name="connsiteX2701" fmla="*/ 3752532 w 6562759"/>
              <a:gd name="connsiteY2701" fmla="*/ 3758010 h 6399945"/>
              <a:gd name="connsiteX2702" fmla="*/ 3762704 w 6562759"/>
              <a:gd name="connsiteY2702" fmla="*/ 3767966 h 6399945"/>
              <a:gd name="connsiteX2703" fmla="*/ 3768862 w 6562759"/>
              <a:gd name="connsiteY2703" fmla="*/ 3769073 h 6399945"/>
              <a:gd name="connsiteX2704" fmla="*/ 3776918 w 6562759"/>
              <a:gd name="connsiteY2704" fmla="*/ 3767124 h 6399945"/>
              <a:gd name="connsiteX2705" fmla="*/ 3786863 w 6562759"/>
              <a:gd name="connsiteY2705" fmla="*/ 3762571 h 6399945"/>
              <a:gd name="connsiteX2706" fmla="*/ 3796803 w 6562759"/>
              <a:gd name="connsiteY2706" fmla="*/ 3752273 h 6399945"/>
              <a:gd name="connsiteX2707" fmla="*/ 3796802 w 6562759"/>
              <a:gd name="connsiteY2707" fmla="*/ 3752273 h 6399945"/>
              <a:gd name="connsiteX2708" fmla="*/ 3795788 w 6562759"/>
              <a:gd name="connsiteY2708" fmla="*/ 3737998 h 6399945"/>
              <a:gd name="connsiteX2709" fmla="*/ 3790926 w 6562759"/>
              <a:gd name="connsiteY2709" fmla="*/ 3727799 h 6399945"/>
              <a:gd name="connsiteX2710" fmla="*/ 3780704 w 6562759"/>
              <a:gd name="connsiteY2710" fmla="*/ 3718088 h 6399945"/>
              <a:gd name="connsiteX2711" fmla="*/ 3774725 w 6562759"/>
              <a:gd name="connsiteY2711" fmla="*/ 3717035 h 6399945"/>
              <a:gd name="connsiteX2712" fmla="*/ 5444282 w 6562759"/>
              <a:gd name="connsiteY2712" fmla="*/ 3713924 h 6399945"/>
              <a:gd name="connsiteX2713" fmla="*/ 5481126 w 6562759"/>
              <a:gd name="connsiteY2713" fmla="*/ 3723823 h 6399945"/>
              <a:gd name="connsiteX2714" fmla="*/ 5508159 w 6562759"/>
              <a:gd name="connsiteY2714" fmla="*/ 3824710 h 6399945"/>
              <a:gd name="connsiteX2715" fmla="*/ 5444155 w 6562759"/>
              <a:gd name="connsiteY2715" fmla="*/ 3861642 h 6399945"/>
              <a:gd name="connsiteX2716" fmla="*/ 5407283 w 6562759"/>
              <a:gd name="connsiteY2716" fmla="*/ 3851731 h 6399945"/>
              <a:gd name="connsiteX2717" fmla="*/ 5407283 w 6562759"/>
              <a:gd name="connsiteY2717" fmla="*/ 3851732 h 6399945"/>
              <a:gd name="connsiteX2718" fmla="*/ 5372875 w 6562759"/>
              <a:gd name="connsiteY2718" fmla="*/ 3806893 h 6399945"/>
              <a:gd name="connsiteX2719" fmla="*/ 5380251 w 6562759"/>
              <a:gd name="connsiteY2719" fmla="*/ 3750846 h 6399945"/>
              <a:gd name="connsiteX2720" fmla="*/ 5444282 w 6562759"/>
              <a:gd name="connsiteY2720" fmla="*/ 3713924 h 6399945"/>
              <a:gd name="connsiteX2721" fmla="*/ 3103019 w 6562759"/>
              <a:gd name="connsiteY2721" fmla="*/ 3705208 h 6399945"/>
              <a:gd name="connsiteX2722" fmla="*/ 3095438 w 6562759"/>
              <a:gd name="connsiteY2722" fmla="*/ 3706925 h 6399945"/>
              <a:gd name="connsiteX2723" fmla="*/ 3092066 w 6562759"/>
              <a:gd name="connsiteY2723" fmla="*/ 3708497 h 6399945"/>
              <a:gd name="connsiteX2724" fmla="*/ 3082769 w 6562759"/>
              <a:gd name="connsiteY2724" fmla="*/ 3718431 h 6399945"/>
              <a:gd name="connsiteX2725" fmla="*/ 3083345 w 6562759"/>
              <a:gd name="connsiteY2725" fmla="*/ 3732030 h 6399945"/>
              <a:gd name="connsiteX2726" fmla="*/ 3084508 w 6562759"/>
              <a:gd name="connsiteY2726" fmla="*/ 3734566 h 6399945"/>
              <a:gd name="connsiteX2727" fmla="*/ 3094580 w 6562759"/>
              <a:gd name="connsiteY2727" fmla="*/ 3743924 h 6399945"/>
              <a:gd name="connsiteX2728" fmla="*/ 3100555 w 6562759"/>
              <a:gd name="connsiteY2728" fmla="*/ 3744965 h 6399945"/>
              <a:gd name="connsiteX2729" fmla="*/ 3108301 w 6562759"/>
              <a:gd name="connsiteY2729" fmla="*/ 3743171 h 6399945"/>
              <a:gd name="connsiteX2730" fmla="*/ 3111718 w 6562759"/>
              <a:gd name="connsiteY2730" fmla="*/ 3741541 h 6399945"/>
              <a:gd name="connsiteX2731" fmla="*/ 3120915 w 6562759"/>
              <a:gd name="connsiteY2731" fmla="*/ 3731487 h 6399945"/>
              <a:gd name="connsiteX2732" fmla="*/ 3120156 w 6562759"/>
              <a:gd name="connsiteY2732" fmla="*/ 3717888 h 6399945"/>
              <a:gd name="connsiteX2733" fmla="*/ 3118954 w 6562759"/>
              <a:gd name="connsiteY2733" fmla="*/ 3715374 h 6399945"/>
              <a:gd name="connsiteX2734" fmla="*/ 3108960 w 6562759"/>
              <a:gd name="connsiteY2734" fmla="*/ 3706238 h 6399945"/>
              <a:gd name="connsiteX2735" fmla="*/ 3103019 w 6562759"/>
              <a:gd name="connsiteY2735" fmla="*/ 3705208 h 6399945"/>
              <a:gd name="connsiteX2736" fmla="*/ 2296468 w 6562759"/>
              <a:gd name="connsiteY2736" fmla="*/ 3686890 h 6399945"/>
              <a:gd name="connsiteX2737" fmla="*/ 2337326 w 6562759"/>
              <a:gd name="connsiteY2737" fmla="*/ 3697876 h 6399945"/>
              <a:gd name="connsiteX2738" fmla="*/ 2337325 w 6562759"/>
              <a:gd name="connsiteY2738" fmla="*/ 3697875 h 6399945"/>
              <a:gd name="connsiteX2739" fmla="*/ 2367280 w 6562759"/>
              <a:gd name="connsiteY2739" fmla="*/ 3809680 h 6399945"/>
              <a:gd name="connsiteX2740" fmla="*/ 2296313 w 6562759"/>
              <a:gd name="connsiteY2740" fmla="*/ 3850622 h 6399945"/>
              <a:gd name="connsiteX2741" fmla="*/ 2255461 w 6562759"/>
              <a:gd name="connsiteY2741" fmla="*/ 3839647 h 6399945"/>
              <a:gd name="connsiteX2742" fmla="*/ 2217326 w 6562759"/>
              <a:gd name="connsiteY2742" fmla="*/ 3789947 h 6399945"/>
              <a:gd name="connsiteX2743" fmla="*/ 2225505 w 6562759"/>
              <a:gd name="connsiteY2743" fmla="*/ 3727832 h 6399945"/>
              <a:gd name="connsiteX2744" fmla="*/ 2296468 w 6562759"/>
              <a:gd name="connsiteY2744" fmla="*/ 3686890 h 6399945"/>
              <a:gd name="connsiteX2745" fmla="*/ 1627111 w 6562759"/>
              <a:gd name="connsiteY2745" fmla="*/ 3669669 h 6399945"/>
              <a:gd name="connsiteX2746" fmla="*/ 1667427 w 6562759"/>
              <a:gd name="connsiteY2746" fmla="*/ 3680511 h 6399945"/>
              <a:gd name="connsiteX2747" fmla="*/ 1705024 w 6562759"/>
              <a:gd name="connsiteY2747" fmla="*/ 3729571 h 6399945"/>
              <a:gd name="connsiteX2748" fmla="*/ 1697001 w 6562759"/>
              <a:gd name="connsiteY2748" fmla="*/ 3790855 h 6399945"/>
              <a:gd name="connsiteX2749" fmla="*/ 1626973 w 6562759"/>
              <a:gd name="connsiteY2749" fmla="*/ 3831277 h 6399945"/>
              <a:gd name="connsiteX2750" fmla="*/ 1586645 w 6562759"/>
              <a:gd name="connsiteY2750" fmla="*/ 3820435 h 6399945"/>
              <a:gd name="connsiteX2751" fmla="*/ 1557072 w 6562759"/>
              <a:gd name="connsiteY2751" fmla="*/ 3710091 h 6399945"/>
              <a:gd name="connsiteX2752" fmla="*/ 1627111 w 6562759"/>
              <a:gd name="connsiteY2752" fmla="*/ 3669669 h 6399945"/>
              <a:gd name="connsiteX2753" fmla="*/ 4247433 w 6562759"/>
              <a:gd name="connsiteY2753" fmla="*/ 3657259 h 6399945"/>
              <a:gd name="connsiteX2754" fmla="*/ 4238762 w 6562759"/>
              <a:gd name="connsiteY2754" fmla="*/ 3659540 h 6399945"/>
              <a:gd name="connsiteX2755" fmla="*/ 4222340 w 6562759"/>
              <a:gd name="connsiteY2755" fmla="*/ 3667325 h 6399945"/>
              <a:gd name="connsiteX2756" fmla="*/ 4212152 w 6562759"/>
              <a:gd name="connsiteY2756" fmla="*/ 3677691 h 6399945"/>
              <a:gd name="connsiteX2757" fmla="*/ 4213260 w 6562759"/>
              <a:gd name="connsiteY2757" fmla="*/ 3692187 h 6399945"/>
              <a:gd name="connsiteX2758" fmla="*/ 4213257 w 6562759"/>
              <a:gd name="connsiteY2758" fmla="*/ 3692185 h 6399945"/>
              <a:gd name="connsiteX2759" fmla="*/ 4220683 w 6562759"/>
              <a:gd name="connsiteY2759" fmla="*/ 3708365 h 6399945"/>
              <a:gd name="connsiteX2760" fmla="*/ 4231070 w 6562759"/>
              <a:gd name="connsiteY2760" fmla="*/ 3718686 h 6399945"/>
              <a:gd name="connsiteX2761" fmla="*/ 4237144 w 6562759"/>
              <a:gd name="connsiteY2761" fmla="*/ 3719772 h 6399945"/>
              <a:gd name="connsiteX2762" fmla="*/ 4245672 w 6562759"/>
              <a:gd name="connsiteY2762" fmla="*/ 3717568 h 6399945"/>
              <a:gd name="connsiteX2763" fmla="*/ 4262394 w 6562759"/>
              <a:gd name="connsiteY2763" fmla="*/ 3709861 h 6399945"/>
              <a:gd name="connsiteX2764" fmla="*/ 4272787 w 6562759"/>
              <a:gd name="connsiteY2764" fmla="*/ 3699373 h 6399945"/>
              <a:gd name="connsiteX2765" fmla="*/ 4271530 w 6562759"/>
              <a:gd name="connsiteY2765" fmla="*/ 3684666 h 6399945"/>
              <a:gd name="connsiteX2766" fmla="*/ 4263817 w 6562759"/>
              <a:gd name="connsiteY2766" fmla="*/ 3668476 h 6399945"/>
              <a:gd name="connsiteX2767" fmla="*/ 4253335 w 6562759"/>
              <a:gd name="connsiteY2767" fmla="*/ 3658277 h 6399945"/>
              <a:gd name="connsiteX2768" fmla="*/ 4247433 w 6562759"/>
              <a:gd name="connsiteY2768" fmla="*/ 3657259 h 6399945"/>
              <a:gd name="connsiteX2769" fmla="*/ 1321355 w 6562759"/>
              <a:gd name="connsiteY2769" fmla="*/ 3656558 h 6399945"/>
              <a:gd name="connsiteX2770" fmla="*/ 1307219 w 6562759"/>
              <a:gd name="connsiteY2770" fmla="*/ 3663678 h 6399945"/>
              <a:gd name="connsiteX2771" fmla="*/ 1267773 w 6562759"/>
              <a:gd name="connsiteY2771" fmla="*/ 3694918 h 6399945"/>
              <a:gd name="connsiteX2772" fmla="*/ 1257645 w 6562759"/>
              <a:gd name="connsiteY2772" fmla="*/ 3706780 h 6399945"/>
              <a:gd name="connsiteX2773" fmla="*/ 1260929 w 6562759"/>
              <a:gd name="connsiteY2773" fmla="*/ 3722018 h 6399945"/>
              <a:gd name="connsiteX2774" fmla="*/ 1260930 w 6562759"/>
              <a:gd name="connsiteY2774" fmla="*/ 3722018 h 6399945"/>
              <a:gd name="connsiteX2775" fmla="*/ 1278083 w 6562759"/>
              <a:gd name="connsiteY2775" fmla="*/ 3750257 h 6399945"/>
              <a:gd name="connsiteX2776" fmla="*/ 1287945 w 6562759"/>
              <a:gd name="connsiteY2776" fmla="*/ 3759547 h 6399945"/>
              <a:gd name="connsiteX2777" fmla="*/ 1294136 w 6562759"/>
              <a:gd name="connsiteY2777" fmla="*/ 3760666 h 6399945"/>
              <a:gd name="connsiteX2778" fmla="*/ 1301483 w 6562759"/>
              <a:gd name="connsiteY2778" fmla="*/ 3759060 h 6399945"/>
              <a:gd name="connsiteX2779" fmla="*/ 1337784 w 6562759"/>
              <a:gd name="connsiteY2779" fmla="*/ 3748418 h 6399945"/>
              <a:gd name="connsiteX2780" fmla="*/ 1351124 w 6562759"/>
              <a:gd name="connsiteY2780" fmla="*/ 3738772 h 6399945"/>
              <a:gd name="connsiteX2781" fmla="*/ 1350636 w 6562759"/>
              <a:gd name="connsiteY2781" fmla="*/ 3722327 h 6399945"/>
              <a:gd name="connsiteX2782" fmla="*/ 1338919 w 6562759"/>
              <a:gd name="connsiteY2782" fmla="*/ 3674719 h 6399945"/>
              <a:gd name="connsiteX2783" fmla="*/ 1327131 w 6562759"/>
              <a:gd name="connsiteY2783" fmla="*/ 3657532 h 6399945"/>
              <a:gd name="connsiteX2784" fmla="*/ 1321355 w 6562759"/>
              <a:gd name="connsiteY2784" fmla="*/ 3656558 h 6399945"/>
              <a:gd name="connsiteX2785" fmla="*/ 3574902 w 6562759"/>
              <a:gd name="connsiteY2785" fmla="*/ 3646814 h 6399945"/>
              <a:gd name="connsiteX2786" fmla="*/ 3566917 w 6562759"/>
              <a:gd name="connsiteY2786" fmla="*/ 3648729 h 6399945"/>
              <a:gd name="connsiteX2787" fmla="*/ 3560206 w 6562759"/>
              <a:gd name="connsiteY2787" fmla="*/ 3651907 h 6399945"/>
              <a:gd name="connsiteX2788" fmla="*/ 3550743 w 6562759"/>
              <a:gd name="connsiteY2788" fmla="*/ 3661985 h 6399945"/>
              <a:gd name="connsiteX2789" fmla="*/ 3551496 w 6562759"/>
              <a:gd name="connsiteY2789" fmla="*/ 3675795 h 6399945"/>
              <a:gd name="connsiteX2790" fmla="*/ 3554784 w 6562759"/>
              <a:gd name="connsiteY2790" fmla="*/ 3683004 h 6399945"/>
              <a:gd name="connsiteX2791" fmla="*/ 3564868 w 6562759"/>
              <a:gd name="connsiteY2791" fmla="*/ 3692671 h 6399945"/>
              <a:gd name="connsiteX2792" fmla="*/ 3570991 w 6562759"/>
              <a:gd name="connsiteY2792" fmla="*/ 3693768 h 6399945"/>
              <a:gd name="connsiteX2793" fmla="*/ 3578810 w 6562759"/>
              <a:gd name="connsiteY2793" fmla="*/ 3691941 h 6399945"/>
              <a:gd name="connsiteX2794" fmla="*/ 3585654 w 6562759"/>
              <a:gd name="connsiteY2794" fmla="*/ 3688784 h 6399945"/>
              <a:gd name="connsiteX2795" fmla="*/ 3595327 w 6562759"/>
              <a:gd name="connsiteY2795" fmla="*/ 3678586 h 6399945"/>
              <a:gd name="connsiteX2796" fmla="*/ 3595328 w 6562759"/>
              <a:gd name="connsiteY2796" fmla="*/ 3678585 h 6399945"/>
              <a:gd name="connsiteX2797" fmla="*/ 3594431 w 6562759"/>
              <a:gd name="connsiteY2797" fmla="*/ 3664565 h 6399945"/>
              <a:gd name="connsiteX2798" fmla="*/ 3591015 w 6562759"/>
              <a:gd name="connsiteY2798" fmla="*/ 3657356 h 6399945"/>
              <a:gd name="connsiteX2799" fmla="*/ 3580827 w 6562759"/>
              <a:gd name="connsiteY2799" fmla="*/ 3647843 h 6399945"/>
              <a:gd name="connsiteX2800" fmla="*/ 3574902 w 6562759"/>
              <a:gd name="connsiteY2800" fmla="*/ 3646814 h 6399945"/>
              <a:gd name="connsiteX2801" fmla="*/ 5715623 w 6562759"/>
              <a:gd name="connsiteY2801" fmla="*/ 3643957 h 6399945"/>
              <a:gd name="connsiteX2802" fmla="*/ 5724249 w 6562759"/>
              <a:gd name="connsiteY2802" fmla="*/ 3646271 h 6399945"/>
              <a:gd name="connsiteX2803" fmla="*/ 5730556 w 6562759"/>
              <a:gd name="connsiteY2803" fmla="*/ 3669837 h 6399945"/>
              <a:gd name="connsiteX2804" fmla="*/ 5715590 w 6562759"/>
              <a:gd name="connsiteY2804" fmla="*/ 3678486 h 6399945"/>
              <a:gd name="connsiteX2805" fmla="*/ 5706963 w 6562759"/>
              <a:gd name="connsiteY2805" fmla="*/ 3676172 h 6399945"/>
              <a:gd name="connsiteX2806" fmla="*/ 5700656 w 6562759"/>
              <a:gd name="connsiteY2806" fmla="*/ 3652606 h 6399945"/>
              <a:gd name="connsiteX2807" fmla="*/ 5715623 w 6562759"/>
              <a:gd name="connsiteY2807" fmla="*/ 3643957 h 6399945"/>
              <a:gd name="connsiteX2808" fmla="*/ 2902703 w 6562759"/>
              <a:gd name="connsiteY2808" fmla="*/ 3635053 h 6399945"/>
              <a:gd name="connsiteX2809" fmla="*/ 2895947 w 6562759"/>
              <a:gd name="connsiteY2809" fmla="*/ 3636515 h 6399945"/>
              <a:gd name="connsiteX2810" fmla="*/ 2894983 w 6562759"/>
              <a:gd name="connsiteY2810" fmla="*/ 3636958 h 6399945"/>
              <a:gd name="connsiteX2811" fmla="*/ 2885343 w 6562759"/>
              <a:gd name="connsiteY2811" fmla="*/ 3647201 h 6399945"/>
              <a:gd name="connsiteX2812" fmla="*/ 2885598 w 6562759"/>
              <a:gd name="connsiteY2812" fmla="*/ 3660989 h 6399945"/>
              <a:gd name="connsiteX2813" fmla="*/ 2902459 w 6562759"/>
              <a:gd name="connsiteY2813" fmla="*/ 3671687 h 6399945"/>
              <a:gd name="connsiteX2814" fmla="*/ 2909430 w 6562759"/>
              <a:gd name="connsiteY2814" fmla="*/ 3670125 h 6399945"/>
              <a:gd name="connsiteX2815" fmla="*/ 2911035 w 6562759"/>
              <a:gd name="connsiteY2815" fmla="*/ 3669372 h 6399945"/>
              <a:gd name="connsiteX2816" fmla="*/ 2920260 w 6562759"/>
              <a:gd name="connsiteY2816" fmla="*/ 3659339 h 6399945"/>
              <a:gd name="connsiteX2817" fmla="*/ 2919551 w 6562759"/>
              <a:gd name="connsiteY2817" fmla="*/ 3645740 h 6399945"/>
              <a:gd name="connsiteX2818" fmla="*/ 2902703 w 6562759"/>
              <a:gd name="connsiteY2818" fmla="*/ 3635053 h 6399945"/>
              <a:gd name="connsiteX2819" fmla="*/ 5245303 w 6562759"/>
              <a:gd name="connsiteY2819" fmla="*/ 3632418 h 6399945"/>
              <a:gd name="connsiteX2820" fmla="*/ 5286681 w 6562759"/>
              <a:gd name="connsiteY2820" fmla="*/ 3643546 h 6399945"/>
              <a:gd name="connsiteX2821" fmla="*/ 5325325 w 6562759"/>
              <a:gd name="connsiteY2821" fmla="*/ 3693891 h 6399945"/>
              <a:gd name="connsiteX2822" fmla="*/ 5317035 w 6562759"/>
              <a:gd name="connsiteY2822" fmla="*/ 3756814 h 6399945"/>
              <a:gd name="connsiteX2823" fmla="*/ 5245158 w 6562759"/>
              <a:gd name="connsiteY2823" fmla="*/ 3798287 h 6399945"/>
              <a:gd name="connsiteX2824" fmla="*/ 5203768 w 6562759"/>
              <a:gd name="connsiteY2824" fmla="*/ 3787168 h 6399945"/>
              <a:gd name="connsiteX2825" fmla="*/ 5203769 w 6562759"/>
              <a:gd name="connsiteY2825" fmla="*/ 3787169 h 6399945"/>
              <a:gd name="connsiteX2826" fmla="*/ 5173414 w 6562759"/>
              <a:gd name="connsiteY2826" fmla="*/ 3673902 h 6399945"/>
              <a:gd name="connsiteX2827" fmla="*/ 5245303 w 6562759"/>
              <a:gd name="connsiteY2827" fmla="*/ 3632418 h 6399945"/>
              <a:gd name="connsiteX2828" fmla="*/ 2097481 w 6562759"/>
              <a:gd name="connsiteY2828" fmla="*/ 3621410 h 6399945"/>
              <a:gd name="connsiteX2829" fmla="*/ 2134879 w 6562759"/>
              <a:gd name="connsiteY2829" fmla="*/ 3631465 h 6399945"/>
              <a:gd name="connsiteX2830" fmla="*/ 2169779 w 6562759"/>
              <a:gd name="connsiteY2830" fmla="*/ 3676958 h 6399945"/>
              <a:gd name="connsiteX2831" fmla="*/ 2162292 w 6562759"/>
              <a:gd name="connsiteY2831" fmla="*/ 3733790 h 6399945"/>
              <a:gd name="connsiteX2832" fmla="*/ 2097347 w 6562759"/>
              <a:gd name="connsiteY2832" fmla="*/ 3771265 h 6399945"/>
              <a:gd name="connsiteX2833" fmla="*/ 2059949 w 6562759"/>
              <a:gd name="connsiteY2833" fmla="*/ 3761210 h 6399945"/>
              <a:gd name="connsiteX2834" fmla="*/ 2025049 w 6562759"/>
              <a:gd name="connsiteY2834" fmla="*/ 3715718 h 6399945"/>
              <a:gd name="connsiteX2835" fmla="*/ 2032535 w 6562759"/>
              <a:gd name="connsiteY2835" fmla="*/ 3658885 h 6399945"/>
              <a:gd name="connsiteX2836" fmla="*/ 2097481 w 6562759"/>
              <a:gd name="connsiteY2836" fmla="*/ 3621410 h 6399945"/>
              <a:gd name="connsiteX2837" fmla="*/ 413871 w 6562759"/>
              <a:gd name="connsiteY2837" fmla="*/ 3611100 h 6399945"/>
              <a:gd name="connsiteX2838" fmla="*/ 406462 w 6562759"/>
              <a:gd name="connsiteY2838" fmla="*/ 3612739 h 6399945"/>
              <a:gd name="connsiteX2839" fmla="*/ 365820 w 6562759"/>
              <a:gd name="connsiteY2839" fmla="*/ 3622806 h 6399945"/>
              <a:gd name="connsiteX2840" fmla="*/ 350382 w 6562759"/>
              <a:gd name="connsiteY2840" fmla="*/ 3633769 h 6399945"/>
              <a:gd name="connsiteX2841" fmla="*/ 353859 w 6562759"/>
              <a:gd name="connsiteY2841" fmla="*/ 3652385 h 6399945"/>
              <a:gd name="connsiteX2842" fmla="*/ 372736 w 6562759"/>
              <a:gd name="connsiteY2842" fmla="*/ 3683072 h 6399945"/>
              <a:gd name="connsiteX2843" fmla="*/ 384977 w 6562759"/>
              <a:gd name="connsiteY2843" fmla="*/ 3694124 h 6399945"/>
              <a:gd name="connsiteX2844" fmla="*/ 384977 w 6562759"/>
              <a:gd name="connsiteY2844" fmla="*/ 3694123 h 6399945"/>
              <a:gd name="connsiteX2845" fmla="*/ 389252 w 6562759"/>
              <a:gd name="connsiteY2845" fmla="*/ 3694644 h 6399945"/>
              <a:gd name="connsiteX2846" fmla="*/ 400985 w 6562759"/>
              <a:gd name="connsiteY2846" fmla="*/ 3690159 h 6399945"/>
              <a:gd name="connsiteX2847" fmla="*/ 431224 w 6562759"/>
              <a:gd name="connsiteY2847" fmla="*/ 3669893 h 6399945"/>
              <a:gd name="connsiteX2848" fmla="*/ 440204 w 6562759"/>
              <a:gd name="connsiteY2848" fmla="*/ 3659805 h 6399945"/>
              <a:gd name="connsiteX2849" fmla="*/ 439386 w 6562759"/>
              <a:gd name="connsiteY2849" fmla="*/ 3646339 h 6399945"/>
              <a:gd name="connsiteX2850" fmla="*/ 430774 w 6562759"/>
              <a:gd name="connsiteY2850" fmla="*/ 3623869 h 6399945"/>
              <a:gd name="connsiteX2851" fmla="*/ 421191 w 6562759"/>
              <a:gd name="connsiteY2851" fmla="*/ 3612695 h 6399945"/>
              <a:gd name="connsiteX2852" fmla="*/ 413871 w 6562759"/>
              <a:gd name="connsiteY2852" fmla="*/ 3611100 h 6399945"/>
              <a:gd name="connsiteX2853" fmla="*/ 89375 w 6562759"/>
              <a:gd name="connsiteY2853" fmla="*/ 3610854 h 6399945"/>
              <a:gd name="connsiteX2854" fmla="*/ 104657 w 6562759"/>
              <a:gd name="connsiteY2854" fmla="*/ 3614963 h 6399945"/>
              <a:gd name="connsiteX2855" fmla="*/ 118904 w 6562759"/>
              <a:gd name="connsiteY2855" fmla="*/ 3633546 h 6399945"/>
              <a:gd name="connsiteX2856" fmla="*/ 115846 w 6562759"/>
              <a:gd name="connsiteY2856" fmla="*/ 3656769 h 6399945"/>
              <a:gd name="connsiteX2857" fmla="*/ 89308 w 6562759"/>
              <a:gd name="connsiteY2857" fmla="*/ 3672085 h 6399945"/>
              <a:gd name="connsiteX2858" fmla="*/ 74025 w 6562759"/>
              <a:gd name="connsiteY2858" fmla="*/ 3667976 h 6399945"/>
              <a:gd name="connsiteX2859" fmla="*/ 74027 w 6562759"/>
              <a:gd name="connsiteY2859" fmla="*/ 3667976 h 6399945"/>
              <a:gd name="connsiteX2860" fmla="*/ 59775 w 6562759"/>
              <a:gd name="connsiteY2860" fmla="*/ 3649393 h 6399945"/>
              <a:gd name="connsiteX2861" fmla="*/ 62836 w 6562759"/>
              <a:gd name="connsiteY2861" fmla="*/ 3626182 h 6399945"/>
              <a:gd name="connsiteX2862" fmla="*/ 89375 w 6562759"/>
              <a:gd name="connsiteY2862" fmla="*/ 3610854 h 6399945"/>
              <a:gd name="connsiteX2863" fmla="*/ 1115368 w 6562759"/>
              <a:gd name="connsiteY2863" fmla="*/ 3605562 h 6399945"/>
              <a:gd name="connsiteX2864" fmla="*/ 1103296 w 6562759"/>
              <a:gd name="connsiteY2864" fmla="*/ 3610358 h 6399945"/>
              <a:gd name="connsiteX2865" fmla="*/ 1074758 w 6562759"/>
              <a:gd name="connsiteY2865" fmla="*/ 3629659 h 6399945"/>
              <a:gd name="connsiteX2866" fmla="*/ 1065173 w 6562759"/>
              <a:gd name="connsiteY2866" fmla="*/ 3641000 h 6399945"/>
              <a:gd name="connsiteX2867" fmla="*/ 1067693 w 6562759"/>
              <a:gd name="connsiteY2867" fmla="*/ 3655639 h 6399945"/>
              <a:gd name="connsiteX2868" fmla="*/ 1067692 w 6562759"/>
              <a:gd name="connsiteY2868" fmla="*/ 3655639 h 6399945"/>
              <a:gd name="connsiteX2869" fmla="*/ 1078811 w 6562759"/>
              <a:gd name="connsiteY2869" fmla="*/ 3674843 h 6399945"/>
              <a:gd name="connsiteX2870" fmla="*/ 1094708 w 6562759"/>
              <a:gd name="connsiteY2870" fmla="*/ 3684909 h 6399945"/>
              <a:gd name="connsiteX2871" fmla="*/ 1101922 w 6562759"/>
              <a:gd name="connsiteY2871" fmla="*/ 3683348 h 6399945"/>
              <a:gd name="connsiteX2872" fmla="*/ 1129780 w 6562759"/>
              <a:gd name="connsiteY2872" fmla="*/ 3674333 h 6399945"/>
              <a:gd name="connsiteX2873" fmla="*/ 1142066 w 6562759"/>
              <a:gd name="connsiteY2873" fmla="*/ 3664776 h 6399945"/>
              <a:gd name="connsiteX2874" fmla="*/ 1141945 w 6562759"/>
              <a:gd name="connsiteY2874" fmla="*/ 3649206 h 6399945"/>
              <a:gd name="connsiteX2875" fmla="*/ 1132737 w 6562759"/>
              <a:gd name="connsiteY2875" fmla="*/ 3620457 h 6399945"/>
              <a:gd name="connsiteX2876" fmla="*/ 1121065 w 6562759"/>
              <a:gd name="connsiteY2876" fmla="*/ 3606515 h 6399945"/>
              <a:gd name="connsiteX2877" fmla="*/ 1115368 w 6562759"/>
              <a:gd name="connsiteY2877" fmla="*/ 3605562 h 6399945"/>
              <a:gd name="connsiteX2878" fmla="*/ 4727487 w 6562759"/>
              <a:gd name="connsiteY2878" fmla="*/ 3588709 h 6399945"/>
              <a:gd name="connsiteX2879" fmla="*/ 4717082 w 6562759"/>
              <a:gd name="connsiteY2879" fmla="*/ 3592120 h 6399945"/>
              <a:gd name="connsiteX2880" fmla="*/ 4686230 w 6562759"/>
              <a:gd name="connsiteY2880" fmla="*/ 3608210 h 6399945"/>
              <a:gd name="connsiteX2881" fmla="*/ 4675354 w 6562759"/>
              <a:gd name="connsiteY2881" fmla="*/ 3618929 h 6399945"/>
              <a:gd name="connsiteX2882" fmla="*/ 4676983 w 6562759"/>
              <a:gd name="connsiteY2882" fmla="*/ 3634123 h 6399945"/>
              <a:gd name="connsiteX2883" fmla="*/ 4676984 w 6562759"/>
              <a:gd name="connsiteY2883" fmla="*/ 3634122 h 6399945"/>
              <a:gd name="connsiteX2884" fmla="*/ 4689210 w 6562759"/>
              <a:gd name="connsiteY2884" fmla="*/ 3660490 h 6399945"/>
              <a:gd name="connsiteX2885" fmla="*/ 4699791 w 6562759"/>
              <a:gd name="connsiteY2885" fmla="*/ 3671542 h 6399945"/>
              <a:gd name="connsiteX2886" fmla="*/ 4705932 w 6562759"/>
              <a:gd name="connsiteY2886" fmla="*/ 3672649 h 6399945"/>
              <a:gd name="connsiteX2887" fmla="*/ 4715028 w 6562759"/>
              <a:gd name="connsiteY2887" fmla="*/ 3670114 h 6399945"/>
              <a:gd name="connsiteX2888" fmla="*/ 4747322 w 6562759"/>
              <a:gd name="connsiteY2888" fmla="*/ 3656803 h 6399945"/>
              <a:gd name="connsiteX2889" fmla="*/ 4759547 w 6562759"/>
              <a:gd name="connsiteY2889" fmla="*/ 3646127 h 6399945"/>
              <a:gd name="connsiteX2890" fmla="*/ 4757803 w 6562759"/>
              <a:gd name="connsiteY2890" fmla="*/ 3629982 h 6399945"/>
              <a:gd name="connsiteX2891" fmla="*/ 4744337 w 6562759"/>
              <a:gd name="connsiteY2891" fmla="*/ 3601266 h 6399945"/>
              <a:gd name="connsiteX2892" fmla="*/ 4733085 w 6562759"/>
              <a:gd name="connsiteY2892" fmla="*/ 3589617 h 6399945"/>
              <a:gd name="connsiteX2893" fmla="*/ 4727487 w 6562759"/>
              <a:gd name="connsiteY2893" fmla="*/ 3588709 h 6399945"/>
              <a:gd name="connsiteX2894" fmla="*/ 4047420 w 6562759"/>
              <a:gd name="connsiteY2894" fmla="*/ 3587845 h 6399945"/>
              <a:gd name="connsiteX2895" fmla="*/ 4039036 w 6562759"/>
              <a:gd name="connsiteY2895" fmla="*/ 3589971 h 6399945"/>
              <a:gd name="connsiteX2896" fmla="*/ 4026556 w 6562759"/>
              <a:gd name="connsiteY2896" fmla="*/ 3595884 h 6399945"/>
              <a:gd name="connsiteX2897" fmla="*/ 4016688 w 6562759"/>
              <a:gd name="connsiteY2897" fmla="*/ 3606117 h 6399945"/>
              <a:gd name="connsiteX2898" fmla="*/ 4017613 w 6562759"/>
              <a:gd name="connsiteY2898" fmla="*/ 3620292 h 6399945"/>
              <a:gd name="connsiteX2899" fmla="*/ 4023510 w 6562759"/>
              <a:gd name="connsiteY2899" fmla="*/ 3633337 h 6399945"/>
              <a:gd name="connsiteX2900" fmla="*/ 4033726 w 6562759"/>
              <a:gd name="connsiteY2900" fmla="*/ 3643459 h 6399945"/>
              <a:gd name="connsiteX2901" fmla="*/ 4039905 w 6562759"/>
              <a:gd name="connsiteY2901" fmla="*/ 3644577 h 6399945"/>
              <a:gd name="connsiteX2902" fmla="*/ 4048078 w 6562759"/>
              <a:gd name="connsiteY2902" fmla="*/ 3642562 h 6399945"/>
              <a:gd name="connsiteX2903" fmla="*/ 4060918 w 6562759"/>
              <a:gd name="connsiteY2903" fmla="*/ 3636715 h 6399945"/>
              <a:gd name="connsiteX2904" fmla="*/ 4060920 w 6562759"/>
              <a:gd name="connsiteY2904" fmla="*/ 3636714 h 6399945"/>
              <a:gd name="connsiteX2905" fmla="*/ 4071058 w 6562759"/>
              <a:gd name="connsiteY2905" fmla="*/ 3626327 h 6399945"/>
              <a:gd name="connsiteX2906" fmla="*/ 4069934 w 6562759"/>
              <a:gd name="connsiteY2906" fmla="*/ 3611864 h 6399945"/>
              <a:gd name="connsiteX2907" fmla="*/ 4063694 w 6562759"/>
              <a:gd name="connsiteY2907" fmla="*/ 3598785 h 6399945"/>
              <a:gd name="connsiteX2908" fmla="*/ 4053334 w 6562759"/>
              <a:gd name="connsiteY2908" fmla="*/ 3588863 h 6399945"/>
              <a:gd name="connsiteX2909" fmla="*/ 4047420 w 6562759"/>
              <a:gd name="connsiteY2909" fmla="*/ 3587845 h 6399945"/>
              <a:gd name="connsiteX2910" fmla="*/ 3375383 w 6562759"/>
              <a:gd name="connsiteY2910" fmla="*/ 3577001 h 6399945"/>
              <a:gd name="connsiteX2911" fmla="*/ 3367549 w 6562759"/>
              <a:gd name="connsiteY2911" fmla="*/ 3578839 h 6399945"/>
              <a:gd name="connsiteX2912" fmla="*/ 3363478 w 6562759"/>
              <a:gd name="connsiteY2912" fmla="*/ 3580766 h 6399945"/>
              <a:gd name="connsiteX2913" fmla="*/ 3354165 w 6562759"/>
              <a:gd name="connsiteY2913" fmla="*/ 3590766 h 6399945"/>
              <a:gd name="connsiteX2914" fmla="*/ 3354835 w 6562759"/>
              <a:gd name="connsiteY2914" fmla="*/ 3604409 h 6399945"/>
              <a:gd name="connsiteX2915" fmla="*/ 3356568 w 6562759"/>
              <a:gd name="connsiteY2915" fmla="*/ 3608174 h 6399945"/>
              <a:gd name="connsiteX2916" fmla="*/ 3366579 w 6562759"/>
              <a:gd name="connsiteY2916" fmla="*/ 3617576 h 6399945"/>
              <a:gd name="connsiteX2917" fmla="*/ 3372648 w 6562759"/>
              <a:gd name="connsiteY2917" fmla="*/ 3618650 h 6399945"/>
              <a:gd name="connsiteX2918" fmla="*/ 3380283 w 6562759"/>
              <a:gd name="connsiteY2918" fmla="*/ 3616911 h 6399945"/>
              <a:gd name="connsiteX2919" fmla="*/ 3384524 w 6562759"/>
              <a:gd name="connsiteY2919" fmla="*/ 3614940 h 6399945"/>
              <a:gd name="connsiteX2920" fmla="*/ 3393954 w 6562759"/>
              <a:gd name="connsiteY2920" fmla="*/ 3604841 h 6399945"/>
              <a:gd name="connsiteX2921" fmla="*/ 3393955 w 6562759"/>
              <a:gd name="connsiteY2921" fmla="*/ 3604842 h 6399945"/>
              <a:gd name="connsiteX2922" fmla="*/ 3393175 w 6562759"/>
              <a:gd name="connsiteY2922" fmla="*/ 3591055 h 6399945"/>
              <a:gd name="connsiteX2923" fmla="*/ 3391364 w 6562759"/>
              <a:gd name="connsiteY2923" fmla="*/ 3587256 h 6399945"/>
              <a:gd name="connsiteX2924" fmla="*/ 3381241 w 6562759"/>
              <a:gd name="connsiteY2924" fmla="*/ 3578008 h 6399945"/>
              <a:gd name="connsiteX2925" fmla="*/ 3375383 w 6562759"/>
              <a:gd name="connsiteY2925" fmla="*/ 3577001 h 6399945"/>
              <a:gd name="connsiteX2926" fmla="*/ 5516653 w 6562759"/>
              <a:gd name="connsiteY2926" fmla="*/ 3565662 h 6399945"/>
              <a:gd name="connsiteX2927" fmla="*/ 5528193 w 6562759"/>
              <a:gd name="connsiteY2927" fmla="*/ 3568763 h 6399945"/>
              <a:gd name="connsiteX2928" fmla="*/ 5528194 w 6562759"/>
              <a:gd name="connsiteY2928" fmla="*/ 3568763 h 6399945"/>
              <a:gd name="connsiteX2929" fmla="*/ 5538975 w 6562759"/>
              <a:gd name="connsiteY2929" fmla="*/ 3582805 h 6399945"/>
              <a:gd name="connsiteX2930" fmla="*/ 5536660 w 6562759"/>
              <a:gd name="connsiteY2930" fmla="*/ 3600368 h 6399945"/>
              <a:gd name="connsiteX2931" fmla="*/ 5516616 w 6562759"/>
              <a:gd name="connsiteY2931" fmla="*/ 3611941 h 6399945"/>
              <a:gd name="connsiteX2932" fmla="*/ 5505071 w 6562759"/>
              <a:gd name="connsiteY2932" fmla="*/ 3608829 h 6399945"/>
              <a:gd name="connsiteX2933" fmla="*/ 5496593 w 6562759"/>
              <a:gd name="connsiteY2933" fmla="*/ 3577235 h 6399945"/>
              <a:gd name="connsiteX2934" fmla="*/ 5516653 w 6562759"/>
              <a:gd name="connsiteY2934" fmla="*/ 3565662 h 6399945"/>
              <a:gd name="connsiteX2935" fmla="*/ 1898500 w 6562759"/>
              <a:gd name="connsiteY2935" fmla="*/ 3557533 h 6399945"/>
              <a:gd name="connsiteX2936" fmla="*/ 1931623 w 6562759"/>
              <a:gd name="connsiteY2936" fmla="*/ 3566437 h 6399945"/>
              <a:gd name="connsiteX2937" fmla="*/ 1955914 w 6562759"/>
              <a:gd name="connsiteY2937" fmla="*/ 3657113 h 6399945"/>
              <a:gd name="connsiteX2938" fmla="*/ 1898367 w 6562759"/>
              <a:gd name="connsiteY2938" fmla="*/ 3690302 h 6399945"/>
              <a:gd name="connsiteX2939" fmla="*/ 1865244 w 6562759"/>
              <a:gd name="connsiteY2939" fmla="*/ 3681398 h 6399945"/>
              <a:gd name="connsiteX2940" fmla="*/ 1834324 w 6562759"/>
              <a:gd name="connsiteY2940" fmla="*/ 3641088 h 6399945"/>
              <a:gd name="connsiteX2941" fmla="*/ 1840958 w 6562759"/>
              <a:gd name="connsiteY2941" fmla="*/ 3590722 h 6399945"/>
              <a:gd name="connsiteX2942" fmla="*/ 1898500 w 6562759"/>
              <a:gd name="connsiteY2942" fmla="*/ 3557533 h 6399945"/>
              <a:gd name="connsiteX2943" fmla="*/ 911429 w 6562759"/>
              <a:gd name="connsiteY2943" fmla="*/ 3551232 h 6399945"/>
              <a:gd name="connsiteX2944" fmla="*/ 900925 w 6562759"/>
              <a:gd name="connsiteY2944" fmla="*/ 3554709 h 6399945"/>
              <a:gd name="connsiteX2945" fmla="*/ 883183 w 6562759"/>
              <a:gd name="connsiteY2945" fmla="*/ 3565584 h 6399945"/>
              <a:gd name="connsiteX2946" fmla="*/ 874108 w 6562759"/>
              <a:gd name="connsiteY2946" fmla="*/ 3576337 h 6399945"/>
              <a:gd name="connsiteX2947" fmla="*/ 875840 w 6562759"/>
              <a:gd name="connsiteY2947" fmla="*/ 3590312 h 6399945"/>
              <a:gd name="connsiteX2948" fmla="*/ 875842 w 6562759"/>
              <a:gd name="connsiteY2948" fmla="*/ 3590313 h 6399945"/>
              <a:gd name="connsiteX2949" fmla="*/ 881373 w 6562759"/>
              <a:gd name="connsiteY2949" fmla="*/ 3600656 h 6399945"/>
              <a:gd name="connsiteX2950" fmla="*/ 897226 w 6562759"/>
              <a:gd name="connsiteY2950" fmla="*/ 3610646 h 6399945"/>
              <a:gd name="connsiteX2951" fmla="*/ 904202 w 6562759"/>
              <a:gd name="connsiteY2951" fmla="*/ 3609195 h 6399945"/>
              <a:gd name="connsiteX2952" fmla="*/ 922512 w 6562759"/>
              <a:gd name="connsiteY2952" fmla="*/ 3602794 h 6399945"/>
              <a:gd name="connsiteX2953" fmla="*/ 933864 w 6562759"/>
              <a:gd name="connsiteY2953" fmla="*/ 3593225 h 6399945"/>
              <a:gd name="connsiteX2954" fmla="*/ 933837 w 6562759"/>
              <a:gd name="connsiteY2954" fmla="*/ 3578386 h 6399945"/>
              <a:gd name="connsiteX2955" fmla="*/ 928267 w 6562759"/>
              <a:gd name="connsiteY2955" fmla="*/ 3563767 h 6399945"/>
              <a:gd name="connsiteX2956" fmla="*/ 916949 w 6562759"/>
              <a:gd name="connsiteY2956" fmla="*/ 3552118 h 6399945"/>
              <a:gd name="connsiteX2957" fmla="*/ 911429 w 6562759"/>
              <a:gd name="connsiteY2957" fmla="*/ 3551232 h 6399945"/>
              <a:gd name="connsiteX2958" fmla="*/ 5046336 w 6562759"/>
              <a:gd name="connsiteY2958" fmla="*/ 3547721 h 6399945"/>
              <a:gd name="connsiteX2959" fmla="*/ 5093844 w 6562759"/>
              <a:gd name="connsiteY2959" fmla="*/ 3560490 h 6399945"/>
              <a:gd name="connsiteX2960" fmla="*/ 5128689 w 6562759"/>
              <a:gd name="connsiteY2960" fmla="*/ 3690535 h 6399945"/>
              <a:gd name="connsiteX2961" fmla="*/ 5046165 w 6562759"/>
              <a:gd name="connsiteY2961" fmla="*/ 3738142 h 6399945"/>
              <a:gd name="connsiteX2962" fmla="*/ 4998651 w 6562759"/>
              <a:gd name="connsiteY2962" fmla="*/ 3725374 h 6399945"/>
              <a:gd name="connsiteX2963" fmla="*/ 4963806 w 6562759"/>
              <a:gd name="connsiteY2963" fmla="*/ 3595329 h 6399945"/>
              <a:gd name="connsiteX2964" fmla="*/ 5046336 w 6562759"/>
              <a:gd name="connsiteY2964" fmla="*/ 3547721 h 6399945"/>
              <a:gd name="connsiteX2965" fmla="*/ 4522289 w 6562759"/>
              <a:gd name="connsiteY2965" fmla="*/ 3526293 h 6399945"/>
              <a:gd name="connsiteX2966" fmla="*/ 4513043 w 6562759"/>
              <a:gd name="connsiteY2966" fmla="*/ 3528917 h 6399945"/>
              <a:gd name="connsiteX2967" fmla="*/ 4491431 w 6562759"/>
              <a:gd name="connsiteY2967" fmla="*/ 3539471 h 6399945"/>
              <a:gd name="connsiteX2968" fmla="*/ 4481021 w 6562759"/>
              <a:gd name="connsiteY2968" fmla="*/ 3549937 h 6399945"/>
              <a:gd name="connsiteX2969" fmla="*/ 4482262 w 6562759"/>
              <a:gd name="connsiteY2969" fmla="*/ 3564644 h 6399945"/>
              <a:gd name="connsiteX2970" fmla="*/ 4491231 w 6562759"/>
              <a:gd name="connsiteY2970" fmla="*/ 3584301 h 6399945"/>
              <a:gd name="connsiteX2971" fmla="*/ 4501691 w 6562759"/>
              <a:gd name="connsiteY2971" fmla="*/ 3594943 h 6399945"/>
              <a:gd name="connsiteX2972" fmla="*/ 4507810 w 6562759"/>
              <a:gd name="connsiteY2972" fmla="*/ 3596040 h 6399945"/>
              <a:gd name="connsiteX2973" fmla="*/ 4516565 w 6562759"/>
              <a:gd name="connsiteY2973" fmla="*/ 3593703 h 6399945"/>
              <a:gd name="connsiteX2974" fmla="*/ 4538773 w 6562759"/>
              <a:gd name="connsiteY2974" fmla="*/ 3583835 h 6399945"/>
              <a:gd name="connsiteX2975" fmla="*/ 4538772 w 6562759"/>
              <a:gd name="connsiteY2975" fmla="*/ 3583835 h 6399945"/>
              <a:gd name="connsiteX2976" fmla="*/ 4549797 w 6562759"/>
              <a:gd name="connsiteY2976" fmla="*/ 3573281 h 6399945"/>
              <a:gd name="connsiteX2977" fmla="*/ 4548402 w 6562759"/>
              <a:gd name="connsiteY2977" fmla="*/ 3558076 h 6399945"/>
              <a:gd name="connsiteX2978" fmla="*/ 4538823 w 6562759"/>
              <a:gd name="connsiteY2978" fmla="*/ 3537898 h 6399945"/>
              <a:gd name="connsiteX2979" fmla="*/ 4528070 w 6562759"/>
              <a:gd name="connsiteY2979" fmla="*/ 3527267 h 6399945"/>
              <a:gd name="connsiteX2980" fmla="*/ 4522289 w 6562759"/>
              <a:gd name="connsiteY2980" fmla="*/ 3526293 h 6399945"/>
              <a:gd name="connsiteX2981" fmla="*/ 3847344 w 6562759"/>
              <a:gd name="connsiteY2981" fmla="*/ 3518563 h 6399945"/>
              <a:gd name="connsiteX2982" fmla="*/ 3839227 w 6562759"/>
              <a:gd name="connsiteY2982" fmla="*/ 3520545 h 6399945"/>
              <a:gd name="connsiteX2983" fmla="*/ 3829925 w 6562759"/>
              <a:gd name="connsiteY2983" fmla="*/ 3524909 h 6399945"/>
              <a:gd name="connsiteX2984" fmla="*/ 3820229 w 6562759"/>
              <a:gd name="connsiteY2984" fmla="*/ 3535042 h 6399945"/>
              <a:gd name="connsiteX2985" fmla="*/ 3821037 w 6562759"/>
              <a:gd name="connsiteY2985" fmla="*/ 3549040 h 6399945"/>
              <a:gd name="connsiteX2986" fmla="*/ 3825084 w 6562759"/>
              <a:gd name="connsiteY2986" fmla="*/ 3557944 h 6399945"/>
              <a:gd name="connsiteX2987" fmla="*/ 3835228 w 6562759"/>
              <a:gd name="connsiteY2987" fmla="*/ 3567778 h 6399945"/>
              <a:gd name="connsiteX2988" fmla="*/ 3841357 w 6562759"/>
              <a:gd name="connsiteY2988" fmla="*/ 3568874 h 6399945"/>
              <a:gd name="connsiteX2989" fmla="*/ 3849325 w 6562759"/>
              <a:gd name="connsiteY2989" fmla="*/ 3566970 h 6399945"/>
              <a:gd name="connsiteX2990" fmla="*/ 3858788 w 6562759"/>
              <a:gd name="connsiteY2990" fmla="*/ 3562662 h 6399945"/>
              <a:gd name="connsiteX2991" fmla="*/ 3868678 w 6562759"/>
              <a:gd name="connsiteY2991" fmla="*/ 3552430 h 6399945"/>
              <a:gd name="connsiteX2992" fmla="*/ 3868678 w 6562759"/>
              <a:gd name="connsiteY2992" fmla="*/ 3552427 h 6399945"/>
              <a:gd name="connsiteX2993" fmla="*/ 3867754 w 6562759"/>
              <a:gd name="connsiteY2993" fmla="*/ 3538220 h 6399945"/>
              <a:gd name="connsiteX2994" fmla="*/ 3863528 w 6562759"/>
              <a:gd name="connsiteY2994" fmla="*/ 3529282 h 6399945"/>
              <a:gd name="connsiteX2995" fmla="*/ 3853290 w 6562759"/>
              <a:gd name="connsiteY2995" fmla="*/ 3519592 h 6399945"/>
              <a:gd name="connsiteX2996" fmla="*/ 3847344 w 6562759"/>
              <a:gd name="connsiteY2996" fmla="*/ 3518563 h 6399945"/>
              <a:gd name="connsiteX2997" fmla="*/ 3174004 w 6562759"/>
              <a:gd name="connsiteY2997" fmla="*/ 3507280 h 6399945"/>
              <a:gd name="connsiteX2998" fmla="*/ 3167559 w 6562759"/>
              <a:gd name="connsiteY2998" fmla="*/ 3508653 h 6399945"/>
              <a:gd name="connsiteX2999" fmla="*/ 3166971 w 6562759"/>
              <a:gd name="connsiteY2999" fmla="*/ 3508929 h 6399945"/>
              <a:gd name="connsiteX3000" fmla="*/ 3157857 w 6562759"/>
              <a:gd name="connsiteY3000" fmla="*/ 3532551 h 6399945"/>
              <a:gd name="connsiteX3001" fmla="*/ 3158422 w 6562759"/>
              <a:gd name="connsiteY3001" fmla="*/ 3533780 h 6399945"/>
              <a:gd name="connsiteX3002" fmla="*/ 3168405 w 6562759"/>
              <a:gd name="connsiteY3002" fmla="*/ 3543049 h 6399945"/>
              <a:gd name="connsiteX3003" fmla="*/ 3174441 w 6562759"/>
              <a:gd name="connsiteY3003" fmla="*/ 3544113 h 6399945"/>
              <a:gd name="connsiteX3004" fmla="*/ 3182010 w 6562759"/>
              <a:gd name="connsiteY3004" fmla="*/ 3542407 h 6399945"/>
              <a:gd name="connsiteX3005" fmla="*/ 3191833 w 6562759"/>
              <a:gd name="connsiteY3005" fmla="*/ 3532197 h 6399945"/>
              <a:gd name="connsiteX3006" fmla="*/ 3191834 w 6562759"/>
              <a:gd name="connsiteY3006" fmla="*/ 3532196 h 6399945"/>
              <a:gd name="connsiteX3007" fmla="*/ 3191717 w 6562759"/>
              <a:gd name="connsiteY3007" fmla="*/ 3518320 h 6399945"/>
              <a:gd name="connsiteX3008" fmla="*/ 3181357 w 6562759"/>
              <a:gd name="connsiteY3008" fmla="*/ 3508608 h 6399945"/>
              <a:gd name="connsiteX3009" fmla="*/ 3174004 w 6562759"/>
              <a:gd name="connsiteY3009" fmla="*/ 3507280 h 6399945"/>
              <a:gd name="connsiteX3010" fmla="*/ 2503401 w 6562759"/>
              <a:gd name="connsiteY3010" fmla="*/ 3492738 h 6399945"/>
              <a:gd name="connsiteX3011" fmla="*/ 2496424 w 6562759"/>
              <a:gd name="connsiteY3011" fmla="*/ 3494233 h 6399945"/>
              <a:gd name="connsiteX3012" fmla="*/ 2493462 w 6562759"/>
              <a:gd name="connsiteY3012" fmla="*/ 3495506 h 6399945"/>
              <a:gd name="connsiteX3013" fmla="*/ 2483921 w 6562759"/>
              <a:gd name="connsiteY3013" fmla="*/ 3505185 h 6399945"/>
              <a:gd name="connsiteX3014" fmla="*/ 2484133 w 6562759"/>
              <a:gd name="connsiteY3014" fmla="*/ 3518773 h 6399945"/>
              <a:gd name="connsiteX3015" fmla="*/ 2494436 w 6562759"/>
              <a:gd name="connsiteY3015" fmla="*/ 3528551 h 6399945"/>
              <a:gd name="connsiteX3016" fmla="*/ 2500904 w 6562759"/>
              <a:gd name="connsiteY3016" fmla="*/ 3529692 h 6399945"/>
              <a:gd name="connsiteX3017" fmla="*/ 2508451 w 6562759"/>
              <a:gd name="connsiteY3017" fmla="*/ 3527931 h 6399945"/>
              <a:gd name="connsiteX3018" fmla="*/ 2511462 w 6562759"/>
              <a:gd name="connsiteY3018" fmla="*/ 3526436 h 6399945"/>
              <a:gd name="connsiteX3019" fmla="*/ 2519807 w 6562759"/>
              <a:gd name="connsiteY3019" fmla="*/ 3503313 h 6399945"/>
              <a:gd name="connsiteX3020" fmla="*/ 2519807 w 6562759"/>
              <a:gd name="connsiteY3020" fmla="*/ 3503314 h 6399945"/>
              <a:gd name="connsiteX3021" fmla="*/ 2503401 w 6562759"/>
              <a:gd name="connsiteY3021" fmla="*/ 3492738 h 6399945"/>
              <a:gd name="connsiteX3022" fmla="*/ 1699514 w 6562759"/>
              <a:gd name="connsiteY3022" fmla="*/ 3489370 h 6399945"/>
              <a:gd name="connsiteX3023" fmla="*/ 1730505 w 6562759"/>
              <a:gd name="connsiteY3023" fmla="*/ 3497710 h 6399945"/>
              <a:gd name="connsiteX3024" fmla="*/ 1753239 w 6562759"/>
              <a:gd name="connsiteY3024" fmla="*/ 3582539 h 6399945"/>
              <a:gd name="connsiteX3025" fmla="*/ 1753239 w 6562759"/>
              <a:gd name="connsiteY3025" fmla="*/ 3582537 h 6399945"/>
              <a:gd name="connsiteX3026" fmla="*/ 1699396 w 6562759"/>
              <a:gd name="connsiteY3026" fmla="*/ 3613601 h 6399945"/>
              <a:gd name="connsiteX3027" fmla="*/ 1668394 w 6562759"/>
              <a:gd name="connsiteY3027" fmla="*/ 3605273 h 6399945"/>
              <a:gd name="connsiteX3028" fmla="*/ 1645676 w 6562759"/>
              <a:gd name="connsiteY3028" fmla="*/ 3520444 h 6399945"/>
              <a:gd name="connsiteX3029" fmla="*/ 1699514 w 6562759"/>
              <a:gd name="connsiteY3029" fmla="*/ 3489370 h 6399945"/>
              <a:gd name="connsiteX3030" fmla="*/ 704516 w 6562759"/>
              <a:gd name="connsiteY3030" fmla="*/ 3488674 h 6399945"/>
              <a:gd name="connsiteX3031" fmla="*/ 695329 w 6562759"/>
              <a:gd name="connsiteY3031" fmla="*/ 3491265 h 6399945"/>
              <a:gd name="connsiteX3032" fmla="*/ 684365 w 6562759"/>
              <a:gd name="connsiteY3032" fmla="*/ 3497223 h 6399945"/>
              <a:gd name="connsiteX3033" fmla="*/ 675196 w 6562759"/>
              <a:gd name="connsiteY3033" fmla="*/ 3507766 h 6399945"/>
              <a:gd name="connsiteX3034" fmla="*/ 676614 w 6562759"/>
              <a:gd name="connsiteY3034" fmla="*/ 3521664 h 6399945"/>
              <a:gd name="connsiteX3035" fmla="*/ 676616 w 6562759"/>
              <a:gd name="connsiteY3035" fmla="*/ 3521663 h 6399945"/>
              <a:gd name="connsiteX3036" fmla="*/ 679617 w 6562759"/>
              <a:gd name="connsiteY3036" fmla="*/ 3527356 h 6399945"/>
              <a:gd name="connsiteX3037" fmla="*/ 695380 w 6562759"/>
              <a:gd name="connsiteY3037" fmla="*/ 3537146 h 6399945"/>
              <a:gd name="connsiteX3038" fmla="*/ 702601 w 6562759"/>
              <a:gd name="connsiteY3038" fmla="*/ 3535584 h 6399945"/>
              <a:gd name="connsiteX3039" fmla="*/ 713603 w 6562759"/>
              <a:gd name="connsiteY3039" fmla="*/ 3531199 h 6399945"/>
              <a:gd name="connsiteX3040" fmla="*/ 723924 w 6562759"/>
              <a:gd name="connsiteY3040" fmla="*/ 3521664 h 6399945"/>
              <a:gd name="connsiteX3041" fmla="*/ 723957 w 6562759"/>
              <a:gd name="connsiteY3041" fmla="*/ 3507610 h 6399945"/>
              <a:gd name="connsiteX3042" fmla="*/ 721054 w 6562759"/>
              <a:gd name="connsiteY3042" fmla="*/ 3500291 h 6399945"/>
              <a:gd name="connsiteX3043" fmla="*/ 710341 w 6562759"/>
              <a:gd name="connsiteY3043" fmla="*/ 3489659 h 6399945"/>
              <a:gd name="connsiteX3044" fmla="*/ 704516 w 6562759"/>
              <a:gd name="connsiteY3044" fmla="*/ 3488674 h 6399945"/>
              <a:gd name="connsiteX3045" fmla="*/ 5317689 w 6562759"/>
              <a:gd name="connsiteY3045" fmla="*/ 3485229 h 6399945"/>
              <a:gd name="connsiteX3046" fmla="*/ 5333225 w 6562759"/>
              <a:gd name="connsiteY3046" fmla="*/ 3489404 h 6399945"/>
              <a:gd name="connsiteX3047" fmla="*/ 5347727 w 6562759"/>
              <a:gd name="connsiteY3047" fmla="*/ 3508319 h 6399945"/>
              <a:gd name="connsiteX3048" fmla="*/ 5344615 w 6562759"/>
              <a:gd name="connsiteY3048" fmla="*/ 3531940 h 6399945"/>
              <a:gd name="connsiteX3049" fmla="*/ 5344616 w 6562759"/>
              <a:gd name="connsiteY3049" fmla="*/ 3531940 h 6399945"/>
              <a:gd name="connsiteX3050" fmla="*/ 5317617 w 6562759"/>
              <a:gd name="connsiteY3050" fmla="*/ 3547522 h 6399945"/>
              <a:gd name="connsiteX3051" fmla="*/ 5302074 w 6562759"/>
              <a:gd name="connsiteY3051" fmla="*/ 3543346 h 6399945"/>
              <a:gd name="connsiteX3052" fmla="*/ 5290684 w 6562759"/>
              <a:gd name="connsiteY3052" fmla="*/ 3500799 h 6399945"/>
              <a:gd name="connsiteX3053" fmla="*/ 5317689 w 6562759"/>
              <a:gd name="connsiteY3053" fmla="*/ 3485229 h 6399945"/>
              <a:gd name="connsiteX3054" fmla="*/ 4319852 w 6562759"/>
              <a:gd name="connsiteY3054" fmla="*/ 3458276 h 6399945"/>
              <a:gd name="connsiteX3055" fmla="*/ 4311176 w 6562759"/>
              <a:gd name="connsiteY3055" fmla="*/ 3460568 h 6399945"/>
              <a:gd name="connsiteX3056" fmla="*/ 4295180 w 6562759"/>
              <a:gd name="connsiteY3056" fmla="*/ 3468176 h 6399945"/>
              <a:gd name="connsiteX3057" fmla="*/ 4285052 w 6562759"/>
              <a:gd name="connsiteY3057" fmla="*/ 3478552 h 6399945"/>
              <a:gd name="connsiteX3058" fmla="*/ 4286170 w 6562759"/>
              <a:gd name="connsiteY3058" fmla="*/ 3493004 h 6399945"/>
              <a:gd name="connsiteX3059" fmla="*/ 4293579 w 6562759"/>
              <a:gd name="connsiteY3059" fmla="*/ 3509149 h 6399945"/>
              <a:gd name="connsiteX3060" fmla="*/ 4303950 w 6562759"/>
              <a:gd name="connsiteY3060" fmla="*/ 3519460 h 6399945"/>
              <a:gd name="connsiteX3061" fmla="*/ 4310035 w 6562759"/>
              <a:gd name="connsiteY3061" fmla="*/ 3520545 h 6399945"/>
              <a:gd name="connsiteX3062" fmla="*/ 4318523 w 6562759"/>
              <a:gd name="connsiteY3062" fmla="*/ 3518363 h 6399945"/>
              <a:gd name="connsiteX3063" fmla="*/ 4334830 w 6562759"/>
              <a:gd name="connsiteY3063" fmla="*/ 3510877 h 6399945"/>
              <a:gd name="connsiteX3064" fmla="*/ 4334830 w 6562759"/>
              <a:gd name="connsiteY3064" fmla="*/ 3510878 h 6399945"/>
              <a:gd name="connsiteX3065" fmla="*/ 4345212 w 6562759"/>
              <a:gd name="connsiteY3065" fmla="*/ 3500402 h 6399945"/>
              <a:gd name="connsiteX3066" fmla="*/ 4343955 w 6562759"/>
              <a:gd name="connsiteY3066" fmla="*/ 3485695 h 6399945"/>
              <a:gd name="connsiteX3067" fmla="*/ 4336231 w 6562759"/>
              <a:gd name="connsiteY3067" fmla="*/ 3469482 h 6399945"/>
              <a:gd name="connsiteX3068" fmla="*/ 4325743 w 6562759"/>
              <a:gd name="connsiteY3068" fmla="*/ 3459294 h 6399945"/>
              <a:gd name="connsiteX3069" fmla="*/ 4319852 w 6562759"/>
              <a:gd name="connsiteY3069" fmla="*/ 3458276 h 6399945"/>
              <a:gd name="connsiteX3070" fmla="*/ 3647050 w 6562759"/>
              <a:gd name="connsiteY3070" fmla="*/ 3448563 h 6399945"/>
              <a:gd name="connsiteX3071" fmla="*/ 3639071 w 6562759"/>
              <a:gd name="connsiteY3071" fmla="*/ 3450479 h 6399945"/>
              <a:gd name="connsiteX3072" fmla="*/ 3632814 w 6562759"/>
              <a:gd name="connsiteY3072" fmla="*/ 3453435 h 6399945"/>
              <a:gd name="connsiteX3073" fmla="*/ 3623389 w 6562759"/>
              <a:gd name="connsiteY3073" fmla="*/ 3463513 h 6399945"/>
              <a:gd name="connsiteX3074" fmla="*/ 3624148 w 6562759"/>
              <a:gd name="connsiteY3074" fmla="*/ 3477289 h 6399945"/>
              <a:gd name="connsiteX3075" fmla="*/ 3627050 w 6562759"/>
              <a:gd name="connsiteY3075" fmla="*/ 3483612 h 6399945"/>
              <a:gd name="connsiteX3076" fmla="*/ 3637128 w 6562759"/>
              <a:gd name="connsiteY3076" fmla="*/ 3493202 h 6399945"/>
              <a:gd name="connsiteX3077" fmla="*/ 3643213 w 6562759"/>
              <a:gd name="connsiteY3077" fmla="*/ 3494287 h 6399945"/>
              <a:gd name="connsiteX3078" fmla="*/ 3651014 w 6562759"/>
              <a:gd name="connsiteY3078" fmla="*/ 3492460 h 6399945"/>
              <a:gd name="connsiteX3079" fmla="*/ 3657404 w 6562759"/>
              <a:gd name="connsiteY3079" fmla="*/ 3489514 h 6399945"/>
              <a:gd name="connsiteX3080" fmla="*/ 3667012 w 6562759"/>
              <a:gd name="connsiteY3080" fmla="*/ 3479348 h 6399945"/>
              <a:gd name="connsiteX3081" fmla="*/ 3666153 w 6562759"/>
              <a:gd name="connsiteY3081" fmla="*/ 3465384 h 6399945"/>
              <a:gd name="connsiteX3082" fmla="*/ 3666153 w 6562759"/>
              <a:gd name="connsiteY3082" fmla="*/ 3465385 h 6399945"/>
              <a:gd name="connsiteX3083" fmla="*/ 3663119 w 6562759"/>
              <a:gd name="connsiteY3083" fmla="*/ 3459017 h 6399945"/>
              <a:gd name="connsiteX3084" fmla="*/ 3652931 w 6562759"/>
              <a:gd name="connsiteY3084" fmla="*/ 3449571 h 6399945"/>
              <a:gd name="connsiteX3085" fmla="*/ 3647050 w 6562759"/>
              <a:gd name="connsiteY3085" fmla="*/ 3448563 h 6399945"/>
              <a:gd name="connsiteX3086" fmla="*/ 2304376 w 6562759"/>
              <a:gd name="connsiteY3086" fmla="*/ 3420944 h 6399945"/>
              <a:gd name="connsiteX3087" fmla="*/ 2297350 w 6562759"/>
              <a:gd name="connsiteY3087" fmla="*/ 3422428 h 6399945"/>
              <a:gd name="connsiteX3088" fmla="*/ 2291165 w 6562759"/>
              <a:gd name="connsiteY3088" fmla="*/ 3424953 h 6399945"/>
              <a:gd name="connsiteX3089" fmla="*/ 2281232 w 6562759"/>
              <a:gd name="connsiteY3089" fmla="*/ 3434588 h 6399945"/>
              <a:gd name="connsiteX3090" fmla="*/ 2281359 w 6562759"/>
              <a:gd name="connsiteY3090" fmla="*/ 3448430 h 6399945"/>
              <a:gd name="connsiteX3091" fmla="*/ 2282461 w 6562759"/>
              <a:gd name="connsiteY3091" fmla="*/ 3451044 h 6399945"/>
              <a:gd name="connsiteX3092" fmla="*/ 2292931 w 6562759"/>
              <a:gd name="connsiteY3092" fmla="*/ 3461000 h 6399945"/>
              <a:gd name="connsiteX3093" fmla="*/ 2298740 w 6562759"/>
              <a:gd name="connsiteY3093" fmla="*/ 3461984 h 6399945"/>
              <a:gd name="connsiteX3094" fmla="*/ 2307322 w 6562759"/>
              <a:gd name="connsiteY3094" fmla="*/ 3459748 h 6399945"/>
              <a:gd name="connsiteX3095" fmla="*/ 2313297 w 6562759"/>
              <a:gd name="connsiteY3095" fmla="*/ 3456625 h 6399945"/>
              <a:gd name="connsiteX3096" fmla="*/ 2322245 w 6562759"/>
              <a:gd name="connsiteY3096" fmla="*/ 3446370 h 6399945"/>
              <a:gd name="connsiteX3097" fmla="*/ 2321187 w 6562759"/>
              <a:gd name="connsiteY3097" fmla="*/ 3432804 h 6399945"/>
              <a:gd name="connsiteX3098" fmla="*/ 2321185 w 6562759"/>
              <a:gd name="connsiteY3098" fmla="*/ 3432804 h 6399945"/>
              <a:gd name="connsiteX3099" fmla="*/ 2320155 w 6562759"/>
              <a:gd name="connsiteY3099" fmla="*/ 3430766 h 6399945"/>
              <a:gd name="connsiteX3100" fmla="*/ 2304376 w 6562759"/>
              <a:gd name="connsiteY3100" fmla="*/ 3420944 h 6399945"/>
              <a:gd name="connsiteX3101" fmla="*/ 1500539 w 6562759"/>
              <a:gd name="connsiteY3101" fmla="*/ 3419626 h 6399945"/>
              <a:gd name="connsiteX3102" fmla="*/ 1530195 w 6562759"/>
              <a:gd name="connsiteY3102" fmla="*/ 3427599 h 6399945"/>
              <a:gd name="connsiteX3103" fmla="*/ 1557885 w 6562759"/>
              <a:gd name="connsiteY3103" fmla="*/ 3463690 h 6399945"/>
              <a:gd name="connsiteX3104" fmla="*/ 1557887 w 6562759"/>
              <a:gd name="connsiteY3104" fmla="*/ 3463688 h 6399945"/>
              <a:gd name="connsiteX3105" fmla="*/ 1551952 w 6562759"/>
              <a:gd name="connsiteY3105" fmla="*/ 3508783 h 6399945"/>
              <a:gd name="connsiteX3106" fmla="*/ 1500428 w 6562759"/>
              <a:gd name="connsiteY3106" fmla="*/ 3538506 h 6399945"/>
              <a:gd name="connsiteX3107" fmla="*/ 1470765 w 6562759"/>
              <a:gd name="connsiteY3107" fmla="*/ 3530533 h 6399945"/>
              <a:gd name="connsiteX3108" fmla="*/ 1443075 w 6562759"/>
              <a:gd name="connsiteY3108" fmla="*/ 3494454 h 6399945"/>
              <a:gd name="connsiteX3109" fmla="*/ 1449011 w 6562759"/>
              <a:gd name="connsiteY3109" fmla="*/ 3449349 h 6399945"/>
              <a:gd name="connsiteX3110" fmla="*/ 1500539 w 6562759"/>
              <a:gd name="connsiteY3110" fmla="*/ 3419626 h 6399945"/>
              <a:gd name="connsiteX3111" fmla="*/ 497453 w 6562759"/>
              <a:gd name="connsiteY3111" fmla="*/ 3402493 h 6399945"/>
              <a:gd name="connsiteX3112" fmla="*/ 488239 w 6562759"/>
              <a:gd name="connsiteY3112" fmla="*/ 3405096 h 6399945"/>
              <a:gd name="connsiteX3113" fmla="*/ 454519 w 6562759"/>
              <a:gd name="connsiteY3113" fmla="*/ 3418473 h 6399945"/>
              <a:gd name="connsiteX3114" fmla="*/ 441523 w 6562759"/>
              <a:gd name="connsiteY3114" fmla="*/ 3429769 h 6399945"/>
              <a:gd name="connsiteX3115" fmla="*/ 444419 w 6562759"/>
              <a:gd name="connsiteY3115" fmla="*/ 3446747 h 6399945"/>
              <a:gd name="connsiteX3116" fmla="*/ 444418 w 6562759"/>
              <a:gd name="connsiteY3116" fmla="*/ 3446747 h 6399945"/>
              <a:gd name="connsiteX3117" fmla="*/ 458538 w 6562759"/>
              <a:gd name="connsiteY3117" fmla="*/ 3469348 h 6399945"/>
              <a:gd name="connsiteX3118" fmla="*/ 469795 w 6562759"/>
              <a:gd name="connsiteY3118" fmla="*/ 3478873 h 6399945"/>
              <a:gd name="connsiteX3119" fmla="*/ 474468 w 6562759"/>
              <a:gd name="connsiteY3119" fmla="*/ 3479504 h 6399945"/>
              <a:gd name="connsiteX3120" fmla="*/ 484341 w 6562759"/>
              <a:gd name="connsiteY3120" fmla="*/ 3476470 h 6399945"/>
              <a:gd name="connsiteX3121" fmla="*/ 512381 w 6562759"/>
              <a:gd name="connsiteY3121" fmla="*/ 3461941 h 6399945"/>
              <a:gd name="connsiteX3122" fmla="*/ 522436 w 6562759"/>
              <a:gd name="connsiteY3122" fmla="*/ 3452195 h 6399945"/>
              <a:gd name="connsiteX3123" fmla="*/ 522171 w 6562759"/>
              <a:gd name="connsiteY3123" fmla="*/ 3438186 h 6399945"/>
              <a:gd name="connsiteX3124" fmla="*/ 514557 w 6562759"/>
              <a:gd name="connsiteY3124" fmla="*/ 3416015 h 6399945"/>
              <a:gd name="connsiteX3125" fmla="*/ 504190 w 6562759"/>
              <a:gd name="connsiteY3125" fmla="*/ 3403834 h 6399945"/>
              <a:gd name="connsiteX3126" fmla="*/ 497453 w 6562759"/>
              <a:gd name="connsiteY3126" fmla="*/ 3402493 h 6399945"/>
              <a:gd name="connsiteX3127" fmla="*/ 5118712 w 6562759"/>
              <a:gd name="connsiteY3127" fmla="*/ 3401054 h 6399945"/>
              <a:gd name="connsiteX3128" fmla="*/ 5140124 w 6562759"/>
              <a:gd name="connsiteY3128" fmla="*/ 3406813 h 6399945"/>
              <a:gd name="connsiteX3129" fmla="*/ 5155805 w 6562759"/>
              <a:gd name="connsiteY3129" fmla="*/ 3465395 h 6399945"/>
              <a:gd name="connsiteX3130" fmla="*/ 5155804 w 6562759"/>
              <a:gd name="connsiteY3130" fmla="*/ 3465395 h 6399945"/>
              <a:gd name="connsiteX3131" fmla="*/ 5118634 w 6562759"/>
              <a:gd name="connsiteY3131" fmla="*/ 3486846 h 6399945"/>
              <a:gd name="connsiteX3132" fmla="*/ 5097239 w 6562759"/>
              <a:gd name="connsiteY3132" fmla="*/ 3481087 h 6399945"/>
              <a:gd name="connsiteX3133" fmla="*/ 5077255 w 6562759"/>
              <a:gd name="connsiteY3133" fmla="*/ 3455063 h 6399945"/>
              <a:gd name="connsiteX3134" fmla="*/ 5081530 w 6562759"/>
              <a:gd name="connsiteY3134" fmla="*/ 3422528 h 6399945"/>
              <a:gd name="connsiteX3135" fmla="*/ 5118712 w 6562759"/>
              <a:gd name="connsiteY3135" fmla="*/ 3401054 h 6399945"/>
              <a:gd name="connsiteX3136" fmla="*/ 161805 w 6562759"/>
              <a:gd name="connsiteY3136" fmla="*/ 3394255 h 6399945"/>
              <a:gd name="connsiteX3137" fmla="*/ 185870 w 6562759"/>
              <a:gd name="connsiteY3137" fmla="*/ 3400733 h 6399945"/>
              <a:gd name="connsiteX3138" fmla="*/ 208344 w 6562759"/>
              <a:gd name="connsiteY3138" fmla="*/ 3430013 h 6399945"/>
              <a:gd name="connsiteX3139" fmla="*/ 203521 w 6562759"/>
              <a:gd name="connsiteY3139" fmla="*/ 3466613 h 6399945"/>
              <a:gd name="connsiteX3140" fmla="*/ 161722 w 6562759"/>
              <a:gd name="connsiteY3140" fmla="*/ 3490722 h 6399945"/>
              <a:gd name="connsiteX3141" fmla="*/ 137651 w 6562759"/>
              <a:gd name="connsiteY3141" fmla="*/ 3484255 h 6399945"/>
              <a:gd name="connsiteX3142" fmla="*/ 120000 w 6562759"/>
              <a:gd name="connsiteY3142" fmla="*/ 3418384 h 6399945"/>
              <a:gd name="connsiteX3143" fmla="*/ 161805 w 6562759"/>
              <a:gd name="connsiteY3143" fmla="*/ 3394255 h 6399945"/>
              <a:gd name="connsiteX3144" fmla="*/ 4119840 w 6562759"/>
              <a:gd name="connsiteY3144" fmla="*/ 3388863 h 6399945"/>
              <a:gd name="connsiteX3145" fmla="*/ 4111456 w 6562759"/>
              <a:gd name="connsiteY3145" fmla="*/ 3390989 h 6399945"/>
              <a:gd name="connsiteX3146" fmla="*/ 4098975 w 6562759"/>
              <a:gd name="connsiteY3146" fmla="*/ 3396903 h 6399945"/>
              <a:gd name="connsiteX3147" fmla="*/ 4089114 w 6562759"/>
              <a:gd name="connsiteY3147" fmla="*/ 3407135 h 6399945"/>
              <a:gd name="connsiteX3148" fmla="*/ 4090028 w 6562759"/>
              <a:gd name="connsiteY3148" fmla="*/ 3421310 h 6399945"/>
              <a:gd name="connsiteX3149" fmla="*/ 4095759 w 6562759"/>
              <a:gd name="connsiteY3149" fmla="*/ 3433923 h 6399945"/>
              <a:gd name="connsiteX3150" fmla="*/ 4105981 w 6562759"/>
              <a:gd name="connsiteY3150" fmla="*/ 3444001 h 6399945"/>
              <a:gd name="connsiteX3151" fmla="*/ 4112133 w 6562759"/>
              <a:gd name="connsiteY3151" fmla="*/ 3445109 h 6399945"/>
              <a:gd name="connsiteX3152" fmla="*/ 4120305 w 6562759"/>
              <a:gd name="connsiteY3152" fmla="*/ 3443094 h 6399945"/>
              <a:gd name="connsiteX3153" fmla="*/ 4133080 w 6562759"/>
              <a:gd name="connsiteY3153" fmla="*/ 3437280 h 6399945"/>
              <a:gd name="connsiteX3154" fmla="*/ 4143214 w 6562759"/>
              <a:gd name="connsiteY3154" fmla="*/ 3426937 h 6399945"/>
              <a:gd name="connsiteX3155" fmla="*/ 4143212 w 6562759"/>
              <a:gd name="connsiteY3155" fmla="*/ 3426934 h 6399945"/>
              <a:gd name="connsiteX3156" fmla="*/ 4142133 w 6562759"/>
              <a:gd name="connsiteY3156" fmla="*/ 3412494 h 6399945"/>
              <a:gd name="connsiteX3157" fmla="*/ 4136119 w 6562759"/>
              <a:gd name="connsiteY3157" fmla="*/ 3399804 h 6399945"/>
              <a:gd name="connsiteX3158" fmla="*/ 4125759 w 6562759"/>
              <a:gd name="connsiteY3158" fmla="*/ 3389881 h 6399945"/>
              <a:gd name="connsiteX3159" fmla="*/ 4119840 w 6562759"/>
              <a:gd name="connsiteY3159" fmla="*/ 3388863 h 6399945"/>
              <a:gd name="connsiteX3160" fmla="*/ 3447327 w 6562759"/>
              <a:gd name="connsiteY3160" fmla="*/ 3378241 h 6399945"/>
              <a:gd name="connsiteX3161" fmla="*/ 3439580 w 6562759"/>
              <a:gd name="connsiteY3161" fmla="*/ 3380035 h 6399945"/>
              <a:gd name="connsiteX3162" fmla="*/ 3436252 w 6562759"/>
              <a:gd name="connsiteY3162" fmla="*/ 3381619 h 6399945"/>
              <a:gd name="connsiteX3163" fmla="*/ 3427038 w 6562759"/>
              <a:gd name="connsiteY3163" fmla="*/ 3391652 h 6399945"/>
              <a:gd name="connsiteX3164" fmla="*/ 3427758 w 6562759"/>
              <a:gd name="connsiteY3164" fmla="*/ 3405262 h 6399945"/>
              <a:gd name="connsiteX3165" fmla="*/ 3429469 w 6562759"/>
              <a:gd name="connsiteY3165" fmla="*/ 3408950 h 6399945"/>
              <a:gd name="connsiteX3166" fmla="*/ 3439480 w 6562759"/>
              <a:gd name="connsiteY3166" fmla="*/ 3418352 h 6399945"/>
              <a:gd name="connsiteX3167" fmla="*/ 3445549 w 6562759"/>
              <a:gd name="connsiteY3167" fmla="*/ 3419426 h 6399945"/>
              <a:gd name="connsiteX3168" fmla="*/ 3453190 w 6562759"/>
              <a:gd name="connsiteY3168" fmla="*/ 3417688 h 6399945"/>
              <a:gd name="connsiteX3169" fmla="*/ 3456479 w 6562759"/>
              <a:gd name="connsiteY3169" fmla="*/ 3416159 h 6399945"/>
              <a:gd name="connsiteX3170" fmla="*/ 3465881 w 6562759"/>
              <a:gd name="connsiteY3170" fmla="*/ 3406081 h 6399945"/>
              <a:gd name="connsiteX3171" fmla="*/ 3465128 w 6562759"/>
              <a:gd name="connsiteY3171" fmla="*/ 3392327 h 6399945"/>
              <a:gd name="connsiteX3172" fmla="*/ 3465128 w 6562759"/>
              <a:gd name="connsiteY3172" fmla="*/ 3392328 h 6399945"/>
              <a:gd name="connsiteX3173" fmla="*/ 3463334 w 6562759"/>
              <a:gd name="connsiteY3173" fmla="*/ 3388552 h 6399945"/>
              <a:gd name="connsiteX3174" fmla="*/ 3453256 w 6562759"/>
              <a:gd name="connsiteY3174" fmla="*/ 3379271 h 6399945"/>
              <a:gd name="connsiteX3175" fmla="*/ 3447327 w 6562759"/>
              <a:gd name="connsiteY3175" fmla="*/ 3378241 h 6399945"/>
              <a:gd name="connsiteX3176" fmla="*/ 1301551 w 6562759"/>
              <a:gd name="connsiteY3176" fmla="*/ 3348806 h 6399945"/>
              <a:gd name="connsiteX3177" fmla="*/ 1330416 w 6562759"/>
              <a:gd name="connsiteY3177" fmla="*/ 3356570 h 6399945"/>
              <a:gd name="connsiteX3178" fmla="*/ 1351584 w 6562759"/>
              <a:gd name="connsiteY3178" fmla="*/ 3435573 h 6399945"/>
              <a:gd name="connsiteX3179" fmla="*/ 1301457 w 6562759"/>
              <a:gd name="connsiteY3179" fmla="*/ 3464488 h 6399945"/>
              <a:gd name="connsiteX3180" fmla="*/ 1272592 w 6562759"/>
              <a:gd name="connsiteY3180" fmla="*/ 3456725 h 6399945"/>
              <a:gd name="connsiteX3181" fmla="*/ 1245636 w 6562759"/>
              <a:gd name="connsiteY3181" fmla="*/ 3421608 h 6399945"/>
              <a:gd name="connsiteX3182" fmla="*/ 1251417 w 6562759"/>
              <a:gd name="connsiteY3182" fmla="*/ 3377721 h 6399945"/>
              <a:gd name="connsiteX3183" fmla="*/ 1301551 w 6562759"/>
              <a:gd name="connsiteY3183" fmla="*/ 3348806 h 6399945"/>
              <a:gd name="connsiteX3184" fmla="*/ 2104653 w 6562759"/>
              <a:gd name="connsiteY3184" fmla="*/ 3348286 h 6399945"/>
              <a:gd name="connsiteX3185" fmla="*/ 2097637 w 6562759"/>
              <a:gd name="connsiteY3185" fmla="*/ 3349759 h 6399945"/>
              <a:gd name="connsiteX3186" fmla="*/ 2087926 w 6562759"/>
              <a:gd name="connsiteY3186" fmla="*/ 3353568 h 6399945"/>
              <a:gd name="connsiteX3187" fmla="*/ 2077587 w 6562759"/>
              <a:gd name="connsiteY3187" fmla="*/ 3363203 h 6399945"/>
              <a:gd name="connsiteX3188" fmla="*/ 2077682 w 6562759"/>
              <a:gd name="connsiteY3188" fmla="*/ 3377333 h 6399945"/>
              <a:gd name="connsiteX3189" fmla="*/ 2080611 w 6562759"/>
              <a:gd name="connsiteY3189" fmla="*/ 3384520 h 6399945"/>
              <a:gd name="connsiteX3190" fmla="*/ 2091309 w 6562759"/>
              <a:gd name="connsiteY3190" fmla="*/ 3395041 h 6399945"/>
              <a:gd name="connsiteX3191" fmla="*/ 2097100 w 6562759"/>
              <a:gd name="connsiteY3191" fmla="*/ 3396015 h 6399945"/>
              <a:gd name="connsiteX3192" fmla="*/ 2106226 w 6562759"/>
              <a:gd name="connsiteY3192" fmla="*/ 3393468 h 6399945"/>
              <a:gd name="connsiteX3193" fmla="*/ 2115799 w 6562759"/>
              <a:gd name="connsiteY3193" fmla="*/ 3388219 h 6399945"/>
              <a:gd name="connsiteX3194" fmla="*/ 2124808 w 6562759"/>
              <a:gd name="connsiteY3194" fmla="*/ 3377753 h 6399945"/>
              <a:gd name="connsiteX3195" fmla="*/ 2123478 w 6562759"/>
              <a:gd name="connsiteY3195" fmla="*/ 3364010 h 6399945"/>
              <a:gd name="connsiteX3196" fmla="*/ 2123478 w 6562759"/>
              <a:gd name="connsiteY3196" fmla="*/ 3364011 h 6399945"/>
              <a:gd name="connsiteX3197" fmla="*/ 2120477 w 6562759"/>
              <a:gd name="connsiteY3197" fmla="*/ 3358197 h 6399945"/>
              <a:gd name="connsiteX3198" fmla="*/ 2104653 w 6562759"/>
              <a:gd name="connsiteY3198" fmla="*/ 3348286 h 6399945"/>
              <a:gd name="connsiteX3199" fmla="*/ 3919766 w 6562759"/>
              <a:gd name="connsiteY3199" fmla="*/ 3319594 h 6399945"/>
              <a:gd name="connsiteX3200" fmla="*/ 3911664 w 6562759"/>
              <a:gd name="connsiteY3200" fmla="*/ 3321565 h 6399945"/>
              <a:gd name="connsiteX3201" fmla="*/ 3902771 w 6562759"/>
              <a:gd name="connsiteY3201" fmla="*/ 3325762 h 6399945"/>
              <a:gd name="connsiteX3202" fmla="*/ 3902770 w 6562759"/>
              <a:gd name="connsiteY3202" fmla="*/ 3325761 h 6399945"/>
              <a:gd name="connsiteX3203" fmla="*/ 3893136 w 6562759"/>
              <a:gd name="connsiteY3203" fmla="*/ 3335883 h 6399945"/>
              <a:gd name="connsiteX3204" fmla="*/ 3893939 w 6562759"/>
              <a:gd name="connsiteY3204" fmla="*/ 3349847 h 6399945"/>
              <a:gd name="connsiteX3205" fmla="*/ 3897997 w 6562759"/>
              <a:gd name="connsiteY3205" fmla="*/ 3358762 h 6399945"/>
              <a:gd name="connsiteX3206" fmla="*/ 3908114 w 6562759"/>
              <a:gd name="connsiteY3206" fmla="*/ 3368563 h 6399945"/>
              <a:gd name="connsiteX3207" fmla="*/ 3914260 w 6562759"/>
              <a:gd name="connsiteY3207" fmla="*/ 3369671 h 6399945"/>
              <a:gd name="connsiteX3208" fmla="*/ 3922183 w 6562759"/>
              <a:gd name="connsiteY3208" fmla="*/ 3367788 h 6399945"/>
              <a:gd name="connsiteX3209" fmla="*/ 3931220 w 6562759"/>
              <a:gd name="connsiteY3209" fmla="*/ 3363691 h 6399945"/>
              <a:gd name="connsiteX3210" fmla="*/ 3941104 w 6562759"/>
              <a:gd name="connsiteY3210" fmla="*/ 3353448 h 6399945"/>
              <a:gd name="connsiteX3211" fmla="*/ 3940180 w 6562759"/>
              <a:gd name="connsiteY3211" fmla="*/ 3339250 h 6399945"/>
              <a:gd name="connsiteX3212" fmla="*/ 3935939 w 6562759"/>
              <a:gd name="connsiteY3212" fmla="*/ 3330291 h 6399945"/>
              <a:gd name="connsiteX3213" fmla="*/ 3925707 w 6562759"/>
              <a:gd name="connsiteY3213" fmla="*/ 3320624 h 6399945"/>
              <a:gd name="connsiteX3214" fmla="*/ 3919766 w 6562759"/>
              <a:gd name="connsiteY3214" fmla="*/ 3319594 h 6399945"/>
              <a:gd name="connsiteX3215" fmla="*/ 4606885 w 6562759"/>
              <a:gd name="connsiteY3215" fmla="*/ 3316924 h 6399945"/>
              <a:gd name="connsiteX3216" fmla="*/ 4595971 w 6562759"/>
              <a:gd name="connsiteY3216" fmla="*/ 3320723 h 6399945"/>
              <a:gd name="connsiteX3217" fmla="*/ 4563163 w 6562759"/>
              <a:gd name="connsiteY3217" fmla="*/ 3339039 h 6399945"/>
              <a:gd name="connsiteX3218" fmla="*/ 4552653 w 6562759"/>
              <a:gd name="connsiteY3218" fmla="*/ 3349593 h 6399945"/>
              <a:gd name="connsiteX3219" fmla="*/ 4554021 w 6562759"/>
              <a:gd name="connsiteY3219" fmla="*/ 3364421 h 6399945"/>
              <a:gd name="connsiteX3220" fmla="*/ 4564408 w 6562759"/>
              <a:gd name="connsiteY3220" fmla="*/ 3387478 h 6399945"/>
              <a:gd name="connsiteX3221" fmla="*/ 4574846 w 6562759"/>
              <a:gd name="connsiteY3221" fmla="*/ 3398409 h 6399945"/>
              <a:gd name="connsiteX3222" fmla="*/ 4581103 w 6562759"/>
              <a:gd name="connsiteY3222" fmla="*/ 3399560 h 6399945"/>
              <a:gd name="connsiteX3223" fmla="*/ 4589918 w 6562759"/>
              <a:gd name="connsiteY3223" fmla="*/ 3397191 h 6399945"/>
              <a:gd name="connsiteX3224" fmla="*/ 4625776 w 6562759"/>
              <a:gd name="connsiteY3224" fmla="*/ 3383713 h 6399945"/>
              <a:gd name="connsiteX3225" fmla="*/ 4638661 w 6562759"/>
              <a:gd name="connsiteY3225" fmla="*/ 3373115 h 6399945"/>
              <a:gd name="connsiteX3226" fmla="*/ 4636878 w 6562759"/>
              <a:gd name="connsiteY3226" fmla="*/ 3356514 h 6399945"/>
              <a:gd name="connsiteX3227" fmla="*/ 4623671 w 6562759"/>
              <a:gd name="connsiteY3227" fmla="*/ 3329294 h 6399945"/>
              <a:gd name="connsiteX3228" fmla="*/ 4612082 w 6562759"/>
              <a:gd name="connsiteY3228" fmla="*/ 3317710 h 6399945"/>
              <a:gd name="connsiteX3229" fmla="*/ 4612084 w 6562759"/>
              <a:gd name="connsiteY3229" fmla="*/ 3317710 h 6399945"/>
              <a:gd name="connsiteX3230" fmla="*/ 4606885 w 6562759"/>
              <a:gd name="connsiteY3230" fmla="*/ 3316924 h 6399945"/>
              <a:gd name="connsiteX3231" fmla="*/ 3246994 w 6562759"/>
              <a:gd name="connsiteY3231" fmla="*/ 3308087 h 6399945"/>
              <a:gd name="connsiteX3232" fmla="*/ 3240101 w 6562759"/>
              <a:gd name="connsiteY3232" fmla="*/ 3309615 h 6399945"/>
              <a:gd name="connsiteX3233" fmla="*/ 3239580 w 6562759"/>
              <a:gd name="connsiteY3233" fmla="*/ 3309859 h 6399945"/>
              <a:gd name="connsiteX3234" fmla="*/ 3230339 w 6562759"/>
              <a:gd name="connsiteY3234" fmla="*/ 3320003 h 6399945"/>
              <a:gd name="connsiteX3235" fmla="*/ 3230865 w 6562759"/>
              <a:gd name="connsiteY3235" fmla="*/ 3333569 h 6399945"/>
              <a:gd name="connsiteX3236" fmla="*/ 3247726 w 6562759"/>
              <a:gd name="connsiteY3236" fmla="*/ 3344267 h 6399945"/>
              <a:gd name="connsiteX3237" fmla="*/ 3254647 w 6562759"/>
              <a:gd name="connsiteY3237" fmla="*/ 3342728 h 6399945"/>
              <a:gd name="connsiteX3238" fmla="*/ 3264155 w 6562759"/>
              <a:gd name="connsiteY3238" fmla="*/ 3332496 h 6399945"/>
              <a:gd name="connsiteX3239" fmla="*/ 3263878 w 6562759"/>
              <a:gd name="connsiteY3239" fmla="*/ 3318797 h 6399945"/>
              <a:gd name="connsiteX3240" fmla="*/ 3263877 w 6562759"/>
              <a:gd name="connsiteY3240" fmla="*/ 3318795 h 6399945"/>
              <a:gd name="connsiteX3241" fmla="*/ 3246994 w 6562759"/>
              <a:gd name="connsiteY3241" fmla="*/ 3308087 h 6399945"/>
              <a:gd name="connsiteX3242" fmla="*/ 4919764 w 6562759"/>
              <a:gd name="connsiteY3242" fmla="*/ 3301940 h 6399945"/>
              <a:gd name="connsiteX3243" fmla="*/ 4954482 w 6562759"/>
              <a:gd name="connsiteY3243" fmla="*/ 3311276 h 6399945"/>
              <a:gd name="connsiteX3244" fmla="*/ 4979947 w 6562759"/>
              <a:gd name="connsiteY3244" fmla="*/ 3406315 h 6399945"/>
              <a:gd name="connsiteX3245" fmla="*/ 4919626 w 6562759"/>
              <a:gd name="connsiteY3245" fmla="*/ 3441121 h 6399945"/>
              <a:gd name="connsiteX3246" fmla="*/ 4884903 w 6562759"/>
              <a:gd name="connsiteY3246" fmla="*/ 3431786 h 6399945"/>
              <a:gd name="connsiteX3247" fmla="*/ 4859438 w 6562759"/>
              <a:gd name="connsiteY3247" fmla="*/ 3336746 h 6399945"/>
              <a:gd name="connsiteX3248" fmla="*/ 4919764 w 6562759"/>
              <a:gd name="connsiteY3248" fmla="*/ 3301940 h 6399945"/>
              <a:gd name="connsiteX3249" fmla="*/ 1906201 w 6562759"/>
              <a:gd name="connsiteY3249" fmla="*/ 3275639 h 6399945"/>
              <a:gd name="connsiteX3250" fmla="*/ 1899113 w 6562759"/>
              <a:gd name="connsiteY3250" fmla="*/ 3277146 h 6399945"/>
              <a:gd name="connsiteX3251" fmla="*/ 1883632 w 6562759"/>
              <a:gd name="connsiteY3251" fmla="*/ 3282848 h 6399945"/>
              <a:gd name="connsiteX3252" fmla="*/ 1872686 w 6562759"/>
              <a:gd name="connsiteY3252" fmla="*/ 3292383 h 6399945"/>
              <a:gd name="connsiteX3253" fmla="*/ 1872653 w 6562759"/>
              <a:gd name="connsiteY3253" fmla="*/ 3306912 h 6399945"/>
              <a:gd name="connsiteX3254" fmla="*/ 1877426 w 6562759"/>
              <a:gd name="connsiteY3254" fmla="*/ 3319470 h 6399945"/>
              <a:gd name="connsiteX3255" fmla="*/ 1888489 w 6562759"/>
              <a:gd name="connsiteY3255" fmla="*/ 3330865 h 6399945"/>
              <a:gd name="connsiteX3256" fmla="*/ 1894209 w 6562759"/>
              <a:gd name="connsiteY3256" fmla="*/ 3331818 h 6399945"/>
              <a:gd name="connsiteX3257" fmla="*/ 1904225 w 6562759"/>
              <a:gd name="connsiteY3257" fmla="*/ 3328684 h 6399945"/>
              <a:gd name="connsiteX3258" fmla="*/ 1919641 w 6562759"/>
              <a:gd name="connsiteY3258" fmla="*/ 3319681 h 6399945"/>
              <a:gd name="connsiteX3259" fmla="*/ 1928805 w 6562759"/>
              <a:gd name="connsiteY3259" fmla="*/ 3308917 h 6399945"/>
              <a:gd name="connsiteX3260" fmla="*/ 1927078 w 6562759"/>
              <a:gd name="connsiteY3260" fmla="*/ 3294886 h 6399945"/>
              <a:gd name="connsiteX3261" fmla="*/ 1927077 w 6562759"/>
              <a:gd name="connsiteY3261" fmla="*/ 3294886 h 6399945"/>
              <a:gd name="connsiteX3262" fmla="*/ 1921999 w 6562759"/>
              <a:gd name="connsiteY3262" fmla="*/ 3285495 h 6399945"/>
              <a:gd name="connsiteX3263" fmla="*/ 1906201 w 6562759"/>
              <a:gd name="connsiteY3263" fmla="*/ 3275639 h 6399945"/>
              <a:gd name="connsiteX3264" fmla="*/ 1102574 w 6562759"/>
              <a:gd name="connsiteY3264" fmla="*/ 3274255 h 6399945"/>
              <a:gd name="connsiteX3265" fmla="*/ 1132502 w 6562759"/>
              <a:gd name="connsiteY3265" fmla="*/ 3282295 h 6399945"/>
              <a:gd name="connsiteX3266" fmla="*/ 1160442 w 6562759"/>
              <a:gd name="connsiteY3266" fmla="*/ 3318706 h 6399945"/>
              <a:gd name="connsiteX3267" fmla="*/ 1154451 w 6562759"/>
              <a:gd name="connsiteY3267" fmla="*/ 3364211 h 6399945"/>
              <a:gd name="connsiteX3268" fmla="*/ 1102468 w 6562759"/>
              <a:gd name="connsiteY3268" fmla="*/ 3394199 h 6399945"/>
              <a:gd name="connsiteX3269" fmla="*/ 1072535 w 6562759"/>
              <a:gd name="connsiteY3269" fmla="*/ 3386159 h 6399945"/>
              <a:gd name="connsiteX3270" fmla="*/ 1072534 w 6562759"/>
              <a:gd name="connsiteY3270" fmla="*/ 3386160 h 6399945"/>
              <a:gd name="connsiteX3271" fmla="*/ 1050586 w 6562759"/>
              <a:gd name="connsiteY3271" fmla="*/ 3304255 h 6399945"/>
              <a:gd name="connsiteX3272" fmla="*/ 1102574 w 6562759"/>
              <a:gd name="connsiteY3272" fmla="*/ 3274255 h 6399945"/>
              <a:gd name="connsiteX3273" fmla="*/ 4393867 w 6562759"/>
              <a:gd name="connsiteY3273" fmla="*/ 3259016 h 6399945"/>
              <a:gd name="connsiteX3274" fmla="*/ 4385047 w 6562759"/>
              <a:gd name="connsiteY3274" fmla="*/ 3261386 h 6399945"/>
              <a:gd name="connsiteX3275" fmla="*/ 4367860 w 6562759"/>
              <a:gd name="connsiteY3275" fmla="*/ 3269670 h 6399945"/>
              <a:gd name="connsiteX3276" fmla="*/ 4357749 w 6562759"/>
              <a:gd name="connsiteY3276" fmla="*/ 3280002 h 6399945"/>
              <a:gd name="connsiteX3277" fmla="*/ 4358813 w 6562759"/>
              <a:gd name="connsiteY3277" fmla="*/ 3294421 h 6399945"/>
              <a:gd name="connsiteX3278" fmla="*/ 4366006 w 6562759"/>
              <a:gd name="connsiteY3278" fmla="*/ 3310169 h 6399945"/>
              <a:gd name="connsiteX3279" fmla="*/ 4376349 w 6562759"/>
              <a:gd name="connsiteY3279" fmla="*/ 3320479 h 6399945"/>
              <a:gd name="connsiteX3280" fmla="*/ 4382463 w 6562759"/>
              <a:gd name="connsiteY3280" fmla="*/ 3321576 h 6399945"/>
              <a:gd name="connsiteX3281" fmla="*/ 4390918 w 6562759"/>
              <a:gd name="connsiteY3281" fmla="*/ 3319405 h 6399945"/>
              <a:gd name="connsiteX3282" fmla="*/ 4408548 w 6562759"/>
              <a:gd name="connsiteY3282" fmla="*/ 3311476 h 6399945"/>
              <a:gd name="connsiteX3283" fmla="*/ 4408546 w 6562759"/>
              <a:gd name="connsiteY3283" fmla="*/ 3311475 h 6399945"/>
              <a:gd name="connsiteX3284" fmla="*/ 4419127 w 6562759"/>
              <a:gd name="connsiteY3284" fmla="*/ 3301009 h 6399945"/>
              <a:gd name="connsiteX3285" fmla="*/ 4417886 w 6562759"/>
              <a:gd name="connsiteY3285" fmla="*/ 3286170 h 6399945"/>
              <a:gd name="connsiteX3286" fmla="*/ 4410234 w 6562759"/>
              <a:gd name="connsiteY3286" fmla="*/ 3270190 h 6399945"/>
              <a:gd name="connsiteX3287" fmla="*/ 4399665 w 6562759"/>
              <a:gd name="connsiteY3287" fmla="*/ 3260002 h 6399945"/>
              <a:gd name="connsiteX3288" fmla="*/ 4393867 w 6562759"/>
              <a:gd name="connsiteY3288" fmla="*/ 3259016 h 6399945"/>
              <a:gd name="connsiteX3289" fmla="*/ 3719685 w 6562759"/>
              <a:gd name="connsiteY3289" fmla="*/ 3250069 h 6399945"/>
              <a:gd name="connsiteX3290" fmla="*/ 3711745 w 6562759"/>
              <a:gd name="connsiteY3290" fmla="*/ 3251963 h 6399945"/>
              <a:gd name="connsiteX3291" fmla="*/ 3705886 w 6562759"/>
              <a:gd name="connsiteY3291" fmla="*/ 3254753 h 6399945"/>
              <a:gd name="connsiteX3292" fmla="*/ 3696534 w 6562759"/>
              <a:gd name="connsiteY3292" fmla="*/ 3264809 h 6399945"/>
              <a:gd name="connsiteX3293" fmla="*/ 3697270 w 6562759"/>
              <a:gd name="connsiteY3293" fmla="*/ 3278530 h 6399945"/>
              <a:gd name="connsiteX3294" fmla="*/ 3699768 w 6562759"/>
              <a:gd name="connsiteY3294" fmla="*/ 3283968 h 6399945"/>
              <a:gd name="connsiteX3295" fmla="*/ 3709823 w 6562759"/>
              <a:gd name="connsiteY3295" fmla="*/ 3293502 h 6399945"/>
              <a:gd name="connsiteX3296" fmla="*/ 3715908 w 6562759"/>
              <a:gd name="connsiteY3296" fmla="*/ 3294587 h 6399945"/>
              <a:gd name="connsiteX3297" fmla="*/ 3723659 w 6562759"/>
              <a:gd name="connsiteY3297" fmla="*/ 3292793 h 6399945"/>
              <a:gd name="connsiteX3298" fmla="*/ 3729645 w 6562759"/>
              <a:gd name="connsiteY3298" fmla="*/ 3290036 h 6399945"/>
              <a:gd name="connsiteX3299" fmla="*/ 3739208 w 6562759"/>
              <a:gd name="connsiteY3299" fmla="*/ 3279869 h 6399945"/>
              <a:gd name="connsiteX3300" fmla="*/ 3738344 w 6562759"/>
              <a:gd name="connsiteY3300" fmla="*/ 3265938 h 6399945"/>
              <a:gd name="connsiteX3301" fmla="*/ 3738346 w 6562759"/>
              <a:gd name="connsiteY3301" fmla="*/ 3265938 h 6399945"/>
              <a:gd name="connsiteX3302" fmla="*/ 3735727 w 6562759"/>
              <a:gd name="connsiteY3302" fmla="*/ 3260468 h 6399945"/>
              <a:gd name="connsiteX3303" fmla="*/ 3725555 w 6562759"/>
              <a:gd name="connsiteY3303" fmla="*/ 3251077 h 6399945"/>
              <a:gd name="connsiteX3304" fmla="*/ 3719685 w 6562759"/>
              <a:gd name="connsiteY3304" fmla="*/ 3250069 h 6399945"/>
              <a:gd name="connsiteX3305" fmla="*/ 433252 w 6562759"/>
              <a:gd name="connsiteY3305" fmla="*/ 3211123 h 6399945"/>
              <a:gd name="connsiteX3306" fmla="*/ 485567 w 6562759"/>
              <a:gd name="connsiteY3306" fmla="*/ 3225187 h 6399945"/>
              <a:gd name="connsiteX3307" fmla="*/ 532628 w 6562759"/>
              <a:gd name="connsiteY3307" fmla="*/ 3283005 h 6399945"/>
              <a:gd name="connsiteX3308" fmla="*/ 544056 w 6562759"/>
              <a:gd name="connsiteY3308" fmla="*/ 3294312 h 6399945"/>
              <a:gd name="connsiteX3309" fmla="*/ 549337 w 6562759"/>
              <a:gd name="connsiteY3309" fmla="*/ 3295120 h 6399945"/>
              <a:gd name="connsiteX3310" fmla="*/ 559892 w 6562759"/>
              <a:gd name="connsiteY3310" fmla="*/ 3291599 h 6399945"/>
              <a:gd name="connsiteX3311" fmla="*/ 632400 w 6562759"/>
              <a:gd name="connsiteY3311" fmla="*/ 3267557 h 6399945"/>
              <a:gd name="connsiteX3312" fmla="*/ 692549 w 6562759"/>
              <a:gd name="connsiteY3312" fmla="*/ 3283737 h 6399945"/>
              <a:gd name="connsiteX3313" fmla="*/ 746625 w 6562759"/>
              <a:gd name="connsiteY3313" fmla="*/ 3349928 h 6399945"/>
              <a:gd name="connsiteX3314" fmla="*/ 757089 w 6562759"/>
              <a:gd name="connsiteY3314" fmla="*/ 3360847 h 6399945"/>
              <a:gd name="connsiteX3315" fmla="*/ 763313 w 6562759"/>
              <a:gd name="connsiteY3315" fmla="*/ 3361988 h 6399945"/>
              <a:gd name="connsiteX3316" fmla="*/ 772168 w 6562759"/>
              <a:gd name="connsiteY3316" fmla="*/ 3359596 h 6399945"/>
              <a:gd name="connsiteX3317" fmla="*/ 831248 w 6562759"/>
              <a:gd name="connsiteY3317" fmla="*/ 3343694 h 6399945"/>
              <a:gd name="connsiteX3318" fmla="*/ 889661 w 6562759"/>
              <a:gd name="connsiteY3318" fmla="*/ 3359398 h 6399945"/>
              <a:gd name="connsiteX3319" fmla="*/ 944999 w 6562759"/>
              <a:gd name="connsiteY3319" fmla="*/ 3433651 h 6399945"/>
              <a:gd name="connsiteX3320" fmla="*/ 955612 w 6562759"/>
              <a:gd name="connsiteY3320" fmla="*/ 3445932 h 6399945"/>
              <a:gd name="connsiteX3321" fmla="*/ 962103 w 6562759"/>
              <a:gd name="connsiteY3321" fmla="*/ 3447173 h 6399945"/>
              <a:gd name="connsiteX3322" fmla="*/ 971770 w 6562759"/>
              <a:gd name="connsiteY3322" fmla="*/ 3444282 h 6399945"/>
              <a:gd name="connsiteX3323" fmla="*/ 1030314 w 6562759"/>
              <a:gd name="connsiteY3323" fmla="*/ 3426819 h 6399945"/>
              <a:gd name="connsiteX3324" fmla="*/ 1083305 w 6562759"/>
              <a:gd name="connsiteY3324" fmla="*/ 3441071 h 6399945"/>
              <a:gd name="connsiteX3325" fmla="*/ 1132883 w 6562759"/>
              <a:gd name="connsiteY3325" fmla="*/ 3505678 h 6399945"/>
              <a:gd name="connsiteX3326" fmla="*/ 1135857 w 6562759"/>
              <a:gd name="connsiteY3326" fmla="*/ 3521293 h 6399945"/>
              <a:gd name="connsiteX3327" fmla="*/ 1146987 w 6562759"/>
              <a:gd name="connsiteY3327" fmla="*/ 3535679 h 6399945"/>
              <a:gd name="connsiteX3328" fmla="*/ 1153321 w 6562759"/>
              <a:gd name="connsiteY3328" fmla="*/ 3536864 h 6399945"/>
              <a:gd name="connsiteX3329" fmla="*/ 1164900 w 6562759"/>
              <a:gd name="connsiteY3329" fmla="*/ 3532512 h 6399945"/>
              <a:gd name="connsiteX3330" fmla="*/ 1229161 w 6562759"/>
              <a:gd name="connsiteY3330" fmla="*/ 3508293 h 6399945"/>
              <a:gd name="connsiteX3331" fmla="*/ 1277745 w 6562759"/>
              <a:gd name="connsiteY3331" fmla="*/ 3521350 h 6399945"/>
              <a:gd name="connsiteX3332" fmla="*/ 1323094 w 6562759"/>
              <a:gd name="connsiteY3332" fmla="*/ 3580453 h 6399945"/>
              <a:gd name="connsiteX3333" fmla="*/ 1326305 w 6562759"/>
              <a:gd name="connsiteY3333" fmla="*/ 3611217 h 6399945"/>
              <a:gd name="connsiteX3334" fmla="*/ 1337656 w 6562759"/>
              <a:gd name="connsiteY3334" fmla="*/ 3628648 h 6399945"/>
              <a:gd name="connsiteX3335" fmla="*/ 1343853 w 6562759"/>
              <a:gd name="connsiteY3335" fmla="*/ 3629777 h 6399945"/>
              <a:gd name="connsiteX3336" fmla="*/ 1357689 w 6562759"/>
              <a:gd name="connsiteY3336" fmla="*/ 3623044 h 6399945"/>
              <a:gd name="connsiteX3337" fmla="*/ 1428133 w 6562759"/>
              <a:gd name="connsiteY3337" fmla="*/ 3588725 h 6399945"/>
              <a:gd name="connsiteX3338" fmla="*/ 1472723 w 6562759"/>
              <a:gd name="connsiteY3338" fmla="*/ 3600706 h 6399945"/>
              <a:gd name="connsiteX3339" fmla="*/ 1514339 w 6562759"/>
              <a:gd name="connsiteY3339" fmla="*/ 3654947 h 6399945"/>
              <a:gd name="connsiteX3340" fmla="*/ 1505414 w 6562759"/>
              <a:gd name="connsiteY3340" fmla="*/ 3722733 h 6399945"/>
              <a:gd name="connsiteX3341" fmla="*/ 1458951 w 6562759"/>
              <a:gd name="connsiteY3341" fmla="*/ 3761801 h 6399945"/>
              <a:gd name="connsiteX3342" fmla="*/ 1447981 w 6562759"/>
              <a:gd name="connsiteY3342" fmla="*/ 3774106 h 6399945"/>
              <a:gd name="connsiteX3343" fmla="*/ 1452023 w 6562759"/>
              <a:gd name="connsiteY3343" fmla="*/ 3790086 h 6399945"/>
              <a:gd name="connsiteX3344" fmla="*/ 1476138 w 6562759"/>
              <a:gd name="connsiteY3344" fmla="*/ 3828856 h 6399945"/>
              <a:gd name="connsiteX3345" fmla="*/ 1486122 w 6562759"/>
              <a:gd name="connsiteY3345" fmla="*/ 3838756 h 6399945"/>
              <a:gd name="connsiteX3346" fmla="*/ 1492474 w 6562759"/>
              <a:gd name="connsiteY3346" fmla="*/ 3839942 h 6399945"/>
              <a:gd name="connsiteX3347" fmla="*/ 1500176 w 6562759"/>
              <a:gd name="connsiteY3347" fmla="*/ 3838170 h 6399945"/>
              <a:gd name="connsiteX3348" fmla="*/ 1554876 w 6562759"/>
              <a:gd name="connsiteY3348" fmla="*/ 3825457 h 6399945"/>
              <a:gd name="connsiteX3349" fmla="*/ 1616620 w 6562759"/>
              <a:gd name="connsiteY3349" fmla="*/ 3842058 h 6399945"/>
              <a:gd name="connsiteX3350" fmla="*/ 1675867 w 6562759"/>
              <a:gd name="connsiteY3350" fmla="*/ 3923519 h 6399945"/>
              <a:gd name="connsiteX3351" fmla="*/ 1686004 w 6562759"/>
              <a:gd name="connsiteY3351" fmla="*/ 3935968 h 6399945"/>
              <a:gd name="connsiteX3352" fmla="*/ 1693060 w 6562759"/>
              <a:gd name="connsiteY3352" fmla="*/ 3937441 h 6399945"/>
              <a:gd name="connsiteX3353" fmla="*/ 1702024 w 6562759"/>
              <a:gd name="connsiteY3353" fmla="*/ 3934982 h 6399945"/>
              <a:gd name="connsiteX3354" fmla="*/ 1753717 w 6562759"/>
              <a:gd name="connsiteY3354" fmla="*/ 3920807 h 6399945"/>
              <a:gd name="connsiteX3355" fmla="*/ 1804122 w 6562759"/>
              <a:gd name="connsiteY3355" fmla="*/ 3934362 h 6399945"/>
              <a:gd name="connsiteX3356" fmla="*/ 1851215 w 6562759"/>
              <a:gd name="connsiteY3356" fmla="*/ 3995735 h 6399945"/>
              <a:gd name="connsiteX3357" fmla="*/ 1841114 w 6562759"/>
              <a:gd name="connsiteY3357" fmla="*/ 4072424 h 6399945"/>
              <a:gd name="connsiteX3358" fmla="*/ 1786165 w 6562759"/>
              <a:gd name="connsiteY3358" fmla="*/ 4117572 h 6399945"/>
              <a:gd name="connsiteX3359" fmla="*/ 1774913 w 6562759"/>
              <a:gd name="connsiteY3359" fmla="*/ 4129190 h 6399945"/>
              <a:gd name="connsiteX3360" fmla="*/ 1777918 w 6562759"/>
              <a:gd name="connsiteY3360" fmla="*/ 4145081 h 6399945"/>
              <a:gd name="connsiteX3361" fmla="*/ 1787648 w 6562759"/>
              <a:gd name="connsiteY3361" fmla="*/ 4282358 h 6399945"/>
              <a:gd name="connsiteX3362" fmla="*/ 1731951 w 6562759"/>
              <a:gd name="connsiteY3362" fmla="*/ 4332868 h 6399945"/>
              <a:gd name="connsiteX3363" fmla="*/ 1722516 w 6562759"/>
              <a:gd name="connsiteY3363" fmla="*/ 4343267 h 6399945"/>
              <a:gd name="connsiteX3364" fmla="*/ 1723711 w 6562759"/>
              <a:gd name="connsiteY3364" fmla="*/ 4357265 h 6399945"/>
              <a:gd name="connsiteX3365" fmla="*/ 1736725 w 6562759"/>
              <a:gd name="connsiteY3365" fmla="*/ 4392591 h 6399945"/>
              <a:gd name="connsiteX3366" fmla="*/ 1746425 w 6562759"/>
              <a:gd name="connsiteY3366" fmla="*/ 4404828 h 6399945"/>
              <a:gd name="connsiteX3367" fmla="*/ 1753912 w 6562759"/>
              <a:gd name="connsiteY3367" fmla="*/ 4406501 h 6399945"/>
              <a:gd name="connsiteX3368" fmla="*/ 1762034 w 6562759"/>
              <a:gd name="connsiteY3368" fmla="*/ 4404507 h 6399945"/>
              <a:gd name="connsiteX3369" fmla="*/ 1807882 w 6562759"/>
              <a:gd name="connsiteY3369" fmla="*/ 4393332 h 6399945"/>
              <a:gd name="connsiteX3370" fmla="*/ 1857189 w 6562759"/>
              <a:gd name="connsiteY3370" fmla="*/ 4406588 h 6399945"/>
              <a:gd name="connsiteX3371" fmla="*/ 1903285 w 6562759"/>
              <a:gd name="connsiteY3371" fmla="*/ 4466665 h 6399945"/>
              <a:gd name="connsiteX3372" fmla="*/ 1893402 w 6562759"/>
              <a:gd name="connsiteY3372" fmla="*/ 4541749 h 6399945"/>
              <a:gd name="connsiteX3373" fmla="*/ 1831802 w 6562759"/>
              <a:gd name="connsiteY3373" fmla="*/ 4588150 h 6399945"/>
              <a:gd name="connsiteX3374" fmla="*/ 1819353 w 6562759"/>
              <a:gd name="connsiteY3374" fmla="*/ 4599844 h 6399945"/>
              <a:gd name="connsiteX3375" fmla="*/ 1822715 w 6562759"/>
              <a:gd name="connsiteY3375" fmla="*/ 4616589 h 6399945"/>
              <a:gd name="connsiteX3376" fmla="*/ 1834846 w 6562759"/>
              <a:gd name="connsiteY3376" fmla="*/ 4748726 h 6399945"/>
              <a:gd name="connsiteX3377" fmla="*/ 1778340 w 6562759"/>
              <a:gd name="connsiteY3377" fmla="*/ 4797794 h 6399945"/>
              <a:gd name="connsiteX3378" fmla="*/ 1768180 w 6562759"/>
              <a:gd name="connsiteY3378" fmla="*/ 4808681 h 6399945"/>
              <a:gd name="connsiteX3379" fmla="*/ 1770006 w 6562759"/>
              <a:gd name="connsiteY3379" fmla="*/ 4823453 h 6399945"/>
              <a:gd name="connsiteX3380" fmla="*/ 1772132 w 6562759"/>
              <a:gd name="connsiteY3380" fmla="*/ 4953311 h 6399945"/>
              <a:gd name="connsiteX3381" fmla="*/ 1715554 w 6562759"/>
              <a:gd name="connsiteY3381" fmla="*/ 5004849 h 6399945"/>
              <a:gd name="connsiteX3382" fmla="*/ 1706242 w 6562759"/>
              <a:gd name="connsiteY3382" fmla="*/ 5015093 h 6399945"/>
              <a:gd name="connsiteX3383" fmla="*/ 1707233 w 6562759"/>
              <a:gd name="connsiteY3383" fmla="*/ 5028902 h 6399945"/>
              <a:gd name="connsiteX3384" fmla="*/ 1718302 w 6562759"/>
              <a:gd name="connsiteY3384" fmla="*/ 5058882 h 6399945"/>
              <a:gd name="connsiteX3385" fmla="*/ 1727996 w 6562759"/>
              <a:gd name="connsiteY3385" fmla="*/ 5070787 h 6399945"/>
              <a:gd name="connsiteX3386" fmla="*/ 1735411 w 6562759"/>
              <a:gd name="connsiteY3386" fmla="*/ 5072425 h 6399945"/>
              <a:gd name="connsiteX3387" fmla="*/ 1743352 w 6562759"/>
              <a:gd name="connsiteY3387" fmla="*/ 5070530 h 6399945"/>
              <a:gd name="connsiteX3388" fmla="*/ 1789618 w 6562759"/>
              <a:gd name="connsiteY3388" fmla="*/ 5059500 h 6399945"/>
              <a:gd name="connsiteX3389" fmla="*/ 1840499 w 6562759"/>
              <a:gd name="connsiteY3389" fmla="*/ 5073178 h 6399945"/>
              <a:gd name="connsiteX3390" fmla="*/ 1888091 w 6562759"/>
              <a:gd name="connsiteY3390" fmla="*/ 5135193 h 6399945"/>
              <a:gd name="connsiteX3391" fmla="*/ 1877886 w 6562759"/>
              <a:gd name="connsiteY3391" fmla="*/ 5212691 h 6399945"/>
              <a:gd name="connsiteX3392" fmla="*/ 1817808 w 6562759"/>
              <a:gd name="connsiteY3392" fmla="*/ 5259613 h 6399945"/>
              <a:gd name="connsiteX3393" fmla="*/ 1805953 w 6562759"/>
              <a:gd name="connsiteY3393" fmla="*/ 5271153 h 6399945"/>
              <a:gd name="connsiteX3394" fmla="*/ 1808921 w 6562759"/>
              <a:gd name="connsiteY3394" fmla="*/ 5287421 h 6399945"/>
              <a:gd name="connsiteX3395" fmla="*/ 1818871 w 6562759"/>
              <a:gd name="connsiteY3395" fmla="*/ 5419426 h 6399945"/>
              <a:gd name="connsiteX3396" fmla="*/ 1760858 w 6562759"/>
              <a:gd name="connsiteY3396" fmla="*/ 5469670 h 6399945"/>
              <a:gd name="connsiteX3397" fmla="*/ 1750732 w 6562759"/>
              <a:gd name="connsiteY3397" fmla="*/ 5480390 h 6399945"/>
              <a:gd name="connsiteX3398" fmla="*/ 1752326 w 6562759"/>
              <a:gd name="connsiteY3398" fmla="*/ 5495052 h 6399945"/>
              <a:gd name="connsiteX3399" fmla="*/ 1753384 w 6562759"/>
              <a:gd name="connsiteY3399" fmla="*/ 5622403 h 6399945"/>
              <a:gd name="connsiteX3400" fmla="*/ 1696215 w 6562759"/>
              <a:gd name="connsiteY3400" fmla="*/ 5674142 h 6399945"/>
              <a:gd name="connsiteX3401" fmla="*/ 1686796 w 6562759"/>
              <a:gd name="connsiteY3401" fmla="*/ 5684407 h 6399945"/>
              <a:gd name="connsiteX3402" fmla="*/ 1687810 w 6562759"/>
              <a:gd name="connsiteY3402" fmla="*/ 5698306 h 6399945"/>
              <a:gd name="connsiteX3403" fmla="*/ 1698495 w 6562759"/>
              <a:gd name="connsiteY3403" fmla="*/ 5726368 h 6399945"/>
              <a:gd name="connsiteX3404" fmla="*/ 1708292 w 6562759"/>
              <a:gd name="connsiteY3404" fmla="*/ 5738062 h 6399945"/>
              <a:gd name="connsiteX3405" fmla="*/ 1715535 w 6562759"/>
              <a:gd name="connsiteY3405" fmla="*/ 5739623 h 6399945"/>
              <a:gd name="connsiteX3406" fmla="*/ 1723536 w 6562759"/>
              <a:gd name="connsiteY3406" fmla="*/ 5737697 h 6399945"/>
              <a:gd name="connsiteX3407" fmla="*/ 1771365 w 6562759"/>
              <a:gd name="connsiteY3407" fmla="*/ 5726191 h 6399945"/>
              <a:gd name="connsiteX3408" fmla="*/ 1823546 w 6562759"/>
              <a:gd name="connsiteY3408" fmla="*/ 5740222 h 6399945"/>
              <a:gd name="connsiteX3409" fmla="*/ 1872324 w 6562759"/>
              <a:gd name="connsiteY3409" fmla="*/ 5803865 h 6399945"/>
              <a:gd name="connsiteX3410" fmla="*/ 1861914 w 6562759"/>
              <a:gd name="connsiteY3410" fmla="*/ 5883390 h 6399945"/>
              <a:gd name="connsiteX3411" fmla="*/ 1802102 w 6562759"/>
              <a:gd name="connsiteY3411" fmla="*/ 5931008 h 6399945"/>
              <a:gd name="connsiteX3412" fmla="*/ 1790579 w 6562759"/>
              <a:gd name="connsiteY3412" fmla="*/ 5942414 h 6399945"/>
              <a:gd name="connsiteX3413" fmla="*/ 1793292 w 6562759"/>
              <a:gd name="connsiteY3413" fmla="*/ 5958395 h 6399945"/>
              <a:gd name="connsiteX3414" fmla="*/ 1801510 w 6562759"/>
              <a:gd name="connsiteY3414" fmla="*/ 6089315 h 6399945"/>
              <a:gd name="connsiteX3415" fmla="*/ 1743060 w 6562759"/>
              <a:gd name="connsiteY3415" fmla="*/ 6139968 h 6399945"/>
              <a:gd name="connsiteX3416" fmla="*/ 1732973 w 6562759"/>
              <a:gd name="connsiteY3416" fmla="*/ 6150622 h 6399945"/>
              <a:gd name="connsiteX3417" fmla="*/ 1734474 w 6562759"/>
              <a:gd name="connsiteY3417" fmla="*/ 6165218 h 6399945"/>
              <a:gd name="connsiteX3418" fmla="*/ 1735100 w 6562759"/>
              <a:gd name="connsiteY3418" fmla="*/ 6291773 h 6399945"/>
              <a:gd name="connsiteX3419" fmla="*/ 1676234 w 6562759"/>
              <a:gd name="connsiteY3419" fmla="*/ 6344177 h 6399945"/>
              <a:gd name="connsiteX3420" fmla="*/ 1666600 w 6562759"/>
              <a:gd name="connsiteY3420" fmla="*/ 6354432 h 6399945"/>
              <a:gd name="connsiteX3421" fmla="*/ 1667569 w 6562759"/>
              <a:gd name="connsiteY3421" fmla="*/ 6368462 h 6399945"/>
              <a:gd name="connsiteX3422" fmla="*/ 1678321 w 6562759"/>
              <a:gd name="connsiteY3422" fmla="*/ 6397023 h 6399945"/>
              <a:gd name="connsiteX3423" fmla="*/ 1680759 w 6562759"/>
              <a:gd name="connsiteY3423" fmla="*/ 6399945 h 6399945"/>
              <a:gd name="connsiteX3424" fmla="*/ 562403 w 6562759"/>
              <a:gd name="connsiteY3424" fmla="*/ 6399945 h 6399945"/>
              <a:gd name="connsiteX3425" fmla="*/ 562158 w 6562759"/>
              <a:gd name="connsiteY3425" fmla="*/ 6392487 h 6399945"/>
              <a:gd name="connsiteX3426" fmla="*/ 552119 w 6562759"/>
              <a:gd name="connsiteY3426" fmla="*/ 6382498 h 6399945"/>
              <a:gd name="connsiteX3427" fmla="*/ 544257 w 6562759"/>
              <a:gd name="connsiteY3427" fmla="*/ 6380936 h 6399945"/>
              <a:gd name="connsiteX3428" fmla="*/ 538354 w 6562759"/>
              <a:gd name="connsiteY3428" fmla="*/ 6382099 h 6399945"/>
              <a:gd name="connsiteX3429" fmla="*/ 538355 w 6562759"/>
              <a:gd name="connsiteY3429" fmla="*/ 6382099 h 6399945"/>
              <a:gd name="connsiteX3430" fmla="*/ 528803 w 6562759"/>
              <a:gd name="connsiteY3430" fmla="*/ 6385875 h 6399945"/>
              <a:gd name="connsiteX3431" fmla="*/ 518311 w 6562759"/>
              <a:gd name="connsiteY3431" fmla="*/ 6395908 h 6399945"/>
              <a:gd name="connsiteX3432" fmla="*/ 518485 w 6562759"/>
              <a:gd name="connsiteY3432" fmla="*/ 6399945 h 6399945"/>
              <a:gd name="connsiteX3433" fmla="*/ 316389 w 6562759"/>
              <a:gd name="connsiteY3433" fmla="*/ 6399945 h 6399945"/>
              <a:gd name="connsiteX3434" fmla="*/ 336191 w 6562759"/>
              <a:gd name="connsiteY3434" fmla="*/ 6375799 h 6399945"/>
              <a:gd name="connsiteX3435" fmla="*/ 368206 w 6562759"/>
              <a:gd name="connsiteY3435" fmla="*/ 6355612 h 6399945"/>
              <a:gd name="connsiteX3436" fmla="*/ 378051 w 6562759"/>
              <a:gd name="connsiteY3436" fmla="*/ 6344893 h 6399945"/>
              <a:gd name="connsiteX3437" fmla="*/ 376439 w 6562759"/>
              <a:gd name="connsiteY3437" fmla="*/ 6330419 h 6399945"/>
              <a:gd name="connsiteX3438" fmla="*/ 359507 w 6562759"/>
              <a:gd name="connsiteY3438" fmla="*/ 6281958 h 6399945"/>
              <a:gd name="connsiteX3439" fmla="*/ 349750 w 6562759"/>
              <a:gd name="connsiteY3439" fmla="*/ 6268480 h 6399945"/>
              <a:gd name="connsiteX3440" fmla="*/ 342086 w 6562759"/>
              <a:gd name="connsiteY3440" fmla="*/ 6266719 h 6399945"/>
              <a:gd name="connsiteX3441" fmla="*/ 333131 w 6562759"/>
              <a:gd name="connsiteY3441" fmla="*/ 6269167 h 6399945"/>
              <a:gd name="connsiteX3442" fmla="*/ 287500 w 6562759"/>
              <a:gd name="connsiteY3442" fmla="*/ 6281692 h 6399945"/>
              <a:gd name="connsiteX3443" fmla="*/ 242933 w 6562759"/>
              <a:gd name="connsiteY3443" fmla="*/ 6269709 h 6399945"/>
              <a:gd name="connsiteX3444" fmla="*/ 201305 w 6562759"/>
              <a:gd name="connsiteY3444" fmla="*/ 6215469 h 6399945"/>
              <a:gd name="connsiteX3445" fmla="*/ 210224 w 6562759"/>
              <a:gd name="connsiteY3445" fmla="*/ 6147683 h 6399945"/>
              <a:gd name="connsiteX3446" fmla="*/ 275047 w 6562759"/>
              <a:gd name="connsiteY3446" fmla="*/ 6103918 h 6399945"/>
              <a:gd name="connsiteX3447" fmla="*/ 289317 w 6562759"/>
              <a:gd name="connsiteY3447" fmla="*/ 6091793 h 6399945"/>
              <a:gd name="connsiteX3448" fmla="*/ 284560 w 6562759"/>
              <a:gd name="connsiteY3448" fmla="*/ 6073686 h 6399945"/>
              <a:gd name="connsiteX3449" fmla="*/ 253619 w 6562759"/>
              <a:gd name="connsiteY3449" fmla="*/ 6021880 h 6399945"/>
              <a:gd name="connsiteX3450" fmla="*/ 264620 w 6562759"/>
              <a:gd name="connsiteY3450" fmla="*/ 5938303 h 6399945"/>
              <a:gd name="connsiteX3451" fmla="*/ 320917 w 6562759"/>
              <a:gd name="connsiteY3451" fmla="*/ 5890439 h 6399945"/>
              <a:gd name="connsiteX3452" fmla="*/ 331499 w 6562759"/>
              <a:gd name="connsiteY3452" fmla="*/ 5879311 h 6399945"/>
              <a:gd name="connsiteX3453" fmla="*/ 329283 w 6562759"/>
              <a:gd name="connsiteY3453" fmla="*/ 5864107 h 6399945"/>
              <a:gd name="connsiteX3454" fmla="*/ 324561 w 6562759"/>
              <a:gd name="connsiteY3454" fmla="*/ 5732101 h 6399945"/>
              <a:gd name="connsiteX3455" fmla="*/ 381261 w 6562759"/>
              <a:gd name="connsiteY3455" fmla="*/ 5680817 h 6399945"/>
              <a:gd name="connsiteX3456" fmla="*/ 390707 w 6562759"/>
              <a:gd name="connsiteY3456" fmla="*/ 5670496 h 6399945"/>
              <a:gd name="connsiteX3457" fmla="*/ 389628 w 6562759"/>
              <a:gd name="connsiteY3457" fmla="*/ 5656552 h 6399945"/>
              <a:gd name="connsiteX3458" fmla="*/ 376156 w 6562759"/>
              <a:gd name="connsiteY3458" fmla="*/ 5616176 h 6399945"/>
              <a:gd name="connsiteX3459" fmla="*/ 366516 w 6562759"/>
              <a:gd name="connsiteY3459" fmla="*/ 5603143 h 6399945"/>
              <a:gd name="connsiteX3460" fmla="*/ 358797 w 6562759"/>
              <a:gd name="connsiteY3460" fmla="*/ 5601360 h 6399945"/>
              <a:gd name="connsiteX3461" fmla="*/ 350309 w 6562759"/>
              <a:gd name="connsiteY3461" fmla="*/ 5603542 h 6399945"/>
              <a:gd name="connsiteX3462" fmla="*/ 305752 w 6562759"/>
              <a:gd name="connsiteY3462" fmla="*/ 5615002 h 6399945"/>
              <a:gd name="connsiteX3463" fmla="*/ 259871 w 6562759"/>
              <a:gd name="connsiteY3463" fmla="*/ 5602667 h 6399945"/>
              <a:gd name="connsiteX3464" fmla="*/ 217013 w 6562759"/>
              <a:gd name="connsiteY3464" fmla="*/ 5546800 h 6399945"/>
              <a:gd name="connsiteX3465" fmla="*/ 226205 w 6562759"/>
              <a:gd name="connsiteY3465" fmla="*/ 5476989 h 6399945"/>
              <a:gd name="connsiteX3466" fmla="*/ 289654 w 6562759"/>
              <a:gd name="connsiteY3466" fmla="*/ 5432449 h 6399945"/>
              <a:gd name="connsiteX3467" fmla="*/ 303286 w 6562759"/>
              <a:gd name="connsiteY3467" fmla="*/ 5420433 h 6399945"/>
              <a:gd name="connsiteX3468" fmla="*/ 298995 w 6562759"/>
              <a:gd name="connsiteY3468" fmla="*/ 5402770 h 6399945"/>
              <a:gd name="connsiteX3469" fmla="*/ 281520 w 6562759"/>
              <a:gd name="connsiteY3469" fmla="*/ 5268139 h 6399945"/>
              <a:gd name="connsiteX3470" fmla="*/ 337944 w 6562759"/>
              <a:gd name="connsiteY3470" fmla="*/ 5219856 h 6399945"/>
              <a:gd name="connsiteX3471" fmla="*/ 348381 w 6562759"/>
              <a:gd name="connsiteY3471" fmla="*/ 5208826 h 6399945"/>
              <a:gd name="connsiteX3472" fmla="*/ 346326 w 6562759"/>
              <a:gd name="connsiteY3472" fmla="*/ 5193777 h 6399945"/>
              <a:gd name="connsiteX3473" fmla="*/ 342383 w 6562759"/>
              <a:gd name="connsiteY3473" fmla="*/ 5062481 h 6399945"/>
              <a:gd name="connsiteX3474" fmla="*/ 397256 w 6562759"/>
              <a:gd name="connsiteY3474" fmla="*/ 5012016 h 6399945"/>
              <a:gd name="connsiteX3475" fmla="*/ 406443 w 6562759"/>
              <a:gd name="connsiteY3475" fmla="*/ 5001694 h 6399945"/>
              <a:gd name="connsiteX3476" fmla="*/ 405346 w 6562759"/>
              <a:gd name="connsiteY3476" fmla="*/ 4987928 h 6399945"/>
              <a:gd name="connsiteX3477" fmla="*/ 393369 w 6562759"/>
              <a:gd name="connsiteY3477" fmla="*/ 4955204 h 6399945"/>
              <a:gd name="connsiteX3478" fmla="*/ 383799 w 6562759"/>
              <a:gd name="connsiteY3478" fmla="*/ 4943167 h 6399945"/>
              <a:gd name="connsiteX3479" fmla="*/ 376209 w 6562759"/>
              <a:gd name="connsiteY3479" fmla="*/ 4941439 h 6399945"/>
              <a:gd name="connsiteX3480" fmla="*/ 368423 w 6562759"/>
              <a:gd name="connsiteY3480" fmla="*/ 4943257 h 6399945"/>
              <a:gd name="connsiteX3481" fmla="*/ 323966 w 6562759"/>
              <a:gd name="connsiteY3481" fmla="*/ 4953633 h 6399945"/>
              <a:gd name="connsiteX3482" fmla="*/ 274166 w 6562759"/>
              <a:gd name="connsiteY3482" fmla="*/ 4940255 h 6399945"/>
              <a:gd name="connsiteX3483" fmla="*/ 237555 w 6562759"/>
              <a:gd name="connsiteY3483" fmla="*/ 4803643 h 6399945"/>
              <a:gd name="connsiteX3484" fmla="*/ 296996 w 6562759"/>
              <a:gd name="connsiteY3484" fmla="*/ 4757497 h 6399945"/>
              <a:gd name="connsiteX3485" fmla="*/ 308989 w 6562759"/>
              <a:gd name="connsiteY3485" fmla="*/ 4745803 h 6399945"/>
              <a:gd name="connsiteX3486" fmla="*/ 305739 w 6562759"/>
              <a:gd name="connsiteY3486" fmla="*/ 4729370 h 6399945"/>
              <a:gd name="connsiteX3487" fmla="*/ 294725 w 6562759"/>
              <a:gd name="connsiteY3487" fmla="*/ 4595848 h 6399945"/>
              <a:gd name="connsiteX3488" fmla="*/ 350224 w 6562759"/>
              <a:gd name="connsiteY3488" fmla="*/ 4546712 h 6399945"/>
              <a:gd name="connsiteX3489" fmla="*/ 360013 w 6562759"/>
              <a:gd name="connsiteY3489" fmla="*/ 4535981 h 6399945"/>
              <a:gd name="connsiteX3490" fmla="*/ 358381 w 6562759"/>
              <a:gd name="connsiteY3490" fmla="*/ 4521540 h 6399945"/>
              <a:gd name="connsiteX3491" fmla="*/ 340823 w 6562759"/>
              <a:gd name="connsiteY3491" fmla="*/ 4467997 h 6399945"/>
              <a:gd name="connsiteX3492" fmla="*/ 331155 w 6562759"/>
              <a:gd name="connsiteY3492" fmla="*/ 4453920 h 6399945"/>
              <a:gd name="connsiteX3493" fmla="*/ 323326 w 6562759"/>
              <a:gd name="connsiteY3493" fmla="*/ 4452083 h 6399945"/>
              <a:gd name="connsiteX3494" fmla="*/ 314101 w 6562759"/>
              <a:gd name="connsiteY3494" fmla="*/ 4454696 h 6399945"/>
              <a:gd name="connsiteX3495" fmla="*/ 269952 w 6562759"/>
              <a:gd name="connsiteY3495" fmla="*/ 4467265 h 6399945"/>
              <a:gd name="connsiteX3496" fmla="*/ 228037 w 6562759"/>
              <a:gd name="connsiteY3496" fmla="*/ 4455993 h 6399945"/>
              <a:gd name="connsiteX3497" fmla="*/ 188951 w 6562759"/>
              <a:gd name="connsiteY3497" fmla="*/ 4404985 h 6399945"/>
              <a:gd name="connsiteX3498" fmla="*/ 197295 w 6562759"/>
              <a:gd name="connsiteY3498" fmla="*/ 4341265 h 6399945"/>
              <a:gd name="connsiteX3499" fmla="*/ 266569 w 6562759"/>
              <a:gd name="connsiteY3499" fmla="*/ 4299338 h 6399945"/>
              <a:gd name="connsiteX3500" fmla="*/ 282556 w 6562759"/>
              <a:gd name="connsiteY3500" fmla="*/ 4287168 h 6399945"/>
              <a:gd name="connsiteX3501" fmla="*/ 276680 w 6562759"/>
              <a:gd name="connsiteY3501" fmla="*/ 4267942 h 6399945"/>
              <a:gd name="connsiteX3502" fmla="*/ 250295 w 6562759"/>
              <a:gd name="connsiteY3502" fmla="*/ 4131066 h 6399945"/>
              <a:gd name="connsiteX3503" fmla="*/ 310484 w 6562759"/>
              <a:gd name="connsiteY3503" fmla="*/ 4082794 h 6399945"/>
              <a:gd name="connsiteX3504" fmla="*/ 321979 w 6562759"/>
              <a:gd name="connsiteY3504" fmla="*/ 4071530 h 6399945"/>
              <a:gd name="connsiteX3505" fmla="*/ 319476 w 6562759"/>
              <a:gd name="connsiteY3505" fmla="*/ 4055629 h 6399945"/>
              <a:gd name="connsiteX3506" fmla="*/ 312090 w 6562759"/>
              <a:gd name="connsiteY3506" fmla="*/ 3925959 h 6399945"/>
              <a:gd name="connsiteX3507" fmla="*/ 367587 w 6562759"/>
              <a:gd name="connsiteY3507" fmla="*/ 3876592 h 6399945"/>
              <a:gd name="connsiteX3508" fmla="*/ 377289 w 6562759"/>
              <a:gd name="connsiteY3508" fmla="*/ 3865927 h 6399945"/>
              <a:gd name="connsiteX3509" fmla="*/ 375750 w 6562759"/>
              <a:gd name="connsiteY3509" fmla="*/ 3851587 h 6399945"/>
              <a:gd name="connsiteX3510" fmla="*/ 359278 w 6562759"/>
              <a:gd name="connsiteY3510" fmla="*/ 3804400 h 6399945"/>
              <a:gd name="connsiteX3511" fmla="*/ 349576 w 6562759"/>
              <a:gd name="connsiteY3511" fmla="*/ 3791078 h 6399945"/>
              <a:gd name="connsiteX3512" fmla="*/ 341874 w 6562759"/>
              <a:gd name="connsiteY3512" fmla="*/ 3789305 h 6399945"/>
              <a:gd name="connsiteX3513" fmla="*/ 333114 w 6562759"/>
              <a:gd name="connsiteY3513" fmla="*/ 3791643 h 6399945"/>
              <a:gd name="connsiteX3514" fmla="*/ 288130 w 6562759"/>
              <a:gd name="connsiteY3514" fmla="*/ 3803759 h 6399945"/>
              <a:gd name="connsiteX3515" fmla="*/ 243378 w 6562759"/>
              <a:gd name="connsiteY3515" fmla="*/ 3791733 h 6399945"/>
              <a:gd name="connsiteX3516" fmla="*/ 210493 w 6562759"/>
              <a:gd name="connsiteY3516" fmla="*/ 3668975 h 6399945"/>
              <a:gd name="connsiteX3517" fmla="*/ 277637 w 6562759"/>
              <a:gd name="connsiteY3517" fmla="*/ 3624689 h 6399945"/>
              <a:gd name="connsiteX3518" fmla="*/ 292249 w 6562759"/>
              <a:gd name="connsiteY3518" fmla="*/ 3612618 h 6399945"/>
              <a:gd name="connsiteX3519" fmla="*/ 287416 w 6562759"/>
              <a:gd name="connsiteY3519" fmla="*/ 3594301 h 6399945"/>
              <a:gd name="connsiteX3520" fmla="*/ 256408 w 6562759"/>
              <a:gd name="connsiteY3520" fmla="*/ 3542883 h 6399945"/>
              <a:gd name="connsiteX3521" fmla="*/ 267200 w 6562759"/>
              <a:gd name="connsiteY3521" fmla="*/ 3460913 h 6399945"/>
              <a:gd name="connsiteX3522" fmla="*/ 340301 w 6562759"/>
              <a:gd name="connsiteY3522" fmla="*/ 3408963 h 6399945"/>
              <a:gd name="connsiteX3523" fmla="*/ 353434 w 6562759"/>
              <a:gd name="connsiteY3523" fmla="*/ 3397834 h 6399945"/>
              <a:gd name="connsiteX3524" fmla="*/ 350766 w 6562759"/>
              <a:gd name="connsiteY3524" fmla="*/ 3380824 h 6399945"/>
              <a:gd name="connsiteX3525" fmla="*/ 331929 w 6562759"/>
              <a:gd name="connsiteY3525" fmla="*/ 3343083 h 6399945"/>
              <a:gd name="connsiteX3526" fmla="*/ 342394 w 6562759"/>
              <a:gd name="connsiteY3526" fmla="*/ 3263548 h 6399945"/>
              <a:gd name="connsiteX3527" fmla="*/ 433252 w 6562759"/>
              <a:gd name="connsiteY3527" fmla="*/ 3211123 h 6399945"/>
              <a:gd name="connsiteX3528" fmla="*/ 1706480 w 6562759"/>
              <a:gd name="connsiteY3528" fmla="*/ 3201774 h 6399945"/>
              <a:gd name="connsiteX3529" fmla="*/ 1699420 w 6562759"/>
              <a:gd name="connsiteY3529" fmla="*/ 3203269 h 6399945"/>
              <a:gd name="connsiteX3530" fmla="*/ 1676524 w 6562759"/>
              <a:gd name="connsiteY3530" fmla="*/ 3210944 h 6399945"/>
              <a:gd name="connsiteX3531" fmla="*/ 1664719 w 6562759"/>
              <a:gd name="connsiteY3531" fmla="*/ 3220490 h 6399945"/>
              <a:gd name="connsiteX3532" fmla="*/ 1664762 w 6562759"/>
              <a:gd name="connsiteY3532" fmla="*/ 3235673 h 6399945"/>
              <a:gd name="connsiteX3533" fmla="*/ 1672477 w 6562759"/>
              <a:gd name="connsiteY3533" fmla="*/ 3257876 h 6399945"/>
              <a:gd name="connsiteX3534" fmla="*/ 1683982 w 6562759"/>
              <a:gd name="connsiteY3534" fmla="*/ 3270678 h 6399945"/>
              <a:gd name="connsiteX3535" fmla="*/ 1689630 w 6562759"/>
              <a:gd name="connsiteY3535" fmla="*/ 3271608 h 6399945"/>
              <a:gd name="connsiteX3536" fmla="*/ 1700903 w 6562759"/>
              <a:gd name="connsiteY3536" fmla="*/ 3267521 h 6399945"/>
              <a:gd name="connsiteX3537" fmla="*/ 1723820 w 6562759"/>
              <a:gd name="connsiteY3537" fmla="*/ 3252826 h 6399945"/>
              <a:gd name="connsiteX3538" fmla="*/ 1733179 w 6562759"/>
              <a:gd name="connsiteY3538" fmla="*/ 3241762 h 6399945"/>
              <a:gd name="connsiteX3539" fmla="*/ 1731035 w 6562759"/>
              <a:gd name="connsiteY3539" fmla="*/ 3227422 h 6399945"/>
              <a:gd name="connsiteX3540" fmla="*/ 1731037 w 6562759"/>
              <a:gd name="connsiteY3540" fmla="*/ 3227422 h 6399945"/>
              <a:gd name="connsiteX3541" fmla="*/ 1722381 w 6562759"/>
              <a:gd name="connsiteY3541" fmla="*/ 3211852 h 6399945"/>
              <a:gd name="connsiteX3542" fmla="*/ 1706480 w 6562759"/>
              <a:gd name="connsiteY3542" fmla="*/ 3201774 h 6399945"/>
              <a:gd name="connsiteX3543" fmla="*/ 234225 w 6562759"/>
              <a:gd name="connsiteY3543" fmla="*/ 3197951 h 6399945"/>
              <a:gd name="connsiteX3544" fmla="*/ 256959 w 6562759"/>
              <a:gd name="connsiteY3544" fmla="*/ 3204066 h 6399945"/>
              <a:gd name="connsiteX3545" fmla="*/ 273631 w 6562759"/>
              <a:gd name="connsiteY3545" fmla="*/ 3266281 h 6399945"/>
              <a:gd name="connsiteX3546" fmla="*/ 234146 w 6562759"/>
              <a:gd name="connsiteY3546" fmla="*/ 3289072 h 6399945"/>
              <a:gd name="connsiteX3547" fmla="*/ 211406 w 6562759"/>
              <a:gd name="connsiteY3547" fmla="*/ 3282957 h 6399945"/>
              <a:gd name="connsiteX3548" fmla="*/ 194733 w 6562759"/>
              <a:gd name="connsiteY3548" fmla="*/ 3220744 h 6399945"/>
              <a:gd name="connsiteX3549" fmla="*/ 234225 w 6562759"/>
              <a:gd name="connsiteY3549" fmla="*/ 3197951 h 6399945"/>
              <a:gd name="connsiteX3550" fmla="*/ 903602 w 6562759"/>
              <a:gd name="connsiteY3550" fmla="*/ 3197554 h 6399945"/>
              <a:gd name="connsiteX3551" fmla="*/ 935652 w 6562759"/>
              <a:gd name="connsiteY3551" fmla="*/ 3206171 h 6399945"/>
              <a:gd name="connsiteX3552" fmla="*/ 965551 w 6562759"/>
              <a:gd name="connsiteY3552" fmla="*/ 3245185 h 6399945"/>
              <a:gd name="connsiteX3553" fmla="*/ 959174 w 6562759"/>
              <a:gd name="connsiteY3553" fmla="*/ 3293923 h 6399945"/>
              <a:gd name="connsiteX3554" fmla="*/ 903482 w 6562759"/>
              <a:gd name="connsiteY3554" fmla="*/ 3326049 h 6399945"/>
              <a:gd name="connsiteX3555" fmla="*/ 871423 w 6562759"/>
              <a:gd name="connsiteY3555" fmla="*/ 3317433 h 6399945"/>
              <a:gd name="connsiteX3556" fmla="*/ 871420 w 6562759"/>
              <a:gd name="connsiteY3556" fmla="*/ 3317433 h 6399945"/>
              <a:gd name="connsiteX3557" fmla="*/ 847910 w 6562759"/>
              <a:gd name="connsiteY3557" fmla="*/ 3229669 h 6399945"/>
              <a:gd name="connsiteX3558" fmla="*/ 903602 w 6562759"/>
              <a:gd name="connsiteY3558" fmla="*/ 3197554 h 6399945"/>
              <a:gd name="connsiteX3559" fmla="*/ 4192206 w 6562759"/>
              <a:gd name="connsiteY3559" fmla="*/ 3191153 h 6399945"/>
              <a:gd name="connsiteX3560" fmla="*/ 4183916 w 6562759"/>
              <a:gd name="connsiteY3560" fmla="*/ 3193224 h 6399945"/>
              <a:gd name="connsiteX3561" fmla="*/ 4171873 w 6562759"/>
              <a:gd name="connsiteY3561" fmla="*/ 3198905 h 6399945"/>
              <a:gd name="connsiteX3562" fmla="*/ 4162067 w 6562759"/>
              <a:gd name="connsiteY3562" fmla="*/ 3209071 h 6399945"/>
              <a:gd name="connsiteX3563" fmla="*/ 4162909 w 6562759"/>
              <a:gd name="connsiteY3563" fmla="*/ 3223169 h 6399945"/>
              <a:gd name="connsiteX3564" fmla="*/ 4168180 w 6562759"/>
              <a:gd name="connsiteY3564" fmla="*/ 3234919 h 6399945"/>
              <a:gd name="connsiteX3565" fmla="*/ 4178401 w 6562759"/>
              <a:gd name="connsiteY3565" fmla="*/ 3245007 h 6399945"/>
              <a:gd name="connsiteX3566" fmla="*/ 4184565 w 6562759"/>
              <a:gd name="connsiteY3566" fmla="*/ 3246125 h 6399945"/>
              <a:gd name="connsiteX3567" fmla="*/ 4192732 w 6562759"/>
              <a:gd name="connsiteY3567" fmla="*/ 3244110 h 6399945"/>
              <a:gd name="connsiteX3568" fmla="*/ 4205073 w 6562759"/>
              <a:gd name="connsiteY3568" fmla="*/ 3238473 h 6399945"/>
              <a:gd name="connsiteX3569" fmla="*/ 4205073 w 6562759"/>
              <a:gd name="connsiteY3569" fmla="*/ 3238474 h 6399945"/>
              <a:gd name="connsiteX3570" fmla="*/ 4205075 w 6562759"/>
              <a:gd name="connsiteY3570" fmla="*/ 3238473 h 6399945"/>
              <a:gd name="connsiteX3571" fmla="*/ 4205073 w 6562759"/>
              <a:gd name="connsiteY3571" fmla="*/ 3238473 h 6399945"/>
              <a:gd name="connsiteX3572" fmla="*/ 4215146 w 6562759"/>
              <a:gd name="connsiteY3572" fmla="*/ 3228119 h 6399945"/>
              <a:gd name="connsiteX3573" fmla="*/ 4214060 w 6562759"/>
              <a:gd name="connsiteY3573" fmla="*/ 3213712 h 6399945"/>
              <a:gd name="connsiteX3574" fmla="*/ 4208435 w 6562759"/>
              <a:gd name="connsiteY3574" fmla="*/ 3201973 h 6399945"/>
              <a:gd name="connsiteX3575" fmla="*/ 4198108 w 6562759"/>
              <a:gd name="connsiteY3575" fmla="*/ 3192171 h 6399945"/>
              <a:gd name="connsiteX3576" fmla="*/ 4192206 w 6562759"/>
              <a:gd name="connsiteY3576" fmla="*/ 3191153 h 6399945"/>
              <a:gd name="connsiteX3577" fmla="*/ 3519502 w 6562759"/>
              <a:gd name="connsiteY3577" fmla="*/ 3179969 h 6399945"/>
              <a:gd name="connsiteX3578" fmla="*/ 3511773 w 6562759"/>
              <a:gd name="connsiteY3578" fmla="*/ 3181752 h 6399945"/>
              <a:gd name="connsiteX3579" fmla="*/ 3508955 w 6562759"/>
              <a:gd name="connsiteY3579" fmla="*/ 3183093 h 6399945"/>
              <a:gd name="connsiteX3580" fmla="*/ 3499718 w 6562759"/>
              <a:gd name="connsiteY3580" fmla="*/ 3193059 h 6399945"/>
              <a:gd name="connsiteX3581" fmla="*/ 3500344 w 6562759"/>
              <a:gd name="connsiteY3581" fmla="*/ 3206637 h 6399945"/>
              <a:gd name="connsiteX3582" fmla="*/ 3501691 w 6562759"/>
              <a:gd name="connsiteY3582" fmla="*/ 3209549 h 6399945"/>
              <a:gd name="connsiteX3583" fmla="*/ 3511684 w 6562759"/>
              <a:gd name="connsiteY3583" fmla="*/ 3218907 h 6399945"/>
              <a:gd name="connsiteX3584" fmla="*/ 3517748 w 6562759"/>
              <a:gd name="connsiteY3584" fmla="*/ 3219980 h 6399945"/>
              <a:gd name="connsiteX3585" fmla="*/ 3525356 w 6562759"/>
              <a:gd name="connsiteY3585" fmla="*/ 3218254 h 6399945"/>
              <a:gd name="connsiteX3586" fmla="*/ 3528268 w 6562759"/>
              <a:gd name="connsiteY3586" fmla="*/ 3216903 h 6399945"/>
              <a:gd name="connsiteX3587" fmla="*/ 3537609 w 6562759"/>
              <a:gd name="connsiteY3587" fmla="*/ 3206836 h 6399945"/>
              <a:gd name="connsiteX3588" fmla="*/ 3536867 w 6562759"/>
              <a:gd name="connsiteY3588" fmla="*/ 3193126 h 6399945"/>
              <a:gd name="connsiteX3589" fmla="*/ 3536867 w 6562759"/>
              <a:gd name="connsiteY3589" fmla="*/ 3193125 h 6399945"/>
              <a:gd name="connsiteX3590" fmla="*/ 3535438 w 6562759"/>
              <a:gd name="connsiteY3590" fmla="*/ 3190125 h 6399945"/>
              <a:gd name="connsiteX3591" fmla="*/ 3525366 w 6562759"/>
              <a:gd name="connsiteY3591" fmla="*/ 3180978 h 6399945"/>
              <a:gd name="connsiteX3592" fmla="*/ 3519502 w 6562759"/>
              <a:gd name="connsiteY3592" fmla="*/ 3179969 h 6399945"/>
              <a:gd name="connsiteX3593" fmla="*/ 4992141 w 6562759"/>
              <a:gd name="connsiteY3593" fmla="*/ 3142472 h 6399945"/>
              <a:gd name="connsiteX3594" fmla="*/ 5007157 w 6562759"/>
              <a:gd name="connsiteY3594" fmla="*/ 3146513 h 6399945"/>
              <a:gd name="connsiteX3595" fmla="*/ 5018159 w 6562759"/>
              <a:gd name="connsiteY3595" fmla="*/ 3187588 h 6399945"/>
              <a:gd name="connsiteX3596" fmla="*/ 4992107 w 6562759"/>
              <a:gd name="connsiteY3596" fmla="*/ 3202637 h 6399945"/>
              <a:gd name="connsiteX3597" fmla="*/ 4977085 w 6562759"/>
              <a:gd name="connsiteY3597" fmla="*/ 3198595 h 6399945"/>
              <a:gd name="connsiteX3598" fmla="*/ 4977086 w 6562759"/>
              <a:gd name="connsiteY3598" fmla="*/ 3198595 h 6399945"/>
              <a:gd name="connsiteX3599" fmla="*/ 4963088 w 6562759"/>
              <a:gd name="connsiteY3599" fmla="*/ 3180323 h 6399945"/>
              <a:gd name="connsiteX3600" fmla="*/ 4966072 w 6562759"/>
              <a:gd name="connsiteY3600" fmla="*/ 3157511 h 6399945"/>
              <a:gd name="connsiteX3601" fmla="*/ 4992141 w 6562759"/>
              <a:gd name="connsiteY3601" fmla="*/ 3142472 h 6399945"/>
              <a:gd name="connsiteX3602" fmla="*/ 1507824 w 6562759"/>
              <a:gd name="connsiteY3602" fmla="*/ 3126225 h 6399945"/>
              <a:gd name="connsiteX3603" fmla="*/ 1500554 w 6562759"/>
              <a:gd name="connsiteY3603" fmla="*/ 3127808 h 6399945"/>
              <a:gd name="connsiteX3604" fmla="*/ 1470200 w 6562759"/>
              <a:gd name="connsiteY3604" fmla="*/ 3137376 h 6399945"/>
              <a:gd name="connsiteX3605" fmla="*/ 1457569 w 6562759"/>
              <a:gd name="connsiteY3605" fmla="*/ 3147034 h 6399945"/>
              <a:gd name="connsiteX3606" fmla="*/ 1457913 w 6562759"/>
              <a:gd name="connsiteY3606" fmla="*/ 3162947 h 6399945"/>
              <a:gd name="connsiteX3607" fmla="*/ 1468737 w 6562759"/>
              <a:gd name="connsiteY3607" fmla="*/ 3199092 h 6399945"/>
              <a:gd name="connsiteX3608" fmla="*/ 1480460 w 6562759"/>
              <a:gd name="connsiteY3608" fmla="*/ 3214088 h 6399945"/>
              <a:gd name="connsiteX3609" fmla="*/ 1486235 w 6562759"/>
              <a:gd name="connsiteY3609" fmla="*/ 3215062 h 6399945"/>
              <a:gd name="connsiteX3610" fmla="*/ 1498966 w 6562759"/>
              <a:gd name="connsiteY3610" fmla="*/ 3209614 h 6399945"/>
              <a:gd name="connsiteX3611" fmla="*/ 1530964 w 6562759"/>
              <a:gd name="connsiteY3611" fmla="*/ 3186978 h 6399945"/>
              <a:gd name="connsiteX3612" fmla="*/ 1540771 w 6562759"/>
              <a:gd name="connsiteY3612" fmla="*/ 3175405 h 6399945"/>
              <a:gd name="connsiteX3613" fmla="*/ 1537913 w 6562759"/>
              <a:gd name="connsiteY3613" fmla="*/ 3160499 h 6399945"/>
              <a:gd name="connsiteX3614" fmla="*/ 1537913 w 6562759"/>
              <a:gd name="connsiteY3614" fmla="*/ 3160500 h 6399945"/>
              <a:gd name="connsiteX3615" fmla="*/ 1523832 w 6562759"/>
              <a:gd name="connsiteY3615" fmla="*/ 3136535 h 6399945"/>
              <a:gd name="connsiteX3616" fmla="*/ 1507824 w 6562759"/>
              <a:gd name="connsiteY3616" fmla="*/ 3126225 h 6399945"/>
              <a:gd name="connsiteX3617" fmla="*/ 3991413 w 6562759"/>
              <a:gd name="connsiteY3617" fmla="*/ 3121565 h 6399945"/>
              <a:gd name="connsiteX3618" fmla="*/ 3983367 w 6562759"/>
              <a:gd name="connsiteY3618" fmla="*/ 3123515 h 6399945"/>
              <a:gd name="connsiteX3619" fmla="*/ 3975400 w 6562759"/>
              <a:gd name="connsiteY3619" fmla="*/ 3127258 h 6399945"/>
              <a:gd name="connsiteX3620" fmla="*/ 3965792 w 6562759"/>
              <a:gd name="connsiteY3620" fmla="*/ 3137346 h 6399945"/>
              <a:gd name="connsiteX3621" fmla="*/ 3966551 w 6562759"/>
              <a:gd name="connsiteY3621" fmla="*/ 3151266 h 6399945"/>
              <a:gd name="connsiteX3622" fmla="*/ 3970416 w 6562759"/>
              <a:gd name="connsiteY3622" fmla="*/ 3159804 h 6399945"/>
              <a:gd name="connsiteX3623" fmla="*/ 3980538 w 6562759"/>
              <a:gd name="connsiteY3623" fmla="*/ 3169592 h 6399945"/>
              <a:gd name="connsiteX3624" fmla="*/ 3986678 w 6562759"/>
              <a:gd name="connsiteY3624" fmla="*/ 3170702 h 6399945"/>
              <a:gd name="connsiteX3625" fmla="*/ 3994596 w 6562759"/>
              <a:gd name="connsiteY3625" fmla="*/ 3168819 h 6399945"/>
              <a:gd name="connsiteX3626" fmla="*/ 4002769 w 6562759"/>
              <a:gd name="connsiteY3626" fmla="*/ 3165064 h 6399945"/>
              <a:gd name="connsiteX3627" fmla="*/ 4002770 w 6562759"/>
              <a:gd name="connsiteY3627" fmla="*/ 3165063 h 6399945"/>
              <a:gd name="connsiteX3628" fmla="*/ 4012537 w 6562759"/>
              <a:gd name="connsiteY3628" fmla="*/ 3154831 h 6399945"/>
              <a:gd name="connsiteX3629" fmla="*/ 4011602 w 6562759"/>
              <a:gd name="connsiteY3629" fmla="*/ 3140723 h 6399945"/>
              <a:gd name="connsiteX3630" fmla="*/ 4007576 w 6562759"/>
              <a:gd name="connsiteY3630" fmla="*/ 3132229 h 6399945"/>
              <a:gd name="connsiteX3631" fmla="*/ 3997365 w 6562759"/>
              <a:gd name="connsiteY3631" fmla="*/ 3122606 h 6399945"/>
              <a:gd name="connsiteX3632" fmla="*/ 3991413 w 6562759"/>
              <a:gd name="connsiteY3632" fmla="*/ 3121565 h 6399945"/>
              <a:gd name="connsiteX3633" fmla="*/ 704634 w 6562759"/>
              <a:gd name="connsiteY3633" fmla="*/ 3114985 h 6399945"/>
              <a:gd name="connsiteX3634" fmla="*/ 741761 w 6562759"/>
              <a:gd name="connsiteY3634" fmla="*/ 3124963 h 6399945"/>
              <a:gd name="connsiteX3635" fmla="*/ 741760 w 6562759"/>
              <a:gd name="connsiteY3635" fmla="*/ 3124962 h 6399945"/>
              <a:gd name="connsiteX3636" fmla="*/ 768980 w 6562759"/>
              <a:gd name="connsiteY3636" fmla="*/ 3226568 h 6399945"/>
              <a:gd name="connsiteX3637" fmla="*/ 704500 w 6562759"/>
              <a:gd name="connsiteY3637" fmla="*/ 3263766 h 6399945"/>
              <a:gd name="connsiteX3638" fmla="*/ 667375 w 6562759"/>
              <a:gd name="connsiteY3638" fmla="*/ 3253789 h 6399945"/>
              <a:gd name="connsiteX3639" fmla="*/ 632719 w 6562759"/>
              <a:gd name="connsiteY3639" fmla="*/ 3208628 h 6399945"/>
              <a:gd name="connsiteX3640" fmla="*/ 640150 w 6562759"/>
              <a:gd name="connsiteY3640" fmla="*/ 3152193 h 6399945"/>
              <a:gd name="connsiteX3641" fmla="*/ 704634 w 6562759"/>
              <a:gd name="connsiteY3641" fmla="*/ 3114985 h 6399945"/>
              <a:gd name="connsiteX3642" fmla="*/ 3319470 w 6562759"/>
              <a:gd name="connsiteY3642" fmla="*/ 3109737 h 6399945"/>
              <a:gd name="connsiteX3643" fmla="*/ 3312383 w 6562759"/>
              <a:gd name="connsiteY3643" fmla="*/ 3111287 h 6399945"/>
              <a:gd name="connsiteX3644" fmla="*/ 3311032 w 6562759"/>
              <a:gd name="connsiteY3644" fmla="*/ 3111962 h 6399945"/>
              <a:gd name="connsiteX3645" fmla="*/ 3303397 w 6562759"/>
              <a:gd name="connsiteY3645" fmla="*/ 3134831 h 6399945"/>
              <a:gd name="connsiteX3646" fmla="*/ 3313402 w 6562759"/>
              <a:gd name="connsiteY3646" fmla="*/ 3144166 h 6399945"/>
              <a:gd name="connsiteX3647" fmla="*/ 3319908 w 6562759"/>
              <a:gd name="connsiteY3647" fmla="*/ 3145328 h 6399945"/>
              <a:gd name="connsiteX3648" fmla="*/ 3326957 w 6562759"/>
              <a:gd name="connsiteY3648" fmla="*/ 3143811 h 6399945"/>
              <a:gd name="connsiteX3649" fmla="*/ 3336359 w 6562759"/>
              <a:gd name="connsiteY3649" fmla="*/ 3133579 h 6399945"/>
              <a:gd name="connsiteX3650" fmla="*/ 3335722 w 6562759"/>
              <a:gd name="connsiteY3650" fmla="*/ 3119836 h 6399945"/>
              <a:gd name="connsiteX3651" fmla="*/ 3319470 w 6562759"/>
              <a:gd name="connsiteY3651" fmla="*/ 3109737 h 6399945"/>
              <a:gd name="connsiteX3652" fmla="*/ 4469993 w 6562759"/>
              <a:gd name="connsiteY3652" fmla="*/ 3057874 h 6399945"/>
              <a:gd name="connsiteX3653" fmla="*/ 4460718 w 6562759"/>
              <a:gd name="connsiteY3653" fmla="*/ 3060521 h 6399945"/>
              <a:gd name="connsiteX3654" fmla="*/ 4440767 w 6562759"/>
              <a:gd name="connsiteY3654" fmla="*/ 3070520 h 6399945"/>
              <a:gd name="connsiteX3655" fmla="*/ 4440766 w 6562759"/>
              <a:gd name="connsiteY3655" fmla="*/ 3070522 h 6399945"/>
              <a:gd name="connsiteX3656" fmla="*/ 4430683 w 6562759"/>
              <a:gd name="connsiteY3656" fmla="*/ 3080854 h 6399945"/>
              <a:gd name="connsiteX3657" fmla="*/ 4431741 w 6562759"/>
              <a:gd name="connsiteY3657" fmla="*/ 3095249 h 6399945"/>
              <a:gd name="connsiteX3658" fmla="*/ 4439376 w 6562759"/>
              <a:gd name="connsiteY3658" fmla="*/ 3112248 h 6399945"/>
              <a:gd name="connsiteX3659" fmla="*/ 4449697 w 6562759"/>
              <a:gd name="connsiteY3659" fmla="*/ 3122714 h 6399945"/>
              <a:gd name="connsiteX3660" fmla="*/ 4455905 w 6562759"/>
              <a:gd name="connsiteY3660" fmla="*/ 3123843 h 6399945"/>
              <a:gd name="connsiteX3661" fmla="*/ 4464355 w 6562759"/>
              <a:gd name="connsiteY3661" fmla="*/ 3121683 h 6399945"/>
              <a:gd name="connsiteX3662" fmla="*/ 4485307 w 6562759"/>
              <a:gd name="connsiteY3662" fmla="*/ 3112692 h 6399945"/>
              <a:gd name="connsiteX3663" fmla="*/ 4496409 w 6562759"/>
              <a:gd name="connsiteY3663" fmla="*/ 3102160 h 6399945"/>
              <a:gd name="connsiteX3664" fmla="*/ 4495042 w 6562759"/>
              <a:gd name="connsiteY3664" fmla="*/ 3086911 h 6399945"/>
              <a:gd name="connsiteX3665" fmla="*/ 4486404 w 6562759"/>
              <a:gd name="connsiteY3665" fmla="*/ 3069160 h 6399945"/>
              <a:gd name="connsiteX3666" fmla="*/ 4475596 w 6562759"/>
              <a:gd name="connsiteY3666" fmla="*/ 3058794 h 6399945"/>
              <a:gd name="connsiteX3667" fmla="*/ 4469993 w 6562759"/>
              <a:gd name="connsiteY3667" fmla="*/ 3057874 h 6399945"/>
              <a:gd name="connsiteX3668" fmla="*/ 505644 w 6562759"/>
              <a:gd name="connsiteY3668" fmla="*/ 3052704 h 6399945"/>
              <a:gd name="connsiteX3669" fmla="*/ 537703 w 6562759"/>
              <a:gd name="connsiteY3669" fmla="*/ 3061330 h 6399945"/>
              <a:gd name="connsiteX3670" fmla="*/ 567598 w 6562759"/>
              <a:gd name="connsiteY3670" fmla="*/ 3100345 h 6399945"/>
              <a:gd name="connsiteX3671" fmla="*/ 561219 w 6562759"/>
              <a:gd name="connsiteY3671" fmla="*/ 3149083 h 6399945"/>
              <a:gd name="connsiteX3672" fmla="*/ 505549 w 6562759"/>
              <a:gd name="connsiteY3672" fmla="*/ 3181209 h 6399945"/>
              <a:gd name="connsiteX3673" fmla="*/ 473467 w 6562759"/>
              <a:gd name="connsiteY3673" fmla="*/ 3172583 h 6399945"/>
              <a:gd name="connsiteX3674" fmla="*/ 443538 w 6562759"/>
              <a:gd name="connsiteY3674" fmla="*/ 3133579 h 6399945"/>
              <a:gd name="connsiteX3675" fmla="*/ 449955 w 6562759"/>
              <a:gd name="connsiteY3675" fmla="*/ 3084830 h 6399945"/>
              <a:gd name="connsiteX3676" fmla="*/ 449958 w 6562759"/>
              <a:gd name="connsiteY3676" fmla="*/ 3084830 h 6399945"/>
              <a:gd name="connsiteX3677" fmla="*/ 505644 w 6562759"/>
              <a:gd name="connsiteY3677" fmla="*/ 3052704 h 6399945"/>
              <a:gd name="connsiteX3678" fmla="*/ 3791864 w 6562759"/>
              <a:gd name="connsiteY3678" fmla="*/ 3051793 h 6399945"/>
              <a:gd name="connsiteX3679" fmla="*/ 3783962 w 6562759"/>
              <a:gd name="connsiteY3679" fmla="*/ 3053665 h 6399945"/>
              <a:gd name="connsiteX3680" fmla="*/ 3783960 w 6562759"/>
              <a:gd name="connsiteY3680" fmla="*/ 3053667 h 6399945"/>
              <a:gd name="connsiteX3681" fmla="*/ 3779005 w 6562759"/>
              <a:gd name="connsiteY3681" fmla="*/ 3056014 h 6399945"/>
              <a:gd name="connsiteX3682" fmla="*/ 3769680 w 6562759"/>
              <a:gd name="connsiteY3682" fmla="*/ 3066037 h 6399945"/>
              <a:gd name="connsiteX3683" fmla="*/ 3770361 w 6562759"/>
              <a:gd name="connsiteY3683" fmla="*/ 3079703 h 6399945"/>
              <a:gd name="connsiteX3684" fmla="*/ 3772693 w 6562759"/>
              <a:gd name="connsiteY3684" fmla="*/ 3084796 h 6399945"/>
              <a:gd name="connsiteX3685" fmla="*/ 3782709 w 6562759"/>
              <a:gd name="connsiteY3685" fmla="*/ 3094276 h 6399945"/>
              <a:gd name="connsiteX3686" fmla="*/ 3788817 w 6562759"/>
              <a:gd name="connsiteY3686" fmla="*/ 3095372 h 6399945"/>
              <a:gd name="connsiteX3687" fmla="*/ 3796492 w 6562759"/>
              <a:gd name="connsiteY3687" fmla="*/ 3093611 h 6399945"/>
              <a:gd name="connsiteX3688" fmla="*/ 3801647 w 6562759"/>
              <a:gd name="connsiteY3688" fmla="*/ 3091229 h 6399945"/>
              <a:gd name="connsiteX3689" fmla="*/ 3811166 w 6562759"/>
              <a:gd name="connsiteY3689" fmla="*/ 3081052 h 6399945"/>
              <a:gd name="connsiteX3690" fmla="*/ 3810286 w 6562759"/>
              <a:gd name="connsiteY3690" fmla="*/ 3067142 h 6399945"/>
              <a:gd name="connsiteX3691" fmla="*/ 3807889 w 6562759"/>
              <a:gd name="connsiteY3691" fmla="*/ 3062137 h 6399945"/>
              <a:gd name="connsiteX3692" fmla="*/ 3797734 w 6562759"/>
              <a:gd name="connsiteY3692" fmla="*/ 3052802 h 6399945"/>
              <a:gd name="connsiteX3693" fmla="*/ 3791864 w 6562759"/>
              <a:gd name="connsiteY3693" fmla="*/ 3051793 h 6399945"/>
              <a:gd name="connsiteX3694" fmla="*/ 4793214 w 6562759"/>
              <a:gd name="connsiteY3694" fmla="*/ 3020932 h 6399945"/>
              <a:gd name="connsiteX3695" fmla="*/ 4832726 w 6562759"/>
              <a:gd name="connsiteY3695" fmla="*/ 3031552 h 6399945"/>
              <a:gd name="connsiteX3696" fmla="*/ 4861708 w 6562759"/>
              <a:gd name="connsiteY3696" fmla="*/ 3139725 h 6399945"/>
              <a:gd name="connsiteX3697" fmla="*/ 4793071 w 6562759"/>
              <a:gd name="connsiteY3697" fmla="*/ 3179327 h 6399945"/>
              <a:gd name="connsiteX3698" fmla="*/ 4753546 w 6562759"/>
              <a:gd name="connsiteY3698" fmla="*/ 3168707 h 6399945"/>
              <a:gd name="connsiteX3699" fmla="*/ 4724559 w 6562759"/>
              <a:gd name="connsiteY3699" fmla="*/ 3060533 h 6399945"/>
              <a:gd name="connsiteX3700" fmla="*/ 4793214 w 6562759"/>
              <a:gd name="connsiteY3700" fmla="*/ 3020932 h 6399945"/>
              <a:gd name="connsiteX3701" fmla="*/ 306638 w 6562759"/>
              <a:gd name="connsiteY3701" fmla="*/ 3014985 h 6399945"/>
              <a:gd name="connsiteX3702" fmla="*/ 321372 w 6562759"/>
              <a:gd name="connsiteY3702" fmla="*/ 3018949 h 6399945"/>
              <a:gd name="connsiteX3703" fmla="*/ 332185 w 6562759"/>
              <a:gd name="connsiteY3703" fmla="*/ 3059293 h 6399945"/>
              <a:gd name="connsiteX3704" fmla="*/ 306588 w 6562759"/>
              <a:gd name="connsiteY3704" fmla="*/ 3074077 h 6399945"/>
              <a:gd name="connsiteX3705" fmla="*/ 291843 w 6562759"/>
              <a:gd name="connsiteY3705" fmla="*/ 3070112 h 6399945"/>
              <a:gd name="connsiteX3706" fmla="*/ 291843 w 6562759"/>
              <a:gd name="connsiteY3706" fmla="*/ 3070113 h 6399945"/>
              <a:gd name="connsiteX3707" fmla="*/ 278077 w 6562759"/>
              <a:gd name="connsiteY3707" fmla="*/ 3052184 h 6399945"/>
              <a:gd name="connsiteX3708" fmla="*/ 281024 w 6562759"/>
              <a:gd name="connsiteY3708" fmla="*/ 3029769 h 6399945"/>
              <a:gd name="connsiteX3709" fmla="*/ 306638 w 6562759"/>
              <a:gd name="connsiteY3709" fmla="*/ 3014985 h 6399945"/>
              <a:gd name="connsiteX3710" fmla="*/ 4264648 w 6562759"/>
              <a:gd name="connsiteY3710" fmla="*/ 2992217 h 6399945"/>
              <a:gd name="connsiteX3711" fmla="*/ 4256309 w 6562759"/>
              <a:gd name="connsiteY3711" fmla="*/ 2994320 h 6399945"/>
              <a:gd name="connsiteX3712" fmla="*/ 4245224 w 6562759"/>
              <a:gd name="connsiteY3712" fmla="*/ 2999602 h 6399945"/>
              <a:gd name="connsiteX3713" fmla="*/ 4235507 w 6562759"/>
              <a:gd name="connsiteY3713" fmla="*/ 3009780 h 6399945"/>
              <a:gd name="connsiteX3714" fmla="*/ 4236371 w 6562759"/>
              <a:gd name="connsiteY3714" fmla="*/ 3023834 h 6399945"/>
              <a:gd name="connsiteX3715" fmla="*/ 4236370 w 6562759"/>
              <a:gd name="connsiteY3715" fmla="*/ 3023834 h 6399945"/>
              <a:gd name="connsiteX3716" fmla="*/ 4241386 w 6562759"/>
              <a:gd name="connsiteY3716" fmla="*/ 3034952 h 6399945"/>
              <a:gd name="connsiteX3717" fmla="*/ 4251514 w 6562759"/>
              <a:gd name="connsiteY3717" fmla="*/ 3044963 h 6399945"/>
              <a:gd name="connsiteX3718" fmla="*/ 4257749 w 6562759"/>
              <a:gd name="connsiteY3718" fmla="*/ 3046104 h 6399945"/>
              <a:gd name="connsiteX3719" fmla="*/ 4265733 w 6562759"/>
              <a:gd name="connsiteY3719" fmla="*/ 3044189 h 6399945"/>
              <a:gd name="connsiteX3720" fmla="*/ 4277184 w 6562759"/>
              <a:gd name="connsiteY3720" fmla="*/ 3039028 h 6399945"/>
              <a:gd name="connsiteX3721" fmla="*/ 4287278 w 6562759"/>
              <a:gd name="connsiteY3721" fmla="*/ 3028707 h 6399945"/>
              <a:gd name="connsiteX3722" fmla="*/ 4286243 w 6562759"/>
              <a:gd name="connsiteY3722" fmla="*/ 3014310 h 6399945"/>
              <a:gd name="connsiteX3723" fmla="*/ 4280878 w 6562759"/>
              <a:gd name="connsiteY3723" fmla="*/ 3003048 h 6399945"/>
              <a:gd name="connsiteX3724" fmla="*/ 4270529 w 6562759"/>
              <a:gd name="connsiteY3724" fmla="*/ 2993225 h 6399945"/>
              <a:gd name="connsiteX3725" fmla="*/ 4264648 w 6562759"/>
              <a:gd name="connsiteY3725" fmla="*/ 2992217 h 6399945"/>
              <a:gd name="connsiteX3726" fmla="*/ 976041 w 6562759"/>
              <a:gd name="connsiteY3726" fmla="*/ 2987887 h 6399945"/>
              <a:gd name="connsiteX3727" fmla="*/ 1013429 w 6562759"/>
              <a:gd name="connsiteY3727" fmla="*/ 2997942 h 6399945"/>
              <a:gd name="connsiteX3728" fmla="*/ 1048329 w 6562759"/>
              <a:gd name="connsiteY3728" fmla="*/ 3043435 h 6399945"/>
              <a:gd name="connsiteX3729" fmla="*/ 1040842 w 6562759"/>
              <a:gd name="connsiteY3729" fmla="*/ 3100279 h 6399945"/>
              <a:gd name="connsiteX3730" fmla="*/ 1040844 w 6562759"/>
              <a:gd name="connsiteY3730" fmla="*/ 3100279 h 6399945"/>
              <a:gd name="connsiteX3731" fmla="*/ 975905 w 6562759"/>
              <a:gd name="connsiteY3731" fmla="*/ 3137754 h 6399945"/>
              <a:gd name="connsiteX3732" fmla="*/ 938507 w 6562759"/>
              <a:gd name="connsiteY3732" fmla="*/ 3127699 h 6399945"/>
              <a:gd name="connsiteX3733" fmla="*/ 911092 w 6562759"/>
              <a:gd name="connsiteY3733" fmla="*/ 3025374 h 6399945"/>
              <a:gd name="connsiteX3734" fmla="*/ 976041 w 6562759"/>
              <a:gd name="connsiteY3734" fmla="*/ 2987887 h 6399945"/>
              <a:gd name="connsiteX3735" fmla="*/ 3591680 w 6562759"/>
              <a:gd name="connsiteY3735" fmla="*/ 2981697 h 6399945"/>
              <a:gd name="connsiteX3736" fmla="*/ 3584001 w 6562759"/>
              <a:gd name="connsiteY3736" fmla="*/ 2983459 h 6399945"/>
              <a:gd name="connsiteX3737" fmla="*/ 3582085 w 6562759"/>
              <a:gd name="connsiteY3737" fmla="*/ 2984367 h 6399945"/>
              <a:gd name="connsiteX3738" fmla="*/ 3572860 w 6562759"/>
              <a:gd name="connsiteY3738" fmla="*/ 2994257 h 6399945"/>
              <a:gd name="connsiteX3739" fmla="*/ 3572858 w 6562759"/>
              <a:gd name="connsiteY3739" fmla="*/ 2994254 h 6399945"/>
              <a:gd name="connsiteX3740" fmla="*/ 3573401 w 6562759"/>
              <a:gd name="connsiteY3740" fmla="*/ 3007776 h 6399945"/>
              <a:gd name="connsiteX3741" fmla="*/ 3574404 w 6562759"/>
              <a:gd name="connsiteY3741" fmla="*/ 3009958 h 6399945"/>
              <a:gd name="connsiteX3742" fmla="*/ 3584393 w 6562759"/>
              <a:gd name="connsiteY3742" fmla="*/ 3019239 h 6399945"/>
              <a:gd name="connsiteX3743" fmla="*/ 3590428 w 6562759"/>
              <a:gd name="connsiteY3743" fmla="*/ 3020303 h 6399945"/>
              <a:gd name="connsiteX3744" fmla="*/ 3598013 w 6562759"/>
              <a:gd name="connsiteY3744" fmla="*/ 3018585 h 6399945"/>
              <a:gd name="connsiteX3745" fmla="*/ 3599984 w 6562759"/>
              <a:gd name="connsiteY3745" fmla="*/ 3017677 h 6399945"/>
              <a:gd name="connsiteX3746" fmla="*/ 3609298 w 6562759"/>
              <a:gd name="connsiteY3746" fmla="*/ 3007688 h 6399945"/>
              <a:gd name="connsiteX3747" fmla="*/ 3608656 w 6562759"/>
              <a:gd name="connsiteY3747" fmla="*/ 2994045 h 6399945"/>
              <a:gd name="connsiteX3748" fmla="*/ 3607621 w 6562759"/>
              <a:gd name="connsiteY3748" fmla="*/ 2991863 h 6399945"/>
              <a:gd name="connsiteX3749" fmla="*/ 3597571 w 6562759"/>
              <a:gd name="connsiteY3749" fmla="*/ 2982716 h 6399945"/>
              <a:gd name="connsiteX3750" fmla="*/ 3591680 w 6562759"/>
              <a:gd name="connsiteY3750" fmla="*/ 2981697 h 6399945"/>
              <a:gd name="connsiteX3751" fmla="*/ 552027 w 6562759"/>
              <a:gd name="connsiteY3751" fmla="*/ 2962980 h 6399945"/>
              <a:gd name="connsiteX3752" fmla="*/ 552028 w 6562759"/>
              <a:gd name="connsiteY3752" fmla="*/ 2962980 h 6399945"/>
              <a:gd name="connsiteX3753" fmla="*/ 552028 w 6562759"/>
              <a:gd name="connsiteY3753" fmla="*/ 2962981 h 6399945"/>
              <a:gd name="connsiteX3754" fmla="*/ 777048 w 6562759"/>
              <a:gd name="connsiteY3754" fmla="*/ 2922947 h 6399945"/>
              <a:gd name="connsiteX3755" fmla="*/ 810713 w 6562759"/>
              <a:gd name="connsiteY3755" fmla="*/ 2931996 h 6399945"/>
              <a:gd name="connsiteX3756" fmla="*/ 835392 w 6562759"/>
              <a:gd name="connsiteY3756" fmla="*/ 3024110 h 6399945"/>
              <a:gd name="connsiteX3757" fmla="*/ 776932 w 6562759"/>
              <a:gd name="connsiteY3757" fmla="*/ 3057854 h 6399945"/>
              <a:gd name="connsiteX3758" fmla="*/ 743266 w 6562759"/>
              <a:gd name="connsiteY3758" fmla="*/ 3048806 h 6399945"/>
              <a:gd name="connsiteX3759" fmla="*/ 718581 w 6562759"/>
              <a:gd name="connsiteY3759" fmla="*/ 2956691 h 6399945"/>
              <a:gd name="connsiteX3760" fmla="*/ 777048 w 6562759"/>
              <a:gd name="connsiteY3760" fmla="*/ 2922947 h 6399945"/>
              <a:gd name="connsiteX3761" fmla="*/ 4063844 w 6562759"/>
              <a:gd name="connsiteY3761" fmla="*/ 2922591 h 6399945"/>
              <a:gd name="connsiteX3762" fmla="*/ 4055788 w 6562759"/>
              <a:gd name="connsiteY3762" fmla="*/ 2924541 h 6399945"/>
              <a:gd name="connsiteX3763" fmla="*/ 4048191 w 6562759"/>
              <a:gd name="connsiteY3763" fmla="*/ 2928140 h 6399945"/>
              <a:gd name="connsiteX3764" fmla="*/ 4038678 w 6562759"/>
              <a:gd name="connsiteY3764" fmla="*/ 2938250 h 6399945"/>
              <a:gd name="connsiteX3765" fmla="*/ 4039481 w 6562759"/>
              <a:gd name="connsiteY3765" fmla="*/ 2952116 h 6399945"/>
              <a:gd name="connsiteX3766" fmla="*/ 4042958 w 6562759"/>
              <a:gd name="connsiteY3766" fmla="*/ 2959701 h 6399945"/>
              <a:gd name="connsiteX3767" fmla="*/ 4053057 w 6562759"/>
              <a:gd name="connsiteY3767" fmla="*/ 2969413 h 6399945"/>
              <a:gd name="connsiteX3768" fmla="*/ 4059181 w 6562759"/>
              <a:gd name="connsiteY3768" fmla="*/ 2970509 h 6399945"/>
              <a:gd name="connsiteX3769" fmla="*/ 4067044 w 6562759"/>
              <a:gd name="connsiteY3769" fmla="*/ 2968660 h 6399945"/>
              <a:gd name="connsiteX3770" fmla="*/ 4074785 w 6562759"/>
              <a:gd name="connsiteY3770" fmla="*/ 2965105 h 6399945"/>
              <a:gd name="connsiteX3771" fmla="*/ 4084474 w 6562759"/>
              <a:gd name="connsiteY3771" fmla="*/ 2954906 h 6399945"/>
              <a:gd name="connsiteX3772" fmla="*/ 4083595 w 6562759"/>
              <a:gd name="connsiteY3772" fmla="*/ 2940875 h 6399945"/>
              <a:gd name="connsiteX3773" fmla="*/ 4079995 w 6562759"/>
              <a:gd name="connsiteY3773" fmla="*/ 2933234 h 6399945"/>
              <a:gd name="connsiteX3774" fmla="*/ 4069785 w 6562759"/>
              <a:gd name="connsiteY3774" fmla="*/ 2923621 h 6399945"/>
              <a:gd name="connsiteX3775" fmla="*/ 4063844 w 6562759"/>
              <a:gd name="connsiteY3775" fmla="*/ 2922591 h 6399945"/>
              <a:gd name="connsiteX3776" fmla="*/ 578058 w 6562759"/>
              <a:gd name="connsiteY3776" fmla="*/ 2866004 h 6399945"/>
              <a:gd name="connsiteX3777" fmla="*/ 603981 w 6562759"/>
              <a:gd name="connsiteY3777" fmla="*/ 2872980 h 6399945"/>
              <a:gd name="connsiteX3778" fmla="*/ 623006 w 6562759"/>
              <a:gd name="connsiteY3778" fmla="*/ 2943955 h 6399945"/>
              <a:gd name="connsiteX3779" fmla="*/ 577957 w 6562759"/>
              <a:gd name="connsiteY3779" fmla="*/ 2969946 h 6399945"/>
              <a:gd name="connsiteX3780" fmla="*/ 552028 w 6562759"/>
              <a:gd name="connsiteY3780" fmla="*/ 2962980 h 6399945"/>
              <a:gd name="connsiteX3781" fmla="*/ 527819 w 6562759"/>
              <a:gd name="connsiteY3781" fmla="*/ 2931420 h 6399945"/>
              <a:gd name="connsiteX3782" fmla="*/ 533012 w 6562759"/>
              <a:gd name="connsiteY3782" fmla="*/ 2891995 h 6399945"/>
              <a:gd name="connsiteX3783" fmla="*/ 578058 w 6562759"/>
              <a:gd name="connsiteY3783" fmla="*/ 2866004 h 6399945"/>
              <a:gd name="connsiteX3784" fmla="*/ 4548134 w 6562759"/>
              <a:gd name="connsiteY3784" fmla="*/ 2855759 h 6399945"/>
              <a:gd name="connsiteX3785" fmla="*/ 4538162 w 6562759"/>
              <a:gd name="connsiteY3785" fmla="*/ 2858859 h 6399945"/>
              <a:gd name="connsiteX3786" fmla="*/ 4513428 w 6562759"/>
              <a:gd name="connsiteY3786" fmla="*/ 2872016 h 6399945"/>
              <a:gd name="connsiteX3787" fmla="*/ 4513430 w 6562759"/>
              <a:gd name="connsiteY3787" fmla="*/ 2872017 h 6399945"/>
              <a:gd name="connsiteX3788" fmla="*/ 4503374 w 6562759"/>
              <a:gd name="connsiteY3788" fmla="*/ 2882305 h 6399945"/>
              <a:gd name="connsiteX3789" fmla="*/ 4504365 w 6562759"/>
              <a:gd name="connsiteY3789" fmla="*/ 2896657 h 6399945"/>
              <a:gd name="connsiteX3790" fmla="*/ 4512959 w 6562759"/>
              <a:gd name="connsiteY3790" fmla="*/ 2916834 h 6399945"/>
              <a:gd name="connsiteX3791" fmla="*/ 4523241 w 6562759"/>
              <a:gd name="connsiteY3791" fmla="*/ 2927753 h 6399945"/>
              <a:gd name="connsiteX3792" fmla="*/ 4529675 w 6562759"/>
              <a:gd name="connsiteY3792" fmla="*/ 2928971 h 6399945"/>
              <a:gd name="connsiteX3793" fmla="*/ 4538207 w 6562759"/>
              <a:gd name="connsiteY3793" fmla="*/ 2926767 h 6399945"/>
              <a:gd name="connsiteX3794" fmla="*/ 4565555 w 6562759"/>
              <a:gd name="connsiteY3794" fmla="*/ 2915860 h 6399945"/>
              <a:gd name="connsiteX3795" fmla="*/ 4577592 w 6562759"/>
              <a:gd name="connsiteY3795" fmla="*/ 2905129 h 6399945"/>
              <a:gd name="connsiteX3796" fmla="*/ 4575810 w 6562759"/>
              <a:gd name="connsiteY3796" fmla="*/ 2889093 h 6399945"/>
              <a:gd name="connsiteX3797" fmla="*/ 4564591 w 6562759"/>
              <a:gd name="connsiteY3797" fmla="*/ 2867166 h 6399945"/>
              <a:gd name="connsiteX3798" fmla="*/ 4553401 w 6562759"/>
              <a:gd name="connsiteY3798" fmla="*/ 2856567 h 6399945"/>
              <a:gd name="connsiteX3799" fmla="*/ 4548134 w 6562759"/>
              <a:gd name="connsiteY3799" fmla="*/ 2855759 h 6399945"/>
              <a:gd name="connsiteX3800" fmla="*/ 3864287 w 6562759"/>
              <a:gd name="connsiteY3800" fmla="*/ 2852803 h 6399945"/>
              <a:gd name="connsiteX3801" fmla="*/ 3856447 w 6562759"/>
              <a:gd name="connsiteY3801" fmla="*/ 2854652 h 6399945"/>
              <a:gd name="connsiteX3802" fmla="*/ 3851884 w 6562759"/>
              <a:gd name="connsiteY3802" fmla="*/ 2856823 h 6399945"/>
              <a:gd name="connsiteX3803" fmla="*/ 3842582 w 6562759"/>
              <a:gd name="connsiteY3803" fmla="*/ 2866845 h 6399945"/>
              <a:gd name="connsiteX3804" fmla="*/ 3843285 w 6562759"/>
              <a:gd name="connsiteY3804" fmla="*/ 2880511 h 6399945"/>
              <a:gd name="connsiteX3805" fmla="*/ 3845434 w 6562759"/>
              <a:gd name="connsiteY3805" fmla="*/ 2885173 h 6399945"/>
              <a:gd name="connsiteX3806" fmla="*/ 3855484 w 6562759"/>
              <a:gd name="connsiteY3806" fmla="*/ 2894597 h 6399945"/>
              <a:gd name="connsiteX3807" fmla="*/ 3861524 w 6562759"/>
              <a:gd name="connsiteY3807" fmla="*/ 2895671 h 6399945"/>
              <a:gd name="connsiteX3808" fmla="*/ 3869244 w 6562759"/>
              <a:gd name="connsiteY3808" fmla="*/ 2893889 h 6399945"/>
              <a:gd name="connsiteX3809" fmla="*/ 3873850 w 6562759"/>
              <a:gd name="connsiteY3809" fmla="*/ 2891762 h 6399945"/>
              <a:gd name="connsiteX3810" fmla="*/ 3883335 w 6562759"/>
              <a:gd name="connsiteY3810" fmla="*/ 2881640 h 6399945"/>
              <a:gd name="connsiteX3811" fmla="*/ 3882526 w 6562759"/>
              <a:gd name="connsiteY3811" fmla="*/ 2867798 h 6399945"/>
              <a:gd name="connsiteX3812" fmla="*/ 3880300 w 6562759"/>
              <a:gd name="connsiteY3812" fmla="*/ 2863124 h 6399945"/>
              <a:gd name="connsiteX3813" fmla="*/ 3870172 w 6562759"/>
              <a:gd name="connsiteY3813" fmla="*/ 2853811 h 6399945"/>
              <a:gd name="connsiteX3814" fmla="*/ 3864287 w 6562759"/>
              <a:gd name="connsiteY3814" fmla="*/ 2852803 h 6399945"/>
              <a:gd name="connsiteX3815" fmla="*/ 4865606 w 6562759"/>
              <a:gd name="connsiteY3815" fmla="*/ 2844376 h 6399945"/>
              <a:gd name="connsiteX3816" fmla="*/ 4893933 w 6562759"/>
              <a:gd name="connsiteY3816" fmla="*/ 2851995 h 6399945"/>
              <a:gd name="connsiteX3817" fmla="*/ 4920389 w 6562759"/>
              <a:gd name="connsiteY3817" fmla="*/ 2886459 h 6399945"/>
              <a:gd name="connsiteX3818" fmla="*/ 4914714 w 6562759"/>
              <a:gd name="connsiteY3818" fmla="*/ 2929537 h 6399945"/>
              <a:gd name="connsiteX3819" fmla="*/ 4865500 w 6562759"/>
              <a:gd name="connsiteY3819" fmla="*/ 2957920 h 6399945"/>
              <a:gd name="connsiteX3820" fmla="*/ 4837167 w 6562759"/>
              <a:gd name="connsiteY3820" fmla="*/ 2950312 h 6399945"/>
              <a:gd name="connsiteX3821" fmla="*/ 4816398 w 6562759"/>
              <a:gd name="connsiteY3821" fmla="*/ 2872759 h 6399945"/>
              <a:gd name="connsiteX3822" fmla="*/ 4816397 w 6562759"/>
              <a:gd name="connsiteY3822" fmla="*/ 2872759 h 6399945"/>
              <a:gd name="connsiteX3823" fmla="*/ 4865606 w 6562759"/>
              <a:gd name="connsiteY3823" fmla="*/ 2844376 h 6399945"/>
              <a:gd name="connsiteX3824" fmla="*/ 379058 w 6562759"/>
              <a:gd name="connsiteY3824" fmla="*/ 2818676 h 6399945"/>
              <a:gd name="connsiteX3825" fmla="*/ 392457 w 6562759"/>
              <a:gd name="connsiteY3825" fmla="*/ 2822275 h 6399945"/>
              <a:gd name="connsiteX3826" fmla="*/ 402296 w 6562759"/>
              <a:gd name="connsiteY3826" fmla="*/ 2858994 h 6399945"/>
              <a:gd name="connsiteX3827" fmla="*/ 379002 w 6562759"/>
              <a:gd name="connsiteY3827" fmla="*/ 2872438 h 6399945"/>
              <a:gd name="connsiteX3828" fmla="*/ 365596 w 6562759"/>
              <a:gd name="connsiteY3828" fmla="*/ 2868839 h 6399945"/>
              <a:gd name="connsiteX3829" fmla="*/ 365596 w 6562759"/>
              <a:gd name="connsiteY3829" fmla="*/ 2868840 h 6399945"/>
              <a:gd name="connsiteX3830" fmla="*/ 355757 w 6562759"/>
              <a:gd name="connsiteY3830" fmla="*/ 2832129 h 6399945"/>
              <a:gd name="connsiteX3831" fmla="*/ 379058 w 6562759"/>
              <a:gd name="connsiteY3831" fmla="*/ 2818676 h 6399945"/>
              <a:gd name="connsiteX3832" fmla="*/ 4336802 w 6562759"/>
              <a:gd name="connsiteY3832" fmla="*/ 2794013 h 6399945"/>
              <a:gd name="connsiteX3833" fmla="*/ 4328568 w 6562759"/>
              <a:gd name="connsiteY3833" fmla="*/ 2796062 h 6399945"/>
              <a:gd name="connsiteX3834" fmla="*/ 4317898 w 6562759"/>
              <a:gd name="connsiteY3834" fmla="*/ 2801100 h 6399945"/>
              <a:gd name="connsiteX3835" fmla="*/ 4308170 w 6562759"/>
              <a:gd name="connsiteY3835" fmla="*/ 2811255 h 6399945"/>
              <a:gd name="connsiteX3836" fmla="*/ 4308995 w 6562759"/>
              <a:gd name="connsiteY3836" fmla="*/ 2825286 h 6399945"/>
              <a:gd name="connsiteX3837" fmla="*/ 4308994 w 6562759"/>
              <a:gd name="connsiteY3837" fmla="*/ 2825286 h 6399945"/>
              <a:gd name="connsiteX3838" fmla="*/ 4313812 w 6562759"/>
              <a:gd name="connsiteY3838" fmla="*/ 2836004 h 6399945"/>
              <a:gd name="connsiteX3839" fmla="*/ 4323949 w 6562759"/>
              <a:gd name="connsiteY3839" fmla="*/ 2846003 h 6399945"/>
              <a:gd name="connsiteX3840" fmla="*/ 4330167 w 6562759"/>
              <a:gd name="connsiteY3840" fmla="*/ 2847133 h 6399945"/>
              <a:gd name="connsiteX3841" fmla="*/ 4338163 w 6562759"/>
              <a:gd name="connsiteY3841" fmla="*/ 2845217 h 6399945"/>
              <a:gd name="connsiteX3842" fmla="*/ 4349176 w 6562759"/>
              <a:gd name="connsiteY3842" fmla="*/ 2840233 h 6399945"/>
              <a:gd name="connsiteX3843" fmla="*/ 4359210 w 6562759"/>
              <a:gd name="connsiteY3843" fmla="*/ 2829915 h 6399945"/>
              <a:gd name="connsiteX3844" fmla="*/ 4358180 w 6562759"/>
              <a:gd name="connsiteY3844" fmla="*/ 2815575 h 6399945"/>
              <a:gd name="connsiteX3845" fmla="*/ 4352987 w 6562759"/>
              <a:gd name="connsiteY3845" fmla="*/ 2804732 h 6399945"/>
              <a:gd name="connsiteX3846" fmla="*/ 4342688 w 6562759"/>
              <a:gd name="connsiteY3846" fmla="*/ 2795021 h 6399945"/>
              <a:gd name="connsiteX3847" fmla="*/ 4336802 w 6562759"/>
              <a:gd name="connsiteY3847" fmla="*/ 2794013 h 6399945"/>
              <a:gd name="connsiteX3848" fmla="*/ 1179622 w 6562759"/>
              <a:gd name="connsiteY3848" fmla="*/ 2784190 h 6399945"/>
              <a:gd name="connsiteX3849" fmla="*/ 1172663 w 6562759"/>
              <a:gd name="connsiteY3849" fmla="*/ 2785640 h 6399945"/>
              <a:gd name="connsiteX3850" fmla="*/ 1168854 w 6562759"/>
              <a:gd name="connsiteY3850" fmla="*/ 2787179 h 6399945"/>
              <a:gd name="connsiteX3851" fmla="*/ 1158887 w 6562759"/>
              <a:gd name="connsiteY3851" fmla="*/ 2797058 h 6399945"/>
              <a:gd name="connsiteX3852" fmla="*/ 1159330 w 6562759"/>
              <a:gd name="connsiteY3852" fmla="*/ 2811088 h 6399945"/>
              <a:gd name="connsiteX3853" fmla="*/ 1161795 w 6562759"/>
              <a:gd name="connsiteY3853" fmla="*/ 2816637 h 6399945"/>
              <a:gd name="connsiteX3854" fmla="*/ 1172199 w 6562759"/>
              <a:gd name="connsiteY3854" fmla="*/ 2826471 h 6399945"/>
              <a:gd name="connsiteX3855" fmla="*/ 1178018 w 6562759"/>
              <a:gd name="connsiteY3855" fmla="*/ 2827457 h 6399945"/>
              <a:gd name="connsiteX3856" fmla="*/ 1186463 w 6562759"/>
              <a:gd name="connsiteY3856" fmla="*/ 2825298 h 6399945"/>
              <a:gd name="connsiteX3857" fmla="*/ 1190271 w 6562759"/>
              <a:gd name="connsiteY3857" fmla="*/ 2823304 h 6399945"/>
              <a:gd name="connsiteX3858" fmla="*/ 1199124 w 6562759"/>
              <a:gd name="connsiteY3858" fmla="*/ 2813082 h 6399945"/>
              <a:gd name="connsiteX3859" fmla="*/ 1198101 w 6562759"/>
              <a:gd name="connsiteY3859" fmla="*/ 2799593 h 6399945"/>
              <a:gd name="connsiteX3860" fmla="*/ 1195619 w 6562759"/>
              <a:gd name="connsiteY3860" fmla="*/ 2794466 h 6399945"/>
              <a:gd name="connsiteX3861" fmla="*/ 1179622 w 6562759"/>
              <a:gd name="connsiteY3861" fmla="*/ 2784190 h 6399945"/>
              <a:gd name="connsiteX3862" fmla="*/ 3664104 w 6562759"/>
              <a:gd name="connsiteY3862" fmla="*/ 2782706 h 6399945"/>
              <a:gd name="connsiteX3863" fmla="*/ 3656485 w 6562759"/>
              <a:gd name="connsiteY3863" fmla="*/ 2784444 h 6399945"/>
              <a:gd name="connsiteX3864" fmla="*/ 3654890 w 6562759"/>
              <a:gd name="connsiteY3864" fmla="*/ 2785197 h 6399945"/>
              <a:gd name="connsiteX3865" fmla="*/ 3645721 w 6562759"/>
              <a:gd name="connsiteY3865" fmla="*/ 2795164 h 6399945"/>
              <a:gd name="connsiteX3866" fmla="*/ 3646352 w 6562759"/>
              <a:gd name="connsiteY3866" fmla="*/ 2808685 h 6399945"/>
              <a:gd name="connsiteX3867" fmla="*/ 3647100 w 6562759"/>
              <a:gd name="connsiteY3867" fmla="*/ 2810314 h 6399945"/>
              <a:gd name="connsiteX3868" fmla="*/ 3657094 w 6562759"/>
              <a:gd name="connsiteY3868" fmla="*/ 2819561 h 6399945"/>
              <a:gd name="connsiteX3869" fmla="*/ 3663102 w 6562759"/>
              <a:gd name="connsiteY3869" fmla="*/ 2820613 h 6399945"/>
              <a:gd name="connsiteX3870" fmla="*/ 3670687 w 6562759"/>
              <a:gd name="connsiteY3870" fmla="*/ 2818896 h 6399945"/>
              <a:gd name="connsiteX3871" fmla="*/ 3672237 w 6562759"/>
              <a:gd name="connsiteY3871" fmla="*/ 2818176 h 6399945"/>
              <a:gd name="connsiteX3872" fmla="*/ 3672238 w 6562759"/>
              <a:gd name="connsiteY3872" fmla="*/ 2818177 h 6399945"/>
              <a:gd name="connsiteX3873" fmla="*/ 3681540 w 6562759"/>
              <a:gd name="connsiteY3873" fmla="*/ 2808099 h 6399945"/>
              <a:gd name="connsiteX3874" fmla="*/ 3680765 w 6562759"/>
              <a:gd name="connsiteY3874" fmla="*/ 2794400 h 6399945"/>
              <a:gd name="connsiteX3875" fmla="*/ 3680095 w 6562759"/>
              <a:gd name="connsiteY3875" fmla="*/ 2792983 h 6399945"/>
              <a:gd name="connsiteX3876" fmla="*/ 3670084 w 6562759"/>
              <a:gd name="connsiteY3876" fmla="*/ 2783758 h 6399945"/>
              <a:gd name="connsiteX3877" fmla="*/ 3664104 w 6562759"/>
              <a:gd name="connsiteY3877" fmla="*/ 2782706 h 6399945"/>
              <a:gd name="connsiteX3878" fmla="*/ 6475723 w 6562759"/>
              <a:gd name="connsiteY3878" fmla="*/ 2759209 h 6399945"/>
              <a:gd name="connsiteX3879" fmla="*/ 6501648 w 6562759"/>
              <a:gd name="connsiteY3879" fmla="*/ 2766185 h 6399945"/>
              <a:gd name="connsiteX3880" fmla="*/ 6525862 w 6562759"/>
              <a:gd name="connsiteY3880" fmla="*/ 2797736 h 6399945"/>
              <a:gd name="connsiteX3881" fmla="*/ 6520674 w 6562759"/>
              <a:gd name="connsiteY3881" fmla="*/ 2837168 h 6399945"/>
              <a:gd name="connsiteX3882" fmla="*/ 6475629 w 6562759"/>
              <a:gd name="connsiteY3882" fmla="*/ 2863147 h 6399945"/>
              <a:gd name="connsiteX3883" fmla="*/ 6449700 w 6562759"/>
              <a:gd name="connsiteY3883" fmla="*/ 2856182 h 6399945"/>
              <a:gd name="connsiteX3884" fmla="*/ 6425485 w 6562759"/>
              <a:gd name="connsiteY3884" fmla="*/ 2824623 h 6399945"/>
              <a:gd name="connsiteX3885" fmla="*/ 6430679 w 6562759"/>
              <a:gd name="connsiteY3885" fmla="*/ 2785198 h 6399945"/>
              <a:gd name="connsiteX3886" fmla="*/ 6430679 w 6562759"/>
              <a:gd name="connsiteY3886" fmla="*/ 2785200 h 6399945"/>
              <a:gd name="connsiteX3887" fmla="*/ 6475723 w 6562759"/>
              <a:gd name="connsiteY3887" fmla="*/ 2759209 h 6399945"/>
              <a:gd name="connsiteX3888" fmla="*/ 4135988 w 6562759"/>
              <a:gd name="connsiteY3888" fmla="*/ 2724343 h 6399945"/>
              <a:gd name="connsiteX3889" fmla="*/ 4128009 w 6562759"/>
              <a:gd name="connsiteY3889" fmla="*/ 2726259 h 6399945"/>
              <a:gd name="connsiteX3890" fmla="*/ 4120838 w 6562759"/>
              <a:gd name="connsiteY3890" fmla="*/ 2729637 h 6399945"/>
              <a:gd name="connsiteX3891" fmla="*/ 4111343 w 6562759"/>
              <a:gd name="connsiteY3891" fmla="*/ 2739725 h 6399945"/>
              <a:gd name="connsiteX3892" fmla="*/ 4112107 w 6562759"/>
              <a:gd name="connsiteY3892" fmla="*/ 2753556 h 6399945"/>
              <a:gd name="connsiteX3893" fmla="*/ 4112106 w 6562759"/>
              <a:gd name="connsiteY3893" fmla="*/ 2753558 h 6399945"/>
              <a:gd name="connsiteX3894" fmla="*/ 4115394 w 6562759"/>
              <a:gd name="connsiteY3894" fmla="*/ 2760767 h 6399945"/>
              <a:gd name="connsiteX3895" fmla="*/ 4125505 w 6562759"/>
              <a:gd name="connsiteY3895" fmla="*/ 2770446 h 6399945"/>
              <a:gd name="connsiteX3896" fmla="*/ 4131601 w 6562759"/>
              <a:gd name="connsiteY3896" fmla="*/ 2771531 h 6399945"/>
              <a:gd name="connsiteX3897" fmla="*/ 4139475 w 6562759"/>
              <a:gd name="connsiteY3897" fmla="*/ 2769670 h 6399945"/>
              <a:gd name="connsiteX3898" fmla="*/ 4146723 w 6562759"/>
              <a:gd name="connsiteY3898" fmla="*/ 2766326 h 6399945"/>
              <a:gd name="connsiteX3899" fmla="*/ 4156402 w 6562759"/>
              <a:gd name="connsiteY3899" fmla="*/ 2756148 h 6399945"/>
              <a:gd name="connsiteX3900" fmla="*/ 4155528 w 6562759"/>
              <a:gd name="connsiteY3900" fmla="*/ 2742117 h 6399945"/>
              <a:gd name="connsiteX3901" fmla="*/ 4152095 w 6562759"/>
              <a:gd name="connsiteY3901" fmla="*/ 2734886 h 6399945"/>
              <a:gd name="connsiteX3902" fmla="*/ 4141917 w 6562759"/>
              <a:gd name="connsiteY3902" fmla="*/ 2725373 h 6399945"/>
              <a:gd name="connsiteX3903" fmla="*/ 4135988 w 6562759"/>
              <a:gd name="connsiteY3903" fmla="*/ 2724343 h 6399945"/>
              <a:gd name="connsiteX3904" fmla="*/ 6276742 w 6562759"/>
              <a:gd name="connsiteY3904" fmla="*/ 2693725 h 6399945"/>
              <a:gd name="connsiteX3905" fmla="*/ 6299206 w 6562759"/>
              <a:gd name="connsiteY3905" fmla="*/ 2699760 h 6399945"/>
              <a:gd name="connsiteX3906" fmla="*/ 6315684 w 6562759"/>
              <a:gd name="connsiteY3906" fmla="*/ 2761266 h 6399945"/>
              <a:gd name="connsiteX3907" fmla="*/ 6276664 w 6562759"/>
              <a:gd name="connsiteY3907" fmla="*/ 2783781 h 6399945"/>
              <a:gd name="connsiteX3908" fmla="*/ 6254200 w 6562759"/>
              <a:gd name="connsiteY3908" fmla="*/ 2777734 h 6399945"/>
              <a:gd name="connsiteX3909" fmla="*/ 6233208 w 6562759"/>
              <a:gd name="connsiteY3909" fmla="*/ 2750402 h 6399945"/>
              <a:gd name="connsiteX3910" fmla="*/ 6237711 w 6562759"/>
              <a:gd name="connsiteY3910" fmla="*/ 2716227 h 6399945"/>
              <a:gd name="connsiteX3911" fmla="*/ 6237711 w 6562759"/>
              <a:gd name="connsiteY3911" fmla="*/ 2716228 h 6399945"/>
              <a:gd name="connsiteX3912" fmla="*/ 6276742 w 6562759"/>
              <a:gd name="connsiteY3912" fmla="*/ 2693725 h 6399945"/>
              <a:gd name="connsiteX3913" fmla="*/ 976982 w 6562759"/>
              <a:gd name="connsiteY3913" fmla="*/ 2686394 h 6399945"/>
              <a:gd name="connsiteX3914" fmla="*/ 969185 w 6562759"/>
              <a:gd name="connsiteY3914" fmla="*/ 2688221 h 6399945"/>
              <a:gd name="connsiteX3915" fmla="*/ 946927 w 6562759"/>
              <a:gd name="connsiteY3915" fmla="*/ 2696316 h 6399945"/>
              <a:gd name="connsiteX3916" fmla="*/ 934506 w 6562759"/>
              <a:gd name="connsiteY3916" fmla="*/ 2707557 h 6399945"/>
              <a:gd name="connsiteX3917" fmla="*/ 937154 w 6562759"/>
              <a:gd name="connsiteY3917" fmla="*/ 2724102 h 6399945"/>
              <a:gd name="connsiteX3918" fmla="*/ 953261 w 6562759"/>
              <a:gd name="connsiteY3918" fmla="*/ 2753448 h 6399945"/>
              <a:gd name="connsiteX3919" fmla="*/ 964374 w 6562759"/>
              <a:gd name="connsiteY3919" fmla="*/ 2764157 h 6399945"/>
              <a:gd name="connsiteX3920" fmla="*/ 969779 w 6562759"/>
              <a:gd name="connsiteY3920" fmla="*/ 2765009 h 6399945"/>
              <a:gd name="connsiteX3921" fmla="*/ 979652 w 6562759"/>
              <a:gd name="connsiteY3921" fmla="*/ 2761975 h 6399945"/>
              <a:gd name="connsiteX3922" fmla="*/ 997232 w 6562759"/>
              <a:gd name="connsiteY3922" fmla="*/ 2752064 h 6399945"/>
              <a:gd name="connsiteX3923" fmla="*/ 1006556 w 6562759"/>
              <a:gd name="connsiteY3923" fmla="*/ 2741621 h 6399945"/>
              <a:gd name="connsiteX3924" fmla="*/ 1005311 w 6562759"/>
              <a:gd name="connsiteY3924" fmla="*/ 2727690 h 6399945"/>
              <a:gd name="connsiteX3925" fmla="*/ 993948 w 6562759"/>
              <a:gd name="connsiteY3925" fmla="*/ 2699372 h 6399945"/>
              <a:gd name="connsiteX3926" fmla="*/ 984202 w 6562759"/>
              <a:gd name="connsiteY3926" fmla="*/ 2687944 h 6399945"/>
              <a:gd name="connsiteX3927" fmla="*/ 976982 w 6562759"/>
              <a:gd name="connsiteY3927" fmla="*/ 2686394 h 6399945"/>
              <a:gd name="connsiteX3928" fmla="*/ 4938015 w 6562759"/>
              <a:gd name="connsiteY3928" fmla="*/ 2664621 h 6399945"/>
              <a:gd name="connsiteX3929" fmla="*/ 4956763 w 6562759"/>
              <a:gd name="connsiteY3929" fmla="*/ 2669659 h 6399945"/>
              <a:gd name="connsiteX3930" fmla="*/ 4974244 w 6562759"/>
              <a:gd name="connsiteY3930" fmla="*/ 2692449 h 6399945"/>
              <a:gd name="connsiteX3931" fmla="*/ 4970489 w 6562759"/>
              <a:gd name="connsiteY3931" fmla="*/ 2720955 h 6399945"/>
              <a:gd name="connsiteX3932" fmla="*/ 4937948 w 6562759"/>
              <a:gd name="connsiteY3932" fmla="*/ 2739726 h 6399945"/>
              <a:gd name="connsiteX3933" fmla="*/ 4919194 w 6562759"/>
              <a:gd name="connsiteY3933" fmla="*/ 2734688 h 6399945"/>
              <a:gd name="connsiteX3934" fmla="*/ 4901714 w 6562759"/>
              <a:gd name="connsiteY3934" fmla="*/ 2711896 h 6399945"/>
              <a:gd name="connsiteX3935" fmla="*/ 4905468 w 6562759"/>
              <a:gd name="connsiteY3935" fmla="*/ 2683402 h 6399945"/>
              <a:gd name="connsiteX3936" fmla="*/ 4938015 w 6562759"/>
              <a:gd name="connsiteY3936" fmla="*/ 2664621 h 6399945"/>
              <a:gd name="connsiteX3937" fmla="*/ 3936236 w 6562759"/>
              <a:gd name="connsiteY3937" fmla="*/ 2654059 h 6399945"/>
              <a:gd name="connsiteX3938" fmla="*/ 3928401 w 6562759"/>
              <a:gd name="connsiteY3938" fmla="*/ 2655897 h 6399945"/>
              <a:gd name="connsiteX3939" fmla="*/ 3924254 w 6562759"/>
              <a:gd name="connsiteY3939" fmla="*/ 2657868 h 6399945"/>
              <a:gd name="connsiteX3940" fmla="*/ 3914985 w 6562759"/>
              <a:gd name="connsiteY3940" fmla="*/ 2667912 h 6399945"/>
              <a:gd name="connsiteX3941" fmla="*/ 3915721 w 6562759"/>
              <a:gd name="connsiteY3941" fmla="*/ 2681566 h 6399945"/>
              <a:gd name="connsiteX3942" fmla="*/ 3915722 w 6562759"/>
              <a:gd name="connsiteY3942" fmla="*/ 2681565 h 6399945"/>
              <a:gd name="connsiteX3943" fmla="*/ 3917837 w 6562759"/>
              <a:gd name="connsiteY3943" fmla="*/ 2686150 h 6399945"/>
              <a:gd name="connsiteX3944" fmla="*/ 3927892 w 6562759"/>
              <a:gd name="connsiteY3944" fmla="*/ 2695608 h 6399945"/>
              <a:gd name="connsiteX3945" fmla="*/ 3933944 w 6562759"/>
              <a:gd name="connsiteY3945" fmla="*/ 2696682 h 6399945"/>
              <a:gd name="connsiteX3946" fmla="*/ 3941673 w 6562759"/>
              <a:gd name="connsiteY3946" fmla="*/ 2694888 h 6399945"/>
              <a:gd name="connsiteX3947" fmla="*/ 3945815 w 6562759"/>
              <a:gd name="connsiteY3947" fmla="*/ 2692972 h 6399945"/>
              <a:gd name="connsiteX3948" fmla="*/ 3955278 w 6562759"/>
              <a:gd name="connsiteY3948" fmla="*/ 2682829 h 6399945"/>
              <a:gd name="connsiteX3949" fmla="*/ 3954442 w 6562759"/>
              <a:gd name="connsiteY3949" fmla="*/ 2668986 h 6399945"/>
              <a:gd name="connsiteX3950" fmla="*/ 3952249 w 6562759"/>
              <a:gd name="connsiteY3950" fmla="*/ 2664379 h 6399945"/>
              <a:gd name="connsiteX3951" fmla="*/ 3942127 w 6562759"/>
              <a:gd name="connsiteY3951" fmla="*/ 2655077 h 6399945"/>
              <a:gd name="connsiteX3952" fmla="*/ 3936236 w 6562759"/>
              <a:gd name="connsiteY3952" fmla="*/ 2654059 h 6399945"/>
              <a:gd name="connsiteX3953" fmla="*/ 4631635 w 6562759"/>
              <a:gd name="connsiteY3953" fmla="*/ 2644799 h 6399945"/>
              <a:gd name="connsiteX3954" fmla="*/ 4620096 w 6562759"/>
              <a:gd name="connsiteY3954" fmla="*/ 2649118 h 6399945"/>
              <a:gd name="connsiteX3955" fmla="*/ 4584958 w 6562759"/>
              <a:gd name="connsiteY3955" fmla="*/ 2670513 h 6399945"/>
              <a:gd name="connsiteX3956" fmla="*/ 4574880 w 6562759"/>
              <a:gd name="connsiteY3956" fmla="*/ 2680968 h 6399945"/>
              <a:gd name="connsiteX3957" fmla="*/ 4576103 w 6562759"/>
              <a:gd name="connsiteY3957" fmla="*/ 2695431 h 6399945"/>
              <a:gd name="connsiteX3958" fmla="*/ 4576103 w 6562759"/>
              <a:gd name="connsiteY3958" fmla="*/ 2695429 h 6399945"/>
              <a:gd name="connsiteX3959" fmla="*/ 4587521 w 6562759"/>
              <a:gd name="connsiteY3959" fmla="*/ 2723094 h 6399945"/>
              <a:gd name="connsiteX3960" fmla="*/ 4597731 w 6562759"/>
              <a:gd name="connsiteY3960" fmla="*/ 2734599 h 6399945"/>
              <a:gd name="connsiteX3961" fmla="*/ 4604448 w 6562759"/>
              <a:gd name="connsiteY3961" fmla="*/ 2735928 h 6399945"/>
              <a:gd name="connsiteX3962" fmla="*/ 4613080 w 6562759"/>
              <a:gd name="connsiteY3962" fmla="*/ 2733669 h 6399945"/>
              <a:gd name="connsiteX3963" fmla="*/ 4655510 w 6562759"/>
              <a:gd name="connsiteY3963" fmla="*/ 2720214 h 6399945"/>
              <a:gd name="connsiteX3964" fmla="*/ 4670051 w 6562759"/>
              <a:gd name="connsiteY3964" fmla="*/ 2709262 h 6399945"/>
              <a:gd name="connsiteX3965" fmla="*/ 4667094 w 6562759"/>
              <a:gd name="connsiteY3965" fmla="*/ 2691311 h 6399945"/>
              <a:gd name="connsiteX3966" fmla="*/ 4648451 w 6562759"/>
              <a:gd name="connsiteY3966" fmla="*/ 2657268 h 6399945"/>
              <a:gd name="connsiteX3967" fmla="*/ 4636491 w 6562759"/>
              <a:gd name="connsiteY3967" fmla="*/ 2645485 h 6399945"/>
              <a:gd name="connsiteX3968" fmla="*/ 4631635 w 6562759"/>
              <a:gd name="connsiteY3968" fmla="*/ 2644799 h 6399945"/>
              <a:gd name="connsiteX3969" fmla="*/ 650498 w 6562759"/>
              <a:gd name="connsiteY3969" fmla="*/ 2642473 h 6399945"/>
              <a:gd name="connsiteX3970" fmla="*/ 688688 w 6562759"/>
              <a:gd name="connsiteY3970" fmla="*/ 2652739 h 6399945"/>
              <a:gd name="connsiteX3971" fmla="*/ 716694 w 6562759"/>
              <a:gd name="connsiteY3971" fmla="*/ 2757258 h 6399945"/>
              <a:gd name="connsiteX3972" fmla="*/ 650371 w 6562759"/>
              <a:gd name="connsiteY3972" fmla="*/ 2795530 h 6399945"/>
              <a:gd name="connsiteX3973" fmla="*/ 612176 w 6562759"/>
              <a:gd name="connsiteY3973" fmla="*/ 2785264 h 6399945"/>
              <a:gd name="connsiteX3974" fmla="*/ 612175 w 6562759"/>
              <a:gd name="connsiteY3974" fmla="*/ 2785264 h 6399945"/>
              <a:gd name="connsiteX3975" fmla="*/ 584169 w 6562759"/>
              <a:gd name="connsiteY3975" fmla="*/ 2680734 h 6399945"/>
              <a:gd name="connsiteX3976" fmla="*/ 650498 w 6562759"/>
              <a:gd name="connsiteY3976" fmla="*/ 2642473 h 6399945"/>
              <a:gd name="connsiteX3977" fmla="*/ 6077750 w 6562759"/>
              <a:gd name="connsiteY3977" fmla="*/ 2627712 h 6399945"/>
              <a:gd name="connsiteX3978" fmla="*/ 6097018 w 6562759"/>
              <a:gd name="connsiteY3978" fmla="*/ 2632894 h 6399945"/>
              <a:gd name="connsiteX3979" fmla="*/ 6115014 w 6562759"/>
              <a:gd name="connsiteY3979" fmla="*/ 2656338 h 6399945"/>
              <a:gd name="connsiteX3980" fmla="*/ 6111155 w 6562759"/>
              <a:gd name="connsiteY3980" fmla="*/ 2685641 h 6399945"/>
              <a:gd name="connsiteX3981" fmla="*/ 6077683 w 6562759"/>
              <a:gd name="connsiteY3981" fmla="*/ 2704954 h 6399945"/>
              <a:gd name="connsiteX3982" fmla="*/ 6058419 w 6562759"/>
              <a:gd name="connsiteY3982" fmla="*/ 2699772 h 6399945"/>
              <a:gd name="connsiteX3983" fmla="*/ 6040446 w 6562759"/>
              <a:gd name="connsiteY3983" fmla="*/ 2676316 h 6399945"/>
              <a:gd name="connsiteX3984" fmla="*/ 6044277 w 6562759"/>
              <a:gd name="connsiteY3984" fmla="*/ 2647025 h 6399945"/>
              <a:gd name="connsiteX3985" fmla="*/ 6077750 w 6562759"/>
              <a:gd name="connsiteY3985" fmla="*/ 2627712 h 6399945"/>
              <a:gd name="connsiteX3986" fmla="*/ 451478 w 6562759"/>
              <a:gd name="connsiteY3986" fmla="*/ 2614899 h 6399945"/>
              <a:gd name="connsiteX3987" fmla="*/ 467271 w 6562759"/>
              <a:gd name="connsiteY3987" fmla="*/ 2619151 h 6399945"/>
              <a:gd name="connsiteX3988" fmla="*/ 482022 w 6562759"/>
              <a:gd name="connsiteY3988" fmla="*/ 2638398 h 6399945"/>
              <a:gd name="connsiteX3989" fmla="*/ 478882 w 6562759"/>
              <a:gd name="connsiteY3989" fmla="*/ 2662429 h 6399945"/>
              <a:gd name="connsiteX3990" fmla="*/ 451423 w 6562759"/>
              <a:gd name="connsiteY3990" fmla="*/ 2678265 h 6399945"/>
              <a:gd name="connsiteX3991" fmla="*/ 435631 w 6562759"/>
              <a:gd name="connsiteY3991" fmla="*/ 2674013 h 6399945"/>
              <a:gd name="connsiteX3992" fmla="*/ 424019 w 6562759"/>
              <a:gd name="connsiteY3992" fmla="*/ 2630745 h 6399945"/>
              <a:gd name="connsiteX3993" fmla="*/ 451478 w 6562759"/>
              <a:gd name="connsiteY3993" fmla="*/ 2614899 h 6399945"/>
              <a:gd name="connsiteX3994" fmla="*/ 4411553 w 6562759"/>
              <a:gd name="connsiteY3994" fmla="*/ 2593659 h 6399945"/>
              <a:gd name="connsiteX3995" fmla="*/ 4402981 w 6562759"/>
              <a:gd name="connsiteY3995" fmla="*/ 2595885 h 6399945"/>
              <a:gd name="connsiteX3996" fmla="*/ 4402981 w 6562759"/>
              <a:gd name="connsiteY3996" fmla="*/ 2595884 h 6399945"/>
              <a:gd name="connsiteX3997" fmla="*/ 4390694 w 6562759"/>
              <a:gd name="connsiteY3997" fmla="*/ 2601897 h 6399945"/>
              <a:gd name="connsiteX3998" fmla="*/ 4381043 w 6562759"/>
              <a:gd name="connsiteY3998" fmla="*/ 2612041 h 6399945"/>
              <a:gd name="connsiteX3999" fmla="*/ 4381863 w 6562759"/>
              <a:gd name="connsiteY3999" fmla="*/ 2626016 h 6399945"/>
              <a:gd name="connsiteX4000" fmla="*/ 4386536 w 6562759"/>
              <a:gd name="connsiteY4000" fmla="*/ 2636338 h 6399945"/>
              <a:gd name="connsiteX4001" fmla="*/ 4396658 w 6562759"/>
              <a:gd name="connsiteY4001" fmla="*/ 2646260 h 6399945"/>
              <a:gd name="connsiteX4002" fmla="*/ 4402854 w 6562759"/>
              <a:gd name="connsiteY4002" fmla="*/ 2647390 h 6399945"/>
              <a:gd name="connsiteX4003" fmla="*/ 4410816 w 6562759"/>
              <a:gd name="connsiteY4003" fmla="*/ 2645485 h 6399945"/>
              <a:gd name="connsiteX4004" fmla="*/ 4423546 w 6562759"/>
              <a:gd name="connsiteY4004" fmla="*/ 2639882 h 6399945"/>
              <a:gd name="connsiteX4005" fmla="*/ 4433813 w 6562759"/>
              <a:gd name="connsiteY4005" fmla="*/ 2629605 h 6399945"/>
              <a:gd name="connsiteX4006" fmla="*/ 4432849 w 6562759"/>
              <a:gd name="connsiteY4006" fmla="*/ 2615121 h 6399945"/>
              <a:gd name="connsiteX4007" fmla="*/ 4427760 w 6562759"/>
              <a:gd name="connsiteY4007" fmla="*/ 2604423 h 6399945"/>
              <a:gd name="connsiteX4008" fmla="*/ 4417284 w 6562759"/>
              <a:gd name="connsiteY4008" fmla="*/ 2594611 h 6399945"/>
              <a:gd name="connsiteX4009" fmla="*/ 4411553 w 6562759"/>
              <a:gd name="connsiteY4009" fmla="*/ 2593659 h 6399945"/>
              <a:gd name="connsiteX4010" fmla="*/ 3736524 w 6562759"/>
              <a:gd name="connsiteY4010" fmla="*/ 2583733 h 6399945"/>
              <a:gd name="connsiteX4011" fmla="*/ 3728883 w 6562759"/>
              <a:gd name="connsiteY4011" fmla="*/ 2585484 h 6399945"/>
              <a:gd name="connsiteX4012" fmla="*/ 3727310 w 6562759"/>
              <a:gd name="connsiteY4012" fmla="*/ 2586215 h 6399945"/>
              <a:gd name="connsiteX4013" fmla="*/ 3718157 w 6562759"/>
              <a:gd name="connsiteY4013" fmla="*/ 2596126 h 6399945"/>
              <a:gd name="connsiteX4014" fmla="*/ 3718722 w 6562759"/>
              <a:gd name="connsiteY4014" fmla="*/ 2609592 h 6399945"/>
              <a:gd name="connsiteX4015" fmla="*/ 3719519 w 6562759"/>
              <a:gd name="connsiteY4015" fmla="*/ 2611331 h 6399945"/>
              <a:gd name="connsiteX4016" fmla="*/ 3729392 w 6562759"/>
              <a:gd name="connsiteY4016" fmla="*/ 2620533 h 6399945"/>
              <a:gd name="connsiteX4017" fmla="*/ 3735521 w 6562759"/>
              <a:gd name="connsiteY4017" fmla="*/ 2621630 h 6399945"/>
              <a:gd name="connsiteX4018" fmla="*/ 3742868 w 6562759"/>
              <a:gd name="connsiteY4018" fmla="*/ 2620024 h 6399945"/>
              <a:gd name="connsiteX4019" fmla="*/ 3742869 w 6562759"/>
              <a:gd name="connsiteY4019" fmla="*/ 2620025 h 6399945"/>
              <a:gd name="connsiteX4020" fmla="*/ 3753074 w 6562759"/>
              <a:gd name="connsiteY4020" fmla="*/ 2609715 h 6399945"/>
              <a:gd name="connsiteX4021" fmla="*/ 3753295 w 6562759"/>
              <a:gd name="connsiteY4021" fmla="*/ 2595673 h 6399945"/>
              <a:gd name="connsiteX4022" fmla="*/ 3752515 w 6562759"/>
              <a:gd name="connsiteY4022" fmla="*/ 2594011 h 6399945"/>
              <a:gd name="connsiteX4023" fmla="*/ 3742493 w 6562759"/>
              <a:gd name="connsiteY4023" fmla="*/ 2584775 h 6399945"/>
              <a:gd name="connsiteX4024" fmla="*/ 3736524 w 6562759"/>
              <a:gd name="connsiteY4024" fmla="*/ 2583733 h 6399945"/>
              <a:gd name="connsiteX4025" fmla="*/ 1247337 w 6562759"/>
              <a:gd name="connsiteY4025" fmla="*/ 2567434 h 6399945"/>
              <a:gd name="connsiteX4026" fmla="*/ 1240237 w 6562759"/>
              <a:gd name="connsiteY4026" fmla="*/ 2568928 h 6399945"/>
              <a:gd name="connsiteX4027" fmla="*/ 1239623 w 6562759"/>
              <a:gd name="connsiteY4027" fmla="*/ 2569205 h 6399945"/>
              <a:gd name="connsiteX4028" fmla="*/ 1230083 w 6562759"/>
              <a:gd name="connsiteY4028" fmla="*/ 2580213 h 6399945"/>
              <a:gd name="connsiteX4029" fmla="*/ 1231903 w 6562759"/>
              <a:gd name="connsiteY4029" fmla="*/ 2594576 h 6399945"/>
              <a:gd name="connsiteX4030" fmla="*/ 1233105 w 6562759"/>
              <a:gd name="connsiteY4030" fmla="*/ 2596525 h 6399945"/>
              <a:gd name="connsiteX4031" fmla="*/ 1248139 w 6562759"/>
              <a:gd name="connsiteY4031" fmla="*/ 2604975 h 6399945"/>
              <a:gd name="connsiteX4032" fmla="*/ 1255571 w 6562759"/>
              <a:gd name="connsiteY4032" fmla="*/ 2603325 h 6399945"/>
              <a:gd name="connsiteX4033" fmla="*/ 1264299 w 6562759"/>
              <a:gd name="connsiteY4033" fmla="*/ 2594288 h 6399945"/>
              <a:gd name="connsiteX4034" fmla="*/ 1264767 w 6562759"/>
              <a:gd name="connsiteY4034" fmla="*/ 2581730 h 6399945"/>
              <a:gd name="connsiteX4035" fmla="*/ 1264047 w 6562759"/>
              <a:gd name="connsiteY4035" fmla="*/ 2579561 h 6399945"/>
              <a:gd name="connsiteX4036" fmla="*/ 1254501 w 6562759"/>
              <a:gd name="connsiteY4036" fmla="*/ 2568962 h 6399945"/>
              <a:gd name="connsiteX4037" fmla="*/ 1247337 w 6562759"/>
              <a:gd name="connsiteY4037" fmla="*/ 2567434 h 6399945"/>
              <a:gd name="connsiteX4038" fmla="*/ 5878762 w 6562759"/>
              <a:gd name="connsiteY4038" fmla="*/ 2562229 h 6399945"/>
              <a:gd name="connsiteX4039" fmla="*/ 5894560 w 6562759"/>
              <a:gd name="connsiteY4039" fmla="*/ 2566481 h 6399945"/>
              <a:gd name="connsiteX4040" fmla="*/ 5909332 w 6562759"/>
              <a:gd name="connsiteY4040" fmla="*/ 2585717 h 6399945"/>
              <a:gd name="connsiteX4041" fmla="*/ 5906171 w 6562759"/>
              <a:gd name="connsiteY4041" fmla="*/ 2609738 h 6399945"/>
              <a:gd name="connsiteX4042" fmla="*/ 5878718 w 6562759"/>
              <a:gd name="connsiteY4042" fmla="*/ 2625585 h 6399945"/>
              <a:gd name="connsiteX4043" fmla="*/ 5862920 w 6562759"/>
              <a:gd name="connsiteY4043" fmla="*/ 2621333 h 6399945"/>
              <a:gd name="connsiteX4044" fmla="*/ 5848142 w 6562759"/>
              <a:gd name="connsiteY4044" fmla="*/ 2602097 h 6399945"/>
              <a:gd name="connsiteX4045" fmla="*/ 5851309 w 6562759"/>
              <a:gd name="connsiteY4045" fmla="*/ 2578088 h 6399945"/>
              <a:gd name="connsiteX4046" fmla="*/ 5851309 w 6562759"/>
              <a:gd name="connsiteY4046" fmla="*/ 2578087 h 6399945"/>
              <a:gd name="connsiteX4047" fmla="*/ 5878762 w 6562759"/>
              <a:gd name="connsiteY4047" fmla="*/ 2562229 h 6399945"/>
              <a:gd name="connsiteX4048" fmla="*/ 3064764 w 6562759"/>
              <a:gd name="connsiteY4048" fmla="*/ 2551231 h 6399945"/>
              <a:gd name="connsiteX4049" fmla="*/ 3056718 w 6562759"/>
              <a:gd name="connsiteY4049" fmla="*/ 2553181 h 6399945"/>
              <a:gd name="connsiteX4050" fmla="*/ 3053257 w 6562759"/>
              <a:gd name="connsiteY4050" fmla="*/ 2554897 h 6399945"/>
              <a:gd name="connsiteX4051" fmla="*/ 3044005 w 6562759"/>
              <a:gd name="connsiteY4051" fmla="*/ 2565584 h 6399945"/>
              <a:gd name="connsiteX4052" fmla="*/ 3045605 w 6562759"/>
              <a:gd name="connsiteY4052" fmla="*/ 2579615 h 6399945"/>
              <a:gd name="connsiteX4053" fmla="*/ 3050837 w 6562759"/>
              <a:gd name="connsiteY4053" fmla="*/ 2589505 h 6399945"/>
              <a:gd name="connsiteX4054" fmla="*/ 3066712 w 6562759"/>
              <a:gd name="connsiteY4054" fmla="*/ 2599527 h 6399945"/>
              <a:gd name="connsiteX4055" fmla="*/ 3073955 w 6562759"/>
              <a:gd name="connsiteY4055" fmla="*/ 2597954 h 6399945"/>
              <a:gd name="connsiteX4056" fmla="*/ 3076441 w 6562759"/>
              <a:gd name="connsiteY4056" fmla="*/ 2596869 h 6399945"/>
              <a:gd name="connsiteX4057" fmla="*/ 3085959 w 6562759"/>
              <a:gd name="connsiteY4057" fmla="*/ 2587046 h 6399945"/>
              <a:gd name="connsiteX4058" fmla="*/ 3085555 w 6562759"/>
              <a:gd name="connsiteY4058" fmla="*/ 2573380 h 6399945"/>
              <a:gd name="connsiteX4059" fmla="*/ 3081330 w 6562759"/>
              <a:gd name="connsiteY4059" fmla="*/ 2562938 h 6399945"/>
              <a:gd name="connsiteX4060" fmla="*/ 3071242 w 6562759"/>
              <a:gd name="connsiteY4060" fmla="*/ 2552472 h 6399945"/>
              <a:gd name="connsiteX4061" fmla="*/ 3064764 w 6562759"/>
              <a:gd name="connsiteY4061" fmla="*/ 2551231 h 6399945"/>
              <a:gd name="connsiteX4062" fmla="*/ 4208418 w 6562759"/>
              <a:gd name="connsiteY4062" fmla="*/ 2525375 h 6399945"/>
              <a:gd name="connsiteX4063" fmla="*/ 4200477 w 6562759"/>
              <a:gd name="connsiteY4063" fmla="*/ 2527269 h 6399945"/>
              <a:gd name="connsiteX4064" fmla="*/ 4193733 w 6562759"/>
              <a:gd name="connsiteY4064" fmla="*/ 2530458 h 6399945"/>
              <a:gd name="connsiteX4065" fmla="*/ 4184248 w 6562759"/>
              <a:gd name="connsiteY4065" fmla="*/ 2540568 h 6399945"/>
              <a:gd name="connsiteX4066" fmla="*/ 4185034 w 6562759"/>
              <a:gd name="connsiteY4066" fmla="*/ 2554400 h 6399945"/>
              <a:gd name="connsiteX4067" fmla="*/ 4188119 w 6562759"/>
              <a:gd name="connsiteY4067" fmla="*/ 2561111 h 6399945"/>
              <a:gd name="connsiteX4068" fmla="*/ 4198207 w 6562759"/>
              <a:gd name="connsiteY4068" fmla="*/ 2570745 h 6399945"/>
              <a:gd name="connsiteX4069" fmla="*/ 4204304 w 6562759"/>
              <a:gd name="connsiteY4069" fmla="*/ 2571830 h 6399945"/>
              <a:gd name="connsiteX4070" fmla="*/ 4212138 w 6562759"/>
              <a:gd name="connsiteY4070" fmla="*/ 2569992 h 6399945"/>
              <a:gd name="connsiteX4071" fmla="*/ 4218971 w 6562759"/>
              <a:gd name="connsiteY4071" fmla="*/ 2566848 h 6399945"/>
              <a:gd name="connsiteX4072" fmla="*/ 4228605 w 6562759"/>
              <a:gd name="connsiteY4072" fmla="*/ 2556670 h 6399945"/>
              <a:gd name="connsiteX4073" fmla="*/ 4227731 w 6562759"/>
              <a:gd name="connsiteY4073" fmla="*/ 2542683 h 6399945"/>
              <a:gd name="connsiteX4074" fmla="*/ 4224514 w 6562759"/>
              <a:gd name="connsiteY4074" fmla="*/ 2535895 h 6399945"/>
              <a:gd name="connsiteX4075" fmla="*/ 4214353 w 6562759"/>
              <a:gd name="connsiteY4075" fmla="*/ 2526405 h 6399945"/>
              <a:gd name="connsiteX4076" fmla="*/ 4208418 w 6562759"/>
              <a:gd name="connsiteY4076" fmla="*/ 2525375 h 6399945"/>
              <a:gd name="connsiteX4077" fmla="*/ 6548188 w 6562759"/>
              <a:gd name="connsiteY4077" fmla="*/ 2518054 h 6399945"/>
              <a:gd name="connsiteX4078" fmla="*/ 6561669 w 6562759"/>
              <a:gd name="connsiteY4078" fmla="*/ 2521677 h 6399945"/>
              <a:gd name="connsiteX4079" fmla="*/ 6561669 w 6562759"/>
              <a:gd name="connsiteY4079" fmla="*/ 2702669 h 6399945"/>
              <a:gd name="connsiteX4080" fmla="*/ 6548010 w 6562759"/>
              <a:gd name="connsiteY4080" fmla="*/ 2706338 h 6399945"/>
              <a:gd name="connsiteX4081" fmla="*/ 6501027 w 6562759"/>
              <a:gd name="connsiteY4081" fmla="*/ 2693713 h 6399945"/>
              <a:gd name="connsiteX4082" fmla="*/ 6457173 w 6562759"/>
              <a:gd name="connsiteY4082" fmla="*/ 2636559 h 6399945"/>
              <a:gd name="connsiteX4083" fmla="*/ 6466575 w 6562759"/>
              <a:gd name="connsiteY4083" fmla="*/ 2565119 h 6399945"/>
              <a:gd name="connsiteX4084" fmla="*/ 6548188 w 6562759"/>
              <a:gd name="connsiteY4084" fmla="*/ 2518054 h 6399945"/>
              <a:gd name="connsiteX4085" fmla="*/ 5679776 w 6562759"/>
              <a:gd name="connsiteY4085" fmla="*/ 2498343 h 6399945"/>
              <a:gd name="connsiteX4086" fmla="*/ 5691327 w 6562759"/>
              <a:gd name="connsiteY4086" fmla="*/ 2501454 h 6399945"/>
              <a:gd name="connsiteX4087" fmla="*/ 5702108 w 6562759"/>
              <a:gd name="connsiteY4087" fmla="*/ 2515497 h 6399945"/>
              <a:gd name="connsiteX4088" fmla="*/ 5699787 w 6562759"/>
              <a:gd name="connsiteY4088" fmla="*/ 2533060 h 6399945"/>
              <a:gd name="connsiteX4089" fmla="*/ 5679737 w 6562759"/>
              <a:gd name="connsiteY4089" fmla="*/ 2544621 h 6399945"/>
              <a:gd name="connsiteX4090" fmla="*/ 5668186 w 6562759"/>
              <a:gd name="connsiteY4090" fmla="*/ 2541521 h 6399945"/>
              <a:gd name="connsiteX4091" fmla="*/ 5659725 w 6562759"/>
              <a:gd name="connsiteY4091" fmla="*/ 2509915 h 6399945"/>
              <a:gd name="connsiteX4092" fmla="*/ 5679776 w 6562759"/>
              <a:gd name="connsiteY4092" fmla="*/ 2498343 h 6399945"/>
              <a:gd name="connsiteX4093" fmla="*/ 5010417 w 6562759"/>
              <a:gd name="connsiteY4093" fmla="*/ 2481665 h 6399945"/>
              <a:gd name="connsiteX4094" fmla="*/ 5021166 w 6562759"/>
              <a:gd name="connsiteY4094" fmla="*/ 2484555 h 6399945"/>
              <a:gd name="connsiteX4095" fmla="*/ 5031199 w 6562759"/>
              <a:gd name="connsiteY4095" fmla="*/ 2497634 h 6399945"/>
              <a:gd name="connsiteX4096" fmla="*/ 5029050 w 6562759"/>
              <a:gd name="connsiteY4096" fmla="*/ 2513968 h 6399945"/>
              <a:gd name="connsiteX4097" fmla="*/ 5010379 w 6562759"/>
              <a:gd name="connsiteY4097" fmla="*/ 2524732 h 6399945"/>
              <a:gd name="connsiteX4098" fmla="*/ 4999626 w 6562759"/>
              <a:gd name="connsiteY4098" fmla="*/ 2521841 h 6399945"/>
              <a:gd name="connsiteX4099" fmla="*/ 4989604 w 6562759"/>
              <a:gd name="connsiteY4099" fmla="*/ 2508763 h 6399945"/>
              <a:gd name="connsiteX4100" fmla="*/ 4991758 w 6562759"/>
              <a:gd name="connsiteY4100" fmla="*/ 2492417 h 6399945"/>
              <a:gd name="connsiteX4101" fmla="*/ 5010417 w 6562759"/>
              <a:gd name="connsiteY4101" fmla="*/ 2481665 h 6399945"/>
              <a:gd name="connsiteX4102" fmla="*/ 2873893 w 6562759"/>
              <a:gd name="connsiteY4102" fmla="*/ 2474200 h 6399945"/>
              <a:gd name="connsiteX4103" fmla="*/ 2864735 w 6562759"/>
              <a:gd name="connsiteY4103" fmla="*/ 2476769 h 6399945"/>
              <a:gd name="connsiteX4104" fmla="*/ 2855068 w 6562759"/>
              <a:gd name="connsiteY4104" fmla="*/ 2482052 h 6399945"/>
              <a:gd name="connsiteX4105" fmla="*/ 2845942 w 6562759"/>
              <a:gd name="connsiteY4105" fmla="*/ 2492750 h 6399945"/>
              <a:gd name="connsiteX4106" fmla="*/ 2847587 w 6562759"/>
              <a:gd name="connsiteY4106" fmla="*/ 2506714 h 6399945"/>
              <a:gd name="connsiteX4107" fmla="*/ 2852615 w 6562759"/>
              <a:gd name="connsiteY4107" fmla="*/ 2516193 h 6399945"/>
              <a:gd name="connsiteX4108" fmla="*/ 2868473 w 6562759"/>
              <a:gd name="connsiteY4108" fmla="*/ 2526171 h 6399945"/>
              <a:gd name="connsiteX4109" fmla="*/ 2875543 w 6562759"/>
              <a:gd name="connsiteY4109" fmla="*/ 2524676 h 6399945"/>
              <a:gd name="connsiteX4110" fmla="*/ 2884763 w 6562759"/>
              <a:gd name="connsiteY4110" fmla="*/ 2521021 h 6399945"/>
              <a:gd name="connsiteX4111" fmla="*/ 2895067 w 6562759"/>
              <a:gd name="connsiteY4111" fmla="*/ 2511343 h 6399945"/>
              <a:gd name="connsiteX4112" fmla="*/ 2894902 w 6562759"/>
              <a:gd name="connsiteY4112" fmla="*/ 2497201 h 6399945"/>
              <a:gd name="connsiteX4113" fmla="*/ 2890544 w 6562759"/>
              <a:gd name="connsiteY4113" fmla="*/ 2486149 h 6399945"/>
              <a:gd name="connsiteX4114" fmla="*/ 2879890 w 6562759"/>
              <a:gd name="connsiteY4114" fmla="*/ 2475252 h 6399945"/>
              <a:gd name="connsiteX4115" fmla="*/ 2873893 w 6562759"/>
              <a:gd name="connsiteY4115" fmla="*/ 2474200 h 6399945"/>
              <a:gd name="connsiteX4116" fmla="*/ 722901 w 6562759"/>
              <a:gd name="connsiteY4116" fmla="*/ 2465384 h 6399945"/>
              <a:gd name="connsiteX4117" fmla="*/ 750161 w 6562759"/>
              <a:gd name="connsiteY4117" fmla="*/ 2472715 h 6399945"/>
              <a:gd name="connsiteX4118" fmla="*/ 775620 w 6562759"/>
              <a:gd name="connsiteY4118" fmla="*/ 2505883 h 6399945"/>
              <a:gd name="connsiteX4119" fmla="*/ 770161 w 6562759"/>
              <a:gd name="connsiteY4119" fmla="*/ 2547334 h 6399945"/>
              <a:gd name="connsiteX4120" fmla="*/ 722806 w 6562759"/>
              <a:gd name="connsiteY4120" fmla="*/ 2574665 h 6399945"/>
              <a:gd name="connsiteX4121" fmla="*/ 695526 w 6562759"/>
              <a:gd name="connsiteY4121" fmla="*/ 2567334 h 6399945"/>
              <a:gd name="connsiteX4122" fmla="*/ 670088 w 6562759"/>
              <a:gd name="connsiteY4122" fmla="*/ 2534167 h 6399945"/>
              <a:gd name="connsiteX4123" fmla="*/ 675541 w 6562759"/>
              <a:gd name="connsiteY4123" fmla="*/ 2492716 h 6399945"/>
              <a:gd name="connsiteX4124" fmla="*/ 722901 w 6562759"/>
              <a:gd name="connsiteY4124" fmla="*/ 2465384 h 6399945"/>
              <a:gd name="connsiteX4125" fmla="*/ 4008894 w 6562759"/>
              <a:gd name="connsiteY4125" fmla="*/ 2455552 h 6399945"/>
              <a:gd name="connsiteX4126" fmla="*/ 4001059 w 6562759"/>
              <a:gd name="connsiteY4126" fmla="*/ 2457390 h 6399945"/>
              <a:gd name="connsiteX4127" fmla="*/ 3996895 w 6562759"/>
              <a:gd name="connsiteY4127" fmla="*/ 2459373 h 6399945"/>
              <a:gd name="connsiteX4128" fmla="*/ 3987654 w 6562759"/>
              <a:gd name="connsiteY4128" fmla="*/ 2469406 h 6399945"/>
              <a:gd name="connsiteX4129" fmla="*/ 3988368 w 6562759"/>
              <a:gd name="connsiteY4129" fmla="*/ 2483027 h 6399945"/>
              <a:gd name="connsiteX4130" fmla="*/ 3990079 w 6562759"/>
              <a:gd name="connsiteY4130" fmla="*/ 2486726 h 6399945"/>
              <a:gd name="connsiteX4131" fmla="*/ 4000090 w 6562759"/>
              <a:gd name="connsiteY4131" fmla="*/ 2496128 h 6399945"/>
              <a:gd name="connsiteX4132" fmla="*/ 4006159 w 6562759"/>
              <a:gd name="connsiteY4132" fmla="*/ 2497201 h 6399945"/>
              <a:gd name="connsiteX4133" fmla="*/ 4013795 w 6562759"/>
              <a:gd name="connsiteY4133" fmla="*/ 2495463 h 6399945"/>
              <a:gd name="connsiteX4134" fmla="*/ 4018036 w 6562759"/>
              <a:gd name="connsiteY4134" fmla="*/ 2493492 h 6399945"/>
              <a:gd name="connsiteX4135" fmla="*/ 4027465 w 6562759"/>
              <a:gd name="connsiteY4135" fmla="*/ 2483393 h 6399945"/>
              <a:gd name="connsiteX4136" fmla="*/ 4026685 w 6562759"/>
              <a:gd name="connsiteY4136" fmla="*/ 2469606 h 6399945"/>
              <a:gd name="connsiteX4137" fmla="*/ 4024874 w 6562759"/>
              <a:gd name="connsiteY4137" fmla="*/ 2465807 h 6399945"/>
              <a:gd name="connsiteX4138" fmla="*/ 4014752 w 6562759"/>
              <a:gd name="connsiteY4138" fmla="*/ 2456560 h 6399945"/>
              <a:gd name="connsiteX4139" fmla="*/ 4008894 w 6562759"/>
              <a:gd name="connsiteY4139" fmla="*/ 2455552 h 6399945"/>
              <a:gd name="connsiteX4140" fmla="*/ 6349205 w 6562759"/>
              <a:gd name="connsiteY4140" fmla="*/ 2447224 h 6399945"/>
              <a:gd name="connsiteX4141" fmla="*/ 6395385 w 6562759"/>
              <a:gd name="connsiteY4141" fmla="*/ 2459638 h 6399945"/>
              <a:gd name="connsiteX4142" fmla="*/ 6395385 w 6562759"/>
              <a:gd name="connsiteY4142" fmla="*/ 2459637 h 6399945"/>
              <a:gd name="connsiteX4143" fmla="*/ 6429250 w 6562759"/>
              <a:gd name="connsiteY4143" fmla="*/ 2586038 h 6399945"/>
              <a:gd name="connsiteX4144" fmla="*/ 6349034 w 6562759"/>
              <a:gd name="connsiteY4144" fmla="*/ 2632318 h 6399945"/>
              <a:gd name="connsiteX4145" fmla="*/ 6302854 w 6562759"/>
              <a:gd name="connsiteY4145" fmla="*/ 2619904 h 6399945"/>
              <a:gd name="connsiteX4146" fmla="*/ 6268984 w 6562759"/>
              <a:gd name="connsiteY4146" fmla="*/ 2493514 h 6399945"/>
              <a:gd name="connsiteX4147" fmla="*/ 6349205 w 6562759"/>
              <a:gd name="connsiteY4147" fmla="*/ 2447224 h 6399945"/>
              <a:gd name="connsiteX4148" fmla="*/ 5480797 w 6562759"/>
              <a:gd name="connsiteY4148" fmla="*/ 2431797 h 6399945"/>
              <a:gd name="connsiteX4149" fmla="*/ 5489419 w 6562759"/>
              <a:gd name="connsiteY4149" fmla="*/ 2434112 h 6399945"/>
              <a:gd name="connsiteX4150" fmla="*/ 5495726 w 6562759"/>
              <a:gd name="connsiteY4150" fmla="*/ 2457689 h 6399945"/>
              <a:gd name="connsiteX4151" fmla="*/ 5480765 w 6562759"/>
              <a:gd name="connsiteY4151" fmla="*/ 2466326 h 6399945"/>
              <a:gd name="connsiteX4152" fmla="*/ 5472139 w 6562759"/>
              <a:gd name="connsiteY4152" fmla="*/ 2464012 h 6399945"/>
              <a:gd name="connsiteX4153" fmla="*/ 5465827 w 6562759"/>
              <a:gd name="connsiteY4153" fmla="*/ 2440435 h 6399945"/>
              <a:gd name="connsiteX4154" fmla="*/ 5465825 w 6562759"/>
              <a:gd name="connsiteY4154" fmla="*/ 2440435 h 6399945"/>
              <a:gd name="connsiteX4155" fmla="*/ 5480797 w 6562759"/>
              <a:gd name="connsiteY4155" fmla="*/ 2431797 h 6399945"/>
              <a:gd name="connsiteX4156" fmla="*/ 3331169 w 6562759"/>
              <a:gd name="connsiteY4156" fmla="*/ 2422994 h 6399945"/>
              <a:gd name="connsiteX4157" fmla="*/ 3323516 w 6562759"/>
              <a:gd name="connsiteY4157" fmla="*/ 2424744 h 6399945"/>
              <a:gd name="connsiteX4158" fmla="*/ 3317237 w 6562759"/>
              <a:gd name="connsiteY4158" fmla="*/ 2427535 h 6399945"/>
              <a:gd name="connsiteX4159" fmla="*/ 3307182 w 6562759"/>
              <a:gd name="connsiteY4159" fmla="*/ 2438410 h 6399945"/>
              <a:gd name="connsiteX4160" fmla="*/ 3309009 w 6562759"/>
              <a:gd name="connsiteY4160" fmla="*/ 2453105 h 6399945"/>
              <a:gd name="connsiteX4161" fmla="*/ 3316450 w 6562759"/>
              <a:gd name="connsiteY4161" fmla="*/ 2466826 h 6399945"/>
              <a:gd name="connsiteX4162" fmla="*/ 3326644 w 6562759"/>
              <a:gd name="connsiteY4162" fmla="*/ 2475996 h 6399945"/>
              <a:gd name="connsiteX4163" fmla="*/ 3332375 w 6562759"/>
              <a:gd name="connsiteY4163" fmla="*/ 2476960 h 6399945"/>
              <a:gd name="connsiteX4164" fmla="*/ 3340332 w 6562759"/>
              <a:gd name="connsiteY4164" fmla="*/ 2475055 h 6399945"/>
              <a:gd name="connsiteX4165" fmla="*/ 3344944 w 6562759"/>
              <a:gd name="connsiteY4165" fmla="*/ 2472840 h 6399945"/>
              <a:gd name="connsiteX4166" fmla="*/ 3354087 w 6562759"/>
              <a:gd name="connsiteY4166" fmla="*/ 2462950 h 6399945"/>
              <a:gd name="connsiteX4167" fmla="*/ 3354088 w 6562759"/>
              <a:gd name="connsiteY4167" fmla="*/ 2462949 h 6399945"/>
              <a:gd name="connsiteX4168" fmla="*/ 3353545 w 6562759"/>
              <a:gd name="connsiteY4168" fmla="*/ 2449494 h 6399945"/>
              <a:gd name="connsiteX4169" fmla="*/ 3347869 w 6562759"/>
              <a:gd name="connsiteY4169" fmla="*/ 2435087 h 6399945"/>
              <a:gd name="connsiteX4170" fmla="*/ 3338041 w 6562759"/>
              <a:gd name="connsiteY4170" fmla="*/ 2424389 h 6399945"/>
              <a:gd name="connsiteX4171" fmla="*/ 3331169 w 6562759"/>
              <a:gd name="connsiteY4171" fmla="*/ 2422994 h 6399945"/>
              <a:gd name="connsiteX4172" fmla="*/ 2676713 w 6562759"/>
              <a:gd name="connsiteY4172" fmla="*/ 2406957 h 6399945"/>
              <a:gd name="connsiteX4173" fmla="*/ 2667726 w 6562759"/>
              <a:gd name="connsiteY4173" fmla="*/ 2409427 h 6399945"/>
              <a:gd name="connsiteX4174" fmla="*/ 2659143 w 6562759"/>
              <a:gd name="connsiteY4174" fmla="*/ 2414079 h 6399945"/>
              <a:gd name="connsiteX4175" fmla="*/ 2650196 w 6562759"/>
              <a:gd name="connsiteY4175" fmla="*/ 2424455 h 6399945"/>
              <a:gd name="connsiteX4176" fmla="*/ 2651413 w 6562759"/>
              <a:gd name="connsiteY4176" fmla="*/ 2438098 h 6399945"/>
              <a:gd name="connsiteX4177" fmla="*/ 2653728 w 6562759"/>
              <a:gd name="connsiteY4177" fmla="*/ 2442650 h 6399945"/>
              <a:gd name="connsiteX4178" fmla="*/ 2669558 w 6562759"/>
              <a:gd name="connsiteY4178" fmla="*/ 2452572 h 6399945"/>
              <a:gd name="connsiteX4179" fmla="*/ 2676574 w 6562759"/>
              <a:gd name="connsiteY4179" fmla="*/ 2451099 h 6399945"/>
              <a:gd name="connsiteX4180" fmla="*/ 2685307 w 6562759"/>
              <a:gd name="connsiteY4180" fmla="*/ 2447644 h 6399945"/>
              <a:gd name="connsiteX4181" fmla="*/ 2695606 w 6562759"/>
              <a:gd name="connsiteY4181" fmla="*/ 2437998 h 6399945"/>
              <a:gd name="connsiteX4182" fmla="*/ 2695484 w 6562759"/>
              <a:gd name="connsiteY4182" fmla="*/ 2423879 h 6399945"/>
              <a:gd name="connsiteX4183" fmla="*/ 2695483 w 6562759"/>
              <a:gd name="connsiteY4183" fmla="*/ 2423879 h 6399945"/>
              <a:gd name="connsiteX4184" fmla="*/ 2693092 w 6562759"/>
              <a:gd name="connsiteY4184" fmla="*/ 2418153 h 6399945"/>
              <a:gd name="connsiteX4185" fmla="*/ 2682433 w 6562759"/>
              <a:gd name="connsiteY4185" fmla="*/ 2407910 h 6399945"/>
              <a:gd name="connsiteX4186" fmla="*/ 2676713 w 6562759"/>
              <a:gd name="connsiteY4186" fmla="*/ 2406957 h 6399945"/>
              <a:gd name="connsiteX4187" fmla="*/ 4490112 w 6562759"/>
              <a:gd name="connsiteY4187" fmla="*/ 2387288 h 6399945"/>
              <a:gd name="connsiteX4188" fmla="*/ 4480583 w 6562759"/>
              <a:gd name="connsiteY4188" fmla="*/ 2390090 h 6399945"/>
              <a:gd name="connsiteX4189" fmla="*/ 4461630 w 6562759"/>
              <a:gd name="connsiteY4189" fmla="*/ 2400079 h 6399945"/>
              <a:gd name="connsiteX4190" fmla="*/ 4451878 w 6562759"/>
              <a:gd name="connsiteY4190" fmla="*/ 2410422 h 6399945"/>
              <a:gd name="connsiteX4191" fmla="*/ 4452963 w 6562759"/>
              <a:gd name="connsiteY4191" fmla="*/ 2424586 h 6399945"/>
              <a:gd name="connsiteX4192" fmla="*/ 4452965 w 6562759"/>
              <a:gd name="connsiteY4192" fmla="*/ 2424587 h 6399945"/>
              <a:gd name="connsiteX4193" fmla="*/ 4459808 w 6562759"/>
              <a:gd name="connsiteY4193" fmla="*/ 2439604 h 6399945"/>
              <a:gd name="connsiteX4194" fmla="*/ 4469952 w 6562759"/>
              <a:gd name="connsiteY4194" fmla="*/ 2449747 h 6399945"/>
              <a:gd name="connsiteX4195" fmla="*/ 4476231 w 6562759"/>
              <a:gd name="connsiteY4195" fmla="*/ 2450910 h 6399945"/>
              <a:gd name="connsiteX4196" fmla="*/ 4484277 w 6562759"/>
              <a:gd name="connsiteY4196" fmla="*/ 2448960 h 6399945"/>
              <a:gd name="connsiteX4197" fmla="*/ 4504321 w 6562759"/>
              <a:gd name="connsiteY4197" fmla="*/ 2440832 h 6399945"/>
              <a:gd name="connsiteX4198" fmla="*/ 4515544 w 6562759"/>
              <a:gd name="connsiteY4198" fmla="*/ 2430466 h 6399945"/>
              <a:gd name="connsiteX4199" fmla="*/ 4514415 w 6562759"/>
              <a:gd name="connsiteY4199" fmla="*/ 2415227 h 6399945"/>
              <a:gd name="connsiteX4200" fmla="*/ 4506557 w 6562759"/>
              <a:gd name="connsiteY4200" fmla="*/ 2398661 h 6399945"/>
              <a:gd name="connsiteX4201" fmla="*/ 4495617 w 6562759"/>
              <a:gd name="connsiteY4201" fmla="*/ 2388173 h 6399945"/>
              <a:gd name="connsiteX4202" fmla="*/ 4490112 w 6562759"/>
              <a:gd name="connsiteY4202" fmla="*/ 2387288 h 6399945"/>
              <a:gd name="connsiteX4203" fmla="*/ 3807516 w 6562759"/>
              <a:gd name="connsiteY4203" fmla="*/ 2385828 h 6399945"/>
              <a:gd name="connsiteX4204" fmla="*/ 3801076 w 6562759"/>
              <a:gd name="connsiteY4204" fmla="*/ 2387202 h 6399945"/>
              <a:gd name="connsiteX4205" fmla="*/ 3800478 w 6562759"/>
              <a:gd name="connsiteY4205" fmla="*/ 2387478 h 6399945"/>
              <a:gd name="connsiteX4206" fmla="*/ 3791370 w 6562759"/>
              <a:gd name="connsiteY4206" fmla="*/ 2411099 h 6399945"/>
              <a:gd name="connsiteX4207" fmla="*/ 3791934 w 6562759"/>
              <a:gd name="connsiteY4207" fmla="*/ 2412329 h 6399945"/>
              <a:gd name="connsiteX4208" fmla="*/ 3801918 w 6562759"/>
              <a:gd name="connsiteY4208" fmla="*/ 2421598 h 6399945"/>
              <a:gd name="connsiteX4209" fmla="*/ 3807953 w 6562759"/>
              <a:gd name="connsiteY4209" fmla="*/ 2422662 h 6399945"/>
              <a:gd name="connsiteX4210" fmla="*/ 3815523 w 6562759"/>
              <a:gd name="connsiteY4210" fmla="*/ 2420956 h 6399945"/>
              <a:gd name="connsiteX4211" fmla="*/ 3825234 w 6562759"/>
              <a:gd name="connsiteY4211" fmla="*/ 2396892 h 6399945"/>
              <a:gd name="connsiteX4212" fmla="*/ 3814880 w 6562759"/>
              <a:gd name="connsiteY4212" fmla="*/ 2387157 h 6399945"/>
              <a:gd name="connsiteX4213" fmla="*/ 3807516 w 6562759"/>
              <a:gd name="connsiteY4213" fmla="*/ 2385828 h 6399945"/>
              <a:gd name="connsiteX4214" fmla="*/ 6150219 w 6562759"/>
              <a:gd name="connsiteY4214" fmla="*/ 2376947 h 6399945"/>
              <a:gd name="connsiteX4215" fmla="*/ 6195335 w 6562759"/>
              <a:gd name="connsiteY4215" fmla="*/ 2389073 h 6399945"/>
              <a:gd name="connsiteX4216" fmla="*/ 6195334 w 6562759"/>
              <a:gd name="connsiteY4216" fmla="*/ 2389073 h 6399945"/>
              <a:gd name="connsiteX4217" fmla="*/ 6237455 w 6562759"/>
              <a:gd name="connsiteY4217" fmla="*/ 2443956 h 6399945"/>
              <a:gd name="connsiteX4218" fmla="*/ 6228424 w 6562759"/>
              <a:gd name="connsiteY4218" fmla="*/ 2512561 h 6399945"/>
              <a:gd name="connsiteX4219" fmla="*/ 6150064 w 6562759"/>
              <a:gd name="connsiteY4219" fmla="*/ 2557755 h 6399945"/>
              <a:gd name="connsiteX4220" fmla="*/ 6104942 w 6562759"/>
              <a:gd name="connsiteY4220" fmla="*/ 2545629 h 6399945"/>
              <a:gd name="connsiteX4221" fmla="*/ 6062826 w 6562759"/>
              <a:gd name="connsiteY4221" fmla="*/ 2490746 h 6399945"/>
              <a:gd name="connsiteX4222" fmla="*/ 6071857 w 6562759"/>
              <a:gd name="connsiteY4222" fmla="*/ 2422141 h 6399945"/>
              <a:gd name="connsiteX4223" fmla="*/ 6150219 w 6562759"/>
              <a:gd name="connsiteY4223" fmla="*/ 2376947 h 6399945"/>
              <a:gd name="connsiteX4224" fmla="*/ 4811487 w 6562759"/>
              <a:gd name="connsiteY4224" fmla="*/ 2357444 h 6399945"/>
              <a:gd name="connsiteX4225" fmla="*/ 4848082 w 6562759"/>
              <a:gd name="connsiteY4225" fmla="*/ 2367290 h 6399945"/>
              <a:gd name="connsiteX4226" fmla="*/ 4874915 w 6562759"/>
              <a:gd name="connsiteY4226" fmla="*/ 2467423 h 6399945"/>
              <a:gd name="connsiteX4227" fmla="*/ 4811360 w 6562759"/>
              <a:gd name="connsiteY4227" fmla="*/ 2504101 h 6399945"/>
              <a:gd name="connsiteX4228" fmla="*/ 4774770 w 6562759"/>
              <a:gd name="connsiteY4228" fmla="*/ 2494267 h 6399945"/>
              <a:gd name="connsiteX4229" fmla="*/ 4774770 w 6562759"/>
              <a:gd name="connsiteY4229" fmla="*/ 2494266 h 6399945"/>
              <a:gd name="connsiteX4230" fmla="*/ 4740606 w 6562759"/>
              <a:gd name="connsiteY4230" fmla="*/ 2449747 h 6399945"/>
              <a:gd name="connsiteX4231" fmla="*/ 4747932 w 6562759"/>
              <a:gd name="connsiteY4231" fmla="*/ 2394111 h 6399945"/>
              <a:gd name="connsiteX4232" fmla="*/ 4811487 w 6562759"/>
              <a:gd name="connsiteY4232" fmla="*/ 2357444 h 6399945"/>
              <a:gd name="connsiteX4233" fmla="*/ 2474265 w 6562759"/>
              <a:gd name="connsiteY4233" fmla="*/ 2340146 h 6399945"/>
              <a:gd name="connsiteX4234" fmla="*/ 2465855 w 6562759"/>
              <a:gd name="connsiteY4234" fmla="*/ 2342284 h 6399945"/>
              <a:gd name="connsiteX4235" fmla="*/ 2462438 w 6562759"/>
              <a:gd name="connsiteY4235" fmla="*/ 2344066 h 6399945"/>
              <a:gd name="connsiteX4236" fmla="*/ 2453612 w 6562759"/>
              <a:gd name="connsiteY4236" fmla="*/ 2354333 h 6399945"/>
              <a:gd name="connsiteX4237" fmla="*/ 2454715 w 6562759"/>
              <a:gd name="connsiteY4237" fmla="*/ 2367843 h 6399945"/>
              <a:gd name="connsiteX4238" fmla="*/ 2455318 w 6562759"/>
              <a:gd name="connsiteY4238" fmla="*/ 2369039 h 6399945"/>
              <a:gd name="connsiteX4239" fmla="*/ 2471646 w 6562759"/>
              <a:gd name="connsiteY4239" fmla="*/ 2379206 h 6399945"/>
              <a:gd name="connsiteX4240" fmla="*/ 2478136 w 6562759"/>
              <a:gd name="connsiteY4240" fmla="*/ 2377899 h 6399945"/>
              <a:gd name="connsiteX4241" fmla="*/ 2481797 w 6562759"/>
              <a:gd name="connsiteY4241" fmla="*/ 2376405 h 6399945"/>
              <a:gd name="connsiteX4242" fmla="*/ 2481796 w 6562759"/>
              <a:gd name="connsiteY4242" fmla="*/ 2376404 h 6399945"/>
              <a:gd name="connsiteX4243" fmla="*/ 2491507 w 6562759"/>
              <a:gd name="connsiteY4243" fmla="*/ 2366801 h 6399945"/>
              <a:gd name="connsiteX4244" fmla="*/ 2491419 w 6562759"/>
              <a:gd name="connsiteY4244" fmla="*/ 2353148 h 6399945"/>
              <a:gd name="connsiteX4245" fmla="*/ 2490495 w 6562759"/>
              <a:gd name="connsiteY4245" fmla="*/ 2350977 h 6399945"/>
              <a:gd name="connsiteX4246" fmla="*/ 2480106 w 6562759"/>
              <a:gd name="connsiteY4246" fmla="*/ 2341143 h 6399945"/>
              <a:gd name="connsiteX4247" fmla="*/ 2474265 w 6562759"/>
              <a:gd name="connsiteY4247" fmla="*/ 2340146 h 6399945"/>
              <a:gd name="connsiteX4248" fmla="*/ 6561669 w 6562759"/>
              <a:gd name="connsiteY4248" fmla="*/ 2337701 h 6399945"/>
              <a:gd name="connsiteX4249" fmla="*/ 6561669 w 6562759"/>
              <a:gd name="connsiteY4249" fmla="*/ 2489983 h 6399945"/>
              <a:gd name="connsiteX4250" fmla="*/ 6542415 w 6562759"/>
              <a:gd name="connsiteY4250" fmla="*/ 2473151 h 6399945"/>
              <a:gd name="connsiteX4251" fmla="*/ 6525474 w 6562759"/>
              <a:gd name="connsiteY4251" fmla="*/ 2438685 h 6399945"/>
              <a:gd name="connsiteX4252" fmla="*/ 6535303 w 6562759"/>
              <a:gd name="connsiteY4252" fmla="*/ 2364001 h 6399945"/>
              <a:gd name="connsiteX4253" fmla="*/ 6535303 w 6562759"/>
              <a:gd name="connsiteY4253" fmla="*/ 2364002 h 6399945"/>
              <a:gd name="connsiteX4254" fmla="*/ 994313 w 6562759"/>
              <a:gd name="connsiteY4254" fmla="*/ 2328153 h 6399945"/>
              <a:gd name="connsiteX4255" fmla="*/ 1026904 w 6562759"/>
              <a:gd name="connsiteY4255" fmla="*/ 2336913 h 6399945"/>
              <a:gd name="connsiteX4256" fmla="*/ 1057332 w 6562759"/>
              <a:gd name="connsiteY4256" fmla="*/ 2376559 h 6399945"/>
              <a:gd name="connsiteX4257" fmla="*/ 1050809 w 6562759"/>
              <a:gd name="connsiteY4257" fmla="*/ 2426116 h 6399945"/>
              <a:gd name="connsiteX4258" fmla="*/ 994192 w 6562759"/>
              <a:gd name="connsiteY4258" fmla="*/ 2458785 h 6399945"/>
              <a:gd name="connsiteX4259" fmla="*/ 961595 w 6562759"/>
              <a:gd name="connsiteY4259" fmla="*/ 2450025 h 6399945"/>
              <a:gd name="connsiteX4260" fmla="*/ 937696 w 6562759"/>
              <a:gd name="connsiteY4260" fmla="*/ 2360811 h 6399945"/>
              <a:gd name="connsiteX4261" fmla="*/ 994313 w 6562759"/>
              <a:gd name="connsiteY4261" fmla="*/ 2328153 h 6399945"/>
              <a:gd name="connsiteX4262" fmla="*/ 4283075 w 6562759"/>
              <a:gd name="connsiteY4262" fmla="*/ 2323425 h 6399945"/>
              <a:gd name="connsiteX4263" fmla="*/ 4274770 w 6562759"/>
              <a:gd name="connsiteY4263" fmla="*/ 2325507 h 6399945"/>
              <a:gd name="connsiteX4264" fmla="*/ 4265457 w 6562759"/>
              <a:gd name="connsiteY4264" fmla="*/ 2330037 h 6399945"/>
              <a:gd name="connsiteX4265" fmla="*/ 4255961 w 6562759"/>
              <a:gd name="connsiteY4265" fmla="*/ 2340203 h 6399945"/>
              <a:gd name="connsiteX4266" fmla="*/ 4256830 w 6562759"/>
              <a:gd name="connsiteY4266" fmla="*/ 2354090 h 6399945"/>
              <a:gd name="connsiteX4267" fmla="*/ 4256829 w 6562759"/>
              <a:gd name="connsiteY4267" fmla="*/ 2354090 h 6399945"/>
              <a:gd name="connsiteX4268" fmla="*/ 4260572 w 6562759"/>
              <a:gd name="connsiteY4268" fmla="*/ 2362130 h 6399945"/>
              <a:gd name="connsiteX4269" fmla="*/ 4270633 w 6562759"/>
              <a:gd name="connsiteY4269" fmla="*/ 2371743 h 6399945"/>
              <a:gd name="connsiteX4270" fmla="*/ 4276752 w 6562759"/>
              <a:gd name="connsiteY4270" fmla="*/ 2372839 h 6399945"/>
              <a:gd name="connsiteX4271" fmla="*/ 4284526 w 6562759"/>
              <a:gd name="connsiteY4271" fmla="*/ 2371034 h 6399945"/>
              <a:gd name="connsiteX4272" fmla="*/ 4293934 w 6562759"/>
              <a:gd name="connsiteY4272" fmla="*/ 2366849 h 6399945"/>
              <a:gd name="connsiteX4273" fmla="*/ 4303900 w 6562759"/>
              <a:gd name="connsiteY4273" fmla="*/ 2356738 h 6399945"/>
              <a:gd name="connsiteX4274" fmla="*/ 4303142 w 6562759"/>
              <a:gd name="connsiteY4274" fmla="*/ 2342551 h 6399945"/>
              <a:gd name="connsiteX4275" fmla="*/ 4299293 w 6562759"/>
              <a:gd name="connsiteY4275" fmla="*/ 2334223 h 6399945"/>
              <a:gd name="connsiteX4276" fmla="*/ 4288961 w 6562759"/>
              <a:gd name="connsiteY4276" fmla="*/ 2324433 h 6399945"/>
              <a:gd name="connsiteX4277" fmla="*/ 4283075 w 6562759"/>
              <a:gd name="connsiteY4277" fmla="*/ 2323425 h 6399945"/>
              <a:gd name="connsiteX4278" fmla="*/ 5951232 w 6562759"/>
              <a:gd name="connsiteY4278" fmla="*/ 2310923 h 6399945"/>
              <a:gd name="connsiteX4279" fmla="*/ 5993159 w 6562759"/>
              <a:gd name="connsiteY4279" fmla="*/ 2322196 h 6399945"/>
              <a:gd name="connsiteX4280" fmla="*/ 5993159 w 6562759"/>
              <a:gd name="connsiteY4280" fmla="*/ 2322197 h 6399945"/>
              <a:gd name="connsiteX4281" fmla="*/ 6032290 w 6562759"/>
              <a:gd name="connsiteY4281" fmla="*/ 2373194 h 6399945"/>
              <a:gd name="connsiteX4282" fmla="*/ 6023896 w 6562759"/>
              <a:gd name="connsiteY4282" fmla="*/ 2436926 h 6399945"/>
              <a:gd name="connsiteX4283" fmla="*/ 5951083 w 6562759"/>
              <a:gd name="connsiteY4283" fmla="*/ 2478931 h 6399945"/>
              <a:gd name="connsiteX4284" fmla="*/ 5909161 w 6562759"/>
              <a:gd name="connsiteY4284" fmla="*/ 2467668 h 6399945"/>
              <a:gd name="connsiteX4285" fmla="*/ 5870030 w 6562759"/>
              <a:gd name="connsiteY4285" fmla="*/ 2416671 h 6399945"/>
              <a:gd name="connsiteX4286" fmla="*/ 5878424 w 6562759"/>
              <a:gd name="connsiteY4286" fmla="*/ 2352939 h 6399945"/>
              <a:gd name="connsiteX4287" fmla="*/ 5951232 w 6562759"/>
              <a:gd name="connsiteY4287" fmla="*/ 2310923 h 6399945"/>
              <a:gd name="connsiteX4288" fmla="*/ 795293 w 6562759"/>
              <a:gd name="connsiteY4288" fmla="*/ 2302183 h 6399945"/>
              <a:gd name="connsiteX4289" fmla="*/ 804722 w 6562759"/>
              <a:gd name="connsiteY4289" fmla="*/ 2304709 h 6399945"/>
              <a:gd name="connsiteX4290" fmla="*/ 811611 w 6562759"/>
              <a:gd name="connsiteY4290" fmla="*/ 2330479 h 6399945"/>
              <a:gd name="connsiteX4291" fmla="*/ 795259 w 6562759"/>
              <a:gd name="connsiteY4291" fmla="*/ 2339904 h 6399945"/>
              <a:gd name="connsiteX4292" fmla="*/ 785830 w 6562759"/>
              <a:gd name="connsiteY4292" fmla="*/ 2337378 h 6399945"/>
              <a:gd name="connsiteX4293" fmla="*/ 777053 w 6562759"/>
              <a:gd name="connsiteY4293" fmla="*/ 2325927 h 6399945"/>
              <a:gd name="connsiteX4294" fmla="*/ 778948 w 6562759"/>
              <a:gd name="connsiteY4294" fmla="*/ 2311597 h 6399945"/>
              <a:gd name="connsiteX4295" fmla="*/ 795293 w 6562759"/>
              <a:gd name="connsiteY4295" fmla="*/ 2302183 h 6399945"/>
              <a:gd name="connsiteX4296" fmla="*/ 5082836 w 6562759"/>
              <a:gd name="connsiteY4296" fmla="*/ 2286946 h 6399945"/>
              <a:gd name="connsiteX4297" fmla="*/ 5091462 w 6562759"/>
              <a:gd name="connsiteY4297" fmla="*/ 2289283 h 6399945"/>
              <a:gd name="connsiteX4298" fmla="*/ 5099497 w 6562759"/>
              <a:gd name="connsiteY4298" fmla="*/ 2299749 h 6399945"/>
              <a:gd name="connsiteX4299" fmla="*/ 5097769 w 6562759"/>
              <a:gd name="connsiteY4299" fmla="*/ 2312838 h 6399945"/>
              <a:gd name="connsiteX4300" fmla="*/ 5082808 w 6562759"/>
              <a:gd name="connsiteY4300" fmla="*/ 2321487 h 6399945"/>
              <a:gd name="connsiteX4301" fmla="*/ 5074182 w 6562759"/>
              <a:gd name="connsiteY4301" fmla="*/ 2319150 h 6399945"/>
              <a:gd name="connsiteX4302" fmla="*/ 5074181 w 6562759"/>
              <a:gd name="connsiteY4302" fmla="*/ 2319150 h 6399945"/>
              <a:gd name="connsiteX4303" fmla="*/ 5066148 w 6562759"/>
              <a:gd name="connsiteY4303" fmla="*/ 2308685 h 6399945"/>
              <a:gd name="connsiteX4304" fmla="*/ 5067875 w 6562759"/>
              <a:gd name="connsiteY4304" fmla="*/ 2295595 h 6399945"/>
              <a:gd name="connsiteX4305" fmla="*/ 5082836 w 6562759"/>
              <a:gd name="connsiteY4305" fmla="*/ 2286946 h 6399945"/>
              <a:gd name="connsiteX4306" fmla="*/ 4082276 w 6562759"/>
              <a:gd name="connsiteY4306" fmla="*/ 2254920 h 6399945"/>
              <a:gd name="connsiteX4307" fmla="*/ 4074341 w 6562759"/>
              <a:gd name="connsiteY4307" fmla="*/ 2256814 h 6399945"/>
              <a:gd name="connsiteX4308" fmla="*/ 4069363 w 6562759"/>
              <a:gd name="connsiteY4308" fmla="*/ 2259206 h 6399945"/>
              <a:gd name="connsiteX4309" fmla="*/ 4060099 w 6562759"/>
              <a:gd name="connsiteY4309" fmla="*/ 2269261 h 6399945"/>
              <a:gd name="connsiteX4310" fmla="*/ 4060835 w 6562759"/>
              <a:gd name="connsiteY4310" fmla="*/ 2282904 h 6399945"/>
              <a:gd name="connsiteX4311" fmla="*/ 4060838 w 6562759"/>
              <a:gd name="connsiteY4311" fmla="*/ 2282904 h 6399945"/>
              <a:gd name="connsiteX4312" fmla="*/ 4063014 w 6562759"/>
              <a:gd name="connsiteY4312" fmla="*/ 2287566 h 6399945"/>
              <a:gd name="connsiteX4313" fmla="*/ 4073003 w 6562759"/>
              <a:gd name="connsiteY4313" fmla="*/ 2296935 h 6399945"/>
              <a:gd name="connsiteX4314" fmla="*/ 4079082 w 6562759"/>
              <a:gd name="connsiteY4314" fmla="*/ 2298020 h 6399945"/>
              <a:gd name="connsiteX4315" fmla="*/ 4086685 w 6562759"/>
              <a:gd name="connsiteY4315" fmla="*/ 2296293 h 6399945"/>
              <a:gd name="connsiteX4316" fmla="*/ 4091679 w 6562759"/>
              <a:gd name="connsiteY4316" fmla="*/ 2294034 h 6399945"/>
              <a:gd name="connsiteX4317" fmla="*/ 4101314 w 6562759"/>
              <a:gd name="connsiteY4317" fmla="*/ 2283935 h 6399945"/>
              <a:gd name="connsiteX4318" fmla="*/ 4100538 w 6562759"/>
              <a:gd name="connsiteY4318" fmla="*/ 2269992 h 6399945"/>
              <a:gd name="connsiteX4319" fmla="*/ 4098300 w 6562759"/>
              <a:gd name="connsiteY4319" fmla="*/ 2265264 h 6399945"/>
              <a:gd name="connsiteX4320" fmla="*/ 4088128 w 6562759"/>
              <a:gd name="connsiteY4320" fmla="*/ 2255917 h 6399945"/>
              <a:gd name="connsiteX4321" fmla="*/ 4082276 w 6562759"/>
              <a:gd name="connsiteY4321" fmla="*/ 2254920 h 6399945"/>
              <a:gd name="connsiteX4322" fmla="*/ 5752251 w 6562759"/>
              <a:gd name="connsiteY4322" fmla="*/ 2244908 h 6399945"/>
              <a:gd name="connsiteX4323" fmla="*/ 5790967 w 6562759"/>
              <a:gd name="connsiteY4323" fmla="*/ 2255319 h 6399945"/>
              <a:gd name="connsiteX4324" fmla="*/ 5827124 w 6562759"/>
              <a:gd name="connsiteY4324" fmla="*/ 2302428 h 6399945"/>
              <a:gd name="connsiteX4325" fmla="*/ 5819372 w 6562759"/>
              <a:gd name="connsiteY4325" fmla="*/ 2361310 h 6399945"/>
              <a:gd name="connsiteX4326" fmla="*/ 5752112 w 6562759"/>
              <a:gd name="connsiteY4326" fmla="*/ 2400103 h 6399945"/>
              <a:gd name="connsiteX4327" fmla="*/ 5713397 w 6562759"/>
              <a:gd name="connsiteY4327" fmla="*/ 2389693 h 6399945"/>
              <a:gd name="connsiteX4328" fmla="*/ 5684996 w 6562759"/>
              <a:gd name="connsiteY4328" fmla="*/ 2283713 h 6399945"/>
              <a:gd name="connsiteX4329" fmla="*/ 5752251 w 6562759"/>
              <a:gd name="connsiteY4329" fmla="*/ 2244908 h 6399945"/>
              <a:gd name="connsiteX4330" fmla="*/ 3403201 w 6562759"/>
              <a:gd name="connsiteY4330" fmla="*/ 2226538 h 6399945"/>
              <a:gd name="connsiteX4331" fmla="*/ 3395720 w 6562759"/>
              <a:gd name="connsiteY4331" fmla="*/ 2228210 h 6399945"/>
              <a:gd name="connsiteX4332" fmla="*/ 3379972 w 6562759"/>
              <a:gd name="connsiteY4332" fmla="*/ 2234257 h 6399945"/>
              <a:gd name="connsiteX4333" fmla="*/ 3368605 w 6562759"/>
              <a:gd name="connsiteY4333" fmla="*/ 2244965 h 6399945"/>
              <a:gd name="connsiteX4334" fmla="*/ 3370244 w 6562759"/>
              <a:gd name="connsiteY4334" fmla="*/ 2260502 h 6399945"/>
              <a:gd name="connsiteX4335" fmla="*/ 3370245 w 6562759"/>
              <a:gd name="connsiteY4335" fmla="*/ 2260501 h 6399945"/>
              <a:gd name="connsiteX4336" fmla="*/ 3377970 w 6562759"/>
              <a:gd name="connsiteY4336" fmla="*/ 2274853 h 6399945"/>
              <a:gd name="connsiteX4337" fmla="*/ 3388861 w 6562759"/>
              <a:gd name="connsiteY4337" fmla="*/ 2284466 h 6399945"/>
              <a:gd name="connsiteX4338" fmla="*/ 3394005 w 6562759"/>
              <a:gd name="connsiteY4338" fmla="*/ 2285230 h 6399945"/>
              <a:gd name="connsiteX4339" fmla="*/ 3403263 w 6562759"/>
              <a:gd name="connsiteY4339" fmla="*/ 2282595 h 6399945"/>
              <a:gd name="connsiteX4340" fmla="*/ 3416866 w 6562759"/>
              <a:gd name="connsiteY4340" fmla="*/ 2275230 h 6399945"/>
              <a:gd name="connsiteX4341" fmla="*/ 3425980 w 6562759"/>
              <a:gd name="connsiteY4341" fmla="*/ 2265252 h 6399945"/>
              <a:gd name="connsiteX4342" fmla="*/ 3425310 w 6562759"/>
              <a:gd name="connsiteY4342" fmla="*/ 2251742 h 6399945"/>
              <a:gd name="connsiteX4343" fmla="*/ 3419801 w 6562759"/>
              <a:gd name="connsiteY4343" fmla="*/ 2238342 h 6399945"/>
              <a:gd name="connsiteX4344" fmla="*/ 3410018 w 6562759"/>
              <a:gd name="connsiteY4344" fmla="*/ 2227911 h 6399945"/>
              <a:gd name="connsiteX4345" fmla="*/ 3403201 w 6562759"/>
              <a:gd name="connsiteY4345" fmla="*/ 2226538 h 6399945"/>
              <a:gd name="connsiteX4346" fmla="*/ 2070211 w 6562759"/>
              <a:gd name="connsiteY4346" fmla="*/ 2193125 h 6399945"/>
              <a:gd name="connsiteX4347" fmla="*/ 2062465 w 6562759"/>
              <a:gd name="connsiteY4347" fmla="*/ 2194918 h 6399945"/>
              <a:gd name="connsiteX4348" fmla="*/ 2061175 w 6562759"/>
              <a:gd name="connsiteY4348" fmla="*/ 2195561 h 6399945"/>
              <a:gd name="connsiteX4349" fmla="*/ 2052437 w 6562759"/>
              <a:gd name="connsiteY4349" fmla="*/ 2206060 h 6399945"/>
              <a:gd name="connsiteX4350" fmla="*/ 2053849 w 6562759"/>
              <a:gd name="connsiteY4350" fmla="*/ 2219647 h 6399945"/>
              <a:gd name="connsiteX4351" fmla="*/ 2056202 w 6562759"/>
              <a:gd name="connsiteY4351" fmla="*/ 2224132 h 6399945"/>
              <a:gd name="connsiteX4352" fmla="*/ 2071932 w 6562759"/>
              <a:gd name="connsiteY4352" fmla="*/ 2233855 h 6399945"/>
              <a:gd name="connsiteX4353" fmla="*/ 2071934 w 6562759"/>
              <a:gd name="connsiteY4353" fmla="*/ 2233856 h 6399945"/>
              <a:gd name="connsiteX4354" fmla="*/ 2079071 w 6562759"/>
              <a:gd name="connsiteY4354" fmla="*/ 2232328 h 6399945"/>
              <a:gd name="connsiteX4355" fmla="*/ 2088806 w 6562759"/>
              <a:gd name="connsiteY4355" fmla="*/ 2222937 h 6399945"/>
              <a:gd name="connsiteX4356" fmla="*/ 2088556 w 6562759"/>
              <a:gd name="connsiteY4356" fmla="*/ 2209238 h 6399945"/>
              <a:gd name="connsiteX4357" fmla="*/ 2086657 w 6562759"/>
              <a:gd name="connsiteY4357" fmla="*/ 2204498 h 6399945"/>
              <a:gd name="connsiteX4358" fmla="*/ 2076679 w 6562759"/>
              <a:gd name="connsiteY4358" fmla="*/ 2194355 h 6399945"/>
              <a:gd name="connsiteX4359" fmla="*/ 2070211 w 6562759"/>
              <a:gd name="connsiteY4359" fmla="*/ 2193125 h 6399945"/>
              <a:gd name="connsiteX4360" fmla="*/ 1265719 w 6562759"/>
              <a:gd name="connsiteY4360" fmla="*/ 2192515 h 6399945"/>
              <a:gd name="connsiteX4361" fmla="*/ 1302839 w 6562759"/>
              <a:gd name="connsiteY4361" fmla="*/ 2202493 h 6399945"/>
              <a:gd name="connsiteX4362" fmla="*/ 1337496 w 6562759"/>
              <a:gd name="connsiteY4362" fmla="*/ 2247665 h 6399945"/>
              <a:gd name="connsiteX4363" fmla="*/ 1330066 w 6562759"/>
              <a:gd name="connsiteY4363" fmla="*/ 2304100 h 6399945"/>
              <a:gd name="connsiteX4364" fmla="*/ 1265592 w 6562759"/>
              <a:gd name="connsiteY4364" fmla="*/ 2341298 h 6399945"/>
              <a:gd name="connsiteX4365" fmla="*/ 1228466 w 6562759"/>
              <a:gd name="connsiteY4365" fmla="*/ 2331320 h 6399945"/>
              <a:gd name="connsiteX4366" fmla="*/ 1228466 w 6562759"/>
              <a:gd name="connsiteY4366" fmla="*/ 2331319 h 6399945"/>
              <a:gd name="connsiteX4367" fmla="*/ 1193810 w 6562759"/>
              <a:gd name="connsiteY4367" fmla="*/ 2286159 h 6399945"/>
              <a:gd name="connsiteX4368" fmla="*/ 1201240 w 6562759"/>
              <a:gd name="connsiteY4368" fmla="*/ 2229724 h 6399945"/>
              <a:gd name="connsiteX4369" fmla="*/ 1265719 w 6562759"/>
              <a:gd name="connsiteY4369" fmla="*/ 2192515 h 6399945"/>
              <a:gd name="connsiteX4370" fmla="*/ 4883890 w 6562759"/>
              <a:gd name="connsiteY4370" fmla="*/ 2186769 h 6399945"/>
              <a:gd name="connsiteX4371" fmla="*/ 4906359 w 6562759"/>
              <a:gd name="connsiteY4371" fmla="*/ 2192804 h 6399945"/>
              <a:gd name="connsiteX4372" fmla="*/ 4922832 w 6562759"/>
              <a:gd name="connsiteY4372" fmla="*/ 2254300 h 6399945"/>
              <a:gd name="connsiteX4373" fmla="*/ 4883812 w 6562759"/>
              <a:gd name="connsiteY4373" fmla="*/ 2276825 h 6399945"/>
              <a:gd name="connsiteX4374" fmla="*/ 4861348 w 6562759"/>
              <a:gd name="connsiteY4374" fmla="*/ 2270778 h 6399945"/>
              <a:gd name="connsiteX4375" fmla="*/ 4840362 w 6562759"/>
              <a:gd name="connsiteY4375" fmla="*/ 2243447 h 6399945"/>
              <a:gd name="connsiteX4376" fmla="*/ 4844858 w 6562759"/>
              <a:gd name="connsiteY4376" fmla="*/ 2209294 h 6399945"/>
              <a:gd name="connsiteX4377" fmla="*/ 4844859 w 6562759"/>
              <a:gd name="connsiteY4377" fmla="*/ 2209294 h 6399945"/>
              <a:gd name="connsiteX4378" fmla="*/ 4883890 w 6562759"/>
              <a:gd name="connsiteY4378" fmla="*/ 2186769 h 6399945"/>
              <a:gd name="connsiteX4379" fmla="*/ 3881060 w 6562759"/>
              <a:gd name="connsiteY4379" fmla="*/ 2185794 h 6399945"/>
              <a:gd name="connsiteX4380" fmla="*/ 3874228 w 6562759"/>
              <a:gd name="connsiteY4380" fmla="*/ 2187279 h 6399945"/>
              <a:gd name="connsiteX4381" fmla="*/ 3872633 w 6562759"/>
              <a:gd name="connsiteY4381" fmla="*/ 2188031 h 6399945"/>
              <a:gd name="connsiteX4382" fmla="*/ 3863486 w 6562759"/>
              <a:gd name="connsiteY4382" fmla="*/ 2197931 h 6399945"/>
              <a:gd name="connsiteX4383" fmla="*/ 3864040 w 6562759"/>
              <a:gd name="connsiteY4383" fmla="*/ 2211409 h 6399945"/>
              <a:gd name="connsiteX4384" fmla="*/ 3864039 w 6562759"/>
              <a:gd name="connsiteY4384" fmla="*/ 2211409 h 6399945"/>
              <a:gd name="connsiteX4385" fmla="*/ 3864603 w 6562759"/>
              <a:gd name="connsiteY4385" fmla="*/ 2212627 h 6399945"/>
              <a:gd name="connsiteX4386" fmla="*/ 3874443 w 6562759"/>
              <a:gd name="connsiteY4386" fmla="*/ 2221840 h 6399945"/>
              <a:gd name="connsiteX4387" fmla="*/ 3880616 w 6562759"/>
              <a:gd name="connsiteY4387" fmla="*/ 2222959 h 6399945"/>
              <a:gd name="connsiteX4388" fmla="*/ 3887909 w 6562759"/>
              <a:gd name="connsiteY4388" fmla="*/ 2221376 h 6399945"/>
              <a:gd name="connsiteX4389" fmla="*/ 3889753 w 6562759"/>
              <a:gd name="connsiteY4389" fmla="*/ 2220534 h 6399945"/>
              <a:gd name="connsiteX4390" fmla="*/ 3899050 w 6562759"/>
              <a:gd name="connsiteY4390" fmla="*/ 2210479 h 6399945"/>
              <a:gd name="connsiteX4391" fmla="*/ 3898302 w 6562759"/>
              <a:gd name="connsiteY4391" fmla="*/ 2196801 h 6399945"/>
              <a:gd name="connsiteX4392" fmla="*/ 3888065 w 6562759"/>
              <a:gd name="connsiteY4392" fmla="*/ 2187068 h 6399945"/>
              <a:gd name="connsiteX4393" fmla="*/ 3881060 w 6562759"/>
              <a:gd name="connsiteY4393" fmla="*/ 2185794 h 6399945"/>
              <a:gd name="connsiteX4394" fmla="*/ 5553270 w 6562759"/>
              <a:gd name="connsiteY4394" fmla="*/ 2183170 h 6399945"/>
              <a:gd name="connsiteX4395" fmla="*/ 5586664 w 6562759"/>
              <a:gd name="connsiteY4395" fmla="*/ 2192140 h 6399945"/>
              <a:gd name="connsiteX4396" fmla="*/ 5586665 w 6562759"/>
              <a:gd name="connsiteY4396" fmla="*/ 2192141 h 6399945"/>
              <a:gd name="connsiteX4397" fmla="*/ 5617833 w 6562759"/>
              <a:gd name="connsiteY4397" fmla="*/ 2232761 h 6399945"/>
              <a:gd name="connsiteX4398" fmla="*/ 5611145 w 6562759"/>
              <a:gd name="connsiteY4398" fmla="*/ 2283536 h 6399945"/>
              <a:gd name="connsiteX4399" fmla="*/ 5553154 w 6562759"/>
              <a:gd name="connsiteY4399" fmla="*/ 2317002 h 6399945"/>
              <a:gd name="connsiteX4400" fmla="*/ 5519755 w 6562759"/>
              <a:gd name="connsiteY4400" fmla="*/ 2308021 h 6399945"/>
              <a:gd name="connsiteX4401" fmla="*/ 5488575 w 6562759"/>
              <a:gd name="connsiteY4401" fmla="*/ 2267401 h 6399945"/>
              <a:gd name="connsiteX4402" fmla="*/ 5495264 w 6562759"/>
              <a:gd name="connsiteY4402" fmla="*/ 2216637 h 6399945"/>
              <a:gd name="connsiteX4403" fmla="*/ 5553270 w 6562759"/>
              <a:gd name="connsiteY4403" fmla="*/ 2183170 h 6399945"/>
              <a:gd name="connsiteX4404" fmla="*/ 3074819 w 6562759"/>
              <a:gd name="connsiteY4404" fmla="*/ 2174963 h 6399945"/>
              <a:gd name="connsiteX4405" fmla="*/ 3111939 w 6562759"/>
              <a:gd name="connsiteY4405" fmla="*/ 2184941 h 6399945"/>
              <a:gd name="connsiteX4406" fmla="*/ 3146596 w 6562759"/>
              <a:gd name="connsiteY4406" fmla="*/ 2230102 h 6399945"/>
              <a:gd name="connsiteX4407" fmla="*/ 3139165 w 6562759"/>
              <a:gd name="connsiteY4407" fmla="*/ 2286536 h 6399945"/>
              <a:gd name="connsiteX4408" fmla="*/ 3074686 w 6562759"/>
              <a:gd name="connsiteY4408" fmla="*/ 2323745 h 6399945"/>
              <a:gd name="connsiteX4409" fmla="*/ 3037560 w 6562759"/>
              <a:gd name="connsiteY4409" fmla="*/ 2313767 h 6399945"/>
              <a:gd name="connsiteX4410" fmla="*/ 3010334 w 6562759"/>
              <a:gd name="connsiteY4410" fmla="*/ 2212172 h 6399945"/>
              <a:gd name="connsiteX4411" fmla="*/ 3074819 w 6562759"/>
              <a:gd name="connsiteY4411" fmla="*/ 2174963 h 6399945"/>
              <a:gd name="connsiteX4412" fmla="*/ 1066702 w 6562759"/>
              <a:gd name="connsiteY4412" fmla="*/ 2171353 h 6399945"/>
              <a:gd name="connsiteX4413" fmla="*/ 1078236 w 6562759"/>
              <a:gd name="connsiteY4413" fmla="*/ 2174453 h 6399945"/>
              <a:gd name="connsiteX4414" fmla="*/ 1089000 w 6562759"/>
              <a:gd name="connsiteY4414" fmla="*/ 2188507 h 6399945"/>
              <a:gd name="connsiteX4415" fmla="*/ 1086712 w 6562759"/>
              <a:gd name="connsiteY4415" fmla="*/ 2206048 h 6399945"/>
              <a:gd name="connsiteX4416" fmla="*/ 1066661 w 6562759"/>
              <a:gd name="connsiteY4416" fmla="*/ 2217632 h 6399945"/>
              <a:gd name="connsiteX4417" fmla="*/ 1055116 w 6562759"/>
              <a:gd name="connsiteY4417" fmla="*/ 2214521 h 6399945"/>
              <a:gd name="connsiteX4418" fmla="*/ 1055118 w 6562759"/>
              <a:gd name="connsiteY4418" fmla="*/ 2214521 h 6399945"/>
              <a:gd name="connsiteX4419" fmla="*/ 1044331 w 6562759"/>
              <a:gd name="connsiteY4419" fmla="*/ 2200467 h 6399945"/>
              <a:gd name="connsiteX4420" fmla="*/ 1046652 w 6562759"/>
              <a:gd name="connsiteY4420" fmla="*/ 2182914 h 6399945"/>
              <a:gd name="connsiteX4421" fmla="*/ 1066702 w 6562759"/>
              <a:gd name="connsiteY4421" fmla="*/ 2171353 h 6399945"/>
              <a:gd name="connsiteX4422" fmla="*/ 6371898 w 6562759"/>
              <a:gd name="connsiteY4422" fmla="*/ 2155728 h 6399945"/>
              <a:gd name="connsiteX4423" fmla="*/ 6361467 w 6562759"/>
              <a:gd name="connsiteY4423" fmla="*/ 2159161 h 6399945"/>
              <a:gd name="connsiteX4424" fmla="*/ 6321538 w 6562759"/>
              <a:gd name="connsiteY4424" fmla="*/ 2177821 h 6399945"/>
              <a:gd name="connsiteX4425" fmla="*/ 6309234 w 6562759"/>
              <a:gd name="connsiteY4425" fmla="*/ 2188773 h 6399945"/>
              <a:gd name="connsiteX4426" fmla="*/ 6311399 w 6562759"/>
              <a:gd name="connsiteY4426" fmla="*/ 2205097 h 6399945"/>
              <a:gd name="connsiteX4427" fmla="*/ 6329035 w 6562759"/>
              <a:gd name="connsiteY4427" fmla="*/ 2244798 h 6399945"/>
              <a:gd name="connsiteX4428" fmla="*/ 6340131 w 6562759"/>
              <a:gd name="connsiteY4428" fmla="*/ 2257523 h 6399945"/>
              <a:gd name="connsiteX4429" fmla="*/ 6346200 w 6562759"/>
              <a:gd name="connsiteY4429" fmla="*/ 2258597 h 6399945"/>
              <a:gd name="connsiteX4430" fmla="*/ 6356820 w 6562759"/>
              <a:gd name="connsiteY4430" fmla="*/ 2255030 h 6399945"/>
              <a:gd name="connsiteX4431" fmla="*/ 6397951 w 6562759"/>
              <a:gd name="connsiteY4431" fmla="*/ 2235994 h 6399945"/>
              <a:gd name="connsiteX4432" fmla="*/ 6410664 w 6562759"/>
              <a:gd name="connsiteY4432" fmla="*/ 2224819 h 6399945"/>
              <a:gd name="connsiteX4433" fmla="*/ 6408044 w 6562759"/>
              <a:gd name="connsiteY4433" fmla="*/ 2208098 h 6399945"/>
              <a:gd name="connsiteX4434" fmla="*/ 6408043 w 6562759"/>
              <a:gd name="connsiteY4434" fmla="*/ 2208098 h 6399945"/>
              <a:gd name="connsiteX4435" fmla="*/ 6388924 w 6562759"/>
              <a:gd name="connsiteY4435" fmla="*/ 2168939 h 6399945"/>
              <a:gd name="connsiteX4436" fmla="*/ 6377795 w 6562759"/>
              <a:gd name="connsiteY4436" fmla="*/ 2156747 h 6399945"/>
              <a:gd name="connsiteX4437" fmla="*/ 6371898 w 6562759"/>
              <a:gd name="connsiteY4437" fmla="*/ 2155728 h 6399945"/>
              <a:gd name="connsiteX4438" fmla="*/ 5354283 w 6562759"/>
              <a:gd name="connsiteY4438" fmla="*/ 2118752 h 6399945"/>
              <a:gd name="connsiteX4439" fmla="*/ 5383679 w 6562759"/>
              <a:gd name="connsiteY4439" fmla="*/ 2126670 h 6399945"/>
              <a:gd name="connsiteX4440" fmla="*/ 5411121 w 6562759"/>
              <a:gd name="connsiteY4440" fmla="*/ 2162417 h 6399945"/>
              <a:gd name="connsiteX4441" fmla="*/ 5405230 w 6562759"/>
              <a:gd name="connsiteY4441" fmla="*/ 2207112 h 6399945"/>
              <a:gd name="connsiteX4442" fmla="*/ 5405230 w 6562759"/>
              <a:gd name="connsiteY4442" fmla="*/ 2207113 h 6399945"/>
              <a:gd name="connsiteX4443" fmla="*/ 5354173 w 6562759"/>
              <a:gd name="connsiteY4443" fmla="*/ 2236571 h 6399945"/>
              <a:gd name="connsiteX4444" fmla="*/ 5324765 w 6562759"/>
              <a:gd name="connsiteY4444" fmla="*/ 2228675 h 6399945"/>
              <a:gd name="connsiteX4445" fmla="*/ 5303220 w 6562759"/>
              <a:gd name="connsiteY4445" fmla="*/ 2148210 h 6399945"/>
              <a:gd name="connsiteX4446" fmla="*/ 5354283 w 6562759"/>
              <a:gd name="connsiteY4446" fmla="*/ 2118752 h 6399945"/>
              <a:gd name="connsiteX4447" fmla="*/ 2875826 w 6562759"/>
              <a:gd name="connsiteY4447" fmla="*/ 2113213 h 6399945"/>
              <a:gd name="connsiteX4448" fmla="*/ 2907614 w 6562759"/>
              <a:gd name="connsiteY4448" fmla="*/ 2121763 h 6399945"/>
              <a:gd name="connsiteX4449" fmla="*/ 2937265 w 6562759"/>
              <a:gd name="connsiteY4449" fmla="*/ 2160445 h 6399945"/>
              <a:gd name="connsiteX4450" fmla="*/ 2930941 w 6562759"/>
              <a:gd name="connsiteY4450" fmla="*/ 2208784 h 6399945"/>
              <a:gd name="connsiteX4451" fmla="*/ 2875714 w 6562759"/>
              <a:gd name="connsiteY4451" fmla="*/ 2240645 h 6399945"/>
              <a:gd name="connsiteX4452" fmla="*/ 2843926 w 6562759"/>
              <a:gd name="connsiteY4452" fmla="*/ 2232095 h 6399945"/>
              <a:gd name="connsiteX4453" fmla="*/ 2843927 w 6562759"/>
              <a:gd name="connsiteY4453" fmla="*/ 2232094 h 6399945"/>
              <a:gd name="connsiteX4454" fmla="*/ 2814237 w 6562759"/>
              <a:gd name="connsiteY4454" fmla="*/ 2193412 h 6399945"/>
              <a:gd name="connsiteX4455" fmla="*/ 2820604 w 6562759"/>
              <a:gd name="connsiteY4455" fmla="*/ 2145085 h 6399945"/>
              <a:gd name="connsiteX4456" fmla="*/ 2875826 w 6562759"/>
              <a:gd name="connsiteY4456" fmla="*/ 2113213 h 6399945"/>
              <a:gd name="connsiteX4457" fmla="*/ 6170801 w 6562759"/>
              <a:gd name="connsiteY4457" fmla="*/ 2087433 h 6399945"/>
              <a:gd name="connsiteX4458" fmla="*/ 6160779 w 6562759"/>
              <a:gd name="connsiteY4458" fmla="*/ 2090568 h 6399945"/>
              <a:gd name="connsiteX4459" fmla="*/ 6125624 w 6562759"/>
              <a:gd name="connsiteY4459" fmla="*/ 2106880 h 6399945"/>
              <a:gd name="connsiteX4460" fmla="*/ 6113713 w 6562759"/>
              <a:gd name="connsiteY4460" fmla="*/ 2117700 h 6399945"/>
              <a:gd name="connsiteX4461" fmla="*/ 6115596 w 6562759"/>
              <a:gd name="connsiteY4461" fmla="*/ 2133680 h 6399945"/>
              <a:gd name="connsiteX4462" fmla="*/ 6131526 w 6562759"/>
              <a:gd name="connsiteY4462" fmla="*/ 2169759 h 6399945"/>
              <a:gd name="connsiteX4463" fmla="*/ 6142490 w 6562759"/>
              <a:gd name="connsiteY4463" fmla="*/ 2182096 h 6399945"/>
              <a:gd name="connsiteX4464" fmla="*/ 6148609 w 6562759"/>
              <a:gd name="connsiteY4464" fmla="*/ 2183193 h 6399945"/>
              <a:gd name="connsiteX4465" fmla="*/ 6158846 w 6562759"/>
              <a:gd name="connsiteY4465" fmla="*/ 2179904 h 6399945"/>
              <a:gd name="connsiteX4466" fmla="*/ 6195208 w 6562759"/>
              <a:gd name="connsiteY4466" fmla="*/ 2162905 h 6399945"/>
              <a:gd name="connsiteX4467" fmla="*/ 6207351 w 6562759"/>
              <a:gd name="connsiteY4467" fmla="*/ 2151798 h 6399945"/>
              <a:gd name="connsiteX4468" fmla="*/ 6204998 w 6562759"/>
              <a:gd name="connsiteY4468" fmla="*/ 2135519 h 6399945"/>
              <a:gd name="connsiteX4469" fmla="*/ 6204997 w 6562759"/>
              <a:gd name="connsiteY4469" fmla="*/ 2135517 h 6399945"/>
              <a:gd name="connsiteX4470" fmla="*/ 6187693 w 6562759"/>
              <a:gd name="connsiteY4470" fmla="*/ 2100157 h 6399945"/>
              <a:gd name="connsiteX4471" fmla="*/ 6176702 w 6562759"/>
              <a:gd name="connsiteY4471" fmla="*/ 2088451 h 6399945"/>
              <a:gd name="connsiteX4472" fmla="*/ 6170801 w 6562759"/>
              <a:gd name="connsiteY4472" fmla="*/ 2087433 h 6399945"/>
              <a:gd name="connsiteX4473" fmla="*/ 4374808 w 6562759"/>
              <a:gd name="connsiteY4473" fmla="*/ 2082196 h 6399945"/>
              <a:gd name="connsiteX4474" fmla="*/ 4362162 w 6562759"/>
              <a:gd name="connsiteY4474" fmla="*/ 2087557 h 6399945"/>
              <a:gd name="connsiteX4475" fmla="*/ 4325318 w 6562759"/>
              <a:gd name="connsiteY4475" fmla="*/ 2112019 h 6399945"/>
              <a:gd name="connsiteX4476" fmla="*/ 4314814 w 6562759"/>
              <a:gd name="connsiteY4476" fmla="*/ 2123437 h 6399945"/>
              <a:gd name="connsiteX4477" fmla="*/ 4317444 w 6562759"/>
              <a:gd name="connsiteY4477" fmla="*/ 2138730 h 6399945"/>
              <a:gd name="connsiteX4478" fmla="*/ 4317444 w 6562759"/>
              <a:gd name="connsiteY4478" fmla="*/ 2138728 h 6399945"/>
              <a:gd name="connsiteX4479" fmla="*/ 4332560 w 6562759"/>
              <a:gd name="connsiteY4479" fmla="*/ 2166370 h 6399945"/>
              <a:gd name="connsiteX4480" fmla="*/ 4342688 w 6562759"/>
              <a:gd name="connsiteY4480" fmla="*/ 2176359 h 6399945"/>
              <a:gd name="connsiteX4481" fmla="*/ 4348917 w 6562759"/>
              <a:gd name="connsiteY4481" fmla="*/ 2177500 h 6399945"/>
              <a:gd name="connsiteX4482" fmla="*/ 4356896 w 6562759"/>
              <a:gd name="connsiteY4482" fmla="*/ 2175585 h 6399945"/>
              <a:gd name="connsiteX4483" fmla="*/ 4393850 w 6562759"/>
              <a:gd name="connsiteY4483" fmla="*/ 2163536 h 6399945"/>
              <a:gd name="connsiteX4484" fmla="*/ 4407067 w 6562759"/>
              <a:gd name="connsiteY4484" fmla="*/ 2153436 h 6399945"/>
              <a:gd name="connsiteX4485" fmla="*/ 4405955 w 6562759"/>
              <a:gd name="connsiteY4485" fmla="*/ 2136847 h 6399945"/>
              <a:gd name="connsiteX4486" fmla="*/ 4392267 w 6562759"/>
              <a:gd name="connsiteY4486" fmla="*/ 2097766 h 6399945"/>
              <a:gd name="connsiteX4487" fmla="*/ 4380445 w 6562759"/>
              <a:gd name="connsiteY4487" fmla="*/ 2083126 h 6399945"/>
              <a:gd name="connsiteX4488" fmla="*/ 4374808 w 6562759"/>
              <a:gd name="connsiteY4488" fmla="*/ 2082196 h 6399945"/>
              <a:gd name="connsiteX4489" fmla="*/ 4684940 w 6562759"/>
              <a:gd name="connsiteY4489" fmla="*/ 2079637 h 6399945"/>
              <a:gd name="connsiteX4490" fmla="*/ 4724730 w 6562759"/>
              <a:gd name="connsiteY4490" fmla="*/ 2090335 h 6399945"/>
              <a:gd name="connsiteX4491" fmla="*/ 4753906 w 6562759"/>
              <a:gd name="connsiteY4491" fmla="*/ 2199239 h 6399945"/>
              <a:gd name="connsiteX4492" fmla="*/ 4684792 w 6562759"/>
              <a:gd name="connsiteY4492" fmla="*/ 2239106 h 6399945"/>
              <a:gd name="connsiteX4493" fmla="*/ 4645002 w 6562759"/>
              <a:gd name="connsiteY4493" fmla="*/ 2228408 h 6399945"/>
              <a:gd name="connsiteX4494" fmla="*/ 4615826 w 6562759"/>
              <a:gd name="connsiteY4494" fmla="*/ 2119504 h 6399945"/>
              <a:gd name="connsiteX4495" fmla="*/ 4684940 w 6562759"/>
              <a:gd name="connsiteY4495" fmla="*/ 2079637 h 6399945"/>
              <a:gd name="connsiteX4496" fmla="*/ 1537132 w 6562759"/>
              <a:gd name="connsiteY4496" fmla="*/ 2057954 h 6399945"/>
              <a:gd name="connsiteX4497" fmla="*/ 1578256 w 6562759"/>
              <a:gd name="connsiteY4497" fmla="*/ 2069006 h 6399945"/>
              <a:gd name="connsiteX4498" fmla="*/ 1608406 w 6562759"/>
              <a:gd name="connsiteY4498" fmla="*/ 2181553 h 6399945"/>
              <a:gd name="connsiteX4499" fmla="*/ 1536977 w 6562759"/>
              <a:gd name="connsiteY4499" fmla="*/ 2222760 h 6399945"/>
              <a:gd name="connsiteX4500" fmla="*/ 1495859 w 6562759"/>
              <a:gd name="connsiteY4500" fmla="*/ 2211708 h 6399945"/>
              <a:gd name="connsiteX4501" fmla="*/ 1465703 w 6562759"/>
              <a:gd name="connsiteY4501" fmla="*/ 2099150 h 6399945"/>
              <a:gd name="connsiteX4502" fmla="*/ 1537132 w 6562759"/>
              <a:gd name="connsiteY4502" fmla="*/ 2057954 h 6399945"/>
              <a:gd name="connsiteX4503" fmla="*/ 5155295 w 6562759"/>
              <a:gd name="connsiteY4503" fmla="*/ 2052737 h 6399945"/>
              <a:gd name="connsiteX4504" fmla="*/ 5181486 w 6562759"/>
              <a:gd name="connsiteY4504" fmla="*/ 2059769 h 6399945"/>
              <a:gd name="connsiteX4505" fmla="*/ 5205949 w 6562759"/>
              <a:gd name="connsiteY4505" fmla="*/ 2091652 h 6399945"/>
              <a:gd name="connsiteX4506" fmla="*/ 5200705 w 6562759"/>
              <a:gd name="connsiteY4506" fmla="*/ 2131497 h 6399945"/>
              <a:gd name="connsiteX4507" fmla="*/ 5155195 w 6562759"/>
              <a:gd name="connsiteY4507" fmla="*/ 2157743 h 6399945"/>
              <a:gd name="connsiteX4508" fmla="*/ 5129004 w 6562759"/>
              <a:gd name="connsiteY4508" fmla="*/ 2150711 h 6399945"/>
              <a:gd name="connsiteX4509" fmla="*/ 5104542 w 6562759"/>
              <a:gd name="connsiteY4509" fmla="*/ 2118829 h 6399945"/>
              <a:gd name="connsiteX4510" fmla="*/ 5109785 w 6562759"/>
              <a:gd name="connsiteY4510" fmla="*/ 2078984 h 6399945"/>
              <a:gd name="connsiteX4511" fmla="*/ 5155295 w 6562759"/>
              <a:gd name="connsiteY4511" fmla="*/ 2052737 h 6399945"/>
              <a:gd name="connsiteX4512" fmla="*/ 1338100 w 6562759"/>
              <a:gd name="connsiteY4512" fmla="*/ 2037843 h 6399945"/>
              <a:gd name="connsiteX4513" fmla="*/ 1353116 w 6562759"/>
              <a:gd name="connsiteY4513" fmla="*/ 2041885 h 6399945"/>
              <a:gd name="connsiteX4514" fmla="*/ 1367126 w 6562759"/>
              <a:gd name="connsiteY4514" fmla="*/ 2060147 h 6399945"/>
              <a:gd name="connsiteX4515" fmla="*/ 1364121 w 6562759"/>
              <a:gd name="connsiteY4515" fmla="*/ 2082971 h 6399945"/>
              <a:gd name="connsiteX4516" fmla="*/ 1338068 w 6562759"/>
              <a:gd name="connsiteY4516" fmla="*/ 2098020 h 6399945"/>
              <a:gd name="connsiteX4517" fmla="*/ 1323035 w 6562759"/>
              <a:gd name="connsiteY4517" fmla="*/ 2093979 h 6399945"/>
              <a:gd name="connsiteX4518" fmla="*/ 1323035 w 6562759"/>
              <a:gd name="connsiteY4518" fmla="*/ 2093978 h 6399945"/>
              <a:gd name="connsiteX4519" fmla="*/ 1312027 w 6562759"/>
              <a:gd name="connsiteY4519" fmla="*/ 2052893 h 6399945"/>
              <a:gd name="connsiteX4520" fmla="*/ 1338100 w 6562759"/>
              <a:gd name="connsiteY4520" fmla="*/ 2037843 h 6399945"/>
              <a:gd name="connsiteX4521" fmla="*/ 3478102 w 6562759"/>
              <a:gd name="connsiteY4521" fmla="*/ 2036922 h 6399945"/>
              <a:gd name="connsiteX4522" fmla="*/ 3470843 w 6562759"/>
              <a:gd name="connsiteY4522" fmla="*/ 2038484 h 6399945"/>
              <a:gd name="connsiteX4523" fmla="*/ 3458856 w 6562759"/>
              <a:gd name="connsiteY4523" fmla="*/ 2043224 h 6399945"/>
              <a:gd name="connsiteX4524" fmla="*/ 3448142 w 6562759"/>
              <a:gd name="connsiteY4524" fmla="*/ 2053390 h 6399945"/>
              <a:gd name="connsiteX4525" fmla="*/ 3448962 w 6562759"/>
              <a:gd name="connsiteY4525" fmla="*/ 2068142 h 6399945"/>
              <a:gd name="connsiteX4526" fmla="*/ 3451885 w 6562759"/>
              <a:gd name="connsiteY4526" fmla="*/ 2074033 h 6399945"/>
              <a:gd name="connsiteX4527" fmla="*/ 3462688 w 6562759"/>
              <a:gd name="connsiteY4527" fmla="*/ 2083446 h 6399945"/>
              <a:gd name="connsiteX4528" fmla="*/ 3467831 w 6562759"/>
              <a:gd name="connsiteY4528" fmla="*/ 2084209 h 6399945"/>
              <a:gd name="connsiteX4529" fmla="*/ 3467830 w 6562759"/>
              <a:gd name="connsiteY4529" fmla="*/ 2084210 h 6399945"/>
              <a:gd name="connsiteX4530" fmla="*/ 3467832 w 6562759"/>
              <a:gd name="connsiteY4530" fmla="*/ 2084210 h 6399945"/>
              <a:gd name="connsiteX4531" fmla="*/ 3467831 w 6562759"/>
              <a:gd name="connsiteY4531" fmla="*/ 2084209 h 6399945"/>
              <a:gd name="connsiteX4532" fmla="*/ 3476906 w 6562759"/>
              <a:gd name="connsiteY4532" fmla="*/ 2081685 h 6399945"/>
              <a:gd name="connsiteX4533" fmla="*/ 3488025 w 6562759"/>
              <a:gd name="connsiteY4533" fmla="*/ 2075715 h 6399945"/>
              <a:gd name="connsiteX4534" fmla="*/ 3496419 w 6562759"/>
              <a:gd name="connsiteY4534" fmla="*/ 2052471 h 6399945"/>
              <a:gd name="connsiteX4535" fmla="*/ 3494309 w 6562759"/>
              <a:gd name="connsiteY4535" fmla="*/ 2047698 h 6399945"/>
              <a:gd name="connsiteX4536" fmla="*/ 3484525 w 6562759"/>
              <a:gd name="connsiteY4536" fmla="*/ 2038129 h 6399945"/>
              <a:gd name="connsiteX4537" fmla="*/ 3478102 w 6562759"/>
              <a:gd name="connsiteY4537" fmla="*/ 2036922 h 6399945"/>
              <a:gd name="connsiteX4538" fmla="*/ 2676863 w 6562759"/>
              <a:gd name="connsiteY4538" fmla="*/ 2034388 h 6399945"/>
              <a:gd name="connsiteX4539" fmla="*/ 2711851 w 6562759"/>
              <a:gd name="connsiteY4539" fmla="*/ 2043790 h 6399945"/>
              <a:gd name="connsiteX4540" fmla="*/ 2744515 w 6562759"/>
              <a:gd name="connsiteY4540" fmla="*/ 2086359 h 6399945"/>
              <a:gd name="connsiteX4541" fmla="*/ 2737510 w 6562759"/>
              <a:gd name="connsiteY4541" fmla="*/ 2139571 h 6399945"/>
              <a:gd name="connsiteX4542" fmla="*/ 2676735 w 6562759"/>
              <a:gd name="connsiteY4542" fmla="*/ 2174632 h 6399945"/>
              <a:gd name="connsiteX4543" fmla="*/ 2641735 w 6562759"/>
              <a:gd name="connsiteY4543" fmla="*/ 2165219 h 6399945"/>
              <a:gd name="connsiteX4544" fmla="*/ 2609115 w 6562759"/>
              <a:gd name="connsiteY4544" fmla="*/ 2122638 h 6399945"/>
              <a:gd name="connsiteX4545" fmla="*/ 2616075 w 6562759"/>
              <a:gd name="connsiteY4545" fmla="*/ 2069438 h 6399945"/>
              <a:gd name="connsiteX4546" fmla="*/ 2676863 w 6562759"/>
              <a:gd name="connsiteY4546" fmla="*/ 2034388 h 6399945"/>
              <a:gd name="connsiteX4547" fmla="*/ 4168487 w 6562759"/>
              <a:gd name="connsiteY4547" fmla="*/ 2027655 h 6399945"/>
              <a:gd name="connsiteX4548" fmla="*/ 4157645 w 6562759"/>
              <a:gd name="connsiteY4548" fmla="*/ 2031399 h 6399945"/>
              <a:gd name="connsiteX4549" fmla="*/ 4133077 w 6562759"/>
              <a:gd name="connsiteY4549" fmla="*/ 2045983 h 6399945"/>
              <a:gd name="connsiteX4550" fmla="*/ 4123254 w 6562759"/>
              <a:gd name="connsiteY4550" fmla="*/ 2056914 h 6399945"/>
              <a:gd name="connsiteX4551" fmla="*/ 4125169 w 6562759"/>
              <a:gd name="connsiteY4551" fmla="*/ 2071488 h 6399945"/>
              <a:gd name="connsiteX4552" fmla="*/ 4125173 w 6562759"/>
              <a:gd name="connsiteY4552" fmla="*/ 2071487 h 6399945"/>
              <a:gd name="connsiteX4553" fmla="*/ 4134978 w 6562759"/>
              <a:gd name="connsiteY4553" fmla="*/ 2090258 h 6399945"/>
              <a:gd name="connsiteX4554" fmla="*/ 4144995 w 6562759"/>
              <a:gd name="connsiteY4554" fmla="*/ 2099860 h 6399945"/>
              <a:gd name="connsiteX4555" fmla="*/ 4151163 w 6562759"/>
              <a:gd name="connsiteY4555" fmla="*/ 2100978 h 6399945"/>
              <a:gd name="connsiteX4556" fmla="*/ 4158848 w 6562759"/>
              <a:gd name="connsiteY4556" fmla="*/ 2099205 h 6399945"/>
              <a:gd name="connsiteX4557" fmla="*/ 4183743 w 6562759"/>
              <a:gd name="connsiteY4557" fmla="*/ 2090170 h 6399945"/>
              <a:gd name="connsiteX4558" fmla="*/ 4195592 w 6562759"/>
              <a:gd name="connsiteY4558" fmla="*/ 2080180 h 6399945"/>
              <a:gd name="connsiteX4559" fmla="*/ 4194927 w 6562759"/>
              <a:gd name="connsiteY4559" fmla="*/ 2064699 h 6399945"/>
              <a:gd name="connsiteX4560" fmla="*/ 4185502 w 6562759"/>
              <a:gd name="connsiteY4560" fmla="*/ 2040834 h 6399945"/>
              <a:gd name="connsiteX4561" fmla="*/ 4174124 w 6562759"/>
              <a:gd name="connsiteY4561" fmla="*/ 2028585 h 6399945"/>
              <a:gd name="connsiteX4562" fmla="*/ 4168487 w 6562759"/>
              <a:gd name="connsiteY4562" fmla="*/ 2027655 h 6399945"/>
              <a:gd name="connsiteX4563" fmla="*/ 5970713 w 6562759"/>
              <a:gd name="connsiteY4563" fmla="*/ 2018907 h 6399945"/>
              <a:gd name="connsiteX4564" fmla="*/ 5961078 w 6562759"/>
              <a:gd name="connsiteY4564" fmla="*/ 2021774 h 6399945"/>
              <a:gd name="connsiteX4565" fmla="*/ 5928547 w 6562759"/>
              <a:gd name="connsiteY4565" fmla="*/ 2036581 h 6399945"/>
              <a:gd name="connsiteX4566" fmla="*/ 5916880 w 6562759"/>
              <a:gd name="connsiteY4566" fmla="*/ 2047289 h 6399945"/>
              <a:gd name="connsiteX4567" fmla="*/ 5918548 w 6562759"/>
              <a:gd name="connsiteY4567" fmla="*/ 2063026 h 6399945"/>
              <a:gd name="connsiteX4568" fmla="*/ 5932645 w 6562759"/>
              <a:gd name="connsiteY4568" fmla="*/ 2095020 h 6399945"/>
              <a:gd name="connsiteX4569" fmla="*/ 5943620 w 6562759"/>
              <a:gd name="connsiteY4569" fmla="*/ 2107057 h 6399945"/>
              <a:gd name="connsiteX4570" fmla="*/ 5949644 w 6562759"/>
              <a:gd name="connsiteY4570" fmla="*/ 2108121 h 6399945"/>
              <a:gd name="connsiteX4571" fmla="*/ 5959760 w 6562759"/>
              <a:gd name="connsiteY4571" fmla="*/ 2104921 h 6399945"/>
              <a:gd name="connsiteX4572" fmla="*/ 5993083 w 6562759"/>
              <a:gd name="connsiteY4572" fmla="*/ 2089040 h 6399945"/>
              <a:gd name="connsiteX4573" fmla="*/ 6004855 w 6562759"/>
              <a:gd name="connsiteY4573" fmla="*/ 2078044 h 6399945"/>
              <a:gd name="connsiteX4574" fmla="*/ 6002712 w 6562759"/>
              <a:gd name="connsiteY4574" fmla="*/ 2062075 h 6399945"/>
              <a:gd name="connsiteX4575" fmla="*/ 6002710 w 6562759"/>
              <a:gd name="connsiteY4575" fmla="*/ 2062074 h 6399945"/>
              <a:gd name="connsiteX4576" fmla="*/ 5987467 w 6562759"/>
              <a:gd name="connsiteY4576" fmla="*/ 2031165 h 6399945"/>
              <a:gd name="connsiteX4577" fmla="*/ 5976603 w 6562759"/>
              <a:gd name="connsiteY4577" fmla="*/ 2019925 h 6399945"/>
              <a:gd name="connsiteX4578" fmla="*/ 5970713 w 6562759"/>
              <a:gd name="connsiteY4578" fmla="*/ 2018907 h 6399945"/>
              <a:gd name="connsiteX4579" fmla="*/ 3147231 w 6562759"/>
              <a:gd name="connsiteY4579" fmla="*/ 1987722 h 6399945"/>
              <a:gd name="connsiteX4580" fmla="*/ 3178483 w 6562759"/>
              <a:gd name="connsiteY4580" fmla="*/ 1996127 h 6399945"/>
              <a:gd name="connsiteX4581" fmla="*/ 3201413 w 6562759"/>
              <a:gd name="connsiteY4581" fmla="*/ 2081686 h 6399945"/>
              <a:gd name="connsiteX4582" fmla="*/ 3201412 w 6562759"/>
              <a:gd name="connsiteY4582" fmla="*/ 2081686 h 6399945"/>
              <a:gd name="connsiteX4583" fmla="*/ 3147115 w 6562759"/>
              <a:gd name="connsiteY4583" fmla="*/ 2113026 h 6399945"/>
              <a:gd name="connsiteX4584" fmla="*/ 3115847 w 6562759"/>
              <a:gd name="connsiteY4584" fmla="*/ 2104621 h 6399945"/>
              <a:gd name="connsiteX4585" fmla="*/ 3092929 w 6562759"/>
              <a:gd name="connsiteY4585" fmla="*/ 2019062 h 6399945"/>
              <a:gd name="connsiteX4586" fmla="*/ 3147231 w 6562759"/>
              <a:gd name="connsiteY4586" fmla="*/ 1987722 h 6399945"/>
              <a:gd name="connsiteX4587" fmla="*/ 4956321 w 6562759"/>
              <a:gd name="connsiteY4587" fmla="*/ 1982450 h 6399945"/>
              <a:gd name="connsiteX4588" fmla="*/ 4981437 w 6562759"/>
              <a:gd name="connsiteY4588" fmla="*/ 1989205 h 6399945"/>
              <a:gd name="connsiteX4589" fmla="*/ 4981437 w 6562759"/>
              <a:gd name="connsiteY4589" fmla="*/ 1989204 h 6399945"/>
              <a:gd name="connsiteX4590" fmla="*/ 5004881 w 6562759"/>
              <a:gd name="connsiteY4590" fmla="*/ 2019791 h 6399945"/>
              <a:gd name="connsiteX4591" fmla="*/ 4999882 w 6562759"/>
              <a:gd name="connsiteY4591" fmla="*/ 2057986 h 6399945"/>
              <a:gd name="connsiteX4592" fmla="*/ 4956227 w 6562759"/>
              <a:gd name="connsiteY4592" fmla="*/ 2083181 h 6399945"/>
              <a:gd name="connsiteX4593" fmla="*/ 4931100 w 6562759"/>
              <a:gd name="connsiteY4593" fmla="*/ 2076425 h 6399945"/>
              <a:gd name="connsiteX4594" fmla="*/ 4907628 w 6562759"/>
              <a:gd name="connsiteY4594" fmla="*/ 2045849 h 6399945"/>
              <a:gd name="connsiteX4595" fmla="*/ 4912661 w 6562759"/>
              <a:gd name="connsiteY4595" fmla="*/ 2007644 h 6399945"/>
              <a:gd name="connsiteX4596" fmla="*/ 4956321 w 6562759"/>
              <a:gd name="connsiteY4596" fmla="*/ 1982450 h 6399945"/>
              <a:gd name="connsiteX4597" fmla="*/ 3963954 w 6562759"/>
              <a:gd name="connsiteY4597" fmla="*/ 1966415 h 6399945"/>
              <a:gd name="connsiteX4598" fmla="*/ 3954281 w 6562759"/>
              <a:gd name="connsiteY4598" fmla="*/ 1969317 h 6399945"/>
              <a:gd name="connsiteX4599" fmla="*/ 3938700 w 6562759"/>
              <a:gd name="connsiteY4599" fmla="*/ 1977966 h 6399945"/>
              <a:gd name="connsiteX4600" fmla="*/ 3929287 w 6562759"/>
              <a:gd name="connsiteY4600" fmla="*/ 1988620 h 6399945"/>
              <a:gd name="connsiteX4601" fmla="*/ 3930837 w 6562759"/>
              <a:gd name="connsiteY4601" fmla="*/ 2002751 h 6399945"/>
              <a:gd name="connsiteX4602" fmla="*/ 3930838 w 6562759"/>
              <a:gd name="connsiteY4602" fmla="*/ 2002748 h 6399945"/>
              <a:gd name="connsiteX4603" fmla="*/ 3937023 w 6562759"/>
              <a:gd name="connsiteY4603" fmla="*/ 2014830 h 6399945"/>
              <a:gd name="connsiteX4604" fmla="*/ 3946918 w 6562759"/>
              <a:gd name="connsiteY4604" fmla="*/ 2024111 h 6399945"/>
              <a:gd name="connsiteX4605" fmla="*/ 3953064 w 6562759"/>
              <a:gd name="connsiteY4605" fmla="*/ 2025219 h 6399945"/>
              <a:gd name="connsiteX4606" fmla="*/ 3960479 w 6562759"/>
              <a:gd name="connsiteY4606" fmla="*/ 2023580 h 6399945"/>
              <a:gd name="connsiteX4607" fmla="*/ 3976236 w 6562759"/>
              <a:gd name="connsiteY4607" fmla="*/ 2017434 h 6399945"/>
              <a:gd name="connsiteX4608" fmla="*/ 3987100 w 6562759"/>
              <a:gd name="connsiteY4608" fmla="*/ 2007522 h 6399945"/>
              <a:gd name="connsiteX4609" fmla="*/ 3986630 w 6562759"/>
              <a:gd name="connsiteY4609" fmla="*/ 1992827 h 6399945"/>
              <a:gd name="connsiteX4610" fmla="*/ 3980616 w 6562759"/>
              <a:gd name="connsiteY4610" fmla="*/ 1978387 h 6399945"/>
              <a:gd name="connsiteX4611" fmla="*/ 3969680 w 6562759"/>
              <a:gd name="connsiteY4611" fmla="*/ 1967368 h 6399945"/>
              <a:gd name="connsiteX4612" fmla="*/ 3963954 w 6562759"/>
              <a:gd name="connsiteY4612" fmla="*/ 1966415 h 6399945"/>
              <a:gd name="connsiteX4613" fmla="*/ 2948216 w 6562759"/>
              <a:gd name="connsiteY4613" fmla="*/ 1955882 h 6399945"/>
              <a:gd name="connsiteX4614" fmla="*/ 2959240 w 6562759"/>
              <a:gd name="connsiteY4614" fmla="*/ 1958839 h 6399945"/>
              <a:gd name="connsiteX4615" fmla="*/ 2969507 w 6562759"/>
              <a:gd name="connsiteY4615" fmla="*/ 1972239 h 6399945"/>
              <a:gd name="connsiteX4616" fmla="*/ 2967303 w 6562759"/>
              <a:gd name="connsiteY4616" fmla="*/ 1988972 h 6399945"/>
              <a:gd name="connsiteX4617" fmla="*/ 2948172 w 6562759"/>
              <a:gd name="connsiteY4617" fmla="*/ 2000024 h 6399945"/>
              <a:gd name="connsiteX4618" fmla="*/ 2937171 w 6562759"/>
              <a:gd name="connsiteY4618" fmla="*/ 1997057 h 6399945"/>
              <a:gd name="connsiteX4619" fmla="*/ 2937169 w 6562759"/>
              <a:gd name="connsiteY4619" fmla="*/ 1997057 h 6399945"/>
              <a:gd name="connsiteX4620" fmla="*/ 2926876 w 6562759"/>
              <a:gd name="connsiteY4620" fmla="*/ 1983657 h 6399945"/>
              <a:gd name="connsiteX4621" fmla="*/ 2929085 w 6562759"/>
              <a:gd name="connsiteY4621" fmla="*/ 1966924 h 6399945"/>
              <a:gd name="connsiteX4622" fmla="*/ 2948216 w 6562759"/>
              <a:gd name="connsiteY4622" fmla="*/ 1955882 h 6399945"/>
              <a:gd name="connsiteX4623" fmla="*/ 6446598 w 6562759"/>
              <a:gd name="connsiteY4623" fmla="*/ 1955018 h 6399945"/>
              <a:gd name="connsiteX4624" fmla="*/ 6435790 w 6562759"/>
              <a:gd name="connsiteY4624" fmla="*/ 1958728 h 6399945"/>
              <a:gd name="connsiteX4625" fmla="*/ 6396349 w 6562759"/>
              <a:gd name="connsiteY4625" fmla="*/ 1978362 h 6399945"/>
              <a:gd name="connsiteX4626" fmla="*/ 6384372 w 6562759"/>
              <a:gd name="connsiteY4626" fmla="*/ 1989325 h 6399945"/>
              <a:gd name="connsiteX4627" fmla="*/ 6386487 w 6562759"/>
              <a:gd name="connsiteY4627" fmla="*/ 2005415 h 6399945"/>
              <a:gd name="connsiteX4628" fmla="*/ 6403546 w 6562759"/>
              <a:gd name="connsiteY4628" fmla="*/ 2043356 h 6399945"/>
              <a:gd name="connsiteX4629" fmla="*/ 6414472 w 6562759"/>
              <a:gd name="connsiteY4629" fmla="*/ 2055714 h 6399945"/>
              <a:gd name="connsiteX4630" fmla="*/ 6420640 w 6562759"/>
              <a:gd name="connsiteY4630" fmla="*/ 2056831 h 6399945"/>
              <a:gd name="connsiteX4631" fmla="*/ 6430839 w 6562759"/>
              <a:gd name="connsiteY4631" fmla="*/ 2053576 h 6399945"/>
              <a:gd name="connsiteX4632" fmla="*/ 6472267 w 6562759"/>
              <a:gd name="connsiteY4632" fmla="*/ 2035548 h 6399945"/>
              <a:gd name="connsiteX4633" fmla="*/ 6485219 w 6562759"/>
              <a:gd name="connsiteY4633" fmla="*/ 2024441 h 6399945"/>
              <a:gd name="connsiteX4634" fmla="*/ 6482649 w 6562759"/>
              <a:gd name="connsiteY4634" fmla="*/ 2007586 h 6399945"/>
              <a:gd name="connsiteX4635" fmla="*/ 6482650 w 6562759"/>
              <a:gd name="connsiteY4635" fmla="*/ 2007588 h 6399945"/>
              <a:gd name="connsiteX4636" fmla="*/ 6463652 w 6562759"/>
              <a:gd name="connsiteY4636" fmla="*/ 1968352 h 6399945"/>
              <a:gd name="connsiteX4637" fmla="*/ 6452335 w 6562759"/>
              <a:gd name="connsiteY4637" fmla="*/ 1955982 h 6399945"/>
              <a:gd name="connsiteX4638" fmla="*/ 6446598 w 6562759"/>
              <a:gd name="connsiteY4638" fmla="*/ 1955018 h 6399945"/>
              <a:gd name="connsiteX4639" fmla="*/ 2477897 w 6562759"/>
              <a:gd name="connsiteY4639" fmla="*/ 1951819 h 6399945"/>
              <a:gd name="connsiteX4640" fmla="*/ 2517947 w 6562759"/>
              <a:gd name="connsiteY4640" fmla="*/ 1962583 h 6399945"/>
              <a:gd name="connsiteX4641" fmla="*/ 2547316 w 6562759"/>
              <a:gd name="connsiteY4641" fmla="*/ 2072207 h 6399945"/>
              <a:gd name="connsiteX4642" fmla="*/ 2477742 w 6562759"/>
              <a:gd name="connsiteY4642" fmla="*/ 2112351 h 6399945"/>
              <a:gd name="connsiteX4643" fmla="*/ 2437681 w 6562759"/>
              <a:gd name="connsiteY4643" fmla="*/ 2101587 h 6399945"/>
              <a:gd name="connsiteX4644" fmla="*/ 2437683 w 6562759"/>
              <a:gd name="connsiteY4644" fmla="*/ 2101587 h 6399945"/>
              <a:gd name="connsiteX4645" fmla="*/ 2400296 w 6562759"/>
              <a:gd name="connsiteY4645" fmla="*/ 2052860 h 6399945"/>
              <a:gd name="connsiteX4646" fmla="*/ 2408319 w 6562759"/>
              <a:gd name="connsiteY4646" fmla="*/ 1991963 h 6399945"/>
              <a:gd name="connsiteX4647" fmla="*/ 2477897 w 6562759"/>
              <a:gd name="connsiteY4647" fmla="*/ 1951819 h 6399945"/>
              <a:gd name="connsiteX4648" fmla="*/ 5770107 w 6562759"/>
              <a:gd name="connsiteY4648" fmla="*/ 1950101 h 6399945"/>
              <a:gd name="connsiteX4649" fmla="*/ 5760805 w 6562759"/>
              <a:gd name="connsiteY4649" fmla="*/ 1952759 h 6399945"/>
              <a:gd name="connsiteX4650" fmla="*/ 5730211 w 6562759"/>
              <a:gd name="connsiteY4650" fmla="*/ 1966270 h 6399945"/>
              <a:gd name="connsiteX4651" fmla="*/ 5718572 w 6562759"/>
              <a:gd name="connsiteY4651" fmla="*/ 1976824 h 6399945"/>
              <a:gd name="connsiteX4652" fmla="*/ 5720028 w 6562759"/>
              <a:gd name="connsiteY4652" fmla="*/ 1992472 h 6399945"/>
              <a:gd name="connsiteX4653" fmla="*/ 5733057 w 6562759"/>
              <a:gd name="connsiteY4653" fmla="*/ 2022528 h 6399945"/>
              <a:gd name="connsiteX4654" fmla="*/ 5744053 w 6562759"/>
              <a:gd name="connsiteY4654" fmla="*/ 2034509 h 6399945"/>
              <a:gd name="connsiteX4655" fmla="*/ 5750033 w 6562759"/>
              <a:gd name="connsiteY4655" fmla="*/ 2035550 h 6399945"/>
              <a:gd name="connsiteX4656" fmla="*/ 5760176 w 6562759"/>
              <a:gd name="connsiteY4656" fmla="*/ 2032327 h 6399945"/>
              <a:gd name="connsiteX4657" fmla="*/ 5791444 w 6562759"/>
              <a:gd name="connsiteY4657" fmla="*/ 2016901 h 6399945"/>
              <a:gd name="connsiteX4658" fmla="*/ 5802811 w 6562759"/>
              <a:gd name="connsiteY4658" fmla="*/ 2005914 h 6399945"/>
              <a:gd name="connsiteX4659" fmla="*/ 5800746 w 6562759"/>
              <a:gd name="connsiteY4659" fmla="*/ 1990233 h 6399945"/>
              <a:gd name="connsiteX4660" fmla="*/ 5800750 w 6562759"/>
              <a:gd name="connsiteY4660" fmla="*/ 1990235 h 6399945"/>
              <a:gd name="connsiteX4661" fmla="*/ 5786763 w 6562759"/>
              <a:gd name="connsiteY4661" fmla="*/ 1962061 h 6399945"/>
              <a:gd name="connsiteX4662" fmla="*/ 5776032 w 6562759"/>
              <a:gd name="connsiteY4662" fmla="*/ 1951130 h 6399945"/>
              <a:gd name="connsiteX4663" fmla="*/ 5770107 w 6562759"/>
              <a:gd name="connsiteY4663" fmla="*/ 1950101 h 6399945"/>
              <a:gd name="connsiteX4664" fmla="*/ 1808533 w 6562759"/>
              <a:gd name="connsiteY4664" fmla="*/ 1927122 h 6399945"/>
              <a:gd name="connsiteX4665" fmla="*/ 1851789 w 6562759"/>
              <a:gd name="connsiteY4665" fmla="*/ 1938750 h 6399945"/>
              <a:gd name="connsiteX4666" fmla="*/ 1892161 w 6562759"/>
              <a:gd name="connsiteY4666" fmla="*/ 1991374 h 6399945"/>
              <a:gd name="connsiteX4667" fmla="*/ 1883506 w 6562759"/>
              <a:gd name="connsiteY4667" fmla="*/ 2057123 h 6399945"/>
              <a:gd name="connsiteX4668" fmla="*/ 1808379 w 6562759"/>
              <a:gd name="connsiteY4668" fmla="*/ 2100467 h 6399945"/>
              <a:gd name="connsiteX4669" fmla="*/ 1765121 w 6562759"/>
              <a:gd name="connsiteY4669" fmla="*/ 2088839 h 6399945"/>
              <a:gd name="connsiteX4670" fmla="*/ 1765120 w 6562759"/>
              <a:gd name="connsiteY4670" fmla="*/ 2088838 h 6399945"/>
              <a:gd name="connsiteX4671" fmla="*/ 1724751 w 6562759"/>
              <a:gd name="connsiteY4671" fmla="*/ 2036225 h 6399945"/>
              <a:gd name="connsiteX4672" fmla="*/ 1733410 w 6562759"/>
              <a:gd name="connsiteY4672" fmla="*/ 1970455 h 6399945"/>
              <a:gd name="connsiteX4673" fmla="*/ 1808533 w 6562759"/>
              <a:gd name="connsiteY4673" fmla="*/ 1927122 h 6399945"/>
              <a:gd name="connsiteX4674" fmla="*/ 4757334 w 6562759"/>
              <a:gd name="connsiteY4674" fmla="*/ 1907354 h 6399945"/>
              <a:gd name="connsiteX4675" fmla="*/ 4783801 w 6562759"/>
              <a:gd name="connsiteY4675" fmla="*/ 1914474 h 6399945"/>
              <a:gd name="connsiteX4676" fmla="*/ 4808508 w 6562759"/>
              <a:gd name="connsiteY4676" fmla="*/ 1946667 h 6399945"/>
              <a:gd name="connsiteX4677" fmla="*/ 4803208 w 6562759"/>
              <a:gd name="connsiteY4677" fmla="*/ 1986901 h 6399945"/>
              <a:gd name="connsiteX4678" fmla="*/ 4757240 w 6562759"/>
              <a:gd name="connsiteY4678" fmla="*/ 2013424 h 6399945"/>
              <a:gd name="connsiteX4679" fmla="*/ 4730778 w 6562759"/>
              <a:gd name="connsiteY4679" fmla="*/ 2006313 h 6399945"/>
              <a:gd name="connsiteX4680" fmla="*/ 4706071 w 6562759"/>
              <a:gd name="connsiteY4680" fmla="*/ 1974110 h 6399945"/>
              <a:gd name="connsiteX4681" fmla="*/ 4711370 w 6562759"/>
              <a:gd name="connsiteY4681" fmla="*/ 1933877 h 6399945"/>
              <a:gd name="connsiteX4682" fmla="*/ 4757334 w 6562759"/>
              <a:gd name="connsiteY4682" fmla="*/ 1907354 h 6399945"/>
              <a:gd name="connsiteX4683" fmla="*/ 3762372 w 6562759"/>
              <a:gd name="connsiteY4683" fmla="*/ 1903757 h 6399945"/>
              <a:gd name="connsiteX4684" fmla="*/ 3753518 w 6562759"/>
              <a:gd name="connsiteY4684" fmla="*/ 1906149 h 6399945"/>
              <a:gd name="connsiteX4685" fmla="*/ 3744281 w 6562759"/>
              <a:gd name="connsiteY4685" fmla="*/ 1911021 h 6399945"/>
              <a:gd name="connsiteX4686" fmla="*/ 3735173 w 6562759"/>
              <a:gd name="connsiteY4686" fmla="*/ 1921253 h 6399945"/>
              <a:gd name="connsiteX4687" fmla="*/ 3736170 w 6562759"/>
              <a:gd name="connsiteY4687" fmla="*/ 1934908 h 6399945"/>
              <a:gd name="connsiteX4688" fmla="*/ 3738623 w 6562759"/>
              <a:gd name="connsiteY4688" fmla="*/ 1939946 h 6399945"/>
              <a:gd name="connsiteX4689" fmla="*/ 3754592 w 6562759"/>
              <a:gd name="connsiteY4689" fmla="*/ 1950157 h 6399945"/>
              <a:gd name="connsiteX4690" fmla="*/ 3761885 w 6562759"/>
              <a:gd name="connsiteY4690" fmla="*/ 1948562 h 6399945"/>
              <a:gd name="connsiteX4691" fmla="*/ 3771381 w 6562759"/>
              <a:gd name="connsiteY4691" fmla="*/ 1944686 h 6399945"/>
              <a:gd name="connsiteX4692" fmla="*/ 3781641 w 6562759"/>
              <a:gd name="connsiteY4692" fmla="*/ 1934831 h 6399945"/>
              <a:gd name="connsiteX4693" fmla="*/ 3781253 w 6562759"/>
              <a:gd name="connsiteY4693" fmla="*/ 1920611 h 6399945"/>
              <a:gd name="connsiteX4694" fmla="*/ 3778645 w 6562759"/>
              <a:gd name="connsiteY4694" fmla="*/ 1914686 h 6399945"/>
              <a:gd name="connsiteX4695" fmla="*/ 3768025 w 6562759"/>
              <a:gd name="connsiteY4695" fmla="*/ 1904687 h 6399945"/>
              <a:gd name="connsiteX4696" fmla="*/ 3762372 w 6562759"/>
              <a:gd name="connsiteY4696" fmla="*/ 1903757 h 6399945"/>
              <a:gd name="connsiteX4697" fmla="*/ 1609514 w 6562759"/>
              <a:gd name="connsiteY4697" fmla="*/ 1903291 h 6399945"/>
              <a:gd name="connsiteX4698" fmla="*/ 1628529 w 6562759"/>
              <a:gd name="connsiteY4698" fmla="*/ 1908396 h 6399945"/>
              <a:gd name="connsiteX4699" fmla="*/ 1642453 w 6562759"/>
              <a:gd name="connsiteY4699" fmla="*/ 1960412 h 6399945"/>
              <a:gd name="connsiteX4700" fmla="*/ 1609442 w 6562759"/>
              <a:gd name="connsiteY4700" fmla="*/ 1979459 h 6399945"/>
              <a:gd name="connsiteX4701" fmla="*/ 1590427 w 6562759"/>
              <a:gd name="connsiteY4701" fmla="*/ 1974354 h 6399945"/>
              <a:gd name="connsiteX4702" fmla="*/ 1576501 w 6562759"/>
              <a:gd name="connsiteY4702" fmla="*/ 1922339 h 6399945"/>
              <a:gd name="connsiteX4703" fmla="*/ 1609514 w 6562759"/>
              <a:gd name="connsiteY4703" fmla="*/ 1903291 h 6399945"/>
              <a:gd name="connsiteX4704" fmla="*/ 6243325 w 6562759"/>
              <a:gd name="connsiteY4704" fmla="*/ 1888984 h 6399945"/>
              <a:gd name="connsiteX4705" fmla="*/ 6233364 w 6562759"/>
              <a:gd name="connsiteY4705" fmla="*/ 1892074 h 6399945"/>
              <a:gd name="connsiteX4706" fmla="*/ 6200679 w 6562759"/>
              <a:gd name="connsiteY4706" fmla="*/ 1907644 h 6399945"/>
              <a:gd name="connsiteX4707" fmla="*/ 6189145 w 6562759"/>
              <a:gd name="connsiteY4707" fmla="*/ 1918464 h 6399945"/>
              <a:gd name="connsiteX4708" fmla="*/ 6190971 w 6562759"/>
              <a:gd name="connsiteY4708" fmla="*/ 1934167 h 6399945"/>
              <a:gd name="connsiteX4709" fmla="*/ 6205744 w 6562759"/>
              <a:gd name="connsiteY4709" fmla="*/ 1966837 h 6399945"/>
              <a:gd name="connsiteX4710" fmla="*/ 6216591 w 6562759"/>
              <a:gd name="connsiteY4710" fmla="*/ 1978675 h 6399945"/>
              <a:gd name="connsiteX4711" fmla="*/ 6222699 w 6562759"/>
              <a:gd name="connsiteY4711" fmla="*/ 1979771 h 6399945"/>
              <a:gd name="connsiteX4712" fmla="*/ 6232538 w 6562759"/>
              <a:gd name="connsiteY4712" fmla="*/ 1976759 h 6399945"/>
              <a:gd name="connsiteX4713" fmla="*/ 6266038 w 6562759"/>
              <a:gd name="connsiteY4713" fmla="*/ 1961466 h 6399945"/>
              <a:gd name="connsiteX4714" fmla="*/ 6278004 w 6562759"/>
              <a:gd name="connsiteY4714" fmla="*/ 1950491 h 6399945"/>
              <a:gd name="connsiteX4715" fmla="*/ 6275884 w 6562759"/>
              <a:gd name="connsiteY4715" fmla="*/ 1934401 h 6399945"/>
              <a:gd name="connsiteX4716" fmla="*/ 6275884 w 6562759"/>
              <a:gd name="connsiteY4716" fmla="*/ 1934399 h 6399945"/>
              <a:gd name="connsiteX4717" fmla="*/ 6260208 w 6562759"/>
              <a:gd name="connsiteY4717" fmla="*/ 1901663 h 6399945"/>
              <a:gd name="connsiteX4718" fmla="*/ 6249239 w 6562759"/>
              <a:gd name="connsiteY4718" fmla="*/ 1890003 h 6399945"/>
              <a:gd name="connsiteX4719" fmla="*/ 6243325 w 6562759"/>
              <a:gd name="connsiteY4719" fmla="*/ 1888984 h 6399945"/>
              <a:gd name="connsiteX4720" fmla="*/ 2749230 w 6562759"/>
              <a:gd name="connsiteY4720" fmla="*/ 1888263 h 6399945"/>
              <a:gd name="connsiteX4721" fmla="*/ 2757858 w 6562759"/>
              <a:gd name="connsiteY4721" fmla="*/ 1890577 h 6399945"/>
              <a:gd name="connsiteX4722" fmla="*/ 2764164 w 6562759"/>
              <a:gd name="connsiteY4722" fmla="*/ 1914143 h 6399945"/>
              <a:gd name="connsiteX4723" fmla="*/ 2749198 w 6562759"/>
              <a:gd name="connsiteY4723" fmla="*/ 1922792 h 6399945"/>
              <a:gd name="connsiteX4724" fmla="*/ 2740572 w 6562759"/>
              <a:gd name="connsiteY4724" fmla="*/ 1920478 h 6399945"/>
              <a:gd name="connsiteX4725" fmla="*/ 2734271 w 6562759"/>
              <a:gd name="connsiteY4725" fmla="*/ 1896901 h 6399945"/>
              <a:gd name="connsiteX4726" fmla="*/ 2749230 w 6562759"/>
              <a:gd name="connsiteY4726" fmla="*/ 1888263 h 6399945"/>
              <a:gd name="connsiteX4727" fmla="*/ 5569865 w 6562759"/>
              <a:gd name="connsiteY4727" fmla="*/ 1880457 h 6399945"/>
              <a:gd name="connsiteX4728" fmla="*/ 5560862 w 6562759"/>
              <a:gd name="connsiteY4728" fmla="*/ 1882938 h 6399945"/>
              <a:gd name="connsiteX4729" fmla="*/ 5528348 w 6562759"/>
              <a:gd name="connsiteY4729" fmla="*/ 1896316 h 6399945"/>
              <a:gd name="connsiteX4730" fmla="*/ 5516311 w 6562759"/>
              <a:gd name="connsiteY4730" fmla="*/ 1906726 h 6399945"/>
              <a:gd name="connsiteX4731" fmla="*/ 5517601 w 6562759"/>
              <a:gd name="connsiteY4731" fmla="*/ 1922584 h 6399945"/>
              <a:gd name="connsiteX4732" fmla="*/ 5530397 w 6562759"/>
              <a:gd name="connsiteY4732" fmla="*/ 1953171 h 6399945"/>
              <a:gd name="connsiteX4733" fmla="*/ 5541632 w 6562759"/>
              <a:gd name="connsiteY4733" fmla="*/ 1965541 h 6399945"/>
              <a:gd name="connsiteX4734" fmla="*/ 5547463 w 6562759"/>
              <a:gd name="connsiteY4734" fmla="*/ 1966537 h 6399945"/>
              <a:gd name="connsiteX4735" fmla="*/ 5558144 w 6562759"/>
              <a:gd name="connsiteY4735" fmla="*/ 1962927 h 6399945"/>
              <a:gd name="connsiteX4736" fmla="*/ 5591029 w 6562759"/>
              <a:gd name="connsiteY4736" fmla="*/ 1945507 h 6399945"/>
              <a:gd name="connsiteX4737" fmla="*/ 5602131 w 6562759"/>
              <a:gd name="connsiteY4737" fmla="*/ 1934477 h 6399945"/>
              <a:gd name="connsiteX4738" fmla="*/ 5600027 w 6562759"/>
              <a:gd name="connsiteY4738" fmla="*/ 1918962 h 6399945"/>
              <a:gd name="connsiteX4739" fmla="*/ 5600025 w 6562759"/>
              <a:gd name="connsiteY4739" fmla="*/ 1918962 h 6399945"/>
              <a:gd name="connsiteX4740" fmla="*/ 5586420 w 6562759"/>
              <a:gd name="connsiteY4740" fmla="*/ 1892129 h 6399945"/>
              <a:gd name="connsiteX4741" fmla="*/ 5575812 w 6562759"/>
              <a:gd name="connsiteY4741" fmla="*/ 1881486 h 6399945"/>
              <a:gd name="connsiteX4742" fmla="*/ 5569865 w 6562759"/>
              <a:gd name="connsiteY4742" fmla="*/ 1880457 h 6399945"/>
              <a:gd name="connsiteX4743" fmla="*/ 2278911 w 6562759"/>
              <a:gd name="connsiteY4743" fmla="*/ 1876723 h 6399945"/>
              <a:gd name="connsiteX4744" fmla="*/ 2320289 w 6562759"/>
              <a:gd name="connsiteY4744" fmla="*/ 1887853 h 6399945"/>
              <a:gd name="connsiteX4745" fmla="*/ 2358931 w 6562759"/>
              <a:gd name="connsiteY4745" fmla="*/ 1938196 h 6399945"/>
              <a:gd name="connsiteX4746" fmla="*/ 2350649 w 6562759"/>
              <a:gd name="connsiteY4746" fmla="*/ 2001131 h 6399945"/>
              <a:gd name="connsiteX4747" fmla="*/ 2278766 w 6562759"/>
              <a:gd name="connsiteY4747" fmla="*/ 2042604 h 6399945"/>
              <a:gd name="connsiteX4748" fmla="*/ 2237377 w 6562759"/>
              <a:gd name="connsiteY4748" fmla="*/ 2031475 h 6399945"/>
              <a:gd name="connsiteX4749" fmla="*/ 2237375 w 6562759"/>
              <a:gd name="connsiteY4749" fmla="*/ 2031475 h 6399945"/>
              <a:gd name="connsiteX4750" fmla="*/ 2198738 w 6562759"/>
              <a:gd name="connsiteY4750" fmla="*/ 1981121 h 6399945"/>
              <a:gd name="connsiteX4751" fmla="*/ 2207028 w 6562759"/>
              <a:gd name="connsiteY4751" fmla="*/ 1918208 h 6399945"/>
              <a:gd name="connsiteX4752" fmla="*/ 2278911 w 6562759"/>
              <a:gd name="connsiteY4752" fmla="*/ 1876723 h 6399945"/>
              <a:gd name="connsiteX4753" fmla="*/ 3556926 w 6562759"/>
              <a:gd name="connsiteY4753" fmla="*/ 1833756 h 6399945"/>
              <a:gd name="connsiteX4754" fmla="*/ 3548854 w 6562759"/>
              <a:gd name="connsiteY4754" fmla="*/ 1835717 h 6399945"/>
              <a:gd name="connsiteX4755" fmla="*/ 3538864 w 6562759"/>
              <a:gd name="connsiteY4755" fmla="*/ 1840334 h 6399945"/>
              <a:gd name="connsiteX4756" fmla="*/ 3529030 w 6562759"/>
              <a:gd name="connsiteY4756" fmla="*/ 1850589 h 6399945"/>
              <a:gd name="connsiteX4757" fmla="*/ 3529994 w 6562759"/>
              <a:gd name="connsiteY4757" fmla="*/ 1864764 h 6399945"/>
              <a:gd name="connsiteX4758" fmla="*/ 3532353 w 6562759"/>
              <a:gd name="connsiteY4758" fmla="*/ 1869482 h 6399945"/>
              <a:gd name="connsiteX4759" fmla="*/ 3542624 w 6562759"/>
              <a:gd name="connsiteY4759" fmla="*/ 1878596 h 6399945"/>
              <a:gd name="connsiteX4760" fmla="*/ 3548228 w 6562759"/>
              <a:gd name="connsiteY4760" fmla="*/ 1879515 h 6399945"/>
              <a:gd name="connsiteX4761" fmla="*/ 3548229 w 6562759"/>
              <a:gd name="connsiteY4761" fmla="*/ 1879514 h 6399945"/>
              <a:gd name="connsiteX4762" fmla="*/ 3556319 w 6562759"/>
              <a:gd name="connsiteY4762" fmla="*/ 1877543 h 6399945"/>
              <a:gd name="connsiteX4763" fmla="*/ 3566030 w 6562759"/>
              <a:gd name="connsiteY4763" fmla="*/ 1873014 h 6399945"/>
              <a:gd name="connsiteX4764" fmla="*/ 3575626 w 6562759"/>
              <a:gd name="connsiteY4764" fmla="*/ 1863223 h 6399945"/>
              <a:gd name="connsiteX4765" fmla="*/ 3575277 w 6562759"/>
              <a:gd name="connsiteY4765" fmla="*/ 1849526 h 6399945"/>
              <a:gd name="connsiteX4766" fmla="*/ 3573228 w 6562759"/>
              <a:gd name="connsiteY4766" fmla="*/ 1844753 h 6399945"/>
              <a:gd name="connsiteX4767" fmla="*/ 3563040 w 6562759"/>
              <a:gd name="connsiteY4767" fmla="*/ 1834853 h 6399945"/>
              <a:gd name="connsiteX4768" fmla="*/ 3556926 w 6562759"/>
              <a:gd name="connsiteY4768" fmla="*/ 1833756 h 6399945"/>
              <a:gd name="connsiteX4769" fmla="*/ 4558362 w 6562759"/>
              <a:gd name="connsiteY4769" fmla="*/ 1832793 h 6399945"/>
              <a:gd name="connsiteX4770" fmla="*/ 4585892 w 6562759"/>
              <a:gd name="connsiteY4770" fmla="*/ 1840202 h 6399945"/>
              <a:gd name="connsiteX4771" fmla="*/ 4611590 w 6562759"/>
              <a:gd name="connsiteY4771" fmla="*/ 1873701 h 6399945"/>
              <a:gd name="connsiteX4772" fmla="*/ 4606081 w 6562759"/>
              <a:gd name="connsiteY4772" fmla="*/ 1915550 h 6399945"/>
              <a:gd name="connsiteX4773" fmla="*/ 4558268 w 6562759"/>
              <a:gd name="connsiteY4773" fmla="*/ 1943148 h 6399945"/>
              <a:gd name="connsiteX4774" fmla="*/ 4530738 w 6562759"/>
              <a:gd name="connsiteY4774" fmla="*/ 1935739 h 6399945"/>
              <a:gd name="connsiteX4775" fmla="*/ 4505030 w 6562759"/>
              <a:gd name="connsiteY4775" fmla="*/ 1902251 h 6399945"/>
              <a:gd name="connsiteX4776" fmla="*/ 4510539 w 6562759"/>
              <a:gd name="connsiteY4776" fmla="*/ 1860402 h 6399945"/>
              <a:gd name="connsiteX4777" fmla="*/ 4558362 w 6562759"/>
              <a:gd name="connsiteY4777" fmla="*/ 1832793 h 6399945"/>
              <a:gd name="connsiteX4778" fmla="*/ 6042748 w 6562759"/>
              <a:gd name="connsiteY4778" fmla="*/ 1820866 h 6399945"/>
              <a:gd name="connsiteX4779" fmla="*/ 6033170 w 6562759"/>
              <a:gd name="connsiteY4779" fmla="*/ 1823701 h 6399945"/>
              <a:gd name="connsiteX4780" fmla="*/ 6005385 w 6562759"/>
              <a:gd name="connsiteY4780" fmla="*/ 1836935 h 6399945"/>
              <a:gd name="connsiteX4781" fmla="*/ 5994277 w 6562759"/>
              <a:gd name="connsiteY4781" fmla="*/ 1847622 h 6399945"/>
              <a:gd name="connsiteX4782" fmla="*/ 5995871 w 6562759"/>
              <a:gd name="connsiteY4782" fmla="*/ 1862959 h 6399945"/>
              <a:gd name="connsiteX4783" fmla="*/ 6008606 w 6562759"/>
              <a:gd name="connsiteY4783" fmla="*/ 1891154 h 6399945"/>
              <a:gd name="connsiteX4784" fmla="*/ 6019315 w 6562759"/>
              <a:gd name="connsiteY4784" fmla="*/ 1902593 h 6399945"/>
              <a:gd name="connsiteX4785" fmla="*/ 6025444 w 6562759"/>
              <a:gd name="connsiteY4785" fmla="*/ 1903690 h 6399945"/>
              <a:gd name="connsiteX4786" fmla="*/ 6034895 w 6562759"/>
              <a:gd name="connsiteY4786" fmla="*/ 1900932 h 6399945"/>
              <a:gd name="connsiteX4787" fmla="*/ 6063434 w 6562759"/>
              <a:gd name="connsiteY4787" fmla="*/ 1887919 h 6399945"/>
              <a:gd name="connsiteX4788" fmla="*/ 6074974 w 6562759"/>
              <a:gd name="connsiteY4788" fmla="*/ 1877056 h 6399945"/>
              <a:gd name="connsiteX4789" fmla="*/ 6073074 w 6562759"/>
              <a:gd name="connsiteY4789" fmla="*/ 1861319 h 6399945"/>
              <a:gd name="connsiteX4790" fmla="*/ 6073077 w 6562759"/>
              <a:gd name="connsiteY4790" fmla="*/ 1861320 h 6399945"/>
              <a:gd name="connsiteX4791" fmla="*/ 6059493 w 6562759"/>
              <a:gd name="connsiteY4791" fmla="*/ 1833092 h 6399945"/>
              <a:gd name="connsiteX4792" fmla="*/ 6048651 w 6562759"/>
              <a:gd name="connsiteY4792" fmla="*/ 1821884 h 6399945"/>
              <a:gd name="connsiteX4793" fmla="*/ 6042748 w 6562759"/>
              <a:gd name="connsiteY4793" fmla="*/ 1820866 h 6399945"/>
              <a:gd name="connsiteX4794" fmla="*/ 2079924 w 6562759"/>
              <a:gd name="connsiteY4794" fmla="*/ 1815516 h 6399945"/>
              <a:gd name="connsiteX4795" fmla="*/ 2115721 w 6562759"/>
              <a:gd name="connsiteY4795" fmla="*/ 1825139 h 6399945"/>
              <a:gd name="connsiteX4796" fmla="*/ 2149125 w 6562759"/>
              <a:gd name="connsiteY4796" fmla="*/ 1868682 h 6399945"/>
              <a:gd name="connsiteX4797" fmla="*/ 2141961 w 6562759"/>
              <a:gd name="connsiteY4797" fmla="*/ 1923090 h 6399945"/>
              <a:gd name="connsiteX4798" fmla="*/ 2079791 w 6562759"/>
              <a:gd name="connsiteY4798" fmla="*/ 1958971 h 6399945"/>
              <a:gd name="connsiteX4799" fmla="*/ 2044005 w 6562759"/>
              <a:gd name="connsiteY4799" fmla="*/ 1949348 h 6399945"/>
              <a:gd name="connsiteX4800" fmla="*/ 2017754 w 6562759"/>
              <a:gd name="connsiteY4800" fmla="*/ 1851385 h 6399945"/>
              <a:gd name="connsiteX4801" fmla="*/ 2079924 w 6562759"/>
              <a:gd name="connsiteY4801" fmla="*/ 1815516 h 6399945"/>
              <a:gd name="connsiteX4802" fmla="*/ 2550249 w 6562759"/>
              <a:gd name="connsiteY4802" fmla="*/ 1811574 h 6399945"/>
              <a:gd name="connsiteX4803" fmla="*/ 2561019 w 6562759"/>
              <a:gd name="connsiteY4803" fmla="*/ 1814465 h 6399945"/>
              <a:gd name="connsiteX4804" fmla="*/ 2571036 w 6562759"/>
              <a:gd name="connsiteY4804" fmla="*/ 1827532 h 6399945"/>
              <a:gd name="connsiteX4805" fmla="*/ 2568882 w 6562759"/>
              <a:gd name="connsiteY4805" fmla="*/ 1843856 h 6399945"/>
              <a:gd name="connsiteX4806" fmla="*/ 2550211 w 6562759"/>
              <a:gd name="connsiteY4806" fmla="*/ 1854642 h 6399945"/>
              <a:gd name="connsiteX4807" fmla="*/ 2539457 w 6562759"/>
              <a:gd name="connsiteY4807" fmla="*/ 1851752 h 6399945"/>
              <a:gd name="connsiteX4808" fmla="*/ 2539457 w 6562759"/>
              <a:gd name="connsiteY4808" fmla="*/ 1851752 h 6399945"/>
              <a:gd name="connsiteX4809" fmla="*/ 2531589 w 6562759"/>
              <a:gd name="connsiteY4809" fmla="*/ 1822338 h 6399945"/>
              <a:gd name="connsiteX4810" fmla="*/ 2550249 w 6562759"/>
              <a:gd name="connsiteY4810" fmla="*/ 1811574 h 6399945"/>
              <a:gd name="connsiteX4811" fmla="*/ 5369782 w 6562759"/>
              <a:gd name="connsiteY4811" fmla="*/ 1809824 h 6399945"/>
              <a:gd name="connsiteX4812" fmla="*/ 5360945 w 6562759"/>
              <a:gd name="connsiteY4812" fmla="*/ 1812206 h 6399945"/>
              <a:gd name="connsiteX4813" fmla="*/ 5327539 w 6562759"/>
              <a:gd name="connsiteY4813" fmla="*/ 1825461 h 6399945"/>
              <a:gd name="connsiteX4814" fmla="*/ 5315314 w 6562759"/>
              <a:gd name="connsiteY4814" fmla="*/ 1835783 h 6399945"/>
              <a:gd name="connsiteX4815" fmla="*/ 5316510 w 6562759"/>
              <a:gd name="connsiteY4815" fmla="*/ 1851729 h 6399945"/>
              <a:gd name="connsiteX4816" fmla="*/ 5329865 w 6562759"/>
              <a:gd name="connsiteY4816" fmla="*/ 1886202 h 6399945"/>
              <a:gd name="connsiteX4817" fmla="*/ 5341211 w 6562759"/>
              <a:gd name="connsiteY4817" fmla="*/ 1899381 h 6399945"/>
              <a:gd name="connsiteX4818" fmla="*/ 5347113 w 6562759"/>
              <a:gd name="connsiteY4818" fmla="*/ 1900399 h 6399945"/>
              <a:gd name="connsiteX4819" fmla="*/ 5358336 w 6562759"/>
              <a:gd name="connsiteY4819" fmla="*/ 1896346 h 6399945"/>
              <a:gd name="connsiteX4820" fmla="*/ 5392966 w 6562759"/>
              <a:gd name="connsiteY4820" fmla="*/ 1877221 h 6399945"/>
              <a:gd name="connsiteX4821" fmla="*/ 5404200 w 6562759"/>
              <a:gd name="connsiteY4821" fmla="*/ 1865925 h 6399945"/>
              <a:gd name="connsiteX4822" fmla="*/ 5401703 w 6562759"/>
              <a:gd name="connsiteY4822" fmla="*/ 1850200 h 6399945"/>
              <a:gd name="connsiteX4823" fmla="*/ 5401703 w 6562759"/>
              <a:gd name="connsiteY4823" fmla="*/ 1850201 h 6399945"/>
              <a:gd name="connsiteX4824" fmla="*/ 5386266 w 6562759"/>
              <a:gd name="connsiteY4824" fmla="*/ 1821308 h 6399945"/>
              <a:gd name="connsiteX4825" fmla="*/ 5375723 w 6562759"/>
              <a:gd name="connsiteY4825" fmla="*/ 1810854 h 6399945"/>
              <a:gd name="connsiteX4826" fmla="*/ 5369782 w 6562759"/>
              <a:gd name="connsiteY4826" fmla="*/ 1809824 h 6399945"/>
              <a:gd name="connsiteX4827" fmla="*/ 1880914 w 6562759"/>
              <a:gd name="connsiteY4827" fmla="*/ 1777266 h 6399945"/>
              <a:gd name="connsiteX4828" fmla="*/ 1899664 w 6562759"/>
              <a:gd name="connsiteY4828" fmla="*/ 1782304 h 6399945"/>
              <a:gd name="connsiteX4829" fmla="*/ 1917144 w 6562759"/>
              <a:gd name="connsiteY4829" fmla="*/ 1805095 h 6399945"/>
              <a:gd name="connsiteX4830" fmla="*/ 1913389 w 6562759"/>
              <a:gd name="connsiteY4830" fmla="*/ 1833601 h 6399945"/>
              <a:gd name="connsiteX4831" fmla="*/ 1880847 w 6562759"/>
              <a:gd name="connsiteY4831" fmla="*/ 1852372 h 6399945"/>
              <a:gd name="connsiteX4832" fmla="*/ 1862093 w 6562759"/>
              <a:gd name="connsiteY4832" fmla="*/ 1847334 h 6399945"/>
              <a:gd name="connsiteX4833" fmla="*/ 1844612 w 6562759"/>
              <a:gd name="connsiteY4833" fmla="*/ 1824542 h 6399945"/>
              <a:gd name="connsiteX4834" fmla="*/ 1848368 w 6562759"/>
              <a:gd name="connsiteY4834" fmla="*/ 1796037 h 6399945"/>
              <a:gd name="connsiteX4835" fmla="*/ 1880914 w 6562759"/>
              <a:gd name="connsiteY4835" fmla="*/ 1777266 h 6399945"/>
              <a:gd name="connsiteX4836" fmla="*/ 3219663 w 6562759"/>
              <a:gd name="connsiteY4836" fmla="*/ 1770069 h 6399945"/>
              <a:gd name="connsiteX4837" fmla="*/ 3260262 w 6562759"/>
              <a:gd name="connsiteY4837" fmla="*/ 1780976 h 6399945"/>
              <a:gd name="connsiteX4838" fmla="*/ 3298146 w 6562759"/>
              <a:gd name="connsiteY4838" fmla="*/ 1830345 h 6399945"/>
              <a:gd name="connsiteX4839" fmla="*/ 3290018 w 6562759"/>
              <a:gd name="connsiteY4839" fmla="*/ 1892051 h 6399945"/>
              <a:gd name="connsiteX4840" fmla="*/ 3219519 w 6562759"/>
              <a:gd name="connsiteY4840" fmla="*/ 1932726 h 6399945"/>
              <a:gd name="connsiteX4841" fmla="*/ 3178944 w 6562759"/>
              <a:gd name="connsiteY4841" fmla="*/ 1921818 h 6399945"/>
              <a:gd name="connsiteX4842" fmla="*/ 3149171 w 6562759"/>
              <a:gd name="connsiteY4842" fmla="*/ 1810733 h 6399945"/>
              <a:gd name="connsiteX4843" fmla="*/ 3219663 w 6562759"/>
              <a:gd name="connsiteY4843" fmla="*/ 1770069 h 6399945"/>
              <a:gd name="connsiteX4844" fmla="*/ 3020636 w 6562759"/>
              <a:gd name="connsiteY4844" fmla="*/ 1756369 h 6399945"/>
              <a:gd name="connsiteX4845" fmla="*/ 3031899 w 6562759"/>
              <a:gd name="connsiteY4845" fmla="*/ 1759403 h 6399945"/>
              <a:gd name="connsiteX4846" fmla="*/ 3042448 w 6562759"/>
              <a:gd name="connsiteY4846" fmla="*/ 1773125 h 6399945"/>
              <a:gd name="connsiteX4847" fmla="*/ 3040183 w 6562759"/>
              <a:gd name="connsiteY4847" fmla="*/ 1790267 h 6399945"/>
              <a:gd name="connsiteX4848" fmla="*/ 3020593 w 6562759"/>
              <a:gd name="connsiteY4848" fmla="*/ 1801574 h 6399945"/>
              <a:gd name="connsiteX4849" fmla="*/ 3009330 w 6562759"/>
              <a:gd name="connsiteY4849" fmla="*/ 1798540 h 6399945"/>
              <a:gd name="connsiteX4850" fmla="*/ 3009329 w 6562759"/>
              <a:gd name="connsiteY4850" fmla="*/ 1798540 h 6399945"/>
              <a:gd name="connsiteX4851" fmla="*/ 2998792 w 6562759"/>
              <a:gd name="connsiteY4851" fmla="*/ 1784830 h 6399945"/>
              <a:gd name="connsiteX4852" fmla="*/ 3001051 w 6562759"/>
              <a:gd name="connsiteY4852" fmla="*/ 1767664 h 6399945"/>
              <a:gd name="connsiteX4853" fmla="*/ 3020636 w 6562759"/>
              <a:gd name="connsiteY4853" fmla="*/ 1756369 h 6399945"/>
              <a:gd name="connsiteX4854" fmla="*/ 4359394 w 6562759"/>
              <a:gd name="connsiteY4854" fmla="*/ 1756103 h 6399945"/>
              <a:gd name="connsiteX4855" fmla="*/ 4389050 w 6562759"/>
              <a:gd name="connsiteY4855" fmla="*/ 1764076 h 6399945"/>
              <a:gd name="connsiteX4856" fmla="*/ 4416741 w 6562759"/>
              <a:gd name="connsiteY4856" fmla="*/ 1800167 h 6399945"/>
              <a:gd name="connsiteX4857" fmla="*/ 4410800 w 6562759"/>
              <a:gd name="connsiteY4857" fmla="*/ 1845262 h 6399945"/>
              <a:gd name="connsiteX4858" fmla="*/ 4359277 w 6562759"/>
              <a:gd name="connsiteY4858" fmla="*/ 1874996 h 6399945"/>
              <a:gd name="connsiteX4859" fmla="*/ 4329603 w 6562759"/>
              <a:gd name="connsiteY4859" fmla="*/ 1867023 h 6399945"/>
              <a:gd name="connsiteX4860" fmla="*/ 4329605 w 6562759"/>
              <a:gd name="connsiteY4860" fmla="*/ 1867023 h 6399945"/>
              <a:gd name="connsiteX4861" fmla="*/ 4301925 w 6562759"/>
              <a:gd name="connsiteY4861" fmla="*/ 1830932 h 6399945"/>
              <a:gd name="connsiteX4862" fmla="*/ 4307866 w 6562759"/>
              <a:gd name="connsiteY4862" fmla="*/ 1785838 h 6399945"/>
              <a:gd name="connsiteX4863" fmla="*/ 4359394 w 6562759"/>
              <a:gd name="connsiteY4863" fmla="*/ 1756103 h 6399945"/>
              <a:gd name="connsiteX4864" fmla="*/ 5842295 w 6562759"/>
              <a:gd name="connsiteY4864" fmla="*/ 1751852 h 6399945"/>
              <a:gd name="connsiteX4865" fmla="*/ 5833093 w 6562759"/>
              <a:gd name="connsiteY4865" fmla="*/ 1754454 h 6399945"/>
              <a:gd name="connsiteX4866" fmla="*/ 5809289 w 6562759"/>
              <a:gd name="connsiteY4866" fmla="*/ 1765706 h 6399945"/>
              <a:gd name="connsiteX4867" fmla="*/ 5798519 w 6562759"/>
              <a:gd name="connsiteY4867" fmla="*/ 1776260 h 6399945"/>
              <a:gd name="connsiteX4868" fmla="*/ 5799898 w 6562759"/>
              <a:gd name="connsiteY4868" fmla="*/ 1791277 h 6399945"/>
              <a:gd name="connsiteX4869" fmla="*/ 5810789 w 6562759"/>
              <a:gd name="connsiteY4869" fmla="*/ 1815397 h 6399945"/>
              <a:gd name="connsiteX4870" fmla="*/ 5821382 w 6562759"/>
              <a:gd name="connsiteY4870" fmla="*/ 1826437 h 6399945"/>
              <a:gd name="connsiteX4871" fmla="*/ 5827505 w 6562759"/>
              <a:gd name="connsiteY4871" fmla="*/ 1827534 h 6399945"/>
              <a:gd name="connsiteX4872" fmla="*/ 5836614 w 6562759"/>
              <a:gd name="connsiteY4872" fmla="*/ 1824987 h 6399945"/>
              <a:gd name="connsiteX4873" fmla="*/ 5860982 w 6562759"/>
              <a:gd name="connsiteY4873" fmla="*/ 1813813 h 6399945"/>
              <a:gd name="connsiteX4874" fmla="*/ 5872051 w 6562759"/>
              <a:gd name="connsiteY4874" fmla="*/ 1803093 h 6399945"/>
              <a:gd name="connsiteX4875" fmla="*/ 5870422 w 6562759"/>
              <a:gd name="connsiteY4875" fmla="*/ 1787777 h 6399945"/>
              <a:gd name="connsiteX4876" fmla="*/ 5870424 w 6562759"/>
              <a:gd name="connsiteY4876" fmla="*/ 1787776 h 6399945"/>
              <a:gd name="connsiteX4877" fmla="*/ 5858912 w 6562759"/>
              <a:gd name="connsiteY4877" fmla="*/ 1763690 h 6399945"/>
              <a:gd name="connsiteX4878" fmla="*/ 5848220 w 6562759"/>
              <a:gd name="connsiteY4878" fmla="*/ 1752882 h 6399945"/>
              <a:gd name="connsiteX4879" fmla="*/ 5842295 w 6562759"/>
              <a:gd name="connsiteY4879" fmla="*/ 1751852 h 6399945"/>
              <a:gd name="connsiteX4880" fmla="*/ 5170418 w 6562759"/>
              <a:gd name="connsiteY4880" fmla="*/ 1739404 h 6399945"/>
              <a:gd name="connsiteX4881" fmla="*/ 5161748 w 6562759"/>
              <a:gd name="connsiteY4881" fmla="*/ 1741686 h 6399945"/>
              <a:gd name="connsiteX4882" fmla="*/ 5122922 w 6562759"/>
              <a:gd name="connsiteY4882" fmla="*/ 1755761 h 6399945"/>
              <a:gd name="connsiteX4883" fmla="*/ 5109998 w 6562759"/>
              <a:gd name="connsiteY4883" fmla="*/ 1765938 h 6399945"/>
              <a:gd name="connsiteX4884" fmla="*/ 5111139 w 6562759"/>
              <a:gd name="connsiteY4884" fmla="*/ 1782339 h 6399945"/>
              <a:gd name="connsiteX4885" fmla="*/ 5125059 w 6562759"/>
              <a:gd name="connsiteY4885" fmla="*/ 1821365 h 6399945"/>
              <a:gd name="connsiteX4886" fmla="*/ 5136749 w 6562759"/>
              <a:gd name="connsiteY4886" fmla="*/ 1835684 h 6399945"/>
              <a:gd name="connsiteX4887" fmla="*/ 5142485 w 6562759"/>
              <a:gd name="connsiteY4887" fmla="*/ 1836648 h 6399945"/>
              <a:gd name="connsiteX4888" fmla="*/ 5154789 w 6562759"/>
              <a:gd name="connsiteY4888" fmla="*/ 1831620 h 6399945"/>
              <a:gd name="connsiteX4889" fmla="*/ 5194618 w 6562759"/>
              <a:gd name="connsiteY4889" fmla="*/ 1807390 h 6399945"/>
              <a:gd name="connsiteX4890" fmla="*/ 5205886 w 6562759"/>
              <a:gd name="connsiteY4890" fmla="*/ 1795950 h 6399945"/>
              <a:gd name="connsiteX4891" fmla="*/ 5203157 w 6562759"/>
              <a:gd name="connsiteY4891" fmla="*/ 1780125 h 6399945"/>
              <a:gd name="connsiteX4892" fmla="*/ 5203153 w 6562759"/>
              <a:gd name="connsiteY4892" fmla="*/ 1780124 h 6399945"/>
              <a:gd name="connsiteX4893" fmla="*/ 5186829 w 6562759"/>
              <a:gd name="connsiteY4893" fmla="*/ 1750677 h 6399945"/>
              <a:gd name="connsiteX4894" fmla="*/ 5176348 w 6562759"/>
              <a:gd name="connsiteY4894" fmla="*/ 1740434 h 6399945"/>
              <a:gd name="connsiteX4895" fmla="*/ 5170418 w 6562759"/>
              <a:gd name="connsiteY4895" fmla="*/ 1739404 h 6399945"/>
              <a:gd name="connsiteX4896" fmla="*/ 2351279 w 6562759"/>
              <a:gd name="connsiteY4896" fmla="*/ 1734875 h 6399945"/>
              <a:gd name="connsiteX4897" fmla="*/ 2364153 w 6562759"/>
              <a:gd name="connsiteY4897" fmla="*/ 1738341 h 6399945"/>
              <a:gd name="connsiteX4898" fmla="*/ 2376157 w 6562759"/>
              <a:gd name="connsiteY4898" fmla="*/ 1754011 h 6399945"/>
              <a:gd name="connsiteX4899" fmla="*/ 2373604 w 6562759"/>
              <a:gd name="connsiteY4899" fmla="*/ 1773591 h 6399945"/>
              <a:gd name="connsiteX4900" fmla="*/ 2351240 w 6562759"/>
              <a:gd name="connsiteY4900" fmla="*/ 1786492 h 6399945"/>
              <a:gd name="connsiteX4901" fmla="*/ 2338361 w 6562759"/>
              <a:gd name="connsiteY4901" fmla="*/ 1783026 h 6399945"/>
              <a:gd name="connsiteX4902" fmla="*/ 2338360 w 6562759"/>
              <a:gd name="connsiteY4902" fmla="*/ 1783026 h 6399945"/>
              <a:gd name="connsiteX4903" fmla="*/ 2326334 w 6562759"/>
              <a:gd name="connsiteY4903" fmla="*/ 1767356 h 6399945"/>
              <a:gd name="connsiteX4904" fmla="*/ 2328913 w 6562759"/>
              <a:gd name="connsiteY4904" fmla="*/ 1747788 h 6399945"/>
              <a:gd name="connsiteX4905" fmla="*/ 2351279 w 6562759"/>
              <a:gd name="connsiteY4905" fmla="*/ 1734875 h 6399945"/>
              <a:gd name="connsiteX4906" fmla="*/ 6315915 w 6562759"/>
              <a:gd name="connsiteY4906" fmla="*/ 1690532 h 6399945"/>
              <a:gd name="connsiteX4907" fmla="*/ 6305965 w 6562759"/>
              <a:gd name="connsiteY4907" fmla="*/ 1693610 h 6399945"/>
              <a:gd name="connsiteX4908" fmla="*/ 6273800 w 6562759"/>
              <a:gd name="connsiteY4908" fmla="*/ 1709004 h 6399945"/>
              <a:gd name="connsiteX4909" fmla="*/ 6273801 w 6562759"/>
              <a:gd name="connsiteY4909" fmla="*/ 1709005 h 6399945"/>
              <a:gd name="connsiteX4910" fmla="*/ 6262350 w 6562759"/>
              <a:gd name="connsiteY4910" fmla="*/ 1719791 h 6399945"/>
              <a:gd name="connsiteX4911" fmla="*/ 6264121 w 6562759"/>
              <a:gd name="connsiteY4911" fmla="*/ 1735417 h 6399945"/>
              <a:gd name="connsiteX4912" fmla="*/ 6278602 w 6562759"/>
              <a:gd name="connsiteY4912" fmla="*/ 1767587 h 6399945"/>
              <a:gd name="connsiteX4913" fmla="*/ 6289421 w 6562759"/>
              <a:gd name="connsiteY4913" fmla="*/ 1779392 h 6399945"/>
              <a:gd name="connsiteX4914" fmla="*/ 6295544 w 6562759"/>
              <a:gd name="connsiteY4914" fmla="*/ 1780489 h 6399945"/>
              <a:gd name="connsiteX4915" fmla="*/ 6305323 w 6562759"/>
              <a:gd name="connsiteY4915" fmla="*/ 1777521 h 6399945"/>
              <a:gd name="connsiteX4916" fmla="*/ 6338473 w 6562759"/>
              <a:gd name="connsiteY4916" fmla="*/ 1762482 h 6399945"/>
              <a:gd name="connsiteX4917" fmla="*/ 6350439 w 6562759"/>
              <a:gd name="connsiteY4917" fmla="*/ 1751519 h 6399945"/>
              <a:gd name="connsiteX4918" fmla="*/ 6348324 w 6562759"/>
              <a:gd name="connsiteY4918" fmla="*/ 1735428 h 6399945"/>
              <a:gd name="connsiteX4919" fmla="*/ 6332776 w 6562759"/>
              <a:gd name="connsiteY4919" fmla="*/ 1703135 h 6399945"/>
              <a:gd name="connsiteX4920" fmla="*/ 6321795 w 6562759"/>
              <a:gd name="connsiteY4920" fmla="*/ 1691540 h 6399945"/>
              <a:gd name="connsiteX4921" fmla="*/ 6315915 w 6562759"/>
              <a:gd name="connsiteY4921" fmla="*/ 1690532 h 6399945"/>
              <a:gd name="connsiteX4922" fmla="*/ 5642112 w 6562759"/>
              <a:gd name="connsiteY4922" fmla="*/ 1682762 h 6399945"/>
              <a:gd name="connsiteX4923" fmla="*/ 5633186 w 6562759"/>
              <a:gd name="connsiteY4923" fmla="*/ 1685198 h 6399945"/>
              <a:gd name="connsiteX4924" fmla="*/ 5612755 w 6562759"/>
              <a:gd name="connsiteY4924" fmla="*/ 1694788 h 6399945"/>
              <a:gd name="connsiteX4925" fmla="*/ 5612755 w 6562759"/>
              <a:gd name="connsiteY4925" fmla="*/ 1694786 h 6399945"/>
              <a:gd name="connsiteX4926" fmla="*/ 5602201 w 6562759"/>
              <a:gd name="connsiteY4926" fmla="*/ 1705240 h 6399945"/>
              <a:gd name="connsiteX4927" fmla="*/ 5603424 w 6562759"/>
              <a:gd name="connsiteY4927" fmla="*/ 1720047 h 6399945"/>
              <a:gd name="connsiteX4928" fmla="*/ 5612611 w 6562759"/>
              <a:gd name="connsiteY4928" fmla="*/ 1740291 h 6399945"/>
              <a:gd name="connsiteX4929" fmla="*/ 5623115 w 6562759"/>
              <a:gd name="connsiteY4929" fmla="*/ 1751022 h 6399945"/>
              <a:gd name="connsiteX4930" fmla="*/ 5629222 w 6562759"/>
              <a:gd name="connsiteY4930" fmla="*/ 1752118 h 6399945"/>
              <a:gd name="connsiteX4931" fmla="*/ 5638081 w 6562759"/>
              <a:gd name="connsiteY4931" fmla="*/ 1749727 h 6399945"/>
              <a:gd name="connsiteX4932" fmla="*/ 5658906 w 6562759"/>
              <a:gd name="connsiteY4932" fmla="*/ 1740158 h 6399945"/>
              <a:gd name="connsiteX4933" fmla="*/ 5669686 w 6562759"/>
              <a:gd name="connsiteY4933" fmla="*/ 1729571 h 6399945"/>
              <a:gd name="connsiteX4934" fmla="*/ 5668258 w 6562759"/>
              <a:gd name="connsiteY4934" fmla="*/ 1714522 h 6399945"/>
              <a:gd name="connsiteX4935" fmla="*/ 5658623 w 6562759"/>
              <a:gd name="connsiteY4935" fmla="*/ 1694312 h 6399945"/>
              <a:gd name="connsiteX4936" fmla="*/ 5648042 w 6562759"/>
              <a:gd name="connsiteY4936" fmla="*/ 1683792 h 6399945"/>
              <a:gd name="connsiteX4937" fmla="*/ 5642112 w 6562759"/>
              <a:gd name="connsiteY4937" fmla="*/ 1682762 h 6399945"/>
              <a:gd name="connsiteX4938" fmla="*/ 4160411 w 6562759"/>
              <a:gd name="connsiteY4938" fmla="*/ 1677277 h 6399945"/>
              <a:gd name="connsiteX4939" fmla="*/ 4193263 w 6562759"/>
              <a:gd name="connsiteY4939" fmla="*/ 1686114 h 6399945"/>
              <a:gd name="connsiteX4940" fmla="*/ 4223950 w 6562759"/>
              <a:gd name="connsiteY4940" fmla="*/ 1726092 h 6399945"/>
              <a:gd name="connsiteX4941" fmla="*/ 4217371 w 6562759"/>
              <a:gd name="connsiteY4941" fmla="*/ 1776037 h 6399945"/>
              <a:gd name="connsiteX4942" fmla="*/ 4160289 w 6562759"/>
              <a:gd name="connsiteY4942" fmla="*/ 1808983 h 6399945"/>
              <a:gd name="connsiteX4943" fmla="*/ 4127437 w 6562759"/>
              <a:gd name="connsiteY4943" fmla="*/ 1800146 h 6399945"/>
              <a:gd name="connsiteX4944" fmla="*/ 4127436 w 6562759"/>
              <a:gd name="connsiteY4944" fmla="*/ 1800146 h 6399945"/>
              <a:gd name="connsiteX4945" fmla="*/ 4096795 w 6562759"/>
              <a:gd name="connsiteY4945" fmla="*/ 1760156 h 6399945"/>
              <a:gd name="connsiteX4946" fmla="*/ 4103334 w 6562759"/>
              <a:gd name="connsiteY4946" fmla="*/ 1710210 h 6399945"/>
              <a:gd name="connsiteX4947" fmla="*/ 4160411 w 6562759"/>
              <a:gd name="connsiteY4947" fmla="*/ 1677277 h 6399945"/>
              <a:gd name="connsiteX4948" fmla="*/ 2152301 w 6562759"/>
              <a:gd name="connsiteY4948" fmla="*/ 1669402 h 6399945"/>
              <a:gd name="connsiteX4949" fmla="*/ 2161730 w 6562759"/>
              <a:gd name="connsiteY4949" fmla="*/ 1671928 h 6399945"/>
              <a:gd name="connsiteX4950" fmla="*/ 2168618 w 6562759"/>
              <a:gd name="connsiteY4950" fmla="*/ 1697698 h 6399945"/>
              <a:gd name="connsiteX4951" fmla="*/ 2152261 w 6562759"/>
              <a:gd name="connsiteY4951" fmla="*/ 1707122 h 6399945"/>
              <a:gd name="connsiteX4952" fmla="*/ 2142836 w 6562759"/>
              <a:gd name="connsiteY4952" fmla="*/ 1704597 h 6399945"/>
              <a:gd name="connsiteX4953" fmla="*/ 2142837 w 6562759"/>
              <a:gd name="connsiteY4953" fmla="*/ 1704597 h 6399945"/>
              <a:gd name="connsiteX4954" fmla="*/ 2135943 w 6562759"/>
              <a:gd name="connsiteY4954" fmla="*/ 1678827 h 6399945"/>
              <a:gd name="connsiteX4955" fmla="*/ 2152301 w 6562759"/>
              <a:gd name="connsiteY4955" fmla="*/ 1669402 h 6399945"/>
              <a:gd name="connsiteX4956" fmla="*/ 4970014 w 6562759"/>
              <a:gd name="connsiteY4956" fmla="*/ 1667777 h 6399945"/>
              <a:gd name="connsiteX4957" fmla="*/ 4961536 w 6562759"/>
              <a:gd name="connsiteY4957" fmla="*/ 1669959 h 6399945"/>
              <a:gd name="connsiteX4958" fmla="*/ 4961536 w 6562759"/>
              <a:gd name="connsiteY4958" fmla="*/ 1669958 h 6399945"/>
              <a:gd name="connsiteX4959" fmla="*/ 4918835 w 6562759"/>
              <a:gd name="connsiteY4959" fmla="*/ 1684155 h 6399945"/>
              <a:gd name="connsiteX4960" fmla="*/ 4905274 w 6562759"/>
              <a:gd name="connsiteY4960" fmla="*/ 1694255 h 6399945"/>
              <a:gd name="connsiteX4961" fmla="*/ 4906509 w 6562759"/>
              <a:gd name="connsiteY4961" fmla="*/ 1711121 h 6399945"/>
              <a:gd name="connsiteX4962" fmla="*/ 4921520 w 6562759"/>
              <a:gd name="connsiteY4962" fmla="*/ 1761918 h 6399945"/>
              <a:gd name="connsiteX4963" fmla="*/ 4933253 w 6562759"/>
              <a:gd name="connsiteY4963" fmla="*/ 1778485 h 6399945"/>
              <a:gd name="connsiteX4964" fmla="*/ 4939089 w 6562759"/>
              <a:gd name="connsiteY4964" fmla="*/ 1779482 h 6399945"/>
              <a:gd name="connsiteX4965" fmla="*/ 4952782 w 6562759"/>
              <a:gd name="connsiteY4965" fmla="*/ 1772926 h 6399945"/>
              <a:gd name="connsiteX4966" fmla="*/ 4998524 w 6562759"/>
              <a:gd name="connsiteY4966" fmla="*/ 1741376 h 6399945"/>
              <a:gd name="connsiteX4967" fmla="*/ 5009953 w 6562759"/>
              <a:gd name="connsiteY4967" fmla="*/ 1729515 h 6399945"/>
              <a:gd name="connsiteX4968" fmla="*/ 5006558 w 6562759"/>
              <a:gd name="connsiteY4968" fmla="*/ 1713402 h 6399945"/>
              <a:gd name="connsiteX4969" fmla="*/ 4986431 w 6562759"/>
              <a:gd name="connsiteY4969" fmla="*/ 1679073 h 6399945"/>
              <a:gd name="connsiteX4970" fmla="*/ 4976055 w 6562759"/>
              <a:gd name="connsiteY4970" fmla="*/ 1668851 h 6399945"/>
              <a:gd name="connsiteX4971" fmla="*/ 4970014 w 6562759"/>
              <a:gd name="connsiteY4971" fmla="*/ 1667777 h 6399945"/>
              <a:gd name="connsiteX4972" fmla="*/ 6114920 w 6562759"/>
              <a:gd name="connsiteY4972" fmla="*/ 1622636 h 6399945"/>
              <a:gd name="connsiteX4973" fmla="*/ 6105418 w 6562759"/>
              <a:gd name="connsiteY4973" fmla="*/ 1625428 h 6399945"/>
              <a:gd name="connsiteX4974" fmla="*/ 6078524 w 6562759"/>
              <a:gd name="connsiteY4974" fmla="*/ 1638230 h 6399945"/>
              <a:gd name="connsiteX4975" fmla="*/ 6078525 w 6562759"/>
              <a:gd name="connsiteY4975" fmla="*/ 1638230 h 6399945"/>
              <a:gd name="connsiteX4976" fmla="*/ 6067495 w 6562759"/>
              <a:gd name="connsiteY4976" fmla="*/ 1648894 h 6399945"/>
              <a:gd name="connsiteX4977" fmla="*/ 6069045 w 6562759"/>
              <a:gd name="connsiteY4977" fmla="*/ 1664154 h 6399945"/>
              <a:gd name="connsiteX4978" fmla="*/ 6081393 w 6562759"/>
              <a:gd name="connsiteY4978" fmla="*/ 1691463 h 6399945"/>
              <a:gd name="connsiteX4979" fmla="*/ 6092085 w 6562759"/>
              <a:gd name="connsiteY4979" fmla="*/ 1702803 h 6399945"/>
              <a:gd name="connsiteX4980" fmla="*/ 6098205 w 6562759"/>
              <a:gd name="connsiteY4980" fmla="*/ 1703899 h 6399945"/>
              <a:gd name="connsiteX4981" fmla="*/ 6107584 w 6562759"/>
              <a:gd name="connsiteY4981" fmla="*/ 1701186 h 6399945"/>
              <a:gd name="connsiteX4982" fmla="*/ 6135203 w 6562759"/>
              <a:gd name="connsiteY4982" fmla="*/ 1688583 h 6399945"/>
              <a:gd name="connsiteX4983" fmla="*/ 6146625 w 6562759"/>
              <a:gd name="connsiteY4983" fmla="*/ 1677742 h 6399945"/>
              <a:gd name="connsiteX4984" fmla="*/ 6144787 w 6562759"/>
              <a:gd name="connsiteY4984" fmla="*/ 1662105 h 6399945"/>
              <a:gd name="connsiteX4985" fmla="*/ 6131631 w 6562759"/>
              <a:gd name="connsiteY4985" fmla="*/ 1634763 h 6399945"/>
              <a:gd name="connsiteX4986" fmla="*/ 6120817 w 6562759"/>
              <a:gd name="connsiteY4986" fmla="*/ 1623654 h 6399945"/>
              <a:gd name="connsiteX4987" fmla="*/ 6114920 w 6562759"/>
              <a:gd name="connsiteY4987" fmla="*/ 1622636 h 6399945"/>
              <a:gd name="connsiteX4988" fmla="*/ 5442034 w 6562759"/>
              <a:gd name="connsiteY4988" fmla="*/ 1613371 h 6399945"/>
              <a:gd name="connsiteX4989" fmla="*/ 5433346 w 6562759"/>
              <a:gd name="connsiteY4989" fmla="*/ 1615663 h 6399945"/>
              <a:gd name="connsiteX4990" fmla="*/ 5415583 w 6562759"/>
              <a:gd name="connsiteY4990" fmla="*/ 1623980 h 6399945"/>
              <a:gd name="connsiteX4991" fmla="*/ 5415584 w 6562759"/>
              <a:gd name="connsiteY4991" fmla="*/ 1623976 h 6399945"/>
              <a:gd name="connsiteX4992" fmla="*/ 5405274 w 6562759"/>
              <a:gd name="connsiteY4992" fmla="*/ 1634343 h 6399945"/>
              <a:gd name="connsiteX4993" fmla="*/ 5406365 w 6562759"/>
              <a:gd name="connsiteY4993" fmla="*/ 1648918 h 6399945"/>
              <a:gd name="connsiteX4994" fmla="*/ 5414138 w 6562759"/>
              <a:gd name="connsiteY4994" fmla="*/ 1666083 h 6399945"/>
              <a:gd name="connsiteX4995" fmla="*/ 5424609 w 6562759"/>
              <a:gd name="connsiteY4995" fmla="*/ 1676593 h 6399945"/>
              <a:gd name="connsiteX4996" fmla="*/ 5430661 w 6562759"/>
              <a:gd name="connsiteY4996" fmla="*/ 1677667 h 6399945"/>
              <a:gd name="connsiteX4997" fmla="*/ 5439393 w 6562759"/>
              <a:gd name="connsiteY4997" fmla="*/ 1675341 h 6399945"/>
              <a:gd name="connsiteX4998" fmla="*/ 5457477 w 6562759"/>
              <a:gd name="connsiteY4998" fmla="*/ 1666903 h 6399945"/>
              <a:gd name="connsiteX4999" fmla="*/ 5467925 w 6562759"/>
              <a:gd name="connsiteY4999" fmla="*/ 1656371 h 6399945"/>
              <a:gd name="connsiteX5000" fmla="*/ 5466590 w 6562759"/>
              <a:gd name="connsiteY5000" fmla="*/ 1641599 h 6399945"/>
              <a:gd name="connsiteX5001" fmla="*/ 5458423 w 6562759"/>
              <a:gd name="connsiteY5001" fmla="*/ 1624589 h 6399945"/>
              <a:gd name="connsiteX5002" fmla="*/ 5447925 w 6562759"/>
              <a:gd name="connsiteY5002" fmla="*/ 1614390 h 6399945"/>
              <a:gd name="connsiteX5003" fmla="*/ 5442034 w 6562759"/>
              <a:gd name="connsiteY5003" fmla="*/ 1613371 h 6399945"/>
              <a:gd name="connsiteX5004" fmla="*/ 4630816 w 6562759"/>
              <a:gd name="connsiteY5004" fmla="*/ 1602316 h 6399945"/>
              <a:gd name="connsiteX5005" fmla="*/ 4674066 w 6562759"/>
              <a:gd name="connsiteY5005" fmla="*/ 1613944 h 6399945"/>
              <a:gd name="connsiteX5006" fmla="*/ 4714438 w 6562759"/>
              <a:gd name="connsiteY5006" fmla="*/ 1666568 h 6399945"/>
              <a:gd name="connsiteX5007" fmla="*/ 4705783 w 6562759"/>
              <a:gd name="connsiteY5007" fmla="*/ 1732317 h 6399945"/>
              <a:gd name="connsiteX5008" fmla="*/ 4630656 w 6562759"/>
              <a:gd name="connsiteY5008" fmla="*/ 1775661 h 6399945"/>
              <a:gd name="connsiteX5009" fmla="*/ 4587399 w 6562759"/>
              <a:gd name="connsiteY5009" fmla="*/ 1764045 h 6399945"/>
              <a:gd name="connsiteX5010" fmla="*/ 4555688 w 6562759"/>
              <a:gd name="connsiteY5010" fmla="*/ 1645661 h 6399945"/>
              <a:gd name="connsiteX5011" fmla="*/ 4630816 w 6562759"/>
              <a:gd name="connsiteY5011" fmla="*/ 1602316 h 6399945"/>
              <a:gd name="connsiteX5012" fmla="*/ 3961441 w 6562759"/>
              <a:gd name="connsiteY5012" fmla="*/ 1597919 h 6399945"/>
              <a:gd name="connsiteX5013" fmla="*/ 3997770 w 6562759"/>
              <a:gd name="connsiteY5013" fmla="*/ 1607675 h 6399945"/>
              <a:gd name="connsiteX5014" fmla="*/ 4024403 w 6562759"/>
              <a:gd name="connsiteY5014" fmla="*/ 1707089 h 6399945"/>
              <a:gd name="connsiteX5015" fmla="*/ 3961314 w 6562759"/>
              <a:gd name="connsiteY5015" fmla="*/ 1743500 h 6399945"/>
              <a:gd name="connsiteX5016" fmla="*/ 3924980 w 6562759"/>
              <a:gd name="connsiteY5016" fmla="*/ 1733734 h 6399945"/>
              <a:gd name="connsiteX5017" fmla="*/ 3924979 w 6562759"/>
              <a:gd name="connsiteY5017" fmla="*/ 1733734 h 6399945"/>
              <a:gd name="connsiteX5018" fmla="*/ 3898346 w 6562759"/>
              <a:gd name="connsiteY5018" fmla="*/ 1634320 h 6399945"/>
              <a:gd name="connsiteX5019" fmla="*/ 3961441 w 6562759"/>
              <a:gd name="connsiteY5019" fmla="*/ 1597919 h 6399945"/>
              <a:gd name="connsiteX5020" fmla="*/ 5914283 w 6562759"/>
              <a:gd name="connsiteY5020" fmla="*/ 1553247 h 6399945"/>
              <a:gd name="connsiteX5021" fmla="*/ 5905101 w 6562759"/>
              <a:gd name="connsiteY5021" fmla="*/ 1555826 h 6399945"/>
              <a:gd name="connsiteX5022" fmla="*/ 5882239 w 6562759"/>
              <a:gd name="connsiteY5022" fmla="*/ 1566623 h 6399945"/>
              <a:gd name="connsiteX5023" fmla="*/ 5871497 w 6562759"/>
              <a:gd name="connsiteY5023" fmla="*/ 1577176 h 6399945"/>
              <a:gd name="connsiteX5024" fmla="*/ 5872859 w 6562759"/>
              <a:gd name="connsiteY5024" fmla="*/ 1592172 h 6399945"/>
              <a:gd name="connsiteX5025" fmla="*/ 5883517 w 6562759"/>
              <a:gd name="connsiteY5025" fmla="*/ 1615682 h 6399945"/>
              <a:gd name="connsiteX5026" fmla="*/ 5894071 w 6562759"/>
              <a:gd name="connsiteY5026" fmla="*/ 1626634 h 6399945"/>
              <a:gd name="connsiteX5027" fmla="*/ 5900206 w 6562759"/>
              <a:gd name="connsiteY5027" fmla="*/ 1627741 h 6399945"/>
              <a:gd name="connsiteX5028" fmla="*/ 5909226 w 6562759"/>
              <a:gd name="connsiteY5028" fmla="*/ 1625251 h 6399945"/>
              <a:gd name="connsiteX5029" fmla="*/ 5932659 w 6562759"/>
              <a:gd name="connsiteY5029" fmla="*/ 1614543 h 6399945"/>
              <a:gd name="connsiteX5030" fmla="*/ 5932661 w 6562759"/>
              <a:gd name="connsiteY5030" fmla="*/ 1614542 h 6399945"/>
              <a:gd name="connsiteX5031" fmla="*/ 5943658 w 6562759"/>
              <a:gd name="connsiteY5031" fmla="*/ 1603866 h 6399945"/>
              <a:gd name="connsiteX5032" fmla="*/ 5942096 w 6562759"/>
              <a:gd name="connsiteY5032" fmla="*/ 1588617 h 6399945"/>
              <a:gd name="connsiteX5033" fmla="*/ 5930888 w 6562759"/>
              <a:gd name="connsiteY5033" fmla="*/ 1565051 h 6399945"/>
              <a:gd name="connsiteX5034" fmla="*/ 5920207 w 6562759"/>
              <a:gd name="connsiteY5034" fmla="*/ 1554276 h 6399945"/>
              <a:gd name="connsiteX5035" fmla="*/ 5914283 w 6562759"/>
              <a:gd name="connsiteY5035" fmla="*/ 1553247 h 6399945"/>
              <a:gd name="connsiteX5036" fmla="*/ 3093068 w 6562759"/>
              <a:gd name="connsiteY5036" fmla="*/ 1550986 h 6399945"/>
              <a:gd name="connsiteX5037" fmla="*/ 3107564 w 6562759"/>
              <a:gd name="connsiteY5037" fmla="*/ 1554884 h 6399945"/>
              <a:gd name="connsiteX5038" fmla="*/ 3118157 w 6562759"/>
              <a:gd name="connsiteY5038" fmla="*/ 1594498 h 6399945"/>
              <a:gd name="connsiteX5039" fmla="*/ 3093018 w 6562759"/>
              <a:gd name="connsiteY5039" fmla="*/ 1609005 h 6399945"/>
              <a:gd name="connsiteX5040" fmla="*/ 3078544 w 6562759"/>
              <a:gd name="connsiteY5040" fmla="*/ 1605106 h 6399945"/>
              <a:gd name="connsiteX5041" fmla="*/ 3065022 w 6562759"/>
              <a:gd name="connsiteY5041" fmla="*/ 1587509 h 6399945"/>
              <a:gd name="connsiteX5042" fmla="*/ 3067918 w 6562759"/>
              <a:gd name="connsiteY5042" fmla="*/ 1565481 h 6399945"/>
              <a:gd name="connsiteX5043" fmla="*/ 3093068 w 6562759"/>
              <a:gd name="connsiteY5043" fmla="*/ 1550986 h 6399945"/>
              <a:gd name="connsiteX5044" fmla="*/ 5242025 w 6562759"/>
              <a:gd name="connsiteY5044" fmla="*/ 1543933 h 6399945"/>
              <a:gd name="connsiteX5045" fmla="*/ 5233614 w 6562759"/>
              <a:gd name="connsiteY5045" fmla="*/ 1546072 h 6399945"/>
              <a:gd name="connsiteX5046" fmla="*/ 5218962 w 6562759"/>
              <a:gd name="connsiteY5046" fmla="*/ 1552860 h 6399945"/>
              <a:gd name="connsiteX5047" fmla="*/ 5208857 w 6562759"/>
              <a:gd name="connsiteY5047" fmla="*/ 1563103 h 6399945"/>
              <a:gd name="connsiteX5048" fmla="*/ 5209781 w 6562759"/>
              <a:gd name="connsiteY5048" fmla="*/ 1577455 h 6399945"/>
              <a:gd name="connsiteX5049" fmla="*/ 5216315 w 6562759"/>
              <a:gd name="connsiteY5049" fmla="*/ 1592018 h 6399945"/>
              <a:gd name="connsiteX5050" fmla="*/ 5226703 w 6562759"/>
              <a:gd name="connsiteY5050" fmla="*/ 1602361 h 6399945"/>
              <a:gd name="connsiteX5051" fmla="*/ 5232782 w 6562759"/>
              <a:gd name="connsiteY5051" fmla="*/ 1603446 h 6399945"/>
              <a:gd name="connsiteX5052" fmla="*/ 5241314 w 6562759"/>
              <a:gd name="connsiteY5052" fmla="*/ 1601242 h 6399945"/>
              <a:gd name="connsiteX5053" fmla="*/ 5256304 w 6562759"/>
              <a:gd name="connsiteY5053" fmla="*/ 1594200 h 6399945"/>
              <a:gd name="connsiteX5054" fmla="*/ 5266481 w 6562759"/>
              <a:gd name="connsiteY5054" fmla="*/ 1583724 h 6399945"/>
              <a:gd name="connsiteX5055" fmla="*/ 5265225 w 6562759"/>
              <a:gd name="connsiteY5055" fmla="*/ 1569172 h 6399945"/>
              <a:gd name="connsiteX5056" fmla="*/ 5265224 w 6562759"/>
              <a:gd name="connsiteY5056" fmla="*/ 1569171 h 6399945"/>
              <a:gd name="connsiteX5057" fmla="*/ 5258297 w 6562759"/>
              <a:gd name="connsiteY5057" fmla="*/ 1554864 h 6399945"/>
              <a:gd name="connsiteX5058" fmla="*/ 5247921 w 6562759"/>
              <a:gd name="connsiteY5058" fmla="*/ 1544952 h 6399945"/>
              <a:gd name="connsiteX5059" fmla="*/ 5242025 w 6562759"/>
              <a:gd name="connsiteY5059" fmla="*/ 1543933 h 6399945"/>
              <a:gd name="connsiteX5060" fmla="*/ 4431830 w 6562759"/>
              <a:gd name="connsiteY5060" fmla="*/ 1539513 h 6399945"/>
              <a:gd name="connsiteX5061" fmla="*/ 4470285 w 6562759"/>
              <a:gd name="connsiteY5061" fmla="*/ 1549846 h 6399945"/>
              <a:gd name="connsiteX5062" fmla="*/ 4506176 w 6562759"/>
              <a:gd name="connsiteY5062" fmla="*/ 1596635 h 6399945"/>
              <a:gd name="connsiteX5063" fmla="*/ 4498480 w 6562759"/>
              <a:gd name="connsiteY5063" fmla="*/ 1655096 h 6399945"/>
              <a:gd name="connsiteX5064" fmla="*/ 4498481 w 6562759"/>
              <a:gd name="connsiteY5064" fmla="*/ 1655097 h 6399945"/>
              <a:gd name="connsiteX5065" fmla="*/ 4431698 w 6562759"/>
              <a:gd name="connsiteY5065" fmla="*/ 1693635 h 6399945"/>
              <a:gd name="connsiteX5066" fmla="*/ 4393231 w 6562759"/>
              <a:gd name="connsiteY5066" fmla="*/ 1683291 h 6399945"/>
              <a:gd name="connsiteX5067" fmla="*/ 4357334 w 6562759"/>
              <a:gd name="connsiteY5067" fmla="*/ 1636502 h 6399945"/>
              <a:gd name="connsiteX5068" fmla="*/ 4365031 w 6562759"/>
              <a:gd name="connsiteY5068" fmla="*/ 1578040 h 6399945"/>
              <a:gd name="connsiteX5069" fmla="*/ 4431830 w 6562759"/>
              <a:gd name="connsiteY5069" fmla="*/ 1539513 h 6399945"/>
              <a:gd name="connsiteX5070" fmla="*/ 3762466 w 6562759"/>
              <a:gd name="connsiteY5070" fmla="*/ 1518020 h 6399945"/>
              <a:gd name="connsiteX5071" fmla="*/ 3802521 w 6562759"/>
              <a:gd name="connsiteY5071" fmla="*/ 1528784 h 6399945"/>
              <a:gd name="connsiteX5072" fmla="*/ 3831895 w 6562759"/>
              <a:gd name="connsiteY5072" fmla="*/ 1638408 h 6399945"/>
              <a:gd name="connsiteX5073" fmla="*/ 3762327 w 6562759"/>
              <a:gd name="connsiteY5073" fmla="*/ 1678551 h 6399945"/>
              <a:gd name="connsiteX5074" fmla="*/ 3722277 w 6562759"/>
              <a:gd name="connsiteY5074" fmla="*/ 1667776 h 6399945"/>
              <a:gd name="connsiteX5075" fmla="*/ 3722278 w 6562759"/>
              <a:gd name="connsiteY5075" fmla="*/ 1667777 h 6399945"/>
              <a:gd name="connsiteX5076" fmla="*/ 3684880 w 6562759"/>
              <a:gd name="connsiteY5076" fmla="*/ 1619050 h 6399945"/>
              <a:gd name="connsiteX5077" fmla="*/ 3692898 w 6562759"/>
              <a:gd name="connsiteY5077" fmla="*/ 1558153 h 6399945"/>
              <a:gd name="connsiteX5078" fmla="*/ 3762466 w 6562759"/>
              <a:gd name="connsiteY5078" fmla="*/ 1518020 h 6399945"/>
              <a:gd name="connsiteX5079" fmla="*/ 6388508 w 6562759"/>
              <a:gd name="connsiteY5079" fmla="*/ 1492105 h 6399945"/>
              <a:gd name="connsiteX5080" fmla="*/ 6378592 w 6562759"/>
              <a:gd name="connsiteY5080" fmla="*/ 1495161 h 6399945"/>
              <a:gd name="connsiteX5081" fmla="*/ 6346931 w 6562759"/>
              <a:gd name="connsiteY5081" fmla="*/ 1510401 h 6399945"/>
              <a:gd name="connsiteX5082" fmla="*/ 6335579 w 6562759"/>
              <a:gd name="connsiteY5082" fmla="*/ 1521152 h 6399945"/>
              <a:gd name="connsiteX5083" fmla="*/ 6337302 w 6562759"/>
              <a:gd name="connsiteY5083" fmla="*/ 1536701 h 6399945"/>
              <a:gd name="connsiteX5084" fmla="*/ 6337300 w 6562759"/>
              <a:gd name="connsiteY5084" fmla="*/ 1536701 h 6399945"/>
              <a:gd name="connsiteX5085" fmla="*/ 6351475 w 6562759"/>
              <a:gd name="connsiteY5085" fmla="*/ 1568340 h 6399945"/>
              <a:gd name="connsiteX5086" fmla="*/ 6362262 w 6562759"/>
              <a:gd name="connsiteY5086" fmla="*/ 1580089 h 6399945"/>
              <a:gd name="connsiteX5087" fmla="*/ 6368409 w 6562759"/>
              <a:gd name="connsiteY5087" fmla="*/ 1581197 h 6399945"/>
              <a:gd name="connsiteX5088" fmla="*/ 6378116 w 6562759"/>
              <a:gd name="connsiteY5088" fmla="*/ 1578273 h 6399945"/>
              <a:gd name="connsiteX5089" fmla="*/ 6410889 w 6562759"/>
              <a:gd name="connsiteY5089" fmla="*/ 1563500 h 6399945"/>
              <a:gd name="connsiteX5090" fmla="*/ 6422867 w 6562759"/>
              <a:gd name="connsiteY5090" fmla="*/ 1552538 h 6399945"/>
              <a:gd name="connsiteX5091" fmla="*/ 6420752 w 6562759"/>
              <a:gd name="connsiteY5091" fmla="*/ 1536448 h 6399945"/>
              <a:gd name="connsiteX5092" fmla="*/ 6405347 w 6562759"/>
              <a:gd name="connsiteY5092" fmla="*/ 1504631 h 6399945"/>
              <a:gd name="connsiteX5093" fmla="*/ 6394373 w 6562759"/>
              <a:gd name="connsiteY5093" fmla="*/ 1493114 h 6399945"/>
              <a:gd name="connsiteX5094" fmla="*/ 6388508 w 6562759"/>
              <a:gd name="connsiteY5094" fmla="*/ 1492105 h 6399945"/>
              <a:gd name="connsiteX5095" fmla="*/ 5714704 w 6562759"/>
              <a:gd name="connsiteY5095" fmla="*/ 1484297 h 6399945"/>
              <a:gd name="connsiteX5096" fmla="*/ 5705767 w 6562759"/>
              <a:gd name="connsiteY5096" fmla="*/ 1486732 h 6399945"/>
              <a:gd name="connsiteX5097" fmla="*/ 5686287 w 6562759"/>
              <a:gd name="connsiteY5097" fmla="*/ 1496013 h 6399945"/>
              <a:gd name="connsiteX5098" fmla="*/ 5686287 w 6562759"/>
              <a:gd name="connsiteY5098" fmla="*/ 1496015 h 6399945"/>
              <a:gd name="connsiteX5099" fmla="*/ 5675888 w 6562759"/>
              <a:gd name="connsiteY5099" fmla="*/ 1506446 h 6399945"/>
              <a:gd name="connsiteX5100" fmla="*/ 5677091 w 6562759"/>
              <a:gd name="connsiteY5100" fmla="*/ 1521130 h 6399945"/>
              <a:gd name="connsiteX5101" fmla="*/ 5685839 w 6562759"/>
              <a:gd name="connsiteY5101" fmla="*/ 1540399 h 6399945"/>
              <a:gd name="connsiteX5102" fmla="*/ 5696294 w 6562759"/>
              <a:gd name="connsiteY5102" fmla="*/ 1551042 h 6399945"/>
              <a:gd name="connsiteX5103" fmla="*/ 5702417 w 6562759"/>
              <a:gd name="connsiteY5103" fmla="*/ 1552138 h 6399945"/>
              <a:gd name="connsiteX5104" fmla="*/ 5711154 w 6562759"/>
              <a:gd name="connsiteY5104" fmla="*/ 1549813 h 6399945"/>
              <a:gd name="connsiteX5105" fmla="*/ 5731088 w 6562759"/>
              <a:gd name="connsiteY5105" fmla="*/ 1540719 h 6399945"/>
              <a:gd name="connsiteX5106" fmla="*/ 5741819 w 6562759"/>
              <a:gd name="connsiteY5106" fmla="*/ 1530145 h 6399945"/>
              <a:gd name="connsiteX5107" fmla="*/ 5740424 w 6562759"/>
              <a:gd name="connsiteY5107" fmla="*/ 1515150 h 6399945"/>
              <a:gd name="connsiteX5108" fmla="*/ 5731188 w 6562759"/>
              <a:gd name="connsiteY5108" fmla="*/ 1495770 h 6399945"/>
              <a:gd name="connsiteX5109" fmla="*/ 5720595 w 6562759"/>
              <a:gd name="connsiteY5109" fmla="*/ 1485315 h 6399945"/>
              <a:gd name="connsiteX5110" fmla="*/ 5714704 w 6562759"/>
              <a:gd name="connsiteY5110" fmla="*/ 1484297 h 6399945"/>
              <a:gd name="connsiteX5111" fmla="*/ 5041785 w 6562759"/>
              <a:gd name="connsiteY5111" fmla="*/ 1474078 h 6399945"/>
              <a:gd name="connsiteX5112" fmla="*/ 5033668 w 6562759"/>
              <a:gd name="connsiteY5112" fmla="*/ 1476060 h 6399945"/>
              <a:gd name="connsiteX5113" fmla="*/ 5020749 w 6562759"/>
              <a:gd name="connsiteY5113" fmla="*/ 1481895 h 6399945"/>
              <a:gd name="connsiteX5114" fmla="*/ 5010688 w 6562759"/>
              <a:gd name="connsiteY5114" fmla="*/ 1492016 h 6399945"/>
              <a:gd name="connsiteX5115" fmla="*/ 5011469 w 6562759"/>
              <a:gd name="connsiteY5115" fmla="*/ 1506280 h 6399945"/>
              <a:gd name="connsiteX5116" fmla="*/ 5011470 w 6562759"/>
              <a:gd name="connsiteY5116" fmla="*/ 1506280 h 6399945"/>
              <a:gd name="connsiteX5117" fmla="*/ 5016808 w 6562759"/>
              <a:gd name="connsiteY5117" fmla="*/ 1518273 h 6399945"/>
              <a:gd name="connsiteX5118" fmla="*/ 5027189 w 6562759"/>
              <a:gd name="connsiteY5118" fmla="*/ 1528483 h 6399945"/>
              <a:gd name="connsiteX5119" fmla="*/ 5033219 w 6562759"/>
              <a:gd name="connsiteY5119" fmla="*/ 1529547 h 6399945"/>
              <a:gd name="connsiteX5120" fmla="*/ 5041707 w 6562759"/>
              <a:gd name="connsiteY5120" fmla="*/ 1527365 h 6399945"/>
              <a:gd name="connsiteX5121" fmla="*/ 5054791 w 6562759"/>
              <a:gd name="connsiteY5121" fmla="*/ 1521119 h 6399945"/>
              <a:gd name="connsiteX5122" fmla="*/ 5064736 w 6562759"/>
              <a:gd name="connsiteY5122" fmla="*/ 1510733 h 6399945"/>
              <a:gd name="connsiteX5123" fmla="*/ 5063590 w 6562759"/>
              <a:gd name="connsiteY5123" fmla="*/ 1496392 h 6399945"/>
              <a:gd name="connsiteX5124" fmla="*/ 5057969 w 6562759"/>
              <a:gd name="connsiteY5124" fmla="*/ 1484797 h 6399945"/>
              <a:gd name="connsiteX5125" fmla="*/ 5047732 w 6562759"/>
              <a:gd name="connsiteY5125" fmla="*/ 1475107 h 6399945"/>
              <a:gd name="connsiteX5126" fmla="*/ 5041785 w 6562759"/>
              <a:gd name="connsiteY5126" fmla="*/ 1474078 h 6399945"/>
              <a:gd name="connsiteX5127" fmla="*/ 4232843 w 6562759"/>
              <a:gd name="connsiteY5127" fmla="*/ 1474032 h 6399945"/>
              <a:gd name="connsiteX5128" fmla="*/ 4267837 w 6562759"/>
              <a:gd name="connsiteY5128" fmla="*/ 1483433 h 6399945"/>
              <a:gd name="connsiteX5129" fmla="*/ 4300500 w 6562759"/>
              <a:gd name="connsiteY5129" fmla="*/ 1526002 h 6399945"/>
              <a:gd name="connsiteX5130" fmla="*/ 4293490 w 6562759"/>
              <a:gd name="connsiteY5130" fmla="*/ 1579215 h 6399945"/>
              <a:gd name="connsiteX5131" fmla="*/ 4232720 w 6562759"/>
              <a:gd name="connsiteY5131" fmla="*/ 1614265 h 6399945"/>
              <a:gd name="connsiteX5132" fmla="*/ 4197715 w 6562759"/>
              <a:gd name="connsiteY5132" fmla="*/ 1604862 h 6399945"/>
              <a:gd name="connsiteX5133" fmla="*/ 4165051 w 6562759"/>
              <a:gd name="connsiteY5133" fmla="*/ 1562294 h 6399945"/>
              <a:gd name="connsiteX5134" fmla="*/ 4172061 w 6562759"/>
              <a:gd name="connsiteY5134" fmla="*/ 1509082 h 6399945"/>
              <a:gd name="connsiteX5135" fmla="*/ 4232843 w 6562759"/>
              <a:gd name="connsiteY5135" fmla="*/ 1474032 h 6399945"/>
              <a:gd name="connsiteX5136" fmla="*/ 3563500 w 6562759"/>
              <a:gd name="connsiteY5136" fmla="*/ 1437047 h 6399945"/>
              <a:gd name="connsiteX5137" fmla="*/ 3607819 w 6562759"/>
              <a:gd name="connsiteY5137" fmla="*/ 1448963 h 6399945"/>
              <a:gd name="connsiteX5138" fmla="*/ 3649186 w 6562759"/>
              <a:gd name="connsiteY5138" fmla="*/ 1502883 h 6399945"/>
              <a:gd name="connsiteX5139" fmla="*/ 3640311 w 6562759"/>
              <a:gd name="connsiteY5139" fmla="*/ 1570258 h 6399945"/>
              <a:gd name="connsiteX5140" fmla="*/ 3589801 w 6562759"/>
              <a:gd name="connsiteY5140" fmla="*/ 1610545 h 6399945"/>
              <a:gd name="connsiteX5141" fmla="*/ 3578040 w 6562759"/>
              <a:gd name="connsiteY5141" fmla="*/ 1622828 h 6399945"/>
              <a:gd name="connsiteX5142" fmla="*/ 3582182 w 6562759"/>
              <a:gd name="connsiteY5142" fmla="*/ 1639317 h 6399945"/>
              <a:gd name="connsiteX5143" fmla="*/ 3606440 w 6562759"/>
              <a:gd name="connsiteY5143" fmla="*/ 1677036 h 6399945"/>
              <a:gd name="connsiteX5144" fmla="*/ 3616717 w 6562759"/>
              <a:gd name="connsiteY5144" fmla="*/ 1686848 h 6399945"/>
              <a:gd name="connsiteX5145" fmla="*/ 3622680 w 6562759"/>
              <a:gd name="connsiteY5145" fmla="*/ 1687888 h 6399945"/>
              <a:gd name="connsiteX5146" fmla="*/ 3630892 w 6562759"/>
              <a:gd name="connsiteY5146" fmla="*/ 1685851 h 6399945"/>
              <a:gd name="connsiteX5147" fmla="*/ 3690155 w 6562759"/>
              <a:gd name="connsiteY5147" fmla="*/ 1671100 h 6399945"/>
              <a:gd name="connsiteX5148" fmla="*/ 3753052 w 6562759"/>
              <a:gd name="connsiteY5148" fmla="*/ 1688010 h 6399945"/>
              <a:gd name="connsiteX5149" fmla="*/ 3808728 w 6562759"/>
              <a:gd name="connsiteY5149" fmla="*/ 1754644 h 6399945"/>
              <a:gd name="connsiteX5150" fmla="*/ 3818888 w 6562759"/>
              <a:gd name="connsiteY5150" fmla="*/ 1765110 h 6399945"/>
              <a:gd name="connsiteX5151" fmla="*/ 3825279 w 6562759"/>
              <a:gd name="connsiteY5151" fmla="*/ 1766306 h 6399945"/>
              <a:gd name="connsiteX5152" fmla="*/ 3833451 w 6562759"/>
              <a:gd name="connsiteY5152" fmla="*/ 1764291 h 6399945"/>
              <a:gd name="connsiteX5153" fmla="*/ 3889210 w 6562759"/>
              <a:gd name="connsiteY5153" fmla="*/ 1750481 h 6399945"/>
              <a:gd name="connsiteX5154" fmla="*/ 3948562 w 6562759"/>
              <a:gd name="connsiteY5154" fmla="*/ 1766438 h 6399945"/>
              <a:gd name="connsiteX5155" fmla="*/ 4003131 w 6562759"/>
              <a:gd name="connsiteY5155" fmla="*/ 1835420 h 6399945"/>
              <a:gd name="connsiteX5156" fmla="*/ 4013656 w 6562759"/>
              <a:gd name="connsiteY5156" fmla="*/ 1846782 h 6399945"/>
              <a:gd name="connsiteX5157" fmla="*/ 4019968 w 6562759"/>
              <a:gd name="connsiteY5157" fmla="*/ 1847956 h 6399945"/>
              <a:gd name="connsiteX5158" fmla="*/ 4029082 w 6562759"/>
              <a:gd name="connsiteY5158" fmla="*/ 1845409 h 6399945"/>
              <a:gd name="connsiteX5159" fmla="*/ 4088179 w 6562759"/>
              <a:gd name="connsiteY5159" fmla="*/ 1828776 h 6399945"/>
              <a:gd name="connsiteX5160" fmla="*/ 4144603 w 6562759"/>
              <a:gd name="connsiteY5160" fmla="*/ 1843947 h 6399945"/>
              <a:gd name="connsiteX5161" fmla="*/ 4198806 w 6562759"/>
              <a:gd name="connsiteY5161" fmla="*/ 1918510 h 6399945"/>
              <a:gd name="connsiteX5162" fmla="*/ 4209619 w 6562759"/>
              <a:gd name="connsiteY5162" fmla="*/ 1931235 h 6399945"/>
              <a:gd name="connsiteX5163" fmla="*/ 4215998 w 6562759"/>
              <a:gd name="connsiteY5163" fmla="*/ 1932431 h 6399945"/>
              <a:gd name="connsiteX5164" fmla="*/ 4226198 w 6562759"/>
              <a:gd name="connsiteY5164" fmla="*/ 1929175 h 6399945"/>
              <a:gd name="connsiteX5165" fmla="*/ 4287089 w 6562759"/>
              <a:gd name="connsiteY5165" fmla="*/ 1909730 h 6399945"/>
              <a:gd name="connsiteX5166" fmla="*/ 4339309 w 6562759"/>
              <a:gd name="connsiteY5166" fmla="*/ 1923772 h 6399945"/>
              <a:gd name="connsiteX5167" fmla="*/ 4388146 w 6562759"/>
              <a:gd name="connsiteY5167" fmla="*/ 1987404 h 6399945"/>
              <a:gd name="connsiteX5168" fmla="*/ 4391496 w 6562759"/>
              <a:gd name="connsiteY5168" fmla="*/ 2007205 h 6399945"/>
              <a:gd name="connsiteX5169" fmla="*/ 4402665 w 6562759"/>
              <a:gd name="connsiteY5169" fmla="*/ 2022321 h 6399945"/>
              <a:gd name="connsiteX5170" fmla="*/ 4409027 w 6562759"/>
              <a:gd name="connsiteY5170" fmla="*/ 2023506 h 6399945"/>
              <a:gd name="connsiteX5171" fmla="*/ 4421108 w 6562759"/>
              <a:gd name="connsiteY5171" fmla="*/ 2018700 h 6399945"/>
              <a:gd name="connsiteX5172" fmla="*/ 4485975 w 6562759"/>
              <a:gd name="connsiteY5172" fmla="*/ 1992809 h 6399945"/>
              <a:gd name="connsiteX5173" fmla="*/ 4532951 w 6562759"/>
              <a:gd name="connsiteY5173" fmla="*/ 2005434 h 6399945"/>
              <a:gd name="connsiteX5174" fmla="*/ 4576811 w 6562759"/>
              <a:gd name="connsiteY5174" fmla="*/ 2062599 h 6399945"/>
              <a:gd name="connsiteX5175" fmla="*/ 4567403 w 6562759"/>
              <a:gd name="connsiteY5175" fmla="*/ 2134017 h 6399945"/>
              <a:gd name="connsiteX5176" fmla="*/ 4514907 w 6562759"/>
              <a:gd name="connsiteY5176" fmla="*/ 2176376 h 6399945"/>
              <a:gd name="connsiteX5177" fmla="*/ 4503390 w 6562759"/>
              <a:gd name="connsiteY5177" fmla="*/ 2188414 h 6399945"/>
              <a:gd name="connsiteX5178" fmla="*/ 4507089 w 6562759"/>
              <a:gd name="connsiteY5178" fmla="*/ 2204659 h 6399945"/>
              <a:gd name="connsiteX5179" fmla="*/ 4531856 w 6562759"/>
              <a:gd name="connsiteY5179" fmla="*/ 2249211 h 6399945"/>
              <a:gd name="connsiteX5180" fmla="*/ 4542110 w 6562759"/>
              <a:gd name="connsiteY5180" fmla="*/ 2260363 h 6399945"/>
              <a:gd name="connsiteX5181" fmla="*/ 4548661 w 6562759"/>
              <a:gd name="connsiteY5181" fmla="*/ 2261625 h 6399945"/>
              <a:gd name="connsiteX5182" fmla="*/ 4557233 w 6562759"/>
              <a:gd name="connsiteY5182" fmla="*/ 2259399 h 6399945"/>
              <a:gd name="connsiteX5183" fmla="*/ 4612626 w 6562759"/>
              <a:gd name="connsiteY5183" fmla="*/ 2245013 h 6399945"/>
              <a:gd name="connsiteX5184" fmla="*/ 4669115 w 6562759"/>
              <a:gd name="connsiteY5184" fmla="*/ 2260196 h 6399945"/>
              <a:gd name="connsiteX5185" fmla="*/ 4721928 w 6562759"/>
              <a:gd name="connsiteY5185" fmla="*/ 2329022 h 6399945"/>
              <a:gd name="connsiteX5186" fmla="*/ 4710605 w 6562759"/>
              <a:gd name="connsiteY5186" fmla="*/ 2415046 h 6399945"/>
              <a:gd name="connsiteX5187" fmla="*/ 4650998 w 6562759"/>
              <a:gd name="connsiteY5187" fmla="*/ 2464902 h 6399945"/>
              <a:gd name="connsiteX5188" fmla="*/ 4640251 w 6562759"/>
              <a:gd name="connsiteY5188" fmla="*/ 2475821 h 6399945"/>
              <a:gd name="connsiteX5189" fmla="*/ 4642156 w 6562759"/>
              <a:gd name="connsiteY5189" fmla="*/ 2491026 h 6399945"/>
              <a:gd name="connsiteX5190" fmla="*/ 4660323 w 6562759"/>
              <a:gd name="connsiteY5190" fmla="*/ 2538524 h 6399945"/>
              <a:gd name="connsiteX5191" fmla="*/ 4670555 w 6562759"/>
              <a:gd name="connsiteY5191" fmla="*/ 2551868 h 6399945"/>
              <a:gd name="connsiteX5192" fmla="*/ 4677687 w 6562759"/>
              <a:gd name="connsiteY5192" fmla="*/ 2553375 h 6399945"/>
              <a:gd name="connsiteX5193" fmla="*/ 4687316 w 6562759"/>
              <a:gd name="connsiteY5193" fmla="*/ 2550507 h 6399945"/>
              <a:gd name="connsiteX5194" fmla="*/ 4739187 w 6562759"/>
              <a:gd name="connsiteY5194" fmla="*/ 2535102 h 6399945"/>
              <a:gd name="connsiteX5195" fmla="*/ 4786336 w 6562759"/>
              <a:gd name="connsiteY5195" fmla="*/ 2547771 h 6399945"/>
              <a:gd name="connsiteX5196" fmla="*/ 4820982 w 6562759"/>
              <a:gd name="connsiteY5196" fmla="*/ 2677108 h 6399945"/>
              <a:gd name="connsiteX5197" fmla="*/ 4754553 w 6562759"/>
              <a:gd name="connsiteY5197" fmla="*/ 2723132 h 6399945"/>
              <a:gd name="connsiteX5198" fmla="*/ 4740766 w 6562759"/>
              <a:gd name="connsiteY5198" fmla="*/ 2735004 h 6399945"/>
              <a:gd name="connsiteX5199" fmla="*/ 4744886 w 6562759"/>
              <a:gd name="connsiteY5199" fmla="*/ 2752734 h 6399945"/>
              <a:gd name="connsiteX5200" fmla="*/ 4771940 w 6562759"/>
              <a:gd name="connsiteY5200" fmla="*/ 2800508 h 6399945"/>
              <a:gd name="connsiteX5201" fmla="*/ 4761043 w 6562759"/>
              <a:gd name="connsiteY5201" fmla="*/ 2883274 h 6399945"/>
              <a:gd name="connsiteX5202" fmla="*/ 4697300 w 6562759"/>
              <a:gd name="connsiteY5202" fmla="*/ 2933286 h 6399945"/>
              <a:gd name="connsiteX5203" fmla="*/ 4685633 w 6562759"/>
              <a:gd name="connsiteY5203" fmla="*/ 2944471 h 6399945"/>
              <a:gd name="connsiteX5204" fmla="*/ 4688042 w 6562759"/>
              <a:gd name="connsiteY5204" fmla="*/ 2960462 h 6399945"/>
              <a:gd name="connsiteX5205" fmla="*/ 4694165 w 6562759"/>
              <a:gd name="connsiteY5205" fmla="*/ 3085468 h 6399945"/>
              <a:gd name="connsiteX5206" fmla="*/ 4631928 w 6562759"/>
              <a:gd name="connsiteY5206" fmla="*/ 3136697 h 6399945"/>
              <a:gd name="connsiteX5207" fmla="*/ 4621097 w 6562759"/>
              <a:gd name="connsiteY5207" fmla="*/ 3147506 h 6399945"/>
              <a:gd name="connsiteX5208" fmla="*/ 4622841 w 6562759"/>
              <a:gd name="connsiteY5208" fmla="*/ 3162699 h 6399945"/>
              <a:gd name="connsiteX5209" fmla="*/ 4638910 w 6562759"/>
              <a:gd name="connsiteY5209" fmla="*/ 3202510 h 6399945"/>
              <a:gd name="connsiteX5210" fmla="*/ 4649336 w 6562759"/>
              <a:gd name="connsiteY5210" fmla="*/ 3215179 h 6399945"/>
              <a:gd name="connsiteX5211" fmla="*/ 4656124 w 6562759"/>
              <a:gd name="connsiteY5211" fmla="*/ 3216541 h 6399945"/>
              <a:gd name="connsiteX5212" fmla="*/ 4665681 w 6562759"/>
              <a:gd name="connsiteY5212" fmla="*/ 3213718 h 6399945"/>
              <a:gd name="connsiteX5213" fmla="*/ 4720920 w 6562759"/>
              <a:gd name="connsiteY5213" fmla="*/ 3197516 h 6399945"/>
              <a:gd name="connsiteX5214" fmla="*/ 4771512 w 6562759"/>
              <a:gd name="connsiteY5214" fmla="*/ 3211126 h 6399945"/>
              <a:gd name="connsiteX5215" fmla="*/ 4818854 w 6562759"/>
              <a:gd name="connsiteY5215" fmla="*/ 3272820 h 6399945"/>
              <a:gd name="connsiteX5216" fmla="*/ 4808705 w 6562759"/>
              <a:gd name="connsiteY5216" fmla="*/ 3349919 h 6399945"/>
              <a:gd name="connsiteX5217" fmla="*/ 4747758 w 6562759"/>
              <a:gd name="connsiteY5217" fmla="*/ 3396940 h 6399945"/>
              <a:gd name="connsiteX5218" fmla="*/ 4735721 w 6562759"/>
              <a:gd name="connsiteY5218" fmla="*/ 3408512 h 6399945"/>
              <a:gd name="connsiteX5219" fmla="*/ 4738777 w 6562759"/>
              <a:gd name="connsiteY5219" fmla="*/ 3424925 h 6399945"/>
              <a:gd name="connsiteX5220" fmla="*/ 4761407 w 6562759"/>
              <a:gd name="connsiteY5220" fmla="*/ 3470406 h 6399945"/>
              <a:gd name="connsiteX5221" fmla="*/ 4772083 w 6562759"/>
              <a:gd name="connsiteY5221" fmla="*/ 3482532 h 6399945"/>
              <a:gd name="connsiteX5222" fmla="*/ 4778461 w 6562759"/>
              <a:gd name="connsiteY5222" fmla="*/ 3483729 h 6399945"/>
              <a:gd name="connsiteX5223" fmla="*/ 4788151 w 6562759"/>
              <a:gd name="connsiteY5223" fmla="*/ 3480816 h 6399945"/>
              <a:gd name="connsiteX5224" fmla="*/ 4847481 w 6562759"/>
              <a:gd name="connsiteY5224" fmla="*/ 3463042 h 6399945"/>
              <a:gd name="connsiteX5225" fmla="*/ 4900997 w 6562759"/>
              <a:gd name="connsiteY5225" fmla="*/ 3477438 h 6399945"/>
              <a:gd name="connsiteX5226" fmla="*/ 4951080 w 6562759"/>
              <a:gd name="connsiteY5226" fmla="*/ 3542699 h 6399945"/>
              <a:gd name="connsiteX5227" fmla="*/ 4940343 w 6562759"/>
              <a:gd name="connsiteY5227" fmla="*/ 3624249 h 6399945"/>
              <a:gd name="connsiteX5228" fmla="*/ 4877475 w 6562759"/>
              <a:gd name="connsiteY5228" fmla="*/ 3673574 h 6399945"/>
              <a:gd name="connsiteX5229" fmla="*/ 4865781 w 6562759"/>
              <a:gd name="connsiteY5229" fmla="*/ 3684825 h 6399945"/>
              <a:gd name="connsiteX5230" fmla="*/ 4868284 w 6562759"/>
              <a:gd name="connsiteY5230" fmla="*/ 3700861 h 6399945"/>
              <a:gd name="connsiteX5231" fmla="*/ 4886202 w 6562759"/>
              <a:gd name="connsiteY5231" fmla="*/ 3737296 h 6399945"/>
              <a:gd name="connsiteX5232" fmla="*/ 4896922 w 6562759"/>
              <a:gd name="connsiteY5232" fmla="*/ 3748901 h 6399945"/>
              <a:gd name="connsiteX5233" fmla="*/ 4903096 w 6562759"/>
              <a:gd name="connsiteY5233" fmla="*/ 3750018 h 6399945"/>
              <a:gd name="connsiteX5234" fmla="*/ 4912630 w 6562759"/>
              <a:gd name="connsiteY5234" fmla="*/ 3747206 h 6399945"/>
              <a:gd name="connsiteX5235" fmla="*/ 4974004 w 6562759"/>
              <a:gd name="connsiteY5235" fmla="*/ 3729100 h 6399945"/>
              <a:gd name="connsiteX5236" fmla="*/ 5030238 w 6562759"/>
              <a:gd name="connsiteY5236" fmla="*/ 3744215 h 6399945"/>
              <a:gd name="connsiteX5237" fmla="*/ 5083311 w 6562759"/>
              <a:gd name="connsiteY5237" fmla="*/ 3814782 h 6399945"/>
              <a:gd name="connsiteX5238" fmla="*/ 5094169 w 6562759"/>
              <a:gd name="connsiteY5238" fmla="*/ 3827051 h 6399945"/>
              <a:gd name="connsiteX5239" fmla="*/ 5100382 w 6562759"/>
              <a:gd name="connsiteY5239" fmla="*/ 3828181 h 6399945"/>
              <a:gd name="connsiteX5240" fmla="*/ 5110426 w 6562759"/>
              <a:gd name="connsiteY5240" fmla="*/ 3825035 h 6399945"/>
              <a:gd name="connsiteX5241" fmla="*/ 5173011 w 6562759"/>
              <a:gd name="connsiteY5241" fmla="*/ 3805267 h 6399945"/>
              <a:gd name="connsiteX5242" fmla="*/ 5227347 w 6562759"/>
              <a:gd name="connsiteY5242" fmla="*/ 3819876 h 6399945"/>
              <a:gd name="connsiteX5243" fmla="*/ 5279894 w 6562759"/>
              <a:gd name="connsiteY5243" fmla="*/ 3893209 h 6399945"/>
              <a:gd name="connsiteX5244" fmla="*/ 5290929 w 6562759"/>
              <a:gd name="connsiteY5244" fmla="*/ 3906276 h 6399945"/>
              <a:gd name="connsiteX5245" fmla="*/ 5297143 w 6562759"/>
              <a:gd name="connsiteY5245" fmla="*/ 3907405 h 6399945"/>
              <a:gd name="connsiteX5246" fmla="*/ 5307851 w 6562759"/>
              <a:gd name="connsiteY5246" fmla="*/ 3903773 h 6399945"/>
              <a:gd name="connsiteX5247" fmla="*/ 5371871 w 6562759"/>
              <a:gd name="connsiteY5247" fmla="*/ 3881935 h 6399945"/>
              <a:gd name="connsiteX5248" fmla="*/ 5424191 w 6562759"/>
              <a:gd name="connsiteY5248" fmla="*/ 3895999 h 6399945"/>
              <a:gd name="connsiteX5249" fmla="*/ 5473018 w 6562759"/>
              <a:gd name="connsiteY5249" fmla="*/ 3959630 h 6399945"/>
              <a:gd name="connsiteX5250" fmla="*/ 5462548 w 6562759"/>
              <a:gd name="connsiteY5250" fmla="*/ 4039176 h 6399945"/>
              <a:gd name="connsiteX5251" fmla="*/ 5394558 w 6562759"/>
              <a:gd name="connsiteY5251" fmla="*/ 4088966 h 6399945"/>
              <a:gd name="connsiteX5252" fmla="*/ 5381812 w 6562759"/>
              <a:gd name="connsiteY5252" fmla="*/ 4100273 h 6399945"/>
              <a:gd name="connsiteX5253" fmla="*/ 5384647 w 6562759"/>
              <a:gd name="connsiteY5253" fmla="*/ 4117071 h 6399945"/>
              <a:gd name="connsiteX5254" fmla="*/ 5406385 w 6562759"/>
              <a:gd name="connsiteY5254" fmla="*/ 4162919 h 6399945"/>
              <a:gd name="connsiteX5255" fmla="*/ 5417470 w 6562759"/>
              <a:gd name="connsiteY5255" fmla="*/ 4175700 h 6399945"/>
              <a:gd name="connsiteX5256" fmla="*/ 5423567 w 6562759"/>
              <a:gd name="connsiteY5256" fmla="*/ 4176785 h 6399945"/>
              <a:gd name="connsiteX5257" fmla="*/ 5434203 w 6562759"/>
              <a:gd name="connsiteY5257" fmla="*/ 4173207 h 6399945"/>
              <a:gd name="connsiteX5258" fmla="*/ 5498511 w 6562759"/>
              <a:gd name="connsiteY5258" fmla="*/ 4151746 h 6399945"/>
              <a:gd name="connsiteX5259" fmla="*/ 5551541 w 6562759"/>
              <a:gd name="connsiteY5259" fmla="*/ 4166010 h 6399945"/>
              <a:gd name="connsiteX5260" fmla="*/ 5601120 w 6562759"/>
              <a:gd name="connsiteY5260" fmla="*/ 4230627 h 6399945"/>
              <a:gd name="connsiteX5261" fmla="*/ 5590489 w 6562759"/>
              <a:gd name="connsiteY5261" fmla="*/ 4311369 h 6399945"/>
              <a:gd name="connsiteX5262" fmla="*/ 5519282 w 6562759"/>
              <a:gd name="connsiteY5262" fmla="*/ 4362387 h 6399945"/>
              <a:gd name="connsiteX5263" fmla="*/ 5506236 w 6562759"/>
              <a:gd name="connsiteY5263" fmla="*/ 4373617 h 6399945"/>
              <a:gd name="connsiteX5264" fmla="*/ 5509039 w 6562759"/>
              <a:gd name="connsiteY5264" fmla="*/ 4390604 h 6399945"/>
              <a:gd name="connsiteX5265" fmla="*/ 5528701 w 6562759"/>
              <a:gd name="connsiteY5265" fmla="*/ 4429597 h 6399945"/>
              <a:gd name="connsiteX5266" fmla="*/ 5518070 w 6562759"/>
              <a:gd name="connsiteY5266" fmla="*/ 4510349 h 6399945"/>
              <a:gd name="connsiteX5267" fmla="*/ 5446364 w 6562759"/>
              <a:gd name="connsiteY5267" fmla="*/ 4561480 h 6399945"/>
              <a:gd name="connsiteX5268" fmla="*/ 5433242 w 6562759"/>
              <a:gd name="connsiteY5268" fmla="*/ 4572708 h 6399945"/>
              <a:gd name="connsiteX5269" fmla="*/ 5436065 w 6562759"/>
              <a:gd name="connsiteY5269" fmla="*/ 4589742 h 6399945"/>
              <a:gd name="connsiteX5270" fmla="*/ 5455761 w 6562759"/>
              <a:gd name="connsiteY5270" fmla="*/ 4628711 h 6399945"/>
              <a:gd name="connsiteX5271" fmla="*/ 5445185 w 6562759"/>
              <a:gd name="connsiteY5271" fmla="*/ 4709055 h 6399945"/>
              <a:gd name="connsiteX5272" fmla="*/ 5373058 w 6562759"/>
              <a:gd name="connsiteY5272" fmla="*/ 4760162 h 6399945"/>
              <a:gd name="connsiteX5273" fmla="*/ 5359830 w 6562759"/>
              <a:gd name="connsiteY5273" fmla="*/ 4771403 h 6399945"/>
              <a:gd name="connsiteX5274" fmla="*/ 5362709 w 6562759"/>
              <a:gd name="connsiteY5274" fmla="*/ 4788523 h 6399945"/>
              <a:gd name="connsiteX5275" fmla="*/ 5372300 w 6562759"/>
              <a:gd name="connsiteY5275" fmla="*/ 4907771 h 6399945"/>
              <a:gd name="connsiteX5276" fmla="*/ 5280976 w 6562759"/>
              <a:gd name="connsiteY5276" fmla="*/ 4960451 h 6399945"/>
              <a:gd name="connsiteX5277" fmla="*/ 5228412 w 6562759"/>
              <a:gd name="connsiteY5277" fmla="*/ 4946320 h 6399945"/>
              <a:gd name="connsiteX5278" fmla="*/ 5178124 w 6562759"/>
              <a:gd name="connsiteY5278" fmla="*/ 4876685 h 6399945"/>
              <a:gd name="connsiteX5279" fmla="*/ 5166816 w 6562759"/>
              <a:gd name="connsiteY5279" fmla="*/ 4863783 h 6399945"/>
              <a:gd name="connsiteX5280" fmla="*/ 5160936 w 6562759"/>
              <a:gd name="connsiteY5280" fmla="*/ 4862776 h 6399945"/>
              <a:gd name="connsiteX5281" fmla="*/ 5149911 w 6562759"/>
              <a:gd name="connsiteY5281" fmla="*/ 4866663 h 6399945"/>
              <a:gd name="connsiteX5282" fmla="*/ 5103548 w 6562759"/>
              <a:gd name="connsiteY5282" fmla="*/ 4888491 h 6399945"/>
              <a:gd name="connsiteX5283" fmla="*/ 5090580 w 6562759"/>
              <a:gd name="connsiteY5283" fmla="*/ 4899631 h 6399945"/>
              <a:gd name="connsiteX5284" fmla="*/ 5093221 w 6562759"/>
              <a:gd name="connsiteY5284" fmla="*/ 4916530 h 6399945"/>
              <a:gd name="connsiteX5285" fmla="*/ 5111936 w 6562759"/>
              <a:gd name="connsiteY5285" fmla="*/ 4954249 h 6399945"/>
              <a:gd name="connsiteX5286" fmla="*/ 5101355 w 6562759"/>
              <a:gd name="connsiteY5286" fmla="*/ 5034592 h 6399945"/>
              <a:gd name="connsiteX5287" fmla="*/ 5009573 w 6562759"/>
              <a:gd name="connsiteY5287" fmla="*/ 5087549 h 6399945"/>
              <a:gd name="connsiteX5288" fmla="*/ 4956732 w 6562759"/>
              <a:gd name="connsiteY5288" fmla="*/ 5073341 h 6399945"/>
              <a:gd name="connsiteX5289" fmla="*/ 4906007 w 6562759"/>
              <a:gd name="connsiteY5289" fmla="*/ 5002655 h 6399945"/>
              <a:gd name="connsiteX5290" fmla="*/ 4894750 w 6562759"/>
              <a:gd name="connsiteY5290" fmla="*/ 4989631 h 6399945"/>
              <a:gd name="connsiteX5291" fmla="*/ 4888780 w 6562759"/>
              <a:gd name="connsiteY5291" fmla="*/ 4988590 h 6399945"/>
              <a:gd name="connsiteX5292" fmla="*/ 4877767 w 6562759"/>
              <a:gd name="connsiteY5292" fmla="*/ 4992467 h 6399945"/>
              <a:gd name="connsiteX5293" fmla="*/ 4810585 w 6562759"/>
              <a:gd name="connsiteY5293" fmla="*/ 5016198 h 6399945"/>
              <a:gd name="connsiteX5294" fmla="*/ 4757218 w 6562759"/>
              <a:gd name="connsiteY5294" fmla="*/ 5001847 h 6399945"/>
              <a:gd name="connsiteX5295" fmla="*/ 4706121 w 6562759"/>
              <a:gd name="connsiteY5295" fmla="*/ 4931459 h 6399945"/>
              <a:gd name="connsiteX5296" fmla="*/ 4694931 w 6562759"/>
              <a:gd name="connsiteY5296" fmla="*/ 4918581 h 6399945"/>
              <a:gd name="connsiteX5297" fmla="*/ 4688929 w 6562759"/>
              <a:gd name="connsiteY5297" fmla="*/ 4917529 h 6399945"/>
              <a:gd name="connsiteX5298" fmla="*/ 4678082 w 6562759"/>
              <a:gd name="connsiteY5298" fmla="*/ 4921272 h 6399945"/>
              <a:gd name="connsiteX5299" fmla="*/ 4611615 w 6562759"/>
              <a:gd name="connsiteY5299" fmla="*/ 4944306 h 6399945"/>
              <a:gd name="connsiteX5300" fmla="*/ 4557965 w 6562759"/>
              <a:gd name="connsiteY5300" fmla="*/ 4929887 h 6399945"/>
              <a:gd name="connsiteX5301" fmla="*/ 4506564 w 6562759"/>
              <a:gd name="connsiteY5301" fmla="*/ 4858879 h 6399945"/>
              <a:gd name="connsiteX5302" fmla="*/ 4495407 w 6562759"/>
              <a:gd name="connsiteY5302" fmla="*/ 4845977 h 6399945"/>
              <a:gd name="connsiteX5303" fmla="*/ 4489360 w 6562759"/>
              <a:gd name="connsiteY5303" fmla="*/ 4844903 h 6399945"/>
              <a:gd name="connsiteX5304" fmla="*/ 4478558 w 6562759"/>
              <a:gd name="connsiteY5304" fmla="*/ 4848612 h 6399945"/>
              <a:gd name="connsiteX5305" fmla="*/ 4412638 w 6562759"/>
              <a:gd name="connsiteY5305" fmla="*/ 4871349 h 6399945"/>
              <a:gd name="connsiteX5306" fmla="*/ 4359267 w 6562759"/>
              <a:gd name="connsiteY5306" fmla="*/ 4856997 h 6399945"/>
              <a:gd name="connsiteX5307" fmla="*/ 4307916 w 6562759"/>
              <a:gd name="connsiteY5307" fmla="*/ 4785057 h 6399945"/>
              <a:gd name="connsiteX5308" fmla="*/ 4296731 w 6562759"/>
              <a:gd name="connsiteY5308" fmla="*/ 4771969 h 6399945"/>
              <a:gd name="connsiteX5309" fmla="*/ 4290673 w 6562759"/>
              <a:gd name="connsiteY5309" fmla="*/ 4770895 h 6399945"/>
              <a:gd name="connsiteX5310" fmla="*/ 4279732 w 6562759"/>
              <a:gd name="connsiteY5310" fmla="*/ 4774715 h 6399945"/>
              <a:gd name="connsiteX5311" fmla="*/ 4213658 w 6562759"/>
              <a:gd name="connsiteY5311" fmla="*/ 4797859 h 6399945"/>
              <a:gd name="connsiteX5312" fmla="*/ 4160817 w 6562759"/>
              <a:gd name="connsiteY5312" fmla="*/ 4783651 h 6399945"/>
              <a:gd name="connsiteX5313" fmla="*/ 4109122 w 6562759"/>
              <a:gd name="connsiteY5313" fmla="*/ 4707816 h 6399945"/>
              <a:gd name="connsiteX5314" fmla="*/ 4097920 w 6562759"/>
              <a:gd name="connsiteY5314" fmla="*/ 4694016 h 6399945"/>
              <a:gd name="connsiteX5315" fmla="*/ 4091747 w 6562759"/>
              <a:gd name="connsiteY5315" fmla="*/ 4692899 h 6399945"/>
              <a:gd name="connsiteX5316" fmla="*/ 4080407 w 6562759"/>
              <a:gd name="connsiteY5316" fmla="*/ 4697039 h 6399945"/>
              <a:gd name="connsiteX5317" fmla="*/ 4014676 w 6562759"/>
              <a:gd name="connsiteY5317" fmla="*/ 4721170 h 6399945"/>
              <a:gd name="connsiteX5318" fmla="*/ 3963972 w 6562759"/>
              <a:gd name="connsiteY5318" fmla="*/ 4707539 h 6399945"/>
              <a:gd name="connsiteX5319" fmla="*/ 3913707 w 6562759"/>
              <a:gd name="connsiteY5319" fmla="*/ 4629610 h 6399945"/>
              <a:gd name="connsiteX5320" fmla="*/ 3902323 w 6562759"/>
              <a:gd name="connsiteY5320" fmla="*/ 4614902 h 6399945"/>
              <a:gd name="connsiteX5321" fmla="*/ 3896226 w 6562759"/>
              <a:gd name="connsiteY5321" fmla="*/ 4613806 h 6399945"/>
              <a:gd name="connsiteX5322" fmla="*/ 3884106 w 6562759"/>
              <a:gd name="connsiteY5322" fmla="*/ 4618645 h 6399945"/>
              <a:gd name="connsiteX5323" fmla="*/ 3815701 w 6562759"/>
              <a:gd name="connsiteY5323" fmla="*/ 4646075 h 6399945"/>
              <a:gd name="connsiteX5324" fmla="*/ 3766326 w 6562759"/>
              <a:gd name="connsiteY5324" fmla="*/ 4632798 h 6399945"/>
              <a:gd name="connsiteX5325" fmla="*/ 3730113 w 6562759"/>
              <a:gd name="connsiteY5325" fmla="*/ 4497638 h 6399945"/>
              <a:gd name="connsiteX5326" fmla="*/ 3787539 w 6562759"/>
              <a:gd name="connsiteY5326" fmla="*/ 4452433 h 6399945"/>
              <a:gd name="connsiteX5327" fmla="*/ 3799322 w 6562759"/>
              <a:gd name="connsiteY5327" fmla="*/ 4440694 h 6399945"/>
              <a:gd name="connsiteX5328" fmla="*/ 3796038 w 6562759"/>
              <a:gd name="connsiteY5328" fmla="*/ 4424381 h 6399945"/>
              <a:gd name="connsiteX5329" fmla="*/ 3775767 w 6562759"/>
              <a:gd name="connsiteY5329" fmla="*/ 4389044 h 6399945"/>
              <a:gd name="connsiteX5330" fmla="*/ 3765203 w 6562759"/>
              <a:gd name="connsiteY5330" fmla="*/ 4378524 h 6399945"/>
              <a:gd name="connsiteX5331" fmla="*/ 3759256 w 6562759"/>
              <a:gd name="connsiteY5331" fmla="*/ 4377494 h 6399945"/>
              <a:gd name="connsiteX5332" fmla="*/ 3750357 w 6562759"/>
              <a:gd name="connsiteY5332" fmla="*/ 4379907 h 6399945"/>
              <a:gd name="connsiteX5333" fmla="*/ 3689040 w 6562759"/>
              <a:gd name="connsiteY5333" fmla="*/ 4396541 h 6399945"/>
              <a:gd name="connsiteX5334" fmla="*/ 3628829 w 6562759"/>
              <a:gd name="connsiteY5334" fmla="*/ 4380351 h 6399945"/>
              <a:gd name="connsiteX5335" fmla="*/ 3575346 w 6562759"/>
              <a:gd name="connsiteY5335" fmla="*/ 4315888 h 6399945"/>
              <a:gd name="connsiteX5336" fmla="*/ 3564865 w 6562759"/>
              <a:gd name="connsiteY5336" fmla="*/ 4305190 h 6399945"/>
              <a:gd name="connsiteX5337" fmla="*/ 3558751 w 6562759"/>
              <a:gd name="connsiteY5337" fmla="*/ 4304093 h 6399945"/>
              <a:gd name="connsiteX5338" fmla="*/ 3549941 w 6562759"/>
              <a:gd name="connsiteY5338" fmla="*/ 4306451 h 6399945"/>
              <a:gd name="connsiteX5339" fmla="*/ 3490057 w 6562759"/>
              <a:gd name="connsiteY5339" fmla="*/ 4322521 h 6399945"/>
              <a:gd name="connsiteX5340" fmla="*/ 3430649 w 6562759"/>
              <a:gd name="connsiteY5340" fmla="*/ 4306540 h 6399945"/>
              <a:gd name="connsiteX5341" fmla="*/ 3377404 w 6562759"/>
              <a:gd name="connsiteY5341" fmla="*/ 4241247 h 6399945"/>
              <a:gd name="connsiteX5342" fmla="*/ 3366817 w 6562759"/>
              <a:gd name="connsiteY5342" fmla="*/ 4230361 h 6399945"/>
              <a:gd name="connsiteX5343" fmla="*/ 3360748 w 6562759"/>
              <a:gd name="connsiteY5343" fmla="*/ 4229286 h 6399945"/>
              <a:gd name="connsiteX5344" fmla="*/ 3351700 w 6562759"/>
              <a:gd name="connsiteY5344" fmla="*/ 4231790 h 6399945"/>
              <a:gd name="connsiteX5345" fmla="*/ 3291107 w 6562759"/>
              <a:gd name="connsiteY5345" fmla="*/ 4248500 h 6399945"/>
              <a:gd name="connsiteX5346" fmla="*/ 3232469 w 6562759"/>
              <a:gd name="connsiteY5346" fmla="*/ 4232730 h 6399945"/>
              <a:gd name="connsiteX5347" fmla="*/ 3178686 w 6562759"/>
              <a:gd name="connsiteY5347" fmla="*/ 4164791 h 6399945"/>
              <a:gd name="connsiteX5348" fmla="*/ 3168061 w 6562759"/>
              <a:gd name="connsiteY5348" fmla="*/ 4153395 h 6399945"/>
              <a:gd name="connsiteX5349" fmla="*/ 3161848 w 6562759"/>
              <a:gd name="connsiteY5349" fmla="*/ 4152266 h 6399945"/>
              <a:gd name="connsiteX5350" fmla="*/ 3152551 w 6562759"/>
              <a:gd name="connsiteY5350" fmla="*/ 4154924 h 6399945"/>
              <a:gd name="connsiteX5351" fmla="*/ 3092048 w 6562759"/>
              <a:gd name="connsiteY5351" fmla="*/ 4172309 h 6399945"/>
              <a:gd name="connsiteX5352" fmla="*/ 3035359 w 6562759"/>
              <a:gd name="connsiteY5352" fmla="*/ 4157071 h 6399945"/>
              <a:gd name="connsiteX5353" fmla="*/ 2981976 w 6562759"/>
              <a:gd name="connsiteY5353" fmla="*/ 4086716 h 6399945"/>
              <a:gd name="connsiteX5354" fmla="*/ 2971139 w 6562759"/>
              <a:gd name="connsiteY5354" fmla="*/ 4074613 h 6399945"/>
              <a:gd name="connsiteX5355" fmla="*/ 2964949 w 6562759"/>
              <a:gd name="connsiteY5355" fmla="*/ 4073494 h 6399945"/>
              <a:gd name="connsiteX5356" fmla="*/ 2955015 w 6562759"/>
              <a:gd name="connsiteY5356" fmla="*/ 4076573 h 6399945"/>
              <a:gd name="connsiteX5357" fmla="*/ 2893089 w 6562759"/>
              <a:gd name="connsiteY5357" fmla="*/ 4095633 h 6399945"/>
              <a:gd name="connsiteX5358" fmla="*/ 2838510 w 6562759"/>
              <a:gd name="connsiteY5358" fmla="*/ 4080960 h 6399945"/>
              <a:gd name="connsiteX5359" fmla="*/ 2785392 w 6562759"/>
              <a:gd name="connsiteY5359" fmla="*/ 4005444 h 6399945"/>
              <a:gd name="connsiteX5360" fmla="*/ 2774406 w 6562759"/>
              <a:gd name="connsiteY5360" fmla="*/ 3992122 h 6399945"/>
              <a:gd name="connsiteX5361" fmla="*/ 2768089 w 6562759"/>
              <a:gd name="connsiteY5361" fmla="*/ 3990947 h 6399945"/>
              <a:gd name="connsiteX5362" fmla="*/ 2757320 w 6562759"/>
              <a:gd name="connsiteY5362" fmla="*/ 3994636 h 6399945"/>
              <a:gd name="connsiteX5363" fmla="*/ 2694252 w 6562759"/>
              <a:gd name="connsiteY5363" fmla="*/ 4016297 h 6399945"/>
              <a:gd name="connsiteX5364" fmla="*/ 2643002 w 6562759"/>
              <a:gd name="connsiteY5364" fmla="*/ 4002522 h 6399945"/>
              <a:gd name="connsiteX5365" fmla="*/ 2591705 w 6562759"/>
              <a:gd name="connsiteY5365" fmla="*/ 3914781 h 6399945"/>
              <a:gd name="connsiteX5366" fmla="*/ 2580498 w 6562759"/>
              <a:gd name="connsiteY5366" fmla="*/ 3898634 h 6399945"/>
              <a:gd name="connsiteX5367" fmla="*/ 2574136 w 6562759"/>
              <a:gd name="connsiteY5367" fmla="*/ 3897438 h 6399945"/>
              <a:gd name="connsiteX5368" fmla="*/ 2561323 w 6562759"/>
              <a:gd name="connsiteY5368" fmla="*/ 3902975 h 6399945"/>
              <a:gd name="connsiteX5369" fmla="*/ 2495289 w 6562759"/>
              <a:gd name="connsiteY5369" fmla="*/ 3931592 h 6399945"/>
              <a:gd name="connsiteX5370" fmla="*/ 2450161 w 6562759"/>
              <a:gd name="connsiteY5370" fmla="*/ 3919466 h 6399945"/>
              <a:gd name="connsiteX5371" fmla="*/ 2417082 w 6562759"/>
              <a:gd name="connsiteY5371" fmla="*/ 3795987 h 6399945"/>
              <a:gd name="connsiteX5372" fmla="*/ 2464680 w 6562759"/>
              <a:gd name="connsiteY5372" fmla="*/ 3756231 h 6399945"/>
              <a:gd name="connsiteX5373" fmla="*/ 2475742 w 6562759"/>
              <a:gd name="connsiteY5373" fmla="*/ 3743994 h 6399945"/>
              <a:gd name="connsiteX5374" fmla="*/ 2471785 w 6562759"/>
              <a:gd name="connsiteY5374" fmla="*/ 3727981 h 6399945"/>
              <a:gd name="connsiteX5375" fmla="*/ 2448948 w 6562759"/>
              <a:gd name="connsiteY5375" fmla="*/ 3691679 h 6399945"/>
              <a:gd name="connsiteX5376" fmla="*/ 2438893 w 6562759"/>
              <a:gd name="connsiteY5376" fmla="*/ 3681956 h 6399945"/>
              <a:gd name="connsiteX5377" fmla="*/ 2432708 w 6562759"/>
              <a:gd name="connsiteY5377" fmla="*/ 3680838 h 6399945"/>
              <a:gd name="connsiteX5378" fmla="*/ 2424919 w 6562759"/>
              <a:gd name="connsiteY5378" fmla="*/ 3682655 h 6399945"/>
              <a:gd name="connsiteX5379" fmla="*/ 2368545 w 6562759"/>
              <a:gd name="connsiteY5379" fmla="*/ 3695933 h 6399945"/>
              <a:gd name="connsiteX5380" fmla="*/ 2305737 w 6562759"/>
              <a:gd name="connsiteY5380" fmla="*/ 3679044 h 6399945"/>
              <a:gd name="connsiteX5381" fmla="*/ 2250971 w 6562759"/>
              <a:gd name="connsiteY5381" fmla="*/ 3614592 h 6399945"/>
              <a:gd name="connsiteX5382" fmla="*/ 2240789 w 6562759"/>
              <a:gd name="connsiteY5382" fmla="*/ 3604404 h 6399945"/>
              <a:gd name="connsiteX5383" fmla="*/ 2234537 w 6562759"/>
              <a:gd name="connsiteY5383" fmla="*/ 3603252 h 6399945"/>
              <a:gd name="connsiteX5384" fmla="*/ 2226403 w 6562759"/>
              <a:gd name="connsiteY5384" fmla="*/ 3605246 h 6399945"/>
              <a:gd name="connsiteX5385" fmla="*/ 2169608 w 6562759"/>
              <a:gd name="connsiteY5385" fmla="*/ 3619244 h 6399945"/>
              <a:gd name="connsiteX5386" fmla="*/ 2108889 w 6562759"/>
              <a:gd name="connsiteY5386" fmla="*/ 3602920 h 6399945"/>
              <a:gd name="connsiteX5387" fmla="*/ 2054386 w 6562759"/>
              <a:gd name="connsiteY5387" fmla="*/ 3536265 h 6399945"/>
              <a:gd name="connsiteX5388" fmla="*/ 2043982 w 6562759"/>
              <a:gd name="connsiteY5388" fmla="*/ 3525378 h 6399945"/>
              <a:gd name="connsiteX5389" fmla="*/ 2037703 w 6562759"/>
              <a:gd name="connsiteY5389" fmla="*/ 3524226 h 6399945"/>
              <a:gd name="connsiteX5390" fmla="*/ 2028971 w 6562759"/>
              <a:gd name="connsiteY5390" fmla="*/ 3526552 h 6399945"/>
              <a:gd name="connsiteX5391" fmla="*/ 1970654 w 6562759"/>
              <a:gd name="connsiteY5391" fmla="*/ 3542023 h 6399945"/>
              <a:gd name="connsiteX5392" fmla="*/ 1912309 w 6562759"/>
              <a:gd name="connsiteY5392" fmla="*/ 3526341 h 6399945"/>
              <a:gd name="connsiteX5393" fmla="*/ 1857974 w 6562759"/>
              <a:gd name="connsiteY5393" fmla="*/ 3455943 h 6399945"/>
              <a:gd name="connsiteX5394" fmla="*/ 1847349 w 6562759"/>
              <a:gd name="connsiteY5394" fmla="*/ 3444127 h 6399945"/>
              <a:gd name="connsiteX5395" fmla="*/ 1841003 w 6562759"/>
              <a:gd name="connsiteY5395" fmla="*/ 3442942 h 6399945"/>
              <a:gd name="connsiteX5396" fmla="*/ 1831534 w 6562759"/>
              <a:gd name="connsiteY5396" fmla="*/ 3445710 h 6399945"/>
              <a:gd name="connsiteX5397" fmla="*/ 1771717 w 6562759"/>
              <a:gd name="connsiteY5397" fmla="*/ 3463208 h 6399945"/>
              <a:gd name="connsiteX5398" fmla="*/ 1716539 w 6562759"/>
              <a:gd name="connsiteY5398" fmla="*/ 3448368 h 6399945"/>
              <a:gd name="connsiteX5399" fmla="*/ 1663013 w 6562759"/>
              <a:gd name="connsiteY5399" fmla="*/ 3371956 h 6399945"/>
              <a:gd name="connsiteX5400" fmla="*/ 1652071 w 6562759"/>
              <a:gd name="connsiteY5400" fmla="*/ 3358666 h 6399945"/>
              <a:gd name="connsiteX5401" fmla="*/ 1645710 w 6562759"/>
              <a:gd name="connsiteY5401" fmla="*/ 3357481 h 6399945"/>
              <a:gd name="connsiteX5402" fmla="*/ 1635028 w 6562759"/>
              <a:gd name="connsiteY5402" fmla="*/ 3361102 h 6399945"/>
              <a:gd name="connsiteX5403" fmla="*/ 1572802 w 6562759"/>
              <a:gd name="connsiteY5403" fmla="*/ 3382254 h 6399945"/>
              <a:gd name="connsiteX5404" fmla="*/ 1521834 w 6562759"/>
              <a:gd name="connsiteY5404" fmla="*/ 3368542 h 6399945"/>
              <a:gd name="connsiteX5405" fmla="*/ 1470998 w 6562759"/>
              <a:gd name="connsiteY5405" fmla="*/ 3286450 h 6399945"/>
              <a:gd name="connsiteX5406" fmla="*/ 1459691 w 6562759"/>
              <a:gd name="connsiteY5406" fmla="*/ 3271145 h 6399945"/>
              <a:gd name="connsiteX5407" fmla="*/ 1453456 w 6562759"/>
              <a:gd name="connsiteY5407" fmla="*/ 3270005 h 6399945"/>
              <a:gd name="connsiteX5408" fmla="*/ 1441069 w 6562759"/>
              <a:gd name="connsiteY5408" fmla="*/ 3275110 h 6399945"/>
              <a:gd name="connsiteX5409" fmla="*/ 1438111 w 6562759"/>
              <a:gd name="connsiteY5409" fmla="*/ 3277914 h 6399945"/>
              <a:gd name="connsiteX5410" fmla="*/ 1437811 w 6562759"/>
              <a:gd name="connsiteY5410" fmla="*/ 3278191 h 6399945"/>
              <a:gd name="connsiteX5411" fmla="*/ 1437207 w 6562759"/>
              <a:gd name="connsiteY5411" fmla="*/ 3278725 h 6399945"/>
              <a:gd name="connsiteX5412" fmla="*/ 1385782 w 6562759"/>
              <a:gd name="connsiteY5412" fmla="*/ 3302108 h 6399945"/>
              <a:gd name="connsiteX5413" fmla="*/ 1373917 w 6562759"/>
              <a:gd name="connsiteY5413" fmla="*/ 3302844 h 6399945"/>
              <a:gd name="connsiteX5414" fmla="*/ 1310018 w 6562759"/>
              <a:gd name="connsiteY5414" fmla="*/ 3278188 h 6399945"/>
              <a:gd name="connsiteX5415" fmla="*/ 1309592 w 6562759"/>
              <a:gd name="connsiteY5415" fmla="*/ 3277794 h 6399945"/>
              <a:gd name="connsiteX5416" fmla="*/ 1308737 w 6562759"/>
              <a:gd name="connsiteY5416" fmla="*/ 3276997 h 6399945"/>
              <a:gd name="connsiteX5417" fmla="*/ 1279233 w 6562759"/>
              <a:gd name="connsiteY5417" fmla="*/ 3216889 h 6399945"/>
              <a:gd name="connsiteX5418" fmla="*/ 1278791 w 6562759"/>
              <a:gd name="connsiteY5418" fmla="*/ 3207717 h 6399945"/>
              <a:gd name="connsiteX5419" fmla="*/ 1338346 w 6562759"/>
              <a:gd name="connsiteY5419" fmla="*/ 3119362 h 6399945"/>
              <a:gd name="connsiteX5420" fmla="*/ 1348816 w 6562759"/>
              <a:gd name="connsiteY5420" fmla="*/ 3107402 h 6399945"/>
              <a:gd name="connsiteX5421" fmla="*/ 1348820 w 6562759"/>
              <a:gd name="connsiteY5421" fmla="*/ 3107399 h 6399945"/>
              <a:gd name="connsiteX5422" fmla="*/ 1345360 w 6562759"/>
              <a:gd name="connsiteY5422" fmla="*/ 3091884 h 6399945"/>
              <a:gd name="connsiteX5423" fmla="*/ 1325747 w 6562759"/>
              <a:gd name="connsiteY5423" fmla="*/ 3059492 h 6399945"/>
              <a:gd name="connsiteX5424" fmla="*/ 1315785 w 6562759"/>
              <a:gd name="connsiteY5424" fmla="*/ 3049891 h 6399945"/>
              <a:gd name="connsiteX5425" fmla="*/ 1309557 w 6562759"/>
              <a:gd name="connsiteY5425" fmla="*/ 3048750 h 6399945"/>
              <a:gd name="connsiteX5426" fmla="*/ 1301959 w 6562759"/>
              <a:gd name="connsiteY5426" fmla="*/ 3050477 h 6399945"/>
              <a:gd name="connsiteX5427" fmla="*/ 1260099 w 6562759"/>
              <a:gd name="connsiteY5427" fmla="*/ 3062216 h 6399945"/>
              <a:gd name="connsiteX5428" fmla="*/ 1246046 w 6562759"/>
              <a:gd name="connsiteY5428" fmla="*/ 3072027 h 6399945"/>
              <a:gd name="connsiteX5429" fmla="*/ 1246668 w 6562759"/>
              <a:gd name="connsiteY5429" fmla="*/ 3088530 h 6399945"/>
              <a:gd name="connsiteX5430" fmla="*/ 1260546 w 6562759"/>
              <a:gd name="connsiteY5430" fmla="*/ 3135256 h 6399945"/>
              <a:gd name="connsiteX5431" fmla="*/ 1259568 w 6562759"/>
              <a:gd name="connsiteY5431" fmla="*/ 3148229 h 6399945"/>
              <a:gd name="connsiteX5432" fmla="*/ 1248016 w 6562759"/>
              <a:gd name="connsiteY5432" fmla="*/ 3179852 h 6399945"/>
              <a:gd name="connsiteX5433" fmla="*/ 1183546 w 6562759"/>
              <a:gd name="connsiteY5433" fmla="*/ 3220397 h 6399945"/>
              <a:gd name="connsiteX5434" fmla="*/ 1174979 w 6562759"/>
              <a:gd name="connsiteY5434" fmla="*/ 3220821 h 6399945"/>
              <a:gd name="connsiteX5435" fmla="*/ 1151567 w 6562759"/>
              <a:gd name="connsiteY5435" fmla="*/ 3217582 h 6399945"/>
              <a:gd name="connsiteX5436" fmla="*/ 1151532 w 6562759"/>
              <a:gd name="connsiteY5436" fmla="*/ 3217571 h 6399945"/>
              <a:gd name="connsiteX5437" fmla="*/ 1145827 w 6562759"/>
              <a:gd name="connsiteY5437" fmla="*/ 3215723 h 6399945"/>
              <a:gd name="connsiteX5438" fmla="*/ 1145481 w 6562759"/>
              <a:gd name="connsiteY5438" fmla="*/ 3215600 h 6399945"/>
              <a:gd name="connsiteX5439" fmla="*/ 1143872 w 6562759"/>
              <a:gd name="connsiteY5439" fmla="*/ 3214991 h 6399945"/>
              <a:gd name="connsiteX5440" fmla="*/ 1143287 w 6562759"/>
              <a:gd name="connsiteY5440" fmla="*/ 3214759 h 6399945"/>
              <a:gd name="connsiteX5441" fmla="*/ 1099780 w 6562759"/>
              <a:gd name="connsiteY5441" fmla="*/ 3176121 h 6399945"/>
              <a:gd name="connsiteX5442" fmla="*/ 1099467 w 6562759"/>
              <a:gd name="connsiteY5442" fmla="*/ 3175529 h 6399945"/>
              <a:gd name="connsiteX5443" fmla="*/ 1098915 w 6562759"/>
              <a:gd name="connsiteY5443" fmla="*/ 3174482 h 6399945"/>
              <a:gd name="connsiteX5444" fmla="*/ 1090593 w 6562759"/>
              <a:gd name="connsiteY5444" fmla="*/ 3149476 h 6399945"/>
              <a:gd name="connsiteX5445" fmla="*/ 1090543 w 6562759"/>
              <a:gd name="connsiteY5445" fmla="*/ 3149175 h 6399945"/>
              <a:gd name="connsiteX5446" fmla="*/ 1090319 w 6562759"/>
              <a:gd name="connsiteY5446" fmla="*/ 3147740 h 6399945"/>
              <a:gd name="connsiteX5447" fmla="*/ 1090145 w 6562759"/>
              <a:gd name="connsiteY5447" fmla="*/ 3146497 h 6399945"/>
              <a:gd name="connsiteX5448" fmla="*/ 1090078 w 6562759"/>
              <a:gd name="connsiteY5448" fmla="*/ 3145990 h 6399945"/>
              <a:gd name="connsiteX5449" fmla="*/ 1089410 w 6562759"/>
              <a:gd name="connsiteY5449" fmla="*/ 3135257 h 6399945"/>
              <a:gd name="connsiteX5450" fmla="*/ 1125119 w 6562759"/>
              <a:gd name="connsiteY5450" fmla="*/ 3065711 h 6399945"/>
              <a:gd name="connsiteX5451" fmla="*/ 1125858 w 6562759"/>
              <a:gd name="connsiteY5451" fmla="*/ 3065188 h 6399945"/>
              <a:gd name="connsiteX5452" fmla="*/ 1126333 w 6562759"/>
              <a:gd name="connsiteY5452" fmla="*/ 3064858 h 6399945"/>
              <a:gd name="connsiteX5453" fmla="*/ 1150502 w 6562759"/>
              <a:gd name="connsiteY5453" fmla="*/ 3053247 h 6399945"/>
              <a:gd name="connsiteX5454" fmla="*/ 1161088 w 6562759"/>
              <a:gd name="connsiteY5454" fmla="*/ 3041210 h 6399945"/>
              <a:gd name="connsiteX5455" fmla="*/ 1156653 w 6562759"/>
              <a:gd name="connsiteY5455" fmla="*/ 3024654 h 6399945"/>
              <a:gd name="connsiteX5456" fmla="*/ 1129422 w 6562759"/>
              <a:gd name="connsiteY5456" fmla="*/ 2982195 h 6399945"/>
              <a:gd name="connsiteX5457" fmla="*/ 1119255 w 6562759"/>
              <a:gd name="connsiteY5457" fmla="*/ 2972118 h 6399945"/>
              <a:gd name="connsiteX5458" fmla="*/ 1113038 w 6562759"/>
              <a:gd name="connsiteY5458" fmla="*/ 2970988 h 6399945"/>
              <a:gd name="connsiteX5459" fmla="*/ 1104971 w 6562759"/>
              <a:gd name="connsiteY5459" fmla="*/ 2972949 h 6399945"/>
              <a:gd name="connsiteX5460" fmla="*/ 1048210 w 6562759"/>
              <a:gd name="connsiteY5460" fmla="*/ 2986814 h 6399945"/>
              <a:gd name="connsiteX5461" fmla="*/ 986907 w 6562759"/>
              <a:gd name="connsiteY5461" fmla="*/ 2970336 h 6399945"/>
              <a:gd name="connsiteX5462" fmla="*/ 930225 w 6562759"/>
              <a:gd name="connsiteY5462" fmla="*/ 2897778 h 6399945"/>
              <a:gd name="connsiteX5463" fmla="*/ 919920 w 6562759"/>
              <a:gd name="connsiteY5463" fmla="*/ 2886327 h 6399945"/>
              <a:gd name="connsiteX5464" fmla="*/ 913326 w 6562759"/>
              <a:gd name="connsiteY5464" fmla="*/ 2885042 h 6399945"/>
              <a:gd name="connsiteX5465" fmla="*/ 904555 w 6562759"/>
              <a:gd name="connsiteY5465" fmla="*/ 2887390 h 6399945"/>
              <a:gd name="connsiteX5466" fmla="*/ 849223 w 6562759"/>
              <a:gd name="connsiteY5466" fmla="*/ 2902108 h 6399945"/>
              <a:gd name="connsiteX5467" fmla="*/ 794062 w 6562759"/>
              <a:gd name="connsiteY5467" fmla="*/ 2887280 h 6399945"/>
              <a:gd name="connsiteX5468" fmla="*/ 753557 w 6562759"/>
              <a:gd name="connsiteY5468" fmla="*/ 2736086 h 6399945"/>
              <a:gd name="connsiteX5469" fmla="*/ 825485 w 6562759"/>
              <a:gd name="connsiteY5469" fmla="*/ 2683383 h 6399945"/>
              <a:gd name="connsiteX5470" fmla="*/ 838110 w 6562759"/>
              <a:gd name="connsiteY5470" fmla="*/ 2672387 h 6399945"/>
              <a:gd name="connsiteX5471" fmla="*/ 835800 w 6562759"/>
              <a:gd name="connsiteY5471" fmla="*/ 2655809 h 6399945"/>
              <a:gd name="connsiteX5472" fmla="*/ 829217 w 6562759"/>
              <a:gd name="connsiteY5472" fmla="*/ 2538965 h 6399945"/>
              <a:gd name="connsiteX5473" fmla="*/ 921931 w 6562759"/>
              <a:gd name="connsiteY5473" fmla="*/ 2485488 h 6399945"/>
              <a:gd name="connsiteX5474" fmla="*/ 975308 w 6562759"/>
              <a:gd name="connsiteY5474" fmla="*/ 2499828 h 6399945"/>
              <a:gd name="connsiteX5475" fmla="*/ 1019749 w 6562759"/>
              <a:gd name="connsiteY5475" fmla="*/ 2549585 h 6399945"/>
              <a:gd name="connsiteX5476" fmla="*/ 1031049 w 6562759"/>
              <a:gd name="connsiteY5476" fmla="*/ 2559463 h 6399945"/>
              <a:gd name="connsiteX5477" fmla="*/ 1035855 w 6562759"/>
              <a:gd name="connsiteY5477" fmla="*/ 2560126 h 6399945"/>
              <a:gd name="connsiteX5478" fmla="*/ 1045861 w 6562759"/>
              <a:gd name="connsiteY5478" fmla="*/ 2557004 h 6399945"/>
              <a:gd name="connsiteX5479" fmla="*/ 1080801 w 6562759"/>
              <a:gd name="connsiteY5479" fmla="*/ 2539773 h 6399945"/>
              <a:gd name="connsiteX5480" fmla="*/ 1091582 w 6562759"/>
              <a:gd name="connsiteY5480" fmla="*/ 2529939 h 6399945"/>
              <a:gd name="connsiteX5481" fmla="*/ 1091217 w 6562759"/>
              <a:gd name="connsiteY5481" fmla="*/ 2515343 h 6399945"/>
              <a:gd name="connsiteX5482" fmla="*/ 1095070 w 6562759"/>
              <a:gd name="connsiteY5482" fmla="*/ 2409219 h 6399945"/>
              <a:gd name="connsiteX5483" fmla="*/ 1193336 w 6562759"/>
              <a:gd name="connsiteY5483" fmla="*/ 2352519 h 6399945"/>
              <a:gd name="connsiteX5484" fmla="*/ 1249903 w 6562759"/>
              <a:gd name="connsiteY5484" fmla="*/ 2367724 h 6399945"/>
              <a:gd name="connsiteX5485" fmla="*/ 1295463 w 6562759"/>
              <a:gd name="connsiteY5485" fmla="*/ 2416916 h 6399945"/>
              <a:gd name="connsiteX5486" fmla="*/ 1306421 w 6562759"/>
              <a:gd name="connsiteY5486" fmla="*/ 2426251 h 6399945"/>
              <a:gd name="connsiteX5487" fmla="*/ 1311337 w 6562759"/>
              <a:gd name="connsiteY5487" fmla="*/ 2426947 h 6399945"/>
              <a:gd name="connsiteX5488" fmla="*/ 1320678 w 6562759"/>
              <a:gd name="connsiteY5488" fmla="*/ 2424269 h 6399945"/>
              <a:gd name="connsiteX5489" fmla="*/ 1347345 w 6562759"/>
              <a:gd name="connsiteY5489" fmla="*/ 2411400 h 6399945"/>
              <a:gd name="connsiteX5490" fmla="*/ 1357656 w 6562759"/>
              <a:gd name="connsiteY5490" fmla="*/ 2401754 h 6399945"/>
              <a:gd name="connsiteX5491" fmla="*/ 1357545 w 6562759"/>
              <a:gd name="connsiteY5491" fmla="*/ 2387635 h 6399945"/>
              <a:gd name="connsiteX5492" fmla="*/ 1362771 w 6562759"/>
              <a:gd name="connsiteY5492" fmla="*/ 2280525 h 6399945"/>
              <a:gd name="connsiteX5493" fmla="*/ 1464743 w 6562759"/>
              <a:gd name="connsiteY5493" fmla="*/ 2221699 h 6399945"/>
              <a:gd name="connsiteX5494" fmla="*/ 1523448 w 6562759"/>
              <a:gd name="connsiteY5494" fmla="*/ 2237468 h 6399945"/>
              <a:gd name="connsiteX5495" fmla="*/ 1570574 w 6562759"/>
              <a:gd name="connsiteY5495" fmla="*/ 2288254 h 6399945"/>
              <a:gd name="connsiteX5496" fmla="*/ 1581288 w 6562759"/>
              <a:gd name="connsiteY5496" fmla="*/ 2297479 h 6399945"/>
              <a:gd name="connsiteX5497" fmla="*/ 1586427 w 6562759"/>
              <a:gd name="connsiteY5497" fmla="*/ 2298244 h 6399945"/>
              <a:gd name="connsiteX5498" fmla="*/ 1595331 w 6562759"/>
              <a:gd name="connsiteY5498" fmla="*/ 2295818 h 6399945"/>
              <a:gd name="connsiteX5499" fmla="*/ 1614749 w 6562759"/>
              <a:gd name="connsiteY5499" fmla="*/ 2286416 h 6399945"/>
              <a:gd name="connsiteX5500" fmla="*/ 1624633 w 6562759"/>
              <a:gd name="connsiteY5500" fmla="*/ 2276671 h 6399945"/>
              <a:gd name="connsiteX5501" fmla="*/ 1624378 w 6562759"/>
              <a:gd name="connsiteY5501" fmla="*/ 2262795 h 6399945"/>
              <a:gd name="connsiteX5502" fmla="*/ 1630009 w 6562759"/>
              <a:gd name="connsiteY5502" fmla="*/ 2151565 h 6399945"/>
              <a:gd name="connsiteX5503" fmla="*/ 1736145 w 6562759"/>
              <a:gd name="connsiteY5503" fmla="*/ 2090336 h 6399945"/>
              <a:gd name="connsiteX5504" fmla="*/ 1797234 w 6562759"/>
              <a:gd name="connsiteY5504" fmla="*/ 2106759 h 6399945"/>
              <a:gd name="connsiteX5505" fmla="*/ 1845629 w 6562759"/>
              <a:gd name="connsiteY5505" fmla="*/ 2158453 h 6399945"/>
              <a:gd name="connsiteX5506" fmla="*/ 1856084 w 6562759"/>
              <a:gd name="connsiteY5506" fmla="*/ 2167446 h 6399945"/>
              <a:gd name="connsiteX5507" fmla="*/ 1861399 w 6562759"/>
              <a:gd name="connsiteY5507" fmla="*/ 2168266 h 6399945"/>
              <a:gd name="connsiteX5508" fmla="*/ 1869811 w 6562759"/>
              <a:gd name="connsiteY5508" fmla="*/ 2166128 h 6399945"/>
              <a:gd name="connsiteX5509" fmla="*/ 1886045 w 6562759"/>
              <a:gd name="connsiteY5509" fmla="*/ 2158663 h 6399945"/>
              <a:gd name="connsiteX5510" fmla="*/ 1896001 w 6562759"/>
              <a:gd name="connsiteY5510" fmla="*/ 2149019 h 6399945"/>
              <a:gd name="connsiteX5511" fmla="*/ 1895862 w 6562759"/>
              <a:gd name="connsiteY5511" fmla="*/ 2135143 h 6399945"/>
              <a:gd name="connsiteX5512" fmla="*/ 1901876 w 6562759"/>
              <a:gd name="connsiteY5512" fmla="*/ 2025275 h 6399945"/>
              <a:gd name="connsiteX5513" fmla="*/ 2007550 w 6562759"/>
              <a:gd name="connsiteY5513" fmla="*/ 1964311 h 6399945"/>
              <a:gd name="connsiteX5514" fmla="*/ 2068382 w 6562759"/>
              <a:gd name="connsiteY5514" fmla="*/ 1980657 h 6399945"/>
              <a:gd name="connsiteX5515" fmla="*/ 2119335 w 6562759"/>
              <a:gd name="connsiteY5515" fmla="*/ 2038231 h 6399945"/>
              <a:gd name="connsiteX5516" fmla="*/ 2129804 w 6562759"/>
              <a:gd name="connsiteY5516" fmla="*/ 2047942 h 6399945"/>
              <a:gd name="connsiteX5517" fmla="*/ 2135487 w 6562759"/>
              <a:gd name="connsiteY5517" fmla="*/ 2048884 h 6399945"/>
              <a:gd name="connsiteX5518" fmla="*/ 2144030 w 6562759"/>
              <a:gd name="connsiteY5518" fmla="*/ 2046669 h 6399945"/>
              <a:gd name="connsiteX5519" fmla="*/ 2206699 w 6562759"/>
              <a:gd name="connsiteY5519" fmla="*/ 2030368 h 6399945"/>
              <a:gd name="connsiteX5520" fmla="*/ 2270559 w 6562759"/>
              <a:gd name="connsiteY5520" fmla="*/ 2047533 h 6399945"/>
              <a:gd name="connsiteX5521" fmla="*/ 2324611 w 6562759"/>
              <a:gd name="connsiteY5521" fmla="*/ 2108894 h 6399945"/>
              <a:gd name="connsiteX5522" fmla="*/ 2334694 w 6562759"/>
              <a:gd name="connsiteY5522" fmla="*/ 2118618 h 6399945"/>
              <a:gd name="connsiteX5523" fmla="*/ 2340840 w 6562759"/>
              <a:gd name="connsiteY5523" fmla="*/ 2119726 h 6399945"/>
              <a:gd name="connsiteX5524" fmla="*/ 2348681 w 6562759"/>
              <a:gd name="connsiteY5524" fmla="*/ 2117888 h 6399945"/>
              <a:gd name="connsiteX5525" fmla="*/ 2405641 w 6562759"/>
              <a:gd name="connsiteY5525" fmla="*/ 2104389 h 6399945"/>
              <a:gd name="connsiteX5526" fmla="*/ 2468742 w 6562759"/>
              <a:gd name="connsiteY5526" fmla="*/ 2121343 h 6399945"/>
              <a:gd name="connsiteX5527" fmla="*/ 2523138 w 6562759"/>
              <a:gd name="connsiteY5527" fmla="*/ 2184677 h 6399945"/>
              <a:gd name="connsiteX5528" fmla="*/ 2533305 w 6562759"/>
              <a:gd name="connsiteY5528" fmla="*/ 2194699 h 6399945"/>
              <a:gd name="connsiteX5529" fmla="*/ 2539502 w 6562759"/>
              <a:gd name="connsiteY5529" fmla="*/ 2195829 h 6399945"/>
              <a:gd name="connsiteX5530" fmla="*/ 2547556 w 6562759"/>
              <a:gd name="connsiteY5530" fmla="*/ 2193879 h 6399945"/>
              <a:gd name="connsiteX5531" fmla="*/ 2604523 w 6562759"/>
              <a:gd name="connsiteY5531" fmla="*/ 2179981 h 6399945"/>
              <a:gd name="connsiteX5532" fmla="*/ 2666117 w 6562759"/>
              <a:gd name="connsiteY5532" fmla="*/ 2196538 h 6399945"/>
              <a:gd name="connsiteX5533" fmla="*/ 2720968 w 6562759"/>
              <a:gd name="connsiteY5533" fmla="*/ 2262995 h 6399945"/>
              <a:gd name="connsiteX5534" fmla="*/ 2731284 w 6562759"/>
              <a:gd name="connsiteY5534" fmla="*/ 2273703 h 6399945"/>
              <a:gd name="connsiteX5535" fmla="*/ 2737591 w 6562759"/>
              <a:gd name="connsiteY5535" fmla="*/ 2274865 h 6399945"/>
              <a:gd name="connsiteX5536" fmla="*/ 2746113 w 6562759"/>
              <a:gd name="connsiteY5536" fmla="*/ 2272662 h 6399945"/>
              <a:gd name="connsiteX5537" fmla="*/ 2803620 w 6562759"/>
              <a:gd name="connsiteY5537" fmla="*/ 2257778 h 6399945"/>
              <a:gd name="connsiteX5538" fmla="*/ 2862424 w 6562759"/>
              <a:gd name="connsiteY5538" fmla="*/ 2273592 h 6399945"/>
              <a:gd name="connsiteX5539" fmla="*/ 2915115 w 6562759"/>
              <a:gd name="connsiteY5539" fmla="*/ 2338055 h 6399945"/>
              <a:gd name="connsiteX5540" fmla="*/ 2925769 w 6562759"/>
              <a:gd name="connsiteY5540" fmla="*/ 2348930 h 6399945"/>
              <a:gd name="connsiteX5541" fmla="*/ 2931760 w 6562759"/>
              <a:gd name="connsiteY5541" fmla="*/ 2349983 h 6399945"/>
              <a:gd name="connsiteX5542" fmla="*/ 2940918 w 6562759"/>
              <a:gd name="connsiteY5542" fmla="*/ 2347413 h 6399945"/>
              <a:gd name="connsiteX5543" fmla="*/ 3002535 w 6562759"/>
              <a:gd name="connsiteY5543" fmla="*/ 2330182 h 6399945"/>
              <a:gd name="connsiteX5544" fmla="*/ 3061406 w 6562759"/>
              <a:gd name="connsiteY5544" fmla="*/ 2346007 h 6399945"/>
              <a:gd name="connsiteX5545" fmla="*/ 3111306 w 6562759"/>
              <a:gd name="connsiteY5545" fmla="*/ 2402995 h 6399945"/>
              <a:gd name="connsiteX5546" fmla="*/ 3121987 w 6562759"/>
              <a:gd name="connsiteY5546" fmla="*/ 2412940 h 6399945"/>
              <a:gd name="connsiteX5547" fmla="*/ 3127541 w 6562759"/>
              <a:gd name="connsiteY5547" fmla="*/ 2413837 h 6399945"/>
              <a:gd name="connsiteX5548" fmla="*/ 3136499 w 6562759"/>
              <a:gd name="connsiteY5548" fmla="*/ 2411390 h 6399945"/>
              <a:gd name="connsiteX5549" fmla="*/ 3162314 w 6562759"/>
              <a:gd name="connsiteY5549" fmla="*/ 2399784 h 6399945"/>
              <a:gd name="connsiteX5550" fmla="*/ 3173216 w 6562759"/>
              <a:gd name="connsiteY5550" fmla="*/ 2389718 h 6399945"/>
              <a:gd name="connsiteX5551" fmla="*/ 3172540 w 6562759"/>
              <a:gd name="connsiteY5551" fmla="*/ 2374901 h 6399945"/>
              <a:gd name="connsiteX5552" fmla="*/ 3174639 w 6562759"/>
              <a:gd name="connsiteY5552" fmla="*/ 2264580 h 6399945"/>
              <a:gd name="connsiteX5553" fmla="*/ 3239069 w 6562759"/>
              <a:gd name="connsiteY5553" fmla="*/ 2212741 h 6399945"/>
              <a:gd name="connsiteX5554" fmla="*/ 3250320 w 6562759"/>
              <a:gd name="connsiteY5554" fmla="*/ 2201878 h 6399945"/>
              <a:gd name="connsiteX5555" fmla="*/ 3248454 w 6562759"/>
              <a:gd name="connsiteY5555" fmla="*/ 2186341 h 6399945"/>
              <a:gd name="connsiteX5556" fmla="*/ 3245215 w 6562759"/>
              <a:gd name="connsiteY5556" fmla="*/ 2064524 h 6399945"/>
              <a:gd name="connsiteX5557" fmla="*/ 3302374 w 6562759"/>
              <a:gd name="connsiteY5557" fmla="*/ 2014856 h 6399945"/>
              <a:gd name="connsiteX5558" fmla="*/ 3312473 w 6562759"/>
              <a:gd name="connsiteY5558" fmla="*/ 2004069 h 6399945"/>
              <a:gd name="connsiteX5559" fmla="*/ 3310779 w 6562759"/>
              <a:gd name="connsiteY5559" fmla="*/ 1989385 h 6399945"/>
              <a:gd name="connsiteX5560" fmla="*/ 3309312 w 6562759"/>
              <a:gd name="connsiteY5560" fmla="*/ 1860746 h 6399945"/>
              <a:gd name="connsiteX5561" fmla="*/ 3371123 w 6562759"/>
              <a:gd name="connsiteY5561" fmla="*/ 1807081 h 6399945"/>
              <a:gd name="connsiteX5562" fmla="*/ 3381007 w 6562759"/>
              <a:gd name="connsiteY5562" fmla="*/ 1796882 h 6399945"/>
              <a:gd name="connsiteX5563" fmla="*/ 3380127 w 6562759"/>
              <a:gd name="connsiteY5563" fmla="*/ 1782707 h 6399945"/>
              <a:gd name="connsiteX5564" fmla="*/ 3367336 w 6562759"/>
              <a:gd name="connsiteY5564" fmla="*/ 1742840 h 6399945"/>
              <a:gd name="connsiteX5565" fmla="*/ 3357337 w 6562759"/>
              <a:gd name="connsiteY5565" fmla="*/ 1729418 h 6399945"/>
              <a:gd name="connsiteX5566" fmla="*/ 3349940 w 6562759"/>
              <a:gd name="connsiteY5566" fmla="*/ 1727790 h 6399945"/>
              <a:gd name="connsiteX5567" fmla="*/ 3340632 w 6562759"/>
              <a:gd name="connsiteY5567" fmla="*/ 1730459 h 6399945"/>
              <a:gd name="connsiteX5568" fmla="*/ 3291861 w 6562759"/>
              <a:gd name="connsiteY5568" fmla="*/ 1744413 h 6399945"/>
              <a:gd name="connsiteX5569" fmla="*/ 3246019 w 6562759"/>
              <a:gd name="connsiteY5569" fmla="*/ 1732087 h 6399945"/>
              <a:gd name="connsiteX5570" fmla="*/ 3212348 w 6562759"/>
              <a:gd name="connsiteY5570" fmla="*/ 1606428 h 6399945"/>
              <a:gd name="connsiteX5571" fmla="*/ 3292099 w 6562759"/>
              <a:gd name="connsiteY5571" fmla="*/ 1560403 h 6399945"/>
              <a:gd name="connsiteX5572" fmla="*/ 3338012 w 6562759"/>
              <a:gd name="connsiteY5572" fmla="*/ 1572751 h 6399945"/>
              <a:gd name="connsiteX5573" fmla="*/ 3379375 w 6562759"/>
              <a:gd name="connsiteY5573" fmla="*/ 1623947 h 6399945"/>
              <a:gd name="connsiteX5574" fmla="*/ 3391495 w 6562759"/>
              <a:gd name="connsiteY5574" fmla="*/ 1635464 h 6399945"/>
              <a:gd name="connsiteX5575" fmla="*/ 3396085 w 6562759"/>
              <a:gd name="connsiteY5575" fmla="*/ 1636073 h 6399945"/>
              <a:gd name="connsiteX5576" fmla="*/ 3407764 w 6562759"/>
              <a:gd name="connsiteY5576" fmla="*/ 1631631 h 6399945"/>
              <a:gd name="connsiteX5577" fmla="*/ 3475986 w 6562759"/>
              <a:gd name="connsiteY5577" fmla="*/ 1600712 h 6399945"/>
              <a:gd name="connsiteX5578" fmla="*/ 3489746 w 6562759"/>
              <a:gd name="connsiteY5578" fmla="*/ 1590734 h 6399945"/>
              <a:gd name="connsiteX5579" fmla="*/ 3488628 w 6562759"/>
              <a:gd name="connsiteY5579" fmla="*/ 1573779 h 6399945"/>
              <a:gd name="connsiteX5580" fmla="*/ 3477647 w 6562759"/>
              <a:gd name="connsiteY5580" fmla="*/ 1548840 h 6399945"/>
              <a:gd name="connsiteX5581" fmla="*/ 3486523 w 6562759"/>
              <a:gd name="connsiteY5581" fmla="*/ 1481465 h 6399945"/>
              <a:gd name="connsiteX5582" fmla="*/ 3563500 w 6562759"/>
              <a:gd name="connsiteY5582" fmla="*/ 1437047 h 6399945"/>
              <a:gd name="connsiteX5583" fmla="*/ 3886753 w 6562759"/>
              <a:gd name="connsiteY5583" fmla="*/ 1429268 h 6399945"/>
              <a:gd name="connsiteX5584" fmla="*/ 3886752 w 6562759"/>
              <a:gd name="connsiteY5584" fmla="*/ 1429269 h 6399945"/>
              <a:gd name="connsiteX5585" fmla="*/ 3886752 w 6562759"/>
              <a:gd name="connsiteY5585" fmla="*/ 1429269 h 6399945"/>
              <a:gd name="connsiteX5586" fmla="*/ 6186907 w 6562759"/>
              <a:gd name="connsiteY5586" fmla="*/ 1423932 h 6399945"/>
              <a:gd name="connsiteX5587" fmla="*/ 6177467 w 6562759"/>
              <a:gd name="connsiteY5587" fmla="*/ 1426679 h 6399945"/>
              <a:gd name="connsiteX5588" fmla="*/ 6151393 w 6562759"/>
              <a:gd name="connsiteY5588" fmla="*/ 1439092 h 6399945"/>
              <a:gd name="connsiteX5589" fmla="*/ 6140424 w 6562759"/>
              <a:gd name="connsiteY5589" fmla="*/ 1449768 h 6399945"/>
              <a:gd name="connsiteX5590" fmla="*/ 6141985 w 6562759"/>
              <a:gd name="connsiteY5590" fmla="*/ 1464995 h 6399945"/>
              <a:gd name="connsiteX5591" fmla="*/ 6141986 w 6562759"/>
              <a:gd name="connsiteY5591" fmla="*/ 1464995 h 6399945"/>
              <a:gd name="connsiteX5592" fmla="*/ 6154179 w 6562759"/>
              <a:gd name="connsiteY5592" fmla="*/ 1491750 h 6399945"/>
              <a:gd name="connsiteX5593" fmla="*/ 6164833 w 6562759"/>
              <a:gd name="connsiteY5593" fmla="*/ 1502991 h 6399945"/>
              <a:gd name="connsiteX5594" fmla="*/ 6170957 w 6562759"/>
              <a:gd name="connsiteY5594" fmla="*/ 1504088 h 6399945"/>
              <a:gd name="connsiteX5595" fmla="*/ 6180242 w 6562759"/>
              <a:gd name="connsiteY5595" fmla="*/ 1501440 h 6399945"/>
              <a:gd name="connsiteX5596" fmla="*/ 6206919 w 6562759"/>
              <a:gd name="connsiteY5596" fmla="*/ 1489248 h 6399945"/>
              <a:gd name="connsiteX5597" fmla="*/ 6218253 w 6562759"/>
              <a:gd name="connsiteY5597" fmla="*/ 1478439 h 6399945"/>
              <a:gd name="connsiteX5598" fmla="*/ 6216459 w 6562759"/>
              <a:gd name="connsiteY5598" fmla="*/ 1462880 h 6399945"/>
              <a:gd name="connsiteX5599" fmla="*/ 6203608 w 6562759"/>
              <a:gd name="connsiteY5599" fmla="*/ 1436025 h 6399945"/>
              <a:gd name="connsiteX5600" fmla="*/ 6192827 w 6562759"/>
              <a:gd name="connsiteY5600" fmla="*/ 1424950 h 6399945"/>
              <a:gd name="connsiteX5601" fmla="*/ 6186907 w 6562759"/>
              <a:gd name="connsiteY5601" fmla="*/ 1423932 h 6399945"/>
              <a:gd name="connsiteX5602" fmla="*/ 5514199 w 6562759"/>
              <a:gd name="connsiteY5602" fmla="*/ 1415106 h 6399945"/>
              <a:gd name="connsiteX5603" fmla="*/ 5505611 w 6562759"/>
              <a:gd name="connsiteY5603" fmla="*/ 1417342 h 6399945"/>
              <a:gd name="connsiteX5604" fmla="*/ 5490030 w 6562759"/>
              <a:gd name="connsiteY5604" fmla="*/ 1424718 h 6399945"/>
              <a:gd name="connsiteX5605" fmla="*/ 5479925 w 6562759"/>
              <a:gd name="connsiteY5605" fmla="*/ 1435062 h 6399945"/>
              <a:gd name="connsiteX5606" fmla="*/ 5480993 w 6562759"/>
              <a:gd name="connsiteY5606" fmla="*/ 1449481 h 6399945"/>
              <a:gd name="connsiteX5607" fmla="*/ 5488181 w 6562759"/>
              <a:gd name="connsiteY5607" fmla="*/ 1465206 h 6399945"/>
              <a:gd name="connsiteX5608" fmla="*/ 5498552 w 6562759"/>
              <a:gd name="connsiteY5608" fmla="*/ 1475528 h 6399945"/>
              <a:gd name="connsiteX5609" fmla="*/ 5504637 w 6562759"/>
              <a:gd name="connsiteY5609" fmla="*/ 1476612 h 6399945"/>
              <a:gd name="connsiteX5610" fmla="*/ 5513142 w 6562759"/>
              <a:gd name="connsiteY5610" fmla="*/ 1474420 h 6399945"/>
              <a:gd name="connsiteX5611" fmla="*/ 5528990 w 6562759"/>
              <a:gd name="connsiteY5611" fmla="*/ 1467099 h 6399945"/>
              <a:gd name="connsiteX5612" fmla="*/ 5539316 w 6562759"/>
              <a:gd name="connsiteY5612" fmla="*/ 1456633 h 6399945"/>
              <a:gd name="connsiteX5613" fmla="*/ 5538070 w 6562759"/>
              <a:gd name="connsiteY5613" fmla="*/ 1441972 h 6399945"/>
              <a:gd name="connsiteX5614" fmla="*/ 5530556 w 6562759"/>
              <a:gd name="connsiteY5614" fmla="*/ 1426246 h 6399945"/>
              <a:gd name="connsiteX5615" fmla="*/ 5520102 w 6562759"/>
              <a:gd name="connsiteY5615" fmla="*/ 1416124 h 6399945"/>
              <a:gd name="connsiteX5616" fmla="*/ 5514199 w 6562759"/>
              <a:gd name="connsiteY5616" fmla="*/ 1415106 h 6399945"/>
              <a:gd name="connsiteX5617" fmla="*/ 4033855 w 6562759"/>
              <a:gd name="connsiteY5617" fmla="*/ 1406403 h 6399945"/>
              <a:gd name="connsiteX5618" fmla="*/ 4066446 w 6562759"/>
              <a:gd name="connsiteY5618" fmla="*/ 1415173 h 6399945"/>
              <a:gd name="connsiteX5619" fmla="*/ 4096873 w 6562759"/>
              <a:gd name="connsiteY5619" fmla="*/ 1454819 h 6399945"/>
              <a:gd name="connsiteX5620" fmla="*/ 4090350 w 6562759"/>
              <a:gd name="connsiteY5620" fmla="*/ 1504375 h 6399945"/>
              <a:gd name="connsiteX5621" fmla="*/ 4090350 w 6562759"/>
              <a:gd name="connsiteY5621" fmla="*/ 1504377 h 6399945"/>
              <a:gd name="connsiteX5622" fmla="*/ 4033733 w 6562759"/>
              <a:gd name="connsiteY5622" fmla="*/ 1537046 h 6399945"/>
              <a:gd name="connsiteX5623" fmla="*/ 4001141 w 6562759"/>
              <a:gd name="connsiteY5623" fmla="*/ 1528286 h 6399945"/>
              <a:gd name="connsiteX5624" fmla="*/ 3977243 w 6562759"/>
              <a:gd name="connsiteY5624" fmla="*/ 1439061 h 6399945"/>
              <a:gd name="connsiteX5625" fmla="*/ 4033855 w 6562759"/>
              <a:gd name="connsiteY5625" fmla="*/ 1406403 h 6399945"/>
              <a:gd name="connsiteX5626" fmla="*/ 4841928 w 6562759"/>
              <a:gd name="connsiteY5626" fmla="*/ 1403877 h 6399945"/>
              <a:gd name="connsiteX5627" fmla="*/ 4833976 w 6562759"/>
              <a:gd name="connsiteY5627" fmla="*/ 1405783 h 6399945"/>
              <a:gd name="connsiteX5628" fmla="*/ 4822913 w 6562759"/>
              <a:gd name="connsiteY5628" fmla="*/ 1410733 h 6399945"/>
              <a:gd name="connsiteX5629" fmla="*/ 4812929 w 6562759"/>
              <a:gd name="connsiteY5629" fmla="*/ 1420756 h 6399945"/>
              <a:gd name="connsiteX5630" fmla="*/ 4813567 w 6562759"/>
              <a:gd name="connsiteY5630" fmla="*/ 1434898 h 6399945"/>
              <a:gd name="connsiteX5631" fmla="*/ 4813568 w 6562759"/>
              <a:gd name="connsiteY5631" fmla="*/ 1434894 h 6399945"/>
              <a:gd name="connsiteX5632" fmla="*/ 4818285 w 6562759"/>
              <a:gd name="connsiteY5632" fmla="*/ 1445626 h 6399945"/>
              <a:gd name="connsiteX5633" fmla="*/ 4828640 w 6562759"/>
              <a:gd name="connsiteY5633" fmla="*/ 1455803 h 6399945"/>
              <a:gd name="connsiteX5634" fmla="*/ 4834686 w 6562759"/>
              <a:gd name="connsiteY5634" fmla="*/ 1456877 h 6399945"/>
              <a:gd name="connsiteX5635" fmla="*/ 4843124 w 6562759"/>
              <a:gd name="connsiteY5635" fmla="*/ 1454718 h 6399945"/>
              <a:gd name="connsiteX5636" fmla="*/ 4854453 w 6562759"/>
              <a:gd name="connsiteY5636" fmla="*/ 1449260 h 6399945"/>
              <a:gd name="connsiteX5637" fmla="*/ 4864243 w 6562759"/>
              <a:gd name="connsiteY5637" fmla="*/ 1438839 h 6399945"/>
              <a:gd name="connsiteX5638" fmla="*/ 4863046 w 6562759"/>
              <a:gd name="connsiteY5638" fmla="*/ 1424587 h 6399945"/>
              <a:gd name="connsiteX5639" fmla="*/ 4858035 w 6562759"/>
              <a:gd name="connsiteY5639" fmla="*/ 1414421 h 6399945"/>
              <a:gd name="connsiteX5640" fmla="*/ 4847869 w 6562759"/>
              <a:gd name="connsiteY5640" fmla="*/ 1404908 h 6399945"/>
              <a:gd name="connsiteX5641" fmla="*/ 4841928 w 6562759"/>
              <a:gd name="connsiteY5641" fmla="*/ 1403877 h 6399945"/>
              <a:gd name="connsiteX5642" fmla="*/ 3364502 w 6562759"/>
              <a:gd name="connsiteY5642" fmla="*/ 1387054 h 6399945"/>
              <a:gd name="connsiteX5643" fmla="*/ 3397625 w 6562759"/>
              <a:gd name="connsiteY5643" fmla="*/ 1395959 h 6399945"/>
              <a:gd name="connsiteX5644" fmla="*/ 3421916 w 6562759"/>
              <a:gd name="connsiteY5644" fmla="*/ 1486633 h 6399945"/>
              <a:gd name="connsiteX5645" fmla="*/ 3364380 w 6562759"/>
              <a:gd name="connsiteY5645" fmla="*/ 1519824 h 6399945"/>
              <a:gd name="connsiteX5646" fmla="*/ 3331257 w 6562759"/>
              <a:gd name="connsiteY5646" fmla="*/ 1510931 h 6399945"/>
              <a:gd name="connsiteX5647" fmla="*/ 3300327 w 6562759"/>
              <a:gd name="connsiteY5647" fmla="*/ 1470609 h 6399945"/>
              <a:gd name="connsiteX5648" fmla="*/ 3306961 w 6562759"/>
              <a:gd name="connsiteY5648" fmla="*/ 1420243 h 6399945"/>
              <a:gd name="connsiteX5649" fmla="*/ 3364502 w 6562759"/>
              <a:gd name="connsiteY5649" fmla="*/ 1387054 h 6399945"/>
              <a:gd name="connsiteX5650" fmla="*/ 3165478 w 6562759"/>
              <a:gd name="connsiteY5650" fmla="*/ 1357874 h 6399945"/>
              <a:gd name="connsiteX5651" fmla="*/ 3177028 w 6562759"/>
              <a:gd name="connsiteY5651" fmla="*/ 1360985 h 6399945"/>
              <a:gd name="connsiteX5652" fmla="*/ 3187804 w 6562759"/>
              <a:gd name="connsiteY5652" fmla="*/ 1375016 h 6399945"/>
              <a:gd name="connsiteX5653" fmla="*/ 3185495 w 6562759"/>
              <a:gd name="connsiteY5653" fmla="*/ 1392569 h 6399945"/>
              <a:gd name="connsiteX5654" fmla="*/ 3165445 w 6562759"/>
              <a:gd name="connsiteY5654" fmla="*/ 1404154 h 6399945"/>
              <a:gd name="connsiteX5655" fmla="*/ 3153900 w 6562759"/>
              <a:gd name="connsiteY5655" fmla="*/ 1401041 h 6399945"/>
              <a:gd name="connsiteX5656" fmla="*/ 3153900 w 6562759"/>
              <a:gd name="connsiteY5656" fmla="*/ 1401040 h 6399945"/>
              <a:gd name="connsiteX5657" fmla="*/ 3143113 w 6562759"/>
              <a:gd name="connsiteY5657" fmla="*/ 1386999 h 6399945"/>
              <a:gd name="connsiteX5658" fmla="*/ 3145433 w 6562759"/>
              <a:gd name="connsiteY5658" fmla="*/ 1369435 h 6399945"/>
              <a:gd name="connsiteX5659" fmla="*/ 3165478 w 6562759"/>
              <a:gd name="connsiteY5659" fmla="*/ 1357874 h 6399945"/>
              <a:gd name="connsiteX5660" fmla="*/ 5986886 w 6562759"/>
              <a:gd name="connsiteY5660" fmla="*/ 1354785 h 6399945"/>
              <a:gd name="connsiteX5661" fmla="*/ 5977716 w 6562759"/>
              <a:gd name="connsiteY5661" fmla="*/ 1357364 h 6399945"/>
              <a:gd name="connsiteX5662" fmla="*/ 5954975 w 6562759"/>
              <a:gd name="connsiteY5662" fmla="*/ 1368106 h 6399945"/>
              <a:gd name="connsiteX5663" fmla="*/ 5944249 w 6562759"/>
              <a:gd name="connsiteY5663" fmla="*/ 1378638 h 6399945"/>
              <a:gd name="connsiteX5664" fmla="*/ 5945590 w 6562759"/>
              <a:gd name="connsiteY5664" fmla="*/ 1393611 h 6399945"/>
              <a:gd name="connsiteX5665" fmla="*/ 5955822 w 6562759"/>
              <a:gd name="connsiteY5665" fmla="*/ 1416169 h 6399945"/>
              <a:gd name="connsiteX5666" fmla="*/ 5966365 w 6562759"/>
              <a:gd name="connsiteY5666" fmla="*/ 1427100 h 6399945"/>
              <a:gd name="connsiteX5667" fmla="*/ 5972505 w 6562759"/>
              <a:gd name="connsiteY5667" fmla="*/ 1428208 h 6399945"/>
              <a:gd name="connsiteX5668" fmla="*/ 5981487 w 6562759"/>
              <a:gd name="connsiteY5668" fmla="*/ 1425737 h 6399945"/>
              <a:gd name="connsiteX5669" fmla="*/ 6004814 w 6562759"/>
              <a:gd name="connsiteY5669" fmla="*/ 1415085 h 6399945"/>
              <a:gd name="connsiteX5670" fmla="*/ 6015789 w 6562759"/>
              <a:gd name="connsiteY5670" fmla="*/ 1404431 h 6399945"/>
              <a:gd name="connsiteX5671" fmla="*/ 6014261 w 6562759"/>
              <a:gd name="connsiteY5671" fmla="*/ 1389215 h 6399945"/>
              <a:gd name="connsiteX5672" fmla="*/ 6003463 w 6562759"/>
              <a:gd name="connsiteY5672" fmla="*/ 1366522 h 6399945"/>
              <a:gd name="connsiteX5673" fmla="*/ 5992777 w 6562759"/>
              <a:gd name="connsiteY5673" fmla="*/ 1355804 h 6399945"/>
              <a:gd name="connsiteX5674" fmla="*/ 5986886 w 6562759"/>
              <a:gd name="connsiteY5674" fmla="*/ 1354785 h 6399945"/>
              <a:gd name="connsiteX5675" fmla="*/ 5313980 w 6562759"/>
              <a:gd name="connsiteY5675" fmla="*/ 1345206 h 6399945"/>
              <a:gd name="connsiteX5676" fmla="*/ 5305646 w 6562759"/>
              <a:gd name="connsiteY5676" fmla="*/ 1347310 h 6399945"/>
              <a:gd name="connsiteX5677" fmla="*/ 5293553 w 6562759"/>
              <a:gd name="connsiteY5677" fmla="*/ 1353013 h 6399945"/>
              <a:gd name="connsiteX5678" fmla="*/ 5283714 w 6562759"/>
              <a:gd name="connsiteY5678" fmla="*/ 1363245 h 6399945"/>
              <a:gd name="connsiteX5679" fmla="*/ 5284649 w 6562759"/>
              <a:gd name="connsiteY5679" fmla="*/ 1377407 h 6399945"/>
              <a:gd name="connsiteX5680" fmla="*/ 5284648 w 6562759"/>
              <a:gd name="connsiteY5680" fmla="*/ 1377409 h 6399945"/>
              <a:gd name="connsiteX5681" fmla="*/ 5290357 w 6562759"/>
              <a:gd name="connsiteY5681" fmla="*/ 1389990 h 6399945"/>
              <a:gd name="connsiteX5682" fmla="*/ 5300573 w 6562759"/>
              <a:gd name="connsiteY5682" fmla="*/ 1400068 h 6399945"/>
              <a:gd name="connsiteX5683" fmla="*/ 5306736 w 6562759"/>
              <a:gd name="connsiteY5683" fmla="*/ 1401185 h 6399945"/>
              <a:gd name="connsiteX5684" fmla="*/ 5314897 w 6562759"/>
              <a:gd name="connsiteY5684" fmla="*/ 1399180 h 6399945"/>
              <a:gd name="connsiteX5685" fmla="*/ 5327251 w 6562759"/>
              <a:gd name="connsiteY5685" fmla="*/ 1393533 h 6399945"/>
              <a:gd name="connsiteX5686" fmla="*/ 5337329 w 6562759"/>
              <a:gd name="connsiteY5686" fmla="*/ 1383178 h 6399945"/>
              <a:gd name="connsiteX5687" fmla="*/ 5336238 w 6562759"/>
              <a:gd name="connsiteY5687" fmla="*/ 1368760 h 6399945"/>
              <a:gd name="connsiteX5688" fmla="*/ 5330259 w 6562759"/>
              <a:gd name="connsiteY5688" fmla="*/ 1356158 h 6399945"/>
              <a:gd name="connsiteX5689" fmla="*/ 5319927 w 6562759"/>
              <a:gd name="connsiteY5689" fmla="*/ 1346236 h 6399945"/>
              <a:gd name="connsiteX5690" fmla="*/ 5313980 w 6562759"/>
              <a:gd name="connsiteY5690" fmla="*/ 1345206 h 6399945"/>
              <a:gd name="connsiteX5691" fmla="*/ 3834880 w 6562759"/>
              <a:gd name="connsiteY5691" fmla="*/ 1339324 h 6399945"/>
              <a:gd name="connsiteX5692" fmla="*/ 3864803 w 6562759"/>
              <a:gd name="connsiteY5692" fmla="*/ 1347364 h 6399945"/>
              <a:gd name="connsiteX5693" fmla="*/ 3894321 w 6562759"/>
              <a:gd name="connsiteY5693" fmla="*/ 1406720 h 6399945"/>
              <a:gd name="connsiteX5694" fmla="*/ 3886752 w 6562759"/>
              <a:gd name="connsiteY5694" fmla="*/ 1429269 h 6399945"/>
              <a:gd name="connsiteX5695" fmla="*/ 3864771 w 6562759"/>
              <a:gd name="connsiteY5695" fmla="*/ 1451218 h 6399945"/>
              <a:gd name="connsiteX5696" fmla="*/ 3834770 w 6562759"/>
              <a:gd name="connsiteY5696" fmla="*/ 1459280 h 6399945"/>
              <a:gd name="connsiteX5697" fmla="*/ 3804841 w 6562759"/>
              <a:gd name="connsiteY5697" fmla="*/ 1451227 h 6399945"/>
              <a:gd name="connsiteX5698" fmla="*/ 3776895 w 6562759"/>
              <a:gd name="connsiteY5698" fmla="*/ 1414817 h 6399945"/>
              <a:gd name="connsiteX5699" fmla="*/ 3782886 w 6562759"/>
              <a:gd name="connsiteY5699" fmla="*/ 1369324 h 6399945"/>
              <a:gd name="connsiteX5700" fmla="*/ 3834880 w 6562759"/>
              <a:gd name="connsiteY5700" fmla="*/ 1339324 h 6399945"/>
              <a:gd name="connsiteX5701" fmla="*/ 4642371 w 6562759"/>
              <a:gd name="connsiteY5701" fmla="*/ 1334097 h 6399945"/>
              <a:gd name="connsiteX5702" fmla="*/ 4634575 w 6562759"/>
              <a:gd name="connsiteY5702" fmla="*/ 1335913 h 6399945"/>
              <a:gd name="connsiteX5703" fmla="*/ 4623063 w 6562759"/>
              <a:gd name="connsiteY5703" fmla="*/ 1340930 h 6399945"/>
              <a:gd name="connsiteX5704" fmla="*/ 4612947 w 6562759"/>
              <a:gd name="connsiteY5704" fmla="*/ 1350841 h 6399945"/>
              <a:gd name="connsiteX5705" fmla="*/ 4613429 w 6562759"/>
              <a:gd name="connsiteY5705" fmla="*/ 1365004 h 6399945"/>
              <a:gd name="connsiteX5706" fmla="*/ 4613429 w 6562759"/>
              <a:gd name="connsiteY5706" fmla="*/ 1365006 h 6399945"/>
              <a:gd name="connsiteX5707" fmla="*/ 4617232 w 6562759"/>
              <a:gd name="connsiteY5707" fmla="*/ 1373776 h 6399945"/>
              <a:gd name="connsiteX5708" fmla="*/ 4627708 w 6562759"/>
              <a:gd name="connsiteY5708" fmla="*/ 1383976 h 6399945"/>
              <a:gd name="connsiteX5709" fmla="*/ 4633622 w 6562759"/>
              <a:gd name="connsiteY5709" fmla="*/ 1384994 h 6399945"/>
              <a:gd name="connsiteX5710" fmla="*/ 4642277 w 6562759"/>
              <a:gd name="connsiteY5710" fmla="*/ 1382724 h 6399945"/>
              <a:gd name="connsiteX5711" fmla="*/ 4653911 w 6562759"/>
              <a:gd name="connsiteY5711" fmla="*/ 1376910 h 6399945"/>
              <a:gd name="connsiteX5712" fmla="*/ 4663518 w 6562759"/>
              <a:gd name="connsiteY5712" fmla="*/ 1366521 h 6399945"/>
              <a:gd name="connsiteX5713" fmla="*/ 4662360 w 6562759"/>
              <a:gd name="connsiteY5713" fmla="*/ 1352424 h 6399945"/>
              <a:gd name="connsiteX5714" fmla="*/ 4658379 w 6562759"/>
              <a:gd name="connsiteY5714" fmla="*/ 1344417 h 6399945"/>
              <a:gd name="connsiteX5715" fmla="*/ 4648279 w 6562759"/>
              <a:gd name="connsiteY5715" fmla="*/ 1335115 h 6399945"/>
              <a:gd name="connsiteX5716" fmla="*/ 4642371 w 6562759"/>
              <a:gd name="connsiteY5716" fmla="*/ 1334097 h 6399945"/>
              <a:gd name="connsiteX5717" fmla="*/ 6465192 w 6562759"/>
              <a:gd name="connsiteY5717" fmla="*/ 1286633 h 6399945"/>
              <a:gd name="connsiteX5718" fmla="*/ 6454473 w 6562759"/>
              <a:gd name="connsiteY5718" fmla="*/ 1290277 h 6399945"/>
              <a:gd name="connsiteX5719" fmla="*/ 6418448 w 6562759"/>
              <a:gd name="connsiteY5719" fmla="*/ 1308859 h 6399945"/>
              <a:gd name="connsiteX5720" fmla="*/ 6407030 w 6562759"/>
              <a:gd name="connsiteY5720" fmla="*/ 1319780 h 6399945"/>
              <a:gd name="connsiteX5721" fmla="*/ 6408996 w 6562759"/>
              <a:gd name="connsiteY5721" fmla="*/ 1335461 h 6399945"/>
              <a:gd name="connsiteX5722" fmla="*/ 6424388 w 6562759"/>
              <a:gd name="connsiteY5722" fmla="*/ 1368993 h 6399945"/>
              <a:gd name="connsiteX5723" fmla="*/ 6435136 w 6562759"/>
              <a:gd name="connsiteY5723" fmla="*/ 1380731 h 6399945"/>
              <a:gd name="connsiteX5724" fmla="*/ 6441327 w 6562759"/>
              <a:gd name="connsiteY5724" fmla="*/ 1381861 h 6399945"/>
              <a:gd name="connsiteX5725" fmla="*/ 6450956 w 6562759"/>
              <a:gd name="connsiteY5725" fmla="*/ 1378993 h 6399945"/>
              <a:gd name="connsiteX5726" fmla="*/ 6488630 w 6562759"/>
              <a:gd name="connsiteY5726" fmla="*/ 1363224 h 6399945"/>
              <a:gd name="connsiteX5727" fmla="*/ 6501338 w 6562759"/>
              <a:gd name="connsiteY5727" fmla="*/ 1352305 h 6399945"/>
              <a:gd name="connsiteX5728" fmla="*/ 6499124 w 6562759"/>
              <a:gd name="connsiteY5728" fmla="*/ 1335705 h 6399945"/>
              <a:gd name="connsiteX5729" fmla="*/ 6482214 w 6562759"/>
              <a:gd name="connsiteY5729" fmla="*/ 1299835 h 6399945"/>
              <a:gd name="connsiteX5730" fmla="*/ 6470918 w 6562759"/>
              <a:gd name="connsiteY5730" fmla="*/ 1287586 h 6399945"/>
              <a:gd name="connsiteX5731" fmla="*/ 6465192 w 6562759"/>
              <a:gd name="connsiteY5731" fmla="*/ 1286633 h 6399945"/>
              <a:gd name="connsiteX5732" fmla="*/ 5786825 w 6562759"/>
              <a:gd name="connsiteY5732" fmla="*/ 1286081 h 6399945"/>
              <a:gd name="connsiteX5733" fmla="*/ 5777950 w 6562759"/>
              <a:gd name="connsiteY5733" fmla="*/ 1288483 h 6399945"/>
              <a:gd name="connsiteX5734" fmla="*/ 5759356 w 6562759"/>
              <a:gd name="connsiteY5734" fmla="*/ 1297341 h 6399945"/>
              <a:gd name="connsiteX5735" fmla="*/ 5759355 w 6562759"/>
              <a:gd name="connsiteY5735" fmla="*/ 1297343 h 6399945"/>
              <a:gd name="connsiteX5736" fmla="*/ 5749062 w 6562759"/>
              <a:gd name="connsiteY5736" fmla="*/ 1307764 h 6399945"/>
              <a:gd name="connsiteX5737" fmla="*/ 5750236 w 6562759"/>
              <a:gd name="connsiteY5737" fmla="*/ 1322370 h 6399945"/>
              <a:gd name="connsiteX5738" fmla="*/ 5758741 w 6562759"/>
              <a:gd name="connsiteY5738" fmla="*/ 1341175 h 6399945"/>
              <a:gd name="connsiteX5739" fmla="*/ 5769167 w 6562759"/>
              <a:gd name="connsiteY5739" fmla="*/ 1351795 h 6399945"/>
              <a:gd name="connsiteX5740" fmla="*/ 5775313 w 6562759"/>
              <a:gd name="connsiteY5740" fmla="*/ 1352903 h 6399945"/>
              <a:gd name="connsiteX5741" fmla="*/ 5784001 w 6562759"/>
              <a:gd name="connsiteY5741" fmla="*/ 1350610 h 6399945"/>
              <a:gd name="connsiteX5742" fmla="*/ 5803076 w 6562759"/>
              <a:gd name="connsiteY5742" fmla="*/ 1341905 h 6399945"/>
              <a:gd name="connsiteX5743" fmla="*/ 5813745 w 6562759"/>
              <a:gd name="connsiteY5743" fmla="*/ 1331318 h 6399945"/>
              <a:gd name="connsiteX5744" fmla="*/ 5812339 w 6562759"/>
              <a:gd name="connsiteY5744" fmla="*/ 1316357 h 6399945"/>
              <a:gd name="connsiteX5745" fmla="*/ 5803281 w 6562759"/>
              <a:gd name="connsiteY5745" fmla="*/ 1297487 h 6399945"/>
              <a:gd name="connsiteX5746" fmla="*/ 5792711 w 6562759"/>
              <a:gd name="connsiteY5746" fmla="*/ 1287089 h 6399945"/>
              <a:gd name="connsiteX5747" fmla="*/ 5786825 w 6562759"/>
              <a:gd name="connsiteY5747" fmla="*/ 1286081 h 6399945"/>
              <a:gd name="connsiteX5748" fmla="*/ 5114367 w 6562759"/>
              <a:gd name="connsiteY5748" fmla="*/ 1275659 h 6399945"/>
              <a:gd name="connsiteX5749" fmla="*/ 5106244 w 6562759"/>
              <a:gd name="connsiteY5749" fmla="*/ 1277643 h 6399945"/>
              <a:gd name="connsiteX5750" fmla="*/ 5096947 w 6562759"/>
              <a:gd name="connsiteY5750" fmla="*/ 1282006 h 6399945"/>
              <a:gd name="connsiteX5751" fmla="*/ 5087257 w 6562759"/>
              <a:gd name="connsiteY5751" fmla="*/ 1292128 h 6399945"/>
              <a:gd name="connsiteX5752" fmla="*/ 5088043 w 6562759"/>
              <a:gd name="connsiteY5752" fmla="*/ 1306115 h 6399945"/>
              <a:gd name="connsiteX5753" fmla="*/ 5088042 w 6562759"/>
              <a:gd name="connsiteY5753" fmla="*/ 1306114 h 6399945"/>
              <a:gd name="connsiteX5754" fmla="*/ 5092100 w 6562759"/>
              <a:gd name="connsiteY5754" fmla="*/ 1315040 h 6399945"/>
              <a:gd name="connsiteX5755" fmla="*/ 5102234 w 6562759"/>
              <a:gd name="connsiteY5755" fmla="*/ 1324874 h 6399945"/>
              <a:gd name="connsiteX5756" fmla="*/ 5108380 w 6562759"/>
              <a:gd name="connsiteY5756" fmla="*/ 1325982 h 6399945"/>
              <a:gd name="connsiteX5757" fmla="*/ 5116338 w 6562759"/>
              <a:gd name="connsiteY5757" fmla="*/ 1324075 h 6399945"/>
              <a:gd name="connsiteX5758" fmla="*/ 5125811 w 6562759"/>
              <a:gd name="connsiteY5758" fmla="*/ 1319768 h 6399945"/>
              <a:gd name="connsiteX5759" fmla="*/ 5135701 w 6562759"/>
              <a:gd name="connsiteY5759" fmla="*/ 1309536 h 6399945"/>
              <a:gd name="connsiteX5760" fmla="*/ 5134787 w 6562759"/>
              <a:gd name="connsiteY5760" fmla="*/ 1295350 h 6399945"/>
              <a:gd name="connsiteX5761" fmla="*/ 5130551 w 6562759"/>
              <a:gd name="connsiteY5761" fmla="*/ 1286380 h 6399945"/>
              <a:gd name="connsiteX5762" fmla="*/ 5120308 w 6562759"/>
              <a:gd name="connsiteY5762" fmla="*/ 1276690 h 6399945"/>
              <a:gd name="connsiteX5763" fmla="*/ 5114367 w 6562759"/>
              <a:gd name="connsiteY5763" fmla="*/ 1275659 h 6399945"/>
              <a:gd name="connsiteX5764" fmla="*/ 3635892 w 6562759"/>
              <a:gd name="connsiteY5764" fmla="*/ 1272780 h 6399945"/>
              <a:gd name="connsiteX5765" fmla="*/ 3662881 w 6562759"/>
              <a:gd name="connsiteY5765" fmla="*/ 1280033 h 6399945"/>
              <a:gd name="connsiteX5766" fmla="*/ 3688058 w 6562759"/>
              <a:gd name="connsiteY5766" fmla="*/ 1312890 h 6399945"/>
              <a:gd name="connsiteX5767" fmla="*/ 3688058 w 6562759"/>
              <a:gd name="connsiteY5767" fmla="*/ 1312890 h 6399945"/>
              <a:gd name="connsiteX5768" fmla="*/ 3682687 w 6562759"/>
              <a:gd name="connsiteY5768" fmla="*/ 1353920 h 6399945"/>
              <a:gd name="connsiteX5769" fmla="*/ 3635793 w 6562759"/>
              <a:gd name="connsiteY5769" fmla="*/ 1380985 h 6399945"/>
              <a:gd name="connsiteX5770" fmla="*/ 3608789 w 6562759"/>
              <a:gd name="connsiteY5770" fmla="*/ 1373731 h 6399945"/>
              <a:gd name="connsiteX5771" fmla="*/ 3583589 w 6562759"/>
              <a:gd name="connsiteY5771" fmla="*/ 1340874 h 6399945"/>
              <a:gd name="connsiteX5772" fmla="*/ 3588994 w 6562759"/>
              <a:gd name="connsiteY5772" fmla="*/ 1299834 h 6399945"/>
              <a:gd name="connsiteX5773" fmla="*/ 3635892 w 6562759"/>
              <a:gd name="connsiteY5773" fmla="*/ 1272780 h 6399945"/>
              <a:gd name="connsiteX5774" fmla="*/ 4441740 w 6562759"/>
              <a:gd name="connsiteY5774" fmla="*/ 1263099 h 6399945"/>
              <a:gd name="connsiteX5775" fmla="*/ 4434132 w 6562759"/>
              <a:gd name="connsiteY5775" fmla="*/ 1264827 h 6399945"/>
              <a:gd name="connsiteX5776" fmla="*/ 4420290 w 6562759"/>
              <a:gd name="connsiteY5776" fmla="*/ 1270530 h 6399945"/>
              <a:gd name="connsiteX5777" fmla="*/ 4409824 w 6562759"/>
              <a:gd name="connsiteY5777" fmla="*/ 1280363 h 6399945"/>
              <a:gd name="connsiteX5778" fmla="*/ 4410183 w 6562759"/>
              <a:gd name="connsiteY5778" fmla="*/ 1294715 h 6399945"/>
              <a:gd name="connsiteX5779" fmla="*/ 4410184 w 6562759"/>
              <a:gd name="connsiteY5779" fmla="*/ 1294718 h 6399945"/>
              <a:gd name="connsiteX5780" fmla="*/ 4414652 w 6562759"/>
              <a:gd name="connsiteY5780" fmla="*/ 1305415 h 6399945"/>
              <a:gd name="connsiteX5781" fmla="*/ 4425395 w 6562759"/>
              <a:gd name="connsiteY5781" fmla="*/ 1316048 h 6399945"/>
              <a:gd name="connsiteX5782" fmla="*/ 4431186 w 6562759"/>
              <a:gd name="connsiteY5782" fmla="*/ 1317021 h 6399945"/>
              <a:gd name="connsiteX5783" fmla="*/ 4440411 w 6562759"/>
              <a:gd name="connsiteY5783" fmla="*/ 1314408 h 6399945"/>
              <a:gd name="connsiteX5784" fmla="*/ 4454232 w 6562759"/>
              <a:gd name="connsiteY5784" fmla="*/ 1307064 h 6399945"/>
              <a:gd name="connsiteX5785" fmla="*/ 4463690 w 6562759"/>
              <a:gd name="connsiteY5785" fmla="*/ 1296555 h 6399945"/>
              <a:gd name="connsiteX5786" fmla="*/ 4462355 w 6562759"/>
              <a:gd name="connsiteY5786" fmla="*/ 1282479 h 6399945"/>
              <a:gd name="connsiteX5787" fmla="*/ 4457715 w 6562759"/>
              <a:gd name="connsiteY5787" fmla="*/ 1273344 h 6399945"/>
              <a:gd name="connsiteX5788" fmla="*/ 4447710 w 6562759"/>
              <a:gd name="connsiteY5788" fmla="*/ 1264141 h 6399945"/>
              <a:gd name="connsiteX5789" fmla="*/ 4441740 w 6562759"/>
              <a:gd name="connsiteY5789" fmla="*/ 1263099 h 6399945"/>
              <a:gd name="connsiteX5790" fmla="*/ 6261243 w 6562759"/>
              <a:gd name="connsiteY5790" fmla="*/ 1221937 h 6399945"/>
              <a:gd name="connsiteX5791" fmla="*/ 6251442 w 6562759"/>
              <a:gd name="connsiteY5791" fmla="*/ 1224928 h 6399945"/>
              <a:gd name="connsiteX5792" fmla="*/ 6223053 w 6562759"/>
              <a:gd name="connsiteY5792" fmla="*/ 1238760 h 6399945"/>
              <a:gd name="connsiteX5793" fmla="*/ 6211979 w 6562759"/>
              <a:gd name="connsiteY5793" fmla="*/ 1249523 h 6399945"/>
              <a:gd name="connsiteX5794" fmla="*/ 6213662 w 6562759"/>
              <a:gd name="connsiteY5794" fmla="*/ 1264873 h 6399945"/>
              <a:gd name="connsiteX5795" fmla="*/ 6213663 w 6562759"/>
              <a:gd name="connsiteY5795" fmla="*/ 1264874 h 6399945"/>
              <a:gd name="connsiteX5796" fmla="*/ 6226432 w 6562759"/>
              <a:gd name="connsiteY5796" fmla="*/ 1292327 h 6399945"/>
              <a:gd name="connsiteX5797" fmla="*/ 6237102 w 6562759"/>
              <a:gd name="connsiteY5797" fmla="*/ 1303511 h 6399945"/>
              <a:gd name="connsiteX5798" fmla="*/ 6243192 w 6562759"/>
              <a:gd name="connsiteY5798" fmla="*/ 1304597 h 6399945"/>
              <a:gd name="connsiteX5799" fmla="*/ 6252473 w 6562759"/>
              <a:gd name="connsiteY5799" fmla="*/ 1301949 h 6399945"/>
              <a:gd name="connsiteX5800" fmla="*/ 6281387 w 6562759"/>
              <a:gd name="connsiteY5800" fmla="*/ 1289137 h 6399945"/>
              <a:gd name="connsiteX5801" fmla="*/ 6293010 w 6562759"/>
              <a:gd name="connsiteY5801" fmla="*/ 1278405 h 6399945"/>
              <a:gd name="connsiteX5802" fmla="*/ 6291299 w 6562759"/>
              <a:gd name="connsiteY5802" fmla="*/ 1262680 h 6399945"/>
              <a:gd name="connsiteX5803" fmla="*/ 6278032 w 6562759"/>
              <a:gd name="connsiteY5803" fmla="*/ 1234308 h 6399945"/>
              <a:gd name="connsiteX5804" fmla="*/ 6267096 w 6562759"/>
              <a:gd name="connsiteY5804" fmla="*/ 1222935 h 6399945"/>
              <a:gd name="connsiteX5805" fmla="*/ 6261243 w 6562759"/>
              <a:gd name="connsiteY5805" fmla="*/ 1221937 h 6399945"/>
              <a:gd name="connsiteX5806" fmla="*/ 5586163 w 6562759"/>
              <a:gd name="connsiteY5806" fmla="*/ 1216378 h 6399945"/>
              <a:gd name="connsiteX5807" fmla="*/ 5577625 w 6562759"/>
              <a:gd name="connsiteY5807" fmla="*/ 1218593 h 6399945"/>
              <a:gd name="connsiteX5808" fmla="*/ 5562891 w 6562759"/>
              <a:gd name="connsiteY5808" fmla="*/ 1225559 h 6399945"/>
              <a:gd name="connsiteX5809" fmla="*/ 5562888 w 6562759"/>
              <a:gd name="connsiteY5809" fmla="*/ 1225559 h 6399945"/>
              <a:gd name="connsiteX5810" fmla="*/ 5552832 w 6562759"/>
              <a:gd name="connsiteY5810" fmla="*/ 1235892 h 6399945"/>
              <a:gd name="connsiteX5811" fmla="*/ 5553891 w 6562759"/>
              <a:gd name="connsiteY5811" fmla="*/ 1250278 h 6399945"/>
              <a:gd name="connsiteX5812" fmla="*/ 5560884 w 6562759"/>
              <a:gd name="connsiteY5812" fmla="*/ 1265549 h 6399945"/>
              <a:gd name="connsiteX5813" fmla="*/ 5571227 w 6562759"/>
              <a:gd name="connsiteY5813" fmla="*/ 1275816 h 6399945"/>
              <a:gd name="connsiteX5814" fmla="*/ 5577323 w 6562759"/>
              <a:gd name="connsiteY5814" fmla="*/ 1276901 h 6399945"/>
              <a:gd name="connsiteX5815" fmla="*/ 5585751 w 6562759"/>
              <a:gd name="connsiteY5815" fmla="*/ 1274752 h 6399945"/>
              <a:gd name="connsiteX5816" fmla="*/ 5600746 w 6562759"/>
              <a:gd name="connsiteY5816" fmla="*/ 1267841 h 6399945"/>
              <a:gd name="connsiteX5817" fmla="*/ 5611001 w 6562759"/>
              <a:gd name="connsiteY5817" fmla="*/ 1257376 h 6399945"/>
              <a:gd name="connsiteX5818" fmla="*/ 5609777 w 6562759"/>
              <a:gd name="connsiteY5818" fmla="*/ 1242780 h 6399945"/>
              <a:gd name="connsiteX5819" fmla="*/ 5602518 w 6562759"/>
              <a:gd name="connsiteY5819" fmla="*/ 1227507 h 6399945"/>
              <a:gd name="connsiteX5820" fmla="*/ 5592092 w 6562759"/>
              <a:gd name="connsiteY5820" fmla="*/ 1217409 h 6399945"/>
              <a:gd name="connsiteX5821" fmla="*/ 5586163 w 6562759"/>
              <a:gd name="connsiteY5821" fmla="*/ 1216378 h 6399945"/>
              <a:gd name="connsiteX5822" fmla="*/ 3436905 w 6562759"/>
              <a:gd name="connsiteY5822" fmla="*/ 1214232 h 6399945"/>
              <a:gd name="connsiteX5823" fmla="*/ 3456977 w 6562759"/>
              <a:gd name="connsiteY5823" fmla="*/ 1219625 h 6399945"/>
              <a:gd name="connsiteX5824" fmla="*/ 3471689 w 6562759"/>
              <a:gd name="connsiteY5824" fmla="*/ 1274564 h 6399945"/>
              <a:gd name="connsiteX5825" fmla="*/ 3436828 w 6562759"/>
              <a:gd name="connsiteY5825" fmla="*/ 1294674 h 6399945"/>
              <a:gd name="connsiteX5826" fmla="*/ 3416756 w 6562759"/>
              <a:gd name="connsiteY5826" fmla="*/ 1289281 h 6399945"/>
              <a:gd name="connsiteX5827" fmla="*/ 3398019 w 6562759"/>
              <a:gd name="connsiteY5827" fmla="*/ 1264874 h 6399945"/>
              <a:gd name="connsiteX5828" fmla="*/ 3402033 w 6562759"/>
              <a:gd name="connsiteY5828" fmla="*/ 1234365 h 6399945"/>
              <a:gd name="connsiteX5829" fmla="*/ 3436905 w 6562759"/>
              <a:gd name="connsiteY5829" fmla="*/ 1214232 h 6399945"/>
              <a:gd name="connsiteX5830" fmla="*/ 4914276 w 6562759"/>
              <a:gd name="connsiteY5830" fmla="*/ 1206156 h 6399945"/>
              <a:gd name="connsiteX5831" fmla="*/ 4906341 w 6562759"/>
              <a:gd name="connsiteY5831" fmla="*/ 1208051 h 6399945"/>
              <a:gd name="connsiteX5832" fmla="*/ 4900029 w 6562759"/>
              <a:gd name="connsiteY5832" fmla="*/ 1211042 h 6399945"/>
              <a:gd name="connsiteX5833" fmla="*/ 4890660 w 6562759"/>
              <a:gd name="connsiteY5833" fmla="*/ 1221064 h 6399945"/>
              <a:gd name="connsiteX5834" fmla="*/ 4891352 w 6562759"/>
              <a:gd name="connsiteY5834" fmla="*/ 1234773 h 6399945"/>
              <a:gd name="connsiteX5835" fmla="*/ 4891353 w 6562759"/>
              <a:gd name="connsiteY5835" fmla="*/ 1234773 h 6399945"/>
              <a:gd name="connsiteX5836" fmla="*/ 4894050 w 6562759"/>
              <a:gd name="connsiteY5836" fmla="*/ 1240687 h 6399945"/>
              <a:gd name="connsiteX5837" fmla="*/ 4904155 w 6562759"/>
              <a:gd name="connsiteY5837" fmla="*/ 1250311 h 6399945"/>
              <a:gd name="connsiteX5838" fmla="*/ 4910229 w 6562759"/>
              <a:gd name="connsiteY5838" fmla="*/ 1251396 h 6399945"/>
              <a:gd name="connsiteX5839" fmla="*/ 4918092 w 6562759"/>
              <a:gd name="connsiteY5839" fmla="*/ 1249546 h 6399945"/>
              <a:gd name="connsiteX5840" fmla="*/ 4924426 w 6562759"/>
              <a:gd name="connsiteY5840" fmla="*/ 1246611 h 6399945"/>
              <a:gd name="connsiteX5841" fmla="*/ 4934028 w 6562759"/>
              <a:gd name="connsiteY5841" fmla="*/ 1236434 h 6399945"/>
              <a:gd name="connsiteX5842" fmla="*/ 4933158 w 6562759"/>
              <a:gd name="connsiteY5842" fmla="*/ 1222470 h 6399945"/>
              <a:gd name="connsiteX5843" fmla="*/ 4930312 w 6562759"/>
              <a:gd name="connsiteY5843" fmla="*/ 1216535 h 6399945"/>
              <a:gd name="connsiteX5844" fmla="*/ 4920140 w 6562759"/>
              <a:gd name="connsiteY5844" fmla="*/ 1207165 h 6399945"/>
              <a:gd name="connsiteX5845" fmla="*/ 4914276 w 6562759"/>
              <a:gd name="connsiteY5845" fmla="*/ 1206156 h 6399945"/>
              <a:gd name="connsiteX5846" fmla="*/ 4242256 w 6562759"/>
              <a:gd name="connsiteY5846" fmla="*/ 1190840 h 6399945"/>
              <a:gd name="connsiteX5847" fmla="*/ 4234753 w 6562759"/>
              <a:gd name="connsiteY5847" fmla="*/ 1192522 h 6399945"/>
              <a:gd name="connsiteX5848" fmla="*/ 4217250 w 6562759"/>
              <a:gd name="connsiteY5848" fmla="*/ 1199290 h 6399945"/>
              <a:gd name="connsiteX5849" fmla="*/ 4206314 w 6562759"/>
              <a:gd name="connsiteY5849" fmla="*/ 1209101 h 6399945"/>
              <a:gd name="connsiteX5850" fmla="*/ 4206635 w 6562759"/>
              <a:gd name="connsiteY5850" fmla="*/ 1223786 h 6399945"/>
              <a:gd name="connsiteX5851" fmla="*/ 4206635 w 6562759"/>
              <a:gd name="connsiteY5851" fmla="*/ 1223788 h 6399945"/>
              <a:gd name="connsiteX5852" fmla="*/ 4212864 w 6562759"/>
              <a:gd name="connsiteY5852" fmla="*/ 1239536 h 6399945"/>
              <a:gd name="connsiteX5853" fmla="*/ 4223844 w 6562759"/>
              <a:gd name="connsiteY5853" fmla="*/ 1250919 h 6399945"/>
              <a:gd name="connsiteX5854" fmla="*/ 4229653 w 6562759"/>
              <a:gd name="connsiteY5854" fmla="*/ 1251905 h 6399945"/>
              <a:gd name="connsiteX5855" fmla="*/ 4239531 w 6562759"/>
              <a:gd name="connsiteY5855" fmla="*/ 1248871 h 6399945"/>
              <a:gd name="connsiteX5856" fmla="*/ 4257156 w 6562759"/>
              <a:gd name="connsiteY5856" fmla="*/ 1239037 h 6399945"/>
              <a:gd name="connsiteX5857" fmla="*/ 4266729 w 6562759"/>
              <a:gd name="connsiteY5857" fmla="*/ 1228249 h 6399945"/>
              <a:gd name="connsiteX5858" fmla="*/ 4265012 w 6562759"/>
              <a:gd name="connsiteY5858" fmla="*/ 1213930 h 6399945"/>
              <a:gd name="connsiteX5859" fmla="*/ 4258229 w 6562759"/>
              <a:gd name="connsiteY5859" fmla="*/ 1201085 h 6399945"/>
              <a:gd name="connsiteX5860" fmla="*/ 4248280 w 6562759"/>
              <a:gd name="connsiteY5860" fmla="*/ 1191904 h 6399945"/>
              <a:gd name="connsiteX5861" fmla="*/ 4242256 w 6562759"/>
              <a:gd name="connsiteY5861" fmla="*/ 1190840 h 6399945"/>
              <a:gd name="connsiteX5862" fmla="*/ 3237896 w 6562759"/>
              <a:gd name="connsiteY5862" fmla="*/ 1164775 h 6399945"/>
              <a:gd name="connsiteX5863" fmla="*/ 3246522 w 6562759"/>
              <a:gd name="connsiteY5863" fmla="*/ 1167090 h 6399945"/>
              <a:gd name="connsiteX5864" fmla="*/ 3254557 w 6562759"/>
              <a:gd name="connsiteY5864" fmla="*/ 1177575 h 6399945"/>
              <a:gd name="connsiteX5865" fmla="*/ 3252830 w 6562759"/>
              <a:gd name="connsiteY5865" fmla="*/ 1190665 h 6399945"/>
              <a:gd name="connsiteX5866" fmla="*/ 3237869 w 6562759"/>
              <a:gd name="connsiteY5866" fmla="*/ 1199301 h 6399945"/>
              <a:gd name="connsiteX5867" fmla="*/ 3229242 w 6562759"/>
              <a:gd name="connsiteY5867" fmla="*/ 1196988 h 6399945"/>
              <a:gd name="connsiteX5868" fmla="*/ 3222935 w 6562759"/>
              <a:gd name="connsiteY5868" fmla="*/ 1173411 h 6399945"/>
              <a:gd name="connsiteX5869" fmla="*/ 3237896 w 6562759"/>
              <a:gd name="connsiteY5869" fmla="*/ 1164775 h 6399945"/>
              <a:gd name="connsiteX5870" fmla="*/ 6060473 w 6562759"/>
              <a:gd name="connsiteY5870" fmla="*/ 1154323 h 6399945"/>
              <a:gd name="connsiteX5871" fmla="*/ 6051132 w 6562759"/>
              <a:gd name="connsiteY5871" fmla="*/ 1157002 h 6399945"/>
              <a:gd name="connsiteX5872" fmla="*/ 6027488 w 6562759"/>
              <a:gd name="connsiteY5872" fmla="*/ 1168443 h 6399945"/>
              <a:gd name="connsiteX5873" fmla="*/ 6016846 w 6562759"/>
              <a:gd name="connsiteY5873" fmla="*/ 1179015 h 6399945"/>
              <a:gd name="connsiteX5874" fmla="*/ 6018240 w 6562759"/>
              <a:gd name="connsiteY5874" fmla="*/ 1193956 h 6399945"/>
              <a:gd name="connsiteX5875" fmla="*/ 6018242 w 6562759"/>
              <a:gd name="connsiteY5875" fmla="*/ 1193955 h 6399945"/>
              <a:gd name="connsiteX5876" fmla="*/ 6028712 w 6562759"/>
              <a:gd name="connsiteY5876" fmla="*/ 1216890 h 6399945"/>
              <a:gd name="connsiteX5877" fmla="*/ 6039222 w 6562759"/>
              <a:gd name="connsiteY5877" fmla="*/ 1227786 h 6399945"/>
              <a:gd name="connsiteX5878" fmla="*/ 6045385 w 6562759"/>
              <a:gd name="connsiteY5878" fmla="*/ 1228904 h 6399945"/>
              <a:gd name="connsiteX5879" fmla="*/ 6054311 w 6562759"/>
              <a:gd name="connsiteY5879" fmla="*/ 1226469 h 6399945"/>
              <a:gd name="connsiteX5880" fmla="*/ 6078580 w 6562759"/>
              <a:gd name="connsiteY5880" fmla="*/ 1215616 h 6399945"/>
              <a:gd name="connsiteX5881" fmla="*/ 6089720 w 6562759"/>
              <a:gd name="connsiteY5881" fmla="*/ 1204962 h 6399945"/>
              <a:gd name="connsiteX5882" fmla="*/ 6088186 w 6562759"/>
              <a:gd name="connsiteY5882" fmla="*/ 1189625 h 6399945"/>
              <a:gd name="connsiteX5883" fmla="*/ 6077095 w 6562759"/>
              <a:gd name="connsiteY5883" fmla="*/ 1166183 h 6399945"/>
              <a:gd name="connsiteX5884" fmla="*/ 6066332 w 6562759"/>
              <a:gd name="connsiteY5884" fmla="*/ 1155332 h 6399945"/>
              <a:gd name="connsiteX5885" fmla="*/ 6060473 w 6562759"/>
              <a:gd name="connsiteY5885" fmla="*/ 1154323 h 6399945"/>
              <a:gd name="connsiteX5886" fmla="*/ 5386392 w 6562759"/>
              <a:gd name="connsiteY5886" fmla="*/ 1146239 h 6399945"/>
              <a:gd name="connsiteX5887" fmla="*/ 5378081 w 6562759"/>
              <a:gd name="connsiteY5887" fmla="*/ 1148320 h 6399945"/>
              <a:gd name="connsiteX5888" fmla="*/ 5366005 w 6562759"/>
              <a:gd name="connsiteY5888" fmla="*/ 1154014 h 6399945"/>
              <a:gd name="connsiteX5889" fmla="*/ 5356143 w 6562759"/>
              <a:gd name="connsiteY5889" fmla="*/ 1164235 h 6399945"/>
              <a:gd name="connsiteX5890" fmla="*/ 5357046 w 6562759"/>
              <a:gd name="connsiteY5890" fmla="*/ 1178394 h 6399945"/>
              <a:gd name="connsiteX5891" fmla="*/ 5362605 w 6562759"/>
              <a:gd name="connsiteY5891" fmla="*/ 1190588 h 6399945"/>
              <a:gd name="connsiteX5892" fmla="*/ 5372827 w 6562759"/>
              <a:gd name="connsiteY5892" fmla="*/ 1200609 h 6399945"/>
              <a:gd name="connsiteX5893" fmla="*/ 5378956 w 6562759"/>
              <a:gd name="connsiteY5893" fmla="*/ 1201706 h 6399945"/>
              <a:gd name="connsiteX5894" fmla="*/ 5387112 w 6562759"/>
              <a:gd name="connsiteY5894" fmla="*/ 1199702 h 6399945"/>
              <a:gd name="connsiteX5895" fmla="*/ 5399404 w 6562759"/>
              <a:gd name="connsiteY5895" fmla="*/ 1194087 h 6399945"/>
              <a:gd name="connsiteX5896" fmla="*/ 5409476 w 6562759"/>
              <a:gd name="connsiteY5896" fmla="*/ 1183755 h 6399945"/>
              <a:gd name="connsiteX5897" fmla="*/ 5408430 w 6562759"/>
              <a:gd name="connsiteY5897" fmla="*/ 1169373 h 6399945"/>
              <a:gd name="connsiteX5898" fmla="*/ 5402660 w 6562759"/>
              <a:gd name="connsiteY5898" fmla="*/ 1157158 h 6399945"/>
              <a:gd name="connsiteX5899" fmla="*/ 5392338 w 6562759"/>
              <a:gd name="connsiteY5899" fmla="*/ 1147269 h 6399945"/>
              <a:gd name="connsiteX5900" fmla="*/ 5386392 w 6562759"/>
              <a:gd name="connsiteY5900" fmla="*/ 1146239 h 6399945"/>
              <a:gd name="connsiteX5901" fmla="*/ 4714103 w 6562759"/>
              <a:gd name="connsiteY5901" fmla="*/ 1136051 h 6399945"/>
              <a:gd name="connsiteX5902" fmla="*/ 4706374 w 6562759"/>
              <a:gd name="connsiteY5902" fmla="*/ 1137845 h 6399945"/>
              <a:gd name="connsiteX5903" fmla="*/ 4703556 w 6562759"/>
              <a:gd name="connsiteY5903" fmla="*/ 1139173 h 6399945"/>
              <a:gd name="connsiteX5904" fmla="*/ 4694304 w 6562759"/>
              <a:gd name="connsiteY5904" fmla="*/ 1149197 h 6399945"/>
              <a:gd name="connsiteX5905" fmla="*/ 4695001 w 6562759"/>
              <a:gd name="connsiteY5905" fmla="*/ 1162818 h 6399945"/>
              <a:gd name="connsiteX5906" fmla="*/ 4695002 w 6562759"/>
              <a:gd name="connsiteY5906" fmla="*/ 1162816 h 6399945"/>
              <a:gd name="connsiteX5907" fmla="*/ 4696508 w 6562759"/>
              <a:gd name="connsiteY5907" fmla="*/ 1166093 h 6399945"/>
              <a:gd name="connsiteX5908" fmla="*/ 4706502 w 6562759"/>
              <a:gd name="connsiteY5908" fmla="*/ 1175450 h 6399945"/>
              <a:gd name="connsiteX5909" fmla="*/ 4712576 w 6562759"/>
              <a:gd name="connsiteY5909" fmla="*/ 1176534 h 6399945"/>
              <a:gd name="connsiteX5910" fmla="*/ 4720184 w 6562759"/>
              <a:gd name="connsiteY5910" fmla="*/ 1174808 h 6399945"/>
              <a:gd name="connsiteX5911" fmla="*/ 4723096 w 6562759"/>
              <a:gd name="connsiteY5911" fmla="*/ 1173456 h 6399945"/>
              <a:gd name="connsiteX5912" fmla="*/ 4732454 w 6562759"/>
              <a:gd name="connsiteY5912" fmla="*/ 1163349 h 6399945"/>
              <a:gd name="connsiteX5913" fmla="*/ 4731656 w 6562759"/>
              <a:gd name="connsiteY5913" fmla="*/ 1149605 h 6399945"/>
              <a:gd name="connsiteX5914" fmla="*/ 4730089 w 6562759"/>
              <a:gd name="connsiteY5914" fmla="*/ 1146328 h 6399945"/>
              <a:gd name="connsiteX5915" fmla="*/ 4720023 w 6562759"/>
              <a:gd name="connsiteY5915" fmla="*/ 1137080 h 6399945"/>
              <a:gd name="connsiteX5916" fmla="*/ 4714103 w 6562759"/>
              <a:gd name="connsiteY5916" fmla="*/ 1136051 h 6399945"/>
              <a:gd name="connsiteX5917" fmla="*/ 4040955 w 6562759"/>
              <a:gd name="connsiteY5917" fmla="*/ 1113073 h 6399945"/>
              <a:gd name="connsiteX5918" fmla="*/ 4033414 w 6562759"/>
              <a:gd name="connsiteY5918" fmla="*/ 1114766 h 6399945"/>
              <a:gd name="connsiteX5919" fmla="*/ 4008646 w 6562759"/>
              <a:gd name="connsiteY5919" fmla="*/ 1123472 h 6399945"/>
              <a:gd name="connsiteX5920" fmla="*/ 3996586 w 6562759"/>
              <a:gd name="connsiteY5920" fmla="*/ 1133549 h 6399945"/>
              <a:gd name="connsiteX5921" fmla="*/ 3997395 w 6562759"/>
              <a:gd name="connsiteY5921" fmla="*/ 1149230 h 6399945"/>
              <a:gd name="connsiteX5922" fmla="*/ 3997394 w 6562759"/>
              <a:gd name="connsiteY5922" fmla="*/ 1149227 h 6399945"/>
              <a:gd name="connsiteX5923" fmla="*/ 3997395 w 6562759"/>
              <a:gd name="connsiteY5923" fmla="*/ 1149231 h 6399945"/>
              <a:gd name="connsiteX5924" fmla="*/ 3997395 w 6562759"/>
              <a:gd name="connsiteY5924" fmla="*/ 1149230 h 6399945"/>
              <a:gd name="connsiteX5925" fmla="*/ 4008014 w 6562759"/>
              <a:gd name="connsiteY5925" fmla="*/ 1176235 h 6399945"/>
              <a:gd name="connsiteX5926" fmla="*/ 4019420 w 6562759"/>
              <a:gd name="connsiteY5926" fmla="*/ 1188771 h 6399945"/>
              <a:gd name="connsiteX5927" fmla="*/ 4025107 w 6562759"/>
              <a:gd name="connsiteY5927" fmla="*/ 1189713 h 6399945"/>
              <a:gd name="connsiteX5928" fmla="*/ 4036115 w 6562759"/>
              <a:gd name="connsiteY5928" fmla="*/ 1185836 h 6399945"/>
              <a:gd name="connsiteX5929" fmla="*/ 4060706 w 6562759"/>
              <a:gd name="connsiteY5929" fmla="*/ 1170832 h 6399945"/>
              <a:gd name="connsiteX5930" fmla="*/ 4070396 w 6562759"/>
              <a:gd name="connsiteY5930" fmla="*/ 1159794 h 6399945"/>
              <a:gd name="connsiteX5931" fmla="*/ 4068325 w 6562759"/>
              <a:gd name="connsiteY5931" fmla="*/ 1145254 h 6399945"/>
              <a:gd name="connsiteX5932" fmla="*/ 4057212 w 6562759"/>
              <a:gd name="connsiteY5932" fmla="*/ 1123958 h 6399945"/>
              <a:gd name="connsiteX5933" fmla="*/ 4047284 w 6562759"/>
              <a:gd name="connsiteY5933" fmla="*/ 1114247 h 6399945"/>
              <a:gd name="connsiteX5934" fmla="*/ 4040955 w 6562759"/>
              <a:gd name="connsiteY5934" fmla="*/ 1113073 h 6399945"/>
              <a:gd name="connsiteX5935" fmla="*/ 5859555 w 6562759"/>
              <a:gd name="connsiteY5935" fmla="*/ 1086324 h 6399945"/>
              <a:gd name="connsiteX5936" fmla="*/ 5850630 w 6562759"/>
              <a:gd name="connsiteY5936" fmla="*/ 1088761 h 6399945"/>
              <a:gd name="connsiteX5937" fmla="*/ 5832003 w 6562759"/>
              <a:gd name="connsiteY5937" fmla="*/ 1097710 h 6399945"/>
              <a:gd name="connsiteX5938" fmla="*/ 5821715 w 6562759"/>
              <a:gd name="connsiteY5938" fmla="*/ 1108163 h 6399945"/>
              <a:gd name="connsiteX5939" fmla="*/ 5822933 w 6562759"/>
              <a:gd name="connsiteY5939" fmla="*/ 1122782 h 6399945"/>
              <a:gd name="connsiteX5940" fmla="*/ 5822932 w 6562759"/>
              <a:gd name="connsiteY5940" fmla="*/ 1122782 h 6399945"/>
              <a:gd name="connsiteX5941" fmla="*/ 5831504 w 6562759"/>
              <a:gd name="connsiteY5941" fmla="*/ 1141520 h 6399945"/>
              <a:gd name="connsiteX5942" fmla="*/ 5841908 w 6562759"/>
              <a:gd name="connsiteY5942" fmla="*/ 1152051 h 6399945"/>
              <a:gd name="connsiteX5943" fmla="*/ 5848049 w 6562759"/>
              <a:gd name="connsiteY5943" fmla="*/ 1153159 h 6399945"/>
              <a:gd name="connsiteX5944" fmla="*/ 5856670 w 6562759"/>
              <a:gd name="connsiteY5944" fmla="*/ 1150899 h 6399945"/>
              <a:gd name="connsiteX5945" fmla="*/ 5875713 w 6562759"/>
              <a:gd name="connsiteY5945" fmla="*/ 1142295 h 6399945"/>
              <a:gd name="connsiteX5946" fmla="*/ 5886416 w 6562759"/>
              <a:gd name="connsiteY5946" fmla="*/ 1131752 h 6399945"/>
              <a:gd name="connsiteX5947" fmla="*/ 5885059 w 6562759"/>
              <a:gd name="connsiteY5947" fmla="*/ 1116791 h 6399945"/>
              <a:gd name="connsiteX5948" fmla="*/ 5876039 w 6562759"/>
              <a:gd name="connsiteY5948" fmla="*/ 1097788 h 6399945"/>
              <a:gd name="connsiteX5949" fmla="*/ 5865441 w 6562759"/>
              <a:gd name="connsiteY5949" fmla="*/ 1087334 h 6399945"/>
              <a:gd name="connsiteX5950" fmla="*/ 5859555 w 6562759"/>
              <a:gd name="connsiteY5950" fmla="*/ 1086324 h 6399945"/>
              <a:gd name="connsiteX5951" fmla="*/ 5186793 w 6562759"/>
              <a:gd name="connsiteY5951" fmla="*/ 1076693 h 6399945"/>
              <a:gd name="connsiteX5952" fmla="*/ 5178692 w 6562759"/>
              <a:gd name="connsiteY5952" fmla="*/ 1078664 h 6399945"/>
              <a:gd name="connsiteX5953" fmla="*/ 5169799 w 6562759"/>
              <a:gd name="connsiteY5953" fmla="*/ 1082862 h 6399945"/>
              <a:gd name="connsiteX5954" fmla="*/ 5160164 w 6562759"/>
              <a:gd name="connsiteY5954" fmla="*/ 1092984 h 6399945"/>
              <a:gd name="connsiteX5955" fmla="*/ 5160962 w 6562759"/>
              <a:gd name="connsiteY5955" fmla="*/ 1106948 h 6399945"/>
              <a:gd name="connsiteX5956" fmla="*/ 5160961 w 6562759"/>
              <a:gd name="connsiteY5956" fmla="*/ 1106947 h 6399945"/>
              <a:gd name="connsiteX5957" fmla="*/ 5165025 w 6562759"/>
              <a:gd name="connsiteY5957" fmla="*/ 1115862 h 6399945"/>
              <a:gd name="connsiteX5958" fmla="*/ 5175141 w 6562759"/>
              <a:gd name="connsiteY5958" fmla="*/ 1125663 h 6399945"/>
              <a:gd name="connsiteX5959" fmla="*/ 5181287 w 6562759"/>
              <a:gd name="connsiteY5959" fmla="*/ 1126771 h 6399945"/>
              <a:gd name="connsiteX5960" fmla="*/ 5189211 w 6562759"/>
              <a:gd name="connsiteY5960" fmla="*/ 1124888 h 6399945"/>
              <a:gd name="connsiteX5961" fmla="*/ 5198248 w 6562759"/>
              <a:gd name="connsiteY5961" fmla="*/ 1120791 h 6399945"/>
              <a:gd name="connsiteX5962" fmla="*/ 5208132 w 6562759"/>
              <a:gd name="connsiteY5962" fmla="*/ 1110547 h 6399945"/>
              <a:gd name="connsiteX5963" fmla="*/ 5207207 w 6562759"/>
              <a:gd name="connsiteY5963" fmla="*/ 1096350 h 6399945"/>
              <a:gd name="connsiteX5964" fmla="*/ 5202966 w 6562759"/>
              <a:gd name="connsiteY5964" fmla="*/ 1087391 h 6399945"/>
              <a:gd name="connsiteX5965" fmla="*/ 5192734 w 6562759"/>
              <a:gd name="connsiteY5965" fmla="*/ 1077724 h 6399945"/>
              <a:gd name="connsiteX5966" fmla="*/ 5186793 w 6562759"/>
              <a:gd name="connsiteY5966" fmla="*/ 1076693 h 6399945"/>
              <a:gd name="connsiteX5967" fmla="*/ 4514144 w 6562759"/>
              <a:gd name="connsiteY5967" fmla="*/ 1065263 h 6399945"/>
              <a:gd name="connsiteX5968" fmla="*/ 4506597 w 6562759"/>
              <a:gd name="connsiteY5968" fmla="*/ 1066979 h 6399945"/>
              <a:gd name="connsiteX5969" fmla="*/ 4506060 w 6562759"/>
              <a:gd name="connsiteY5969" fmla="*/ 1067235 h 6399945"/>
              <a:gd name="connsiteX5970" fmla="*/ 4496564 w 6562759"/>
              <a:gd name="connsiteY5970" fmla="*/ 1077412 h 6399945"/>
              <a:gd name="connsiteX5971" fmla="*/ 4496917 w 6562759"/>
              <a:gd name="connsiteY5971" fmla="*/ 1091123 h 6399945"/>
              <a:gd name="connsiteX5972" fmla="*/ 4496918 w 6562759"/>
              <a:gd name="connsiteY5972" fmla="*/ 1091122 h 6399945"/>
              <a:gd name="connsiteX5973" fmla="*/ 4513801 w 6562759"/>
              <a:gd name="connsiteY5973" fmla="*/ 1101842 h 6399945"/>
              <a:gd name="connsiteX5974" fmla="*/ 4520744 w 6562759"/>
              <a:gd name="connsiteY5974" fmla="*/ 1100291 h 6399945"/>
              <a:gd name="connsiteX5975" fmla="*/ 4521835 w 6562759"/>
              <a:gd name="connsiteY5975" fmla="*/ 1099782 h 6399945"/>
              <a:gd name="connsiteX5976" fmla="*/ 4531065 w 6562759"/>
              <a:gd name="connsiteY5976" fmla="*/ 1089882 h 6399945"/>
              <a:gd name="connsiteX5977" fmla="*/ 4530522 w 6562759"/>
              <a:gd name="connsiteY5977" fmla="*/ 1076350 h 6399945"/>
              <a:gd name="connsiteX5978" fmla="*/ 4529985 w 6562759"/>
              <a:gd name="connsiteY5978" fmla="*/ 1075209 h 6399945"/>
              <a:gd name="connsiteX5979" fmla="*/ 4514144 w 6562759"/>
              <a:gd name="connsiteY5979" fmla="*/ 1065263 h 6399945"/>
              <a:gd name="connsiteX5980" fmla="*/ 3708340 w 6562759"/>
              <a:gd name="connsiteY5980" fmla="*/ 1038565 h 6399945"/>
              <a:gd name="connsiteX5981" fmla="*/ 3752930 w 6562759"/>
              <a:gd name="connsiteY5981" fmla="*/ 1050546 h 6399945"/>
              <a:gd name="connsiteX5982" fmla="*/ 3794547 w 6562759"/>
              <a:gd name="connsiteY5982" fmla="*/ 1104788 h 6399945"/>
              <a:gd name="connsiteX5983" fmla="*/ 3785621 w 6562759"/>
              <a:gd name="connsiteY5983" fmla="*/ 1172558 h 6399945"/>
              <a:gd name="connsiteX5984" fmla="*/ 3708185 w 6562759"/>
              <a:gd name="connsiteY5984" fmla="*/ 1217242 h 6399945"/>
              <a:gd name="connsiteX5985" fmla="*/ 3663595 w 6562759"/>
              <a:gd name="connsiteY5985" fmla="*/ 1205262 h 6399945"/>
              <a:gd name="connsiteX5986" fmla="*/ 3621978 w 6562759"/>
              <a:gd name="connsiteY5986" fmla="*/ 1151021 h 6399945"/>
              <a:gd name="connsiteX5987" fmla="*/ 3621978 w 6562759"/>
              <a:gd name="connsiteY5987" fmla="*/ 1151024 h 6399945"/>
              <a:gd name="connsiteX5988" fmla="*/ 3630904 w 6562759"/>
              <a:gd name="connsiteY5988" fmla="*/ 1083238 h 6399945"/>
              <a:gd name="connsiteX5989" fmla="*/ 3708340 w 6562759"/>
              <a:gd name="connsiteY5989" fmla="*/ 1038565 h 6399945"/>
              <a:gd name="connsiteX5990" fmla="*/ 5659043 w 6562759"/>
              <a:gd name="connsiteY5990" fmla="*/ 1017134 h 6399945"/>
              <a:gd name="connsiteX5991" fmla="*/ 5650438 w 6562759"/>
              <a:gd name="connsiteY5991" fmla="*/ 1019382 h 6399945"/>
              <a:gd name="connsiteX5992" fmla="*/ 5635272 w 6562759"/>
              <a:gd name="connsiteY5992" fmla="*/ 1026601 h 6399945"/>
              <a:gd name="connsiteX5993" fmla="*/ 5625238 w 6562759"/>
              <a:gd name="connsiteY5993" fmla="*/ 1036945 h 6399945"/>
              <a:gd name="connsiteX5994" fmla="*/ 5626307 w 6562759"/>
              <a:gd name="connsiteY5994" fmla="*/ 1051308 h 6399945"/>
              <a:gd name="connsiteX5995" fmla="*/ 5626309 w 6562759"/>
              <a:gd name="connsiteY5995" fmla="*/ 1051310 h 6399945"/>
              <a:gd name="connsiteX5996" fmla="*/ 5633125 w 6562759"/>
              <a:gd name="connsiteY5996" fmla="*/ 1066127 h 6399945"/>
              <a:gd name="connsiteX5997" fmla="*/ 5643457 w 6562759"/>
              <a:gd name="connsiteY5997" fmla="*/ 1076326 h 6399945"/>
              <a:gd name="connsiteX5998" fmla="*/ 5649536 w 6562759"/>
              <a:gd name="connsiteY5998" fmla="*/ 1077410 h 6399945"/>
              <a:gd name="connsiteX5999" fmla="*/ 5657942 w 6562759"/>
              <a:gd name="connsiteY5999" fmla="*/ 1075273 h 6399945"/>
              <a:gd name="connsiteX6000" fmla="*/ 5673335 w 6562759"/>
              <a:gd name="connsiteY6000" fmla="*/ 1068219 h 6399945"/>
              <a:gd name="connsiteX6001" fmla="*/ 5683634 w 6562759"/>
              <a:gd name="connsiteY6001" fmla="*/ 1057797 h 6399945"/>
              <a:gd name="connsiteX6002" fmla="*/ 5682460 w 6562759"/>
              <a:gd name="connsiteY6002" fmla="*/ 1043191 h 6399945"/>
              <a:gd name="connsiteX6003" fmla="*/ 5675400 w 6562759"/>
              <a:gd name="connsiteY6003" fmla="*/ 1028274 h 6399945"/>
              <a:gd name="connsiteX6004" fmla="*/ 5664940 w 6562759"/>
              <a:gd name="connsiteY6004" fmla="*/ 1018153 h 6399945"/>
              <a:gd name="connsiteX6005" fmla="*/ 5659043 w 6562759"/>
              <a:gd name="connsiteY6005" fmla="*/ 1017134 h 6399945"/>
              <a:gd name="connsiteX6006" fmla="*/ 4986709 w 6562759"/>
              <a:gd name="connsiteY6006" fmla="*/ 1007170 h 6399945"/>
              <a:gd name="connsiteX6007" fmla="*/ 4978747 w 6562759"/>
              <a:gd name="connsiteY6007" fmla="*/ 1009075 h 6399945"/>
              <a:gd name="connsiteX6008" fmla="*/ 4973348 w 6562759"/>
              <a:gd name="connsiteY6008" fmla="*/ 1011655 h 6399945"/>
              <a:gd name="connsiteX6009" fmla="*/ 4964035 w 6562759"/>
              <a:gd name="connsiteY6009" fmla="*/ 1021710 h 6399945"/>
              <a:gd name="connsiteX6010" fmla="*/ 4964782 w 6562759"/>
              <a:gd name="connsiteY6010" fmla="*/ 1035397 h 6399945"/>
              <a:gd name="connsiteX6011" fmla="*/ 4964781 w 6562759"/>
              <a:gd name="connsiteY6011" fmla="*/ 1035395 h 6399945"/>
              <a:gd name="connsiteX6012" fmla="*/ 4967284 w 6562759"/>
              <a:gd name="connsiteY6012" fmla="*/ 1040855 h 6399945"/>
              <a:gd name="connsiteX6013" fmla="*/ 4977311 w 6562759"/>
              <a:gd name="connsiteY6013" fmla="*/ 1050368 h 6399945"/>
              <a:gd name="connsiteX6014" fmla="*/ 4983425 w 6562759"/>
              <a:gd name="connsiteY6014" fmla="*/ 1051465 h 6399945"/>
              <a:gd name="connsiteX6015" fmla="*/ 4991116 w 6562759"/>
              <a:gd name="connsiteY6015" fmla="*/ 1049694 h 6399945"/>
              <a:gd name="connsiteX6016" fmla="*/ 4996647 w 6562759"/>
              <a:gd name="connsiteY6016" fmla="*/ 1047158 h 6399945"/>
              <a:gd name="connsiteX6017" fmla="*/ 5006221 w 6562759"/>
              <a:gd name="connsiteY6017" fmla="*/ 1037015 h 6399945"/>
              <a:gd name="connsiteX6018" fmla="*/ 5005385 w 6562759"/>
              <a:gd name="connsiteY6018" fmla="*/ 1023083 h 6399945"/>
              <a:gd name="connsiteX6019" fmla="*/ 5002749 w 6562759"/>
              <a:gd name="connsiteY6019" fmla="*/ 1017569 h 6399945"/>
              <a:gd name="connsiteX6020" fmla="*/ 4992567 w 6562759"/>
              <a:gd name="connsiteY6020" fmla="*/ 1008178 h 6399945"/>
              <a:gd name="connsiteX6021" fmla="*/ 4986709 w 6562759"/>
              <a:gd name="connsiteY6021" fmla="*/ 1007170 h 6399945"/>
              <a:gd name="connsiteX6022" fmla="*/ 3509336 w 6562759"/>
              <a:gd name="connsiteY6022" fmla="*/ 997101 h 6399945"/>
              <a:gd name="connsiteX6023" fmla="*/ 3538472 w 6562759"/>
              <a:gd name="connsiteY6023" fmla="*/ 1004941 h 6399945"/>
              <a:gd name="connsiteX6024" fmla="*/ 3565620 w 6562759"/>
              <a:gd name="connsiteY6024" fmla="*/ 1040379 h 6399945"/>
              <a:gd name="connsiteX6025" fmla="*/ 3559829 w 6562759"/>
              <a:gd name="connsiteY6025" fmla="*/ 1084653 h 6399945"/>
              <a:gd name="connsiteX6026" fmla="*/ 3509236 w 6562759"/>
              <a:gd name="connsiteY6026" fmla="*/ 1113857 h 6399945"/>
              <a:gd name="connsiteX6027" fmla="*/ 3480094 w 6562759"/>
              <a:gd name="connsiteY6027" fmla="*/ 1106028 h 6399945"/>
              <a:gd name="connsiteX6028" fmla="*/ 3452907 w 6562759"/>
              <a:gd name="connsiteY6028" fmla="*/ 1070589 h 6399945"/>
              <a:gd name="connsiteX6029" fmla="*/ 3458738 w 6562759"/>
              <a:gd name="connsiteY6029" fmla="*/ 1026303 h 6399945"/>
              <a:gd name="connsiteX6030" fmla="*/ 3509336 w 6562759"/>
              <a:gd name="connsiteY6030" fmla="*/ 997101 h 6399945"/>
              <a:gd name="connsiteX6031" fmla="*/ 4313057 w 6562759"/>
              <a:gd name="connsiteY6031" fmla="*/ 990923 h 6399945"/>
              <a:gd name="connsiteX6032" fmla="*/ 4305699 w 6562759"/>
              <a:gd name="connsiteY6032" fmla="*/ 992528 h 6399945"/>
              <a:gd name="connsiteX6033" fmla="*/ 4305488 w 6562759"/>
              <a:gd name="connsiteY6033" fmla="*/ 992629 h 6399945"/>
              <a:gd name="connsiteX6034" fmla="*/ 4296108 w 6562759"/>
              <a:gd name="connsiteY6034" fmla="*/ 1002671 h 6399945"/>
              <a:gd name="connsiteX6035" fmla="*/ 4296829 w 6562759"/>
              <a:gd name="connsiteY6035" fmla="*/ 1016393 h 6399945"/>
              <a:gd name="connsiteX6036" fmla="*/ 4296829 w 6562759"/>
              <a:gd name="connsiteY6036" fmla="*/ 1016393 h 6399945"/>
              <a:gd name="connsiteX6037" fmla="*/ 4297997 w 6562759"/>
              <a:gd name="connsiteY6037" fmla="*/ 1018874 h 6399945"/>
              <a:gd name="connsiteX6038" fmla="*/ 4308002 w 6562759"/>
              <a:gd name="connsiteY6038" fmla="*/ 1028064 h 6399945"/>
              <a:gd name="connsiteX6039" fmla="*/ 4313972 w 6562759"/>
              <a:gd name="connsiteY6039" fmla="*/ 1029105 h 6399945"/>
              <a:gd name="connsiteX6040" fmla="*/ 4321574 w 6562759"/>
              <a:gd name="connsiteY6040" fmla="*/ 1027378 h 6399945"/>
              <a:gd name="connsiteX6041" fmla="*/ 4330255 w 6562759"/>
              <a:gd name="connsiteY6041" fmla="*/ 1003769 h 6399945"/>
              <a:gd name="connsiteX6042" fmla="*/ 4329076 w 6562759"/>
              <a:gd name="connsiteY6042" fmla="*/ 1001222 h 6399945"/>
              <a:gd name="connsiteX6043" fmla="*/ 4319198 w 6562759"/>
              <a:gd name="connsiteY6043" fmla="*/ 992031 h 6399945"/>
              <a:gd name="connsiteX6044" fmla="*/ 4313057 w 6562759"/>
              <a:gd name="connsiteY6044" fmla="*/ 990923 h 6399945"/>
              <a:gd name="connsiteX6045" fmla="*/ 3310322 w 6562759"/>
              <a:gd name="connsiteY6045" fmla="*/ 960455 h 6399945"/>
              <a:gd name="connsiteX6046" fmla="*/ 3321585 w 6562759"/>
              <a:gd name="connsiteY6046" fmla="*/ 963489 h 6399945"/>
              <a:gd name="connsiteX6047" fmla="*/ 3332134 w 6562759"/>
              <a:gd name="connsiteY6047" fmla="*/ 977198 h 6399945"/>
              <a:gd name="connsiteX6048" fmla="*/ 3329869 w 6562759"/>
              <a:gd name="connsiteY6048" fmla="*/ 994366 h 6399945"/>
              <a:gd name="connsiteX6049" fmla="*/ 3310284 w 6562759"/>
              <a:gd name="connsiteY6049" fmla="*/ 1005661 h 6399945"/>
              <a:gd name="connsiteX6050" fmla="*/ 3299021 w 6562759"/>
              <a:gd name="connsiteY6050" fmla="*/ 1002627 h 6399945"/>
              <a:gd name="connsiteX6051" fmla="*/ 3288472 w 6562759"/>
              <a:gd name="connsiteY6051" fmla="*/ 988906 h 6399945"/>
              <a:gd name="connsiteX6052" fmla="*/ 3290737 w 6562759"/>
              <a:gd name="connsiteY6052" fmla="*/ 971750 h 6399945"/>
              <a:gd name="connsiteX6053" fmla="*/ 3310322 w 6562759"/>
              <a:gd name="connsiteY6053" fmla="*/ 960455 h 6399945"/>
              <a:gd name="connsiteX6054" fmla="*/ 5459028 w 6562759"/>
              <a:gd name="connsiteY6054" fmla="*/ 947754 h 6399945"/>
              <a:gd name="connsiteX6055" fmla="*/ 5450700 w 6562759"/>
              <a:gd name="connsiteY6055" fmla="*/ 949848 h 6399945"/>
              <a:gd name="connsiteX6056" fmla="*/ 5438668 w 6562759"/>
              <a:gd name="connsiteY6056" fmla="*/ 955519 h 6399945"/>
              <a:gd name="connsiteX6057" fmla="*/ 5428840 w 6562759"/>
              <a:gd name="connsiteY6057" fmla="*/ 965705 h 6399945"/>
              <a:gd name="connsiteX6058" fmla="*/ 5429704 w 6562759"/>
              <a:gd name="connsiteY6058" fmla="*/ 979837 h 6399945"/>
              <a:gd name="connsiteX6059" fmla="*/ 5429704 w 6562759"/>
              <a:gd name="connsiteY6059" fmla="*/ 979836 h 6399945"/>
              <a:gd name="connsiteX6060" fmla="*/ 5435030 w 6562759"/>
              <a:gd name="connsiteY6060" fmla="*/ 991588 h 6399945"/>
              <a:gd name="connsiteX6061" fmla="*/ 5445252 w 6562759"/>
              <a:gd name="connsiteY6061" fmla="*/ 1001620 h 6399945"/>
              <a:gd name="connsiteX6062" fmla="*/ 5451387 w 6562759"/>
              <a:gd name="connsiteY6062" fmla="*/ 1002728 h 6399945"/>
              <a:gd name="connsiteX6063" fmla="*/ 5459548 w 6562759"/>
              <a:gd name="connsiteY6063" fmla="*/ 1000723 h 6399945"/>
              <a:gd name="connsiteX6064" fmla="*/ 5471824 w 6562759"/>
              <a:gd name="connsiteY6064" fmla="*/ 995110 h 6399945"/>
              <a:gd name="connsiteX6065" fmla="*/ 5481896 w 6562759"/>
              <a:gd name="connsiteY6065" fmla="*/ 984788 h 6399945"/>
              <a:gd name="connsiteX6066" fmla="*/ 5480861 w 6562759"/>
              <a:gd name="connsiteY6066" fmla="*/ 970400 h 6399945"/>
              <a:gd name="connsiteX6067" fmla="*/ 5475279 w 6562759"/>
              <a:gd name="connsiteY6067" fmla="*/ 958640 h 6399945"/>
              <a:gd name="connsiteX6068" fmla="*/ 5464942 w 6562759"/>
              <a:gd name="connsiteY6068" fmla="*/ 948772 h 6399945"/>
              <a:gd name="connsiteX6069" fmla="*/ 5459028 w 6562759"/>
              <a:gd name="connsiteY6069" fmla="*/ 947754 h 6399945"/>
              <a:gd name="connsiteX6070" fmla="*/ 4786531 w 6562759"/>
              <a:gd name="connsiteY6070" fmla="*/ 937068 h 6399945"/>
              <a:gd name="connsiteX6071" fmla="*/ 4778817 w 6562759"/>
              <a:gd name="connsiteY6071" fmla="*/ 938851 h 6399945"/>
              <a:gd name="connsiteX6072" fmla="*/ 4776381 w 6562759"/>
              <a:gd name="connsiteY6072" fmla="*/ 940003 h 6399945"/>
              <a:gd name="connsiteX6073" fmla="*/ 4767195 w 6562759"/>
              <a:gd name="connsiteY6073" fmla="*/ 949981 h 6399945"/>
              <a:gd name="connsiteX6074" fmla="*/ 4767854 w 6562759"/>
              <a:gd name="connsiteY6074" fmla="*/ 963536 h 6399945"/>
              <a:gd name="connsiteX6075" fmla="*/ 4767854 w 6562759"/>
              <a:gd name="connsiteY6075" fmla="*/ 963535 h 6399945"/>
              <a:gd name="connsiteX6076" fmla="*/ 4769016 w 6562759"/>
              <a:gd name="connsiteY6076" fmla="*/ 966049 h 6399945"/>
              <a:gd name="connsiteX6077" fmla="*/ 4778933 w 6562759"/>
              <a:gd name="connsiteY6077" fmla="*/ 975285 h 6399945"/>
              <a:gd name="connsiteX6078" fmla="*/ 4785024 w 6562759"/>
              <a:gd name="connsiteY6078" fmla="*/ 976371 h 6399945"/>
              <a:gd name="connsiteX6079" fmla="*/ 4792471 w 6562759"/>
              <a:gd name="connsiteY6079" fmla="*/ 974721 h 6399945"/>
              <a:gd name="connsiteX6080" fmla="*/ 4795134 w 6562759"/>
              <a:gd name="connsiteY6080" fmla="*/ 973479 h 6399945"/>
              <a:gd name="connsiteX6081" fmla="*/ 4804415 w 6562759"/>
              <a:gd name="connsiteY6081" fmla="*/ 963424 h 6399945"/>
              <a:gd name="connsiteX6082" fmla="*/ 4803668 w 6562759"/>
              <a:gd name="connsiteY6082" fmla="*/ 949758 h 6399945"/>
              <a:gd name="connsiteX6083" fmla="*/ 4802500 w 6562759"/>
              <a:gd name="connsiteY6083" fmla="*/ 947300 h 6399945"/>
              <a:gd name="connsiteX6084" fmla="*/ 4792439 w 6562759"/>
              <a:gd name="connsiteY6084" fmla="*/ 938087 h 6399945"/>
              <a:gd name="connsiteX6085" fmla="*/ 4786531 w 6562759"/>
              <a:gd name="connsiteY6085" fmla="*/ 937068 h 6399945"/>
              <a:gd name="connsiteX6086" fmla="*/ 6458198 w 6562759"/>
              <a:gd name="connsiteY6086" fmla="*/ 914875 h 6399945"/>
              <a:gd name="connsiteX6087" fmla="*/ 6501715 w 6562759"/>
              <a:gd name="connsiteY6087" fmla="*/ 926569 h 6399945"/>
              <a:gd name="connsiteX6088" fmla="*/ 6542340 w 6562759"/>
              <a:gd name="connsiteY6088" fmla="*/ 979514 h 6399945"/>
              <a:gd name="connsiteX6089" fmla="*/ 6533624 w 6562759"/>
              <a:gd name="connsiteY6089" fmla="*/ 1045683 h 6399945"/>
              <a:gd name="connsiteX6090" fmla="*/ 6458043 w 6562759"/>
              <a:gd name="connsiteY6090" fmla="*/ 1089282 h 6399945"/>
              <a:gd name="connsiteX6091" fmla="*/ 6414516 w 6562759"/>
              <a:gd name="connsiteY6091" fmla="*/ 1077588 h 6399945"/>
              <a:gd name="connsiteX6092" fmla="*/ 6414517 w 6562759"/>
              <a:gd name="connsiteY6092" fmla="*/ 1077588 h 6399945"/>
              <a:gd name="connsiteX6093" fmla="*/ 6382606 w 6562759"/>
              <a:gd name="connsiteY6093" fmla="*/ 958474 h 6399945"/>
              <a:gd name="connsiteX6094" fmla="*/ 6458198 w 6562759"/>
              <a:gd name="connsiteY6094" fmla="*/ 914875 h 6399945"/>
              <a:gd name="connsiteX6095" fmla="*/ 4109199 w 6562759"/>
              <a:gd name="connsiteY6095" fmla="*/ 897121 h 6399945"/>
              <a:gd name="connsiteX6096" fmla="*/ 4101237 w 6562759"/>
              <a:gd name="connsiteY6096" fmla="*/ 899026 h 6399945"/>
              <a:gd name="connsiteX6097" fmla="*/ 4091077 w 6562759"/>
              <a:gd name="connsiteY6097" fmla="*/ 903544 h 6399945"/>
              <a:gd name="connsiteX6098" fmla="*/ 4080595 w 6562759"/>
              <a:gd name="connsiteY6098" fmla="*/ 914772 h 6399945"/>
              <a:gd name="connsiteX6099" fmla="*/ 4082948 w 6562759"/>
              <a:gd name="connsiteY6099" fmla="*/ 929956 h 6399945"/>
              <a:gd name="connsiteX6100" fmla="*/ 4082947 w 6562759"/>
              <a:gd name="connsiteY6100" fmla="*/ 929957 h 6399945"/>
              <a:gd name="connsiteX6101" fmla="*/ 4093794 w 6562759"/>
              <a:gd name="connsiteY6101" fmla="*/ 948960 h 6399945"/>
              <a:gd name="connsiteX6102" fmla="*/ 4104081 w 6562759"/>
              <a:gd name="connsiteY6102" fmla="*/ 958241 h 6399945"/>
              <a:gd name="connsiteX6103" fmla="*/ 4109757 w 6562759"/>
              <a:gd name="connsiteY6103" fmla="*/ 959181 h 6399945"/>
              <a:gd name="connsiteX6104" fmla="*/ 4117903 w 6562759"/>
              <a:gd name="connsiteY6104" fmla="*/ 957177 h 6399945"/>
              <a:gd name="connsiteX6105" fmla="*/ 4124996 w 6562759"/>
              <a:gd name="connsiteY6105" fmla="*/ 953755 h 6399945"/>
              <a:gd name="connsiteX6106" fmla="*/ 4134315 w 6562759"/>
              <a:gd name="connsiteY6106" fmla="*/ 943810 h 6399945"/>
              <a:gd name="connsiteX6107" fmla="*/ 4133723 w 6562759"/>
              <a:gd name="connsiteY6107" fmla="*/ 930200 h 6399945"/>
              <a:gd name="connsiteX6108" fmla="*/ 4126109 w 6562759"/>
              <a:gd name="connsiteY6108" fmla="*/ 909900 h 6399945"/>
              <a:gd name="connsiteX6109" fmla="*/ 4116243 w 6562759"/>
              <a:gd name="connsiteY6109" fmla="*/ 898593 h 6399945"/>
              <a:gd name="connsiteX6110" fmla="*/ 4109199 w 6562759"/>
              <a:gd name="connsiteY6110" fmla="*/ 897121 h 6399945"/>
              <a:gd name="connsiteX6111" fmla="*/ 3696853 w 6562759"/>
              <a:gd name="connsiteY6111" fmla="*/ 880507 h 6399945"/>
              <a:gd name="connsiteX6112" fmla="*/ 3696853 w 6562759"/>
              <a:gd name="connsiteY6112" fmla="*/ 880509 h 6399945"/>
              <a:gd name="connsiteX6113" fmla="*/ 3696851 w 6562759"/>
              <a:gd name="connsiteY6113" fmla="*/ 880511 h 6399945"/>
              <a:gd name="connsiteX6114" fmla="*/ 5259127 w 6562759"/>
              <a:gd name="connsiteY6114" fmla="*/ 878927 h 6399945"/>
              <a:gd name="connsiteX6115" fmla="*/ 5251026 w 6562759"/>
              <a:gd name="connsiteY6115" fmla="*/ 880898 h 6399945"/>
              <a:gd name="connsiteX6116" fmla="*/ 5242660 w 6562759"/>
              <a:gd name="connsiteY6116" fmla="*/ 884841 h 6399945"/>
              <a:gd name="connsiteX6117" fmla="*/ 5233052 w 6562759"/>
              <a:gd name="connsiteY6117" fmla="*/ 894919 h 6399945"/>
              <a:gd name="connsiteX6118" fmla="*/ 5233778 w 6562759"/>
              <a:gd name="connsiteY6118" fmla="*/ 908806 h 6399945"/>
              <a:gd name="connsiteX6119" fmla="*/ 5237438 w 6562759"/>
              <a:gd name="connsiteY6119" fmla="*/ 916911 h 6399945"/>
              <a:gd name="connsiteX6120" fmla="*/ 5247544 w 6562759"/>
              <a:gd name="connsiteY6120" fmla="*/ 926690 h 6399945"/>
              <a:gd name="connsiteX6121" fmla="*/ 5253695 w 6562759"/>
              <a:gd name="connsiteY6121" fmla="*/ 927798 h 6399945"/>
              <a:gd name="connsiteX6122" fmla="*/ 5261592 w 6562759"/>
              <a:gd name="connsiteY6122" fmla="*/ 925926 h 6399945"/>
              <a:gd name="connsiteX6123" fmla="*/ 5270218 w 6562759"/>
              <a:gd name="connsiteY6123" fmla="*/ 921983 h 6399945"/>
              <a:gd name="connsiteX6124" fmla="*/ 5280052 w 6562759"/>
              <a:gd name="connsiteY6124" fmla="*/ 911740 h 6399945"/>
              <a:gd name="connsiteX6125" fmla="*/ 5279105 w 6562759"/>
              <a:gd name="connsiteY6125" fmla="*/ 897565 h 6399945"/>
              <a:gd name="connsiteX6126" fmla="*/ 5275246 w 6562759"/>
              <a:gd name="connsiteY6126" fmla="*/ 889492 h 6399945"/>
              <a:gd name="connsiteX6127" fmla="*/ 5265003 w 6562759"/>
              <a:gd name="connsiteY6127" fmla="*/ 879935 h 6399945"/>
              <a:gd name="connsiteX6128" fmla="*/ 5259127 w 6562759"/>
              <a:gd name="connsiteY6128" fmla="*/ 878927 h 6399945"/>
              <a:gd name="connsiteX6129" fmla="*/ 5942482 w 6562759"/>
              <a:gd name="connsiteY6129" fmla="*/ 868518 h 6399945"/>
              <a:gd name="connsiteX6130" fmla="*/ 5931469 w 6562759"/>
              <a:gd name="connsiteY6130" fmla="*/ 872393 h 6399945"/>
              <a:gd name="connsiteX6131" fmla="*/ 5899132 w 6562759"/>
              <a:gd name="connsiteY6131" fmla="*/ 890421 h 6399945"/>
              <a:gd name="connsiteX6132" fmla="*/ 5888340 w 6562759"/>
              <a:gd name="connsiteY6132" fmla="*/ 901396 h 6399945"/>
              <a:gd name="connsiteX6133" fmla="*/ 5890328 w 6562759"/>
              <a:gd name="connsiteY6133" fmla="*/ 916656 h 6399945"/>
              <a:gd name="connsiteX6134" fmla="*/ 5890330 w 6562759"/>
              <a:gd name="connsiteY6134" fmla="*/ 916656 h 6399945"/>
              <a:gd name="connsiteX6135" fmla="*/ 5903570 w 6562759"/>
              <a:gd name="connsiteY6135" fmla="*/ 943258 h 6399945"/>
              <a:gd name="connsiteX6136" fmla="*/ 5913995 w 6562759"/>
              <a:gd name="connsiteY6136" fmla="*/ 953855 h 6399945"/>
              <a:gd name="connsiteX6137" fmla="*/ 5920136 w 6562759"/>
              <a:gd name="connsiteY6137" fmla="*/ 954963 h 6399945"/>
              <a:gd name="connsiteX6138" fmla="*/ 5928818 w 6562759"/>
              <a:gd name="connsiteY6138" fmla="*/ 952672 h 6399945"/>
              <a:gd name="connsiteX6139" fmla="*/ 5962024 w 6562759"/>
              <a:gd name="connsiteY6139" fmla="*/ 939903 h 6399945"/>
              <a:gd name="connsiteX6140" fmla="*/ 5974472 w 6562759"/>
              <a:gd name="connsiteY6140" fmla="*/ 929448 h 6399945"/>
              <a:gd name="connsiteX6141" fmla="*/ 5973031 w 6562759"/>
              <a:gd name="connsiteY6141" fmla="*/ 913259 h 6399945"/>
              <a:gd name="connsiteX6142" fmla="*/ 5959549 w 6562759"/>
              <a:gd name="connsiteY6142" fmla="*/ 881873 h 6399945"/>
              <a:gd name="connsiteX6143" fmla="*/ 5948103 w 6562759"/>
              <a:gd name="connsiteY6143" fmla="*/ 869438 h 6399945"/>
              <a:gd name="connsiteX6144" fmla="*/ 5942482 w 6562759"/>
              <a:gd name="connsiteY6144" fmla="*/ 868518 h 6399945"/>
              <a:gd name="connsiteX6145" fmla="*/ 4585423 w 6562759"/>
              <a:gd name="connsiteY6145" fmla="*/ 863889 h 6399945"/>
              <a:gd name="connsiteX6146" fmla="*/ 4578053 w 6562759"/>
              <a:gd name="connsiteY6146" fmla="*/ 865505 h 6399945"/>
              <a:gd name="connsiteX6147" fmla="*/ 4577848 w 6562759"/>
              <a:gd name="connsiteY6147" fmla="*/ 865606 h 6399945"/>
              <a:gd name="connsiteX6148" fmla="*/ 4568468 w 6562759"/>
              <a:gd name="connsiteY6148" fmla="*/ 875649 h 6399945"/>
              <a:gd name="connsiteX6149" fmla="*/ 4569194 w 6562759"/>
              <a:gd name="connsiteY6149" fmla="*/ 889380 h 6399945"/>
              <a:gd name="connsiteX6150" fmla="*/ 4569193 w 6562759"/>
              <a:gd name="connsiteY6150" fmla="*/ 889380 h 6399945"/>
              <a:gd name="connsiteX6151" fmla="*/ 4570389 w 6562759"/>
              <a:gd name="connsiteY6151" fmla="*/ 891907 h 6399945"/>
              <a:gd name="connsiteX6152" fmla="*/ 4586335 w 6562759"/>
              <a:gd name="connsiteY6152" fmla="*/ 902083 h 6399945"/>
              <a:gd name="connsiteX6153" fmla="*/ 4592864 w 6562759"/>
              <a:gd name="connsiteY6153" fmla="*/ 900811 h 6399945"/>
              <a:gd name="connsiteX6154" fmla="*/ 4594348 w 6562759"/>
              <a:gd name="connsiteY6154" fmla="*/ 900158 h 6399945"/>
              <a:gd name="connsiteX6155" fmla="*/ 4603335 w 6562759"/>
              <a:gd name="connsiteY6155" fmla="*/ 890123 h 6399945"/>
              <a:gd name="connsiteX6156" fmla="*/ 4602577 w 6562759"/>
              <a:gd name="connsiteY6156" fmla="*/ 876668 h 6399945"/>
              <a:gd name="connsiteX6157" fmla="*/ 4601430 w 6562759"/>
              <a:gd name="connsiteY6157" fmla="*/ 874210 h 6399945"/>
              <a:gd name="connsiteX6158" fmla="*/ 4591552 w 6562759"/>
              <a:gd name="connsiteY6158" fmla="*/ 864986 h 6399945"/>
              <a:gd name="connsiteX6159" fmla="*/ 4585423 w 6562759"/>
              <a:gd name="connsiteY6159" fmla="*/ 863889 h 6399945"/>
              <a:gd name="connsiteX6160" fmla="*/ 6259228 w 6562759"/>
              <a:gd name="connsiteY6160" fmla="*/ 833898 h 6399945"/>
              <a:gd name="connsiteX6161" fmla="*/ 6307002 w 6562759"/>
              <a:gd name="connsiteY6161" fmla="*/ 846745 h 6399945"/>
              <a:gd name="connsiteX6162" fmla="*/ 6342046 w 6562759"/>
              <a:gd name="connsiteY6162" fmla="*/ 977532 h 6399945"/>
              <a:gd name="connsiteX6163" fmla="*/ 6259051 w 6562759"/>
              <a:gd name="connsiteY6163" fmla="*/ 1025406 h 6399945"/>
              <a:gd name="connsiteX6164" fmla="*/ 6211265 w 6562759"/>
              <a:gd name="connsiteY6164" fmla="*/ 1012561 h 6399945"/>
              <a:gd name="connsiteX6165" fmla="*/ 6176233 w 6562759"/>
              <a:gd name="connsiteY6165" fmla="*/ 881773 h 6399945"/>
              <a:gd name="connsiteX6166" fmla="*/ 6259228 w 6562759"/>
              <a:gd name="connsiteY6166" fmla="*/ 833898 h 6399945"/>
              <a:gd name="connsiteX6167" fmla="*/ 3581744 w 6562759"/>
              <a:gd name="connsiteY6167" fmla="*/ 808805 h 6399945"/>
              <a:gd name="connsiteX6168" fmla="*/ 3605548 w 6562759"/>
              <a:gd name="connsiteY6168" fmla="*/ 815208 h 6399945"/>
              <a:gd name="connsiteX6169" fmla="*/ 3627768 w 6562759"/>
              <a:gd name="connsiteY6169" fmla="*/ 844166 h 6399945"/>
              <a:gd name="connsiteX6170" fmla="*/ 3623001 w 6562759"/>
              <a:gd name="connsiteY6170" fmla="*/ 880345 h 6399945"/>
              <a:gd name="connsiteX6171" fmla="*/ 3581667 w 6562759"/>
              <a:gd name="connsiteY6171" fmla="*/ 904199 h 6399945"/>
              <a:gd name="connsiteX6172" fmla="*/ 3557869 w 6562759"/>
              <a:gd name="connsiteY6172" fmla="*/ 897798 h 6399945"/>
              <a:gd name="connsiteX6173" fmla="*/ 3557868 w 6562759"/>
              <a:gd name="connsiteY6173" fmla="*/ 897799 h 6399945"/>
              <a:gd name="connsiteX6174" fmla="*/ 3535675 w 6562759"/>
              <a:gd name="connsiteY6174" fmla="*/ 868840 h 6399945"/>
              <a:gd name="connsiteX6175" fmla="*/ 3540404 w 6562759"/>
              <a:gd name="connsiteY6175" fmla="*/ 832670 h 6399945"/>
              <a:gd name="connsiteX6176" fmla="*/ 3581744 w 6562759"/>
              <a:gd name="connsiteY6176" fmla="*/ 808805 h 6399945"/>
              <a:gd name="connsiteX6177" fmla="*/ 5058180 w 6562759"/>
              <a:gd name="connsiteY6177" fmla="*/ 808650 h 6399945"/>
              <a:gd name="connsiteX6178" fmla="*/ 5050361 w 6562759"/>
              <a:gd name="connsiteY6178" fmla="*/ 810489 h 6399945"/>
              <a:gd name="connsiteX6179" fmla="*/ 5045760 w 6562759"/>
              <a:gd name="connsiteY6179" fmla="*/ 812658 h 6399945"/>
              <a:gd name="connsiteX6180" fmla="*/ 5036452 w 6562759"/>
              <a:gd name="connsiteY6180" fmla="*/ 822726 h 6399945"/>
              <a:gd name="connsiteX6181" fmla="*/ 5037199 w 6562759"/>
              <a:gd name="connsiteY6181" fmla="*/ 836412 h 6399945"/>
              <a:gd name="connsiteX6182" fmla="*/ 5037200 w 6562759"/>
              <a:gd name="connsiteY6182" fmla="*/ 836412 h 6399945"/>
              <a:gd name="connsiteX6183" fmla="*/ 5039697 w 6562759"/>
              <a:gd name="connsiteY6183" fmla="*/ 841850 h 6399945"/>
              <a:gd name="connsiteX6184" fmla="*/ 5049758 w 6562759"/>
              <a:gd name="connsiteY6184" fmla="*/ 851386 h 6399945"/>
              <a:gd name="connsiteX6185" fmla="*/ 5055838 w 6562759"/>
              <a:gd name="connsiteY6185" fmla="*/ 852470 h 6399945"/>
              <a:gd name="connsiteX6186" fmla="*/ 5063595 w 6562759"/>
              <a:gd name="connsiteY6186" fmla="*/ 850666 h 6399945"/>
              <a:gd name="connsiteX6187" fmla="*/ 5068236 w 6562759"/>
              <a:gd name="connsiteY6187" fmla="*/ 848506 h 6399945"/>
              <a:gd name="connsiteX6188" fmla="*/ 5077692 w 6562759"/>
              <a:gd name="connsiteY6188" fmla="*/ 838350 h 6399945"/>
              <a:gd name="connsiteX6189" fmla="*/ 5076828 w 6562759"/>
              <a:gd name="connsiteY6189" fmla="*/ 824497 h 6399945"/>
              <a:gd name="connsiteX6190" fmla="*/ 5074198 w 6562759"/>
              <a:gd name="connsiteY6190" fmla="*/ 818983 h 6399945"/>
              <a:gd name="connsiteX6191" fmla="*/ 5064083 w 6562759"/>
              <a:gd name="connsiteY6191" fmla="*/ 809668 h 6399945"/>
              <a:gd name="connsiteX6192" fmla="*/ 5058180 w 6562759"/>
              <a:gd name="connsiteY6192" fmla="*/ 808650 h 6399945"/>
              <a:gd name="connsiteX6193" fmla="*/ 5737605 w 6562759"/>
              <a:gd name="connsiteY6193" fmla="*/ 806954 h 6399945"/>
              <a:gd name="connsiteX6194" fmla="*/ 5727794 w 6562759"/>
              <a:gd name="connsiteY6194" fmla="*/ 809946 h 6399945"/>
              <a:gd name="connsiteX6195" fmla="*/ 5704704 w 6562759"/>
              <a:gd name="connsiteY6195" fmla="*/ 822017 h 6399945"/>
              <a:gd name="connsiteX6196" fmla="*/ 5694455 w 6562759"/>
              <a:gd name="connsiteY6196" fmla="*/ 832715 h 6399945"/>
              <a:gd name="connsiteX6197" fmla="*/ 5696023 w 6562759"/>
              <a:gd name="connsiteY6197" fmla="*/ 847455 h 6399945"/>
              <a:gd name="connsiteX6198" fmla="*/ 5696022 w 6562759"/>
              <a:gd name="connsiteY6198" fmla="*/ 847454 h 6399945"/>
              <a:gd name="connsiteX6199" fmla="*/ 5705738 w 6562759"/>
              <a:gd name="connsiteY6199" fmla="*/ 867519 h 6399945"/>
              <a:gd name="connsiteX6200" fmla="*/ 5716076 w 6562759"/>
              <a:gd name="connsiteY6200" fmla="*/ 877796 h 6399945"/>
              <a:gd name="connsiteX6201" fmla="*/ 5722184 w 6562759"/>
              <a:gd name="connsiteY6201" fmla="*/ 878893 h 6399945"/>
              <a:gd name="connsiteX6202" fmla="*/ 5730617 w 6562759"/>
              <a:gd name="connsiteY6202" fmla="*/ 876744 h 6399945"/>
              <a:gd name="connsiteX6203" fmla="*/ 5754039 w 6562759"/>
              <a:gd name="connsiteY6203" fmla="*/ 866966 h 6399945"/>
              <a:gd name="connsiteX6204" fmla="*/ 5765352 w 6562759"/>
              <a:gd name="connsiteY6204" fmla="*/ 856590 h 6399945"/>
              <a:gd name="connsiteX6205" fmla="*/ 5764200 w 6562759"/>
              <a:gd name="connsiteY6205" fmla="*/ 841284 h 6399945"/>
              <a:gd name="connsiteX6206" fmla="*/ 5754338 w 6562759"/>
              <a:gd name="connsiteY6206" fmla="*/ 819148 h 6399945"/>
              <a:gd name="connsiteX6207" fmla="*/ 5743358 w 6562759"/>
              <a:gd name="connsiteY6207" fmla="*/ 807919 h 6399945"/>
              <a:gd name="connsiteX6208" fmla="*/ 5737605 w 6562759"/>
              <a:gd name="connsiteY6208" fmla="*/ 806954 h 6399945"/>
              <a:gd name="connsiteX6209" fmla="*/ 4381886 w 6562759"/>
              <a:gd name="connsiteY6209" fmla="*/ 774686 h 6399945"/>
              <a:gd name="connsiteX6210" fmla="*/ 4373995 w 6562759"/>
              <a:gd name="connsiteY6210" fmla="*/ 776557 h 6399945"/>
              <a:gd name="connsiteX6211" fmla="*/ 4368314 w 6562759"/>
              <a:gd name="connsiteY6211" fmla="*/ 779204 h 6399945"/>
              <a:gd name="connsiteX6212" fmla="*/ 4358458 w 6562759"/>
              <a:gd name="connsiteY6212" fmla="*/ 790167 h 6399945"/>
              <a:gd name="connsiteX6213" fmla="*/ 4360413 w 6562759"/>
              <a:gd name="connsiteY6213" fmla="*/ 804775 h 6399945"/>
              <a:gd name="connsiteX6214" fmla="*/ 4360412 w 6562759"/>
              <a:gd name="connsiteY6214" fmla="*/ 804775 h 6399945"/>
              <a:gd name="connsiteX6215" fmla="*/ 4368574 w 6562759"/>
              <a:gd name="connsiteY6215" fmla="*/ 819670 h 6399945"/>
              <a:gd name="connsiteX6216" fmla="*/ 4378590 w 6562759"/>
              <a:gd name="connsiteY6216" fmla="*/ 828795 h 6399945"/>
              <a:gd name="connsiteX6217" fmla="*/ 4384504 w 6562759"/>
              <a:gd name="connsiteY6217" fmla="*/ 829813 h 6399945"/>
              <a:gd name="connsiteX6218" fmla="*/ 4392117 w 6562759"/>
              <a:gd name="connsiteY6218" fmla="*/ 828086 h 6399945"/>
              <a:gd name="connsiteX6219" fmla="*/ 4396055 w 6562759"/>
              <a:gd name="connsiteY6219" fmla="*/ 826236 h 6399945"/>
              <a:gd name="connsiteX6220" fmla="*/ 4405286 w 6562759"/>
              <a:gd name="connsiteY6220" fmla="*/ 816359 h 6399945"/>
              <a:gd name="connsiteX6221" fmla="*/ 4404771 w 6562759"/>
              <a:gd name="connsiteY6221" fmla="*/ 802847 h 6399945"/>
              <a:gd name="connsiteX6222" fmla="*/ 4398657 w 6562759"/>
              <a:gd name="connsiteY6222" fmla="*/ 787012 h 6399945"/>
              <a:gd name="connsiteX6223" fmla="*/ 4388746 w 6562759"/>
              <a:gd name="connsiteY6223" fmla="*/ 776080 h 6399945"/>
              <a:gd name="connsiteX6224" fmla="*/ 4381886 w 6562759"/>
              <a:gd name="connsiteY6224" fmla="*/ 774686 h 6399945"/>
              <a:gd name="connsiteX6225" fmla="*/ 6530573 w 6562759"/>
              <a:gd name="connsiteY6225" fmla="*/ 770889 h 6399945"/>
              <a:gd name="connsiteX6226" fmla="*/ 6546648 w 6562759"/>
              <a:gd name="connsiteY6226" fmla="*/ 775207 h 6399945"/>
              <a:gd name="connsiteX6227" fmla="*/ 6561648 w 6562759"/>
              <a:gd name="connsiteY6227" fmla="*/ 794754 h 6399945"/>
              <a:gd name="connsiteX6228" fmla="*/ 6558430 w 6562759"/>
              <a:gd name="connsiteY6228" fmla="*/ 819204 h 6399945"/>
              <a:gd name="connsiteX6229" fmla="*/ 6530519 w 6562759"/>
              <a:gd name="connsiteY6229" fmla="*/ 835307 h 6399945"/>
              <a:gd name="connsiteX6230" fmla="*/ 6514433 w 6562759"/>
              <a:gd name="connsiteY6230" fmla="*/ 830987 h 6399945"/>
              <a:gd name="connsiteX6231" fmla="*/ 6514431 w 6562759"/>
              <a:gd name="connsiteY6231" fmla="*/ 830988 h 6399945"/>
              <a:gd name="connsiteX6232" fmla="*/ 6499426 w 6562759"/>
              <a:gd name="connsiteY6232" fmla="*/ 811430 h 6399945"/>
              <a:gd name="connsiteX6233" fmla="*/ 6502649 w 6562759"/>
              <a:gd name="connsiteY6233" fmla="*/ 787002 h 6399945"/>
              <a:gd name="connsiteX6234" fmla="*/ 6530573 w 6562759"/>
              <a:gd name="connsiteY6234" fmla="*/ 770889 h 6399945"/>
              <a:gd name="connsiteX6235" fmla="*/ 5535479 w 6562759"/>
              <a:gd name="connsiteY6235" fmla="*/ 741653 h 6399945"/>
              <a:gd name="connsiteX6236" fmla="*/ 5526415 w 6562759"/>
              <a:gd name="connsiteY6236" fmla="*/ 744167 h 6399945"/>
              <a:gd name="connsiteX6237" fmla="*/ 5509532 w 6562759"/>
              <a:gd name="connsiteY6237" fmla="*/ 752618 h 6399945"/>
              <a:gd name="connsiteX6238" fmla="*/ 5499571 w 6562759"/>
              <a:gd name="connsiteY6238" fmla="*/ 763072 h 6399945"/>
              <a:gd name="connsiteX6239" fmla="*/ 5500800 w 6562759"/>
              <a:gd name="connsiteY6239" fmla="*/ 777458 h 6399945"/>
              <a:gd name="connsiteX6240" fmla="*/ 5500800 w 6562759"/>
              <a:gd name="connsiteY6240" fmla="*/ 777454 h 6399945"/>
              <a:gd name="connsiteX6241" fmla="*/ 5507893 w 6562759"/>
              <a:gd name="connsiteY6241" fmla="*/ 792394 h 6399945"/>
              <a:gd name="connsiteX6242" fmla="*/ 5518092 w 6562759"/>
              <a:gd name="connsiteY6242" fmla="*/ 802383 h 6399945"/>
              <a:gd name="connsiteX6243" fmla="*/ 5524233 w 6562759"/>
              <a:gd name="connsiteY6243" fmla="*/ 803491 h 6399945"/>
              <a:gd name="connsiteX6244" fmla="*/ 5532334 w 6562759"/>
              <a:gd name="connsiteY6244" fmla="*/ 801520 h 6399945"/>
              <a:gd name="connsiteX6245" fmla="*/ 5549527 w 6562759"/>
              <a:gd name="connsiteY6245" fmla="*/ 794167 h 6399945"/>
              <a:gd name="connsiteX6246" fmla="*/ 5560235 w 6562759"/>
              <a:gd name="connsiteY6246" fmla="*/ 783879 h 6399945"/>
              <a:gd name="connsiteX6247" fmla="*/ 5559250 w 6562759"/>
              <a:gd name="connsiteY6247" fmla="*/ 769063 h 6399945"/>
              <a:gd name="connsiteX6248" fmla="*/ 5551963 w 6562759"/>
              <a:gd name="connsiteY6248" fmla="*/ 753127 h 6399945"/>
              <a:gd name="connsiteX6249" fmla="*/ 5541293 w 6562759"/>
              <a:gd name="connsiteY6249" fmla="*/ 742639 h 6399945"/>
              <a:gd name="connsiteX6250" fmla="*/ 5535479 w 6562759"/>
              <a:gd name="connsiteY6250" fmla="*/ 741653 h 6399945"/>
              <a:gd name="connsiteX6251" fmla="*/ 4858262 w 6562759"/>
              <a:gd name="connsiteY6251" fmla="*/ 736657 h 6399945"/>
              <a:gd name="connsiteX6252" fmla="*/ 4850587 w 6562759"/>
              <a:gd name="connsiteY6252" fmla="*/ 738418 h 6399945"/>
              <a:gd name="connsiteX6253" fmla="*/ 4848145 w 6562759"/>
              <a:gd name="connsiteY6253" fmla="*/ 739571 h 6399945"/>
              <a:gd name="connsiteX6254" fmla="*/ 4838887 w 6562759"/>
              <a:gd name="connsiteY6254" fmla="*/ 749659 h 6399945"/>
              <a:gd name="connsiteX6255" fmla="*/ 4839673 w 6562759"/>
              <a:gd name="connsiteY6255" fmla="*/ 763325 h 6399945"/>
              <a:gd name="connsiteX6256" fmla="*/ 4839676 w 6562759"/>
              <a:gd name="connsiteY6256" fmla="*/ 763324 h 6399945"/>
              <a:gd name="connsiteX6257" fmla="*/ 4841414 w 6562759"/>
              <a:gd name="connsiteY6257" fmla="*/ 767033 h 6399945"/>
              <a:gd name="connsiteX6258" fmla="*/ 4851425 w 6562759"/>
              <a:gd name="connsiteY6258" fmla="*/ 776335 h 6399945"/>
              <a:gd name="connsiteX6259" fmla="*/ 4857444 w 6562759"/>
              <a:gd name="connsiteY6259" fmla="*/ 777398 h 6399945"/>
              <a:gd name="connsiteX6260" fmla="*/ 4865080 w 6562759"/>
              <a:gd name="connsiteY6260" fmla="*/ 775660 h 6399945"/>
              <a:gd name="connsiteX6261" fmla="*/ 4867571 w 6562759"/>
              <a:gd name="connsiteY6261" fmla="*/ 774497 h 6399945"/>
              <a:gd name="connsiteX6262" fmla="*/ 4876818 w 6562759"/>
              <a:gd name="connsiteY6262" fmla="*/ 764442 h 6399945"/>
              <a:gd name="connsiteX6263" fmla="*/ 4876070 w 6562759"/>
              <a:gd name="connsiteY6263" fmla="*/ 750800 h 6399945"/>
              <a:gd name="connsiteX6264" fmla="*/ 4874271 w 6562759"/>
              <a:gd name="connsiteY6264" fmla="*/ 746978 h 6399945"/>
              <a:gd name="connsiteX6265" fmla="*/ 4864237 w 6562759"/>
              <a:gd name="connsiteY6265" fmla="*/ 737699 h 6399945"/>
              <a:gd name="connsiteX6266" fmla="*/ 4858262 w 6562759"/>
              <a:gd name="connsiteY6266" fmla="*/ 736657 h 6399945"/>
              <a:gd name="connsiteX6267" fmla="*/ 6331598 w 6562759"/>
              <a:gd name="connsiteY6267" fmla="*/ 689912 h 6399945"/>
              <a:gd name="connsiteX6268" fmla="*/ 6351930 w 6562759"/>
              <a:gd name="connsiteY6268" fmla="*/ 695372 h 6399945"/>
              <a:gd name="connsiteX6269" fmla="*/ 6370923 w 6562759"/>
              <a:gd name="connsiteY6269" fmla="*/ 720134 h 6399945"/>
              <a:gd name="connsiteX6270" fmla="*/ 6366853 w 6562759"/>
              <a:gd name="connsiteY6270" fmla="*/ 751064 h 6399945"/>
              <a:gd name="connsiteX6271" fmla="*/ 6331527 w 6562759"/>
              <a:gd name="connsiteY6271" fmla="*/ 771441 h 6399945"/>
              <a:gd name="connsiteX6272" fmla="*/ 6311194 w 6562759"/>
              <a:gd name="connsiteY6272" fmla="*/ 765982 h 6399945"/>
              <a:gd name="connsiteX6273" fmla="*/ 6296271 w 6562759"/>
              <a:gd name="connsiteY6273" fmla="*/ 710290 h 6399945"/>
              <a:gd name="connsiteX6274" fmla="*/ 6331598 w 6562759"/>
              <a:gd name="connsiteY6274" fmla="*/ 689912 h 6399945"/>
              <a:gd name="connsiteX6275" fmla="*/ 5334127 w 6562759"/>
              <a:gd name="connsiteY6275" fmla="*/ 674818 h 6399945"/>
              <a:gd name="connsiteX6276" fmla="*/ 5325511 w 6562759"/>
              <a:gd name="connsiteY6276" fmla="*/ 677066 h 6399945"/>
              <a:gd name="connsiteX6277" fmla="*/ 5314465 w 6562759"/>
              <a:gd name="connsiteY6277" fmla="*/ 682581 h 6399945"/>
              <a:gd name="connsiteX6278" fmla="*/ 5304957 w 6562759"/>
              <a:gd name="connsiteY6278" fmla="*/ 692823 h 6399945"/>
              <a:gd name="connsiteX6279" fmla="*/ 5305925 w 6562759"/>
              <a:gd name="connsiteY6279" fmla="*/ 706767 h 6399945"/>
              <a:gd name="connsiteX6280" fmla="*/ 5305928 w 6562759"/>
              <a:gd name="connsiteY6280" fmla="*/ 706768 h 6399945"/>
              <a:gd name="connsiteX6281" fmla="*/ 5310684 w 6562759"/>
              <a:gd name="connsiteY6281" fmla="*/ 717000 h 6399945"/>
              <a:gd name="connsiteX6282" fmla="*/ 5320733 w 6562759"/>
              <a:gd name="connsiteY6282" fmla="*/ 726745 h 6399945"/>
              <a:gd name="connsiteX6283" fmla="*/ 5326935 w 6562759"/>
              <a:gd name="connsiteY6283" fmla="*/ 727874 h 6399945"/>
              <a:gd name="connsiteX6284" fmla="*/ 5334720 w 6562759"/>
              <a:gd name="connsiteY6284" fmla="*/ 726058 h 6399945"/>
              <a:gd name="connsiteX6285" fmla="*/ 5346037 w 6562759"/>
              <a:gd name="connsiteY6285" fmla="*/ 721120 h 6399945"/>
              <a:gd name="connsiteX6286" fmla="*/ 5356220 w 6562759"/>
              <a:gd name="connsiteY6286" fmla="*/ 710941 h 6399945"/>
              <a:gd name="connsiteX6287" fmla="*/ 5355389 w 6562759"/>
              <a:gd name="connsiteY6287" fmla="*/ 696567 h 6399945"/>
              <a:gd name="connsiteX6288" fmla="*/ 5350428 w 6562759"/>
              <a:gd name="connsiteY6288" fmla="*/ 685814 h 6399945"/>
              <a:gd name="connsiteX6289" fmla="*/ 5339947 w 6562759"/>
              <a:gd name="connsiteY6289" fmla="*/ 675804 h 6399945"/>
              <a:gd name="connsiteX6290" fmla="*/ 5334127 w 6562759"/>
              <a:gd name="connsiteY6290" fmla="*/ 674818 h 6399945"/>
              <a:gd name="connsiteX6291" fmla="*/ 3853162 w 6562759"/>
              <a:gd name="connsiteY6291" fmla="*/ 671032 h 6399945"/>
              <a:gd name="connsiteX6292" fmla="*/ 3882559 w 6562759"/>
              <a:gd name="connsiteY6292" fmla="*/ 678950 h 6399945"/>
              <a:gd name="connsiteX6293" fmla="*/ 3909962 w 6562759"/>
              <a:gd name="connsiteY6293" fmla="*/ 714707 h 6399945"/>
              <a:gd name="connsiteX6294" fmla="*/ 3904115 w 6562759"/>
              <a:gd name="connsiteY6294" fmla="*/ 759382 h 6399945"/>
              <a:gd name="connsiteX6295" fmla="*/ 3853052 w 6562759"/>
              <a:gd name="connsiteY6295" fmla="*/ 788861 h 6399945"/>
              <a:gd name="connsiteX6296" fmla="*/ 3823650 w 6562759"/>
              <a:gd name="connsiteY6296" fmla="*/ 780953 h 6399945"/>
              <a:gd name="connsiteX6297" fmla="*/ 3823650 w 6562759"/>
              <a:gd name="connsiteY6297" fmla="*/ 780954 h 6399945"/>
              <a:gd name="connsiteX6298" fmla="*/ 3802100 w 6562759"/>
              <a:gd name="connsiteY6298" fmla="*/ 700511 h 6399945"/>
              <a:gd name="connsiteX6299" fmla="*/ 3853162 w 6562759"/>
              <a:gd name="connsiteY6299" fmla="*/ 671032 h 6399945"/>
              <a:gd name="connsiteX6300" fmla="*/ 4654603 w 6562759"/>
              <a:gd name="connsiteY6300" fmla="*/ 652348 h 6399945"/>
              <a:gd name="connsiteX6301" fmla="*/ 4646834 w 6562759"/>
              <a:gd name="connsiteY6301" fmla="*/ 654155 h 6399945"/>
              <a:gd name="connsiteX6302" fmla="*/ 4641929 w 6562759"/>
              <a:gd name="connsiteY6302" fmla="*/ 656413 h 6399945"/>
              <a:gd name="connsiteX6303" fmla="*/ 4632200 w 6562759"/>
              <a:gd name="connsiteY6303" fmla="*/ 667166 h 6399945"/>
              <a:gd name="connsiteX6304" fmla="*/ 4633861 w 6562759"/>
              <a:gd name="connsiteY6304" fmla="*/ 681573 h 6399945"/>
              <a:gd name="connsiteX6305" fmla="*/ 4640406 w 6562759"/>
              <a:gd name="connsiteY6305" fmla="*/ 693977 h 6399945"/>
              <a:gd name="connsiteX6306" fmla="*/ 4650439 w 6562759"/>
              <a:gd name="connsiteY6306" fmla="*/ 703180 h 6399945"/>
              <a:gd name="connsiteX6307" fmla="*/ 4656375 w 6562759"/>
              <a:gd name="connsiteY6307" fmla="*/ 704208 h 6399945"/>
              <a:gd name="connsiteX6308" fmla="*/ 4664038 w 6562759"/>
              <a:gd name="connsiteY6308" fmla="*/ 702460 h 6399945"/>
              <a:gd name="connsiteX6309" fmla="*/ 4667832 w 6562759"/>
              <a:gd name="connsiteY6309" fmla="*/ 700688 h 6399945"/>
              <a:gd name="connsiteX6310" fmla="*/ 4677134 w 6562759"/>
              <a:gd name="connsiteY6310" fmla="*/ 690733 h 6399945"/>
              <a:gd name="connsiteX6311" fmla="*/ 4676530 w 6562759"/>
              <a:gd name="connsiteY6311" fmla="*/ 677123 h 6399945"/>
              <a:gd name="connsiteX6312" fmla="*/ 4671193 w 6562759"/>
              <a:gd name="connsiteY6312" fmla="*/ 664110 h 6399945"/>
              <a:gd name="connsiteX6313" fmla="*/ 4661253 w 6562759"/>
              <a:gd name="connsiteY6313" fmla="*/ 653656 h 6399945"/>
              <a:gd name="connsiteX6314" fmla="*/ 4654603 w 6562759"/>
              <a:gd name="connsiteY6314" fmla="*/ 652348 h 6399945"/>
              <a:gd name="connsiteX6315" fmla="*/ 3654138 w 6562759"/>
              <a:gd name="connsiteY6315" fmla="*/ 639725 h 6399945"/>
              <a:gd name="connsiteX6316" fmla="*/ 3663013 w 6562759"/>
              <a:gd name="connsiteY6316" fmla="*/ 642116 h 6399945"/>
              <a:gd name="connsiteX6317" fmla="*/ 3671319 w 6562759"/>
              <a:gd name="connsiteY6317" fmla="*/ 652913 h 6399945"/>
              <a:gd name="connsiteX6318" fmla="*/ 3669536 w 6562759"/>
              <a:gd name="connsiteY6318" fmla="*/ 666425 h 6399945"/>
              <a:gd name="connsiteX6319" fmla="*/ 3654109 w 6562759"/>
              <a:gd name="connsiteY6319" fmla="*/ 675316 h 6399945"/>
              <a:gd name="connsiteX6320" fmla="*/ 3645250 w 6562759"/>
              <a:gd name="connsiteY6320" fmla="*/ 672947 h 6399945"/>
              <a:gd name="connsiteX6321" fmla="*/ 3645250 w 6562759"/>
              <a:gd name="connsiteY6321" fmla="*/ 672948 h 6399945"/>
              <a:gd name="connsiteX6322" fmla="*/ 3636939 w 6562759"/>
              <a:gd name="connsiteY6322" fmla="*/ 662128 h 6399945"/>
              <a:gd name="connsiteX6323" fmla="*/ 3638716 w 6562759"/>
              <a:gd name="connsiteY6323" fmla="*/ 648618 h 6399945"/>
              <a:gd name="connsiteX6324" fmla="*/ 3654138 w 6562759"/>
              <a:gd name="connsiteY6324" fmla="*/ 639725 h 6399945"/>
              <a:gd name="connsiteX6325" fmla="*/ 5132075 w 6562759"/>
              <a:gd name="connsiteY6325" fmla="*/ 604818 h 6399945"/>
              <a:gd name="connsiteX6326" fmla="*/ 5123924 w 6562759"/>
              <a:gd name="connsiteY6326" fmla="*/ 606823 h 6399945"/>
              <a:gd name="connsiteX6327" fmla="*/ 5116698 w 6562759"/>
              <a:gd name="connsiteY6327" fmla="*/ 610312 h 6399945"/>
              <a:gd name="connsiteX6328" fmla="*/ 5107241 w 6562759"/>
              <a:gd name="connsiteY6328" fmla="*/ 620553 h 6399945"/>
              <a:gd name="connsiteX6329" fmla="*/ 5108215 w 6562759"/>
              <a:gd name="connsiteY6329" fmla="*/ 634463 h 6399945"/>
              <a:gd name="connsiteX6330" fmla="*/ 5108214 w 6562759"/>
              <a:gd name="connsiteY6330" fmla="*/ 634463 h 6399945"/>
              <a:gd name="connsiteX6331" fmla="*/ 5111813 w 6562759"/>
              <a:gd name="connsiteY6331" fmla="*/ 642004 h 6399945"/>
              <a:gd name="connsiteX6332" fmla="*/ 5121841 w 6562759"/>
              <a:gd name="connsiteY6332" fmla="*/ 651440 h 6399945"/>
              <a:gd name="connsiteX6333" fmla="*/ 5127910 w 6562759"/>
              <a:gd name="connsiteY6333" fmla="*/ 652514 h 6399945"/>
              <a:gd name="connsiteX6334" fmla="*/ 5135590 w 6562759"/>
              <a:gd name="connsiteY6334" fmla="*/ 650753 h 6399945"/>
              <a:gd name="connsiteX6335" fmla="*/ 5142794 w 6562759"/>
              <a:gd name="connsiteY6335" fmla="*/ 647507 h 6399945"/>
              <a:gd name="connsiteX6336" fmla="*/ 5152551 w 6562759"/>
              <a:gd name="connsiteY6336" fmla="*/ 637452 h 6399945"/>
              <a:gd name="connsiteX6337" fmla="*/ 5151848 w 6562759"/>
              <a:gd name="connsiteY6337" fmla="*/ 623455 h 6399945"/>
              <a:gd name="connsiteX6338" fmla="*/ 5148321 w 6562759"/>
              <a:gd name="connsiteY6338" fmla="*/ 615682 h 6399945"/>
              <a:gd name="connsiteX6339" fmla="*/ 5138077 w 6562759"/>
              <a:gd name="connsiteY6339" fmla="*/ 605870 h 6399945"/>
              <a:gd name="connsiteX6340" fmla="*/ 5132075 w 6562759"/>
              <a:gd name="connsiteY6340" fmla="*/ 604818 h 6399945"/>
              <a:gd name="connsiteX6341" fmla="*/ 6132632 w 6562759"/>
              <a:gd name="connsiteY6341" fmla="*/ 604155 h 6399945"/>
              <a:gd name="connsiteX6342" fmla="*/ 6159620 w 6562759"/>
              <a:gd name="connsiteY6342" fmla="*/ 611408 h 6399945"/>
              <a:gd name="connsiteX6343" fmla="*/ 6184797 w 6562759"/>
              <a:gd name="connsiteY6343" fmla="*/ 644264 h 6399945"/>
              <a:gd name="connsiteX6344" fmla="*/ 6179426 w 6562759"/>
              <a:gd name="connsiteY6344" fmla="*/ 685294 h 6399945"/>
              <a:gd name="connsiteX6345" fmla="*/ 6132544 w 6562759"/>
              <a:gd name="connsiteY6345" fmla="*/ 712359 h 6399945"/>
              <a:gd name="connsiteX6346" fmla="*/ 6105523 w 6562759"/>
              <a:gd name="connsiteY6346" fmla="*/ 705095 h 6399945"/>
              <a:gd name="connsiteX6347" fmla="*/ 6080328 w 6562759"/>
              <a:gd name="connsiteY6347" fmla="*/ 672249 h 6399945"/>
              <a:gd name="connsiteX6348" fmla="*/ 6085733 w 6562759"/>
              <a:gd name="connsiteY6348" fmla="*/ 631207 h 6399945"/>
              <a:gd name="connsiteX6349" fmla="*/ 6132632 w 6562759"/>
              <a:gd name="connsiteY6349" fmla="*/ 604155 h 6399945"/>
              <a:gd name="connsiteX6350" fmla="*/ 4124569 w 6562759"/>
              <a:gd name="connsiteY6350" fmla="*/ 534875 h 6399945"/>
              <a:gd name="connsiteX6351" fmla="*/ 4158755 w 6562759"/>
              <a:gd name="connsiteY6351" fmla="*/ 544066 h 6399945"/>
              <a:gd name="connsiteX6352" fmla="*/ 4190643 w 6562759"/>
              <a:gd name="connsiteY6352" fmla="*/ 585671 h 6399945"/>
              <a:gd name="connsiteX6353" fmla="*/ 4183838 w 6562759"/>
              <a:gd name="connsiteY6353" fmla="*/ 637630 h 6399945"/>
              <a:gd name="connsiteX6354" fmla="*/ 4124447 w 6562759"/>
              <a:gd name="connsiteY6354" fmla="*/ 671905 h 6399945"/>
              <a:gd name="connsiteX6355" fmla="*/ 4090261 w 6562759"/>
              <a:gd name="connsiteY6355" fmla="*/ 662714 h 6399945"/>
              <a:gd name="connsiteX6356" fmla="*/ 4090261 w 6562759"/>
              <a:gd name="connsiteY6356" fmla="*/ 662715 h 6399945"/>
              <a:gd name="connsiteX6357" fmla="*/ 4058335 w 6562759"/>
              <a:gd name="connsiteY6357" fmla="*/ 621119 h 6399945"/>
              <a:gd name="connsiteX6358" fmla="*/ 4065178 w 6562759"/>
              <a:gd name="connsiteY6358" fmla="*/ 569138 h 6399945"/>
              <a:gd name="connsiteX6359" fmla="*/ 4124569 w 6562759"/>
              <a:gd name="connsiteY6359" fmla="*/ 534875 h 6399945"/>
              <a:gd name="connsiteX6360" fmla="*/ 4929693 w 6562759"/>
              <a:gd name="connsiteY6360" fmla="*/ 524986 h 6399945"/>
              <a:gd name="connsiteX6361" fmla="*/ 4921464 w 6562759"/>
              <a:gd name="connsiteY6361" fmla="*/ 527024 h 6399945"/>
              <a:gd name="connsiteX6362" fmla="*/ 4913768 w 6562759"/>
              <a:gd name="connsiteY6362" fmla="*/ 530746 h 6399945"/>
              <a:gd name="connsiteX6363" fmla="*/ 4904083 w 6562759"/>
              <a:gd name="connsiteY6363" fmla="*/ 541444 h 6399945"/>
              <a:gd name="connsiteX6364" fmla="*/ 4905678 w 6562759"/>
              <a:gd name="connsiteY6364" fmla="*/ 555785 h 6399945"/>
              <a:gd name="connsiteX6365" fmla="*/ 4905678 w 6562759"/>
              <a:gd name="connsiteY6365" fmla="*/ 555782 h 6399945"/>
              <a:gd name="connsiteX6366" fmla="*/ 4912422 w 6562759"/>
              <a:gd name="connsiteY6366" fmla="*/ 568783 h 6399945"/>
              <a:gd name="connsiteX6367" fmla="*/ 4922471 w 6562759"/>
              <a:gd name="connsiteY6367" fmla="*/ 578097 h 6399945"/>
              <a:gd name="connsiteX6368" fmla="*/ 4928446 w 6562759"/>
              <a:gd name="connsiteY6368" fmla="*/ 579138 h 6399945"/>
              <a:gd name="connsiteX6369" fmla="*/ 4936160 w 6562759"/>
              <a:gd name="connsiteY6369" fmla="*/ 577355 h 6399945"/>
              <a:gd name="connsiteX6370" fmla="*/ 4942926 w 6562759"/>
              <a:gd name="connsiteY6370" fmla="*/ 574299 h 6399945"/>
              <a:gd name="connsiteX6371" fmla="*/ 4952617 w 6562759"/>
              <a:gd name="connsiteY6371" fmla="*/ 564287 h 6399945"/>
              <a:gd name="connsiteX6372" fmla="*/ 4951975 w 6562759"/>
              <a:gd name="connsiteY6372" fmla="*/ 550369 h 6399945"/>
              <a:gd name="connsiteX6373" fmla="*/ 4946272 w 6562759"/>
              <a:gd name="connsiteY6373" fmla="*/ 536726 h 6399945"/>
              <a:gd name="connsiteX6374" fmla="*/ 4936094 w 6562759"/>
              <a:gd name="connsiteY6374" fmla="*/ 526194 h 6399945"/>
              <a:gd name="connsiteX6375" fmla="*/ 4929693 w 6562759"/>
              <a:gd name="connsiteY6375" fmla="*/ 524986 h 6399945"/>
              <a:gd name="connsiteX6376" fmla="*/ 5933663 w 6562759"/>
              <a:gd name="connsiteY6376" fmla="*/ 522117 h 6399945"/>
              <a:gd name="connsiteX6377" fmla="*/ 5965451 w 6562759"/>
              <a:gd name="connsiteY6377" fmla="*/ 530667 h 6399945"/>
              <a:gd name="connsiteX6378" fmla="*/ 5995097 w 6562759"/>
              <a:gd name="connsiteY6378" fmla="*/ 569349 h 6399945"/>
              <a:gd name="connsiteX6379" fmla="*/ 5988773 w 6562759"/>
              <a:gd name="connsiteY6379" fmla="*/ 617676 h 6399945"/>
              <a:gd name="connsiteX6380" fmla="*/ 5933547 w 6562759"/>
              <a:gd name="connsiteY6380" fmla="*/ 649547 h 6399945"/>
              <a:gd name="connsiteX6381" fmla="*/ 5901758 w 6562759"/>
              <a:gd name="connsiteY6381" fmla="*/ 640998 h 6399945"/>
              <a:gd name="connsiteX6382" fmla="*/ 5872068 w 6562759"/>
              <a:gd name="connsiteY6382" fmla="*/ 602317 h 6399945"/>
              <a:gd name="connsiteX6383" fmla="*/ 5878435 w 6562759"/>
              <a:gd name="connsiteY6383" fmla="*/ 553990 h 6399945"/>
              <a:gd name="connsiteX6384" fmla="*/ 5933663 w 6562759"/>
              <a:gd name="connsiteY6384" fmla="*/ 522117 h 6399945"/>
              <a:gd name="connsiteX6385" fmla="*/ 3925550 w 6562759"/>
              <a:gd name="connsiteY6385" fmla="*/ 509969 h 6399945"/>
              <a:gd name="connsiteX6386" fmla="*/ 3936026 w 6562759"/>
              <a:gd name="connsiteY6386" fmla="*/ 512781 h 6399945"/>
              <a:gd name="connsiteX6387" fmla="*/ 3943711 w 6562759"/>
              <a:gd name="connsiteY6387" fmla="*/ 541453 h 6399945"/>
              <a:gd name="connsiteX6388" fmla="*/ 3925511 w 6562759"/>
              <a:gd name="connsiteY6388" fmla="*/ 551972 h 6399945"/>
              <a:gd name="connsiteX6389" fmla="*/ 3915029 w 6562759"/>
              <a:gd name="connsiteY6389" fmla="*/ 549149 h 6399945"/>
              <a:gd name="connsiteX6390" fmla="*/ 3915029 w 6562759"/>
              <a:gd name="connsiteY6390" fmla="*/ 549150 h 6399945"/>
              <a:gd name="connsiteX6391" fmla="*/ 3905245 w 6562759"/>
              <a:gd name="connsiteY6391" fmla="*/ 536404 h 6399945"/>
              <a:gd name="connsiteX6392" fmla="*/ 3907344 w 6562759"/>
              <a:gd name="connsiteY6392" fmla="*/ 520480 h 6399945"/>
              <a:gd name="connsiteX6393" fmla="*/ 3925550 w 6562759"/>
              <a:gd name="connsiteY6393" fmla="*/ 509969 h 6399945"/>
              <a:gd name="connsiteX6394" fmla="*/ 5734704 w 6562759"/>
              <a:gd name="connsiteY6394" fmla="*/ 434741 h 6399945"/>
              <a:gd name="connsiteX6395" fmla="*/ 5773951 w 6562759"/>
              <a:gd name="connsiteY6395" fmla="*/ 445296 h 6399945"/>
              <a:gd name="connsiteX6396" fmla="*/ 5810595 w 6562759"/>
              <a:gd name="connsiteY6396" fmla="*/ 493059 h 6399945"/>
              <a:gd name="connsiteX6397" fmla="*/ 5802738 w 6562759"/>
              <a:gd name="connsiteY6397" fmla="*/ 552748 h 6399945"/>
              <a:gd name="connsiteX6398" fmla="*/ 5734559 w 6562759"/>
              <a:gd name="connsiteY6398" fmla="*/ 592073 h 6399945"/>
              <a:gd name="connsiteX6399" fmla="*/ 5695301 w 6562759"/>
              <a:gd name="connsiteY6399" fmla="*/ 581519 h 6399945"/>
              <a:gd name="connsiteX6400" fmla="*/ 5695301 w 6562759"/>
              <a:gd name="connsiteY6400" fmla="*/ 581518 h 6399945"/>
              <a:gd name="connsiteX6401" fmla="*/ 5658652 w 6562759"/>
              <a:gd name="connsiteY6401" fmla="*/ 533767 h 6399945"/>
              <a:gd name="connsiteX6402" fmla="*/ 5666515 w 6562759"/>
              <a:gd name="connsiteY6402" fmla="*/ 474087 h 6399945"/>
              <a:gd name="connsiteX6403" fmla="*/ 5734704 w 6562759"/>
              <a:gd name="connsiteY6403" fmla="*/ 434741 h 6399945"/>
              <a:gd name="connsiteX6404" fmla="*/ 4395982 w 6562759"/>
              <a:gd name="connsiteY6404" fmla="*/ 398705 h 6399945"/>
              <a:gd name="connsiteX6405" fmla="*/ 4434969 w 6562759"/>
              <a:gd name="connsiteY6405" fmla="*/ 409180 h 6399945"/>
              <a:gd name="connsiteX6406" fmla="*/ 4463557 w 6562759"/>
              <a:gd name="connsiteY6406" fmla="*/ 515893 h 6399945"/>
              <a:gd name="connsiteX6407" fmla="*/ 4395844 w 6562759"/>
              <a:gd name="connsiteY6407" fmla="*/ 554961 h 6399945"/>
              <a:gd name="connsiteX6408" fmla="*/ 4356846 w 6562759"/>
              <a:gd name="connsiteY6408" fmla="*/ 544486 h 6399945"/>
              <a:gd name="connsiteX6409" fmla="*/ 4328258 w 6562759"/>
              <a:gd name="connsiteY6409" fmla="*/ 437774 h 6399945"/>
              <a:gd name="connsiteX6410" fmla="*/ 4395982 w 6562759"/>
              <a:gd name="connsiteY6410" fmla="*/ 398705 h 6399945"/>
              <a:gd name="connsiteX6411" fmla="*/ 4196956 w 6562759"/>
              <a:gd name="connsiteY6411" fmla="*/ 377532 h 6399945"/>
              <a:gd name="connsiteX6412" fmla="*/ 4210361 w 6562759"/>
              <a:gd name="connsiteY6412" fmla="*/ 381143 h 6399945"/>
              <a:gd name="connsiteX6413" fmla="*/ 4222881 w 6562759"/>
              <a:gd name="connsiteY6413" fmla="*/ 397455 h 6399945"/>
              <a:gd name="connsiteX6414" fmla="*/ 4220201 w 6562759"/>
              <a:gd name="connsiteY6414" fmla="*/ 417844 h 6399945"/>
              <a:gd name="connsiteX6415" fmla="*/ 4196912 w 6562759"/>
              <a:gd name="connsiteY6415" fmla="*/ 431286 h 6399945"/>
              <a:gd name="connsiteX6416" fmla="*/ 4183501 w 6562759"/>
              <a:gd name="connsiteY6416" fmla="*/ 427677 h 6399945"/>
              <a:gd name="connsiteX6417" fmla="*/ 4170976 w 6562759"/>
              <a:gd name="connsiteY6417" fmla="*/ 411363 h 6399945"/>
              <a:gd name="connsiteX6418" fmla="*/ 4173661 w 6562759"/>
              <a:gd name="connsiteY6418" fmla="*/ 390975 h 6399945"/>
              <a:gd name="connsiteX6419" fmla="*/ 4196956 w 6562759"/>
              <a:gd name="connsiteY6419" fmla="*/ 377532 h 6399945"/>
              <a:gd name="connsiteX6420" fmla="*/ 5221922 w 6562759"/>
              <a:gd name="connsiteY6420" fmla="*/ 356801 h 6399945"/>
              <a:gd name="connsiteX6421" fmla="*/ 5209009 w 6562759"/>
              <a:gd name="connsiteY6421" fmla="*/ 362437 h 6399945"/>
              <a:gd name="connsiteX6422" fmla="*/ 5170704 w 6562759"/>
              <a:gd name="connsiteY6422" fmla="*/ 387708 h 6399945"/>
              <a:gd name="connsiteX6423" fmla="*/ 5159669 w 6562759"/>
              <a:gd name="connsiteY6423" fmla="*/ 399524 h 6399945"/>
              <a:gd name="connsiteX6424" fmla="*/ 5162957 w 6562759"/>
              <a:gd name="connsiteY6424" fmla="*/ 415349 h 6399945"/>
              <a:gd name="connsiteX6425" fmla="*/ 5162958 w 6562759"/>
              <a:gd name="connsiteY6425" fmla="*/ 415350 h 6399945"/>
              <a:gd name="connsiteX6426" fmla="*/ 5181851 w 6562759"/>
              <a:gd name="connsiteY6426" fmla="*/ 447222 h 6399945"/>
              <a:gd name="connsiteX6427" fmla="*/ 5192039 w 6562759"/>
              <a:gd name="connsiteY6427" fmla="*/ 457056 h 6399945"/>
              <a:gd name="connsiteX6428" fmla="*/ 5198118 w 6562759"/>
              <a:gd name="connsiteY6428" fmla="*/ 458141 h 6399945"/>
              <a:gd name="connsiteX6429" fmla="*/ 5206180 w 6562759"/>
              <a:gd name="connsiteY6429" fmla="*/ 456181 h 6399945"/>
              <a:gd name="connsiteX6430" fmla="*/ 5240958 w 6562759"/>
              <a:gd name="connsiteY6430" fmla="*/ 444231 h 6399945"/>
              <a:gd name="connsiteX6431" fmla="*/ 5253722 w 6562759"/>
              <a:gd name="connsiteY6431" fmla="*/ 434220 h 6399945"/>
              <a:gd name="connsiteX6432" fmla="*/ 5252852 w 6562759"/>
              <a:gd name="connsiteY6432" fmla="*/ 418020 h 6399945"/>
              <a:gd name="connsiteX6433" fmla="*/ 5239469 w 6562759"/>
              <a:gd name="connsiteY6433" fmla="*/ 373467 h 6399945"/>
              <a:gd name="connsiteX6434" fmla="*/ 5227902 w 6562759"/>
              <a:gd name="connsiteY6434" fmla="*/ 357853 h 6399945"/>
              <a:gd name="connsiteX6435" fmla="*/ 5221922 w 6562759"/>
              <a:gd name="connsiteY6435" fmla="*/ 356801 h 6399945"/>
              <a:gd name="connsiteX6436" fmla="*/ 5535728 w 6562759"/>
              <a:gd name="connsiteY6436" fmla="*/ 352713 h 6399945"/>
              <a:gd name="connsiteX6437" fmla="*/ 5579782 w 6562759"/>
              <a:gd name="connsiteY6437" fmla="*/ 364551 h 6399945"/>
              <a:gd name="connsiteX6438" fmla="*/ 5620901 w 6562759"/>
              <a:gd name="connsiteY6438" fmla="*/ 418151 h 6399945"/>
              <a:gd name="connsiteX6439" fmla="*/ 5612080 w 6562759"/>
              <a:gd name="connsiteY6439" fmla="*/ 485117 h 6399945"/>
              <a:gd name="connsiteX6440" fmla="*/ 5535574 w 6562759"/>
              <a:gd name="connsiteY6440" fmla="*/ 529259 h 6399945"/>
              <a:gd name="connsiteX6441" fmla="*/ 5491526 w 6562759"/>
              <a:gd name="connsiteY6441" fmla="*/ 517420 h 6399945"/>
              <a:gd name="connsiteX6442" fmla="*/ 5491526 w 6562759"/>
              <a:gd name="connsiteY6442" fmla="*/ 517420 h 6399945"/>
              <a:gd name="connsiteX6443" fmla="*/ 5450446 w 6562759"/>
              <a:gd name="connsiteY6443" fmla="*/ 463810 h 6399945"/>
              <a:gd name="connsiteX6444" fmla="*/ 5459210 w 6562759"/>
              <a:gd name="connsiteY6444" fmla="*/ 396844 h 6399945"/>
              <a:gd name="connsiteX6445" fmla="*/ 5535728 w 6562759"/>
              <a:gd name="connsiteY6445" fmla="*/ 352713 h 6399945"/>
              <a:gd name="connsiteX6446" fmla="*/ 5807073 w 6562759"/>
              <a:gd name="connsiteY6446" fmla="*/ 291296 h 6399945"/>
              <a:gd name="connsiteX6447" fmla="*/ 5818607 w 6562759"/>
              <a:gd name="connsiteY6447" fmla="*/ 294395 h 6399945"/>
              <a:gd name="connsiteX6448" fmla="*/ 5829393 w 6562759"/>
              <a:gd name="connsiteY6448" fmla="*/ 308449 h 6399945"/>
              <a:gd name="connsiteX6449" fmla="*/ 5827073 w 6562759"/>
              <a:gd name="connsiteY6449" fmla="*/ 326002 h 6399945"/>
              <a:gd name="connsiteX6450" fmla="*/ 5807029 w 6562759"/>
              <a:gd name="connsiteY6450" fmla="*/ 337576 h 6399945"/>
              <a:gd name="connsiteX6451" fmla="*/ 5795473 w 6562759"/>
              <a:gd name="connsiteY6451" fmla="*/ 334464 h 6399945"/>
              <a:gd name="connsiteX6452" fmla="*/ 5795473 w 6562759"/>
              <a:gd name="connsiteY6452" fmla="*/ 334463 h 6399945"/>
              <a:gd name="connsiteX6453" fmla="*/ 5787013 w 6562759"/>
              <a:gd name="connsiteY6453" fmla="*/ 302869 h 6399945"/>
              <a:gd name="connsiteX6454" fmla="*/ 5807073 w 6562759"/>
              <a:gd name="connsiteY6454" fmla="*/ 291296 h 6399945"/>
              <a:gd name="connsiteX6455" fmla="*/ 4667382 w 6562759"/>
              <a:gd name="connsiteY6455" fmla="*/ 268405 h 6399945"/>
              <a:gd name="connsiteX6456" fmla="*/ 4708240 w 6562759"/>
              <a:gd name="connsiteY6456" fmla="*/ 279393 h 6399945"/>
              <a:gd name="connsiteX6457" fmla="*/ 4738196 w 6562759"/>
              <a:gd name="connsiteY6457" fmla="*/ 391198 h 6399945"/>
              <a:gd name="connsiteX6458" fmla="*/ 4667244 w 6562759"/>
              <a:gd name="connsiteY6458" fmla="*/ 432149 h 6399945"/>
              <a:gd name="connsiteX6459" fmla="*/ 4626380 w 6562759"/>
              <a:gd name="connsiteY6459" fmla="*/ 421164 h 6399945"/>
              <a:gd name="connsiteX6460" fmla="*/ 4588246 w 6562759"/>
              <a:gd name="connsiteY6460" fmla="*/ 371463 h 6399945"/>
              <a:gd name="connsiteX6461" fmla="*/ 4596425 w 6562759"/>
              <a:gd name="connsiteY6461" fmla="*/ 309347 h 6399945"/>
              <a:gd name="connsiteX6462" fmla="*/ 4667382 w 6562759"/>
              <a:gd name="connsiteY6462" fmla="*/ 268405 h 6399945"/>
              <a:gd name="connsiteX6463" fmla="*/ 4468363 w 6562759"/>
              <a:gd name="connsiteY6463" fmla="*/ 245106 h 6399945"/>
              <a:gd name="connsiteX6464" fmla="*/ 4484703 w 6562759"/>
              <a:gd name="connsiteY6464" fmla="*/ 249503 h 6399945"/>
              <a:gd name="connsiteX6465" fmla="*/ 4499957 w 6562759"/>
              <a:gd name="connsiteY6465" fmla="*/ 269381 h 6399945"/>
              <a:gd name="connsiteX6466" fmla="*/ 4496685 w 6562759"/>
              <a:gd name="connsiteY6466" fmla="*/ 294221 h 6399945"/>
              <a:gd name="connsiteX6467" fmla="*/ 4468302 w 6562759"/>
              <a:gd name="connsiteY6467" fmla="*/ 310609 h 6399945"/>
              <a:gd name="connsiteX6468" fmla="*/ 4451951 w 6562759"/>
              <a:gd name="connsiteY6468" fmla="*/ 306213 h 6399945"/>
              <a:gd name="connsiteX6469" fmla="*/ 4451952 w 6562759"/>
              <a:gd name="connsiteY6469" fmla="*/ 306213 h 6399945"/>
              <a:gd name="connsiteX6470" fmla="*/ 4439975 w 6562759"/>
              <a:gd name="connsiteY6470" fmla="*/ 261485 h 6399945"/>
              <a:gd name="connsiteX6471" fmla="*/ 4468363 w 6562759"/>
              <a:gd name="connsiteY6471" fmla="*/ 245106 h 6399945"/>
              <a:gd name="connsiteX6472" fmla="*/ 5608104 w 6562759"/>
              <a:gd name="connsiteY6472" fmla="*/ 212460 h 6399945"/>
              <a:gd name="connsiteX6473" fmla="*/ 5622843 w 6562759"/>
              <a:gd name="connsiteY6473" fmla="*/ 216424 h 6399945"/>
              <a:gd name="connsiteX6474" fmla="*/ 5633652 w 6562759"/>
              <a:gd name="connsiteY6474" fmla="*/ 256767 h 6399945"/>
              <a:gd name="connsiteX6475" fmla="*/ 5608048 w 6562759"/>
              <a:gd name="connsiteY6475" fmla="*/ 271552 h 6399945"/>
              <a:gd name="connsiteX6476" fmla="*/ 5593303 w 6562759"/>
              <a:gd name="connsiteY6476" fmla="*/ 267587 h 6399945"/>
              <a:gd name="connsiteX6477" fmla="*/ 5579537 w 6562759"/>
              <a:gd name="connsiteY6477" fmla="*/ 249647 h 6399945"/>
              <a:gd name="connsiteX6478" fmla="*/ 5582489 w 6562759"/>
              <a:gd name="connsiteY6478" fmla="*/ 227233 h 6399945"/>
              <a:gd name="connsiteX6479" fmla="*/ 5608104 w 6562759"/>
              <a:gd name="connsiteY6479" fmla="*/ 212460 h 6399945"/>
              <a:gd name="connsiteX6480" fmla="*/ 5137778 w 6562759"/>
              <a:gd name="connsiteY6480" fmla="*/ 198793 h 6399945"/>
              <a:gd name="connsiteX6481" fmla="*/ 5186355 w 6562759"/>
              <a:gd name="connsiteY6481" fmla="*/ 211849 h 6399945"/>
              <a:gd name="connsiteX6482" fmla="*/ 5234877 w 6562759"/>
              <a:gd name="connsiteY6482" fmla="*/ 291340 h 6399945"/>
              <a:gd name="connsiteX6483" fmla="*/ 5246422 w 6562759"/>
              <a:gd name="connsiteY6483" fmla="*/ 306967 h 6399945"/>
              <a:gd name="connsiteX6484" fmla="*/ 5252424 w 6562759"/>
              <a:gd name="connsiteY6484" fmla="*/ 308019 h 6399945"/>
              <a:gd name="connsiteX6485" fmla="*/ 5265303 w 6562759"/>
              <a:gd name="connsiteY6485" fmla="*/ 302416 h 6399945"/>
              <a:gd name="connsiteX6486" fmla="*/ 5336760 w 6562759"/>
              <a:gd name="connsiteY6486" fmla="*/ 271220 h 6399945"/>
              <a:gd name="connsiteX6487" fmla="*/ 5385337 w 6562759"/>
              <a:gd name="connsiteY6487" fmla="*/ 284276 h 6399945"/>
              <a:gd name="connsiteX6488" fmla="*/ 5420963 w 6562759"/>
              <a:gd name="connsiteY6488" fmla="*/ 417245 h 6399945"/>
              <a:gd name="connsiteX6489" fmla="*/ 5369119 w 6562759"/>
              <a:gd name="connsiteY6489" fmla="*/ 460178 h 6399945"/>
              <a:gd name="connsiteX6490" fmla="*/ 5358078 w 6562759"/>
              <a:gd name="connsiteY6490" fmla="*/ 472029 h 6399945"/>
              <a:gd name="connsiteX6491" fmla="*/ 5361411 w 6562759"/>
              <a:gd name="connsiteY6491" fmla="*/ 487875 h 6399945"/>
              <a:gd name="connsiteX6492" fmla="*/ 5381632 w 6562759"/>
              <a:gd name="connsiteY6492" fmla="*/ 522959 h 6399945"/>
              <a:gd name="connsiteX6493" fmla="*/ 5391848 w 6562759"/>
              <a:gd name="connsiteY6493" fmla="*/ 533191 h 6399945"/>
              <a:gd name="connsiteX6494" fmla="*/ 5398078 w 6562759"/>
              <a:gd name="connsiteY6494" fmla="*/ 534333 h 6399945"/>
              <a:gd name="connsiteX6495" fmla="*/ 5406277 w 6562759"/>
              <a:gd name="connsiteY6495" fmla="*/ 532306 h 6399945"/>
              <a:gd name="connsiteX6496" fmla="*/ 5463459 w 6562759"/>
              <a:gd name="connsiteY6496" fmla="*/ 518086 h 6399945"/>
              <a:gd name="connsiteX6497" fmla="*/ 5524168 w 6562759"/>
              <a:gd name="connsiteY6497" fmla="*/ 534410 h 6399945"/>
              <a:gd name="connsiteX6498" fmla="*/ 5578521 w 6562759"/>
              <a:gd name="connsiteY6498" fmla="*/ 600633 h 6399945"/>
              <a:gd name="connsiteX6499" fmla="*/ 5588931 w 6562759"/>
              <a:gd name="connsiteY6499" fmla="*/ 611465 h 6399945"/>
              <a:gd name="connsiteX6500" fmla="*/ 5595183 w 6562759"/>
              <a:gd name="connsiteY6500" fmla="*/ 612606 h 6399945"/>
              <a:gd name="connsiteX6501" fmla="*/ 5603909 w 6562759"/>
              <a:gd name="connsiteY6501" fmla="*/ 610290 h 6399945"/>
              <a:gd name="connsiteX6502" fmla="*/ 5662407 w 6562759"/>
              <a:gd name="connsiteY6502" fmla="*/ 594776 h 6399945"/>
              <a:gd name="connsiteX6503" fmla="*/ 5721018 w 6562759"/>
              <a:gd name="connsiteY6503" fmla="*/ 610533 h 6399945"/>
              <a:gd name="connsiteX6504" fmla="*/ 5775171 w 6562759"/>
              <a:gd name="connsiteY6504" fmla="*/ 679814 h 6399945"/>
              <a:gd name="connsiteX6505" fmla="*/ 5785785 w 6562759"/>
              <a:gd name="connsiteY6505" fmla="*/ 691408 h 6399945"/>
              <a:gd name="connsiteX6506" fmla="*/ 5792076 w 6562759"/>
              <a:gd name="connsiteY6506" fmla="*/ 692570 h 6399945"/>
              <a:gd name="connsiteX6507" fmla="*/ 5801428 w 6562759"/>
              <a:gd name="connsiteY6507" fmla="*/ 689879 h 6399945"/>
              <a:gd name="connsiteX6508" fmla="*/ 5861406 w 6562759"/>
              <a:gd name="connsiteY6508" fmla="*/ 672537 h 6399945"/>
              <a:gd name="connsiteX6509" fmla="*/ 5917326 w 6562759"/>
              <a:gd name="connsiteY6509" fmla="*/ 687576 h 6399945"/>
              <a:gd name="connsiteX6510" fmla="*/ 5971124 w 6562759"/>
              <a:gd name="connsiteY6510" fmla="*/ 762904 h 6399945"/>
              <a:gd name="connsiteX6511" fmla="*/ 5982032 w 6562759"/>
              <a:gd name="connsiteY6511" fmla="*/ 775827 h 6399945"/>
              <a:gd name="connsiteX6512" fmla="*/ 5988355 w 6562759"/>
              <a:gd name="connsiteY6512" fmla="*/ 777001 h 6399945"/>
              <a:gd name="connsiteX6513" fmla="*/ 5998793 w 6562759"/>
              <a:gd name="connsiteY6513" fmla="*/ 773567 h 6399945"/>
              <a:gd name="connsiteX6514" fmla="*/ 6060348 w 6562759"/>
              <a:gd name="connsiteY6514" fmla="*/ 753491 h 6399945"/>
              <a:gd name="connsiteX6515" fmla="*/ 6112037 w 6562759"/>
              <a:gd name="connsiteY6515" fmla="*/ 767389 h 6399945"/>
              <a:gd name="connsiteX6516" fmla="*/ 6150005 w 6562759"/>
              <a:gd name="connsiteY6516" fmla="*/ 909095 h 6399945"/>
              <a:gd name="connsiteX6517" fmla="*/ 6090952 w 6562759"/>
              <a:gd name="connsiteY6517" fmla="*/ 956205 h 6399945"/>
              <a:gd name="connsiteX6518" fmla="*/ 6079435 w 6562759"/>
              <a:gd name="connsiteY6518" fmla="*/ 967666 h 6399945"/>
              <a:gd name="connsiteX6519" fmla="*/ 6082237 w 6562759"/>
              <a:gd name="connsiteY6519" fmla="*/ 983669 h 6399945"/>
              <a:gd name="connsiteX6520" fmla="*/ 6101091 w 6562759"/>
              <a:gd name="connsiteY6520" fmla="*/ 1019617 h 6399945"/>
              <a:gd name="connsiteX6521" fmla="*/ 6111667 w 6562759"/>
              <a:gd name="connsiteY6521" fmla="*/ 1030680 h 6399945"/>
              <a:gd name="connsiteX6522" fmla="*/ 6117813 w 6562759"/>
              <a:gd name="connsiteY6522" fmla="*/ 1031788 h 6399945"/>
              <a:gd name="connsiteX6523" fmla="*/ 6126899 w 6562759"/>
              <a:gd name="connsiteY6523" fmla="*/ 1029263 h 6399945"/>
              <a:gd name="connsiteX6524" fmla="*/ 6186932 w 6562759"/>
              <a:gd name="connsiteY6524" fmla="*/ 1012628 h 6399945"/>
              <a:gd name="connsiteX6525" fmla="*/ 6244735 w 6562759"/>
              <a:gd name="connsiteY6525" fmla="*/ 1028166 h 6399945"/>
              <a:gd name="connsiteX6526" fmla="*/ 6298118 w 6562759"/>
              <a:gd name="connsiteY6526" fmla="*/ 1096383 h 6399945"/>
              <a:gd name="connsiteX6527" fmla="*/ 6308826 w 6562759"/>
              <a:gd name="connsiteY6527" fmla="*/ 1108000 h 6399945"/>
              <a:gd name="connsiteX6528" fmla="*/ 6315016 w 6562759"/>
              <a:gd name="connsiteY6528" fmla="*/ 1109129 h 6399945"/>
              <a:gd name="connsiteX6529" fmla="*/ 6324540 w 6562759"/>
              <a:gd name="connsiteY6529" fmla="*/ 1106327 h 6399945"/>
              <a:gd name="connsiteX6530" fmla="*/ 6385874 w 6562759"/>
              <a:gd name="connsiteY6530" fmla="*/ 1088242 h 6399945"/>
              <a:gd name="connsiteX6531" fmla="*/ 6442104 w 6562759"/>
              <a:gd name="connsiteY6531" fmla="*/ 1103359 h 6399945"/>
              <a:gd name="connsiteX6532" fmla="*/ 6495819 w 6562759"/>
              <a:gd name="connsiteY6532" fmla="*/ 1176823 h 6399945"/>
              <a:gd name="connsiteX6533" fmla="*/ 6506677 w 6562759"/>
              <a:gd name="connsiteY6533" fmla="*/ 1189458 h 6399945"/>
              <a:gd name="connsiteX6534" fmla="*/ 6512985 w 6562759"/>
              <a:gd name="connsiteY6534" fmla="*/ 1190621 h 6399945"/>
              <a:gd name="connsiteX6535" fmla="*/ 6523201 w 6562759"/>
              <a:gd name="connsiteY6535" fmla="*/ 1187355 h 6399945"/>
              <a:gd name="connsiteX6536" fmla="*/ 6552468 w 6562759"/>
              <a:gd name="connsiteY6536" fmla="*/ 1172631 h 6399945"/>
              <a:gd name="connsiteX6537" fmla="*/ 6561669 w 6562759"/>
              <a:gd name="connsiteY6537" fmla="*/ 1171202 h 6399945"/>
              <a:gd name="connsiteX6538" fmla="*/ 6561669 w 6562759"/>
              <a:gd name="connsiteY6538" fmla="*/ 1570205 h 6399945"/>
              <a:gd name="connsiteX6539" fmla="*/ 6541197 w 6562759"/>
              <a:gd name="connsiteY6539" fmla="*/ 1580356 h 6399945"/>
              <a:gd name="connsiteX6540" fmla="*/ 6529254 w 6562759"/>
              <a:gd name="connsiteY6540" fmla="*/ 1591341 h 6399945"/>
              <a:gd name="connsiteX6541" fmla="*/ 6531407 w 6562759"/>
              <a:gd name="connsiteY6541" fmla="*/ 1607432 h 6399945"/>
              <a:gd name="connsiteX6542" fmla="*/ 6550040 w 6562759"/>
              <a:gd name="connsiteY6542" fmla="*/ 1652770 h 6399945"/>
              <a:gd name="connsiteX6543" fmla="*/ 6560892 w 6562759"/>
              <a:gd name="connsiteY6543" fmla="*/ 1666192 h 6399945"/>
              <a:gd name="connsiteX6544" fmla="*/ 6561669 w 6562759"/>
              <a:gd name="connsiteY6544" fmla="*/ 1666340 h 6399945"/>
              <a:gd name="connsiteX6545" fmla="*/ 6561669 w 6562759"/>
              <a:gd name="connsiteY6545" fmla="*/ 1807877 h 6399945"/>
              <a:gd name="connsiteX6546" fmla="*/ 6540717 w 6562759"/>
              <a:gd name="connsiteY6546" fmla="*/ 1766071 h 6399945"/>
              <a:gd name="connsiteX6547" fmla="*/ 6529151 w 6562759"/>
              <a:gd name="connsiteY6547" fmla="*/ 1753258 h 6399945"/>
              <a:gd name="connsiteX6548" fmla="*/ 6523570 w 6562759"/>
              <a:gd name="connsiteY6548" fmla="*/ 1752350 h 6399945"/>
              <a:gd name="connsiteX6549" fmla="*/ 6512202 w 6562759"/>
              <a:gd name="connsiteY6549" fmla="*/ 1756525 h 6399945"/>
              <a:gd name="connsiteX6550" fmla="*/ 6468664 w 6562759"/>
              <a:gd name="connsiteY6550" fmla="*/ 1779361 h 6399945"/>
              <a:gd name="connsiteX6551" fmla="*/ 6468664 w 6562759"/>
              <a:gd name="connsiteY6551" fmla="*/ 1779358 h 6399945"/>
              <a:gd name="connsiteX6552" fmla="*/ 6456714 w 6562759"/>
              <a:gd name="connsiteY6552" fmla="*/ 1790312 h 6399945"/>
              <a:gd name="connsiteX6553" fmla="*/ 6458808 w 6562759"/>
              <a:gd name="connsiteY6553" fmla="*/ 1806392 h 6399945"/>
              <a:gd name="connsiteX6554" fmla="*/ 6476544 w 6562759"/>
              <a:gd name="connsiteY6554" fmla="*/ 1846890 h 6399945"/>
              <a:gd name="connsiteX6555" fmla="*/ 6487495 w 6562759"/>
              <a:gd name="connsiteY6555" fmla="*/ 1859559 h 6399945"/>
              <a:gd name="connsiteX6556" fmla="*/ 6493713 w 6562759"/>
              <a:gd name="connsiteY6556" fmla="*/ 1860700 h 6399945"/>
              <a:gd name="connsiteX6557" fmla="*/ 6504089 w 6562759"/>
              <a:gd name="connsiteY6557" fmla="*/ 1857312 h 6399945"/>
              <a:gd name="connsiteX6558" fmla="*/ 6551476 w 6562759"/>
              <a:gd name="connsiteY6558" fmla="*/ 1838043 h 6399945"/>
              <a:gd name="connsiteX6559" fmla="*/ 6561669 w 6562759"/>
              <a:gd name="connsiteY6559" fmla="*/ 1829870 h 6399945"/>
              <a:gd name="connsiteX6560" fmla="*/ 6561669 w 6562759"/>
              <a:gd name="connsiteY6560" fmla="*/ 2225279 h 6399945"/>
              <a:gd name="connsiteX6561" fmla="*/ 6557995 w 6562759"/>
              <a:gd name="connsiteY6561" fmla="*/ 2229358 h 6399945"/>
              <a:gd name="connsiteX6562" fmla="*/ 6516994 w 6562759"/>
              <a:gd name="connsiteY6562" fmla="*/ 2247776 h 6399945"/>
              <a:gd name="connsiteX6563" fmla="*/ 6504254 w 6562759"/>
              <a:gd name="connsiteY6563" fmla="*/ 2258861 h 6399945"/>
              <a:gd name="connsiteX6564" fmla="*/ 6506735 w 6562759"/>
              <a:gd name="connsiteY6564" fmla="*/ 2275572 h 6399945"/>
              <a:gd name="connsiteX6565" fmla="*/ 6514619 w 6562759"/>
              <a:gd name="connsiteY6565" fmla="*/ 2394531 h 6399945"/>
              <a:gd name="connsiteX6566" fmla="*/ 6421447 w 6562759"/>
              <a:gd name="connsiteY6566" fmla="*/ 2448283 h 6399945"/>
              <a:gd name="connsiteX6567" fmla="*/ 6367803 w 6562759"/>
              <a:gd name="connsiteY6567" fmla="*/ 2433865 h 6399945"/>
              <a:gd name="connsiteX6568" fmla="*/ 6316773 w 6562759"/>
              <a:gd name="connsiteY6568" fmla="*/ 2364961 h 6399945"/>
              <a:gd name="connsiteX6569" fmla="*/ 6305577 w 6562759"/>
              <a:gd name="connsiteY6569" fmla="*/ 2352325 h 6399945"/>
              <a:gd name="connsiteX6570" fmla="*/ 6299636 w 6562759"/>
              <a:gd name="connsiteY6570" fmla="*/ 2351296 h 6399945"/>
              <a:gd name="connsiteX6571" fmla="*/ 6288905 w 6562759"/>
              <a:gd name="connsiteY6571" fmla="*/ 2354951 h 6399945"/>
              <a:gd name="connsiteX6572" fmla="*/ 6222360 w 6562759"/>
              <a:gd name="connsiteY6572" fmla="*/ 2377442 h 6399945"/>
              <a:gd name="connsiteX6573" fmla="*/ 6168019 w 6562759"/>
              <a:gd name="connsiteY6573" fmla="*/ 2362835 h 6399945"/>
              <a:gd name="connsiteX6574" fmla="*/ 6116895 w 6562759"/>
              <a:gd name="connsiteY6574" fmla="*/ 2295427 h 6399945"/>
              <a:gd name="connsiteX6575" fmla="*/ 6105805 w 6562759"/>
              <a:gd name="connsiteY6575" fmla="*/ 2283179 h 6399945"/>
              <a:gd name="connsiteX6576" fmla="*/ 6099846 w 6562759"/>
              <a:gd name="connsiteY6576" fmla="*/ 2282137 h 6399945"/>
              <a:gd name="connsiteX6577" fmla="*/ 6089448 w 6562759"/>
              <a:gd name="connsiteY6577" fmla="*/ 2285537 h 6399945"/>
              <a:gd name="connsiteX6578" fmla="*/ 6023479 w 6562759"/>
              <a:gd name="connsiteY6578" fmla="*/ 2307176 h 6399945"/>
              <a:gd name="connsiteX6579" fmla="*/ 5967981 w 6562759"/>
              <a:gd name="connsiteY6579" fmla="*/ 2292260 h 6399945"/>
              <a:gd name="connsiteX6580" fmla="*/ 5916104 w 6562759"/>
              <a:gd name="connsiteY6580" fmla="*/ 2224519 h 6399945"/>
              <a:gd name="connsiteX6581" fmla="*/ 5905128 w 6562759"/>
              <a:gd name="connsiteY6581" fmla="*/ 2212514 h 6399945"/>
              <a:gd name="connsiteX6582" fmla="*/ 5899115 w 6562759"/>
              <a:gd name="connsiteY6582" fmla="*/ 2211451 h 6399945"/>
              <a:gd name="connsiteX6583" fmla="*/ 5889004 w 6562759"/>
              <a:gd name="connsiteY6583" fmla="*/ 2214651 h 6399945"/>
              <a:gd name="connsiteX6584" fmla="*/ 5824381 w 6562759"/>
              <a:gd name="connsiteY6584" fmla="*/ 2235260 h 6399945"/>
              <a:gd name="connsiteX6585" fmla="*/ 5768728 w 6562759"/>
              <a:gd name="connsiteY6585" fmla="*/ 2220299 h 6399945"/>
              <a:gd name="connsiteX6586" fmla="*/ 5716562 w 6562759"/>
              <a:gd name="connsiteY6586" fmla="*/ 2152049 h 6399945"/>
              <a:gd name="connsiteX6587" fmla="*/ 5705582 w 6562759"/>
              <a:gd name="connsiteY6587" fmla="*/ 2140011 h 6399945"/>
              <a:gd name="connsiteX6588" fmla="*/ 5699563 w 6562759"/>
              <a:gd name="connsiteY6588" fmla="*/ 2138947 h 6399945"/>
              <a:gd name="connsiteX6589" fmla="*/ 5689435 w 6562759"/>
              <a:gd name="connsiteY6589" fmla="*/ 2142159 h 6399945"/>
              <a:gd name="connsiteX6590" fmla="*/ 5625398 w 6562759"/>
              <a:gd name="connsiteY6590" fmla="*/ 2162303 h 6399945"/>
              <a:gd name="connsiteX6591" fmla="*/ 5570017 w 6562759"/>
              <a:gd name="connsiteY6591" fmla="*/ 2147419 h 6399945"/>
              <a:gd name="connsiteX6592" fmla="*/ 5517126 w 6562759"/>
              <a:gd name="connsiteY6592" fmla="*/ 2075403 h 6399945"/>
              <a:gd name="connsiteX6593" fmla="*/ 5506163 w 6562759"/>
              <a:gd name="connsiteY6593" fmla="*/ 2062779 h 6399945"/>
              <a:gd name="connsiteX6594" fmla="*/ 5499972 w 6562759"/>
              <a:gd name="connsiteY6594" fmla="*/ 2061661 h 6399945"/>
              <a:gd name="connsiteX6595" fmla="*/ 5489601 w 6562759"/>
              <a:gd name="connsiteY6595" fmla="*/ 2065039 h 6399945"/>
              <a:gd name="connsiteX6596" fmla="*/ 5426445 w 6562759"/>
              <a:gd name="connsiteY6596" fmla="*/ 2085615 h 6399945"/>
              <a:gd name="connsiteX6597" fmla="*/ 5373177 w 6562759"/>
              <a:gd name="connsiteY6597" fmla="*/ 2071296 h 6399945"/>
              <a:gd name="connsiteX6598" fmla="*/ 5321494 w 6562759"/>
              <a:gd name="connsiteY6598" fmla="*/ 1997842 h 6399945"/>
              <a:gd name="connsiteX6599" fmla="*/ 5310325 w 6562759"/>
              <a:gd name="connsiteY6599" fmla="*/ 1984530 h 6399945"/>
              <a:gd name="connsiteX6600" fmla="*/ 5304206 w 6562759"/>
              <a:gd name="connsiteY6600" fmla="*/ 1983433 h 6399945"/>
              <a:gd name="connsiteX6601" fmla="*/ 5293176 w 6562759"/>
              <a:gd name="connsiteY6601" fmla="*/ 1987321 h 6399945"/>
              <a:gd name="connsiteX6602" fmla="*/ 5227572 w 6562759"/>
              <a:gd name="connsiteY6602" fmla="*/ 2010555 h 6399945"/>
              <a:gd name="connsiteX6603" fmla="*/ 5175534 w 6562759"/>
              <a:gd name="connsiteY6603" fmla="*/ 1996557 h 6399945"/>
              <a:gd name="connsiteX6604" fmla="*/ 5123956 w 6562759"/>
              <a:gd name="connsiteY6604" fmla="*/ 1916601 h 6399945"/>
              <a:gd name="connsiteX6605" fmla="*/ 5112721 w 6562759"/>
              <a:gd name="connsiteY6605" fmla="*/ 1901949 h 6399945"/>
              <a:gd name="connsiteX6606" fmla="*/ 5106475 w 6562759"/>
              <a:gd name="connsiteY6606" fmla="*/ 1900797 h 6399945"/>
              <a:gd name="connsiteX6607" fmla="*/ 5094588 w 6562759"/>
              <a:gd name="connsiteY6607" fmla="*/ 1905426 h 6399945"/>
              <a:gd name="connsiteX6608" fmla="*/ 5028602 w 6562759"/>
              <a:gd name="connsiteY6608" fmla="*/ 1931184 h 6399945"/>
              <a:gd name="connsiteX6609" fmla="*/ 4980025 w 6562759"/>
              <a:gd name="connsiteY6609" fmla="*/ 1918128 h 6399945"/>
              <a:gd name="connsiteX6610" fmla="*/ 4934671 w 6562759"/>
              <a:gd name="connsiteY6610" fmla="*/ 1859025 h 6399945"/>
              <a:gd name="connsiteX6611" fmla="*/ 4931327 w 6562759"/>
              <a:gd name="connsiteY6611" fmla="*/ 1832003 h 6399945"/>
              <a:gd name="connsiteX6612" fmla="*/ 4919904 w 6562759"/>
              <a:gd name="connsiteY6612" fmla="*/ 1815238 h 6399945"/>
              <a:gd name="connsiteX6613" fmla="*/ 4913757 w 6562759"/>
              <a:gd name="connsiteY6613" fmla="*/ 1814130 h 6399945"/>
              <a:gd name="connsiteX6614" fmla="*/ 4900286 w 6562759"/>
              <a:gd name="connsiteY6614" fmla="*/ 1820409 h 6399945"/>
              <a:gd name="connsiteX6615" fmla="*/ 4829622 w 6562759"/>
              <a:gd name="connsiteY6615" fmla="*/ 1853421 h 6399945"/>
              <a:gd name="connsiteX6616" fmla="*/ 4783714 w 6562759"/>
              <a:gd name="connsiteY6616" fmla="*/ 1841084 h 6399945"/>
              <a:gd name="connsiteX6617" fmla="*/ 4740851 w 6562759"/>
              <a:gd name="connsiteY6617" fmla="*/ 1785214 h 6399945"/>
              <a:gd name="connsiteX6618" fmla="*/ 4750042 w 6562759"/>
              <a:gd name="connsiteY6618" fmla="*/ 1715413 h 6399945"/>
              <a:gd name="connsiteX6619" fmla="*/ 4803016 w 6562759"/>
              <a:gd name="connsiteY6619" fmla="*/ 1673475 h 6399945"/>
              <a:gd name="connsiteX6620" fmla="*/ 4814838 w 6562759"/>
              <a:gd name="connsiteY6620" fmla="*/ 1661360 h 6399945"/>
              <a:gd name="connsiteX6621" fmla="*/ 4810950 w 6562759"/>
              <a:gd name="connsiteY6621" fmla="*/ 1644882 h 6399945"/>
              <a:gd name="connsiteX6622" fmla="*/ 4787650 w 6562759"/>
              <a:gd name="connsiteY6622" fmla="*/ 1607041 h 6399945"/>
              <a:gd name="connsiteX6623" fmla="*/ 4777262 w 6562759"/>
              <a:gd name="connsiteY6623" fmla="*/ 1596885 h 6399945"/>
              <a:gd name="connsiteX6624" fmla="*/ 4771266 w 6562759"/>
              <a:gd name="connsiteY6624" fmla="*/ 1595834 h 6399945"/>
              <a:gd name="connsiteX6625" fmla="*/ 4762778 w 6562759"/>
              <a:gd name="connsiteY6625" fmla="*/ 1598016 h 6399945"/>
              <a:gd name="connsiteX6626" fmla="*/ 4702872 w 6562759"/>
              <a:gd name="connsiteY6626" fmla="*/ 1613475 h 6399945"/>
              <a:gd name="connsiteX6627" fmla="*/ 4641411 w 6562759"/>
              <a:gd name="connsiteY6627" fmla="*/ 1596952 h 6399945"/>
              <a:gd name="connsiteX6628" fmla="*/ 4587463 w 6562759"/>
              <a:gd name="connsiteY6628" fmla="*/ 1533143 h 6399945"/>
              <a:gd name="connsiteX6629" fmla="*/ 4577120 w 6562759"/>
              <a:gd name="connsiteY6629" fmla="*/ 1522799 h 6399945"/>
              <a:gd name="connsiteX6630" fmla="*/ 4570984 w 6562759"/>
              <a:gd name="connsiteY6630" fmla="*/ 1521692 h 6399945"/>
              <a:gd name="connsiteX6631" fmla="*/ 4562530 w 6562759"/>
              <a:gd name="connsiteY6631" fmla="*/ 1523862 h 6399945"/>
              <a:gd name="connsiteX6632" fmla="*/ 4503887 w 6562759"/>
              <a:gd name="connsiteY6632" fmla="*/ 1538922 h 6399945"/>
              <a:gd name="connsiteX6633" fmla="*/ 4443499 w 6562759"/>
              <a:gd name="connsiteY6633" fmla="*/ 1522688 h 6399945"/>
              <a:gd name="connsiteX6634" fmla="*/ 4389130 w 6562759"/>
              <a:gd name="connsiteY6634" fmla="*/ 1455689 h 6399945"/>
              <a:gd name="connsiteX6635" fmla="*/ 4378676 w 6562759"/>
              <a:gd name="connsiteY6635" fmla="*/ 1444793 h 6399945"/>
              <a:gd name="connsiteX6636" fmla="*/ 4372447 w 6562759"/>
              <a:gd name="connsiteY6636" fmla="*/ 1443652 h 6399945"/>
              <a:gd name="connsiteX6637" fmla="*/ 4363627 w 6562759"/>
              <a:gd name="connsiteY6637" fmla="*/ 1446022 h 6399945"/>
              <a:gd name="connsiteX6638" fmla="*/ 4305060 w 6562759"/>
              <a:gd name="connsiteY6638" fmla="*/ 1461725 h 6399945"/>
              <a:gd name="connsiteX6639" fmla="*/ 4246926 w 6562759"/>
              <a:gd name="connsiteY6639" fmla="*/ 1446101 h 6399945"/>
              <a:gd name="connsiteX6640" fmla="*/ 4193067 w 6562759"/>
              <a:gd name="connsiteY6640" fmla="*/ 1376798 h 6399945"/>
              <a:gd name="connsiteX6641" fmla="*/ 4182397 w 6562759"/>
              <a:gd name="connsiteY6641" fmla="*/ 1365071 h 6399945"/>
              <a:gd name="connsiteX6642" fmla="*/ 4176129 w 6562759"/>
              <a:gd name="connsiteY6642" fmla="*/ 1363918 h 6399945"/>
              <a:gd name="connsiteX6643" fmla="*/ 4166633 w 6562759"/>
              <a:gd name="connsiteY6643" fmla="*/ 1366698 h 6399945"/>
              <a:gd name="connsiteX6644" fmla="*/ 4106051 w 6562759"/>
              <a:gd name="connsiteY6644" fmla="*/ 1384494 h 6399945"/>
              <a:gd name="connsiteX6645" fmla="*/ 4050342 w 6562759"/>
              <a:gd name="connsiteY6645" fmla="*/ 1369520 h 6399945"/>
              <a:gd name="connsiteX6646" fmla="*/ 3996704 w 6562759"/>
              <a:gd name="connsiteY6646" fmla="*/ 1294228 h 6399945"/>
              <a:gd name="connsiteX6647" fmla="*/ 3985808 w 6562759"/>
              <a:gd name="connsiteY6647" fmla="*/ 1281250 h 6399945"/>
              <a:gd name="connsiteX6648" fmla="*/ 3979462 w 6562759"/>
              <a:gd name="connsiteY6648" fmla="*/ 1280064 h 6399945"/>
              <a:gd name="connsiteX6649" fmla="*/ 3969002 w 6562759"/>
              <a:gd name="connsiteY6649" fmla="*/ 1283509 h 6399945"/>
              <a:gd name="connsiteX6650" fmla="*/ 3907086 w 6562759"/>
              <a:gd name="connsiteY6650" fmla="*/ 1304062 h 6399945"/>
              <a:gd name="connsiteX6651" fmla="*/ 3855375 w 6562759"/>
              <a:gd name="connsiteY6651" fmla="*/ 1290164 h 6399945"/>
              <a:gd name="connsiteX6652" fmla="*/ 3817402 w 6562759"/>
              <a:gd name="connsiteY6652" fmla="*/ 1148462 h 6399945"/>
              <a:gd name="connsiteX6653" fmla="*/ 3870973 w 6562759"/>
              <a:gd name="connsiteY6653" fmla="*/ 1103201 h 6399945"/>
              <a:gd name="connsiteX6654" fmla="*/ 3881681 w 6562759"/>
              <a:gd name="connsiteY6654" fmla="*/ 1091729 h 6399945"/>
              <a:gd name="connsiteX6655" fmla="*/ 3878946 w 6562759"/>
              <a:gd name="connsiteY6655" fmla="*/ 1076269 h 6399945"/>
              <a:gd name="connsiteX6656" fmla="*/ 3856260 w 6562759"/>
              <a:gd name="connsiteY6656" fmla="*/ 1024086 h 6399945"/>
              <a:gd name="connsiteX6657" fmla="*/ 3846238 w 6562759"/>
              <a:gd name="connsiteY6657" fmla="*/ 1011285 h 6399945"/>
              <a:gd name="connsiteX6658" fmla="*/ 3838979 w 6562759"/>
              <a:gd name="connsiteY6658" fmla="*/ 1009711 h 6399945"/>
              <a:gd name="connsiteX6659" fmla="*/ 3830004 w 6562759"/>
              <a:gd name="connsiteY6659" fmla="*/ 1012171 h 6399945"/>
              <a:gd name="connsiteX6660" fmla="*/ 3780513 w 6562759"/>
              <a:gd name="connsiteY6660" fmla="*/ 1025726 h 6399945"/>
              <a:gd name="connsiteX6661" fmla="*/ 3732279 w 6562759"/>
              <a:gd name="connsiteY6661" fmla="*/ 1012756 h 6399945"/>
              <a:gd name="connsiteX6662" fmla="*/ 3684633 w 6562759"/>
              <a:gd name="connsiteY6662" fmla="*/ 916923 h 6399945"/>
              <a:gd name="connsiteX6663" fmla="*/ 3696853 w 6562759"/>
              <a:gd name="connsiteY6663" fmla="*/ 880509 h 6399945"/>
              <a:gd name="connsiteX6664" fmla="*/ 3732331 w 6562759"/>
              <a:gd name="connsiteY6664" fmla="*/ 845112 h 6399945"/>
              <a:gd name="connsiteX6665" fmla="*/ 3780771 w 6562759"/>
              <a:gd name="connsiteY6665" fmla="*/ 832104 h 6399945"/>
              <a:gd name="connsiteX6666" fmla="*/ 3829083 w 6562759"/>
              <a:gd name="connsiteY6666" fmla="*/ 845095 h 6399945"/>
              <a:gd name="connsiteX6667" fmla="*/ 3871863 w 6562759"/>
              <a:gd name="connsiteY6667" fmla="*/ 896790 h 6399945"/>
              <a:gd name="connsiteX6668" fmla="*/ 3883751 w 6562759"/>
              <a:gd name="connsiteY6668" fmla="*/ 907875 h 6399945"/>
              <a:gd name="connsiteX6669" fmla="*/ 3888436 w 6562759"/>
              <a:gd name="connsiteY6669" fmla="*/ 908506 h 6399945"/>
              <a:gd name="connsiteX6670" fmla="*/ 3899649 w 6562759"/>
              <a:gd name="connsiteY6670" fmla="*/ 904465 h 6399945"/>
              <a:gd name="connsiteX6671" fmla="*/ 3946210 w 6562759"/>
              <a:gd name="connsiteY6671" fmla="*/ 880279 h 6399945"/>
              <a:gd name="connsiteX6672" fmla="*/ 3957772 w 6562759"/>
              <a:gd name="connsiteY6672" fmla="*/ 870144 h 6399945"/>
              <a:gd name="connsiteX6673" fmla="*/ 3956942 w 6562759"/>
              <a:gd name="connsiteY6673" fmla="*/ 854797 h 6399945"/>
              <a:gd name="connsiteX6674" fmla="*/ 3958088 w 6562759"/>
              <a:gd name="connsiteY6674" fmla="*/ 748096 h 6399945"/>
              <a:gd name="connsiteX6675" fmla="*/ 4052191 w 6562759"/>
              <a:gd name="connsiteY6675" fmla="*/ 693799 h 6399945"/>
              <a:gd name="connsiteX6676" fmla="*/ 4106361 w 6562759"/>
              <a:gd name="connsiteY6676" fmla="*/ 708362 h 6399945"/>
              <a:gd name="connsiteX6677" fmla="*/ 4151942 w 6562759"/>
              <a:gd name="connsiteY6677" fmla="*/ 759890 h 6399945"/>
              <a:gd name="connsiteX6678" fmla="*/ 4163161 w 6562759"/>
              <a:gd name="connsiteY6678" fmla="*/ 769889 h 6399945"/>
              <a:gd name="connsiteX6679" fmla="*/ 4168127 w 6562759"/>
              <a:gd name="connsiteY6679" fmla="*/ 770609 h 6399945"/>
              <a:gd name="connsiteX6680" fmla="*/ 4178006 w 6562759"/>
              <a:gd name="connsiteY6680" fmla="*/ 767575 h 6399945"/>
              <a:gd name="connsiteX6681" fmla="*/ 4212214 w 6562759"/>
              <a:gd name="connsiteY6681" fmla="*/ 751018 h 6399945"/>
              <a:gd name="connsiteX6682" fmla="*/ 4223145 w 6562759"/>
              <a:gd name="connsiteY6682" fmla="*/ 741085 h 6399945"/>
              <a:gd name="connsiteX6683" fmla="*/ 4222636 w 6562759"/>
              <a:gd name="connsiteY6683" fmla="*/ 726321 h 6399945"/>
              <a:gd name="connsiteX6684" fmla="*/ 4225792 w 6562759"/>
              <a:gd name="connsiteY6684" fmla="*/ 619401 h 6399945"/>
              <a:gd name="connsiteX6685" fmla="*/ 4323599 w 6562759"/>
              <a:gd name="connsiteY6685" fmla="*/ 562969 h 6399945"/>
              <a:gd name="connsiteX6686" fmla="*/ 4379900 w 6562759"/>
              <a:gd name="connsiteY6686" fmla="*/ 578107 h 6399945"/>
              <a:gd name="connsiteX6687" fmla="*/ 4426883 w 6562759"/>
              <a:gd name="connsiteY6687" fmla="*/ 630952 h 6399945"/>
              <a:gd name="connsiteX6688" fmla="*/ 4437869 w 6562759"/>
              <a:gd name="connsiteY6688" fmla="*/ 640786 h 6399945"/>
              <a:gd name="connsiteX6689" fmla="*/ 4443012 w 6562759"/>
              <a:gd name="connsiteY6689" fmla="*/ 641550 h 6399945"/>
              <a:gd name="connsiteX6690" fmla="*/ 4452476 w 6562759"/>
              <a:gd name="connsiteY6690" fmla="*/ 638782 h 6399945"/>
              <a:gd name="connsiteX6691" fmla="*/ 4479879 w 6562759"/>
              <a:gd name="connsiteY6691" fmla="*/ 625527 h 6399945"/>
              <a:gd name="connsiteX6692" fmla="*/ 4490394 w 6562759"/>
              <a:gd name="connsiteY6692" fmla="*/ 615583 h 6399945"/>
              <a:gd name="connsiteX6693" fmla="*/ 4489884 w 6562759"/>
              <a:gd name="connsiteY6693" fmla="*/ 601121 h 6399945"/>
              <a:gd name="connsiteX6694" fmla="*/ 4493495 w 6562759"/>
              <a:gd name="connsiteY6694" fmla="*/ 490710 h 6399945"/>
              <a:gd name="connsiteX6695" fmla="*/ 4595000 w 6562759"/>
              <a:gd name="connsiteY6695" fmla="*/ 432149 h 6399945"/>
              <a:gd name="connsiteX6696" fmla="*/ 4653439 w 6562759"/>
              <a:gd name="connsiteY6696" fmla="*/ 447853 h 6399945"/>
              <a:gd name="connsiteX6697" fmla="*/ 4702005 w 6562759"/>
              <a:gd name="connsiteY6697" fmla="*/ 502306 h 6399945"/>
              <a:gd name="connsiteX6698" fmla="*/ 4712774 w 6562759"/>
              <a:gd name="connsiteY6698" fmla="*/ 511996 h 6399945"/>
              <a:gd name="connsiteX6699" fmla="*/ 4718106 w 6562759"/>
              <a:gd name="connsiteY6699" fmla="*/ 512826 h 6399945"/>
              <a:gd name="connsiteX6700" fmla="*/ 4727159 w 6562759"/>
              <a:gd name="connsiteY6700" fmla="*/ 510311 h 6399945"/>
              <a:gd name="connsiteX6701" fmla="*/ 4750448 w 6562759"/>
              <a:gd name="connsiteY6701" fmla="*/ 499304 h 6399945"/>
              <a:gd name="connsiteX6702" fmla="*/ 4760835 w 6562759"/>
              <a:gd name="connsiteY6702" fmla="*/ 489349 h 6399945"/>
              <a:gd name="connsiteX6703" fmla="*/ 4760304 w 6562759"/>
              <a:gd name="connsiteY6703" fmla="*/ 474963 h 6399945"/>
              <a:gd name="connsiteX6704" fmla="*/ 4763969 w 6562759"/>
              <a:gd name="connsiteY6704" fmla="*/ 363623 h 6399945"/>
              <a:gd name="connsiteX6705" fmla="*/ 4866400 w 6562759"/>
              <a:gd name="connsiteY6705" fmla="*/ 304530 h 6399945"/>
              <a:gd name="connsiteX6706" fmla="*/ 4925364 w 6562759"/>
              <a:gd name="connsiteY6706" fmla="*/ 320378 h 6399945"/>
              <a:gd name="connsiteX6707" fmla="*/ 4975647 w 6562759"/>
              <a:gd name="connsiteY6707" fmla="*/ 378208 h 6399945"/>
              <a:gd name="connsiteX6708" fmla="*/ 4986322 w 6562759"/>
              <a:gd name="connsiteY6708" fmla="*/ 388263 h 6399945"/>
              <a:gd name="connsiteX6709" fmla="*/ 4991937 w 6562759"/>
              <a:gd name="connsiteY6709" fmla="*/ 389183 h 6399945"/>
              <a:gd name="connsiteX6710" fmla="*/ 5000907 w 6562759"/>
              <a:gd name="connsiteY6710" fmla="*/ 386724 h 6399945"/>
              <a:gd name="connsiteX6711" fmla="*/ 5041720 w 6562759"/>
              <a:gd name="connsiteY6711" fmla="*/ 371298 h 6399945"/>
              <a:gd name="connsiteX6712" fmla="*/ 5054439 w 6562759"/>
              <a:gd name="connsiteY6712" fmla="*/ 361330 h 6399945"/>
              <a:gd name="connsiteX6713" fmla="*/ 5053642 w 6562759"/>
              <a:gd name="connsiteY6713" fmla="*/ 345195 h 6399945"/>
              <a:gd name="connsiteX6714" fmla="*/ 5053398 w 6562759"/>
              <a:gd name="connsiteY6714" fmla="*/ 247476 h 6399945"/>
              <a:gd name="connsiteX6715" fmla="*/ 5137778 w 6562759"/>
              <a:gd name="connsiteY6715" fmla="*/ 198793 h 6399945"/>
              <a:gd name="connsiteX6716" fmla="*/ 4938785 w 6562759"/>
              <a:gd name="connsiteY6716" fmla="*/ 145592 h 6399945"/>
              <a:gd name="connsiteX6717" fmla="*/ 4977772 w 6562759"/>
              <a:gd name="connsiteY6717" fmla="*/ 156068 h 6399945"/>
              <a:gd name="connsiteX6718" fmla="*/ 5006360 w 6562759"/>
              <a:gd name="connsiteY6718" fmla="*/ 262780 h 6399945"/>
              <a:gd name="connsiteX6719" fmla="*/ 4938641 w 6562759"/>
              <a:gd name="connsiteY6719" fmla="*/ 301849 h 6399945"/>
              <a:gd name="connsiteX6720" fmla="*/ 4899648 w 6562759"/>
              <a:gd name="connsiteY6720" fmla="*/ 291373 h 6399945"/>
              <a:gd name="connsiteX6721" fmla="*/ 4871060 w 6562759"/>
              <a:gd name="connsiteY6721" fmla="*/ 184662 h 6399945"/>
              <a:gd name="connsiteX6722" fmla="*/ 4938785 w 6562759"/>
              <a:gd name="connsiteY6722" fmla="*/ 145592 h 6399945"/>
              <a:gd name="connsiteX6723" fmla="*/ 5409123 w 6562759"/>
              <a:gd name="connsiteY6723" fmla="*/ 131495 h 6399945"/>
              <a:gd name="connsiteX6724" fmla="*/ 5428121 w 6562759"/>
              <a:gd name="connsiteY6724" fmla="*/ 136612 h 6399945"/>
              <a:gd name="connsiteX6725" fmla="*/ 5445872 w 6562759"/>
              <a:gd name="connsiteY6725" fmla="*/ 159735 h 6399945"/>
              <a:gd name="connsiteX6726" fmla="*/ 5442073 w 6562759"/>
              <a:gd name="connsiteY6726" fmla="*/ 188617 h 6399945"/>
              <a:gd name="connsiteX6727" fmla="*/ 5409067 w 6562759"/>
              <a:gd name="connsiteY6727" fmla="*/ 207676 h 6399945"/>
              <a:gd name="connsiteX6728" fmla="*/ 5390064 w 6562759"/>
              <a:gd name="connsiteY6728" fmla="*/ 202559 h 6399945"/>
              <a:gd name="connsiteX6729" fmla="*/ 5372306 w 6562759"/>
              <a:gd name="connsiteY6729" fmla="*/ 179436 h 6399945"/>
              <a:gd name="connsiteX6730" fmla="*/ 5376105 w 6562759"/>
              <a:gd name="connsiteY6730" fmla="*/ 150554 h 6399945"/>
              <a:gd name="connsiteX6731" fmla="*/ 5409123 w 6562759"/>
              <a:gd name="connsiteY6731" fmla="*/ 131495 h 6399945"/>
              <a:gd name="connsiteX6732" fmla="*/ 4739764 w 6562759"/>
              <a:gd name="connsiteY6732" fmla="*/ 114275 h 6399945"/>
              <a:gd name="connsiteX6733" fmla="*/ 4758236 w 6562759"/>
              <a:gd name="connsiteY6733" fmla="*/ 119248 h 6399945"/>
              <a:gd name="connsiteX6734" fmla="*/ 4775484 w 6562759"/>
              <a:gd name="connsiteY6734" fmla="*/ 141718 h 6399945"/>
              <a:gd name="connsiteX6735" fmla="*/ 4771785 w 6562759"/>
              <a:gd name="connsiteY6735" fmla="*/ 169803 h 6399945"/>
              <a:gd name="connsiteX6736" fmla="*/ 4739703 w 6562759"/>
              <a:gd name="connsiteY6736" fmla="*/ 188319 h 6399945"/>
              <a:gd name="connsiteX6737" fmla="*/ 4721220 w 6562759"/>
              <a:gd name="connsiteY6737" fmla="*/ 183345 h 6399945"/>
              <a:gd name="connsiteX6738" fmla="*/ 4707677 w 6562759"/>
              <a:gd name="connsiteY6738" fmla="*/ 132791 h 6399945"/>
              <a:gd name="connsiteX6739" fmla="*/ 4739764 w 6562759"/>
              <a:gd name="connsiteY6739" fmla="*/ 114275 h 6399945"/>
              <a:gd name="connsiteX6740" fmla="*/ 5210151 w 6562759"/>
              <a:gd name="connsiteY6740" fmla="*/ 58007 h 6399945"/>
              <a:gd name="connsiteX6741" fmla="*/ 5229687 w 6562759"/>
              <a:gd name="connsiteY6741" fmla="*/ 63256 h 6399945"/>
              <a:gd name="connsiteX6742" fmla="*/ 5244011 w 6562759"/>
              <a:gd name="connsiteY6742" fmla="*/ 116733 h 6399945"/>
              <a:gd name="connsiteX6743" fmla="*/ 5210080 w 6562759"/>
              <a:gd name="connsiteY6743" fmla="*/ 136313 h 6399945"/>
              <a:gd name="connsiteX6744" fmla="*/ 5190540 w 6562759"/>
              <a:gd name="connsiteY6744" fmla="*/ 131063 h 6399945"/>
              <a:gd name="connsiteX6745" fmla="*/ 5190538 w 6562759"/>
              <a:gd name="connsiteY6745" fmla="*/ 131062 h 6399945"/>
              <a:gd name="connsiteX6746" fmla="*/ 5176208 w 6562759"/>
              <a:gd name="connsiteY6746" fmla="*/ 77597 h 6399945"/>
              <a:gd name="connsiteX6747" fmla="*/ 5210151 w 6562759"/>
              <a:gd name="connsiteY6747" fmla="*/ 58007 h 6399945"/>
              <a:gd name="connsiteX6748" fmla="*/ 5011154 w 6562759"/>
              <a:gd name="connsiteY6748" fmla="*/ 0 h 6399945"/>
              <a:gd name="connsiteX6749" fmla="*/ 5023486 w 6562759"/>
              <a:gd name="connsiteY6749" fmla="*/ 3324 h 6399945"/>
              <a:gd name="connsiteX6750" fmla="*/ 5035002 w 6562759"/>
              <a:gd name="connsiteY6750" fmla="*/ 18340 h 6399945"/>
              <a:gd name="connsiteX6751" fmla="*/ 5032555 w 6562759"/>
              <a:gd name="connsiteY6751" fmla="*/ 37110 h 6399945"/>
              <a:gd name="connsiteX6752" fmla="*/ 5011116 w 6562759"/>
              <a:gd name="connsiteY6752" fmla="*/ 49481 h 6399945"/>
              <a:gd name="connsiteX6753" fmla="*/ 4998779 w 6562759"/>
              <a:gd name="connsiteY6753" fmla="*/ 46158 h 6399945"/>
              <a:gd name="connsiteX6754" fmla="*/ 4987240 w 6562759"/>
              <a:gd name="connsiteY6754" fmla="*/ 31142 h 6399945"/>
              <a:gd name="connsiteX6755" fmla="*/ 4989715 w 6562759"/>
              <a:gd name="connsiteY6755" fmla="*/ 12381 h 6399945"/>
              <a:gd name="connsiteX6756" fmla="*/ 5011154 w 6562759"/>
              <a:gd name="connsiteY6756" fmla="*/ 0 h 639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 ang="0">
                <a:pos x="connsiteX6678" y="connsiteY6678"/>
              </a:cxn>
              <a:cxn ang="0">
                <a:pos x="connsiteX6679" y="connsiteY6679"/>
              </a:cxn>
              <a:cxn ang="0">
                <a:pos x="connsiteX6680" y="connsiteY6680"/>
              </a:cxn>
              <a:cxn ang="0">
                <a:pos x="connsiteX6681" y="connsiteY6681"/>
              </a:cxn>
              <a:cxn ang="0">
                <a:pos x="connsiteX6682" y="connsiteY6682"/>
              </a:cxn>
              <a:cxn ang="0">
                <a:pos x="connsiteX6683" y="connsiteY6683"/>
              </a:cxn>
              <a:cxn ang="0">
                <a:pos x="connsiteX6684" y="connsiteY6684"/>
              </a:cxn>
              <a:cxn ang="0">
                <a:pos x="connsiteX6685" y="connsiteY6685"/>
              </a:cxn>
              <a:cxn ang="0">
                <a:pos x="connsiteX6686" y="connsiteY6686"/>
              </a:cxn>
              <a:cxn ang="0">
                <a:pos x="connsiteX6687" y="connsiteY6687"/>
              </a:cxn>
              <a:cxn ang="0">
                <a:pos x="connsiteX6688" y="connsiteY6688"/>
              </a:cxn>
              <a:cxn ang="0">
                <a:pos x="connsiteX6689" y="connsiteY6689"/>
              </a:cxn>
              <a:cxn ang="0">
                <a:pos x="connsiteX6690" y="connsiteY6690"/>
              </a:cxn>
              <a:cxn ang="0">
                <a:pos x="connsiteX6691" y="connsiteY6691"/>
              </a:cxn>
              <a:cxn ang="0">
                <a:pos x="connsiteX6692" y="connsiteY6692"/>
              </a:cxn>
              <a:cxn ang="0">
                <a:pos x="connsiteX6693" y="connsiteY6693"/>
              </a:cxn>
              <a:cxn ang="0">
                <a:pos x="connsiteX6694" y="connsiteY6694"/>
              </a:cxn>
              <a:cxn ang="0">
                <a:pos x="connsiteX6695" y="connsiteY6695"/>
              </a:cxn>
              <a:cxn ang="0">
                <a:pos x="connsiteX6696" y="connsiteY6696"/>
              </a:cxn>
              <a:cxn ang="0">
                <a:pos x="connsiteX6697" y="connsiteY6697"/>
              </a:cxn>
              <a:cxn ang="0">
                <a:pos x="connsiteX6698" y="connsiteY6698"/>
              </a:cxn>
              <a:cxn ang="0">
                <a:pos x="connsiteX6699" y="connsiteY6699"/>
              </a:cxn>
              <a:cxn ang="0">
                <a:pos x="connsiteX6700" y="connsiteY6700"/>
              </a:cxn>
              <a:cxn ang="0">
                <a:pos x="connsiteX6701" y="connsiteY6701"/>
              </a:cxn>
              <a:cxn ang="0">
                <a:pos x="connsiteX6702" y="connsiteY6702"/>
              </a:cxn>
              <a:cxn ang="0">
                <a:pos x="connsiteX6703" y="connsiteY6703"/>
              </a:cxn>
              <a:cxn ang="0">
                <a:pos x="connsiteX6704" y="connsiteY6704"/>
              </a:cxn>
              <a:cxn ang="0">
                <a:pos x="connsiteX6705" y="connsiteY6705"/>
              </a:cxn>
              <a:cxn ang="0">
                <a:pos x="connsiteX6706" y="connsiteY6706"/>
              </a:cxn>
              <a:cxn ang="0">
                <a:pos x="connsiteX6707" y="connsiteY6707"/>
              </a:cxn>
              <a:cxn ang="0">
                <a:pos x="connsiteX6708" y="connsiteY6708"/>
              </a:cxn>
              <a:cxn ang="0">
                <a:pos x="connsiteX6709" y="connsiteY6709"/>
              </a:cxn>
              <a:cxn ang="0">
                <a:pos x="connsiteX6710" y="connsiteY6710"/>
              </a:cxn>
              <a:cxn ang="0">
                <a:pos x="connsiteX6711" y="connsiteY6711"/>
              </a:cxn>
              <a:cxn ang="0">
                <a:pos x="connsiteX6712" y="connsiteY6712"/>
              </a:cxn>
              <a:cxn ang="0">
                <a:pos x="connsiteX6713" y="connsiteY6713"/>
              </a:cxn>
              <a:cxn ang="0">
                <a:pos x="connsiteX6714" y="connsiteY6714"/>
              </a:cxn>
              <a:cxn ang="0">
                <a:pos x="connsiteX6715" y="connsiteY6715"/>
              </a:cxn>
              <a:cxn ang="0">
                <a:pos x="connsiteX6716" y="connsiteY6716"/>
              </a:cxn>
              <a:cxn ang="0">
                <a:pos x="connsiteX6717" y="connsiteY6717"/>
              </a:cxn>
              <a:cxn ang="0">
                <a:pos x="connsiteX6718" y="connsiteY6718"/>
              </a:cxn>
              <a:cxn ang="0">
                <a:pos x="connsiteX6719" y="connsiteY6719"/>
              </a:cxn>
              <a:cxn ang="0">
                <a:pos x="connsiteX6720" y="connsiteY6720"/>
              </a:cxn>
              <a:cxn ang="0">
                <a:pos x="connsiteX6721" y="connsiteY6721"/>
              </a:cxn>
              <a:cxn ang="0">
                <a:pos x="connsiteX6722" y="connsiteY6722"/>
              </a:cxn>
              <a:cxn ang="0">
                <a:pos x="connsiteX6723" y="connsiteY6723"/>
              </a:cxn>
              <a:cxn ang="0">
                <a:pos x="connsiteX6724" y="connsiteY6724"/>
              </a:cxn>
              <a:cxn ang="0">
                <a:pos x="connsiteX6725" y="connsiteY6725"/>
              </a:cxn>
              <a:cxn ang="0">
                <a:pos x="connsiteX6726" y="connsiteY6726"/>
              </a:cxn>
              <a:cxn ang="0">
                <a:pos x="connsiteX6727" y="connsiteY6727"/>
              </a:cxn>
              <a:cxn ang="0">
                <a:pos x="connsiteX6728" y="connsiteY6728"/>
              </a:cxn>
              <a:cxn ang="0">
                <a:pos x="connsiteX6729" y="connsiteY6729"/>
              </a:cxn>
              <a:cxn ang="0">
                <a:pos x="connsiteX6730" y="connsiteY6730"/>
              </a:cxn>
              <a:cxn ang="0">
                <a:pos x="connsiteX6731" y="connsiteY6731"/>
              </a:cxn>
              <a:cxn ang="0">
                <a:pos x="connsiteX6732" y="connsiteY6732"/>
              </a:cxn>
              <a:cxn ang="0">
                <a:pos x="connsiteX6733" y="connsiteY6733"/>
              </a:cxn>
              <a:cxn ang="0">
                <a:pos x="connsiteX6734" y="connsiteY6734"/>
              </a:cxn>
              <a:cxn ang="0">
                <a:pos x="connsiteX6735" y="connsiteY6735"/>
              </a:cxn>
              <a:cxn ang="0">
                <a:pos x="connsiteX6736" y="connsiteY6736"/>
              </a:cxn>
              <a:cxn ang="0">
                <a:pos x="connsiteX6737" y="connsiteY6737"/>
              </a:cxn>
              <a:cxn ang="0">
                <a:pos x="connsiteX6738" y="connsiteY6738"/>
              </a:cxn>
              <a:cxn ang="0">
                <a:pos x="connsiteX6739" y="connsiteY6739"/>
              </a:cxn>
              <a:cxn ang="0">
                <a:pos x="connsiteX6740" y="connsiteY6740"/>
              </a:cxn>
              <a:cxn ang="0">
                <a:pos x="connsiteX6741" y="connsiteY6741"/>
              </a:cxn>
              <a:cxn ang="0">
                <a:pos x="connsiteX6742" y="connsiteY6742"/>
              </a:cxn>
              <a:cxn ang="0">
                <a:pos x="connsiteX6743" y="connsiteY6743"/>
              </a:cxn>
              <a:cxn ang="0">
                <a:pos x="connsiteX6744" y="connsiteY6744"/>
              </a:cxn>
              <a:cxn ang="0">
                <a:pos x="connsiteX6745" y="connsiteY6745"/>
              </a:cxn>
              <a:cxn ang="0">
                <a:pos x="connsiteX6746" y="connsiteY6746"/>
              </a:cxn>
              <a:cxn ang="0">
                <a:pos x="connsiteX6747" y="connsiteY6747"/>
              </a:cxn>
              <a:cxn ang="0">
                <a:pos x="connsiteX6748" y="connsiteY6748"/>
              </a:cxn>
              <a:cxn ang="0">
                <a:pos x="connsiteX6749" y="connsiteY6749"/>
              </a:cxn>
              <a:cxn ang="0">
                <a:pos x="connsiteX6750" y="connsiteY6750"/>
              </a:cxn>
              <a:cxn ang="0">
                <a:pos x="connsiteX6751" y="connsiteY6751"/>
              </a:cxn>
              <a:cxn ang="0">
                <a:pos x="connsiteX6752" y="connsiteY6752"/>
              </a:cxn>
              <a:cxn ang="0">
                <a:pos x="connsiteX6753" y="connsiteY6753"/>
              </a:cxn>
              <a:cxn ang="0">
                <a:pos x="connsiteX6754" y="connsiteY6754"/>
              </a:cxn>
              <a:cxn ang="0">
                <a:pos x="connsiteX6755" y="connsiteY6755"/>
              </a:cxn>
              <a:cxn ang="0">
                <a:pos x="connsiteX6756" y="connsiteY6756"/>
              </a:cxn>
            </a:cxnLst>
            <a:rect l="l" t="t" r="r" b="b"/>
            <a:pathLst>
              <a:path w="6562759" h="6399945">
                <a:moveTo>
                  <a:pt x="1752961" y="6396061"/>
                </a:moveTo>
                <a:lnTo>
                  <a:pt x="1767407" y="6399945"/>
                </a:lnTo>
                <a:lnTo>
                  <a:pt x="1737395" y="6399945"/>
                </a:lnTo>
                <a:close/>
                <a:moveTo>
                  <a:pt x="4701779" y="6363982"/>
                </a:moveTo>
                <a:cubicBezTo>
                  <a:pt x="4716248" y="6363982"/>
                  <a:pt x="4730550" y="6367836"/>
                  <a:pt x="4743141" y="6375111"/>
                </a:cubicBezTo>
                <a:cubicBezTo>
                  <a:pt x="4752718" y="6380636"/>
                  <a:pt x="4760933" y="6387871"/>
                  <a:pt x="4767471" y="6396402"/>
                </a:cubicBezTo>
                <a:lnTo>
                  <a:pt x="4769209" y="6399945"/>
                </a:lnTo>
                <a:lnTo>
                  <a:pt x="4635413" y="6399945"/>
                </a:lnTo>
                <a:lnTo>
                  <a:pt x="4660283" y="6375127"/>
                </a:lnTo>
                <a:cubicBezTo>
                  <a:pt x="4672715" y="6367955"/>
                  <a:pt x="4686995" y="6363982"/>
                  <a:pt x="4701779" y="6363982"/>
                </a:cubicBezTo>
                <a:close/>
                <a:moveTo>
                  <a:pt x="2024285" y="6344766"/>
                </a:moveTo>
                <a:cubicBezTo>
                  <a:pt x="2029358" y="6344766"/>
                  <a:pt x="2034369" y="6346106"/>
                  <a:pt x="2038766" y="6348653"/>
                </a:cubicBezTo>
                <a:cubicBezTo>
                  <a:pt x="2045471" y="6352520"/>
                  <a:pt x="2050271" y="6358776"/>
                  <a:pt x="2052275" y="6366251"/>
                </a:cubicBezTo>
                <a:cubicBezTo>
                  <a:pt x="2054280" y="6373748"/>
                  <a:pt x="2053249" y="6381567"/>
                  <a:pt x="2049380" y="6388277"/>
                </a:cubicBezTo>
                <a:cubicBezTo>
                  <a:pt x="2046796" y="6392746"/>
                  <a:pt x="2043096" y="6396370"/>
                  <a:pt x="2038749" y="6398877"/>
                </a:cubicBezTo>
                <a:lnTo>
                  <a:pt x="2034772" y="6399945"/>
                </a:lnTo>
                <a:lnTo>
                  <a:pt x="2013692" y="6399945"/>
                </a:lnTo>
                <a:lnTo>
                  <a:pt x="2009745" y="6398886"/>
                </a:lnTo>
                <a:cubicBezTo>
                  <a:pt x="2003051" y="6395009"/>
                  <a:pt x="1998249" y="6388763"/>
                  <a:pt x="1996246" y="6381278"/>
                </a:cubicBezTo>
                <a:cubicBezTo>
                  <a:pt x="1994243" y="6373793"/>
                  <a:pt x="1995266" y="6365973"/>
                  <a:pt x="1999142" y="6359273"/>
                </a:cubicBezTo>
                <a:lnTo>
                  <a:pt x="1999141" y="6359273"/>
                </a:lnTo>
                <a:cubicBezTo>
                  <a:pt x="2004307" y="6350324"/>
                  <a:pt x="2013942" y="6344766"/>
                  <a:pt x="2024285" y="6344766"/>
                </a:cubicBezTo>
                <a:close/>
                <a:moveTo>
                  <a:pt x="8094" y="6332928"/>
                </a:moveTo>
                <a:lnTo>
                  <a:pt x="8095" y="6332928"/>
                </a:lnTo>
                <a:lnTo>
                  <a:pt x="8096" y="6332930"/>
                </a:lnTo>
                <a:close/>
                <a:moveTo>
                  <a:pt x="215232" y="6326538"/>
                </a:moveTo>
                <a:cubicBezTo>
                  <a:pt x="226528" y="6326538"/>
                  <a:pt x="237703" y="6329551"/>
                  <a:pt x="247557" y="6335231"/>
                </a:cubicBezTo>
                <a:cubicBezTo>
                  <a:pt x="270747" y="6348620"/>
                  <a:pt x="282527" y="6374293"/>
                  <a:pt x="279435" y="6399341"/>
                </a:cubicBezTo>
                <a:lnTo>
                  <a:pt x="279232" y="6399945"/>
                </a:lnTo>
                <a:lnTo>
                  <a:pt x="152060" y="6399945"/>
                </a:lnTo>
                <a:lnTo>
                  <a:pt x="150893" y="6383299"/>
                </a:lnTo>
                <a:cubicBezTo>
                  <a:pt x="151925" y="6374950"/>
                  <a:pt x="154609" y="6366671"/>
                  <a:pt x="159074" y="6358941"/>
                </a:cubicBezTo>
                <a:cubicBezTo>
                  <a:pt x="170614" y="6338953"/>
                  <a:pt x="192132" y="6326538"/>
                  <a:pt x="215232" y="6326538"/>
                </a:cubicBezTo>
                <a:close/>
                <a:moveTo>
                  <a:pt x="16206" y="6302706"/>
                </a:moveTo>
                <a:cubicBezTo>
                  <a:pt x="19031" y="6302706"/>
                  <a:pt x="21822" y="6303459"/>
                  <a:pt x="24279" y="6304878"/>
                </a:cubicBezTo>
                <a:cubicBezTo>
                  <a:pt x="32009" y="6309342"/>
                  <a:pt x="34673" y="6319264"/>
                  <a:pt x="30210" y="6326992"/>
                </a:cubicBezTo>
                <a:cubicBezTo>
                  <a:pt x="27325" y="6331998"/>
                  <a:pt x="21948" y="6335098"/>
                  <a:pt x="16172" y="6335098"/>
                </a:cubicBezTo>
                <a:lnTo>
                  <a:pt x="8095" y="6332928"/>
                </a:lnTo>
                <a:lnTo>
                  <a:pt x="559" y="6323084"/>
                </a:lnTo>
                <a:cubicBezTo>
                  <a:pt x="-559" y="6318897"/>
                  <a:pt x="12" y="6314545"/>
                  <a:pt x="2165" y="6310824"/>
                </a:cubicBezTo>
                <a:cubicBezTo>
                  <a:pt x="5050" y="6305808"/>
                  <a:pt x="10425" y="6302706"/>
                  <a:pt x="16206" y="6302706"/>
                </a:cubicBezTo>
                <a:close/>
                <a:moveTo>
                  <a:pt x="4973114" y="6296694"/>
                </a:moveTo>
                <a:cubicBezTo>
                  <a:pt x="4977239" y="6296694"/>
                  <a:pt x="4981332" y="6297801"/>
                  <a:pt x="4984947" y="6299871"/>
                </a:cubicBezTo>
                <a:cubicBezTo>
                  <a:pt x="4996231" y="6306394"/>
                  <a:pt x="5000113" y="6320901"/>
                  <a:pt x="4993590" y="6332197"/>
                </a:cubicBezTo>
                <a:lnTo>
                  <a:pt x="4993590" y="6332198"/>
                </a:lnTo>
                <a:cubicBezTo>
                  <a:pt x="4989376" y="6339496"/>
                  <a:pt x="4981513" y="6344037"/>
                  <a:pt x="4973075" y="6344037"/>
                </a:cubicBezTo>
                <a:cubicBezTo>
                  <a:pt x="4968949" y="6344037"/>
                  <a:pt x="4964864" y="6342940"/>
                  <a:pt x="4961253" y="6340859"/>
                </a:cubicBezTo>
                <a:cubicBezTo>
                  <a:pt x="4955793" y="6337702"/>
                  <a:pt x="4951872" y="6332596"/>
                  <a:pt x="4950234" y="6326483"/>
                </a:cubicBezTo>
                <a:cubicBezTo>
                  <a:pt x="4948601" y="6320381"/>
                  <a:pt x="4949436" y="6314003"/>
                  <a:pt x="4952598" y="6308520"/>
                </a:cubicBezTo>
                <a:cubicBezTo>
                  <a:pt x="4956812" y="6301234"/>
                  <a:pt x="4964675" y="6296694"/>
                  <a:pt x="4973114" y="6296694"/>
                </a:cubicBezTo>
                <a:close/>
                <a:moveTo>
                  <a:pt x="3164054" y="6282752"/>
                </a:moveTo>
                <a:cubicBezTo>
                  <a:pt x="3173683" y="6282752"/>
                  <a:pt x="3183201" y="6285309"/>
                  <a:pt x="3191579" y="6290149"/>
                </a:cubicBezTo>
                <a:cubicBezTo>
                  <a:pt x="3217914" y="6305365"/>
                  <a:pt x="3226972" y="6339174"/>
                  <a:pt x="3211768" y="6365509"/>
                </a:cubicBezTo>
                <a:cubicBezTo>
                  <a:pt x="3201945" y="6382518"/>
                  <a:pt x="3183623" y="6393094"/>
                  <a:pt x="3163949" y="6393094"/>
                </a:cubicBezTo>
                <a:cubicBezTo>
                  <a:pt x="3154314" y="6393094"/>
                  <a:pt x="3144797" y="6390538"/>
                  <a:pt x="3136419" y="6385698"/>
                </a:cubicBezTo>
                <a:cubicBezTo>
                  <a:pt x="3110078" y="6370481"/>
                  <a:pt x="3101020" y="6336683"/>
                  <a:pt x="3116230" y="6310349"/>
                </a:cubicBezTo>
                <a:cubicBezTo>
                  <a:pt x="3126053" y="6293327"/>
                  <a:pt x="3144381" y="6282752"/>
                  <a:pt x="3164054" y="6282752"/>
                </a:cubicBezTo>
                <a:close/>
                <a:moveTo>
                  <a:pt x="1496657" y="6272011"/>
                </a:moveTo>
                <a:cubicBezTo>
                  <a:pt x="1493883" y="6272011"/>
                  <a:pt x="1491119" y="6272664"/>
                  <a:pt x="1488606" y="6273960"/>
                </a:cubicBezTo>
                <a:cubicBezTo>
                  <a:pt x="1486973" y="6274801"/>
                  <a:pt x="1485317" y="6275622"/>
                  <a:pt x="1483650" y="6276395"/>
                </a:cubicBezTo>
                <a:cubicBezTo>
                  <a:pt x="1479420" y="6278356"/>
                  <a:pt x="1476147" y="6281921"/>
                  <a:pt x="1474546" y="6286295"/>
                </a:cubicBezTo>
                <a:cubicBezTo>
                  <a:pt x="1472947" y="6290681"/>
                  <a:pt x="1473157" y="6295509"/>
                  <a:pt x="1475123" y="6299739"/>
                </a:cubicBezTo>
                <a:lnTo>
                  <a:pt x="1475122" y="6299739"/>
                </a:lnTo>
                <a:lnTo>
                  <a:pt x="1476490" y="6302773"/>
                </a:lnTo>
                <a:cubicBezTo>
                  <a:pt x="1478394" y="6307081"/>
                  <a:pt x="1481948" y="6310449"/>
                  <a:pt x="1486357" y="6312121"/>
                </a:cubicBezTo>
                <a:cubicBezTo>
                  <a:pt x="1488362" y="6312873"/>
                  <a:pt x="1490471" y="6313250"/>
                  <a:pt x="1492570" y="6313250"/>
                </a:cubicBezTo>
                <a:cubicBezTo>
                  <a:pt x="1495095" y="6313250"/>
                  <a:pt x="1497608" y="6312706"/>
                  <a:pt x="1499946" y="6311632"/>
                </a:cubicBezTo>
                <a:cubicBezTo>
                  <a:pt x="1501617" y="6310856"/>
                  <a:pt x="1503301" y="6310116"/>
                  <a:pt x="1505007" y="6309417"/>
                </a:cubicBezTo>
                <a:cubicBezTo>
                  <a:pt x="1509530" y="6307569"/>
                  <a:pt x="1513079" y="6303926"/>
                  <a:pt x="1514812" y="6299363"/>
                </a:cubicBezTo>
                <a:cubicBezTo>
                  <a:pt x="1516538" y="6294801"/>
                  <a:pt x="1516290" y="6289717"/>
                  <a:pt x="1514126" y="6285344"/>
                </a:cubicBezTo>
                <a:lnTo>
                  <a:pt x="1512582" y="6282143"/>
                </a:lnTo>
                <a:cubicBezTo>
                  <a:pt x="1510561" y="6277814"/>
                  <a:pt x="1506861" y="6274492"/>
                  <a:pt x="1502338" y="6272951"/>
                </a:cubicBezTo>
                <a:cubicBezTo>
                  <a:pt x="1500489" y="6272320"/>
                  <a:pt x="1498573" y="6272011"/>
                  <a:pt x="1496657" y="6272011"/>
                </a:cubicBezTo>
                <a:close/>
                <a:moveTo>
                  <a:pt x="4502809" y="6271810"/>
                </a:moveTo>
                <a:cubicBezTo>
                  <a:pt x="4520716" y="6271810"/>
                  <a:pt x="4538435" y="6276571"/>
                  <a:pt x="4554055" y="6285587"/>
                </a:cubicBezTo>
                <a:cubicBezTo>
                  <a:pt x="4577804" y="6299306"/>
                  <a:pt x="4594797" y="6321443"/>
                  <a:pt x="4601890" y="6347933"/>
                </a:cubicBezTo>
                <a:cubicBezTo>
                  <a:pt x="4605437" y="6361172"/>
                  <a:pt x="4606300" y="6374711"/>
                  <a:pt x="4604562" y="6387910"/>
                </a:cubicBezTo>
                <a:lnTo>
                  <a:pt x="4600460" y="6399945"/>
                </a:lnTo>
                <a:lnTo>
                  <a:pt x="4403465" y="6399945"/>
                </a:lnTo>
                <a:lnTo>
                  <a:pt x="4400870" y="6361091"/>
                </a:lnTo>
                <a:cubicBezTo>
                  <a:pt x="4402608" y="6347892"/>
                  <a:pt x="4406946" y="6335032"/>
                  <a:pt x="4413801" y="6323149"/>
                </a:cubicBezTo>
                <a:cubicBezTo>
                  <a:pt x="4432090" y="6291489"/>
                  <a:pt x="4466198" y="6271810"/>
                  <a:pt x="4502809" y="6271810"/>
                </a:cubicBezTo>
                <a:close/>
                <a:moveTo>
                  <a:pt x="3981839" y="6244156"/>
                </a:moveTo>
                <a:cubicBezTo>
                  <a:pt x="3978178" y="6244156"/>
                  <a:pt x="3974551" y="6245298"/>
                  <a:pt x="3971512" y="6247511"/>
                </a:cubicBezTo>
                <a:cubicBezTo>
                  <a:pt x="3960356" y="6255607"/>
                  <a:pt x="3947952" y="6261543"/>
                  <a:pt x="3934636" y="6265142"/>
                </a:cubicBezTo>
                <a:cubicBezTo>
                  <a:pt x="3929104" y="6266637"/>
                  <a:pt x="3924646" y="6270735"/>
                  <a:pt x="3922698" y="6276117"/>
                </a:cubicBezTo>
                <a:cubicBezTo>
                  <a:pt x="3920743" y="6281500"/>
                  <a:pt x="3921536" y="6287502"/>
                  <a:pt x="3924824" y="6292197"/>
                </a:cubicBezTo>
                <a:cubicBezTo>
                  <a:pt x="3932886" y="6303702"/>
                  <a:pt x="3938640" y="6316483"/>
                  <a:pt x="3941917" y="6330170"/>
                </a:cubicBezTo>
                <a:cubicBezTo>
                  <a:pt x="3943279" y="6335851"/>
                  <a:pt x="3947372" y="6340481"/>
                  <a:pt x="3952842" y="6342528"/>
                </a:cubicBezTo>
                <a:cubicBezTo>
                  <a:pt x="3954841" y="6343282"/>
                  <a:pt x="3956934" y="6343647"/>
                  <a:pt x="3959010" y="6343647"/>
                </a:cubicBezTo>
                <a:cubicBezTo>
                  <a:pt x="3962615" y="6343647"/>
                  <a:pt x="3966186" y="6342539"/>
                  <a:pt x="3969204" y="6340392"/>
                </a:cubicBezTo>
                <a:cubicBezTo>
                  <a:pt x="3980726" y="6332186"/>
                  <a:pt x="3993551" y="6326361"/>
                  <a:pt x="4007315" y="6323081"/>
                </a:cubicBezTo>
                <a:cubicBezTo>
                  <a:pt x="4013079" y="6321708"/>
                  <a:pt x="4017758" y="6317522"/>
                  <a:pt x="4019773" y="6311952"/>
                </a:cubicBezTo>
                <a:cubicBezTo>
                  <a:pt x="4021783" y="6306383"/>
                  <a:pt x="4020853" y="6300180"/>
                  <a:pt x="4017303" y="6295441"/>
                </a:cubicBezTo>
                <a:cubicBezTo>
                  <a:pt x="4008693" y="6283957"/>
                  <a:pt x="4002481" y="6271110"/>
                  <a:pt x="3998837" y="6257256"/>
                </a:cubicBezTo>
                <a:cubicBezTo>
                  <a:pt x="3997358" y="6251641"/>
                  <a:pt x="3993211" y="6247122"/>
                  <a:pt x="3987747" y="6245174"/>
                </a:cubicBezTo>
                <a:cubicBezTo>
                  <a:pt x="3985826" y="6244488"/>
                  <a:pt x="3983826" y="6244156"/>
                  <a:pt x="3981839" y="6244156"/>
                </a:cubicBezTo>
                <a:close/>
                <a:moveTo>
                  <a:pt x="1825360" y="6216273"/>
                </a:moveTo>
                <a:cubicBezTo>
                  <a:pt x="1840199" y="6216273"/>
                  <a:pt x="1854879" y="6220226"/>
                  <a:pt x="1867814" y="6227691"/>
                </a:cubicBezTo>
                <a:cubicBezTo>
                  <a:pt x="1908422" y="6251145"/>
                  <a:pt x="1922393" y="6303261"/>
                  <a:pt x="1898943" y="6343869"/>
                </a:cubicBezTo>
                <a:cubicBezTo>
                  <a:pt x="1883794" y="6370117"/>
                  <a:pt x="1855537" y="6386418"/>
                  <a:pt x="1825200" y="6386418"/>
                </a:cubicBezTo>
                <a:cubicBezTo>
                  <a:pt x="1810350" y="6386418"/>
                  <a:pt x="1795671" y="6382475"/>
                  <a:pt x="1782753" y="6375012"/>
                </a:cubicBezTo>
                <a:cubicBezTo>
                  <a:pt x="1763079" y="6363659"/>
                  <a:pt x="1749004" y="6345309"/>
                  <a:pt x="1743124" y="6323361"/>
                </a:cubicBezTo>
                <a:cubicBezTo>
                  <a:pt x="1737249" y="6301412"/>
                  <a:pt x="1740267" y="6278488"/>
                  <a:pt x="1751622" y="6258820"/>
                </a:cubicBezTo>
                <a:lnTo>
                  <a:pt x="1751622" y="6258822"/>
                </a:lnTo>
                <a:cubicBezTo>
                  <a:pt x="1766771" y="6232574"/>
                  <a:pt x="1795028" y="6216273"/>
                  <a:pt x="1825360" y="6216273"/>
                </a:cubicBezTo>
                <a:close/>
                <a:moveTo>
                  <a:pt x="4774182" y="6179950"/>
                </a:moveTo>
                <a:cubicBezTo>
                  <a:pt x="4786026" y="6179950"/>
                  <a:pt x="4797759" y="6183106"/>
                  <a:pt x="4808108" y="6189075"/>
                </a:cubicBezTo>
                <a:cubicBezTo>
                  <a:pt x="4840562" y="6207812"/>
                  <a:pt x="4851724" y="6249473"/>
                  <a:pt x="4832982" y="6281933"/>
                </a:cubicBezTo>
                <a:cubicBezTo>
                  <a:pt x="4820872" y="6302907"/>
                  <a:pt x="4798297" y="6315940"/>
                  <a:pt x="4774067" y="6315940"/>
                </a:cubicBezTo>
                <a:cubicBezTo>
                  <a:pt x="4762195" y="6315929"/>
                  <a:pt x="4750456" y="6312774"/>
                  <a:pt x="4740124" y="6306815"/>
                </a:cubicBezTo>
                <a:cubicBezTo>
                  <a:pt x="4707670" y="6288078"/>
                  <a:pt x="4696508" y="6246417"/>
                  <a:pt x="4715251" y="6213959"/>
                </a:cubicBezTo>
                <a:cubicBezTo>
                  <a:pt x="4727361" y="6192983"/>
                  <a:pt x="4749941" y="6179950"/>
                  <a:pt x="4774182" y="6179950"/>
                </a:cubicBezTo>
                <a:close/>
                <a:moveTo>
                  <a:pt x="3781697" y="6175808"/>
                </a:moveTo>
                <a:cubicBezTo>
                  <a:pt x="3778186" y="6175808"/>
                  <a:pt x="3774703" y="6176862"/>
                  <a:pt x="3771735" y="6178900"/>
                </a:cubicBezTo>
                <a:cubicBezTo>
                  <a:pt x="3761736" y="6185788"/>
                  <a:pt x="3750744" y="6191016"/>
                  <a:pt x="3739066" y="6194448"/>
                </a:cubicBezTo>
                <a:cubicBezTo>
                  <a:pt x="3733723" y="6196020"/>
                  <a:pt x="3729437" y="6200041"/>
                  <a:pt x="3727521" y="6205266"/>
                </a:cubicBezTo>
                <a:cubicBezTo>
                  <a:pt x="3725605" y="6210504"/>
                  <a:pt x="3726286" y="6216330"/>
                  <a:pt x="3729348" y="6220981"/>
                </a:cubicBezTo>
                <a:cubicBezTo>
                  <a:pt x="3735965" y="6231024"/>
                  <a:pt x="3740931" y="6242011"/>
                  <a:pt x="3744115" y="6253660"/>
                </a:cubicBezTo>
                <a:cubicBezTo>
                  <a:pt x="3745609" y="6259130"/>
                  <a:pt x="3749652" y="6263539"/>
                  <a:pt x="3754967" y="6265498"/>
                </a:cubicBezTo>
                <a:lnTo>
                  <a:pt x="3754968" y="6265497"/>
                </a:lnTo>
                <a:cubicBezTo>
                  <a:pt x="3756945" y="6266239"/>
                  <a:pt x="3759015" y="6266594"/>
                  <a:pt x="3761070" y="6266594"/>
                </a:cubicBezTo>
                <a:cubicBezTo>
                  <a:pt x="3764537" y="6266594"/>
                  <a:pt x="3767969" y="6265576"/>
                  <a:pt x="3770916" y="6263582"/>
                </a:cubicBezTo>
                <a:cubicBezTo>
                  <a:pt x="3781192" y="6256627"/>
                  <a:pt x="3792460" y="6251477"/>
                  <a:pt x="3804410" y="6248277"/>
                </a:cubicBezTo>
                <a:cubicBezTo>
                  <a:pt x="3809953" y="6246794"/>
                  <a:pt x="3814415" y="6242696"/>
                  <a:pt x="3816376" y="6237302"/>
                </a:cubicBezTo>
                <a:cubicBezTo>
                  <a:pt x="3818336" y="6231920"/>
                  <a:pt x="3817544" y="6225907"/>
                  <a:pt x="3814249" y="6221212"/>
                </a:cubicBezTo>
                <a:cubicBezTo>
                  <a:pt x="3807256" y="6211234"/>
                  <a:pt x="3801985" y="6200215"/>
                  <a:pt x="3798580" y="6188488"/>
                </a:cubicBezTo>
                <a:cubicBezTo>
                  <a:pt x="3797001" y="6183063"/>
                  <a:pt x="3792921" y="6178731"/>
                  <a:pt x="3787605" y="6176827"/>
                </a:cubicBezTo>
                <a:cubicBezTo>
                  <a:pt x="3785684" y="6176140"/>
                  <a:pt x="3783684" y="6175808"/>
                  <a:pt x="3781697" y="6175808"/>
                </a:cubicBezTo>
                <a:close/>
                <a:moveTo>
                  <a:pt x="6384266" y="6121478"/>
                </a:moveTo>
                <a:lnTo>
                  <a:pt x="6402467" y="6126372"/>
                </a:lnTo>
                <a:lnTo>
                  <a:pt x="6419437" y="6148531"/>
                </a:lnTo>
                <a:cubicBezTo>
                  <a:pt x="6421968" y="6157955"/>
                  <a:pt x="6420678" y="6167790"/>
                  <a:pt x="6415822" y="6176195"/>
                </a:cubicBezTo>
                <a:cubicBezTo>
                  <a:pt x="6409327" y="6187458"/>
                  <a:pt x="6397212" y="6194445"/>
                  <a:pt x="6384205" y="6194445"/>
                </a:cubicBezTo>
                <a:cubicBezTo>
                  <a:pt x="6377832" y="6194445"/>
                  <a:pt x="6371536" y="6192751"/>
                  <a:pt x="6365999" y="6189551"/>
                </a:cubicBezTo>
                <a:cubicBezTo>
                  <a:pt x="6357550" y="6184678"/>
                  <a:pt x="6351513" y="6176816"/>
                  <a:pt x="6348994" y="6167403"/>
                </a:cubicBezTo>
                <a:cubicBezTo>
                  <a:pt x="6346476" y="6157991"/>
                  <a:pt x="6347771" y="6148167"/>
                  <a:pt x="6352644" y="6139729"/>
                </a:cubicBezTo>
                <a:cubicBezTo>
                  <a:pt x="6359140" y="6128465"/>
                  <a:pt x="6371254" y="6121478"/>
                  <a:pt x="6384266" y="6121478"/>
                </a:cubicBezTo>
                <a:close/>
                <a:moveTo>
                  <a:pt x="4254368" y="6114115"/>
                </a:moveTo>
                <a:cubicBezTo>
                  <a:pt x="4250554" y="6114115"/>
                  <a:pt x="4246788" y="6115356"/>
                  <a:pt x="4243670" y="6117736"/>
                </a:cubicBezTo>
                <a:cubicBezTo>
                  <a:pt x="4231583" y="6127017"/>
                  <a:pt x="4217917" y="6133529"/>
                  <a:pt x="4203060" y="6137116"/>
                </a:cubicBezTo>
                <a:lnTo>
                  <a:pt x="4203064" y="6137115"/>
                </a:lnTo>
                <a:cubicBezTo>
                  <a:pt x="4197333" y="6138500"/>
                  <a:pt x="4192682" y="6142664"/>
                  <a:pt x="4190666" y="6148200"/>
                </a:cubicBezTo>
                <a:cubicBezTo>
                  <a:pt x="4188656" y="6153749"/>
                  <a:pt x="4189553" y="6159927"/>
                  <a:pt x="4193063" y="6164656"/>
                </a:cubicBezTo>
                <a:cubicBezTo>
                  <a:pt x="4202266" y="6177093"/>
                  <a:pt x="4208594" y="6191069"/>
                  <a:pt x="4211861" y="6206184"/>
                </a:cubicBezTo>
                <a:cubicBezTo>
                  <a:pt x="4213129" y="6212053"/>
                  <a:pt x="4217293" y="6216860"/>
                  <a:pt x="4222913" y="6218954"/>
                </a:cubicBezTo>
                <a:cubicBezTo>
                  <a:pt x="4224901" y="6219684"/>
                  <a:pt x="4226978" y="6220049"/>
                  <a:pt x="4229043" y="6220049"/>
                </a:cubicBezTo>
                <a:cubicBezTo>
                  <a:pt x="4232802" y="6220049"/>
                  <a:pt x="4236524" y="6218843"/>
                  <a:pt x="4239613" y="6216517"/>
                </a:cubicBezTo>
                <a:cubicBezTo>
                  <a:pt x="4252049" y="6207160"/>
                  <a:pt x="4266102" y="6200770"/>
                  <a:pt x="4281385" y="6197547"/>
                </a:cubicBezTo>
                <a:cubicBezTo>
                  <a:pt x="4287331" y="6196295"/>
                  <a:pt x="4292204" y="6192053"/>
                  <a:pt x="4294275" y="6186338"/>
                </a:cubicBezTo>
                <a:cubicBezTo>
                  <a:pt x="4296346" y="6180637"/>
                  <a:pt x="4295321" y="6174257"/>
                  <a:pt x="4291567" y="6169485"/>
                </a:cubicBezTo>
                <a:cubicBezTo>
                  <a:pt x="4281971" y="6157281"/>
                  <a:pt x="4275028" y="6142830"/>
                  <a:pt x="4271484" y="6127680"/>
                </a:cubicBezTo>
                <a:cubicBezTo>
                  <a:pt x="4270122" y="6121878"/>
                  <a:pt x="4265908" y="6117149"/>
                  <a:pt x="4260288" y="6115134"/>
                </a:cubicBezTo>
                <a:cubicBezTo>
                  <a:pt x="4258361" y="6114448"/>
                  <a:pt x="4256356" y="6114115"/>
                  <a:pt x="4254368" y="6114115"/>
                </a:cubicBezTo>
                <a:close/>
                <a:moveTo>
                  <a:pt x="3580306" y="6104467"/>
                </a:moveTo>
                <a:cubicBezTo>
                  <a:pt x="3576912" y="6104467"/>
                  <a:pt x="3573539" y="6105453"/>
                  <a:pt x="3570628" y="6107369"/>
                </a:cubicBezTo>
                <a:cubicBezTo>
                  <a:pt x="3559869" y="6114467"/>
                  <a:pt x="3548047" y="6119662"/>
                  <a:pt x="3535489" y="6122817"/>
                </a:cubicBezTo>
                <a:cubicBezTo>
                  <a:pt x="3529908" y="6124212"/>
                  <a:pt x="3525367" y="6128254"/>
                  <a:pt x="3523329" y="6133625"/>
                </a:cubicBezTo>
                <a:cubicBezTo>
                  <a:pt x="3521292" y="6139008"/>
                  <a:pt x="3522012" y="6145042"/>
                  <a:pt x="3525262" y="6149794"/>
                </a:cubicBezTo>
                <a:cubicBezTo>
                  <a:pt x="3532050" y="6159705"/>
                  <a:pt x="3537145" y="6170592"/>
                  <a:pt x="3540395" y="6182142"/>
                </a:cubicBezTo>
                <a:cubicBezTo>
                  <a:pt x="3541956" y="6187679"/>
                  <a:pt x="3546121" y="6192097"/>
                  <a:pt x="3551547" y="6193979"/>
                </a:cubicBezTo>
                <a:cubicBezTo>
                  <a:pt x="3553423" y="6194632"/>
                  <a:pt x="3555378" y="6194954"/>
                  <a:pt x="3557316" y="6194954"/>
                </a:cubicBezTo>
                <a:cubicBezTo>
                  <a:pt x="3560972" y="6194954"/>
                  <a:pt x="3564592" y="6193813"/>
                  <a:pt x="3567632" y="6191608"/>
                </a:cubicBezTo>
                <a:cubicBezTo>
                  <a:pt x="3578037" y="6184068"/>
                  <a:pt x="3589577" y="6178386"/>
                  <a:pt x="3601929" y="6174732"/>
                </a:cubicBezTo>
                <a:cubicBezTo>
                  <a:pt x="3607267" y="6173149"/>
                  <a:pt x="3611542" y="6169129"/>
                  <a:pt x="3613452" y="6163890"/>
                </a:cubicBezTo>
                <a:cubicBezTo>
                  <a:pt x="3615357" y="6158664"/>
                  <a:pt x="3614670" y="6152838"/>
                  <a:pt x="3611597" y="6148187"/>
                </a:cubicBezTo>
                <a:cubicBezTo>
                  <a:pt x="3605279" y="6138618"/>
                  <a:pt x="3600422" y="6128153"/>
                  <a:pt x="3597172" y="6117090"/>
                </a:cubicBezTo>
                <a:lnTo>
                  <a:pt x="3597172" y="6117092"/>
                </a:lnTo>
                <a:cubicBezTo>
                  <a:pt x="3595599" y="6111743"/>
                  <a:pt x="3591585" y="6107458"/>
                  <a:pt x="3586353" y="6105541"/>
                </a:cubicBezTo>
                <a:cubicBezTo>
                  <a:pt x="3584387" y="6104821"/>
                  <a:pt x="3582344" y="6104467"/>
                  <a:pt x="3580306" y="6104467"/>
                </a:cubicBezTo>
                <a:close/>
                <a:moveTo>
                  <a:pt x="413753" y="6091610"/>
                </a:moveTo>
                <a:cubicBezTo>
                  <a:pt x="411239" y="6091610"/>
                  <a:pt x="408720" y="6092153"/>
                  <a:pt x="406383" y="6093227"/>
                </a:cubicBezTo>
                <a:cubicBezTo>
                  <a:pt x="393624" y="6099118"/>
                  <a:pt x="380092" y="6102518"/>
                  <a:pt x="366166" y="6103326"/>
                </a:cubicBezTo>
                <a:cubicBezTo>
                  <a:pt x="359417" y="6103726"/>
                  <a:pt x="353498" y="6107954"/>
                  <a:pt x="350927" y="6114200"/>
                </a:cubicBezTo>
                <a:cubicBezTo>
                  <a:pt x="348363" y="6120459"/>
                  <a:pt x="349610" y="6127623"/>
                  <a:pt x="354134" y="6132651"/>
                </a:cubicBezTo>
                <a:cubicBezTo>
                  <a:pt x="362041" y="6141421"/>
                  <a:pt x="368015" y="6151522"/>
                  <a:pt x="371891" y="6162675"/>
                </a:cubicBezTo>
                <a:cubicBezTo>
                  <a:pt x="373822" y="6168244"/>
                  <a:pt x="378434" y="6172486"/>
                  <a:pt x="384155" y="6173937"/>
                </a:cubicBezTo>
                <a:cubicBezTo>
                  <a:pt x="385590" y="6174302"/>
                  <a:pt x="387045" y="6174480"/>
                  <a:pt x="388489" y="6174480"/>
                </a:cubicBezTo>
                <a:cubicBezTo>
                  <a:pt x="392810" y="6174480"/>
                  <a:pt x="397040" y="6172886"/>
                  <a:pt x="400312" y="6169917"/>
                </a:cubicBezTo>
                <a:cubicBezTo>
                  <a:pt x="409449" y="6161613"/>
                  <a:pt x="419754" y="6154680"/>
                  <a:pt x="430937" y="6149308"/>
                </a:cubicBezTo>
                <a:lnTo>
                  <a:pt x="430941" y="6149307"/>
                </a:lnTo>
                <a:cubicBezTo>
                  <a:pt x="435175" y="6147269"/>
                  <a:pt x="438427" y="6143614"/>
                  <a:pt x="439954" y="6139173"/>
                </a:cubicBezTo>
                <a:cubicBezTo>
                  <a:pt x="441483" y="6134720"/>
                  <a:pt x="441167" y="6129847"/>
                  <a:pt x="439069" y="6125629"/>
                </a:cubicBezTo>
                <a:cubicBezTo>
                  <a:pt x="435652" y="6118764"/>
                  <a:pt x="432802" y="6111532"/>
                  <a:pt x="430591" y="6104146"/>
                </a:cubicBezTo>
                <a:cubicBezTo>
                  <a:pt x="429135" y="6099262"/>
                  <a:pt x="425623" y="6095253"/>
                  <a:pt x="420978" y="6093160"/>
                </a:cubicBezTo>
                <a:cubicBezTo>
                  <a:pt x="418681" y="6092129"/>
                  <a:pt x="416217" y="6091610"/>
                  <a:pt x="413753" y="6091610"/>
                </a:cubicBezTo>
                <a:close/>
                <a:moveTo>
                  <a:pt x="88643" y="6089307"/>
                </a:moveTo>
                <a:cubicBezTo>
                  <a:pt x="93975" y="6089307"/>
                  <a:pt x="99263" y="6090724"/>
                  <a:pt x="103924" y="6093414"/>
                </a:cubicBezTo>
                <a:cubicBezTo>
                  <a:pt x="118519" y="6101854"/>
                  <a:pt x="123553" y="6120613"/>
                  <a:pt x="115114" y="6135220"/>
                </a:cubicBezTo>
                <a:cubicBezTo>
                  <a:pt x="109659" y="6144666"/>
                  <a:pt x="99494" y="6150536"/>
                  <a:pt x="88587" y="6150536"/>
                </a:cubicBezTo>
                <a:cubicBezTo>
                  <a:pt x="83244" y="6150536"/>
                  <a:pt x="77955" y="6149118"/>
                  <a:pt x="73294" y="6146427"/>
                </a:cubicBezTo>
                <a:cubicBezTo>
                  <a:pt x="58693" y="6137989"/>
                  <a:pt x="53665" y="6119241"/>
                  <a:pt x="62104" y="6104634"/>
                </a:cubicBezTo>
                <a:cubicBezTo>
                  <a:pt x="67557" y="6095176"/>
                  <a:pt x="77723" y="6089307"/>
                  <a:pt x="88643" y="6089307"/>
                </a:cubicBezTo>
                <a:close/>
                <a:moveTo>
                  <a:pt x="4575235" y="6074966"/>
                </a:moveTo>
                <a:cubicBezTo>
                  <a:pt x="4592771" y="6074966"/>
                  <a:pt x="4610119" y="6079629"/>
                  <a:pt x="4625412" y="6088455"/>
                </a:cubicBezTo>
                <a:cubicBezTo>
                  <a:pt x="4673413" y="6116175"/>
                  <a:pt x="4689924" y="6177780"/>
                  <a:pt x="4662206" y="6225786"/>
                </a:cubicBezTo>
                <a:cubicBezTo>
                  <a:pt x="4644299" y="6256807"/>
                  <a:pt x="4610899" y="6276075"/>
                  <a:pt x="4575047" y="6276075"/>
                </a:cubicBezTo>
                <a:cubicBezTo>
                  <a:pt x="4557505" y="6276075"/>
                  <a:pt x="4540157" y="6271412"/>
                  <a:pt x="4524864" y="6262587"/>
                </a:cubicBezTo>
                <a:cubicBezTo>
                  <a:pt x="4501614" y="6249164"/>
                  <a:pt x="4484981" y="6227481"/>
                  <a:pt x="4478026" y="6201533"/>
                </a:cubicBezTo>
                <a:cubicBezTo>
                  <a:pt x="4471071" y="6175598"/>
                  <a:pt x="4474642" y="6148511"/>
                  <a:pt x="4488070" y="6125255"/>
                </a:cubicBezTo>
                <a:cubicBezTo>
                  <a:pt x="4505983" y="6094235"/>
                  <a:pt x="4539382" y="6074966"/>
                  <a:pt x="4575235" y="6074966"/>
                </a:cubicBezTo>
                <a:close/>
                <a:moveTo>
                  <a:pt x="1574930" y="6069173"/>
                </a:moveTo>
                <a:cubicBezTo>
                  <a:pt x="1571864" y="6069173"/>
                  <a:pt x="1568811" y="6069969"/>
                  <a:pt x="1566105" y="6071543"/>
                </a:cubicBezTo>
                <a:cubicBezTo>
                  <a:pt x="1562738" y="6073504"/>
                  <a:pt x="1559288" y="6075307"/>
                  <a:pt x="1555762" y="6076957"/>
                </a:cubicBezTo>
                <a:cubicBezTo>
                  <a:pt x="1551532" y="6078939"/>
                  <a:pt x="1548260" y="6082517"/>
                  <a:pt x="1546675" y="6086903"/>
                </a:cubicBezTo>
                <a:cubicBezTo>
                  <a:pt x="1545086" y="6091299"/>
                  <a:pt x="1545313" y="6096138"/>
                  <a:pt x="1547301" y="6100369"/>
                </a:cubicBezTo>
                <a:lnTo>
                  <a:pt x="1547299" y="6100370"/>
                </a:lnTo>
                <a:cubicBezTo>
                  <a:pt x="1548157" y="6102197"/>
                  <a:pt x="1548972" y="6104046"/>
                  <a:pt x="1549740" y="6105907"/>
                </a:cubicBezTo>
                <a:cubicBezTo>
                  <a:pt x="1551567" y="6110325"/>
                  <a:pt x="1555127" y="6113815"/>
                  <a:pt x="1559586" y="6115553"/>
                </a:cubicBezTo>
                <a:cubicBezTo>
                  <a:pt x="1561645" y="6116361"/>
                  <a:pt x="1563816" y="6116760"/>
                  <a:pt x="1565982" y="6116760"/>
                </a:cubicBezTo>
                <a:cubicBezTo>
                  <a:pt x="1568507" y="6116760"/>
                  <a:pt x="1571031" y="6116217"/>
                  <a:pt x="1573374" y="6115131"/>
                </a:cubicBezTo>
                <a:cubicBezTo>
                  <a:pt x="1576995" y="6113458"/>
                  <a:pt x="1580699" y="6111930"/>
                  <a:pt x="1584454" y="6110591"/>
                </a:cubicBezTo>
                <a:cubicBezTo>
                  <a:pt x="1589272" y="6108874"/>
                  <a:pt x="1593104" y="6105141"/>
                  <a:pt x="1594947" y="6100369"/>
                </a:cubicBezTo>
                <a:cubicBezTo>
                  <a:pt x="1596791" y="6095596"/>
                  <a:pt x="1596465" y="6090258"/>
                  <a:pt x="1594050" y="6085750"/>
                </a:cubicBezTo>
                <a:cubicBezTo>
                  <a:pt x="1592938" y="6083657"/>
                  <a:pt x="1591879" y="6081531"/>
                  <a:pt x="1590889" y="6079383"/>
                </a:cubicBezTo>
                <a:cubicBezTo>
                  <a:pt x="1588817" y="6074887"/>
                  <a:pt x="1584948" y="6071476"/>
                  <a:pt x="1580229" y="6069992"/>
                </a:cubicBezTo>
                <a:cubicBezTo>
                  <a:pt x="1578497" y="6069439"/>
                  <a:pt x="1576708" y="6069173"/>
                  <a:pt x="1574930" y="6069173"/>
                </a:cubicBezTo>
                <a:close/>
                <a:moveTo>
                  <a:pt x="3236491" y="6062418"/>
                </a:moveTo>
                <a:cubicBezTo>
                  <a:pt x="3249841" y="6062418"/>
                  <a:pt x="3263047" y="6065974"/>
                  <a:pt x="3274686" y="6072684"/>
                </a:cubicBezTo>
                <a:cubicBezTo>
                  <a:pt x="3311209" y="6093779"/>
                  <a:pt x="3323773" y="6140668"/>
                  <a:pt x="3302687" y="6177191"/>
                </a:cubicBezTo>
                <a:cubicBezTo>
                  <a:pt x="3289061" y="6200813"/>
                  <a:pt x="3263645" y="6215475"/>
                  <a:pt x="3236358" y="6215475"/>
                </a:cubicBezTo>
                <a:cubicBezTo>
                  <a:pt x="3223002" y="6215475"/>
                  <a:pt x="3209791" y="6211921"/>
                  <a:pt x="3198163" y="6205209"/>
                </a:cubicBezTo>
                <a:cubicBezTo>
                  <a:pt x="3161629" y="6184113"/>
                  <a:pt x="3149065" y="6137225"/>
                  <a:pt x="3170157" y="6100691"/>
                </a:cubicBezTo>
                <a:cubicBezTo>
                  <a:pt x="3183784" y="6077080"/>
                  <a:pt x="3209199" y="6062418"/>
                  <a:pt x="3236491" y="6062418"/>
                </a:cubicBezTo>
                <a:close/>
                <a:moveTo>
                  <a:pt x="4054391" y="6046318"/>
                </a:moveTo>
                <a:cubicBezTo>
                  <a:pt x="4050759" y="6046318"/>
                  <a:pt x="4047159" y="6047446"/>
                  <a:pt x="4044130" y="6049618"/>
                </a:cubicBezTo>
                <a:cubicBezTo>
                  <a:pt x="4033045" y="6057591"/>
                  <a:pt x="4020747" y="6063450"/>
                  <a:pt x="4007580" y="6067049"/>
                </a:cubicBezTo>
                <a:lnTo>
                  <a:pt x="4007581" y="6067047"/>
                </a:lnTo>
                <a:cubicBezTo>
                  <a:pt x="4002094" y="6068542"/>
                  <a:pt x="3997670" y="6072607"/>
                  <a:pt x="3995710" y="6077944"/>
                </a:cubicBezTo>
                <a:cubicBezTo>
                  <a:pt x="3993749" y="6083293"/>
                  <a:pt x="3994497" y="6089251"/>
                  <a:pt x="3997715" y="6093946"/>
                </a:cubicBezTo>
                <a:cubicBezTo>
                  <a:pt x="4005328" y="6105042"/>
                  <a:pt x="4010843" y="6117289"/>
                  <a:pt x="4014098" y="6130336"/>
                </a:cubicBezTo>
                <a:cubicBezTo>
                  <a:pt x="4015505" y="6135973"/>
                  <a:pt x="4019597" y="6140547"/>
                  <a:pt x="4025039" y="6142562"/>
                </a:cubicBezTo>
                <a:cubicBezTo>
                  <a:pt x="4027022" y="6143303"/>
                  <a:pt x="4029092" y="6143658"/>
                  <a:pt x="4031153" y="6143658"/>
                </a:cubicBezTo>
                <a:cubicBezTo>
                  <a:pt x="4034741" y="6143658"/>
                  <a:pt x="4038296" y="6142562"/>
                  <a:pt x="4041302" y="6140434"/>
                </a:cubicBezTo>
                <a:cubicBezTo>
                  <a:pt x="4052719" y="6132351"/>
                  <a:pt x="4065405" y="6126581"/>
                  <a:pt x="4078993" y="6123260"/>
                </a:cubicBezTo>
                <a:cubicBezTo>
                  <a:pt x="4084713" y="6121865"/>
                  <a:pt x="4089347" y="6117700"/>
                  <a:pt x="4091351" y="6112164"/>
                </a:cubicBezTo>
                <a:cubicBezTo>
                  <a:pt x="4093355" y="6106627"/>
                  <a:pt x="4092453" y="6100459"/>
                  <a:pt x="4088954" y="6095730"/>
                </a:cubicBezTo>
                <a:cubicBezTo>
                  <a:pt x="4080837" y="6084755"/>
                  <a:pt x="4074917" y="6072506"/>
                  <a:pt x="4071362" y="6059317"/>
                </a:cubicBezTo>
                <a:cubicBezTo>
                  <a:pt x="4069862" y="6053748"/>
                  <a:pt x="4065725" y="6049275"/>
                  <a:pt x="4060287" y="6047337"/>
                </a:cubicBezTo>
                <a:cubicBezTo>
                  <a:pt x="4058372" y="6046650"/>
                  <a:pt x="4056373" y="6046318"/>
                  <a:pt x="4054391" y="6046318"/>
                </a:cubicBezTo>
                <a:close/>
                <a:moveTo>
                  <a:pt x="6185290" y="6045319"/>
                </a:moveTo>
                <a:cubicBezTo>
                  <a:pt x="6192306" y="6045319"/>
                  <a:pt x="6199250" y="6047193"/>
                  <a:pt x="6205373" y="6050714"/>
                </a:cubicBezTo>
                <a:cubicBezTo>
                  <a:pt x="6214665" y="6056084"/>
                  <a:pt x="6221321" y="6064765"/>
                  <a:pt x="6224101" y="6075132"/>
                </a:cubicBezTo>
                <a:cubicBezTo>
                  <a:pt x="6226879" y="6085509"/>
                  <a:pt x="6225451" y="6096349"/>
                  <a:pt x="6220074" y="6105664"/>
                </a:cubicBezTo>
                <a:cubicBezTo>
                  <a:pt x="6212916" y="6118055"/>
                  <a:pt x="6199554" y="6125763"/>
                  <a:pt x="6185213" y="6125763"/>
                </a:cubicBezTo>
                <a:cubicBezTo>
                  <a:pt x="6178197" y="6125763"/>
                  <a:pt x="6171255" y="6123890"/>
                  <a:pt x="6165141" y="6120370"/>
                </a:cubicBezTo>
                <a:cubicBezTo>
                  <a:pt x="6155844" y="6115000"/>
                  <a:pt x="6149188" y="6106318"/>
                  <a:pt x="6146409" y="6095951"/>
                </a:cubicBezTo>
                <a:cubicBezTo>
                  <a:pt x="6143629" y="6085574"/>
                  <a:pt x="6145058" y="6074733"/>
                  <a:pt x="6150435" y="6065419"/>
                </a:cubicBezTo>
                <a:cubicBezTo>
                  <a:pt x="6157589" y="6053028"/>
                  <a:pt x="6170950" y="6045319"/>
                  <a:pt x="6185290" y="6045319"/>
                </a:cubicBezTo>
                <a:close/>
                <a:moveTo>
                  <a:pt x="3037465" y="6040180"/>
                </a:moveTo>
                <a:cubicBezTo>
                  <a:pt x="3042061" y="6040180"/>
                  <a:pt x="3046607" y="6041410"/>
                  <a:pt x="3050610" y="6043712"/>
                </a:cubicBezTo>
                <a:cubicBezTo>
                  <a:pt x="3063185" y="6050979"/>
                  <a:pt x="3067509" y="6067113"/>
                  <a:pt x="3060250" y="6079694"/>
                </a:cubicBezTo>
                <a:cubicBezTo>
                  <a:pt x="3055566" y="6087811"/>
                  <a:pt x="3046817" y="6092861"/>
                  <a:pt x="3037421" y="6092861"/>
                </a:cubicBezTo>
                <a:cubicBezTo>
                  <a:pt x="3032824" y="6092861"/>
                  <a:pt x="3028278" y="6091631"/>
                  <a:pt x="3024275" y="6089329"/>
                </a:cubicBezTo>
                <a:cubicBezTo>
                  <a:pt x="3018201" y="6085818"/>
                  <a:pt x="3013848" y="6080136"/>
                  <a:pt x="3012027" y="6073326"/>
                </a:cubicBezTo>
                <a:cubicBezTo>
                  <a:pt x="3010200" y="6066526"/>
                  <a:pt x="3011130" y="6059430"/>
                  <a:pt x="3014635" y="6053360"/>
                </a:cubicBezTo>
                <a:lnTo>
                  <a:pt x="3014635" y="6053359"/>
                </a:lnTo>
                <a:cubicBezTo>
                  <a:pt x="3019325" y="6045230"/>
                  <a:pt x="3028068" y="6040180"/>
                  <a:pt x="3037465" y="6040180"/>
                </a:cubicBezTo>
                <a:close/>
                <a:moveTo>
                  <a:pt x="1897781" y="6031177"/>
                </a:moveTo>
                <a:cubicBezTo>
                  <a:pt x="1910206" y="6031177"/>
                  <a:pt x="1922488" y="6034478"/>
                  <a:pt x="1933295" y="6040724"/>
                </a:cubicBezTo>
                <a:cubicBezTo>
                  <a:pt x="1967283" y="6060348"/>
                  <a:pt x="1978966" y="6103969"/>
                  <a:pt x="1959347" y="6137967"/>
                </a:cubicBezTo>
                <a:cubicBezTo>
                  <a:pt x="1946668" y="6159916"/>
                  <a:pt x="1923025" y="6173560"/>
                  <a:pt x="1897637" y="6173560"/>
                </a:cubicBezTo>
                <a:cubicBezTo>
                  <a:pt x="1885223" y="6173560"/>
                  <a:pt x="1872936" y="6170260"/>
                  <a:pt x="1862111" y="6164014"/>
                </a:cubicBezTo>
                <a:cubicBezTo>
                  <a:pt x="1828130" y="6144390"/>
                  <a:pt x="1816445" y="6100768"/>
                  <a:pt x="1836064" y="6066771"/>
                </a:cubicBezTo>
                <a:cubicBezTo>
                  <a:pt x="1848745" y="6044821"/>
                  <a:pt x="1872392" y="6031177"/>
                  <a:pt x="1897781" y="6031177"/>
                </a:cubicBezTo>
                <a:close/>
                <a:moveTo>
                  <a:pt x="4846592" y="5992197"/>
                </a:moveTo>
                <a:cubicBezTo>
                  <a:pt x="4856497" y="5992197"/>
                  <a:pt x="4866299" y="5994832"/>
                  <a:pt x="4874931" y="5999806"/>
                </a:cubicBezTo>
                <a:cubicBezTo>
                  <a:pt x="4902018" y="6015454"/>
                  <a:pt x="4911338" y="6050249"/>
                  <a:pt x="4895695" y="6077359"/>
                </a:cubicBezTo>
                <a:cubicBezTo>
                  <a:pt x="4885585" y="6094867"/>
                  <a:pt x="4866731" y="6105742"/>
                  <a:pt x="4846492" y="6105742"/>
                </a:cubicBezTo>
                <a:cubicBezTo>
                  <a:pt x="4836581" y="6105742"/>
                  <a:pt x="4826787" y="6103105"/>
                  <a:pt x="4818165" y="6098122"/>
                </a:cubicBezTo>
                <a:cubicBezTo>
                  <a:pt x="4791055" y="6082474"/>
                  <a:pt x="4781736" y="6047690"/>
                  <a:pt x="4797378" y="6020580"/>
                </a:cubicBezTo>
                <a:cubicBezTo>
                  <a:pt x="4807489" y="6003073"/>
                  <a:pt x="4826348" y="5992197"/>
                  <a:pt x="4846592" y="5992197"/>
                </a:cubicBezTo>
                <a:close/>
                <a:moveTo>
                  <a:pt x="3853389" y="5978013"/>
                </a:moveTo>
                <a:cubicBezTo>
                  <a:pt x="3849939" y="5978013"/>
                  <a:pt x="3846517" y="5979031"/>
                  <a:pt x="3843578" y="5981003"/>
                </a:cubicBezTo>
                <a:cubicBezTo>
                  <a:pt x="3833949" y="5987482"/>
                  <a:pt x="3823383" y="5992464"/>
                  <a:pt x="3812182" y="5995831"/>
                </a:cubicBezTo>
                <a:lnTo>
                  <a:pt x="3812183" y="5995830"/>
                </a:lnTo>
                <a:cubicBezTo>
                  <a:pt x="3806878" y="5997413"/>
                  <a:pt x="3802637" y="6001411"/>
                  <a:pt x="3800726" y="6006616"/>
                </a:cubicBezTo>
                <a:cubicBezTo>
                  <a:pt x="3798821" y="6011810"/>
                  <a:pt x="3799480" y="6017613"/>
                  <a:pt x="3802498" y="6022253"/>
                </a:cubicBezTo>
                <a:cubicBezTo>
                  <a:pt x="3808959" y="6032176"/>
                  <a:pt x="3813832" y="6043007"/>
                  <a:pt x="3816982" y="6054424"/>
                </a:cubicBezTo>
                <a:cubicBezTo>
                  <a:pt x="3818482" y="6059862"/>
                  <a:pt x="3822508" y="6064258"/>
                  <a:pt x="3827796" y="6066227"/>
                </a:cubicBezTo>
                <a:cubicBezTo>
                  <a:pt x="3829784" y="6066960"/>
                  <a:pt x="3831860" y="6067326"/>
                  <a:pt x="3833925" y="6067326"/>
                </a:cubicBezTo>
                <a:cubicBezTo>
                  <a:pt x="3837358" y="6067326"/>
                  <a:pt x="3840769" y="6066316"/>
                  <a:pt x="3843698" y="6064358"/>
                </a:cubicBezTo>
                <a:cubicBezTo>
                  <a:pt x="3853588" y="6057746"/>
                  <a:pt x="3864434" y="6052774"/>
                  <a:pt x="3875936" y="6049594"/>
                </a:cubicBezTo>
                <a:cubicBezTo>
                  <a:pt x="3881428" y="6048067"/>
                  <a:pt x="3885841" y="6043981"/>
                  <a:pt x="3887779" y="6038619"/>
                </a:cubicBezTo>
                <a:cubicBezTo>
                  <a:pt x="3889711" y="6033260"/>
                  <a:pt x="3888931" y="6027292"/>
                  <a:pt x="3885675" y="6022607"/>
                </a:cubicBezTo>
                <a:cubicBezTo>
                  <a:pt x="3878853" y="6012818"/>
                  <a:pt x="3873659" y="6002031"/>
                  <a:pt x="3870227" y="5990548"/>
                </a:cubicBezTo>
                <a:cubicBezTo>
                  <a:pt x="3868627" y="5985198"/>
                  <a:pt x="3864580" y="5980923"/>
                  <a:pt x="3859319" y="5979043"/>
                </a:cubicBezTo>
                <a:cubicBezTo>
                  <a:pt x="3857392" y="5978345"/>
                  <a:pt x="3855387" y="5978013"/>
                  <a:pt x="3853389" y="5978013"/>
                </a:cubicBezTo>
                <a:close/>
                <a:moveTo>
                  <a:pt x="5986316" y="5977169"/>
                </a:moveTo>
                <a:cubicBezTo>
                  <a:pt x="5992584" y="5977169"/>
                  <a:pt x="5998791" y="5978842"/>
                  <a:pt x="6004268" y="5981986"/>
                </a:cubicBezTo>
                <a:cubicBezTo>
                  <a:pt x="6021404" y="5991898"/>
                  <a:pt x="6027307" y="6013935"/>
                  <a:pt x="6017407" y="6031101"/>
                </a:cubicBezTo>
                <a:cubicBezTo>
                  <a:pt x="6011000" y="6042187"/>
                  <a:pt x="5999063" y="6049075"/>
                  <a:pt x="5986249" y="6049075"/>
                </a:cubicBezTo>
                <a:cubicBezTo>
                  <a:pt x="5979987" y="6049075"/>
                  <a:pt x="5973774" y="6047402"/>
                  <a:pt x="5968287" y="6044245"/>
                </a:cubicBezTo>
                <a:cubicBezTo>
                  <a:pt x="5951144" y="6034344"/>
                  <a:pt x="5945242" y="6012319"/>
                  <a:pt x="5955147" y="5995143"/>
                </a:cubicBezTo>
                <a:lnTo>
                  <a:pt x="5955149" y="5995143"/>
                </a:lnTo>
                <a:cubicBezTo>
                  <a:pt x="5961549" y="5984057"/>
                  <a:pt x="5973498" y="5977169"/>
                  <a:pt x="5986316" y="5977169"/>
                </a:cubicBezTo>
                <a:close/>
                <a:moveTo>
                  <a:pt x="4327393" y="5915353"/>
                </a:moveTo>
                <a:cubicBezTo>
                  <a:pt x="4323567" y="5915353"/>
                  <a:pt x="4319785" y="5916605"/>
                  <a:pt x="4316668" y="5919008"/>
                </a:cubicBezTo>
                <a:cubicBezTo>
                  <a:pt x="4304498" y="5928376"/>
                  <a:pt x="4290749" y="5934966"/>
                  <a:pt x="4275793" y="5938610"/>
                </a:cubicBezTo>
                <a:cubicBezTo>
                  <a:pt x="4270090" y="5939994"/>
                  <a:pt x="4265455" y="5944134"/>
                  <a:pt x="4263435" y="5949650"/>
                </a:cubicBezTo>
                <a:cubicBezTo>
                  <a:pt x="4261425" y="5955165"/>
                  <a:pt x="4262294" y="5961322"/>
                  <a:pt x="4265761" y="5966062"/>
                </a:cubicBezTo>
                <a:cubicBezTo>
                  <a:pt x="4274697" y="5978277"/>
                  <a:pt x="4280894" y="5991977"/>
                  <a:pt x="4284182" y="6006770"/>
                </a:cubicBezTo>
                <a:cubicBezTo>
                  <a:pt x="4285479" y="6012605"/>
                  <a:pt x="4289641" y="6017369"/>
                  <a:pt x="4295240" y="6019440"/>
                </a:cubicBezTo>
                <a:cubicBezTo>
                  <a:pt x="4297222" y="6020182"/>
                  <a:pt x="4299287" y="6020536"/>
                  <a:pt x="4301342" y="6020536"/>
                </a:cubicBezTo>
                <a:cubicBezTo>
                  <a:pt x="4305085" y="6020536"/>
                  <a:pt x="4308795" y="6019340"/>
                  <a:pt x="4311879" y="6017025"/>
                </a:cubicBezTo>
                <a:cubicBezTo>
                  <a:pt x="4324437" y="6007624"/>
                  <a:pt x="4338612" y="6001222"/>
                  <a:pt x="4354011" y="5998000"/>
                </a:cubicBezTo>
                <a:cubicBezTo>
                  <a:pt x="4359957" y="5996748"/>
                  <a:pt x="4364836" y="5992529"/>
                  <a:pt x="4366924" y="5986826"/>
                </a:cubicBezTo>
                <a:cubicBezTo>
                  <a:pt x="4369006" y="5981123"/>
                  <a:pt x="4367997" y="5974744"/>
                  <a:pt x="4364254" y="5969960"/>
                </a:cubicBezTo>
                <a:cubicBezTo>
                  <a:pt x="4354714" y="5957768"/>
                  <a:pt x="4348064" y="5943947"/>
                  <a:pt x="4344498" y="5928876"/>
                </a:cubicBezTo>
                <a:cubicBezTo>
                  <a:pt x="4343124" y="5923073"/>
                  <a:pt x="4338894" y="5918354"/>
                  <a:pt x="4333274" y="5916362"/>
                </a:cubicBezTo>
                <a:cubicBezTo>
                  <a:pt x="4331359" y="5915686"/>
                  <a:pt x="4329371" y="5915353"/>
                  <a:pt x="4327393" y="5915353"/>
                </a:cubicBezTo>
                <a:close/>
                <a:moveTo>
                  <a:pt x="5787329" y="5913815"/>
                </a:moveTo>
                <a:cubicBezTo>
                  <a:pt x="5792018" y="5913815"/>
                  <a:pt x="5796653" y="5915067"/>
                  <a:pt x="5800728" y="5917414"/>
                </a:cubicBezTo>
                <a:cubicBezTo>
                  <a:pt x="5813558" y="5924834"/>
                  <a:pt x="5817971" y="5941302"/>
                  <a:pt x="5810568" y="5954137"/>
                </a:cubicBezTo>
                <a:cubicBezTo>
                  <a:pt x="5805778" y="5962431"/>
                  <a:pt x="5796852" y="5967580"/>
                  <a:pt x="5787273" y="5967580"/>
                </a:cubicBezTo>
                <a:cubicBezTo>
                  <a:pt x="5782584" y="5967580"/>
                  <a:pt x="5777944" y="5966327"/>
                  <a:pt x="5773868" y="5963980"/>
                </a:cubicBezTo>
                <a:cubicBezTo>
                  <a:pt x="5761038" y="5956561"/>
                  <a:pt x="5756626" y="5940093"/>
                  <a:pt x="5764029" y="5927258"/>
                </a:cubicBezTo>
                <a:cubicBezTo>
                  <a:pt x="5768819" y="5918964"/>
                  <a:pt x="5777744" y="5913815"/>
                  <a:pt x="5787329" y="5913815"/>
                </a:cubicBezTo>
                <a:close/>
                <a:moveTo>
                  <a:pt x="3652930" y="5908486"/>
                </a:moveTo>
                <a:cubicBezTo>
                  <a:pt x="3649586" y="5908486"/>
                  <a:pt x="3646269" y="5909439"/>
                  <a:pt x="3643389" y="5911298"/>
                </a:cubicBezTo>
                <a:cubicBezTo>
                  <a:pt x="3634159" y="5917268"/>
                  <a:pt x="3624159" y="5921875"/>
                  <a:pt x="3613672" y="5924997"/>
                </a:cubicBezTo>
                <a:cubicBezTo>
                  <a:pt x="3608390" y="5926571"/>
                  <a:pt x="3604149" y="5930534"/>
                  <a:pt x="3602226" y="5935705"/>
                </a:cubicBezTo>
                <a:cubicBezTo>
                  <a:pt x="3600300" y="5940868"/>
                  <a:pt x="3600909" y="5946637"/>
                  <a:pt x="3603871" y="5951287"/>
                </a:cubicBezTo>
                <a:lnTo>
                  <a:pt x="3603872" y="5951287"/>
                </a:lnTo>
                <a:cubicBezTo>
                  <a:pt x="3609536" y="5960182"/>
                  <a:pt x="3613927" y="5969804"/>
                  <a:pt x="3616912" y="5979914"/>
                </a:cubicBezTo>
                <a:cubicBezTo>
                  <a:pt x="3618490" y="5985253"/>
                  <a:pt x="3622504" y="5989528"/>
                  <a:pt x="3627737" y="5991444"/>
                </a:cubicBezTo>
                <a:cubicBezTo>
                  <a:pt x="3629692" y="5992152"/>
                  <a:pt x="3631734" y="5992507"/>
                  <a:pt x="3633766" y="5992507"/>
                </a:cubicBezTo>
                <a:cubicBezTo>
                  <a:pt x="3637160" y="5992507"/>
                  <a:pt x="3640533" y="5991522"/>
                  <a:pt x="3643445" y="5989604"/>
                </a:cubicBezTo>
                <a:cubicBezTo>
                  <a:pt x="3652759" y="5983459"/>
                  <a:pt x="3662902" y="5978698"/>
                  <a:pt x="3673595" y="5975442"/>
                </a:cubicBezTo>
                <a:cubicBezTo>
                  <a:pt x="3678900" y="5973835"/>
                  <a:pt x="3683129" y="5969816"/>
                  <a:pt x="3685012" y="5964589"/>
                </a:cubicBezTo>
                <a:cubicBezTo>
                  <a:pt x="3686894" y="5959373"/>
                  <a:pt x="3686202" y="5953582"/>
                  <a:pt x="3683151" y="5948952"/>
                </a:cubicBezTo>
                <a:cubicBezTo>
                  <a:pt x="3677387" y="5940215"/>
                  <a:pt x="3672858" y="5930725"/>
                  <a:pt x="3669679" y="5920735"/>
                </a:cubicBezTo>
                <a:cubicBezTo>
                  <a:pt x="3668018" y="5915518"/>
                  <a:pt x="3664020" y="5911367"/>
                  <a:pt x="3658871" y="5909517"/>
                </a:cubicBezTo>
                <a:cubicBezTo>
                  <a:pt x="3656938" y="5908831"/>
                  <a:pt x="3654928" y="5908486"/>
                  <a:pt x="3652930" y="5908486"/>
                </a:cubicBezTo>
                <a:close/>
                <a:moveTo>
                  <a:pt x="489418" y="5906950"/>
                </a:moveTo>
                <a:cubicBezTo>
                  <a:pt x="487009" y="5906950"/>
                  <a:pt x="484606" y="5907438"/>
                  <a:pt x="482353" y="5908435"/>
                </a:cubicBezTo>
                <a:cubicBezTo>
                  <a:pt x="477241" y="5910672"/>
                  <a:pt x="471932" y="5912599"/>
                  <a:pt x="466578" y="5914138"/>
                </a:cubicBezTo>
                <a:lnTo>
                  <a:pt x="466578" y="5914135"/>
                </a:lnTo>
                <a:cubicBezTo>
                  <a:pt x="461423" y="5915609"/>
                  <a:pt x="457231" y="5919362"/>
                  <a:pt x="455187" y="5924313"/>
                </a:cubicBezTo>
                <a:cubicBezTo>
                  <a:pt x="453138" y="5929273"/>
                  <a:pt x="453471" y="5934889"/>
                  <a:pt x="456074" y="5939573"/>
                </a:cubicBezTo>
                <a:cubicBezTo>
                  <a:pt x="457335" y="5941831"/>
                  <a:pt x="458509" y="5944134"/>
                  <a:pt x="459599" y="5946494"/>
                </a:cubicBezTo>
                <a:cubicBezTo>
                  <a:pt x="461753" y="5951135"/>
                  <a:pt x="465813" y="5954600"/>
                  <a:pt x="470729" y="5955997"/>
                </a:cubicBezTo>
                <a:cubicBezTo>
                  <a:pt x="472311" y="5956450"/>
                  <a:pt x="473929" y="5956673"/>
                  <a:pt x="475547" y="5956673"/>
                </a:cubicBezTo>
                <a:cubicBezTo>
                  <a:pt x="478940" y="5956673"/>
                  <a:pt x="482302" y="5955688"/>
                  <a:pt x="485198" y="5953793"/>
                </a:cubicBezTo>
                <a:cubicBezTo>
                  <a:pt x="489722" y="5950815"/>
                  <a:pt x="494517" y="5948079"/>
                  <a:pt x="499444" y="5945666"/>
                </a:cubicBezTo>
                <a:cubicBezTo>
                  <a:pt x="507937" y="5941490"/>
                  <a:pt x="511603" y="5931347"/>
                  <a:pt x="507743" y="5922709"/>
                </a:cubicBezTo>
                <a:cubicBezTo>
                  <a:pt x="507047" y="5921147"/>
                  <a:pt x="506364" y="5919574"/>
                  <a:pt x="505728" y="5917980"/>
                </a:cubicBezTo>
                <a:cubicBezTo>
                  <a:pt x="503958" y="5913561"/>
                  <a:pt x="500468" y="5910051"/>
                  <a:pt x="496062" y="5908257"/>
                </a:cubicBezTo>
                <a:cubicBezTo>
                  <a:pt x="493929" y="5907383"/>
                  <a:pt x="491677" y="5906950"/>
                  <a:pt x="489418" y="5906950"/>
                </a:cubicBezTo>
                <a:close/>
                <a:moveTo>
                  <a:pt x="6456710" y="5902219"/>
                </a:moveTo>
                <a:cubicBezTo>
                  <a:pt x="6466616" y="5902219"/>
                  <a:pt x="6476416" y="5904855"/>
                  <a:pt x="6485049" y="5909827"/>
                </a:cubicBezTo>
                <a:cubicBezTo>
                  <a:pt x="6498165" y="5917403"/>
                  <a:pt x="6507562" y="5929651"/>
                  <a:pt x="6511488" y="5944291"/>
                </a:cubicBezTo>
                <a:cubicBezTo>
                  <a:pt x="6515408" y="5958931"/>
                  <a:pt x="6513393" y="5974236"/>
                  <a:pt x="6505812" y="5987369"/>
                </a:cubicBezTo>
                <a:cubicBezTo>
                  <a:pt x="6495701" y="6004877"/>
                  <a:pt x="6476847" y="6015752"/>
                  <a:pt x="6456603" y="6015752"/>
                </a:cubicBezTo>
                <a:cubicBezTo>
                  <a:pt x="6446698" y="6015752"/>
                  <a:pt x="6436896" y="6013117"/>
                  <a:pt x="6428265" y="6008143"/>
                </a:cubicBezTo>
                <a:cubicBezTo>
                  <a:pt x="6401178" y="5992496"/>
                  <a:pt x="6391853" y="5957700"/>
                  <a:pt x="6407495" y="5930603"/>
                </a:cubicBezTo>
                <a:lnTo>
                  <a:pt x="6407496" y="5930603"/>
                </a:lnTo>
                <a:cubicBezTo>
                  <a:pt x="6417607" y="5913095"/>
                  <a:pt x="6436465" y="5902219"/>
                  <a:pt x="6456710" y="5902219"/>
                </a:cubicBezTo>
                <a:close/>
                <a:moveTo>
                  <a:pt x="4647646" y="5881332"/>
                </a:moveTo>
                <a:cubicBezTo>
                  <a:pt x="4664258" y="5881332"/>
                  <a:pt x="4680687" y="5885752"/>
                  <a:pt x="4695155" y="5894103"/>
                </a:cubicBezTo>
                <a:cubicBezTo>
                  <a:pt x="4740615" y="5920348"/>
                  <a:pt x="4756247" y="5978687"/>
                  <a:pt x="4730001" y="6024146"/>
                </a:cubicBezTo>
                <a:cubicBezTo>
                  <a:pt x="4713046" y="6053514"/>
                  <a:pt x="4681425" y="6071754"/>
                  <a:pt x="4647476" y="6071754"/>
                </a:cubicBezTo>
                <a:cubicBezTo>
                  <a:pt x="4630854" y="6071754"/>
                  <a:pt x="4614426" y="6067335"/>
                  <a:pt x="4599963" y="6058985"/>
                </a:cubicBezTo>
                <a:lnTo>
                  <a:pt x="4599961" y="6058985"/>
                </a:lnTo>
                <a:cubicBezTo>
                  <a:pt x="4554502" y="6032739"/>
                  <a:pt x="4538870" y="5974401"/>
                  <a:pt x="4565116" y="5928941"/>
                </a:cubicBezTo>
                <a:cubicBezTo>
                  <a:pt x="4582070" y="5899572"/>
                  <a:pt x="4613693" y="5881332"/>
                  <a:pt x="4647646" y="5881332"/>
                </a:cubicBezTo>
                <a:close/>
                <a:moveTo>
                  <a:pt x="161079" y="5868974"/>
                </a:moveTo>
                <a:cubicBezTo>
                  <a:pt x="170148" y="5868974"/>
                  <a:pt x="179112" y="5871389"/>
                  <a:pt x="187003" y="5875951"/>
                </a:cubicBezTo>
                <a:cubicBezTo>
                  <a:pt x="199031" y="5882895"/>
                  <a:pt x="207624" y="5894091"/>
                  <a:pt x="211217" y="5907501"/>
                </a:cubicBezTo>
                <a:lnTo>
                  <a:pt x="211217" y="5907503"/>
                </a:lnTo>
                <a:cubicBezTo>
                  <a:pt x="214811" y="5920902"/>
                  <a:pt x="212968" y="5934912"/>
                  <a:pt x="206030" y="5946938"/>
                </a:cubicBezTo>
                <a:cubicBezTo>
                  <a:pt x="196772" y="5962962"/>
                  <a:pt x="179512" y="5972918"/>
                  <a:pt x="160985" y="5972918"/>
                </a:cubicBezTo>
                <a:cubicBezTo>
                  <a:pt x="151914" y="5972918"/>
                  <a:pt x="142945" y="5970504"/>
                  <a:pt x="135055" y="5965951"/>
                </a:cubicBezTo>
                <a:cubicBezTo>
                  <a:pt x="123034" y="5959008"/>
                  <a:pt x="114434" y="5947801"/>
                  <a:pt x="110841" y="5934389"/>
                </a:cubicBezTo>
                <a:cubicBezTo>
                  <a:pt x="107253" y="5920991"/>
                  <a:pt x="109097" y="5906981"/>
                  <a:pt x="116034" y="5894955"/>
                </a:cubicBezTo>
                <a:cubicBezTo>
                  <a:pt x="125287" y="5878930"/>
                  <a:pt x="142546" y="5868974"/>
                  <a:pt x="161079" y="5868974"/>
                </a:cubicBezTo>
                <a:close/>
                <a:moveTo>
                  <a:pt x="1658501" y="5861090"/>
                </a:moveTo>
                <a:cubicBezTo>
                  <a:pt x="1654863" y="5861090"/>
                  <a:pt x="1651270" y="5862220"/>
                  <a:pt x="1648251" y="5864390"/>
                </a:cubicBezTo>
                <a:cubicBezTo>
                  <a:pt x="1641635" y="5869141"/>
                  <a:pt x="1634503" y="5873295"/>
                  <a:pt x="1627061" y="5876748"/>
                </a:cubicBezTo>
                <a:cubicBezTo>
                  <a:pt x="1622791" y="5878730"/>
                  <a:pt x="1619492" y="5882352"/>
                  <a:pt x="1617908" y="5886783"/>
                </a:cubicBezTo>
                <a:cubicBezTo>
                  <a:pt x="1616330" y="5891223"/>
                  <a:pt x="1616591" y="5896107"/>
                  <a:pt x="1618640" y="5900347"/>
                </a:cubicBezTo>
                <a:cubicBezTo>
                  <a:pt x="1620594" y="5904389"/>
                  <a:pt x="1622360" y="5908588"/>
                  <a:pt x="1623889" y="5912829"/>
                </a:cubicBezTo>
                <a:cubicBezTo>
                  <a:pt x="1625572" y="5917490"/>
                  <a:pt x="1629150" y="5921222"/>
                  <a:pt x="1633735" y="5923117"/>
                </a:cubicBezTo>
                <a:cubicBezTo>
                  <a:pt x="1635878" y="5923991"/>
                  <a:pt x="1638153" y="5924435"/>
                  <a:pt x="1640423" y="5924435"/>
                </a:cubicBezTo>
                <a:cubicBezTo>
                  <a:pt x="1643009" y="5924435"/>
                  <a:pt x="1645584" y="5923870"/>
                  <a:pt x="1647964" y="5922741"/>
                </a:cubicBezTo>
                <a:cubicBezTo>
                  <a:pt x="1655722" y="5919053"/>
                  <a:pt x="1663878" y="5916218"/>
                  <a:pt x="1672211" y="5914312"/>
                </a:cubicBezTo>
                <a:cubicBezTo>
                  <a:pt x="1677799" y="5913039"/>
                  <a:pt x="1682416" y="5909130"/>
                  <a:pt x="1684574" y="5903814"/>
                </a:cubicBezTo>
                <a:cubicBezTo>
                  <a:pt x="1686740" y="5898509"/>
                  <a:pt x="1686180" y="5892484"/>
                  <a:pt x="1683081" y="5887667"/>
                </a:cubicBezTo>
                <a:lnTo>
                  <a:pt x="1683080" y="5887667"/>
                </a:lnTo>
                <a:cubicBezTo>
                  <a:pt x="1679824" y="5882619"/>
                  <a:pt x="1676999" y="5877281"/>
                  <a:pt x="1674686" y="5871810"/>
                </a:cubicBezTo>
                <a:cubicBezTo>
                  <a:pt x="1672604" y="5866893"/>
                  <a:pt x="1668396" y="5863184"/>
                  <a:pt x="1663251" y="5861744"/>
                </a:cubicBezTo>
                <a:cubicBezTo>
                  <a:pt x="1661690" y="5861300"/>
                  <a:pt x="1660089" y="5861090"/>
                  <a:pt x="1658501" y="5861090"/>
                </a:cubicBezTo>
                <a:close/>
                <a:moveTo>
                  <a:pt x="1970178" y="5855686"/>
                </a:moveTo>
                <a:cubicBezTo>
                  <a:pt x="1978489" y="5855686"/>
                  <a:pt x="1986717" y="5857901"/>
                  <a:pt x="1993976" y="5862087"/>
                </a:cubicBezTo>
                <a:cubicBezTo>
                  <a:pt x="2016740" y="5875243"/>
                  <a:pt x="2024568" y="5904468"/>
                  <a:pt x="2011429" y="5927226"/>
                </a:cubicBezTo>
                <a:cubicBezTo>
                  <a:pt x="2002936" y="5941943"/>
                  <a:pt x="1987093" y="5951091"/>
                  <a:pt x="1970083" y="5951091"/>
                </a:cubicBezTo>
                <a:cubicBezTo>
                  <a:pt x="1961773" y="5951091"/>
                  <a:pt x="1953538" y="5948874"/>
                  <a:pt x="1946280" y="5944689"/>
                </a:cubicBezTo>
                <a:cubicBezTo>
                  <a:pt x="1935255" y="5938321"/>
                  <a:pt x="1927365" y="5928044"/>
                  <a:pt x="1924065" y="5915730"/>
                </a:cubicBezTo>
                <a:cubicBezTo>
                  <a:pt x="1920771" y="5903426"/>
                  <a:pt x="1922458" y="5890569"/>
                  <a:pt x="1928827" y="5879551"/>
                </a:cubicBezTo>
                <a:cubicBezTo>
                  <a:pt x="1937325" y="5864833"/>
                  <a:pt x="1953173" y="5855686"/>
                  <a:pt x="1970178" y="5855686"/>
                </a:cubicBezTo>
                <a:close/>
                <a:moveTo>
                  <a:pt x="4126376" y="5847789"/>
                </a:moveTo>
                <a:cubicBezTo>
                  <a:pt x="4122749" y="5847789"/>
                  <a:pt x="4119156" y="5848906"/>
                  <a:pt x="4116133" y="5851077"/>
                </a:cubicBezTo>
                <a:cubicBezTo>
                  <a:pt x="4105495" y="5858708"/>
                  <a:pt x="4093702" y="5864355"/>
                  <a:pt x="4081066" y="5867866"/>
                </a:cubicBezTo>
                <a:cubicBezTo>
                  <a:pt x="4075607" y="5869371"/>
                  <a:pt x="4071215" y="5873425"/>
                  <a:pt x="4069261" y="5878752"/>
                </a:cubicBezTo>
                <a:cubicBezTo>
                  <a:pt x="4067311" y="5884069"/>
                  <a:pt x="4068049" y="5890003"/>
                  <a:pt x="4071237" y="5894689"/>
                </a:cubicBezTo>
                <a:lnTo>
                  <a:pt x="4071236" y="5894689"/>
                </a:lnTo>
                <a:cubicBezTo>
                  <a:pt x="4078706" y="5905673"/>
                  <a:pt x="4084165" y="5917778"/>
                  <a:pt x="4087455" y="5930691"/>
                </a:cubicBezTo>
                <a:cubicBezTo>
                  <a:pt x="4088878" y="5936284"/>
                  <a:pt x="4092959" y="5940824"/>
                  <a:pt x="4098374" y="5942828"/>
                </a:cubicBezTo>
                <a:cubicBezTo>
                  <a:pt x="4100356" y="5943569"/>
                  <a:pt x="4102427" y="5943924"/>
                  <a:pt x="4104487" y="5943924"/>
                </a:cubicBezTo>
                <a:cubicBezTo>
                  <a:pt x="4108042" y="5943924"/>
                  <a:pt x="4111569" y="5942850"/>
                  <a:pt x="4114565" y="5940746"/>
                </a:cubicBezTo>
                <a:cubicBezTo>
                  <a:pt x="4125546" y="5933070"/>
                  <a:pt x="4137739" y="5927556"/>
                  <a:pt x="4150811" y="5924356"/>
                </a:cubicBezTo>
                <a:cubicBezTo>
                  <a:pt x="4156514" y="5922960"/>
                  <a:pt x="4161143" y="5918807"/>
                  <a:pt x="4163154" y="5913282"/>
                </a:cubicBezTo>
                <a:cubicBezTo>
                  <a:pt x="4165159" y="5907756"/>
                  <a:pt x="4164272" y="5901598"/>
                  <a:pt x="4160795" y="5896869"/>
                </a:cubicBezTo>
                <a:cubicBezTo>
                  <a:pt x="4152772" y="5885962"/>
                  <a:pt x="4146897" y="5873800"/>
                  <a:pt x="4143332" y="5860735"/>
                </a:cubicBezTo>
                <a:cubicBezTo>
                  <a:pt x="4141820" y="5855186"/>
                  <a:pt x="4137678" y="5850724"/>
                  <a:pt x="4132257" y="5848797"/>
                </a:cubicBezTo>
                <a:cubicBezTo>
                  <a:pt x="4130341" y="5848121"/>
                  <a:pt x="4128354" y="5847789"/>
                  <a:pt x="4126376" y="5847789"/>
                </a:cubicBezTo>
                <a:close/>
                <a:moveTo>
                  <a:pt x="5588337" y="5847267"/>
                </a:moveTo>
                <a:cubicBezTo>
                  <a:pt x="5591996" y="5847267"/>
                  <a:pt x="5595618" y="5848242"/>
                  <a:pt x="5598818" y="5850092"/>
                </a:cubicBezTo>
                <a:cubicBezTo>
                  <a:pt x="5603680" y="5852892"/>
                  <a:pt x="5607152" y="5857423"/>
                  <a:pt x="5608602" y="5862838"/>
                </a:cubicBezTo>
                <a:cubicBezTo>
                  <a:pt x="5610053" y="5868253"/>
                  <a:pt x="5609311" y="5873912"/>
                  <a:pt x="5606503" y="5878762"/>
                </a:cubicBezTo>
                <a:cubicBezTo>
                  <a:pt x="5602766" y="5885252"/>
                  <a:pt x="5595794" y="5889273"/>
                  <a:pt x="5588303" y="5889273"/>
                </a:cubicBezTo>
                <a:cubicBezTo>
                  <a:pt x="5584632" y="5889273"/>
                  <a:pt x="5581010" y="5888297"/>
                  <a:pt x="5577821" y="5886460"/>
                </a:cubicBezTo>
                <a:cubicBezTo>
                  <a:pt x="5567799" y="5880668"/>
                  <a:pt x="5564349" y="5867811"/>
                  <a:pt x="5570136" y="5857789"/>
                </a:cubicBezTo>
                <a:lnTo>
                  <a:pt x="5570136" y="5857788"/>
                </a:lnTo>
                <a:cubicBezTo>
                  <a:pt x="5573879" y="5851299"/>
                  <a:pt x="5580850" y="5847267"/>
                  <a:pt x="5588337" y="5847267"/>
                </a:cubicBezTo>
                <a:close/>
                <a:moveTo>
                  <a:pt x="3308928" y="5845286"/>
                </a:moveTo>
                <a:cubicBezTo>
                  <a:pt x="3325455" y="5845286"/>
                  <a:pt x="3341790" y="5849682"/>
                  <a:pt x="3356170" y="5857989"/>
                </a:cubicBezTo>
                <a:cubicBezTo>
                  <a:pt x="3378074" y="5870636"/>
                  <a:pt x="3393734" y="5891045"/>
                  <a:pt x="3400284" y="5915465"/>
                </a:cubicBezTo>
                <a:cubicBezTo>
                  <a:pt x="3406828" y="5939893"/>
                  <a:pt x="3403467" y="5965409"/>
                  <a:pt x="3390826" y="5987314"/>
                </a:cubicBezTo>
                <a:cubicBezTo>
                  <a:pt x="3373966" y="6016505"/>
                  <a:pt x="3342521" y="6034644"/>
                  <a:pt x="3308761" y="6034644"/>
                </a:cubicBezTo>
                <a:cubicBezTo>
                  <a:pt x="3292233" y="6034644"/>
                  <a:pt x="3275899" y="6030247"/>
                  <a:pt x="3261518" y="6021943"/>
                </a:cubicBezTo>
                <a:cubicBezTo>
                  <a:pt x="3239614" y="6009295"/>
                  <a:pt x="3223955" y="5988884"/>
                  <a:pt x="3217405" y="5964467"/>
                </a:cubicBezTo>
                <a:cubicBezTo>
                  <a:pt x="3210860" y="5940037"/>
                  <a:pt x="3214222" y="5914522"/>
                  <a:pt x="3226862" y="5892618"/>
                </a:cubicBezTo>
                <a:cubicBezTo>
                  <a:pt x="3243723" y="5863426"/>
                  <a:pt x="3275167" y="5845286"/>
                  <a:pt x="3308928" y="5845286"/>
                </a:cubicBezTo>
                <a:close/>
                <a:moveTo>
                  <a:pt x="3109908" y="5823050"/>
                </a:moveTo>
                <a:cubicBezTo>
                  <a:pt x="3117666" y="5823050"/>
                  <a:pt x="3125345" y="5825121"/>
                  <a:pt x="3132112" y="5829020"/>
                </a:cubicBezTo>
                <a:cubicBezTo>
                  <a:pt x="3142400" y="5834955"/>
                  <a:pt x="3149764" y="5844556"/>
                  <a:pt x="3152837" y="5856028"/>
                </a:cubicBezTo>
                <a:cubicBezTo>
                  <a:pt x="3155910" y="5867503"/>
                  <a:pt x="3154331" y="5879496"/>
                  <a:pt x="3148390" y="5889784"/>
                </a:cubicBezTo>
                <a:cubicBezTo>
                  <a:pt x="3140472" y="5903515"/>
                  <a:pt x="3125694" y="5912043"/>
                  <a:pt x="3109824" y="5912043"/>
                </a:cubicBezTo>
                <a:cubicBezTo>
                  <a:pt x="3102061" y="5912043"/>
                  <a:pt x="3094382" y="5909973"/>
                  <a:pt x="3087615" y="5906074"/>
                </a:cubicBezTo>
                <a:cubicBezTo>
                  <a:pt x="3066391" y="5893802"/>
                  <a:pt x="3059081" y="5866538"/>
                  <a:pt x="3071341" y="5845286"/>
                </a:cubicBezTo>
                <a:lnTo>
                  <a:pt x="3071342" y="5845286"/>
                </a:lnTo>
                <a:cubicBezTo>
                  <a:pt x="3079266" y="5831578"/>
                  <a:pt x="3094045" y="5823050"/>
                  <a:pt x="3109908" y="5823050"/>
                </a:cubicBezTo>
                <a:close/>
                <a:moveTo>
                  <a:pt x="6257744" y="5812175"/>
                </a:moveTo>
                <a:cubicBezTo>
                  <a:pt x="6270728" y="5812175"/>
                  <a:pt x="6283563" y="5815631"/>
                  <a:pt x="6294864" y="5822153"/>
                </a:cubicBezTo>
                <a:cubicBezTo>
                  <a:pt x="6312073" y="5832087"/>
                  <a:pt x="6324378" y="5848122"/>
                  <a:pt x="6329522" y="5867314"/>
                </a:cubicBezTo>
                <a:cubicBezTo>
                  <a:pt x="6334666" y="5886495"/>
                  <a:pt x="6332024" y="5906538"/>
                  <a:pt x="6322090" y="5923748"/>
                </a:cubicBezTo>
                <a:cubicBezTo>
                  <a:pt x="6308847" y="5946704"/>
                  <a:pt x="6284140" y="5960957"/>
                  <a:pt x="6257611" y="5960957"/>
                </a:cubicBezTo>
                <a:cubicBezTo>
                  <a:pt x="6244627" y="5960957"/>
                  <a:pt x="6231792" y="5957502"/>
                  <a:pt x="6220491" y="5950979"/>
                </a:cubicBezTo>
                <a:cubicBezTo>
                  <a:pt x="6203281" y="5941034"/>
                  <a:pt x="6190978" y="5924998"/>
                  <a:pt x="6185834" y="5905807"/>
                </a:cubicBezTo>
                <a:cubicBezTo>
                  <a:pt x="6180690" y="5886627"/>
                  <a:pt x="6183331" y="5866581"/>
                  <a:pt x="6193264" y="5849373"/>
                </a:cubicBezTo>
                <a:lnTo>
                  <a:pt x="6193264" y="5849374"/>
                </a:lnTo>
                <a:cubicBezTo>
                  <a:pt x="6206514" y="5826427"/>
                  <a:pt x="6231221" y="5812175"/>
                  <a:pt x="6257744" y="5812175"/>
                </a:cubicBezTo>
                <a:close/>
                <a:moveTo>
                  <a:pt x="4918994" y="5811897"/>
                </a:moveTo>
                <a:cubicBezTo>
                  <a:pt x="4925640" y="5811897"/>
                  <a:pt x="4932212" y="5813670"/>
                  <a:pt x="4938009" y="5817003"/>
                </a:cubicBezTo>
                <a:lnTo>
                  <a:pt x="4938008" y="5817003"/>
                </a:lnTo>
                <a:cubicBezTo>
                  <a:pt x="4956181" y="5827502"/>
                  <a:pt x="4962438" y="5850834"/>
                  <a:pt x="4951939" y="5869018"/>
                </a:cubicBezTo>
                <a:cubicBezTo>
                  <a:pt x="4945157" y="5880779"/>
                  <a:pt x="4932511" y="5888078"/>
                  <a:pt x="4918933" y="5888078"/>
                </a:cubicBezTo>
                <a:cubicBezTo>
                  <a:pt x="4912295" y="5888078"/>
                  <a:pt x="4905717" y="5886306"/>
                  <a:pt x="4899914" y="5882951"/>
                </a:cubicBezTo>
                <a:cubicBezTo>
                  <a:pt x="4891109" y="5877878"/>
                  <a:pt x="4884813" y="5869673"/>
                  <a:pt x="4882178" y="5859838"/>
                </a:cubicBezTo>
                <a:cubicBezTo>
                  <a:pt x="4879543" y="5850015"/>
                  <a:pt x="4880894" y="5839761"/>
                  <a:pt x="4885977" y="5830957"/>
                </a:cubicBezTo>
                <a:cubicBezTo>
                  <a:pt x="4892765" y="5819196"/>
                  <a:pt x="4905411" y="5811897"/>
                  <a:pt x="4918994" y="5811897"/>
                </a:cubicBezTo>
                <a:close/>
                <a:moveTo>
                  <a:pt x="3925822" y="5779030"/>
                </a:moveTo>
                <a:cubicBezTo>
                  <a:pt x="3922373" y="5779030"/>
                  <a:pt x="3918956" y="5780038"/>
                  <a:pt x="3916017" y="5782020"/>
                </a:cubicBezTo>
                <a:cubicBezTo>
                  <a:pt x="3906498" y="5788421"/>
                  <a:pt x="3896072" y="5793372"/>
                  <a:pt x="3885031" y="5796738"/>
                </a:cubicBezTo>
                <a:cubicBezTo>
                  <a:pt x="3879755" y="5798344"/>
                  <a:pt x="3875535" y="5802340"/>
                  <a:pt x="3873647" y="5807525"/>
                </a:cubicBezTo>
                <a:cubicBezTo>
                  <a:pt x="3871753" y="5812707"/>
                  <a:pt x="3872406" y="5818477"/>
                  <a:pt x="3875408" y="5823106"/>
                </a:cubicBezTo>
                <a:lnTo>
                  <a:pt x="3875406" y="5823105"/>
                </a:lnTo>
                <a:cubicBezTo>
                  <a:pt x="3881640" y="5832718"/>
                  <a:pt x="3886402" y="5843193"/>
                  <a:pt x="3889575" y="5854233"/>
                </a:cubicBezTo>
                <a:cubicBezTo>
                  <a:pt x="3891114" y="5859605"/>
                  <a:pt x="3895118" y="5863924"/>
                  <a:pt x="3900350" y="5865862"/>
                </a:cubicBezTo>
                <a:cubicBezTo>
                  <a:pt x="3902338" y="5866594"/>
                  <a:pt x="3904409" y="5866959"/>
                  <a:pt x="3906470" y="5866959"/>
                </a:cubicBezTo>
                <a:cubicBezTo>
                  <a:pt x="3909852" y="5866959"/>
                  <a:pt x="3913208" y="5865983"/>
                  <a:pt x="3916110" y="5864080"/>
                </a:cubicBezTo>
                <a:cubicBezTo>
                  <a:pt x="3925855" y="5857690"/>
                  <a:pt x="3936508" y="5852850"/>
                  <a:pt x="3947782" y="5849705"/>
                </a:cubicBezTo>
                <a:cubicBezTo>
                  <a:pt x="3953237" y="5848176"/>
                  <a:pt x="3957622" y="5844112"/>
                  <a:pt x="3959560" y="5838796"/>
                </a:cubicBezTo>
                <a:cubicBezTo>
                  <a:pt x="3961504" y="5833470"/>
                  <a:pt x="3960762" y="5827546"/>
                  <a:pt x="3957566" y="5822860"/>
                </a:cubicBezTo>
                <a:cubicBezTo>
                  <a:pt x="3951011" y="5813258"/>
                  <a:pt x="3946000" y="5802727"/>
                  <a:pt x="3942666" y="5791575"/>
                </a:cubicBezTo>
                <a:cubicBezTo>
                  <a:pt x="3941065" y="5786216"/>
                  <a:pt x="3937013" y="5781941"/>
                  <a:pt x="3931758" y="5780058"/>
                </a:cubicBezTo>
                <a:cubicBezTo>
                  <a:pt x="3929825" y="5779372"/>
                  <a:pt x="3927820" y="5779030"/>
                  <a:pt x="3925822" y="5779030"/>
                </a:cubicBezTo>
                <a:close/>
                <a:moveTo>
                  <a:pt x="5389355" y="5778586"/>
                </a:moveTo>
                <a:cubicBezTo>
                  <a:pt x="5392367" y="5778586"/>
                  <a:pt x="5395346" y="5779395"/>
                  <a:pt x="5397981" y="5780901"/>
                </a:cubicBezTo>
                <a:cubicBezTo>
                  <a:pt x="5406204" y="5785662"/>
                  <a:pt x="5409045" y="5796237"/>
                  <a:pt x="5404289" y="5804478"/>
                </a:cubicBezTo>
                <a:cubicBezTo>
                  <a:pt x="5401215" y="5809804"/>
                  <a:pt x="5395480" y="5813115"/>
                  <a:pt x="5389328" y="5813115"/>
                </a:cubicBezTo>
                <a:cubicBezTo>
                  <a:pt x="5386316" y="5813115"/>
                  <a:pt x="5383337" y="5812307"/>
                  <a:pt x="5380702" y="5810801"/>
                </a:cubicBezTo>
                <a:cubicBezTo>
                  <a:pt x="5376720" y="5808497"/>
                  <a:pt x="5373863" y="5804777"/>
                  <a:pt x="5372667" y="5800314"/>
                </a:cubicBezTo>
                <a:cubicBezTo>
                  <a:pt x="5371476" y="5795861"/>
                  <a:pt x="5372085" y="5791210"/>
                  <a:pt x="5374394" y="5787224"/>
                </a:cubicBezTo>
                <a:cubicBezTo>
                  <a:pt x="5377467" y="5781885"/>
                  <a:pt x="5383197" y="5778586"/>
                  <a:pt x="5389355" y="5778586"/>
                </a:cubicBezTo>
                <a:close/>
                <a:moveTo>
                  <a:pt x="6058769" y="5739750"/>
                </a:moveTo>
                <a:cubicBezTo>
                  <a:pt x="6071748" y="5739750"/>
                  <a:pt x="6084588" y="5743205"/>
                  <a:pt x="6095889" y="5749727"/>
                </a:cubicBezTo>
                <a:cubicBezTo>
                  <a:pt x="6131405" y="5770238"/>
                  <a:pt x="6143614" y="5815819"/>
                  <a:pt x="6123115" y="5851323"/>
                </a:cubicBezTo>
                <a:cubicBezTo>
                  <a:pt x="6109866" y="5874280"/>
                  <a:pt x="6085159" y="5888532"/>
                  <a:pt x="6058636" y="5888532"/>
                </a:cubicBezTo>
                <a:cubicBezTo>
                  <a:pt x="6045652" y="5888532"/>
                  <a:pt x="6032811" y="5885077"/>
                  <a:pt x="6021510" y="5878554"/>
                </a:cubicBezTo>
                <a:cubicBezTo>
                  <a:pt x="5985994" y="5858044"/>
                  <a:pt x="5973786" y="5812463"/>
                  <a:pt x="5994283" y="5776959"/>
                </a:cubicBezTo>
                <a:cubicBezTo>
                  <a:pt x="6007534" y="5754014"/>
                  <a:pt x="6032246" y="5739750"/>
                  <a:pt x="6058769" y="5739750"/>
                </a:cubicBezTo>
                <a:close/>
                <a:moveTo>
                  <a:pt x="6529128" y="5711244"/>
                </a:moveTo>
                <a:cubicBezTo>
                  <a:pt x="6537639" y="5711244"/>
                  <a:pt x="6546050" y="5713503"/>
                  <a:pt x="6553458" y="5717778"/>
                </a:cubicBezTo>
                <a:lnTo>
                  <a:pt x="6553459" y="5717778"/>
                </a:lnTo>
                <a:lnTo>
                  <a:pt x="6561669" y="5728494"/>
                </a:lnTo>
                <a:lnTo>
                  <a:pt x="6561669" y="5794003"/>
                </a:lnTo>
                <a:lnTo>
                  <a:pt x="6553426" y="5802223"/>
                </a:lnTo>
                <a:cubicBezTo>
                  <a:pt x="6546119" y="5806437"/>
                  <a:pt x="6537725" y="5808773"/>
                  <a:pt x="6529034" y="5808773"/>
                </a:cubicBezTo>
                <a:cubicBezTo>
                  <a:pt x="6520529" y="5808773"/>
                  <a:pt x="6512113" y="5806516"/>
                  <a:pt x="6504693" y="5802230"/>
                </a:cubicBezTo>
                <a:cubicBezTo>
                  <a:pt x="6481427" y="5788785"/>
                  <a:pt x="6473414" y="5758907"/>
                  <a:pt x="6486852" y="5735640"/>
                </a:cubicBezTo>
                <a:cubicBezTo>
                  <a:pt x="6495540" y="5720590"/>
                  <a:pt x="6511736" y="5711244"/>
                  <a:pt x="6529128" y="5711244"/>
                </a:cubicBezTo>
                <a:close/>
                <a:moveTo>
                  <a:pt x="3725729" y="5710490"/>
                </a:moveTo>
                <a:cubicBezTo>
                  <a:pt x="3722396" y="5710490"/>
                  <a:pt x="3719091" y="5711432"/>
                  <a:pt x="3716216" y="5713281"/>
                </a:cubicBezTo>
                <a:lnTo>
                  <a:pt x="3716214" y="5713283"/>
                </a:lnTo>
                <a:cubicBezTo>
                  <a:pt x="3707709" y="5718764"/>
                  <a:pt x="3698512" y="5723117"/>
                  <a:pt x="3688872" y="5726240"/>
                </a:cubicBezTo>
                <a:cubicBezTo>
                  <a:pt x="3683734" y="5727901"/>
                  <a:pt x="3679647" y="5731833"/>
                  <a:pt x="3677787" y="5736904"/>
                </a:cubicBezTo>
                <a:cubicBezTo>
                  <a:pt x="3675926" y="5741965"/>
                  <a:pt x="3676496" y="5747612"/>
                  <a:pt x="3679337" y="5752207"/>
                </a:cubicBezTo>
                <a:cubicBezTo>
                  <a:pt x="3684548" y="5760636"/>
                  <a:pt x="3688668" y="5769682"/>
                  <a:pt x="3691580" y="5779118"/>
                </a:cubicBezTo>
                <a:cubicBezTo>
                  <a:pt x="3693197" y="5784345"/>
                  <a:pt x="3697161" y="5788531"/>
                  <a:pt x="3702305" y="5790425"/>
                </a:cubicBezTo>
                <a:cubicBezTo>
                  <a:pt x="3704271" y="5791145"/>
                  <a:pt x="3706325" y="5791499"/>
                  <a:pt x="3708374" y="5791499"/>
                </a:cubicBezTo>
                <a:cubicBezTo>
                  <a:pt x="3711669" y="5791499"/>
                  <a:pt x="3714941" y="5790569"/>
                  <a:pt x="3717799" y="5788763"/>
                </a:cubicBezTo>
                <a:cubicBezTo>
                  <a:pt x="3726475" y="5783249"/>
                  <a:pt x="3735873" y="5778941"/>
                  <a:pt x="3745717" y="5775951"/>
                </a:cubicBezTo>
                <a:cubicBezTo>
                  <a:pt x="3751011" y="5774334"/>
                  <a:pt x="3755236" y="5770335"/>
                  <a:pt x="3757124" y="5765143"/>
                </a:cubicBezTo>
                <a:cubicBezTo>
                  <a:pt x="3759012" y="5759949"/>
                  <a:pt x="3758353" y="5754156"/>
                  <a:pt x="3755330" y="5749528"/>
                </a:cubicBezTo>
                <a:cubicBezTo>
                  <a:pt x="3749893" y="5741188"/>
                  <a:pt x="3745551" y="5732117"/>
                  <a:pt x="3742434" y="5722595"/>
                </a:cubicBezTo>
                <a:cubicBezTo>
                  <a:pt x="3740740" y="5717423"/>
                  <a:pt x="3736742" y="5713326"/>
                  <a:pt x="3731615" y="5711499"/>
                </a:cubicBezTo>
                <a:cubicBezTo>
                  <a:pt x="3729699" y="5710822"/>
                  <a:pt x="3727711" y="5710490"/>
                  <a:pt x="3725729" y="5710490"/>
                </a:cubicBezTo>
                <a:close/>
                <a:moveTo>
                  <a:pt x="5190373" y="5707767"/>
                </a:moveTo>
                <a:cubicBezTo>
                  <a:pt x="5193109" y="5707767"/>
                  <a:pt x="5195811" y="5708498"/>
                  <a:pt x="5198192" y="5709872"/>
                </a:cubicBezTo>
                <a:lnTo>
                  <a:pt x="5198192" y="5709871"/>
                </a:lnTo>
                <a:cubicBezTo>
                  <a:pt x="5201869" y="5711997"/>
                  <a:pt x="5204388" y="5715274"/>
                  <a:pt x="5205490" y="5719384"/>
                </a:cubicBezTo>
                <a:cubicBezTo>
                  <a:pt x="5206587" y="5723469"/>
                  <a:pt x="5206049" y="5727579"/>
                  <a:pt x="5203923" y="5731256"/>
                </a:cubicBezTo>
                <a:cubicBezTo>
                  <a:pt x="5201132" y="5736094"/>
                  <a:pt x="5195933" y="5739096"/>
                  <a:pt x="5190346" y="5739096"/>
                </a:cubicBezTo>
                <a:cubicBezTo>
                  <a:pt x="5187616" y="5739096"/>
                  <a:pt x="5184914" y="5738365"/>
                  <a:pt x="5182538" y="5736991"/>
                </a:cubicBezTo>
                <a:cubicBezTo>
                  <a:pt x="5175063" y="5732674"/>
                  <a:pt x="5172488" y="5723072"/>
                  <a:pt x="5176801" y="5715597"/>
                </a:cubicBezTo>
                <a:cubicBezTo>
                  <a:pt x="5179586" y="5710769"/>
                  <a:pt x="5184792" y="5707767"/>
                  <a:pt x="5190373" y="5707767"/>
                </a:cubicBezTo>
                <a:close/>
                <a:moveTo>
                  <a:pt x="4720058" y="5696759"/>
                </a:moveTo>
                <a:cubicBezTo>
                  <a:pt x="4734150" y="5696759"/>
                  <a:pt x="4748093" y="5700515"/>
                  <a:pt x="4760374" y="5707602"/>
                </a:cubicBezTo>
                <a:cubicBezTo>
                  <a:pt x="4798945" y="5729871"/>
                  <a:pt x="4812212" y="5779385"/>
                  <a:pt x="4789942" y="5817956"/>
                </a:cubicBezTo>
                <a:cubicBezTo>
                  <a:pt x="4775556" y="5842885"/>
                  <a:pt x="4748723" y="5858367"/>
                  <a:pt x="4719914" y="5858367"/>
                </a:cubicBezTo>
                <a:cubicBezTo>
                  <a:pt x="4705810" y="5858367"/>
                  <a:pt x="4691868" y="5854612"/>
                  <a:pt x="4679592" y="5847524"/>
                </a:cubicBezTo>
                <a:cubicBezTo>
                  <a:pt x="4660905" y="5836738"/>
                  <a:pt x="4647539" y="5819318"/>
                  <a:pt x="4641951" y="5798465"/>
                </a:cubicBezTo>
                <a:cubicBezTo>
                  <a:pt x="4636364" y="5777624"/>
                  <a:pt x="4639232" y="5755862"/>
                  <a:pt x="4650019" y="5737181"/>
                </a:cubicBezTo>
                <a:lnTo>
                  <a:pt x="4650019" y="5737182"/>
                </a:lnTo>
                <a:cubicBezTo>
                  <a:pt x="4664410" y="5712242"/>
                  <a:pt x="4691243" y="5696759"/>
                  <a:pt x="4720058" y="5696759"/>
                </a:cubicBezTo>
                <a:close/>
                <a:moveTo>
                  <a:pt x="2042582" y="5676471"/>
                </a:moveTo>
                <a:cubicBezTo>
                  <a:pt x="2047459" y="5676471"/>
                  <a:pt x="2052277" y="5677766"/>
                  <a:pt x="2056518" y="5680214"/>
                </a:cubicBezTo>
                <a:lnTo>
                  <a:pt x="2056517" y="5680214"/>
                </a:lnTo>
                <a:cubicBezTo>
                  <a:pt x="2069856" y="5687922"/>
                  <a:pt x="2074447" y="5705042"/>
                  <a:pt x="2066745" y="5718376"/>
                </a:cubicBezTo>
                <a:cubicBezTo>
                  <a:pt x="2061773" y="5726991"/>
                  <a:pt x="2052487" y="5732350"/>
                  <a:pt x="2042520" y="5732350"/>
                </a:cubicBezTo>
                <a:cubicBezTo>
                  <a:pt x="2037641" y="5732350"/>
                  <a:pt x="2032825" y="5731055"/>
                  <a:pt x="2028582" y="5728607"/>
                </a:cubicBezTo>
                <a:cubicBezTo>
                  <a:pt x="2022128" y="5724875"/>
                  <a:pt x="2017499" y="5718851"/>
                  <a:pt x="2015566" y="5711642"/>
                </a:cubicBezTo>
                <a:cubicBezTo>
                  <a:pt x="2013633" y="5704433"/>
                  <a:pt x="2014625" y="5696902"/>
                  <a:pt x="2018356" y="5690446"/>
                </a:cubicBezTo>
                <a:cubicBezTo>
                  <a:pt x="2023334" y="5681831"/>
                  <a:pt x="2032615" y="5676471"/>
                  <a:pt x="2042582" y="5676471"/>
                </a:cubicBezTo>
                <a:close/>
                <a:moveTo>
                  <a:pt x="5859781" y="5670524"/>
                </a:moveTo>
                <a:cubicBezTo>
                  <a:pt x="5872195" y="5670524"/>
                  <a:pt x="5884482" y="5673825"/>
                  <a:pt x="5895307" y="5680083"/>
                </a:cubicBezTo>
                <a:cubicBezTo>
                  <a:pt x="5911768" y="5689582"/>
                  <a:pt x="5923546" y="5704921"/>
                  <a:pt x="5928469" y="5723294"/>
                </a:cubicBezTo>
                <a:cubicBezTo>
                  <a:pt x="5933391" y="5741653"/>
                  <a:pt x="5930866" y="5760836"/>
                  <a:pt x="5921358" y="5777301"/>
                </a:cubicBezTo>
                <a:cubicBezTo>
                  <a:pt x="5908679" y="5799263"/>
                  <a:pt x="5885041" y="5812917"/>
                  <a:pt x="5859670" y="5812917"/>
                </a:cubicBezTo>
                <a:cubicBezTo>
                  <a:pt x="5847222" y="5812906"/>
                  <a:pt x="5834935" y="5809605"/>
                  <a:pt x="5824133" y="5803359"/>
                </a:cubicBezTo>
                <a:cubicBezTo>
                  <a:pt x="5807672" y="5793858"/>
                  <a:pt x="5795893" y="5778498"/>
                  <a:pt x="5790971" y="5760136"/>
                </a:cubicBezTo>
                <a:cubicBezTo>
                  <a:pt x="5786050" y="5741777"/>
                  <a:pt x="5788574" y="5722595"/>
                  <a:pt x="5798082" y="5706128"/>
                </a:cubicBezTo>
                <a:cubicBezTo>
                  <a:pt x="5810756" y="5684167"/>
                  <a:pt x="5834399" y="5670524"/>
                  <a:pt x="5859781" y="5670524"/>
                </a:cubicBezTo>
                <a:close/>
                <a:moveTo>
                  <a:pt x="233515" y="5654522"/>
                </a:moveTo>
                <a:cubicBezTo>
                  <a:pt x="245280" y="5654522"/>
                  <a:pt x="256925" y="5657657"/>
                  <a:pt x="267181" y="5663570"/>
                </a:cubicBezTo>
                <a:cubicBezTo>
                  <a:pt x="282772" y="5672561"/>
                  <a:pt x="293931" y="5687113"/>
                  <a:pt x="298598" y="5704522"/>
                </a:cubicBezTo>
                <a:cubicBezTo>
                  <a:pt x="303261" y="5721920"/>
                  <a:pt x="300869" y="5740093"/>
                  <a:pt x="291859" y="5755684"/>
                </a:cubicBezTo>
                <a:cubicBezTo>
                  <a:pt x="279844" y="5776493"/>
                  <a:pt x="257447" y="5789416"/>
                  <a:pt x="233399" y="5789416"/>
                </a:cubicBezTo>
                <a:cubicBezTo>
                  <a:pt x="221620" y="5789416"/>
                  <a:pt x="209976" y="5786282"/>
                  <a:pt x="199733" y="5780369"/>
                </a:cubicBezTo>
                <a:cubicBezTo>
                  <a:pt x="184134" y="5771366"/>
                  <a:pt x="172977" y="5756826"/>
                  <a:pt x="168310" y="5739417"/>
                </a:cubicBezTo>
                <a:cubicBezTo>
                  <a:pt x="163647" y="5722019"/>
                  <a:pt x="166038" y="5703846"/>
                  <a:pt x="175048" y="5688254"/>
                </a:cubicBezTo>
                <a:cubicBezTo>
                  <a:pt x="187057" y="5667445"/>
                  <a:pt x="209461" y="5654522"/>
                  <a:pt x="233515" y="5654522"/>
                </a:cubicBezTo>
                <a:close/>
                <a:moveTo>
                  <a:pt x="4201996" y="5643815"/>
                </a:moveTo>
                <a:cubicBezTo>
                  <a:pt x="4198114" y="5643815"/>
                  <a:pt x="4194277" y="5645100"/>
                  <a:pt x="4191138" y="5647571"/>
                </a:cubicBezTo>
                <a:cubicBezTo>
                  <a:pt x="4179571" y="5656652"/>
                  <a:pt x="4166520" y="5663219"/>
                  <a:pt x="4152345" y="5667062"/>
                </a:cubicBezTo>
                <a:cubicBezTo>
                  <a:pt x="4146807" y="5668568"/>
                  <a:pt x="4142355" y="5672675"/>
                  <a:pt x="4140412" y="5678081"/>
                </a:cubicBezTo>
                <a:cubicBezTo>
                  <a:pt x="4138470" y="5683485"/>
                  <a:pt x="4139289" y="5689488"/>
                  <a:pt x="4142600" y="5694171"/>
                </a:cubicBezTo>
                <a:lnTo>
                  <a:pt x="4142598" y="5694168"/>
                </a:lnTo>
                <a:cubicBezTo>
                  <a:pt x="4150549" y="5705419"/>
                  <a:pt x="4156335" y="5717889"/>
                  <a:pt x="4159802" y="5731223"/>
                </a:cubicBezTo>
                <a:cubicBezTo>
                  <a:pt x="4161246" y="5736793"/>
                  <a:pt x="4165322" y="5741301"/>
                  <a:pt x="4170715" y="5743293"/>
                </a:cubicBezTo>
                <a:cubicBezTo>
                  <a:pt x="4172692" y="5744025"/>
                  <a:pt x="4174757" y="5744379"/>
                  <a:pt x="4176812" y="5744379"/>
                </a:cubicBezTo>
                <a:cubicBezTo>
                  <a:pt x="4180355" y="5744379"/>
                  <a:pt x="4183866" y="5743305"/>
                  <a:pt x="4186856" y="5741233"/>
                </a:cubicBezTo>
                <a:cubicBezTo>
                  <a:pt x="4198954" y="5732807"/>
                  <a:pt x="4212438" y="5727004"/>
                  <a:pt x="4226933" y="5723981"/>
                </a:cubicBezTo>
                <a:cubicBezTo>
                  <a:pt x="4232819" y="5722751"/>
                  <a:pt x="4237670" y="5718599"/>
                  <a:pt x="4239791" y="5712972"/>
                </a:cubicBezTo>
                <a:cubicBezTo>
                  <a:pt x="4241917" y="5707346"/>
                  <a:pt x="4241009" y="5701024"/>
                  <a:pt x="4237399" y="5696207"/>
                </a:cubicBezTo>
                <a:cubicBezTo>
                  <a:pt x="4228645" y="5684567"/>
                  <a:pt x="4222488" y="5671478"/>
                  <a:pt x="4219088" y="5657293"/>
                </a:cubicBezTo>
                <a:cubicBezTo>
                  <a:pt x="4217694" y="5651467"/>
                  <a:pt x="4213430" y="5646761"/>
                  <a:pt x="4207771" y="5644790"/>
                </a:cubicBezTo>
                <a:cubicBezTo>
                  <a:pt x="4205889" y="5644137"/>
                  <a:pt x="4203934" y="5643815"/>
                  <a:pt x="4201996" y="5643815"/>
                </a:cubicBezTo>
                <a:close/>
                <a:moveTo>
                  <a:pt x="3523124" y="5635275"/>
                </a:moveTo>
                <a:cubicBezTo>
                  <a:pt x="3519874" y="5635275"/>
                  <a:pt x="3516640" y="5636172"/>
                  <a:pt x="3513811" y="5637944"/>
                </a:cubicBezTo>
                <a:cubicBezTo>
                  <a:pt x="3502686" y="5644888"/>
                  <a:pt x="3490543" y="5649849"/>
                  <a:pt x="3477720" y="5652672"/>
                </a:cubicBezTo>
                <a:cubicBezTo>
                  <a:pt x="3471961" y="5653946"/>
                  <a:pt x="3467221" y="5658010"/>
                  <a:pt x="3465101" y="5663525"/>
                </a:cubicBezTo>
                <a:cubicBezTo>
                  <a:pt x="3462980" y="5669029"/>
                  <a:pt x="3463760" y="5675229"/>
                  <a:pt x="3467183" y="5680037"/>
                </a:cubicBezTo>
                <a:cubicBezTo>
                  <a:pt x="3473999" y="5689606"/>
                  <a:pt x="3479120" y="5700182"/>
                  <a:pt x="3482404" y="5711454"/>
                </a:cubicBezTo>
                <a:cubicBezTo>
                  <a:pt x="3484022" y="5717012"/>
                  <a:pt x="3488263" y="5721409"/>
                  <a:pt x="3493756" y="5723238"/>
                </a:cubicBezTo>
                <a:lnTo>
                  <a:pt x="3493755" y="5723238"/>
                </a:lnTo>
                <a:cubicBezTo>
                  <a:pt x="3495560" y="5723836"/>
                  <a:pt x="3497426" y="5724123"/>
                  <a:pt x="3499281" y="5724123"/>
                </a:cubicBezTo>
                <a:cubicBezTo>
                  <a:pt x="3503057" y="5724123"/>
                  <a:pt x="3506794" y="5722906"/>
                  <a:pt x="3509889" y="5720568"/>
                </a:cubicBezTo>
                <a:cubicBezTo>
                  <a:pt x="3520106" y="5712839"/>
                  <a:pt x="3531473" y="5706869"/>
                  <a:pt x="3543677" y="5702837"/>
                </a:cubicBezTo>
                <a:cubicBezTo>
                  <a:pt x="3548809" y="5701144"/>
                  <a:pt x="3552874" y="5697191"/>
                  <a:pt x="3554707" y="5692107"/>
                </a:cubicBezTo>
                <a:cubicBezTo>
                  <a:pt x="3556534" y="5687025"/>
                  <a:pt x="3555925" y="5681377"/>
                  <a:pt x="3553057" y="5676803"/>
                </a:cubicBezTo>
                <a:cubicBezTo>
                  <a:pt x="3547404" y="5667800"/>
                  <a:pt x="3543002" y="5658054"/>
                  <a:pt x="3539973" y="5647855"/>
                </a:cubicBezTo>
                <a:cubicBezTo>
                  <a:pt x="3538417" y="5642594"/>
                  <a:pt x="3534486" y="5638354"/>
                  <a:pt x="3529347" y="5636416"/>
                </a:cubicBezTo>
                <a:cubicBezTo>
                  <a:pt x="3527338" y="5635651"/>
                  <a:pt x="3525228" y="5635275"/>
                  <a:pt x="3523124" y="5635275"/>
                </a:cubicBezTo>
                <a:close/>
                <a:moveTo>
                  <a:pt x="34491" y="5633348"/>
                </a:moveTo>
                <a:cubicBezTo>
                  <a:pt x="37314" y="5633348"/>
                  <a:pt x="40111" y="5634100"/>
                  <a:pt x="42569" y="5635519"/>
                </a:cubicBezTo>
                <a:lnTo>
                  <a:pt x="42569" y="5635520"/>
                </a:lnTo>
                <a:cubicBezTo>
                  <a:pt x="50294" y="5639982"/>
                  <a:pt x="52958" y="5649916"/>
                  <a:pt x="48494" y="5657657"/>
                </a:cubicBezTo>
                <a:cubicBezTo>
                  <a:pt x="45620" y="5662629"/>
                  <a:pt x="40233" y="5665740"/>
                  <a:pt x="34458" y="5665740"/>
                </a:cubicBezTo>
                <a:cubicBezTo>
                  <a:pt x="31629" y="5665740"/>
                  <a:pt x="28838" y="5664988"/>
                  <a:pt x="26385" y="5663570"/>
                </a:cubicBezTo>
                <a:cubicBezTo>
                  <a:pt x="22646" y="5661409"/>
                  <a:pt x="19972" y="5657910"/>
                  <a:pt x="18848" y="5653724"/>
                </a:cubicBezTo>
                <a:cubicBezTo>
                  <a:pt x="17730" y="5649537"/>
                  <a:pt x="18301" y="5645186"/>
                  <a:pt x="20454" y="5641464"/>
                </a:cubicBezTo>
                <a:cubicBezTo>
                  <a:pt x="23338" y="5636448"/>
                  <a:pt x="28715" y="5633348"/>
                  <a:pt x="34491" y="5633348"/>
                </a:cubicBezTo>
                <a:close/>
                <a:moveTo>
                  <a:pt x="4991409" y="5626803"/>
                </a:moveTo>
                <a:cubicBezTo>
                  <a:pt x="4995629" y="5626803"/>
                  <a:pt x="4999809" y="5627933"/>
                  <a:pt x="5003497" y="5630048"/>
                </a:cubicBezTo>
                <a:cubicBezTo>
                  <a:pt x="5015030" y="5636725"/>
                  <a:pt x="5019012" y="5651553"/>
                  <a:pt x="5012339" y="5663104"/>
                </a:cubicBezTo>
                <a:cubicBezTo>
                  <a:pt x="5008033" y="5670568"/>
                  <a:pt x="4999998" y="5675209"/>
                  <a:pt x="4991377" y="5675220"/>
                </a:cubicBezTo>
                <a:cubicBezTo>
                  <a:pt x="4987140" y="5675209"/>
                  <a:pt x="4982954" y="5674079"/>
                  <a:pt x="4979272" y="5671953"/>
                </a:cubicBezTo>
                <a:cubicBezTo>
                  <a:pt x="4973679" y="5668730"/>
                  <a:pt x="4969682" y="5663515"/>
                  <a:pt x="4968015" y="5657279"/>
                </a:cubicBezTo>
                <a:cubicBezTo>
                  <a:pt x="4966337" y="5651023"/>
                  <a:pt x="4967195" y="5644512"/>
                  <a:pt x="4970424" y="5638918"/>
                </a:cubicBezTo>
                <a:cubicBezTo>
                  <a:pt x="4974737" y="5631444"/>
                  <a:pt x="4982777" y="5626803"/>
                  <a:pt x="4991409" y="5626803"/>
                </a:cubicBezTo>
                <a:close/>
                <a:moveTo>
                  <a:pt x="3182342" y="5609652"/>
                </a:moveTo>
                <a:cubicBezTo>
                  <a:pt x="3192608" y="5609652"/>
                  <a:pt x="3202775" y="5612387"/>
                  <a:pt x="3211739" y="5617570"/>
                </a:cubicBezTo>
                <a:cubicBezTo>
                  <a:pt x="3225360" y="5625432"/>
                  <a:pt x="3235105" y="5638134"/>
                  <a:pt x="3239181" y="5653327"/>
                </a:cubicBezTo>
                <a:cubicBezTo>
                  <a:pt x="3243251" y="5668520"/>
                  <a:pt x="3241163" y="5684390"/>
                  <a:pt x="3233295" y="5698011"/>
                </a:cubicBezTo>
                <a:cubicBezTo>
                  <a:pt x="3222802" y="5716185"/>
                  <a:pt x="3203235" y="5727480"/>
                  <a:pt x="3182233" y="5727480"/>
                </a:cubicBezTo>
                <a:cubicBezTo>
                  <a:pt x="3171961" y="5727480"/>
                  <a:pt x="3161794" y="5724745"/>
                  <a:pt x="3152830" y="5719573"/>
                </a:cubicBezTo>
                <a:cubicBezTo>
                  <a:pt x="3124718" y="5703326"/>
                  <a:pt x="3115050" y="5667235"/>
                  <a:pt x="3131279" y="5639128"/>
                </a:cubicBezTo>
                <a:lnTo>
                  <a:pt x="3131279" y="5639132"/>
                </a:lnTo>
                <a:cubicBezTo>
                  <a:pt x="3141773" y="5620948"/>
                  <a:pt x="3161340" y="5609652"/>
                  <a:pt x="3182342" y="5609652"/>
                </a:cubicBezTo>
                <a:close/>
                <a:moveTo>
                  <a:pt x="6330180" y="5606250"/>
                </a:moveTo>
                <a:cubicBezTo>
                  <a:pt x="6344367" y="5606250"/>
                  <a:pt x="6358403" y="5610025"/>
                  <a:pt x="6370767" y="5617158"/>
                </a:cubicBezTo>
                <a:cubicBezTo>
                  <a:pt x="6409587" y="5639583"/>
                  <a:pt x="6422938" y="5689417"/>
                  <a:pt x="6400523" y="5728243"/>
                </a:cubicBezTo>
                <a:cubicBezTo>
                  <a:pt x="6386037" y="5753338"/>
                  <a:pt x="6359017" y="5768919"/>
                  <a:pt x="6330019" y="5768919"/>
                </a:cubicBezTo>
                <a:cubicBezTo>
                  <a:pt x="6315833" y="5768919"/>
                  <a:pt x="6301797" y="5765143"/>
                  <a:pt x="6289438" y="5758010"/>
                </a:cubicBezTo>
                <a:cubicBezTo>
                  <a:pt x="6250607" y="5735586"/>
                  <a:pt x="6237251" y="5685751"/>
                  <a:pt x="6259676" y="5646925"/>
                </a:cubicBezTo>
                <a:cubicBezTo>
                  <a:pt x="6274162" y="5621831"/>
                  <a:pt x="6301177" y="5606250"/>
                  <a:pt x="6330180" y="5606250"/>
                </a:cubicBezTo>
                <a:close/>
                <a:moveTo>
                  <a:pt x="4521097" y="5604589"/>
                </a:moveTo>
                <a:cubicBezTo>
                  <a:pt x="4538634" y="5604589"/>
                  <a:pt x="4555982" y="5609252"/>
                  <a:pt x="4571275" y="5618078"/>
                </a:cubicBezTo>
                <a:cubicBezTo>
                  <a:pt x="4594531" y="5631511"/>
                  <a:pt x="4611164" y="5653194"/>
                  <a:pt x="4618114" y="5679130"/>
                </a:cubicBezTo>
                <a:cubicBezTo>
                  <a:pt x="4625063" y="5705054"/>
                  <a:pt x="4621497" y="5732153"/>
                  <a:pt x="4608070" y="5755420"/>
                </a:cubicBezTo>
                <a:lnTo>
                  <a:pt x="4608068" y="5755420"/>
                </a:lnTo>
                <a:cubicBezTo>
                  <a:pt x="4590161" y="5786427"/>
                  <a:pt x="4556768" y="5805697"/>
                  <a:pt x="4520915" y="5805697"/>
                </a:cubicBezTo>
                <a:cubicBezTo>
                  <a:pt x="4503374" y="5805697"/>
                  <a:pt x="4486026" y="5801034"/>
                  <a:pt x="4470733" y="5792208"/>
                </a:cubicBezTo>
                <a:cubicBezTo>
                  <a:pt x="4447477" y="5778774"/>
                  <a:pt x="4430844" y="5757090"/>
                  <a:pt x="4423895" y="5731155"/>
                </a:cubicBezTo>
                <a:cubicBezTo>
                  <a:pt x="4416945" y="5705231"/>
                  <a:pt x="4420511" y="5678133"/>
                  <a:pt x="4433939" y="5654866"/>
                </a:cubicBezTo>
                <a:cubicBezTo>
                  <a:pt x="4451851" y="5623858"/>
                  <a:pt x="4485245" y="5604589"/>
                  <a:pt x="4521097" y="5604589"/>
                </a:cubicBezTo>
                <a:close/>
                <a:moveTo>
                  <a:pt x="1515534" y="5604112"/>
                </a:moveTo>
                <a:cubicBezTo>
                  <a:pt x="1512810" y="5604112"/>
                  <a:pt x="1510096" y="5604732"/>
                  <a:pt x="1507637" y="5605995"/>
                </a:cubicBezTo>
                <a:lnTo>
                  <a:pt x="1505345" y="5607156"/>
                </a:lnTo>
                <a:cubicBezTo>
                  <a:pt x="1496795" y="5611366"/>
                  <a:pt x="1493169" y="5621620"/>
                  <a:pt x="1497156" y="5630281"/>
                </a:cubicBezTo>
                <a:lnTo>
                  <a:pt x="1497155" y="5630281"/>
                </a:lnTo>
                <a:cubicBezTo>
                  <a:pt x="1500117" y="5636692"/>
                  <a:pt x="1506468" y="5640502"/>
                  <a:pt x="1513124" y="5640502"/>
                </a:cubicBezTo>
                <a:cubicBezTo>
                  <a:pt x="1515443" y="5640502"/>
                  <a:pt x="1517797" y="5640038"/>
                  <a:pt x="1520061" y="5639062"/>
                </a:cubicBezTo>
                <a:lnTo>
                  <a:pt x="1522459" y="5638053"/>
                </a:lnTo>
                <a:cubicBezTo>
                  <a:pt x="1526971" y="5636193"/>
                  <a:pt x="1530504" y="5632540"/>
                  <a:pt x="1532216" y="5627966"/>
                </a:cubicBezTo>
                <a:cubicBezTo>
                  <a:pt x="1533926" y="5623392"/>
                  <a:pt x="1533660" y="5618320"/>
                  <a:pt x="1531473" y="5613945"/>
                </a:cubicBezTo>
                <a:cubicBezTo>
                  <a:pt x="1529375" y="5609749"/>
                  <a:pt x="1525639" y="5606471"/>
                  <a:pt x="1521180" y="5605021"/>
                </a:cubicBezTo>
                <a:cubicBezTo>
                  <a:pt x="1519343" y="5604412"/>
                  <a:pt x="1517432" y="5604112"/>
                  <a:pt x="1515534" y="5604112"/>
                </a:cubicBezTo>
                <a:close/>
                <a:moveTo>
                  <a:pt x="5660805" y="5603447"/>
                </a:moveTo>
                <a:cubicBezTo>
                  <a:pt x="5672289" y="5603447"/>
                  <a:pt x="5683652" y="5606504"/>
                  <a:pt x="5693663" y="5612274"/>
                </a:cubicBezTo>
                <a:cubicBezTo>
                  <a:pt x="5725097" y="5630424"/>
                  <a:pt x="5735911" y="5670767"/>
                  <a:pt x="5717760" y="5702207"/>
                </a:cubicBezTo>
                <a:cubicBezTo>
                  <a:pt x="5706032" y="5722518"/>
                  <a:pt x="5684161" y="5735143"/>
                  <a:pt x="5660678" y="5735143"/>
                </a:cubicBezTo>
                <a:cubicBezTo>
                  <a:pt x="5649189" y="5735143"/>
                  <a:pt x="5637827" y="5732087"/>
                  <a:pt x="5627816" y="5726317"/>
                </a:cubicBezTo>
                <a:cubicBezTo>
                  <a:pt x="5596387" y="5708166"/>
                  <a:pt x="5585573" y="5667823"/>
                  <a:pt x="5603724" y="5636383"/>
                </a:cubicBezTo>
                <a:cubicBezTo>
                  <a:pt x="5615451" y="5616061"/>
                  <a:pt x="5637322" y="5603447"/>
                  <a:pt x="5660805" y="5603447"/>
                </a:cubicBezTo>
                <a:close/>
                <a:moveTo>
                  <a:pt x="3999858" y="5578222"/>
                </a:moveTo>
                <a:cubicBezTo>
                  <a:pt x="3996291" y="5578222"/>
                  <a:pt x="3992759" y="5579309"/>
                  <a:pt x="3989758" y="5581412"/>
                </a:cubicBezTo>
                <a:cubicBezTo>
                  <a:pt x="3979809" y="5588400"/>
                  <a:pt x="3968850" y="5593738"/>
                  <a:pt x="3957190" y="5597268"/>
                </a:cubicBezTo>
                <a:cubicBezTo>
                  <a:pt x="3951891" y="5598872"/>
                  <a:pt x="3947661" y="5602881"/>
                  <a:pt x="3945773" y="5608086"/>
                </a:cubicBezTo>
                <a:cubicBezTo>
                  <a:pt x="3943885" y="5613292"/>
                  <a:pt x="3944555" y="5619083"/>
                  <a:pt x="3947584" y="5623712"/>
                </a:cubicBezTo>
                <a:lnTo>
                  <a:pt x="3947582" y="5623714"/>
                </a:lnTo>
                <a:cubicBezTo>
                  <a:pt x="3953933" y="5633414"/>
                  <a:pt x="3958783" y="5644012"/>
                  <a:pt x="3962000" y="5655219"/>
                </a:cubicBezTo>
                <a:cubicBezTo>
                  <a:pt x="3963545" y="5660590"/>
                  <a:pt x="3967548" y="5664909"/>
                  <a:pt x="3972791" y="5666847"/>
                </a:cubicBezTo>
                <a:cubicBezTo>
                  <a:pt x="3974768" y="5667589"/>
                  <a:pt x="3976833" y="5667944"/>
                  <a:pt x="3978894" y="5667944"/>
                </a:cubicBezTo>
                <a:cubicBezTo>
                  <a:pt x="3982282" y="5667944"/>
                  <a:pt x="3985649" y="5666969"/>
                  <a:pt x="3988556" y="5665053"/>
                </a:cubicBezTo>
                <a:cubicBezTo>
                  <a:pt x="3998817" y="5658297"/>
                  <a:pt x="4010079" y="5653282"/>
                  <a:pt x="4022023" y="5650147"/>
                </a:cubicBezTo>
                <a:cubicBezTo>
                  <a:pt x="4027572" y="5648696"/>
                  <a:pt x="4032062" y="5644621"/>
                  <a:pt x="4034049" y="5639239"/>
                </a:cubicBezTo>
                <a:cubicBezTo>
                  <a:pt x="4036036" y="5633857"/>
                  <a:pt x="4035273" y="5627844"/>
                  <a:pt x="4032006" y="5623138"/>
                </a:cubicBezTo>
                <a:cubicBezTo>
                  <a:pt x="4025183" y="5613304"/>
                  <a:pt x="4020056" y="5602473"/>
                  <a:pt x="4016757" y="5590959"/>
                </a:cubicBezTo>
                <a:cubicBezTo>
                  <a:pt x="4015189" y="5585488"/>
                  <a:pt x="4011075" y="5581124"/>
                  <a:pt x="4005716" y="5579231"/>
                </a:cubicBezTo>
                <a:cubicBezTo>
                  <a:pt x="4003811" y="5578555"/>
                  <a:pt x="4001829" y="5578222"/>
                  <a:pt x="3999858" y="5578222"/>
                </a:cubicBezTo>
                <a:close/>
                <a:moveTo>
                  <a:pt x="1843654" y="5547448"/>
                </a:moveTo>
                <a:cubicBezTo>
                  <a:pt x="1858388" y="5547448"/>
                  <a:pt x="1872978" y="5551368"/>
                  <a:pt x="1885835" y="5558789"/>
                </a:cubicBezTo>
                <a:cubicBezTo>
                  <a:pt x="1905381" y="5570073"/>
                  <a:pt x="1919369" y="5588312"/>
                  <a:pt x="1925216" y="5610114"/>
                </a:cubicBezTo>
                <a:cubicBezTo>
                  <a:pt x="1931052" y="5631919"/>
                  <a:pt x="1928050" y="5654700"/>
                  <a:pt x="1916766" y="5674246"/>
                </a:cubicBezTo>
                <a:cubicBezTo>
                  <a:pt x="1901711" y="5700326"/>
                  <a:pt x="1873638" y="5716526"/>
                  <a:pt x="1843500" y="5716526"/>
                </a:cubicBezTo>
                <a:cubicBezTo>
                  <a:pt x="1828748" y="5716526"/>
                  <a:pt x="1814163" y="5712607"/>
                  <a:pt x="1801318" y="5705187"/>
                </a:cubicBezTo>
                <a:cubicBezTo>
                  <a:pt x="1760953" y="5681877"/>
                  <a:pt x="1747072" y="5630092"/>
                  <a:pt x="1770371" y="5589740"/>
                </a:cubicBezTo>
                <a:lnTo>
                  <a:pt x="1770370" y="5589740"/>
                </a:lnTo>
                <a:cubicBezTo>
                  <a:pt x="1785426" y="5563650"/>
                  <a:pt x="1813504" y="5547448"/>
                  <a:pt x="1843654" y="5547448"/>
                </a:cubicBezTo>
                <a:close/>
                <a:moveTo>
                  <a:pt x="5461812" y="5535299"/>
                </a:moveTo>
                <a:cubicBezTo>
                  <a:pt x="5472566" y="5535299"/>
                  <a:pt x="5483191" y="5538157"/>
                  <a:pt x="5492538" y="5543560"/>
                </a:cubicBezTo>
                <a:cubicBezTo>
                  <a:pt x="5506791" y="5551790"/>
                  <a:pt x="5516973" y="5565056"/>
                  <a:pt x="5521231" y="5580947"/>
                </a:cubicBezTo>
                <a:cubicBezTo>
                  <a:pt x="5525489" y="5596825"/>
                  <a:pt x="5523302" y="5613415"/>
                  <a:pt x="5515079" y="5627657"/>
                </a:cubicBezTo>
                <a:cubicBezTo>
                  <a:pt x="5504116" y="5646649"/>
                  <a:pt x="5483662" y="5658454"/>
                  <a:pt x="5461707" y="5658454"/>
                </a:cubicBezTo>
                <a:cubicBezTo>
                  <a:pt x="5450972" y="5658454"/>
                  <a:pt x="5440341" y="5655597"/>
                  <a:pt x="5430966" y="5650192"/>
                </a:cubicBezTo>
                <a:cubicBezTo>
                  <a:pt x="5416735" y="5641976"/>
                  <a:pt x="5406547" y="5628698"/>
                  <a:pt x="5402289" y="5612805"/>
                </a:cubicBezTo>
                <a:cubicBezTo>
                  <a:pt x="5398037" y="5596924"/>
                  <a:pt x="5400224" y="5580339"/>
                  <a:pt x="5408447" y="5566097"/>
                </a:cubicBezTo>
                <a:lnTo>
                  <a:pt x="5408445" y="5566097"/>
                </a:lnTo>
                <a:cubicBezTo>
                  <a:pt x="5419408" y="5547094"/>
                  <a:pt x="5439858" y="5535299"/>
                  <a:pt x="5461812" y="5535299"/>
                </a:cubicBezTo>
                <a:close/>
                <a:moveTo>
                  <a:pt x="4792444" y="5528223"/>
                </a:moveTo>
                <a:cubicBezTo>
                  <a:pt x="4801242" y="5528223"/>
                  <a:pt x="4809930" y="5530560"/>
                  <a:pt x="4817571" y="5534977"/>
                </a:cubicBezTo>
                <a:cubicBezTo>
                  <a:pt x="4829204" y="5541689"/>
                  <a:pt x="4837527" y="5552553"/>
                  <a:pt x="4841015" y="5565565"/>
                </a:cubicBezTo>
                <a:cubicBezTo>
                  <a:pt x="4844498" y="5578577"/>
                  <a:pt x="4842726" y="5592143"/>
                  <a:pt x="4836015" y="5603757"/>
                </a:cubicBezTo>
                <a:cubicBezTo>
                  <a:pt x="4827045" y="5619294"/>
                  <a:pt x="4810318" y="5628952"/>
                  <a:pt x="4792355" y="5628952"/>
                </a:cubicBezTo>
                <a:cubicBezTo>
                  <a:pt x="4783562" y="5628952"/>
                  <a:pt x="4774874" y="5626615"/>
                  <a:pt x="4767233" y="5622195"/>
                </a:cubicBezTo>
                <a:lnTo>
                  <a:pt x="4767233" y="5622195"/>
                </a:lnTo>
                <a:cubicBezTo>
                  <a:pt x="4755573" y="5615463"/>
                  <a:pt x="4747244" y="5604609"/>
                  <a:pt x="4743762" y="5591611"/>
                </a:cubicBezTo>
                <a:cubicBezTo>
                  <a:pt x="4740278" y="5578621"/>
                  <a:pt x="4742067" y="5565055"/>
                  <a:pt x="4748794" y="5553406"/>
                </a:cubicBezTo>
                <a:cubicBezTo>
                  <a:pt x="4757759" y="5537869"/>
                  <a:pt x="4774481" y="5528223"/>
                  <a:pt x="4792444" y="5528223"/>
                </a:cubicBezTo>
                <a:close/>
                <a:moveTo>
                  <a:pt x="6131210" y="5525820"/>
                </a:moveTo>
                <a:cubicBezTo>
                  <a:pt x="6146787" y="5525820"/>
                  <a:pt x="6162202" y="5529963"/>
                  <a:pt x="6175789" y="5537803"/>
                </a:cubicBezTo>
                <a:cubicBezTo>
                  <a:pt x="6218435" y="5562431"/>
                  <a:pt x="6233103" y="5617181"/>
                  <a:pt x="6208480" y="5659827"/>
                </a:cubicBezTo>
                <a:cubicBezTo>
                  <a:pt x="6192559" y="5687390"/>
                  <a:pt x="6162887" y="5704510"/>
                  <a:pt x="6131043" y="5704510"/>
                </a:cubicBezTo>
                <a:cubicBezTo>
                  <a:pt x="6115456" y="5704510"/>
                  <a:pt x="6100042" y="5700358"/>
                  <a:pt x="6086459" y="5692518"/>
                </a:cubicBezTo>
                <a:cubicBezTo>
                  <a:pt x="6065794" y="5680591"/>
                  <a:pt x="6051015" y="5661333"/>
                  <a:pt x="6044837" y="5638276"/>
                </a:cubicBezTo>
                <a:cubicBezTo>
                  <a:pt x="6038663" y="5615230"/>
                  <a:pt x="6041830" y="5591169"/>
                  <a:pt x="6053762" y="5570504"/>
                </a:cubicBezTo>
                <a:cubicBezTo>
                  <a:pt x="6069675" y="5542942"/>
                  <a:pt x="6099349" y="5525820"/>
                  <a:pt x="6131210" y="5525820"/>
                </a:cubicBezTo>
                <a:close/>
                <a:moveTo>
                  <a:pt x="3798595" y="5511214"/>
                </a:moveTo>
                <a:lnTo>
                  <a:pt x="3789038" y="5514037"/>
                </a:lnTo>
                <a:cubicBezTo>
                  <a:pt x="3780683" y="5519451"/>
                  <a:pt x="3771652" y="5523795"/>
                  <a:pt x="3762194" y="5526939"/>
                </a:cubicBezTo>
                <a:cubicBezTo>
                  <a:pt x="3757100" y="5528632"/>
                  <a:pt x="3753063" y="5532565"/>
                  <a:pt x="3751225" y="5537615"/>
                </a:cubicBezTo>
                <a:cubicBezTo>
                  <a:pt x="3749392" y="5542663"/>
                  <a:pt x="3749968" y="5548269"/>
                  <a:pt x="3752781" y="5552842"/>
                </a:cubicBezTo>
                <a:cubicBezTo>
                  <a:pt x="3757941" y="5561214"/>
                  <a:pt x="3762044" y="5570217"/>
                  <a:pt x="3764974" y="5579597"/>
                </a:cubicBezTo>
                <a:cubicBezTo>
                  <a:pt x="3766590" y="5584791"/>
                  <a:pt x="3770527" y="5588944"/>
                  <a:pt x="3775627" y="5590838"/>
                </a:cubicBezTo>
                <a:cubicBezTo>
                  <a:pt x="3777610" y="5591569"/>
                  <a:pt x="3779686" y="5591935"/>
                  <a:pt x="3781751" y="5591935"/>
                </a:cubicBezTo>
                <a:cubicBezTo>
                  <a:pt x="3784990" y="5591935"/>
                  <a:pt x="3788212" y="5591038"/>
                  <a:pt x="3791036" y="5589286"/>
                </a:cubicBezTo>
                <a:cubicBezTo>
                  <a:pt x="3799618" y="5583950"/>
                  <a:pt x="3808893" y="5579764"/>
                  <a:pt x="3818595" y="5576851"/>
                </a:cubicBezTo>
                <a:cubicBezTo>
                  <a:pt x="3823911" y="5575268"/>
                  <a:pt x="3828158" y="5571257"/>
                  <a:pt x="3830062" y="5566054"/>
                </a:cubicBezTo>
                <a:cubicBezTo>
                  <a:pt x="3831961" y="5560838"/>
                  <a:pt x="3831297" y="5555035"/>
                  <a:pt x="3828262" y="5550395"/>
                </a:cubicBezTo>
                <a:cubicBezTo>
                  <a:pt x="3822769" y="5542000"/>
                  <a:pt x="3818417" y="5532908"/>
                  <a:pt x="3815311" y="5523351"/>
                </a:cubicBezTo>
                <a:cubicBezTo>
                  <a:pt x="3813622" y="5518157"/>
                  <a:pt x="3809618" y="5514049"/>
                  <a:pt x="3804468" y="5512222"/>
                </a:cubicBezTo>
                <a:close/>
                <a:moveTo>
                  <a:pt x="5262832" y="5469817"/>
                </a:moveTo>
                <a:cubicBezTo>
                  <a:pt x="5272372" y="5469817"/>
                  <a:pt x="5281797" y="5472352"/>
                  <a:pt x="5290091" y="5477149"/>
                </a:cubicBezTo>
                <a:cubicBezTo>
                  <a:pt x="5302738" y="5484447"/>
                  <a:pt x="5311773" y="5496217"/>
                  <a:pt x="5315551" y="5510316"/>
                </a:cubicBezTo>
                <a:cubicBezTo>
                  <a:pt x="5319328" y="5524413"/>
                  <a:pt x="5317390" y="5539130"/>
                  <a:pt x="5310092" y="5551767"/>
                </a:cubicBezTo>
                <a:cubicBezTo>
                  <a:pt x="5300357" y="5568622"/>
                  <a:pt x="5282207" y="5579099"/>
                  <a:pt x="5262727" y="5579099"/>
                </a:cubicBezTo>
                <a:cubicBezTo>
                  <a:pt x="5253208" y="5579099"/>
                  <a:pt x="5243784" y="5576563"/>
                  <a:pt x="5235462" y="5571766"/>
                </a:cubicBezTo>
                <a:cubicBezTo>
                  <a:pt x="5209394" y="5556707"/>
                  <a:pt x="5200424" y="5523217"/>
                  <a:pt x="5215473" y="5497149"/>
                </a:cubicBezTo>
                <a:cubicBezTo>
                  <a:pt x="5225201" y="5480293"/>
                  <a:pt x="5243352" y="5469817"/>
                  <a:pt x="5262832" y="5469817"/>
                </a:cubicBezTo>
                <a:close/>
                <a:moveTo>
                  <a:pt x="5932224" y="5450727"/>
                </a:moveTo>
                <a:cubicBezTo>
                  <a:pt x="5948280" y="5450727"/>
                  <a:pt x="5964155" y="5455002"/>
                  <a:pt x="5978142" y="5463074"/>
                </a:cubicBezTo>
                <a:cubicBezTo>
                  <a:pt x="6022068" y="5488434"/>
                  <a:pt x="6037173" y="5544813"/>
                  <a:pt x="6011813" y="5588734"/>
                </a:cubicBezTo>
                <a:cubicBezTo>
                  <a:pt x="5995429" y="5617125"/>
                  <a:pt x="5964870" y="5634754"/>
                  <a:pt x="5932062" y="5634754"/>
                </a:cubicBezTo>
                <a:cubicBezTo>
                  <a:pt x="5916005" y="5634754"/>
                  <a:pt x="5900130" y="5630479"/>
                  <a:pt x="5886143" y="5622406"/>
                </a:cubicBezTo>
                <a:cubicBezTo>
                  <a:pt x="5842218" y="5597048"/>
                  <a:pt x="5827113" y="5540671"/>
                  <a:pt x="5852473" y="5496750"/>
                </a:cubicBezTo>
                <a:cubicBezTo>
                  <a:pt x="5868857" y="5468357"/>
                  <a:pt x="5899415" y="5450727"/>
                  <a:pt x="5932224" y="5450727"/>
                </a:cubicBezTo>
                <a:close/>
                <a:moveTo>
                  <a:pt x="3596939" y="5440525"/>
                </a:moveTo>
                <a:cubicBezTo>
                  <a:pt x="3593727" y="5440525"/>
                  <a:pt x="3590532" y="5441400"/>
                  <a:pt x="3587730" y="5443128"/>
                </a:cubicBezTo>
                <a:cubicBezTo>
                  <a:pt x="3578937" y="5448533"/>
                  <a:pt x="3569469" y="5452775"/>
                  <a:pt x="3559586" y="5455698"/>
                </a:cubicBezTo>
                <a:cubicBezTo>
                  <a:pt x="3554315" y="5457270"/>
                  <a:pt x="3550084" y="5461212"/>
                  <a:pt x="3548146" y="5466352"/>
                </a:cubicBezTo>
                <a:cubicBezTo>
                  <a:pt x="3546202" y="5471501"/>
                  <a:pt x="3546784" y="5477260"/>
                  <a:pt x="3549713" y="5481911"/>
                </a:cubicBezTo>
                <a:cubicBezTo>
                  <a:pt x="3554669" y="5489796"/>
                  <a:pt x="3558639" y="5498268"/>
                  <a:pt x="3561512" y="5507117"/>
                </a:cubicBezTo>
                <a:cubicBezTo>
                  <a:pt x="3563212" y="5512332"/>
                  <a:pt x="3567249" y="5516462"/>
                  <a:pt x="3572426" y="5518269"/>
                </a:cubicBezTo>
                <a:cubicBezTo>
                  <a:pt x="3574314" y="5518933"/>
                  <a:pt x="3576275" y="5519254"/>
                  <a:pt x="3578229" y="5519254"/>
                </a:cubicBezTo>
                <a:cubicBezTo>
                  <a:pt x="3581628" y="5519254"/>
                  <a:pt x="3585001" y="5518269"/>
                  <a:pt x="3587907" y="5516352"/>
                </a:cubicBezTo>
                <a:cubicBezTo>
                  <a:pt x="3596489" y="5510682"/>
                  <a:pt x="3605803" y="5506164"/>
                  <a:pt x="3615581" y="5502919"/>
                </a:cubicBezTo>
                <a:cubicBezTo>
                  <a:pt x="3620675" y="5501235"/>
                  <a:pt x="3624712" y="5497315"/>
                  <a:pt x="3626556" y="5492264"/>
                </a:cubicBezTo>
                <a:cubicBezTo>
                  <a:pt x="3628395" y="5487226"/>
                  <a:pt x="3627836" y="5481621"/>
                  <a:pt x="3625028" y="5477049"/>
                </a:cubicBezTo>
                <a:cubicBezTo>
                  <a:pt x="3620316" y="5469364"/>
                  <a:pt x="3616473" y="5461124"/>
                  <a:pt x="3613610" y="5452542"/>
                </a:cubicBezTo>
                <a:cubicBezTo>
                  <a:pt x="3611916" y="5447448"/>
                  <a:pt x="3607985" y="5443417"/>
                  <a:pt x="3602946" y="5441579"/>
                </a:cubicBezTo>
                <a:cubicBezTo>
                  <a:pt x="3600997" y="5440870"/>
                  <a:pt x="3598965" y="5440525"/>
                  <a:pt x="3596939" y="5440525"/>
                </a:cubicBezTo>
                <a:close/>
                <a:moveTo>
                  <a:pt x="4593490" y="5437105"/>
                </a:moveTo>
                <a:cubicBezTo>
                  <a:pt x="4605539" y="5437105"/>
                  <a:pt x="4617449" y="5440315"/>
                  <a:pt x="4627936" y="5446374"/>
                </a:cubicBezTo>
                <a:cubicBezTo>
                  <a:pt x="4660909" y="5465411"/>
                  <a:pt x="4672249" y="5507714"/>
                  <a:pt x="4653219" y="5540693"/>
                </a:cubicBezTo>
                <a:cubicBezTo>
                  <a:pt x="4640916" y="5561989"/>
                  <a:pt x="4617986" y="5575223"/>
                  <a:pt x="4593369" y="5575223"/>
                </a:cubicBezTo>
                <a:cubicBezTo>
                  <a:pt x="4581320" y="5575223"/>
                  <a:pt x="4569404" y="5572011"/>
                  <a:pt x="4558917" y="5565953"/>
                </a:cubicBezTo>
                <a:cubicBezTo>
                  <a:pt x="4542936" y="5556728"/>
                  <a:pt x="4531513" y="5541845"/>
                  <a:pt x="4526735" y="5524037"/>
                </a:cubicBezTo>
                <a:cubicBezTo>
                  <a:pt x="4521967" y="5506229"/>
                  <a:pt x="4524415" y="5487614"/>
                  <a:pt x="4533634" y="5471634"/>
                </a:cubicBezTo>
                <a:cubicBezTo>
                  <a:pt x="4545932" y="5450339"/>
                  <a:pt x="4568866" y="5437105"/>
                  <a:pt x="4593490" y="5437105"/>
                </a:cubicBezTo>
                <a:close/>
                <a:moveTo>
                  <a:pt x="432003" y="5423971"/>
                </a:moveTo>
                <a:cubicBezTo>
                  <a:pt x="429517" y="5423971"/>
                  <a:pt x="427035" y="5424490"/>
                  <a:pt x="424722" y="5425544"/>
                </a:cubicBezTo>
                <a:cubicBezTo>
                  <a:pt x="413166" y="5430803"/>
                  <a:pt x="400951" y="5434071"/>
                  <a:pt x="388415" y="5435255"/>
                </a:cubicBezTo>
                <a:cubicBezTo>
                  <a:pt x="381913" y="5435864"/>
                  <a:pt x="376289" y="5440028"/>
                  <a:pt x="373801" y="5446064"/>
                </a:cubicBezTo>
                <a:cubicBezTo>
                  <a:pt x="371321" y="5452098"/>
                  <a:pt x="372390" y="5459020"/>
                  <a:pt x="376575" y="5464026"/>
                </a:cubicBezTo>
                <a:cubicBezTo>
                  <a:pt x="382999" y="5471711"/>
                  <a:pt x="388077" y="5480359"/>
                  <a:pt x="391664" y="5489751"/>
                </a:cubicBezTo>
                <a:lnTo>
                  <a:pt x="391667" y="5489751"/>
                </a:lnTo>
                <a:cubicBezTo>
                  <a:pt x="393710" y="5495101"/>
                  <a:pt x="398240" y="5499121"/>
                  <a:pt x="403804" y="5500515"/>
                </a:cubicBezTo>
                <a:cubicBezTo>
                  <a:pt x="405215" y="5500880"/>
                  <a:pt x="406656" y="5501048"/>
                  <a:pt x="408084" y="5501048"/>
                </a:cubicBezTo>
                <a:cubicBezTo>
                  <a:pt x="412265" y="5501048"/>
                  <a:pt x="416356" y="5499562"/>
                  <a:pt x="419589" y="5496762"/>
                </a:cubicBezTo>
                <a:cubicBezTo>
                  <a:pt x="428100" y="5489387"/>
                  <a:pt x="437602" y="5483163"/>
                  <a:pt x="447823" y="5478234"/>
                </a:cubicBezTo>
                <a:cubicBezTo>
                  <a:pt x="456548" y="5474027"/>
                  <a:pt x="460230" y="5463550"/>
                  <a:pt x="456045" y="5454813"/>
                </a:cubicBezTo>
                <a:cubicBezTo>
                  <a:pt x="453183" y="5448822"/>
                  <a:pt x="450739" y="5442599"/>
                  <a:pt x="448785" y="5436330"/>
                </a:cubicBezTo>
                <a:cubicBezTo>
                  <a:pt x="447292" y="5431513"/>
                  <a:pt x="443792" y="5427569"/>
                  <a:pt x="439191" y="5425499"/>
                </a:cubicBezTo>
                <a:cubicBezTo>
                  <a:pt x="436903" y="5424481"/>
                  <a:pt x="434456" y="5423971"/>
                  <a:pt x="432003" y="5423971"/>
                </a:cubicBezTo>
                <a:close/>
                <a:moveTo>
                  <a:pt x="106938" y="5417824"/>
                </a:moveTo>
                <a:cubicBezTo>
                  <a:pt x="112652" y="5417824"/>
                  <a:pt x="118299" y="5419342"/>
                  <a:pt x="123271" y="5422210"/>
                </a:cubicBezTo>
                <a:cubicBezTo>
                  <a:pt x="138891" y="5431235"/>
                  <a:pt x="144272" y="5451301"/>
                  <a:pt x="135254" y="5466937"/>
                </a:cubicBezTo>
                <a:cubicBezTo>
                  <a:pt x="129417" y="5477037"/>
                  <a:pt x="118543" y="5483317"/>
                  <a:pt x="106871" y="5483317"/>
                </a:cubicBezTo>
                <a:cubicBezTo>
                  <a:pt x="101150" y="5483317"/>
                  <a:pt x="95502" y="5481798"/>
                  <a:pt x="90531" y="5478920"/>
                </a:cubicBezTo>
                <a:cubicBezTo>
                  <a:pt x="82950" y="5474546"/>
                  <a:pt x="77535" y="5467492"/>
                  <a:pt x="75271" y="5459041"/>
                </a:cubicBezTo>
                <a:cubicBezTo>
                  <a:pt x="73006" y="5450593"/>
                  <a:pt x="74170" y="5441767"/>
                  <a:pt x="78543" y="5434203"/>
                </a:cubicBezTo>
                <a:lnTo>
                  <a:pt x="78544" y="5434203"/>
                </a:lnTo>
                <a:cubicBezTo>
                  <a:pt x="84374" y="5424102"/>
                  <a:pt x="95254" y="5417824"/>
                  <a:pt x="106938" y="5417824"/>
                </a:cubicBezTo>
                <a:close/>
                <a:moveTo>
                  <a:pt x="6402594" y="5413672"/>
                </a:moveTo>
                <a:cubicBezTo>
                  <a:pt x="6415657" y="5413672"/>
                  <a:pt x="6428585" y="5417149"/>
                  <a:pt x="6439975" y="5423727"/>
                </a:cubicBezTo>
                <a:cubicBezTo>
                  <a:pt x="6475751" y="5444380"/>
                  <a:pt x="6488049" y="5490293"/>
                  <a:pt x="6467401" y="5526075"/>
                </a:cubicBezTo>
                <a:cubicBezTo>
                  <a:pt x="6454057" y="5549176"/>
                  <a:pt x="6429168" y="5563538"/>
                  <a:pt x="6402451" y="5563538"/>
                </a:cubicBezTo>
                <a:cubicBezTo>
                  <a:pt x="6389389" y="5563538"/>
                  <a:pt x="6376460" y="5560062"/>
                  <a:pt x="6365059" y="5553484"/>
                </a:cubicBezTo>
                <a:cubicBezTo>
                  <a:pt x="6329295" y="5532830"/>
                  <a:pt x="6316991" y="5486928"/>
                  <a:pt x="6337644" y="5451158"/>
                </a:cubicBezTo>
                <a:cubicBezTo>
                  <a:pt x="6350988" y="5428035"/>
                  <a:pt x="6375877" y="5413672"/>
                  <a:pt x="6402594" y="5413672"/>
                </a:cubicBezTo>
                <a:close/>
                <a:moveTo>
                  <a:pt x="5063856" y="5402731"/>
                </a:moveTo>
                <a:cubicBezTo>
                  <a:pt x="5072455" y="5402731"/>
                  <a:pt x="5080960" y="5405022"/>
                  <a:pt x="5088457" y="5409342"/>
                </a:cubicBezTo>
                <a:lnTo>
                  <a:pt x="5088456" y="5409342"/>
                </a:lnTo>
                <a:cubicBezTo>
                  <a:pt x="5111983" y="5422930"/>
                  <a:pt x="5120073" y="5453140"/>
                  <a:pt x="5106490" y="5476685"/>
                </a:cubicBezTo>
                <a:cubicBezTo>
                  <a:pt x="5097714" y="5491879"/>
                  <a:pt x="5081340" y="5501325"/>
                  <a:pt x="5063761" y="5501325"/>
                </a:cubicBezTo>
                <a:cubicBezTo>
                  <a:pt x="5055162" y="5501325"/>
                  <a:pt x="5046651" y="5499034"/>
                  <a:pt x="5039154" y="5494713"/>
                </a:cubicBezTo>
                <a:cubicBezTo>
                  <a:pt x="5015627" y="5481126"/>
                  <a:pt x="5007533" y="5450916"/>
                  <a:pt x="5021120" y="5427372"/>
                </a:cubicBezTo>
                <a:cubicBezTo>
                  <a:pt x="5029903" y="5412177"/>
                  <a:pt x="5046276" y="5402731"/>
                  <a:pt x="5063856" y="5402731"/>
                </a:cubicBezTo>
                <a:close/>
                <a:moveTo>
                  <a:pt x="1595028" y="5401214"/>
                </a:moveTo>
                <a:cubicBezTo>
                  <a:pt x="1591928" y="5401214"/>
                  <a:pt x="1588844" y="5402034"/>
                  <a:pt x="1586115" y="5403639"/>
                </a:cubicBezTo>
                <a:cubicBezTo>
                  <a:pt x="1582908" y="5405533"/>
                  <a:pt x="1579615" y="5407293"/>
                  <a:pt x="1576252" y="5408900"/>
                </a:cubicBezTo>
                <a:cubicBezTo>
                  <a:pt x="1567660" y="5413030"/>
                  <a:pt x="1563922" y="5423262"/>
                  <a:pt x="1567837" y="5431967"/>
                </a:cubicBezTo>
                <a:lnTo>
                  <a:pt x="1567836" y="5431966"/>
                </a:lnTo>
                <a:cubicBezTo>
                  <a:pt x="1568412" y="5433240"/>
                  <a:pt x="1568971" y="5434525"/>
                  <a:pt x="1569508" y="5435830"/>
                </a:cubicBezTo>
                <a:cubicBezTo>
                  <a:pt x="1571320" y="5440239"/>
                  <a:pt x="1574841" y="5443726"/>
                  <a:pt x="1579269" y="5445487"/>
                </a:cubicBezTo>
                <a:cubicBezTo>
                  <a:pt x="1581357" y="5446319"/>
                  <a:pt x="1583561" y="5446729"/>
                  <a:pt x="1585766" y="5446729"/>
                </a:cubicBezTo>
                <a:cubicBezTo>
                  <a:pt x="1588234" y="5446729"/>
                  <a:pt x="1590700" y="5446209"/>
                  <a:pt x="1592991" y="5445179"/>
                </a:cubicBezTo>
                <a:cubicBezTo>
                  <a:pt x="1596458" y="5443618"/>
                  <a:pt x="1600002" y="5442200"/>
                  <a:pt x="1603599" y="5440959"/>
                </a:cubicBezTo>
                <a:cubicBezTo>
                  <a:pt x="1608473" y="5439276"/>
                  <a:pt x="1612360" y="5435533"/>
                  <a:pt x="1614236" y="5430737"/>
                </a:cubicBezTo>
                <a:cubicBezTo>
                  <a:pt x="1616108" y="5425932"/>
                  <a:pt x="1615776" y="5420538"/>
                  <a:pt x="1613328" y="5416009"/>
                </a:cubicBezTo>
                <a:cubicBezTo>
                  <a:pt x="1612469" y="5414415"/>
                  <a:pt x="1611656" y="5412809"/>
                  <a:pt x="1610881" y="5411192"/>
                </a:cubicBezTo>
                <a:cubicBezTo>
                  <a:pt x="1608755" y="5406750"/>
                  <a:pt x="1604862" y="5403418"/>
                  <a:pt x="1600156" y="5401978"/>
                </a:cubicBezTo>
                <a:cubicBezTo>
                  <a:pt x="1598479" y="5401469"/>
                  <a:pt x="1596750" y="5401214"/>
                  <a:pt x="1595028" y="5401214"/>
                </a:cubicBezTo>
                <a:close/>
                <a:moveTo>
                  <a:pt x="3254779" y="5389318"/>
                </a:moveTo>
                <a:cubicBezTo>
                  <a:pt x="3268787" y="5389318"/>
                  <a:pt x="3282636" y="5393051"/>
                  <a:pt x="3294828" y="5400095"/>
                </a:cubicBezTo>
                <a:cubicBezTo>
                  <a:pt x="3313400" y="5410814"/>
                  <a:pt x="3326678" y="5428111"/>
                  <a:pt x="3332227" y="5448821"/>
                </a:cubicBezTo>
                <a:cubicBezTo>
                  <a:pt x="3337770" y="5469530"/>
                  <a:pt x="3334923" y="5491157"/>
                  <a:pt x="3324209" y="5509718"/>
                </a:cubicBezTo>
                <a:cubicBezTo>
                  <a:pt x="3309917" y="5534470"/>
                  <a:pt x="3283256" y="5549852"/>
                  <a:pt x="3254641" y="5549852"/>
                </a:cubicBezTo>
                <a:cubicBezTo>
                  <a:pt x="3240627" y="5549852"/>
                  <a:pt x="3226778" y="5546130"/>
                  <a:pt x="3214586" y="5539088"/>
                </a:cubicBezTo>
                <a:lnTo>
                  <a:pt x="3214584" y="5539087"/>
                </a:lnTo>
                <a:cubicBezTo>
                  <a:pt x="3176268" y="5516960"/>
                  <a:pt x="3163089" y="5467779"/>
                  <a:pt x="3185210" y="5429463"/>
                </a:cubicBezTo>
                <a:cubicBezTo>
                  <a:pt x="3199508" y="5404701"/>
                  <a:pt x="3226164" y="5389318"/>
                  <a:pt x="3254779" y="5389318"/>
                </a:cubicBezTo>
                <a:close/>
                <a:moveTo>
                  <a:pt x="5733253" y="5377768"/>
                </a:moveTo>
                <a:cubicBezTo>
                  <a:pt x="5749400" y="5377768"/>
                  <a:pt x="5765369" y="5382065"/>
                  <a:pt x="5779427" y="5390182"/>
                </a:cubicBezTo>
                <a:cubicBezTo>
                  <a:pt x="5823608" y="5415697"/>
                  <a:pt x="5838807" y="5472397"/>
                  <a:pt x="5813298" y="5516583"/>
                </a:cubicBezTo>
                <a:cubicBezTo>
                  <a:pt x="5796814" y="5545133"/>
                  <a:pt x="5766078" y="5562863"/>
                  <a:pt x="5733082" y="5562863"/>
                </a:cubicBezTo>
                <a:cubicBezTo>
                  <a:pt x="5716929" y="5562863"/>
                  <a:pt x="5700960" y="5558567"/>
                  <a:pt x="5686902" y="5550449"/>
                </a:cubicBezTo>
                <a:cubicBezTo>
                  <a:pt x="5665497" y="5538091"/>
                  <a:pt x="5650186" y="5518146"/>
                  <a:pt x="5643785" y="5494269"/>
                </a:cubicBezTo>
                <a:cubicBezTo>
                  <a:pt x="5637389" y="5470393"/>
                  <a:pt x="5640673" y="5445466"/>
                  <a:pt x="5653031" y="5424059"/>
                </a:cubicBezTo>
                <a:lnTo>
                  <a:pt x="5653031" y="5424058"/>
                </a:lnTo>
                <a:cubicBezTo>
                  <a:pt x="5669515" y="5395509"/>
                  <a:pt x="5700251" y="5377768"/>
                  <a:pt x="5733253" y="5377768"/>
                </a:cubicBezTo>
                <a:close/>
                <a:moveTo>
                  <a:pt x="1916052" y="5371434"/>
                </a:moveTo>
                <a:cubicBezTo>
                  <a:pt x="1926782" y="5371434"/>
                  <a:pt x="1937413" y="5374292"/>
                  <a:pt x="1946787" y="5379696"/>
                </a:cubicBezTo>
                <a:cubicBezTo>
                  <a:pt x="1976173" y="5396662"/>
                  <a:pt x="1986284" y="5434390"/>
                  <a:pt x="1969313" y="5463805"/>
                </a:cubicBezTo>
                <a:cubicBezTo>
                  <a:pt x="1958343" y="5482785"/>
                  <a:pt x="1937889" y="5494591"/>
                  <a:pt x="1915935" y="5494591"/>
                </a:cubicBezTo>
                <a:cubicBezTo>
                  <a:pt x="1905205" y="5494591"/>
                  <a:pt x="1894574" y="5491734"/>
                  <a:pt x="1885199" y="5486329"/>
                </a:cubicBezTo>
                <a:cubicBezTo>
                  <a:pt x="1855814" y="5469364"/>
                  <a:pt x="1845703" y="5431634"/>
                  <a:pt x="1862675" y="5402221"/>
                </a:cubicBezTo>
                <a:cubicBezTo>
                  <a:pt x="1873638" y="5383240"/>
                  <a:pt x="1894091" y="5371434"/>
                  <a:pt x="1916052" y="5371434"/>
                </a:cubicBezTo>
                <a:close/>
                <a:moveTo>
                  <a:pt x="3055758" y="5368688"/>
                </a:moveTo>
                <a:cubicBezTo>
                  <a:pt x="3060726" y="5368688"/>
                  <a:pt x="3065637" y="5370006"/>
                  <a:pt x="3069956" y="5372508"/>
                </a:cubicBezTo>
                <a:lnTo>
                  <a:pt x="3069956" y="5372507"/>
                </a:lnTo>
                <a:cubicBezTo>
                  <a:pt x="3083555" y="5380360"/>
                  <a:pt x="3088228" y="5397801"/>
                  <a:pt x="3080388" y="5411401"/>
                </a:cubicBezTo>
                <a:cubicBezTo>
                  <a:pt x="3075316" y="5420182"/>
                  <a:pt x="3065858" y="5425642"/>
                  <a:pt x="3055709" y="5425642"/>
                </a:cubicBezTo>
                <a:cubicBezTo>
                  <a:pt x="3050743" y="5425642"/>
                  <a:pt x="3045826" y="5424325"/>
                  <a:pt x="3041506" y="5421822"/>
                </a:cubicBezTo>
                <a:cubicBezTo>
                  <a:pt x="3034928" y="5418023"/>
                  <a:pt x="3030226" y="5411888"/>
                  <a:pt x="3028256" y="5404524"/>
                </a:cubicBezTo>
                <a:cubicBezTo>
                  <a:pt x="3026284" y="5397171"/>
                  <a:pt x="3027286" y="5389508"/>
                  <a:pt x="3031074" y="5382941"/>
                </a:cubicBezTo>
                <a:cubicBezTo>
                  <a:pt x="3036146" y="5374148"/>
                  <a:pt x="3045604" y="5368688"/>
                  <a:pt x="3055758" y="5368688"/>
                </a:cubicBezTo>
                <a:close/>
                <a:moveTo>
                  <a:pt x="4394519" y="5351334"/>
                </a:moveTo>
                <a:cubicBezTo>
                  <a:pt x="4408894" y="5351334"/>
                  <a:pt x="4423113" y="5355165"/>
                  <a:pt x="4435633" y="5362397"/>
                </a:cubicBezTo>
                <a:cubicBezTo>
                  <a:pt x="4454702" y="5373405"/>
                  <a:pt x="4468329" y="5391168"/>
                  <a:pt x="4474026" y="5412420"/>
                </a:cubicBezTo>
                <a:cubicBezTo>
                  <a:pt x="4479718" y="5433671"/>
                  <a:pt x="4476794" y="5455875"/>
                  <a:pt x="4465792" y="5474934"/>
                </a:cubicBezTo>
                <a:cubicBezTo>
                  <a:pt x="4451119" y="5500349"/>
                  <a:pt x="4423749" y="5516141"/>
                  <a:pt x="4394370" y="5516141"/>
                </a:cubicBezTo>
                <a:cubicBezTo>
                  <a:pt x="4379979" y="5516141"/>
                  <a:pt x="4365765" y="5512321"/>
                  <a:pt x="4353262" y="5505089"/>
                </a:cubicBezTo>
                <a:cubicBezTo>
                  <a:pt x="4334231" y="5494104"/>
                  <a:pt x="4320615" y="5476341"/>
                  <a:pt x="4314912" y="5455055"/>
                </a:cubicBezTo>
                <a:cubicBezTo>
                  <a:pt x="4309210" y="5433771"/>
                  <a:pt x="4312116" y="5411567"/>
                  <a:pt x="4323097" y="5392542"/>
                </a:cubicBezTo>
                <a:cubicBezTo>
                  <a:pt x="4337770" y="5367126"/>
                  <a:pt x="4365140" y="5351334"/>
                  <a:pt x="4394519" y="5351334"/>
                </a:cubicBezTo>
                <a:close/>
                <a:moveTo>
                  <a:pt x="4864875" y="5330847"/>
                </a:moveTo>
                <a:cubicBezTo>
                  <a:pt x="4873386" y="5330847"/>
                  <a:pt x="4881797" y="5333107"/>
                  <a:pt x="4889205" y="5337382"/>
                </a:cubicBezTo>
                <a:cubicBezTo>
                  <a:pt x="4900457" y="5343871"/>
                  <a:pt x="4908514" y="5354392"/>
                  <a:pt x="4911891" y="5366994"/>
                </a:cubicBezTo>
                <a:cubicBezTo>
                  <a:pt x="4915268" y="5379595"/>
                  <a:pt x="4913547" y="5392729"/>
                  <a:pt x="4907051" y="5403982"/>
                </a:cubicBezTo>
                <a:lnTo>
                  <a:pt x="4907051" y="5403981"/>
                </a:lnTo>
                <a:cubicBezTo>
                  <a:pt x="4898364" y="5419031"/>
                  <a:pt x="4882168" y="5428377"/>
                  <a:pt x="4864781" y="5428377"/>
                </a:cubicBezTo>
                <a:cubicBezTo>
                  <a:pt x="4856270" y="5428377"/>
                  <a:pt x="4847860" y="5426109"/>
                  <a:pt x="4840457" y="5421832"/>
                </a:cubicBezTo>
                <a:cubicBezTo>
                  <a:pt x="4829194" y="5415333"/>
                  <a:pt x="4821138" y="5404812"/>
                  <a:pt x="4817766" y="5392220"/>
                </a:cubicBezTo>
                <a:cubicBezTo>
                  <a:pt x="4814388" y="5379619"/>
                  <a:pt x="4816110" y="5366485"/>
                  <a:pt x="4822606" y="5355234"/>
                </a:cubicBezTo>
                <a:cubicBezTo>
                  <a:pt x="4831287" y="5340194"/>
                  <a:pt x="4847483" y="5330847"/>
                  <a:pt x="4864875" y="5330847"/>
                </a:cubicBezTo>
                <a:close/>
                <a:moveTo>
                  <a:pt x="6203631" y="5325775"/>
                </a:moveTo>
                <a:cubicBezTo>
                  <a:pt x="6219406" y="5325775"/>
                  <a:pt x="6235004" y="5329973"/>
                  <a:pt x="6248741" y="5337901"/>
                </a:cubicBezTo>
                <a:cubicBezTo>
                  <a:pt x="6269649" y="5349972"/>
                  <a:pt x="6284605" y="5369473"/>
                  <a:pt x="6290857" y="5392785"/>
                </a:cubicBezTo>
                <a:cubicBezTo>
                  <a:pt x="6297102" y="5416106"/>
                  <a:pt x="6293896" y="5440469"/>
                  <a:pt x="6281826" y="5461390"/>
                </a:cubicBezTo>
                <a:cubicBezTo>
                  <a:pt x="6265724" y="5489263"/>
                  <a:pt x="6235691" y="5506593"/>
                  <a:pt x="6203459" y="5506593"/>
                </a:cubicBezTo>
                <a:cubicBezTo>
                  <a:pt x="6187684" y="5506593"/>
                  <a:pt x="6172086" y="5502397"/>
                  <a:pt x="6158349" y="5494468"/>
                </a:cubicBezTo>
                <a:cubicBezTo>
                  <a:pt x="6137440" y="5482397"/>
                  <a:pt x="6122479" y="5462895"/>
                  <a:pt x="6116227" y="5439585"/>
                </a:cubicBezTo>
                <a:cubicBezTo>
                  <a:pt x="6109981" y="5416262"/>
                  <a:pt x="6113187" y="5391899"/>
                  <a:pt x="6125258" y="5370980"/>
                </a:cubicBezTo>
                <a:cubicBezTo>
                  <a:pt x="6141362" y="5343106"/>
                  <a:pt x="6171394" y="5325775"/>
                  <a:pt x="6203631" y="5325775"/>
                </a:cubicBezTo>
                <a:close/>
                <a:moveTo>
                  <a:pt x="5534265" y="5304812"/>
                </a:moveTo>
                <a:cubicBezTo>
                  <a:pt x="5550495" y="5304812"/>
                  <a:pt x="5566558" y="5309131"/>
                  <a:pt x="5580722" y="5317305"/>
                </a:cubicBezTo>
                <a:cubicBezTo>
                  <a:pt x="5602245" y="5329730"/>
                  <a:pt x="5617644" y="5349796"/>
                  <a:pt x="5624077" y="5373816"/>
                </a:cubicBezTo>
                <a:cubicBezTo>
                  <a:pt x="5630510" y="5397825"/>
                  <a:pt x="5627210" y="5422898"/>
                  <a:pt x="5614780" y="5444426"/>
                </a:cubicBezTo>
                <a:cubicBezTo>
                  <a:pt x="5598203" y="5473142"/>
                  <a:pt x="5567290" y="5490982"/>
                  <a:pt x="5534100" y="5490982"/>
                </a:cubicBezTo>
                <a:cubicBezTo>
                  <a:pt x="5517865" y="5490982"/>
                  <a:pt x="5501807" y="5486663"/>
                  <a:pt x="5487655" y="5478490"/>
                </a:cubicBezTo>
                <a:cubicBezTo>
                  <a:pt x="5466121" y="5466064"/>
                  <a:pt x="5450728" y="5445999"/>
                  <a:pt x="5444294" y="5421978"/>
                </a:cubicBezTo>
                <a:cubicBezTo>
                  <a:pt x="5437859" y="5397969"/>
                  <a:pt x="5441159" y="5372896"/>
                  <a:pt x="5453590" y="5351369"/>
                </a:cubicBezTo>
                <a:lnTo>
                  <a:pt x="5453589" y="5351369"/>
                </a:lnTo>
                <a:cubicBezTo>
                  <a:pt x="5470163" y="5322651"/>
                  <a:pt x="5501075" y="5304812"/>
                  <a:pt x="5534265" y="5304812"/>
                </a:cubicBezTo>
                <a:close/>
                <a:moveTo>
                  <a:pt x="4195549" y="5270915"/>
                </a:moveTo>
                <a:cubicBezTo>
                  <a:pt x="4211324" y="5270915"/>
                  <a:pt x="4226928" y="5275112"/>
                  <a:pt x="4240665" y="5283041"/>
                </a:cubicBezTo>
                <a:cubicBezTo>
                  <a:pt x="4261574" y="5295111"/>
                  <a:pt x="4276529" y="5314613"/>
                  <a:pt x="4282781" y="5337924"/>
                </a:cubicBezTo>
                <a:cubicBezTo>
                  <a:pt x="4289027" y="5361246"/>
                  <a:pt x="4285821" y="5385609"/>
                  <a:pt x="4273750" y="5406529"/>
                </a:cubicBezTo>
                <a:cubicBezTo>
                  <a:pt x="4257648" y="5434402"/>
                  <a:pt x="4227615" y="5451733"/>
                  <a:pt x="4195383" y="5451733"/>
                </a:cubicBezTo>
                <a:cubicBezTo>
                  <a:pt x="4179608" y="5451733"/>
                  <a:pt x="4164010" y="5447536"/>
                  <a:pt x="4150273" y="5439608"/>
                </a:cubicBezTo>
                <a:cubicBezTo>
                  <a:pt x="4129364" y="5427537"/>
                  <a:pt x="4114403" y="5408035"/>
                  <a:pt x="4108151" y="5384712"/>
                </a:cubicBezTo>
                <a:cubicBezTo>
                  <a:pt x="4101905" y="5361391"/>
                  <a:pt x="4105112" y="5337028"/>
                  <a:pt x="4117188" y="5316119"/>
                </a:cubicBezTo>
                <a:lnTo>
                  <a:pt x="4117187" y="5316119"/>
                </a:lnTo>
                <a:cubicBezTo>
                  <a:pt x="4133284" y="5288235"/>
                  <a:pt x="4163311" y="5270915"/>
                  <a:pt x="4195549" y="5270915"/>
                </a:cubicBezTo>
                <a:close/>
                <a:moveTo>
                  <a:pt x="4665894" y="5261091"/>
                </a:moveTo>
                <a:cubicBezTo>
                  <a:pt x="4673939" y="5261091"/>
                  <a:pt x="4681890" y="5263230"/>
                  <a:pt x="4688894" y="5267271"/>
                </a:cubicBezTo>
                <a:cubicBezTo>
                  <a:pt x="4710893" y="5279985"/>
                  <a:pt x="4718462" y="5308223"/>
                  <a:pt x="4705760" y="5330239"/>
                </a:cubicBezTo>
                <a:cubicBezTo>
                  <a:pt x="4697549" y="5344447"/>
                  <a:pt x="4682239" y="5353284"/>
                  <a:pt x="4665811" y="5353284"/>
                </a:cubicBezTo>
                <a:cubicBezTo>
                  <a:pt x="4657771" y="5353284"/>
                  <a:pt x="4649814" y="5351135"/>
                  <a:pt x="4642804" y="5347094"/>
                </a:cubicBezTo>
                <a:cubicBezTo>
                  <a:pt x="4632145" y="5340936"/>
                  <a:pt x="4624520" y="5331001"/>
                  <a:pt x="4621331" y="5319109"/>
                </a:cubicBezTo>
                <a:cubicBezTo>
                  <a:pt x="4618146" y="5307227"/>
                  <a:pt x="4619779" y="5294801"/>
                  <a:pt x="4625937" y="5284147"/>
                </a:cubicBezTo>
                <a:lnTo>
                  <a:pt x="4625938" y="5284149"/>
                </a:lnTo>
                <a:cubicBezTo>
                  <a:pt x="4634144" y="5269930"/>
                  <a:pt x="4649454" y="5261091"/>
                  <a:pt x="4665894" y="5261091"/>
                </a:cubicBezTo>
                <a:close/>
                <a:moveTo>
                  <a:pt x="6004659" y="5249087"/>
                </a:moveTo>
                <a:cubicBezTo>
                  <a:pt x="6021187" y="5249087"/>
                  <a:pt x="6037521" y="5253472"/>
                  <a:pt x="6051896" y="5261778"/>
                </a:cubicBezTo>
                <a:cubicBezTo>
                  <a:pt x="6097101" y="5287879"/>
                  <a:pt x="6112644" y="5345897"/>
                  <a:pt x="6086547" y="5391092"/>
                </a:cubicBezTo>
                <a:cubicBezTo>
                  <a:pt x="6069681" y="5420305"/>
                  <a:pt x="6038242" y="5438445"/>
                  <a:pt x="6004488" y="5438445"/>
                </a:cubicBezTo>
                <a:cubicBezTo>
                  <a:pt x="5987959" y="5438445"/>
                  <a:pt x="5971619" y="5434049"/>
                  <a:pt x="5957240" y="5425742"/>
                </a:cubicBezTo>
                <a:cubicBezTo>
                  <a:pt x="5935335" y="5413095"/>
                  <a:pt x="5919676" y="5392686"/>
                  <a:pt x="5913125" y="5368268"/>
                </a:cubicBezTo>
                <a:cubicBezTo>
                  <a:pt x="5906581" y="5343838"/>
                  <a:pt x="5909942" y="5318323"/>
                  <a:pt x="5922583" y="5296418"/>
                </a:cubicBezTo>
                <a:lnTo>
                  <a:pt x="5922582" y="5296418"/>
                </a:lnTo>
                <a:cubicBezTo>
                  <a:pt x="5939448" y="5267226"/>
                  <a:pt x="5970898" y="5249087"/>
                  <a:pt x="6004659" y="5249087"/>
                </a:cubicBezTo>
                <a:close/>
                <a:moveTo>
                  <a:pt x="506899" y="5238533"/>
                </a:moveTo>
                <a:cubicBezTo>
                  <a:pt x="504552" y="5238533"/>
                  <a:pt x="502203" y="5238999"/>
                  <a:pt x="500006" y="5239940"/>
                </a:cubicBezTo>
                <a:cubicBezTo>
                  <a:pt x="495659" y="5241789"/>
                  <a:pt x="491113" y="5243428"/>
                  <a:pt x="486490" y="5244813"/>
                </a:cubicBezTo>
                <a:cubicBezTo>
                  <a:pt x="481401" y="5246330"/>
                  <a:pt x="477275" y="5250073"/>
                  <a:pt x="475255" y="5254979"/>
                </a:cubicBezTo>
                <a:cubicBezTo>
                  <a:pt x="473239" y="5259895"/>
                  <a:pt x="473550" y="5265444"/>
                  <a:pt x="476102" y="5270106"/>
                </a:cubicBezTo>
                <a:lnTo>
                  <a:pt x="476102" y="5270104"/>
                </a:lnTo>
                <a:cubicBezTo>
                  <a:pt x="477149" y="5272010"/>
                  <a:pt x="478140" y="5273948"/>
                  <a:pt x="479076" y="5275919"/>
                </a:cubicBezTo>
                <a:cubicBezTo>
                  <a:pt x="481246" y="5280471"/>
                  <a:pt x="485265" y="5283881"/>
                  <a:pt x="490121" y="5285265"/>
                </a:cubicBezTo>
                <a:cubicBezTo>
                  <a:pt x="491704" y="5285718"/>
                  <a:pt x="493333" y="5285941"/>
                  <a:pt x="494949" y="5285941"/>
                </a:cubicBezTo>
                <a:cubicBezTo>
                  <a:pt x="498279" y="5285941"/>
                  <a:pt x="501578" y="5284999"/>
                  <a:pt x="504435" y="5283162"/>
                </a:cubicBezTo>
                <a:cubicBezTo>
                  <a:pt x="508317" y="5280681"/>
                  <a:pt x="512420" y="5278345"/>
                  <a:pt x="516645" y="5276229"/>
                </a:cubicBezTo>
                <a:cubicBezTo>
                  <a:pt x="525039" y="5272033"/>
                  <a:pt x="528650" y="5261978"/>
                  <a:pt x="524845" y="5253395"/>
                </a:cubicBezTo>
                <a:cubicBezTo>
                  <a:pt x="524262" y="5252077"/>
                  <a:pt x="523704" y="5250759"/>
                  <a:pt x="523168" y="5249442"/>
                </a:cubicBezTo>
                <a:cubicBezTo>
                  <a:pt x="521385" y="5245089"/>
                  <a:pt x="517930" y="5241634"/>
                  <a:pt x="513572" y="5239851"/>
                </a:cubicBezTo>
                <a:cubicBezTo>
                  <a:pt x="511434" y="5238965"/>
                  <a:pt x="509170" y="5238533"/>
                  <a:pt x="506899" y="5238533"/>
                </a:cubicBezTo>
                <a:close/>
                <a:moveTo>
                  <a:pt x="5335290" y="5232931"/>
                </a:moveTo>
                <a:cubicBezTo>
                  <a:pt x="5351437" y="5232931"/>
                  <a:pt x="5367406" y="5237226"/>
                  <a:pt x="5381470" y="5245344"/>
                </a:cubicBezTo>
                <a:cubicBezTo>
                  <a:pt x="5425657" y="5270847"/>
                  <a:pt x="5440850" y="5327548"/>
                  <a:pt x="5415341" y="5371733"/>
                </a:cubicBezTo>
                <a:cubicBezTo>
                  <a:pt x="5398862" y="5400283"/>
                  <a:pt x="5368126" y="5418024"/>
                  <a:pt x="5335125" y="5418024"/>
                </a:cubicBezTo>
                <a:cubicBezTo>
                  <a:pt x="5318978" y="5418024"/>
                  <a:pt x="5303003" y="5413728"/>
                  <a:pt x="5288939" y="5405610"/>
                </a:cubicBezTo>
                <a:lnTo>
                  <a:pt x="5288940" y="5405611"/>
                </a:lnTo>
                <a:cubicBezTo>
                  <a:pt x="5267540" y="5393262"/>
                  <a:pt x="5252229" y="5373297"/>
                  <a:pt x="5245828" y="5349421"/>
                </a:cubicBezTo>
                <a:cubicBezTo>
                  <a:pt x="5239432" y="5325556"/>
                  <a:pt x="5242716" y="5300617"/>
                  <a:pt x="5255075" y="5279210"/>
                </a:cubicBezTo>
                <a:cubicBezTo>
                  <a:pt x="5271553" y="5250659"/>
                  <a:pt x="5302289" y="5232931"/>
                  <a:pt x="5335290" y="5232931"/>
                </a:cubicBezTo>
                <a:close/>
                <a:moveTo>
                  <a:pt x="3678467" y="5226782"/>
                </a:moveTo>
                <a:cubicBezTo>
                  <a:pt x="3674541" y="5226782"/>
                  <a:pt x="3670671" y="5228099"/>
                  <a:pt x="3667510" y="5230614"/>
                </a:cubicBezTo>
                <a:cubicBezTo>
                  <a:pt x="3656922" y="5239052"/>
                  <a:pt x="3645001" y="5245397"/>
                  <a:pt x="3632083" y="5249473"/>
                </a:cubicBezTo>
                <a:cubicBezTo>
                  <a:pt x="3626763" y="5251156"/>
                  <a:pt x="3622560" y="5255254"/>
                  <a:pt x="3620749" y="5260537"/>
                </a:cubicBezTo>
                <a:cubicBezTo>
                  <a:pt x="3618938" y="5265807"/>
                  <a:pt x="3619735" y="5271632"/>
                  <a:pt x="3622902" y="5276218"/>
                </a:cubicBezTo>
                <a:lnTo>
                  <a:pt x="3622902" y="5276219"/>
                </a:lnTo>
                <a:cubicBezTo>
                  <a:pt x="3629176" y="5285311"/>
                  <a:pt x="3634126" y="5295287"/>
                  <a:pt x="3637621" y="5305841"/>
                </a:cubicBezTo>
                <a:cubicBezTo>
                  <a:pt x="3639309" y="5310947"/>
                  <a:pt x="3643241" y="5314999"/>
                  <a:pt x="3648285" y="5316839"/>
                </a:cubicBezTo>
                <a:cubicBezTo>
                  <a:pt x="3650240" y="5317547"/>
                  <a:pt x="3652278" y="5317902"/>
                  <a:pt x="3654309" y="5317902"/>
                </a:cubicBezTo>
                <a:cubicBezTo>
                  <a:pt x="3657526" y="5317902"/>
                  <a:pt x="3660720" y="5317016"/>
                  <a:pt x="3663528" y="5315288"/>
                </a:cubicBezTo>
                <a:cubicBezTo>
                  <a:pt x="3674558" y="5308499"/>
                  <a:pt x="3686557" y="5303616"/>
                  <a:pt x="3699187" y="5300791"/>
                </a:cubicBezTo>
                <a:cubicBezTo>
                  <a:pt x="3704818" y="5299529"/>
                  <a:pt x="3709469" y="5295586"/>
                  <a:pt x="3711635" y="5290238"/>
                </a:cubicBezTo>
                <a:cubicBezTo>
                  <a:pt x="3713805" y="5284877"/>
                  <a:pt x="3713202" y="5278810"/>
                  <a:pt x="3710035" y="5273992"/>
                </a:cubicBezTo>
                <a:cubicBezTo>
                  <a:pt x="3703274" y="5263694"/>
                  <a:pt x="3698406" y="5252364"/>
                  <a:pt x="3695577" y="5240337"/>
                </a:cubicBezTo>
                <a:cubicBezTo>
                  <a:pt x="3694198" y="5234468"/>
                  <a:pt x="3689913" y="5229718"/>
                  <a:pt x="3684220" y="5227746"/>
                </a:cubicBezTo>
                <a:cubicBezTo>
                  <a:pt x="3682343" y="5227104"/>
                  <a:pt x="3680400" y="5226782"/>
                  <a:pt x="3678467" y="5226782"/>
                </a:cubicBezTo>
                <a:close/>
                <a:moveTo>
                  <a:pt x="6475004" y="5226452"/>
                </a:moveTo>
                <a:cubicBezTo>
                  <a:pt x="6486028" y="5226452"/>
                  <a:pt x="6496931" y="5229387"/>
                  <a:pt x="6506532" y="5234923"/>
                </a:cubicBezTo>
                <a:cubicBezTo>
                  <a:pt x="6521139" y="5243361"/>
                  <a:pt x="6531592" y="5256984"/>
                  <a:pt x="6535962" y="5273285"/>
                </a:cubicBezTo>
                <a:cubicBezTo>
                  <a:pt x="6540326" y="5289586"/>
                  <a:pt x="6538088" y="5306608"/>
                  <a:pt x="6529650" y="5321214"/>
                </a:cubicBezTo>
                <a:cubicBezTo>
                  <a:pt x="6518398" y="5340705"/>
                  <a:pt x="6497412" y="5352809"/>
                  <a:pt x="6474882" y="5352809"/>
                </a:cubicBezTo>
                <a:cubicBezTo>
                  <a:pt x="6463863" y="5352809"/>
                  <a:pt x="6452961" y="5349874"/>
                  <a:pt x="6443353" y="5344336"/>
                </a:cubicBezTo>
                <a:cubicBezTo>
                  <a:pt x="6413193" y="5326916"/>
                  <a:pt x="6402822" y="5288202"/>
                  <a:pt x="6420236" y="5258045"/>
                </a:cubicBezTo>
                <a:cubicBezTo>
                  <a:pt x="6431487" y="5238556"/>
                  <a:pt x="6452479" y="5226452"/>
                  <a:pt x="6475004" y="5226452"/>
                </a:cubicBezTo>
                <a:close/>
                <a:moveTo>
                  <a:pt x="179367" y="5197481"/>
                </a:moveTo>
                <a:cubicBezTo>
                  <a:pt x="188792" y="5197481"/>
                  <a:pt x="198133" y="5199996"/>
                  <a:pt x="206378" y="5204745"/>
                </a:cubicBezTo>
                <a:cubicBezTo>
                  <a:pt x="232190" y="5219663"/>
                  <a:pt x="241078" y="5252808"/>
                  <a:pt x="226166" y="5278633"/>
                </a:cubicBezTo>
                <a:cubicBezTo>
                  <a:pt x="216527" y="5295332"/>
                  <a:pt x="198559" y="5305698"/>
                  <a:pt x="179272" y="5305698"/>
                </a:cubicBezTo>
                <a:cubicBezTo>
                  <a:pt x="169837" y="5305698"/>
                  <a:pt x="160508" y="5303183"/>
                  <a:pt x="152278" y="5298434"/>
                </a:cubicBezTo>
                <a:cubicBezTo>
                  <a:pt x="139759" y="5291202"/>
                  <a:pt x="130813" y="5279541"/>
                  <a:pt x="127069" y="5265586"/>
                </a:cubicBezTo>
                <a:cubicBezTo>
                  <a:pt x="123332" y="5251635"/>
                  <a:pt x="125248" y="5237048"/>
                  <a:pt x="132473" y="5224546"/>
                </a:cubicBezTo>
                <a:cubicBezTo>
                  <a:pt x="142114" y="5207847"/>
                  <a:pt x="160082" y="5197481"/>
                  <a:pt x="179367" y="5197481"/>
                </a:cubicBezTo>
                <a:close/>
                <a:moveTo>
                  <a:pt x="1988456" y="5193270"/>
                </a:moveTo>
                <a:cubicBezTo>
                  <a:pt x="1995566" y="5193270"/>
                  <a:pt x="2002598" y="5195164"/>
                  <a:pt x="2008783" y="5198730"/>
                </a:cubicBezTo>
                <a:cubicBezTo>
                  <a:pt x="2018212" y="5204179"/>
                  <a:pt x="2024957" y="5212972"/>
                  <a:pt x="2027775" y="5223492"/>
                </a:cubicBezTo>
                <a:cubicBezTo>
                  <a:pt x="2030593" y="5234001"/>
                  <a:pt x="2029147" y="5244976"/>
                  <a:pt x="2023705" y="5254400"/>
                </a:cubicBezTo>
                <a:cubicBezTo>
                  <a:pt x="2016446" y="5266981"/>
                  <a:pt x="2002907" y="5274789"/>
                  <a:pt x="1988379" y="5274789"/>
                </a:cubicBezTo>
                <a:cubicBezTo>
                  <a:pt x="1981263" y="5274789"/>
                  <a:pt x="1974231" y="5272896"/>
                  <a:pt x="1968046" y="5269328"/>
                </a:cubicBezTo>
                <a:cubicBezTo>
                  <a:pt x="1958617" y="5263880"/>
                  <a:pt x="1951872" y="5255088"/>
                  <a:pt x="1949054" y="5244579"/>
                </a:cubicBezTo>
                <a:cubicBezTo>
                  <a:pt x="1946241" y="5234070"/>
                  <a:pt x="1947686" y="5223083"/>
                  <a:pt x="1953128" y="5213649"/>
                </a:cubicBezTo>
                <a:lnTo>
                  <a:pt x="1953128" y="5213648"/>
                </a:lnTo>
                <a:cubicBezTo>
                  <a:pt x="1960387" y="5201079"/>
                  <a:pt x="1973926" y="5193270"/>
                  <a:pt x="1988456" y="5193270"/>
                </a:cubicBezTo>
                <a:close/>
                <a:moveTo>
                  <a:pt x="3996579" y="5192076"/>
                </a:moveTo>
                <a:cubicBezTo>
                  <a:pt x="4013474" y="5192076"/>
                  <a:pt x="4030179" y="5196572"/>
                  <a:pt x="4044891" y="5205066"/>
                </a:cubicBezTo>
                <a:cubicBezTo>
                  <a:pt x="4091115" y="5231755"/>
                  <a:pt x="4107006" y="5291080"/>
                  <a:pt x="4080323" y="5337293"/>
                </a:cubicBezTo>
                <a:cubicBezTo>
                  <a:pt x="4063080" y="5367159"/>
                  <a:pt x="4030920" y="5385720"/>
                  <a:pt x="3996397" y="5385720"/>
                </a:cubicBezTo>
                <a:cubicBezTo>
                  <a:pt x="3979504" y="5385720"/>
                  <a:pt x="3962804" y="5381224"/>
                  <a:pt x="3948092" y="5372730"/>
                </a:cubicBezTo>
                <a:cubicBezTo>
                  <a:pt x="3925700" y="5359806"/>
                  <a:pt x="3909681" y="5338919"/>
                  <a:pt x="3902987" y="5313947"/>
                </a:cubicBezTo>
                <a:cubicBezTo>
                  <a:pt x="3896298" y="5288975"/>
                  <a:pt x="3899731" y="5262885"/>
                  <a:pt x="3912660" y="5240482"/>
                </a:cubicBezTo>
                <a:cubicBezTo>
                  <a:pt x="3929903" y="5210625"/>
                  <a:pt x="3962061" y="5192076"/>
                  <a:pt x="3996579" y="5192076"/>
                </a:cubicBezTo>
                <a:close/>
                <a:moveTo>
                  <a:pt x="1679415" y="5191203"/>
                </a:moveTo>
                <a:cubicBezTo>
                  <a:pt x="1675694" y="5191203"/>
                  <a:pt x="1672022" y="5192387"/>
                  <a:pt x="1668966" y="5194647"/>
                </a:cubicBezTo>
                <a:cubicBezTo>
                  <a:pt x="1662298" y="5199574"/>
                  <a:pt x="1655096" y="5203905"/>
                  <a:pt x="1647542" y="5207525"/>
                </a:cubicBezTo>
                <a:cubicBezTo>
                  <a:pt x="1638821" y="5211711"/>
                  <a:pt x="1635117" y="5222153"/>
                  <a:pt x="1639257" y="5230903"/>
                </a:cubicBezTo>
                <a:cubicBezTo>
                  <a:pt x="1641202" y="5235000"/>
                  <a:pt x="1642951" y="5239230"/>
                  <a:pt x="1644457" y="5243495"/>
                </a:cubicBezTo>
                <a:cubicBezTo>
                  <a:pt x="1646101" y="5248146"/>
                  <a:pt x="1649630" y="5251888"/>
                  <a:pt x="1654165" y="5253817"/>
                </a:cubicBezTo>
                <a:cubicBezTo>
                  <a:pt x="1656362" y="5254746"/>
                  <a:pt x="1658699" y="5255211"/>
                  <a:pt x="1661030" y="5255211"/>
                </a:cubicBezTo>
                <a:cubicBezTo>
                  <a:pt x="1663522" y="5255211"/>
                  <a:pt x="1666015" y="5254679"/>
                  <a:pt x="1668334" y="5253628"/>
                </a:cubicBezTo>
                <a:cubicBezTo>
                  <a:pt x="1676369" y="5249952"/>
                  <a:pt x="1684817" y="5247205"/>
                  <a:pt x="1693450" y="5245444"/>
                </a:cubicBezTo>
                <a:cubicBezTo>
                  <a:pt x="1699192" y="5244281"/>
                  <a:pt x="1703969" y="5240327"/>
                  <a:pt x="1706202" y="5234912"/>
                </a:cubicBezTo>
                <a:cubicBezTo>
                  <a:pt x="1708427" y="5229498"/>
                  <a:pt x="1707813" y="5223317"/>
                  <a:pt x="1704558" y="5218456"/>
                </a:cubicBezTo>
                <a:cubicBezTo>
                  <a:pt x="1701068" y="5213239"/>
                  <a:pt x="1698051" y="5207659"/>
                  <a:pt x="1695575" y="5201877"/>
                </a:cubicBezTo>
                <a:cubicBezTo>
                  <a:pt x="1693466" y="5196928"/>
                  <a:pt x="1689208" y="5193228"/>
                  <a:pt x="1684021" y="5191812"/>
                </a:cubicBezTo>
                <a:cubicBezTo>
                  <a:pt x="1682504" y="5191402"/>
                  <a:pt x="1680953" y="5191203"/>
                  <a:pt x="1679415" y="5191203"/>
                </a:cubicBezTo>
                <a:close/>
                <a:moveTo>
                  <a:pt x="4466912" y="5186529"/>
                </a:moveTo>
                <a:cubicBezTo>
                  <a:pt x="4475323" y="5186529"/>
                  <a:pt x="4483645" y="5188767"/>
                  <a:pt x="4490976" y="5193008"/>
                </a:cubicBezTo>
                <a:cubicBezTo>
                  <a:pt x="4502138" y="5199452"/>
                  <a:pt x="4510113" y="5209840"/>
                  <a:pt x="4513451" y="5222288"/>
                </a:cubicBezTo>
                <a:cubicBezTo>
                  <a:pt x="4516779" y="5234722"/>
                  <a:pt x="4515068" y="5247724"/>
                  <a:pt x="4508628" y="5258887"/>
                </a:cubicBezTo>
                <a:cubicBezTo>
                  <a:pt x="4500040" y="5273749"/>
                  <a:pt x="4484021" y="5282995"/>
                  <a:pt x="4466829" y="5282995"/>
                </a:cubicBezTo>
                <a:cubicBezTo>
                  <a:pt x="4458401" y="5282995"/>
                  <a:pt x="4450078" y="5280759"/>
                  <a:pt x="4442758" y="5276528"/>
                </a:cubicBezTo>
                <a:cubicBezTo>
                  <a:pt x="4419731" y="5263229"/>
                  <a:pt x="4411812" y="5233671"/>
                  <a:pt x="4425107" y="5210649"/>
                </a:cubicBezTo>
                <a:lnTo>
                  <a:pt x="4425107" y="5210650"/>
                </a:lnTo>
                <a:cubicBezTo>
                  <a:pt x="4433700" y="5195775"/>
                  <a:pt x="4449719" y="5186529"/>
                  <a:pt x="4466912" y="5186529"/>
                </a:cubicBezTo>
                <a:close/>
                <a:moveTo>
                  <a:pt x="5805672" y="5174524"/>
                </a:moveTo>
                <a:cubicBezTo>
                  <a:pt x="5822567" y="5174524"/>
                  <a:pt x="5839271" y="5179020"/>
                  <a:pt x="5853984" y="5187514"/>
                </a:cubicBezTo>
                <a:cubicBezTo>
                  <a:pt x="5876376" y="5200437"/>
                  <a:pt x="5892395" y="5221301"/>
                  <a:pt x="5899089" y="5246284"/>
                </a:cubicBezTo>
                <a:cubicBezTo>
                  <a:pt x="5905778" y="5271256"/>
                  <a:pt x="5902345" y="5297347"/>
                  <a:pt x="5889416" y="5319750"/>
                </a:cubicBezTo>
                <a:cubicBezTo>
                  <a:pt x="5872179" y="5349608"/>
                  <a:pt x="5840024" y="5368156"/>
                  <a:pt x="5805501" y="5368156"/>
                </a:cubicBezTo>
                <a:cubicBezTo>
                  <a:pt x="5788608" y="5368156"/>
                  <a:pt x="5771897" y="5363659"/>
                  <a:pt x="5757185" y="5355165"/>
                </a:cubicBezTo>
                <a:cubicBezTo>
                  <a:pt x="5734792" y="5342242"/>
                  <a:pt x="5718778" y="5321379"/>
                  <a:pt x="5712084" y="5296396"/>
                </a:cubicBezTo>
                <a:cubicBezTo>
                  <a:pt x="5705395" y="5271424"/>
                  <a:pt x="5708829" y="5245332"/>
                  <a:pt x="5721758" y="5222929"/>
                </a:cubicBezTo>
                <a:cubicBezTo>
                  <a:pt x="5738994" y="5193073"/>
                  <a:pt x="5771149" y="5174524"/>
                  <a:pt x="5805672" y="5174524"/>
                </a:cubicBezTo>
                <a:close/>
                <a:moveTo>
                  <a:pt x="5136310" y="5161579"/>
                </a:moveTo>
                <a:cubicBezTo>
                  <a:pt x="5152284" y="5161579"/>
                  <a:pt x="5168065" y="5165820"/>
                  <a:pt x="5181946" y="5173848"/>
                </a:cubicBezTo>
                <a:cubicBezTo>
                  <a:pt x="5203115" y="5186064"/>
                  <a:pt x="5218248" y="5205787"/>
                  <a:pt x="5224571" y="5229387"/>
                </a:cubicBezTo>
                <a:cubicBezTo>
                  <a:pt x="5230894" y="5252974"/>
                  <a:pt x="5227649" y="5277626"/>
                  <a:pt x="5215434" y="5298777"/>
                </a:cubicBezTo>
                <a:lnTo>
                  <a:pt x="5215436" y="5298777"/>
                </a:lnTo>
                <a:cubicBezTo>
                  <a:pt x="5199146" y="5327006"/>
                  <a:pt x="5168763" y="5344536"/>
                  <a:pt x="5136144" y="5344536"/>
                </a:cubicBezTo>
                <a:cubicBezTo>
                  <a:pt x="5120191" y="5344536"/>
                  <a:pt x="5104406" y="5340294"/>
                  <a:pt x="5090490" y="5332267"/>
                </a:cubicBezTo>
                <a:cubicBezTo>
                  <a:pt x="5046826" y="5307050"/>
                  <a:pt x="5031803" y="5251004"/>
                  <a:pt x="5057019" y="5207327"/>
                </a:cubicBezTo>
                <a:cubicBezTo>
                  <a:pt x="5073308" y="5179110"/>
                  <a:pt x="5103690" y="5161579"/>
                  <a:pt x="5136310" y="5161579"/>
                </a:cubicBezTo>
                <a:close/>
                <a:moveTo>
                  <a:pt x="3472843" y="5151922"/>
                </a:moveTo>
                <a:cubicBezTo>
                  <a:pt x="3469105" y="5151922"/>
                  <a:pt x="3465406" y="5153107"/>
                  <a:pt x="3462322" y="5155421"/>
                </a:cubicBezTo>
                <a:cubicBezTo>
                  <a:pt x="3447427" y="5166550"/>
                  <a:pt x="3429853" y="5173572"/>
                  <a:pt x="3411498" y="5175743"/>
                </a:cubicBezTo>
                <a:cubicBezTo>
                  <a:pt x="3404976" y="5176507"/>
                  <a:pt x="3399427" y="5180847"/>
                  <a:pt x="3397107" y="5186982"/>
                </a:cubicBezTo>
                <a:cubicBezTo>
                  <a:pt x="3394787" y="5193129"/>
                  <a:pt x="3396089" y="5200050"/>
                  <a:pt x="3400474" y="5204934"/>
                </a:cubicBezTo>
                <a:cubicBezTo>
                  <a:pt x="3410546" y="5216163"/>
                  <a:pt x="3417987" y="5229773"/>
                  <a:pt x="3422002" y="5244314"/>
                </a:cubicBezTo>
                <a:cubicBezTo>
                  <a:pt x="3423596" y="5250096"/>
                  <a:pt x="3428026" y="5254658"/>
                  <a:pt x="3433751" y="5256429"/>
                </a:cubicBezTo>
                <a:cubicBezTo>
                  <a:pt x="3435457" y="5256962"/>
                  <a:pt x="3437207" y="5257216"/>
                  <a:pt x="3438945" y="5257216"/>
                </a:cubicBezTo>
                <a:cubicBezTo>
                  <a:pt x="3443042" y="5257216"/>
                  <a:pt x="3447074" y="5255787"/>
                  <a:pt x="3450291" y="5253063"/>
                </a:cubicBezTo>
                <a:cubicBezTo>
                  <a:pt x="3463319" y="5242056"/>
                  <a:pt x="3478303" y="5234193"/>
                  <a:pt x="3494831" y="5229708"/>
                </a:cubicBezTo>
                <a:lnTo>
                  <a:pt x="3494830" y="5229707"/>
                </a:lnTo>
                <a:cubicBezTo>
                  <a:pt x="3500217" y="5228232"/>
                  <a:pt x="3504591" y="5224302"/>
                  <a:pt x="3506608" y="5219086"/>
                </a:cubicBezTo>
                <a:cubicBezTo>
                  <a:pt x="3508628" y="5213882"/>
                  <a:pt x="3508048" y="5208023"/>
                  <a:pt x="3505046" y="5203306"/>
                </a:cubicBezTo>
                <a:cubicBezTo>
                  <a:pt x="3497776" y="5191877"/>
                  <a:pt x="3492742" y="5179341"/>
                  <a:pt x="3490074" y="5166041"/>
                </a:cubicBezTo>
                <a:cubicBezTo>
                  <a:pt x="3488894" y="5160127"/>
                  <a:pt x="3484757" y="5155233"/>
                  <a:pt x="3479127" y="5153084"/>
                </a:cubicBezTo>
                <a:cubicBezTo>
                  <a:pt x="3477090" y="5152298"/>
                  <a:pt x="3474963" y="5151922"/>
                  <a:pt x="3472843" y="5151922"/>
                </a:cubicBezTo>
                <a:close/>
                <a:moveTo>
                  <a:pt x="3128195" y="5149950"/>
                </a:moveTo>
                <a:cubicBezTo>
                  <a:pt x="3136606" y="5149950"/>
                  <a:pt x="3144928" y="5152188"/>
                  <a:pt x="3152260" y="5156430"/>
                </a:cubicBezTo>
                <a:cubicBezTo>
                  <a:pt x="3163422" y="5162873"/>
                  <a:pt x="3171396" y="5173262"/>
                  <a:pt x="3174734" y="5185709"/>
                </a:cubicBezTo>
                <a:cubicBezTo>
                  <a:pt x="3178063" y="5198144"/>
                  <a:pt x="3176351" y="5211146"/>
                  <a:pt x="3169911" y="5222308"/>
                </a:cubicBezTo>
                <a:cubicBezTo>
                  <a:pt x="3161324" y="5237171"/>
                  <a:pt x="3145305" y="5246418"/>
                  <a:pt x="3128112" y="5246418"/>
                </a:cubicBezTo>
                <a:cubicBezTo>
                  <a:pt x="3119684" y="5246418"/>
                  <a:pt x="3111362" y="5244181"/>
                  <a:pt x="3104042" y="5239950"/>
                </a:cubicBezTo>
                <a:cubicBezTo>
                  <a:pt x="3092886" y="5233516"/>
                  <a:pt x="3084906" y="5223107"/>
                  <a:pt x="3081573" y="5210660"/>
                </a:cubicBezTo>
                <a:cubicBezTo>
                  <a:pt x="3078239" y="5198223"/>
                  <a:pt x="3079950" y="5185233"/>
                  <a:pt x="3086390" y="5174081"/>
                </a:cubicBezTo>
                <a:cubicBezTo>
                  <a:pt x="3094978" y="5159197"/>
                  <a:pt x="3110997" y="5149950"/>
                  <a:pt x="3128195" y="5149950"/>
                </a:cubicBezTo>
                <a:close/>
                <a:moveTo>
                  <a:pt x="6276050" y="5128388"/>
                </a:moveTo>
                <a:cubicBezTo>
                  <a:pt x="6291537" y="5128388"/>
                  <a:pt x="6306858" y="5132509"/>
                  <a:pt x="6320369" y="5140305"/>
                </a:cubicBezTo>
                <a:cubicBezTo>
                  <a:pt x="6362755" y="5164779"/>
                  <a:pt x="6377334" y="5219199"/>
                  <a:pt x="6352860" y="5261613"/>
                </a:cubicBezTo>
                <a:cubicBezTo>
                  <a:pt x="6337046" y="5288998"/>
                  <a:pt x="6307550" y="5306019"/>
                  <a:pt x="6275884" y="5306019"/>
                </a:cubicBezTo>
                <a:cubicBezTo>
                  <a:pt x="6260396" y="5306019"/>
                  <a:pt x="6245074" y="5301900"/>
                  <a:pt x="6231565" y="5294104"/>
                </a:cubicBezTo>
                <a:cubicBezTo>
                  <a:pt x="6211027" y="5282243"/>
                  <a:pt x="6196337" y="5263096"/>
                  <a:pt x="6190197" y="5240183"/>
                </a:cubicBezTo>
                <a:cubicBezTo>
                  <a:pt x="6184056" y="5217271"/>
                  <a:pt x="6187207" y="5193339"/>
                  <a:pt x="6199067" y="5172807"/>
                </a:cubicBezTo>
                <a:cubicBezTo>
                  <a:pt x="6214887" y="5145410"/>
                  <a:pt x="6244383" y="5128388"/>
                  <a:pt x="6276050" y="5128388"/>
                </a:cubicBezTo>
                <a:close/>
                <a:moveTo>
                  <a:pt x="4267941" y="5110903"/>
                </a:moveTo>
                <a:cubicBezTo>
                  <a:pt x="4276911" y="5110903"/>
                  <a:pt x="4285787" y="5113295"/>
                  <a:pt x="4293606" y="5117801"/>
                </a:cubicBezTo>
                <a:cubicBezTo>
                  <a:pt x="4318152" y="5131986"/>
                  <a:pt x="4326602" y="5163504"/>
                  <a:pt x="4312427" y="5188046"/>
                </a:cubicBezTo>
                <a:cubicBezTo>
                  <a:pt x="4303269" y="5203914"/>
                  <a:pt x="4286192" y="5213770"/>
                  <a:pt x="4267864" y="5213781"/>
                </a:cubicBezTo>
                <a:cubicBezTo>
                  <a:pt x="4258872" y="5213770"/>
                  <a:pt x="4249991" y="5211379"/>
                  <a:pt x="4242178" y="5206871"/>
                </a:cubicBezTo>
                <a:cubicBezTo>
                  <a:pt x="4230279" y="5200006"/>
                  <a:pt x="4221774" y="5188920"/>
                  <a:pt x="4218219" y="5175652"/>
                </a:cubicBezTo>
                <a:cubicBezTo>
                  <a:pt x="4214663" y="5162374"/>
                  <a:pt x="4216485" y="5148520"/>
                  <a:pt x="4223357" y="5136628"/>
                </a:cubicBezTo>
                <a:lnTo>
                  <a:pt x="4223357" y="5136629"/>
                </a:lnTo>
                <a:cubicBezTo>
                  <a:pt x="4232515" y="5120758"/>
                  <a:pt x="4249596" y="5110903"/>
                  <a:pt x="4267941" y="5110903"/>
                </a:cubicBezTo>
                <a:close/>
                <a:moveTo>
                  <a:pt x="5606703" y="5099430"/>
                </a:moveTo>
                <a:cubicBezTo>
                  <a:pt x="5624061" y="5099430"/>
                  <a:pt x="5641227" y="5104049"/>
                  <a:pt x="5656343" y="5112774"/>
                </a:cubicBezTo>
                <a:cubicBezTo>
                  <a:pt x="5679355" y="5126065"/>
                  <a:pt x="5695811" y="5147515"/>
                  <a:pt x="5702688" y="5173174"/>
                </a:cubicBezTo>
                <a:cubicBezTo>
                  <a:pt x="5709565" y="5198843"/>
                  <a:pt x="5706032" y="5225643"/>
                  <a:pt x="5692749" y="5248655"/>
                </a:cubicBezTo>
                <a:cubicBezTo>
                  <a:pt x="5675030" y="5279342"/>
                  <a:pt x="5641990" y="5298412"/>
                  <a:pt x="5606525" y="5298412"/>
                </a:cubicBezTo>
                <a:cubicBezTo>
                  <a:pt x="5589155" y="5298402"/>
                  <a:pt x="5571984" y="5293782"/>
                  <a:pt x="5556874" y="5285056"/>
                </a:cubicBezTo>
                <a:cubicBezTo>
                  <a:pt x="5533862" y="5271767"/>
                  <a:pt x="5517405" y="5250327"/>
                  <a:pt x="5510528" y="5224658"/>
                </a:cubicBezTo>
                <a:cubicBezTo>
                  <a:pt x="5503658" y="5198999"/>
                  <a:pt x="5507184" y="5172188"/>
                  <a:pt x="5520468" y="5149187"/>
                </a:cubicBezTo>
                <a:cubicBezTo>
                  <a:pt x="5538187" y="5118500"/>
                  <a:pt x="5571227" y="5099430"/>
                  <a:pt x="5606703" y="5099430"/>
                </a:cubicBezTo>
                <a:close/>
                <a:moveTo>
                  <a:pt x="4937333" y="5092885"/>
                </a:moveTo>
                <a:cubicBezTo>
                  <a:pt x="4952639" y="5092885"/>
                  <a:pt x="4967777" y="5096959"/>
                  <a:pt x="4981110" y="5104657"/>
                </a:cubicBezTo>
                <a:cubicBezTo>
                  <a:pt x="5022998" y="5128842"/>
                  <a:pt x="5037400" y="5182608"/>
                  <a:pt x="5013219" y="5224490"/>
                </a:cubicBezTo>
                <a:lnTo>
                  <a:pt x="5013218" y="5224490"/>
                </a:lnTo>
                <a:cubicBezTo>
                  <a:pt x="4997593" y="5251555"/>
                  <a:pt x="4968452" y="5268378"/>
                  <a:pt x="4937167" y="5268378"/>
                </a:cubicBezTo>
                <a:cubicBezTo>
                  <a:pt x="4921846" y="5268366"/>
                  <a:pt x="4906702" y="5264301"/>
                  <a:pt x="4893385" y="5256606"/>
                </a:cubicBezTo>
                <a:cubicBezTo>
                  <a:pt x="4851497" y="5232419"/>
                  <a:pt x="4837090" y="5178655"/>
                  <a:pt x="4861276" y="5136772"/>
                </a:cubicBezTo>
                <a:cubicBezTo>
                  <a:pt x="4876907" y="5109707"/>
                  <a:pt x="4906049" y="5092885"/>
                  <a:pt x="4937333" y="5092885"/>
                </a:cubicBezTo>
                <a:close/>
                <a:moveTo>
                  <a:pt x="4019757" y="5061523"/>
                </a:moveTo>
                <a:lnTo>
                  <a:pt x="4019757" y="5061523"/>
                </a:lnTo>
                <a:lnTo>
                  <a:pt x="4019756" y="5061524"/>
                </a:lnTo>
                <a:close/>
                <a:moveTo>
                  <a:pt x="6077069" y="5050106"/>
                </a:moveTo>
                <a:cubicBezTo>
                  <a:pt x="6093597" y="5050106"/>
                  <a:pt x="6109932" y="5054502"/>
                  <a:pt x="6124311" y="5062808"/>
                </a:cubicBezTo>
                <a:cubicBezTo>
                  <a:pt x="6146216" y="5075454"/>
                  <a:pt x="6161875" y="5095865"/>
                  <a:pt x="6168426" y="5120282"/>
                </a:cubicBezTo>
                <a:cubicBezTo>
                  <a:pt x="6174970" y="5144713"/>
                  <a:pt x="6171609" y="5170228"/>
                  <a:pt x="6158967" y="5192131"/>
                </a:cubicBezTo>
                <a:cubicBezTo>
                  <a:pt x="6142108" y="5221324"/>
                  <a:pt x="6110663" y="5239463"/>
                  <a:pt x="6076903" y="5239463"/>
                </a:cubicBezTo>
                <a:cubicBezTo>
                  <a:pt x="6060374" y="5239463"/>
                  <a:pt x="6044041" y="5235067"/>
                  <a:pt x="6029660" y="5226761"/>
                </a:cubicBezTo>
                <a:cubicBezTo>
                  <a:pt x="6007756" y="5214113"/>
                  <a:pt x="5992096" y="5193704"/>
                  <a:pt x="5985547" y="5169286"/>
                </a:cubicBezTo>
                <a:cubicBezTo>
                  <a:pt x="5979002" y="5144856"/>
                  <a:pt x="5982363" y="5119341"/>
                  <a:pt x="5995004" y="5097436"/>
                </a:cubicBezTo>
                <a:cubicBezTo>
                  <a:pt x="6011864" y="5068244"/>
                  <a:pt x="6043309" y="5050106"/>
                  <a:pt x="6077069" y="5050106"/>
                </a:cubicBezTo>
                <a:close/>
                <a:moveTo>
                  <a:pt x="6547412" y="5042420"/>
                </a:moveTo>
                <a:lnTo>
                  <a:pt x="6561669" y="5046251"/>
                </a:lnTo>
                <a:lnTo>
                  <a:pt x="6561669" y="5135032"/>
                </a:lnTo>
                <a:lnTo>
                  <a:pt x="6547323" y="5138886"/>
                </a:lnTo>
                <a:cubicBezTo>
                  <a:pt x="6538912" y="5138886"/>
                  <a:pt x="6530590" y="5136648"/>
                  <a:pt x="6523259" y="5132408"/>
                </a:cubicBezTo>
                <a:cubicBezTo>
                  <a:pt x="6512097" y="5125963"/>
                  <a:pt x="6504123" y="5115576"/>
                  <a:pt x="6500784" y="5103128"/>
                </a:cubicBezTo>
                <a:cubicBezTo>
                  <a:pt x="6497455" y="5090693"/>
                  <a:pt x="6499167" y="5077691"/>
                  <a:pt x="6505606" y="5066528"/>
                </a:cubicBezTo>
                <a:cubicBezTo>
                  <a:pt x="6514195" y="5051666"/>
                  <a:pt x="6530213" y="5042420"/>
                  <a:pt x="6547412" y="5042420"/>
                </a:cubicBezTo>
                <a:close/>
                <a:moveTo>
                  <a:pt x="4068965" y="5033151"/>
                </a:moveTo>
                <a:cubicBezTo>
                  <a:pt x="4078870" y="5033151"/>
                  <a:pt x="4088672" y="5035787"/>
                  <a:pt x="4097304" y="5040758"/>
                </a:cubicBezTo>
                <a:cubicBezTo>
                  <a:pt x="4124397" y="5056419"/>
                  <a:pt x="4133722" y="5091203"/>
                  <a:pt x="4118068" y="5118301"/>
                </a:cubicBezTo>
                <a:cubicBezTo>
                  <a:pt x="4107957" y="5135820"/>
                  <a:pt x="4089109" y="5146694"/>
                  <a:pt x="4068865" y="5146694"/>
                </a:cubicBezTo>
                <a:cubicBezTo>
                  <a:pt x="4058954" y="5146694"/>
                  <a:pt x="4049159" y="5144059"/>
                  <a:pt x="4040538" y="5139076"/>
                </a:cubicBezTo>
                <a:cubicBezTo>
                  <a:pt x="4027398" y="5131490"/>
                  <a:pt x="4018007" y="5119253"/>
                  <a:pt x="4014082" y="5104612"/>
                </a:cubicBezTo>
                <a:cubicBezTo>
                  <a:pt x="4012119" y="5097293"/>
                  <a:pt x="4011642" y="5089806"/>
                  <a:pt x="4012603" y="5082507"/>
                </a:cubicBezTo>
                <a:lnTo>
                  <a:pt x="4019757" y="5061523"/>
                </a:lnTo>
                <a:lnTo>
                  <a:pt x="4040559" y="5040776"/>
                </a:lnTo>
                <a:cubicBezTo>
                  <a:pt x="4049067" y="5035870"/>
                  <a:pt x="4058843" y="5033151"/>
                  <a:pt x="4068965" y="5033151"/>
                </a:cubicBezTo>
                <a:close/>
                <a:moveTo>
                  <a:pt x="4738347" y="5024734"/>
                </a:moveTo>
                <a:cubicBezTo>
                  <a:pt x="4752909" y="5024734"/>
                  <a:pt x="4767312" y="5028610"/>
                  <a:pt x="4780002" y="5035930"/>
                </a:cubicBezTo>
                <a:lnTo>
                  <a:pt x="4780002" y="5035929"/>
                </a:lnTo>
                <a:cubicBezTo>
                  <a:pt x="4819848" y="5058941"/>
                  <a:pt x="4833552" y="5110092"/>
                  <a:pt x="4810545" y="5149949"/>
                </a:cubicBezTo>
                <a:cubicBezTo>
                  <a:pt x="4795678" y="5175684"/>
                  <a:pt x="4767959" y="5191677"/>
                  <a:pt x="4738197" y="5191677"/>
                </a:cubicBezTo>
                <a:cubicBezTo>
                  <a:pt x="4723630" y="5191677"/>
                  <a:pt x="4709222" y="5187801"/>
                  <a:pt x="4696542" y="5180481"/>
                </a:cubicBezTo>
                <a:cubicBezTo>
                  <a:pt x="4656697" y="5157467"/>
                  <a:pt x="4642992" y="5106328"/>
                  <a:pt x="4665999" y="5066482"/>
                </a:cubicBezTo>
                <a:cubicBezTo>
                  <a:pt x="4680867" y="5040734"/>
                  <a:pt x="4708591" y="5024734"/>
                  <a:pt x="4738347" y="5024734"/>
                </a:cubicBezTo>
                <a:close/>
                <a:moveTo>
                  <a:pt x="5407721" y="5024335"/>
                </a:moveTo>
                <a:cubicBezTo>
                  <a:pt x="5425534" y="5024335"/>
                  <a:pt x="5443164" y="5029076"/>
                  <a:pt x="5458696" y="5038046"/>
                </a:cubicBezTo>
                <a:cubicBezTo>
                  <a:pt x="5507461" y="5066207"/>
                  <a:pt x="5524233" y="5128799"/>
                  <a:pt x="5496082" y="5177581"/>
                </a:cubicBezTo>
                <a:cubicBezTo>
                  <a:pt x="5477887" y="5209076"/>
                  <a:pt x="5443956" y="5228655"/>
                  <a:pt x="5407538" y="5228655"/>
                </a:cubicBezTo>
                <a:cubicBezTo>
                  <a:pt x="5389726" y="5228655"/>
                  <a:pt x="5372095" y="5223915"/>
                  <a:pt x="5356553" y="5214944"/>
                </a:cubicBezTo>
                <a:cubicBezTo>
                  <a:pt x="5332931" y="5201301"/>
                  <a:pt x="5316033" y="5179275"/>
                  <a:pt x="5308972" y="5152929"/>
                </a:cubicBezTo>
                <a:cubicBezTo>
                  <a:pt x="5301912" y="5126583"/>
                  <a:pt x="5305534" y="5099052"/>
                  <a:pt x="5319177" y="5075431"/>
                </a:cubicBezTo>
                <a:lnTo>
                  <a:pt x="5319177" y="5075433"/>
                </a:lnTo>
                <a:cubicBezTo>
                  <a:pt x="5337367" y="5043915"/>
                  <a:pt x="5371298" y="5024335"/>
                  <a:pt x="5407721" y="5024335"/>
                </a:cubicBezTo>
                <a:close/>
                <a:moveTo>
                  <a:pt x="2060858" y="5012453"/>
                </a:moveTo>
                <a:cubicBezTo>
                  <a:pt x="2064807" y="5012453"/>
                  <a:pt x="2068705" y="5013505"/>
                  <a:pt x="2072122" y="5015486"/>
                </a:cubicBezTo>
                <a:cubicBezTo>
                  <a:pt x="2077372" y="5018509"/>
                  <a:pt x="2081104" y="5023373"/>
                  <a:pt x="2082670" y="5029208"/>
                </a:cubicBezTo>
                <a:cubicBezTo>
                  <a:pt x="2084232" y="5035034"/>
                  <a:pt x="2083428" y="5041124"/>
                  <a:pt x="2080405" y="5046363"/>
                </a:cubicBezTo>
                <a:cubicBezTo>
                  <a:pt x="2076385" y="5053329"/>
                  <a:pt x="2068882" y="5057657"/>
                  <a:pt x="2060821" y="5057657"/>
                </a:cubicBezTo>
                <a:cubicBezTo>
                  <a:pt x="2056872" y="5057657"/>
                  <a:pt x="2052974" y="5056605"/>
                  <a:pt x="2049558" y="5054624"/>
                </a:cubicBezTo>
                <a:cubicBezTo>
                  <a:pt x="2044303" y="5051600"/>
                  <a:pt x="2040570" y="5046738"/>
                  <a:pt x="2039015" y="5040914"/>
                </a:cubicBezTo>
                <a:cubicBezTo>
                  <a:pt x="2037448" y="5035076"/>
                  <a:pt x="2038251" y="5028986"/>
                  <a:pt x="2041274" y="5023748"/>
                </a:cubicBezTo>
                <a:cubicBezTo>
                  <a:pt x="2045294" y="5016782"/>
                  <a:pt x="2052798" y="5012453"/>
                  <a:pt x="2060858" y="5012453"/>
                </a:cubicBezTo>
                <a:close/>
                <a:moveTo>
                  <a:pt x="5878098" y="4975010"/>
                </a:moveTo>
                <a:cubicBezTo>
                  <a:pt x="5895081" y="4975010"/>
                  <a:pt x="5911880" y="4979529"/>
                  <a:pt x="5926675" y="4988067"/>
                </a:cubicBezTo>
                <a:cubicBezTo>
                  <a:pt x="5949188" y="5001067"/>
                  <a:pt x="5965295" y="5022054"/>
                  <a:pt x="5972024" y="5047170"/>
                </a:cubicBezTo>
                <a:cubicBezTo>
                  <a:pt x="5978751" y="5072285"/>
                  <a:pt x="5975302" y="5098521"/>
                  <a:pt x="5962300" y="5121024"/>
                </a:cubicBezTo>
                <a:cubicBezTo>
                  <a:pt x="5944964" y="5151058"/>
                  <a:pt x="5912638" y="5169706"/>
                  <a:pt x="5877927" y="5169706"/>
                </a:cubicBezTo>
                <a:cubicBezTo>
                  <a:pt x="5860932" y="5169706"/>
                  <a:pt x="5844133" y="5165186"/>
                  <a:pt x="5829343" y="5156650"/>
                </a:cubicBezTo>
                <a:cubicBezTo>
                  <a:pt x="5782865" y="5129817"/>
                  <a:pt x="5766879" y="5070171"/>
                  <a:pt x="5793712" y="5023693"/>
                </a:cubicBezTo>
                <a:cubicBezTo>
                  <a:pt x="5811049" y="4993658"/>
                  <a:pt x="5843385" y="4975010"/>
                  <a:pt x="5878098" y="4975010"/>
                </a:cubicBezTo>
                <a:close/>
                <a:moveTo>
                  <a:pt x="251811" y="4973946"/>
                </a:moveTo>
                <a:cubicBezTo>
                  <a:pt x="265537" y="4973946"/>
                  <a:pt x="279113" y="4977602"/>
                  <a:pt x="291069" y="4984501"/>
                </a:cubicBezTo>
                <a:cubicBezTo>
                  <a:pt x="309262" y="4995010"/>
                  <a:pt x="322274" y="5011966"/>
                  <a:pt x="327712" y="5032264"/>
                </a:cubicBezTo>
                <a:cubicBezTo>
                  <a:pt x="333150" y="5052552"/>
                  <a:pt x="330358" y="5073737"/>
                  <a:pt x="319854" y="5091931"/>
                </a:cubicBezTo>
                <a:lnTo>
                  <a:pt x="319854" y="5091932"/>
                </a:lnTo>
                <a:cubicBezTo>
                  <a:pt x="305839" y="5116208"/>
                  <a:pt x="279716" y="5131280"/>
                  <a:pt x="251665" y="5131280"/>
                </a:cubicBezTo>
                <a:cubicBezTo>
                  <a:pt x="237945" y="5131280"/>
                  <a:pt x="224373" y="5127625"/>
                  <a:pt x="212419" y="5120726"/>
                </a:cubicBezTo>
                <a:cubicBezTo>
                  <a:pt x="194230" y="5110227"/>
                  <a:pt x="181212" y="5093261"/>
                  <a:pt x="175769" y="5072963"/>
                </a:cubicBezTo>
                <a:cubicBezTo>
                  <a:pt x="170336" y="5052674"/>
                  <a:pt x="173127" y="5031479"/>
                  <a:pt x="183631" y="5013284"/>
                </a:cubicBezTo>
                <a:cubicBezTo>
                  <a:pt x="197636" y="4989019"/>
                  <a:pt x="223760" y="4973946"/>
                  <a:pt x="251811" y="4973946"/>
                </a:cubicBezTo>
                <a:close/>
                <a:moveTo>
                  <a:pt x="3399648" y="4966817"/>
                </a:moveTo>
                <a:cubicBezTo>
                  <a:pt x="3417930" y="4966817"/>
                  <a:pt x="3436020" y="4971679"/>
                  <a:pt x="3451950" y="4980882"/>
                </a:cubicBezTo>
                <a:cubicBezTo>
                  <a:pt x="3476762" y="4995200"/>
                  <a:pt x="3494807" y="5019619"/>
                  <a:pt x="3501457" y="5047903"/>
                </a:cubicBezTo>
                <a:cubicBezTo>
                  <a:pt x="3502836" y="5053773"/>
                  <a:pt x="3507121" y="5058522"/>
                  <a:pt x="3512808" y="5060496"/>
                </a:cubicBezTo>
                <a:cubicBezTo>
                  <a:pt x="3514685" y="5061137"/>
                  <a:pt x="3516634" y="5061459"/>
                  <a:pt x="3518567" y="5061459"/>
                </a:cubicBezTo>
                <a:cubicBezTo>
                  <a:pt x="3522487" y="5061459"/>
                  <a:pt x="3526357" y="5060153"/>
                  <a:pt x="3529513" y="5057639"/>
                </a:cubicBezTo>
                <a:cubicBezTo>
                  <a:pt x="3549170" y="5041991"/>
                  <a:pt x="3573727" y="5033363"/>
                  <a:pt x="3598655" y="5033363"/>
                </a:cubicBezTo>
                <a:cubicBezTo>
                  <a:pt x="3617963" y="5033363"/>
                  <a:pt x="3637055" y="5038502"/>
                  <a:pt x="3653871" y="5048204"/>
                </a:cubicBezTo>
                <a:cubicBezTo>
                  <a:pt x="3681213" y="5064008"/>
                  <a:pt x="3700532" y="5090973"/>
                  <a:pt x="3706878" y="5122214"/>
                </a:cubicBezTo>
                <a:cubicBezTo>
                  <a:pt x="3708079" y="5128115"/>
                  <a:pt x="3712221" y="5133000"/>
                  <a:pt x="3717852" y="5135136"/>
                </a:cubicBezTo>
                <a:cubicBezTo>
                  <a:pt x="3719879" y="5135912"/>
                  <a:pt x="3721994" y="5136289"/>
                  <a:pt x="3724104" y="5136289"/>
                </a:cubicBezTo>
                <a:cubicBezTo>
                  <a:pt x="3727848" y="5136289"/>
                  <a:pt x="3731557" y="5135092"/>
                  <a:pt x="3734641" y="5132777"/>
                </a:cubicBezTo>
                <a:cubicBezTo>
                  <a:pt x="3752814" y="5119167"/>
                  <a:pt x="3775195" y="5111671"/>
                  <a:pt x="3797659" y="5111671"/>
                </a:cubicBezTo>
                <a:lnTo>
                  <a:pt x="3797659" y="5111656"/>
                </a:lnTo>
                <a:cubicBezTo>
                  <a:pt x="3815936" y="5111656"/>
                  <a:pt x="3833999" y="5116516"/>
                  <a:pt x="3849901" y="5125710"/>
                </a:cubicBezTo>
                <a:cubicBezTo>
                  <a:pt x="3874110" y="5139685"/>
                  <a:pt x="3891435" y="5162299"/>
                  <a:pt x="3898688" y="5189375"/>
                </a:cubicBezTo>
                <a:cubicBezTo>
                  <a:pt x="3905941" y="5216440"/>
                  <a:pt x="3902243" y="5244681"/>
                  <a:pt x="3888272" y="5268876"/>
                </a:cubicBezTo>
                <a:cubicBezTo>
                  <a:pt x="3874917" y="5292011"/>
                  <a:pt x="3853372" y="5309032"/>
                  <a:pt x="3827602" y="5316816"/>
                </a:cubicBezTo>
                <a:cubicBezTo>
                  <a:pt x="3822087" y="5318478"/>
                  <a:pt x="3817735" y="5322741"/>
                  <a:pt x="3815957" y="5328224"/>
                </a:cubicBezTo>
                <a:cubicBezTo>
                  <a:pt x="3814179" y="5333706"/>
                  <a:pt x="3815204" y="5339708"/>
                  <a:pt x="3818698" y="5344293"/>
                </a:cubicBezTo>
                <a:cubicBezTo>
                  <a:pt x="3827136" y="5355366"/>
                  <a:pt x="3833482" y="5367747"/>
                  <a:pt x="3837557" y="5381103"/>
                </a:cubicBezTo>
                <a:cubicBezTo>
                  <a:pt x="3839152" y="5386319"/>
                  <a:pt x="3843078" y="5390505"/>
                  <a:pt x="3848189" y="5392421"/>
                </a:cubicBezTo>
                <a:cubicBezTo>
                  <a:pt x="3850188" y="5393173"/>
                  <a:pt x="3852280" y="5393538"/>
                  <a:pt x="3854368" y="5393538"/>
                </a:cubicBezTo>
                <a:cubicBezTo>
                  <a:pt x="3857607" y="5393538"/>
                  <a:pt x="3860824" y="5392641"/>
                  <a:pt x="3863643" y="5390892"/>
                </a:cubicBezTo>
                <a:cubicBezTo>
                  <a:pt x="3881988" y="5379496"/>
                  <a:pt x="3902973" y="5373473"/>
                  <a:pt x="3924330" y="5373473"/>
                </a:cubicBezTo>
                <a:cubicBezTo>
                  <a:pt x="3944225" y="5373473"/>
                  <a:pt x="3963920" y="5378766"/>
                  <a:pt x="3981273" y="5388788"/>
                </a:cubicBezTo>
                <a:cubicBezTo>
                  <a:pt x="4007325" y="5403828"/>
                  <a:pt x="4026744" y="5429209"/>
                  <a:pt x="4034546" y="5458433"/>
                </a:cubicBezTo>
                <a:cubicBezTo>
                  <a:pt x="4036013" y="5463916"/>
                  <a:pt x="4040039" y="5468357"/>
                  <a:pt x="4045360" y="5470350"/>
                </a:cubicBezTo>
                <a:cubicBezTo>
                  <a:pt x="4047359" y="5471103"/>
                  <a:pt x="4049446" y="5471469"/>
                  <a:pt x="4051527" y="5471469"/>
                </a:cubicBezTo>
                <a:cubicBezTo>
                  <a:pt x="4054977" y="5471469"/>
                  <a:pt x="4058404" y="5470450"/>
                  <a:pt x="4061344" y="5468468"/>
                </a:cubicBezTo>
                <a:cubicBezTo>
                  <a:pt x="4079645" y="5456154"/>
                  <a:pt x="4101052" y="5449631"/>
                  <a:pt x="4123255" y="5449631"/>
                </a:cubicBezTo>
                <a:cubicBezTo>
                  <a:pt x="4142530" y="5449631"/>
                  <a:pt x="4161595" y="5454757"/>
                  <a:pt x="4178382" y="5464447"/>
                </a:cubicBezTo>
                <a:cubicBezTo>
                  <a:pt x="4205620" y="5480173"/>
                  <a:pt x="4224916" y="5506685"/>
                  <a:pt x="4231317" y="5537160"/>
                </a:cubicBezTo>
                <a:cubicBezTo>
                  <a:pt x="4232552" y="5543031"/>
                  <a:pt x="4236688" y="5547870"/>
                  <a:pt x="4242298" y="5549984"/>
                </a:cubicBezTo>
                <a:cubicBezTo>
                  <a:pt x="4244313" y="5550750"/>
                  <a:pt x="4246424" y="5551125"/>
                  <a:pt x="4248521" y="5551125"/>
                </a:cubicBezTo>
                <a:cubicBezTo>
                  <a:pt x="4252248" y="5551125"/>
                  <a:pt x="4255936" y="5549941"/>
                  <a:pt x="4259014" y="5547649"/>
                </a:cubicBezTo>
                <a:cubicBezTo>
                  <a:pt x="4277298" y="5534051"/>
                  <a:pt x="4299154" y="5526852"/>
                  <a:pt x="4322226" y="5526852"/>
                </a:cubicBezTo>
                <a:cubicBezTo>
                  <a:pt x="4340653" y="5526852"/>
                  <a:pt x="4358887" y="5531758"/>
                  <a:pt x="4374955" y="5541038"/>
                </a:cubicBezTo>
                <a:cubicBezTo>
                  <a:pt x="4399452" y="5555180"/>
                  <a:pt x="4416971" y="5578004"/>
                  <a:pt x="4424291" y="5605320"/>
                </a:cubicBezTo>
                <a:cubicBezTo>
                  <a:pt x="4431612" y="5632629"/>
                  <a:pt x="4427858" y="5661169"/>
                  <a:pt x="4413716" y="5685654"/>
                </a:cubicBezTo>
                <a:cubicBezTo>
                  <a:pt x="4399181" y="5710825"/>
                  <a:pt x="4374508" y="5729086"/>
                  <a:pt x="4346025" y="5735753"/>
                </a:cubicBezTo>
                <a:cubicBezTo>
                  <a:pt x="4340178" y="5737116"/>
                  <a:pt x="4335432" y="5741379"/>
                  <a:pt x="4333444" y="5747038"/>
                </a:cubicBezTo>
                <a:cubicBezTo>
                  <a:pt x="4331457" y="5752708"/>
                  <a:pt x="4332498" y="5758999"/>
                  <a:pt x="4336208" y="5763728"/>
                </a:cubicBezTo>
                <a:cubicBezTo>
                  <a:pt x="4346368" y="5776650"/>
                  <a:pt x="4353611" y="5791966"/>
                  <a:pt x="4357150" y="5808013"/>
                </a:cubicBezTo>
                <a:cubicBezTo>
                  <a:pt x="4358434" y="5813839"/>
                  <a:pt x="4362593" y="5818622"/>
                  <a:pt x="4368185" y="5820704"/>
                </a:cubicBezTo>
                <a:cubicBezTo>
                  <a:pt x="4370172" y="5821436"/>
                  <a:pt x="4372249" y="5821800"/>
                  <a:pt x="4374314" y="5821800"/>
                </a:cubicBezTo>
                <a:cubicBezTo>
                  <a:pt x="4378046" y="5821800"/>
                  <a:pt x="4381745" y="5820615"/>
                  <a:pt x="4384824" y="5818313"/>
                </a:cubicBezTo>
                <a:cubicBezTo>
                  <a:pt x="4403351" y="5804490"/>
                  <a:pt x="4425466" y="5797183"/>
                  <a:pt x="4448788" y="5797183"/>
                </a:cubicBezTo>
                <a:cubicBezTo>
                  <a:pt x="4467404" y="5797183"/>
                  <a:pt x="4485820" y="5802144"/>
                  <a:pt x="4502044" y="5811512"/>
                </a:cubicBezTo>
                <a:cubicBezTo>
                  <a:pt x="4526795" y="5825799"/>
                  <a:pt x="4544485" y="5848855"/>
                  <a:pt x="4551878" y="5876441"/>
                </a:cubicBezTo>
                <a:cubicBezTo>
                  <a:pt x="4559270" y="5904026"/>
                  <a:pt x="4555477" y="5932852"/>
                  <a:pt x="4541196" y="5957604"/>
                </a:cubicBezTo>
                <a:cubicBezTo>
                  <a:pt x="4526130" y="5983695"/>
                  <a:pt x="4500472" y="6002288"/>
                  <a:pt x="4470815" y="6008634"/>
                </a:cubicBezTo>
                <a:cubicBezTo>
                  <a:pt x="4464885" y="6009896"/>
                  <a:pt x="4460028" y="6014139"/>
                  <a:pt x="4457963" y="6019829"/>
                </a:cubicBezTo>
                <a:cubicBezTo>
                  <a:pt x="4455898" y="6025533"/>
                  <a:pt x="4456911" y="6031890"/>
                  <a:pt x="4460654" y="6036663"/>
                </a:cubicBezTo>
                <a:cubicBezTo>
                  <a:pt x="4487931" y="6071459"/>
                  <a:pt x="4491302" y="6118634"/>
                  <a:pt x="4469236" y="6156840"/>
                </a:cubicBezTo>
                <a:cubicBezTo>
                  <a:pt x="4454038" y="6183165"/>
                  <a:pt x="4428152" y="6201891"/>
                  <a:pt x="4398212" y="6208203"/>
                </a:cubicBezTo>
                <a:cubicBezTo>
                  <a:pt x="4392276" y="6209456"/>
                  <a:pt x="4387409" y="6213672"/>
                  <a:pt x="4385327" y="6219366"/>
                </a:cubicBezTo>
                <a:cubicBezTo>
                  <a:pt x="4383251" y="6225058"/>
                  <a:pt x="4384247" y="6231426"/>
                  <a:pt x="4387979" y="6236210"/>
                </a:cubicBezTo>
                <a:cubicBezTo>
                  <a:pt x="4414951" y="6270807"/>
                  <a:pt x="4418235" y="6317650"/>
                  <a:pt x="4396352" y="6355557"/>
                </a:cubicBezTo>
                <a:cubicBezTo>
                  <a:pt x="4388769" y="6368685"/>
                  <a:pt x="4378525" y="6379912"/>
                  <a:pt x="4366448" y="6388640"/>
                </a:cubicBezTo>
                <a:lnTo>
                  <a:pt x="4340889" y="6399945"/>
                </a:lnTo>
                <a:lnTo>
                  <a:pt x="4201877" y="6399945"/>
                </a:lnTo>
                <a:lnTo>
                  <a:pt x="4209521" y="6396429"/>
                </a:lnTo>
                <a:cubicBezTo>
                  <a:pt x="4215479" y="6395177"/>
                  <a:pt x="4220357" y="6390936"/>
                  <a:pt x="4222428" y="6385209"/>
                </a:cubicBezTo>
                <a:cubicBezTo>
                  <a:pt x="4224499" y="6379484"/>
                  <a:pt x="4223463" y="6373106"/>
                  <a:pt x="4219687" y="6368332"/>
                </a:cubicBezTo>
                <a:lnTo>
                  <a:pt x="4219686" y="6368332"/>
                </a:lnTo>
                <a:cubicBezTo>
                  <a:pt x="4210023" y="6356106"/>
                  <a:pt x="4203064" y="6341612"/>
                  <a:pt x="4199553" y="6326417"/>
                </a:cubicBezTo>
                <a:cubicBezTo>
                  <a:pt x="4198202" y="6320582"/>
                  <a:pt x="4193971" y="6315830"/>
                  <a:pt x="4188330" y="6313814"/>
                </a:cubicBezTo>
                <a:cubicBezTo>
                  <a:pt x="4186409" y="6313129"/>
                  <a:pt x="4184410" y="6312796"/>
                  <a:pt x="4182427" y="6312796"/>
                </a:cubicBezTo>
                <a:cubicBezTo>
                  <a:pt x="4178584" y="6312796"/>
                  <a:pt x="4174786" y="6314059"/>
                  <a:pt x="4171663" y="6316472"/>
                </a:cubicBezTo>
                <a:cubicBezTo>
                  <a:pt x="4159166" y="6326151"/>
                  <a:pt x="4145008" y="6332862"/>
                  <a:pt x="4129570" y="6336407"/>
                </a:cubicBezTo>
                <a:cubicBezTo>
                  <a:pt x="4123795" y="6337735"/>
                  <a:pt x="4119072" y="6341888"/>
                  <a:pt x="4117018" y="6347447"/>
                </a:cubicBezTo>
                <a:cubicBezTo>
                  <a:pt x="4114963" y="6353017"/>
                  <a:pt x="4115856" y="6359240"/>
                  <a:pt x="4119388" y="6364004"/>
                </a:cubicBezTo>
                <a:lnTo>
                  <a:pt x="4135618" y="6399945"/>
                </a:lnTo>
                <a:lnTo>
                  <a:pt x="3732187" y="6399945"/>
                </a:lnTo>
                <a:lnTo>
                  <a:pt x="3726004" y="6387038"/>
                </a:lnTo>
                <a:cubicBezTo>
                  <a:pt x="3724448" y="6381587"/>
                  <a:pt x="3720361" y="6377214"/>
                  <a:pt x="3715023" y="6375308"/>
                </a:cubicBezTo>
                <a:cubicBezTo>
                  <a:pt x="3713096" y="6374611"/>
                  <a:pt x="3711092" y="6374279"/>
                  <a:pt x="3709098" y="6374279"/>
                </a:cubicBezTo>
                <a:cubicBezTo>
                  <a:pt x="3705571" y="6374279"/>
                  <a:pt x="3702072" y="6375344"/>
                  <a:pt x="3699093" y="6377402"/>
                </a:cubicBezTo>
                <a:cubicBezTo>
                  <a:pt x="3688700" y="6384601"/>
                  <a:pt x="3677227" y="6389982"/>
                  <a:pt x="3665006" y="6393383"/>
                </a:cubicBezTo>
                <a:lnTo>
                  <a:pt x="3657892" y="6399945"/>
                </a:lnTo>
                <a:lnTo>
                  <a:pt x="3482475" y="6399945"/>
                </a:lnTo>
                <a:lnTo>
                  <a:pt x="3489021" y="6397538"/>
                </a:lnTo>
                <a:cubicBezTo>
                  <a:pt x="3501153" y="6387227"/>
                  <a:pt x="3515666" y="6379432"/>
                  <a:pt x="3530999" y="6375001"/>
                </a:cubicBezTo>
                <a:lnTo>
                  <a:pt x="3530997" y="6374999"/>
                </a:lnTo>
                <a:cubicBezTo>
                  <a:pt x="3536412" y="6373426"/>
                  <a:pt x="3540749" y="6369363"/>
                  <a:pt x="3542653" y="6364058"/>
                </a:cubicBezTo>
                <a:cubicBezTo>
                  <a:pt x="3544564" y="6358743"/>
                  <a:pt x="3543805" y="6352852"/>
                  <a:pt x="3540626" y="6348190"/>
                </a:cubicBezTo>
                <a:cubicBezTo>
                  <a:pt x="3532974" y="6336993"/>
                  <a:pt x="3527392" y="6324635"/>
                  <a:pt x="3524048" y="6311456"/>
                </a:cubicBezTo>
                <a:cubicBezTo>
                  <a:pt x="3522631" y="6305885"/>
                  <a:pt x="3518578" y="6301357"/>
                  <a:pt x="3513190" y="6299329"/>
                </a:cubicBezTo>
                <a:cubicBezTo>
                  <a:pt x="3511185" y="6298577"/>
                  <a:pt x="3509093" y="6298213"/>
                  <a:pt x="3507011" y="6298213"/>
                </a:cubicBezTo>
                <a:cubicBezTo>
                  <a:pt x="3503495" y="6298213"/>
                  <a:pt x="3500012" y="6299264"/>
                  <a:pt x="3497039" y="6301312"/>
                </a:cubicBezTo>
                <a:cubicBezTo>
                  <a:pt x="3483473" y="6310659"/>
                  <a:pt x="3468295" y="6316672"/>
                  <a:pt x="3451928" y="6319163"/>
                </a:cubicBezTo>
                <a:cubicBezTo>
                  <a:pt x="3445710" y="6320116"/>
                  <a:pt x="3440472" y="6324314"/>
                  <a:pt x="3438197" y="6330183"/>
                </a:cubicBezTo>
                <a:cubicBezTo>
                  <a:pt x="3435921" y="6336041"/>
                  <a:pt x="3436950" y="6342676"/>
                  <a:pt x="3440899" y="6347580"/>
                </a:cubicBezTo>
                <a:cubicBezTo>
                  <a:pt x="3450372" y="6359320"/>
                  <a:pt x="3457150" y="6373317"/>
                  <a:pt x="3460494" y="6388046"/>
                </a:cubicBezTo>
                <a:lnTo>
                  <a:pt x="3471284" y="6399945"/>
                </a:lnTo>
                <a:lnTo>
                  <a:pt x="3263954" y="6399945"/>
                </a:lnTo>
                <a:lnTo>
                  <a:pt x="3263777" y="6397295"/>
                </a:lnTo>
                <a:cubicBezTo>
                  <a:pt x="3265470" y="6384442"/>
                  <a:pt x="3269697" y="6371923"/>
                  <a:pt x="3276374" y="6360356"/>
                </a:cubicBezTo>
                <a:cubicBezTo>
                  <a:pt x="3290770" y="6335429"/>
                  <a:pt x="3315283" y="6317898"/>
                  <a:pt x="3343638" y="6312261"/>
                </a:cubicBezTo>
                <a:cubicBezTo>
                  <a:pt x="3349801" y="6311031"/>
                  <a:pt x="3354840" y="6306602"/>
                  <a:pt x="3356855" y="6300655"/>
                </a:cubicBezTo>
                <a:cubicBezTo>
                  <a:pt x="3358870" y="6294697"/>
                  <a:pt x="3357552" y="6288119"/>
                  <a:pt x="3353400" y="6283401"/>
                </a:cubicBezTo>
                <a:cubicBezTo>
                  <a:pt x="3342309" y="6270809"/>
                  <a:pt x="3334452" y="6256069"/>
                  <a:pt x="3330034" y="6239604"/>
                </a:cubicBezTo>
                <a:cubicBezTo>
                  <a:pt x="3322497" y="6211464"/>
                  <a:pt x="3326368" y="6182062"/>
                  <a:pt x="3340936" y="6156836"/>
                </a:cubicBezTo>
                <a:cubicBezTo>
                  <a:pt x="3355044" y="6132393"/>
                  <a:pt x="3378820" y="6113990"/>
                  <a:pt x="3406163" y="6106326"/>
                </a:cubicBezTo>
                <a:cubicBezTo>
                  <a:pt x="3411694" y="6104776"/>
                  <a:pt x="3416119" y="6100623"/>
                  <a:pt x="3418017" y="6095207"/>
                </a:cubicBezTo>
                <a:cubicBezTo>
                  <a:pt x="3419911" y="6089781"/>
                  <a:pt x="3419035" y="6083778"/>
                  <a:pt x="3415675" y="6079117"/>
                </a:cubicBezTo>
                <a:cubicBezTo>
                  <a:pt x="3389397" y="6042693"/>
                  <a:pt x="3386856" y="5994154"/>
                  <a:pt x="3409198" y="5955462"/>
                </a:cubicBezTo>
                <a:cubicBezTo>
                  <a:pt x="3423472" y="5930722"/>
                  <a:pt x="3446301" y="5912394"/>
                  <a:pt x="3473472" y="5903834"/>
                </a:cubicBezTo>
                <a:cubicBezTo>
                  <a:pt x="3478727" y="5902173"/>
                  <a:pt x="3482907" y="5898153"/>
                  <a:pt x="3484751" y="5892959"/>
                </a:cubicBezTo>
                <a:cubicBezTo>
                  <a:pt x="3486595" y="5887764"/>
                  <a:pt x="3485903" y="5882007"/>
                  <a:pt x="3482868" y="5877400"/>
                </a:cubicBezTo>
                <a:cubicBezTo>
                  <a:pt x="3475178" y="5865716"/>
                  <a:pt x="3469717" y="5852858"/>
                  <a:pt x="3466639" y="5839193"/>
                </a:cubicBezTo>
                <a:cubicBezTo>
                  <a:pt x="3465371" y="5833547"/>
                  <a:pt x="3461401" y="5828884"/>
                  <a:pt x="3456024" y="5826736"/>
                </a:cubicBezTo>
                <a:cubicBezTo>
                  <a:pt x="3453915" y="5825882"/>
                  <a:pt x="3451700" y="5825474"/>
                  <a:pt x="3449490" y="5825474"/>
                </a:cubicBezTo>
                <a:cubicBezTo>
                  <a:pt x="3446068" y="5825474"/>
                  <a:pt x="3442668" y="5826470"/>
                  <a:pt x="3439745" y="5828419"/>
                </a:cubicBezTo>
                <a:cubicBezTo>
                  <a:pt x="3422158" y="5840137"/>
                  <a:pt x="3401860" y="5846337"/>
                  <a:pt x="3381046" y="5846337"/>
                </a:cubicBezTo>
                <a:cubicBezTo>
                  <a:pt x="3362713" y="5846337"/>
                  <a:pt x="3344579" y="5841454"/>
                  <a:pt x="3328593" y="5832230"/>
                </a:cubicBezTo>
                <a:cubicBezTo>
                  <a:pt x="3304230" y="5818166"/>
                  <a:pt x="3286800" y="5795442"/>
                  <a:pt x="3279513" y="5768266"/>
                </a:cubicBezTo>
                <a:cubicBezTo>
                  <a:pt x="3272231" y="5741088"/>
                  <a:pt x="3275969" y="5712695"/>
                  <a:pt x="3290038" y="5688332"/>
                </a:cubicBezTo>
                <a:cubicBezTo>
                  <a:pt x="3303981" y="5664179"/>
                  <a:pt x="3327564" y="5646261"/>
                  <a:pt x="3354746" y="5639173"/>
                </a:cubicBezTo>
                <a:cubicBezTo>
                  <a:pt x="3360454" y="5637679"/>
                  <a:pt x="3365039" y="5633426"/>
                  <a:pt x="3366944" y="5627833"/>
                </a:cubicBezTo>
                <a:cubicBezTo>
                  <a:pt x="3368849" y="5622241"/>
                  <a:pt x="3367819" y="5616073"/>
                  <a:pt x="3364203" y="5611411"/>
                </a:cubicBezTo>
                <a:cubicBezTo>
                  <a:pt x="3335865" y="5574792"/>
                  <a:pt x="3332453" y="5525301"/>
                  <a:pt x="3355527" y="5485345"/>
                </a:cubicBezTo>
                <a:cubicBezTo>
                  <a:pt x="3369569" y="5461015"/>
                  <a:pt x="3392011" y="5442852"/>
                  <a:pt x="3418721" y="5434194"/>
                </a:cubicBezTo>
                <a:cubicBezTo>
                  <a:pt x="3423942" y="5432499"/>
                  <a:pt x="3428079" y="5428457"/>
                  <a:pt x="3429890" y="5423275"/>
                </a:cubicBezTo>
                <a:cubicBezTo>
                  <a:pt x="3431707" y="5418092"/>
                  <a:pt x="3430992" y="5412355"/>
                  <a:pt x="3427963" y="5407770"/>
                </a:cubicBezTo>
                <a:cubicBezTo>
                  <a:pt x="3418977" y="5394192"/>
                  <a:pt x="3413024" y="5379176"/>
                  <a:pt x="3410273" y="5363130"/>
                </a:cubicBezTo>
                <a:cubicBezTo>
                  <a:pt x="3409255" y="5357217"/>
                  <a:pt x="3405289" y="5352222"/>
                  <a:pt x="3399753" y="5349908"/>
                </a:cubicBezTo>
                <a:cubicBezTo>
                  <a:pt x="3397566" y="5348988"/>
                  <a:pt x="3395251" y="5348535"/>
                  <a:pt x="3392948" y="5348535"/>
                </a:cubicBezTo>
                <a:cubicBezTo>
                  <a:pt x="3389427" y="5348535"/>
                  <a:pt x="3385927" y="5349587"/>
                  <a:pt x="3382942" y="5351657"/>
                </a:cubicBezTo>
                <a:cubicBezTo>
                  <a:pt x="3366542" y="5363020"/>
                  <a:pt x="3347173" y="5369022"/>
                  <a:pt x="3326940" y="5369022"/>
                </a:cubicBezTo>
                <a:cubicBezTo>
                  <a:pt x="3309809" y="5369022"/>
                  <a:pt x="3292864" y="5364459"/>
                  <a:pt x="3277931" y="5355843"/>
                </a:cubicBezTo>
                <a:cubicBezTo>
                  <a:pt x="3255174" y="5342710"/>
                  <a:pt x="3238888" y="5321479"/>
                  <a:pt x="3232083" y="5296087"/>
                </a:cubicBezTo>
                <a:cubicBezTo>
                  <a:pt x="3225284" y="5270705"/>
                  <a:pt x="3228772" y="5244183"/>
                  <a:pt x="3241917" y="5221425"/>
                </a:cubicBezTo>
                <a:cubicBezTo>
                  <a:pt x="3256868" y="5195532"/>
                  <a:pt x="3283518" y="5177515"/>
                  <a:pt x="3313218" y="5173218"/>
                </a:cubicBezTo>
                <a:cubicBezTo>
                  <a:pt x="3319714" y="5172277"/>
                  <a:pt x="3325146" y="5167792"/>
                  <a:pt x="3327299" y="5161589"/>
                </a:cubicBezTo>
                <a:cubicBezTo>
                  <a:pt x="3329458" y="5155389"/>
                  <a:pt x="3327981" y="5148512"/>
                  <a:pt x="3323468" y="5143739"/>
                </a:cubicBezTo>
                <a:cubicBezTo>
                  <a:pt x="3291812" y="5110284"/>
                  <a:pt x="3285777" y="5059087"/>
                  <a:pt x="3308789" y="5019243"/>
                </a:cubicBezTo>
                <a:cubicBezTo>
                  <a:pt x="3327460" y="4986906"/>
                  <a:pt x="3362272" y="4966817"/>
                  <a:pt x="3399648" y="4966817"/>
                </a:cubicBezTo>
                <a:close/>
                <a:moveTo>
                  <a:pt x="4539353" y="4960859"/>
                </a:moveTo>
                <a:cubicBezTo>
                  <a:pt x="4552421" y="4960859"/>
                  <a:pt x="4565350" y="4964335"/>
                  <a:pt x="4576751" y="4970914"/>
                </a:cubicBezTo>
                <a:cubicBezTo>
                  <a:pt x="4594070" y="4980913"/>
                  <a:pt x="4606469" y="4997082"/>
                  <a:pt x="4611651" y="5016406"/>
                </a:cubicBezTo>
                <a:cubicBezTo>
                  <a:pt x="4616828" y="5035730"/>
                  <a:pt x="4614169" y="5055908"/>
                  <a:pt x="4604164" y="5073238"/>
                </a:cubicBezTo>
                <a:cubicBezTo>
                  <a:pt x="4590819" y="5096352"/>
                  <a:pt x="4565941" y="5110714"/>
                  <a:pt x="4539225" y="5110714"/>
                </a:cubicBezTo>
                <a:cubicBezTo>
                  <a:pt x="4526156" y="5110714"/>
                  <a:pt x="4513229" y="5107238"/>
                  <a:pt x="4501828" y="5100659"/>
                </a:cubicBezTo>
                <a:cubicBezTo>
                  <a:pt x="4484508" y="5090660"/>
                  <a:pt x="4472110" y="5074490"/>
                  <a:pt x="4466928" y="5055167"/>
                </a:cubicBezTo>
                <a:cubicBezTo>
                  <a:pt x="4461751" y="5035842"/>
                  <a:pt x="4464409" y="5015664"/>
                  <a:pt x="4474414" y="4998334"/>
                </a:cubicBezTo>
                <a:cubicBezTo>
                  <a:pt x="4487759" y="4975221"/>
                  <a:pt x="4512643" y="4960859"/>
                  <a:pt x="4539353" y="4960859"/>
                </a:cubicBezTo>
                <a:close/>
                <a:moveTo>
                  <a:pt x="52778" y="4960791"/>
                </a:moveTo>
                <a:cubicBezTo>
                  <a:pt x="56162" y="4960791"/>
                  <a:pt x="59513" y="4961699"/>
                  <a:pt x="62469" y="4963405"/>
                </a:cubicBezTo>
                <a:cubicBezTo>
                  <a:pt x="66936" y="4965985"/>
                  <a:pt x="70137" y="4970170"/>
                  <a:pt x="71482" y="4975188"/>
                </a:cubicBezTo>
                <a:cubicBezTo>
                  <a:pt x="72829" y="4980193"/>
                  <a:pt x="72142" y="4985420"/>
                  <a:pt x="69561" y="4989883"/>
                </a:cubicBezTo>
                <a:cubicBezTo>
                  <a:pt x="66107" y="4995863"/>
                  <a:pt x="59662" y="4999585"/>
                  <a:pt x="52745" y="4999585"/>
                </a:cubicBezTo>
                <a:cubicBezTo>
                  <a:pt x="49362" y="4999585"/>
                  <a:pt x="46013" y="4998688"/>
                  <a:pt x="43067" y="4996983"/>
                </a:cubicBezTo>
                <a:lnTo>
                  <a:pt x="43067" y="4996981"/>
                </a:lnTo>
                <a:cubicBezTo>
                  <a:pt x="38571" y="4994390"/>
                  <a:pt x="35365" y="4990214"/>
                  <a:pt x="34025" y="4985209"/>
                </a:cubicBezTo>
                <a:cubicBezTo>
                  <a:pt x="32686" y="4980215"/>
                  <a:pt x="33377" y="4974977"/>
                  <a:pt x="35974" y="4970481"/>
                </a:cubicBezTo>
                <a:cubicBezTo>
                  <a:pt x="39423" y="4964512"/>
                  <a:pt x="45863" y="4960791"/>
                  <a:pt x="52778" y="4960791"/>
                </a:cubicBezTo>
                <a:close/>
                <a:moveTo>
                  <a:pt x="3869990" y="4955376"/>
                </a:moveTo>
                <a:cubicBezTo>
                  <a:pt x="3880826" y="4955376"/>
                  <a:pt x="3891540" y="4958266"/>
                  <a:pt x="3900981" y="4963714"/>
                </a:cubicBezTo>
                <a:cubicBezTo>
                  <a:pt x="3930633" y="4980847"/>
                  <a:pt x="3940832" y="5018897"/>
                  <a:pt x="3923717" y="5048544"/>
                </a:cubicBezTo>
                <a:cubicBezTo>
                  <a:pt x="3912649" y="5067702"/>
                  <a:pt x="3892017" y="5079607"/>
                  <a:pt x="3869874" y="5079607"/>
                </a:cubicBezTo>
                <a:cubicBezTo>
                  <a:pt x="3859043" y="5079607"/>
                  <a:pt x="3848324" y="5076729"/>
                  <a:pt x="3838872" y="5071280"/>
                </a:cubicBezTo>
                <a:cubicBezTo>
                  <a:pt x="3809237" y="5054158"/>
                  <a:pt x="3799038" y="5016097"/>
                  <a:pt x="3816153" y="4986451"/>
                </a:cubicBezTo>
                <a:lnTo>
                  <a:pt x="3816152" y="4986449"/>
                </a:lnTo>
                <a:cubicBezTo>
                  <a:pt x="3827210" y="4967281"/>
                  <a:pt x="3847842" y="4955376"/>
                  <a:pt x="3869990" y="4955376"/>
                </a:cubicBezTo>
                <a:close/>
                <a:moveTo>
                  <a:pt x="5208751" y="4949784"/>
                </a:moveTo>
                <a:cubicBezTo>
                  <a:pt x="5226946" y="4949784"/>
                  <a:pt x="5244941" y="4954624"/>
                  <a:pt x="5260789" y="4963770"/>
                </a:cubicBezTo>
                <a:lnTo>
                  <a:pt x="5260788" y="4963769"/>
                </a:lnTo>
                <a:cubicBezTo>
                  <a:pt x="5284908" y="4977701"/>
                  <a:pt x="5302162" y="5000183"/>
                  <a:pt x="5309370" y="5027091"/>
                </a:cubicBezTo>
                <a:cubicBezTo>
                  <a:pt x="5316575" y="5053992"/>
                  <a:pt x="5312876" y="5082087"/>
                  <a:pt x="5298950" y="5106207"/>
                </a:cubicBezTo>
                <a:cubicBezTo>
                  <a:pt x="5280379" y="5138377"/>
                  <a:pt x="5245738" y="5158365"/>
                  <a:pt x="5208551" y="5158365"/>
                </a:cubicBezTo>
                <a:cubicBezTo>
                  <a:pt x="5190356" y="5158365"/>
                  <a:pt x="5172361" y="5153527"/>
                  <a:pt x="5156513" y="5144380"/>
                </a:cubicBezTo>
                <a:cubicBezTo>
                  <a:pt x="5106724" y="5115632"/>
                  <a:pt x="5089597" y="5051722"/>
                  <a:pt x="5118346" y="5001932"/>
                </a:cubicBezTo>
                <a:cubicBezTo>
                  <a:pt x="5136917" y="4969762"/>
                  <a:pt x="5171558" y="4949784"/>
                  <a:pt x="5208751" y="4949784"/>
                </a:cubicBezTo>
                <a:close/>
                <a:moveTo>
                  <a:pt x="6348457" y="4934224"/>
                </a:moveTo>
                <a:cubicBezTo>
                  <a:pt x="6363108" y="4934224"/>
                  <a:pt x="6377604" y="4938122"/>
                  <a:pt x="6390384" y="4945497"/>
                </a:cubicBezTo>
                <a:cubicBezTo>
                  <a:pt x="6409814" y="4956715"/>
                  <a:pt x="6423707" y="4974823"/>
                  <a:pt x="6429516" y="4996494"/>
                </a:cubicBezTo>
                <a:cubicBezTo>
                  <a:pt x="6435319" y="5018154"/>
                  <a:pt x="6432340" y="5040790"/>
                  <a:pt x="6421121" y="5060215"/>
                </a:cubicBezTo>
                <a:cubicBezTo>
                  <a:pt x="6406165" y="5086129"/>
                  <a:pt x="6378264" y="5102231"/>
                  <a:pt x="6348314" y="5102231"/>
                </a:cubicBezTo>
                <a:cubicBezTo>
                  <a:pt x="6333663" y="5102231"/>
                  <a:pt x="6319167" y="5098333"/>
                  <a:pt x="6306387" y="5090958"/>
                </a:cubicBezTo>
                <a:cubicBezTo>
                  <a:pt x="6287001" y="5079761"/>
                  <a:pt x="6273125" y="5061656"/>
                  <a:pt x="6267311" y="5039961"/>
                </a:cubicBezTo>
                <a:cubicBezTo>
                  <a:pt x="6261498" y="5018256"/>
                  <a:pt x="6264461" y="4995630"/>
                  <a:pt x="6275651" y="4976229"/>
                </a:cubicBezTo>
                <a:lnTo>
                  <a:pt x="6275650" y="4976229"/>
                </a:lnTo>
                <a:cubicBezTo>
                  <a:pt x="6290605" y="4950326"/>
                  <a:pt x="6318507" y="4934224"/>
                  <a:pt x="6348457" y="4934224"/>
                </a:cubicBezTo>
                <a:close/>
                <a:moveTo>
                  <a:pt x="3200637" y="4932299"/>
                </a:moveTo>
                <a:cubicBezTo>
                  <a:pt x="3212320" y="4932299"/>
                  <a:pt x="3223865" y="4935400"/>
                  <a:pt x="3234026" y="4941269"/>
                </a:cubicBezTo>
                <a:cubicBezTo>
                  <a:pt x="3249507" y="4950206"/>
                  <a:pt x="3260576" y="4964624"/>
                  <a:pt x="3265205" y="4981889"/>
                </a:cubicBezTo>
                <a:cubicBezTo>
                  <a:pt x="3269824" y="4999152"/>
                  <a:pt x="3267454" y="5017192"/>
                  <a:pt x="3258517" y="5032664"/>
                </a:cubicBezTo>
                <a:lnTo>
                  <a:pt x="3258517" y="5032665"/>
                </a:lnTo>
                <a:cubicBezTo>
                  <a:pt x="3246596" y="5053307"/>
                  <a:pt x="3224370" y="5066131"/>
                  <a:pt x="3200510" y="5066131"/>
                </a:cubicBezTo>
                <a:cubicBezTo>
                  <a:pt x="3188834" y="5066131"/>
                  <a:pt x="3177288" y="5063020"/>
                  <a:pt x="3167128" y="5057150"/>
                </a:cubicBezTo>
                <a:cubicBezTo>
                  <a:pt x="3151673" y="5048236"/>
                  <a:pt x="3140622" y="5033806"/>
                  <a:pt x="3135987" y="5016519"/>
                </a:cubicBezTo>
                <a:cubicBezTo>
                  <a:pt x="3131358" y="4999232"/>
                  <a:pt x="3133716" y="4981202"/>
                  <a:pt x="3142631" y="4965766"/>
                </a:cubicBezTo>
                <a:cubicBezTo>
                  <a:pt x="3154546" y="4945123"/>
                  <a:pt x="3176772" y="4932299"/>
                  <a:pt x="3200637" y="4932299"/>
                </a:cubicBezTo>
                <a:close/>
                <a:moveTo>
                  <a:pt x="3001612" y="4909516"/>
                </a:moveTo>
                <a:cubicBezTo>
                  <a:pt x="3004613" y="4909516"/>
                  <a:pt x="3007598" y="4910324"/>
                  <a:pt x="3010239" y="4911853"/>
                </a:cubicBezTo>
                <a:lnTo>
                  <a:pt x="3010239" y="4911852"/>
                </a:lnTo>
                <a:cubicBezTo>
                  <a:pt x="3014232" y="4914146"/>
                  <a:pt x="3017077" y="4917866"/>
                  <a:pt x="3018273" y="4922318"/>
                </a:cubicBezTo>
                <a:cubicBezTo>
                  <a:pt x="3019481" y="4926836"/>
                  <a:pt x="3018888" y="4931367"/>
                  <a:pt x="3016546" y="4935409"/>
                </a:cubicBezTo>
                <a:cubicBezTo>
                  <a:pt x="3013473" y="4940735"/>
                  <a:pt x="3007743" y="4944046"/>
                  <a:pt x="3001585" y="4944046"/>
                </a:cubicBezTo>
                <a:cubicBezTo>
                  <a:pt x="2998573" y="4944046"/>
                  <a:pt x="2995594" y="4943238"/>
                  <a:pt x="2992959" y="4941731"/>
                </a:cubicBezTo>
                <a:cubicBezTo>
                  <a:pt x="2988917" y="4939395"/>
                  <a:pt x="2986137" y="4935774"/>
                  <a:pt x="2984924" y="4931256"/>
                </a:cubicBezTo>
                <a:cubicBezTo>
                  <a:pt x="2983716" y="4926738"/>
                  <a:pt x="2984310" y="4922208"/>
                  <a:pt x="2986652" y="4918165"/>
                </a:cubicBezTo>
                <a:cubicBezTo>
                  <a:pt x="2989729" y="4912828"/>
                  <a:pt x="2995460" y="4909516"/>
                  <a:pt x="3001612" y="4909516"/>
                </a:cubicBezTo>
                <a:close/>
                <a:moveTo>
                  <a:pt x="5679121" y="4899915"/>
                </a:moveTo>
                <a:cubicBezTo>
                  <a:pt x="5696563" y="4899915"/>
                  <a:pt x="5713817" y="4904555"/>
                  <a:pt x="5729022" y="4913338"/>
                </a:cubicBezTo>
                <a:cubicBezTo>
                  <a:pt x="5752162" y="4926692"/>
                  <a:pt x="5768706" y="4948254"/>
                  <a:pt x="5775623" y="4974058"/>
                </a:cubicBezTo>
                <a:cubicBezTo>
                  <a:pt x="5782532" y="4999848"/>
                  <a:pt x="5778988" y="5026804"/>
                  <a:pt x="5765633" y="5049949"/>
                </a:cubicBezTo>
                <a:cubicBezTo>
                  <a:pt x="5747820" y="5080792"/>
                  <a:pt x="5714603" y="5099961"/>
                  <a:pt x="5678944" y="5099961"/>
                </a:cubicBezTo>
                <a:cubicBezTo>
                  <a:pt x="5661491" y="5099961"/>
                  <a:pt x="5644232" y="5095321"/>
                  <a:pt x="5629033" y="5086539"/>
                </a:cubicBezTo>
                <a:cubicBezTo>
                  <a:pt x="5605893" y="5073183"/>
                  <a:pt x="5589348" y="5051622"/>
                  <a:pt x="5582433" y="5025819"/>
                </a:cubicBezTo>
                <a:cubicBezTo>
                  <a:pt x="5575518" y="5000016"/>
                  <a:pt x="5579067" y="4973062"/>
                  <a:pt x="5592423" y="4949939"/>
                </a:cubicBezTo>
                <a:lnTo>
                  <a:pt x="5592423" y="4949937"/>
                </a:lnTo>
                <a:cubicBezTo>
                  <a:pt x="5610240" y="4919084"/>
                  <a:pt x="5643463" y="4899915"/>
                  <a:pt x="5679121" y="4899915"/>
                </a:cubicBezTo>
                <a:close/>
                <a:moveTo>
                  <a:pt x="4340385" y="4893772"/>
                </a:moveTo>
                <a:cubicBezTo>
                  <a:pt x="4352522" y="4893772"/>
                  <a:pt x="4364526" y="4897005"/>
                  <a:pt x="4375102" y="4903106"/>
                </a:cubicBezTo>
                <a:cubicBezTo>
                  <a:pt x="4391198" y="4912398"/>
                  <a:pt x="4402710" y="4927415"/>
                  <a:pt x="4407522" y="4945355"/>
                </a:cubicBezTo>
                <a:cubicBezTo>
                  <a:pt x="4412328" y="4963306"/>
                  <a:pt x="4409858" y="4982056"/>
                  <a:pt x="4400567" y="4998146"/>
                </a:cubicBezTo>
                <a:cubicBezTo>
                  <a:pt x="4388170" y="5019618"/>
                  <a:pt x="4365058" y="5032951"/>
                  <a:pt x="4340246" y="5032951"/>
                </a:cubicBezTo>
                <a:cubicBezTo>
                  <a:pt x="4328103" y="5032951"/>
                  <a:pt x="4316104" y="5029718"/>
                  <a:pt x="4305540" y="5023616"/>
                </a:cubicBezTo>
                <a:cubicBezTo>
                  <a:pt x="4289466" y="5014336"/>
                  <a:pt x="4277970" y="4999329"/>
                  <a:pt x="4273153" y="4981356"/>
                </a:cubicBezTo>
                <a:cubicBezTo>
                  <a:pt x="4268336" y="4963383"/>
                  <a:pt x="4270789" y="4944646"/>
                  <a:pt x="4280058" y="4928589"/>
                </a:cubicBezTo>
                <a:cubicBezTo>
                  <a:pt x="4292449" y="4907116"/>
                  <a:pt x="4315567" y="4893772"/>
                  <a:pt x="4340385" y="4893772"/>
                </a:cubicBezTo>
                <a:close/>
                <a:moveTo>
                  <a:pt x="1861933" y="4881831"/>
                </a:moveTo>
                <a:cubicBezTo>
                  <a:pt x="1876037" y="4881831"/>
                  <a:pt x="1889973" y="4885586"/>
                  <a:pt x="1902243" y="4892674"/>
                </a:cubicBezTo>
                <a:cubicBezTo>
                  <a:pt x="1920942" y="4903460"/>
                  <a:pt x="1934308" y="4920879"/>
                  <a:pt x="1939895" y="4941732"/>
                </a:cubicBezTo>
                <a:cubicBezTo>
                  <a:pt x="1945483" y="4962574"/>
                  <a:pt x="1942615" y="4984346"/>
                  <a:pt x="1931823" y="5003029"/>
                </a:cubicBezTo>
                <a:cubicBezTo>
                  <a:pt x="1917431" y="5027956"/>
                  <a:pt x="1890604" y="5043439"/>
                  <a:pt x="1861795" y="5043439"/>
                </a:cubicBezTo>
                <a:cubicBezTo>
                  <a:pt x="1847673" y="5043428"/>
                  <a:pt x="1833731" y="5039683"/>
                  <a:pt x="1821467" y="5032596"/>
                </a:cubicBezTo>
                <a:cubicBezTo>
                  <a:pt x="1782896" y="5010327"/>
                  <a:pt x="1769629" y="4960815"/>
                  <a:pt x="1791899" y="4922243"/>
                </a:cubicBezTo>
                <a:lnTo>
                  <a:pt x="1791899" y="4922242"/>
                </a:lnTo>
                <a:cubicBezTo>
                  <a:pt x="1806285" y="4897313"/>
                  <a:pt x="1833118" y="4881831"/>
                  <a:pt x="1861933" y="4881831"/>
                </a:cubicBezTo>
                <a:close/>
                <a:moveTo>
                  <a:pt x="3671032" y="4872284"/>
                </a:moveTo>
                <a:cubicBezTo>
                  <a:pt x="3683728" y="4872284"/>
                  <a:pt x="3696286" y="4875663"/>
                  <a:pt x="3707349" y="4882043"/>
                </a:cubicBezTo>
                <a:cubicBezTo>
                  <a:pt x="3742094" y="4902109"/>
                  <a:pt x="3754043" y="4946704"/>
                  <a:pt x="3733982" y="4981456"/>
                </a:cubicBezTo>
                <a:cubicBezTo>
                  <a:pt x="3721014" y="5003912"/>
                  <a:pt x="3696839" y="5017868"/>
                  <a:pt x="3670892" y="5017868"/>
                </a:cubicBezTo>
                <a:cubicBezTo>
                  <a:pt x="3658196" y="5017868"/>
                  <a:pt x="3645633" y="5014490"/>
                  <a:pt x="3634558" y="5008099"/>
                </a:cubicBezTo>
                <a:cubicBezTo>
                  <a:pt x="3617731" y="4998388"/>
                  <a:pt x="3605687" y="4982684"/>
                  <a:pt x="3600655" y="4963902"/>
                </a:cubicBezTo>
                <a:cubicBezTo>
                  <a:pt x="3595627" y="4945133"/>
                  <a:pt x="3598208" y="4925519"/>
                  <a:pt x="3607930" y="4908687"/>
                </a:cubicBezTo>
                <a:cubicBezTo>
                  <a:pt x="3620893" y="4886228"/>
                  <a:pt x="3645068" y="4872284"/>
                  <a:pt x="3671032" y="4872284"/>
                </a:cubicBezTo>
                <a:close/>
                <a:moveTo>
                  <a:pt x="6149494" y="4851124"/>
                </a:moveTo>
                <a:cubicBezTo>
                  <a:pt x="6166024" y="4851124"/>
                  <a:pt x="6182356" y="4855520"/>
                  <a:pt x="6196737" y="4863826"/>
                </a:cubicBezTo>
                <a:cubicBezTo>
                  <a:pt x="6218641" y="4876473"/>
                  <a:pt x="6234301" y="4896883"/>
                  <a:pt x="6240850" y="4921301"/>
                </a:cubicBezTo>
                <a:cubicBezTo>
                  <a:pt x="6247395" y="4945731"/>
                  <a:pt x="6244033" y="4971245"/>
                  <a:pt x="6231393" y="4993151"/>
                </a:cubicBezTo>
                <a:cubicBezTo>
                  <a:pt x="6214527" y="5022342"/>
                  <a:pt x="6183081" y="5040481"/>
                  <a:pt x="6149327" y="5040481"/>
                </a:cubicBezTo>
                <a:cubicBezTo>
                  <a:pt x="6132809" y="5040481"/>
                  <a:pt x="6116470" y="5036095"/>
                  <a:pt x="6102074" y="5027791"/>
                </a:cubicBezTo>
                <a:cubicBezTo>
                  <a:pt x="6056874" y="5001689"/>
                  <a:pt x="6041331" y="4943671"/>
                  <a:pt x="6067428" y="4898476"/>
                </a:cubicBezTo>
                <a:lnTo>
                  <a:pt x="6067429" y="4898476"/>
                </a:lnTo>
                <a:cubicBezTo>
                  <a:pt x="6084289" y="4869264"/>
                  <a:pt x="6115734" y="4851124"/>
                  <a:pt x="6149494" y="4851124"/>
                </a:cubicBezTo>
                <a:close/>
                <a:moveTo>
                  <a:pt x="4141403" y="4826151"/>
                </a:moveTo>
                <a:cubicBezTo>
                  <a:pt x="4152698" y="4826151"/>
                  <a:pt x="4163872" y="4829151"/>
                  <a:pt x="4173717" y="4834844"/>
                </a:cubicBezTo>
                <a:lnTo>
                  <a:pt x="4173718" y="4834844"/>
                </a:lnTo>
                <a:cubicBezTo>
                  <a:pt x="4188669" y="4843472"/>
                  <a:pt x="4199377" y="4857446"/>
                  <a:pt x="4203862" y="4874181"/>
                </a:cubicBezTo>
                <a:cubicBezTo>
                  <a:pt x="4208341" y="4890913"/>
                  <a:pt x="4206060" y="4908366"/>
                  <a:pt x="4197428" y="4923317"/>
                </a:cubicBezTo>
                <a:cubicBezTo>
                  <a:pt x="4185888" y="4943306"/>
                  <a:pt x="4164376" y="4955730"/>
                  <a:pt x="4141287" y="4955730"/>
                </a:cubicBezTo>
                <a:cubicBezTo>
                  <a:pt x="4129957" y="4955720"/>
                  <a:pt x="4118778" y="4952719"/>
                  <a:pt x="4108950" y="4947038"/>
                </a:cubicBezTo>
                <a:cubicBezTo>
                  <a:pt x="4093972" y="4938389"/>
                  <a:pt x="4083252" y="4924424"/>
                  <a:pt x="4078767" y="4907702"/>
                </a:cubicBezTo>
                <a:cubicBezTo>
                  <a:pt x="4074293" y="4890991"/>
                  <a:pt x="4076591" y="4873537"/>
                  <a:pt x="4085240" y="4858553"/>
                </a:cubicBezTo>
                <a:cubicBezTo>
                  <a:pt x="4096779" y="4838565"/>
                  <a:pt x="4118302" y="4826151"/>
                  <a:pt x="4141403" y="4826151"/>
                </a:cubicBezTo>
                <a:close/>
                <a:moveTo>
                  <a:pt x="5480146" y="4824824"/>
                </a:moveTo>
                <a:cubicBezTo>
                  <a:pt x="5498053" y="4824824"/>
                  <a:pt x="5515772" y="4829586"/>
                  <a:pt x="5531392" y="4838599"/>
                </a:cubicBezTo>
                <a:cubicBezTo>
                  <a:pt x="5555135" y="4852298"/>
                  <a:pt x="5572123" y="4874447"/>
                  <a:pt x="5579227" y="4900947"/>
                </a:cubicBezTo>
                <a:cubicBezTo>
                  <a:pt x="5586320" y="4927435"/>
                  <a:pt x="5582677" y="4955112"/>
                  <a:pt x="5568967" y="4978866"/>
                </a:cubicBezTo>
                <a:cubicBezTo>
                  <a:pt x="5550678" y="5010526"/>
                  <a:pt x="5516575" y="5030204"/>
                  <a:pt x="5479964" y="5030204"/>
                </a:cubicBezTo>
                <a:cubicBezTo>
                  <a:pt x="5462046" y="5030204"/>
                  <a:pt x="5444322" y="5025443"/>
                  <a:pt x="5428718" y="5016430"/>
                </a:cubicBezTo>
                <a:cubicBezTo>
                  <a:pt x="5404969" y="5002708"/>
                  <a:pt x="5387982" y="4980580"/>
                  <a:pt x="5380877" y="4954092"/>
                </a:cubicBezTo>
                <a:cubicBezTo>
                  <a:pt x="5373778" y="4927603"/>
                  <a:pt x="5377422" y="4899939"/>
                  <a:pt x="5391132" y="4876174"/>
                </a:cubicBezTo>
                <a:lnTo>
                  <a:pt x="5391132" y="4876175"/>
                </a:lnTo>
                <a:cubicBezTo>
                  <a:pt x="5409421" y="4844504"/>
                  <a:pt x="5443529" y="4824824"/>
                  <a:pt x="5480146" y="4824824"/>
                </a:cubicBezTo>
                <a:close/>
                <a:moveTo>
                  <a:pt x="4960246" y="4795066"/>
                </a:moveTo>
                <a:cubicBezTo>
                  <a:pt x="4956475" y="4795066"/>
                  <a:pt x="4952744" y="4796272"/>
                  <a:pt x="4949648" y="4798621"/>
                </a:cubicBezTo>
                <a:cubicBezTo>
                  <a:pt x="4936945" y="4808211"/>
                  <a:pt x="4922621" y="4814834"/>
                  <a:pt x="4907084" y="4818289"/>
                </a:cubicBezTo>
                <a:cubicBezTo>
                  <a:pt x="4901281" y="4819574"/>
                  <a:pt x="4896520" y="4823703"/>
                  <a:pt x="4894432" y="4829275"/>
                </a:cubicBezTo>
                <a:cubicBezTo>
                  <a:pt x="4892350" y="4834845"/>
                  <a:pt x="4893220" y="4841091"/>
                  <a:pt x="4896746" y="4845876"/>
                </a:cubicBezTo>
                <a:cubicBezTo>
                  <a:pt x="4906016" y="4858445"/>
                  <a:pt x="4912516" y="4873206"/>
                  <a:pt x="4915545" y="4888544"/>
                </a:cubicBezTo>
                <a:cubicBezTo>
                  <a:pt x="4916730" y="4894557"/>
                  <a:pt x="4920965" y="4899519"/>
                  <a:pt x="4926719" y="4901635"/>
                </a:cubicBezTo>
                <a:cubicBezTo>
                  <a:pt x="4928696" y="4902355"/>
                  <a:pt x="4930745" y="4902708"/>
                  <a:pt x="4932788" y="4902708"/>
                </a:cubicBezTo>
                <a:cubicBezTo>
                  <a:pt x="4936697" y="4902708"/>
                  <a:pt x="4940562" y="4901402"/>
                  <a:pt x="4943719" y="4898898"/>
                </a:cubicBezTo>
                <a:cubicBezTo>
                  <a:pt x="4956509" y="4888745"/>
                  <a:pt x="4971704" y="4881568"/>
                  <a:pt x="4987656" y="4878146"/>
                </a:cubicBezTo>
                <a:cubicBezTo>
                  <a:pt x="4993603" y="4876873"/>
                  <a:pt x="4998470" y="4872620"/>
                  <a:pt x="5000519" y="4866893"/>
                </a:cubicBezTo>
                <a:cubicBezTo>
                  <a:pt x="5002574" y="4861169"/>
                  <a:pt x="5001521" y="4854790"/>
                  <a:pt x="4997739" y="4850027"/>
                </a:cubicBezTo>
                <a:lnTo>
                  <a:pt x="4997738" y="4850026"/>
                </a:lnTo>
                <a:cubicBezTo>
                  <a:pt x="4988087" y="4837879"/>
                  <a:pt x="4981022" y="4823493"/>
                  <a:pt x="4977311" y="4808432"/>
                </a:cubicBezTo>
                <a:cubicBezTo>
                  <a:pt x="4975900" y="4802695"/>
                  <a:pt x="4971697" y="4798056"/>
                  <a:pt x="4966127" y="4796073"/>
                </a:cubicBezTo>
                <a:cubicBezTo>
                  <a:pt x="4964212" y="4795398"/>
                  <a:pt x="4962224" y="4795066"/>
                  <a:pt x="4960246" y="4795066"/>
                </a:cubicBezTo>
                <a:close/>
                <a:moveTo>
                  <a:pt x="3472055" y="4793980"/>
                </a:moveTo>
                <a:cubicBezTo>
                  <a:pt x="3485775" y="4793980"/>
                  <a:pt x="3499346" y="4797636"/>
                  <a:pt x="3511301" y="4804534"/>
                </a:cubicBezTo>
                <a:cubicBezTo>
                  <a:pt x="3548849" y="4826217"/>
                  <a:pt x="3561766" y="4874424"/>
                  <a:pt x="3540089" y="4911977"/>
                </a:cubicBezTo>
                <a:cubicBezTo>
                  <a:pt x="3526074" y="4936240"/>
                  <a:pt x="3499944" y="4951323"/>
                  <a:pt x="3471899" y="4951323"/>
                </a:cubicBezTo>
                <a:cubicBezTo>
                  <a:pt x="3458179" y="4951323"/>
                  <a:pt x="3444607" y="4947668"/>
                  <a:pt x="3432653" y="4940769"/>
                </a:cubicBezTo>
                <a:cubicBezTo>
                  <a:pt x="3395101" y="4919074"/>
                  <a:pt x="3382183" y="4870878"/>
                  <a:pt x="3403866" y="4833327"/>
                </a:cubicBezTo>
                <a:cubicBezTo>
                  <a:pt x="3417880" y="4809052"/>
                  <a:pt x="3444004" y="4793980"/>
                  <a:pt x="3472055" y="4793980"/>
                </a:cubicBezTo>
                <a:close/>
                <a:moveTo>
                  <a:pt x="5950513" y="4775499"/>
                </a:moveTo>
                <a:cubicBezTo>
                  <a:pt x="5967590" y="4775499"/>
                  <a:pt x="5984483" y="4780038"/>
                  <a:pt x="5999367" y="4788633"/>
                </a:cubicBezTo>
                <a:cubicBezTo>
                  <a:pt x="6022008" y="4801711"/>
                  <a:pt x="6038204" y="4822807"/>
                  <a:pt x="6044965" y="4848055"/>
                </a:cubicBezTo>
                <a:cubicBezTo>
                  <a:pt x="6051725" y="4873305"/>
                  <a:pt x="6048253" y="4899684"/>
                  <a:pt x="6035186" y="4922319"/>
                </a:cubicBezTo>
                <a:cubicBezTo>
                  <a:pt x="6017754" y="4952508"/>
                  <a:pt x="5985246" y="4971268"/>
                  <a:pt x="5950351" y="4971268"/>
                </a:cubicBezTo>
                <a:cubicBezTo>
                  <a:pt x="5933269" y="4971268"/>
                  <a:pt x="5916376" y="4966727"/>
                  <a:pt x="5901492" y="4958134"/>
                </a:cubicBezTo>
                <a:cubicBezTo>
                  <a:pt x="5878901" y="4945088"/>
                  <a:pt x="5862727" y="4923981"/>
                  <a:pt x="5855949" y="4898699"/>
                </a:cubicBezTo>
                <a:cubicBezTo>
                  <a:pt x="5849172" y="4873415"/>
                  <a:pt x="5852627" y="4847048"/>
                  <a:pt x="5865672" y="4824456"/>
                </a:cubicBezTo>
                <a:lnTo>
                  <a:pt x="5865674" y="4824457"/>
                </a:lnTo>
                <a:cubicBezTo>
                  <a:pt x="5883104" y="4794258"/>
                  <a:pt x="5915612" y="4775499"/>
                  <a:pt x="5950513" y="4775499"/>
                </a:cubicBezTo>
                <a:close/>
                <a:moveTo>
                  <a:pt x="451108" y="4760690"/>
                </a:moveTo>
                <a:cubicBezTo>
                  <a:pt x="448687" y="4760690"/>
                  <a:pt x="446263" y="4761189"/>
                  <a:pt x="444003" y="4762185"/>
                </a:cubicBezTo>
                <a:cubicBezTo>
                  <a:pt x="435691" y="4765862"/>
                  <a:pt x="426954" y="4768575"/>
                  <a:pt x="418039" y="4770236"/>
                </a:cubicBezTo>
                <a:cubicBezTo>
                  <a:pt x="412204" y="4771322"/>
                  <a:pt x="407308" y="4775286"/>
                  <a:pt x="405032" y="4780768"/>
                </a:cubicBezTo>
                <a:cubicBezTo>
                  <a:pt x="402751" y="4786250"/>
                  <a:pt x="403394" y="4792507"/>
                  <a:pt x="406738" y="4797413"/>
                </a:cubicBezTo>
                <a:cubicBezTo>
                  <a:pt x="410164" y="4802440"/>
                  <a:pt x="413155" y="4807834"/>
                  <a:pt x="415636" y="4813448"/>
                </a:cubicBezTo>
                <a:cubicBezTo>
                  <a:pt x="417807" y="4818366"/>
                  <a:pt x="422115" y="4822021"/>
                  <a:pt x="427324" y="4823372"/>
                </a:cubicBezTo>
                <a:cubicBezTo>
                  <a:pt x="428775" y="4823748"/>
                  <a:pt x="430249" y="4823925"/>
                  <a:pt x="431715" y="4823925"/>
                </a:cubicBezTo>
                <a:cubicBezTo>
                  <a:pt x="435520" y="4823925"/>
                  <a:pt x="439263" y="4822695"/>
                  <a:pt x="442353" y="4820337"/>
                </a:cubicBezTo>
                <a:cubicBezTo>
                  <a:pt x="449114" y="4815199"/>
                  <a:pt x="456428" y="4810680"/>
                  <a:pt x="464097" y="4806903"/>
                </a:cubicBezTo>
                <a:cubicBezTo>
                  <a:pt x="472636" y="4802695"/>
                  <a:pt x="476267" y="4792451"/>
                  <a:pt x="472297" y="4783803"/>
                </a:cubicBezTo>
                <a:cubicBezTo>
                  <a:pt x="470591" y="4780082"/>
                  <a:pt x="469047" y="4776295"/>
                  <a:pt x="467691" y="4772430"/>
                </a:cubicBezTo>
                <a:cubicBezTo>
                  <a:pt x="466063" y="4767811"/>
                  <a:pt x="462579" y="4764080"/>
                  <a:pt x="458084" y="4762130"/>
                </a:cubicBezTo>
                <a:cubicBezTo>
                  <a:pt x="455857" y="4761166"/>
                  <a:pt x="453481" y="4760690"/>
                  <a:pt x="451108" y="4760690"/>
                </a:cubicBezTo>
                <a:close/>
                <a:moveTo>
                  <a:pt x="3942416" y="4759074"/>
                </a:moveTo>
                <a:cubicBezTo>
                  <a:pt x="3952793" y="4759074"/>
                  <a:pt x="3963048" y="4761831"/>
                  <a:pt x="3972073" y="4767048"/>
                </a:cubicBezTo>
                <a:cubicBezTo>
                  <a:pt x="3985821" y="4774977"/>
                  <a:pt x="3995655" y="4787800"/>
                  <a:pt x="3999764" y="4803139"/>
                </a:cubicBezTo>
                <a:cubicBezTo>
                  <a:pt x="4003872" y="4818476"/>
                  <a:pt x="4001768" y="4834491"/>
                  <a:pt x="3993828" y="4848232"/>
                </a:cubicBezTo>
                <a:cubicBezTo>
                  <a:pt x="3983247" y="4866573"/>
                  <a:pt x="3963502" y="4877957"/>
                  <a:pt x="3942306" y="4877957"/>
                </a:cubicBezTo>
                <a:cubicBezTo>
                  <a:pt x="3931930" y="4877957"/>
                  <a:pt x="3921670" y="4875200"/>
                  <a:pt x="3912644" y="4869982"/>
                </a:cubicBezTo>
                <a:cubicBezTo>
                  <a:pt x="3898895" y="4862055"/>
                  <a:pt x="3889062" y="4849231"/>
                  <a:pt x="3884953" y="4833893"/>
                </a:cubicBezTo>
                <a:cubicBezTo>
                  <a:pt x="3880844" y="4818554"/>
                  <a:pt x="3882948" y="4802541"/>
                  <a:pt x="3890888" y="4788798"/>
                </a:cubicBezTo>
                <a:cubicBezTo>
                  <a:pt x="3901474" y="4770469"/>
                  <a:pt x="3921220" y="4759074"/>
                  <a:pt x="3942416" y="4759074"/>
                </a:cubicBezTo>
                <a:close/>
                <a:moveTo>
                  <a:pt x="125225" y="4744191"/>
                </a:moveTo>
                <a:cubicBezTo>
                  <a:pt x="131687" y="4744191"/>
                  <a:pt x="138072" y="4745908"/>
                  <a:pt x="143686" y="4749152"/>
                </a:cubicBezTo>
                <a:cubicBezTo>
                  <a:pt x="152230" y="4754079"/>
                  <a:pt x="158348" y="4762063"/>
                  <a:pt x="160907" y="4771632"/>
                </a:cubicBezTo>
                <a:cubicBezTo>
                  <a:pt x="163471" y="4781190"/>
                  <a:pt x="162169" y="4791167"/>
                  <a:pt x="157236" y="4799706"/>
                </a:cubicBezTo>
                <a:cubicBezTo>
                  <a:pt x="150648" y="4811135"/>
                  <a:pt x="138361" y="4818233"/>
                  <a:pt x="125160" y="4818233"/>
                </a:cubicBezTo>
                <a:lnTo>
                  <a:pt x="125158" y="4818233"/>
                </a:lnTo>
                <a:cubicBezTo>
                  <a:pt x="118696" y="4818233"/>
                  <a:pt x="112307" y="4816516"/>
                  <a:pt x="106670" y="4813261"/>
                </a:cubicBezTo>
                <a:cubicBezTo>
                  <a:pt x="89008" y="4803062"/>
                  <a:pt x="82929" y="4780369"/>
                  <a:pt x="93132" y="4762707"/>
                </a:cubicBezTo>
                <a:cubicBezTo>
                  <a:pt x="99722" y="4751290"/>
                  <a:pt x="112018" y="4744191"/>
                  <a:pt x="125225" y="4744191"/>
                </a:cubicBezTo>
                <a:close/>
                <a:moveTo>
                  <a:pt x="6420883" y="4743249"/>
                </a:moveTo>
                <a:cubicBezTo>
                  <a:pt x="6434145" y="4743249"/>
                  <a:pt x="6447251" y="4746781"/>
                  <a:pt x="6458791" y="4753448"/>
                </a:cubicBezTo>
                <a:lnTo>
                  <a:pt x="6458791" y="4753447"/>
                </a:lnTo>
                <a:cubicBezTo>
                  <a:pt x="6476375" y="4763601"/>
                  <a:pt x="6488950" y="4779981"/>
                  <a:pt x="6494206" y="4799583"/>
                </a:cubicBezTo>
                <a:cubicBezTo>
                  <a:pt x="6499455" y="4819184"/>
                  <a:pt x="6496758" y="4839659"/>
                  <a:pt x="6486609" y="4857235"/>
                </a:cubicBezTo>
                <a:cubicBezTo>
                  <a:pt x="6473076" y="4880679"/>
                  <a:pt x="6447832" y="4895242"/>
                  <a:pt x="6420734" y="4895242"/>
                </a:cubicBezTo>
                <a:cubicBezTo>
                  <a:pt x="6407466" y="4895242"/>
                  <a:pt x="6394360" y="4891720"/>
                  <a:pt x="6382820" y="4885053"/>
                </a:cubicBezTo>
                <a:cubicBezTo>
                  <a:pt x="6346542" y="4864103"/>
                  <a:pt x="6334061" y="4817545"/>
                  <a:pt x="6355008" y="4781266"/>
                </a:cubicBezTo>
                <a:cubicBezTo>
                  <a:pt x="6368547" y="4757812"/>
                  <a:pt x="6393785" y="4743249"/>
                  <a:pt x="6420883" y="4743249"/>
                </a:cubicBezTo>
                <a:close/>
                <a:moveTo>
                  <a:pt x="3273058" y="4739717"/>
                </a:moveTo>
                <a:cubicBezTo>
                  <a:pt x="3283606" y="4739717"/>
                  <a:pt x="3294049" y="4742530"/>
                  <a:pt x="3303252" y="4747835"/>
                </a:cubicBezTo>
                <a:cubicBezTo>
                  <a:pt x="3332133" y="4764512"/>
                  <a:pt x="3342066" y="4801600"/>
                  <a:pt x="3325394" y="4830492"/>
                </a:cubicBezTo>
                <a:cubicBezTo>
                  <a:pt x="3314613" y="4849142"/>
                  <a:pt x="3294520" y="4860736"/>
                  <a:pt x="3272953" y="4860736"/>
                </a:cubicBezTo>
                <a:cubicBezTo>
                  <a:pt x="3262387" y="4860736"/>
                  <a:pt x="3251938" y="4857925"/>
                  <a:pt x="3242747" y="4852620"/>
                </a:cubicBezTo>
                <a:cubicBezTo>
                  <a:pt x="3228750" y="4844536"/>
                  <a:pt x="3218744" y="4831501"/>
                  <a:pt x="3214558" y="4815886"/>
                </a:cubicBezTo>
                <a:cubicBezTo>
                  <a:pt x="3210377" y="4800282"/>
                  <a:pt x="3212526" y="4783981"/>
                  <a:pt x="3220605" y="4769983"/>
                </a:cubicBezTo>
                <a:cubicBezTo>
                  <a:pt x="3231380" y="4751313"/>
                  <a:pt x="3251480" y="4739717"/>
                  <a:pt x="3273058" y="4739717"/>
                </a:cubicBezTo>
                <a:close/>
                <a:moveTo>
                  <a:pt x="1615881" y="4730947"/>
                </a:moveTo>
                <a:cubicBezTo>
                  <a:pt x="1612659" y="4730947"/>
                  <a:pt x="1609465" y="4731833"/>
                  <a:pt x="1606668" y="4733550"/>
                </a:cubicBezTo>
                <a:cubicBezTo>
                  <a:pt x="1603225" y="4735676"/>
                  <a:pt x="1599681" y="4737614"/>
                  <a:pt x="1596049" y="4739418"/>
                </a:cubicBezTo>
                <a:cubicBezTo>
                  <a:pt x="1587593" y="4743605"/>
                  <a:pt x="1583956" y="4753715"/>
                  <a:pt x="1587798" y="4762331"/>
                </a:cubicBezTo>
                <a:lnTo>
                  <a:pt x="1587797" y="4762330"/>
                </a:lnTo>
                <a:lnTo>
                  <a:pt x="1589087" y="4765320"/>
                </a:lnTo>
                <a:cubicBezTo>
                  <a:pt x="1590893" y="4769685"/>
                  <a:pt x="1594376" y="4773140"/>
                  <a:pt x="1598750" y="4774911"/>
                </a:cubicBezTo>
                <a:cubicBezTo>
                  <a:pt x="1600866" y="4775763"/>
                  <a:pt x="1603103" y="4776184"/>
                  <a:pt x="1605335" y="4776184"/>
                </a:cubicBezTo>
                <a:cubicBezTo>
                  <a:pt x="1607727" y="4776184"/>
                  <a:pt x="1610118" y="4775697"/>
                  <a:pt x="1612356" y="4774723"/>
                </a:cubicBezTo>
                <a:cubicBezTo>
                  <a:pt x="1616131" y="4773084"/>
                  <a:pt x="1619991" y="4771632"/>
                  <a:pt x="1623917" y="4770359"/>
                </a:cubicBezTo>
                <a:cubicBezTo>
                  <a:pt x="1628877" y="4768741"/>
                  <a:pt x="1632864" y="4765010"/>
                  <a:pt x="1634808" y="4760171"/>
                </a:cubicBezTo>
                <a:cubicBezTo>
                  <a:pt x="1636745" y="4755331"/>
                  <a:pt x="1636436" y="4749884"/>
                  <a:pt x="1633960" y="4745287"/>
                </a:cubicBezTo>
                <a:cubicBezTo>
                  <a:pt x="1633179" y="4743847"/>
                  <a:pt x="1632432" y="4742385"/>
                  <a:pt x="1631722" y="4740903"/>
                </a:cubicBezTo>
                <a:cubicBezTo>
                  <a:pt x="1629564" y="4736418"/>
                  <a:pt x="1625604" y="4733062"/>
                  <a:pt x="1620832" y="4731656"/>
                </a:cubicBezTo>
                <a:cubicBezTo>
                  <a:pt x="1619209" y="4731180"/>
                  <a:pt x="1617543" y="4730947"/>
                  <a:pt x="1615881" y="4730947"/>
                </a:cubicBezTo>
                <a:close/>
                <a:moveTo>
                  <a:pt x="4759404" y="4726661"/>
                </a:moveTo>
                <a:cubicBezTo>
                  <a:pt x="4755805" y="4726661"/>
                  <a:pt x="4752245" y="4727769"/>
                  <a:pt x="4749227" y="4729905"/>
                </a:cubicBezTo>
                <a:cubicBezTo>
                  <a:pt x="4737339" y="4738343"/>
                  <a:pt x="4724088" y="4744300"/>
                  <a:pt x="4709852" y="4747601"/>
                </a:cubicBezTo>
                <a:cubicBezTo>
                  <a:pt x="4704159" y="4748919"/>
                  <a:pt x="4699492" y="4752983"/>
                  <a:pt x="4697404" y="4758443"/>
                </a:cubicBezTo>
                <a:cubicBezTo>
                  <a:pt x="4695316" y="4763903"/>
                  <a:pt x="4696081" y="4770048"/>
                  <a:pt x="4699442" y="4774833"/>
                </a:cubicBezTo>
                <a:cubicBezTo>
                  <a:pt x="4707920" y="4786892"/>
                  <a:pt x="4713761" y="4800347"/>
                  <a:pt x="4716806" y="4814822"/>
                </a:cubicBezTo>
                <a:cubicBezTo>
                  <a:pt x="4718052" y="4820758"/>
                  <a:pt x="4722270" y="4825629"/>
                  <a:pt x="4727969" y="4827712"/>
                </a:cubicBezTo>
                <a:cubicBezTo>
                  <a:pt x="4729929" y="4828421"/>
                  <a:pt x="4731972" y="4828776"/>
                  <a:pt x="4734004" y="4828776"/>
                </a:cubicBezTo>
                <a:cubicBezTo>
                  <a:pt x="4737863" y="4828776"/>
                  <a:pt x="4741679" y="4827502"/>
                  <a:pt x="4744812" y="4825067"/>
                </a:cubicBezTo>
                <a:cubicBezTo>
                  <a:pt x="4756750" y="4815752"/>
                  <a:pt x="4770820" y="4808943"/>
                  <a:pt x="4785504" y="4805355"/>
                </a:cubicBezTo>
                <a:cubicBezTo>
                  <a:pt x="4791280" y="4803936"/>
                  <a:pt x="4795953" y="4799707"/>
                  <a:pt x="4797918" y="4794092"/>
                </a:cubicBezTo>
                <a:cubicBezTo>
                  <a:pt x="4799884" y="4788475"/>
                  <a:pt x="4798877" y="4782242"/>
                  <a:pt x="4795244" y="4777534"/>
                </a:cubicBezTo>
                <a:lnTo>
                  <a:pt x="4795246" y="4777534"/>
                </a:lnTo>
                <a:cubicBezTo>
                  <a:pt x="4786491" y="4766194"/>
                  <a:pt x="4780135" y="4753426"/>
                  <a:pt x="4776359" y="4739605"/>
                </a:cubicBezTo>
                <a:cubicBezTo>
                  <a:pt x="4774847" y="4734068"/>
                  <a:pt x="4770727" y="4729616"/>
                  <a:pt x="4765324" y="4727679"/>
                </a:cubicBezTo>
                <a:cubicBezTo>
                  <a:pt x="4763397" y="4726993"/>
                  <a:pt x="4761398" y="4726661"/>
                  <a:pt x="4759404" y="4726661"/>
                </a:cubicBezTo>
                <a:close/>
                <a:moveTo>
                  <a:pt x="1934341" y="4706884"/>
                </a:moveTo>
                <a:cubicBezTo>
                  <a:pt x="1944241" y="4706884"/>
                  <a:pt x="1954041" y="4709519"/>
                  <a:pt x="1962674" y="4714492"/>
                </a:cubicBezTo>
                <a:cubicBezTo>
                  <a:pt x="1989768" y="4730150"/>
                  <a:pt x="1999093" y="4764934"/>
                  <a:pt x="1983439" y="4792032"/>
                </a:cubicBezTo>
                <a:cubicBezTo>
                  <a:pt x="1973328" y="4809552"/>
                  <a:pt x="1954480" y="4820428"/>
                  <a:pt x="1934236" y="4820428"/>
                </a:cubicBezTo>
                <a:cubicBezTo>
                  <a:pt x="1924324" y="4820428"/>
                  <a:pt x="1914530" y="4817792"/>
                  <a:pt x="1905908" y="4812808"/>
                </a:cubicBezTo>
                <a:cubicBezTo>
                  <a:pt x="1892768" y="4805221"/>
                  <a:pt x="1883378" y="4792985"/>
                  <a:pt x="1879452" y="4778345"/>
                </a:cubicBezTo>
                <a:cubicBezTo>
                  <a:pt x="1875526" y="4763704"/>
                  <a:pt x="1877541" y="4748411"/>
                  <a:pt x="1885122" y="4735277"/>
                </a:cubicBezTo>
                <a:lnTo>
                  <a:pt x="1885122" y="4735278"/>
                </a:lnTo>
                <a:cubicBezTo>
                  <a:pt x="1895232" y="4717759"/>
                  <a:pt x="1914093" y="4706884"/>
                  <a:pt x="1934341" y="4706884"/>
                </a:cubicBezTo>
                <a:close/>
                <a:moveTo>
                  <a:pt x="3074037" y="4706804"/>
                </a:moveTo>
                <a:cubicBezTo>
                  <a:pt x="3077697" y="4706804"/>
                  <a:pt x="3081319" y="4707778"/>
                  <a:pt x="3084519" y="4709628"/>
                </a:cubicBezTo>
                <a:lnTo>
                  <a:pt x="3084520" y="4709628"/>
                </a:lnTo>
                <a:cubicBezTo>
                  <a:pt x="3089382" y="4712429"/>
                  <a:pt x="3092854" y="4716959"/>
                  <a:pt x="3094304" y="4722374"/>
                </a:cubicBezTo>
                <a:cubicBezTo>
                  <a:pt x="3095755" y="4727788"/>
                  <a:pt x="3095008" y="4733449"/>
                  <a:pt x="3092205" y="4738299"/>
                </a:cubicBezTo>
                <a:cubicBezTo>
                  <a:pt x="3088462" y="4744777"/>
                  <a:pt x="3081480" y="4748809"/>
                  <a:pt x="3073993" y="4748809"/>
                </a:cubicBezTo>
                <a:cubicBezTo>
                  <a:pt x="3070327" y="4748809"/>
                  <a:pt x="3066706" y="4747835"/>
                  <a:pt x="3063528" y="4745996"/>
                </a:cubicBezTo>
                <a:cubicBezTo>
                  <a:pt x="3058666" y="4743194"/>
                  <a:pt x="3055188" y="4738665"/>
                  <a:pt x="3053743" y="4733250"/>
                </a:cubicBezTo>
                <a:cubicBezTo>
                  <a:pt x="3052287" y="4727824"/>
                  <a:pt x="3053029" y="4722164"/>
                  <a:pt x="3055837" y="4717314"/>
                </a:cubicBezTo>
                <a:cubicBezTo>
                  <a:pt x="3059580" y="4710836"/>
                  <a:pt x="3066551" y="4706804"/>
                  <a:pt x="3074037" y="4706804"/>
                </a:cubicBezTo>
                <a:close/>
                <a:moveTo>
                  <a:pt x="5751552" y="4699871"/>
                </a:moveTo>
                <a:cubicBezTo>
                  <a:pt x="5769177" y="4699871"/>
                  <a:pt x="5786619" y="4704555"/>
                  <a:pt x="5801990" y="4713426"/>
                </a:cubicBezTo>
                <a:cubicBezTo>
                  <a:pt x="5850241" y="4741289"/>
                  <a:pt x="5866834" y="4803238"/>
                  <a:pt x="5838978" y="4851511"/>
                </a:cubicBezTo>
                <a:cubicBezTo>
                  <a:pt x="5820977" y="4882674"/>
                  <a:pt x="5787405" y="4902042"/>
                  <a:pt x="5751370" y="4902042"/>
                </a:cubicBezTo>
                <a:cubicBezTo>
                  <a:pt x="5733728" y="4902042"/>
                  <a:pt x="5716281" y="4897358"/>
                  <a:pt x="5700910" y="4888487"/>
                </a:cubicBezTo>
                <a:cubicBezTo>
                  <a:pt x="5677544" y="4874999"/>
                  <a:pt x="5660816" y="4853194"/>
                  <a:pt x="5653823" y="4827114"/>
                </a:cubicBezTo>
                <a:cubicBezTo>
                  <a:pt x="5646841" y="4801044"/>
                  <a:pt x="5650423" y="4773803"/>
                  <a:pt x="5663922" y="4750415"/>
                </a:cubicBezTo>
                <a:lnTo>
                  <a:pt x="5663922" y="4750413"/>
                </a:lnTo>
                <a:cubicBezTo>
                  <a:pt x="5681923" y="4719239"/>
                  <a:pt x="5715500" y="4699871"/>
                  <a:pt x="5751552" y="4699871"/>
                </a:cubicBezTo>
                <a:close/>
                <a:moveTo>
                  <a:pt x="3743424" y="4693593"/>
                </a:moveTo>
                <a:cubicBezTo>
                  <a:pt x="3752588" y="4693593"/>
                  <a:pt x="3761652" y="4696029"/>
                  <a:pt x="3769625" y="4700635"/>
                </a:cubicBezTo>
                <a:lnTo>
                  <a:pt x="3769626" y="4700635"/>
                </a:lnTo>
                <a:cubicBezTo>
                  <a:pt x="3781763" y="4707646"/>
                  <a:pt x="3790457" y="4718973"/>
                  <a:pt x="3794083" y="4732508"/>
                </a:cubicBezTo>
                <a:cubicBezTo>
                  <a:pt x="3797710" y="4746052"/>
                  <a:pt x="3795850" y="4760204"/>
                  <a:pt x="3788840" y="4772352"/>
                </a:cubicBezTo>
                <a:cubicBezTo>
                  <a:pt x="3779488" y="4788532"/>
                  <a:pt x="3762045" y="4798599"/>
                  <a:pt x="3743330" y="4798599"/>
                </a:cubicBezTo>
                <a:cubicBezTo>
                  <a:pt x="3734166" y="4798599"/>
                  <a:pt x="3725107" y="4796162"/>
                  <a:pt x="3717139" y="4791568"/>
                </a:cubicBezTo>
                <a:cubicBezTo>
                  <a:pt x="3704990" y="4784547"/>
                  <a:pt x="3696303" y="4773228"/>
                  <a:pt x="3692671" y="4759685"/>
                </a:cubicBezTo>
                <a:cubicBezTo>
                  <a:pt x="3689050" y="4746140"/>
                  <a:pt x="3690910" y="4731988"/>
                  <a:pt x="3697920" y="4719840"/>
                </a:cubicBezTo>
                <a:cubicBezTo>
                  <a:pt x="3707272" y="4703648"/>
                  <a:pt x="3724703" y="4693593"/>
                  <a:pt x="3743424" y="4693593"/>
                </a:cubicBezTo>
                <a:close/>
                <a:moveTo>
                  <a:pt x="5232921" y="4664821"/>
                </a:moveTo>
                <a:cubicBezTo>
                  <a:pt x="5229018" y="4664821"/>
                  <a:pt x="5225163" y="4666116"/>
                  <a:pt x="5222013" y="4668609"/>
                </a:cubicBezTo>
                <a:cubicBezTo>
                  <a:pt x="5209205" y="4678741"/>
                  <a:pt x="5194045" y="4685983"/>
                  <a:pt x="5178170" y="4689538"/>
                </a:cubicBezTo>
                <a:cubicBezTo>
                  <a:pt x="5172323" y="4690845"/>
                  <a:pt x="5167550" y="4695043"/>
                  <a:pt x="5165501" y="4700667"/>
                </a:cubicBezTo>
                <a:cubicBezTo>
                  <a:pt x="5163446" y="4706294"/>
                  <a:pt x="5164404" y="4712584"/>
                  <a:pt x="5168031" y="4717346"/>
                </a:cubicBezTo>
                <a:cubicBezTo>
                  <a:pt x="5177953" y="4730368"/>
                  <a:pt x="5184875" y="4745729"/>
                  <a:pt x="5188053" y="4761786"/>
                </a:cubicBezTo>
                <a:cubicBezTo>
                  <a:pt x="5189238" y="4767777"/>
                  <a:pt x="5193446" y="4772716"/>
                  <a:pt x="5199172" y="4774853"/>
                </a:cubicBezTo>
                <a:cubicBezTo>
                  <a:pt x="5201160" y="4775584"/>
                  <a:pt x="5203236" y="4775949"/>
                  <a:pt x="5205295" y="4775949"/>
                </a:cubicBezTo>
                <a:cubicBezTo>
                  <a:pt x="5209160" y="4775949"/>
                  <a:pt x="5212980" y="4774677"/>
                  <a:pt x="5216121" y="4772218"/>
                </a:cubicBezTo>
                <a:cubicBezTo>
                  <a:pt x="5229316" y="4761908"/>
                  <a:pt x="5244952" y="4754787"/>
                  <a:pt x="5261348" y="4751620"/>
                </a:cubicBezTo>
                <a:cubicBezTo>
                  <a:pt x="5267427" y="4750458"/>
                  <a:pt x="5272438" y="4746171"/>
                  <a:pt x="5274549" y="4740347"/>
                </a:cubicBezTo>
                <a:cubicBezTo>
                  <a:pt x="5276652" y="4734533"/>
                  <a:pt x="5275546" y="4728032"/>
                  <a:pt x="5271625" y="4723237"/>
                </a:cubicBezTo>
                <a:lnTo>
                  <a:pt x="5271625" y="4723238"/>
                </a:lnTo>
                <a:cubicBezTo>
                  <a:pt x="5261077" y="4710348"/>
                  <a:pt x="5253630" y="4694933"/>
                  <a:pt x="5250097" y="4678664"/>
                </a:cubicBezTo>
                <a:cubicBezTo>
                  <a:pt x="5248807" y="4672739"/>
                  <a:pt x="5244554" y="4667888"/>
                  <a:pt x="5238846" y="4665850"/>
                </a:cubicBezTo>
                <a:cubicBezTo>
                  <a:pt x="5236914" y="4665154"/>
                  <a:pt x="5234914" y="4664821"/>
                  <a:pt x="5232921" y="4664821"/>
                </a:cubicBezTo>
                <a:close/>
                <a:moveTo>
                  <a:pt x="4559376" y="4657602"/>
                </a:moveTo>
                <a:cubicBezTo>
                  <a:pt x="4555915" y="4657602"/>
                  <a:pt x="4552482" y="4658621"/>
                  <a:pt x="4549542" y="4660603"/>
                </a:cubicBezTo>
                <a:cubicBezTo>
                  <a:pt x="4537952" y="4668432"/>
                  <a:pt x="4525139" y="4674013"/>
                  <a:pt x="4511447" y="4677213"/>
                </a:cubicBezTo>
                <a:cubicBezTo>
                  <a:pt x="4505810" y="4678543"/>
                  <a:pt x="4501187" y="4682539"/>
                  <a:pt x="4499077" y="4687933"/>
                </a:cubicBezTo>
                <a:cubicBezTo>
                  <a:pt x="4496974" y="4693327"/>
                  <a:pt x="4497654" y="4699405"/>
                  <a:pt x="4500899" y="4704202"/>
                </a:cubicBezTo>
                <a:cubicBezTo>
                  <a:pt x="4508745" y="4715763"/>
                  <a:pt x="4514215" y="4728598"/>
                  <a:pt x="4517160" y="4742342"/>
                </a:cubicBezTo>
                <a:cubicBezTo>
                  <a:pt x="4518434" y="4748267"/>
                  <a:pt x="4522665" y="4753117"/>
                  <a:pt x="4528368" y="4755176"/>
                </a:cubicBezTo>
                <a:cubicBezTo>
                  <a:pt x="4530311" y="4755885"/>
                  <a:pt x="4532338" y="4756228"/>
                  <a:pt x="4534347" y="4756228"/>
                </a:cubicBezTo>
                <a:cubicBezTo>
                  <a:pt x="4538223" y="4756228"/>
                  <a:pt x="4542055" y="4754943"/>
                  <a:pt x="4545194" y="4752485"/>
                </a:cubicBezTo>
                <a:cubicBezTo>
                  <a:pt x="4556861" y="4743338"/>
                  <a:pt x="4570044" y="4736782"/>
                  <a:pt x="4584386" y="4732993"/>
                </a:cubicBezTo>
                <a:cubicBezTo>
                  <a:pt x="4590033" y="4731498"/>
                  <a:pt x="4594568" y="4727301"/>
                  <a:pt x="4596496" y="4721787"/>
                </a:cubicBezTo>
                <a:cubicBezTo>
                  <a:pt x="4598424" y="4716272"/>
                  <a:pt x="4597482" y="4710170"/>
                  <a:pt x="4593994" y="4705486"/>
                </a:cubicBezTo>
                <a:lnTo>
                  <a:pt x="4593995" y="4705487"/>
                </a:lnTo>
                <a:cubicBezTo>
                  <a:pt x="4586037" y="4694823"/>
                  <a:pt x="4580052" y="4682918"/>
                  <a:pt x="4576209" y="4670125"/>
                </a:cubicBezTo>
                <a:cubicBezTo>
                  <a:pt x="4574603" y="4664766"/>
                  <a:pt x="4570545" y="4660503"/>
                  <a:pt x="4565284" y="4658621"/>
                </a:cubicBezTo>
                <a:cubicBezTo>
                  <a:pt x="4563363" y="4657935"/>
                  <a:pt x="4561364" y="4657602"/>
                  <a:pt x="4559376" y="4657602"/>
                </a:cubicBezTo>
                <a:close/>
                <a:moveTo>
                  <a:pt x="6221913" y="4653216"/>
                </a:moveTo>
                <a:cubicBezTo>
                  <a:pt x="6238241" y="4653216"/>
                  <a:pt x="6254398" y="4657557"/>
                  <a:pt x="6268635" y="4665774"/>
                </a:cubicBezTo>
                <a:cubicBezTo>
                  <a:pt x="6290279" y="4678276"/>
                  <a:pt x="6305772" y="4698452"/>
                  <a:pt x="6312240" y="4722595"/>
                </a:cubicBezTo>
                <a:cubicBezTo>
                  <a:pt x="6318706" y="4746748"/>
                  <a:pt x="6315385" y="4771975"/>
                  <a:pt x="6302887" y="4793625"/>
                </a:cubicBezTo>
                <a:cubicBezTo>
                  <a:pt x="6286215" y="4822496"/>
                  <a:pt x="6255124" y="4840436"/>
                  <a:pt x="6221751" y="4840436"/>
                </a:cubicBezTo>
                <a:cubicBezTo>
                  <a:pt x="6205423" y="4840436"/>
                  <a:pt x="6189260" y="4836094"/>
                  <a:pt x="6175025" y="4827878"/>
                </a:cubicBezTo>
                <a:cubicBezTo>
                  <a:pt x="6153425" y="4815409"/>
                  <a:pt x="6137955" y="4795220"/>
                  <a:pt x="6131476" y="4771044"/>
                </a:cubicBezTo>
                <a:cubicBezTo>
                  <a:pt x="6124998" y="4746860"/>
                  <a:pt x="6128297" y="4721644"/>
                  <a:pt x="6140773" y="4700037"/>
                </a:cubicBezTo>
                <a:cubicBezTo>
                  <a:pt x="6157445" y="4671156"/>
                  <a:pt x="6188534" y="4653216"/>
                  <a:pt x="6221913" y="4653216"/>
                </a:cubicBezTo>
                <a:close/>
                <a:moveTo>
                  <a:pt x="5552573" y="4624778"/>
                </a:moveTo>
                <a:cubicBezTo>
                  <a:pt x="5570674" y="4624778"/>
                  <a:pt x="5588575" y="4629594"/>
                  <a:pt x="5604344" y="4638696"/>
                </a:cubicBezTo>
                <a:cubicBezTo>
                  <a:pt x="5628341" y="4652552"/>
                  <a:pt x="5645506" y="4674922"/>
                  <a:pt x="5652676" y="4701688"/>
                </a:cubicBezTo>
                <a:cubicBezTo>
                  <a:pt x="5659847" y="4728453"/>
                  <a:pt x="5656165" y="4756406"/>
                  <a:pt x="5642311" y="4780402"/>
                </a:cubicBezTo>
                <a:cubicBezTo>
                  <a:pt x="5623833" y="4812419"/>
                  <a:pt x="5589376" y="4832296"/>
                  <a:pt x="5552383" y="4832296"/>
                </a:cubicBezTo>
                <a:cubicBezTo>
                  <a:pt x="5534271" y="4832296"/>
                  <a:pt x="5516364" y="4827479"/>
                  <a:pt x="5500600" y="4818378"/>
                </a:cubicBezTo>
                <a:cubicBezTo>
                  <a:pt x="5451066" y="4789772"/>
                  <a:pt x="5434028" y="4726206"/>
                  <a:pt x="5462633" y="4676671"/>
                </a:cubicBezTo>
                <a:cubicBezTo>
                  <a:pt x="5481110" y="4644667"/>
                  <a:pt x="5515574" y="4624778"/>
                  <a:pt x="5552573" y="4624778"/>
                </a:cubicBezTo>
                <a:close/>
                <a:moveTo>
                  <a:pt x="3544442" y="4622230"/>
                </a:moveTo>
                <a:cubicBezTo>
                  <a:pt x="3553408" y="4622230"/>
                  <a:pt x="3562284" y="4624622"/>
                  <a:pt x="3570113" y="4629140"/>
                </a:cubicBezTo>
                <a:cubicBezTo>
                  <a:pt x="3582012" y="4636004"/>
                  <a:pt x="3590517" y="4647091"/>
                  <a:pt x="3594072" y="4660358"/>
                </a:cubicBezTo>
                <a:cubicBezTo>
                  <a:pt x="3597627" y="4673636"/>
                  <a:pt x="3595806" y="4687490"/>
                  <a:pt x="3588934" y="4699382"/>
                </a:cubicBezTo>
                <a:cubicBezTo>
                  <a:pt x="3579774" y="4715254"/>
                  <a:pt x="3562693" y="4725109"/>
                  <a:pt x="3544354" y="4725109"/>
                </a:cubicBezTo>
                <a:cubicBezTo>
                  <a:pt x="3535378" y="4725109"/>
                  <a:pt x="3526502" y="4722718"/>
                  <a:pt x="3518683" y="4718210"/>
                </a:cubicBezTo>
                <a:cubicBezTo>
                  <a:pt x="3494137" y="4704035"/>
                  <a:pt x="3485687" y="4672517"/>
                  <a:pt x="3499862" y="4647966"/>
                </a:cubicBezTo>
                <a:lnTo>
                  <a:pt x="3499862" y="4647965"/>
                </a:lnTo>
                <a:cubicBezTo>
                  <a:pt x="3509027" y="4632084"/>
                  <a:pt x="3526103" y="4622230"/>
                  <a:pt x="3544442" y="4622230"/>
                </a:cubicBezTo>
                <a:close/>
                <a:moveTo>
                  <a:pt x="5032140" y="4596461"/>
                </a:moveTo>
                <a:cubicBezTo>
                  <a:pt x="5028408" y="4596461"/>
                  <a:pt x="5024715" y="4597647"/>
                  <a:pt x="5021642" y="4599939"/>
                </a:cubicBezTo>
                <a:cubicBezTo>
                  <a:pt x="5009981" y="4608620"/>
                  <a:pt x="4996924" y="4614845"/>
                  <a:pt x="4982837" y="4618433"/>
                </a:cubicBezTo>
                <a:cubicBezTo>
                  <a:pt x="4977206" y="4619862"/>
                  <a:pt x="4972649" y="4623981"/>
                  <a:pt x="4970662" y="4629429"/>
                </a:cubicBezTo>
                <a:cubicBezTo>
                  <a:pt x="4968668" y="4634888"/>
                  <a:pt x="4969494" y="4640969"/>
                  <a:pt x="4972871" y="4645685"/>
                </a:cubicBezTo>
                <a:cubicBezTo>
                  <a:pt x="4981443" y="4657668"/>
                  <a:pt x="4987483" y="4671023"/>
                  <a:pt x="4990822" y="4685388"/>
                </a:cubicBezTo>
                <a:cubicBezTo>
                  <a:pt x="4992162" y="4691135"/>
                  <a:pt x="4996298" y="4695831"/>
                  <a:pt x="5001830" y="4697879"/>
                </a:cubicBezTo>
                <a:cubicBezTo>
                  <a:pt x="5003817" y="4698621"/>
                  <a:pt x="5005882" y="4698976"/>
                  <a:pt x="5007943" y="4698976"/>
                </a:cubicBezTo>
                <a:cubicBezTo>
                  <a:pt x="5011625" y="4698976"/>
                  <a:pt x="5015269" y="4697823"/>
                  <a:pt x="5018325" y="4695588"/>
                </a:cubicBezTo>
                <a:cubicBezTo>
                  <a:pt x="5030318" y="4686806"/>
                  <a:pt x="5043740" y="4680680"/>
                  <a:pt x="5058226" y="4677404"/>
                </a:cubicBezTo>
                <a:cubicBezTo>
                  <a:pt x="5064067" y="4676074"/>
                  <a:pt x="5068834" y="4671867"/>
                  <a:pt x="5070866" y="4666229"/>
                </a:cubicBezTo>
                <a:cubicBezTo>
                  <a:pt x="5072904" y="4660604"/>
                  <a:pt x="5071930" y="4654314"/>
                  <a:pt x="5068287" y="4649564"/>
                </a:cubicBezTo>
                <a:lnTo>
                  <a:pt x="5068287" y="4649562"/>
                </a:lnTo>
                <a:cubicBezTo>
                  <a:pt x="5059200" y="4637713"/>
                  <a:pt x="5052777" y="4624347"/>
                  <a:pt x="5049206" y="4609839"/>
                </a:cubicBezTo>
                <a:cubicBezTo>
                  <a:pt x="5047800" y="4604113"/>
                  <a:pt x="5043624" y="4599485"/>
                  <a:pt x="5038081" y="4597491"/>
                </a:cubicBezTo>
                <a:cubicBezTo>
                  <a:pt x="5036149" y="4596805"/>
                  <a:pt x="5034138" y="4596461"/>
                  <a:pt x="5032140" y="4596461"/>
                </a:cubicBezTo>
                <a:close/>
                <a:moveTo>
                  <a:pt x="4359049" y="4588476"/>
                </a:moveTo>
                <a:cubicBezTo>
                  <a:pt x="4355721" y="4588476"/>
                  <a:pt x="4352415" y="4589418"/>
                  <a:pt x="4349547" y="4591268"/>
                </a:cubicBezTo>
                <a:cubicBezTo>
                  <a:pt x="4338196" y="4598566"/>
                  <a:pt x="4325793" y="4603814"/>
                  <a:pt x="4312675" y="4606893"/>
                </a:cubicBezTo>
                <a:cubicBezTo>
                  <a:pt x="4307082" y="4608200"/>
                  <a:pt x="4302482" y="4612163"/>
                  <a:pt x="4300355" y="4617502"/>
                </a:cubicBezTo>
                <a:cubicBezTo>
                  <a:pt x="4298229" y="4622839"/>
                  <a:pt x="4298849" y="4628875"/>
                  <a:pt x="4302011" y="4633682"/>
                </a:cubicBezTo>
                <a:cubicBezTo>
                  <a:pt x="4309513" y="4645055"/>
                  <a:pt x="4314697" y="4657602"/>
                  <a:pt x="4317410" y="4670969"/>
                </a:cubicBezTo>
                <a:cubicBezTo>
                  <a:pt x="4318633" y="4676982"/>
                  <a:pt x="4322897" y="4681921"/>
                  <a:pt x="4328661" y="4684002"/>
                </a:cubicBezTo>
                <a:cubicBezTo>
                  <a:pt x="4330605" y="4684700"/>
                  <a:pt x="4332626" y="4685044"/>
                  <a:pt x="4334636" y="4685044"/>
                </a:cubicBezTo>
                <a:cubicBezTo>
                  <a:pt x="4338579" y="4685044"/>
                  <a:pt x="4342477" y="4683715"/>
                  <a:pt x="4345644" y="4681179"/>
                </a:cubicBezTo>
                <a:cubicBezTo>
                  <a:pt x="4356967" y="4672087"/>
                  <a:pt x="4369780" y="4665465"/>
                  <a:pt x="4383734" y="4661510"/>
                </a:cubicBezTo>
                <a:cubicBezTo>
                  <a:pt x="4389298" y="4659938"/>
                  <a:pt x="4393734" y="4655720"/>
                  <a:pt x="4395589" y="4650248"/>
                </a:cubicBezTo>
                <a:cubicBezTo>
                  <a:pt x="4397450" y="4644766"/>
                  <a:pt x="4396491" y="4638719"/>
                  <a:pt x="4393030" y="4634090"/>
                </a:cubicBezTo>
                <a:cubicBezTo>
                  <a:pt x="4385467" y="4623947"/>
                  <a:pt x="4379664" y="4612707"/>
                  <a:pt x="4375777" y="4600658"/>
                </a:cubicBezTo>
                <a:cubicBezTo>
                  <a:pt x="4374104" y="4595465"/>
                  <a:pt x="4370112" y="4591344"/>
                  <a:pt x="4364974" y="4589507"/>
                </a:cubicBezTo>
                <a:cubicBezTo>
                  <a:pt x="4363048" y="4588809"/>
                  <a:pt x="4361048" y="4588476"/>
                  <a:pt x="4359049" y="4588476"/>
                </a:cubicBezTo>
                <a:close/>
                <a:moveTo>
                  <a:pt x="6022949" y="4575442"/>
                </a:moveTo>
                <a:cubicBezTo>
                  <a:pt x="6040208" y="4575442"/>
                  <a:pt x="6057284" y="4580037"/>
                  <a:pt x="6072324" y="4588720"/>
                </a:cubicBezTo>
                <a:lnTo>
                  <a:pt x="6072322" y="4588720"/>
                </a:lnTo>
                <a:cubicBezTo>
                  <a:pt x="6119565" y="4615996"/>
                  <a:pt x="6135806" y="4676628"/>
                  <a:pt x="6108530" y="4723869"/>
                </a:cubicBezTo>
                <a:cubicBezTo>
                  <a:pt x="6090905" y="4754390"/>
                  <a:pt x="6058047" y="4773361"/>
                  <a:pt x="6022771" y="4773361"/>
                </a:cubicBezTo>
                <a:cubicBezTo>
                  <a:pt x="6005484" y="4773350"/>
                  <a:pt x="5988407" y="4768764"/>
                  <a:pt x="5973385" y="4760083"/>
                </a:cubicBezTo>
                <a:cubicBezTo>
                  <a:pt x="5950495" y="4746860"/>
                  <a:pt x="5934121" y="4725531"/>
                  <a:pt x="5927289" y="4700004"/>
                </a:cubicBezTo>
                <a:cubicBezTo>
                  <a:pt x="5920452" y="4674478"/>
                  <a:pt x="5923962" y="4647823"/>
                  <a:pt x="5937173" y="4624922"/>
                </a:cubicBezTo>
                <a:cubicBezTo>
                  <a:pt x="5954798" y="4594400"/>
                  <a:pt x="5987667" y="4575442"/>
                  <a:pt x="6022949" y="4575442"/>
                </a:cubicBezTo>
                <a:close/>
                <a:moveTo>
                  <a:pt x="525935" y="4572973"/>
                </a:moveTo>
                <a:cubicBezTo>
                  <a:pt x="523659" y="4572973"/>
                  <a:pt x="521357" y="4573417"/>
                  <a:pt x="519136" y="4574356"/>
                </a:cubicBezTo>
                <a:cubicBezTo>
                  <a:pt x="516617" y="4575410"/>
                  <a:pt x="514075" y="4576384"/>
                  <a:pt x="511501" y="4577293"/>
                </a:cubicBezTo>
                <a:cubicBezTo>
                  <a:pt x="506695" y="4578975"/>
                  <a:pt x="502852" y="4582653"/>
                  <a:pt x="500970" y="4587380"/>
                </a:cubicBezTo>
                <a:cubicBezTo>
                  <a:pt x="499093" y="4592109"/>
                  <a:pt x="499353" y="4597424"/>
                  <a:pt x="501690" y="4601955"/>
                </a:cubicBezTo>
                <a:cubicBezTo>
                  <a:pt x="503833" y="4606363"/>
                  <a:pt x="507896" y="4610050"/>
                  <a:pt x="512592" y="4611467"/>
                </a:cubicBezTo>
                <a:cubicBezTo>
                  <a:pt x="514463" y="4612033"/>
                  <a:pt x="516424" y="4612332"/>
                  <a:pt x="518373" y="4612332"/>
                </a:cubicBezTo>
                <a:cubicBezTo>
                  <a:pt x="521314" y="4612332"/>
                  <a:pt x="524226" y="4611645"/>
                  <a:pt x="526773" y="4610150"/>
                </a:cubicBezTo>
                <a:cubicBezTo>
                  <a:pt x="529114" y="4608765"/>
                  <a:pt x="531496" y="4607458"/>
                  <a:pt x="533916" y="4606230"/>
                </a:cubicBezTo>
                <a:cubicBezTo>
                  <a:pt x="542344" y="4601932"/>
                  <a:pt x="545865" y="4591745"/>
                  <a:pt x="541889" y="4583162"/>
                </a:cubicBezTo>
                <a:cubicBezTo>
                  <a:pt x="538921" y="4576772"/>
                  <a:pt x="532581" y="4572973"/>
                  <a:pt x="525937" y="4572973"/>
                </a:cubicBezTo>
                <a:close/>
                <a:moveTo>
                  <a:pt x="6493293" y="4558686"/>
                </a:moveTo>
                <a:cubicBezTo>
                  <a:pt x="6504022" y="4558686"/>
                  <a:pt x="6514653" y="4561544"/>
                  <a:pt x="6524028" y="4566948"/>
                </a:cubicBezTo>
                <a:cubicBezTo>
                  <a:pt x="6553414" y="4583924"/>
                  <a:pt x="6563525" y="4621654"/>
                  <a:pt x="6546553" y="4651068"/>
                </a:cubicBezTo>
                <a:cubicBezTo>
                  <a:pt x="6535584" y="4670049"/>
                  <a:pt x="6515130" y="4681853"/>
                  <a:pt x="6493176" y="4681853"/>
                </a:cubicBezTo>
                <a:cubicBezTo>
                  <a:pt x="6482446" y="4681853"/>
                  <a:pt x="6471815" y="4678997"/>
                  <a:pt x="6462440" y="4673592"/>
                </a:cubicBezTo>
                <a:cubicBezTo>
                  <a:pt x="6433054" y="4656616"/>
                  <a:pt x="6422938" y="4618875"/>
                  <a:pt x="6439915" y="4589484"/>
                </a:cubicBezTo>
                <a:cubicBezTo>
                  <a:pt x="6450878" y="4570492"/>
                  <a:pt x="6471332" y="4558686"/>
                  <a:pt x="6493293" y="4558686"/>
                </a:cubicBezTo>
                <a:close/>
                <a:moveTo>
                  <a:pt x="3345467" y="4557291"/>
                </a:moveTo>
                <a:cubicBezTo>
                  <a:pt x="3353142" y="4557291"/>
                  <a:pt x="3360722" y="4559329"/>
                  <a:pt x="3367389" y="4563182"/>
                </a:cubicBezTo>
                <a:cubicBezTo>
                  <a:pt x="3377559" y="4569052"/>
                  <a:pt x="3384835" y="4578518"/>
                  <a:pt x="3387875" y="4589871"/>
                </a:cubicBezTo>
                <a:cubicBezTo>
                  <a:pt x="3390916" y="4601211"/>
                  <a:pt x="3389354" y="4613059"/>
                  <a:pt x="3383484" y="4623226"/>
                </a:cubicBezTo>
                <a:cubicBezTo>
                  <a:pt x="3375660" y="4636780"/>
                  <a:pt x="3361058" y="4645208"/>
                  <a:pt x="3345378" y="4645208"/>
                </a:cubicBezTo>
                <a:cubicBezTo>
                  <a:pt x="3337698" y="4645208"/>
                  <a:pt x="3330117" y="4643171"/>
                  <a:pt x="3323462" y="4639317"/>
                </a:cubicBezTo>
                <a:cubicBezTo>
                  <a:pt x="3313274" y="4633448"/>
                  <a:pt x="3306004" y="4623969"/>
                  <a:pt x="3302964" y="4612618"/>
                </a:cubicBezTo>
                <a:cubicBezTo>
                  <a:pt x="3299929" y="4601277"/>
                  <a:pt x="3301485" y="4589440"/>
                  <a:pt x="3307360" y="4579273"/>
                </a:cubicBezTo>
                <a:cubicBezTo>
                  <a:pt x="3315185" y="4565719"/>
                  <a:pt x="3329786" y="4557291"/>
                  <a:pt x="3345467" y="4557291"/>
                </a:cubicBezTo>
                <a:close/>
                <a:moveTo>
                  <a:pt x="2006739" y="4529793"/>
                </a:moveTo>
                <a:cubicBezTo>
                  <a:pt x="2012830" y="4529793"/>
                  <a:pt x="2018843" y="4531410"/>
                  <a:pt x="2024143" y="4534467"/>
                </a:cubicBezTo>
                <a:lnTo>
                  <a:pt x="2024143" y="4534465"/>
                </a:lnTo>
                <a:cubicBezTo>
                  <a:pt x="2032203" y="4539118"/>
                  <a:pt x="2037980" y="4546648"/>
                  <a:pt x="2040394" y="4555651"/>
                </a:cubicBezTo>
                <a:cubicBezTo>
                  <a:pt x="2042803" y="4564644"/>
                  <a:pt x="2041568" y="4574046"/>
                  <a:pt x="2036906" y="4582106"/>
                </a:cubicBezTo>
                <a:cubicBezTo>
                  <a:pt x="2030694" y="4592872"/>
                  <a:pt x="2019110" y="4599561"/>
                  <a:pt x="2006673" y="4599561"/>
                </a:cubicBezTo>
                <a:cubicBezTo>
                  <a:pt x="2000587" y="4599561"/>
                  <a:pt x="1994568" y="4597931"/>
                  <a:pt x="1989263" y="4594875"/>
                </a:cubicBezTo>
                <a:cubicBezTo>
                  <a:pt x="1972614" y="4585253"/>
                  <a:pt x="1966887" y="4563881"/>
                  <a:pt x="1976501" y="4547224"/>
                </a:cubicBezTo>
                <a:cubicBezTo>
                  <a:pt x="1982708" y="4536472"/>
                  <a:pt x="1994297" y="4529793"/>
                  <a:pt x="2006739" y="4529793"/>
                </a:cubicBezTo>
                <a:close/>
                <a:moveTo>
                  <a:pt x="4832079" y="4528132"/>
                </a:moveTo>
                <a:cubicBezTo>
                  <a:pt x="4828485" y="4528132"/>
                  <a:pt x="4824925" y="4529228"/>
                  <a:pt x="4821913" y="4531367"/>
                </a:cubicBezTo>
                <a:cubicBezTo>
                  <a:pt x="4811420" y="4538808"/>
                  <a:pt x="4799803" y="4544345"/>
                  <a:pt x="4787372" y="4547845"/>
                </a:cubicBezTo>
                <a:cubicBezTo>
                  <a:pt x="4781935" y="4549373"/>
                  <a:pt x="4777561" y="4553425"/>
                  <a:pt x="4775623" y="4558741"/>
                </a:cubicBezTo>
                <a:cubicBezTo>
                  <a:pt x="4773685" y="4564056"/>
                  <a:pt x="4774421" y="4569970"/>
                  <a:pt x="4777599" y="4574643"/>
                </a:cubicBezTo>
                <a:cubicBezTo>
                  <a:pt x="4784781" y="4585218"/>
                  <a:pt x="4790063" y="4596836"/>
                  <a:pt x="4793292" y="4609184"/>
                </a:cubicBezTo>
                <a:cubicBezTo>
                  <a:pt x="4794742" y="4614742"/>
                  <a:pt x="4798812" y="4619227"/>
                  <a:pt x="4804194" y="4621222"/>
                </a:cubicBezTo>
                <a:cubicBezTo>
                  <a:pt x="4806170" y="4621963"/>
                  <a:pt x="4808235" y="4622318"/>
                  <a:pt x="4810296" y="4622318"/>
                </a:cubicBezTo>
                <a:cubicBezTo>
                  <a:pt x="4813823" y="4622318"/>
                  <a:pt x="4817322" y="4621254"/>
                  <a:pt x="4820307" y="4619194"/>
                </a:cubicBezTo>
                <a:cubicBezTo>
                  <a:pt x="4831088" y="4611718"/>
                  <a:pt x="4843014" y="4606293"/>
                  <a:pt x="4855750" y="4603059"/>
                </a:cubicBezTo>
                <a:cubicBezTo>
                  <a:pt x="4861382" y="4601631"/>
                  <a:pt x="4865943" y="4597510"/>
                  <a:pt x="4867937" y="4592062"/>
                </a:cubicBezTo>
                <a:cubicBezTo>
                  <a:pt x="4869931" y="4586604"/>
                  <a:pt x="4869095" y="4580512"/>
                  <a:pt x="4865711" y="4575784"/>
                </a:cubicBezTo>
                <a:lnTo>
                  <a:pt x="4865711" y="4575785"/>
                </a:lnTo>
                <a:cubicBezTo>
                  <a:pt x="4858136" y="4565221"/>
                  <a:pt x="4852516" y="4553504"/>
                  <a:pt x="4849006" y="4540968"/>
                </a:cubicBezTo>
                <a:cubicBezTo>
                  <a:pt x="4847462" y="4535464"/>
                  <a:pt x="4843336" y="4531045"/>
                  <a:pt x="4837949" y="4529139"/>
                </a:cubicBezTo>
                <a:cubicBezTo>
                  <a:pt x="4836038" y="4528465"/>
                  <a:pt x="4834056" y="4528132"/>
                  <a:pt x="4832079" y="4528132"/>
                </a:cubicBezTo>
                <a:close/>
                <a:moveTo>
                  <a:pt x="197668" y="4522785"/>
                </a:moveTo>
                <a:cubicBezTo>
                  <a:pt x="208043" y="4522785"/>
                  <a:pt x="218298" y="4525541"/>
                  <a:pt x="227324" y="4530759"/>
                </a:cubicBezTo>
                <a:cubicBezTo>
                  <a:pt x="241073" y="4538698"/>
                  <a:pt x="250906" y="4551512"/>
                  <a:pt x="255015" y="4566849"/>
                </a:cubicBezTo>
                <a:cubicBezTo>
                  <a:pt x="259119" y="4582186"/>
                  <a:pt x="257009" y="4598200"/>
                  <a:pt x="249080" y="4611953"/>
                </a:cubicBezTo>
                <a:lnTo>
                  <a:pt x="249080" y="4611956"/>
                </a:lnTo>
                <a:cubicBezTo>
                  <a:pt x="238494" y="4630282"/>
                  <a:pt x="218748" y="4641678"/>
                  <a:pt x="197551" y="4641678"/>
                </a:cubicBezTo>
                <a:cubicBezTo>
                  <a:pt x="187186" y="4641678"/>
                  <a:pt x="176927" y="4638921"/>
                  <a:pt x="167879" y="4633706"/>
                </a:cubicBezTo>
                <a:cubicBezTo>
                  <a:pt x="139517" y="4617315"/>
                  <a:pt x="129762" y="4580892"/>
                  <a:pt x="146139" y="4552509"/>
                </a:cubicBezTo>
                <a:cubicBezTo>
                  <a:pt x="156726" y="4534180"/>
                  <a:pt x="176472" y="4522785"/>
                  <a:pt x="197668" y="4522785"/>
                </a:cubicBezTo>
                <a:close/>
                <a:moveTo>
                  <a:pt x="1700191" y="4519172"/>
                </a:moveTo>
                <a:cubicBezTo>
                  <a:pt x="1696309" y="4519172"/>
                  <a:pt x="1692488" y="4520457"/>
                  <a:pt x="1689360" y="4522905"/>
                </a:cubicBezTo>
                <a:cubicBezTo>
                  <a:pt x="1682140" y="4528552"/>
                  <a:pt x="1674287" y="4533447"/>
                  <a:pt x="1666015" y="4537455"/>
                </a:cubicBezTo>
                <a:lnTo>
                  <a:pt x="1666013" y="4537457"/>
                </a:lnTo>
                <a:cubicBezTo>
                  <a:pt x="1657303" y="4541677"/>
                  <a:pt x="1653643" y="4552153"/>
                  <a:pt x="1657840" y="4560879"/>
                </a:cubicBezTo>
                <a:cubicBezTo>
                  <a:pt x="1660210" y="4565818"/>
                  <a:pt x="1662298" y="4570957"/>
                  <a:pt x="1664049" y="4576162"/>
                </a:cubicBezTo>
                <a:cubicBezTo>
                  <a:pt x="1665637" y="4580878"/>
                  <a:pt x="1669147" y="4584700"/>
                  <a:pt x="1673712" y="4586681"/>
                </a:cubicBezTo>
                <a:cubicBezTo>
                  <a:pt x="1675943" y="4587646"/>
                  <a:pt x="1678328" y="4588132"/>
                  <a:pt x="1680711" y="4588132"/>
                </a:cubicBezTo>
                <a:cubicBezTo>
                  <a:pt x="1683196" y="4588132"/>
                  <a:pt x="1685678" y="4587611"/>
                  <a:pt x="1687991" y="4586559"/>
                </a:cubicBezTo>
                <a:cubicBezTo>
                  <a:pt x="1697044" y="4582439"/>
                  <a:pt x="1706591" y="4579516"/>
                  <a:pt x="1716359" y="4577878"/>
                </a:cubicBezTo>
                <a:cubicBezTo>
                  <a:pt x="1722350" y="4576881"/>
                  <a:pt x="1727399" y="4572849"/>
                  <a:pt x="1729714" y="4567235"/>
                </a:cubicBezTo>
                <a:cubicBezTo>
                  <a:pt x="1732023" y="4561609"/>
                  <a:pt x="1731270" y="4555198"/>
                  <a:pt x="1727714" y="4550269"/>
                </a:cubicBezTo>
                <a:cubicBezTo>
                  <a:pt x="1723175" y="4543967"/>
                  <a:pt x="1719381" y="4537158"/>
                  <a:pt x="1716436" y="4530035"/>
                </a:cubicBezTo>
                <a:cubicBezTo>
                  <a:pt x="1714336" y="4524953"/>
                  <a:pt x="1709980" y="4521154"/>
                  <a:pt x="1704670" y="4519748"/>
                </a:cubicBezTo>
                <a:cubicBezTo>
                  <a:pt x="1703191" y="4519360"/>
                  <a:pt x="1701685" y="4519172"/>
                  <a:pt x="1700191" y="4519172"/>
                </a:cubicBezTo>
                <a:close/>
                <a:moveTo>
                  <a:pt x="4158867" y="4518819"/>
                </a:moveTo>
                <a:cubicBezTo>
                  <a:pt x="4155633" y="4518819"/>
                  <a:pt x="4152417" y="4519706"/>
                  <a:pt x="4149598" y="4521455"/>
                </a:cubicBezTo>
                <a:cubicBezTo>
                  <a:pt x="4137676" y="4528863"/>
                  <a:pt x="4124621" y="4534025"/>
                  <a:pt x="4110805" y="4536804"/>
                </a:cubicBezTo>
                <a:cubicBezTo>
                  <a:pt x="4105079" y="4537955"/>
                  <a:pt x="4100301" y="4541875"/>
                  <a:pt x="4098053" y="4547270"/>
                </a:cubicBezTo>
                <a:cubicBezTo>
                  <a:pt x="4095805" y="4552663"/>
                  <a:pt x="4096380" y="4558821"/>
                  <a:pt x="4099592" y="4563692"/>
                </a:cubicBezTo>
                <a:cubicBezTo>
                  <a:pt x="4107311" y="4575431"/>
                  <a:pt x="4112443" y="4588442"/>
                  <a:pt x="4114847" y="4602374"/>
                </a:cubicBezTo>
                <a:cubicBezTo>
                  <a:pt x="4115926" y="4608642"/>
                  <a:pt x="4120311" y="4613835"/>
                  <a:pt x="4126308" y="4615952"/>
                </a:cubicBezTo>
                <a:cubicBezTo>
                  <a:pt x="4128219" y="4616627"/>
                  <a:pt x="4130201" y="4616960"/>
                  <a:pt x="4132166" y="4616960"/>
                </a:cubicBezTo>
                <a:cubicBezTo>
                  <a:pt x="4136369" y="4616960"/>
                  <a:pt x="4140506" y="4615453"/>
                  <a:pt x="4143766" y="4612596"/>
                </a:cubicBezTo>
                <a:cubicBezTo>
                  <a:pt x="4155211" y="4602541"/>
                  <a:pt x="4168987" y="4594909"/>
                  <a:pt x="4183594" y="4590548"/>
                </a:cubicBezTo>
                <a:cubicBezTo>
                  <a:pt x="4189093" y="4588898"/>
                  <a:pt x="4193445" y="4584667"/>
                  <a:pt x="4195244" y="4579219"/>
                </a:cubicBezTo>
                <a:cubicBezTo>
                  <a:pt x="4197049" y="4573759"/>
                  <a:pt x="4196069" y="4567768"/>
                  <a:pt x="4192630" y="4563172"/>
                </a:cubicBezTo>
                <a:lnTo>
                  <a:pt x="4192632" y="4563171"/>
                </a:lnTo>
                <a:cubicBezTo>
                  <a:pt x="4185256" y="4553316"/>
                  <a:pt x="4179492" y="4542397"/>
                  <a:pt x="4175501" y="4530713"/>
                </a:cubicBezTo>
                <a:cubicBezTo>
                  <a:pt x="4173768" y="4525640"/>
                  <a:pt x="4169819" y="4521644"/>
                  <a:pt x="4164781" y="4519837"/>
                </a:cubicBezTo>
                <a:cubicBezTo>
                  <a:pt x="4162860" y="4519152"/>
                  <a:pt x="4160861" y="4518819"/>
                  <a:pt x="4158867" y="4518819"/>
                </a:cubicBezTo>
                <a:close/>
                <a:moveTo>
                  <a:pt x="3146463" y="4503558"/>
                </a:moveTo>
                <a:cubicBezTo>
                  <a:pt x="3150876" y="4503558"/>
                  <a:pt x="3155239" y="4504732"/>
                  <a:pt x="3159082" y="4506946"/>
                </a:cubicBezTo>
                <a:cubicBezTo>
                  <a:pt x="3171135" y="4513911"/>
                  <a:pt x="3175289" y="4529393"/>
                  <a:pt x="3168323" y="4541464"/>
                </a:cubicBezTo>
                <a:cubicBezTo>
                  <a:pt x="3163828" y="4549251"/>
                  <a:pt x="3155433" y="4554101"/>
                  <a:pt x="3146419" y="4554101"/>
                </a:cubicBezTo>
                <a:cubicBezTo>
                  <a:pt x="3142005" y="4554101"/>
                  <a:pt x="3137642" y="4552928"/>
                  <a:pt x="3133799" y="4550713"/>
                </a:cubicBezTo>
                <a:cubicBezTo>
                  <a:pt x="3121740" y="4543748"/>
                  <a:pt x="3117592" y="4528255"/>
                  <a:pt x="3124558" y="4516195"/>
                </a:cubicBezTo>
                <a:cubicBezTo>
                  <a:pt x="3129059" y="4508398"/>
                  <a:pt x="3137448" y="4503558"/>
                  <a:pt x="3146463" y="4503558"/>
                </a:cubicBezTo>
                <a:close/>
                <a:moveTo>
                  <a:pt x="5823961" y="4500890"/>
                </a:moveTo>
                <a:cubicBezTo>
                  <a:pt x="5841609" y="4500890"/>
                  <a:pt x="5859051" y="4505586"/>
                  <a:pt x="5874400" y="4514456"/>
                </a:cubicBezTo>
                <a:cubicBezTo>
                  <a:pt x="5897788" y="4527955"/>
                  <a:pt x="5914510" y="4549738"/>
                  <a:pt x="5921498" y="4575830"/>
                </a:cubicBezTo>
                <a:cubicBezTo>
                  <a:pt x="5928486" y="4601898"/>
                  <a:pt x="5924904" y="4629141"/>
                  <a:pt x="5911404" y="4652530"/>
                </a:cubicBezTo>
                <a:cubicBezTo>
                  <a:pt x="5893397" y="4683703"/>
                  <a:pt x="5859825" y="4703072"/>
                  <a:pt x="5823785" y="4703072"/>
                </a:cubicBezTo>
                <a:cubicBezTo>
                  <a:pt x="5806144" y="4703072"/>
                  <a:pt x="5788702" y="4698376"/>
                  <a:pt x="5773342" y="4689505"/>
                </a:cubicBezTo>
                <a:cubicBezTo>
                  <a:pt x="5749959" y="4676007"/>
                  <a:pt x="5733237" y="4654212"/>
                  <a:pt x="5726249" y="4628132"/>
                </a:cubicBezTo>
                <a:cubicBezTo>
                  <a:pt x="5719261" y="4602063"/>
                  <a:pt x="5722844" y="4574822"/>
                  <a:pt x="5736343" y="4551433"/>
                </a:cubicBezTo>
                <a:lnTo>
                  <a:pt x="5736342" y="4551433"/>
                </a:lnTo>
                <a:cubicBezTo>
                  <a:pt x="5754349" y="4520259"/>
                  <a:pt x="5787921" y="4500890"/>
                  <a:pt x="5823961" y="4500890"/>
                </a:cubicBezTo>
                <a:close/>
                <a:moveTo>
                  <a:pt x="5304930" y="4466083"/>
                </a:moveTo>
                <a:cubicBezTo>
                  <a:pt x="5301042" y="4466083"/>
                  <a:pt x="5297195" y="4467368"/>
                  <a:pt x="5294049" y="4469848"/>
                </a:cubicBezTo>
                <a:cubicBezTo>
                  <a:pt x="5281418" y="4479804"/>
                  <a:pt x="5266508" y="4486958"/>
                  <a:pt x="5250932" y="4490522"/>
                </a:cubicBezTo>
                <a:cubicBezTo>
                  <a:pt x="5245130" y="4491852"/>
                  <a:pt x="5240389" y="4496038"/>
                  <a:pt x="5238346" y="4501631"/>
                </a:cubicBezTo>
                <a:cubicBezTo>
                  <a:pt x="5236302" y="4507224"/>
                  <a:pt x="5237233" y="4513468"/>
                  <a:pt x="5240821" y="4518232"/>
                </a:cubicBezTo>
                <a:cubicBezTo>
                  <a:pt x="5250539" y="4531133"/>
                  <a:pt x="5257411" y="4546326"/>
                  <a:pt x="5260694" y="4562174"/>
                </a:cubicBezTo>
                <a:cubicBezTo>
                  <a:pt x="5261923" y="4568108"/>
                  <a:pt x="5266120" y="4572993"/>
                  <a:pt x="5271801" y="4575097"/>
                </a:cubicBezTo>
                <a:cubicBezTo>
                  <a:pt x="5273783" y="4575827"/>
                  <a:pt x="5275848" y="4576182"/>
                  <a:pt x="5277903" y="4576182"/>
                </a:cubicBezTo>
                <a:cubicBezTo>
                  <a:pt x="5281735" y="4576182"/>
                  <a:pt x="5285528" y="4574929"/>
                  <a:pt x="5288651" y="4572517"/>
                </a:cubicBezTo>
                <a:cubicBezTo>
                  <a:pt x="5301619" y="4562495"/>
                  <a:pt x="5316957" y="4555518"/>
                  <a:pt x="5333003" y="4552340"/>
                </a:cubicBezTo>
                <a:cubicBezTo>
                  <a:pt x="5339038" y="4551144"/>
                  <a:pt x="5344005" y="4546881"/>
                  <a:pt x="5346104" y="4541099"/>
                </a:cubicBezTo>
                <a:cubicBezTo>
                  <a:pt x="5348208" y="4535318"/>
                  <a:pt x="5347134" y="4528863"/>
                  <a:pt x="5343280" y="4524078"/>
                </a:cubicBezTo>
                <a:lnTo>
                  <a:pt x="5343280" y="4524079"/>
                </a:lnTo>
                <a:cubicBezTo>
                  <a:pt x="5332959" y="4511254"/>
                  <a:pt x="5325633" y="4495973"/>
                  <a:pt x="5322095" y="4479882"/>
                </a:cubicBezTo>
                <a:cubicBezTo>
                  <a:pt x="5320799" y="4473979"/>
                  <a:pt x="5316546" y="4469151"/>
                  <a:pt x="5310849" y="4467113"/>
                </a:cubicBezTo>
                <a:cubicBezTo>
                  <a:pt x="5308923" y="4466415"/>
                  <a:pt x="5306923" y="4466083"/>
                  <a:pt x="5304930" y="4466083"/>
                </a:cubicBezTo>
                <a:close/>
                <a:moveTo>
                  <a:pt x="4631629" y="4460059"/>
                </a:moveTo>
                <a:cubicBezTo>
                  <a:pt x="4628196" y="4460059"/>
                  <a:pt x="4624791" y="4461068"/>
                  <a:pt x="4621867" y="4463016"/>
                </a:cubicBezTo>
                <a:cubicBezTo>
                  <a:pt x="4612542" y="4469251"/>
                  <a:pt x="4602354" y="4474068"/>
                  <a:pt x="4591596" y="4477346"/>
                </a:cubicBezTo>
                <a:cubicBezTo>
                  <a:pt x="4586341" y="4478941"/>
                  <a:pt x="4582133" y="4482905"/>
                  <a:pt x="4580229" y="4488055"/>
                </a:cubicBezTo>
                <a:cubicBezTo>
                  <a:pt x="4578324" y="4493214"/>
                  <a:pt x="4578933" y="4498951"/>
                  <a:pt x="4581885" y="4503591"/>
                </a:cubicBezTo>
                <a:cubicBezTo>
                  <a:pt x="4587837" y="4512949"/>
                  <a:pt x="4592422" y="4523126"/>
                  <a:pt x="4595501" y="4533834"/>
                </a:cubicBezTo>
                <a:cubicBezTo>
                  <a:pt x="4597045" y="4539206"/>
                  <a:pt x="4601049" y="4543514"/>
                  <a:pt x="4606287" y="4545452"/>
                </a:cubicBezTo>
                <a:cubicBezTo>
                  <a:pt x="4608264" y="4546194"/>
                  <a:pt x="4610334" y="4546549"/>
                  <a:pt x="4612395" y="4546549"/>
                </a:cubicBezTo>
                <a:cubicBezTo>
                  <a:pt x="4615778" y="4546549"/>
                  <a:pt x="4619133" y="4545575"/>
                  <a:pt x="4622035" y="4543668"/>
                </a:cubicBezTo>
                <a:cubicBezTo>
                  <a:pt x="4631637" y="4537368"/>
                  <a:pt x="4642140" y="4532585"/>
                  <a:pt x="4653253" y="4529427"/>
                </a:cubicBezTo>
                <a:cubicBezTo>
                  <a:pt x="4658685" y="4527889"/>
                  <a:pt x="4663043" y="4523824"/>
                  <a:pt x="4664975" y="4518519"/>
                </a:cubicBezTo>
                <a:cubicBezTo>
                  <a:pt x="4666902" y="4513215"/>
                  <a:pt x="4666166" y="4507300"/>
                  <a:pt x="4662987" y="4502638"/>
                </a:cubicBezTo>
                <a:lnTo>
                  <a:pt x="4662986" y="4502639"/>
                </a:lnTo>
                <a:cubicBezTo>
                  <a:pt x="4656668" y="4493337"/>
                  <a:pt x="4651763" y="4483172"/>
                  <a:pt x="4648412" y="4472408"/>
                </a:cubicBezTo>
                <a:cubicBezTo>
                  <a:pt x="4646762" y="4467114"/>
                  <a:pt x="4642715" y="4462906"/>
                  <a:pt x="4637487" y="4461068"/>
                </a:cubicBezTo>
                <a:cubicBezTo>
                  <a:pt x="4635582" y="4460392"/>
                  <a:pt x="4633599" y="4460059"/>
                  <a:pt x="4631629" y="4460059"/>
                </a:cubicBezTo>
                <a:close/>
                <a:moveTo>
                  <a:pt x="6294328" y="4459041"/>
                </a:moveTo>
                <a:cubicBezTo>
                  <a:pt x="6309837" y="4459041"/>
                  <a:pt x="6325163" y="4463161"/>
                  <a:pt x="6338647" y="4470956"/>
                </a:cubicBezTo>
                <a:cubicBezTo>
                  <a:pt x="6381049" y="4495443"/>
                  <a:pt x="6395624" y="4549850"/>
                  <a:pt x="6371150" y="4592241"/>
                </a:cubicBezTo>
                <a:cubicBezTo>
                  <a:pt x="6355336" y="4619638"/>
                  <a:pt x="6325839" y="4636660"/>
                  <a:pt x="6294173" y="4636660"/>
                </a:cubicBezTo>
                <a:cubicBezTo>
                  <a:pt x="6278685" y="4636660"/>
                  <a:pt x="6263364" y="4632541"/>
                  <a:pt x="6249854" y="4624745"/>
                </a:cubicBezTo>
                <a:cubicBezTo>
                  <a:pt x="6229316" y="4612883"/>
                  <a:pt x="6214627" y="4593736"/>
                  <a:pt x="6208486" y="4570823"/>
                </a:cubicBezTo>
                <a:cubicBezTo>
                  <a:pt x="6202346" y="4547911"/>
                  <a:pt x="6205496" y="4523980"/>
                  <a:pt x="6217356" y="4503449"/>
                </a:cubicBezTo>
                <a:cubicBezTo>
                  <a:pt x="6233170" y="4476050"/>
                  <a:pt x="6262661" y="4459041"/>
                  <a:pt x="6294328" y="4459041"/>
                </a:cubicBezTo>
                <a:close/>
                <a:moveTo>
                  <a:pt x="3958860" y="4448376"/>
                </a:moveTo>
                <a:cubicBezTo>
                  <a:pt x="3955710" y="4448376"/>
                  <a:pt x="3952581" y="4449217"/>
                  <a:pt x="3949812" y="4450880"/>
                </a:cubicBezTo>
                <a:cubicBezTo>
                  <a:pt x="3937564" y="4458233"/>
                  <a:pt x="3924203" y="4463283"/>
                  <a:pt x="3910111" y="4465885"/>
                </a:cubicBezTo>
                <a:cubicBezTo>
                  <a:pt x="3904319" y="4466958"/>
                  <a:pt x="3899447" y="4470858"/>
                  <a:pt x="3897138" y="4476283"/>
                </a:cubicBezTo>
                <a:cubicBezTo>
                  <a:pt x="3894829" y="4481697"/>
                  <a:pt x="3895388" y="4487922"/>
                  <a:pt x="3898627" y="4492840"/>
                </a:cubicBezTo>
                <a:cubicBezTo>
                  <a:pt x="3907121" y="4505741"/>
                  <a:pt x="3912520" y="4520702"/>
                  <a:pt x="3914230" y="4536085"/>
                </a:cubicBezTo>
                <a:cubicBezTo>
                  <a:pt x="3914972" y="4542752"/>
                  <a:pt x="3919441" y="4548421"/>
                  <a:pt x="3925753" y="4550692"/>
                </a:cubicBezTo>
                <a:cubicBezTo>
                  <a:pt x="3927691" y="4551390"/>
                  <a:pt x="3929700" y="4551722"/>
                  <a:pt x="3931700" y="4551722"/>
                </a:cubicBezTo>
                <a:cubicBezTo>
                  <a:pt x="3936190" y="4551722"/>
                  <a:pt x="3940598" y="4550005"/>
                  <a:pt x="3943931" y="4546772"/>
                </a:cubicBezTo>
                <a:cubicBezTo>
                  <a:pt x="3955648" y="4535421"/>
                  <a:pt x="3970110" y="4526949"/>
                  <a:pt x="3985757" y="4522275"/>
                </a:cubicBezTo>
                <a:cubicBezTo>
                  <a:pt x="3991351" y="4520603"/>
                  <a:pt x="3995747" y="4516272"/>
                  <a:pt x="3997497" y="4510703"/>
                </a:cubicBezTo>
                <a:cubicBezTo>
                  <a:pt x="3999247" y="4505133"/>
                  <a:pt x="3998123" y="4499064"/>
                  <a:pt x="3994491" y="4494490"/>
                </a:cubicBezTo>
                <a:lnTo>
                  <a:pt x="3994492" y="4494490"/>
                </a:lnTo>
                <a:cubicBezTo>
                  <a:pt x="3986252" y="4484135"/>
                  <a:pt x="3979840" y="4472552"/>
                  <a:pt x="3975433" y="4460094"/>
                </a:cubicBezTo>
                <a:cubicBezTo>
                  <a:pt x="3973671" y="4455121"/>
                  <a:pt x="3969774" y="4451201"/>
                  <a:pt x="3964807" y="4449407"/>
                </a:cubicBezTo>
                <a:cubicBezTo>
                  <a:pt x="3962876" y="4448721"/>
                  <a:pt x="3960865" y="4448376"/>
                  <a:pt x="3958860" y="4448376"/>
                </a:cubicBezTo>
                <a:close/>
                <a:moveTo>
                  <a:pt x="5624997" y="4425795"/>
                </a:moveTo>
                <a:cubicBezTo>
                  <a:pt x="5643096" y="4425795"/>
                  <a:pt x="5660999" y="4430612"/>
                  <a:pt x="5676763" y="4439714"/>
                </a:cubicBezTo>
                <a:cubicBezTo>
                  <a:pt x="5726297" y="4468321"/>
                  <a:pt x="5743335" y="4531897"/>
                  <a:pt x="5714736" y="4581420"/>
                </a:cubicBezTo>
                <a:cubicBezTo>
                  <a:pt x="5696258" y="4613426"/>
                  <a:pt x="5661801" y="4633316"/>
                  <a:pt x="5624813" y="4633316"/>
                </a:cubicBezTo>
                <a:cubicBezTo>
                  <a:pt x="5606702" y="4633316"/>
                  <a:pt x="5588789" y="4628497"/>
                  <a:pt x="5573025" y="4619395"/>
                </a:cubicBezTo>
                <a:cubicBezTo>
                  <a:pt x="5549028" y="4605541"/>
                  <a:pt x="5531863" y="4583172"/>
                  <a:pt x="5524692" y="4556405"/>
                </a:cubicBezTo>
                <a:cubicBezTo>
                  <a:pt x="5517516" y="4529638"/>
                  <a:pt x="5521198" y="4501687"/>
                  <a:pt x="5535052" y="4477689"/>
                </a:cubicBezTo>
                <a:cubicBezTo>
                  <a:pt x="5553535" y="4445685"/>
                  <a:pt x="5588005" y="4425795"/>
                  <a:pt x="5624997" y="4425795"/>
                </a:cubicBezTo>
                <a:close/>
                <a:moveTo>
                  <a:pt x="5104925" y="4398608"/>
                </a:moveTo>
                <a:cubicBezTo>
                  <a:pt x="5101220" y="4398608"/>
                  <a:pt x="5097550" y="4399782"/>
                  <a:pt x="5094488" y="4402042"/>
                </a:cubicBezTo>
                <a:cubicBezTo>
                  <a:pt x="5082882" y="4410601"/>
                  <a:pt x="5069915" y="4416781"/>
                  <a:pt x="5055944" y="4420413"/>
                </a:cubicBezTo>
                <a:cubicBezTo>
                  <a:pt x="5050357" y="4421853"/>
                  <a:pt x="5045833" y="4425962"/>
                  <a:pt x="5043851" y="4431388"/>
                </a:cubicBezTo>
                <a:cubicBezTo>
                  <a:pt x="5041863" y="4436815"/>
                  <a:pt x="5042672" y="4442861"/>
                  <a:pt x="5046010" y="4447579"/>
                </a:cubicBezTo>
                <a:cubicBezTo>
                  <a:pt x="5054183" y="4459130"/>
                  <a:pt x="5059970" y="4471986"/>
                  <a:pt x="5063214" y="4485784"/>
                </a:cubicBezTo>
                <a:cubicBezTo>
                  <a:pt x="5064560" y="4491521"/>
                  <a:pt x="5068685" y="4496194"/>
                  <a:pt x="5074205" y="4498241"/>
                </a:cubicBezTo>
                <a:cubicBezTo>
                  <a:pt x="5076193" y="4498984"/>
                  <a:pt x="5078264" y="4499339"/>
                  <a:pt x="5080324" y="4499339"/>
                </a:cubicBezTo>
                <a:cubicBezTo>
                  <a:pt x="5083989" y="4499339"/>
                  <a:pt x="5087617" y="4498198"/>
                  <a:pt x="5090661" y="4495971"/>
                </a:cubicBezTo>
                <a:cubicBezTo>
                  <a:pt x="5102611" y="4487279"/>
                  <a:pt x="5115983" y="4481198"/>
                  <a:pt x="5130401" y="4477899"/>
                </a:cubicBezTo>
                <a:cubicBezTo>
                  <a:pt x="5136216" y="4476569"/>
                  <a:pt x="5140961" y="4472384"/>
                  <a:pt x="5142998" y="4466779"/>
                </a:cubicBezTo>
                <a:cubicBezTo>
                  <a:pt x="5145035" y="4461176"/>
                  <a:pt x="5144095" y="4454919"/>
                  <a:pt x="5140495" y="4450157"/>
                </a:cubicBezTo>
                <a:lnTo>
                  <a:pt x="5140495" y="4450160"/>
                </a:lnTo>
                <a:cubicBezTo>
                  <a:pt x="5131790" y="4438653"/>
                  <a:pt x="5125550" y="4425753"/>
                  <a:pt x="5121947" y="4411787"/>
                </a:cubicBezTo>
                <a:cubicBezTo>
                  <a:pt x="5120485" y="4406129"/>
                  <a:pt x="5116309" y="4401576"/>
                  <a:pt x="5110806" y="4399617"/>
                </a:cubicBezTo>
                <a:cubicBezTo>
                  <a:pt x="5108891" y="4398941"/>
                  <a:pt x="5106903" y="4398608"/>
                  <a:pt x="5104925" y="4398608"/>
                </a:cubicBezTo>
                <a:close/>
                <a:moveTo>
                  <a:pt x="4430955" y="4391122"/>
                </a:moveTo>
                <a:cubicBezTo>
                  <a:pt x="4427682" y="4391122"/>
                  <a:pt x="4424426" y="4392030"/>
                  <a:pt x="4421591" y="4393824"/>
                </a:cubicBezTo>
                <a:cubicBezTo>
                  <a:pt x="4413440" y="4398952"/>
                  <a:pt x="4404664" y="4403083"/>
                  <a:pt x="4395517" y="4406106"/>
                </a:cubicBezTo>
                <a:cubicBezTo>
                  <a:pt x="4390423" y="4407779"/>
                  <a:pt x="4386371" y="4411699"/>
                  <a:pt x="4384521" y="4416736"/>
                </a:cubicBezTo>
                <a:cubicBezTo>
                  <a:pt x="4382671" y="4421776"/>
                  <a:pt x="4383225" y="4427379"/>
                  <a:pt x="4386027" y="4431965"/>
                </a:cubicBezTo>
                <a:cubicBezTo>
                  <a:pt x="4391093" y="4440249"/>
                  <a:pt x="4395124" y="4449152"/>
                  <a:pt x="4398004" y="4458410"/>
                </a:cubicBezTo>
                <a:cubicBezTo>
                  <a:pt x="4399621" y="4463626"/>
                  <a:pt x="4403569" y="4467788"/>
                  <a:pt x="4408691" y="4469683"/>
                </a:cubicBezTo>
                <a:cubicBezTo>
                  <a:pt x="4410667" y="4470414"/>
                  <a:pt x="4412732" y="4470768"/>
                  <a:pt x="4414787" y="4470768"/>
                </a:cubicBezTo>
                <a:cubicBezTo>
                  <a:pt x="4418054" y="4470768"/>
                  <a:pt x="4421305" y="4469858"/>
                  <a:pt x="4424140" y="4468077"/>
                </a:cubicBezTo>
                <a:cubicBezTo>
                  <a:pt x="4432473" y="4462839"/>
                  <a:pt x="4441432" y="4458697"/>
                  <a:pt x="4450778" y="4455763"/>
                </a:cubicBezTo>
                <a:cubicBezTo>
                  <a:pt x="4456016" y="4454123"/>
                  <a:pt x="4460186" y="4450126"/>
                  <a:pt x="4462051" y="4444965"/>
                </a:cubicBezTo>
                <a:cubicBezTo>
                  <a:pt x="4463918" y="4439793"/>
                  <a:pt x="4463258" y="4434058"/>
                  <a:pt x="4460274" y="4429440"/>
                </a:cubicBezTo>
                <a:lnTo>
                  <a:pt x="4460273" y="4429439"/>
                </a:lnTo>
                <a:cubicBezTo>
                  <a:pt x="4454974" y="4421266"/>
                  <a:pt x="4450721" y="4412407"/>
                  <a:pt x="4447627" y="4403138"/>
                </a:cubicBezTo>
                <a:cubicBezTo>
                  <a:pt x="4445921" y="4398022"/>
                  <a:pt x="4441957" y="4393969"/>
                  <a:pt x="4436874" y="4392151"/>
                </a:cubicBezTo>
                <a:cubicBezTo>
                  <a:pt x="4434953" y="4391455"/>
                  <a:pt x="4432948" y="4391122"/>
                  <a:pt x="4430955" y="4391122"/>
                </a:cubicBezTo>
                <a:close/>
                <a:moveTo>
                  <a:pt x="3616905" y="4386946"/>
                </a:moveTo>
                <a:cubicBezTo>
                  <a:pt x="3632210" y="4386946"/>
                  <a:pt x="3647348" y="4391023"/>
                  <a:pt x="3660682" y="4398719"/>
                </a:cubicBezTo>
                <a:lnTo>
                  <a:pt x="3660681" y="4398719"/>
                </a:lnTo>
                <a:cubicBezTo>
                  <a:pt x="3702568" y="4422904"/>
                  <a:pt x="3716970" y="4476670"/>
                  <a:pt x="3692790" y="4518552"/>
                </a:cubicBezTo>
                <a:cubicBezTo>
                  <a:pt x="3677164" y="4545618"/>
                  <a:pt x="3648023" y="4562441"/>
                  <a:pt x="3616738" y="4562441"/>
                </a:cubicBezTo>
                <a:cubicBezTo>
                  <a:pt x="3601418" y="4562428"/>
                  <a:pt x="3586273" y="4558365"/>
                  <a:pt x="3572957" y="4550667"/>
                </a:cubicBezTo>
                <a:cubicBezTo>
                  <a:pt x="3531069" y="4526483"/>
                  <a:pt x="3516667" y="4472717"/>
                  <a:pt x="3540847" y="4430834"/>
                </a:cubicBezTo>
                <a:cubicBezTo>
                  <a:pt x="3556479" y="4403769"/>
                  <a:pt x="3585620" y="4386946"/>
                  <a:pt x="3616905" y="4386946"/>
                </a:cubicBezTo>
                <a:close/>
                <a:moveTo>
                  <a:pt x="6561669" y="4384817"/>
                </a:moveTo>
                <a:lnTo>
                  <a:pt x="6561669" y="4457777"/>
                </a:lnTo>
                <a:lnTo>
                  <a:pt x="6546881" y="4453802"/>
                </a:lnTo>
                <a:cubicBezTo>
                  <a:pt x="6538216" y="4448796"/>
                  <a:pt x="6532014" y="4440702"/>
                  <a:pt x="6529417" y="4431000"/>
                </a:cubicBezTo>
                <a:cubicBezTo>
                  <a:pt x="6526815" y="4421299"/>
                  <a:pt x="6528138" y="4411189"/>
                  <a:pt x="6533138" y="4402518"/>
                </a:cubicBezTo>
                <a:cubicBezTo>
                  <a:pt x="6536482" y="4396727"/>
                  <a:pt x="6541273" y="4392031"/>
                  <a:pt x="6546902" y="4388784"/>
                </a:cubicBezTo>
                <a:close/>
                <a:moveTo>
                  <a:pt x="6095363" y="4378077"/>
                </a:moveTo>
                <a:cubicBezTo>
                  <a:pt x="6112351" y="4378077"/>
                  <a:pt x="6129150" y="4382596"/>
                  <a:pt x="6143940" y="4391133"/>
                </a:cubicBezTo>
                <a:cubicBezTo>
                  <a:pt x="6166454" y="4404124"/>
                  <a:pt x="6182560" y="4425121"/>
                  <a:pt x="6189294" y="4450236"/>
                </a:cubicBezTo>
                <a:cubicBezTo>
                  <a:pt x="6196023" y="4475343"/>
                  <a:pt x="6192567" y="4501576"/>
                  <a:pt x="6179566" y="4524091"/>
                </a:cubicBezTo>
                <a:cubicBezTo>
                  <a:pt x="6162229" y="4554125"/>
                  <a:pt x="6129903" y="4572773"/>
                  <a:pt x="6095192" y="4572773"/>
                </a:cubicBezTo>
                <a:cubicBezTo>
                  <a:pt x="6078198" y="4572773"/>
                  <a:pt x="6061399" y="4568254"/>
                  <a:pt x="6046609" y="4559717"/>
                </a:cubicBezTo>
                <a:cubicBezTo>
                  <a:pt x="6024095" y="4546715"/>
                  <a:pt x="6007989" y="4525729"/>
                  <a:pt x="6001260" y="4500614"/>
                </a:cubicBezTo>
                <a:cubicBezTo>
                  <a:pt x="5994532" y="4475507"/>
                  <a:pt x="5997982" y="4449273"/>
                  <a:pt x="6010983" y="4426759"/>
                </a:cubicBezTo>
                <a:cubicBezTo>
                  <a:pt x="6028319" y="4396725"/>
                  <a:pt x="6060651" y="4378077"/>
                  <a:pt x="6095363" y="4378077"/>
                </a:cubicBezTo>
                <a:close/>
                <a:moveTo>
                  <a:pt x="2079153" y="4343626"/>
                </a:moveTo>
                <a:cubicBezTo>
                  <a:pt x="2083002" y="4343626"/>
                  <a:pt x="2086817" y="4344655"/>
                  <a:pt x="2090178" y="4346582"/>
                </a:cubicBezTo>
                <a:cubicBezTo>
                  <a:pt x="2100680" y="4352662"/>
                  <a:pt x="2104306" y="4366195"/>
                  <a:pt x="2098234" y="4376714"/>
                </a:cubicBezTo>
                <a:cubicBezTo>
                  <a:pt x="2094301" y="4383536"/>
                  <a:pt x="2086977" y="4387767"/>
                  <a:pt x="2079109" y="4387767"/>
                </a:cubicBezTo>
                <a:cubicBezTo>
                  <a:pt x="2075254" y="4387767"/>
                  <a:pt x="2071451" y="4386736"/>
                  <a:pt x="2068107" y="4384798"/>
                </a:cubicBezTo>
                <a:cubicBezTo>
                  <a:pt x="2057558" y="4378719"/>
                  <a:pt x="2053937" y="4365198"/>
                  <a:pt x="2060017" y="4354667"/>
                </a:cubicBezTo>
                <a:cubicBezTo>
                  <a:pt x="2063947" y="4347855"/>
                  <a:pt x="2071279" y="4343626"/>
                  <a:pt x="2079153" y="4343626"/>
                </a:cubicBezTo>
                <a:close/>
                <a:moveTo>
                  <a:pt x="4903684" y="4330357"/>
                </a:moveTo>
                <a:cubicBezTo>
                  <a:pt x="4900163" y="4330357"/>
                  <a:pt x="4896674" y="4331411"/>
                  <a:pt x="4893701" y="4333469"/>
                </a:cubicBezTo>
                <a:cubicBezTo>
                  <a:pt x="4883563" y="4340468"/>
                  <a:pt x="4872405" y="4345751"/>
                  <a:pt x="4860539" y="4349173"/>
                </a:cubicBezTo>
                <a:cubicBezTo>
                  <a:pt x="4855146" y="4350723"/>
                  <a:pt x="4850827" y="4354765"/>
                  <a:pt x="4848900" y="4360037"/>
                </a:cubicBezTo>
                <a:cubicBezTo>
                  <a:pt x="4846978" y="4365308"/>
                  <a:pt x="4847687" y="4371178"/>
                  <a:pt x="4850805" y="4375841"/>
                </a:cubicBezTo>
                <a:cubicBezTo>
                  <a:pt x="4857804" y="4386283"/>
                  <a:pt x="4862970" y="4397757"/>
                  <a:pt x="4866165" y="4409905"/>
                </a:cubicBezTo>
                <a:cubicBezTo>
                  <a:pt x="4867615" y="4415442"/>
                  <a:pt x="4871674" y="4419927"/>
                  <a:pt x="4877034" y="4421921"/>
                </a:cubicBezTo>
                <a:cubicBezTo>
                  <a:pt x="4879022" y="4422651"/>
                  <a:pt x="4881099" y="4423017"/>
                  <a:pt x="4883164" y="4423017"/>
                </a:cubicBezTo>
                <a:cubicBezTo>
                  <a:pt x="4886668" y="4423017"/>
                  <a:pt x="4890140" y="4421976"/>
                  <a:pt x="4893109" y="4419938"/>
                </a:cubicBezTo>
                <a:lnTo>
                  <a:pt x="4893109" y="4419937"/>
                </a:lnTo>
                <a:cubicBezTo>
                  <a:pt x="4903502" y="4412806"/>
                  <a:pt x="4914959" y="4407545"/>
                  <a:pt x="4927161" y="4404312"/>
                </a:cubicBezTo>
                <a:cubicBezTo>
                  <a:pt x="4932743" y="4402839"/>
                  <a:pt x="4937245" y="4398709"/>
                  <a:pt x="4939199" y="4393272"/>
                </a:cubicBezTo>
                <a:cubicBezTo>
                  <a:pt x="4941154" y="4387844"/>
                  <a:pt x="4940317" y="4381788"/>
                  <a:pt x="4936951" y="4377091"/>
                </a:cubicBezTo>
                <a:cubicBezTo>
                  <a:pt x="4929576" y="4366781"/>
                  <a:pt x="4924072" y="4355353"/>
                  <a:pt x="4920589" y="4343126"/>
                </a:cubicBezTo>
                <a:cubicBezTo>
                  <a:pt x="4919038" y="4337678"/>
                  <a:pt x="4914957" y="4333304"/>
                  <a:pt x="4909625" y="4331388"/>
                </a:cubicBezTo>
                <a:cubicBezTo>
                  <a:pt x="4907693" y="4330702"/>
                  <a:pt x="4905682" y="4330357"/>
                  <a:pt x="4903684" y="4330357"/>
                </a:cubicBezTo>
                <a:close/>
                <a:moveTo>
                  <a:pt x="4230915" y="4322009"/>
                </a:moveTo>
                <a:cubicBezTo>
                  <a:pt x="4227759" y="4322009"/>
                  <a:pt x="4224613" y="4322863"/>
                  <a:pt x="4221845" y="4324523"/>
                </a:cubicBezTo>
                <a:cubicBezTo>
                  <a:pt x="4214658" y="4328853"/>
                  <a:pt x="4206989" y="4332431"/>
                  <a:pt x="4199054" y="4335143"/>
                </a:cubicBezTo>
                <a:cubicBezTo>
                  <a:pt x="4194076" y="4336848"/>
                  <a:pt x="4190123" y="4340702"/>
                  <a:pt x="4188279" y="4345631"/>
                </a:cubicBezTo>
                <a:cubicBezTo>
                  <a:pt x="4186440" y="4350559"/>
                  <a:pt x="4186905" y="4356050"/>
                  <a:pt x="4189547" y="4360603"/>
                </a:cubicBezTo>
                <a:cubicBezTo>
                  <a:pt x="4193722" y="4367790"/>
                  <a:pt x="4197160" y="4375463"/>
                  <a:pt x="4199774" y="4383394"/>
                </a:cubicBezTo>
                <a:cubicBezTo>
                  <a:pt x="4201447" y="4388466"/>
                  <a:pt x="4205344" y="4392507"/>
                  <a:pt x="4210361" y="4394369"/>
                </a:cubicBezTo>
                <a:cubicBezTo>
                  <a:pt x="4212338" y="4395100"/>
                  <a:pt x="4214408" y="4395465"/>
                  <a:pt x="4216469" y="4395465"/>
                </a:cubicBezTo>
                <a:cubicBezTo>
                  <a:pt x="4219631" y="4395465"/>
                  <a:pt x="4222770" y="4394613"/>
                  <a:pt x="4225544" y="4392940"/>
                </a:cubicBezTo>
                <a:cubicBezTo>
                  <a:pt x="4232903" y="4388511"/>
                  <a:pt x="4240783" y="4384867"/>
                  <a:pt x="4248960" y="4382121"/>
                </a:cubicBezTo>
                <a:cubicBezTo>
                  <a:pt x="4254043" y="4380404"/>
                  <a:pt x="4258069" y="4376473"/>
                  <a:pt x="4259891" y="4371422"/>
                </a:cubicBezTo>
                <a:cubicBezTo>
                  <a:pt x="4261718" y="4366384"/>
                  <a:pt x="4261137" y="4360779"/>
                  <a:pt x="4258318" y="4356218"/>
                </a:cubicBezTo>
                <a:lnTo>
                  <a:pt x="4258318" y="4356217"/>
                </a:lnTo>
                <a:cubicBezTo>
                  <a:pt x="4253939" y="4349129"/>
                  <a:pt x="4250289" y="4341533"/>
                  <a:pt x="4247460" y="4333647"/>
                </a:cubicBezTo>
                <a:cubicBezTo>
                  <a:pt x="4245683" y="4328698"/>
                  <a:pt x="4241773" y="4324789"/>
                  <a:pt x="4236812" y="4323027"/>
                </a:cubicBezTo>
                <a:cubicBezTo>
                  <a:pt x="4234896" y="4322341"/>
                  <a:pt x="4232903" y="4322009"/>
                  <a:pt x="4230915" y="4322009"/>
                </a:cubicBezTo>
                <a:close/>
                <a:moveTo>
                  <a:pt x="3417919" y="4321466"/>
                </a:moveTo>
                <a:cubicBezTo>
                  <a:pt x="3432016" y="4321466"/>
                  <a:pt x="3445953" y="4325219"/>
                  <a:pt x="3458234" y="4332308"/>
                </a:cubicBezTo>
                <a:lnTo>
                  <a:pt x="3458234" y="4332309"/>
                </a:lnTo>
                <a:cubicBezTo>
                  <a:pt x="3496805" y="4354578"/>
                  <a:pt x="3510073" y="4404091"/>
                  <a:pt x="3487802" y="4442662"/>
                </a:cubicBezTo>
                <a:cubicBezTo>
                  <a:pt x="3473411" y="4467592"/>
                  <a:pt x="3446578" y="4483072"/>
                  <a:pt x="3417769" y="4483072"/>
                </a:cubicBezTo>
                <a:cubicBezTo>
                  <a:pt x="3403666" y="4483072"/>
                  <a:pt x="3389724" y="4479318"/>
                  <a:pt x="3377448" y="4472231"/>
                </a:cubicBezTo>
                <a:cubicBezTo>
                  <a:pt x="3358761" y="4461444"/>
                  <a:pt x="3345395" y="4444025"/>
                  <a:pt x="3339807" y="4423172"/>
                </a:cubicBezTo>
                <a:cubicBezTo>
                  <a:pt x="3334220" y="4402330"/>
                  <a:pt x="3337088" y="4380558"/>
                  <a:pt x="3347880" y="4361875"/>
                </a:cubicBezTo>
                <a:cubicBezTo>
                  <a:pt x="3362271" y="4336947"/>
                  <a:pt x="3389109" y="4321466"/>
                  <a:pt x="3417919" y="4321466"/>
                </a:cubicBezTo>
                <a:close/>
                <a:moveTo>
                  <a:pt x="5896385" y="4302450"/>
                </a:moveTo>
                <a:cubicBezTo>
                  <a:pt x="5913922" y="4302450"/>
                  <a:pt x="5931275" y="4307113"/>
                  <a:pt x="5946569" y="4315939"/>
                </a:cubicBezTo>
                <a:cubicBezTo>
                  <a:pt x="5969819" y="4329362"/>
                  <a:pt x="5986453" y="4351045"/>
                  <a:pt x="5993407" y="4376991"/>
                </a:cubicBezTo>
                <a:cubicBezTo>
                  <a:pt x="6000362" y="4402928"/>
                  <a:pt x="5996791" y="4430014"/>
                  <a:pt x="5983364" y="4453271"/>
                </a:cubicBezTo>
                <a:cubicBezTo>
                  <a:pt x="5965457" y="4484291"/>
                  <a:pt x="5932057" y="4503559"/>
                  <a:pt x="5896204" y="4503559"/>
                </a:cubicBezTo>
                <a:cubicBezTo>
                  <a:pt x="5878662" y="4503559"/>
                  <a:pt x="5861315" y="4498896"/>
                  <a:pt x="5846021" y="4490070"/>
                </a:cubicBezTo>
                <a:lnTo>
                  <a:pt x="5846020" y="4490070"/>
                </a:lnTo>
                <a:cubicBezTo>
                  <a:pt x="5798025" y="4462350"/>
                  <a:pt x="5781513" y="4400746"/>
                  <a:pt x="5809226" y="4352739"/>
                </a:cubicBezTo>
                <a:cubicBezTo>
                  <a:pt x="5827133" y="4321719"/>
                  <a:pt x="5860533" y="4302450"/>
                  <a:pt x="5896385" y="4302450"/>
                </a:cubicBezTo>
                <a:close/>
                <a:moveTo>
                  <a:pt x="71079" y="4286626"/>
                </a:moveTo>
                <a:cubicBezTo>
                  <a:pt x="75298" y="4286626"/>
                  <a:pt x="79479" y="4287756"/>
                  <a:pt x="83166" y="4289871"/>
                </a:cubicBezTo>
                <a:cubicBezTo>
                  <a:pt x="94704" y="4296538"/>
                  <a:pt x="98681" y="4311375"/>
                  <a:pt x="92010" y="4322927"/>
                </a:cubicBezTo>
                <a:cubicBezTo>
                  <a:pt x="87703" y="4330390"/>
                  <a:pt x="79667" y="4335032"/>
                  <a:pt x="71046" y="4335043"/>
                </a:cubicBezTo>
                <a:cubicBezTo>
                  <a:pt x="66809" y="4335032"/>
                  <a:pt x="62623" y="4333902"/>
                  <a:pt x="58942" y="4331776"/>
                </a:cubicBezTo>
                <a:cubicBezTo>
                  <a:pt x="53349" y="4328553"/>
                  <a:pt x="49345" y="4323335"/>
                  <a:pt x="47674" y="4317092"/>
                </a:cubicBezTo>
                <a:cubicBezTo>
                  <a:pt x="46002" y="4310847"/>
                  <a:pt x="46859" y="4304324"/>
                  <a:pt x="50093" y="4298731"/>
                </a:cubicBezTo>
                <a:cubicBezTo>
                  <a:pt x="54406" y="4291266"/>
                  <a:pt x="62447" y="4286626"/>
                  <a:pt x="71079" y="4286626"/>
                </a:cubicBezTo>
                <a:close/>
                <a:moveTo>
                  <a:pt x="6366737" y="4284622"/>
                </a:moveTo>
                <a:cubicBezTo>
                  <a:pt x="6377955" y="4284622"/>
                  <a:pt x="6389039" y="4287601"/>
                  <a:pt x="6398796" y="4293237"/>
                </a:cubicBezTo>
                <a:cubicBezTo>
                  <a:pt x="6429466" y="4310944"/>
                  <a:pt x="6440014" y="4350313"/>
                  <a:pt x="6422306" y="4380979"/>
                </a:cubicBezTo>
                <a:cubicBezTo>
                  <a:pt x="6410867" y="4400802"/>
                  <a:pt x="6389527" y="4413116"/>
                  <a:pt x="6366615" y="4413116"/>
                </a:cubicBezTo>
                <a:cubicBezTo>
                  <a:pt x="6355397" y="4413116"/>
                  <a:pt x="6344312" y="4410138"/>
                  <a:pt x="6334555" y="4404500"/>
                </a:cubicBezTo>
                <a:cubicBezTo>
                  <a:pt x="6303886" y="4386792"/>
                  <a:pt x="6293338" y="4347424"/>
                  <a:pt x="6311045" y="4316759"/>
                </a:cubicBezTo>
                <a:cubicBezTo>
                  <a:pt x="6322485" y="4296936"/>
                  <a:pt x="6343825" y="4284622"/>
                  <a:pt x="6366737" y="4284622"/>
                </a:cubicBezTo>
                <a:close/>
                <a:moveTo>
                  <a:pt x="395099" y="4278875"/>
                </a:moveTo>
                <a:cubicBezTo>
                  <a:pt x="392552" y="4278875"/>
                  <a:pt x="390005" y="4279427"/>
                  <a:pt x="387641" y="4280536"/>
                </a:cubicBezTo>
                <a:cubicBezTo>
                  <a:pt x="373483" y="4287169"/>
                  <a:pt x="357797" y="4290680"/>
                  <a:pt x="342275" y="4290680"/>
                </a:cubicBezTo>
                <a:cubicBezTo>
                  <a:pt x="342275" y="4290680"/>
                  <a:pt x="338688" y="4290624"/>
                  <a:pt x="338526" y="4290624"/>
                </a:cubicBezTo>
                <a:cubicBezTo>
                  <a:pt x="331368" y="4290624"/>
                  <a:pt x="324898" y="4294975"/>
                  <a:pt x="322219" y="4301655"/>
                </a:cubicBezTo>
                <a:cubicBezTo>
                  <a:pt x="319484" y="4308477"/>
                  <a:pt x="321278" y="4316283"/>
                  <a:pt x="326726" y="4321223"/>
                </a:cubicBezTo>
                <a:cubicBezTo>
                  <a:pt x="337353" y="4330857"/>
                  <a:pt x="345348" y="4343117"/>
                  <a:pt x="349845" y="4356671"/>
                </a:cubicBezTo>
                <a:cubicBezTo>
                  <a:pt x="351756" y="4362418"/>
                  <a:pt x="356494" y="4366782"/>
                  <a:pt x="362386" y="4368211"/>
                </a:cubicBezTo>
                <a:cubicBezTo>
                  <a:pt x="363754" y="4368555"/>
                  <a:pt x="365150" y="4368709"/>
                  <a:pt x="366528" y="4368709"/>
                </a:cubicBezTo>
                <a:cubicBezTo>
                  <a:pt x="371068" y="4368709"/>
                  <a:pt x="375492" y="4366948"/>
                  <a:pt x="378821" y="4363703"/>
                </a:cubicBezTo>
                <a:cubicBezTo>
                  <a:pt x="388843" y="4353891"/>
                  <a:pt x="400382" y="4345830"/>
                  <a:pt x="413112" y="4339726"/>
                </a:cubicBezTo>
                <a:cubicBezTo>
                  <a:pt x="417347" y="4337701"/>
                  <a:pt x="420593" y="4334057"/>
                  <a:pt x="422125" y="4329617"/>
                </a:cubicBezTo>
                <a:cubicBezTo>
                  <a:pt x="423659" y="4325176"/>
                  <a:pt x="423354" y="4320303"/>
                  <a:pt x="421272" y="4316094"/>
                </a:cubicBezTo>
                <a:cubicBezTo>
                  <a:pt x="417436" y="4308332"/>
                  <a:pt x="414335" y="4300159"/>
                  <a:pt x="412054" y="4291820"/>
                </a:cubicBezTo>
                <a:cubicBezTo>
                  <a:pt x="410686" y="4286814"/>
                  <a:pt x="407181" y="4282674"/>
                  <a:pt x="402475" y="4280492"/>
                </a:cubicBezTo>
                <a:cubicBezTo>
                  <a:pt x="400132" y="4279417"/>
                  <a:pt x="397619" y="4278875"/>
                  <a:pt x="395099" y="4278875"/>
                </a:cubicBezTo>
                <a:close/>
                <a:moveTo>
                  <a:pt x="5377449" y="4268353"/>
                </a:moveTo>
                <a:cubicBezTo>
                  <a:pt x="5373600" y="4268353"/>
                  <a:pt x="5369797" y="4269614"/>
                  <a:pt x="5366668" y="4272052"/>
                </a:cubicBezTo>
                <a:cubicBezTo>
                  <a:pt x="5354166" y="4281753"/>
                  <a:pt x="5339431" y="4288807"/>
                  <a:pt x="5324060" y="4292418"/>
                </a:cubicBezTo>
                <a:cubicBezTo>
                  <a:pt x="5318302" y="4293769"/>
                  <a:pt x="5313606" y="4297933"/>
                  <a:pt x="5311574" y="4303493"/>
                </a:cubicBezTo>
                <a:cubicBezTo>
                  <a:pt x="5309547" y="4309051"/>
                  <a:pt x="5310450" y="4315265"/>
                  <a:pt x="5313982" y="4320014"/>
                </a:cubicBezTo>
                <a:cubicBezTo>
                  <a:pt x="5323290" y="4332539"/>
                  <a:pt x="5329902" y="4347224"/>
                  <a:pt x="5333096" y="4362496"/>
                </a:cubicBezTo>
                <a:cubicBezTo>
                  <a:pt x="5334331" y="4368410"/>
                  <a:pt x="5338517" y="4373271"/>
                  <a:pt x="5344181" y="4375374"/>
                </a:cubicBezTo>
                <a:cubicBezTo>
                  <a:pt x="5346169" y="4376116"/>
                  <a:pt x="5348240" y="4376471"/>
                  <a:pt x="5350300" y="4376471"/>
                </a:cubicBezTo>
                <a:cubicBezTo>
                  <a:pt x="5354103" y="4376471"/>
                  <a:pt x="5357869" y="4375242"/>
                  <a:pt x="5360981" y="4372850"/>
                </a:cubicBezTo>
                <a:cubicBezTo>
                  <a:pt x="5373850" y="4363005"/>
                  <a:pt x="5389043" y="4356117"/>
                  <a:pt x="5404924" y="4352917"/>
                </a:cubicBezTo>
                <a:cubicBezTo>
                  <a:pt x="5410943" y="4351709"/>
                  <a:pt x="5415893" y="4347446"/>
                  <a:pt x="5417980" y="4341677"/>
                </a:cubicBezTo>
                <a:cubicBezTo>
                  <a:pt x="5420074" y="4335907"/>
                  <a:pt x="5419004" y="4329462"/>
                  <a:pt x="5415162" y="4324677"/>
                </a:cubicBezTo>
                <a:lnTo>
                  <a:pt x="5415163" y="4324676"/>
                </a:lnTo>
                <a:cubicBezTo>
                  <a:pt x="5405218" y="4312295"/>
                  <a:pt x="5398104" y="4297545"/>
                  <a:pt x="5394593" y="4282041"/>
                </a:cubicBezTo>
                <a:cubicBezTo>
                  <a:pt x="5393264" y="4276182"/>
                  <a:pt x="5389034" y="4271408"/>
                  <a:pt x="5383374" y="4269383"/>
                </a:cubicBezTo>
                <a:cubicBezTo>
                  <a:pt x="5381448" y="4268685"/>
                  <a:pt x="5379443" y="4268353"/>
                  <a:pt x="5377449" y="4268353"/>
                </a:cubicBezTo>
                <a:close/>
                <a:moveTo>
                  <a:pt x="4703574" y="4261376"/>
                </a:moveTo>
                <a:cubicBezTo>
                  <a:pt x="4700169" y="4261376"/>
                  <a:pt x="4696786" y="4262361"/>
                  <a:pt x="4693873" y="4264298"/>
                </a:cubicBezTo>
                <a:cubicBezTo>
                  <a:pt x="4684936" y="4270202"/>
                  <a:pt x="4675224" y="4274842"/>
                  <a:pt x="4664997" y="4278065"/>
                </a:cubicBezTo>
                <a:cubicBezTo>
                  <a:pt x="4659786" y="4279715"/>
                  <a:pt x="4655639" y="4283678"/>
                  <a:pt x="4653768" y="4288817"/>
                </a:cubicBezTo>
                <a:cubicBezTo>
                  <a:pt x="4651901" y="4293944"/>
                  <a:pt x="4652521" y="4299660"/>
                  <a:pt x="4655456" y="4304266"/>
                </a:cubicBezTo>
                <a:cubicBezTo>
                  <a:pt x="4661281" y="4313424"/>
                  <a:pt x="4665782" y="4323368"/>
                  <a:pt x="4668840" y="4333812"/>
                </a:cubicBezTo>
                <a:cubicBezTo>
                  <a:pt x="4670396" y="4339129"/>
                  <a:pt x="4674360" y="4343402"/>
                  <a:pt x="4679548" y="4345341"/>
                </a:cubicBezTo>
                <a:cubicBezTo>
                  <a:pt x="4681547" y="4346093"/>
                  <a:pt x="4683635" y="4346458"/>
                  <a:pt x="4685711" y="4346458"/>
                </a:cubicBezTo>
                <a:cubicBezTo>
                  <a:pt x="4689034" y="4346458"/>
                  <a:pt x="4692328" y="4345518"/>
                  <a:pt x="4695196" y="4343678"/>
                </a:cubicBezTo>
                <a:lnTo>
                  <a:pt x="4695196" y="4343680"/>
                </a:lnTo>
                <a:cubicBezTo>
                  <a:pt x="4704393" y="4337789"/>
                  <a:pt x="4714409" y="4333236"/>
                  <a:pt x="4724952" y="4330147"/>
                </a:cubicBezTo>
                <a:cubicBezTo>
                  <a:pt x="4730334" y="4328586"/>
                  <a:pt x="4734642" y="4324532"/>
                  <a:pt x="4736547" y="4319272"/>
                </a:cubicBezTo>
                <a:cubicBezTo>
                  <a:pt x="4738458" y="4314001"/>
                  <a:pt x="4737744" y="4308132"/>
                  <a:pt x="4734615" y="4303479"/>
                </a:cubicBezTo>
                <a:cubicBezTo>
                  <a:pt x="4728469" y="4294321"/>
                  <a:pt x="4723668" y="4284299"/>
                  <a:pt x="4720346" y="4273701"/>
                </a:cubicBezTo>
                <a:cubicBezTo>
                  <a:pt x="4718696" y="4268430"/>
                  <a:pt x="4714664" y="4264232"/>
                  <a:pt x="4709460" y="4262383"/>
                </a:cubicBezTo>
                <a:cubicBezTo>
                  <a:pt x="4707544" y="4261708"/>
                  <a:pt x="4705556" y="4261376"/>
                  <a:pt x="4703574" y="4261376"/>
                </a:cubicBezTo>
                <a:close/>
                <a:moveTo>
                  <a:pt x="3218933" y="4259727"/>
                </a:moveTo>
                <a:cubicBezTo>
                  <a:pt x="3231164" y="4259727"/>
                  <a:pt x="3243263" y="4262983"/>
                  <a:pt x="3253922" y="4269129"/>
                </a:cubicBezTo>
                <a:cubicBezTo>
                  <a:pt x="3287394" y="4288465"/>
                  <a:pt x="3298911" y="4331432"/>
                  <a:pt x="3279581" y="4364899"/>
                </a:cubicBezTo>
                <a:cubicBezTo>
                  <a:pt x="3267094" y="4386538"/>
                  <a:pt x="3243800" y="4399971"/>
                  <a:pt x="3218794" y="4399971"/>
                </a:cubicBezTo>
                <a:cubicBezTo>
                  <a:pt x="3206562" y="4399971"/>
                  <a:pt x="3194464" y="4396715"/>
                  <a:pt x="3183805" y="4390568"/>
                </a:cubicBezTo>
                <a:cubicBezTo>
                  <a:pt x="3150339" y="4371233"/>
                  <a:pt x="3138822" y="4328264"/>
                  <a:pt x="3158146" y="4294788"/>
                </a:cubicBezTo>
                <a:cubicBezTo>
                  <a:pt x="3170633" y="4273161"/>
                  <a:pt x="3193927" y="4259727"/>
                  <a:pt x="3218933" y="4259727"/>
                </a:cubicBezTo>
                <a:close/>
                <a:moveTo>
                  <a:pt x="1814346" y="4255285"/>
                </a:moveTo>
                <a:lnTo>
                  <a:pt x="1814346" y="4255286"/>
                </a:lnTo>
                <a:lnTo>
                  <a:pt x="1814346" y="4255286"/>
                </a:lnTo>
                <a:close/>
                <a:moveTo>
                  <a:pt x="4030644" y="4252739"/>
                </a:moveTo>
                <a:cubicBezTo>
                  <a:pt x="4027593" y="4252739"/>
                  <a:pt x="4024558" y="4253537"/>
                  <a:pt x="4021856" y="4255087"/>
                </a:cubicBezTo>
                <a:cubicBezTo>
                  <a:pt x="4015516" y="4258752"/>
                  <a:pt x="4008805" y="4261864"/>
                  <a:pt x="4001911" y="4264333"/>
                </a:cubicBezTo>
                <a:cubicBezTo>
                  <a:pt x="3997039" y="4266082"/>
                  <a:pt x="3993185" y="4269881"/>
                  <a:pt x="3991374" y="4274731"/>
                </a:cubicBezTo>
                <a:cubicBezTo>
                  <a:pt x="3989563" y="4279581"/>
                  <a:pt x="3989984" y="4284976"/>
                  <a:pt x="3992521" y="4289495"/>
                </a:cubicBezTo>
                <a:cubicBezTo>
                  <a:pt x="3995998" y="4295685"/>
                  <a:pt x="3998944" y="4302240"/>
                  <a:pt x="4001275" y="4308974"/>
                </a:cubicBezTo>
                <a:cubicBezTo>
                  <a:pt x="4002992" y="4313958"/>
                  <a:pt x="4006863" y="4317911"/>
                  <a:pt x="4011807" y="4319727"/>
                </a:cubicBezTo>
                <a:cubicBezTo>
                  <a:pt x="4013778" y="4320458"/>
                  <a:pt x="4015832" y="4320812"/>
                  <a:pt x="4017886" y="4320812"/>
                </a:cubicBezTo>
                <a:cubicBezTo>
                  <a:pt x="4020981" y="4320812"/>
                  <a:pt x="4024065" y="4319992"/>
                  <a:pt x="4026801" y="4318387"/>
                </a:cubicBezTo>
                <a:cubicBezTo>
                  <a:pt x="4033223" y="4314598"/>
                  <a:pt x="4040067" y="4311410"/>
                  <a:pt x="4047143" y="4308907"/>
                </a:cubicBezTo>
                <a:cubicBezTo>
                  <a:pt x="4052105" y="4307146"/>
                  <a:pt x="4056013" y="4303249"/>
                  <a:pt x="4057802" y="4298298"/>
                </a:cubicBezTo>
                <a:cubicBezTo>
                  <a:pt x="4059584" y="4293349"/>
                  <a:pt x="4059054" y="4287845"/>
                  <a:pt x="4056351" y="4283327"/>
                </a:cubicBezTo>
                <a:lnTo>
                  <a:pt x="4056353" y="4283327"/>
                </a:lnTo>
                <a:cubicBezTo>
                  <a:pt x="4052709" y="4277225"/>
                  <a:pt x="4049592" y="4270757"/>
                  <a:pt x="4047094" y="4264124"/>
                </a:cubicBezTo>
                <a:cubicBezTo>
                  <a:pt x="4045278" y="4259294"/>
                  <a:pt x="4041424" y="4255508"/>
                  <a:pt x="4036569" y="4253769"/>
                </a:cubicBezTo>
                <a:cubicBezTo>
                  <a:pt x="4034642" y="4253071"/>
                  <a:pt x="4032643" y="4252739"/>
                  <a:pt x="4030644" y="4252739"/>
                </a:cubicBezTo>
                <a:close/>
                <a:moveTo>
                  <a:pt x="5697421" y="4226825"/>
                </a:moveTo>
                <a:cubicBezTo>
                  <a:pt x="5715516" y="4226825"/>
                  <a:pt x="5733417" y="4231631"/>
                  <a:pt x="5749192" y="4240735"/>
                </a:cubicBezTo>
                <a:cubicBezTo>
                  <a:pt x="5798722" y="4269339"/>
                  <a:pt x="5815755" y="4332917"/>
                  <a:pt x="5787155" y="4382452"/>
                </a:cubicBezTo>
                <a:cubicBezTo>
                  <a:pt x="5768678" y="4414456"/>
                  <a:pt x="5734215" y="4434335"/>
                  <a:pt x="5697211" y="4434335"/>
                </a:cubicBezTo>
                <a:cubicBezTo>
                  <a:pt x="5679116" y="4434335"/>
                  <a:pt x="5661214" y="4429528"/>
                  <a:pt x="5645439" y="4420425"/>
                </a:cubicBezTo>
                <a:lnTo>
                  <a:pt x="5645438" y="4420424"/>
                </a:lnTo>
                <a:cubicBezTo>
                  <a:pt x="5595915" y="4391819"/>
                  <a:pt x="5578883" y="4328241"/>
                  <a:pt x="5607476" y="4278697"/>
                </a:cubicBezTo>
                <a:cubicBezTo>
                  <a:pt x="5625954" y="4246702"/>
                  <a:pt x="5660416" y="4226825"/>
                  <a:pt x="5697421" y="4226825"/>
                </a:cubicBezTo>
                <a:close/>
                <a:moveTo>
                  <a:pt x="1880221" y="4217280"/>
                </a:moveTo>
                <a:cubicBezTo>
                  <a:pt x="1893488" y="4217280"/>
                  <a:pt x="1906600" y="4220800"/>
                  <a:pt x="1918139" y="4227467"/>
                </a:cubicBezTo>
                <a:cubicBezTo>
                  <a:pt x="1954418" y="4248420"/>
                  <a:pt x="1966894" y="4294975"/>
                  <a:pt x="1945947" y="4331254"/>
                </a:cubicBezTo>
                <a:cubicBezTo>
                  <a:pt x="1932413" y="4354709"/>
                  <a:pt x="1907174" y="4369272"/>
                  <a:pt x="1880077" y="4369272"/>
                </a:cubicBezTo>
                <a:cubicBezTo>
                  <a:pt x="1866816" y="4369272"/>
                  <a:pt x="1853705" y="4365751"/>
                  <a:pt x="1842153" y="4359072"/>
                </a:cubicBezTo>
                <a:cubicBezTo>
                  <a:pt x="1814945" y="4343359"/>
                  <a:pt x="1801125" y="4313243"/>
                  <a:pt x="1804753" y="4283861"/>
                </a:cubicBezTo>
                <a:lnTo>
                  <a:pt x="1814346" y="4255286"/>
                </a:lnTo>
                <a:lnTo>
                  <a:pt x="1842197" y="4227492"/>
                </a:lnTo>
                <a:cubicBezTo>
                  <a:pt x="1853586" y="4220920"/>
                  <a:pt x="1866671" y="4217280"/>
                  <a:pt x="1880221" y="4217280"/>
                </a:cubicBezTo>
                <a:close/>
                <a:moveTo>
                  <a:pt x="5176441" y="4200238"/>
                </a:moveTo>
                <a:cubicBezTo>
                  <a:pt x="5172780" y="4200238"/>
                  <a:pt x="5169153" y="4201378"/>
                  <a:pt x="5166115" y="4203593"/>
                </a:cubicBezTo>
                <a:cubicBezTo>
                  <a:pt x="5154957" y="4211689"/>
                  <a:pt x="5142555" y="4217624"/>
                  <a:pt x="5129237" y="4221222"/>
                </a:cubicBezTo>
                <a:cubicBezTo>
                  <a:pt x="5123705" y="4222717"/>
                  <a:pt x="5119248" y="4226816"/>
                  <a:pt x="5117299" y="4232197"/>
                </a:cubicBezTo>
                <a:cubicBezTo>
                  <a:pt x="5115344" y="4237579"/>
                  <a:pt x="5116137" y="4243582"/>
                  <a:pt x="5119425" y="4248278"/>
                </a:cubicBezTo>
                <a:cubicBezTo>
                  <a:pt x="5127487" y="4259784"/>
                  <a:pt x="5133241" y="4272564"/>
                  <a:pt x="5136518" y="4286251"/>
                </a:cubicBezTo>
                <a:cubicBezTo>
                  <a:pt x="5137880" y="4291933"/>
                  <a:pt x="5141973" y="4296561"/>
                  <a:pt x="5147443" y="4298610"/>
                </a:cubicBezTo>
                <a:cubicBezTo>
                  <a:pt x="5149442" y="4299362"/>
                  <a:pt x="5151535" y="4299727"/>
                  <a:pt x="5153611" y="4299727"/>
                </a:cubicBezTo>
                <a:cubicBezTo>
                  <a:pt x="5157216" y="4299727"/>
                  <a:pt x="5160787" y="4298620"/>
                  <a:pt x="5163805" y="4296471"/>
                </a:cubicBezTo>
                <a:lnTo>
                  <a:pt x="5163806" y="4296470"/>
                </a:lnTo>
                <a:cubicBezTo>
                  <a:pt x="5175328" y="4288265"/>
                  <a:pt x="5188147" y="4282440"/>
                  <a:pt x="5201917" y="4279162"/>
                </a:cubicBezTo>
                <a:cubicBezTo>
                  <a:pt x="5207681" y="4277787"/>
                  <a:pt x="5212366" y="4273603"/>
                  <a:pt x="5214375" y="4268031"/>
                </a:cubicBezTo>
                <a:cubicBezTo>
                  <a:pt x="5216385" y="4262462"/>
                  <a:pt x="5215455" y="4256248"/>
                  <a:pt x="5211900" y="4251510"/>
                </a:cubicBezTo>
                <a:cubicBezTo>
                  <a:pt x="5203300" y="4240059"/>
                  <a:pt x="5197088" y="4227213"/>
                  <a:pt x="5193439" y="4213337"/>
                </a:cubicBezTo>
                <a:cubicBezTo>
                  <a:pt x="5191960" y="4207723"/>
                  <a:pt x="5187814" y="4203204"/>
                  <a:pt x="5182349" y="4201256"/>
                </a:cubicBezTo>
                <a:cubicBezTo>
                  <a:pt x="5180428" y="4200570"/>
                  <a:pt x="5178428" y="4200238"/>
                  <a:pt x="5176441" y="4200238"/>
                </a:cubicBezTo>
                <a:close/>
                <a:moveTo>
                  <a:pt x="6167767" y="4198851"/>
                </a:moveTo>
                <a:cubicBezTo>
                  <a:pt x="6181315" y="4198851"/>
                  <a:pt x="6194703" y="4202451"/>
                  <a:pt x="6206481" y="4209261"/>
                </a:cubicBezTo>
                <a:cubicBezTo>
                  <a:pt x="6224438" y="4219628"/>
                  <a:pt x="6237274" y="4236349"/>
                  <a:pt x="6242639" y="4256372"/>
                </a:cubicBezTo>
                <a:cubicBezTo>
                  <a:pt x="6247998" y="4276383"/>
                  <a:pt x="6245247" y="4297291"/>
                  <a:pt x="6234887" y="4315252"/>
                </a:cubicBezTo>
                <a:cubicBezTo>
                  <a:pt x="6221065" y="4339174"/>
                  <a:pt x="6195291" y="4354045"/>
                  <a:pt x="6167623" y="4354045"/>
                </a:cubicBezTo>
                <a:cubicBezTo>
                  <a:pt x="6154095" y="4354045"/>
                  <a:pt x="6140706" y="4350447"/>
                  <a:pt x="6128901" y="4343635"/>
                </a:cubicBezTo>
                <a:cubicBezTo>
                  <a:pt x="6091863" y="4322241"/>
                  <a:pt x="6079123" y="4274698"/>
                  <a:pt x="6100507" y="4237644"/>
                </a:cubicBezTo>
                <a:cubicBezTo>
                  <a:pt x="6114322" y="4213724"/>
                  <a:pt x="6140098" y="4198851"/>
                  <a:pt x="6167767" y="4198851"/>
                </a:cubicBezTo>
                <a:close/>
                <a:moveTo>
                  <a:pt x="3019944" y="4198518"/>
                </a:moveTo>
                <a:cubicBezTo>
                  <a:pt x="3030222" y="4198518"/>
                  <a:pt x="3040388" y="4201255"/>
                  <a:pt x="3049347" y="4206415"/>
                </a:cubicBezTo>
                <a:lnTo>
                  <a:pt x="3049347" y="4206414"/>
                </a:lnTo>
                <a:cubicBezTo>
                  <a:pt x="3077453" y="4222649"/>
                  <a:pt x="3087126" y="4258751"/>
                  <a:pt x="3070892" y="4286868"/>
                </a:cubicBezTo>
                <a:cubicBezTo>
                  <a:pt x="3060399" y="4305040"/>
                  <a:pt x="3040837" y="4316336"/>
                  <a:pt x="3019835" y="4316336"/>
                </a:cubicBezTo>
                <a:cubicBezTo>
                  <a:pt x="3009563" y="4316336"/>
                  <a:pt x="2999397" y="4313601"/>
                  <a:pt x="2990432" y="4308419"/>
                </a:cubicBezTo>
                <a:cubicBezTo>
                  <a:pt x="2976806" y="4300567"/>
                  <a:pt x="2967066" y="4287864"/>
                  <a:pt x="2962990" y="4272671"/>
                </a:cubicBezTo>
                <a:cubicBezTo>
                  <a:pt x="2958921" y="4257467"/>
                  <a:pt x="2961013" y="4241598"/>
                  <a:pt x="2968876" y="4227986"/>
                </a:cubicBezTo>
                <a:cubicBezTo>
                  <a:pt x="2979369" y="4209815"/>
                  <a:pt x="2998931" y="4198518"/>
                  <a:pt x="3019944" y="4198518"/>
                </a:cubicBezTo>
                <a:close/>
                <a:moveTo>
                  <a:pt x="4503380" y="4192118"/>
                </a:moveTo>
                <a:cubicBezTo>
                  <a:pt x="4500101" y="4192118"/>
                  <a:pt x="4496851" y="4193027"/>
                  <a:pt x="4494011" y="4194822"/>
                </a:cubicBezTo>
                <a:cubicBezTo>
                  <a:pt x="4486121" y="4199794"/>
                  <a:pt x="4477648" y="4203824"/>
                  <a:pt x="4468828" y="4206802"/>
                </a:cubicBezTo>
                <a:cubicBezTo>
                  <a:pt x="4463773" y="4208520"/>
                  <a:pt x="4459770" y="4212428"/>
                  <a:pt x="4457947" y="4217435"/>
                </a:cubicBezTo>
                <a:cubicBezTo>
                  <a:pt x="4456121" y="4222450"/>
                  <a:pt x="4456668" y="4228022"/>
                  <a:pt x="4459432" y="4232583"/>
                </a:cubicBezTo>
                <a:cubicBezTo>
                  <a:pt x="4464276" y="4240557"/>
                  <a:pt x="4468175" y="4249106"/>
                  <a:pt x="4471027" y="4257986"/>
                </a:cubicBezTo>
                <a:cubicBezTo>
                  <a:pt x="4472683" y="4263125"/>
                  <a:pt x="4476603" y="4267223"/>
                  <a:pt x="4481664" y="4269095"/>
                </a:cubicBezTo>
                <a:cubicBezTo>
                  <a:pt x="4483640" y="4269837"/>
                  <a:pt x="4485705" y="4270192"/>
                  <a:pt x="4487766" y="4270192"/>
                </a:cubicBezTo>
                <a:cubicBezTo>
                  <a:pt x="4490977" y="4270192"/>
                  <a:pt x="4494167" y="4269316"/>
                  <a:pt x="4496968" y="4267589"/>
                </a:cubicBezTo>
                <a:lnTo>
                  <a:pt x="4496968" y="4267590"/>
                </a:lnTo>
                <a:cubicBezTo>
                  <a:pt x="4505020" y="4262639"/>
                  <a:pt x="4513673" y="4258686"/>
                  <a:pt x="4522693" y="4255818"/>
                </a:cubicBezTo>
                <a:cubicBezTo>
                  <a:pt x="4527887" y="4254157"/>
                  <a:pt x="4532024" y="4250181"/>
                  <a:pt x="4533883" y="4245053"/>
                </a:cubicBezTo>
                <a:cubicBezTo>
                  <a:pt x="4535743" y="4239928"/>
                  <a:pt x="4535118" y="4234224"/>
                  <a:pt x="4532189" y="4229626"/>
                </a:cubicBezTo>
                <a:cubicBezTo>
                  <a:pt x="4527128" y="4221676"/>
                  <a:pt x="4523047" y="4213105"/>
                  <a:pt x="4520052" y="4204124"/>
                </a:cubicBezTo>
                <a:cubicBezTo>
                  <a:pt x="4518341" y="4199007"/>
                  <a:pt x="4514377" y="4194954"/>
                  <a:pt x="4509294" y="4193136"/>
                </a:cubicBezTo>
                <a:cubicBezTo>
                  <a:pt x="4507373" y="4192450"/>
                  <a:pt x="4505373" y="4192118"/>
                  <a:pt x="4503380" y="4192118"/>
                </a:cubicBezTo>
                <a:close/>
                <a:moveTo>
                  <a:pt x="3830672" y="4183302"/>
                </a:moveTo>
                <a:cubicBezTo>
                  <a:pt x="3827704" y="4183302"/>
                  <a:pt x="3824752" y="4184056"/>
                  <a:pt x="3822105" y="4185529"/>
                </a:cubicBezTo>
                <a:cubicBezTo>
                  <a:pt x="3816585" y="4188608"/>
                  <a:pt x="3810754" y="4191299"/>
                  <a:pt x="3804775" y="4193536"/>
                </a:cubicBezTo>
                <a:cubicBezTo>
                  <a:pt x="3800013" y="4195318"/>
                  <a:pt x="3796253" y="4199062"/>
                  <a:pt x="3794464" y="4203824"/>
                </a:cubicBezTo>
                <a:cubicBezTo>
                  <a:pt x="3792676" y="4208586"/>
                  <a:pt x="3793041" y="4213890"/>
                  <a:pt x="3795455" y="4218352"/>
                </a:cubicBezTo>
                <a:cubicBezTo>
                  <a:pt x="3798368" y="4223746"/>
                  <a:pt x="3800887" y="4229405"/>
                  <a:pt x="3802947" y="4235185"/>
                </a:cubicBezTo>
                <a:cubicBezTo>
                  <a:pt x="3804696" y="4240103"/>
                  <a:pt x="3808550" y="4243991"/>
                  <a:pt x="3813451" y="4245785"/>
                </a:cubicBezTo>
                <a:cubicBezTo>
                  <a:pt x="3815411" y="4246505"/>
                  <a:pt x="3817459" y="4246859"/>
                  <a:pt x="3819503" y="4246859"/>
                </a:cubicBezTo>
                <a:cubicBezTo>
                  <a:pt x="3822565" y="4246859"/>
                  <a:pt x="3825611" y="4246061"/>
                  <a:pt x="3828318" y="4244488"/>
                </a:cubicBezTo>
                <a:cubicBezTo>
                  <a:pt x="3833921" y="4241244"/>
                  <a:pt x="3839879" y="4238409"/>
                  <a:pt x="3846025" y="4236083"/>
                </a:cubicBezTo>
                <a:cubicBezTo>
                  <a:pt x="3850853" y="4234256"/>
                  <a:pt x="3854636" y="4230391"/>
                  <a:pt x="3856363" y="4225519"/>
                </a:cubicBezTo>
                <a:cubicBezTo>
                  <a:pt x="3858090" y="4220656"/>
                  <a:pt x="3857586" y="4215274"/>
                  <a:pt x="3854989" y="4210811"/>
                </a:cubicBezTo>
                <a:lnTo>
                  <a:pt x="3854990" y="4210811"/>
                </a:lnTo>
                <a:cubicBezTo>
                  <a:pt x="3851929" y="4205550"/>
                  <a:pt x="3849243" y="4200025"/>
                  <a:pt x="3847012" y="4194400"/>
                </a:cubicBezTo>
                <a:cubicBezTo>
                  <a:pt x="3845141" y="4189693"/>
                  <a:pt x="3841336" y="4186016"/>
                  <a:pt x="3836569" y="4184322"/>
                </a:cubicBezTo>
                <a:cubicBezTo>
                  <a:pt x="3834653" y="4183635"/>
                  <a:pt x="3832660" y="4183302"/>
                  <a:pt x="3830672" y="4183302"/>
                </a:cubicBezTo>
                <a:close/>
                <a:moveTo>
                  <a:pt x="2820954" y="4136239"/>
                </a:moveTo>
                <a:cubicBezTo>
                  <a:pt x="2829459" y="4136239"/>
                  <a:pt x="2837870" y="4138508"/>
                  <a:pt x="2845284" y="4142783"/>
                </a:cubicBezTo>
                <a:cubicBezTo>
                  <a:pt x="2856569" y="4149296"/>
                  <a:pt x="2864630" y="4159805"/>
                  <a:pt x="2868002" y="4172385"/>
                </a:cubicBezTo>
                <a:cubicBezTo>
                  <a:pt x="2871369" y="4184965"/>
                  <a:pt x="2869641" y="4198111"/>
                  <a:pt x="2863129" y="4209396"/>
                </a:cubicBezTo>
                <a:cubicBezTo>
                  <a:pt x="2854447" y="4224422"/>
                  <a:pt x="2838252" y="4233770"/>
                  <a:pt x="2820871" y="4233770"/>
                </a:cubicBezTo>
                <a:cubicBezTo>
                  <a:pt x="2812360" y="4233770"/>
                  <a:pt x="2803944" y="4231500"/>
                  <a:pt x="2796529" y="4227225"/>
                </a:cubicBezTo>
                <a:cubicBezTo>
                  <a:pt x="2785245" y="4220712"/>
                  <a:pt x="2777184" y="4210204"/>
                  <a:pt x="2773811" y="4197623"/>
                </a:cubicBezTo>
                <a:cubicBezTo>
                  <a:pt x="2770438" y="4185043"/>
                  <a:pt x="2772172" y="4171909"/>
                  <a:pt x="2778684" y="4160636"/>
                </a:cubicBezTo>
                <a:cubicBezTo>
                  <a:pt x="2787371" y="4145584"/>
                  <a:pt x="2803573" y="4136239"/>
                  <a:pt x="2820954" y="4136239"/>
                </a:cubicBezTo>
                <a:close/>
                <a:moveTo>
                  <a:pt x="4976298" y="4131888"/>
                </a:moveTo>
                <a:cubicBezTo>
                  <a:pt x="4972787" y="4131888"/>
                  <a:pt x="4969304" y="4132940"/>
                  <a:pt x="4966331" y="4134987"/>
                </a:cubicBezTo>
                <a:cubicBezTo>
                  <a:pt x="4956337" y="4141865"/>
                  <a:pt x="4945345" y="4147093"/>
                  <a:pt x="4933667" y="4150525"/>
                </a:cubicBezTo>
                <a:cubicBezTo>
                  <a:pt x="4928324" y="4152097"/>
                  <a:pt x="4924038" y="4156118"/>
                  <a:pt x="4922122" y="4161343"/>
                </a:cubicBezTo>
                <a:cubicBezTo>
                  <a:pt x="4920207" y="4166581"/>
                  <a:pt x="4920887" y="4172407"/>
                  <a:pt x="4923949" y="4177058"/>
                </a:cubicBezTo>
                <a:lnTo>
                  <a:pt x="4923950" y="4177058"/>
                </a:lnTo>
                <a:cubicBezTo>
                  <a:pt x="4930567" y="4187102"/>
                  <a:pt x="4935534" y="4198088"/>
                  <a:pt x="4938717" y="4209737"/>
                </a:cubicBezTo>
                <a:cubicBezTo>
                  <a:pt x="4940212" y="4215207"/>
                  <a:pt x="4944254" y="4219616"/>
                  <a:pt x="4949569" y="4221586"/>
                </a:cubicBezTo>
                <a:cubicBezTo>
                  <a:pt x="4951546" y="4222319"/>
                  <a:pt x="4953611" y="4222672"/>
                  <a:pt x="4955671" y="4222672"/>
                </a:cubicBezTo>
                <a:cubicBezTo>
                  <a:pt x="4959132" y="4222672"/>
                  <a:pt x="4962571" y="4221654"/>
                  <a:pt x="4965517" y="4219660"/>
                </a:cubicBezTo>
                <a:cubicBezTo>
                  <a:pt x="4975766" y="4212728"/>
                  <a:pt x="4987039" y="4207578"/>
                  <a:pt x="4999028" y="4204355"/>
                </a:cubicBezTo>
                <a:cubicBezTo>
                  <a:pt x="5004559" y="4202860"/>
                  <a:pt x="5009022" y="4198775"/>
                  <a:pt x="5010982" y="4193380"/>
                </a:cubicBezTo>
                <a:cubicBezTo>
                  <a:pt x="5012937" y="4187998"/>
                  <a:pt x="5012145" y="4181985"/>
                  <a:pt x="5008856" y="4177291"/>
                </a:cubicBezTo>
                <a:cubicBezTo>
                  <a:pt x="5001857" y="4167300"/>
                  <a:pt x="4996580" y="4156283"/>
                  <a:pt x="4993181" y="4144566"/>
                </a:cubicBezTo>
                <a:cubicBezTo>
                  <a:pt x="4991602" y="4139141"/>
                  <a:pt x="4987522" y="4134800"/>
                  <a:pt x="4982206" y="4132906"/>
                </a:cubicBezTo>
                <a:cubicBezTo>
                  <a:pt x="4980285" y="4132220"/>
                  <a:pt x="4978286" y="4131888"/>
                  <a:pt x="4976298" y="4131888"/>
                </a:cubicBezTo>
                <a:close/>
                <a:moveTo>
                  <a:pt x="6439111" y="4126749"/>
                </a:moveTo>
                <a:cubicBezTo>
                  <a:pt x="6443142" y="4126749"/>
                  <a:pt x="6447135" y="4127822"/>
                  <a:pt x="6450662" y="4129860"/>
                </a:cubicBezTo>
                <a:lnTo>
                  <a:pt x="6450660" y="4129861"/>
                </a:lnTo>
                <a:cubicBezTo>
                  <a:pt x="6461708" y="4136240"/>
                  <a:pt x="6465505" y="4150404"/>
                  <a:pt x="6459132" y="4161455"/>
                </a:cubicBezTo>
                <a:cubicBezTo>
                  <a:pt x="6455013" y="4168587"/>
                  <a:pt x="6447321" y="4173028"/>
                  <a:pt x="6439071" y="4173028"/>
                </a:cubicBezTo>
                <a:cubicBezTo>
                  <a:pt x="6435029" y="4173028"/>
                  <a:pt x="6431043" y="4171953"/>
                  <a:pt x="6427537" y="4169927"/>
                </a:cubicBezTo>
                <a:cubicBezTo>
                  <a:pt x="6422194" y="4166838"/>
                  <a:pt x="6418373" y="4161853"/>
                  <a:pt x="6416774" y="4155874"/>
                </a:cubicBezTo>
                <a:cubicBezTo>
                  <a:pt x="6415168" y="4149892"/>
                  <a:pt x="6415982" y="4143659"/>
                  <a:pt x="6419061" y="4138321"/>
                </a:cubicBezTo>
                <a:cubicBezTo>
                  <a:pt x="6423187" y="4131189"/>
                  <a:pt x="6430866" y="4126749"/>
                  <a:pt x="6439111" y="4126749"/>
                </a:cubicBezTo>
                <a:close/>
                <a:moveTo>
                  <a:pt x="4303452" y="4123604"/>
                </a:moveTo>
                <a:cubicBezTo>
                  <a:pt x="4300308" y="4123604"/>
                  <a:pt x="4297179" y="4124445"/>
                  <a:pt x="4294415" y="4126106"/>
                </a:cubicBezTo>
                <a:cubicBezTo>
                  <a:pt x="4287666" y="4130147"/>
                  <a:pt x="4280484" y="4133548"/>
                  <a:pt x="4273065" y="4136206"/>
                </a:cubicBezTo>
                <a:cubicBezTo>
                  <a:pt x="4268165" y="4137955"/>
                  <a:pt x="4264288" y="4141799"/>
                  <a:pt x="4262495" y="4146693"/>
                </a:cubicBezTo>
                <a:cubicBezTo>
                  <a:pt x="4260701" y="4151577"/>
                  <a:pt x="4261165" y="4157015"/>
                  <a:pt x="4263768" y="4161533"/>
                </a:cubicBezTo>
                <a:cubicBezTo>
                  <a:pt x="4267605" y="4168187"/>
                  <a:pt x="4270811" y="4175264"/>
                  <a:pt x="4273303" y="4182583"/>
                </a:cubicBezTo>
                <a:cubicBezTo>
                  <a:pt x="4275003" y="4187579"/>
                  <a:pt x="4278862" y="4191543"/>
                  <a:pt x="4283807" y="4193380"/>
                </a:cubicBezTo>
                <a:cubicBezTo>
                  <a:pt x="4285789" y="4194122"/>
                  <a:pt x="4287871" y="4194489"/>
                  <a:pt x="4289942" y="4194489"/>
                </a:cubicBezTo>
                <a:cubicBezTo>
                  <a:pt x="4293026" y="4194489"/>
                  <a:pt x="4296094" y="4193679"/>
                  <a:pt x="4298818" y="4192085"/>
                </a:cubicBezTo>
                <a:lnTo>
                  <a:pt x="4298816" y="4192085"/>
                </a:lnTo>
                <a:cubicBezTo>
                  <a:pt x="4305716" y="4188044"/>
                  <a:pt x="4313063" y="4184711"/>
                  <a:pt x="4320650" y="4182175"/>
                </a:cubicBezTo>
                <a:cubicBezTo>
                  <a:pt x="4325722" y="4180480"/>
                  <a:pt x="4329742" y="4176572"/>
                  <a:pt x="4331580" y="4171555"/>
                </a:cubicBezTo>
                <a:cubicBezTo>
                  <a:pt x="4333418" y="4166527"/>
                  <a:pt x="4332871" y="4160946"/>
                  <a:pt x="4330091" y="4156383"/>
                </a:cubicBezTo>
                <a:cubicBezTo>
                  <a:pt x="4326027" y="4149695"/>
                  <a:pt x="4322633" y="4142574"/>
                  <a:pt x="4319997" y="4135242"/>
                </a:cubicBezTo>
                <a:cubicBezTo>
                  <a:pt x="4318221" y="4130292"/>
                  <a:pt x="4314316" y="4126393"/>
                  <a:pt x="4309366" y="4124622"/>
                </a:cubicBezTo>
                <a:cubicBezTo>
                  <a:pt x="4307445" y="4123936"/>
                  <a:pt x="4305446" y="4123604"/>
                  <a:pt x="4303452" y="4123604"/>
                </a:cubicBezTo>
                <a:close/>
                <a:moveTo>
                  <a:pt x="5968796" y="4116283"/>
                </a:moveTo>
                <a:cubicBezTo>
                  <a:pt x="5984110" y="4116283"/>
                  <a:pt x="5999250" y="4120358"/>
                  <a:pt x="6012577" y="4128054"/>
                </a:cubicBezTo>
                <a:cubicBezTo>
                  <a:pt x="6032877" y="4139771"/>
                  <a:pt x="6047389" y="4158687"/>
                  <a:pt x="6053458" y="4181321"/>
                </a:cubicBezTo>
                <a:cubicBezTo>
                  <a:pt x="6059522" y="4203947"/>
                  <a:pt x="6056410" y="4227590"/>
                  <a:pt x="6044693" y="4247889"/>
                </a:cubicBezTo>
                <a:cubicBezTo>
                  <a:pt x="6029067" y="4274955"/>
                  <a:pt x="5999931" y="4291765"/>
                  <a:pt x="5968647" y="4291765"/>
                </a:cubicBezTo>
                <a:cubicBezTo>
                  <a:pt x="5953330" y="4291765"/>
                  <a:pt x="5938187" y="4287689"/>
                  <a:pt x="5924859" y="4279992"/>
                </a:cubicBezTo>
                <a:cubicBezTo>
                  <a:pt x="5904565" y="4268276"/>
                  <a:pt x="5890054" y="4249361"/>
                  <a:pt x="5883984" y="4226724"/>
                </a:cubicBezTo>
                <a:cubicBezTo>
                  <a:pt x="5877920" y="4204101"/>
                  <a:pt x="5881032" y="4180456"/>
                  <a:pt x="5892749" y="4160158"/>
                </a:cubicBezTo>
                <a:cubicBezTo>
                  <a:pt x="5908375" y="4133093"/>
                  <a:pt x="5937511" y="4116283"/>
                  <a:pt x="5968796" y="4116283"/>
                </a:cubicBezTo>
                <a:close/>
                <a:moveTo>
                  <a:pt x="3630461" y="4113438"/>
                </a:moveTo>
                <a:cubicBezTo>
                  <a:pt x="3627593" y="4113438"/>
                  <a:pt x="3624741" y="4114135"/>
                  <a:pt x="3622161" y="4115519"/>
                </a:cubicBezTo>
                <a:cubicBezTo>
                  <a:pt x="3616762" y="4118410"/>
                  <a:pt x="3611070" y="4120934"/>
                  <a:pt x="3605251" y="4123039"/>
                </a:cubicBezTo>
                <a:cubicBezTo>
                  <a:pt x="3600466" y="4124755"/>
                  <a:pt x="3596663" y="4128465"/>
                  <a:pt x="3594819" y="4133205"/>
                </a:cubicBezTo>
                <a:cubicBezTo>
                  <a:pt x="3592975" y="4137945"/>
                  <a:pt x="3593280" y="4143261"/>
                  <a:pt x="3595649" y="4147756"/>
                </a:cubicBezTo>
                <a:cubicBezTo>
                  <a:pt x="3598163" y="4152541"/>
                  <a:pt x="3600384" y="4157558"/>
                  <a:pt x="3602243" y="4162674"/>
                </a:cubicBezTo>
                <a:cubicBezTo>
                  <a:pt x="3604032" y="4167579"/>
                  <a:pt x="3607908" y="4171444"/>
                  <a:pt x="3612825" y="4173205"/>
                </a:cubicBezTo>
                <a:cubicBezTo>
                  <a:pt x="3614751" y="4173891"/>
                  <a:pt x="3616762" y="4174234"/>
                  <a:pt x="3618760" y="4174234"/>
                </a:cubicBezTo>
                <a:cubicBezTo>
                  <a:pt x="3621866" y="4174234"/>
                  <a:pt x="3624956" y="4173415"/>
                  <a:pt x="3627691" y="4171799"/>
                </a:cubicBezTo>
                <a:cubicBezTo>
                  <a:pt x="3633151" y="4168575"/>
                  <a:pt x="3638899" y="4165775"/>
                  <a:pt x="3644773" y="4163459"/>
                </a:cubicBezTo>
                <a:cubicBezTo>
                  <a:pt x="3649519" y="4161588"/>
                  <a:pt x="3653217" y="4157757"/>
                  <a:pt x="3654911" y="4152938"/>
                </a:cubicBezTo>
                <a:cubicBezTo>
                  <a:pt x="3656605" y="4148134"/>
                  <a:pt x="3656129" y="4142828"/>
                  <a:pt x="3653599" y="4138398"/>
                </a:cubicBezTo>
                <a:lnTo>
                  <a:pt x="3653600" y="4138398"/>
                </a:lnTo>
                <a:cubicBezTo>
                  <a:pt x="3651030" y="4133880"/>
                  <a:pt x="3648710" y="4129140"/>
                  <a:pt x="3646701" y="4124289"/>
                </a:cubicBezTo>
                <a:cubicBezTo>
                  <a:pt x="3644801" y="4119704"/>
                  <a:pt x="3641053" y="4116129"/>
                  <a:pt x="3636375" y="4114456"/>
                </a:cubicBezTo>
                <a:cubicBezTo>
                  <a:pt x="3634459" y="4113770"/>
                  <a:pt x="3632454" y="4113438"/>
                  <a:pt x="3630461" y="4113438"/>
                </a:cubicBezTo>
                <a:close/>
                <a:moveTo>
                  <a:pt x="469274" y="4092573"/>
                </a:moveTo>
                <a:cubicBezTo>
                  <a:pt x="466877" y="4092573"/>
                  <a:pt x="464484" y="4093060"/>
                  <a:pt x="462242" y="4094035"/>
                </a:cubicBezTo>
                <a:cubicBezTo>
                  <a:pt x="455945" y="4096792"/>
                  <a:pt x="449423" y="4098996"/>
                  <a:pt x="442841" y="4100601"/>
                </a:cubicBezTo>
                <a:cubicBezTo>
                  <a:pt x="437342" y="4101952"/>
                  <a:pt x="432824" y="4105862"/>
                  <a:pt x="430708" y="4111112"/>
                </a:cubicBezTo>
                <a:cubicBezTo>
                  <a:pt x="428594" y="4116372"/>
                  <a:pt x="429142" y="4122319"/>
                  <a:pt x="432177" y="4127091"/>
                </a:cubicBezTo>
                <a:cubicBezTo>
                  <a:pt x="434702" y="4131079"/>
                  <a:pt x="436977" y="4135264"/>
                  <a:pt x="438943" y="4139550"/>
                </a:cubicBezTo>
                <a:cubicBezTo>
                  <a:pt x="441119" y="4144267"/>
                  <a:pt x="445272" y="4147789"/>
                  <a:pt x="450289" y="4149163"/>
                </a:cubicBezTo>
                <a:cubicBezTo>
                  <a:pt x="451812" y="4149583"/>
                  <a:pt x="453367" y="4149783"/>
                  <a:pt x="454918" y="4149783"/>
                </a:cubicBezTo>
                <a:cubicBezTo>
                  <a:pt x="458467" y="4149783"/>
                  <a:pt x="461967" y="4148709"/>
                  <a:pt x="464946" y="4146649"/>
                </a:cubicBezTo>
                <a:cubicBezTo>
                  <a:pt x="470255" y="4142961"/>
                  <a:pt x="475836" y="4139639"/>
                  <a:pt x="481546" y="4136781"/>
                </a:cubicBezTo>
                <a:lnTo>
                  <a:pt x="481543" y="4136781"/>
                </a:lnTo>
                <a:cubicBezTo>
                  <a:pt x="489971" y="4132572"/>
                  <a:pt x="493576" y="4122461"/>
                  <a:pt x="489716" y="4113869"/>
                </a:cubicBezTo>
                <a:cubicBezTo>
                  <a:pt x="488294" y="4110701"/>
                  <a:pt x="486992" y="4107477"/>
                  <a:pt x="485814" y="4104201"/>
                </a:cubicBezTo>
                <a:cubicBezTo>
                  <a:pt x="484169" y="4099628"/>
                  <a:pt x="480703" y="4095940"/>
                  <a:pt x="476234" y="4094012"/>
                </a:cubicBezTo>
                <a:cubicBezTo>
                  <a:pt x="474015" y="4093049"/>
                  <a:pt x="471644" y="4092573"/>
                  <a:pt x="469274" y="4092573"/>
                </a:cubicBezTo>
                <a:close/>
                <a:moveTo>
                  <a:pt x="2621962" y="4075030"/>
                </a:moveTo>
                <a:cubicBezTo>
                  <a:pt x="2628505" y="4075030"/>
                  <a:pt x="2634990" y="4076781"/>
                  <a:pt x="2640710" y="4080070"/>
                </a:cubicBezTo>
                <a:lnTo>
                  <a:pt x="2640710" y="4080069"/>
                </a:lnTo>
                <a:cubicBezTo>
                  <a:pt x="2649382" y="4085074"/>
                  <a:pt x="2655599" y="4093180"/>
                  <a:pt x="2658196" y="4102860"/>
                </a:cubicBezTo>
                <a:cubicBezTo>
                  <a:pt x="2660786" y="4112550"/>
                  <a:pt x="2659457" y="4122671"/>
                  <a:pt x="2654441" y="4131354"/>
                </a:cubicBezTo>
                <a:cubicBezTo>
                  <a:pt x="2647759" y="4142936"/>
                  <a:pt x="2635289" y="4150134"/>
                  <a:pt x="2621899" y="4150134"/>
                </a:cubicBezTo>
                <a:cubicBezTo>
                  <a:pt x="2615349" y="4150134"/>
                  <a:pt x="2608866" y="4148385"/>
                  <a:pt x="2603146" y="4145096"/>
                </a:cubicBezTo>
                <a:cubicBezTo>
                  <a:pt x="2594474" y="4140091"/>
                  <a:pt x="2588257" y="4131985"/>
                  <a:pt x="2585660" y="4122295"/>
                </a:cubicBezTo>
                <a:cubicBezTo>
                  <a:pt x="2583062" y="4112605"/>
                  <a:pt x="2584397" y="4102495"/>
                  <a:pt x="2589415" y="4093811"/>
                </a:cubicBezTo>
                <a:cubicBezTo>
                  <a:pt x="2596097" y="4082229"/>
                  <a:pt x="2608572" y="4075030"/>
                  <a:pt x="2621962" y="4075030"/>
                </a:cubicBezTo>
                <a:close/>
                <a:moveTo>
                  <a:pt x="143509" y="4071090"/>
                </a:moveTo>
                <a:cubicBezTo>
                  <a:pt x="150624" y="4071090"/>
                  <a:pt x="157656" y="4072982"/>
                  <a:pt x="163842" y="4076547"/>
                </a:cubicBezTo>
                <a:lnTo>
                  <a:pt x="163842" y="4076547"/>
                </a:lnTo>
                <a:cubicBezTo>
                  <a:pt x="173272" y="4081996"/>
                  <a:pt x="180017" y="4090791"/>
                  <a:pt x="182835" y="4101310"/>
                </a:cubicBezTo>
                <a:cubicBezTo>
                  <a:pt x="185646" y="4111818"/>
                  <a:pt x="184202" y="4122805"/>
                  <a:pt x="178764" y="4132239"/>
                </a:cubicBezTo>
                <a:cubicBezTo>
                  <a:pt x="171511" y="4144798"/>
                  <a:pt x="157978" y="4152605"/>
                  <a:pt x="143449" y="4152605"/>
                </a:cubicBezTo>
                <a:cubicBezTo>
                  <a:pt x="136329" y="4152605"/>
                  <a:pt x="129290" y="4150712"/>
                  <a:pt x="123106" y="4147134"/>
                </a:cubicBezTo>
                <a:cubicBezTo>
                  <a:pt x="113693" y="4141697"/>
                  <a:pt x="106959" y="4132916"/>
                  <a:pt x="104140" y="4122396"/>
                </a:cubicBezTo>
                <a:cubicBezTo>
                  <a:pt x="101316" y="4111865"/>
                  <a:pt x="102756" y="4100879"/>
                  <a:pt x="108182" y="4091466"/>
                </a:cubicBezTo>
                <a:cubicBezTo>
                  <a:pt x="115441" y="4078897"/>
                  <a:pt x="128980" y="4071090"/>
                  <a:pt x="143509" y="4071090"/>
                </a:cubicBezTo>
                <a:close/>
                <a:moveTo>
                  <a:pt x="4775566" y="4063260"/>
                </a:moveTo>
                <a:cubicBezTo>
                  <a:pt x="4772199" y="4063260"/>
                  <a:pt x="4768855" y="4064223"/>
                  <a:pt x="4765959" y="4066118"/>
                </a:cubicBezTo>
                <a:lnTo>
                  <a:pt x="4737653" y="4079539"/>
                </a:lnTo>
                <a:lnTo>
                  <a:pt x="4726458" y="4090259"/>
                </a:lnTo>
                <a:cubicBezTo>
                  <a:pt x="4724592" y="4095375"/>
                  <a:pt x="4725202" y="4101067"/>
                  <a:pt x="4728108" y="4105674"/>
                </a:cubicBezTo>
                <a:cubicBezTo>
                  <a:pt x="4733740" y="4114600"/>
                  <a:pt x="4738119" y="4124267"/>
                  <a:pt x="4741131" y="4134401"/>
                </a:cubicBezTo>
                <a:cubicBezTo>
                  <a:pt x="4742704" y="4139693"/>
                  <a:pt x="4746668" y="4143934"/>
                  <a:pt x="4751845" y="4145862"/>
                </a:cubicBezTo>
                <a:cubicBezTo>
                  <a:pt x="4753833" y="4146604"/>
                  <a:pt x="4755909" y="4146970"/>
                  <a:pt x="4757980" y="4146970"/>
                </a:cubicBezTo>
                <a:cubicBezTo>
                  <a:pt x="4761291" y="4146970"/>
                  <a:pt x="4764586" y="4146040"/>
                  <a:pt x="4767449" y="4144201"/>
                </a:cubicBezTo>
                <a:cubicBezTo>
                  <a:pt x="4776452" y="4138454"/>
                  <a:pt x="4786230" y="4133969"/>
                  <a:pt x="4796525" y="4130880"/>
                </a:cubicBezTo>
                <a:cubicBezTo>
                  <a:pt x="4801862" y="4129285"/>
                  <a:pt x="4806126" y="4125241"/>
                  <a:pt x="4808014" y="4120004"/>
                </a:cubicBezTo>
                <a:cubicBezTo>
                  <a:pt x="4809902" y="4114755"/>
                  <a:pt x="4809188" y="4108930"/>
                  <a:pt x="4806093" y="4104291"/>
                </a:cubicBezTo>
                <a:cubicBezTo>
                  <a:pt x="4800180" y="4095432"/>
                  <a:pt x="4795551" y="4085752"/>
                  <a:pt x="4792328" y="4075553"/>
                </a:cubicBezTo>
                <a:cubicBezTo>
                  <a:pt x="4790678" y="4070304"/>
                  <a:pt x="4786663" y="4066139"/>
                  <a:pt x="4781486" y="4064289"/>
                </a:cubicBezTo>
                <a:cubicBezTo>
                  <a:pt x="4779565" y="4063592"/>
                  <a:pt x="4777560" y="4063260"/>
                  <a:pt x="4775566" y="4063260"/>
                </a:cubicBezTo>
                <a:close/>
                <a:moveTo>
                  <a:pt x="4102838" y="4054489"/>
                </a:moveTo>
                <a:cubicBezTo>
                  <a:pt x="4099808" y="4054489"/>
                  <a:pt x="4096797" y="4055275"/>
                  <a:pt x="4094106" y="4056815"/>
                </a:cubicBezTo>
                <a:cubicBezTo>
                  <a:pt x="4088553" y="4059981"/>
                  <a:pt x="4082727" y="4062750"/>
                  <a:pt x="4076791" y="4065010"/>
                </a:cubicBezTo>
                <a:cubicBezTo>
                  <a:pt x="4072029" y="4066826"/>
                  <a:pt x="4068291" y="4070613"/>
                  <a:pt x="4066541" y="4075397"/>
                </a:cubicBezTo>
                <a:cubicBezTo>
                  <a:pt x="4064797" y="4080192"/>
                  <a:pt x="4065207" y="4085496"/>
                  <a:pt x="4067682" y="4089948"/>
                </a:cubicBezTo>
                <a:cubicBezTo>
                  <a:pt x="4070794" y="4095574"/>
                  <a:pt x="4073479" y="4101465"/>
                  <a:pt x="4075661" y="4107457"/>
                </a:cubicBezTo>
                <a:cubicBezTo>
                  <a:pt x="4077422" y="4112307"/>
                  <a:pt x="4081231" y="4116139"/>
                  <a:pt x="4086071" y="4117933"/>
                </a:cubicBezTo>
                <a:lnTo>
                  <a:pt x="4092179" y="4119029"/>
                </a:lnTo>
                <a:lnTo>
                  <a:pt x="4100800" y="4116770"/>
                </a:lnTo>
                <a:cubicBezTo>
                  <a:pt x="4106414" y="4113615"/>
                  <a:pt x="4112367" y="4110879"/>
                  <a:pt x="4118485" y="4108641"/>
                </a:cubicBezTo>
                <a:cubicBezTo>
                  <a:pt x="4123370" y="4106847"/>
                  <a:pt x="4127212" y="4102995"/>
                  <a:pt x="4128978" y="4098099"/>
                </a:cubicBezTo>
                <a:cubicBezTo>
                  <a:pt x="4130745" y="4093204"/>
                  <a:pt x="4130252" y="4087789"/>
                  <a:pt x="4127638" y="4083293"/>
                </a:cubicBezTo>
                <a:cubicBezTo>
                  <a:pt x="4124388" y="4077699"/>
                  <a:pt x="4121564" y="4071808"/>
                  <a:pt x="4119250" y="4065773"/>
                </a:cubicBezTo>
                <a:cubicBezTo>
                  <a:pt x="4117412" y="4060978"/>
                  <a:pt x="4113574" y="4057234"/>
                  <a:pt x="4108740" y="4055507"/>
                </a:cubicBezTo>
                <a:cubicBezTo>
                  <a:pt x="4106825" y="4054821"/>
                  <a:pt x="4104825" y="4054489"/>
                  <a:pt x="4102838" y="4054489"/>
                </a:cubicBezTo>
                <a:close/>
                <a:moveTo>
                  <a:pt x="1952614" y="4044455"/>
                </a:moveTo>
                <a:cubicBezTo>
                  <a:pt x="1961296" y="4044455"/>
                  <a:pt x="1969901" y="4046771"/>
                  <a:pt x="1977491" y="4051145"/>
                </a:cubicBezTo>
                <a:cubicBezTo>
                  <a:pt x="2001263" y="4064877"/>
                  <a:pt x="2009446" y="4095419"/>
                  <a:pt x="1995720" y="4119195"/>
                </a:cubicBezTo>
                <a:cubicBezTo>
                  <a:pt x="1986844" y="4134577"/>
                  <a:pt x="1970298" y="4144124"/>
                  <a:pt x="1952535" y="4144135"/>
                </a:cubicBezTo>
                <a:cubicBezTo>
                  <a:pt x="1943832" y="4144125"/>
                  <a:pt x="1935228" y="4141809"/>
                  <a:pt x="1927647" y="4137446"/>
                </a:cubicBezTo>
                <a:cubicBezTo>
                  <a:pt x="1903875" y="4123713"/>
                  <a:pt x="1895693" y="4093172"/>
                  <a:pt x="1909419" y="4069384"/>
                </a:cubicBezTo>
                <a:cubicBezTo>
                  <a:pt x="1918294" y="4054014"/>
                  <a:pt x="1934846" y="4044455"/>
                  <a:pt x="1952614" y="4044455"/>
                </a:cubicBezTo>
                <a:close/>
                <a:moveTo>
                  <a:pt x="3430870" y="4043768"/>
                </a:moveTo>
                <a:cubicBezTo>
                  <a:pt x="3428096" y="4043768"/>
                  <a:pt x="3425327" y="4044421"/>
                  <a:pt x="3422808" y="4045729"/>
                </a:cubicBezTo>
                <a:cubicBezTo>
                  <a:pt x="3417365" y="4048530"/>
                  <a:pt x="3411684" y="4050977"/>
                  <a:pt x="3405921" y="4052981"/>
                </a:cubicBezTo>
                <a:cubicBezTo>
                  <a:pt x="3401136" y="4054654"/>
                  <a:pt x="3397305" y="4058307"/>
                  <a:pt x="3395406" y="4063003"/>
                </a:cubicBezTo>
                <a:cubicBezTo>
                  <a:pt x="3393512" y="4067710"/>
                  <a:pt x="3393734" y="4072993"/>
                  <a:pt x="3396027" y="4077523"/>
                </a:cubicBezTo>
                <a:cubicBezTo>
                  <a:pt x="3398458" y="4082327"/>
                  <a:pt x="3400573" y="4087324"/>
                  <a:pt x="3402311" y="4092362"/>
                </a:cubicBezTo>
                <a:cubicBezTo>
                  <a:pt x="3404044" y="4097390"/>
                  <a:pt x="3407964" y="4101365"/>
                  <a:pt x="3412970" y="4103169"/>
                </a:cubicBezTo>
                <a:cubicBezTo>
                  <a:pt x="3414902" y="4103868"/>
                  <a:pt x="3416917" y="4104211"/>
                  <a:pt x="3418928" y="4104211"/>
                </a:cubicBezTo>
                <a:cubicBezTo>
                  <a:pt x="3422116" y="4104211"/>
                  <a:pt x="3425284" y="4103347"/>
                  <a:pt x="3428070" y="4101641"/>
                </a:cubicBezTo>
                <a:cubicBezTo>
                  <a:pt x="3433541" y="4098319"/>
                  <a:pt x="3439327" y="4095395"/>
                  <a:pt x="3445268" y="4092982"/>
                </a:cubicBezTo>
                <a:cubicBezTo>
                  <a:pt x="3449991" y="4091066"/>
                  <a:pt x="3453646" y="4087190"/>
                  <a:pt x="3455291" y="4082373"/>
                </a:cubicBezTo>
                <a:cubicBezTo>
                  <a:pt x="3456935" y="4077543"/>
                  <a:pt x="3456403" y="4072239"/>
                  <a:pt x="3453834" y="4067843"/>
                </a:cubicBezTo>
                <a:lnTo>
                  <a:pt x="3453832" y="4067843"/>
                </a:lnTo>
                <a:cubicBezTo>
                  <a:pt x="3451291" y="4063492"/>
                  <a:pt x="3448992" y="4058962"/>
                  <a:pt x="3446994" y="4054355"/>
                </a:cubicBezTo>
                <a:cubicBezTo>
                  <a:pt x="3445062" y="4049881"/>
                  <a:pt x="3441357" y="4046426"/>
                  <a:pt x="3436772" y="4044786"/>
                </a:cubicBezTo>
                <a:cubicBezTo>
                  <a:pt x="3434861" y="4044099"/>
                  <a:pt x="3432863" y="4043768"/>
                  <a:pt x="3430870" y="4043768"/>
                </a:cubicBezTo>
                <a:close/>
                <a:moveTo>
                  <a:pt x="6240146" y="4043646"/>
                </a:moveTo>
                <a:cubicBezTo>
                  <a:pt x="6246049" y="4043646"/>
                  <a:pt x="6251886" y="4045219"/>
                  <a:pt x="6257023" y="4048187"/>
                </a:cubicBezTo>
                <a:lnTo>
                  <a:pt x="6257023" y="4048186"/>
                </a:lnTo>
                <a:cubicBezTo>
                  <a:pt x="6273164" y="4057511"/>
                  <a:pt x="6278719" y="4078229"/>
                  <a:pt x="6269399" y="4094366"/>
                </a:cubicBezTo>
                <a:cubicBezTo>
                  <a:pt x="6263374" y="4104809"/>
                  <a:pt x="6252145" y="4111288"/>
                  <a:pt x="6240091" y="4111288"/>
                </a:cubicBezTo>
                <a:cubicBezTo>
                  <a:pt x="6234183" y="4111288"/>
                  <a:pt x="6228352" y="4109715"/>
                  <a:pt x="6223219" y="4106757"/>
                </a:cubicBezTo>
                <a:cubicBezTo>
                  <a:pt x="6207079" y="4097423"/>
                  <a:pt x="6201519" y="4076702"/>
                  <a:pt x="6210838" y="4060557"/>
                </a:cubicBezTo>
                <a:cubicBezTo>
                  <a:pt x="6216857" y="4050136"/>
                  <a:pt x="6228092" y="4043646"/>
                  <a:pt x="6240146" y="4043646"/>
                </a:cubicBezTo>
                <a:close/>
                <a:moveTo>
                  <a:pt x="1641701" y="4043425"/>
                </a:moveTo>
                <a:cubicBezTo>
                  <a:pt x="1637831" y="4043425"/>
                  <a:pt x="1634016" y="4044698"/>
                  <a:pt x="1630887" y="4047146"/>
                </a:cubicBezTo>
                <a:cubicBezTo>
                  <a:pt x="1624297" y="4052284"/>
                  <a:pt x="1617149" y="4056769"/>
                  <a:pt x="1609642" y="4060480"/>
                </a:cubicBezTo>
                <a:cubicBezTo>
                  <a:pt x="1605377" y="4062582"/>
                  <a:pt x="1602151" y="4066315"/>
                  <a:pt x="1600692" y="4070846"/>
                </a:cubicBezTo>
                <a:cubicBezTo>
                  <a:pt x="1599232" y="4075363"/>
                  <a:pt x="1599669" y="4080280"/>
                  <a:pt x="1601895" y="4084477"/>
                </a:cubicBezTo>
                <a:lnTo>
                  <a:pt x="1601893" y="4084477"/>
                </a:lnTo>
                <a:cubicBezTo>
                  <a:pt x="1604326" y="4089050"/>
                  <a:pt x="1606512" y="4093811"/>
                  <a:pt x="1608390" y="4098629"/>
                </a:cubicBezTo>
                <a:cubicBezTo>
                  <a:pt x="1610133" y="4103081"/>
                  <a:pt x="1613616" y="4106636"/>
                  <a:pt x="1618036" y="4108463"/>
                </a:cubicBezTo>
                <a:cubicBezTo>
                  <a:pt x="1620189" y="4109360"/>
                  <a:pt x="1622476" y="4109804"/>
                  <a:pt x="1624764" y="4109804"/>
                </a:cubicBezTo>
                <a:cubicBezTo>
                  <a:pt x="1627167" y="4109804"/>
                  <a:pt x="1629570" y="4109317"/>
                  <a:pt x="1631817" y="4108331"/>
                </a:cubicBezTo>
                <a:cubicBezTo>
                  <a:pt x="1639559" y="4104931"/>
                  <a:pt x="1647649" y="4102340"/>
                  <a:pt x="1655855" y="4100612"/>
                </a:cubicBezTo>
                <a:cubicBezTo>
                  <a:pt x="1661430" y="4099450"/>
                  <a:pt x="1666092" y="4095638"/>
                  <a:pt x="1668362" y="4090424"/>
                </a:cubicBezTo>
                <a:cubicBezTo>
                  <a:pt x="1670633" y="4085197"/>
                  <a:pt x="1670234" y="4079195"/>
                  <a:pt x="1667283" y="4074322"/>
                </a:cubicBezTo>
                <a:cubicBezTo>
                  <a:pt x="1663651" y="4068309"/>
                  <a:pt x="1660627" y="4061875"/>
                  <a:pt x="1658295" y="4055209"/>
                </a:cubicBezTo>
                <a:cubicBezTo>
                  <a:pt x="1656429" y="4049860"/>
                  <a:pt x="1652094" y="4045740"/>
                  <a:pt x="1646662" y="4044133"/>
                </a:cubicBezTo>
                <a:cubicBezTo>
                  <a:pt x="1645030" y="4043658"/>
                  <a:pt x="1643363" y="4043425"/>
                  <a:pt x="1641701" y="4043425"/>
                </a:cubicBezTo>
                <a:close/>
                <a:moveTo>
                  <a:pt x="5769836" y="4036926"/>
                </a:moveTo>
                <a:cubicBezTo>
                  <a:pt x="5786364" y="4036926"/>
                  <a:pt x="5802698" y="4041311"/>
                  <a:pt x="5817072" y="4049616"/>
                </a:cubicBezTo>
                <a:cubicBezTo>
                  <a:pt x="5862278" y="4075716"/>
                  <a:pt x="5877821" y="4133725"/>
                  <a:pt x="5851718" y="4178929"/>
                </a:cubicBezTo>
                <a:cubicBezTo>
                  <a:pt x="5834853" y="4208144"/>
                  <a:pt x="5803413" y="4226283"/>
                  <a:pt x="5769659" y="4226283"/>
                </a:cubicBezTo>
                <a:cubicBezTo>
                  <a:pt x="5753131" y="4226283"/>
                  <a:pt x="5736791" y="4221887"/>
                  <a:pt x="5722411" y="4213581"/>
                </a:cubicBezTo>
                <a:cubicBezTo>
                  <a:pt x="5700506" y="4200934"/>
                  <a:pt x="5684847" y="4180524"/>
                  <a:pt x="5678297" y="4156105"/>
                </a:cubicBezTo>
                <a:cubicBezTo>
                  <a:pt x="5671758" y="4131687"/>
                  <a:pt x="5675120" y="4106172"/>
                  <a:pt x="5687760" y="4084256"/>
                </a:cubicBezTo>
                <a:lnTo>
                  <a:pt x="5687759" y="4084256"/>
                </a:lnTo>
                <a:cubicBezTo>
                  <a:pt x="5704625" y="4055065"/>
                  <a:pt x="5736075" y="4036926"/>
                  <a:pt x="5769836" y="4036926"/>
                </a:cubicBezTo>
                <a:close/>
                <a:moveTo>
                  <a:pt x="2422981" y="4011154"/>
                </a:moveTo>
                <a:cubicBezTo>
                  <a:pt x="2428035" y="4011154"/>
                  <a:pt x="2433052" y="4012506"/>
                  <a:pt x="2437477" y="4015053"/>
                </a:cubicBezTo>
                <a:cubicBezTo>
                  <a:pt x="2451298" y="4023037"/>
                  <a:pt x="2456059" y="4040811"/>
                  <a:pt x="2448069" y="4054666"/>
                </a:cubicBezTo>
                <a:cubicBezTo>
                  <a:pt x="2442896" y="4063614"/>
                  <a:pt x="2433263" y="4069173"/>
                  <a:pt x="2422924" y="4069173"/>
                </a:cubicBezTo>
                <a:cubicBezTo>
                  <a:pt x="2417858" y="4069173"/>
                  <a:pt x="2412859" y="4067820"/>
                  <a:pt x="2408462" y="4065273"/>
                </a:cubicBezTo>
                <a:lnTo>
                  <a:pt x="2408462" y="4065273"/>
                </a:lnTo>
                <a:cubicBezTo>
                  <a:pt x="2401734" y="4061396"/>
                  <a:pt x="2396938" y="4055152"/>
                  <a:pt x="2394934" y="4047664"/>
                </a:cubicBezTo>
                <a:cubicBezTo>
                  <a:pt x="2392931" y="4040179"/>
                  <a:pt x="2393959" y="4032361"/>
                  <a:pt x="2397831" y="4025649"/>
                </a:cubicBezTo>
                <a:cubicBezTo>
                  <a:pt x="2402997" y="4016712"/>
                  <a:pt x="2412632" y="4011154"/>
                  <a:pt x="2422981" y="4011154"/>
                </a:cubicBezTo>
                <a:close/>
                <a:moveTo>
                  <a:pt x="5252183" y="3995353"/>
                </a:moveTo>
                <a:cubicBezTo>
                  <a:pt x="5248246" y="3995353"/>
                  <a:pt x="5244354" y="3996671"/>
                  <a:pt x="5241192" y="3999218"/>
                </a:cubicBezTo>
                <a:cubicBezTo>
                  <a:pt x="5229237" y="4008797"/>
                  <a:pt x="5215074" y="4015907"/>
                  <a:pt x="5200229" y="4019782"/>
                </a:cubicBezTo>
                <a:cubicBezTo>
                  <a:pt x="5194592" y="4021256"/>
                  <a:pt x="5190051" y="4025430"/>
                  <a:pt x="5188103" y="4030911"/>
                </a:cubicBezTo>
                <a:cubicBezTo>
                  <a:pt x="5186153" y="4036405"/>
                  <a:pt x="5187056" y="4042507"/>
                  <a:pt x="5190506" y="4047202"/>
                </a:cubicBezTo>
                <a:cubicBezTo>
                  <a:pt x="5199132" y="4058941"/>
                  <a:pt x="5205284" y="4072096"/>
                  <a:pt x="5208784" y="4086294"/>
                </a:cubicBezTo>
                <a:cubicBezTo>
                  <a:pt x="5210174" y="4091931"/>
                  <a:pt x="5214265" y="4096526"/>
                  <a:pt x="5219709" y="4098554"/>
                </a:cubicBezTo>
                <a:cubicBezTo>
                  <a:pt x="5221702" y="4099296"/>
                  <a:pt x="5223778" y="4099661"/>
                  <a:pt x="5225849" y="4099661"/>
                </a:cubicBezTo>
                <a:cubicBezTo>
                  <a:pt x="5229431" y="4099661"/>
                  <a:pt x="5232981" y="4098564"/>
                  <a:pt x="5235993" y="4096438"/>
                </a:cubicBezTo>
                <a:cubicBezTo>
                  <a:pt x="5248491" y="4087612"/>
                  <a:pt x="5263014" y="4081356"/>
                  <a:pt x="5277986" y="4078343"/>
                </a:cubicBezTo>
                <a:cubicBezTo>
                  <a:pt x="5283933" y="4077146"/>
                  <a:pt x="5288844" y="4072973"/>
                  <a:pt x="5290982" y="4067292"/>
                </a:cubicBezTo>
                <a:cubicBezTo>
                  <a:pt x="5293113" y="4061610"/>
                  <a:pt x="5292167" y="4055232"/>
                  <a:pt x="5288479" y="4050426"/>
                </a:cubicBezTo>
                <a:cubicBezTo>
                  <a:pt x="5279209" y="4038333"/>
                  <a:pt x="5272598" y="4024069"/>
                  <a:pt x="5269360" y="4009185"/>
                </a:cubicBezTo>
                <a:cubicBezTo>
                  <a:pt x="5268064" y="4003238"/>
                  <a:pt x="5263784" y="3998388"/>
                  <a:pt x="5258047" y="3996360"/>
                </a:cubicBezTo>
                <a:cubicBezTo>
                  <a:pt x="5256136" y="3995685"/>
                  <a:pt x="5254154" y="3995353"/>
                  <a:pt x="5252183" y="3995353"/>
                </a:cubicBezTo>
                <a:close/>
                <a:moveTo>
                  <a:pt x="4575722" y="3994467"/>
                </a:moveTo>
                <a:cubicBezTo>
                  <a:pt x="4572488" y="3994467"/>
                  <a:pt x="4569277" y="3995353"/>
                  <a:pt x="4566459" y="3997103"/>
                </a:cubicBezTo>
                <a:cubicBezTo>
                  <a:pt x="4558739" y="4001887"/>
                  <a:pt x="4550446" y="4005807"/>
                  <a:pt x="4541797" y="4008764"/>
                </a:cubicBezTo>
                <a:cubicBezTo>
                  <a:pt x="4536785" y="4010469"/>
                  <a:pt x="4532815" y="4014357"/>
                  <a:pt x="4530983" y="4019318"/>
                </a:cubicBezTo>
                <a:cubicBezTo>
                  <a:pt x="4529156" y="4024290"/>
                  <a:pt x="4529659" y="4029817"/>
                  <a:pt x="4532367" y="4034377"/>
                </a:cubicBezTo>
                <a:lnTo>
                  <a:pt x="4532366" y="4034377"/>
                </a:lnTo>
                <a:cubicBezTo>
                  <a:pt x="4536978" y="4042141"/>
                  <a:pt x="4540710" y="4050424"/>
                  <a:pt x="4543457" y="4059007"/>
                </a:cubicBezTo>
                <a:cubicBezTo>
                  <a:pt x="4545101" y="4064144"/>
                  <a:pt x="4549021" y="4068243"/>
                  <a:pt x="4554082" y="4070126"/>
                </a:cubicBezTo>
                <a:cubicBezTo>
                  <a:pt x="4556059" y="4070857"/>
                  <a:pt x="4558130" y="4071222"/>
                  <a:pt x="4560196" y="4071222"/>
                </a:cubicBezTo>
                <a:cubicBezTo>
                  <a:pt x="4563401" y="4071222"/>
                  <a:pt x="4566591" y="4070348"/>
                  <a:pt x="4569387" y="4068631"/>
                </a:cubicBezTo>
                <a:cubicBezTo>
                  <a:pt x="4577327" y="4063758"/>
                  <a:pt x="4585832" y="4059849"/>
                  <a:pt x="4594675" y="4057003"/>
                </a:cubicBezTo>
                <a:cubicBezTo>
                  <a:pt x="4599852" y="4055341"/>
                  <a:pt x="4603966" y="4051365"/>
                  <a:pt x="4605821" y="4046259"/>
                </a:cubicBezTo>
                <a:cubicBezTo>
                  <a:pt x="4607671" y="4041143"/>
                  <a:pt x="4607050" y="4035464"/>
                  <a:pt x="4604144" y="4030868"/>
                </a:cubicBezTo>
                <a:cubicBezTo>
                  <a:pt x="4599277" y="4023182"/>
                  <a:pt x="4595306" y="4014931"/>
                  <a:pt x="4592339" y="4006316"/>
                </a:cubicBezTo>
                <a:cubicBezTo>
                  <a:pt x="4590595" y="4001255"/>
                  <a:pt x="4586652" y="3997280"/>
                  <a:pt x="4581614" y="3995486"/>
                </a:cubicBezTo>
                <a:cubicBezTo>
                  <a:pt x="4579703" y="3994800"/>
                  <a:pt x="4577710" y="3994467"/>
                  <a:pt x="4575722" y="3994467"/>
                </a:cubicBezTo>
                <a:close/>
                <a:moveTo>
                  <a:pt x="3902633" y="3984544"/>
                </a:moveTo>
                <a:cubicBezTo>
                  <a:pt x="3899710" y="3984544"/>
                  <a:pt x="3896802" y="3985276"/>
                  <a:pt x="3894184" y="3986703"/>
                </a:cubicBezTo>
                <a:cubicBezTo>
                  <a:pt x="3889649" y="3989195"/>
                  <a:pt x="3884981" y="3991399"/>
                  <a:pt x="3880318" y="3993260"/>
                </a:cubicBezTo>
                <a:cubicBezTo>
                  <a:pt x="3875672" y="3995108"/>
                  <a:pt x="3872034" y="3998851"/>
                  <a:pt x="3870319" y="4003546"/>
                </a:cubicBezTo>
                <a:cubicBezTo>
                  <a:pt x="3868602" y="4008253"/>
                  <a:pt x="3868973" y="4013459"/>
                  <a:pt x="3871327" y="4017865"/>
                </a:cubicBezTo>
                <a:cubicBezTo>
                  <a:pt x="3873808" y="4022506"/>
                  <a:pt x="3876023" y="4027357"/>
                  <a:pt x="3877911" y="4032274"/>
                </a:cubicBezTo>
                <a:cubicBezTo>
                  <a:pt x="3879722" y="4037003"/>
                  <a:pt x="3883475" y="4040712"/>
                  <a:pt x="3888215" y="4042462"/>
                </a:cubicBezTo>
                <a:lnTo>
                  <a:pt x="3894322" y="4043557"/>
                </a:lnTo>
                <a:lnTo>
                  <a:pt x="3902665" y="4041455"/>
                </a:lnTo>
                <a:cubicBezTo>
                  <a:pt x="3907172" y="4039019"/>
                  <a:pt x="3911917" y="4036848"/>
                  <a:pt x="3916763" y="4034975"/>
                </a:cubicBezTo>
                <a:cubicBezTo>
                  <a:pt x="3921513" y="4033148"/>
                  <a:pt x="3925241" y="4029350"/>
                  <a:pt x="3926973" y="4024565"/>
                </a:cubicBezTo>
                <a:cubicBezTo>
                  <a:pt x="3928712" y="4019781"/>
                  <a:pt x="3928285" y="4014478"/>
                  <a:pt x="3925811" y="4010026"/>
                </a:cubicBezTo>
                <a:cubicBezTo>
                  <a:pt x="3923220" y="4005363"/>
                  <a:pt x="3920917" y="4000523"/>
                  <a:pt x="3918962" y="3995617"/>
                </a:cubicBezTo>
                <a:cubicBezTo>
                  <a:pt x="3917101" y="3990934"/>
                  <a:pt x="3913319" y="3987278"/>
                  <a:pt x="3908580" y="3985574"/>
                </a:cubicBezTo>
                <a:cubicBezTo>
                  <a:pt x="3906653" y="3984888"/>
                  <a:pt x="3904637" y="3984544"/>
                  <a:pt x="3902633" y="3984544"/>
                </a:cubicBezTo>
                <a:close/>
                <a:moveTo>
                  <a:pt x="3230328" y="3973238"/>
                </a:moveTo>
                <a:cubicBezTo>
                  <a:pt x="3227637" y="3973238"/>
                  <a:pt x="3224951" y="3973858"/>
                  <a:pt x="3222493" y="3975076"/>
                </a:cubicBezTo>
                <a:cubicBezTo>
                  <a:pt x="3216646" y="3977988"/>
                  <a:pt x="3210511" y="3980480"/>
                  <a:pt x="3204248" y="3982496"/>
                </a:cubicBezTo>
                <a:cubicBezTo>
                  <a:pt x="3199354" y="3984068"/>
                  <a:pt x="3195389" y="3987712"/>
                  <a:pt x="3193406" y="3992450"/>
                </a:cubicBezTo>
                <a:cubicBezTo>
                  <a:pt x="3191424" y="3997200"/>
                  <a:pt x="3191617" y="4002583"/>
                  <a:pt x="3193943" y="4007169"/>
                </a:cubicBezTo>
                <a:cubicBezTo>
                  <a:pt x="3196567" y="4012352"/>
                  <a:pt x="3198805" y="4017756"/>
                  <a:pt x="3200593" y="4023249"/>
                </a:cubicBezTo>
                <a:cubicBezTo>
                  <a:pt x="3202287" y="4028453"/>
                  <a:pt x="3206307" y="4032574"/>
                  <a:pt x="3211474" y="4034390"/>
                </a:cubicBezTo>
                <a:cubicBezTo>
                  <a:pt x="3213367" y="4035054"/>
                  <a:pt x="3215338" y="4035387"/>
                  <a:pt x="3217305" y="4035387"/>
                </a:cubicBezTo>
                <a:cubicBezTo>
                  <a:pt x="3220683" y="4035387"/>
                  <a:pt x="3224033" y="4034411"/>
                  <a:pt x="3226934" y="4032518"/>
                </a:cubicBezTo>
                <a:cubicBezTo>
                  <a:pt x="3232742" y="4028719"/>
                  <a:pt x="3238927" y="4025420"/>
                  <a:pt x="3245317" y="4022718"/>
                </a:cubicBezTo>
                <a:cubicBezTo>
                  <a:pt x="3250001" y="4020734"/>
                  <a:pt x="3253601" y="4016827"/>
                  <a:pt x="3255184" y="4011998"/>
                </a:cubicBezTo>
                <a:cubicBezTo>
                  <a:pt x="3256767" y="4007157"/>
                  <a:pt x="3256175" y="4001876"/>
                  <a:pt x="3253567" y="3997513"/>
                </a:cubicBezTo>
                <a:lnTo>
                  <a:pt x="3253567" y="3997512"/>
                </a:lnTo>
                <a:cubicBezTo>
                  <a:pt x="3250903" y="3993048"/>
                  <a:pt x="3248489" y="3988398"/>
                  <a:pt x="3246391" y="3983680"/>
                </a:cubicBezTo>
                <a:cubicBezTo>
                  <a:pt x="3244441" y="3979296"/>
                  <a:pt x="3240792" y="3975896"/>
                  <a:pt x="3236280" y="3974266"/>
                </a:cubicBezTo>
                <a:cubicBezTo>
                  <a:pt x="3234353" y="3973581"/>
                  <a:pt x="3232337" y="3973238"/>
                  <a:pt x="3230328" y="3973238"/>
                </a:cubicBezTo>
                <a:close/>
                <a:moveTo>
                  <a:pt x="6041181" y="3961621"/>
                </a:moveTo>
                <a:cubicBezTo>
                  <a:pt x="6048762" y="3961621"/>
                  <a:pt x="6056253" y="3963636"/>
                  <a:pt x="6062843" y="3967447"/>
                </a:cubicBezTo>
                <a:cubicBezTo>
                  <a:pt x="6083580" y="3979418"/>
                  <a:pt x="6090707" y="4006017"/>
                  <a:pt x="6078741" y="4026760"/>
                </a:cubicBezTo>
                <a:cubicBezTo>
                  <a:pt x="6071011" y="4040147"/>
                  <a:pt x="6056587" y="4048476"/>
                  <a:pt x="6041100" y="4048476"/>
                </a:cubicBezTo>
                <a:cubicBezTo>
                  <a:pt x="6033520" y="4048476"/>
                  <a:pt x="6026028" y="4046459"/>
                  <a:pt x="6019434" y="4042651"/>
                </a:cubicBezTo>
                <a:cubicBezTo>
                  <a:pt x="5998708" y="4030679"/>
                  <a:pt x="5991576" y="4004057"/>
                  <a:pt x="6003542" y="3983337"/>
                </a:cubicBezTo>
                <a:lnTo>
                  <a:pt x="6003541" y="3983337"/>
                </a:lnTo>
                <a:cubicBezTo>
                  <a:pt x="6011270" y="3969938"/>
                  <a:pt x="6025695" y="3961621"/>
                  <a:pt x="6041181" y="3961621"/>
                </a:cubicBezTo>
                <a:close/>
                <a:moveTo>
                  <a:pt x="5570856" y="3958618"/>
                </a:moveTo>
                <a:cubicBezTo>
                  <a:pt x="5588392" y="3958618"/>
                  <a:pt x="5605740" y="3963281"/>
                  <a:pt x="5621034" y="3972107"/>
                </a:cubicBezTo>
                <a:cubicBezTo>
                  <a:pt x="5644288" y="3985542"/>
                  <a:pt x="5660922" y="4007225"/>
                  <a:pt x="5667871" y="4033161"/>
                </a:cubicBezTo>
                <a:cubicBezTo>
                  <a:pt x="5674820" y="4059096"/>
                  <a:pt x="5671255" y="4086194"/>
                  <a:pt x="5657827" y="4109462"/>
                </a:cubicBezTo>
                <a:cubicBezTo>
                  <a:pt x="5639920" y="4140470"/>
                  <a:pt x="5606526" y="4159739"/>
                  <a:pt x="5570674" y="4159739"/>
                </a:cubicBezTo>
                <a:cubicBezTo>
                  <a:pt x="5553132" y="4159739"/>
                  <a:pt x="5535784" y="4155076"/>
                  <a:pt x="5520491" y="4146250"/>
                </a:cubicBezTo>
                <a:cubicBezTo>
                  <a:pt x="5497234" y="4132817"/>
                  <a:pt x="5480601" y="4111145"/>
                  <a:pt x="5473652" y="4085197"/>
                </a:cubicBezTo>
                <a:lnTo>
                  <a:pt x="5473653" y="4085197"/>
                </a:lnTo>
                <a:cubicBezTo>
                  <a:pt x="5466704" y="4059261"/>
                  <a:pt x="5470269" y="4032163"/>
                  <a:pt x="5483697" y="4008895"/>
                </a:cubicBezTo>
                <a:cubicBezTo>
                  <a:pt x="5501609" y="3977888"/>
                  <a:pt x="5535003" y="3958618"/>
                  <a:pt x="5570856" y="3958618"/>
                </a:cubicBezTo>
                <a:close/>
                <a:moveTo>
                  <a:pt x="2223999" y="3943525"/>
                </a:moveTo>
                <a:cubicBezTo>
                  <a:pt x="2228207" y="3943525"/>
                  <a:pt x="2232387" y="3944653"/>
                  <a:pt x="2236081" y="3946792"/>
                </a:cubicBezTo>
                <a:cubicBezTo>
                  <a:pt x="2241673" y="3950015"/>
                  <a:pt x="2245678" y="3955231"/>
                  <a:pt x="2247349" y="3961476"/>
                </a:cubicBezTo>
                <a:cubicBezTo>
                  <a:pt x="2249020" y="3967720"/>
                  <a:pt x="2248163" y="3974244"/>
                  <a:pt x="2244928" y="3979837"/>
                </a:cubicBezTo>
                <a:cubicBezTo>
                  <a:pt x="2240615" y="3987300"/>
                  <a:pt x="2232575" y="3991940"/>
                  <a:pt x="2223949" y="3991940"/>
                </a:cubicBezTo>
                <a:cubicBezTo>
                  <a:pt x="2219729" y="3991940"/>
                  <a:pt x="2215544" y="3990811"/>
                  <a:pt x="2211855" y="3988696"/>
                </a:cubicBezTo>
                <a:cubicBezTo>
                  <a:pt x="2200316" y="3982030"/>
                  <a:pt x="2196341" y="3967191"/>
                  <a:pt x="2203012" y="3955640"/>
                </a:cubicBezTo>
                <a:cubicBezTo>
                  <a:pt x="2207327" y="3948165"/>
                  <a:pt x="2215367" y="3943525"/>
                  <a:pt x="2223999" y="3943525"/>
                </a:cubicBezTo>
                <a:close/>
                <a:moveTo>
                  <a:pt x="5050558" y="3929741"/>
                </a:moveTo>
                <a:cubicBezTo>
                  <a:pt x="5046881" y="3929741"/>
                  <a:pt x="5043243" y="3930893"/>
                  <a:pt x="5040192" y="3933119"/>
                </a:cubicBezTo>
                <a:cubicBezTo>
                  <a:pt x="5029776" y="3940726"/>
                  <a:pt x="5018188" y="3946420"/>
                  <a:pt x="5005751" y="3950051"/>
                </a:cubicBezTo>
                <a:cubicBezTo>
                  <a:pt x="5000363" y="3951635"/>
                  <a:pt x="4996050" y="3955689"/>
                  <a:pt x="4994146" y="3960960"/>
                </a:cubicBezTo>
                <a:cubicBezTo>
                  <a:pt x="4992240" y="3966241"/>
                  <a:pt x="4992972" y="3972122"/>
                  <a:pt x="4996117" y="3976773"/>
                </a:cubicBezTo>
                <a:lnTo>
                  <a:pt x="4996115" y="3976769"/>
                </a:lnTo>
                <a:cubicBezTo>
                  <a:pt x="5003086" y="3987080"/>
                  <a:pt x="5008297" y="3998420"/>
                  <a:pt x="5011608" y="4010480"/>
                </a:cubicBezTo>
                <a:cubicBezTo>
                  <a:pt x="5013103" y="4015918"/>
                  <a:pt x="5017123" y="4020314"/>
                  <a:pt x="5022411" y="4022285"/>
                </a:cubicBezTo>
                <a:cubicBezTo>
                  <a:pt x="5024404" y="4023027"/>
                  <a:pt x="5026486" y="4023393"/>
                  <a:pt x="5028557" y="4023393"/>
                </a:cubicBezTo>
                <a:cubicBezTo>
                  <a:pt x="5031984" y="4023393"/>
                  <a:pt x="5035385" y="4022397"/>
                  <a:pt x="5038314" y="4020436"/>
                </a:cubicBezTo>
                <a:cubicBezTo>
                  <a:pt x="5049156" y="4013206"/>
                  <a:pt x="5061099" y="4007966"/>
                  <a:pt x="5073817" y="4004867"/>
                </a:cubicBezTo>
                <a:cubicBezTo>
                  <a:pt x="5079481" y="4003482"/>
                  <a:pt x="5084093" y="3999386"/>
                  <a:pt x="5086126" y="3993926"/>
                </a:cubicBezTo>
                <a:cubicBezTo>
                  <a:pt x="5088158" y="3988456"/>
                  <a:pt x="5087349" y="3982343"/>
                  <a:pt x="5083972" y="3977592"/>
                </a:cubicBezTo>
                <a:cubicBezTo>
                  <a:pt x="5076441" y="3967028"/>
                  <a:pt x="5070910" y="3955300"/>
                  <a:pt x="5067528" y="3942742"/>
                </a:cubicBezTo>
                <a:cubicBezTo>
                  <a:pt x="5066022" y="3937149"/>
                  <a:pt x="5061858" y="3932664"/>
                  <a:pt x="5056393" y="3930737"/>
                </a:cubicBezTo>
                <a:cubicBezTo>
                  <a:pt x="5054494" y="3930062"/>
                  <a:pt x="5052517" y="3929741"/>
                  <a:pt x="5050558" y="3929741"/>
                </a:cubicBezTo>
                <a:close/>
                <a:moveTo>
                  <a:pt x="4375089" y="3925662"/>
                </a:moveTo>
                <a:cubicBezTo>
                  <a:pt x="4371983" y="3925662"/>
                  <a:pt x="4368899" y="3926483"/>
                  <a:pt x="4366164" y="3928099"/>
                </a:cubicBezTo>
                <a:cubicBezTo>
                  <a:pt x="4359829" y="3931831"/>
                  <a:pt x="4353091" y="3935020"/>
                  <a:pt x="4346136" y="3937568"/>
                </a:cubicBezTo>
                <a:cubicBezTo>
                  <a:pt x="4341275" y="3939339"/>
                  <a:pt x="4337449" y="3943171"/>
                  <a:pt x="4335670" y="3948022"/>
                </a:cubicBezTo>
                <a:cubicBezTo>
                  <a:pt x="4333893" y="3952884"/>
                  <a:pt x="4334341" y="3958277"/>
                  <a:pt x="4336906" y="3962772"/>
                </a:cubicBezTo>
                <a:lnTo>
                  <a:pt x="4336907" y="3962772"/>
                </a:lnTo>
                <a:cubicBezTo>
                  <a:pt x="4340633" y="3969306"/>
                  <a:pt x="4343761" y="3976237"/>
                  <a:pt x="4346209" y="3983380"/>
                </a:cubicBezTo>
                <a:cubicBezTo>
                  <a:pt x="4347914" y="3988365"/>
                  <a:pt x="4351752" y="3992307"/>
                  <a:pt x="4356679" y="3994157"/>
                </a:cubicBezTo>
                <a:cubicBezTo>
                  <a:pt x="4358673" y="3994897"/>
                  <a:pt x="4360755" y="3995265"/>
                  <a:pt x="4362836" y="3995265"/>
                </a:cubicBezTo>
                <a:cubicBezTo>
                  <a:pt x="4365893" y="3995265"/>
                  <a:pt x="4368933" y="3994467"/>
                  <a:pt x="4371647" y="3992906"/>
                </a:cubicBezTo>
                <a:cubicBezTo>
                  <a:pt x="4378158" y="3989130"/>
                  <a:pt x="4385069" y="3985974"/>
                  <a:pt x="4392183" y="3983526"/>
                </a:cubicBezTo>
                <a:cubicBezTo>
                  <a:pt x="4397206" y="3981788"/>
                  <a:pt x="4401176" y="3977878"/>
                  <a:pt x="4402980" y="3972883"/>
                </a:cubicBezTo>
                <a:cubicBezTo>
                  <a:pt x="4404791" y="3967889"/>
                  <a:pt x="4404237" y="3962341"/>
                  <a:pt x="4401486" y="3957801"/>
                </a:cubicBezTo>
                <a:cubicBezTo>
                  <a:pt x="4397543" y="3951278"/>
                  <a:pt x="4394216" y="3944357"/>
                  <a:pt x="4391596" y="3937202"/>
                </a:cubicBezTo>
                <a:cubicBezTo>
                  <a:pt x="4389808" y="3932296"/>
                  <a:pt x="4385926" y="3928441"/>
                  <a:pt x="4381014" y="3926693"/>
                </a:cubicBezTo>
                <a:cubicBezTo>
                  <a:pt x="4379088" y="3925995"/>
                  <a:pt x="4377089" y="3925662"/>
                  <a:pt x="4375089" y="3925662"/>
                </a:cubicBezTo>
                <a:close/>
                <a:moveTo>
                  <a:pt x="3703080" y="3914952"/>
                </a:moveTo>
                <a:cubicBezTo>
                  <a:pt x="3700222" y="3914952"/>
                  <a:pt x="3697377" y="3915651"/>
                  <a:pt x="3694801" y="3917024"/>
                </a:cubicBezTo>
                <a:cubicBezTo>
                  <a:pt x="3691202" y="3918938"/>
                  <a:pt x="3687509" y="3920679"/>
                  <a:pt x="3683727" y="3922241"/>
                </a:cubicBezTo>
                <a:cubicBezTo>
                  <a:pt x="3679186" y="3924112"/>
                  <a:pt x="3675643" y="3927799"/>
                  <a:pt x="3673943" y="3932407"/>
                </a:cubicBezTo>
                <a:cubicBezTo>
                  <a:pt x="3672243" y="3937003"/>
                  <a:pt x="3672548" y="3942118"/>
                  <a:pt x="3674779" y="3946481"/>
                </a:cubicBezTo>
                <a:cubicBezTo>
                  <a:pt x="3676573" y="3949993"/>
                  <a:pt x="3678201" y="3953570"/>
                  <a:pt x="3679663" y="3957257"/>
                </a:cubicBezTo>
                <a:cubicBezTo>
                  <a:pt x="3681495" y="3961864"/>
                  <a:pt x="3685194" y="3965496"/>
                  <a:pt x="3689845" y="3967234"/>
                </a:cubicBezTo>
                <a:cubicBezTo>
                  <a:pt x="3691833" y="3967976"/>
                  <a:pt x="3693915" y="3968342"/>
                  <a:pt x="3695997" y="3968342"/>
                </a:cubicBezTo>
                <a:cubicBezTo>
                  <a:pt x="3698776" y="3968342"/>
                  <a:pt x="3701546" y="3967690"/>
                  <a:pt x="3704070" y="3966383"/>
                </a:cubicBezTo>
                <a:cubicBezTo>
                  <a:pt x="3707752" y="3964477"/>
                  <a:pt x="3711534" y="3962749"/>
                  <a:pt x="3715404" y="3961210"/>
                </a:cubicBezTo>
                <a:cubicBezTo>
                  <a:pt x="3720056" y="3959371"/>
                  <a:pt x="3723698" y="3955640"/>
                  <a:pt x="3725421" y="3950945"/>
                </a:cubicBezTo>
                <a:cubicBezTo>
                  <a:pt x="3727148" y="3946248"/>
                  <a:pt x="3726794" y="3941045"/>
                  <a:pt x="3724447" y="3936625"/>
                </a:cubicBezTo>
                <a:lnTo>
                  <a:pt x="3724448" y="3936625"/>
                </a:lnTo>
                <a:cubicBezTo>
                  <a:pt x="3722565" y="3933093"/>
                  <a:pt x="3720848" y="3929460"/>
                  <a:pt x="3719304" y="3925762"/>
                </a:cubicBezTo>
                <a:cubicBezTo>
                  <a:pt x="3717393" y="3921188"/>
                  <a:pt x="3713651" y="3917633"/>
                  <a:pt x="3708988" y="3915971"/>
                </a:cubicBezTo>
                <a:cubicBezTo>
                  <a:pt x="3707073" y="3915285"/>
                  <a:pt x="3705073" y="3914952"/>
                  <a:pt x="3703080" y="3914952"/>
                </a:cubicBezTo>
                <a:close/>
                <a:moveTo>
                  <a:pt x="3030583" y="3901785"/>
                </a:moveTo>
                <a:cubicBezTo>
                  <a:pt x="3027930" y="3901785"/>
                  <a:pt x="3025289" y="3902383"/>
                  <a:pt x="3022864" y="3903568"/>
                </a:cubicBezTo>
                <a:cubicBezTo>
                  <a:pt x="3016103" y="3906868"/>
                  <a:pt x="3009021" y="3909615"/>
                  <a:pt x="3001806" y="3911708"/>
                </a:cubicBezTo>
                <a:cubicBezTo>
                  <a:pt x="2996778" y="3913170"/>
                  <a:pt x="2992664" y="3916791"/>
                  <a:pt x="2990583" y="3921586"/>
                </a:cubicBezTo>
                <a:cubicBezTo>
                  <a:pt x="2988501" y="3926392"/>
                  <a:pt x="2988662" y="3931874"/>
                  <a:pt x="2991032" y="3936537"/>
                </a:cubicBezTo>
                <a:cubicBezTo>
                  <a:pt x="2994271" y="3942915"/>
                  <a:pt x="2996890" y="3949638"/>
                  <a:pt x="2998823" y="3956502"/>
                </a:cubicBezTo>
                <a:cubicBezTo>
                  <a:pt x="3000378" y="3962018"/>
                  <a:pt x="3004526" y="3966437"/>
                  <a:pt x="3009930" y="3968331"/>
                </a:cubicBezTo>
                <a:cubicBezTo>
                  <a:pt x="3011824" y="3968995"/>
                  <a:pt x="3013789" y="3969316"/>
                  <a:pt x="3015744" y="3969316"/>
                </a:cubicBezTo>
                <a:cubicBezTo>
                  <a:pt x="3019371" y="3969316"/>
                  <a:pt x="3022965" y="3968198"/>
                  <a:pt x="3025993" y="3966028"/>
                </a:cubicBezTo>
                <a:cubicBezTo>
                  <a:pt x="3032632" y="3961254"/>
                  <a:pt x="3039825" y="3957189"/>
                  <a:pt x="3047372" y="3953946"/>
                </a:cubicBezTo>
                <a:cubicBezTo>
                  <a:pt x="3052084" y="3951908"/>
                  <a:pt x="3055672" y="3947922"/>
                  <a:pt x="3057201" y="3943027"/>
                </a:cubicBezTo>
                <a:cubicBezTo>
                  <a:pt x="3058724" y="3938121"/>
                  <a:pt x="3058031" y="3932804"/>
                  <a:pt x="3055307" y="3928453"/>
                </a:cubicBezTo>
                <a:lnTo>
                  <a:pt x="3055305" y="3928453"/>
                </a:lnTo>
                <a:cubicBezTo>
                  <a:pt x="3052049" y="3923269"/>
                  <a:pt x="3049137" y="3917798"/>
                  <a:pt x="3046634" y="3912196"/>
                </a:cubicBezTo>
                <a:cubicBezTo>
                  <a:pt x="3044691" y="3907843"/>
                  <a:pt x="3041064" y="3904466"/>
                  <a:pt x="3036579" y="3902837"/>
                </a:cubicBezTo>
                <a:cubicBezTo>
                  <a:pt x="3034641" y="3902128"/>
                  <a:pt x="3032609" y="3901785"/>
                  <a:pt x="3030583" y="3901785"/>
                </a:cubicBezTo>
                <a:close/>
                <a:moveTo>
                  <a:pt x="5842201" y="3880125"/>
                </a:moveTo>
                <a:cubicBezTo>
                  <a:pt x="5851370" y="3880125"/>
                  <a:pt x="5860434" y="3882561"/>
                  <a:pt x="5868408" y="3887167"/>
                </a:cubicBezTo>
                <a:cubicBezTo>
                  <a:pt x="5880551" y="3894177"/>
                  <a:pt x="5889232" y="3905496"/>
                  <a:pt x="5892864" y="3919039"/>
                </a:cubicBezTo>
                <a:cubicBezTo>
                  <a:pt x="5896491" y="3932571"/>
                  <a:pt x="5894631" y="3946725"/>
                  <a:pt x="5887621" y="3958873"/>
                </a:cubicBezTo>
                <a:cubicBezTo>
                  <a:pt x="5878269" y="3975064"/>
                  <a:pt x="5860832" y="3985130"/>
                  <a:pt x="5842111" y="3985130"/>
                </a:cubicBezTo>
                <a:cubicBezTo>
                  <a:pt x="5832965" y="3985130"/>
                  <a:pt x="5823906" y="3982693"/>
                  <a:pt x="5815910" y="3978087"/>
                </a:cubicBezTo>
                <a:cubicBezTo>
                  <a:pt x="5803800" y="3971098"/>
                  <a:pt x="5795124" y="3959770"/>
                  <a:pt x="5791492" y="3946204"/>
                </a:cubicBezTo>
                <a:cubicBezTo>
                  <a:pt x="5787854" y="3932638"/>
                  <a:pt x="5789709" y="3918497"/>
                  <a:pt x="5796702" y="3906382"/>
                </a:cubicBezTo>
                <a:cubicBezTo>
                  <a:pt x="5806049" y="3890180"/>
                  <a:pt x="5823480" y="3880125"/>
                  <a:pt x="5842201" y="3880125"/>
                </a:cubicBezTo>
                <a:close/>
                <a:moveTo>
                  <a:pt x="4849365" y="3862840"/>
                </a:moveTo>
                <a:cubicBezTo>
                  <a:pt x="4845915" y="3862840"/>
                  <a:pt x="4842498" y="3863848"/>
                  <a:pt x="4839563" y="3865830"/>
                </a:cubicBezTo>
                <a:cubicBezTo>
                  <a:pt x="4830511" y="3871908"/>
                  <a:pt x="4820671" y="3876660"/>
                  <a:pt x="4810316" y="3879949"/>
                </a:cubicBezTo>
                <a:cubicBezTo>
                  <a:pt x="4805117" y="3881611"/>
                  <a:pt x="4800986" y="3885574"/>
                  <a:pt x="4799120" y="3890702"/>
                </a:cubicBezTo>
                <a:cubicBezTo>
                  <a:pt x="4797259" y="3895829"/>
                  <a:pt x="4797885" y="3901520"/>
                  <a:pt x="4800809" y="3906128"/>
                </a:cubicBezTo>
                <a:lnTo>
                  <a:pt x="4800810" y="3906127"/>
                </a:lnTo>
                <a:cubicBezTo>
                  <a:pt x="4806453" y="3915008"/>
                  <a:pt x="4810860" y="3924622"/>
                  <a:pt x="4813911" y="3934688"/>
                </a:cubicBezTo>
                <a:cubicBezTo>
                  <a:pt x="4815500" y="3939938"/>
                  <a:pt x="4819454" y="3944145"/>
                  <a:pt x="4824598" y="3946062"/>
                </a:cubicBezTo>
                <a:cubicBezTo>
                  <a:pt x="4826586" y="3946802"/>
                  <a:pt x="4828662" y="3947168"/>
                  <a:pt x="4830733" y="3947168"/>
                </a:cubicBezTo>
                <a:cubicBezTo>
                  <a:pt x="4834011" y="3947168"/>
                  <a:pt x="4837273" y="3946250"/>
                  <a:pt x="4840118" y="3944456"/>
                </a:cubicBezTo>
                <a:cubicBezTo>
                  <a:pt x="4849443" y="3938565"/>
                  <a:pt x="4859548" y="3934046"/>
                  <a:pt x="4870151" y="3931011"/>
                </a:cubicBezTo>
                <a:cubicBezTo>
                  <a:pt x="4875533" y="3929473"/>
                  <a:pt x="4879862" y="3925464"/>
                  <a:pt x="4881806" y="3920204"/>
                </a:cubicBezTo>
                <a:cubicBezTo>
                  <a:pt x="4883744" y="3914955"/>
                  <a:pt x="4883068" y="3909084"/>
                  <a:pt x="4879979" y="3904412"/>
                </a:cubicBezTo>
                <a:cubicBezTo>
                  <a:pt x="4874016" y="3895409"/>
                  <a:pt x="4869365" y="3885574"/>
                  <a:pt x="4866154" y="3875209"/>
                </a:cubicBezTo>
                <a:cubicBezTo>
                  <a:pt x="4864509" y="3869903"/>
                  <a:pt x="4860456" y="3865685"/>
                  <a:pt x="4855217" y="3863835"/>
                </a:cubicBezTo>
                <a:cubicBezTo>
                  <a:pt x="4853312" y="3863171"/>
                  <a:pt x="4851336" y="3862840"/>
                  <a:pt x="4849365" y="3862840"/>
                </a:cubicBezTo>
                <a:close/>
                <a:moveTo>
                  <a:pt x="2025028" y="3860433"/>
                </a:moveTo>
                <a:cubicBezTo>
                  <a:pt x="2031119" y="3860433"/>
                  <a:pt x="2037132" y="3862050"/>
                  <a:pt x="2042431" y="3865107"/>
                </a:cubicBezTo>
                <a:cubicBezTo>
                  <a:pt x="2050493" y="3869758"/>
                  <a:pt x="2056269" y="3877290"/>
                  <a:pt x="2058683" y="3886293"/>
                </a:cubicBezTo>
                <a:cubicBezTo>
                  <a:pt x="2061092" y="3895286"/>
                  <a:pt x="2059850" y="3904676"/>
                  <a:pt x="2055195" y="3912760"/>
                </a:cubicBezTo>
                <a:cubicBezTo>
                  <a:pt x="2048983" y="3923514"/>
                  <a:pt x="2037399" y="3930202"/>
                  <a:pt x="2024962" y="3930202"/>
                </a:cubicBezTo>
                <a:cubicBezTo>
                  <a:pt x="2018876" y="3930202"/>
                  <a:pt x="2012858" y="3928574"/>
                  <a:pt x="2007553" y="3925518"/>
                </a:cubicBezTo>
                <a:cubicBezTo>
                  <a:pt x="1999502" y="3920867"/>
                  <a:pt x="1993743" y="3913348"/>
                  <a:pt x="1991329" y="3904322"/>
                </a:cubicBezTo>
                <a:cubicBezTo>
                  <a:pt x="1988915" y="3895320"/>
                  <a:pt x="1990143" y="3885917"/>
                  <a:pt x="1994789" y="3877877"/>
                </a:cubicBezTo>
                <a:lnTo>
                  <a:pt x="1994789" y="3877876"/>
                </a:lnTo>
                <a:cubicBezTo>
                  <a:pt x="2000998" y="3867112"/>
                  <a:pt x="2012585" y="3860433"/>
                  <a:pt x="2025028" y="3860433"/>
                </a:cubicBezTo>
                <a:close/>
                <a:moveTo>
                  <a:pt x="4174802" y="3855752"/>
                </a:moveTo>
                <a:cubicBezTo>
                  <a:pt x="4171796" y="3855752"/>
                  <a:pt x="4168806" y="3856516"/>
                  <a:pt x="4166132" y="3858033"/>
                </a:cubicBezTo>
                <a:cubicBezTo>
                  <a:pt x="4160850" y="3861034"/>
                  <a:pt x="4155307" y="3863658"/>
                  <a:pt x="4149648" y="3865840"/>
                </a:cubicBezTo>
                <a:cubicBezTo>
                  <a:pt x="4144908" y="3867679"/>
                  <a:pt x="4141193" y="3871467"/>
                  <a:pt x="4139460" y="3876250"/>
                </a:cubicBezTo>
                <a:cubicBezTo>
                  <a:pt x="4137727" y="3881024"/>
                  <a:pt x="4138148" y="3886318"/>
                  <a:pt x="4140607" y="3890759"/>
                </a:cubicBezTo>
                <a:lnTo>
                  <a:pt x="4140605" y="3890755"/>
                </a:lnTo>
                <a:cubicBezTo>
                  <a:pt x="4143645" y="3896249"/>
                  <a:pt x="4146281" y="3901974"/>
                  <a:pt x="4148429" y="3907789"/>
                </a:cubicBezTo>
                <a:cubicBezTo>
                  <a:pt x="4150206" y="3912595"/>
                  <a:pt x="4154005" y="3916394"/>
                  <a:pt x="4158816" y="3918176"/>
                </a:cubicBezTo>
                <a:cubicBezTo>
                  <a:pt x="4160787" y="3918908"/>
                  <a:pt x="4162853" y="3919261"/>
                  <a:pt x="4164913" y="3919261"/>
                </a:cubicBezTo>
                <a:cubicBezTo>
                  <a:pt x="4167869" y="3919261"/>
                  <a:pt x="4170815" y="3918520"/>
                  <a:pt x="4173462" y="3917046"/>
                </a:cubicBezTo>
                <a:cubicBezTo>
                  <a:pt x="4178844" y="3914046"/>
                  <a:pt x="4184481" y="3911453"/>
                  <a:pt x="4190207" y="3909339"/>
                </a:cubicBezTo>
                <a:cubicBezTo>
                  <a:pt x="4195062" y="3907533"/>
                  <a:pt x="4198877" y="3903692"/>
                  <a:pt x="4200633" y="3898819"/>
                </a:cubicBezTo>
                <a:cubicBezTo>
                  <a:pt x="4202394" y="3893956"/>
                  <a:pt x="4201917" y="3888564"/>
                  <a:pt x="4199336" y="3884079"/>
                </a:cubicBezTo>
                <a:cubicBezTo>
                  <a:pt x="4196196" y="3878630"/>
                  <a:pt x="4193461" y="3872894"/>
                  <a:pt x="4191213" y="3867025"/>
                </a:cubicBezTo>
                <a:cubicBezTo>
                  <a:pt x="4189375" y="3862251"/>
                  <a:pt x="4185549" y="3858508"/>
                  <a:pt x="4180732" y="3856782"/>
                </a:cubicBezTo>
                <a:cubicBezTo>
                  <a:pt x="4178805" y="3856096"/>
                  <a:pt x="4176800" y="3855752"/>
                  <a:pt x="4174802" y="3855752"/>
                </a:cubicBezTo>
                <a:close/>
                <a:moveTo>
                  <a:pt x="215958" y="3847555"/>
                </a:moveTo>
                <a:cubicBezTo>
                  <a:pt x="227348" y="3847555"/>
                  <a:pt x="238621" y="3850589"/>
                  <a:pt x="248555" y="3856315"/>
                </a:cubicBezTo>
                <a:cubicBezTo>
                  <a:pt x="279729" y="3874322"/>
                  <a:pt x="290454" y="3914345"/>
                  <a:pt x="272452" y="3945541"/>
                </a:cubicBezTo>
                <a:cubicBezTo>
                  <a:pt x="260818" y="3965673"/>
                  <a:pt x="239129" y="3978188"/>
                  <a:pt x="215840" y="3978188"/>
                </a:cubicBezTo>
                <a:cubicBezTo>
                  <a:pt x="204440" y="3978188"/>
                  <a:pt x="193167" y="3975153"/>
                  <a:pt x="183239" y="3969427"/>
                </a:cubicBezTo>
                <a:cubicBezTo>
                  <a:pt x="168139" y="3960701"/>
                  <a:pt x="157330" y="3946625"/>
                  <a:pt x="152818" y="3929782"/>
                </a:cubicBezTo>
                <a:cubicBezTo>
                  <a:pt x="148306" y="3912927"/>
                  <a:pt x="150619" y="3895329"/>
                  <a:pt x="159341" y="3880224"/>
                </a:cubicBezTo>
                <a:cubicBezTo>
                  <a:pt x="170974" y="3860068"/>
                  <a:pt x="192669" y="3847555"/>
                  <a:pt x="215958" y="3847555"/>
                </a:cubicBezTo>
                <a:close/>
                <a:moveTo>
                  <a:pt x="3502947" y="3845562"/>
                </a:moveTo>
                <a:cubicBezTo>
                  <a:pt x="3500183" y="3845562"/>
                  <a:pt x="3497427" y="3846216"/>
                  <a:pt x="3494918" y="3847501"/>
                </a:cubicBezTo>
                <a:cubicBezTo>
                  <a:pt x="3492433" y="3848775"/>
                  <a:pt x="3489907" y="3849971"/>
                  <a:pt x="3487343" y="3851078"/>
                </a:cubicBezTo>
                <a:cubicBezTo>
                  <a:pt x="3482929" y="3852993"/>
                  <a:pt x="3479491" y="3856637"/>
                  <a:pt x="3477836" y="3861156"/>
                </a:cubicBezTo>
                <a:cubicBezTo>
                  <a:pt x="3476174" y="3865673"/>
                  <a:pt x="3476445" y="3870669"/>
                  <a:pt x="3478577" y="3874987"/>
                </a:cubicBezTo>
                <a:cubicBezTo>
                  <a:pt x="3479818" y="3877500"/>
                  <a:pt x="3480980" y="3880059"/>
                  <a:pt x="3482049" y="3882639"/>
                </a:cubicBezTo>
                <a:cubicBezTo>
                  <a:pt x="3483921" y="3887134"/>
                  <a:pt x="3487570" y="3890657"/>
                  <a:pt x="3492133" y="3892362"/>
                </a:cubicBezTo>
                <a:cubicBezTo>
                  <a:pt x="3494121" y="3893104"/>
                  <a:pt x="3496203" y="3893470"/>
                  <a:pt x="3498285" y="3893470"/>
                </a:cubicBezTo>
                <a:cubicBezTo>
                  <a:pt x="3500976" y="3893470"/>
                  <a:pt x="3503661" y="3892849"/>
                  <a:pt x="3506120" y="3891632"/>
                </a:cubicBezTo>
                <a:cubicBezTo>
                  <a:pt x="3508656" y="3890370"/>
                  <a:pt x="3511225" y="3889184"/>
                  <a:pt x="3513839" y="3888098"/>
                </a:cubicBezTo>
                <a:cubicBezTo>
                  <a:pt x="3518379" y="3886204"/>
                  <a:pt x="3521923" y="3882505"/>
                  <a:pt x="3523606" y="3877888"/>
                </a:cubicBezTo>
                <a:cubicBezTo>
                  <a:pt x="3525295" y="3873271"/>
                  <a:pt x="3524962" y="3868154"/>
                  <a:pt x="3522704" y="3863781"/>
                </a:cubicBezTo>
                <a:lnTo>
                  <a:pt x="3522704" y="3863778"/>
                </a:lnTo>
                <a:cubicBezTo>
                  <a:pt x="3521407" y="3861277"/>
                  <a:pt x="3520195" y="3858730"/>
                  <a:pt x="3519066" y="3856139"/>
                </a:cubicBezTo>
                <a:cubicBezTo>
                  <a:pt x="3517133" y="3851675"/>
                  <a:pt x="3513440" y="3848220"/>
                  <a:pt x="3508861" y="3846580"/>
                </a:cubicBezTo>
                <a:cubicBezTo>
                  <a:pt x="3506945" y="3845894"/>
                  <a:pt x="3504946" y="3845562"/>
                  <a:pt x="3502947" y="3845562"/>
                </a:cubicBezTo>
                <a:close/>
                <a:moveTo>
                  <a:pt x="2831385" y="3830068"/>
                </a:moveTo>
                <a:cubicBezTo>
                  <a:pt x="2828755" y="3830068"/>
                  <a:pt x="2826130" y="3830656"/>
                  <a:pt x="2823710" y="3831830"/>
                </a:cubicBezTo>
                <a:cubicBezTo>
                  <a:pt x="2815205" y="3835960"/>
                  <a:pt x="2806230" y="3839160"/>
                  <a:pt x="2797033" y="3841352"/>
                </a:cubicBezTo>
                <a:cubicBezTo>
                  <a:pt x="2791784" y="3842605"/>
                  <a:pt x="2787399" y="3846193"/>
                  <a:pt x="2785145" y="3851098"/>
                </a:cubicBezTo>
                <a:cubicBezTo>
                  <a:pt x="2782886" y="3855994"/>
                  <a:pt x="2783002" y="3861664"/>
                  <a:pt x="2785466" y="3866469"/>
                </a:cubicBezTo>
                <a:cubicBezTo>
                  <a:pt x="2789608" y="3874555"/>
                  <a:pt x="2792675" y="3883181"/>
                  <a:pt x="2794586" y="3892118"/>
                </a:cubicBezTo>
                <a:cubicBezTo>
                  <a:pt x="2795871" y="3898132"/>
                  <a:pt x="2800212" y="3903048"/>
                  <a:pt x="2806031" y="3905052"/>
                </a:cubicBezTo>
                <a:cubicBezTo>
                  <a:pt x="2807908" y="3905706"/>
                  <a:pt x="2809846" y="3906017"/>
                  <a:pt x="2811773" y="3906017"/>
                </a:cubicBezTo>
                <a:cubicBezTo>
                  <a:pt x="2815826" y="3906017"/>
                  <a:pt x="2819819" y="3904622"/>
                  <a:pt x="2823024" y="3901940"/>
                </a:cubicBezTo>
                <a:cubicBezTo>
                  <a:pt x="2831247" y="3895096"/>
                  <a:pt x="2840399" y="3889493"/>
                  <a:pt x="2850245" y="3885296"/>
                </a:cubicBezTo>
                <a:cubicBezTo>
                  <a:pt x="2855062" y="3883247"/>
                  <a:pt x="2858716" y="3879149"/>
                  <a:pt x="2860200" y="3874122"/>
                </a:cubicBezTo>
                <a:cubicBezTo>
                  <a:pt x="2861689" y="3869104"/>
                  <a:pt x="2860865" y="3863679"/>
                  <a:pt x="2857947" y="3859325"/>
                </a:cubicBezTo>
                <a:lnTo>
                  <a:pt x="2857946" y="3859328"/>
                </a:lnTo>
                <a:cubicBezTo>
                  <a:pt x="2853921" y="3853336"/>
                  <a:pt x="2850372" y="3846968"/>
                  <a:pt x="2847399" y="3840390"/>
                </a:cubicBezTo>
                <a:cubicBezTo>
                  <a:pt x="2845443" y="3836071"/>
                  <a:pt x="2841823" y="3832727"/>
                  <a:pt x="2837365" y="3831110"/>
                </a:cubicBezTo>
                <a:cubicBezTo>
                  <a:pt x="2835427" y="3830413"/>
                  <a:pt x="2833406" y="3830068"/>
                  <a:pt x="2831385" y="3830068"/>
                </a:cubicBezTo>
                <a:close/>
                <a:moveTo>
                  <a:pt x="16932" y="3824256"/>
                </a:moveTo>
                <a:cubicBezTo>
                  <a:pt x="19760" y="3824256"/>
                  <a:pt x="22558" y="3825009"/>
                  <a:pt x="25010" y="3826427"/>
                </a:cubicBezTo>
                <a:cubicBezTo>
                  <a:pt x="28748" y="3828586"/>
                  <a:pt x="31422" y="3832085"/>
                  <a:pt x="32547" y="3836272"/>
                </a:cubicBezTo>
                <a:cubicBezTo>
                  <a:pt x="33665" y="3840458"/>
                  <a:pt x="33095" y="3844809"/>
                  <a:pt x="30941" y="3848532"/>
                </a:cubicBezTo>
                <a:cubicBezTo>
                  <a:pt x="28051" y="3853548"/>
                  <a:pt x="22675" y="3856649"/>
                  <a:pt x="16898" y="3856649"/>
                </a:cubicBezTo>
                <a:cubicBezTo>
                  <a:pt x="14075" y="3856649"/>
                  <a:pt x="11284" y="3855896"/>
                  <a:pt x="8825" y="3854477"/>
                </a:cubicBezTo>
                <a:cubicBezTo>
                  <a:pt x="1097" y="3850014"/>
                  <a:pt x="-1568" y="3840091"/>
                  <a:pt x="2896" y="3832363"/>
                </a:cubicBezTo>
                <a:lnTo>
                  <a:pt x="2895" y="3832362"/>
                </a:lnTo>
                <a:cubicBezTo>
                  <a:pt x="5780" y="3827357"/>
                  <a:pt x="11156" y="3824256"/>
                  <a:pt x="16932" y="3824256"/>
                </a:cubicBezTo>
                <a:close/>
                <a:moveTo>
                  <a:pt x="5643241" y="3797023"/>
                </a:moveTo>
                <a:cubicBezTo>
                  <a:pt x="5654266" y="3797023"/>
                  <a:pt x="5665169" y="3799959"/>
                  <a:pt x="5674776" y="3805497"/>
                </a:cubicBezTo>
                <a:cubicBezTo>
                  <a:pt x="5689377" y="3813923"/>
                  <a:pt x="5699830" y="3827555"/>
                  <a:pt x="5704200" y="3843856"/>
                </a:cubicBezTo>
                <a:cubicBezTo>
                  <a:pt x="5708569" y="3860148"/>
                  <a:pt x="5706326" y="3877169"/>
                  <a:pt x="5697888" y="3891787"/>
                </a:cubicBezTo>
                <a:cubicBezTo>
                  <a:pt x="5686636" y="3911276"/>
                  <a:pt x="5665651" y="3923381"/>
                  <a:pt x="5643120" y="3923381"/>
                </a:cubicBezTo>
                <a:cubicBezTo>
                  <a:pt x="5632101" y="3923381"/>
                  <a:pt x="5621200" y="3920447"/>
                  <a:pt x="5611593" y="3914909"/>
                </a:cubicBezTo>
                <a:cubicBezTo>
                  <a:pt x="5596991" y="3906481"/>
                  <a:pt x="5586538" y="3892849"/>
                  <a:pt x="5582169" y="3876547"/>
                </a:cubicBezTo>
                <a:cubicBezTo>
                  <a:pt x="5577800" y="3860256"/>
                  <a:pt x="5580043" y="3843237"/>
                  <a:pt x="5588481" y="3828619"/>
                </a:cubicBezTo>
                <a:cubicBezTo>
                  <a:pt x="5599727" y="3809128"/>
                  <a:pt x="5620711" y="3797023"/>
                  <a:pt x="5643241" y="3797023"/>
                </a:cubicBezTo>
                <a:close/>
                <a:moveTo>
                  <a:pt x="4648601" y="3795186"/>
                </a:moveTo>
                <a:cubicBezTo>
                  <a:pt x="4645340" y="3795186"/>
                  <a:pt x="4642101" y="3796094"/>
                  <a:pt x="4639270" y="3797866"/>
                </a:cubicBezTo>
                <a:cubicBezTo>
                  <a:pt x="4631685" y="3802615"/>
                  <a:pt x="4623561" y="3806515"/>
                  <a:pt x="4615135" y="3809470"/>
                </a:cubicBezTo>
                <a:cubicBezTo>
                  <a:pt x="4610162" y="3811209"/>
                  <a:pt x="4606236" y="3815084"/>
                  <a:pt x="4604426" y="3820024"/>
                </a:cubicBezTo>
                <a:cubicBezTo>
                  <a:pt x="4602621" y="3824975"/>
                  <a:pt x="4603126" y="3830468"/>
                  <a:pt x="4605805" y="3834998"/>
                </a:cubicBezTo>
                <a:cubicBezTo>
                  <a:pt x="4610263" y="3842550"/>
                  <a:pt x="4613911" y="3850622"/>
                  <a:pt x="4616647" y="3859017"/>
                </a:cubicBezTo>
                <a:cubicBezTo>
                  <a:pt x="4618309" y="3864101"/>
                  <a:pt x="4622196" y="3868154"/>
                  <a:pt x="4627212" y="3870025"/>
                </a:cubicBezTo>
                <a:cubicBezTo>
                  <a:pt x="4629199" y="3870767"/>
                  <a:pt x="4631281" y="3871132"/>
                  <a:pt x="4633358" y="3871132"/>
                </a:cubicBezTo>
                <a:cubicBezTo>
                  <a:pt x="4636508" y="3871132"/>
                  <a:pt x="4639637" y="3870291"/>
                  <a:pt x="4642406" y="3868631"/>
                </a:cubicBezTo>
                <a:cubicBezTo>
                  <a:pt x="4650202" y="3863946"/>
                  <a:pt x="4658563" y="3860170"/>
                  <a:pt x="4667268" y="3857411"/>
                </a:cubicBezTo>
                <a:cubicBezTo>
                  <a:pt x="4672450" y="3855761"/>
                  <a:pt x="4676582" y="3851808"/>
                  <a:pt x="4678447" y="3846692"/>
                </a:cubicBezTo>
                <a:cubicBezTo>
                  <a:pt x="4680318" y="3841586"/>
                  <a:pt x="4679715" y="3835905"/>
                  <a:pt x="4676819" y="3831298"/>
                </a:cubicBezTo>
                <a:cubicBezTo>
                  <a:pt x="4672051" y="3823714"/>
                  <a:pt x="4668148" y="3815562"/>
                  <a:pt x="4665223" y="3807047"/>
                </a:cubicBezTo>
                <a:cubicBezTo>
                  <a:pt x="4663479" y="3801974"/>
                  <a:pt x="4659520" y="3797976"/>
                  <a:pt x="4654465" y="3796194"/>
                </a:cubicBezTo>
                <a:cubicBezTo>
                  <a:pt x="4652560" y="3795518"/>
                  <a:pt x="4650578" y="3795186"/>
                  <a:pt x="4648601" y="3795186"/>
                </a:cubicBezTo>
                <a:close/>
                <a:moveTo>
                  <a:pt x="3975466" y="3786569"/>
                </a:moveTo>
                <a:cubicBezTo>
                  <a:pt x="3972543" y="3786569"/>
                  <a:pt x="3969636" y="3787299"/>
                  <a:pt x="3967017" y="3788728"/>
                </a:cubicBezTo>
                <a:cubicBezTo>
                  <a:pt x="3962622" y="3791142"/>
                  <a:pt x="3957976" y="3793334"/>
                  <a:pt x="3953226" y="3795239"/>
                </a:cubicBezTo>
                <a:cubicBezTo>
                  <a:pt x="3948614" y="3797088"/>
                  <a:pt x="3945003" y="3800810"/>
                  <a:pt x="3943280" y="3805472"/>
                </a:cubicBezTo>
                <a:cubicBezTo>
                  <a:pt x="3941563" y="3810132"/>
                  <a:pt x="3941901" y="3815305"/>
                  <a:pt x="3944205" y="3819713"/>
                </a:cubicBezTo>
                <a:cubicBezTo>
                  <a:pt x="3946431" y="3823954"/>
                  <a:pt x="3948430" y="3828362"/>
                  <a:pt x="3950146" y="3832824"/>
                </a:cubicBezTo>
                <a:cubicBezTo>
                  <a:pt x="3951957" y="3837530"/>
                  <a:pt x="3955704" y="3841229"/>
                  <a:pt x="3960433" y="3842980"/>
                </a:cubicBezTo>
                <a:cubicBezTo>
                  <a:pt x="3962410" y="3843710"/>
                  <a:pt x="3964480" y="3844075"/>
                  <a:pt x="3966545" y="3844075"/>
                </a:cubicBezTo>
                <a:cubicBezTo>
                  <a:pt x="3969413" y="3844075"/>
                  <a:pt x="3972271" y="3843379"/>
                  <a:pt x="3974856" y="3841994"/>
                </a:cubicBezTo>
                <a:cubicBezTo>
                  <a:pt x="3979414" y="3839547"/>
                  <a:pt x="3984153" y="3837365"/>
                  <a:pt x="3988954" y="3835515"/>
                </a:cubicBezTo>
                <a:cubicBezTo>
                  <a:pt x="3993689" y="3833678"/>
                  <a:pt x="3997404" y="3829890"/>
                  <a:pt x="3999137" y="3825116"/>
                </a:cubicBezTo>
                <a:lnTo>
                  <a:pt x="3998001" y="3810610"/>
                </a:lnTo>
                <a:lnTo>
                  <a:pt x="3998002" y="3810612"/>
                </a:lnTo>
                <a:lnTo>
                  <a:pt x="3998001" y="3810609"/>
                </a:lnTo>
                <a:lnTo>
                  <a:pt x="3998001" y="3810610"/>
                </a:lnTo>
                <a:lnTo>
                  <a:pt x="3991745" y="3797511"/>
                </a:lnTo>
                <a:cubicBezTo>
                  <a:pt x="3989857" y="3792871"/>
                  <a:pt x="3986075" y="3789261"/>
                  <a:pt x="3981352" y="3787576"/>
                </a:cubicBezTo>
                <a:cubicBezTo>
                  <a:pt x="3979441" y="3786901"/>
                  <a:pt x="3977449" y="3786569"/>
                  <a:pt x="3975466" y="3786569"/>
                </a:cubicBezTo>
                <a:close/>
                <a:moveTo>
                  <a:pt x="3302731" y="3775518"/>
                </a:moveTo>
                <a:cubicBezTo>
                  <a:pt x="3300057" y="3775518"/>
                  <a:pt x="3297388" y="3776128"/>
                  <a:pt x="3294941" y="3777335"/>
                </a:cubicBezTo>
                <a:cubicBezTo>
                  <a:pt x="3293268" y="3778166"/>
                  <a:pt x="3291579" y="3778964"/>
                  <a:pt x="3289880" y="3779727"/>
                </a:cubicBezTo>
                <a:cubicBezTo>
                  <a:pt x="3285539" y="3781665"/>
                  <a:pt x="3282166" y="3785276"/>
                  <a:pt x="3280533" y="3789749"/>
                </a:cubicBezTo>
                <a:cubicBezTo>
                  <a:pt x="3278905" y="3794213"/>
                  <a:pt x="3279149" y="3799152"/>
                  <a:pt x="3281225" y="3803437"/>
                </a:cubicBezTo>
                <a:cubicBezTo>
                  <a:pt x="3281967" y="3804966"/>
                  <a:pt x="3282675" y="3806505"/>
                  <a:pt x="3283357" y="3808054"/>
                </a:cubicBezTo>
                <a:cubicBezTo>
                  <a:pt x="3285272" y="3812440"/>
                  <a:pt x="3288900" y="3815861"/>
                  <a:pt x="3293396" y="3817511"/>
                </a:cubicBezTo>
                <a:cubicBezTo>
                  <a:pt x="3295357" y="3818233"/>
                  <a:pt x="3297411" y="3818585"/>
                  <a:pt x="3299460" y="3818585"/>
                </a:cubicBezTo>
                <a:cubicBezTo>
                  <a:pt x="3302107" y="3818585"/>
                  <a:pt x="3304747" y="3817988"/>
                  <a:pt x="3307173" y="3816804"/>
                </a:cubicBezTo>
                <a:cubicBezTo>
                  <a:pt x="3308867" y="3815983"/>
                  <a:pt x="3310579" y="3815174"/>
                  <a:pt x="3312300" y="3814422"/>
                </a:cubicBezTo>
                <a:cubicBezTo>
                  <a:pt x="3316696" y="3812483"/>
                  <a:pt x="3320113" y="3808841"/>
                  <a:pt x="3321746" y="3804323"/>
                </a:cubicBezTo>
                <a:cubicBezTo>
                  <a:pt x="3323385" y="3799804"/>
                  <a:pt x="3323103" y="3794809"/>
                  <a:pt x="3320966" y="3790513"/>
                </a:cubicBezTo>
                <a:lnTo>
                  <a:pt x="3320965" y="3790513"/>
                </a:lnTo>
                <a:cubicBezTo>
                  <a:pt x="3320195" y="3788963"/>
                  <a:pt x="3319453" y="3787412"/>
                  <a:pt x="3318744" y="3785840"/>
                </a:cubicBezTo>
                <a:cubicBezTo>
                  <a:pt x="3316779" y="3781498"/>
                  <a:pt x="3313130" y="3778142"/>
                  <a:pt x="3308645" y="3776536"/>
                </a:cubicBezTo>
                <a:cubicBezTo>
                  <a:pt x="3306730" y="3775852"/>
                  <a:pt x="3304730" y="3775518"/>
                  <a:pt x="3302731" y="3775518"/>
                </a:cubicBezTo>
                <a:close/>
                <a:moveTo>
                  <a:pt x="1826063" y="3764509"/>
                </a:moveTo>
                <a:cubicBezTo>
                  <a:pt x="1836240" y="3764509"/>
                  <a:pt x="1846311" y="3767224"/>
                  <a:pt x="1855194" y="3772350"/>
                </a:cubicBezTo>
                <a:cubicBezTo>
                  <a:pt x="1868692" y="3780147"/>
                  <a:pt x="1878349" y="3792728"/>
                  <a:pt x="1882392" y="3807787"/>
                </a:cubicBezTo>
                <a:cubicBezTo>
                  <a:pt x="1886422" y="3822837"/>
                  <a:pt x="1884352" y="3838574"/>
                  <a:pt x="1876556" y="3852084"/>
                </a:cubicBezTo>
                <a:cubicBezTo>
                  <a:pt x="1866156" y="3870090"/>
                  <a:pt x="1846773" y="3881275"/>
                  <a:pt x="1825963" y="3881275"/>
                </a:cubicBezTo>
                <a:cubicBezTo>
                  <a:pt x="1815787" y="3881275"/>
                  <a:pt x="1805715" y="3878561"/>
                  <a:pt x="1796834" y="3873435"/>
                </a:cubicBezTo>
                <a:cubicBezTo>
                  <a:pt x="1783334" y="3865638"/>
                  <a:pt x="1773676" y="3853059"/>
                  <a:pt x="1769636" y="3837997"/>
                </a:cubicBezTo>
                <a:cubicBezTo>
                  <a:pt x="1765603" y="3822948"/>
                  <a:pt x="1767675" y="3807212"/>
                  <a:pt x="1775471" y="3793701"/>
                </a:cubicBezTo>
                <a:cubicBezTo>
                  <a:pt x="1785870" y="3775694"/>
                  <a:pt x="1805255" y="3764509"/>
                  <a:pt x="1826063" y="3764509"/>
                </a:cubicBezTo>
                <a:close/>
                <a:moveTo>
                  <a:pt x="2631203" y="3756469"/>
                </a:moveTo>
                <a:cubicBezTo>
                  <a:pt x="2628579" y="3756469"/>
                  <a:pt x="2625966" y="3757057"/>
                  <a:pt x="2623556" y="3758220"/>
                </a:cubicBezTo>
                <a:cubicBezTo>
                  <a:pt x="2611735" y="3763934"/>
                  <a:pt x="2599150" y="3767777"/>
                  <a:pt x="2586143" y="3769659"/>
                </a:cubicBezTo>
                <a:cubicBezTo>
                  <a:pt x="2580373" y="3770501"/>
                  <a:pt x="2575394" y="3774133"/>
                  <a:pt x="2572847" y="3779383"/>
                </a:cubicBezTo>
                <a:cubicBezTo>
                  <a:pt x="2570301" y="3784632"/>
                  <a:pt x="2570522" y="3790799"/>
                  <a:pt x="2573440" y="3795839"/>
                </a:cubicBezTo>
                <a:cubicBezTo>
                  <a:pt x="2580516" y="3808109"/>
                  <a:pt x="2584686" y="3822107"/>
                  <a:pt x="2585500" y="3836315"/>
                </a:cubicBezTo>
                <a:cubicBezTo>
                  <a:pt x="2585908" y="3843480"/>
                  <a:pt x="2590631" y="3849682"/>
                  <a:pt x="2597432" y="3851975"/>
                </a:cubicBezTo>
                <a:cubicBezTo>
                  <a:pt x="2599276" y="3852594"/>
                  <a:pt x="2601170" y="3852893"/>
                  <a:pt x="2603041" y="3852893"/>
                </a:cubicBezTo>
                <a:cubicBezTo>
                  <a:pt x="2608096" y="3852893"/>
                  <a:pt x="2613006" y="3850713"/>
                  <a:pt x="2616407" y="3846737"/>
                </a:cubicBezTo>
                <a:cubicBezTo>
                  <a:pt x="2626699" y="3834688"/>
                  <a:pt x="2639901" y="3825086"/>
                  <a:pt x="2654580" y="3818973"/>
                </a:cubicBezTo>
                <a:cubicBezTo>
                  <a:pt x="2659568" y="3816892"/>
                  <a:pt x="2663329" y="3812628"/>
                  <a:pt x="2664762" y="3807423"/>
                </a:cubicBezTo>
                <a:cubicBezTo>
                  <a:pt x="2666201" y="3802207"/>
                  <a:pt x="2665155" y="3796626"/>
                  <a:pt x="2661937" y="3792284"/>
                </a:cubicBezTo>
                <a:lnTo>
                  <a:pt x="2661939" y="3792284"/>
                </a:lnTo>
                <a:cubicBezTo>
                  <a:pt x="2656147" y="3784464"/>
                  <a:pt x="2651226" y="3775960"/>
                  <a:pt x="2647311" y="3767002"/>
                </a:cubicBezTo>
                <a:cubicBezTo>
                  <a:pt x="2645395" y="3762627"/>
                  <a:pt x="2641785" y="3759216"/>
                  <a:pt x="2637306" y="3757556"/>
                </a:cubicBezTo>
                <a:cubicBezTo>
                  <a:pt x="2635328" y="3756835"/>
                  <a:pt x="2633264" y="3756469"/>
                  <a:pt x="2631203" y="3756469"/>
                </a:cubicBezTo>
                <a:close/>
                <a:moveTo>
                  <a:pt x="4447504" y="3726692"/>
                </a:moveTo>
                <a:cubicBezTo>
                  <a:pt x="4444398" y="3726692"/>
                  <a:pt x="4441308" y="3727512"/>
                  <a:pt x="4438573" y="3729128"/>
                </a:cubicBezTo>
                <a:cubicBezTo>
                  <a:pt x="4432338" y="3732805"/>
                  <a:pt x="4425766" y="3735928"/>
                  <a:pt x="4419022" y="3738419"/>
                </a:cubicBezTo>
                <a:cubicBezTo>
                  <a:pt x="4414182" y="3740213"/>
                  <a:pt x="4410373" y="3744034"/>
                  <a:pt x="4408601" y="3748885"/>
                </a:cubicBezTo>
                <a:cubicBezTo>
                  <a:pt x="4406835" y="3753725"/>
                  <a:pt x="4407284" y="3759107"/>
                  <a:pt x="4409831" y="3763592"/>
                </a:cubicBezTo>
                <a:lnTo>
                  <a:pt x="4409831" y="3763591"/>
                </a:lnTo>
                <a:cubicBezTo>
                  <a:pt x="4413407" y="3769891"/>
                  <a:pt x="4416431" y="3776514"/>
                  <a:pt x="4418812" y="3783291"/>
                </a:cubicBezTo>
                <a:cubicBezTo>
                  <a:pt x="4420545" y="3788209"/>
                  <a:pt x="4424377" y="3792106"/>
                  <a:pt x="4429266" y="3793934"/>
                </a:cubicBezTo>
                <a:cubicBezTo>
                  <a:pt x="4431249" y="3794666"/>
                  <a:pt x="4433325" y="3795031"/>
                  <a:pt x="4435395" y="3795031"/>
                </a:cubicBezTo>
                <a:cubicBezTo>
                  <a:pt x="4438425" y="3795031"/>
                  <a:pt x="4441442" y="3794245"/>
                  <a:pt x="4444133" y="3792705"/>
                </a:cubicBezTo>
                <a:cubicBezTo>
                  <a:pt x="4450495" y="3789061"/>
                  <a:pt x="4457195" y="3786005"/>
                  <a:pt x="4464049" y="3783623"/>
                </a:cubicBezTo>
                <a:cubicBezTo>
                  <a:pt x="4469033" y="3781897"/>
                  <a:pt x="4472975" y="3778021"/>
                  <a:pt x="4474792" y="3773059"/>
                </a:cubicBezTo>
                <a:cubicBezTo>
                  <a:pt x="4476609" y="3768110"/>
                  <a:pt x="4476098" y="3762605"/>
                  <a:pt x="4473407" y="3758065"/>
                </a:cubicBezTo>
                <a:cubicBezTo>
                  <a:pt x="4469686" y="3751786"/>
                  <a:pt x="4466525" y="3745119"/>
                  <a:pt x="4464016" y="3738242"/>
                </a:cubicBezTo>
                <a:cubicBezTo>
                  <a:pt x="4462228" y="3733337"/>
                  <a:pt x="4458346" y="3729482"/>
                  <a:pt x="4453429" y="3727722"/>
                </a:cubicBezTo>
                <a:cubicBezTo>
                  <a:pt x="4451508" y="3727036"/>
                  <a:pt x="4449504" y="3726692"/>
                  <a:pt x="4447504" y="3726692"/>
                </a:cubicBezTo>
                <a:close/>
                <a:moveTo>
                  <a:pt x="3774725" y="3717035"/>
                </a:moveTo>
                <a:cubicBezTo>
                  <a:pt x="3771940" y="3717035"/>
                  <a:pt x="3769166" y="3717700"/>
                  <a:pt x="3766635" y="3719006"/>
                </a:cubicBezTo>
                <a:cubicBezTo>
                  <a:pt x="3763451" y="3720656"/>
                  <a:pt x="3760189" y="3722185"/>
                  <a:pt x="3756856" y="3723558"/>
                </a:cubicBezTo>
                <a:cubicBezTo>
                  <a:pt x="3752333" y="3725441"/>
                  <a:pt x="3748795" y="3729107"/>
                  <a:pt x="3747095" y="3733702"/>
                </a:cubicBezTo>
                <a:cubicBezTo>
                  <a:pt x="3745395" y="3738297"/>
                  <a:pt x="3745689" y="3743391"/>
                  <a:pt x="3747903" y="3747755"/>
                </a:cubicBezTo>
                <a:cubicBezTo>
                  <a:pt x="3749598" y="3751100"/>
                  <a:pt x="3751142" y="3754511"/>
                  <a:pt x="3752532" y="3758010"/>
                </a:cubicBezTo>
                <a:cubicBezTo>
                  <a:pt x="3754371" y="3762606"/>
                  <a:pt x="3758064" y="3766227"/>
                  <a:pt x="3762704" y="3767966"/>
                </a:cubicBezTo>
                <a:cubicBezTo>
                  <a:pt x="3764698" y="3768707"/>
                  <a:pt x="3766780" y="3769073"/>
                  <a:pt x="3768862" y="3769073"/>
                </a:cubicBezTo>
                <a:cubicBezTo>
                  <a:pt x="3771636" y="3769073"/>
                  <a:pt x="3774399" y="3768420"/>
                  <a:pt x="3776918" y="3767124"/>
                </a:cubicBezTo>
                <a:cubicBezTo>
                  <a:pt x="3780152" y="3765451"/>
                  <a:pt x="3783473" y="3763935"/>
                  <a:pt x="3786863" y="3762571"/>
                </a:cubicBezTo>
                <a:cubicBezTo>
                  <a:pt x="3791486" y="3760701"/>
                  <a:pt x="3795097" y="3756958"/>
                  <a:pt x="3796803" y="3752273"/>
                </a:cubicBezTo>
                <a:lnTo>
                  <a:pt x="3796802" y="3752273"/>
                </a:lnTo>
                <a:cubicBezTo>
                  <a:pt x="3798501" y="3747589"/>
                  <a:pt x="3798136" y="3742395"/>
                  <a:pt x="3795788" y="3737998"/>
                </a:cubicBezTo>
                <a:cubicBezTo>
                  <a:pt x="3794011" y="3734676"/>
                  <a:pt x="3792388" y="3731276"/>
                  <a:pt x="3790926" y="3727799"/>
                </a:cubicBezTo>
                <a:cubicBezTo>
                  <a:pt x="3789027" y="3723270"/>
                  <a:pt x="3785323" y="3719747"/>
                  <a:pt x="3780704" y="3718088"/>
                </a:cubicBezTo>
                <a:cubicBezTo>
                  <a:pt x="3778766" y="3717379"/>
                  <a:pt x="3776745" y="3717035"/>
                  <a:pt x="3774725" y="3717035"/>
                </a:cubicBezTo>
                <a:close/>
                <a:moveTo>
                  <a:pt x="5444282" y="3713924"/>
                </a:moveTo>
                <a:cubicBezTo>
                  <a:pt x="5457173" y="3713924"/>
                  <a:pt x="5469913" y="3717345"/>
                  <a:pt x="5481126" y="3723823"/>
                </a:cubicBezTo>
                <a:cubicBezTo>
                  <a:pt x="5516381" y="3744189"/>
                  <a:pt x="5528513" y="3789438"/>
                  <a:pt x="5508159" y="3824710"/>
                </a:cubicBezTo>
                <a:cubicBezTo>
                  <a:pt x="5495003" y="3847477"/>
                  <a:pt x="5470479" y="3861630"/>
                  <a:pt x="5444155" y="3861642"/>
                </a:cubicBezTo>
                <a:cubicBezTo>
                  <a:pt x="5431237" y="3861630"/>
                  <a:pt x="5418491" y="3858209"/>
                  <a:pt x="5407283" y="3851731"/>
                </a:cubicBezTo>
                <a:lnTo>
                  <a:pt x="5407283" y="3851732"/>
                </a:lnTo>
                <a:cubicBezTo>
                  <a:pt x="5390201" y="3841865"/>
                  <a:pt x="5377981" y="3825939"/>
                  <a:pt x="5372875" y="3806893"/>
                </a:cubicBezTo>
                <a:cubicBezTo>
                  <a:pt x="5367770" y="3787845"/>
                  <a:pt x="5370390" y="3767943"/>
                  <a:pt x="5380251" y="3750846"/>
                </a:cubicBezTo>
                <a:cubicBezTo>
                  <a:pt x="5393408" y="3728076"/>
                  <a:pt x="5417942" y="3713924"/>
                  <a:pt x="5444282" y="3713924"/>
                </a:cubicBezTo>
                <a:close/>
                <a:moveTo>
                  <a:pt x="3103019" y="3705208"/>
                </a:moveTo>
                <a:cubicBezTo>
                  <a:pt x="3100422" y="3705208"/>
                  <a:pt x="3097831" y="3705784"/>
                  <a:pt x="3095438" y="3706925"/>
                </a:cubicBezTo>
                <a:lnTo>
                  <a:pt x="3092066" y="3708497"/>
                </a:lnTo>
                <a:cubicBezTo>
                  <a:pt x="3087758" y="3710424"/>
                  <a:pt x="3084408" y="3714012"/>
                  <a:pt x="3082769" y="3718431"/>
                </a:cubicBezTo>
                <a:cubicBezTo>
                  <a:pt x="3081125" y="3722861"/>
                  <a:pt x="3081335" y="3727756"/>
                  <a:pt x="3083345" y="3732030"/>
                </a:cubicBezTo>
                <a:lnTo>
                  <a:pt x="3084508" y="3734566"/>
                </a:lnTo>
                <a:cubicBezTo>
                  <a:pt x="3086457" y="3738918"/>
                  <a:pt x="3090089" y="3742295"/>
                  <a:pt x="3094580" y="3743924"/>
                </a:cubicBezTo>
                <a:cubicBezTo>
                  <a:pt x="3096512" y="3744620"/>
                  <a:pt x="3098533" y="3744965"/>
                  <a:pt x="3100555" y="3744965"/>
                </a:cubicBezTo>
                <a:cubicBezTo>
                  <a:pt x="3103213" y="3744965"/>
                  <a:pt x="3105865" y="3744367"/>
                  <a:pt x="3108301" y="3743171"/>
                </a:cubicBezTo>
                <a:lnTo>
                  <a:pt x="3111718" y="3741541"/>
                </a:lnTo>
                <a:cubicBezTo>
                  <a:pt x="3116015" y="3739570"/>
                  <a:pt x="3119326" y="3735939"/>
                  <a:pt x="3120915" y="3731487"/>
                </a:cubicBezTo>
                <a:cubicBezTo>
                  <a:pt x="3122503" y="3727035"/>
                  <a:pt x="3122227" y="3722129"/>
                  <a:pt x="3120156" y="3717888"/>
                </a:cubicBezTo>
                <a:lnTo>
                  <a:pt x="3118954" y="3715374"/>
                </a:lnTo>
                <a:cubicBezTo>
                  <a:pt x="3116977" y="3711110"/>
                  <a:pt x="3113378" y="3707822"/>
                  <a:pt x="3108960" y="3706238"/>
                </a:cubicBezTo>
                <a:cubicBezTo>
                  <a:pt x="3107033" y="3705551"/>
                  <a:pt x="3105023" y="3705208"/>
                  <a:pt x="3103019" y="3705208"/>
                </a:cubicBezTo>
                <a:close/>
                <a:moveTo>
                  <a:pt x="2296468" y="3686890"/>
                </a:moveTo>
                <a:cubicBezTo>
                  <a:pt x="2310743" y="3686890"/>
                  <a:pt x="2324868" y="3690689"/>
                  <a:pt x="2337326" y="3697876"/>
                </a:cubicBezTo>
                <a:lnTo>
                  <a:pt x="2337325" y="3697875"/>
                </a:lnTo>
                <a:cubicBezTo>
                  <a:pt x="2376405" y="3720445"/>
                  <a:pt x="2389849" y="3770600"/>
                  <a:pt x="2367280" y="3809680"/>
                </a:cubicBezTo>
                <a:cubicBezTo>
                  <a:pt x="2352701" y="3834930"/>
                  <a:pt x="2325508" y="3850622"/>
                  <a:pt x="2296313" y="3850622"/>
                </a:cubicBezTo>
                <a:cubicBezTo>
                  <a:pt x="2282028" y="3850622"/>
                  <a:pt x="2267902" y="3846823"/>
                  <a:pt x="2255461" y="3839647"/>
                </a:cubicBezTo>
                <a:cubicBezTo>
                  <a:pt x="2236534" y="3828717"/>
                  <a:pt x="2222991" y="3811065"/>
                  <a:pt x="2217326" y="3789947"/>
                </a:cubicBezTo>
                <a:cubicBezTo>
                  <a:pt x="2211673" y="3768829"/>
                  <a:pt x="2214574" y="3746757"/>
                  <a:pt x="2225505" y="3727832"/>
                </a:cubicBezTo>
                <a:cubicBezTo>
                  <a:pt x="2240084" y="3702582"/>
                  <a:pt x="2267277" y="3686890"/>
                  <a:pt x="2296468" y="3686890"/>
                </a:cubicBezTo>
                <a:close/>
                <a:moveTo>
                  <a:pt x="1627111" y="3669669"/>
                </a:moveTo>
                <a:cubicBezTo>
                  <a:pt x="1641209" y="3669669"/>
                  <a:pt x="1655152" y="3673424"/>
                  <a:pt x="1667427" y="3680511"/>
                </a:cubicBezTo>
                <a:cubicBezTo>
                  <a:pt x="1686081" y="3691287"/>
                  <a:pt x="1699431" y="3708707"/>
                  <a:pt x="1705024" y="3729571"/>
                </a:cubicBezTo>
                <a:cubicBezTo>
                  <a:pt x="1710616" y="3750445"/>
                  <a:pt x="1707764" y="3772207"/>
                  <a:pt x="1697001" y="3790855"/>
                </a:cubicBezTo>
                <a:cubicBezTo>
                  <a:pt x="1682615" y="3815784"/>
                  <a:pt x="1655782" y="3831277"/>
                  <a:pt x="1626973" y="3831277"/>
                </a:cubicBezTo>
                <a:cubicBezTo>
                  <a:pt x="1612852" y="3831265"/>
                  <a:pt x="1598910" y="3827522"/>
                  <a:pt x="1586645" y="3820435"/>
                </a:cubicBezTo>
                <a:cubicBezTo>
                  <a:pt x="1548074" y="3798153"/>
                  <a:pt x="1534806" y="3748651"/>
                  <a:pt x="1557072" y="3710091"/>
                </a:cubicBezTo>
                <a:cubicBezTo>
                  <a:pt x="1571464" y="3685151"/>
                  <a:pt x="1598296" y="3669669"/>
                  <a:pt x="1627111" y="3669669"/>
                </a:cubicBezTo>
                <a:close/>
                <a:moveTo>
                  <a:pt x="4247433" y="3657259"/>
                </a:moveTo>
                <a:cubicBezTo>
                  <a:pt x="4244426" y="3657259"/>
                  <a:pt x="4241436" y="3658023"/>
                  <a:pt x="4238762" y="3659540"/>
                </a:cubicBezTo>
                <a:cubicBezTo>
                  <a:pt x="4233463" y="3662552"/>
                  <a:pt x="4227937" y="3665166"/>
                  <a:pt x="4222340" y="3667325"/>
                </a:cubicBezTo>
                <a:cubicBezTo>
                  <a:pt x="4217605" y="3669152"/>
                  <a:pt x="4213896" y="3672928"/>
                  <a:pt x="4212152" y="3677691"/>
                </a:cubicBezTo>
                <a:cubicBezTo>
                  <a:pt x="4210413" y="3682464"/>
                  <a:pt x="4210817" y="3687746"/>
                  <a:pt x="4213260" y="3692187"/>
                </a:cubicBezTo>
                <a:lnTo>
                  <a:pt x="4213257" y="3692185"/>
                </a:lnTo>
                <a:cubicBezTo>
                  <a:pt x="4216115" y="3697401"/>
                  <a:pt x="4218618" y="3702839"/>
                  <a:pt x="4220683" y="3708365"/>
                </a:cubicBezTo>
                <a:cubicBezTo>
                  <a:pt x="4222477" y="3713149"/>
                  <a:pt x="4226270" y="3716925"/>
                  <a:pt x="4231070" y="3718686"/>
                </a:cubicBezTo>
                <a:cubicBezTo>
                  <a:pt x="4233036" y="3719418"/>
                  <a:pt x="4235096" y="3719772"/>
                  <a:pt x="4237144" y="3719772"/>
                </a:cubicBezTo>
                <a:cubicBezTo>
                  <a:pt x="4240096" y="3719772"/>
                  <a:pt x="4243035" y="3719030"/>
                  <a:pt x="4245672" y="3717568"/>
                </a:cubicBezTo>
                <a:cubicBezTo>
                  <a:pt x="4251082" y="3714568"/>
                  <a:pt x="4256702" y="3711975"/>
                  <a:pt x="4262394" y="3709861"/>
                </a:cubicBezTo>
                <a:cubicBezTo>
                  <a:pt x="4267228" y="3708055"/>
                  <a:pt x="4271026" y="3704223"/>
                  <a:pt x="4272787" y="3699373"/>
                </a:cubicBezTo>
                <a:cubicBezTo>
                  <a:pt x="4274548" y="3694534"/>
                  <a:pt x="4274087" y="3689151"/>
                  <a:pt x="4271530" y="3684666"/>
                </a:cubicBezTo>
                <a:cubicBezTo>
                  <a:pt x="4268574" y="3679494"/>
                  <a:pt x="4265982" y="3674035"/>
                  <a:pt x="4263817" y="3668476"/>
                </a:cubicBezTo>
                <a:cubicBezTo>
                  <a:pt x="4261973" y="3663715"/>
                  <a:pt x="4258141" y="3659994"/>
                  <a:pt x="4253335" y="3658277"/>
                </a:cubicBezTo>
                <a:cubicBezTo>
                  <a:pt x="4251420" y="3657591"/>
                  <a:pt x="4249421" y="3657259"/>
                  <a:pt x="4247433" y="3657259"/>
                </a:cubicBezTo>
                <a:close/>
                <a:moveTo>
                  <a:pt x="1321355" y="3656558"/>
                </a:moveTo>
                <a:cubicBezTo>
                  <a:pt x="1315891" y="3656558"/>
                  <a:pt x="1310602" y="3659105"/>
                  <a:pt x="1307219" y="3663678"/>
                </a:cubicBezTo>
                <a:cubicBezTo>
                  <a:pt x="1297058" y="3677421"/>
                  <a:pt x="1283415" y="3688219"/>
                  <a:pt x="1267773" y="3694918"/>
                </a:cubicBezTo>
                <a:cubicBezTo>
                  <a:pt x="1262734" y="3697078"/>
                  <a:pt x="1258984" y="3701463"/>
                  <a:pt x="1257645" y="3706780"/>
                </a:cubicBezTo>
                <a:cubicBezTo>
                  <a:pt x="1256304" y="3712084"/>
                  <a:pt x="1257518" y="3717720"/>
                  <a:pt x="1260929" y="3722018"/>
                </a:cubicBezTo>
                <a:lnTo>
                  <a:pt x="1260930" y="3722018"/>
                </a:lnTo>
                <a:cubicBezTo>
                  <a:pt x="1267812" y="3730667"/>
                  <a:pt x="1273582" y="3740168"/>
                  <a:pt x="1278083" y="3750257"/>
                </a:cubicBezTo>
                <a:cubicBezTo>
                  <a:pt x="1279998" y="3754542"/>
                  <a:pt x="1283549" y="3757888"/>
                  <a:pt x="1287945" y="3759547"/>
                </a:cubicBezTo>
                <a:cubicBezTo>
                  <a:pt x="1289945" y="3760289"/>
                  <a:pt x="1292042" y="3760666"/>
                  <a:pt x="1294136" y="3760666"/>
                </a:cubicBezTo>
                <a:cubicBezTo>
                  <a:pt x="1296650" y="3760666"/>
                  <a:pt x="1299157" y="3760134"/>
                  <a:pt x="1301483" y="3759060"/>
                </a:cubicBezTo>
                <a:cubicBezTo>
                  <a:pt x="1313011" y="3753755"/>
                  <a:pt x="1325226" y="3750179"/>
                  <a:pt x="1337784" y="3748418"/>
                </a:cubicBezTo>
                <a:cubicBezTo>
                  <a:pt x="1343554" y="3747609"/>
                  <a:pt x="1348549" y="3743999"/>
                  <a:pt x="1351124" y="3738772"/>
                </a:cubicBezTo>
                <a:cubicBezTo>
                  <a:pt x="1353693" y="3733556"/>
                  <a:pt x="1353516" y="3727388"/>
                  <a:pt x="1350636" y="3722327"/>
                </a:cubicBezTo>
                <a:cubicBezTo>
                  <a:pt x="1342413" y="3707852"/>
                  <a:pt x="1338361" y="3691396"/>
                  <a:pt x="1338919" y="3674719"/>
                </a:cubicBezTo>
                <a:cubicBezTo>
                  <a:pt x="1339174" y="3667023"/>
                  <a:pt x="1334396" y="3660068"/>
                  <a:pt x="1327131" y="3657532"/>
                </a:cubicBezTo>
                <a:cubicBezTo>
                  <a:pt x="1325231" y="3656868"/>
                  <a:pt x="1323282" y="3656558"/>
                  <a:pt x="1321355" y="3656558"/>
                </a:cubicBezTo>
                <a:close/>
                <a:moveTo>
                  <a:pt x="3574902" y="3646814"/>
                </a:moveTo>
                <a:cubicBezTo>
                  <a:pt x="3572155" y="3646814"/>
                  <a:pt x="3569414" y="3647455"/>
                  <a:pt x="3566917" y="3648729"/>
                </a:cubicBezTo>
                <a:cubicBezTo>
                  <a:pt x="3564708" y="3649858"/>
                  <a:pt x="3562470" y="3650911"/>
                  <a:pt x="3560206" y="3651907"/>
                </a:cubicBezTo>
                <a:cubicBezTo>
                  <a:pt x="3555810" y="3653834"/>
                  <a:pt x="3552387" y="3657478"/>
                  <a:pt x="3550743" y="3661985"/>
                </a:cubicBezTo>
                <a:cubicBezTo>
                  <a:pt x="3549098" y="3666503"/>
                  <a:pt x="3549370" y="3671487"/>
                  <a:pt x="3551496" y="3675795"/>
                </a:cubicBezTo>
                <a:cubicBezTo>
                  <a:pt x="3552664" y="3678165"/>
                  <a:pt x="3553760" y="3680568"/>
                  <a:pt x="3554784" y="3683004"/>
                </a:cubicBezTo>
                <a:cubicBezTo>
                  <a:pt x="3556667" y="3687478"/>
                  <a:pt x="3560316" y="3690977"/>
                  <a:pt x="3564868" y="3692671"/>
                </a:cubicBezTo>
                <a:cubicBezTo>
                  <a:pt x="3566844" y="3693403"/>
                  <a:pt x="3568921" y="3693768"/>
                  <a:pt x="3570991" y="3693768"/>
                </a:cubicBezTo>
                <a:cubicBezTo>
                  <a:pt x="3573677" y="3693768"/>
                  <a:pt x="3576356" y="3693159"/>
                  <a:pt x="3578810" y="3691941"/>
                </a:cubicBezTo>
                <a:cubicBezTo>
                  <a:pt x="3581058" y="3690823"/>
                  <a:pt x="3583339" y="3689770"/>
                  <a:pt x="3585654" y="3688784"/>
                </a:cubicBezTo>
                <a:cubicBezTo>
                  <a:pt x="3590156" y="3686880"/>
                  <a:pt x="3593661" y="3683192"/>
                  <a:pt x="3595327" y="3678586"/>
                </a:cubicBezTo>
                <a:lnTo>
                  <a:pt x="3595328" y="3678585"/>
                </a:lnTo>
                <a:cubicBezTo>
                  <a:pt x="3596989" y="3673989"/>
                  <a:pt x="3596669" y="3668917"/>
                  <a:pt x="3594431" y="3664565"/>
                </a:cubicBezTo>
                <a:cubicBezTo>
                  <a:pt x="3593219" y="3662207"/>
                  <a:pt x="3592078" y="3659792"/>
                  <a:pt x="3591015" y="3657356"/>
                </a:cubicBezTo>
                <a:cubicBezTo>
                  <a:pt x="3589077" y="3652916"/>
                  <a:pt x="3585389" y="3649472"/>
                  <a:pt x="3580827" y="3647843"/>
                </a:cubicBezTo>
                <a:cubicBezTo>
                  <a:pt x="3578906" y="3647157"/>
                  <a:pt x="3576901" y="3646814"/>
                  <a:pt x="3574902" y="3646814"/>
                </a:cubicBezTo>
                <a:close/>
                <a:moveTo>
                  <a:pt x="5715623" y="3643957"/>
                </a:moveTo>
                <a:cubicBezTo>
                  <a:pt x="5718634" y="3643957"/>
                  <a:pt x="5721613" y="3644766"/>
                  <a:pt x="5724249" y="3646271"/>
                </a:cubicBezTo>
                <a:cubicBezTo>
                  <a:pt x="5732472" y="3651033"/>
                  <a:pt x="5735312" y="3661609"/>
                  <a:pt x="5730556" y="3669837"/>
                </a:cubicBezTo>
                <a:cubicBezTo>
                  <a:pt x="5727478" y="3675175"/>
                  <a:pt x="5721747" y="3678486"/>
                  <a:pt x="5715590" y="3678486"/>
                </a:cubicBezTo>
                <a:cubicBezTo>
                  <a:pt x="5712578" y="3678486"/>
                  <a:pt x="5709599" y="3677678"/>
                  <a:pt x="5706963" y="3676172"/>
                </a:cubicBezTo>
                <a:cubicBezTo>
                  <a:pt x="5698745" y="3671410"/>
                  <a:pt x="5695900" y="3660834"/>
                  <a:pt x="5700656" y="3652606"/>
                </a:cubicBezTo>
                <a:cubicBezTo>
                  <a:pt x="5703735" y="3647268"/>
                  <a:pt x="5709465" y="3643957"/>
                  <a:pt x="5715623" y="3643957"/>
                </a:cubicBezTo>
                <a:close/>
                <a:moveTo>
                  <a:pt x="2902703" y="3635053"/>
                </a:moveTo>
                <a:cubicBezTo>
                  <a:pt x="2900411" y="3635053"/>
                  <a:pt x="2898118" y="3635518"/>
                  <a:pt x="2895947" y="3636515"/>
                </a:cubicBezTo>
                <a:cubicBezTo>
                  <a:pt x="2895936" y="3636526"/>
                  <a:pt x="2894995" y="3636958"/>
                  <a:pt x="2894983" y="3636958"/>
                </a:cubicBezTo>
                <a:cubicBezTo>
                  <a:pt x="2890708" y="3638940"/>
                  <a:pt x="2886932" y="3642772"/>
                  <a:pt x="2885343" y="3647201"/>
                </a:cubicBezTo>
                <a:cubicBezTo>
                  <a:pt x="2883755" y="3651642"/>
                  <a:pt x="2883544" y="3656747"/>
                  <a:pt x="2885598" y="3660989"/>
                </a:cubicBezTo>
                <a:cubicBezTo>
                  <a:pt x="2888733" y="3667479"/>
                  <a:pt x="2895571" y="3671687"/>
                  <a:pt x="2902459" y="3671687"/>
                </a:cubicBezTo>
                <a:cubicBezTo>
                  <a:pt x="2904823" y="3671687"/>
                  <a:pt x="2907199" y="3671189"/>
                  <a:pt x="2909430" y="3670125"/>
                </a:cubicBezTo>
                <a:lnTo>
                  <a:pt x="2911035" y="3669372"/>
                </a:lnTo>
                <a:cubicBezTo>
                  <a:pt x="2915332" y="3667401"/>
                  <a:pt x="2918660" y="3663791"/>
                  <a:pt x="2920260" y="3659339"/>
                </a:cubicBezTo>
                <a:cubicBezTo>
                  <a:pt x="2921866" y="3654898"/>
                  <a:pt x="2921611" y="3649992"/>
                  <a:pt x="2919551" y="3645740"/>
                </a:cubicBezTo>
                <a:cubicBezTo>
                  <a:pt x="2916423" y="3639261"/>
                  <a:pt x="2909596" y="3635053"/>
                  <a:pt x="2902703" y="3635053"/>
                </a:cubicBezTo>
                <a:close/>
                <a:moveTo>
                  <a:pt x="5245303" y="3632418"/>
                </a:moveTo>
                <a:cubicBezTo>
                  <a:pt x="5259772" y="3632418"/>
                  <a:pt x="5274079" y="3636271"/>
                  <a:pt x="5286681" y="3643546"/>
                </a:cubicBezTo>
                <a:cubicBezTo>
                  <a:pt x="5305867" y="3654621"/>
                  <a:pt x="5319588" y="3672495"/>
                  <a:pt x="5325325" y="3693891"/>
                </a:cubicBezTo>
                <a:cubicBezTo>
                  <a:pt x="5331055" y="3715286"/>
                  <a:pt x="5328116" y="3737633"/>
                  <a:pt x="5317035" y="3756814"/>
                </a:cubicBezTo>
                <a:cubicBezTo>
                  <a:pt x="5302267" y="3782394"/>
                  <a:pt x="5274726" y="3798287"/>
                  <a:pt x="5245158" y="3798287"/>
                </a:cubicBezTo>
                <a:cubicBezTo>
                  <a:pt x="5230673" y="3798287"/>
                  <a:pt x="5216360" y="3794443"/>
                  <a:pt x="5203768" y="3787168"/>
                </a:cubicBezTo>
                <a:lnTo>
                  <a:pt x="5203769" y="3787169"/>
                </a:lnTo>
                <a:cubicBezTo>
                  <a:pt x="5164173" y="3764312"/>
                  <a:pt x="5150557" y="3713492"/>
                  <a:pt x="5173414" y="3673902"/>
                </a:cubicBezTo>
                <a:cubicBezTo>
                  <a:pt x="5188188" y="3648309"/>
                  <a:pt x="5215729" y="3632418"/>
                  <a:pt x="5245303" y="3632418"/>
                </a:cubicBezTo>
                <a:close/>
                <a:moveTo>
                  <a:pt x="2097481" y="3621410"/>
                </a:moveTo>
                <a:cubicBezTo>
                  <a:pt x="2110549" y="3621410"/>
                  <a:pt x="2123478" y="3624886"/>
                  <a:pt x="2134879" y="3631465"/>
                </a:cubicBezTo>
                <a:cubicBezTo>
                  <a:pt x="2152199" y="3641464"/>
                  <a:pt x="2164597" y="3657633"/>
                  <a:pt x="2169779" y="3676958"/>
                </a:cubicBezTo>
                <a:cubicBezTo>
                  <a:pt x="2174956" y="3696282"/>
                  <a:pt x="2172298" y="3716459"/>
                  <a:pt x="2162292" y="3733790"/>
                </a:cubicBezTo>
                <a:cubicBezTo>
                  <a:pt x="2148946" y="3756902"/>
                  <a:pt x="2124063" y="3771265"/>
                  <a:pt x="2097347" y="3771265"/>
                </a:cubicBezTo>
                <a:cubicBezTo>
                  <a:pt x="2084279" y="3771265"/>
                  <a:pt x="2071350" y="3767789"/>
                  <a:pt x="2059949" y="3761210"/>
                </a:cubicBezTo>
                <a:cubicBezTo>
                  <a:pt x="2042629" y="3751211"/>
                  <a:pt x="2030231" y="3735042"/>
                  <a:pt x="2025049" y="3715718"/>
                </a:cubicBezTo>
                <a:cubicBezTo>
                  <a:pt x="2019872" y="3696393"/>
                  <a:pt x="2022530" y="3676216"/>
                  <a:pt x="2032535" y="3658885"/>
                </a:cubicBezTo>
                <a:cubicBezTo>
                  <a:pt x="2045880" y="3635773"/>
                  <a:pt x="2070769" y="3621410"/>
                  <a:pt x="2097481" y="3621410"/>
                </a:cubicBezTo>
                <a:close/>
                <a:moveTo>
                  <a:pt x="413871" y="3611100"/>
                </a:moveTo>
                <a:cubicBezTo>
                  <a:pt x="411341" y="3611100"/>
                  <a:pt x="408809" y="3611643"/>
                  <a:pt x="406462" y="3612739"/>
                </a:cubicBezTo>
                <a:cubicBezTo>
                  <a:pt x="393749" y="3618642"/>
                  <a:pt x="379695" y="3622130"/>
                  <a:pt x="365820" y="3622806"/>
                </a:cubicBezTo>
                <a:cubicBezTo>
                  <a:pt x="358976" y="3623138"/>
                  <a:pt x="352950" y="3627412"/>
                  <a:pt x="350382" y="3633769"/>
                </a:cubicBezTo>
                <a:cubicBezTo>
                  <a:pt x="347813" y="3640126"/>
                  <a:pt x="349169" y="3647391"/>
                  <a:pt x="353859" y="3652385"/>
                </a:cubicBezTo>
                <a:cubicBezTo>
                  <a:pt x="362215" y="3661289"/>
                  <a:pt x="368566" y="3671610"/>
                  <a:pt x="372736" y="3683072"/>
                </a:cubicBezTo>
                <a:cubicBezTo>
                  <a:pt x="374728" y="3688565"/>
                  <a:pt x="379320" y="3692695"/>
                  <a:pt x="384977" y="3694124"/>
                </a:cubicBezTo>
                <a:lnTo>
                  <a:pt x="384977" y="3694123"/>
                </a:lnTo>
                <a:cubicBezTo>
                  <a:pt x="386394" y="3694477"/>
                  <a:pt x="387829" y="3694644"/>
                  <a:pt x="389252" y="3694644"/>
                </a:cubicBezTo>
                <a:cubicBezTo>
                  <a:pt x="393531" y="3694644"/>
                  <a:pt x="397725" y="3693082"/>
                  <a:pt x="400985" y="3690159"/>
                </a:cubicBezTo>
                <a:cubicBezTo>
                  <a:pt x="410089" y="3681997"/>
                  <a:pt x="420265" y="3675175"/>
                  <a:pt x="431224" y="3669893"/>
                </a:cubicBezTo>
                <a:cubicBezTo>
                  <a:pt x="435443" y="3667855"/>
                  <a:pt x="438671" y="3664233"/>
                  <a:pt x="440204" y="3659805"/>
                </a:cubicBezTo>
                <a:cubicBezTo>
                  <a:pt x="441734" y="3655387"/>
                  <a:pt x="441440" y="3650535"/>
                  <a:pt x="439386" y="3646339"/>
                </a:cubicBezTo>
                <a:cubicBezTo>
                  <a:pt x="435864" y="3639140"/>
                  <a:pt x="432968" y="3631587"/>
                  <a:pt x="430774" y="3623869"/>
                </a:cubicBezTo>
                <a:cubicBezTo>
                  <a:pt x="429369" y="3618919"/>
                  <a:pt x="425864" y="3614832"/>
                  <a:pt x="421191" y="3612695"/>
                </a:cubicBezTo>
                <a:cubicBezTo>
                  <a:pt x="418865" y="3611631"/>
                  <a:pt x="416368" y="3611100"/>
                  <a:pt x="413871" y="3611100"/>
                </a:cubicBezTo>
                <a:close/>
                <a:moveTo>
                  <a:pt x="89375" y="3610854"/>
                </a:moveTo>
                <a:cubicBezTo>
                  <a:pt x="94706" y="3610854"/>
                  <a:pt x="99995" y="3612272"/>
                  <a:pt x="104657" y="3614963"/>
                </a:cubicBezTo>
                <a:cubicBezTo>
                  <a:pt x="111721" y="3619039"/>
                  <a:pt x="116783" y="3625650"/>
                  <a:pt x="118904" y="3633546"/>
                </a:cubicBezTo>
                <a:cubicBezTo>
                  <a:pt x="121020" y="3641442"/>
                  <a:pt x="119934" y="3649693"/>
                  <a:pt x="115846" y="3656769"/>
                </a:cubicBezTo>
                <a:cubicBezTo>
                  <a:pt x="110393" y="3666215"/>
                  <a:pt x="100226" y="3672085"/>
                  <a:pt x="89308" y="3672085"/>
                </a:cubicBezTo>
                <a:cubicBezTo>
                  <a:pt x="83974" y="3672085"/>
                  <a:pt x="78687" y="3670667"/>
                  <a:pt x="74025" y="3667976"/>
                </a:cubicBezTo>
                <a:lnTo>
                  <a:pt x="74027" y="3667976"/>
                </a:lnTo>
                <a:cubicBezTo>
                  <a:pt x="66962" y="3663889"/>
                  <a:pt x="61894" y="3657290"/>
                  <a:pt x="59775" y="3649393"/>
                </a:cubicBezTo>
                <a:cubicBezTo>
                  <a:pt x="57660" y="3641497"/>
                  <a:pt x="58749" y="3633258"/>
                  <a:pt x="62836" y="3626182"/>
                </a:cubicBezTo>
                <a:cubicBezTo>
                  <a:pt x="68290" y="3616724"/>
                  <a:pt x="78456" y="3610854"/>
                  <a:pt x="89375" y="3610854"/>
                </a:cubicBezTo>
                <a:close/>
                <a:moveTo>
                  <a:pt x="1115368" y="3605562"/>
                </a:moveTo>
                <a:cubicBezTo>
                  <a:pt x="1110948" y="3605562"/>
                  <a:pt x="1106607" y="3607223"/>
                  <a:pt x="1103296" y="3610358"/>
                </a:cubicBezTo>
                <a:cubicBezTo>
                  <a:pt x="1094897" y="3618298"/>
                  <a:pt x="1085294" y="3624788"/>
                  <a:pt x="1074758" y="3629659"/>
                </a:cubicBezTo>
                <a:cubicBezTo>
                  <a:pt x="1070045" y="3631841"/>
                  <a:pt x="1066535" y="3635994"/>
                  <a:pt x="1065173" y="3641000"/>
                </a:cubicBezTo>
                <a:cubicBezTo>
                  <a:pt x="1063811" y="3646015"/>
                  <a:pt x="1064736" y="3651376"/>
                  <a:pt x="1067693" y="3655639"/>
                </a:cubicBezTo>
                <a:lnTo>
                  <a:pt x="1067692" y="3655639"/>
                </a:lnTo>
                <a:cubicBezTo>
                  <a:pt x="1071911" y="3661718"/>
                  <a:pt x="1075654" y="3668176"/>
                  <a:pt x="1078811" y="3674843"/>
                </a:cubicBezTo>
                <a:cubicBezTo>
                  <a:pt x="1081810" y="3681177"/>
                  <a:pt x="1088119" y="3684909"/>
                  <a:pt x="1094708" y="3684909"/>
                </a:cubicBezTo>
                <a:cubicBezTo>
                  <a:pt x="1097122" y="3684909"/>
                  <a:pt x="1099581" y="3684400"/>
                  <a:pt x="1101922" y="3683348"/>
                </a:cubicBezTo>
                <a:cubicBezTo>
                  <a:pt x="1110836" y="3679328"/>
                  <a:pt x="1120206" y="3676293"/>
                  <a:pt x="1129780" y="3674333"/>
                </a:cubicBezTo>
                <a:cubicBezTo>
                  <a:pt x="1135139" y="3673237"/>
                  <a:pt x="1139679" y="3669704"/>
                  <a:pt x="1142066" y="3664776"/>
                </a:cubicBezTo>
                <a:cubicBezTo>
                  <a:pt x="1144452" y="3659848"/>
                  <a:pt x="1144408" y="3654089"/>
                  <a:pt x="1141945" y="3649206"/>
                </a:cubicBezTo>
                <a:cubicBezTo>
                  <a:pt x="1137382" y="3640148"/>
                  <a:pt x="1134282" y="3630469"/>
                  <a:pt x="1132737" y="3620457"/>
                </a:cubicBezTo>
                <a:cubicBezTo>
                  <a:pt x="1131739" y="3614001"/>
                  <a:pt x="1127244" y="3608629"/>
                  <a:pt x="1121065" y="3606515"/>
                </a:cubicBezTo>
                <a:cubicBezTo>
                  <a:pt x="1119203" y="3605873"/>
                  <a:pt x="1117277" y="3605562"/>
                  <a:pt x="1115368" y="3605562"/>
                </a:cubicBezTo>
                <a:close/>
                <a:moveTo>
                  <a:pt x="4727487" y="3588709"/>
                </a:moveTo>
                <a:cubicBezTo>
                  <a:pt x="4723793" y="3588709"/>
                  <a:pt x="4720140" y="3589871"/>
                  <a:pt x="4717082" y="3592120"/>
                </a:cubicBezTo>
                <a:cubicBezTo>
                  <a:pt x="4707691" y="3599008"/>
                  <a:pt x="4697309" y="3604424"/>
                  <a:pt x="4686230" y="3608210"/>
                </a:cubicBezTo>
                <a:cubicBezTo>
                  <a:pt x="4681163" y="3609937"/>
                  <a:pt x="4677160" y="3613891"/>
                  <a:pt x="4675354" y="3618929"/>
                </a:cubicBezTo>
                <a:cubicBezTo>
                  <a:pt x="4673555" y="3623979"/>
                  <a:pt x="4674153" y="3629572"/>
                  <a:pt x="4676983" y="3634123"/>
                </a:cubicBezTo>
                <a:lnTo>
                  <a:pt x="4676984" y="3634122"/>
                </a:lnTo>
                <a:cubicBezTo>
                  <a:pt x="4682101" y="3642350"/>
                  <a:pt x="4686215" y="3651232"/>
                  <a:pt x="4689210" y="3660490"/>
                </a:cubicBezTo>
                <a:cubicBezTo>
                  <a:pt x="4690860" y="3665595"/>
                  <a:pt x="4694759" y="3669671"/>
                  <a:pt x="4699791" y="3671542"/>
                </a:cubicBezTo>
                <a:cubicBezTo>
                  <a:pt x="4701779" y="3672283"/>
                  <a:pt x="4703861" y="3672649"/>
                  <a:pt x="4705932" y="3672649"/>
                </a:cubicBezTo>
                <a:cubicBezTo>
                  <a:pt x="4709099" y="3672649"/>
                  <a:pt x="4712249" y="3671796"/>
                  <a:pt x="4715028" y="3670114"/>
                </a:cubicBezTo>
                <a:cubicBezTo>
                  <a:pt x="4725040" y="3664056"/>
                  <a:pt x="4735909" y="3659582"/>
                  <a:pt x="4747322" y="3656803"/>
                </a:cubicBezTo>
                <a:cubicBezTo>
                  <a:pt x="4752897" y="3655452"/>
                  <a:pt x="4757459" y="3651465"/>
                  <a:pt x="4759547" y="3646127"/>
                </a:cubicBezTo>
                <a:cubicBezTo>
                  <a:pt x="4761635" y="3640778"/>
                  <a:pt x="4760982" y="3634755"/>
                  <a:pt x="4757803" y="3629982"/>
                </a:cubicBezTo>
                <a:cubicBezTo>
                  <a:pt x="4751895" y="3621111"/>
                  <a:pt x="4747366" y="3611454"/>
                  <a:pt x="4744337" y="3601266"/>
                </a:cubicBezTo>
                <a:cubicBezTo>
                  <a:pt x="4742704" y="3595785"/>
                  <a:pt x="4738506" y="3591444"/>
                  <a:pt x="4733085" y="3589617"/>
                </a:cubicBezTo>
                <a:cubicBezTo>
                  <a:pt x="4731258" y="3589008"/>
                  <a:pt x="4729370" y="3588709"/>
                  <a:pt x="4727487" y="3588709"/>
                </a:cubicBezTo>
                <a:close/>
                <a:moveTo>
                  <a:pt x="4047420" y="3587845"/>
                </a:moveTo>
                <a:cubicBezTo>
                  <a:pt x="4044524" y="3587845"/>
                  <a:pt x="4041639" y="3588553"/>
                  <a:pt x="4039036" y="3589971"/>
                </a:cubicBezTo>
                <a:cubicBezTo>
                  <a:pt x="4034955" y="3592185"/>
                  <a:pt x="4030758" y="3594179"/>
                  <a:pt x="4026556" y="3595884"/>
                </a:cubicBezTo>
                <a:cubicBezTo>
                  <a:pt x="4021976" y="3597756"/>
                  <a:pt x="4018394" y="3601466"/>
                  <a:pt x="4016688" y="3606117"/>
                </a:cubicBezTo>
                <a:cubicBezTo>
                  <a:pt x="4014989" y="3610757"/>
                  <a:pt x="4015321" y="3615907"/>
                  <a:pt x="4017613" y="3620292"/>
                </a:cubicBezTo>
                <a:cubicBezTo>
                  <a:pt x="4019806" y="3624500"/>
                  <a:pt x="4021788" y="3628885"/>
                  <a:pt x="4023510" y="3633337"/>
                </a:cubicBezTo>
                <a:cubicBezTo>
                  <a:pt x="4025315" y="3638010"/>
                  <a:pt x="4029030" y="3641698"/>
                  <a:pt x="4033726" y="3643459"/>
                </a:cubicBezTo>
                <a:cubicBezTo>
                  <a:pt x="4035725" y="3644212"/>
                  <a:pt x="4037817" y="3644577"/>
                  <a:pt x="4039905" y="3644577"/>
                </a:cubicBezTo>
                <a:cubicBezTo>
                  <a:pt x="4042723" y="3644577"/>
                  <a:pt x="4045525" y="3643902"/>
                  <a:pt x="4048078" y="3642562"/>
                </a:cubicBezTo>
                <a:cubicBezTo>
                  <a:pt x="4052225" y="3640380"/>
                  <a:pt x="4056550" y="3638421"/>
                  <a:pt x="4060918" y="3636715"/>
                </a:cubicBezTo>
                <a:lnTo>
                  <a:pt x="4060920" y="3636714"/>
                </a:lnTo>
                <a:cubicBezTo>
                  <a:pt x="4065638" y="3634876"/>
                  <a:pt x="4069331" y="3631088"/>
                  <a:pt x="4071058" y="3626327"/>
                </a:cubicBezTo>
                <a:cubicBezTo>
                  <a:pt x="4072785" y="3621565"/>
                  <a:pt x="4072376" y="3616293"/>
                  <a:pt x="4069934" y="3611864"/>
                </a:cubicBezTo>
                <a:cubicBezTo>
                  <a:pt x="4067620" y="3607656"/>
                  <a:pt x="4065521" y="3603259"/>
                  <a:pt x="4063694" y="3598785"/>
                </a:cubicBezTo>
                <a:cubicBezTo>
                  <a:pt x="4061806" y="3594156"/>
                  <a:pt x="4058041" y="3590546"/>
                  <a:pt x="4053334" y="3588863"/>
                </a:cubicBezTo>
                <a:cubicBezTo>
                  <a:pt x="4051419" y="3588177"/>
                  <a:pt x="4049413" y="3587845"/>
                  <a:pt x="4047420" y="3587845"/>
                </a:cubicBezTo>
                <a:close/>
                <a:moveTo>
                  <a:pt x="3375383" y="3577001"/>
                </a:moveTo>
                <a:cubicBezTo>
                  <a:pt x="3372692" y="3577001"/>
                  <a:pt x="3370007" y="3577621"/>
                  <a:pt x="3367549" y="3578839"/>
                </a:cubicBezTo>
                <a:cubicBezTo>
                  <a:pt x="3366202" y="3579515"/>
                  <a:pt x="3364841" y="3580157"/>
                  <a:pt x="3363478" y="3580766"/>
                </a:cubicBezTo>
                <a:cubicBezTo>
                  <a:pt x="3359155" y="3582704"/>
                  <a:pt x="3355793" y="3586315"/>
                  <a:pt x="3354165" y="3590766"/>
                </a:cubicBezTo>
                <a:cubicBezTo>
                  <a:pt x="3352542" y="3595218"/>
                  <a:pt x="3352780" y="3600145"/>
                  <a:pt x="3354835" y="3604409"/>
                </a:cubicBezTo>
                <a:cubicBezTo>
                  <a:pt x="3355433" y="3605661"/>
                  <a:pt x="3356014" y="3606923"/>
                  <a:pt x="3356568" y="3608174"/>
                </a:cubicBezTo>
                <a:cubicBezTo>
                  <a:pt x="3358495" y="3612537"/>
                  <a:pt x="3362105" y="3615926"/>
                  <a:pt x="3366579" y="3617576"/>
                </a:cubicBezTo>
                <a:cubicBezTo>
                  <a:pt x="3368540" y="3618296"/>
                  <a:pt x="3370599" y="3618650"/>
                  <a:pt x="3372648" y="3618650"/>
                </a:cubicBezTo>
                <a:cubicBezTo>
                  <a:pt x="3375268" y="3618650"/>
                  <a:pt x="3377880" y="3618062"/>
                  <a:pt x="3380283" y="3616911"/>
                </a:cubicBezTo>
                <a:cubicBezTo>
                  <a:pt x="3381689" y="3616225"/>
                  <a:pt x="3383101" y="3615571"/>
                  <a:pt x="3384524" y="3614940"/>
                </a:cubicBezTo>
                <a:cubicBezTo>
                  <a:pt x="3388915" y="3613002"/>
                  <a:pt x="3392321" y="3609359"/>
                  <a:pt x="3393954" y="3604841"/>
                </a:cubicBezTo>
                <a:lnTo>
                  <a:pt x="3393955" y="3604842"/>
                </a:lnTo>
                <a:cubicBezTo>
                  <a:pt x="3395588" y="3600334"/>
                  <a:pt x="3395305" y="3595351"/>
                  <a:pt x="3393175" y="3591055"/>
                </a:cubicBezTo>
                <a:cubicBezTo>
                  <a:pt x="3392549" y="3589793"/>
                  <a:pt x="3391951" y="3588529"/>
                  <a:pt x="3391364" y="3587256"/>
                </a:cubicBezTo>
                <a:cubicBezTo>
                  <a:pt x="3389387" y="3582926"/>
                  <a:pt x="3385732" y="3579592"/>
                  <a:pt x="3381241" y="3578008"/>
                </a:cubicBezTo>
                <a:cubicBezTo>
                  <a:pt x="3379342" y="3577333"/>
                  <a:pt x="3377360" y="3577001"/>
                  <a:pt x="3375383" y="3577001"/>
                </a:cubicBezTo>
                <a:close/>
                <a:moveTo>
                  <a:pt x="5516653" y="3565662"/>
                </a:moveTo>
                <a:cubicBezTo>
                  <a:pt x="5520690" y="3565662"/>
                  <a:pt x="5524676" y="3566736"/>
                  <a:pt x="5528193" y="3568763"/>
                </a:cubicBezTo>
                <a:lnTo>
                  <a:pt x="5528194" y="3568763"/>
                </a:lnTo>
                <a:cubicBezTo>
                  <a:pt x="5533543" y="3571853"/>
                  <a:pt x="5537375" y="3576847"/>
                  <a:pt x="5538975" y="3582805"/>
                </a:cubicBezTo>
                <a:cubicBezTo>
                  <a:pt x="5540569" y="3588784"/>
                  <a:pt x="5539750" y="3595019"/>
                  <a:pt x="5536660" y="3600368"/>
                </a:cubicBezTo>
                <a:cubicBezTo>
                  <a:pt x="5532540" y="3607511"/>
                  <a:pt x="5524861" y="3611941"/>
                  <a:pt x="5516616" y="3611941"/>
                </a:cubicBezTo>
                <a:cubicBezTo>
                  <a:pt x="5512579" y="3611941"/>
                  <a:pt x="5508587" y="3610867"/>
                  <a:pt x="5505071" y="3608829"/>
                </a:cubicBezTo>
                <a:cubicBezTo>
                  <a:pt x="5494017" y="3602450"/>
                  <a:pt x="5490220" y="3588275"/>
                  <a:pt x="5496593" y="3577235"/>
                </a:cubicBezTo>
                <a:cubicBezTo>
                  <a:pt x="5500711" y="3570103"/>
                  <a:pt x="5508404" y="3565662"/>
                  <a:pt x="5516653" y="3565662"/>
                </a:cubicBezTo>
                <a:close/>
                <a:moveTo>
                  <a:pt x="1898500" y="3557533"/>
                </a:moveTo>
                <a:cubicBezTo>
                  <a:pt x="1910084" y="3557533"/>
                  <a:pt x="1921538" y="3560611"/>
                  <a:pt x="1931623" y="3566437"/>
                </a:cubicBezTo>
                <a:cubicBezTo>
                  <a:pt x="1963312" y="3584732"/>
                  <a:pt x="1974208" y="3625407"/>
                  <a:pt x="1955914" y="3657113"/>
                </a:cubicBezTo>
                <a:cubicBezTo>
                  <a:pt x="1944087" y="3677578"/>
                  <a:pt x="1922038" y="3690302"/>
                  <a:pt x="1898367" y="3690302"/>
                </a:cubicBezTo>
                <a:cubicBezTo>
                  <a:pt x="1886795" y="3690302"/>
                  <a:pt x="1875344" y="3687224"/>
                  <a:pt x="1865244" y="3681398"/>
                </a:cubicBezTo>
                <a:cubicBezTo>
                  <a:pt x="1849900" y="3672538"/>
                  <a:pt x="1838915" y="3658219"/>
                  <a:pt x="1834324" y="3641088"/>
                </a:cubicBezTo>
                <a:cubicBezTo>
                  <a:pt x="1829740" y="3623967"/>
                  <a:pt x="1832094" y="3606083"/>
                  <a:pt x="1840958" y="3590722"/>
                </a:cubicBezTo>
                <a:cubicBezTo>
                  <a:pt x="1852780" y="3570256"/>
                  <a:pt x="1874829" y="3557533"/>
                  <a:pt x="1898500" y="3557533"/>
                </a:cubicBezTo>
                <a:close/>
                <a:moveTo>
                  <a:pt x="911429" y="3551232"/>
                </a:moveTo>
                <a:cubicBezTo>
                  <a:pt x="907690" y="3551232"/>
                  <a:pt x="903997" y="3552417"/>
                  <a:pt x="900925" y="3554709"/>
                </a:cubicBezTo>
                <a:cubicBezTo>
                  <a:pt x="895354" y="3558862"/>
                  <a:pt x="889390" y="3562516"/>
                  <a:pt x="883183" y="3565584"/>
                </a:cubicBezTo>
                <a:cubicBezTo>
                  <a:pt x="878792" y="3567743"/>
                  <a:pt x="875504" y="3571642"/>
                  <a:pt x="874108" y="3576337"/>
                </a:cubicBezTo>
                <a:cubicBezTo>
                  <a:pt x="872712" y="3581031"/>
                  <a:pt x="873338" y="3586093"/>
                  <a:pt x="875840" y="3590312"/>
                </a:cubicBezTo>
                <a:lnTo>
                  <a:pt x="875842" y="3590313"/>
                </a:lnTo>
                <a:cubicBezTo>
                  <a:pt x="877835" y="3593669"/>
                  <a:pt x="879679" y="3597124"/>
                  <a:pt x="881373" y="3600656"/>
                </a:cubicBezTo>
                <a:cubicBezTo>
                  <a:pt x="884385" y="3606947"/>
                  <a:pt x="890664" y="3610635"/>
                  <a:pt x="897226" y="3610646"/>
                </a:cubicBezTo>
                <a:cubicBezTo>
                  <a:pt x="899563" y="3610646"/>
                  <a:pt x="901927" y="3610169"/>
                  <a:pt x="904202" y="3609195"/>
                </a:cubicBezTo>
                <a:cubicBezTo>
                  <a:pt x="910087" y="3606649"/>
                  <a:pt x="916251" y="3604489"/>
                  <a:pt x="922512" y="3602794"/>
                </a:cubicBezTo>
                <a:cubicBezTo>
                  <a:pt x="927524" y="3601432"/>
                  <a:pt x="931677" y="3597932"/>
                  <a:pt x="933864" y="3593225"/>
                </a:cubicBezTo>
                <a:cubicBezTo>
                  <a:pt x="936046" y="3588519"/>
                  <a:pt x="936040" y="3583082"/>
                  <a:pt x="933837" y="3578386"/>
                </a:cubicBezTo>
                <a:cubicBezTo>
                  <a:pt x="931632" y="3573668"/>
                  <a:pt x="929761" y="3568751"/>
                  <a:pt x="928267" y="3563767"/>
                </a:cubicBezTo>
                <a:cubicBezTo>
                  <a:pt x="926621" y="3558263"/>
                  <a:pt x="922396" y="3553922"/>
                  <a:pt x="916949" y="3552118"/>
                </a:cubicBezTo>
                <a:cubicBezTo>
                  <a:pt x="915144" y="3551520"/>
                  <a:pt x="913283" y="3551232"/>
                  <a:pt x="911429" y="3551232"/>
                </a:cubicBezTo>
                <a:close/>
                <a:moveTo>
                  <a:pt x="5046336" y="3547721"/>
                </a:moveTo>
                <a:cubicBezTo>
                  <a:pt x="5062948" y="3547721"/>
                  <a:pt x="5079375" y="3552141"/>
                  <a:pt x="5093844" y="3560490"/>
                </a:cubicBezTo>
                <a:cubicBezTo>
                  <a:pt x="5139303" y="3586736"/>
                  <a:pt x="5154936" y="3645075"/>
                  <a:pt x="5128689" y="3690535"/>
                </a:cubicBezTo>
                <a:cubicBezTo>
                  <a:pt x="5111735" y="3719903"/>
                  <a:pt x="5080112" y="3738142"/>
                  <a:pt x="5046165" y="3738142"/>
                </a:cubicBezTo>
                <a:cubicBezTo>
                  <a:pt x="5029543" y="3738142"/>
                  <a:pt x="5013114" y="3733723"/>
                  <a:pt x="4998651" y="3725374"/>
                </a:cubicBezTo>
                <a:cubicBezTo>
                  <a:pt x="4953191" y="3699127"/>
                  <a:pt x="4937559" y="3640789"/>
                  <a:pt x="4963806" y="3595329"/>
                </a:cubicBezTo>
                <a:cubicBezTo>
                  <a:pt x="4980760" y="3565960"/>
                  <a:pt x="5012383" y="3547721"/>
                  <a:pt x="5046336" y="3547721"/>
                </a:cubicBezTo>
                <a:close/>
                <a:moveTo>
                  <a:pt x="4522289" y="3526293"/>
                </a:moveTo>
                <a:cubicBezTo>
                  <a:pt x="4519061" y="3526293"/>
                  <a:pt x="4515856" y="3527179"/>
                  <a:pt x="4513043" y="3528917"/>
                </a:cubicBezTo>
                <a:cubicBezTo>
                  <a:pt x="4506243" y="3533125"/>
                  <a:pt x="4498973" y="3536668"/>
                  <a:pt x="4491431" y="3539471"/>
                </a:cubicBezTo>
                <a:cubicBezTo>
                  <a:pt x="4486591" y="3541265"/>
                  <a:pt x="4482788" y="3545086"/>
                  <a:pt x="4481021" y="3549937"/>
                </a:cubicBezTo>
                <a:cubicBezTo>
                  <a:pt x="4479254" y="3554788"/>
                  <a:pt x="4479709" y="3560159"/>
                  <a:pt x="4482262" y="3564644"/>
                </a:cubicBezTo>
                <a:cubicBezTo>
                  <a:pt x="4485828" y="3570901"/>
                  <a:pt x="4488846" y="3577513"/>
                  <a:pt x="4491231" y="3584301"/>
                </a:cubicBezTo>
                <a:cubicBezTo>
                  <a:pt x="4492964" y="3589229"/>
                  <a:pt x="4496796" y="3593127"/>
                  <a:pt x="4501691" y="3594943"/>
                </a:cubicBezTo>
                <a:cubicBezTo>
                  <a:pt x="4503674" y="3595675"/>
                  <a:pt x="4505744" y="3596040"/>
                  <a:pt x="4507810" y="3596040"/>
                </a:cubicBezTo>
                <a:cubicBezTo>
                  <a:pt x="4510851" y="3596040"/>
                  <a:pt x="4513874" y="3595254"/>
                  <a:pt x="4516565" y="3593703"/>
                </a:cubicBezTo>
                <a:cubicBezTo>
                  <a:pt x="4523602" y="3589661"/>
                  <a:pt x="4531071" y="3586338"/>
                  <a:pt x="4538773" y="3583835"/>
                </a:cubicBezTo>
                <a:lnTo>
                  <a:pt x="4538772" y="3583835"/>
                </a:lnTo>
                <a:cubicBezTo>
                  <a:pt x="4543866" y="3582185"/>
                  <a:pt x="4547925" y="3578297"/>
                  <a:pt x="4549797" y="3573281"/>
                </a:cubicBezTo>
                <a:cubicBezTo>
                  <a:pt x="4551674" y="3568264"/>
                  <a:pt x="4551159" y="3562661"/>
                  <a:pt x="4548402" y="3558076"/>
                </a:cubicBezTo>
                <a:cubicBezTo>
                  <a:pt x="4544587" y="3551720"/>
                  <a:pt x="4541364" y="3544931"/>
                  <a:pt x="4538823" y="3537898"/>
                </a:cubicBezTo>
                <a:cubicBezTo>
                  <a:pt x="4537018" y="3532915"/>
                  <a:pt x="4533070" y="3529006"/>
                  <a:pt x="4528070" y="3527267"/>
                </a:cubicBezTo>
                <a:cubicBezTo>
                  <a:pt x="4526188" y="3526614"/>
                  <a:pt x="4524233" y="3526293"/>
                  <a:pt x="4522289" y="3526293"/>
                </a:cubicBezTo>
                <a:close/>
                <a:moveTo>
                  <a:pt x="3847344" y="3518563"/>
                </a:moveTo>
                <a:cubicBezTo>
                  <a:pt x="3844547" y="3518563"/>
                  <a:pt x="3841757" y="3519227"/>
                  <a:pt x="3839227" y="3520545"/>
                </a:cubicBezTo>
                <a:cubicBezTo>
                  <a:pt x="3836192" y="3522128"/>
                  <a:pt x="3833092" y="3523579"/>
                  <a:pt x="3829925" y="3524909"/>
                </a:cubicBezTo>
                <a:cubicBezTo>
                  <a:pt x="3825428" y="3526802"/>
                  <a:pt x="3821917" y="3530468"/>
                  <a:pt x="3820229" y="3535042"/>
                </a:cubicBezTo>
                <a:cubicBezTo>
                  <a:pt x="3818546" y="3539626"/>
                  <a:pt x="3818834" y="3544688"/>
                  <a:pt x="3821037" y="3549040"/>
                </a:cubicBezTo>
                <a:cubicBezTo>
                  <a:pt x="3822499" y="3551952"/>
                  <a:pt x="3823850" y="3554921"/>
                  <a:pt x="3825084" y="3557944"/>
                </a:cubicBezTo>
                <a:cubicBezTo>
                  <a:pt x="3826946" y="3562496"/>
                  <a:pt x="3830622" y="3566062"/>
                  <a:pt x="3835228" y="3567778"/>
                </a:cubicBezTo>
                <a:cubicBezTo>
                  <a:pt x="3837210" y="3568510"/>
                  <a:pt x="3839287" y="3568874"/>
                  <a:pt x="3841357" y="3568874"/>
                </a:cubicBezTo>
                <a:cubicBezTo>
                  <a:pt x="3844099" y="3568874"/>
                  <a:pt x="3846828" y="3568233"/>
                  <a:pt x="3849325" y="3566970"/>
                </a:cubicBezTo>
                <a:cubicBezTo>
                  <a:pt x="3852409" y="3565397"/>
                  <a:pt x="3855566" y="3563969"/>
                  <a:pt x="3858788" y="3562662"/>
                </a:cubicBezTo>
                <a:cubicBezTo>
                  <a:pt x="3863379" y="3560791"/>
                  <a:pt x="3866972" y="3557080"/>
                  <a:pt x="3868678" y="3552430"/>
                </a:cubicBezTo>
                <a:lnTo>
                  <a:pt x="3868678" y="3552427"/>
                </a:lnTo>
                <a:cubicBezTo>
                  <a:pt x="3870383" y="3547776"/>
                  <a:pt x="3870051" y="3542616"/>
                  <a:pt x="3867754" y="3538220"/>
                </a:cubicBezTo>
                <a:cubicBezTo>
                  <a:pt x="3866225" y="3535296"/>
                  <a:pt x="3864813" y="3532317"/>
                  <a:pt x="3863528" y="3529282"/>
                </a:cubicBezTo>
                <a:cubicBezTo>
                  <a:pt x="3861613" y="3524765"/>
                  <a:pt x="3857903" y="3521254"/>
                  <a:pt x="3853290" y="3519592"/>
                </a:cubicBezTo>
                <a:cubicBezTo>
                  <a:pt x="3851364" y="3518906"/>
                  <a:pt x="3849348" y="3518563"/>
                  <a:pt x="3847344" y="3518563"/>
                </a:cubicBezTo>
                <a:close/>
                <a:moveTo>
                  <a:pt x="3174004" y="3507280"/>
                </a:moveTo>
                <a:cubicBezTo>
                  <a:pt x="3171761" y="3507280"/>
                  <a:pt x="3169552" y="3507689"/>
                  <a:pt x="3167559" y="3508653"/>
                </a:cubicBezTo>
                <a:lnTo>
                  <a:pt x="3166971" y="3508929"/>
                </a:lnTo>
                <a:cubicBezTo>
                  <a:pt x="3158195" y="3513038"/>
                  <a:pt x="3153776" y="3523769"/>
                  <a:pt x="3157857" y="3532551"/>
                </a:cubicBezTo>
                <a:lnTo>
                  <a:pt x="3158422" y="3533780"/>
                </a:lnTo>
                <a:cubicBezTo>
                  <a:pt x="3160371" y="3538077"/>
                  <a:pt x="3163965" y="3541421"/>
                  <a:pt x="3168405" y="3543049"/>
                </a:cubicBezTo>
                <a:cubicBezTo>
                  <a:pt x="3170355" y="3543758"/>
                  <a:pt x="3172403" y="3544113"/>
                  <a:pt x="3174441" y="3544113"/>
                </a:cubicBezTo>
                <a:cubicBezTo>
                  <a:pt x="3177032" y="3544113"/>
                  <a:pt x="3179623" y="3543537"/>
                  <a:pt x="3182010" y="3542407"/>
                </a:cubicBezTo>
                <a:cubicBezTo>
                  <a:pt x="3186330" y="3540468"/>
                  <a:pt x="3190200" y="3536638"/>
                  <a:pt x="3191833" y="3532197"/>
                </a:cubicBezTo>
                <a:lnTo>
                  <a:pt x="3191834" y="3532196"/>
                </a:lnTo>
                <a:cubicBezTo>
                  <a:pt x="3193473" y="3527755"/>
                  <a:pt x="3193755" y="3522606"/>
                  <a:pt x="3191717" y="3518320"/>
                </a:cubicBezTo>
                <a:cubicBezTo>
                  <a:pt x="3189708" y="3514101"/>
                  <a:pt x="3185765" y="3510159"/>
                  <a:pt x="3181357" y="3508608"/>
                </a:cubicBezTo>
                <a:cubicBezTo>
                  <a:pt x="3179037" y="3507789"/>
                  <a:pt x="3176495" y="3507280"/>
                  <a:pt x="3174004" y="3507280"/>
                </a:cubicBezTo>
                <a:close/>
                <a:moveTo>
                  <a:pt x="2503401" y="3492738"/>
                </a:moveTo>
                <a:cubicBezTo>
                  <a:pt x="2501052" y="3492738"/>
                  <a:pt x="2498682" y="3493214"/>
                  <a:pt x="2496424" y="3494233"/>
                </a:cubicBezTo>
                <a:lnTo>
                  <a:pt x="2493462" y="3495506"/>
                </a:lnTo>
                <a:cubicBezTo>
                  <a:pt x="2489110" y="3497323"/>
                  <a:pt x="2485672" y="3500811"/>
                  <a:pt x="2483921" y="3505185"/>
                </a:cubicBezTo>
                <a:cubicBezTo>
                  <a:pt x="2482166" y="3509559"/>
                  <a:pt x="2482245" y="3514466"/>
                  <a:pt x="2484133" y="3518773"/>
                </a:cubicBezTo>
                <a:cubicBezTo>
                  <a:pt x="2486077" y="3523213"/>
                  <a:pt x="2489874" y="3526924"/>
                  <a:pt x="2494436" y="3528551"/>
                </a:cubicBezTo>
                <a:cubicBezTo>
                  <a:pt x="2496514" y="3529293"/>
                  <a:pt x="2498716" y="3529692"/>
                  <a:pt x="2500904" y="3529692"/>
                </a:cubicBezTo>
                <a:cubicBezTo>
                  <a:pt x="2503513" y="3529692"/>
                  <a:pt x="2506110" y="3529127"/>
                  <a:pt x="2508451" y="3527931"/>
                </a:cubicBezTo>
                <a:lnTo>
                  <a:pt x="2511462" y="3526436"/>
                </a:lnTo>
                <a:cubicBezTo>
                  <a:pt x="2520068" y="3522283"/>
                  <a:pt x="2523771" y="3512017"/>
                  <a:pt x="2519807" y="3503313"/>
                </a:cubicBezTo>
                <a:lnTo>
                  <a:pt x="2519807" y="3503314"/>
                </a:lnTo>
                <a:cubicBezTo>
                  <a:pt x="2516823" y="3496769"/>
                  <a:pt x="2510223" y="3492738"/>
                  <a:pt x="2503401" y="3492738"/>
                </a:cubicBezTo>
                <a:close/>
                <a:moveTo>
                  <a:pt x="1699514" y="3489370"/>
                </a:moveTo>
                <a:cubicBezTo>
                  <a:pt x="1710350" y="3489370"/>
                  <a:pt x="1721064" y="3492260"/>
                  <a:pt x="1730505" y="3497710"/>
                </a:cubicBezTo>
                <a:cubicBezTo>
                  <a:pt x="1760155" y="3514842"/>
                  <a:pt x="1770355" y="3552892"/>
                  <a:pt x="1753239" y="3582539"/>
                </a:cubicBezTo>
                <a:lnTo>
                  <a:pt x="1753239" y="3582537"/>
                </a:lnTo>
                <a:cubicBezTo>
                  <a:pt x="1742177" y="3601696"/>
                  <a:pt x="1721545" y="3613601"/>
                  <a:pt x="1699396" y="3613601"/>
                </a:cubicBezTo>
                <a:cubicBezTo>
                  <a:pt x="1688566" y="3613601"/>
                  <a:pt x="1677846" y="3610722"/>
                  <a:pt x="1668394" y="3605273"/>
                </a:cubicBezTo>
                <a:cubicBezTo>
                  <a:pt x="1638760" y="3588152"/>
                  <a:pt x="1628560" y="3550090"/>
                  <a:pt x="1645676" y="3520444"/>
                </a:cubicBezTo>
                <a:cubicBezTo>
                  <a:pt x="1656732" y="3501275"/>
                  <a:pt x="1677365" y="3489370"/>
                  <a:pt x="1699514" y="3489370"/>
                </a:cubicBezTo>
                <a:close/>
                <a:moveTo>
                  <a:pt x="704516" y="3488674"/>
                </a:moveTo>
                <a:cubicBezTo>
                  <a:pt x="701309" y="3488674"/>
                  <a:pt x="698125" y="3489548"/>
                  <a:pt x="695329" y="3491265"/>
                </a:cubicBezTo>
                <a:cubicBezTo>
                  <a:pt x="691780" y="3493435"/>
                  <a:pt x="688120" y="3495428"/>
                  <a:pt x="684365" y="3497223"/>
                </a:cubicBezTo>
                <a:cubicBezTo>
                  <a:pt x="679980" y="3499327"/>
                  <a:pt x="676663" y="3503137"/>
                  <a:pt x="675196" y="3507766"/>
                </a:cubicBezTo>
                <a:cubicBezTo>
                  <a:pt x="673729" y="3512395"/>
                  <a:pt x="674244" y="3517433"/>
                  <a:pt x="676614" y="3521664"/>
                </a:cubicBezTo>
                <a:lnTo>
                  <a:pt x="676616" y="3521663"/>
                </a:lnTo>
                <a:cubicBezTo>
                  <a:pt x="677663" y="3523534"/>
                  <a:pt x="678664" y="3525428"/>
                  <a:pt x="679617" y="3527356"/>
                </a:cubicBezTo>
                <a:cubicBezTo>
                  <a:pt x="682673" y="3533535"/>
                  <a:pt x="688892" y="3537134"/>
                  <a:pt x="695380" y="3537146"/>
                </a:cubicBezTo>
                <a:cubicBezTo>
                  <a:pt x="697800" y="3537146"/>
                  <a:pt x="700253" y="3536636"/>
                  <a:pt x="702601" y="3535584"/>
                </a:cubicBezTo>
                <a:cubicBezTo>
                  <a:pt x="706199" y="3533956"/>
                  <a:pt x="709864" y="3532494"/>
                  <a:pt x="713603" y="3531199"/>
                </a:cubicBezTo>
                <a:cubicBezTo>
                  <a:pt x="718219" y="3529593"/>
                  <a:pt x="721958" y="3526138"/>
                  <a:pt x="723924" y="3521664"/>
                </a:cubicBezTo>
                <a:cubicBezTo>
                  <a:pt x="725891" y="3517191"/>
                  <a:pt x="725901" y="3512095"/>
                  <a:pt x="723957" y="3507610"/>
                </a:cubicBezTo>
                <a:cubicBezTo>
                  <a:pt x="722911" y="3505196"/>
                  <a:pt x="721941" y="3502761"/>
                  <a:pt x="721054" y="3500291"/>
                </a:cubicBezTo>
                <a:cubicBezTo>
                  <a:pt x="719260" y="3495318"/>
                  <a:pt x="715324" y="3491421"/>
                  <a:pt x="710341" y="3489659"/>
                </a:cubicBezTo>
                <a:cubicBezTo>
                  <a:pt x="708447" y="3488995"/>
                  <a:pt x="706477" y="3488674"/>
                  <a:pt x="704516" y="3488674"/>
                </a:cubicBezTo>
                <a:close/>
                <a:moveTo>
                  <a:pt x="5317689" y="3485229"/>
                </a:moveTo>
                <a:cubicBezTo>
                  <a:pt x="5323115" y="3485229"/>
                  <a:pt x="5328485" y="3486680"/>
                  <a:pt x="5333225" y="3489404"/>
                </a:cubicBezTo>
                <a:cubicBezTo>
                  <a:pt x="5340418" y="3493557"/>
                  <a:pt x="5345573" y="3500279"/>
                  <a:pt x="5347727" y="3508319"/>
                </a:cubicBezTo>
                <a:cubicBezTo>
                  <a:pt x="5349882" y="3516348"/>
                  <a:pt x="5348779" y="3524742"/>
                  <a:pt x="5344615" y="3531940"/>
                </a:cubicBezTo>
                <a:lnTo>
                  <a:pt x="5344616" y="3531940"/>
                </a:lnTo>
                <a:cubicBezTo>
                  <a:pt x="5339068" y="3541551"/>
                  <a:pt x="5328724" y="3547522"/>
                  <a:pt x="5317617" y="3547522"/>
                </a:cubicBezTo>
                <a:cubicBezTo>
                  <a:pt x="5312185" y="3547522"/>
                  <a:pt x="5306814" y="3546070"/>
                  <a:pt x="5302074" y="3543346"/>
                </a:cubicBezTo>
                <a:cubicBezTo>
                  <a:pt x="5287223" y="3534763"/>
                  <a:pt x="5282108" y="3515671"/>
                  <a:pt x="5290684" y="3500799"/>
                </a:cubicBezTo>
                <a:cubicBezTo>
                  <a:pt x="5296232" y="3491198"/>
                  <a:pt x="5306581" y="3485229"/>
                  <a:pt x="5317689" y="3485229"/>
                </a:cubicBezTo>
                <a:close/>
                <a:moveTo>
                  <a:pt x="4319852" y="3458276"/>
                </a:moveTo>
                <a:cubicBezTo>
                  <a:pt x="4316846" y="3458276"/>
                  <a:pt x="4313850" y="3459052"/>
                  <a:pt x="4311176" y="3460568"/>
                </a:cubicBezTo>
                <a:cubicBezTo>
                  <a:pt x="4306088" y="3463458"/>
                  <a:pt x="4300700" y="3466017"/>
                  <a:pt x="4295180" y="3468176"/>
                </a:cubicBezTo>
                <a:cubicBezTo>
                  <a:pt x="4290468" y="3470014"/>
                  <a:pt x="4286775" y="3473790"/>
                  <a:pt x="4285052" y="3478552"/>
                </a:cubicBezTo>
                <a:cubicBezTo>
                  <a:pt x="4283325" y="3483302"/>
                  <a:pt x="4283734" y="3488574"/>
                  <a:pt x="4286170" y="3493004"/>
                </a:cubicBezTo>
                <a:cubicBezTo>
                  <a:pt x="4288994" y="3498142"/>
                  <a:pt x="4291486" y="3503579"/>
                  <a:pt x="4293579" y="3509149"/>
                </a:cubicBezTo>
                <a:cubicBezTo>
                  <a:pt x="4295378" y="3513934"/>
                  <a:pt x="4299160" y="3517687"/>
                  <a:pt x="4303950" y="3519460"/>
                </a:cubicBezTo>
                <a:cubicBezTo>
                  <a:pt x="4305921" y="3520191"/>
                  <a:pt x="4307982" y="3520545"/>
                  <a:pt x="4310035" y="3520545"/>
                </a:cubicBezTo>
                <a:cubicBezTo>
                  <a:pt x="4312970" y="3520545"/>
                  <a:pt x="4315894" y="3519814"/>
                  <a:pt x="4318523" y="3518363"/>
                </a:cubicBezTo>
                <a:cubicBezTo>
                  <a:pt x="4323723" y="3515495"/>
                  <a:pt x="4329210" y="3512970"/>
                  <a:pt x="4334830" y="3510877"/>
                </a:cubicBezTo>
                <a:lnTo>
                  <a:pt x="4334830" y="3510878"/>
                </a:lnTo>
                <a:cubicBezTo>
                  <a:pt x="4339664" y="3509072"/>
                  <a:pt x="4343457" y="3505252"/>
                  <a:pt x="4345212" y="3500402"/>
                </a:cubicBezTo>
                <a:cubicBezTo>
                  <a:pt x="4346973" y="3495552"/>
                  <a:pt x="4346513" y="3490180"/>
                  <a:pt x="4343955" y="3485695"/>
                </a:cubicBezTo>
                <a:cubicBezTo>
                  <a:pt x="4341009" y="3480545"/>
                  <a:pt x="4338412" y="3475086"/>
                  <a:pt x="4336231" y="3469482"/>
                </a:cubicBezTo>
                <a:cubicBezTo>
                  <a:pt x="4334381" y="3464720"/>
                  <a:pt x="4330555" y="3461000"/>
                  <a:pt x="4325743" y="3459294"/>
                </a:cubicBezTo>
                <a:cubicBezTo>
                  <a:pt x="4323833" y="3458608"/>
                  <a:pt x="4321840" y="3458276"/>
                  <a:pt x="4319852" y="3458276"/>
                </a:cubicBezTo>
                <a:close/>
                <a:moveTo>
                  <a:pt x="3647050" y="3448563"/>
                </a:moveTo>
                <a:cubicBezTo>
                  <a:pt x="3644303" y="3448563"/>
                  <a:pt x="3641568" y="3449205"/>
                  <a:pt x="3639071" y="3450479"/>
                </a:cubicBezTo>
                <a:cubicBezTo>
                  <a:pt x="3637012" y="3451518"/>
                  <a:pt x="3634924" y="3452504"/>
                  <a:pt x="3632814" y="3453435"/>
                </a:cubicBezTo>
                <a:cubicBezTo>
                  <a:pt x="3628428" y="3455373"/>
                  <a:pt x="3625029" y="3459005"/>
                  <a:pt x="3623389" y="3463513"/>
                </a:cubicBezTo>
                <a:cubicBezTo>
                  <a:pt x="3621756" y="3468020"/>
                  <a:pt x="3622027" y="3472992"/>
                  <a:pt x="3624148" y="3477289"/>
                </a:cubicBezTo>
                <a:cubicBezTo>
                  <a:pt x="3625172" y="3479370"/>
                  <a:pt x="3626136" y="3481485"/>
                  <a:pt x="3627050" y="3483612"/>
                </a:cubicBezTo>
                <a:cubicBezTo>
                  <a:pt x="3628943" y="3488064"/>
                  <a:pt x="3632593" y="3491529"/>
                  <a:pt x="3637128" y="3493202"/>
                </a:cubicBezTo>
                <a:cubicBezTo>
                  <a:pt x="3639093" y="3493933"/>
                  <a:pt x="3641159" y="3494287"/>
                  <a:pt x="3643213" y="3494287"/>
                </a:cubicBezTo>
                <a:cubicBezTo>
                  <a:pt x="3645892" y="3494287"/>
                  <a:pt x="3648567" y="3493678"/>
                  <a:pt x="3651014" y="3492460"/>
                </a:cubicBezTo>
                <a:cubicBezTo>
                  <a:pt x="3653118" y="3491419"/>
                  <a:pt x="3655244" y="3490445"/>
                  <a:pt x="3657404" y="3489514"/>
                </a:cubicBezTo>
                <a:cubicBezTo>
                  <a:pt x="3661878" y="3487599"/>
                  <a:pt x="3665356" y="3483921"/>
                  <a:pt x="3667012" y="3479348"/>
                </a:cubicBezTo>
                <a:cubicBezTo>
                  <a:pt x="3668673" y="3474774"/>
                  <a:pt x="3668358" y="3469713"/>
                  <a:pt x="3666153" y="3465384"/>
                </a:cubicBezTo>
                <a:lnTo>
                  <a:pt x="3666153" y="3465385"/>
                </a:lnTo>
                <a:cubicBezTo>
                  <a:pt x="3665085" y="3463281"/>
                  <a:pt x="3664071" y="3461165"/>
                  <a:pt x="3663119" y="3459017"/>
                </a:cubicBezTo>
                <a:cubicBezTo>
                  <a:pt x="3661164" y="3454600"/>
                  <a:pt x="3657482" y="3451188"/>
                  <a:pt x="3652931" y="3449571"/>
                </a:cubicBezTo>
                <a:cubicBezTo>
                  <a:pt x="3651026" y="3448896"/>
                  <a:pt x="3649032" y="3448563"/>
                  <a:pt x="3647050" y="3448563"/>
                </a:cubicBezTo>
                <a:close/>
                <a:moveTo>
                  <a:pt x="2304376" y="3420944"/>
                </a:moveTo>
                <a:cubicBezTo>
                  <a:pt x="2302029" y="3420944"/>
                  <a:pt x="2299637" y="3421420"/>
                  <a:pt x="2297350" y="3422428"/>
                </a:cubicBezTo>
                <a:cubicBezTo>
                  <a:pt x="2295318" y="3423313"/>
                  <a:pt x="2293253" y="3424155"/>
                  <a:pt x="2291165" y="3424953"/>
                </a:cubicBezTo>
                <a:cubicBezTo>
                  <a:pt x="2286675" y="3426670"/>
                  <a:pt x="2283080" y="3430158"/>
                  <a:pt x="2281232" y="3434588"/>
                </a:cubicBezTo>
                <a:cubicBezTo>
                  <a:pt x="2279377" y="3439028"/>
                  <a:pt x="2279421" y="3444034"/>
                  <a:pt x="2281359" y="3448430"/>
                </a:cubicBezTo>
                <a:lnTo>
                  <a:pt x="2282461" y="3451044"/>
                </a:lnTo>
                <a:cubicBezTo>
                  <a:pt x="2284366" y="3455706"/>
                  <a:pt x="2288175" y="3459339"/>
                  <a:pt x="2292931" y="3461000"/>
                </a:cubicBezTo>
                <a:cubicBezTo>
                  <a:pt x="2294813" y="3461664"/>
                  <a:pt x="2296779" y="3461984"/>
                  <a:pt x="2298740" y="3461984"/>
                </a:cubicBezTo>
                <a:cubicBezTo>
                  <a:pt x="2301713" y="3461984"/>
                  <a:pt x="2304669" y="3461232"/>
                  <a:pt x="2307322" y="3459748"/>
                </a:cubicBezTo>
                <a:cubicBezTo>
                  <a:pt x="2309283" y="3458651"/>
                  <a:pt x="2311275" y="3457610"/>
                  <a:pt x="2313297" y="3456625"/>
                </a:cubicBezTo>
                <a:cubicBezTo>
                  <a:pt x="2317532" y="3454543"/>
                  <a:pt x="2320754" y="3450855"/>
                  <a:pt x="2322245" y="3446370"/>
                </a:cubicBezTo>
                <a:cubicBezTo>
                  <a:pt x="2323723" y="3441885"/>
                  <a:pt x="2323346" y="3437001"/>
                  <a:pt x="2321187" y="3432804"/>
                </a:cubicBezTo>
                <a:lnTo>
                  <a:pt x="2321185" y="3432804"/>
                </a:lnTo>
                <a:lnTo>
                  <a:pt x="2320155" y="3430766"/>
                </a:lnTo>
                <a:cubicBezTo>
                  <a:pt x="2317110" y="3424576"/>
                  <a:pt x="2310881" y="3420944"/>
                  <a:pt x="2304376" y="3420944"/>
                </a:cubicBezTo>
                <a:close/>
                <a:moveTo>
                  <a:pt x="1500539" y="3419626"/>
                </a:moveTo>
                <a:cubicBezTo>
                  <a:pt x="1510915" y="3419626"/>
                  <a:pt x="1521169" y="3422383"/>
                  <a:pt x="1530195" y="3427599"/>
                </a:cubicBezTo>
                <a:cubicBezTo>
                  <a:pt x="1543944" y="3435528"/>
                  <a:pt x="1553777" y="3448352"/>
                  <a:pt x="1557885" y="3463690"/>
                </a:cubicBezTo>
                <a:lnTo>
                  <a:pt x="1557887" y="3463688"/>
                </a:lnTo>
                <a:cubicBezTo>
                  <a:pt x="1561995" y="3479027"/>
                  <a:pt x="1559892" y="3495040"/>
                  <a:pt x="1551952" y="3508783"/>
                </a:cubicBezTo>
                <a:cubicBezTo>
                  <a:pt x="1541371" y="3527122"/>
                  <a:pt x="1521623" y="3538506"/>
                  <a:pt x="1500428" y="3538506"/>
                </a:cubicBezTo>
                <a:cubicBezTo>
                  <a:pt x="1490052" y="3538506"/>
                  <a:pt x="1479791" y="3535750"/>
                  <a:pt x="1470765" y="3530533"/>
                </a:cubicBezTo>
                <a:cubicBezTo>
                  <a:pt x="1457018" y="3522604"/>
                  <a:pt x="1447184" y="3509791"/>
                  <a:pt x="1443075" y="3494454"/>
                </a:cubicBezTo>
                <a:cubicBezTo>
                  <a:pt x="1438967" y="3479116"/>
                  <a:pt x="1441069" y="3463092"/>
                  <a:pt x="1449011" y="3449349"/>
                </a:cubicBezTo>
                <a:cubicBezTo>
                  <a:pt x="1459597" y="3431021"/>
                  <a:pt x="1479343" y="3419626"/>
                  <a:pt x="1500539" y="3419626"/>
                </a:cubicBezTo>
                <a:close/>
                <a:moveTo>
                  <a:pt x="497453" y="3402493"/>
                </a:moveTo>
                <a:cubicBezTo>
                  <a:pt x="494247" y="3402493"/>
                  <a:pt x="491052" y="3403368"/>
                  <a:pt x="488239" y="3405096"/>
                </a:cubicBezTo>
                <a:cubicBezTo>
                  <a:pt x="477857" y="3411486"/>
                  <a:pt x="466506" y="3415992"/>
                  <a:pt x="454519" y="3418473"/>
                </a:cubicBezTo>
                <a:cubicBezTo>
                  <a:pt x="448510" y="3419714"/>
                  <a:pt x="443587" y="3424000"/>
                  <a:pt x="441523" y="3429769"/>
                </a:cubicBezTo>
                <a:cubicBezTo>
                  <a:pt x="439464" y="3435550"/>
                  <a:pt x="440559" y="3441983"/>
                  <a:pt x="444419" y="3446747"/>
                </a:cubicBezTo>
                <a:lnTo>
                  <a:pt x="444418" y="3446747"/>
                </a:lnTo>
                <a:cubicBezTo>
                  <a:pt x="450016" y="3453657"/>
                  <a:pt x="454767" y="3461265"/>
                  <a:pt x="458538" y="3469348"/>
                </a:cubicBezTo>
                <a:cubicBezTo>
                  <a:pt x="460707" y="3474023"/>
                  <a:pt x="464828" y="3477501"/>
                  <a:pt x="469795" y="3478873"/>
                </a:cubicBezTo>
                <a:cubicBezTo>
                  <a:pt x="471334" y="3479293"/>
                  <a:pt x="472907" y="3479504"/>
                  <a:pt x="474468" y="3479504"/>
                </a:cubicBezTo>
                <a:cubicBezTo>
                  <a:pt x="477951" y="3479504"/>
                  <a:pt x="481400" y="3478475"/>
                  <a:pt x="484341" y="3476470"/>
                </a:cubicBezTo>
                <a:cubicBezTo>
                  <a:pt x="493045" y="3470556"/>
                  <a:pt x="502480" y="3465673"/>
                  <a:pt x="512381" y="3461941"/>
                </a:cubicBezTo>
                <a:cubicBezTo>
                  <a:pt x="516939" y="3460224"/>
                  <a:pt x="520581" y="3456703"/>
                  <a:pt x="522436" y="3452195"/>
                </a:cubicBezTo>
                <a:cubicBezTo>
                  <a:pt x="524292" y="3447688"/>
                  <a:pt x="524197" y="3442627"/>
                  <a:pt x="522171" y="3438186"/>
                </a:cubicBezTo>
                <a:cubicBezTo>
                  <a:pt x="518915" y="3431065"/>
                  <a:pt x="516357" y="3423601"/>
                  <a:pt x="514557" y="3416015"/>
                </a:cubicBezTo>
                <a:cubicBezTo>
                  <a:pt x="513257" y="3410522"/>
                  <a:pt x="509402" y="3405993"/>
                  <a:pt x="504190" y="3403834"/>
                </a:cubicBezTo>
                <a:cubicBezTo>
                  <a:pt x="502026" y="3402937"/>
                  <a:pt x="499734" y="3402493"/>
                  <a:pt x="497453" y="3402493"/>
                </a:cubicBezTo>
                <a:close/>
                <a:moveTo>
                  <a:pt x="5118712" y="3401054"/>
                </a:moveTo>
                <a:cubicBezTo>
                  <a:pt x="5126182" y="3401054"/>
                  <a:pt x="5133584" y="3403048"/>
                  <a:pt x="5140124" y="3406813"/>
                </a:cubicBezTo>
                <a:cubicBezTo>
                  <a:pt x="5160578" y="3418640"/>
                  <a:pt x="5167622" y="3444930"/>
                  <a:pt x="5155805" y="3465395"/>
                </a:cubicBezTo>
                <a:lnTo>
                  <a:pt x="5155804" y="3465395"/>
                </a:lnTo>
                <a:cubicBezTo>
                  <a:pt x="5148169" y="3478629"/>
                  <a:pt x="5133927" y="3486846"/>
                  <a:pt x="5118634" y="3486846"/>
                </a:cubicBezTo>
                <a:cubicBezTo>
                  <a:pt x="5111143" y="3486846"/>
                  <a:pt x="5103745" y="3484852"/>
                  <a:pt x="5097239" y="3481087"/>
                </a:cubicBezTo>
                <a:cubicBezTo>
                  <a:pt x="5087299" y="3475362"/>
                  <a:pt x="5080212" y="3466126"/>
                  <a:pt x="5077255" y="3455063"/>
                </a:cubicBezTo>
                <a:cubicBezTo>
                  <a:pt x="5074282" y="3443990"/>
                  <a:pt x="5075805" y="3432439"/>
                  <a:pt x="5081530" y="3422528"/>
                </a:cubicBezTo>
                <a:cubicBezTo>
                  <a:pt x="5089172" y="3409282"/>
                  <a:pt x="5103419" y="3401054"/>
                  <a:pt x="5118712" y="3401054"/>
                </a:cubicBezTo>
                <a:close/>
                <a:moveTo>
                  <a:pt x="161805" y="3394255"/>
                </a:moveTo>
                <a:cubicBezTo>
                  <a:pt x="170215" y="3394255"/>
                  <a:pt x="178538" y="3396492"/>
                  <a:pt x="185870" y="3400733"/>
                </a:cubicBezTo>
                <a:cubicBezTo>
                  <a:pt x="197032" y="3407178"/>
                  <a:pt x="205006" y="3417565"/>
                  <a:pt x="208344" y="3430013"/>
                </a:cubicBezTo>
                <a:cubicBezTo>
                  <a:pt x="211673" y="3442449"/>
                  <a:pt x="209961" y="3455450"/>
                  <a:pt x="203521" y="3466613"/>
                </a:cubicBezTo>
                <a:cubicBezTo>
                  <a:pt x="194933" y="3481485"/>
                  <a:pt x="178920" y="3490722"/>
                  <a:pt x="161722" y="3490722"/>
                </a:cubicBezTo>
                <a:cubicBezTo>
                  <a:pt x="153294" y="3490722"/>
                  <a:pt x="144972" y="3488485"/>
                  <a:pt x="137651" y="3484255"/>
                </a:cubicBezTo>
                <a:cubicBezTo>
                  <a:pt x="114628" y="3470954"/>
                  <a:pt x="106704" y="3441397"/>
                  <a:pt x="120000" y="3418384"/>
                </a:cubicBezTo>
                <a:cubicBezTo>
                  <a:pt x="128588" y="3403501"/>
                  <a:pt x="144607" y="3394255"/>
                  <a:pt x="161805" y="3394255"/>
                </a:cubicBezTo>
                <a:close/>
                <a:moveTo>
                  <a:pt x="4119840" y="3388863"/>
                </a:moveTo>
                <a:cubicBezTo>
                  <a:pt x="4116943" y="3388863"/>
                  <a:pt x="4114059" y="3389571"/>
                  <a:pt x="4111456" y="3390989"/>
                </a:cubicBezTo>
                <a:cubicBezTo>
                  <a:pt x="4107380" y="3393204"/>
                  <a:pt x="4103183" y="3395186"/>
                  <a:pt x="4098975" y="3396903"/>
                </a:cubicBezTo>
                <a:cubicBezTo>
                  <a:pt x="4094396" y="3398774"/>
                  <a:pt x="4090814" y="3402484"/>
                  <a:pt x="4089114" y="3407135"/>
                </a:cubicBezTo>
                <a:cubicBezTo>
                  <a:pt x="4087408" y="3411775"/>
                  <a:pt x="4087741" y="3416925"/>
                  <a:pt x="4090028" y="3421310"/>
                </a:cubicBezTo>
                <a:cubicBezTo>
                  <a:pt x="4092148" y="3425374"/>
                  <a:pt x="4094075" y="3429615"/>
                  <a:pt x="4095759" y="3433923"/>
                </a:cubicBezTo>
                <a:cubicBezTo>
                  <a:pt x="4097580" y="3438585"/>
                  <a:pt x="4101296" y="3442251"/>
                  <a:pt x="4105981" y="3444001"/>
                </a:cubicBezTo>
                <a:cubicBezTo>
                  <a:pt x="4107969" y="3444743"/>
                  <a:pt x="4110057" y="3445109"/>
                  <a:pt x="4112133" y="3445109"/>
                </a:cubicBezTo>
                <a:cubicBezTo>
                  <a:pt x="4114951" y="3445109"/>
                  <a:pt x="4117759" y="3444433"/>
                  <a:pt x="4120305" y="3443094"/>
                </a:cubicBezTo>
                <a:cubicBezTo>
                  <a:pt x="4124420" y="3440935"/>
                  <a:pt x="4128722" y="3438974"/>
                  <a:pt x="4133080" y="3437280"/>
                </a:cubicBezTo>
                <a:cubicBezTo>
                  <a:pt x="4137786" y="3435453"/>
                  <a:pt x="4141480" y="3431677"/>
                  <a:pt x="4143214" y="3426937"/>
                </a:cubicBezTo>
                <a:lnTo>
                  <a:pt x="4143212" y="3426934"/>
                </a:lnTo>
                <a:cubicBezTo>
                  <a:pt x="4144945" y="3422184"/>
                  <a:pt x="4144553" y="3416923"/>
                  <a:pt x="4142133" y="3412494"/>
                </a:cubicBezTo>
                <a:cubicBezTo>
                  <a:pt x="4139901" y="3408385"/>
                  <a:pt x="4137875" y="3404122"/>
                  <a:pt x="4136119" y="3399804"/>
                </a:cubicBezTo>
                <a:cubicBezTo>
                  <a:pt x="4134231" y="3395175"/>
                  <a:pt x="4130466" y="3391564"/>
                  <a:pt x="4125759" y="3389881"/>
                </a:cubicBezTo>
                <a:cubicBezTo>
                  <a:pt x="4123838" y="3389195"/>
                  <a:pt x="4121833" y="3388863"/>
                  <a:pt x="4119840" y="3388863"/>
                </a:cubicBezTo>
                <a:close/>
                <a:moveTo>
                  <a:pt x="3447327" y="3378241"/>
                </a:moveTo>
                <a:cubicBezTo>
                  <a:pt x="3444663" y="3378241"/>
                  <a:pt x="3442016" y="3378839"/>
                  <a:pt x="3439580" y="3380035"/>
                </a:cubicBezTo>
                <a:lnTo>
                  <a:pt x="3436252" y="3381619"/>
                </a:lnTo>
                <a:cubicBezTo>
                  <a:pt x="3431955" y="3383590"/>
                  <a:pt x="3428633" y="3387211"/>
                  <a:pt x="3427038" y="3391652"/>
                </a:cubicBezTo>
                <a:cubicBezTo>
                  <a:pt x="3425438" y="3396104"/>
                  <a:pt x="3425698" y="3401010"/>
                  <a:pt x="3427758" y="3405262"/>
                </a:cubicBezTo>
                <a:cubicBezTo>
                  <a:pt x="3428350" y="3406480"/>
                  <a:pt x="3428921" y="3407710"/>
                  <a:pt x="3429469" y="3408950"/>
                </a:cubicBezTo>
                <a:cubicBezTo>
                  <a:pt x="3431396" y="3413314"/>
                  <a:pt x="3435007" y="3416702"/>
                  <a:pt x="3439480" y="3418352"/>
                </a:cubicBezTo>
                <a:cubicBezTo>
                  <a:pt x="3441441" y="3419071"/>
                  <a:pt x="3443500" y="3419426"/>
                  <a:pt x="3445549" y="3419426"/>
                </a:cubicBezTo>
                <a:cubicBezTo>
                  <a:pt x="3448169" y="3419426"/>
                  <a:pt x="3450782" y="3418839"/>
                  <a:pt x="3453190" y="3417688"/>
                </a:cubicBezTo>
                <a:cubicBezTo>
                  <a:pt x="3454281" y="3417156"/>
                  <a:pt x="3455378" y="3416647"/>
                  <a:pt x="3456479" y="3416159"/>
                </a:cubicBezTo>
                <a:cubicBezTo>
                  <a:pt x="3460853" y="3414221"/>
                  <a:pt x="3464248" y="3410589"/>
                  <a:pt x="3465881" y="3406081"/>
                </a:cubicBezTo>
                <a:cubicBezTo>
                  <a:pt x="3467514" y="3401585"/>
                  <a:pt x="3467243" y="3396612"/>
                  <a:pt x="3465128" y="3392327"/>
                </a:cubicBezTo>
                <a:lnTo>
                  <a:pt x="3465128" y="3392328"/>
                </a:lnTo>
                <a:cubicBezTo>
                  <a:pt x="3464513" y="3391076"/>
                  <a:pt x="3463910" y="3389825"/>
                  <a:pt x="3463334" y="3388552"/>
                </a:cubicBezTo>
                <a:cubicBezTo>
                  <a:pt x="3461369" y="3384222"/>
                  <a:pt x="3457736" y="3380877"/>
                  <a:pt x="3453256" y="3379271"/>
                </a:cubicBezTo>
                <a:cubicBezTo>
                  <a:pt x="3451335" y="3378585"/>
                  <a:pt x="3449330" y="3378241"/>
                  <a:pt x="3447327" y="3378241"/>
                </a:cubicBezTo>
                <a:close/>
                <a:moveTo>
                  <a:pt x="1301551" y="3348806"/>
                </a:moveTo>
                <a:cubicBezTo>
                  <a:pt x="1311645" y="3348806"/>
                  <a:pt x="1321622" y="3351497"/>
                  <a:pt x="1330416" y="3356570"/>
                </a:cubicBezTo>
                <a:cubicBezTo>
                  <a:pt x="1358030" y="3372517"/>
                  <a:pt x="1367520" y="3407955"/>
                  <a:pt x="1351584" y="3435573"/>
                </a:cubicBezTo>
                <a:cubicBezTo>
                  <a:pt x="1341285" y="3453403"/>
                  <a:pt x="1322077" y="3464488"/>
                  <a:pt x="1301457" y="3464488"/>
                </a:cubicBezTo>
                <a:cubicBezTo>
                  <a:pt x="1291358" y="3464488"/>
                  <a:pt x="1281374" y="3461797"/>
                  <a:pt x="1272592" y="3456725"/>
                </a:cubicBezTo>
                <a:cubicBezTo>
                  <a:pt x="1259208" y="3448994"/>
                  <a:pt x="1249640" y="3436525"/>
                  <a:pt x="1245636" y="3421608"/>
                </a:cubicBezTo>
                <a:cubicBezTo>
                  <a:pt x="1241645" y="3406691"/>
                  <a:pt x="1243693" y="3391110"/>
                  <a:pt x="1251417" y="3377721"/>
                </a:cubicBezTo>
                <a:cubicBezTo>
                  <a:pt x="1261717" y="3359891"/>
                  <a:pt x="1280925" y="3348806"/>
                  <a:pt x="1301551" y="3348806"/>
                </a:cubicBezTo>
                <a:close/>
                <a:moveTo>
                  <a:pt x="2104653" y="3348286"/>
                </a:moveTo>
                <a:cubicBezTo>
                  <a:pt x="2102305" y="3348286"/>
                  <a:pt x="2099925" y="3348762"/>
                  <a:pt x="2097637" y="3349759"/>
                </a:cubicBezTo>
                <a:cubicBezTo>
                  <a:pt x="2094459" y="3351143"/>
                  <a:pt x="2091214" y="3352417"/>
                  <a:pt x="2087926" y="3353568"/>
                </a:cubicBezTo>
                <a:cubicBezTo>
                  <a:pt x="2083279" y="3355185"/>
                  <a:pt x="2079532" y="3358685"/>
                  <a:pt x="2077587" y="3363203"/>
                </a:cubicBezTo>
                <a:cubicBezTo>
                  <a:pt x="2075638" y="3367720"/>
                  <a:pt x="2075677" y="3372837"/>
                  <a:pt x="2077682" y="3377333"/>
                </a:cubicBezTo>
                <a:cubicBezTo>
                  <a:pt x="2078740" y="3379692"/>
                  <a:pt x="2079713" y="3382106"/>
                  <a:pt x="2080611" y="3384520"/>
                </a:cubicBezTo>
                <a:cubicBezTo>
                  <a:pt x="2082427" y="3389449"/>
                  <a:pt x="2086353" y="3393302"/>
                  <a:pt x="2091309" y="3395041"/>
                </a:cubicBezTo>
                <a:cubicBezTo>
                  <a:pt x="2093192" y="3395694"/>
                  <a:pt x="2095152" y="3396015"/>
                  <a:pt x="2097100" y="3396015"/>
                </a:cubicBezTo>
                <a:cubicBezTo>
                  <a:pt x="2100279" y="3396015"/>
                  <a:pt x="2103441" y="3395151"/>
                  <a:pt x="2106226" y="3393468"/>
                </a:cubicBezTo>
                <a:cubicBezTo>
                  <a:pt x="2109332" y="3391574"/>
                  <a:pt x="2112527" y="3389824"/>
                  <a:pt x="2115799" y="3388219"/>
                </a:cubicBezTo>
                <a:cubicBezTo>
                  <a:pt x="2120108" y="3386104"/>
                  <a:pt x="2123357" y="3382327"/>
                  <a:pt x="2124808" y="3377753"/>
                </a:cubicBezTo>
                <a:cubicBezTo>
                  <a:pt x="2126258" y="3373178"/>
                  <a:pt x="2125775" y="3368218"/>
                  <a:pt x="2123478" y="3364010"/>
                </a:cubicBezTo>
                <a:lnTo>
                  <a:pt x="2123478" y="3364011"/>
                </a:lnTo>
                <a:cubicBezTo>
                  <a:pt x="2122431" y="3362106"/>
                  <a:pt x="2121435" y="3360168"/>
                  <a:pt x="2120477" y="3358197"/>
                </a:cubicBezTo>
                <a:cubicBezTo>
                  <a:pt x="2117448" y="3351950"/>
                  <a:pt x="2111193" y="3348286"/>
                  <a:pt x="2104653" y="3348286"/>
                </a:cubicBezTo>
                <a:close/>
                <a:moveTo>
                  <a:pt x="3919766" y="3319594"/>
                </a:moveTo>
                <a:cubicBezTo>
                  <a:pt x="3916975" y="3319594"/>
                  <a:pt x="3914196" y="3320259"/>
                  <a:pt x="3911664" y="3321565"/>
                </a:cubicBezTo>
                <a:cubicBezTo>
                  <a:pt x="3908762" y="3323071"/>
                  <a:pt x="3905795" y="3324477"/>
                  <a:pt x="3902771" y="3325762"/>
                </a:cubicBezTo>
                <a:lnTo>
                  <a:pt x="3902770" y="3325761"/>
                </a:lnTo>
                <a:cubicBezTo>
                  <a:pt x="3898297" y="3327655"/>
                  <a:pt x="3894808" y="3331320"/>
                  <a:pt x="3893136" y="3335883"/>
                </a:cubicBezTo>
                <a:cubicBezTo>
                  <a:pt x="3891459" y="3340445"/>
                  <a:pt x="3891751" y="3345506"/>
                  <a:pt x="3893939" y="3349847"/>
                </a:cubicBezTo>
                <a:cubicBezTo>
                  <a:pt x="3895406" y="3352760"/>
                  <a:pt x="3896757" y="3355739"/>
                  <a:pt x="3897997" y="3358762"/>
                </a:cubicBezTo>
                <a:cubicBezTo>
                  <a:pt x="3899858" y="3363302"/>
                  <a:pt x="3903523" y="3366846"/>
                  <a:pt x="3908114" y="3368563"/>
                </a:cubicBezTo>
                <a:cubicBezTo>
                  <a:pt x="3910102" y="3369304"/>
                  <a:pt x="3912184" y="3369671"/>
                  <a:pt x="3914260" y="3369671"/>
                </a:cubicBezTo>
                <a:cubicBezTo>
                  <a:pt x="3916984" y="3369671"/>
                  <a:pt x="3919698" y="3369039"/>
                  <a:pt x="3922183" y="3367788"/>
                </a:cubicBezTo>
                <a:cubicBezTo>
                  <a:pt x="3925135" y="3366294"/>
                  <a:pt x="3928147" y="3364931"/>
                  <a:pt x="3931220" y="3363691"/>
                </a:cubicBezTo>
                <a:cubicBezTo>
                  <a:pt x="3935811" y="3361820"/>
                  <a:pt x="3939398" y="3358109"/>
                  <a:pt x="3941104" y="3353448"/>
                </a:cubicBezTo>
                <a:cubicBezTo>
                  <a:pt x="3942810" y="3348796"/>
                  <a:pt x="3942477" y="3343647"/>
                  <a:pt x="3940180" y="3339250"/>
                </a:cubicBezTo>
                <a:cubicBezTo>
                  <a:pt x="3938646" y="3336327"/>
                  <a:pt x="3937234" y="3333336"/>
                  <a:pt x="3935939" y="3330291"/>
                </a:cubicBezTo>
                <a:cubicBezTo>
                  <a:pt x="3934023" y="3325784"/>
                  <a:pt x="3930313" y="3322284"/>
                  <a:pt x="3925707" y="3320624"/>
                </a:cubicBezTo>
                <a:cubicBezTo>
                  <a:pt x="3923780" y="3319938"/>
                  <a:pt x="3921769" y="3319594"/>
                  <a:pt x="3919766" y="3319594"/>
                </a:cubicBezTo>
                <a:close/>
                <a:moveTo>
                  <a:pt x="4606885" y="3316924"/>
                </a:moveTo>
                <a:cubicBezTo>
                  <a:pt x="4602976" y="3316924"/>
                  <a:pt x="4599116" y="3318230"/>
                  <a:pt x="4595971" y="3320723"/>
                </a:cubicBezTo>
                <a:cubicBezTo>
                  <a:pt x="4586110" y="3328529"/>
                  <a:pt x="4575074" y="3334687"/>
                  <a:pt x="4563163" y="3339039"/>
                </a:cubicBezTo>
                <a:cubicBezTo>
                  <a:pt x="4558269" y="3340822"/>
                  <a:pt x="4554420" y="3344686"/>
                  <a:pt x="4552653" y="3349593"/>
                </a:cubicBezTo>
                <a:cubicBezTo>
                  <a:pt x="4550892" y="3354499"/>
                  <a:pt x="4551391" y="3359925"/>
                  <a:pt x="4554021" y="3364421"/>
                </a:cubicBezTo>
                <a:cubicBezTo>
                  <a:pt x="4558274" y="3371697"/>
                  <a:pt x="4561768" y="3379449"/>
                  <a:pt x="4564408" y="3387478"/>
                </a:cubicBezTo>
                <a:cubicBezTo>
                  <a:pt x="4566058" y="3392506"/>
                  <a:pt x="4569896" y="3396526"/>
                  <a:pt x="4574846" y="3398409"/>
                </a:cubicBezTo>
                <a:cubicBezTo>
                  <a:pt x="4576867" y="3399184"/>
                  <a:pt x="4578987" y="3399560"/>
                  <a:pt x="4581103" y="3399560"/>
                </a:cubicBezTo>
                <a:cubicBezTo>
                  <a:pt x="4584159" y="3399560"/>
                  <a:pt x="4587205" y="3398764"/>
                  <a:pt x="4589918" y="3397191"/>
                </a:cubicBezTo>
                <a:cubicBezTo>
                  <a:pt x="4601053" y="3390735"/>
                  <a:pt x="4613118" y="3386204"/>
                  <a:pt x="4625776" y="3383713"/>
                </a:cubicBezTo>
                <a:cubicBezTo>
                  <a:pt x="4631584" y="3382572"/>
                  <a:pt x="4636424" y="3378586"/>
                  <a:pt x="4638661" y="3373115"/>
                </a:cubicBezTo>
                <a:cubicBezTo>
                  <a:pt x="4640898" y="3367633"/>
                  <a:pt x="4640228" y="3361398"/>
                  <a:pt x="4636878" y="3356514"/>
                </a:cubicBezTo>
                <a:cubicBezTo>
                  <a:pt x="4631114" y="3348131"/>
                  <a:pt x="4626673" y="3338972"/>
                  <a:pt x="4623671" y="3329294"/>
                </a:cubicBezTo>
                <a:cubicBezTo>
                  <a:pt x="4621955" y="3323756"/>
                  <a:pt x="4617619" y="3319427"/>
                  <a:pt x="4612082" y="3317710"/>
                </a:cubicBezTo>
                <a:lnTo>
                  <a:pt x="4612084" y="3317710"/>
                </a:lnTo>
                <a:cubicBezTo>
                  <a:pt x="4610379" y="3317178"/>
                  <a:pt x="4608623" y="3316924"/>
                  <a:pt x="4606885" y="3316924"/>
                </a:cubicBezTo>
                <a:close/>
                <a:moveTo>
                  <a:pt x="3246994" y="3308087"/>
                </a:moveTo>
                <a:cubicBezTo>
                  <a:pt x="3244652" y="3308087"/>
                  <a:pt x="3242310" y="3308574"/>
                  <a:pt x="3240101" y="3309615"/>
                </a:cubicBezTo>
                <a:cubicBezTo>
                  <a:pt x="3240078" y="3309627"/>
                  <a:pt x="3239603" y="3309848"/>
                  <a:pt x="3239580" y="3309859"/>
                </a:cubicBezTo>
                <a:cubicBezTo>
                  <a:pt x="3235360" y="3311874"/>
                  <a:pt x="3231895" y="3315584"/>
                  <a:pt x="3230339" y="3320003"/>
                </a:cubicBezTo>
                <a:cubicBezTo>
                  <a:pt x="3228789" y="3324411"/>
                  <a:pt x="3228833" y="3329360"/>
                  <a:pt x="3230865" y="3333569"/>
                </a:cubicBezTo>
                <a:cubicBezTo>
                  <a:pt x="3233994" y="3340059"/>
                  <a:pt x="3240826" y="3344267"/>
                  <a:pt x="3247726" y="3344267"/>
                </a:cubicBezTo>
                <a:cubicBezTo>
                  <a:pt x="3250073" y="3344267"/>
                  <a:pt x="3252427" y="3343779"/>
                  <a:pt x="3254647" y="3342728"/>
                </a:cubicBezTo>
                <a:cubicBezTo>
                  <a:pt x="3258877" y="3340723"/>
                  <a:pt x="3262593" y="3336903"/>
                  <a:pt x="3264155" y="3332496"/>
                </a:cubicBezTo>
                <a:cubicBezTo>
                  <a:pt x="3265711" y="3328078"/>
                  <a:pt x="3265910" y="3323017"/>
                  <a:pt x="3263878" y="3318797"/>
                </a:cubicBezTo>
                <a:lnTo>
                  <a:pt x="3263877" y="3318795"/>
                </a:lnTo>
                <a:cubicBezTo>
                  <a:pt x="3260748" y="3312305"/>
                  <a:pt x="3253899" y="3308087"/>
                  <a:pt x="3246994" y="3308087"/>
                </a:cubicBezTo>
                <a:close/>
                <a:moveTo>
                  <a:pt x="4919764" y="3301940"/>
                </a:moveTo>
                <a:cubicBezTo>
                  <a:pt x="4931901" y="3301940"/>
                  <a:pt x="4943906" y="3305173"/>
                  <a:pt x="4954482" y="3311276"/>
                </a:cubicBezTo>
                <a:cubicBezTo>
                  <a:pt x="4987699" y="3330456"/>
                  <a:pt x="4999122" y="3373103"/>
                  <a:pt x="4979947" y="3406315"/>
                </a:cubicBezTo>
                <a:cubicBezTo>
                  <a:pt x="4967550" y="3427787"/>
                  <a:pt x="4944438" y="3441121"/>
                  <a:pt x="4919626" y="3441121"/>
                </a:cubicBezTo>
                <a:cubicBezTo>
                  <a:pt x="4907483" y="3441121"/>
                  <a:pt x="4895479" y="3437888"/>
                  <a:pt x="4884903" y="3431786"/>
                </a:cubicBezTo>
                <a:cubicBezTo>
                  <a:pt x="4851686" y="3412605"/>
                  <a:pt x="4840263" y="3369958"/>
                  <a:pt x="4859438" y="3336746"/>
                </a:cubicBezTo>
                <a:cubicBezTo>
                  <a:pt x="4871835" y="3315274"/>
                  <a:pt x="4894947" y="3301940"/>
                  <a:pt x="4919764" y="3301940"/>
                </a:cubicBezTo>
                <a:close/>
                <a:moveTo>
                  <a:pt x="1906201" y="3275639"/>
                </a:moveTo>
                <a:cubicBezTo>
                  <a:pt x="1903825" y="3275639"/>
                  <a:pt x="1901417" y="3276127"/>
                  <a:pt x="1899113" y="3277146"/>
                </a:cubicBezTo>
                <a:cubicBezTo>
                  <a:pt x="1894157" y="3279339"/>
                  <a:pt x="1888946" y="3281254"/>
                  <a:pt x="1883632" y="3282848"/>
                </a:cubicBezTo>
                <a:cubicBezTo>
                  <a:pt x="1878781" y="3284299"/>
                  <a:pt x="1874789" y="3287777"/>
                  <a:pt x="1872686" y="3292383"/>
                </a:cubicBezTo>
                <a:cubicBezTo>
                  <a:pt x="1870581" y="3296989"/>
                  <a:pt x="1870571" y="3302283"/>
                  <a:pt x="1872653" y="3306912"/>
                </a:cubicBezTo>
                <a:cubicBezTo>
                  <a:pt x="1874496" y="3310999"/>
                  <a:pt x="1876102" y="3315217"/>
                  <a:pt x="1877426" y="3319470"/>
                </a:cubicBezTo>
                <a:cubicBezTo>
                  <a:pt x="1879093" y="3324808"/>
                  <a:pt x="1883201" y="3329038"/>
                  <a:pt x="1888489" y="3330865"/>
                </a:cubicBezTo>
                <a:cubicBezTo>
                  <a:pt x="1890356" y="3331507"/>
                  <a:pt x="1892288" y="3331818"/>
                  <a:pt x="1894209" y="3331818"/>
                </a:cubicBezTo>
                <a:cubicBezTo>
                  <a:pt x="1897741" y="3331818"/>
                  <a:pt x="1901247" y="3330754"/>
                  <a:pt x="1904225" y="3328684"/>
                </a:cubicBezTo>
                <a:cubicBezTo>
                  <a:pt x="1909092" y="3325317"/>
                  <a:pt x="1914275" y="3322282"/>
                  <a:pt x="1919641" y="3319681"/>
                </a:cubicBezTo>
                <a:cubicBezTo>
                  <a:pt x="1924065" y="3317531"/>
                  <a:pt x="1927387" y="3313623"/>
                  <a:pt x="1928805" y="3308917"/>
                </a:cubicBezTo>
                <a:cubicBezTo>
                  <a:pt x="1930217" y="3304199"/>
                  <a:pt x="1929590" y="3299115"/>
                  <a:pt x="1927078" y="3294886"/>
                </a:cubicBezTo>
                <a:lnTo>
                  <a:pt x="1927077" y="3294886"/>
                </a:lnTo>
                <a:cubicBezTo>
                  <a:pt x="1925260" y="3291830"/>
                  <a:pt x="1923565" y="3288707"/>
                  <a:pt x="1921999" y="3285495"/>
                </a:cubicBezTo>
                <a:cubicBezTo>
                  <a:pt x="1918958" y="3279282"/>
                  <a:pt x="1912718" y="3275639"/>
                  <a:pt x="1906201" y="3275639"/>
                </a:cubicBezTo>
                <a:close/>
                <a:moveTo>
                  <a:pt x="1102574" y="3274255"/>
                </a:moveTo>
                <a:cubicBezTo>
                  <a:pt x="1113045" y="3274255"/>
                  <a:pt x="1123394" y="3277033"/>
                  <a:pt x="1132502" y="3282295"/>
                </a:cubicBezTo>
                <a:cubicBezTo>
                  <a:pt x="1146373" y="3290301"/>
                  <a:pt x="1156296" y="3303225"/>
                  <a:pt x="1160442" y="3318706"/>
                </a:cubicBezTo>
                <a:cubicBezTo>
                  <a:pt x="1164590" y="3334178"/>
                  <a:pt x="1162463" y="3350345"/>
                  <a:pt x="1154451" y="3364211"/>
                </a:cubicBezTo>
                <a:cubicBezTo>
                  <a:pt x="1143775" y="3382704"/>
                  <a:pt x="1123853" y="3394199"/>
                  <a:pt x="1102468" y="3394199"/>
                </a:cubicBezTo>
                <a:cubicBezTo>
                  <a:pt x="1091994" y="3394199"/>
                  <a:pt x="1081645" y="3391420"/>
                  <a:pt x="1072535" y="3386159"/>
                </a:cubicBezTo>
                <a:lnTo>
                  <a:pt x="1072534" y="3386160"/>
                </a:lnTo>
                <a:cubicBezTo>
                  <a:pt x="1043907" y="3369625"/>
                  <a:pt x="1034062" y="3332870"/>
                  <a:pt x="1050586" y="3304255"/>
                </a:cubicBezTo>
                <a:cubicBezTo>
                  <a:pt x="1061261" y="3285750"/>
                  <a:pt x="1081184" y="3274255"/>
                  <a:pt x="1102574" y="3274255"/>
                </a:cubicBezTo>
                <a:close/>
                <a:moveTo>
                  <a:pt x="4393867" y="3259016"/>
                </a:moveTo>
                <a:cubicBezTo>
                  <a:pt x="4390805" y="3259016"/>
                  <a:pt x="4387754" y="3259813"/>
                  <a:pt x="4385047" y="3261386"/>
                </a:cubicBezTo>
                <a:cubicBezTo>
                  <a:pt x="4379577" y="3264565"/>
                  <a:pt x="4373795" y="3267343"/>
                  <a:pt x="4367860" y="3269670"/>
                </a:cubicBezTo>
                <a:cubicBezTo>
                  <a:pt x="4363164" y="3271508"/>
                  <a:pt x="4359482" y="3275273"/>
                  <a:pt x="4357749" y="3280002"/>
                </a:cubicBezTo>
                <a:cubicBezTo>
                  <a:pt x="4356022" y="3284742"/>
                  <a:pt x="4356409" y="3289991"/>
                  <a:pt x="4358813" y="3294421"/>
                </a:cubicBezTo>
                <a:cubicBezTo>
                  <a:pt x="4361571" y="3299503"/>
                  <a:pt x="4363990" y="3304797"/>
                  <a:pt x="4366006" y="3310169"/>
                </a:cubicBezTo>
                <a:cubicBezTo>
                  <a:pt x="4367794" y="3314942"/>
                  <a:pt x="4371571" y="3318706"/>
                  <a:pt x="4376349" y="3320479"/>
                </a:cubicBezTo>
                <a:cubicBezTo>
                  <a:pt x="4378331" y="3321211"/>
                  <a:pt x="4380396" y="3321576"/>
                  <a:pt x="4382463" y="3321576"/>
                </a:cubicBezTo>
                <a:cubicBezTo>
                  <a:pt x="4385386" y="3321576"/>
                  <a:pt x="4388298" y="3320844"/>
                  <a:pt x="4390918" y="3319405"/>
                </a:cubicBezTo>
                <a:cubicBezTo>
                  <a:pt x="4396610" y="3316282"/>
                  <a:pt x="4402540" y="3313614"/>
                  <a:pt x="4408548" y="3311476"/>
                </a:cubicBezTo>
                <a:lnTo>
                  <a:pt x="4408546" y="3311475"/>
                </a:lnTo>
                <a:cubicBezTo>
                  <a:pt x="4413446" y="3309724"/>
                  <a:pt x="4417322" y="3305894"/>
                  <a:pt x="4419127" y="3301009"/>
                </a:cubicBezTo>
                <a:cubicBezTo>
                  <a:pt x="4420933" y="3296125"/>
                  <a:pt x="4420473" y="3290688"/>
                  <a:pt x="4417886" y="3286170"/>
                </a:cubicBezTo>
                <a:cubicBezTo>
                  <a:pt x="4414975" y="3281097"/>
                  <a:pt x="4412399" y="3275716"/>
                  <a:pt x="4410234" y="3270190"/>
                </a:cubicBezTo>
                <a:cubicBezTo>
                  <a:pt x="4408368" y="3265405"/>
                  <a:pt x="4404503" y="3261685"/>
                  <a:pt x="4399665" y="3260002"/>
                </a:cubicBezTo>
                <a:cubicBezTo>
                  <a:pt x="4397782" y="3259337"/>
                  <a:pt x="4395821" y="3259016"/>
                  <a:pt x="4393867" y="3259016"/>
                </a:cubicBezTo>
                <a:close/>
                <a:moveTo>
                  <a:pt x="3719685" y="3250069"/>
                </a:moveTo>
                <a:cubicBezTo>
                  <a:pt x="3716955" y="3250069"/>
                  <a:pt x="3714230" y="3250701"/>
                  <a:pt x="3711745" y="3251963"/>
                </a:cubicBezTo>
                <a:cubicBezTo>
                  <a:pt x="3709812" y="3252937"/>
                  <a:pt x="3707857" y="3253868"/>
                  <a:pt x="3705886" y="3254753"/>
                </a:cubicBezTo>
                <a:cubicBezTo>
                  <a:pt x="3701534" y="3256691"/>
                  <a:pt x="3698157" y="3260324"/>
                  <a:pt x="3696534" y="3264809"/>
                </a:cubicBezTo>
                <a:cubicBezTo>
                  <a:pt x="3694906" y="3269294"/>
                  <a:pt x="3695172" y="3274243"/>
                  <a:pt x="3697270" y="3278530"/>
                </a:cubicBezTo>
                <a:cubicBezTo>
                  <a:pt x="3698144" y="3280324"/>
                  <a:pt x="3698982" y="3282141"/>
                  <a:pt x="3699768" y="3283968"/>
                </a:cubicBezTo>
                <a:cubicBezTo>
                  <a:pt x="3701673" y="3288386"/>
                  <a:pt x="3705305" y="3291831"/>
                  <a:pt x="3709823" y="3293502"/>
                </a:cubicBezTo>
                <a:cubicBezTo>
                  <a:pt x="3711788" y="3294234"/>
                  <a:pt x="3713848" y="3294587"/>
                  <a:pt x="3715908" y="3294587"/>
                </a:cubicBezTo>
                <a:cubicBezTo>
                  <a:pt x="3718566" y="3294587"/>
                  <a:pt x="3721224" y="3293990"/>
                  <a:pt x="3723659" y="3292793"/>
                </a:cubicBezTo>
                <a:cubicBezTo>
                  <a:pt x="3725630" y="3291820"/>
                  <a:pt x="3727624" y="3290911"/>
                  <a:pt x="3729645" y="3290036"/>
                </a:cubicBezTo>
                <a:cubicBezTo>
                  <a:pt x="3734097" y="3288109"/>
                  <a:pt x="3737558" y="3284432"/>
                  <a:pt x="3739208" y="3279869"/>
                </a:cubicBezTo>
                <a:cubicBezTo>
                  <a:pt x="3740852" y="3275307"/>
                  <a:pt x="3740542" y="3270268"/>
                  <a:pt x="3738344" y="3265938"/>
                </a:cubicBezTo>
                <a:lnTo>
                  <a:pt x="3738346" y="3265938"/>
                </a:lnTo>
                <a:cubicBezTo>
                  <a:pt x="3737432" y="3264133"/>
                  <a:pt x="3736558" y="3262317"/>
                  <a:pt x="3735727" y="3260468"/>
                </a:cubicBezTo>
                <a:cubicBezTo>
                  <a:pt x="3733766" y="3256071"/>
                  <a:pt x="3730089" y="3252683"/>
                  <a:pt x="3725555" y="3251077"/>
                </a:cubicBezTo>
                <a:cubicBezTo>
                  <a:pt x="3723649" y="3250401"/>
                  <a:pt x="3721667" y="3250069"/>
                  <a:pt x="3719685" y="3250069"/>
                </a:cubicBezTo>
                <a:close/>
                <a:moveTo>
                  <a:pt x="433252" y="3211123"/>
                </a:moveTo>
                <a:cubicBezTo>
                  <a:pt x="451536" y="3211123"/>
                  <a:pt x="469626" y="3215996"/>
                  <a:pt x="485567" y="3225187"/>
                </a:cubicBezTo>
                <a:cubicBezTo>
                  <a:pt x="507960" y="3238121"/>
                  <a:pt x="524676" y="3258653"/>
                  <a:pt x="532628" y="3283005"/>
                </a:cubicBezTo>
                <a:cubicBezTo>
                  <a:pt x="534394" y="3288398"/>
                  <a:pt x="538646" y="3292607"/>
                  <a:pt x="544056" y="3294312"/>
                </a:cubicBezTo>
                <a:cubicBezTo>
                  <a:pt x="545783" y="3294855"/>
                  <a:pt x="547567" y="3295120"/>
                  <a:pt x="549337" y="3295120"/>
                </a:cubicBezTo>
                <a:cubicBezTo>
                  <a:pt x="553097" y="3295120"/>
                  <a:pt x="556813" y="3293914"/>
                  <a:pt x="559892" y="3291599"/>
                </a:cubicBezTo>
                <a:cubicBezTo>
                  <a:pt x="580840" y="3275874"/>
                  <a:pt x="605906" y="3267557"/>
                  <a:pt x="632400" y="3267557"/>
                </a:cubicBezTo>
                <a:cubicBezTo>
                  <a:pt x="653419" y="3267557"/>
                  <a:pt x="674215" y="3273151"/>
                  <a:pt x="692549" y="3283737"/>
                </a:cubicBezTo>
                <a:cubicBezTo>
                  <a:pt x="718214" y="3298554"/>
                  <a:pt x="737416" y="3322065"/>
                  <a:pt x="746625" y="3349928"/>
                </a:cubicBezTo>
                <a:cubicBezTo>
                  <a:pt x="748286" y="3354956"/>
                  <a:pt x="752133" y="3358976"/>
                  <a:pt x="757089" y="3360847"/>
                </a:cubicBezTo>
                <a:cubicBezTo>
                  <a:pt x="759100" y="3361611"/>
                  <a:pt x="761210" y="3361988"/>
                  <a:pt x="763313" y="3361988"/>
                </a:cubicBezTo>
                <a:cubicBezTo>
                  <a:pt x="766387" y="3361988"/>
                  <a:pt x="769443" y="3361179"/>
                  <a:pt x="772168" y="3359596"/>
                </a:cubicBezTo>
                <a:cubicBezTo>
                  <a:pt x="790007" y="3349198"/>
                  <a:pt x="810441" y="3343694"/>
                  <a:pt x="831248" y="3343694"/>
                </a:cubicBezTo>
                <a:cubicBezTo>
                  <a:pt x="851665" y="3343694"/>
                  <a:pt x="871863" y="3349120"/>
                  <a:pt x="889661" y="3359398"/>
                </a:cubicBezTo>
                <a:cubicBezTo>
                  <a:pt x="917456" y="3375444"/>
                  <a:pt x="937628" y="3402510"/>
                  <a:pt x="944999" y="3433651"/>
                </a:cubicBezTo>
                <a:cubicBezTo>
                  <a:pt x="946322" y="3439233"/>
                  <a:pt x="950281" y="3443816"/>
                  <a:pt x="955612" y="3445932"/>
                </a:cubicBezTo>
                <a:cubicBezTo>
                  <a:pt x="957706" y="3446762"/>
                  <a:pt x="959910" y="3447173"/>
                  <a:pt x="962103" y="3447173"/>
                </a:cubicBezTo>
                <a:cubicBezTo>
                  <a:pt x="965491" y="3447173"/>
                  <a:pt x="968858" y="3446199"/>
                  <a:pt x="971770" y="3444282"/>
                </a:cubicBezTo>
                <a:cubicBezTo>
                  <a:pt x="989113" y="3432854"/>
                  <a:pt x="1009356" y="3426819"/>
                  <a:pt x="1030314" y="3426819"/>
                </a:cubicBezTo>
                <a:cubicBezTo>
                  <a:pt x="1048829" y="3426819"/>
                  <a:pt x="1067152" y="3431747"/>
                  <a:pt x="1083305" y="3441071"/>
                </a:cubicBezTo>
                <a:cubicBezTo>
                  <a:pt x="1107917" y="3455279"/>
                  <a:pt x="1125525" y="3478214"/>
                  <a:pt x="1132883" y="3505678"/>
                </a:cubicBezTo>
                <a:cubicBezTo>
                  <a:pt x="1134258" y="3510805"/>
                  <a:pt x="1135259" y="3516066"/>
                  <a:pt x="1135857" y="3521293"/>
                </a:cubicBezTo>
                <a:cubicBezTo>
                  <a:pt x="1136605" y="3527783"/>
                  <a:pt x="1140891" y="3533331"/>
                  <a:pt x="1146987" y="3535679"/>
                </a:cubicBezTo>
                <a:cubicBezTo>
                  <a:pt x="1149042" y="3536476"/>
                  <a:pt x="1151189" y="3536864"/>
                  <a:pt x="1153321" y="3536864"/>
                </a:cubicBezTo>
                <a:cubicBezTo>
                  <a:pt x="1157506" y="3536864"/>
                  <a:pt x="1161638" y="3535370"/>
                  <a:pt x="1164900" y="3532512"/>
                </a:cubicBezTo>
                <a:cubicBezTo>
                  <a:pt x="1182739" y="3516897"/>
                  <a:pt x="1205563" y="3508293"/>
                  <a:pt x="1229161" y="3508293"/>
                </a:cubicBezTo>
                <a:cubicBezTo>
                  <a:pt x="1246150" y="3508293"/>
                  <a:pt x="1262949" y="3512811"/>
                  <a:pt x="1277745" y="3521350"/>
                </a:cubicBezTo>
                <a:cubicBezTo>
                  <a:pt x="1300253" y="3534352"/>
                  <a:pt x="1316361" y="3555337"/>
                  <a:pt x="1323094" y="3580453"/>
                </a:cubicBezTo>
                <a:cubicBezTo>
                  <a:pt x="1325802" y="3590575"/>
                  <a:pt x="1326887" y="3600930"/>
                  <a:pt x="1326305" y="3611217"/>
                </a:cubicBezTo>
                <a:cubicBezTo>
                  <a:pt x="1325879" y="3618881"/>
                  <a:pt x="1330475" y="3625946"/>
                  <a:pt x="1337656" y="3628648"/>
                </a:cubicBezTo>
                <a:cubicBezTo>
                  <a:pt x="1339683" y="3629412"/>
                  <a:pt x="1341781" y="3629777"/>
                  <a:pt x="1343853" y="3629777"/>
                </a:cubicBezTo>
                <a:cubicBezTo>
                  <a:pt x="1349146" y="3629777"/>
                  <a:pt x="1354290" y="3627386"/>
                  <a:pt x="1357689" y="3623044"/>
                </a:cubicBezTo>
                <a:cubicBezTo>
                  <a:pt x="1374539" y="3601560"/>
                  <a:pt x="1400868" y="3588725"/>
                  <a:pt x="1428133" y="3588725"/>
                </a:cubicBezTo>
                <a:cubicBezTo>
                  <a:pt x="1443714" y="3588725"/>
                  <a:pt x="1459134" y="3592866"/>
                  <a:pt x="1472723" y="3600706"/>
                </a:cubicBezTo>
                <a:cubicBezTo>
                  <a:pt x="1493382" y="3612634"/>
                  <a:pt x="1508160" y="3631891"/>
                  <a:pt x="1514339" y="3654947"/>
                </a:cubicBezTo>
                <a:cubicBezTo>
                  <a:pt x="1520513" y="3677993"/>
                  <a:pt x="1517346" y="3702069"/>
                  <a:pt x="1505414" y="3722733"/>
                </a:cubicBezTo>
                <a:cubicBezTo>
                  <a:pt x="1495048" y="3740683"/>
                  <a:pt x="1478548" y="3754560"/>
                  <a:pt x="1458951" y="3761801"/>
                </a:cubicBezTo>
                <a:cubicBezTo>
                  <a:pt x="1453481" y="3763829"/>
                  <a:pt x="1449371" y="3768436"/>
                  <a:pt x="1447981" y="3774106"/>
                </a:cubicBezTo>
                <a:cubicBezTo>
                  <a:pt x="1446592" y="3779775"/>
                  <a:pt x="1448104" y="3785766"/>
                  <a:pt x="1452023" y="3790086"/>
                </a:cubicBezTo>
                <a:cubicBezTo>
                  <a:pt x="1462328" y="3801482"/>
                  <a:pt x="1470446" y="3814516"/>
                  <a:pt x="1476138" y="3828856"/>
                </a:cubicBezTo>
                <a:cubicBezTo>
                  <a:pt x="1477944" y="3833397"/>
                  <a:pt x="1481559" y="3836985"/>
                  <a:pt x="1486122" y="3838756"/>
                </a:cubicBezTo>
                <a:cubicBezTo>
                  <a:pt x="1488171" y="3839554"/>
                  <a:pt x="1490325" y="3839942"/>
                  <a:pt x="1492474" y="3839942"/>
                </a:cubicBezTo>
                <a:cubicBezTo>
                  <a:pt x="1495115" y="3839942"/>
                  <a:pt x="1497749" y="3839344"/>
                  <a:pt x="1500176" y="3838170"/>
                </a:cubicBezTo>
                <a:cubicBezTo>
                  <a:pt x="1517236" y="3829854"/>
                  <a:pt x="1536151" y="3825457"/>
                  <a:pt x="1554876" y="3825457"/>
                </a:cubicBezTo>
                <a:cubicBezTo>
                  <a:pt x="1576460" y="3825457"/>
                  <a:pt x="1597811" y="3831193"/>
                  <a:pt x="1616620" y="3842058"/>
                </a:cubicBezTo>
                <a:cubicBezTo>
                  <a:pt x="1646997" y="3859599"/>
                  <a:pt x="1668597" y="3889289"/>
                  <a:pt x="1675867" y="3923519"/>
                </a:cubicBezTo>
                <a:cubicBezTo>
                  <a:pt x="1677046" y="3929056"/>
                  <a:pt x="1680817" y="3933685"/>
                  <a:pt x="1686004" y="3935968"/>
                </a:cubicBezTo>
                <a:cubicBezTo>
                  <a:pt x="1688259" y="3936952"/>
                  <a:pt x="1690662" y="3937441"/>
                  <a:pt x="1693060" y="3937441"/>
                </a:cubicBezTo>
                <a:cubicBezTo>
                  <a:pt x="1696171" y="3937441"/>
                  <a:pt x="1699273" y="3936620"/>
                  <a:pt x="1702024" y="3934982"/>
                </a:cubicBezTo>
                <a:cubicBezTo>
                  <a:pt x="1717660" y="3925713"/>
                  <a:pt x="1735535" y="3920807"/>
                  <a:pt x="1753717" y="3920807"/>
                </a:cubicBezTo>
                <a:cubicBezTo>
                  <a:pt x="1771337" y="3920807"/>
                  <a:pt x="1788767" y="3925503"/>
                  <a:pt x="1804122" y="3934362"/>
                </a:cubicBezTo>
                <a:cubicBezTo>
                  <a:pt x="1827499" y="3947861"/>
                  <a:pt x="1844221" y="3969643"/>
                  <a:pt x="1851215" y="3995735"/>
                </a:cubicBezTo>
                <a:cubicBezTo>
                  <a:pt x="1858196" y="4021803"/>
                  <a:pt x="1854614" y="4049046"/>
                  <a:pt x="1841114" y="4072424"/>
                </a:cubicBezTo>
                <a:cubicBezTo>
                  <a:pt x="1828777" y="4093798"/>
                  <a:pt x="1809260" y="4109833"/>
                  <a:pt x="1786165" y="4117572"/>
                </a:cubicBezTo>
                <a:cubicBezTo>
                  <a:pt x="1780750" y="4119389"/>
                  <a:pt x="1776552" y="4123719"/>
                  <a:pt x="1774913" y="4129190"/>
                </a:cubicBezTo>
                <a:cubicBezTo>
                  <a:pt x="1773275" y="4134660"/>
                  <a:pt x="1774393" y="4140585"/>
                  <a:pt x="1777918" y="4145081"/>
                </a:cubicBezTo>
                <a:cubicBezTo>
                  <a:pt x="1809043" y="4184783"/>
                  <a:pt x="1812859" y="4238669"/>
                  <a:pt x="1787648" y="4282358"/>
                </a:cubicBezTo>
                <a:cubicBezTo>
                  <a:pt x="1774663" y="4304839"/>
                  <a:pt x="1755404" y="4322314"/>
                  <a:pt x="1731951" y="4332868"/>
                </a:cubicBezTo>
                <a:cubicBezTo>
                  <a:pt x="1727498" y="4334873"/>
                  <a:pt x="1724076" y="4338638"/>
                  <a:pt x="1722516" y="4343267"/>
                </a:cubicBezTo>
                <a:cubicBezTo>
                  <a:pt x="1720948" y="4347895"/>
                  <a:pt x="1721381" y="4352968"/>
                  <a:pt x="1723711" y="4357265"/>
                </a:cubicBezTo>
                <a:cubicBezTo>
                  <a:pt x="1729697" y="4368327"/>
                  <a:pt x="1734078" y="4380210"/>
                  <a:pt x="1736725" y="4392591"/>
                </a:cubicBezTo>
                <a:cubicBezTo>
                  <a:pt x="1737871" y="4397961"/>
                  <a:pt x="1741459" y="4402491"/>
                  <a:pt x="1746425" y="4404828"/>
                </a:cubicBezTo>
                <a:cubicBezTo>
                  <a:pt x="1748801" y="4405946"/>
                  <a:pt x="1751353" y="4406501"/>
                  <a:pt x="1753912" y="4406501"/>
                </a:cubicBezTo>
                <a:cubicBezTo>
                  <a:pt x="1756702" y="4406501"/>
                  <a:pt x="1759493" y="4405835"/>
                  <a:pt x="1762034" y="4404507"/>
                </a:cubicBezTo>
                <a:cubicBezTo>
                  <a:pt x="1776059" y="4397198"/>
                  <a:pt x="1791913" y="4393332"/>
                  <a:pt x="1807882" y="4393332"/>
                </a:cubicBezTo>
                <a:cubicBezTo>
                  <a:pt x="1825124" y="4393332"/>
                  <a:pt x="1842172" y="4397918"/>
                  <a:pt x="1857189" y="4406588"/>
                </a:cubicBezTo>
                <a:cubicBezTo>
                  <a:pt x="1880081" y="4419811"/>
                  <a:pt x="1896453" y="4441140"/>
                  <a:pt x="1903285" y="4466665"/>
                </a:cubicBezTo>
                <a:cubicBezTo>
                  <a:pt x="1910123" y="4492193"/>
                  <a:pt x="1906614" y="4518848"/>
                  <a:pt x="1893402" y="4541749"/>
                </a:cubicBezTo>
                <a:cubicBezTo>
                  <a:pt x="1880135" y="4564717"/>
                  <a:pt x="1857682" y="4581628"/>
                  <a:pt x="1831802" y="4588150"/>
                </a:cubicBezTo>
                <a:cubicBezTo>
                  <a:pt x="1825910" y="4589635"/>
                  <a:pt x="1821202" y="4594052"/>
                  <a:pt x="1819353" y="4599844"/>
                </a:cubicBezTo>
                <a:cubicBezTo>
                  <a:pt x="1817504" y="4605636"/>
                  <a:pt x="1818778" y="4611960"/>
                  <a:pt x="1822715" y="4616589"/>
                </a:cubicBezTo>
                <a:cubicBezTo>
                  <a:pt x="1854238" y="4653598"/>
                  <a:pt x="1859109" y="4706700"/>
                  <a:pt x="1834846" y="4748726"/>
                </a:cubicBezTo>
                <a:cubicBezTo>
                  <a:pt x="1822066" y="4770853"/>
                  <a:pt x="1802000" y="4788282"/>
                  <a:pt x="1778340" y="4797794"/>
                </a:cubicBezTo>
                <a:cubicBezTo>
                  <a:pt x="1773506" y="4799745"/>
                  <a:pt x="1769785" y="4803731"/>
                  <a:pt x="1768180" y="4808681"/>
                </a:cubicBezTo>
                <a:cubicBezTo>
                  <a:pt x="1766568" y="4813632"/>
                  <a:pt x="1767238" y="4819048"/>
                  <a:pt x="1770006" y="4823453"/>
                </a:cubicBezTo>
                <a:cubicBezTo>
                  <a:pt x="1794780" y="4862923"/>
                  <a:pt x="1795593" y="4912680"/>
                  <a:pt x="1772132" y="4953311"/>
                </a:cubicBezTo>
                <a:cubicBezTo>
                  <a:pt x="1758938" y="4976156"/>
                  <a:pt x="1739376" y="4993975"/>
                  <a:pt x="1715554" y="5004849"/>
                </a:cubicBezTo>
                <a:cubicBezTo>
                  <a:pt x="1711181" y="5006844"/>
                  <a:pt x="1707814" y="5010553"/>
                  <a:pt x="1706242" y="5015093"/>
                </a:cubicBezTo>
                <a:cubicBezTo>
                  <a:pt x="1704669" y="5019633"/>
                  <a:pt x="1705028" y="5024627"/>
                  <a:pt x="1707233" y="5028902"/>
                </a:cubicBezTo>
                <a:cubicBezTo>
                  <a:pt x="1712127" y="5038394"/>
                  <a:pt x="1715854" y="5048472"/>
                  <a:pt x="1718302" y="5058882"/>
                </a:cubicBezTo>
                <a:cubicBezTo>
                  <a:pt x="1719536" y="5064130"/>
                  <a:pt x="1723113" y="5068516"/>
                  <a:pt x="1727996" y="5070787"/>
                </a:cubicBezTo>
                <a:cubicBezTo>
                  <a:pt x="1730351" y="5071883"/>
                  <a:pt x="1732882" y="5072425"/>
                  <a:pt x="1735411" y="5072425"/>
                </a:cubicBezTo>
                <a:cubicBezTo>
                  <a:pt x="1738135" y="5072425"/>
                  <a:pt x="1740860" y="5071792"/>
                  <a:pt x="1743352" y="5070530"/>
                </a:cubicBezTo>
                <a:cubicBezTo>
                  <a:pt x="1757597" y="5063322"/>
                  <a:pt x="1773594" y="5059500"/>
                  <a:pt x="1789618" y="5059500"/>
                </a:cubicBezTo>
                <a:cubicBezTo>
                  <a:pt x="1807414" y="5059500"/>
                  <a:pt x="1825007" y="5064230"/>
                  <a:pt x="1840499" y="5073178"/>
                </a:cubicBezTo>
                <a:cubicBezTo>
                  <a:pt x="1864125" y="5086821"/>
                  <a:pt x="1881030" y="5108847"/>
                  <a:pt x="1888091" y="5135193"/>
                </a:cubicBezTo>
                <a:cubicBezTo>
                  <a:pt x="1895151" y="5161540"/>
                  <a:pt x="1891529" y="5189071"/>
                  <a:pt x="1877886" y="5212691"/>
                </a:cubicBezTo>
                <a:cubicBezTo>
                  <a:pt x="1864690" y="5235549"/>
                  <a:pt x="1843356" y="5252216"/>
                  <a:pt x="1817808" y="5259613"/>
                </a:cubicBezTo>
                <a:cubicBezTo>
                  <a:pt x="1812182" y="5261252"/>
                  <a:pt x="1807735" y="5265570"/>
                  <a:pt x="1805953" y="5271153"/>
                </a:cubicBezTo>
                <a:cubicBezTo>
                  <a:pt x="1804171" y="5276722"/>
                  <a:pt x="1805283" y="5282824"/>
                  <a:pt x="1808921" y="5287421"/>
                </a:cubicBezTo>
                <a:cubicBezTo>
                  <a:pt x="1838733" y="5325041"/>
                  <a:pt x="1842730" y="5378085"/>
                  <a:pt x="1818871" y="5419426"/>
                </a:cubicBezTo>
                <a:cubicBezTo>
                  <a:pt x="1805774" y="5442095"/>
                  <a:pt x="1785171" y="5459945"/>
                  <a:pt x="1760858" y="5469670"/>
                </a:cubicBezTo>
                <a:cubicBezTo>
                  <a:pt x="1756073" y="5471584"/>
                  <a:pt x="1752375" y="5475504"/>
                  <a:pt x="1750732" y="5480390"/>
                </a:cubicBezTo>
                <a:cubicBezTo>
                  <a:pt x="1749093" y="5485273"/>
                  <a:pt x="1749673" y="5490632"/>
                  <a:pt x="1752326" y="5495052"/>
                </a:cubicBezTo>
                <a:cubicBezTo>
                  <a:pt x="1775785" y="5534078"/>
                  <a:pt x="1776191" y="5582882"/>
                  <a:pt x="1753384" y="5622403"/>
                </a:cubicBezTo>
                <a:cubicBezTo>
                  <a:pt x="1740068" y="5645470"/>
                  <a:pt x="1720294" y="5663365"/>
                  <a:pt x="1696215" y="5674142"/>
                </a:cubicBezTo>
                <a:cubicBezTo>
                  <a:pt x="1691797" y="5676124"/>
                  <a:pt x="1688386" y="5679834"/>
                  <a:pt x="1686796" y="5684407"/>
                </a:cubicBezTo>
                <a:cubicBezTo>
                  <a:pt x="1685200" y="5688981"/>
                  <a:pt x="1685572" y="5694009"/>
                  <a:pt x="1687810" y="5698306"/>
                </a:cubicBezTo>
                <a:cubicBezTo>
                  <a:pt x="1692422" y="5707176"/>
                  <a:pt x="1696021" y="5716612"/>
                  <a:pt x="1698495" y="5726368"/>
                </a:cubicBezTo>
                <a:cubicBezTo>
                  <a:pt x="1699813" y="5731560"/>
                  <a:pt x="1703418" y="5735858"/>
                  <a:pt x="1708292" y="5738062"/>
                </a:cubicBezTo>
                <a:cubicBezTo>
                  <a:pt x="1710595" y="5739103"/>
                  <a:pt x="1713065" y="5739623"/>
                  <a:pt x="1715535" y="5739623"/>
                </a:cubicBezTo>
                <a:cubicBezTo>
                  <a:pt x="1718280" y="5739623"/>
                  <a:pt x="1721028" y="5738981"/>
                  <a:pt x="1723536" y="5737697"/>
                </a:cubicBezTo>
                <a:cubicBezTo>
                  <a:pt x="1738259" y="5730166"/>
                  <a:pt x="1754797" y="5726191"/>
                  <a:pt x="1771365" y="5726191"/>
                </a:cubicBezTo>
                <a:cubicBezTo>
                  <a:pt x="1789610" y="5726191"/>
                  <a:pt x="1807655" y="5731041"/>
                  <a:pt x="1823546" y="5740222"/>
                </a:cubicBezTo>
                <a:cubicBezTo>
                  <a:pt x="1847750" y="5754186"/>
                  <a:pt x="1865070" y="5776789"/>
                  <a:pt x="1872324" y="5803865"/>
                </a:cubicBezTo>
                <a:cubicBezTo>
                  <a:pt x="1879578" y="5830941"/>
                  <a:pt x="1875885" y="5859180"/>
                  <a:pt x="1861914" y="5883390"/>
                </a:cubicBezTo>
                <a:cubicBezTo>
                  <a:pt x="1848736" y="5906214"/>
                  <a:pt x="1827495" y="5923123"/>
                  <a:pt x="1802102" y="5931008"/>
                </a:cubicBezTo>
                <a:cubicBezTo>
                  <a:pt x="1796632" y="5932714"/>
                  <a:pt x="1792335" y="5936966"/>
                  <a:pt x="1790579" y="5942414"/>
                </a:cubicBezTo>
                <a:cubicBezTo>
                  <a:pt x="1788824" y="5947874"/>
                  <a:pt x="1789838" y="5953832"/>
                  <a:pt x="1793292" y="5958395"/>
                </a:cubicBezTo>
                <a:cubicBezTo>
                  <a:pt x="1822158" y="5996568"/>
                  <a:pt x="1825381" y="6047953"/>
                  <a:pt x="1801510" y="6089315"/>
                </a:cubicBezTo>
                <a:cubicBezTo>
                  <a:pt x="1788326" y="6112139"/>
                  <a:pt x="1767567" y="6130122"/>
                  <a:pt x="1743060" y="6139968"/>
                </a:cubicBezTo>
                <a:cubicBezTo>
                  <a:pt x="1738304" y="6141882"/>
                  <a:pt x="1734623" y="6145771"/>
                  <a:pt x="1732973" y="6150622"/>
                </a:cubicBezTo>
                <a:cubicBezTo>
                  <a:pt x="1731322" y="6155474"/>
                  <a:pt x="1731870" y="6160800"/>
                  <a:pt x="1734474" y="6165218"/>
                </a:cubicBezTo>
                <a:cubicBezTo>
                  <a:pt x="1757446" y="6204143"/>
                  <a:pt x="1757684" y="6252638"/>
                  <a:pt x="1735100" y="6291773"/>
                </a:cubicBezTo>
                <a:cubicBezTo>
                  <a:pt x="1721450" y="6315406"/>
                  <a:pt x="1701097" y="6333523"/>
                  <a:pt x="1676234" y="6344177"/>
                </a:cubicBezTo>
                <a:cubicBezTo>
                  <a:pt x="1671733" y="6346104"/>
                  <a:pt x="1668245" y="6349815"/>
                  <a:pt x="1666600" y="6354432"/>
                </a:cubicBezTo>
                <a:cubicBezTo>
                  <a:pt x="1664956" y="6359038"/>
                  <a:pt x="1665310" y="6364122"/>
                  <a:pt x="1667569" y="6368462"/>
                </a:cubicBezTo>
                <a:cubicBezTo>
                  <a:pt x="1672275" y="6377478"/>
                  <a:pt x="1675890" y="6387090"/>
                  <a:pt x="1678321" y="6397023"/>
                </a:cubicBezTo>
                <a:lnTo>
                  <a:pt x="1680759" y="6399945"/>
                </a:lnTo>
                <a:lnTo>
                  <a:pt x="562403" y="6399945"/>
                </a:lnTo>
                <a:lnTo>
                  <a:pt x="562158" y="6392487"/>
                </a:lnTo>
                <a:cubicBezTo>
                  <a:pt x="560282" y="6388223"/>
                  <a:pt x="556467" y="6384181"/>
                  <a:pt x="552119" y="6382498"/>
                </a:cubicBezTo>
                <a:cubicBezTo>
                  <a:pt x="549656" y="6381534"/>
                  <a:pt x="546932" y="6380936"/>
                  <a:pt x="544257" y="6380936"/>
                </a:cubicBezTo>
                <a:cubicBezTo>
                  <a:pt x="542212" y="6380936"/>
                  <a:pt x="540203" y="6381279"/>
                  <a:pt x="538354" y="6382099"/>
                </a:cubicBezTo>
                <a:lnTo>
                  <a:pt x="538355" y="6382099"/>
                </a:lnTo>
                <a:cubicBezTo>
                  <a:pt x="535221" y="6383483"/>
                  <a:pt x="532037" y="6384745"/>
                  <a:pt x="528803" y="6385875"/>
                </a:cubicBezTo>
                <a:cubicBezTo>
                  <a:pt x="524025" y="6387548"/>
                  <a:pt x="520199" y="6391201"/>
                  <a:pt x="518311" y="6395908"/>
                </a:cubicBezTo>
                <a:lnTo>
                  <a:pt x="518485" y="6399945"/>
                </a:lnTo>
                <a:lnTo>
                  <a:pt x="316389" y="6399945"/>
                </a:lnTo>
                <a:lnTo>
                  <a:pt x="336191" y="6375799"/>
                </a:lnTo>
                <a:cubicBezTo>
                  <a:pt x="345663" y="6367443"/>
                  <a:pt x="356486" y="6360579"/>
                  <a:pt x="368206" y="6355612"/>
                </a:cubicBezTo>
                <a:cubicBezTo>
                  <a:pt x="372884" y="6353630"/>
                  <a:pt x="376472" y="6349721"/>
                  <a:pt x="378051" y="6344893"/>
                </a:cubicBezTo>
                <a:cubicBezTo>
                  <a:pt x="379629" y="6340064"/>
                  <a:pt x="379042" y="6334782"/>
                  <a:pt x="376439" y="6330419"/>
                </a:cubicBezTo>
                <a:cubicBezTo>
                  <a:pt x="367519" y="6315478"/>
                  <a:pt x="361820" y="6299177"/>
                  <a:pt x="359507" y="6281958"/>
                </a:cubicBezTo>
                <a:cubicBezTo>
                  <a:pt x="358721" y="6276111"/>
                  <a:pt x="355059" y="6271050"/>
                  <a:pt x="349750" y="6268480"/>
                </a:cubicBezTo>
                <a:cubicBezTo>
                  <a:pt x="347324" y="6267295"/>
                  <a:pt x="344706" y="6266719"/>
                  <a:pt x="342086" y="6266719"/>
                </a:cubicBezTo>
                <a:cubicBezTo>
                  <a:pt x="338980" y="6266719"/>
                  <a:pt x="335884" y="6267540"/>
                  <a:pt x="333131" y="6269167"/>
                </a:cubicBezTo>
                <a:cubicBezTo>
                  <a:pt x="319295" y="6277362"/>
                  <a:pt x="303520" y="6281692"/>
                  <a:pt x="287500" y="6281692"/>
                </a:cubicBezTo>
                <a:cubicBezTo>
                  <a:pt x="271897" y="6281692"/>
                  <a:pt x="256487" y="6277550"/>
                  <a:pt x="242933" y="6269709"/>
                </a:cubicBezTo>
                <a:cubicBezTo>
                  <a:pt x="222257" y="6257782"/>
                  <a:pt x="207477" y="6238524"/>
                  <a:pt x="201305" y="6215469"/>
                </a:cubicBezTo>
                <a:cubicBezTo>
                  <a:pt x="195131" y="6192435"/>
                  <a:pt x="198297" y="6168358"/>
                  <a:pt x="210224" y="6147683"/>
                </a:cubicBezTo>
                <a:cubicBezTo>
                  <a:pt x="223817" y="6124152"/>
                  <a:pt x="248048" y="6107794"/>
                  <a:pt x="275047" y="6103918"/>
                </a:cubicBezTo>
                <a:cubicBezTo>
                  <a:pt x="281736" y="6102955"/>
                  <a:pt x="287284" y="6098247"/>
                  <a:pt x="289317" y="6091793"/>
                </a:cubicBezTo>
                <a:cubicBezTo>
                  <a:pt x="291349" y="6085347"/>
                  <a:pt x="289499" y="6078304"/>
                  <a:pt x="284560" y="6073686"/>
                </a:cubicBezTo>
                <a:cubicBezTo>
                  <a:pt x="269664" y="6059754"/>
                  <a:pt x="258967" y="6041836"/>
                  <a:pt x="253619" y="6021880"/>
                </a:cubicBezTo>
                <a:cubicBezTo>
                  <a:pt x="246006" y="5993463"/>
                  <a:pt x="249910" y="5963773"/>
                  <a:pt x="264620" y="5938303"/>
                </a:cubicBezTo>
                <a:cubicBezTo>
                  <a:pt x="277517" y="5915967"/>
                  <a:pt x="296980" y="5899410"/>
                  <a:pt x="320917" y="5890439"/>
                </a:cubicBezTo>
                <a:cubicBezTo>
                  <a:pt x="325966" y="5888547"/>
                  <a:pt x="329872" y="5884450"/>
                  <a:pt x="331499" y="5879311"/>
                </a:cubicBezTo>
                <a:cubicBezTo>
                  <a:pt x="333131" y="5874162"/>
                  <a:pt x="332318" y="5868559"/>
                  <a:pt x="329283" y="5864107"/>
                </a:cubicBezTo>
                <a:cubicBezTo>
                  <a:pt x="302296" y="5824394"/>
                  <a:pt x="300485" y="5773818"/>
                  <a:pt x="324561" y="5732101"/>
                </a:cubicBezTo>
                <a:cubicBezTo>
                  <a:pt x="337784" y="5709222"/>
                  <a:pt x="357385" y="5691481"/>
                  <a:pt x="381261" y="5680817"/>
                </a:cubicBezTo>
                <a:cubicBezTo>
                  <a:pt x="385701" y="5678834"/>
                  <a:pt x="389124" y="5675103"/>
                  <a:pt x="390707" y="5670496"/>
                </a:cubicBezTo>
                <a:cubicBezTo>
                  <a:pt x="392290" y="5665900"/>
                  <a:pt x="391904" y="5660850"/>
                  <a:pt x="389628" y="5656552"/>
                </a:cubicBezTo>
                <a:cubicBezTo>
                  <a:pt x="382940" y="5643907"/>
                  <a:pt x="378405" y="5630317"/>
                  <a:pt x="376156" y="5616176"/>
                </a:cubicBezTo>
                <a:cubicBezTo>
                  <a:pt x="375259" y="5610518"/>
                  <a:pt x="371659" y="5605657"/>
                  <a:pt x="366516" y="5603143"/>
                </a:cubicBezTo>
                <a:cubicBezTo>
                  <a:pt x="364080" y="5601946"/>
                  <a:pt x="361433" y="5601360"/>
                  <a:pt x="358797" y="5601360"/>
                </a:cubicBezTo>
                <a:cubicBezTo>
                  <a:pt x="355868" y="5601360"/>
                  <a:pt x="352950" y="5602092"/>
                  <a:pt x="350309" y="5603542"/>
                </a:cubicBezTo>
                <a:cubicBezTo>
                  <a:pt x="336710" y="5611039"/>
                  <a:pt x="321305" y="5615002"/>
                  <a:pt x="305752" y="5615002"/>
                </a:cubicBezTo>
                <a:cubicBezTo>
                  <a:pt x="289721" y="5615002"/>
                  <a:pt x="273858" y="5610740"/>
                  <a:pt x="259871" y="5602667"/>
                </a:cubicBezTo>
                <a:cubicBezTo>
                  <a:pt x="238597" y="5590387"/>
                  <a:pt x="223375" y="5570543"/>
                  <a:pt x="217013" y="5546800"/>
                </a:cubicBezTo>
                <a:cubicBezTo>
                  <a:pt x="210658" y="5523068"/>
                  <a:pt x="213918" y="5498273"/>
                  <a:pt x="226205" y="5476989"/>
                </a:cubicBezTo>
                <a:cubicBezTo>
                  <a:pt x="239747" y="5453533"/>
                  <a:pt x="262877" y="5437299"/>
                  <a:pt x="289654" y="5432449"/>
                </a:cubicBezTo>
                <a:cubicBezTo>
                  <a:pt x="296076" y="5431286"/>
                  <a:pt x="301326" y="5426656"/>
                  <a:pt x="303286" y="5420433"/>
                </a:cubicBezTo>
                <a:cubicBezTo>
                  <a:pt x="305247" y="5414198"/>
                  <a:pt x="303590" y="5407398"/>
                  <a:pt x="298995" y="5402770"/>
                </a:cubicBezTo>
                <a:cubicBezTo>
                  <a:pt x="263558" y="5367067"/>
                  <a:pt x="256370" y="5311706"/>
                  <a:pt x="281520" y="5268139"/>
                </a:cubicBezTo>
                <a:cubicBezTo>
                  <a:pt x="294449" y="5245748"/>
                  <a:pt x="313957" y="5229059"/>
                  <a:pt x="337944" y="5219856"/>
                </a:cubicBezTo>
                <a:cubicBezTo>
                  <a:pt x="342911" y="5217951"/>
                  <a:pt x="346754" y="5213886"/>
                  <a:pt x="348381" y="5208826"/>
                </a:cubicBezTo>
                <a:cubicBezTo>
                  <a:pt x="350009" y="5203754"/>
                  <a:pt x="349255" y="5198218"/>
                  <a:pt x="346326" y="5193777"/>
                </a:cubicBezTo>
                <a:cubicBezTo>
                  <a:pt x="320512" y="5154596"/>
                  <a:pt x="318962" y="5103068"/>
                  <a:pt x="342383" y="5062481"/>
                </a:cubicBezTo>
                <a:cubicBezTo>
                  <a:pt x="355185" y="5040310"/>
                  <a:pt x="374160" y="5022857"/>
                  <a:pt x="397256" y="5012016"/>
                </a:cubicBezTo>
                <a:cubicBezTo>
                  <a:pt x="401596" y="5009966"/>
                  <a:pt x="404913" y="5006246"/>
                  <a:pt x="406443" y="5001694"/>
                </a:cubicBezTo>
                <a:cubicBezTo>
                  <a:pt x="407972" y="4997154"/>
                  <a:pt x="407572" y="4992181"/>
                  <a:pt x="405346" y="4987928"/>
                </a:cubicBezTo>
                <a:cubicBezTo>
                  <a:pt x="399930" y="4977618"/>
                  <a:pt x="395900" y="4966610"/>
                  <a:pt x="393369" y="4955204"/>
                </a:cubicBezTo>
                <a:cubicBezTo>
                  <a:pt x="392200" y="4949933"/>
                  <a:pt x="388673" y="4945493"/>
                  <a:pt x="383799" y="4943167"/>
                </a:cubicBezTo>
                <a:cubicBezTo>
                  <a:pt x="381402" y="4942014"/>
                  <a:pt x="378805" y="4941439"/>
                  <a:pt x="376209" y="4941439"/>
                </a:cubicBezTo>
                <a:cubicBezTo>
                  <a:pt x="373539" y="4941439"/>
                  <a:pt x="370877" y="4942049"/>
                  <a:pt x="368423" y="4943257"/>
                </a:cubicBezTo>
                <a:cubicBezTo>
                  <a:pt x="354687" y="4950045"/>
                  <a:pt x="339316" y="4953633"/>
                  <a:pt x="323966" y="4953633"/>
                </a:cubicBezTo>
                <a:cubicBezTo>
                  <a:pt x="306548" y="4953633"/>
                  <a:pt x="289321" y="4949004"/>
                  <a:pt x="274166" y="4940255"/>
                </a:cubicBezTo>
                <a:cubicBezTo>
                  <a:pt x="226409" y="4912669"/>
                  <a:pt x="209990" y="4851384"/>
                  <a:pt x="237555" y="4803643"/>
                </a:cubicBezTo>
                <a:cubicBezTo>
                  <a:pt x="250412" y="4781372"/>
                  <a:pt x="272073" y="4764561"/>
                  <a:pt x="296996" y="4757497"/>
                </a:cubicBezTo>
                <a:cubicBezTo>
                  <a:pt x="302716" y="4755881"/>
                  <a:pt x="307228" y="4751474"/>
                  <a:pt x="308989" y="4745803"/>
                </a:cubicBezTo>
                <a:cubicBezTo>
                  <a:pt x="310755" y="4740121"/>
                  <a:pt x="309532" y="4733943"/>
                  <a:pt x="305739" y="4729370"/>
                </a:cubicBezTo>
                <a:cubicBezTo>
                  <a:pt x="274189" y="4691319"/>
                  <a:pt x="269864" y="4638905"/>
                  <a:pt x="294725" y="4595848"/>
                </a:cubicBezTo>
                <a:cubicBezTo>
                  <a:pt x="307268" y="4574131"/>
                  <a:pt x="326979" y="4556679"/>
                  <a:pt x="350224" y="4546712"/>
                </a:cubicBezTo>
                <a:cubicBezTo>
                  <a:pt x="354880" y="4544707"/>
                  <a:pt x="358446" y="4540798"/>
                  <a:pt x="360013" y="4535981"/>
                </a:cubicBezTo>
                <a:cubicBezTo>
                  <a:pt x="361575" y="4531151"/>
                  <a:pt x="360981" y="4525893"/>
                  <a:pt x="358381" y="4521540"/>
                </a:cubicBezTo>
                <a:cubicBezTo>
                  <a:pt x="348684" y="4505305"/>
                  <a:pt x="342611" y="4486779"/>
                  <a:pt x="340823" y="4467997"/>
                </a:cubicBezTo>
                <a:cubicBezTo>
                  <a:pt x="340247" y="4461950"/>
                  <a:pt x="336593" y="4456624"/>
                  <a:pt x="331155" y="4453920"/>
                </a:cubicBezTo>
                <a:cubicBezTo>
                  <a:pt x="328685" y="4452691"/>
                  <a:pt x="325999" y="4452083"/>
                  <a:pt x="323326" y="4452083"/>
                </a:cubicBezTo>
                <a:cubicBezTo>
                  <a:pt x="320121" y="4452083"/>
                  <a:pt x="316920" y="4452957"/>
                  <a:pt x="314101" y="4454696"/>
                </a:cubicBezTo>
                <a:cubicBezTo>
                  <a:pt x="300768" y="4462914"/>
                  <a:pt x="285502" y="4467265"/>
                  <a:pt x="269952" y="4467265"/>
                </a:cubicBezTo>
                <a:cubicBezTo>
                  <a:pt x="255302" y="4467265"/>
                  <a:pt x="240806" y="4463368"/>
                  <a:pt x="228037" y="4455993"/>
                </a:cubicBezTo>
                <a:cubicBezTo>
                  <a:pt x="208642" y="4444796"/>
                  <a:pt x="194764" y="4426678"/>
                  <a:pt x="188951" y="4404985"/>
                </a:cubicBezTo>
                <a:cubicBezTo>
                  <a:pt x="183137" y="4383280"/>
                  <a:pt x="186099" y="4360656"/>
                  <a:pt x="197295" y="4341265"/>
                </a:cubicBezTo>
                <a:cubicBezTo>
                  <a:pt x="211531" y="4316602"/>
                  <a:pt x="238076" y="4300544"/>
                  <a:pt x="266569" y="4299338"/>
                </a:cubicBezTo>
                <a:cubicBezTo>
                  <a:pt x="273922" y="4299028"/>
                  <a:pt x="280301" y="4294166"/>
                  <a:pt x="282556" y="4287168"/>
                </a:cubicBezTo>
                <a:cubicBezTo>
                  <a:pt x="284815" y="4280157"/>
                  <a:pt x="282467" y="4272495"/>
                  <a:pt x="276680" y="4267942"/>
                </a:cubicBezTo>
                <a:cubicBezTo>
                  <a:pt x="235335" y="4235496"/>
                  <a:pt x="223995" y="4176647"/>
                  <a:pt x="250295" y="4131066"/>
                </a:cubicBezTo>
                <a:cubicBezTo>
                  <a:pt x="263739" y="4107788"/>
                  <a:pt x="285117" y="4090643"/>
                  <a:pt x="310484" y="4082794"/>
                </a:cubicBezTo>
                <a:cubicBezTo>
                  <a:pt x="315916" y="4081121"/>
                  <a:pt x="320195" y="4076924"/>
                  <a:pt x="321979" y="4071530"/>
                </a:cubicBezTo>
                <a:cubicBezTo>
                  <a:pt x="323763" y="4066137"/>
                  <a:pt x="322832" y="4060213"/>
                  <a:pt x="319476" y="4055629"/>
                </a:cubicBezTo>
                <a:cubicBezTo>
                  <a:pt x="291547" y="4017455"/>
                  <a:pt x="288645" y="3966559"/>
                  <a:pt x="312090" y="3925959"/>
                </a:cubicBezTo>
                <a:cubicBezTo>
                  <a:pt x="324642" y="3904220"/>
                  <a:pt x="344347" y="3886690"/>
                  <a:pt x="367587" y="3876592"/>
                </a:cubicBezTo>
                <a:cubicBezTo>
                  <a:pt x="372194" y="3874585"/>
                  <a:pt x="375727" y="3870700"/>
                  <a:pt x="377289" y="3865927"/>
                </a:cubicBezTo>
                <a:cubicBezTo>
                  <a:pt x="378845" y="3861143"/>
                  <a:pt x="378286" y="3855928"/>
                  <a:pt x="375750" y="3851587"/>
                </a:cubicBezTo>
                <a:cubicBezTo>
                  <a:pt x="367205" y="3836991"/>
                  <a:pt x="361663" y="3821110"/>
                  <a:pt x="359278" y="3804400"/>
                </a:cubicBezTo>
                <a:cubicBezTo>
                  <a:pt x="358452" y="3798619"/>
                  <a:pt x="354820" y="3793635"/>
                  <a:pt x="349576" y="3791078"/>
                </a:cubicBezTo>
                <a:cubicBezTo>
                  <a:pt x="347140" y="3789893"/>
                  <a:pt x="344504" y="3789305"/>
                  <a:pt x="341874" y="3789305"/>
                </a:cubicBezTo>
                <a:cubicBezTo>
                  <a:pt x="338845" y="3789305"/>
                  <a:pt x="335816" y="3790092"/>
                  <a:pt x="333114" y="3791643"/>
                </a:cubicBezTo>
                <a:cubicBezTo>
                  <a:pt x="319331" y="3799572"/>
                  <a:pt x="303778" y="3803759"/>
                  <a:pt x="288130" y="3803759"/>
                </a:cubicBezTo>
                <a:cubicBezTo>
                  <a:pt x="272494" y="3803759"/>
                  <a:pt x="257017" y="3799594"/>
                  <a:pt x="243378" y="3791733"/>
                </a:cubicBezTo>
                <a:cubicBezTo>
                  <a:pt x="200478" y="3766959"/>
                  <a:pt x="185720" y="3711888"/>
                  <a:pt x="210493" y="3668975"/>
                </a:cubicBezTo>
                <a:cubicBezTo>
                  <a:pt x="224541" y="3644645"/>
                  <a:pt x="249641" y="3628089"/>
                  <a:pt x="277637" y="3624689"/>
                </a:cubicBezTo>
                <a:cubicBezTo>
                  <a:pt x="284443" y="3623859"/>
                  <a:pt x="290145" y="3619151"/>
                  <a:pt x="292249" y="3612618"/>
                </a:cubicBezTo>
                <a:cubicBezTo>
                  <a:pt x="294349" y="3606095"/>
                  <a:pt x="292461" y="3598940"/>
                  <a:pt x="287416" y="3594301"/>
                </a:cubicBezTo>
                <a:cubicBezTo>
                  <a:pt x="272461" y="3580547"/>
                  <a:pt x="261739" y="3562763"/>
                  <a:pt x="256408" y="3542883"/>
                </a:cubicBezTo>
                <a:cubicBezTo>
                  <a:pt x="248944" y="3515021"/>
                  <a:pt x="252776" y="3485907"/>
                  <a:pt x="267200" y="3460913"/>
                </a:cubicBezTo>
                <a:cubicBezTo>
                  <a:pt x="282815" y="3433869"/>
                  <a:pt x="309459" y="3414932"/>
                  <a:pt x="340301" y="3408963"/>
                </a:cubicBezTo>
                <a:cubicBezTo>
                  <a:pt x="346320" y="3407801"/>
                  <a:pt x="351297" y="3403581"/>
                  <a:pt x="353434" y="3397834"/>
                </a:cubicBezTo>
                <a:cubicBezTo>
                  <a:pt x="355573" y="3392087"/>
                  <a:pt x="354559" y="3385641"/>
                  <a:pt x="350766" y="3380824"/>
                </a:cubicBezTo>
                <a:cubicBezTo>
                  <a:pt x="341989" y="3369695"/>
                  <a:pt x="335650" y="3356992"/>
                  <a:pt x="331929" y="3343083"/>
                </a:cubicBezTo>
                <a:cubicBezTo>
                  <a:pt x="324676" y="3316029"/>
                  <a:pt x="328396" y="3287789"/>
                  <a:pt x="342394" y="3263548"/>
                </a:cubicBezTo>
                <a:cubicBezTo>
                  <a:pt x="361060" y="3231210"/>
                  <a:pt x="395876" y="3211123"/>
                  <a:pt x="433252" y="3211123"/>
                </a:cubicBezTo>
                <a:close/>
                <a:moveTo>
                  <a:pt x="1706480" y="3201774"/>
                </a:moveTo>
                <a:cubicBezTo>
                  <a:pt x="1704115" y="3201774"/>
                  <a:pt x="1701718" y="3202262"/>
                  <a:pt x="1699420" y="3203269"/>
                </a:cubicBezTo>
                <a:cubicBezTo>
                  <a:pt x="1692094" y="3206492"/>
                  <a:pt x="1684392" y="3209071"/>
                  <a:pt x="1676524" y="3210944"/>
                </a:cubicBezTo>
                <a:cubicBezTo>
                  <a:pt x="1671347" y="3212173"/>
                  <a:pt x="1667005" y="3215684"/>
                  <a:pt x="1664719" y="3220490"/>
                </a:cubicBezTo>
                <a:cubicBezTo>
                  <a:pt x="1662432" y="3225296"/>
                  <a:pt x="1662449" y="3230877"/>
                  <a:pt x="1664762" y="3235673"/>
                </a:cubicBezTo>
                <a:cubicBezTo>
                  <a:pt x="1668169" y="3242738"/>
                  <a:pt x="1670759" y="3250213"/>
                  <a:pt x="1672477" y="3257876"/>
                </a:cubicBezTo>
                <a:cubicBezTo>
                  <a:pt x="1673817" y="3263856"/>
                  <a:pt x="1678173" y="3268707"/>
                  <a:pt x="1683982" y="3270678"/>
                </a:cubicBezTo>
                <a:cubicBezTo>
                  <a:pt x="1685826" y="3271310"/>
                  <a:pt x="1687736" y="3271608"/>
                  <a:pt x="1689630" y="3271608"/>
                </a:cubicBezTo>
                <a:cubicBezTo>
                  <a:pt x="1693693" y="3271608"/>
                  <a:pt x="1697690" y="3270202"/>
                  <a:pt x="1700903" y="3267521"/>
                </a:cubicBezTo>
                <a:cubicBezTo>
                  <a:pt x="1707878" y="3261686"/>
                  <a:pt x="1715592" y="3256746"/>
                  <a:pt x="1723820" y="3252826"/>
                </a:cubicBezTo>
                <a:cubicBezTo>
                  <a:pt x="1728383" y="3250654"/>
                  <a:pt x="1731794" y="3246624"/>
                  <a:pt x="1733179" y="3241762"/>
                </a:cubicBezTo>
                <a:cubicBezTo>
                  <a:pt x="1734558" y="3236890"/>
                  <a:pt x="1733776" y="3231674"/>
                  <a:pt x="1731035" y="3227422"/>
                </a:cubicBezTo>
                <a:lnTo>
                  <a:pt x="1731037" y="3227422"/>
                </a:lnTo>
                <a:cubicBezTo>
                  <a:pt x="1727836" y="3222472"/>
                  <a:pt x="1724922" y="3217234"/>
                  <a:pt x="1722381" y="3211852"/>
                </a:cubicBezTo>
                <a:cubicBezTo>
                  <a:pt x="1719386" y="3205517"/>
                  <a:pt x="1713080" y="3201774"/>
                  <a:pt x="1706480" y="3201774"/>
                </a:cubicBezTo>
                <a:close/>
                <a:moveTo>
                  <a:pt x="234225" y="3197951"/>
                </a:moveTo>
                <a:cubicBezTo>
                  <a:pt x="242182" y="3197951"/>
                  <a:pt x="250038" y="3200069"/>
                  <a:pt x="256959" y="3204066"/>
                </a:cubicBezTo>
                <a:cubicBezTo>
                  <a:pt x="278709" y="3216624"/>
                  <a:pt x="286189" y="3244531"/>
                  <a:pt x="273631" y="3266281"/>
                </a:cubicBezTo>
                <a:cubicBezTo>
                  <a:pt x="265520" y="3280346"/>
                  <a:pt x="250393" y="3289072"/>
                  <a:pt x="234146" y="3289072"/>
                </a:cubicBezTo>
                <a:cubicBezTo>
                  <a:pt x="226190" y="3289072"/>
                  <a:pt x="218328" y="3286956"/>
                  <a:pt x="211406" y="3282957"/>
                </a:cubicBezTo>
                <a:cubicBezTo>
                  <a:pt x="189655" y="3270400"/>
                  <a:pt x="182175" y="3242494"/>
                  <a:pt x="194733" y="3220744"/>
                </a:cubicBezTo>
                <a:cubicBezTo>
                  <a:pt x="202846" y="3206690"/>
                  <a:pt x="217979" y="3197951"/>
                  <a:pt x="234225" y="3197951"/>
                </a:cubicBezTo>
                <a:close/>
                <a:moveTo>
                  <a:pt x="903602" y="3197554"/>
                </a:moveTo>
                <a:cubicBezTo>
                  <a:pt x="914821" y="3197554"/>
                  <a:pt x="925907" y="3200533"/>
                  <a:pt x="935652" y="3206171"/>
                </a:cubicBezTo>
                <a:cubicBezTo>
                  <a:pt x="950492" y="3214731"/>
                  <a:pt x="961105" y="3228584"/>
                  <a:pt x="965551" y="3245185"/>
                </a:cubicBezTo>
                <a:cubicBezTo>
                  <a:pt x="969998" y="3261786"/>
                  <a:pt x="967733" y="3279095"/>
                  <a:pt x="959174" y="3293923"/>
                </a:cubicBezTo>
                <a:cubicBezTo>
                  <a:pt x="947734" y="3313735"/>
                  <a:pt x="926394" y="3326049"/>
                  <a:pt x="903482" y="3326049"/>
                </a:cubicBezTo>
                <a:cubicBezTo>
                  <a:pt x="892264" y="3326049"/>
                  <a:pt x="881178" y="3323070"/>
                  <a:pt x="871423" y="3317433"/>
                </a:cubicBezTo>
                <a:lnTo>
                  <a:pt x="871420" y="3317433"/>
                </a:lnTo>
                <a:cubicBezTo>
                  <a:pt x="840756" y="3299724"/>
                  <a:pt x="830210" y="3260345"/>
                  <a:pt x="847910" y="3229669"/>
                </a:cubicBezTo>
                <a:cubicBezTo>
                  <a:pt x="859351" y="3209869"/>
                  <a:pt x="880691" y="3197554"/>
                  <a:pt x="903602" y="3197554"/>
                </a:cubicBezTo>
                <a:close/>
                <a:moveTo>
                  <a:pt x="4192206" y="3191153"/>
                </a:moveTo>
                <a:cubicBezTo>
                  <a:pt x="4189344" y="3191153"/>
                  <a:pt x="4186492" y="3191851"/>
                  <a:pt x="4183916" y="3193224"/>
                </a:cubicBezTo>
                <a:cubicBezTo>
                  <a:pt x="4180023" y="3195317"/>
                  <a:pt x="4175970" y="3197221"/>
                  <a:pt x="4171873" y="3198905"/>
                </a:cubicBezTo>
                <a:cubicBezTo>
                  <a:pt x="4167327" y="3200776"/>
                  <a:pt x="4163772" y="3204464"/>
                  <a:pt x="4162067" y="3209071"/>
                </a:cubicBezTo>
                <a:cubicBezTo>
                  <a:pt x="4160367" y="3213678"/>
                  <a:pt x="4160673" y="3218794"/>
                  <a:pt x="4162909" y="3223169"/>
                </a:cubicBezTo>
                <a:cubicBezTo>
                  <a:pt x="4164858" y="3226978"/>
                  <a:pt x="4166624" y="3230910"/>
                  <a:pt x="4168180" y="3234919"/>
                </a:cubicBezTo>
                <a:cubicBezTo>
                  <a:pt x="4169996" y="3239580"/>
                  <a:pt x="4173711" y="3243258"/>
                  <a:pt x="4178401" y="3245007"/>
                </a:cubicBezTo>
                <a:cubicBezTo>
                  <a:pt x="4180395" y="3245760"/>
                  <a:pt x="4182483" y="3246125"/>
                  <a:pt x="4184565" y="3246125"/>
                </a:cubicBezTo>
                <a:cubicBezTo>
                  <a:pt x="4187377" y="3246125"/>
                  <a:pt x="4190185" y="3245449"/>
                  <a:pt x="4192732" y="3244110"/>
                </a:cubicBezTo>
                <a:lnTo>
                  <a:pt x="4205073" y="3238473"/>
                </a:lnTo>
                <a:lnTo>
                  <a:pt x="4205073" y="3238474"/>
                </a:lnTo>
                <a:lnTo>
                  <a:pt x="4205075" y="3238473"/>
                </a:lnTo>
                <a:lnTo>
                  <a:pt x="4205073" y="3238473"/>
                </a:lnTo>
                <a:lnTo>
                  <a:pt x="4215146" y="3228119"/>
                </a:lnTo>
                <a:cubicBezTo>
                  <a:pt x="4216862" y="3223379"/>
                  <a:pt x="4216469" y="3218130"/>
                  <a:pt x="4214060" y="3213712"/>
                </a:cubicBezTo>
                <a:cubicBezTo>
                  <a:pt x="4211978" y="3209891"/>
                  <a:pt x="4210085" y="3205938"/>
                  <a:pt x="4208435" y="3201973"/>
                </a:cubicBezTo>
                <a:cubicBezTo>
                  <a:pt x="4206524" y="3197399"/>
                  <a:pt x="4202776" y="3193833"/>
                  <a:pt x="4198108" y="3192171"/>
                </a:cubicBezTo>
                <a:cubicBezTo>
                  <a:pt x="4196193" y="3191485"/>
                  <a:pt x="4194199" y="3191153"/>
                  <a:pt x="4192206" y="3191153"/>
                </a:cubicBezTo>
                <a:close/>
                <a:moveTo>
                  <a:pt x="3519502" y="3179969"/>
                </a:moveTo>
                <a:cubicBezTo>
                  <a:pt x="3516850" y="3179969"/>
                  <a:pt x="3514203" y="3180567"/>
                  <a:pt x="3511773" y="3181752"/>
                </a:cubicBezTo>
                <a:lnTo>
                  <a:pt x="3508955" y="3183093"/>
                </a:lnTo>
                <a:cubicBezTo>
                  <a:pt x="3504664" y="3185042"/>
                  <a:pt x="3501336" y="3188630"/>
                  <a:pt x="3499718" y="3193059"/>
                </a:cubicBezTo>
                <a:cubicBezTo>
                  <a:pt x="3498096" y="3197489"/>
                  <a:pt x="3498324" y="3202373"/>
                  <a:pt x="3500344" y="3206637"/>
                </a:cubicBezTo>
                <a:lnTo>
                  <a:pt x="3501691" y="3209549"/>
                </a:lnTo>
                <a:cubicBezTo>
                  <a:pt x="3503617" y="3213890"/>
                  <a:pt x="3507222" y="3217268"/>
                  <a:pt x="3511684" y="3218907"/>
                </a:cubicBezTo>
                <a:cubicBezTo>
                  <a:pt x="3513645" y="3219627"/>
                  <a:pt x="3515699" y="3219980"/>
                  <a:pt x="3517748" y="3219980"/>
                </a:cubicBezTo>
                <a:cubicBezTo>
                  <a:pt x="3520356" y="3219980"/>
                  <a:pt x="3522959" y="3219405"/>
                  <a:pt x="3525356" y="3218254"/>
                </a:cubicBezTo>
                <a:lnTo>
                  <a:pt x="3528268" y="3216903"/>
                </a:lnTo>
                <a:cubicBezTo>
                  <a:pt x="3532615" y="3214953"/>
                  <a:pt x="3535987" y="3211321"/>
                  <a:pt x="3537609" y="3206836"/>
                </a:cubicBezTo>
                <a:cubicBezTo>
                  <a:pt x="3539231" y="3202363"/>
                  <a:pt x="3538965" y="3197411"/>
                  <a:pt x="3536867" y="3193126"/>
                </a:cubicBezTo>
                <a:lnTo>
                  <a:pt x="3536867" y="3193125"/>
                </a:lnTo>
                <a:lnTo>
                  <a:pt x="3535438" y="3190125"/>
                </a:lnTo>
                <a:cubicBezTo>
                  <a:pt x="3533445" y="3185849"/>
                  <a:pt x="3529818" y="3182550"/>
                  <a:pt x="3525366" y="3180978"/>
                </a:cubicBezTo>
                <a:cubicBezTo>
                  <a:pt x="3523461" y="3180302"/>
                  <a:pt x="3521479" y="3179969"/>
                  <a:pt x="3519502" y="3179969"/>
                </a:cubicBezTo>
                <a:close/>
                <a:moveTo>
                  <a:pt x="4992141" y="3142472"/>
                </a:moveTo>
                <a:cubicBezTo>
                  <a:pt x="4997384" y="3142472"/>
                  <a:pt x="5002578" y="3143866"/>
                  <a:pt x="5007157" y="3146513"/>
                </a:cubicBezTo>
                <a:cubicBezTo>
                  <a:pt x="5021509" y="3154797"/>
                  <a:pt x="5026449" y="3173225"/>
                  <a:pt x="5018159" y="3187588"/>
                </a:cubicBezTo>
                <a:cubicBezTo>
                  <a:pt x="5012805" y="3196856"/>
                  <a:pt x="5002821" y="3202626"/>
                  <a:pt x="4992107" y="3202637"/>
                </a:cubicBezTo>
                <a:cubicBezTo>
                  <a:pt x="4986836" y="3202627"/>
                  <a:pt x="4981642" y="3201231"/>
                  <a:pt x="4977085" y="3198595"/>
                </a:cubicBezTo>
                <a:lnTo>
                  <a:pt x="4977086" y="3198595"/>
                </a:lnTo>
                <a:cubicBezTo>
                  <a:pt x="4970137" y="3194587"/>
                  <a:pt x="4965170" y="3188097"/>
                  <a:pt x="4963088" y="3180323"/>
                </a:cubicBezTo>
                <a:cubicBezTo>
                  <a:pt x="4961006" y="3172550"/>
                  <a:pt x="4962064" y="3164443"/>
                  <a:pt x="4966072" y="3157511"/>
                </a:cubicBezTo>
                <a:cubicBezTo>
                  <a:pt x="4971426" y="3148230"/>
                  <a:pt x="4981415" y="3142472"/>
                  <a:pt x="4992141" y="3142472"/>
                </a:cubicBezTo>
                <a:close/>
                <a:moveTo>
                  <a:pt x="1507824" y="3126225"/>
                </a:moveTo>
                <a:cubicBezTo>
                  <a:pt x="1505389" y="3126225"/>
                  <a:pt x="1502918" y="3126734"/>
                  <a:pt x="1500554" y="3127808"/>
                </a:cubicBezTo>
                <a:cubicBezTo>
                  <a:pt x="1490891" y="3132204"/>
                  <a:pt x="1480677" y="3135427"/>
                  <a:pt x="1470200" y="3137376"/>
                </a:cubicBezTo>
                <a:cubicBezTo>
                  <a:pt x="1464691" y="3138395"/>
                  <a:pt x="1459994" y="3141983"/>
                  <a:pt x="1457569" y="3147034"/>
                </a:cubicBezTo>
                <a:cubicBezTo>
                  <a:pt x="1455138" y="3152095"/>
                  <a:pt x="1455266" y="3157996"/>
                  <a:pt x="1457913" y="3162947"/>
                </a:cubicBezTo>
                <a:cubicBezTo>
                  <a:pt x="1463932" y="3174199"/>
                  <a:pt x="1467569" y="3186358"/>
                  <a:pt x="1468737" y="3199092"/>
                </a:cubicBezTo>
                <a:cubicBezTo>
                  <a:pt x="1469363" y="3205960"/>
                  <a:pt x="1473948" y="3211818"/>
                  <a:pt x="1480460" y="3214088"/>
                </a:cubicBezTo>
                <a:cubicBezTo>
                  <a:pt x="1482354" y="3214741"/>
                  <a:pt x="1484303" y="3215062"/>
                  <a:pt x="1486235" y="3215062"/>
                </a:cubicBezTo>
                <a:cubicBezTo>
                  <a:pt x="1490964" y="3215062"/>
                  <a:pt x="1495587" y="3213157"/>
                  <a:pt x="1498966" y="3209614"/>
                </a:cubicBezTo>
                <a:cubicBezTo>
                  <a:pt x="1508108" y="3200023"/>
                  <a:pt x="1518878" y="3192404"/>
                  <a:pt x="1530964" y="3186978"/>
                </a:cubicBezTo>
                <a:cubicBezTo>
                  <a:pt x="1535821" y="3184807"/>
                  <a:pt x="1539426" y="3180543"/>
                  <a:pt x="1540771" y="3175405"/>
                </a:cubicBezTo>
                <a:cubicBezTo>
                  <a:pt x="1542121" y="3170256"/>
                  <a:pt x="1541069" y="3164785"/>
                  <a:pt x="1537913" y="3160499"/>
                </a:cubicBezTo>
                <a:lnTo>
                  <a:pt x="1537913" y="3160500"/>
                </a:lnTo>
                <a:cubicBezTo>
                  <a:pt x="1532425" y="3153069"/>
                  <a:pt x="1527691" y="3145007"/>
                  <a:pt x="1523832" y="3136535"/>
                </a:cubicBezTo>
                <a:cubicBezTo>
                  <a:pt x="1520885" y="3130057"/>
                  <a:pt x="1514502" y="3126225"/>
                  <a:pt x="1507824" y="3126225"/>
                </a:cubicBezTo>
                <a:close/>
                <a:moveTo>
                  <a:pt x="3991413" y="3121565"/>
                </a:moveTo>
                <a:cubicBezTo>
                  <a:pt x="3988645" y="3121565"/>
                  <a:pt x="3985881" y="3122218"/>
                  <a:pt x="3983367" y="3123515"/>
                </a:cubicBezTo>
                <a:cubicBezTo>
                  <a:pt x="3980759" y="3124855"/>
                  <a:pt x="3978101" y="3126106"/>
                  <a:pt x="3975400" y="3127258"/>
                </a:cubicBezTo>
                <a:cubicBezTo>
                  <a:pt x="3970942" y="3129152"/>
                  <a:pt x="3967465" y="3132807"/>
                  <a:pt x="3965792" y="3137346"/>
                </a:cubicBezTo>
                <a:cubicBezTo>
                  <a:pt x="3964115" y="3141886"/>
                  <a:pt x="3964392" y="3146925"/>
                  <a:pt x="3966551" y="3151266"/>
                </a:cubicBezTo>
                <a:cubicBezTo>
                  <a:pt x="3967941" y="3154057"/>
                  <a:pt x="3969231" y="3156903"/>
                  <a:pt x="3970416" y="3159804"/>
                </a:cubicBezTo>
                <a:cubicBezTo>
                  <a:pt x="3972282" y="3164333"/>
                  <a:pt x="3975947" y="3167888"/>
                  <a:pt x="3980538" y="3169592"/>
                </a:cubicBezTo>
                <a:cubicBezTo>
                  <a:pt x="3982520" y="3170335"/>
                  <a:pt x="3984602" y="3170702"/>
                  <a:pt x="3986678" y="3170702"/>
                </a:cubicBezTo>
                <a:cubicBezTo>
                  <a:pt x="3989402" y="3170702"/>
                  <a:pt x="3992116" y="3170070"/>
                  <a:pt x="3994596" y="3168819"/>
                </a:cubicBezTo>
                <a:cubicBezTo>
                  <a:pt x="3997265" y="3167469"/>
                  <a:pt x="3999995" y="3166228"/>
                  <a:pt x="4002769" y="3165064"/>
                </a:cubicBezTo>
                <a:lnTo>
                  <a:pt x="4002770" y="3165063"/>
                </a:lnTo>
                <a:cubicBezTo>
                  <a:pt x="4007316" y="3163181"/>
                  <a:pt x="4010860" y="3159460"/>
                  <a:pt x="4012537" y="3154831"/>
                </a:cubicBezTo>
                <a:cubicBezTo>
                  <a:pt x="4014214" y="3150202"/>
                  <a:pt x="4013877" y="3145085"/>
                  <a:pt x="4011602" y="3140723"/>
                </a:cubicBezTo>
                <a:cubicBezTo>
                  <a:pt x="4010157" y="3137932"/>
                  <a:pt x="4008811" y="3135120"/>
                  <a:pt x="4007576" y="3132229"/>
                </a:cubicBezTo>
                <a:cubicBezTo>
                  <a:pt x="4005655" y="3127744"/>
                  <a:pt x="4001956" y="3124256"/>
                  <a:pt x="3997365" y="3122606"/>
                </a:cubicBezTo>
                <a:cubicBezTo>
                  <a:pt x="3995438" y="3121909"/>
                  <a:pt x="3993422" y="3121565"/>
                  <a:pt x="3991413" y="3121565"/>
                </a:cubicBezTo>
                <a:close/>
                <a:moveTo>
                  <a:pt x="704634" y="3114985"/>
                </a:moveTo>
                <a:cubicBezTo>
                  <a:pt x="717614" y="3114985"/>
                  <a:pt x="730448" y="3118440"/>
                  <a:pt x="741761" y="3124963"/>
                </a:cubicBezTo>
                <a:lnTo>
                  <a:pt x="741760" y="3124962"/>
                </a:lnTo>
                <a:cubicBezTo>
                  <a:pt x="777270" y="3145471"/>
                  <a:pt x="789483" y="3191053"/>
                  <a:pt x="768980" y="3226568"/>
                </a:cubicBezTo>
                <a:cubicBezTo>
                  <a:pt x="755731" y="3249513"/>
                  <a:pt x="731018" y="3263766"/>
                  <a:pt x="704500" y="3263766"/>
                </a:cubicBezTo>
                <a:cubicBezTo>
                  <a:pt x="691517" y="3263766"/>
                  <a:pt x="678677" y="3260311"/>
                  <a:pt x="667375" y="3253789"/>
                </a:cubicBezTo>
                <a:cubicBezTo>
                  <a:pt x="650165" y="3243855"/>
                  <a:pt x="637862" y="3227820"/>
                  <a:pt x="632719" y="3208628"/>
                </a:cubicBezTo>
                <a:cubicBezTo>
                  <a:pt x="627581" y="3189436"/>
                  <a:pt x="630216" y="3169392"/>
                  <a:pt x="640150" y="3152193"/>
                </a:cubicBezTo>
                <a:cubicBezTo>
                  <a:pt x="653400" y="3129237"/>
                  <a:pt x="678106" y="3114985"/>
                  <a:pt x="704634" y="3114985"/>
                </a:cubicBezTo>
                <a:close/>
                <a:moveTo>
                  <a:pt x="3319470" y="3109737"/>
                </a:moveTo>
                <a:cubicBezTo>
                  <a:pt x="3317079" y="3109737"/>
                  <a:pt x="3314670" y="3110234"/>
                  <a:pt x="3312383" y="3111287"/>
                </a:cubicBezTo>
                <a:cubicBezTo>
                  <a:pt x="3312067" y="3111431"/>
                  <a:pt x="3311336" y="3111796"/>
                  <a:pt x="3311032" y="3111962"/>
                </a:cubicBezTo>
                <a:cubicBezTo>
                  <a:pt x="3302837" y="3116359"/>
                  <a:pt x="3299487" y="3126381"/>
                  <a:pt x="3303397" y="3134831"/>
                </a:cubicBezTo>
                <a:cubicBezTo>
                  <a:pt x="3305357" y="3139060"/>
                  <a:pt x="3309023" y="3142560"/>
                  <a:pt x="3313402" y="3144166"/>
                </a:cubicBezTo>
                <a:cubicBezTo>
                  <a:pt x="3315490" y="3144930"/>
                  <a:pt x="3317705" y="3145328"/>
                  <a:pt x="3319908" y="3145328"/>
                </a:cubicBezTo>
                <a:cubicBezTo>
                  <a:pt x="3322334" y="3145328"/>
                  <a:pt x="3324742" y="3144840"/>
                  <a:pt x="3326957" y="3143811"/>
                </a:cubicBezTo>
                <a:cubicBezTo>
                  <a:pt x="3331259" y="3141817"/>
                  <a:pt x="3334786" y="3138052"/>
                  <a:pt x="3336359" y="3133579"/>
                </a:cubicBezTo>
                <a:cubicBezTo>
                  <a:pt x="3337926" y="3129105"/>
                  <a:pt x="3337832" y="3124077"/>
                  <a:pt x="3335722" y="3119836"/>
                </a:cubicBezTo>
                <a:cubicBezTo>
                  <a:pt x="3332604" y="3113568"/>
                  <a:pt x="3326114" y="3109737"/>
                  <a:pt x="3319470" y="3109737"/>
                </a:cubicBezTo>
                <a:close/>
                <a:moveTo>
                  <a:pt x="4469993" y="3057874"/>
                </a:moveTo>
                <a:cubicBezTo>
                  <a:pt x="4466754" y="3057874"/>
                  <a:pt x="4463537" y="3058771"/>
                  <a:pt x="4460718" y="3060521"/>
                </a:cubicBezTo>
                <a:cubicBezTo>
                  <a:pt x="4454439" y="3064419"/>
                  <a:pt x="4447728" y="3067785"/>
                  <a:pt x="4440767" y="3070520"/>
                </a:cubicBezTo>
                <a:lnTo>
                  <a:pt x="4440766" y="3070522"/>
                </a:lnTo>
                <a:cubicBezTo>
                  <a:pt x="4436082" y="3072360"/>
                  <a:pt x="4432411" y="3076125"/>
                  <a:pt x="4430683" y="3080854"/>
                </a:cubicBezTo>
                <a:cubicBezTo>
                  <a:pt x="4428954" y="3085582"/>
                  <a:pt x="4429342" y="3090820"/>
                  <a:pt x="4431741" y="3095249"/>
                </a:cubicBezTo>
                <a:cubicBezTo>
                  <a:pt x="4434703" y="3100720"/>
                  <a:pt x="4437272" y="3106445"/>
                  <a:pt x="4439376" y="3112248"/>
                </a:cubicBezTo>
                <a:cubicBezTo>
                  <a:pt x="4441126" y="3117077"/>
                  <a:pt x="4444896" y="3120897"/>
                  <a:pt x="4449697" y="3122714"/>
                </a:cubicBezTo>
                <a:cubicBezTo>
                  <a:pt x="4451703" y="3123467"/>
                  <a:pt x="4453806" y="3123843"/>
                  <a:pt x="4455905" y="3123843"/>
                </a:cubicBezTo>
                <a:cubicBezTo>
                  <a:pt x="4458829" y="3123843"/>
                  <a:pt x="4461736" y="3123112"/>
                  <a:pt x="4464355" y="3121683"/>
                </a:cubicBezTo>
                <a:cubicBezTo>
                  <a:pt x="4471027" y="3118019"/>
                  <a:pt x="4478076" y="3114996"/>
                  <a:pt x="4485307" y="3112692"/>
                </a:cubicBezTo>
                <a:cubicBezTo>
                  <a:pt x="4490424" y="3111063"/>
                  <a:pt x="4494510" y="3107177"/>
                  <a:pt x="4496409" y="3102160"/>
                </a:cubicBezTo>
                <a:cubicBezTo>
                  <a:pt x="4498303" y="3097132"/>
                  <a:pt x="4497800" y="3091518"/>
                  <a:pt x="4495042" y="3086911"/>
                </a:cubicBezTo>
                <a:cubicBezTo>
                  <a:pt x="4491669" y="3081286"/>
                  <a:pt x="4488763" y="3075316"/>
                  <a:pt x="4486404" y="3069160"/>
                </a:cubicBezTo>
                <a:cubicBezTo>
                  <a:pt x="4484527" y="3064265"/>
                  <a:pt x="4480563" y="3060466"/>
                  <a:pt x="4475596" y="3058794"/>
                </a:cubicBezTo>
                <a:cubicBezTo>
                  <a:pt x="4473769" y="3058174"/>
                  <a:pt x="4471875" y="3057874"/>
                  <a:pt x="4469993" y="3057874"/>
                </a:cubicBezTo>
                <a:close/>
                <a:moveTo>
                  <a:pt x="505644" y="3052704"/>
                </a:moveTo>
                <a:cubicBezTo>
                  <a:pt x="516849" y="3052704"/>
                  <a:pt x="527936" y="3055693"/>
                  <a:pt x="537703" y="3061330"/>
                </a:cubicBezTo>
                <a:cubicBezTo>
                  <a:pt x="552537" y="3069891"/>
                  <a:pt x="563151" y="3083744"/>
                  <a:pt x="567598" y="3100345"/>
                </a:cubicBezTo>
                <a:cubicBezTo>
                  <a:pt x="572044" y="3116934"/>
                  <a:pt x="569779" y="3134243"/>
                  <a:pt x="561219" y="3149083"/>
                </a:cubicBezTo>
                <a:cubicBezTo>
                  <a:pt x="549779" y="3168895"/>
                  <a:pt x="528450" y="3181209"/>
                  <a:pt x="505549" y="3181209"/>
                </a:cubicBezTo>
                <a:cubicBezTo>
                  <a:pt x="494314" y="3181199"/>
                  <a:pt x="483218" y="3178220"/>
                  <a:pt x="473467" y="3172583"/>
                </a:cubicBezTo>
                <a:cubicBezTo>
                  <a:pt x="458610" y="3164011"/>
                  <a:pt x="447985" y="3150157"/>
                  <a:pt x="443538" y="3133579"/>
                </a:cubicBezTo>
                <a:cubicBezTo>
                  <a:pt x="439103" y="3117012"/>
                  <a:pt x="441378" y="3099692"/>
                  <a:pt x="449955" y="3084830"/>
                </a:cubicBezTo>
                <a:lnTo>
                  <a:pt x="449958" y="3084830"/>
                </a:lnTo>
                <a:cubicBezTo>
                  <a:pt x="461396" y="3065018"/>
                  <a:pt x="482737" y="3052704"/>
                  <a:pt x="505644" y="3052704"/>
                </a:cubicBezTo>
                <a:close/>
                <a:moveTo>
                  <a:pt x="3791864" y="3051793"/>
                </a:moveTo>
                <a:cubicBezTo>
                  <a:pt x="3789146" y="3051793"/>
                  <a:pt x="3786438" y="3052425"/>
                  <a:pt x="3783962" y="3053665"/>
                </a:cubicBezTo>
                <a:lnTo>
                  <a:pt x="3783960" y="3053667"/>
                </a:lnTo>
                <a:cubicBezTo>
                  <a:pt x="3782327" y="3054487"/>
                  <a:pt x="3780672" y="3055273"/>
                  <a:pt x="3779005" y="3056014"/>
                </a:cubicBezTo>
                <a:cubicBezTo>
                  <a:pt x="3774675" y="3057964"/>
                  <a:pt x="3771308" y="3061573"/>
                  <a:pt x="3769680" y="3066037"/>
                </a:cubicBezTo>
                <a:cubicBezTo>
                  <a:pt x="3768051" y="3070489"/>
                  <a:pt x="3768295" y="3075416"/>
                  <a:pt x="3770361" y="3079703"/>
                </a:cubicBezTo>
                <a:cubicBezTo>
                  <a:pt x="3771170" y="3081385"/>
                  <a:pt x="3771950" y="3083081"/>
                  <a:pt x="3772693" y="3084796"/>
                </a:cubicBezTo>
                <a:cubicBezTo>
                  <a:pt x="3774598" y="3089193"/>
                  <a:pt x="3778219" y="3092614"/>
                  <a:pt x="3782709" y="3094276"/>
                </a:cubicBezTo>
                <a:cubicBezTo>
                  <a:pt x="3784686" y="3095007"/>
                  <a:pt x="3786751" y="3095372"/>
                  <a:pt x="3788817" y="3095372"/>
                </a:cubicBezTo>
                <a:cubicBezTo>
                  <a:pt x="3791447" y="3095372"/>
                  <a:pt x="3794078" y="3094785"/>
                  <a:pt x="3796492" y="3093611"/>
                </a:cubicBezTo>
                <a:cubicBezTo>
                  <a:pt x="3798192" y="3092781"/>
                  <a:pt x="3799909" y="3091983"/>
                  <a:pt x="3801647" y="3091229"/>
                </a:cubicBezTo>
                <a:cubicBezTo>
                  <a:pt x="3806088" y="3089291"/>
                  <a:pt x="3809532" y="3085615"/>
                  <a:pt x="3811166" y="3081052"/>
                </a:cubicBezTo>
                <a:cubicBezTo>
                  <a:pt x="3812800" y="3076489"/>
                  <a:pt x="3812484" y="3071462"/>
                  <a:pt x="3810286" y="3067142"/>
                </a:cubicBezTo>
                <a:cubicBezTo>
                  <a:pt x="3809450" y="3065492"/>
                  <a:pt x="3808647" y="3063831"/>
                  <a:pt x="3807889" y="3062137"/>
                </a:cubicBezTo>
                <a:cubicBezTo>
                  <a:pt x="3805918" y="3057772"/>
                  <a:pt x="3802251" y="3054396"/>
                  <a:pt x="3797734" y="3052802"/>
                </a:cubicBezTo>
                <a:cubicBezTo>
                  <a:pt x="3795828" y="3052126"/>
                  <a:pt x="3793846" y="3051793"/>
                  <a:pt x="3791864" y="3051793"/>
                </a:cubicBezTo>
                <a:close/>
                <a:moveTo>
                  <a:pt x="4793214" y="3020932"/>
                </a:moveTo>
                <a:cubicBezTo>
                  <a:pt x="4807029" y="3020932"/>
                  <a:pt x="4820695" y="3024608"/>
                  <a:pt x="4832726" y="3031552"/>
                </a:cubicBezTo>
                <a:cubicBezTo>
                  <a:pt x="4870534" y="3053390"/>
                  <a:pt x="4883535" y="3101917"/>
                  <a:pt x="4861708" y="3139725"/>
                </a:cubicBezTo>
                <a:cubicBezTo>
                  <a:pt x="4847606" y="3164155"/>
                  <a:pt x="4821304" y="3179327"/>
                  <a:pt x="4793071" y="3179327"/>
                </a:cubicBezTo>
                <a:cubicBezTo>
                  <a:pt x="4779249" y="3179327"/>
                  <a:pt x="4765578" y="3175650"/>
                  <a:pt x="4753546" y="3168707"/>
                </a:cubicBezTo>
                <a:cubicBezTo>
                  <a:pt x="4715739" y="3146868"/>
                  <a:pt x="4702732" y="3098341"/>
                  <a:pt x="4724559" y="3060533"/>
                </a:cubicBezTo>
                <a:cubicBezTo>
                  <a:pt x="4738662" y="3036103"/>
                  <a:pt x="4764975" y="3020932"/>
                  <a:pt x="4793214" y="3020932"/>
                </a:cubicBezTo>
                <a:close/>
                <a:moveTo>
                  <a:pt x="306638" y="3014985"/>
                </a:moveTo>
                <a:cubicBezTo>
                  <a:pt x="311794" y="3014985"/>
                  <a:pt x="316886" y="3016358"/>
                  <a:pt x="321372" y="3018949"/>
                </a:cubicBezTo>
                <a:cubicBezTo>
                  <a:pt x="335474" y="3027089"/>
                  <a:pt x="340325" y="3045195"/>
                  <a:pt x="332185" y="3059293"/>
                </a:cubicBezTo>
                <a:cubicBezTo>
                  <a:pt x="326926" y="3068418"/>
                  <a:pt x="317120" y="3074077"/>
                  <a:pt x="306588" y="3074077"/>
                </a:cubicBezTo>
                <a:cubicBezTo>
                  <a:pt x="301427" y="3074077"/>
                  <a:pt x="296328" y="3072703"/>
                  <a:pt x="291843" y="3070112"/>
                </a:cubicBezTo>
                <a:lnTo>
                  <a:pt x="291843" y="3070113"/>
                </a:lnTo>
                <a:cubicBezTo>
                  <a:pt x="284994" y="3066171"/>
                  <a:pt x="280114" y="3059803"/>
                  <a:pt x="278077" y="3052184"/>
                </a:cubicBezTo>
                <a:cubicBezTo>
                  <a:pt x="276029" y="3044553"/>
                  <a:pt x="277076" y="3036591"/>
                  <a:pt x="281024" y="3029769"/>
                </a:cubicBezTo>
                <a:cubicBezTo>
                  <a:pt x="286290" y="3020655"/>
                  <a:pt x="296101" y="3014985"/>
                  <a:pt x="306638" y="3014985"/>
                </a:cubicBezTo>
                <a:close/>
                <a:moveTo>
                  <a:pt x="4264648" y="2992217"/>
                </a:moveTo>
                <a:cubicBezTo>
                  <a:pt x="4261769" y="2992217"/>
                  <a:pt x="4258901" y="2992925"/>
                  <a:pt x="4256309" y="2994320"/>
                </a:cubicBezTo>
                <a:cubicBezTo>
                  <a:pt x="4252704" y="2996258"/>
                  <a:pt x="4249006" y="2998019"/>
                  <a:pt x="4245224" y="2999602"/>
                </a:cubicBezTo>
                <a:cubicBezTo>
                  <a:pt x="4240711" y="3001496"/>
                  <a:pt x="4237184" y="3005184"/>
                  <a:pt x="4235507" y="3009780"/>
                </a:cubicBezTo>
                <a:cubicBezTo>
                  <a:pt x="4233824" y="3014376"/>
                  <a:pt x="4234139" y="3019470"/>
                  <a:pt x="4236371" y="3023834"/>
                </a:cubicBezTo>
                <a:lnTo>
                  <a:pt x="4236370" y="3023834"/>
                </a:lnTo>
                <a:cubicBezTo>
                  <a:pt x="4238219" y="3027444"/>
                  <a:pt x="4239896" y="3031154"/>
                  <a:pt x="4241386" y="3034952"/>
                </a:cubicBezTo>
                <a:cubicBezTo>
                  <a:pt x="4243203" y="3039570"/>
                  <a:pt x="4246879" y="3043202"/>
                  <a:pt x="4251514" y="3044963"/>
                </a:cubicBezTo>
                <a:cubicBezTo>
                  <a:pt x="4253529" y="3045728"/>
                  <a:pt x="4255639" y="3046104"/>
                  <a:pt x="4257749" y="3046104"/>
                </a:cubicBezTo>
                <a:cubicBezTo>
                  <a:pt x="4260495" y="3046104"/>
                  <a:pt x="4263230" y="3045462"/>
                  <a:pt x="4265733" y="3044189"/>
                </a:cubicBezTo>
                <a:cubicBezTo>
                  <a:pt x="4269454" y="3042295"/>
                  <a:pt x="4273280" y="3040557"/>
                  <a:pt x="4277184" y="3039028"/>
                </a:cubicBezTo>
                <a:cubicBezTo>
                  <a:pt x="4281875" y="3037190"/>
                  <a:pt x="4285551" y="3033435"/>
                  <a:pt x="4287278" y="3028707"/>
                </a:cubicBezTo>
                <a:cubicBezTo>
                  <a:pt x="4289011" y="3023978"/>
                  <a:pt x="4288634" y="3018740"/>
                  <a:pt x="4286243" y="3014310"/>
                </a:cubicBezTo>
                <a:cubicBezTo>
                  <a:pt x="4284272" y="3010655"/>
                  <a:pt x="4282478" y="3006891"/>
                  <a:pt x="4280878" y="3003048"/>
                </a:cubicBezTo>
                <a:cubicBezTo>
                  <a:pt x="4278973" y="2998463"/>
                  <a:pt x="4275213" y="2994896"/>
                  <a:pt x="4270529" y="2993225"/>
                </a:cubicBezTo>
                <a:cubicBezTo>
                  <a:pt x="4268624" y="2992549"/>
                  <a:pt x="4266630" y="2992217"/>
                  <a:pt x="4264648" y="2992217"/>
                </a:cubicBezTo>
                <a:close/>
                <a:moveTo>
                  <a:pt x="976041" y="2987887"/>
                </a:moveTo>
                <a:cubicBezTo>
                  <a:pt x="989099" y="2987887"/>
                  <a:pt x="1002028" y="2991364"/>
                  <a:pt x="1013429" y="2997942"/>
                </a:cubicBezTo>
                <a:cubicBezTo>
                  <a:pt x="1030748" y="3007942"/>
                  <a:pt x="1043146" y="3024110"/>
                  <a:pt x="1048329" y="3043435"/>
                </a:cubicBezTo>
                <a:cubicBezTo>
                  <a:pt x="1053505" y="3062759"/>
                  <a:pt x="1050848" y="3082948"/>
                  <a:pt x="1040842" y="3100279"/>
                </a:cubicBezTo>
                <a:lnTo>
                  <a:pt x="1040844" y="3100279"/>
                </a:lnTo>
                <a:cubicBezTo>
                  <a:pt x="1027499" y="3123391"/>
                  <a:pt x="1002622" y="3137754"/>
                  <a:pt x="975905" y="3137754"/>
                </a:cubicBezTo>
                <a:cubicBezTo>
                  <a:pt x="962837" y="3137754"/>
                  <a:pt x="949908" y="3134277"/>
                  <a:pt x="938507" y="3127699"/>
                </a:cubicBezTo>
                <a:cubicBezTo>
                  <a:pt x="902742" y="3107046"/>
                  <a:pt x="890438" y="3061143"/>
                  <a:pt x="911092" y="3025374"/>
                </a:cubicBezTo>
                <a:cubicBezTo>
                  <a:pt x="924436" y="3002250"/>
                  <a:pt x="949325" y="2987887"/>
                  <a:pt x="976041" y="2987887"/>
                </a:cubicBezTo>
                <a:close/>
                <a:moveTo>
                  <a:pt x="3591680" y="2981697"/>
                </a:moveTo>
                <a:cubicBezTo>
                  <a:pt x="3589045" y="2981697"/>
                  <a:pt x="3586414" y="2982285"/>
                  <a:pt x="3584001" y="2983459"/>
                </a:cubicBezTo>
                <a:lnTo>
                  <a:pt x="3582085" y="2984367"/>
                </a:lnTo>
                <a:cubicBezTo>
                  <a:pt x="3577810" y="2986294"/>
                  <a:pt x="3574494" y="2989860"/>
                  <a:pt x="3572860" y="2994257"/>
                </a:cubicBezTo>
                <a:lnTo>
                  <a:pt x="3572858" y="2994254"/>
                </a:lnTo>
                <a:cubicBezTo>
                  <a:pt x="3571230" y="2998651"/>
                  <a:pt x="3571424" y="3003524"/>
                  <a:pt x="3573401" y="3007776"/>
                </a:cubicBezTo>
                <a:lnTo>
                  <a:pt x="3574404" y="3009958"/>
                </a:lnTo>
                <a:cubicBezTo>
                  <a:pt x="3576353" y="3014266"/>
                  <a:pt x="3579952" y="3017610"/>
                  <a:pt x="3584393" y="3019239"/>
                </a:cubicBezTo>
                <a:cubicBezTo>
                  <a:pt x="3586348" y="3019947"/>
                  <a:pt x="3588390" y="3020303"/>
                  <a:pt x="3590428" y="3020303"/>
                </a:cubicBezTo>
                <a:cubicBezTo>
                  <a:pt x="3593031" y="3020303"/>
                  <a:pt x="3595622" y="3019726"/>
                  <a:pt x="3598013" y="3018585"/>
                </a:cubicBezTo>
                <a:lnTo>
                  <a:pt x="3599984" y="3017677"/>
                </a:lnTo>
                <a:cubicBezTo>
                  <a:pt x="3604304" y="3015739"/>
                  <a:pt x="3607664" y="3012140"/>
                  <a:pt x="3609298" y="3007688"/>
                </a:cubicBezTo>
                <a:cubicBezTo>
                  <a:pt x="3610932" y="3003236"/>
                  <a:pt x="3610699" y="2998319"/>
                  <a:pt x="3608656" y="2994045"/>
                </a:cubicBezTo>
                <a:lnTo>
                  <a:pt x="3607621" y="2991863"/>
                </a:lnTo>
                <a:cubicBezTo>
                  <a:pt x="3605633" y="2987588"/>
                  <a:pt x="3602012" y="2984288"/>
                  <a:pt x="3597571" y="2982716"/>
                </a:cubicBezTo>
                <a:cubicBezTo>
                  <a:pt x="3595661" y="2982030"/>
                  <a:pt x="3593668" y="2981697"/>
                  <a:pt x="3591680" y="2981697"/>
                </a:cubicBezTo>
                <a:close/>
                <a:moveTo>
                  <a:pt x="552027" y="2962980"/>
                </a:moveTo>
                <a:lnTo>
                  <a:pt x="552028" y="2962980"/>
                </a:lnTo>
                <a:lnTo>
                  <a:pt x="552028" y="2962981"/>
                </a:lnTo>
                <a:close/>
                <a:moveTo>
                  <a:pt x="777048" y="2922947"/>
                </a:moveTo>
                <a:cubicBezTo>
                  <a:pt x="788813" y="2922947"/>
                  <a:pt x="800458" y="2926082"/>
                  <a:pt x="810713" y="2931996"/>
                </a:cubicBezTo>
                <a:cubicBezTo>
                  <a:pt x="842906" y="2950589"/>
                  <a:pt x="853981" y="2991917"/>
                  <a:pt x="835392" y="3024110"/>
                </a:cubicBezTo>
                <a:cubicBezTo>
                  <a:pt x="823376" y="3044930"/>
                  <a:pt x="800980" y="3057854"/>
                  <a:pt x="776932" y="3057854"/>
                </a:cubicBezTo>
                <a:cubicBezTo>
                  <a:pt x="765153" y="3057854"/>
                  <a:pt x="753508" y="3054719"/>
                  <a:pt x="743266" y="3048806"/>
                </a:cubicBezTo>
                <a:cubicBezTo>
                  <a:pt x="711060" y="3030212"/>
                  <a:pt x="699992" y="2988884"/>
                  <a:pt x="718581" y="2956691"/>
                </a:cubicBezTo>
                <a:cubicBezTo>
                  <a:pt x="730591" y="2935870"/>
                  <a:pt x="752993" y="2922947"/>
                  <a:pt x="777048" y="2922947"/>
                </a:cubicBezTo>
                <a:close/>
                <a:moveTo>
                  <a:pt x="4063844" y="2922591"/>
                </a:moveTo>
                <a:cubicBezTo>
                  <a:pt x="4061070" y="2922591"/>
                  <a:pt x="4058306" y="2923244"/>
                  <a:pt x="4055788" y="2924541"/>
                </a:cubicBezTo>
                <a:cubicBezTo>
                  <a:pt x="4053296" y="2925825"/>
                  <a:pt x="4050765" y="2927011"/>
                  <a:pt x="4048191" y="2928140"/>
                </a:cubicBezTo>
                <a:cubicBezTo>
                  <a:pt x="4043767" y="2930055"/>
                  <a:pt x="4040328" y="2933722"/>
                  <a:pt x="4038678" y="2938250"/>
                </a:cubicBezTo>
                <a:cubicBezTo>
                  <a:pt x="4037034" y="2942791"/>
                  <a:pt x="4037322" y="2947796"/>
                  <a:pt x="4039481" y="2952116"/>
                </a:cubicBezTo>
                <a:cubicBezTo>
                  <a:pt x="4040727" y="2954608"/>
                  <a:pt x="4041884" y="2957133"/>
                  <a:pt x="4042958" y="2959701"/>
                </a:cubicBezTo>
                <a:cubicBezTo>
                  <a:pt x="4044835" y="2964198"/>
                  <a:pt x="4048489" y="2967709"/>
                  <a:pt x="4053057" y="2969413"/>
                </a:cubicBezTo>
                <a:cubicBezTo>
                  <a:pt x="4055039" y="2970144"/>
                  <a:pt x="4057110" y="2970509"/>
                  <a:pt x="4059181" y="2970509"/>
                </a:cubicBezTo>
                <a:cubicBezTo>
                  <a:pt x="4061883" y="2970509"/>
                  <a:pt x="4064574" y="2969889"/>
                  <a:pt x="4067044" y="2968660"/>
                </a:cubicBezTo>
                <a:cubicBezTo>
                  <a:pt x="4069580" y="2967386"/>
                  <a:pt x="4072166" y="2966202"/>
                  <a:pt x="4074785" y="2965105"/>
                </a:cubicBezTo>
                <a:cubicBezTo>
                  <a:pt x="4079292" y="2963200"/>
                  <a:pt x="4082802" y="2959512"/>
                  <a:pt x="4084474" y="2954906"/>
                </a:cubicBezTo>
                <a:cubicBezTo>
                  <a:pt x="4086147" y="2950310"/>
                  <a:pt x="4085825" y="2945227"/>
                  <a:pt x="4083595" y="2940875"/>
                </a:cubicBezTo>
                <a:cubicBezTo>
                  <a:pt x="4082310" y="2938372"/>
                  <a:pt x="4081109" y="2935825"/>
                  <a:pt x="4079995" y="2933234"/>
                </a:cubicBezTo>
                <a:cubicBezTo>
                  <a:pt x="4078074" y="2928749"/>
                  <a:pt x="4074375" y="2925272"/>
                  <a:pt x="4069785" y="2923621"/>
                </a:cubicBezTo>
                <a:cubicBezTo>
                  <a:pt x="4067858" y="2922935"/>
                  <a:pt x="4065848" y="2922591"/>
                  <a:pt x="4063844" y="2922591"/>
                </a:cubicBezTo>
                <a:close/>
                <a:moveTo>
                  <a:pt x="578058" y="2866004"/>
                </a:moveTo>
                <a:cubicBezTo>
                  <a:pt x="587128" y="2866004"/>
                  <a:pt x="596091" y="2868418"/>
                  <a:pt x="603981" y="2872980"/>
                </a:cubicBezTo>
                <a:cubicBezTo>
                  <a:pt x="628799" y="2887310"/>
                  <a:pt x="637332" y="2919149"/>
                  <a:pt x="623006" y="2943955"/>
                </a:cubicBezTo>
                <a:cubicBezTo>
                  <a:pt x="613753" y="2959990"/>
                  <a:pt x="596496" y="2969946"/>
                  <a:pt x="577957" y="2969946"/>
                </a:cubicBezTo>
                <a:lnTo>
                  <a:pt x="552028" y="2962980"/>
                </a:lnTo>
                <a:lnTo>
                  <a:pt x="527819" y="2931420"/>
                </a:lnTo>
                <a:cubicBezTo>
                  <a:pt x="524231" y="2918019"/>
                  <a:pt x="526075" y="2904011"/>
                  <a:pt x="533012" y="2891995"/>
                </a:cubicBezTo>
                <a:cubicBezTo>
                  <a:pt x="542267" y="2875959"/>
                  <a:pt x="559524" y="2866004"/>
                  <a:pt x="578058" y="2866004"/>
                </a:cubicBezTo>
                <a:close/>
                <a:moveTo>
                  <a:pt x="4548134" y="2855759"/>
                </a:moveTo>
                <a:cubicBezTo>
                  <a:pt x="4544613" y="2855759"/>
                  <a:pt x="4541130" y="2856811"/>
                  <a:pt x="4538162" y="2858859"/>
                </a:cubicBezTo>
                <a:cubicBezTo>
                  <a:pt x="4530471" y="2864153"/>
                  <a:pt x="4522149" y="2868582"/>
                  <a:pt x="4513428" y="2872016"/>
                </a:cubicBezTo>
                <a:lnTo>
                  <a:pt x="4513430" y="2872017"/>
                </a:lnTo>
                <a:cubicBezTo>
                  <a:pt x="4508762" y="2873855"/>
                  <a:pt x="4505101" y="2877599"/>
                  <a:pt x="4503374" y="2882305"/>
                </a:cubicBezTo>
                <a:cubicBezTo>
                  <a:pt x="4501641" y="2887011"/>
                  <a:pt x="4502001" y="2892239"/>
                  <a:pt x="4504365" y="2896657"/>
                </a:cubicBezTo>
                <a:cubicBezTo>
                  <a:pt x="4507809" y="2903102"/>
                  <a:pt x="4510700" y="2909891"/>
                  <a:pt x="4512959" y="2916834"/>
                </a:cubicBezTo>
                <a:cubicBezTo>
                  <a:pt x="4514587" y="2921828"/>
                  <a:pt x="4518357" y="2925837"/>
                  <a:pt x="4523241" y="2927753"/>
                </a:cubicBezTo>
                <a:cubicBezTo>
                  <a:pt x="4525317" y="2928573"/>
                  <a:pt x="4527499" y="2928971"/>
                  <a:pt x="4529675" y="2928971"/>
                </a:cubicBezTo>
                <a:cubicBezTo>
                  <a:pt x="4532627" y="2928971"/>
                  <a:pt x="4535566" y="2928229"/>
                  <a:pt x="4538207" y="2926767"/>
                </a:cubicBezTo>
                <a:cubicBezTo>
                  <a:pt x="4546824" y="2921984"/>
                  <a:pt x="4556026" y="2918307"/>
                  <a:pt x="4565555" y="2915860"/>
                </a:cubicBezTo>
                <a:cubicBezTo>
                  <a:pt x="4571070" y="2914441"/>
                  <a:pt x="4575560" y="2910445"/>
                  <a:pt x="4577592" y="2905129"/>
                </a:cubicBezTo>
                <a:cubicBezTo>
                  <a:pt x="4579630" y="2899802"/>
                  <a:pt x="4578965" y="2893833"/>
                  <a:pt x="4575810" y="2889093"/>
                </a:cubicBezTo>
                <a:cubicBezTo>
                  <a:pt x="4571269" y="2882282"/>
                  <a:pt x="4567493" y="2874895"/>
                  <a:pt x="4564591" y="2867166"/>
                </a:cubicBezTo>
                <a:cubicBezTo>
                  <a:pt x="4562692" y="2862094"/>
                  <a:pt x="4558567" y="2858185"/>
                  <a:pt x="4553401" y="2856567"/>
                </a:cubicBezTo>
                <a:cubicBezTo>
                  <a:pt x="4551678" y="2856024"/>
                  <a:pt x="4549901" y="2855759"/>
                  <a:pt x="4548134" y="2855759"/>
                </a:cubicBezTo>
                <a:close/>
                <a:moveTo>
                  <a:pt x="3864287" y="2852803"/>
                </a:moveTo>
                <a:cubicBezTo>
                  <a:pt x="3861590" y="2852803"/>
                  <a:pt x="3858905" y="2853423"/>
                  <a:pt x="3856447" y="2854652"/>
                </a:cubicBezTo>
                <a:cubicBezTo>
                  <a:pt x="3854941" y="2855394"/>
                  <a:pt x="3853417" y="2856125"/>
                  <a:pt x="3851884" y="2856823"/>
                </a:cubicBezTo>
                <a:cubicBezTo>
                  <a:pt x="3847555" y="2858772"/>
                  <a:pt x="3844205" y="2862393"/>
                  <a:pt x="3842582" y="2866845"/>
                </a:cubicBezTo>
                <a:cubicBezTo>
                  <a:pt x="3840965" y="2871308"/>
                  <a:pt x="3841215" y="2876236"/>
                  <a:pt x="3843285" y="2880511"/>
                </a:cubicBezTo>
                <a:cubicBezTo>
                  <a:pt x="3844032" y="2882049"/>
                  <a:pt x="3844747" y="2883611"/>
                  <a:pt x="3845434" y="2885173"/>
                </a:cubicBezTo>
                <a:cubicBezTo>
                  <a:pt x="3847366" y="2889557"/>
                  <a:pt x="3850993" y="2892958"/>
                  <a:pt x="3855484" y="2894597"/>
                </a:cubicBezTo>
                <a:cubicBezTo>
                  <a:pt x="3857439" y="2895317"/>
                  <a:pt x="3859481" y="2895671"/>
                  <a:pt x="3861524" y="2895671"/>
                </a:cubicBezTo>
                <a:cubicBezTo>
                  <a:pt x="3864171" y="2895671"/>
                  <a:pt x="3866812" y="2895074"/>
                  <a:pt x="3869244" y="2893889"/>
                </a:cubicBezTo>
                <a:cubicBezTo>
                  <a:pt x="3870761" y="2893147"/>
                  <a:pt x="3872306" y="2892438"/>
                  <a:pt x="3873850" y="2891762"/>
                </a:cubicBezTo>
                <a:cubicBezTo>
                  <a:pt x="3878264" y="2889836"/>
                  <a:pt x="3881690" y="2886181"/>
                  <a:pt x="3883335" y="2881640"/>
                </a:cubicBezTo>
                <a:cubicBezTo>
                  <a:pt x="3884973" y="2877111"/>
                  <a:pt x="3884681" y="2872106"/>
                  <a:pt x="3882526" y="2867798"/>
                </a:cubicBezTo>
                <a:cubicBezTo>
                  <a:pt x="3881751" y="2866247"/>
                  <a:pt x="3881009" y="2864697"/>
                  <a:pt x="3880300" y="2863124"/>
                </a:cubicBezTo>
                <a:cubicBezTo>
                  <a:pt x="3878329" y="2858772"/>
                  <a:pt x="3874674" y="2855416"/>
                  <a:pt x="3870172" y="2853811"/>
                </a:cubicBezTo>
                <a:cubicBezTo>
                  <a:pt x="3868267" y="2853135"/>
                  <a:pt x="3866274" y="2852803"/>
                  <a:pt x="3864287" y="2852803"/>
                </a:cubicBezTo>
                <a:close/>
                <a:moveTo>
                  <a:pt x="4865606" y="2844376"/>
                </a:moveTo>
                <a:cubicBezTo>
                  <a:pt x="4875517" y="2844376"/>
                  <a:pt x="4885311" y="2847011"/>
                  <a:pt x="4893933" y="2851995"/>
                </a:cubicBezTo>
                <a:cubicBezTo>
                  <a:pt x="4907073" y="2859582"/>
                  <a:pt x="4916463" y="2871819"/>
                  <a:pt x="4920389" y="2886459"/>
                </a:cubicBezTo>
                <a:cubicBezTo>
                  <a:pt x="4924309" y="2901099"/>
                  <a:pt x="4922294" y="2916403"/>
                  <a:pt x="4914714" y="2929537"/>
                </a:cubicBezTo>
                <a:cubicBezTo>
                  <a:pt x="4904603" y="2947045"/>
                  <a:pt x="4885744" y="2957920"/>
                  <a:pt x="4865500" y="2957920"/>
                </a:cubicBezTo>
                <a:cubicBezTo>
                  <a:pt x="4855600" y="2957920"/>
                  <a:pt x="4845799" y="2955284"/>
                  <a:pt x="4837167" y="2950312"/>
                </a:cubicBezTo>
                <a:cubicBezTo>
                  <a:pt x="4810081" y="2934663"/>
                  <a:pt x="4800756" y="2899868"/>
                  <a:pt x="4816398" y="2872759"/>
                </a:cubicBezTo>
                <a:lnTo>
                  <a:pt x="4816397" y="2872759"/>
                </a:lnTo>
                <a:cubicBezTo>
                  <a:pt x="4826507" y="2855251"/>
                  <a:pt x="4845362" y="2844376"/>
                  <a:pt x="4865606" y="2844376"/>
                </a:cubicBezTo>
                <a:close/>
                <a:moveTo>
                  <a:pt x="379058" y="2818676"/>
                </a:moveTo>
                <a:cubicBezTo>
                  <a:pt x="383747" y="2818676"/>
                  <a:pt x="388382" y="2819928"/>
                  <a:pt x="392457" y="2822275"/>
                </a:cubicBezTo>
                <a:cubicBezTo>
                  <a:pt x="405287" y="2829695"/>
                  <a:pt x="409700" y="2846159"/>
                  <a:pt x="402296" y="2858994"/>
                </a:cubicBezTo>
                <a:cubicBezTo>
                  <a:pt x="397506" y="2867288"/>
                  <a:pt x="388581" y="2872438"/>
                  <a:pt x="379002" y="2872438"/>
                </a:cubicBezTo>
                <a:cubicBezTo>
                  <a:pt x="374313" y="2872438"/>
                  <a:pt x="369673" y="2871186"/>
                  <a:pt x="365596" y="2868839"/>
                </a:cubicBezTo>
                <a:lnTo>
                  <a:pt x="365596" y="2868840"/>
                </a:lnTo>
                <a:cubicBezTo>
                  <a:pt x="352762" y="2861420"/>
                  <a:pt x="348355" y="2844953"/>
                  <a:pt x="355757" y="2832129"/>
                </a:cubicBezTo>
                <a:cubicBezTo>
                  <a:pt x="360548" y="2823826"/>
                  <a:pt x="369473" y="2818676"/>
                  <a:pt x="379058" y="2818676"/>
                </a:cubicBezTo>
                <a:close/>
                <a:moveTo>
                  <a:pt x="4336802" y="2794013"/>
                </a:moveTo>
                <a:cubicBezTo>
                  <a:pt x="4333962" y="2794013"/>
                  <a:pt x="4331132" y="2794699"/>
                  <a:pt x="4328568" y="2796062"/>
                </a:cubicBezTo>
                <a:cubicBezTo>
                  <a:pt x="4325096" y="2797900"/>
                  <a:pt x="4321542" y="2799583"/>
                  <a:pt x="4317898" y="2801100"/>
                </a:cubicBezTo>
                <a:cubicBezTo>
                  <a:pt x="4313386" y="2802983"/>
                  <a:pt x="4309858" y="2806659"/>
                  <a:pt x="4308170" y="2811255"/>
                </a:cubicBezTo>
                <a:cubicBezTo>
                  <a:pt x="4306481" y="2815840"/>
                  <a:pt x="4306779" y="2820923"/>
                  <a:pt x="4308995" y="2825286"/>
                </a:cubicBezTo>
                <a:lnTo>
                  <a:pt x="4308994" y="2825286"/>
                </a:lnTo>
                <a:cubicBezTo>
                  <a:pt x="4310771" y="2828774"/>
                  <a:pt x="4312372" y="2832337"/>
                  <a:pt x="4313812" y="2836004"/>
                </a:cubicBezTo>
                <a:cubicBezTo>
                  <a:pt x="4315633" y="2840610"/>
                  <a:pt x="4319310" y="2844243"/>
                  <a:pt x="4323949" y="2846003"/>
                </a:cubicBezTo>
                <a:cubicBezTo>
                  <a:pt x="4325955" y="2846756"/>
                  <a:pt x="4328063" y="2847133"/>
                  <a:pt x="4330167" y="2847133"/>
                </a:cubicBezTo>
                <a:cubicBezTo>
                  <a:pt x="4332919" y="2847133"/>
                  <a:pt x="4335660" y="2846491"/>
                  <a:pt x="4338163" y="2845217"/>
                </a:cubicBezTo>
                <a:cubicBezTo>
                  <a:pt x="4341745" y="2843379"/>
                  <a:pt x="4345416" y="2841718"/>
                  <a:pt x="4349176" y="2840233"/>
                </a:cubicBezTo>
                <a:cubicBezTo>
                  <a:pt x="4353838" y="2838383"/>
                  <a:pt x="4357488" y="2834630"/>
                  <a:pt x="4359210" y="2829915"/>
                </a:cubicBezTo>
                <a:cubicBezTo>
                  <a:pt x="4360932" y="2825209"/>
                  <a:pt x="4360556" y="2819993"/>
                  <a:pt x="4358180" y="2815575"/>
                </a:cubicBezTo>
                <a:cubicBezTo>
                  <a:pt x="4356286" y="2812042"/>
                  <a:pt x="4354548" y="2808420"/>
                  <a:pt x="4352987" y="2804732"/>
                </a:cubicBezTo>
                <a:cubicBezTo>
                  <a:pt x="4351066" y="2800192"/>
                  <a:pt x="4347328" y="2796671"/>
                  <a:pt x="4342688" y="2795021"/>
                </a:cubicBezTo>
                <a:cubicBezTo>
                  <a:pt x="4340777" y="2794345"/>
                  <a:pt x="4338789" y="2794013"/>
                  <a:pt x="4336802" y="2794013"/>
                </a:cubicBezTo>
                <a:close/>
                <a:moveTo>
                  <a:pt x="1179622" y="2784190"/>
                </a:moveTo>
                <a:cubicBezTo>
                  <a:pt x="1177297" y="2784190"/>
                  <a:pt x="1174933" y="2784655"/>
                  <a:pt x="1172663" y="2785640"/>
                </a:cubicBezTo>
                <a:cubicBezTo>
                  <a:pt x="1171406" y="2786184"/>
                  <a:pt x="1170133" y="2786693"/>
                  <a:pt x="1168854" y="2787179"/>
                </a:cubicBezTo>
                <a:cubicBezTo>
                  <a:pt x="1164308" y="2788951"/>
                  <a:pt x="1160697" y="2792528"/>
                  <a:pt x="1158887" y="2797058"/>
                </a:cubicBezTo>
                <a:cubicBezTo>
                  <a:pt x="1157082" y="2801598"/>
                  <a:pt x="1157243" y="2806681"/>
                  <a:pt x="1159330" y="2811088"/>
                </a:cubicBezTo>
                <a:cubicBezTo>
                  <a:pt x="1160194" y="2812915"/>
                  <a:pt x="1161012" y="2814765"/>
                  <a:pt x="1161795" y="2816637"/>
                </a:cubicBezTo>
                <a:cubicBezTo>
                  <a:pt x="1163710" y="2821243"/>
                  <a:pt x="1167492" y="2824821"/>
                  <a:pt x="1172199" y="2826471"/>
                </a:cubicBezTo>
                <a:cubicBezTo>
                  <a:pt x="1174087" y="2827136"/>
                  <a:pt x="1176057" y="2827457"/>
                  <a:pt x="1178018" y="2827457"/>
                </a:cubicBezTo>
                <a:cubicBezTo>
                  <a:pt x="1180942" y="2827457"/>
                  <a:pt x="1183844" y="2826725"/>
                  <a:pt x="1186463" y="2825298"/>
                </a:cubicBezTo>
                <a:cubicBezTo>
                  <a:pt x="1187719" y="2824611"/>
                  <a:pt x="1188988" y="2823936"/>
                  <a:pt x="1190271" y="2823304"/>
                </a:cubicBezTo>
                <a:cubicBezTo>
                  <a:pt x="1194468" y="2821211"/>
                  <a:pt x="1197658" y="2817534"/>
                  <a:pt x="1199124" y="2813082"/>
                </a:cubicBezTo>
                <a:cubicBezTo>
                  <a:pt x="1200598" y="2808630"/>
                  <a:pt x="1200227" y="2803780"/>
                  <a:pt x="1198101" y="2799593"/>
                </a:cubicBezTo>
                <a:cubicBezTo>
                  <a:pt x="1197236" y="2797899"/>
                  <a:pt x="1196407" y="2796193"/>
                  <a:pt x="1195619" y="2794466"/>
                </a:cubicBezTo>
                <a:cubicBezTo>
                  <a:pt x="1192668" y="2788021"/>
                  <a:pt x="1186300" y="2784190"/>
                  <a:pt x="1179622" y="2784190"/>
                </a:cubicBezTo>
                <a:close/>
                <a:moveTo>
                  <a:pt x="3664104" y="2782706"/>
                </a:moveTo>
                <a:cubicBezTo>
                  <a:pt x="3661490" y="2782706"/>
                  <a:pt x="3658883" y="2783282"/>
                  <a:pt x="3656485" y="2784444"/>
                </a:cubicBezTo>
                <a:cubicBezTo>
                  <a:pt x="3656479" y="2784444"/>
                  <a:pt x="3654890" y="2785197"/>
                  <a:pt x="3654890" y="2785197"/>
                </a:cubicBezTo>
                <a:cubicBezTo>
                  <a:pt x="3650627" y="2787158"/>
                  <a:pt x="3647321" y="2790746"/>
                  <a:pt x="3645721" y="2795164"/>
                </a:cubicBezTo>
                <a:cubicBezTo>
                  <a:pt x="3644115" y="2799572"/>
                  <a:pt x="3644342" y="2804444"/>
                  <a:pt x="3646352" y="2808685"/>
                </a:cubicBezTo>
                <a:lnTo>
                  <a:pt x="3647100" y="2810314"/>
                </a:lnTo>
                <a:cubicBezTo>
                  <a:pt x="3649055" y="2814611"/>
                  <a:pt x="3652659" y="2817945"/>
                  <a:pt x="3657094" y="2819561"/>
                </a:cubicBezTo>
                <a:cubicBezTo>
                  <a:pt x="3659038" y="2820258"/>
                  <a:pt x="3661070" y="2820613"/>
                  <a:pt x="3663102" y="2820613"/>
                </a:cubicBezTo>
                <a:cubicBezTo>
                  <a:pt x="3665704" y="2820613"/>
                  <a:pt x="3668295" y="2820037"/>
                  <a:pt x="3670687" y="2818896"/>
                </a:cubicBezTo>
                <a:lnTo>
                  <a:pt x="3672237" y="2818176"/>
                </a:lnTo>
                <a:lnTo>
                  <a:pt x="3672238" y="2818177"/>
                </a:lnTo>
                <a:cubicBezTo>
                  <a:pt x="3676574" y="2816216"/>
                  <a:pt x="3679929" y="2812584"/>
                  <a:pt x="3681540" y="2808099"/>
                </a:cubicBezTo>
                <a:cubicBezTo>
                  <a:pt x="3683146" y="2803614"/>
                  <a:pt x="3682870" y="2798675"/>
                  <a:pt x="3680765" y="2794400"/>
                </a:cubicBezTo>
                <a:lnTo>
                  <a:pt x="3680095" y="2792983"/>
                </a:lnTo>
                <a:cubicBezTo>
                  <a:pt x="3678134" y="2788686"/>
                  <a:pt x="3674525" y="2785364"/>
                  <a:pt x="3670084" y="2783758"/>
                </a:cubicBezTo>
                <a:cubicBezTo>
                  <a:pt x="3668146" y="2783049"/>
                  <a:pt x="3666125" y="2782706"/>
                  <a:pt x="3664104" y="2782706"/>
                </a:cubicBezTo>
                <a:close/>
                <a:moveTo>
                  <a:pt x="6475723" y="2759209"/>
                </a:moveTo>
                <a:cubicBezTo>
                  <a:pt x="6484793" y="2759209"/>
                  <a:pt x="6493758" y="2761623"/>
                  <a:pt x="6501648" y="2766185"/>
                </a:cubicBezTo>
                <a:cubicBezTo>
                  <a:pt x="6513675" y="2773129"/>
                  <a:pt x="6522268" y="2784325"/>
                  <a:pt x="6525862" y="2797736"/>
                </a:cubicBezTo>
                <a:cubicBezTo>
                  <a:pt x="6529455" y="2811135"/>
                  <a:pt x="6527612" y="2825144"/>
                  <a:pt x="6520674" y="2837168"/>
                </a:cubicBezTo>
                <a:cubicBezTo>
                  <a:pt x="6511416" y="2853193"/>
                  <a:pt x="6494156" y="2863147"/>
                  <a:pt x="6475629" y="2863147"/>
                </a:cubicBezTo>
                <a:cubicBezTo>
                  <a:pt x="6466559" y="2863147"/>
                  <a:pt x="6457590" y="2860734"/>
                  <a:pt x="6449700" y="2856182"/>
                </a:cubicBezTo>
                <a:cubicBezTo>
                  <a:pt x="6437678" y="2849238"/>
                  <a:pt x="6429079" y="2838031"/>
                  <a:pt x="6425485" y="2824623"/>
                </a:cubicBezTo>
                <a:cubicBezTo>
                  <a:pt x="6421897" y="2811222"/>
                  <a:pt x="6423741" y="2797214"/>
                  <a:pt x="6430679" y="2785198"/>
                </a:cubicBezTo>
                <a:lnTo>
                  <a:pt x="6430679" y="2785200"/>
                </a:lnTo>
                <a:cubicBezTo>
                  <a:pt x="6439932" y="2769165"/>
                  <a:pt x="6457191" y="2759209"/>
                  <a:pt x="6475723" y="2759209"/>
                </a:cubicBezTo>
                <a:close/>
                <a:moveTo>
                  <a:pt x="4135988" y="2724343"/>
                </a:moveTo>
                <a:cubicBezTo>
                  <a:pt x="4133241" y="2724343"/>
                  <a:pt x="4130506" y="2724985"/>
                  <a:pt x="4128009" y="2726259"/>
                </a:cubicBezTo>
                <a:cubicBezTo>
                  <a:pt x="4125650" y="2727455"/>
                  <a:pt x="4123258" y="2728584"/>
                  <a:pt x="4120838" y="2729637"/>
                </a:cubicBezTo>
                <a:cubicBezTo>
                  <a:pt x="4116425" y="2731552"/>
                  <a:pt x="4112992" y="2735207"/>
                  <a:pt x="4111343" y="2739725"/>
                </a:cubicBezTo>
                <a:cubicBezTo>
                  <a:pt x="4109693" y="2744243"/>
                  <a:pt x="4109969" y="2749248"/>
                  <a:pt x="4112107" y="2753556"/>
                </a:cubicBezTo>
                <a:lnTo>
                  <a:pt x="4112106" y="2753558"/>
                </a:lnTo>
                <a:cubicBezTo>
                  <a:pt x="4113279" y="2755928"/>
                  <a:pt x="4114370" y="2758320"/>
                  <a:pt x="4115394" y="2760767"/>
                </a:cubicBezTo>
                <a:cubicBezTo>
                  <a:pt x="4117282" y="2765252"/>
                  <a:pt x="4120943" y="2768752"/>
                  <a:pt x="4125505" y="2770446"/>
                </a:cubicBezTo>
                <a:cubicBezTo>
                  <a:pt x="4127476" y="2771166"/>
                  <a:pt x="4129542" y="2771531"/>
                  <a:pt x="4131601" y="2771531"/>
                </a:cubicBezTo>
                <a:cubicBezTo>
                  <a:pt x="4134309" y="2771531"/>
                  <a:pt x="4137006" y="2770911"/>
                  <a:pt x="4139475" y="2769670"/>
                </a:cubicBezTo>
                <a:cubicBezTo>
                  <a:pt x="4141850" y="2768474"/>
                  <a:pt x="4144265" y="2767367"/>
                  <a:pt x="4146723" y="2766326"/>
                </a:cubicBezTo>
                <a:cubicBezTo>
                  <a:pt x="4151225" y="2764432"/>
                  <a:pt x="4154730" y="2760733"/>
                  <a:pt x="4156402" y="2756148"/>
                </a:cubicBezTo>
                <a:cubicBezTo>
                  <a:pt x="4158075" y="2751552"/>
                  <a:pt x="4157758" y="2746470"/>
                  <a:pt x="4155528" y="2742117"/>
                </a:cubicBezTo>
                <a:cubicBezTo>
                  <a:pt x="4154310" y="2739736"/>
                  <a:pt x="4153163" y="2737333"/>
                  <a:pt x="4152095" y="2734886"/>
                </a:cubicBezTo>
                <a:cubicBezTo>
                  <a:pt x="4150163" y="2730445"/>
                  <a:pt x="4146475" y="2727001"/>
                  <a:pt x="4141917" y="2725373"/>
                </a:cubicBezTo>
                <a:cubicBezTo>
                  <a:pt x="4139996" y="2724687"/>
                  <a:pt x="4137986" y="2724343"/>
                  <a:pt x="4135988" y="2724343"/>
                </a:cubicBezTo>
                <a:close/>
                <a:moveTo>
                  <a:pt x="6276742" y="2693725"/>
                </a:moveTo>
                <a:cubicBezTo>
                  <a:pt x="6284593" y="2693725"/>
                  <a:pt x="6292363" y="2695817"/>
                  <a:pt x="6299206" y="2699760"/>
                </a:cubicBezTo>
                <a:cubicBezTo>
                  <a:pt x="6320695" y="2712174"/>
                  <a:pt x="6328092" y="2739760"/>
                  <a:pt x="6315684" y="2761266"/>
                </a:cubicBezTo>
                <a:cubicBezTo>
                  <a:pt x="6307667" y="2775154"/>
                  <a:pt x="6292716" y="2783781"/>
                  <a:pt x="6276664" y="2783781"/>
                </a:cubicBezTo>
                <a:cubicBezTo>
                  <a:pt x="6268802" y="2783781"/>
                  <a:pt x="6261032" y="2781687"/>
                  <a:pt x="6254200" y="2777734"/>
                </a:cubicBezTo>
                <a:cubicBezTo>
                  <a:pt x="6243773" y="2771720"/>
                  <a:pt x="6236326" y="2762019"/>
                  <a:pt x="6233208" y="2750402"/>
                </a:cubicBezTo>
                <a:cubicBezTo>
                  <a:pt x="6230097" y="2738796"/>
                  <a:pt x="6231697" y="2726659"/>
                  <a:pt x="6237711" y="2716227"/>
                </a:cubicBezTo>
                <a:lnTo>
                  <a:pt x="6237711" y="2716228"/>
                </a:lnTo>
                <a:cubicBezTo>
                  <a:pt x="6245728" y="2702352"/>
                  <a:pt x="6260684" y="2693725"/>
                  <a:pt x="6276742" y="2693725"/>
                </a:cubicBezTo>
                <a:close/>
                <a:moveTo>
                  <a:pt x="976982" y="2686394"/>
                </a:moveTo>
                <a:cubicBezTo>
                  <a:pt x="974308" y="2686394"/>
                  <a:pt x="971639" y="2687003"/>
                  <a:pt x="969185" y="2688221"/>
                </a:cubicBezTo>
                <a:cubicBezTo>
                  <a:pt x="962126" y="2691709"/>
                  <a:pt x="954633" y="2694434"/>
                  <a:pt x="946927" y="2696316"/>
                </a:cubicBezTo>
                <a:cubicBezTo>
                  <a:pt x="941151" y="2697723"/>
                  <a:pt x="936484" y="2701953"/>
                  <a:pt x="934506" y="2707557"/>
                </a:cubicBezTo>
                <a:cubicBezTo>
                  <a:pt x="932536" y="2713171"/>
                  <a:pt x="933532" y="2719384"/>
                  <a:pt x="937154" y="2724102"/>
                </a:cubicBezTo>
                <a:cubicBezTo>
                  <a:pt x="943992" y="2733006"/>
                  <a:pt x="949413" y="2742883"/>
                  <a:pt x="953261" y="2753448"/>
                </a:cubicBezTo>
                <a:cubicBezTo>
                  <a:pt x="955116" y="2758542"/>
                  <a:pt x="959219" y="2762496"/>
                  <a:pt x="964374" y="2764157"/>
                </a:cubicBezTo>
                <a:cubicBezTo>
                  <a:pt x="966141" y="2764733"/>
                  <a:pt x="967962" y="2765009"/>
                  <a:pt x="969779" y="2765009"/>
                </a:cubicBezTo>
                <a:cubicBezTo>
                  <a:pt x="973255" y="2765009"/>
                  <a:pt x="976705" y="2763980"/>
                  <a:pt x="979652" y="2761975"/>
                </a:cubicBezTo>
                <a:cubicBezTo>
                  <a:pt x="985188" y="2758220"/>
                  <a:pt x="991103" y="2754876"/>
                  <a:pt x="997232" y="2752064"/>
                </a:cubicBezTo>
                <a:cubicBezTo>
                  <a:pt x="1001650" y="2750026"/>
                  <a:pt x="1005028" y="2746250"/>
                  <a:pt x="1006556" y="2741621"/>
                </a:cubicBezTo>
                <a:cubicBezTo>
                  <a:pt x="1008091" y="2737003"/>
                  <a:pt x="1007636" y="2731964"/>
                  <a:pt x="1005311" y="2727690"/>
                </a:cubicBezTo>
                <a:cubicBezTo>
                  <a:pt x="1000432" y="2718741"/>
                  <a:pt x="996612" y="2709218"/>
                  <a:pt x="993948" y="2699372"/>
                </a:cubicBezTo>
                <a:cubicBezTo>
                  <a:pt x="992574" y="2694300"/>
                  <a:pt x="988998" y="2690103"/>
                  <a:pt x="984202" y="2687944"/>
                </a:cubicBezTo>
                <a:cubicBezTo>
                  <a:pt x="981905" y="2686903"/>
                  <a:pt x="979441" y="2686394"/>
                  <a:pt x="976982" y="2686394"/>
                </a:cubicBezTo>
                <a:close/>
                <a:moveTo>
                  <a:pt x="4938015" y="2664621"/>
                </a:moveTo>
                <a:cubicBezTo>
                  <a:pt x="4944559" y="2664621"/>
                  <a:pt x="4951044" y="2666371"/>
                  <a:pt x="4956763" y="2669659"/>
                </a:cubicBezTo>
                <a:lnTo>
                  <a:pt x="4974244" y="2692449"/>
                </a:lnTo>
                <a:lnTo>
                  <a:pt x="4970489" y="2720955"/>
                </a:lnTo>
                <a:cubicBezTo>
                  <a:pt x="4963812" y="2732527"/>
                  <a:pt x="4951337" y="2739726"/>
                  <a:pt x="4937948" y="2739726"/>
                </a:cubicBezTo>
                <a:cubicBezTo>
                  <a:pt x="4931398" y="2739726"/>
                  <a:pt x="4924914" y="2737976"/>
                  <a:pt x="4919194" y="2734688"/>
                </a:cubicBezTo>
                <a:cubicBezTo>
                  <a:pt x="4910523" y="2729682"/>
                  <a:pt x="4904310" y="2721575"/>
                  <a:pt x="4901714" y="2711896"/>
                </a:cubicBezTo>
                <a:cubicBezTo>
                  <a:pt x="4899122" y="2702206"/>
                  <a:pt x="4900451" y="2692084"/>
                  <a:pt x="4905468" y="2683402"/>
                </a:cubicBezTo>
                <a:cubicBezTo>
                  <a:pt x="4912151" y="2671820"/>
                  <a:pt x="4924626" y="2664621"/>
                  <a:pt x="4938015" y="2664621"/>
                </a:cubicBezTo>
                <a:close/>
                <a:moveTo>
                  <a:pt x="3936236" y="2654059"/>
                </a:moveTo>
                <a:cubicBezTo>
                  <a:pt x="3933545" y="2654059"/>
                  <a:pt x="3930859" y="2654679"/>
                  <a:pt x="3928401" y="2655897"/>
                </a:cubicBezTo>
                <a:cubicBezTo>
                  <a:pt x="3927033" y="2656583"/>
                  <a:pt x="3925649" y="2657238"/>
                  <a:pt x="3924254" y="2657868"/>
                </a:cubicBezTo>
                <a:cubicBezTo>
                  <a:pt x="3919935" y="2659829"/>
                  <a:pt x="3916590" y="2663450"/>
                  <a:pt x="3914985" y="2667912"/>
                </a:cubicBezTo>
                <a:cubicBezTo>
                  <a:pt x="3913379" y="2672374"/>
                  <a:pt x="3913644" y="2677303"/>
                  <a:pt x="3915721" y="2681566"/>
                </a:cubicBezTo>
                <a:lnTo>
                  <a:pt x="3915722" y="2681565"/>
                </a:lnTo>
                <a:cubicBezTo>
                  <a:pt x="3916458" y="2683083"/>
                  <a:pt x="3917167" y="2684611"/>
                  <a:pt x="3917837" y="2686150"/>
                </a:cubicBezTo>
                <a:cubicBezTo>
                  <a:pt x="3919758" y="2690535"/>
                  <a:pt x="3923390" y="2693958"/>
                  <a:pt x="3927892" y="2695608"/>
                </a:cubicBezTo>
                <a:cubicBezTo>
                  <a:pt x="3929847" y="2696328"/>
                  <a:pt x="3931900" y="2696682"/>
                  <a:pt x="3933944" y="2696682"/>
                </a:cubicBezTo>
                <a:cubicBezTo>
                  <a:pt x="3936597" y="2696682"/>
                  <a:pt x="3939243" y="2696084"/>
                  <a:pt x="3941673" y="2694888"/>
                </a:cubicBezTo>
                <a:cubicBezTo>
                  <a:pt x="3943041" y="2694223"/>
                  <a:pt x="3944426" y="2693581"/>
                  <a:pt x="3945815" y="2692972"/>
                </a:cubicBezTo>
                <a:cubicBezTo>
                  <a:pt x="3950228" y="2691034"/>
                  <a:pt x="3953644" y="2687369"/>
                  <a:pt x="3955278" y="2682829"/>
                </a:cubicBezTo>
                <a:cubicBezTo>
                  <a:pt x="3956911" y="2678299"/>
                  <a:pt x="3956607" y="2673294"/>
                  <a:pt x="3954442" y="2668986"/>
                </a:cubicBezTo>
                <a:cubicBezTo>
                  <a:pt x="3953683" y="2667468"/>
                  <a:pt x="3952948" y="2665930"/>
                  <a:pt x="3952249" y="2664379"/>
                </a:cubicBezTo>
                <a:cubicBezTo>
                  <a:pt x="3950278" y="2660039"/>
                  <a:pt x="3946623" y="2656672"/>
                  <a:pt x="3942127" y="2655077"/>
                </a:cubicBezTo>
                <a:cubicBezTo>
                  <a:pt x="3940216" y="2654391"/>
                  <a:pt x="3938224" y="2654059"/>
                  <a:pt x="3936236" y="2654059"/>
                </a:cubicBezTo>
                <a:close/>
                <a:moveTo>
                  <a:pt x="4631635" y="2644799"/>
                </a:moveTo>
                <a:cubicBezTo>
                  <a:pt x="4627450" y="2644799"/>
                  <a:pt x="4623341" y="2646293"/>
                  <a:pt x="4620096" y="2649118"/>
                </a:cubicBezTo>
                <a:cubicBezTo>
                  <a:pt x="4609653" y="2658199"/>
                  <a:pt x="4597825" y="2665397"/>
                  <a:pt x="4584958" y="2670513"/>
                </a:cubicBezTo>
                <a:cubicBezTo>
                  <a:pt x="4580246" y="2672384"/>
                  <a:pt x="4576574" y="2676195"/>
                  <a:pt x="4574880" y="2680968"/>
                </a:cubicBezTo>
                <a:cubicBezTo>
                  <a:pt x="4573186" y="2685741"/>
                  <a:pt x="4573628" y="2691012"/>
                  <a:pt x="4576103" y="2695431"/>
                </a:cubicBezTo>
                <a:lnTo>
                  <a:pt x="4576103" y="2695429"/>
                </a:lnTo>
                <a:cubicBezTo>
                  <a:pt x="4580976" y="2704134"/>
                  <a:pt x="4584819" y="2713448"/>
                  <a:pt x="4587521" y="2723094"/>
                </a:cubicBezTo>
                <a:cubicBezTo>
                  <a:pt x="4588982" y="2728299"/>
                  <a:pt x="4592741" y="2732540"/>
                  <a:pt x="4597731" y="2734599"/>
                </a:cubicBezTo>
                <a:cubicBezTo>
                  <a:pt x="4599890" y="2735485"/>
                  <a:pt x="4602172" y="2735928"/>
                  <a:pt x="4604448" y="2735928"/>
                </a:cubicBezTo>
                <a:cubicBezTo>
                  <a:pt x="4607432" y="2735928"/>
                  <a:pt x="4610411" y="2735164"/>
                  <a:pt x="4613080" y="2733669"/>
                </a:cubicBezTo>
                <a:cubicBezTo>
                  <a:pt x="4626203" y="2726272"/>
                  <a:pt x="4640477" y="2721742"/>
                  <a:pt x="4655510" y="2720214"/>
                </a:cubicBezTo>
                <a:cubicBezTo>
                  <a:pt x="4662016" y="2719550"/>
                  <a:pt x="4667615" y="2715341"/>
                  <a:pt x="4670051" y="2709262"/>
                </a:cubicBezTo>
                <a:cubicBezTo>
                  <a:pt x="4672482" y="2703193"/>
                  <a:pt x="4671341" y="2696272"/>
                  <a:pt x="4667094" y="2691311"/>
                </a:cubicBezTo>
                <a:cubicBezTo>
                  <a:pt x="4658551" y="2681311"/>
                  <a:pt x="4652277" y="2669860"/>
                  <a:pt x="4648451" y="2657268"/>
                </a:cubicBezTo>
                <a:cubicBezTo>
                  <a:pt x="4646724" y="2651565"/>
                  <a:pt x="4642222" y="2647125"/>
                  <a:pt x="4636491" y="2645485"/>
                </a:cubicBezTo>
                <a:cubicBezTo>
                  <a:pt x="4634891" y="2645020"/>
                  <a:pt x="4633257" y="2644799"/>
                  <a:pt x="4631635" y="2644799"/>
                </a:cubicBezTo>
                <a:close/>
                <a:moveTo>
                  <a:pt x="650498" y="2642473"/>
                </a:moveTo>
                <a:cubicBezTo>
                  <a:pt x="663854" y="2642473"/>
                  <a:pt x="677060" y="2646028"/>
                  <a:pt x="688688" y="2652739"/>
                </a:cubicBezTo>
                <a:cubicBezTo>
                  <a:pt x="725222" y="2673836"/>
                  <a:pt x="737785" y="2720723"/>
                  <a:pt x="716694" y="2757258"/>
                </a:cubicBezTo>
                <a:cubicBezTo>
                  <a:pt x="703068" y="2780866"/>
                  <a:pt x="677656" y="2795530"/>
                  <a:pt x="650371" y="2795530"/>
                </a:cubicBezTo>
                <a:cubicBezTo>
                  <a:pt x="637015" y="2795530"/>
                  <a:pt x="623805" y="2791975"/>
                  <a:pt x="612176" y="2785264"/>
                </a:cubicBezTo>
                <a:lnTo>
                  <a:pt x="612175" y="2785264"/>
                </a:lnTo>
                <a:cubicBezTo>
                  <a:pt x="575641" y="2764167"/>
                  <a:pt x="563077" y="2717279"/>
                  <a:pt x="584169" y="2680734"/>
                </a:cubicBezTo>
                <a:cubicBezTo>
                  <a:pt x="597790" y="2657136"/>
                  <a:pt x="623206" y="2642473"/>
                  <a:pt x="650498" y="2642473"/>
                </a:cubicBezTo>
                <a:close/>
                <a:moveTo>
                  <a:pt x="6077750" y="2627712"/>
                </a:moveTo>
                <a:cubicBezTo>
                  <a:pt x="6084493" y="2627712"/>
                  <a:pt x="6091155" y="2629505"/>
                  <a:pt x="6097018" y="2632894"/>
                </a:cubicBezTo>
                <a:cubicBezTo>
                  <a:pt x="6105961" y="2638044"/>
                  <a:pt x="6112344" y="2646372"/>
                  <a:pt x="6115014" y="2656338"/>
                </a:cubicBezTo>
                <a:cubicBezTo>
                  <a:pt x="6117684" y="2666305"/>
                  <a:pt x="6116316" y="2676704"/>
                  <a:pt x="6111155" y="2685641"/>
                </a:cubicBezTo>
                <a:cubicBezTo>
                  <a:pt x="6104277" y="2697557"/>
                  <a:pt x="6091454" y="2704954"/>
                  <a:pt x="6077683" y="2704954"/>
                </a:cubicBezTo>
                <a:cubicBezTo>
                  <a:pt x="6070939" y="2704954"/>
                  <a:pt x="6064277" y="2703160"/>
                  <a:pt x="6058419" y="2699772"/>
                </a:cubicBezTo>
                <a:cubicBezTo>
                  <a:pt x="6049498" y="2694622"/>
                  <a:pt x="6043119" y="2686294"/>
                  <a:pt x="6040446" y="2676316"/>
                </a:cubicBezTo>
                <a:cubicBezTo>
                  <a:pt x="6037771" y="2666338"/>
                  <a:pt x="6039133" y="2655929"/>
                  <a:pt x="6044277" y="2647025"/>
                </a:cubicBezTo>
                <a:cubicBezTo>
                  <a:pt x="6051155" y="2635109"/>
                  <a:pt x="6063978" y="2627712"/>
                  <a:pt x="6077750" y="2627712"/>
                </a:cubicBezTo>
                <a:close/>
                <a:moveTo>
                  <a:pt x="451478" y="2614899"/>
                </a:moveTo>
                <a:cubicBezTo>
                  <a:pt x="457010" y="2614899"/>
                  <a:pt x="462470" y="2616372"/>
                  <a:pt x="467271" y="2619151"/>
                </a:cubicBezTo>
                <a:cubicBezTo>
                  <a:pt x="474595" y="2623382"/>
                  <a:pt x="479829" y="2630203"/>
                  <a:pt x="482022" y="2638398"/>
                </a:cubicBezTo>
                <a:cubicBezTo>
                  <a:pt x="484214" y="2646581"/>
                  <a:pt x="483101" y="2655109"/>
                  <a:pt x="478882" y="2662429"/>
                </a:cubicBezTo>
                <a:cubicBezTo>
                  <a:pt x="473238" y="2672196"/>
                  <a:pt x="462719" y="2678265"/>
                  <a:pt x="451423" y="2678265"/>
                </a:cubicBezTo>
                <a:cubicBezTo>
                  <a:pt x="445891" y="2678265"/>
                  <a:pt x="440431" y="2676792"/>
                  <a:pt x="435631" y="2674013"/>
                </a:cubicBezTo>
                <a:cubicBezTo>
                  <a:pt x="420493" y="2665275"/>
                  <a:pt x="415294" y="2645874"/>
                  <a:pt x="424019" y="2630745"/>
                </a:cubicBezTo>
                <a:cubicBezTo>
                  <a:pt x="429662" y="2620978"/>
                  <a:pt x="440183" y="2614899"/>
                  <a:pt x="451478" y="2614899"/>
                </a:cubicBezTo>
                <a:close/>
                <a:moveTo>
                  <a:pt x="4411553" y="2593659"/>
                </a:moveTo>
                <a:cubicBezTo>
                  <a:pt x="4408585" y="2593659"/>
                  <a:pt x="4405628" y="2594412"/>
                  <a:pt x="4402981" y="2595885"/>
                </a:cubicBezTo>
                <a:lnTo>
                  <a:pt x="4402981" y="2595884"/>
                </a:lnTo>
                <a:cubicBezTo>
                  <a:pt x="4398994" y="2598110"/>
                  <a:pt x="4394858" y="2600136"/>
                  <a:pt x="4390694" y="2601897"/>
                </a:cubicBezTo>
                <a:cubicBezTo>
                  <a:pt x="4386215" y="2603802"/>
                  <a:pt x="4382715" y="2607467"/>
                  <a:pt x="4381043" y="2612041"/>
                </a:cubicBezTo>
                <a:cubicBezTo>
                  <a:pt x="4379370" y="2616614"/>
                  <a:pt x="4379670" y="2621675"/>
                  <a:pt x="4381863" y="2626016"/>
                </a:cubicBezTo>
                <a:cubicBezTo>
                  <a:pt x="4383568" y="2629394"/>
                  <a:pt x="4385130" y="2632827"/>
                  <a:pt x="4386536" y="2636338"/>
                </a:cubicBezTo>
                <a:cubicBezTo>
                  <a:pt x="4388368" y="2640923"/>
                  <a:pt x="4392041" y="2644522"/>
                  <a:pt x="4396658" y="2646260"/>
                </a:cubicBezTo>
                <a:cubicBezTo>
                  <a:pt x="4398663" y="2647013"/>
                  <a:pt x="4400761" y="2647390"/>
                  <a:pt x="4402854" y="2647390"/>
                </a:cubicBezTo>
                <a:cubicBezTo>
                  <a:pt x="4405595" y="2647390"/>
                  <a:pt x="4408325" y="2646747"/>
                  <a:pt x="4410816" y="2645485"/>
                </a:cubicBezTo>
                <a:cubicBezTo>
                  <a:pt x="4414942" y="2643391"/>
                  <a:pt x="4419221" y="2641498"/>
                  <a:pt x="4423546" y="2639882"/>
                </a:cubicBezTo>
                <a:cubicBezTo>
                  <a:pt x="4428287" y="2638099"/>
                  <a:pt x="4432034" y="2634356"/>
                  <a:pt x="4433813" y="2629605"/>
                </a:cubicBezTo>
                <a:cubicBezTo>
                  <a:pt x="4435595" y="2624865"/>
                  <a:pt x="4435247" y="2619583"/>
                  <a:pt x="4432849" y="2615121"/>
                </a:cubicBezTo>
                <a:cubicBezTo>
                  <a:pt x="4430988" y="2611644"/>
                  <a:pt x="4429288" y="2608066"/>
                  <a:pt x="4427760" y="2604423"/>
                </a:cubicBezTo>
                <a:cubicBezTo>
                  <a:pt x="4425822" y="2599816"/>
                  <a:pt x="4422013" y="2596250"/>
                  <a:pt x="4417284" y="2594611"/>
                </a:cubicBezTo>
                <a:cubicBezTo>
                  <a:pt x="4415418" y="2593969"/>
                  <a:pt x="4413481" y="2593659"/>
                  <a:pt x="4411553" y="2593659"/>
                </a:cubicBezTo>
                <a:close/>
                <a:moveTo>
                  <a:pt x="3736524" y="2583733"/>
                </a:moveTo>
                <a:cubicBezTo>
                  <a:pt x="3733904" y="2583733"/>
                  <a:pt x="3731291" y="2584321"/>
                  <a:pt x="3728883" y="2585484"/>
                </a:cubicBezTo>
                <a:lnTo>
                  <a:pt x="3727310" y="2586215"/>
                </a:lnTo>
                <a:cubicBezTo>
                  <a:pt x="3723063" y="2588176"/>
                  <a:pt x="3719769" y="2591730"/>
                  <a:pt x="3718157" y="2596126"/>
                </a:cubicBezTo>
                <a:cubicBezTo>
                  <a:pt x="3716546" y="2600511"/>
                  <a:pt x="3716751" y="2605363"/>
                  <a:pt x="3718722" y="2609592"/>
                </a:cubicBezTo>
                <a:lnTo>
                  <a:pt x="3719519" y="2611331"/>
                </a:lnTo>
                <a:cubicBezTo>
                  <a:pt x="3721457" y="2615583"/>
                  <a:pt x="3725007" y="2618895"/>
                  <a:pt x="3729392" y="2620533"/>
                </a:cubicBezTo>
                <a:cubicBezTo>
                  <a:pt x="3731368" y="2621265"/>
                  <a:pt x="3733445" y="2621630"/>
                  <a:pt x="3735521" y="2621630"/>
                </a:cubicBezTo>
                <a:cubicBezTo>
                  <a:pt x="3738035" y="2621630"/>
                  <a:pt x="3740544" y="2621098"/>
                  <a:pt x="3742868" y="2620024"/>
                </a:cubicBezTo>
                <a:lnTo>
                  <a:pt x="3742869" y="2620025"/>
                </a:lnTo>
                <a:cubicBezTo>
                  <a:pt x="3747222" y="2618120"/>
                  <a:pt x="3751413" y="2614167"/>
                  <a:pt x="3753074" y="2609715"/>
                </a:cubicBezTo>
                <a:cubicBezTo>
                  <a:pt x="3754741" y="2605263"/>
                  <a:pt x="3755328" y="2599969"/>
                  <a:pt x="3753295" y="2595673"/>
                </a:cubicBezTo>
                <a:lnTo>
                  <a:pt x="3752515" y="2594011"/>
                </a:lnTo>
                <a:cubicBezTo>
                  <a:pt x="3750555" y="2589715"/>
                  <a:pt x="3746940" y="2586381"/>
                  <a:pt x="3742493" y="2584775"/>
                </a:cubicBezTo>
                <a:cubicBezTo>
                  <a:pt x="3740561" y="2584077"/>
                  <a:pt x="3738540" y="2583733"/>
                  <a:pt x="3736524" y="2583733"/>
                </a:cubicBezTo>
                <a:close/>
                <a:moveTo>
                  <a:pt x="1247337" y="2567434"/>
                </a:moveTo>
                <a:cubicBezTo>
                  <a:pt x="1244917" y="2567434"/>
                  <a:pt x="1242503" y="2567932"/>
                  <a:pt x="1240237" y="2568928"/>
                </a:cubicBezTo>
                <a:cubicBezTo>
                  <a:pt x="1240121" y="2568984"/>
                  <a:pt x="1239744" y="2569150"/>
                  <a:pt x="1239623" y="2569205"/>
                </a:cubicBezTo>
                <a:cubicBezTo>
                  <a:pt x="1235066" y="2571343"/>
                  <a:pt x="1231505" y="2575396"/>
                  <a:pt x="1230083" y="2580213"/>
                </a:cubicBezTo>
                <a:cubicBezTo>
                  <a:pt x="1228660" y="2585041"/>
                  <a:pt x="1229235" y="2590312"/>
                  <a:pt x="1231903" y="2594576"/>
                </a:cubicBezTo>
                <a:lnTo>
                  <a:pt x="1233105" y="2596525"/>
                </a:lnTo>
                <a:cubicBezTo>
                  <a:pt x="1236389" y="2601930"/>
                  <a:pt x="1242169" y="2604975"/>
                  <a:pt x="1248139" y="2604975"/>
                </a:cubicBezTo>
                <a:cubicBezTo>
                  <a:pt x="1250637" y="2604975"/>
                  <a:pt x="1253171" y="2604443"/>
                  <a:pt x="1255571" y="2603325"/>
                </a:cubicBezTo>
                <a:cubicBezTo>
                  <a:pt x="1259633" y="2601425"/>
                  <a:pt x="1262654" y="2598150"/>
                  <a:pt x="1264299" y="2594288"/>
                </a:cubicBezTo>
                <a:lnTo>
                  <a:pt x="1264767" y="2581730"/>
                </a:lnTo>
                <a:lnTo>
                  <a:pt x="1264047" y="2579561"/>
                </a:lnTo>
                <a:cubicBezTo>
                  <a:pt x="1262509" y="2574832"/>
                  <a:pt x="1259036" y="2570988"/>
                  <a:pt x="1254501" y="2568962"/>
                </a:cubicBezTo>
                <a:cubicBezTo>
                  <a:pt x="1252220" y="2567944"/>
                  <a:pt x="1249778" y="2567434"/>
                  <a:pt x="1247337" y="2567434"/>
                </a:cubicBezTo>
                <a:close/>
                <a:moveTo>
                  <a:pt x="5878762" y="2562229"/>
                </a:moveTo>
                <a:cubicBezTo>
                  <a:pt x="5884294" y="2562229"/>
                  <a:pt x="5889759" y="2563702"/>
                  <a:pt x="5894560" y="2566481"/>
                </a:cubicBezTo>
                <a:cubicBezTo>
                  <a:pt x="5901902" y="2570712"/>
                  <a:pt x="5907139" y="2577545"/>
                  <a:pt x="5909332" y="2585717"/>
                </a:cubicBezTo>
                <a:cubicBezTo>
                  <a:pt x="5911526" y="2593890"/>
                  <a:pt x="5910400" y="2602418"/>
                  <a:pt x="5906171" y="2609738"/>
                </a:cubicBezTo>
                <a:cubicBezTo>
                  <a:pt x="5900528" y="2619516"/>
                  <a:pt x="5890013" y="2625585"/>
                  <a:pt x="5878718" y="2625585"/>
                </a:cubicBezTo>
                <a:cubicBezTo>
                  <a:pt x="5873186" y="2625585"/>
                  <a:pt x="5867720" y="2624111"/>
                  <a:pt x="5862920" y="2621333"/>
                </a:cubicBezTo>
                <a:cubicBezTo>
                  <a:pt x="5855579" y="2617102"/>
                  <a:pt x="5850335" y="2610270"/>
                  <a:pt x="5848142" y="2602097"/>
                </a:cubicBezTo>
                <a:cubicBezTo>
                  <a:pt x="5845954" y="2593935"/>
                  <a:pt x="5847079" y="2585396"/>
                  <a:pt x="5851309" y="2578088"/>
                </a:cubicBezTo>
                <a:lnTo>
                  <a:pt x="5851309" y="2578087"/>
                </a:lnTo>
                <a:cubicBezTo>
                  <a:pt x="5856952" y="2568298"/>
                  <a:pt x="5867466" y="2562229"/>
                  <a:pt x="5878762" y="2562229"/>
                </a:cubicBezTo>
                <a:close/>
                <a:moveTo>
                  <a:pt x="3064764" y="2551231"/>
                </a:moveTo>
                <a:cubicBezTo>
                  <a:pt x="3061996" y="2551231"/>
                  <a:pt x="3059238" y="2551884"/>
                  <a:pt x="3056718" y="2553181"/>
                </a:cubicBezTo>
                <a:cubicBezTo>
                  <a:pt x="3055572" y="2553768"/>
                  <a:pt x="3054415" y="2554354"/>
                  <a:pt x="3053257" y="2554897"/>
                </a:cubicBezTo>
                <a:cubicBezTo>
                  <a:pt x="3048816" y="2557012"/>
                  <a:pt x="3045461" y="2560887"/>
                  <a:pt x="3044005" y="2565584"/>
                </a:cubicBezTo>
                <a:cubicBezTo>
                  <a:pt x="3042554" y="2570280"/>
                  <a:pt x="3043135" y="2575374"/>
                  <a:pt x="3045605" y="2579615"/>
                </a:cubicBezTo>
                <a:cubicBezTo>
                  <a:pt x="3047487" y="2582849"/>
                  <a:pt x="3049231" y="2586138"/>
                  <a:pt x="3050837" y="2589505"/>
                </a:cubicBezTo>
                <a:cubicBezTo>
                  <a:pt x="3053843" y="2595817"/>
                  <a:pt x="3060139" y="2599527"/>
                  <a:pt x="3066712" y="2599527"/>
                </a:cubicBezTo>
                <a:cubicBezTo>
                  <a:pt x="3069137" y="2599527"/>
                  <a:pt x="3071601" y="2599017"/>
                  <a:pt x="3073955" y="2597954"/>
                </a:cubicBezTo>
                <a:lnTo>
                  <a:pt x="3076441" y="2596869"/>
                </a:lnTo>
                <a:cubicBezTo>
                  <a:pt x="3080810" y="2595008"/>
                  <a:pt x="3084242" y="2591464"/>
                  <a:pt x="3085959" y="2587046"/>
                </a:cubicBezTo>
                <a:cubicBezTo>
                  <a:pt x="3087671" y="2582627"/>
                  <a:pt x="3087527" y="2577689"/>
                  <a:pt x="3085555" y="2573380"/>
                </a:cubicBezTo>
                <a:cubicBezTo>
                  <a:pt x="3083988" y="2569958"/>
                  <a:pt x="3082582" y="2566470"/>
                  <a:pt x="3081330" y="2562938"/>
                </a:cubicBezTo>
                <a:cubicBezTo>
                  <a:pt x="3079642" y="2558153"/>
                  <a:pt x="3075960" y="2554344"/>
                  <a:pt x="3071242" y="2552472"/>
                </a:cubicBezTo>
                <a:cubicBezTo>
                  <a:pt x="3069160" y="2551642"/>
                  <a:pt x="3066957" y="2551231"/>
                  <a:pt x="3064764" y="2551231"/>
                </a:cubicBezTo>
                <a:close/>
                <a:moveTo>
                  <a:pt x="4208418" y="2525375"/>
                </a:moveTo>
                <a:cubicBezTo>
                  <a:pt x="4205688" y="2525375"/>
                  <a:pt x="4202963" y="2526007"/>
                  <a:pt x="4200477" y="2527269"/>
                </a:cubicBezTo>
                <a:cubicBezTo>
                  <a:pt x="4198257" y="2528387"/>
                  <a:pt x="4196014" y="2529472"/>
                  <a:pt x="4193733" y="2530458"/>
                </a:cubicBezTo>
                <a:cubicBezTo>
                  <a:pt x="4189326" y="2532396"/>
                  <a:pt x="4185893" y="2536039"/>
                  <a:pt x="4184248" y="2540568"/>
                </a:cubicBezTo>
                <a:cubicBezTo>
                  <a:pt x="4182610" y="2545086"/>
                  <a:pt x="4182892" y="2550092"/>
                  <a:pt x="4185034" y="2554400"/>
                </a:cubicBezTo>
                <a:cubicBezTo>
                  <a:pt x="4186131" y="2556603"/>
                  <a:pt x="4187155" y="2558840"/>
                  <a:pt x="4188119" y="2561111"/>
                </a:cubicBezTo>
                <a:cubicBezTo>
                  <a:pt x="4190007" y="2565574"/>
                  <a:pt x="4193662" y="2569062"/>
                  <a:pt x="4198207" y="2570745"/>
                </a:cubicBezTo>
                <a:cubicBezTo>
                  <a:pt x="4200178" y="2571477"/>
                  <a:pt x="4202244" y="2571830"/>
                  <a:pt x="4204304" y="2571830"/>
                </a:cubicBezTo>
                <a:cubicBezTo>
                  <a:pt x="4206994" y="2571830"/>
                  <a:pt x="4209680" y="2571210"/>
                  <a:pt x="4212138" y="2569992"/>
                </a:cubicBezTo>
                <a:cubicBezTo>
                  <a:pt x="4214386" y="2568874"/>
                  <a:pt x="4216662" y="2567833"/>
                  <a:pt x="4218971" y="2566848"/>
                </a:cubicBezTo>
                <a:cubicBezTo>
                  <a:pt x="4223455" y="2564932"/>
                  <a:pt x="4226944" y="2561255"/>
                  <a:pt x="4228605" y="2556670"/>
                </a:cubicBezTo>
                <a:cubicBezTo>
                  <a:pt x="4230260" y="2552085"/>
                  <a:pt x="4229946" y="2547024"/>
                  <a:pt x="4227731" y="2542683"/>
                </a:cubicBezTo>
                <a:cubicBezTo>
                  <a:pt x="4226590" y="2540457"/>
                  <a:pt x="4225522" y="2538187"/>
                  <a:pt x="4224514" y="2535895"/>
                </a:cubicBezTo>
                <a:cubicBezTo>
                  <a:pt x="4222576" y="2531466"/>
                  <a:pt x="4218899" y="2528032"/>
                  <a:pt x="4214353" y="2526405"/>
                </a:cubicBezTo>
                <a:cubicBezTo>
                  <a:pt x="4212426" y="2525718"/>
                  <a:pt x="4210421" y="2525375"/>
                  <a:pt x="4208418" y="2525375"/>
                </a:cubicBezTo>
                <a:close/>
                <a:moveTo>
                  <a:pt x="6548188" y="2518054"/>
                </a:moveTo>
                <a:lnTo>
                  <a:pt x="6561669" y="2521677"/>
                </a:lnTo>
                <a:lnTo>
                  <a:pt x="6561669" y="2702669"/>
                </a:lnTo>
                <a:lnTo>
                  <a:pt x="6548010" y="2706338"/>
                </a:lnTo>
                <a:cubicBezTo>
                  <a:pt x="6531587" y="2706338"/>
                  <a:pt x="6515341" y="2701974"/>
                  <a:pt x="6501027" y="2693713"/>
                </a:cubicBezTo>
                <a:cubicBezTo>
                  <a:pt x="6479262" y="2681155"/>
                  <a:pt x="6463685" y="2660856"/>
                  <a:pt x="6457173" y="2636559"/>
                </a:cubicBezTo>
                <a:cubicBezTo>
                  <a:pt x="6450668" y="2612273"/>
                  <a:pt x="6454006" y="2586902"/>
                  <a:pt x="6466575" y="2565119"/>
                </a:cubicBezTo>
                <a:cubicBezTo>
                  <a:pt x="6483347" y="2536092"/>
                  <a:pt x="6514616" y="2518054"/>
                  <a:pt x="6548188" y="2518054"/>
                </a:cubicBezTo>
                <a:close/>
                <a:moveTo>
                  <a:pt x="5679776" y="2498343"/>
                </a:moveTo>
                <a:cubicBezTo>
                  <a:pt x="5683807" y="2498343"/>
                  <a:pt x="5687800" y="2499416"/>
                  <a:pt x="5691327" y="2501454"/>
                </a:cubicBezTo>
                <a:cubicBezTo>
                  <a:pt x="5696682" y="2504545"/>
                  <a:pt x="5700508" y="2509527"/>
                  <a:pt x="5702108" y="2515497"/>
                </a:cubicBezTo>
                <a:cubicBezTo>
                  <a:pt x="5703702" y="2521465"/>
                  <a:pt x="5702882" y="2527700"/>
                  <a:pt x="5699787" y="2533060"/>
                </a:cubicBezTo>
                <a:cubicBezTo>
                  <a:pt x="5695673" y="2540192"/>
                  <a:pt x="5687987" y="2544621"/>
                  <a:pt x="5679737" y="2544621"/>
                </a:cubicBezTo>
                <a:cubicBezTo>
                  <a:pt x="5675694" y="2544621"/>
                  <a:pt x="5671703" y="2543547"/>
                  <a:pt x="5668186" y="2541521"/>
                </a:cubicBezTo>
                <a:cubicBezTo>
                  <a:pt x="5657150" y="2535142"/>
                  <a:pt x="5653352" y="2520967"/>
                  <a:pt x="5659725" y="2509915"/>
                </a:cubicBezTo>
                <a:cubicBezTo>
                  <a:pt x="5663851" y="2502783"/>
                  <a:pt x="5671530" y="2498343"/>
                  <a:pt x="5679776" y="2498343"/>
                </a:cubicBezTo>
                <a:close/>
                <a:moveTo>
                  <a:pt x="5010417" y="2481665"/>
                </a:moveTo>
                <a:cubicBezTo>
                  <a:pt x="5014178" y="2481665"/>
                  <a:pt x="5017893" y="2482662"/>
                  <a:pt x="5021166" y="2484555"/>
                </a:cubicBezTo>
                <a:cubicBezTo>
                  <a:pt x="5026149" y="2487435"/>
                  <a:pt x="5029710" y="2492075"/>
                  <a:pt x="5031199" y="2497634"/>
                </a:cubicBezTo>
                <a:cubicBezTo>
                  <a:pt x="5032688" y="2503181"/>
                  <a:pt x="5031924" y="2508984"/>
                  <a:pt x="5029050" y="2513968"/>
                </a:cubicBezTo>
                <a:cubicBezTo>
                  <a:pt x="5025213" y="2520601"/>
                  <a:pt x="5018058" y="2524732"/>
                  <a:pt x="5010379" y="2524732"/>
                </a:cubicBezTo>
                <a:cubicBezTo>
                  <a:pt x="5006625" y="2524732"/>
                  <a:pt x="5002905" y="2523735"/>
                  <a:pt x="4999626" y="2521841"/>
                </a:cubicBezTo>
                <a:cubicBezTo>
                  <a:pt x="4994659" y="2518974"/>
                  <a:pt x="4991093" y="2514322"/>
                  <a:pt x="4989604" y="2508763"/>
                </a:cubicBezTo>
                <a:cubicBezTo>
                  <a:pt x="4988120" y="2503214"/>
                  <a:pt x="4988884" y="2497412"/>
                  <a:pt x="4991758" y="2492417"/>
                </a:cubicBezTo>
                <a:cubicBezTo>
                  <a:pt x="4995589" y="2485796"/>
                  <a:pt x="5002743" y="2481665"/>
                  <a:pt x="5010417" y="2481665"/>
                </a:cubicBezTo>
                <a:close/>
                <a:moveTo>
                  <a:pt x="2873893" y="2474200"/>
                </a:moveTo>
                <a:cubicBezTo>
                  <a:pt x="2870699" y="2474200"/>
                  <a:pt x="2867526" y="2475064"/>
                  <a:pt x="2864735" y="2476769"/>
                </a:cubicBezTo>
                <a:cubicBezTo>
                  <a:pt x="2861601" y="2478685"/>
                  <a:pt x="2858368" y="2480446"/>
                  <a:pt x="2855068" y="2482052"/>
                </a:cubicBezTo>
                <a:cubicBezTo>
                  <a:pt x="2850671" y="2484189"/>
                  <a:pt x="2847366" y="2488075"/>
                  <a:pt x="2845942" y="2492750"/>
                </a:cubicBezTo>
                <a:cubicBezTo>
                  <a:pt x="2844525" y="2497434"/>
                  <a:pt x="2845117" y="2502495"/>
                  <a:pt x="2847587" y="2506714"/>
                </a:cubicBezTo>
                <a:cubicBezTo>
                  <a:pt x="2849392" y="2509804"/>
                  <a:pt x="2851069" y="2512971"/>
                  <a:pt x="2852615" y="2516193"/>
                </a:cubicBezTo>
                <a:cubicBezTo>
                  <a:pt x="2855632" y="2522472"/>
                  <a:pt x="2861912" y="2526171"/>
                  <a:pt x="2868473" y="2526171"/>
                </a:cubicBezTo>
                <a:cubicBezTo>
                  <a:pt x="2870837" y="2526171"/>
                  <a:pt x="2873240" y="2525683"/>
                  <a:pt x="2875543" y="2524676"/>
                </a:cubicBezTo>
                <a:cubicBezTo>
                  <a:pt x="2878566" y="2523336"/>
                  <a:pt x="2881640" y="2522129"/>
                  <a:pt x="2884763" y="2521021"/>
                </a:cubicBezTo>
                <a:cubicBezTo>
                  <a:pt x="2889403" y="2519383"/>
                  <a:pt x="2893141" y="2515861"/>
                  <a:pt x="2895067" y="2511343"/>
                </a:cubicBezTo>
                <a:cubicBezTo>
                  <a:pt x="2896994" y="2506814"/>
                  <a:pt x="2896934" y="2501675"/>
                  <a:pt x="2894902" y="2497201"/>
                </a:cubicBezTo>
                <a:cubicBezTo>
                  <a:pt x="2893269" y="2493590"/>
                  <a:pt x="2891812" y="2489902"/>
                  <a:pt x="2890544" y="2486149"/>
                </a:cubicBezTo>
                <a:cubicBezTo>
                  <a:pt x="2888833" y="2481088"/>
                  <a:pt x="2884912" y="2477079"/>
                  <a:pt x="2879890" y="2475252"/>
                </a:cubicBezTo>
                <a:cubicBezTo>
                  <a:pt x="2877946" y="2474543"/>
                  <a:pt x="2875914" y="2474200"/>
                  <a:pt x="2873893" y="2474200"/>
                </a:cubicBezTo>
                <a:close/>
                <a:moveTo>
                  <a:pt x="722901" y="2465384"/>
                </a:moveTo>
                <a:cubicBezTo>
                  <a:pt x="732442" y="2465384"/>
                  <a:pt x="741865" y="2467920"/>
                  <a:pt x="750161" y="2472715"/>
                </a:cubicBezTo>
                <a:cubicBezTo>
                  <a:pt x="762807" y="2480014"/>
                  <a:pt x="771842" y="2491785"/>
                  <a:pt x="775620" y="2505883"/>
                </a:cubicBezTo>
                <a:cubicBezTo>
                  <a:pt x="779396" y="2519980"/>
                  <a:pt x="777458" y="2534698"/>
                  <a:pt x="770161" y="2547334"/>
                </a:cubicBezTo>
                <a:cubicBezTo>
                  <a:pt x="760432" y="2564189"/>
                  <a:pt x="742287" y="2574665"/>
                  <a:pt x="722806" y="2574665"/>
                </a:cubicBezTo>
                <a:cubicBezTo>
                  <a:pt x="713276" y="2574665"/>
                  <a:pt x="703847" y="2572130"/>
                  <a:pt x="695526" y="2567334"/>
                </a:cubicBezTo>
                <a:cubicBezTo>
                  <a:pt x="682901" y="2560036"/>
                  <a:pt x="673863" y="2548265"/>
                  <a:pt x="670088" y="2534167"/>
                </a:cubicBezTo>
                <a:cubicBezTo>
                  <a:pt x="666311" y="2520069"/>
                  <a:pt x="668248" y="2505352"/>
                  <a:pt x="675541" y="2492716"/>
                </a:cubicBezTo>
                <a:cubicBezTo>
                  <a:pt x="685276" y="2475860"/>
                  <a:pt x="703422" y="2465384"/>
                  <a:pt x="722901" y="2465384"/>
                </a:cubicBezTo>
                <a:close/>
                <a:moveTo>
                  <a:pt x="4008894" y="2455552"/>
                </a:moveTo>
                <a:cubicBezTo>
                  <a:pt x="4006203" y="2455552"/>
                  <a:pt x="4003517" y="2456173"/>
                  <a:pt x="4001059" y="2457390"/>
                </a:cubicBezTo>
                <a:cubicBezTo>
                  <a:pt x="3999680" y="2458077"/>
                  <a:pt x="3998291" y="2458731"/>
                  <a:pt x="3996895" y="2459373"/>
                </a:cubicBezTo>
                <a:lnTo>
                  <a:pt x="3987654" y="2469406"/>
                </a:lnTo>
                <a:lnTo>
                  <a:pt x="3988368" y="2483027"/>
                </a:lnTo>
                <a:cubicBezTo>
                  <a:pt x="3988960" y="2484245"/>
                  <a:pt x="3989530" y="2485485"/>
                  <a:pt x="3990079" y="2486726"/>
                </a:cubicBezTo>
                <a:cubicBezTo>
                  <a:pt x="3992006" y="2491090"/>
                  <a:pt x="3995617" y="2494478"/>
                  <a:pt x="4000090" y="2496128"/>
                </a:cubicBezTo>
                <a:cubicBezTo>
                  <a:pt x="4002051" y="2496848"/>
                  <a:pt x="4004110" y="2497201"/>
                  <a:pt x="4006159" y="2497201"/>
                </a:cubicBezTo>
                <a:cubicBezTo>
                  <a:pt x="4008779" y="2497201"/>
                  <a:pt x="4011392" y="2496614"/>
                  <a:pt x="4013795" y="2495463"/>
                </a:cubicBezTo>
                <a:cubicBezTo>
                  <a:pt x="4015201" y="2494777"/>
                  <a:pt x="4016613" y="2494123"/>
                  <a:pt x="4018036" y="2493492"/>
                </a:cubicBezTo>
                <a:cubicBezTo>
                  <a:pt x="4022427" y="2491553"/>
                  <a:pt x="4025832" y="2487911"/>
                  <a:pt x="4027465" y="2483393"/>
                </a:cubicBezTo>
                <a:cubicBezTo>
                  <a:pt x="4029098" y="2478885"/>
                  <a:pt x="4028815" y="2473903"/>
                  <a:pt x="4026685" y="2469606"/>
                </a:cubicBezTo>
                <a:cubicBezTo>
                  <a:pt x="4026059" y="2468344"/>
                  <a:pt x="4025461" y="2467080"/>
                  <a:pt x="4024874" y="2465807"/>
                </a:cubicBezTo>
                <a:cubicBezTo>
                  <a:pt x="4022891" y="2461477"/>
                  <a:pt x="4019242" y="2458143"/>
                  <a:pt x="4014752" y="2456560"/>
                </a:cubicBezTo>
                <a:cubicBezTo>
                  <a:pt x="4012852" y="2455885"/>
                  <a:pt x="4010870" y="2455552"/>
                  <a:pt x="4008894" y="2455552"/>
                </a:cubicBezTo>
                <a:close/>
                <a:moveTo>
                  <a:pt x="6349205" y="2447224"/>
                </a:moveTo>
                <a:cubicBezTo>
                  <a:pt x="6365352" y="2447224"/>
                  <a:pt x="6381321" y="2451521"/>
                  <a:pt x="6395385" y="2459638"/>
                </a:cubicBezTo>
                <a:lnTo>
                  <a:pt x="6395385" y="2459637"/>
                </a:lnTo>
                <a:cubicBezTo>
                  <a:pt x="6439566" y="2485151"/>
                  <a:pt x="6454759" y="2541863"/>
                  <a:pt x="6429250" y="2586038"/>
                </a:cubicBezTo>
                <a:cubicBezTo>
                  <a:pt x="6412772" y="2614588"/>
                  <a:pt x="6382035" y="2632318"/>
                  <a:pt x="6349034" y="2632318"/>
                </a:cubicBezTo>
                <a:cubicBezTo>
                  <a:pt x="6332881" y="2632318"/>
                  <a:pt x="6316912" y="2628021"/>
                  <a:pt x="6302854" y="2619904"/>
                </a:cubicBezTo>
                <a:cubicBezTo>
                  <a:pt x="6258668" y="2594400"/>
                  <a:pt x="6243475" y="2537699"/>
                  <a:pt x="6268984" y="2493514"/>
                </a:cubicBezTo>
                <a:cubicBezTo>
                  <a:pt x="6285462" y="2464966"/>
                  <a:pt x="6316203" y="2447224"/>
                  <a:pt x="6349205" y="2447224"/>
                </a:cubicBezTo>
                <a:close/>
                <a:moveTo>
                  <a:pt x="5480797" y="2431797"/>
                </a:moveTo>
                <a:cubicBezTo>
                  <a:pt x="5483805" y="2431797"/>
                  <a:pt x="5486784" y="2432606"/>
                  <a:pt x="5489419" y="2434112"/>
                </a:cubicBezTo>
                <a:cubicBezTo>
                  <a:pt x="5497642" y="2438873"/>
                  <a:pt x="5500482" y="2449449"/>
                  <a:pt x="5495726" y="2457689"/>
                </a:cubicBezTo>
                <a:cubicBezTo>
                  <a:pt x="5492653" y="2463026"/>
                  <a:pt x="5486923" y="2466326"/>
                  <a:pt x="5480765" y="2466326"/>
                </a:cubicBezTo>
                <a:cubicBezTo>
                  <a:pt x="5477754" y="2466326"/>
                  <a:pt x="5474775" y="2465518"/>
                  <a:pt x="5472139" y="2464012"/>
                </a:cubicBezTo>
                <a:cubicBezTo>
                  <a:pt x="5463912" y="2459250"/>
                  <a:pt x="5461071" y="2448675"/>
                  <a:pt x="5465827" y="2440435"/>
                </a:cubicBezTo>
                <a:lnTo>
                  <a:pt x="5465825" y="2440435"/>
                </a:lnTo>
                <a:cubicBezTo>
                  <a:pt x="5468904" y="2435108"/>
                  <a:pt x="5474640" y="2431797"/>
                  <a:pt x="5480797" y="2431797"/>
                </a:cubicBezTo>
                <a:close/>
                <a:moveTo>
                  <a:pt x="3331169" y="2422994"/>
                </a:moveTo>
                <a:cubicBezTo>
                  <a:pt x="3328544" y="2422994"/>
                  <a:pt x="3325931" y="2423581"/>
                  <a:pt x="3323516" y="2424744"/>
                </a:cubicBezTo>
                <a:cubicBezTo>
                  <a:pt x="3321457" y="2425741"/>
                  <a:pt x="3319358" y="2426659"/>
                  <a:pt x="3317237" y="2427535"/>
                </a:cubicBezTo>
                <a:cubicBezTo>
                  <a:pt x="3312447" y="2429495"/>
                  <a:pt x="3308771" y="2433481"/>
                  <a:pt x="3307182" y="2438410"/>
                </a:cubicBezTo>
                <a:cubicBezTo>
                  <a:pt x="3305599" y="2443338"/>
                  <a:pt x="3306262" y="2448720"/>
                  <a:pt x="3309009" y="2453105"/>
                </a:cubicBezTo>
                <a:cubicBezTo>
                  <a:pt x="3311727" y="2457457"/>
                  <a:pt x="3314230" y="2462075"/>
                  <a:pt x="3316450" y="2466826"/>
                </a:cubicBezTo>
                <a:cubicBezTo>
                  <a:pt x="3318466" y="2471134"/>
                  <a:pt x="3322143" y="2474446"/>
                  <a:pt x="3326644" y="2475996"/>
                </a:cubicBezTo>
                <a:cubicBezTo>
                  <a:pt x="3328511" y="2476638"/>
                  <a:pt x="3330443" y="2476960"/>
                  <a:pt x="3332375" y="2476960"/>
                </a:cubicBezTo>
                <a:cubicBezTo>
                  <a:pt x="3335116" y="2476960"/>
                  <a:pt x="3337845" y="2476318"/>
                  <a:pt x="3340332" y="2475055"/>
                </a:cubicBezTo>
                <a:cubicBezTo>
                  <a:pt x="3341855" y="2474279"/>
                  <a:pt x="3343394" y="2473549"/>
                  <a:pt x="3344944" y="2472840"/>
                </a:cubicBezTo>
                <a:cubicBezTo>
                  <a:pt x="3349180" y="2470879"/>
                  <a:pt x="3352470" y="2467325"/>
                  <a:pt x="3354087" y="2462950"/>
                </a:cubicBezTo>
                <a:lnTo>
                  <a:pt x="3354088" y="2462949"/>
                </a:lnTo>
                <a:cubicBezTo>
                  <a:pt x="3355699" y="2458564"/>
                  <a:pt x="3355505" y="2453724"/>
                  <a:pt x="3353545" y="2449494"/>
                </a:cubicBezTo>
                <a:cubicBezTo>
                  <a:pt x="3351380" y="2444810"/>
                  <a:pt x="3349469" y="2439960"/>
                  <a:pt x="3347869" y="2435087"/>
                </a:cubicBezTo>
                <a:cubicBezTo>
                  <a:pt x="3346286" y="2430270"/>
                  <a:pt x="3342703" y="2426371"/>
                  <a:pt x="3338041" y="2424389"/>
                </a:cubicBezTo>
                <a:cubicBezTo>
                  <a:pt x="3335843" y="2423459"/>
                  <a:pt x="3333506" y="2422994"/>
                  <a:pt x="3331169" y="2422994"/>
                </a:cubicBezTo>
                <a:close/>
                <a:moveTo>
                  <a:pt x="2676713" y="2406957"/>
                </a:moveTo>
                <a:cubicBezTo>
                  <a:pt x="2673585" y="2406957"/>
                  <a:pt x="2670478" y="2407787"/>
                  <a:pt x="2667726" y="2409427"/>
                </a:cubicBezTo>
                <a:cubicBezTo>
                  <a:pt x="2664936" y="2411088"/>
                  <a:pt x="2662073" y="2412626"/>
                  <a:pt x="2659143" y="2414079"/>
                </a:cubicBezTo>
                <a:cubicBezTo>
                  <a:pt x="2654879" y="2416182"/>
                  <a:pt x="2651653" y="2419925"/>
                  <a:pt x="2650196" y="2424455"/>
                </a:cubicBezTo>
                <a:cubicBezTo>
                  <a:pt x="2648738" y="2428984"/>
                  <a:pt x="2649182" y="2433901"/>
                  <a:pt x="2651413" y="2438098"/>
                </a:cubicBezTo>
                <a:cubicBezTo>
                  <a:pt x="2652210" y="2439592"/>
                  <a:pt x="2652985" y="2441110"/>
                  <a:pt x="2653728" y="2442650"/>
                </a:cubicBezTo>
                <a:cubicBezTo>
                  <a:pt x="2656750" y="2448896"/>
                  <a:pt x="2663013" y="2452572"/>
                  <a:pt x="2669558" y="2452572"/>
                </a:cubicBezTo>
                <a:cubicBezTo>
                  <a:pt x="2671906" y="2452572"/>
                  <a:pt x="2674288" y="2452096"/>
                  <a:pt x="2676574" y="2451099"/>
                </a:cubicBezTo>
                <a:cubicBezTo>
                  <a:pt x="2679443" y="2449847"/>
                  <a:pt x="2682350" y="2448696"/>
                  <a:pt x="2685307" y="2447644"/>
                </a:cubicBezTo>
                <a:cubicBezTo>
                  <a:pt x="2689940" y="2446015"/>
                  <a:pt x="2693672" y="2442517"/>
                  <a:pt x="2695606" y="2437998"/>
                </a:cubicBezTo>
                <a:cubicBezTo>
                  <a:pt x="2697538" y="2433479"/>
                  <a:pt x="2697493" y="2428363"/>
                  <a:pt x="2695484" y="2423879"/>
                </a:cubicBezTo>
                <a:lnTo>
                  <a:pt x="2695483" y="2423879"/>
                </a:lnTo>
                <a:cubicBezTo>
                  <a:pt x="2694636" y="2421985"/>
                  <a:pt x="2693845" y="2420080"/>
                  <a:pt x="2693092" y="2418153"/>
                </a:cubicBezTo>
                <a:cubicBezTo>
                  <a:pt x="2691221" y="2413336"/>
                  <a:pt x="2687316" y="2409592"/>
                  <a:pt x="2682433" y="2407910"/>
                </a:cubicBezTo>
                <a:cubicBezTo>
                  <a:pt x="2680572" y="2407268"/>
                  <a:pt x="2678640" y="2406957"/>
                  <a:pt x="2676713" y="2406957"/>
                </a:cubicBezTo>
                <a:close/>
                <a:moveTo>
                  <a:pt x="4490112" y="2387288"/>
                </a:moveTo>
                <a:cubicBezTo>
                  <a:pt x="4486774" y="2387288"/>
                  <a:pt x="4483457" y="2388240"/>
                  <a:pt x="4480583" y="2390090"/>
                </a:cubicBezTo>
                <a:cubicBezTo>
                  <a:pt x="4474642" y="2393922"/>
                  <a:pt x="4468263" y="2397288"/>
                  <a:pt x="4461630" y="2400079"/>
                </a:cubicBezTo>
                <a:cubicBezTo>
                  <a:pt x="4457067" y="2402006"/>
                  <a:pt x="4453528" y="2405761"/>
                  <a:pt x="4451878" y="2410422"/>
                </a:cubicBezTo>
                <a:cubicBezTo>
                  <a:pt x="4450228" y="2415084"/>
                  <a:pt x="4450622" y="2420224"/>
                  <a:pt x="4452963" y="2424586"/>
                </a:cubicBezTo>
                <a:lnTo>
                  <a:pt x="4452965" y="2424587"/>
                </a:lnTo>
                <a:cubicBezTo>
                  <a:pt x="4455534" y="2429383"/>
                  <a:pt x="4457837" y="2434443"/>
                  <a:pt x="4459808" y="2439604"/>
                </a:cubicBezTo>
                <a:cubicBezTo>
                  <a:pt x="4461591" y="2444277"/>
                  <a:pt x="4465279" y="2447965"/>
                  <a:pt x="4469952" y="2449747"/>
                </a:cubicBezTo>
                <a:cubicBezTo>
                  <a:pt x="4471978" y="2450523"/>
                  <a:pt x="4474105" y="2450910"/>
                  <a:pt x="4476231" y="2450910"/>
                </a:cubicBezTo>
                <a:cubicBezTo>
                  <a:pt x="4478999" y="2450910"/>
                  <a:pt x="4481757" y="2450255"/>
                  <a:pt x="4484277" y="2448960"/>
                </a:cubicBezTo>
                <a:cubicBezTo>
                  <a:pt x="4490655" y="2445682"/>
                  <a:pt x="4497399" y="2442947"/>
                  <a:pt x="4504321" y="2440832"/>
                </a:cubicBezTo>
                <a:cubicBezTo>
                  <a:pt x="4509448" y="2439270"/>
                  <a:pt x="4513579" y="2435450"/>
                  <a:pt x="4515544" y="2430466"/>
                </a:cubicBezTo>
                <a:cubicBezTo>
                  <a:pt x="4517510" y="2425482"/>
                  <a:pt x="4517094" y="2419868"/>
                  <a:pt x="4514415" y="2415227"/>
                </a:cubicBezTo>
                <a:cubicBezTo>
                  <a:pt x="4511347" y="2409922"/>
                  <a:pt x="4508706" y="2404341"/>
                  <a:pt x="4506557" y="2398661"/>
                </a:cubicBezTo>
                <a:cubicBezTo>
                  <a:pt x="4504681" y="2393688"/>
                  <a:pt x="4500661" y="2389835"/>
                  <a:pt x="4495617" y="2388173"/>
                </a:cubicBezTo>
                <a:cubicBezTo>
                  <a:pt x="4493823" y="2387576"/>
                  <a:pt x="4491962" y="2387288"/>
                  <a:pt x="4490112" y="2387288"/>
                </a:cubicBezTo>
                <a:close/>
                <a:moveTo>
                  <a:pt x="3807516" y="2385828"/>
                </a:moveTo>
                <a:cubicBezTo>
                  <a:pt x="3805272" y="2385828"/>
                  <a:pt x="3803069" y="2386238"/>
                  <a:pt x="3801076" y="2387202"/>
                </a:cubicBezTo>
                <a:lnTo>
                  <a:pt x="3800478" y="2387478"/>
                </a:lnTo>
                <a:cubicBezTo>
                  <a:pt x="3791702" y="2391587"/>
                  <a:pt x="3787288" y="2402318"/>
                  <a:pt x="3791370" y="2411099"/>
                </a:cubicBezTo>
                <a:lnTo>
                  <a:pt x="3791934" y="2412329"/>
                </a:lnTo>
                <a:cubicBezTo>
                  <a:pt x="3793884" y="2416625"/>
                  <a:pt x="3797477" y="2419970"/>
                  <a:pt x="3801918" y="2421598"/>
                </a:cubicBezTo>
                <a:cubicBezTo>
                  <a:pt x="3803867" y="2422307"/>
                  <a:pt x="3805915" y="2422662"/>
                  <a:pt x="3807953" y="2422662"/>
                </a:cubicBezTo>
                <a:cubicBezTo>
                  <a:pt x="3810544" y="2422662"/>
                  <a:pt x="3813136" y="2422086"/>
                  <a:pt x="3815523" y="2420956"/>
                </a:cubicBezTo>
                <a:cubicBezTo>
                  <a:pt x="3824272" y="2416781"/>
                  <a:pt x="3829398" y="2405652"/>
                  <a:pt x="3825234" y="2396892"/>
                </a:cubicBezTo>
                <a:cubicBezTo>
                  <a:pt x="3823229" y="2392672"/>
                  <a:pt x="3819293" y="2388719"/>
                  <a:pt x="3814880" y="2387157"/>
                </a:cubicBezTo>
                <a:cubicBezTo>
                  <a:pt x="3812554" y="2386337"/>
                  <a:pt x="3810012" y="2385828"/>
                  <a:pt x="3807516" y="2385828"/>
                </a:cubicBezTo>
                <a:close/>
                <a:moveTo>
                  <a:pt x="6150219" y="2376947"/>
                </a:moveTo>
                <a:cubicBezTo>
                  <a:pt x="6165995" y="2376947"/>
                  <a:pt x="6181598" y="2381144"/>
                  <a:pt x="6195335" y="2389073"/>
                </a:cubicBezTo>
                <a:lnTo>
                  <a:pt x="6195334" y="2389073"/>
                </a:lnTo>
                <a:cubicBezTo>
                  <a:pt x="6216243" y="2401132"/>
                  <a:pt x="6231204" y="2420634"/>
                  <a:pt x="6237455" y="2443956"/>
                </a:cubicBezTo>
                <a:cubicBezTo>
                  <a:pt x="6243701" y="2467278"/>
                  <a:pt x="6240496" y="2491642"/>
                  <a:pt x="6228424" y="2512561"/>
                </a:cubicBezTo>
                <a:cubicBezTo>
                  <a:pt x="6212328" y="2540436"/>
                  <a:pt x="6182300" y="2557755"/>
                  <a:pt x="6150064" y="2557755"/>
                </a:cubicBezTo>
                <a:cubicBezTo>
                  <a:pt x="6134283" y="2557755"/>
                  <a:pt x="6118679" y="2553558"/>
                  <a:pt x="6104942" y="2545629"/>
                </a:cubicBezTo>
                <a:cubicBezTo>
                  <a:pt x="6084033" y="2533559"/>
                  <a:pt x="6069078" y="2514058"/>
                  <a:pt x="6062826" y="2490746"/>
                </a:cubicBezTo>
                <a:cubicBezTo>
                  <a:pt x="6056580" y="2467424"/>
                  <a:pt x="6059786" y="2443060"/>
                  <a:pt x="6071857" y="2422141"/>
                </a:cubicBezTo>
                <a:cubicBezTo>
                  <a:pt x="6087960" y="2394266"/>
                  <a:pt x="6117982" y="2376947"/>
                  <a:pt x="6150219" y="2376947"/>
                </a:cubicBezTo>
                <a:close/>
                <a:moveTo>
                  <a:pt x="4811487" y="2357444"/>
                </a:moveTo>
                <a:cubicBezTo>
                  <a:pt x="4824284" y="2357444"/>
                  <a:pt x="4836936" y="2360855"/>
                  <a:pt x="4848082" y="2367290"/>
                </a:cubicBezTo>
                <a:cubicBezTo>
                  <a:pt x="4883087" y="2387500"/>
                  <a:pt x="4895125" y="2432417"/>
                  <a:pt x="4874915" y="2467423"/>
                </a:cubicBezTo>
                <a:cubicBezTo>
                  <a:pt x="4861858" y="2490047"/>
                  <a:pt x="4837506" y="2504101"/>
                  <a:pt x="4811360" y="2504101"/>
                </a:cubicBezTo>
                <a:cubicBezTo>
                  <a:pt x="4798558" y="2504101"/>
                  <a:pt x="4785905" y="2500701"/>
                  <a:pt x="4774770" y="2494267"/>
                </a:cubicBezTo>
                <a:lnTo>
                  <a:pt x="4774770" y="2494266"/>
                </a:lnTo>
                <a:cubicBezTo>
                  <a:pt x="4757810" y="2484476"/>
                  <a:pt x="4745678" y="2468663"/>
                  <a:pt x="4740606" y="2449747"/>
                </a:cubicBezTo>
                <a:cubicBezTo>
                  <a:pt x="4735539" y="2430845"/>
                  <a:pt x="4738142" y="2411088"/>
                  <a:pt x="4747932" y="2394111"/>
                </a:cubicBezTo>
                <a:cubicBezTo>
                  <a:pt x="4760994" y="2371498"/>
                  <a:pt x="4785346" y="2357444"/>
                  <a:pt x="4811487" y="2357444"/>
                </a:cubicBezTo>
                <a:close/>
                <a:moveTo>
                  <a:pt x="2474265" y="2340146"/>
                </a:moveTo>
                <a:cubicBezTo>
                  <a:pt x="2471359" y="2340146"/>
                  <a:pt x="2468462" y="2340866"/>
                  <a:pt x="2465855" y="2342284"/>
                </a:cubicBezTo>
                <a:cubicBezTo>
                  <a:pt x="2464731" y="2342903"/>
                  <a:pt x="2463590" y="2343490"/>
                  <a:pt x="2462438" y="2344066"/>
                </a:cubicBezTo>
                <a:cubicBezTo>
                  <a:pt x="2458246" y="2346170"/>
                  <a:pt x="2455063" y="2349869"/>
                  <a:pt x="2453612" y="2354333"/>
                </a:cubicBezTo>
                <a:cubicBezTo>
                  <a:pt x="2452162" y="2358806"/>
                  <a:pt x="2452554" y="2363668"/>
                  <a:pt x="2454715" y="2367843"/>
                </a:cubicBezTo>
                <a:lnTo>
                  <a:pt x="2455318" y="2369039"/>
                </a:lnTo>
                <a:cubicBezTo>
                  <a:pt x="2458435" y="2375307"/>
                  <a:pt x="2464964" y="2379206"/>
                  <a:pt x="2471646" y="2379206"/>
                </a:cubicBezTo>
                <a:cubicBezTo>
                  <a:pt x="2473827" y="2379206"/>
                  <a:pt x="2476031" y="2378796"/>
                  <a:pt x="2478136" y="2377899"/>
                </a:cubicBezTo>
                <a:lnTo>
                  <a:pt x="2481797" y="2376405"/>
                </a:lnTo>
                <a:lnTo>
                  <a:pt x="2481796" y="2376404"/>
                </a:lnTo>
                <a:cubicBezTo>
                  <a:pt x="2486198" y="2374643"/>
                  <a:pt x="2489696" y="2371177"/>
                  <a:pt x="2491507" y="2366801"/>
                </a:cubicBezTo>
                <a:cubicBezTo>
                  <a:pt x="2493317" y="2362417"/>
                  <a:pt x="2493283" y="2357500"/>
                  <a:pt x="2491419" y="2353148"/>
                </a:cubicBezTo>
                <a:lnTo>
                  <a:pt x="2490495" y="2350977"/>
                </a:lnTo>
                <a:cubicBezTo>
                  <a:pt x="2488584" y="2346371"/>
                  <a:pt x="2484807" y="2342804"/>
                  <a:pt x="2480106" y="2341143"/>
                </a:cubicBezTo>
                <a:cubicBezTo>
                  <a:pt x="2478213" y="2340478"/>
                  <a:pt x="2476237" y="2340146"/>
                  <a:pt x="2474265" y="2340146"/>
                </a:cubicBezTo>
                <a:close/>
                <a:moveTo>
                  <a:pt x="6561669" y="2337701"/>
                </a:moveTo>
                <a:lnTo>
                  <a:pt x="6561669" y="2489983"/>
                </a:lnTo>
                <a:lnTo>
                  <a:pt x="6542415" y="2473151"/>
                </a:lnTo>
                <a:cubicBezTo>
                  <a:pt x="6534648" y="2463032"/>
                  <a:pt x="6528877" y="2451382"/>
                  <a:pt x="6525474" y="2438685"/>
                </a:cubicBezTo>
                <a:cubicBezTo>
                  <a:pt x="6518675" y="2413293"/>
                  <a:pt x="6522163" y="2386770"/>
                  <a:pt x="6535303" y="2364001"/>
                </a:cubicBezTo>
                <a:lnTo>
                  <a:pt x="6535303" y="2364002"/>
                </a:lnTo>
                <a:close/>
                <a:moveTo>
                  <a:pt x="994313" y="2328153"/>
                </a:moveTo>
                <a:cubicBezTo>
                  <a:pt x="1005714" y="2328153"/>
                  <a:pt x="1016983" y="2331188"/>
                  <a:pt x="1026904" y="2336913"/>
                </a:cubicBezTo>
                <a:cubicBezTo>
                  <a:pt x="1042015" y="2345639"/>
                  <a:pt x="1052819" y="2359715"/>
                  <a:pt x="1057332" y="2376559"/>
                </a:cubicBezTo>
                <a:cubicBezTo>
                  <a:pt x="1061844" y="2393414"/>
                  <a:pt x="1059529" y="2411011"/>
                  <a:pt x="1050809" y="2426116"/>
                </a:cubicBezTo>
                <a:cubicBezTo>
                  <a:pt x="1039174" y="2446272"/>
                  <a:pt x="1017481" y="2458785"/>
                  <a:pt x="994192" y="2458785"/>
                </a:cubicBezTo>
                <a:cubicBezTo>
                  <a:pt x="982796" y="2458785"/>
                  <a:pt x="971522" y="2455751"/>
                  <a:pt x="961595" y="2450025"/>
                </a:cubicBezTo>
                <a:cubicBezTo>
                  <a:pt x="930421" y="2432018"/>
                  <a:pt x="919696" y="2391996"/>
                  <a:pt x="937696" y="2360811"/>
                </a:cubicBezTo>
                <a:cubicBezTo>
                  <a:pt x="949331" y="2340667"/>
                  <a:pt x="971024" y="2328153"/>
                  <a:pt x="994313" y="2328153"/>
                </a:cubicBezTo>
                <a:close/>
                <a:moveTo>
                  <a:pt x="4283075" y="2323425"/>
                </a:moveTo>
                <a:cubicBezTo>
                  <a:pt x="4280208" y="2323425"/>
                  <a:pt x="4277350" y="2324122"/>
                  <a:pt x="4274770" y="2325507"/>
                </a:cubicBezTo>
                <a:cubicBezTo>
                  <a:pt x="4271730" y="2327136"/>
                  <a:pt x="4268624" y="2328652"/>
                  <a:pt x="4265457" y="2330037"/>
                </a:cubicBezTo>
                <a:cubicBezTo>
                  <a:pt x="4261027" y="2331975"/>
                  <a:pt x="4257593" y="2335651"/>
                  <a:pt x="4255961" y="2340203"/>
                </a:cubicBezTo>
                <a:cubicBezTo>
                  <a:pt x="4254327" y="2344755"/>
                  <a:pt x="4254643" y="2349782"/>
                  <a:pt x="4256830" y="2354090"/>
                </a:cubicBezTo>
                <a:lnTo>
                  <a:pt x="4256829" y="2354090"/>
                </a:lnTo>
                <a:cubicBezTo>
                  <a:pt x="4258170" y="2356725"/>
                  <a:pt x="4259415" y="2359406"/>
                  <a:pt x="4260572" y="2362130"/>
                </a:cubicBezTo>
                <a:cubicBezTo>
                  <a:pt x="4262460" y="2366582"/>
                  <a:pt x="4266104" y="2370059"/>
                  <a:pt x="4270633" y="2371743"/>
                </a:cubicBezTo>
                <a:cubicBezTo>
                  <a:pt x="4272610" y="2372474"/>
                  <a:pt x="4274686" y="2372839"/>
                  <a:pt x="4276752" y="2372839"/>
                </a:cubicBezTo>
                <a:cubicBezTo>
                  <a:pt x="4279422" y="2372839"/>
                  <a:pt x="4282084" y="2372230"/>
                  <a:pt x="4284526" y="2371034"/>
                </a:cubicBezTo>
                <a:cubicBezTo>
                  <a:pt x="4287605" y="2369517"/>
                  <a:pt x="4290739" y="2368111"/>
                  <a:pt x="4293934" y="2366849"/>
                </a:cubicBezTo>
                <a:cubicBezTo>
                  <a:pt x="4298530" y="2365031"/>
                  <a:pt x="4302150" y="2361355"/>
                  <a:pt x="4303900" y="2356738"/>
                </a:cubicBezTo>
                <a:cubicBezTo>
                  <a:pt x="4305656" y="2352109"/>
                  <a:pt x="4305379" y="2346959"/>
                  <a:pt x="4303142" y="2342551"/>
                </a:cubicBezTo>
                <a:cubicBezTo>
                  <a:pt x="4301757" y="2339827"/>
                  <a:pt x="4300472" y="2337047"/>
                  <a:pt x="4299293" y="2334223"/>
                </a:cubicBezTo>
                <a:cubicBezTo>
                  <a:pt x="4297382" y="2329650"/>
                  <a:pt x="4293634" y="2326094"/>
                  <a:pt x="4288961" y="2324433"/>
                </a:cubicBezTo>
                <a:cubicBezTo>
                  <a:pt x="4287050" y="2323758"/>
                  <a:pt x="4285062" y="2323425"/>
                  <a:pt x="4283075" y="2323425"/>
                </a:cubicBezTo>
                <a:close/>
                <a:moveTo>
                  <a:pt x="5951232" y="2310923"/>
                </a:moveTo>
                <a:cubicBezTo>
                  <a:pt x="5965883" y="2310923"/>
                  <a:pt x="5980378" y="2314820"/>
                  <a:pt x="5993159" y="2322196"/>
                </a:cubicBezTo>
                <a:lnTo>
                  <a:pt x="5993159" y="2322197"/>
                </a:lnTo>
                <a:cubicBezTo>
                  <a:pt x="6012589" y="2333415"/>
                  <a:pt x="6026482" y="2351523"/>
                  <a:pt x="6032290" y="2373194"/>
                </a:cubicBezTo>
                <a:cubicBezTo>
                  <a:pt x="6038094" y="2394855"/>
                  <a:pt x="6035115" y="2417502"/>
                  <a:pt x="6023896" y="2436926"/>
                </a:cubicBezTo>
                <a:cubicBezTo>
                  <a:pt x="6008935" y="2462840"/>
                  <a:pt x="5981039" y="2478931"/>
                  <a:pt x="5951083" y="2478931"/>
                </a:cubicBezTo>
                <a:cubicBezTo>
                  <a:pt x="5936426" y="2478931"/>
                  <a:pt x="5921930" y="2475032"/>
                  <a:pt x="5909161" y="2467668"/>
                </a:cubicBezTo>
                <a:cubicBezTo>
                  <a:pt x="5889737" y="2456449"/>
                  <a:pt x="5875838" y="2438343"/>
                  <a:pt x="5870030" y="2416671"/>
                </a:cubicBezTo>
                <a:cubicBezTo>
                  <a:pt x="5864226" y="2394999"/>
                  <a:pt x="5867205" y="2372363"/>
                  <a:pt x="5878424" y="2352939"/>
                </a:cubicBezTo>
                <a:cubicBezTo>
                  <a:pt x="5893385" y="2327025"/>
                  <a:pt x="5921287" y="2310923"/>
                  <a:pt x="5951232" y="2310923"/>
                </a:cubicBezTo>
                <a:close/>
                <a:moveTo>
                  <a:pt x="795293" y="2302183"/>
                </a:moveTo>
                <a:cubicBezTo>
                  <a:pt x="798594" y="2302183"/>
                  <a:pt x="801848" y="2303059"/>
                  <a:pt x="804722" y="2304709"/>
                </a:cubicBezTo>
                <a:cubicBezTo>
                  <a:pt x="813710" y="2309903"/>
                  <a:pt x="816810" y="2321465"/>
                  <a:pt x="811611" y="2330479"/>
                </a:cubicBezTo>
                <a:cubicBezTo>
                  <a:pt x="808255" y="2336283"/>
                  <a:pt x="801988" y="2339904"/>
                  <a:pt x="795259" y="2339904"/>
                </a:cubicBezTo>
                <a:cubicBezTo>
                  <a:pt x="791960" y="2339904"/>
                  <a:pt x="788704" y="2339028"/>
                  <a:pt x="785830" y="2337378"/>
                </a:cubicBezTo>
                <a:cubicBezTo>
                  <a:pt x="781478" y="2334864"/>
                  <a:pt x="778361" y="2330800"/>
                  <a:pt x="777053" y="2325927"/>
                </a:cubicBezTo>
                <a:cubicBezTo>
                  <a:pt x="775754" y="2321065"/>
                  <a:pt x="776422" y="2315970"/>
                  <a:pt x="778948" y="2311597"/>
                </a:cubicBezTo>
                <a:cubicBezTo>
                  <a:pt x="782298" y="2305794"/>
                  <a:pt x="788565" y="2302183"/>
                  <a:pt x="795293" y="2302183"/>
                </a:cubicBezTo>
                <a:close/>
                <a:moveTo>
                  <a:pt x="5082836" y="2286946"/>
                </a:moveTo>
                <a:cubicBezTo>
                  <a:pt x="5085836" y="2286946"/>
                  <a:pt x="5088821" y="2287754"/>
                  <a:pt x="5091462" y="2289283"/>
                </a:cubicBezTo>
                <a:cubicBezTo>
                  <a:pt x="5095455" y="2291576"/>
                  <a:pt x="5098300" y="2295296"/>
                  <a:pt x="5099497" y="2299749"/>
                </a:cubicBezTo>
                <a:cubicBezTo>
                  <a:pt x="5100704" y="2304265"/>
                  <a:pt x="5100111" y="2308797"/>
                  <a:pt x="5097769" y="2312838"/>
                </a:cubicBezTo>
                <a:cubicBezTo>
                  <a:pt x="5094692" y="2318176"/>
                  <a:pt x="5088961" y="2321487"/>
                  <a:pt x="5082808" y="2321487"/>
                </a:cubicBezTo>
                <a:cubicBezTo>
                  <a:pt x="5079808" y="2321487"/>
                  <a:pt x="5076823" y="2320678"/>
                  <a:pt x="5074182" y="2319150"/>
                </a:cubicBezTo>
                <a:lnTo>
                  <a:pt x="5074181" y="2319150"/>
                </a:lnTo>
                <a:cubicBezTo>
                  <a:pt x="5070189" y="2316857"/>
                  <a:pt x="5067344" y="2313137"/>
                  <a:pt x="5066148" y="2308685"/>
                </a:cubicBezTo>
                <a:cubicBezTo>
                  <a:pt x="5064940" y="2304167"/>
                  <a:pt x="5065533" y="2299636"/>
                  <a:pt x="5067875" y="2295595"/>
                </a:cubicBezTo>
                <a:cubicBezTo>
                  <a:pt x="5070952" y="2290257"/>
                  <a:pt x="5076684" y="2286946"/>
                  <a:pt x="5082836" y="2286946"/>
                </a:cubicBezTo>
                <a:close/>
                <a:moveTo>
                  <a:pt x="4082276" y="2254920"/>
                </a:moveTo>
                <a:cubicBezTo>
                  <a:pt x="4079546" y="2254920"/>
                  <a:pt x="4076827" y="2255552"/>
                  <a:pt x="4074341" y="2256814"/>
                </a:cubicBezTo>
                <a:cubicBezTo>
                  <a:pt x="4072697" y="2257644"/>
                  <a:pt x="4071041" y="2258443"/>
                  <a:pt x="4069363" y="2259206"/>
                </a:cubicBezTo>
                <a:cubicBezTo>
                  <a:pt x="4065043" y="2261166"/>
                  <a:pt x="4061705" y="2264799"/>
                  <a:pt x="4060099" y="2269261"/>
                </a:cubicBezTo>
                <a:cubicBezTo>
                  <a:pt x="4058494" y="2273723"/>
                  <a:pt x="4058759" y="2278640"/>
                  <a:pt x="4060835" y="2282904"/>
                </a:cubicBezTo>
                <a:lnTo>
                  <a:pt x="4060838" y="2282904"/>
                </a:lnTo>
                <a:cubicBezTo>
                  <a:pt x="4061596" y="2284454"/>
                  <a:pt x="4062316" y="2286005"/>
                  <a:pt x="4063014" y="2287566"/>
                </a:cubicBezTo>
                <a:cubicBezTo>
                  <a:pt x="4064940" y="2291918"/>
                  <a:pt x="4068545" y="2295295"/>
                  <a:pt x="4073003" y="2296935"/>
                </a:cubicBezTo>
                <a:cubicBezTo>
                  <a:pt x="4074968" y="2297667"/>
                  <a:pt x="4077029" y="2298020"/>
                  <a:pt x="4079082" y="2298020"/>
                </a:cubicBezTo>
                <a:cubicBezTo>
                  <a:pt x="4081691" y="2298020"/>
                  <a:pt x="4084288" y="2297444"/>
                  <a:pt x="4086685" y="2296293"/>
                </a:cubicBezTo>
                <a:cubicBezTo>
                  <a:pt x="4088335" y="2295507"/>
                  <a:pt x="4089996" y="2294755"/>
                  <a:pt x="4091679" y="2294034"/>
                </a:cubicBezTo>
                <a:cubicBezTo>
                  <a:pt x="4096147" y="2292140"/>
                  <a:pt x="4099631" y="2288486"/>
                  <a:pt x="4101314" y="2283935"/>
                </a:cubicBezTo>
                <a:cubicBezTo>
                  <a:pt x="4102991" y="2279383"/>
                  <a:pt x="4102708" y="2274333"/>
                  <a:pt x="4100538" y="2269992"/>
                </a:cubicBezTo>
                <a:cubicBezTo>
                  <a:pt x="4099758" y="2268431"/>
                  <a:pt x="4099009" y="2266848"/>
                  <a:pt x="4098300" y="2265264"/>
                </a:cubicBezTo>
                <a:cubicBezTo>
                  <a:pt x="4096324" y="2260900"/>
                  <a:pt x="4092653" y="2257523"/>
                  <a:pt x="4088128" y="2255917"/>
                </a:cubicBezTo>
                <a:cubicBezTo>
                  <a:pt x="4086229" y="2255253"/>
                  <a:pt x="4084252" y="2254920"/>
                  <a:pt x="4082276" y="2254920"/>
                </a:cubicBezTo>
                <a:close/>
                <a:moveTo>
                  <a:pt x="5752251" y="2244908"/>
                </a:moveTo>
                <a:cubicBezTo>
                  <a:pt x="5765801" y="2244908"/>
                  <a:pt x="5779189" y="2248508"/>
                  <a:pt x="5790967" y="2255319"/>
                </a:cubicBezTo>
                <a:cubicBezTo>
                  <a:pt x="5808924" y="2265684"/>
                  <a:pt x="5821760" y="2282406"/>
                  <a:pt x="5827124" y="2302428"/>
                </a:cubicBezTo>
                <a:cubicBezTo>
                  <a:pt x="5832484" y="2322440"/>
                  <a:pt x="5829732" y="2343348"/>
                  <a:pt x="5819372" y="2361310"/>
                </a:cubicBezTo>
                <a:cubicBezTo>
                  <a:pt x="5805557" y="2385231"/>
                  <a:pt x="5779781" y="2400103"/>
                  <a:pt x="5752112" y="2400103"/>
                </a:cubicBezTo>
                <a:cubicBezTo>
                  <a:pt x="5738562" y="2400103"/>
                  <a:pt x="5725174" y="2396504"/>
                  <a:pt x="5713397" y="2389693"/>
                </a:cubicBezTo>
                <a:cubicBezTo>
                  <a:pt x="5676342" y="2368298"/>
                  <a:pt x="5663607" y="2320756"/>
                  <a:pt x="5684996" y="2283713"/>
                </a:cubicBezTo>
                <a:cubicBezTo>
                  <a:pt x="5698818" y="2259781"/>
                  <a:pt x="5724587" y="2244908"/>
                  <a:pt x="5752251" y="2244908"/>
                </a:cubicBezTo>
                <a:close/>
                <a:moveTo>
                  <a:pt x="3403201" y="2226538"/>
                </a:moveTo>
                <a:cubicBezTo>
                  <a:pt x="3400643" y="2226538"/>
                  <a:pt x="3398091" y="2227091"/>
                  <a:pt x="3395720" y="2228210"/>
                </a:cubicBezTo>
                <a:cubicBezTo>
                  <a:pt x="3390659" y="2230592"/>
                  <a:pt x="3385366" y="2232618"/>
                  <a:pt x="3379972" y="2234257"/>
                </a:cubicBezTo>
                <a:cubicBezTo>
                  <a:pt x="3374718" y="2235862"/>
                  <a:pt x="3370509" y="2239816"/>
                  <a:pt x="3368605" y="2244965"/>
                </a:cubicBezTo>
                <a:cubicBezTo>
                  <a:pt x="3366694" y="2250115"/>
                  <a:pt x="3367299" y="2255862"/>
                  <a:pt x="3370244" y="2260502"/>
                </a:cubicBezTo>
                <a:lnTo>
                  <a:pt x="3370245" y="2260501"/>
                </a:lnTo>
                <a:cubicBezTo>
                  <a:pt x="3373147" y="2265063"/>
                  <a:pt x="3375744" y="2269903"/>
                  <a:pt x="3377970" y="2274853"/>
                </a:cubicBezTo>
                <a:cubicBezTo>
                  <a:pt x="3380046" y="2279470"/>
                  <a:pt x="3384016" y="2282981"/>
                  <a:pt x="3388861" y="2284466"/>
                </a:cubicBezTo>
                <a:cubicBezTo>
                  <a:pt x="3390544" y="2284975"/>
                  <a:pt x="3392278" y="2285230"/>
                  <a:pt x="3394005" y="2285230"/>
                </a:cubicBezTo>
                <a:cubicBezTo>
                  <a:pt x="3397243" y="2285230"/>
                  <a:pt x="3400455" y="2284333"/>
                  <a:pt x="3403263" y="2282595"/>
                </a:cubicBezTo>
                <a:cubicBezTo>
                  <a:pt x="3407654" y="2279871"/>
                  <a:pt x="3412233" y="2277401"/>
                  <a:pt x="3416866" y="2275230"/>
                </a:cubicBezTo>
                <a:cubicBezTo>
                  <a:pt x="3421119" y="2273259"/>
                  <a:pt x="3424397" y="2269660"/>
                  <a:pt x="3425980" y="2265252"/>
                </a:cubicBezTo>
                <a:cubicBezTo>
                  <a:pt x="3427569" y="2260834"/>
                  <a:pt x="3427326" y="2255972"/>
                  <a:pt x="3425310" y="2251742"/>
                </a:cubicBezTo>
                <a:cubicBezTo>
                  <a:pt x="3423234" y="2247390"/>
                  <a:pt x="3421384" y="2242883"/>
                  <a:pt x="3419801" y="2238342"/>
                </a:cubicBezTo>
                <a:cubicBezTo>
                  <a:pt x="3418168" y="2233636"/>
                  <a:pt x="3414613" y="2229849"/>
                  <a:pt x="3410018" y="2227911"/>
                </a:cubicBezTo>
                <a:cubicBezTo>
                  <a:pt x="3407836" y="2226991"/>
                  <a:pt x="3405516" y="2226538"/>
                  <a:pt x="3403201" y="2226538"/>
                </a:cubicBezTo>
                <a:close/>
                <a:moveTo>
                  <a:pt x="2070211" y="2193125"/>
                </a:moveTo>
                <a:cubicBezTo>
                  <a:pt x="2067552" y="2193125"/>
                  <a:pt x="2064900" y="2193723"/>
                  <a:pt x="2062465" y="2194918"/>
                </a:cubicBezTo>
                <a:cubicBezTo>
                  <a:pt x="2062465" y="2194918"/>
                  <a:pt x="2061291" y="2195507"/>
                  <a:pt x="2061175" y="2195561"/>
                </a:cubicBezTo>
                <a:cubicBezTo>
                  <a:pt x="2056966" y="2197743"/>
                  <a:pt x="2053816" y="2201531"/>
                  <a:pt x="2052437" y="2206060"/>
                </a:cubicBezTo>
                <a:cubicBezTo>
                  <a:pt x="2051058" y="2210600"/>
                  <a:pt x="2051567" y="2215495"/>
                  <a:pt x="2053849" y="2219647"/>
                </a:cubicBezTo>
                <a:cubicBezTo>
                  <a:pt x="2054657" y="2221120"/>
                  <a:pt x="2055443" y="2222615"/>
                  <a:pt x="2056202" y="2224132"/>
                </a:cubicBezTo>
                <a:cubicBezTo>
                  <a:pt x="2059270" y="2230267"/>
                  <a:pt x="2065465" y="2233855"/>
                  <a:pt x="2071932" y="2233855"/>
                </a:cubicBezTo>
                <a:lnTo>
                  <a:pt x="2071934" y="2233856"/>
                </a:lnTo>
                <a:cubicBezTo>
                  <a:pt x="2074326" y="2233856"/>
                  <a:pt x="2076751" y="2233359"/>
                  <a:pt x="2079071" y="2232328"/>
                </a:cubicBezTo>
                <a:cubicBezTo>
                  <a:pt x="2083579" y="2230666"/>
                  <a:pt x="2086894" y="2227344"/>
                  <a:pt x="2088806" y="2222937"/>
                </a:cubicBezTo>
                <a:cubicBezTo>
                  <a:pt x="2090711" y="2218540"/>
                  <a:pt x="2090428" y="2213668"/>
                  <a:pt x="2088556" y="2209238"/>
                </a:cubicBezTo>
                <a:cubicBezTo>
                  <a:pt x="2087892" y="2207665"/>
                  <a:pt x="2087260" y="2206082"/>
                  <a:pt x="2086657" y="2204498"/>
                </a:cubicBezTo>
                <a:cubicBezTo>
                  <a:pt x="2084907" y="2199858"/>
                  <a:pt x="2081285" y="2196182"/>
                  <a:pt x="2076679" y="2194355"/>
                </a:cubicBezTo>
                <a:cubicBezTo>
                  <a:pt x="2074596" y="2193535"/>
                  <a:pt x="2072402" y="2193125"/>
                  <a:pt x="2070211" y="2193125"/>
                </a:cubicBezTo>
                <a:close/>
                <a:moveTo>
                  <a:pt x="1265719" y="2192515"/>
                </a:moveTo>
                <a:cubicBezTo>
                  <a:pt x="1278702" y="2192515"/>
                  <a:pt x="1291537" y="2195971"/>
                  <a:pt x="1302839" y="2202493"/>
                </a:cubicBezTo>
                <a:cubicBezTo>
                  <a:pt x="1320048" y="2212438"/>
                  <a:pt x="1332352" y="2228473"/>
                  <a:pt x="1337496" y="2247665"/>
                </a:cubicBezTo>
                <a:cubicBezTo>
                  <a:pt x="1342639" y="2266845"/>
                  <a:pt x="1339999" y="2286890"/>
                  <a:pt x="1330066" y="2304100"/>
                </a:cubicBezTo>
                <a:cubicBezTo>
                  <a:pt x="1316816" y="2327046"/>
                  <a:pt x="1292114" y="2341298"/>
                  <a:pt x="1265592" y="2341298"/>
                </a:cubicBezTo>
                <a:cubicBezTo>
                  <a:pt x="1252607" y="2341298"/>
                  <a:pt x="1239767" y="2337843"/>
                  <a:pt x="1228466" y="2331320"/>
                </a:cubicBezTo>
                <a:lnTo>
                  <a:pt x="1228466" y="2331319"/>
                </a:lnTo>
                <a:cubicBezTo>
                  <a:pt x="1211256" y="2321385"/>
                  <a:pt x="1198954" y="2305350"/>
                  <a:pt x="1193810" y="2286159"/>
                </a:cubicBezTo>
                <a:cubicBezTo>
                  <a:pt x="1188672" y="2266967"/>
                  <a:pt x="1191306" y="2246922"/>
                  <a:pt x="1201240" y="2229724"/>
                </a:cubicBezTo>
                <a:cubicBezTo>
                  <a:pt x="1214489" y="2206767"/>
                  <a:pt x="1239195" y="2192515"/>
                  <a:pt x="1265719" y="2192515"/>
                </a:cubicBezTo>
                <a:close/>
                <a:moveTo>
                  <a:pt x="4883890" y="2186769"/>
                </a:moveTo>
                <a:cubicBezTo>
                  <a:pt x="4891747" y="2186769"/>
                  <a:pt x="4899516" y="2188861"/>
                  <a:pt x="4906359" y="2192804"/>
                </a:cubicBezTo>
                <a:cubicBezTo>
                  <a:pt x="4927849" y="2205219"/>
                  <a:pt x="4935246" y="2232805"/>
                  <a:pt x="4922832" y="2254300"/>
                </a:cubicBezTo>
                <a:cubicBezTo>
                  <a:pt x="4914809" y="2268198"/>
                  <a:pt x="4899858" y="2276825"/>
                  <a:pt x="4883812" y="2276825"/>
                </a:cubicBezTo>
                <a:cubicBezTo>
                  <a:pt x="4875949" y="2276825"/>
                  <a:pt x="4868180" y="2274731"/>
                  <a:pt x="4861348" y="2270778"/>
                </a:cubicBezTo>
                <a:cubicBezTo>
                  <a:pt x="4850922" y="2264765"/>
                  <a:pt x="4843474" y="2255063"/>
                  <a:pt x="4840362" y="2243447"/>
                </a:cubicBezTo>
                <a:cubicBezTo>
                  <a:pt x="4837250" y="2231830"/>
                  <a:pt x="4838844" y="2219704"/>
                  <a:pt x="4844858" y="2209294"/>
                </a:cubicBezTo>
                <a:lnTo>
                  <a:pt x="4844859" y="2209294"/>
                </a:lnTo>
                <a:cubicBezTo>
                  <a:pt x="4852877" y="2195396"/>
                  <a:pt x="4867833" y="2186769"/>
                  <a:pt x="4883890" y="2186769"/>
                </a:cubicBezTo>
                <a:close/>
                <a:moveTo>
                  <a:pt x="3881060" y="2185794"/>
                </a:moveTo>
                <a:cubicBezTo>
                  <a:pt x="3878695" y="2185794"/>
                  <a:pt x="3876354" y="2186248"/>
                  <a:pt x="3874228" y="2187279"/>
                </a:cubicBezTo>
                <a:cubicBezTo>
                  <a:pt x="3874222" y="2187279"/>
                  <a:pt x="3872633" y="2188031"/>
                  <a:pt x="3872633" y="2188031"/>
                </a:cubicBezTo>
                <a:cubicBezTo>
                  <a:pt x="3868386" y="2189992"/>
                  <a:pt x="3865097" y="2193546"/>
                  <a:pt x="3863486" y="2197931"/>
                </a:cubicBezTo>
                <a:cubicBezTo>
                  <a:pt x="3861869" y="2202328"/>
                  <a:pt x="3862074" y="2207168"/>
                  <a:pt x="3864040" y="2211409"/>
                </a:cubicBezTo>
                <a:lnTo>
                  <a:pt x="3864039" y="2211409"/>
                </a:lnTo>
                <a:lnTo>
                  <a:pt x="3864603" y="2212627"/>
                </a:lnTo>
                <a:cubicBezTo>
                  <a:pt x="3866530" y="2216891"/>
                  <a:pt x="3870068" y="2220202"/>
                  <a:pt x="3874443" y="2221840"/>
                </a:cubicBezTo>
                <a:cubicBezTo>
                  <a:pt x="3876437" y="2222594"/>
                  <a:pt x="3878530" y="2222959"/>
                  <a:pt x="3880616" y="2222959"/>
                </a:cubicBezTo>
                <a:cubicBezTo>
                  <a:pt x="3883108" y="2222959"/>
                  <a:pt x="3885601" y="2222427"/>
                  <a:pt x="3887909" y="2221376"/>
                </a:cubicBezTo>
                <a:lnTo>
                  <a:pt x="3889753" y="2220534"/>
                </a:lnTo>
                <a:cubicBezTo>
                  <a:pt x="3894083" y="2218573"/>
                  <a:pt x="3897438" y="2214953"/>
                  <a:pt x="3899050" y="2210479"/>
                </a:cubicBezTo>
                <a:cubicBezTo>
                  <a:pt x="3900661" y="2206005"/>
                  <a:pt x="3900390" y="2201066"/>
                  <a:pt x="3898302" y="2196801"/>
                </a:cubicBezTo>
                <a:cubicBezTo>
                  <a:pt x="3896347" y="2192494"/>
                  <a:pt x="3892516" y="2188673"/>
                  <a:pt x="3888065" y="2187068"/>
                </a:cubicBezTo>
                <a:cubicBezTo>
                  <a:pt x="3885839" y="2186259"/>
                  <a:pt x="3883441" y="2185794"/>
                  <a:pt x="3881060" y="2185794"/>
                </a:cubicBezTo>
                <a:close/>
                <a:moveTo>
                  <a:pt x="5553270" y="2183170"/>
                </a:moveTo>
                <a:cubicBezTo>
                  <a:pt x="5564948" y="2183170"/>
                  <a:pt x="5576498" y="2186270"/>
                  <a:pt x="5586664" y="2192140"/>
                </a:cubicBezTo>
                <a:lnTo>
                  <a:pt x="5586665" y="2192141"/>
                </a:lnTo>
                <a:cubicBezTo>
                  <a:pt x="5602135" y="2201078"/>
                  <a:pt x="5613204" y="2215496"/>
                  <a:pt x="5617833" y="2232761"/>
                </a:cubicBezTo>
                <a:cubicBezTo>
                  <a:pt x="5622458" y="2250025"/>
                  <a:pt x="5620082" y="2268065"/>
                  <a:pt x="5611145" y="2283536"/>
                </a:cubicBezTo>
                <a:cubicBezTo>
                  <a:pt x="5599235" y="2304178"/>
                  <a:pt x="5577014" y="2317002"/>
                  <a:pt x="5553154" y="2317002"/>
                </a:cubicBezTo>
                <a:cubicBezTo>
                  <a:pt x="5541476" y="2317002"/>
                  <a:pt x="5529927" y="2313891"/>
                  <a:pt x="5519755" y="2308021"/>
                </a:cubicBezTo>
                <a:cubicBezTo>
                  <a:pt x="5504273" y="2299084"/>
                  <a:pt x="5493204" y="2284666"/>
                  <a:pt x="5488575" y="2267401"/>
                </a:cubicBezTo>
                <a:cubicBezTo>
                  <a:pt x="5483956" y="2250136"/>
                  <a:pt x="5486332" y="2232108"/>
                  <a:pt x="5495264" y="2216637"/>
                </a:cubicBezTo>
                <a:cubicBezTo>
                  <a:pt x="5507184" y="2195994"/>
                  <a:pt x="5529411" y="2183170"/>
                  <a:pt x="5553270" y="2183170"/>
                </a:cubicBezTo>
                <a:close/>
                <a:moveTo>
                  <a:pt x="3074819" y="2174963"/>
                </a:moveTo>
                <a:cubicBezTo>
                  <a:pt x="3087798" y="2174963"/>
                  <a:pt x="3100638" y="2178418"/>
                  <a:pt x="3111939" y="2184941"/>
                </a:cubicBezTo>
                <a:cubicBezTo>
                  <a:pt x="3129149" y="2194875"/>
                  <a:pt x="3141453" y="2210910"/>
                  <a:pt x="3146596" y="2230102"/>
                </a:cubicBezTo>
                <a:cubicBezTo>
                  <a:pt x="3151735" y="2249293"/>
                  <a:pt x="3149099" y="2269338"/>
                  <a:pt x="3139165" y="2286536"/>
                </a:cubicBezTo>
                <a:cubicBezTo>
                  <a:pt x="3125916" y="2309493"/>
                  <a:pt x="3101209" y="2323745"/>
                  <a:pt x="3074686" y="2323745"/>
                </a:cubicBezTo>
                <a:cubicBezTo>
                  <a:pt x="3061702" y="2323745"/>
                  <a:pt x="3048862" y="2320290"/>
                  <a:pt x="3037560" y="2313767"/>
                </a:cubicBezTo>
                <a:cubicBezTo>
                  <a:pt x="3002044" y="2293258"/>
                  <a:pt x="2989836" y="2247675"/>
                  <a:pt x="3010334" y="2212172"/>
                </a:cubicBezTo>
                <a:cubicBezTo>
                  <a:pt x="3023584" y="2189215"/>
                  <a:pt x="3048296" y="2174963"/>
                  <a:pt x="3074819" y="2174963"/>
                </a:cubicBezTo>
                <a:close/>
                <a:moveTo>
                  <a:pt x="1066702" y="2171353"/>
                </a:moveTo>
                <a:cubicBezTo>
                  <a:pt x="1070744" y="2171353"/>
                  <a:pt x="1074731" y="2172426"/>
                  <a:pt x="1078236" y="2174453"/>
                </a:cubicBezTo>
                <a:cubicBezTo>
                  <a:pt x="1083579" y="2177543"/>
                  <a:pt x="1087400" y="2182527"/>
                  <a:pt x="1089000" y="2188507"/>
                </a:cubicBezTo>
                <a:cubicBezTo>
                  <a:pt x="1090606" y="2194476"/>
                  <a:pt x="1089791" y="2200711"/>
                  <a:pt x="1086712" y="2206048"/>
                </a:cubicBezTo>
                <a:cubicBezTo>
                  <a:pt x="1082587" y="2213191"/>
                  <a:pt x="1074907" y="2217632"/>
                  <a:pt x="1066661" y="2217632"/>
                </a:cubicBezTo>
                <a:cubicBezTo>
                  <a:pt x="1062624" y="2217632"/>
                  <a:pt x="1058634" y="2216558"/>
                  <a:pt x="1055116" y="2214521"/>
                </a:cubicBezTo>
                <a:lnTo>
                  <a:pt x="1055118" y="2214521"/>
                </a:lnTo>
                <a:cubicBezTo>
                  <a:pt x="1049763" y="2211430"/>
                  <a:pt x="1045932" y="2206436"/>
                  <a:pt x="1044331" y="2200467"/>
                </a:cubicBezTo>
                <a:cubicBezTo>
                  <a:pt x="1042737" y="2194509"/>
                  <a:pt x="1043557" y="2188274"/>
                  <a:pt x="1046652" y="2182914"/>
                </a:cubicBezTo>
                <a:cubicBezTo>
                  <a:pt x="1050765" y="2175782"/>
                  <a:pt x="1058452" y="2171353"/>
                  <a:pt x="1066702" y="2171353"/>
                </a:cubicBezTo>
                <a:close/>
                <a:moveTo>
                  <a:pt x="6371898" y="2155728"/>
                </a:moveTo>
                <a:cubicBezTo>
                  <a:pt x="6368193" y="2155728"/>
                  <a:pt x="6364528" y="2156902"/>
                  <a:pt x="6361467" y="2159161"/>
                </a:cubicBezTo>
                <a:cubicBezTo>
                  <a:pt x="6349484" y="2167998"/>
                  <a:pt x="6336051" y="2174277"/>
                  <a:pt x="6321538" y="2177821"/>
                </a:cubicBezTo>
                <a:cubicBezTo>
                  <a:pt x="6315874" y="2179205"/>
                  <a:pt x="6311266" y="2183314"/>
                  <a:pt x="6309234" y="2188773"/>
                </a:cubicBezTo>
                <a:cubicBezTo>
                  <a:pt x="6307208" y="2194244"/>
                  <a:pt x="6308016" y="2200356"/>
                  <a:pt x="6311399" y="2205097"/>
                </a:cubicBezTo>
                <a:cubicBezTo>
                  <a:pt x="6319937" y="2217079"/>
                  <a:pt x="6325868" y="2230435"/>
                  <a:pt x="6329035" y="2244798"/>
                </a:cubicBezTo>
                <a:cubicBezTo>
                  <a:pt x="6330325" y="2250657"/>
                  <a:pt x="6334506" y="2255452"/>
                  <a:pt x="6340131" y="2257523"/>
                </a:cubicBezTo>
                <a:cubicBezTo>
                  <a:pt x="6342102" y="2258243"/>
                  <a:pt x="6344157" y="2258597"/>
                  <a:pt x="6346200" y="2258597"/>
                </a:cubicBezTo>
                <a:cubicBezTo>
                  <a:pt x="6349982" y="2258597"/>
                  <a:pt x="6353720" y="2257379"/>
                  <a:pt x="6356820" y="2255030"/>
                </a:cubicBezTo>
                <a:cubicBezTo>
                  <a:pt x="6369063" y="2245740"/>
                  <a:pt x="6382900" y="2239338"/>
                  <a:pt x="6397951" y="2235994"/>
                </a:cubicBezTo>
                <a:cubicBezTo>
                  <a:pt x="6403820" y="2234698"/>
                  <a:pt x="6408614" y="2230478"/>
                  <a:pt x="6410664" y="2224819"/>
                </a:cubicBezTo>
                <a:cubicBezTo>
                  <a:pt x="6412712" y="2219160"/>
                  <a:pt x="6411722" y="2212848"/>
                  <a:pt x="6408044" y="2208098"/>
                </a:cubicBezTo>
                <a:lnTo>
                  <a:pt x="6408043" y="2208098"/>
                </a:lnTo>
                <a:cubicBezTo>
                  <a:pt x="6399023" y="2196414"/>
                  <a:pt x="6392589" y="2183247"/>
                  <a:pt x="6388924" y="2168939"/>
                </a:cubicBezTo>
                <a:cubicBezTo>
                  <a:pt x="6387474" y="2163281"/>
                  <a:pt x="6383303" y="2158707"/>
                  <a:pt x="6377795" y="2156747"/>
                </a:cubicBezTo>
                <a:cubicBezTo>
                  <a:pt x="6375880" y="2156060"/>
                  <a:pt x="6373880" y="2155728"/>
                  <a:pt x="6371898" y="2155728"/>
                </a:cubicBezTo>
                <a:close/>
                <a:moveTo>
                  <a:pt x="5354283" y="2118752"/>
                </a:moveTo>
                <a:cubicBezTo>
                  <a:pt x="5364549" y="2118752"/>
                  <a:pt x="5374715" y="2121487"/>
                  <a:pt x="5383679" y="2126670"/>
                </a:cubicBezTo>
                <a:cubicBezTo>
                  <a:pt x="5397305" y="2134520"/>
                  <a:pt x="5407045" y="2147223"/>
                  <a:pt x="5411121" y="2162417"/>
                </a:cubicBezTo>
                <a:cubicBezTo>
                  <a:pt x="5415185" y="2177610"/>
                  <a:pt x="5413097" y="2193490"/>
                  <a:pt x="5405230" y="2207112"/>
                </a:cubicBezTo>
                <a:lnTo>
                  <a:pt x="5405230" y="2207113"/>
                </a:lnTo>
                <a:cubicBezTo>
                  <a:pt x="5394743" y="2225287"/>
                  <a:pt x="5375180" y="2236571"/>
                  <a:pt x="5354173" y="2236571"/>
                </a:cubicBezTo>
                <a:cubicBezTo>
                  <a:pt x="5343895" y="2236571"/>
                  <a:pt x="5333723" y="2233836"/>
                  <a:pt x="5324765" y="2228675"/>
                </a:cubicBezTo>
                <a:cubicBezTo>
                  <a:pt x="5296653" y="2212441"/>
                  <a:pt x="5286980" y="2176339"/>
                  <a:pt x="5303220" y="2148210"/>
                </a:cubicBezTo>
                <a:cubicBezTo>
                  <a:pt x="5313713" y="2130036"/>
                  <a:pt x="5333275" y="2118752"/>
                  <a:pt x="5354283" y="2118752"/>
                </a:cubicBezTo>
                <a:close/>
                <a:moveTo>
                  <a:pt x="2875826" y="2113213"/>
                </a:moveTo>
                <a:cubicBezTo>
                  <a:pt x="2886949" y="2113213"/>
                  <a:pt x="2897941" y="2116170"/>
                  <a:pt x="2907614" y="2121763"/>
                </a:cubicBezTo>
                <a:cubicBezTo>
                  <a:pt x="2922325" y="2130256"/>
                  <a:pt x="2932851" y="2143988"/>
                  <a:pt x="2937265" y="2160445"/>
                </a:cubicBezTo>
                <a:cubicBezTo>
                  <a:pt x="2941673" y="2176913"/>
                  <a:pt x="2939429" y="2194077"/>
                  <a:pt x="2930941" y="2208784"/>
                </a:cubicBezTo>
                <a:cubicBezTo>
                  <a:pt x="2919596" y="2228430"/>
                  <a:pt x="2898433" y="2240645"/>
                  <a:pt x="2875714" y="2240645"/>
                </a:cubicBezTo>
                <a:cubicBezTo>
                  <a:pt x="2864590" y="2240645"/>
                  <a:pt x="2853599" y="2237687"/>
                  <a:pt x="2843926" y="2232095"/>
                </a:cubicBezTo>
                <a:lnTo>
                  <a:pt x="2843927" y="2232094"/>
                </a:lnTo>
                <a:cubicBezTo>
                  <a:pt x="2829182" y="2223589"/>
                  <a:pt x="2818645" y="2209857"/>
                  <a:pt x="2814237" y="2193412"/>
                </a:cubicBezTo>
                <a:cubicBezTo>
                  <a:pt x="2809835" y="2176978"/>
                  <a:pt x="2812099" y="2159813"/>
                  <a:pt x="2820604" y="2145085"/>
                </a:cubicBezTo>
                <a:cubicBezTo>
                  <a:pt x="2831950" y="2125428"/>
                  <a:pt x="2853113" y="2113213"/>
                  <a:pt x="2875826" y="2113213"/>
                </a:cubicBezTo>
                <a:close/>
                <a:moveTo>
                  <a:pt x="6170801" y="2087433"/>
                </a:moveTo>
                <a:cubicBezTo>
                  <a:pt x="6167269" y="2087433"/>
                  <a:pt x="6163763" y="2088497"/>
                  <a:pt x="6160779" y="2090568"/>
                </a:cubicBezTo>
                <a:cubicBezTo>
                  <a:pt x="6150053" y="2098009"/>
                  <a:pt x="6138220" y="2103502"/>
                  <a:pt x="6125624" y="2106880"/>
                </a:cubicBezTo>
                <a:cubicBezTo>
                  <a:pt x="6120136" y="2108353"/>
                  <a:pt x="6115701" y="2112385"/>
                  <a:pt x="6113713" y="2117700"/>
                </a:cubicBezTo>
                <a:cubicBezTo>
                  <a:pt x="6111726" y="2123014"/>
                  <a:pt x="6112423" y="2128973"/>
                  <a:pt x="6115596" y="2133680"/>
                </a:cubicBezTo>
                <a:cubicBezTo>
                  <a:pt x="6123032" y="2144720"/>
                  <a:pt x="6128392" y="2156858"/>
                  <a:pt x="6131526" y="2169759"/>
                </a:cubicBezTo>
                <a:cubicBezTo>
                  <a:pt x="6132905" y="2175441"/>
                  <a:pt x="6137014" y="2180058"/>
                  <a:pt x="6142490" y="2182096"/>
                </a:cubicBezTo>
                <a:cubicBezTo>
                  <a:pt x="6144478" y="2182838"/>
                  <a:pt x="6146548" y="2183193"/>
                  <a:pt x="6148609" y="2183193"/>
                </a:cubicBezTo>
                <a:cubicBezTo>
                  <a:pt x="6152230" y="2183193"/>
                  <a:pt x="6155818" y="2182075"/>
                  <a:pt x="6158846" y="2179904"/>
                </a:cubicBezTo>
                <a:cubicBezTo>
                  <a:pt x="6169854" y="2172019"/>
                  <a:pt x="6182090" y="2166294"/>
                  <a:pt x="6195208" y="2162905"/>
                </a:cubicBezTo>
                <a:cubicBezTo>
                  <a:pt x="6200845" y="2161444"/>
                  <a:pt x="6205391" y="2157280"/>
                  <a:pt x="6207351" y="2151798"/>
                </a:cubicBezTo>
                <a:cubicBezTo>
                  <a:pt x="6209312" y="2146316"/>
                  <a:pt x="6208430" y="2140225"/>
                  <a:pt x="6204998" y="2135519"/>
                </a:cubicBezTo>
                <a:lnTo>
                  <a:pt x="6204997" y="2135517"/>
                </a:lnTo>
                <a:cubicBezTo>
                  <a:pt x="6197174" y="2124809"/>
                  <a:pt x="6191354" y="2112914"/>
                  <a:pt x="6187693" y="2100157"/>
                </a:cubicBezTo>
                <a:cubicBezTo>
                  <a:pt x="6186132" y="2094708"/>
                  <a:pt x="6182040" y="2090355"/>
                  <a:pt x="6176702" y="2088451"/>
                </a:cubicBezTo>
                <a:cubicBezTo>
                  <a:pt x="6174781" y="2087765"/>
                  <a:pt x="6172788" y="2087433"/>
                  <a:pt x="6170801" y="2087433"/>
                </a:cubicBezTo>
                <a:close/>
                <a:moveTo>
                  <a:pt x="4374808" y="2082196"/>
                </a:moveTo>
                <a:cubicBezTo>
                  <a:pt x="4370118" y="2082196"/>
                  <a:pt x="4365528" y="2084067"/>
                  <a:pt x="4362162" y="2087557"/>
                </a:cubicBezTo>
                <a:cubicBezTo>
                  <a:pt x="4351736" y="2098354"/>
                  <a:pt x="4339338" y="2106582"/>
                  <a:pt x="4325318" y="2112019"/>
                </a:cubicBezTo>
                <a:cubicBezTo>
                  <a:pt x="4320236" y="2113990"/>
                  <a:pt x="4316360" y="2118210"/>
                  <a:pt x="4314814" y="2123437"/>
                </a:cubicBezTo>
                <a:cubicBezTo>
                  <a:pt x="4313275" y="2128663"/>
                  <a:pt x="4314244" y="2134312"/>
                  <a:pt x="4317444" y="2138730"/>
                </a:cubicBezTo>
                <a:lnTo>
                  <a:pt x="4317444" y="2138728"/>
                </a:lnTo>
                <a:cubicBezTo>
                  <a:pt x="4323596" y="2147211"/>
                  <a:pt x="4328684" y="2156514"/>
                  <a:pt x="4332560" y="2166370"/>
                </a:cubicBezTo>
                <a:cubicBezTo>
                  <a:pt x="4334376" y="2170976"/>
                  <a:pt x="4338053" y="2174609"/>
                  <a:pt x="4342688" y="2176359"/>
                </a:cubicBezTo>
                <a:cubicBezTo>
                  <a:pt x="4344703" y="2177123"/>
                  <a:pt x="4346813" y="2177500"/>
                  <a:pt x="4348917" y="2177500"/>
                </a:cubicBezTo>
                <a:cubicBezTo>
                  <a:pt x="4351663" y="2177500"/>
                  <a:pt x="4354399" y="2176858"/>
                  <a:pt x="4356896" y="2175585"/>
                </a:cubicBezTo>
                <a:cubicBezTo>
                  <a:pt x="4368512" y="2169659"/>
                  <a:pt x="4380949" y="2165607"/>
                  <a:pt x="4393850" y="2163536"/>
                </a:cubicBezTo>
                <a:cubicBezTo>
                  <a:pt x="4399670" y="2162606"/>
                  <a:pt x="4404631" y="2158807"/>
                  <a:pt x="4407067" y="2153436"/>
                </a:cubicBezTo>
                <a:cubicBezTo>
                  <a:pt x="4409503" y="2148076"/>
                  <a:pt x="4409082" y="2141841"/>
                  <a:pt x="4405955" y="2136847"/>
                </a:cubicBezTo>
                <a:cubicBezTo>
                  <a:pt x="4398585" y="2125098"/>
                  <a:pt x="4393850" y="2111576"/>
                  <a:pt x="4392267" y="2097766"/>
                </a:cubicBezTo>
                <a:cubicBezTo>
                  <a:pt x="4391487" y="2091010"/>
                  <a:pt x="4386885" y="2085308"/>
                  <a:pt x="4380445" y="2083126"/>
                </a:cubicBezTo>
                <a:cubicBezTo>
                  <a:pt x="4378601" y="2082495"/>
                  <a:pt x="4376691" y="2082196"/>
                  <a:pt x="4374808" y="2082196"/>
                </a:cubicBezTo>
                <a:close/>
                <a:moveTo>
                  <a:pt x="4684940" y="2079637"/>
                </a:moveTo>
                <a:cubicBezTo>
                  <a:pt x="4698838" y="2079637"/>
                  <a:pt x="4712598" y="2083336"/>
                  <a:pt x="4724730" y="2090335"/>
                </a:cubicBezTo>
                <a:cubicBezTo>
                  <a:pt x="4762787" y="2112318"/>
                  <a:pt x="4775877" y="2161166"/>
                  <a:pt x="4753906" y="2199239"/>
                </a:cubicBezTo>
                <a:cubicBezTo>
                  <a:pt x="4739703" y="2223823"/>
                  <a:pt x="4713219" y="2239106"/>
                  <a:pt x="4684792" y="2239106"/>
                </a:cubicBezTo>
                <a:cubicBezTo>
                  <a:pt x="4670893" y="2239106"/>
                  <a:pt x="4657134" y="2235407"/>
                  <a:pt x="4645002" y="2228408"/>
                </a:cubicBezTo>
                <a:cubicBezTo>
                  <a:pt x="4606945" y="2206425"/>
                  <a:pt x="4593855" y="2157577"/>
                  <a:pt x="4615826" y="2119504"/>
                </a:cubicBezTo>
                <a:cubicBezTo>
                  <a:pt x="4630029" y="2094920"/>
                  <a:pt x="4656513" y="2079637"/>
                  <a:pt x="4684940" y="2079637"/>
                </a:cubicBezTo>
                <a:close/>
                <a:moveTo>
                  <a:pt x="1537132" y="2057954"/>
                </a:moveTo>
                <a:cubicBezTo>
                  <a:pt x="1551499" y="2057954"/>
                  <a:pt x="1565720" y="2061774"/>
                  <a:pt x="1578256" y="2069006"/>
                </a:cubicBezTo>
                <a:cubicBezTo>
                  <a:pt x="1617587" y="2091719"/>
                  <a:pt x="1631112" y="2142206"/>
                  <a:pt x="1608406" y="2181553"/>
                </a:cubicBezTo>
                <a:cubicBezTo>
                  <a:pt x="1593732" y="2206968"/>
                  <a:pt x="1566363" y="2222760"/>
                  <a:pt x="1536977" y="2222760"/>
                </a:cubicBezTo>
                <a:cubicBezTo>
                  <a:pt x="1522608" y="2222760"/>
                  <a:pt x="1508389" y="2218940"/>
                  <a:pt x="1495859" y="2211708"/>
                </a:cubicBezTo>
                <a:cubicBezTo>
                  <a:pt x="1456528" y="2188984"/>
                  <a:pt x="1442996" y="2138496"/>
                  <a:pt x="1465703" y="2099150"/>
                </a:cubicBezTo>
                <a:cubicBezTo>
                  <a:pt x="1480382" y="2073746"/>
                  <a:pt x="1507752" y="2057954"/>
                  <a:pt x="1537132" y="2057954"/>
                </a:cubicBezTo>
                <a:close/>
                <a:moveTo>
                  <a:pt x="5155295" y="2052737"/>
                </a:moveTo>
                <a:cubicBezTo>
                  <a:pt x="5164459" y="2052737"/>
                  <a:pt x="5173518" y="2055173"/>
                  <a:pt x="5181486" y="2059769"/>
                </a:cubicBezTo>
                <a:cubicBezTo>
                  <a:pt x="5193629" y="2066790"/>
                  <a:pt x="5202322" y="2078118"/>
                  <a:pt x="5205949" y="2091652"/>
                </a:cubicBezTo>
                <a:cubicBezTo>
                  <a:pt x="5209575" y="2105196"/>
                  <a:pt x="5207715" y="2119348"/>
                  <a:pt x="5200705" y="2131497"/>
                </a:cubicBezTo>
                <a:cubicBezTo>
                  <a:pt x="5191353" y="2147677"/>
                  <a:pt x="5173911" y="2157743"/>
                  <a:pt x="5155195" y="2157743"/>
                </a:cubicBezTo>
                <a:cubicBezTo>
                  <a:pt x="5146032" y="2157743"/>
                  <a:pt x="5136972" y="2155308"/>
                  <a:pt x="5129004" y="2150711"/>
                </a:cubicBezTo>
                <a:cubicBezTo>
                  <a:pt x="5116861" y="2143691"/>
                  <a:pt x="5108168" y="2132362"/>
                  <a:pt x="5104542" y="2118829"/>
                </a:cubicBezTo>
                <a:cubicBezTo>
                  <a:pt x="5100915" y="2105285"/>
                  <a:pt x="5102775" y="2091132"/>
                  <a:pt x="5109785" y="2078984"/>
                </a:cubicBezTo>
                <a:cubicBezTo>
                  <a:pt x="5119132" y="2062793"/>
                  <a:pt x="5136574" y="2052737"/>
                  <a:pt x="5155295" y="2052737"/>
                </a:cubicBezTo>
                <a:close/>
                <a:moveTo>
                  <a:pt x="1338100" y="2037843"/>
                </a:moveTo>
                <a:cubicBezTo>
                  <a:pt x="1343345" y="2037843"/>
                  <a:pt x="1348537" y="2039238"/>
                  <a:pt x="1353116" y="2041885"/>
                </a:cubicBezTo>
                <a:cubicBezTo>
                  <a:pt x="1360067" y="2045895"/>
                  <a:pt x="1365045" y="2052383"/>
                  <a:pt x="1367126" y="2060147"/>
                </a:cubicBezTo>
                <a:cubicBezTo>
                  <a:pt x="1369203" y="2067910"/>
                  <a:pt x="1368134" y="2076016"/>
                  <a:pt x="1364121" y="2082971"/>
                </a:cubicBezTo>
                <a:cubicBezTo>
                  <a:pt x="1358766" y="2092250"/>
                  <a:pt x="1348782" y="2098009"/>
                  <a:pt x="1338068" y="2098020"/>
                </a:cubicBezTo>
                <a:cubicBezTo>
                  <a:pt x="1332802" y="2098010"/>
                  <a:pt x="1327602" y="2096614"/>
                  <a:pt x="1323035" y="2093979"/>
                </a:cubicBezTo>
                <a:lnTo>
                  <a:pt x="1323035" y="2093978"/>
                </a:lnTo>
                <a:cubicBezTo>
                  <a:pt x="1308683" y="2085683"/>
                  <a:pt x="1303743" y="2067256"/>
                  <a:pt x="1312027" y="2052893"/>
                </a:cubicBezTo>
                <a:cubicBezTo>
                  <a:pt x="1317391" y="2043613"/>
                  <a:pt x="1327381" y="2037843"/>
                  <a:pt x="1338100" y="2037843"/>
                </a:cubicBezTo>
                <a:close/>
                <a:moveTo>
                  <a:pt x="3478102" y="2036922"/>
                </a:moveTo>
                <a:cubicBezTo>
                  <a:pt x="3475621" y="2036922"/>
                  <a:pt x="3473146" y="2037443"/>
                  <a:pt x="3470843" y="2038484"/>
                </a:cubicBezTo>
                <a:cubicBezTo>
                  <a:pt x="3466934" y="2040267"/>
                  <a:pt x="3462930" y="2041851"/>
                  <a:pt x="3458856" y="2043224"/>
                </a:cubicBezTo>
                <a:cubicBezTo>
                  <a:pt x="3453966" y="2044874"/>
                  <a:pt x="3450046" y="2048595"/>
                  <a:pt x="3448142" y="2053390"/>
                </a:cubicBezTo>
                <a:cubicBezTo>
                  <a:pt x="3446238" y="2058186"/>
                  <a:pt x="3446536" y="2063578"/>
                  <a:pt x="3448962" y="2068142"/>
                </a:cubicBezTo>
                <a:cubicBezTo>
                  <a:pt x="3449991" y="2070068"/>
                  <a:pt x="3450967" y="2072040"/>
                  <a:pt x="3451885" y="2074033"/>
                </a:cubicBezTo>
                <a:cubicBezTo>
                  <a:pt x="3453984" y="2078562"/>
                  <a:pt x="3457915" y="2081984"/>
                  <a:pt x="3462688" y="2083446"/>
                </a:cubicBezTo>
                <a:lnTo>
                  <a:pt x="3467831" y="2084209"/>
                </a:lnTo>
                <a:lnTo>
                  <a:pt x="3467830" y="2084210"/>
                </a:lnTo>
                <a:lnTo>
                  <a:pt x="3467832" y="2084210"/>
                </a:lnTo>
                <a:lnTo>
                  <a:pt x="3467831" y="2084209"/>
                </a:lnTo>
                <a:lnTo>
                  <a:pt x="3476906" y="2081685"/>
                </a:lnTo>
                <a:cubicBezTo>
                  <a:pt x="3480511" y="2079514"/>
                  <a:pt x="3484214" y="2077532"/>
                  <a:pt x="3488025" y="2075715"/>
                </a:cubicBezTo>
                <a:cubicBezTo>
                  <a:pt x="3496718" y="2071574"/>
                  <a:pt x="3500461" y="2061208"/>
                  <a:pt x="3496419" y="2052471"/>
                </a:cubicBezTo>
                <a:cubicBezTo>
                  <a:pt x="3495687" y="2050888"/>
                  <a:pt x="3494978" y="2049292"/>
                  <a:pt x="3494309" y="2047698"/>
                </a:cubicBezTo>
                <a:cubicBezTo>
                  <a:pt x="3492471" y="2043313"/>
                  <a:pt x="3488944" y="2039869"/>
                  <a:pt x="3484525" y="2038129"/>
                </a:cubicBezTo>
                <a:cubicBezTo>
                  <a:pt x="3482454" y="2037321"/>
                  <a:pt x="3480278" y="2036922"/>
                  <a:pt x="3478102" y="2036922"/>
                </a:cubicBezTo>
                <a:close/>
                <a:moveTo>
                  <a:pt x="2676863" y="2034388"/>
                </a:moveTo>
                <a:cubicBezTo>
                  <a:pt x="2689093" y="2034388"/>
                  <a:pt x="2701193" y="2037644"/>
                  <a:pt x="2711851" y="2043790"/>
                </a:cubicBezTo>
                <a:cubicBezTo>
                  <a:pt x="2728064" y="2053159"/>
                  <a:pt x="2739671" y="2068275"/>
                  <a:pt x="2744515" y="2086359"/>
                </a:cubicBezTo>
                <a:cubicBezTo>
                  <a:pt x="2749360" y="2104442"/>
                  <a:pt x="2746873" y="2123347"/>
                  <a:pt x="2737510" y="2139571"/>
                </a:cubicBezTo>
                <a:cubicBezTo>
                  <a:pt x="2725018" y="2161189"/>
                  <a:pt x="2701729" y="2174632"/>
                  <a:pt x="2676735" y="2174632"/>
                </a:cubicBezTo>
                <a:cubicBezTo>
                  <a:pt x="2664509" y="2174632"/>
                  <a:pt x="2652405" y="2171376"/>
                  <a:pt x="2641735" y="2165219"/>
                </a:cubicBezTo>
                <a:cubicBezTo>
                  <a:pt x="2625549" y="2155872"/>
                  <a:pt x="2613966" y="2140756"/>
                  <a:pt x="2609115" y="2122638"/>
                </a:cubicBezTo>
                <a:cubicBezTo>
                  <a:pt x="2604260" y="2104521"/>
                  <a:pt x="2606734" y="2085628"/>
                  <a:pt x="2616075" y="2069438"/>
                </a:cubicBezTo>
                <a:cubicBezTo>
                  <a:pt x="2628567" y="2047821"/>
                  <a:pt x="2651862" y="2034388"/>
                  <a:pt x="2676863" y="2034388"/>
                </a:cubicBezTo>
                <a:close/>
                <a:moveTo>
                  <a:pt x="4168487" y="2027655"/>
                </a:moveTo>
                <a:cubicBezTo>
                  <a:pt x="4164611" y="2027655"/>
                  <a:pt x="4160785" y="2028940"/>
                  <a:pt x="4157645" y="2031399"/>
                </a:cubicBezTo>
                <a:cubicBezTo>
                  <a:pt x="4150137" y="2037280"/>
                  <a:pt x="4141870" y="2042185"/>
                  <a:pt x="4133077" y="2045983"/>
                </a:cubicBezTo>
                <a:cubicBezTo>
                  <a:pt x="4128365" y="2048021"/>
                  <a:pt x="4124771" y="2052007"/>
                  <a:pt x="4123254" y="2056914"/>
                </a:cubicBezTo>
                <a:cubicBezTo>
                  <a:pt x="4121731" y="2061820"/>
                  <a:pt x="4122434" y="2067146"/>
                  <a:pt x="4125169" y="2071488"/>
                </a:cubicBezTo>
                <a:lnTo>
                  <a:pt x="4125173" y="2071487"/>
                </a:lnTo>
                <a:cubicBezTo>
                  <a:pt x="4128927" y="2077445"/>
                  <a:pt x="4132227" y="2083757"/>
                  <a:pt x="4134978" y="2090258"/>
                </a:cubicBezTo>
                <a:cubicBezTo>
                  <a:pt x="4136861" y="2094699"/>
                  <a:pt x="4140477" y="2098165"/>
                  <a:pt x="4144995" y="2099860"/>
                </a:cubicBezTo>
                <a:cubicBezTo>
                  <a:pt x="4146989" y="2100613"/>
                  <a:pt x="4149076" y="2100978"/>
                  <a:pt x="4151163" y="2100978"/>
                </a:cubicBezTo>
                <a:cubicBezTo>
                  <a:pt x="4153798" y="2100978"/>
                  <a:pt x="4156429" y="2100390"/>
                  <a:pt x="4158848" y="2099205"/>
                </a:cubicBezTo>
                <a:cubicBezTo>
                  <a:pt x="4166788" y="2095353"/>
                  <a:pt x="4175166" y="2092307"/>
                  <a:pt x="4183743" y="2090170"/>
                </a:cubicBezTo>
                <a:cubicBezTo>
                  <a:pt x="4189025" y="2088852"/>
                  <a:pt x="4193400" y="2085164"/>
                  <a:pt x="4195592" y="2080180"/>
                </a:cubicBezTo>
                <a:cubicBezTo>
                  <a:pt x="4197779" y="2075196"/>
                  <a:pt x="4197536" y="2069482"/>
                  <a:pt x="4194927" y="2064699"/>
                </a:cubicBezTo>
                <a:cubicBezTo>
                  <a:pt x="4190824" y="2057179"/>
                  <a:pt x="4187657" y="2049139"/>
                  <a:pt x="4185502" y="2040834"/>
                </a:cubicBezTo>
                <a:cubicBezTo>
                  <a:pt x="4184018" y="2035087"/>
                  <a:pt x="4179744" y="2030479"/>
                  <a:pt x="4174124" y="2028585"/>
                </a:cubicBezTo>
                <a:cubicBezTo>
                  <a:pt x="4172286" y="2027954"/>
                  <a:pt x="4170381" y="2027655"/>
                  <a:pt x="4168487" y="2027655"/>
                </a:cubicBezTo>
                <a:close/>
                <a:moveTo>
                  <a:pt x="5970713" y="2018907"/>
                </a:moveTo>
                <a:cubicBezTo>
                  <a:pt x="5967334" y="2018907"/>
                  <a:pt x="5963979" y="2019881"/>
                  <a:pt x="5961078" y="2021774"/>
                </a:cubicBezTo>
                <a:cubicBezTo>
                  <a:pt x="5951073" y="2028330"/>
                  <a:pt x="5940125" y="2033314"/>
                  <a:pt x="5928547" y="2036581"/>
                </a:cubicBezTo>
                <a:cubicBezTo>
                  <a:pt x="5923182" y="2038098"/>
                  <a:pt x="5918851" y="2042074"/>
                  <a:pt x="5916880" y="2047289"/>
                </a:cubicBezTo>
                <a:cubicBezTo>
                  <a:pt x="5914910" y="2052495"/>
                  <a:pt x="5915524" y="2058342"/>
                  <a:pt x="5918548" y="2063026"/>
                </a:cubicBezTo>
                <a:cubicBezTo>
                  <a:pt x="5924909" y="2072893"/>
                  <a:pt x="5929655" y="2083668"/>
                  <a:pt x="5932645" y="2095020"/>
                </a:cubicBezTo>
                <a:cubicBezTo>
                  <a:pt x="5934112" y="2100590"/>
                  <a:pt x="5938210" y="2105086"/>
                  <a:pt x="5943620" y="2107057"/>
                </a:cubicBezTo>
                <a:cubicBezTo>
                  <a:pt x="5945575" y="2107777"/>
                  <a:pt x="5947617" y="2108121"/>
                  <a:pt x="5949644" y="2108121"/>
                </a:cubicBezTo>
                <a:cubicBezTo>
                  <a:pt x="5953215" y="2108121"/>
                  <a:pt x="5956758" y="2107035"/>
                  <a:pt x="5959760" y="2104921"/>
                </a:cubicBezTo>
                <a:cubicBezTo>
                  <a:pt x="5969926" y="2097766"/>
                  <a:pt x="5981134" y="2092418"/>
                  <a:pt x="5993083" y="2089040"/>
                </a:cubicBezTo>
                <a:cubicBezTo>
                  <a:pt x="5998553" y="2087501"/>
                  <a:pt x="6002939" y="2083393"/>
                  <a:pt x="6004855" y="2078044"/>
                </a:cubicBezTo>
                <a:cubicBezTo>
                  <a:pt x="6006766" y="2072683"/>
                  <a:pt x="6005967" y="2066736"/>
                  <a:pt x="6002712" y="2062075"/>
                </a:cubicBezTo>
                <a:lnTo>
                  <a:pt x="6002710" y="2062074"/>
                </a:lnTo>
                <a:cubicBezTo>
                  <a:pt x="5996093" y="2052583"/>
                  <a:pt x="5990961" y="2042184"/>
                  <a:pt x="5987467" y="2031165"/>
                </a:cubicBezTo>
                <a:cubicBezTo>
                  <a:pt x="5985801" y="2025927"/>
                  <a:pt x="5981780" y="2021763"/>
                  <a:pt x="5976603" y="2019925"/>
                </a:cubicBezTo>
                <a:cubicBezTo>
                  <a:pt x="5974688" y="2019239"/>
                  <a:pt x="5972695" y="2018907"/>
                  <a:pt x="5970713" y="2018907"/>
                </a:cubicBezTo>
                <a:close/>
                <a:moveTo>
                  <a:pt x="3147231" y="1987722"/>
                </a:moveTo>
                <a:cubicBezTo>
                  <a:pt x="3158162" y="1987722"/>
                  <a:pt x="3168965" y="1990634"/>
                  <a:pt x="3178483" y="1996127"/>
                </a:cubicBezTo>
                <a:cubicBezTo>
                  <a:pt x="3208395" y="2013402"/>
                  <a:pt x="3218678" y="2051786"/>
                  <a:pt x="3201413" y="2081686"/>
                </a:cubicBezTo>
                <a:lnTo>
                  <a:pt x="3201412" y="2081686"/>
                </a:lnTo>
                <a:cubicBezTo>
                  <a:pt x="3190254" y="2101022"/>
                  <a:pt x="3169451" y="2113026"/>
                  <a:pt x="3147115" y="2113026"/>
                </a:cubicBezTo>
                <a:cubicBezTo>
                  <a:pt x="3136185" y="2113026"/>
                  <a:pt x="3125376" y="2110114"/>
                  <a:pt x="3115847" y="2104621"/>
                </a:cubicBezTo>
                <a:cubicBezTo>
                  <a:pt x="3085952" y="2087346"/>
                  <a:pt x="3075664" y="2048962"/>
                  <a:pt x="3092929" y="2019062"/>
                </a:cubicBezTo>
                <a:cubicBezTo>
                  <a:pt x="3104080" y="1999726"/>
                  <a:pt x="3124890" y="1987722"/>
                  <a:pt x="3147231" y="1987722"/>
                </a:cubicBezTo>
                <a:close/>
                <a:moveTo>
                  <a:pt x="4956321" y="1982450"/>
                </a:moveTo>
                <a:cubicBezTo>
                  <a:pt x="4965113" y="1982450"/>
                  <a:pt x="4973796" y="1984787"/>
                  <a:pt x="4981437" y="1989205"/>
                </a:cubicBezTo>
                <a:lnTo>
                  <a:pt x="4981437" y="1989204"/>
                </a:lnTo>
                <a:cubicBezTo>
                  <a:pt x="4993071" y="1995915"/>
                  <a:pt x="5001393" y="2006778"/>
                  <a:pt x="5004881" y="2019791"/>
                </a:cubicBezTo>
                <a:cubicBezTo>
                  <a:pt x="5008364" y="2032804"/>
                  <a:pt x="5006593" y="2046370"/>
                  <a:pt x="4999882" y="2057986"/>
                </a:cubicBezTo>
                <a:cubicBezTo>
                  <a:pt x="4990912" y="2073523"/>
                  <a:pt x="4974189" y="2083181"/>
                  <a:pt x="4956227" y="2083181"/>
                </a:cubicBezTo>
                <a:cubicBezTo>
                  <a:pt x="4947428" y="2083181"/>
                  <a:pt x="4938741" y="2080842"/>
                  <a:pt x="4931100" y="2076425"/>
                </a:cubicBezTo>
                <a:cubicBezTo>
                  <a:pt x="4919445" y="2069692"/>
                  <a:pt x="4911111" y="2058839"/>
                  <a:pt x="4907628" y="2045849"/>
                </a:cubicBezTo>
                <a:cubicBezTo>
                  <a:pt x="4904150" y="2032859"/>
                  <a:pt x="4905933" y="2019283"/>
                  <a:pt x="4912661" y="2007644"/>
                </a:cubicBezTo>
                <a:cubicBezTo>
                  <a:pt x="4921631" y="1992107"/>
                  <a:pt x="4938364" y="1982450"/>
                  <a:pt x="4956321" y="1982450"/>
                </a:cubicBezTo>
                <a:close/>
                <a:moveTo>
                  <a:pt x="3963954" y="1966415"/>
                </a:moveTo>
                <a:cubicBezTo>
                  <a:pt x="3960560" y="1966415"/>
                  <a:pt x="3957189" y="1967400"/>
                  <a:pt x="3954281" y="1969317"/>
                </a:cubicBezTo>
                <a:cubicBezTo>
                  <a:pt x="3949337" y="1972573"/>
                  <a:pt x="3944088" y="1975485"/>
                  <a:pt x="3938700" y="1977966"/>
                </a:cubicBezTo>
                <a:cubicBezTo>
                  <a:pt x="3934198" y="1980036"/>
                  <a:pt x="3930782" y="1983901"/>
                  <a:pt x="3929287" y="1988620"/>
                </a:cubicBezTo>
                <a:cubicBezTo>
                  <a:pt x="3927791" y="1993338"/>
                  <a:pt x="3928351" y="1998465"/>
                  <a:pt x="3930837" y="2002751"/>
                </a:cubicBezTo>
                <a:lnTo>
                  <a:pt x="3930838" y="2002748"/>
                </a:lnTo>
                <a:cubicBezTo>
                  <a:pt x="3933103" y="2006657"/>
                  <a:pt x="3935179" y="2010721"/>
                  <a:pt x="3937023" y="2014830"/>
                </a:cubicBezTo>
                <a:cubicBezTo>
                  <a:pt x="3938944" y="2019127"/>
                  <a:pt x="3942510" y="2022471"/>
                  <a:pt x="3946918" y="2024111"/>
                </a:cubicBezTo>
                <a:cubicBezTo>
                  <a:pt x="3948906" y="2024852"/>
                  <a:pt x="3950988" y="2025219"/>
                  <a:pt x="3953064" y="2025219"/>
                </a:cubicBezTo>
                <a:cubicBezTo>
                  <a:pt x="3955600" y="2025219"/>
                  <a:pt x="3958131" y="2024675"/>
                  <a:pt x="3960479" y="2023580"/>
                </a:cubicBezTo>
                <a:cubicBezTo>
                  <a:pt x="3965572" y="2021210"/>
                  <a:pt x="3970871" y="2019150"/>
                  <a:pt x="3976236" y="2017434"/>
                </a:cubicBezTo>
                <a:cubicBezTo>
                  <a:pt x="3981136" y="2015883"/>
                  <a:pt x="3985101" y="2012261"/>
                  <a:pt x="3987100" y="2007522"/>
                </a:cubicBezTo>
                <a:cubicBezTo>
                  <a:pt x="3989099" y="2002794"/>
                  <a:pt x="3988927" y="1997423"/>
                  <a:pt x="3986630" y="1992827"/>
                </a:cubicBezTo>
                <a:cubicBezTo>
                  <a:pt x="3984288" y="1988131"/>
                  <a:pt x="3982260" y="1983281"/>
                  <a:pt x="3980616" y="1978387"/>
                </a:cubicBezTo>
                <a:cubicBezTo>
                  <a:pt x="3978878" y="1973214"/>
                  <a:pt x="3974835" y="1969150"/>
                  <a:pt x="3969680" y="1967368"/>
                </a:cubicBezTo>
                <a:cubicBezTo>
                  <a:pt x="3967813" y="1966726"/>
                  <a:pt x="3965881" y="1966415"/>
                  <a:pt x="3963954" y="1966415"/>
                </a:cubicBezTo>
                <a:close/>
                <a:moveTo>
                  <a:pt x="2948216" y="1955882"/>
                </a:moveTo>
                <a:cubicBezTo>
                  <a:pt x="2952064" y="1955882"/>
                  <a:pt x="2955879" y="1956913"/>
                  <a:pt x="2959240" y="1958839"/>
                </a:cubicBezTo>
                <a:cubicBezTo>
                  <a:pt x="2964330" y="1961785"/>
                  <a:pt x="2967978" y="1966536"/>
                  <a:pt x="2969507" y="1972239"/>
                </a:cubicBezTo>
                <a:cubicBezTo>
                  <a:pt x="2971030" y="1977932"/>
                  <a:pt x="2970249" y="1983878"/>
                  <a:pt x="2967303" y="1988972"/>
                </a:cubicBezTo>
                <a:cubicBezTo>
                  <a:pt x="2963366" y="1995795"/>
                  <a:pt x="2956040" y="2000024"/>
                  <a:pt x="2948172" y="2000024"/>
                </a:cubicBezTo>
                <a:cubicBezTo>
                  <a:pt x="2944319" y="2000024"/>
                  <a:pt x="2940515" y="1998995"/>
                  <a:pt x="2937171" y="1997057"/>
                </a:cubicBezTo>
                <a:lnTo>
                  <a:pt x="2937169" y="1997057"/>
                </a:lnTo>
                <a:cubicBezTo>
                  <a:pt x="2932048" y="1994112"/>
                  <a:pt x="2928405" y="1989360"/>
                  <a:pt x="2926876" y="1983657"/>
                </a:cubicBezTo>
                <a:cubicBezTo>
                  <a:pt x="2925353" y="1977976"/>
                  <a:pt x="2926139" y="1972029"/>
                  <a:pt x="2929085" y="1966924"/>
                </a:cubicBezTo>
                <a:cubicBezTo>
                  <a:pt x="2933017" y="1960113"/>
                  <a:pt x="2940348" y="1955882"/>
                  <a:pt x="2948216" y="1955882"/>
                </a:cubicBezTo>
                <a:close/>
                <a:moveTo>
                  <a:pt x="6446598" y="1955018"/>
                </a:moveTo>
                <a:cubicBezTo>
                  <a:pt x="6442739" y="1955018"/>
                  <a:pt x="6438923" y="1956292"/>
                  <a:pt x="6435790" y="1958728"/>
                </a:cubicBezTo>
                <a:cubicBezTo>
                  <a:pt x="6424029" y="1967897"/>
                  <a:pt x="6410756" y="1974508"/>
                  <a:pt x="6396349" y="1978362"/>
                </a:cubicBezTo>
                <a:cubicBezTo>
                  <a:pt x="6390806" y="1979846"/>
                  <a:pt x="6386339" y="1983932"/>
                  <a:pt x="6384372" y="1989325"/>
                </a:cubicBezTo>
                <a:cubicBezTo>
                  <a:pt x="6382411" y="1994707"/>
                  <a:pt x="6383198" y="2000720"/>
                  <a:pt x="6386487" y="2005415"/>
                </a:cubicBezTo>
                <a:cubicBezTo>
                  <a:pt x="6394533" y="2016911"/>
                  <a:pt x="6400268" y="2029668"/>
                  <a:pt x="6403546" y="2043356"/>
                </a:cubicBezTo>
                <a:cubicBezTo>
                  <a:pt x="6404909" y="2049037"/>
                  <a:pt x="6409000" y="2053666"/>
                  <a:pt x="6414472" y="2055714"/>
                </a:cubicBezTo>
                <a:cubicBezTo>
                  <a:pt x="6416471" y="2056467"/>
                  <a:pt x="6418563" y="2056831"/>
                  <a:pt x="6420640" y="2056831"/>
                </a:cubicBezTo>
                <a:cubicBezTo>
                  <a:pt x="6424244" y="2056831"/>
                  <a:pt x="6427816" y="2055724"/>
                  <a:pt x="6430839" y="2053576"/>
                </a:cubicBezTo>
                <a:cubicBezTo>
                  <a:pt x="6443142" y="2044816"/>
                  <a:pt x="6457466" y="2038581"/>
                  <a:pt x="6472267" y="2035548"/>
                </a:cubicBezTo>
                <a:cubicBezTo>
                  <a:pt x="6478208" y="2034330"/>
                  <a:pt x="6483109" y="2030133"/>
                  <a:pt x="6485219" y="2024441"/>
                </a:cubicBezTo>
                <a:cubicBezTo>
                  <a:pt x="6487328" y="2018759"/>
                  <a:pt x="6486359" y="2012380"/>
                  <a:pt x="6482649" y="2007586"/>
                </a:cubicBezTo>
                <a:lnTo>
                  <a:pt x="6482650" y="2007588"/>
                </a:lnTo>
                <a:cubicBezTo>
                  <a:pt x="6473613" y="1995894"/>
                  <a:pt x="6467223" y="1982694"/>
                  <a:pt x="6463652" y="1968352"/>
                </a:cubicBezTo>
                <a:cubicBezTo>
                  <a:pt x="6462218" y="1962571"/>
                  <a:pt x="6457960" y="1957920"/>
                  <a:pt x="6452335" y="1955982"/>
                </a:cubicBezTo>
                <a:cubicBezTo>
                  <a:pt x="6450464" y="1955329"/>
                  <a:pt x="6448526" y="1955018"/>
                  <a:pt x="6446598" y="1955018"/>
                </a:cubicBezTo>
                <a:close/>
                <a:moveTo>
                  <a:pt x="2477897" y="1951819"/>
                </a:moveTo>
                <a:cubicBezTo>
                  <a:pt x="2491889" y="1951819"/>
                  <a:pt x="2505743" y="1955540"/>
                  <a:pt x="2517947" y="1962583"/>
                </a:cubicBezTo>
                <a:cubicBezTo>
                  <a:pt x="2556259" y="1984710"/>
                  <a:pt x="2569437" y="2033890"/>
                  <a:pt x="2547316" y="2072207"/>
                </a:cubicBezTo>
                <a:cubicBezTo>
                  <a:pt x="2533018" y="2096969"/>
                  <a:pt x="2506356" y="2112351"/>
                  <a:pt x="2477742" y="2112351"/>
                </a:cubicBezTo>
                <a:cubicBezTo>
                  <a:pt x="2463739" y="2112351"/>
                  <a:pt x="2449885" y="2108630"/>
                  <a:pt x="2437681" y="2101587"/>
                </a:cubicBezTo>
                <a:lnTo>
                  <a:pt x="2437683" y="2101587"/>
                </a:lnTo>
                <a:cubicBezTo>
                  <a:pt x="2419123" y="2090867"/>
                  <a:pt x="2405845" y="2073569"/>
                  <a:pt x="2400296" y="2052860"/>
                </a:cubicBezTo>
                <a:cubicBezTo>
                  <a:pt x="2394753" y="2032151"/>
                  <a:pt x="2397599" y="2010523"/>
                  <a:pt x="2408319" y="1991963"/>
                </a:cubicBezTo>
                <a:cubicBezTo>
                  <a:pt x="2422615" y="1967201"/>
                  <a:pt x="2449277" y="1951819"/>
                  <a:pt x="2477897" y="1951819"/>
                </a:cubicBezTo>
                <a:close/>
                <a:moveTo>
                  <a:pt x="5770107" y="1950101"/>
                </a:moveTo>
                <a:cubicBezTo>
                  <a:pt x="5766857" y="1950101"/>
                  <a:pt x="5763628" y="1950998"/>
                  <a:pt x="5760805" y="1952759"/>
                </a:cubicBezTo>
                <a:cubicBezTo>
                  <a:pt x="5751281" y="1958706"/>
                  <a:pt x="5740987" y="1963247"/>
                  <a:pt x="5730211" y="1966270"/>
                </a:cubicBezTo>
                <a:cubicBezTo>
                  <a:pt x="5724891" y="1967764"/>
                  <a:pt x="5720577" y="1971674"/>
                  <a:pt x="5718572" y="1976824"/>
                </a:cubicBezTo>
                <a:cubicBezTo>
                  <a:pt x="5716567" y="1981973"/>
                  <a:pt x="5717110" y="1987776"/>
                  <a:pt x="5720028" y="1992472"/>
                </a:cubicBezTo>
                <a:cubicBezTo>
                  <a:pt x="5725831" y="2001807"/>
                  <a:pt x="5730216" y="2011918"/>
                  <a:pt x="5733057" y="2022528"/>
                </a:cubicBezTo>
                <a:cubicBezTo>
                  <a:pt x="5734541" y="2028076"/>
                  <a:pt x="5738650" y="2032550"/>
                  <a:pt x="5744053" y="2034509"/>
                </a:cubicBezTo>
                <a:cubicBezTo>
                  <a:pt x="5745997" y="2035207"/>
                  <a:pt x="5748023" y="2035550"/>
                  <a:pt x="5750033" y="2035550"/>
                </a:cubicBezTo>
                <a:cubicBezTo>
                  <a:pt x="5753615" y="2035550"/>
                  <a:pt x="5757164" y="2034454"/>
                  <a:pt x="5760176" y="2032327"/>
                </a:cubicBezTo>
                <a:cubicBezTo>
                  <a:pt x="5769728" y="2025584"/>
                  <a:pt x="5780248" y="2020390"/>
                  <a:pt x="5791444" y="2016901"/>
                </a:cubicBezTo>
                <a:cubicBezTo>
                  <a:pt x="5796760" y="2015250"/>
                  <a:pt x="5800979" y="2011175"/>
                  <a:pt x="5802811" y="2005914"/>
                </a:cubicBezTo>
                <a:cubicBezTo>
                  <a:pt x="5804650" y="2000654"/>
                  <a:pt x="5803880" y="1994840"/>
                  <a:pt x="5800746" y="1990233"/>
                </a:cubicBezTo>
                <a:lnTo>
                  <a:pt x="5800750" y="1990235"/>
                </a:lnTo>
                <a:cubicBezTo>
                  <a:pt x="5794847" y="1981564"/>
                  <a:pt x="5790141" y="1972084"/>
                  <a:pt x="5786763" y="1962061"/>
                </a:cubicBezTo>
                <a:cubicBezTo>
                  <a:pt x="5785046" y="1956968"/>
                  <a:pt x="5781093" y="1952936"/>
                  <a:pt x="5776032" y="1951130"/>
                </a:cubicBezTo>
                <a:cubicBezTo>
                  <a:pt x="5774111" y="1950445"/>
                  <a:pt x="5772106" y="1950101"/>
                  <a:pt x="5770107" y="1950101"/>
                </a:cubicBezTo>
                <a:close/>
                <a:moveTo>
                  <a:pt x="1808533" y="1927122"/>
                </a:moveTo>
                <a:cubicBezTo>
                  <a:pt x="1823644" y="1927122"/>
                  <a:pt x="1838605" y="1931142"/>
                  <a:pt x="1851789" y="1938750"/>
                </a:cubicBezTo>
                <a:cubicBezTo>
                  <a:pt x="1871834" y="1950322"/>
                  <a:pt x="1886175" y="1969014"/>
                  <a:pt x="1892161" y="1991374"/>
                </a:cubicBezTo>
                <a:cubicBezTo>
                  <a:pt x="1898152" y="2013733"/>
                  <a:pt x="1895078" y="2037078"/>
                  <a:pt x="1883506" y="2057123"/>
                </a:cubicBezTo>
                <a:cubicBezTo>
                  <a:pt x="1868069" y="2083857"/>
                  <a:pt x="1839281" y="2100467"/>
                  <a:pt x="1808379" y="2100467"/>
                </a:cubicBezTo>
                <a:cubicBezTo>
                  <a:pt x="1793261" y="2100467"/>
                  <a:pt x="1778306" y="2096447"/>
                  <a:pt x="1765121" y="2088839"/>
                </a:cubicBezTo>
                <a:lnTo>
                  <a:pt x="1765120" y="2088838"/>
                </a:lnTo>
                <a:cubicBezTo>
                  <a:pt x="1745088" y="2077266"/>
                  <a:pt x="1730747" y="2058584"/>
                  <a:pt x="1724751" y="2036225"/>
                </a:cubicBezTo>
                <a:cubicBezTo>
                  <a:pt x="1718764" y="2013866"/>
                  <a:pt x="1721838" y="1990511"/>
                  <a:pt x="1733410" y="1970455"/>
                </a:cubicBezTo>
                <a:cubicBezTo>
                  <a:pt x="1748844" y="1943733"/>
                  <a:pt x="1777630" y="1927122"/>
                  <a:pt x="1808533" y="1927122"/>
                </a:cubicBezTo>
                <a:close/>
                <a:moveTo>
                  <a:pt x="4757334" y="1907354"/>
                </a:moveTo>
                <a:cubicBezTo>
                  <a:pt x="4766586" y="1907354"/>
                  <a:pt x="4775739" y="1909823"/>
                  <a:pt x="4783801" y="1914474"/>
                </a:cubicBezTo>
                <a:cubicBezTo>
                  <a:pt x="4796071" y="1921562"/>
                  <a:pt x="4804842" y="1932990"/>
                  <a:pt x="4808508" y="1946667"/>
                </a:cubicBezTo>
                <a:cubicBezTo>
                  <a:pt x="4812173" y="1960345"/>
                  <a:pt x="4810290" y="1974631"/>
                  <a:pt x="4803208" y="1986901"/>
                </a:cubicBezTo>
                <a:cubicBezTo>
                  <a:pt x="4793768" y="2003258"/>
                  <a:pt x="4776149" y="2013424"/>
                  <a:pt x="4757240" y="2013424"/>
                </a:cubicBezTo>
                <a:cubicBezTo>
                  <a:pt x="4747982" y="2013424"/>
                  <a:pt x="4738829" y="2010965"/>
                  <a:pt x="4730778" y="2006313"/>
                </a:cubicBezTo>
                <a:cubicBezTo>
                  <a:pt x="4718513" y="1999237"/>
                  <a:pt x="4709736" y="1987798"/>
                  <a:pt x="4706071" y="1974110"/>
                </a:cubicBezTo>
                <a:cubicBezTo>
                  <a:pt x="4702406" y="1960433"/>
                  <a:pt x="4704289" y="1946147"/>
                  <a:pt x="4711370" y="1933877"/>
                </a:cubicBezTo>
                <a:cubicBezTo>
                  <a:pt x="4720816" y="1917520"/>
                  <a:pt x="4738430" y="1907354"/>
                  <a:pt x="4757334" y="1907354"/>
                </a:cubicBezTo>
                <a:close/>
                <a:moveTo>
                  <a:pt x="3762372" y="1903757"/>
                </a:moveTo>
                <a:cubicBezTo>
                  <a:pt x="3759293" y="1903757"/>
                  <a:pt x="3756237" y="1904565"/>
                  <a:pt x="3753518" y="1906149"/>
                </a:cubicBezTo>
                <a:cubicBezTo>
                  <a:pt x="3750512" y="1907898"/>
                  <a:pt x="3747427" y="1909527"/>
                  <a:pt x="3744281" y="1911021"/>
                </a:cubicBezTo>
                <a:cubicBezTo>
                  <a:pt x="3739985" y="1913059"/>
                  <a:pt x="3736701" y="1916747"/>
                  <a:pt x="3735173" y="1921253"/>
                </a:cubicBezTo>
                <a:cubicBezTo>
                  <a:pt x="3733645" y="1925750"/>
                  <a:pt x="3734005" y="1930678"/>
                  <a:pt x="3736170" y="1934908"/>
                </a:cubicBezTo>
                <a:cubicBezTo>
                  <a:pt x="3737023" y="1936569"/>
                  <a:pt x="3737842" y="1938252"/>
                  <a:pt x="3738623" y="1939946"/>
                </a:cubicBezTo>
                <a:cubicBezTo>
                  <a:pt x="3741590" y="1946369"/>
                  <a:pt x="3747948" y="1950157"/>
                  <a:pt x="3754592" y="1950157"/>
                </a:cubicBezTo>
                <a:cubicBezTo>
                  <a:pt x="3757033" y="1950157"/>
                  <a:pt x="3759520" y="1949636"/>
                  <a:pt x="3761885" y="1948562"/>
                </a:cubicBezTo>
                <a:cubicBezTo>
                  <a:pt x="3764996" y="1947134"/>
                  <a:pt x="3768158" y="1945849"/>
                  <a:pt x="3771381" y="1944686"/>
                </a:cubicBezTo>
                <a:cubicBezTo>
                  <a:pt x="3776032" y="1942992"/>
                  <a:pt x="3779759" y="1939415"/>
                  <a:pt x="3781641" y="1934831"/>
                </a:cubicBezTo>
                <a:cubicBezTo>
                  <a:pt x="3783518" y="1930246"/>
                  <a:pt x="3783380" y="1925085"/>
                  <a:pt x="3781253" y="1920611"/>
                </a:cubicBezTo>
                <a:cubicBezTo>
                  <a:pt x="3780323" y="1918662"/>
                  <a:pt x="3779459" y="1916680"/>
                  <a:pt x="3778645" y="1914686"/>
                </a:cubicBezTo>
                <a:cubicBezTo>
                  <a:pt x="3776718" y="1909969"/>
                  <a:pt x="3772848" y="1906325"/>
                  <a:pt x="3768025" y="1904687"/>
                </a:cubicBezTo>
                <a:cubicBezTo>
                  <a:pt x="3766187" y="1904066"/>
                  <a:pt x="3764276" y="1903757"/>
                  <a:pt x="3762372" y="1903757"/>
                </a:cubicBezTo>
                <a:close/>
                <a:moveTo>
                  <a:pt x="1609514" y="1903291"/>
                </a:moveTo>
                <a:cubicBezTo>
                  <a:pt x="1616159" y="1903291"/>
                  <a:pt x="1622731" y="1905063"/>
                  <a:pt x="1628529" y="1908396"/>
                </a:cubicBezTo>
                <a:cubicBezTo>
                  <a:pt x="1646695" y="1918895"/>
                  <a:pt x="1652952" y="1942239"/>
                  <a:pt x="1642453" y="1960412"/>
                </a:cubicBezTo>
                <a:cubicBezTo>
                  <a:pt x="1635671" y="1972161"/>
                  <a:pt x="1623025" y="1979459"/>
                  <a:pt x="1609442" y="1979459"/>
                </a:cubicBezTo>
                <a:cubicBezTo>
                  <a:pt x="1602797" y="1979459"/>
                  <a:pt x="1596224" y="1977687"/>
                  <a:pt x="1590427" y="1974354"/>
                </a:cubicBezTo>
                <a:cubicBezTo>
                  <a:pt x="1572261" y="1963855"/>
                  <a:pt x="1566003" y="1940511"/>
                  <a:pt x="1576501" y="1922339"/>
                </a:cubicBezTo>
                <a:cubicBezTo>
                  <a:pt x="1583284" y="1910589"/>
                  <a:pt x="1595930" y="1903291"/>
                  <a:pt x="1609514" y="1903291"/>
                </a:cubicBezTo>
                <a:close/>
                <a:moveTo>
                  <a:pt x="6243325" y="1888984"/>
                </a:moveTo>
                <a:cubicBezTo>
                  <a:pt x="6239814" y="1888984"/>
                  <a:pt x="6236331" y="1890037"/>
                  <a:pt x="6233364" y="1892074"/>
                </a:cubicBezTo>
                <a:cubicBezTo>
                  <a:pt x="6223364" y="1898951"/>
                  <a:pt x="6212367" y="1904190"/>
                  <a:pt x="6200679" y="1907644"/>
                </a:cubicBezTo>
                <a:cubicBezTo>
                  <a:pt x="6195335" y="1909217"/>
                  <a:pt x="6191056" y="1913226"/>
                  <a:pt x="6189145" y="1918464"/>
                </a:cubicBezTo>
                <a:cubicBezTo>
                  <a:pt x="6187230" y="1923690"/>
                  <a:pt x="6187910" y="1929516"/>
                  <a:pt x="6190971" y="1934167"/>
                </a:cubicBezTo>
                <a:cubicBezTo>
                  <a:pt x="6197588" y="1944211"/>
                  <a:pt x="6202561" y="1955209"/>
                  <a:pt x="6205744" y="1966837"/>
                </a:cubicBezTo>
                <a:cubicBezTo>
                  <a:pt x="6207239" y="1972307"/>
                  <a:pt x="6211281" y="1976715"/>
                  <a:pt x="6216591" y="1978675"/>
                </a:cubicBezTo>
                <a:cubicBezTo>
                  <a:pt x="6218573" y="1979416"/>
                  <a:pt x="6220638" y="1979771"/>
                  <a:pt x="6222699" y="1979771"/>
                </a:cubicBezTo>
                <a:cubicBezTo>
                  <a:pt x="6226160" y="1979771"/>
                  <a:pt x="6229592" y="1978753"/>
                  <a:pt x="6232538" y="1976759"/>
                </a:cubicBezTo>
                <a:cubicBezTo>
                  <a:pt x="6242820" y="1969816"/>
                  <a:pt x="6254094" y="1964666"/>
                  <a:pt x="6266038" y="1961466"/>
                </a:cubicBezTo>
                <a:cubicBezTo>
                  <a:pt x="6271581" y="1959982"/>
                  <a:pt x="6276043" y="1955885"/>
                  <a:pt x="6278004" y="1950491"/>
                </a:cubicBezTo>
                <a:cubicBezTo>
                  <a:pt x="6279964" y="1945108"/>
                  <a:pt x="6279172" y="1939096"/>
                  <a:pt x="6275884" y="1934401"/>
                </a:cubicBezTo>
                <a:lnTo>
                  <a:pt x="6275884" y="1934399"/>
                </a:lnTo>
                <a:cubicBezTo>
                  <a:pt x="6268884" y="1924421"/>
                  <a:pt x="6263613" y="1913401"/>
                  <a:pt x="6260208" y="1901663"/>
                </a:cubicBezTo>
                <a:cubicBezTo>
                  <a:pt x="6258635" y="1896237"/>
                  <a:pt x="6254555" y="1891907"/>
                  <a:pt x="6249239" y="1890003"/>
                </a:cubicBezTo>
                <a:cubicBezTo>
                  <a:pt x="6247318" y="1889316"/>
                  <a:pt x="6245313" y="1888984"/>
                  <a:pt x="6243325" y="1888984"/>
                </a:cubicBezTo>
                <a:close/>
                <a:moveTo>
                  <a:pt x="2749230" y="1888263"/>
                </a:moveTo>
                <a:cubicBezTo>
                  <a:pt x="2752243" y="1888263"/>
                  <a:pt x="2755222" y="1889072"/>
                  <a:pt x="2757858" y="1890577"/>
                </a:cubicBezTo>
                <a:cubicBezTo>
                  <a:pt x="2766075" y="1895339"/>
                  <a:pt x="2768914" y="1905915"/>
                  <a:pt x="2764164" y="1914143"/>
                </a:cubicBezTo>
                <a:cubicBezTo>
                  <a:pt x="2761085" y="1919481"/>
                  <a:pt x="2755356" y="1922792"/>
                  <a:pt x="2749198" y="1922792"/>
                </a:cubicBezTo>
                <a:cubicBezTo>
                  <a:pt x="2746187" y="1922792"/>
                  <a:pt x="2743208" y="1921984"/>
                  <a:pt x="2740572" y="1920478"/>
                </a:cubicBezTo>
                <a:cubicBezTo>
                  <a:pt x="2732354" y="1915716"/>
                  <a:pt x="2729515" y="1905129"/>
                  <a:pt x="2734271" y="1896901"/>
                </a:cubicBezTo>
                <a:cubicBezTo>
                  <a:pt x="2737343" y="1891563"/>
                  <a:pt x="2743074" y="1888263"/>
                  <a:pt x="2749230" y="1888263"/>
                </a:cubicBezTo>
                <a:close/>
                <a:moveTo>
                  <a:pt x="5569865" y="1880457"/>
                </a:moveTo>
                <a:cubicBezTo>
                  <a:pt x="5566731" y="1880457"/>
                  <a:pt x="5563613" y="1881298"/>
                  <a:pt x="5560862" y="1882938"/>
                </a:cubicBezTo>
                <a:cubicBezTo>
                  <a:pt x="5550729" y="1888984"/>
                  <a:pt x="5539794" y="1893481"/>
                  <a:pt x="5528348" y="1896316"/>
                </a:cubicBezTo>
                <a:cubicBezTo>
                  <a:pt x="5522905" y="1897666"/>
                  <a:pt x="5518437" y="1901532"/>
                  <a:pt x="5516311" y="1906726"/>
                </a:cubicBezTo>
                <a:cubicBezTo>
                  <a:pt x="5514190" y="1911908"/>
                  <a:pt x="5514666" y="1917800"/>
                  <a:pt x="5517601" y="1922584"/>
                </a:cubicBezTo>
                <a:cubicBezTo>
                  <a:pt x="5523427" y="1932063"/>
                  <a:pt x="5527729" y="1942351"/>
                  <a:pt x="5530397" y="1953171"/>
                </a:cubicBezTo>
                <a:cubicBezTo>
                  <a:pt x="5531815" y="1958929"/>
                  <a:pt x="5536040" y="1963581"/>
                  <a:pt x="5541632" y="1965541"/>
                </a:cubicBezTo>
                <a:cubicBezTo>
                  <a:pt x="5543531" y="1966216"/>
                  <a:pt x="5545502" y="1966537"/>
                  <a:pt x="5547463" y="1966537"/>
                </a:cubicBezTo>
                <a:cubicBezTo>
                  <a:pt x="5551266" y="1966537"/>
                  <a:pt x="5555032" y="1965297"/>
                  <a:pt x="5558144" y="1962927"/>
                </a:cubicBezTo>
                <a:cubicBezTo>
                  <a:pt x="5568089" y="1955319"/>
                  <a:pt x="5579152" y="1949461"/>
                  <a:pt x="5591029" y="1945507"/>
                </a:cubicBezTo>
                <a:cubicBezTo>
                  <a:pt x="5596256" y="1943769"/>
                  <a:pt x="5600364" y="1939693"/>
                  <a:pt x="5602131" y="1934477"/>
                </a:cubicBezTo>
                <a:cubicBezTo>
                  <a:pt x="5603902" y="1929260"/>
                  <a:pt x="5603122" y="1923513"/>
                  <a:pt x="5600027" y="1918962"/>
                </a:cubicBezTo>
                <a:lnTo>
                  <a:pt x="5600025" y="1918962"/>
                </a:lnTo>
                <a:cubicBezTo>
                  <a:pt x="5594382" y="1910645"/>
                  <a:pt x="5589809" y="1901619"/>
                  <a:pt x="5586420" y="1892129"/>
                </a:cubicBezTo>
                <a:cubicBezTo>
                  <a:pt x="5584654" y="1887168"/>
                  <a:pt x="5580762" y="1883270"/>
                  <a:pt x="5575812" y="1881486"/>
                </a:cubicBezTo>
                <a:cubicBezTo>
                  <a:pt x="5573879" y="1880800"/>
                  <a:pt x="5571869" y="1880457"/>
                  <a:pt x="5569865" y="1880457"/>
                </a:cubicBezTo>
                <a:close/>
                <a:moveTo>
                  <a:pt x="2278911" y="1876723"/>
                </a:moveTo>
                <a:cubicBezTo>
                  <a:pt x="2293379" y="1876723"/>
                  <a:pt x="2307686" y="1880577"/>
                  <a:pt x="2320289" y="1887853"/>
                </a:cubicBezTo>
                <a:cubicBezTo>
                  <a:pt x="2339475" y="1898927"/>
                  <a:pt x="2353195" y="1916801"/>
                  <a:pt x="2358931" y="1938196"/>
                </a:cubicBezTo>
                <a:cubicBezTo>
                  <a:pt x="2364661" y="1959592"/>
                  <a:pt x="2361723" y="1981939"/>
                  <a:pt x="2350649" y="2001131"/>
                </a:cubicBezTo>
                <a:cubicBezTo>
                  <a:pt x="2335876" y="2026712"/>
                  <a:pt x="2308329" y="2042604"/>
                  <a:pt x="2278766" y="2042604"/>
                </a:cubicBezTo>
                <a:cubicBezTo>
                  <a:pt x="2264297" y="2042604"/>
                  <a:pt x="2249985" y="2038751"/>
                  <a:pt x="2237377" y="2031475"/>
                </a:cubicBezTo>
                <a:lnTo>
                  <a:pt x="2237375" y="2031475"/>
                </a:lnTo>
                <a:cubicBezTo>
                  <a:pt x="2218194" y="2020401"/>
                  <a:pt x="2204474" y="2002516"/>
                  <a:pt x="2198738" y="1981121"/>
                </a:cubicBezTo>
                <a:cubicBezTo>
                  <a:pt x="2193008" y="1959736"/>
                  <a:pt x="2195947" y="1937388"/>
                  <a:pt x="2207028" y="1918208"/>
                </a:cubicBezTo>
                <a:cubicBezTo>
                  <a:pt x="2221800" y="1892615"/>
                  <a:pt x="2249342" y="1876723"/>
                  <a:pt x="2278911" y="1876723"/>
                </a:cubicBezTo>
                <a:close/>
                <a:moveTo>
                  <a:pt x="3556926" y="1833756"/>
                </a:moveTo>
                <a:cubicBezTo>
                  <a:pt x="3554147" y="1833756"/>
                  <a:pt x="3551373" y="1834409"/>
                  <a:pt x="3548854" y="1835717"/>
                </a:cubicBezTo>
                <a:cubicBezTo>
                  <a:pt x="3545598" y="1837400"/>
                  <a:pt x="3542270" y="1838940"/>
                  <a:pt x="3538864" y="1840334"/>
                </a:cubicBezTo>
                <a:cubicBezTo>
                  <a:pt x="3534291" y="1842217"/>
                  <a:pt x="3530719" y="1845937"/>
                  <a:pt x="3529030" y="1850589"/>
                </a:cubicBezTo>
                <a:cubicBezTo>
                  <a:pt x="3527342" y="1855241"/>
                  <a:pt x="3527690" y="1860390"/>
                  <a:pt x="3529994" y="1864764"/>
                </a:cubicBezTo>
                <a:cubicBezTo>
                  <a:pt x="3530808" y="1866314"/>
                  <a:pt x="3531594" y="1867899"/>
                  <a:pt x="3532353" y="1869482"/>
                </a:cubicBezTo>
                <a:cubicBezTo>
                  <a:pt x="3534402" y="1873790"/>
                  <a:pt x="3538105" y="1877078"/>
                  <a:pt x="3542624" y="1878596"/>
                </a:cubicBezTo>
                <a:cubicBezTo>
                  <a:pt x="3544446" y="1879216"/>
                  <a:pt x="3546339" y="1879515"/>
                  <a:pt x="3548228" y="1879515"/>
                </a:cubicBezTo>
                <a:lnTo>
                  <a:pt x="3548229" y="1879514"/>
                </a:lnTo>
                <a:cubicBezTo>
                  <a:pt x="3551019" y="1879514"/>
                  <a:pt x="3553793" y="1878850"/>
                  <a:pt x="3556319" y="1877543"/>
                </a:cubicBezTo>
                <a:cubicBezTo>
                  <a:pt x="3559491" y="1875893"/>
                  <a:pt x="3562730" y="1874387"/>
                  <a:pt x="3566030" y="1873014"/>
                </a:cubicBezTo>
                <a:cubicBezTo>
                  <a:pt x="3570421" y="1871187"/>
                  <a:pt x="3573882" y="1867654"/>
                  <a:pt x="3575626" y="1863223"/>
                </a:cubicBezTo>
                <a:cubicBezTo>
                  <a:pt x="3577365" y="1858806"/>
                  <a:pt x="3577243" y="1853855"/>
                  <a:pt x="3575277" y="1849526"/>
                </a:cubicBezTo>
                <a:cubicBezTo>
                  <a:pt x="3574557" y="1847953"/>
                  <a:pt x="3573876" y="1846358"/>
                  <a:pt x="3573228" y="1844753"/>
                </a:cubicBezTo>
                <a:cubicBezTo>
                  <a:pt x="3571378" y="1840168"/>
                  <a:pt x="3567679" y="1836569"/>
                  <a:pt x="3563040" y="1834853"/>
                </a:cubicBezTo>
                <a:cubicBezTo>
                  <a:pt x="3561063" y="1834121"/>
                  <a:pt x="3558993" y="1833756"/>
                  <a:pt x="3556926" y="1833756"/>
                </a:cubicBezTo>
                <a:close/>
                <a:moveTo>
                  <a:pt x="4558362" y="1832793"/>
                </a:moveTo>
                <a:cubicBezTo>
                  <a:pt x="4567985" y="1832793"/>
                  <a:pt x="4577504" y="1835362"/>
                  <a:pt x="4585892" y="1840202"/>
                </a:cubicBezTo>
                <a:cubicBezTo>
                  <a:pt x="4598650" y="1847566"/>
                  <a:pt x="4607775" y="1859459"/>
                  <a:pt x="4611590" y="1873701"/>
                </a:cubicBezTo>
                <a:cubicBezTo>
                  <a:pt x="4615406" y="1887932"/>
                  <a:pt x="4613451" y="1902793"/>
                  <a:pt x="4606081" y="1915550"/>
                </a:cubicBezTo>
                <a:cubicBezTo>
                  <a:pt x="4596258" y="1932572"/>
                  <a:pt x="4577936" y="1943148"/>
                  <a:pt x="4558268" y="1943148"/>
                </a:cubicBezTo>
                <a:cubicBezTo>
                  <a:pt x="4548639" y="1943148"/>
                  <a:pt x="4539121" y="1940589"/>
                  <a:pt x="4530738" y="1935739"/>
                </a:cubicBezTo>
                <a:cubicBezTo>
                  <a:pt x="4517970" y="1928375"/>
                  <a:pt x="4508846" y="1916481"/>
                  <a:pt x="4505030" y="1902251"/>
                </a:cubicBezTo>
                <a:cubicBezTo>
                  <a:pt x="4501214" y="1888019"/>
                  <a:pt x="4503169" y="1873159"/>
                  <a:pt x="4510539" y="1860402"/>
                </a:cubicBezTo>
                <a:cubicBezTo>
                  <a:pt x="4520366" y="1843369"/>
                  <a:pt x="4538688" y="1832793"/>
                  <a:pt x="4558362" y="1832793"/>
                </a:cubicBezTo>
                <a:close/>
                <a:moveTo>
                  <a:pt x="6042748" y="1820866"/>
                </a:moveTo>
                <a:cubicBezTo>
                  <a:pt x="6039387" y="1820866"/>
                  <a:pt x="6036060" y="1821830"/>
                  <a:pt x="6033170" y="1823701"/>
                </a:cubicBezTo>
                <a:cubicBezTo>
                  <a:pt x="6024538" y="1829315"/>
                  <a:pt x="6015192" y="1833767"/>
                  <a:pt x="6005385" y="1836935"/>
                </a:cubicBezTo>
                <a:cubicBezTo>
                  <a:pt x="6000235" y="1838596"/>
                  <a:pt x="5996138" y="1842538"/>
                  <a:pt x="5994277" y="1847622"/>
                </a:cubicBezTo>
                <a:cubicBezTo>
                  <a:pt x="5992422" y="1852704"/>
                  <a:pt x="5993009" y="1858364"/>
                  <a:pt x="5995871" y="1862959"/>
                </a:cubicBezTo>
                <a:cubicBezTo>
                  <a:pt x="6001359" y="1871752"/>
                  <a:pt x="6005639" y="1881242"/>
                  <a:pt x="6008606" y="1891154"/>
                </a:cubicBezTo>
                <a:cubicBezTo>
                  <a:pt x="6010185" y="1896424"/>
                  <a:pt x="6014149" y="1900666"/>
                  <a:pt x="6019315" y="1902593"/>
                </a:cubicBezTo>
                <a:cubicBezTo>
                  <a:pt x="6021302" y="1903325"/>
                  <a:pt x="6023379" y="1903690"/>
                  <a:pt x="6025444" y="1903690"/>
                </a:cubicBezTo>
                <a:cubicBezTo>
                  <a:pt x="6028749" y="1903690"/>
                  <a:pt x="6032033" y="1902760"/>
                  <a:pt x="6034895" y="1900932"/>
                </a:cubicBezTo>
                <a:cubicBezTo>
                  <a:pt x="6043760" y="1895285"/>
                  <a:pt x="6053362" y="1890898"/>
                  <a:pt x="6063434" y="1887919"/>
                </a:cubicBezTo>
                <a:cubicBezTo>
                  <a:pt x="6068789" y="1886336"/>
                  <a:pt x="6073068" y="1882305"/>
                  <a:pt x="6074974" y="1877056"/>
                </a:cubicBezTo>
                <a:cubicBezTo>
                  <a:pt x="6076873" y="1871806"/>
                  <a:pt x="6076170" y="1865960"/>
                  <a:pt x="6073074" y="1861319"/>
                </a:cubicBezTo>
                <a:lnTo>
                  <a:pt x="6073077" y="1861320"/>
                </a:lnTo>
                <a:cubicBezTo>
                  <a:pt x="6067263" y="1852594"/>
                  <a:pt x="6062689" y="1843092"/>
                  <a:pt x="6059493" y="1833092"/>
                </a:cubicBezTo>
                <a:cubicBezTo>
                  <a:pt x="6057820" y="1827865"/>
                  <a:pt x="6053818" y="1823723"/>
                  <a:pt x="6048651" y="1821884"/>
                </a:cubicBezTo>
                <a:cubicBezTo>
                  <a:pt x="6046736" y="1821198"/>
                  <a:pt x="6044737" y="1820866"/>
                  <a:pt x="6042748" y="1820866"/>
                </a:cubicBezTo>
                <a:close/>
                <a:moveTo>
                  <a:pt x="2079924" y="1815516"/>
                </a:moveTo>
                <a:cubicBezTo>
                  <a:pt x="2092432" y="1815516"/>
                  <a:pt x="2104813" y="1818849"/>
                  <a:pt x="2115721" y="1825139"/>
                </a:cubicBezTo>
                <a:cubicBezTo>
                  <a:pt x="2132299" y="1834707"/>
                  <a:pt x="2144164" y="1850178"/>
                  <a:pt x="2149125" y="1868682"/>
                </a:cubicBezTo>
                <a:cubicBezTo>
                  <a:pt x="2154081" y="1887188"/>
                  <a:pt x="2151541" y="1906501"/>
                  <a:pt x="2141961" y="1923090"/>
                </a:cubicBezTo>
                <a:cubicBezTo>
                  <a:pt x="2129182" y="1945228"/>
                  <a:pt x="2105362" y="1958971"/>
                  <a:pt x="2079791" y="1958971"/>
                </a:cubicBezTo>
                <a:cubicBezTo>
                  <a:pt x="2067282" y="1958971"/>
                  <a:pt x="2054906" y="1955639"/>
                  <a:pt x="2044005" y="1949348"/>
                </a:cubicBezTo>
                <a:cubicBezTo>
                  <a:pt x="2009764" y="1929569"/>
                  <a:pt x="1997986" y="1885626"/>
                  <a:pt x="2017754" y="1851385"/>
                </a:cubicBezTo>
                <a:cubicBezTo>
                  <a:pt x="2030533" y="1829259"/>
                  <a:pt x="2054354" y="1815516"/>
                  <a:pt x="2079924" y="1815516"/>
                </a:cubicBezTo>
                <a:close/>
                <a:moveTo>
                  <a:pt x="2550249" y="1811574"/>
                </a:moveTo>
                <a:cubicBezTo>
                  <a:pt x="2554009" y="1811574"/>
                  <a:pt x="2557730" y="1812582"/>
                  <a:pt x="2561019" y="1814465"/>
                </a:cubicBezTo>
                <a:cubicBezTo>
                  <a:pt x="2565986" y="1817332"/>
                  <a:pt x="2569546" y="1821972"/>
                  <a:pt x="2571036" y="1827532"/>
                </a:cubicBezTo>
                <a:cubicBezTo>
                  <a:pt x="2572525" y="1833092"/>
                  <a:pt x="2571762" y="1838883"/>
                  <a:pt x="2568882" y="1843856"/>
                </a:cubicBezTo>
                <a:cubicBezTo>
                  <a:pt x="2565038" y="1850511"/>
                  <a:pt x="2557890" y="1854642"/>
                  <a:pt x="2550211" y="1854642"/>
                </a:cubicBezTo>
                <a:cubicBezTo>
                  <a:pt x="2546458" y="1854642"/>
                  <a:pt x="2542741" y="1853645"/>
                  <a:pt x="2539457" y="1851752"/>
                </a:cubicBezTo>
                <a:lnTo>
                  <a:pt x="2539457" y="1851752"/>
                </a:lnTo>
                <a:cubicBezTo>
                  <a:pt x="2529191" y="1845815"/>
                  <a:pt x="2525654" y="1832614"/>
                  <a:pt x="2531589" y="1822338"/>
                </a:cubicBezTo>
                <a:cubicBezTo>
                  <a:pt x="2535421" y="1815705"/>
                  <a:pt x="2542574" y="1811574"/>
                  <a:pt x="2550249" y="1811574"/>
                </a:cubicBezTo>
                <a:close/>
                <a:moveTo>
                  <a:pt x="5369782" y="1809824"/>
                </a:moveTo>
                <a:cubicBezTo>
                  <a:pt x="5366714" y="1809824"/>
                  <a:pt x="5363659" y="1810621"/>
                  <a:pt x="5360945" y="1812206"/>
                </a:cubicBezTo>
                <a:cubicBezTo>
                  <a:pt x="5350513" y="1818275"/>
                  <a:pt x="5339273" y="1822737"/>
                  <a:pt x="5327539" y="1825461"/>
                </a:cubicBezTo>
                <a:cubicBezTo>
                  <a:pt x="5322046" y="1826734"/>
                  <a:pt x="5317500" y="1830578"/>
                  <a:pt x="5315314" y="1835783"/>
                </a:cubicBezTo>
                <a:cubicBezTo>
                  <a:pt x="5313132" y="1840976"/>
                  <a:pt x="5313575" y="1846912"/>
                  <a:pt x="5316510" y="1851729"/>
                </a:cubicBezTo>
                <a:cubicBezTo>
                  <a:pt x="5322972" y="1862327"/>
                  <a:pt x="5327462" y="1873933"/>
                  <a:pt x="5329865" y="1886202"/>
                </a:cubicBezTo>
                <a:cubicBezTo>
                  <a:pt x="5331056" y="1892282"/>
                  <a:pt x="5335364" y="1897299"/>
                  <a:pt x="5341211" y="1899381"/>
                </a:cubicBezTo>
                <a:cubicBezTo>
                  <a:pt x="5343132" y="1900067"/>
                  <a:pt x="5345131" y="1900399"/>
                  <a:pt x="5347113" y="1900399"/>
                </a:cubicBezTo>
                <a:cubicBezTo>
                  <a:pt x="5351150" y="1900399"/>
                  <a:pt x="5355136" y="1899004"/>
                  <a:pt x="5358336" y="1896346"/>
                </a:cubicBezTo>
                <a:cubicBezTo>
                  <a:pt x="5368597" y="1887841"/>
                  <a:pt x="5380247" y="1881396"/>
                  <a:pt x="5392966" y="1877221"/>
                </a:cubicBezTo>
                <a:cubicBezTo>
                  <a:pt x="5398298" y="1875472"/>
                  <a:pt x="5402473" y="1871275"/>
                  <a:pt x="5404200" y="1865925"/>
                </a:cubicBezTo>
                <a:cubicBezTo>
                  <a:pt x="5405927" y="1860588"/>
                  <a:pt x="5405003" y="1854741"/>
                  <a:pt x="5401703" y="1850200"/>
                </a:cubicBezTo>
                <a:lnTo>
                  <a:pt x="5401703" y="1850201"/>
                </a:lnTo>
                <a:cubicBezTo>
                  <a:pt x="5395269" y="1841331"/>
                  <a:pt x="5390075" y="1831607"/>
                  <a:pt x="5386266" y="1821308"/>
                </a:cubicBezTo>
                <a:cubicBezTo>
                  <a:pt x="5384466" y="1816435"/>
                  <a:pt x="5380613" y="1812615"/>
                  <a:pt x="5375723" y="1810854"/>
                </a:cubicBezTo>
                <a:cubicBezTo>
                  <a:pt x="5373796" y="1810168"/>
                  <a:pt x="5371786" y="1809824"/>
                  <a:pt x="5369782" y="1809824"/>
                </a:cubicBezTo>
                <a:close/>
                <a:moveTo>
                  <a:pt x="1880914" y="1777266"/>
                </a:moveTo>
                <a:cubicBezTo>
                  <a:pt x="1887459" y="1777266"/>
                  <a:pt x="1893943" y="1779016"/>
                  <a:pt x="1899664" y="1782304"/>
                </a:cubicBezTo>
                <a:cubicBezTo>
                  <a:pt x="1908334" y="1787310"/>
                  <a:pt x="1914546" y="1795417"/>
                  <a:pt x="1917144" y="1805095"/>
                </a:cubicBezTo>
                <a:cubicBezTo>
                  <a:pt x="1919741" y="1814786"/>
                  <a:pt x="1918406" y="1824908"/>
                  <a:pt x="1913389" y="1833601"/>
                </a:cubicBezTo>
                <a:cubicBezTo>
                  <a:pt x="1906707" y="1845173"/>
                  <a:pt x="1894237" y="1852372"/>
                  <a:pt x="1880847" y="1852372"/>
                </a:cubicBezTo>
                <a:cubicBezTo>
                  <a:pt x="1874298" y="1852372"/>
                  <a:pt x="1867814" y="1850622"/>
                  <a:pt x="1862093" y="1847334"/>
                </a:cubicBezTo>
                <a:cubicBezTo>
                  <a:pt x="1853422" y="1842328"/>
                  <a:pt x="1847209" y="1834221"/>
                  <a:pt x="1844612" y="1824542"/>
                </a:cubicBezTo>
                <a:cubicBezTo>
                  <a:pt x="1842017" y="1814852"/>
                  <a:pt x="1843351" y="1804730"/>
                  <a:pt x="1848368" y="1796037"/>
                </a:cubicBezTo>
                <a:cubicBezTo>
                  <a:pt x="1855051" y="1784465"/>
                  <a:pt x="1867526" y="1777266"/>
                  <a:pt x="1880914" y="1777266"/>
                </a:cubicBezTo>
                <a:close/>
                <a:moveTo>
                  <a:pt x="3219663" y="1770069"/>
                </a:moveTo>
                <a:cubicBezTo>
                  <a:pt x="3233855" y="1770069"/>
                  <a:pt x="3247892" y="1773845"/>
                  <a:pt x="3260262" y="1780976"/>
                </a:cubicBezTo>
                <a:cubicBezTo>
                  <a:pt x="3279066" y="1791840"/>
                  <a:pt x="3292526" y="1809371"/>
                  <a:pt x="3298146" y="1830345"/>
                </a:cubicBezTo>
                <a:cubicBezTo>
                  <a:pt x="3303767" y="1851320"/>
                  <a:pt x="3300882" y="1873235"/>
                  <a:pt x="3290018" y="1892051"/>
                </a:cubicBezTo>
                <a:cubicBezTo>
                  <a:pt x="3275534" y="1917145"/>
                  <a:pt x="3248523" y="1932726"/>
                  <a:pt x="3219519" y="1932726"/>
                </a:cubicBezTo>
                <a:cubicBezTo>
                  <a:pt x="3205323" y="1932726"/>
                  <a:pt x="3191292" y="1928950"/>
                  <a:pt x="3178944" y="1921818"/>
                </a:cubicBezTo>
                <a:cubicBezTo>
                  <a:pt x="3140107" y="1899393"/>
                  <a:pt x="3126756" y="1849558"/>
                  <a:pt x="3149171" y="1810733"/>
                </a:cubicBezTo>
                <a:cubicBezTo>
                  <a:pt x="3163655" y="1785650"/>
                  <a:pt x="3190666" y="1770069"/>
                  <a:pt x="3219663" y="1770069"/>
                </a:cubicBezTo>
                <a:close/>
                <a:moveTo>
                  <a:pt x="3020636" y="1756369"/>
                </a:moveTo>
                <a:cubicBezTo>
                  <a:pt x="3024585" y="1756369"/>
                  <a:pt x="3028482" y="1757421"/>
                  <a:pt x="3031899" y="1759403"/>
                </a:cubicBezTo>
                <a:cubicBezTo>
                  <a:pt x="3037149" y="1762426"/>
                  <a:pt x="3040881" y="1767289"/>
                  <a:pt x="3042448" y="1773125"/>
                </a:cubicBezTo>
                <a:cubicBezTo>
                  <a:pt x="3044004" y="1778950"/>
                  <a:pt x="3043201" y="1785041"/>
                  <a:pt x="3040183" y="1790267"/>
                </a:cubicBezTo>
                <a:cubicBezTo>
                  <a:pt x="3036163" y="1797244"/>
                  <a:pt x="3028655" y="1801574"/>
                  <a:pt x="3020593" y="1801574"/>
                </a:cubicBezTo>
                <a:cubicBezTo>
                  <a:pt x="3016645" y="1801574"/>
                  <a:pt x="3012747" y="1800522"/>
                  <a:pt x="3009330" y="1798540"/>
                </a:cubicBezTo>
                <a:lnTo>
                  <a:pt x="3009329" y="1798540"/>
                </a:lnTo>
                <a:cubicBezTo>
                  <a:pt x="3004080" y="1795517"/>
                  <a:pt x="3000348" y="1790655"/>
                  <a:pt x="2998792" y="1784830"/>
                </a:cubicBezTo>
                <a:cubicBezTo>
                  <a:pt x="2997225" y="1778993"/>
                  <a:pt x="2998028" y="1772902"/>
                  <a:pt x="3001051" y="1767664"/>
                </a:cubicBezTo>
                <a:cubicBezTo>
                  <a:pt x="3005071" y="1760698"/>
                  <a:pt x="3012575" y="1756369"/>
                  <a:pt x="3020636" y="1756369"/>
                </a:cubicBezTo>
                <a:close/>
                <a:moveTo>
                  <a:pt x="4359394" y="1756103"/>
                </a:moveTo>
                <a:cubicBezTo>
                  <a:pt x="4369770" y="1756103"/>
                  <a:pt x="4380025" y="1758860"/>
                  <a:pt x="4389050" y="1764076"/>
                </a:cubicBezTo>
                <a:cubicBezTo>
                  <a:pt x="4402799" y="1772005"/>
                  <a:pt x="4412633" y="1784830"/>
                  <a:pt x="4416741" y="1800167"/>
                </a:cubicBezTo>
                <a:cubicBezTo>
                  <a:pt x="4420850" y="1815494"/>
                  <a:pt x="4418741" y="1831518"/>
                  <a:pt x="4410800" y="1845262"/>
                </a:cubicBezTo>
                <a:cubicBezTo>
                  <a:pt x="4400213" y="1863601"/>
                  <a:pt x="4380473" y="1874996"/>
                  <a:pt x="4359277" y="1874996"/>
                </a:cubicBezTo>
                <a:cubicBezTo>
                  <a:pt x="4348911" y="1874996"/>
                  <a:pt x="4338652" y="1872240"/>
                  <a:pt x="4329603" y="1867023"/>
                </a:cubicBezTo>
                <a:lnTo>
                  <a:pt x="4329605" y="1867023"/>
                </a:lnTo>
                <a:cubicBezTo>
                  <a:pt x="4315873" y="1859094"/>
                  <a:pt x="4306039" y="1846270"/>
                  <a:pt x="4301925" y="1830932"/>
                </a:cubicBezTo>
                <a:cubicBezTo>
                  <a:pt x="4297822" y="1815594"/>
                  <a:pt x="4299926" y="1799569"/>
                  <a:pt x="4307866" y="1785838"/>
                </a:cubicBezTo>
                <a:cubicBezTo>
                  <a:pt x="4318452" y="1767499"/>
                  <a:pt x="4338198" y="1756103"/>
                  <a:pt x="4359394" y="1756103"/>
                </a:cubicBezTo>
                <a:close/>
                <a:moveTo>
                  <a:pt x="5842295" y="1751852"/>
                </a:moveTo>
                <a:cubicBezTo>
                  <a:pt x="5839083" y="1751852"/>
                  <a:pt x="5835894" y="1752726"/>
                  <a:pt x="5833093" y="1754454"/>
                </a:cubicBezTo>
                <a:cubicBezTo>
                  <a:pt x="5825617" y="1759051"/>
                  <a:pt x="5817605" y="1762827"/>
                  <a:pt x="5809289" y="1765706"/>
                </a:cubicBezTo>
                <a:cubicBezTo>
                  <a:pt x="5804295" y="1767423"/>
                  <a:pt x="5800340" y="1771299"/>
                  <a:pt x="5798519" y="1776260"/>
                </a:cubicBezTo>
                <a:cubicBezTo>
                  <a:pt x="5796698" y="1781210"/>
                  <a:pt x="5797207" y="1786726"/>
                  <a:pt x="5799898" y="1791277"/>
                </a:cubicBezTo>
                <a:cubicBezTo>
                  <a:pt x="5804389" y="1798862"/>
                  <a:pt x="5808054" y="1806969"/>
                  <a:pt x="5810789" y="1815397"/>
                </a:cubicBezTo>
                <a:cubicBezTo>
                  <a:pt x="5812450" y="1820502"/>
                  <a:pt x="5816348" y="1824566"/>
                  <a:pt x="5821382" y="1826437"/>
                </a:cubicBezTo>
                <a:cubicBezTo>
                  <a:pt x="5823364" y="1827169"/>
                  <a:pt x="5825440" y="1827534"/>
                  <a:pt x="5827505" y="1827534"/>
                </a:cubicBezTo>
                <a:cubicBezTo>
                  <a:pt x="5830679" y="1827534"/>
                  <a:pt x="5833834" y="1826681"/>
                  <a:pt x="5836614" y="1824987"/>
                </a:cubicBezTo>
                <a:cubicBezTo>
                  <a:pt x="5844277" y="1820347"/>
                  <a:pt x="5852471" y="1816593"/>
                  <a:pt x="5860982" y="1813813"/>
                </a:cubicBezTo>
                <a:cubicBezTo>
                  <a:pt x="5866126" y="1812130"/>
                  <a:pt x="5870207" y="1808175"/>
                  <a:pt x="5872051" y="1803093"/>
                </a:cubicBezTo>
                <a:cubicBezTo>
                  <a:pt x="5873895" y="1798010"/>
                  <a:pt x="5873298" y="1792362"/>
                  <a:pt x="5870422" y="1787777"/>
                </a:cubicBezTo>
                <a:lnTo>
                  <a:pt x="5870424" y="1787776"/>
                </a:lnTo>
                <a:cubicBezTo>
                  <a:pt x="5865690" y="1780212"/>
                  <a:pt x="5861819" y="1772106"/>
                  <a:pt x="5858912" y="1763690"/>
                </a:cubicBezTo>
                <a:cubicBezTo>
                  <a:pt x="5857169" y="1758651"/>
                  <a:pt x="5853237" y="1754676"/>
                  <a:pt x="5848220" y="1752882"/>
                </a:cubicBezTo>
                <a:cubicBezTo>
                  <a:pt x="5846293" y="1752184"/>
                  <a:pt x="5844289" y="1751852"/>
                  <a:pt x="5842295" y="1751852"/>
                </a:cubicBezTo>
                <a:close/>
                <a:moveTo>
                  <a:pt x="5170418" y="1739404"/>
                </a:moveTo>
                <a:cubicBezTo>
                  <a:pt x="5167412" y="1739404"/>
                  <a:pt x="5164421" y="1740168"/>
                  <a:pt x="5161748" y="1741686"/>
                </a:cubicBezTo>
                <a:cubicBezTo>
                  <a:pt x="5149672" y="1748541"/>
                  <a:pt x="5136609" y="1753281"/>
                  <a:pt x="5122922" y="1755761"/>
                </a:cubicBezTo>
                <a:cubicBezTo>
                  <a:pt x="5117196" y="1756813"/>
                  <a:pt x="5112357" y="1760611"/>
                  <a:pt x="5109998" y="1765938"/>
                </a:cubicBezTo>
                <a:cubicBezTo>
                  <a:pt x="5107640" y="1771255"/>
                  <a:pt x="5108066" y="1777390"/>
                  <a:pt x="5111139" y="1782339"/>
                </a:cubicBezTo>
                <a:cubicBezTo>
                  <a:pt x="5118432" y="1794079"/>
                  <a:pt x="5123244" y="1807566"/>
                  <a:pt x="5125059" y="1821365"/>
                </a:cubicBezTo>
                <a:cubicBezTo>
                  <a:pt x="5125923" y="1827965"/>
                  <a:pt x="5130453" y="1833513"/>
                  <a:pt x="5136749" y="1835684"/>
                </a:cubicBezTo>
                <a:cubicBezTo>
                  <a:pt x="5138625" y="1836337"/>
                  <a:pt x="5140563" y="1836648"/>
                  <a:pt x="5142485" y="1836648"/>
                </a:cubicBezTo>
                <a:cubicBezTo>
                  <a:pt x="5147009" y="1836648"/>
                  <a:pt x="5151450" y="1834898"/>
                  <a:pt x="5154789" y="1831620"/>
                </a:cubicBezTo>
                <a:cubicBezTo>
                  <a:pt x="5165952" y="1820679"/>
                  <a:pt x="5179722" y="1812307"/>
                  <a:pt x="5194618" y="1807390"/>
                </a:cubicBezTo>
                <a:cubicBezTo>
                  <a:pt x="5200000" y="1805618"/>
                  <a:pt x="5204196" y="1801366"/>
                  <a:pt x="5205886" y="1795950"/>
                </a:cubicBezTo>
                <a:cubicBezTo>
                  <a:pt x="5207580" y="1790545"/>
                  <a:pt x="5206562" y="1784654"/>
                  <a:pt x="5203157" y="1780125"/>
                </a:cubicBezTo>
                <a:lnTo>
                  <a:pt x="5203153" y="1780124"/>
                </a:lnTo>
                <a:cubicBezTo>
                  <a:pt x="5196359" y="1771098"/>
                  <a:pt x="5190866" y="1761198"/>
                  <a:pt x="5186829" y="1750677"/>
                </a:cubicBezTo>
                <a:cubicBezTo>
                  <a:pt x="5184991" y="1745904"/>
                  <a:pt x="5181165" y="1742161"/>
                  <a:pt x="5176348" y="1740434"/>
                </a:cubicBezTo>
                <a:cubicBezTo>
                  <a:pt x="5174427" y="1739748"/>
                  <a:pt x="5172416" y="1739404"/>
                  <a:pt x="5170418" y="1739404"/>
                </a:cubicBezTo>
                <a:close/>
                <a:moveTo>
                  <a:pt x="2351279" y="1734875"/>
                </a:moveTo>
                <a:cubicBezTo>
                  <a:pt x="2355781" y="1734875"/>
                  <a:pt x="2360233" y="1736071"/>
                  <a:pt x="2364153" y="1738341"/>
                </a:cubicBezTo>
                <a:cubicBezTo>
                  <a:pt x="2370117" y="1741774"/>
                  <a:pt x="2374370" y="1747333"/>
                  <a:pt x="2376157" y="1754011"/>
                </a:cubicBezTo>
                <a:cubicBezTo>
                  <a:pt x="2377946" y="1760678"/>
                  <a:pt x="2377038" y="1767633"/>
                  <a:pt x="2373604" y="1773591"/>
                </a:cubicBezTo>
                <a:cubicBezTo>
                  <a:pt x="2369009" y="1781542"/>
                  <a:pt x="2360436" y="1786492"/>
                  <a:pt x="2351240" y="1786492"/>
                </a:cubicBezTo>
                <a:cubicBezTo>
                  <a:pt x="2346734" y="1786492"/>
                  <a:pt x="2342282" y="1785296"/>
                  <a:pt x="2338361" y="1783026"/>
                </a:cubicBezTo>
                <a:lnTo>
                  <a:pt x="2338360" y="1783026"/>
                </a:lnTo>
                <a:cubicBezTo>
                  <a:pt x="2332387" y="1779582"/>
                  <a:pt x="2328122" y="1774023"/>
                  <a:pt x="2326334" y="1767356"/>
                </a:cubicBezTo>
                <a:cubicBezTo>
                  <a:pt x="2324551" y="1760711"/>
                  <a:pt x="2325465" y="1753757"/>
                  <a:pt x="2328913" y="1747788"/>
                </a:cubicBezTo>
                <a:cubicBezTo>
                  <a:pt x="2333510" y="1739825"/>
                  <a:pt x="2342076" y="1734875"/>
                  <a:pt x="2351279" y="1734875"/>
                </a:cubicBezTo>
                <a:close/>
                <a:moveTo>
                  <a:pt x="6315915" y="1690532"/>
                </a:moveTo>
                <a:cubicBezTo>
                  <a:pt x="6312409" y="1690532"/>
                  <a:pt x="6308932" y="1691584"/>
                  <a:pt x="6305965" y="1693610"/>
                </a:cubicBezTo>
                <a:cubicBezTo>
                  <a:pt x="6296125" y="1700377"/>
                  <a:pt x="6285300" y="1705548"/>
                  <a:pt x="6273800" y="1709004"/>
                </a:cubicBezTo>
                <a:lnTo>
                  <a:pt x="6273801" y="1709005"/>
                </a:lnTo>
                <a:cubicBezTo>
                  <a:pt x="6268502" y="1710599"/>
                  <a:pt x="6264255" y="1714586"/>
                  <a:pt x="6262350" y="1719791"/>
                </a:cubicBezTo>
                <a:cubicBezTo>
                  <a:pt x="6260445" y="1724985"/>
                  <a:pt x="6261104" y="1730778"/>
                  <a:pt x="6264121" y="1735417"/>
                </a:cubicBezTo>
                <a:cubicBezTo>
                  <a:pt x="6270577" y="1745351"/>
                  <a:pt x="6275450" y="1756181"/>
                  <a:pt x="6278602" y="1767587"/>
                </a:cubicBezTo>
                <a:cubicBezTo>
                  <a:pt x="6280101" y="1773036"/>
                  <a:pt x="6284128" y="1777421"/>
                  <a:pt x="6289421" y="1779392"/>
                </a:cubicBezTo>
                <a:cubicBezTo>
                  <a:pt x="6291409" y="1780124"/>
                  <a:pt x="6293480" y="1780489"/>
                  <a:pt x="6295544" y="1780489"/>
                </a:cubicBezTo>
                <a:cubicBezTo>
                  <a:pt x="6298983" y="1780489"/>
                  <a:pt x="6302388" y="1779481"/>
                  <a:pt x="6305323" y="1777521"/>
                </a:cubicBezTo>
                <a:cubicBezTo>
                  <a:pt x="6315484" y="1770722"/>
                  <a:pt x="6326641" y="1765661"/>
                  <a:pt x="6338473" y="1762482"/>
                </a:cubicBezTo>
                <a:cubicBezTo>
                  <a:pt x="6344016" y="1760998"/>
                  <a:pt x="6348479" y="1756900"/>
                  <a:pt x="6350439" y="1751519"/>
                </a:cubicBezTo>
                <a:cubicBezTo>
                  <a:pt x="6352400" y="1746125"/>
                  <a:pt x="6351607" y="1740123"/>
                  <a:pt x="6348324" y="1735428"/>
                </a:cubicBezTo>
                <a:cubicBezTo>
                  <a:pt x="6341408" y="1725550"/>
                  <a:pt x="6336181" y="1714686"/>
                  <a:pt x="6332776" y="1703135"/>
                </a:cubicBezTo>
                <a:cubicBezTo>
                  <a:pt x="6331188" y="1697742"/>
                  <a:pt x="6327100" y="1693424"/>
                  <a:pt x="6321795" y="1691540"/>
                </a:cubicBezTo>
                <a:cubicBezTo>
                  <a:pt x="6319885" y="1690863"/>
                  <a:pt x="6317897" y="1690532"/>
                  <a:pt x="6315915" y="1690532"/>
                </a:cubicBezTo>
                <a:close/>
                <a:moveTo>
                  <a:pt x="5642112" y="1682762"/>
                </a:moveTo>
                <a:cubicBezTo>
                  <a:pt x="5639012" y="1682762"/>
                  <a:pt x="5635922" y="1683582"/>
                  <a:pt x="5633186" y="1685198"/>
                </a:cubicBezTo>
                <a:cubicBezTo>
                  <a:pt x="5626675" y="1689029"/>
                  <a:pt x="5619798" y="1692262"/>
                  <a:pt x="5612755" y="1694788"/>
                </a:cubicBezTo>
                <a:lnTo>
                  <a:pt x="5612755" y="1694786"/>
                </a:lnTo>
                <a:cubicBezTo>
                  <a:pt x="5607865" y="1696547"/>
                  <a:pt x="5604001" y="1700367"/>
                  <a:pt x="5602201" y="1705240"/>
                </a:cubicBezTo>
                <a:cubicBezTo>
                  <a:pt x="5600401" y="1710113"/>
                  <a:pt x="5600850" y="1715539"/>
                  <a:pt x="5603424" y="1720047"/>
                </a:cubicBezTo>
                <a:cubicBezTo>
                  <a:pt x="5607095" y="1726481"/>
                  <a:pt x="5610186" y="1733292"/>
                  <a:pt x="5612611" y="1740291"/>
                </a:cubicBezTo>
                <a:cubicBezTo>
                  <a:pt x="5614334" y="1745263"/>
                  <a:pt x="5618187" y="1749195"/>
                  <a:pt x="5623115" y="1751022"/>
                </a:cubicBezTo>
                <a:cubicBezTo>
                  <a:pt x="5625092" y="1751763"/>
                  <a:pt x="5627163" y="1752118"/>
                  <a:pt x="5629222" y="1752118"/>
                </a:cubicBezTo>
                <a:cubicBezTo>
                  <a:pt x="5632301" y="1752118"/>
                  <a:pt x="5635357" y="1751310"/>
                  <a:pt x="5638081" y="1749727"/>
                </a:cubicBezTo>
                <a:cubicBezTo>
                  <a:pt x="5644692" y="1745873"/>
                  <a:pt x="5651697" y="1742651"/>
                  <a:pt x="5658906" y="1740158"/>
                </a:cubicBezTo>
                <a:cubicBezTo>
                  <a:pt x="5663911" y="1738431"/>
                  <a:pt x="5667875" y="1734544"/>
                  <a:pt x="5669686" y="1729571"/>
                </a:cubicBezTo>
                <a:cubicBezTo>
                  <a:pt x="5671503" y="1724587"/>
                  <a:pt x="5670977" y="1719061"/>
                  <a:pt x="5668258" y="1714522"/>
                </a:cubicBezTo>
                <a:cubicBezTo>
                  <a:pt x="5664420" y="1708110"/>
                  <a:pt x="5661176" y="1701311"/>
                  <a:pt x="5658623" y="1694312"/>
                </a:cubicBezTo>
                <a:cubicBezTo>
                  <a:pt x="5656835" y="1689406"/>
                  <a:pt x="5652953" y="1685551"/>
                  <a:pt x="5648042" y="1683792"/>
                </a:cubicBezTo>
                <a:cubicBezTo>
                  <a:pt x="5646115" y="1683105"/>
                  <a:pt x="5644110" y="1682762"/>
                  <a:pt x="5642112" y="1682762"/>
                </a:cubicBezTo>
                <a:close/>
                <a:moveTo>
                  <a:pt x="4160411" y="1677277"/>
                </a:moveTo>
                <a:cubicBezTo>
                  <a:pt x="4171912" y="1677277"/>
                  <a:pt x="4183269" y="1680333"/>
                  <a:pt x="4193263" y="1686114"/>
                </a:cubicBezTo>
                <a:cubicBezTo>
                  <a:pt x="4208507" y="1694907"/>
                  <a:pt x="4219399" y="1709103"/>
                  <a:pt x="4223950" y="1726092"/>
                </a:cubicBezTo>
                <a:cubicBezTo>
                  <a:pt x="4228501" y="1743080"/>
                  <a:pt x="4226165" y="1760821"/>
                  <a:pt x="4217371" y="1776037"/>
                </a:cubicBezTo>
                <a:cubicBezTo>
                  <a:pt x="4205638" y="1796358"/>
                  <a:pt x="4183767" y="1808983"/>
                  <a:pt x="4160289" y="1808983"/>
                </a:cubicBezTo>
                <a:cubicBezTo>
                  <a:pt x="4148811" y="1808983"/>
                  <a:pt x="4137448" y="1805927"/>
                  <a:pt x="4127437" y="1800146"/>
                </a:cubicBezTo>
                <a:lnTo>
                  <a:pt x="4127436" y="1800146"/>
                </a:lnTo>
                <a:cubicBezTo>
                  <a:pt x="4112232" y="1791364"/>
                  <a:pt x="4101351" y="1777166"/>
                  <a:pt x="4096795" y="1760156"/>
                </a:cubicBezTo>
                <a:cubicBezTo>
                  <a:pt x="4092238" y="1743146"/>
                  <a:pt x="4094558" y="1725405"/>
                  <a:pt x="4103334" y="1710210"/>
                </a:cubicBezTo>
                <a:cubicBezTo>
                  <a:pt x="4115062" y="1689901"/>
                  <a:pt x="4136933" y="1677277"/>
                  <a:pt x="4160411" y="1677277"/>
                </a:cubicBezTo>
                <a:close/>
                <a:moveTo>
                  <a:pt x="2152301" y="1669402"/>
                </a:moveTo>
                <a:cubicBezTo>
                  <a:pt x="2155600" y="1669402"/>
                  <a:pt x="2158856" y="1670278"/>
                  <a:pt x="2161730" y="1671928"/>
                </a:cubicBezTo>
                <a:cubicBezTo>
                  <a:pt x="2170716" y="1677121"/>
                  <a:pt x="2173817" y="1688684"/>
                  <a:pt x="2168618" y="1697698"/>
                </a:cubicBezTo>
                <a:cubicBezTo>
                  <a:pt x="2165262" y="1703502"/>
                  <a:pt x="2158989" y="1707122"/>
                  <a:pt x="2152261" y="1707122"/>
                </a:cubicBezTo>
                <a:cubicBezTo>
                  <a:pt x="2148965" y="1707122"/>
                  <a:pt x="2145710" y="1706247"/>
                  <a:pt x="2142836" y="1704597"/>
                </a:cubicBezTo>
                <a:lnTo>
                  <a:pt x="2142837" y="1704597"/>
                </a:lnTo>
                <a:cubicBezTo>
                  <a:pt x="2133845" y="1699403"/>
                  <a:pt x="2130744" y="1687841"/>
                  <a:pt x="2135943" y="1678827"/>
                </a:cubicBezTo>
                <a:cubicBezTo>
                  <a:pt x="2139299" y="1673023"/>
                  <a:pt x="2145572" y="1669402"/>
                  <a:pt x="2152301" y="1669402"/>
                </a:cubicBezTo>
                <a:close/>
                <a:moveTo>
                  <a:pt x="4970014" y="1667777"/>
                </a:moveTo>
                <a:cubicBezTo>
                  <a:pt x="4967079" y="1667777"/>
                  <a:pt x="4964162" y="1668509"/>
                  <a:pt x="4961536" y="1669959"/>
                </a:cubicBezTo>
                <a:lnTo>
                  <a:pt x="4961536" y="1669958"/>
                </a:lnTo>
                <a:cubicBezTo>
                  <a:pt x="4948220" y="1677289"/>
                  <a:pt x="4933856" y="1682061"/>
                  <a:pt x="4918835" y="1684155"/>
                </a:cubicBezTo>
                <a:cubicBezTo>
                  <a:pt x="4912888" y="1684986"/>
                  <a:pt x="4907771" y="1688796"/>
                  <a:pt x="4905274" y="1694255"/>
                </a:cubicBezTo>
                <a:cubicBezTo>
                  <a:pt x="4902777" y="1699725"/>
                  <a:pt x="4903242" y="1706083"/>
                  <a:pt x="4906509" y="1711121"/>
                </a:cubicBezTo>
                <a:cubicBezTo>
                  <a:pt x="4916320" y="1726260"/>
                  <a:pt x="4921510" y="1743823"/>
                  <a:pt x="4921520" y="1761918"/>
                </a:cubicBezTo>
                <a:cubicBezTo>
                  <a:pt x="4921520" y="1769371"/>
                  <a:pt x="4926226" y="1776004"/>
                  <a:pt x="4933253" y="1778485"/>
                </a:cubicBezTo>
                <a:cubicBezTo>
                  <a:pt x="4935169" y="1779161"/>
                  <a:pt x="4937141" y="1779482"/>
                  <a:pt x="4939089" y="1779482"/>
                </a:cubicBezTo>
                <a:cubicBezTo>
                  <a:pt x="4944310" y="1779482"/>
                  <a:pt x="4949382" y="1777156"/>
                  <a:pt x="4952782" y="1772926"/>
                </a:cubicBezTo>
                <a:cubicBezTo>
                  <a:pt x="4964654" y="1758186"/>
                  <a:pt x="4980473" y="1747278"/>
                  <a:pt x="4998524" y="1741376"/>
                </a:cubicBezTo>
                <a:cubicBezTo>
                  <a:pt x="5004061" y="1739559"/>
                  <a:pt x="5008347" y="1735119"/>
                  <a:pt x="5009953" y="1729515"/>
                </a:cubicBezTo>
                <a:cubicBezTo>
                  <a:pt x="5011564" y="1723912"/>
                  <a:pt x="5010290" y="1717876"/>
                  <a:pt x="5006558" y="1713402"/>
                </a:cubicBezTo>
                <a:cubicBezTo>
                  <a:pt x="4997992" y="1703136"/>
                  <a:pt x="4991221" y="1691587"/>
                  <a:pt x="4986431" y="1679073"/>
                </a:cubicBezTo>
                <a:cubicBezTo>
                  <a:pt x="4984614" y="1674323"/>
                  <a:pt x="4980828" y="1670591"/>
                  <a:pt x="4976055" y="1668851"/>
                </a:cubicBezTo>
                <a:cubicBezTo>
                  <a:pt x="4974100" y="1668131"/>
                  <a:pt x="4972052" y="1667777"/>
                  <a:pt x="4970014" y="1667777"/>
                </a:cubicBezTo>
                <a:close/>
                <a:moveTo>
                  <a:pt x="6114920" y="1622636"/>
                </a:moveTo>
                <a:cubicBezTo>
                  <a:pt x="6111591" y="1622636"/>
                  <a:pt x="6108286" y="1623578"/>
                  <a:pt x="6105418" y="1625428"/>
                </a:cubicBezTo>
                <a:cubicBezTo>
                  <a:pt x="6097024" y="1630821"/>
                  <a:pt x="6087976" y="1635128"/>
                  <a:pt x="6078524" y="1638230"/>
                </a:cubicBezTo>
                <a:lnTo>
                  <a:pt x="6078525" y="1638230"/>
                </a:lnTo>
                <a:cubicBezTo>
                  <a:pt x="6073409" y="1639913"/>
                  <a:pt x="6069345" y="1643843"/>
                  <a:pt x="6067495" y="1648894"/>
                </a:cubicBezTo>
                <a:cubicBezTo>
                  <a:pt x="6065651" y="1653955"/>
                  <a:pt x="6066222" y="1659581"/>
                  <a:pt x="6069045" y="1664154"/>
                </a:cubicBezTo>
                <a:cubicBezTo>
                  <a:pt x="6074311" y="1672692"/>
                  <a:pt x="6078464" y="1681873"/>
                  <a:pt x="6081393" y="1691463"/>
                </a:cubicBezTo>
                <a:cubicBezTo>
                  <a:pt x="6082999" y="1696701"/>
                  <a:pt x="6086946" y="1700898"/>
                  <a:pt x="6092085" y="1702803"/>
                </a:cubicBezTo>
                <a:cubicBezTo>
                  <a:pt x="6094068" y="1703534"/>
                  <a:pt x="6096139" y="1703899"/>
                  <a:pt x="6098205" y="1703899"/>
                </a:cubicBezTo>
                <a:cubicBezTo>
                  <a:pt x="6101483" y="1703899"/>
                  <a:pt x="6104739" y="1702980"/>
                  <a:pt x="6107584" y="1701186"/>
                </a:cubicBezTo>
                <a:cubicBezTo>
                  <a:pt x="6116150" y="1695781"/>
                  <a:pt x="6125441" y="1691540"/>
                  <a:pt x="6135203" y="1688583"/>
                </a:cubicBezTo>
                <a:cubicBezTo>
                  <a:pt x="6140507" y="1686978"/>
                  <a:pt x="6144737" y="1682958"/>
                  <a:pt x="6146625" y="1677742"/>
                </a:cubicBezTo>
                <a:cubicBezTo>
                  <a:pt x="6148513" y="1672537"/>
                  <a:pt x="6147828" y="1666734"/>
                  <a:pt x="6144787" y="1662105"/>
                </a:cubicBezTo>
                <a:cubicBezTo>
                  <a:pt x="6139211" y="1653622"/>
                  <a:pt x="6134788" y="1644419"/>
                  <a:pt x="6131631" y="1634763"/>
                </a:cubicBezTo>
                <a:cubicBezTo>
                  <a:pt x="6129942" y="1629581"/>
                  <a:pt x="6125943" y="1625481"/>
                  <a:pt x="6120817" y="1623654"/>
                </a:cubicBezTo>
                <a:cubicBezTo>
                  <a:pt x="6118902" y="1622969"/>
                  <a:pt x="6116908" y="1622636"/>
                  <a:pt x="6114920" y="1622636"/>
                </a:cubicBezTo>
                <a:close/>
                <a:moveTo>
                  <a:pt x="5442034" y="1613371"/>
                </a:moveTo>
                <a:cubicBezTo>
                  <a:pt x="5439022" y="1613371"/>
                  <a:pt x="5436026" y="1614147"/>
                  <a:pt x="5433346" y="1615663"/>
                </a:cubicBezTo>
                <a:cubicBezTo>
                  <a:pt x="5427693" y="1618885"/>
                  <a:pt x="5421712" y="1621677"/>
                  <a:pt x="5415583" y="1623980"/>
                </a:cubicBezTo>
                <a:lnTo>
                  <a:pt x="5415584" y="1623976"/>
                </a:lnTo>
                <a:cubicBezTo>
                  <a:pt x="5410806" y="1625770"/>
                  <a:pt x="5407041" y="1629548"/>
                  <a:pt x="5405274" y="1634343"/>
                </a:cubicBezTo>
                <a:cubicBezTo>
                  <a:pt x="5403503" y="1639128"/>
                  <a:pt x="5403901" y="1644443"/>
                  <a:pt x="5406365" y="1648918"/>
                </a:cubicBezTo>
                <a:cubicBezTo>
                  <a:pt x="5409371" y="1654377"/>
                  <a:pt x="5411991" y="1660158"/>
                  <a:pt x="5414138" y="1666083"/>
                </a:cubicBezTo>
                <a:cubicBezTo>
                  <a:pt x="5415905" y="1670956"/>
                  <a:pt x="5419737" y="1674809"/>
                  <a:pt x="5424609" y="1676593"/>
                </a:cubicBezTo>
                <a:cubicBezTo>
                  <a:pt x="5426570" y="1677313"/>
                  <a:pt x="5428617" y="1677667"/>
                  <a:pt x="5430661" y="1677667"/>
                </a:cubicBezTo>
                <a:cubicBezTo>
                  <a:pt x="5433690" y="1677667"/>
                  <a:pt x="5436707" y="1676881"/>
                  <a:pt x="5439393" y="1675341"/>
                </a:cubicBezTo>
                <a:cubicBezTo>
                  <a:pt x="5445157" y="1672041"/>
                  <a:pt x="5451242" y="1669206"/>
                  <a:pt x="5457477" y="1666903"/>
                </a:cubicBezTo>
                <a:cubicBezTo>
                  <a:pt x="5462344" y="1665109"/>
                  <a:pt x="5466164" y="1661244"/>
                  <a:pt x="5467925" y="1656371"/>
                </a:cubicBezTo>
                <a:cubicBezTo>
                  <a:pt x="5469681" y="1651487"/>
                  <a:pt x="5469193" y="1646084"/>
                  <a:pt x="5466590" y="1641599"/>
                </a:cubicBezTo>
                <a:cubicBezTo>
                  <a:pt x="5463440" y="1636161"/>
                  <a:pt x="5460694" y="1630435"/>
                  <a:pt x="5458423" y="1624589"/>
                </a:cubicBezTo>
                <a:cubicBezTo>
                  <a:pt x="5456574" y="1619827"/>
                  <a:pt x="5452742" y="1616095"/>
                  <a:pt x="5447925" y="1614390"/>
                </a:cubicBezTo>
                <a:cubicBezTo>
                  <a:pt x="5446014" y="1613703"/>
                  <a:pt x="5444021" y="1613371"/>
                  <a:pt x="5442034" y="1613371"/>
                </a:cubicBezTo>
                <a:close/>
                <a:moveTo>
                  <a:pt x="4630816" y="1602316"/>
                </a:moveTo>
                <a:cubicBezTo>
                  <a:pt x="4645927" y="1602316"/>
                  <a:pt x="4660882" y="1606335"/>
                  <a:pt x="4674066" y="1613944"/>
                </a:cubicBezTo>
                <a:cubicBezTo>
                  <a:pt x="4694111" y="1625516"/>
                  <a:pt x="4708452" y="1644209"/>
                  <a:pt x="4714438" y="1666568"/>
                </a:cubicBezTo>
                <a:cubicBezTo>
                  <a:pt x="4720429" y="1688927"/>
                  <a:pt x="4717355" y="1712272"/>
                  <a:pt x="4705783" y="1732317"/>
                </a:cubicBezTo>
                <a:cubicBezTo>
                  <a:pt x="4690346" y="1759051"/>
                  <a:pt x="4661558" y="1775661"/>
                  <a:pt x="4630656" y="1775661"/>
                </a:cubicBezTo>
                <a:cubicBezTo>
                  <a:pt x="4615528" y="1775661"/>
                  <a:pt x="4600566" y="1771641"/>
                  <a:pt x="4587399" y="1764045"/>
                </a:cubicBezTo>
                <a:cubicBezTo>
                  <a:pt x="4546025" y="1740145"/>
                  <a:pt x="4531801" y="1687034"/>
                  <a:pt x="4555688" y="1645661"/>
                </a:cubicBezTo>
                <a:cubicBezTo>
                  <a:pt x="4571125" y="1618926"/>
                  <a:pt x="4599913" y="1602316"/>
                  <a:pt x="4630816" y="1602316"/>
                </a:cubicBezTo>
                <a:close/>
                <a:moveTo>
                  <a:pt x="3961441" y="1597919"/>
                </a:moveTo>
                <a:cubicBezTo>
                  <a:pt x="3974143" y="1597919"/>
                  <a:pt x="3986707" y="1601297"/>
                  <a:pt x="3997770" y="1607675"/>
                </a:cubicBezTo>
                <a:cubicBezTo>
                  <a:pt x="4032515" y="1627741"/>
                  <a:pt x="4044464" y="1672338"/>
                  <a:pt x="4024403" y="1707089"/>
                </a:cubicBezTo>
                <a:cubicBezTo>
                  <a:pt x="4011440" y="1729547"/>
                  <a:pt x="3987266" y="1743500"/>
                  <a:pt x="3961314" y="1743500"/>
                </a:cubicBezTo>
                <a:cubicBezTo>
                  <a:pt x="3948618" y="1743500"/>
                  <a:pt x="3936054" y="1740124"/>
                  <a:pt x="3924980" y="1733734"/>
                </a:cubicBezTo>
                <a:lnTo>
                  <a:pt x="3924979" y="1733734"/>
                </a:lnTo>
                <a:cubicBezTo>
                  <a:pt x="3890234" y="1713668"/>
                  <a:pt x="3878285" y="1669072"/>
                  <a:pt x="3898346" y="1634320"/>
                </a:cubicBezTo>
                <a:cubicBezTo>
                  <a:pt x="3911308" y="1611861"/>
                  <a:pt x="3935483" y="1597919"/>
                  <a:pt x="3961441" y="1597919"/>
                </a:cubicBezTo>
                <a:close/>
                <a:moveTo>
                  <a:pt x="5914283" y="1553247"/>
                </a:moveTo>
                <a:cubicBezTo>
                  <a:pt x="5911082" y="1553247"/>
                  <a:pt x="5907898" y="1554121"/>
                  <a:pt x="5905101" y="1555826"/>
                </a:cubicBezTo>
                <a:cubicBezTo>
                  <a:pt x="5897932" y="1560223"/>
                  <a:pt x="5890235" y="1563855"/>
                  <a:pt x="5882239" y="1566623"/>
                </a:cubicBezTo>
                <a:cubicBezTo>
                  <a:pt x="5877261" y="1568349"/>
                  <a:pt x="5873319" y="1572226"/>
                  <a:pt x="5871497" y="1577176"/>
                </a:cubicBezTo>
                <a:cubicBezTo>
                  <a:pt x="5869680" y="1582127"/>
                  <a:pt x="5870179" y="1587631"/>
                  <a:pt x="5872859" y="1592172"/>
                </a:cubicBezTo>
                <a:cubicBezTo>
                  <a:pt x="5877217" y="1599548"/>
                  <a:pt x="5880799" y="1607464"/>
                  <a:pt x="5883517" y="1615682"/>
                </a:cubicBezTo>
                <a:cubicBezTo>
                  <a:pt x="5885189" y="1620743"/>
                  <a:pt x="5889070" y="1624775"/>
                  <a:pt x="5894071" y="1626634"/>
                </a:cubicBezTo>
                <a:cubicBezTo>
                  <a:pt x="5896059" y="1627376"/>
                  <a:pt x="5898135" y="1627741"/>
                  <a:pt x="5900206" y="1627741"/>
                </a:cubicBezTo>
                <a:cubicBezTo>
                  <a:pt x="5903346" y="1627741"/>
                  <a:pt x="5906468" y="1626901"/>
                  <a:pt x="5909226" y="1625251"/>
                </a:cubicBezTo>
                <a:cubicBezTo>
                  <a:pt x="5916585" y="1620855"/>
                  <a:pt x="5924465" y="1617255"/>
                  <a:pt x="5932659" y="1614543"/>
                </a:cubicBezTo>
                <a:lnTo>
                  <a:pt x="5932661" y="1614542"/>
                </a:lnTo>
                <a:cubicBezTo>
                  <a:pt x="5937766" y="1612847"/>
                  <a:pt x="5941819" y="1608916"/>
                  <a:pt x="5943658" y="1603866"/>
                </a:cubicBezTo>
                <a:cubicBezTo>
                  <a:pt x="5945496" y="1598805"/>
                  <a:pt x="5944919" y="1593191"/>
                  <a:pt x="5942096" y="1588617"/>
                </a:cubicBezTo>
                <a:cubicBezTo>
                  <a:pt x="5937511" y="1581197"/>
                  <a:pt x="5933741" y="1573268"/>
                  <a:pt x="5930888" y="1565051"/>
                </a:cubicBezTo>
                <a:cubicBezTo>
                  <a:pt x="5929144" y="1560034"/>
                  <a:pt x="5925213" y="1556058"/>
                  <a:pt x="5920207" y="1554276"/>
                </a:cubicBezTo>
                <a:cubicBezTo>
                  <a:pt x="5918281" y="1553579"/>
                  <a:pt x="5916276" y="1553247"/>
                  <a:pt x="5914283" y="1553247"/>
                </a:cubicBezTo>
                <a:close/>
                <a:moveTo>
                  <a:pt x="3093068" y="1550986"/>
                </a:moveTo>
                <a:cubicBezTo>
                  <a:pt x="3098124" y="1550986"/>
                  <a:pt x="3103141" y="1552338"/>
                  <a:pt x="3107564" y="1554884"/>
                </a:cubicBezTo>
                <a:cubicBezTo>
                  <a:pt x="3121385" y="1562869"/>
                  <a:pt x="3126147" y="1580643"/>
                  <a:pt x="3118157" y="1594498"/>
                </a:cubicBezTo>
                <a:cubicBezTo>
                  <a:pt x="3112990" y="1603446"/>
                  <a:pt x="3103356" y="1609005"/>
                  <a:pt x="3093018" y="1609005"/>
                </a:cubicBezTo>
                <a:cubicBezTo>
                  <a:pt x="3087952" y="1609005"/>
                  <a:pt x="3082946" y="1607654"/>
                  <a:pt x="3078544" y="1605106"/>
                </a:cubicBezTo>
                <a:cubicBezTo>
                  <a:pt x="3071822" y="1601231"/>
                  <a:pt x="3067027" y="1594984"/>
                  <a:pt x="3065022" y="1587509"/>
                </a:cubicBezTo>
                <a:cubicBezTo>
                  <a:pt x="3063018" y="1580010"/>
                  <a:pt x="3064048" y="1572193"/>
                  <a:pt x="3067918" y="1565481"/>
                </a:cubicBezTo>
                <a:cubicBezTo>
                  <a:pt x="3073085" y="1556545"/>
                  <a:pt x="3082725" y="1550986"/>
                  <a:pt x="3093068" y="1550986"/>
                </a:cubicBezTo>
                <a:close/>
                <a:moveTo>
                  <a:pt x="5242025" y="1543933"/>
                </a:moveTo>
                <a:cubicBezTo>
                  <a:pt x="5239118" y="1543933"/>
                  <a:pt x="5236222" y="1544653"/>
                  <a:pt x="5233614" y="1546072"/>
                </a:cubicBezTo>
                <a:cubicBezTo>
                  <a:pt x="5228952" y="1548619"/>
                  <a:pt x="5224018" y="1550900"/>
                  <a:pt x="5218962" y="1552860"/>
                </a:cubicBezTo>
                <a:cubicBezTo>
                  <a:pt x="5214289" y="1554676"/>
                  <a:pt x="5210613" y="1558408"/>
                  <a:pt x="5208857" y="1563103"/>
                </a:cubicBezTo>
                <a:cubicBezTo>
                  <a:pt x="5207102" y="1567798"/>
                  <a:pt x="5207440" y="1573026"/>
                  <a:pt x="5209781" y="1577455"/>
                </a:cubicBezTo>
                <a:cubicBezTo>
                  <a:pt x="5212267" y="1582160"/>
                  <a:pt x="5214466" y="1587067"/>
                  <a:pt x="5216315" y="1592018"/>
                </a:cubicBezTo>
                <a:cubicBezTo>
                  <a:pt x="5218109" y="1596813"/>
                  <a:pt x="5221903" y="1600589"/>
                  <a:pt x="5226703" y="1602361"/>
                </a:cubicBezTo>
                <a:cubicBezTo>
                  <a:pt x="5228668" y="1603092"/>
                  <a:pt x="5230729" y="1603446"/>
                  <a:pt x="5232782" y="1603446"/>
                </a:cubicBezTo>
                <a:cubicBezTo>
                  <a:pt x="5235734" y="1603446"/>
                  <a:pt x="5238674" y="1602704"/>
                  <a:pt x="5241314" y="1601242"/>
                </a:cubicBezTo>
                <a:cubicBezTo>
                  <a:pt x="5246126" y="1598564"/>
                  <a:pt x="5251170" y="1596192"/>
                  <a:pt x="5256304" y="1594200"/>
                </a:cubicBezTo>
                <a:cubicBezTo>
                  <a:pt x="5261054" y="1592350"/>
                  <a:pt x="5264770" y="1588529"/>
                  <a:pt x="5266481" y="1583724"/>
                </a:cubicBezTo>
                <a:cubicBezTo>
                  <a:pt x="5268193" y="1578918"/>
                  <a:pt x="5267738" y="1573612"/>
                  <a:pt x="5265225" y="1569172"/>
                </a:cubicBezTo>
                <a:lnTo>
                  <a:pt x="5265224" y="1569171"/>
                </a:lnTo>
                <a:cubicBezTo>
                  <a:pt x="5262621" y="1564565"/>
                  <a:pt x="5260290" y="1559747"/>
                  <a:pt x="5258297" y="1554864"/>
                </a:cubicBezTo>
                <a:cubicBezTo>
                  <a:pt x="5256409" y="1550235"/>
                  <a:pt x="5252633" y="1546624"/>
                  <a:pt x="5247921" y="1544952"/>
                </a:cubicBezTo>
                <a:cubicBezTo>
                  <a:pt x="5246011" y="1544265"/>
                  <a:pt x="5244012" y="1543933"/>
                  <a:pt x="5242025" y="1543933"/>
                </a:cubicBezTo>
                <a:close/>
                <a:moveTo>
                  <a:pt x="4431830" y="1539513"/>
                </a:moveTo>
                <a:cubicBezTo>
                  <a:pt x="4445274" y="1539513"/>
                  <a:pt x="4458569" y="1543090"/>
                  <a:pt x="4470285" y="1549846"/>
                </a:cubicBezTo>
                <a:cubicBezTo>
                  <a:pt x="4488103" y="1560145"/>
                  <a:pt x="4500856" y="1576757"/>
                  <a:pt x="4506176" y="1596635"/>
                </a:cubicBezTo>
                <a:cubicBezTo>
                  <a:pt x="4511503" y="1616514"/>
                  <a:pt x="4508773" y="1637277"/>
                  <a:pt x="4498480" y="1655096"/>
                </a:cubicBezTo>
                <a:lnTo>
                  <a:pt x="4498481" y="1655097"/>
                </a:lnTo>
                <a:cubicBezTo>
                  <a:pt x="4484760" y="1678872"/>
                  <a:pt x="4459173" y="1693635"/>
                  <a:pt x="4431698" y="1693635"/>
                </a:cubicBezTo>
                <a:cubicBezTo>
                  <a:pt x="4418248" y="1693635"/>
                  <a:pt x="4404948" y="1690058"/>
                  <a:pt x="4393231" y="1683291"/>
                </a:cubicBezTo>
                <a:cubicBezTo>
                  <a:pt x="4375408" y="1673004"/>
                  <a:pt x="4362661" y="1656392"/>
                  <a:pt x="4357334" y="1636502"/>
                </a:cubicBezTo>
                <a:cubicBezTo>
                  <a:pt x="4352008" y="1616622"/>
                  <a:pt x="4354737" y="1595859"/>
                  <a:pt x="4365031" y="1578040"/>
                </a:cubicBezTo>
                <a:cubicBezTo>
                  <a:pt x="4378751" y="1554276"/>
                  <a:pt x="4404344" y="1539513"/>
                  <a:pt x="4431830" y="1539513"/>
                </a:cubicBezTo>
                <a:close/>
                <a:moveTo>
                  <a:pt x="3762466" y="1518020"/>
                </a:moveTo>
                <a:cubicBezTo>
                  <a:pt x="3776480" y="1518020"/>
                  <a:pt x="3790329" y="1521740"/>
                  <a:pt x="3802521" y="1528784"/>
                </a:cubicBezTo>
                <a:cubicBezTo>
                  <a:pt x="3840838" y="1550909"/>
                  <a:pt x="3854016" y="1600091"/>
                  <a:pt x="3831895" y="1638408"/>
                </a:cubicBezTo>
                <a:cubicBezTo>
                  <a:pt x="3817603" y="1663170"/>
                  <a:pt x="3790948" y="1678551"/>
                  <a:pt x="3762327" y="1678551"/>
                </a:cubicBezTo>
                <a:cubicBezTo>
                  <a:pt x="3748318" y="1678551"/>
                  <a:pt x="3734470" y="1674819"/>
                  <a:pt x="3722277" y="1667776"/>
                </a:cubicBezTo>
                <a:lnTo>
                  <a:pt x="3722278" y="1667777"/>
                </a:lnTo>
                <a:cubicBezTo>
                  <a:pt x="3703707" y="1657057"/>
                  <a:pt x="3690429" y="1639759"/>
                  <a:pt x="3684880" y="1619050"/>
                </a:cubicBezTo>
                <a:cubicBezTo>
                  <a:pt x="3679337" y="1598340"/>
                  <a:pt x="3682183" y="1576713"/>
                  <a:pt x="3692898" y="1558153"/>
                </a:cubicBezTo>
                <a:cubicBezTo>
                  <a:pt x="3707184" y="1533402"/>
                  <a:pt x="3733845" y="1518020"/>
                  <a:pt x="3762466" y="1518020"/>
                </a:cubicBezTo>
                <a:close/>
                <a:moveTo>
                  <a:pt x="6388508" y="1492105"/>
                </a:moveTo>
                <a:cubicBezTo>
                  <a:pt x="6385015" y="1492105"/>
                  <a:pt x="6381554" y="1493147"/>
                  <a:pt x="6378592" y="1495161"/>
                </a:cubicBezTo>
                <a:cubicBezTo>
                  <a:pt x="6368874" y="1501805"/>
                  <a:pt x="6358220" y="1506934"/>
                  <a:pt x="6346931" y="1510401"/>
                </a:cubicBezTo>
                <a:cubicBezTo>
                  <a:pt x="6341670" y="1512006"/>
                  <a:pt x="6337473" y="1515993"/>
                  <a:pt x="6335579" y="1521152"/>
                </a:cubicBezTo>
                <a:cubicBezTo>
                  <a:pt x="6333691" y="1526324"/>
                  <a:pt x="6334327" y="1532073"/>
                  <a:pt x="6337302" y="1536701"/>
                </a:cubicBezTo>
                <a:lnTo>
                  <a:pt x="6337300" y="1536701"/>
                </a:lnTo>
                <a:cubicBezTo>
                  <a:pt x="6343585" y="1546479"/>
                  <a:pt x="6348353" y="1557123"/>
                  <a:pt x="6351475" y="1568340"/>
                </a:cubicBezTo>
                <a:cubicBezTo>
                  <a:pt x="6352982" y="1573755"/>
                  <a:pt x="6356996" y="1578129"/>
                  <a:pt x="6362262" y="1580089"/>
                </a:cubicBezTo>
                <a:cubicBezTo>
                  <a:pt x="6364256" y="1580831"/>
                  <a:pt x="6366338" y="1581197"/>
                  <a:pt x="6368409" y="1581197"/>
                </a:cubicBezTo>
                <a:cubicBezTo>
                  <a:pt x="6371814" y="1581197"/>
                  <a:pt x="6375196" y="1580212"/>
                  <a:pt x="6378116" y="1578273"/>
                </a:cubicBezTo>
                <a:cubicBezTo>
                  <a:pt x="6388199" y="1571596"/>
                  <a:pt x="6399228" y="1566624"/>
                  <a:pt x="6410889" y="1563500"/>
                </a:cubicBezTo>
                <a:cubicBezTo>
                  <a:pt x="6416432" y="1562017"/>
                  <a:pt x="6420900" y="1557931"/>
                  <a:pt x="6422867" y="1552538"/>
                </a:cubicBezTo>
                <a:cubicBezTo>
                  <a:pt x="6424828" y="1547156"/>
                  <a:pt x="6424040" y="1541142"/>
                  <a:pt x="6420752" y="1536448"/>
                </a:cubicBezTo>
                <a:cubicBezTo>
                  <a:pt x="6413941" y="1526725"/>
                  <a:pt x="6408758" y="1516015"/>
                  <a:pt x="6405347" y="1504631"/>
                </a:cubicBezTo>
                <a:cubicBezTo>
                  <a:pt x="6403736" y="1499259"/>
                  <a:pt x="6399660" y="1494984"/>
                  <a:pt x="6394373" y="1493114"/>
                </a:cubicBezTo>
                <a:cubicBezTo>
                  <a:pt x="6392462" y="1492437"/>
                  <a:pt x="6390480" y="1492105"/>
                  <a:pt x="6388508" y="1492105"/>
                </a:cubicBezTo>
                <a:close/>
                <a:moveTo>
                  <a:pt x="5714704" y="1484297"/>
                </a:moveTo>
                <a:cubicBezTo>
                  <a:pt x="5711598" y="1484297"/>
                  <a:pt x="5708508" y="1485116"/>
                  <a:pt x="5705767" y="1486732"/>
                </a:cubicBezTo>
                <a:cubicBezTo>
                  <a:pt x="5699559" y="1490398"/>
                  <a:pt x="5693009" y="1493520"/>
                  <a:pt x="5686287" y="1496013"/>
                </a:cubicBezTo>
                <a:lnTo>
                  <a:pt x="5686287" y="1496015"/>
                </a:lnTo>
                <a:cubicBezTo>
                  <a:pt x="5681459" y="1497796"/>
                  <a:pt x="5677661" y="1501617"/>
                  <a:pt x="5675888" y="1506446"/>
                </a:cubicBezTo>
                <a:cubicBezTo>
                  <a:pt x="5674122" y="1511285"/>
                  <a:pt x="5674559" y="1516646"/>
                  <a:pt x="5677091" y="1521130"/>
                </a:cubicBezTo>
                <a:cubicBezTo>
                  <a:pt x="5680551" y="1527276"/>
                  <a:pt x="5683496" y="1533755"/>
                  <a:pt x="5685839" y="1540399"/>
                </a:cubicBezTo>
                <a:cubicBezTo>
                  <a:pt x="5687572" y="1545328"/>
                  <a:pt x="5691404" y="1549225"/>
                  <a:pt x="5696294" y="1551042"/>
                </a:cubicBezTo>
                <a:cubicBezTo>
                  <a:pt x="5698276" y="1551773"/>
                  <a:pt x="5700352" y="1552138"/>
                  <a:pt x="5702417" y="1552138"/>
                </a:cubicBezTo>
                <a:cubicBezTo>
                  <a:pt x="5705446" y="1552138"/>
                  <a:pt x="5708464" y="1551352"/>
                  <a:pt x="5711154" y="1549813"/>
                </a:cubicBezTo>
                <a:cubicBezTo>
                  <a:pt x="5717511" y="1546169"/>
                  <a:pt x="5724217" y="1543113"/>
                  <a:pt x="5731088" y="1540719"/>
                </a:cubicBezTo>
                <a:cubicBezTo>
                  <a:pt x="5736072" y="1538981"/>
                  <a:pt x="5740008" y="1535106"/>
                  <a:pt x="5741819" y="1530145"/>
                </a:cubicBezTo>
                <a:cubicBezTo>
                  <a:pt x="5743630" y="1525195"/>
                  <a:pt x="5743115" y="1519689"/>
                  <a:pt x="5740424" y="1515150"/>
                </a:cubicBezTo>
                <a:cubicBezTo>
                  <a:pt x="5736781" y="1509003"/>
                  <a:pt x="5733675" y="1502491"/>
                  <a:pt x="5731188" y="1495770"/>
                </a:cubicBezTo>
                <a:cubicBezTo>
                  <a:pt x="5729383" y="1490885"/>
                  <a:pt x="5725501" y="1487053"/>
                  <a:pt x="5720595" y="1485315"/>
                </a:cubicBezTo>
                <a:cubicBezTo>
                  <a:pt x="5718680" y="1484629"/>
                  <a:pt x="5716686" y="1484297"/>
                  <a:pt x="5714704" y="1484297"/>
                </a:cubicBezTo>
                <a:close/>
                <a:moveTo>
                  <a:pt x="5041785" y="1474078"/>
                </a:moveTo>
                <a:cubicBezTo>
                  <a:pt x="5038988" y="1474078"/>
                  <a:pt x="5036203" y="1474742"/>
                  <a:pt x="5033668" y="1476060"/>
                </a:cubicBezTo>
                <a:cubicBezTo>
                  <a:pt x="5029586" y="1478186"/>
                  <a:pt x="5025240" y="1480147"/>
                  <a:pt x="5020749" y="1481895"/>
                </a:cubicBezTo>
                <a:cubicBezTo>
                  <a:pt x="5016115" y="1483689"/>
                  <a:pt x="5012460" y="1487366"/>
                  <a:pt x="5010688" y="1492016"/>
                </a:cubicBezTo>
                <a:cubicBezTo>
                  <a:pt x="5008922" y="1496669"/>
                  <a:pt x="5009204" y="1501851"/>
                  <a:pt x="5011469" y="1506280"/>
                </a:cubicBezTo>
                <a:lnTo>
                  <a:pt x="5011470" y="1506280"/>
                </a:lnTo>
                <a:cubicBezTo>
                  <a:pt x="5013431" y="1510112"/>
                  <a:pt x="5015229" y="1514153"/>
                  <a:pt x="5016808" y="1518273"/>
                </a:cubicBezTo>
                <a:cubicBezTo>
                  <a:pt x="5018629" y="1523014"/>
                  <a:pt x="5022416" y="1526735"/>
                  <a:pt x="5027189" y="1528483"/>
                </a:cubicBezTo>
                <a:cubicBezTo>
                  <a:pt x="5029144" y="1529192"/>
                  <a:pt x="5031187" y="1529547"/>
                  <a:pt x="5033219" y="1529547"/>
                </a:cubicBezTo>
                <a:cubicBezTo>
                  <a:pt x="5036153" y="1529547"/>
                  <a:pt x="5039077" y="1528817"/>
                  <a:pt x="5041707" y="1527365"/>
                </a:cubicBezTo>
                <a:cubicBezTo>
                  <a:pt x="5045921" y="1525040"/>
                  <a:pt x="5050323" y="1522947"/>
                  <a:pt x="5054791" y="1521119"/>
                </a:cubicBezTo>
                <a:cubicBezTo>
                  <a:pt x="5059437" y="1519237"/>
                  <a:pt x="5063052" y="1515450"/>
                  <a:pt x="5064736" y="1510733"/>
                </a:cubicBezTo>
                <a:cubicBezTo>
                  <a:pt x="5066413" y="1506004"/>
                  <a:pt x="5065998" y="1500788"/>
                  <a:pt x="5063590" y="1496392"/>
                </a:cubicBezTo>
                <a:cubicBezTo>
                  <a:pt x="5061525" y="1492627"/>
                  <a:pt x="5059647" y="1488750"/>
                  <a:pt x="5057969" y="1484797"/>
                </a:cubicBezTo>
                <a:cubicBezTo>
                  <a:pt x="5056059" y="1480279"/>
                  <a:pt x="5052344" y="1476767"/>
                  <a:pt x="5047732" y="1475107"/>
                </a:cubicBezTo>
                <a:cubicBezTo>
                  <a:pt x="5045805" y="1474421"/>
                  <a:pt x="5043789" y="1474078"/>
                  <a:pt x="5041785" y="1474078"/>
                </a:cubicBezTo>
                <a:close/>
                <a:moveTo>
                  <a:pt x="4232843" y="1474032"/>
                </a:moveTo>
                <a:cubicBezTo>
                  <a:pt x="4245074" y="1474032"/>
                  <a:pt x="4257173" y="1477288"/>
                  <a:pt x="4267837" y="1483433"/>
                </a:cubicBezTo>
                <a:cubicBezTo>
                  <a:pt x="4284050" y="1492802"/>
                  <a:pt x="4295656" y="1507919"/>
                  <a:pt x="4300500" y="1526002"/>
                </a:cubicBezTo>
                <a:cubicBezTo>
                  <a:pt x="4305339" y="1544087"/>
                  <a:pt x="4302854" y="1562990"/>
                  <a:pt x="4293490" y="1579215"/>
                </a:cubicBezTo>
                <a:cubicBezTo>
                  <a:pt x="4281004" y="1600830"/>
                  <a:pt x="4257720" y="1614265"/>
                  <a:pt x="4232720" y="1614265"/>
                </a:cubicBezTo>
                <a:cubicBezTo>
                  <a:pt x="4220478" y="1614265"/>
                  <a:pt x="4208373" y="1611009"/>
                  <a:pt x="4197715" y="1604862"/>
                </a:cubicBezTo>
                <a:cubicBezTo>
                  <a:pt x="4181502" y="1595494"/>
                  <a:pt x="4169895" y="1580378"/>
                  <a:pt x="4165051" y="1562294"/>
                </a:cubicBezTo>
                <a:cubicBezTo>
                  <a:pt x="4160212" y="1544209"/>
                  <a:pt x="4162698" y="1525305"/>
                  <a:pt x="4172061" y="1509082"/>
                </a:cubicBezTo>
                <a:cubicBezTo>
                  <a:pt x="4184548" y="1487465"/>
                  <a:pt x="4207837" y="1474032"/>
                  <a:pt x="4232843" y="1474032"/>
                </a:cubicBezTo>
                <a:close/>
                <a:moveTo>
                  <a:pt x="3563500" y="1437047"/>
                </a:moveTo>
                <a:cubicBezTo>
                  <a:pt x="3578987" y="1437047"/>
                  <a:pt x="3594309" y="1441165"/>
                  <a:pt x="3607819" y="1448963"/>
                </a:cubicBezTo>
                <a:cubicBezTo>
                  <a:pt x="3628350" y="1460822"/>
                  <a:pt x="3643046" y="1479971"/>
                  <a:pt x="3649186" y="1502883"/>
                </a:cubicBezTo>
                <a:cubicBezTo>
                  <a:pt x="3655321" y="1525783"/>
                  <a:pt x="3652171" y="1549716"/>
                  <a:pt x="3640311" y="1570258"/>
                </a:cubicBezTo>
                <a:cubicBezTo>
                  <a:pt x="3629176" y="1589549"/>
                  <a:pt x="3611235" y="1603858"/>
                  <a:pt x="3589801" y="1610545"/>
                </a:cubicBezTo>
                <a:cubicBezTo>
                  <a:pt x="3584031" y="1612339"/>
                  <a:pt x="3579590" y="1616981"/>
                  <a:pt x="3578040" y="1622828"/>
                </a:cubicBezTo>
                <a:cubicBezTo>
                  <a:pt x="3576496" y="1628663"/>
                  <a:pt x="3578057" y="1634899"/>
                  <a:pt x="3582182" y="1639317"/>
                </a:cubicBezTo>
                <a:cubicBezTo>
                  <a:pt x="3592492" y="1650369"/>
                  <a:pt x="3600654" y="1663061"/>
                  <a:pt x="3606440" y="1677036"/>
                </a:cubicBezTo>
                <a:cubicBezTo>
                  <a:pt x="3608334" y="1681610"/>
                  <a:pt x="3612066" y="1685176"/>
                  <a:pt x="3616717" y="1686848"/>
                </a:cubicBezTo>
                <a:cubicBezTo>
                  <a:pt x="3618649" y="1687545"/>
                  <a:pt x="3620670" y="1687888"/>
                  <a:pt x="3622680" y="1687888"/>
                </a:cubicBezTo>
                <a:cubicBezTo>
                  <a:pt x="3625515" y="1687888"/>
                  <a:pt x="3628333" y="1687202"/>
                  <a:pt x="3630892" y="1685851"/>
                </a:cubicBezTo>
                <a:cubicBezTo>
                  <a:pt x="3649153" y="1676205"/>
                  <a:pt x="3669646" y="1671100"/>
                  <a:pt x="3690155" y="1671100"/>
                </a:cubicBezTo>
                <a:cubicBezTo>
                  <a:pt x="3712160" y="1671100"/>
                  <a:pt x="3733904" y="1676947"/>
                  <a:pt x="3753052" y="1688010"/>
                </a:cubicBezTo>
                <a:cubicBezTo>
                  <a:pt x="3778937" y="1702961"/>
                  <a:pt x="3798705" y="1726615"/>
                  <a:pt x="3808728" y="1754644"/>
                </a:cubicBezTo>
                <a:cubicBezTo>
                  <a:pt x="3810439" y="1759440"/>
                  <a:pt x="3814148" y="1763259"/>
                  <a:pt x="3818888" y="1765110"/>
                </a:cubicBezTo>
                <a:cubicBezTo>
                  <a:pt x="3820948" y="1765907"/>
                  <a:pt x="3823118" y="1766306"/>
                  <a:pt x="3825279" y="1766306"/>
                </a:cubicBezTo>
                <a:cubicBezTo>
                  <a:pt x="3828097" y="1766306"/>
                  <a:pt x="3830904" y="1765630"/>
                  <a:pt x="3833451" y="1764291"/>
                </a:cubicBezTo>
                <a:cubicBezTo>
                  <a:pt x="3850650" y="1755254"/>
                  <a:pt x="3869930" y="1750481"/>
                  <a:pt x="3889210" y="1750481"/>
                </a:cubicBezTo>
                <a:cubicBezTo>
                  <a:pt x="3909958" y="1750481"/>
                  <a:pt x="3930483" y="1755995"/>
                  <a:pt x="3948562" y="1766438"/>
                </a:cubicBezTo>
                <a:cubicBezTo>
                  <a:pt x="3975007" y="1781710"/>
                  <a:pt x="3994387" y="1806206"/>
                  <a:pt x="4003131" y="1835420"/>
                </a:cubicBezTo>
                <a:cubicBezTo>
                  <a:pt x="4004692" y="1840636"/>
                  <a:pt x="4008579" y="1844833"/>
                  <a:pt x="4013656" y="1846782"/>
                </a:cubicBezTo>
                <a:cubicBezTo>
                  <a:pt x="4015694" y="1847568"/>
                  <a:pt x="4017837" y="1847956"/>
                  <a:pt x="4019968" y="1847956"/>
                </a:cubicBezTo>
                <a:cubicBezTo>
                  <a:pt x="4023141" y="1847956"/>
                  <a:pt x="4026297" y="1847103"/>
                  <a:pt x="4029082" y="1845409"/>
                </a:cubicBezTo>
                <a:cubicBezTo>
                  <a:pt x="4047028" y="1834534"/>
                  <a:pt x="4067466" y="1828776"/>
                  <a:pt x="4088179" y="1828776"/>
                </a:cubicBezTo>
                <a:cubicBezTo>
                  <a:pt x="4107903" y="1828776"/>
                  <a:pt x="4127416" y="1834025"/>
                  <a:pt x="4144603" y="1843947"/>
                </a:cubicBezTo>
                <a:cubicBezTo>
                  <a:pt x="4172388" y="1859983"/>
                  <a:pt x="4192145" y="1887159"/>
                  <a:pt x="4198806" y="1918510"/>
                </a:cubicBezTo>
                <a:cubicBezTo>
                  <a:pt x="4200035" y="1924302"/>
                  <a:pt x="4204105" y="1929086"/>
                  <a:pt x="4209619" y="1931235"/>
                </a:cubicBezTo>
                <a:cubicBezTo>
                  <a:pt x="4211684" y="1932043"/>
                  <a:pt x="4213845" y="1932431"/>
                  <a:pt x="4215998" y="1932431"/>
                </a:cubicBezTo>
                <a:cubicBezTo>
                  <a:pt x="4219603" y="1932431"/>
                  <a:pt x="4223174" y="1931323"/>
                  <a:pt x="4226198" y="1929175"/>
                </a:cubicBezTo>
                <a:cubicBezTo>
                  <a:pt x="4244049" y="1916451"/>
                  <a:pt x="4265107" y="1909730"/>
                  <a:pt x="4287089" y="1909730"/>
                </a:cubicBezTo>
                <a:cubicBezTo>
                  <a:pt x="4305345" y="1909730"/>
                  <a:pt x="4323406" y="1914591"/>
                  <a:pt x="4339309" y="1923772"/>
                </a:cubicBezTo>
                <a:cubicBezTo>
                  <a:pt x="4363557" y="1937770"/>
                  <a:pt x="4380899" y="1960362"/>
                  <a:pt x="4388146" y="1987404"/>
                </a:cubicBezTo>
                <a:cubicBezTo>
                  <a:pt x="4389885" y="1993904"/>
                  <a:pt x="4391014" y="2000561"/>
                  <a:pt x="4391496" y="2007205"/>
                </a:cubicBezTo>
                <a:cubicBezTo>
                  <a:pt x="4391989" y="2013971"/>
                  <a:pt x="4396336" y="2019863"/>
                  <a:pt x="4402665" y="2022321"/>
                </a:cubicBezTo>
                <a:cubicBezTo>
                  <a:pt x="4404730" y="2023118"/>
                  <a:pt x="4406885" y="2023506"/>
                  <a:pt x="4409027" y="2023506"/>
                </a:cubicBezTo>
                <a:cubicBezTo>
                  <a:pt x="4413440" y="2023506"/>
                  <a:pt x="4417781" y="2021845"/>
                  <a:pt x="4421108" y="2018700"/>
                </a:cubicBezTo>
                <a:cubicBezTo>
                  <a:pt x="4438755" y="2002000"/>
                  <a:pt x="4461789" y="1992809"/>
                  <a:pt x="4485975" y="1992809"/>
                </a:cubicBezTo>
                <a:cubicBezTo>
                  <a:pt x="4502409" y="1992809"/>
                  <a:pt x="4518655" y="1997171"/>
                  <a:pt x="4532951" y="2005434"/>
                </a:cubicBezTo>
                <a:cubicBezTo>
                  <a:pt x="4554723" y="2018003"/>
                  <a:pt x="4570300" y="2038313"/>
                  <a:pt x="4576811" y="2062599"/>
                </a:cubicBezTo>
                <a:cubicBezTo>
                  <a:pt x="4583317" y="2086884"/>
                  <a:pt x="4579978" y="2112244"/>
                  <a:pt x="4567403" y="2134017"/>
                </a:cubicBezTo>
                <a:cubicBezTo>
                  <a:pt x="4555808" y="2154106"/>
                  <a:pt x="4537160" y="2169155"/>
                  <a:pt x="4514907" y="2176376"/>
                </a:cubicBezTo>
                <a:cubicBezTo>
                  <a:pt x="4509287" y="2178203"/>
                  <a:pt x="4504962" y="2182722"/>
                  <a:pt x="4503390" y="2188414"/>
                </a:cubicBezTo>
                <a:cubicBezTo>
                  <a:pt x="4501819" y="2194105"/>
                  <a:pt x="4503208" y="2200207"/>
                  <a:pt x="4507089" y="2204659"/>
                </a:cubicBezTo>
                <a:cubicBezTo>
                  <a:pt x="4518445" y="2217661"/>
                  <a:pt x="4526773" y="2232656"/>
                  <a:pt x="4531856" y="2249211"/>
                </a:cubicBezTo>
                <a:cubicBezTo>
                  <a:pt x="4533418" y="2254283"/>
                  <a:pt x="4537188" y="2258380"/>
                  <a:pt x="4542110" y="2260363"/>
                </a:cubicBezTo>
                <a:cubicBezTo>
                  <a:pt x="4544220" y="2261204"/>
                  <a:pt x="4546446" y="2261625"/>
                  <a:pt x="4548661" y="2261625"/>
                </a:cubicBezTo>
                <a:cubicBezTo>
                  <a:pt x="4551623" y="2261625"/>
                  <a:pt x="4554580" y="2260883"/>
                  <a:pt x="4557233" y="2259399"/>
                </a:cubicBezTo>
                <a:cubicBezTo>
                  <a:pt x="4574077" y="2249985"/>
                  <a:pt x="4593229" y="2245013"/>
                  <a:pt x="4612626" y="2245013"/>
                </a:cubicBezTo>
                <a:cubicBezTo>
                  <a:pt x="4632383" y="2245013"/>
                  <a:pt x="4651917" y="2250262"/>
                  <a:pt x="4669115" y="2260196"/>
                </a:cubicBezTo>
                <a:cubicBezTo>
                  <a:pt x="4695333" y="2275323"/>
                  <a:pt x="4714088" y="2299775"/>
                  <a:pt x="4721928" y="2329022"/>
                </a:cubicBezTo>
                <a:cubicBezTo>
                  <a:pt x="4729763" y="2358257"/>
                  <a:pt x="4725743" y="2388812"/>
                  <a:pt x="4710605" y="2415046"/>
                </a:cubicBezTo>
                <a:cubicBezTo>
                  <a:pt x="4696994" y="2438611"/>
                  <a:pt x="4676385" y="2455854"/>
                  <a:pt x="4650998" y="2464902"/>
                </a:cubicBezTo>
                <a:cubicBezTo>
                  <a:pt x="4645932" y="2466707"/>
                  <a:pt x="4641978" y="2470728"/>
                  <a:pt x="4640251" y="2475821"/>
                </a:cubicBezTo>
                <a:cubicBezTo>
                  <a:pt x="4638528" y="2480915"/>
                  <a:pt x="4639232" y="2486520"/>
                  <a:pt x="4642156" y="2491026"/>
                </a:cubicBezTo>
                <a:cubicBezTo>
                  <a:pt x="4651535" y="2505478"/>
                  <a:pt x="4657648" y="2521458"/>
                  <a:pt x="4660323" y="2538524"/>
                </a:cubicBezTo>
                <a:cubicBezTo>
                  <a:pt x="4661248" y="2544415"/>
                  <a:pt x="4665102" y="2549443"/>
                  <a:pt x="4670555" y="2551868"/>
                </a:cubicBezTo>
                <a:cubicBezTo>
                  <a:pt x="4672837" y="2552877"/>
                  <a:pt x="4675267" y="2553375"/>
                  <a:pt x="4677687" y="2553375"/>
                </a:cubicBezTo>
                <a:cubicBezTo>
                  <a:pt x="4681054" y="2553375"/>
                  <a:pt x="4684409" y="2552411"/>
                  <a:pt x="4687316" y="2550507"/>
                </a:cubicBezTo>
                <a:cubicBezTo>
                  <a:pt x="4702709" y="2540429"/>
                  <a:pt x="4720644" y="2535102"/>
                  <a:pt x="4739187" y="2535102"/>
                </a:cubicBezTo>
                <a:cubicBezTo>
                  <a:pt x="4755665" y="2535102"/>
                  <a:pt x="4771967" y="2539488"/>
                  <a:pt x="4786336" y="2547771"/>
                </a:cubicBezTo>
                <a:cubicBezTo>
                  <a:pt x="4831534" y="2573874"/>
                  <a:pt x="4847077" y="2631891"/>
                  <a:pt x="4820982" y="2677108"/>
                </a:cubicBezTo>
                <a:cubicBezTo>
                  <a:pt x="4806824" y="2701626"/>
                  <a:pt x="4782609" y="2718403"/>
                  <a:pt x="4754553" y="2723132"/>
                </a:cubicBezTo>
                <a:cubicBezTo>
                  <a:pt x="4748108" y="2724217"/>
                  <a:pt x="4742798" y="2728791"/>
                  <a:pt x="4740766" y="2735004"/>
                </a:cubicBezTo>
                <a:cubicBezTo>
                  <a:pt x="4738739" y="2741217"/>
                  <a:pt x="4740322" y="2748049"/>
                  <a:pt x="4744886" y="2752734"/>
                </a:cubicBezTo>
                <a:cubicBezTo>
                  <a:pt x="4757743" y="2765923"/>
                  <a:pt x="4767101" y="2782446"/>
                  <a:pt x="4771940" y="2800508"/>
                </a:cubicBezTo>
                <a:cubicBezTo>
                  <a:pt x="4779481" y="2828647"/>
                  <a:pt x="4775610" y="2858036"/>
                  <a:pt x="4761043" y="2883274"/>
                </a:cubicBezTo>
                <a:cubicBezTo>
                  <a:pt x="4747039" y="2907538"/>
                  <a:pt x="4724404" y="2925290"/>
                  <a:pt x="4697300" y="2933286"/>
                </a:cubicBezTo>
                <a:cubicBezTo>
                  <a:pt x="4691829" y="2934892"/>
                  <a:pt x="4687477" y="2939067"/>
                  <a:pt x="4685633" y="2944471"/>
                </a:cubicBezTo>
                <a:cubicBezTo>
                  <a:pt x="4683795" y="2949875"/>
                  <a:pt x="4684692" y="2955833"/>
                  <a:pt x="4688042" y="2960462"/>
                </a:cubicBezTo>
                <a:cubicBezTo>
                  <a:pt x="4714520" y="2996974"/>
                  <a:pt x="4716924" y="3046033"/>
                  <a:pt x="4694165" y="3085468"/>
                </a:cubicBezTo>
                <a:cubicBezTo>
                  <a:pt x="4680372" y="3109344"/>
                  <a:pt x="4658274" y="3127539"/>
                  <a:pt x="4631928" y="3136697"/>
                </a:cubicBezTo>
                <a:cubicBezTo>
                  <a:pt x="4626856" y="3138458"/>
                  <a:pt x="4622870" y="3142434"/>
                  <a:pt x="4621097" y="3147506"/>
                </a:cubicBezTo>
                <a:cubicBezTo>
                  <a:pt x="4619330" y="3152565"/>
                  <a:pt x="4619973" y="3158170"/>
                  <a:pt x="4622841" y="3162699"/>
                </a:cubicBezTo>
                <a:cubicBezTo>
                  <a:pt x="4630582" y="3174924"/>
                  <a:pt x="4635987" y="3188314"/>
                  <a:pt x="4638910" y="3202510"/>
                </a:cubicBezTo>
                <a:cubicBezTo>
                  <a:pt x="4640078" y="3208192"/>
                  <a:pt x="4643983" y="3212942"/>
                  <a:pt x="4649336" y="3215179"/>
                </a:cubicBezTo>
                <a:cubicBezTo>
                  <a:pt x="4651518" y="3216099"/>
                  <a:pt x="4653826" y="3216541"/>
                  <a:pt x="4656124" y="3216541"/>
                </a:cubicBezTo>
                <a:cubicBezTo>
                  <a:pt x="4659468" y="3216541"/>
                  <a:pt x="4662791" y="3215587"/>
                  <a:pt x="4665681" y="3213718"/>
                </a:cubicBezTo>
                <a:cubicBezTo>
                  <a:pt x="4682044" y="3203119"/>
                  <a:pt x="4701146" y="3197516"/>
                  <a:pt x="4720920" y="3197516"/>
                </a:cubicBezTo>
                <a:cubicBezTo>
                  <a:pt x="4738594" y="3197516"/>
                  <a:pt x="4756092" y="3202222"/>
                  <a:pt x="4771512" y="3211126"/>
                </a:cubicBezTo>
                <a:cubicBezTo>
                  <a:pt x="4795018" y="3224692"/>
                  <a:pt x="4811828" y="3246597"/>
                  <a:pt x="4818854" y="3272820"/>
                </a:cubicBezTo>
                <a:cubicBezTo>
                  <a:pt x="4825875" y="3299033"/>
                  <a:pt x="4822271" y="3326420"/>
                  <a:pt x="4808705" y="3349919"/>
                </a:cubicBezTo>
                <a:cubicBezTo>
                  <a:pt x="4795544" y="3372720"/>
                  <a:pt x="4773329" y="3389853"/>
                  <a:pt x="4747758" y="3396940"/>
                </a:cubicBezTo>
                <a:cubicBezTo>
                  <a:pt x="4742055" y="3398523"/>
                  <a:pt x="4737526" y="3402875"/>
                  <a:pt x="4735721" y="3408512"/>
                </a:cubicBezTo>
                <a:cubicBezTo>
                  <a:pt x="4733910" y="3414150"/>
                  <a:pt x="4735056" y="3420318"/>
                  <a:pt x="4738777" y="3424925"/>
                </a:cubicBezTo>
                <a:cubicBezTo>
                  <a:pt x="4749469" y="3438170"/>
                  <a:pt x="4757293" y="3453895"/>
                  <a:pt x="4761407" y="3470406"/>
                </a:cubicBezTo>
                <a:cubicBezTo>
                  <a:pt x="4762786" y="3475944"/>
                  <a:pt x="4766767" y="3480462"/>
                  <a:pt x="4772083" y="3482532"/>
                </a:cubicBezTo>
                <a:cubicBezTo>
                  <a:pt x="4774142" y="3483328"/>
                  <a:pt x="4776308" y="3483729"/>
                  <a:pt x="4778461" y="3483729"/>
                </a:cubicBezTo>
                <a:cubicBezTo>
                  <a:pt x="4781861" y="3483729"/>
                  <a:pt x="4785239" y="3482743"/>
                  <a:pt x="4788151" y="3480816"/>
                </a:cubicBezTo>
                <a:cubicBezTo>
                  <a:pt x="4805743" y="3469188"/>
                  <a:pt x="4826258" y="3463042"/>
                  <a:pt x="4847481" y="3463042"/>
                </a:cubicBezTo>
                <a:cubicBezTo>
                  <a:pt x="4866191" y="3463042"/>
                  <a:pt x="4884696" y="3468026"/>
                  <a:pt x="4900997" y="3477438"/>
                </a:cubicBezTo>
                <a:cubicBezTo>
                  <a:pt x="4925864" y="3491802"/>
                  <a:pt x="4943649" y="3514969"/>
                  <a:pt x="4951080" y="3542699"/>
                </a:cubicBezTo>
                <a:cubicBezTo>
                  <a:pt x="4958511" y="3570429"/>
                  <a:pt x="4954695" y="3599387"/>
                  <a:pt x="4940343" y="3624249"/>
                </a:cubicBezTo>
                <a:cubicBezTo>
                  <a:pt x="4926522" y="3648203"/>
                  <a:pt x="4904191" y="3665710"/>
                  <a:pt x="4877475" y="3673574"/>
                </a:cubicBezTo>
                <a:cubicBezTo>
                  <a:pt x="4871971" y="3675202"/>
                  <a:pt x="4867608" y="3679399"/>
                  <a:pt x="4865781" y="3684825"/>
                </a:cubicBezTo>
                <a:cubicBezTo>
                  <a:pt x="4863949" y="3690263"/>
                  <a:pt x="4864884" y="3696242"/>
                  <a:pt x="4868284" y="3700861"/>
                </a:cubicBezTo>
                <a:cubicBezTo>
                  <a:pt x="4876390" y="3711869"/>
                  <a:pt x="4882420" y="3724129"/>
                  <a:pt x="4886202" y="3737296"/>
                </a:cubicBezTo>
                <a:cubicBezTo>
                  <a:pt x="4887737" y="3742644"/>
                  <a:pt x="4891711" y="3746953"/>
                  <a:pt x="4896922" y="3748901"/>
                </a:cubicBezTo>
                <a:cubicBezTo>
                  <a:pt x="4898921" y="3749654"/>
                  <a:pt x="4901014" y="3750018"/>
                  <a:pt x="4903096" y="3750018"/>
                </a:cubicBezTo>
                <a:cubicBezTo>
                  <a:pt x="4906434" y="3750018"/>
                  <a:pt x="4909751" y="3749065"/>
                  <a:pt x="4912630" y="3747206"/>
                </a:cubicBezTo>
                <a:cubicBezTo>
                  <a:pt x="4930981" y="3735369"/>
                  <a:pt x="4952204" y="3729100"/>
                  <a:pt x="4974004" y="3729100"/>
                </a:cubicBezTo>
                <a:cubicBezTo>
                  <a:pt x="4993649" y="3729100"/>
                  <a:pt x="5013096" y="3734327"/>
                  <a:pt x="5030238" y="3744215"/>
                </a:cubicBezTo>
                <a:cubicBezTo>
                  <a:pt x="5057121" y="3759741"/>
                  <a:pt x="5075969" y="3784802"/>
                  <a:pt x="5083311" y="3814782"/>
                </a:cubicBezTo>
                <a:cubicBezTo>
                  <a:pt x="5084684" y="3820418"/>
                  <a:pt x="5088748" y="3825002"/>
                  <a:pt x="5094169" y="3827051"/>
                </a:cubicBezTo>
                <a:cubicBezTo>
                  <a:pt x="5096179" y="3827804"/>
                  <a:pt x="5098289" y="3828181"/>
                  <a:pt x="5100382" y="3828181"/>
                </a:cubicBezTo>
                <a:cubicBezTo>
                  <a:pt x="5103926" y="3828181"/>
                  <a:pt x="5107437" y="3827107"/>
                  <a:pt x="5110426" y="3825035"/>
                </a:cubicBezTo>
                <a:cubicBezTo>
                  <a:pt x="5128727" y="3812289"/>
                  <a:pt x="5150952" y="3805267"/>
                  <a:pt x="5173011" y="3805267"/>
                </a:cubicBezTo>
                <a:cubicBezTo>
                  <a:pt x="5191992" y="3805267"/>
                  <a:pt x="5210786" y="3810317"/>
                  <a:pt x="5227347" y="3819876"/>
                </a:cubicBezTo>
                <a:cubicBezTo>
                  <a:pt x="5254712" y="3835678"/>
                  <a:pt x="5273865" y="3862412"/>
                  <a:pt x="5279894" y="3893209"/>
                </a:cubicBezTo>
                <a:cubicBezTo>
                  <a:pt x="5281062" y="3899178"/>
                  <a:pt x="5285238" y="3904128"/>
                  <a:pt x="5290929" y="3906276"/>
                </a:cubicBezTo>
                <a:cubicBezTo>
                  <a:pt x="5292945" y="3907040"/>
                  <a:pt x="5295049" y="3907405"/>
                  <a:pt x="5297143" y="3907405"/>
                </a:cubicBezTo>
                <a:cubicBezTo>
                  <a:pt x="5300957" y="3907405"/>
                  <a:pt x="5304733" y="3906165"/>
                  <a:pt x="5307851" y="3903773"/>
                </a:cubicBezTo>
                <a:cubicBezTo>
                  <a:pt x="5326173" y="3889687"/>
                  <a:pt x="5348908" y="3881935"/>
                  <a:pt x="5371871" y="3881935"/>
                </a:cubicBezTo>
                <a:cubicBezTo>
                  <a:pt x="5390154" y="3881935"/>
                  <a:pt x="5408244" y="3886795"/>
                  <a:pt x="5424191" y="3895999"/>
                </a:cubicBezTo>
                <a:cubicBezTo>
                  <a:pt x="5448427" y="3909986"/>
                  <a:pt x="5465770" y="3932587"/>
                  <a:pt x="5473018" y="3959630"/>
                </a:cubicBezTo>
                <a:cubicBezTo>
                  <a:pt x="5480261" y="3986675"/>
                  <a:pt x="5476545" y="4014924"/>
                  <a:pt x="5462548" y="4039176"/>
                </a:cubicBezTo>
                <a:cubicBezTo>
                  <a:pt x="5447969" y="4064415"/>
                  <a:pt x="5423184" y="4082566"/>
                  <a:pt x="5394558" y="4088966"/>
                </a:cubicBezTo>
                <a:cubicBezTo>
                  <a:pt x="5388644" y="4090284"/>
                  <a:pt x="5383827" y="4094559"/>
                  <a:pt x="5381812" y="4100273"/>
                </a:cubicBezTo>
                <a:cubicBezTo>
                  <a:pt x="5379797" y="4105987"/>
                  <a:pt x="5380870" y="4112343"/>
                  <a:pt x="5384647" y="4117071"/>
                </a:cubicBezTo>
                <a:cubicBezTo>
                  <a:pt x="5395267" y="4130405"/>
                  <a:pt x="5402786" y="4146252"/>
                  <a:pt x="5406385" y="4162919"/>
                </a:cubicBezTo>
                <a:cubicBezTo>
                  <a:pt x="5407653" y="4168789"/>
                  <a:pt x="5411834" y="4173618"/>
                  <a:pt x="5417470" y="4175700"/>
                </a:cubicBezTo>
                <a:cubicBezTo>
                  <a:pt x="5419452" y="4176431"/>
                  <a:pt x="5421512" y="4176785"/>
                  <a:pt x="5423567" y="4176785"/>
                </a:cubicBezTo>
                <a:cubicBezTo>
                  <a:pt x="5427354" y="4176785"/>
                  <a:pt x="5431098" y="4175566"/>
                  <a:pt x="5434203" y="4173207"/>
                </a:cubicBezTo>
                <a:cubicBezTo>
                  <a:pt x="5452669" y="4159166"/>
                  <a:pt x="5474907" y="4151746"/>
                  <a:pt x="5498511" y="4151746"/>
                </a:cubicBezTo>
                <a:cubicBezTo>
                  <a:pt x="5517045" y="4151746"/>
                  <a:pt x="5535383" y="4156675"/>
                  <a:pt x="5551541" y="4166010"/>
                </a:cubicBezTo>
                <a:cubicBezTo>
                  <a:pt x="5576153" y="4180218"/>
                  <a:pt x="5593761" y="4203164"/>
                  <a:pt x="5601120" y="4230627"/>
                </a:cubicBezTo>
                <a:cubicBezTo>
                  <a:pt x="5608479" y="4258081"/>
                  <a:pt x="5604703" y="4286763"/>
                  <a:pt x="5590489" y="4311369"/>
                </a:cubicBezTo>
                <a:cubicBezTo>
                  <a:pt x="5575267" y="4337736"/>
                  <a:pt x="5549310" y="4356330"/>
                  <a:pt x="5519282" y="4362387"/>
                </a:cubicBezTo>
                <a:cubicBezTo>
                  <a:pt x="5513274" y="4363606"/>
                  <a:pt x="5508330" y="4367858"/>
                  <a:pt x="5506236" y="4373617"/>
                </a:cubicBezTo>
                <a:cubicBezTo>
                  <a:pt x="5504143" y="4379387"/>
                  <a:pt x="5505207" y="4385821"/>
                  <a:pt x="5509039" y="4390604"/>
                </a:cubicBezTo>
                <a:cubicBezTo>
                  <a:pt x="5518225" y="4402076"/>
                  <a:pt x="5524836" y="4415189"/>
                  <a:pt x="5528701" y="4429597"/>
                </a:cubicBezTo>
                <a:cubicBezTo>
                  <a:pt x="5536054" y="4457049"/>
                  <a:pt x="5532277" y="4485721"/>
                  <a:pt x="5518070" y="4510349"/>
                </a:cubicBezTo>
                <a:cubicBezTo>
                  <a:pt x="5502748" y="4536883"/>
                  <a:pt x="5476608" y="4555522"/>
                  <a:pt x="5446364" y="4561480"/>
                </a:cubicBezTo>
                <a:cubicBezTo>
                  <a:pt x="5440324" y="4562665"/>
                  <a:pt x="5435351" y="4566928"/>
                  <a:pt x="5433242" y="4572708"/>
                </a:cubicBezTo>
                <a:cubicBezTo>
                  <a:pt x="5431138" y="4578490"/>
                  <a:pt x="5432207" y="4584946"/>
                  <a:pt x="5436065" y="4589742"/>
                </a:cubicBezTo>
                <a:cubicBezTo>
                  <a:pt x="5445274" y="4601193"/>
                  <a:pt x="5451902" y="4614304"/>
                  <a:pt x="5455761" y="4628711"/>
                </a:cubicBezTo>
                <a:cubicBezTo>
                  <a:pt x="5463081" y="4656031"/>
                  <a:pt x="5459327" y="4684559"/>
                  <a:pt x="5445185" y="4709055"/>
                </a:cubicBezTo>
                <a:cubicBezTo>
                  <a:pt x="5429770" y="4735755"/>
                  <a:pt x="5403480" y="4754382"/>
                  <a:pt x="5373058" y="4760162"/>
                </a:cubicBezTo>
                <a:cubicBezTo>
                  <a:pt x="5366979" y="4761315"/>
                  <a:pt x="5361951" y="4765587"/>
                  <a:pt x="5359830" y="4771403"/>
                </a:cubicBezTo>
                <a:cubicBezTo>
                  <a:pt x="5357709" y="4777217"/>
                  <a:pt x="5358801" y="4783716"/>
                  <a:pt x="5362709" y="4788523"/>
                </a:cubicBezTo>
                <a:cubicBezTo>
                  <a:pt x="5390145" y="4822256"/>
                  <a:pt x="5394000" y="4870174"/>
                  <a:pt x="5372300" y="4907771"/>
                </a:cubicBezTo>
                <a:cubicBezTo>
                  <a:pt x="5353534" y="4940261"/>
                  <a:pt x="5318540" y="4960451"/>
                  <a:pt x="5280976" y="4960451"/>
                </a:cubicBezTo>
                <a:cubicBezTo>
                  <a:pt x="5262576" y="4960451"/>
                  <a:pt x="5244398" y="4955566"/>
                  <a:pt x="5228412" y="4946320"/>
                </a:cubicBezTo>
                <a:cubicBezTo>
                  <a:pt x="5202736" y="4931503"/>
                  <a:pt x="5184414" y="4906121"/>
                  <a:pt x="5178124" y="4876685"/>
                </a:cubicBezTo>
                <a:cubicBezTo>
                  <a:pt x="5176850" y="4870706"/>
                  <a:pt x="5172570" y="4865833"/>
                  <a:pt x="5166816" y="4863783"/>
                </a:cubicBezTo>
                <a:cubicBezTo>
                  <a:pt x="5164901" y="4863108"/>
                  <a:pt x="5162913" y="4862776"/>
                  <a:pt x="5160936" y="4862776"/>
                </a:cubicBezTo>
                <a:cubicBezTo>
                  <a:pt x="5156983" y="4862776"/>
                  <a:pt x="5153084" y="4864104"/>
                  <a:pt x="5149911" y="4866663"/>
                </a:cubicBezTo>
                <a:cubicBezTo>
                  <a:pt x="5136472" y="4877483"/>
                  <a:pt x="5120437" y="4885035"/>
                  <a:pt x="5103548" y="4888491"/>
                </a:cubicBezTo>
                <a:cubicBezTo>
                  <a:pt x="5097590" y="4889708"/>
                  <a:pt x="5092685" y="4893927"/>
                  <a:pt x="5090580" y="4899631"/>
                </a:cubicBezTo>
                <a:cubicBezTo>
                  <a:pt x="5088476" y="4905345"/>
                  <a:pt x="5089478" y="4911735"/>
                  <a:pt x="5093221" y="4916530"/>
                </a:cubicBezTo>
                <a:cubicBezTo>
                  <a:pt x="5101914" y="4927669"/>
                  <a:pt x="5108210" y="4940362"/>
                  <a:pt x="5111936" y="4954249"/>
                </a:cubicBezTo>
                <a:cubicBezTo>
                  <a:pt x="5119251" y="4981569"/>
                  <a:pt x="5115497" y="5010107"/>
                  <a:pt x="5101355" y="5034592"/>
                </a:cubicBezTo>
                <a:cubicBezTo>
                  <a:pt x="5082496" y="5067262"/>
                  <a:pt x="5047330" y="5087549"/>
                  <a:pt x="5009573" y="5087549"/>
                </a:cubicBezTo>
                <a:cubicBezTo>
                  <a:pt x="4991095" y="5087549"/>
                  <a:pt x="4972823" y="5082632"/>
                  <a:pt x="4956732" y="5073341"/>
                </a:cubicBezTo>
                <a:cubicBezTo>
                  <a:pt x="4930564" y="5058236"/>
                  <a:pt x="4912069" y="5032478"/>
                  <a:pt x="4906007" y="5002655"/>
                </a:cubicBezTo>
                <a:cubicBezTo>
                  <a:pt x="4904783" y="4996652"/>
                  <a:pt x="4900519" y="4991714"/>
                  <a:pt x="4894750" y="4989631"/>
                </a:cubicBezTo>
                <a:cubicBezTo>
                  <a:pt x="4892806" y="4988934"/>
                  <a:pt x="4890791" y="4988590"/>
                  <a:pt x="4888780" y="4988590"/>
                </a:cubicBezTo>
                <a:cubicBezTo>
                  <a:pt x="4884833" y="4988590"/>
                  <a:pt x="4880940" y="4989920"/>
                  <a:pt x="4877767" y="4992467"/>
                </a:cubicBezTo>
                <a:cubicBezTo>
                  <a:pt x="4858730" y="5007771"/>
                  <a:pt x="4834871" y="5016198"/>
                  <a:pt x="4810585" y="5016198"/>
                </a:cubicBezTo>
                <a:cubicBezTo>
                  <a:pt x="4791937" y="5016198"/>
                  <a:pt x="4773481" y="5011238"/>
                  <a:pt x="4757218" y="5001847"/>
                </a:cubicBezTo>
                <a:cubicBezTo>
                  <a:pt x="4731027" y="4986730"/>
                  <a:pt x="4712406" y="4961071"/>
                  <a:pt x="4706121" y="4931459"/>
                </a:cubicBezTo>
                <a:cubicBezTo>
                  <a:pt x="4704864" y="4925524"/>
                  <a:pt x="4700634" y="4920652"/>
                  <a:pt x="4694931" y="4918581"/>
                </a:cubicBezTo>
                <a:cubicBezTo>
                  <a:pt x="4692976" y="4917872"/>
                  <a:pt x="4690949" y="4917529"/>
                  <a:pt x="4688929" y="4917529"/>
                </a:cubicBezTo>
                <a:cubicBezTo>
                  <a:pt x="4685052" y="4917529"/>
                  <a:pt x="4681221" y="4918812"/>
                  <a:pt x="4678082" y="4921272"/>
                </a:cubicBezTo>
                <a:cubicBezTo>
                  <a:pt x="4659145" y="4936122"/>
                  <a:pt x="4635540" y="4944306"/>
                  <a:pt x="4611615" y="4944306"/>
                </a:cubicBezTo>
                <a:cubicBezTo>
                  <a:pt x="4592866" y="4944306"/>
                  <a:pt x="4574310" y="4939322"/>
                  <a:pt x="4557965" y="4929887"/>
                </a:cubicBezTo>
                <a:cubicBezTo>
                  <a:pt x="4531553" y="4914638"/>
                  <a:pt x="4512816" y="4888756"/>
                  <a:pt x="4506564" y="4858879"/>
                </a:cubicBezTo>
                <a:cubicBezTo>
                  <a:pt x="4505324" y="4852943"/>
                  <a:pt x="4501105" y="4848060"/>
                  <a:pt x="4495407" y="4845977"/>
                </a:cubicBezTo>
                <a:cubicBezTo>
                  <a:pt x="4493442" y="4845258"/>
                  <a:pt x="4491398" y="4844903"/>
                  <a:pt x="4489360" y="4844903"/>
                </a:cubicBezTo>
                <a:cubicBezTo>
                  <a:pt x="4485501" y="4844903"/>
                  <a:pt x="4481691" y="4846177"/>
                  <a:pt x="4478558" y="4848612"/>
                </a:cubicBezTo>
                <a:cubicBezTo>
                  <a:pt x="4459748" y="4863276"/>
                  <a:pt x="4436338" y="4871349"/>
                  <a:pt x="4412638" y="4871349"/>
                </a:cubicBezTo>
                <a:cubicBezTo>
                  <a:pt x="4393979" y="4871349"/>
                  <a:pt x="4375518" y="4866388"/>
                  <a:pt x="4359267" y="4856997"/>
                </a:cubicBezTo>
                <a:cubicBezTo>
                  <a:pt x="4332628" y="4841625"/>
                  <a:pt x="4313912" y="4815412"/>
                  <a:pt x="4307916" y="4785057"/>
                </a:cubicBezTo>
                <a:cubicBezTo>
                  <a:pt x="4306725" y="4779044"/>
                  <a:pt x="4302490" y="4774082"/>
                  <a:pt x="4296731" y="4771969"/>
                </a:cubicBezTo>
                <a:cubicBezTo>
                  <a:pt x="4294760" y="4771248"/>
                  <a:pt x="4292711" y="4770895"/>
                  <a:pt x="4290673" y="4770895"/>
                </a:cubicBezTo>
                <a:cubicBezTo>
                  <a:pt x="4286759" y="4770895"/>
                  <a:pt x="4282888" y="4772200"/>
                  <a:pt x="4279732" y="4774715"/>
                </a:cubicBezTo>
                <a:cubicBezTo>
                  <a:pt x="4260961" y="4789643"/>
                  <a:pt x="4237495" y="4797859"/>
                  <a:pt x="4213658" y="4797859"/>
                </a:cubicBezTo>
                <a:cubicBezTo>
                  <a:pt x="4195180" y="4797859"/>
                  <a:pt x="4176908" y="4792943"/>
                  <a:pt x="4160817" y="4783651"/>
                </a:cubicBezTo>
                <a:cubicBezTo>
                  <a:pt x="4132860" y="4767516"/>
                  <a:pt x="4114016" y="4739875"/>
                  <a:pt x="4109122" y="4707816"/>
                </a:cubicBezTo>
                <a:cubicBezTo>
                  <a:pt x="4108158" y="4701526"/>
                  <a:pt x="4103879" y="4696254"/>
                  <a:pt x="4097920" y="4694016"/>
                </a:cubicBezTo>
                <a:cubicBezTo>
                  <a:pt x="4095916" y="4693264"/>
                  <a:pt x="4093823" y="4692899"/>
                  <a:pt x="4091747" y="4692899"/>
                </a:cubicBezTo>
                <a:cubicBezTo>
                  <a:pt x="4087660" y="4692899"/>
                  <a:pt x="4083630" y="4694328"/>
                  <a:pt x="4080407" y="4697039"/>
                </a:cubicBezTo>
                <a:cubicBezTo>
                  <a:pt x="4061985" y="4712600"/>
                  <a:pt x="4038646" y="4721170"/>
                  <a:pt x="4014676" y="4721170"/>
                </a:cubicBezTo>
                <a:cubicBezTo>
                  <a:pt x="3996951" y="4721170"/>
                  <a:pt x="3979415" y="4716454"/>
                  <a:pt x="3963972" y="4707539"/>
                </a:cubicBezTo>
                <a:cubicBezTo>
                  <a:pt x="3935795" y="4691271"/>
                  <a:pt x="3917002" y="4662135"/>
                  <a:pt x="3913707" y="4629610"/>
                </a:cubicBezTo>
                <a:cubicBezTo>
                  <a:pt x="3913031" y="4622931"/>
                  <a:pt x="3908613" y="4617229"/>
                  <a:pt x="3902323" y="4614902"/>
                </a:cubicBezTo>
                <a:cubicBezTo>
                  <a:pt x="3900334" y="4614160"/>
                  <a:pt x="3898269" y="4613806"/>
                  <a:pt x="3896226" y="4613806"/>
                </a:cubicBezTo>
                <a:cubicBezTo>
                  <a:pt x="3891785" y="4613806"/>
                  <a:pt x="3887427" y="4615479"/>
                  <a:pt x="3884106" y="4618645"/>
                </a:cubicBezTo>
                <a:cubicBezTo>
                  <a:pt x="3865517" y="4636332"/>
                  <a:pt x="3841227" y="4646075"/>
                  <a:pt x="3815701" y="4646075"/>
                </a:cubicBezTo>
                <a:cubicBezTo>
                  <a:pt x="3798441" y="4646075"/>
                  <a:pt x="3781365" y="4641480"/>
                  <a:pt x="3766326" y="4632798"/>
                </a:cubicBezTo>
                <a:cubicBezTo>
                  <a:pt x="3719090" y="4605522"/>
                  <a:pt x="3702844" y="4544890"/>
                  <a:pt x="3730113" y="4497638"/>
                </a:cubicBezTo>
                <a:cubicBezTo>
                  <a:pt x="3742738" y="4475788"/>
                  <a:pt x="3763131" y="4459731"/>
                  <a:pt x="3787539" y="4452433"/>
                </a:cubicBezTo>
                <a:cubicBezTo>
                  <a:pt x="3793186" y="4450739"/>
                  <a:pt x="3797611" y="4446331"/>
                  <a:pt x="3799322" y="4440694"/>
                </a:cubicBezTo>
                <a:cubicBezTo>
                  <a:pt x="3801034" y="4435047"/>
                  <a:pt x="3799799" y="4428922"/>
                  <a:pt x="3796038" y="4424381"/>
                </a:cubicBezTo>
                <a:cubicBezTo>
                  <a:pt x="3787289" y="4413806"/>
                  <a:pt x="3780468" y="4401922"/>
                  <a:pt x="3775767" y="4389044"/>
                </a:cubicBezTo>
                <a:cubicBezTo>
                  <a:pt x="3773979" y="4384138"/>
                  <a:pt x="3770108" y="4380295"/>
                  <a:pt x="3765203" y="4378524"/>
                </a:cubicBezTo>
                <a:cubicBezTo>
                  <a:pt x="3763270" y="4377838"/>
                  <a:pt x="3761260" y="4377494"/>
                  <a:pt x="3759256" y="4377494"/>
                </a:cubicBezTo>
                <a:cubicBezTo>
                  <a:pt x="3756161" y="4377494"/>
                  <a:pt x="3753088" y="4378314"/>
                  <a:pt x="3750357" y="4379907"/>
                </a:cubicBezTo>
                <a:cubicBezTo>
                  <a:pt x="3731830" y="4390794"/>
                  <a:pt x="3710629" y="4396541"/>
                  <a:pt x="3689040" y="4396541"/>
                </a:cubicBezTo>
                <a:cubicBezTo>
                  <a:pt x="3667982" y="4396541"/>
                  <a:pt x="3647162" y="4390938"/>
                  <a:pt x="3628829" y="4380351"/>
                </a:cubicBezTo>
                <a:cubicBezTo>
                  <a:pt x="3603796" y="4365900"/>
                  <a:pt x="3584804" y="4343009"/>
                  <a:pt x="3575346" y="4315888"/>
                </a:cubicBezTo>
                <a:cubicBezTo>
                  <a:pt x="3573624" y="4310938"/>
                  <a:pt x="3569781" y="4307017"/>
                  <a:pt x="3564865" y="4305190"/>
                </a:cubicBezTo>
                <a:cubicBezTo>
                  <a:pt x="3562888" y="4304459"/>
                  <a:pt x="3560817" y="4304093"/>
                  <a:pt x="3558751" y="4304093"/>
                </a:cubicBezTo>
                <a:cubicBezTo>
                  <a:pt x="3555695" y="4304093"/>
                  <a:pt x="3552655" y="4304891"/>
                  <a:pt x="3549941" y="4306451"/>
                </a:cubicBezTo>
                <a:cubicBezTo>
                  <a:pt x="3531796" y="4316962"/>
                  <a:pt x="3511087" y="4322521"/>
                  <a:pt x="3490057" y="4322521"/>
                </a:cubicBezTo>
                <a:cubicBezTo>
                  <a:pt x="3469298" y="4322521"/>
                  <a:pt x="3448755" y="4316995"/>
                  <a:pt x="3430649" y="4306540"/>
                </a:cubicBezTo>
                <a:cubicBezTo>
                  <a:pt x="3405638" y="4292111"/>
                  <a:pt x="3386729" y="4268921"/>
                  <a:pt x="3377404" y="4241247"/>
                </a:cubicBezTo>
                <a:cubicBezTo>
                  <a:pt x="3375704" y="4236209"/>
                  <a:pt x="3371811" y="4232199"/>
                  <a:pt x="3366817" y="4230361"/>
                </a:cubicBezTo>
                <a:cubicBezTo>
                  <a:pt x="3364852" y="4229641"/>
                  <a:pt x="3362797" y="4229286"/>
                  <a:pt x="3360748" y="4229286"/>
                </a:cubicBezTo>
                <a:cubicBezTo>
                  <a:pt x="3357598" y="4229286"/>
                  <a:pt x="3354469" y="4230128"/>
                  <a:pt x="3351700" y="4231790"/>
                </a:cubicBezTo>
                <a:cubicBezTo>
                  <a:pt x="3333493" y="4242720"/>
                  <a:pt x="3312542" y="4248500"/>
                  <a:pt x="3291107" y="4248500"/>
                </a:cubicBezTo>
                <a:cubicBezTo>
                  <a:pt x="3270608" y="4248500"/>
                  <a:pt x="3250331" y="4243050"/>
                  <a:pt x="3232469" y="4232730"/>
                </a:cubicBezTo>
                <a:cubicBezTo>
                  <a:pt x="3206406" y="4217692"/>
                  <a:pt x="3187308" y="4193561"/>
                  <a:pt x="3178686" y="4164791"/>
                </a:cubicBezTo>
                <a:cubicBezTo>
                  <a:pt x="3177114" y="4159553"/>
                  <a:pt x="3173182" y="4155333"/>
                  <a:pt x="3168061" y="4153395"/>
                </a:cubicBezTo>
                <a:cubicBezTo>
                  <a:pt x="3166051" y="4152642"/>
                  <a:pt x="3163947" y="4152266"/>
                  <a:pt x="3161848" y="4152266"/>
                </a:cubicBezTo>
                <a:cubicBezTo>
                  <a:pt x="3158603" y="4152266"/>
                  <a:pt x="3155375" y="4153163"/>
                  <a:pt x="3152551" y="4154924"/>
                </a:cubicBezTo>
                <a:cubicBezTo>
                  <a:pt x="3134301" y="4166296"/>
                  <a:pt x="3113376" y="4172309"/>
                  <a:pt x="3092048" y="4172309"/>
                </a:cubicBezTo>
                <a:cubicBezTo>
                  <a:pt x="3072230" y="4172309"/>
                  <a:pt x="3052623" y="4167040"/>
                  <a:pt x="3035359" y="4157071"/>
                </a:cubicBezTo>
                <a:cubicBezTo>
                  <a:pt x="3008587" y="4141612"/>
                  <a:pt x="2989628" y="4116629"/>
                  <a:pt x="2981976" y="4086716"/>
                </a:cubicBezTo>
                <a:cubicBezTo>
                  <a:pt x="2980559" y="4081158"/>
                  <a:pt x="2976511" y="4076638"/>
                  <a:pt x="2971139" y="4074613"/>
                </a:cubicBezTo>
                <a:cubicBezTo>
                  <a:pt x="2969135" y="4073860"/>
                  <a:pt x="2967037" y="4073494"/>
                  <a:pt x="2964949" y="4073494"/>
                </a:cubicBezTo>
                <a:cubicBezTo>
                  <a:pt x="2961449" y="4073494"/>
                  <a:pt x="2957983" y="4074535"/>
                  <a:pt x="2955015" y="4076573"/>
                </a:cubicBezTo>
                <a:cubicBezTo>
                  <a:pt x="2936814" y="4089042"/>
                  <a:pt x="2915397" y="4095633"/>
                  <a:pt x="2893089" y="4095633"/>
                </a:cubicBezTo>
                <a:cubicBezTo>
                  <a:pt x="2874019" y="4095633"/>
                  <a:pt x="2855144" y="4090560"/>
                  <a:pt x="2838510" y="4080960"/>
                </a:cubicBezTo>
                <a:cubicBezTo>
                  <a:pt x="2810404" y="4064725"/>
                  <a:pt x="2791041" y="4037205"/>
                  <a:pt x="2785392" y="4005444"/>
                </a:cubicBezTo>
                <a:cubicBezTo>
                  <a:pt x="2784319" y="3999387"/>
                  <a:pt x="2780149" y="3994337"/>
                  <a:pt x="2774406" y="3992122"/>
                </a:cubicBezTo>
                <a:cubicBezTo>
                  <a:pt x="2772357" y="3991335"/>
                  <a:pt x="2770215" y="3990947"/>
                  <a:pt x="2768089" y="3990947"/>
                </a:cubicBezTo>
                <a:cubicBezTo>
                  <a:pt x="2764246" y="3990947"/>
                  <a:pt x="2760448" y="3992211"/>
                  <a:pt x="2757320" y="3994636"/>
                </a:cubicBezTo>
                <a:cubicBezTo>
                  <a:pt x="2739308" y="4008600"/>
                  <a:pt x="2716909" y="4016297"/>
                  <a:pt x="2694252" y="4016297"/>
                </a:cubicBezTo>
                <a:cubicBezTo>
                  <a:pt x="2676340" y="4016297"/>
                  <a:pt x="2658621" y="4011536"/>
                  <a:pt x="2643002" y="4002522"/>
                </a:cubicBezTo>
                <a:cubicBezTo>
                  <a:pt x="2611850" y="3984537"/>
                  <a:pt x="2592187" y="3950916"/>
                  <a:pt x="2591705" y="3914781"/>
                </a:cubicBezTo>
                <a:cubicBezTo>
                  <a:pt x="2591612" y="3907617"/>
                  <a:pt x="2587177" y="3901227"/>
                  <a:pt x="2580498" y="3898634"/>
                </a:cubicBezTo>
                <a:cubicBezTo>
                  <a:pt x="2578427" y="3897826"/>
                  <a:pt x="2576273" y="3897438"/>
                  <a:pt x="2574136" y="3897438"/>
                </a:cubicBezTo>
                <a:cubicBezTo>
                  <a:pt x="2569375" y="3897438"/>
                  <a:pt x="2564713" y="3899366"/>
                  <a:pt x="2561323" y="3902975"/>
                </a:cubicBezTo>
                <a:cubicBezTo>
                  <a:pt x="2544225" y="3921159"/>
                  <a:pt x="2520156" y="3931592"/>
                  <a:pt x="2495289" y="3931592"/>
                </a:cubicBezTo>
                <a:cubicBezTo>
                  <a:pt x="2479514" y="3931592"/>
                  <a:pt x="2463909" y="3927395"/>
                  <a:pt x="2450161" y="3919466"/>
                </a:cubicBezTo>
                <a:cubicBezTo>
                  <a:pt x="2407005" y="3894547"/>
                  <a:pt x="2392160" y="3839156"/>
                  <a:pt x="2417082" y="3795987"/>
                </a:cubicBezTo>
                <a:cubicBezTo>
                  <a:pt x="2427686" y="3777626"/>
                  <a:pt x="2444586" y="3763506"/>
                  <a:pt x="2464680" y="3756231"/>
                </a:cubicBezTo>
                <a:cubicBezTo>
                  <a:pt x="2470173" y="3754249"/>
                  <a:pt x="2474315" y="3749663"/>
                  <a:pt x="2475742" y="3743994"/>
                </a:cubicBezTo>
                <a:cubicBezTo>
                  <a:pt x="2477167" y="3738323"/>
                  <a:pt x="2475682" y="3732322"/>
                  <a:pt x="2471785" y="3727981"/>
                </a:cubicBezTo>
                <a:cubicBezTo>
                  <a:pt x="2462162" y="3717238"/>
                  <a:pt x="2454474" y="3705024"/>
                  <a:pt x="2448948" y="3691679"/>
                </a:cubicBezTo>
                <a:cubicBezTo>
                  <a:pt x="2447083" y="3687194"/>
                  <a:pt x="2443445" y="3683672"/>
                  <a:pt x="2438893" y="3681956"/>
                </a:cubicBezTo>
                <a:cubicBezTo>
                  <a:pt x="2436895" y="3681203"/>
                  <a:pt x="2434796" y="3680838"/>
                  <a:pt x="2432708" y="3680838"/>
                </a:cubicBezTo>
                <a:cubicBezTo>
                  <a:pt x="2430035" y="3680838"/>
                  <a:pt x="2427366" y="3681447"/>
                  <a:pt x="2424919" y="3682655"/>
                </a:cubicBezTo>
                <a:cubicBezTo>
                  <a:pt x="2407355" y="3691337"/>
                  <a:pt x="2387864" y="3695933"/>
                  <a:pt x="2368545" y="3695933"/>
                </a:cubicBezTo>
                <a:cubicBezTo>
                  <a:pt x="2346580" y="3695933"/>
                  <a:pt x="2324863" y="3690086"/>
                  <a:pt x="2305737" y="3679044"/>
                </a:cubicBezTo>
                <a:cubicBezTo>
                  <a:pt x="2280700" y="3664592"/>
                  <a:pt x="2261253" y="3641713"/>
                  <a:pt x="2250971" y="3614592"/>
                </a:cubicBezTo>
                <a:cubicBezTo>
                  <a:pt x="2249187" y="3609896"/>
                  <a:pt x="2245484" y="3606187"/>
                  <a:pt x="2240789" y="3604404"/>
                </a:cubicBezTo>
                <a:cubicBezTo>
                  <a:pt x="2238768" y="3603629"/>
                  <a:pt x="2236653" y="3603252"/>
                  <a:pt x="2234537" y="3603252"/>
                </a:cubicBezTo>
                <a:cubicBezTo>
                  <a:pt x="2231734" y="3603252"/>
                  <a:pt x="2228939" y="3603917"/>
                  <a:pt x="2226403" y="3605246"/>
                </a:cubicBezTo>
                <a:cubicBezTo>
                  <a:pt x="2208867" y="3614404"/>
                  <a:pt x="2189232" y="3619244"/>
                  <a:pt x="2169608" y="3619244"/>
                </a:cubicBezTo>
                <a:cubicBezTo>
                  <a:pt x="2148374" y="3619244"/>
                  <a:pt x="2127378" y="3613597"/>
                  <a:pt x="2108889" y="3602920"/>
                </a:cubicBezTo>
                <a:cubicBezTo>
                  <a:pt x="2083053" y="3588013"/>
                  <a:pt x="2063699" y="3564348"/>
                  <a:pt x="2054386" y="3536265"/>
                </a:cubicBezTo>
                <a:cubicBezTo>
                  <a:pt x="2052725" y="3531259"/>
                  <a:pt x="2048904" y="3527262"/>
                  <a:pt x="2043982" y="3525378"/>
                </a:cubicBezTo>
                <a:cubicBezTo>
                  <a:pt x="2041950" y="3524602"/>
                  <a:pt x="2039824" y="3524226"/>
                  <a:pt x="2037703" y="3524226"/>
                </a:cubicBezTo>
                <a:cubicBezTo>
                  <a:pt x="2034673" y="3524226"/>
                  <a:pt x="2031662" y="3525001"/>
                  <a:pt x="2028971" y="3526552"/>
                </a:cubicBezTo>
                <a:cubicBezTo>
                  <a:pt x="2011291" y="3536674"/>
                  <a:pt x="1991124" y="3542023"/>
                  <a:pt x="1970654" y="3542023"/>
                </a:cubicBezTo>
                <a:cubicBezTo>
                  <a:pt x="1950256" y="3542023"/>
                  <a:pt x="1930078" y="3536597"/>
                  <a:pt x="1912309" y="3526341"/>
                </a:cubicBezTo>
                <a:cubicBezTo>
                  <a:pt x="1885306" y="3510750"/>
                  <a:pt x="1866008" y="3485744"/>
                  <a:pt x="1857974" y="3455943"/>
                </a:cubicBezTo>
                <a:cubicBezTo>
                  <a:pt x="1856517" y="3450539"/>
                  <a:pt x="1852569" y="3446142"/>
                  <a:pt x="1847349" y="3444127"/>
                </a:cubicBezTo>
                <a:cubicBezTo>
                  <a:pt x="1845300" y="3443330"/>
                  <a:pt x="1843146" y="3442942"/>
                  <a:pt x="1841003" y="3442942"/>
                </a:cubicBezTo>
                <a:cubicBezTo>
                  <a:pt x="1837692" y="3442942"/>
                  <a:pt x="1834403" y="3443872"/>
                  <a:pt x="1831534" y="3445710"/>
                </a:cubicBezTo>
                <a:cubicBezTo>
                  <a:pt x="1813626" y="3457150"/>
                  <a:pt x="1792940" y="3463208"/>
                  <a:pt x="1771717" y="3463208"/>
                </a:cubicBezTo>
                <a:cubicBezTo>
                  <a:pt x="1752425" y="3463208"/>
                  <a:pt x="1733345" y="3458070"/>
                  <a:pt x="1716539" y="3448368"/>
                </a:cubicBezTo>
                <a:cubicBezTo>
                  <a:pt x="1688288" y="3432067"/>
                  <a:pt x="1668782" y="3404215"/>
                  <a:pt x="1663013" y="3371956"/>
                </a:cubicBezTo>
                <a:cubicBezTo>
                  <a:pt x="1661933" y="3365921"/>
                  <a:pt x="1657785" y="3360893"/>
                  <a:pt x="1652071" y="3358666"/>
                </a:cubicBezTo>
                <a:cubicBezTo>
                  <a:pt x="1650012" y="3357869"/>
                  <a:pt x="1647852" y="3357481"/>
                  <a:pt x="1645710" y="3357481"/>
                </a:cubicBezTo>
                <a:cubicBezTo>
                  <a:pt x="1641905" y="3357481"/>
                  <a:pt x="1638140" y="3358711"/>
                  <a:pt x="1635028" y="3361102"/>
                </a:cubicBezTo>
                <a:cubicBezTo>
                  <a:pt x="1617198" y="3374734"/>
                  <a:pt x="1595101" y="3382254"/>
                  <a:pt x="1572802" y="3382254"/>
                </a:cubicBezTo>
                <a:cubicBezTo>
                  <a:pt x="1554984" y="3382254"/>
                  <a:pt x="1537360" y="3377514"/>
                  <a:pt x="1521834" y="3368542"/>
                </a:cubicBezTo>
                <a:cubicBezTo>
                  <a:pt x="1492199" y="3351434"/>
                  <a:pt x="1473196" y="3320758"/>
                  <a:pt x="1470998" y="3286450"/>
                </a:cubicBezTo>
                <a:cubicBezTo>
                  <a:pt x="1470555" y="3279573"/>
                  <a:pt x="1466136" y="3273593"/>
                  <a:pt x="1459691" y="3271145"/>
                </a:cubicBezTo>
                <a:cubicBezTo>
                  <a:pt x="1457658" y="3270381"/>
                  <a:pt x="1455549" y="3270005"/>
                  <a:pt x="1453456" y="3270005"/>
                </a:cubicBezTo>
                <a:cubicBezTo>
                  <a:pt x="1448898" y="3270005"/>
                  <a:pt x="1444425" y="3271776"/>
                  <a:pt x="1441069" y="3275110"/>
                </a:cubicBezTo>
                <a:cubicBezTo>
                  <a:pt x="1440103" y="3276068"/>
                  <a:pt x="1439114" y="3277000"/>
                  <a:pt x="1438111" y="3277914"/>
                </a:cubicBezTo>
                <a:cubicBezTo>
                  <a:pt x="1438010" y="3278006"/>
                  <a:pt x="1437911" y="3278100"/>
                  <a:pt x="1437811" y="3278191"/>
                </a:cubicBezTo>
                <a:cubicBezTo>
                  <a:pt x="1437611" y="3278371"/>
                  <a:pt x="1437408" y="3278548"/>
                  <a:pt x="1437207" y="3278725"/>
                </a:cubicBezTo>
                <a:cubicBezTo>
                  <a:pt x="1423172" y="3291244"/>
                  <a:pt x="1405407" y="3299667"/>
                  <a:pt x="1385782" y="3302108"/>
                </a:cubicBezTo>
                <a:cubicBezTo>
                  <a:pt x="1381896" y="3302592"/>
                  <a:pt x="1377936" y="3302844"/>
                  <a:pt x="1373917" y="3302844"/>
                </a:cubicBezTo>
                <a:cubicBezTo>
                  <a:pt x="1349321" y="3302844"/>
                  <a:pt x="1326905" y="3293509"/>
                  <a:pt x="1310018" y="3278188"/>
                </a:cubicBezTo>
                <a:cubicBezTo>
                  <a:pt x="1309876" y="3278057"/>
                  <a:pt x="1309733" y="3277925"/>
                  <a:pt x="1309592" y="3277794"/>
                </a:cubicBezTo>
                <a:cubicBezTo>
                  <a:pt x="1309304" y="3277529"/>
                  <a:pt x="1309021" y="3277262"/>
                  <a:pt x="1308737" y="3276997"/>
                </a:cubicBezTo>
                <a:cubicBezTo>
                  <a:pt x="1292393" y="3261612"/>
                  <a:pt x="1281494" y="3240513"/>
                  <a:pt x="1279233" y="3216889"/>
                </a:cubicBezTo>
                <a:cubicBezTo>
                  <a:pt x="1278945" y="3213872"/>
                  <a:pt x="1278791" y="3210812"/>
                  <a:pt x="1278791" y="3207717"/>
                </a:cubicBezTo>
                <a:cubicBezTo>
                  <a:pt x="1278791" y="3167651"/>
                  <a:pt x="1303282" y="3133379"/>
                  <a:pt x="1338346" y="3119362"/>
                </a:cubicBezTo>
                <a:cubicBezTo>
                  <a:pt x="1343545" y="3117280"/>
                  <a:pt x="1347433" y="3112828"/>
                  <a:pt x="1348816" y="3107402"/>
                </a:cubicBezTo>
                <a:lnTo>
                  <a:pt x="1348820" y="3107399"/>
                </a:lnTo>
                <a:cubicBezTo>
                  <a:pt x="1350205" y="3101973"/>
                  <a:pt x="1348920" y="3096215"/>
                  <a:pt x="1345360" y="3091884"/>
                </a:cubicBezTo>
                <a:cubicBezTo>
                  <a:pt x="1337280" y="3082072"/>
                  <a:pt x="1330686" y="3071175"/>
                  <a:pt x="1325747" y="3059492"/>
                </a:cubicBezTo>
                <a:cubicBezTo>
                  <a:pt x="1323881" y="3055063"/>
                  <a:pt x="1320277" y="3051596"/>
                  <a:pt x="1315785" y="3049891"/>
                </a:cubicBezTo>
                <a:cubicBezTo>
                  <a:pt x="1313776" y="3049126"/>
                  <a:pt x="1311666" y="3048750"/>
                  <a:pt x="1309557" y="3048750"/>
                </a:cubicBezTo>
                <a:cubicBezTo>
                  <a:pt x="1306954" y="3048750"/>
                  <a:pt x="1304358" y="3049326"/>
                  <a:pt x="1301959" y="3050477"/>
                </a:cubicBezTo>
                <a:cubicBezTo>
                  <a:pt x="1288765" y="3056800"/>
                  <a:pt x="1274684" y="3060743"/>
                  <a:pt x="1260099" y="3062216"/>
                </a:cubicBezTo>
                <a:cubicBezTo>
                  <a:pt x="1254030" y="3062825"/>
                  <a:pt x="1248710" y="3066536"/>
                  <a:pt x="1246046" y="3072027"/>
                </a:cubicBezTo>
                <a:cubicBezTo>
                  <a:pt x="1243487" y="3077304"/>
                  <a:pt x="1243742" y="3083487"/>
                  <a:pt x="1246668" y="3088530"/>
                </a:cubicBezTo>
                <a:cubicBezTo>
                  <a:pt x="1255440" y="3101966"/>
                  <a:pt x="1260546" y="3118014"/>
                  <a:pt x="1260546" y="3135256"/>
                </a:cubicBezTo>
                <a:cubicBezTo>
                  <a:pt x="1260546" y="3139665"/>
                  <a:pt x="1260212" y="3143999"/>
                  <a:pt x="1259568" y="3148229"/>
                </a:cubicBezTo>
                <a:cubicBezTo>
                  <a:pt x="1257827" y="3159671"/>
                  <a:pt x="1253818" y="3170369"/>
                  <a:pt x="1248016" y="3179852"/>
                </a:cubicBezTo>
                <a:cubicBezTo>
                  <a:pt x="1234386" y="3202125"/>
                  <a:pt x="1210855" y="3217681"/>
                  <a:pt x="1183546" y="3220397"/>
                </a:cubicBezTo>
                <a:cubicBezTo>
                  <a:pt x="1180728" y="3220677"/>
                  <a:pt x="1177870" y="3220821"/>
                  <a:pt x="1174979" y="3220821"/>
                </a:cubicBezTo>
                <a:cubicBezTo>
                  <a:pt x="1166861" y="3220821"/>
                  <a:pt x="1159008" y="3219691"/>
                  <a:pt x="1151567" y="3217582"/>
                </a:cubicBezTo>
                <a:cubicBezTo>
                  <a:pt x="1151556" y="3217576"/>
                  <a:pt x="1151544" y="3217574"/>
                  <a:pt x="1151532" y="3217571"/>
                </a:cubicBezTo>
                <a:cubicBezTo>
                  <a:pt x="1149602" y="3217020"/>
                  <a:pt x="1147699" y="3216403"/>
                  <a:pt x="1145827" y="3215723"/>
                </a:cubicBezTo>
                <a:cubicBezTo>
                  <a:pt x="1145712" y="3215683"/>
                  <a:pt x="1145597" y="3215644"/>
                  <a:pt x="1145481" y="3215600"/>
                </a:cubicBezTo>
                <a:cubicBezTo>
                  <a:pt x="1144943" y="3215404"/>
                  <a:pt x="1144405" y="3215198"/>
                  <a:pt x="1143872" y="3214991"/>
                </a:cubicBezTo>
                <a:cubicBezTo>
                  <a:pt x="1143676" y="3214914"/>
                  <a:pt x="1143482" y="3214834"/>
                  <a:pt x="1143287" y="3214759"/>
                </a:cubicBezTo>
                <a:cubicBezTo>
                  <a:pt x="1124674" y="3207333"/>
                  <a:pt x="1109280" y="3193563"/>
                  <a:pt x="1099780" y="3176121"/>
                </a:cubicBezTo>
                <a:cubicBezTo>
                  <a:pt x="1099672" y="3175920"/>
                  <a:pt x="1099572" y="3175725"/>
                  <a:pt x="1099467" y="3175529"/>
                </a:cubicBezTo>
                <a:cubicBezTo>
                  <a:pt x="1099281" y="3175180"/>
                  <a:pt x="1099095" y="3174832"/>
                  <a:pt x="1098915" y="3174482"/>
                </a:cubicBezTo>
                <a:cubicBezTo>
                  <a:pt x="1094925" y="3166757"/>
                  <a:pt x="1092077" y="3158350"/>
                  <a:pt x="1090593" y="3149476"/>
                </a:cubicBezTo>
                <a:cubicBezTo>
                  <a:pt x="1090577" y="3149376"/>
                  <a:pt x="1090559" y="3149275"/>
                  <a:pt x="1090543" y="3149175"/>
                </a:cubicBezTo>
                <a:cubicBezTo>
                  <a:pt x="1090465" y="3148698"/>
                  <a:pt x="1090390" y="3148220"/>
                  <a:pt x="1090319" y="3147740"/>
                </a:cubicBezTo>
                <a:cubicBezTo>
                  <a:pt x="1090259" y="3147327"/>
                  <a:pt x="1090201" y="3146912"/>
                  <a:pt x="1090145" y="3146497"/>
                </a:cubicBezTo>
                <a:cubicBezTo>
                  <a:pt x="1090123" y="3146328"/>
                  <a:pt x="1090101" y="3146159"/>
                  <a:pt x="1090078" y="3145990"/>
                </a:cubicBezTo>
                <a:cubicBezTo>
                  <a:pt x="1089639" y="3142474"/>
                  <a:pt x="1089410" y="3138892"/>
                  <a:pt x="1089410" y="3135257"/>
                </a:cubicBezTo>
                <a:cubicBezTo>
                  <a:pt x="1089410" y="3106602"/>
                  <a:pt x="1103496" y="3081242"/>
                  <a:pt x="1125119" y="3065711"/>
                </a:cubicBezTo>
                <a:cubicBezTo>
                  <a:pt x="1125366" y="3065537"/>
                  <a:pt x="1125612" y="3065362"/>
                  <a:pt x="1125858" y="3065188"/>
                </a:cubicBezTo>
                <a:cubicBezTo>
                  <a:pt x="1126017" y="3065077"/>
                  <a:pt x="1126176" y="3064969"/>
                  <a:pt x="1126333" y="3064858"/>
                </a:cubicBezTo>
                <a:cubicBezTo>
                  <a:pt x="1133645" y="3059797"/>
                  <a:pt x="1141783" y="3055847"/>
                  <a:pt x="1150502" y="3053247"/>
                </a:cubicBezTo>
                <a:cubicBezTo>
                  <a:pt x="1155740" y="3051182"/>
                  <a:pt x="1159698" y="3046716"/>
                  <a:pt x="1161088" y="3041210"/>
                </a:cubicBezTo>
                <a:cubicBezTo>
                  <a:pt x="1162584" y="3035296"/>
                  <a:pt x="1160906" y="3029028"/>
                  <a:pt x="1156653" y="3024654"/>
                </a:cubicBezTo>
                <a:cubicBezTo>
                  <a:pt x="1144781" y="3012428"/>
                  <a:pt x="1135619" y="2998142"/>
                  <a:pt x="1129422" y="2982195"/>
                </a:cubicBezTo>
                <a:cubicBezTo>
                  <a:pt x="1127617" y="2977544"/>
                  <a:pt x="1123918" y="2973890"/>
                  <a:pt x="1119255" y="2972118"/>
                </a:cubicBezTo>
                <a:cubicBezTo>
                  <a:pt x="1117247" y="2971365"/>
                  <a:pt x="1115142" y="2970988"/>
                  <a:pt x="1113038" y="2970988"/>
                </a:cubicBezTo>
                <a:cubicBezTo>
                  <a:pt x="1110259" y="2970988"/>
                  <a:pt x="1107490" y="2971641"/>
                  <a:pt x="1104971" y="2972949"/>
                </a:cubicBezTo>
                <a:cubicBezTo>
                  <a:pt x="1087417" y="2982019"/>
                  <a:pt x="1067788" y="2986814"/>
                  <a:pt x="1048210" y="2986814"/>
                </a:cubicBezTo>
                <a:cubicBezTo>
                  <a:pt x="1026782" y="2986814"/>
                  <a:pt x="1005579" y="2981111"/>
                  <a:pt x="986907" y="2970336"/>
                </a:cubicBezTo>
                <a:cubicBezTo>
                  <a:pt x="959161" y="2954312"/>
                  <a:pt x="939028" y="2928543"/>
                  <a:pt x="930225" y="2897778"/>
                </a:cubicBezTo>
                <a:cubicBezTo>
                  <a:pt x="928736" y="2892584"/>
                  <a:pt x="924936" y="2888354"/>
                  <a:pt x="919920" y="2886327"/>
                </a:cubicBezTo>
                <a:cubicBezTo>
                  <a:pt x="917800" y="2885463"/>
                  <a:pt x="915557" y="2885042"/>
                  <a:pt x="913326" y="2885042"/>
                </a:cubicBezTo>
                <a:cubicBezTo>
                  <a:pt x="910286" y="2885042"/>
                  <a:pt x="907257" y="2885828"/>
                  <a:pt x="904555" y="2887390"/>
                </a:cubicBezTo>
                <a:cubicBezTo>
                  <a:pt x="887833" y="2897013"/>
                  <a:pt x="868698" y="2902108"/>
                  <a:pt x="849223" y="2902108"/>
                </a:cubicBezTo>
                <a:cubicBezTo>
                  <a:pt x="829949" y="2902108"/>
                  <a:pt x="810879" y="2896981"/>
                  <a:pt x="794062" y="2887280"/>
                </a:cubicBezTo>
                <a:cubicBezTo>
                  <a:pt x="741216" y="2856759"/>
                  <a:pt x="723042" y="2788932"/>
                  <a:pt x="753557" y="2736086"/>
                </a:cubicBezTo>
                <a:cubicBezTo>
                  <a:pt x="768989" y="2709364"/>
                  <a:pt x="795209" y="2690150"/>
                  <a:pt x="825485" y="2683383"/>
                </a:cubicBezTo>
                <a:cubicBezTo>
                  <a:pt x="831277" y="2682087"/>
                  <a:pt x="836028" y="2677957"/>
                  <a:pt x="838110" y="2672387"/>
                </a:cubicBezTo>
                <a:cubicBezTo>
                  <a:pt x="840192" y="2666828"/>
                  <a:pt x="839322" y="2660593"/>
                  <a:pt x="835800" y="2655809"/>
                </a:cubicBezTo>
                <a:cubicBezTo>
                  <a:pt x="810596" y="2621568"/>
                  <a:pt x="808010" y="2575709"/>
                  <a:pt x="829217" y="2538965"/>
                </a:cubicBezTo>
                <a:cubicBezTo>
                  <a:pt x="848265" y="2505986"/>
                  <a:pt x="883790" y="2485488"/>
                  <a:pt x="921931" y="2485488"/>
                </a:cubicBezTo>
                <a:cubicBezTo>
                  <a:pt x="940590" y="2485488"/>
                  <a:pt x="959050" y="2490449"/>
                  <a:pt x="975308" y="2499828"/>
                </a:cubicBezTo>
                <a:cubicBezTo>
                  <a:pt x="995186" y="2511312"/>
                  <a:pt x="1010558" y="2528522"/>
                  <a:pt x="1019749" y="2549585"/>
                </a:cubicBezTo>
                <a:cubicBezTo>
                  <a:pt x="1021847" y="2554402"/>
                  <a:pt x="1025995" y="2558023"/>
                  <a:pt x="1031049" y="2559463"/>
                </a:cubicBezTo>
                <a:cubicBezTo>
                  <a:pt x="1032629" y="2559906"/>
                  <a:pt x="1034244" y="2560126"/>
                  <a:pt x="1035855" y="2560126"/>
                </a:cubicBezTo>
                <a:cubicBezTo>
                  <a:pt x="1039394" y="2560126"/>
                  <a:pt x="1042887" y="2559064"/>
                  <a:pt x="1045861" y="2557004"/>
                </a:cubicBezTo>
                <a:cubicBezTo>
                  <a:pt x="1056592" y="2549573"/>
                  <a:pt x="1068346" y="2543782"/>
                  <a:pt x="1080801" y="2539773"/>
                </a:cubicBezTo>
                <a:cubicBezTo>
                  <a:pt x="1085644" y="2538212"/>
                  <a:pt x="1089583" y="2534624"/>
                  <a:pt x="1091582" y="2529939"/>
                </a:cubicBezTo>
                <a:cubicBezTo>
                  <a:pt x="1093581" y="2525255"/>
                  <a:pt x="1093448" y="2519928"/>
                  <a:pt x="1091217" y="2515343"/>
                </a:cubicBezTo>
                <a:cubicBezTo>
                  <a:pt x="1074771" y="2481556"/>
                  <a:pt x="1076212" y="2441877"/>
                  <a:pt x="1095070" y="2409219"/>
                </a:cubicBezTo>
                <a:cubicBezTo>
                  <a:pt x="1115259" y="2374247"/>
                  <a:pt x="1152911" y="2352519"/>
                  <a:pt x="1193336" y="2352519"/>
                </a:cubicBezTo>
                <a:cubicBezTo>
                  <a:pt x="1213115" y="2352519"/>
                  <a:pt x="1232678" y="2357780"/>
                  <a:pt x="1249903" y="2367724"/>
                </a:cubicBezTo>
                <a:cubicBezTo>
                  <a:pt x="1269897" y="2379263"/>
                  <a:pt x="1285656" y="2396285"/>
                  <a:pt x="1295463" y="2416916"/>
                </a:cubicBezTo>
                <a:cubicBezTo>
                  <a:pt x="1297616" y="2421456"/>
                  <a:pt x="1301602" y="2424845"/>
                  <a:pt x="1306421" y="2426251"/>
                </a:cubicBezTo>
                <a:cubicBezTo>
                  <a:pt x="1308038" y="2426716"/>
                  <a:pt x="1309687" y="2426947"/>
                  <a:pt x="1311337" y="2426947"/>
                </a:cubicBezTo>
                <a:cubicBezTo>
                  <a:pt x="1314609" y="2426947"/>
                  <a:pt x="1317849" y="2426040"/>
                  <a:pt x="1320678" y="2424269"/>
                </a:cubicBezTo>
                <a:cubicBezTo>
                  <a:pt x="1329051" y="2419008"/>
                  <a:pt x="1338020" y="2414678"/>
                  <a:pt x="1347345" y="2411400"/>
                </a:cubicBezTo>
                <a:cubicBezTo>
                  <a:pt x="1351980" y="2409772"/>
                  <a:pt x="1355717" y="2406273"/>
                  <a:pt x="1357656" y="2401754"/>
                </a:cubicBezTo>
                <a:cubicBezTo>
                  <a:pt x="1359594" y="2397235"/>
                  <a:pt x="1359555" y="2392120"/>
                  <a:pt x="1357545" y="2387635"/>
                </a:cubicBezTo>
                <a:cubicBezTo>
                  <a:pt x="1342046" y="2353072"/>
                  <a:pt x="1344001" y="2313028"/>
                  <a:pt x="1362771" y="2280525"/>
                </a:cubicBezTo>
                <a:cubicBezTo>
                  <a:pt x="1383718" y="2244235"/>
                  <a:pt x="1422788" y="2221699"/>
                  <a:pt x="1464743" y="2221699"/>
                </a:cubicBezTo>
                <a:cubicBezTo>
                  <a:pt x="1485263" y="2221699"/>
                  <a:pt x="1505562" y="2227148"/>
                  <a:pt x="1523448" y="2237468"/>
                </a:cubicBezTo>
                <a:cubicBezTo>
                  <a:pt x="1544073" y="2249373"/>
                  <a:pt x="1560370" y="2266936"/>
                  <a:pt x="1570574" y="2288254"/>
                </a:cubicBezTo>
                <a:cubicBezTo>
                  <a:pt x="1572694" y="2292695"/>
                  <a:pt x="1576581" y="2296039"/>
                  <a:pt x="1581288" y="2297479"/>
                </a:cubicBezTo>
                <a:cubicBezTo>
                  <a:pt x="1582971" y="2297989"/>
                  <a:pt x="1584705" y="2298244"/>
                  <a:pt x="1586427" y="2298244"/>
                </a:cubicBezTo>
                <a:cubicBezTo>
                  <a:pt x="1589527" y="2298244"/>
                  <a:pt x="1592606" y="2297424"/>
                  <a:pt x="1595331" y="2295818"/>
                </a:cubicBezTo>
                <a:cubicBezTo>
                  <a:pt x="1601498" y="2292197"/>
                  <a:pt x="1608032" y="2289030"/>
                  <a:pt x="1614749" y="2286416"/>
                </a:cubicBezTo>
                <a:cubicBezTo>
                  <a:pt x="1619240" y="2284655"/>
                  <a:pt x="1622817" y="2281134"/>
                  <a:pt x="1624633" y="2276671"/>
                </a:cubicBezTo>
                <a:cubicBezTo>
                  <a:pt x="1626455" y="2272207"/>
                  <a:pt x="1626360" y="2267191"/>
                  <a:pt x="1624378" y="2262795"/>
                </a:cubicBezTo>
                <a:cubicBezTo>
                  <a:pt x="1608032" y="2226626"/>
                  <a:pt x="1610085" y="2186073"/>
                  <a:pt x="1630009" y="2151565"/>
                </a:cubicBezTo>
                <a:cubicBezTo>
                  <a:pt x="1651815" y="2113802"/>
                  <a:pt x="1692485" y="2090336"/>
                  <a:pt x="1736145" y="2090336"/>
                </a:cubicBezTo>
                <a:cubicBezTo>
                  <a:pt x="1757517" y="2090336"/>
                  <a:pt x="1778642" y="2096017"/>
                  <a:pt x="1797234" y="2106759"/>
                </a:cubicBezTo>
                <a:cubicBezTo>
                  <a:pt x="1818204" y="2118863"/>
                  <a:pt x="1834931" y="2136737"/>
                  <a:pt x="1845629" y="2158453"/>
                </a:cubicBezTo>
                <a:cubicBezTo>
                  <a:pt x="1847744" y="2162750"/>
                  <a:pt x="1851520" y="2165994"/>
                  <a:pt x="1856084" y="2167446"/>
                </a:cubicBezTo>
                <a:cubicBezTo>
                  <a:pt x="1857821" y="2167999"/>
                  <a:pt x="1859611" y="2168266"/>
                  <a:pt x="1861399" y="2168266"/>
                </a:cubicBezTo>
                <a:cubicBezTo>
                  <a:pt x="1864312" y="2168266"/>
                  <a:pt x="1867202" y="2167546"/>
                  <a:pt x="1869811" y="2166128"/>
                </a:cubicBezTo>
                <a:cubicBezTo>
                  <a:pt x="1874965" y="2163316"/>
                  <a:pt x="1880431" y="2160802"/>
                  <a:pt x="1886045" y="2158663"/>
                </a:cubicBezTo>
                <a:cubicBezTo>
                  <a:pt x="1890547" y="2156947"/>
                  <a:pt x="1894146" y="2153459"/>
                  <a:pt x="1896001" y="2149019"/>
                </a:cubicBezTo>
                <a:cubicBezTo>
                  <a:pt x="1897862" y="2144566"/>
                  <a:pt x="1897811" y="2139550"/>
                  <a:pt x="1895862" y="2135143"/>
                </a:cubicBezTo>
                <a:cubicBezTo>
                  <a:pt x="1880054" y="2099317"/>
                  <a:pt x="1882241" y="2059274"/>
                  <a:pt x="1901876" y="2025275"/>
                </a:cubicBezTo>
                <a:cubicBezTo>
                  <a:pt x="1923587" y="1987667"/>
                  <a:pt x="1964075" y="1964311"/>
                  <a:pt x="2007550" y="1964311"/>
                </a:cubicBezTo>
                <a:cubicBezTo>
                  <a:pt x="2028818" y="1964311"/>
                  <a:pt x="2049849" y="1969959"/>
                  <a:pt x="2068382" y="1980657"/>
                </a:cubicBezTo>
                <a:cubicBezTo>
                  <a:pt x="2090890" y="1993658"/>
                  <a:pt x="2108986" y="2014112"/>
                  <a:pt x="2119335" y="2038231"/>
                </a:cubicBezTo>
                <a:cubicBezTo>
                  <a:pt x="2121289" y="2042805"/>
                  <a:pt x="2125098" y="2046337"/>
                  <a:pt x="2129804" y="2047942"/>
                </a:cubicBezTo>
                <a:cubicBezTo>
                  <a:pt x="2131655" y="2048574"/>
                  <a:pt x="2133576" y="2048884"/>
                  <a:pt x="2135487" y="2048884"/>
                </a:cubicBezTo>
                <a:cubicBezTo>
                  <a:pt x="2138449" y="2048884"/>
                  <a:pt x="2141389" y="2048142"/>
                  <a:pt x="2144030" y="2046669"/>
                </a:cubicBezTo>
                <a:cubicBezTo>
                  <a:pt x="2163200" y="2036005"/>
                  <a:pt x="2184872" y="2030368"/>
                  <a:pt x="2206699" y="2030368"/>
                </a:cubicBezTo>
                <a:cubicBezTo>
                  <a:pt x="2229030" y="2030368"/>
                  <a:pt x="2251113" y="2036303"/>
                  <a:pt x="2270559" y="2047533"/>
                </a:cubicBezTo>
                <a:cubicBezTo>
                  <a:pt x="2295132" y="2061731"/>
                  <a:pt x="2313824" y="2082948"/>
                  <a:pt x="2324611" y="2108894"/>
                </a:cubicBezTo>
                <a:cubicBezTo>
                  <a:pt x="2326477" y="2113392"/>
                  <a:pt x="2330130" y="2116913"/>
                  <a:pt x="2334694" y="2118618"/>
                </a:cubicBezTo>
                <a:cubicBezTo>
                  <a:pt x="2336682" y="2119360"/>
                  <a:pt x="2338764" y="2119726"/>
                  <a:pt x="2340840" y="2119726"/>
                </a:cubicBezTo>
                <a:cubicBezTo>
                  <a:pt x="2343532" y="2119726"/>
                  <a:pt x="2346217" y="2119106"/>
                  <a:pt x="2348681" y="2117888"/>
                </a:cubicBezTo>
                <a:cubicBezTo>
                  <a:pt x="2366394" y="2109051"/>
                  <a:pt x="2386089" y="2104389"/>
                  <a:pt x="2405641" y="2104389"/>
                </a:cubicBezTo>
                <a:cubicBezTo>
                  <a:pt x="2427700" y="2104389"/>
                  <a:pt x="2449516" y="2110247"/>
                  <a:pt x="2468742" y="2121343"/>
                </a:cubicBezTo>
                <a:cubicBezTo>
                  <a:pt x="2493360" y="2135562"/>
                  <a:pt x="2512678" y="2158054"/>
                  <a:pt x="2523138" y="2184677"/>
                </a:cubicBezTo>
                <a:cubicBezTo>
                  <a:pt x="2524959" y="2189306"/>
                  <a:pt x="2528653" y="2192950"/>
                  <a:pt x="2533305" y="2194699"/>
                </a:cubicBezTo>
                <a:cubicBezTo>
                  <a:pt x="2535309" y="2195452"/>
                  <a:pt x="2537408" y="2195829"/>
                  <a:pt x="2539502" y="2195829"/>
                </a:cubicBezTo>
                <a:cubicBezTo>
                  <a:pt x="2542275" y="2195829"/>
                  <a:pt x="2545038" y="2195176"/>
                  <a:pt x="2547556" y="2193879"/>
                </a:cubicBezTo>
                <a:cubicBezTo>
                  <a:pt x="2565188" y="2184787"/>
                  <a:pt x="2584883" y="2179981"/>
                  <a:pt x="2604523" y="2179981"/>
                </a:cubicBezTo>
                <a:cubicBezTo>
                  <a:pt x="2626045" y="2179981"/>
                  <a:pt x="2647342" y="2185707"/>
                  <a:pt x="2666117" y="2196538"/>
                </a:cubicBezTo>
                <a:cubicBezTo>
                  <a:pt x="2691876" y="2211420"/>
                  <a:pt x="2711360" y="2235020"/>
                  <a:pt x="2720968" y="2262995"/>
                </a:cubicBezTo>
                <a:cubicBezTo>
                  <a:pt x="2722656" y="2267911"/>
                  <a:pt x="2726432" y="2271832"/>
                  <a:pt x="2731284" y="2273703"/>
                </a:cubicBezTo>
                <a:cubicBezTo>
                  <a:pt x="2733321" y="2274479"/>
                  <a:pt x="2735458" y="2274865"/>
                  <a:pt x="2737591" y="2274865"/>
                </a:cubicBezTo>
                <a:cubicBezTo>
                  <a:pt x="2740542" y="2274865"/>
                  <a:pt x="2743475" y="2274124"/>
                  <a:pt x="2746113" y="2272662"/>
                </a:cubicBezTo>
                <a:cubicBezTo>
                  <a:pt x="2763675" y="2262928"/>
                  <a:pt x="2783559" y="2257778"/>
                  <a:pt x="2803620" y="2257778"/>
                </a:cubicBezTo>
                <a:cubicBezTo>
                  <a:pt x="2824185" y="2257778"/>
                  <a:pt x="2844517" y="2263249"/>
                  <a:pt x="2862424" y="2273592"/>
                </a:cubicBezTo>
                <a:cubicBezTo>
                  <a:pt x="2887136" y="2287867"/>
                  <a:pt x="2905846" y="2310756"/>
                  <a:pt x="2915115" y="2338055"/>
                </a:cubicBezTo>
                <a:cubicBezTo>
                  <a:pt x="2916832" y="2343116"/>
                  <a:pt x="2920752" y="2347113"/>
                  <a:pt x="2925769" y="2348930"/>
                </a:cubicBezTo>
                <a:cubicBezTo>
                  <a:pt x="2927713" y="2349639"/>
                  <a:pt x="2929739" y="2349983"/>
                  <a:pt x="2931760" y="2349983"/>
                </a:cubicBezTo>
                <a:cubicBezTo>
                  <a:pt x="2934955" y="2349983"/>
                  <a:pt x="2938128" y="2349118"/>
                  <a:pt x="2940918" y="2347413"/>
                </a:cubicBezTo>
                <a:cubicBezTo>
                  <a:pt x="2959379" y="2336140"/>
                  <a:pt x="2980686" y="2330182"/>
                  <a:pt x="3002535" y="2330182"/>
                </a:cubicBezTo>
                <a:cubicBezTo>
                  <a:pt x="3023106" y="2330182"/>
                  <a:pt x="3043466" y="2335652"/>
                  <a:pt x="3061406" y="2346007"/>
                </a:cubicBezTo>
                <a:cubicBezTo>
                  <a:pt x="3083665" y="2358864"/>
                  <a:pt x="3101389" y="2379107"/>
                  <a:pt x="3111306" y="2402995"/>
                </a:cubicBezTo>
                <a:cubicBezTo>
                  <a:pt x="3113261" y="2407701"/>
                  <a:pt x="3117153" y="2411334"/>
                  <a:pt x="3121987" y="2412940"/>
                </a:cubicBezTo>
                <a:cubicBezTo>
                  <a:pt x="3123798" y="2413537"/>
                  <a:pt x="3125675" y="2413837"/>
                  <a:pt x="3127541" y="2413837"/>
                </a:cubicBezTo>
                <a:cubicBezTo>
                  <a:pt x="3130658" y="2413837"/>
                  <a:pt x="3133754" y="2413007"/>
                  <a:pt x="3136499" y="2411390"/>
                </a:cubicBezTo>
                <a:cubicBezTo>
                  <a:pt x="3144651" y="2406561"/>
                  <a:pt x="3153338" y="2402652"/>
                  <a:pt x="3162314" y="2399784"/>
                </a:cubicBezTo>
                <a:cubicBezTo>
                  <a:pt x="3167252" y="2398200"/>
                  <a:pt x="3171245" y="2394524"/>
                  <a:pt x="3173216" y="2389718"/>
                </a:cubicBezTo>
                <a:cubicBezTo>
                  <a:pt x="3175187" y="2384922"/>
                  <a:pt x="3174938" y="2379496"/>
                  <a:pt x="3172540" y="2374901"/>
                </a:cubicBezTo>
                <a:cubicBezTo>
                  <a:pt x="3154489" y="2340361"/>
                  <a:pt x="3155292" y="2298079"/>
                  <a:pt x="3174639" y="2264580"/>
                </a:cubicBezTo>
                <a:cubicBezTo>
                  <a:pt x="3188958" y="2239774"/>
                  <a:pt x="3211838" y="2221369"/>
                  <a:pt x="3239069" y="2212741"/>
                </a:cubicBezTo>
                <a:cubicBezTo>
                  <a:pt x="3244312" y="2211080"/>
                  <a:pt x="3248476" y="2207060"/>
                  <a:pt x="3250320" y="2201878"/>
                </a:cubicBezTo>
                <a:cubicBezTo>
                  <a:pt x="3252164" y="2196695"/>
                  <a:pt x="3251472" y="2190947"/>
                  <a:pt x="3248454" y="2186341"/>
                </a:cubicBezTo>
                <a:cubicBezTo>
                  <a:pt x="3224317" y="2149552"/>
                  <a:pt x="3223071" y="2102864"/>
                  <a:pt x="3245215" y="2064524"/>
                </a:cubicBezTo>
                <a:cubicBezTo>
                  <a:pt x="3258122" y="2042176"/>
                  <a:pt x="3278420" y="2024535"/>
                  <a:pt x="3302374" y="2014856"/>
                </a:cubicBezTo>
                <a:cubicBezTo>
                  <a:pt x="3307158" y="2012918"/>
                  <a:pt x="3310857" y="2008975"/>
                  <a:pt x="3312473" y="2004069"/>
                </a:cubicBezTo>
                <a:cubicBezTo>
                  <a:pt x="3314096" y="1999164"/>
                  <a:pt x="3313476" y="1993793"/>
                  <a:pt x="3310779" y="1989385"/>
                </a:cubicBezTo>
                <a:cubicBezTo>
                  <a:pt x="3286753" y="1950083"/>
                  <a:pt x="3286194" y="1900791"/>
                  <a:pt x="3309312" y="1860746"/>
                </a:cubicBezTo>
                <a:cubicBezTo>
                  <a:pt x="3323210" y="1836672"/>
                  <a:pt x="3345159" y="1817613"/>
                  <a:pt x="3371123" y="1807081"/>
                </a:cubicBezTo>
                <a:cubicBezTo>
                  <a:pt x="3375708" y="1805220"/>
                  <a:pt x="3379290" y="1801522"/>
                  <a:pt x="3381007" y="1796882"/>
                </a:cubicBezTo>
                <a:cubicBezTo>
                  <a:pt x="3382718" y="1792242"/>
                  <a:pt x="3382402" y="1787092"/>
                  <a:pt x="3380127" y="1782707"/>
                </a:cubicBezTo>
                <a:cubicBezTo>
                  <a:pt x="3373659" y="1770226"/>
                  <a:pt x="3369357" y="1756815"/>
                  <a:pt x="3367336" y="1742840"/>
                </a:cubicBezTo>
                <a:cubicBezTo>
                  <a:pt x="3366484" y="1736970"/>
                  <a:pt x="3362724" y="1731921"/>
                  <a:pt x="3357337" y="1729418"/>
                </a:cubicBezTo>
                <a:cubicBezTo>
                  <a:pt x="3354984" y="1728333"/>
                  <a:pt x="3352458" y="1727790"/>
                  <a:pt x="3349940" y="1727790"/>
                </a:cubicBezTo>
                <a:cubicBezTo>
                  <a:pt x="3346695" y="1727790"/>
                  <a:pt x="3343467" y="1728686"/>
                  <a:pt x="3340632" y="1730459"/>
                </a:cubicBezTo>
                <a:cubicBezTo>
                  <a:pt x="3326008" y="1739584"/>
                  <a:pt x="3309142" y="1744413"/>
                  <a:pt x="3291861" y="1744413"/>
                </a:cubicBezTo>
                <a:cubicBezTo>
                  <a:pt x="3275831" y="1744413"/>
                  <a:pt x="3259984" y="1740149"/>
                  <a:pt x="3246019" y="1732087"/>
                </a:cubicBezTo>
                <a:cubicBezTo>
                  <a:pt x="3202093" y="1706728"/>
                  <a:pt x="3186987" y="1650348"/>
                  <a:pt x="3212348" y="1606428"/>
                </a:cubicBezTo>
                <a:cubicBezTo>
                  <a:pt x="3228732" y="1578032"/>
                  <a:pt x="3259291" y="1560403"/>
                  <a:pt x="3292099" y="1560403"/>
                </a:cubicBezTo>
                <a:cubicBezTo>
                  <a:pt x="3308151" y="1560403"/>
                  <a:pt x="3324026" y="1564678"/>
                  <a:pt x="3338012" y="1572751"/>
                </a:cubicBezTo>
                <a:cubicBezTo>
                  <a:pt x="3357608" y="1584059"/>
                  <a:pt x="3372292" y="1602242"/>
                  <a:pt x="3379375" y="1623947"/>
                </a:cubicBezTo>
                <a:cubicBezTo>
                  <a:pt x="3381213" y="1629584"/>
                  <a:pt x="3385771" y="1633914"/>
                  <a:pt x="3391495" y="1635464"/>
                </a:cubicBezTo>
                <a:cubicBezTo>
                  <a:pt x="3393007" y="1635872"/>
                  <a:pt x="3394551" y="1636073"/>
                  <a:pt x="3396085" y="1636073"/>
                </a:cubicBezTo>
                <a:cubicBezTo>
                  <a:pt x="3400338" y="1636073"/>
                  <a:pt x="3404508" y="1634534"/>
                  <a:pt x="3407764" y="1631631"/>
                </a:cubicBezTo>
                <a:cubicBezTo>
                  <a:pt x="3426983" y="1614544"/>
                  <a:pt x="3450575" y="1603846"/>
                  <a:pt x="3475986" y="1600712"/>
                </a:cubicBezTo>
                <a:cubicBezTo>
                  <a:pt x="3481983" y="1599971"/>
                  <a:pt x="3487176" y="1596205"/>
                  <a:pt x="3489746" y="1590734"/>
                </a:cubicBezTo>
                <a:cubicBezTo>
                  <a:pt x="3492310" y="1585274"/>
                  <a:pt x="3491889" y="1578862"/>
                  <a:pt x="3488628" y="1573779"/>
                </a:cubicBezTo>
                <a:cubicBezTo>
                  <a:pt x="3483733" y="1566149"/>
                  <a:pt x="3480040" y="1557754"/>
                  <a:pt x="3477647" y="1548840"/>
                </a:cubicBezTo>
                <a:cubicBezTo>
                  <a:pt x="3471512" y="1525940"/>
                  <a:pt x="3474663" y="1502007"/>
                  <a:pt x="3486523" y="1481465"/>
                </a:cubicBezTo>
                <a:cubicBezTo>
                  <a:pt x="3502337" y="1454068"/>
                  <a:pt x="3531833" y="1437047"/>
                  <a:pt x="3563500" y="1437047"/>
                </a:cubicBezTo>
                <a:close/>
                <a:moveTo>
                  <a:pt x="3886753" y="1429268"/>
                </a:moveTo>
                <a:lnTo>
                  <a:pt x="3886752" y="1429269"/>
                </a:lnTo>
                <a:lnTo>
                  <a:pt x="3886752" y="1429269"/>
                </a:lnTo>
                <a:close/>
                <a:moveTo>
                  <a:pt x="6186907" y="1423932"/>
                </a:moveTo>
                <a:cubicBezTo>
                  <a:pt x="6183601" y="1423932"/>
                  <a:pt x="6180323" y="1424862"/>
                  <a:pt x="6177467" y="1426679"/>
                </a:cubicBezTo>
                <a:cubicBezTo>
                  <a:pt x="6169323" y="1431871"/>
                  <a:pt x="6160546" y="1436048"/>
                  <a:pt x="6151393" y="1439092"/>
                </a:cubicBezTo>
                <a:cubicBezTo>
                  <a:pt x="6146299" y="1440786"/>
                  <a:pt x="6142256" y="1444729"/>
                  <a:pt x="6140424" y="1449768"/>
                </a:cubicBezTo>
                <a:cubicBezTo>
                  <a:pt x="6138591" y="1454817"/>
                  <a:pt x="6139167" y="1460432"/>
                  <a:pt x="6141985" y="1464995"/>
                </a:cubicBezTo>
                <a:lnTo>
                  <a:pt x="6141986" y="1464995"/>
                </a:lnTo>
                <a:cubicBezTo>
                  <a:pt x="6147147" y="1473368"/>
                  <a:pt x="6151250" y="1482358"/>
                  <a:pt x="6154179" y="1491750"/>
                </a:cubicBezTo>
                <a:cubicBezTo>
                  <a:pt x="6155796" y="1496945"/>
                  <a:pt x="6159732" y="1501097"/>
                  <a:pt x="6164833" y="1502991"/>
                </a:cubicBezTo>
                <a:cubicBezTo>
                  <a:pt x="6166815" y="1503723"/>
                  <a:pt x="6168891" y="1504088"/>
                  <a:pt x="6170957" y="1504088"/>
                </a:cubicBezTo>
                <a:cubicBezTo>
                  <a:pt x="6174195" y="1504088"/>
                  <a:pt x="6177418" y="1503191"/>
                  <a:pt x="6180242" y="1501440"/>
                </a:cubicBezTo>
                <a:cubicBezTo>
                  <a:pt x="6188585" y="1496247"/>
                  <a:pt x="6197561" y="1492150"/>
                  <a:pt x="6206919" y="1489248"/>
                </a:cubicBezTo>
                <a:cubicBezTo>
                  <a:pt x="6212185" y="1487619"/>
                  <a:pt x="6216376" y="1483621"/>
                  <a:pt x="6218253" y="1478439"/>
                </a:cubicBezTo>
                <a:cubicBezTo>
                  <a:pt x="6220130" y="1473258"/>
                  <a:pt x="6219465" y="1467499"/>
                  <a:pt x="6216459" y="1462880"/>
                </a:cubicBezTo>
                <a:cubicBezTo>
                  <a:pt x="6211045" y="1454552"/>
                  <a:pt x="6206720" y="1445515"/>
                  <a:pt x="6203608" y="1436025"/>
                </a:cubicBezTo>
                <a:cubicBezTo>
                  <a:pt x="6201919" y="1430864"/>
                  <a:pt x="6197938" y="1426778"/>
                  <a:pt x="6192827" y="1424950"/>
                </a:cubicBezTo>
                <a:cubicBezTo>
                  <a:pt x="6190906" y="1424264"/>
                  <a:pt x="6188901" y="1423932"/>
                  <a:pt x="6186907" y="1423932"/>
                </a:cubicBezTo>
                <a:close/>
                <a:moveTo>
                  <a:pt x="5514199" y="1415106"/>
                </a:moveTo>
                <a:cubicBezTo>
                  <a:pt x="5511226" y="1415106"/>
                  <a:pt x="5508264" y="1415859"/>
                  <a:pt x="5505611" y="1417342"/>
                </a:cubicBezTo>
                <a:cubicBezTo>
                  <a:pt x="5500589" y="1420156"/>
                  <a:pt x="5495351" y="1422637"/>
                  <a:pt x="5490030" y="1424718"/>
                </a:cubicBezTo>
                <a:cubicBezTo>
                  <a:pt x="5485335" y="1426557"/>
                  <a:pt x="5481652" y="1430321"/>
                  <a:pt x="5479925" y="1435062"/>
                </a:cubicBezTo>
                <a:cubicBezTo>
                  <a:pt x="5478198" y="1439801"/>
                  <a:pt x="5478585" y="1445052"/>
                  <a:pt x="5480993" y="1449481"/>
                </a:cubicBezTo>
                <a:cubicBezTo>
                  <a:pt x="5483746" y="1454541"/>
                  <a:pt x="5486160" y="1459824"/>
                  <a:pt x="5488181" y="1465206"/>
                </a:cubicBezTo>
                <a:cubicBezTo>
                  <a:pt x="5489975" y="1469990"/>
                  <a:pt x="5493762" y="1473755"/>
                  <a:pt x="5498552" y="1475528"/>
                </a:cubicBezTo>
                <a:cubicBezTo>
                  <a:pt x="5500523" y="1476258"/>
                  <a:pt x="5502584" y="1476612"/>
                  <a:pt x="5504637" y="1476612"/>
                </a:cubicBezTo>
                <a:cubicBezTo>
                  <a:pt x="5507578" y="1476612"/>
                  <a:pt x="5510512" y="1475870"/>
                  <a:pt x="5513142" y="1474420"/>
                </a:cubicBezTo>
                <a:cubicBezTo>
                  <a:pt x="5518215" y="1471617"/>
                  <a:pt x="5523547" y="1469149"/>
                  <a:pt x="5528990" y="1467099"/>
                </a:cubicBezTo>
                <a:cubicBezTo>
                  <a:pt x="5533796" y="1465295"/>
                  <a:pt x="5537572" y="1461463"/>
                  <a:pt x="5539316" y="1456633"/>
                </a:cubicBezTo>
                <a:cubicBezTo>
                  <a:pt x="5541066" y="1451793"/>
                  <a:pt x="5540612" y="1446446"/>
                  <a:pt x="5538070" y="1441972"/>
                </a:cubicBezTo>
                <a:cubicBezTo>
                  <a:pt x="5535208" y="1436932"/>
                  <a:pt x="5532676" y="1431640"/>
                  <a:pt x="5530556" y="1426246"/>
                </a:cubicBezTo>
                <a:cubicBezTo>
                  <a:pt x="5528695" y="1421518"/>
                  <a:pt x="5524886" y="1417830"/>
                  <a:pt x="5520102" y="1416124"/>
                </a:cubicBezTo>
                <a:cubicBezTo>
                  <a:pt x="5518186" y="1415438"/>
                  <a:pt x="5516193" y="1415106"/>
                  <a:pt x="5514199" y="1415106"/>
                </a:cubicBezTo>
                <a:close/>
                <a:moveTo>
                  <a:pt x="4033855" y="1406403"/>
                </a:moveTo>
                <a:cubicBezTo>
                  <a:pt x="4045239" y="1406403"/>
                  <a:pt x="4056512" y="1409435"/>
                  <a:pt x="4066446" y="1415173"/>
                </a:cubicBezTo>
                <a:cubicBezTo>
                  <a:pt x="4081557" y="1423899"/>
                  <a:pt x="4092360" y="1437973"/>
                  <a:pt x="4096873" y="1454819"/>
                </a:cubicBezTo>
                <a:cubicBezTo>
                  <a:pt x="4101385" y="1471673"/>
                  <a:pt x="4099070" y="1489270"/>
                  <a:pt x="4090350" y="1504375"/>
                </a:cubicBezTo>
                <a:lnTo>
                  <a:pt x="4090350" y="1504377"/>
                </a:lnTo>
                <a:cubicBezTo>
                  <a:pt x="4078716" y="1524533"/>
                  <a:pt x="4057021" y="1537046"/>
                  <a:pt x="4033733" y="1537046"/>
                </a:cubicBezTo>
                <a:cubicBezTo>
                  <a:pt x="4022337" y="1537046"/>
                  <a:pt x="4011070" y="1534011"/>
                  <a:pt x="4001141" y="1528286"/>
                </a:cubicBezTo>
                <a:cubicBezTo>
                  <a:pt x="3969968" y="1510279"/>
                  <a:pt x="3959243" y="1470257"/>
                  <a:pt x="3977243" y="1439061"/>
                </a:cubicBezTo>
                <a:cubicBezTo>
                  <a:pt x="3988877" y="1418915"/>
                  <a:pt x="4010572" y="1406403"/>
                  <a:pt x="4033855" y="1406403"/>
                </a:cubicBezTo>
                <a:close/>
                <a:moveTo>
                  <a:pt x="4841928" y="1403877"/>
                </a:moveTo>
                <a:cubicBezTo>
                  <a:pt x="4839193" y="1403877"/>
                  <a:pt x="4836463" y="1404510"/>
                  <a:pt x="4833976" y="1405783"/>
                </a:cubicBezTo>
                <a:cubicBezTo>
                  <a:pt x="4830371" y="1407609"/>
                  <a:pt x="4826683" y="1409259"/>
                  <a:pt x="4822913" y="1410733"/>
                </a:cubicBezTo>
                <a:cubicBezTo>
                  <a:pt x="4818328" y="1412527"/>
                  <a:pt x="4814707" y="1416170"/>
                  <a:pt x="4812929" y="1420756"/>
                </a:cubicBezTo>
                <a:cubicBezTo>
                  <a:pt x="4811158" y="1425351"/>
                  <a:pt x="4811385" y="1430479"/>
                  <a:pt x="4813567" y="1434898"/>
                </a:cubicBezTo>
                <a:lnTo>
                  <a:pt x="4813568" y="1434894"/>
                </a:lnTo>
                <a:cubicBezTo>
                  <a:pt x="4815306" y="1438394"/>
                  <a:pt x="4816879" y="1441972"/>
                  <a:pt x="4818285" y="1445626"/>
                </a:cubicBezTo>
                <a:cubicBezTo>
                  <a:pt x="4820106" y="1450354"/>
                  <a:pt x="4823884" y="1454064"/>
                  <a:pt x="4828640" y="1455803"/>
                </a:cubicBezTo>
                <a:cubicBezTo>
                  <a:pt x="4830600" y="1456524"/>
                  <a:pt x="4832643" y="1456877"/>
                  <a:pt x="4834686" y="1456877"/>
                </a:cubicBezTo>
                <a:cubicBezTo>
                  <a:pt x="4837604" y="1456877"/>
                  <a:pt x="4840512" y="1456157"/>
                  <a:pt x="4843124" y="1454718"/>
                </a:cubicBezTo>
                <a:cubicBezTo>
                  <a:pt x="4846806" y="1452704"/>
                  <a:pt x="4850588" y="1450887"/>
                  <a:pt x="4854453" y="1449260"/>
                </a:cubicBezTo>
                <a:cubicBezTo>
                  <a:pt x="4859049" y="1447332"/>
                  <a:pt x="4862604" y="1443546"/>
                  <a:pt x="4864243" y="1438839"/>
                </a:cubicBezTo>
                <a:cubicBezTo>
                  <a:pt x="4865881" y="1434133"/>
                  <a:pt x="4865445" y="1428961"/>
                  <a:pt x="4863046" y="1424587"/>
                </a:cubicBezTo>
                <a:cubicBezTo>
                  <a:pt x="4861219" y="1421275"/>
                  <a:pt x="4859547" y="1417888"/>
                  <a:pt x="4858035" y="1414421"/>
                </a:cubicBezTo>
                <a:cubicBezTo>
                  <a:pt x="4856097" y="1409979"/>
                  <a:pt x="4852421" y="1406548"/>
                  <a:pt x="4847869" y="1404908"/>
                </a:cubicBezTo>
                <a:cubicBezTo>
                  <a:pt x="4845942" y="1404222"/>
                  <a:pt x="4843931" y="1403877"/>
                  <a:pt x="4841928" y="1403877"/>
                </a:cubicBezTo>
                <a:close/>
                <a:moveTo>
                  <a:pt x="3364502" y="1387054"/>
                </a:moveTo>
                <a:cubicBezTo>
                  <a:pt x="3376086" y="1387054"/>
                  <a:pt x="3387542" y="1390133"/>
                  <a:pt x="3397625" y="1395959"/>
                </a:cubicBezTo>
                <a:cubicBezTo>
                  <a:pt x="3429313" y="1414252"/>
                  <a:pt x="3440211" y="1454928"/>
                  <a:pt x="3421916" y="1486633"/>
                </a:cubicBezTo>
                <a:cubicBezTo>
                  <a:pt x="3410094" y="1507098"/>
                  <a:pt x="3388046" y="1519824"/>
                  <a:pt x="3364380" y="1519824"/>
                </a:cubicBezTo>
                <a:cubicBezTo>
                  <a:pt x="3352785" y="1519824"/>
                  <a:pt x="3341329" y="1516745"/>
                  <a:pt x="3331257" y="1510931"/>
                </a:cubicBezTo>
                <a:cubicBezTo>
                  <a:pt x="3315903" y="1502060"/>
                  <a:pt x="3304918" y="1487740"/>
                  <a:pt x="3300327" y="1470609"/>
                </a:cubicBezTo>
                <a:cubicBezTo>
                  <a:pt x="3295742" y="1453488"/>
                  <a:pt x="3298097" y="1435604"/>
                  <a:pt x="3306961" y="1420243"/>
                </a:cubicBezTo>
                <a:cubicBezTo>
                  <a:pt x="3318783" y="1399778"/>
                  <a:pt x="3340831" y="1387054"/>
                  <a:pt x="3364502" y="1387054"/>
                </a:cubicBezTo>
                <a:close/>
                <a:moveTo>
                  <a:pt x="3165478" y="1357874"/>
                </a:moveTo>
                <a:cubicBezTo>
                  <a:pt x="3169509" y="1357874"/>
                  <a:pt x="3173502" y="1358948"/>
                  <a:pt x="3177028" y="1360985"/>
                </a:cubicBezTo>
                <a:cubicBezTo>
                  <a:pt x="3182383" y="1364076"/>
                  <a:pt x="3186204" y="1369059"/>
                  <a:pt x="3187804" y="1375016"/>
                </a:cubicBezTo>
                <a:cubicBezTo>
                  <a:pt x="3189398" y="1380997"/>
                  <a:pt x="3188585" y="1387232"/>
                  <a:pt x="3185495" y="1392569"/>
                </a:cubicBezTo>
                <a:cubicBezTo>
                  <a:pt x="3181370" y="1399713"/>
                  <a:pt x="3173690" y="1404154"/>
                  <a:pt x="3165445" y="1404154"/>
                </a:cubicBezTo>
                <a:cubicBezTo>
                  <a:pt x="3161408" y="1404154"/>
                  <a:pt x="3157416" y="1403080"/>
                  <a:pt x="3153900" y="1401041"/>
                </a:cubicBezTo>
                <a:lnTo>
                  <a:pt x="3153900" y="1401040"/>
                </a:lnTo>
                <a:cubicBezTo>
                  <a:pt x="3148539" y="1397951"/>
                  <a:pt x="3144713" y="1392967"/>
                  <a:pt x="3143113" y="1386999"/>
                </a:cubicBezTo>
                <a:cubicBezTo>
                  <a:pt x="3141519" y="1381029"/>
                  <a:pt x="3142338" y="1374796"/>
                  <a:pt x="3145433" y="1369435"/>
                </a:cubicBezTo>
                <a:cubicBezTo>
                  <a:pt x="3149553" y="1362315"/>
                  <a:pt x="3157232" y="1357874"/>
                  <a:pt x="3165478" y="1357874"/>
                </a:cubicBezTo>
                <a:close/>
                <a:moveTo>
                  <a:pt x="5986886" y="1354785"/>
                </a:moveTo>
                <a:cubicBezTo>
                  <a:pt x="5983685" y="1354785"/>
                  <a:pt x="5980507" y="1355659"/>
                  <a:pt x="5977716" y="1357364"/>
                </a:cubicBezTo>
                <a:cubicBezTo>
                  <a:pt x="5970585" y="1361729"/>
                  <a:pt x="5962932" y="1365338"/>
                  <a:pt x="5954975" y="1368106"/>
                </a:cubicBezTo>
                <a:cubicBezTo>
                  <a:pt x="5950003" y="1369835"/>
                  <a:pt x="5946066" y="1373699"/>
                  <a:pt x="5944249" y="1378638"/>
                </a:cubicBezTo>
                <a:cubicBezTo>
                  <a:pt x="5942428" y="1383576"/>
                  <a:pt x="5942926" y="1389082"/>
                  <a:pt x="5945590" y="1393611"/>
                </a:cubicBezTo>
                <a:cubicBezTo>
                  <a:pt x="5949776" y="1400731"/>
                  <a:pt x="5953220" y="1408318"/>
                  <a:pt x="5955822" y="1416169"/>
                </a:cubicBezTo>
                <a:cubicBezTo>
                  <a:pt x="5957499" y="1421219"/>
                  <a:pt x="5961375" y="1425240"/>
                  <a:pt x="5966365" y="1427100"/>
                </a:cubicBezTo>
                <a:cubicBezTo>
                  <a:pt x="5968353" y="1427842"/>
                  <a:pt x="5970429" y="1428208"/>
                  <a:pt x="5972505" y="1428208"/>
                </a:cubicBezTo>
                <a:cubicBezTo>
                  <a:pt x="5975628" y="1428208"/>
                  <a:pt x="5978735" y="1427377"/>
                  <a:pt x="5981487" y="1425737"/>
                </a:cubicBezTo>
                <a:cubicBezTo>
                  <a:pt x="5988845" y="1421364"/>
                  <a:pt x="5996691" y="1417786"/>
                  <a:pt x="6004814" y="1415085"/>
                </a:cubicBezTo>
                <a:cubicBezTo>
                  <a:pt x="6009902" y="1413402"/>
                  <a:pt x="6013945" y="1409481"/>
                  <a:pt x="6015789" y="1404431"/>
                </a:cubicBezTo>
                <a:cubicBezTo>
                  <a:pt x="6017627" y="1399391"/>
                  <a:pt x="6017068" y="1393788"/>
                  <a:pt x="6014261" y="1389215"/>
                </a:cubicBezTo>
                <a:cubicBezTo>
                  <a:pt x="6009891" y="1382094"/>
                  <a:pt x="6006259" y="1374451"/>
                  <a:pt x="6003463" y="1366522"/>
                </a:cubicBezTo>
                <a:cubicBezTo>
                  <a:pt x="6001703" y="1361518"/>
                  <a:pt x="5997771" y="1357574"/>
                  <a:pt x="5992777" y="1355804"/>
                </a:cubicBezTo>
                <a:cubicBezTo>
                  <a:pt x="5990862" y="1355117"/>
                  <a:pt x="5988867" y="1354785"/>
                  <a:pt x="5986886" y="1354785"/>
                </a:cubicBezTo>
                <a:close/>
                <a:moveTo>
                  <a:pt x="5313980" y="1345206"/>
                </a:moveTo>
                <a:cubicBezTo>
                  <a:pt x="5311101" y="1345206"/>
                  <a:pt x="5308233" y="1345914"/>
                  <a:pt x="5305646" y="1347310"/>
                </a:cubicBezTo>
                <a:cubicBezTo>
                  <a:pt x="5301803" y="1349369"/>
                  <a:pt x="5297739" y="1351296"/>
                  <a:pt x="5293553" y="1353013"/>
                </a:cubicBezTo>
                <a:cubicBezTo>
                  <a:pt x="5288980" y="1354883"/>
                  <a:pt x="5285408" y="1358606"/>
                  <a:pt x="5283714" y="1363245"/>
                </a:cubicBezTo>
                <a:cubicBezTo>
                  <a:pt x="5282019" y="1367884"/>
                  <a:pt x="5282358" y="1373035"/>
                  <a:pt x="5284649" y="1377407"/>
                </a:cubicBezTo>
                <a:lnTo>
                  <a:pt x="5284648" y="1377409"/>
                </a:lnTo>
                <a:cubicBezTo>
                  <a:pt x="5286763" y="1381463"/>
                  <a:pt x="5288685" y="1385692"/>
                  <a:pt x="5290357" y="1389990"/>
                </a:cubicBezTo>
                <a:cubicBezTo>
                  <a:pt x="5292174" y="1394652"/>
                  <a:pt x="5295888" y="1398317"/>
                  <a:pt x="5300573" y="1400068"/>
                </a:cubicBezTo>
                <a:cubicBezTo>
                  <a:pt x="5302566" y="1400820"/>
                  <a:pt x="5304654" y="1401185"/>
                  <a:pt x="5306736" y="1401185"/>
                </a:cubicBezTo>
                <a:cubicBezTo>
                  <a:pt x="5309549" y="1401185"/>
                  <a:pt x="5312351" y="1400510"/>
                  <a:pt x="5314897" y="1399180"/>
                </a:cubicBezTo>
                <a:cubicBezTo>
                  <a:pt x="5318879" y="1397087"/>
                  <a:pt x="5323032" y="1395194"/>
                  <a:pt x="5327251" y="1393533"/>
                </a:cubicBezTo>
                <a:cubicBezTo>
                  <a:pt x="5331942" y="1391684"/>
                  <a:pt x="5335607" y="1387907"/>
                  <a:pt x="5337329" y="1383178"/>
                </a:cubicBezTo>
                <a:cubicBezTo>
                  <a:pt x="5339052" y="1378439"/>
                  <a:pt x="5338653" y="1373189"/>
                  <a:pt x="5336238" y="1368760"/>
                </a:cubicBezTo>
                <a:cubicBezTo>
                  <a:pt x="5334018" y="1364685"/>
                  <a:pt x="5332003" y="1360444"/>
                  <a:pt x="5330259" y="1356158"/>
                </a:cubicBezTo>
                <a:cubicBezTo>
                  <a:pt x="5328382" y="1351529"/>
                  <a:pt x="5324622" y="1347930"/>
                  <a:pt x="5319927" y="1346236"/>
                </a:cubicBezTo>
                <a:cubicBezTo>
                  <a:pt x="5318000" y="1345549"/>
                  <a:pt x="5315984" y="1345206"/>
                  <a:pt x="5313980" y="1345206"/>
                </a:cubicBezTo>
                <a:close/>
                <a:moveTo>
                  <a:pt x="3834880" y="1339324"/>
                </a:moveTo>
                <a:cubicBezTo>
                  <a:pt x="3845351" y="1339324"/>
                  <a:pt x="3855695" y="1342104"/>
                  <a:pt x="3864803" y="1347364"/>
                </a:cubicBezTo>
                <a:cubicBezTo>
                  <a:pt x="3886277" y="1359765"/>
                  <a:pt x="3897183" y="1383534"/>
                  <a:pt x="3894321" y="1406720"/>
                </a:cubicBezTo>
                <a:lnTo>
                  <a:pt x="3886752" y="1429269"/>
                </a:lnTo>
                <a:lnTo>
                  <a:pt x="3864771" y="1451218"/>
                </a:lnTo>
                <a:cubicBezTo>
                  <a:pt x="3855784" y="1456406"/>
                  <a:pt x="3845460" y="1459280"/>
                  <a:pt x="3834770" y="1459280"/>
                </a:cubicBezTo>
                <a:cubicBezTo>
                  <a:pt x="3824299" y="1459280"/>
                  <a:pt x="3813950" y="1456488"/>
                  <a:pt x="3804841" y="1451227"/>
                </a:cubicBezTo>
                <a:cubicBezTo>
                  <a:pt x="3790959" y="1443222"/>
                  <a:pt x="3781042" y="1430297"/>
                  <a:pt x="3776895" y="1414817"/>
                </a:cubicBezTo>
                <a:cubicBezTo>
                  <a:pt x="3772753" y="1399347"/>
                  <a:pt x="3774879" y="1383190"/>
                  <a:pt x="3782886" y="1369324"/>
                </a:cubicBezTo>
                <a:cubicBezTo>
                  <a:pt x="3793567" y="1350819"/>
                  <a:pt x="3813490" y="1339324"/>
                  <a:pt x="3834880" y="1339324"/>
                </a:cubicBezTo>
                <a:close/>
                <a:moveTo>
                  <a:pt x="4642371" y="1334097"/>
                </a:moveTo>
                <a:cubicBezTo>
                  <a:pt x="4639691" y="1334097"/>
                  <a:pt x="4637022" y="1334704"/>
                  <a:pt x="4634575" y="1335913"/>
                </a:cubicBezTo>
                <a:cubicBezTo>
                  <a:pt x="4630820" y="1337774"/>
                  <a:pt x="4626984" y="1339446"/>
                  <a:pt x="4623063" y="1340930"/>
                </a:cubicBezTo>
                <a:cubicBezTo>
                  <a:pt x="4618446" y="1342668"/>
                  <a:pt x="4614779" y="1346268"/>
                  <a:pt x="4612947" y="1350841"/>
                </a:cubicBezTo>
                <a:cubicBezTo>
                  <a:pt x="4611115" y="1355425"/>
                  <a:pt x="4611291" y="1360553"/>
                  <a:pt x="4613429" y="1365004"/>
                </a:cubicBezTo>
                <a:lnTo>
                  <a:pt x="4613429" y="1365006"/>
                </a:lnTo>
                <a:cubicBezTo>
                  <a:pt x="4614814" y="1367873"/>
                  <a:pt x="4616081" y="1370809"/>
                  <a:pt x="4617232" y="1373776"/>
                </a:cubicBezTo>
                <a:cubicBezTo>
                  <a:pt x="4619076" y="1378527"/>
                  <a:pt x="4622902" y="1382258"/>
                  <a:pt x="4627708" y="1383976"/>
                </a:cubicBezTo>
                <a:cubicBezTo>
                  <a:pt x="4629629" y="1384662"/>
                  <a:pt x="4631629" y="1384994"/>
                  <a:pt x="4633622" y="1384994"/>
                </a:cubicBezTo>
                <a:cubicBezTo>
                  <a:pt x="4636623" y="1384994"/>
                  <a:pt x="4639608" y="1384229"/>
                  <a:pt x="4642277" y="1382724"/>
                </a:cubicBezTo>
                <a:cubicBezTo>
                  <a:pt x="4646114" y="1380552"/>
                  <a:pt x="4650023" y="1378592"/>
                  <a:pt x="4653911" y="1376910"/>
                </a:cubicBezTo>
                <a:cubicBezTo>
                  <a:pt x="4658423" y="1374939"/>
                  <a:pt x="4661907" y="1371173"/>
                  <a:pt x="4663518" y="1366521"/>
                </a:cubicBezTo>
                <a:cubicBezTo>
                  <a:pt x="4665124" y="1361870"/>
                  <a:pt x="4664703" y="1356755"/>
                  <a:pt x="4662360" y="1352424"/>
                </a:cubicBezTo>
                <a:cubicBezTo>
                  <a:pt x="4660942" y="1349800"/>
                  <a:pt x="4659613" y="1347131"/>
                  <a:pt x="4658379" y="1344417"/>
                </a:cubicBezTo>
                <a:cubicBezTo>
                  <a:pt x="4656413" y="1340076"/>
                  <a:pt x="4652764" y="1336721"/>
                  <a:pt x="4648279" y="1335115"/>
                </a:cubicBezTo>
                <a:cubicBezTo>
                  <a:pt x="4646364" y="1334428"/>
                  <a:pt x="4644365" y="1334097"/>
                  <a:pt x="4642371" y="1334097"/>
                </a:cubicBezTo>
                <a:close/>
                <a:moveTo>
                  <a:pt x="6465192" y="1286633"/>
                </a:moveTo>
                <a:cubicBezTo>
                  <a:pt x="6461366" y="1286633"/>
                  <a:pt x="6457590" y="1287885"/>
                  <a:pt x="6454473" y="1290277"/>
                </a:cubicBezTo>
                <a:cubicBezTo>
                  <a:pt x="6443647" y="1298606"/>
                  <a:pt x="6431527" y="1304862"/>
                  <a:pt x="6418448" y="1308859"/>
                </a:cubicBezTo>
                <a:cubicBezTo>
                  <a:pt x="6413126" y="1310489"/>
                  <a:pt x="6408890" y="1314541"/>
                  <a:pt x="6407030" y="1319780"/>
                </a:cubicBezTo>
                <a:cubicBezTo>
                  <a:pt x="6405164" y="1325029"/>
                  <a:pt x="6405895" y="1330842"/>
                  <a:pt x="6408996" y="1335461"/>
                </a:cubicBezTo>
                <a:cubicBezTo>
                  <a:pt x="6415883" y="1345736"/>
                  <a:pt x="6421067" y="1357010"/>
                  <a:pt x="6424388" y="1368993"/>
                </a:cubicBezTo>
                <a:cubicBezTo>
                  <a:pt x="6425889" y="1374398"/>
                  <a:pt x="6429882" y="1378759"/>
                  <a:pt x="6435136" y="1380731"/>
                </a:cubicBezTo>
                <a:cubicBezTo>
                  <a:pt x="6437141" y="1381497"/>
                  <a:pt x="6439239" y="1381861"/>
                  <a:pt x="6441327" y="1381861"/>
                </a:cubicBezTo>
                <a:cubicBezTo>
                  <a:pt x="6444705" y="1381861"/>
                  <a:pt x="6448055" y="1380888"/>
                  <a:pt x="6450956" y="1378993"/>
                </a:cubicBezTo>
                <a:cubicBezTo>
                  <a:pt x="6462472" y="1371452"/>
                  <a:pt x="6475148" y="1366148"/>
                  <a:pt x="6488630" y="1363224"/>
                </a:cubicBezTo>
                <a:cubicBezTo>
                  <a:pt x="6494445" y="1361972"/>
                  <a:pt x="6499224" y="1357864"/>
                  <a:pt x="6501338" y="1352305"/>
                </a:cubicBezTo>
                <a:cubicBezTo>
                  <a:pt x="6503459" y="1346755"/>
                  <a:pt x="6502623" y="1340512"/>
                  <a:pt x="6499124" y="1335705"/>
                </a:cubicBezTo>
                <a:cubicBezTo>
                  <a:pt x="6491239" y="1324874"/>
                  <a:pt x="6485552" y="1312802"/>
                  <a:pt x="6482214" y="1299835"/>
                </a:cubicBezTo>
                <a:cubicBezTo>
                  <a:pt x="6480746" y="1294108"/>
                  <a:pt x="6476499" y="1289513"/>
                  <a:pt x="6470918" y="1287586"/>
                </a:cubicBezTo>
                <a:cubicBezTo>
                  <a:pt x="6469046" y="1286945"/>
                  <a:pt x="6467114" y="1286633"/>
                  <a:pt x="6465192" y="1286633"/>
                </a:cubicBezTo>
                <a:close/>
                <a:moveTo>
                  <a:pt x="5786825" y="1286081"/>
                </a:moveTo>
                <a:cubicBezTo>
                  <a:pt x="5783741" y="1286081"/>
                  <a:pt x="5780673" y="1286889"/>
                  <a:pt x="5777950" y="1288483"/>
                </a:cubicBezTo>
                <a:cubicBezTo>
                  <a:pt x="5772080" y="1291916"/>
                  <a:pt x="5765824" y="1294907"/>
                  <a:pt x="5759356" y="1297341"/>
                </a:cubicBezTo>
                <a:lnTo>
                  <a:pt x="5759355" y="1297343"/>
                </a:lnTo>
                <a:cubicBezTo>
                  <a:pt x="5754571" y="1299159"/>
                  <a:pt x="5750812" y="1302958"/>
                  <a:pt x="5749062" y="1307764"/>
                </a:cubicBezTo>
                <a:cubicBezTo>
                  <a:pt x="5747307" y="1312569"/>
                  <a:pt x="5747738" y="1317907"/>
                  <a:pt x="5750236" y="1322370"/>
                </a:cubicBezTo>
                <a:cubicBezTo>
                  <a:pt x="5753591" y="1328361"/>
                  <a:pt x="5756449" y="1334695"/>
                  <a:pt x="5758741" y="1341175"/>
                </a:cubicBezTo>
                <a:cubicBezTo>
                  <a:pt x="5760468" y="1346081"/>
                  <a:pt x="5764289" y="1349978"/>
                  <a:pt x="5769167" y="1351795"/>
                </a:cubicBezTo>
                <a:cubicBezTo>
                  <a:pt x="5771155" y="1352536"/>
                  <a:pt x="5773237" y="1352903"/>
                  <a:pt x="5775313" y="1352903"/>
                </a:cubicBezTo>
                <a:cubicBezTo>
                  <a:pt x="5778325" y="1352903"/>
                  <a:pt x="5781321" y="1352127"/>
                  <a:pt x="5784001" y="1350610"/>
                </a:cubicBezTo>
                <a:cubicBezTo>
                  <a:pt x="5790074" y="1347156"/>
                  <a:pt x="5796493" y="1344231"/>
                  <a:pt x="5803076" y="1341905"/>
                </a:cubicBezTo>
                <a:cubicBezTo>
                  <a:pt x="5808037" y="1340157"/>
                  <a:pt x="5811951" y="1336269"/>
                  <a:pt x="5813745" y="1331318"/>
                </a:cubicBezTo>
                <a:cubicBezTo>
                  <a:pt x="5815539" y="1326380"/>
                  <a:pt x="5815024" y="1320888"/>
                  <a:pt x="5812339" y="1316357"/>
                </a:cubicBezTo>
                <a:cubicBezTo>
                  <a:pt x="5808768" y="1310335"/>
                  <a:pt x="5805722" y="1303989"/>
                  <a:pt x="5803281" y="1297487"/>
                </a:cubicBezTo>
                <a:cubicBezTo>
                  <a:pt x="5801464" y="1292626"/>
                  <a:pt x="5797594" y="1288827"/>
                  <a:pt x="5792711" y="1287089"/>
                </a:cubicBezTo>
                <a:cubicBezTo>
                  <a:pt x="5790800" y="1286413"/>
                  <a:pt x="5788808" y="1286081"/>
                  <a:pt x="5786825" y="1286081"/>
                </a:cubicBezTo>
                <a:close/>
                <a:moveTo>
                  <a:pt x="5114367" y="1275659"/>
                </a:moveTo>
                <a:cubicBezTo>
                  <a:pt x="5111570" y="1275659"/>
                  <a:pt x="5108780" y="1276325"/>
                  <a:pt x="5106244" y="1277643"/>
                </a:cubicBezTo>
                <a:cubicBezTo>
                  <a:pt x="5103209" y="1279226"/>
                  <a:pt x="5100115" y="1280676"/>
                  <a:pt x="5096947" y="1282006"/>
                </a:cubicBezTo>
                <a:cubicBezTo>
                  <a:pt x="5092451" y="1283900"/>
                  <a:pt x="5088946" y="1287564"/>
                  <a:pt x="5087257" y="1292128"/>
                </a:cubicBezTo>
                <a:cubicBezTo>
                  <a:pt x="5085569" y="1296702"/>
                  <a:pt x="5085857" y="1301762"/>
                  <a:pt x="5088043" y="1306115"/>
                </a:cubicBezTo>
                <a:lnTo>
                  <a:pt x="5088042" y="1306114"/>
                </a:lnTo>
                <a:cubicBezTo>
                  <a:pt x="5089515" y="1309036"/>
                  <a:pt x="5090866" y="1312005"/>
                  <a:pt x="5092100" y="1315040"/>
                </a:cubicBezTo>
                <a:cubicBezTo>
                  <a:pt x="5093956" y="1319590"/>
                  <a:pt x="5097632" y="1323156"/>
                  <a:pt x="5102234" y="1324874"/>
                </a:cubicBezTo>
                <a:cubicBezTo>
                  <a:pt x="5104222" y="1325615"/>
                  <a:pt x="5106304" y="1325982"/>
                  <a:pt x="5108380" y="1325982"/>
                </a:cubicBezTo>
                <a:cubicBezTo>
                  <a:pt x="5111116" y="1325982"/>
                  <a:pt x="5113845" y="1325340"/>
                  <a:pt x="5116338" y="1324075"/>
                </a:cubicBezTo>
                <a:cubicBezTo>
                  <a:pt x="5119432" y="1322504"/>
                  <a:pt x="5122590" y="1321076"/>
                  <a:pt x="5125811" y="1319768"/>
                </a:cubicBezTo>
                <a:cubicBezTo>
                  <a:pt x="5130401" y="1317897"/>
                  <a:pt x="5133989" y="1314187"/>
                  <a:pt x="5135701" y="1309536"/>
                </a:cubicBezTo>
                <a:cubicBezTo>
                  <a:pt x="5137406" y="1304896"/>
                  <a:pt x="5137074" y="1299734"/>
                  <a:pt x="5134787" y="1295350"/>
                </a:cubicBezTo>
                <a:cubicBezTo>
                  <a:pt x="5133258" y="1292415"/>
                  <a:pt x="5131846" y="1289436"/>
                  <a:pt x="5130551" y="1286380"/>
                </a:cubicBezTo>
                <a:cubicBezTo>
                  <a:pt x="5128636" y="1281862"/>
                  <a:pt x="5124925" y="1278350"/>
                  <a:pt x="5120308" y="1276690"/>
                </a:cubicBezTo>
                <a:cubicBezTo>
                  <a:pt x="5118381" y="1276004"/>
                  <a:pt x="5116371" y="1275659"/>
                  <a:pt x="5114367" y="1275659"/>
                </a:cubicBezTo>
                <a:close/>
                <a:moveTo>
                  <a:pt x="3635892" y="1272780"/>
                </a:moveTo>
                <a:cubicBezTo>
                  <a:pt x="3645333" y="1272780"/>
                  <a:pt x="3654664" y="1275293"/>
                  <a:pt x="3662881" y="1280033"/>
                </a:cubicBezTo>
                <a:cubicBezTo>
                  <a:pt x="3675372" y="1287243"/>
                  <a:pt x="3684309" y="1298915"/>
                  <a:pt x="3688058" y="1312890"/>
                </a:cubicBezTo>
                <a:lnTo>
                  <a:pt x="3688058" y="1312890"/>
                </a:lnTo>
                <a:cubicBezTo>
                  <a:pt x="3691801" y="1326865"/>
                  <a:pt x="3689896" y="1341439"/>
                  <a:pt x="3682687" y="1353920"/>
                </a:cubicBezTo>
                <a:cubicBezTo>
                  <a:pt x="3673051" y="1370619"/>
                  <a:pt x="3655079" y="1380985"/>
                  <a:pt x="3635793" y="1380985"/>
                </a:cubicBezTo>
                <a:cubicBezTo>
                  <a:pt x="3626352" y="1380985"/>
                  <a:pt x="3617011" y="1378472"/>
                  <a:pt x="3608789" y="1373731"/>
                </a:cubicBezTo>
                <a:cubicBezTo>
                  <a:pt x="3596285" y="1366511"/>
                  <a:pt x="3587332" y="1354837"/>
                  <a:pt x="3583589" y="1340874"/>
                </a:cubicBezTo>
                <a:cubicBezTo>
                  <a:pt x="3579851" y="1326921"/>
                  <a:pt x="3581768" y="1312336"/>
                  <a:pt x="3588994" y="1299834"/>
                </a:cubicBezTo>
                <a:cubicBezTo>
                  <a:pt x="3598628" y="1283146"/>
                  <a:pt x="3616601" y="1272780"/>
                  <a:pt x="3635892" y="1272780"/>
                </a:cubicBezTo>
                <a:close/>
                <a:moveTo>
                  <a:pt x="4441740" y="1263099"/>
                </a:moveTo>
                <a:cubicBezTo>
                  <a:pt x="4439132" y="1263099"/>
                  <a:pt x="4436530" y="1263676"/>
                  <a:pt x="4434132" y="1264827"/>
                </a:cubicBezTo>
                <a:cubicBezTo>
                  <a:pt x="4429625" y="1266998"/>
                  <a:pt x="4424963" y="1268914"/>
                  <a:pt x="4420290" y="1270530"/>
                </a:cubicBezTo>
                <a:cubicBezTo>
                  <a:pt x="4415561" y="1272168"/>
                  <a:pt x="4411752" y="1275746"/>
                  <a:pt x="4409824" y="1280363"/>
                </a:cubicBezTo>
                <a:cubicBezTo>
                  <a:pt x="4407896" y="1284982"/>
                  <a:pt x="4408024" y="1290210"/>
                  <a:pt x="4410183" y="1294715"/>
                </a:cubicBezTo>
                <a:lnTo>
                  <a:pt x="4410184" y="1294718"/>
                </a:lnTo>
                <a:cubicBezTo>
                  <a:pt x="4411851" y="1298206"/>
                  <a:pt x="4413340" y="1301783"/>
                  <a:pt x="4414652" y="1305415"/>
                </a:cubicBezTo>
                <a:cubicBezTo>
                  <a:pt x="4416452" y="1310400"/>
                  <a:pt x="4420394" y="1314297"/>
                  <a:pt x="4425395" y="1316048"/>
                </a:cubicBezTo>
                <a:cubicBezTo>
                  <a:pt x="4427277" y="1316701"/>
                  <a:pt x="4429238" y="1317021"/>
                  <a:pt x="4431186" y="1317021"/>
                </a:cubicBezTo>
                <a:cubicBezTo>
                  <a:pt x="4434409" y="1317021"/>
                  <a:pt x="4437603" y="1316136"/>
                  <a:pt x="4440411" y="1314408"/>
                </a:cubicBezTo>
                <a:cubicBezTo>
                  <a:pt x="4444869" y="1311661"/>
                  <a:pt x="4449514" y="1309191"/>
                  <a:pt x="4454232" y="1307064"/>
                </a:cubicBezTo>
                <a:cubicBezTo>
                  <a:pt x="4458717" y="1305039"/>
                  <a:pt x="4462146" y="1301229"/>
                  <a:pt x="4463690" y="1296555"/>
                </a:cubicBezTo>
                <a:cubicBezTo>
                  <a:pt x="4465235" y="1291881"/>
                  <a:pt x="4464748" y="1286787"/>
                  <a:pt x="4462355" y="1282479"/>
                </a:cubicBezTo>
                <a:cubicBezTo>
                  <a:pt x="4460688" y="1279501"/>
                  <a:pt x="4459138" y="1276445"/>
                  <a:pt x="4457715" y="1273344"/>
                </a:cubicBezTo>
                <a:cubicBezTo>
                  <a:pt x="4455750" y="1269058"/>
                  <a:pt x="4452145" y="1265747"/>
                  <a:pt x="4447710" y="1264141"/>
                </a:cubicBezTo>
                <a:cubicBezTo>
                  <a:pt x="4445777" y="1263444"/>
                  <a:pt x="4443757" y="1263099"/>
                  <a:pt x="4441740" y="1263099"/>
                </a:cubicBezTo>
                <a:close/>
                <a:moveTo>
                  <a:pt x="6261243" y="1221937"/>
                </a:moveTo>
                <a:cubicBezTo>
                  <a:pt x="6257794" y="1221937"/>
                  <a:pt x="6254377" y="1222946"/>
                  <a:pt x="6251442" y="1224928"/>
                </a:cubicBezTo>
                <a:cubicBezTo>
                  <a:pt x="6242666" y="1230819"/>
                  <a:pt x="6233114" y="1235471"/>
                  <a:pt x="6223053" y="1238760"/>
                </a:cubicBezTo>
                <a:cubicBezTo>
                  <a:pt x="6217904" y="1240453"/>
                  <a:pt x="6213813" y="1244419"/>
                  <a:pt x="6211979" y="1249523"/>
                </a:cubicBezTo>
                <a:cubicBezTo>
                  <a:pt x="6210141" y="1254618"/>
                  <a:pt x="6210766" y="1260287"/>
                  <a:pt x="6213662" y="1264873"/>
                </a:cubicBezTo>
                <a:lnTo>
                  <a:pt x="6213663" y="1264874"/>
                </a:lnTo>
                <a:cubicBezTo>
                  <a:pt x="6219083" y="1273434"/>
                  <a:pt x="6223380" y="1282670"/>
                  <a:pt x="6226432" y="1292327"/>
                </a:cubicBezTo>
                <a:cubicBezTo>
                  <a:pt x="6228071" y="1297499"/>
                  <a:pt x="6232008" y="1301629"/>
                  <a:pt x="6237102" y="1303511"/>
                </a:cubicBezTo>
                <a:cubicBezTo>
                  <a:pt x="6239072" y="1304243"/>
                  <a:pt x="6241139" y="1304597"/>
                  <a:pt x="6243192" y="1304597"/>
                </a:cubicBezTo>
                <a:cubicBezTo>
                  <a:pt x="6246431" y="1304597"/>
                  <a:pt x="6249654" y="1303700"/>
                  <a:pt x="6252473" y="1301949"/>
                </a:cubicBezTo>
                <a:cubicBezTo>
                  <a:pt x="6261437" y="1296368"/>
                  <a:pt x="6271166" y="1292060"/>
                  <a:pt x="6281387" y="1289137"/>
                </a:cubicBezTo>
                <a:cubicBezTo>
                  <a:pt x="6286743" y="1287598"/>
                  <a:pt x="6291055" y="1283622"/>
                  <a:pt x="6293010" y="1278405"/>
                </a:cubicBezTo>
                <a:cubicBezTo>
                  <a:pt x="6294965" y="1273189"/>
                  <a:pt x="6294328" y="1267354"/>
                  <a:pt x="6291299" y="1262680"/>
                </a:cubicBezTo>
                <a:cubicBezTo>
                  <a:pt x="6285606" y="1253899"/>
                  <a:pt x="6281144" y="1244353"/>
                  <a:pt x="6278032" y="1234308"/>
                </a:cubicBezTo>
                <a:cubicBezTo>
                  <a:pt x="6276388" y="1229002"/>
                  <a:pt x="6272335" y="1224784"/>
                  <a:pt x="6267096" y="1222935"/>
                </a:cubicBezTo>
                <a:cubicBezTo>
                  <a:pt x="6265191" y="1222269"/>
                  <a:pt x="6263214" y="1221937"/>
                  <a:pt x="6261243" y="1221937"/>
                </a:cubicBezTo>
                <a:close/>
                <a:moveTo>
                  <a:pt x="5586163" y="1216378"/>
                </a:moveTo>
                <a:cubicBezTo>
                  <a:pt x="5583206" y="1216378"/>
                  <a:pt x="5580266" y="1217121"/>
                  <a:pt x="5577625" y="1218593"/>
                </a:cubicBezTo>
                <a:cubicBezTo>
                  <a:pt x="5572890" y="1221218"/>
                  <a:pt x="5567935" y="1223567"/>
                  <a:pt x="5562891" y="1225559"/>
                </a:cubicBezTo>
                <a:lnTo>
                  <a:pt x="5562888" y="1225559"/>
                </a:lnTo>
                <a:cubicBezTo>
                  <a:pt x="5558209" y="1227409"/>
                  <a:pt x="5554548" y="1231175"/>
                  <a:pt x="5552832" y="1235892"/>
                </a:cubicBezTo>
                <a:cubicBezTo>
                  <a:pt x="5551115" y="1240621"/>
                  <a:pt x="5551497" y="1245847"/>
                  <a:pt x="5553891" y="1250278"/>
                </a:cubicBezTo>
                <a:cubicBezTo>
                  <a:pt x="5556560" y="1255206"/>
                  <a:pt x="5558913" y="1260344"/>
                  <a:pt x="5560884" y="1265549"/>
                </a:cubicBezTo>
                <a:cubicBezTo>
                  <a:pt x="5562689" y="1270299"/>
                  <a:pt x="5566460" y="1274042"/>
                  <a:pt x="5571227" y="1275816"/>
                </a:cubicBezTo>
                <a:cubicBezTo>
                  <a:pt x="5573198" y="1276546"/>
                  <a:pt x="5575264" y="1276901"/>
                  <a:pt x="5577323" y="1276901"/>
                </a:cubicBezTo>
                <a:cubicBezTo>
                  <a:pt x="5580235" y="1276901"/>
                  <a:pt x="5583137" y="1276181"/>
                  <a:pt x="5585751" y="1274752"/>
                </a:cubicBezTo>
                <a:cubicBezTo>
                  <a:pt x="5590530" y="1272138"/>
                  <a:pt x="5595574" y="1269813"/>
                  <a:pt x="5600746" y="1267841"/>
                </a:cubicBezTo>
                <a:cubicBezTo>
                  <a:pt x="5605525" y="1266015"/>
                  <a:pt x="5609268" y="1262193"/>
                  <a:pt x="5611001" y="1257376"/>
                </a:cubicBezTo>
                <a:cubicBezTo>
                  <a:pt x="5612739" y="1252569"/>
                  <a:pt x="5612291" y="1247232"/>
                  <a:pt x="5609777" y="1242780"/>
                </a:cubicBezTo>
                <a:cubicBezTo>
                  <a:pt x="5607036" y="1237930"/>
                  <a:pt x="5604595" y="1232791"/>
                  <a:pt x="5602518" y="1227507"/>
                </a:cubicBezTo>
                <a:cubicBezTo>
                  <a:pt x="5600658" y="1222802"/>
                  <a:pt x="5596860" y="1219115"/>
                  <a:pt x="5592092" y="1217409"/>
                </a:cubicBezTo>
                <a:cubicBezTo>
                  <a:pt x="5590171" y="1216723"/>
                  <a:pt x="5588161" y="1216378"/>
                  <a:pt x="5586163" y="1216378"/>
                </a:cubicBezTo>
                <a:close/>
                <a:moveTo>
                  <a:pt x="3436905" y="1214232"/>
                </a:moveTo>
                <a:cubicBezTo>
                  <a:pt x="3443914" y="1214232"/>
                  <a:pt x="3450853" y="1216103"/>
                  <a:pt x="3456977" y="1219625"/>
                </a:cubicBezTo>
                <a:cubicBezTo>
                  <a:pt x="3476169" y="1230710"/>
                  <a:pt x="3482774" y="1255349"/>
                  <a:pt x="3471689" y="1274564"/>
                </a:cubicBezTo>
                <a:cubicBezTo>
                  <a:pt x="3464525" y="1286965"/>
                  <a:pt x="3451169" y="1294674"/>
                  <a:pt x="3436828" y="1294674"/>
                </a:cubicBezTo>
                <a:cubicBezTo>
                  <a:pt x="3429807" y="1294674"/>
                  <a:pt x="3422864" y="1292801"/>
                  <a:pt x="3416756" y="1289281"/>
                </a:cubicBezTo>
                <a:cubicBezTo>
                  <a:pt x="3407448" y="1283909"/>
                  <a:pt x="3400799" y="1275239"/>
                  <a:pt x="3398019" y="1264874"/>
                </a:cubicBezTo>
                <a:cubicBezTo>
                  <a:pt x="3395240" y="1254485"/>
                  <a:pt x="3396663" y="1243654"/>
                  <a:pt x="3402033" y="1234365"/>
                </a:cubicBezTo>
                <a:cubicBezTo>
                  <a:pt x="3409198" y="1221938"/>
                  <a:pt x="3422559" y="1214232"/>
                  <a:pt x="3436905" y="1214232"/>
                </a:cubicBezTo>
                <a:close/>
                <a:moveTo>
                  <a:pt x="4914276" y="1206156"/>
                </a:moveTo>
                <a:cubicBezTo>
                  <a:pt x="4911546" y="1206156"/>
                  <a:pt x="4908827" y="1206789"/>
                  <a:pt x="4906341" y="1208051"/>
                </a:cubicBezTo>
                <a:cubicBezTo>
                  <a:pt x="4904259" y="1209103"/>
                  <a:pt x="4902150" y="1210089"/>
                  <a:pt x="4900029" y="1211042"/>
                </a:cubicBezTo>
                <a:cubicBezTo>
                  <a:pt x="4895677" y="1212967"/>
                  <a:pt x="4892294" y="1216589"/>
                  <a:pt x="4890660" y="1221064"/>
                </a:cubicBezTo>
                <a:cubicBezTo>
                  <a:pt x="4889022" y="1225538"/>
                  <a:pt x="4889270" y="1230488"/>
                  <a:pt x="4891352" y="1234773"/>
                </a:cubicBezTo>
                <a:lnTo>
                  <a:pt x="4891353" y="1234773"/>
                </a:lnTo>
                <a:cubicBezTo>
                  <a:pt x="4892300" y="1236723"/>
                  <a:pt x="4893203" y="1238693"/>
                  <a:pt x="4894050" y="1240687"/>
                </a:cubicBezTo>
                <a:cubicBezTo>
                  <a:pt x="4895944" y="1245150"/>
                  <a:pt x="4899603" y="1248639"/>
                  <a:pt x="4904155" y="1250311"/>
                </a:cubicBezTo>
                <a:cubicBezTo>
                  <a:pt x="4906120" y="1251041"/>
                  <a:pt x="4908175" y="1251396"/>
                  <a:pt x="4910229" y="1251396"/>
                </a:cubicBezTo>
                <a:cubicBezTo>
                  <a:pt x="4912931" y="1251396"/>
                  <a:pt x="4915622" y="1250775"/>
                  <a:pt x="4918092" y="1249546"/>
                </a:cubicBezTo>
                <a:cubicBezTo>
                  <a:pt x="4920174" y="1248494"/>
                  <a:pt x="4922289" y="1247531"/>
                  <a:pt x="4924426" y="1246611"/>
                </a:cubicBezTo>
                <a:cubicBezTo>
                  <a:pt x="4928900" y="1244696"/>
                  <a:pt x="4932372" y="1241009"/>
                  <a:pt x="4934028" y="1236434"/>
                </a:cubicBezTo>
                <a:cubicBezTo>
                  <a:pt x="4935683" y="1231860"/>
                  <a:pt x="4935368" y="1226800"/>
                  <a:pt x="4933158" y="1222470"/>
                </a:cubicBezTo>
                <a:cubicBezTo>
                  <a:pt x="4932161" y="1220508"/>
                  <a:pt x="4931214" y="1218539"/>
                  <a:pt x="4930312" y="1216535"/>
                </a:cubicBezTo>
                <a:cubicBezTo>
                  <a:pt x="4928346" y="1212150"/>
                  <a:pt x="4924669" y="1208771"/>
                  <a:pt x="4920140" y="1207165"/>
                </a:cubicBezTo>
                <a:cubicBezTo>
                  <a:pt x="4918240" y="1206490"/>
                  <a:pt x="4916252" y="1206156"/>
                  <a:pt x="4914276" y="1206156"/>
                </a:cubicBezTo>
                <a:close/>
                <a:moveTo>
                  <a:pt x="4242256" y="1190840"/>
                </a:moveTo>
                <a:cubicBezTo>
                  <a:pt x="4239686" y="1190840"/>
                  <a:pt x="4237124" y="1191404"/>
                  <a:pt x="4234753" y="1192522"/>
                </a:cubicBezTo>
                <a:cubicBezTo>
                  <a:pt x="4229178" y="1195146"/>
                  <a:pt x="4223292" y="1197429"/>
                  <a:pt x="4217250" y="1199290"/>
                </a:cubicBezTo>
                <a:cubicBezTo>
                  <a:pt x="4212350" y="1200807"/>
                  <a:pt x="4208352" y="1204394"/>
                  <a:pt x="4206314" y="1209101"/>
                </a:cubicBezTo>
                <a:cubicBezTo>
                  <a:pt x="4204271" y="1213807"/>
                  <a:pt x="4204387" y="1219167"/>
                  <a:pt x="4206635" y="1223786"/>
                </a:cubicBezTo>
                <a:lnTo>
                  <a:pt x="4206635" y="1223788"/>
                </a:lnTo>
                <a:cubicBezTo>
                  <a:pt x="4209099" y="1228848"/>
                  <a:pt x="4211197" y="1234141"/>
                  <a:pt x="4212864" y="1239536"/>
                </a:cubicBezTo>
                <a:cubicBezTo>
                  <a:pt x="4214508" y="1244851"/>
                  <a:pt x="4218584" y="1249082"/>
                  <a:pt x="4223844" y="1250919"/>
                </a:cubicBezTo>
                <a:cubicBezTo>
                  <a:pt x="4225732" y="1251583"/>
                  <a:pt x="4227698" y="1251905"/>
                  <a:pt x="4229653" y="1251905"/>
                </a:cubicBezTo>
                <a:cubicBezTo>
                  <a:pt x="4233130" y="1251905"/>
                  <a:pt x="4236579" y="1250876"/>
                  <a:pt x="4239531" y="1248871"/>
                </a:cubicBezTo>
                <a:cubicBezTo>
                  <a:pt x="4245063" y="1245116"/>
                  <a:pt x="4250988" y="1241806"/>
                  <a:pt x="4257156" y="1239037"/>
                </a:cubicBezTo>
                <a:cubicBezTo>
                  <a:pt x="4261746" y="1236977"/>
                  <a:pt x="4265229" y="1233046"/>
                  <a:pt x="4266729" y="1228249"/>
                </a:cubicBezTo>
                <a:cubicBezTo>
                  <a:pt x="4268235" y="1223454"/>
                  <a:pt x="4267609" y="1218238"/>
                  <a:pt x="4265012" y="1213930"/>
                </a:cubicBezTo>
                <a:cubicBezTo>
                  <a:pt x="4262542" y="1209833"/>
                  <a:pt x="4260262" y="1205503"/>
                  <a:pt x="4258229" y="1201085"/>
                </a:cubicBezTo>
                <a:cubicBezTo>
                  <a:pt x="4256269" y="1196820"/>
                  <a:pt x="4252686" y="1193510"/>
                  <a:pt x="4248280" y="1191904"/>
                </a:cubicBezTo>
                <a:cubicBezTo>
                  <a:pt x="4246331" y="1191195"/>
                  <a:pt x="4244293" y="1190840"/>
                  <a:pt x="4242256" y="1190840"/>
                </a:cubicBezTo>
                <a:close/>
                <a:moveTo>
                  <a:pt x="3237896" y="1164775"/>
                </a:moveTo>
                <a:cubicBezTo>
                  <a:pt x="3240908" y="1164775"/>
                  <a:pt x="3243887" y="1165583"/>
                  <a:pt x="3246522" y="1167090"/>
                </a:cubicBezTo>
                <a:cubicBezTo>
                  <a:pt x="3250504" y="1169394"/>
                  <a:pt x="3253360" y="1173112"/>
                  <a:pt x="3254557" y="1177575"/>
                </a:cubicBezTo>
                <a:cubicBezTo>
                  <a:pt x="3255747" y="1182027"/>
                  <a:pt x="3255138" y="1186677"/>
                  <a:pt x="3252830" y="1190665"/>
                </a:cubicBezTo>
                <a:cubicBezTo>
                  <a:pt x="3249757" y="1195991"/>
                  <a:pt x="3244021" y="1199301"/>
                  <a:pt x="3237869" y="1199301"/>
                </a:cubicBezTo>
                <a:cubicBezTo>
                  <a:pt x="3234857" y="1199301"/>
                  <a:pt x="3231878" y="1198493"/>
                  <a:pt x="3229242" y="1196988"/>
                </a:cubicBezTo>
                <a:cubicBezTo>
                  <a:pt x="3221020" y="1192226"/>
                  <a:pt x="3218179" y="1181650"/>
                  <a:pt x="3222935" y="1173411"/>
                </a:cubicBezTo>
                <a:cubicBezTo>
                  <a:pt x="3226008" y="1168087"/>
                  <a:pt x="3231739" y="1164775"/>
                  <a:pt x="3237896" y="1164775"/>
                </a:cubicBezTo>
                <a:close/>
                <a:moveTo>
                  <a:pt x="6060473" y="1154323"/>
                </a:moveTo>
                <a:cubicBezTo>
                  <a:pt x="6057206" y="1154323"/>
                  <a:pt x="6053967" y="1155231"/>
                  <a:pt x="6051132" y="1157002"/>
                </a:cubicBezTo>
                <a:cubicBezTo>
                  <a:pt x="6043713" y="1161664"/>
                  <a:pt x="6035755" y="1165508"/>
                  <a:pt x="6027488" y="1168443"/>
                </a:cubicBezTo>
                <a:cubicBezTo>
                  <a:pt x="6022539" y="1170204"/>
                  <a:pt x="6018634" y="1174077"/>
                  <a:pt x="6016846" y="1179015"/>
                </a:cubicBezTo>
                <a:cubicBezTo>
                  <a:pt x="6015052" y="1183954"/>
                  <a:pt x="6015567" y="1189437"/>
                  <a:pt x="6018240" y="1193956"/>
                </a:cubicBezTo>
                <a:lnTo>
                  <a:pt x="6018242" y="1193955"/>
                </a:lnTo>
                <a:cubicBezTo>
                  <a:pt x="6022533" y="1201208"/>
                  <a:pt x="6026055" y="1208915"/>
                  <a:pt x="6028712" y="1216890"/>
                </a:cubicBezTo>
                <a:cubicBezTo>
                  <a:pt x="6030389" y="1221928"/>
                  <a:pt x="6034250" y="1225927"/>
                  <a:pt x="6039222" y="1227786"/>
                </a:cubicBezTo>
                <a:cubicBezTo>
                  <a:pt x="6041215" y="1228539"/>
                  <a:pt x="6043304" y="1228904"/>
                  <a:pt x="6045385" y="1228904"/>
                </a:cubicBezTo>
                <a:cubicBezTo>
                  <a:pt x="6048486" y="1228904"/>
                  <a:pt x="6051570" y="1228085"/>
                  <a:pt x="6054311" y="1226469"/>
                </a:cubicBezTo>
                <a:cubicBezTo>
                  <a:pt x="6061957" y="1221961"/>
                  <a:pt x="6070125" y="1218317"/>
                  <a:pt x="6078580" y="1215616"/>
                </a:cubicBezTo>
                <a:cubicBezTo>
                  <a:pt x="6083735" y="1213977"/>
                  <a:pt x="6087843" y="1210046"/>
                  <a:pt x="6089720" y="1204962"/>
                </a:cubicBezTo>
                <a:cubicBezTo>
                  <a:pt x="6091597" y="1199890"/>
                  <a:pt x="6091032" y="1194231"/>
                  <a:pt x="6088186" y="1189625"/>
                </a:cubicBezTo>
                <a:cubicBezTo>
                  <a:pt x="6083651" y="1182294"/>
                  <a:pt x="6079919" y="1174408"/>
                  <a:pt x="6077095" y="1166183"/>
                </a:cubicBezTo>
                <a:cubicBezTo>
                  <a:pt x="6075351" y="1161112"/>
                  <a:pt x="6071393" y="1157113"/>
                  <a:pt x="6066332" y="1155332"/>
                </a:cubicBezTo>
                <a:cubicBezTo>
                  <a:pt x="6064426" y="1154656"/>
                  <a:pt x="6062444" y="1154323"/>
                  <a:pt x="6060473" y="1154323"/>
                </a:cubicBezTo>
                <a:close/>
                <a:moveTo>
                  <a:pt x="5386392" y="1146239"/>
                </a:moveTo>
                <a:cubicBezTo>
                  <a:pt x="5383524" y="1146239"/>
                  <a:pt x="5380666" y="1146937"/>
                  <a:pt x="5378081" y="1148320"/>
                </a:cubicBezTo>
                <a:cubicBezTo>
                  <a:pt x="5374138" y="1150446"/>
                  <a:pt x="5370073" y="1152353"/>
                  <a:pt x="5366005" y="1154014"/>
                </a:cubicBezTo>
                <a:lnTo>
                  <a:pt x="5356143" y="1164235"/>
                </a:lnTo>
                <a:lnTo>
                  <a:pt x="5357046" y="1178394"/>
                </a:lnTo>
                <a:cubicBezTo>
                  <a:pt x="5359111" y="1182370"/>
                  <a:pt x="5360984" y="1186467"/>
                  <a:pt x="5362605" y="1190588"/>
                </a:cubicBezTo>
                <a:cubicBezTo>
                  <a:pt x="5364438" y="1195227"/>
                  <a:pt x="5368154" y="1198871"/>
                  <a:pt x="5372827" y="1200609"/>
                </a:cubicBezTo>
                <a:cubicBezTo>
                  <a:pt x="5374809" y="1201341"/>
                  <a:pt x="5376885" y="1201706"/>
                  <a:pt x="5378956" y="1201706"/>
                </a:cubicBezTo>
                <a:cubicBezTo>
                  <a:pt x="5381768" y="1201706"/>
                  <a:pt x="5384565" y="1201030"/>
                  <a:pt x="5387112" y="1199702"/>
                </a:cubicBezTo>
                <a:cubicBezTo>
                  <a:pt x="5391076" y="1197619"/>
                  <a:pt x="5395213" y="1195736"/>
                  <a:pt x="5399404" y="1194087"/>
                </a:cubicBezTo>
                <a:cubicBezTo>
                  <a:pt x="5404083" y="1192249"/>
                  <a:pt x="5407748" y="1188484"/>
                  <a:pt x="5409476" y="1183755"/>
                </a:cubicBezTo>
                <a:cubicBezTo>
                  <a:pt x="5411199" y="1179038"/>
                  <a:pt x="5410823" y="1173800"/>
                  <a:pt x="5408430" y="1169373"/>
                </a:cubicBezTo>
                <a:cubicBezTo>
                  <a:pt x="5406331" y="1165496"/>
                  <a:pt x="5404388" y="1161388"/>
                  <a:pt x="5402660" y="1157158"/>
                </a:cubicBezTo>
                <a:cubicBezTo>
                  <a:pt x="5400778" y="1152552"/>
                  <a:pt x="5397023" y="1148952"/>
                  <a:pt x="5392338" y="1147269"/>
                </a:cubicBezTo>
                <a:cubicBezTo>
                  <a:pt x="5390406" y="1146583"/>
                  <a:pt x="5388396" y="1146239"/>
                  <a:pt x="5386392" y="1146239"/>
                </a:cubicBezTo>
                <a:close/>
                <a:moveTo>
                  <a:pt x="4714103" y="1136051"/>
                </a:moveTo>
                <a:cubicBezTo>
                  <a:pt x="4711451" y="1136051"/>
                  <a:pt x="4708804" y="1136649"/>
                  <a:pt x="4706374" y="1137845"/>
                </a:cubicBezTo>
                <a:lnTo>
                  <a:pt x="4703556" y="1139173"/>
                </a:lnTo>
                <a:cubicBezTo>
                  <a:pt x="4699248" y="1141135"/>
                  <a:pt x="4695915" y="1144745"/>
                  <a:pt x="4694304" y="1149197"/>
                </a:cubicBezTo>
                <a:cubicBezTo>
                  <a:pt x="4692692" y="1153648"/>
                  <a:pt x="4692947" y="1158553"/>
                  <a:pt x="4695001" y="1162818"/>
                </a:cubicBezTo>
                <a:lnTo>
                  <a:pt x="4695002" y="1162816"/>
                </a:lnTo>
                <a:cubicBezTo>
                  <a:pt x="4695523" y="1163890"/>
                  <a:pt x="4696021" y="1164985"/>
                  <a:pt x="4696508" y="1166093"/>
                </a:cubicBezTo>
                <a:cubicBezTo>
                  <a:pt x="4698435" y="1170434"/>
                  <a:pt x="4702040" y="1173810"/>
                  <a:pt x="4706502" y="1175450"/>
                </a:cubicBezTo>
                <a:cubicBezTo>
                  <a:pt x="4708467" y="1176180"/>
                  <a:pt x="4710522" y="1176534"/>
                  <a:pt x="4712576" y="1176534"/>
                </a:cubicBezTo>
                <a:cubicBezTo>
                  <a:pt x="4715184" y="1176534"/>
                  <a:pt x="4717787" y="1175959"/>
                  <a:pt x="4720184" y="1174808"/>
                </a:cubicBezTo>
                <a:lnTo>
                  <a:pt x="4723096" y="1173456"/>
                </a:lnTo>
                <a:cubicBezTo>
                  <a:pt x="4727460" y="1171497"/>
                  <a:pt x="4730837" y="1167856"/>
                  <a:pt x="4732454" y="1163349"/>
                </a:cubicBezTo>
                <a:cubicBezTo>
                  <a:pt x="4734065" y="1158852"/>
                  <a:pt x="4733783" y="1153890"/>
                  <a:pt x="4731656" y="1149605"/>
                </a:cubicBezTo>
                <a:cubicBezTo>
                  <a:pt x="4731119" y="1148521"/>
                  <a:pt x="4730593" y="1147423"/>
                  <a:pt x="4730089" y="1146328"/>
                </a:cubicBezTo>
                <a:cubicBezTo>
                  <a:pt x="4728124" y="1142008"/>
                  <a:pt x="4724491" y="1138675"/>
                  <a:pt x="4720023" y="1137080"/>
                </a:cubicBezTo>
                <a:cubicBezTo>
                  <a:pt x="4718107" y="1136395"/>
                  <a:pt x="4716102" y="1136051"/>
                  <a:pt x="4714103" y="1136051"/>
                </a:cubicBezTo>
                <a:close/>
                <a:moveTo>
                  <a:pt x="4040955" y="1113073"/>
                </a:moveTo>
                <a:cubicBezTo>
                  <a:pt x="4038369" y="1113073"/>
                  <a:pt x="4035794" y="1113638"/>
                  <a:pt x="4033414" y="1114766"/>
                </a:cubicBezTo>
                <a:cubicBezTo>
                  <a:pt x="4025501" y="1118531"/>
                  <a:pt x="4017168" y="1121456"/>
                  <a:pt x="4008646" y="1123472"/>
                </a:cubicBezTo>
                <a:cubicBezTo>
                  <a:pt x="4003270" y="1124745"/>
                  <a:pt x="3998801" y="1128477"/>
                  <a:pt x="3996586" y="1133549"/>
                </a:cubicBezTo>
                <a:lnTo>
                  <a:pt x="3997395" y="1149230"/>
                </a:lnTo>
                <a:lnTo>
                  <a:pt x="3997394" y="1149227"/>
                </a:lnTo>
                <a:lnTo>
                  <a:pt x="3997395" y="1149231"/>
                </a:lnTo>
                <a:lnTo>
                  <a:pt x="3997395" y="1149230"/>
                </a:lnTo>
                <a:lnTo>
                  <a:pt x="4008014" y="1176235"/>
                </a:lnTo>
                <a:cubicBezTo>
                  <a:pt x="4009414" y="1182094"/>
                  <a:pt x="4013722" y="1186822"/>
                  <a:pt x="4019420" y="1188771"/>
                </a:cubicBezTo>
                <a:cubicBezTo>
                  <a:pt x="4021276" y="1189404"/>
                  <a:pt x="4023197" y="1189713"/>
                  <a:pt x="4025107" y="1189713"/>
                </a:cubicBezTo>
                <a:cubicBezTo>
                  <a:pt x="4029055" y="1189713"/>
                  <a:pt x="4032948" y="1188383"/>
                  <a:pt x="4036115" y="1185836"/>
                </a:cubicBezTo>
                <a:cubicBezTo>
                  <a:pt x="4043635" y="1179801"/>
                  <a:pt x="4051907" y="1174752"/>
                  <a:pt x="4060706" y="1170832"/>
                </a:cubicBezTo>
                <a:cubicBezTo>
                  <a:pt x="4065396" y="1168742"/>
                  <a:pt x="4068934" y="1164710"/>
                  <a:pt x="4070396" y="1159794"/>
                </a:cubicBezTo>
                <a:cubicBezTo>
                  <a:pt x="4071863" y="1154876"/>
                  <a:pt x="4071105" y="1149562"/>
                  <a:pt x="4068325" y="1145254"/>
                </a:cubicBezTo>
                <a:cubicBezTo>
                  <a:pt x="4064006" y="1138554"/>
                  <a:pt x="4060264" y="1131388"/>
                  <a:pt x="4057212" y="1123958"/>
                </a:cubicBezTo>
                <a:cubicBezTo>
                  <a:pt x="4055374" y="1119494"/>
                  <a:pt x="4051786" y="1115985"/>
                  <a:pt x="4047284" y="1114247"/>
                </a:cubicBezTo>
                <a:cubicBezTo>
                  <a:pt x="4045246" y="1113461"/>
                  <a:pt x="4043098" y="1113073"/>
                  <a:pt x="4040955" y="1113073"/>
                </a:cubicBezTo>
                <a:close/>
                <a:moveTo>
                  <a:pt x="5859555" y="1086324"/>
                </a:moveTo>
                <a:cubicBezTo>
                  <a:pt x="5856450" y="1086324"/>
                  <a:pt x="5853365" y="1087145"/>
                  <a:pt x="5850630" y="1088761"/>
                </a:cubicBezTo>
                <a:cubicBezTo>
                  <a:pt x="5844678" y="1092261"/>
                  <a:pt x="5838415" y="1095272"/>
                  <a:pt x="5832003" y="1097710"/>
                </a:cubicBezTo>
                <a:cubicBezTo>
                  <a:pt x="5827219" y="1099526"/>
                  <a:pt x="5823460" y="1103346"/>
                  <a:pt x="5821715" y="1108163"/>
                </a:cubicBezTo>
                <a:cubicBezTo>
                  <a:pt x="5819971" y="1112980"/>
                  <a:pt x="5820414" y="1118319"/>
                  <a:pt x="5822933" y="1122782"/>
                </a:cubicBezTo>
                <a:lnTo>
                  <a:pt x="5822932" y="1122782"/>
                </a:lnTo>
                <a:cubicBezTo>
                  <a:pt x="5826304" y="1128762"/>
                  <a:pt x="5829189" y="1135064"/>
                  <a:pt x="5831504" y="1141520"/>
                </a:cubicBezTo>
                <a:cubicBezTo>
                  <a:pt x="5833253" y="1146391"/>
                  <a:pt x="5837057" y="1150245"/>
                  <a:pt x="5841908" y="1152051"/>
                </a:cubicBezTo>
                <a:cubicBezTo>
                  <a:pt x="5843896" y="1152793"/>
                  <a:pt x="5845978" y="1153159"/>
                  <a:pt x="5848049" y="1153159"/>
                </a:cubicBezTo>
                <a:cubicBezTo>
                  <a:pt x="5851039" y="1153159"/>
                  <a:pt x="5854007" y="1152394"/>
                  <a:pt x="5856670" y="1150899"/>
                </a:cubicBezTo>
                <a:cubicBezTo>
                  <a:pt x="5862722" y="1147488"/>
                  <a:pt x="5869129" y="1144598"/>
                  <a:pt x="5875713" y="1142295"/>
                </a:cubicBezTo>
                <a:cubicBezTo>
                  <a:pt x="5880680" y="1140557"/>
                  <a:pt x="5884606" y="1136691"/>
                  <a:pt x="5886416" y="1131752"/>
                </a:cubicBezTo>
                <a:cubicBezTo>
                  <a:pt x="5888221" y="1126814"/>
                  <a:pt x="5887727" y="1121320"/>
                  <a:pt x="5885059" y="1116791"/>
                </a:cubicBezTo>
                <a:cubicBezTo>
                  <a:pt x="5881510" y="1110756"/>
                  <a:pt x="5878475" y="1104365"/>
                  <a:pt x="5876039" y="1097788"/>
                </a:cubicBezTo>
                <a:cubicBezTo>
                  <a:pt x="5874229" y="1092915"/>
                  <a:pt x="5870346" y="1089082"/>
                  <a:pt x="5865441" y="1087334"/>
                </a:cubicBezTo>
                <a:cubicBezTo>
                  <a:pt x="5863530" y="1086657"/>
                  <a:pt x="5861538" y="1086324"/>
                  <a:pt x="5859555" y="1086324"/>
                </a:cubicBezTo>
                <a:close/>
                <a:moveTo>
                  <a:pt x="5186793" y="1076693"/>
                </a:moveTo>
                <a:cubicBezTo>
                  <a:pt x="5184002" y="1076693"/>
                  <a:pt x="5181223" y="1077359"/>
                  <a:pt x="5178692" y="1078664"/>
                </a:cubicBezTo>
                <a:cubicBezTo>
                  <a:pt x="5175790" y="1080182"/>
                  <a:pt x="5172822" y="1081577"/>
                  <a:pt x="5169799" y="1082862"/>
                </a:cubicBezTo>
                <a:cubicBezTo>
                  <a:pt x="5165325" y="1084756"/>
                  <a:pt x="5161837" y="1088420"/>
                  <a:pt x="5160164" y="1092984"/>
                </a:cubicBezTo>
                <a:cubicBezTo>
                  <a:pt x="5158487" y="1097546"/>
                  <a:pt x="5158780" y="1102607"/>
                  <a:pt x="5160962" y="1106948"/>
                </a:cubicBezTo>
                <a:lnTo>
                  <a:pt x="5160961" y="1106947"/>
                </a:lnTo>
                <a:cubicBezTo>
                  <a:pt x="5162434" y="1109859"/>
                  <a:pt x="5163784" y="1112838"/>
                  <a:pt x="5165025" y="1115862"/>
                </a:cubicBezTo>
                <a:cubicBezTo>
                  <a:pt x="5166880" y="1120402"/>
                  <a:pt x="5170551" y="1123945"/>
                  <a:pt x="5175141" y="1125663"/>
                </a:cubicBezTo>
                <a:cubicBezTo>
                  <a:pt x="5177129" y="1126403"/>
                  <a:pt x="5179211" y="1126771"/>
                  <a:pt x="5181287" y="1126771"/>
                </a:cubicBezTo>
                <a:cubicBezTo>
                  <a:pt x="5184011" y="1126771"/>
                  <a:pt x="5186725" y="1126139"/>
                  <a:pt x="5189211" y="1124888"/>
                </a:cubicBezTo>
                <a:cubicBezTo>
                  <a:pt x="5192163" y="1123394"/>
                  <a:pt x="5195174" y="1122030"/>
                  <a:pt x="5198248" y="1120791"/>
                </a:cubicBezTo>
                <a:cubicBezTo>
                  <a:pt x="5202838" y="1118919"/>
                  <a:pt x="5206426" y="1115198"/>
                  <a:pt x="5208132" y="1110547"/>
                </a:cubicBezTo>
                <a:cubicBezTo>
                  <a:pt x="5209837" y="1105897"/>
                  <a:pt x="5209505" y="1100746"/>
                  <a:pt x="5207207" y="1096350"/>
                </a:cubicBezTo>
                <a:cubicBezTo>
                  <a:pt x="5205673" y="1093427"/>
                  <a:pt x="5204261" y="1090436"/>
                  <a:pt x="5202966" y="1087391"/>
                </a:cubicBezTo>
                <a:cubicBezTo>
                  <a:pt x="5201051" y="1082883"/>
                  <a:pt x="5197340" y="1079383"/>
                  <a:pt x="5192734" y="1077724"/>
                </a:cubicBezTo>
                <a:cubicBezTo>
                  <a:pt x="5190807" y="1077038"/>
                  <a:pt x="5188797" y="1076693"/>
                  <a:pt x="5186793" y="1076693"/>
                </a:cubicBezTo>
                <a:close/>
                <a:moveTo>
                  <a:pt x="4514144" y="1065263"/>
                </a:moveTo>
                <a:cubicBezTo>
                  <a:pt x="4511608" y="1065263"/>
                  <a:pt x="4509033" y="1065817"/>
                  <a:pt x="4506597" y="1066979"/>
                </a:cubicBezTo>
                <a:lnTo>
                  <a:pt x="4506060" y="1067235"/>
                </a:lnTo>
                <a:cubicBezTo>
                  <a:pt x="4501790" y="1069217"/>
                  <a:pt x="4498146" y="1072982"/>
                  <a:pt x="4496564" y="1077412"/>
                </a:cubicBezTo>
                <a:cubicBezTo>
                  <a:pt x="4494975" y="1081843"/>
                  <a:pt x="4494881" y="1086882"/>
                  <a:pt x="4496917" y="1091123"/>
                </a:cubicBezTo>
                <a:lnTo>
                  <a:pt x="4496918" y="1091122"/>
                </a:lnTo>
                <a:cubicBezTo>
                  <a:pt x="4500047" y="1097622"/>
                  <a:pt x="4506897" y="1101842"/>
                  <a:pt x="4513801" y="1101842"/>
                </a:cubicBezTo>
                <a:cubicBezTo>
                  <a:pt x="4516160" y="1101842"/>
                  <a:pt x="4518523" y="1101354"/>
                  <a:pt x="4520744" y="1100291"/>
                </a:cubicBezTo>
                <a:lnTo>
                  <a:pt x="4521835" y="1099782"/>
                </a:lnTo>
                <a:cubicBezTo>
                  <a:pt x="4526110" y="1097845"/>
                  <a:pt x="4529437" y="1094277"/>
                  <a:pt x="4531065" y="1089882"/>
                </a:cubicBezTo>
                <a:cubicBezTo>
                  <a:pt x="4532698" y="1085475"/>
                  <a:pt x="4532506" y="1080612"/>
                  <a:pt x="4530522" y="1076350"/>
                </a:cubicBezTo>
                <a:cubicBezTo>
                  <a:pt x="4530489" y="1076283"/>
                  <a:pt x="4530019" y="1075285"/>
                  <a:pt x="4529985" y="1075209"/>
                </a:cubicBezTo>
                <a:cubicBezTo>
                  <a:pt x="4526956" y="1068930"/>
                  <a:pt x="4520683" y="1065263"/>
                  <a:pt x="4514144" y="1065263"/>
                </a:cubicBezTo>
                <a:close/>
                <a:moveTo>
                  <a:pt x="3708340" y="1038565"/>
                </a:moveTo>
                <a:cubicBezTo>
                  <a:pt x="3723921" y="1038565"/>
                  <a:pt x="3739343" y="1042706"/>
                  <a:pt x="3752930" y="1050546"/>
                </a:cubicBezTo>
                <a:cubicBezTo>
                  <a:pt x="3773590" y="1062474"/>
                  <a:pt x="3788368" y="1081732"/>
                  <a:pt x="3794547" y="1104788"/>
                </a:cubicBezTo>
                <a:cubicBezTo>
                  <a:pt x="3800720" y="1127833"/>
                  <a:pt x="3797553" y="1151898"/>
                  <a:pt x="3785621" y="1172558"/>
                </a:cubicBezTo>
                <a:cubicBezTo>
                  <a:pt x="3769714" y="1200122"/>
                  <a:pt x="3740040" y="1217242"/>
                  <a:pt x="3708185" y="1217242"/>
                </a:cubicBezTo>
                <a:cubicBezTo>
                  <a:pt x="3692604" y="1217242"/>
                  <a:pt x="3677183" y="1213102"/>
                  <a:pt x="3663595" y="1205262"/>
                </a:cubicBezTo>
                <a:cubicBezTo>
                  <a:pt x="3642936" y="1193334"/>
                  <a:pt x="3628157" y="1174077"/>
                  <a:pt x="3621978" y="1151021"/>
                </a:cubicBezTo>
                <a:lnTo>
                  <a:pt x="3621978" y="1151024"/>
                </a:lnTo>
                <a:cubicBezTo>
                  <a:pt x="3615805" y="1127978"/>
                  <a:pt x="3618972" y="1103903"/>
                  <a:pt x="3630904" y="1083238"/>
                </a:cubicBezTo>
                <a:cubicBezTo>
                  <a:pt x="3646812" y="1055686"/>
                  <a:pt x="3676485" y="1038565"/>
                  <a:pt x="3708340" y="1038565"/>
                </a:cubicBezTo>
                <a:close/>
                <a:moveTo>
                  <a:pt x="5659043" y="1017134"/>
                </a:moveTo>
                <a:cubicBezTo>
                  <a:pt x="5656064" y="1017134"/>
                  <a:pt x="5653096" y="1017887"/>
                  <a:pt x="5650438" y="1019382"/>
                </a:cubicBezTo>
                <a:cubicBezTo>
                  <a:pt x="5645609" y="1022096"/>
                  <a:pt x="5640504" y="1024520"/>
                  <a:pt x="5635272" y="1026601"/>
                </a:cubicBezTo>
                <a:cubicBezTo>
                  <a:pt x="5630604" y="1028451"/>
                  <a:pt x="5626950" y="1032217"/>
                  <a:pt x="5625238" y="1036945"/>
                </a:cubicBezTo>
                <a:cubicBezTo>
                  <a:pt x="5623527" y="1041663"/>
                  <a:pt x="5623915" y="1046891"/>
                  <a:pt x="5626307" y="1051308"/>
                </a:cubicBezTo>
                <a:lnTo>
                  <a:pt x="5626309" y="1051310"/>
                </a:lnTo>
                <a:cubicBezTo>
                  <a:pt x="5628889" y="1056071"/>
                  <a:pt x="5631182" y="1061054"/>
                  <a:pt x="5633125" y="1066127"/>
                </a:cubicBezTo>
                <a:cubicBezTo>
                  <a:pt x="5634936" y="1070855"/>
                  <a:pt x="5638707" y="1074575"/>
                  <a:pt x="5643457" y="1076326"/>
                </a:cubicBezTo>
                <a:cubicBezTo>
                  <a:pt x="5645428" y="1077056"/>
                  <a:pt x="5647483" y="1077410"/>
                  <a:pt x="5649536" y="1077410"/>
                </a:cubicBezTo>
                <a:cubicBezTo>
                  <a:pt x="5652443" y="1077410"/>
                  <a:pt x="5655333" y="1076691"/>
                  <a:pt x="5657942" y="1075273"/>
                </a:cubicBezTo>
                <a:cubicBezTo>
                  <a:pt x="5662880" y="1072582"/>
                  <a:pt x="5668058" y="1070211"/>
                  <a:pt x="5673335" y="1068219"/>
                </a:cubicBezTo>
                <a:cubicBezTo>
                  <a:pt x="5678125" y="1066402"/>
                  <a:pt x="5681884" y="1062604"/>
                  <a:pt x="5683634" y="1057797"/>
                </a:cubicBezTo>
                <a:cubicBezTo>
                  <a:pt x="5685389" y="1052993"/>
                  <a:pt x="5684957" y="1047654"/>
                  <a:pt x="5682460" y="1043191"/>
                </a:cubicBezTo>
                <a:cubicBezTo>
                  <a:pt x="5679796" y="1038430"/>
                  <a:pt x="5677421" y="1033413"/>
                  <a:pt x="5675400" y="1028274"/>
                </a:cubicBezTo>
                <a:cubicBezTo>
                  <a:pt x="5673539" y="1023545"/>
                  <a:pt x="5669730" y="1019858"/>
                  <a:pt x="5664940" y="1018153"/>
                </a:cubicBezTo>
                <a:cubicBezTo>
                  <a:pt x="5663029" y="1017467"/>
                  <a:pt x="5661031" y="1017134"/>
                  <a:pt x="5659043" y="1017134"/>
                </a:cubicBezTo>
                <a:close/>
                <a:moveTo>
                  <a:pt x="4986709" y="1007170"/>
                </a:moveTo>
                <a:cubicBezTo>
                  <a:pt x="4983968" y="1007170"/>
                  <a:pt x="4981239" y="1007811"/>
                  <a:pt x="4978747" y="1009075"/>
                </a:cubicBezTo>
                <a:cubicBezTo>
                  <a:pt x="4976965" y="1009983"/>
                  <a:pt x="4975165" y="1010836"/>
                  <a:pt x="4973348" y="1011655"/>
                </a:cubicBezTo>
                <a:cubicBezTo>
                  <a:pt x="4969013" y="1013604"/>
                  <a:pt x="4965652" y="1017235"/>
                  <a:pt x="4964035" y="1021710"/>
                </a:cubicBezTo>
                <a:cubicBezTo>
                  <a:pt x="4962418" y="1026184"/>
                  <a:pt x="4962689" y="1031134"/>
                  <a:pt x="4964782" y="1035397"/>
                </a:cubicBezTo>
                <a:lnTo>
                  <a:pt x="4964781" y="1035395"/>
                </a:lnTo>
                <a:cubicBezTo>
                  <a:pt x="4965655" y="1037202"/>
                  <a:pt x="4966492" y="1039017"/>
                  <a:pt x="4967284" y="1040855"/>
                </a:cubicBezTo>
                <a:cubicBezTo>
                  <a:pt x="4969189" y="1045262"/>
                  <a:pt x="4972810" y="1048696"/>
                  <a:pt x="4977311" y="1050368"/>
                </a:cubicBezTo>
                <a:cubicBezTo>
                  <a:pt x="4979288" y="1051100"/>
                  <a:pt x="4981359" y="1051465"/>
                  <a:pt x="4983425" y="1051465"/>
                </a:cubicBezTo>
                <a:cubicBezTo>
                  <a:pt x="4986066" y="1051465"/>
                  <a:pt x="4988696" y="1050878"/>
                  <a:pt x="4991116" y="1049694"/>
                </a:cubicBezTo>
                <a:cubicBezTo>
                  <a:pt x="4992943" y="1048808"/>
                  <a:pt x="4994786" y="1047954"/>
                  <a:pt x="4996647" y="1047158"/>
                </a:cubicBezTo>
                <a:cubicBezTo>
                  <a:pt x="5001099" y="1045243"/>
                  <a:pt x="5004565" y="1041565"/>
                  <a:pt x="5006221" y="1037015"/>
                </a:cubicBezTo>
                <a:cubicBezTo>
                  <a:pt x="5007876" y="1032451"/>
                  <a:pt x="5007571" y="1027413"/>
                  <a:pt x="5005385" y="1023083"/>
                </a:cubicBezTo>
                <a:cubicBezTo>
                  <a:pt x="5004465" y="1021256"/>
                  <a:pt x="5003585" y="1019428"/>
                  <a:pt x="5002749" y="1017569"/>
                </a:cubicBezTo>
                <a:cubicBezTo>
                  <a:pt x="5000784" y="1013172"/>
                  <a:pt x="4997106" y="1009772"/>
                  <a:pt x="4992567" y="1008178"/>
                </a:cubicBezTo>
                <a:cubicBezTo>
                  <a:pt x="4990668" y="1007502"/>
                  <a:pt x="4988686" y="1007170"/>
                  <a:pt x="4986709" y="1007170"/>
                </a:cubicBezTo>
                <a:close/>
                <a:moveTo>
                  <a:pt x="3509336" y="997101"/>
                </a:moveTo>
                <a:cubicBezTo>
                  <a:pt x="3519507" y="997101"/>
                  <a:pt x="3529584" y="999815"/>
                  <a:pt x="3538472" y="1004941"/>
                </a:cubicBezTo>
                <a:cubicBezTo>
                  <a:pt x="3551938" y="1012715"/>
                  <a:pt x="3561583" y="1025307"/>
                  <a:pt x="3565620" y="1040379"/>
                </a:cubicBezTo>
                <a:cubicBezTo>
                  <a:pt x="3569662" y="1055462"/>
                  <a:pt x="3567607" y="1071187"/>
                  <a:pt x="3559829" y="1084653"/>
                </a:cubicBezTo>
                <a:cubicBezTo>
                  <a:pt x="3549429" y="1102672"/>
                  <a:pt x="3530045" y="1113857"/>
                  <a:pt x="3509236" y="1113857"/>
                </a:cubicBezTo>
                <a:cubicBezTo>
                  <a:pt x="3499048" y="1113857"/>
                  <a:pt x="3488970" y="1111144"/>
                  <a:pt x="3480094" y="1106028"/>
                </a:cubicBezTo>
                <a:cubicBezTo>
                  <a:pt x="3466600" y="1098243"/>
                  <a:pt x="3456943" y="1085652"/>
                  <a:pt x="3452907" y="1070589"/>
                </a:cubicBezTo>
                <a:cubicBezTo>
                  <a:pt x="3448871" y="1055527"/>
                  <a:pt x="3450942" y="1039803"/>
                  <a:pt x="3458738" y="1026303"/>
                </a:cubicBezTo>
                <a:cubicBezTo>
                  <a:pt x="3469137" y="1008286"/>
                  <a:pt x="3488527" y="997101"/>
                  <a:pt x="3509336" y="997101"/>
                </a:cubicBezTo>
                <a:close/>
                <a:moveTo>
                  <a:pt x="4313057" y="990923"/>
                </a:moveTo>
                <a:cubicBezTo>
                  <a:pt x="4310537" y="990923"/>
                  <a:pt x="4308025" y="991466"/>
                  <a:pt x="4305699" y="992528"/>
                </a:cubicBezTo>
                <a:lnTo>
                  <a:pt x="4305488" y="992629"/>
                </a:lnTo>
                <a:cubicBezTo>
                  <a:pt x="4301124" y="994567"/>
                  <a:pt x="4297742" y="998188"/>
                  <a:pt x="4296108" y="1002671"/>
                </a:cubicBezTo>
                <a:cubicBezTo>
                  <a:pt x="4294476" y="1007156"/>
                  <a:pt x="4294735" y="1012107"/>
                  <a:pt x="4296829" y="1016393"/>
                </a:cubicBezTo>
                <a:lnTo>
                  <a:pt x="4296829" y="1016393"/>
                </a:lnTo>
                <a:lnTo>
                  <a:pt x="4297997" y="1018874"/>
                </a:lnTo>
                <a:cubicBezTo>
                  <a:pt x="4299967" y="1023149"/>
                  <a:pt x="4303567" y="1026459"/>
                  <a:pt x="4308002" y="1028064"/>
                </a:cubicBezTo>
                <a:cubicBezTo>
                  <a:pt x="4309934" y="1028762"/>
                  <a:pt x="4311955" y="1029105"/>
                  <a:pt x="4313972" y="1029105"/>
                </a:cubicBezTo>
                <a:cubicBezTo>
                  <a:pt x="4316579" y="1029105"/>
                  <a:pt x="4319176" y="1028530"/>
                  <a:pt x="4321574" y="1027378"/>
                </a:cubicBezTo>
                <a:cubicBezTo>
                  <a:pt x="4330311" y="1023193"/>
                  <a:pt x="4334420" y="1012518"/>
                  <a:pt x="4330255" y="1003769"/>
                </a:cubicBezTo>
                <a:lnTo>
                  <a:pt x="4329076" y="1001222"/>
                </a:lnTo>
                <a:cubicBezTo>
                  <a:pt x="4327144" y="996970"/>
                  <a:pt x="4323577" y="993658"/>
                  <a:pt x="4319198" y="992031"/>
                </a:cubicBezTo>
                <a:cubicBezTo>
                  <a:pt x="4317216" y="991289"/>
                  <a:pt x="4315134" y="990923"/>
                  <a:pt x="4313057" y="990923"/>
                </a:cubicBezTo>
                <a:close/>
                <a:moveTo>
                  <a:pt x="3310322" y="960455"/>
                </a:moveTo>
                <a:cubicBezTo>
                  <a:pt x="3314271" y="960455"/>
                  <a:pt x="3318168" y="961507"/>
                  <a:pt x="3321585" y="963489"/>
                </a:cubicBezTo>
                <a:cubicBezTo>
                  <a:pt x="3326840" y="966512"/>
                  <a:pt x="3330572" y="971374"/>
                  <a:pt x="3332134" y="977198"/>
                </a:cubicBezTo>
                <a:cubicBezTo>
                  <a:pt x="3333695" y="983037"/>
                  <a:pt x="3332892" y="989128"/>
                  <a:pt x="3329869" y="994366"/>
                </a:cubicBezTo>
                <a:cubicBezTo>
                  <a:pt x="3325849" y="1001332"/>
                  <a:pt x="3318345" y="1005661"/>
                  <a:pt x="3310284" y="1005661"/>
                </a:cubicBezTo>
                <a:cubicBezTo>
                  <a:pt x="3306335" y="1005661"/>
                  <a:pt x="3302438" y="1004609"/>
                  <a:pt x="3299021" y="1002627"/>
                </a:cubicBezTo>
                <a:cubicBezTo>
                  <a:pt x="3293771" y="999604"/>
                  <a:pt x="3290039" y="994741"/>
                  <a:pt x="3288472" y="988906"/>
                </a:cubicBezTo>
                <a:cubicBezTo>
                  <a:pt x="3286911" y="983079"/>
                  <a:pt x="3287714" y="976988"/>
                  <a:pt x="3290737" y="971750"/>
                </a:cubicBezTo>
                <a:cubicBezTo>
                  <a:pt x="3294757" y="964783"/>
                  <a:pt x="3302261" y="960455"/>
                  <a:pt x="3310322" y="960455"/>
                </a:cubicBezTo>
                <a:close/>
                <a:moveTo>
                  <a:pt x="5459028" y="947754"/>
                </a:moveTo>
                <a:cubicBezTo>
                  <a:pt x="5456154" y="947754"/>
                  <a:pt x="5453286" y="948464"/>
                  <a:pt x="5450700" y="949848"/>
                </a:cubicBezTo>
                <a:cubicBezTo>
                  <a:pt x="5446862" y="951918"/>
                  <a:pt x="5442815" y="953823"/>
                  <a:pt x="5438668" y="955519"/>
                </a:cubicBezTo>
                <a:cubicBezTo>
                  <a:pt x="5434110" y="957389"/>
                  <a:pt x="5430540" y="961077"/>
                  <a:pt x="5428840" y="965705"/>
                </a:cubicBezTo>
                <a:cubicBezTo>
                  <a:pt x="5427134" y="970324"/>
                  <a:pt x="5427449" y="975451"/>
                  <a:pt x="5429704" y="979837"/>
                </a:cubicBezTo>
                <a:lnTo>
                  <a:pt x="5429704" y="979836"/>
                </a:lnTo>
                <a:cubicBezTo>
                  <a:pt x="5431669" y="983658"/>
                  <a:pt x="5433453" y="987578"/>
                  <a:pt x="5435030" y="991588"/>
                </a:cubicBezTo>
                <a:cubicBezTo>
                  <a:pt x="5436857" y="996228"/>
                  <a:pt x="5440573" y="999881"/>
                  <a:pt x="5445252" y="1001620"/>
                </a:cubicBezTo>
                <a:cubicBezTo>
                  <a:pt x="5447234" y="1002363"/>
                  <a:pt x="5449316" y="1002728"/>
                  <a:pt x="5451387" y="1002728"/>
                </a:cubicBezTo>
                <a:cubicBezTo>
                  <a:pt x="5454199" y="1002728"/>
                  <a:pt x="5457001" y="1002053"/>
                  <a:pt x="5459548" y="1000723"/>
                </a:cubicBezTo>
                <a:cubicBezTo>
                  <a:pt x="5463501" y="998642"/>
                  <a:pt x="5467633" y="996760"/>
                  <a:pt x="5471824" y="995110"/>
                </a:cubicBezTo>
                <a:cubicBezTo>
                  <a:pt x="5476503" y="993271"/>
                  <a:pt x="5480168" y="989517"/>
                  <a:pt x="5481896" y="984788"/>
                </a:cubicBezTo>
                <a:cubicBezTo>
                  <a:pt x="5483623" y="980070"/>
                  <a:pt x="5483247" y="974830"/>
                  <a:pt x="5480861" y="970400"/>
                </a:cubicBezTo>
                <a:cubicBezTo>
                  <a:pt x="5478806" y="966601"/>
                  <a:pt x="5476929" y="962638"/>
                  <a:pt x="5475279" y="958640"/>
                </a:cubicBezTo>
                <a:cubicBezTo>
                  <a:pt x="5473385" y="954033"/>
                  <a:pt x="5469632" y="950455"/>
                  <a:pt x="5464942" y="948772"/>
                </a:cubicBezTo>
                <a:cubicBezTo>
                  <a:pt x="5463026" y="948086"/>
                  <a:pt x="5461021" y="947754"/>
                  <a:pt x="5459028" y="947754"/>
                </a:cubicBezTo>
                <a:close/>
                <a:moveTo>
                  <a:pt x="4786531" y="937068"/>
                </a:moveTo>
                <a:cubicBezTo>
                  <a:pt x="4783884" y="937068"/>
                  <a:pt x="4781243" y="937666"/>
                  <a:pt x="4778817" y="938851"/>
                </a:cubicBezTo>
                <a:lnTo>
                  <a:pt x="4776381" y="940003"/>
                </a:lnTo>
                <a:cubicBezTo>
                  <a:pt x="4772106" y="941964"/>
                  <a:pt x="4768796" y="945562"/>
                  <a:pt x="4767195" y="949981"/>
                </a:cubicBezTo>
                <a:cubicBezTo>
                  <a:pt x="4765589" y="954411"/>
                  <a:pt x="4765827" y="959283"/>
                  <a:pt x="4767854" y="963536"/>
                </a:cubicBezTo>
                <a:lnTo>
                  <a:pt x="4767854" y="963535"/>
                </a:lnTo>
                <a:lnTo>
                  <a:pt x="4769016" y="966049"/>
                </a:lnTo>
                <a:cubicBezTo>
                  <a:pt x="4770954" y="970334"/>
                  <a:pt x="4774525" y="973656"/>
                  <a:pt x="4778933" y="975285"/>
                </a:cubicBezTo>
                <a:cubicBezTo>
                  <a:pt x="4780904" y="976016"/>
                  <a:pt x="4782964" y="976371"/>
                  <a:pt x="4785024" y="976371"/>
                </a:cubicBezTo>
                <a:cubicBezTo>
                  <a:pt x="4787576" y="976371"/>
                  <a:pt x="4790118" y="975816"/>
                  <a:pt x="4792471" y="974721"/>
                </a:cubicBezTo>
                <a:lnTo>
                  <a:pt x="4795134" y="973479"/>
                </a:lnTo>
                <a:cubicBezTo>
                  <a:pt x="4799458" y="971519"/>
                  <a:pt x="4802809" y="967898"/>
                  <a:pt x="4804415" y="963424"/>
                </a:cubicBezTo>
                <a:cubicBezTo>
                  <a:pt x="4806021" y="958961"/>
                  <a:pt x="4805755" y="954033"/>
                  <a:pt x="4803668" y="949758"/>
                </a:cubicBezTo>
                <a:lnTo>
                  <a:pt x="4802500" y="947300"/>
                </a:lnTo>
                <a:cubicBezTo>
                  <a:pt x="4800523" y="943003"/>
                  <a:pt x="4796897" y="939680"/>
                  <a:pt x="4792439" y="938087"/>
                </a:cubicBezTo>
                <a:cubicBezTo>
                  <a:pt x="4790524" y="937401"/>
                  <a:pt x="4788524" y="937068"/>
                  <a:pt x="4786531" y="937068"/>
                </a:cubicBezTo>
                <a:close/>
                <a:moveTo>
                  <a:pt x="6458198" y="914875"/>
                </a:moveTo>
                <a:cubicBezTo>
                  <a:pt x="6473426" y="914875"/>
                  <a:pt x="6488470" y="918916"/>
                  <a:pt x="6501715" y="926569"/>
                </a:cubicBezTo>
                <a:cubicBezTo>
                  <a:pt x="6521886" y="938217"/>
                  <a:pt x="6536311" y="957022"/>
                  <a:pt x="6542340" y="979514"/>
                </a:cubicBezTo>
                <a:cubicBezTo>
                  <a:pt x="6548364" y="1002007"/>
                  <a:pt x="6545269" y="1025507"/>
                  <a:pt x="6533624" y="1045683"/>
                </a:cubicBezTo>
                <a:cubicBezTo>
                  <a:pt x="6518093" y="1072571"/>
                  <a:pt x="6489134" y="1089282"/>
                  <a:pt x="6458043" y="1089282"/>
                </a:cubicBezTo>
                <a:cubicBezTo>
                  <a:pt x="6442827" y="1089282"/>
                  <a:pt x="6427777" y="1085241"/>
                  <a:pt x="6414516" y="1077588"/>
                </a:cubicBezTo>
                <a:lnTo>
                  <a:pt x="6414517" y="1077588"/>
                </a:lnTo>
                <a:cubicBezTo>
                  <a:pt x="6372894" y="1053546"/>
                  <a:pt x="6358575" y="1000114"/>
                  <a:pt x="6382606" y="958474"/>
                </a:cubicBezTo>
                <a:cubicBezTo>
                  <a:pt x="6398137" y="931584"/>
                  <a:pt x="6427102" y="914875"/>
                  <a:pt x="6458198" y="914875"/>
                </a:cubicBezTo>
                <a:close/>
                <a:moveTo>
                  <a:pt x="4109199" y="897121"/>
                </a:moveTo>
                <a:cubicBezTo>
                  <a:pt x="4106464" y="897121"/>
                  <a:pt x="4103735" y="897752"/>
                  <a:pt x="4101237" y="899026"/>
                </a:cubicBezTo>
                <a:cubicBezTo>
                  <a:pt x="4097938" y="900699"/>
                  <a:pt x="4094543" y="902205"/>
                  <a:pt x="4091077" y="903544"/>
                </a:cubicBezTo>
                <a:cubicBezTo>
                  <a:pt x="4086044" y="905482"/>
                  <a:pt x="4082178" y="909623"/>
                  <a:pt x="4080595" y="914772"/>
                </a:cubicBezTo>
                <a:cubicBezTo>
                  <a:pt x="4079012" y="919934"/>
                  <a:pt x="4079875" y="925525"/>
                  <a:pt x="4082948" y="929956"/>
                </a:cubicBezTo>
                <a:lnTo>
                  <a:pt x="4082947" y="929957"/>
                </a:lnTo>
                <a:cubicBezTo>
                  <a:pt x="4087088" y="935926"/>
                  <a:pt x="4090738" y="942327"/>
                  <a:pt x="4093794" y="948960"/>
                </a:cubicBezTo>
                <a:cubicBezTo>
                  <a:pt x="4095803" y="953334"/>
                  <a:pt x="4099525" y="956690"/>
                  <a:pt x="4104081" y="958241"/>
                </a:cubicBezTo>
                <a:cubicBezTo>
                  <a:pt x="4105931" y="958873"/>
                  <a:pt x="4107846" y="959181"/>
                  <a:pt x="4109757" y="959181"/>
                </a:cubicBezTo>
                <a:cubicBezTo>
                  <a:pt x="4112565" y="959181"/>
                  <a:pt x="4115366" y="958507"/>
                  <a:pt x="4117903" y="957177"/>
                </a:cubicBezTo>
                <a:cubicBezTo>
                  <a:pt x="4120229" y="955971"/>
                  <a:pt x="4122598" y="954830"/>
                  <a:pt x="4124996" y="953755"/>
                </a:cubicBezTo>
                <a:cubicBezTo>
                  <a:pt x="4129309" y="951827"/>
                  <a:pt x="4132671" y="948251"/>
                  <a:pt x="4134315" y="943810"/>
                </a:cubicBezTo>
                <a:cubicBezTo>
                  <a:pt x="4135954" y="939381"/>
                  <a:pt x="4135744" y="934475"/>
                  <a:pt x="4133723" y="930200"/>
                </a:cubicBezTo>
                <a:cubicBezTo>
                  <a:pt x="4130639" y="923677"/>
                  <a:pt x="4128080" y="916845"/>
                  <a:pt x="4126109" y="909900"/>
                </a:cubicBezTo>
                <a:cubicBezTo>
                  <a:pt x="4124675" y="904839"/>
                  <a:pt x="4121054" y="900699"/>
                  <a:pt x="4116243" y="898593"/>
                </a:cubicBezTo>
                <a:cubicBezTo>
                  <a:pt x="4113995" y="897608"/>
                  <a:pt x="4111597" y="897121"/>
                  <a:pt x="4109199" y="897121"/>
                </a:cubicBezTo>
                <a:close/>
                <a:moveTo>
                  <a:pt x="3696853" y="880507"/>
                </a:moveTo>
                <a:lnTo>
                  <a:pt x="3696853" y="880509"/>
                </a:lnTo>
                <a:lnTo>
                  <a:pt x="3696851" y="880511"/>
                </a:lnTo>
                <a:close/>
                <a:moveTo>
                  <a:pt x="5259127" y="878927"/>
                </a:moveTo>
                <a:cubicBezTo>
                  <a:pt x="5256337" y="878927"/>
                  <a:pt x="5253557" y="879592"/>
                  <a:pt x="5251026" y="880898"/>
                </a:cubicBezTo>
                <a:cubicBezTo>
                  <a:pt x="5248291" y="882327"/>
                  <a:pt x="5245500" y="883633"/>
                  <a:pt x="5242660" y="884841"/>
                </a:cubicBezTo>
                <a:cubicBezTo>
                  <a:pt x="5238207" y="886735"/>
                  <a:pt x="5234736" y="890378"/>
                  <a:pt x="5233052" y="894919"/>
                </a:cubicBezTo>
                <a:cubicBezTo>
                  <a:pt x="5231375" y="899448"/>
                  <a:pt x="5231635" y="904476"/>
                  <a:pt x="5233778" y="908806"/>
                </a:cubicBezTo>
                <a:cubicBezTo>
                  <a:pt x="5235096" y="911474"/>
                  <a:pt x="5236314" y="914166"/>
                  <a:pt x="5237438" y="916911"/>
                </a:cubicBezTo>
                <a:cubicBezTo>
                  <a:pt x="5239300" y="921429"/>
                  <a:pt x="5242965" y="924972"/>
                  <a:pt x="5247544" y="926690"/>
                </a:cubicBezTo>
                <a:cubicBezTo>
                  <a:pt x="5249532" y="927432"/>
                  <a:pt x="5251619" y="927798"/>
                  <a:pt x="5253695" y="927798"/>
                </a:cubicBezTo>
                <a:cubicBezTo>
                  <a:pt x="5256409" y="927798"/>
                  <a:pt x="5259116" y="927166"/>
                  <a:pt x="5261592" y="925926"/>
                </a:cubicBezTo>
                <a:cubicBezTo>
                  <a:pt x="5264410" y="924509"/>
                  <a:pt x="5267295" y="923192"/>
                  <a:pt x="5270218" y="921983"/>
                </a:cubicBezTo>
                <a:cubicBezTo>
                  <a:pt x="5274791" y="920100"/>
                  <a:pt x="5278364" y="916380"/>
                  <a:pt x="5280052" y="911740"/>
                </a:cubicBezTo>
                <a:cubicBezTo>
                  <a:pt x="5281741" y="907088"/>
                  <a:pt x="5281398" y="901951"/>
                  <a:pt x="5279105" y="897565"/>
                </a:cubicBezTo>
                <a:cubicBezTo>
                  <a:pt x="5277721" y="894930"/>
                  <a:pt x="5276442" y="892239"/>
                  <a:pt x="5275246" y="889492"/>
                </a:cubicBezTo>
                <a:cubicBezTo>
                  <a:pt x="5273308" y="885029"/>
                  <a:pt x="5269599" y="881564"/>
                  <a:pt x="5265003" y="879935"/>
                </a:cubicBezTo>
                <a:cubicBezTo>
                  <a:pt x="5263097" y="879259"/>
                  <a:pt x="5261110" y="878927"/>
                  <a:pt x="5259127" y="878927"/>
                </a:cubicBezTo>
                <a:close/>
                <a:moveTo>
                  <a:pt x="5942482" y="868518"/>
                </a:moveTo>
                <a:cubicBezTo>
                  <a:pt x="5938535" y="868518"/>
                  <a:pt x="5934636" y="869846"/>
                  <a:pt x="5931469" y="872393"/>
                </a:cubicBezTo>
                <a:cubicBezTo>
                  <a:pt x="5921779" y="880190"/>
                  <a:pt x="5910899" y="886248"/>
                  <a:pt x="5899132" y="890421"/>
                </a:cubicBezTo>
                <a:cubicBezTo>
                  <a:pt x="5894038" y="892228"/>
                  <a:pt x="5890063" y="896281"/>
                  <a:pt x="5888340" y="901396"/>
                </a:cubicBezTo>
                <a:cubicBezTo>
                  <a:pt x="5886623" y="906524"/>
                  <a:pt x="5887354" y="912150"/>
                  <a:pt x="5890328" y="916656"/>
                </a:cubicBezTo>
                <a:lnTo>
                  <a:pt x="5890330" y="916656"/>
                </a:lnTo>
                <a:cubicBezTo>
                  <a:pt x="5895806" y="924973"/>
                  <a:pt x="5900264" y="933923"/>
                  <a:pt x="5903570" y="943258"/>
                </a:cubicBezTo>
                <a:cubicBezTo>
                  <a:pt x="5905302" y="948163"/>
                  <a:pt x="5909123" y="952038"/>
                  <a:pt x="5913995" y="953855"/>
                </a:cubicBezTo>
                <a:cubicBezTo>
                  <a:pt x="5915983" y="954598"/>
                  <a:pt x="5918065" y="954963"/>
                  <a:pt x="5920136" y="954963"/>
                </a:cubicBezTo>
                <a:cubicBezTo>
                  <a:pt x="5923148" y="954963"/>
                  <a:pt x="5926144" y="954187"/>
                  <a:pt x="5928818" y="952672"/>
                </a:cubicBezTo>
                <a:cubicBezTo>
                  <a:pt x="5939194" y="946781"/>
                  <a:pt x="5950363" y="942484"/>
                  <a:pt x="5962024" y="939903"/>
                </a:cubicBezTo>
                <a:cubicBezTo>
                  <a:pt x="5967627" y="938662"/>
                  <a:pt x="5972278" y="934754"/>
                  <a:pt x="5974472" y="929448"/>
                </a:cubicBezTo>
                <a:cubicBezTo>
                  <a:pt x="5976665" y="924144"/>
                  <a:pt x="5976127" y="918098"/>
                  <a:pt x="5973031" y="913259"/>
                </a:cubicBezTo>
                <a:cubicBezTo>
                  <a:pt x="5966841" y="903592"/>
                  <a:pt x="5962306" y="893037"/>
                  <a:pt x="5959549" y="881873"/>
                </a:cubicBezTo>
                <a:cubicBezTo>
                  <a:pt x="5958103" y="876049"/>
                  <a:pt x="5953790" y="871364"/>
                  <a:pt x="5948103" y="869438"/>
                </a:cubicBezTo>
                <a:cubicBezTo>
                  <a:pt x="5946271" y="868817"/>
                  <a:pt x="5944371" y="868518"/>
                  <a:pt x="5942482" y="868518"/>
                </a:cubicBezTo>
                <a:close/>
                <a:moveTo>
                  <a:pt x="4585423" y="863889"/>
                </a:moveTo>
                <a:cubicBezTo>
                  <a:pt x="4582903" y="863889"/>
                  <a:pt x="4580384" y="864431"/>
                  <a:pt x="4578053" y="865505"/>
                </a:cubicBezTo>
                <a:lnTo>
                  <a:pt x="4577848" y="865606"/>
                </a:lnTo>
                <a:cubicBezTo>
                  <a:pt x="4573484" y="867543"/>
                  <a:pt x="4570101" y="871164"/>
                  <a:pt x="4568468" y="875649"/>
                </a:cubicBezTo>
                <a:cubicBezTo>
                  <a:pt x="4566835" y="880134"/>
                  <a:pt x="4567095" y="885085"/>
                  <a:pt x="4569194" y="889380"/>
                </a:cubicBezTo>
                <a:lnTo>
                  <a:pt x="4569193" y="889380"/>
                </a:lnTo>
                <a:lnTo>
                  <a:pt x="4570389" y="891907"/>
                </a:lnTo>
                <a:cubicBezTo>
                  <a:pt x="4573357" y="898285"/>
                  <a:pt x="4579686" y="902083"/>
                  <a:pt x="4586335" y="902083"/>
                </a:cubicBezTo>
                <a:cubicBezTo>
                  <a:pt x="4588517" y="902083"/>
                  <a:pt x="4590726" y="901675"/>
                  <a:pt x="4592864" y="900811"/>
                </a:cubicBezTo>
                <a:cubicBezTo>
                  <a:pt x="4593224" y="900667"/>
                  <a:pt x="4593999" y="900322"/>
                  <a:pt x="4594348" y="900158"/>
                </a:cubicBezTo>
                <a:cubicBezTo>
                  <a:pt x="4598556" y="898143"/>
                  <a:pt x="4601790" y="894532"/>
                  <a:pt x="4603335" y="890123"/>
                </a:cubicBezTo>
                <a:cubicBezTo>
                  <a:pt x="4604881" y="885716"/>
                  <a:pt x="4604603" y="880877"/>
                  <a:pt x="4602577" y="876668"/>
                </a:cubicBezTo>
                <a:lnTo>
                  <a:pt x="4601430" y="874210"/>
                </a:lnTo>
                <a:cubicBezTo>
                  <a:pt x="4599498" y="869935"/>
                  <a:pt x="4595943" y="866625"/>
                  <a:pt x="4591552" y="864986"/>
                </a:cubicBezTo>
                <a:cubicBezTo>
                  <a:pt x="4589570" y="864253"/>
                  <a:pt x="4587493" y="863889"/>
                  <a:pt x="4585423" y="863889"/>
                </a:cubicBezTo>
                <a:close/>
                <a:moveTo>
                  <a:pt x="6259228" y="833898"/>
                </a:moveTo>
                <a:cubicBezTo>
                  <a:pt x="6275929" y="833898"/>
                  <a:pt x="6292445" y="838340"/>
                  <a:pt x="6307002" y="846745"/>
                </a:cubicBezTo>
                <a:cubicBezTo>
                  <a:pt x="6352716" y="873134"/>
                  <a:pt x="6368436" y="931807"/>
                  <a:pt x="6342046" y="977532"/>
                </a:cubicBezTo>
                <a:cubicBezTo>
                  <a:pt x="6324992" y="1007057"/>
                  <a:pt x="6293193" y="1025406"/>
                  <a:pt x="6259051" y="1025406"/>
                </a:cubicBezTo>
                <a:cubicBezTo>
                  <a:pt x="6242356" y="1025406"/>
                  <a:pt x="6225834" y="1020966"/>
                  <a:pt x="6211265" y="1012561"/>
                </a:cubicBezTo>
                <a:cubicBezTo>
                  <a:pt x="6165557" y="986172"/>
                  <a:pt x="6149844" y="927499"/>
                  <a:pt x="6176233" y="881773"/>
                </a:cubicBezTo>
                <a:cubicBezTo>
                  <a:pt x="6193287" y="852250"/>
                  <a:pt x="6225087" y="833898"/>
                  <a:pt x="6259228" y="833898"/>
                </a:cubicBezTo>
                <a:close/>
                <a:moveTo>
                  <a:pt x="3581744" y="808805"/>
                </a:moveTo>
                <a:cubicBezTo>
                  <a:pt x="3590072" y="808805"/>
                  <a:pt x="3598299" y="811022"/>
                  <a:pt x="3605548" y="815208"/>
                </a:cubicBezTo>
                <a:cubicBezTo>
                  <a:pt x="3616578" y="821574"/>
                  <a:pt x="3624469" y="831852"/>
                  <a:pt x="3627768" y="844166"/>
                </a:cubicBezTo>
                <a:cubicBezTo>
                  <a:pt x="3631063" y="856469"/>
                  <a:pt x="3629374" y="869315"/>
                  <a:pt x="3623001" y="880345"/>
                </a:cubicBezTo>
                <a:cubicBezTo>
                  <a:pt x="3614507" y="895062"/>
                  <a:pt x="3598671" y="904199"/>
                  <a:pt x="3581667" y="904199"/>
                </a:cubicBezTo>
                <a:cubicBezTo>
                  <a:pt x="3573334" y="904199"/>
                  <a:pt x="3565106" y="901984"/>
                  <a:pt x="3557869" y="897798"/>
                </a:cubicBezTo>
                <a:lnTo>
                  <a:pt x="3557868" y="897799"/>
                </a:lnTo>
                <a:cubicBezTo>
                  <a:pt x="3546854" y="891443"/>
                  <a:pt x="3538975" y="881153"/>
                  <a:pt x="3535675" y="868840"/>
                </a:cubicBezTo>
                <a:cubicBezTo>
                  <a:pt x="3532370" y="856512"/>
                  <a:pt x="3534053" y="843668"/>
                  <a:pt x="3540404" y="832670"/>
                </a:cubicBezTo>
                <a:cubicBezTo>
                  <a:pt x="3548892" y="817943"/>
                  <a:pt x="3564734" y="808805"/>
                  <a:pt x="3581744" y="808805"/>
                </a:cubicBezTo>
                <a:close/>
                <a:moveTo>
                  <a:pt x="5058180" y="808650"/>
                </a:moveTo>
                <a:cubicBezTo>
                  <a:pt x="5055495" y="808650"/>
                  <a:pt x="5052815" y="809260"/>
                  <a:pt x="5050361" y="810489"/>
                </a:cubicBezTo>
                <a:cubicBezTo>
                  <a:pt x="5048839" y="811242"/>
                  <a:pt x="5047305" y="811962"/>
                  <a:pt x="5045760" y="812658"/>
                </a:cubicBezTo>
                <a:cubicBezTo>
                  <a:pt x="5041424" y="814620"/>
                  <a:pt x="5038063" y="818241"/>
                  <a:pt x="5036452" y="822726"/>
                </a:cubicBezTo>
                <a:cubicBezTo>
                  <a:pt x="5034835" y="827199"/>
                  <a:pt x="5035106" y="832139"/>
                  <a:pt x="5037199" y="836412"/>
                </a:cubicBezTo>
                <a:lnTo>
                  <a:pt x="5037200" y="836412"/>
                </a:lnTo>
                <a:cubicBezTo>
                  <a:pt x="5038075" y="838206"/>
                  <a:pt x="5038906" y="840023"/>
                  <a:pt x="5039697" y="841850"/>
                </a:cubicBezTo>
                <a:cubicBezTo>
                  <a:pt x="5041602" y="846279"/>
                  <a:pt x="5045240" y="849723"/>
                  <a:pt x="5049758" y="851386"/>
                </a:cubicBezTo>
                <a:cubicBezTo>
                  <a:pt x="5051724" y="852117"/>
                  <a:pt x="5053784" y="852470"/>
                  <a:pt x="5055838" y="852470"/>
                </a:cubicBezTo>
                <a:cubicBezTo>
                  <a:pt x="5058501" y="852470"/>
                  <a:pt x="5061158" y="851872"/>
                  <a:pt x="5063595" y="850666"/>
                </a:cubicBezTo>
                <a:cubicBezTo>
                  <a:pt x="5065130" y="849912"/>
                  <a:pt x="5066674" y="849192"/>
                  <a:pt x="5068236" y="848506"/>
                </a:cubicBezTo>
                <a:cubicBezTo>
                  <a:pt x="5072648" y="846568"/>
                  <a:pt x="5076065" y="842892"/>
                  <a:pt x="5077692" y="838350"/>
                </a:cubicBezTo>
                <a:cubicBezTo>
                  <a:pt x="5079315" y="833810"/>
                  <a:pt x="5079004" y="828805"/>
                  <a:pt x="5076828" y="824497"/>
                </a:cubicBezTo>
                <a:cubicBezTo>
                  <a:pt x="5075908" y="822680"/>
                  <a:pt x="5075034" y="820831"/>
                  <a:pt x="5074198" y="818983"/>
                </a:cubicBezTo>
                <a:cubicBezTo>
                  <a:pt x="5072227" y="814630"/>
                  <a:pt x="5068579" y="811275"/>
                  <a:pt x="5064083" y="809668"/>
                </a:cubicBezTo>
                <a:cubicBezTo>
                  <a:pt x="5062172" y="808982"/>
                  <a:pt x="5060174" y="808650"/>
                  <a:pt x="5058180" y="808650"/>
                </a:cubicBezTo>
                <a:close/>
                <a:moveTo>
                  <a:pt x="5737605" y="806954"/>
                </a:moveTo>
                <a:cubicBezTo>
                  <a:pt x="5734150" y="806954"/>
                  <a:pt x="5730728" y="807974"/>
                  <a:pt x="5727794" y="809946"/>
                </a:cubicBezTo>
                <a:cubicBezTo>
                  <a:pt x="5720595" y="814796"/>
                  <a:pt x="5712827" y="818849"/>
                  <a:pt x="5704704" y="822017"/>
                </a:cubicBezTo>
                <a:cubicBezTo>
                  <a:pt x="5699876" y="823900"/>
                  <a:pt x="5696128" y="827820"/>
                  <a:pt x="5694455" y="832715"/>
                </a:cubicBezTo>
                <a:cubicBezTo>
                  <a:pt x="5692783" y="837621"/>
                  <a:pt x="5693353" y="843013"/>
                  <a:pt x="5696023" y="847455"/>
                </a:cubicBezTo>
                <a:lnTo>
                  <a:pt x="5696022" y="847454"/>
                </a:lnTo>
                <a:cubicBezTo>
                  <a:pt x="5699842" y="853810"/>
                  <a:pt x="5703115" y="860555"/>
                  <a:pt x="5705738" y="867519"/>
                </a:cubicBezTo>
                <a:cubicBezTo>
                  <a:pt x="5707533" y="872282"/>
                  <a:pt x="5711303" y="876036"/>
                  <a:pt x="5716076" y="877796"/>
                </a:cubicBezTo>
                <a:cubicBezTo>
                  <a:pt x="5718053" y="878527"/>
                  <a:pt x="5720124" y="878893"/>
                  <a:pt x="5722184" y="878893"/>
                </a:cubicBezTo>
                <a:cubicBezTo>
                  <a:pt x="5725102" y="878893"/>
                  <a:pt x="5728004" y="878173"/>
                  <a:pt x="5730617" y="876744"/>
                </a:cubicBezTo>
                <a:cubicBezTo>
                  <a:pt x="5738043" y="872680"/>
                  <a:pt x="5745922" y="869391"/>
                  <a:pt x="5754039" y="866966"/>
                </a:cubicBezTo>
                <a:cubicBezTo>
                  <a:pt x="5759200" y="865415"/>
                  <a:pt x="5763370" y="861594"/>
                  <a:pt x="5765352" y="856590"/>
                </a:cubicBezTo>
                <a:cubicBezTo>
                  <a:pt x="5767334" y="851584"/>
                  <a:pt x="5766908" y="845947"/>
                  <a:pt x="5764200" y="841284"/>
                </a:cubicBezTo>
                <a:cubicBezTo>
                  <a:pt x="5760135" y="834285"/>
                  <a:pt x="5756813" y="826844"/>
                  <a:pt x="5754338" y="819148"/>
                </a:cubicBezTo>
                <a:cubicBezTo>
                  <a:pt x="5752644" y="813887"/>
                  <a:pt x="5748580" y="809734"/>
                  <a:pt x="5743358" y="807919"/>
                </a:cubicBezTo>
                <a:cubicBezTo>
                  <a:pt x="5741487" y="807276"/>
                  <a:pt x="5739543" y="806954"/>
                  <a:pt x="5737605" y="806954"/>
                </a:cubicBezTo>
                <a:close/>
                <a:moveTo>
                  <a:pt x="4381886" y="774686"/>
                </a:moveTo>
                <a:cubicBezTo>
                  <a:pt x="4379178" y="774686"/>
                  <a:pt x="4376471" y="775306"/>
                  <a:pt x="4373995" y="776557"/>
                </a:cubicBezTo>
                <a:cubicBezTo>
                  <a:pt x="4372124" y="777499"/>
                  <a:pt x="4370236" y="778374"/>
                  <a:pt x="4368314" y="779204"/>
                </a:cubicBezTo>
                <a:cubicBezTo>
                  <a:pt x="4363579" y="781230"/>
                  <a:pt x="4359980" y="785238"/>
                  <a:pt x="4358458" y="790167"/>
                </a:cubicBezTo>
                <a:cubicBezTo>
                  <a:pt x="4356941" y="795085"/>
                  <a:pt x="4357655" y="800422"/>
                  <a:pt x="4360413" y="804775"/>
                </a:cubicBezTo>
                <a:lnTo>
                  <a:pt x="4360412" y="804775"/>
                </a:lnTo>
                <a:cubicBezTo>
                  <a:pt x="4363441" y="809536"/>
                  <a:pt x="4366187" y="814553"/>
                  <a:pt x="4368574" y="819670"/>
                </a:cubicBezTo>
                <a:cubicBezTo>
                  <a:pt x="4370561" y="823933"/>
                  <a:pt x="4374166" y="827211"/>
                  <a:pt x="4378590" y="828795"/>
                </a:cubicBezTo>
                <a:cubicBezTo>
                  <a:pt x="4380505" y="829470"/>
                  <a:pt x="4382505" y="829813"/>
                  <a:pt x="4384504" y="829813"/>
                </a:cubicBezTo>
                <a:cubicBezTo>
                  <a:pt x="4387112" y="829813"/>
                  <a:pt x="4389715" y="829236"/>
                  <a:pt x="4392117" y="828086"/>
                </a:cubicBezTo>
                <a:lnTo>
                  <a:pt x="4396055" y="826236"/>
                </a:lnTo>
                <a:cubicBezTo>
                  <a:pt x="4400324" y="824310"/>
                  <a:pt x="4403646" y="820755"/>
                  <a:pt x="4405286" y="816359"/>
                </a:cubicBezTo>
                <a:cubicBezTo>
                  <a:pt x="4406918" y="811972"/>
                  <a:pt x="4406736" y="807100"/>
                  <a:pt x="4404771" y="802847"/>
                </a:cubicBezTo>
                <a:cubicBezTo>
                  <a:pt x="4402406" y="797731"/>
                  <a:pt x="4400347" y="792405"/>
                  <a:pt x="4398657" y="787012"/>
                </a:cubicBezTo>
                <a:cubicBezTo>
                  <a:pt x="4397118" y="782083"/>
                  <a:pt x="4393491" y="778085"/>
                  <a:pt x="4388746" y="776080"/>
                </a:cubicBezTo>
                <a:cubicBezTo>
                  <a:pt x="4386548" y="775150"/>
                  <a:pt x="4384217" y="774686"/>
                  <a:pt x="4381886" y="774686"/>
                </a:cubicBezTo>
                <a:close/>
                <a:moveTo>
                  <a:pt x="6530573" y="770889"/>
                </a:moveTo>
                <a:cubicBezTo>
                  <a:pt x="6536193" y="770889"/>
                  <a:pt x="6541753" y="772384"/>
                  <a:pt x="6546648" y="775207"/>
                </a:cubicBezTo>
                <a:cubicBezTo>
                  <a:pt x="6554089" y="779505"/>
                  <a:pt x="6559422" y="786459"/>
                  <a:pt x="6561648" y="794754"/>
                </a:cubicBezTo>
                <a:cubicBezTo>
                  <a:pt x="6563874" y="803081"/>
                  <a:pt x="6562733" y="811752"/>
                  <a:pt x="6558430" y="819204"/>
                </a:cubicBezTo>
                <a:cubicBezTo>
                  <a:pt x="6552695" y="829138"/>
                  <a:pt x="6542003" y="835307"/>
                  <a:pt x="6530519" y="835307"/>
                </a:cubicBezTo>
                <a:cubicBezTo>
                  <a:pt x="6524887" y="835307"/>
                  <a:pt x="6519327" y="833810"/>
                  <a:pt x="6514433" y="830987"/>
                </a:cubicBezTo>
                <a:lnTo>
                  <a:pt x="6514431" y="830988"/>
                </a:lnTo>
                <a:cubicBezTo>
                  <a:pt x="6506990" y="826692"/>
                  <a:pt x="6501652" y="819737"/>
                  <a:pt x="6499426" y="811430"/>
                </a:cubicBezTo>
                <a:cubicBezTo>
                  <a:pt x="6497200" y="803126"/>
                  <a:pt x="6498347" y="794454"/>
                  <a:pt x="6502649" y="787002"/>
                </a:cubicBezTo>
                <a:cubicBezTo>
                  <a:pt x="6508386" y="777056"/>
                  <a:pt x="6519083" y="770889"/>
                  <a:pt x="6530573" y="770889"/>
                </a:cubicBezTo>
                <a:close/>
                <a:moveTo>
                  <a:pt x="5535479" y="741653"/>
                </a:moveTo>
                <a:cubicBezTo>
                  <a:pt x="5532323" y="741653"/>
                  <a:pt x="5529183" y="742507"/>
                  <a:pt x="5526415" y="744167"/>
                </a:cubicBezTo>
                <a:cubicBezTo>
                  <a:pt x="5521044" y="747402"/>
                  <a:pt x="5515369" y="750248"/>
                  <a:pt x="5509532" y="752618"/>
                </a:cubicBezTo>
                <a:cubicBezTo>
                  <a:pt x="5504870" y="754510"/>
                  <a:pt x="5501242" y="758320"/>
                  <a:pt x="5499571" y="763072"/>
                </a:cubicBezTo>
                <a:cubicBezTo>
                  <a:pt x="5497904" y="767821"/>
                  <a:pt x="5498353" y="773061"/>
                  <a:pt x="5500800" y="777458"/>
                </a:cubicBezTo>
                <a:lnTo>
                  <a:pt x="5500800" y="777454"/>
                </a:lnTo>
                <a:cubicBezTo>
                  <a:pt x="5503480" y="782250"/>
                  <a:pt x="5505866" y="787277"/>
                  <a:pt x="5507893" y="792394"/>
                </a:cubicBezTo>
                <a:cubicBezTo>
                  <a:pt x="5509731" y="797022"/>
                  <a:pt x="5513431" y="800644"/>
                  <a:pt x="5518092" y="802383"/>
                </a:cubicBezTo>
                <a:cubicBezTo>
                  <a:pt x="5520074" y="803125"/>
                  <a:pt x="5522157" y="803491"/>
                  <a:pt x="5524233" y="803491"/>
                </a:cubicBezTo>
                <a:cubicBezTo>
                  <a:pt x="5527024" y="803491"/>
                  <a:pt x="5529803" y="802827"/>
                  <a:pt x="5532334" y="801520"/>
                </a:cubicBezTo>
                <a:cubicBezTo>
                  <a:pt x="5537849" y="798652"/>
                  <a:pt x="5543630" y="796181"/>
                  <a:pt x="5549527" y="794167"/>
                </a:cubicBezTo>
                <a:cubicBezTo>
                  <a:pt x="5554438" y="792484"/>
                  <a:pt x="5558364" y="788718"/>
                  <a:pt x="5560235" y="783879"/>
                </a:cubicBezTo>
                <a:cubicBezTo>
                  <a:pt x="5562112" y="779039"/>
                  <a:pt x="5561753" y="773614"/>
                  <a:pt x="5559250" y="769063"/>
                </a:cubicBezTo>
                <a:cubicBezTo>
                  <a:pt x="5556432" y="763946"/>
                  <a:pt x="5553983" y="758587"/>
                  <a:pt x="5551963" y="753127"/>
                </a:cubicBezTo>
                <a:cubicBezTo>
                  <a:pt x="5550146" y="748221"/>
                  <a:pt x="5546237" y="744377"/>
                  <a:pt x="5541293" y="742639"/>
                </a:cubicBezTo>
                <a:cubicBezTo>
                  <a:pt x="5539405" y="741974"/>
                  <a:pt x="5537439" y="741653"/>
                  <a:pt x="5535479" y="741653"/>
                </a:cubicBezTo>
                <a:close/>
                <a:moveTo>
                  <a:pt x="4858262" y="736657"/>
                </a:moveTo>
                <a:cubicBezTo>
                  <a:pt x="4855626" y="736657"/>
                  <a:pt x="4853001" y="737245"/>
                  <a:pt x="4850587" y="738418"/>
                </a:cubicBezTo>
                <a:lnTo>
                  <a:pt x="4848145" y="739571"/>
                </a:lnTo>
                <a:cubicBezTo>
                  <a:pt x="4843822" y="741542"/>
                  <a:pt x="4840482" y="745184"/>
                  <a:pt x="4838887" y="749659"/>
                </a:cubicBezTo>
                <a:cubicBezTo>
                  <a:pt x="4837293" y="754133"/>
                  <a:pt x="4837575" y="759060"/>
                  <a:pt x="4839673" y="763325"/>
                </a:cubicBezTo>
                <a:lnTo>
                  <a:pt x="4839676" y="763324"/>
                </a:lnTo>
                <a:cubicBezTo>
                  <a:pt x="4840279" y="764541"/>
                  <a:pt x="4840855" y="765792"/>
                  <a:pt x="4841414" y="767033"/>
                </a:cubicBezTo>
                <a:cubicBezTo>
                  <a:pt x="4843358" y="771362"/>
                  <a:pt x="4846967" y="774718"/>
                  <a:pt x="4851425" y="776335"/>
                </a:cubicBezTo>
                <a:cubicBezTo>
                  <a:pt x="4853374" y="777043"/>
                  <a:pt x="4855412" y="777398"/>
                  <a:pt x="4857444" y="777398"/>
                </a:cubicBezTo>
                <a:cubicBezTo>
                  <a:pt x="4860064" y="777398"/>
                  <a:pt x="4862677" y="776811"/>
                  <a:pt x="4865080" y="775660"/>
                </a:cubicBezTo>
                <a:lnTo>
                  <a:pt x="4867571" y="774497"/>
                </a:lnTo>
                <a:cubicBezTo>
                  <a:pt x="4871885" y="772526"/>
                  <a:pt x="4875217" y="768904"/>
                  <a:pt x="4876818" y="764442"/>
                </a:cubicBezTo>
                <a:cubicBezTo>
                  <a:pt x="4878418" y="759981"/>
                  <a:pt x="4878147" y="755051"/>
                  <a:pt x="4876070" y="750800"/>
                </a:cubicBezTo>
                <a:cubicBezTo>
                  <a:pt x="4875450" y="749525"/>
                  <a:pt x="4874852" y="748253"/>
                  <a:pt x="4874271" y="746978"/>
                </a:cubicBezTo>
                <a:cubicBezTo>
                  <a:pt x="4872316" y="742660"/>
                  <a:pt x="4868695" y="739316"/>
                  <a:pt x="4864237" y="737699"/>
                </a:cubicBezTo>
                <a:cubicBezTo>
                  <a:pt x="4862299" y="737001"/>
                  <a:pt x="4860278" y="736657"/>
                  <a:pt x="4858262" y="736657"/>
                </a:cubicBezTo>
                <a:close/>
                <a:moveTo>
                  <a:pt x="6331598" y="689912"/>
                </a:moveTo>
                <a:cubicBezTo>
                  <a:pt x="6338714" y="689912"/>
                  <a:pt x="6345745" y="691806"/>
                  <a:pt x="6351930" y="695372"/>
                </a:cubicBezTo>
                <a:cubicBezTo>
                  <a:pt x="6361360" y="700821"/>
                  <a:pt x="6368105" y="709614"/>
                  <a:pt x="6370923" y="720134"/>
                </a:cubicBezTo>
                <a:cubicBezTo>
                  <a:pt x="6373735" y="730643"/>
                  <a:pt x="6372290" y="741628"/>
                  <a:pt x="6366853" y="751064"/>
                </a:cubicBezTo>
                <a:cubicBezTo>
                  <a:pt x="6359588" y="763622"/>
                  <a:pt x="6346051" y="771441"/>
                  <a:pt x="6331527" y="771441"/>
                </a:cubicBezTo>
                <a:cubicBezTo>
                  <a:pt x="6324411" y="771441"/>
                  <a:pt x="6317379" y="769548"/>
                  <a:pt x="6311194" y="765982"/>
                </a:cubicBezTo>
                <a:cubicBezTo>
                  <a:pt x="6291725" y="754742"/>
                  <a:pt x="6285037" y="729757"/>
                  <a:pt x="6296271" y="710290"/>
                </a:cubicBezTo>
                <a:cubicBezTo>
                  <a:pt x="6303530" y="697720"/>
                  <a:pt x="6317069" y="689912"/>
                  <a:pt x="6331598" y="689912"/>
                </a:cubicBezTo>
                <a:close/>
                <a:moveTo>
                  <a:pt x="5334127" y="674818"/>
                </a:moveTo>
                <a:cubicBezTo>
                  <a:pt x="5331142" y="674818"/>
                  <a:pt x="5328174" y="675571"/>
                  <a:pt x="5325511" y="677066"/>
                </a:cubicBezTo>
                <a:cubicBezTo>
                  <a:pt x="5321923" y="679091"/>
                  <a:pt x="5318229" y="680918"/>
                  <a:pt x="5314465" y="682581"/>
                </a:cubicBezTo>
                <a:cubicBezTo>
                  <a:pt x="5310018" y="684529"/>
                  <a:pt x="5306574" y="688239"/>
                  <a:pt x="5304957" y="692823"/>
                </a:cubicBezTo>
                <a:cubicBezTo>
                  <a:pt x="5303334" y="697409"/>
                  <a:pt x="5303689" y="702458"/>
                  <a:pt x="5305925" y="706767"/>
                </a:cubicBezTo>
                <a:lnTo>
                  <a:pt x="5305928" y="706768"/>
                </a:lnTo>
                <a:cubicBezTo>
                  <a:pt x="5307660" y="710100"/>
                  <a:pt x="5309245" y="713511"/>
                  <a:pt x="5310684" y="717000"/>
                </a:cubicBezTo>
                <a:cubicBezTo>
                  <a:pt x="5312539" y="721495"/>
                  <a:pt x="5316177" y="725027"/>
                  <a:pt x="5320733" y="726745"/>
                </a:cubicBezTo>
                <a:cubicBezTo>
                  <a:pt x="5322738" y="727498"/>
                  <a:pt x="5324836" y="727874"/>
                  <a:pt x="5326935" y="727874"/>
                </a:cubicBezTo>
                <a:cubicBezTo>
                  <a:pt x="5329609" y="727874"/>
                  <a:pt x="5332273" y="727266"/>
                  <a:pt x="5334720" y="726058"/>
                </a:cubicBezTo>
                <a:cubicBezTo>
                  <a:pt x="5338408" y="724241"/>
                  <a:pt x="5342190" y="722580"/>
                  <a:pt x="5346037" y="721120"/>
                </a:cubicBezTo>
                <a:cubicBezTo>
                  <a:pt x="5350727" y="719337"/>
                  <a:pt x="5354437" y="715637"/>
                  <a:pt x="5356220" y="710941"/>
                </a:cubicBezTo>
                <a:cubicBezTo>
                  <a:pt x="5358008" y="706245"/>
                  <a:pt x="5357704" y="701018"/>
                  <a:pt x="5355389" y="696567"/>
                </a:cubicBezTo>
                <a:cubicBezTo>
                  <a:pt x="5353568" y="693068"/>
                  <a:pt x="5351907" y="689480"/>
                  <a:pt x="5350428" y="685814"/>
                </a:cubicBezTo>
                <a:cubicBezTo>
                  <a:pt x="5348534" y="681130"/>
                  <a:pt x="5344714" y="677474"/>
                  <a:pt x="5339947" y="675804"/>
                </a:cubicBezTo>
                <a:cubicBezTo>
                  <a:pt x="5338059" y="675138"/>
                  <a:pt x="5336088" y="674818"/>
                  <a:pt x="5334127" y="674818"/>
                </a:cubicBezTo>
                <a:close/>
                <a:moveTo>
                  <a:pt x="3853162" y="671032"/>
                </a:moveTo>
                <a:cubicBezTo>
                  <a:pt x="3863429" y="671032"/>
                  <a:pt x="3873595" y="673766"/>
                  <a:pt x="3882559" y="678950"/>
                </a:cubicBezTo>
                <a:cubicBezTo>
                  <a:pt x="3896152" y="686790"/>
                  <a:pt x="3905881" y="699492"/>
                  <a:pt x="3909962" y="714707"/>
                </a:cubicBezTo>
                <a:cubicBezTo>
                  <a:pt x="3914038" y="729924"/>
                  <a:pt x="3911961" y="745794"/>
                  <a:pt x="3904115" y="759382"/>
                </a:cubicBezTo>
                <a:cubicBezTo>
                  <a:pt x="3893622" y="777566"/>
                  <a:pt x="3874055" y="788861"/>
                  <a:pt x="3853052" y="788861"/>
                </a:cubicBezTo>
                <a:cubicBezTo>
                  <a:pt x="3842781" y="788861"/>
                  <a:pt x="3832614" y="786125"/>
                  <a:pt x="3823650" y="780953"/>
                </a:cubicBezTo>
                <a:lnTo>
                  <a:pt x="3823650" y="780954"/>
                </a:lnTo>
                <a:cubicBezTo>
                  <a:pt x="3795538" y="764708"/>
                  <a:pt x="3785870" y="728617"/>
                  <a:pt x="3802100" y="700511"/>
                </a:cubicBezTo>
                <a:cubicBezTo>
                  <a:pt x="3812592" y="682328"/>
                  <a:pt x="3832159" y="671032"/>
                  <a:pt x="3853162" y="671032"/>
                </a:cubicBezTo>
                <a:close/>
                <a:moveTo>
                  <a:pt x="4654603" y="652348"/>
                </a:moveTo>
                <a:cubicBezTo>
                  <a:pt x="4651940" y="652348"/>
                  <a:pt x="4649283" y="652946"/>
                  <a:pt x="4646834" y="654155"/>
                </a:cubicBezTo>
                <a:cubicBezTo>
                  <a:pt x="4645223" y="654951"/>
                  <a:pt x="4643584" y="655693"/>
                  <a:pt x="4641929" y="656413"/>
                </a:cubicBezTo>
                <a:cubicBezTo>
                  <a:pt x="4637289" y="658440"/>
                  <a:pt x="4633745" y="662349"/>
                  <a:pt x="4632200" y="667166"/>
                </a:cubicBezTo>
                <a:cubicBezTo>
                  <a:pt x="4630656" y="671983"/>
                  <a:pt x="4631264" y="677232"/>
                  <a:pt x="4633861" y="681573"/>
                </a:cubicBezTo>
                <a:cubicBezTo>
                  <a:pt x="4636253" y="685561"/>
                  <a:pt x="4638452" y="689734"/>
                  <a:pt x="4640406" y="693977"/>
                </a:cubicBezTo>
                <a:cubicBezTo>
                  <a:pt x="4642377" y="698274"/>
                  <a:pt x="4645993" y="701585"/>
                  <a:pt x="4650439" y="703180"/>
                </a:cubicBezTo>
                <a:cubicBezTo>
                  <a:pt x="4652361" y="703866"/>
                  <a:pt x="4654371" y="704208"/>
                  <a:pt x="4656375" y="704208"/>
                </a:cubicBezTo>
                <a:cubicBezTo>
                  <a:pt x="4659004" y="704208"/>
                  <a:pt x="4661624" y="703622"/>
                  <a:pt x="4664038" y="702460"/>
                </a:cubicBezTo>
                <a:cubicBezTo>
                  <a:pt x="4665295" y="701839"/>
                  <a:pt x="4666552" y="701252"/>
                  <a:pt x="4667832" y="700688"/>
                </a:cubicBezTo>
                <a:cubicBezTo>
                  <a:pt x="4672139" y="698750"/>
                  <a:pt x="4675495" y="695162"/>
                  <a:pt x="4677134" y="690733"/>
                </a:cubicBezTo>
                <a:cubicBezTo>
                  <a:pt x="4678767" y="686291"/>
                  <a:pt x="4678551" y="681385"/>
                  <a:pt x="4676530" y="677123"/>
                </a:cubicBezTo>
                <a:cubicBezTo>
                  <a:pt x="4674537" y="672914"/>
                  <a:pt x="4672743" y="668528"/>
                  <a:pt x="4671193" y="664110"/>
                </a:cubicBezTo>
                <a:cubicBezTo>
                  <a:pt x="4669526" y="659360"/>
                  <a:pt x="4665911" y="655561"/>
                  <a:pt x="4661253" y="653656"/>
                </a:cubicBezTo>
                <a:cubicBezTo>
                  <a:pt x="4659121" y="652781"/>
                  <a:pt x="4656857" y="652348"/>
                  <a:pt x="4654603" y="652348"/>
                </a:cubicBezTo>
                <a:close/>
                <a:moveTo>
                  <a:pt x="3654138" y="639725"/>
                </a:moveTo>
                <a:cubicBezTo>
                  <a:pt x="3657244" y="639725"/>
                  <a:pt x="3660317" y="640556"/>
                  <a:pt x="3663013" y="642116"/>
                </a:cubicBezTo>
                <a:cubicBezTo>
                  <a:pt x="3667149" y="644497"/>
                  <a:pt x="3670089" y="648329"/>
                  <a:pt x="3671319" y="652913"/>
                </a:cubicBezTo>
                <a:cubicBezTo>
                  <a:pt x="3672565" y="657576"/>
                  <a:pt x="3671950" y="662248"/>
                  <a:pt x="3669536" y="666425"/>
                </a:cubicBezTo>
                <a:cubicBezTo>
                  <a:pt x="3666369" y="671905"/>
                  <a:pt x="3660461" y="675316"/>
                  <a:pt x="3654109" y="675316"/>
                </a:cubicBezTo>
                <a:cubicBezTo>
                  <a:pt x="3650997" y="675316"/>
                  <a:pt x="3647936" y="674497"/>
                  <a:pt x="3645250" y="672947"/>
                </a:cubicBezTo>
                <a:lnTo>
                  <a:pt x="3645250" y="672948"/>
                </a:lnTo>
                <a:cubicBezTo>
                  <a:pt x="3641059" y="670523"/>
                  <a:pt x="3638191" y="666790"/>
                  <a:pt x="3636939" y="662128"/>
                </a:cubicBezTo>
                <a:cubicBezTo>
                  <a:pt x="3635710" y="657544"/>
                  <a:pt x="3636341" y="652737"/>
                  <a:pt x="3638716" y="648618"/>
                </a:cubicBezTo>
                <a:cubicBezTo>
                  <a:pt x="3641884" y="643136"/>
                  <a:pt x="3647797" y="639725"/>
                  <a:pt x="3654138" y="639725"/>
                </a:cubicBezTo>
                <a:close/>
                <a:moveTo>
                  <a:pt x="5132075" y="604818"/>
                </a:moveTo>
                <a:cubicBezTo>
                  <a:pt x="5129268" y="604818"/>
                  <a:pt x="5126467" y="605495"/>
                  <a:pt x="5123924" y="606823"/>
                </a:cubicBezTo>
                <a:cubicBezTo>
                  <a:pt x="5121548" y="608064"/>
                  <a:pt x="5119145" y="609227"/>
                  <a:pt x="5116698" y="610312"/>
                </a:cubicBezTo>
                <a:cubicBezTo>
                  <a:pt x="5112269" y="612283"/>
                  <a:pt x="5108846" y="615981"/>
                  <a:pt x="5107241" y="620553"/>
                </a:cubicBezTo>
                <a:cubicBezTo>
                  <a:pt x="5105635" y="625128"/>
                  <a:pt x="5105989" y="630155"/>
                  <a:pt x="5108215" y="634463"/>
                </a:cubicBezTo>
                <a:lnTo>
                  <a:pt x="5108214" y="634463"/>
                </a:lnTo>
                <a:cubicBezTo>
                  <a:pt x="5109498" y="636934"/>
                  <a:pt x="5110695" y="639457"/>
                  <a:pt x="5111813" y="642004"/>
                </a:cubicBezTo>
                <a:cubicBezTo>
                  <a:pt x="5113734" y="646379"/>
                  <a:pt x="5117356" y="649790"/>
                  <a:pt x="5121841" y="651440"/>
                </a:cubicBezTo>
                <a:cubicBezTo>
                  <a:pt x="5123801" y="652160"/>
                  <a:pt x="5125861" y="652514"/>
                  <a:pt x="5127910" y="652514"/>
                </a:cubicBezTo>
                <a:cubicBezTo>
                  <a:pt x="5130546" y="652514"/>
                  <a:pt x="5133171" y="651926"/>
                  <a:pt x="5135590" y="650753"/>
                </a:cubicBezTo>
                <a:cubicBezTo>
                  <a:pt x="5137959" y="649599"/>
                  <a:pt x="5140357" y="648515"/>
                  <a:pt x="5142794" y="647507"/>
                </a:cubicBezTo>
                <a:cubicBezTo>
                  <a:pt x="5147302" y="645659"/>
                  <a:pt x="5150834" y="642015"/>
                  <a:pt x="5152551" y="637452"/>
                </a:cubicBezTo>
                <a:cubicBezTo>
                  <a:pt x="5154268" y="632891"/>
                  <a:pt x="5154013" y="627819"/>
                  <a:pt x="5151848" y="623455"/>
                </a:cubicBezTo>
                <a:cubicBezTo>
                  <a:pt x="5150585" y="620908"/>
                  <a:pt x="5149406" y="618305"/>
                  <a:pt x="5148321" y="615682"/>
                </a:cubicBezTo>
                <a:cubicBezTo>
                  <a:pt x="5146433" y="611120"/>
                  <a:pt x="5142718" y="607554"/>
                  <a:pt x="5138077" y="605870"/>
                </a:cubicBezTo>
                <a:cubicBezTo>
                  <a:pt x="5136134" y="605162"/>
                  <a:pt x="5134102" y="604818"/>
                  <a:pt x="5132075" y="604818"/>
                </a:cubicBezTo>
                <a:close/>
                <a:moveTo>
                  <a:pt x="6132632" y="604155"/>
                </a:moveTo>
                <a:cubicBezTo>
                  <a:pt x="6142072" y="604155"/>
                  <a:pt x="6151403" y="606668"/>
                  <a:pt x="6159620" y="611408"/>
                </a:cubicBezTo>
                <a:cubicBezTo>
                  <a:pt x="6172112" y="618615"/>
                  <a:pt x="6181048" y="630288"/>
                  <a:pt x="6184797" y="644264"/>
                </a:cubicBezTo>
                <a:cubicBezTo>
                  <a:pt x="6188541" y="658239"/>
                  <a:pt x="6186635" y="672812"/>
                  <a:pt x="6179426" y="685294"/>
                </a:cubicBezTo>
                <a:cubicBezTo>
                  <a:pt x="6169799" y="701994"/>
                  <a:pt x="6151836" y="712359"/>
                  <a:pt x="6132544" y="712359"/>
                </a:cubicBezTo>
                <a:cubicBezTo>
                  <a:pt x="6123110" y="712359"/>
                  <a:pt x="6113769" y="709845"/>
                  <a:pt x="6105523" y="705095"/>
                </a:cubicBezTo>
                <a:cubicBezTo>
                  <a:pt x="6093019" y="697874"/>
                  <a:pt x="6084072" y="686212"/>
                  <a:pt x="6080328" y="672249"/>
                </a:cubicBezTo>
                <a:cubicBezTo>
                  <a:pt x="6076591" y="658285"/>
                  <a:pt x="6078513" y="643709"/>
                  <a:pt x="6085733" y="631207"/>
                </a:cubicBezTo>
                <a:cubicBezTo>
                  <a:pt x="6095368" y="614521"/>
                  <a:pt x="6113340" y="604155"/>
                  <a:pt x="6132632" y="604155"/>
                </a:cubicBezTo>
                <a:close/>
                <a:moveTo>
                  <a:pt x="4124569" y="534875"/>
                </a:moveTo>
                <a:cubicBezTo>
                  <a:pt x="4136534" y="534875"/>
                  <a:pt x="4148356" y="538052"/>
                  <a:pt x="4158755" y="544066"/>
                </a:cubicBezTo>
                <a:cubicBezTo>
                  <a:pt x="4174580" y="553200"/>
                  <a:pt x="4185897" y="567974"/>
                  <a:pt x="4190643" y="585671"/>
                </a:cubicBezTo>
                <a:cubicBezTo>
                  <a:pt x="4195383" y="603367"/>
                  <a:pt x="4192969" y="621815"/>
                  <a:pt x="4183838" y="637630"/>
                </a:cubicBezTo>
                <a:cubicBezTo>
                  <a:pt x="4171640" y="658771"/>
                  <a:pt x="4148882" y="671905"/>
                  <a:pt x="4124447" y="671905"/>
                </a:cubicBezTo>
                <a:cubicBezTo>
                  <a:pt x="4112482" y="671905"/>
                  <a:pt x="4100660" y="668728"/>
                  <a:pt x="4090261" y="662714"/>
                </a:cubicBezTo>
                <a:lnTo>
                  <a:pt x="4090261" y="662715"/>
                </a:lnTo>
                <a:cubicBezTo>
                  <a:pt x="4074409" y="653567"/>
                  <a:pt x="4063075" y="638806"/>
                  <a:pt x="4058335" y="621119"/>
                </a:cubicBezTo>
                <a:cubicBezTo>
                  <a:pt x="4053600" y="603446"/>
                  <a:pt x="4056032" y="584985"/>
                  <a:pt x="4065178" y="569138"/>
                </a:cubicBezTo>
                <a:cubicBezTo>
                  <a:pt x="4077377" y="548009"/>
                  <a:pt x="4100134" y="534875"/>
                  <a:pt x="4124569" y="534875"/>
                </a:cubicBezTo>
                <a:close/>
                <a:moveTo>
                  <a:pt x="4929693" y="524986"/>
                </a:moveTo>
                <a:cubicBezTo>
                  <a:pt x="4926858" y="524986"/>
                  <a:pt x="4924028" y="525673"/>
                  <a:pt x="4921464" y="527024"/>
                </a:cubicBezTo>
                <a:cubicBezTo>
                  <a:pt x="4918945" y="528365"/>
                  <a:pt x="4916376" y="529605"/>
                  <a:pt x="4913768" y="530746"/>
                </a:cubicBezTo>
                <a:cubicBezTo>
                  <a:pt x="4909156" y="532760"/>
                  <a:pt x="4905633" y="536660"/>
                  <a:pt x="4904083" y="541444"/>
                </a:cubicBezTo>
                <a:cubicBezTo>
                  <a:pt x="4902539" y="546227"/>
                  <a:pt x="4903120" y="551454"/>
                  <a:pt x="4905678" y="555785"/>
                </a:cubicBezTo>
                <a:lnTo>
                  <a:pt x="4905678" y="555782"/>
                </a:lnTo>
                <a:cubicBezTo>
                  <a:pt x="4908164" y="560002"/>
                  <a:pt x="4910434" y="564365"/>
                  <a:pt x="4912422" y="568783"/>
                </a:cubicBezTo>
                <a:cubicBezTo>
                  <a:pt x="4914371" y="573112"/>
                  <a:pt x="4918003" y="576480"/>
                  <a:pt x="4922471" y="578097"/>
                </a:cubicBezTo>
                <a:cubicBezTo>
                  <a:pt x="4924409" y="578794"/>
                  <a:pt x="4926430" y="579138"/>
                  <a:pt x="4928446" y="579138"/>
                </a:cubicBezTo>
                <a:cubicBezTo>
                  <a:pt x="4931093" y="579138"/>
                  <a:pt x="4933728" y="578541"/>
                  <a:pt x="4936160" y="577355"/>
                </a:cubicBezTo>
                <a:cubicBezTo>
                  <a:pt x="4938386" y="576270"/>
                  <a:pt x="4940645" y="575252"/>
                  <a:pt x="4942926" y="574299"/>
                </a:cubicBezTo>
                <a:cubicBezTo>
                  <a:pt x="4947400" y="572439"/>
                  <a:pt x="4950905" y="568818"/>
                  <a:pt x="4952617" y="564287"/>
                </a:cubicBezTo>
                <a:cubicBezTo>
                  <a:pt x="4954333" y="559759"/>
                  <a:pt x="4954101" y="554719"/>
                  <a:pt x="4951975" y="550369"/>
                </a:cubicBezTo>
                <a:cubicBezTo>
                  <a:pt x="4949837" y="545995"/>
                  <a:pt x="4947922" y="541399"/>
                  <a:pt x="4946272" y="536726"/>
                </a:cubicBezTo>
                <a:cubicBezTo>
                  <a:pt x="4944572" y="531896"/>
                  <a:pt x="4940857" y="528055"/>
                  <a:pt x="4936094" y="526194"/>
                </a:cubicBezTo>
                <a:cubicBezTo>
                  <a:pt x="4934029" y="525386"/>
                  <a:pt x="4931859" y="524986"/>
                  <a:pt x="4929693" y="524986"/>
                </a:cubicBezTo>
                <a:close/>
                <a:moveTo>
                  <a:pt x="5933663" y="522117"/>
                </a:moveTo>
                <a:cubicBezTo>
                  <a:pt x="5944786" y="522117"/>
                  <a:pt x="5955778" y="525074"/>
                  <a:pt x="5965451" y="530667"/>
                </a:cubicBezTo>
                <a:cubicBezTo>
                  <a:pt x="5980163" y="539160"/>
                  <a:pt x="5990689" y="552892"/>
                  <a:pt x="5995097" y="569349"/>
                </a:cubicBezTo>
                <a:cubicBezTo>
                  <a:pt x="5999511" y="585817"/>
                  <a:pt x="5997262" y="602969"/>
                  <a:pt x="5988773" y="617676"/>
                </a:cubicBezTo>
                <a:cubicBezTo>
                  <a:pt x="5977428" y="637332"/>
                  <a:pt x="5956265" y="649547"/>
                  <a:pt x="5933547" y="649547"/>
                </a:cubicBezTo>
                <a:cubicBezTo>
                  <a:pt x="5922424" y="649547"/>
                  <a:pt x="5911432" y="646591"/>
                  <a:pt x="5901758" y="640998"/>
                </a:cubicBezTo>
                <a:cubicBezTo>
                  <a:pt x="5887013" y="632492"/>
                  <a:pt x="5876476" y="618760"/>
                  <a:pt x="5872068" y="602317"/>
                </a:cubicBezTo>
                <a:cubicBezTo>
                  <a:pt x="5867666" y="585882"/>
                  <a:pt x="5869930" y="568717"/>
                  <a:pt x="5878435" y="553990"/>
                </a:cubicBezTo>
                <a:cubicBezTo>
                  <a:pt x="5889781" y="534333"/>
                  <a:pt x="5910944" y="522117"/>
                  <a:pt x="5933663" y="522117"/>
                </a:cubicBezTo>
                <a:close/>
                <a:moveTo>
                  <a:pt x="3925550" y="509969"/>
                </a:moveTo>
                <a:cubicBezTo>
                  <a:pt x="3929215" y="509969"/>
                  <a:pt x="3932837" y="510944"/>
                  <a:pt x="3936026" y="512781"/>
                </a:cubicBezTo>
                <a:cubicBezTo>
                  <a:pt x="3946048" y="518574"/>
                  <a:pt x="3949498" y="531431"/>
                  <a:pt x="3943711" y="541453"/>
                </a:cubicBezTo>
                <a:cubicBezTo>
                  <a:pt x="3939968" y="547942"/>
                  <a:pt x="3932997" y="551972"/>
                  <a:pt x="3925511" y="551972"/>
                </a:cubicBezTo>
                <a:cubicBezTo>
                  <a:pt x="3921851" y="551972"/>
                  <a:pt x="3918229" y="550999"/>
                  <a:pt x="3915029" y="549149"/>
                </a:cubicBezTo>
                <a:lnTo>
                  <a:pt x="3915029" y="549150"/>
                </a:lnTo>
                <a:cubicBezTo>
                  <a:pt x="3910167" y="546350"/>
                  <a:pt x="3906695" y="541819"/>
                  <a:pt x="3905245" y="536404"/>
                </a:cubicBezTo>
                <a:cubicBezTo>
                  <a:pt x="3903794" y="530990"/>
                  <a:pt x="3904542" y="525330"/>
                  <a:pt x="3907344" y="520480"/>
                </a:cubicBezTo>
                <a:cubicBezTo>
                  <a:pt x="3911082" y="513990"/>
                  <a:pt x="3918059" y="509969"/>
                  <a:pt x="3925550" y="509969"/>
                </a:cubicBezTo>
                <a:close/>
                <a:moveTo>
                  <a:pt x="5734704" y="434741"/>
                </a:moveTo>
                <a:cubicBezTo>
                  <a:pt x="5748425" y="434741"/>
                  <a:pt x="5761996" y="438396"/>
                  <a:pt x="5773951" y="445296"/>
                </a:cubicBezTo>
                <a:cubicBezTo>
                  <a:pt x="5792145" y="455804"/>
                  <a:pt x="5805158" y="472760"/>
                  <a:pt x="5810595" y="493059"/>
                </a:cubicBezTo>
                <a:cubicBezTo>
                  <a:pt x="5816033" y="513347"/>
                  <a:pt x="5813242" y="534543"/>
                  <a:pt x="5802738" y="552748"/>
                </a:cubicBezTo>
                <a:cubicBezTo>
                  <a:pt x="5788729" y="577001"/>
                  <a:pt x="5762604" y="592073"/>
                  <a:pt x="5734559" y="592073"/>
                </a:cubicBezTo>
                <a:cubicBezTo>
                  <a:pt x="5720828" y="592073"/>
                  <a:pt x="5707250" y="588419"/>
                  <a:pt x="5695301" y="581519"/>
                </a:cubicBezTo>
                <a:lnTo>
                  <a:pt x="5695301" y="581518"/>
                </a:lnTo>
                <a:cubicBezTo>
                  <a:pt x="5677106" y="571010"/>
                  <a:pt x="5664089" y="554055"/>
                  <a:pt x="5658652" y="533767"/>
                </a:cubicBezTo>
                <a:cubicBezTo>
                  <a:pt x="5653220" y="513477"/>
                  <a:pt x="5656010" y="492283"/>
                  <a:pt x="5666515" y="474087"/>
                </a:cubicBezTo>
                <a:cubicBezTo>
                  <a:pt x="5680530" y="449813"/>
                  <a:pt x="5706654" y="434741"/>
                  <a:pt x="5734704" y="434741"/>
                </a:cubicBezTo>
                <a:close/>
                <a:moveTo>
                  <a:pt x="4395982" y="398705"/>
                </a:moveTo>
                <a:cubicBezTo>
                  <a:pt x="4409625" y="398705"/>
                  <a:pt x="4423103" y="402326"/>
                  <a:pt x="4434969" y="409180"/>
                </a:cubicBezTo>
                <a:cubicBezTo>
                  <a:pt x="4472267" y="430720"/>
                  <a:pt x="4485091" y="478594"/>
                  <a:pt x="4463557" y="515893"/>
                </a:cubicBezTo>
                <a:cubicBezTo>
                  <a:pt x="4449648" y="539990"/>
                  <a:pt x="4423701" y="554961"/>
                  <a:pt x="4395844" y="554961"/>
                </a:cubicBezTo>
                <a:cubicBezTo>
                  <a:pt x="4382217" y="554961"/>
                  <a:pt x="4368729" y="551341"/>
                  <a:pt x="4356846" y="544486"/>
                </a:cubicBezTo>
                <a:cubicBezTo>
                  <a:pt x="4319553" y="522946"/>
                  <a:pt x="4306724" y="475072"/>
                  <a:pt x="4328258" y="437774"/>
                </a:cubicBezTo>
                <a:cubicBezTo>
                  <a:pt x="4342173" y="413676"/>
                  <a:pt x="4368125" y="398705"/>
                  <a:pt x="4395982" y="398705"/>
                </a:cubicBezTo>
                <a:close/>
                <a:moveTo>
                  <a:pt x="4196956" y="377532"/>
                </a:moveTo>
                <a:cubicBezTo>
                  <a:pt x="4201635" y="377532"/>
                  <a:pt x="4206270" y="378784"/>
                  <a:pt x="4210361" y="381143"/>
                </a:cubicBezTo>
                <a:cubicBezTo>
                  <a:pt x="4216579" y="384731"/>
                  <a:pt x="4221020" y="390521"/>
                  <a:pt x="4222881" y="397455"/>
                </a:cubicBezTo>
                <a:cubicBezTo>
                  <a:pt x="4224741" y="404388"/>
                  <a:pt x="4223789" y="411630"/>
                  <a:pt x="4220201" y="417844"/>
                </a:cubicBezTo>
                <a:cubicBezTo>
                  <a:pt x="4215416" y="426137"/>
                  <a:pt x="4206491" y="431286"/>
                  <a:pt x="4196912" y="431286"/>
                </a:cubicBezTo>
                <a:cubicBezTo>
                  <a:pt x="4192217" y="431286"/>
                  <a:pt x="4187577" y="430034"/>
                  <a:pt x="4183501" y="427677"/>
                </a:cubicBezTo>
                <a:cubicBezTo>
                  <a:pt x="4177278" y="424089"/>
                  <a:pt x="4172837" y="418296"/>
                  <a:pt x="4170976" y="411363"/>
                </a:cubicBezTo>
                <a:cubicBezTo>
                  <a:pt x="4169121" y="404430"/>
                  <a:pt x="4170073" y="397188"/>
                  <a:pt x="4173661" y="390975"/>
                </a:cubicBezTo>
                <a:cubicBezTo>
                  <a:pt x="4178451" y="382681"/>
                  <a:pt x="4187377" y="377532"/>
                  <a:pt x="4196956" y="377532"/>
                </a:cubicBezTo>
                <a:close/>
                <a:moveTo>
                  <a:pt x="5221922" y="356801"/>
                </a:moveTo>
                <a:cubicBezTo>
                  <a:pt x="5217105" y="356801"/>
                  <a:pt x="5212399" y="358771"/>
                  <a:pt x="5209009" y="362437"/>
                </a:cubicBezTo>
                <a:cubicBezTo>
                  <a:pt x="5198516" y="373789"/>
                  <a:pt x="5185271" y="382526"/>
                  <a:pt x="5170704" y="387708"/>
                </a:cubicBezTo>
                <a:cubicBezTo>
                  <a:pt x="5165328" y="389614"/>
                  <a:pt x="5161213" y="394020"/>
                  <a:pt x="5159669" y="399524"/>
                </a:cubicBezTo>
                <a:cubicBezTo>
                  <a:pt x="5158130" y="405018"/>
                  <a:pt x="5159353" y="410920"/>
                  <a:pt x="5162957" y="415349"/>
                </a:cubicBezTo>
                <a:lnTo>
                  <a:pt x="5162958" y="415350"/>
                </a:lnTo>
                <a:cubicBezTo>
                  <a:pt x="5170782" y="424986"/>
                  <a:pt x="5177139" y="435705"/>
                  <a:pt x="5181851" y="447222"/>
                </a:cubicBezTo>
                <a:cubicBezTo>
                  <a:pt x="5183717" y="451784"/>
                  <a:pt x="5187416" y="455351"/>
                  <a:pt x="5192039" y="457056"/>
                </a:cubicBezTo>
                <a:cubicBezTo>
                  <a:pt x="5194004" y="457787"/>
                  <a:pt x="5196065" y="458141"/>
                  <a:pt x="5198118" y="458141"/>
                </a:cubicBezTo>
                <a:cubicBezTo>
                  <a:pt x="5200892" y="458141"/>
                  <a:pt x="5203661" y="457487"/>
                  <a:pt x="5206180" y="456181"/>
                </a:cubicBezTo>
                <a:cubicBezTo>
                  <a:pt x="5217138" y="450534"/>
                  <a:pt x="5228843" y="446502"/>
                  <a:pt x="5240958" y="444231"/>
                </a:cubicBezTo>
                <a:cubicBezTo>
                  <a:pt x="5246590" y="443167"/>
                  <a:pt x="5251352" y="439436"/>
                  <a:pt x="5253722" y="434220"/>
                </a:cubicBezTo>
                <a:cubicBezTo>
                  <a:pt x="5256086" y="429005"/>
                  <a:pt x="5255765" y="422958"/>
                  <a:pt x="5252852" y="418020"/>
                </a:cubicBezTo>
                <a:cubicBezTo>
                  <a:pt x="5244900" y="404552"/>
                  <a:pt x="5240277" y="389148"/>
                  <a:pt x="5239469" y="373467"/>
                </a:cubicBezTo>
                <a:cubicBezTo>
                  <a:pt x="5239109" y="366412"/>
                  <a:pt x="5234546" y="360256"/>
                  <a:pt x="5227902" y="357853"/>
                </a:cubicBezTo>
                <a:cubicBezTo>
                  <a:pt x="5225947" y="357143"/>
                  <a:pt x="5223926" y="356801"/>
                  <a:pt x="5221922" y="356801"/>
                </a:cubicBezTo>
                <a:close/>
                <a:moveTo>
                  <a:pt x="5535728" y="352713"/>
                </a:moveTo>
                <a:cubicBezTo>
                  <a:pt x="5551127" y="352713"/>
                  <a:pt x="5566360" y="356810"/>
                  <a:pt x="5579782" y="364551"/>
                </a:cubicBezTo>
                <a:cubicBezTo>
                  <a:pt x="5600191" y="376335"/>
                  <a:pt x="5614799" y="395370"/>
                  <a:pt x="5620901" y="418151"/>
                </a:cubicBezTo>
                <a:cubicBezTo>
                  <a:pt x="5627003" y="440918"/>
                  <a:pt x="5623869" y="464707"/>
                  <a:pt x="5612080" y="485117"/>
                </a:cubicBezTo>
                <a:cubicBezTo>
                  <a:pt x="5596361" y="512348"/>
                  <a:pt x="5567047" y="529259"/>
                  <a:pt x="5535574" y="529259"/>
                </a:cubicBezTo>
                <a:cubicBezTo>
                  <a:pt x="5520164" y="529259"/>
                  <a:pt x="5504931" y="525162"/>
                  <a:pt x="5491526" y="517420"/>
                </a:cubicBezTo>
                <a:lnTo>
                  <a:pt x="5491526" y="517420"/>
                </a:lnTo>
                <a:cubicBezTo>
                  <a:pt x="5471144" y="505648"/>
                  <a:pt x="5456559" y="486622"/>
                  <a:pt x="5450446" y="463810"/>
                </a:cubicBezTo>
                <a:cubicBezTo>
                  <a:pt x="5444338" y="441007"/>
                  <a:pt x="5447450" y="417232"/>
                  <a:pt x="5459210" y="396844"/>
                </a:cubicBezTo>
                <a:cubicBezTo>
                  <a:pt x="5474931" y="369623"/>
                  <a:pt x="5504255" y="352713"/>
                  <a:pt x="5535728" y="352713"/>
                </a:cubicBezTo>
                <a:close/>
                <a:moveTo>
                  <a:pt x="5807073" y="291296"/>
                </a:moveTo>
                <a:cubicBezTo>
                  <a:pt x="5811116" y="291296"/>
                  <a:pt x="5815102" y="292369"/>
                  <a:pt x="5818607" y="294395"/>
                </a:cubicBezTo>
                <a:cubicBezTo>
                  <a:pt x="5823961" y="297487"/>
                  <a:pt x="5827793" y="302481"/>
                  <a:pt x="5829393" y="308449"/>
                </a:cubicBezTo>
                <a:cubicBezTo>
                  <a:pt x="5830988" y="314407"/>
                  <a:pt x="5830168" y="320643"/>
                  <a:pt x="5827073" y="326002"/>
                </a:cubicBezTo>
                <a:cubicBezTo>
                  <a:pt x="5822959" y="333146"/>
                  <a:pt x="5815278" y="337576"/>
                  <a:pt x="5807029" y="337576"/>
                </a:cubicBezTo>
                <a:cubicBezTo>
                  <a:pt x="5802999" y="337576"/>
                  <a:pt x="5799000" y="336501"/>
                  <a:pt x="5795473" y="334464"/>
                </a:cubicBezTo>
                <a:lnTo>
                  <a:pt x="5795473" y="334463"/>
                </a:lnTo>
                <a:cubicBezTo>
                  <a:pt x="5784443" y="328084"/>
                  <a:pt x="5780639" y="313920"/>
                  <a:pt x="5787013" y="302869"/>
                </a:cubicBezTo>
                <a:cubicBezTo>
                  <a:pt x="5791131" y="295736"/>
                  <a:pt x="5798823" y="291296"/>
                  <a:pt x="5807073" y="291296"/>
                </a:cubicBezTo>
                <a:close/>
                <a:moveTo>
                  <a:pt x="4667382" y="268405"/>
                </a:moveTo>
                <a:cubicBezTo>
                  <a:pt x="4681657" y="268405"/>
                  <a:pt x="4695782" y="272204"/>
                  <a:pt x="4708240" y="279393"/>
                </a:cubicBezTo>
                <a:cubicBezTo>
                  <a:pt x="4747316" y="301962"/>
                  <a:pt x="4760759" y="352116"/>
                  <a:pt x="4738196" y="391198"/>
                </a:cubicBezTo>
                <a:cubicBezTo>
                  <a:pt x="4723618" y="416457"/>
                  <a:pt x="4696430" y="432149"/>
                  <a:pt x="4667244" y="432149"/>
                </a:cubicBezTo>
                <a:cubicBezTo>
                  <a:pt x="4652964" y="432149"/>
                  <a:pt x="4638833" y="428351"/>
                  <a:pt x="4626380" y="421164"/>
                </a:cubicBezTo>
                <a:cubicBezTo>
                  <a:pt x="4607449" y="410232"/>
                  <a:pt x="4593905" y="392581"/>
                  <a:pt x="4588246" y="371463"/>
                </a:cubicBezTo>
                <a:cubicBezTo>
                  <a:pt x="4582593" y="350345"/>
                  <a:pt x="4585494" y="328273"/>
                  <a:pt x="4596425" y="309347"/>
                </a:cubicBezTo>
                <a:cubicBezTo>
                  <a:pt x="4611004" y="284098"/>
                  <a:pt x="4638197" y="268405"/>
                  <a:pt x="4667382" y="268405"/>
                </a:cubicBezTo>
                <a:close/>
                <a:moveTo>
                  <a:pt x="4468363" y="245106"/>
                </a:moveTo>
                <a:cubicBezTo>
                  <a:pt x="4474072" y="245106"/>
                  <a:pt x="4479725" y="246636"/>
                  <a:pt x="4484703" y="249503"/>
                </a:cubicBezTo>
                <a:cubicBezTo>
                  <a:pt x="4492278" y="253878"/>
                  <a:pt x="4497693" y="260932"/>
                  <a:pt x="4499957" y="269381"/>
                </a:cubicBezTo>
                <a:cubicBezTo>
                  <a:pt x="4502222" y="277831"/>
                  <a:pt x="4501059" y="286657"/>
                  <a:pt x="4496685" y="294221"/>
                </a:cubicBezTo>
                <a:cubicBezTo>
                  <a:pt x="4490849" y="304330"/>
                  <a:pt x="4479974" y="310609"/>
                  <a:pt x="4468302" y="310609"/>
                </a:cubicBezTo>
                <a:cubicBezTo>
                  <a:pt x="4462593" y="310609"/>
                  <a:pt x="4456939" y="309093"/>
                  <a:pt x="4451951" y="306213"/>
                </a:cubicBezTo>
                <a:lnTo>
                  <a:pt x="4451952" y="306213"/>
                </a:lnTo>
                <a:cubicBezTo>
                  <a:pt x="4436337" y="297188"/>
                  <a:pt x="4430955" y="277122"/>
                  <a:pt x="4439975" y="261485"/>
                </a:cubicBezTo>
                <a:cubicBezTo>
                  <a:pt x="4445810" y="251385"/>
                  <a:pt x="4456685" y="245106"/>
                  <a:pt x="4468363" y="245106"/>
                </a:cubicBezTo>
                <a:close/>
                <a:moveTo>
                  <a:pt x="5608104" y="212460"/>
                </a:moveTo>
                <a:cubicBezTo>
                  <a:pt x="5613253" y="212460"/>
                  <a:pt x="5618353" y="213834"/>
                  <a:pt x="5622843" y="216424"/>
                </a:cubicBezTo>
                <a:cubicBezTo>
                  <a:pt x="5636935" y="224565"/>
                  <a:pt x="5641791" y="242670"/>
                  <a:pt x="5633652" y="256767"/>
                </a:cubicBezTo>
                <a:cubicBezTo>
                  <a:pt x="5628391" y="265892"/>
                  <a:pt x="5618580" y="271552"/>
                  <a:pt x="5608048" y="271552"/>
                </a:cubicBezTo>
                <a:cubicBezTo>
                  <a:pt x="5602887" y="271552"/>
                  <a:pt x="5597787" y="270179"/>
                  <a:pt x="5593303" y="267587"/>
                </a:cubicBezTo>
                <a:cubicBezTo>
                  <a:pt x="5586463" y="263645"/>
                  <a:pt x="5581580" y="257277"/>
                  <a:pt x="5579537" y="249647"/>
                </a:cubicBezTo>
                <a:cubicBezTo>
                  <a:pt x="5577500" y="242027"/>
                  <a:pt x="5578546" y="234064"/>
                  <a:pt x="5582489" y="227233"/>
                </a:cubicBezTo>
                <a:cubicBezTo>
                  <a:pt x="5587755" y="218129"/>
                  <a:pt x="5597566" y="212460"/>
                  <a:pt x="5608104" y="212460"/>
                </a:cubicBezTo>
                <a:close/>
                <a:moveTo>
                  <a:pt x="5137778" y="198793"/>
                </a:moveTo>
                <a:cubicBezTo>
                  <a:pt x="5154765" y="198793"/>
                  <a:pt x="5171566" y="203311"/>
                  <a:pt x="5186355" y="211849"/>
                </a:cubicBezTo>
                <a:cubicBezTo>
                  <a:pt x="5215032" y="228406"/>
                  <a:pt x="5233171" y="258118"/>
                  <a:pt x="5234877" y="291340"/>
                </a:cubicBezTo>
                <a:cubicBezTo>
                  <a:pt x="5235236" y="298395"/>
                  <a:pt x="5239782" y="304553"/>
                  <a:pt x="5246422" y="306967"/>
                </a:cubicBezTo>
                <a:cubicBezTo>
                  <a:pt x="5248383" y="307675"/>
                  <a:pt x="5250415" y="308019"/>
                  <a:pt x="5252424" y="308019"/>
                </a:cubicBezTo>
                <a:cubicBezTo>
                  <a:pt x="5257225" y="308019"/>
                  <a:pt x="5261915" y="306058"/>
                  <a:pt x="5265303" y="302416"/>
                </a:cubicBezTo>
                <a:cubicBezTo>
                  <a:pt x="5283736" y="282594"/>
                  <a:pt x="5309778" y="271220"/>
                  <a:pt x="5336760" y="271220"/>
                </a:cubicBezTo>
                <a:cubicBezTo>
                  <a:pt x="5353743" y="271220"/>
                  <a:pt x="5370542" y="275738"/>
                  <a:pt x="5385337" y="284276"/>
                </a:cubicBezTo>
                <a:cubicBezTo>
                  <a:pt x="5431810" y="311108"/>
                  <a:pt x="5447790" y="370756"/>
                  <a:pt x="5420963" y="417245"/>
                </a:cubicBezTo>
                <a:cubicBezTo>
                  <a:pt x="5409479" y="437122"/>
                  <a:pt x="5391068" y="452372"/>
                  <a:pt x="5369119" y="460178"/>
                </a:cubicBezTo>
                <a:cubicBezTo>
                  <a:pt x="5363731" y="462094"/>
                  <a:pt x="5359611" y="466513"/>
                  <a:pt x="5358078" y="472029"/>
                </a:cubicBezTo>
                <a:cubicBezTo>
                  <a:pt x="5356544" y="477533"/>
                  <a:pt x="5357790" y="483445"/>
                  <a:pt x="5361411" y="487875"/>
                </a:cubicBezTo>
                <a:cubicBezTo>
                  <a:pt x="5370010" y="498363"/>
                  <a:pt x="5376810" y="510168"/>
                  <a:pt x="5381632" y="522959"/>
                </a:cubicBezTo>
                <a:cubicBezTo>
                  <a:pt x="5383410" y="527676"/>
                  <a:pt x="5387131" y="531409"/>
                  <a:pt x="5391848" y="533191"/>
                </a:cubicBezTo>
                <a:cubicBezTo>
                  <a:pt x="5393858" y="533956"/>
                  <a:pt x="5395974" y="534333"/>
                  <a:pt x="5398078" y="534333"/>
                </a:cubicBezTo>
                <a:cubicBezTo>
                  <a:pt x="5400907" y="534333"/>
                  <a:pt x="5403725" y="533657"/>
                  <a:pt x="5406277" y="532306"/>
                </a:cubicBezTo>
                <a:cubicBezTo>
                  <a:pt x="5423902" y="523004"/>
                  <a:pt x="5443676" y="518086"/>
                  <a:pt x="5463459" y="518086"/>
                </a:cubicBezTo>
                <a:cubicBezTo>
                  <a:pt x="5484689" y="518086"/>
                  <a:pt x="5505680" y="523733"/>
                  <a:pt x="5524168" y="534410"/>
                </a:cubicBezTo>
                <a:cubicBezTo>
                  <a:pt x="5549839" y="549228"/>
                  <a:pt x="5569140" y="572749"/>
                  <a:pt x="5578521" y="600633"/>
                </a:cubicBezTo>
                <a:cubicBezTo>
                  <a:pt x="5580198" y="605618"/>
                  <a:pt x="5584020" y="609593"/>
                  <a:pt x="5588931" y="611465"/>
                </a:cubicBezTo>
                <a:cubicBezTo>
                  <a:pt x="5590952" y="612229"/>
                  <a:pt x="5593072" y="612606"/>
                  <a:pt x="5595183" y="612606"/>
                </a:cubicBezTo>
                <a:cubicBezTo>
                  <a:pt x="5598206" y="612606"/>
                  <a:pt x="5601218" y="611830"/>
                  <a:pt x="5603909" y="610290"/>
                </a:cubicBezTo>
                <a:cubicBezTo>
                  <a:pt x="5621655" y="600147"/>
                  <a:pt x="5641882" y="594776"/>
                  <a:pt x="5662407" y="594776"/>
                </a:cubicBezTo>
                <a:cubicBezTo>
                  <a:pt x="5682884" y="594776"/>
                  <a:pt x="5703150" y="600225"/>
                  <a:pt x="5721018" y="610533"/>
                </a:cubicBezTo>
                <a:cubicBezTo>
                  <a:pt x="5747574" y="625870"/>
                  <a:pt x="5766810" y="650466"/>
                  <a:pt x="5775171" y="679814"/>
                </a:cubicBezTo>
                <a:cubicBezTo>
                  <a:pt x="5776689" y="685129"/>
                  <a:pt x="5780620" y="689427"/>
                  <a:pt x="5785785" y="691408"/>
                </a:cubicBezTo>
                <a:cubicBezTo>
                  <a:pt x="5787817" y="692183"/>
                  <a:pt x="5789950" y="692570"/>
                  <a:pt x="5792076" y="692570"/>
                </a:cubicBezTo>
                <a:cubicBezTo>
                  <a:pt x="5795343" y="692570"/>
                  <a:pt x="5798587" y="691663"/>
                  <a:pt x="5801428" y="689879"/>
                </a:cubicBezTo>
                <a:cubicBezTo>
                  <a:pt x="5819479" y="678540"/>
                  <a:pt x="5840221" y="672537"/>
                  <a:pt x="5861406" y="672537"/>
                </a:cubicBezTo>
                <a:cubicBezTo>
                  <a:pt x="5880952" y="672537"/>
                  <a:pt x="5900288" y="677742"/>
                  <a:pt x="5917326" y="687576"/>
                </a:cubicBezTo>
                <a:cubicBezTo>
                  <a:pt x="5945095" y="703602"/>
                  <a:pt x="5964707" y="731055"/>
                  <a:pt x="5971124" y="762904"/>
                </a:cubicBezTo>
                <a:cubicBezTo>
                  <a:pt x="5972315" y="768795"/>
                  <a:pt x="5976424" y="773668"/>
                  <a:pt x="5982032" y="775827"/>
                </a:cubicBezTo>
                <a:cubicBezTo>
                  <a:pt x="5984081" y="776613"/>
                  <a:pt x="5986224" y="777001"/>
                  <a:pt x="5988355" y="777001"/>
                </a:cubicBezTo>
                <a:cubicBezTo>
                  <a:pt x="5992054" y="777001"/>
                  <a:pt x="5995725" y="775837"/>
                  <a:pt x="5998793" y="773567"/>
                </a:cubicBezTo>
                <a:cubicBezTo>
                  <a:pt x="6016588" y="760433"/>
                  <a:pt x="6037879" y="753491"/>
                  <a:pt x="6060348" y="753491"/>
                </a:cubicBezTo>
                <a:cubicBezTo>
                  <a:pt x="6078399" y="753491"/>
                  <a:pt x="6096274" y="758297"/>
                  <a:pt x="6112037" y="767389"/>
                </a:cubicBezTo>
                <a:cubicBezTo>
                  <a:pt x="6161567" y="795993"/>
                  <a:pt x="6178604" y="859571"/>
                  <a:pt x="6150005" y="909095"/>
                </a:cubicBezTo>
                <a:cubicBezTo>
                  <a:pt x="6136987" y="931654"/>
                  <a:pt x="6116018" y="948375"/>
                  <a:pt x="6090952" y="956205"/>
                </a:cubicBezTo>
                <a:cubicBezTo>
                  <a:pt x="6085470" y="957910"/>
                  <a:pt x="6081173" y="962196"/>
                  <a:pt x="6079435" y="967666"/>
                </a:cubicBezTo>
                <a:cubicBezTo>
                  <a:pt x="6077702" y="973136"/>
                  <a:pt x="6078743" y="979105"/>
                  <a:pt x="6082237" y="983669"/>
                </a:cubicBezTo>
                <a:cubicBezTo>
                  <a:pt x="6090536" y="994512"/>
                  <a:pt x="6096883" y="1006605"/>
                  <a:pt x="6101091" y="1019617"/>
                </a:cubicBezTo>
                <a:cubicBezTo>
                  <a:pt x="6102741" y="1024733"/>
                  <a:pt x="6106639" y="1028798"/>
                  <a:pt x="6111667" y="1030680"/>
                </a:cubicBezTo>
                <a:cubicBezTo>
                  <a:pt x="6113655" y="1031422"/>
                  <a:pt x="6115737" y="1031788"/>
                  <a:pt x="6117813" y="1031788"/>
                </a:cubicBezTo>
                <a:cubicBezTo>
                  <a:pt x="6120980" y="1031788"/>
                  <a:pt x="6124125" y="1030934"/>
                  <a:pt x="6126899" y="1029263"/>
                </a:cubicBezTo>
                <a:cubicBezTo>
                  <a:pt x="6144906" y="1018375"/>
                  <a:pt x="6165665" y="1012628"/>
                  <a:pt x="6186932" y="1012628"/>
                </a:cubicBezTo>
                <a:cubicBezTo>
                  <a:pt x="6207131" y="1012628"/>
                  <a:pt x="6227120" y="1018000"/>
                  <a:pt x="6244735" y="1028166"/>
                </a:cubicBezTo>
                <a:cubicBezTo>
                  <a:pt x="6270914" y="1043281"/>
                  <a:pt x="6289873" y="1067511"/>
                  <a:pt x="6298118" y="1096383"/>
                </a:cubicBezTo>
                <a:cubicBezTo>
                  <a:pt x="6299641" y="1101732"/>
                  <a:pt x="6303616" y="1106040"/>
                  <a:pt x="6308826" y="1108000"/>
                </a:cubicBezTo>
                <a:cubicBezTo>
                  <a:pt x="6310831" y="1108764"/>
                  <a:pt x="6312929" y="1109129"/>
                  <a:pt x="6315016" y="1109129"/>
                </a:cubicBezTo>
                <a:cubicBezTo>
                  <a:pt x="6318349" y="1109129"/>
                  <a:pt x="6321666" y="1108177"/>
                  <a:pt x="6324540" y="1106327"/>
                </a:cubicBezTo>
                <a:cubicBezTo>
                  <a:pt x="6342885" y="1094499"/>
                  <a:pt x="6364097" y="1088242"/>
                  <a:pt x="6385874" y="1088242"/>
                </a:cubicBezTo>
                <a:cubicBezTo>
                  <a:pt x="6405537" y="1088242"/>
                  <a:pt x="6424983" y="1093469"/>
                  <a:pt x="6442104" y="1103359"/>
                </a:cubicBezTo>
                <a:cubicBezTo>
                  <a:pt x="6469435" y="1119139"/>
                  <a:pt x="6489014" y="1145917"/>
                  <a:pt x="6495819" y="1176823"/>
                </a:cubicBezTo>
                <a:cubicBezTo>
                  <a:pt x="6497087" y="1182593"/>
                  <a:pt x="6501168" y="1187332"/>
                  <a:pt x="6506677" y="1189458"/>
                </a:cubicBezTo>
                <a:cubicBezTo>
                  <a:pt x="6508720" y="1190234"/>
                  <a:pt x="6510858" y="1190621"/>
                  <a:pt x="6512985" y="1190621"/>
                </a:cubicBezTo>
                <a:cubicBezTo>
                  <a:pt x="6516595" y="1190621"/>
                  <a:pt x="6520177" y="1189513"/>
                  <a:pt x="6523201" y="1187355"/>
                </a:cubicBezTo>
                <a:cubicBezTo>
                  <a:pt x="6532246" y="1180893"/>
                  <a:pt x="6542097" y="1175955"/>
                  <a:pt x="6552468" y="1172631"/>
                </a:cubicBezTo>
                <a:lnTo>
                  <a:pt x="6561669" y="1171202"/>
                </a:lnTo>
                <a:lnTo>
                  <a:pt x="6561669" y="1570205"/>
                </a:lnTo>
                <a:lnTo>
                  <a:pt x="6541197" y="1580356"/>
                </a:lnTo>
                <a:cubicBezTo>
                  <a:pt x="6535660" y="1581851"/>
                  <a:pt x="6531203" y="1585949"/>
                  <a:pt x="6529254" y="1591341"/>
                </a:cubicBezTo>
                <a:cubicBezTo>
                  <a:pt x="6527304" y="1596747"/>
                  <a:pt x="6528107" y="1602749"/>
                  <a:pt x="6531407" y="1607432"/>
                </a:cubicBezTo>
                <a:cubicBezTo>
                  <a:pt x="6540876" y="1620898"/>
                  <a:pt x="6547321" y="1636567"/>
                  <a:pt x="6550040" y="1652770"/>
                </a:cubicBezTo>
                <a:cubicBezTo>
                  <a:pt x="6551064" y="1658839"/>
                  <a:pt x="6555178" y="1663933"/>
                  <a:pt x="6560892" y="1666192"/>
                </a:cubicBezTo>
                <a:lnTo>
                  <a:pt x="6561669" y="1666340"/>
                </a:lnTo>
                <a:lnTo>
                  <a:pt x="6561669" y="1807877"/>
                </a:lnTo>
                <a:lnTo>
                  <a:pt x="6540717" y="1766071"/>
                </a:lnTo>
                <a:cubicBezTo>
                  <a:pt x="6539372" y="1760069"/>
                  <a:pt x="6534986" y="1755207"/>
                  <a:pt x="6529151" y="1753258"/>
                </a:cubicBezTo>
                <a:cubicBezTo>
                  <a:pt x="6527329" y="1752649"/>
                  <a:pt x="6525442" y="1752350"/>
                  <a:pt x="6523570" y="1752350"/>
                </a:cubicBezTo>
                <a:cubicBezTo>
                  <a:pt x="6519467" y="1752350"/>
                  <a:pt x="6515424" y="1753790"/>
                  <a:pt x="6512202" y="1756525"/>
                </a:cubicBezTo>
                <a:cubicBezTo>
                  <a:pt x="6499622" y="1767189"/>
                  <a:pt x="6484566" y="1775085"/>
                  <a:pt x="6468664" y="1779361"/>
                </a:cubicBezTo>
                <a:lnTo>
                  <a:pt x="6468664" y="1779358"/>
                </a:lnTo>
                <a:cubicBezTo>
                  <a:pt x="6463131" y="1780844"/>
                  <a:pt x="6458674" y="1784941"/>
                  <a:pt x="6456714" y="1790312"/>
                </a:cubicBezTo>
                <a:cubicBezTo>
                  <a:pt x="6454749" y="1795693"/>
                  <a:pt x="6455535" y="1801696"/>
                  <a:pt x="6458808" y="1806392"/>
                </a:cubicBezTo>
                <a:cubicBezTo>
                  <a:pt x="6467374" y="1818673"/>
                  <a:pt x="6473342" y="1832294"/>
                  <a:pt x="6476544" y="1846890"/>
                </a:cubicBezTo>
                <a:cubicBezTo>
                  <a:pt x="6477817" y="1852693"/>
                  <a:pt x="6481937" y="1857466"/>
                  <a:pt x="6487495" y="1859559"/>
                </a:cubicBezTo>
                <a:cubicBezTo>
                  <a:pt x="6489511" y="1860324"/>
                  <a:pt x="6491616" y="1860700"/>
                  <a:pt x="6493713" y="1860700"/>
                </a:cubicBezTo>
                <a:cubicBezTo>
                  <a:pt x="6497389" y="1860700"/>
                  <a:pt x="6501034" y="1859548"/>
                  <a:pt x="6504089" y="1857312"/>
                </a:cubicBezTo>
                <a:cubicBezTo>
                  <a:pt x="6517982" y="1847157"/>
                  <a:pt x="6534372" y="1840490"/>
                  <a:pt x="6551476" y="1838043"/>
                </a:cubicBezTo>
                <a:lnTo>
                  <a:pt x="6561669" y="1829870"/>
                </a:lnTo>
                <a:lnTo>
                  <a:pt x="6561669" y="2225279"/>
                </a:lnTo>
                <a:lnTo>
                  <a:pt x="6557995" y="2229358"/>
                </a:lnTo>
                <a:cubicBezTo>
                  <a:pt x="6545890" y="2238174"/>
                  <a:pt x="6531947" y="2244514"/>
                  <a:pt x="6516994" y="2247776"/>
                </a:cubicBezTo>
                <a:cubicBezTo>
                  <a:pt x="6511136" y="2249061"/>
                  <a:pt x="6506330" y="2253235"/>
                  <a:pt x="6504254" y="2258861"/>
                </a:cubicBezTo>
                <a:cubicBezTo>
                  <a:pt x="6502178" y="2264487"/>
                  <a:pt x="6503113" y="2270789"/>
                  <a:pt x="6506735" y="2275572"/>
                </a:cubicBezTo>
                <a:cubicBezTo>
                  <a:pt x="6533136" y="2310412"/>
                  <a:pt x="6536232" y="2357101"/>
                  <a:pt x="6514619" y="2394531"/>
                </a:cubicBezTo>
                <a:cubicBezTo>
                  <a:pt x="6495478" y="2427687"/>
                  <a:pt x="6459775" y="2448283"/>
                  <a:pt x="6421447" y="2448283"/>
                </a:cubicBezTo>
                <a:cubicBezTo>
                  <a:pt x="6402699" y="2448283"/>
                  <a:pt x="6384149" y="2443300"/>
                  <a:pt x="6367803" y="2433865"/>
                </a:cubicBezTo>
                <a:cubicBezTo>
                  <a:pt x="6341956" y="2418949"/>
                  <a:pt x="6323357" y="2393832"/>
                  <a:pt x="6316773" y="2364961"/>
                </a:cubicBezTo>
                <a:cubicBezTo>
                  <a:pt x="6315439" y="2359115"/>
                  <a:pt x="6311220" y="2354353"/>
                  <a:pt x="6305577" y="2352325"/>
                </a:cubicBezTo>
                <a:cubicBezTo>
                  <a:pt x="6303645" y="2351639"/>
                  <a:pt x="6301634" y="2351296"/>
                  <a:pt x="6299636" y="2351296"/>
                </a:cubicBezTo>
                <a:cubicBezTo>
                  <a:pt x="6295810" y="2351296"/>
                  <a:pt x="6292022" y="2352548"/>
                  <a:pt x="6288905" y="2354951"/>
                </a:cubicBezTo>
                <a:cubicBezTo>
                  <a:pt x="6269818" y="2369669"/>
                  <a:pt x="6246812" y="2377442"/>
                  <a:pt x="6222360" y="2377442"/>
                </a:cubicBezTo>
                <a:cubicBezTo>
                  <a:pt x="6203373" y="2377442"/>
                  <a:pt x="6184580" y="2372393"/>
                  <a:pt x="6168019" y="2362835"/>
                </a:cubicBezTo>
                <a:cubicBezTo>
                  <a:pt x="6142239" y="2347951"/>
                  <a:pt x="6124077" y="2324009"/>
                  <a:pt x="6116895" y="2295427"/>
                </a:cubicBezTo>
                <a:cubicBezTo>
                  <a:pt x="6115467" y="2289746"/>
                  <a:pt x="6111308" y="2285161"/>
                  <a:pt x="6105805" y="2283179"/>
                </a:cubicBezTo>
                <a:cubicBezTo>
                  <a:pt x="6103867" y="2282481"/>
                  <a:pt x="6101852" y="2282137"/>
                  <a:pt x="6099846" y="2282137"/>
                </a:cubicBezTo>
                <a:cubicBezTo>
                  <a:pt x="6096159" y="2282137"/>
                  <a:pt x="6092504" y="2283300"/>
                  <a:pt x="6089448" y="2285537"/>
                </a:cubicBezTo>
                <a:cubicBezTo>
                  <a:pt x="6070439" y="2299491"/>
                  <a:pt x="6047011" y="2307176"/>
                  <a:pt x="6023479" y="2307176"/>
                </a:cubicBezTo>
                <a:cubicBezTo>
                  <a:pt x="6004077" y="2307176"/>
                  <a:pt x="5984885" y="2302015"/>
                  <a:pt x="5967981" y="2292260"/>
                </a:cubicBezTo>
                <a:cubicBezTo>
                  <a:pt x="5942166" y="2277365"/>
                  <a:pt x="5923744" y="2253301"/>
                  <a:pt x="5916104" y="2224519"/>
                </a:cubicBezTo>
                <a:cubicBezTo>
                  <a:pt x="5914631" y="2218960"/>
                  <a:pt x="5910533" y="2214475"/>
                  <a:pt x="5905128" y="2212514"/>
                </a:cubicBezTo>
                <a:cubicBezTo>
                  <a:pt x="5903174" y="2211794"/>
                  <a:pt x="5901142" y="2211451"/>
                  <a:pt x="5899115" y="2211451"/>
                </a:cubicBezTo>
                <a:cubicBezTo>
                  <a:pt x="5895544" y="2211451"/>
                  <a:pt x="5892005" y="2212536"/>
                  <a:pt x="5889004" y="2214651"/>
                </a:cubicBezTo>
                <a:cubicBezTo>
                  <a:pt x="5870106" y="2227940"/>
                  <a:pt x="5847156" y="2235260"/>
                  <a:pt x="5824381" y="2235260"/>
                </a:cubicBezTo>
                <a:cubicBezTo>
                  <a:pt x="5804940" y="2235260"/>
                  <a:pt x="5785694" y="2230088"/>
                  <a:pt x="5768728" y="2220299"/>
                </a:cubicBezTo>
                <a:cubicBezTo>
                  <a:pt x="5742719" y="2205283"/>
                  <a:pt x="5724193" y="2181042"/>
                  <a:pt x="5716562" y="2152049"/>
                </a:cubicBezTo>
                <a:cubicBezTo>
                  <a:pt x="5715095" y="2146478"/>
                  <a:pt x="5710993" y="2141981"/>
                  <a:pt x="5705582" y="2140011"/>
                </a:cubicBezTo>
                <a:cubicBezTo>
                  <a:pt x="5703627" y="2139291"/>
                  <a:pt x="5701589" y="2138947"/>
                  <a:pt x="5699563" y="2138947"/>
                </a:cubicBezTo>
                <a:cubicBezTo>
                  <a:pt x="5695986" y="2138947"/>
                  <a:pt x="5692437" y="2140044"/>
                  <a:pt x="5689435" y="2142159"/>
                </a:cubicBezTo>
                <a:cubicBezTo>
                  <a:pt x="5670742" y="2155337"/>
                  <a:pt x="5648599" y="2162303"/>
                  <a:pt x="5625398" y="2162303"/>
                </a:cubicBezTo>
                <a:cubicBezTo>
                  <a:pt x="5606041" y="2162303"/>
                  <a:pt x="5586889" y="2157154"/>
                  <a:pt x="5570017" y="2147419"/>
                </a:cubicBezTo>
                <a:cubicBezTo>
                  <a:pt x="5543179" y="2131903"/>
                  <a:pt x="5523893" y="2105659"/>
                  <a:pt x="5517126" y="2075403"/>
                </a:cubicBezTo>
                <a:cubicBezTo>
                  <a:pt x="5515830" y="2069612"/>
                  <a:pt x="5511711" y="2064872"/>
                  <a:pt x="5506163" y="2062779"/>
                </a:cubicBezTo>
                <a:cubicBezTo>
                  <a:pt x="5504153" y="2062026"/>
                  <a:pt x="5502060" y="2061661"/>
                  <a:pt x="5499972" y="2061661"/>
                </a:cubicBezTo>
                <a:cubicBezTo>
                  <a:pt x="5496296" y="2061661"/>
                  <a:pt x="5492658" y="2062813"/>
                  <a:pt x="5489601" y="2065039"/>
                </a:cubicBezTo>
                <a:cubicBezTo>
                  <a:pt x="5471184" y="2078505"/>
                  <a:pt x="5449346" y="2085615"/>
                  <a:pt x="5426445" y="2085615"/>
                </a:cubicBezTo>
                <a:cubicBezTo>
                  <a:pt x="5407817" y="2085615"/>
                  <a:pt x="5389401" y="2080665"/>
                  <a:pt x="5373177" y="2071296"/>
                </a:cubicBezTo>
                <a:cubicBezTo>
                  <a:pt x="5346012" y="2055604"/>
                  <a:pt x="5327170" y="2028827"/>
                  <a:pt x="5321494" y="1997842"/>
                </a:cubicBezTo>
                <a:cubicBezTo>
                  <a:pt x="5320382" y="1991751"/>
                  <a:pt x="5316134" y="1986690"/>
                  <a:pt x="5310325" y="1984530"/>
                </a:cubicBezTo>
                <a:cubicBezTo>
                  <a:pt x="5308337" y="1983789"/>
                  <a:pt x="5306267" y="1983433"/>
                  <a:pt x="5304206" y="1983433"/>
                </a:cubicBezTo>
                <a:cubicBezTo>
                  <a:pt x="5300253" y="1983433"/>
                  <a:pt x="5296349" y="1984763"/>
                  <a:pt x="5293176" y="1987321"/>
                </a:cubicBezTo>
                <a:cubicBezTo>
                  <a:pt x="5274593" y="2002304"/>
                  <a:pt x="5251293" y="2010555"/>
                  <a:pt x="5227572" y="2010555"/>
                </a:cubicBezTo>
                <a:cubicBezTo>
                  <a:pt x="5209382" y="2010555"/>
                  <a:pt x="5191393" y="2005715"/>
                  <a:pt x="5175534" y="1996557"/>
                </a:cubicBezTo>
                <a:cubicBezTo>
                  <a:pt x="5146619" y="1979856"/>
                  <a:pt x="5127339" y="1949979"/>
                  <a:pt x="5123956" y="1916601"/>
                </a:cubicBezTo>
                <a:cubicBezTo>
                  <a:pt x="5123285" y="1909978"/>
                  <a:pt x="5118939" y="1904308"/>
                  <a:pt x="5112721" y="1901949"/>
                </a:cubicBezTo>
                <a:cubicBezTo>
                  <a:pt x="5110689" y="1901174"/>
                  <a:pt x="5108574" y="1900797"/>
                  <a:pt x="5106475" y="1900797"/>
                </a:cubicBezTo>
                <a:cubicBezTo>
                  <a:pt x="5102145" y="1900797"/>
                  <a:pt x="5097887" y="1902391"/>
                  <a:pt x="5094588" y="1905426"/>
                </a:cubicBezTo>
                <a:cubicBezTo>
                  <a:pt x="5076481" y="1922037"/>
                  <a:pt x="5053049" y="1931184"/>
                  <a:pt x="5028602" y="1931184"/>
                </a:cubicBezTo>
                <a:cubicBezTo>
                  <a:pt x="5011620" y="1931184"/>
                  <a:pt x="4994820" y="1926667"/>
                  <a:pt x="4980025" y="1918128"/>
                </a:cubicBezTo>
                <a:cubicBezTo>
                  <a:pt x="4957511" y="1905138"/>
                  <a:pt x="4941404" y="1884141"/>
                  <a:pt x="4934671" y="1859025"/>
                </a:cubicBezTo>
                <a:cubicBezTo>
                  <a:pt x="4932295" y="1850155"/>
                  <a:pt x="4931171" y="1841063"/>
                  <a:pt x="4931327" y="1832003"/>
                </a:cubicBezTo>
                <a:cubicBezTo>
                  <a:pt x="4931454" y="1824563"/>
                  <a:pt x="4926880" y="1817852"/>
                  <a:pt x="4919904" y="1815238"/>
                </a:cubicBezTo>
                <a:cubicBezTo>
                  <a:pt x="4917899" y="1814485"/>
                  <a:pt x="4915817" y="1814130"/>
                  <a:pt x="4913757" y="1814130"/>
                </a:cubicBezTo>
                <a:cubicBezTo>
                  <a:pt x="4908658" y="1814130"/>
                  <a:pt x="4903691" y="1816345"/>
                  <a:pt x="4900286" y="1820409"/>
                </a:cubicBezTo>
                <a:cubicBezTo>
                  <a:pt x="4882688" y="1841383"/>
                  <a:pt x="4856930" y="1853421"/>
                  <a:pt x="4829622" y="1853421"/>
                </a:cubicBezTo>
                <a:cubicBezTo>
                  <a:pt x="4813559" y="1853421"/>
                  <a:pt x="4797689" y="1849157"/>
                  <a:pt x="4783714" y="1841084"/>
                </a:cubicBezTo>
                <a:cubicBezTo>
                  <a:pt x="4762434" y="1828803"/>
                  <a:pt x="4747213" y="1808958"/>
                  <a:pt x="4740851" y="1785214"/>
                </a:cubicBezTo>
                <a:cubicBezTo>
                  <a:pt x="4734495" y="1761481"/>
                  <a:pt x="4737756" y="1736686"/>
                  <a:pt x="4750042" y="1715413"/>
                </a:cubicBezTo>
                <a:cubicBezTo>
                  <a:pt x="4761709" y="1695202"/>
                  <a:pt x="4780524" y="1680308"/>
                  <a:pt x="4803016" y="1673475"/>
                </a:cubicBezTo>
                <a:cubicBezTo>
                  <a:pt x="4808768" y="1671714"/>
                  <a:pt x="4813226" y="1667151"/>
                  <a:pt x="4814838" y="1661360"/>
                </a:cubicBezTo>
                <a:cubicBezTo>
                  <a:pt x="4816443" y="1655557"/>
                  <a:pt x="4814982" y="1649344"/>
                  <a:pt x="4810950" y="1644882"/>
                </a:cubicBezTo>
                <a:cubicBezTo>
                  <a:pt x="4800922" y="1633762"/>
                  <a:pt x="4793088" y="1621039"/>
                  <a:pt x="4787650" y="1607041"/>
                </a:cubicBezTo>
                <a:cubicBezTo>
                  <a:pt x="4785817" y="1602324"/>
                  <a:pt x="4782030" y="1598613"/>
                  <a:pt x="4777262" y="1596885"/>
                </a:cubicBezTo>
                <a:cubicBezTo>
                  <a:pt x="4775319" y="1596178"/>
                  <a:pt x="4773287" y="1595834"/>
                  <a:pt x="4771266" y="1595834"/>
                </a:cubicBezTo>
                <a:cubicBezTo>
                  <a:pt x="4768331" y="1595834"/>
                  <a:pt x="4765408" y="1596564"/>
                  <a:pt x="4762778" y="1598016"/>
                </a:cubicBezTo>
                <a:cubicBezTo>
                  <a:pt x="4744445" y="1608126"/>
                  <a:pt x="4723725" y="1613475"/>
                  <a:pt x="4702872" y="1613475"/>
                </a:cubicBezTo>
                <a:cubicBezTo>
                  <a:pt x="4681383" y="1613475"/>
                  <a:pt x="4660126" y="1607761"/>
                  <a:pt x="4641411" y="1596952"/>
                </a:cubicBezTo>
                <a:cubicBezTo>
                  <a:pt x="4616577" y="1582613"/>
                  <a:pt x="4597418" y="1559953"/>
                  <a:pt x="4587463" y="1533143"/>
                </a:cubicBezTo>
                <a:cubicBezTo>
                  <a:pt x="4585686" y="1528359"/>
                  <a:pt x="4581909" y="1524582"/>
                  <a:pt x="4577120" y="1522799"/>
                </a:cubicBezTo>
                <a:cubicBezTo>
                  <a:pt x="4575137" y="1522057"/>
                  <a:pt x="4573055" y="1521692"/>
                  <a:pt x="4570984" y="1521692"/>
                </a:cubicBezTo>
                <a:cubicBezTo>
                  <a:pt x="4568061" y="1521692"/>
                  <a:pt x="4565149" y="1522423"/>
                  <a:pt x="4562530" y="1523862"/>
                </a:cubicBezTo>
                <a:cubicBezTo>
                  <a:pt x="4544572" y="1533708"/>
                  <a:pt x="4524290" y="1538922"/>
                  <a:pt x="4503887" y="1538922"/>
                </a:cubicBezTo>
                <a:cubicBezTo>
                  <a:pt x="4482790" y="1538922"/>
                  <a:pt x="4461910" y="1533307"/>
                  <a:pt x="4443499" y="1522688"/>
                </a:cubicBezTo>
                <a:cubicBezTo>
                  <a:pt x="4417878" y="1507893"/>
                  <a:pt x="4398565" y="1484095"/>
                  <a:pt x="4389130" y="1455689"/>
                </a:cubicBezTo>
                <a:cubicBezTo>
                  <a:pt x="4387458" y="1450661"/>
                  <a:pt x="4383622" y="1446664"/>
                  <a:pt x="4378676" y="1444793"/>
                </a:cubicBezTo>
                <a:cubicBezTo>
                  <a:pt x="4376661" y="1444028"/>
                  <a:pt x="4374551" y="1443652"/>
                  <a:pt x="4372447" y="1443652"/>
                </a:cubicBezTo>
                <a:cubicBezTo>
                  <a:pt x="4369386" y="1443652"/>
                  <a:pt x="4366339" y="1444448"/>
                  <a:pt x="4363627" y="1446022"/>
                </a:cubicBezTo>
                <a:cubicBezTo>
                  <a:pt x="4345920" y="1456299"/>
                  <a:pt x="4325664" y="1461725"/>
                  <a:pt x="4305060" y="1461725"/>
                </a:cubicBezTo>
                <a:cubicBezTo>
                  <a:pt x="4284728" y="1461725"/>
                  <a:pt x="4264629" y="1456320"/>
                  <a:pt x="4246926" y="1446101"/>
                </a:cubicBezTo>
                <a:cubicBezTo>
                  <a:pt x="4220337" y="1430752"/>
                  <a:pt x="4201207" y="1406134"/>
                  <a:pt x="4193067" y="1376798"/>
                </a:cubicBezTo>
                <a:cubicBezTo>
                  <a:pt x="4191572" y="1371416"/>
                  <a:pt x="4187612" y="1367063"/>
                  <a:pt x="4182397" y="1365071"/>
                </a:cubicBezTo>
                <a:cubicBezTo>
                  <a:pt x="4180370" y="1364295"/>
                  <a:pt x="4178244" y="1363918"/>
                  <a:pt x="4176129" y="1363918"/>
                </a:cubicBezTo>
                <a:cubicBezTo>
                  <a:pt x="4172806" y="1363918"/>
                  <a:pt x="4169506" y="1364860"/>
                  <a:pt x="4166633" y="1366698"/>
                </a:cubicBezTo>
                <a:cubicBezTo>
                  <a:pt x="4148505" y="1378337"/>
                  <a:pt x="4127558" y="1384494"/>
                  <a:pt x="4106051" y="1384494"/>
                </a:cubicBezTo>
                <a:cubicBezTo>
                  <a:pt x="4086577" y="1384494"/>
                  <a:pt x="4067314" y="1379311"/>
                  <a:pt x="4050342" y="1369520"/>
                </a:cubicBezTo>
                <a:cubicBezTo>
                  <a:pt x="4022536" y="1353475"/>
                  <a:pt x="4002983" y="1326032"/>
                  <a:pt x="3996704" y="1294228"/>
                </a:cubicBezTo>
                <a:cubicBezTo>
                  <a:pt x="3995536" y="1288326"/>
                  <a:pt x="3991427" y="1283420"/>
                  <a:pt x="3985808" y="1281250"/>
                </a:cubicBezTo>
                <a:cubicBezTo>
                  <a:pt x="3983753" y="1280452"/>
                  <a:pt x="3981599" y="1280064"/>
                  <a:pt x="3979462" y="1280064"/>
                </a:cubicBezTo>
                <a:cubicBezTo>
                  <a:pt x="3975752" y="1280064"/>
                  <a:pt x="3972075" y="1281239"/>
                  <a:pt x="3969002" y="1283509"/>
                </a:cubicBezTo>
                <a:cubicBezTo>
                  <a:pt x="3951106" y="1296764"/>
                  <a:pt x="3929113" y="1304062"/>
                  <a:pt x="3907086" y="1304062"/>
                </a:cubicBezTo>
                <a:cubicBezTo>
                  <a:pt x="3889002" y="1304062"/>
                  <a:pt x="3871123" y="1299256"/>
                  <a:pt x="3855375" y="1290164"/>
                </a:cubicBezTo>
                <a:cubicBezTo>
                  <a:pt x="3805840" y="1261559"/>
                  <a:pt x="3788802" y="1197982"/>
                  <a:pt x="3817402" y="1148462"/>
                </a:cubicBezTo>
                <a:cubicBezTo>
                  <a:pt x="3829384" y="1127696"/>
                  <a:pt x="3848410" y="1111618"/>
                  <a:pt x="3870973" y="1103201"/>
                </a:cubicBezTo>
                <a:cubicBezTo>
                  <a:pt x="3876145" y="1101275"/>
                  <a:pt x="3880115" y="1097022"/>
                  <a:pt x="3881681" y="1091729"/>
                </a:cubicBezTo>
                <a:cubicBezTo>
                  <a:pt x="3883247" y="1086435"/>
                  <a:pt x="3882235" y="1080709"/>
                  <a:pt x="3878946" y="1076269"/>
                </a:cubicBezTo>
                <a:cubicBezTo>
                  <a:pt x="3867589" y="1060941"/>
                  <a:pt x="3859743" y="1042891"/>
                  <a:pt x="3856260" y="1024086"/>
                </a:cubicBezTo>
                <a:cubicBezTo>
                  <a:pt x="3855219" y="1018439"/>
                  <a:pt x="3851476" y="1013654"/>
                  <a:pt x="3846238" y="1011285"/>
                </a:cubicBezTo>
                <a:cubicBezTo>
                  <a:pt x="3843924" y="1010233"/>
                  <a:pt x="3841448" y="1009711"/>
                  <a:pt x="3838979" y="1009711"/>
                </a:cubicBezTo>
                <a:cubicBezTo>
                  <a:pt x="3835862" y="1009711"/>
                  <a:pt x="3832756" y="1010541"/>
                  <a:pt x="3830004" y="1012171"/>
                </a:cubicBezTo>
                <a:cubicBezTo>
                  <a:pt x="3815087" y="1021040"/>
                  <a:pt x="3797972" y="1025726"/>
                  <a:pt x="3780513" y="1025726"/>
                </a:cubicBezTo>
                <a:cubicBezTo>
                  <a:pt x="3763658" y="1025726"/>
                  <a:pt x="3746980" y="1021241"/>
                  <a:pt x="3732279" y="1012756"/>
                </a:cubicBezTo>
                <a:cubicBezTo>
                  <a:pt x="3697620" y="992741"/>
                  <a:pt x="3680013" y="954365"/>
                  <a:pt x="3684633" y="916923"/>
                </a:cubicBezTo>
                <a:lnTo>
                  <a:pt x="3696853" y="880509"/>
                </a:lnTo>
                <a:lnTo>
                  <a:pt x="3732331" y="845112"/>
                </a:lnTo>
                <a:cubicBezTo>
                  <a:pt x="3746840" y="836742"/>
                  <a:pt x="3763510" y="832104"/>
                  <a:pt x="3780771" y="832104"/>
                </a:cubicBezTo>
                <a:cubicBezTo>
                  <a:pt x="3797660" y="832104"/>
                  <a:pt x="3814370" y="836602"/>
                  <a:pt x="3829083" y="845095"/>
                </a:cubicBezTo>
                <a:cubicBezTo>
                  <a:pt x="3848945" y="856557"/>
                  <a:pt x="3864138" y="874918"/>
                  <a:pt x="3871863" y="896790"/>
                </a:cubicBezTo>
                <a:cubicBezTo>
                  <a:pt x="3873774" y="902205"/>
                  <a:pt x="3878215" y="906347"/>
                  <a:pt x="3883751" y="907875"/>
                </a:cubicBezTo>
                <a:cubicBezTo>
                  <a:pt x="3885295" y="908295"/>
                  <a:pt x="3886874" y="908506"/>
                  <a:pt x="3888436" y="908506"/>
                </a:cubicBezTo>
                <a:cubicBezTo>
                  <a:pt x="3892483" y="908506"/>
                  <a:pt x="3896458" y="907110"/>
                  <a:pt x="3899649" y="904465"/>
                </a:cubicBezTo>
                <a:cubicBezTo>
                  <a:pt x="3913336" y="893125"/>
                  <a:pt x="3929001" y="884984"/>
                  <a:pt x="3946210" y="880279"/>
                </a:cubicBezTo>
                <a:cubicBezTo>
                  <a:pt x="3951416" y="878849"/>
                  <a:pt x="3955674" y="875118"/>
                  <a:pt x="3957772" y="870144"/>
                </a:cubicBezTo>
                <a:cubicBezTo>
                  <a:pt x="3959865" y="865173"/>
                  <a:pt x="3959554" y="859514"/>
                  <a:pt x="3956942" y="854797"/>
                </a:cubicBezTo>
                <a:cubicBezTo>
                  <a:pt x="3938387" y="821363"/>
                  <a:pt x="3938814" y="781474"/>
                  <a:pt x="3958088" y="748096"/>
                </a:cubicBezTo>
                <a:cubicBezTo>
                  <a:pt x="3977423" y="714608"/>
                  <a:pt x="4013480" y="693799"/>
                  <a:pt x="4052191" y="693799"/>
                </a:cubicBezTo>
                <a:cubicBezTo>
                  <a:pt x="4071133" y="693799"/>
                  <a:pt x="4089866" y="698838"/>
                  <a:pt x="4106361" y="708362"/>
                </a:cubicBezTo>
                <a:cubicBezTo>
                  <a:pt x="4126932" y="720244"/>
                  <a:pt x="4142695" y="738063"/>
                  <a:pt x="4151942" y="759890"/>
                </a:cubicBezTo>
                <a:cubicBezTo>
                  <a:pt x="4153997" y="764740"/>
                  <a:pt x="4158110" y="768406"/>
                  <a:pt x="4163161" y="769889"/>
                </a:cubicBezTo>
                <a:cubicBezTo>
                  <a:pt x="4164789" y="770376"/>
                  <a:pt x="4166460" y="770609"/>
                  <a:pt x="4168127" y="770609"/>
                </a:cubicBezTo>
                <a:cubicBezTo>
                  <a:pt x="4171610" y="770609"/>
                  <a:pt x="4175059" y="769580"/>
                  <a:pt x="4178006" y="767575"/>
                </a:cubicBezTo>
                <a:cubicBezTo>
                  <a:pt x="4188554" y="760409"/>
                  <a:pt x="4200066" y="754840"/>
                  <a:pt x="4212214" y="751018"/>
                </a:cubicBezTo>
                <a:cubicBezTo>
                  <a:pt x="4217142" y="749480"/>
                  <a:pt x="4221134" y="745836"/>
                  <a:pt x="4223145" y="741085"/>
                </a:cubicBezTo>
                <a:cubicBezTo>
                  <a:pt x="4225150" y="736323"/>
                  <a:pt x="4224966" y="730930"/>
                  <a:pt x="4222636" y="726321"/>
                </a:cubicBezTo>
                <a:cubicBezTo>
                  <a:pt x="4205514" y="692446"/>
                  <a:pt x="4206694" y="652480"/>
                  <a:pt x="4225792" y="619401"/>
                </a:cubicBezTo>
                <a:cubicBezTo>
                  <a:pt x="4245886" y="584596"/>
                  <a:pt x="4283366" y="562969"/>
                  <a:pt x="4323599" y="562969"/>
                </a:cubicBezTo>
                <a:cubicBezTo>
                  <a:pt x="4343267" y="562969"/>
                  <a:pt x="4362736" y="568206"/>
                  <a:pt x="4379900" y="578107"/>
                </a:cubicBezTo>
                <a:cubicBezTo>
                  <a:pt x="4400625" y="590078"/>
                  <a:pt x="4417314" y="608849"/>
                  <a:pt x="4426883" y="630952"/>
                </a:cubicBezTo>
                <a:cubicBezTo>
                  <a:pt x="4428926" y="635681"/>
                  <a:pt x="4432940" y="639279"/>
                  <a:pt x="4437869" y="640786"/>
                </a:cubicBezTo>
                <a:cubicBezTo>
                  <a:pt x="4439552" y="641295"/>
                  <a:pt x="4441286" y="641550"/>
                  <a:pt x="4443012" y="641550"/>
                </a:cubicBezTo>
                <a:cubicBezTo>
                  <a:pt x="4446330" y="641550"/>
                  <a:pt x="4449618" y="640609"/>
                  <a:pt x="4452476" y="638782"/>
                </a:cubicBezTo>
                <a:cubicBezTo>
                  <a:pt x="4461042" y="633312"/>
                  <a:pt x="4470262" y="628847"/>
                  <a:pt x="4479879" y="625527"/>
                </a:cubicBezTo>
                <a:cubicBezTo>
                  <a:pt x="4484652" y="623876"/>
                  <a:pt x="4488484" y="620255"/>
                  <a:pt x="4490394" y="615583"/>
                </a:cubicBezTo>
                <a:cubicBezTo>
                  <a:pt x="4492309" y="610911"/>
                  <a:pt x="4492120" y="605639"/>
                  <a:pt x="4489884" y="601121"/>
                </a:cubicBezTo>
                <a:cubicBezTo>
                  <a:pt x="4472498" y="566016"/>
                  <a:pt x="4473843" y="524731"/>
                  <a:pt x="4493495" y="490710"/>
                </a:cubicBezTo>
                <a:cubicBezTo>
                  <a:pt x="4514348" y="454587"/>
                  <a:pt x="4553240" y="432149"/>
                  <a:pt x="4595000" y="432149"/>
                </a:cubicBezTo>
                <a:cubicBezTo>
                  <a:pt x="4615427" y="432149"/>
                  <a:pt x="4635632" y="437575"/>
                  <a:pt x="4653439" y="447853"/>
                </a:cubicBezTo>
                <a:cubicBezTo>
                  <a:pt x="4674773" y="460178"/>
                  <a:pt x="4692021" y="479515"/>
                  <a:pt x="4702005" y="502306"/>
                </a:cubicBezTo>
                <a:cubicBezTo>
                  <a:pt x="4704037" y="506935"/>
                  <a:pt x="4707957" y="510468"/>
                  <a:pt x="4712774" y="511996"/>
                </a:cubicBezTo>
                <a:cubicBezTo>
                  <a:pt x="4714513" y="512549"/>
                  <a:pt x="4716312" y="512826"/>
                  <a:pt x="4718106" y="512826"/>
                </a:cubicBezTo>
                <a:cubicBezTo>
                  <a:pt x="4721262" y="512826"/>
                  <a:pt x="4724397" y="511973"/>
                  <a:pt x="4727159" y="510311"/>
                </a:cubicBezTo>
                <a:cubicBezTo>
                  <a:pt x="4734517" y="505894"/>
                  <a:pt x="4742352" y="502194"/>
                  <a:pt x="4750448" y="499304"/>
                </a:cubicBezTo>
                <a:cubicBezTo>
                  <a:pt x="4755171" y="497621"/>
                  <a:pt x="4758953" y="493999"/>
                  <a:pt x="4760835" y="489349"/>
                </a:cubicBezTo>
                <a:cubicBezTo>
                  <a:pt x="4762718" y="484698"/>
                  <a:pt x="4762524" y="479460"/>
                  <a:pt x="4760304" y="474963"/>
                </a:cubicBezTo>
                <a:cubicBezTo>
                  <a:pt x="4742800" y="439536"/>
                  <a:pt x="4744168" y="397908"/>
                  <a:pt x="4763969" y="363623"/>
                </a:cubicBezTo>
                <a:cubicBezTo>
                  <a:pt x="4785004" y="327176"/>
                  <a:pt x="4824257" y="304530"/>
                  <a:pt x="4866400" y="304530"/>
                </a:cubicBezTo>
                <a:cubicBezTo>
                  <a:pt x="4887020" y="304530"/>
                  <a:pt x="4907407" y="310013"/>
                  <a:pt x="4925364" y="320378"/>
                </a:cubicBezTo>
                <a:cubicBezTo>
                  <a:pt x="4947956" y="333423"/>
                  <a:pt x="4965813" y="353955"/>
                  <a:pt x="4975647" y="378208"/>
                </a:cubicBezTo>
                <a:cubicBezTo>
                  <a:pt x="4977573" y="382957"/>
                  <a:pt x="4981472" y="386624"/>
                  <a:pt x="4986322" y="388263"/>
                </a:cubicBezTo>
                <a:cubicBezTo>
                  <a:pt x="4988155" y="388884"/>
                  <a:pt x="4990048" y="389183"/>
                  <a:pt x="4991937" y="389183"/>
                </a:cubicBezTo>
                <a:cubicBezTo>
                  <a:pt x="4995060" y="389183"/>
                  <a:pt x="4998160" y="388353"/>
                  <a:pt x="5000907" y="386724"/>
                </a:cubicBezTo>
                <a:cubicBezTo>
                  <a:pt x="5013531" y="379228"/>
                  <a:pt x="5027263" y="374043"/>
                  <a:pt x="5041720" y="371298"/>
                </a:cubicBezTo>
                <a:cubicBezTo>
                  <a:pt x="5047324" y="370234"/>
                  <a:pt x="5052069" y="366525"/>
                  <a:pt x="5054439" y="361330"/>
                </a:cubicBezTo>
                <a:cubicBezTo>
                  <a:pt x="5056809" y="356148"/>
                  <a:pt x="5056510" y="350124"/>
                  <a:pt x="5053642" y="345195"/>
                </a:cubicBezTo>
                <a:cubicBezTo>
                  <a:pt x="5036106" y="315040"/>
                  <a:pt x="5036012" y="277599"/>
                  <a:pt x="5053398" y="247476"/>
                </a:cubicBezTo>
                <a:cubicBezTo>
                  <a:pt x="5070734" y="217442"/>
                  <a:pt x="5103065" y="198793"/>
                  <a:pt x="5137778" y="198793"/>
                </a:cubicBezTo>
                <a:close/>
                <a:moveTo>
                  <a:pt x="4938785" y="145592"/>
                </a:moveTo>
                <a:cubicBezTo>
                  <a:pt x="4952428" y="145592"/>
                  <a:pt x="4965906" y="149213"/>
                  <a:pt x="4977772" y="156068"/>
                </a:cubicBezTo>
                <a:cubicBezTo>
                  <a:pt x="5015070" y="177609"/>
                  <a:pt x="5027894" y="225481"/>
                  <a:pt x="5006360" y="262780"/>
                </a:cubicBezTo>
                <a:cubicBezTo>
                  <a:pt x="4992450" y="286878"/>
                  <a:pt x="4966503" y="301849"/>
                  <a:pt x="4938641" y="301849"/>
                </a:cubicBezTo>
                <a:cubicBezTo>
                  <a:pt x="4925014" y="301849"/>
                  <a:pt x="4911532" y="298228"/>
                  <a:pt x="4899648" y="291373"/>
                </a:cubicBezTo>
                <a:cubicBezTo>
                  <a:pt x="4862356" y="269834"/>
                  <a:pt x="4849527" y="221960"/>
                  <a:pt x="4871060" y="184662"/>
                </a:cubicBezTo>
                <a:cubicBezTo>
                  <a:pt x="4884976" y="160565"/>
                  <a:pt x="4910928" y="145592"/>
                  <a:pt x="4938785" y="145592"/>
                </a:cubicBezTo>
                <a:close/>
                <a:moveTo>
                  <a:pt x="5409123" y="131495"/>
                </a:moveTo>
                <a:cubicBezTo>
                  <a:pt x="5415773" y="131495"/>
                  <a:pt x="5422340" y="133267"/>
                  <a:pt x="5428121" y="136612"/>
                </a:cubicBezTo>
                <a:cubicBezTo>
                  <a:pt x="5436941" y="141695"/>
                  <a:pt x="5443237" y="149900"/>
                  <a:pt x="5445872" y="159735"/>
                </a:cubicBezTo>
                <a:cubicBezTo>
                  <a:pt x="5448508" y="169557"/>
                  <a:pt x="5447156" y="179812"/>
                  <a:pt x="5442073" y="188617"/>
                </a:cubicBezTo>
                <a:cubicBezTo>
                  <a:pt x="5435291" y="200378"/>
                  <a:pt x="5422645" y="207676"/>
                  <a:pt x="5409067" y="207676"/>
                </a:cubicBezTo>
                <a:cubicBezTo>
                  <a:pt x="5402417" y="207676"/>
                  <a:pt x="5395845" y="205904"/>
                  <a:pt x="5390064" y="202559"/>
                </a:cubicBezTo>
                <a:cubicBezTo>
                  <a:pt x="5381238" y="197476"/>
                  <a:pt x="5374942" y="189269"/>
                  <a:pt x="5372306" y="179436"/>
                </a:cubicBezTo>
                <a:cubicBezTo>
                  <a:pt x="5369671" y="169612"/>
                  <a:pt x="5371023" y="159358"/>
                  <a:pt x="5376105" y="150554"/>
                </a:cubicBezTo>
                <a:cubicBezTo>
                  <a:pt x="5382899" y="138803"/>
                  <a:pt x="5395551" y="131495"/>
                  <a:pt x="5409123" y="131495"/>
                </a:cubicBezTo>
                <a:close/>
                <a:moveTo>
                  <a:pt x="4739764" y="114275"/>
                </a:moveTo>
                <a:cubicBezTo>
                  <a:pt x="4746220" y="114275"/>
                  <a:pt x="4752611" y="115993"/>
                  <a:pt x="4758236" y="119248"/>
                </a:cubicBezTo>
                <a:cubicBezTo>
                  <a:pt x="4766797" y="124188"/>
                  <a:pt x="4772920" y="132171"/>
                  <a:pt x="4775484" y="141718"/>
                </a:cubicBezTo>
                <a:cubicBezTo>
                  <a:pt x="4778043" y="151264"/>
                  <a:pt x="4776730" y="161241"/>
                  <a:pt x="4771785" y="169803"/>
                </a:cubicBezTo>
                <a:cubicBezTo>
                  <a:pt x="4765196" y="181219"/>
                  <a:pt x="4752899" y="188319"/>
                  <a:pt x="4739703" y="188319"/>
                </a:cubicBezTo>
                <a:cubicBezTo>
                  <a:pt x="4733246" y="188319"/>
                  <a:pt x="4726857" y="186601"/>
                  <a:pt x="4721220" y="183345"/>
                </a:cubicBezTo>
                <a:cubicBezTo>
                  <a:pt x="4703563" y="173146"/>
                  <a:pt x="4697483" y="150466"/>
                  <a:pt x="4707677" y="132791"/>
                </a:cubicBezTo>
                <a:cubicBezTo>
                  <a:pt x="4714272" y="121374"/>
                  <a:pt x="4726569" y="114275"/>
                  <a:pt x="4739764" y="114275"/>
                </a:cubicBezTo>
                <a:close/>
                <a:moveTo>
                  <a:pt x="5210151" y="58007"/>
                </a:moveTo>
                <a:cubicBezTo>
                  <a:pt x="5216990" y="58007"/>
                  <a:pt x="5223746" y="59824"/>
                  <a:pt x="5229687" y="63256"/>
                </a:cubicBezTo>
                <a:cubicBezTo>
                  <a:pt x="5248381" y="74052"/>
                  <a:pt x="5254808" y="98051"/>
                  <a:pt x="5244011" y="116733"/>
                </a:cubicBezTo>
                <a:cubicBezTo>
                  <a:pt x="5237039" y="128816"/>
                  <a:pt x="5224039" y="136313"/>
                  <a:pt x="5210080" y="136313"/>
                </a:cubicBezTo>
                <a:cubicBezTo>
                  <a:pt x="5203242" y="136313"/>
                  <a:pt x="5196481" y="134496"/>
                  <a:pt x="5190540" y="131063"/>
                </a:cubicBezTo>
                <a:lnTo>
                  <a:pt x="5190538" y="131062"/>
                </a:lnTo>
                <a:cubicBezTo>
                  <a:pt x="5171845" y="120278"/>
                  <a:pt x="5165416" y="96290"/>
                  <a:pt x="5176208" y="77597"/>
                </a:cubicBezTo>
                <a:cubicBezTo>
                  <a:pt x="5183180" y="65516"/>
                  <a:pt x="5196187" y="58007"/>
                  <a:pt x="5210151" y="58007"/>
                </a:cubicBezTo>
                <a:close/>
                <a:moveTo>
                  <a:pt x="5011154" y="0"/>
                </a:moveTo>
                <a:cubicBezTo>
                  <a:pt x="5015474" y="0"/>
                  <a:pt x="5019737" y="1153"/>
                  <a:pt x="5023486" y="3324"/>
                </a:cubicBezTo>
                <a:cubicBezTo>
                  <a:pt x="5029211" y="6624"/>
                  <a:pt x="5033292" y="11950"/>
                  <a:pt x="5035002" y="18340"/>
                </a:cubicBezTo>
                <a:cubicBezTo>
                  <a:pt x="5036719" y="24729"/>
                  <a:pt x="5035850" y="31396"/>
                  <a:pt x="5032555" y="37110"/>
                </a:cubicBezTo>
                <a:cubicBezTo>
                  <a:pt x="5028149" y="44730"/>
                  <a:pt x="5019930" y="49481"/>
                  <a:pt x="5011116" y="49481"/>
                </a:cubicBezTo>
                <a:cubicBezTo>
                  <a:pt x="5006796" y="49481"/>
                  <a:pt x="5002528" y="48328"/>
                  <a:pt x="4998779" y="46158"/>
                </a:cubicBezTo>
                <a:cubicBezTo>
                  <a:pt x="4993042" y="42857"/>
                  <a:pt x="4988951" y="37521"/>
                  <a:pt x="4987240" y="31142"/>
                </a:cubicBezTo>
                <a:cubicBezTo>
                  <a:pt x="4985534" y="24762"/>
                  <a:pt x="4986409" y="18095"/>
                  <a:pt x="4989715" y="12381"/>
                </a:cubicBezTo>
                <a:cubicBezTo>
                  <a:pt x="4994117" y="4741"/>
                  <a:pt x="5002334" y="0"/>
                  <a:pt x="5011154" y="0"/>
                </a:cubicBezTo>
                <a:close/>
              </a:path>
            </a:pathLst>
          </a:custGeom>
          <a:solidFill>
            <a:schemeClr val="accent3"/>
          </a:solidFill>
          <a:ln w="11335" cap="flat">
            <a:noFill/>
            <a:prstDash val="solid"/>
            <a:miter/>
          </a:ln>
        </p:spPr>
        <p:txBody>
          <a:bodyPr rtlCol="0" anchor="ctr"/>
          <a:lstStyle/>
          <a:p>
            <a:endParaRPr lang="de-DE"/>
          </a:p>
        </p:txBody>
      </p:sp>
      <p:sp>
        <p:nvSpPr>
          <p:cNvPr id="3" name="Spielfeld">
            <a:extLst>
              <a:ext uri="{FF2B5EF4-FFF2-40B4-BE49-F238E27FC236}">
                <a16:creationId xmlns:a16="http://schemas.microsoft.com/office/drawing/2014/main" id="{59516B5D-CA7C-B6B5-78B8-DA003C2A56C3}"/>
              </a:ext>
            </a:extLst>
          </p:cNvPr>
          <p:cNvSpPr txBox="1">
            <a:spLocks/>
          </p:cNvSpPr>
          <p:nvPr userDrawn="1"/>
        </p:nvSpPr>
        <p:spPr bwMode="gray">
          <a:xfrm>
            <a:off x="1" y="3391778"/>
            <a:ext cx="12193539" cy="3467092"/>
          </a:xfrm>
          <a:custGeom>
            <a:avLst/>
            <a:gdLst>
              <a:gd name="connsiteX0" fmla="*/ 12191933 w 12193539"/>
              <a:gd name="connsiteY0" fmla="*/ 0 h 3467092"/>
              <a:gd name="connsiteX1" fmla="*/ 12191933 w 12193539"/>
              <a:gd name="connsiteY1" fmla="*/ 55741 h 3467092"/>
              <a:gd name="connsiteX2" fmla="*/ 12178416 w 12193539"/>
              <a:gd name="connsiteY2" fmla="*/ 59220 h 3467092"/>
              <a:gd name="connsiteX3" fmla="*/ 10002927 w 12193539"/>
              <a:gd name="connsiteY3" fmla="*/ 2988579 h 3467092"/>
              <a:gd name="connsiteX4" fmla="*/ 12193472 w 12193539"/>
              <a:gd name="connsiteY4" fmla="*/ 2988579 h 3467092"/>
              <a:gd name="connsiteX5" fmla="*/ 12193539 w 12193539"/>
              <a:gd name="connsiteY5" fmla="*/ 2988579 h 3467092"/>
              <a:gd name="connsiteX6" fmla="*/ 12193539 w 12193539"/>
              <a:gd name="connsiteY6" fmla="*/ 3043450 h 3467092"/>
              <a:gd name="connsiteX7" fmla="*/ 10002994 w 12193539"/>
              <a:gd name="connsiteY7" fmla="*/ 3043450 h 3467092"/>
              <a:gd name="connsiteX8" fmla="*/ 10013299 w 12193539"/>
              <a:gd name="connsiteY8" fmla="*/ 3273572 h 3467092"/>
              <a:gd name="connsiteX9" fmla="*/ 10037255 w 12193539"/>
              <a:gd name="connsiteY9" fmla="*/ 3467092 h 3467092"/>
              <a:gd name="connsiteX10" fmla="*/ 9982852 w 12193539"/>
              <a:gd name="connsiteY10" fmla="*/ 3467092 h 3467092"/>
              <a:gd name="connsiteX11" fmla="*/ 9959432 w 12193539"/>
              <a:gd name="connsiteY11" fmla="*/ 3278056 h 3467092"/>
              <a:gd name="connsiteX12" fmla="*/ 9948927 w 12193539"/>
              <a:gd name="connsiteY12" fmla="*/ 3043450 h 3467092"/>
              <a:gd name="connsiteX13" fmla="*/ 0 w 12193539"/>
              <a:gd name="connsiteY13" fmla="*/ 3043450 h 3467092"/>
              <a:gd name="connsiteX14" fmla="*/ 0 w 12193539"/>
              <a:gd name="connsiteY14" fmla="*/ 2988579 h 3467092"/>
              <a:gd name="connsiteX15" fmla="*/ 9948927 w 12193539"/>
              <a:gd name="connsiteY15" fmla="*/ 2988579 h 3467092"/>
              <a:gd name="connsiteX16" fmla="*/ 12162356 w 12193539"/>
              <a:gd name="connsiteY16" fmla="*/ 7628 h 3467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3539" h="3467092">
                <a:moveTo>
                  <a:pt x="12191933" y="0"/>
                </a:moveTo>
                <a:lnTo>
                  <a:pt x="12191933" y="55741"/>
                </a:lnTo>
                <a:lnTo>
                  <a:pt x="12178416" y="59220"/>
                </a:lnTo>
                <a:cubicBezTo>
                  <a:pt x="10926160" y="448601"/>
                  <a:pt x="10014771" y="1611325"/>
                  <a:pt x="10002927" y="2988579"/>
                </a:cubicBezTo>
                <a:lnTo>
                  <a:pt x="12193472" y="2988579"/>
                </a:lnTo>
                <a:lnTo>
                  <a:pt x="12193539" y="2988579"/>
                </a:lnTo>
                <a:lnTo>
                  <a:pt x="12193539" y="3043450"/>
                </a:lnTo>
                <a:lnTo>
                  <a:pt x="10002994" y="3043450"/>
                </a:lnTo>
                <a:cubicBezTo>
                  <a:pt x="10003663" y="3120871"/>
                  <a:pt x="10007009" y="3197623"/>
                  <a:pt x="10013299" y="3273572"/>
                </a:cubicBezTo>
                <a:lnTo>
                  <a:pt x="10037255" y="3467092"/>
                </a:lnTo>
                <a:lnTo>
                  <a:pt x="9982852" y="3467092"/>
                </a:lnTo>
                <a:lnTo>
                  <a:pt x="9959432" y="3278056"/>
                </a:lnTo>
                <a:cubicBezTo>
                  <a:pt x="9953008" y="3200635"/>
                  <a:pt x="9949596" y="3122343"/>
                  <a:pt x="9948927" y="3043450"/>
                </a:cubicBezTo>
                <a:lnTo>
                  <a:pt x="0" y="3043450"/>
                </a:lnTo>
                <a:lnTo>
                  <a:pt x="0" y="2988579"/>
                </a:lnTo>
                <a:lnTo>
                  <a:pt x="9948927" y="2988579"/>
                </a:lnTo>
                <a:cubicBezTo>
                  <a:pt x="9960771" y="1587101"/>
                  <a:pt x="10888085" y="403835"/>
                  <a:pt x="12162356" y="7628"/>
                </a:cubicBezTo>
                <a:close/>
              </a:path>
            </a:pathLst>
          </a:custGeom>
          <a:solidFill>
            <a:schemeClr val="accent5"/>
          </a:solidFill>
        </p:spPr>
        <p:txBody>
          <a:bodyPr wrap="square">
            <a:noAutofit/>
          </a:bodyPr>
          <a:lstStyle>
            <a:lvl1pPr marL="0" indent="0" algn="l" defTabSz="914400" rtl="0" eaLnBrk="1" latinLnBrk="0" hangingPunct="1">
              <a:lnSpc>
                <a:spcPct val="100000"/>
              </a:lnSpc>
              <a:spcBef>
                <a:spcPts val="0"/>
              </a:spcBef>
              <a:buFont typeface="DFB Sans Pro Static" panose="020B0604020202020204" pitchFamily="34" charset="0"/>
              <a:buNone/>
              <a:defRPr sz="100" b="0" kern="1200">
                <a:solidFill>
                  <a:schemeClr val="tx1">
                    <a:alpha val="0"/>
                  </a:schemeClr>
                </a:solidFill>
                <a:latin typeface="+mn-lt"/>
                <a:ea typeface="+mn-ea"/>
                <a:cs typeface="+mn-cs"/>
              </a:defRPr>
            </a:lvl1pPr>
            <a:lvl2pPr marL="0" indent="0" algn="l" defTabSz="914400" rtl="0" eaLnBrk="1" latinLnBrk="0" hangingPunct="1">
              <a:lnSpc>
                <a:spcPct val="100000"/>
              </a:lnSpc>
              <a:spcBef>
                <a:spcPts val="0"/>
              </a:spcBef>
              <a:buFont typeface="DFB Sans Pro Static" panose="020B0604020202020204" pitchFamily="34" charset="0"/>
              <a:buNone/>
              <a:defRPr sz="100" b="0" kern="1200">
                <a:solidFill>
                  <a:schemeClr val="tx1">
                    <a:alpha val="0"/>
                  </a:schemeClr>
                </a:solidFill>
                <a:latin typeface="+mn-lt"/>
                <a:ea typeface="+mn-ea"/>
                <a:cs typeface="+mn-cs"/>
              </a:defRPr>
            </a:lvl2pPr>
            <a:lvl3pPr marL="0" indent="0" algn="l" defTabSz="914400" rtl="0" eaLnBrk="1" latinLnBrk="0" hangingPunct="1">
              <a:lnSpc>
                <a:spcPct val="100000"/>
              </a:lnSpc>
              <a:spcBef>
                <a:spcPts val="0"/>
              </a:spcBef>
              <a:buSzPct val="120000"/>
              <a:buFont typeface="DFB Sans Pro Static" panose="020B0504040101010104" pitchFamily="34" charset="0"/>
              <a:buNone/>
              <a:defRPr sz="100" b="0" kern="1200">
                <a:solidFill>
                  <a:schemeClr val="tx1">
                    <a:alpha val="0"/>
                  </a:schemeClr>
                </a:solidFill>
                <a:latin typeface="+mn-lt"/>
                <a:ea typeface="+mn-ea"/>
                <a:cs typeface="+mn-cs"/>
              </a:defRPr>
            </a:lvl3pPr>
            <a:lvl4pPr marL="0" indent="0" algn="l" defTabSz="914400" rtl="0" eaLnBrk="1" latinLnBrk="0" hangingPunct="1">
              <a:lnSpc>
                <a:spcPct val="100000"/>
              </a:lnSpc>
              <a:spcBef>
                <a:spcPts val="0"/>
              </a:spcBef>
              <a:buSzPct val="120000"/>
              <a:buFont typeface="DFB Sans Pro Static" panose="020B0504040101010104" pitchFamily="34" charset="0"/>
              <a:buNone/>
              <a:defRPr sz="100" b="0" kern="1200">
                <a:solidFill>
                  <a:schemeClr val="tx1">
                    <a:alpha val="0"/>
                  </a:schemeClr>
                </a:solidFill>
                <a:latin typeface="+mn-lt"/>
                <a:ea typeface="+mn-ea"/>
                <a:cs typeface="+mn-cs"/>
              </a:defRPr>
            </a:lvl4pPr>
            <a:lvl5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5pPr>
            <a:lvl6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6pPr>
            <a:lvl7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7pPr>
            <a:lvl8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8pPr>
            <a:lvl9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9pPr>
          </a:lstStyle>
          <a:p>
            <a:r>
              <a:rPr lang="de-DE"/>
              <a:t> </a:t>
            </a:r>
            <a:endParaRPr lang="de-DE" dirty="0"/>
          </a:p>
        </p:txBody>
      </p:sp>
      <p:sp>
        <p:nvSpPr>
          <p:cNvPr id="2" name="Titel 1">
            <a:extLst>
              <a:ext uri="{FF2B5EF4-FFF2-40B4-BE49-F238E27FC236}">
                <a16:creationId xmlns:a16="http://schemas.microsoft.com/office/drawing/2014/main" id="{5C86467B-FA5E-7E9D-F6C2-A827B7E1B370}"/>
              </a:ext>
            </a:extLst>
          </p:cNvPr>
          <p:cNvSpPr>
            <a:spLocks noGrp="1"/>
          </p:cNvSpPr>
          <p:nvPr>
            <p:ph type="title" hasCustomPrompt="1"/>
          </p:nvPr>
        </p:nvSpPr>
        <p:spPr bwMode="gray">
          <a:xfrm>
            <a:off x="1919536" y="1859340"/>
            <a:ext cx="8604464" cy="3139321"/>
          </a:xfrm>
        </p:spPr>
        <p:txBody>
          <a:bodyPr anchor="ctr"/>
          <a:lstStyle>
            <a:lvl1pPr algn="l">
              <a:lnSpc>
                <a:spcPct val="85000"/>
              </a:lnSpc>
              <a:defRPr sz="8000" b="1" i="1">
                <a:solidFill>
                  <a:schemeClr val="accent2"/>
                </a:solidFill>
                <a:latin typeface="DFB Sans Pro Static Wide Black" panose="020B0A05040101010104" pitchFamily="34" charset="0"/>
              </a:defRPr>
            </a:lvl1pPr>
          </a:lstStyle>
          <a:p>
            <a:r>
              <a:rPr lang="de-DE" dirty="0"/>
              <a:t>Finale Botschaft bearbeiten</a:t>
            </a:r>
          </a:p>
        </p:txBody>
      </p:sp>
      <p:pic>
        <p:nvPicPr>
          <p:cNvPr id="4" name="Logo">
            <a:extLst>
              <a:ext uri="{FF2B5EF4-FFF2-40B4-BE49-F238E27FC236}">
                <a16:creationId xmlns:a16="http://schemas.microsoft.com/office/drawing/2014/main" id="{85B2D4D6-B864-90CE-9BDA-C845DAF069C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43372" y="2952000"/>
            <a:ext cx="954000" cy="954000"/>
          </a:xfrm>
          <a:prstGeom prst="rect">
            <a:avLst/>
          </a:prstGeom>
        </p:spPr>
      </p:pic>
    </p:spTree>
    <p:extLst>
      <p:ext uri="{BB962C8B-B14F-4D97-AF65-F5344CB8AC3E}">
        <p14:creationId xmlns:p14="http://schemas.microsoft.com/office/powerpoint/2010/main" val="2126462534"/>
      </p:ext>
    </p:extLst>
  </p:cSld>
  <p:clrMapOvr>
    <a:masterClrMapping/>
  </p:clrMapOvr>
  <p:extLst>
    <p:ext uri="{DCECCB84-F9BA-43D5-87BE-67443E8EF086}">
      <p15:sldGuideLst xmlns:p15="http://schemas.microsoft.com/office/powerpoint/2012/main">
        <p15:guide id="1" pos="1209" userDrawn="1">
          <p15:clr>
            <a:srgbClr val="FBAE40"/>
          </p15:clr>
        </p15:guide>
        <p15:guide id="4" pos="663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 Leer">
    <p:bg bwMode="gray">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7884151"/>
      </p:ext>
    </p:extLst>
  </p:cSld>
  <p:clrMapOvr>
    <a:masterClrMapping/>
  </p:clrMapOvr>
  <p:extLst>
    <p:ext uri="{DCECCB84-F9BA-43D5-87BE-67443E8EF086}">
      <p15:sldGuideLst xmlns:p15="http://schemas.microsoft.com/office/powerpoint/2012/main">
        <p15:guide id="1" pos="2502">
          <p15:clr>
            <a:srgbClr val="FBAE40"/>
          </p15:clr>
        </p15:guide>
        <p15:guide id="2" pos="2729">
          <p15:clr>
            <a:srgbClr val="FBAE40"/>
          </p15:clr>
        </p15:guide>
        <p15:guide id="3" pos="4951">
          <p15:clr>
            <a:srgbClr val="FBAE40"/>
          </p15:clr>
        </p15:guide>
        <p15:guide id="4" pos="5178">
          <p15:clr>
            <a:srgbClr val="FBAE40"/>
          </p15:clr>
        </p15:guide>
        <p15:guide id="5" pos="3727">
          <p15:clr>
            <a:srgbClr val="F26B43"/>
          </p15:clr>
        </p15:guide>
        <p15:guide id="6" pos="3953">
          <p15:clr>
            <a:srgbClr val="F26B43"/>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 Titelfolie mit Bild V1">
    <p:bg>
      <p:bgPr>
        <a:solidFill>
          <a:schemeClr val="accent1"/>
        </a:solidFill>
        <a:effectLst/>
      </p:bgPr>
    </p:bg>
    <p:spTree>
      <p:nvGrpSpPr>
        <p:cNvPr id="1" name=""/>
        <p:cNvGrpSpPr/>
        <p:nvPr/>
      </p:nvGrpSpPr>
      <p:grpSpPr>
        <a:xfrm>
          <a:off x="0" y="0"/>
          <a:ext cx="0" cy="0"/>
          <a:chOff x="0" y="0"/>
          <a:chExt cx="0" cy="0"/>
        </a:xfrm>
      </p:grpSpPr>
      <p:sp>
        <p:nvSpPr>
          <p:cNvPr id="24" name="Bildplatzhalter 1">
            <a:extLst>
              <a:ext uri="{FF2B5EF4-FFF2-40B4-BE49-F238E27FC236}">
                <a16:creationId xmlns:a16="http://schemas.microsoft.com/office/drawing/2014/main" id="{23144E12-9346-B965-16AA-0917041AF3D1}"/>
              </a:ext>
            </a:extLst>
          </p:cNvPr>
          <p:cNvSpPr>
            <a:spLocks noGrp="1" noChangeAspect="1"/>
          </p:cNvSpPr>
          <p:nvPr>
            <p:ph type="pic" sz="quarter" idx="28"/>
          </p:nvPr>
        </p:nvSpPr>
        <p:spPr bwMode="gray">
          <a:xfrm>
            <a:off x="6979146" y="0"/>
            <a:ext cx="5212854" cy="6858000"/>
          </a:xfrm>
          <a:prstGeom prst="rect">
            <a:avLst/>
          </a:prstGeom>
          <a:solidFill>
            <a:srgbClr val="334C4F"/>
          </a:solidFill>
        </p:spPr>
        <p:txBody>
          <a:bodyPr wrap="square" bIns="720000" anchor="ctr">
            <a:noAutofit/>
          </a:bodyPr>
          <a:lstStyle>
            <a:lvl1pPr algn="ctr">
              <a:spcBef>
                <a:spcPts val="0"/>
              </a:spcBef>
              <a:defRPr sz="1400" b="0">
                <a:solidFill>
                  <a:schemeClr val="bg2"/>
                </a:solidFill>
                <a:latin typeface="DFB Sans Pro Static" panose="020B0504040101010104" pitchFamily="34" charset="0"/>
              </a:defRPr>
            </a:lvl1pPr>
          </a:lstStyle>
          <a:p>
            <a:r>
              <a:rPr lang="de-DE"/>
              <a:t>Bild durch Klicken auf Symbol hinzufügen</a:t>
            </a:r>
            <a:endParaRPr lang="de-DE" dirty="0"/>
          </a:p>
        </p:txBody>
      </p:sp>
      <p:sp>
        <p:nvSpPr>
          <p:cNvPr id="7" name="Platzhalter Brand Marke">
            <a:extLst>
              <a:ext uri="{FF2B5EF4-FFF2-40B4-BE49-F238E27FC236}">
                <a16:creationId xmlns:a16="http://schemas.microsoft.com/office/drawing/2014/main" id="{6B037B19-0D48-2957-CA10-DC124D2864A5}"/>
              </a:ext>
            </a:extLst>
          </p:cNvPr>
          <p:cNvSpPr>
            <a:spLocks noGrp="1" noChangeAspect="1"/>
          </p:cNvSpPr>
          <p:nvPr>
            <p:ph type="body" sz="quarter" idx="38" hasCustomPrompt="1"/>
          </p:nvPr>
        </p:nvSpPr>
        <p:spPr bwMode="gray">
          <a:xfrm>
            <a:off x="12192000" y="6858000"/>
            <a:ext cx="0" cy="0"/>
          </a:xfrm>
          <a:custGeom>
            <a:avLst/>
            <a:gdLst>
              <a:gd name="connsiteX0" fmla="*/ 0 w 1079079"/>
              <a:gd name="connsiteY0" fmla="*/ 0 h 6858000"/>
              <a:gd name="connsiteX1" fmla="*/ 1079079 w 1079079"/>
              <a:gd name="connsiteY1" fmla="*/ 0 h 6858000"/>
              <a:gd name="connsiteX2" fmla="*/ 1079079 w 1079079"/>
              <a:gd name="connsiteY2" fmla="*/ 6858000 h 6858000"/>
              <a:gd name="connsiteX3" fmla="*/ 0 w 107907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9079" h="6858000">
                <a:moveTo>
                  <a:pt x="0" y="0"/>
                </a:moveTo>
                <a:lnTo>
                  <a:pt x="1079079" y="0"/>
                </a:lnTo>
                <a:lnTo>
                  <a:pt x="1079079" y="6858000"/>
                </a:lnTo>
                <a:lnTo>
                  <a:pt x="0" y="6858000"/>
                </a:lnTo>
                <a:close/>
              </a:path>
            </a:pathLst>
          </a:custGeom>
          <a:noFill/>
        </p:spPr>
        <p:txBody>
          <a:bodyPr wrap="square">
            <a:noAutofit/>
          </a:bodyPr>
          <a:lstStyle>
            <a:lvl1pPr marL="0" indent="0">
              <a:spcBef>
                <a:spcPts val="0"/>
              </a:spcBef>
              <a:buFont typeface="Arial" panose="020B0604020202020204" pitchFamily="34" charset="0"/>
              <a:buNone/>
              <a:defRPr sz="100" b="0">
                <a:solidFill>
                  <a:schemeClr val="tx1">
                    <a:alpha val="0"/>
                  </a:schemeClr>
                </a:solidFill>
                <a:latin typeface="+mn-lt"/>
              </a:defRPr>
            </a:lvl1pPr>
            <a:lvl2pPr marL="0" indent="0">
              <a:spcBef>
                <a:spcPts val="0"/>
              </a:spcBef>
              <a:buFont typeface="Arial"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20" name="Platzhalter Superzeichen">
            <a:extLst>
              <a:ext uri="{FF2B5EF4-FFF2-40B4-BE49-F238E27FC236}">
                <a16:creationId xmlns:a16="http://schemas.microsoft.com/office/drawing/2014/main" id="{66CAB366-2CCA-9EFB-6F6B-A3ADFE115225}"/>
              </a:ext>
            </a:extLst>
          </p:cNvPr>
          <p:cNvSpPr>
            <a:spLocks noGrp="1" noChangeAspect="1"/>
          </p:cNvSpPr>
          <p:nvPr>
            <p:ph type="body" sz="quarter" idx="36" hasCustomPrompt="1"/>
          </p:nvPr>
        </p:nvSpPr>
        <p:spPr bwMode="gray">
          <a:xfrm>
            <a:off x="2964552" y="3659842"/>
            <a:ext cx="9227449" cy="3198158"/>
          </a:xfrm>
          <a:custGeom>
            <a:avLst/>
            <a:gdLst>
              <a:gd name="connsiteX0" fmla="*/ 7287221 w 9227449"/>
              <a:gd name="connsiteY0" fmla="*/ 3194189 h 3198158"/>
              <a:gd name="connsiteX1" fmla="*/ 7301973 w 9227449"/>
              <a:gd name="connsiteY1" fmla="*/ 3198158 h 3198158"/>
              <a:gd name="connsiteX2" fmla="*/ 7272445 w 9227449"/>
              <a:gd name="connsiteY2" fmla="*/ 3198158 h 3198158"/>
              <a:gd name="connsiteX3" fmla="*/ 8832109 w 9227449"/>
              <a:gd name="connsiteY3" fmla="*/ 3193783 h 3198158"/>
              <a:gd name="connsiteX4" fmla="*/ 8848339 w 9227449"/>
              <a:gd name="connsiteY4" fmla="*/ 3198158 h 3198158"/>
              <a:gd name="connsiteX5" fmla="*/ 8815825 w 9227449"/>
              <a:gd name="connsiteY5" fmla="*/ 3198158 h 3198158"/>
              <a:gd name="connsiteX6" fmla="*/ 4197504 w 9227449"/>
              <a:gd name="connsiteY6" fmla="*/ 3184534 h 3198158"/>
              <a:gd name="connsiteX7" fmla="*/ 4245516 w 9227449"/>
              <a:gd name="connsiteY7" fmla="*/ 3197444 h 3198158"/>
              <a:gd name="connsiteX8" fmla="*/ 4246326 w 9227449"/>
              <a:gd name="connsiteY8" fmla="*/ 3198158 h 3198158"/>
              <a:gd name="connsiteX9" fmla="*/ 4149078 w 9227449"/>
              <a:gd name="connsiteY9" fmla="*/ 3198158 h 3198158"/>
              <a:gd name="connsiteX10" fmla="*/ 4170190 w 9227449"/>
              <a:gd name="connsiteY10" fmla="*/ 3188471 h 3198158"/>
              <a:gd name="connsiteX11" fmla="*/ 4197504 w 9227449"/>
              <a:gd name="connsiteY11" fmla="*/ 3184534 h 3198158"/>
              <a:gd name="connsiteX12" fmla="*/ 9227449 w 9227449"/>
              <a:gd name="connsiteY12" fmla="*/ 3173551 h 3198158"/>
              <a:gd name="connsiteX13" fmla="*/ 9227449 w 9227449"/>
              <a:gd name="connsiteY13" fmla="*/ 3198158 h 3198158"/>
              <a:gd name="connsiteX14" fmla="*/ 9217285 w 9227449"/>
              <a:gd name="connsiteY14" fmla="*/ 3198158 h 3198158"/>
              <a:gd name="connsiteX15" fmla="*/ 9214685 w 9227449"/>
              <a:gd name="connsiteY15" fmla="*/ 3194770 h 3198158"/>
              <a:gd name="connsiteX16" fmla="*/ 9216661 w 9227449"/>
              <a:gd name="connsiteY16" fmla="*/ 3179790 h 3198158"/>
              <a:gd name="connsiteX17" fmla="*/ 4599098 w 9227449"/>
              <a:gd name="connsiteY17" fmla="*/ 3171567 h 3198158"/>
              <a:gd name="connsiteX18" fmla="*/ 4630563 w 9227449"/>
              <a:gd name="connsiteY18" fmla="*/ 3180021 h 3198158"/>
              <a:gd name="connsiteX19" fmla="*/ 4649316 w 9227449"/>
              <a:gd name="connsiteY19" fmla="*/ 3196585 h 3198158"/>
              <a:gd name="connsiteX20" fmla="*/ 4650083 w 9227449"/>
              <a:gd name="connsiteY20" fmla="*/ 3198158 h 3198158"/>
              <a:gd name="connsiteX21" fmla="*/ 4549376 w 9227449"/>
              <a:gd name="connsiteY21" fmla="*/ 3198158 h 3198158"/>
              <a:gd name="connsiteX22" fmla="*/ 4567541 w 9227449"/>
              <a:gd name="connsiteY22" fmla="*/ 3180041 h 3198158"/>
              <a:gd name="connsiteX23" fmla="*/ 4599098 w 9227449"/>
              <a:gd name="connsiteY23" fmla="*/ 3171567 h 3198158"/>
              <a:gd name="connsiteX24" fmla="*/ 8260521 w 9227449"/>
              <a:gd name="connsiteY24" fmla="*/ 3168594 h 3198158"/>
              <a:gd name="connsiteX25" fmla="*/ 8286300 w 9227449"/>
              <a:gd name="connsiteY25" fmla="*/ 3175529 h 3198158"/>
              <a:gd name="connsiteX26" fmla="*/ 8303648 w 9227449"/>
              <a:gd name="connsiteY26" fmla="*/ 3198158 h 3198158"/>
              <a:gd name="connsiteX27" fmla="*/ 8214475 w 9227449"/>
              <a:gd name="connsiteY27" fmla="*/ 3198158 h 3198158"/>
              <a:gd name="connsiteX28" fmla="*/ 8215723 w 9227449"/>
              <a:gd name="connsiteY28" fmla="*/ 3194442 h 3198158"/>
              <a:gd name="connsiteX29" fmla="*/ 8260521 w 9227449"/>
              <a:gd name="connsiteY29" fmla="*/ 3168594 h 3198158"/>
              <a:gd name="connsiteX30" fmla="*/ 2599742 w 9227449"/>
              <a:gd name="connsiteY30" fmla="*/ 3164131 h 3198158"/>
              <a:gd name="connsiteX31" fmla="*/ 2593262 w 9227449"/>
              <a:gd name="connsiteY31" fmla="*/ 3165592 h 3198158"/>
              <a:gd name="connsiteX32" fmla="*/ 2590385 w 9227449"/>
              <a:gd name="connsiteY32" fmla="*/ 3166941 h 3198158"/>
              <a:gd name="connsiteX33" fmla="*/ 2582444 w 9227449"/>
              <a:gd name="connsiteY33" fmla="*/ 3175422 h 3198158"/>
              <a:gd name="connsiteX34" fmla="*/ 2582940 w 9227449"/>
              <a:gd name="connsiteY34" fmla="*/ 3187033 h 3198158"/>
              <a:gd name="connsiteX35" fmla="*/ 2583926 w 9227449"/>
              <a:gd name="connsiteY35" fmla="*/ 3189203 h 3198158"/>
              <a:gd name="connsiteX36" fmla="*/ 2592527 w 9227449"/>
              <a:gd name="connsiteY36" fmla="*/ 3197193 h 3198158"/>
              <a:gd name="connsiteX37" fmla="*/ 2597630 w 9227449"/>
              <a:gd name="connsiteY37" fmla="*/ 3198083 h 3198158"/>
              <a:gd name="connsiteX38" fmla="*/ 2604254 w 9227449"/>
              <a:gd name="connsiteY38" fmla="*/ 3196553 h 3198158"/>
              <a:gd name="connsiteX39" fmla="*/ 2607167 w 9227449"/>
              <a:gd name="connsiteY39" fmla="*/ 3195158 h 3198158"/>
              <a:gd name="connsiteX40" fmla="*/ 2615021 w 9227449"/>
              <a:gd name="connsiteY40" fmla="*/ 3186568 h 3198158"/>
              <a:gd name="connsiteX41" fmla="*/ 2614373 w 9227449"/>
              <a:gd name="connsiteY41" fmla="*/ 3174959 h 3198158"/>
              <a:gd name="connsiteX42" fmla="*/ 2613347 w 9227449"/>
              <a:gd name="connsiteY42" fmla="*/ 3172807 h 3198158"/>
              <a:gd name="connsiteX43" fmla="*/ 2604816 w 9227449"/>
              <a:gd name="connsiteY43" fmla="*/ 3165013 h 3198158"/>
              <a:gd name="connsiteX44" fmla="*/ 2599742 w 9227449"/>
              <a:gd name="connsiteY44" fmla="*/ 3164131 h 3198158"/>
              <a:gd name="connsiteX45" fmla="*/ 1910965 w 9227449"/>
              <a:gd name="connsiteY45" fmla="*/ 3148482 h 3198158"/>
              <a:gd name="connsiteX46" fmla="*/ 1945858 w 9227449"/>
              <a:gd name="connsiteY46" fmla="*/ 3157866 h 3198158"/>
              <a:gd name="connsiteX47" fmla="*/ 1966643 w 9227449"/>
              <a:gd name="connsiteY47" fmla="*/ 3176225 h 3198158"/>
              <a:gd name="connsiteX48" fmla="*/ 1977337 w 9227449"/>
              <a:gd name="connsiteY48" fmla="*/ 3198158 h 3198158"/>
              <a:gd name="connsiteX49" fmla="*/ 1845353 w 9227449"/>
              <a:gd name="connsiteY49" fmla="*/ 3198158 h 3198158"/>
              <a:gd name="connsiteX50" fmla="*/ 1850364 w 9227449"/>
              <a:gd name="connsiteY50" fmla="*/ 3183451 h 3198158"/>
              <a:gd name="connsiteX51" fmla="*/ 1910965 w 9227449"/>
              <a:gd name="connsiteY51" fmla="*/ 3148482 h 3198158"/>
              <a:gd name="connsiteX52" fmla="*/ 7688903 w 9227449"/>
              <a:gd name="connsiteY52" fmla="*/ 3145672 h 3198158"/>
              <a:gd name="connsiteX53" fmla="*/ 7718343 w 9227449"/>
              <a:gd name="connsiteY53" fmla="*/ 3153594 h 3198158"/>
              <a:gd name="connsiteX54" fmla="*/ 7745781 w 9227449"/>
              <a:gd name="connsiteY54" fmla="*/ 3189401 h 3198158"/>
              <a:gd name="connsiteX55" fmla="*/ 7746395 w 9227449"/>
              <a:gd name="connsiteY55" fmla="*/ 3198158 h 3198158"/>
              <a:gd name="connsiteX56" fmla="*/ 7630473 w 9227449"/>
              <a:gd name="connsiteY56" fmla="*/ 3198158 h 3198158"/>
              <a:gd name="connsiteX57" fmla="*/ 7630390 w 9227449"/>
              <a:gd name="connsiteY57" fmla="*/ 3196933 h 3198158"/>
              <a:gd name="connsiteX58" fmla="*/ 7637792 w 9227449"/>
              <a:gd name="connsiteY58" fmla="*/ 3175171 h 3198158"/>
              <a:gd name="connsiteX59" fmla="*/ 7688903 w 9227449"/>
              <a:gd name="connsiteY59" fmla="*/ 3145672 h 3198158"/>
              <a:gd name="connsiteX60" fmla="*/ 1339357 w 9227449"/>
              <a:gd name="connsiteY60" fmla="*/ 3133780 h 3198158"/>
              <a:gd name="connsiteX61" fmla="*/ 1373785 w 9227449"/>
              <a:gd name="connsiteY61" fmla="*/ 3143038 h 3198158"/>
              <a:gd name="connsiteX62" fmla="*/ 1405898 w 9227449"/>
              <a:gd name="connsiteY62" fmla="*/ 3184931 h 3198158"/>
              <a:gd name="connsiteX63" fmla="*/ 1406787 w 9227449"/>
              <a:gd name="connsiteY63" fmla="*/ 3198158 h 3198158"/>
              <a:gd name="connsiteX64" fmla="*/ 1271115 w 9227449"/>
              <a:gd name="connsiteY64" fmla="*/ 3198158 h 3198158"/>
              <a:gd name="connsiteX65" fmla="*/ 1270839 w 9227449"/>
              <a:gd name="connsiteY65" fmla="*/ 3194237 h 3198158"/>
              <a:gd name="connsiteX66" fmla="*/ 1279550 w 9227449"/>
              <a:gd name="connsiteY66" fmla="*/ 3168294 h 3198158"/>
              <a:gd name="connsiteX67" fmla="*/ 1339357 w 9227449"/>
              <a:gd name="connsiteY67" fmla="*/ 3133780 h 3198158"/>
              <a:gd name="connsiteX68" fmla="*/ 7117306 w 9227449"/>
              <a:gd name="connsiteY68" fmla="*/ 3132803 h 3198158"/>
              <a:gd name="connsiteX69" fmla="*/ 7145350 w 9227449"/>
              <a:gd name="connsiteY69" fmla="*/ 3140357 h 3198158"/>
              <a:gd name="connsiteX70" fmla="*/ 7171555 w 9227449"/>
              <a:gd name="connsiteY70" fmla="*/ 3174474 h 3198158"/>
              <a:gd name="connsiteX71" fmla="*/ 7173017 w 9227449"/>
              <a:gd name="connsiteY71" fmla="*/ 3196385 h 3198158"/>
              <a:gd name="connsiteX72" fmla="*/ 7172411 w 9227449"/>
              <a:gd name="connsiteY72" fmla="*/ 3198158 h 3198158"/>
              <a:gd name="connsiteX73" fmla="*/ 7062577 w 9227449"/>
              <a:gd name="connsiteY73" fmla="*/ 3198158 h 3198158"/>
              <a:gd name="connsiteX74" fmla="*/ 7061477 w 9227449"/>
              <a:gd name="connsiteY74" fmla="*/ 3181692 h 3198158"/>
              <a:gd name="connsiteX75" fmla="*/ 7068556 w 9227449"/>
              <a:gd name="connsiteY75" fmla="*/ 3160916 h 3198158"/>
              <a:gd name="connsiteX76" fmla="*/ 7117306 w 9227449"/>
              <a:gd name="connsiteY76" fmla="*/ 3132803 h 3198158"/>
              <a:gd name="connsiteX77" fmla="*/ 8662194 w 9227449"/>
              <a:gd name="connsiteY77" fmla="*/ 3126469 h 3198158"/>
              <a:gd name="connsiteX78" fmla="*/ 8685929 w 9227449"/>
              <a:gd name="connsiteY78" fmla="*/ 3132852 h 3198158"/>
              <a:gd name="connsiteX79" fmla="*/ 8708096 w 9227449"/>
              <a:gd name="connsiteY79" fmla="*/ 3161739 h 3198158"/>
              <a:gd name="connsiteX80" fmla="*/ 8703341 w 9227449"/>
              <a:gd name="connsiteY80" fmla="*/ 3197830 h 3198158"/>
              <a:gd name="connsiteX81" fmla="*/ 8703012 w 9227449"/>
              <a:gd name="connsiteY81" fmla="*/ 3198158 h 3198158"/>
              <a:gd name="connsiteX82" fmla="*/ 8625282 w 9227449"/>
              <a:gd name="connsiteY82" fmla="*/ 3198158 h 3198158"/>
              <a:gd name="connsiteX83" fmla="*/ 8616235 w 9227449"/>
              <a:gd name="connsiteY83" fmla="*/ 3186347 h 3198158"/>
              <a:gd name="connsiteX84" fmla="*/ 8620959 w 9227449"/>
              <a:gd name="connsiteY84" fmla="*/ 3150263 h 3198158"/>
              <a:gd name="connsiteX85" fmla="*/ 8662194 w 9227449"/>
              <a:gd name="connsiteY85" fmla="*/ 3126469 h 3198158"/>
              <a:gd name="connsiteX86" fmla="*/ 3577030 w 9227449"/>
              <a:gd name="connsiteY86" fmla="*/ 3123177 h 3198158"/>
              <a:gd name="connsiteX87" fmla="*/ 3569622 w 9227449"/>
              <a:gd name="connsiteY87" fmla="*/ 3125133 h 3198158"/>
              <a:gd name="connsiteX88" fmla="*/ 3555599 w 9227449"/>
              <a:gd name="connsiteY88" fmla="*/ 3131776 h 3198158"/>
              <a:gd name="connsiteX89" fmla="*/ 3546904 w 9227449"/>
              <a:gd name="connsiteY89" fmla="*/ 3140628 h 3198158"/>
              <a:gd name="connsiteX90" fmla="*/ 3547853 w 9227449"/>
              <a:gd name="connsiteY90" fmla="*/ 3153014 h 3198158"/>
              <a:gd name="connsiteX91" fmla="*/ 3547843 w 9227449"/>
              <a:gd name="connsiteY91" fmla="*/ 3153003 h 3198158"/>
              <a:gd name="connsiteX92" fmla="*/ 3554187 w 9227449"/>
              <a:gd name="connsiteY92" fmla="*/ 3166823 h 3198158"/>
              <a:gd name="connsiteX93" fmla="*/ 3563056 w 9227449"/>
              <a:gd name="connsiteY93" fmla="*/ 3175636 h 3198158"/>
              <a:gd name="connsiteX94" fmla="*/ 3568246 w 9227449"/>
              <a:gd name="connsiteY94" fmla="*/ 3176566 h 3198158"/>
              <a:gd name="connsiteX95" fmla="*/ 3575529 w 9227449"/>
              <a:gd name="connsiteY95" fmla="*/ 3174686 h 3198158"/>
              <a:gd name="connsiteX96" fmla="*/ 3589802 w 9227449"/>
              <a:gd name="connsiteY96" fmla="*/ 3168102 h 3198158"/>
              <a:gd name="connsiteX97" fmla="*/ 3598683 w 9227449"/>
              <a:gd name="connsiteY97" fmla="*/ 3159143 h 3198158"/>
              <a:gd name="connsiteX98" fmla="*/ 3597607 w 9227449"/>
              <a:gd name="connsiteY98" fmla="*/ 3146583 h 3198158"/>
              <a:gd name="connsiteX99" fmla="*/ 3591024 w 9227449"/>
              <a:gd name="connsiteY99" fmla="*/ 3132764 h 3198158"/>
              <a:gd name="connsiteX100" fmla="*/ 3582075 w 9227449"/>
              <a:gd name="connsiteY100" fmla="*/ 3124048 h 3198158"/>
              <a:gd name="connsiteX101" fmla="*/ 3577030 w 9227449"/>
              <a:gd name="connsiteY101" fmla="*/ 3123177 h 3198158"/>
              <a:gd name="connsiteX102" fmla="*/ 3002711 w 9227449"/>
              <a:gd name="connsiteY102" fmla="*/ 3114259 h 3198158"/>
              <a:gd name="connsiteX103" fmla="*/ 2995893 w 9227449"/>
              <a:gd name="connsiteY103" fmla="*/ 3115896 h 3198158"/>
              <a:gd name="connsiteX104" fmla="*/ 2990160 w 9227449"/>
              <a:gd name="connsiteY104" fmla="*/ 3118616 h 3198158"/>
              <a:gd name="connsiteX105" fmla="*/ 2982084 w 9227449"/>
              <a:gd name="connsiteY105" fmla="*/ 3127215 h 3198158"/>
              <a:gd name="connsiteX106" fmla="*/ 2982723 w 9227449"/>
              <a:gd name="connsiteY106" fmla="*/ 3139012 h 3198158"/>
              <a:gd name="connsiteX107" fmla="*/ 2985531 w 9227449"/>
              <a:gd name="connsiteY107" fmla="*/ 3145170 h 3198158"/>
              <a:gd name="connsiteX108" fmla="*/ 2994139 w 9227449"/>
              <a:gd name="connsiteY108" fmla="*/ 3153420 h 3198158"/>
              <a:gd name="connsiteX109" fmla="*/ 2999371 w 9227449"/>
              <a:gd name="connsiteY109" fmla="*/ 3154359 h 3198158"/>
              <a:gd name="connsiteX110" fmla="*/ 3006052 w 9227449"/>
              <a:gd name="connsiteY110" fmla="*/ 3152800 h 3198158"/>
              <a:gd name="connsiteX111" fmla="*/ 3011892 w 9227449"/>
              <a:gd name="connsiteY111" fmla="*/ 3150110 h 3198158"/>
              <a:gd name="connsiteX112" fmla="*/ 3020152 w 9227449"/>
              <a:gd name="connsiteY112" fmla="*/ 3141394 h 3198158"/>
              <a:gd name="connsiteX113" fmla="*/ 3019388 w 9227449"/>
              <a:gd name="connsiteY113" fmla="*/ 3129424 h 3198158"/>
              <a:gd name="connsiteX114" fmla="*/ 3016472 w 9227449"/>
              <a:gd name="connsiteY114" fmla="*/ 3123266 h 3198158"/>
              <a:gd name="connsiteX115" fmla="*/ 3007765 w 9227449"/>
              <a:gd name="connsiteY115" fmla="*/ 3115141 h 3198158"/>
              <a:gd name="connsiteX116" fmla="*/ 3002711 w 9227449"/>
              <a:gd name="connsiteY116" fmla="*/ 3114259 h 3198158"/>
              <a:gd name="connsiteX117" fmla="*/ 4830817 w 9227449"/>
              <a:gd name="connsiteY117" fmla="*/ 3111817 h 3198158"/>
              <a:gd name="connsiteX118" fmla="*/ 4838186 w 9227449"/>
              <a:gd name="connsiteY118" fmla="*/ 3113803 h 3198158"/>
              <a:gd name="connsiteX119" fmla="*/ 4843571 w 9227449"/>
              <a:gd name="connsiteY119" fmla="*/ 3133926 h 3198158"/>
              <a:gd name="connsiteX120" fmla="*/ 4830788 w 9227449"/>
              <a:gd name="connsiteY120" fmla="*/ 3141306 h 3198158"/>
              <a:gd name="connsiteX121" fmla="*/ 4823418 w 9227449"/>
              <a:gd name="connsiteY121" fmla="*/ 3139329 h 3198158"/>
              <a:gd name="connsiteX122" fmla="*/ 4818035 w 9227449"/>
              <a:gd name="connsiteY122" fmla="*/ 3119206 h 3198158"/>
              <a:gd name="connsiteX123" fmla="*/ 4830817 w 9227449"/>
              <a:gd name="connsiteY123" fmla="*/ 3111817 h 3198158"/>
              <a:gd name="connsiteX124" fmla="*/ 2428671 w 9227449"/>
              <a:gd name="connsiteY124" fmla="*/ 3104216 h 3198158"/>
              <a:gd name="connsiteX125" fmla="*/ 2422900 w 9227449"/>
              <a:gd name="connsiteY125" fmla="*/ 3105466 h 3198158"/>
              <a:gd name="connsiteX126" fmla="*/ 2422078 w 9227449"/>
              <a:gd name="connsiteY126" fmla="*/ 3105844 h 3198158"/>
              <a:gd name="connsiteX127" fmla="*/ 2413848 w 9227449"/>
              <a:gd name="connsiteY127" fmla="*/ 3114596 h 3198158"/>
              <a:gd name="connsiteX128" fmla="*/ 2414069 w 9227449"/>
              <a:gd name="connsiteY128" fmla="*/ 3126364 h 3198158"/>
              <a:gd name="connsiteX129" fmla="*/ 2428469 w 9227449"/>
              <a:gd name="connsiteY129" fmla="*/ 3135504 h 3198158"/>
              <a:gd name="connsiteX130" fmla="*/ 2434414 w 9227449"/>
              <a:gd name="connsiteY130" fmla="*/ 3134168 h 3198158"/>
              <a:gd name="connsiteX131" fmla="*/ 2435792 w 9227449"/>
              <a:gd name="connsiteY131" fmla="*/ 3133529 h 3198158"/>
              <a:gd name="connsiteX132" fmla="*/ 2443664 w 9227449"/>
              <a:gd name="connsiteY132" fmla="*/ 3124960 h 3198158"/>
              <a:gd name="connsiteX133" fmla="*/ 2443063 w 9227449"/>
              <a:gd name="connsiteY133" fmla="*/ 3113347 h 3198158"/>
              <a:gd name="connsiteX134" fmla="*/ 2428671 w 9227449"/>
              <a:gd name="connsiteY134" fmla="*/ 3104216 h 3198158"/>
              <a:gd name="connsiteX135" fmla="*/ 8090596 w 9227449"/>
              <a:gd name="connsiteY135" fmla="*/ 3104012 h 3198158"/>
              <a:gd name="connsiteX136" fmla="*/ 8117740 w 9227449"/>
              <a:gd name="connsiteY136" fmla="*/ 3111314 h 3198158"/>
              <a:gd name="connsiteX137" fmla="*/ 8143093 w 9227449"/>
              <a:gd name="connsiteY137" fmla="*/ 3144347 h 3198158"/>
              <a:gd name="connsiteX138" fmla="*/ 8137651 w 9227449"/>
              <a:gd name="connsiteY138" fmla="*/ 3185619 h 3198158"/>
              <a:gd name="connsiteX139" fmla="*/ 8125092 w 9227449"/>
              <a:gd name="connsiteY139" fmla="*/ 3198158 h 3198158"/>
              <a:gd name="connsiteX140" fmla="*/ 8057688 w 9227449"/>
              <a:gd name="connsiteY140" fmla="*/ 3198158 h 3198158"/>
              <a:gd name="connsiteX141" fmla="*/ 8038025 w 9227449"/>
              <a:gd name="connsiteY141" fmla="*/ 3172501 h 3198158"/>
              <a:gd name="connsiteX142" fmla="*/ 8043435 w 9227449"/>
              <a:gd name="connsiteY142" fmla="*/ 3131234 h 3198158"/>
              <a:gd name="connsiteX143" fmla="*/ 8090596 w 9227449"/>
              <a:gd name="connsiteY143" fmla="*/ 3104012 h 3198158"/>
              <a:gd name="connsiteX144" fmla="*/ 4429184 w 9227449"/>
              <a:gd name="connsiteY144" fmla="*/ 3101969 h 3198158"/>
              <a:gd name="connsiteX145" fmla="*/ 4464510 w 9227449"/>
              <a:gd name="connsiteY145" fmla="*/ 3111469 h 3198158"/>
              <a:gd name="connsiteX146" fmla="*/ 4497513 w 9227449"/>
              <a:gd name="connsiteY146" fmla="*/ 3154465 h 3198158"/>
              <a:gd name="connsiteX147" fmla="*/ 4499356 w 9227449"/>
              <a:gd name="connsiteY147" fmla="*/ 3182039 h 3198158"/>
              <a:gd name="connsiteX148" fmla="*/ 4493859 w 9227449"/>
              <a:gd name="connsiteY148" fmla="*/ 3198158 h 3198158"/>
              <a:gd name="connsiteX149" fmla="*/ 4364183 w 9227449"/>
              <a:gd name="connsiteY149" fmla="*/ 3198158 h 3198158"/>
              <a:gd name="connsiteX150" fmla="*/ 4360750 w 9227449"/>
              <a:gd name="connsiteY150" fmla="*/ 3191115 h 3198158"/>
              <a:gd name="connsiteX151" fmla="*/ 4367787 w 9227449"/>
              <a:gd name="connsiteY151" fmla="*/ 3137392 h 3198158"/>
              <a:gd name="connsiteX152" fmla="*/ 4429184 w 9227449"/>
              <a:gd name="connsiteY152" fmla="*/ 3101969 h 3198158"/>
              <a:gd name="connsiteX153" fmla="*/ 1741041 w 9227449"/>
              <a:gd name="connsiteY153" fmla="*/ 3092567 h 3198158"/>
              <a:gd name="connsiteX154" fmla="*/ 1772979 w 9227449"/>
              <a:gd name="connsiteY154" fmla="*/ 3101157 h 3198158"/>
              <a:gd name="connsiteX155" fmla="*/ 1802776 w 9227449"/>
              <a:gd name="connsiteY155" fmla="*/ 3140007 h 3198158"/>
              <a:gd name="connsiteX156" fmla="*/ 1796385 w 9227449"/>
              <a:gd name="connsiteY156" fmla="*/ 3188535 h 3198158"/>
              <a:gd name="connsiteX157" fmla="*/ 1786742 w 9227449"/>
              <a:gd name="connsiteY157" fmla="*/ 3198158 h 3198158"/>
              <a:gd name="connsiteX158" fmla="*/ 1693225 w 9227449"/>
              <a:gd name="connsiteY158" fmla="*/ 3198158 h 3198158"/>
              <a:gd name="connsiteX159" fmla="*/ 1690202 w 9227449"/>
              <a:gd name="connsiteY159" fmla="*/ 3195514 h 3198158"/>
              <a:gd name="connsiteX160" fmla="*/ 1679189 w 9227449"/>
              <a:gd name="connsiteY160" fmla="*/ 3173108 h 3198158"/>
              <a:gd name="connsiteX161" fmla="*/ 1685580 w 9227449"/>
              <a:gd name="connsiteY161" fmla="*/ 3124572 h 3198158"/>
              <a:gd name="connsiteX162" fmla="*/ 1741041 w 9227449"/>
              <a:gd name="connsiteY162" fmla="*/ 3092567 h 3198158"/>
              <a:gd name="connsiteX163" fmla="*/ 9063876 w 9227449"/>
              <a:gd name="connsiteY163" fmla="*/ 3092547 h 3198158"/>
              <a:gd name="connsiteX164" fmla="*/ 9081472 w 9227449"/>
              <a:gd name="connsiteY164" fmla="*/ 3097291 h 3198158"/>
              <a:gd name="connsiteX165" fmla="*/ 9097896 w 9227449"/>
              <a:gd name="connsiteY165" fmla="*/ 3118693 h 3198158"/>
              <a:gd name="connsiteX166" fmla="*/ 9094371 w 9227449"/>
              <a:gd name="connsiteY166" fmla="*/ 3145441 h 3198158"/>
              <a:gd name="connsiteX167" fmla="*/ 9063818 w 9227449"/>
              <a:gd name="connsiteY167" fmla="*/ 3163075 h 3198158"/>
              <a:gd name="connsiteX168" fmla="*/ 9046213 w 9227449"/>
              <a:gd name="connsiteY168" fmla="*/ 3158340 h 3198158"/>
              <a:gd name="connsiteX169" fmla="*/ 9029789 w 9227449"/>
              <a:gd name="connsiteY169" fmla="*/ 3136938 h 3198158"/>
              <a:gd name="connsiteX170" fmla="*/ 9033314 w 9227449"/>
              <a:gd name="connsiteY170" fmla="*/ 3110190 h 3198158"/>
              <a:gd name="connsiteX171" fmla="*/ 9063876 w 9227449"/>
              <a:gd name="connsiteY171" fmla="*/ 3092547 h 3198158"/>
              <a:gd name="connsiteX172" fmla="*/ 303289 w 9227449"/>
              <a:gd name="connsiteY172" fmla="*/ 3083763 h 3198158"/>
              <a:gd name="connsiteX173" fmla="*/ 296961 w 9227449"/>
              <a:gd name="connsiteY173" fmla="*/ 3085167 h 3198158"/>
              <a:gd name="connsiteX174" fmla="*/ 262253 w 9227449"/>
              <a:gd name="connsiteY174" fmla="*/ 3093757 h 3198158"/>
              <a:gd name="connsiteX175" fmla="*/ 249072 w 9227449"/>
              <a:gd name="connsiteY175" fmla="*/ 3103122 h 3198158"/>
              <a:gd name="connsiteX176" fmla="*/ 252040 w 9227449"/>
              <a:gd name="connsiteY176" fmla="*/ 3119022 h 3198158"/>
              <a:gd name="connsiteX177" fmla="*/ 268160 w 9227449"/>
              <a:gd name="connsiteY177" fmla="*/ 3145229 h 3198158"/>
              <a:gd name="connsiteX178" fmla="*/ 278615 w 9227449"/>
              <a:gd name="connsiteY178" fmla="*/ 3154659 h 3198158"/>
              <a:gd name="connsiteX179" fmla="*/ 282265 w 9227449"/>
              <a:gd name="connsiteY179" fmla="*/ 3155105 h 3198158"/>
              <a:gd name="connsiteX180" fmla="*/ 292286 w 9227449"/>
              <a:gd name="connsiteY180" fmla="*/ 3151280 h 3198158"/>
              <a:gd name="connsiteX181" fmla="*/ 318107 w 9227449"/>
              <a:gd name="connsiteY181" fmla="*/ 3133974 h 3198158"/>
              <a:gd name="connsiteX182" fmla="*/ 325777 w 9227449"/>
              <a:gd name="connsiteY182" fmla="*/ 3125355 h 3198158"/>
              <a:gd name="connsiteX183" fmla="*/ 325076 w 9227449"/>
              <a:gd name="connsiteY183" fmla="*/ 3113862 h 3198158"/>
              <a:gd name="connsiteX184" fmla="*/ 317723 w 9227449"/>
              <a:gd name="connsiteY184" fmla="*/ 3094669 h 3198158"/>
              <a:gd name="connsiteX185" fmla="*/ 309538 w 9227449"/>
              <a:gd name="connsiteY185" fmla="*/ 3085128 h 3198158"/>
              <a:gd name="connsiteX186" fmla="*/ 303289 w 9227449"/>
              <a:gd name="connsiteY186" fmla="*/ 3083763 h 3198158"/>
              <a:gd name="connsiteX187" fmla="*/ 26179 w 9227449"/>
              <a:gd name="connsiteY187" fmla="*/ 3083549 h 3198158"/>
              <a:gd name="connsiteX188" fmla="*/ 39229 w 9227449"/>
              <a:gd name="connsiteY188" fmla="*/ 3087066 h 3198158"/>
              <a:gd name="connsiteX189" fmla="*/ 51395 w 9227449"/>
              <a:gd name="connsiteY189" fmla="*/ 3102927 h 3198158"/>
              <a:gd name="connsiteX190" fmla="*/ 48786 w 9227449"/>
              <a:gd name="connsiteY190" fmla="*/ 3122762 h 3198158"/>
              <a:gd name="connsiteX191" fmla="*/ 26123 w 9227449"/>
              <a:gd name="connsiteY191" fmla="*/ 3135844 h 3198158"/>
              <a:gd name="connsiteX192" fmla="*/ 13072 w 9227449"/>
              <a:gd name="connsiteY192" fmla="*/ 3132337 h 3198158"/>
              <a:gd name="connsiteX193" fmla="*/ 13072 w 9227449"/>
              <a:gd name="connsiteY193" fmla="*/ 3132337 h 3198158"/>
              <a:gd name="connsiteX194" fmla="*/ 902 w 9227449"/>
              <a:gd name="connsiteY194" fmla="*/ 3116466 h 3198158"/>
              <a:gd name="connsiteX195" fmla="*/ 3516 w 9227449"/>
              <a:gd name="connsiteY195" fmla="*/ 3096642 h 3198158"/>
              <a:gd name="connsiteX196" fmla="*/ 26179 w 9227449"/>
              <a:gd name="connsiteY196" fmla="*/ 3083549 h 3198158"/>
              <a:gd name="connsiteX197" fmla="*/ 7518998 w 9227449"/>
              <a:gd name="connsiteY197" fmla="*/ 3082010 h 3198158"/>
              <a:gd name="connsiteX198" fmla="*/ 7549328 w 9227449"/>
              <a:gd name="connsiteY198" fmla="*/ 3090164 h 3198158"/>
              <a:gd name="connsiteX199" fmla="*/ 7549338 w 9227449"/>
              <a:gd name="connsiteY199" fmla="*/ 3090164 h 3198158"/>
              <a:gd name="connsiteX200" fmla="*/ 7577644 w 9227449"/>
              <a:gd name="connsiteY200" fmla="*/ 3127080 h 3198158"/>
              <a:gd name="connsiteX201" fmla="*/ 7571572 w 9227449"/>
              <a:gd name="connsiteY201" fmla="*/ 3173204 h 3198158"/>
              <a:gd name="connsiteX202" fmla="*/ 7549294 w 9227449"/>
              <a:gd name="connsiteY202" fmla="*/ 3195435 h 3198158"/>
              <a:gd name="connsiteX203" fmla="*/ 7539154 w 9227449"/>
              <a:gd name="connsiteY203" fmla="*/ 3198158 h 3198158"/>
              <a:gd name="connsiteX204" fmla="*/ 7498623 w 9227449"/>
              <a:gd name="connsiteY204" fmla="*/ 3198158 h 3198158"/>
              <a:gd name="connsiteX205" fmla="*/ 7488541 w 9227449"/>
              <a:gd name="connsiteY205" fmla="*/ 3195448 h 3198158"/>
              <a:gd name="connsiteX206" fmla="*/ 7460216 w 9227449"/>
              <a:gd name="connsiteY206" fmla="*/ 3158543 h 3198158"/>
              <a:gd name="connsiteX207" fmla="*/ 7466297 w 9227449"/>
              <a:gd name="connsiteY207" fmla="*/ 3112408 h 3198158"/>
              <a:gd name="connsiteX208" fmla="*/ 7518998 w 9227449"/>
              <a:gd name="connsiteY208" fmla="*/ 3082010 h 3198158"/>
              <a:gd name="connsiteX209" fmla="*/ 902346 w 9227449"/>
              <a:gd name="connsiteY209" fmla="*/ 3079037 h 3198158"/>
              <a:gd name="connsiteX210" fmla="*/ 892035 w 9227449"/>
              <a:gd name="connsiteY210" fmla="*/ 3083134 h 3198158"/>
              <a:gd name="connsiteX211" fmla="*/ 867665 w 9227449"/>
              <a:gd name="connsiteY211" fmla="*/ 3099616 h 3198158"/>
              <a:gd name="connsiteX212" fmla="*/ 859480 w 9227449"/>
              <a:gd name="connsiteY212" fmla="*/ 3109300 h 3198158"/>
              <a:gd name="connsiteX213" fmla="*/ 861632 w 9227449"/>
              <a:gd name="connsiteY213" fmla="*/ 3121802 h 3198158"/>
              <a:gd name="connsiteX214" fmla="*/ 861630 w 9227449"/>
              <a:gd name="connsiteY214" fmla="*/ 3121802 h 3198158"/>
              <a:gd name="connsiteX215" fmla="*/ 871125 w 9227449"/>
              <a:gd name="connsiteY215" fmla="*/ 3138196 h 3198158"/>
              <a:gd name="connsiteX216" fmla="*/ 884701 w 9227449"/>
              <a:gd name="connsiteY216" fmla="*/ 3146796 h 3198158"/>
              <a:gd name="connsiteX217" fmla="*/ 890862 w 9227449"/>
              <a:gd name="connsiteY217" fmla="*/ 3145459 h 3198158"/>
              <a:gd name="connsiteX218" fmla="*/ 914651 w 9227449"/>
              <a:gd name="connsiteY218" fmla="*/ 3137761 h 3198158"/>
              <a:gd name="connsiteX219" fmla="*/ 925143 w 9227449"/>
              <a:gd name="connsiteY219" fmla="*/ 3129597 h 3198158"/>
              <a:gd name="connsiteX220" fmla="*/ 925036 w 9227449"/>
              <a:gd name="connsiteY220" fmla="*/ 3116301 h 3198158"/>
              <a:gd name="connsiteX221" fmla="*/ 917178 w 9227449"/>
              <a:gd name="connsiteY221" fmla="*/ 3091753 h 3198158"/>
              <a:gd name="connsiteX222" fmla="*/ 907209 w 9227449"/>
              <a:gd name="connsiteY222" fmla="*/ 3079851 h 3198158"/>
              <a:gd name="connsiteX223" fmla="*/ 902346 w 9227449"/>
              <a:gd name="connsiteY223" fmla="*/ 3079037 h 3198158"/>
              <a:gd name="connsiteX224" fmla="*/ 6947370 w 9227449"/>
              <a:gd name="connsiteY224" fmla="*/ 3072772 h 3198158"/>
              <a:gd name="connsiteX225" fmla="*/ 6974525 w 9227449"/>
              <a:gd name="connsiteY225" fmla="*/ 3080074 h 3198158"/>
              <a:gd name="connsiteX226" fmla="*/ 6999868 w 9227449"/>
              <a:gd name="connsiteY226" fmla="*/ 3113106 h 3198158"/>
              <a:gd name="connsiteX227" fmla="*/ 6994435 w 9227449"/>
              <a:gd name="connsiteY227" fmla="*/ 3154389 h 3198158"/>
              <a:gd name="connsiteX228" fmla="*/ 6994425 w 9227449"/>
              <a:gd name="connsiteY228" fmla="*/ 3154389 h 3198158"/>
              <a:gd name="connsiteX229" fmla="*/ 6947264 w 9227449"/>
              <a:gd name="connsiteY229" fmla="*/ 3181600 h 3198158"/>
              <a:gd name="connsiteX230" fmla="*/ 6920130 w 9227449"/>
              <a:gd name="connsiteY230" fmla="*/ 3174308 h 3198158"/>
              <a:gd name="connsiteX231" fmla="*/ 6900209 w 9227449"/>
              <a:gd name="connsiteY231" fmla="*/ 3100004 h 3198158"/>
              <a:gd name="connsiteX232" fmla="*/ 6947370 w 9227449"/>
              <a:gd name="connsiteY232" fmla="*/ 3072772 h 3198158"/>
              <a:gd name="connsiteX233" fmla="*/ 3986982 w 9227449"/>
              <a:gd name="connsiteY233" fmla="*/ 3064647 h 3198158"/>
              <a:gd name="connsiteX234" fmla="*/ 3978093 w 9227449"/>
              <a:gd name="connsiteY234" fmla="*/ 3067554 h 3198158"/>
              <a:gd name="connsiteX235" fmla="*/ 3951752 w 9227449"/>
              <a:gd name="connsiteY235" fmla="*/ 3081294 h 3198158"/>
              <a:gd name="connsiteX236" fmla="*/ 3942466 w 9227449"/>
              <a:gd name="connsiteY236" fmla="*/ 3090445 h 3198158"/>
              <a:gd name="connsiteX237" fmla="*/ 3943850 w 9227449"/>
              <a:gd name="connsiteY237" fmla="*/ 3103421 h 3198158"/>
              <a:gd name="connsiteX238" fmla="*/ 3954289 w 9227449"/>
              <a:gd name="connsiteY238" fmla="*/ 3125936 h 3198158"/>
              <a:gd name="connsiteX239" fmla="*/ 3963335 w 9227449"/>
              <a:gd name="connsiteY239" fmla="*/ 3135379 h 3198158"/>
              <a:gd name="connsiteX240" fmla="*/ 3968572 w 9227449"/>
              <a:gd name="connsiteY240" fmla="*/ 3136329 h 3198158"/>
              <a:gd name="connsiteX241" fmla="*/ 3976341 w 9227449"/>
              <a:gd name="connsiteY241" fmla="*/ 3134159 h 3198158"/>
              <a:gd name="connsiteX242" fmla="*/ 4003921 w 9227449"/>
              <a:gd name="connsiteY242" fmla="*/ 3122790 h 3198158"/>
              <a:gd name="connsiteX243" fmla="*/ 4014360 w 9227449"/>
              <a:gd name="connsiteY243" fmla="*/ 3113677 h 3198158"/>
              <a:gd name="connsiteX244" fmla="*/ 4012868 w 9227449"/>
              <a:gd name="connsiteY244" fmla="*/ 3099886 h 3198158"/>
              <a:gd name="connsiteX245" fmla="*/ 4001374 w 9227449"/>
              <a:gd name="connsiteY245" fmla="*/ 3075367 h 3198158"/>
              <a:gd name="connsiteX246" fmla="*/ 3991767 w 9227449"/>
              <a:gd name="connsiteY246" fmla="*/ 3065422 h 3198158"/>
              <a:gd name="connsiteX247" fmla="*/ 3986982 w 9227449"/>
              <a:gd name="connsiteY247" fmla="*/ 3064647 h 3198158"/>
              <a:gd name="connsiteX248" fmla="*/ 3406224 w 9227449"/>
              <a:gd name="connsiteY248" fmla="*/ 3063902 h 3198158"/>
              <a:gd name="connsiteX249" fmla="*/ 3399068 w 9227449"/>
              <a:gd name="connsiteY249" fmla="*/ 3065723 h 3198158"/>
              <a:gd name="connsiteX250" fmla="*/ 3388407 w 9227449"/>
              <a:gd name="connsiteY250" fmla="*/ 3070768 h 3198158"/>
              <a:gd name="connsiteX251" fmla="*/ 3379982 w 9227449"/>
              <a:gd name="connsiteY251" fmla="*/ 3079511 h 3198158"/>
              <a:gd name="connsiteX252" fmla="*/ 3380774 w 9227449"/>
              <a:gd name="connsiteY252" fmla="*/ 3091617 h 3198158"/>
              <a:gd name="connsiteX253" fmla="*/ 3385810 w 9227449"/>
              <a:gd name="connsiteY253" fmla="*/ 3102753 h 3198158"/>
              <a:gd name="connsiteX254" fmla="*/ 3394535 w 9227449"/>
              <a:gd name="connsiteY254" fmla="*/ 3111402 h 3198158"/>
              <a:gd name="connsiteX255" fmla="*/ 3399803 w 9227449"/>
              <a:gd name="connsiteY255" fmla="*/ 3112351 h 3198158"/>
              <a:gd name="connsiteX256" fmla="*/ 3406786 w 9227449"/>
              <a:gd name="connsiteY256" fmla="*/ 3110638 h 3198158"/>
              <a:gd name="connsiteX257" fmla="*/ 3417747 w 9227449"/>
              <a:gd name="connsiteY257" fmla="*/ 3105639 h 3198158"/>
              <a:gd name="connsiteX258" fmla="*/ 3417757 w 9227449"/>
              <a:gd name="connsiteY258" fmla="*/ 3105639 h 3198158"/>
              <a:gd name="connsiteX259" fmla="*/ 3426416 w 9227449"/>
              <a:gd name="connsiteY259" fmla="*/ 3096769 h 3198158"/>
              <a:gd name="connsiteX260" fmla="*/ 3425457 w 9227449"/>
              <a:gd name="connsiteY260" fmla="*/ 3084411 h 3198158"/>
              <a:gd name="connsiteX261" fmla="*/ 3420120 w 9227449"/>
              <a:gd name="connsiteY261" fmla="*/ 3073246 h 3198158"/>
              <a:gd name="connsiteX262" fmla="*/ 3411279 w 9227449"/>
              <a:gd name="connsiteY262" fmla="*/ 3064773 h 3198158"/>
              <a:gd name="connsiteX263" fmla="*/ 3406224 w 9227449"/>
              <a:gd name="connsiteY263" fmla="*/ 3063902 h 3198158"/>
              <a:gd name="connsiteX264" fmla="*/ 8492279 w 9227449"/>
              <a:gd name="connsiteY264" fmla="*/ 3062341 h 3198158"/>
              <a:gd name="connsiteX265" fmla="*/ 8517156 w 9227449"/>
              <a:gd name="connsiteY265" fmla="*/ 3069034 h 3198158"/>
              <a:gd name="connsiteX266" fmla="*/ 8540379 w 9227449"/>
              <a:gd name="connsiteY266" fmla="*/ 3099297 h 3198158"/>
              <a:gd name="connsiteX267" fmla="*/ 8535391 w 9227449"/>
              <a:gd name="connsiteY267" fmla="*/ 3137121 h 3198158"/>
              <a:gd name="connsiteX268" fmla="*/ 8492191 w 9227449"/>
              <a:gd name="connsiteY268" fmla="*/ 3162049 h 3198158"/>
              <a:gd name="connsiteX269" fmla="*/ 8467323 w 9227449"/>
              <a:gd name="connsiteY269" fmla="*/ 3155367 h 3198158"/>
              <a:gd name="connsiteX270" fmla="*/ 8444091 w 9227449"/>
              <a:gd name="connsiteY270" fmla="*/ 3125094 h 3198158"/>
              <a:gd name="connsiteX271" fmla="*/ 8449068 w 9227449"/>
              <a:gd name="connsiteY271" fmla="*/ 3087269 h 3198158"/>
              <a:gd name="connsiteX272" fmla="*/ 8492279 w 9227449"/>
              <a:gd name="connsiteY272" fmla="*/ 3062341 h 3198158"/>
              <a:gd name="connsiteX273" fmla="*/ 2832330 w 9227449"/>
              <a:gd name="connsiteY273" fmla="*/ 3054644 h 3198158"/>
              <a:gd name="connsiteX274" fmla="*/ 2825639 w 9227449"/>
              <a:gd name="connsiteY274" fmla="*/ 3056212 h 3198158"/>
              <a:gd name="connsiteX275" fmla="*/ 2822162 w 9227449"/>
              <a:gd name="connsiteY275" fmla="*/ 3057858 h 3198158"/>
              <a:gd name="connsiteX276" fmla="*/ 2814211 w 9227449"/>
              <a:gd name="connsiteY276" fmla="*/ 3066399 h 3198158"/>
              <a:gd name="connsiteX277" fmla="*/ 2814784 w 9227449"/>
              <a:gd name="connsiteY277" fmla="*/ 3078050 h 3198158"/>
              <a:gd name="connsiteX278" fmla="*/ 2816256 w 9227449"/>
              <a:gd name="connsiteY278" fmla="*/ 3081264 h 3198158"/>
              <a:gd name="connsiteX279" fmla="*/ 2824808 w 9227449"/>
              <a:gd name="connsiteY279" fmla="*/ 3089292 h 3198158"/>
              <a:gd name="connsiteX280" fmla="*/ 2829987 w 9227449"/>
              <a:gd name="connsiteY280" fmla="*/ 3090212 h 3198158"/>
              <a:gd name="connsiteX281" fmla="*/ 2836516 w 9227449"/>
              <a:gd name="connsiteY281" fmla="*/ 3088731 h 3198158"/>
              <a:gd name="connsiteX282" fmla="*/ 2840137 w 9227449"/>
              <a:gd name="connsiteY282" fmla="*/ 3087048 h 3198158"/>
              <a:gd name="connsiteX283" fmla="*/ 2848184 w 9227449"/>
              <a:gd name="connsiteY283" fmla="*/ 3078419 h 3198158"/>
              <a:gd name="connsiteX284" fmla="*/ 2847526 w 9227449"/>
              <a:gd name="connsiteY284" fmla="*/ 3066642 h 3198158"/>
              <a:gd name="connsiteX285" fmla="*/ 2845976 w 9227449"/>
              <a:gd name="connsiteY285" fmla="*/ 3063398 h 3198158"/>
              <a:gd name="connsiteX286" fmla="*/ 2837326 w 9227449"/>
              <a:gd name="connsiteY286" fmla="*/ 3055506 h 3198158"/>
              <a:gd name="connsiteX287" fmla="*/ 2832330 w 9227449"/>
              <a:gd name="connsiteY287" fmla="*/ 3054644 h 3198158"/>
              <a:gd name="connsiteX288" fmla="*/ 4660903 w 9227449"/>
              <a:gd name="connsiteY288" fmla="*/ 3044959 h 3198158"/>
              <a:gd name="connsiteX289" fmla="*/ 4670760 w 9227449"/>
              <a:gd name="connsiteY289" fmla="*/ 3047613 h 3198158"/>
              <a:gd name="connsiteX290" fmla="*/ 4679971 w 9227449"/>
              <a:gd name="connsiteY290" fmla="*/ 3059602 h 3198158"/>
              <a:gd name="connsiteX291" fmla="*/ 4677995 w 9227449"/>
              <a:gd name="connsiteY291" fmla="*/ 3074603 h 3198158"/>
              <a:gd name="connsiteX292" fmla="*/ 4660874 w 9227449"/>
              <a:gd name="connsiteY292" fmla="*/ 3084479 h 3198158"/>
              <a:gd name="connsiteX293" fmla="*/ 4651015 w 9227449"/>
              <a:gd name="connsiteY293" fmla="*/ 3081827 h 3198158"/>
              <a:gd name="connsiteX294" fmla="*/ 4643771 w 9227449"/>
              <a:gd name="connsiteY294" fmla="*/ 3054847 h 3198158"/>
              <a:gd name="connsiteX295" fmla="*/ 4660903 w 9227449"/>
              <a:gd name="connsiteY295" fmla="*/ 3044959 h 3198158"/>
              <a:gd name="connsiteX296" fmla="*/ 7920680 w 9227449"/>
              <a:gd name="connsiteY296" fmla="*/ 3039440 h 3198158"/>
              <a:gd name="connsiteX297" fmla="*/ 7949190 w 9227449"/>
              <a:gd name="connsiteY297" fmla="*/ 3047100 h 3198158"/>
              <a:gd name="connsiteX298" fmla="*/ 7975811 w 9227449"/>
              <a:gd name="connsiteY298" fmla="*/ 3081787 h 3198158"/>
              <a:gd name="connsiteX299" fmla="*/ 7970108 w 9227449"/>
              <a:gd name="connsiteY299" fmla="*/ 3125143 h 3198158"/>
              <a:gd name="connsiteX300" fmla="*/ 7920574 w 9227449"/>
              <a:gd name="connsiteY300" fmla="*/ 3153730 h 3198158"/>
              <a:gd name="connsiteX301" fmla="*/ 7892055 w 9227449"/>
              <a:gd name="connsiteY301" fmla="*/ 3146050 h 3198158"/>
              <a:gd name="connsiteX302" fmla="*/ 7865433 w 9227449"/>
              <a:gd name="connsiteY302" fmla="*/ 3111362 h 3198158"/>
              <a:gd name="connsiteX303" fmla="*/ 7871147 w 9227449"/>
              <a:gd name="connsiteY303" fmla="*/ 3068008 h 3198158"/>
              <a:gd name="connsiteX304" fmla="*/ 7920680 w 9227449"/>
              <a:gd name="connsiteY304" fmla="*/ 3039440 h 3198158"/>
              <a:gd name="connsiteX305" fmla="*/ 1571116 w 9227449"/>
              <a:gd name="connsiteY305" fmla="*/ 3038015 h 3198158"/>
              <a:gd name="connsiteX306" fmla="*/ 1599403 w 9227449"/>
              <a:gd name="connsiteY306" fmla="*/ 3045618 h 3198158"/>
              <a:gd name="connsiteX307" fmla="*/ 1620145 w 9227449"/>
              <a:gd name="connsiteY307" fmla="*/ 3123061 h 3198158"/>
              <a:gd name="connsiteX308" fmla="*/ 1570999 w 9227449"/>
              <a:gd name="connsiteY308" fmla="*/ 3151396 h 3198158"/>
              <a:gd name="connsiteX309" fmla="*/ 1542712 w 9227449"/>
              <a:gd name="connsiteY309" fmla="*/ 3143795 h 3198158"/>
              <a:gd name="connsiteX310" fmla="*/ 1516314 w 9227449"/>
              <a:gd name="connsiteY310" fmla="*/ 3109367 h 3198158"/>
              <a:gd name="connsiteX311" fmla="*/ 1521979 w 9227449"/>
              <a:gd name="connsiteY311" fmla="*/ 3066360 h 3198158"/>
              <a:gd name="connsiteX312" fmla="*/ 1571116 w 9227449"/>
              <a:gd name="connsiteY312" fmla="*/ 3038015 h 3198158"/>
              <a:gd name="connsiteX313" fmla="*/ 728188 w 9227449"/>
              <a:gd name="connsiteY313" fmla="*/ 3032642 h 3198158"/>
              <a:gd name="connsiteX314" fmla="*/ 719216 w 9227449"/>
              <a:gd name="connsiteY314" fmla="*/ 3035605 h 3198158"/>
              <a:gd name="connsiteX315" fmla="*/ 704067 w 9227449"/>
              <a:gd name="connsiteY315" fmla="*/ 3044893 h 3198158"/>
              <a:gd name="connsiteX316" fmla="*/ 696317 w 9227449"/>
              <a:gd name="connsiteY316" fmla="*/ 3054081 h 3198158"/>
              <a:gd name="connsiteX317" fmla="*/ 697795 w 9227449"/>
              <a:gd name="connsiteY317" fmla="*/ 3066013 h 3198158"/>
              <a:gd name="connsiteX318" fmla="*/ 697796 w 9227449"/>
              <a:gd name="connsiteY318" fmla="*/ 3066013 h 3198158"/>
              <a:gd name="connsiteX319" fmla="*/ 702520 w 9227449"/>
              <a:gd name="connsiteY319" fmla="*/ 3074844 h 3198158"/>
              <a:gd name="connsiteX320" fmla="*/ 716058 w 9227449"/>
              <a:gd name="connsiteY320" fmla="*/ 3083376 h 3198158"/>
              <a:gd name="connsiteX321" fmla="*/ 722015 w 9227449"/>
              <a:gd name="connsiteY321" fmla="*/ 3082137 h 3198158"/>
              <a:gd name="connsiteX322" fmla="*/ 737652 w 9227449"/>
              <a:gd name="connsiteY322" fmla="*/ 3076675 h 3198158"/>
              <a:gd name="connsiteX323" fmla="*/ 747345 w 9227449"/>
              <a:gd name="connsiteY323" fmla="*/ 3068502 h 3198158"/>
              <a:gd name="connsiteX324" fmla="*/ 747322 w 9227449"/>
              <a:gd name="connsiteY324" fmla="*/ 3055825 h 3198158"/>
              <a:gd name="connsiteX325" fmla="*/ 742566 w 9227449"/>
              <a:gd name="connsiteY325" fmla="*/ 3043343 h 3198158"/>
              <a:gd name="connsiteX326" fmla="*/ 732902 w 9227449"/>
              <a:gd name="connsiteY326" fmla="*/ 3033397 h 3198158"/>
              <a:gd name="connsiteX327" fmla="*/ 728188 w 9227449"/>
              <a:gd name="connsiteY327" fmla="*/ 3032642 h 3198158"/>
              <a:gd name="connsiteX328" fmla="*/ 4259267 w 9227449"/>
              <a:gd name="connsiteY328" fmla="*/ 3029640 h 3198158"/>
              <a:gd name="connsiteX329" fmla="*/ 4299834 w 9227449"/>
              <a:gd name="connsiteY329" fmla="*/ 3040544 h 3198158"/>
              <a:gd name="connsiteX330" fmla="*/ 4329593 w 9227449"/>
              <a:gd name="connsiteY330" fmla="*/ 3151599 h 3198158"/>
              <a:gd name="connsiteX331" fmla="*/ 4259122 w 9227449"/>
              <a:gd name="connsiteY331" fmla="*/ 3192253 h 3198158"/>
              <a:gd name="connsiteX332" fmla="*/ 4218546 w 9227449"/>
              <a:gd name="connsiteY332" fmla="*/ 3181349 h 3198158"/>
              <a:gd name="connsiteX333" fmla="*/ 4188787 w 9227449"/>
              <a:gd name="connsiteY333" fmla="*/ 3070294 h 3198158"/>
              <a:gd name="connsiteX334" fmla="*/ 4259267 w 9227449"/>
              <a:gd name="connsiteY334" fmla="*/ 3029640 h 3198158"/>
              <a:gd name="connsiteX335" fmla="*/ 8893961 w 9227449"/>
              <a:gd name="connsiteY335" fmla="*/ 3021583 h 3198158"/>
              <a:gd name="connsiteX336" fmla="*/ 8916098 w 9227449"/>
              <a:gd name="connsiteY336" fmla="*/ 3027538 h 3198158"/>
              <a:gd name="connsiteX337" fmla="*/ 8936784 w 9227449"/>
              <a:gd name="connsiteY337" fmla="*/ 3054489 h 3198158"/>
              <a:gd name="connsiteX338" fmla="*/ 8932338 w 9227449"/>
              <a:gd name="connsiteY338" fmla="*/ 3088151 h 3198158"/>
              <a:gd name="connsiteX339" fmla="*/ 8893874 w 9227449"/>
              <a:gd name="connsiteY339" fmla="*/ 3110347 h 3198158"/>
              <a:gd name="connsiteX340" fmla="*/ 8871736 w 9227449"/>
              <a:gd name="connsiteY340" fmla="*/ 3104399 h 3198158"/>
              <a:gd name="connsiteX341" fmla="*/ 8851061 w 9227449"/>
              <a:gd name="connsiteY341" fmla="*/ 3077450 h 3198158"/>
              <a:gd name="connsiteX342" fmla="*/ 8855506 w 9227449"/>
              <a:gd name="connsiteY342" fmla="*/ 3043777 h 3198158"/>
              <a:gd name="connsiteX343" fmla="*/ 8893961 w 9227449"/>
              <a:gd name="connsiteY343" fmla="*/ 3021583 h 3198158"/>
              <a:gd name="connsiteX344" fmla="*/ 7349073 w 9227449"/>
              <a:gd name="connsiteY344" fmla="*/ 3017427 h 3198158"/>
              <a:gd name="connsiteX345" fmla="*/ 7380768 w 9227449"/>
              <a:gd name="connsiteY345" fmla="*/ 3025951 h 3198158"/>
              <a:gd name="connsiteX346" fmla="*/ 7404020 w 9227449"/>
              <a:gd name="connsiteY346" fmla="*/ 3112718 h 3198158"/>
              <a:gd name="connsiteX347" fmla="*/ 7348956 w 9227449"/>
              <a:gd name="connsiteY347" fmla="*/ 3144481 h 3198158"/>
              <a:gd name="connsiteX348" fmla="*/ 7317251 w 9227449"/>
              <a:gd name="connsiteY348" fmla="*/ 3135960 h 3198158"/>
              <a:gd name="connsiteX349" fmla="*/ 7287657 w 9227449"/>
              <a:gd name="connsiteY349" fmla="*/ 3097398 h 3198158"/>
              <a:gd name="connsiteX350" fmla="*/ 7294000 w 9227449"/>
              <a:gd name="connsiteY350" fmla="*/ 3049211 h 3198158"/>
              <a:gd name="connsiteX351" fmla="*/ 7349073 w 9227449"/>
              <a:gd name="connsiteY351" fmla="*/ 3017427 h 3198158"/>
              <a:gd name="connsiteX352" fmla="*/ 6777455 w 9227449"/>
              <a:gd name="connsiteY352" fmla="*/ 3016866 h 3198158"/>
              <a:gd name="connsiteX353" fmla="*/ 6801646 w 9227449"/>
              <a:gd name="connsiteY353" fmla="*/ 3023364 h 3198158"/>
              <a:gd name="connsiteX354" fmla="*/ 6819387 w 9227449"/>
              <a:gd name="connsiteY354" fmla="*/ 3089594 h 3198158"/>
              <a:gd name="connsiteX355" fmla="*/ 6777358 w 9227449"/>
              <a:gd name="connsiteY355" fmla="*/ 3113831 h 3198158"/>
              <a:gd name="connsiteX356" fmla="*/ 6753168 w 9227449"/>
              <a:gd name="connsiteY356" fmla="*/ 3107324 h 3198158"/>
              <a:gd name="connsiteX357" fmla="*/ 6730585 w 9227449"/>
              <a:gd name="connsiteY357" fmla="*/ 3077895 h 3198158"/>
              <a:gd name="connsiteX358" fmla="*/ 6735427 w 9227449"/>
              <a:gd name="connsiteY358" fmla="*/ 3041114 h 3198158"/>
              <a:gd name="connsiteX359" fmla="*/ 6777455 w 9227449"/>
              <a:gd name="connsiteY359" fmla="*/ 3016866 h 3198158"/>
              <a:gd name="connsiteX360" fmla="*/ 3811750 w 9227449"/>
              <a:gd name="connsiteY360" fmla="*/ 3011347 h 3198158"/>
              <a:gd name="connsiteX361" fmla="*/ 3803848 w 9227449"/>
              <a:gd name="connsiteY361" fmla="*/ 3013582 h 3198158"/>
              <a:gd name="connsiteX362" fmla="*/ 3785400 w 9227449"/>
              <a:gd name="connsiteY362" fmla="*/ 3022600 h 3198158"/>
              <a:gd name="connsiteX363" fmla="*/ 3776510 w 9227449"/>
              <a:gd name="connsiteY363" fmla="*/ 3031537 h 3198158"/>
              <a:gd name="connsiteX364" fmla="*/ 3777566 w 9227449"/>
              <a:gd name="connsiteY364" fmla="*/ 3044087 h 3198158"/>
              <a:gd name="connsiteX365" fmla="*/ 3785227 w 9227449"/>
              <a:gd name="connsiteY365" fmla="*/ 3060879 h 3198158"/>
              <a:gd name="connsiteX366" fmla="*/ 3794156 w 9227449"/>
              <a:gd name="connsiteY366" fmla="*/ 3069964 h 3198158"/>
              <a:gd name="connsiteX367" fmla="*/ 3799384 w 9227449"/>
              <a:gd name="connsiteY367" fmla="*/ 3070903 h 3198158"/>
              <a:gd name="connsiteX368" fmla="*/ 3806861 w 9227449"/>
              <a:gd name="connsiteY368" fmla="*/ 3068908 h 3198158"/>
              <a:gd name="connsiteX369" fmla="*/ 3825822 w 9227449"/>
              <a:gd name="connsiteY369" fmla="*/ 3060482 h 3198158"/>
              <a:gd name="connsiteX370" fmla="*/ 3835245 w 9227449"/>
              <a:gd name="connsiteY370" fmla="*/ 3051468 h 3198158"/>
              <a:gd name="connsiteX371" fmla="*/ 3834044 w 9227449"/>
              <a:gd name="connsiteY371" fmla="*/ 3038481 h 3198158"/>
              <a:gd name="connsiteX372" fmla="*/ 3825870 w 9227449"/>
              <a:gd name="connsiteY372" fmla="*/ 3021253 h 3198158"/>
              <a:gd name="connsiteX373" fmla="*/ 3816689 w 9227449"/>
              <a:gd name="connsiteY373" fmla="*/ 3012170 h 3198158"/>
              <a:gd name="connsiteX374" fmla="*/ 3811750 w 9227449"/>
              <a:gd name="connsiteY374" fmla="*/ 3011347 h 3198158"/>
              <a:gd name="connsiteX375" fmla="*/ 3235369 w 9227449"/>
              <a:gd name="connsiteY375" fmla="*/ 3004742 h 3198158"/>
              <a:gd name="connsiteX376" fmla="*/ 3228436 w 9227449"/>
              <a:gd name="connsiteY376" fmla="*/ 3006436 h 3198158"/>
              <a:gd name="connsiteX377" fmla="*/ 3220494 w 9227449"/>
              <a:gd name="connsiteY377" fmla="*/ 3010155 h 3198158"/>
              <a:gd name="connsiteX378" fmla="*/ 3212215 w 9227449"/>
              <a:gd name="connsiteY378" fmla="*/ 3018813 h 3198158"/>
              <a:gd name="connsiteX379" fmla="*/ 3212903 w 9227449"/>
              <a:gd name="connsiteY379" fmla="*/ 3030762 h 3198158"/>
              <a:gd name="connsiteX380" fmla="*/ 3216360 w 9227449"/>
              <a:gd name="connsiteY380" fmla="*/ 3038374 h 3198158"/>
              <a:gd name="connsiteX381" fmla="*/ 3225016 w 9227449"/>
              <a:gd name="connsiteY381" fmla="*/ 3046770 h 3198158"/>
              <a:gd name="connsiteX382" fmla="*/ 3230256 w 9227449"/>
              <a:gd name="connsiteY382" fmla="*/ 3047709 h 3198158"/>
              <a:gd name="connsiteX383" fmla="*/ 3237055 w 9227449"/>
              <a:gd name="connsiteY383" fmla="*/ 3046072 h 3198158"/>
              <a:gd name="connsiteX384" fmla="*/ 3245141 w 9227449"/>
              <a:gd name="connsiteY384" fmla="*/ 3042404 h 3198158"/>
              <a:gd name="connsiteX385" fmla="*/ 3253584 w 9227449"/>
              <a:gd name="connsiteY385" fmla="*/ 3033659 h 3198158"/>
              <a:gd name="connsiteX386" fmla="*/ 3252801 w 9227449"/>
              <a:gd name="connsiteY386" fmla="*/ 3021524 h 3198158"/>
              <a:gd name="connsiteX387" fmla="*/ 3249188 w 9227449"/>
              <a:gd name="connsiteY387" fmla="*/ 3013892 h 3198158"/>
              <a:gd name="connsiteX388" fmla="*/ 3240443 w 9227449"/>
              <a:gd name="connsiteY388" fmla="*/ 3005623 h 3198158"/>
              <a:gd name="connsiteX389" fmla="*/ 3235369 w 9227449"/>
              <a:gd name="connsiteY389" fmla="*/ 3004742 h 3198158"/>
              <a:gd name="connsiteX390" fmla="*/ 8322363 w 9227449"/>
              <a:gd name="connsiteY390" fmla="*/ 2997760 h 3198158"/>
              <a:gd name="connsiteX391" fmla="*/ 8348607 w 9227449"/>
              <a:gd name="connsiteY391" fmla="*/ 3004820 h 3198158"/>
              <a:gd name="connsiteX392" fmla="*/ 8367849 w 9227449"/>
              <a:gd name="connsiteY392" fmla="*/ 3076645 h 3198158"/>
              <a:gd name="connsiteX393" fmla="*/ 8322276 w 9227449"/>
              <a:gd name="connsiteY393" fmla="*/ 3102938 h 3198158"/>
              <a:gd name="connsiteX394" fmla="*/ 8296022 w 9227449"/>
              <a:gd name="connsiteY394" fmla="*/ 3095887 h 3198158"/>
              <a:gd name="connsiteX395" fmla="*/ 8271522 w 9227449"/>
              <a:gd name="connsiteY395" fmla="*/ 3063950 h 3198158"/>
              <a:gd name="connsiteX396" fmla="*/ 8276780 w 9227449"/>
              <a:gd name="connsiteY396" fmla="*/ 3024063 h 3198158"/>
              <a:gd name="connsiteX397" fmla="*/ 8322363 w 9227449"/>
              <a:gd name="connsiteY397" fmla="*/ 2997760 h 3198158"/>
              <a:gd name="connsiteX398" fmla="*/ 2660351 w 9227449"/>
              <a:gd name="connsiteY398" fmla="*/ 2995108 h 3198158"/>
              <a:gd name="connsiteX399" fmla="*/ 2654851 w 9227449"/>
              <a:gd name="connsiteY399" fmla="*/ 2996278 h 3198158"/>
              <a:gd name="connsiteX400" fmla="*/ 2654350 w 9227449"/>
              <a:gd name="connsiteY400" fmla="*/ 2996510 h 3198158"/>
              <a:gd name="connsiteX401" fmla="*/ 2646573 w 9227449"/>
              <a:gd name="connsiteY401" fmla="*/ 3016682 h 3198158"/>
              <a:gd name="connsiteX402" fmla="*/ 2647048 w 9227449"/>
              <a:gd name="connsiteY402" fmla="*/ 3017739 h 3198158"/>
              <a:gd name="connsiteX403" fmla="*/ 2655579 w 9227449"/>
              <a:gd name="connsiteY403" fmla="*/ 3025650 h 3198158"/>
              <a:gd name="connsiteX404" fmla="*/ 2660731 w 9227449"/>
              <a:gd name="connsiteY404" fmla="*/ 3026560 h 3198158"/>
              <a:gd name="connsiteX405" fmla="*/ 2667190 w 9227449"/>
              <a:gd name="connsiteY405" fmla="*/ 3025106 h 3198158"/>
              <a:gd name="connsiteX406" fmla="*/ 2675586 w 9227449"/>
              <a:gd name="connsiteY406" fmla="*/ 3016381 h 3198158"/>
              <a:gd name="connsiteX407" fmla="*/ 2675479 w 9227449"/>
              <a:gd name="connsiteY407" fmla="*/ 3004528 h 3198158"/>
              <a:gd name="connsiteX408" fmla="*/ 2666637 w 9227449"/>
              <a:gd name="connsiteY408" fmla="*/ 2996241 h 3198158"/>
              <a:gd name="connsiteX409" fmla="*/ 2660351 w 9227449"/>
              <a:gd name="connsiteY409" fmla="*/ 2995108 h 3198158"/>
              <a:gd name="connsiteX410" fmla="*/ 2087679 w 9227449"/>
              <a:gd name="connsiteY410" fmla="*/ 2982682 h 3198158"/>
              <a:gd name="connsiteX411" fmla="*/ 2081723 w 9227449"/>
              <a:gd name="connsiteY411" fmla="*/ 2983959 h 3198158"/>
              <a:gd name="connsiteX412" fmla="*/ 2079197 w 9227449"/>
              <a:gd name="connsiteY412" fmla="*/ 2985055 h 3198158"/>
              <a:gd name="connsiteX413" fmla="*/ 2071051 w 9227449"/>
              <a:gd name="connsiteY413" fmla="*/ 2993314 h 3198158"/>
              <a:gd name="connsiteX414" fmla="*/ 2071225 w 9227449"/>
              <a:gd name="connsiteY414" fmla="*/ 3004916 h 3198158"/>
              <a:gd name="connsiteX415" fmla="*/ 2080030 w 9227449"/>
              <a:gd name="connsiteY415" fmla="*/ 3013273 h 3198158"/>
              <a:gd name="connsiteX416" fmla="*/ 2085549 w 9227449"/>
              <a:gd name="connsiteY416" fmla="*/ 3014242 h 3198158"/>
              <a:gd name="connsiteX417" fmla="*/ 2091999 w 9227449"/>
              <a:gd name="connsiteY417" fmla="*/ 3012740 h 3198158"/>
              <a:gd name="connsiteX418" fmla="*/ 2094566 w 9227449"/>
              <a:gd name="connsiteY418" fmla="*/ 3011463 h 3198158"/>
              <a:gd name="connsiteX419" fmla="*/ 2101692 w 9227449"/>
              <a:gd name="connsiteY419" fmla="*/ 2991716 h 3198158"/>
              <a:gd name="connsiteX420" fmla="*/ 2087679 w 9227449"/>
              <a:gd name="connsiteY420" fmla="*/ 2982682 h 3198158"/>
              <a:gd name="connsiteX421" fmla="*/ 1401191 w 9227449"/>
              <a:gd name="connsiteY421" fmla="*/ 2979807 h 3198158"/>
              <a:gd name="connsiteX422" fmla="*/ 1427657 w 9227449"/>
              <a:gd name="connsiteY422" fmla="*/ 2986933 h 3198158"/>
              <a:gd name="connsiteX423" fmla="*/ 1447065 w 9227449"/>
              <a:gd name="connsiteY423" fmla="*/ 3059370 h 3198158"/>
              <a:gd name="connsiteX424" fmla="*/ 1401084 w 9227449"/>
              <a:gd name="connsiteY424" fmla="*/ 3085903 h 3198158"/>
              <a:gd name="connsiteX425" fmla="*/ 1374619 w 9227449"/>
              <a:gd name="connsiteY425" fmla="*/ 3078786 h 3198158"/>
              <a:gd name="connsiteX426" fmla="*/ 1355211 w 9227449"/>
              <a:gd name="connsiteY426" fmla="*/ 3006350 h 3198158"/>
              <a:gd name="connsiteX427" fmla="*/ 1401191 w 9227449"/>
              <a:gd name="connsiteY427" fmla="*/ 2979807 h 3198158"/>
              <a:gd name="connsiteX428" fmla="*/ 551490 w 9227449"/>
              <a:gd name="connsiteY428" fmla="*/ 2979214 h 3198158"/>
              <a:gd name="connsiteX429" fmla="*/ 543645 w 9227449"/>
              <a:gd name="connsiteY429" fmla="*/ 2981434 h 3198158"/>
              <a:gd name="connsiteX430" fmla="*/ 534283 w 9227449"/>
              <a:gd name="connsiteY430" fmla="*/ 2986516 h 3198158"/>
              <a:gd name="connsiteX431" fmla="*/ 526451 w 9227449"/>
              <a:gd name="connsiteY431" fmla="*/ 2995523 h 3198158"/>
              <a:gd name="connsiteX432" fmla="*/ 527662 w 9227449"/>
              <a:gd name="connsiteY432" fmla="*/ 3007385 h 3198158"/>
              <a:gd name="connsiteX433" fmla="*/ 527665 w 9227449"/>
              <a:gd name="connsiteY433" fmla="*/ 3007385 h 3198158"/>
              <a:gd name="connsiteX434" fmla="*/ 530226 w 9227449"/>
              <a:gd name="connsiteY434" fmla="*/ 3012246 h 3198158"/>
              <a:gd name="connsiteX435" fmla="*/ 543688 w 9227449"/>
              <a:gd name="connsiteY435" fmla="*/ 3020614 h 3198158"/>
              <a:gd name="connsiteX436" fmla="*/ 549854 w 9227449"/>
              <a:gd name="connsiteY436" fmla="*/ 3019278 h 3198158"/>
              <a:gd name="connsiteX437" fmla="*/ 559249 w 9227449"/>
              <a:gd name="connsiteY437" fmla="*/ 3015530 h 3198158"/>
              <a:gd name="connsiteX438" fmla="*/ 568065 w 9227449"/>
              <a:gd name="connsiteY438" fmla="*/ 3007385 h 3198158"/>
              <a:gd name="connsiteX439" fmla="*/ 568093 w 9227449"/>
              <a:gd name="connsiteY439" fmla="*/ 2995387 h 3198158"/>
              <a:gd name="connsiteX440" fmla="*/ 565613 w 9227449"/>
              <a:gd name="connsiteY440" fmla="*/ 2989140 h 3198158"/>
              <a:gd name="connsiteX441" fmla="*/ 556465 w 9227449"/>
              <a:gd name="connsiteY441" fmla="*/ 2980058 h 3198158"/>
              <a:gd name="connsiteX442" fmla="*/ 551490 w 9227449"/>
              <a:gd name="connsiteY442" fmla="*/ 2979214 h 3198158"/>
              <a:gd name="connsiteX443" fmla="*/ 6607501 w 9227449"/>
              <a:gd name="connsiteY443" fmla="*/ 2979175 h 3198158"/>
              <a:gd name="connsiteX444" fmla="*/ 6619625 w 9227449"/>
              <a:gd name="connsiteY444" fmla="*/ 2982440 h 3198158"/>
              <a:gd name="connsiteX445" fmla="*/ 6630965 w 9227449"/>
              <a:gd name="connsiteY445" fmla="*/ 2997199 h 3198158"/>
              <a:gd name="connsiteX446" fmla="*/ 6628535 w 9227449"/>
              <a:gd name="connsiteY446" fmla="*/ 3015646 h 3198158"/>
              <a:gd name="connsiteX447" fmla="*/ 6607462 w 9227449"/>
              <a:gd name="connsiteY447" fmla="*/ 3027818 h 3198158"/>
              <a:gd name="connsiteX448" fmla="*/ 6595328 w 9227449"/>
              <a:gd name="connsiteY448" fmla="*/ 3024556 h 3198158"/>
              <a:gd name="connsiteX449" fmla="*/ 6583998 w 9227449"/>
              <a:gd name="connsiteY449" fmla="*/ 3009786 h 3198158"/>
              <a:gd name="connsiteX450" fmla="*/ 6586429 w 9227449"/>
              <a:gd name="connsiteY450" fmla="*/ 2991349 h 3198158"/>
              <a:gd name="connsiteX451" fmla="*/ 6607501 w 9227449"/>
              <a:gd name="connsiteY451" fmla="*/ 2979175 h 3198158"/>
              <a:gd name="connsiteX452" fmla="*/ 4490996 w 9227449"/>
              <a:gd name="connsiteY452" fmla="*/ 2976271 h 3198158"/>
              <a:gd name="connsiteX453" fmla="*/ 4504263 w 9227449"/>
              <a:gd name="connsiteY453" fmla="*/ 2979834 h 3198158"/>
              <a:gd name="connsiteX454" fmla="*/ 4516649 w 9227449"/>
              <a:gd name="connsiteY454" fmla="*/ 2995988 h 3198158"/>
              <a:gd name="connsiteX455" fmla="*/ 4513987 w 9227449"/>
              <a:gd name="connsiteY455" fmla="*/ 3016159 h 3198158"/>
              <a:gd name="connsiteX456" fmla="*/ 4490929 w 9227449"/>
              <a:gd name="connsiteY456" fmla="*/ 3029464 h 3198158"/>
              <a:gd name="connsiteX457" fmla="*/ 4477661 w 9227449"/>
              <a:gd name="connsiteY457" fmla="*/ 3025901 h 3198158"/>
              <a:gd name="connsiteX458" fmla="*/ 4467929 w 9227449"/>
              <a:gd name="connsiteY458" fmla="*/ 2989566 h 3198158"/>
              <a:gd name="connsiteX459" fmla="*/ 4490996 w 9227449"/>
              <a:gd name="connsiteY459" fmla="*/ 2976271 h 3198158"/>
              <a:gd name="connsiteX460" fmla="*/ 7750746 w 9227449"/>
              <a:gd name="connsiteY460" fmla="*/ 2975313 h 3198158"/>
              <a:gd name="connsiteX461" fmla="*/ 7780408 w 9227449"/>
              <a:gd name="connsiteY461" fmla="*/ 2983281 h 3198158"/>
              <a:gd name="connsiteX462" fmla="*/ 7808094 w 9227449"/>
              <a:gd name="connsiteY462" fmla="*/ 3019365 h 3198158"/>
              <a:gd name="connsiteX463" fmla="*/ 7802158 w 9227449"/>
              <a:gd name="connsiteY463" fmla="*/ 3064453 h 3198158"/>
              <a:gd name="connsiteX464" fmla="*/ 7750649 w 9227449"/>
              <a:gd name="connsiteY464" fmla="*/ 3094154 h 3198158"/>
              <a:gd name="connsiteX465" fmla="*/ 7720987 w 9227449"/>
              <a:gd name="connsiteY465" fmla="*/ 3086184 h 3198158"/>
              <a:gd name="connsiteX466" fmla="*/ 7699246 w 9227449"/>
              <a:gd name="connsiteY466" fmla="*/ 3005023 h 3198158"/>
              <a:gd name="connsiteX467" fmla="*/ 7750746 w 9227449"/>
              <a:gd name="connsiteY467" fmla="*/ 2975313 h 3198158"/>
              <a:gd name="connsiteX468" fmla="*/ 8724055 w 9227449"/>
              <a:gd name="connsiteY468" fmla="*/ 2956544 h 3198158"/>
              <a:gd name="connsiteX469" fmla="*/ 8747781 w 9227449"/>
              <a:gd name="connsiteY469" fmla="*/ 2962926 h 3198158"/>
              <a:gd name="connsiteX470" fmla="*/ 8769948 w 9227449"/>
              <a:gd name="connsiteY470" fmla="*/ 2991814 h 3198158"/>
              <a:gd name="connsiteX471" fmla="*/ 8765183 w 9227449"/>
              <a:gd name="connsiteY471" fmla="*/ 3027905 h 3198158"/>
              <a:gd name="connsiteX472" fmla="*/ 8723958 w 9227449"/>
              <a:gd name="connsiteY472" fmla="*/ 3051699 h 3198158"/>
              <a:gd name="connsiteX473" fmla="*/ 8700223 w 9227449"/>
              <a:gd name="connsiteY473" fmla="*/ 3045308 h 3198158"/>
              <a:gd name="connsiteX474" fmla="*/ 8678056 w 9227449"/>
              <a:gd name="connsiteY474" fmla="*/ 3016431 h 3198158"/>
              <a:gd name="connsiteX475" fmla="*/ 8682821 w 9227449"/>
              <a:gd name="connsiteY475" fmla="*/ 2980338 h 3198158"/>
              <a:gd name="connsiteX476" fmla="*/ 8724055 w 9227449"/>
              <a:gd name="connsiteY476" fmla="*/ 2956544 h 3198158"/>
              <a:gd name="connsiteX477" fmla="*/ 7179157 w 9227449"/>
              <a:gd name="connsiteY477" fmla="*/ 2953300 h 3198158"/>
              <a:gd name="connsiteX478" fmla="*/ 7211986 w 9227449"/>
              <a:gd name="connsiteY478" fmla="*/ 2962141 h 3198158"/>
              <a:gd name="connsiteX479" fmla="*/ 7242646 w 9227449"/>
              <a:gd name="connsiteY479" fmla="*/ 3002089 h 3198158"/>
              <a:gd name="connsiteX480" fmla="*/ 7236070 w 9227449"/>
              <a:gd name="connsiteY480" fmla="*/ 3052020 h 3198158"/>
              <a:gd name="connsiteX481" fmla="*/ 7179031 w 9227449"/>
              <a:gd name="connsiteY481" fmla="*/ 3084926 h 3198158"/>
              <a:gd name="connsiteX482" fmla="*/ 7146193 w 9227449"/>
              <a:gd name="connsiteY482" fmla="*/ 3076094 h 3198158"/>
              <a:gd name="connsiteX483" fmla="*/ 7122109 w 9227449"/>
              <a:gd name="connsiteY483" fmla="*/ 2986217 h 3198158"/>
              <a:gd name="connsiteX484" fmla="*/ 7179157 w 9227449"/>
              <a:gd name="connsiteY484" fmla="*/ 2953300 h 3198158"/>
              <a:gd name="connsiteX485" fmla="*/ 3638872 w 9227449"/>
              <a:gd name="connsiteY485" fmla="*/ 2953251 h 3198158"/>
              <a:gd name="connsiteX486" fmla="*/ 3631464 w 9227449"/>
              <a:gd name="connsiteY486" fmla="*/ 2955218 h 3198158"/>
              <a:gd name="connsiteX487" fmla="*/ 3617809 w 9227449"/>
              <a:gd name="connsiteY487" fmla="*/ 2961715 h 3198158"/>
              <a:gd name="connsiteX488" fmla="*/ 3609152 w 9227449"/>
              <a:gd name="connsiteY488" fmla="*/ 2970567 h 3198158"/>
              <a:gd name="connsiteX489" fmla="*/ 3610111 w 9227449"/>
              <a:gd name="connsiteY489" fmla="*/ 2982914 h 3198158"/>
              <a:gd name="connsiteX490" fmla="*/ 3616434 w 9227449"/>
              <a:gd name="connsiteY490" fmla="*/ 2996704 h 3198158"/>
              <a:gd name="connsiteX491" fmla="*/ 3625295 w 9227449"/>
              <a:gd name="connsiteY491" fmla="*/ 3005507 h 3198158"/>
              <a:gd name="connsiteX492" fmla="*/ 3630496 w 9227449"/>
              <a:gd name="connsiteY492" fmla="*/ 3006436 h 3198158"/>
              <a:gd name="connsiteX493" fmla="*/ 3637739 w 9227449"/>
              <a:gd name="connsiteY493" fmla="*/ 3004569 h 3198158"/>
              <a:gd name="connsiteX494" fmla="*/ 3651664 w 9227449"/>
              <a:gd name="connsiteY494" fmla="*/ 2998177 h 3198158"/>
              <a:gd name="connsiteX495" fmla="*/ 3660525 w 9227449"/>
              <a:gd name="connsiteY495" fmla="*/ 2989227 h 3198158"/>
              <a:gd name="connsiteX496" fmla="*/ 3659459 w 9227449"/>
              <a:gd name="connsiteY496" fmla="*/ 2976668 h 3198158"/>
              <a:gd name="connsiteX497" fmla="*/ 3652866 w 9227449"/>
              <a:gd name="connsiteY497" fmla="*/ 2962830 h 3198158"/>
              <a:gd name="connsiteX498" fmla="*/ 3643908 w 9227449"/>
              <a:gd name="connsiteY498" fmla="*/ 2954123 h 3198158"/>
              <a:gd name="connsiteX499" fmla="*/ 3638872 w 9227449"/>
              <a:gd name="connsiteY499" fmla="*/ 2953251 h 3198158"/>
              <a:gd name="connsiteX500" fmla="*/ 3064321 w 9227449"/>
              <a:gd name="connsiteY500" fmla="*/ 2944963 h 3198158"/>
              <a:gd name="connsiteX501" fmla="*/ 3057512 w 9227449"/>
              <a:gd name="connsiteY501" fmla="*/ 2946598 h 3198158"/>
              <a:gd name="connsiteX502" fmla="*/ 3052168 w 9227449"/>
              <a:gd name="connsiteY502" fmla="*/ 2949128 h 3198158"/>
              <a:gd name="connsiteX503" fmla="*/ 3044119 w 9227449"/>
              <a:gd name="connsiteY503" fmla="*/ 2957726 h 3198158"/>
              <a:gd name="connsiteX504" fmla="*/ 3044770 w 9227449"/>
              <a:gd name="connsiteY504" fmla="*/ 2969491 h 3198158"/>
              <a:gd name="connsiteX505" fmla="*/ 3047247 w 9227449"/>
              <a:gd name="connsiteY505" fmla="*/ 2974896 h 3198158"/>
              <a:gd name="connsiteX506" fmla="*/ 3055848 w 9227449"/>
              <a:gd name="connsiteY506" fmla="*/ 2983078 h 3198158"/>
              <a:gd name="connsiteX507" fmla="*/ 3061046 w 9227449"/>
              <a:gd name="connsiteY507" fmla="*/ 2984009 h 3198158"/>
              <a:gd name="connsiteX508" fmla="*/ 3067710 w 9227449"/>
              <a:gd name="connsiteY508" fmla="*/ 2982449 h 3198158"/>
              <a:gd name="connsiteX509" fmla="*/ 3073161 w 9227449"/>
              <a:gd name="connsiteY509" fmla="*/ 2979932 h 3198158"/>
              <a:gd name="connsiteX510" fmla="*/ 3081365 w 9227449"/>
              <a:gd name="connsiteY510" fmla="*/ 2971254 h 3198158"/>
              <a:gd name="connsiteX511" fmla="*/ 3080639 w 9227449"/>
              <a:gd name="connsiteY511" fmla="*/ 2959323 h 3198158"/>
              <a:gd name="connsiteX512" fmla="*/ 3078043 w 9227449"/>
              <a:gd name="connsiteY512" fmla="*/ 2953891 h 3198158"/>
              <a:gd name="connsiteX513" fmla="*/ 3069345 w 9227449"/>
              <a:gd name="connsiteY513" fmla="*/ 2945825 h 3198158"/>
              <a:gd name="connsiteX514" fmla="*/ 3064321 w 9227449"/>
              <a:gd name="connsiteY514" fmla="*/ 2944963 h 3198158"/>
              <a:gd name="connsiteX515" fmla="*/ 8152429 w 9227449"/>
              <a:gd name="connsiteY515" fmla="*/ 2933633 h 3198158"/>
              <a:gd name="connsiteX516" fmla="*/ 8179824 w 9227449"/>
              <a:gd name="connsiteY516" fmla="*/ 2941003 h 3198158"/>
              <a:gd name="connsiteX517" fmla="*/ 8205380 w 9227449"/>
              <a:gd name="connsiteY517" fmla="*/ 2974304 h 3198158"/>
              <a:gd name="connsiteX518" fmla="*/ 8199899 w 9227449"/>
              <a:gd name="connsiteY518" fmla="*/ 3015927 h 3198158"/>
              <a:gd name="connsiteX519" fmla="*/ 8152341 w 9227449"/>
              <a:gd name="connsiteY519" fmla="*/ 3043372 h 3198158"/>
              <a:gd name="connsiteX520" fmla="*/ 8124964 w 9227449"/>
              <a:gd name="connsiteY520" fmla="*/ 3036012 h 3198158"/>
              <a:gd name="connsiteX521" fmla="*/ 8099437 w 9227449"/>
              <a:gd name="connsiteY521" fmla="*/ 3002689 h 3198158"/>
              <a:gd name="connsiteX522" fmla="*/ 8104880 w 9227449"/>
              <a:gd name="connsiteY522" fmla="*/ 2961077 h 3198158"/>
              <a:gd name="connsiteX523" fmla="*/ 8152429 w 9227449"/>
              <a:gd name="connsiteY523" fmla="*/ 2933633 h 3198158"/>
              <a:gd name="connsiteX524" fmla="*/ 9125709 w 9227449"/>
              <a:gd name="connsiteY524" fmla="*/ 2928103 h 3198158"/>
              <a:gd name="connsiteX525" fmla="*/ 9140583 w 9227449"/>
              <a:gd name="connsiteY525" fmla="*/ 2932103 h 3198158"/>
              <a:gd name="connsiteX526" fmla="*/ 9154460 w 9227449"/>
              <a:gd name="connsiteY526" fmla="*/ 2950191 h 3198158"/>
              <a:gd name="connsiteX527" fmla="*/ 9151478 w 9227449"/>
              <a:gd name="connsiteY527" fmla="*/ 2972785 h 3198158"/>
              <a:gd name="connsiteX528" fmla="*/ 9125660 w 9227449"/>
              <a:gd name="connsiteY528" fmla="*/ 2987679 h 3198158"/>
              <a:gd name="connsiteX529" fmla="*/ 9110796 w 9227449"/>
              <a:gd name="connsiteY529" fmla="*/ 2983689 h 3198158"/>
              <a:gd name="connsiteX530" fmla="*/ 9099891 w 9227449"/>
              <a:gd name="connsiteY530" fmla="*/ 2943007 h 3198158"/>
              <a:gd name="connsiteX531" fmla="*/ 9125709 w 9227449"/>
              <a:gd name="connsiteY531" fmla="*/ 2928103 h 3198158"/>
              <a:gd name="connsiteX532" fmla="*/ 1917725 w 9227449"/>
              <a:gd name="connsiteY532" fmla="*/ 2921373 h 3198158"/>
              <a:gd name="connsiteX533" fmla="*/ 1911721 w 9227449"/>
              <a:gd name="connsiteY533" fmla="*/ 2922640 h 3198158"/>
              <a:gd name="connsiteX534" fmla="*/ 1906445 w 9227449"/>
              <a:gd name="connsiteY534" fmla="*/ 2924801 h 3198158"/>
              <a:gd name="connsiteX535" fmla="*/ 1897961 w 9227449"/>
              <a:gd name="connsiteY535" fmla="*/ 2933031 h 3198158"/>
              <a:gd name="connsiteX536" fmla="*/ 1898065 w 9227449"/>
              <a:gd name="connsiteY536" fmla="*/ 2944847 h 3198158"/>
              <a:gd name="connsiteX537" fmla="*/ 1899006 w 9227449"/>
              <a:gd name="connsiteY537" fmla="*/ 2947083 h 3198158"/>
              <a:gd name="connsiteX538" fmla="*/ 1907944 w 9227449"/>
              <a:gd name="connsiteY538" fmla="*/ 2955585 h 3198158"/>
              <a:gd name="connsiteX539" fmla="*/ 1912904 w 9227449"/>
              <a:gd name="connsiteY539" fmla="*/ 2956428 h 3198158"/>
              <a:gd name="connsiteX540" fmla="*/ 1920234 w 9227449"/>
              <a:gd name="connsiteY540" fmla="*/ 2954511 h 3198158"/>
              <a:gd name="connsiteX541" fmla="*/ 1925338 w 9227449"/>
              <a:gd name="connsiteY541" fmla="*/ 2951848 h 3198158"/>
              <a:gd name="connsiteX542" fmla="*/ 1932977 w 9227449"/>
              <a:gd name="connsiteY542" fmla="*/ 2943094 h 3198158"/>
              <a:gd name="connsiteX543" fmla="*/ 1932078 w 9227449"/>
              <a:gd name="connsiteY543" fmla="*/ 2931502 h 3198158"/>
              <a:gd name="connsiteX544" fmla="*/ 1931195 w 9227449"/>
              <a:gd name="connsiteY544" fmla="*/ 2929767 h 3198158"/>
              <a:gd name="connsiteX545" fmla="*/ 1917725 w 9227449"/>
              <a:gd name="connsiteY545" fmla="*/ 2921373 h 3198158"/>
              <a:gd name="connsiteX546" fmla="*/ 1231265 w 9227449"/>
              <a:gd name="connsiteY546" fmla="*/ 2920249 h 3198158"/>
              <a:gd name="connsiteX547" fmla="*/ 1256598 w 9227449"/>
              <a:gd name="connsiteY547" fmla="*/ 2927058 h 3198158"/>
              <a:gd name="connsiteX548" fmla="*/ 1280246 w 9227449"/>
              <a:gd name="connsiteY548" fmla="*/ 2957880 h 3198158"/>
              <a:gd name="connsiteX549" fmla="*/ 1275172 w 9227449"/>
              <a:gd name="connsiteY549" fmla="*/ 2996385 h 3198158"/>
              <a:gd name="connsiteX550" fmla="*/ 1231178 w 9227449"/>
              <a:gd name="connsiteY550" fmla="*/ 3021775 h 3198158"/>
              <a:gd name="connsiteX551" fmla="*/ 1205843 w 9227449"/>
              <a:gd name="connsiteY551" fmla="*/ 3014958 h 3198158"/>
              <a:gd name="connsiteX552" fmla="*/ 1182195 w 9227449"/>
              <a:gd name="connsiteY552" fmla="*/ 2984154 h 3198158"/>
              <a:gd name="connsiteX553" fmla="*/ 1187269 w 9227449"/>
              <a:gd name="connsiteY553" fmla="*/ 2945631 h 3198158"/>
              <a:gd name="connsiteX554" fmla="*/ 1231265 w 9227449"/>
              <a:gd name="connsiteY554" fmla="*/ 2920249 h 3198158"/>
              <a:gd name="connsiteX555" fmla="*/ 7580840 w 9227449"/>
              <a:gd name="connsiteY555" fmla="*/ 2911185 h 3198158"/>
              <a:gd name="connsiteX556" fmla="*/ 7611625 w 9227449"/>
              <a:gd name="connsiteY556" fmla="*/ 2919454 h 3198158"/>
              <a:gd name="connsiteX557" fmla="*/ 7640339 w 9227449"/>
              <a:gd name="connsiteY557" fmla="*/ 2956932 h 3198158"/>
              <a:gd name="connsiteX558" fmla="*/ 7634209 w 9227449"/>
              <a:gd name="connsiteY558" fmla="*/ 3003724 h 3198158"/>
              <a:gd name="connsiteX559" fmla="*/ 7580733 w 9227449"/>
              <a:gd name="connsiteY559" fmla="*/ 3034598 h 3198158"/>
              <a:gd name="connsiteX560" fmla="*/ 7549938 w 9227449"/>
              <a:gd name="connsiteY560" fmla="*/ 3026309 h 3198158"/>
              <a:gd name="connsiteX561" fmla="*/ 7521186 w 9227449"/>
              <a:gd name="connsiteY561" fmla="*/ 2988850 h 3198158"/>
              <a:gd name="connsiteX562" fmla="*/ 7527355 w 9227449"/>
              <a:gd name="connsiteY562" fmla="*/ 2942037 h 3198158"/>
              <a:gd name="connsiteX563" fmla="*/ 7580840 w 9227449"/>
              <a:gd name="connsiteY563" fmla="*/ 2911185 h 3198158"/>
              <a:gd name="connsiteX564" fmla="*/ 374664 w 9227449"/>
              <a:gd name="connsiteY564" fmla="*/ 2905617 h 3198158"/>
              <a:gd name="connsiteX565" fmla="*/ 366796 w 9227449"/>
              <a:gd name="connsiteY565" fmla="*/ 2907844 h 3198158"/>
              <a:gd name="connsiteX566" fmla="*/ 338000 w 9227449"/>
              <a:gd name="connsiteY566" fmla="*/ 2919271 h 3198158"/>
              <a:gd name="connsiteX567" fmla="*/ 326902 w 9227449"/>
              <a:gd name="connsiteY567" fmla="*/ 2928915 h 3198158"/>
              <a:gd name="connsiteX568" fmla="*/ 329375 w 9227449"/>
              <a:gd name="connsiteY568" fmla="*/ 2943415 h 3198158"/>
              <a:gd name="connsiteX569" fmla="*/ 329375 w 9227449"/>
              <a:gd name="connsiteY569" fmla="*/ 2943415 h 3198158"/>
              <a:gd name="connsiteX570" fmla="*/ 341432 w 9227449"/>
              <a:gd name="connsiteY570" fmla="*/ 2962715 h 3198158"/>
              <a:gd name="connsiteX571" fmla="*/ 351045 w 9227449"/>
              <a:gd name="connsiteY571" fmla="*/ 2970848 h 3198158"/>
              <a:gd name="connsiteX572" fmla="*/ 355036 w 9227449"/>
              <a:gd name="connsiteY572" fmla="*/ 2971390 h 3198158"/>
              <a:gd name="connsiteX573" fmla="*/ 363467 w 9227449"/>
              <a:gd name="connsiteY573" fmla="*/ 2968794 h 3198158"/>
              <a:gd name="connsiteX574" fmla="*/ 387412 w 9227449"/>
              <a:gd name="connsiteY574" fmla="*/ 2956390 h 3198158"/>
              <a:gd name="connsiteX575" fmla="*/ 395999 w 9227449"/>
              <a:gd name="connsiteY575" fmla="*/ 2948061 h 3198158"/>
              <a:gd name="connsiteX576" fmla="*/ 395773 w 9227449"/>
              <a:gd name="connsiteY576" fmla="*/ 2936102 h 3198158"/>
              <a:gd name="connsiteX577" fmla="*/ 389271 w 9227449"/>
              <a:gd name="connsiteY577" fmla="*/ 2917169 h 3198158"/>
              <a:gd name="connsiteX578" fmla="*/ 380420 w 9227449"/>
              <a:gd name="connsiteY578" fmla="*/ 2906769 h 3198158"/>
              <a:gd name="connsiteX579" fmla="*/ 374664 w 9227449"/>
              <a:gd name="connsiteY579" fmla="*/ 2905617 h 3198158"/>
              <a:gd name="connsiteX580" fmla="*/ 4321070 w 9227449"/>
              <a:gd name="connsiteY580" fmla="*/ 2904396 h 3198158"/>
              <a:gd name="connsiteX581" fmla="*/ 4339365 w 9227449"/>
              <a:gd name="connsiteY581" fmla="*/ 2909306 h 3198158"/>
              <a:gd name="connsiteX582" fmla="*/ 4352748 w 9227449"/>
              <a:gd name="connsiteY582" fmla="*/ 2959333 h 3198158"/>
              <a:gd name="connsiteX583" fmla="*/ 4321002 w 9227449"/>
              <a:gd name="connsiteY583" fmla="*/ 2977655 h 3198158"/>
              <a:gd name="connsiteX584" fmla="*/ 4302740 w 9227449"/>
              <a:gd name="connsiteY584" fmla="*/ 2972737 h 3198158"/>
              <a:gd name="connsiteX585" fmla="*/ 4285675 w 9227449"/>
              <a:gd name="connsiteY585" fmla="*/ 2950512 h 3198158"/>
              <a:gd name="connsiteX586" fmla="*/ 4289328 w 9227449"/>
              <a:gd name="connsiteY586" fmla="*/ 2922727 h 3198158"/>
              <a:gd name="connsiteX587" fmla="*/ 4321070 w 9227449"/>
              <a:gd name="connsiteY587" fmla="*/ 2904396 h 3198158"/>
              <a:gd name="connsiteX588" fmla="*/ 88032 w 9227449"/>
              <a:gd name="connsiteY588" fmla="*/ 2898586 h 3198158"/>
              <a:gd name="connsiteX589" fmla="*/ 108582 w 9227449"/>
              <a:gd name="connsiteY589" fmla="*/ 2904117 h 3198158"/>
              <a:gd name="connsiteX590" fmla="*/ 127776 w 9227449"/>
              <a:gd name="connsiteY590" fmla="*/ 2929119 h 3198158"/>
              <a:gd name="connsiteX591" fmla="*/ 123657 w 9227449"/>
              <a:gd name="connsiteY591" fmla="*/ 2960379 h 3198158"/>
              <a:gd name="connsiteX592" fmla="*/ 87961 w 9227449"/>
              <a:gd name="connsiteY592" fmla="*/ 2980967 h 3198158"/>
              <a:gd name="connsiteX593" fmla="*/ 67406 w 9227449"/>
              <a:gd name="connsiteY593" fmla="*/ 2975437 h 3198158"/>
              <a:gd name="connsiteX594" fmla="*/ 52331 w 9227449"/>
              <a:gd name="connsiteY594" fmla="*/ 2919193 h 3198158"/>
              <a:gd name="connsiteX595" fmla="*/ 88032 w 9227449"/>
              <a:gd name="connsiteY595" fmla="*/ 2898586 h 3198158"/>
              <a:gd name="connsiteX596" fmla="*/ 3468066 w 9227449"/>
              <a:gd name="connsiteY596" fmla="*/ 2893977 h 3198158"/>
              <a:gd name="connsiteX597" fmla="*/ 3460911 w 9227449"/>
              <a:gd name="connsiteY597" fmla="*/ 2895798 h 3198158"/>
              <a:gd name="connsiteX598" fmla="*/ 3450257 w 9227449"/>
              <a:gd name="connsiteY598" fmla="*/ 2900841 h 3198158"/>
              <a:gd name="connsiteX599" fmla="*/ 3441831 w 9227449"/>
              <a:gd name="connsiteY599" fmla="*/ 2909586 h 3198158"/>
              <a:gd name="connsiteX600" fmla="*/ 3442617 w 9227449"/>
              <a:gd name="connsiteY600" fmla="*/ 2921692 h 3198158"/>
              <a:gd name="connsiteX601" fmla="*/ 3447506 w 9227449"/>
              <a:gd name="connsiteY601" fmla="*/ 2932461 h 3198158"/>
              <a:gd name="connsiteX602" fmla="*/ 3456231 w 9227449"/>
              <a:gd name="connsiteY602" fmla="*/ 2941070 h 3198158"/>
              <a:gd name="connsiteX603" fmla="*/ 3461491 w 9227449"/>
              <a:gd name="connsiteY603" fmla="*/ 2942009 h 3198158"/>
              <a:gd name="connsiteX604" fmla="*/ 3468463 w 9227449"/>
              <a:gd name="connsiteY604" fmla="*/ 2940294 h 3198158"/>
              <a:gd name="connsiteX605" fmla="*/ 3479376 w 9227449"/>
              <a:gd name="connsiteY605" fmla="*/ 2935327 h 3198158"/>
              <a:gd name="connsiteX606" fmla="*/ 3488035 w 9227449"/>
              <a:gd name="connsiteY606" fmla="*/ 2926495 h 3198158"/>
              <a:gd name="connsiteX607" fmla="*/ 3487106 w 9227449"/>
              <a:gd name="connsiteY607" fmla="*/ 2914159 h 3198158"/>
              <a:gd name="connsiteX608" fmla="*/ 3481973 w 9227449"/>
              <a:gd name="connsiteY608" fmla="*/ 2903322 h 3198158"/>
              <a:gd name="connsiteX609" fmla="*/ 3473121 w 9227449"/>
              <a:gd name="connsiteY609" fmla="*/ 2894848 h 3198158"/>
              <a:gd name="connsiteX610" fmla="*/ 3468066 w 9227449"/>
              <a:gd name="connsiteY610" fmla="*/ 2893977 h 3198158"/>
              <a:gd name="connsiteX611" fmla="*/ 8554120 w 9227449"/>
              <a:gd name="connsiteY611" fmla="*/ 2892416 h 3198158"/>
              <a:gd name="connsiteX612" fmla="*/ 8578998 w 9227449"/>
              <a:gd name="connsiteY612" fmla="*/ 2899118 h 3198158"/>
              <a:gd name="connsiteX613" fmla="*/ 8602192 w 9227449"/>
              <a:gd name="connsiteY613" fmla="*/ 2929380 h 3198158"/>
              <a:gd name="connsiteX614" fmla="*/ 8597243 w 9227449"/>
              <a:gd name="connsiteY614" fmla="*/ 2967197 h 3198158"/>
              <a:gd name="connsiteX615" fmla="*/ 8554033 w 9227449"/>
              <a:gd name="connsiteY615" fmla="*/ 2992124 h 3198158"/>
              <a:gd name="connsiteX616" fmla="*/ 8529155 w 9227449"/>
              <a:gd name="connsiteY616" fmla="*/ 2985442 h 3198158"/>
              <a:gd name="connsiteX617" fmla="*/ 8505933 w 9227449"/>
              <a:gd name="connsiteY617" fmla="*/ 2955179 h 3198158"/>
              <a:gd name="connsiteX618" fmla="*/ 8510920 w 9227449"/>
              <a:gd name="connsiteY618" fmla="*/ 2917353 h 3198158"/>
              <a:gd name="connsiteX619" fmla="*/ 8554120 w 9227449"/>
              <a:gd name="connsiteY619" fmla="*/ 2892416 h 3198158"/>
              <a:gd name="connsiteX620" fmla="*/ 7009232 w 9227449"/>
              <a:gd name="connsiteY620" fmla="*/ 2890092 h 3198158"/>
              <a:gd name="connsiteX621" fmla="*/ 7042748 w 9227449"/>
              <a:gd name="connsiteY621" fmla="*/ 2899109 h 3198158"/>
              <a:gd name="connsiteX622" fmla="*/ 7074037 w 9227449"/>
              <a:gd name="connsiteY622" fmla="*/ 2939879 h 3198158"/>
              <a:gd name="connsiteX623" fmla="*/ 7067336 w 9227449"/>
              <a:gd name="connsiteY623" fmla="*/ 2990855 h 3198158"/>
              <a:gd name="connsiteX624" fmla="*/ 7009097 w 9227449"/>
              <a:gd name="connsiteY624" fmla="*/ 3024449 h 3198158"/>
              <a:gd name="connsiteX625" fmla="*/ 6975571 w 9227449"/>
              <a:gd name="connsiteY625" fmla="*/ 3015433 h 3198158"/>
              <a:gd name="connsiteX626" fmla="*/ 6951002 w 9227449"/>
              <a:gd name="connsiteY626" fmla="*/ 2923676 h 3198158"/>
              <a:gd name="connsiteX627" fmla="*/ 7009232 w 9227449"/>
              <a:gd name="connsiteY627" fmla="*/ 2890092 h 3198158"/>
              <a:gd name="connsiteX628" fmla="*/ 2893767 w 9227449"/>
              <a:gd name="connsiteY628" fmla="*/ 2884913 h 3198158"/>
              <a:gd name="connsiteX629" fmla="*/ 2887151 w 9227449"/>
              <a:gd name="connsiteY629" fmla="*/ 2886442 h 3198158"/>
              <a:gd name="connsiteX630" fmla="*/ 2884306 w 9227449"/>
              <a:gd name="connsiteY630" fmla="*/ 2887797 h 3198158"/>
              <a:gd name="connsiteX631" fmla="*/ 2876443 w 9227449"/>
              <a:gd name="connsiteY631" fmla="*/ 2896359 h 3198158"/>
              <a:gd name="connsiteX632" fmla="*/ 2877052 w 9227449"/>
              <a:gd name="connsiteY632" fmla="*/ 2907988 h 3198158"/>
              <a:gd name="connsiteX633" fmla="*/ 2878514 w 9227449"/>
              <a:gd name="connsiteY633" fmla="*/ 2911137 h 3198158"/>
              <a:gd name="connsiteX634" fmla="*/ 2887066 w 9227449"/>
              <a:gd name="connsiteY634" fmla="*/ 2919164 h 3198158"/>
              <a:gd name="connsiteX635" fmla="*/ 2892245 w 9227449"/>
              <a:gd name="connsiteY635" fmla="*/ 2920083 h 3198158"/>
              <a:gd name="connsiteX636" fmla="*/ 2898773 w 9227449"/>
              <a:gd name="connsiteY636" fmla="*/ 2918592 h 3198158"/>
              <a:gd name="connsiteX637" fmla="*/ 2901581 w 9227449"/>
              <a:gd name="connsiteY637" fmla="*/ 2917295 h 3198158"/>
              <a:gd name="connsiteX638" fmla="*/ 2909610 w 9227449"/>
              <a:gd name="connsiteY638" fmla="*/ 2908686 h 3198158"/>
              <a:gd name="connsiteX639" fmla="*/ 2908970 w 9227449"/>
              <a:gd name="connsiteY639" fmla="*/ 2896939 h 3198158"/>
              <a:gd name="connsiteX640" fmla="*/ 2907431 w 9227449"/>
              <a:gd name="connsiteY640" fmla="*/ 2893715 h 3198158"/>
              <a:gd name="connsiteX641" fmla="*/ 2898831 w 9227449"/>
              <a:gd name="connsiteY641" fmla="*/ 2885795 h 3198158"/>
              <a:gd name="connsiteX642" fmla="*/ 2893767 w 9227449"/>
              <a:gd name="connsiteY642" fmla="*/ 2884913 h 3198158"/>
              <a:gd name="connsiteX643" fmla="*/ 7982532 w 9227449"/>
              <a:gd name="connsiteY643" fmla="*/ 2869514 h 3198158"/>
              <a:gd name="connsiteX644" fmla="*/ 8011042 w 9227449"/>
              <a:gd name="connsiteY644" fmla="*/ 2877175 h 3198158"/>
              <a:gd name="connsiteX645" fmla="*/ 8031950 w 9227449"/>
              <a:gd name="connsiteY645" fmla="*/ 2955218 h 3198158"/>
              <a:gd name="connsiteX646" fmla="*/ 7982416 w 9227449"/>
              <a:gd name="connsiteY646" fmla="*/ 2983805 h 3198158"/>
              <a:gd name="connsiteX647" fmla="*/ 7953907 w 9227449"/>
              <a:gd name="connsiteY647" fmla="*/ 2976144 h 3198158"/>
              <a:gd name="connsiteX648" fmla="*/ 7927285 w 9227449"/>
              <a:gd name="connsiteY648" fmla="*/ 2941448 h 3198158"/>
              <a:gd name="connsiteX649" fmla="*/ 7932989 w 9227449"/>
              <a:gd name="connsiteY649" fmla="*/ 2898103 h 3198158"/>
              <a:gd name="connsiteX650" fmla="*/ 7982532 w 9227449"/>
              <a:gd name="connsiteY650" fmla="*/ 2869514 h 3198158"/>
              <a:gd name="connsiteX651" fmla="*/ 1061339 w 9227449"/>
              <a:gd name="connsiteY651" fmla="*/ 2859774 h 3198158"/>
              <a:gd name="connsiteX652" fmla="*/ 1085985 w 9227449"/>
              <a:gd name="connsiteY652" fmla="*/ 2866406 h 3198158"/>
              <a:gd name="connsiteX653" fmla="*/ 1104065 w 9227449"/>
              <a:gd name="connsiteY653" fmla="*/ 2933875 h 3198158"/>
              <a:gd name="connsiteX654" fmla="*/ 1061261 w 9227449"/>
              <a:gd name="connsiteY654" fmla="*/ 2958558 h 3198158"/>
              <a:gd name="connsiteX655" fmla="*/ 1036605 w 9227449"/>
              <a:gd name="connsiteY655" fmla="*/ 2951935 h 3198158"/>
              <a:gd name="connsiteX656" fmla="*/ 1013588 w 9227449"/>
              <a:gd name="connsiteY656" fmla="*/ 2921943 h 3198158"/>
              <a:gd name="connsiteX657" fmla="*/ 1018525 w 9227449"/>
              <a:gd name="connsiteY657" fmla="*/ 2884466 h 3198158"/>
              <a:gd name="connsiteX658" fmla="*/ 1061339 w 9227449"/>
              <a:gd name="connsiteY658" fmla="*/ 2859774 h 3198158"/>
              <a:gd name="connsiteX659" fmla="*/ 8955803 w 9227449"/>
              <a:gd name="connsiteY659" fmla="*/ 2859414 h 3198158"/>
              <a:gd name="connsiteX660" fmla="*/ 8974076 w 9227449"/>
              <a:gd name="connsiteY660" fmla="*/ 2864334 h 3198158"/>
              <a:gd name="connsiteX661" fmla="*/ 8991140 w 9227449"/>
              <a:gd name="connsiteY661" fmla="*/ 2886568 h 3198158"/>
              <a:gd name="connsiteX662" fmla="*/ 8987499 w 9227449"/>
              <a:gd name="connsiteY662" fmla="*/ 2914353 h 3198158"/>
              <a:gd name="connsiteX663" fmla="*/ 8955745 w 9227449"/>
              <a:gd name="connsiteY663" fmla="*/ 2932673 h 3198158"/>
              <a:gd name="connsiteX664" fmla="*/ 8937461 w 9227449"/>
              <a:gd name="connsiteY664" fmla="*/ 2927763 h 3198158"/>
              <a:gd name="connsiteX665" fmla="*/ 8920398 w 9227449"/>
              <a:gd name="connsiteY665" fmla="*/ 2905529 h 3198158"/>
              <a:gd name="connsiteX666" fmla="*/ 8924039 w 9227449"/>
              <a:gd name="connsiteY666" fmla="*/ 2877746 h 3198158"/>
              <a:gd name="connsiteX667" fmla="*/ 8955803 w 9227449"/>
              <a:gd name="connsiteY667" fmla="*/ 2859414 h 3198158"/>
              <a:gd name="connsiteX668" fmla="*/ 1747161 w 9227449"/>
              <a:gd name="connsiteY668" fmla="*/ 2859327 h 3198158"/>
              <a:gd name="connsiteX669" fmla="*/ 1741177 w 9227449"/>
              <a:gd name="connsiteY669" fmla="*/ 2860586 h 3198158"/>
              <a:gd name="connsiteX670" fmla="*/ 1732876 w 9227449"/>
              <a:gd name="connsiteY670" fmla="*/ 2863839 h 3198158"/>
              <a:gd name="connsiteX671" fmla="*/ 1724054 w 9227449"/>
              <a:gd name="connsiteY671" fmla="*/ 2872071 h 3198158"/>
              <a:gd name="connsiteX672" fmla="*/ 1724132 w 9227449"/>
              <a:gd name="connsiteY672" fmla="*/ 2884138 h 3198158"/>
              <a:gd name="connsiteX673" fmla="*/ 1726630 w 9227449"/>
              <a:gd name="connsiteY673" fmla="*/ 2890268 h 3198158"/>
              <a:gd name="connsiteX674" fmla="*/ 1735772 w 9227449"/>
              <a:gd name="connsiteY674" fmla="*/ 2899254 h 3198158"/>
              <a:gd name="connsiteX675" fmla="*/ 1740713 w 9227449"/>
              <a:gd name="connsiteY675" fmla="*/ 2900087 h 3198158"/>
              <a:gd name="connsiteX676" fmla="*/ 1748505 w 9227449"/>
              <a:gd name="connsiteY676" fmla="*/ 2897908 h 3198158"/>
              <a:gd name="connsiteX677" fmla="*/ 1756680 w 9227449"/>
              <a:gd name="connsiteY677" fmla="*/ 2893433 h 3198158"/>
              <a:gd name="connsiteX678" fmla="*/ 1764381 w 9227449"/>
              <a:gd name="connsiteY678" fmla="*/ 2884496 h 3198158"/>
              <a:gd name="connsiteX679" fmla="*/ 1763236 w 9227449"/>
              <a:gd name="connsiteY679" fmla="*/ 2872758 h 3198158"/>
              <a:gd name="connsiteX680" fmla="*/ 1760680 w 9227449"/>
              <a:gd name="connsiteY680" fmla="*/ 2867790 h 3198158"/>
              <a:gd name="connsiteX681" fmla="*/ 1747161 w 9227449"/>
              <a:gd name="connsiteY681" fmla="*/ 2859327 h 3198158"/>
              <a:gd name="connsiteX682" fmla="*/ 7410915 w 9227449"/>
              <a:gd name="connsiteY682" fmla="*/ 2846602 h 3198158"/>
              <a:gd name="connsiteX683" fmla="*/ 7443085 w 9227449"/>
              <a:gd name="connsiteY683" fmla="*/ 2855240 h 3198158"/>
              <a:gd name="connsiteX684" fmla="*/ 7473096 w 9227449"/>
              <a:gd name="connsiteY684" fmla="*/ 2894374 h 3198158"/>
              <a:gd name="connsiteX685" fmla="*/ 7466656 w 9227449"/>
              <a:gd name="connsiteY685" fmla="*/ 2943258 h 3198158"/>
              <a:gd name="connsiteX686" fmla="*/ 7410808 w 9227449"/>
              <a:gd name="connsiteY686" fmla="*/ 2975476 h 3198158"/>
              <a:gd name="connsiteX687" fmla="*/ 7378638 w 9227449"/>
              <a:gd name="connsiteY687" fmla="*/ 2966838 h 3198158"/>
              <a:gd name="connsiteX688" fmla="*/ 7348627 w 9227449"/>
              <a:gd name="connsiteY688" fmla="*/ 2927715 h 3198158"/>
              <a:gd name="connsiteX689" fmla="*/ 7355067 w 9227449"/>
              <a:gd name="connsiteY689" fmla="*/ 2878830 h 3198158"/>
              <a:gd name="connsiteX690" fmla="*/ 7410915 w 9227449"/>
              <a:gd name="connsiteY690" fmla="*/ 2846602 h 3198158"/>
              <a:gd name="connsiteX691" fmla="*/ 3297211 w 9227449"/>
              <a:gd name="connsiteY691" fmla="*/ 2834827 h 3198158"/>
              <a:gd name="connsiteX692" fmla="*/ 3290298 w 9227449"/>
              <a:gd name="connsiteY692" fmla="*/ 2836512 h 3198158"/>
              <a:gd name="connsiteX693" fmla="*/ 3282705 w 9227449"/>
              <a:gd name="connsiteY693" fmla="*/ 2840095 h 3198158"/>
              <a:gd name="connsiteX694" fmla="*/ 3274473 w 9227449"/>
              <a:gd name="connsiteY694" fmla="*/ 2848733 h 3198158"/>
              <a:gd name="connsiteX695" fmla="*/ 3275162 w 9227449"/>
              <a:gd name="connsiteY695" fmla="*/ 2860663 h 3198158"/>
              <a:gd name="connsiteX696" fmla="*/ 3278628 w 9227449"/>
              <a:gd name="connsiteY696" fmla="*/ 2868275 h 3198158"/>
              <a:gd name="connsiteX697" fmla="*/ 3287265 w 9227449"/>
              <a:gd name="connsiteY697" fmla="*/ 2876642 h 3198158"/>
              <a:gd name="connsiteX698" fmla="*/ 3292514 w 9227449"/>
              <a:gd name="connsiteY698" fmla="*/ 2877590 h 3198158"/>
              <a:gd name="connsiteX699" fmla="*/ 3299275 w 9227449"/>
              <a:gd name="connsiteY699" fmla="*/ 2875983 h 3198158"/>
              <a:gd name="connsiteX700" fmla="*/ 3306992 w 9227449"/>
              <a:gd name="connsiteY700" fmla="*/ 2872488 h 3198158"/>
              <a:gd name="connsiteX701" fmla="*/ 3315438 w 9227449"/>
              <a:gd name="connsiteY701" fmla="*/ 2863732 h 3198158"/>
              <a:gd name="connsiteX702" fmla="*/ 3314644 w 9227449"/>
              <a:gd name="connsiteY702" fmla="*/ 2851608 h 3198158"/>
              <a:gd name="connsiteX703" fmla="*/ 3311020 w 9227449"/>
              <a:gd name="connsiteY703" fmla="*/ 2843958 h 3198158"/>
              <a:gd name="connsiteX704" fmla="*/ 3302286 w 9227449"/>
              <a:gd name="connsiteY704" fmla="*/ 2835709 h 3198158"/>
              <a:gd name="connsiteX705" fmla="*/ 3297211 w 9227449"/>
              <a:gd name="connsiteY705" fmla="*/ 2834827 h 3198158"/>
              <a:gd name="connsiteX706" fmla="*/ 3883994 w 9227449"/>
              <a:gd name="connsiteY706" fmla="*/ 2832552 h 3198158"/>
              <a:gd name="connsiteX707" fmla="*/ 3874668 w 9227449"/>
              <a:gd name="connsiteY707" fmla="*/ 2835796 h 3198158"/>
              <a:gd name="connsiteX708" fmla="*/ 3846651 w 9227449"/>
              <a:gd name="connsiteY708" fmla="*/ 2851435 h 3198158"/>
              <a:gd name="connsiteX709" fmla="*/ 3837675 w 9227449"/>
              <a:gd name="connsiteY709" fmla="*/ 2860451 h 3198158"/>
              <a:gd name="connsiteX710" fmla="*/ 3838847 w 9227449"/>
              <a:gd name="connsiteY710" fmla="*/ 2873108 h 3198158"/>
              <a:gd name="connsiteX711" fmla="*/ 3847717 w 9227449"/>
              <a:gd name="connsiteY711" fmla="*/ 2892794 h 3198158"/>
              <a:gd name="connsiteX712" fmla="*/ 3856626 w 9227449"/>
              <a:gd name="connsiteY712" fmla="*/ 2902131 h 3198158"/>
              <a:gd name="connsiteX713" fmla="*/ 3861972 w 9227449"/>
              <a:gd name="connsiteY713" fmla="*/ 2903117 h 3198158"/>
              <a:gd name="connsiteX714" fmla="*/ 3869506 w 9227449"/>
              <a:gd name="connsiteY714" fmla="*/ 2901093 h 3198158"/>
              <a:gd name="connsiteX715" fmla="*/ 3900127 w 9227449"/>
              <a:gd name="connsiteY715" fmla="*/ 2889580 h 3198158"/>
              <a:gd name="connsiteX716" fmla="*/ 3911129 w 9227449"/>
              <a:gd name="connsiteY716" fmla="*/ 2880534 h 3198158"/>
              <a:gd name="connsiteX717" fmla="*/ 3909608 w 9227449"/>
              <a:gd name="connsiteY717" fmla="*/ 2866358 h 3198158"/>
              <a:gd name="connsiteX718" fmla="*/ 3898326 w 9227449"/>
              <a:gd name="connsiteY718" fmla="*/ 2843107 h 3198158"/>
              <a:gd name="connsiteX719" fmla="*/ 3888428 w 9227449"/>
              <a:gd name="connsiteY719" fmla="*/ 2833220 h 3198158"/>
              <a:gd name="connsiteX720" fmla="*/ 3883994 w 9227449"/>
              <a:gd name="connsiteY720" fmla="*/ 2832552 h 3198158"/>
              <a:gd name="connsiteX721" fmla="*/ 6839317 w 9227449"/>
              <a:gd name="connsiteY721" fmla="*/ 2830981 h 3198158"/>
              <a:gd name="connsiteX722" fmla="*/ 6871468 w 9227449"/>
              <a:gd name="connsiteY722" fmla="*/ 2839621 h 3198158"/>
              <a:gd name="connsiteX723" fmla="*/ 6895048 w 9227449"/>
              <a:gd name="connsiteY723" fmla="*/ 2927638 h 3198158"/>
              <a:gd name="connsiteX724" fmla="*/ 6839181 w 9227449"/>
              <a:gd name="connsiteY724" fmla="*/ 2959866 h 3198158"/>
              <a:gd name="connsiteX725" fmla="*/ 6807030 w 9227449"/>
              <a:gd name="connsiteY725" fmla="*/ 2951228 h 3198158"/>
              <a:gd name="connsiteX726" fmla="*/ 6783449 w 9227449"/>
              <a:gd name="connsiteY726" fmla="*/ 2863221 h 3198158"/>
              <a:gd name="connsiteX727" fmla="*/ 6839317 w 9227449"/>
              <a:gd name="connsiteY727" fmla="*/ 2830981 h 3198158"/>
              <a:gd name="connsiteX728" fmla="*/ 8384205 w 9227449"/>
              <a:gd name="connsiteY728" fmla="*/ 2827835 h 3198158"/>
              <a:gd name="connsiteX729" fmla="*/ 8410458 w 9227449"/>
              <a:gd name="connsiteY729" fmla="*/ 2834893 h 3198158"/>
              <a:gd name="connsiteX730" fmla="*/ 8429691 w 9227449"/>
              <a:gd name="connsiteY730" fmla="*/ 2906730 h 3198158"/>
              <a:gd name="connsiteX731" fmla="*/ 8384108 w 9227449"/>
              <a:gd name="connsiteY731" fmla="*/ 2933022 h 3198158"/>
              <a:gd name="connsiteX732" fmla="*/ 8357855 w 9227449"/>
              <a:gd name="connsiteY732" fmla="*/ 2925962 h 3198158"/>
              <a:gd name="connsiteX733" fmla="*/ 8338622 w 9227449"/>
              <a:gd name="connsiteY733" fmla="*/ 2854127 h 3198158"/>
              <a:gd name="connsiteX734" fmla="*/ 8384205 w 9227449"/>
              <a:gd name="connsiteY734" fmla="*/ 2827835 h 3198158"/>
              <a:gd name="connsiteX735" fmla="*/ 2722688 w 9227449"/>
              <a:gd name="connsiteY735" fmla="*/ 2824997 h 3198158"/>
              <a:gd name="connsiteX736" fmla="*/ 2716801 w 9227449"/>
              <a:gd name="connsiteY736" fmla="*/ 2826305 h 3198158"/>
              <a:gd name="connsiteX737" fmla="*/ 2716355 w 9227449"/>
              <a:gd name="connsiteY737" fmla="*/ 2826519 h 3198158"/>
              <a:gd name="connsiteX738" fmla="*/ 2708462 w 9227449"/>
              <a:gd name="connsiteY738" fmla="*/ 2835174 h 3198158"/>
              <a:gd name="connsiteX739" fmla="*/ 2708918 w 9227449"/>
              <a:gd name="connsiteY739" fmla="*/ 2846757 h 3198158"/>
              <a:gd name="connsiteX740" fmla="*/ 2723308 w 9227449"/>
              <a:gd name="connsiteY740" fmla="*/ 2855899 h 3198158"/>
              <a:gd name="connsiteX741" fmla="*/ 2729225 w 9227449"/>
              <a:gd name="connsiteY741" fmla="*/ 2854581 h 3198158"/>
              <a:gd name="connsiteX742" fmla="*/ 2737340 w 9227449"/>
              <a:gd name="connsiteY742" fmla="*/ 2845847 h 3198158"/>
              <a:gd name="connsiteX743" fmla="*/ 2737107 w 9227449"/>
              <a:gd name="connsiteY743" fmla="*/ 2834148 h 3198158"/>
              <a:gd name="connsiteX744" fmla="*/ 2722688 w 9227449"/>
              <a:gd name="connsiteY744" fmla="*/ 2824997 h 3198158"/>
              <a:gd name="connsiteX745" fmla="*/ 4151184 w 9227449"/>
              <a:gd name="connsiteY745" fmla="*/ 2819749 h 3198158"/>
              <a:gd name="connsiteX746" fmla="*/ 4180828 w 9227449"/>
              <a:gd name="connsiteY746" fmla="*/ 2827728 h 3198158"/>
              <a:gd name="connsiteX747" fmla="*/ 4202578 w 9227449"/>
              <a:gd name="connsiteY747" fmla="*/ 2908880 h 3198158"/>
              <a:gd name="connsiteX748" fmla="*/ 4151060 w 9227449"/>
              <a:gd name="connsiteY748" fmla="*/ 2938610 h 3198158"/>
              <a:gd name="connsiteX749" fmla="*/ 4121405 w 9227449"/>
              <a:gd name="connsiteY749" fmla="*/ 2930631 h 3198158"/>
              <a:gd name="connsiteX750" fmla="*/ 4099665 w 9227449"/>
              <a:gd name="connsiteY750" fmla="*/ 2849479 h 3198158"/>
              <a:gd name="connsiteX751" fmla="*/ 4151184 w 9227449"/>
              <a:gd name="connsiteY751" fmla="*/ 2819749 h 3198158"/>
              <a:gd name="connsiteX752" fmla="*/ 7812597 w 9227449"/>
              <a:gd name="connsiteY752" fmla="*/ 2804933 h 3198158"/>
              <a:gd name="connsiteX753" fmla="*/ 7842492 w 9227449"/>
              <a:gd name="connsiteY753" fmla="*/ 2812960 h 3198158"/>
              <a:gd name="connsiteX754" fmla="*/ 7870382 w 9227449"/>
              <a:gd name="connsiteY754" fmla="*/ 2849313 h 3198158"/>
              <a:gd name="connsiteX755" fmla="*/ 7864397 w 9227449"/>
              <a:gd name="connsiteY755" fmla="*/ 2894752 h 3198158"/>
              <a:gd name="connsiteX756" fmla="*/ 7812500 w 9227449"/>
              <a:gd name="connsiteY756" fmla="*/ 2924694 h 3198158"/>
              <a:gd name="connsiteX757" fmla="*/ 7782615 w 9227449"/>
              <a:gd name="connsiteY757" fmla="*/ 2916658 h 3198158"/>
              <a:gd name="connsiteX758" fmla="*/ 7754716 w 9227449"/>
              <a:gd name="connsiteY758" fmla="*/ 2880312 h 3198158"/>
              <a:gd name="connsiteX759" fmla="*/ 7760691 w 9227449"/>
              <a:gd name="connsiteY759" fmla="*/ 2834864 h 3198158"/>
              <a:gd name="connsiteX760" fmla="*/ 7812597 w 9227449"/>
              <a:gd name="connsiteY760" fmla="*/ 2804933 h 3198158"/>
              <a:gd name="connsiteX761" fmla="*/ 1577689 w 9227449"/>
              <a:gd name="connsiteY761" fmla="*/ 2797291 h 3198158"/>
              <a:gd name="connsiteX762" fmla="*/ 1571639 w 9227449"/>
              <a:gd name="connsiteY762" fmla="*/ 2798579 h 3198158"/>
              <a:gd name="connsiteX763" fmla="*/ 1558419 w 9227449"/>
              <a:gd name="connsiteY763" fmla="*/ 2803451 h 3198158"/>
              <a:gd name="connsiteX764" fmla="*/ 1549074 w 9227449"/>
              <a:gd name="connsiteY764" fmla="*/ 2811585 h 3198158"/>
              <a:gd name="connsiteX765" fmla="*/ 1549045 w 9227449"/>
              <a:gd name="connsiteY765" fmla="*/ 2823999 h 3198158"/>
              <a:gd name="connsiteX766" fmla="*/ 1553121 w 9227449"/>
              <a:gd name="connsiteY766" fmla="*/ 2834720 h 3198158"/>
              <a:gd name="connsiteX767" fmla="*/ 1562564 w 9227449"/>
              <a:gd name="connsiteY767" fmla="*/ 2844452 h 3198158"/>
              <a:gd name="connsiteX768" fmla="*/ 1567453 w 9227449"/>
              <a:gd name="connsiteY768" fmla="*/ 2845266 h 3198158"/>
              <a:gd name="connsiteX769" fmla="*/ 1576005 w 9227449"/>
              <a:gd name="connsiteY769" fmla="*/ 2842592 h 3198158"/>
              <a:gd name="connsiteX770" fmla="*/ 1589167 w 9227449"/>
              <a:gd name="connsiteY770" fmla="*/ 2834903 h 3198158"/>
              <a:gd name="connsiteX771" fmla="*/ 1596991 w 9227449"/>
              <a:gd name="connsiteY771" fmla="*/ 2825713 h 3198158"/>
              <a:gd name="connsiteX772" fmla="*/ 1595520 w 9227449"/>
              <a:gd name="connsiteY772" fmla="*/ 2813726 h 3198158"/>
              <a:gd name="connsiteX773" fmla="*/ 1591181 w 9227449"/>
              <a:gd name="connsiteY773" fmla="*/ 2805708 h 3198158"/>
              <a:gd name="connsiteX774" fmla="*/ 1577689 w 9227449"/>
              <a:gd name="connsiteY774" fmla="*/ 2797291 h 3198158"/>
              <a:gd name="connsiteX775" fmla="*/ 891418 w 9227449"/>
              <a:gd name="connsiteY775" fmla="*/ 2796110 h 3198158"/>
              <a:gd name="connsiteX776" fmla="*/ 916977 w 9227449"/>
              <a:gd name="connsiteY776" fmla="*/ 2802975 h 3198158"/>
              <a:gd name="connsiteX777" fmla="*/ 940840 w 9227449"/>
              <a:gd name="connsiteY777" fmla="*/ 2834072 h 3198158"/>
              <a:gd name="connsiteX778" fmla="*/ 935718 w 9227449"/>
              <a:gd name="connsiteY778" fmla="*/ 2872933 h 3198158"/>
              <a:gd name="connsiteX779" fmla="*/ 891329 w 9227449"/>
              <a:gd name="connsiteY779" fmla="*/ 2898537 h 3198158"/>
              <a:gd name="connsiteX780" fmla="*/ 865767 w 9227449"/>
              <a:gd name="connsiteY780" fmla="*/ 2891672 h 3198158"/>
              <a:gd name="connsiteX781" fmla="*/ 865765 w 9227449"/>
              <a:gd name="connsiteY781" fmla="*/ 2891672 h 3198158"/>
              <a:gd name="connsiteX782" fmla="*/ 847022 w 9227449"/>
              <a:gd name="connsiteY782" fmla="*/ 2821723 h 3198158"/>
              <a:gd name="connsiteX783" fmla="*/ 891418 w 9227449"/>
              <a:gd name="connsiteY783" fmla="*/ 2796110 h 3198158"/>
              <a:gd name="connsiteX784" fmla="*/ 8785887 w 9227449"/>
              <a:gd name="connsiteY784" fmla="*/ 2792556 h 3198158"/>
              <a:gd name="connsiteX785" fmla="*/ 8806689 w 9227449"/>
              <a:gd name="connsiteY785" fmla="*/ 2798144 h 3198158"/>
              <a:gd name="connsiteX786" fmla="*/ 8821902 w 9227449"/>
              <a:gd name="connsiteY786" fmla="*/ 2855018 h 3198158"/>
              <a:gd name="connsiteX787" fmla="*/ 8785810 w 9227449"/>
              <a:gd name="connsiteY787" fmla="*/ 2875839 h 3198158"/>
              <a:gd name="connsiteX788" fmla="*/ 8765028 w 9227449"/>
              <a:gd name="connsiteY788" fmla="*/ 2870259 h 3198158"/>
              <a:gd name="connsiteX789" fmla="*/ 8749786 w 9227449"/>
              <a:gd name="connsiteY789" fmla="*/ 2813377 h 3198158"/>
              <a:gd name="connsiteX790" fmla="*/ 8785887 w 9227449"/>
              <a:gd name="connsiteY790" fmla="*/ 2792556 h 3198158"/>
              <a:gd name="connsiteX791" fmla="*/ 6669372 w 9227449"/>
              <a:gd name="connsiteY791" fmla="*/ 2791927 h 3198158"/>
              <a:gd name="connsiteX792" fmla="*/ 6690154 w 9227449"/>
              <a:gd name="connsiteY792" fmla="*/ 2797513 h 3198158"/>
              <a:gd name="connsiteX793" fmla="*/ 6705387 w 9227449"/>
              <a:gd name="connsiteY793" fmla="*/ 2854387 h 3198158"/>
              <a:gd name="connsiteX794" fmla="*/ 6669285 w 9227449"/>
              <a:gd name="connsiteY794" fmla="*/ 2875219 h 3198158"/>
              <a:gd name="connsiteX795" fmla="*/ 6648503 w 9227449"/>
              <a:gd name="connsiteY795" fmla="*/ 2869641 h 3198158"/>
              <a:gd name="connsiteX796" fmla="*/ 6629135 w 9227449"/>
              <a:gd name="connsiteY796" fmla="*/ 2844345 h 3198158"/>
              <a:gd name="connsiteX797" fmla="*/ 6633270 w 9227449"/>
              <a:gd name="connsiteY797" fmla="*/ 2812766 h 3198158"/>
              <a:gd name="connsiteX798" fmla="*/ 6669372 w 9227449"/>
              <a:gd name="connsiteY798" fmla="*/ 2791927 h 3198158"/>
              <a:gd name="connsiteX799" fmla="*/ 3702078 w 9227449"/>
              <a:gd name="connsiteY799" fmla="*/ 2783095 h 3198158"/>
              <a:gd name="connsiteX800" fmla="*/ 3694546 w 9227449"/>
              <a:gd name="connsiteY800" fmla="*/ 2785118 h 3198158"/>
              <a:gd name="connsiteX801" fmla="*/ 3679873 w 9227449"/>
              <a:gd name="connsiteY801" fmla="*/ 2792198 h 3198158"/>
              <a:gd name="connsiteX802" fmla="*/ 3671236 w 9227449"/>
              <a:gd name="connsiteY802" fmla="*/ 2801021 h 3198158"/>
              <a:gd name="connsiteX803" fmla="*/ 3672146 w 9227449"/>
              <a:gd name="connsiteY803" fmla="*/ 2813329 h 3198158"/>
              <a:gd name="connsiteX804" fmla="*/ 3678285 w 9227449"/>
              <a:gd name="connsiteY804" fmla="*/ 2826778 h 3198158"/>
              <a:gd name="connsiteX805" fmla="*/ 3687118 w 9227449"/>
              <a:gd name="connsiteY805" fmla="*/ 2835582 h 3198158"/>
              <a:gd name="connsiteX806" fmla="*/ 3692338 w 9227449"/>
              <a:gd name="connsiteY806" fmla="*/ 2836521 h 3198158"/>
              <a:gd name="connsiteX807" fmla="*/ 3699562 w 9227449"/>
              <a:gd name="connsiteY807" fmla="*/ 2834661 h 3198158"/>
              <a:gd name="connsiteX808" fmla="*/ 3714619 w 9227449"/>
              <a:gd name="connsiteY808" fmla="*/ 2827892 h 3198158"/>
              <a:gd name="connsiteX809" fmla="*/ 3714611 w 9227449"/>
              <a:gd name="connsiteY809" fmla="*/ 2827892 h 3198158"/>
              <a:gd name="connsiteX810" fmla="*/ 3723655 w 9227449"/>
              <a:gd name="connsiteY810" fmla="*/ 2818954 h 3198158"/>
              <a:gd name="connsiteX811" fmla="*/ 3722591 w 9227449"/>
              <a:gd name="connsiteY811" fmla="*/ 2806287 h 3198158"/>
              <a:gd name="connsiteX812" fmla="*/ 3716052 w 9227449"/>
              <a:gd name="connsiteY812" fmla="*/ 2792634 h 3198158"/>
              <a:gd name="connsiteX813" fmla="*/ 3707028 w 9227449"/>
              <a:gd name="connsiteY813" fmla="*/ 2783937 h 3198158"/>
              <a:gd name="connsiteX814" fmla="*/ 3702078 w 9227449"/>
              <a:gd name="connsiteY814" fmla="*/ 2783095 h 3198158"/>
              <a:gd name="connsiteX815" fmla="*/ 7240989 w 9227449"/>
              <a:gd name="connsiteY815" fmla="*/ 2782475 h 3198158"/>
              <a:gd name="connsiteX816" fmla="*/ 7274302 w 9227449"/>
              <a:gd name="connsiteY816" fmla="*/ 2791423 h 3198158"/>
              <a:gd name="connsiteX817" fmla="*/ 7305378 w 9227449"/>
              <a:gd name="connsiteY817" fmla="*/ 2831930 h 3198158"/>
              <a:gd name="connsiteX818" fmla="*/ 7298706 w 9227449"/>
              <a:gd name="connsiteY818" fmla="*/ 2882549 h 3198158"/>
              <a:gd name="connsiteX819" fmla="*/ 7240883 w 9227449"/>
              <a:gd name="connsiteY819" fmla="*/ 2915910 h 3198158"/>
              <a:gd name="connsiteX820" fmla="*/ 7207580 w 9227449"/>
              <a:gd name="connsiteY820" fmla="*/ 2906962 h 3198158"/>
              <a:gd name="connsiteX821" fmla="*/ 7183166 w 9227449"/>
              <a:gd name="connsiteY821" fmla="*/ 2815827 h 3198158"/>
              <a:gd name="connsiteX822" fmla="*/ 7240989 w 9227449"/>
              <a:gd name="connsiteY822" fmla="*/ 2782475 h 3198158"/>
              <a:gd name="connsiteX823" fmla="*/ 3126347 w 9227449"/>
              <a:gd name="connsiteY823" fmla="*/ 2775454 h 3198158"/>
              <a:gd name="connsiteX824" fmla="*/ 3119567 w 9227449"/>
              <a:gd name="connsiteY824" fmla="*/ 2777070 h 3198158"/>
              <a:gd name="connsiteX825" fmla="*/ 3114572 w 9227449"/>
              <a:gd name="connsiteY825" fmla="*/ 2779454 h 3198158"/>
              <a:gd name="connsiteX826" fmla="*/ 3106582 w 9227449"/>
              <a:gd name="connsiteY826" fmla="*/ 2788042 h 3198158"/>
              <a:gd name="connsiteX827" fmla="*/ 3107211 w 9227449"/>
              <a:gd name="connsiteY827" fmla="*/ 2799762 h 3198158"/>
              <a:gd name="connsiteX828" fmla="*/ 3109340 w 9227449"/>
              <a:gd name="connsiteY828" fmla="*/ 2804399 h 3198158"/>
              <a:gd name="connsiteX829" fmla="*/ 3117931 w 9227449"/>
              <a:gd name="connsiteY829" fmla="*/ 2812543 h 3198158"/>
              <a:gd name="connsiteX830" fmla="*/ 3123120 w 9227449"/>
              <a:gd name="connsiteY830" fmla="*/ 2813473 h 3198158"/>
              <a:gd name="connsiteX831" fmla="*/ 3129747 w 9227449"/>
              <a:gd name="connsiteY831" fmla="*/ 2811943 h 3198158"/>
              <a:gd name="connsiteX832" fmla="*/ 3134859 w 9227449"/>
              <a:gd name="connsiteY832" fmla="*/ 2809581 h 3198158"/>
              <a:gd name="connsiteX833" fmla="*/ 3143023 w 9227449"/>
              <a:gd name="connsiteY833" fmla="*/ 2800903 h 3198158"/>
              <a:gd name="connsiteX834" fmla="*/ 3142288 w 9227449"/>
              <a:gd name="connsiteY834" fmla="*/ 2789002 h 3198158"/>
              <a:gd name="connsiteX835" fmla="*/ 3140051 w 9227449"/>
              <a:gd name="connsiteY835" fmla="*/ 2784333 h 3198158"/>
              <a:gd name="connsiteX836" fmla="*/ 3131363 w 9227449"/>
              <a:gd name="connsiteY836" fmla="*/ 2776315 h 3198158"/>
              <a:gd name="connsiteX837" fmla="*/ 3126347 w 9227449"/>
              <a:gd name="connsiteY837" fmla="*/ 2775454 h 3198158"/>
              <a:gd name="connsiteX838" fmla="*/ 8214290 w 9227449"/>
              <a:gd name="connsiteY838" fmla="*/ 2763252 h 3198158"/>
              <a:gd name="connsiteX839" fmla="*/ 8241889 w 9227449"/>
              <a:gd name="connsiteY839" fmla="*/ 2770669 h 3198158"/>
              <a:gd name="connsiteX840" fmla="*/ 8262138 w 9227449"/>
              <a:gd name="connsiteY840" fmla="*/ 2846244 h 3198158"/>
              <a:gd name="connsiteX841" fmla="*/ 8214202 w 9227449"/>
              <a:gd name="connsiteY841" fmla="*/ 2873911 h 3198158"/>
              <a:gd name="connsiteX842" fmla="*/ 8186574 w 9227449"/>
              <a:gd name="connsiteY842" fmla="*/ 2866484 h 3198158"/>
              <a:gd name="connsiteX843" fmla="*/ 8166335 w 9227449"/>
              <a:gd name="connsiteY843" fmla="*/ 2790928 h 3198158"/>
              <a:gd name="connsiteX844" fmla="*/ 8214290 w 9227449"/>
              <a:gd name="connsiteY844" fmla="*/ 2763252 h 3198158"/>
              <a:gd name="connsiteX845" fmla="*/ 319839 w 9227449"/>
              <a:gd name="connsiteY845" fmla="*/ 2742199 h 3198158"/>
              <a:gd name="connsiteX846" fmla="*/ 364515 w 9227449"/>
              <a:gd name="connsiteY846" fmla="*/ 2754206 h 3198158"/>
              <a:gd name="connsiteX847" fmla="*/ 404702 w 9227449"/>
              <a:gd name="connsiteY847" fmla="*/ 2803586 h 3198158"/>
              <a:gd name="connsiteX848" fmla="*/ 414463 w 9227449"/>
              <a:gd name="connsiteY848" fmla="*/ 2813242 h 3198158"/>
              <a:gd name="connsiteX849" fmla="*/ 418973 w 9227449"/>
              <a:gd name="connsiteY849" fmla="*/ 2813929 h 3198158"/>
              <a:gd name="connsiteX850" fmla="*/ 427985 w 9227449"/>
              <a:gd name="connsiteY850" fmla="*/ 2810917 h 3198158"/>
              <a:gd name="connsiteX851" fmla="*/ 489906 w 9227449"/>
              <a:gd name="connsiteY851" fmla="*/ 2790386 h 3198158"/>
              <a:gd name="connsiteX852" fmla="*/ 541270 w 9227449"/>
              <a:gd name="connsiteY852" fmla="*/ 2804206 h 3198158"/>
              <a:gd name="connsiteX853" fmla="*/ 587450 w 9227449"/>
              <a:gd name="connsiteY853" fmla="*/ 2860732 h 3198158"/>
              <a:gd name="connsiteX854" fmla="*/ 596386 w 9227449"/>
              <a:gd name="connsiteY854" fmla="*/ 2870056 h 3198158"/>
              <a:gd name="connsiteX855" fmla="*/ 601702 w 9227449"/>
              <a:gd name="connsiteY855" fmla="*/ 2871025 h 3198158"/>
              <a:gd name="connsiteX856" fmla="*/ 609262 w 9227449"/>
              <a:gd name="connsiteY856" fmla="*/ 2868991 h 3198158"/>
              <a:gd name="connsiteX857" fmla="*/ 659716 w 9227449"/>
              <a:gd name="connsiteY857" fmla="*/ 2855404 h 3198158"/>
              <a:gd name="connsiteX858" fmla="*/ 709598 w 9227449"/>
              <a:gd name="connsiteY858" fmla="*/ 2868818 h 3198158"/>
              <a:gd name="connsiteX859" fmla="*/ 756855 w 9227449"/>
              <a:gd name="connsiteY859" fmla="*/ 2932227 h 3198158"/>
              <a:gd name="connsiteX860" fmla="*/ 765918 w 9227449"/>
              <a:gd name="connsiteY860" fmla="*/ 2942716 h 3198158"/>
              <a:gd name="connsiteX861" fmla="*/ 771461 w 9227449"/>
              <a:gd name="connsiteY861" fmla="*/ 2943773 h 3198158"/>
              <a:gd name="connsiteX862" fmla="*/ 779717 w 9227449"/>
              <a:gd name="connsiteY862" fmla="*/ 2941302 h 3198158"/>
              <a:gd name="connsiteX863" fmla="*/ 829711 w 9227449"/>
              <a:gd name="connsiteY863" fmla="*/ 2926399 h 3198158"/>
              <a:gd name="connsiteX864" fmla="*/ 874964 w 9227449"/>
              <a:gd name="connsiteY864" fmla="*/ 2938562 h 3198158"/>
              <a:gd name="connsiteX865" fmla="*/ 917303 w 9227449"/>
              <a:gd name="connsiteY865" fmla="*/ 2993741 h 3198158"/>
              <a:gd name="connsiteX866" fmla="*/ 919845 w 9227449"/>
              <a:gd name="connsiteY866" fmla="*/ 3007075 h 3198158"/>
              <a:gd name="connsiteX867" fmla="*/ 929346 w 9227449"/>
              <a:gd name="connsiteY867" fmla="*/ 3019356 h 3198158"/>
              <a:gd name="connsiteX868" fmla="*/ 934761 w 9227449"/>
              <a:gd name="connsiteY868" fmla="*/ 3020371 h 3198158"/>
              <a:gd name="connsiteX869" fmla="*/ 944646 w 9227449"/>
              <a:gd name="connsiteY869" fmla="*/ 3016652 h 3198158"/>
              <a:gd name="connsiteX870" fmla="*/ 999516 w 9227449"/>
              <a:gd name="connsiteY870" fmla="*/ 2995968 h 3198158"/>
              <a:gd name="connsiteX871" fmla="*/ 1041013 w 9227449"/>
              <a:gd name="connsiteY871" fmla="*/ 3007125 h 3198158"/>
              <a:gd name="connsiteX872" fmla="*/ 1079738 w 9227449"/>
              <a:gd name="connsiteY872" fmla="*/ 3057598 h 3198158"/>
              <a:gd name="connsiteX873" fmla="*/ 1082479 w 9227449"/>
              <a:gd name="connsiteY873" fmla="*/ 3083861 h 3198158"/>
              <a:gd name="connsiteX874" fmla="*/ 1092172 w 9227449"/>
              <a:gd name="connsiteY874" fmla="*/ 3098753 h 3198158"/>
              <a:gd name="connsiteX875" fmla="*/ 1097460 w 9227449"/>
              <a:gd name="connsiteY875" fmla="*/ 3099712 h 3198158"/>
              <a:gd name="connsiteX876" fmla="*/ 1109274 w 9227449"/>
              <a:gd name="connsiteY876" fmla="*/ 3093960 h 3198158"/>
              <a:gd name="connsiteX877" fmla="*/ 1169431 w 9227449"/>
              <a:gd name="connsiteY877" fmla="*/ 3064657 h 3198158"/>
              <a:gd name="connsiteX878" fmla="*/ 1207509 w 9227449"/>
              <a:gd name="connsiteY878" fmla="*/ 3074883 h 3198158"/>
              <a:gd name="connsiteX879" fmla="*/ 1243051 w 9227449"/>
              <a:gd name="connsiteY879" fmla="*/ 3121212 h 3198158"/>
              <a:gd name="connsiteX880" fmla="*/ 1235430 w 9227449"/>
              <a:gd name="connsiteY880" fmla="*/ 3179092 h 3198158"/>
              <a:gd name="connsiteX881" fmla="*/ 1219426 w 9227449"/>
              <a:gd name="connsiteY881" fmla="*/ 3198158 h 3198158"/>
              <a:gd name="connsiteX882" fmla="*/ 1096249 w 9227449"/>
              <a:gd name="connsiteY882" fmla="*/ 3198158 h 3198158"/>
              <a:gd name="connsiteX883" fmla="*/ 1103667 w 9227449"/>
              <a:gd name="connsiteY883" fmla="*/ 3192796 h 3198158"/>
              <a:gd name="connsiteX884" fmla="*/ 1103251 w 9227449"/>
              <a:gd name="connsiteY884" fmla="*/ 3178744 h 3198158"/>
              <a:gd name="connsiteX885" fmla="*/ 1093247 w 9227449"/>
              <a:gd name="connsiteY885" fmla="*/ 3138091 h 3198158"/>
              <a:gd name="connsiteX886" fmla="*/ 1083187 w 9227449"/>
              <a:gd name="connsiteY886" fmla="*/ 3123419 h 3198158"/>
              <a:gd name="connsiteX887" fmla="*/ 1078247 w 9227449"/>
              <a:gd name="connsiteY887" fmla="*/ 3122587 h 3198158"/>
              <a:gd name="connsiteX888" fmla="*/ 1066180 w 9227449"/>
              <a:gd name="connsiteY888" fmla="*/ 3128667 h 3198158"/>
              <a:gd name="connsiteX889" fmla="*/ 1032490 w 9227449"/>
              <a:gd name="connsiteY889" fmla="*/ 3155349 h 3198158"/>
              <a:gd name="connsiteX890" fmla="*/ 1023842 w 9227449"/>
              <a:gd name="connsiteY890" fmla="*/ 3165467 h 3198158"/>
              <a:gd name="connsiteX891" fmla="*/ 1026650 w 9227449"/>
              <a:gd name="connsiteY891" fmla="*/ 3178483 h 3198158"/>
              <a:gd name="connsiteX892" fmla="*/ 1038606 w 9227449"/>
              <a:gd name="connsiteY892" fmla="*/ 3198158 h 3198158"/>
              <a:gd name="connsiteX893" fmla="*/ 125270 w 9227449"/>
              <a:gd name="connsiteY893" fmla="*/ 3198158 h 3198158"/>
              <a:gd name="connsiteX894" fmla="*/ 121981 w 9227449"/>
              <a:gd name="connsiteY894" fmla="*/ 3191412 h 3198158"/>
              <a:gd name="connsiteX895" fmla="*/ 129612 w 9227449"/>
              <a:gd name="connsiteY895" fmla="*/ 3133192 h 3198158"/>
              <a:gd name="connsiteX896" fmla="*/ 186950 w 9227449"/>
              <a:gd name="connsiteY896" fmla="*/ 3095364 h 3198158"/>
              <a:gd name="connsiteX897" fmla="*/ 199429 w 9227449"/>
              <a:gd name="connsiteY897" fmla="*/ 3085060 h 3198158"/>
              <a:gd name="connsiteX898" fmla="*/ 195301 w 9227449"/>
              <a:gd name="connsiteY898" fmla="*/ 3069421 h 3198158"/>
              <a:gd name="connsiteX899" fmla="*/ 168819 w 9227449"/>
              <a:gd name="connsiteY899" fmla="*/ 3025506 h 3198158"/>
              <a:gd name="connsiteX900" fmla="*/ 178037 w 9227449"/>
              <a:gd name="connsiteY900" fmla="*/ 2955509 h 3198158"/>
              <a:gd name="connsiteX901" fmla="*/ 240462 w 9227449"/>
              <a:gd name="connsiteY901" fmla="*/ 2911146 h 3198158"/>
              <a:gd name="connsiteX902" fmla="*/ 251679 w 9227449"/>
              <a:gd name="connsiteY902" fmla="*/ 2901646 h 3198158"/>
              <a:gd name="connsiteX903" fmla="*/ 249398 w 9227449"/>
              <a:gd name="connsiteY903" fmla="*/ 2887120 h 3198158"/>
              <a:gd name="connsiteX904" fmla="*/ 233313 w 9227449"/>
              <a:gd name="connsiteY904" fmla="*/ 2854882 h 3198158"/>
              <a:gd name="connsiteX905" fmla="*/ 242249 w 9227449"/>
              <a:gd name="connsiteY905" fmla="*/ 2786968 h 3198158"/>
              <a:gd name="connsiteX906" fmla="*/ 319839 w 9227449"/>
              <a:gd name="connsiteY906" fmla="*/ 2742199 h 3198158"/>
              <a:gd name="connsiteX907" fmla="*/ 7642682 w 9227449"/>
              <a:gd name="connsiteY907" fmla="*/ 2740806 h 3198158"/>
              <a:gd name="connsiteX908" fmla="*/ 7673699 w 9227449"/>
              <a:gd name="connsiteY908" fmla="*/ 2749152 h 3198158"/>
              <a:gd name="connsiteX909" fmla="*/ 7702655 w 9227449"/>
              <a:gd name="connsiteY909" fmla="*/ 2786880 h 3198158"/>
              <a:gd name="connsiteX910" fmla="*/ 7696457 w 9227449"/>
              <a:gd name="connsiteY910" fmla="*/ 2834041 h 3198158"/>
              <a:gd name="connsiteX911" fmla="*/ 7642575 w 9227449"/>
              <a:gd name="connsiteY911" fmla="*/ 2865129 h 3198158"/>
              <a:gd name="connsiteX912" fmla="*/ 7611538 w 9227449"/>
              <a:gd name="connsiteY912" fmla="*/ 2856779 h 3198158"/>
              <a:gd name="connsiteX913" fmla="*/ 7582593 w 9227449"/>
              <a:gd name="connsiteY913" fmla="*/ 2819051 h 3198158"/>
              <a:gd name="connsiteX914" fmla="*/ 7588810 w 9227449"/>
              <a:gd name="connsiteY914" fmla="*/ 2771889 h 3198158"/>
              <a:gd name="connsiteX915" fmla="*/ 7588820 w 9227449"/>
              <a:gd name="connsiteY915" fmla="*/ 2771889 h 3198158"/>
              <a:gd name="connsiteX916" fmla="*/ 7642682 w 9227449"/>
              <a:gd name="connsiteY916" fmla="*/ 2740806 h 3198158"/>
              <a:gd name="connsiteX917" fmla="*/ 1407138 w 9227449"/>
              <a:gd name="connsiteY917" fmla="*/ 2734211 h 3198158"/>
              <a:gd name="connsiteX918" fmla="*/ 1401103 w 9227449"/>
              <a:gd name="connsiteY918" fmla="*/ 2735488 h 3198158"/>
              <a:gd name="connsiteX919" fmla="*/ 1381553 w 9227449"/>
              <a:gd name="connsiteY919" fmla="*/ 2742044 h 3198158"/>
              <a:gd name="connsiteX920" fmla="*/ 1371471 w 9227449"/>
              <a:gd name="connsiteY920" fmla="*/ 2750197 h 3198158"/>
              <a:gd name="connsiteX921" fmla="*/ 1371508 w 9227449"/>
              <a:gd name="connsiteY921" fmla="*/ 2763166 h 3198158"/>
              <a:gd name="connsiteX922" fmla="*/ 1378105 w 9227449"/>
              <a:gd name="connsiteY922" fmla="*/ 2782125 h 3198158"/>
              <a:gd name="connsiteX923" fmla="*/ 1387922 w 9227449"/>
              <a:gd name="connsiteY923" fmla="*/ 2793049 h 3198158"/>
              <a:gd name="connsiteX924" fmla="*/ 1392745 w 9227449"/>
              <a:gd name="connsiteY924" fmla="*/ 2793844 h 3198158"/>
              <a:gd name="connsiteX925" fmla="*/ 1402371 w 9227449"/>
              <a:gd name="connsiteY925" fmla="*/ 2790357 h 3198158"/>
              <a:gd name="connsiteX926" fmla="*/ 1421945 w 9227449"/>
              <a:gd name="connsiteY926" fmla="*/ 2777806 h 3198158"/>
              <a:gd name="connsiteX927" fmla="*/ 1429932 w 9227449"/>
              <a:gd name="connsiteY927" fmla="*/ 2768364 h 3198158"/>
              <a:gd name="connsiteX928" fmla="*/ 1428103 w 9227449"/>
              <a:gd name="connsiteY928" fmla="*/ 2756115 h 3198158"/>
              <a:gd name="connsiteX929" fmla="*/ 1428112 w 9227449"/>
              <a:gd name="connsiteY929" fmla="*/ 2756115 h 3198158"/>
              <a:gd name="connsiteX930" fmla="*/ 1420714 w 9227449"/>
              <a:gd name="connsiteY930" fmla="*/ 2742819 h 3198158"/>
              <a:gd name="connsiteX931" fmla="*/ 1407138 w 9227449"/>
              <a:gd name="connsiteY931" fmla="*/ 2734211 h 3198158"/>
              <a:gd name="connsiteX932" fmla="*/ 149875 w 9227449"/>
              <a:gd name="connsiteY932" fmla="*/ 2730946 h 3198158"/>
              <a:gd name="connsiteX933" fmla="*/ 169291 w 9227449"/>
              <a:gd name="connsiteY933" fmla="*/ 2736165 h 3198158"/>
              <a:gd name="connsiteX934" fmla="*/ 183530 w 9227449"/>
              <a:gd name="connsiteY934" fmla="*/ 2789301 h 3198158"/>
              <a:gd name="connsiteX935" fmla="*/ 149812 w 9227449"/>
              <a:gd name="connsiteY935" fmla="*/ 2808767 h 3198158"/>
              <a:gd name="connsiteX936" fmla="*/ 130389 w 9227449"/>
              <a:gd name="connsiteY936" fmla="*/ 2803538 h 3198158"/>
              <a:gd name="connsiteX937" fmla="*/ 116152 w 9227449"/>
              <a:gd name="connsiteY937" fmla="*/ 2750411 h 3198158"/>
              <a:gd name="connsiteX938" fmla="*/ 149875 w 9227449"/>
              <a:gd name="connsiteY938" fmla="*/ 2730946 h 3198158"/>
              <a:gd name="connsiteX939" fmla="*/ 721505 w 9227449"/>
              <a:gd name="connsiteY939" fmla="*/ 2730607 h 3198158"/>
              <a:gd name="connsiteX940" fmla="*/ 748873 w 9227449"/>
              <a:gd name="connsiteY940" fmla="*/ 2737966 h 3198158"/>
              <a:gd name="connsiteX941" fmla="*/ 774407 w 9227449"/>
              <a:gd name="connsiteY941" fmla="*/ 2771280 h 3198158"/>
              <a:gd name="connsiteX942" fmla="*/ 768959 w 9227449"/>
              <a:gd name="connsiteY942" fmla="*/ 2812901 h 3198158"/>
              <a:gd name="connsiteX943" fmla="*/ 721401 w 9227449"/>
              <a:gd name="connsiteY943" fmla="*/ 2840337 h 3198158"/>
              <a:gd name="connsiteX944" fmla="*/ 694022 w 9227449"/>
              <a:gd name="connsiteY944" fmla="*/ 2832987 h 3198158"/>
              <a:gd name="connsiteX945" fmla="*/ 694021 w 9227449"/>
              <a:gd name="connsiteY945" fmla="*/ 2832987 h 3198158"/>
              <a:gd name="connsiteX946" fmla="*/ 673945 w 9227449"/>
              <a:gd name="connsiteY946" fmla="*/ 2758032 h 3198158"/>
              <a:gd name="connsiteX947" fmla="*/ 721505 w 9227449"/>
              <a:gd name="connsiteY947" fmla="*/ 2730607 h 3198158"/>
              <a:gd name="connsiteX948" fmla="*/ 8615982 w 9227449"/>
              <a:gd name="connsiteY948" fmla="*/ 2726608 h 3198158"/>
              <a:gd name="connsiteX949" fmla="*/ 8638798 w 9227449"/>
              <a:gd name="connsiteY949" fmla="*/ 2732738 h 3198158"/>
              <a:gd name="connsiteX950" fmla="*/ 8655541 w 9227449"/>
              <a:gd name="connsiteY950" fmla="*/ 2795219 h 3198158"/>
              <a:gd name="connsiteX951" fmla="*/ 8615885 w 9227449"/>
              <a:gd name="connsiteY951" fmla="*/ 2818103 h 3198158"/>
              <a:gd name="connsiteX952" fmla="*/ 8593060 w 9227449"/>
              <a:gd name="connsiteY952" fmla="*/ 2811971 h 3198158"/>
              <a:gd name="connsiteX953" fmla="*/ 8571745 w 9227449"/>
              <a:gd name="connsiteY953" fmla="*/ 2784189 h 3198158"/>
              <a:gd name="connsiteX954" fmla="*/ 8576316 w 9227449"/>
              <a:gd name="connsiteY954" fmla="*/ 2749492 h 3198158"/>
              <a:gd name="connsiteX955" fmla="*/ 8615982 w 9227449"/>
              <a:gd name="connsiteY955" fmla="*/ 2726608 h 3198158"/>
              <a:gd name="connsiteX956" fmla="*/ 3529870 w 9227449"/>
              <a:gd name="connsiteY956" fmla="*/ 2725146 h 3198158"/>
              <a:gd name="connsiteX957" fmla="*/ 3522790 w 9227449"/>
              <a:gd name="connsiteY957" fmla="*/ 2726907 h 3198158"/>
              <a:gd name="connsiteX958" fmla="*/ 3512506 w 9227449"/>
              <a:gd name="connsiteY958" fmla="*/ 2731760 h 3198158"/>
              <a:gd name="connsiteX959" fmla="*/ 3504129 w 9227449"/>
              <a:gd name="connsiteY959" fmla="*/ 2740446 h 3198158"/>
              <a:gd name="connsiteX960" fmla="*/ 3504846 w 9227449"/>
              <a:gd name="connsiteY960" fmla="*/ 2752485 h 3198158"/>
              <a:gd name="connsiteX961" fmla="*/ 3509349 w 9227449"/>
              <a:gd name="connsiteY961" fmla="*/ 2762516 h 3198158"/>
              <a:gd name="connsiteX962" fmla="*/ 3518084 w 9227449"/>
              <a:gd name="connsiteY962" fmla="*/ 2771134 h 3198158"/>
              <a:gd name="connsiteX963" fmla="*/ 3523342 w 9227449"/>
              <a:gd name="connsiteY963" fmla="*/ 2772084 h 3198158"/>
              <a:gd name="connsiteX964" fmla="*/ 3530316 w 9227449"/>
              <a:gd name="connsiteY964" fmla="*/ 2770370 h 3198158"/>
              <a:gd name="connsiteX965" fmla="*/ 3540860 w 9227449"/>
              <a:gd name="connsiteY965" fmla="*/ 2765548 h 3198158"/>
              <a:gd name="connsiteX966" fmla="*/ 3540860 w 9227449"/>
              <a:gd name="connsiteY966" fmla="*/ 2765557 h 3198158"/>
              <a:gd name="connsiteX967" fmla="*/ 3549459 w 9227449"/>
              <a:gd name="connsiteY967" fmla="*/ 2756716 h 3198158"/>
              <a:gd name="connsiteX968" fmla="*/ 3548531 w 9227449"/>
              <a:gd name="connsiteY968" fmla="*/ 2744406 h 3198158"/>
              <a:gd name="connsiteX969" fmla="*/ 3543727 w 9227449"/>
              <a:gd name="connsiteY969" fmla="*/ 2734384 h 3198158"/>
              <a:gd name="connsiteX970" fmla="*/ 3534905 w 9227449"/>
              <a:gd name="connsiteY970" fmla="*/ 2726008 h 3198158"/>
              <a:gd name="connsiteX971" fmla="*/ 3529870 w 9227449"/>
              <a:gd name="connsiteY971" fmla="*/ 2725146 h 3198158"/>
              <a:gd name="connsiteX972" fmla="*/ 7071084 w 9227449"/>
              <a:gd name="connsiteY972" fmla="*/ 2718348 h 3198158"/>
              <a:gd name="connsiteX973" fmla="*/ 7105501 w 9227449"/>
              <a:gd name="connsiteY973" fmla="*/ 2727595 h 3198158"/>
              <a:gd name="connsiteX974" fmla="*/ 7137661 w 9227449"/>
              <a:gd name="connsiteY974" fmla="*/ 2769497 h 3198158"/>
              <a:gd name="connsiteX975" fmla="*/ 7130767 w 9227449"/>
              <a:gd name="connsiteY975" fmla="*/ 2821830 h 3198158"/>
              <a:gd name="connsiteX976" fmla="*/ 7070967 w 9227449"/>
              <a:gd name="connsiteY976" fmla="*/ 2856353 h 3198158"/>
              <a:gd name="connsiteX977" fmla="*/ 7036531 w 9227449"/>
              <a:gd name="connsiteY977" fmla="*/ 2847095 h 3198158"/>
              <a:gd name="connsiteX978" fmla="*/ 7004380 w 9227449"/>
              <a:gd name="connsiteY978" fmla="*/ 2805193 h 3198158"/>
              <a:gd name="connsiteX979" fmla="*/ 7011275 w 9227449"/>
              <a:gd name="connsiteY979" fmla="*/ 2752852 h 3198158"/>
              <a:gd name="connsiteX980" fmla="*/ 7071084 w 9227449"/>
              <a:gd name="connsiteY980" fmla="*/ 2718348 h 3198158"/>
              <a:gd name="connsiteX981" fmla="*/ 2955405 w 9227449"/>
              <a:gd name="connsiteY981" fmla="*/ 2715597 h 3198158"/>
              <a:gd name="connsiteX982" fmla="*/ 2948802 w 9227449"/>
              <a:gd name="connsiteY982" fmla="*/ 2717119 h 3198158"/>
              <a:gd name="connsiteX983" fmla="*/ 2946397 w 9227449"/>
              <a:gd name="connsiteY983" fmla="*/ 2718261 h 3198158"/>
              <a:gd name="connsiteX984" fmla="*/ 2938507 w 9227449"/>
              <a:gd name="connsiteY984" fmla="*/ 2726774 h 3198158"/>
              <a:gd name="connsiteX985" fmla="*/ 2939038 w 9227449"/>
              <a:gd name="connsiteY985" fmla="*/ 2738363 h 3198158"/>
              <a:gd name="connsiteX986" fmla="*/ 2940192 w 9227449"/>
              <a:gd name="connsiteY986" fmla="*/ 2740852 h 3198158"/>
              <a:gd name="connsiteX987" fmla="*/ 2948724 w 9227449"/>
              <a:gd name="connsiteY987" fmla="*/ 2748844 h 3198158"/>
              <a:gd name="connsiteX988" fmla="*/ 2953905 w 9227449"/>
              <a:gd name="connsiteY988" fmla="*/ 2749763 h 3198158"/>
              <a:gd name="connsiteX989" fmla="*/ 2960401 w 9227449"/>
              <a:gd name="connsiteY989" fmla="*/ 2748289 h 3198158"/>
              <a:gd name="connsiteX990" fmla="*/ 2962891 w 9227449"/>
              <a:gd name="connsiteY990" fmla="*/ 2747128 h 3198158"/>
              <a:gd name="connsiteX991" fmla="*/ 2970861 w 9227449"/>
              <a:gd name="connsiteY991" fmla="*/ 2738538 h 3198158"/>
              <a:gd name="connsiteX992" fmla="*/ 2970231 w 9227449"/>
              <a:gd name="connsiteY992" fmla="*/ 2726831 h 3198158"/>
              <a:gd name="connsiteX993" fmla="*/ 2969011 w 9227449"/>
              <a:gd name="connsiteY993" fmla="*/ 2724264 h 3198158"/>
              <a:gd name="connsiteX994" fmla="*/ 2960411 w 9227449"/>
              <a:gd name="connsiteY994" fmla="*/ 2716451 h 3198158"/>
              <a:gd name="connsiteX995" fmla="*/ 2955405 w 9227449"/>
              <a:gd name="connsiteY995" fmla="*/ 2715597 h 3198158"/>
              <a:gd name="connsiteX996" fmla="*/ 9017625 w 9227449"/>
              <a:gd name="connsiteY996" fmla="*/ 2709555 h 3198158"/>
              <a:gd name="connsiteX997" fmla="*/ 9025915 w 9227449"/>
              <a:gd name="connsiteY997" fmla="*/ 2711792 h 3198158"/>
              <a:gd name="connsiteX998" fmla="*/ 9033614 w 9227449"/>
              <a:gd name="connsiteY998" fmla="*/ 2721834 h 3198158"/>
              <a:gd name="connsiteX999" fmla="*/ 9031958 w 9227449"/>
              <a:gd name="connsiteY999" fmla="*/ 2734404 h 3198158"/>
              <a:gd name="connsiteX1000" fmla="*/ 9017597 w 9227449"/>
              <a:gd name="connsiteY1000" fmla="*/ 2742692 h 3198158"/>
              <a:gd name="connsiteX1001" fmla="*/ 9009326 w 9227449"/>
              <a:gd name="connsiteY1001" fmla="*/ 2740474 h 3198158"/>
              <a:gd name="connsiteX1002" fmla="*/ 9001637 w 9227449"/>
              <a:gd name="connsiteY1002" fmla="*/ 2730413 h 3198158"/>
              <a:gd name="connsiteX1003" fmla="*/ 9003274 w 9227449"/>
              <a:gd name="connsiteY1003" fmla="*/ 2717843 h 3198158"/>
              <a:gd name="connsiteX1004" fmla="*/ 9017625 w 9227449"/>
              <a:gd name="connsiteY1004" fmla="*/ 2709555 h 3198158"/>
              <a:gd name="connsiteX1005" fmla="*/ 8044374 w 9227449"/>
              <a:gd name="connsiteY1005" fmla="*/ 2698670 h 3198158"/>
              <a:gd name="connsiteX1006" fmla="*/ 8073339 w 9227449"/>
              <a:gd name="connsiteY1006" fmla="*/ 2706464 h 3198158"/>
              <a:gd name="connsiteX1007" fmla="*/ 8100387 w 9227449"/>
              <a:gd name="connsiteY1007" fmla="*/ 2741714 h 3198158"/>
              <a:gd name="connsiteX1008" fmla="*/ 8094586 w 9227449"/>
              <a:gd name="connsiteY1008" fmla="*/ 2785767 h 3198158"/>
              <a:gd name="connsiteX1009" fmla="*/ 8044277 w 9227449"/>
              <a:gd name="connsiteY1009" fmla="*/ 2814792 h 3198158"/>
              <a:gd name="connsiteX1010" fmla="*/ 8015283 w 9227449"/>
              <a:gd name="connsiteY1010" fmla="*/ 2807005 h 3198158"/>
              <a:gd name="connsiteX1011" fmla="*/ 7994046 w 9227449"/>
              <a:gd name="connsiteY1011" fmla="*/ 2727713 h 3198158"/>
              <a:gd name="connsiteX1012" fmla="*/ 8044374 w 9227449"/>
              <a:gd name="connsiteY1012" fmla="*/ 2698670 h 3198158"/>
              <a:gd name="connsiteX1013" fmla="*/ 4212988 w 9227449"/>
              <a:gd name="connsiteY1013" fmla="*/ 2683571 h 3198158"/>
              <a:gd name="connsiteX1014" fmla="*/ 4225808 w 9227449"/>
              <a:gd name="connsiteY1014" fmla="*/ 2687020 h 3198158"/>
              <a:gd name="connsiteX1015" fmla="*/ 4235203 w 9227449"/>
              <a:gd name="connsiteY1015" fmla="*/ 2722094 h 3198158"/>
              <a:gd name="connsiteX1016" fmla="*/ 4212959 w 9227449"/>
              <a:gd name="connsiteY1016" fmla="*/ 2734945 h 3198158"/>
              <a:gd name="connsiteX1017" fmla="*/ 4200128 w 9227449"/>
              <a:gd name="connsiteY1017" fmla="*/ 2731498 h 3198158"/>
              <a:gd name="connsiteX1018" fmla="*/ 4188176 w 9227449"/>
              <a:gd name="connsiteY1018" fmla="*/ 2715896 h 3198158"/>
              <a:gd name="connsiteX1019" fmla="*/ 4190724 w 9227449"/>
              <a:gd name="connsiteY1019" fmla="*/ 2696413 h 3198158"/>
              <a:gd name="connsiteX1020" fmla="*/ 4212988 w 9227449"/>
              <a:gd name="connsiteY1020" fmla="*/ 2683571 h 3198158"/>
              <a:gd name="connsiteX1021" fmla="*/ 7472766 w 9227449"/>
              <a:gd name="connsiteY1021" fmla="*/ 2676221 h 3198158"/>
              <a:gd name="connsiteX1022" fmla="*/ 7505140 w 9227449"/>
              <a:gd name="connsiteY1022" fmla="*/ 2684909 h 3198158"/>
              <a:gd name="connsiteX1023" fmla="*/ 7528895 w 9227449"/>
              <a:gd name="connsiteY1023" fmla="*/ 2773575 h 3198158"/>
              <a:gd name="connsiteX1024" fmla="*/ 7472650 w 9227449"/>
              <a:gd name="connsiteY1024" fmla="*/ 2806016 h 3198158"/>
              <a:gd name="connsiteX1025" fmla="*/ 7440257 w 9227449"/>
              <a:gd name="connsiteY1025" fmla="*/ 2797310 h 3198158"/>
              <a:gd name="connsiteX1026" fmla="*/ 7410033 w 9227449"/>
              <a:gd name="connsiteY1026" fmla="*/ 2757897 h 3198158"/>
              <a:gd name="connsiteX1027" fmla="*/ 7416512 w 9227449"/>
              <a:gd name="connsiteY1027" fmla="*/ 2708682 h 3198158"/>
              <a:gd name="connsiteX1028" fmla="*/ 7472766 w 9227449"/>
              <a:gd name="connsiteY1028" fmla="*/ 2676221 h 3198158"/>
              <a:gd name="connsiteX1029" fmla="*/ 1237493 w 9227449"/>
              <a:gd name="connsiteY1029" fmla="*/ 2669696 h 3198158"/>
              <a:gd name="connsiteX1030" fmla="*/ 1231285 w 9227449"/>
              <a:gd name="connsiteY1030" fmla="*/ 2671051 h 3198158"/>
              <a:gd name="connsiteX1031" fmla="*/ 1205360 w 9227449"/>
              <a:gd name="connsiteY1031" fmla="*/ 2679214 h 3198158"/>
              <a:gd name="connsiteX1032" fmla="*/ 1194572 w 9227449"/>
              <a:gd name="connsiteY1032" fmla="*/ 2687465 h 3198158"/>
              <a:gd name="connsiteX1033" fmla="*/ 1194861 w 9227449"/>
              <a:gd name="connsiteY1033" fmla="*/ 2701052 h 3198158"/>
              <a:gd name="connsiteX1034" fmla="*/ 1204110 w 9227449"/>
              <a:gd name="connsiteY1034" fmla="*/ 2731926 h 3198158"/>
              <a:gd name="connsiteX1035" fmla="*/ 1214124 w 9227449"/>
              <a:gd name="connsiteY1035" fmla="*/ 2744727 h 3198158"/>
              <a:gd name="connsiteX1036" fmla="*/ 1219053 w 9227449"/>
              <a:gd name="connsiteY1036" fmla="*/ 2745559 h 3198158"/>
              <a:gd name="connsiteX1037" fmla="*/ 1229929 w 9227449"/>
              <a:gd name="connsiteY1037" fmla="*/ 2740911 h 3198158"/>
              <a:gd name="connsiteX1038" fmla="*/ 1257248 w 9227449"/>
              <a:gd name="connsiteY1038" fmla="*/ 2721581 h 3198158"/>
              <a:gd name="connsiteX1039" fmla="*/ 1265624 w 9227449"/>
              <a:gd name="connsiteY1039" fmla="*/ 2711694 h 3198158"/>
              <a:gd name="connsiteX1040" fmla="*/ 1263183 w 9227449"/>
              <a:gd name="connsiteY1040" fmla="*/ 2698959 h 3198158"/>
              <a:gd name="connsiteX1041" fmla="*/ 1263183 w 9227449"/>
              <a:gd name="connsiteY1041" fmla="*/ 2698969 h 3198158"/>
              <a:gd name="connsiteX1042" fmla="*/ 1251156 w 9227449"/>
              <a:gd name="connsiteY1042" fmla="*/ 2678498 h 3198158"/>
              <a:gd name="connsiteX1043" fmla="*/ 1237493 w 9227449"/>
              <a:gd name="connsiteY1043" fmla="*/ 2669696 h 3198158"/>
              <a:gd name="connsiteX1044" fmla="*/ 3358395 w 9227449"/>
              <a:gd name="connsiteY1044" fmla="*/ 2665714 h 3198158"/>
              <a:gd name="connsiteX1045" fmla="*/ 3351529 w 9227449"/>
              <a:gd name="connsiteY1045" fmla="*/ 2667380 h 3198158"/>
              <a:gd name="connsiteX1046" fmla="*/ 3344719 w 9227449"/>
              <a:gd name="connsiteY1046" fmla="*/ 2670575 h 3198158"/>
              <a:gd name="connsiteX1047" fmla="*/ 3336518 w 9227449"/>
              <a:gd name="connsiteY1047" fmla="*/ 2679194 h 3198158"/>
              <a:gd name="connsiteX1048" fmla="*/ 3337168 w 9227449"/>
              <a:gd name="connsiteY1048" fmla="*/ 2691078 h 3198158"/>
              <a:gd name="connsiteX1049" fmla="*/ 3340471 w 9227449"/>
              <a:gd name="connsiteY1049" fmla="*/ 2698369 h 3198158"/>
              <a:gd name="connsiteX1050" fmla="*/ 3349108 w 9227449"/>
              <a:gd name="connsiteY1050" fmla="*/ 2706726 h 3198158"/>
              <a:gd name="connsiteX1051" fmla="*/ 3354356 w 9227449"/>
              <a:gd name="connsiteY1051" fmla="*/ 2707675 h 3198158"/>
              <a:gd name="connsiteX1052" fmla="*/ 3361116 w 9227449"/>
              <a:gd name="connsiteY1052" fmla="*/ 2706068 h 3198158"/>
              <a:gd name="connsiteX1053" fmla="*/ 3368098 w 9227449"/>
              <a:gd name="connsiteY1053" fmla="*/ 2702864 h 3198158"/>
              <a:gd name="connsiteX1054" fmla="*/ 3376436 w 9227449"/>
              <a:gd name="connsiteY1054" fmla="*/ 2694127 h 3198158"/>
              <a:gd name="connsiteX1055" fmla="*/ 3375641 w 9227449"/>
              <a:gd name="connsiteY1055" fmla="*/ 2682080 h 3198158"/>
              <a:gd name="connsiteX1056" fmla="*/ 3372203 w 9227449"/>
              <a:gd name="connsiteY1056" fmla="*/ 2674828 h 3198158"/>
              <a:gd name="connsiteX1057" fmla="*/ 3363479 w 9227449"/>
              <a:gd name="connsiteY1057" fmla="*/ 2666605 h 3198158"/>
              <a:gd name="connsiteX1058" fmla="*/ 3358395 w 9227449"/>
              <a:gd name="connsiteY1058" fmla="*/ 2665714 h 3198158"/>
              <a:gd name="connsiteX1059" fmla="*/ 8446047 w 9227449"/>
              <a:gd name="connsiteY1059" fmla="*/ 2660660 h 3198158"/>
              <a:gd name="connsiteX1060" fmla="*/ 8470925 w 9227449"/>
              <a:gd name="connsiteY1060" fmla="*/ 2667342 h 3198158"/>
              <a:gd name="connsiteX1061" fmla="*/ 8489170 w 9227449"/>
              <a:gd name="connsiteY1061" fmla="*/ 2735419 h 3198158"/>
              <a:gd name="connsiteX1062" fmla="*/ 8445960 w 9227449"/>
              <a:gd name="connsiteY1062" fmla="*/ 2760357 h 3198158"/>
              <a:gd name="connsiteX1063" fmla="*/ 8421091 w 9227449"/>
              <a:gd name="connsiteY1063" fmla="*/ 2753664 h 3198158"/>
              <a:gd name="connsiteX1064" fmla="*/ 8397889 w 9227449"/>
              <a:gd name="connsiteY1064" fmla="*/ 2723402 h 3198158"/>
              <a:gd name="connsiteX1065" fmla="*/ 8402837 w 9227449"/>
              <a:gd name="connsiteY1065" fmla="*/ 2685588 h 3198158"/>
              <a:gd name="connsiteX1066" fmla="*/ 8446047 w 9227449"/>
              <a:gd name="connsiteY1066" fmla="*/ 2660660 h 3198158"/>
              <a:gd name="connsiteX1067" fmla="*/ 551593 w 9227449"/>
              <a:gd name="connsiteY1067" fmla="*/ 2660097 h 3198158"/>
              <a:gd name="connsiteX1068" fmla="*/ 583296 w 9227449"/>
              <a:gd name="connsiteY1068" fmla="*/ 2668619 h 3198158"/>
              <a:gd name="connsiteX1069" fmla="*/ 583296 w 9227449"/>
              <a:gd name="connsiteY1069" fmla="*/ 2668619 h 3198158"/>
              <a:gd name="connsiteX1070" fmla="*/ 606541 w 9227449"/>
              <a:gd name="connsiteY1070" fmla="*/ 2755388 h 3198158"/>
              <a:gd name="connsiteX1071" fmla="*/ 551477 w 9227449"/>
              <a:gd name="connsiteY1071" fmla="*/ 2787153 h 3198158"/>
              <a:gd name="connsiteX1072" fmla="*/ 519773 w 9227449"/>
              <a:gd name="connsiteY1072" fmla="*/ 2778631 h 3198158"/>
              <a:gd name="connsiteX1073" fmla="*/ 490177 w 9227449"/>
              <a:gd name="connsiteY1073" fmla="*/ 2740068 h 3198158"/>
              <a:gd name="connsiteX1074" fmla="*/ 496524 w 9227449"/>
              <a:gd name="connsiteY1074" fmla="*/ 2691871 h 3198158"/>
              <a:gd name="connsiteX1075" fmla="*/ 551593 w 9227449"/>
              <a:gd name="connsiteY1075" fmla="*/ 2660097 h 3198158"/>
              <a:gd name="connsiteX1076" fmla="*/ 6901159 w 9227449"/>
              <a:gd name="connsiteY1076" fmla="*/ 2656050 h 3198158"/>
              <a:gd name="connsiteX1077" fmla="*/ 6935818 w 9227449"/>
              <a:gd name="connsiteY1077" fmla="*/ 2665375 h 3198158"/>
              <a:gd name="connsiteX1078" fmla="*/ 6968172 w 9227449"/>
              <a:gd name="connsiteY1078" fmla="*/ 2707520 h 3198158"/>
              <a:gd name="connsiteX1079" fmla="*/ 6961238 w 9227449"/>
              <a:gd name="connsiteY1079" fmla="*/ 2760220 h 3198158"/>
              <a:gd name="connsiteX1080" fmla="*/ 6901023 w 9227449"/>
              <a:gd name="connsiteY1080" fmla="*/ 2794957 h 3198158"/>
              <a:gd name="connsiteX1081" fmla="*/ 6866374 w 9227449"/>
              <a:gd name="connsiteY1081" fmla="*/ 2785642 h 3198158"/>
              <a:gd name="connsiteX1082" fmla="*/ 6840953 w 9227449"/>
              <a:gd name="connsiteY1082" fmla="*/ 2690768 h 3198158"/>
              <a:gd name="connsiteX1083" fmla="*/ 6901159 w 9227449"/>
              <a:gd name="connsiteY1083" fmla="*/ 2656050 h 3198158"/>
              <a:gd name="connsiteX1084" fmla="*/ 2784579 w 9227449"/>
              <a:gd name="connsiteY1084" fmla="*/ 2655615 h 3198158"/>
              <a:gd name="connsiteX1085" fmla="*/ 2778526 w 9227449"/>
              <a:gd name="connsiteY1085" fmla="*/ 2656940 h 3198158"/>
              <a:gd name="connsiteX1086" fmla="*/ 2777374 w 9227449"/>
              <a:gd name="connsiteY1086" fmla="*/ 2657512 h 3198158"/>
              <a:gd name="connsiteX1087" fmla="*/ 2770857 w 9227449"/>
              <a:gd name="connsiteY1087" fmla="*/ 2677046 h 3198158"/>
              <a:gd name="connsiteX1088" fmla="*/ 2779398 w 9227449"/>
              <a:gd name="connsiteY1088" fmla="*/ 2685014 h 3198158"/>
              <a:gd name="connsiteX1089" fmla="*/ 2784956 w 9227449"/>
              <a:gd name="connsiteY1089" fmla="*/ 2686013 h 3198158"/>
              <a:gd name="connsiteX1090" fmla="*/ 2790970 w 9227449"/>
              <a:gd name="connsiteY1090" fmla="*/ 2684715 h 3198158"/>
              <a:gd name="connsiteX1091" fmla="*/ 2798999 w 9227449"/>
              <a:gd name="connsiteY1091" fmla="*/ 2675980 h 3198158"/>
              <a:gd name="connsiteX1092" fmla="*/ 2798456 w 9227449"/>
              <a:gd name="connsiteY1092" fmla="*/ 2664242 h 3198158"/>
              <a:gd name="connsiteX1093" fmla="*/ 2784579 w 9227449"/>
              <a:gd name="connsiteY1093" fmla="*/ 2655615 h 3198158"/>
              <a:gd name="connsiteX1094" fmla="*/ 8847700 w 9227449"/>
              <a:gd name="connsiteY1094" fmla="*/ 2643607 h 3198158"/>
              <a:gd name="connsiteX1095" fmla="*/ 8858043 w 9227449"/>
              <a:gd name="connsiteY1095" fmla="*/ 2646386 h 3198158"/>
              <a:gd name="connsiteX1096" fmla="*/ 8867659 w 9227449"/>
              <a:gd name="connsiteY1096" fmla="*/ 2658936 h 3198158"/>
              <a:gd name="connsiteX1097" fmla="*/ 8865587 w 9227449"/>
              <a:gd name="connsiteY1097" fmla="*/ 2674614 h 3198158"/>
              <a:gd name="connsiteX1098" fmla="*/ 8847671 w 9227449"/>
              <a:gd name="connsiteY1098" fmla="*/ 2684948 h 3198158"/>
              <a:gd name="connsiteX1099" fmla="*/ 8837348 w 9227449"/>
              <a:gd name="connsiteY1099" fmla="*/ 2682178 h 3198158"/>
              <a:gd name="connsiteX1100" fmla="*/ 8829795 w 9227449"/>
              <a:gd name="connsiteY1100" fmla="*/ 2653939 h 3198158"/>
              <a:gd name="connsiteX1101" fmla="*/ 8847700 w 9227449"/>
              <a:gd name="connsiteY1101" fmla="*/ 2643607 h 3198158"/>
              <a:gd name="connsiteX1102" fmla="*/ 7874449 w 9227449"/>
              <a:gd name="connsiteY1102" fmla="*/ 2634552 h 3198158"/>
              <a:gd name="connsiteX1103" fmla="*/ 7904557 w 9227449"/>
              <a:gd name="connsiteY1103" fmla="*/ 2642647 h 3198158"/>
              <a:gd name="connsiteX1104" fmla="*/ 7932660 w 9227449"/>
              <a:gd name="connsiteY1104" fmla="*/ 2679264 h 3198158"/>
              <a:gd name="connsiteX1105" fmla="*/ 7926636 w 9227449"/>
              <a:gd name="connsiteY1105" fmla="*/ 2725049 h 3198158"/>
              <a:gd name="connsiteX1106" fmla="*/ 7874343 w 9227449"/>
              <a:gd name="connsiteY1106" fmla="*/ 2755225 h 3198158"/>
              <a:gd name="connsiteX1107" fmla="*/ 7844225 w 9227449"/>
              <a:gd name="connsiteY1107" fmla="*/ 2747128 h 3198158"/>
              <a:gd name="connsiteX1108" fmla="*/ 7816151 w 9227449"/>
              <a:gd name="connsiteY1108" fmla="*/ 2710493 h 3198158"/>
              <a:gd name="connsiteX1109" fmla="*/ 7822146 w 9227449"/>
              <a:gd name="connsiteY1109" fmla="*/ 2664727 h 3198158"/>
              <a:gd name="connsiteX1110" fmla="*/ 7874449 w 9227449"/>
              <a:gd name="connsiteY1110" fmla="*/ 2634552 h 3198158"/>
              <a:gd name="connsiteX1111" fmla="*/ 7302851 w 9227449"/>
              <a:gd name="connsiteY1111" fmla="*/ 2612095 h 3198158"/>
              <a:gd name="connsiteX1112" fmla="*/ 7336377 w 9227449"/>
              <a:gd name="connsiteY1112" fmla="*/ 2621111 h 3198158"/>
              <a:gd name="connsiteX1113" fmla="*/ 7367666 w 9227449"/>
              <a:gd name="connsiteY1113" fmla="*/ 2661889 h 3198158"/>
              <a:gd name="connsiteX1114" fmla="*/ 7360945 w 9227449"/>
              <a:gd name="connsiteY1114" fmla="*/ 2712856 h 3198158"/>
              <a:gd name="connsiteX1115" fmla="*/ 7302715 w 9227449"/>
              <a:gd name="connsiteY1115" fmla="*/ 2746449 h 3198158"/>
              <a:gd name="connsiteX1116" fmla="*/ 7269199 w 9227449"/>
              <a:gd name="connsiteY1116" fmla="*/ 2737434 h 3198158"/>
              <a:gd name="connsiteX1117" fmla="*/ 7237910 w 9227449"/>
              <a:gd name="connsiteY1117" fmla="*/ 2696655 h 3198158"/>
              <a:gd name="connsiteX1118" fmla="*/ 7244611 w 9227449"/>
              <a:gd name="connsiteY1118" fmla="*/ 2645698 h 3198158"/>
              <a:gd name="connsiteX1119" fmla="*/ 7302851 w 9227449"/>
              <a:gd name="connsiteY1119" fmla="*/ 2612095 h 3198158"/>
              <a:gd name="connsiteX1120" fmla="*/ 3767089 w 9227449"/>
              <a:gd name="connsiteY1120" fmla="*/ 2611330 h 3198158"/>
              <a:gd name="connsiteX1121" fmla="*/ 3759167 w 9227449"/>
              <a:gd name="connsiteY1121" fmla="*/ 2613585 h 3198158"/>
              <a:gd name="connsiteX1122" fmla="*/ 3742132 w 9227449"/>
              <a:gd name="connsiteY1122" fmla="*/ 2622128 h 3198158"/>
              <a:gd name="connsiteX1123" fmla="*/ 3733523 w 9227449"/>
              <a:gd name="connsiteY1123" fmla="*/ 2630948 h 3198158"/>
              <a:gd name="connsiteX1124" fmla="*/ 3734424 w 9227449"/>
              <a:gd name="connsiteY1124" fmla="*/ 2643247 h 3198158"/>
              <a:gd name="connsiteX1125" fmla="*/ 3740941 w 9227449"/>
              <a:gd name="connsiteY1125" fmla="*/ 2657766 h 3198158"/>
              <a:gd name="connsiteX1126" fmla="*/ 3749753 w 9227449"/>
              <a:gd name="connsiteY1126" fmla="*/ 2666692 h 3198158"/>
              <a:gd name="connsiteX1127" fmla="*/ 3755061 w 9227449"/>
              <a:gd name="connsiteY1127" fmla="*/ 2667661 h 3198158"/>
              <a:gd name="connsiteX1128" fmla="*/ 3762275 w 9227449"/>
              <a:gd name="connsiteY1128" fmla="*/ 2665821 h 3198158"/>
              <a:gd name="connsiteX1129" fmla="*/ 3780172 w 9227449"/>
              <a:gd name="connsiteY1129" fmla="*/ 2658143 h 3198158"/>
              <a:gd name="connsiteX1130" fmla="*/ 3789651 w 9227449"/>
              <a:gd name="connsiteY1130" fmla="*/ 2649145 h 3198158"/>
              <a:gd name="connsiteX1131" fmla="*/ 3788481 w 9227449"/>
              <a:gd name="connsiteY1131" fmla="*/ 2636121 h 3198158"/>
              <a:gd name="connsiteX1132" fmla="*/ 3781100 w 9227449"/>
              <a:gd name="connsiteY1132" fmla="*/ 2620965 h 3198158"/>
              <a:gd name="connsiteX1133" fmla="*/ 3771871 w 9227449"/>
              <a:gd name="connsiteY1133" fmla="*/ 2612113 h 3198158"/>
              <a:gd name="connsiteX1134" fmla="*/ 3767089 w 9227449"/>
              <a:gd name="connsiteY1134" fmla="*/ 2611330 h 3198158"/>
              <a:gd name="connsiteX1135" fmla="*/ 6731224 w 9227449"/>
              <a:gd name="connsiteY1135" fmla="*/ 2608793 h 3198158"/>
              <a:gd name="connsiteX1136" fmla="*/ 6758600 w 9227449"/>
              <a:gd name="connsiteY1136" fmla="*/ 2616151 h 3198158"/>
              <a:gd name="connsiteX1137" fmla="*/ 6784166 w 9227449"/>
              <a:gd name="connsiteY1137" fmla="*/ 2649457 h 3198158"/>
              <a:gd name="connsiteX1138" fmla="*/ 6778675 w 9227449"/>
              <a:gd name="connsiteY1138" fmla="*/ 2691078 h 3198158"/>
              <a:gd name="connsiteX1139" fmla="*/ 6731146 w 9227449"/>
              <a:gd name="connsiteY1139" fmla="*/ 2718522 h 3198158"/>
              <a:gd name="connsiteX1140" fmla="*/ 6703750 w 9227449"/>
              <a:gd name="connsiteY1140" fmla="*/ 2711151 h 3198158"/>
              <a:gd name="connsiteX1141" fmla="*/ 6678184 w 9227449"/>
              <a:gd name="connsiteY1141" fmla="*/ 2677849 h 3198158"/>
              <a:gd name="connsiteX1142" fmla="*/ 6683666 w 9227449"/>
              <a:gd name="connsiteY1142" fmla="*/ 2636226 h 3198158"/>
              <a:gd name="connsiteX1143" fmla="*/ 6731224 w 9227449"/>
              <a:gd name="connsiteY1143" fmla="*/ 2608793 h 3198158"/>
              <a:gd name="connsiteX1144" fmla="*/ 381659 w 9227449"/>
              <a:gd name="connsiteY1144" fmla="*/ 2606915 h 3198158"/>
              <a:gd name="connsiteX1145" fmla="*/ 409038 w 9227449"/>
              <a:gd name="connsiteY1145" fmla="*/ 2614274 h 3198158"/>
              <a:gd name="connsiteX1146" fmla="*/ 434568 w 9227449"/>
              <a:gd name="connsiteY1146" fmla="*/ 2647595 h 3198158"/>
              <a:gd name="connsiteX1147" fmla="*/ 429118 w 9227449"/>
              <a:gd name="connsiteY1147" fmla="*/ 2689218 h 3198158"/>
              <a:gd name="connsiteX1148" fmla="*/ 381578 w 9227449"/>
              <a:gd name="connsiteY1148" fmla="*/ 2716652 h 3198158"/>
              <a:gd name="connsiteX1149" fmla="*/ 354181 w 9227449"/>
              <a:gd name="connsiteY1149" fmla="*/ 2709282 h 3198158"/>
              <a:gd name="connsiteX1150" fmla="*/ 328624 w 9227449"/>
              <a:gd name="connsiteY1150" fmla="*/ 2675980 h 3198158"/>
              <a:gd name="connsiteX1151" fmla="*/ 334105 w 9227449"/>
              <a:gd name="connsiteY1151" fmla="*/ 2634349 h 3198158"/>
              <a:gd name="connsiteX1152" fmla="*/ 334105 w 9227449"/>
              <a:gd name="connsiteY1152" fmla="*/ 2634349 h 3198158"/>
              <a:gd name="connsiteX1153" fmla="*/ 381659 w 9227449"/>
              <a:gd name="connsiteY1153" fmla="*/ 2606915 h 3198158"/>
              <a:gd name="connsiteX1154" fmla="*/ 3187985 w 9227449"/>
              <a:gd name="connsiteY1154" fmla="*/ 2606128 h 3198158"/>
              <a:gd name="connsiteX1155" fmla="*/ 3181244 w 9227449"/>
              <a:gd name="connsiteY1155" fmla="*/ 2607736 h 3198158"/>
              <a:gd name="connsiteX1156" fmla="*/ 3181234 w 9227449"/>
              <a:gd name="connsiteY1156" fmla="*/ 2607736 h 3198158"/>
              <a:gd name="connsiteX1157" fmla="*/ 3177005 w 9227449"/>
              <a:gd name="connsiteY1157" fmla="*/ 2609740 h 3198158"/>
              <a:gd name="connsiteX1158" fmla="*/ 3169044 w 9227449"/>
              <a:gd name="connsiteY1158" fmla="*/ 2618302 h 3198158"/>
              <a:gd name="connsiteX1159" fmla="*/ 3169625 w 9227449"/>
              <a:gd name="connsiteY1159" fmla="*/ 2629972 h 3198158"/>
              <a:gd name="connsiteX1160" fmla="*/ 3171621 w 9227449"/>
              <a:gd name="connsiteY1160" fmla="*/ 2634319 h 3198158"/>
              <a:gd name="connsiteX1161" fmla="*/ 3180171 w 9227449"/>
              <a:gd name="connsiteY1161" fmla="*/ 2642415 h 3198158"/>
              <a:gd name="connsiteX1162" fmla="*/ 3185391 w 9227449"/>
              <a:gd name="connsiteY1162" fmla="*/ 2643345 h 3198158"/>
              <a:gd name="connsiteX1163" fmla="*/ 3191937 w 9227449"/>
              <a:gd name="connsiteY1163" fmla="*/ 2641843 h 3198158"/>
              <a:gd name="connsiteX1164" fmla="*/ 3196343 w 9227449"/>
              <a:gd name="connsiteY1164" fmla="*/ 2639809 h 3198158"/>
              <a:gd name="connsiteX1165" fmla="*/ 3204478 w 9227449"/>
              <a:gd name="connsiteY1165" fmla="*/ 2631123 h 3198158"/>
              <a:gd name="connsiteX1166" fmla="*/ 3203721 w 9227449"/>
              <a:gd name="connsiteY1166" fmla="*/ 2619241 h 3198158"/>
              <a:gd name="connsiteX1167" fmla="*/ 3201670 w 9227449"/>
              <a:gd name="connsiteY1167" fmla="*/ 2614970 h 3198158"/>
              <a:gd name="connsiteX1168" fmla="*/ 3193001 w 9227449"/>
              <a:gd name="connsiteY1168" fmla="*/ 2606990 h 3198158"/>
              <a:gd name="connsiteX1169" fmla="*/ 3187985 w 9227449"/>
              <a:gd name="connsiteY1169" fmla="*/ 2606128 h 3198158"/>
              <a:gd name="connsiteX1170" fmla="*/ 8276141 w 9227449"/>
              <a:gd name="connsiteY1170" fmla="*/ 2595621 h 3198158"/>
              <a:gd name="connsiteX1171" fmla="*/ 8302588 w 9227449"/>
              <a:gd name="connsiteY1171" fmla="*/ 2602729 h 3198158"/>
              <a:gd name="connsiteX1172" fmla="*/ 8322005 w 9227449"/>
              <a:gd name="connsiteY1172" fmla="*/ 2675175 h 3198158"/>
              <a:gd name="connsiteX1173" fmla="*/ 8276035 w 9227449"/>
              <a:gd name="connsiteY1173" fmla="*/ 2701700 h 3198158"/>
              <a:gd name="connsiteX1174" fmla="*/ 8249578 w 9227449"/>
              <a:gd name="connsiteY1174" fmla="*/ 2694582 h 3198158"/>
              <a:gd name="connsiteX1175" fmla="*/ 8224855 w 9227449"/>
              <a:gd name="connsiteY1175" fmla="*/ 2662383 h 3198158"/>
              <a:gd name="connsiteX1176" fmla="*/ 8230162 w 9227449"/>
              <a:gd name="connsiteY1176" fmla="*/ 2622146 h 3198158"/>
              <a:gd name="connsiteX1177" fmla="*/ 8276141 w 9227449"/>
              <a:gd name="connsiteY1177" fmla="*/ 2595621 h 3198158"/>
              <a:gd name="connsiteX1178" fmla="*/ 4043111 w 9227449"/>
              <a:gd name="connsiteY1178" fmla="*/ 2579779 h 3198158"/>
              <a:gd name="connsiteX1179" fmla="*/ 4076851 w 9227449"/>
              <a:gd name="connsiteY1179" fmla="*/ 2588843 h 3198158"/>
              <a:gd name="connsiteX1180" fmla="*/ 4101602 w 9227449"/>
              <a:gd name="connsiteY1180" fmla="*/ 2681228 h 3198158"/>
              <a:gd name="connsiteX1181" fmla="*/ 4042985 w 9227449"/>
              <a:gd name="connsiteY1181" fmla="*/ 2715045 h 3198158"/>
              <a:gd name="connsiteX1182" fmla="*/ 4009237 w 9227449"/>
              <a:gd name="connsiteY1182" fmla="*/ 2705970 h 3198158"/>
              <a:gd name="connsiteX1183" fmla="*/ 3984484 w 9227449"/>
              <a:gd name="connsiteY1183" fmla="*/ 2613595 h 3198158"/>
              <a:gd name="connsiteX1184" fmla="*/ 4043111 w 9227449"/>
              <a:gd name="connsiteY1184" fmla="*/ 2579779 h 3198158"/>
              <a:gd name="connsiteX1185" fmla="*/ 6561279 w 9227449"/>
              <a:gd name="connsiteY1185" fmla="*/ 2578393 h 3198158"/>
              <a:gd name="connsiteX1186" fmla="*/ 6572958 w 9227449"/>
              <a:gd name="connsiteY1186" fmla="*/ 2581541 h 3198158"/>
              <a:gd name="connsiteX1187" fmla="*/ 6581519 w 9227449"/>
              <a:gd name="connsiteY1187" fmla="*/ 2613499 h 3198158"/>
              <a:gd name="connsiteX1188" fmla="*/ 6561231 w 9227449"/>
              <a:gd name="connsiteY1188" fmla="*/ 2625206 h 3198158"/>
              <a:gd name="connsiteX1189" fmla="*/ 6549562 w 9227449"/>
              <a:gd name="connsiteY1189" fmla="*/ 2622068 h 3198158"/>
              <a:gd name="connsiteX1190" fmla="*/ 6538648 w 9227449"/>
              <a:gd name="connsiteY1190" fmla="*/ 2607863 h 3198158"/>
              <a:gd name="connsiteX1191" fmla="*/ 6540991 w 9227449"/>
              <a:gd name="connsiteY1191" fmla="*/ 2590093 h 3198158"/>
              <a:gd name="connsiteX1192" fmla="*/ 6561279 w 9227449"/>
              <a:gd name="connsiteY1192" fmla="*/ 2578393 h 3198158"/>
              <a:gd name="connsiteX1193" fmla="*/ 8677795 w 9227449"/>
              <a:gd name="connsiteY1193" fmla="*/ 2576740 h 3198158"/>
              <a:gd name="connsiteX1194" fmla="*/ 8690626 w 9227449"/>
              <a:gd name="connsiteY1194" fmla="*/ 2580196 h 3198158"/>
              <a:gd name="connsiteX1195" fmla="*/ 8702576 w 9227449"/>
              <a:gd name="connsiteY1195" fmla="*/ 2595767 h 3198158"/>
              <a:gd name="connsiteX1196" fmla="*/ 8700010 w 9227449"/>
              <a:gd name="connsiteY1196" fmla="*/ 2615280 h 3198158"/>
              <a:gd name="connsiteX1197" fmla="*/ 8677775 w 9227449"/>
              <a:gd name="connsiteY1197" fmla="*/ 2628121 h 3198158"/>
              <a:gd name="connsiteX1198" fmla="*/ 8664944 w 9227449"/>
              <a:gd name="connsiteY1198" fmla="*/ 2624674 h 3198158"/>
              <a:gd name="connsiteX1199" fmla="*/ 8652975 w 9227449"/>
              <a:gd name="connsiteY1199" fmla="*/ 2609083 h 3198158"/>
              <a:gd name="connsiteX1200" fmla="*/ 8655541 w 9227449"/>
              <a:gd name="connsiteY1200" fmla="*/ 2589598 h 3198158"/>
              <a:gd name="connsiteX1201" fmla="*/ 8677795 w 9227449"/>
              <a:gd name="connsiteY1201" fmla="*/ 2576740 h 3198158"/>
              <a:gd name="connsiteX1202" fmla="*/ 211716 w 9227449"/>
              <a:gd name="connsiteY1202" fmla="*/ 2574704 h 3198158"/>
              <a:gd name="connsiteX1203" fmla="*/ 224299 w 9227449"/>
              <a:gd name="connsiteY1203" fmla="*/ 2578085 h 3198158"/>
              <a:gd name="connsiteX1204" fmla="*/ 233532 w 9227449"/>
              <a:gd name="connsiteY1204" fmla="*/ 2612539 h 3198158"/>
              <a:gd name="connsiteX1205" fmla="*/ 211672 w 9227449"/>
              <a:gd name="connsiteY1205" fmla="*/ 2625158 h 3198158"/>
              <a:gd name="connsiteX1206" fmla="*/ 199081 w 9227449"/>
              <a:gd name="connsiteY1206" fmla="*/ 2621779 h 3198158"/>
              <a:gd name="connsiteX1207" fmla="*/ 187324 w 9227449"/>
              <a:gd name="connsiteY1207" fmla="*/ 2606468 h 3198158"/>
              <a:gd name="connsiteX1208" fmla="*/ 189840 w 9227449"/>
              <a:gd name="connsiteY1208" fmla="*/ 2587323 h 3198158"/>
              <a:gd name="connsiteX1209" fmla="*/ 211716 w 9227449"/>
              <a:gd name="connsiteY1209" fmla="*/ 2574704 h 3198158"/>
              <a:gd name="connsiteX1210" fmla="*/ 7704534 w 9227449"/>
              <a:gd name="connsiteY1210" fmla="*/ 2570423 h 3198158"/>
              <a:gd name="connsiteX1211" fmla="*/ 7735774 w 9227449"/>
              <a:gd name="connsiteY1211" fmla="*/ 2578820 h 3198158"/>
              <a:gd name="connsiteX1212" fmla="*/ 7764943 w 9227449"/>
              <a:gd name="connsiteY1212" fmla="*/ 2616830 h 3198158"/>
              <a:gd name="connsiteX1213" fmla="*/ 7758686 w 9227449"/>
              <a:gd name="connsiteY1213" fmla="*/ 2664350 h 3198158"/>
              <a:gd name="connsiteX1214" fmla="*/ 7704418 w 9227449"/>
              <a:gd name="connsiteY1214" fmla="*/ 2695658 h 3198158"/>
              <a:gd name="connsiteX1215" fmla="*/ 7673167 w 9227449"/>
              <a:gd name="connsiteY1215" fmla="*/ 2687262 h 3198158"/>
              <a:gd name="connsiteX1216" fmla="*/ 7644009 w 9227449"/>
              <a:gd name="connsiteY1216" fmla="*/ 2649252 h 3198158"/>
              <a:gd name="connsiteX1217" fmla="*/ 7650255 w 9227449"/>
              <a:gd name="connsiteY1217" fmla="*/ 2601733 h 3198158"/>
              <a:gd name="connsiteX1218" fmla="*/ 7704534 w 9227449"/>
              <a:gd name="connsiteY1218" fmla="*/ 2570423 h 3198158"/>
              <a:gd name="connsiteX1219" fmla="*/ 3591730 w 9227449"/>
              <a:gd name="connsiteY1219" fmla="*/ 2555259 h 3198158"/>
              <a:gd name="connsiteX1220" fmla="*/ 3584611 w 9227449"/>
              <a:gd name="connsiteY1220" fmla="*/ 2557052 h 3198158"/>
              <a:gd name="connsiteX1221" fmla="*/ 3575141 w 9227449"/>
              <a:gd name="connsiteY1221" fmla="*/ 2561564 h 3198158"/>
              <a:gd name="connsiteX1222" fmla="*/ 3566843 w 9227449"/>
              <a:gd name="connsiteY1222" fmla="*/ 2570259 h 3198158"/>
              <a:gd name="connsiteX1223" fmla="*/ 3567589 w 9227449"/>
              <a:gd name="connsiteY1223" fmla="*/ 2582259 h 3198158"/>
              <a:gd name="connsiteX1224" fmla="*/ 3567578 w 9227449"/>
              <a:gd name="connsiteY1224" fmla="*/ 2582259 h 3198158"/>
              <a:gd name="connsiteX1225" fmla="*/ 3571868 w 9227449"/>
              <a:gd name="connsiteY1225" fmla="*/ 2591750 h 3198158"/>
              <a:gd name="connsiteX1226" fmla="*/ 3580517 w 9227449"/>
              <a:gd name="connsiteY1226" fmla="*/ 2600299 h 3198158"/>
              <a:gd name="connsiteX1227" fmla="*/ 3585842 w 9227449"/>
              <a:gd name="connsiteY1227" fmla="*/ 2601279 h 3198158"/>
              <a:gd name="connsiteX1228" fmla="*/ 3592659 w 9227449"/>
              <a:gd name="connsiteY1228" fmla="*/ 2599640 h 3198158"/>
              <a:gd name="connsiteX1229" fmla="*/ 3602440 w 9227449"/>
              <a:gd name="connsiteY1229" fmla="*/ 2595234 h 3198158"/>
              <a:gd name="connsiteX1230" fmla="*/ 3611058 w 9227449"/>
              <a:gd name="connsiteY1230" fmla="*/ 2586422 h 3198158"/>
              <a:gd name="connsiteX1231" fmla="*/ 3610169 w 9227449"/>
              <a:gd name="connsiteY1231" fmla="*/ 2574123 h 3198158"/>
              <a:gd name="connsiteX1232" fmla="*/ 3605587 w 9227449"/>
              <a:gd name="connsiteY1232" fmla="*/ 2564509 h 3198158"/>
              <a:gd name="connsiteX1233" fmla="*/ 3596757 w 9227449"/>
              <a:gd name="connsiteY1233" fmla="*/ 2556120 h 3198158"/>
              <a:gd name="connsiteX1234" fmla="*/ 3591730 w 9227449"/>
              <a:gd name="connsiteY1234" fmla="*/ 2555259 h 3198158"/>
              <a:gd name="connsiteX1235" fmla="*/ 783364 w 9227449"/>
              <a:gd name="connsiteY1235" fmla="*/ 2551559 h 3198158"/>
              <a:gd name="connsiteX1236" fmla="*/ 815291 w 9227449"/>
              <a:gd name="connsiteY1236" fmla="*/ 2560149 h 3198158"/>
              <a:gd name="connsiteX1237" fmla="*/ 845096 w 9227449"/>
              <a:gd name="connsiteY1237" fmla="*/ 2598993 h 3198158"/>
              <a:gd name="connsiteX1238" fmla="*/ 838702 w 9227449"/>
              <a:gd name="connsiteY1238" fmla="*/ 2647538 h 3198158"/>
              <a:gd name="connsiteX1239" fmla="*/ 838703 w 9227449"/>
              <a:gd name="connsiteY1239" fmla="*/ 2647538 h 3198158"/>
              <a:gd name="connsiteX1240" fmla="*/ 783248 w 9227449"/>
              <a:gd name="connsiteY1240" fmla="*/ 2679545 h 3198158"/>
              <a:gd name="connsiteX1241" fmla="*/ 751310 w 9227449"/>
              <a:gd name="connsiteY1241" fmla="*/ 2670955 h 3198158"/>
              <a:gd name="connsiteX1242" fmla="*/ 727900 w 9227449"/>
              <a:gd name="connsiteY1242" fmla="*/ 2583575 h 3198158"/>
              <a:gd name="connsiteX1243" fmla="*/ 783364 w 9227449"/>
              <a:gd name="connsiteY1243" fmla="*/ 2551559 h 3198158"/>
              <a:gd name="connsiteX1244" fmla="*/ 7132916 w 9227449"/>
              <a:gd name="connsiteY1244" fmla="*/ 2547977 h 3198158"/>
              <a:gd name="connsiteX1245" fmla="*/ 7167575 w 9227449"/>
              <a:gd name="connsiteY1245" fmla="*/ 2557303 h 3198158"/>
              <a:gd name="connsiteX1246" fmla="*/ 7199939 w 9227449"/>
              <a:gd name="connsiteY1246" fmla="*/ 2599447 h 3198158"/>
              <a:gd name="connsiteX1247" fmla="*/ 7192996 w 9227449"/>
              <a:gd name="connsiteY1247" fmla="*/ 2652147 h 3198158"/>
              <a:gd name="connsiteX1248" fmla="*/ 7132800 w 9227449"/>
              <a:gd name="connsiteY1248" fmla="*/ 2686884 h 3198158"/>
              <a:gd name="connsiteX1249" fmla="*/ 7098131 w 9227449"/>
              <a:gd name="connsiteY1249" fmla="*/ 2677567 h 3198158"/>
              <a:gd name="connsiteX1250" fmla="*/ 7072730 w 9227449"/>
              <a:gd name="connsiteY1250" fmla="*/ 2582704 h 3198158"/>
              <a:gd name="connsiteX1251" fmla="*/ 7132916 w 9227449"/>
              <a:gd name="connsiteY1251" fmla="*/ 2547977 h 3198158"/>
              <a:gd name="connsiteX1252" fmla="*/ 3017033 w 9227449"/>
              <a:gd name="connsiteY1252" fmla="*/ 2546272 h 3198158"/>
              <a:gd name="connsiteX1253" fmla="*/ 3010478 w 9227449"/>
              <a:gd name="connsiteY1253" fmla="*/ 2547774 h 3198158"/>
              <a:gd name="connsiteX1254" fmla="*/ 3008841 w 9227449"/>
              <a:gd name="connsiteY1254" fmla="*/ 2548558 h 3198158"/>
              <a:gd name="connsiteX1255" fmla="*/ 3000968 w 9227449"/>
              <a:gd name="connsiteY1255" fmla="*/ 2557002 h 3198158"/>
              <a:gd name="connsiteX1256" fmla="*/ 3001432 w 9227449"/>
              <a:gd name="connsiteY1256" fmla="*/ 2568545 h 3198158"/>
              <a:gd name="connsiteX1257" fmla="*/ 3002284 w 9227449"/>
              <a:gd name="connsiteY1257" fmla="*/ 2570405 h 3198158"/>
              <a:gd name="connsiteX1258" fmla="*/ 3010817 w 9227449"/>
              <a:gd name="connsiteY1258" fmla="*/ 2578336 h 3198158"/>
              <a:gd name="connsiteX1259" fmla="*/ 3015969 w 9227449"/>
              <a:gd name="connsiteY1259" fmla="*/ 2579246 h 3198158"/>
              <a:gd name="connsiteX1260" fmla="*/ 3022447 w 9227449"/>
              <a:gd name="connsiteY1260" fmla="*/ 2577775 h 3198158"/>
              <a:gd name="connsiteX1261" fmla="*/ 3024132 w 9227449"/>
              <a:gd name="connsiteY1261" fmla="*/ 2577000 h 3198158"/>
              <a:gd name="connsiteX1262" fmla="*/ 3032083 w 9227449"/>
              <a:gd name="connsiteY1262" fmla="*/ 2568467 h 3198158"/>
              <a:gd name="connsiteX1263" fmla="*/ 3031531 w 9227449"/>
              <a:gd name="connsiteY1263" fmla="*/ 2556818 h 3198158"/>
              <a:gd name="connsiteX1264" fmla="*/ 3030649 w 9227449"/>
              <a:gd name="connsiteY1264" fmla="*/ 2554958 h 3198158"/>
              <a:gd name="connsiteX1265" fmla="*/ 3022070 w 9227449"/>
              <a:gd name="connsiteY1265" fmla="*/ 2547143 h 3198158"/>
              <a:gd name="connsiteX1266" fmla="*/ 3017033 w 9227449"/>
              <a:gd name="connsiteY1266" fmla="*/ 2546272 h 3198158"/>
              <a:gd name="connsiteX1267" fmla="*/ 8106216 w 9227449"/>
              <a:gd name="connsiteY1267" fmla="*/ 2530120 h 3198158"/>
              <a:gd name="connsiteX1268" fmla="*/ 8134503 w 9227449"/>
              <a:gd name="connsiteY1268" fmla="*/ 2537721 h 3198158"/>
              <a:gd name="connsiteX1269" fmla="*/ 8155246 w 9227449"/>
              <a:gd name="connsiteY1269" fmla="*/ 2615163 h 3198158"/>
              <a:gd name="connsiteX1270" fmla="*/ 8106110 w 9227449"/>
              <a:gd name="connsiteY1270" fmla="*/ 2643500 h 3198158"/>
              <a:gd name="connsiteX1271" fmla="*/ 8077813 w 9227449"/>
              <a:gd name="connsiteY1271" fmla="*/ 2635897 h 3198158"/>
              <a:gd name="connsiteX1272" fmla="*/ 8057080 w 9227449"/>
              <a:gd name="connsiteY1272" fmla="*/ 2558466 h 3198158"/>
              <a:gd name="connsiteX1273" fmla="*/ 8106216 w 9227449"/>
              <a:gd name="connsiteY1273" fmla="*/ 2530120 h 3198158"/>
              <a:gd name="connsiteX1274" fmla="*/ 8507889 w 9227449"/>
              <a:gd name="connsiteY1274" fmla="*/ 2508059 h 3198158"/>
              <a:gd name="connsiteX1275" fmla="*/ 8524100 w 9227449"/>
              <a:gd name="connsiteY1275" fmla="*/ 2512427 h 3198158"/>
              <a:gd name="connsiteX1276" fmla="*/ 8539265 w 9227449"/>
              <a:gd name="connsiteY1276" fmla="*/ 2532172 h 3198158"/>
              <a:gd name="connsiteX1277" fmla="*/ 8536011 w 9227449"/>
              <a:gd name="connsiteY1277" fmla="*/ 2556849 h 3198158"/>
              <a:gd name="connsiteX1278" fmla="*/ 8507831 w 9227449"/>
              <a:gd name="connsiteY1278" fmla="*/ 2573107 h 3198158"/>
              <a:gd name="connsiteX1279" fmla="*/ 8491601 w 9227449"/>
              <a:gd name="connsiteY1279" fmla="*/ 2568739 h 3198158"/>
              <a:gd name="connsiteX1280" fmla="*/ 8476445 w 9227449"/>
              <a:gd name="connsiteY1280" fmla="*/ 2548994 h 3198158"/>
              <a:gd name="connsiteX1281" fmla="*/ 8479699 w 9227449"/>
              <a:gd name="connsiteY1281" fmla="*/ 2524318 h 3198158"/>
              <a:gd name="connsiteX1282" fmla="*/ 8507889 w 9227449"/>
              <a:gd name="connsiteY1282" fmla="*/ 2508059 h 3198158"/>
              <a:gd name="connsiteX1283" fmla="*/ 7534618 w 9227449"/>
              <a:gd name="connsiteY1283" fmla="*/ 2505841 h 3198158"/>
              <a:gd name="connsiteX1284" fmla="*/ 7567234 w 9227449"/>
              <a:gd name="connsiteY1284" fmla="*/ 2514617 h 3198158"/>
              <a:gd name="connsiteX1285" fmla="*/ 7597661 w 9227449"/>
              <a:gd name="connsiteY1285" fmla="*/ 2554280 h 3198158"/>
              <a:gd name="connsiteX1286" fmla="*/ 7591144 w 9227449"/>
              <a:gd name="connsiteY1286" fmla="*/ 2603873 h 3198158"/>
              <a:gd name="connsiteX1287" fmla="*/ 7534502 w 9227449"/>
              <a:gd name="connsiteY1287" fmla="*/ 2636547 h 3198158"/>
              <a:gd name="connsiteX1288" fmla="*/ 7501886 w 9227449"/>
              <a:gd name="connsiteY1288" fmla="*/ 2627782 h 3198158"/>
              <a:gd name="connsiteX1289" fmla="*/ 7477967 w 9227449"/>
              <a:gd name="connsiteY1289" fmla="*/ 2538516 h 3198158"/>
              <a:gd name="connsiteX1290" fmla="*/ 7534618 w 9227449"/>
              <a:gd name="connsiteY1290" fmla="*/ 2505841 h 3198158"/>
              <a:gd name="connsiteX1291" fmla="*/ 5819737 w 9227449"/>
              <a:gd name="connsiteY1291" fmla="*/ 2499576 h 3198158"/>
              <a:gd name="connsiteX1292" fmla="*/ 5832113 w 9227449"/>
              <a:gd name="connsiteY1292" fmla="*/ 2502897 h 3198158"/>
              <a:gd name="connsiteX1293" fmla="*/ 5843646 w 9227449"/>
              <a:gd name="connsiteY1293" fmla="*/ 2517928 h 3198158"/>
              <a:gd name="connsiteX1294" fmla="*/ 5841167 w 9227449"/>
              <a:gd name="connsiteY1294" fmla="*/ 2536724 h 3198158"/>
              <a:gd name="connsiteX1295" fmla="*/ 5819698 w 9227449"/>
              <a:gd name="connsiteY1295" fmla="*/ 2549121 h 3198158"/>
              <a:gd name="connsiteX1296" fmla="*/ 5807351 w 9227449"/>
              <a:gd name="connsiteY1296" fmla="*/ 2545787 h 3198158"/>
              <a:gd name="connsiteX1297" fmla="*/ 5795788 w 9227449"/>
              <a:gd name="connsiteY1297" fmla="*/ 2530749 h 3198158"/>
              <a:gd name="connsiteX1298" fmla="*/ 5798267 w 9227449"/>
              <a:gd name="connsiteY1298" fmla="*/ 2511962 h 3198158"/>
              <a:gd name="connsiteX1299" fmla="*/ 5819737 w 9227449"/>
              <a:gd name="connsiteY1299" fmla="*/ 2499576 h 3198158"/>
              <a:gd name="connsiteX1300" fmla="*/ 613429 w 9227449"/>
              <a:gd name="connsiteY1300" fmla="*/ 2496099 h 3198158"/>
              <a:gd name="connsiteX1301" fmla="*/ 642179 w 9227449"/>
              <a:gd name="connsiteY1301" fmla="*/ 2503828 h 3198158"/>
              <a:gd name="connsiteX1302" fmla="*/ 663254 w 9227449"/>
              <a:gd name="connsiteY1302" fmla="*/ 2582490 h 3198158"/>
              <a:gd name="connsiteX1303" fmla="*/ 613330 w 9227449"/>
              <a:gd name="connsiteY1303" fmla="*/ 2611310 h 3198158"/>
              <a:gd name="connsiteX1304" fmla="*/ 584581 w 9227449"/>
              <a:gd name="connsiteY1304" fmla="*/ 2603584 h 3198158"/>
              <a:gd name="connsiteX1305" fmla="*/ 563500 w 9227449"/>
              <a:gd name="connsiteY1305" fmla="*/ 2524919 h 3198158"/>
              <a:gd name="connsiteX1306" fmla="*/ 613429 w 9227449"/>
              <a:gd name="connsiteY1306" fmla="*/ 2496099 h 3198158"/>
              <a:gd name="connsiteX1307" fmla="*/ 3420256 w 9227449"/>
              <a:gd name="connsiteY1307" fmla="*/ 2495800 h 3198158"/>
              <a:gd name="connsiteX1308" fmla="*/ 3413369 w 9227449"/>
              <a:gd name="connsiteY1308" fmla="*/ 2497465 h 3198158"/>
              <a:gd name="connsiteX1309" fmla="*/ 3406883 w 9227449"/>
              <a:gd name="connsiteY1309" fmla="*/ 2500534 h 3198158"/>
              <a:gd name="connsiteX1310" fmla="*/ 3398757 w 9227449"/>
              <a:gd name="connsiteY1310" fmla="*/ 2509173 h 3198158"/>
              <a:gd name="connsiteX1311" fmla="*/ 3399446 w 9227449"/>
              <a:gd name="connsiteY1311" fmla="*/ 2521017 h 3198158"/>
              <a:gd name="connsiteX1312" fmla="*/ 3402417 w 9227449"/>
              <a:gd name="connsiteY1312" fmla="*/ 2527485 h 3198158"/>
              <a:gd name="connsiteX1313" fmla="*/ 3411035 w 9227449"/>
              <a:gd name="connsiteY1313" fmla="*/ 2535785 h 3198158"/>
              <a:gd name="connsiteX1314" fmla="*/ 3416267 w 9227449"/>
              <a:gd name="connsiteY1314" fmla="*/ 2536724 h 3198158"/>
              <a:gd name="connsiteX1315" fmla="*/ 3422987 w 9227449"/>
              <a:gd name="connsiteY1315" fmla="*/ 2535135 h 3198158"/>
              <a:gd name="connsiteX1316" fmla="*/ 3429592 w 9227449"/>
              <a:gd name="connsiteY1316" fmla="*/ 2532105 h 3198158"/>
              <a:gd name="connsiteX1317" fmla="*/ 3437872 w 9227449"/>
              <a:gd name="connsiteY1317" fmla="*/ 2523399 h 3198158"/>
              <a:gd name="connsiteX1318" fmla="*/ 3437117 w 9227449"/>
              <a:gd name="connsiteY1318" fmla="*/ 2511410 h 3198158"/>
              <a:gd name="connsiteX1319" fmla="*/ 3434046 w 9227449"/>
              <a:gd name="connsiteY1319" fmla="*/ 2504892 h 3198158"/>
              <a:gd name="connsiteX1320" fmla="*/ 3425321 w 9227449"/>
              <a:gd name="connsiteY1320" fmla="*/ 2496680 h 3198158"/>
              <a:gd name="connsiteX1321" fmla="*/ 3420256 w 9227449"/>
              <a:gd name="connsiteY1321" fmla="*/ 2495800 h 3198158"/>
              <a:gd name="connsiteX1322" fmla="*/ 6963001 w 9227449"/>
              <a:gd name="connsiteY1322" fmla="*/ 2484304 h 3198158"/>
              <a:gd name="connsiteX1323" fmla="*/ 6998580 w 9227449"/>
              <a:gd name="connsiteY1323" fmla="*/ 2493863 h 3198158"/>
              <a:gd name="connsiteX1324" fmla="*/ 7024659 w 9227449"/>
              <a:gd name="connsiteY1324" fmla="*/ 2591226 h 3198158"/>
              <a:gd name="connsiteX1325" fmla="*/ 6962884 w 9227449"/>
              <a:gd name="connsiteY1325" fmla="*/ 2626852 h 3198158"/>
              <a:gd name="connsiteX1326" fmla="*/ 6927296 w 9227449"/>
              <a:gd name="connsiteY1326" fmla="*/ 2617295 h 3198158"/>
              <a:gd name="connsiteX1327" fmla="*/ 6901227 w 9227449"/>
              <a:gd name="connsiteY1327" fmla="*/ 2519932 h 3198158"/>
              <a:gd name="connsiteX1328" fmla="*/ 6963001 w 9227449"/>
              <a:gd name="connsiteY1328" fmla="*/ 2484304 h 3198158"/>
              <a:gd name="connsiteX1329" fmla="*/ 7936291 w 9227449"/>
              <a:gd name="connsiteY1329" fmla="*/ 2465081 h 3198158"/>
              <a:gd name="connsiteX1330" fmla="*/ 7966176 w 9227449"/>
              <a:gd name="connsiteY1330" fmla="*/ 2473119 h 3198158"/>
              <a:gd name="connsiteX1331" fmla="*/ 7988091 w 9227449"/>
              <a:gd name="connsiteY1331" fmla="*/ 2554921 h 3198158"/>
              <a:gd name="connsiteX1332" fmla="*/ 7936194 w 9227449"/>
              <a:gd name="connsiteY1332" fmla="*/ 2584845 h 3198158"/>
              <a:gd name="connsiteX1333" fmla="*/ 7906300 w 9227449"/>
              <a:gd name="connsiteY1333" fmla="*/ 2576816 h 3198158"/>
              <a:gd name="connsiteX1334" fmla="*/ 7878410 w 9227449"/>
              <a:gd name="connsiteY1334" fmla="*/ 2540461 h 3198158"/>
              <a:gd name="connsiteX1335" fmla="*/ 7884394 w 9227449"/>
              <a:gd name="connsiteY1335" fmla="*/ 2495025 h 3198158"/>
              <a:gd name="connsiteX1336" fmla="*/ 7936291 w 9227449"/>
              <a:gd name="connsiteY1336" fmla="*/ 2465081 h 3198158"/>
              <a:gd name="connsiteX1337" fmla="*/ 443498 w 9227449"/>
              <a:gd name="connsiteY1337" fmla="*/ 2447475 h 3198158"/>
              <a:gd name="connsiteX1338" fmla="*/ 465637 w 9227449"/>
              <a:gd name="connsiteY1338" fmla="*/ 2453432 h 3198158"/>
              <a:gd name="connsiteX1339" fmla="*/ 481885 w 9227449"/>
              <a:gd name="connsiteY1339" fmla="*/ 2514045 h 3198158"/>
              <a:gd name="connsiteX1340" fmla="*/ 443413 w 9227449"/>
              <a:gd name="connsiteY1340" fmla="*/ 2536239 h 3198158"/>
              <a:gd name="connsiteX1341" fmla="*/ 421270 w 9227449"/>
              <a:gd name="connsiteY1341" fmla="*/ 2530295 h 3198158"/>
              <a:gd name="connsiteX1342" fmla="*/ 421270 w 9227449"/>
              <a:gd name="connsiteY1342" fmla="*/ 2530295 h 3198158"/>
              <a:gd name="connsiteX1343" fmla="*/ 400596 w 9227449"/>
              <a:gd name="connsiteY1343" fmla="*/ 2503342 h 3198158"/>
              <a:gd name="connsiteX1344" fmla="*/ 405031 w 9227449"/>
              <a:gd name="connsiteY1344" fmla="*/ 2469671 h 3198158"/>
              <a:gd name="connsiteX1345" fmla="*/ 443498 w 9227449"/>
              <a:gd name="connsiteY1345" fmla="*/ 2447475 h 3198158"/>
              <a:gd name="connsiteX1346" fmla="*/ 7364703 w 9227449"/>
              <a:gd name="connsiteY1346" fmla="*/ 2441716 h 3198158"/>
              <a:gd name="connsiteX1347" fmla="*/ 7398432 w 9227449"/>
              <a:gd name="connsiteY1347" fmla="*/ 2450787 h 3198158"/>
              <a:gd name="connsiteX1348" fmla="*/ 7423194 w 9227449"/>
              <a:gd name="connsiteY1348" fmla="*/ 2543164 h 3198158"/>
              <a:gd name="connsiteX1349" fmla="*/ 7364567 w 9227449"/>
              <a:gd name="connsiteY1349" fmla="*/ 2576980 h 3198158"/>
              <a:gd name="connsiteX1350" fmla="*/ 7330818 w 9227449"/>
              <a:gd name="connsiteY1350" fmla="*/ 2567906 h 3198158"/>
              <a:gd name="connsiteX1351" fmla="*/ 7299316 w 9227449"/>
              <a:gd name="connsiteY1351" fmla="*/ 2526846 h 3198158"/>
              <a:gd name="connsiteX1352" fmla="*/ 7306066 w 9227449"/>
              <a:gd name="connsiteY1352" fmla="*/ 2475541 h 3198158"/>
              <a:gd name="connsiteX1353" fmla="*/ 7364703 w 9227449"/>
              <a:gd name="connsiteY1353" fmla="*/ 2441716 h 3198158"/>
              <a:gd name="connsiteX1354" fmla="*/ 8337964 w 9227449"/>
              <a:gd name="connsiteY1354" fmla="*/ 2440747 h 3198158"/>
              <a:gd name="connsiteX1355" fmla="*/ 8356935 w 9227449"/>
              <a:gd name="connsiteY1355" fmla="*/ 2445840 h 3198158"/>
              <a:gd name="connsiteX1356" fmla="*/ 8374627 w 9227449"/>
              <a:gd name="connsiteY1356" fmla="*/ 2468896 h 3198158"/>
              <a:gd name="connsiteX1357" fmla="*/ 8370831 w 9227449"/>
              <a:gd name="connsiteY1357" fmla="*/ 2497736 h 3198158"/>
              <a:gd name="connsiteX1358" fmla="*/ 8337896 w 9227449"/>
              <a:gd name="connsiteY1358" fmla="*/ 2516735 h 3198158"/>
              <a:gd name="connsiteX1359" fmla="*/ 8318935 w 9227449"/>
              <a:gd name="connsiteY1359" fmla="*/ 2511644 h 3198158"/>
              <a:gd name="connsiteX1360" fmla="*/ 8305029 w 9227449"/>
              <a:gd name="connsiteY1360" fmla="*/ 2459746 h 3198158"/>
              <a:gd name="connsiteX1361" fmla="*/ 8337964 w 9227449"/>
              <a:gd name="connsiteY1361" fmla="*/ 2440747 h 3198158"/>
              <a:gd name="connsiteX1362" fmla="*/ 3833821 w 9227449"/>
              <a:gd name="connsiteY1362" fmla="*/ 2438732 h 3198158"/>
              <a:gd name="connsiteX1363" fmla="*/ 3825308 w 9227449"/>
              <a:gd name="connsiteY1363" fmla="*/ 2441376 h 3198158"/>
              <a:gd name="connsiteX1364" fmla="*/ 3804176 w 9227449"/>
              <a:gd name="connsiteY1364" fmla="*/ 2452609 h 3198158"/>
              <a:gd name="connsiteX1365" fmla="*/ 3804188 w 9227449"/>
              <a:gd name="connsiteY1365" fmla="*/ 2452609 h 3198158"/>
              <a:gd name="connsiteX1366" fmla="*/ 3795598 w 9227449"/>
              <a:gd name="connsiteY1366" fmla="*/ 2461391 h 3198158"/>
              <a:gd name="connsiteX1367" fmla="*/ 3796441 w 9227449"/>
              <a:gd name="connsiteY1367" fmla="*/ 2473651 h 3198158"/>
              <a:gd name="connsiteX1368" fmla="*/ 3803782 w 9227449"/>
              <a:gd name="connsiteY1368" fmla="*/ 2490879 h 3198158"/>
              <a:gd name="connsiteX1369" fmla="*/ 3812565 w 9227449"/>
              <a:gd name="connsiteY1369" fmla="*/ 2500205 h 3198158"/>
              <a:gd name="connsiteX1370" fmla="*/ 3818055 w 9227449"/>
              <a:gd name="connsiteY1370" fmla="*/ 2501251 h 3198158"/>
              <a:gd name="connsiteX1371" fmla="*/ 3825347 w 9227449"/>
              <a:gd name="connsiteY1371" fmla="*/ 2499362 h 3198158"/>
              <a:gd name="connsiteX1372" fmla="*/ 3848696 w 9227449"/>
              <a:gd name="connsiteY1372" fmla="*/ 2490047 h 3198158"/>
              <a:gd name="connsiteX1373" fmla="*/ 3858980 w 9227449"/>
              <a:gd name="connsiteY1373" fmla="*/ 2480886 h 3198158"/>
              <a:gd name="connsiteX1374" fmla="*/ 3857450 w 9227449"/>
              <a:gd name="connsiteY1374" fmla="*/ 2467192 h 3198158"/>
              <a:gd name="connsiteX1375" fmla="*/ 3847871 w 9227449"/>
              <a:gd name="connsiteY1375" fmla="*/ 2448464 h 3198158"/>
              <a:gd name="connsiteX1376" fmla="*/ 3838314 w 9227449"/>
              <a:gd name="connsiteY1376" fmla="*/ 2439418 h 3198158"/>
              <a:gd name="connsiteX1377" fmla="*/ 3833821 w 9227449"/>
              <a:gd name="connsiteY1377" fmla="*/ 2438732 h 3198158"/>
              <a:gd name="connsiteX1378" fmla="*/ 3249837 w 9227449"/>
              <a:gd name="connsiteY1378" fmla="*/ 2436204 h 3198158"/>
              <a:gd name="connsiteX1379" fmla="*/ 3243145 w 9227449"/>
              <a:gd name="connsiteY1379" fmla="*/ 2437783 h 3198158"/>
              <a:gd name="connsiteX1380" fmla="*/ 3239243 w 9227449"/>
              <a:gd name="connsiteY1380" fmla="*/ 2439631 h 3198158"/>
              <a:gd name="connsiteX1381" fmla="*/ 3231302 w 9227449"/>
              <a:gd name="connsiteY1381" fmla="*/ 2448193 h 3198158"/>
              <a:gd name="connsiteX1382" fmla="*/ 3231901 w 9227449"/>
              <a:gd name="connsiteY1382" fmla="*/ 2459861 h 3198158"/>
              <a:gd name="connsiteX1383" fmla="*/ 3233733 w 9227449"/>
              <a:gd name="connsiteY1383" fmla="*/ 2463841 h 3198158"/>
              <a:gd name="connsiteX1384" fmla="*/ 3242322 w 9227449"/>
              <a:gd name="connsiteY1384" fmla="*/ 2471890 h 3198158"/>
              <a:gd name="connsiteX1385" fmla="*/ 3247474 w 9227449"/>
              <a:gd name="connsiteY1385" fmla="*/ 2472809 h 3198158"/>
              <a:gd name="connsiteX1386" fmla="*/ 3254067 w 9227449"/>
              <a:gd name="connsiteY1386" fmla="*/ 2471289 h 3198158"/>
              <a:gd name="connsiteX1387" fmla="*/ 3258002 w 9227449"/>
              <a:gd name="connsiteY1387" fmla="*/ 2469468 h 3198158"/>
              <a:gd name="connsiteX1388" fmla="*/ 3266107 w 9227449"/>
              <a:gd name="connsiteY1388" fmla="*/ 2460830 h 3198158"/>
              <a:gd name="connsiteX1389" fmla="*/ 3265408 w 9227449"/>
              <a:gd name="connsiteY1389" fmla="*/ 2449007 h 3198158"/>
              <a:gd name="connsiteX1390" fmla="*/ 3263510 w 9227449"/>
              <a:gd name="connsiteY1390" fmla="*/ 2445017 h 3198158"/>
              <a:gd name="connsiteX1391" fmla="*/ 3254863 w 9227449"/>
              <a:gd name="connsiteY1391" fmla="*/ 2437065 h 3198158"/>
              <a:gd name="connsiteX1392" fmla="*/ 3249837 w 9227449"/>
              <a:gd name="connsiteY1392" fmla="*/ 2436204 h 3198158"/>
              <a:gd name="connsiteX1393" fmla="*/ 6793085 w 9227449"/>
              <a:gd name="connsiteY1393" fmla="*/ 2429289 h 3198158"/>
              <a:gd name="connsiteX1394" fmla="*/ 6825255 w 9227449"/>
              <a:gd name="connsiteY1394" fmla="*/ 2437937 h 3198158"/>
              <a:gd name="connsiteX1395" fmla="*/ 6848807 w 9227449"/>
              <a:gd name="connsiteY1395" fmla="*/ 2525945 h 3198158"/>
              <a:gd name="connsiteX1396" fmla="*/ 6792969 w 9227449"/>
              <a:gd name="connsiteY1396" fmla="*/ 2558174 h 3198158"/>
              <a:gd name="connsiteX1397" fmla="*/ 6760809 w 9227449"/>
              <a:gd name="connsiteY1397" fmla="*/ 2549525 h 3198158"/>
              <a:gd name="connsiteX1398" fmla="*/ 6730788 w 9227449"/>
              <a:gd name="connsiteY1398" fmla="*/ 2510404 h 3198158"/>
              <a:gd name="connsiteX1399" fmla="*/ 6737228 w 9227449"/>
              <a:gd name="connsiteY1399" fmla="*/ 2461518 h 3198158"/>
              <a:gd name="connsiteX1400" fmla="*/ 6793085 w 9227449"/>
              <a:gd name="connsiteY1400" fmla="*/ 2429289 h 3198158"/>
              <a:gd name="connsiteX1401" fmla="*/ 4104935 w 9227449"/>
              <a:gd name="connsiteY1401" fmla="*/ 2429009 h 3198158"/>
              <a:gd name="connsiteX1402" fmla="*/ 4129124 w 9227449"/>
              <a:gd name="connsiteY1402" fmla="*/ 2435517 h 3198158"/>
              <a:gd name="connsiteX1403" fmla="*/ 4151717 w 9227449"/>
              <a:gd name="connsiteY1403" fmla="*/ 2464945 h 3198158"/>
              <a:gd name="connsiteX1404" fmla="*/ 4146866 w 9227449"/>
              <a:gd name="connsiteY1404" fmla="*/ 2501726 h 3198158"/>
              <a:gd name="connsiteX1405" fmla="*/ 4104837 w 9227449"/>
              <a:gd name="connsiteY1405" fmla="*/ 2525966 h 3198158"/>
              <a:gd name="connsiteX1406" fmla="*/ 4080646 w 9227449"/>
              <a:gd name="connsiteY1406" fmla="*/ 2519467 h 3198158"/>
              <a:gd name="connsiteX1407" fmla="*/ 4062904 w 9227449"/>
              <a:gd name="connsiteY1407" fmla="*/ 2453249 h 3198158"/>
              <a:gd name="connsiteX1408" fmla="*/ 4104935 w 9227449"/>
              <a:gd name="connsiteY1408" fmla="*/ 2429009 h 3198158"/>
              <a:gd name="connsiteX1409" fmla="*/ 5649850 w 9227449"/>
              <a:gd name="connsiteY1409" fmla="*/ 2415839 h 3198158"/>
              <a:gd name="connsiteX1410" fmla="*/ 5673131 w 9227449"/>
              <a:gd name="connsiteY1410" fmla="*/ 2422094 h 3198158"/>
              <a:gd name="connsiteX1411" fmla="*/ 5690204 w 9227449"/>
              <a:gd name="connsiteY1411" fmla="*/ 2485824 h 3198158"/>
              <a:gd name="connsiteX1412" fmla="*/ 5649753 w 9227449"/>
              <a:gd name="connsiteY1412" fmla="*/ 2509155 h 3198158"/>
              <a:gd name="connsiteX1413" fmla="*/ 5626483 w 9227449"/>
              <a:gd name="connsiteY1413" fmla="*/ 2502897 h 3198158"/>
              <a:gd name="connsiteX1414" fmla="*/ 5604742 w 9227449"/>
              <a:gd name="connsiteY1414" fmla="*/ 2474572 h 3198158"/>
              <a:gd name="connsiteX1415" fmla="*/ 5609400 w 9227449"/>
              <a:gd name="connsiteY1415" fmla="*/ 2439167 h 3198158"/>
              <a:gd name="connsiteX1416" fmla="*/ 5649850 w 9227449"/>
              <a:gd name="connsiteY1416" fmla="*/ 2415839 h 3198158"/>
              <a:gd name="connsiteX1417" fmla="*/ 273560 w 9227449"/>
              <a:gd name="connsiteY1417" fmla="*/ 2407055 h 3198158"/>
              <a:gd name="connsiteX1418" fmla="*/ 285001 w 9227449"/>
              <a:gd name="connsiteY1418" fmla="*/ 2410135 h 3198158"/>
              <a:gd name="connsiteX1419" fmla="*/ 293404 w 9227449"/>
              <a:gd name="connsiteY1419" fmla="*/ 2441491 h 3198158"/>
              <a:gd name="connsiteX1420" fmla="*/ 273511 w 9227449"/>
              <a:gd name="connsiteY1420" fmla="*/ 2452967 h 3198158"/>
              <a:gd name="connsiteX1421" fmla="*/ 262065 w 9227449"/>
              <a:gd name="connsiteY1421" fmla="*/ 2449898 h 3198158"/>
              <a:gd name="connsiteX1422" fmla="*/ 253662 w 9227449"/>
              <a:gd name="connsiteY1422" fmla="*/ 2418550 h 3198158"/>
              <a:gd name="connsiteX1423" fmla="*/ 273560 w 9227449"/>
              <a:gd name="connsiteY1423" fmla="*/ 2407055 h 3198158"/>
              <a:gd name="connsiteX1424" fmla="*/ 7766375 w 9227449"/>
              <a:gd name="connsiteY1424" fmla="*/ 2400499 h 3198158"/>
              <a:gd name="connsiteX1425" fmla="*/ 7797616 w 9227449"/>
              <a:gd name="connsiteY1425" fmla="*/ 2408906 h 3198158"/>
              <a:gd name="connsiteX1426" fmla="*/ 7820538 w 9227449"/>
              <a:gd name="connsiteY1426" fmla="*/ 2494424 h 3198158"/>
              <a:gd name="connsiteX1427" fmla="*/ 7766279 w 9227449"/>
              <a:gd name="connsiteY1427" fmla="*/ 2525742 h 3198158"/>
              <a:gd name="connsiteX1428" fmla="*/ 7735019 w 9227449"/>
              <a:gd name="connsiteY1428" fmla="*/ 2517337 h 3198158"/>
              <a:gd name="connsiteX1429" fmla="*/ 7705841 w 9227449"/>
              <a:gd name="connsiteY1429" fmla="*/ 2479327 h 3198158"/>
              <a:gd name="connsiteX1430" fmla="*/ 7712106 w 9227449"/>
              <a:gd name="connsiteY1430" fmla="*/ 2431817 h 3198158"/>
              <a:gd name="connsiteX1431" fmla="*/ 7766375 w 9227449"/>
              <a:gd name="connsiteY1431" fmla="*/ 2400499 h 3198158"/>
              <a:gd name="connsiteX1432" fmla="*/ 6623131 w 9227449"/>
              <a:gd name="connsiteY1432" fmla="*/ 2395260 h 3198158"/>
              <a:gd name="connsiteX1433" fmla="*/ 6641414 w 9227449"/>
              <a:gd name="connsiteY1433" fmla="*/ 2400170 h 3198158"/>
              <a:gd name="connsiteX1434" fmla="*/ 6658468 w 9227449"/>
              <a:gd name="connsiteY1434" fmla="*/ 2422406 h 3198158"/>
              <a:gd name="connsiteX1435" fmla="*/ 6654807 w 9227449"/>
              <a:gd name="connsiteY1435" fmla="*/ 2450199 h 3198158"/>
              <a:gd name="connsiteX1436" fmla="*/ 6623073 w 9227449"/>
              <a:gd name="connsiteY1436" fmla="*/ 2468519 h 3198158"/>
              <a:gd name="connsiteX1437" fmla="*/ 6604780 w 9227449"/>
              <a:gd name="connsiteY1437" fmla="*/ 2463599 h 3198158"/>
              <a:gd name="connsiteX1438" fmla="*/ 6587726 w 9227449"/>
              <a:gd name="connsiteY1438" fmla="*/ 2441356 h 3198158"/>
              <a:gd name="connsiteX1439" fmla="*/ 6591387 w 9227449"/>
              <a:gd name="connsiteY1439" fmla="*/ 2413582 h 3198158"/>
              <a:gd name="connsiteX1440" fmla="*/ 6623131 w 9227449"/>
              <a:gd name="connsiteY1440" fmla="*/ 2395260 h 3198158"/>
              <a:gd name="connsiteX1441" fmla="*/ 3653350 w 9227449"/>
              <a:gd name="connsiteY1441" fmla="*/ 2385993 h 3198158"/>
              <a:gd name="connsiteX1442" fmla="*/ 3646320 w 9227449"/>
              <a:gd name="connsiteY1442" fmla="*/ 2387745 h 3198158"/>
              <a:gd name="connsiteX1443" fmla="*/ 3637207 w 9227449"/>
              <a:gd name="connsiteY1443" fmla="*/ 2392045 h 3198158"/>
              <a:gd name="connsiteX1444" fmla="*/ 3628897 w 9227449"/>
              <a:gd name="connsiteY1444" fmla="*/ 2400722 h 3198158"/>
              <a:gd name="connsiteX1445" fmla="*/ 3629604 w 9227449"/>
              <a:gd name="connsiteY1445" fmla="*/ 2412700 h 3198158"/>
              <a:gd name="connsiteX1446" fmla="*/ 3633720 w 9227449"/>
              <a:gd name="connsiteY1446" fmla="*/ 2421853 h 3198158"/>
              <a:gd name="connsiteX1447" fmla="*/ 3642369 w 9227449"/>
              <a:gd name="connsiteY1447" fmla="*/ 2430393 h 3198158"/>
              <a:gd name="connsiteX1448" fmla="*/ 3647684 w 9227449"/>
              <a:gd name="connsiteY1448" fmla="*/ 2431362 h 3198158"/>
              <a:gd name="connsiteX1449" fmla="*/ 3654512 w 9227449"/>
              <a:gd name="connsiteY1449" fmla="*/ 2429725 h 3198158"/>
              <a:gd name="connsiteX1450" fmla="*/ 3663916 w 9227449"/>
              <a:gd name="connsiteY1450" fmla="*/ 2425466 h 3198158"/>
              <a:gd name="connsiteX1451" fmla="*/ 3672484 w 9227449"/>
              <a:gd name="connsiteY1451" fmla="*/ 2416652 h 3198158"/>
              <a:gd name="connsiteX1452" fmla="*/ 3671605 w 9227449"/>
              <a:gd name="connsiteY1452" fmla="*/ 2404411 h 3198158"/>
              <a:gd name="connsiteX1453" fmla="*/ 3667168 w 9227449"/>
              <a:gd name="connsiteY1453" fmla="*/ 2395154 h 3198158"/>
              <a:gd name="connsiteX1454" fmla="*/ 3658376 w 9227449"/>
              <a:gd name="connsiteY1454" fmla="*/ 2386856 h 3198158"/>
              <a:gd name="connsiteX1455" fmla="*/ 3653350 w 9227449"/>
              <a:gd name="connsiteY1455" fmla="*/ 2385993 h 3198158"/>
              <a:gd name="connsiteX1456" fmla="*/ 957216 w 9227449"/>
              <a:gd name="connsiteY1456" fmla="*/ 2377605 h 3198158"/>
              <a:gd name="connsiteX1457" fmla="*/ 951270 w 9227449"/>
              <a:gd name="connsiteY1457" fmla="*/ 2378845 h 3198158"/>
              <a:gd name="connsiteX1458" fmla="*/ 948017 w 9227449"/>
              <a:gd name="connsiteY1458" fmla="*/ 2380163 h 3198158"/>
              <a:gd name="connsiteX1459" fmla="*/ 939504 w 9227449"/>
              <a:gd name="connsiteY1459" fmla="*/ 2388598 h 3198158"/>
              <a:gd name="connsiteX1460" fmla="*/ 939891 w 9227449"/>
              <a:gd name="connsiteY1460" fmla="*/ 2400576 h 3198158"/>
              <a:gd name="connsiteX1461" fmla="*/ 941993 w 9227449"/>
              <a:gd name="connsiteY1461" fmla="*/ 2405322 h 3198158"/>
              <a:gd name="connsiteX1462" fmla="*/ 950874 w 9227449"/>
              <a:gd name="connsiteY1462" fmla="*/ 2413717 h 3198158"/>
              <a:gd name="connsiteX1463" fmla="*/ 955841 w 9227449"/>
              <a:gd name="connsiteY1463" fmla="*/ 2414562 h 3198158"/>
              <a:gd name="connsiteX1464" fmla="*/ 963057 w 9227449"/>
              <a:gd name="connsiteY1464" fmla="*/ 2412711 h 3198158"/>
              <a:gd name="connsiteX1465" fmla="*/ 966309 w 9227449"/>
              <a:gd name="connsiteY1465" fmla="*/ 2411017 h 3198158"/>
              <a:gd name="connsiteX1466" fmla="*/ 973873 w 9227449"/>
              <a:gd name="connsiteY1466" fmla="*/ 2402281 h 3198158"/>
              <a:gd name="connsiteX1467" fmla="*/ 972991 w 9227449"/>
              <a:gd name="connsiteY1467" fmla="*/ 2390768 h 3198158"/>
              <a:gd name="connsiteX1468" fmla="*/ 970880 w 9227449"/>
              <a:gd name="connsiteY1468" fmla="*/ 2386389 h 3198158"/>
              <a:gd name="connsiteX1469" fmla="*/ 957216 w 9227449"/>
              <a:gd name="connsiteY1469" fmla="*/ 2377605 h 3198158"/>
              <a:gd name="connsiteX1470" fmla="*/ 7194768 w 9227449"/>
              <a:gd name="connsiteY1470" fmla="*/ 2377587 h 3198158"/>
              <a:gd name="connsiteX1471" fmla="*/ 7229659 w 9227449"/>
              <a:gd name="connsiteY1471" fmla="*/ 2386970 h 3198158"/>
              <a:gd name="connsiteX1472" fmla="*/ 7262226 w 9227449"/>
              <a:gd name="connsiteY1472" fmla="*/ 2429405 h 3198158"/>
              <a:gd name="connsiteX1473" fmla="*/ 7255244 w 9227449"/>
              <a:gd name="connsiteY1473" fmla="*/ 2482455 h 3198158"/>
              <a:gd name="connsiteX1474" fmla="*/ 7194652 w 9227449"/>
              <a:gd name="connsiteY1474" fmla="*/ 2517424 h 3198158"/>
              <a:gd name="connsiteX1475" fmla="*/ 7159751 w 9227449"/>
              <a:gd name="connsiteY1475" fmla="*/ 2508039 h 3198158"/>
              <a:gd name="connsiteX1476" fmla="*/ 7134175 w 9227449"/>
              <a:gd name="connsiteY1476" fmla="*/ 2412567 h 3198158"/>
              <a:gd name="connsiteX1477" fmla="*/ 7194768 w 9227449"/>
              <a:gd name="connsiteY1477" fmla="*/ 2377587 h 3198158"/>
              <a:gd name="connsiteX1478" fmla="*/ 3078885 w 9227449"/>
              <a:gd name="connsiteY1478" fmla="*/ 2376338 h 3198158"/>
              <a:gd name="connsiteX1479" fmla="*/ 3072378 w 9227449"/>
              <a:gd name="connsiteY1479" fmla="*/ 2377829 h 3198158"/>
              <a:gd name="connsiteX1480" fmla="*/ 3071022 w 9227449"/>
              <a:gd name="connsiteY1480" fmla="*/ 2378467 h 3198158"/>
              <a:gd name="connsiteX1481" fmla="*/ 3063187 w 9227449"/>
              <a:gd name="connsiteY1481" fmla="*/ 2386980 h 3198158"/>
              <a:gd name="connsiteX1482" fmla="*/ 3063730 w 9227449"/>
              <a:gd name="connsiteY1482" fmla="*/ 2398524 h 3198158"/>
              <a:gd name="connsiteX1483" fmla="*/ 3064368 w 9227449"/>
              <a:gd name="connsiteY1483" fmla="*/ 2399919 h 3198158"/>
              <a:gd name="connsiteX1484" fmla="*/ 3072901 w 9227449"/>
              <a:gd name="connsiteY1484" fmla="*/ 2407810 h 3198158"/>
              <a:gd name="connsiteX1485" fmla="*/ 3078034 w 9227449"/>
              <a:gd name="connsiteY1485" fmla="*/ 2408712 h 3198158"/>
              <a:gd name="connsiteX1486" fmla="*/ 3084511 w 9227449"/>
              <a:gd name="connsiteY1486" fmla="*/ 2407249 h 3198158"/>
              <a:gd name="connsiteX1487" fmla="*/ 3085829 w 9227449"/>
              <a:gd name="connsiteY1487" fmla="*/ 2406629 h 3198158"/>
              <a:gd name="connsiteX1488" fmla="*/ 3093780 w 9227449"/>
              <a:gd name="connsiteY1488" fmla="*/ 2398030 h 3198158"/>
              <a:gd name="connsiteX1489" fmla="*/ 3093112 w 9227449"/>
              <a:gd name="connsiteY1489" fmla="*/ 2386332 h 3198158"/>
              <a:gd name="connsiteX1490" fmla="*/ 3092540 w 9227449"/>
              <a:gd name="connsiteY1490" fmla="*/ 2385121 h 3198158"/>
              <a:gd name="connsiteX1491" fmla="*/ 3083989 w 9227449"/>
              <a:gd name="connsiteY1491" fmla="*/ 2377238 h 3198158"/>
              <a:gd name="connsiteX1492" fmla="*/ 3078885 w 9227449"/>
              <a:gd name="connsiteY1492" fmla="*/ 2376338 h 3198158"/>
              <a:gd name="connsiteX1493" fmla="*/ 8168049 w 9227449"/>
              <a:gd name="connsiteY1493" fmla="*/ 2372968 h 3198158"/>
              <a:gd name="connsiteX1494" fmla="*/ 8189973 w 9227449"/>
              <a:gd name="connsiteY1494" fmla="*/ 2378864 h 3198158"/>
              <a:gd name="connsiteX1495" fmla="*/ 8210436 w 9227449"/>
              <a:gd name="connsiteY1495" fmla="*/ 2405534 h 3198158"/>
              <a:gd name="connsiteX1496" fmla="*/ 8206039 w 9227449"/>
              <a:gd name="connsiteY1496" fmla="*/ 2438848 h 3198158"/>
              <a:gd name="connsiteX1497" fmla="*/ 8167971 w 9227449"/>
              <a:gd name="connsiteY1497" fmla="*/ 2460822 h 3198158"/>
              <a:gd name="connsiteX1498" fmla="*/ 8146046 w 9227449"/>
              <a:gd name="connsiteY1498" fmla="*/ 2454923 h 3198158"/>
              <a:gd name="connsiteX1499" fmla="*/ 8146056 w 9227449"/>
              <a:gd name="connsiteY1499" fmla="*/ 2454923 h 3198158"/>
              <a:gd name="connsiteX1500" fmla="*/ 8129971 w 9227449"/>
              <a:gd name="connsiteY1500" fmla="*/ 2394931 h 3198158"/>
              <a:gd name="connsiteX1501" fmla="*/ 8168049 w 9227449"/>
              <a:gd name="connsiteY1501" fmla="*/ 2372968 h 3198158"/>
              <a:gd name="connsiteX1502" fmla="*/ 5479915 w 9227449"/>
              <a:gd name="connsiteY1502" fmla="*/ 2356273 h 3198158"/>
              <a:gd name="connsiteX1503" fmla="*/ 5502053 w 9227449"/>
              <a:gd name="connsiteY1503" fmla="*/ 2362238 h 3198158"/>
              <a:gd name="connsiteX1504" fmla="*/ 5522738 w 9227449"/>
              <a:gd name="connsiteY1504" fmla="*/ 2389178 h 3198158"/>
              <a:gd name="connsiteX1505" fmla="*/ 5518303 w 9227449"/>
              <a:gd name="connsiteY1505" fmla="*/ 2422849 h 3198158"/>
              <a:gd name="connsiteX1506" fmla="*/ 5479838 w 9227449"/>
              <a:gd name="connsiteY1506" fmla="*/ 2445036 h 3198158"/>
              <a:gd name="connsiteX1507" fmla="*/ 5457691 w 9227449"/>
              <a:gd name="connsiteY1507" fmla="*/ 2439090 h 3198158"/>
              <a:gd name="connsiteX1508" fmla="*/ 5437015 w 9227449"/>
              <a:gd name="connsiteY1508" fmla="*/ 2412139 h 3198158"/>
              <a:gd name="connsiteX1509" fmla="*/ 5441451 w 9227449"/>
              <a:gd name="connsiteY1509" fmla="*/ 2378467 h 3198158"/>
              <a:gd name="connsiteX1510" fmla="*/ 5479915 w 9227449"/>
              <a:gd name="connsiteY1510" fmla="*/ 2356273 h 3198158"/>
              <a:gd name="connsiteX1511" fmla="*/ 7596450 w 9227449"/>
              <a:gd name="connsiteY1511" fmla="*/ 2335925 h 3198158"/>
              <a:gd name="connsiteX1512" fmla="*/ 7629066 w 9227449"/>
              <a:gd name="connsiteY1512" fmla="*/ 2344690 h 3198158"/>
              <a:gd name="connsiteX1513" fmla="*/ 7659503 w 9227449"/>
              <a:gd name="connsiteY1513" fmla="*/ 2384367 h 3198158"/>
              <a:gd name="connsiteX1514" fmla="*/ 7652986 w 9227449"/>
              <a:gd name="connsiteY1514" fmla="*/ 2433949 h 3198158"/>
              <a:gd name="connsiteX1515" fmla="*/ 7596344 w 9227449"/>
              <a:gd name="connsiteY1515" fmla="*/ 2466631 h 3198158"/>
              <a:gd name="connsiteX1516" fmla="*/ 7563718 w 9227449"/>
              <a:gd name="connsiteY1516" fmla="*/ 2457859 h 3198158"/>
              <a:gd name="connsiteX1517" fmla="*/ 7539809 w 9227449"/>
              <a:gd name="connsiteY1517" fmla="*/ 2368609 h 3198158"/>
              <a:gd name="connsiteX1518" fmla="*/ 7596450 w 9227449"/>
              <a:gd name="connsiteY1518" fmla="*/ 2335925 h 3198158"/>
              <a:gd name="connsiteX1519" fmla="*/ 5881598 w 9227449"/>
              <a:gd name="connsiteY1519" fmla="*/ 2329186 h 3198158"/>
              <a:gd name="connsiteX1520" fmla="*/ 5894178 w 9227449"/>
              <a:gd name="connsiteY1520" fmla="*/ 2332576 h 3198158"/>
              <a:gd name="connsiteX1521" fmla="*/ 5903416 w 9227449"/>
              <a:gd name="connsiteY1521" fmla="*/ 2367021 h 3198158"/>
              <a:gd name="connsiteX1522" fmla="*/ 5881549 w 9227449"/>
              <a:gd name="connsiteY1522" fmla="*/ 2379650 h 3198158"/>
              <a:gd name="connsiteX1523" fmla="*/ 5868960 w 9227449"/>
              <a:gd name="connsiteY1523" fmla="*/ 2376269 h 3198158"/>
              <a:gd name="connsiteX1524" fmla="*/ 5857204 w 9227449"/>
              <a:gd name="connsiteY1524" fmla="*/ 2360961 h 3198158"/>
              <a:gd name="connsiteX1525" fmla="*/ 5859722 w 9227449"/>
              <a:gd name="connsiteY1525" fmla="*/ 2341814 h 3198158"/>
              <a:gd name="connsiteX1526" fmla="*/ 5881598 w 9227449"/>
              <a:gd name="connsiteY1526" fmla="*/ 2329186 h 3198158"/>
              <a:gd name="connsiteX1527" fmla="*/ 3481855 w 9227449"/>
              <a:gd name="connsiteY1527" fmla="*/ 2326503 h 3198158"/>
              <a:gd name="connsiteX1528" fmla="*/ 3475048 w 9227449"/>
              <a:gd name="connsiteY1528" fmla="*/ 2328140 h 3198158"/>
              <a:gd name="connsiteX1529" fmla="*/ 3468918 w 9227449"/>
              <a:gd name="connsiteY1529" fmla="*/ 2331026 h 3198158"/>
              <a:gd name="connsiteX1530" fmla="*/ 3460812 w 9227449"/>
              <a:gd name="connsiteY1530" fmla="*/ 2339636 h 3198158"/>
              <a:gd name="connsiteX1531" fmla="*/ 3461462 w 9227449"/>
              <a:gd name="connsiteY1531" fmla="*/ 2351450 h 3198158"/>
              <a:gd name="connsiteX1532" fmla="*/ 3464269 w 9227449"/>
              <a:gd name="connsiteY1532" fmla="*/ 2357609 h 3198158"/>
              <a:gd name="connsiteX1533" fmla="*/ 3472909 w 9227449"/>
              <a:gd name="connsiteY1533" fmla="*/ 2365869 h 3198158"/>
              <a:gd name="connsiteX1534" fmla="*/ 3478118 w 9227449"/>
              <a:gd name="connsiteY1534" fmla="*/ 2366799 h 3198158"/>
              <a:gd name="connsiteX1535" fmla="*/ 3484839 w 9227449"/>
              <a:gd name="connsiteY1535" fmla="*/ 2365210 h 3198158"/>
              <a:gd name="connsiteX1536" fmla="*/ 3491026 w 9227449"/>
              <a:gd name="connsiteY1536" fmla="*/ 2362354 h 3198158"/>
              <a:gd name="connsiteX1537" fmla="*/ 3499295 w 9227449"/>
              <a:gd name="connsiteY1537" fmla="*/ 2353657 h 3198158"/>
              <a:gd name="connsiteX1538" fmla="*/ 3498551 w 9227449"/>
              <a:gd name="connsiteY1538" fmla="*/ 2341679 h 3198158"/>
              <a:gd name="connsiteX1539" fmla="*/ 3495618 w 9227449"/>
              <a:gd name="connsiteY1539" fmla="*/ 2335499 h 3198158"/>
              <a:gd name="connsiteX1540" fmla="*/ 3486920 w 9227449"/>
              <a:gd name="connsiteY1540" fmla="*/ 2327385 h 3198158"/>
              <a:gd name="connsiteX1541" fmla="*/ 3481855 w 9227449"/>
              <a:gd name="connsiteY1541" fmla="*/ 2326503 h 3198158"/>
              <a:gd name="connsiteX1542" fmla="*/ 7024853 w 9227449"/>
              <a:gd name="connsiteY1542" fmla="*/ 2313014 h 3198158"/>
              <a:gd name="connsiteX1543" fmla="*/ 7061100 w 9227449"/>
              <a:gd name="connsiteY1543" fmla="*/ 2322755 h 3198158"/>
              <a:gd name="connsiteX1544" fmla="*/ 7094945 w 9227449"/>
              <a:gd name="connsiteY1544" fmla="*/ 2366867 h 3198158"/>
              <a:gd name="connsiteX1545" fmla="*/ 7087682 w 9227449"/>
              <a:gd name="connsiteY1545" fmla="*/ 2421969 h 3198158"/>
              <a:gd name="connsiteX1546" fmla="*/ 7024727 w 9227449"/>
              <a:gd name="connsiteY1546" fmla="*/ 2458302 h 3198158"/>
              <a:gd name="connsiteX1547" fmla="*/ 6988470 w 9227449"/>
              <a:gd name="connsiteY1547" fmla="*/ 2448560 h 3198158"/>
              <a:gd name="connsiteX1548" fmla="*/ 6954624 w 9227449"/>
              <a:gd name="connsiteY1548" fmla="*/ 2404459 h 3198158"/>
              <a:gd name="connsiteX1549" fmla="*/ 6961887 w 9227449"/>
              <a:gd name="connsiteY1549" fmla="*/ 2349339 h 3198158"/>
              <a:gd name="connsiteX1550" fmla="*/ 7024853 w 9227449"/>
              <a:gd name="connsiteY1550" fmla="*/ 2313014 h 3198158"/>
              <a:gd name="connsiteX1551" fmla="*/ 7998133 w 9227449"/>
              <a:gd name="connsiteY1551" fmla="*/ 2305199 h 3198158"/>
              <a:gd name="connsiteX1552" fmla="*/ 8023011 w 9227449"/>
              <a:gd name="connsiteY1552" fmla="*/ 2311880 h 3198158"/>
              <a:gd name="connsiteX1553" fmla="*/ 8046234 w 9227449"/>
              <a:gd name="connsiteY1553" fmla="*/ 2342144 h 3198158"/>
              <a:gd name="connsiteX1554" fmla="*/ 8041246 w 9227449"/>
              <a:gd name="connsiteY1554" fmla="*/ 2379960 h 3198158"/>
              <a:gd name="connsiteX1555" fmla="*/ 7998036 w 9227449"/>
              <a:gd name="connsiteY1555" fmla="*/ 2404907 h 3198158"/>
              <a:gd name="connsiteX1556" fmla="*/ 7973178 w 9227449"/>
              <a:gd name="connsiteY1556" fmla="*/ 2398214 h 3198158"/>
              <a:gd name="connsiteX1557" fmla="*/ 7954923 w 9227449"/>
              <a:gd name="connsiteY1557" fmla="*/ 2330135 h 3198158"/>
              <a:gd name="connsiteX1558" fmla="*/ 7998133 w 9227449"/>
              <a:gd name="connsiteY1558" fmla="*/ 2305199 h 3198158"/>
              <a:gd name="connsiteX1559" fmla="*/ 5309991 w 9227449"/>
              <a:gd name="connsiteY1559" fmla="*/ 2300357 h 3198158"/>
              <a:gd name="connsiteX1560" fmla="*/ 5329175 w 9227449"/>
              <a:gd name="connsiteY1560" fmla="*/ 2305509 h 3198158"/>
              <a:gd name="connsiteX1561" fmla="*/ 5343245 w 9227449"/>
              <a:gd name="connsiteY1561" fmla="*/ 2358034 h 3198158"/>
              <a:gd name="connsiteX1562" fmla="*/ 5309933 w 9227449"/>
              <a:gd name="connsiteY1562" fmla="*/ 2377257 h 3198158"/>
              <a:gd name="connsiteX1563" fmla="*/ 5290750 w 9227449"/>
              <a:gd name="connsiteY1563" fmla="*/ 2372095 h 3198158"/>
              <a:gd name="connsiteX1564" fmla="*/ 5272814 w 9227449"/>
              <a:gd name="connsiteY1564" fmla="*/ 2348757 h 3198158"/>
              <a:gd name="connsiteX1565" fmla="*/ 5276669 w 9227449"/>
              <a:gd name="connsiteY1565" fmla="*/ 2319570 h 3198158"/>
              <a:gd name="connsiteX1566" fmla="*/ 5309991 w 9227449"/>
              <a:gd name="connsiteY1566" fmla="*/ 2300357 h 3198158"/>
              <a:gd name="connsiteX1567" fmla="*/ 784167 w 9227449"/>
              <a:gd name="connsiteY1567" fmla="*/ 2294092 h 3198158"/>
              <a:gd name="connsiteX1568" fmla="*/ 777510 w 9227449"/>
              <a:gd name="connsiteY1568" fmla="*/ 2295651 h 3198158"/>
              <a:gd name="connsiteX1569" fmla="*/ 758500 w 9227449"/>
              <a:gd name="connsiteY1569" fmla="*/ 2302565 h 3198158"/>
              <a:gd name="connsiteX1570" fmla="*/ 747894 w 9227449"/>
              <a:gd name="connsiteY1570" fmla="*/ 2312172 h 3198158"/>
              <a:gd name="connsiteX1571" fmla="*/ 750156 w 9227449"/>
              <a:gd name="connsiteY1571" fmla="*/ 2326300 h 3198158"/>
              <a:gd name="connsiteX1572" fmla="*/ 763910 w 9227449"/>
              <a:gd name="connsiteY1572" fmla="*/ 2351352 h 3198158"/>
              <a:gd name="connsiteX1573" fmla="*/ 773401 w 9227449"/>
              <a:gd name="connsiteY1573" fmla="*/ 2360505 h 3198158"/>
              <a:gd name="connsiteX1574" fmla="*/ 778017 w 9227449"/>
              <a:gd name="connsiteY1574" fmla="*/ 2361232 h 3198158"/>
              <a:gd name="connsiteX1575" fmla="*/ 786446 w 9227449"/>
              <a:gd name="connsiteY1575" fmla="*/ 2358635 h 3198158"/>
              <a:gd name="connsiteX1576" fmla="*/ 801460 w 9227449"/>
              <a:gd name="connsiteY1576" fmla="*/ 2350171 h 3198158"/>
              <a:gd name="connsiteX1577" fmla="*/ 809424 w 9227449"/>
              <a:gd name="connsiteY1577" fmla="*/ 2341253 h 3198158"/>
              <a:gd name="connsiteX1578" fmla="*/ 808358 w 9227449"/>
              <a:gd name="connsiteY1578" fmla="*/ 2329360 h 3198158"/>
              <a:gd name="connsiteX1579" fmla="*/ 798656 w 9227449"/>
              <a:gd name="connsiteY1579" fmla="*/ 2305180 h 3198158"/>
              <a:gd name="connsiteX1580" fmla="*/ 790333 w 9227449"/>
              <a:gd name="connsiteY1580" fmla="*/ 2295417 h 3198158"/>
              <a:gd name="connsiteX1581" fmla="*/ 784167 w 9227449"/>
              <a:gd name="connsiteY1581" fmla="*/ 2294092 h 3198158"/>
              <a:gd name="connsiteX1582" fmla="*/ 4166767 w 9227449"/>
              <a:gd name="connsiteY1582" fmla="*/ 2275498 h 3198158"/>
              <a:gd name="connsiteX1583" fmla="*/ 4182774 w 9227449"/>
              <a:gd name="connsiteY1583" fmla="*/ 2279809 h 3198158"/>
              <a:gd name="connsiteX1584" fmla="*/ 4197706 w 9227449"/>
              <a:gd name="connsiteY1584" fmla="*/ 2299262 h 3198158"/>
              <a:gd name="connsiteX1585" fmla="*/ 4194501 w 9227449"/>
              <a:gd name="connsiteY1585" fmla="*/ 2323608 h 3198158"/>
              <a:gd name="connsiteX1586" fmla="*/ 4166709 w 9227449"/>
              <a:gd name="connsiteY1586" fmla="*/ 2339636 h 3198158"/>
              <a:gd name="connsiteX1587" fmla="*/ 4150692 w 9227449"/>
              <a:gd name="connsiteY1587" fmla="*/ 2335336 h 3198158"/>
              <a:gd name="connsiteX1588" fmla="*/ 4135767 w 9227449"/>
              <a:gd name="connsiteY1588" fmla="*/ 2315870 h 3198158"/>
              <a:gd name="connsiteX1589" fmla="*/ 4138972 w 9227449"/>
              <a:gd name="connsiteY1589" fmla="*/ 2291545 h 3198158"/>
              <a:gd name="connsiteX1590" fmla="*/ 4166767 w 9227449"/>
              <a:gd name="connsiteY1590" fmla="*/ 2275498 h 3198158"/>
              <a:gd name="connsiteX1591" fmla="*/ 7426535 w 9227449"/>
              <a:gd name="connsiteY1591" fmla="*/ 2271789 h 3198158"/>
              <a:gd name="connsiteX1592" fmla="*/ 7460284 w 9227449"/>
              <a:gd name="connsiteY1592" fmla="*/ 2280874 h 3198158"/>
              <a:gd name="connsiteX1593" fmla="*/ 7491795 w 9227449"/>
              <a:gd name="connsiteY1593" fmla="*/ 2321923 h 3198158"/>
              <a:gd name="connsiteX1594" fmla="*/ 7485046 w 9227449"/>
              <a:gd name="connsiteY1594" fmla="*/ 2373238 h 3198158"/>
              <a:gd name="connsiteX1595" fmla="*/ 7426419 w 9227449"/>
              <a:gd name="connsiteY1595" fmla="*/ 2407064 h 3198158"/>
              <a:gd name="connsiteX1596" fmla="*/ 7392670 w 9227449"/>
              <a:gd name="connsiteY1596" fmla="*/ 2397991 h 3198158"/>
              <a:gd name="connsiteX1597" fmla="*/ 7361158 w 9227449"/>
              <a:gd name="connsiteY1597" fmla="*/ 2356941 h 3198158"/>
              <a:gd name="connsiteX1598" fmla="*/ 7367918 w 9227449"/>
              <a:gd name="connsiteY1598" fmla="*/ 2305625 h 3198158"/>
              <a:gd name="connsiteX1599" fmla="*/ 7426535 w 9227449"/>
              <a:gd name="connsiteY1599" fmla="*/ 2271789 h 3198158"/>
              <a:gd name="connsiteX1600" fmla="*/ 3311281 w 9227449"/>
              <a:gd name="connsiteY1600" fmla="*/ 2266482 h 3198158"/>
              <a:gd name="connsiteX1601" fmla="*/ 3304591 w 9227449"/>
              <a:gd name="connsiteY1601" fmla="*/ 2268052 h 3198158"/>
              <a:gd name="connsiteX1602" fmla="*/ 3301047 w 9227449"/>
              <a:gd name="connsiteY1602" fmla="*/ 2269735 h 3198158"/>
              <a:gd name="connsiteX1603" fmla="*/ 3293134 w 9227449"/>
              <a:gd name="connsiteY1603" fmla="*/ 2278316 h 3198158"/>
              <a:gd name="connsiteX1604" fmla="*/ 3293763 w 9227449"/>
              <a:gd name="connsiteY1604" fmla="*/ 2289975 h 3198158"/>
              <a:gd name="connsiteX1605" fmla="*/ 3293763 w 9227449"/>
              <a:gd name="connsiteY1605" fmla="*/ 2289965 h 3198158"/>
              <a:gd name="connsiteX1606" fmla="*/ 3295564 w 9227449"/>
              <a:gd name="connsiteY1606" fmla="*/ 2293887 h 3198158"/>
              <a:gd name="connsiteX1607" fmla="*/ 3304155 w 9227449"/>
              <a:gd name="connsiteY1607" fmla="*/ 2301964 h 3198158"/>
              <a:gd name="connsiteX1608" fmla="*/ 3309317 w 9227449"/>
              <a:gd name="connsiteY1608" fmla="*/ 2302885 h 3198158"/>
              <a:gd name="connsiteX1609" fmla="*/ 3315922 w 9227449"/>
              <a:gd name="connsiteY1609" fmla="*/ 2301344 h 3198158"/>
              <a:gd name="connsiteX1610" fmla="*/ 3319456 w 9227449"/>
              <a:gd name="connsiteY1610" fmla="*/ 2299707 h 3198158"/>
              <a:gd name="connsiteX1611" fmla="*/ 3327542 w 9227449"/>
              <a:gd name="connsiteY1611" fmla="*/ 2291050 h 3198158"/>
              <a:gd name="connsiteX1612" fmla="*/ 3326825 w 9227449"/>
              <a:gd name="connsiteY1612" fmla="*/ 2279226 h 3198158"/>
              <a:gd name="connsiteX1613" fmla="*/ 3324955 w 9227449"/>
              <a:gd name="connsiteY1613" fmla="*/ 2275295 h 3198158"/>
              <a:gd name="connsiteX1614" fmla="*/ 3316308 w 9227449"/>
              <a:gd name="connsiteY1614" fmla="*/ 2267353 h 3198158"/>
              <a:gd name="connsiteX1615" fmla="*/ 3311281 w 9227449"/>
              <a:gd name="connsiteY1615" fmla="*/ 2266482 h 3198158"/>
              <a:gd name="connsiteX1616" fmla="*/ 3905123 w 9227449"/>
              <a:gd name="connsiteY1616" fmla="*/ 2258571 h 3198158"/>
              <a:gd name="connsiteX1617" fmla="*/ 3895276 w 9227449"/>
              <a:gd name="connsiteY1617" fmla="*/ 2262260 h 3198158"/>
              <a:gd name="connsiteX1618" fmla="*/ 3865264 w 9227449"/>
              <a:gd name="connsiteY1618" fmla="*/ 2280534 h 3198158"/>
              <a:gd name="connsiteX1619" fmla="*/ 3856654 w 9227449"/>
              <a:gd name="connsiteY1619" fmla="*/ 2289463 h 3198158"/>
              <a:gd name="connsiteX1620" fmla="*/ 3857702 w 9227449"/>
              <a:gd name="connsiteY1620" fmla="*/ 2301811 h 3198158"/>
              <a:gd name="connsiteX1621" fmla="*/ 3867452 w 9227449"/>
              <a:gd name="connsiteY1621" fmla="*/ 2325438 h 3198158"/>
              <a:gd name="connsiteX1622" fmla="*/ 3876179 w 9227449"/>
              <a:gd name="connsiteY1622" fmla="*/ 2335257 h 3198158"/>
              <a:gd name="connsiteX1623" fmla="*/ 3881911 w 9227449"/>
              <a:gd name="connsiteY1623" fmla="*/ 2336392 h 3198158"/>
              <a:gd name="connsiteX1624" fmla="*/ 3889280 w 9227449"/>
              <a:gd name="connsiteY1624" fmla="*/ 2334464 h 3198158"/>
              <a:gd name="connsiteX1625" fmla="*/ 3925518 w 9227449"/>
              <a:gd name="connsiteY1625" fmla="*/ 2322978 h 3198158"/>
              <a:gd name="connsiteX1626" fmla="*/ 3937934 w 9227449"/>
              <a:gd name="connsiteY1626" fmla="*/ 2313623 h 3198158"/>
              <a:gd name="connsiteX1627" fmla="*/ 3935406 w 9227449"/>
              <a:gd name="connsiteY1627" fmla="*/ 2298293 h 3198158"/>
              <a:gd name="connsiteX1628" fmla="*/ 3919485 w 9227449"/>
              <a:gd name="connsiteY1628" fmla="*/ 2269222 h 3198158"/>
              <a:gd name="connsiteX1629" fmla="*/ 3909278 w 9227449"/>
              <a:gd name="connsiteY1629" fmla="*/ 2259161 h 3198158"/>
              <a:gd name="connsiteX1630" fmla="*/ 3905123 w 9227449"/>
              <a:gd name="connsiteY1630" fmla="*/ 2258571 h 3198158"/>
              <a:gd name="connsiteX1631" fmla="*/ 505360 w 9227449"/>
              <a:gd name="connsiteY1631" fmla="*/ 2256585 h 3198158"/>
              <a:gd name="connsiteX1632" fmla="*/ 537973 w 9227449"/>
              <a:gd name="connsiteY1632" fmla="*/ 2265358 h 3198158"/>
              <a:gd name="connsiteX1633" fmla="*/ 561889 w 9227449"/>
              <a:gd name="connsiteY1633" fmla="*/ 2354607 h 3198158"/>
              <a:gd name="connsiteX1634" fmla="*/ 505252 w 9227449"/>
              <a:gd name="connsiteY1634" fmla="*/ 2387290 h 3198158"/>
              <a:gd name="connsiteX1635" fmla="*/ 472634 w 9227449"/>
              <a:gd name="connsiteY1635" fmla="*/ 2378526 h 3198158"/>
              <a:gd name="connsiteX1636" fmla="*/ 448718 w 9227449"/>
              <a:gd name="connsiteY1636" fmla="*/ 2289259 h 3198158"/>
              <a:gd name="connsiteX1637" fmla="*/ 505360 w 9227449"/>
              <a:gd name="connsiteY1637" fmla="*/ 2256585 h 3198158"/>
              <a:gd name="connsiteX1638" fmla="*/ 6854927 w 9227449"/>
              <a:gd name="connsiteY1638" fmla="*/ 2252982 h 3198158"/>
              <a:gd name="connsiteX1639" fmla="*/ 6890274 w 9227449"/>
              <a:gd name="connsiteY1639" fmla="*/ 2262492 h 3198158"/>
              <a:gd name="connsiteX1640" fmla="*/ 6916198 w 9227449"/>
              <a:gd name="connsiteY1640" fmla="*/ 2359217 h 3198158"/>
              <a:gd name="connsiteX1641" fmla="*/ 6854811 w 9227449"/>
              <a:gd name="connsiteY1641" fmla="*/ 2394640 h 3198158"/>
              <a:gd name="connsiteX1642" fmla="*/ 6819464 w 9227449"/>
              <a:gd name="connsiteY1642" fmla="*/ 2385142 h 3198158"/>
              <a:gd name="connsiteX1643" fmla="*/ 6793540 w 9227449"/>
              <a:gd name="connsiteY1643" fmla="*/ 2288408 h 3198158"/>
              <a:gd name="connsiteX1644" fmla="*/ 6854927 w 9227449"/>
              <a:gd name="connsiteY1644" fmla="*/ 2252982 h 3198158"/>
              <a:gd name="connsiteX1645" fmla="*/ 5140066 w 9227449"/>
              <a:gd name="connsiteY1645" fmla="*/ 2243987 h 3198158"/>
              <a:gd name="connsiteX1646" fmla="*/ 5156519 w 9227449"/>
              <a:gd name="connsiteY1646" fmla="*/ 2248411 h 3198158"/>
              <a:gd name="connsiteX1647" fmla="*/ 5171888 w 9227449"/>
              <a:gd name="connsiteY1647" fmla="*/ 2268429 h 3198158"/>
              <a:gd name="connsiteX1648" fmla="*/ 5168586 w 9227449"/>
              <a:gd name="connsiteY1648" fmla="*/ 2293451 h 3198158"/>
              <a:gd name="connsiteX1649" fmla="*/ 5140008 w 9227449"/>
              <a:gd name="connsiteY1649" fmla="*/ 2309943 h 3198158"/>
              <a:gd name="connsiteX1650" fmla="*/ 5123555 w 9227449"/>
              <a:gd name="connsiteY1650" fmla="*/ 2305520 h 3198158"/>
              <a:gd name="connsiteX1651" fmla="*/ 5108207 w 9227449"/>
              <a:gd name="connsiteY1651" fmla="*/ 2285491 h 3198158"/>
              <a:gd name="connsiteX1652" fmla="*/ 5111480 w 9227449"/>
              <a:gd name="connsiteY1652" fmla="*/ 2260477 h 3198158"/>
              <a:gd name="connsiteX1653" fmla="*/ 5140066 w 9227449"/>
              <a:gd name="connsiteY1653" fmla="*/ 2243987 h 3198158"/>
              <a:gd name="connsiteX1654" fmla="*/ 7828218 w 9227449"/>
              <a:gd name="connsiteY1654" fmla="*/ 2237420 h 3198158"/>
              <a:gd name="connsiteX1655" fmla="*/ 7856049 w 9227449"/>
              <a:gd name="connsiteY1655" fmla="*/ 2244906 h 3198158"/>
              <a:gd name="connsiteX1656" fmla="*/ 7882031 w 9227449"/>
              <a:gd name="connsiteY1656" fmla="*/ 2278762 h 3198158"/>
              <a:gd name="connsiteX1657" fmla="*/ 7876464 w 9227449"/>
              <a:gd name="connsiteY1657" fmla="*/ 2321080 h 3198158"/>
              <a:gd name="connsiteX1658" fmla="*/ 7828111 w 9227449"/>
              <a:gd name="connsiteY1658" fmla="*/ 2348981 h 3198158"/>
              <a:gd name="connsiteX1659" fmla="*/ 7800269 w 9227449"/>
              <a:gd name="connsiteY1659" fmla="*/ 2341504 h 3198158"/>
              <a:gd name="connsiteX1660" fmla="*/ 7779865 w 9227449"/>
              <a:gd name="connsiteY1660" fmla="*/ 2265319 h 3198158"/>
              <a:gd name="connsiteX1661" fmla="*/ 7828218 w 9227449"/>
              <a:gd name="connsiteY1661" fmla="*/ 2237420 h 3198158"/>
              <a:gd name="connsiteX1662" fmla="*/ 335403 w 9227449"/>
              <a:gd name="connsiteY1662" fmla="*/ 2233043 h 3198158"/>
              <a:gd name="connsiteX1663" fmla="*/ 348889 w 9227449"/>
              <a:gd name="connsiteY1663" fmla="*/ 2236674 h 3198158"/>
              <a:gd name="connsiteX1664" fmla="*/ 361486 w 9227449"/>
              <a:gd name="connsiteY1664" fmla="*/ 2253109 h 3198158"/>
              <a:gd name="connsiteX1665" fmla="*/ 358806 w 9227449"/>
              <a:gd name="connsiteY1665" fmla="*/ 2273629 h 3198158"/>
              <a:gd name="connsiteX1666" fmla="*/ 335356 w 9227449"/>
              <a:gd name="connsiteY1666" fmla="*/ 2287148 h 3198158"/>
              <a:gd name="connsiteX1667" fmla="*/ 321870 w 9227449"/>
              <a:gd name="connsiteY1667" fmla="*/ 2283516 h 3198158"/>
              <a:gd name="connsiteX1668" fmla="*/ 311956 w 9227449"/>
              <a:gd name="connsiteY1668" fmla="*/ 2246571 h 3198158"/>
              <a:gd name="connsiteX1669" fmla="*/ 335403 w 9227449"/>
              <a:gd name="connsiteY1669" fmla="*/ 2233043 h 3198158"/>
              <a:gd name="connsiteX1670" fmla="*/ 5711702 w 9227449"/>
              <a:gd name="connsiteY1670" fmla="*/ 2230874 h 3198158"/>
              <a:gd name="connsiteX1671" fmla="*/ 5742497 w 9227449"/>
              <a:gd name="connsiteY1671" fmla="*/ 2239145 h 3198158"/>
              <a:gd name="connsiteX1672" fmla="*/ 5771239 w 9227449"/>
              <a:gd name="connsiteY1672" fmla="*/ 2276611 h 3198158"/>
              <a:gd name="connsiteX1673" fmla="*/ 5765071 w 9227449"/>
              <a:gd name="connsiteY1673" fmla="*/ 2323423 h 3198158"/>
              <a:gd name="connsiteX1674" fmla="*/ 5711595 w 9227449"/>
              <a:gd name="connsiteY1674" fmla="*/ 2354286 h 3198158"/>
              <a:gd name="connsiteX1675" fmla="*/ 5680800 w 9227449"/>
              <a:gd name="connsiteY1675" fmla="*/ 2346008 h 3198158"/>
              <a:gd name="connsiteX1676" fmla="*/ 5652049 w 9227449"/>
              <a:gd name="connsiteY1676" fmla="*/ 2308539 h 3198158"/>
              <a:gd name="connsiteX1677" fmla="*/ 5658217 w 9227449"/>
              <a:gd name="connsiteY1677" fmla="*/ 2261727 h 3198158"/>
              <a:gd name="connsiteX1678" fmla="*/ 5711702 w 9227449"/>
              <a:gd name="connsiteY1678" fmla="*/ 2230874 h 3198158"/>
              <a:gd name="connsiteX1679" fmla="*/ 8229871 w 9227449"/>
              <a:gd name="connsiteY1679" fmla="*/ 2229945 h 3198158"/>
              <a:gd name="connsiteX1680" fmla="*/ 8238345 w 9227449"/>
              <a:gd name="connsiteY1680" fmla="*/ 2232231 h 3198158"/>
              <a:gd name="connsiteX1681" fmla="*/ 8246295 w 9227449"/>
              <a:gd name="connsiteY1681" fmla="*/ 2242563 h 3198158"/>
              <a:gd name="connsiteX1682" fmla="*/ 8244591 w 9227449"/>
              <a:gd name="connsiteY1682" fmla="*/ 2255471 h 3198158"/>
              <a:gd name="connsiteX1683" fmla="*/ 8229842 w 9227449"/>
              <a:gd name="connsiteY1683" fmla="*/ 2264002 h 3198158"/>
              <a:gd name="connsiteX1684" fmla="*/ 8221359 w 9227449"/>
              <a:gd name="connsiteY1684" fmla="*/ 2261727 h 3198158"/>
              <a:gd name="connsiteX1685" fmla="*/ 8213409 w 9227449"/>
              <a:gd name="connsiteY1685" fmla="*/ 2251384 h 3198158"/>
              <a:gd name="connsiteX1686" fmla="*/ 8215113 w 9227449"/>
              <a:gd name="connsiteY1686" fmla="*/ 2238466 h 3198158"/>
              <a:gd name="connsiteX1687" fmla="*/ 8229871 w 9227449"/>
              <a:gd name="connsiteY1687" fmla="*/ 2229945 h 3198158"/>
              <a:gd name="connsiteX1688" fmla="*/ 3717186 w 9227449"/>
              <a:gd name="connsiteY1688" fmla="*/ 2214905 h 3198158"/>
              <a:gd name="connsiteX1689" fmla="*/ 3709866 w 9227449"/>
              <a:gd name="connsiteY1689" fmla="*/ 2216804 h 3198158"/>
              <a:gd name="connsiteX1690" fmla="*/ 3699369 w 9227449"/>
              <a:gd name="connsiteY1690" fmla="*/ 2221936 h 3198158"/>
              <a:gd name="connsiteX1691" fmla="*/ 3691126 w 9227449"/>
              <a:gd name="connsiteY1691" fmla="*/ 2230603 h 3198158"/>
              <a:gd name="connsiteX1692" fmla="*/ 3691825 w 9227449"/>
              <a:gd name="connsiteY1692" fmla="*/ 2242535 h 3198158"/>
              <a:gd name="connsiteX1693" fmla="*/ 3695823 w 9227449"/>
              <a:gd name="connsiteY1693" fmla="*/ 2251347 h 3198158"/>
              <a:gd name="connsiteX1694" fmla="*/ 3704462 w 9227449"/>
              <a:gd name="connsiteY1694" fmla="*/ 2259819 h 3198158"/>
              <a:gd name="connsiteX1695" fmla="*/ 3709758 w 9227449"/>
              <a:gd name="connsiteY1695" fmla="*/ 2260789 h 3198158"/>
              <a:gd name="connsiteX1696" fmla="*/ 3716558 w 9227449"/>
              <a:gd name="connsiteY1696" fmla="*/ 2259161 h 3198158"/>
              <a:gd name="connsiteX1697" fmla="*/ 3727422 w 9227449"/>
              <a:gd name="connsiteY1697" fmla="*/ 2254377 h 3198158"/>
              <a:gd name="connsiteX1698" fmla="*/ 3736196 w 9227449"/>
              <a:gd name="connsiteY1698" fmla="*/ 2245595 h 3198158"/>
              <a:gd name="connsiteX1699" fmla="*/ 3735373 w 9227449"/>
              <a:gd name="connsiteY1699" fmla="*/ 2233227 h 3198158"/>
              <a:gd name="connsiteX1700" fmla="*/ 3731024 w 9227449"/>
              <a:gd name="connsiteY1700" fmla="*/ 2224097 h 3198158"/>
              <a:gd name="connsiteX1701" fmla="*/ 3722077 w 9227449"/>
              <a:gd name="connsiteY1701" fmla="*/ 2215719 h 3198158"/>
              <a:gd name="connsiteX1702" fmla="*/ 3717186 w 9227449"/>
              <a:gd name="connsiteY1702" fmla="*/ 2214905 h 3198158"/>
              <a:gd name="connsiteX1703" fmla="*/ 6684992 w 9227449"/>
              <a:gd name="connsiteY1703" fmla="*/ 2212561 h 3198158"/>
              <a:gd name="connsiteX1704" fmla="*/ 6709638 w 9227449"/>
              <a:gd name="connsiteY1704" fmla="*/ 2219195 h 3198158"/>
              <a:gd name="connsiteX1705" fmla="*/ 6727718 w 9227449"/>
              <a:gd name="connsiteY1705" fmla="*/ 2286664 h 3198158"/>
              <a:gd name="connsiteX1706" fmla="*/ 6684905 w 9227449"/>
              <a:gd name="connsiteY1706" fmla="*/ 2311358 h 3198158"/>
              <a:gd name="connsiteX1707" fmla="*/ 6660250 w 9227449"/>
              <a:gd name="connsiteY1707" fmla="*/ 2304734 h 3198158"/>
              <a:gd name="connsiteX1708" fmla="*/ 6637241 w 9227449"/>
              <a:gd name="connsiteY1708" fmla="*/ 2274743 h 3198158"/>
              <a:gd name="connsiteX1709" fmla="*/ 6642180 w 9227449"/>
              <a:gd name="connsiteY1709" fmla="*/ 2237276 h 3198158"/>
              <a:gd name="connsiteX1710" fmla="*/ 6684992 w 9227449"/>
              <a:gd name="connsiteY1710" fmla="*/ 2212561 h 3198158"/>
              <a:gd name="connsiteX1711" fmla="*/ 7256629 w 9227449"/>
              <a:gd name="connsiteY1711" fmla="*/ 2207216 h 3198158"/>
              <a:gd name="connsiteX1712" fmla="*/ 7291744 w 9227449"/>
              <a:gd name="connsiteY1712" fmla="*/ 2216649 h 3198158"/>
              <a:gd name="connsiteX1713" fmla="*/ 7317483 w 9227449"/>
              <a:gd name="connsiteY1713" fmla="*/ 2312772 h 3198158"/>
              <a:gd name="connsiteX1714" fmla="*/ 7256494 w 9227449"/>
              <a:gd name="connsiteY1714" fmla="*/ 2347955 h 3198158"/>
              <a:gd name="connsiteX1715" fmla="*/ 7221370 w 9227449"/>
              <a:gd name="connsiteY1715" fmla="*/ 2338512 h 3198158"/>
              <a:gd name="connsiteX1716" fmla="*/ 7188589 w 9227449"/>
              <a:gd name="connsiteY1716" fmla="*/ 2295795 h 3198158"/>
              <a:gd name="connsiteX1717" fmla="*/ 7195630 w 9227449"/>
              <a:gd name="connsiteY1717" fmla="*/ 2242388 h 3198158"/>
              <a:gd name="connsiteX1718" fmla="*/ 7256629 w 9227449"/>
              <a:gd name="connsiteY1718" fmla="*/ 2207216 h 3198158"/>
              <a:gd name="connsiteX1719" fmla="*/ 3140727 w 9227449"/>
              <a:gd name="connsiteY1719" fmla="*/ 2206422 h 3198158"/>
              <a:gd name="connsiteX1720" fmla="*/ 3134201 w 9227449"/>
              <a:gd name="connsiteY1720" fmla="*/ 2207922 h 3198158"/>
              <a:gd name="connsiteX1721" fmla="*/ 3132865 w 9227449"/>
              <a:gd name="connsiteY1721" fmla="*/ 2208542 h 3198158"/>
              <a:gd name="connsiteX1722" fmla="*/ 3125050 w 9227449"/>
              <a:gd name="connsiteY1722" fmla="*/ 2217007 h 3198158"/>
              <a:gd name="connsiteX1723" fmla="*/ 3125522 w 9227449"/>
              <a:gd name="connsiteY1723" fmla="*/ 2228512 h 3198158"/>
              <a:gd name="connsiteX1724" fmla="*/ 3126211 w 9227449"/>
              <a:gd name="connsiteY1724" fmla="*/ 2229992 h 3198158"/>
              <a:gd name="connsiteX1725" fmla="*/ 3134636 w 9227449"/>
              <a:gd name="connsiteY1725" fmla="*/ 2237846 h 3198158"/>
              <a:gd name="connsiteX1726" fmla="*/ 3139875 w 9227449"/>
              <a:gd name="connsiteY1726" fmla="*/ 2238785 h 3198158"/>
              <a:gd name="connsiteX1727" fmla="*/ 3146152 w 9227449"/>
              <a:gd name="connsiteY1727" fmla="*/ 2237420 h 3198158"/>
              <a:gd name="connsiteX1728" fmla="*/ 3154865 w 9227449"/>
              <a:gd name="connsiteY1728" fmla="*/ 2228607 h 3198158"/>
              <a:gd name="connsiteX1729" fmla="*/ 3155050 w 9227449"/>
              <a:gd name="connsiteY1729" fmla="*/ 2216619 h 3198158"/>
              <a:gd name="connsiteX1730" fmla="*/ 3154392 w 9227449"/>
              <a:gd name="connsiteY1730" fmla="*/ 2215206 h 3198158"/>
              <a:gd name="connsiteX1731" fmla="*/ 3145830 w 9227449"/>
              <a:gd name="connsiteY1731" fmla="*/ 2207312 h 3198158"/>
              <a:gd name="connsiteX1732" fmla="*/ 3140727 w 9227449"/>
              <a:gd name="connsiteY1732" fmla="*/ 2206422 h 3198158"/>
              <a:gd name="connsiteX1733" fmla="*/ 1015039 w 9227449"/>
              <a:gd name="connsiteY1733" fmla="*/ 2192506 h 3198158"/>
              <a:gd name="connsiteX1734" fmla="*/ 1008977 w 9227449"/>
              <a:gd name="connsiteY1734" fmla="*/ 2193784 h 3198158"/>
              <a:gd name="connsiteX1735" fmla="*/ 1008455 w 9227449"/>
              <a:gd name="connsiteY1735" fmla="*/ 2194016 h 3198158"/>
              <a:gd name="connsiteX1736" fmla="*/ 1000310 w 9227449"/>
              <a:gd name="connsiteY1736" fmla="*/ 2203420 h 3198158"/>
              <a:gd name="connsiteX1737" fmla="*/ 1001860 w 9227449"/>
              <a:gd name="connsiteY1737" fmla="*/ 2215680 h 3198158"/>
              <a:gd name="connsiteX1738" fmla="*/ 1002887 w 9227449"/>
              <a:gd name="connsiteY1738" fmla="*/ 2217345 h 3198158"/>
              <a:gd name="connsiteX1739" fmla="*/ 1015727 w 9227449"/>
              <a:gd name="connsiteY1739" fmla="*/ 2224560 h 3198158"/>
              <a:gd name="connsiteX1740" fmla="*/ 1022070 w 9227449"/>
              <a:gd name="connsiteY1740" fmla="*/ 2223155 h 3198158"/>
              <a:gd name="connsiteX1741" fmla="*/ 1029925 w 9227449"/>
              <a:gd name="connsiteY1741" fmla="*/ 2204717 h 3198158"/>
              <a:gd name="connsiteX1742" fmla="*/ 1029314 w 9227449"/>
              <a:gd name="connsiteY1742" fmla="*/ 2202859 h 3198158"/>
              <a:gd name="connsiteX1743" fmla="*/ 1021160 w 9227449"/>
              <a:gd name="connsiteY1743" fmla="*/ 2193815 h 3198158"/>
              <a:gd name="connsiteX1744" fmla="*/ 1015039 w 9227449"/>
              <a:gd name="connsiteY1744" fmla="*/ 2192506 h 3198158"/>
              <a:gd name="connsiteX1745" fmla="*/ 4970131 w 9227449"/>
              <a:gd name="connsiteY1745" fmla="*/ 2188061 h 3198158"/>
              <a:gd name="connsiteX1746" fmla="*/ 4983621 w 9227449"/>
              <a:gd name="connsiteY1746" fmla="*/ 2191693 h 3198158"/>
              <a:gd name="connsiteX1747" fmla="*/ 4996240 w 9227449"/>
              <a:gd name="connsiteY1747" fmla="*/ 2208116 h 3198158"/>
              <a:gd name="connsiteX1748" fmla="*/ 4993539 w 9227449"/>
              <a:gd name="connsiteY1748" fmla="*/ 2228627 h 3198158"/>
              <a:gd name="connsiteX1749" fmla="*/ 4970092 w 9227449"/>
              <a:gd name="connsiteY1749" fmla="*/ 2242166 h 3198158"/>
              <a:gd name="connsiteX1750" fmla="*/ 4956602 w 9227449"/>
              <a:gd name="connsiteY1750" fmla="*/ 2238535 h 3198158"/>
              <a:gd name="connsiteX1751" fmla="*/ 4943986 w 9227449"/>
              <a:gd name="connsiteY1751" fmla="*/ 2222111 h 3198158"/>
              <a:gd name="connsiteX1752" fmla="*/ 4946687 w 9227449"/>
              <a:gd name="connsiteY1752" fmla="*/ 2201599 h 3198158"/>
              <a:gd name="connsiteX1753" fmla="*/ 4970131 w 9227449"/>
              <a:gd name="connsiteY1753" fmla="*/ 2188061 h 3198158"/>
              <a:gd name="connsiteX1754" fmla="*/ 6515038 w 9227449"/>
              <a:gd name="connsiteY1754" fmla="*/ 2184013 h 3198158"/>
              <a:gd name="connsiteX1755" fmla="*/ 6523086 w 9227449"/>
              <a:gd name="connsiteY1755" fmla="*/ 2186173 h 3198158"/>
              <a:gd name="connsiteX1756" fmla="*/ 6530581 w 9227449"/>
              <a:gd name="connsiteY1756" fmla="*/ 2195943 h 3198158"/>
              <a:gd name="connsiteX1757" fmla="*/ 6528964 w 9227449"/>
              <a:gd name="connsiteY1757" fmla="*/ 2208184 h 3198158"/>
              <a:gd name="connsiteX1758" fmla="*/ 6515009 w 9227449"/>
              <a:gd name="connsiteY1758" fmla="*/ 2216223 h 3198158"/>
              <a:gd name="connsiteX1759" fmla="*/ 6506952 w 9227449"/>
              <a:gd name="connsiteY1759" fmla="*/ 2214073 h 3198158"/>
              <a:gd name="connsiteX1760" fmla="*/ 6501074 w 9227449"/>
              <a:gd name="connsiteY1760" fmla="*/ 2192060 h 3198158"/>
              <a:gd name="connsiteX1761" fmla="*/ 6515038 w 9227449"/>
              <a:gd name="connsiteY1761" fmla="*/ 2184013 h 3198158"/>
              <a:gd name="connsiteX1762" fmla="*/ 2567067 w 9227449"/>
              <a:gd name="connsiteY1762" fmla="*/ 2178667 h 3198158"/>
              <a:gd name="connsiteX1763" fmla="*/ 2560200 w 9227449"/>
              <a:gd name="connsiteY1763" fmla="*/ 2180335 h 3198158"/>
              <a:gd name="connsiteX1764" fmla="*/ 2557247 w 9227449"/>
              <a:gd name="connsiteY1764" fmla="*/ 2181795 h 3198158"/>
              <a:gd name="connsiteX1765" fmla="*/ 2549345 w 9227449"/>
              <a:gd name="connsiteY1765" fmla="*/ 2190927 h 3198158"/>
              <a:gd name="connsiteX1766" fmla="*/ 2550710 w 9227449"/>
              <a:gd name="connsiteY1766" fmla="*/ 2202907 h 3198158"/>
              <a:gd name="connsiteX1767" fmla="*/ 2555174 w 9227449"/>
              <a:gd name="connsiteY1767" fmla="*/ 2211351 h 3198158"/>
              <a:gd name="connsiteX1768" fmla="*/ 2568732 w 9227449"/>
              <a:gd name="connsiteY1768" fmla="*/ 2219911 h 3198158"/>
              <a:gd name="connsiteX1769" fmla="*/ 2574921 w 9227449"/>
              <a:gd name="connsiteY1769" fmla="*/ 2218566 h 3198158"/>
              <a:gd name="connsiteX1770" fmla="*/ 2577041 w 9227449"/>
              <a:gd name="connsiteY1770" fmla="*/ 2217645 h 3198158"/>
              <a:gd name="connsiteX1771" fmla="*/ 2585166 w 9227449"/>
              <a:gd name="connsiteY1771" fmla="*/ 2209260 h 3198158"/>
              <a:gd name="connsiteX1772" fmla="*/ 2584826 w 9227449"/>
              <a:gd name="connsiteY1772" fmla="*/ 2197581 h 3198158"/>
              <a:gd name="connsiteX1773" fmla="*/ 2581215 w 9227449"/>
              <a:gd name="connsiteY1773" fmla="*/ 2188663 h 3198158"/>
              <a:gd name="connsiteX1774" fmla="*/ 2572606 w 9227449"/>
              <a:gd name="connsiteY1774" fmla="*/ 2179733 h 3198158"/>
              <a:gd name="connsiteX1775" fmla="*/ 2567067 w 9227449"/>
              <a:gd name="connsiteY1775" fmla="*/ 2178667 h 3198158"/>
              <a:gd name="connsiteX1776" fmla="*/ 7658302 w 9227449"/>
              <a:gd name="connsiteY1776" fmla="*/ 2171928 h 3198158"/>
              <a:gd name="connsiteX1777" fmla="*/ 7687964 w 9227449"/>
              <a:gd name="connsiteY1777" fmla="*/ 2179897 h 3198158"/>
              <a:gd name="connsiteX1778" fmla="*/ 7709705 w 9227449"/>
              <a:gd name="connsiteY1778" fmla="*/ 2261058 h 3198158"/>
              <a:gd name="connsiteX1779" fmla="*/ 7658176 w 9227449"/>
              <a:gd name="connsiteY1779" fmla="*/ 2290779 h 3198158"/>
              <a:gd name="connsiteX1780" fmla="*/ 7628524 w 9227449"/>
              <a:gd name="connsiteY1780" fmla="*/ 2282809 h 3198158"/>
              <a:gd name="connsiteX1781" fmla="*/ 7600857 w 9227449"/>
              <a:gd name="connsiteY1781" fmla="*/ 2246737 h 3198158"/>
              <a:gd name="connsiteX1782" fmla="*/ 7606793 w 9227449"/>
              <a:gd name="connsiteY1782" fmla="*/ 2201648 h 3198158"/>
              <a:gd name="connsiteX1783" fmla="*/ 7658302 w 9227449"/>
              <a:gd name="connsiteY1783" fmla="*/ 2171928 h 3198158"/>
              <a:gd name="connsiteX1784" fmla="*/ 5943430 w 9227449"/>
              <a:gd name="connsiteY1784" fmla="*/ 2168848 h 3198158"/>
              <a:gd name="connsiteX1785" fmla="*/ 5951236 w 9227449"/>
              <a:gd name="connsiteY1785" fmla="*/ 2170940 h 3198158"/>
              <a:gd name="connsiteX1786" fmla="*/ 5958528 w 9227449"/>
              <a:gd name="connsiteY1786" fmla="*/ 2180459 h 3198158"/>
              <a:gd name="connsiteX1787" fmla="*/ 5956969 w 9227449"/>
              <a:gd name="connsiteY1787" fmla="*/ 2192331 h 3198158"/>
              <a:gd name="connsiteX1788" fmla="*/ 5943392 w 9227449"/>
              <a:gd name="connsiteY1788" fmla="*/ 2200157 h 3198158"/>
              <a:gd name="connsiteX1789" fmla="*/ 5935577 w 9227449"/>
              <a:gd name="connsiteY1789" fmla="*/ 2198054 h 3198158"/>
              <a:gd name="connsiteX1790" fmla="*/ 5929863 w 9227449"/>
              <a:gd name="connsiteY1790" fmla="*/ 2176672 h 3198158"/>
              <a:gd name="connsiteX1791" fmla="*/ 5943430 w 9227449"/>
              <a:gd name="connsiteY1791" fmla="*/ 2168848 h 3198158"/>
              <a:gd name="connsiteX1792" fmla="*/ 8059956 w 9227449"/>
              <a:gd name="connsiteY1792" fmla="*/ 2163086 h 3198158"/>
              <a:gd name="connsiteX1793" fmla="*/ 8070957 w 9227449"/>
              <a:gd name="connsiteY1793" fmla="*/ 2166050 h 3198158"/>
              <a:gd name="connsiteX1794" fmla="*/ 8079024 w 9227449"/>
              <a:gd name="connsiteY1794" fmla="*/ 2196147 h 3198158"/>
              <a:gd name="connsiteX1795" fmla="*/ 8059917 w 9227449"/>
              <a:gd name="connsiteY1795" fmla="*/ 2207168 h 3198158"/>
              <a:gd name="connsiteX1796" fmla="*/ 8048916 w 9227449"/>
              <a:gd name="connsiteY1796" fmla="*/ 2204204 h 3198158"/>
              <a:gd name="connsiteX1797" fmla="*/ 8038671 w 9227449"/>
              <a:gd name="connsiteY1797" fmla="*/ 2190822 h 3198158"/>
              <a:gd name="connsiteX1798" fmla="*/ 8040849 w 9227449"/>
              <a:gd name="connsiteY1798" fmla="*/ 2174116 h 3198158"/>
              <a:gd name="connsiteX1799" fmla="*/ 8059956 w 9227449"/>
              <a:gd name="connsiteY1799" fmla="*/ 2163086 h 3198158"/>
              <a:gd name="connsiteX1800" fmla="*/ 3543718 w 9227449"/>
              <a:gd name="connsiteY1800" fmla="*/ 2156589 h 3198158"/>
              <a:gd name="connsiteX1801" fmla="*/ 3536928 w 9227449"/>
              <a:gd name="connsiteY1801" fmla="*/ 2158206 h 3198158"/>
              <a:gd name="connsiteX1802" fmla="*/ 3531177 w 9227449"/>
              <a:gd name="connsiteY1802" fmla="*/ 2160927 h 3198158"/>
              <a:gd name="connsiteX1803" fmla="*/ 3523070 w 9227449"/>
              <a:gd name="connsiteY1803" fmla="*/ 2169564 h 3198158"/>
              <a:gd name="connsiteX1804" fmla="*/ 3523740 w 9227449"/>
              <a:gd name="connsiteY1804" fmla="*/ 2181379 h 3198158"/>
              <a:gd name="connsiteX1805" fmla="*/ 3526373 w 9227449"/>
              <a:gd name="connsiteY1805" fmla="*/ 2187102 h 3198158"/>
              <a:gd name="connsiteX1806" fmla="*/ 3534992 w 9227449"/>
              <a:gd name="connsiteY1806" fmla="*/ 2195334 h 3198158"/>
              <a:gd name="connsiteX1807" fmla="*/ 3540201 w 9227449"/>
              <a:gd name="connsiteY1807" fmla="*/ 2196264 h 3198158"/>
              <a:gd name="connsiteX1808" fmla="*/ 3546894 w 9227449"/>
              <a:gd name="connsiteY1808" fmla="*/ 2194695 h 3198158"/>
              <a:gd name="connsiteX1809" fmla="*/ 3552722 w 9227449"/>
              <a:gd name="connsiteY1809" fmla="*/ 2192003 h 3198158"/>
              <a:gd name="connsiteX1810" fmla="*/ 3560953 w 9227449"/>
              <a:gd name="connsiteY1810" fmla="*/ 2183315 h 3198158"/>
              <a:gd name="connsiteX1811" fmla="*/ 3560210 w 9227449"/>
              <a:gd name="connsiteY1811" fmla="*/ 2171365 h 3198158"/>
              <a:gd name="connsiteX1812" fmla="*/ 3557458 w 9227449"/>
              <a:gd name="connsiteY1812" fmla="*/ 2165574 h 3198158"/>
              <a:gd name="connsiteX1813" fmla="*/ 3548782 w 9227449"/>
              <a:gd name="connsiteY1813" fmla="*/ 2157469 h 3198158"/>
              <a:gd name="connsiteX1814" fmla="*/ 3543718 w 9227449"/>
              <a:gd name="connsiteY1814" fmla="*/ 2156589 h 3198158"/>
              <a:gd name="connsiteX1815" fmla="*/ 5541796 w 9227449"/>
              <a:gd name="connsiteY1815" fmla="*/ 2150341 h 3198158"/>
              <a:gd name="connsiteX1816" fmla="*/ 5581917 w 9227449"/>
              <a:gd name="connsiteY1816" fmla="*/ 2161121 h 3198158"/>
              <a:gd name="connsiteX1817" fmla="*/ 5611337 w 9227449"/>
              <a:gd name="connsiteY1817" fmla="*/ 2270918 h 3198158"/>
              <a:gd name="connsiteX1818" fmla="*/ 5541651 w 9227449"/>
              <a:gd name="connsiteY1818" fmla="*/ 2311126 h 3198158"/>
              <a:gd name="connsiteX1819" fmla="*/ 5501530 w 9227449"/>
              <a:gd name="connsiteY1819" fmla="*/ 2300347 h 3198158"/>
              <a:gd name="connsiteX1820" fmla="*/ 5464072 w 9227449"/>
              <a:gd name="connsiteY1820" fmla="*/ 2251540 h 3198158"/>
              <a:gd name="connsiteX1821" fmla="*/ 5472110 w 9227449"/>
              <a:gd name="connsiteY1821" fmla="*/ 2190530 h 3198158"/>
              <a:gd name="connsiteX1822" fmla="*/ 5541796 w 9227449"/>
              <a:gd name="connsiteY1822" fmla="*/ 2150341 h 3198158"/>
              <a:gd name="connsiteX1823" fmla="*/ 7086704 w 9227449"/>
              <a:gd name="connsiteY1823" fmla="*/ 2142633 h 3198158"/>
              <a:gd name="connsiteX1824" fmla="*/ 7123164 w 9227449"/>
              <a:gd name="connsiteY1824" fmla="*/ 2152434 h 3198158"/>
              <a:gd name="connsiteX1825" fmla="*/ 7149931 w 9227449"/>
              <a:gd name="connsiteY1825" fmla="*/ 2252286 h 3198158"/>
              <a:gd name="connsiteX1826" fmla="*/ 7086569 w 9227449"/>
              <a:gd name="connsiteY1826" fmla="*/ 2288842 h 3198158"/>
              <a:gd name="connsiteX1827" fmla="*/ 7050099 w 9227449"/>
              <a:gd name="connsiteY1827" fmla="*/ 2279043 h 3198158"/>
              <a:gd name="connsiteX1828" fmla="*/ 7023332 w 9227449"/>
              <a:gd name="connsiteY1828" fmla="*/ 2179202 h 3198158"/>
              <a:gd name="connsiteX1829" fmla="*/ 7086704 w 9227449"/>
              <a:gd name="connsiteY1829" fmla="*/ 2142633 h 3198158"/>
              <a:gd name="connsiteX1830" fmla="*/ 4800206 w 9227449"/>
              <a:gd name="connsiteY1830" fmla="*/ 2133502 h 3198158"/>
              <a:gd name="connsiteX1831" fmla="*/ 4810075 w 9227449"/>
              <a:gd name="connsiteY1831" fmla="*/ 2136165 h 3198158"/>
              <a:gd name="connsiteX1832" fmla="*/ 4819274 w 9227449"/>
              <a:gd name="connsiteY1832" fmla="*/ 2148154 h 3198158"/>
              <a:gd name="connsiteX1833" fmla="*/ 4817298 w 9227449"/>
              <a:gd name="connsiteY1833" fmla="*/ 2163153 h 3198158"/>
              <a:gd name="connsiteX1834" fmla="*/ 4800177 w 9227449"/>
              <a:gd name="connsiteY1834" fmla="*/ 2173022 h 3198158"/>
              <a:gd name="connsiteX1835" fmla="*/ 4790308 w 9227449"/>
              <a:gd name="connsiteY1835" fmla="*/ 2170379 h 3198158"/>
              <a:gd name="connsiteX1836" fmla="*/ 4783085 w 9227449"/>
              <a:gd name="connsiteY1836" fmla="*/ 2143388 h 3198158"/>
              <a:gd name="connsiteX1837" fmla="*/ 4800206 w 9227449"/>
              <a:gd name="connsiteY1837" fmla="*/ 2133502 h 3198158"/>
              <a:gd name="connsiteX1838" fmla="*/ 4228597 w 9227449"/>
              <a:gd name="connsiteY1838" fmla="*/ 2119266 h 3198158"/>
              <a:gd name="connsiteX1839" fmla="*/ 4237769 w 9227449"/>
              <a:gd name="connsiteY1839" fmla="*/ 2121725 h 3198158"/>
              <a:gd name="connsiteX1840" fmla="*/ 4246339 w 9227449"/>
              <a:gd name="connsiteY1840" fmla="*/ 2132901 h 3198158"/>
              <a:gd name="connsiteX1841" fmla="*/ 4244509 w 9227449"/>
              <a:gd name="connsiteY1841" fmla="*/ 2146846 h 3198158"/>
              <a:gd name="connsiteX1842" fmla="*/ 4228561 w 9227449"/>
              <a:gd name="connsiteY1842" fmla="*/ 2156036 h 3198158"/>
              <a:gd name="connsiteX1843" fmla="*/ 4219379 w 9227449"/>
              <a:gd name="connsiteY1843" fmla="*/ 2153578 h 3198158"/>
              <a:gd name="connsiteX1844" fmla="*/ 4210819 w 9227449"/>
              <a:gd name="connsiteY1844" fmla="*/ 2142402 h 3198158"/>
              <a:gd name="connsiteX1845" fmla="*/ 4212659 w 9227449"/>
              <a:gd name="connsiteY1845" fmla="*/ 2128448 h 3198158"/>
              <a:gd name="connsiteX1846" fmla="*/ 4228597 w 9227449"/>
              <a:gd name="connsiteY1846" fmla="*/ 2119266 h 3198158"/>
              <a:gd name="connsiteX1847" fmla="*/ 2404075 w 9227449"/>
              <a:gd name="connsiteY1847" fmla="*/ 2112885 h 3198158"/>
              <a:gd name="connsiteX1848" fmla="*/ 2396251 w 9227449"/>
              <a:gd name="connsiteY1848" fmla="*/ 2115082 h 3198158"/>
              <a:gd name="connsiteX1849" fmla="*/ 2387999 w 9227449"/>
              <a:gd name="connsiteY1849" fmla="*/ 2119596 h 3198158"/>
              <a:gd name="connsiteX1850" fmla="*/ 2380204 w 9227449"/>
              <a:gd name="connsiteY1850" fmla="*/ 2128728 h 3198158"/>
              <a:gd name="connsiteX1851" fmla="*/ 2381608 w 9227449"/>
              <a:gd name="connsiteY1851" fmla="*/ 2140658 h 3198158"/>
              <a:gd name="connsiteX1852" fmla="*/ 2385899 w 9227449"/>
              <a:gd name="connsiteY1852" fmla="*/ 2148745 h 3198158"/>
              <a:gd name="connsiteX1853" fmla="*/ 2399448 w 9227449"/>
              <a:gd name="connsiteY1853" fmla="*/ 2157266 h 3198158"/>
              <a:gd name="connsiteX1854" fmla="*/ 2405480 w 9227449"/>
              <a:gd name="connsiteY1854" fmla="*/ 2155997 h 3198158"/>
              <a:gd name="connsiteX1855" fmla="*/ 2413353 w 9227449"/>
              <a:gd name="connsiteY1855" fmla="*/ 2152869 h 3198158"/>
              <a:gd name="connsiteX1856" fmla="*/ 2422156 w 9227449"/>
              <a:gd name="connsiteY1856" fmla="*/ 2144608 h 3198158"/>
              <a:gd name="connsiteX1857" fmla="*/ 2422010 w 9227449"/>
              <a:gd name="connsiteY1857" fmla="*/ 2132533 h 3198158"/>
              <a:gd name="connsiteX1858" fmla="*/ 2418293 w 9227449"/>
              <a:gd name="connsiteY1858" fmla="*/ 2123093 h 3198158"/>
              <a:gd name="connsiteX1859" fmla="*/ 2409188 w 9227449"/>
              <a:gd name="connsiteY1859" fmla="*/ 2113785 h 3198158"/>
              <a:gd name="connsiteX1860" fmla="*/ 2404075 w 9227449"/>
              <a:gd name="connsiteY1860" fmla="*/ 2112885 h 3198158"/>
              <a:gd name="connsiteX1861" fmla="*/ 567192 w 9227449"/>
              <a:gd name="connsiteY1861" fmla="*/ 2105359 h 3198158"/>
              <a:gd name="connsiteX1862" fmla="*/ 590468 w 9227449"/>
              <a:gd name="connsiteY1862" fmla="*/ 2111617 h 3198158"/>
              <a:gd name="connsiteX1863" fmla="*/ 612210 w 9227449"/>
              <a:gd name="connsiteY1863" fmla="*/ 2139941 h 3198158"/>
              <a:gd name="connsiteX1864" fmla="*/ 607549 w 9227449"/>
              <a:gd name="connsiteY1864" fmla="*/ 2175347 h 3198158"/>
              <a:gd name="connsiteX1865" fmla="*/ 567111 w 9227449"/>
              <a:gd name="connsiteY1865" fmla="*/ 2198685 h 3198158"/>
              <a:gd name="connsiteX1866" fmla="*/ 543812 w 9227449"/>
              <a:gd name="connsiteY1866" fmla="*/ 2192418 h 3198158"/>
              <a:gd name="connsiteX1867" fmla="*/ 522090 w 9227449"/>
              <a:gd name="connsiteY1867" fmla="*/ 2164094 h 3198158"/>
              <a:gd name="connsiteX1868" fmla="*/ 526748 w 9227449"/>
              <a:gd name="connsiteY1868" fmla="*/ 2128699 h 3198158"/>
              <a:gd name="connsiteX1869" fmla="*/ 567192 w 9227449"/>
              <a:gd name="connsiteY1869" fmla="*/ 2105359 h 3198158"/>
              <a:gd name="connsiteX1870" fmla="*/ 7488377 w 9227449"/>
              <a:gd name="connsiteY1870" fmla="*/ 2105070 h 3198158"/>
              <a:gd name="connsiteX1871" fmla="*/ 7520548 w 9227449"/>
              <a:gd name="connsiteY1871" fmla="*/ 2113707 h 3198158"/>
              <a:gd name="connsiteX1872" fmla="*/ 7544118 w 9227449"/>
              <a:gd name="connsiteY1872" fmla="*/ 2201726 h 3198158"/>
              <a:gd name="connsiteX1873" fmla="*/ 7488271 w 9227449"/>
              <a:gd name="connsiteY1873" fmla="*/ 2233945 h 3198158"/>
              <a:gd name="connsiteX1874" fmla="*/ 7456100 w 9227449"/>
              <a:gd name="connsiteY1874" fmla="*/ 2225305 h 3198158"/>
              <a:gd name="connsiteX1875" fmla="*/ 7426090 w 9227449"/>
              <a:gd name="connsiteY1875" fmla="*/ 2186183 h 3198158"/>
              <a:gd name="connsiteX1876" fmla="*/ 7432529 w 9227449"/>
              <a:gd name="connsiteY1876" fmla="*/ 2137298 h 3198158"/>
              <a:gd name="connsiteX1877" fmla="*/ 7488377 w 9227449"/>
              <a:gd name="connsiteY1877" fmla="*/ 2105070 h 3198158"/>
              <a:gd name="connsiteX1878" fmla="*/ 3373328 w 9227449"/>
              <a:gd name="connsiteY1878" fmla="*/ 2096963 h 3198158"/>
              <a:gd name="connsiteX1879" fmla="*/ 3366635 w 9227449"/>
              <a:gd name="connsiteY1879" fmla="*/ 2098533 h 3198158"/>
              <a:gd name="connsiteX1880" fmla="*/ 3363082 w 9227449"/>
              <a:gd name="connsiteY1880" fmla="*/ 2100227 h 3198158"/>
              <a:gd name="connsiteX1881" fmla="*/ 3355190 w 9227449"/>
              <a:gd name="connsiteY1881" fmla="*/ 2108797 h 3198158"/>
              <a:gd name="connsiteX1882" fmla="*/ 3355801 w 9227449"/>
              <a:gd name="connsiteY1882" fmla="*/ 2120430 h 3198158"/>
              <a:gd name="connsiteX1883" fmla="*/ 3357262 w 9227449"/>
              <a:gd name="connsiteY1883" fmla="*/ 2123584 h 3198158"/>
              <a:gd name="connsiteX1884" fmla="*/ 3365813 w 9227449"/>
              <a:gd name="connsiteY1884" fmla="*/ 2131614 h 3198158"/>
              <a:gd name="connsiteX1885" fmla="*/ 3370994 w 9227449"/>
              <a:gd name="connsiteY1885" fmla="*/ 2132533 h 3198158"/>
              <a:gd name="connsiteX1886" fmla="*/ 3377512 w 9227449"/>
              <a:gd name="connsiteY1886" fmla="*/ 2131041 h 3198158"/>
              <a:gd name="connsiteX1887" fmla="*/ 3381133 w 9227449"/>
              <a:gd name="connsiteY1887" fmla="*/ 2129367 h 3198158"/>
              <a:gd name="connsiteX1888" fmla="*/ 3389190 w 9227449"/>
              <a:gd name="connsiteY1888" fmla="*/ 2120738 h 3198158"/>
              <a:gd name="connsiteX1889" fmla="*/ 3388521 w 9227449"/>
              <a:gd name="connsiteY1889" fmla="*/ 2108963 h 3198158"/>
              <a:gd name="connsiteX1890" fmla="*/ 3386973 w 9227449"/>
              <a:gd name="connsiteY1890" fmla="*/ 2105717 h 3198158"/>
              <a:gd name="connsiteX1891" fmla="*/ 3378324 w 9227449"/>
              <a:gd name="connsiteY1891" fmla="*/ 2097825 h 3198158"/>
              <a:gd name="connsiteX1892" fmla="*/ 3373328 w 9227449"/>
              <a:gd name="connsiteY1892" fmla="*/ 2096963 h 3198158"/>
              <a:gd name="connsiteX1893" fmla="*/ 7890040 w 9227449"/>
              <a:gd name="connsiteY1893" fmla="*/ 2094863 h 3198158"/>
              <a:gd name="connsiteX1894" fmla="*/ 7904218 w 9227449"/>
              <a:gd name="connsiteY1894" fmla="*/ 2098677 h 3198158"/>
              <a:gd name="connsiteX1895" fmla="*/ 7917466 w 9227449"/>
              <a:gd name="connsiteY1895" fmla="*/ 2115926 h 3198158"/>
              <a:gd name="connsiteX1896" fmla="*/ 7914618 w 9227449"/>
              <a:gd name="connsiteY1896" fmla="*/ 2137481 h 3198158"/>
              <a:gd name="connsiteX1897" fmla="*/ 7889982 w 9227449"/>
              <a:gd name="connsiteY1897" fmla="*/ 2151697 h 3198158"/>
              <a:gd name="connsiteX1898" fmla="*/ 7875805 w 9227449"/>
              <a:gd name="connsiteY1898" fmla="*/ 2147883 h 3198158"/>
              <a:gd name="connsiteX1899" fmla="*/ 7875805 w 9227449"/>
              <a:gd name="connsiteY1899" fmla="*/ 2147872 h 3198158"/>
              <a:gd name="connsiteX1900" fmla="*/ 7865404 w 9227449"/>
              <a:gd name="connsiteY1900" fmla="*/ 2109068 h 3198158"/>
              <a:gd name="connsiteX1901" fmla="*/ 7890040 w 9227449"/>
              <a:gd name="connsiteY1901" fmla="*/ 2094863 h 3198158"/>
              <a:gd name="connsiteX1902" fmla="*/ 5371872 w 9227449"/>
              <a:gd name="connsiteY1902" fmla="*/ 2089855 h 3198158"/>
              <a:gd name="connsiteX1903" fmla="*/ 5411315 w 9227449"/>
              <a:gd name="connsiteY1903" fmla="*/ 2100451 h 3198158"/>
              <a:gd name="connsiteX1904" fmla="*/ 5440231 w 9227449"/>
              <a:gd name="connsiteY1904" fmla="*/ 2208397 h 3198158"/>
              <a:gd name="connsiteX1905" fmla="*/ 5371727 w 9227449"/>
              <a:gd name="connsiteY1905" fmla="*/ 2247918 h 3198158"/>
              <a:gd name="connsiteX1906" fmla="*/ 5332294 w 9227449"/>
              <a:gd name="connsiteY1906" fmla="*/ 2237313 h 3198158"/>
              <a:gd name="connsiteX1907" fmla="*/ 5303369 w 9227449"/>
              <a:gd name="connsiteY1907" fmla="*/ 2129387 h 3198158"/>
              <a:gd name="connsiteX1908" fmla="*/ 5371872 w 9227449"/>
              <a:gd name="connsiteY1908" fmla="*/ 2089855 h 3198158"/>
              <a:gd name="connsiteX1909" fmla="*/ 6916779 w 9227449"/>
              <a:gd name="connsiteY1909" fmla="*/ 2080326 h 3198158"/>
              <a:gd name="connsiteX1910" fmla="*/ 6953481 w 9227449"/>
              <a:gd name="connsiteY1910" fmla="*/ 2090204 h 3198158"/>
              <a:gd name="connsiteX1911" fmla="*/ 6987753 w 9227449"/>
              <a:gd name="connsiteY1911" fmla="*/ 2134859 h 3198158"/>
              <a:gd name="connsiteX1912" fmla="*/ 6980403 w 9227449"/>
              <a:gd name="connsiteY1912" fmla="*/ 2190676 h 3198158"/>
              <a:gd name="connsiteX1913" fmla="*/ 6916634 w 9227449"/>
              <a:gd name="connsiteY1913" fmla="*/ 2227457 h 3198158"/>
              <a:gd name="connsiteX1914" fmla="*/ 6879931 w 9227449"/>
              <a:gd name="connsiteY1914" fmla="*/ 2217588 h 3198158"/>
              <a:gd name="connsiteX1915" fmla="*/ 6853019 w 9227449"/>
              <a:gd name="connsiteY1915" fmla="*/ 2117116 h 3198158"/>
              <a:gd name="connsiteX1916" fmla="*/ 6916779 w 9227449"/>
              <a:gd name="connsiteY1916" fmla="*/ 2080326 h 3198158"/>
              <a:gd name="connsiteX1917" fmla="*/ 4630281 w 9227449"/>
              <a:gd name="connsiteY1917" fmla="*/ 2076676 h 3198158"/>
              <a:gd name="connsiteX1918" fmla="*/ 4637650 w 9227449"/>
              <a:gd name="connsiteY1918" fmla="*/ 2078652 h 3198158"/>
              <a:gd name="connsiteX1919" fmla="*/ 4643035 w 9227449"/>
              <a:gd name="connsiteY1919" fmla="*/ 2098784 h 3198158"/>
              <a:gd name="connsiteX1920" fmla="*/ 4630253 w 9227449"/>
              <a:gd name="connsiteY1920" fmla="*/ 2106164 h 3198158"/>
              <a:gd name="connsiteX1921" fmla="*/ 4622892 w 9227449"/>
              <a:gd name="connsiteY1921" fmla="*/ 2104189 h 3198158"/>
              <a:gd name="connsiteX1922" fmla="*/ 4617499 w 9227449"/>
              <a:gd name="connsiteY1922" fmla="*/ 2084055 h 3198158"/>
              <a:gd name="connsiteX1923" fmla="*/ 4630281 w 9227449"/>
              <a:gd name="connsiteY1923" fmla="*/ 2076676 h 3198158"/>
              <a:gd name="connsiteX1924" fmla="*/ 5773534 w 9227449"/>
              <a:gd name="connsiteY1924" fmla="*/ 2070516 h 3198158"/>
              <a:gd name="connsiteX1925" fmla="*/ 5799555 w 9227449"/>
              <a:gd name="connsiteY1925" fmla="*/ 2077519 h 3198158"/>
              <a:gd name="connsiteX1926" fmla="*/ 5823833 w 9227449"/>
              <a:gd name="connsiteY1926" fmla="*/ 2109166 h 3198158"/>
              <a:gd name="connsiteX1927" fmla="*/ 5818632 w 9227449"/>
              <a:gd name="connsiteY1927" fmla="*/ 2148715 h 3198158"/>
              <a:gd name="connsiteX1928" fmla="*/ 5773457 w 9227449"/>
              <a:gd name="connsiteY1928" fmla="*/ 2174795 h 3198158"/>
              <a:gd name="connsiteX1929" fmla="*/ 5747426 w 9227449"/>
              <a:gd name="connsiteY1929" fmla="*/ 2167792 h 3198158"/>
              <a:gd name="connsiteX1930" fmla="*/ 5728359 w 9227449"/>
              <a:gd name="connsiteY1930" fmla="*/ 2096596 h 3198158"/>
              <a:gd name="connsiteX1931" fmla="*/ 5773534 w 9227449"/>
              <a:gd name="connsiteY1931" fmla="*/ 2070516 h 3198158"/>
              <a:gd name="connsiteX1932" fmla="*/ 2794573 w 9227449"/>
              <a:gd name="connsiteY1932" fmla="*/ 2069160 h 3198158"/>
              <a:gd name="connsiteX1933" fmla="*/ 2788036 w 9227449"/>
              <a:gd name="connsiteY1933" fmla="*/ 2070652 h 3198158"/>
              <a:gd name="connsiteX1934" fmla="*/ 2782673 w 9227449"/>
              <a:gd name="connsiteY1934" fmla="*/ 2073035 h 3198158"/>
              <a:gd name="connsiteX1935" fmla="*/ 2774089 w 9227449"/>
              <a:gd name="connsiteY1935" fmla="*/ 2082322 h 3198158"/>
              <a:gd name="connsiteX1936" fmla="*/ 2775650 w 9227449"/>
              <a:gd name="connsiteY1936" fmla="*/ 2094871 h 3198158"/>
              <a:gd name="connsiteX1937" fmla="*/ 2782001 w 9227449"/>
              <a:gd name="connsiteY1937" fmla="*/ 2106590 h 3198158"/>
              <a:gd name="connsiteX1938" fmla="*/ 2790710 w 9227449"/>
              <a:gd name="connsiteY1938" fmla="*/ 2114423 h 3198158"/>
              <a:gd name="connsiteX1939" fmla="*/ 2795601 w 9227449"/>
              <a:gd name="connsiteY1939" fmla="*/ 2115247 h 3198158"/>
              <a:gd name="connsiteX1940" fmla="*/ 2802398 w 9227449"/>
              <a:gd name="connsiteY1940" fmla="*/ 2113621 h 3198158"/>
              <a:gd name="connsiteX1941" fmla="*/ 2806329 w 9227449"/>
              <a:gd name="connsiteY1941" fmla="*/ 2111724 h 3198158"/>
              <a:gd name="connsiteX1942" fmla="*/ 2814145 w 9227449"/>
              <a:gd name="connsiteY1942" fmla="*/ 2103278 h 3198158"/>
              <a:gd name="connsiteX1943" fmla="*/ 2813678 w 9227449"/>
              <a:gd name="connsiteY1943" fmla="*/ 2091792 h 3198158"/>
              <a:gd name="connsiteX1944" fmla="*/ 2808828 w 9227449"/>
              <a:gd name="connsiteY1944" fmla="*/ 2079484 h 3198158"/>
              <a:gd name="connsiteX1945" fmla="*/ 2800442 w 9227449"/>
              <a:gd name="connsiteY1945" fmla="*/ 2070353 h 3198158"/>
              <a:gd name="connsiteX1946" fmla="*/ 2794573 w 9227449"/>
              <a:gd name="connsiteY1946" fmla="*/ 2069160 h 3198158"/>
              <a:gd name="connsiteX1947" fmla="*/ 2235679 w 9227449"/>
              <a:gd name="connsiteY1947" fmla="*/ 2055467 h 3198158"/>
              <a:gd name="connsiteX1948" fmla="*/ 2228011 w 9227449"/>
              <a:gd name="connsiteY1948" fmla="*/ 2057569 h 3198158"/>
              <a:gd name="connsiteX1949" fmla="*/ 2220678 w 9227449"/>
              <a:gd name="connsiteY1949" fmla="*/ 2061550 h 3198158"/>
              <a:gd name="connsiteX1950" fmla="*/ 2213039 w 9227449"/>
              <a:gd name="connsiteY1950" fmla="*/ 2070411 h 3198158"/>
              <a:gd name="connsiteX1951" fmla="*/ 2214085 w 9227449"/>
              <a:gd name="connsiteY1951" fmla="*/ 2082060 h 3198158"/>
              <a:gd name="connsiteX1952" fmla="*/ 2216062 w 9227449"/>
              <a:gd name="connsiteY1952" fmla="*/ 2085943 h 3198158"/>
              <a:gd name="connsiteX1953" fmla="*/ 2229581 w 9227449"/>
              <a:gd name="connsiteY1953" fmla="*/ 2094417 h 3198158"/>
              <a:gd name="connsiteX1954" fmla="*/ 2235565 w 9227449"/>
              <a:gd name="connsiteY1954" fmla="*/ 2093158 h 3198158"/>
              <a:gd name="connsiteX1955" fmla="*/ 2243022 w 9227449"/>
              <a:gd name="connsiteY1955" fmla="*/ 2090215 h 3198158"/>
              <a:gd name="connsiteX1956" fmla="*/ 2251815 w 9227449"/>
              <a:gd name="connsiteY1956" fmla="*/ 2081972 h 3198158"/>
              <a:gd name="connsiteX1957" fmla="*/ 2251717 w 9227449"/>
              <a:gd name="connsiteY1957" fmla="*/ 2069916 h 3198158"/>
              <a:gd name="connsiteX1958" fmla="*/ 2249673 w 9227449"/>
              <a:gd name="connsiteY1958" fmla="*/ 2065026 h 3198158"/>
              <a:gd name="connsiteX1959" fmla="*/ 2240571 w 9227449"/>
              <a:gd name="connsiteY1959" fmla="*/ 2056281 h 3198158"/>
              <a:gd name="connsiteX1960" fmla="*/ 2235679 w 9227449"/>
              <a:gd name="connsiteY1960" fmla="*/ 2055467 h 3198158"/>
              <a:gd name="connsiteX1961" fmla="*/ 3784268 w 9227449"/>
              <a:gd name="connsiteY1961" fmla="*/ 2038666 h 3198158"/>
              <a:gd name="connsiteX1962" fmla="*/ 3776133 w 9227449"/>
              <a:gd name="connsiteY1962" fmla="*/ 2041059 h 3198158"/>
              <a:gd name="connsiteX1963" fmla="*/ 3759951 w 9227449"/>
              <a:gd name="connsiteY1963" fmla="*/ 2049590 h 3198158"/>
              <a:gd name="connsiteX1964" fmla="*/ 3751623 w 9227449"/>
              <a:gd name="connsiteY1964" fmla="*/ 2058422 h 3198158"/>
              <a:gd name="connsiteX1965" fmla="*/ 3752542 w 9227449"/>
              <a:gd name="connsiteY1965" fmla="*/ 2070516 h 3198158"/>
              <a:gd name="connsiteX1966" fmla="*/ 3752553 w 9227449"/>
              <a:gd name="connsiteY1966" fmla="*/ 2070516 h 3198158"/>
              <a:gd name="connsiteX1967" fmla="*/ 3758391 w 9227449"/>
              <a:gd name="connsiteY1967" fmla="*/ 2083348 h 3198158"/>
              <a:gd name="connsiteX1968" fmla="*/ 3767050 w 9227449"/>
              <a:gd name="connsiteY1968" fmla="*/ 2092005 h 3198158"/>
              <a:gd name="connsiteX1969" fmla="*/ 3772414 w 9227449"/>
              <a:gd name="connsiteY1969" fmla="*/ 2093003 h 3198158"/>
              <a:gd name="connsiteX1970" fmla="*/ 3779289 w 9227449"/>
              <a:gd name="connsiteY1970" fmla="*/ 2091337 h 3198158"/>
              <a:gd name="connsiteX1971" fmla="*/ 3796400 w 9227449"/>
              <a:gd name="connsiteY1971" fmla="*/ 2084394 h 3198158"/>
              <a:gd name="connsiteX1972" fmla="*/ 3805990 w 9227449"/>
              <a:gd name="connsiteY1972" fmla="*/ 2075542 h 3198158"/>
              <a:gd name="connsiteX1973" fmla="*/ 3805020 w 9227449"/>
              <a:gd name="connsiteY1973" fmla="*/ 2062527 h 3198158"/>
              <a:gd name="connsiteX1974" fmla="*/ 3798309 w 9227449"/>
              <a:gd name="connsiteY1974" fmla="*/ 2048381 h 3198158"/>
              <a:gd name="connsiteX1975" fmla="*/ 3788975 w 9227449"/>
              <a:gd name="connsiteY1975" fmla="*/ 2039422 h 3198158"/>
              <a:gd name="connsiteX1976" fmla="*/ 3784268 w 9227449"/>
              <a:gd name="connsiteY1976" fmla="*/ 2038666 h 3198158"/>
              <a:gd name="connsiteX1977" fmla="*/ 7318461 w 9227449"/>
              <a:gd name="connsiteY1977" fmla="*/ 2038656 h 3198158"/>
              <a:gd name="connsiteX1978" fmla="*/ 7352888 w 9227449"/>
              <a:gd name="connsiteY1978" fmla="*/ 2047905 h 3198158"/>
              <a:gd name="connsiteX1979" fmla="*/ 7378154 w 9227449"/>
              <a:gd name="connsiteY1979" fmla="*/ 2142159 h 3198158"/>
              <a:gd name="connsiteX1980" fmla="*/ 7318355 w 9227449"/>
              <a:gd name="connsiteY1980" fmla="*/ 2176663 h 3198158"/>
              <a:gd name="connsiteX1981" fmla="*/ 7283918 w 9227449"/>
              <a:gd name="connsiteY1981" fmla="*/ 2167414 h 3198158"/>
              <a:gd name="connsiteX1982" fmla="*/ 7251768 w 9227449"/>
              <a:gd name="connsiteY1982" fmla="*/ 2125512 h 3198158"/>
              <a:gd name="connsiteX1983" fmla="*/ 7258663 w 9227449"/>
              <a:gd name="connsiteY1983" fmla="*/ 2073170 h 3198158"/>
              <a:gd name="connsiteX1984" fmla="*/ 7318461 w 9227449"/>
              <a:gd name="connsiteY1984" fmla="*/ 2038656 h 3198158"/>
              <a:gd name="connsiteX1985" fmla="*/ 3201358 w 9227449"/>
              <a:gd name="connsiteY1985" fmla="*/ 2037416 h 3198158"/>
              <a:gd name="connsiteX1986" fmla="*/ 3195858 w 9227449"/>
              <a:gd name="connsiteY1986" fmla="*/ 2038599 h 3198158"/>
              <a:gd name="connsiteX1987" fmla="*/ 3195345 w 9227449"/>
              <a:gd name="connsiteY1987" fmla="*/ 2038830 h 3198158"/>
              <a:gd name="connsiteX1988" fmla="*/ 3187569 w 9227449"/>
              <a:gd name="connsiteY1988" fmla="*/ 2059003 h 3198158"/>
              <a:gd name="connsiteX1989" fmla="*/ 3188053 w 9227449"/>
              <a:gd name="connsiteY1989" fmla="*/ 2060049 h 3198158"/>
              <a:gd name="connsiteX1990" fmla="*/ 3196576 w 9227449"/>
              <a:gd name="connsiteY1990" fmla="*/ 2067969 h 3198158"/>
              <a:gd name="connsiteX1991" fmla="*/ 3201726 w 9227449"/>
              <a:gd name="connsiteY1991" fmla="*/ 2068881 h 3198158"/>
              <a:gd name="connsiteX1992" fmla="*/ 3208194 w 9227449"/>
              <a:gd name="connsiteY1992" fmla="*/ 2067418 h 3198158"/>
              <a:gd name="connsiteX1993" fmla="*/ 3216486 w 9227449"/>
              <a:gd name="connsiteY1993" fmla="*/ 2046868 h 3198158"/>
              <a:gd name="connsiteX1994" fmla="*/ 3207642 w 9227449"/>
              <a:gd name="connsiteY1994" fmla="*/ 2038559 h 3198158"/>
              <a:gd name="connsiteX1995" fmla="*/ 3201358 w 9227449"/>
              <a:gd name="connsiteY1995" fmla="*/ 2037416 h 3198158"/>
              <a:gd name="connsiteX1996" fmla="*/ 6746854 w 9227449"/>
              <a:gd name="connsiteY1996" fmla="*/ 2030338 h 3198158"/>
              <a:gd name="connsiteX1997" fmla="*/ 6777639 w 9227449"/>
              <a:gd name="connsiteY1997" fmla="*/ 2038618 h 3198158"/>
              <a:gd name="connsiteX1998" fmla="*/ 6800213 w 9227449"/>
              <a:gd name="connsiteY1998" fmla="*/ 2122899 h 3198158"/>
              <a:gd name="connsiteX1999" fmla="*/ 6746728 w 9227449"/>
              <a:gd name="connsiteY1999" fmla="*/ 2153751 h 3198158"/>
              <a:gd name="connsiteX2000" fmla="*/ 6715942 w 9227449"/>
              <a:gd name="connsiteY2000" fmla="*/ 2145480 h 3198158"/>
              <a:gd name="connsiteX2001" fmla="*/ 6693359 w 9227449"/>
              <a:gd name="connsiteY2001" fmla="*/ 2061201 h 3198158"/>
              <a:gd name="connsiteX2002" fmla="*/ 6746854 w 9227449"/>
              <a:gd name="connsiteY2002" fmla="*/ 2030338 h 3198158"/>
              <a:gd name="connsiteX2003" fmla="*/ 5201948 w 9227449"/>
              <a:gd name="connsiteY2003" fmla="*/ 2029836 h 3198158"/>
              <a:gd name="connsiteX2004" fmla="*/ 5240480 w 9227449"/>
              <a:gd name="connsiteY2004" fmla="*/ 2040186 h 3198158"/>
              <a:gd name="connsiteX2005" fmla="*/ 5276445 w 9227449"/>
              <a:gd name="connsiteY2005" fmla="*/ 2087057 h 3198158"/>
              <a:gd name="connsiteX2006" fmla="*/ 5268738 w 9227449"/>
              <a:gd name="connsiteY2006" fmla="*/ 2145646 h 3198158"/>
              <a:gd name="connsiteX2007" fmla="*/ 5201821 w 9227449"/>
              <a:gd name="connsiteY2007" fmla="*/ 2184236 h 3198158"/>
              <a:gd name="connsiteX2008" fmla="*/ 5163288 w 9227449"/>
              <a:gd name="connsiteY2008" fmla="*/ 2173883 h 3198158"/>
              <a:gd name="connsiteX2009" fmla="*/ 5127323 w 9227449"/>
              <a:gd name="connsiteY2009" fmla="*/ 2127014 h 3198158"/>
              <a:gd name="connsiteX2010" fmla="*/ 5135031 w 9227449"/>
              <a:gd name="connsiteY2010" fmla="*/ 2068436 h 3198158"/>
              <a:gd name="connsiteX2011" fmla="*/ 5201948 w 9227449"/>
              <a:gd name="connsiteY2011" fmla="*/ 2029836 h 3198158"/>
              <a:gd name="connsiteX2012" fmla="*/ 7720125 w 9227449"/>
              <a:gd name="connsiteY2012" fmla="*/ 2027083 h 3198158"/>
              <a:gd name="connsiteX2013" fmla="*/ 7737265 w 9227449"/>
              <a:gd name="connsiteY2013" fmla="*/ 2031694 h 3198158"/>
              <a:gd name="connsiteX2014" fmla="*/ 7753263 w 9227449"/>
              <a:gd name="connsiteY2014" fmla="*/ 2052553 h 3198158"/>
              <a:gd name="connsiteX2015" fmla="*/ 7749826 w 9227449"/>
              <a:gd name="connsiteY2015" fmla="*/ 2078613 h 3198158"/>
              <a:gd name="connsiteX2016" fmla="*/ 7720067 w 9227449"/>
              <a:gd name="connsiteY2016" fmla="*/ 2095784 h 3198158"/>
              <a:gd name="connsiteX2017" fmla="*/ 7702916 w 9227449"/>
              <a:gd name="connsiteY2017" fmla="*/ 2091173 h 3198158"/>
              <a:gd name="connsiteX2018" fmla="*/ 7686919 w 9227449"/>
              <a:gd name="connsiteY2018" fmla="*/ 2070313 h 3198158"/>
              <a:gd name="connsiteX2019" fmla="*/ 7690356 w 9227449"/>
              <a:gd name="connsiteY2019" fmla="*/ 2044255 h 3198158"/>
              <a:gd name="connsiteX2020" fmla="*/ 7720125 w 9227449"/>
              <a:gd name="connsiteY2020" fmla="*/ 2027083 h 3198158"/>
              <a:gd name="connsiteX2021" fmla="*/ 4058713 w 9227449"/>
              <a:gd name="connsiteY2021" fmla="*/ 2013178 h 3198158"/>
              <a:gd name="connsiteX2022" fmla="*/ 4089962 w 9227449"/>
              <a:gd name="connsiteY2022" fmla="*/ 2021593 h 3198158"/>
              <a:gd name="connsiteX2023" fmla="*/ 4112873 w 9227449"/>
              <a:gd name="connsiteY2023" fmla="*/ 2107103 h 3198158"/>
              <a:gd name="connsiteX2024" fmla="*/ 4058606 w 9227449"/>
              <a:gd name="connsiteY2024" fmla="*/ 2138420 h 3198158"/>
              <a:gd name="connsiteX2025" fmla="*/ 4027356 w 9227449"/>
              <a:gd name="connsiteY2025" fmla="*/ 2130024 h 3198158"/>
              <a:gd name="connsiteX2026" fmla="*/ 3998188 w 9227449"/>
              <a:gd name="connsiteY2026" fmla="*/ 2092005 h 3198158"/>
              <a:gd name="connsiteX2027" fmla="*/ 4004444 w 9227449"/>
              <a:gd name="connsiteY2027" fmla="*/ 2044495 h 3198158"/>
              <a:gd name="connsiteX2028" fmla="*/ 4058713 w 9227449"/>
              <a:gd name="connsiteY2028" fmla="*/ 2013178 h 3198158"/>
              <a:gd name="connsiteX2029" fmla="*/ 6576890 w 9227449"/>
              <a:gd name="connsiteY2029" fmla="*/ 2002691 h 3198158"/>
              <a:gd name="connsiteX2030" fmla="*/ 6590622 w 9227449"/>
              <a:gd name="connsiteY2030" fmla="*/ 2006380 h 3198158"/>
              <a:gd name="connsiteX2031" fmla="*/ 6603434 w 9227449"/>
              <a:gd name="connsiteY2031" fmla="*/ 2023074 h 3198158"/>
              <a:gd name="connsiteX2032" fmla="*/ 6600693 w 9227449"/>
              <a:gd name="connsiteY2032" fmla="*/ 2043943 h 3198158"/>
              <a:gd name="connsiteX2033" fmla="*/ 6576842 w 9227449"/>
              <a:gd name="connsiteY2033" fmla="*/ 2057704 h 3198158"/>
              <a:gd name="connsiteX2034" fmla="*/ 6563109 w 9227449"/>
              <a:gd name="connsiteY2034" fmla="*/ 2054017 h 3198158"/>
              <a:gd name="connsiteX2035" fmla="*/ 6550298 w 9227449"/>
              <a:gd name="connsiteY2035" fmla="*/ 2037319 h 3198158"/>
              <a:gd name="connsiteX2036" fmla="*/ 6553048 w 9227449"/>
              <a:gd name="connsiteY2036" fmla="*/ 2016442 h 3198158"/>
              <a:gd name="connsiteX2037" fmla="*/ 6576890 w 9227449"/>
              <a:gd name="connsiteY2037" fmla="*/ 2002691 h 3198158"/>
              <a:gd name="connsiteX2038" fmla="*/ 2062801 w 9227449"/>
              <a:gd name="connsiteY2038" fmla="*/ 1998410 h 3198158"/>
              <a:gd name="connsiteX2039" fmla="*/ 2055615 w 9227449"/>
              <a:gd name="connsiteY2039" fmla="*/ 2000239 h 3198158"/>
              <a:gd name="connsiteX2040" fmla="*/ 2052699 w 9227449"/>
              <a:gd name="connsiteY2040" fmla="*/ 2001761 h 3198158"/>
              <a:gd name="connsiteX2041" fmla="*/ 2045168 w 9227449"/>
              <a:gd name="connsiteY2041" fmla="*/ 2010526 h 3198158"/>
              <a:gd name="connsiteX2042" fmla="*/ 2046107 w 9227449"/>
              <a:gd name="connsiteY2042" fmla="*/ 2022058 h 3198158"/>
              <a:gd name="connsiteX2043" fmla="*/ 2046620 w 9227449"/>
              <a:gd name="connsiteY2043" fmla="*/ 2023084 h 3198158"/>
              <a:gd name="connsiteX2044" fmla="*/ 2060563 w 9227449"/>
              <a:gd name="connsiteY2044" fmla="*/ 2031762 h 3198158"/>
              <a:gd name="connsiteX2045" fmla="*/ 2066102 w 9227449"/>
              <a:gd name="connsiteY2045" fmla="*/ 2030648 h 3198158"/>
              <a:gd name="connsiteX2046" fmla="*/ 2069232 w 9227449"/>
              <a:gd name="connsiteY2046" fmla="*/ 2029369 h 3198158"/>
              <a:gd name="connsiteX2047" fmla="*/ 2077521 w 9227449"/>
              <a:gd name="connsiteY2047" fmla="*/ 2021176 h 3198158"/>
              <a:gd name="connsiteX2048" fmla="*/ 2077453 w 9227449"/>
              <a:gd name="connsiteY2048" fmla="*/ 2009508 h 3198158"/>
              <a:gd name="connsiteX2049" fmla="*/ 2076658 w 9227449"/>
              <a:gd name="connsiteY2049" fmla="*/ 2007659 h 3198158"/>
              <a:gd name="connsiteX2050" fmla="*/ 2067788 w 9227449"/>
              <a:gd name="connsiteY2050" fmla="*/ 1999261 h 3198158"/>
              <a:gd name="connsiteX2051" fmla="*/ 2062801 w 9227449"/>
              <a:gd name="connsiteY2051" fmla="*/ 1998410 h 3198158"/>
              <a:gd name="connsiteX2052" fmla="*/ 798968 w 9227449"/>
              <a:gd name="connsiteY2052" fmla="*/ 1988165 h 3198158"/>
              <a:gd name="connsiteX2053" fmla="*/ 826802 w 9227449"/>
              <a:gd name="connsiteY2053" fmla="*/ 1995649 h 3198158"/>
              <a:gd name="connsiteX2054" fmla="*/ 852784 w 9227449"/>
              <a:gd name="connsiteY2054" fmla="*/ 2029504 h 3198158"/>
              <a:gd name="connsiteX2055" fmla="*/ 847213 w 9227449"/>
              <a:gd name="connsiteY2055" fmla="*/ 2071824 h 3198158"/>
              <a:gd name="connsiteX2056" fmla="*/ 798863 w 9227449"/>
              <a:gd name="connsiteY2056" fmla="*/ 2099724 h 3198158"/>
              <a:gd name="connsiteX2057" fmla="*/ 771028 w 9227449"/>
              <a:gd name="connsiteY2057" fmla="*/ 2092237 h 3198158"/>
              <a:gd name="connsiteX2058" fmla="*/ 750619 w 9227449"/>
              <a:gd name="connsiteY2058" fmla="*/ 2016055 h 3198158"/>
              <a:gd name="connsiteX2059" fmla="*/ 798968 w 9227449"/>
              <a:gd name="connsiteY2059" fmla="*/ 1988165 h 3198158"/>
              <a:gd name="connsiteX2060" fmla="*/ 3607466 w 9227449"/>
              <a:gd name="connsiteY2060" fmla="*/ 1984125 h 3198158"/>
              <a:gd name="connsiteX2061" fmla="*/ 3600379 w 9227449"/>
              <a:gd name="connsiteY2061" fmla="*/ 1985908 h 3198158"/>
              <a:gd name="connsiteX2062" fmla="*/ 3592417 w 9227449"/>
              <a:gd name="connsiteY2062" fmla="*/ 1989783 h 3198158"/>
              <a:gd name="connsiteX2063" fmla="*/ 3584312 w 9227449"/>
              <a:gd name="connsiteY2063" fmla="*/ 1998458 h 3198158"/>
              <a:gd name="connsiteX2064" fmla="*/ 3585059 w 9227449"/>
              <a:gd name="connsiteY2064" fmla="*/ 2010321 h 3198158"/>
              <a:gd name="connsiteX2065" fmla="*/ 3588254 w 9227449"/>
              <a:gd name="connsiteY2065" fmla="*/ 2017186 h 3198158"/>
              <a:gd name="connsiteX2066" fmla="*/ 3596843 w 9227449"/>
              <a:gd name="connsiteY2066" fmla="*/ 2025389 h 3198158"/>
              <a:gd name="connsiteX2067" fmla="*/ 3602072 w 9227449"/>
              <a:gd name="connsiteY2067" fmla="*/ 2026328 h 3198158"/>
              <a:gd name="connsiteX2068" fmla="*/ 3608707 w 9227449"/>
              <a:gd name="connsiteY2068" fmla="*/ 2024789 h 3198158"/>
              <a:gd name="connsiteX2069" fmla="*/ 3616743 w 9227449"/>
              <a:gd name="connsiteY2069" fmla="*/ 2021216 h 3198158"/>
              <a:gd name="connsiteX2070" fmla="*/ 3625246 w 9227449"/>
              <a:gd name="connsiteY2070" fmla="*/ 2012578 h 3198158"/>
              <a:gd name="connsiteX2071" fmla="*/ 3624606 w 9227449"/>
              <a:gd name="connsiteY2071" fmla="*/ 2000462 h 3198158"/>
              <a:gd name="connsiteX2072" fmla="*/ 3621315 w 9227449"/>
              <a:gd name="connsiteY2072" fmla="*/ 1993354 h 3198158"/>
              <a:gd name="connsiteX2073" fmla="*/ 3612493 w 9227449"/>
              <a:gd name="connsiteY2073" fmla="*/ 1984987 h 3198158"/>
              <a:gd name="connsiteX2074" fmla="*/ 3607466 w 9227449"/>
              <a:gd name="connsiteY2074" fmla="*/ 1984125 h 3198158"/>
              <a:gd name="connsiteX2075" fmla="*/ 5603648 w 9227449"/>
              <a:gd name="connsiteY2075" fmla="*/ 1976766 h 3198158"/>
              <a:gd name="connsiteX2076" fmla="*/ 5645589 w 9227449"/>
              <a:gd name="connsiteY2076" fmla="*/ 1988039 h 3198158"/>
              <a:gd name="connsiteX2077" fmla="*/ 5676336 w 9227449"/>
              <a:gd name="connsiteY2077" fmla="*/ 2102824 h 3198158"/>
              <a:gd name="connsiteX2078" fmla="*/ 5603493 w 9227449"/>
              <a:gd name="connsiteY2078" fmla="*/ 2144851 h 3198158"/>
              <a:gd name="connsiteX2079" fmla="*/ 5561561 w 9227449"/>
              <a:gd name="connsiteY2079" fmla="*/ 2133578 h 3198158"/>
              <a:gd name="connsiteX2080" fmla="*/ 5522399 w 9227449"/>
              <a:gd name="connsiteY2080" fmla="*/ 2082553 h 3198158"/>
              <a:gd name="connsiteX2081" fmla="*/ 5530795 w 9227449"/>
              <a:gd name="connsiteY2081" fmla="*/ 2018784 h 3198158"/>
              <a:gd name="connsiteX2082" fmla="*/ 5603648 w 9227449"/>
              <a:gd name="connsiteY2082" fmla="*/ 1976766 h 3198158"/>
              <a:gd name="connsiteX2083" fmla="*/ 7148556 w 9227449"/>
              <a:gd name="connsiteY2083" fmla="*/ 1973629 h 3198158"/>
              <a:gd name="connsiteX2084" fmla="*/ 7184580 w 9227449"/>
              <a:gd name="connsiteY2084" fmla="*/ 1983313 h 3198158"/>
              <a:gd name="connsiteX2085" fmla="*/ 7210989 w 9227449"/>
              <a:gd name="connsiteY2085" fmla="*/ 2081915 h 3198158"/>
              <a:gd name="connsiteX2086" fmla="*/ 7148420 w 9227449"/>
              <a:gd name="connsiteY2086" fmla="*/ 2118007 h 3198158"/>
              <a:gd name="connsiteX2087" fmla="*/ 7112376 w 9227449"/>
              <a:gd name="connsiteY2087" fmla="*/ 2108323 h 3198158"/>
              <a:gd name="connsiteX2088" fmla="*/ 7078763 w 9227449"/>
              <a:gd name="connsiteY2088" fmla="*/ 2064493 h 3198158"/>
              <a:gd name="connsiteX2089" fmla="*/ 7085978 w 9227449"/>
              <a:gd name="connsiteY2089" fmla="*/ 2009731 h 3198158"/>
              <a:gd name="connsiteX2090" fmla="*/ 7148556 w 9227449"/>
              <a:gd name="connsiteY2090" fmla="*/ 1973629 h 3198158"/>
              <a:gd name="connsiteX2091" fmla="*/ 5032022 w 9227449"/>
              <a:gd name="connsiteY2091" fmla="*/ 1973454 h 3198158"/>
              <a:gd name="connsiteX2092" fmla="*/ 5067825 w 9227449"/>
              <a:gd name="connsiteY2092" fmla="*/ 1983081 h 3198158"/>
              <a:gd name="connsiteX2093" fmla="*/ 5101244 w 9227449"/>
              <a:gd name="connsiteY2093" fmla="*/ 2026628 h 3198158"/>
              <a:gd name="connsiteX2094" fmla="*/ 5094077 w 9227449"/>
              <a:gd name="connsiteY2094" fmla="*/ 2081053 h 3198158"/>
              <a:gd name="connsiteX2095" fmla="*/ 5031896 w 9227449"/>
              <a:gd name="connsiteY2095" fmla="*/ 2116922 h 3198158"/>
              <a:gd name="connsiteX2096" fmla="*/ 4996094 w 9227449"/>
              <a:gd name="connsiteY2096" fmla="*/ 2107306 h 3198158"/>
              <a:gd name="connsiteX2097" fmla="*/ 4962676 w 9227449"/>
              <a:gd name="connsiteY2097" fmla="*/ 2063758 h 3198158"/>
              <a:gd name="connsiteX2098" fmla="*/ 4969842 w 9227449"/>
              <a:gd name="connsiteY2098" fmla="*/ 2009334 h 3198158"/>
              <a:gd name="connsiteX2099" fmla="*/ 5032022 w 9227449"/>
              <a:gd name="connsiteY2099" fmla="*/ 1973454 h 3198158"/>
              <a:gd name="connsiteX2100" fmla="*/ 629012 w 9227449"/>
              <a:gd name="connsiteY2100" fmla="*/ 1965988 h 3198158"/>
              <a:gd name="connsiteX2101" fmla="*/ 637064 w 9227449"/>
              <a:gd name="connsiteY2101" fmla="*/ 1968147 h 3198158"/>
              <a:gd name="connsiteX2102" fmla="*/ 642945 w 9227449"/>
              <a:gd name="connsiteY2102" fmla="*/ 1990159 h 3198158"/>
              <a:gd name="connsiteX2103" fmla="*/ 628983 w 9227449"/>
              <a:gd name="connsiteY2103" fmla="*/ 1998207 h 3198158"/>
              <a:gd name="connsiteX2104" fmla="*/ 620931 w 9227449"/>
              <a:gd name="connsiteY2104" fmla="*/ 1996046 h 3198158"/>
              <a:gd name="connsiteX2105" fmla="*/ 613435 w 9227449"/>
              <a:gd name="connsiteY2105" fmla="*/ 1986266 h 3198158"/>
              <a:gd name="connsiteX2106" fmla="*/ 615052 w 9227449"/>
              <a:gd name="connsiteY2106" fmla="*/ 1974026 h 3198158"/>
              <a:gd name="connsiteX2107" fmla="*/ 629012 w 9227449"/>
              <a:gd name="connsiteY2107" fmla="*/ 1965988 h 3198158"/>
              <a:gd name="connsiteX2108" fmla="*/ 7550210 w 9227449"/>
              <a:gd name="connsiteY2108" fmla="*/ 1956574 h 3198158"/>
              <a:gd name="connsiteX2109" fmla="*/ 7571659 w 9227449"/>
              <a:gd name="connsiteY2109" fmla="*/ 1962336 h 3198158"/>
              <a:gd name="connsiteX2110" fmla="*/ 7587415 w 9227449"/>
              <a:gd name="connsiteY2110" fmla="*/ 2021089 h 3198158"/>
              <a:gd name="connsiteX2111" fmla="*/ 7550132 w 9227449"/>
              <a:gd name="connsiteY2111" fmla="*/ 2042598 h 3198158"/>
              <a:gd name="connsiteX2112" fmla="*/ 7528682 w 9227449"/>
              <a:gd name="connsiteY2112" fmla="*/ 2036826 h 3198158"/>
              <a:gd name="connsiteX2113" fmla="*/ 7508626 w 9227449"/>
              <a:gd name="connsiteY2113" fmla="*/ 2010718 h 3198158"/>
              <a:gd name="connsiteX2114" fmla="*/ 7512926 w 9227449"/>
              <a:gd name="connsiteY2114" fmla="*/ 1978093 h 3198158"/>
              <a:gd name="connsiteX2115" fmla="*/ 7550210 w 9227449"/>
              <a:gd name="connsiteY2115" fmla="*/ 1956574 h 3198158"/>
              <a:gd name="connsiteX2116" fmla="*/ 4290440 w 9227449"/>
              <a:gd name="connsiteY2116" fmla="*/ 1952982 h 3198158"/>
              <a:gd name="connsiteX2117" fmla="*/ 4297799 w 9227449"/>
              <a:gd name="connsiteY2117" fmla="*/ 1954976 h 3198158"/>
              <a:gd name="connsiteX2118" fmla="*/ 4304665 w 9227449"/>
              <a:gd name="connsiteY2118" fmla="*/ 1963915 h 3198158"/>
              <a:gd name="connsiteX2119" fmla="*/ 4303195 w 9227449"/>
              <a:gd name="connsiteY2119" fmla="*/ 1975090 h 3198158"/>
              <a:gd name="connsiteX2120" fmla="*/ 4290411 w 9227449"/>
              <a:gd name="connsiteY2120" fmla="*/ 1982479 h 3198158"/>
              <a:gd name="connsiteX2121" fmla="*/ 4283053 w 9227449"/>
              <a:gd name="connsiteY2121" fmla="*/ 1980475 h 3198158"/>
              <a:gd name="connsiteX2122" fmla="*/ 4283042 w 9227449"/>
              <a:gd name="connsiteY2122" fmla="*/ 1980475 h 3198158"/>
              <a:gd name="connsiteX2123" fmla="*/ 4276186 w 9227449"/>
              <a:gd name="connsiteY2123" fmla="*/ 1971547 h 3198158"/>
              <a:gd name="connsiteX2124" fmla="*/ 4277658 w 9227449"/>
              <a:gd name="connsiteY2124" fmla="*/ 1960363 h 3198158"/>
              <a:gd name="connsiteX2125" fmla="*/ 4290440 w 9227449"/>
              <a:gd name="connsiteY2125" fmla="*/ 1952982 h 3198158"/>
              <a:gd name="connsiteX2126" fmla="*/ 3435993 w 9227449"/>
              <a:gd name="connsiteY2126" fmla="*/ 1925625 h 3198158"/>
              <a:gd name="connsiteX2127" fmla="*/ 3429215 w 9227449"/>
              <a:gd name="connsiteY2127" fmla="*/ 1927251 h 3198158"/>
              <a:gd name="connsiteX2128" fmla="*/ 3424964 w 9227449"/>
              <a:gd name="connsiteY2128" fmla="*/ 1929286 h 3198158"/>
              <a:gd name="connsiteX2129" fmla="*/ 3417052 w 9227449"/>
              <a:gd name="connsiteY2129" fmla="*/ 1937876 h 3198158"/>
              <a:gd name="connsiteX2130" fmla="*/ 3417681 w 9227449"/>
              <a:gd name="connsiteY2130" fmla="*/ 1949524 h 3198158"/>
              <a:gd name="connsiteX2131" fmla="*/ 3419539 w 9227449"/>
              <a:gd name="connsiteY2131" fmla="*/ 1953504 h 3198158"/>
              <a:gd name="connsiteX2132" fmla="*/ 3428071 w 9227449"/>
              <a:gd name="connsiteY2132" fmla="*/ 1961505 h 3198158"/>
              <a:gd name="connsiteX2133" fmla="*/ 3433263 w 9227449"/>
              <a:gd name="connsiteY2133" fmla="*/ 1962433 h 3198158"/>
              <a:gd name="connsiteX2134" fmla="*/ 3439759 w 9227449"/>
              <a:gd name="connsiteY2134" fmla="*/ 1960961 h 3198158"/>
              <a:gd name="connsiteX2135" fmla="*/ 3444022 w 9227449"/>
              <a:gd name="connsiteY2135" fmla="*/ 1959034 h 3198158"/>
              <a:gd name="connsiteX2136" fmla="*/ 3452253 w 9227449"/>
              <a:gd name="connsiteY2136" fmla="*/ 1950406 h 3198158"/>
              <a:gd name="connsiteX2137" fmla="*/ 3451583 w 9227449"/>
              <a:gd name="connsiteY2137" fmla="*/ 1938505 h 3198158"/>
              <a:gd name="connsiteX2138" fmla="*/ 3449675 w 9227449"/>
              <a:gd name="connsiteY2138" fmla="*/ 1934467 h 3198158"/>
              <a:gd name="connsiteX2139" fmla="*/ 3440989 w 9227449"/>
              <a:gd name="connsiteY2139" fmla="*/ 1926477 h 3198158"/>
              <a:gd name="connsiteX2140" fmla="*/ 3435993 w 9227449"/>
              <a:gd name="connsiteY2140" fmla="*/ 1925625 h 3198158"/>
              <a:gd name="connsiteX2141" fmla="*/ 4862097 w 9227449"/>
              <a:gd name="connsiteY2141" fmla="*/ 1917083 h 3198158"/>
              <a:gd name="connsiteX2142" fmla="*/ 4895159 w 9227449"/>
              <a:gd name="connsiteY2142" fmla="*/ 1925973 h 3198158"/>
              <a:gd name="connsiteX2143" fmla="*/ 4926040 w 9227449"/>
              <a:gd name="connsiteY2143" fmla="*/ 1966200 h 3198158"/>
              <a:gd name="connsiteX2144" fmla="*/ 4919415 w 9227449"/>
              <a:gd name="connsiteY2144" fmla="*/ 2016479 h 3198158"/>
              <a:gd name="connsiteX2145" fmla="*/ 4861980 w 9227449"/>
              <a:gd name="connsiteY2145" fmla="*/ 2049610 h 3198158"/>
              <a:gd name="connsiteX2146" fmla="*/ 4828918 w 9227449"/>
              <a:gd name="connsiteY2146" fmla="*/ 2040720 h 3198158"/>
              <a:gd name="connsiteX2147" fmla="*/ 4804662 w 9227449"/>
              <a:gd name="connsiteY2147" fmla="*/ 1950214 h 3198158"/>
              <a:gd name="connsiteX2148" fmla="*/ 4862097 w 9227449"/>
              <a:gd name="connsiteY2148" fmla="*/ 1917083 h 3198158"/>
              <a:gd name="connsiteX2149" fmla="*/ 5835376 w 9227449"/>
              <a:gd name="connsiteY2149" fmla="*/ 1916560 h 3198158"/>
              <a:gd name="connsiteX2150" fmla="*/ 5853427 w 9227449"/>
              <a:gd name="connsiteY2150" fmla="*/ 1921412 h 3198158"/>
              <a:gd name="connsiteX2151" fmla="*/ 5870268 w 9227449"/>
              <a:gd name="connsiteY2151" fmla="*/ 1943366 h 3198158"/>
              <a:gd name="connsiteX2152" fmla="*/ 5866656 w 9227449"/>
              <a:gd name="connsiteY2152" fmla="*/ 1970811 h 3198158"/>
              <a:gd name="connsiteX2153" fmla="*/ 5835299 w 9227449"/>
              <a:gd name="connsiteY2153" fmla="*/ 1988910 h 3198158"/>
              <a:gd name="connsiteX2154" fmla="*/ 5817248 w 9227449"/>
              <a:gd name="connsiteY2154" fmla="*/ 1984057 h 3198158"/>
              <a:gd name="connsiteX2155" fmla="*/ 5804010 w 9227449"/>
              <a:gd name="connsiteY2155" fmla="*/ 1934652 h 3198158"/>
              <a:gd name="connsiteX2156" fmla="*/ 5835376 w 9227449"/>
              <a:gd name="connsiteY2156" fmla="*/ 1916560 h 3198158"/>
              <a:gd name="connsiteX2157" fmla="*/ 6978631 w 9227449"/>
              <a:gd name="connsiteY2157" fmla="*/ 1909947 h 3198158"/>
              <a:gd name="connsiteX2158" fmla="*/ 7015565 w 9227449"/>
              <a:gd name="connsiteY2158" fmla="*/ 1919882 h 3198158"/>
              <a:gd name="connsiteX2159" fmla="*/ 7050040 w 9227449"/>
              <a:gd name="connsiteY2159" fmla="*/ 1964806 h 3198158"/>
              <a:gd name="connsiteX2160" fmla="*/ 7042642 w 9227449"/>
              <a:gd name="connsiteY2160" fmla="*/ 2020982 h 3198158"/>
              <a:gd name="connsiteX2161" fmla="*/ 6978485 w 9227449"/>
              <a:gd name="connsiteY2161" fmla="*/ 2057986 h 3198158"/>
              <a:gd name="connsiteX2162" fmla="*/ 6941551 w 9227449"/>
              <a:gd name="connsiteY2162" fmla="*/ 2048060 h 3198158"/>
              <a:gd name="connsiteX2163" fmla="*/ 6907075 w 9227449"/>
              <a:gd name="connsiteY2163" fmla="*/ 2003125 h 3198158"/>
              <a:gd name="connsiteX2164" fmla="*/ 6914474 w 9227449"/>
              <a:gd name="connsiteY2164" fmla="*/ 1946959 h 3198158"/>
              <a:gd name="connsiteX2165" fmla="*/ 6978631 w 9227449"/>
              <a:gd name="connsiteY2165" fmla="*/ 1909947 h 3198158"/>
              <a:gd name="connsiteX2166" fmla="*/ 2856086 w 9227449"/>
              <a:gd name="connsiteY2166" fmla="*/ 1901396 h 3198158"/>
              <a:gd name="connsiteX2167" fmla="*/ 2849695 w 9227449"/>
              <a:gd name="connsiteY2167" fmla="*/ 1902820 h 3198158"/>
              <a:gd name="connsiteX2168" fmla="*/ 2836244 w 9227449"/>
              <a:gd name="connsiteY2168" fmla="*/ 1907982 h 3198158"/>
              <a:gd name="connsiteX2169" fmla="*/ 2826540 w 9227449"/>
              <a:gd name="connsiteY2169" fmla="*/ 1917131 h 3198158"/>
              <a:gd name="connsiteX2170" fmla="*/ 2827945 w 9227449"/>
              <a:gd name="connsiteY2170" fmla="*/ 1930399 h 3198158"/>
              <a:gd name="connsiteX2171" fmla="*/ 2834537 w 9227449"/>
              <a:gd name="connsiteY2171" fmla="*/ 1942650 h 3198158"/>
              <a:gd name="connsiteX2172" fmla="*/ 2843836 w 9227449"/>
              <a:gd name="connsiteY2172" fmla="*/ 1950861 h 3198158"/>
              <a:gd name="connsiteX2173" fmla="*/ 2848232 w 9227449"/>
              <a:gd name="connsiteY2173" fmla="*/ 1951509 h 3198158"/>
              <a:gd name="connsiteX2174" fmla="*/ 2856133 w 9227449"/>
              <a:gd name="connsiteY2174" fmla="*/ 1949265 h 3198158"/>
              <a:gd name="connsiteX2175" fmla="*/ 2867755 w 9227449"/>
              <a:gd name="connsiteY2175" fmla="*/ 1942969 h 3198158"/>
              <a:gd name="connsiteX2176" fmla="*/ 2875531 w 9227449"/>
              <a:gd name="connsiteY2176" fmla="*/ 1934457 h 3198158"/>
              <a:gd name="connsiteX2177" fmla="*/ 2874959 w 9227449"/>
              <a:gd name="connsiteY2177" fmla="*/ 1922914 h 3198158"/>
              <a:gd name="connsiteX2178" fmla="*/ 2870262 w 9227449"/>
              <a:gd name="connsiteY2178" fmla="*/ 1911477 h 3198158"/>
              <a:gd name="connsiteX2179" fmla="*/ 2861904 w 9227449"/>
              <a:gd name="connsiteY2179" fmla="*/ 1902567 h 3198158"/>
              <a:gd name="connsiteX2180" fmla="*/ 2856086 w 9227449"/>
              <a:gd name="connsiteY2180" fmla="*/ 1901396 h 3198158"/>
              <a:gd name="connsiteX2181" fmla="*/ 7380294 w 9227449"/>
              <a:gd name="connsiteY2181" fmla="*/ 1887886 h 3198158"/>
              <a:gd name="connsiteX2182" fmla="*/ 7405162 w 9227449"/>
              <a:gd name="connsiteY2182" fmla="*/ 1894568 h 3198158"/>
              <a:gd name="connsiteX2183" fmla="*/ 7428394 w 9227449"/>
              <a:gd name="connsiteY2183" fmla="*/ 1924840 h 3198158"/>
              <a:gd name="connsiteX2184" fmla="*/ 7423407 w 9227449"/>
              <a:gd name="connsiteY2184" fmla="*/ 1962668 h 3198158"/>
              <a:gd name="connsiteX2185" fmla="*/ 7380216 w 9227449"/>
              <a:gd name="connsiteY2185" fmla="*/ 1987593 h 3198158"/>
              <a:gd name="connsiteX2186" fmla="*/ 7355319 w 9227449"/>
              <a:gd name="connsiteY2186" fmla="*/ 1980901 h 3198158"/>
              <a:gd name="connsiteX2187" fmla="*/ 7332106 w 9227449"/>
              <a:gd name="connsiteY2187" fmla="*/ 1950638 h 3198158"/>
              <a:gd name="connsiteX2188" fmla="*/ 7337084 w 9227449"/>
              <a:gd name="connsiteY2188" fmla="*/ 1912822 h 3198158"/>
              <a:gd name="connsiteX2189" fmla="*/ 7380294 w 9227449"/>
              <a:gd name="connsiteY2189" fmla="*/ 1887886 h 3198158"/>
              <a:gd name="connsiteX2190" fmla="*/ 1717751 w 9227449"/>
              <a:gd name="connsiteY2190" fmla="*/ 1872856 h 3198158"/>
              <a:gd name="connsiteX2191" fmla="*/ 1711136 w 9227449"/>
              <a:gd name="connsiteY2191" fmla="*/ 1874386 h 3198158"/>
              <a:gd name="connsiteX2192" fmla="*/ 1710034 w 9227449"/>
              <a:gd name="connsiteY2192" fmla="*/ 1874939 h 3198158"/>
              <a:gd name="connsiteX2193" fmla="*/ 1702574 w 9227449"/>
              <a:gd name="connsiteY2193" fmla="*/ 1883906 h 3198158"/>
              <a:gd name="connsiteX2194" fmla="*/ 1703777 w 9227449"/>
              <a:gd name="connsiteY2194" fmla="*/ 1895507 h 3198158"/>
              <a:gd name="connsiteX2195" fmla="*/ 1705791 w 9227449"/>
              <a:gd name="connsiteY2195" fmla="*/ 1899342 h 3198158"/>
              <a:gd name="connsiteX2196" fmla="*/ 1719223 w 9227449"/>
              <a:gd name="connsiteY2196" fmla="*/ 1907642 h 3198158"/>
              <a:gd name="connsiteX2197" fmla="*/ 1725315 w 9227449"/>
              <a:gd name="connsiteY2197" fmla="*/ 1906334 h 3198158"/>
              <a:gd name="connsiteX2198" fmla="*/ 1733633 w 9227449"/>
              <a:gd name="connsiteY2198" fmla="*/ 1898316 h 3198158"/>
              <a:gd name="connsiteX2199" fmla="*/ 1733421 w 9227449"/>
              <a:gd name="connsiteY2199" fmla="*/ 1886617 h 3198158"/>
              <a:gd name="connsiteX2200" fmla="*/ 1731793 w 9227449"/>
              <a:gd name="connsiteY2200" fmla="*/ 1882570 h 3198158"/>
              <a:gd name="connsiteX2201" fmla="*/ 1723270 w 9227449"/>
              <a:gd name="connsiteY2201" fmla="*/ 1873913 h 3198158"/>
              <a:gd name="connsiteX2202" fmla="*/ 1717751 w 9227449"/>
              <a:gd name="connsiteY2202" fmla="*/ 1872856 h 3198158"/>
              <a:gd name="connsiteX2203" fmla="*/ 1030738 w 9227449"/>
              <a:gd name="connsiteY2203" fmla="*/ 1872334 h 3198158"/>
              <a:gd name="connsiteX2204" fmla="*/ 1062442 w 9227449"/>
              <a:gd name="connsiteY2204" fmla="*/ 1880857 h 3198158"/>
              <a:gd name="connsiteX2205" fmla="*/ 1092038 w 9227449"/>
              <a:gd name="connsiteY2205" fmla="*/ 1919437 h 3198158"/>
              <a:gd name="connsiteX2206" fmla="*/ 1085694 w 9227449"/>
              <a:gd name="connsiteY2206" fmla="*/ 1967626 h 3198158"/>
              <a:gd name="connsiteX2207" fmla="*/ 1030631 w 9227449"/>
              <a:gd name="connsiteY2207" fmla="*/ 1999397 h 3198158"/>
              <a:gd name="connsiteX2208" fmla="*/ 998925 w 9227449"/>
              <a:gd name="connsiteY2208" fmla="*/ 1990875 h 3198158"/>
              <a:gd name="connsiteX2209" fmla="*/ 969331 w 9227449"/>
              <a:gd name="connsiteY2209" fmla="*/ 1952304 h 3198158"/>
              <a:gd name="connsiteX2210" fmla="*/ 975674 w 9227449"/>
              <a:gd name="connsiteY2210" fmla="*/ 1904116 h 3198158"/>
              <a:gd name="connsiteX2211" fmla="*/ 1030738 w 9227449"/>
              <a:gd name="connsiteY2211" fmla="*/ 1872334 h 3198158"/>
              <a:gd name="connsiteX2212" fmla="*/ 4120544 w 9227449"/>
              <a:gd name="connsiteY2212" fmla="*/ 1867433 h 3198158"/>
              <a:gd name="connsiteX2213" fmla="*/ 4139729 w 9227449"/>
              <a:gd name="connsiteY2213" fmla="*/ 1872585 h 3198158"/>
              <a:gd name="connsiteX2214" fmla="*/ 4153800 w 9227449"/>
              <a:gd name="connsiteY2214" fmla="*/ 1925101 h 3198158"/>
              <a:gd name="connsiteX2215" fmla="*/ 4120476 w 9227449"/>
              <a:gd name="connsiteY2215" fmla="*/ 1944334 h 3198158"/>
              <a:gd name="connsiteX2216" fmla="*/ 4101293 w 9227449"/>
              <a:gd name="connsiteY2216" fmla="*/ 1939173 h 3198158"/>
              <a:gd name="connsiteX2217" fmla="*/ 4083367 w 9227449"/>
              <a:gd name="connsiteY2217" fmla="*/ 1915835 h 3198158"/>
              <a:gd name="connsiteX2218" fmla="*/ 4087212 w 9227449"/>
              <a:gd name="connsiteY2218" fmla="*/ 1886666 h 3198158"/>
              <a:gd name="connsiteX2219" fmla="*/ 4120544 w 9227449"/>
              <a:gd name="connsiteY2219" fmla="*/ 1867433 h 3198158"/>
              <a:gd name="connsiteX2220" fmla="*/ 3264160 w 9227449"/>
              <a:gd name="connsiteY2220" fmla="*/ 1866602 h 3198158"/>
              <a:gd name="connsiteX2221" fmla="*/ 3258330 w 9227449"/>
              <a:gd name="connsiteY2221" fmla="*/ 1867870 h 3198158"/>
              <a:gd name="connsiteX2222" fmla="*/ 3256965 w 9227449"/>
              <a:gd name="connsiteY2222" fmla="*/ 1868510 h 3198158"/>
              <a:gd name="connsiteX2223" fmla="*/ 3249149 w 9227449"/>
              <a:gd name="connsiteY2223" fmla="*/ 1876962 h 3198158"/>
              <a:gd name="connsiteX2224" fmla="*/ 3249623 w 9227449"/>
              <a:gd name="connsiteY2224" fmla="*/ 1888477 h 3198158"/>
              <a:gd name="connsiteX2225" fmla="*/ 3250107 w 9227449"/>
              <a:gd name="connsiteY2225" fmla="*/ 1889514 h 3198158"/>
              <a:gd name="connsiteX2226" fmla="*/ 3258506 w 9227449"/>
              <a:gd name="connsiteY2226" fmla="*/ 1897377 h 3198158"/>
              <a:gd name="connsiteX2227" fmla="*/ 3263782 w 9227449"/>
              <a:gd name="connsiteY2227" fmla="*/ 1898336 h 3198158"/>
              <a:gd name="connsiteX2228" fmla="*/ 3270008 w 9227449"/>
              <a:gd name="connsiteY2228" fmla="*/ 1896980 h 3198158"/>
              <a:gd name="connsiteX2229" fmla="*/ 3271588 w 9227449"/>
              <a:gd name="connsiteY2229" fmla="*/ 1896262 h 3198158"/>
              <a:gd name="connsiteX2230" fmla="*/ 3279518 w 9227449"/>
              <a:gd name="connsiteY2230" fmla="*/ 1887683 h 3198158"/>
              <a:gd name="connsiteX2231" fmla="*/ 3278879 w 9227449"/>
              <a:gd name="connsiteY2231" fmla="*/ 1875995 h 3198158"/>
              <a:gd name="connsiteX2232" fmla="*/ 3270144 w 9227449"/>
              <a:gd name="connsiteY2232" fmla="*/ 1867685 h 3198158"/>
              <a:gd name="connsiteX2233" fmla="*/ 3264160 w 9227449"/>
              <a:gd name="connsiteY2233" fmla="*/ 1866602 h 3198158"/>
              <a:gd name="connsiteX2234" fmla="*/ 4692172 w 9227449"/>
              <a:gd name="connsiteY2234" fmla="*/ 1864354 h 3198158"/>
              <a:gd name="connsiteX2235" fmla="*/ 4720690 w 9227449"/>
              <a:gd name="connsiteY2235" fmla="*/ 1872014 h 3198158"/>
              <a:gd name="connsiteX2236" fmla="*/ 4747312 w 9227449"/>
              <a:gd name="connsiteY2236" fmla="*/ 1906703 h 3198158"/>
              <a:gd name="connsiteX2237" fmla="*/ 4741598 w 9227449"/>
              <a:gd name="connsiteY2237" fmla="*/ 1950068 h 3198158"/>
              <a:gd name="connsiteX2238" fmla="*/ 4692075 w 9227449"/>
              <a:gd name="connsiteY2238" fmla="*/ 1978645 h 3198158"/>
              <a:gd name="connsiteX2239" fmla="*/ 4663556 w 9227449"/>
              <a:gd name="connsiteY2239" fmla="*/ 1970974 h 3198158"/>
              <a:gd name="connsiteX2240" fmla="*/ 4636925 w 9227449"/>
              <a:gd name="connsiteY2240" fmla="*/ 1936287 h 3198158"/>
              <a:gd name="connsiteX2241" fmla="*/ 4642639 w 9227449"/>
              <a:gd name="connsiteY2241" fmla="*/ 1892942 h 3198158"/>
              <a:gd name="connsiteX2242" fmla="*/ 4692172 w 9227449"/>
              <a:gd name="connsiteY2242" fmla="*/ 1864354 h 3198158"/>
              <a:gd name="connsiteX2243" fmla="*/ 2575656 w 9227449"/>
              <a:gd name="connsiteY2243" fmla="*/ 1857352 h 3198158"/>
              <a:gd name="connsiteX2244" fmla="*/ 2607352 w 9227449"/>
              <a:gd name="connsiteY2244" fmla="*/ 1865875 h 3198158"/>
              <a:gd name="connsiteX2245" fmla="*/ 2636946 w 9227449"/>
              <a:gd name="connsiteY2245" fmla="*/ 1904437 h 3198158"/>
              <a:gd name="connsiteX2246" fmla="*/ 2630604 w 9227449"/>
              <a:gd name="connsiteY2246" fmla="*/ 1952633 h 3198158"/>
              <a:gd name="connsiteX2247" fmla="*/ 2575539 w 9227449"/>
              <a:gd name="connsiteY2247" fmla="*/ 1984406 h 3198158"/>
              <a:gd name="connsiteX2248" fmla="*/ 2543835 w 9227449"/>
              <a:gd name="connsiteY2248" fmla="*/ 1975884 h 3198158"/>
              <a:gd name="connsiteX2249" fmla="*/ 2520584 w 9227449"/>
              <a:gd name="connsiteY2249" fmla="*/ 1889126 h 3198158"/>
              <a:gd name="connsiteX2250" fmla="*/ 2575656 w 9227449"/>
              <a:gd name="connsiteY2250" fmla="*/ 1857352 h 3198158"/>
              <a:gd name="connsiteX2251" fmla="*/ 860785 w 9227449"/>
              <a:gd name="connsiteY2251" fmla="*/ 1854264 h 3198158"/>
              <a:gd name="connsiteX2252" fmla="*/ 870634 w 9227449"/>
              <a:gd name="connsiteY2252" fmla="*/ 1856916 h 3198158"/>
              <a:gd name="connsiteX2253" fmla="*/ 879826 w 9227449"/>
              <a:gd name="connsiteY2253" fmla="*/ 1868916 h 3198158"/>
              <a:gd name="connsiteX2254" fmla="*/ 877873 w 9227449"/>
              <a:gd name="connsiteY2254" fmla="*/ 1883898 h 3198158"/>
              <a:gd name="connsiteX2255" fmla="*/ 860751 w 9227449"/>
              <a:gd name="connsiteY2255" fmla="*/ 1893784 h 3198158"/>
              <a:gd name="connsiteX2256" fmla="*/ 850893 w 9227449"/>
              <a:gd name="connsiteY2256" fmla="*/ 1891130 h 3198158"/>
              <a:gd name="connsiteX2257" fmla="*/ 841681 w 9227449"/>
              <a:gd name="connsiteY2257" fmla="*/ 1879132 h 3198158"/>
              <a:gd name="connsiteX2258" fmla="*/ 843663 w 9227449"/>
              <a:gd name="connsiteY2258" fmla="*/ 1864140 h 3198158"/>
              <a:gd name="connsiteX2259" fmla="*/ 860785 w 9227449"/>
              <a:gd name="connsiteY2259" fmla="*/ 1854264 h 3198158"/>
              <a:gd name="connsiteX2260" fmla="*/ 6808706 w 9227449"/>
              <a:gd name="connsiteY2260" fmla="*/ 1852666 h 3198158"/>
              <a:gd name="connsiteX2261" fmla="*/ 6843355 w 9227449"/>
              <a:gd name="connsiteY2261" fmla="*/ 1861981 h 3198158"/>
              <a:gd name="connsiteX2262" fmla="*/ 6875719 w 9227449"/>
              <a:gd name="connsiteY2262" fmla="*/ 1904156 h 3198158"/>
              <a:gd name="connsiteX2263" fmla="*/ 6868775 w 9227449"/>
              <a:gd name="connsiteY2263" fmla="*/ 1956846 h 3198158"/>
              <a:gd name="connsiteX2264" fmla="*/ 6808570 w 9227449"/>
              <a:gd name="connsiteY2264" fmla="*/ 1991582 h 3198158"/>
              <a:gd name="connsiteX2265" fmla="*/ 6773911 w 9227449"/>
              <a:gd name="connsiteY2265" fmla="*/ 1982267 h 3198158"/>
              <a:gd name="connsiteX2266" fmla="*/ 6748500 w 9227449"/>
              <a:gd name="connsiteY2266" fmla="*/ 1887401 h 3198158"/>
              <a:gd name="connsiteX2267" fmla="*/ 6808706 w 9227449"/>
              <a:gd name="connsiteY2267" fmla="*/ 1852666 h 3198158"/>
              <a:gd name="connsiteX2268" fmla="*/ 5391260 w 9227449"/>
              <a:gd name="connsiteY2268" fmla="*/ 1840919 h 3198158"/>
              <a:gd name="connsiteX2269" fmla="*/ 5382350 w 9227449"/>
              <a:gd name="connsiteY2269" fmla="*/ 1843853 h 3198158"/>
              <a:gd name="connsiteX2270" fmla="*/ 5348254 w 9227449"/>
              <a:gd name="connsiteY2270" fmla="*/ 1859793 h 3198158"/>
              <a:gd name="connsiteX2271" fmla="*/ 5337745 w 9227449"/>
              <a:gd name="connsiteY2271" fmla="*/ 1869137 h 3198158"/>
              <a:gd name="connsiteX2272" fmla="*/ 5339595 w 9227449"/>
              <a:gd name="connsiteY2272" fmla="*/ 1883083 h 3198158"/>
              <a:gd name="connsiteX2273" fmla="*/ 5354654 w 9227449"/>
              <a:gd name="connsiteY2273" fmla="*/ 1916987 h 3198158"/>
              <a:gd name="connsiteX2274" fmla="*/ 5364124 w 9227449"/>
              <a:gd name="connsiteY2274" fmla="*/ 1927852 h 3198158"/>
              <a:gd name="connsiteX2275" fmla="*/ 5369307 w 9227449"/>
              <a:gd name="connsiteY2275" fmla="*/ 1928773 h 3198158"/>
              <a:gd name="connsiteX2276" fmla="*/ 5378381 w 9227449"/>
              <a:gd name="connsiteY2276" fmla="*/ 1925721 h 3198158"/>
              <a:gd name="connsiteX2277" fmla="*/ 5413504 w 9227449"/>
              <a:gd name="connsiteY2277" fmla="*/ 1909471 h 3198158"/>
              <a:gd name="connsiteX2278" fmla="*/ 5424358 w 9227449"/>
              <a:gd name="connsiteY2278" fmla="*/ 1899923 h 3198158"/>
              <a:gd name="connsiteX2279" fmla="*/ 5422123 w 9227449"/>
              <a:gd name="connsiteY2279" fmla="*/ 1885640 h 3198158"/>
              <a:gd name="connsiteX2280" fmla="*/ 5405796 w 9227449"/>
              <a:gd name="connsiteY2280" fmla="*/ 1852201 h 3198158"/>
              <a:gd name="connsiteX2281" fmla="*/ 5396295 w 9227449"/>
              <a:gd name="connsiteY2281" fmla="*/ 1841790 h 3198158"/>
              <a:gd name="connsiteX2282" fmla="*/ 5391260 w 9227449"/>
              <a:gd name="connsiteY2282" fmla="*/ 1840919 h 3198158"/>
              <a:gd name="connsiteX2283" fmla="*/ 7210378 w 9227449"/>
              <a:gd name="connsiteY2283" fmla="*/ 1819662 h 3198158"/>
              <a:gd name="connsiteX2284" fmla="*/ 7238443 w 9227449"/>
              <a:gd name="connsiteY2284" fmla="*/ 1827197 h 3198158"/>
              <a:gd name="connsiteX2285" fmla="*/ 7259021 w 9227449"/>
              <a:gd name="connsiteY2285" fmla="*/ 1904009 h 3198158"/>
              <a:gd name="connsiteX2286" fmla="*/ 7210272 w 9227449"/>
              <a:gd name="connsiteY2286" fmla="*/ 1932122 h 3198158"/>
              <a:gd name="connsiteX2287" fmla="*/ 7182218 w 9227449"/>
              <a:gd name="connsiteY2287" fmla="*/ 1924588 h 3198158"/>
              <a:gd name="connsiteX2288" fmla="*/ 7161629 w 9227449"/>
              <a:gd name="connsiteY2288" fmla="*/ 1847776 h 3198158"/>
              <a:gd name="connsiteX2289" fmla="*/ 7210378 w 9227449"/>
              <a:gd name="connsiteY2289" fmla="*/ 1819662 h 3198158"/>
              <a:gd name="connsiteX2290" fmla="*/ 6638751 w 9227449"/>
              <a:gd name="connsiteY2290" fmla="*/ 1818636 h 3198158"/>
              <a:gd name="connsiteX2291" fmla="*/ 6659543 w 9227449"/>
              <a:gd name="connsiteY2291" fmla="*/ 1824224 h 3198158"/>
              <a:gd name="connsiteX2292" fmla="*/ 6674776 w 9227449"/>
              <a:gd name="connsiteY2292" fmla="*/ 1881088 h 3198158"/>
              <a:gd name="connsiteX2293" fmla="*/ 6638684 w 9227449"/>
              <a:gd name="connsiteY2293" fmla="*/ 1901918 h 3198158"/>
              <a:gd name="connsiteX2294" fmla="*/ 6617902 w 9227449"/>
              <a:gd name="connsiteY2294" fmla="*/ 1896332 h 3198158"/>
              <a:gd name="connsiteX2295" fmla="*/ 6598495 w 9227449"/>
              <a:gd name="connsiteY2295" fmla="*/ 1871055 h 3198158"/>
              <a:gd name="connsiteX2296" fmla="*/ 6602659 w 9227449"/>
              <a:gd name="connsiteY2296" fmla="*/ 1839448 h 3198158"/>
              <a:gd name="connsiteX2297" fmla="*/ 6638751 w 9227449"/>
              <a:gd name="connsiteY2297" fmla="*/ 1818636 h 3198158"/>
              <a:gd name="connsiteX2298" fmla="*/ 7612022 w 9227449"/>
              <a:gd name="connsiteY2298" fmla="*/ 1816282 h 3198158"/>
              <a:gd name="connsiteX2299" fmla="*/ 7618694 w 9227449"/>
              <a:gd name="connsiteY2299" fmla="*/ 1818083 h 3198158"/>
              <a:gd name="connsiteX2300" fmla="*/ 7623595 w 9227449"/>
              <a:gd name="connsiteY2300" fmla="*/ 1836348 h 3198158"/>
              <a:gd name="connsiteX2301" fmla="*/ 7612003 w 9227449"/>
              <a:gd name="connsiteY2301" fmla="*/ 1843039 h 3198158"/>
              <a:gd name="connsiteX2302" fmla="*/ 7605340 w 9227449"/>
              <a:gd name="connsiteY2302" fmla="*/ 1841247 h 3198158"/>
              <a:gd name="connsiteX2303" fmla="*/ 7605330 w 9227449"/>
              <a:gd name="connsiteY2303" fmla="*/ 1841247 h 3198158"/>
              <a:gd name="connsiteX2304" fmla="*/ 7599094 w 9227449"/>
              <a:gd name="connsiteY2304" fmla="*/ 1833132 h 3198158"/>
              <a:gd name="connsiteX2305" fmla="*/ 7600441 w 9227449"/>
              <a:gd name="connsiteY2305" fmla="*/ 1822975 h 3198158"/>
              <a:gd name="connsiteX2306" fmla="*/ 7612022 w 9227449"/>
              <a:gd name="connsiteY2306" fmla="*/ 1816282 h 3198158"/>
              <a:gd name="connsiteX2307" fmla="*/ 5665490 w 9227449"/>
              <a:gd name="connsiteY2307" fmla="*/ 1811848 h 3198158"/>
              <a:gd name="connsiteX2308" fmla="*/ 5704923 w 9227449"/>
              <a:gd name="connsiteY2308" fmla="*/ 1822453 h 3198158"/>
              <a:gd name="connsiteX2309" fmla="*/ 5733850 w 9227449"/>
              <a:gd name="connsiteY2309" fmla="*/ 1930399 h 3198158"/>
              <a:gd name="connsiteX2310" fmla="*/ 5665345 w 9227449"/>
              <a:gd name="connsiteY2310" fmla="*/ 1969920 h 3198158"/>
              <a:gd name="connsiteX2311" fmla="*/ 5625902 w 9227449"/>
              <a:gd name="connsiteY2311" fmla="*/ 1959317 h 3198158"/>
              <a:gd name="connsiteX2312" fmla="*/ 5589093 w 9227449"/>
              <a:gd name="connsiteY2312" fmla="*/ 1911340 h 3198158"/>
              <a:gd name="connsiteX2313" fmla="*/ 5596985 w 9227449"/>
              <a:gd name="connsiteY2313" fmla="*/ 1851378 h 3198158"/>
              <a:gd name="connsiteX2314" fmla="*/ 5665490 w 9227449"/>
              <a:gd name="connsiteY2314" fmla="*/ 1811848 h 3198158"/>
              <a:gd name="connsiteX2315" fmla="*/ 4522247 w 9227449"/>
              <a:gd name="connsiteY2315" fmla="*/ 1809349 h 3198158"/>
              <a:gd name="connsiteX2316" fmla="*/ 4547347 w 9227449"/>
              <a:gd name="connsiteY2316" fmla="*/ 1816108 h 3198158"/>
              <a:gd name="connsiteX2317" fmla="*/ 4570782 w 9227449"/>
              <a:gd name="connsiteY2317" fmla="*/ 1846634 h 3198158"/>
              <a:gd name="connsiteX2318" fmla="*/ 4565756 w 9227449"/>
              <a:gd name="connsiteY2318" fmla="*/ 1884806 h 3198158"/>
              <a:gd name="connsiteX2319" fmla="*/ 4522151 w 9227449"/>
              <a:gd name="connsiteY2319" fmla="*/ 1909956 h 3198158"/>
              <a:gd name="connsiteX2320" fmla="*/ 4497038 w 9227449"/>
              <a:gd name="connsiteY2320" fmla="*/ 1903215 h 3198158"/>
              <a:gd name="connsiteX2321" fmla="*/ 4478640 w 9227449"/>
              <a:gd name="connsiteY2321" fmla="*/ 1834499 h 3198158"/>
              <a:gd name="connsiteX2322" fmla="*/ 4522247 w 9227449"/>
              <a:gd name="connsiteY2322" fmla="*/ 1809349 h 3198158"/>
              <a:gd name="connsiteX2323" fmla="*/ 2405721 w 9227449"/>
              <a:gd name="connsiteY2323" fmla="*/ 1804614 h 3198158"/>
              <a:gd name="connsiteX2324" fmla="*/ 2432867 w 9227449"/>
              <a:gd name="connsiteY2324" fmla="*/ 1811916 h 3198158"/>
              <a:gd name="connsiteX2325" fmla="*/ 2458189 w 9227449"/>
              <a:gd name="connsiteY2325" fmla="*/ 1844947 h 3198158"/>
              <a:gd name="connsiteX2326" fmla="*/ 2452784 w 9227449"/>
              <a:gd name="connsiteY2326" fmla="*/ 1886231 h 3198158"/>
              <a:gd name="connsiteX2327" fmla="*/ 2405624 w 9227449"/>
              <a:gd name="connsiteY2327" fmla="*/ 1913444 h 3198158"/>
              <a:gd name="connsiteX2328" fmla="*/ 2378481 w 9227449"/>
              <a:gd name="connsiteY2328" fmla="*/ 1906140 h 3198158"/>
              <a:gd name="connsiteX2329" fmla="*/ 2353127 w 9227449"/>
              <a:gd name="connsiteY2329" fmla="*/ 1873109 h 3198158"/>
              <a:gd name="connsiteX2330" fmla="*/ 2358560 w 9227449"/>
              <a:gd name="connsiteY2330" fmla="*/ 1831836 h 3198158"/>
              <a:gd name="connsiteX2331" fmla="*/ 2405721 w 9227449"/>
              <a:gd name="connsiteY2331" fmla="*/ 1804614 h 3198158"/>
              <a:gd name="connsiteX2332" fmla="*/ 5219523 w 9227449"/>
              <a:gd name="connsiteY2332" fmla="*/ 1782603 h 3198158"/>
              <a:gd name="connsiteX2333" fmla="*/ 5210962 w 9227449"/>
              <a:gd name="connsiteY2333" fmla="*/ 1785275 h 3198158"/>
              <a:gd name="connsiteX2334" fmla="*/ 5180942 w 9227449"/>
              <a:gd name="connsiteY2334" fmla="*/ 1799209 h 3198158"/>
              <a:gd name="connsiteX2335" fmla="*/ 5170774 w 9227449"/>
              <a:gd name="connsiteY2335" fmla="*/ 1808448 h 3198158"/>
              <a:gd name="connsiteX2336" fmla="*/ 5172383 w 9227449"/>
              <a:gd name="connsiteY2336" fmla="*/ 1822095 h 3198158"/>
              <a:gd name="connsiteX2337" fmla="*/ 5185987 w 9227449"/>
              <a:gd name="connsiteY2337" fmla="*/ 1852908 h 3198158"/>
              <a:gd name="connsiteX2338" fmla="*/ 5195352 w 9227449"/>
              <a:gd name="connsiteY2338" fmla="*/ 1863445 h 3198158"/>
              <a:gd name="connsiteX2339" fmla="*/ 5200572 w 9227449"/>
              <a:gd name="connsiteY2339" fmla="*/ 1864373 h 3198158"/>
              <a:gd name="connsiteX2340" fmla="*/ 5209316 w 9227449"/>
              <a:gd name="connsiteY2340" fmla="*/ 1861566 h 3198158"/>
              <a:gd name="connsiteX2341" fmla="*/ 5240363 w 9227449"/>
              <a:gd name="connsiteY2341" fmla="*/ 1847049 h 3198158"/>
              <a:gd name="connsiteX2342" fmla="*/ 5250736 w 9227449"/>
              <a:gd name="connsiteY2342" fmla="*/ 1837570 h 3198158"/>
              <a:gd name="connsiteX2343" fmla="*/ 5248730 w 9227449"/>
              <a:gd name="connsiteY2343" fmla="*/ 1823661 h 3198158"/>
              <a:gd name="connsiteX2344" fmla="*/ 5233952 w 9227449"/>
              <a:gd name="connsiteY2344" fmla="*/ 1793468 h 3198158"/>
              <a:gd name="connsiteX2345" fmla="*/ 5224569 w 9227449"/>
              <a:gd name="connsiteY2345" fmla="*/ 1783474 h 3198158"/>
              <a:gd name="connsiteX2346" fmla="*/ 5219523 w 9227449"/>
              <a:gd name="connsiteY2346" fmla="*/ 1782603 h 3198158"/>
              <a:gd name="connsiteX2347" fmla="*/ 3685799 w 9227449"/>
              <a:gd name="connsiteY2347" fmla="*/ 1778128 h 3198158"/>
              <a:gd name="connsiteX2348" fmla="*/ 3675003 w 9227449"/>
              <a:gd name="connsiteY2348" fmla="*/ 1782710 h 3198158"/>
              <a:gd name="connsiteX2349" fmla="*/ 3643538 w 9227449"/>
              <a:gd name="connsiteY2349" fmla="*/ 1803597 h 3198158"/>
              <a:gd name="connsiteX2350" fmla="*/ 3634572 w 9227449"/>
              <a:gd name="connsiteY2350" fmla="*/ 1813348 h 3198158"/>
              <a:gd name="connsiteX2351" fmla="*/ 3636819 w 9227449"/>
              <a:gd name="connsiteY2351" fmla="*/ 1826402 h 3198158"/>
              <a:gd name="connsiteX2352" fmla="*/ 3649727 w 9227449"/>
              <a:gd name="connsiteY2352" fmla="*/ 1850011 h 3198158"/>
              <a:gd name="connsiteX2353" fmla="*/ 3658376 w 9227449"/>
              <a:gd name="connsiteY2353" fmla="*/ 1858543 h 3198158"/>
              <a:gd name="connsiteX2354" fmla="*/ 3663693 w 9227449"/>
              <a:gd name="connsiteY2354" fmla="*/ 1859512 h 3198158"/>
              <a:gd name="connsiteX2355" fmla="*/ 3670508 w 9227449"/>
              <a:gd name="connsiteY2355" fmla="*/ 1857875 h 3198158"/>
              <a:gd name="connsiteX2356" fmla="*/ 3702068 w 9227449"/>
              <a:gd name="connsiteY2356" fmla="*/ 1847591 h 3198158"/>
              <a:gd name="connsiteX2357" fmla="*/ 3713351 w 9227449"/>
              <a:gd name="connsiteY2357" fmla="*/ 1838963 h 3198158"/>
              <a:gd name="connsiteX2358" fmla="*/ 3712402 w 9227449"/>
              <a:gd name="connsiteY2358" fmla="*/ 1824794 h 3198158"/>
              <a:gd name="connsiteX2359" fmla="*/ 3700715 w 9227449"/>
              <a:gd name="connsiteY2359" fmla="*/ 1791423 h 3198158"/>
              <a:gd name="connsiteX2360" fmla="*/ 3690613 w 9227449"/>
              <a:gd name="connsiteY2360" fmla="*/ 1778921 h 3198158"/>
              <a:gd name="connsiteX2361" fmla="*/ 3685799 w 9227449"/>
              <a:gd name="connsiteY2361" fmla="*/ 1778128 h 3198158"/>
              <a:gd name="connsiteX2362" fmla="*/ 3950648 w 9227449"/>
              <a:gd name="connsiteY2362" fmla="*/ 1775939 h 3198158"/>
              <a:gd name="connsiteX2363" fmla="*/ 3984630 w 9227449"/>
              <a:gd name="connsiteY2363" fmla="*/ 1785081 h 3198158"/>
              <a:gd name="connsiteX2364" fmla="*/ 4009546 w 9227449"/>
              <a:gd name="connsiteY2364" fmla="*/ 1878078 h 3198158"/>
              <a:gd name="connsiteX2365" fmla="*/ 3950521 w 9227449"/>
              <a:gd name="connsiteY2365" fmla="*/ 1912126 h 3198158"/>
              <a:gd name="connsiteX2366" fmla="*/ 3916542 w 9227449"/>
              <a:gd name="connsiteY2366" fmla="*/ 1902983 h 3198158"/>
              <a:gd name="connsiteX2367" fmla="*/ 3891624 w 9227449"/>
              <a:gd name="connsiteY2367" fmla="*/ 1809988 h 3198158"/>
              <a:gd name="connsiteX2368" fmla="*/ 3950648 w 9227449"/>
              <a:gd name="connsiteY2368" fmla="*/ 1775939 h 3198158"/>
              <a:gd name="connsiteX2369" fmla="*/ 1262514 w 9227449"/>
              <a:gd name="connsiteY2369" fmla="*/ 1757423 h 3198158"/>
              <a:gd name="connsiteX2370" fmla="*/ 1297640 w 9227449"/>
              <a:gd name="connsiteY2370" fmla="*/ 1766866 h 3198158"/>
              <a:gd name="connsiteX2371" fmla="*/ 1323390 w 9227449"/>
              <a:gd name="connsiteY2371" fmla="*/ 1862980 h 3198158"/>
              <a:gd name="connsiteX2372" fmla="*/ 1262389 w 9227449"/>
              <a:gd name="connsiteY2372" fmla="*/ 1898161 h 3198158"/>
              <a:gd name="connsiteX2373" fmla="*/ 1227274 w 9227449"/>
              <a:gd name="connsiteY2373" fmla="*/ 1888728 h 3198158"/>
              <a:gd name="connsiteX2374" fmla="*/ 1201515 w 9227449"/>
              <a:gd name="connsiteY2374" fmla="*/ 1792605 h 3198158"/>
              <a:gd name="connsiteX2375" fmla="*/ 1262514 w 9227449"/>
              <a:gd name="connsiteY2375" fmla="*/ 1757423 h 3198158"/>
              <a:gd name="connsiteX2376" fmla="*/ 5897209 w 9227449"/>
              <a:gd name="connsiteY2376" fmla="*/ 1755759 h 3198158"/>
              <a:gd name="connsiteX2377" fmla="*/ 5910708 w 9227449"/>
              <a:gd name="connsiteY2377" fmla="*/ 1759380 h 3198158"/>
              <a:gd name="connsiteX2378" fmla="*/ 5920605 w 9227449"/>
              <a:gd name="connsiteY2378" fmla="*/ 1796334 h 3198158"/>
              <a:gd name="connsiteX2379" fmla="*/ 5897160 w 9227449"/>
              <a:gd name="connsiteY2379" fmla="*/ 1809864 h 3198158"/>
              <a:gd name="connsiteX2380" fmla="*/ 5883680 w 9227449"/>
              <a:gd name="connsiteY2380" fmla="*/ 1806230 h 3198158"/>
              <a:gd name="connsiteX2381" fmla="*/ 5871052 w 9227449"/>
              <a:gd name="connsiteY2381" fmla="*/ 1789807 h 3198158"/>
              <a:gd name="connsiteX2382" fmla="*/ 5873764 w 9227449"/>
              <a:gd name="connsiteY2382" fmla="*/ 1769287 h 3198158"/>
              <a:gd name="connsiteX2383" fmla="*/ 5897209 w 9227449"/>
              <a:gd name="connsiteY2383" fmla="*/ 1755759 h 3198158"/>
              <a:gd name="connsiteX2384" fmla="*/ 4352312 w 9227449"/>
              <a:gd name="connsiteY2384" fmla="*/ 1752969 h 3198158"/>
              <a:gd name="connsiteX2385" fmla="*/ 4374683 w 9227449"/>
              <a:gd name="connsiteY2385" fmla="*/ 1758972 h 3198158"/>
              <a:gd name="connsiteX2386" fmla="*/ 4395571 w 9227449"/>
              <a:gd name="connsiteY2386" fmla="*/ 1786205 h 3198158"/>
              <a:gd name="connsiteX2387" fmla="*/ 4391097 w 9227449"/>
              <a:gd name="connsiteY2387" fmla="*/ 1820233 h 3198158"/>
              <a:gd name="connsiteX2388" fmla="*/ 4352234 w 9227449"/>
              <a:gd name="connsiteY2388" fmla="*/ 1842642 h 3198158"/>
              <a:gd name="connsiteX2389" fmla="*/ 4329865 w 9227449"/>
              <a:gd name="connsiteY2389" fmla="*/ 1836638 h 3198158"/>
              <a:gd name="connsiteX2390" fmla="*/ 4308977 w 9227449"/>
              <a:gd name="connsiteY2390" fmla="*/ 1809416 h 3198158"/>
              <a:gd name="connsiteX2391" fmla="*/ 4313451 w 9227449"/>
              <a:gd name="connsiteY2391" fmla="*/ 1775388 h 3198158"/>
              <a:gd name="connsiteX2392" fmla="*/ 4352312 w 9227449"/>
              <a:gd name="connsiteY2392" fmla="*/ 1752969 h 3198158"/>
              <a:gd name="connsiteX2393" fmla="*/ 7040463 w 9227449"/>
              <a:gd name="connsiteY2393" fmla="*/ 1751428 h 3198158"/>
              <a:gd name="connsiteX2394" fmla="*/ 7071703 w 9227449"/>
              <a:gd name="connsiteY2394" fmla="*/ 1759826 h 3198158"/>
              <a:gd name="connsiteX2395" fmla="*/ 7100881 w 9227449"/>
              <a:gd name="connsiteY2395" fmla="*/ 1797844 h 3198158"/>
              <a:gd name="connsiteX2396" fmla="*/ 7094616 w 9227449"/>
              <a:gd name="connsiteY2396" fmla="*/ 1845355 h 3198158"/>
              <a:gd name="connsiteX2397" fmla="*/ 7040347 w 9227449"/>
              <a:gd name="connsiteY2397" fmla="*/ 1876663 h 3198158"/>
              <a:gd name="connsiteX2398" fmla="*/ 7009106 w 9227449"/>
              <a:gd name="connsiteY2398" fmla="*/ 1868266 h 3198158"/>
              <a:gd name="connsiteX2399" fmla="*/ 6986184 w 9227449"/>
              <a:gd name="connsiteY2399" fmla="*/ 1782747 h 3198158"/>
              <a:gd name="connsiteX2400" fmla="*/ 7040463 w 9227449"/>
              <a:gd name="connsiteY2400" fmla="*/ 1751428 h 3198158"/>
              <a:gd name="connsiteX2401" fmla="*/ 7442107 w 9227449"/>
              <a:gd name="connsiteY2401" fmla="*/ 1750334 h 3198158"/>
              <a:gd name="connsiteX2402" fmla="*/ 7450832 w 9227449"/>
              <a:gd name="connsiteY2402" fmla="*/ 1752688 h 3198158"/>
              <a:gd name="connsiteX2403" fmla="*/ 7458967 w 9227449"/>
              <a:gd name="connsiteY2403" fmla="*/ 1763292 h 3198158"/>
              <a:gd name="connsiteX2404" fmla="*/ 7457233 w 9227449"/>
              <a:gd name="connsiteY2404" fmla="*/ 1776569 h 3198158"/>
              <a:gd name="connsiteX2405" fmla="*/ 7442087 w 9227449"/>
              <a:gd name="connsiteY2405" fmla="*/ 1785293 h 3198158"/>
              <a:gd name="connsiteX2406" fmla="*/ 7433362 w 9227449"/>
              <a:gd name="connsiteY2406" fmla="*/ 1782950 h 3198158"/>
              <a:gd name="connsiteX2407" fmla="*/ 7426961 w 9227449"/>
              <a:gd name="connsiteY2407" fmla="*/ 1759079 h 3198158"/>
              <a:gd name="connsiteX2408" fmla="*/ 7442107 w 9227449"/>
              <a:gd name="connsiteY2408" fmla="*/ 1750334 h 3198158"/>
              <a:gd name="connsiteX2409" fmla="*/ 1092550 w 9227449"/>
              <a:gd name="connsiteY2409" fmla="*/ 1740253 h 3198158"/>
              <a:gd name="connsiteX2410" fmla="*/ 1105372 w 9227449"/>
              <a:gd name="connsiteY2410" fmla="*/ 1743702 h 3198158"/>
              <a:gd name="connsiteX2411" fmla="*/ 1117342 w 9227449"/>
              <a:gd name="connsiteY2411" fmla="*/ 1759304 h 3198158"/>
              <a:gd name="connsiteX2412" fmla="*/ 1114776 w 9227449"/>
              <a:gd name="connsiteY2412" fmla="*/ 1778787 h 3198158"/>
              <a:gd name="connsiteX2413" fmla="*/ 1092522 w 9227449"/>
              <a:gd name="connsiteY2413" fmla="*/ 1791636 h 3198158"/>
              <a:gd name="connsiteX2414" fmla="*/ 1079682 w 9227449"/>
              <a:gd name="connsiteY2414" fmla="*/ 1788189 h 3198158"/>
              <a:gd name="connsiteX2415" fmla="*/ 1070286 w 9227449"/>
              <a:gd name="connsiteY2415" fmla="*/ 1753104 h 3198158"/>
              <a:gd name="connsiteX2416" fmla="*/ 1092550 w 9227449"/>
              <a:gd name="connsiteY2416" fmla="*/ 1740253 h 3198158"/>
              <a:gd name="connsiteX2417" fmla="*/ 2920048 w 9227449"/>
              <a:gd name="connsiteY2417" fmla="*/ 1739469 h 3198158"/>
              <a:gd name="connsiteX2418" fmla="*/ 2913851 w 9227449"/>
              <a:gd name="connsiteY2418" fmla="*/ 1740795 h 3198158"/>
              <a:gd name="connsiteX2419" fmla="*/ 2903615 w 9227449"/>
              <a:gd name="connsiteY2419" fmla="*/ 1744844 h 3198158"/>
              <a:gd name="connsiteX2420" fmla="*/ 2894464 w 9227449"/>
              <a:gd name="connsiteY2420" fmla="*/ 1753530 h 3198158"/>
              <a:gd name="connsiteX2421" fmla="*/ 2895160 w 9227449"/>
              <a:gd name="connsiteY2421" fmla="*/ 1766130 h 3198158"/>
              <a:gd name="connsiteX2422" fmla="*/ 2897660 w 9227449"/>
              <a:gd name="connsiteY2422" fmla="*/ 1771156 h 3198158"/>
              <a:gd name="connsiteX2423" fmla="*/ 2906880 w 9227449"/>
              <a:gd name="connsiteY2423" fmla="*/ 1779193 h 3198158"/>
              <a:gd name="connsiteX2424" fmla="*/ 2911274 w 9227449"/>
              <a:gd name="connsiteY2424" fmla="*/ 1779851 h 3198158"/>
              <a:gd name="connsiteX2425" fmla="*/ 2919021 w 9227449"/>
              <a:gd name="connsiteY2425" fmla="*/ 1777692 h 3198158"/>
              <a:gd name="connsiteX2426" fmla="*/ 2928522 w 9227449"/>
              <a:gd name="connsiteY2426" fmla="*/ 1772598 h 3198158"/>
              <a:gd name="connsiteX2427" fmla="*/ 2935687 w 9227449"/>
              <a:gd name="connsiteY2427" fmla="*/ 1752746 h 3198158"/>
              <a:gd name="connsiteX2428" fmla="*/ 2933886 w 9227449"/>
              <a:gd name="connsiteY2428" fmla="*/ 1748669 h 3198158"/>
              <a:gd name="connsiteX2429" fmla="*/ 2925528 w 9227449"/>
              <a:gd name="connsiteY2429" fmla="*/ 1740495 h 3198158"/>
              <a:gd name="connsiteX2430" fmla="*/ 2920048 w 9227449"/>
              <a:gd name="connsiteY2430" fmla="*/ 1739469 h 3198158"/>
              <a:gd name="connsiteX2431" fmla="*/ 2235816 w 9227449"/>
              <a:gd name="connsiteY2431" fmla="*/ 1737300 h 3198158"/>
              <a:gd name="connsiteX2432" fmla="*/ 2265689 w 9227449"/>
              <a:gd name="connsiteY2432" fmla="*/ 1745329 h 3198158"/>
              <a:gd name="connsiteX2433" fmla="*/ 2293582 w 9227449"/>
              <a:gd name="connsiteY2433" fmla="*/ 1781682 h 3198158"/>
              <a:gd name="connsiteX2434" fmla="*/ 2287606 w 9227449"/>
              <a:gd name="connsiteY2434" fmla="*/ 1827129 h 3198158"/>
              <a:gd name="connsiteX2435" fmla="*/ 2235699 w 9227449"/>
              <a:gd name="connsiteY2435" fmla="*/ 1857064 h 3198158"/>
              <a:gd name="connsiteX2436" fmla="*/ 2205815 w 9227449"/>
              <a:gd name="connsiteY2436" fmla="*/ 1849025 h 3198158"/>
              <a:gd name="connsiteX2437" fmla="*/ 2177952 w 9227449"/>
              <a:gd name="connsiteY2437" fmla="*/ 1812660 h 3198158"/>
              <a:gd name="connsiteX2438" fmla="*/ 2183900 w 9227449"/>
              <a:gd name="connsiteY2438" fmla="*/ 1767235 h 3198158"/>
              <a:gd name="connsiteX2439" fmla="*/ 2235816 w 9227449"/>
              <a:gd name="connsiteY2439" fmla="*/ 1737300 h 3198158"/>
              <a:gd name="connsiteX2440" fmla="*/ 3509610 w 9227449"/>
              <a:gd name="connsiteY2440" fmla="*/ 1731547 h 3198158"/>
              <a:gd name="connsiteX2441" fmla="*/ 3500352 w 9227449"/>
              <a:gd name="connsiteY2441" fmla="*/ 1734754 h 3198158"/>
              <a:gd name="connsiteX2442" fmla="*/ 3479376 w 9227449"/>
              <a:gd name="connsiteY2442" fmla="*/ 1747206 h 3198158"/>
              <a:gd name="connsiteX2443" fmla="*/ 3470982 w 9227449"/>
              <a:gd name="connsiteY2443" fmla="*/ 1756543 h 3198158"/>
              <a:gd name="connsiteX2444" fmla="*/ 3472618 w 9227449"/>
              <a:gd name="connsiteY2444" fmla="*/ 1768986 h 3198158"/>
              <a:gd name="connsiteX2445" fmla="*/ 3472626 w 9227449"/>
              <a:gd name="connsiteY2445" fmla="*/ 1768986 h 3198158"/>
              <a:gd name="connsiteX2446" fmla="*/ 3480994 w 9227449"/>
              <a:gd name="connsiteY2446" fmla="*/ 1785015 h 3198158"/>
              <a:gd name="connsiteX2447" fmla="*/ 3489556 w 9227449"/>
              <a:gd name="connsiteY2447" fmla="*/ 1793217 h 3198158"/>
              <a:gd name="connsiteX2448" fmla="*/ 3494823 w 9227449"/>
              <a:gd name="connsiteY2448" fmla="*/ 1794166 h 3198158"/>
              <a:gd name="connsiteX2449" fmla="*/ 3501378 w 9227449"/>
              <a:gd name="connsiteY2449" fmla="*/ 1792653 h 3198158"/>
              <a:gd name="connsiteX2450" fmla="*/ 3522645 w 9227449"/>
              <a:gd name="connsiteY2450" fmla="*/ 1784935 h 3198158"/>
              <a:gd name="connsiteX2451" fmla="*/ 3532754 w 9227449"/>
              <a:gd name="connsiteY2451" fmla="*/ 1776403 h 3198158"/>
              <a:gd name="connsiteX2452" fmla="*/ 3532195 w 9227449"/>
              <a:gd name="connsiteY2452" fmla="*/ 1763185 h 3198158"/>
              <a:gd name="connsiteX2453" fmla="*/ 3524146 w 9227449"/>
              <a:gd name="connsiteY2453" fmla="*/ 1742810 h 3198158"/>
              <a:gd name="connsiteX2454" fmla="*/ 3514424 w 9227449"/>
              <a:gd name="connsiteY2454" fmla="*/ 1732342 h 3198158"/>
              <a:gd name="connsiteX2455" fmla="*/ 3509610 w 9227449"/>
              <a:gd name="connsiteY2455" fmla="*/ 1731547 h 3198158"/>
              <a:gd name="connsiteX2456" fmla="*/ 5048659 w 9227449"/>
              <a:gd name="connsiteY2456" fmla="*/ 1724082 h 3198158"/>
              <a:gd name="connsiteX2457" fmla="*/ 5040428 w 9227449"/>
              <a:gd name="connsiteY2457" fmla="*/ 1726531 h 3198158"/>
              <a:gd name="connsiteX2458" fmla="*/ 5012645 w 9227449"/>
              <a:gd name="connsiteY2458" fmla="*/ 1739179 h 3198158"/>
              <a:gd name="connsiteX2459" fmla="*/ 5002689 w 9227449"/>
              <a:gd name="connsiteY2459" fmla="*/ 1748320 h 3198158"/>
              <a:gd name="connsiteX2460" fmla="*/ 5004112 w 9227449"/>
              <a:gd name="connsiteY2460" fmla="*/ 1761762 h 3198158"/>
              <a:gd name="connsiteX2461" fmla="*/ 5016150 w 9227449"/>
              <a:gd name="connsiteY2461" fmla="*/ 1789080 h 3198158"/>
              <a:gd name="connsiteX2462" fmla="*/ 5025525 w 9227449"/>
              <a:gd name="connsiteY2462" fmla="*/ 1799355 h 3198158"/>
              <a:gd name="connsiteX2463" fmla="*/ 5030667 w 9227449"/>
              <a:gd name="connsiteY2463" fmla="*/ 1800265 h 3198158"/>
              <a:gd name="connsiteX2464" fmla="*/ 5039304 w 9227449"/>
              <a:gd name="connsiteY2464" fmla="*/ 1797535 h 3198158"/>
              <a:gd name="connsiteX2465" fmla="*/ 5067756 w 9227449"/>
              <a:gd name="connsiteY2465" fmla="*/ 1783976 h 3198158"/>
              <a:gd name="connsiteX2466" fmla="*/ 5077817 w 9227449"/>
              <a:gd name="connsiteY2466" fmla="*/ 1774585 h 3198158"/>
              <a:gd name="connsiteX2467" fmla="*/ 5075977 w 9227449"/>
              <a:gd name="connsiteY2467" fmla="*/ 1760948 h 3198158"/>
              <a:gd name="connsiteX2468" fmla="*/ 5062962 w 9227449"/>
              <a:gd name="connsiteY2468" fmla="*/ 1734549 h 3198158"/>
              <a:gd name="connsiteX2469" fmla="*/ 5053685 w 9227449"/>
              <a:gd name="connsiteY2469" fmla="*/ 1724953 h 3198158"/>
              <a:gd name="connsiteX2470" fmla="*/ 5048659 w 9227449"/>
              <a:gd name="connsiteY2470" fmla="*/ 1724082 h 3198158"/>
              <a:gd name="connsiteX2471" fmla="*/ 2637489 w 9227449"/>
              <a:gd name="connsiteY2471" fmla="*/ 1697450 h 3198158"/>
              <a:gd name="connsiteX2472" fmla="*/ 2664177 w 9227449"/>
              <a:gd name="connsiteY2472" fmla="*/ 1704627 h 3198158"/>
              <a:gd name="connsiteX2473" fmla="*/ 2683758 w 9227449"/>
              <a:gd name="connsiteY2473" fmla="*/ 1777692 h 3198158"/>
              <a:gd name="connsiteX2474" fmla="*/ 2637392 w 9227449"/>
              <a:gd name="connsiteY2474" fmla="*/ 1804459 h 3198158"/>
              <a:gd name="connsiteX2475" fmla="*/ 2610691 w 9227449"/>
              <a:gd name="connsiteY2475" fmla="*/ 1797282 h 3198158"/>
              <a:gd name="connsiteX2476" fmla="*/ 2591121 w 9227449"/>
              <a:gd name="connsiteY2476" fmla="*/ 1724217 h 3198158"/>
              <a:gd name="connsiteX2477" fmla="*/ 2637489 w 9227449"/>
              <a:gd name="connsiteY2477" fmla="*/ 1697450 h 3198158"/>
              <a:gd name="connsiteX2478" fmla="*/ 4182396 w 9227449"/>
              <a:gd name="connsiteY2478" fmla="*/ 1692948 h 3198158"/>
              <a:gd name="connsiteX2479" fmla="*/ 4203847 w 9227449"/>
              <a:gd name="connsiteY2479" fmla="*/ 1698718 h 3198158"/>
              <a:gd name="connsiteX2480" fmla="*/ 4223863 w 9227449"/>
              <a:gd name="connsiteY2480" fmla="*/ 1724837 h 3198158"/>
              <a:gd name="connsiteX2481" fmla="*/ 4219603 w 9227449"/>
              <a:gd name="connsiteY2481" fmla="*/ 1757453 h 3198158"/>
              <a:gd name="connsiteX2482" fmla="*/ 4182318 w 9227449"/>
              <a:gd name="connsiteY2482" fmla="*/ 1778971 h 3198158"/>
              <a:gd name="connsiteX2483" fmla="*/ 4160858 w 9227449"/>
              <a:gd name="connsiteY2483" fmla="*/ 1773199 h 3198158"/>
              <a:gd name="connsiteX2484" fmla="*/ 4140814 w 9227449"/>
              <a:gd name="connsiteY2484" fmla="*/ 1747090 h 3198158"/>
              <a:gd name="connsiteX2485" fmla="*/ 4145112 w 9227449"/>
              <a:gd name="connsiteY2485" fmla="*/ 1714466 h 3198158"/>
              <a:gd name="connsiteX2486" fmla="*/ 4182396 w 9227449"/>
              <a:gd name="connsiteY2486" fmla="*/ 1692948 h 3198158"/>
              <a:gd name="connsiteX2487" fmla="*/ 6870547 w 9227449"/>
              <a:gd name="connsiteY2487" fmla="*/ 1688211 h 3198158"/>
              <a:gd name="connsiteX2488" fmla="*/ 6902476 w 9227449"/>
              <a:gd name="connsiteY2488" fmla="*/ 1696803 h 3198158"/>
              <a:gd name="connsiteX2489" fmla="*/ 6925882 w 9227449"/>
              <a:gd name="connsiteY2489" fmla="*/ 1784199 h 3198158"/>
              <a:gd name="connsiteX2490" fmla="*/ 6870422 w 9227449"/>
              <a:gd name="connsiteY2490" fmla="*/ 1816195 h 3198158"/>
              <a:gd name="connsiteX2491" fmla="*/ 6838493 w 9227449"/>
              <a:gd name="connsiteY2491" fmla="*/ 1807605 h 3198158"/>
              <a:gd name="connsiteX2492" fmla="*/ 6815087 w 9227449"/>
              <a:gd name="connsiteY2492" fmla="*/ 1720218 h 3198158"/>
              <a:gd name="connsiteX2493" fmla="*/ 6870547 w 9227449"/>
              <a:gd name="connsiteY2493" fmla="*/ 1688211 h 3198158"/>
              <a:gd name="connsiteX2494" fmla="*/ 7272191 w 9227449"/>
              <a:gd name="connsiteY2494" fmla="*/ 1683022 h 3198158"/>
              <a:gd name="connsiteX2495" fmla="*/ 7283638 w 9227449"/>
              <a:gd name="connsiteY2495" fmla="*/ 1686091 h 3198158"/>
              <a:gd name="connsiteX2496" fmla="*/ 7294310 w 9227449"/>
              <a:gd name="connsiteY2496" fmla="*/ 1700047 h 3198158"/>
              <a:gd name="connsiteX2497" fmla="*/ 7292044 w 9227449"/>
              <a:gd name="connsiteY2497" fmla="*/ 1717439 h 3198158"/>
              <a:gd name="connsiteX2498" fmla="*/ 7272153 w 9227449"/>
              <a:gd name="connsiteY2498" fmla="*/ 1728924 h 3198158"/>
              <a:gd name="connsiteX2499" fmla="*/ 7260716 w 9227449"/>
              <a:gd name="connsiteY2499" fmla="*/ 1725844 h 3198158"/>
              <a:gd name="connsiteX2500" fmla="*/ 7250024 w 9227449"/>
              <a:gd name="connsiteY2500" fmla="*/ 1711908 h 3198158"/>
              <a:gd name="connsiteX2501" fmla="*/ 7252310 w 9227449"/>
              <a:gd name="connsiteY2501" fmla="*/ 1694498 h 3198158"/>
              <a:gd name="connsiteX2502" fmla="*/ 7272191 w 9227449"/>
              <a:gd name="connsiteY2502" fmla="*/ 1683022 h 3198158"/>
              <a:gd name="connsiteX2503" fmla="*/ 3334950 w 9227449"/>
              <a:gd name="connsiteY2503" fmla="*/ 1679254 h 3198158"/>
              <a:gd name="connsiteX2504" fmla="*/ 3326690 w 9227449"/>
              <a:gd name="connsiteY2504" fmla="*/ 1681734 h 3198158"/>
              <a:gd name="connsiteX2505" fmla="*/ 3313383 w 9227449"/>
              <a:gd name="connsiteY2505" fmla="*/ 1689122 h 3198158"/>
              <a:gd name="connsiteX2506" fmla="*/ 3305345 w 9227449"/>
              <a:gd name="connsiteY2506" fmla="*/ 1698216 h 3198158"/>
              <a:gd name="connsiteX2507" fmla="*/ 3306673 w 9227449"/>
              <a:gd name="connsiteY2507" fmla="*/ 1710281 h 3198158"/>
              <a:gd name="connsiteX2508" fmla="*/ 3311952 w 9227449"/>
              <a:gd name="connsiteY2508" fmla="*/ 1720596 h 3198158"/>
              <a:gd name="connsiteX2509" fmla="*/ 3320405 w 9227449"/>
              <a:gd name="connsiteY2509" fmla="*/ 1728527 h 3198158"/>
              <a:gd name="connsiteX2510" fmla="*/ 3325652 w 9227449"/>
              <a:gd name="connsiteY2510" fmla="*/ 1729476 h 3198158"/>
              <a:gd name="connsiteX2511" fmla="*/ 3331977 w 9227449"/>
              <a:gd name="connsiteY2511" fmla="*/ 1728072 h 3198158"/>
              <a:gd name="connsiteX2512" fmla="*/ 3345437 w 9227449"/>
              <a:gd name="connsiteY2512" fmla="*/ 1722822 h 3198158"/>
              <a:gd name="connsiteX2513" fmla="*/ 3354714 w 9227449"/>
              <a:gd name="connsiteY2513" fmla="*/ 1714359 h 3198158"/>
              <a:gd name="connsiteX2514" fmla="*/ 3354308 w 9227449"/>
              <a:gd name="connsiteY2514" fmla="*/ 1701809 h 3198158"/>
              <a:gd name="connsiteX2515" fmla="*/ 3349176 w 9227449"/>
              <a:gd name="connsiteY2515" fmla="*/ 1689480 h 3198158"/>
              <a:gd name="connsiteX2516" fmla="*/ 3339840 w 9227449"/>
              <a:gd name="connsiteY2516" fmla="*/ 1680068 h 3198158"/>
              <a:gd name="connsiteX2517" fmla="*/ 3334950 w 9227449"/>
              <a:gd name="connsiteY2517" fmla="*/ 1679254 h 3198158"/>
              <a:gd name="connsiteX2518" fmla="*/ 2467544 w 9227449"/>
              <a:gd name="connsiteY2518" fmla="*/ 1670258 h 3198158"/>
              <a:gd name="connsiteX2519" fmla="*/ 2476955 w 9227449"/>
              <a:gd name="connsiteY2519" fmla="*/ 1672786 h 3198158"/>
              <a:gd name="connsiteX2520" fmla="*/ 2485721 w 9227449"/>
              <a:gd name="connsiteY2520" fmla="*/ 1684231 h 3198158"/>
              <a:gd name="connsiteX2521" fmla="*/ 2483842 w 9227449"/>
              <a:gd name="connsiteY2521" fmla="*/ 1698517 h 3198158"/>
              <a:gd name="connsiteX2522" fmla="*/ 2467505 w 9227449"/>
              <a:gd name="connsiteY2522" fmla="*/ 1707958 h 3198158"/>
              <a:gd name="connsiteX2523" fmla="*/ 2458111 w 9227449"/>
              <a:gd name="connsiteY2523" fmla="*/ 1705420 h 3198158"/>
              <a:gd name="connsiteX2524" fmla="*/ 2449318 w 9227449"/>
              <a:gd name="connsiteY2524" fmla="*/ 1693983 h 3198158"/>
              <a:gd name="connsiteX2525" fmla="*/ 2451207 w 9227449"/>
              <a:gd name="connsiteY2525" fmla="*/ 1679691 h 3198158"/>
              <a:gd name="connsiteX2526" fmla="*/ 2467544 w 9227449"/>
              <a:gd name="connsiteY2526" fmla="*/ 1670258 h 3198158"/>
              <a:gd name="connsiteX2527" fmla="*/ 5455047 w 9227449"/>
              <a:gd name="connsiteY2527" fmla="*/ 1669521 h 3198158"/>
              <a:gd name="connsiteX2528" fmla="*/ 5445818 w 9227449"/>
              <a:gd name="connsiteY2528" fmla="*/ 1672688 h 3198158"/>
              <a:gd name="connsiteX2529" fmla="*/ 5412138 w 9227449"/>
              <a:gd name="connsiteY2529" fmla="*/ 1689462 h 3198158"/>
              <a:gd name="connsiteX2530" fmla="*/ 5401912 w 9227449"/>
              <a:gd name="connsiteY2530" fmla="*/ 1698816 h 3198158"/>
              <a:gd name="connsiteX2531" fmla="*/ 5403713 w 9227449"/>
              <a:gd name="connsiteY2531" fmla="*/ 1712558 h 3198158"/>
              <a:gd name="connsiteX2532" fmla="*/ 5418279 w 9227449"/>
              <a:gd name="connsiteY2532" fmla="*/ 1744962 h 3198158"/>
              <a:gd name="connsiteX2533" fmla="*/ 5427612 w 9227449"/>
              <a:gd name="connsiteY2533" fmla="*/ 1755515 h 3198158"/>
              <a:gd name="connsiteX2534" fmla="*/ 5432880 w 9227449"/>
              <a:gd name="connsiteY2534" fmla="*/ 1756464 h 3198158"/>
              <a:gd name="connsiteX2535" fmla="*/ 5441586 w 9227449"/>
              <a:gd name="connsiteY2535" fmla="*/ 1753685 h 3198158"/>
              <a:gd name="connsiteX2536" fmla="*/ 5476962 w 9227449"/>
              <a:gd name="connsiteY2536" fmla="*/ 1738287 h 3198158"/>
              <a:gd name="connsiteX2537" fmla="*/ 5488031 w 9227449"/>
              <a:gd name="connsiteY2537" fmla="*/ 1728808 h 3198158"/>
              <a:gd name="connsiteX2538" fmla="*/ 5485832 w 9227449"/>
              <a:gd name="connsiteY2538" fmla="*/ 1714416 h 3198158"/>
              <a:gd name="connsiteX2539" fmla="*/ 5469612 w 9227449"/>
              <a:gd name="connsiteY2539" fmla="*/ 1680911 h 3198158"/>
              <a:gd name="connsiteX2540" fmla="*/ 5459947 w 9227449"/>
              <a:gd name="connsiteY2540" fmla="*/ 1670344 h 3198158"/>
              <a:gd name="connsiteX2541" fmla="*/ 5455047 w 9227449"/>
              <a:gd name="connsiteY2541" fmla="*/ 1669521 h 3198158"/>
              <a:gd name="connsiteX2542" fmla="*/ 2065902 w 9227449"/>
              <a:gd name="connsiteY2542" fmla="*/ 1666792 h 3198158"/>
              <a:gd name="connsiteX2543" fmla="*/ 2100105 w 9227449"/>
              <a:gd name="connsiteY2543" fmla="*/ 1675980 h 3198158"/>
              <a:gd name="connsiteX2544" fmla="*/ 2125185 w 9227449"/>
              <a:gd name="connsiteY2544" fmla="*/ 1769597 h 3198158"/>
              <a:gd name="connsiteX2545" fmla="*/ 2065773 w 9227449"/>
              <a:gd name="connsiteY2545" fmla="*/ 1803878 h 3198158"/>
              <a:gd name="connsiteX2546" fmla="*/ 2031561 w 9227449"/>
              <a:gd name="connsiteY2546" fmla="*/ 1794688 h 3198158"/>
              <a:gd name="connsiteX2547" fmla="*/ 1999633 w 9227449"/>
              <a:gd name="connsiteY2547" fmla="*/ 1753076 h 3198158"/>
              <a:gd name="connsiteX2548" fmla="*/ 2006488 w 9227449"/>
              <a:gd name="connsiteY2548" fmla="*/ 1701073 h 3198158"/>
              <a:gd name="connsiteX2549" fmla="*/ 2065902 w 9227449"/>
              <a:gd name="connsiteY2549" fmla="*/ 1666792 h 3198158"/>
              <a:gd name="connsiteX2550" fmla="*/ 4877349 w 9227449"/>
              <a:gd name="connsiteY2550" fmla="*/ 1665329 h 3198158"/>
              <a:gd name="connsiteX2551" fmla="*/ 4869398 w 9227449"/>
              <a:gd name="connsiteY2551" fmla="*/ 1667595 h 3198158"/>
              <a:gd name="connsiteX2552" fmla="*/ 4843272 w 9227449"/>
              <a:gd name="connsiteY2552" fmla="*/ 1679130 h 3198158"/>
              <a:gd name="connsiteX2553" fmla="*/ 4833336 w 9227449"/>
              <a:gd name="connsiteY2553" fmla="*/ 1688144 h 3198158"/>
              <a:gd name="connsiteX2554" fmla="*/ 4834575 w 9227449"/>
              <a:gd name="connsiteY2554" fmla="*/ 1701507 h 3198158"/>
              <a:gd name="connsiteX2555" fmla="*/ 4845701 w 9227449"/>
              <a:gd name="connsiteY2555" fmla="*/ 1727171 h 3198158"/>
              <a:gd name="connsiteX2556" fmla="*/ 4855096 w 9227449"/>
              <a:gd name="connsiteY2556" fmla="*/ 1737407 h 3198158"/>
              <a:gd name="connsiteX2557" fmla="*/ 4860199 w 9227449"/>
              <a:gd name="connsiteY2557" fmla="*/ 1738297 h 3198158"/>
              <a:gd name="connsiteX2558" fmla="*/ 4868867 w 9227449"/>
              <a:gd name="connsiteY2558" fmla="*/ 1735538 h 3198158"/>
              <a:gd name="connsiteX2559" fmla="*/ 4895565 w 9227449"/>
              <a:gd name="connsiteY2559" fmla="*/ 1722368 h 3198158"/>
              <a:gd name="connsiteX2560" fmla="*/ 4905277 w 9227449"/>
              <a:gd name="connsiteY2560" fmla="*/ 1712983 h 3198158"/>
              <a:gd name="connsiteX2561" fmla="*/ 4903506 w 9227449"/>
              <a:gd name="connsiteY2561" fmla="*/ 1699591 h 3198158"/>
              <a:gd name="connsiteX2562" fmla="*/ 4903516 w 9227449"/>
              <a:gd name="connsiteY2562" fmla="*/ 1699600 h 3198158"/>
              <a:gd name="connsiteX2563" fmla="*/ 4891566 w 9227449"/>
              <a:gd name="connsiteY2563" fmla="*/ 1675535 h 3198158"/>
              <a:gd name="connsiteX2564" fmla="*/ 4882404 w 9227449"/>
              <a:gd name="connsiteY2564" fmla="*/ 1666200 h 3198158"/>
              <a:gd name="connsiteX2565" fmla="*/ 4877349 w 9227449"/>
              <a:gd name="connsiteY2565" fmla="*/ 1665329 h 3198158"/>
              <a:gd name="connsiteX2566" fmla="*/ 5727332 w 9227449"/>
              <a:gd name="connsiteY2566" fmla="*/ 1653331 h 3198158"/>
              <a:gd name="connsiteX2567" fmla="*/ 5761071 w 9227449"/>
              <a:gd name="connsiteY2567" fmla="*/ 1662404 h 3198158"/>
              <a:gd name="connsiteX2568" fmla="*/ 5785823 w 9227449"/>
              <a:gd name="connsiteY2568" fmla="*/ 1754779 h 3198158"/>
              <a:gd name="connsiteX2569" fmla="*/ 5727206 w 9227449"/>
              <a:gd name="connsiteY2569" fmla="*/ 1788596 h 3198158"/>
              <a:gd name="connsiteX2570" fmla="*/ 5693457 w 9227449"/>
              <a:gd name="connsiteY2570" fmla="*/ 1779532 h 3198158"/>
              <a:gd name="connsiteX2571" fmla="*/ 5661945 w 9227449"/>
              <a:gd name="connsiteY2571" fmla="*/ 1738463 h 3198158"/>
              <a:gd name="connsiteX2572" fmla="*/ 5668705 w 9227449"/>
              <a:gd name="connsiteY2572" fmla="*/ 1687157 h 3198158"/>
              <a:gd name="connsiteX2573" fmla="*/ 5727332 w 9227449"/>
              <a:gd name="connsiteY2573" fmla="*/ 1653331 h 3198158"/>
              <a:gd name="connsiteX2574" fmla="*/ 1494284 w 9227449"/>
              <a:gd name="connsiteY2574" fmla="*/ 1645700 h 3198158"/>
              <a:gd name="connsiteX2575" fmla="*/ 1531227 w 9227449"/>
              <a:gd name="connsiteY2575" fmla="*/ 1655626 h 3198158"/>
              <a:gd name="connsiteX2576" fmla="*/ 1565703 w 9227449"/>
              <a:gd name="connsiteY2576" fmla="*/ 1700569 h 3198158"/>
              <a:gd name="connsiteX2577" fmla="*/ 1558314 w 9227449"/>
              <a:gd name="connsiteY2577" fmla="*/ 1756717 h 3198158"/>
              <a:gd name="connsiteX2578" fmla="*/ 1494158 w 9227449"/>
              <a:gd name="connsiteY2578" fmla="*/ 1793728 h 3198158"/>
              <a:gd name="connsiteX2579" fmla="*/ 1457214 w 9227449"/>
              <a:gd name="connsiteY2579" fmla="*/ 1783802 h 3198158"/>
              <a:gd name="connsiteX2580" fmla="*/ 1422736 w 9227449"/>
              <a:gd name="connsiteY2580" fmla="*/ 1738869 h 3198158"/>
              <a:gd name="connsiteX2581" fmla="*/ 1430137 w 9227449"/>
              <a:gd name="connsiteY2581" fmla="*/ 1682701 h 3198158"/>
              <a:gd name="connsiteX2582" fmla="*/ 1494284 w 9227449"/>
              <a:gd name="connsiteY2582" fmla="*/ 1645700 h 3198158"/>
              <a:gd name="connsiteX2583" fmla="*/ 6700613 w 9227449"/>
              <a:gd name="connsiteY2583" fmla="*/ 1640044 h 3198158"/>
              <a:gd name="connsiteX2584" fmla="*/ 6725714 w 9227449"/>
              <a:gd name="connsiteY2584" fmla="*/ 1646813 h 3198158"/>
              <a:gd name="connsiteX2585" fmla="*/ 6749149 w 9227449"/>
              <a:gd name="connsiteY2585" fmla="*/ 1677336 h 3198158"/>
              <a:gd name="connsiteX2586" fmla="*/ 6744123 w 9227449"/>
              <a:gd name="connsiteY2586" fmla="*/ 1715492 h 3198158"/>
              <a:gd name="connsiteX2587" fmla="*/ 6700516 w 9227449"/>
              <a:gd name="connsiteY2587" fmla="*/ 1740661 h 3198158"/>
              <a:gd name="connsiteX2588" fmla="*/ 6675405 w 9227449"/>
              <a:gd name="connsiteY2588" fmla="*/ 1733920 h 3198158"/>
              <a:gd name="connsiteX2589" fmla="*/ 6651980 w 9227449"/>
              <a:gd name="connsiteY2589" fmla="*/ 1703367 h 3198158"/>
              <a:gd name="connsiteX2590" fmla="*/ 6657005 w 9227449"/>
              <a:gd name="connsiteY2590" fmla="*/ 1665213 h 3198158"/>
              <a:gd name="connsiteX2591" fmla="*/ 6700613 w 9227449"/>
              <a:gd name="connsiteY2591" fmla="*/ 1640044 h 3198158"/>
              <a:gd name="connsiteX2592" fmla="*/ 4012471 w 9227449"/>
              <a:gd name="connsiteY2592" fmla="*/ 1628819 h 3198158"/>
              <a:gd name="connsiteX2593" fmla="*/ 4035073 w 9227449"/>
              <a:gd name="connsiteY2593" fmla="*/ 1634901 h 3198158"/>
              <a:gd name="connsiteX2594" fmla="*/ 4056176 w 9227449"/>
              <a:gd name="connsiteY2594" fmla="*/ 1662395 h 3198158"/>
              <a:gd name="connsiteX2595" fmla="*/ 4051644 w 9227449"/>
              <a:gd name="connsiteY2595" fmla="*/ 1696753 h 3198158"/>
              <a:gd name="connsiteX2596" fmla="*/ 4012393 w 9227449"/>
              <a:gd name="connsiteY2596" fmla="*/ 1719404 h 3198158"/>
              <a:gd name="connsiteX2597" fmla="*/ 3989792 w 9227449"/>
              <a:gd name="connsiteY2597" fmla="*/ 1713324 h 3198158"/>
              <a:gd name="connsiteX2598" fmla="*/ 3968689 w 9227449"/>
              <a:gd name="connsiteY2598" fmla="*/ 1685829 h 3198158"/>
              <a:gd name="connsiteX2599" fmla="*/ 3973222 w 9227449"/>
              <a:gd name="connsiteY2599" fmla="*/ 1651470 h 3198158"/>
              <a:gd name="connsiteX2600" fmla="*/ 4012471 w 9227449"/>
              <a:gd name="connsiteY2600" fmla="*/ 1628819 h 3198158"/>
              <a:gd name="connsiteX2601" fmla="*/ 3162808 w 9227449"/>
              <a:gd name="connsiteY2601" fmla="*/ 1625750 h 3198158"/>
              <a:gd name="connsiteX2602" fmla="*/ 3155242 w 9227449"/>
              <a:gd name="connsiteY2602" fmla="*/ 1627795 h 3198158"/>
              <a:gd name="connsiteX2603" fmla="*/ 3147353 w 9227449"/>
              <a:gd name="connsiteY2603" fmla="*/ 1631947 h 3198158"/>
              <a:gd name="connsiteX2604" fmla="*/ 3139574 w 9227449"/>
              <a:gd name="connsiteY2604" fmla="*/ 1640694 h 3198158"/>
              <a:gd name="connsiteX2605" fmla="*/ 3140426 w 9227449"/>
              <a:gd name="connsiteY2605" fmla="*/ 1652352 h 3198158"/>
              <a:gd name="connsiteX2606" fmla="*/ 3142519 w 9227449"/>
              <a:gd name="connsiteY2606" fmla="*/ 1656652 h 3198158"/>
              <a:gd name="connsiteX2607" fmla="*/ 3156164 w 9227449"/>
              <a:gd name="connsiteY2607" fmla="*/ 1665368 h 3198158"/>
              <a:gd name="connsiteX2608" fmla="*/ 3162392 w 9227449"/>
              <a:gd name="connsiteY2608" fmla="*/ 1664013 h 3198158"/>
              <a:gd name="connsiteX2609" fmla="*/ 3170494 w 9227449"/>
              <a:gd name="connsiteY2609" fmla="*/ 1660699 h 3198158"/>
              <a:gd name="connsiteX2610" fmla="*/ 3179260 w 9227449"/>
              <a:gd name="connsiteY2610" fmla="*/ 1652284 h 3198158"/>
              <a:gd name="connsiteX2611" fmla="*/ 3178931 w 9227449"/>
              <a:gd name="connsiteY2611" fmla="*/ 1640140 h 3198158"/>
              <a:gd name="connsiteX2612" fmla="*/ 3176702 w 9227449"/>
              <a:gd name="connsiteY2612" fmla="*/ 1635086 h 3198158"/>
              <a:gd name="connsiteX2613" fmla="*/ 3167630 w 9227449"/>
              <a:gd name="connsiteY2613" fmla="*/ 1626544 h 3198158"/>
              <a:gd name="connsiteX2614" fmla="*/ 3162808 w 9227449"/>
              <a:gd name="connsiteY2614" fmla="*/ 1625750 h 3198158"/>
              <a:gd name="connsiteX2615" fmla="*/ 1324327 w 9227449"/>
              <a:gd name="connsiteY2615" fmla="*/ 1625354 h 3198158"/>
              <a:gd name="connsiteX2616" fmla="*/ 1340569 w 9227449"/>
              <a:gd name="connsiteY2616" fmla="*/ 1629711 h 3198158"/>
              <a:gd name="connsiteX2617" fmla="*/ 1352460 w 9227449"/>
              <a:gd name="connsiteY2617" fmla="*/ 1674131 h 3198158"/>
              <a:gd name="connsiteX2618" fmla="*/ 1324271 w 9227449"/>
              <a:gd name="connsiteY2618" fmla="*/ 1690392 h 3198158"/>
              <a:gd name="connsiteX2619" fmla="*/ 1308031 w 9227449"/>
              <a:gd name="connsiteY2619" fmla="*/ 1686032 h 3198158"/>
              <a:gd name="connsiteX2620" fmla="*/ 1296140 w 9227449"/>
              <a:gd name="connsiteY2620" fmla="*/ 1641613 h 3198158"/>
              <a:gd name="connsiteX2621" fmla="*/ 1324327 w 9227449"/>
              <a:gd name="connsiteY2621" fmla="*/ 1625354 h 3198158"/>
              <a:gd name="connsiteX2622" fmla="*/ 7102276 w 9227449"/>
              <a:gd name="connsiteY2622" fmla="*/ 1616155 h 3198158"/>
              <a:gd name="connsiteX2623" fmla="*/ 7116231 w 9227449"/>
              <a:gd name="connsiteY2623" fmla="*/ 1619910 h 3198158"/>
              <a:gd name="connsiteX2624" fmla="*/ 7129265 w 9227449"/>
              <a:gd name="connsiteY2624" fmla="*/ 1636887 h 3198158"/>
              <a:gd name="connsiteX2625" fmla="*/ 7126457 w 9227449"/>
              <a:gd name="connsiteY2625" fmla="*/ 1658105 h 3198158"/>
              <a:gd name="connsiteX2626" fmla="*/ 7102228 w 9227449"/>
              <a:gd name="connsiteY2626" fmla="*/ 1672097 h 3198158"/>
              <a:gd name="connsiteX2627" fmla="*/ 7088273 w 9227449"/>
              <a:gd name="connsiteY2627" fmla="*/ 1668340 h 3198158"/>
              <a:gd name="connsiteX2628" fmla="*/ 7075257 w 9227449"/>
              <a:gd name="connsiteY2628" fmla="*/ 1651345 h 3198158"/>
              <a:gd name="connsiteX2629" fmla="*/ 7078047 w 9227449"/>
              <a:gd name="connsiteY2629" fmla="*/ 1630146 h 3198158"/>
              <a:gd name="connsiteX2630" fmla="*/ 7102276 w 9227449"/>
              <a:gd name="connsiteY2630" fmla="*/ 1616155 h 3198158"/>
              <a:gd name="connsiteX2631" fmla="*/ 5281461 w 9227449"/>
              <a:gd name="connsiteY2631" fmla="*/ 1613132 h 3198158"/>
              <a:gd name="connsiteX2632" fmla="*/ 5272950 w 9227449"/>
              <a:gd name="connsiteY2632" fmla="*/ 1615775 h 3198158"/>
              <a:gd name="connsiteX2633" fmla="*/ 5245041 w 9227449"/>
              <a:gd name="connsiteY2633" fmla="*/ 1629072 h 3198158"/>
              <a:gd name="connsiteX2634" fmla="*/ 5235192 w 9227449"/>
              <a:gd name="connsiteY2634" fmla="*/ 1638311 h 3198158"/>
              <a:gd name="connsiteX2635" fmla="*/ 5236752 w 9227449"/>
              <a:gd name="connsiteY2635" fmla="*/ 1651712 h 3198158"/>
              <a:gd name="connsiteX2636" fmla="*/ 5249368 w 9227449"/>
              <a:gd name="connsiteY2636" fmla="*/ 1679612 h 3198158"/>
              <a:gd name="connsiteX2637" fmla="*/ 5258628 w 9227449"/>
              <a:gd name="connsiteY2637" fmla="*/ 1689724 h 3198158"/>
              <a:gd name="connsiteX2638" fmla="*/ 5263848 w 9227449"/>
              <a:gd name="connsiteY2638" fmla="*/ 1690662 h 3198158"/>
              <a:gd name="connsiteX2639" fmla="*/ 5272244 w 9227449"/>
              <a:gd name="connsiteY2639" fmla="*/ 1688087 h 3198158"/>
              <a:gd name="connsiteX2640" fmla="*/ 5300860 w 9227449"/>
              <a:gd name="connsiteY2640" fmla="*/ 1675032 h 3198158"/>
              <a:gd name="connsiteX2641" fmla="*/ 5311077 w 9227449"/>
              <a:gd name="connsiteY2641" fmla="*/ 1665657 h 3198158"/>
              <a:gd name="connsiteX2642" fmla="*/ 5309266 w 9227449"/>
              <a:gd name="connsiteY2642" fmla="*/ 1651917 h 3198158"/>
              <a:gd name="connsiteX2643" fmla="*/ 5295873 w 9227449"/>
              <a:gd name="connsiteY2643" fmla="*/ 1623958 h 3198158"/>
              <a:gd name="connsiteX2644" fmla="*/ 5286509 w 9227449"/>
              <a:gd name="connsiteY2644" fmla="*/ 1614003 h 3198158"/>
              <a:gd name="connsiteX2645" fmla="*/ 5281461 w 9227449"/>
              <a:gd name="connsiteY2645" fmla="*/ 1613132 h 3198158"/>
              <a:gd name="connsiteX2646" fmla="*/ 2297609 w 9227449"/>
              <a:gd name="connsiteY2646" fmla="*/ 1612514 h 3198158"/>
              <a:gd name="connsiteX2647" fmla="*/ 2304979 w 9227449"/>
              <a:gd name="connsiteY2647" fmla="*/ 1614487 h 3198158"/>
              <a:gd name="connsiteX2648" fmla="*/ 2310362 w 9227449"/>
              <a:gd name="connsiteY2648" fmla="*/ 1634621 h 3198158"/>
              <a:gd name="connsiteX2649" fmla="*/ 2297589 w 9227449"/>
              <a:gd name="connsiteY2649" fmla="*/ 1641999 h 3198158"/>
              <a:gd name="connsiteX2650" fmla="*/ 2290221 w 9227449"/>
              <a:gd name="connsiteY2650" fmla="*/ 1640026 h 3198158"/>
              <a:gd name="connsiteX2651" fmla="*/ 2284837 w 9227449"/>
              <a:gd name="connsiteY2651" fmla="*/ 1619891 h 3198158"/>
              <a:gd name="connsiteX2652" fmla="*/ 2297609 w 9227449"/>
              <a:gd name="connsiteY2652" fmla="*/ 1612514 h 3198158"/>
              <a:gd name="connsiteX2653" fmla="*/ 6530658 w 9227449"/>
              <a:gd name="connsiteY2653" fmla="*/ 1611942 h 3198158"/>
              <a:gd name="connsiteX2654" fmla="*/ 6538928 w 9227449"/>
              <a:gd name="connsiteY2654" fmla="*/ 1614158 h 3198158"/>
              <a:gd name="connsiteX2655" fmla="*/ 6544991 w 9227449"/>
              <a:gd name="connsiteY2655" fmla="*/ 1636789 h 3198158"/>
              <a:gd name="connsiteX2656" fmla="*/ 6530620 w 9227449"/>
              <a:gd name="connsiteY2656" fmla="*/ 1645080 h 3198158"/>
              <a:gd name="connsiteX2657" fmla="*/ 6522359 w 9227449"/>
              <a:gd name="connsiteY2657" fmla="*/ 1642851 h 3198158"/>
              <a:gd name="connsiteX2658" fmla="*/ 6514660 w 9227449"/>
              <a:gd name="connsiteY2658" fmla="*/ 1632790 h 3198158"/>
              <a:gd name="connsiteX2659" fmla="*/ 6516297 w 9227449"/>
              <a:gd name="connsiteY2659" fmla="*/ 1620220 h 3198158"/>
              <a:gd name="connsiteX2660" fmla="*/ 6530658 w 9227449"/>
              <a:gd name="connsiteY2660" fmla="*/ 1611942 h 3198158"/>
              <a:gd name="connsiteX2661" fmla="*/ 4706350 w 9227449"/>
              <a:gd name="connsiteY2661" fmla="*/ 1605849 h 3198158"/>
              <a:gd name="connsiteX2662" fmla="*/ 4698660 w 9227449"/>
              <a:gd name="connsiteY2662" fmla="*/ 1607971 h 3198158"/>
              <a:gd name="connsiteX2663" fmla="*/ 4670897 w 9227449"/>
              <a:gd name="connsiteY2663" fmla="*/ 1619388 h 3198158"/>
              <a:gd name="connsiteX2664" fmla="*/ 4660612 w 9227449"/>
              <a:gd name="connsiteY2664" fmla="*/ 1628278 h 3198158"/>
              <a:gd name="connsiteX2665" fmla="*/ 4661716 w 9227449"/>
              <a:gd name="connsiteY2665" fmla="*/ 1641825 h 3198158"/>
              <a:gd name="connsiteX2666" fmla="*/ 4672639 w 9227449"/>
              <a:gd name="connsiteY2666" fmla="*/ 1667944 h 3198158"/>
              <a:gd name="connsiteX2667" fmla="*/ 4682237 w 9227449"/>
              <a:gd name="connsiteY2667" fmla="*/ 1678508 h 3198158"/>
              <a:gd name="connsiteX2668" fmla="*/ 4687212 w 9227449"/>
              <a:gd name="connsiteY2668" fmla="*/ 1679361 h 3198158"/>
              <a:gd name="connsiteX2669" fmla="*/ 4696336 w 9227449"/>
              <a:gd name="connsiteY2669" fmla="*/ 1676281 h 3198158"/>
              <a:gd name="connsiteX2670" fmla="*/ 4724418 w 9227449"/>
              <a:gd name="connsiteY2670" fmla="*/ 1661396 h 3198158"/>
              <a:gd name="connsiteX2671" fmla="*/ 4733900 w 9227449"/>
              <a:gd name="connsiteY2671" fmla="*/ 1651985 h 3198158"/>
              <a:gd name="connsiteX2672" fmla="*/ 4732099 w 9227449"/>
              <a:gd name="connsiteY2672" fmla="*/ 1638736 h 3198158"/>
              <a:gd name="connsiteX2673" fmla="*/ 4720487 w 9227449"/>
              <a:gd name="connsiteY2673" fmla="*/ 1615815 h 3198158"/>
              <a:gd name="connsiteX2674" fmla="*/ 4711422 w 9227449"/>
              <a:gd name="connsiteY2674" fmla="*/ 1606731 h 3198158"/>
              <a:gd name="connsiteX2675" fmla="*/ 4706350 w 9227449"/>
              <a:gd name="connsiteY2675" fmla="*/ 1605849 h 3198158"/>
              <a:gd name="connsiteX2676" fmla="*/ 1895975 w 9227449"/>
              <a:gd name="connsiteY2676" fmla="*/ 1602664 h 3198158"/>
              <a:gd name="connsiteX2677" fmla="*/ 1931312 w 9227449"/>
              <a:gd name="connsiteY2677" fmla="*/ 1612163 h 3198158"/>
              <a:gd name="connsiteX2678" fmla="*/ 1964306 w 9227449"/>
              <a:gd name="connsiteY2678" fmla="*/ 1655161 h 3198158"/>
              <a:gd name="connsiteX2679" fmla="*/ 1957236 w 9227449"/>
              <a:gd name="connsiteY2679" fmla="*/ 1708906 h 3198158"/>
              <a:gd name="connsiteX2680" fmla="*/ 1895848 w 9227449"/>
              <a:gd name="connsiteY2680" fmla="*/ 1744320 h 3198158"/>
              <a:gd name="connsiteX2681" fmla="*/ 1860501 w 9227449"/>
              <a:gd name="connsiteY2681" fmla="*/ 1734811 h 3198158"/>
              <a:gd name="connsiteX2682" fmla="*/ 1827510 w 9227449"/>
              <a:gd name="connsiteY2682" fmla="*/ 1691815 h 3198158"/>
              <a:gd name="connsiteX2683" fmla="*/ 1834590 w 9227449"/>
              <a:gd name="connsiteY2683" fmla="*/ 1638088 h 3198158"/>
              <a:gd name="connsiteX2684" fmla="*/ 1895975 w 9227449"/>
              <a:gd name="connsiteY2684" fmla="*/ 1602664 h 3198158"/>
              <a:gd name="connsiteX2685" fmla="*/ 5959050 w 9227449"/>
              <a:gd name="connsiteY2685" fmla="*/ 1597231 h 3198158"/>
              <a:gd name="connsiteX2686" fmla="*/ 5966856 w 9227449"/>
              <a:gd name="connsiteY2686" fmla="*/ 1599333 h 3198158"/>
              <a:gd name="connsiteX2687" fmla="*/ 5974148 w 9227449"/>
              <a:gd name="connsiteY2687" fmla="*/ 1608851 h 3198158"/>
              <a:gd name="connsiteX2688" fmla="*/ 5972589 w 9227449"/>
              <a:gd name="connsiteY2688" fmla="*/ 1620715 h 3198158"/>
              <a:gd name="connsiteX2689" fmla="*/ 5959012 w 9227449"/>
              <a:gd name="connsiteY2689" fmla="*/ 1628550 h 3198158"/>
              <a:gd name="connsiteX2690" fmla="*/ 5951197 w 9227449"/>
              <a:gd name="connsiteY2690" fmla="*/ 1626448 h 3198158"/>
              <a:gd name="connsiteX2691" fmla="*/ 5945474 w 9227449"/>
              <a:gd name="connsiteY2691" fmla="*/ 1605066 h 3198158"/>
              <a:gd name="connsiteX2692" fmla="*/ 5959050 w 9227449"/>
              <a:gd name="connsiteY2692" fmla="*/ 1597231 h 3198158"/>
              <a:gd name="connsiteX2693" fmla="*/ 2987363 w 9227449"/>
              <a:gd name="connsiteY2693" fmla="*/ 1565971 h 3198158"/>
              <a:gd name="connsiteX2694" fmla="*/ 2980466 w 9227449"/>
              <a:gd name="connsiteY2694" fmla="*/ 1567647 h 3198158"/>
              <a:gd name="connsiteX2695" fmla="*/ 2971936 w 9227449"/>
              <a:gd name="connsiteY2695" fmla="*/ 1571588 h 3198158"/>
              <a:gd name="connsiteX2696" fmla="*/ 2963538 w 9227449"/>
              <a:gd name="connsiteY2696" fmla="*/ 1580341 h 3198158"/>
              <a:gd name="connsiteX2697" fmla="*/ 2964362 w 9227449"/>
              <a:gd name="connsiteY2697" fmla="*/ 1592448 h 3198158"/>
              <a:gd name="connsiteX2698" fmla="*/ 2966378 w 9227449"/>
              <a:gd name="connsiteY2698" fmla="*/ 1596476 h 3198158"/>
              <a:gd name="connsiteX2699" fmla="*/ 2975149 w 9227449"/>
              <a:gd name="connsiteY2699" fmla="*/ 1604262 h 3198158"/>
              <a:gd name="connsiteX2700" fmla="*/ 2979936 w 9227449"/>
              <a:gd name="connsiteY2700" fmla="*/ 1605046 h 3198158"/>
              <a:gd name="connsiteX2701" fmla="*/ 2986840 w 9227449"/>
              <a:gd name="connsiteY2701" fmla="*/ 1603361 h 3198158"/>
              <a:gd name="connsiteX2702" fmla="*/ 2995137 w 9227449"/>
              <a:gd name="connsiteY2702" fmla="*/ 1599497 h 3198158"/>
              <a:gd name="connsiteX2703" fmla="*/ 3003331 w 9227449"/>
              <a:gd name="connsiteY2703" fmla="*/ 1591130 h 3198158"/>
              <a:gd name="connsiteX2704" fmla="*/ 3003029 w 9227449"/>
              <a:gd name="connsiteY2704" fmla="*/ 1579433 h 3198158"/>
              <a:gd name="connsiteX2705" fmla="*/ 3001277 w 9227449"/>
              <a:gd name="connsiteY2705" fmla="*/ 1575355 h 3198158"/>
              <a:gd name="connsiteX2706" fmla="*/ 2992582 w 9227449"/>
              <a:gd name="connsiteY2706" fmla="*/ 1566901 h 3198158"/>
              <a:gd name="connsiteX2707" fmla="*/ 2987363 w 9227449"/>
              <a:gd name="connsiteY2707" fmla="*/ 1565971 h 3198158"/>
              <a:gd name="connsiteX2708" fmla="*/ 3842555 w 9227449"/>
              <a:gd name="connsiteY2708" fmla="*/ 1565148 h 3198158"/>
              <a:gd name="connsiteX2709" fmla="*/ 3866058 w 9227449"/>
              <a:gd name="connsiteY2709" fmla="*/ 1571472 h 3198158"/>
              <a:gd name="connsiteX2710" fmla="*/ 3888012 w 9227449"/>
              <a:gd name="connsiteY2710" fmla="*/ 1600078 h 3198158"/>
              <a:gd name="connsiteX2711" fmla="*/ 3883305 w 9227449"/>
              <a:gd name="connsiteY2711" fmla="*/ 1635822 h 3198158"/>
              <a:gd name="connsiteX2712" fmla="*/ 3842468 w 9227449"/>
              <a:gd name="connsiteY2712" fmla="*/ 1659383 h 3198158"/>
              <a:gd name="connsiteX2713" fmla="*/ 3818965 w 9227449"/>
              <a:gd name="connsiteY2713" fmla="*/ 1653058 h 3198158"/>
              <a:gd name="connsiteX2714" fmla="*/ 3797011 w 9227449"/>
              <a:gd name="connsiteY2714" fmla="*/ 1624464 h 3198158"/>
              <a:gd name="connsiteX2715" fmla="*/ 3801718 w 9227449"/>
              <a:gd name="connsiteY2715" fmla="*/ 1588729 h 3198158"/>
              <a:gd name="connsiteX2716" fmla="*/ 3842555 w 9227449"/>
              <a:gd name="connsiteY2716" fmla="*/ 1565148 h 3198158"/>
              <a:gd name="connsiteX2717" fmla="*/ 5110172 w 9227449"/>
              <a:gd name="connsiteY2717" fmla="*/ 1554960 h 3198158"/>
              <a:gd name="connsiteX2718" fmla="*/ 5101988 w 9227449"/>
              <a:gd name="connsiteY2718" fmla="*/ 1557383 h 3198158"/>
              <a:gd name="connsiteX2719" fmla="*/ 5078264 w 9227449"/>
              <a:gd name="connsiteY2719" fmla="*/ 1568682 h 3198158"/>
              <a:gd name="connsiteX2720" fmla="*/ 5068783 w 9227449"/>
              <a:gd name="connsiteY2720" fmla="*/ 1577816 h 3198158"/>
              <a:gd name="connsiteX2721" fmla="*/ 5070138 w 9227449"/>
              <a:gd name="connsiteY2721" fmla="*/ 1590907 h 3198158"/>
              <a:gd name="connsiteX2722" fmla="*/ 5081014 w 9227449"/>
              <a:gd name="connsiteY2722" fmla="*/ 1614983 h 3198158"/>
              <a:gd name="connsiteX2723" fmla="*/ 5090163 w 9227449"/>
              <a:gd name="connsiteY2723" fmla="*/ 1624752 h 3198158"/>
              <a:gd name="connsiteX2724" fmla="*/ 5095393 w 9227449"/>
              <a:gd name="connsiteY2724" fmla="*/ 1625693 h 3198158"/>
              <a:gd name="connsiteX2725" fmla="*/ 5103471 w 9227449"/>
              <a:gd name="connsiteY2725" fmla="*/ 1623338 h 3198158"/>
              <a:gd name="connsiteX2726" fmla="*/ 5127834 w 9227449"/>
              <a:gd name="connsiteY2726" fmla="*/ 1612222 h 3198158"/>
              <a:gd name="connsiteX2727" fmla="*/ 5137693 w 9227449"/>
              <a:gd name="connsiteY2727" fmla="*/ 1602946 h 3198158"/>
              <a:gd name="connsiteX2728" fmla="*/ 5136067 w 9227449"/>
              <a:gd name="connsiteY2728" fmla="*/ 1589503 h 3198158"/>
              <a:gd name="connsiteX2729" fmla="*/ 5136077 w 9227449"/>
              <a:gd name="connsiteY2729" fmla="*/ 1589503 h 3198158"/>
              <a:gd name="connsiteX2730" fmla="*/ 5124476 w 9227449"/>
              <a:gd name="connsiteY2730" fmla="*/ 1565401 h 3198158"/>
              <a:gd name="connsiteX2731" fmla="*/ 5115218 w 9227449"/>
              <a:gd name="connsiteY2731" fmla="*/ 1555833 h 3198158"/>
              <a:gd name="connsiteX2732" fmla="*/ 5110172 w 9227449"/>
              <a:gd name="connsiteY2732" fmla="*/ 1554960 h 3198158"/>
              <a:gd name="connsiteX2733" fmla="*/ 1726050 w 9227449"/>
              <a:gd name="connsiteY2733" fmla="*/ 1550391 h 3198158"/>
              <a:gd name="connsiteX2734" fmla="*/ 1756612 w 9227449"/>
              <a:gd name="connsiteY2734" fmla="*/ 1558612 h 3198158"/>
              <a:gd name="connsiteX2735" fmla="*/ 1785142 w 9227449"/>
              <a:gd name="connsiteY2735" fmla="*/ 1595799 h 3198158"/>
              <a:gd name="connsiteX2736" fmla="*/ 1779021 w 9227449"/>
              <a:gd name="connsiteY2736" fmla="*/ 1642261 h 3198158"/>
              <a:gd name="connsiteX2737" fmla="*/ 1725933 w 9227449"/>
              <a:gd name="connsiteY2737" fmla="*/ 1672902 h 3198158"/>
              <a:gd name="connsiteX2738" fmla="*/ 1695370 w 9227449"/>
              <a:gd name="connsiteY2738" fmla="*/ 1664681 h 3198158"/>
              <a:gd name="connsiteX2739" fmla="*/ 1672953 w 9227449"/>
              <a:gd name="connsiteY2739" fmla="*/ 1581020 h 3198158"/>
              <a:gd name="connsiteX2740" fmla="*/ 1726050 w 9227449"/>
              <a:gd name="connsiteY2740" fmla="*/ 1550391 h 3198158"/>
              <a:gd name="connsiteX2741" fmla="*/ 6932351 w 9227449"/>
              <a:gd name="connsiteY2741" fmla="*/ 1548385 h 3198158"/>
              <a:gd name="connsiteX2742" fmla="*/ 6949278 w 9227449"/>
              <a:gd name="connsiteY2742" fmla="*/ 1552936 h 3198158"/>
              <a:gd name="connsiteX2743" fmla="*/ 6965063 w 9227449"/>
              <a:gd name="connsiteY2743" fmla="*/ 1573505 h 3198158"/>
              <a:gd name="connsiteX2744" fmla="*/ 6961674 w 9227449"/>
              <a:gd name="connsiteY2744" fmla="*/ 1599216 h 3198158"/>
              <a:gd name="connsiteX2745" fmla="*/ 6932302 w 9227449"/>
              <a:gd name="connsiteY2745" fmla="*/ 1616173 h 3198158"/>
              <a:gd name="connsiteX2746" fmla="*/ 6915384 w 9227449"/>
              <a:gd name="connsiteY2746" fmla="*/ 1611632 h 3198158"/>
              <a:gd name="connsiteX2747" fmla="*/ 6902979 w 9227449"/>
              <a:gd name="connsiteY2747" fmla="*/ 1565331 h 3198158"/>
              <a:gd name="connsiteX2748" fmla="*/ 6932351 w 9227449"/>
              <a:gd name="connsiteY2748" fmla="*/ 1548385 h 3198158"/>
              <a:gd name="connsiteX2749" fmla="*/ 2127694 w 9227449"/>
              <a:gd name="connsiteY2749" fmla="*/ 1547029 h 3198158"/>
              <a:gd name="connsiteX2750" fmla="*/ 2136883 w 9227449"/>
              <a:gd name="connsiteY2750" fmla="*/ 1549498 h 3198158"/>
              <a:gd name="connsiteX2751" fmla="*/ 2145435 w 9227449"/>
              <a:gd name="connsiteY2751" fmla="*/ 1560655 h 3198158"/>
              <a:gd name="connsiteX2752" fmla="*/ 2143605 w 9227449"/>
              <a:gd name="connsiteY2752" fmla="*/ 1574589 h 3198158"/>
              <a:gd name="connsiteX2753" fmla="*/ 2127655 w 9227449"/>
              <a:gd name="connsiteY2753" fmla="*/ 1583808 h 3198158"/>
              <a:gd name="connsiteX2754" fmla="*/ 2118475 w 9227449"/>
              <a:gd name="connsiteY2754" fmla="*/ 1581339 h 3198158"/>
              <a:gd name="connsiteX2755" fmla="*/ 2111753 w 9227449"/>
              <a:gd name="connsiteY2755" fmla="*/ 1556219 h 3198158"/>
              <a:gd name="connsiteX2756" fmla="*/ 2127694 w 9227449"/>
              <a:gd name="connsiteY2756" fmla="*/ 1547029 h 3198158"/>
              <a:gd name="connsiteX2757" fmla="*/ 4535483 w 9227449"/>
              <a:gd name="connsiteY2757" fmla="*/ 1545527 h 3198158"/>
              <a:gd name="connsiteX2758" fmla="*/ 4527931 w 9227449"/>
              <a:gd name="connsiteY2758" fmla="*/ 1547562 h 3198158"/>
              <a:gd name="connsiteX2759" fmla="*/ 4499402 w 9227449"/>
              <a:gd name="connsiteY2759" fmla="*/ 1558883 h 3198158"/>
              <a:gd name="connsiteX2760" fmla="*/ 4488961 w 9227449"/>
              <a:gd name="connsiteY2760" fmla="*/ 1567695 h 3198158"/>
              <a:gd name="connsiteX2761" fmla="*/ 4489990 w 9227449"/>
              <a:gd name="connsiteY2761" fmla="*/ 1581319 h 3198158"/>
              <a:gd name="connsiteX2762" fmla="*/ 4501397 w 9227449"/>
              <a:gd name="connsiteY2762" fmla="*/ 1610759 h 3198158"/>
              <a:gd name="connsiteX2763" fmla="*/ 4511081 w 9227449"/>
              <a:gd name="connsiteY2763" fmla="*/ 1622012 h 3198158"/>
              <a:gd name="connsiteX2764" fmla="*/ 4516126 w 9227449"/>
              <a:gd name="connsiteY2764" fmla="*/ 1622883 h 3198158"/>
              <a:gd name="connsiteX2765" fmla="*/ 4525704 w 9227449"/>
              <a:gd name="connsiteY2765" fmla="*/ 1619417 h 3198158"/>
              <a:gd name="connsiteX2766" fmla="*/ 4555278 w 9227449"/>
              <a:gd name="connsiteY2766" fmla="*/ 1603090 h 3198158"/>
              <a:gd name="connsiteX2767" fmla="*/ 4564875 w 9227449"/>
              <a:gd name="connsiteY2767" fmla="*/ 1593444 h 3198158"/>
              <a:gd name="connsiteX2768" fmla="*/ 4562745 w 9227449"/>
              <a:gd name="connsiteY2768" fmla="*/ 1580014 h 3198158"/>
              <a:gd name="connsiteX2769" fmla="*/ 4549555 w 9227449"/>
              <a:gd name="connsiteY2769" fmla="*/ 1555337 h 3198158"/>
              <a:gd name="connsiteX2770" fmla="*/ 4540550 w 9227449"/>
              <a:gd name="connsiteY2770" fmla="*/ 1546409 h 3198158"/>
              <a:gd name="connsiteX2771" fmla="*/ 4535483 w 9227449"/>
              <a:gd name="connsiteY2771" fmla="*/ 1545527 h 3198158"/>
              <a:gd name="connsiteX2772" fmla="*/ 1556097 w 9227449"/>
              <a:gd name="connsiteY2772" fmla="*/ 1517727 h 3198158"/>
              <a:gd name="connsiteX2773" fmla="*/ 1572111 w 9227449"/>
              <a:gd name="connsiteY2773" fmla="*/ 1522034 h 3198158"/>
              <a:gd name="connsiteX2774" fmla="*/ 1587037 w 9227449"/>
              <a:gd name="connsiteY2774" fmla="*/ 1541489 h 3198158"/>
              <a:gd name="connsiteX2775" fmla="*/ 1583832 w 9227449"/>
              <a:gd name="connsiteY2775" fmla="*/ 1565835 h 3198158"/>
              <a:gd name="connsiteX2776" fmla="*/ 1556037 w 9227449"/>
              <a:gd name="connsiteY2776" fmla="*/ 1581863 h 3198158"/>
              <a:gd name="connsiteX2777" fmla="*/ 1540030 w 9227449"/>
              <a:gd name="connsiteY2777" fmla="*/ 1577562 h 3198158"/>
              <a:gd name="connsiteX2778" fmla="*/ 1525097 w 9227449"/>
              <a:gd name="connsiteY2778" fmla="*/ 1558097 h 3198158"/>
              <a:gd name="connsiteX2779" fmla="*/ 1528302 w 9227449"/>
              <a:gd name="connsiteY2779" fmla="*/ 1533763 h 3198158"/>
              <a:gd name="connsiteX2780" fmla="*/ 1556097 w 9227449"/>
              <a:gd name="connsiteY2780" fmla="*/ 1517727 h 3198158"/>
              <a:gd name="connsiteX2781" fmla="*/ 2699348 w 9227449"/>
              <a:gd name="connsiteY2781" fmla="*/ 1511586 h 3198158"/>
              <a:gd name="connsiteX2782" fmla="*/ 2734019 w 9227449"/>
              <a:gd name="connsiteY2782" fmla="*/ 1520901 h 3198158"/>
              <a:gd name="connsiteX2783" fmla="*/ 2766372 w 9227449"/>
              <a:gd name="connsiteY2783" fmla="*/ 1563055 h 3198158"/>
              <a:gd name="connsiteX2784" fmla="*/ 2759429 w 9227449"/>
              <a:gd name="connsiteY2784" fmla="*/ 1615747 h 3198158"/>
              <a:gd name="connsiteX2785" fmla="*/ 2699224 w 9227449"/>
              <a:gd name="connsiteY2785" fmla="*/ 1650483 h 3198158"/>
              <a:gd name="connsiteX2786" fmla="*/ 2664573 w 9227449"/>
              <a:gd name="connsiteY2786" fmla="*/ 1641168 h 3198158"/>
              <a:gd name="connsiteX2787" fmla="*/ 2639146 w 9227449"/>
              <a:gd name="connsiteY2787" fmla="*/ 1546302 h 3198158"/>
              <a:gd name="connsiteX2788" fmla="*/ 2699348 w 9227449"/>
              <a:gd name="connsiteY2788" fmla="*/ 1511586 h 3198158"/>
              <a:gd name="connsiteX2789" fmla="*/ 2529387 w 9227449"/>
              <a:gd name="connsiteY2789" fmla="*/ 1499888 h 3198158"/>
              <a:gd name="connsiteX2790" fmla="*/ 2539002 w 9227449"/>
              <a:gd name="connsiteY2790" fmla="*/ 1502472 h 3198158"/>
              <a:gd name="connsiteX2791" fmla="*/ 2548009 w 9227449"/>
              <a:gd name="connsiteY2791" fmla="*/ 1514191 h 3198158"/>
              <a:gd name="connsiteX2792" fmla="*/ 2546082 w 9227449"/>
              <a:gd name="connsiteY2792" fmla="*/ 1528832 h 3198158"/>
              <a:gd name="connsiteX2793" fmla="*/ 2529348 w 9227449"/>
              <a:gd name="connsiteY2793" fmla="*/ 1538487 h 3198158"/>
              <a:gd name="connsiteX2794" fmla="*/ 2519732 w 9227449"/>
              <a:gd name="connsiteY2794" fmla="*/ 1535892 h 3198158"/>
              <a:gd name="connsiteX2795" fmla="*/ 2510734 w 9227449"/>
              <a:gd name="connsiteY2795" fmla="*/ 1524184 h 3198158"/>
              <a:gd name="connsiteX2796" fmla="*/ 2512663 w 9227449"/>
              <a:gd name="connsiteY2796" fmla="*/ 1509532 h 3198158"/>
              <a:gd name="connsiteX2797" fmla="*/ 2529387 w 9227449"/>
              <a:gd name="connsiteY2797" fmla="*/ 1499888 h 3198158"/>
              <a:gd name="connsiteX2798" fmla="*/ 3672640 w 9227449"/>
              <a:gd name="connsiteY2798" fmla="*/ 1499656 h 3198158"/>
              <a:gd name="connsiteX2799" fmla="*/ 3697962 w 9227449"/>
              <a:gd name="connsiteY2799" fmla="*/ 1506463 h 3198158"/>
              <a:gd name="connsiteX2800" fmla="*/ 3721613 w 9227449"/>
              <a:gd name="connsiteY2800" fmla="*/ 1537287 h 3198158"/>
              <a:gd name="connsiteX2801" fmla="*/ 3716538 w 9227449"/>
              <a:gd name="connsiteY2801" fmla="*/ 1575790 h 3198158"/>
              <a:gd name="connsiteX2802" fmla="*/ 3672543 w 9227449"/>
              <a:gd name="connsiteY2802" fmla="*/ 1601191 h 3198158"/>
              <a:gd name="connsiteX2803" fmla="*/ 3647200 w 9227449"/>
              <a:gd name="connsiteY2803" fmla="*/ 1594373 h 3198158"/>
              <a:gd name="connsiteX2804" fmla="*/ 3623562 w 9227449"/>
              <a:gd name="connsiteY2804" fmla="*/ 1563559 h 3198158"/>
              <a:gd name="connsiteX2805" fmla="*/ 3628636 w 9227449"/>
              <a:gd name="connsiteY2805" fmla="*/ 1525046 h 3198158"/>
              <a:gd name="connsiteX2806" fmla="*/ 3672640 w 9227449"/>
              <a:gd name="connsiteY2806" fmla="*/ 1499656 h 3198158"/>
              <a:gd name="connsiteX2807" fmla="*/ 5789155 w 9227449"/>
              <a:gd name="connsiteY2807" fmla="*/ 1497999 h 3198158"/>
              <a:gd name="connsiteX2808" fmla="*/ 5815621 w 9227449"/>
              <a:gd name="connsiteY2808" fmla="*/ 1505127 h 3198158"/>
              <a:gd name="connsiteX2809" fmla="*/ 5840335 w 9227449"/>
              <a:gd name="connsiteY2809" fmla="*/ 1537326 h 3198158"/>
              <a:gd name="connsiteX2810" fmla="*/ 5835037 w 9227449"/>
              <a:gd name="connsiteY2810" fmla="*/ 1577552 h 3198158"/>
              <a:gd name="connsiteX2811" fmla="*/ 5789067 w 9227449"/>
              <a:gd name="connsiteY2811" fmla="*/ 1604088 h 3198158"/>
              <a:gd name="connsiteX2812" fmla="*/ 5762591 w 9227449"/>
              <a:gd name="connsiteY2812" fmla="*/ 1596969 h 3198158"/>
              <a:gd name="connsiteX2813" fmla="*/ 5737878 w 9227449"/>
              <a:gd name="connsiteY2813" fmla="*/ 1564770 h 3198158"/>
              <a:gd name="connsiteX2814" fmla="*/ 5743185 w 9227449"/>
              <a:gd name="connsiteY2814" fmla="*/ 1524514 h 3198158"/>
              <a:gd name="connsiteX2815" fmla="*/ 5789155 w 9227449"/>
              <a:gd name="connsiteY2815" fmla="*/ 1497999 h 3198158"/>
              <a:gd name="connsiteX2816" fmla="*/ 5520782 w 9227449"/>
              <a:gd name="connsiteY2816" fmla="*/ 1496449 h 3198158"/>
              <a:gd name="connsiteX2817" fmla="*/ 5511069 w 9227449"/>
              <a:gd name="connsiteY2817" fmla="*/ 1500014 h 3198158"/>
              <a:gd name="connsiteX2818" fmla="*/ 5473892 w 9227449"/>
              <a:gd name="connsiteY2818" fmla="*/ 1519517 h 3198158"/>
              <a:gd name="connsiteX2819" fmla="*/ 5463685 w 9227449"/>
              <a:gd name="connsiteY2819" fmla="*/ 1528871 h 3198158"/>
              <a:gd name="connsiteX2820" fmla="*/ 5465477 w 9227449"/>
              <a:gd name="connsiteY2820" fmla="*/ 1542604 h 3198158"/>
              <a:gd name="connsiteX2821" fmla="*/ 5480622 w 9227449"/>
              <a:gd name="connsiteY2821" fmla="*/ 1577185 h 3198158"/>
              <a:gd name="connsiteX2822" fmla="*/ 5489967 w 9227449"/>
              <a:gd name="connsiteY2822" fmla="*/ 1588001 h 3198158"/>
              <a:gd name="connsiteX2823" fmla="*/ 5495284 w 9227449"/>
              <a:gd name="connsiteY2823" fmla="*/ 1588980 h 3198158"/>
              <a:gd name="connsiteX2824" fmla="*/ 5504145 w 9227449"/>
              <a:gd name="connsiteY2824" fmla="*/ 1586085 h 3198158"/>
              <a:gd name="connsiteX2825" fmla="*/ 5544604 w 9227449"/>
              <a:gd name="connsiteY2825" fmla="*/ 1569632 h 3198158"/>
              <a:gd name="connsiteX2826" fmla="*/ 5556535 w 9227449"/>
              <a:gd name="connsiteY2826" fmla="*/ 1560073 h 3198158"/>
              <a:gd name="connsiteX2827" fmla="*/ 5553882 w 9227449"/>
              <a:gd name="connsiteY2827" fmla="*/ 1545014 h 3198158"/>
              <a:gd name="connsiteX2828" fmla="*/ 5535424 w 9227449"/>
              <a:gd name="connsiteY2828" fmla="*/ 1508166 h 3198158"/>
              <a:gd name="connsiteX2829" fmla="*/ 5525547 w 9227449"/>
              <a:gd name="connsiteY2829" fmla="*/ 1497224 h 3198158"/>
              <a:gd name="connsiteX2830" fmla="*/ 5520782 w 9227449"/>
              <a:gd name="connsiteY2830" fmla="*/ 1496449 h 3198158"/>
              <a:gd name="connsiteX2831" fmla="*/ 4938989 w 9227449"/>
              <a:gd name="connsiteY2831" fmla="*/ 1496024 h 3198158"/>
              <a:gd name="connsiteX2832" fmla="*/ 4931134 w 9227449"/>
              <a:gd name="connsiteY2832" fmla="*/ 1498250 h 3198158"/>
              <a:gd name="connsiteX2833" fmla="*/ 4910808 w 9227449"/>
              <a:gd name="connsiteY2833" fmla="*/ 1507858 h 3198158"/>
              <a:gd name="connsiteX2834" fmla="*/ 4901608 w 9227449"/>
              <a:gd name="connsiteY2834" fmla="*/ 1516872 h 3198158"/>
              <a:gd name="connsiteX2835" fmla="*/ 4902788 w 9227449"/>
              <a:gd name="connsiteY2835" fmla="*/ 1529694 h 3198158"/>
              <a:gd name="connsiteX2836" fmla="*/ 4912085 w 9227449"/>
              <a:gd name="connsiteY2836" fmla="*/ 1550293 h 3198158"/>
              <a:gd name="connsiteX2837" fmla="*/ 4921130 w 9227449"/>
              <a:gd name="connsiteY2837" fmla="*/ 1559714 h 3198158"/>
              <a:gd name="connsiteX2838" fmla="*/ 4926359 w 9227449"/>
              <a:gd name="connsiteY2838" fmla="*/ 1560655 h 3198158"/>
              <a:gd name="connsiteX2839" fmla="*/ 4934136 w 9227449"/>
              <a:gd name="connsiteY2839" fmla="*/ 1558485 h 3198158"/>
              <a:gd name="connsiteX2840" fmla="*/ 4954947 w 9227449"/>
              <a:gd name="connsiteY2840" fmla="*/ 1548937 h 3198158"/>
              <a:gd name="connsiteX2841" fmla="*/ 4964397 w 9227449"/>
              <a:gd name="connsiteY2841" fmla="*/ 1539786 h 3198158"/>
              <a:gd name="connsiteX2842" fmla="*/ 4963014 w 9227449"/>
              <a:gd name="connsiteY2842" fmla="*/ 1526703 h 3198158"/>
              <a:gd name="connsiteX2843" fmla="*/ 4953183 w 9227449"/>
              <a:gd name="connsiteY2843" fmla="*/ 1506133 h 3198158"/>
              <a:gd name="connsiteX2844" fmla="*/ 4944052 w 9227449"/>
              <a:gd name="connsiteY2844" fmla="*/ 1496904 h 3198158"/>
              <a:gd name="connsiteX2845" fmla="*/ 4938989 w 9227449"/>
              <a:gd name="connsiteY2845" fmla="*/ 1496024 h 3198158"/>
              <a:gd name="connsiteX2846" fmla="*/ 6762435 w 9227449"/>
              <a:gd name="connsiteY2846" fmla="*/ 1488818 h 3198158"/>
              <a:gd name="connsiteX2847" fmla="*/ 6778220 w 9227449"/>
              <a:gd name="connsiteY2847" fmla="*/ 1493060 h 3198158"/>
              <a:gd name="connsiteX2848" fmla="*/ 6792940 w 9227449"/>
              <a:gd name="connsiteY2848" fmla="*/ 1512254 h 3198158"/>
              <a:gd name="connsiteX2849" fmla="*/ 6789783 w 9227449"/>
              <a:gd name="connsiteY2849" fmla="*/ 1536241 h 3198158"/>
              <a:gd name="connsiteX2850" fmla="*/ 6762387 w 9227449"/>
              <a:gd name="connsiteY2850" fmla="*/ 1552045 h 3198158"/>
              <a:gd name="connsiteX2851" fmla="*/ 6746602 w 9227449"/>
              <a:gd name="connsiteY2851" fmla="*/ 1547804 h 3198158"/>
              <a:gd name="connsiteX2852" fmla="*/ 6735039 w 9227449"/>
              <a:gd name="connsiteY2852" fmla="*/ 1504633 h 3198158"/>
              <a:gd name="connsiteX2853" fmla="*/ 6762435 w 9227449"/>
              <a:gd name="connsiteY2853" fmla="*/ 1488818 h 3198158"/>
              <a:gd name="connsiteX2854" fmla="*/ 4365230 w 9227449"/>
              <a:gd name="connsiteY2854" fmla="*/ 1485400 h 3198158"/>
              <a:gd name="connsiteX2855" fmla="*/ 4357822 w 9227449"/>
              <a:gd name="connsiteY2855" fmla="*/ 1487346 h 3198158"/>
              <a:gd name="connsiteX2856" fmla="*/ 4324674 w 9227449"/>
              <a:gd name="connsiteY2856" fmla="*/ 1499366 h 3198158"/>
              <a:gd name="connsiteX2857" fmla="*/ 4313633 w 9227449"/>
              <a:gd name="connsiteY2857" fmla="*/ 1508052 h 3198158"/>
              <a:gd name="connsiteX2858" fmla="*/ 4314612 w 9227449"/>
              <a:gd name="connsiteY2858" fmla="*/ 1522063 h 3198158"/>
              <a:gd name="connsiteX2859" fmla="*/ 4326495 w 9227449"/>
              <a:gd name="connsiteY2859" fmla="*/ 1555386 h 3198158"/>
              <a:gd name="connsiteX2860" fmla="*/ 4336478 w 9227449"/>
              <a:gd name="connsiteY2860" fmla="*/ 1567617 h 3198158"/>
              <a:gd name="connsiteX2861" fmla="*/ 4341379 w 9227449"/>
              <a:gd name="connsiteY2861" fmla="*/ 1568440 h 3198158"/>
              <a:gd name="connsiteX2862" fmla="*/ 4351886 w 9227449"/>
              <a:gd name="connsiteY2862" fmla="*/ 1564141 h 3198158"/>
              <a:gd name="connsiteX2863" fmla="*/ 4385897 w 9227449"/>
              <a:gd name="connsiteY2863" fmla="*/ 1543455 h 3198158"/>
              <a:gd name="connsiteX2864" fmla="*/ 4395521 w 9227449"/>
              <a:gd name="connsiteY2864" fmla="*/ 1533685 h 3198158"/>
              <a:gd name="connsiteX2865" fmla="*/ 4393188 w 9227449"/>
              <a:gd name="connsiteY2865" fmla="*/ 1520165 h 3198158"/>
              <a:gd name="connsiteX2866" fmla="*/ 4379243 w 9227449"/>
              <a:gd name="connsiteY2866" fmla="*/ 1495026 h 3198158"/>
              <a:gd name="connsiteX2867" fmla="*/ 4370296 w 9227449"/>
              <a:gd name="connsiteY2867" fmla="*/ 1486272 h 3198158"/>
              <a:gd name="connsiteX2868" fmla="*/ 4365230 w 9227449"/>
              <a:gd name="connsiteY2868" fmla="*/ 1485400 h 3198158"/>
              <a:gd name="connsiteX2869" fmla="*/ 1957778 w 9227449"/>
              <a:gd name="connsiteY2869" fmla="*/ 1481527 h 3198158"/>
              <a:gd name="connsiteX2870" fmla="*/ 1968769 w 9227449"/>
              <a:gd name="connsiteY2870" fmla="*/ 1484489 h 3198158"/>
              <a:gd name="connsiteX2871" fmla="*/ 1979017 w 9227449"/>
              <a:gd name="connsiteY2871" fmla="*/ 1497873 h 3198158"/>
              <a:gd name="connsiteX2872" fmla="*/ 1976836 w 9227449"/>
              <a:gd name="connsiteY2872" fmla="*/ 1514588 h 3198158"/>
              <a:gd name="connsiteX2873" fmla="*/ 1957739 w 9227449"/>
              <a:gd name="connsiteY2873" fmla="*/ 1525607 h 3198158"/>
              <a:gd name="connsiteX2874" fmla="*/ 1946749 w 9227449"/>
              <a:gd name="connsiteY2874" fmla="*/ 1522645 h 3198158"/>
              <a:gd name="connsiteX2875" fmla="*/ 1946739 w 9227449"/>
              <a:gd name="connsiteY2875" fmla="*/ 1522645 h 3198158"/>
              <a:gd name="connsiteX2876" fmla="*/ 1936473 w 9227449"/>
              <a:gd name="connsiteY2876" fmla="*/ 1509261 h 3198158"/>
              <a:gd name="connsiteX2877" fmla="*/ 1938671 w 9227449"/>
              <a:gd name="connsiteY2877" fmla="*/ 1492557 h 3198158"/>
              <a:gd name="connsiteX2878" fmla="*/ 1957778 w 9227449"/>
              <a:gd name="connsiteY2878" fmla="*/ 1481527 h 3198158"/>
              <a:gd name="connsiteX2879" fmla="*/ 6592501 w 9227449"/>
              <a:gd name="connsiteY2879" fmla="*/ 1443837 h 3198158"/>
              <a:gd name="connsiteX2880" fmla="*/ 6599860 w 9227449"/>
              <a:gd name="connsiteY2880" fmla="*/ 1445831 h 3198158"/>
              <a:gd name="connsiteX2881" fmla="*/ 6606726 w 9227449"/>
              <a:gd name="connsiteY2881" fmla="*/ 1454770 h 3198158"/>
              <a:gd name="connsiteX2882" fmla="*/ 6605254 w 9227449"/>
              <a:gd name="connsiteY2882" fmla="*/ 1465954 h 3198158"/>
              <a:gd name="connsiteX2883" fmla="*/ 6592471 w 9227449"/>
              <a:gd name="connsiteY2883" fmla="*/ 1473323 h 3198158"/>
              <a:gd name="connsiteX2884" fmla="*/ 6585112 w 9227449"/>
              <a:gd name="connsiteY2884" fmla="*/ 1471348 h 3198158"/>
              <a:gd name="connsiteX2885" fmla="*/ 6578245 w 9227449"/>
              <a:gd name="connsiteY2885" fmla="*/ 1462400 h 3198158"/>
              <a:gd name="connsiteX2886" fmla="*/ 6579718 w 9227449"/>
              <a:gd name="connsiteY2886" fmla="*/ 1451225 h 3198158"/>
              <a:gd name="connsiteX2887" fmla="*/ 6592501 w 9227449"/>
              <a:gd name="connsiteY2887" fmla="*/ 1443837 h 3198158"/>
              <a:gd name="connsiteX2888" fmla="*/ 5343450 w 9227449"/>
              <a:gd name="connsiteY2888" fmla="*/ 1443661 h 3198158"/>
              <a:gd name="connsiteX2889" fmla="*/ 5334946 w 9227449"/>
              <a:gd name="connsiteY2889" fmla="*/ 1446287 h 3198158"/>
              <a:gd name="connsiteX2890" fmla="*/ 5307484 w 9227449"/>
              <a:gd name="connsiteY2890" fmla="*/ 1459437 h 3198158"/>
              <a:gd name="connsiteX2891" fmla="*/ 5297701 w 9227449"/>
              <a:gd name="connsiteY2891" fmla="*/ 1468647 h 3198158"/>
              <a:gd name="connsiteX2892" fmla="*/ 5299214 w 9227449"/>
              <a:gd name="connsiteY2892" fmla="*/ 1481992 h 3198158"/>
              <a:gd name="connsiteX2893" fmla="*/ 5311578 w 9227449"/>
              <a:gd name="connsiteY2893" fmla="*/ 1509464 h 3198158"/>
              <a:gd name="connsiteX2894" fmla="*/ 5320828 w 9227449"/>
              <a:gd name="connsiteY2894" fmla="*/ 1519545 h 3198158"/>
              <a:gd name="connsiteX2895" fmla="*/ 5326048 w 9227449"/>
              <a:gd name="connsiteY2895" fmla="*/ 1520486 h 3198158"/>
              <a:gd name="connsiteX2896" fmla="*/ 5334405 w 9227449"/>
              <a:gd name="connsiteY2896" fmla="*/ 1517947 h 3198158"/>
              <a:gd name="connsiteX2897" fmla="*/ 5362712 w 9227449"/>
              <a:gd name="connsiteY2897" fmla="*/ 1505107 h 3198158"/>
              <a:gd name="connsiteX2898" fmla="*/ 5372929 w 9227449"/>
              <a:gd name="connsiteY2898" fmla="*/ 1495744 h 3198158"/>
              <a:gd name="connsiteX2899" fmla="*/ 5371125 w 9227449"/>
              <a:gd name="connsiteY2899" fmla="*/ 1482000 h 3198158"/>
              <a:gd name="connsiteX2900" fmla="*/ 5357850 w 9227449"/>
              <a:gd name="connsiteY2900" fmla="*/ 1454421 h 3198158"/>
              <a:gd name="connsiteX2901" fmla="*/ 5348465 w 9227449"/>
              <a:gd name="connsiteY2901" fmla="*/ 1444523 h 3198158"/>
              <a:gd name="connsiteX2902" fmla="*/ 5343450 w 9227449"/>
              <a:gd name="connsiteY2902" fmla="*/ 1443661 h 3198158"/>
              <a:gd name="connsiteX2903" fmla="*/ 4768047 w 9227449"/>
              <a:gd name="connsiteY2903" fmla="*/ 1437029 h 3198158"/>
              <a:gd name="connsiteX2904" fmla="*/ 4760415 w 9227449"/>
              <a:gd name="connsiteY2904" fmla="*/ 1439100 h 3198158"/>
              <a:gd name="connsiteX2905" fmla="*/ 4742975 w 9227449"/>
              <a:gd name="connsiteY2905" fmla="*/ 1447295 h 3198158"/>
              <a:gd name="connsiteX2906" fmla="*/ 4733959 w 9227449"/>
              <a:gd name="connsiteY2906" fmla="*/ 1456221 h 3198158"/>
              <a:gd name="connsiteX2907" fmla="*/ 4735005 w 9227449"/>
              <a:gd name="connsiteY2907" fmla="*/ 1468870 h 3198158"/>
              <a:gd name="connsiteX2908" fmla="*/ 4742849 w 9227449"/>
              <a:gd name="connsiteY2908" fmla="*/ 1486155 h 3198158"/>
              <a:gd name="connsiteX2909" fmla="*/ 4751816 w 9227449"/>
              <a:gd name="connsiteY2909" fmla="*/ 1495316 h 3198158"/>
              <a:gd name="connsiteX2910" fmla="*/ 4757035 w 9227449"/>
              <a:gd name="connsiteY2910" fmla="*/ 1496255 h 3198158"/>
              <a:gd name="connsiteX2911" fmla="*/ 4764599 w 9227449"/>
              <a:gd name="connsiteY2911" fmla="*/ 1494214 h 3198158"/>
              <a:gd name="connsiteX2912" fmla="*/ 4782389 w 9227449"/>
              <a:gd name="connsiteY2912" fmla="*/ 1486039 h 3198158"/>
              <a:gd name="connsiteX2913" fmla="*/ 4791588 w 9227449"/>
              <a:gd name="connsiteY2913" fmla="*/ 1476995 h 3198158"/>
              <a:gd name="connsiteX2914" fmla="*/ 4790368 w 9227449"/>
              <a:gd name="connsiteY2914" fmla="*/ 1464143 h 3198158"/>
              <a:gd name="connsiteX2915" fmla="*/ 4782145 w 9227449"/>
              <a:gd name="connsiteY2915" fmla="*/ 1446887 h 3198158"/>
              <a:gd name="connsiteX2916" fmla="*/ 4773102 w 9227449"/>
              <a:gd name="connsiteY2916" fmla="*/ 1437900 h 3198158"/>
              <a:gd name="connsiteX2917" fmla="*/ 4768047 w 9227449"/>
              <a:gd name="connsiteY2917" fmla="*/ 1437029 h 3198158"/>
              <a:gd name="connsiteX2918" fmla="*/ 3502715 w 9227449"/>
              <a:gd name="connsiteY2918" fmla="*/ 1432342 h 3198158"/>
              <a:gd name="connsiteX2919" fmla="*/ 3530770 w 9227449"/>
              <a:gd name="connsiteY2919" fmla="*/ 1439886 h 3198158"/>
              <a:gd name="connsiteX2920" fmla="*/ 3556974 w 9227449"/>
              <a:gd name="connsiteY2920" fmla="*/ 1474031 h 3198158"/>
              <a:gd name="connsiteX2921" fmla="*/ 3551357 w 9227449"/>
              <a:gd name="connsiteY2921" fmla="*/ 1516681 h 3198158"/>
              <a:gd name="connsiteX2922" fmla="*/ 3502608 w 9227449"/>
              <a:gd name="connsiteY2922" fmla="*/ 1544811 h 3198158"/>
              <a:gd name="connsiteX2923" fmla="*/ 3474555 w 9227449"/>
              <a:gd name="connsiteY2923" fmla="*/ 1537267 h 3198158"/>
              <a:gd name="connsiteX2924" fmla="*/ 3448388 w 9227449"/>
              <a:gd name="connsiteY2924" fmla="*/ 1503121 h 3198158"/>
              <a:gd name="connsiteX2925" fmla="*/ 3453975 w 9227449"/>
              <a:gd name="connsiteY2925" fmla="*/ 1460465 h 3198158"/>
              <a:gd name="connsiteX2926" fmla="*/ 3502715 w 9227449"/>
              <a:gd name="connsiteY2926" fmla="*/ 1432342 h 3198158"/>
              <a:gd name="connsiteX2927" fmla="*/ 1787855 w 9227449"/>
              <a:gd name="connsiteY2927" fmla="*/ 1425620 h 3198158"/>
              <a:gd name="connsiteX2928" fmla="*/ 1795901 w 9227449"/>
              <a:gd name="connsiteY2928" fmla="*/ 1427771 h 3198158"/>
              <a:gd name="connsiteX2929" fmla="*/ 1801789 w 9227449"/>
              <a:gd name="connsiteY2929" fmla="*/ 1449784 h 3198158"/>
              <a:gd name="connsiteX2930" fmla="*/ 1787823 w 9227449"/>
              <a:gd name="connsiteY2930" fmla="*/ 1457830 h 3198158"/>
              <a:gd name="connsiteX2931" fmla="*/ 1779768 w 9227449"/>
              <a:gd name="connsiteY2931" fmla="*/ 1455670 h 3198158"/>
              <a:gd name="connsiteX2932" fmla="*/ 1773888 w 9227449"/>
              <a:gd name="connsiteY2932" fmla="*/ 1433667 h 3198158"/>
              <a:gd name="connsiteX2933" fmla="*/ 1787855 w 9227449"/>
              <a:gd name="connsiteY2933" fmla="*/ 1425620 h 3198158"/>
              <a:gd name="connsiteX2934" fmla="*/ 4194095 w 9227449"/>
              <a:gd name="connsiteY2934" fmla="*/ 1424226 h 3198158"/>
              <a:gd name="connsiteX2935" fmla="*/ 4186850 w 9227449"/>
              <a:gd name="connsiteY2935" fmla="*/ 1426095 h 3198158"/>
              <a:gd name="connsiteX2936" fmla="*/ 4186850 w 9227449"/>
              <a:gd name="connsiteY2936" fmla="*/ 1426085 h 3198158"/>
              <a:gd name="connsiteX2937" fmla="*/ 4150391 w 9227449"/>
              <a:gd name="connsiteY2937" fmla="*/ 1438210 h 3198158"/>
              <a:gd name="connsiteX2938" fmla="*/ 4138808 w 9227449"/>
              <a:gd name="connsiteY2938" fmla="*/ 1446839 h 3198158"/>
              <a:gd name="connsiteX2939" fmla="*/ 4139865 w 9227449"/>
              <a:gd name="connsiteY2939" fmla="*/ 1461240 h 3198158"/>
              <a:gd name="connsiteX2940" fmla="*/ 4152676 w 9227449"/>
              <a:gd name="connsiteY2940" fmla="*/ 1504623 h 3198158"/>
              <a:gd name="connsiteX2941" fmla="*/ 4162700 w 9227449"/>
              <a:gd name="connsiteY2941" fmla="*/ 1518770 h 3198158"/>
              <a:gd name="connsiteX2942" fmla="*/ 4167687 w 9227449"/>
              <a:gd name="connsiteY2942" fmla="*/ 1519624 h 3198158"/>
              <a:gd name="connsiteX2943" fmla="*/ 4179376 w 9227449"/>
              <a:gd name="connsiteY2943" fmla="*/ 1514025 h 3198158"/>
              <a:gd name="connsiteX2944" fmla="*/ 4218441 w 9227449"/>
              <a:gd name="connsiteY2944" fmla="*/ 1487076 h 3198158"/>
              <a:gd name="connsiteX2945" fmla="*/ 4228201 w 9227449"/>
              <a:gd name="connsiteY2945" fmla="*/ 1476945 h 3198158"/>
              <a:gd name="connsiteX2946" fmla="*/ 4225295 w 9227449"/>
              <a:gd name="connsiteY2946" fmla="*/ 1463194 h 3198158"/>
              <a:gd name="connsiteX2947" fmla="*/ 4208106 w 9227449"/>
              <a:gd name="connsiteY2947" fmla="*/ 1433872 h 3198158"/>
              <a:gd name="connsiteX2948" fmla="*/ 4199247 w 9227449"/>
              <a:gd name="connsiteY2948" fmla="*/ 1425145 h 3198158"/>
              <a:gd name="connsiteX2949" fmla="*/ 4194095 w 9227449"/>
              <a:gd name="connsiteY2949" fmla="*/ 1424226 h 3198158"/>
              <a:gd name="connsiteX2950" fmla="*/ 5171802 w 9227449"/>
              <a:gd name="connsiteY2950" fmla="*/ 1385683 h 3198158"/>
              <a:gd name="connsiteX2951" fmla="*/ 5163695 w 9227449"/>
              <a:gd name="connsiteY2951" fmla="*/ 1388065 h 3198158"/>
              <a:gd name="connsiteX2952" fmla="*/ 5140723 w 9227449"/>
              <a:gd name="connsiteY2952" fmla="*/ 1398999 h 3198158"/>
              <a:gd name="connsiteX2953" fmla="*/ 5131302 w 9227449"/>
              <a:gd name="connsiteY2953" fmla="*/ 1408104 h 3198158"/>
              <a:gd name="connsiteX2954" fmla="*/ 5132629 w 9227449"/>
              <a:gd name="connsiteY2954" fmla="*/ 1421137 h 3198158"/>
              <a:gd name="connsiteX2955" fmla="*/ 5143174 w 9227449"/>
              <a:gd name="connsiteY2955" fmla="*/ 1444455 h 3198158"/>
              <a:gd name="connsiteX2956" fmla="*/ 5152307 w 9227449"/>
              <a:gd name="connsiteY2956" fmla="*/ 1454141 h 3198158"/>
              <a:gd name="connsiteX2957" fmla="*/ 5157527 w 9227449"/>
              <a:gd name="connsiteY2957" fmla="*/ 1455080 h 3198158"/>
              <a:gd name="connsiteX2958" fmla="*/ 5165535 w 9227449"/>
              <a:gd name="connsiteY2958" fmla="*/ 1452755 h 3198158"/>
              <a:gd name="connsiteX2959" fmla="*/ 5189127 w 9227449"/>
              <a:gd name="connsiteY2959" fmla="*/ 1441997 h 3198158"/>
              <a:gd name="connsiteX2960" fmla="*/ 5198876 w 9227449"/>
              <a:gd name="connsiteY2960" fmla="*/ 1432739 h 3198158"/>
              <a:gd name="connsiteX2961" fmla="*/ 5197309 w 9227449"/>
              <a:gd name="connsiteY2961" fmla="*/ 1419386 h 3198158"/>
              <a:gd name="connsiteX2962" fmla="*/ 5186075 w 9227449"/>
              <a:gd name="connsiteY2962" fmla="*/ 1396035 h 3198158"/>
              <a:gd name="connsiteX2963" fmla="*/ 5176836 w 9227449"/>
              <a:gd name="connsiteY2963" fmla="*/ 1386545 h 3198158"/>
              <a:gd name="connsiteX2964" fmla="*/ 5171802 w 9227449"/>
              <a:gd name="connsiteY2964" fmla="*/ 1385683 h 3198158"/>
              <a:gd name="connsiteX2965" fmla="*/ 4597182 w 9227449"/>
              <a:gd name="connsiteY2965" fmla="*/ 1377772 h 3198158"/>
              <a:gd name="connsiteX2966" fmla="*/ 4589764 w 9227449"/>
              <a:gd name="connsiteY2966" fmla="*/ 1379730 h 3198158"/>
              <a:gd name="connsiteX2967" fmla="*/ 4574598 w 9227449"/>
              <a:gd name="connsiteY2967" fmla="*/ 1386827 h 3198158"/>
              <a:gd name="connsiteX2968" fmla="*/ 4565785 w 9227449"/>
              <a:gd name="connsiteY2968" fmla="*/ 1395679 h 3198158"/>
              <a:gd name="connsiteX2969" fmla="*/ 4566725 w 9227449"/>
              <a:gd name="connsiteY2969" fmla="*/ 1408122 h 3198158"/>
              <a:gd name="connsiteX2970" fmla="*/ 4573359 w 9227449"/>
              <a:gd name="connsiteY2970" fmla="*/ 1422783 h 3198158"/>
              <a:gd name="connsiteX2971" fmla="*/ 4582297 w 9227449"/>
              <a:gd name="connsiteY2971" fmla="*/ 1431761 h 3198158"/>
              <a:gd name="connsiteX2972" fmla="*/ 4587467 w 9227449"/>
              <a:gd name="connsiteY2972" fmla="*/ 1432671 h 3198158"/>
              <a:gd name="connsiteX2973" fmla="*/ 4594926 w 9227449"/>
              <a:gd name="connsiteY2973" fmla="*/ 1430685 h 3198158"/>
              <a:gd name="connsiteX2974" fmla="*/ 4610371 w 9227449"/>
              <a:gd name="connsiteY2974" fmla="*/ 1423481 h 3198158"/>
              <a:gd name="connsiteX2975" fmla="*/ 4619290 w 9227449"/>
              <a:gd name="connsiteY2975" fmla="*/ 1414485 h 3198158"/>
              <a:gd name="connsiteX2976" fmla="*/ 4618148 w 9227449"/>
              <a:gd name="connsiteY2976" fmla="*/ 1401876 h 3198158"/>
              <a:gd name="connsiteX2977" fmla="*/ 4611174 w 9227449"/>
              <a:gd name="connsiteY2977" fmla="*/ 1387349 h 3198158"/>
              <a:gd name="connsiteX2978" fmla="*/ 4602208 w 9227449"/>
              <a:gd name="connsiteY2978" fmla="*/ 1378634 h 3198158"/>
              <a:gd name="connsiteX2979" fmla="*/ 4597182 w 9227449"/>
              <a:gd name="connsiteY2979" fmla="*/ 1377772 h 3198158"/>
              <a:gd name="connsiteX2980" fmla="*/ 3904425 w 9227449"/>
              <a:gd name="connsiteY2980" fmla="*/ 1368330 h 3198158"/>
              <a:gd name="connsiteX2981" fmla="*/ 3941361 w 9227449"/>
              <a:gd name="connsiteY2981" fmla="*/ 1378256 h 3198158"/>
              <a:gd name="connsiteX2982" fmla="*/ 3975836 w 9227449"/>
              <a:gd name="connsiteY2982" fmla="*/ 1423200 h 3198158"/>
              <a:gd name="connsiteX2983" fmla="*/ 3968447 w 9227449"/>
              <a:gd name="connsiteY2983" fmla="*/ 1479348 h 3198158"/>
              <a:gd name="connsiteX2984" fmla="*/ 3904291 w 9227449"/>
              <a:gd name="connsiteY2984" fmla="*/ 1516360 h 3198158"/>
              <a:gd name="connsiteX2985" fmla="*/ 3867345 w 9227449"/>
              <a:gd name="connsiteY2985" fmla="*/ 1506434 h 3198158"/>
              <a:gd name="connsiteX2986" fmla="*/ 3840271 w 9227449"/>
              <a:gd name="connsiteY2986" fmla="*/ 1405343 h 3198158"/>
              <a:gd name="connsiteX2987" fmla="*/ 3904425 w 9227449"/>
              <a:gd name="connsiteY2987" fmla="*/ 1368330 h 3198158"/>
              <a:gd name="connsiteX2988" fmla="*/ 3332799 w 9227449"/>
              <a:gd name="connsiteY2988" fmla="*/ 1364572 h 3198158"/>
              <a:gd name="connsiteX2989" fmla="*/ 3363827 w 9227449"/>
              <a:gd name="connsiteY2989" fmla="*/ 1372900 h 3198158"/>
              <a:gd name="connsiteX2990" fmla="*/ 3386567 w 9227449"/>
              <a:gd name="connsiteY2990" fmla="*/ 1457802 h 3198158"/>
              <a:gd name="connsiteX2991" fmla="*/ 3332695 w 9227449"/>
              <a:gd name="connsiteY2991" fmla="*/ 1488896 h 3198158"/>
              <a:gd name="connsiteX2992" fmla="*/ 3301665 w 9227449"/>
              <a:gd name="connsiteY2992" fmla="*/ 1480557 h 3198158"/>
              <a:gd name="connsiteX2993" fmla="*/ 3278918 w 9227449"/>
              <a:gd name="connsiteY2993" fmla="*/ 1395659 h 3198158"/>
              <a:gd name="connsiteX2994" fmla="*/ 3332799 w 9227449"/>
              <a:gd name="connsiteY2994" fmla="*/ 1364572 h 3198158"/>
              <a:gd name="connsiteX2995" fmla="*/ 5850997 w 9227449"/>
              <a:gd name="connsiteY2995" fmla="*/ 1344944 h 3198158"/>
              <a:gd name="connsiteX2996" fmla="*/ 5869038 w 9227449"/>
              <a:gd name="connsiteY2996" fmla="*/ 1349806 h 3198158"/>
              <a:gd name="connsiteX2997" fmla="*/ 5885869 w 9227449"/>
              <a:gd name="connsiteY2997" fmla="*/ 1371769 h 3198158"/>
              <a:gd name="connsiteX2998" fmla="*/ 5882276 w 9227449"/>
              <a:gd name="connsiteY2998" fmla="*/ 1399204 h 3198158"/>
              <a:gd name="connsiteX2999" fmla="*/ 5850919 w 9227449"/>
              <a:gd name="connsiteY2999" fmla="*/ 1417293 h 3198158"/>
              <a:gd name="connsiteX3000" fmla="*/ 5832868 w 9227449"/>
              <a:gd name="connsiteY3000" fmla="*/ 1412440 h 3198158"/>
              <a:gd name="connsiteX3001" fmla="*/ 5816047 w 9227449"/>
              <a:gd name="connsiteY3001" fmla="*/ 1390477 h 3198158"/>
              <a:gd name="connsiteX3002" fmla="*/ 5819630 w 9227449"/>
              <a:gd name="connsiteY3002" fmla="*/ 1363043 h 3198158"/>
              <a:gd name="connsiteX3003" fmla="*/ 5850997 w 9227449"/>
              <a:gd name="connsiteY3003" fmla="*/ 1344944 h 3198158"/>
              <a:gd name="connsiteX3004" fmla="*/ 5000472 w 9227449"/>
              <a:gd name="connsiteY3004" fmla="*/ 1326428 h 3198158"/>
              <a:gd name="connsiteX3005" fmla="*/ 4992628 w 9227449"/>
              <a:gd name="connsiteY3005" fmla="*/ 1328625 h 3198158"/>
              <a:gd name="connsiteX3006" fmla="*/ 4973105 w 9227449"/>
              <a:gd name="connsiteY3006" fmla="*/ 1337845 h 3198158"/>
              <a:gd name="connsiteX3007" fmla="*/ 4963935 w 9227449"/>
              <a:gd name="connsiteY3007" fmla="*/ 1346861 h 3198158"/>
              <a:gd name="connsiteX3008" fmla="*/ 4965096 w 9227449"/>
              <a:gd name="connsiteY3008" fmla="*/ 1359662 h 3198158"/>
              <a:gd name="connsiteX3009" fmla="*/ 4974198 w 9227449"/>
              <a:gd name="connsiteY3009" fmla="*/ 1379737 h 3198158"/>
              <a:gd name="connsiteX3010" fmla="*/ 4983205 w 9227449"/>
              <a:gd name="connsiteY3010" fmla="*/ 1389093 h 3198158"/>
              <a:gd name="connsiteX3011" fmla="*/ 4988445 w 9227449"/>
              <a:gd name="connsiteY3011" fmla="*/ 1390042 h 3198158"/>
              <a:gd name="connsiteX3012" fmla="*/ 4996152 w 9227449"/>
              <a:gd name="connsiteY3012" fmla="*/ 1387912 h 3198158"/>
              <a:gd name="connsiteX3013" fmla="*/ 5016159 w 9227449"/>
              <a:gd name="connsiteY3013" fmla="*/ 1378770 h 3198158"/>
              <a:gd name="connsiteX3014" fmla="*/ 5025554 w 9227449"/>
              <a:gd name="connsiteY3014" fmla="*/ 1369647 h 3198158"/>
              <a:gd name="connsiteX3015" fmla="*/ 5024217 w 9227449"/>
              <a:gd name="connsiteY3015" fmla="*/ 1356632 h 3198158"/>
              <a:gd name="connsiteX3016" fmla="*/ 5014648 w 9227449"/>
              <a:gd name="connsiteY3016" fmla="*/ 1336509 h 3198158"/>
              <a:gd name="connsiteX3017" fmla="*/ 5005527 w 9227449"/>
              <a:gd name="connsiteY3017" fmla="*/ 1327299 h 3198158"/>
              <a:gd name="connsiteX3018" fmla="*/ 5000472 w 9227449"/>
              <a:gd name="connsiteY3018" fmla="*/ 1326428 h 3198158"/>
              <a:gd name="connsiteX3019" fmla="*/ 2591238 w 9227449"/>
              <a:gd name="connsiteY3019" fmla="*/ 1324492 h 3198158"/>
              <a:gd name="connsiteX3020" fmla="*/ 2603624 w 9227449"/>
              <a:gd name="connsiteY3020" fmla="*/ 1327823 h 3198158"/>
              <a:gd name="connsiteX3021" fmla="*/ 2612670 w 9227449"/>
              <a:gd name="connsiteY3021" fmla="*/ 1361648 h 3198158"/>
              <a:gd name="connsiteX3022" fmla="*/ 2591199 w 9227449"/>
              <a:gd name="connsiteY3022" fmla="*/ 1374033 h 3198158"/>
              <a:gd name="connsiteX3023" fmla="*/ 2578832 w 9227449"/>
              <a:gd name="connsiteY3023" fmla="*/ 1370712 h 3198158"/>
              <a:gd name="connsiteX3024" fmla="*/ 2567291 w 9227449"/>
              <a:gd name="connsiteY3024" fmla="*/ 1355682 h 3198158"/>
              <a:gd name="connsiteX3025" fmla="*/ 2569759 w 9227449"/>
              <a:gd name="connsiteY3025" fmla="*/ 1336867 h 3198158"/>
              <a:gd name="connsiteX3026" fmla="*/ 2591238 w 9227449"/>
              <a:gd name="connsiteY3026" fmla="*/ 1324492 h 3198158"/>
              <a:gd name="connsiteX3027" fmla="*/ 4426385 w 9227449"/>
              <a:gd name="connsiteY3027" fmla="*/ 1318469 h 3198158"/>
              <a:gd name="connsiteX3028" fmla="*/ 4419200 w 9227449"/>
              <a:gd name="connsiteY3028" fmla="*/ 1320298 h 3198158"/>
              <a:gd name="connsiteX3029" fmla="*/ 4406688 w 9227449"/>
              <a:gd name="connsiteY3029" fmla="*/ 1326088 h 3198158"/>
              <a:gd name="connsiteX3030" fmla="*/ 4398058 w 9227449"/>
              <a:gd name="connsiteY3030" fmla="*/ 1334842 h 3198158"/>
              <a:gd name="connsiteX3031" fmla="*/ 4398844 w 9227449"/>
              <a:gd name="connsiteY3031" fmla="*/ 1347092 h 3198158"/>
              <a:gd name="connsiteX3032" fmla="*/ 4404422 w 9227449"/>
              <a:gd name="connsiteY3032" fmla="*/ 1359527 h 3198158"/>
              <a:gd name="connsiteX3033" fmla="*/ 4413292 w 9227449"/>
              <a:gd name="connsiteY3033" fmla="*/ 1368368 h 3198158"/>
              <a:gd name="connsiteX3034" fmla="*/ 4418493 w 9227449"/>
              <a:gd name="connsiteY3034" fmla="*/ 1369289 h 3198158"/>
              <a:gd name="connsiteX3035" fmla="*/ 4425775 w 9227449"/>
              <a:gd name="connsiteY3035" fmla="*/ 1367411 h 3198158"/>
              <a:gd name="connsiteX3036" fmla="*/ 4438576 w 9227449"/>
              <a:gd name="connsiteY3036" fmla="*/ 1361397 h 3198158"/>
              <a:gd name="connsiteX3037" fmla="*/ 4447264 w 9227449"/>
              <a:gd name="connsiteY3037" fmla="*/ 1352449 h 3198158"/>
              <a:gd name="connsiteX3038" fmla="*/ 4446188 w 9227449"/>
              <a:gd name="connsiteY3038" fmla="*/ 1340024 h 3198158"/>
              <a:gd name="connsiteX3039" fmla="*/ 4440282 w 9227449"/>
              <a:gd name="connsiteY3039" fmla="*/ 1327802 h 3198158"/>
              <a:gd name="connsiteX3040" fmla="*/ 4431411 w 9227449"/>
              <a:gd name="connsiteY3040" fmla="*/ 1319338 h 3198158"/>
              <a:gd name="connsiteX3041" fmla="*/ 4426385 w 9227449"/>
              <a:gd name="connsiteY3041" fmla="*/ 1318469 h 3198158"/>
              <a:gd name="connsiteX3042" fmla="*/ 3734502 w 9227449"/>
              <a:gd name="connsiteY3042" fmla="*/ 1314699 h 3198158"/>
              <a:gd name="connsiteX3043" fmla="*/ 3767340 w 9227449"/>
              <a:gd name="connsiteY3043" fmla="*/ 1323523 h 3198158"/>
              <a:gd name="connsiteX3044" fmla="*/ 3797990 w 9227449"/>
              <a:gd name="connsiteY3044" fmla="*/ 1363480 h 3198158"/>
              <a:gd name="connsiteX3045" fmla="*/ 3791414 w 9227449"/>
              <a:gd name="connsiteY3045" fmla="*/ 1413400 h 3198158"/>
              <a:gd name="connsiteX3046" fmla="*/ 3734385 w 9227449"/>
              <a:gd name="connsiteY3046" fmla="*/ 1446305 h 3198158"/>
              <a:gd name="connsiteX3047" fmla="*/ 3701538 w 9227449"/>
              <a:gd name="connsiteY3047" fmla="*/ 1437474 h 3198158"/>
              <a:gd name="connsiteX3048" fmla="*/ 3670878 w 9227449"/>
              <a:gd name="connsiteY3048" fmla="*/ 1397517 h 3198158"/>
              <a:gd name="connsiteX3049" fmla="*/ 3677453 w 9227449"/>
              <a:gd name="connsiteY3049" fmla="*/ 1347597 h 3198158"/>
              <a:gd name="connsiteX3050" fmla="*/ 3734502 w 9227449"/>
              <a:gd name="connsiteY3050" fmla="*/ 1314699 h 3198158"/>
              <a:gd name="connsiteX3051" fmla="*/ 3162884 w 9227449"/>
              <a:gd name="connsiteY3051" fmla="*/ 1296340 h 3198158"/>
              <a:gd name="connsiteX3052" fmla="*/ 3197087 w 9227449"/>
              <a:gd name="connsiteY3052" fmla="*/ 1305529 h 3198158"/>
              <a:gd name="connsiteX3053" fmla="*/ 3222180 w 9227449"/>
              <a:gd name="connsiteY3053" fmla="*/ 1399145 h 3198158"/>
              <a:gd name="connsiteX3054" fmla="*/ 3162769 w 9227449"/>
              <a:gd name="connsiteY3054" fmla="*/ 1433427 h 3198158"/>
              <a:gd name="connsiteX3055" fmla="*/ 3128564 w 9227449"/>
              <a:gd name="connsiteY3055" fmla="*/ 1424226 h 3198158"/>
              <a:gd name="connsiteX3056" fmla="*/ 3096627 w 9227449"/>
              <a:gd name="connsiteY3056" fmla="*/ 1382614 h 3198158"/>
              <a:gd name="connsiteX3057" fmla="*/ 3103473 w 9227449"/>
              <a:gd name="connsiteY3057" fmla="*/ 1330611 h 3198158"/>
              <a:gd name="connsiteX3058" fmla="*/ 3162884 w 9227449"/>
              <a:gd name="connsiteY3058" fmla="*/ 1296340 h 3198158"/>
              <a:gd name="connsiteX3059" fmla="*/ 5405438 w 9227449"/>
              <a:gd name="connsiteY3059" fmla="*/ 1274212 h 3198158"/>
              <a:gd name="connsiteX3060" fmla="*/ 5396974 w 9227449"/>
              <a:gd name="connsiteY3060" fmla="*/ 1276818 h 3198158"/>
              <a:gd name="connsiteX3061" fmla="*/ 5369936 w 9227449"/>
              <a:gd name="connsiteY3061" fmla="*/ 1289831 h 3198158"/>
              <a:gd name="connsiteX3062" fmla="*/ 5360242 w 9227449"/>
              <a:gd name="connsiteY3062" fmla="*/ 1299012 h 3198158"/>
              <a:gd name="connsiteX3063" fmla="*/ 5361712 w 9227449"/>
              <a:gd name="connsiteY3063" fmla="*/ 1312298 h 3198158"/>
              <a:gd name="connsiteX3064" fmla="*/ 5373819 w 9227449"/>
              <a:gd name="connsiteY3064" fmla="*/ 1339308 h 3198158"/>
              <a:gd name="connsiteX3065" fmla="*/ 5383029 w 9227449"/>
              <a:gd name="connsiteY3065" fmla="*/ 1349349 h 3198158"/>
              <a:gd name="connsiteX3066" fmla="*/ 5388276 w 9227449"/>
              <a:gd name="connsiteY3066" fmla="*/ 1350290 h 3198158"/>
              <a:gd name="connsiteX3067" fmla="*/ 5396565 w 9227449"/>
              <a:gd name="connsiteY3067" fmla="*/ 1347800 h 3198158"/>
              <a:gd name="connsiteX3068" fmla="*/ 5424552 w 9227449"/>
              <a:gd name="connsiteY3068" fmla="*/ 1335182 h 3198158"/>
              <a:gd name="connsiteX3069" fmla="*/ 5434778 w 9227449"/>
              <a:gd name="connsiteY3069" fmla="*/ 1325819 h 3198158"/>
              <a:gd name="connsiteX3070" fmla="*/ 5432977 w 9227449"/>
              <a:gd name="connsiteY3070" fmla="*/ 1312075 h 3198158"/>
              <a:gd name="connsiteX3071" fmla="*/ 5419818 w 9227449"/>
              <a:gd name="connsiteY3071" fmla="*/ 1284902 h 3198158"/>
              <a:gd name="connsiteX3072" fmla="*/ 5410454 w 9227449"/>
              <a:gd name="connsiteY3072" fmla="*/ 1275074 h 3198158"/>
              <a:gd name="connsiteX3073" fmla="*/ 5405438 w 9227449"/>
              <a:gd name="connsiteY3073" fmla="*/ 1274212 h 3198158"/>
              <a:gd name="connsiteX3074" fmla="*/ 4830033 w 9227449"/>
              <a:gd name="connsiteY3074" fmla="*/ 1267538 h 3198158"/>
              <a:gd name="connsiteX3075" fmla="*/ 4822401 w 9227449"/>
              <a:gd name="connsiteY3075" fmla="*/ 1269621 h 3198158"/>
              <a:gd name="connsiteX3076" fmla="*/ 4805766 w 9227449"/>
              <a:gd name="connsiteY3076" fmla="*/ 1277542 h 3198158"/>
              <a:gd name="connsiteX3077" fmla="*/ 4805766 w 9227449"/>
              <a:gd name="connsiteY3077" fmla="*/ 1277552 h 3198158"/>
              <a:gd name="connsiteX3078" fmla="*/ 4796886 w 9227449"/>
              <a:gd name="connsiteY3078" fmla="*/ 1286462 h 3198158"/>
              <a:gd name="connsiteX3079" fmla="*/ 4797911 w 9227449"/>
              <a:gd name="connsiteY3079" fmla="*/ 1298992 h 3198158"/>
              <a:gd name="connsiteX3080" fmla="*/ 4805387 w 9227449"/>
              <a:gd name="connsiteY3080" fmla="*/ 1315455 h 3198158"/>
              <a:gd name="connsiteX3081" fmla="*/ 4814317 w 9227449"/>
              <a:gd name="connsiteY3081" fmla="*/ 1324538 h 3198158"/>
              <a:gd name="connsiteX3082" fmla="*/ 4819544 w 9227449"/>
              <a:gd name="connsiteY3082" fmla="*/ 1325479 h 3198158"/>
              <a:gd name="connsiteX3083" fmla="*/ 4827003 w 9227449"/>
              <a:gd name="connsiteY3083" fmla="*/ 1323494 h 3198158"/>
              <a:gd name="connsiteX3084" fmla="*/ 4844026 w 9227449"/>
              <a:gd name="connsiteY3084" fmla="*/ 1315727 h 3198158"/>
              <a:gd name="connsiteX3085" fmla="*/ 4853187 w 9227449"/>
              <a:gd name="connsiteY3085" fmla="*/ 1306692 h 3198158"/>
              <a:gd name="connsiteX3086" fmla="*/ 4851995 w 9227449"/>
              <a:gd name="connsiteY3086" fmla="*/ 1293889 h 3198158"/>
              <a:gd name="connsiteX3087" fmla="*/ 4844112 w 9227449"/>
              <a:gd name="connsiteY3087" fmla="*/ 1277339 h 3198158"/>
              <a:gd name="connsiteX3088" fmla="*/ 4835068 w 9227449"/>
              <a:gd name="connsiteY3088" fmla="*/ 1268411 h 3198158"/>
              <a:gd name="connsiteX3089" fmla="*/ 4830033 w 9227449"/>
              <a:gd name="connsiteY3089" fmla="*/ 1267538 h 3198158"/>
              <a:gd name="connsiteX3090" fmla="*/ 4255385 w 9227449"/>
              <a:gd name="connsiteY3090" fmla="*/ 1258813 h 3198158"/>
              <a:gd name="connsiteX3091" fmla="*/ 4248452 w 9227449"/>
              <a:gd name="connsiteY3091" fmla="*/ 1260509 h 3198158"/>
              <a:gd name="connsiteX3092" fmla="*/ 4237421 w 9227449"/>
              <a:gd name="connsiteY3092" fmla="*/ 1265486 h 3198158"/>
              <a:gd name="connsiteX3093" fmla="*/ 4228821 w 9227449"/>
              <a:gd name="connsiteY3093" fmla="*/ 1274133 h 3198158"/>
              <a:gd name="connsiteX3094" fmla="*/ 4229490 w 9227449"/>
              <a:gd name="connsiteY3094" fmla="*/ 1286316 h 3198158"/>
              <a:gd name="connsiteX3095" fmla="*/ 4234051 w 9227449"/>
              <a:gd name="connsiteY3095" fmla="*/ 1296563 h 3198158"/>
              <a:gd name="connsiteX3096" fmla="*/ 4242921 w 9227449"/>
              <a:gd name="connsiteY3096" fmla="*/ 1305278 h 3198158"/>
              <a:gd name="connsiteX3097" fmla="*/ 4248064 w 9227449"/>
              <a:gd name="connsiteY3097" fmla="*/ 1306188 h 3198158"/>
              <a:gd name="connsiteX3098" fmla="*/ 4255317 w 9227449"/>
              <a:gd name="connsiteY3098" fmla="*/ 1304319 h 3198158"/>
              <a:gd name="connsiteX3099" fmla="*/ 4266492 w 9227449"/>
              <a:gd name="connsiteY3099" fmla="*/ 1298982 h 3198158"/>
              <a:gd name="connsiteX3100" fmla="*/ 4274985 w 9227449"/>
              <a:gd name="connsiteY3100" fmla="*/ 1290112 h 3198158"/>
              <a:gd name="connsiteX3101" fmla="*/ 4273998 w 9227449"/>
              <a:gd name="connsiteY3101" fmla="*/ 1277872 h 3198158"/>
              <a:gd name="connsiteX3102" fmla="*/ 4269203 w 9227449"/>
              <a:gd name="connsiteY3102" fmla="*/ 1267966 h 3198158"/>
              <a:gd name="connsiteX3103" fmla="*/ 4260459 w 9227449"/>
              <a:gd name="connsiteY3103" fmla="*/ 1259695 h 3198158"/>
              <a:gd name="connsiteX3104" fmla="*/ 4255385 w 9227449"/>
              <a:gd name="connsiteY3104" fmla="*/ 1258813 h 3198158"/>
              <a:gd name="connsiteX3105" fmla="*/ 3564567 w 9227449"/>
              <a:gd name="connsiteY3105" fmla="*/ 1258774 h 3198158"/>
              <a:gd name="connsiteX3106" fmla="*/ 3594452 w 9227449"/>
              <a:gd name="connsiteY3106" fmla="*/ 1266802 h 3198158"/>
              <a:gd name="connsiteX3107" fmla="*/ 3622350 w 9227449"/>
              <a:gd name="connsiteY3107" fmla="*/ 1303158 h 3198158"/>
              <a:gd name="connsiteX3108" fmla="*/ 3616356 w 9227449"/>
              <a:gd name="connsiteY3108" fmla="*/ 1348594 h 3198158"/>
              <a:gd name="connsiteX3109" fmla="*/ 3564470 w 9227449"/>
              <a:gd name="connsiteY3109" fmla="*/ 1378527 h 3198158"/>
              <a:gd name="connsiteX3110" fmla="*/ 3534576 w 9227449"/>
              <a:gd name="connsiteY3110" fmla="*/ 1370500 h 3198158"/>
              <a:gd name="connsiteX3111" fmla="*/ 3506678 w 9227449"/>
              <a:gd name="connsiteY3111" fmla="*/ 1334147 h 3198158"/>
              <a:gd name="connsiteX3112" fmla="*/ 3512671 w 9227449"/>
              <a:gd name="connsiteY3112" fmla="*/ 1288708 h 3198158"/>
              <a:gd name="connsiteX3113" fmla="*/ 3564567 w 9227449"/>
              <a:gd name="connsiteY3113" fmla="*/ 1258774 h 3198158"/>
              <a:gd name="connsiteX3114" fmla="*/ 5681110 w 9227449"/>
              <a:gd name="connsiteY3114" fmla="*/ 1242071 h 3198158"/>
              <a:gd name="connsiteX3115" fmla="*/ 5719633 w 9227449"/>
              <a:gd name="connsiteY3115" fmla="*/ 1252423 h 3198158"/>
              <a:gd name="connsiteX3116" fmla="*/ 5747891 w 9227449"/>
              <a:gd name="connsiteY3116" fmla="*/ 1357861 h 3198158"/>
              <a:gd name="connsiteX3117" fmla="*/ 5680975 w 9227449"/>
              <a:gd name="connsiteY3117" fmla="*/ 1396482 h 3198158"/>
              <a:gd name="connsiteX3118" fmla="*/ 5642442 w 9227449"/>
              <a:gd name="connsiteY3118" fmla="*/ 1386120 h 3198158"/>
              <a:gd name="connsiteX3119" fmla="*/ 5606476 w 9227449"/>
              <a:gd name="connsiteY3119" fmla="*/ 1339258 h 3198158"/>
              <a:gd name="connsiteX3120" fmla="*/ 5614184 w 9227449"/>
              <a:gd name="connsiteY3120" fmla="*/ 1280671 h 3198158"/>
              <a:gd name="connsiteX3121" fmla="*/ 5681110 w 9227449"/>
              <a:gd name="connsiteY3121" fmla="*/ 1242071 h 3198158"/>
              <a:gd name="connsiteX3122" fmla="*/ 2992978 w 9227449"/>
              <a:gd name="connsiteY3122" fmla="*/ 1227196 h 3198158"/>
              <a:gd name="connsiteX3123" fmla="*/ 3030824 w 9227449"/>
              <a:gd name="connsiteY3123" fmla="*/ 1237363 h 3198158"/>
              <a:gd name="connsiteX3124" fmla="*/ 3066152 w 9227449"/>
              <a:gd name="connsiteY3124" fmla="*/ 1283413 h 3198158"/>
              <a:gd name="connsiteX3125" fmla="*/ 3058569 w 9227449"/>
              <a:gd name="connsiteY3125" fmla="*/ 1340954 h 3198158"/>
              <a:gd name="connsiteX3126" fmla="*/ 3015434 w 9227449"/>
              <a:gd name="connsiteY3126" fmla="*/ 1375351 h 3198158"/>
              <a:gd name="connsiteX3127" fmla="*/ 3005394 w 9227449"/>
              <a:gd name="connsiteY3127" fmla="*/ 1385840 h 3198158"/>
              <a:gd name="connsiteX3128" fmla="*/ 3008928 w 9227449"/>
              <a:gd name="connsiteY3128" fmla="*/ 1399929 h 3198158"/>
              <a:gd name="connsiteX3129" fmla="*/ 3029642 w 9227449"/>
              <a:gd name="connsiteY3129" fmla="*/ 1432137 h 3198158"/>
              <a:gd name="connsiteX3130" fmla="*/ 3038415 w 9227449"/>
              <a:gd name="connsiteY3130" fmla="*/ 1440515 h 3198158"/>
              <a:gd name="connsiteX3131" fmla="*/ 3043509 w 9227449"/>
              <a:gd name="connsiteY3131" fmla="*/ 1441406 h 3198158"/>
              <a:gd name="connsiteX3132" fmla="*/ 3050520 w 9227449"/>
              <a:gd name="connsiteY3132" fmla="*/ 1439662 h 3198158"/>
              <a:gd name="connsiteX3133" fmla="*/ 3101131 w 9227449"/>
              <a:gd name="connsiteY3133" fmla="*/ 1427063 h 3198158"/>
              <a:gd name="connsiteX3134" fmla="*/ 3154845 w 9227449"/>
              <a:gd name="connsiteY3134" fmla="*/ 1441502 h 3198158"/>
              <a:gd name="connsiteX3135" fmla="*/ 3202394 w 9227449"/>
              <a:gd name="connsiteY3135" fmla="*/ 1498406 h 3198158"/>
              <a:gd name="connsiteX3136" fmla="*/ 3211071 w 9227449"/>
              <a:gd name="connsiteY3136" fmla="*/ 1507343 h 3198158"/>
              <a:gd name="connsiteX3137" fmla="*/ 3216524 w 9227449"/>
              <a:gd name="connsiteY3137" fmla="*/ 1508371 h 3198158"/>
              <a:gd name="connsiteX3138" fmla="*/ 3223507 w 9227449"/>
              <a:gd name="connsiteY3138" fmla="*/ 1506646 h 3198158"/>
              <a:gd name="connsiteX3139" fmla="*/ 3271123 w 9227449"/>
              <a:gd name="connsiteY3139" fmla="*/ 1494851 h 3198158"/>
              <a:gd name="connsiteX3140" fmla="*/ 3321808 w 9227449"/>
              <a:gd name="connsiteY3140" fmla="*/ 1508476 h 3198158"/>
              <a:gd name="connsiteX3141" fmla="*/ 3368407 w 9227449"/>
              <a:gd name="connsiteY3141" fmla="*/ 1567396 h 3198158"/>
              <a:gd name="connsiteX3142" fmla="*/ 3377395 w 9227449"/>
              <a:gd name="connsiteY3142" fmla="*/ 1577087 h 3198158"/>
              <a:gd name="connsiteX3143" fmla="*/ 3382778 w 9227449"/>
              <a:gd name="connsiteY3143" fmla="*/ 1578095 h 3198158"/>
              <a:gd name="connsiteX3144" fmla="*/ 3390565 w 9227449"/>
              <a:gd name="connsiteY3144" fmla="*/ 1575917 h 3198158"/>
              <a:gd name="connsiteX3145" fmla="*/ 3441038 w 9227449"/>
              <a:gd name="connsiteY3145" fmla="*/ 1561719 h 3198158"/>
              <a:gd name="connsiteX3146" fmla="*/ 3489215 w 9227449"/>
              <a:gd name="connsiteY3146" fmla="*/ 1574668 h 3198158"/>
              <a:gd name="connsiteX3147" fmla="*/ 3535506 w 9227449"/>
              <a:gd name="connsiteY3147" fmla="*/ 1638348 h 3198158"/>
              <a:gd name="connsiteX3148" fmla="*/ 3544735 w 9227449"/>
              <a:gd name="connsiteY3148" fmla="*/ 1649215 h 3198158"/>
              <a:gd name="connsiteX3149" fmla="*/ 3550187 w 9227449"/>
              <a:gd name="connsiteY3149" fmla="*/ 1650231 h 3198158"/>
              <a:gd name="connsiteX3150" fmla="*/ 3558892 w 9227449"/>
              <a:gd name="connsiteY3150" fmla="*/ 1647451 h 3198158"/>
              <a:gd name="connsiteX3151" fmla="*/ 3610895 w 9227449"/>
              <a:gd name="connsiteY3151" fmla="*/ 1630844 h 3198158"/>
              <a:gd name="connsiteX3152" fmla="*/ 3655490 w 9227449"/>
              <a:gd name="connsiteY3152" fmla="*/ 1642842 h 3198158"/>
              <a:gd name="connsiteX3153" fmla="*/ 3697199 w 9227449"/>
              <a:gd name="connsiteY3153" fmla="*/ 1697181 h 3198158"/>
              <a:gd name="connsiteX3154" fmla="*/ 3700056 w 9227449"/>
              <a:gd name="connsiteY3154" fmla="*/ 1714088 h 3198158"/>
              <a:gd name="connsiteX3155" fmla="*/ 3709593 w 9227449"/>
              <a:gd name="connsiteY3155" fmla="*/ 1726998 h 3198158"/>
              <a:gd name="connsiteX3156" fmla="*/ 3715028 w 9227449"/>
              <a:gd name="connsiteY3156" fmla="*/ 1728013 h 3198158"/>
              <a:gd name="connsiteX3157" fmla="*/ 3725341 w 9227449"/>
              <a:gd name="connsiteY3157" fmla="*/ 1723907 h 3198158"/>
              <a:gd name="connsiteX3158" fmla="*/ 3780733 w 9227449"/>
              <a:gd name="connsiteY3158" fmla="*/ 1701798 h 3198158"/>
              <a:gd name="connsiteX3159" fmla="*/ 3820854 w 9227449"/>
              <a:gd name="connsiteY3159" fmla="*/ 1712576 h 3198158"/>
              <a:gd name="connsiteX3160" fmla="*/ 3858311 w 9227449"/>
              <a:gd name="connsiteY3160" fmla="*/ 1761395 h 3198158"/>
              <a:gd name="connsiteX3161" fmla="*/ 3850273 w 9227449"/>
              <a:gd name="connsiteY3161" fmla="*/ 1822383 h 3198158"/>
              <a:gd name="connsiteX3162" fmla="*/ 3805446 w 9227449"/>
              <a:gd name="connsiteY3162" fmla="*/ 1858553 h 3198158"/>
              <a:gd name="connsiteX3163" fmla="*/ 3795607 w 9227449"/>
              <a:gd name="connsiteY3163" fmla="*/ 1868837 h 3198158"/>
              <a:gd name="connsiteX3164" fmla="*/ 3798764 w 9227449"/>
              <a:gd name="connsiteY3164" fmla="*/ 1882706 h 3198158"/>
              <a:gd name="connsiteX3165" fmla="*/ 3819915 w 9227449"/>
              <a:gd name="connsiteY3165" fmla="*/ 1920753 h 3198158"/>
              <a:gd name="connsiteX3166" fmla="*/ 3828678 w 9227449"/>
              <a:gd name="connsiteY3166" fmla="*/ 1930275 h 3198158"/>
              <a:gd name="connsiteX3167" fmla="*/ 3834266 w 9227449"/>
              <a:gd name="connsiteY3167" fmla="*/ 1931358 h 3198158"/>
              <a:gd name="connsiteX3168" fmla="*/ 3841587 w 9227449"/>
              <a:gd name="connsiteY3168" fmla="*/ 1929450 h 3198158"/>
              <a:gd name="connsiteX3169" fmla="*/ 3888893 w 9227449"/>
              <a:gd name="connsiteY3169" fmla="*/ 1917171 h 3198158"/>
              <a:gd name="connsiteX3170" fmla="*/ 3937129 w 9227449"/>
              <a:gd name="connsiteY3170" fmla="*/ 1930137 h 3198158"/>
              <a:gd name="connsiteX3171" fmla="*/ 3982237 w 9227449"/>
              <a:gd name="connsiteY3171" fmla="*/ 1988910 h 3198158"/>
              <a:gd name="connsiteX3172" fmla="*/ 3972563 w 9227449"/>
              <a:gd name="connsiteY3172" fmla="*/ 2062372 h 3198158"/>
              <a:gd name="connsiteX3173" fmla="*/ 3921665 w 9227449"/>
              <a:gd name="connsiteY3173" fmla="*/ 2104944 h 3198158"/>
              <a:gd name="connsiteX3174" fmla="*/ 3912483 w 9227449"/>
              <a:gd name="connsiteY3174" fmla="*/ 2114269 h 3198158"/>
              <a:gd name="connsiteX3175" fmla="*/ 3914111 w 9227449"/>
              <a:gd name="connsiteY3175" fmla="*/ 2127256 h 3198158"/>
              <a:gd name="connsiteX3176" fmla="*/ 3929625 w 9227449"/>
              <a:gd name="connsiteY3176" fmla="*/ 2167822 h 3198158"/>
              <a:gd name="connsiteX3177" fmla="*/ 3938360 w 9227449"/>
              <a:gd name="connsiteY3177" fmla="*/ 2179209 h 3198158"/>
              <a:gd name="connsiteX3178" fmla="*/ 3944451 w 9227449"/>
              <a:gd name="connsiteY3178" fmla="*/ 2180497 h 3198158"/>
              <a:gd name="connsiteX3179" fmla="*/ 3952673 w 9227449"/>
              <a:gd name="connsiteY3179" fmla="*/ 2178048 h 3198158"/>
              <a:gd name="connsiteX3180" fmla="*/ 3996976 w 9227449"/>
              <a:gd name="connsiteY3180" fmla="*/ 2164897 h 3198158"/>
              <a:gd name="connsiteX3181" fmla="*/ 4037233 w 9227449"/>
              <a:gd name="connsiteY3181" fmla="*/ 2175714 h 3198158"/>
              <a:gd name="connsiteX3182" fmla="*/ 4066827 w 9227449"/>
              <a:gd name="connsiteY3182" fmla="*/ 2286160 h 3198158"/>
              <a:gd name="connsiteX3183" fmla="*/ 4010098 w 9227449"/>
              <a:gd name="connsiteY3183" fmla="*/ 2325468 h 3198158"/>
              <a:gd name="connsiteX3184" fmla="*/ 3998323 w 9227449"/>
              <a:gd name="connsiteY3184" fmla="*/ 2335606 h 3198158"/>
              <a:gd name="connsiteX3185" fmla="*/ 4001838 w 9227449"/>
              <a:gd name="connsiteY3185" fmla="*/ 2350743 h 3198158"/>
              <a:gd name="connsiteX3186" fmla="*/ 4024944 w 9227449"/>
              <a:gd name="connsiteY3186" fmla="*/ 2391543 h 3198158"/>
              <a:gd name="connsiteX3187" fmla="*/ 4015637 w 9227449"/>
              <a:gd name="connsiteY3187" fmla="*/ 2462225 h 3198158"/>
              <a:gd name="connsiteX3188" fmla="*/ 3961205 w 9227449"/>
              <a:gd name="connsiteY3188" fmla="*/ 2504931 h 3198158"/>
              <a:gd name="connsiteX3189" fmla="*/ 3951239 w 9227449"/>
              <a:gd name="connsiteY3189" fmla="*/ 2514479 h 3198158"/>
              <a:gd name="connsiteX3190" fmla="*/ 3953293 w 9227449"/>
              <a:gd name="connsiteY3190" fmla="*/ 2528143 h 3198158"/>
              <a:gd name="connsiteX3191" fmla="*/ 3958521 w 9227449"/>
              <a:gd name="connsiteY3191" fmla="*/ 2634890 h 3198158"/>
              <a:gd name="connsiteX3192" fmla="*/ 3905374 w 9227449"/>
              <a:gd name="connsiteY3192" fmla="*/ 2678642 h 3198158"/>
              <a:gd name="connsiteX3193" fmla="*/ 3896128 w 9227449"/>
              <a:gd name="connsiteY3193" fmla="*/ 2687873 h 3198158"/>
              <a:gd name="connsiteX3194" fmla="*/ 3897620 w 9227449"/>
              <a:gd name="connsiteY3194" fmla="*/ 2700838 h 3198158"/>
              <a:gd name="connsiteX3195" fmla="*/ 3911341 w 9227449"/>
              <a:gd name="connsiteY3195" fmla="*/ 2734838 h 3198158"/>
              <a:gd name="connsiteX3196" fmla="*/ 3920241 w 9227449"/>
              <a:gd name="connsiteY3196" fmla="*/ 2745657 h 3198158"/>
              <a:gd name="connsiteX3197" fmla="*/ 3926041 w 9227449"/>
              <a:gd name="connsiteY3197" fmla="*/ 2746829 h 3198158"/>
              <a:gd name="connsiteX3198" fmla="*/ 3934206 w 9227449"/>
              <a:gd name="connsiteY3198" fmla="*/ 2744417 h 3198158"/>
              <a:gd name="connsiteX3199" fmla="*/ 3981375 w 9227449"/>
              <a:gd name="connsiteY3199" fmla="*/ 2730579 h 3198158"/>
              <a:gd name="connsiteX3200" fmla="*/ 4024576 w 9227449"/>
              <a:gd name="connsiteY3200" fmla="*/ 2742199 h 3198158"/>
              <a:gd name="connsiteX3201" fmla="*/ 4065007 w 9227449"/>
              <a:gd name="connsiteY3201" fmla="*/ 2794881 h 3198158"/>
              <a:gd name="connsiteX3202" fmla="*/ 4056340 w 9227449"/>
              <a:gd name="connsiteY3202" fmla="*/ 2860721 h 3198158"/>
              <a:gd name="connsiteX3203" fmla="*/ 4004289 w 9227449"/>
              <a:gd name="connsiteY3203" fmla="*/ 2900880 h 3198158"/>
              <a:gd name="connsiteX3204" fmla="*/ 3994014 w 9227449"/>
              <a:gd name="connsiteY3204" fmla="*/ 2910758 h 3198158"/>
              <a:gd name="connsiteX3205" fmla="*/ 3996618 w 9227449"/>
              <a:gd name="connsiteY3205" fmla="*/ 2924781 h 3198158"/>
              <a:gd name="connsiteX3206" fmla="*/ 4015948 w 9227449"/>
              <a:gd name="connsiteY3206" fmla="*/ 2963614 h 3198158"/>
              <a:gd name="connsiteX3207" fmla="*/ 4025061 w 9227449"/>
              <a:gd name="connsiteY3207" fmla="*/ 2973977 h 3198158"/>
              <a:gd name="connsiteX3208" fmla="*/ 4030512 w 9227449"/>
              <a:gd name="connsiteY3208" fmla="*/ 2974992 h 3198158"/>
              <a:gd name="connsiteX3209" fmla="*/ 4038782 w 9227449"/>
              <a:gd name="connsiteY3209" fmla="*/ 2972503 h 3198158"/>
              <a:gd name="connsiteX3210" fmla="*/ 4089449 w 9227449"/>
              <a:gd name="connsiteY3210" fmla="*/ 2957329 h 3198158"/>
              <a:gd name="connsiteX3211" fmla="*/ 4135158 w 9227449"/>
              <a:gd name="connsiteY3211" fmla="*/ 2969617 h 3198158"/>
              <a:gd name="connsiteX3212" fmla="*/ 4177923 w 9227449"/>
              <a:gd name="connsiteY3212" fmla="*/ 3025349 h 3198158"/>
              <a:gd name="connsiteX3213" fmla="*/ 4168752 w 9227449"/>
              <a:gd name="connsiteY3213" fmla="*/ 3094996 h 3198158"/>
              <a:gd name="connsiteX3214" fmla="*/ 4115063 w 9227449"/>
              <a:gd name="connsiteY3214" fmla="*/ 3137113 h 3198158"/>
              <a:gd name="connsiteX3215" fmla="*/ 4105078 w 9227449"/>
              <a:gd name="connsiteY3215" fmla="*/ 3146718 h 3198158"/>
              <a:gd name="connsiteX3216" fmla="*/ 4107220 w 9227449"/>
              <a:gd name="connsiteY3216" fmla="*/ 3160412 h 3198158"/>
              <a:gd name="connsiteX3217" fmla="*/ 4122520 w 9227449"/>
              <a:gd name="connsiteY3217" fmla="*/ 3191526 h 3198158"/>
              <a:gd name="connsiteX3218" fmla="*/ 4128641 w 9227449"/>
              <a:gd name="connsiteY3218" fmla="*/ 3198158 h 3198158"/>
              <a:gd name="connsiteX3219" fmla="*/ 3764740 w 9227449"/>
              <a:gd name="connsiteY3219" fmla="*/ 3198158 h 3198158"/>
              <a:gd name="connsiteX3220" fmla="*/ 3761985 w 9227449"/>
              <a:gd name="connsiteY3220" fmla="*/ 3192342 h 3198158"/>
              <a:gd name="connsiteX3221" fmla="*/ 3752940 w 9227449"/>
              <a:gd name="connsiteY3221" fmla="*/ 3183355 h 3198158"/>
              <a:gd name="connsiteX3222" fmla="*/ 3747885 w 9227449"/>
              <a:gd name="connsiteY3222" fmla="*/ 3182473 h 3198158"/>
              <a:gd name="connsiteX3223" fmla="*/ 3740255 w 9227449"/>
              <a:gd name="connsiteY3223" fmla="*/ 3184553 h 3198158"/>
              <a:gd name="connsiteX3224" fmla="*/ 3723558 w 9227449"/>
              <a:gd name="connsiteY3224" fmla="*/ 3192495 h 3198158"/>
              <a:gd name="connsiteX3225" fmla="*/ 3717914 w 9227449"/>
              <a:gd name="connsiteY3225" fmla="*/ 3198158 h 3198158"/>
              <a:gd name="connsiteX3226" fmla="*/ 3191768 w 9227449"/>
              <a:gd name="connsiteY3226" fmla="*/ 3198158 h 3198158"/>
              <a:gd name="connsiteX3227" fmla="*/ 3191336 w 9227449"/>
              <a:gd name="connsiteY3227" fmla="*/ 3192128 h 3198158"/>
              <a:gd name="connsiteX3228" fmla="*/ 3187189 w 9227449"/>
              <a:gd name="connsiteY3228" fmla="*/ 3183421 h 3198158"/>
              <a:gd name="connsiteX3229" fmla="*/ 3178457 w 9227449"/>
              <a:gd name="connsiteY3229" fmla="*/ 3175132 h 3198158"/>
              <a:gd name="connsiteX3230" fmla="*/ 3173351 w 9227449"/>
              <a:gd name="connsiteY3230" fmla="*/ 3174232 h 3198158"/>
              <a:gd name="connsiteX3231" fmla="*/ 3166447 w 9227449"/>
              <a:gd name="connsiteY3231" fmla="*/ 3175915 h 3198158"/>
              <a:gd name="connsiteX3232" fmla="*/ 3158089 w 9227449"/>
              <a:gd name="connsiteY3232" fmla="*/ 3179799 h 3198158"/>
              <a:gd name="connsiteX3233" fmla="*/ 3149763 w 9227449"/>
              <a:gd name="connsiteY3233" fmla="*/ 3188456 h 3198158"/>
              <a:gd name="connsiteX3234" fmla="*/ 3150317 w 9227449"/>
              <a:gd name="connsiteY3234" fmla="*/ 3198158 h 3198158"/>
              <a:gd name="connsiteX3235" fmla="*/ 2063238 w 9227449"/>
              <a:gd name="connsiteY3235" fmla="*/ 3198158 h 3198158"/>
              <a:gd name="connsiteX3236" fmla="*/ 2064060 w 9227449"/>
              <a:gd name="connsiteY3236" fmla="*/ 3197249 h 3198158"/>
              <a:gd name="connsiteX3237" fmla="*/ 2060680 w 9227449"/>
              <a:gd name="connsiteY3237" fmla="*/ 3183576 h 3198158"/>
              <a:gd name="connsiteX3238" fmla="*/ 2041186 w 9227449"/>
              <a:gd name="connsiteY3238" fmla="*/ 3152579 h 3198158"/>
              <a:gd name="connsiteX3239" fmla="*/ 2032597 w 9227449"/>
              <a:gd name="connsiteY3239" fmla="*/ 3144269 h 3198158"/>
              <a:gd name="connsiteX3240" fmla="*/ 2027311 w 9227449"/>
              <a:gd name="connsiteY3240" fmla="*/ 3143321 h 3198158"/>
              <a:gd name="connsiteX3241" fmla="*/ 2020655 w 9227449"/>
              <a:gd name="connsiteY3241" fmla="*/ 3144869 h 3198158"/>
              <a:gd name="connsiteX3242" fmla="*/ 1972517 w 9227449"/>
              <a:gd name="connsiteY3242" fmla="*/ 3156210 h 3198158"/>
              <a:gd name="connsiteX3243" fmla="*/ 1918888 w 9227449"/>
              <a:gd name="connsiteY3243" fmla="*/ 3141791 h 3198158"/>
              <a:gd name="connsiteX3244" fmla="*/ 1872114 w 9227449"/>
              <a:gd name="connsiteY3244" fmla="*/ 3086747 h 3198158"/>
              <a:gd name="connsiteX3245" fmla="*/ 1863417 w 9227449"/>
              <a:gd name="connsiteY3245" fmla="*/ 3078050 h 3198158"/>
              <a:gd name="connsiteX3246" fmla="*/ 1858082 w 9227449"/>
              <a:gd name="connsiteY3246" fmla="*/ 3077061 h 3198158"/>
              <a:gd name="connsiteX3247" fmla="*/ 1851138 w 9227449"/>
              <a:gd name="connsiteY3247" fmla="*/ 3078766 h 3198158"/>
              <a:gd name="connsiteX3248" fmla="*/ 1802631 w 9227449"/>
              <a:gd name="connsiteY3248" fmla="*/ 3090716 h 3198158"/>
              <a:gd name="connsiteX3249" fmla="*/ 1750782 w 9227449"/>
              <a:gd name="connsiteY3249" fmla="*/ 3076782 h 3198158"/>
              <a:gd name="connsiteX3250" fmla="*/ 1704241 w 9227449"/>
              <a:gd name="connsiteY3250" fmla="*/ 3019859 h 3198158"/>
              <a:gd name="connsiteX3251" fmla="*/ 1695351 w 9227449"/>
              <a:gd name="connsiteY3251" fmla="*/ 3010563 h 3198158"/>
              <a:gd name="connsiteX3252" fmla="*/ 1689987 w 9227449"/>
              <a:gd name="connsiteY3252" fmla="*/ 3009574 h 3198158"/>
              <a:gd name="connsiteX3253" fmla="*/ 1682530 w 9227449"/>
              <a:gd name="connsiteY3253" fmla="*/ 3011559 h 3198158"/>
              <a:gd name="connsiteX3254" fmla="*/ 1632735 w 9227449"/>
              <a:gd name="connsiteY3254" fmla="*/ 3024777 h 3198158"/>
              <a:gd name="connsiteX3255" fmla="*/ 1582911 w 9227449"/>
              <a:gd name="connsiteY3255" fmla="*/ 3011384 h 3198158"/>
              <a:gd name="connsiteX3256" fmla="*/ 1536504 w 9227449"/>
              <a:gd name="connsiteY3256" fmla="*/ 2951267 h 3198158"/>
              <a:gd name="connsiteX3257" fmla="*/ 1527431 w 9227449"/>
              <a:gd name="connsiteY3257" fmla="*/ 2941175 h 3198158"/>
              <a:gd name="connsiteX3258" fmla="*/ 1522018 w 9227449"/>
              <a:gd name="connsiteY3258" fmla="*/ 2940158 h 3198158"/>
              <a:gd name="connsiteX3259" fmla="*/ 1513932 w 9227449"/>
              <a:gd name="connsiteY3259" fmla="*/ 2942522 h 3198158"/>
              <a:gd name="connsiteX3260" fmla="*/ 1462848 w 9227449"/>
              <a:gd name="connsiteY3260" fmla="*/ 2957464 h 3198158"/>
              <a:gd name="connsiteX3261" fmla="*/ 1415724 w 9227449"/>
              <a:gd name="connsiteY3261" fmla="*/ 2944797 h 3198158"/>
              <a:gd name="connsiteX3262" fmla="*/ 1370018 w 9227449"/>
              <a:gd name="connsiteY3262" fmla="*/ 2879537 h 3198158"/>
              <a:gd name="connsiteX3263" fmla="*/ 1360672 w 9227449"/>
              <a:gd name="connsiteY3263" fmla="*/ 2868198 h 3198158"/>
              <a:gd name="connsiteX3264" fmla="*/ 1355239 w 9227449"/>
              <a:gd name="connsiteY3264" fmla="*/ 2867181 h 3198158"/>
              <a:gd name="connsiteX3265" fmla="*/ 1346118 w 9227449"/>
              <a:gd name="connsiteY3265" fmla="*/ 2870270 h 3198158"/>
              <a:gd name="connsiteX3266" fmla="*/ 1292982 w 9227449"/>
              <a:gd name="connsiteY3266" fmla="*/ 2888340 h 3198158"/>
              <a:gd name="connsiteX3267" fmla="*/ 1249450 w 9227449"/>
              <a:gd name="connsiteY3267" fmla="*/ 2876631 h 3198158"/>
              <a:gd name="connsiteX3268" fmla="*/ 1206037 w 9227449"/>
              <a:gd name="connsiteY3268" fmla="*/ 2806520 h 3198158"/>
              <a:gd name="connsiteX3269" fmla="*/ 1196382 w 9227449"/>
              <a:gd name="connsiteY3269" fmla="*/ 2793457 h 3198158"/>
              <a:gd name="connsiteX3270" fmla="*/ 1191065 w 9227449"/>
              <a:gd name="connsiteY3270" fmla="*/ 2792477 h 3198158"/>
              <a:gd name="connsiteX3271" fmla="*/ 1180481 w 9227449"/>
              <a:gd name="connsiteY3271" fmla="*/ 2796835 h 3198158"/>
              <a:gd name="connsiteX3272" fmla="*/ 1177954 w 9227449"/>
              <a:gd name="connsiteY3272" fmla="*/ 2799238 h 3198158"/>
              <a:gd name="connsiteX3273" fmla="*/ 1177701 w 9227449"/>
              <a:gd name="connsiteY3273" fmla="*/ 2799470 h 3198158"/>
              <a:gd name="connsiteX3274" fmla="*/ 1177188 w 9227449"/>
              <a:gd name="connsiteY3274" fmla="*/ 2799925 h 3198158"/>
              <a:gd name="connsiteX3275" fmla="*/ 1133272 w 9227449"/>
              <a:gd name="connsiteY3275" fmla="*/ 2819893 h 3198158"/>
              <a:gd name="connsiteX3276" fmla="*/ 1123133 w 9227449"/>
              <a:gd name="connsiteY3276" fmla="*/ 2820524 h 3198158"/>
              <a:gd name="connsiteX3277" fmla="*/ 1068572 w 9227449"/>
              <a:gd name="connsiteY3277" fmla="*/ 2799470 h 3198158"/>
              <a:gd name="connsiteX3278" fmla="*/ 1068204 w 9227449"/>
              <a:gd name="connsiteY3278" fmla="*/ 2799131 h 3198158"/>
              <a:gd name="connsiteX3279" fmla="*/ 1067478 w 9227449"/>
              <a:gd name="connsiteY3279" fmla="*/ 2798454 h 3198158"/>
              <a:gd name="connsiteX3280" fmla="*/ 1042281 w 9227449"/>
              <a:gd name="connsiteY3280" fmla="*/ 2747119 h 3198158"/>
              <a:gd name="connsiteX3281" fmla="*/ 1041904 w 9227449"/>
              <a:gd name="connsiteY3281" fmla="*/ 2739283 h 3198158"/>
              <a:gd name="connsiteX3282" fmla="*/ 1092763 w 9227449"/>
              <a:gd name="connsiteY3282" fmla="*/ 2663835 h 3198158"/>
              <a:gd name="connsiteX3283" fmla="*/ 1101702 w 9227449"/>
              <a:gd name="connsiteY3283" fmla="*/ 2653620 h 3198158"/>
              <a:gd name="connsiteX3284" fmla="*/ 1098748 w 9227449"/>
              <a:gd name="connsiteY3284" fmla="*/ 2640372 h 3198158"/>
              <a:gd name="connsiteX3285" fmla="*/ 1082004 w 9227449"/>
              <a:gd name="connsiteY3285" fmla="*/ 2612705 h 3198158"/>
              <a:gd name="connsiteX3286" fmla="*/ 1073493 w 9227449"/>
              <a:gd name="connsiteY3286" fmla="*/ 2604512 h 3198158"/>
              <a:gd name="connsiteX3287" fmla="*/ 1068175 w 9227449"/>
              <a:gd name="connsiteY3287" fmla="*/ 2603534 h 3198158"/>
              <a:gd name="connsiteX3288" fmla="*/ 1061688 w 9227449"/>
              <a:gd name="connsiteY3288" fmla="*/ 2605007 h 3198158"/>
              <a:gd name="connsiteX3289" fmla="*/ 1025943 w 9227449"/>
              <a:gd name="connsiteY3289" fmla="*/ 2615040 h 3198158"/>
              <a:gd name="connsiteX3290" fmla="*/ 1013936 w 9227449"/>
              <a:gd name="connsiteY3290" fmla="*/ 2623414 h 3198158"/>
              <a:gd name="connsiteX3291" fmla="*/ 1014469 w 9227449"/>
              <a:gd name="connsiteY3291" fmla="*/ 2637506 h 3198158"/>
              <a:gd name="connsiteX3292" fmla="*/ 1026321 w 9227449"/>
              <a:gd name="connsiteY3292" fmla="*/ 2677412 h 3198158"/>
              <a:gd name="connsiteX3293" fmla="*/ 1025488 w 9227449"/>
              <a:gd name="connsiteY3293" fmla="*/ 2688482 h 3198158"/>
              <a:gd name="connsiteX3294" fmla="*/ 1015620 w 9227449"/>
              <a:gd name="connsiteY3294" fmla="*/ 2715492 h 3198158"/>
              <a:gd name="connsiteX3295" fmla="*/ 960567 w 9227449"/>
              <a:gd name="connsiteY3295" fmla="*/ 2750121 h 3198158"/>
              <a:gd name="connsiteX3296" fmla="*/ 953247 w 9227449"/>
              <a:gd name="connsiteY3296" fmla="*/ 2750479 h 3198158"/>
              <a:gd name="connsiteX3297" fmla="*/ 933259 w 9227449"/>
              <a:gd name="connsiteY3297" fmla="*/ 2747709 h 3198158"/>
              <a:gd name="connsiteX3298" fmla="*/ 933230 w 9227449"/>
              <a:gd name="connsiteY3298" fmla="*/ 2747700 h 3198158"/>
              <a:gd name="connsiteX3299" fmla="*/ 928358 w 9227449"/>
              <a:gd name="connsiteY3299" fmla="*/ 2746120 h 3198158"/>
              <a:gd name="connsiteX3300" fmla="*/ 928058 w 9227449"/>
              <a:gd name="connsiteY3300" fmla="*/ 2746015 h 3198158"/>
              <a:gd name="connsiteX3301" fmla="*/ 926683 w 9227449"/>
              <a:gd name="connsiteY3301" fmla="*/ 2745502 h 3198158"/>
              <a:gd name="connsiteX3302" fmla="*/ 926189 w 9227449"/>
              <a:gd name="connsiteY3302" fmla="*/ 2745299 h 3198158"/>
              <a:gd name="connsiteX3303" fmla="*/ 889033 w 9227449"/>
              <a:gd name="connsiteY3303" fmla="*/ 2712305 h 3198158"/>
              <a:gd name="connsiteX3304" fmla="*/ 888765 w 9227449"/>
              <a:gd name="connsiteY3304" fmla="*/ 2711801 h 3198158"/>
              <a:gd name="connsiteX3305" fmla="*/ 888294 w 9227449"/>
              <a:gd name="connsiteY3305" fmla="*/ 2710910 h 3198158"/>
              <a:gd name="connsiteX3306" fmla="*/ 881188 w 9227449"/>
              <a:gd name="connsiteY3306" fmla="*/ 2689556 h 3198158"/>
              <a:gd name="connsiteX3307" fmla="*/ 881145 w 9227449"/>
              <a:gd name="connsiteY3307" fmla="*/ 2689295 h 3198158"/>
              <a:gd name="connsiteX3308" fmla="*/ 880954 w 9227449"/>
              <a:gd name="connsiteY3308" fmla="*/ 2688066 h 3198158"/>
              <a:gd name="connsiteX3309" fmla="*/ 880805 w 9227449"/>
              <a:gd name="connsiteY3309" fmla="*/ 2687011 h 3198158"/>
              <a:gd name="connsiteX3310" fmla="*/ 880749 w 9227449"/>
              <a:gd name="connsiteY3310" fmla="*/ 2686574 h 3198158"/>
              <a:gd name="connsiteX3311" fmla="*/ 880177 w 9227449"/>
              <a:gd name="connsiteY3311" fmla="*/ 2677412 h 3198158"/>
              <a:gd name="connsiteX3312" fmla="*/ 910674 w 9227449"/>
              <a:gd name="connsiteY3312" fmla="*/ 2618020 h 3198158"/>
              <a:gd name="connsiteX3313" fmla="*/ 911304 w 9227449"/>
              <a:gd name="connsiteY3313" fmla="*/ 2617575 h 3198158"/>
              <a:gd name="connsiteX3314" fmla="*/ 911709 w 9227449"/>
              <a:gd name="connsiteY3314" fmla="*/ 2617295 h 3198158"/>
              <a:gd name="connsiteX3315" fmla="*/ 932349 w 9227449"/>
              <a:gd name="connsiteY3315" fmla="*/ 2607378 h 3198158"/>
              <a:gd name="connsiteX3316" fmla="*/ 941392 w 9227449"/>
              <a:gd name="connsiteY3316" fmla="*/ 2597094 h 3198158"/>
              <a:gd name="connsiteX3317" fmla="*/ 937606 w 9227449"/>
              <a:gd name="connsiteY3317" fmla="*/ 2582957 h 3198158"/>
              <a:gd name="connsiteX3318" fmla="*/ 914347 w 9227449"/>
              <a:gd name="connsiteY3318" fmla="*/ 2546698 h 3198158"/>
              <a:gd name="connsiteX3319" fmla="*/ 905665 w 9227449"/>
              <a:gd name="connsiteY3319" fmla="*/ 2538090 h 3198158"/>
              <a:gd name="connsiteX3320" fmla="*/ 900356 w 9227449"/>
              <a:gd name="connsiteY3320" fmla="*/ 2537130 h 3198158"/>
              <a:gd name="connsiteX3321" fmla="*/ 893465 w 9227449"/>
              <a:gd name="connsiteY3321" fmla="*/ 2538806 h 3198158"/>
              <a:gd name="connsiteX3322" fmla="*/ 844993 w 9227449"/>
              <a:gd name="connsiteY3322" fmla="*/ 2550640 h 3198158"/>
              <a:gd name="connsiteX3323" fmla="*/ 792644 w 9227449"/>
              <a:gd name="connsiteY3323" fmla="*/ 2536569 h 3198158"/>
              <a:gd name="connsiteX3324" fmla="*/ 744238 w 9227449"/>
              <a:gd name="connsiteY3324" fmla="*/ 2474610 h 3198158"/>
              <a:gd name="connsiteX3325" fmla="*/ 735438 w 9227449"/>
              <a:gd name="connsiteY3325" fmla="*/ 2464830 h 3198158"/>
              <a:gd name="connsiteX3326" fmla="*/ 729807 w 9227449"/>
              <a:gd name="connsiteY3326" fmla="*/ 2463736 h 3198158"/>
              <a:gd name="connsiteX3327" fmla="*/ 722318 w 9227449"/>
              <a:gd name="connsiteY3327" fmla="*/ 2465740 h 3198158"/>
              <a:gd name="connsiteX3328" fmla="*/ 675065 w 9227449"/>
              <a:gd name="connsiteY3328" fmla="*/ 2478309 h 3198158"/>
              <a:gd name="connsiteX3329" fmla="*/ 627959 w 9227449"/>
              <a:gd name="connsiteY3329" fmla="*/ 2465644 h 3198158"/>
              <a:gd name="connsiteX3330" fmla="*/ 593371 w 9227449"/>
              <a:gd name="connsiteY3330" fmla="*/ 2336527 h 3198158"/>
              <a:gd name="connsiteX3331" fmla="*/ 654793 w 9227449"/>
              <a:gd name="connsiteY3331" fmla="*/ 2291525 h 3198158"/>
              <a:gd name="connsiteX3332" fmla="*/ 665575 w 9227449"/>
              <a:gd name="connsiteY3332" fmla="*/ 2282132 h 3198158"/>
              <a:gd name="connsiteX3333" fmla="*/ 663605 w 9227449"/>
              <a:gd name="connsiteY3333" fmla="*/ 2267975 h 3198158"/>
              <a:gd name="connsiteX3334" fmla="*/ 657982 w 9227449"/>
              <a:gd name="connsiteY3334" fmla="*/ 2168200 h 3198158"/>
              <a:gd name="connsiteX3335" fmla="*/ 737155 w 9227449"/>
              <a:gd name="connsiteY3335" fmla="*/ 2122530 h 3198158"/>
              <a:gd name="connsiteX3336" fmla="*/ 782738 w 9227449"/>
              <a:gd name="connsiteY3336" fmla="*/ 2134770 h 3198158"/>
              <a:gd name="connsiteX3337" fmla="*/ 820689 w 9227449"/>
              <a:gd name="connsiteY3337" fmla="*/ 2177264 h 3198158"/>
              <a:gd name="connsiteX3338" fmla="*/ 830339 w 9227449"/>
              <a:gd name="connsiteY3338" fmla="*/ 2185699 h 3198158"/>
              <a:gd name="connsiteX3339" fmla="*/ 834444 w 9227449"/>
              <a:gd name="connsiteY3339" fmla="*/ 2186271 h 3198158"/>
              <a:gd name="connsiteX3340" fmla="*/ 842987 w 9227449"/>
              <a:gd name="connsiteY3340" fmla="*/ 2183596 h 3198158"/>
              <a:gd name="connsiteX3341" fmla="*/ 872825 w 9227449"/>
              <a:gd name="connsiteY3341" fmla="*/ 2168886 h 3198158"/>
              <a:gd name="connsiteX3342" fmla="*/ 882031 w 9227449"/>
              <a:gd name="connsiteY3342" fmla="*/ 2160490 h 3198158"/>
              <a:gd name="connsiteX3343" fmla="*/ 881721 w 9227449"/>
              <a:gd name="connsiteY3343" fmla="*/ 2148018 h 3198158"/>
              <a:gd name="connsiteX3344" fmla="*/ 885011 w 9227449"/>
              <a:gd name="connsiteY3344" fmla="*/ 2057394 h 3198158"/>
              <a:gd name="connsiteX3345" fmla="*/ 968925 w 9227449"/>
              <a:gd name="connsiteY3345" fmla="*/ 2008976 h 3198158"/>
              <a:gd name="connsiteX3346" fmla="*/ 1017238 w 9227449"/>
              <a:gd name="connsiteY3346" fmla="*/ 2021962 h 3198158"/>
              <a:gd name="connsiteX3347" fmla="*/ 1056138 w 9227449"/>
              <a:gd name="connsiteY3347" fmla="*/ 2063970 h 3198158"/>
              <a:gd name="connsiteX3348" fmla="*/ 1065493 w 9227449"/>
              <a:gd name="connsiteY3348" fmla="*/ 2071940 h 3198158"/>
              <a:gd name="connsiteX3349" fmla="*/ 1069697 w 9227449"/>
              <a:gd name="connsiteY3349" fmla="*/ 2072531 h 3198158"/>
              <a:gd name="connsiteX3350" fmla="*/ 1077675 w 9227449"/>
              <a:gd name="connsiteY3350" fmla="*/ 2070246 h 3198158"/>
              <a:gd name="connsiteX3351" fmla="*/ 1100442 w 9227449"/>
              <a:gd name="connsiteY3351" fmla="*/ 2059256 h 3198158"/>
              <a:gd name="connsiteX3352" fmla="*/ 1109256 w 9227449"/>
              <a:gd name="connsiteY3352" fmla="*/ 2051024 h 3198158"/>
              <a:gd name="connsiteX3353" fmla="*/ 1109159 w 9227449"/>
              <a:gd name="connsiteY3353" fmla="*/ 2038966 h 3198158"/>
              <a:gd name="connsiteX3354" fmla="*/ 1113622 w 9227449"/>
              <a:gd name="connsiteY3354" fmla="*/ 1947492 h 3198158"/>
              <a:gd name="connsiteX3355" fmla="*/ 1200702 w 9227449"/>
              <a:gd name="connsiteY3355" fmla="*/ 1897260 h 3198158"/>
              <a:gd name="connsiteX3356" fmla="*/ 1250837 w 9227449"/>
              <a:gd name="connsiteY3356" fmla="*/ 1910722 h 3198158"/>
              <a:gd name="connsiteX3357" fmla="*/ 1291073 w 9227449"/>
              <a:gd name="connsiteY3357" fmla="*/ 1954096 h 3198158"/>
              <a:gd name="connsiteX3358" fmla="*/ 1300224 w 9227449"/>
              <a:gd name="connsiteY3358" fmla="*/ 1961979 h 3198158"/>
              <a:gd name="connsiteX3359" fmla="*/ 1304611 w 9227449"/>
              <a:gd name="connsiteY3359" fmla="*/ 1962627 h 3198158"/>
              <a:gd name="connsiteX3360" fmla="*/ 1312225 w 9227449"/>
              <a:gd name="connsiteY3360" fmla="*/ 1960555 h 3198158"/>
              <a:gd name="connsiteX3361" fmla="*/ 1328803 w 9227449"/>
              <a:gd name="connsiteY3361" fmla="*/ 1952526 h 3198158"/>
              <a:gd name="connsiteX3362" fmla="*/ 1337247 w 9227449"/>
              <a:gd name="connsiteY3362" fmla="*/ 1944200 h 3198158"/>
              <a:gd name="connsiteX3363" fmla="*/ 1337024 w 9227449"/>
              <a:gd name="connsiteY3363" fmla="*/ 1932356 h 3198158"/>
              <a:gd name="connsiteX3364" fmla="*/ 1341838 w 9227449"/>
              <a:gd name="connsiteY3364" fmla="*/ 1837365 h 3198158"/>
              <a:gd name="connsiteX3365" fmla="*/ 1432470 w 9227449"/>
              <a:gd name="connsiteY3365" fmla="*/ 1785081 h 3198158"/>
              <a:gd name="connsiteX3366" fmla="*/ 1484637 w 9227449"/>
              <a:gd name="connsiteY3366" fmla="*/ 1799104 h 3198158"/>
              <a:gd name="connsiteX3367" fmla="*/ 1525968 w 9227449"/>
              <a:gd name="connsiteY3367" fmla="*/ 1843253 h 3198158"/>
              <a:gd name="connsiteX3368" fmla="*/ 1534898 w 9227449"/>
              <a:gd name="connsiteY3368" fmla="*/ 1850932 h 3198158"/>
              <a:gd name="connsiteX3369" fmla="*/ 1539429 w 9227449"/>
              <a:gd name="connsiteY3369" fmla="*/ 1851629 h 3198158"/>
              <a:gd name="connsiteX3370" fmla="*/ 1546615 w 9227449"/>
              <a:gd name="connsiteY3370" fmla="*/ 1849800 h 3198158"/>
              <a:gd name="connsiteX3371" fmla="*/ 1560483 w 9227449"/>
              <a:gd name="connsiteY3371" fmla="*/ 1843427 h 3198158"/>
              <a:gd name="connsiteX3372" fmla="*/ 1568986 w 9227449"/>
              <a:gd name="connsiteY3372" fmla="*/ 1835195 h 3198158"/>
              <a:gd name="connsiteX3373" fmla="*/ 1568860 w 9227449"/>
              <a:gd name="connsiteY3373" fmla="*/ 1823342 h 3198158"/>
              <a:gd name="connsiteX3374" fmla="*/ 1574002 w 9227449"/>
              <a:gd name="connsiteY3374" fmla="*/ 1729524 h 3198158"/>
              <a:gd name="connsiteX3375" fmla="*/ 1664246 w 9227449"/>
              <a:gd name="connsiteY3375" fmla="*/ 1677462 h 3198158"/>
              <a:gd name="connsiteX3376" fmla="*/ 1716191 w 9227449"/>
              <a:gd name="connsiteY3376" fmla="*/ 1691418 h 3198158"/>
              <a:gd name="connsiteX3377" fmla="*/ 1759703 w 9227449"/>
              <a:gd name="connsiteY3377" fmla="*/ 1740583 h 3198158"/>
              <a:gd name="connsiteX3378" fmla="*/ 1768639 w 9227449"/>
              <a:gd name="connsiteY3378" fmla="*/ 1748874 h 3198158"/>
              <a:gd name="connsiteX3379" fmla="*/ 1773492 w 9227449"/>
              <a:gd name="connsiteY3379" fmla="*/ 1749686 h 3198158"/>
              <a:gd name="connsiteX3380" fmla="*/ 1780793 w 9227449"/>
              <a:gd name="connsiteY3380" fmla="*/ 1747787 h 3198158"/>
              <a:gd name="connsiteX3381" fmla="*/ 1834308 w 9227449"/>
              <a:gd name="connsiteY3381" fmla="*/ 1733872 h 3198158"/>
              <a:gd name="connsiteX3382" fmla="*/ 1888839 w 9227449"/>
              <a:gd name="connsiteY3382" fmla="*/ 1748523 h 3198158"/>
              <a:gd name="connsiteX3383" fmla="*/ 1935002 w 9227449"/>
              <a:gd name="connsiteY3383" fmla="*/ 1800923 h 3198158"/>
              <a:gd name="connsiteX3384" fmla="*/ 1943611 w 9227449"/>
              <a:gd name="connsiteY3384" fmla="*/ 1809233 h 3198158"/>
              <a:gd name="connsiteX3385" fmla="*/ 1948859 w 9227449"/>
              <a:gd name="connsiteY3385" fmla="*/ 1810181 h 3198158"/>
              <a:gd name="connsiteX3386" fmla="*/ 1955561 w 9227449"/>
              <a:gd name="connsiteY3386" fmla="*/ 1808604 h 3198158"/>
              <a:gd name="connsiteX3387" fmla="*/ 2004194 w 9227449"/>
              <a:gd name="connsiteY3387" fmla="*/ 1797079 h 3198158"/>
              <a:gd name="connsiteX3388" fmla="*/ 2058086 w 9227449"/>
              <a:gd name="connsiteY3388" fmla="*/ 1811558 h 3198158"/>
              <a:gd name="connsiteX3389" fmla="*/ 2104539 w 9227449"/>
              <a:gd name="connsiteY3389" fmla="*/ 1865642 h 3198158"/>
              <a:gd name="connsiteX3390" fmla="*/ 2113216 w 9227449"/>
              <a:gd name="connsiteY3390" fmla="*/ 1874203 h 3198158"/>
              <a:gd name="connsiteX3391" fmla="*/ 2118514 w 9227449"/>
              <a:gd name="connsiteY3391" fmla="*/ 1875172 h 3198158"/>
              <a:gd name="connsiteX3392" fmla="*/ 2125389 w 9227449"/>
              <a:gd name="connsiteY3392" fmla="*/ 1873505 h 3198158"/>
              <a:gd name="connsiteX3393" fmla="*/ 2174031 w 9227449"/>
              <a:gd name="connsiteY3393" fmla="*/ 1861633 h 3198158"/>
              <a:gd name="connsiteX3394" fmla="*/ 2226636 w 9227449"/>
              <a:gd name="connsiteY3394" fmla="*/ 1875772 h 3198158"/>
              <a:gd name="connsiteX3395" fmla="*/ 2273476 w 9227449"/>
              <a:gd name="connsiteY3395" fmla="*/ 1932530 h 3198158"/>
              <a:gd name="connsiteX3396" fmla="*/ 2282289 w 9227449"/>
              <a:gd name="connsiteY3396" fmla="*/ 1941672 h 3198158"/>
              <a:gd name="connsiteX3397" fmla="*/ 2287672 w 9227449"/>
              <a:gd name="connsiteY3397" fmla="*/ 1942659 h 3198158"/>
              <a:gd name="connsiteX3398" fmla="*/ 2294947 w 9227449"/>
              <a:gd name="connsiteY3398" fmla="*/ 1940782 h 3198158"/>
              <a:gd name="connsiteX3399" fmla="*/ 2344064 w 9227449"/>
              <a:gd name="connsiteY3399" fmla="*/ 1928066 h 3198158"/>
              <a:gd name="connsiteX3400" fmla="*/ 2394273 w 9227449"/>
              <a:gd name="connsiteY3400" fmla="*/ 1941574 h 3198158"/>
              <a:gd name="connsiteX3401" fmla="*/ 2439277 w 9227449"/>
              <a:gd name="connsiteY3401" fmla="*/ 1996627 h 3198158"/>
              <a:gd name="connsiteX3402" fmla="*/ 2448369 w 9227449"/>
              <a:gd name="connsiteY3402" fmla="*/ 2005915 h 3198158"/>
              <a:gd name="connsiteX3403" fmla="*/ 2453484 w 9227449"/>
              <a:gd name="connsiteY3403" fmla="*/ 2006806 h 3198158"/>
              <a:gd name="connsiteX3404" fmla="*/ 2461307 w 9227449"/>
              <a:gd name="connsiteY3404" fmla="*/ 2004618 h 3198158"/>
              <a:gd name="connsiteX3405" fmla="*/ 2513931 w 9227449"/>
              <a:gd name="connsiteY3405" fmla="*/ 1989897 h 3198158"/>
              <a:gd name="connsiteX3406" fmla="*/ 2564200 w 9227449"/>
              <a:gd name="connsiteY3406" fmla="*/ 2003416 h 3198158"/>
              <a:gd name="connsiteX3407" fmla="*/ 2606809 w 9227449"/>
              <a:gd name="connsiteY3407" fmla="*/ 2052079 h 3198158"/>
              <a:gd name="connsiteX3408" fmla="*/ 2615931 w 9227449"/>
              <a:gd name="connsiteY3408" fmla="*/ 2060571 h 3198158"/>
              <a:gd name="connsiteX3409" fmla="*/ 2620677 w 9227449"/>
              <a:gd name="connsiteY3409" fmla="*/ 2061337 h 3198158"/>
              <a:gd name="connsiteX3410" fmla="*/ 2628328 w 9227449"/>
              <a:gd name="connsiteY3410" fmla="*/ 2059256 h 3198158"/>
              <a:gd name="connsiteX3411" fmla="*/ 2650378 w 9227449"/>
              <a:gd name="connsiteY3411" fmla="*/ 2049337 h 3198158"/>
              <a:gd name="connsiteX3412" fmla="*/ 2659684 w 9227449"/>
              <a:gd name="connsiteY3412" fmla="*/ 2040738 h 3198158"/>
              <a:gd name="connsiteX3413" fmla="*/ 2659102 w 9227449"/>
              <a:gd name="connsiteY3413" fmla="*/ 2028092 h 3198158"/>
              <a:gd name="connsiteX3414" fmla="*/ 2660896 w 9227449"/>
              <a:gd name="connsiteY3414" fmla="*/ 1933877 h 3198158"/>
              <a:gd name="connsiteX3415" fmla="*/ 2715919 w 9227449"/>
              <a:gd name="connsiteY3415" fmla="*/ 1889609 h 3198158"/>
              <a:gd name="connsiteX3416" fmla="*/ 2725527 w 9227449"/>
              <a:gd name="connsiteY3416" fmla="*/ 1880333 h 3198158"/>
              <a:gd name="connsiteX3417" fmla="*/ 2723938 w 9227449"/>
              <a:gd name="connsiteY3417" fmla="*/ 1867065 h 3198158"/>
              <a:gd name="connsiteX3418" fmla="*/ 2721168 w 9227449"/>
              <a:gd name="connsiteY3418" fmla="*/ 1763041 h 3198158"/>
              <a:gd name="connsiteX3419" fmla="*/ 2769976 w 9227449"/>
              <a:gd name="connsiteY3419" fmla="*/ 1720624 h 3198158"/>
              <a:gd name="connsiteX3420" fmla="*/ 2778604 w 9227449"/>
              <a:gd name="connsiteY3420" fmla="*/ 1711416 h 3198158"/>
              <a:gd name="connsiteX3421" fmla="*/ 2777161 w 9227449"/>
              <a:gd name="connsiteY3421" fmla="*/ 1698875 h 3198158"/>
              <a:gd name="connsiteX3422" fmla="*/ 2775900 w 9227449"/>
              <a:gd name="connsiteY3422" fmla="*/ 1589019 h 3198158"/>
              <a:gd name="connsiteX3423" fmla="*/ 2828690 w 9227449"/>
              <a:gd name="connsiteY3423" fmla="*/ 1543194 h 3198158"/>
              <a:gd name="connsiteX3424" fmla="*/ 2837134 w 9227449"/>
              <a:gd name="connsiteY3424" fmla="*/ 1534479 h 3198158"/>
              <a:gd name="connsiteX3425" fmla="*/ 2836379 w 9227449"/>
              <a:gd name="connsiteY3425" fmla="*/ 1522373 h 3198158"/>
              <a:gd name="connsiteX3426" fmla="*/ 2825455 w 9227449"/>
              <a:gd name="connsiteY3426" fmla="*/ 1488324 h 3198158"/>
              <a:gd name="connsiteX3427" fmla="*/ 2816913 w 9227449"/>
              <a:gd name="connsiteY3427" fmla="*/ 1476868 h 3198158"/>
              <a:gd name="connsiteX3428" fmla="*/ 2810600 w 9227449"/>
              <a:gd name="connsiteY3428" fmla="*/ 1475475 h 3198158"/>
              <a:gd name="connsiteX3429" fmla="*/ 2802649 w 9227449"/>
              <a:gd name="connsiteY3429" fmla="*/ 1477761 h 3198158"/>
              <a:gd name="connsiteX3430" fmla="*/ 2760999 w 9227449"/>
              <a:gd name="connsiteY3430" fmla="*/ 1489671 h 3198158"/>
              <a:gd name="connsiteX3431" fmla="*/ 2721855 w 9227449"/>
              <a:gd name="connsiteY3431" fmla="*/ 1479143 h 3198158"/>
              <a:gd name="connsiteX3432" fmla="*/ 2693104 w 9227449"/>
              <a:gd name="connsiteY3432" fmla="*/ 1371836 h 3198158"/>
              <a:gd name="connsiteX3433" fmla="*/ 2761201 w 9227449"/>
              <a:gd name="connsiteY3433" fmla="*/ 1332538 h 3198158"/>
              <a:gd name="connsiteX3434" fmla="*/ 2800413 w 9227449"/>
              <a:gd name="connsiteY3434" fmla="*/ 1343084 h 3198158"/>
              <a:gd name="connsiteX3435" fmla="*/ 2835740 w 9227449"/>
              <a:gd name="connsiteY3435" fmla="*/ 1386798 h 3198158"/>
              <a:gd name="connsiteX3436" fmla="*/ 2846092 w 9227449"/>
              <a:gd name="connsiteY3436" fmla="*/ 1396637 h 3198158"/>
              <a:gd name="connsiteX3437" fmla="*/ 2850003 w 9227449"/>
              <a:gd name="connsiteY3437" fmla="*/ 1397150 h 3198158"/>
              <a:gd name="connsiteX3438" fmla="*/ 2859979 w 9227449"/>
              <a:gd name="connsiteY3438" fmla="*/ 1393363 h 3198158"/>
              <a:gd name="connsiteX3439" fmla="*/ 2918237 w 9227449"/>
              <a:gd name="connsiteY3439" fmla="*/ 1366955 h 3198158"/>
              <a:gd name="connsiteX3440" fmla="*/ 2929993 w 9227449"/>
              <a:gd name="connsiteY3440" fmla="*/ 1358433 h 3198158"/>
              <a:gd name="connsiteX3441" fmla="*/ 2929036 w 9227449"/>
              <a:gd name="connsiteY3441" fmla="*/ 1343955 h 3198158"/>
              <a:gd name="connsiteX3442" fmla="*/ 2919661 w 9227449"/>
              <a:gd name="connsiteY3442" fmla="*/ 1322661 h 3198158"/>
              <a:gd name="connsiteX3443" fmla="*/ 2927235 w 9227449"/>
              <a:gd name="connsiteY3443" fmla="*/ 1265128 h 3198158"/>
              <a:gd name="connsiteX3444" fmla="*/ 2992978 w 9227449"/>
              <a:gd name="connsiteY3444" fmla="*/ 1227196 h 3198158"/>
              <a:gd name="connsiteX3445" fmla="*/ 5233274 w 9227449"/>
              <a:gd name="connsiteY3445" fmla="*/ 1215991 h 3198158"/>
              <a:gd name="connsiteX3446" fmla="*/ 5225219 w 9227449"/>
              <a:gd name="connsiteY3446" fmla="*/ 1218334 h 3198158"/>
              <a:gd name="connsiteX3447" fmla="*/ 5202955 w 9227449"/>
              <a:gd name="connsiteY3447" fmla="*/ 1228938 h 3198158"/>
              <a:gd name="connsiteX3448" fmla="*/ 5193581 w 9227449"/>
              <a:gd name="connsiteY3448" fmla="*/ 1238051 h 3198158"/>
              <a:gd name="connsiteX3449" fmla="*/ 5194917 w 9227449"/>
              <a:gd name="connsiteY3449" fmla="*/ 1251056 h 3198158"/>
              <a:gd name="connsiteX3450" fmla="*/ 5205328 w 9227449"/>
              <a:gd name="connsiteY3450" fmla="*/ 1273912 h 3198158"/>
              <a:gd name="connsiteX3451" fmla="*/ 5214430 w 9227449"/>
              <a:gd name="connsiteY3451" fmla="*/ 1283507 h 3198158"/>
              <a:gd name="connsiteX3452" fmla="*/ 5219659 w 9227449"/>
              <a:gd name="connsiteY3452" fmla="*/ 1284439 h 3198158"/>
              <a:gd name="connsiteX3453" fmla="*/ 5227591 w 9227449"/>
              <a:gd name="connsiteY3453" fmla="*/ 1282181 h 3198158"/>
              <a:gd name="connsiteX3454" fmla="*/ 5250368 w 9227449"/>
              <a:gd name="connsiteY3454" fmla="*/ 1271771 h 3198158"/>
              <a:gd name="connsiteX3455" fmla="*/ 5260051 w 9227449"/>
              <a:gd name="connsiteY3455" fmla="*/ 1262543 h 3198158"/>
              <a:gd name="connsiteX3456" fmla="*/ 5258512 w 9227449"/>
              <a:gd name="connsiteY3456" fmla="*/ 1249255 h 3198158"/>
              <a:gd name="connsiteX3457" fmla="*/ 5247540 w 9227449"/>
              <a:gd name="connsiteY3457" fmla="*/ 1226315 h 3198158"/>
              <a:gd name="connsiteX3458" fmla="*/ 5238340 w 9227449"/>
              <a:gd name="connsiteY3458" fmla="*/ 1216862 h 3198158"/>
              <a:gd name="connsiteX3459" fmla="*/ 5233274 w 9227449"/>
              <a:gd name="connsiteY3459" fmla="*/ 1215991 h 3198158"/>
              <a:gd name="connsiteX3460" fmla="*/ 4658810 w 9227449"/>
              <a:gd name="connsiteY3460" fmla="*/ 1208458 h 3198158"/>
              <a:gd name="connsiteX3461" fmla="*/ 4651470 w 9227449"/>
              <a:gd name="connsiteY3461" fmla="*/ 1210364 h 3198158"/>
              <a:gd name="connsiteX3462" fmla="*/ 4638173 w 9227449"/>
              <a:gd name="connsiteY3462" fmla="*/ 1216659 h 3198158"/>
              <a:gd name="connsiteX3463" fmla="*/ 4629536 w 9227449"/>
              <a:gd name="connsiteY3463" fmla="*/ 1225500 h 3198158"/>
              <a:gd name="connsiteX3464" fmla="*/ 4630455 w 9227449"/>
              <a:gd name="connsiteY3464" fmla="*/ 1237810 h 3198158"/>
              <a:gd name="connsiteX3465" fmla="*/ 4636586 w 9227449"/>
              <a:gd name="connsiteY3465" fmla="*/ 1251240 h 3198158"/>
              <a:gd name="connsiteX3466" fmla="*/ 4645447 w 9227449"/>
              <a:gd name="connsiteY3466" fmla="*/ 1260053 h 3198158"/>
              <a:gd name="connsiteX3467" fmla="*/ 4650646 w 9227449"/>
              <a:gd name="connsiteY3467" fmla="*/ 1260982 h 3198158"/>
              <a:gd name="connsiteX3468" fmla="*/ 4657908 w 9227449"/>
              <a:gd name="connsiteY3468" fmla="*/ 1259105 h 3198158"/>
              <a:gd name="connsiteX3469" fmla="*/ 4671439 w 9227449"/>
              <a:gd name="connsiteY3469" fmla="*/ 1252857 h 3198158"/>
              <a:gd name="connsiteX3470" fmla="*/ 4680261 w 9227449"/>
              <a:gd name="connsiteY3470" fmla="*/ 1243920 h 3198158"/>
              <a:gd name="connsiteX3471" fmla="*/ 4679196 w 9227449"/>
              <a:gd name="connsiteY3471" fmla="*/ 1231399 h 3198158"/>
              <a:gd name="connsiteX3472" fmla="*/ 4672775 w 9227449"/>
              <a:gd name="connsiteY3472" fmla="*/ 1217967 h 3198158"/>
              <a:gd name="connsiteX3473" fmla="*/ 4663846 w 9227449"/>
              <a:gd name="connsiteY3473" fmla="*/ 1209329 h 3198158"/>
              <a:gd name="connsiteX3474" fmla="*/ 4658810 w 9227449"/>
              <a:gd name="connsiteY3474" fmla="*/ 1208458 h 3198158"/>
              <a:gd name="connsiteX3475" fmla="*/ 3394642 w 9227449"/>
              <a:gd name="connsiteY3475" fmla="*/ 1201020 h 3198158"/>
              <a:gd name="connsiteX3476" fmla="*/ 3422474 w 9227449"/>
              <a:gd name="connsiteY3476" fmla="*/ 1208515 h 3198158"/>
              <a:gd name="connsiteX3477" fmla="*/ 3448456 w 9227449"/>
              <a:gd name="connsiteY3477" fmla="*/ 1242370 h 3198158"/>
              <a:gd name="connsiteX3478" fmla="*/ 3442888 w 9227449"/>
              <a:gd name="connsiteY3478" fmla="*/ 1284690 h 3198158"/>
              <a:gd name="connsiteX3479" fmla="*/ 3394535 w 9227449"/>
              <a:gd name="connsiteY3479" fmla="*/ 1312588 h 3198158"/>
              <a:gd name="connsiteX3480" fmla="*/ 3366703 w 9227449"/>
              <a:gd name="connsiteY3480" fmla="*/ 1305105 h 3198158"/>
              <a:gd name="connsiteX3481" fmla="*/ 3346299 w 9227449"/>
              <a:gd name="connsiteY3481" fmla="*/ 1228910 h 3198158"/>
              <a:gd name="connsiteX3482" fmla="*/ 3394642 w 9227449"/>
              <a:gd name="connsiteY3482" fmla="*/ 1201020 h 3198158"/>
              <a:gd name="connsiteX3483" fmla="*/ 4084713 w 9227449"/>
              <a:gd name="connsiteY3483" fmla="*/ 1198870 h 3198158"/>
              <a:gd name="connsiteX3484" fmla="*/ 4077916 w 9227449"/>
              <a:gd name="connsiteY3484" fmla="*/ 1200496 h 3198158"/>
              <a:gd name="connsiteX3485" fmla="*/ 4068473 w 9227449"/>
              <a:gd name="connsiteY3485" fmla="*/ 1204718 h 3198158"/>
              <a:gd name="connsiteX3486" fmla="*/ 4059943 w 9227449"/>
              <a:gd name="connsiteY3486" fmla="*/ 1213280 h 3198158"/>
              <a:gd name="connsiteX3487" fmla="*/ 4060495 w 9227449"/>
              <a:gd name="connsiteY3487" fmla="*/ 1225356 h 3198158"/>
              <a:gd name="connsiteX3488" fmla="*/ 4064522 w 9227449"/>
              <a:gd name="connsiteY3488" fmla="*/ 1234516 h 3198158"/>
              <a:gd name="connsiteX3489" fmla="*/ 4073365 w 9227449"/>
              <a:gd name="connsiteY3489" fmla="*/ 1243213 h 3198158"/>
              <a:gd name="connsiteX3490" fmla="*/ 4078524 w 9227449"/>
              <a:gd name="connsiteY3490" fmla="*/ 1244124 h 3198158"/>
              <a:gd name="connsiteX3491" fmla="*/ 4085730 w 9227449"/>
              <a:gd name="connsiteY3491" fmla="*/ 1242283 h 3198158"/>
              <a:gd name="connsiteX3492" fmla="*/ 4095404 w 9227449"/>
              <a:gd name="connsiteY3492" fmla="*/ 1237627 h 3198158"/>
              <a:gd name="connsiteX3493" fmla="*/ 4103763 w 9227449"/>
              <a:gd name="connsiteY3493" fmla="*/ 1228727 h 3198158"/>
              <a:gd name="connsiteX3494" fmla="*/ 4102746 w 9227449"/>
              <a:gd name="connsiteY3494" fmla="*/ 1216552 h 3198158"/>
              <a:gd name="connsiteX3495" fmla="*/ 4098465 w 9227449"/>
              <a:gd name="connsiteY3495" fmla="*/ 1207866 h 3198158"/>
              <a:gd name="connsiteX3496" fmla="*/ 4089789 w 9227449"/>
              <a:gd name="connsiteY3496" fmla="*/ 1199750 h 3198158"/>
              <a:gd name="connsiteX3497" fmla="*/ 4084713 w 9227449"/>
              <a:gd name="connsiteY3497" fmla="*/ 1198870 h 3198158"/>
              <a:gd name="connsiteX3498" fmla="*/ 5912829 w 9227449"/>
              <a:gd name="connsiteY3498" fmla="*/ 1189612 h 3198158"/>
              <a:gd name="connsiteX3499" fmla="*/ 5923588 w 9227449"/>
              <a:gd name="connsiteY3499" fmla="*/ 1192509 h 3198158"/>
              <a:gd name="connsiteX3500" fmla="*/ 5933649 w 9227449"/>
              <a:gd name="connsiteY3500" fmla="*/ 1205620 h 3198158"/>
              <a:gd name="connsiteX3501" fmla="*/ 5931490 w 9227449"/>
              <a:gd name="connsiteY3501" fmla="*/ 1221986 h 3198158"/>
              <a:gd name="connsiteX3502" fmla="*/ 5912781 w 9227449"/>
              <a:gd name="connsiteY3502" fmla="*/ 1232774 h 3198158"/>
              <a:gd name="connsiteX3503" fmla="*/ 5902031 w 9227449"/>
              <a:gd name="connsiteY3503" fmla="*/ 1229888 h 3198158"/>
              <a:gd name="connsiteX3504" fmla="*/ 5891960 w 9227449"/>
              <a:gd name="connsiteY3504" fmla="*/ 1216786 h 3198158"/>
              <a:gd name="connsiteX3505" fmla="*/ 5894120 w 9227449"/>
              <a:gd name="connsiteY3505" fmla="*/ 1200429 h 3198158"/>
              <a:gd name="connsiteX3506" fmla="*/ 5912829 w 9227449"/>
              <a:gd name="connsiteY3506" fmla="*/ 1189612 h 3198158"/>
              <a:gd name="connsiteX3507" fmla="*/ 2823036 w 9227449"/>
              <a:gd name="connsiteY3507" fmla="*/ 1184498 h 3198158"/>
              <a:gd name="connsiteX3508" fmla="*/ 2851320 w 9227449"/>
              <a:gd name="connsiteY3508" fmla="*/ 1192101 h 3198158"/>
              <a:gd name="connsiteX3509" fmla="*/ 2872066 w 9227449"/>
              <a:gd name="connsiteY3509" fmla="*/ 1269535 h 3198158"/>
              <a:gd name="connsiteX3510" fmla="*/ 2822929 w 9227449"/>
              <a:gd name="connsiteY3510" fmla="*/ 1297879 h 3198158"/>
              <a:gd name="connsiteX3511" fmla="*/ 2794640 w 9227449"/>
              <a:gd name="connsiteY3511" fmla="*/ 1290287 h 3198158"/>
              <a:gd name="connsiteX3512" fmla="*/ 2768232 w 9227449"/>
              <a:gd name="connsiteY3512" fmla="*/ 1255850 h 3198158"/>
              <a:gd name="connsiteX3513" fmla="*/ 2773897 w 9227449"/>
              <a:gd name="connsiteY3513" fmla="*/ 1212843 h 3198158"/>
              <a:gd name="connsiteX3514" fmla="*/ 2823036 w 9227449"/>
              <a:gd name="connsiteY3514" fmla="*/ 1184498 h 3198158"/>
              <a:gd name="connsiteX3515" fmla="*/ 2653079 w 9227449"/>
              <a:gd name="connsiteY3515" fmla="*/ 1159581 h 3198158"/>
              <a:gd name="connsiteX3516" fmla="*/ 2662938 w 9227449"/>
              <a:gd name="connsiteY3516" fmla="*/ 1162236 h 3198158"/>
              <a:gd name="connsiteX3517" fmla="*/ 2672137 w 9227449"/>
              <a:gd name="connsiteY3517" fmla="*/ 1174224 h 3198158"/>
              <a:gd name="connsiteX3518" fmla="*/ 2670173 w 9227449"/>
              <a:gd name="connsiteY3518" fmla="*/ 1189206 h 3198158"/>
              <a:gd name="connsiteX3519" fmla="*/ 2653050 w 9227449"/>
              <a:gd name="connsiteY3519" fmla="*/ 1199104 h 3198158"/>
              <a:gd name="connsiteX3520" fmla="*/ 2643194 w 9227449"/>
              <a:gd name="connsiteY3520" fmla="*/ 1196449 h 3198158"/>
              <a:gd name="connsiteX3521" fmla="*/ 2633974 w 9227449"/>
              <a:gd name="connsiteY3521" fmla="*/ 1184450 h 3198158"/>
              <a:gd name="connsiteX3522" fmla="*/ 2635958 w 9227449"/>
              <a:gd name="connsiteY3522" fmla="*/ 1169450 h 3198158"/>
              <a:gd name="connsiteX3523" fmla="*/ 2653079 w 9227449"/>
              <a:gd name="connsiteY3523" fmla="*/ 1159581 h 3198158"/>
              <a:gd name="connsiteX3524" fmla="*/ 5062468 w 9227449"/>
              <a:gd name="connsiteY3524" fmla="*/ 1156938 h 3198158"/>
              <a:gd name="connsiteX3525" fmla="*/ 5054634 w 9227449"/>
              <a:gd name="connsiteY3525" fmla="*/ 1159146 h 3198158"/>
              <a:gd name="connsiteX3526" fmla="*/ 5035218 w 9227449"/>
              <a:gd name="connsiteY3526" fmla="*/ 1168317 h 3198158"/>
              <a:gd name="connsiteX3527" fmla="*/ 5026055 w 9227449"/>
              <a:gd name="connsiteY3527" fmla="*/ 1177314 h 3198158"/>
              <a:gd name="connsiteX3528" fmla="*/ 5027199 w 9227449"/>
              <a:gd name="connsiteY3528" fmla="*/ 1190097 h 3198158"/>
              <a:gd name="connsiteX3529" fmla="*/ 5035943 w 9227449"/>
              <a:gd name="connsiteY3529" fmla="*/ 1209368 h 3198158"/>
              <a:gd name="connsiteX3530" fmla="*/ 5044940 w 9227449"/>
              <a:gd name="connsiteY3530" fmla="*/ 1218694 h 3198158"/>
              <a:gd name="connsiteX3531" fmla="*/ 5050190 w 9227449"/>
              <a:gd name="connsiteY3531" fmla="*/ 1219642 h 3198158"/>
              <a:gd name="connsiteX3532" fmla="*/ 5057858 w 9227449"/>
              <a:gd name="connsiteY3532" fmla="*/ 1217530 h 3198158"/>
              <a:gd name="connsiteX3533" fmla="*/ 5077778 w 9227449"/>
              <a:gd name="connsiteY3533" fmla="*/ 1208438 h 3198158"/>
              <a:gd name="connsiteX3534" fmla="*/ 5087153 w 9227449"/>
              <a:gd name="connsiteY3534" fmla="*/ 1199335 h 3198158"/>
              <a:gd name="connsiteX3535" fmla="*/ 5085846 w 9227449"/>
              <a:gd name="connsiteY3535" fmla="*/ 1186349 h 3198158"/>
              <a:gd name="connsiteX3536" fmla="*/ 5076627 w 9227449"/>
              <a:gd name="connsiteY3536" fmla="*/ 1166970 h 3198158"/>
              <a:gd name="connsiteX3537" fmla="*/ 5067495 w 9227449"/>
              <a:gd name="connsiteY3537" fmla="*/ 1157810 h 3198158"/>
              <a:gd name="connsiteX3538" fmla="*/ 5062468 w 9227449"/>
              <a:gd name="connsiteY3538" fmla="*/ 1156938 h 3198158"/>
              <a:gd name="connsiteX3539" fmla="*/ 4487829 w 9227449"/>
              <a:gd name="connsiteY3539" fmla="*/ 1148764 h 3198158"/>
              <a:gd name="connsiteX3540" fmla="*/ 4480711 w 9227449"/>
              <a:gd name="connsiteY3540" fmla="*/ 1150557 h 3198158"/>
              <a:gd name="connsiteX3541" fmla="*/ 4470380 w 9227449"/>
              <a:gd name="connsiteY3541" fmla="*/ 1155429 h 3198158"/>
              <a:gd name="connsiteX3542" fmla="*/ 4461984 w 9227449"/>
              <a:gd name="connsiteY3542" fmla="*/ 1164163 h 3198158"/>
              <a:gd name="connsiteX3543" fmla="*/ 4462777 w 9227449"/>
              <a:gd name="connsiteY3543" fmla="*/ 1176268 h 3198158"/>
              <a:gd name="connsiteX3544" fmla="*/ 4467659 w 9227449"/>
              <a:gd name="connsiteY3544" fmla="*/ 1187006 h 3198158"/>
              <a:gd name="connsiteX3545" fmla="*/ 4476384 w 9227449"/>
              <a:gd name="connsiteY3545" fmla="*/ 1195615 h 3198158"/>
              <a:gd name="connsiteX3546" fmla="*/ 4481640 w 9227449"/>
              <a:gd name="connsiteY3546" fmla="*/ 1196565 h 3198158"/>
              <a:gd name="connsiteX3547" fmla="*/ 4488613 w 9227449"/>
              <a:gd name="connsiteY3547" fmla="*/ 1194851 h 3198158"/>
              <a:gd name="connsiteX3548" fmla="*/ 4499160 w 9227449"/>
              <a:gd name="connsiteY3548" fmla="*/ 1190029 h 3198158"/>
              <a:gd name="connsiteX3549" fmla="*/ 4507769 w 9227449"/>
              <a:gd name="connsiteY3549" fmla="*/ 1181186 h 3198158"/>
              <a:gd name="connsiteX3550" fmla="*/ 4506839 w 9227449"/>
              <a:gd name="connsiteY3550" fmla="*/ 1168878 h 3198158"/>
              <a:gd name="connsiteX3551" fmla="*/ 4501726 w 9227449"/>
              <a:gd name="connsiteY3551" fmla="*/ 1158120 h 3198158"/>
              <a:gd name="connsiteX3552" fmla="*/ 4492904 w 9227449"/>
              <a:gd name="connsiteY3552" fmla="*/ 1149646 h 3198158"/>
              <a:gd name="connsiteX3553" fmla="*/ 4487829 w 9227449"/>
              <a:gd name="connsiteY3553" fmla="*/ 1148764 h 3198158"/>
              <a:gd name="connsiteX3554" fmla="*/ 3224727 w 9227449"/>
              <a:gd name="connsiteY3554" fmla="*/ 1143739 h 3198158"/>
              <a:gd name="connsiteX3555" fmla="*/ 3250273 w 9227449"/>
              <a:gd name="connsiteY3555" fmla="*/ 1150604 h 3198158"/>
              <a:gd name="connsiteX3556" fmla="*/ 3269020 w 9227449"/>
              <a:gd name="connsiteY3556" fmla="*/ 1220552 h 3198158"/>
              <a:gd name="connsiteX3557" fmla="*/ 3224629 w 9227449"/>
              <a:gd name="connsiteY3557" fmla="*/ 1246176 h 3198158"/>
              <a:gd name="connsiteX3558" fmla="*/ 3199073 w 9227449"/>
              <a:gd name="connsiteY3558" fmla="*/ 1239301 h 3198158"/>
              <a:gd name="connsiteX3559" fmla="*/ 3175203 w 9227449"/>
              <a:gd name="connsiteY3559" fmla="*/ 1208207 h 3198158"/>
              <a:gd name="connsiteX3560" fmla="*/ 3180327 w 9227449"/>
              <a:gd name="connsiteY3560" fmla="*/ 1169363 h 3198158"/>
              <a:gd name="connsiteX3561" fmla="*/ 3224727 w 9227449"/>
              <a:gd name="connsiteY3561" fmla="*/ 1143739 h 3198158"/>
              <a:gd name="connsiteX3562" fmla="*/ 3914295 w 9227449"/>
              <a:gd name="connsiteY3562" fmla="*/ 1139275 h 3198158"/>
              <a:gd name="connsiteX3563" fmla="*/ 3907633 w 9227449"/>
              <a:gd name="connsiteY3563" fmla="*/ 1140823 h 3198158"/>
              <a:gd name="connsiteX3564" fmla="*/ 3897803 w 9227449"/>
              <a:gd name="connsiteY3564" fmla="*/ 1145114 h 3198158"/>
              <a:gd name="connsiteX3565" fmla="*/ 3889163 w 9227449"/>
              <a:gd name="connsiteY3565" fmla="*/ 1153578 h 3198158"/>
              <a:gd name="connsiteX3566" fmla="*/ 3889582 w 9227449"/>
              <a:gd name="connsiteY3566" fmla="*/ 1165674 h 3198158"/>
              <a:gd name="connsiteX3567" fmla="*/ 3892825 w 9227449"/>
              <a:gd name="connsiteY3567" fmla="*/ 1173159 h 3198158"/>
              <a:gd name="connsiteX3568" fmla="*/ 3901772 w 9227449"/>
              <a:gd name="connsiteY3568" fmla="*/ 1181874 h 3198158"/>
              <a:gd name="connsiteX3569" fmla="*/ 3906827 w 9227449"/>
              <a:gd name="connsiteY3569" fmla="*/ 1182736 h 3198158"/>
              <a:gd name="connsiteX3570" fmla="*/ 3914218 w 9227449"/>
              <a:gd name="connsiteY3570" fmla="*/ 1180799 h 3198158"/>
              <a:gd name="connsiteX3571" fmla="*/ 3924154 w 9227449"/>
              <a:gd name="connsiteY3571" fmla="*/ 1175842 h 3198158"/>
              <a:gd name="connsiteX3572" fmla="*/ 3932356 w 9227449"/>
              <a:gd name="connsiteY3572" fmla="*/ 1166970 h 3198158"/>
              <a:gd name="connsiteX3573" fmla="*/ 3931367 w 9227449"/>
              <a:gd name="connsiteY3573" fmla="*/ 1154923 h 3198158"/>
              <a:gd name="connsiteX3574" fmla="*/ 3927968 w 9227449"/>
              <a:gd name="connsiteY3574" fmla="*/ 1148086 h 3198158"/>
              <a:gd name="connsiteX3575" fmla="*/ 3919341 w 9227449"/>
              <a:gd name="connsiteY3575" fmla="*/ 1140146 h 3198158"/>
              <a:gd name="connsiteX3576" fmla="*/ 3914295 w 9227449"/>
              <a:gd name="connsiteY3576" fmla="*/ 1139275 h 3198158"/>
              <a:gd name="connsiteX3577" fmla="*/ 5470929 w 9227449"/>
              <a:gd name="connsiteY3577" fmla="*/ 1098748 h 3198158"/>
              <a:gd name="connsiteX3578" fmla="*/ 5461768 w 9227449"/>
              <a:gd name="connsiteY3578" fmla="*/ 1101855 h 3198158"/>
              <a:gd name="connsiteX3579" fmla="*/ 5431011 w 9227449"/>
              <a:gd name="connsiteY3579" fmla="*/ 1117727 h 3198158"/>
              <a:gd name="connsiteX3580" fmla="*/ 5421259 w 9227449"/>
              <a:gd name="connsiteY3580" fmla="*/ 1127055 h 3198158"/>
              <a:gd name="connsiteX3581" fmla="*/ 5422937 w 9227449"/>
              <a:gd name="connsiteY3581" fmla="*/ 1140437 h 3198158"/>
              <a:gd name="connsiteX3582" fmla="*/ 5436076 w 9227449"/>
              <a:gd name="connsiteY3582" fmla="*/ 1169072 h 3198158"/>
              <a:gd name="connsiteX3583" fmla="*/ 5445256 w 9227449"/>
              <a:gd name="connsiteY3583" fmla="*/ 1179104 h 3198158"/>
              <a:gd name="connsiteX3584" fmla="*/ 5450544 w 9227449"/>
              <a:gd name="connsiteY3584" fmla="*/ 1180064 h 3198158"/>
              <a:gd name="connsiteX3585" fmla="*/ 5458766 w 9227449"/>
              <a:gd name="connsiteY3585" fmla="*/ 1177614 h 3198158"/>
              <a:gd name="connsiteX3586" fmla="*/ 5490936 w 9227449"/>
              <a:gd name="connsiteY3586" fmla="*/ 1164152 h 3198158"/>
              <a:gd name="connsiteX3587" fmla="*/ 5501792 w 9227449"/>
              <a:gd name="connsiteY3587" fmla="*/ 1154826 h 3198158"/>
              <a:gd name="connsiteX3588" fmla="*/ 5499903 w 9227449"/>
              <a:gd name="connsiteY3588" fmla="*/ 1140650 h 3198158"/>
              <a:gd name="connsiteX3589" fmla="*/ 5485464 w 9227449"/>
              <a:gd name="connsiteY3589" fmla="*/ 1110019 h 3198158"/>
              <a:gd name="connsiteX3590" fmla="*/ 5475819 w 9227449"/>
              <a:gd name="connsiteY3590" fmla="*/ 1099560 h 3198158"/>
              <a:gd name="connsiteX3591" fmla="*/ 5470929 w 9227449"/>
              <a:gd name="connsiteY3591" fmla="*/ 1098748 h 3198158"/>
              <a:gd name="connsiteX3592" fmla="*/ 4891623 w 9227449"/>
              <a:gd name="connsiteY3592" fmla="*/ 1098272 h 3198158"/>
              <a:gd name="connsiteX3593" fmla="*/ 4884042 w 9227449"/>
              <a:gd name="connsiteY3593" fmla="*/ 1100326 h 3198158"/>
              <a:gd name="connsiteX3594" fmla="*/ 4868168 w 9227449"/>
              <a:gd name="connsiteY3594" fmla="*/ 1107888 h 3198158"/>
              <a:gd name="connsiteX3595" fmla="*/ 4859376 w 9227449"/>
              <a:gd name="connsiteY3595" fmla="*/ 1116788 h 3198158"/>
              <a:gd name="connsiteX3596" fmla="*/ 4860374 w 9227449"/>
              <a:gd name="connsiteY3596" fmla="*/ 1129262 h 3198158"/>
              <a:gd name="connsiteX3597" fmla="*/ 4867636 w 9227449"/>
              <a:gd name="connsiteY3597" fmla="*/ 1145318 h 3198158"/>
              <a:gd name="connsiteX3598" fmla="*/ 4876546 w 9227449"/>
              <a:gd name="connsiteY3598" fmla="*/ 1154392 h 3198158"/>
              <a:gd name="connsiteX3599" fmla="*/ 4881795 w 9227449"/>
              <a:gd name="connsiteY3599" fmla="*/ 1155331 h 3198158"/>
              <a:gd name="connsiteX3600" fmla="*/ 4889211 w 9227449"/>
              <a:gd name="connsiteY3600" fmla="*/ 1153375 h 3198158"/>
              <a:gd name="connsiteX3601" fmla="*/ 4905501 w 9227449"/>
              <a:gd name="connsiteY3601" fmla="*/ 1145946 h 3198158"/>
              <a:gd name="connsiteX3602" fmla="*/ 4914614 w 9227449"/>
              <a:gd name="connsiteY3602" fmla="*/ 1136902 h 3198158"/>
              <a:gd name="connsiteX3603" fmla="*/ 4913413 w 9227449"/>
              <a:gd name="connsiteY3603" fmla="*/ 1124129 h 3198158"/>
              <a:gd name="connsiteX3604" fmla="*/ 4905675 w 9227449"/>
              <a:gd name="connsiteY3604" fmla="*/ 1108015 h 3198158"/>
              <a:gd name="connsiteX3605" fmla="*/ 4896650 w 9227449"/>
              <a:gd name="connsiteY3605" fmla="*/ 1099134 h 3198158"/>
              <a:gd name="connsiteX3606" fmla="*/ 4891623 w 9227449"/>
              <a:gd name="connsiteY3606" fmla="*/ 1098272 h 3198158"/>
              <a:gd name="connsiteX3607" fmla="*/ 4317362 w 9227449"/>
              <a:gd name="connsiteY3607" fmla="*/ 1089372 h 3198158"/>
              <a:gd name="connsiteX3608" fmla="*/ 4310428 w 9227449"/>
              <a:gd name="connsiteY3608" fmla="*/ 1091068 h 3198158"/>
              <a:gd name="connsiteX3609" fmla="*/ 4302487 w 9227449"/>
              <a:gd name="connsiteY3609" fmla="*/ 1094795 h 3198158"/>
              <a:gd name="connsiteX3610" fmla="*/ 4294217 w 9227449"/>
              <a:gd name="connsiteY3610" fmla="*/ 1103435 h 3198158"/>
              <a:gd name="connsiteX3611" fmla="*/ 4294886 w 9227449"/>
              <a:gd name="connsiteY3611" fmla="*/ 1115384 h 3198158"/>
              <a:gd name="connsiteX3612" fmla="*/ 4294886 w 9227449"/>
              <a:gd name="connsiteY3612" fmla="*/ 1115374 h 3198158"/>
              <a:gd name="connsiteX3613" fmla="*/ 4298352 w 9227449"/>
              <a:gd name="connsiteY3613" fmla="*/ 1123005 h 3198158"/>
              <a:gd name="connsiteX3614" fmla="*/ 4306999 w 9227449"/>
              <a:gd name="connsiteY3614" fmla="*/ 1131401 h 3198158"/>
              <a:gd name="connsiteX3615" fmla="*/ 4312250 w 9227449"/>
              <a:gd name="connsiteY3615" fmla="*/ 1132340 h 3198158"/>
              <a:gd name="connsiteX3616" fmla="*/ 4319048 w 9227449"/>
              <a:gd name="connsiteY3616" fmla="*/ 1130713 h 3198158"/>
              <a:gd name="connsiteX3617" fmla="*/ 4327133 w 9227449"/>
              <a:gd name="connsiteY3617" fmla="*/ 1127044 h 3198158"/>
              <a:gd name="connsiteX3618" fmla="*/ 4335587 w 9227449"/>
              <a:gd name="connsiteY3618" fmla="*/ 1118299 h 3198158"/>
              <a:gd name="connsiteX3619" fmla="*/ 4334804 w 9227449"/>
              <a:gd name="connsiteY3619" fmla="*/ 1106185 h 3198158"/>
              <a:gd name="connsiteX3620" fmla="*/ 4331180 w 9227449"/>
              <a:gd name="connsiteY3620" fmla="*/ 1098525 h 3198158"/>
              <a:gd name="connsiteX3621" fmla="*/ 4322436 w 9227449"/>
              <a:gd name="connsiteY3621" fmla="*/ 1090254 h 3198158"/>
              <a:gd name="connsiteX3622" fmla="*/ 4317362 w 9227449"/>
              <a:gd name="connsiteY3622" fmla="*/ 1089372 h 3198158"/>
              <a:gd name="connsiteX3623" fmla="*/ 3054791 w 9227449"/>
              <a:gd name="connsiteY3623" fmla="*/ 1086914 h 3198158"/>
              <a:gd name="connsiteX3624" fmla="*/ 3077839 w 9227449"/>
              <a:gd name="connsiteY3624" fmla="*/ 1093111 h 3198158"/>
              <a:gd name="connsiteX3625" fmla="*/ 3099338 w 9227449"/>
              <a:gd name="connsiteY3625" fmla="*/ 1121165 h 3198158"/>
              <a:gd name="connsiteX3626" fmla="*/ 3094757 w 9227449"/>
              <a:gd name="connsiteY3626" fmla="*/ 1156204 h 3198158"/>
              <a:gd name="connsiteX3627" fmla="*/ 3054714 w 9227449"/>
              <a:gd name="connsiteY3627" fmla="*/ 1179318 h 3198158"/>
              <a:gd name="connsiteX3628" fmla="*/ 3031646 w 9227449"/>
              <a:gd name="connsiteY3628" fmla="*/ 1173120 h 3198158"/>
              <a:gd name="connsiteX3629" fmla="*/ 3010129 w 9227449"/>
              <a:gd name="connsiteY3629" fmla="*/ 1145066 h 3198158"/>
              <a:gd name="connsiteX3630" fmla="*/ 3014748 w 9227449"/>
              <a:gd name="connsiteY3630" fmla="*/ 1110019 h 3198158"/>
              <a:gd name="connsiteX3631" fmla="*/ 3054791 w 9227449"/>
              <a:gd name="connsiteY3631" fmla="*/ 1086914 h 3198158"/>
              <a:gd name="connsiteX3632" fmla="*/ 5742942 w 9227449"/>
              <a:gd name="connsiteY3632" fmla="*/ 1083998 h 3198158"/>
              <a:gd name="connsiteX3633" fmla="*/ 5775549 w 9227449"/>
              <a:gd name="connsiteY3633" fmla="*/ 1092771 h 3198158"/>
              <a:gd name="connsiteX3634" fmla="*/ 5805995 w 9227449"/>
              <a:gd name="connsiteY3634" fmla="*/ 1132447 h 3198158"/>
              <a:gd name="connsiteX3635" fmla="*/ 5799468 w 9227449"/>
              <a:gd name="connsiteY3635" fmla="*/ 1182020 h 3198158"/>
              <a:gd name="connsiteX3636" fmla="*/ 5742826 w 9227449"/>
              <a:gd name="connsiteY3636" fmla="*/ 1214704 h 3198158"/>
              <a:gd name="connsiteX3637" fmla="*/ 5710211 w 9227449"/>
              <a:gd name="connsiteY3637" fmla="*/ 1205939 h 3198158"/>
              <a:gd name="connsiteX3638" fmla="*/ 5686291 w 9227449"/>
              <a:gd name="connsiteY3638" fmla="*/ 1116681 h 3198158"/>
              <a:gd name="connsiteX3639" fmla="*/ 5742942 w 9227449"/>
              <a:gd name="connsiteY3639" fmla="*/ 1083998 h 3198158"/>
              <a:gd name="connsiteX3640" fmla="*/ 3742966 w 9227449"/>
              <a:gd name="connsiteY3640" fmla="*/ 1078643 h 3198158"/>
              <a:gd name="connsiteX3641" fmla="*/ 3736466 w 9227449"/>
              <a:gd name="connsiteY3641" fmla="*/ 1080125 h 3198158"/>
              <a:gd name="connsiteX3642" fmla="*/ 3724643 w 9227449"/>
              <a:gd name="connsiteY3642" fmla="*/ 1084997 h 3198158"/>
              <a:gd name="connsiteX3643" fmla="*/ 3715704 w 9227449"/>
              <a:gd name="connsiteY3643" fmla="*/ 1093391 h 3198158"/>
              <a:gd name="connsiteX3644" fmla="*/ 3716013 w 9227449"/>
              <a:gd name="connsiteY3644" fmla="*/ 1105642 h 3198158"/>
              <a:gd name="connsiteX3645" fmla="*/ 3716013 w 9227449"/>
              <a:gd name="connsiteY3645" fmla="*/ 1105653 h 3198158"/>
              <a:gd name="connsiteX3646" fmla="*/ 3719831 w 9227449"/>
              <a:gd name="connsiteY3646" fmla="*/ 1114784 h 3198158"/>
              <a:gd name="connsiteX3647" fmla="*/ 3729002 w 9227449"/>
              <a:gd name="connsiteY3647" fmla="*/ 1123857 h 3198158"/>
              <a:gd name="connsiteX3648" fmla="*/ 3733950 w 9227449"/>
              <a:gd name="connsiteY3648" fmla="*/ 1124690 h 3198158"/>
              <a:gd name="connsiteX3649" fmla="*/ 3741833 w 9227449"/>
              <a:gd name="connsiteY3649" fmla="*/ 1122464 h 3198158"/>
              <a:gd name="connsiteX3650" fmla="*/ 3753628 w 9227449"/>
              <a:gd name="connsiteY3650" fmla="*/ 1116188 h 3198158"/>
              <a:gd name="connsiteX3651" fmla="*/ 3761704 w 9227449"/>
              <a:gd name="connsiteY3651" fmla="*/ 1107220 h 3198158"/>
              <a:gd name="connsiteX3652" fmla="*/ 3760572 w 9227449"/>
              <a:gd name="connsiteY3652" fmla="*/ 1095192 h 3198158"/>
              <a:gd name="connsiteX3653" fmla="*/ 3756600 w 9227449"/>
              <a:gd name="connsiteY3653" fmla="*/ 1087399 h 3198158"/>
              <a:gd name="connsiteX3654" fmla="*/ 3748060 w 9227449"/>
              <a:gd name="connsiteY3654" fmla="*/ 1079533 h 3198158"/>
              <a:gd name="connsiteX3655" fmla="*/ 3742966 w 9227449"/>
              <a:gd name="connsiteY3655" fmla="*/ 1078643 h 3198158"/>
              <a:gd name="connsiteX3656" fmla="*/ 5296764 w 9227449"/>
              <a:gd name="connsiteY3656" fmla="*/ 1043499 h 3198158"/>
              <a:gd name="connsiteX3657" fmla="*/ 5288387 w 9227449"/>
              <a:gd name="connsiteY3657" fmla="*/ 1046046 h 3198158"/>
              <a:gd name="connsiteX3658" fmla="*/ 5264148 w 9227449"/>
              <a:gd name="connsiteY3658" fmla="*/ 1057861 h 3198158"/>
              <a:gd name="connsiteX3659" fmla="*/ 5254686 w 9227449"/>
              <a:gd name="connsiteY3659" fmla="*/ 1067053 h 3198158"/>
              <a:gd name="connsiteX3660" fmla="*/ 5256129 w 9227449"/>
              <a:gd name="connsiteY3660" fmla="*/ 1080164 h 3198158"/>
              <a:gd name="connsiteX3661" fmla="*/ 5267034 w 9227449"/>
              <a:gd name="connsiteY3661" fmla="*/ 1103609 h 3198158"/>
              <a:gd name="connsiteX3662" fmla="*/ 5276146 w 9227449"/>
              <a:gd name="connsiteY3662" fmla="*/ 1113156 h 3198158"/>
              <a:gd name="connsiteX3663" fmla="*/ 5281346 w 9227449"/>
              <a:gd name="connsiteY3663" fmla="*/ 1114086 h 3198158"/>
              <a:gd name="connsiteX3664" fmla="*/ 5289268 w 9227449"/>
              <a:gd name="connsiteY3664" fmla="*/ 1111820 h 3198158"/>
              <a:gd name="connsiteX3665" fmla="*/ 5313963 w 9227449"/>
              <a:gd name="connsiteY3665" fmla="*/ 1100878 h 3198158"/>
              <a:gd name="connsiteX3666" fmla="*/ 5323888 w 9227449"/>
              <a:gd name="connsiteY3666" fmla="*/ 1091716 h 3198158"/>
              <a:gd name="connsiteX3667" fmla="*/ 5322425 w 9227449"/>
              <a:gd name="connsiteY3667" fmla="*/ 1078285 h 3198158"/>
              <a:gd name="connsiteX3668" fmla="*/ 5311095 w 9227449"/>
              <a:gd name="connsiteY3668" fmla="*/ 1054056 h 3198158"/>
              <a:gd name="connsiteX3669" fmla="*/ 5301760 w 9227449"/>
              <a:gd name="connsiteY3669" fmla="*/ 1044342 h 3198158"/>
              <a:gd name="connsiteX3670" fmla="*/ 5296764 w 9227449"/>
              <a:gd name="connsiteY3670" fmla="*/ 1043499 h 3198158"/>
              <a:gd name="connsiteX3671" fmla="*/ 4720266 w 9227449"/>
              <a:gd name="connsiteY3671" fmla="*/ 1038745 h 3198158"/>
              <a:gd name="connsiteX3672" fmla="*/ 4712973 w 9227449"/>
              <a:gd name="connsiteY3672" fmla="*/ 1040642 h 3198158"/>
              <a:gd name="connsiteX3673" fmla="*/ 4700393 w 9227449"/>
              <a:gd name="connsiteY3673" fmla="*/ 1046590 h 3198158"/>
              <a:gd name="connsiteX3674" fmla="*/ 4700385 w 9227449"/>
              <a:gd name="connsiteY3674" fmla="*/ 1046590 h 3198158"/>
              <a:gd name="connsiteX3675" fmla="*/ 4691802 w 9227449"/>
              <a:gd name="connsiteY3675" fmla="*/ 1055411 h 3198158"/>
              <a:gd name="connsiteX3676" fmla="*/ 4692705 w 9227449"/>
              <a:gd name="connsiteY3676" fmla="*/ 1067700 h 3198158"/>
              <a:gd name="connsiteX3677" fmla="*/ 4698679 w 9227449"/>
              <a:gd name="connsiteY3677" fmla="*/ 1080734 h 3198158"/>
              <a:gd name="connsiteX3678" fmla="*/ 4707512 w 9227449"/>
              <a:gd name="connsiteY3678" fmla="*/ 1089509 h 3198158"/>
              <a:gd name="connsiteX3679" fmla="*/ 4712710 w 9227449"/>
              <a:gd name="connsiteY3679" fmla="*/ 1090429 h 3198158"/>
              <a:gd name="connsiteX3680" fmla="*/ 4719916 w 9227449"/>
              <a:gd name="connsiteY3680" fmla="*/ 1088599 h 3198158"/>
              <a:gd name="connsiteX3681" fmla="*/ 4732717 w 9227449"/>
              <a:gd name="connsiteY3681" fmla="*/ 1082690 h 3198158"/>
              <a:gd name="connsiteX3682" fmla="*/ 4741473 w 9227449"/>
              <a:gd name="connsiteY3682" fmla="*/ 1073762 h 3198158"/>
              <a:gd name="connsiteX3683" fmla="*/ 4740427 w 9227449"/>
              <a:gd name="connsiteY3683" fmla="*/ 1061290 h 3198158"/>
              <a:gd name="connsiteX3684" fmla="*/ 4734230 w 9227449"/>
              <a:gd name="connsiteY3684" fmla="*/ 1048254 h 3198158"/>
              <a:gd name="connsiteX3685" fmla="*/ 4725330 w 9227449"/>
              <a:gd name="connsiteY3685" fmla="*/ 1039627 h 3198158"/>
              <a:gd name="connsiteX3686" fmla="*/ 4720266 w 9227449"/>
              <a:gd name="connsiteY3686" fmla="*/ 1038745 h 3198158"/>
              <a:gd name="connsiteX3687" fmla="*/ 2884867 w 9227449"/>
              <a:gd name="connsiteY3687" fmla="*/ 1036915 h 3198158"/>
              <a:gd name="connsiteX3688" fmla="*/ 2902007 w 9227449"/>
              <a:gd name="connsiteY3688" fmla="*/ 1041525 h 3198158"/>
              <a:gd name="connsiteX3689" fmla="*/ 2914567 w 9227449"/>
              <a:gd name="connsiteY3689" fmla="*/ 1088433 h 3198158"/>
              <a:gd name="connsiteX3690" fmla="*/ 2884798 w 9227449"/>
              <a:gd name="connsiteY3690" fmla="*/ 1105613 h 3198158"/>
              <a:gd name="connsiteX3691" fmla="*/ 2867658 w 9227449"/>
              <a:gd name="connsiteY3691" fmla="*/ 1101003 h 3198158"/>
              <a:gd name="connsiteX3692" fmla="*/ 2851660 w 9227449"/>
              <a:gd name="connsiteY3692" fmla="*/ 1080164 h 3198158"/>
              <a:gd name="connsiteX3693" fmla="*/ 2855090 w 9227449"/>
              <a:gd name="connsiteY3693" fmla="*/ 1054104 h 3198158"/>
              <a:gd name="connsiteX3694" fmla="*/ 2884867 w 9227449"/>
              <a:gd name="connsiteY3694" fmla="*/ 1036915 h 3198158"/>
              <a:gd name="connsiteX3695" fmla="*/ 4146497 w 9227449"/>
              <a:gd name="connsiteY3695" fmla="*/ 1030019 h 3198158"/>
              <a:gd name="connsiteX3696" fmla="*/ 4139719 w 9227449"/>
              <a:gd name="connsiteY3696" fmla="*/ 1031637 h 3198158"/>
              <a:gd name="connsiteX3697" fmla="*/ 4134326 w 9227449"/>
              <a:gd name="connsiteY3697" fmla="*/ 1034193 h 3198158"/>
              <a:gd name="connsiteX3698" fmla="*/ 4126327 w 9227449"/>
              <a:gd name="connsiteY3698" fmla="*/ 1042744 h 3198158"/>
              <a:gd name="connsiteX3699" fmla="*/ 4126915 w 9227449"/>
              <a:gd name="connsiteY3699" fmla="*/ 1054453 h 3198158"/>
              <a:gd name="connsiteX3700" fmla="*/ 4129220 w 9227449"/>
              <a:gd name="connsiteY3700" fmla="*/ 1059509 h 3198158"/>
              <a:gd name="connsiteX3701" fmla="*/ 4137850 w 9227449"/>
              <a:gd name="connsiteY3701" fmla="*/ 1067730 h 3198158"/>
              <a:gd name="connsiteX3702" fmla="*/ 4143041 w 9227449"/>
              <a:gd name="connsiteY3702" fmla="*/ 1068649 h 3198158"/>
              <a:gd name="connsiteX3703" fmla="*/ 4149751 w 9227449"/>
              <a:gd name="connsiteY3703" fmla="*/ 1067071 h 3198158"/>
              <a:gd name="connsiteX3704" fmla="*/ 4155166 w 9227449"/>
              <a:gd name="connsiteY3704" fmla="*/ 1064563 h 3198158"/>
              <a:gd name="connsiteX3705" fmla="*/ 4163358 w 9227449"/>
              <a:gd name="connsiteY3705" fmla="*/ 1055876 h 3198158"/>
              <a:gd name="connsiteX3706" fmla="*/ 4162622 w 9227449"/>
              <a:gd name="connsiteY3706" fmla="*/ 1043945 h 3198158"/>
              <a:gd name="connsiteX3707" fmla="*/ 4160192 w 9227449"/>
              <a:gd name="connsiteY3707" fmla="*/ 1038880 h 3198158"/>
              <a:gd name="connsiteX3708" fmla="*/ 4151505 w 9227449"/>
              <a:gd name="connsiteY3708" fmla="*/ 1030881 h 3198158"/>
              <a:gd name="connsiteX3709" fmla="*/ 4146497 w 9227449"/>
              <a:gd name="connsiteY3709" fmla="*/ 1030019 h 3198158"/>
              <a:gd name="connsiteX3710" fmla="*/ 3572605 w 9227449"/>
              <a:gd name="connsiteY3710" fmla="*/ 1016936 h 3198158"/>
              <a:gd name="connsiteX3711" fmla="*/ 3566203 w 9227449"/>
              <a:gd name="connsiteY3711" fmla="*/ 1018379 h 3198158"/>
              <a:gd name="connsiteX3712" fmla="*/ 3551253 w 9227449"/>
              <a:gd name="connsiteY3712" fmla="*/ 1024153 h 3198158"/>
              <a:gd name="connsiteX3713" fmla="*/ 3541916 w 9227449"/>
              <a:gd name="connsiteY3713" fmla="*/ 1032538 h 3198158"/>
              <a:gd name="connsiteX3714" fmla="*/ 3542187 w 9227449"/>
              <a:gd name="connsiteY3714" fmla="*/ 1045079 h 3198158"/>
              <a:gd name="connsiteX3715" fmla="*/ 3547515 w 9227449"/>
              <a:gd name="connsiteY3715" fmla="*/ 1058520 h 3198158"/>
              <a:gd name="connsiteX3716" fmla="*/ 3556888 w 9227449"/>
              <a:gd name="connsiteY3716" fmla="*/ 1068243 h 3198158"/>
              <a:gd name="connsiteX3717" fmla="*/ 3561847 w 9227449"/>
              <a:gd name="connsiteY3717" fmla="*/ 1069084 h 3198158"/>
              <a:gd name="connsiteX3718" fmla="*/ 3570281 w 9227449"/>
              <a:gd name="connsiteY3718" fmla="*/ 1066499 h 3198158"/>
              <a:gd name="connsiteX3719" fmla="*/ 3585329 w 9227449"/>
              <a:gd name="connsiteY3719" fmla="*/ 1058094 h 3198158"/>
              <a:gd name="connsiteX3720" fmla="*/ 3593513 w 9227449"/>
              <a:gd name="connsiteY3720" fmla="*/ 1048884 h 3198158"/>
              <a:gd name="connsiteX3721" fmla="*/ 3592040 w 9227449"/>
              <a:gd name="connsiteY3721" fmla="*/ 1036662 h 3198158"/>
              <a:gd name="connsiteX3722" fmla="*/ 3586249 w 9227449"/>
              <a:gd name="connsiteY3722" fmla="*/ 1025690 h 3198158"/>
              <a:gd name="connsiteX3723" fmla="*/ 3577757 w 9227449"/>
              <a:gd name="connsiteY3723" fmla="*/ 1017847 h 3198158"/>
              <a:gd name="connsiteX3724" fmla="*/ 3572605 w 9227449"/>
              <a:gd name="connsiteY3724" fmla="*/ 1016936 h 3198158"/>
              <a:gd name="connsiteX3725" fmla="*/ 2714922 w 9227449"/>
              <a:gd name="connsiteY3725" fmla="*/ 994683 h 3198158"/>
              <a:gd name="connsiteX3726" fmla="*/ 2722281 w 9227449"/>
              <a:gd name="connsiteY3726" fmla="*/ 996659 h 3198158"/>
              <a:gd name="connsiteX3727" fmla="*/ 2729147 w 9227449"/>
              <a:gd name="connsiteY3727" fmla="*/ 1005607 h 3198158"/>
              <a:gd name="connsiteX3728" fmla="*/ 2727674 w 9227449"/>
              <a:gd name="connsiteY3728" fmla="*/ 1016792 h 3198158"/>
              <a:gd name="connsiteX3729" fmla="*/ 2714893 w 9227449"/>
              <a:gd name="connsiteY3729" fmla="*/ 1024160 h 3198158"/>
              <a:gd name="connsiteX3730" fmla="*/ 2707523 w 9227449"/>
              <a:gd name="connsiteY3730" fmla="*/ 1022185 h 3198158"/>
              <a:gd name="connsiteX3731" fmla="*/ 2702137 w 9227449"/>
              <a:gd name="connsiteY3731" fmla="*/ 1002053 h 3198158"/>
              <a:gd name="connsiteX3732" fmla="*/ 2714922 w 9227449"/>
              <a:gd name="connsiteY3732" fmla="*/ 994683 h 3198158"/>
              <a:gd name="connsiteX3733" fmla="*/ 5125308 w 9227449"/>
              <a:gd name="connsiteY3733" fmla="*/ 985753 h 3198158"/>
              <a:gd name="connsiteX3734" fmla="*/ 5117328 w 9227449"/>
              <a:gd name="connsiteY3734" fmla="*/ 988040 h 3198158"/>
              <a:gd name="connsiteX3735" fmla="*/ 5097137 w 9227449"/>
              <a:gd name="connsiteY3735" fmla="*/ 997811 h 3198158"/>
              <a:gd name="connsiteX3736" fmla="*/ 5088055 w 9227449"/>
              <a:gd name="connsiteY3736" fmla="*/ 1006847 h 3198158"/>
              <a:gd name="connsiteX3737" fmla="*/ 5089246 w 9227449"/>
              <a:gd name="connsiteY3737" fmla="*/ 1019600 h 3198158"/>
              <a:gd name="connsiteX3738" fmla="*/ 5098182 w 9227449"/>
              <a:gd name="connsiteY3738" fmla="*/ 1039181 h 3198158"/>
              <a:gd name="connsiteX3739" fmla="*/ 5107160 w 9227449"/>
              <a:gd name="connsiteY3739" fmla="*/ 1048487 h 3198158"/>
              <a:gd name="connsiteX3740" fmla="*/ 5112429 w 9227449"/>
              <a:gd name="connsiteY3740" fmla="*/ 1049446 h 3198158"/>
              <a:gd name="connsiteX3741" fmla="*/ 5120049 w 9227449"/>
              <a:gd name="connsiteY3741" fmla="*/ 1047365 h 3198158"/>
              <a:gd name="connsiteX3742" fmla="*/ 5140774 w 9227449"/>
              <a:gd name="connsiteY3742" fmla="*/ 1038096 h 3198158"/>
              <a:gd name="connsiteX3743" fmla="*/ 5150283 w 9227449"/>
              <a:gd name="connsiteY3743" fmla="*/ 1029004 h 3198158"/>
              <a:gd name="connsiteX3744" fmla="*/ 5148976 w 9227449"/>
              <a:gd name="connsiteY3744" fmla="*/ 1015900 h 3198158"/>
              <a:gd name="connsiteX3745" fmla="*/ 5139504 w 9227449"/>
              <a:gd name="connsiteY3745" fmla="*/ 995884 h 3198158"/>
              <a:gd name="connsiteX3746" fmla="*/ 5130314 w 9227449"/>
              <a:gd name="connsiteY3746" fmla="*/ 986615 h 3198158"/>
              <a:gd name="connsiteX3747" fmla="*/ 5125308 w 9227449"/>
              <a:gd name="connsiteY3747" fmla="*/ 985753 h 3198158"/>
              <a:gd name="connsiteX3748" fmla="*/ 4549662 w 9227449"/>
              <a:gd name="connsiteY3748" fmla="*/ 978850 h 3198158"/>
              <a:gd name="connsiteX3749" fmla="*/ 4542563 w 9227449"/>
              <a:gd name="connsiteY3749" fmla="*/ 980631 h 3198158"/>
              <a:gd name="connsiteX3750" fmla="*/ 4532249 w 9227449"/>
              <a:gd name="connsiteY3750" fmla="*/ 985493 h 3198158"/>
              <a:gd name="connsiteX3751" fmla="*/ 4523835 w 9227449"/>
              <a:gd name="connsiteY3751" fmla="*/ 994218 h 3198158"/>
              <a:gd name="connsiteX3752" fmla="*/ 4524600 w 9227449"/>
              <a:gd name="connsiteY3752" fmla="*/ 1006314 h 3198158"/>
              <a:gd name="connsiteX3753" fmla="*/ 4529353 w 9227449"/>
              <a:gd name="connsiteY3753" fmla="*/ 1016723 h 3198158"/>
              <a:gd name="connsiteX3754" fmla="*/ 4538080 w 9227449"/>
              <a:gd name="connsiteY3754" fmla="*/ 1025286 h 3198158"/>
              <a:gd name="connsiteX3755" fmla="*/ 4543320 w 9227449"/>
              <a:gd name="connsiteY3755" fmla="*/ 1026214 h 3198158"/>
              <a:gd name="connsiteX3756" fmla="*/ 4550283 w 9227449"/>
              <a:gd name="connsiteY3756" fmla="*/ 1024511 h 3198158"/>
              <a:gd name="connsiteX3757" fmla="*/ 4560780 w 9227449"/>
              <a:gd name="connsiteY3757" fmla="*/ 1019715 h 3198158"/>
              <a:gd name="connsiteX3758" fmla="*/ 4569377 w 9227449"/>
              <a:gd name="connsiteY3758" fmla="*/ 1010883 h 3198158"/>
              <a:gd name="connsiteX3759" fmla="*/ 4568487 w 9227449"/>
              <a:gd name="connsiteY3759" fmla="*/ 998606 h 3198158"/>
              <a:gd name="connsiteX3760" fmla="*/ 4563559 w 9227449"/>
              <a:gd name="connsiteY3760" fmla="*/ 988174 h 3198158"/>
              <a:gd name="connsiteX3761" fmla="*/ 4554746 w 9227449"/>
              <a:gd name="connsiteY3761" fmla="*/ 979730 h 3198158"/>
              <a:gd name="connsiteX3762" fmla="*/ 4549662 w 9227449"/>
              <a:gd name="connsiteY3762" fmla="*/ 978850 h 3198158"/>
              <a:gd name="connsiteX3763" fmla="*/ 3975556 w 9227449"/>
              <a:gd name="connsiteY3763" fmla="*/ 970155 h 3198158"/>
              <a:gd name="connsiteX3764" fmla="*/ 3968952 w 9227449"/>
              <a:gd name="connsiteY3764" fmla="*/ 971684 h 3198158"/>
              <a:gd name="connsiteX3765" fmla="*/ 3966550 w 9227449"/>
              <a:gd name="connsiteY3765" fmla="*/ 972817 h 3198158"/>
              <a:gd name="connsiteX3766" fmla="*/ 3958648 w 9227449"/>
              <a:gd name="connsiteY3766" fmla="*/ 981376 h 3198158"/>
              <a:gd name="connsiteX3767" fmla="*/ 3959239 w 9227449"/>
              <a:gd name="connsiteY3767" fmla="*/ 993007 h 3198158"/>
              <a:gd name="connsiteX3768" fmla="*/ 3960527 w 9227449"/>
              <a:gd name="connsiteY3768" fmla="*/ 995805 h 3198158"/>
              <a:gd name="connsiteX3769" fmla="*/ 3969056 w 9227449"/>
              <a:gd name="connsiteY3769" fmla="*/ 1003797 h 3198158"/>
              <a:gd name="connsiteX3770" fmla="*/ 3974247 w 9227449"/>
              <a:gd name="connsiteY3770" fmla="*/ 1004725 h 3198158"/>
              <a:gd name="connsiteX3771" fmla="*/ 3980747 w 9227449"/>
              <a:gd name="connsiteY3771" fmla="*/ 1003252 h 3198158"/>
              <a:gd name="connsiteX3772" fmla="*/ 3983235 w 9227449"/>
              <a:gd name="connsiteY3772" fmla="*/ 1002090 h 3198158"/>
              <a:gd name="connsiteX3773" fmla="*/ 3991225 w 9227449"/>
              <a:gd name="connsiteY3773" fmla="*/ 993463 h 3198158"/>
              <a:gd name="connsiteX3774" fmla="*/ 3990538 w 9227449"/>
              <a:gd name="connsiteY3774" fmla="*/ 981725 h 3198158"/>
              <a:gd name="connsiteX3775" fmla="*/ 3989200 w 9227449"/>
              <a:gd name="connsiteY3775" fmla="*/ 978927 h 3198158"/>
              <a:gd name="connsiteX3776" fmla="*/ 3980611 w 9227449"/>
              <a:gd name="connsiteY3776" fmla="*/ 971035 h 3198158"/>
              <a:gd name="connsiteX3777" fmla="*/ 3975556 w 9227449"/>
              <a:gd name="connsiteY3777" fmla="*/ 970155 h 3198158"/>
              <a:gd name="connsiteX3778" fmla="*/ 3400704 w 9227449"/>
              <a:gd name="connsiteY3778" fmla="*/ 950528 h 3198158"/>
              <a:gd name="connsiteX3779" fmla="*/ 3394264 w 9227449"/>
              <a:gd name="connsiteY3779" fmla="*/ 951976 h 3198158"/>
              <a:gd name="connsiteX3780" fmla="*/ 3373114 w 9227449"/>
              <a:gd name="connsiteY3780" fmla="*/ 959408 h 3198158"/>
              <a:gd name="connsiteX3781" fmla="*/ 3362821 w 9227449"/>
              <a:gd name="connsiteY3781" fmla="*/ 968014 h 3198158"/>
              <a:gd name="connsiteX3782" fmla="*/ 3363508 w 9227449"/>
              <a:gd name="connsiteY3782" fmla="*/ 981406 h 3198158"/>
              <a:gd name="connsiteX3783" fmla="*/ 3372573 w 9227449"/>
              <a:gd name="connsiteY3783" fmla="*/ 1004463 h 3198158"/>
              <a:gd name="connsiteX3784" fmla="*/ 3382316 w 9227449"/>
              <a:gd name="connsiteY3784" fmla="*/ 1015173 h 3198158"/>
              <a:gd name="connsiteX3785" fmla="*/ 3387176 w 9227449"/>
              <a:gd name="connsiteY3785" fmla="*/ 1015978 h 3198158"/>
              <a:gd name="connsiteX3786" fmla="*/ 3396570 w 9227449"/>
              <a:gd name="connsiteY3786" fmla="*/ 1012666 h 3198158"/>
              <a:gd name="connsiteX3787" fmla="*/ 3417575 w 9227449"/>
              <a:gd name="connsiteY3787" fmla="*/ 999855 h 3198158"/>
              <a:gd name="connsiteX3788" fmla="*/ 3425845 w 9227449"/>
              <a:gd name="connsiteY3788" fmla="*/ 990422 h 3198158"/>
              <a:gd name="connsiteX3789" fmla="*/ 3424082 w 9227449"/>
              <a:gd name="connsiteY3789" fmla="*/ 978007 h 3198158"/>
              <a:gd name="connsiteX3790" fmla="*/ 3414591 w 9227449"/>
              <a:gd name="connsiteY3790" fmla="*/ 959825 h 3198158"/>
              <a:gd name="connsiteX3791" fmla="*/ 3406109 w 9227449"/>
              <a:gd name="connsiteY3791" fmla="*/ 951530 h 3198158"/>
              <a:gd name="connsiteX3792" fmla="*/ 3400704 w 9227449"/>
              <a:gd name="connsiteY3792" fmla="*/ 950528 h 3198158"/>
              <a:gd name="connsiteX3793" fmla="*/ 5804765 w 9227449"/>
              <a:gd name="connsiteY3793" fmla="*/ 940530 h 3198158"/>
              <a:gd name="connsiteX3794" fmla="*/ 5824172 w 9227449"/>
              <a:gd name="connsiteY3794" fmla="*/ 945750 h 3198158"/>
              <a:gd name="connsiteX3795" fmla="*/ 5842300 w 9227449"/>
              <a:gd name="connsiteY3795" fmla="*/ 969369 h 3198158"/>
              <a:gd name="connsiteX3796" fmla="*/ 5838417 w 9227449"/>
              <a:gd name="connsiteY3796" fmla="*/ 998875 h 3198158"/>
              <a:gd name="connsiteX3797" fmla="*/ 5804687 w 9227449"/>
              <a:gd name="connsiteY3797" fmla="*/ 1018340 h 3198158"/>
              <a:gd name="connsiteX3798" fmla="*/ 5785272 w 9227449"/>
              <a:gd name="connsiteY3798" fmla="*/ 1013121 h 3198158"/>
              <a:gd name="connsiteX3799" fmla="*/ 5771036 w 9227449"/>
              <a:gd name="connsiteY3799" fmla="*/ 959992 h 3198158"/>
              <a:gd name="connsiteX3800" fmla="*/ 5804765 w 9227449"/>
              <a:gd name="connsiteY3800" fmla="*/ 940530 h 3198158"/>
              <a:gd name="connsiteX3801" fmla="*/ 4953727 w 9227449"/>
              <a:gd name="connsiteY3801" fmla="*/ 927686 h 3198158"/>
              <a:gd name="connsiteX3802" fmla="*/ 4946106 w 9227449"/>
              <a:gd name="connsiteY3802" fmla="*/ 929766 h 3198158"/>
              <a:gd name="connsiteX3803" fmla="*/ 4930204 w 9227449"/>
              <a:gd name="connsiteY3803" fmla="*/ 937409 h 3198158"/>
              <a:gd name="connsiteX3804" fmla="*/ 4921421 w 9227449"/>
              <a:gd name="connsiteY3804" fmla="*/ 946337 h 3198158"/>
              <a:gd name="connsiteX3805" fmla="*/ 4922458 w 9227449"/>
              <a:gd name="connsiteY3805" fmla="*/ 958819 h 3198158"/>
              <a:gd name="connsiteX3806" fmla="*/ 4929778 w 9227449"/>
              <a:gd name="connsiteY3806" fmla="*/ 974822 h 3198158"/>
              <a:gd name="connsiteX3807" fmla="*/ 4938659 w 9227449"/>
              <a:gd name="connsiteY3807" fmla="*/ 983818 h 3198158"/>
              <a:gd name="connsiteX3808" fmla="*/ 4943908 w 9227449"/>
              <a:gd name="connsiteY3808" fmla="*/ 984757 h 3198158"/>
              <a:gd name="connsiteX3809" fmla="*/ 4951268 w 9227449"/>
              <a:gd name="connsiteY3809" fmla="*/ 982829 h 3198158"/>
              <a:gd name="connsiteX3810" fmla="*/ 4967527 w 9227449"/>
              <a:gd name="connsiteY3810" fmla="*/ 975479 h 3198158"/>
              <a:gd name="connsiteX3811" fmla="*/ 4976668 w 9227449"/>
              <a:gd name="connsiteY3811" fmla="*/ 966479 h 3198158"/>
              <a:gd name="connsiteX3812" fmla="*/ 4975507 w 9227449"/>
              <a:gd name="connsiteY3812" fmla="*/ 953704 h 3198158"/>
              <a:gd name="connsiteX3813" fmla="*/ 4967807 w 9227449"/>
              <a:gd name="connsiteY3813" fmla="*/ 937476 h 3198158"/>
              <a:gd name="connsiteX3814" fmla="*/ 4958761 w 9227449"/>
              <a:gd name="connsiteY3814" fmla="*/ 928548 h 3198158"/>
              <a:gd name="connsiteX3815" fmla="*/ 4953727 w 9227449"/>
              <a:gd name="connsiteY3815" fmla="*/ 927686 h 3198158"/>
              <a:gd name="connsiteX3816" fmla="*/ 4379214 w 9227449"/>
              <a:gd name="connsiteY3816" fmla="*/ 919462 h 3198158"/>
              <a:gd name="connsiteX3817" fmla="*/ 4372300 w 9227449"/>
              <a:gd name="connsiteY3817" fmla="*/ 921145 h 3198158"/>
              <a:gd name="connsiteX3818" fmla="*/ 4364697 w 9227449"/>
              <a:gd name="connsiteY3818" fmla="*/ 924730 h 3198158"/>
              <a:gd name="connsiteX3819" fmla="*/ 4356476 w 9227449"/>
              <a:gd name="connsiteY3819" fmla="*/ 933374 h 3198158"/>
              <a:gd name="connsiteX3820" fmla="*/ 4357154 w 9227449"/>
              <a:gd name="connsiteY3820" fmla="*/ 945298 h 3198158"/>
              <a:gd name="connsiteX3821" fmla="*/ 4360620 w 9227449"/>
              <a:gd name="connsiteY3821" fmla="*/ 952910 h 3198158"/>
              <a:gd name="connsiteX3822" fmla="*/ 4369267 w 9227449"/>
              <a:gd name="connsiteY3822" fmla="*/ 961281 h 3198158"/>
              <a:gd name="connsiteX3823" fmla="*/ 4374507 w 9227449"/>
              <a:gd name="connsiteY3823" fmla="*/ 962225 h 3198158"/>
              <a:gd name="connsiteX3824" fmla="*/ 4381277 w 9227449"/>
              <a:gd name="connsiteY3824" fmla="*/ 960618 h 3198158"/>
              <a:gd name="connsiteX3825" fmla="*/ 4388995 w 9227449"/>
              <a:gd name="connsiteY3825" fmla="*/ 957119 h 3198158"/>
              <a:gd name="connsiteX3826" fmla="*/ 4397439 w 9227449"/>
              <a:gd name="connsiteY3826" fmla="*/ 948371 h 3198158"/>
              <a:gd name="connsiteX3827" fmla="*/ 4396646 w 9227449"/>
              <a:gd name="connsiteY3827" fmla="*/ 936247 h 3198158"/>
              <a:gd name="connsiteX3828" fmla="*/ 4393022 w 9227449"/>
              <a:gd name="connsiteY3828" fmla="*/ 928598 h 3198158"/>
              <a:gd name="connsiteX3829" fmla="*/ 4384288 w 9227449"/>
              <a:gd name="connsiteY3829" fmla="*/ 920342 h 3198158"/>
              <a:gd name="connsiteX3830" fmla="*/ 4379214 w 9227449"/>
              <a:gd name="connsiteY3830" fmla="*/ 919462 h 3198158"/>
              <a:gd name="connsiteX3831" fmla="*/ 3804789 w 9227449"/>
              <a:gd name="connsiteY3831" fmla="*/ 909700 h 3198158"/>
              <a:gd name="connsiteX3832" fmla="*/ 3798348 w 9227449"/>
              <a:gd name="connsiteY3832" fmla="*/ 911167 h 3198158"/>
              <a:gd name="connsiteX3833" fmla="*/ 3797892 w 9227449"/>
              <a:gd name="connsiteY3833" fmla="*/ 911385 h 3198158"/>
              <a:gd name="connsiteX3834" fmla="*/ 3789776 w 9227449"/>
              <a:gd name="connsiteY3834" fmla="*/ 920076 h 3198158"/>
              <a:gd name="connsiteX3835" fmla="*/ 3790078 w 9227449"/>
              <a:gd name="connsiteY3835" fmla="*/ 931785 h 3198158"/>
              <a:gd name="connsiteX3836" fmla="*/ 3804497 w 9227449"/>
              <a:gd name="connsiteY3836" fmla="*/ 940938 h 3198158"/>
              <a:gd name="connsiteX3837" fmla="*/ 3810424 w 9227449"/>
              <a:gd name="connsiteY3837" fmla="*/ 939613 h 3198158"/>
              <a:gd name="connsiteX3838" fmla="*/ 3811363 w 9227449"/>
              <a:gd name="connsiteY3838" fmla="*/ 939179 h 3198158"/>
              <a:gd name="connsiteX3839" fmla="*/ 3819246 w 9227449"/>
              <a:gd name="connsiteY3839" fmla="*/ 930724 h 3198158"/>
              <a:gd name="connsiteX3840" fmla="*/ 3818781 w 9227449"/>
              <a:gd name="connsiteY3840" fmla="*/ 919167 h 3198158"/>
              <a:gd name="connsiteX3841" fmla="*/ 3818316 w 9227449"/>
              <a:gd name="connsiteY3841" fmla="*/ 918194 h 3198158"/>
              <a:gd name="connsiteX3842" fmla="*/ 3804789 w 9227449"/>
              <a:gd name="connsiteY3842" fmla="*/ 909700 h 3198158"/>
              <a:gd name="connsiteX3843" fmla="*/ 3116661 w 9227449"/>
              <a:gd name="connsiteY3843" fmla="*/ 886901 h 3198158"/>
              <a:gd name="connsiteX3844" fmla="*/ 3154741 w 9227449"/>
              <a:gd name="connsiteY3844" fmla="*/ 897132 h 3198158"/>
              <a:gd name="connsiteX3845" fmla="*/ 3190280 w 9227449"/>
              <a:gd name="connsiteY3845" fmla="*/ 943455 h 3198158"/>
              <a:gd name="connsiteX3846" fmla="*/ 3182657 w 9227449"/>
              <a:gd name="connsiteY3846" fmla="*/ 1001326 h 3198158"/>
              <a:gd name="connsiteX3847" fmla="*/ 3116527 w 9227449"/>
              <a:gd name="connsiteY3847" fmla="*/ 1039491 h 3198158"/>
              <a:gd name="connsiteX3848" fmla="*/ 3078449 w 9227449"/>
              <a:gd name="connsiteY3848" fmla="*/ 1029255 h 3198158"/>
              <a:gd name="connsiteX3849" fmla="*/ 3042910 w 9227449"/>
              <a:gd name="connsiteY3849" fmla="*/ 982936 h 3198158"/>
              <a:gd name="connsiteX3850" fmla="*/ 3050530 w 9227449"/>
              <a:gd name="connsiteY3850" fmla="*/ 925051 h 3198158"/>
              <a:gd name="connsiteX3851" fmla="*/ 3116661 w 9227449"/>
              <a:gd name="connsiteY3851" fmla="*/ 886901 h 3198158"/>
              <a:gd name="connsiteX3852" fmla="*/ 4782503 w 9227449"/>
              <a:gd name="connsiteY3852" fmla="*/ 868601 h 3198158"/>
              <a:gd name="connsiteX3853" fmla="*/ 4775154 w 9227449"/>
              <a:gd name="connsiteY3853" fmla="*/ 870520 h 3198158"/>
              <a:gd name="connsiteX3854" fmla="*/ 4762197 w 9227449"/>
              <a:gd name="connsiteY3854" fmla="*/ 876685 h 3198158"/>
              <a:gd name="connsiteX3855" fmla="*/ 4753637 w 9227449"/>
              <a:gd name="connsiteY3855" fmla="*/ 885519 h 3198158"/>
              <a:gd name="connsiteX3856" fmla="*/ 4754547 w 9227449"/>
              <a:gd name="connsiteY3856" fmla="*/ 897785 h 3198158"/>
              <a:gd name="connsiteX3857" fmla="*/ 4760366 w 9227449"/>
              <a:gd name="connsiteY3857" fmla="*/ 910438 h 3198158"/>
              <a:gd name="connsiteX3858" fmla="*/ 4769189 w 9227449"/>
              <a:gd name="connsiteY3858" fmla="*/ 919148 h 3198158"/>
              <a:gd name="connsiteX3859" fmla="*/ 4774380 w 9227449"/>
              <a:gd name="connsiteY3859" fmla="*/ 920074 h 3198158"/>
              <a:gd name="connsiteX3860" fmla="*/ 4781564 w 9227449"/>
              <a:gd name="connsiteY3860" fmla="*/ 918248 h 3198158"/>
              <a:gd name="connsiteX3861" fmla="*/ 4794706 w 9227449"/>
              <a:gd name="connsiteY3861" fmla="*/ 912224 h 3198158"/>
              <a:gd name="connsiteX3862" fmla="*/ 4803499 w 9227449"/>
              <a:gd name="connsiteY3862" fmla="*/ 903325 h 3198158"/>
              <a:gd name="connsiteX3863" fmla="*/ 4802501 w 9227449"/>
              <a:gd name="connsiteY3863" fmla="*/ 890852 h 3198158"/>
              <a:gd name="connsiteX3864" fmla="*/ 4796468 w 9227449"/>
              <a:gd name="connsiteY3864" fmla="*/ 878114 h 3198158"/>
              <a:gd name="connsiteX3865" fmla="*/ 4787540 w 9227449"/>
              <a:gd name="connsiteY3865" fmla="*/ 869470 h 3198158"/>
              <a:gd name="connsiteX3866" fmla="*/ 4782503 w 9227449"/>
              <a:gd name="connsiteY3866" fmla="*/ 868601 h 3198158"/>
              <a:gd name="connsiteX3867" fmla="*/ 4208349 w 9227449"/>
              <a:gd name="connsiteY3867" fmla="*/ 860090 h 3198158"/>
              <a:gd name="connsiteX3868" fmla="*/ 4201552 w 9227449"/>
              <a:gd name="connsiteY3868" fmla="*/ 861718 h 3198158"/>
              <a:gd name="connsiteX3869" fmla="*/ 4196942 w 9227449"/>
              <a:gd name="connsiteY3869" fmla="*/ 863920 h 3198158"/>
              <a:gd name="connsiteX3870" fmla="*/ 4188982 w 9227449"/>
              <a:gd name="connsiteY3870" fmla="*/ 872508 h 3198158"/>
              <a:gd name="connsiteX3871" fmla="*/ 4189621 w 9227449"/>
              <a:gd name="connsiteY3871" fmla="*/ 884196 h 3198158"/>
              <a:gd name="connsiteX3872" fmla="*/ 4191761 w 9227449"/>
              <a:gd name="connsiteY3872" fmla="*/ 888857 h 3198158"/>
              <a:gd name="connsiteX3873" fmla="*/ 4200322 w 9227449"/>
              <a:gd name="connsiteY3873" fmla="*/ 896980 h 3198158"/>
              <a:gd name="connsiteX3874" fmla="*/ 4205541 w 9227449"/>
              <a:gd name="connsiteY3874" fmla="*/ 897918 h 3198158"/>
              <a:gd name="connsiteX3875" fmla="*/ 4212117 w 9227449"/>
              <a:gd name="connsiteY3875" fmla="*/ 896404 h 3198158"/>
              <a:gd name="connsiteX3876" fmla="*/ 4216832 w 9227449"/>
              <a:gd name="connsiteY3876" fmla="*/ 894240 h 3198158"/>
              <a:gd name="connsiteX3877" fmla="*/ 4225015 w 9227449"/>
              <a:gd name="connsiteY3877" fmla="*/ 885576 h 3198158"/>
              <a:gd name="connsiteX3878" fmla="*/ 4224300 w 9227449"/>
              <a:gd name="connsiteY3878" fmla="*/ 873681 h 3198158"/>
              <a:gd name="connsiteX3879" fmla="*/ 4222041 w 9227449"/>
              <a:gd name="connsiteY3879" fmla="*/ 868970 h 3198158"/>
              <a:gd name="connsiteX3880" fmla="*/ 4213347 w 9227449"/>
              <a:gd name="connsiteY3880" fmla="*/ 860952 h 3198158"/>
              <a:gd name="connsiteX3881" fmla="*/ 4208349 w 9227449"/>
              <a:gd name="connsiteY3881" fmla="*/ 860090 h 3198158"/>
              <a:gd name="connsiteX3882" fmla="*/ 5634859 w 9227449"/>
              <a:gd name="connsiteY3882" fmla="*/ 853602 h 3198158"/>
              <a:gd name="connsiteX3883" fmla="*/ 5666797 w 9227449"/>
              <a:gd name="connsiteY3883" fmla="*/ 862189 h 3198158"/>
              <a:gd name="connsiteX3884" fmla="*/ 5696605 w 9227449"/>
              <a:gd name="connsiteY3884" fmla="*/ 901038 h 3198158"/>
              <a:gd name="connsiteX3885" fmla="*/ 5690213 w 9227449"/>
              <a:gd name="connsiteY3885" fmla="*/ 949570 h 3198158"/>
              <a:gd name="connsiteX3886" fmla="*/ 5634753 w 9227449"/>
              <a:gd name="connsiteY3886" fmla="*/ 981570 h 3198158"/>
              <a:gd name="connsiteX3887" fmla="*/ 5602815 w 9227449"/>
              <a:gd name="connsiteY3887" fmla="*/ 972991 h 3198158"/>
              <a:gd name="connsiteX3888" fmla="*/ 5573008 w 9227449"/>
              <a:gd name="connsiteY3888" fmla="*/ 934147 h 3198158"/>
              <a:gd name="connsiteX3889" fmla="*/ 5579399 w 9227449"/>
              <a:gd name="connsiteY3889" fmla="*/ 885606 h 3198158"/>
              <a:gd name="connsiteX3890" fmla="*/ 5634859 w 9227449"/>
              <a:gd name="connsiteY3890" fmla="*/ 853602 h 3198158"/>
              <a:gd name="connsiteX3891" fmla="*/ 2946716 w 9227449"/>
              <a:gd name="connsiteY3891" fmla="*/ 851493 h 3198158"/>
              <a:gd name="connsiteX3892" fmla="*/ 2971596 w 9227449"/>
              <a:gd name="connsiteY3892" fmla="*/ 858188 h 3198158"/>
              <a:gd name="connsiteX3893" fmla="*/ 2994781 w 9227449"/>
              <a:gd name="connsiteY3893" fmla="*/ 888451 h 3198158"/>
              <a:gd name="connsiteX3894" fmla="*/ 2989841 w 9227449"/>
              <a:gd name="connsiteY3894" fmla="*/ 926260 h 3198158"/>
              <a:gd name="connsiteX3895" fmla="*/ 2946630 w 9227449"/>
              <a:gd name="connsiteY3895" fmla="*/ 951198 h 3198158"/>
              <a:gd name="connsiteX3896" fmla="*/ 2921744 w 9227449"/>
              <a:gd name="connsiteY3896" fmla="*/ 944512 h 3198158"/>
              <a:gd name="connsiteX3897" fmla="*/ 2898529 w 9227449"/>
              <a:gd name="connsiteY3897" fmla="*/ 914249 h 3198158"/>
              <a:gd name="connsiteX3898" fmla="*/ 2903509 w 9227449"/>
              <a:gd name="connsiteY3898" fmla="*/ 876431 h 3198158"/>
              <a:gd name="connsiteX3899" fmla="*/ 2946716 w 9227449"/>
              <a:gd name="connsiteY3899" fmla="*/ 851493 h 3198158"/>
              <a:gd name="connsiteX3900" fmla="*/ 3633071 w 9227449"/>
              <a:gd name="connsiteY3900" fmla="*/ 846217 h 3198158"/>
              <a:gd name="connsiteX3901" fmla="*/ 3626786 w 9227449"/>
              <a:gd name="connsiteY3901" fmla="*/ 847587 h 3198158"/>
              <a:gd name="connsiteX3902" fmla="*/ 3626612 w 9227449"/>
              <a:gd name="connsiteY3902" fmla="*/ 847673 h 3198158"/>
              <a:gd name="connsiteX3903" fmla="*/ 3618593 w 9227449"/>
              <a:gd name="connsiteY3903" fmla="*/ 856249 h 3198158"/>
              <a:gd name="connsiteX3904" fmla="*/ 3619213 w 9227449"/>
              <a:gd name="connsiteY3904" fmla="*/ 867968 h 3198158"/>
              <a:gd name="connsiteX3905" fmla="*/ 3620211 w 9227449"/>
              <a:gd name="connsiteY3905" fmla="*/ 870085 h 3198158"/>
              <a:gd name="connsiteX3906" fmla="*/ 3628753 w 9227449"/>
              <a:gd name="connsiteY3906" fmla="*/ 877935 h 3198158"/>
              <a:gd name="connsiteX3907" fmla="*/ 3633856 w 9227449"/>
              <a:gd name="connsiteY3907" fmla="*/ 878824 h 3198158"/>
              <a:gd name="connsiteX3908" fmla="*/ 3640345 w 9227449"/>
              <a:gd name="connsiteY3908" fmla="*/ 877348 h 3198158"/>
              <a:gd name="connsiteX3909" fmla="*/ 3647762 w 9227449"/>
              <a:gd name="connsiteY3909" fmla="*/ 857186 h 3198158"/>
              <a:gd name="connsiteX3910" fmla="*/ 3646755 w 9227449"/>
              <a:gd name="connsiteY3910" fmla="*/ 855012 h 3198158"/>
              <a:gd name="connsiteX3911" fmla="*/ 3638311 w 9227449"/>
              <a:gd name="connsiteY3911" fmla="*/ 847164 h 3198158"/>
              <a:gd name="connsiteX3912" fmla="*/ 3633071 w 9227449"/>
              <a:gd name="connsiteY3912" fmla="*/ 846217 h 3198158"/>
              <a:gd name="connsiteX3913" fmla="*/ 2776764 w 9227449"/>
              <a:gd name="connsiteY3913" fmla="*/ 820198 h 3198158"/>
              <a:gd name="connsiteX3914" fmla="*/ 2786390 w 9227449"/>
              <a:gd name="connsiteY3914" fmla="*/ 822789 h 3198158"/>
              <a:gd name="connsiteX3915" fmla="*/ 2795396 w 9227449"/>
              <a:gd name="connsiteY3915" fmla="*/ 834496 h 3198158"/>
              <a:gd name="connsiteX3916" fmla="*/ 2793459 w 9227449"/>
              <a:gd name="connsiteY3916" fmla="*/ 849157 h 3198158"/>
              <a:gd name="connsiteX3917" fmla="*/ 2776735 w 9227449"/>
              <a:gd name="connsiteY3917" fmla="*/ 858802 h 3198158"/>
              <a:gd name="connsiteX3918" fmla="*/ 2767120 w 9227449"/>
              <a:gd name="connsiteY3918" fmla="*/ 856211 h 3198158"/>
              <a:gd name="connsiteX3919" fmla="*/ 2758113 w 9227449"/>
              <a:gd name="connsiteY3919" fmla="*/ 844494 h 3198158"/>
              <a:gd name="connsiteX3920" fmla="*/ 2760040 w 9227449"/>
              <a:gd name="connsiteY3920" fmla="*/ 829844 h 3198158"/>
              <a:gd name="connsiteX3921" fmla="*/ 2776764 w 9227449"/>
              <a:gd name="connsiteY3921" fmla="*/ 820198 h 3198158"/>
              <a:gd name="connsiteX3922" fmla="*/ 4611697 w 9227449"/>
              <a:gd name="connsiteY3922" fmla="*/ 809353 h 3198158"/>
              <a:gd name="connsiteX3923" fmla="*/ 4604581 w 9227449"/>
              <a:gd name="connsiteY3923" fmla="*/ 811139 h 3198158"/>
              <a:gd name="connsiteX3924" fmla="*/ 4594306 w 9227449"/>
              <a:gd name="connsiteY3924" fmla="*/ 815982 h 3198158"/>
              <a:gd name="connsiteX3925" fmla="*/ 4585919 w 9227449"/>
              <a:gd name="connsiteY3925" fmla="*/ 824682 h 3198158"/>
              <a:gd name="connsiteX3926" fmla="*/ 4586654 w 9227449"/>
              <a:gd name="connsiteY3926" fmla="*/ 836749 h 3198158"/>
              <a:gd name="connsiteX3927" fmla="*/ 4591195 w 9227449"/>
              <a:gd name="connsiteY3927" fmla="*/ 846784 h 3198158"/>
              <a:gd name="connsiteX3928" fmla="*/ 4599932 w 9227449"/>
              <a:gd name="connsiteY3928" fmla="*/ 855353 h 3198158"/>
              <a:gd name="connsiteX3929" fmla="*/ 4605170 w 9227449"/>
              <a:gd name="connsiteY3929" fmla="*/ 856298 h 3198158"/>
              <a:gd name="connsiteX3930" fmla="*/ 4612133 w 9227449"/>
              <a:gd name="connsiteY3930" fmla="*/ 854586 h 3198158"/>
              <a:gd name="connsiteX3931" fmla="*/ 4622622 w 9227449"/>
              <a:gd name="connsiteY3931" fmla="*/ 849792 h 3198158"/>
              <a:gd name="connsiteX3932" fmla="*/ 4631220 w 9227449"/>
              <a:gd name="connsiteY3932" fmla="*/ 840977 h 3198158"/>
              <a:gd name="connsiteX3933" fmla="*/ 4630339 w 9227449"/>
              <a:gd name="connsiteY3933" fmla="*/ 828692 h 3198158"/>
              <a:gd name="connsiteX3934" fmla="*/ 4625576 w 9227449"/>
              <a:gd name="connsiteY3934" fmla="*/ 818648 h 3198158"/>
              <a:gd name="connsiteX3935" fmla="*/ 4616742 w 9227449"/>
              <a:gd name="connsiteY3935" fmla="*/ 810221 h 3198158"/>
              <a:gd name="connsiteX3936" fmla="*/ 4611697 w 9227449"/>
              <a:gd name="connsiteY3936" fmla="*/ 809353 h 3198158"/>
              <a:gd name="connsiteX3937" fmla="*/ 4037397 w 9227449"/>
              <a:gd name="connsiteY3937" fmla="*/ 800226 h 3198158"/>
              <a:gd name="connsiteX3938" fmla="*/ 4030811 w 9227449"/>
              <a:gd name="connsiteY3938" fmla="*/ 801749 h 3198158"/>
              <a:gd name="connsiteX3939" fmla="*/ 4028730 w 9227449"/>
              <a:gd name="connsiteY3939" fmla="*/ 802734 h 3198158"/>
              <a:gd name="connsiteX3940" fmla="*/ 4020886 w 9227449"/>
              <a:gd name="connsiteY3940" fmla="*/ 811254 h 3198158"/>
              <a:gd name="connsiteX3941" fmla="*/ 4021458 w 9227449"/>
              <a:gd name="connsiteY3941" fmla="*/ 822828 h 3198158"/>
              <a:gd name="connsiteX3942" fmla="*/ 4022444 w 9227449"/>
              <a:gd name="connsiteY3942" fmla="*/ 824976 h 3198158"/>
              <a:gd name="connsiteX3943" fmla="*/ 4030918 w 9227449"/>
              <a:gd name="connsiteY3943" fmla="*/ 832863 h 3198158"/>
              <a:gd name="connsiteX3944" fmla="*/ 4036119 w 9227449"/>
              <a:gd name="connsiteY3944" fmla="*/ 833789 h 3198158"/>
              <a:gd name="connsiteX3945" fmla="*/ 4042473 w 9227449"/>
              <a:gd name="connsiteY3945" fmla="*/ 832379 h 3198158"/>
              <a:gd name="connsiteX3946" fmla="*/ 4044749 w 9227449"/>
              <a:gd name="connsiteY3946" fmla="*/ 831322 h 3198158"/>
              <a:gd name="connsiteX3947" fmla="*/ 4052680 w 9227449"/>
              <a:gd name="connsiteY3947" fmla="*/ 822734 h 3198158"/>
              <a:gd name="connsiteX3948" fmla="*/ 4052038 w 9227449"/>
              <a:gd name="connsiteY3948" fmla="*/ 811064 h 3198158"/>
              <a:gd name="connsiteX3949" fmla="*/ 4051042 w 9227449"/>
              <a:gd name="connsiteY3949" fmla="*/ 808964 h 3198158"/>
              <a:gd name="connsiteX3950" fmla="*/ 4042452 w 9227449"/>
              <a:gd name="connsiteY3950" fmla="*/ 801097 h 3198158"/>
              <a:gd name="connsiteX3951" fmla="*/ 4037397 w 9227449"/>
              <a:gd name="connsiteY3951" fmla="*/ 800226 h 3198158"/>
              <a:gd name="connsiteX3952" fmla="*/ 5464954 w 9227449"/>
              <a:gd name="connsiteY3952" fmla="*/ 781273 h 3198158"/>
              <a:gd name="connsiteX3953" fmla="*/ 5502111 w 9227449"/>
              <a:gd name="connsiteY3953" fmla="*/ 791260 h 3198158"/>
              <a:gd name="connsiteX3954" fmla="*/ 5536809 w 9227449"/>
              <a:gd name="connsiteY3954" fmla="*/ 836474 h 3198158"/>
              <a:gd name="connsiteX3955" fmla="*/ 5529362 w 9227449"/>
              <a:gd name="connsiteY3955" fmla="*/ 892980 h 3198158"/>
              <a:gd name="connsiteX3956" fmla="*/ 5464818 w 9227449"/>
              <a:gd name="connsiteY3956" fmla="*/ 930213 h 3198158"/>
              <a:gd name="connsiteX3957" fmla="*/ 5427651 w 9227449"/>
              <a:gd name="connsiteY3957" fmla="*/ 920226 h 3198158"/>
              <a:gd name="connsiteX3958" fmla="*/ 5400402 w 9227449"/>
              <a:gd name="connsiteY3958" fmla="*/ 818506 h 3198158"/>
              <a:gd name="connsiteX3959" fmla="*/ 5464954 w 9227449"/>
              <a:gd name="connsiteY3959" fmla="*/ 781273 h 3198158"/>
              <a:gd name="connsiteX3960" fmla="*/ 3458983 w 9227449"/>
              <a:gd name="connsiteY3960" fmla="*/ 766112 h 3198158"/>
              <a:gd name="connsiteX3961" fmla="*/ 3452184 w 9227449"/>
              <a:gd name="connsiteY3961" fmla="*/ 767739 h 3198158"/>
              <a:gd name="connsiteX3962" fmla="*/ 3443508 w 9227449"/>
              <a:gd name="connsiteY3962" fmla="*/ 771598 h 3198158"/>
              <a:gd name="connsiteX3963" fmla="*/ 3434560 w 9227449"/>
              <a:gd name="connsiteY3963" fmla="*/ 781186 h 3198158"/>
              <a:gd name="connsiteX3964" fmla="*/ 3436565 w 9227449"/>
              <a:gd name="connsiteY3964" fmla="*/ 794153 h 3198158"/>
              <a:gd name="connsiteX3965" fmla="*/ 3436565 w 9227449"/>
              <a:gd name="connsiteY3965" fmla="*/ 794155 h 3198158"/>
              <a:gd name="connsiteX3966" fmla="*/ 3445832 w 9227449"/>
              <a:gd name="connsiteY3966" fmla="*/ 810381 h 3198158"/>
              <a:gd name="connsiteX3967" fmla="*/ 3454616 w 9227449"/>
              <a:gd name="connsiteY3967" fmla="*/ 818307 h 3198158"/>
              <a:gd name="connsiteX3968" fmla="*/ 3459458 w 9227449"/>
              <a:gd name="connsiteY3968" fmla="*/ 819110 h 3198158"/>
              <a:gd name="connsiteX3969" fmla="*/ 3466419 w 9227449"/>
              <a:gd name="connsiteY3969" fmla="*/ 817399 h 3198158"/>
              <a:gd name="connsiteX3970" fmla="*/ 3472473 w 9227449"/>
              <a:gd name="connsiteY3970" fmla="*/ 814476 h 3198158"/>
              <a:gd name="connsiteX3971" fmla="*/ 3480434 w 9227449"/>
              <a:gd name="connsiteY3971" fmla="*/ 805984 h 3198158"/>
              <a:gd name="connsiteX3972" fmla="*/ 3479930 w 9227449"/>
              <a:gd name="connsiteY3972" fmla="*/ 794360 h 3198158"/>
              <a:gd name="connsiteX3973" fmla="*/ 3473421 w 9227449"/>
              <a:gd name="connsiteY3973" fmla="*/ 777027 h 3198158"/>
              <a:gd name="connsiteX3974" fmla="*/ 3464995 w 9227449"/>
              <a:gd name="connsiteY3974" fmla="*/ 767372 h 3198158"/>
              <a:gd name="connsiteX3975" fmla="*/ 3458983 w 9227449"/>
              <a:gd name="connsiteY3975" fmla="*/ 766112 h 3198158"/>
              <a:gd name="connsiteX3976" fmla="*/ 4440988 w 9227449"/>
              <a:gd name="connsiteY3976" fmla="*/ 750576 h 3198158"/>
              <a:gd name="connsiteX3977" fmla="*/ 4434064 w 9227449"/>
              <a:gd name="connsiteY3977" fmla="*/ 752259 h 3198158"/>
              <a:gd name="connsiteX3978" fmla="*/ 4426928 w 9227449"/>
              <a:gd name="connsiteY3978" fmla="*/ 755625 h 3198158"/>
              <a:gd name="connsiteX3979" fmla="*/ 4418715 w 9227449"/>
              <a:gd name="connsiteY3979" fmla="*/ 764231 h 3198158"/>
              <a:gd name="connsiteX3980" fmla="*/ 4419335 w 9227449"/>
              <a:gd name="connsiteY3980" fmla="*/ 776091 h 3198158"/>
              <a:gd name="connsiteX3981" fmla="*/ 4422462 w 9227449"/>
              <a:gd name="connsiteY3981" fmla="*/ 783013 h 3198158"/>
              <a:gd name="connsiteX3982" fmla="*/ 4431090 w 9227449"/>
              <a:gd name="connsiteY3982" fmla="*/ 791365 h 3198158"/>
              <a:gd name="connsiteX3983" fmla="*/ 4436350 w 9227449"/>
              <a:gd name="connsiteY3983" fmla="*/ 792310 h 3198158"/>
              <a:gd name="connsiteX3984" fmla="*/ 4443090 w 9227449"/>
              <a:gd name="connsiteY3984" fmla="*/ 790712 h 3198158"/>
              <a:gd name="connsiteX3985" fmla="*/ 4450460 w 9227449"/>
              <a:gd name="connsiteY3985" fmla="*/ 787346 h 3198158"/>
              <a:gd name="connsiteX3986" fmla="*/ 4458856 w 9227449"/>
              <a:gd name="connsiteY3986" fmla="*/ 778597 h 3198158"/>
              <a:gd name="connsiteX3987" fmla="*/ 4458041 w 9227449"/>
              <a:gd name="connsiteY3987" fmla="*/ 766492 h 3198158"/>
              <a:gd name="connsiteX3988" fmla="*/ 4454748 w 9227449"/>
              <a:gd name="connsiteY3988" fmla="*/ 759598 h 3198158"/>
              <a:gd name="connsiteX3989" fmla="*/ 4446004 w 9227449"/>
              <a:gd name="connsiteY3989" fmla="*/ 751438 h 3198158"/>
              <a:gd name="connsiteX3990" fmla="*/ 4440988 w 9227449"/>
              <a:gd name="connsiteY3990" fmla="*/ 750576 h 3198158"/>
              <a:gd name="connsiteX3991" fmla="*/ 5024546 w 9227449"/>
              <a:gd name="connsiteY3991" fmla="*/ 741687 h 3198158"/>
              <a:gd name="connsiteX3992" fmla="*/ 5015142 w 9227449"/>
              <a:gd name="connsiteY3992" fmla="*/ 744996 h 3198158"/>
              <a:gd name="connsiteX3993" fmla="*/ 4987535 w 9227449"/>
              <a:gd name="connsiteY3993" fmla="*/ 760391 h 3198158"/>
              <a:gd name="connsiteX3994" fmla="*/ 4978313 w 9227449"/>
              <a:gd name="connsiteY3994" fmla="*/ 769764 h 3198158"/>
              <a:gd name="connsiteX3995" fmla="*/ 4980010 w 9227449"/>
              <a:gd name="connsiteY3995" fmla="*/ 782795 h 3198158"/>
              <a:gd name="connsiteX3996" fmla="*/ 4991321 w 9227449"/>
              <a:gd name="connsiteY3996" fmla="*/ 805513 h 3198158"/>
              <a:gd name="connsiteX3997" fmla="*/ 5000221 w 9227449"/>
              <a:gd name="connsiteY3997" fmla="*/ 814563 h 3198158"/>
              <a:gd name="connsiteX3998" fmla="*/ 5005468 w 9227449"/>
              <a:gd name="connsiteY3998" fmla="*/ 815509 h 3198158"/>
              <a:gd name="connsiteX3999" fmla="*/ 5012877 w 9227449"/>
              <a:gd name="connsiteY3999" fmla="*/ 813551 h 3198158"/>
              <a:gd name="connsiteX4000" fmla="*/ 5041232 w 9227449"/>
              <a:gd name="connsiteY4000" fmla="*/ 802646 h 3198158"/>
              <a:gd name="connsiteX4001" fmla="*/ 5051864 w 9227449"/>
              <a:gd name="connsiteY4001" fmla="*/ 793720 h 3198158"/>
              <a:gd name="connsiteX4002" fmla="*/ 5050635 w 9227449"/>
              <a:gd name="connsiteY4002" fmla="*/ 779893 h 3198158"/>
              <a:gd name="connsiteX4003" fmla="*/ 5039119 w 9227449"/>
              <a:gd name="connsiteY4003" fmla="*/ 753093 h 3198158"/>
              <a:gd name="connsiteX4004" fmla="*/ 5029350 w 9227449"/>
              <a:gd name="connsiteY4004" fmla="*/ 742471 h 3198158"/>
              <a:gd name="connsiteX4005" fmla="*/ 5024546 w 9227449"/>
              <a:gd name="connsiteY4005" fmla="*/ 741687 h 3198158"/>
              <a:gd name="connsiteX4006" fmla="*/ 3865661 w 9227449"/>
              <a:gd name="connsiteY4006" fmla="*/ 737733 h 3198158"/>
              <a:gd name="connsiteX4007" fmla="*/ 3859368 w 9227449"/>
              <a:gd name="connsiteY4007" fmla="*/ 739115 h 3198158"/>
              <a:gd name="connsiteX4008" fmla="*/ 3859192 w 9227449"/>
              <a:gd name="connsiteY4008" fmla="*/ 739199 h 3198158"/>
              <a:gd name="connsiteX4009" fmla="*/ 3851183 w 9227449"/>
              <a:gd name="connsiteY4009" fmla="*/ 747777 h 3198158"/>
              <a:gd name="connsiteX4010" fmla="*/ 3851804 w 9227449"/>
              <a:gd name="connsiteY4010" fmla="*/ 759502 h 3198158"/>
              <a:gd name="connsiteX4011" fmla="*/ 3852821 w 9227449"/>
              <a:gd name="connsiteY4011" fmla="*/ 761659 h 3198158"/>
              <a:gd name="connsiteX4012" fmla="*/ 3866446 w 9227449"/>
              <a:gd name="connsiteY4012" fmla="*/ 770350 h 3198158"/>
              <a:gd name="connsiteX4013" fmla="*/ 3872015 w 9227449"/>
              <a:gd name="connsiteY4013" fmla="*/ 769264 h 3198158"/>
              <a:gd name="connsiteX4014" fmla="*/ 3873284 w 9227449"/>
              <a:gd name="connsiteY4014" fmla="*/ 768706 h 3198158"/>
              <a:gd name="connsiteX4015" fmla="*/ 3880962 w 9227449"/>
              <a:gd name="connsiteY4015" fmla="*/ 760137 h 3198158"/>
              <a:gd name="connsiteX4016" fmla="*/ 3880312 w 9227449"/>
              <a:gd name="connsiteY4016" fmla="*/ 748648 h 3198158"/>
              <a:gd name="connsiteX4017" fmla="*/ 3879336 w 9227449"/>
              <a:gd name="connsiteY4017" fmla="*/ 746548 h 3198158"/>
              <a:gd name="connsiteX4018" fmla="*/ 3870901 w 9227449"/>
              <a:gd name="connsiteY4018" fmla="*/ 738670 h 3198158"/>
              <a:gd name="connsiteX4019" fmla="*/ 3865661 w 9227449"/>
              <a:gd name="connsiteY4019" fmla="*/ 737733 h 3198158"/>
              <a:gd name="connsiteX4020" fmla="*/ 5696672 w 9227449"/>
              <a:gd name="connsiteY4020" fmla="*/ 726989 h 3198158"/>
              <a:gd name="connsiteX4021" fmla="*/ 5706986 w 9227449"/>
              <a:gd name="connsiteY4021" fmla="*/ 729772 h 3198158"/>
              <a:gd name="connsiteX4022" fmla="*/ 5716612 w 9227449"/>
              <a:gd name="connsiteY4022" fmla="*/ 742309 h 3198158"/>
              <a:gd name="connsiteX4023" fmla="*/ 5714549 w 9227449"/>
              <a:gd name="connsiteY4023" fmla="*/ 757998 h 3198158"/>
              <a:gd name="connsiteX4024" fmla="*/ 5696634 w 9227449"/>
              <a:gd name="connsiteY4024" fmla="*/ 768335 h 3198158"/>
              <a:gd name="connsiteX4025" fmla="*/ 5686301 w 9227449"/>
              <a:gd name="connsiteY4025" fmla="*/ 765566 h 3198158"/>
              <a:gd name="connsiteX4026" fmla="*/ 5678757 w 9227449"/>
              <a:gd name="connsiteY4026" fmla="*/ 737336 h 3198158"/>
              <a:gd name="connsiteX4027" fmla="*/ 5696672 w 9227449"/>
              <a:gd name="connsiteY4027" fmla="*/ 726989 h 3198158"/>
              <a:gd name="connsiteX4028" fmla="*/ 5295039 w 9227449"/>
              <a:gd name="connsiteY4028" fmla="*/ 712123 h 3198158"/>
              <a:gd name="connsiteX4029" fmla="*/ 5335839 w 9227449"/>
              <a:gd name="connsiteY4029" fmla="*/ 723092 h 3198158"/>
              <a:gd name="connsiteX4030" fmla="*/ 5365762 w 9227449"/>
              <a:gd name="connsiteY4030" fmla="*/ 834780 h 3198158"/>
              <a:gd name="connsiteX4031" fmla="*/ 5294883 w 9227449"/>
              <a:gd name="connsiteY4031" fmla="*/ 875665 h 3198158"/>
              <a:gd name="connsiteX4032" fmla="*/ 5254077 w 9227449"/>
              <a:gd name="connsiteY4032" fmla="*/ 864694 h 3198158"/>
              <a:gd name="connsiteX4033" fmla="*/ 5224162 w 9227449"/>
              <a:gd name="connsiteY4033" fmla="*/ 753006 h 3198158"/>
              <a:gd name="connsiteX4034" fmla="*/ 5295039 w 9227449"/>
              <a:gd name="connsiteY4034" fmla="*/ 712123 h 3198158"/>
              <a:gd name="connsiteX4035" fmla="*/ 3008551 w 9227449"/>
              <a:gd name="connsiteY4035" fmla="*/ 690695 h 3198158"/>
              <a:gd name="connsiteX4036" fmla="*/ 3028877 w 9227449"/>
              <a:gd name="connsiteY4036" fmla="*/ 696161 h 3198158"/>
              <a:gd name="connsiteX4037" fmla="*/ 3047857 w 9227449"/>
              <a:gd name="connsiteY4037" fmla="*/ 720892 h 3198158"/>
              <a:gd name="connsiteX4038" fmla="*/ 3043791 w 9227449"/>
              <a:gd name="connsiteY4038" fmla="*/ 751786 h 3198158"/>
              <a:gd name="connsiteX4039" fmla="*/ 3008483 w 9227449"/>
              <a:gd name="connsiteY4039" fmla="*/ 772157 h 3198158"/>
              <a:gd name="connsiteX4040" fmla="*/ 2988167 w 9227449"/>
              <a:gd name="connsiteY4040" fmla="*/ 766691 h 3198158"/>
              <a:gd name="connsiteX4041" fmla="*/ 2969216 w 9227449"/>
              <a:gd name="connsiteY4041" fmla="*/ 741962 h 3198158"/>
              <a:gd name="connsiteX4042" fmla="*/ 2973253 w 9227449"/>
              <a:gd name="connsiteY4042" fmla="*/ 711075 h 3198158"/>
              <a:gd name="connsiteX4043" fmla="*/ 3008551 w 9227449"/>
              <a:gd name="connsiteY4043" fmla="*/ 690695 h 3198158"/>
              <a:gd name="connsiteX4044" fmla="*/ 4269388 w 9227449"/>
              <a:gd name="connsiteY4044" fmla="*/ 690561 h 3198158"/>
              <a:gd name="connsiteX4045" fmla="*/ 4262706 w 9227449"/>
              <a:gd name="connsiteY4045" fmla="*/ 692131 h 3198158"/>
              <a:gd name="connsiteX4046" fmla="*/ 4258773 w 9227449"/>
              <a:gd name="connsiteY4046" fmla="*/ 693984 h 3198158"/>
              <a:gd name="connsiteX4047" fmla="*/ 4250824 w 9227449"/>
              <a:gd name="connsiteY4047" fmla="*/ 702581 h 3198158"/>
              <a:gd name="connsiteX4048" fmla="*/ 4251462 w 9227449"/>
              <a:gd name="connsiteY4048" fmla="*/ 714271 h 3198158"/>
              <a:gd name="connsiteX4049" fmla="*/ 4253603 w 9227449"/>
              <a:gd name="connsiteY4049" fmla="*/ 718914 h 3198158"/>
              <a:gd name="connsiteX4050" fmla="*/ 4262192 w 9227449"/>
              <a:gd name="connsiteY4050" fmla="*/ 727055 h 3198158"/>
              <a:gd name="connsiteX4051" fmla="*/ 4267383 w 9227449"/>
              <a:gd name="connsiteY4051" fmla="*/ 727982 h 3198158"/>
              <a:gd name="connsiteX4052" fmla="*/ 4274007 w 9227449"/>
              <a:gd name="connsiteY4052" fmla="*/ 726441 h 3198158"/>
              <a:gd name="connsiteX4053" fmla="*/ 4277967 w 9227449"/>
              <a:gd name="connsiteY4053" fmla="*/ 724596 h 3198158"/>
              <a:gd name="connsiteX4054" fmla="*/ 4286045 w 9227449"/>
              <a:gd name="connsiteY4054" fmla="*/ 715924 h 3198158"/>
              <a:gd name="connsiteX4055" fmla="*/ 4285309 w 9227449"/>
              <a:gd name="connsiteY4055" fmla="*/ 704094 h 3198158"/>
              <a:gd name="connsiteX4056" fmla="*/ 4283061 w 9227449"/>
              <a:gd name="connsiteY4056" fmla="*/ 699385 h 3198158"/>
              <a:gd name="connsiteX4057" fmla="*/ 4274423 w 9227449"/>
              <a:gd name="connsiteY4057" fmla="*/ 691431 h 3198158"/>
              <a:gd name="connsiteX4058" fmla="*/ 4269388 w 9227449"/>
              <a:gd name="connsiteY4058" fmla="*/ 690561 h 3198158"/>
              <a:gd name="connsiteX4059" fmla="*/ 4849594 w 9227449"/>
              <a:gd name="connsiteY4059" fmla="*/ 689114 h 3198158"/>
              <a:gd name="connsiteX4060" fmla="*/ 4841209 w 9227449"/>
              <a:gd name="connsiteY4060" fmla="*/ 691668 h 3198158"/>
              <a:gd name="connsiteX4061" fmla="*/ 4821491 w 9227449"/>
              <a:gd name="connsiteY4061" fmla="*/ 701976 h 3198158"/>
              <a:gd name="connsiteX4062" fmla="*/ 4812737 w 9227449"/>
              <a:gd name="connsiteY4062" fmla="*/ 711112 h 3198158"/>
              <a:gd name="connsiteX4063" fmla="*/ 4814083 w 9227449"/>
              <a:gd name="connsiteY4063" fmla="*/ 723699 h 3198158"/>
              <a:gd name="connsiteX4064" fmla="*/ 4822372 w 9227449"/>
              <a:gd name="connsiteY4064" fmla="*/ 740834 h 3198158"/>
              <a:gd name="connsiteX4065" fmla="*/ 4831206 w 9227449"/>
              <a:gd name="connsiteY4065" fmla="*/ 749609 h 3198158"/>
              <a:gd name="connsiteX4066" fmla="*/ 4836424 w 9227449"/>
              <a:gd name="connsiteY4066" fmla="*/ 750546 h 3198158"/>
              <a:gd name="connsiteX4067" fmla="*/ 4843620 w 9227449"/>
              <a:gd name="connsiteY4067" fmla="*/ 748712 h 3198158"/>
              <a:gd name="connsiteX4068" fmla="*/ 4863628 w 9227449"/>
              <a:gd name="connsiteY4068" fmla="*/ 740360 h 3198158"/>
              <a:gd name="connsiteX4069" fmla="*/ 4873283 w 9227449"/>
              <a:gd name="connsiteY4069" fmla="*/ 731501 h 3198158"/>
              <a:gd name="connsiteX4070" fmla="*/ 4872304 w 9227449"/>
              <a:gd name="connsiteY4070" fmla="*/ 718430 h 3198158"/>
              <a:gd name="connsiteX4071" fmla="*/ 4863879 w 9227449"/>
              <a:gd name="connsiteY4071" fmla="*/ 699527 h 3198158"/>
              <a:gd name="connsiteX4072" fmla="*/ 4854504 w 9227449"/>
              <a:gd name="connsiteY4072" fmla="*/ 689937 h 3198158"/>
              <a:gd name="connsiteX4073" fmla="*/ 4849594 w 9227449"/>
              <a:gd name="connsiteY4073" fmla="*/ 689114 h 3198158"/>
              <a:gd name="connsiteX4074" fmla="*/ 3691854 w 9227449"/>
              <a:gd name="connsiteY4074" fmla="*/ 661557 h 3198158"/>
              <a:gd name="connsiteX4075" fmla="*/ 3685113 w 9227449"/>
              <a:gd name="connsiteY4075" fmla="*/ 663154 h 3198158"/>
              <a:gd name="connsiteX4076" fmla="*/ 3680260 w 9227449"/>
              <a:gd name="connsiteY4076" fmla="*/ 665416 h 3198158"/>
              <a:gd name="connsiteX4077" fmla="*/ 3671846 w 9227449"/>
              <a:gd name="connsiteY4077" fmla="*/ 674778 h 3198158"/>
              <a:gd name="connsiteX4078" fmla="*/ 3673511 w 9227449"/>
              <a:gd name="connsiteY4078" fmla="*/ 687252 h 3198158"/>
              <a:gd name="connsiteX4079" fmla="*/ 3680484 w 9227449"/>
              <a:gd name="connsiteY4079" fmla="*/ 699972 h 3198158"/>
              <a:gd name="connsiteX4080" fmla="*/ 3689036 w 9227449"/>
              <a:gd name="connsiteY4080" fmla="*/ 707764 h 3198158"/>
              <a:gd name="connsiteX4081" fmla="*/ 3694081 w 9227449"/>
              <a:gd name="connsiteY4081" fmla="*/ 708634 h 3198158"/>
              <a:gd name="connsiteX4082" fmla="*/ 3700588 w 9227449"/>
              <a:gd name="connsiteY4082" fmla="*/ 707159 h 3198158"/>
              <a:gd name="connsiteX4083" fmla="*/ 3703949 w 9227449"/>
              <a:gd name="connsiteY4083" fmla="*/ 705580 h 3198158"/>
              <a:gd name="connsiteX4084" fmla="*/ 3711830 w 9227449"/>
              <a:gd name="connsiteY4084" fmla="*/ 697145 h 3198158"/>
              <a:gd name="connsiteX4085" fmla="*/ 3711396 w 9227449"/>
              <a:gd name="connsiteY4085" fmla="*/ 685606 h 3198158"/>
              <a:gd name="connsiteX4086" fmla="*/ 3706176 w 9227449"/>
              <a:gd name="connsiteY4086" fmla="*/ 672083 h 3198158"/>
              <a:gd name="connsiteX4087" fmla="*/ 3697702 w 9227449"/>
              <a:gd name="connsiteY4087" fmla="*/ 662748 h 3198158"/>
              <a:gd name="connsiteX4088" fmla="*/ 3691854 w 9227449"/>
              <a:gd name="connsiteY4088" fmla="*/ 661557 h 3198158"/>
              <a:gd name="connsiteX4089" fmla="*/ 5526757 w 9227449"/>
              <a:gd name="connsiteY4089" fmla="*/ 658314 h 3198158"/>
              <a:gd name="connsiteX4090" fmla="*/ 5540489 w 9227449"/>
              <a:gd name="connsiteY4090" fmla="*/ 662002 h 3198158"/>
              <a:gd name="connsiteX4091" fmla="*/ 5553291 w 9227449"/>
              <a:gd name="connsiteY4091" fmla="*/ 678693 h 3198158"/>
              <a:gd name="connsiteX4092" fmla="*/ 5550550 w 9227449"/>
              <a:gd name="connsiteY4092" fmla="*/ 699575 h 3198158"/>
              <a:gd name="connsiteX4093" fmla="*/ 5526709 w 9227449"/>
              <a:gd name="connsiteY4093" fmla="*/ 713324 h 3198158"/>
              <a:gd name="connsiteX4094" fmla="*/ 5512976 w 9227449"/>
              <a:gd name="connsiteY4094" fmla="*/ 709636 h 3198158"/>
              <a:gd name="connsiteX4095" fmla="*/ 5512976 w 9227449"/>
              <a:gd name="connsiteY4095" fmla="*/ 709637 h 3198158"/>
              <a:gd name="connsiteX4096" fmla="*/ 5500155 w 9227449"/>
              <a:gd name="connsiteY4096" fmla="*/ 692937 h 3198158"/>
              <a:gd name="connsiteX4097" fmla="*/ 5502915 w 9227449"/>
              <a:gd name="connsiteY4097" fmla="*/ 672074 h 3198158"/>
              <a:gd name="connsiteX4098" fmla="*/ 5526757 w 9227449"/>
              <a:gd name="connsiteY4098" fmla="*/ 658314 h 3198158"/>
              <a:gd name="connsiteX4099" fmla="*/ 4676978 w 9227449"/>
              <a:gd name="connsiteY4099" fmla="*/ 633348 h 3198158"/>
              <a:gd name="connsiteX4100" fmla="*/ 4669241 w 9227449"/>
              <a:gd name="connsiteY4100" fmla="*/ 635496 h 3198158"/>
              <a:gd name="connsiteX4101" fmla="*/ 4654819 w 9227449"/>
              <a:gd name="connsiteY4101" fmla="*/ 642711 h 3198158"/>
              <a:gd name="connsiteX4102" fmla="*/ 4646319 w 9227449"/>
              <a:gd name="connsiteY4102" fmla="*/ 651639 h 3198158"/>
              <a:gd name="connsiteX4103" fmla="*/ 4647365 w 9227449"/>
              <a:gd name="connsiteY4103" fmla="*/ 663925 h 3198158"/>
              <a:gd name="connsiteX4104" fmla="*/ 4647365 w 9227449"/>
              <a:gd name="connsiteY4104" fmla="*/ 663920 h 3198158"/>
              <a:gd name="connsiteX4105" fmla="*/ 4653427 w 9227449"/>
              <a:gd name="connsiteY4105" fmla="*/ 676678 h 3198158"/>
              <a:gd name="connsiteX4106" fmla="*/ 4662132 w 9227449"/>
              <a:gd name="connsiteY4106" fmla="*/ 685209 h 3198158"/>
              <a:gd name="connsiteX4107" fmla="*/ 4667380 w 9227449"/>
              <a:gd name="connsiteY4107" fmla="*/ 686156 h 3198158"/>
              <a:gd name="connsiteX4108" fmla="*/ 4674296 w 9227449"/>
              <a:gd name="connsiteY4108" fmla="*/ 684473 h 3198158"/>
              <a:gd name="connsiteX4109" fmla="*/ 4688977 w 9227449"/>
              <a:gd name="connsiteY4109" fmla="*/ 678193 h 3198158"/>
              <a:gd name="connsiteX4110" fmla="*/ 4698117 w 9227449"/>
              <a:gd name="connsiteY4110" fmla="*/ 669407 h 3198158"/>
              <a:gd name="connsiteX4111" fmla="*/ 4697285 w 9227449"/>
              <a:gd name="connsiteY4111" fmla="*/ 656754 h 3198158"/>
              <a:gd name="connsiteX4112" fmla="*/ 4691059 w 9227449"/>
              <a:gd name="connsiteY4112" fmla="*/ 643145 h 3198158"/>
              <a:gd name="connsiteX4113" fmla="*/ 4681946 w 9227449"/>
              <a:gd name="connsiteY4113" fmla="*/ 634190 h 3198158"/>
              <a:gd name="connsiteX4114" fmla="*/ 4676978 w 9227449"/>
              <a:gd name="connsiteY4114" fmla="*/ 633348 h 3198158"/>
              <a:gd name="connsiteX4115" fmla="*/ 4098658 w 9227449"/>
              <a:gd name="connsiteY4115" fmla="*/ 629082 h 3198158"/>
              <a:gd name="connsiteX4116" fmla="*/ 4092101 w 9227449"/>
              <a:gd name="connsiteY4116" fmla="*/ 630586 h 3198158"/>
              <a:gd name="connsiteX4117" fmla="*/ 4090021 w 9227449"/>
              <a:gd name="connsiteY4117" fmla="*/ 631569 h 3198158"/>
              <a:gd name="connsiteX4118" fmla="*/ 4082109 w 9227449"/>
              <a:gd name="connsiteY4118" fmla="*/ 640185 h 3198158"/>
              <a:gd name="connsiteX4119" fmla="*/ 4082787 w 9227449"/>
              <a:gd name="connsiteY4119" fmla="*/ 651855 h 3198158"/>
              <a:gd name="connsiteX4120" fmla="*/ 4082787 w 9227449"/>
              <a:gd name="connsiteY4120" fmla="*/ 651853 h 3198158"/>
              <a:gd name="connsiteX4121" fmla="*/ 4084267 w 9227449"/>
              <a:gd name="connsiteY4121" fmla="*/ 655021 h 3198158"/>
              <a:gd name="connsiteX4122" fmla="*/ 4092819 w 9227449"/>
              <a:gd name="connsiteY4122" fmla="*/ 662966 h 3198158"/>
              <a:gd name="connsiteX4123" fmla="*/ 4097962 w 9227449"/>
              <a:gd name="connsiteY4123" fmla="*/ 663875 h 3198158"/>
              <a:gd name="connsiteX4124" fmla="*/ 4104478 w 9227449"/>
              <a:gd name="connsiteY4124" fmla="*/ 662390 h 3198158"/>
              <a:gd name="connsiteX4125" fmla="*/ 4106609 w 9227449"/>
              <a:gd name="connsiteY4125" fmla="*/ 661397 h 3198158"/>
              <a:gd name="connsiteX4126" fmla="*/ 4114501 w 9227449"/>
              <a:gd name="connsiteY4126" fmla="*/ 652811 h 3198158"/>
              <a:gd name="connsiteX4127" fmla="*/ 4113863 w 9227449"/>
              <a:gd name="connsiteY4127" fmla="*/ 641158 h 3198158"/>
              <a:gd name="connsiteX4128" fmla="*/ 4112332 w 9227449"/>
              <a:gd name="connsiteY4128" fmla="*/ 637897 h 3198158"/>
              <a:gd name="connsiteX4129" fmla="*/ 4103763 w 9227449"/>
              <a:gd name="connsiteY4129" fmla="*/ 629971 h 3198158"/>
              <a:gd name="connsiteX4130" fmla="*/ 4098658 w 9227449"/>
              <a:gd name="connsiteY4130" fmla="*/ 629082 h 3198158"/>
              <a:gd name="connsiteX4131" fmla="*/ 5356842 w 9227449"/>
              <a:gd name="connsiteY4131" fmla="*/ 589164 h 3198158"/>
              <a:gd name="connsiteX4132" fmla="*/ 5374206 w 9227449"/>
              <a:gd name="connsiteY4132" fmla="*/ 593825 h 3198158"/>
              <a:gd name="connsiteX4133" fmla="*/ 5390428 w 9227449"/>
              <a:gd name="connsiteY4133" fmla="*/ 614971 h 3198158"/>
              <a:gd name="connsiteX4134" fmla="*/ 5386951 w 9227449"/>
              <a:gd name="connsiteY4134" fmla="*/ 641385 h 3198158"/>
              <a:gd name="connsiteX4135" fmla="*/ 5356786 w 9227449"/>
              <a:gd name="connsiteY4135" fmla="*/ 658786 h 3198158"/>
              <a:gd name="connsiteX4136" fmla="*/ 5339412 w 9227449"/>
              <a:gd name="connsiteY4136" fmla="*/ 654123 h 3198158"/>
              <a:gd name="connsiteX4137" fmla="*/ 5326677 w 9227449"/>
              <a:gd name="connsiteY4137" fmla="*/ 606565 h 3198158"/>
              <a:gd name="connsiteX4138" fmla="*/ 5356842 w 9227449"/>
              <a:gd name="connsiteY4138" fmla="*/ 589164 h 3198158"/>
              <a:gd name="connsiteX4139" fmla="*/ 4505028 w 9227449"/>
              <a:gd name="connsiteY4139" fmla="*/ 576274 h 3198158"/>
              <a:gd name="connsiteX4140" fmla="*/ 4497679 w 9227449"/>
              <a:gd name="connsiteY4140" fmla="*/ 578193 h 3198158"/>
              <a:gd name="connsiteX4141" fmla="*/ 4488246 w 9227449"/>
              <a:gd name="connsiteY4141" fmla="*/ 582901 h 3198158"/>
              <a:gd name="connsiteX4142" fmla="*/ 4480121 w 9227449"/>
              <a:gd name="connsiteY4142" fmla="*/ 591649 h 3198158"/>
              <a:gd name="connsiteX4143" fmla="*/ 4480945 w 9227449"/>
              <a:gd name="connsiteY4143" fmla="*/ 603557 h 3198158"/>
              <a:gd name="connsiteX4144" fmla="*/ 4480955 w 9227449"/>
              <a:gd name="connsiteY4144" fmla="*/ 603557 h 3198158"/>
              <a:gd name="connsiteX4145" fmla="*/ 4485011 w 9227449"/>
              <a:gd name="connsiteY4145" fmla="*/ 612295 h 3198158"/>
              <a:gd name="connsiteX4146" fmla="*/ 4493592 w 9227449"/>
              <a:gd name="connsiteY4146" fmla="*/ 620617 h 3198158"/>
              <a:gd name="connsiteX4147" fmla="*/ 4498888 w 9227449"/>
              <a:gd name="connsiteY4147" fmla="*/ 621581 h 3198158"/>
              <a:gd name="connsiteX4148" fmla="*/ 4505542 w 9227449"/>
              <a:gd name="connsiteY4148" fmla="*/ 620030 h 3198158"/>
              <a:gd name="connsiteX4149" fmla="*/ 4515206 w 9227449"/>
              <a:gd name="connsiteY4149" fmla="*/ 615812 h 3198158"/>
              <a:gd name="connsiteX4150" fmla="*/ 4523902 w 9227449"/>
              <a:gd name="connsiteY4150" fmla="*/ 607121 h 3198158"/>
              <a:gd name="connsiteX4151" fmla="*/ 4523186 w 9227449"/>
              <a:gd name="connsiteY4151" fmla="*/ 594845 h 3198158"/>
              <a:gd name="connsiteX4152" fmla="*/ 4518954 w 9227449"/>
              <a:gd name="connsiteY4152" fmla="*/ 585663 h 3198158"/>
              <a:gd name="connsiteX4153" fmla="*/ 4510005 w 9227449"/>
              <a:gd name="connsiteY4153" fmla="*/ 577115 h 3198158"/>
              <a:gd name="connsiteX4154" fmla="*/ 4505028 w 9227449"/>
              <a:gd name="connsiteY4154" fmla="*/ 576274 h 3198158"/>
              <a:gd name="connsiteX4155" fmla="*/ 3240336 w 9227449"/>
              <a:gd name="connsiteY4155" fmla="*/ 573041 h 3198158"/>
              <a:gd name="connsiteX4156" fmla="*/ 3265437 w 9227449"/>
              <a:gd name="connsiteY4156" fmla="*/ 579800 h 3198158"/>
              <a:gd name="connsiteX4157" fmla="*/ 3288842 w 9227449"/>
              <a:gd name="connsiteY4157" fmla="*/ 610337 h 3198158"/>
              <a:gd name="connsiteX4158" fmla="*/ 3283848 w 9227449"/>
              <a:gd name="connsiteY4158" fmla="*/ 648487 h 3198158"/>
              <a:gd name="connsiteX4159" fmla="*/ 3240241 w 9227449"/>
              <a:gd name="connsiteY4159" fmla="*/ 673661 h 3198158"/>
              <a:gd name="connsiteX4160" fmla="*/ 3215130 w 9227449"/>
              <a:gd name="connsiteY4160" fmla="*/ 666909 h 3198158"/>
              <a:gd name="connsiteX4161" fmla="*/ 3215130 w 9227449"/>
              <a:gd name="connsiteY4161" fmla="*/ 666911 h 3198158"/>
              <a:gd name="connsiteX4162" fmla="*/ 3196729 w 9227449"/>
              <a:gd name="connsiteY4162" fmla="*/ 598213 h 3198158"/>
              <a:gd name="connsiteX4163" fmla="*/ 3240336 w 9227449"/>
              <a:gd name="connsiteY4163" fmla="*/ 573041 h 3198158"/>
              <a:gd name="connsiteX4164" fmla="*/ 3924744 w 9227449"/>
              <a:gd name="connsiteY4164" fmla="*/ 557086 h 3198158"/>
              <a:gd name="connsiteX4165" fmla="*/ 3918109 w 9227449"/>
              <a:gd name="connsiteY4165" fmla="*/ 558627 h 3198158"/>
              <a:gd name="connsiteX4166" fmla="*/ 3913918 w 9227449"/>
              <a:gd name="connsiteY4166" fmla="*/ 560556 h 3198158"/>
              <a:gd name="connsiteX4167" fmla="*/ 3905608 w 9227449"/>
              <a:gd name="connsiteY4167" fmla="*/ 569740 h 3198158"/>
              <a:gd name="connsiteX4168" fmla="*/ 3907031 w 9227449"/>
              <a:gd name="connsiteY4168" fmla="*/ 582042 h 3198158"/>
              <a:gd name="connsiteX4169" fmla="*/ 3912619 w 9227449"/>
              <a:gd name="connsiteY4169" fmla="*/ 592635 h 3198158"/>
              <a:gd name="connsiteX4170" fmla="*/ 3921188 w 9227449"/>
              <a:gd name="connsiteY4170" fmla="*/ 600492 h 3198158"/>
              <a:gd name="connsiteX4171" fmla="*/ 3926255 w 9227449"/>
              <a:gd name="connsiteY4171" fmla="*/ 601372 h 3198158"/>
              <a:gd name="connsiteX4172" fmla="*/ 3932801 w 9227449"/>
              <a:gd name="connsiteY4172" fmla="*/ 599878 h 3198158"/>
              <a:gd name="connsiteX4173" fmla="*/ 3936035 w 9227449"/>
              <a:gd name="connsiteY4173" fmla="*/ 598366 h 3198158"/>
              <a:gd name="connsiteX4174" fmla="*/ 3943986 w 9227449"/>
              <a:gd name="connsiteY4174" fmla="*/ 589863 h 3198158"/>
              <a:gd name="connsiteX4175" fmla="*/ 3943463 w 9227449"/>
              <a:gd name="connsiteY4175" fmla="*/ 578241 h 3198158"/>
              <a:gd name="connsiteX4176" fmla="*/ 3938912 w 9227449"/>
              <a:gd name="connsiteY4176" fmla="*/ 567129 h 3198158"/>
              <a:gd name="connsiteX4177" fmla="*/ 3930419 w 9227449"/>
              <a:gd name="connsiteY4177" fmla="*/ 558201 h 3198158"/>
              <a:gd name="connsiteX4178" fmla="*/ 3924744 w 9227449"/>
              <a:gd name="connsiteY4178" fmla="*/ 557086 h 3198158"/>
              <a:gd name="connsiteX4179" fmla="*/ 3070372 w 9227449"/>
              <a:gd name="connsiteY4179" fmla="*/ 546304 h 3198158"/>
              <a:gd name="connsiteX4180" fmla="*/ 3077956 w 9227449"/>
              <a:gd name="connsiteY4180" fmla="*/ 548349 h 3198158"/>
              <a:gd name="connsiteX4181" fmla="*/ 3085045 w 9227449"/>
              <a:gd name="connsiteY4181" fmla="*/ 557568 h 3198158"/>
              <a:gd name="connsiteX4182" fmla="*/ 3083524 w 9227449"/>
              <a:gd name="connsiteY4182" fmla="*/ 569105 h 3198158"/>
              <a:gd name="connsiteX4183" fmla="*/ 3070352 w 9227449"/>
              <a:gd name="connsiteY4183" fmla="*/ 576699 h 3198158"/>
              <a:gd name="connsiteX4184" fmla="*/ 3062782 w 9227449"/>
              <a:gd name="connsiteY4184" fmla="*/ 574676 h 3198158"/>
              <a:gd name="connsiteX4185" fmla="*/ 3062782 w 9227449"/>
              <a:gd name="connsiteY4185" fmla="*/ 574678 h 3198158"/>
              <a:gd name="connsiteX4186" fmla="*/ 3055692 w 9227449"/>
              <a:gd name="connsiteY4186" fmla="*/ 565436 h 3198158"/>
              <a:gd name="connsiteX4187" fmla="*/ 3057204 w 9227449"/>
              <a:gd name="connsiteY4187" fmla="*/ 553899 h 3198158"/>
              <a:gd name="connsiteX4188" fmla="*/ 3070372 w 9227449"/>
              <a:gd name="connsiteY4188" fmla="*/ 546304 h 3198158"/>
              <a:gd name="connsiteX4189" fmla="*/ 4332489 w 9227449"/>
              <a:gd name="connsiteY4189" fmla="*/ 516495 h 3198158"/>
              <a:gd name="connsiteX4190" fmla="*/ 4325526 w 9227449"/>
              <a:gd name="connsiteY4190" fmla="*/ 518207 h 3198158"/>
              <a:gd name="connsiteX4191" fmla="*/ 4319357 w 9227449"/>
              <a:gd name="connsiteY4191" fmla="*/ 521186 h 3198158"/>
              <a:gd name="connsiteX4192" fmla="*/ 4311280 w 9227449"/>
              <a:gd name="connsiteY4192" fmla="*/ 529933 h 3198158"/>
              <a:gd name="connsiteX4193" fmla="*/ 4312114 w 9227449"/>
              <a:gd name="connsiteY4193" fmla="*/ 541811 h 3198158"/>
              <a:gd name="connsiteX4194" fmla="*/ 4315184 w 9227449"/>
              <a:gd name="connsiteY4194" fmla="*/ 548253 h 3198158"/>
              <a:gd name="connsiteX4195" fmla="*/ 4323745 w 9227449"/>
              <a:gd name="connsiteY4195" fmla="*/ 556308 h 3198158"/>
              <a:gd name="connsiteX4196" fmla="*/ 4328924 w 9227449"/>
              <a:gd name="connsiteY4196" fmla="*/ 557225 h 3198158"/>
              <a:gd name="connsiteX4197" fmla="*/ 4335490 w 9227449"/>
              <a:gd name="connsiteY4197" fmla="*/ 555721 h 3198158"/>
              <a:gd name="connsiteX4198" fmla="*/ 4341640 w 9227449"/>
              <a:gd name="connsiteY4198" fmla="*/ 552951 h 3198158"/>
              <a:gd name="connsiteX4199" fmla="*/ 4349968 w 9227449"/>
              <a:gd name="connsiteY4199" fmla="*/ 544365 h 3198158"/>
              <a:gd name="connsiteX4200" fmla="*/ 4349367 w 9227449"/>
              <a:gd name="connsiteY4200" fmla="*/ 532410 h 3198158"/>
              <a:gd name="connsiteX4201" fmla="*/ 4346356 w 9227449"/>
              <a:gd name="connsiteY4201" fmla="*/ 525772 h 3198158"/>
              <a:gd name="connsiteX4202" fmla="*/ 4337612 w 9227449"/>
              <a:gd name="connsiteY4202" fmla="*/ 517394 h 3198158"/>
              <a:gd name="connsiteX4203" fmla="*/ 4332489 w 9227449"/>
              <a:gd name="connsiteY4203" fmla="*/ 516495 h 3198158"/>
              <a:gd name="connsiteX4204" fmla="*/ 5186927 w 9227449"/>
              <a:gd name="connsiteY4204" fmla="*/ 515929 h 3198158"/>
              <a:gd name="connsiteX4205" fmla="*/ 5209976 w 9227449"/>
              <a:gd name="connsiteY4205" fmla="*/ 522122 h 3198158"/>
              <a:gd name="connsiteX4206" fmla="*/ 5231475 w 9227449"/>
              <a:gd name="connsiteY4206" fmla="*/ 550181 h 3198158"/>
              <a:gd name="connsiteX4207" fmla="*/ 5226893 w 9227449"/>
              <a:gd name="connsiteY4207" fmla="*/ 585220 h 3198158"/>
              <a:gd name="connsiteX4208" fmla="*/ 5186859 w 9227449"/>
              <a:gd name="connsiteY4208" fmla="*/ 608331 h 3198158"/>
              <a:gd name="connsiteX4209" fmla="*/ 5163783 w 9227449"/>
              <a:gd name="connsiteY4209" fmla="*/ 602129 h 3198158"/>
              <a:gd name="connsiteX4210" fmla="*/ 5142264 w 9227449"/>
              <a:gd name="connsiteY4210" fmla="*/ 574078 h 3198158"/>
              <a:gd name="connsiteX4211" fmla="*/ 5146885 w 9227449"/>
              <a:gd name="connsiteY4211" fmla="*/ 539032 h 3198158"/>
              <a:gd name="connsiteX4212" fmla="*/ 5186927 w 9227449"/>
              <a:gd name="connsiteY4212" fmla="*/ 515929 h 3198158"/>
              <a:gd name="connsiteX4213" fmla="*/ 3472104 w 9227449"/>
              <a:gd name="connsiteY4213" fmla="*/ 456765 h 3198158"/>
              <a:gd name="connsiteX4214" fmla="*/ 3501303 w 9227449"/>
              <a:gd name="connsiteY4214" fmla="*/ 464614 h 3198158"/>
              <a:gd name="connsiteX4215" fmla="*/ 3528531 w 9227449"/>
              <a:gd name="connsiteY4215" fmla="*/ 500144 h 3198158"/>
              <a:gd name="connsiteX4216" fmla="*/ 3522723 w 9227449"/>
              <a:gd name="connsiteY4216" fmla="*/ 544516 h 3198158"/>
              <a:gd name="connsiteX4217" fmla="*/ 3472009 w 9227449"/>
              <a:gd name="connsiteY4217" fmla="*/ 573785 h 3198158"/>
              <a:gd name="connsiteX4218" fmla="*/ 3442810 w 9227449"/>
              <a:gd name="connsiteY4218" fmla="*/ 565936 h 3198158"/>
              <a:gd name="connsiteX4219" fmla="*/ 3442810 w 9227449"/>
              <a:gd name="connsiteY4219" fmla="*/ 565937 h 3198158"/>
              <a:gd name="connsiteX4220" fmla="*/ 3415550 w 9227449"/>
              <a:gd name="connsiteY4220" fmla="*/ 530416 h 3198158"/>
              <a:gd name="connsiteX4221" fmla="*/ 3421390 w 9227449"/>
              <a:gd name="connsiteY4221" fmla="*/ 486025 h 3198158"/>
              <a:gd name="connsiteX4222" fmla="*/ 3472104 w 9227449"/>
              <a:gd name="connsiteY4222" fmla="*/ 456765 h 3198158"/>
              <a:gd name="connsiteX4223" fmla="*/ 4159658 w 9227449"/>
              <a:gd name="connsiteY4223" fmla="*/ 448322 h 3198158"/>
              <a:gd name="connsiteX4224" fmla="*/ 4152627 w 9227449"/>
              <a:gd name="connsiteY4224" fmla="*/ 450062 h 3198158"/>
              <a:gd name="connsiteX4225" fmla="*/ 4146063 w 9227449"/>
              <a:gd name="connsiteY4225" fmla="*/ 453239 h 3198158"/>
              <a:gd name="connsiteX4226" fmla="*/ 4137792 w 9227449"/>
              <a:gd name="connsiteY4226" fmla="*/ 462375 h 3198158"/>
              <a:gd name="connsiteX4227" fmla="*/ 4139147 w 9227449"/>
              <a:gd name="connsiteY4227" fmla="*/ 474621 h 3198158"/>
              <a:gd name="connsiteX4228" fmla="*/ 4139147 w 9227449"/>
              <a:gd name="connsiteY4228" fmla="*/ 474620 h 3198158"/>
              <a:gd name="connsiteX4229" fmla="*/ 4144909 w 9227449"/>
              <a:gd name="connsiteY4229" fmla="*/ 485722 h 3198158"/>
              <a:gd name="connsiteX4230" fmla="*/ 4153489 w 9227449"/>
              <a:gd name="connsiteY4230" fmla="*/ 493676 h 3198158"/>
              <a:gd name="connsiteX4231" fmla="*/ 4158592 w 9227449"/>
              <a:gd name="connsiteY4231" fmla="*/ 494565 h 3198158"/>
              <a:gd name="connsiteX4232" fmla="*/ 4165178 w 9227449"/>
              <a:gd name="connsiteY4232" fmla="*/ 493042 h 3198158"/>
              <a:gd name="connsiteX4233" fmla="*/ 4170958 w 9227449"/>
              <a:gd name="connsiteY4233" fmla="*/ 490433 h 3198158"/>
              <a:gd name="connsiteX4234" fmla="*/ 4179239 w 9227449"/>
              <a:gd name="connsiteY4234" fmla="*/ 481883 h 3198158"/>
              <a:gd name="connsiteX4235" fmla="*/ 4178687 w 9227449"/>
              <a:gd name="connsiteY4235" fmla="*/ 469996 h 3198158"/>
              <a:gd name="connsiteX4236" fmla="*/ 4173815 w 9227449"/>
              <a:gd name="connsiteY4236" fmla="*/ 458346 h 3198158"/>
              <a:gd name="connsiteX4237" fmla="*/ 4165129 w 9227449"/>
              <a:gd name="connsiteY4237" fmla="*/ 449352 h 3198158"/>
              <a:gd name="connsiteX4238" fmla="*/ 4159658 w 9227449"/>
              <a:gd name="connsiteY4238" fmla="*/ 448322 h 3198158"/>
              <a:gd name="connsiteX4239" fmla="*/ 5017021 w 9227449"/>
              <a:gd name="connsiteY4239" fmla="*/ 445872 h 3198158"/>
              <a:gd name="connsiteX4240" fmla="*/ 5044164 w 9227449"/>
              <a:gd name="connsiteY4240" fmla="*/ 453172 h 3198158"/>
              <a:gd name="connsiteX4241" fmla="*/ 5069479 w 9227449"/>
              <a:gd name="connsiteY4241" fmla="*/ 486205 h 3198158"/>
              <a:gd name="connsiteX4242" fmla="*/ 5064076 w 9227449"/>
              <a:gd name="connsiteY4242" fmla="*/ 527475 h 3198158"/>
              <a:gd name="connsiteX4243" fmla="*/ 5016914 w 9227449"/>
              <a:gd name="connsiteY4243" fmla="*/ 554693 h 3198158"/>
              <a:gd name="connsiteX4244" fmla="*/ 4989771 w 9227449"/>
              <a:gd name="connsiteY4244" fmla="*/ 547391 h 3198158"/>
              <a:gd name="connsiteX4245" fmla="*/ 4964419 w 9227449"/>
              <a:gd name="connsiteY4245" fmla="*/ 514359 h 3198158"/>
              <a:gd name="connsiteX4246" fmla="*/ 4969852 w 9227449"/>
              <a:gd name="connsiteY4246" fmla="*/ 473088 h 3198158"/>
              <a:gd name="connsiteX4247" fmla="*/ 5017021 w 9227449"/>
              <a:gd name="connsiteY4247" fmla="*/ 445872 h 3198158"/>
              <a:gd name="connsiteX4248" fmla="*/ 3302150 w 9227449"/>
              <a:gd name="connsiteY4248" fmla="*/ 435497 h 3198158"/>
              <a:gd name="connsiteX4249" fmla="*/ 3311098 w 9227449"/>
              <a:gd name="connsiteY4249" fmla="*/ 437899 h 3198158"/>
              <a:gd name="connsiteX4250" fmla="*/ 3317664 w 9227449"/>
              <a:gd name="connsiteY4250" fmla="*/ 462383 h 3198158"/>
              <a:gd name="connsiteX4251" fmla="*/ 3302122 w 9227449"/>
              <a:gd name="connsiteY4251" fmla="*/ 471367 h 3198158"/>
              <a:gd name="connsiteX4252" fmla="*/ 3293162 w 9227449"/>
              <a:gd name="connsiteY4252" fmla="*/ 468955 h 3198158"/>
              <a:gd name="connsiteX4253" fmla="*/ 3293162 w 9227449"/>
              <a:gd name="connsiteY4253" fmla="*/ 468956 h 3198158"/>
              <a:gd name="connsiteX4254" fmla="*/ 3284816 w 9227449"/>
              <a:gd name="connsiteY4254" fmla="*/ 458071 h 3198158"/>
              <a:gd name="connsiteX4255" fmla="*/ 3286608 w 9227449"/>
              <a:gd name="connsiteY4255" fmla="*/ 444472 h 3198158"/>
              <a:gd name="connsiteX4256" fmla="*/ 3302150 w 9227449"/>
              <a:gd name="connsiteY4256" fmla="*/ 435497 h 3198158"/>
              <a:gd name="connsiteX4257" fmla="*/ 4847115 w 9227449"/>
              <a:gd name="connsiteY4257" fmla="*/ 371254 h 3198158"/>
              <a:gd name="connsiteX4258" fmla="*/ 4880632 w 9227449"/>
              <a:gd name="connsiteY4258" fmla="*/ 380267 h 3198158"/>
              <a:gd name="connsiteX4259" fmla="*/ 4911922 w 9227449"/>
              <a:gd name="connsiteY4259" fmla="*/ 421055 h 3198158"/>
              <a:gd name="connsiteX4260" fmla="*/ 4905210 w 9227449"/>
              <a:gd name="connsiteY4260" fmla="*/ 472029 h 3198158"/>
              <a:gd name="connsiteX4261" fmla="*/ 4846991 w 9227449"/>
              <a:gd name="connsiteY4261" fmla="*/ 505611 h 3198158"/>
              <a:gd name="connsiteX4262" fmla="*/ 4813464 w 9227449"/>
              <a:gd name="connsiteY4262" fmla="*/ 496598 h 3198158"/>
              <a:gd name="connsiteX4263" fmla="*/ 4813464 w 9227449"/>
              <a:gd name="connsiteY4263" fmla="*/ 496597 h 3198158"/>
              <a:gd name="connsiteX4264" fmla="*/ 4782165 w 9227449"/>
              <a:gd name="connsiteY4264" fmla="*/ 455819 h 3198158"/>
              <a:gd name="connsiteX4265" fmla="*/ 4788877 w 9227449"/>
              <a:gd name="connsiteY4265" fmla="*/ 404855 h 3198158"/>
              <a:gd name="connsiteX4266" fmla="*/ 4847115 w 9227449"/>
              <a:gd name="connsiteY4266" fmla="*/ 371254 h 3198158"/>
              <a:gd name="connsiteX4267" fmla="*/ 3703890 w 9227449"/>
              <a:gd name="connsiteY4267" fmla="*/ 340481 h 3198158"/>
              <a:gd name="connsiteX4268" fmla="*/ 3737184 w 9227449"/>
              <a:gd name="connsiteY4268" fmla="*/ 349427 h 3198158"/>
              <a:gd name="connsiteX4269" fmla="*/ 3761598 w 9227449"/>
              <a:gd name="connsiteY4269" fmla="*/ 440555 h 3198158"/>
              <a:gd name="connsiteX4270" fmla="*/ 3703764 w 9227449"/>
              <a:gd name="connsiteY4270" fmla="*/ 473919 h 3198158"/>
              <a:gd name="connsiteX4271" fmla="*/ 3670462 w 9227449"/>
              <a:gd name="connsiteY4271" fmla="*/ 464973 h 3198158"/>
              <a:gd name="connsiteX4272" fmla="*/ 3646047 w 9227449"/>
              <a:gd name="connsiteY4272" fmla="*/ 373845 h 3198158"/>
              <a:gd name="connsiteX4273" fmla="*/ 3703890 w 9227449"/>
              <a:gd name="connsiteY4273" fmla="*/ 340481 h 3198158"/>
              <a:gd name="connsiteX4274" fmla="*/ 3533927 w 9227449"/>
              <a:gd name="connsiteY4274" fmla="*/ 322400 h 3198158"/>
              <a:gd name="connsiteX4275" fmla="*/ 3545373 w 9227449"/>
              <a:gd name="connsiteY4275" fmla="*/ 325483 h 3198158"/>
              <a:gd name="connsiteX4276" fmla="*/ 3556064 w 9227449"/>
              <a:gd name="connsiteY4276" fmla="*/ 339413 h 3198158"/>
              <a:gd name="connsiteX4277" fmla="*/ 3553778 w 9227449"/>
              <a:gd name="connsiteY4277" fmla="*/ 356824 h 3198158"/>
              <a:gd name="connsiteX4278" fmla="*/ 3533888 w 9227449"/>
              <a:gd name="connsiteY4278" fmla="*/ 368305 h 3198158"/>
              <a:gd name="connsiteX4279" fmla="*/ 3522432 w 9227449"/>
              <a:gd name="connsiteY4279" fmla="*/ 365221 h 3198158"/>
              <a:gd name="connsiteX4280" fmla="*/ 3511742 w 9227449"/>
              <a:gd name="connsiteY4280" fmla="*/ 351291 h 3198158"/>
              <a:gd name="connsiteX4281" fmla="*/ 3514036 w 9227449"/>
              <a:gd name="connsiteY4281" fmla="*/ 333880 h 3198158"/>
              <a:gd name="connsiteX4282" fmla="*/ 3533927 w 9227449"/>
              <a:gd name="connsiteY4282" fmla="*/ 322400 h 3198158"/>
              <a:gd name="connsiteX4283" fmla="*/ 4409216 w 9227449"/>
              <a:gd name="connsiteY4283" fmla="*/ 304695 h 3198158"/>
              <a:gd name="connsiteX4284" fmla="*/ 4398184 w 9227449"/>
              <a:gd name="connsiteY4284" fmla="*/ 309509 h 3198158"/>
              <a:gd name="connsiteX4285" fmla="*/ 4365472 w 9227449"/>
              <a:gd name="connsiteY4285" fmla="*/ 331090 h 3198158"/>
              <a:gd name="connsiteX4286" fmla="*/ 4356050 w 9227449"/>
              <a:gd name="connsiteY4286" fmla="*/ 341181 h 3198158"/>
              <a:gd name="connsiteX4287" fmla="*/ 4358859 w 9227449"/>
              <a:gd name="connsiteY4287" fmla="*/ 354695 h 3198158"/>
              <a:gd name="connsiteX4288" fmla="*/ 4358859 w 9227449"/>
              <a:gd name="connsiteY4288" fmla="*/ 354696 h 3198158"/>
              <a:gd name="connsiteX4289" fmla="*/ 4374991 w 9227449"/>
              <a:gd name="connsiteY4289" fmla="*/ 381913 h 3198158"/>
              <a:gd name="connsiteX4290" fmla="*/ 4383697 w 9227449"/>
              <a:gd name="connsiteY4290" fmla="*/ 390311 h 3198158"/>
              <a:gd name="connsiteX4291" fmla="*/ 4388888 w 9227449"/>
              <a:gd name="connsiteY4291" fmla="*/ 391237 h 3198158"/>
              <a:gd name="connsiteX4292" fmla="*/ 4395773 w 9227449"/>
              <a:gd name="connsiteY4292" fmla="*/ 389563 h 3198158"/>
              <a:gd name="connsiteX4293" fmla="*/ 4425463 w 9227449"/>
              <a:gd name="connsiteY4293" fmla="*/ 379359 h 3198158"/>
              <a:gd name="connsiteX4294" fmla="*/ 4436369 w 9227449"/>
              <a:gd name="connsiteY4294" fmla="*/ 370810 h 3198158"/>
              <a:gd name="connsiteX4295" fmla="*/ 4435622 w 9227449"/>
              <a:gd name="connsiteY4295" fmla="*/ 356974 h 3198158"/>
              <a:gd name="connsiteX4296" fmla="*/ 4424196 w 9227449"/>
              <a:gd name="connsiteY4296" fmla="*/ 318929 h 3198158"/>
              <a:gd name="connsiteX4297" fmla="*/ 4414317 w 9227449"/>
              <a:gd name="connsiteY4297" fmla="*/ 305594 h 3198158"/>
              <a:gd name="connsiteX4298" fmla="*/ 4409216 w 9227449"/>
              <a:gd name="connsiteY4298" fmla="*/ 304695 h 3198158"/>
              <a:gd name="connsiteX4299" fmla="*/ 4677190 w 9227449"/>
              <a:gd name="connsiteY4299" fmla="*/ 301205 h 3198158"/>
              <a:gd name="connsiteX4300" fmla="*/ 4714813 w 9227449"/>
              <a:gd name="connsiteY4300" fmla="*/ 311314 h 3198158"/>
              <a:gd name="connsiteX4301" fmla="*/ 4749926 w 9227449"/>
              <a:gd name="connsiteY4301" fmla="*/ 357087 h 3198158"/>
              <a:gd name="connsiteX4302" fmla="*/ 4742394 w 9227449"/>
              <a:gd name="connsiteY4302" fmla="*/ 414274 h 3198158"/>
              <a:gd name="connsiteX4303" fmla="*/ 4677063 w 9227449"/>
              <a:gd name="connsiteY4303" fmla="*/ 451970 h 3198158"/>
              <a:gd name="connsiteX4304" fmla="*/ 4639443 w 9227449"/>
              <a:gd name="connsiteY4304" fmla="*/ 441860 h 3198158"/>
              <a:gd name="connsiteX4305" fmla="*/ 4604367 w 9227449"/>
              <a:gd name="connsiteY4305" fmla="*/ 396078 h 3198158"/>
              <a:gd name="connsiteX4306" fmla="*/ 4611853 w 9227449"/>
              <a:gd name="connsiteY4306" fmla="*/ 338891 h 3198158"/>
              <a:gd name="connsiteX4307" fmla="*/ 4677190 w 9227449"/>
              <a:gd name="connsiteY4307" fmla="*/ 301205 h 3198158"/>
              <a:gd name="connsiteX4308" fmla="*/ 4908909 w 9227449"/>
              <a:gd name="connsiteY4308" fmla="*/ 248757 h 3198158"/>
              <a:gd name="connsiteX4309" fmla="*/ 4918767 w 9227449"/>
              <a:gd name="connsiteY4309" fmla="*/ 251404 h 3198158"/>
              <a:gd name="connsiteX4310" fmla="*/ 4927977 w 9227449"/>
              <a:gd name="connsiteY4310" fmla="*/ 263406 h 3198158"/>
              <a:gd name="connsiteX4311" fmla="*/ 4925991 w 9227449"/>
              <a:gd name="connsiteY4311" fmla="*/ 278396 h 3198158"/>
              <a:gd name="connsiteX4312" fmla="*/ 4908880 w 9227449"/>
              <a:gd name="connsiteY4312" fmla="*/ 288278 h 3198158"/>
              <a:gd name="connsiteX4313" fmla="*/ 4899013 w 9227449"/>
              <a:gd name="connsiteY4313" fmla="*/ 285621 h 3198158"/>
              <a:gd name="connsiteX4314" fmla="*/ 4899013 w 9227449"/>
              <a:gd name="connsiteY4314" fmla="*/ 285620 h 3198158"/>
              <a:gd name="connsiteX4315" fmla="*/ 4891779 w 9227449"/>
              <a:gd name="connsiteY4315" fmla="*/ 258639 h 3198158"/>
              <a:gd name="connsiteX4316" fmla="*/ 4908909 w 9227449"/>
              <a:gd name="connsiteY4316" fmla="*/ 248757 h 3198158"/>
              <a:gd name="connsiteX4317" fmla="*/ 3935658 w 9227449"/>
              <a:gd name="connsiteY4317" fmla="*/ 229210 h 3198158"/>
              <a:gd name="connsiteX4318" fmla="*/ 3970550 w 9227449"/>
              <a:gd name="connsiteY4318" fmla="*/ 238591 h 3198158"/>
              <a:gd name="connsiteX4319" fmla="*/ 3996124 w 9227449"/>
              <a:gd name="connsiteY4319" fmla="*/ 334070 h 3198158"/>
              <a:gd name="connsiteX4320" fmla="*/ 3935532 w 9227449"/>
              <a:gd name="connsiteY4320" fmla="*/ 369042 h 3198158"/>
              <a:gd name="connsiteX4321" fmla="*/ 3900640 w 9227449"/>
              <a:gd name="connsiteY4321" fmla="*/ 359660 h 3198158"/>
              <a:gd name="connsiteX4322" fmla="*/ 3868073 w 9227449"/>
              <a:gd name="connsiteY4322" fmla="*/ 317217 h 3198158"/>
              <a:gd name="connsiteX4323" fmla="*/ 3875055 w 9227449"/>
              <a:gd name="connsiteY4323" fmla="*/ 264173 h 3198158"/>
              <a:gd name="connsiteX4324" fmla="*/ 3935658 w 9227449"/>
              <a:gd name="connsiteY4324" fmla="*/ 229210 h 3198158"/>
              <a:gd name="connsiteX4325" fmla="*/ 3765694 w 9227449"/>
              <a:gd name="connsiteY4325" fmla="*/ 209313 h 3198158"/>
              <a:gd name="connsiteX4326" fmla="*/ 3779647 w 9227449"/>
              <a:gd name="connsiteY4326" fmla="*/ 213067 h 3198158"/>
              <a:gd name="connsiteX4327" fmla="*/ 3792672 w 9227449"/>
              <a:gd name="connsiteY4327" fmla="*/ 230042 h 3198158"/>
              <a:gd name="connsiteX4328" fmla="*/ 3789883 w 9227449"/>
              <a:gd name="connsiteY4328" fmla="*/ 251254 h 3198158"/>
              <a:gd name="connsiteX4329" fmla="*/ 3765645 w 9227449"/>
              <a:gd name="connsiteY4329" fmla="*/ 265251 h 3198158"/>
              <a:gd name="connsiteX4330" fmla="*/ 3751681 w 9227449"/>
              <a:gd name="connsiteY4330" fmla="*/ 261496 h 3198158"/>
              <a:gd name="connsiteX4331" fmla="*/ 3741454 w 9227449"/>
              <a:gd name="connsiteY4331" fmla="*/ 223299 h 3198158"/>
              <a:gd name="connsiteX4332" fmla="*/ 3765694 w 9227449"/>
              <a:gd name="connsiteY4332" fmla="*/ 209313 h 3198158"/>
              <a:gd name="connsiteX4333" fmla="*/ 4739003 w 9227449"/>
              <a:gd name="connsiteY4333" fmla="*/ 181434 h 3198158"/>
              <a:gd name="connsiteX4334" fmla="*/ 4751583 w 9227449"/>
              <a:gd name="connsiteY4334" fmla="*/ 184819 h 3198158"/>
              <a:gd name="connsiteX4335" fmla="*/ 4760821 w 9227449"/>
              <a:gd name="connsiteY4335" fmla="*/ 219271 h 3198158"/>
              <a:gd name="connsiteX4336" fmla="*/ 4738955 w 9227449"/>
              <a:gd name="connsiteY4336" fmla="*/ 231896 h 3198158"/>
              <a:gd name="connsiteX4337" fmla="*/ 4726356 w 9227449"/>
              <a:gd name="connsiteY4337" fmla="*/ 228510 h 3198158"/>
              <a:gd name="connsiteX4338" fmla="*/ 4714610 w 9227449"/>
              <a:gd name="connsiteY4338" fmla="*/ 213190 h 3198158"/>
              <a:gd name="connsiteX4339" fmla="*/ 4717127 w 9227449"/>
              <a:gd name="connsiteY4339" fmla="*/ 194049 h 3198158"/>
              <a:gd name="connsiteX4340" fmla="*/ 4739003 w 9227449"/>
              <a:gd name="connsiteY4340" fmla="*/ 181434 h 3198158"/>
              <a:gd name="connsiteX4341" fmla="*/ 4337359 w 9227449"/>
              <a:gd name="connsiteY4341" fmla="*/ 169762 h 3198158"/>
              <a:gd name="connsiteX4342" fmla="*/ 4378836 w 9227449"/>
              <a:gd name="connsiteY4342" fmla="*/ 180913 h 3198158"/>
              <a:gd name="connsiteX4343" fmla="*/ 4420275 w 9227449"/>
              <a:gd name="connsiteY4343" fmla="*/ 248795 h 3198158"/>
              <a:gd name="connsiteX4344" fmla="*/ 4430133 w 9227449"/>
              <a:gd name="connsiteY4344" fmla="*/ 262139 h 3198158"/>
              <a:gd name="connsiteX4345" fmla="*/ 4435264 w 9227449"/>
              <a:gd name="connsiteY4345" fmla="*/ 263038 h 3198158"/>
              <a:gd name="connsiteX4346" fmla="*/ 4446256 w 9227449"/>
              <a:gd name="connsiteY4346" fmla="*/ 258253 h 3198158"/>
              <a:gd name="connsiteX4347" fmla="*/ 4507286 w 9227449"/>
              <a:gd name="connsiteY4347" fmla="*/ 231612 h 3198158"/>
              <a:gd name="connsiteX4348" fmla="*/ 4548762 w 9227449"/>
              <a:gd name="connsiteY4348" fmla="*/ 242762 h 3198158"/>
              <a:gd name="connsiteX4349" fmla="*/ 4579188 w 9227449"/>
              <a:gd name="connsiteY4349" fmla="*/ 356313 h 3198158"/>
              <a:gd name="connsiteX4350" fmla="*/ 4534914 w 9227449"/>
              <a:gd name="connsiteY4350" fmla="*/ 392978 h 3198158"/>
              <a:gd name="connsiteX4351" fmla="*/ 4525481 w 9227449"/>
              <a:gd name="connsiteY4351" fmla="*/ 403096 h 3198158"/>
              <a:gd name="connsiteX4352" fmla="*/ 4528328 w 9227449"/>
              <a:gd name="connsiteY4352" fmla="*/ 416630 h 3198158"/>
              <a:gd name="connsiteX4353" fmla="*/ 4545605 w 9227449"/>
              <a:gd name="connsiteY4353" fmla="*/ 446590 h 3198158"/>
              <a:gd name="connsiteX4354" fmla="*/ 4554320 w 9227449"/>
              <a:gd name="connsiteY4354" fmla="*/ 455328 h 3198158"/>
              <a:gd name="connsiteX4355" fmla="*/ 4559647 w 9227449"/>
              <a:gd name="connsiteY4355" fmla="*/ 456302 h 3198158"/>
              <a:gd name="connsiteX4356" fmla="*/ 4566649 w 9227449"/>
              <a:gd name="connsiteY4356" fmla="*/ 454572 h 3198158"/>
              <a:gd name="connsiteX4357" fmla="*/ 4615474 w 9227449"/>
              <a:gd name="connsiteY4357" fmla="*/ 442429 h 3198158"/>
              <a:gd name="connsiteX4358" fmla="*/ 4667323 w 9227449"/>
              <a:gd name="connsiteY4358" fmla="*/ 456369 h 3198158"/>
              <a:gd name="connsiteX4359" fmla="*/ 4713739 w 9227449"/>
              <a:gd name="connsiteY4359" fmla="*/ 512922 h 3198158"/>
              <a:gd name="connsiteX4360" fmla="*/ 4722629 w 9227449"/>
              <a:gd name="connsiteY4360" fmla="*/ 522171 h 3198158"/>
              <a:gd name="connsiteX4361" fmla="*/ 4727964 w 9227449"/>
              <a:gd name="connsiteY4361" fmla="*/ 523145 h 3198158"/>
              <a:gd name="connsiteX4362" fmla="*/ 4735421 w 9227449"/>
              <a:gd name="connsiteY4362" fmla="*/ 521169 h 3198158"/>
              <a:gd name="connsiteX4363" fmla="*/ 4785370 w 9227449"/>
              <a:gd name="connsiteY4363" fmla="*/ 507919 h 3198158"/>
              <a:gd name="connsiteX4364" fmla="*/ 4835428 w 9227449"/>
              <a:gd name="connsiteY4364" fmla="*/ 521376 h 3198158"/>
              <a:gd name="connsiteX4365" fmla="*/ 4881669 w 9227449"/>
              <a:gd name="connsiteY4365" fmla="*/ 580539 h 3198158"/>
              <a:gd name="connsiteX4366" fmla="*/ 4890732 w 9227449"/>
              <a:gd name="connsiteY4366" fmla="*/ 590441 h 3198158"/>
              <a:gd name="connsiteX4367" fmla="*/ 4896108 w 9227449"/>
              <a:gd name="connsiteY4367" fmla="*/ 591433 h 3198158"/>
              <a:gd name="connsiteX4368" fmla="*/ 4904097 w 9227449"/>
              <a:gd name="connsiteY4368" fmla="*/ 589136 h 3198158"/>
              <a:gd name="connsiteX4369" fmla="*/ 4955315 w 9227449"/>
              <a:gd name="connsiteY4369" fmla="*/ 574325 h 3198158"/>
              <a:gd name="connsiteX4370" fmla="*/ 5003068 w 9227449"/>
              <a:gd name="connsiteY4370" fmla="*/ 587169 h 3198158"/>
              <a:gd name="connsiteX4371" fmla="*/ 5049007 w 9227449"/>
              <a:gd name="connsiteY4371" fmla="*/ 651495 h 3198158"/>
              <a:gd name="connsiteX4372" fmla="*/ 5058325 w 9227449"/>
              <a:gd name="connsiteY4372" fmla="*/ 662532 h 3198158"/>
              <a:gd name="connsiteX4373" fmla="*/ 5063728 w 9227449"/>
              <a:gd name="connsiteY4373" fmla="*/ 663534 h 3198158"/>
              <a:gd name="connsiteX4374" fmla="*/ 5072636 w 9227449"/>
              <a:gd name="connsiteY4374" fmla="*/ 660602 h 3198158"/>
              <a:gd name="connsiteX4375" fmla="*/ 5125201 w 9227449"/>
              <a:gd name="connsiteY4375" fmla="*/ 643457 h 3198158"/>
              <a:gd name="connsiteX4376" fmla="*/ 5169341 w 9227449"/>
              <a:gd name="connsiteY4376" fmla="*/ 655326 h 3198158"/>
              <a:gd name="connsiteX4377" fmla="*/ 5201763 w 9227449"/>
              <a:gd name="connsiteY4377" fmla="*/ 776338 h 3198158"/>
              <a:gd name="connsiteX4378" fmla="*/ 5151339 w 9227449"/>
              <a:gd name="connsiteY4378" fmla="*/ 816567 h 3198158"/>
              <a:gd name="connsiteX4379" fmla="*/ 5141500 w 9227449"/>
              <a:gd name="connsiteY4379" fmla="*/ 826356 h 3198158"/>
              <a:gd name="connsiteX4380" fmla="*/ 5143892 w 9227449"/>
              <a:gd name="connsiteY4380" fmla="*/ 840022 h 3198158"/>
              <a:gd name="connsiteX4381" fmla="*/ 5159996 w 9227449"/>
              <a:gd name="connsiteY4381" fmla="*/ 870719 h 3198158"/>
              <a:gd name="connsiteX4382" fmla="*/ 5169031 w 9227449"/>
              <a:gd name="connsiteY4382" fmla="*/ 880168 h 3198158"/>
              <a:gd name="connsiteX4383" fmla="*/ 5174279 w 9227449"/>
              <a:gd name="connsiteY4383" fmla="*/ 881114 h 3198158"/>
              <a:gd name="connsiteX4384" fmla="*/ 5182037 w 9227449"/>
              <a:gd name="connsiteY4384" fmla="*/ 878957 h 3198158"/>
              <a:gd name="connsiteX4385" fmla="*/ 5233303 w 9227449"/>
              <a:gd name="connsiteY4385" fmla="*/ 864753 h 3198158"/>
              <a:gd name="connsiteX4386" fmla="*/ 5282663 w 9227449"/>
              <a:gd name="connsiteY4386" fmla="*/ 878020 h 3198158"/>
              <a:gd name="connsiteX4387" fmla="*/ 5328246 w 9227449"/>
              <a:gd name="connsiteY4387" fmla="*/ 936275 h 3198158"/>
              <a:gd name="connsiteX4388" fmla="*/ 5337397 w 9227449"/>
              <a:gd name="connsiteY4388" fmla="*/ 946195 h 3198158"/>
              <a:gd name="connsiteX4389" fmla="*/ 5342686 w 9227449"/>
              <a:gd name="connsiteY4389" fmla="*/ 947162 h 3198158"/>
              <a:gd name="connsiteX4390" fmla="*/ 5350809 w 9227449"/>
              <a:gd name="connsiteY4390" fmla="*/ 944767 h 3198158"/>
              <a:gd name="connsiteX4391" fmla="*/ 5403191 w 9227449"/>
              <a:gd name="connsiteY4391" fmla="*/ 929325 h 3198158"/>
              <a:gd name="connsiteX4392" fmla="*/ 5451212 w 9227449"/>
              <a:gd name="connsiteY4392" fmla="*/ 942235 h 3198158"/>
              <a:gd name="connsiteX4393" fmla="*/ 5497076 w 9227449"/>
              <a:gd name="connsiteY4393" fmla="*/ 1004967 h 3198158"/>
              <a:gd name="connsiteX4394" fmla="*/ 5506353 w 9227449"/>
              <a:gd name="connsiteY4394" fmla="*/ 1015764 h 3198158"/>
              <a:gd name="connsiteX4395" fmla="*/ 5511737 w 9227449"/>
              <a:gd name="connsiteY4395" fmla="*/ 1016753 h 3198158"/>
              <a:gd name="connsiteX4396" fmla="*/ 5520462 w 9227449"/>
              <a:gd name="connsiteY4396" fmla="*/ 1013963 h 3198158"/>
              <a:gd name="connsiteX4397" fmla="*/ 5573114 w 9227449"/>
              <a:gd name="connsiteY4397" fmla="*/ 997095 h 3198158"/>
              <a:gd name="connsiteX4398" fmla="*/ 5618174 w 9227449"/>
              <a:gd name="connsiteY4398" fmla="*/ 1009209 h 3198158"/>
              <a:gd name="connsiteX4399" fmla="*/ 5660290 w 9227449"/>
              <a:gd name="connsiteY4399" fmla="*/ 1064117 h 3198158"/>
              <a:gd name="connsiteX4400" fmla="*/ 5651264 w 9227449"/>
              <a:gd name="connsiteY4400" fmla="*/ 1132718 h 3198158"/>
              <a:gd name="connsiteX4401" fmla="*/ 5594709 w 9227449"/>
              <a:gd name="connsiteY4401" fmla="*/ 1175213 h 3198158"/>
              <a:gd name="connsiteX4402" fmla="*/ 5584154 w 9227449"/>
              <a:gd name="connsiteY4402" fmla="*/ 1184877 h 3198158"/>
              <a:gd name="connsiteX4403" fmla="*/ 5586488 w 9227449"/>
              <a:gd name="connsiteY4403" fmla="*/ 1198986 h 3198158"/>
              <a:gd name="connsiteX4404" fmla="*/ 5593761 w 9227449"/>
              <a:gd name="connsiteY4404" fmla="*/ 1305142 h 3198158"/>
              <a:gd name="connsiteX4405" fmla="*/ 5535831 w 9227449"/>
              <a:gd name="connsiteY4405" fmla="*/ 1349572 h 3198158"/>
              <a:gd name="connsiteX4406" fmla="*/ 5525634 w 9227449"/>
              <a:gd name="connsiteY4406" fmla="*/ 1358955 h 3198158"/>
              <a:gd name="connsiteX4407" fmla="*/ 5527473 w 9227449"/>
              <a:gd name="connsiteY4407" fmla="*/ 1372697 h 3198158"/>
              <a:gd name="connsiteX4408" fmla="*/ 5543384 w 9227449"/>
              <a:gd name="connsiteY4408" fmla="*/ 1411414 h 3198158"/>
              <a:gd name="connsiteX4409" fmla="*/ 5552652 w 9227449"/>
              <a:gd name="connsiteY4409" fmla="*/ 1422870 h 3198158"/>
              <a:gd name="connsiteX4410" fmla="*/ 5558191 w 9227449"/>
              <a:gd name="connsiteY4410" fmla="*/ 1423935 h 3198158"/>
              <a:gd name="connsiteX4411" fmla="*/ 5567265 w 9227449"/>
              <a:gd name="connsiteY4411" fmla="*/ 1420886 h 3198158"/>
              <a:gd name="connsiteX4412" fmla="*/ 5619268 w 9227449"/>
              <a:gd name="connsiteY4412" fmla="*/ 1403330 h 3198158"/>
              <a:gd name="connsiteX4413" fmla="*/ 5662120 w 9227449"/>
              <a:gd name="connsiteY4413" fmla="*/ 1414843 h 3198158"/>
              <a:gd name="connsiteX4414" fmla="*/ 5702115 w 9227449"/>
              <a:gd name="connsiteY4414" fmla="*/ 1466980 h 3198158"/>
              <a:gd name="connsiteX4415" fmla="*/ 5693544 w 9227449"/>
              <a:gd name="connsiteY4415" fmla="*/ 1532135 h 3198158"/>
              <a:gd name="connsiteX4416" fmla="*/ 5633291 w 9227449"/>
              <a:gd name="connsiteY4416" fmla="*/ 1573873 h 3198158"/>
              <a:gd name="connsiteX4417" fmla="*/ 5621621 w 9227449"/>
              <a:gd name="connsiteY4417" fmla="*/ 1583721 h 3198158"/>
              <a:gd name="connsiteX4418" fmla="*/ 5624614 w 9227449"/>
              <a:gd name="connsiteY4418" fmla="*/ 1598702 h 3198158"/>
              <a:gd name="connsiteX4419" fmla="*/ 5635644 w 9227449"/>
              <a:gd name="connsiteY4419" fmla="*/ 1704337 h 3198158"/>
              <a:gd name="connsiteX4420" fmla="*/ 5576600 w 9227449"/>
              <a:gd name="connsiteY4420" fmla="*/ 1747381 h 3198158"/>
              <a:gd name="connsiteX4421" fmla="*/ 5565677 w 9227449"/>
              <a:gd name="connsiteY4421" fmla="*/ 1756999 h 3198158"/>
              <a:gd name="connsiteX4422" fmla="*/ 5568059 w 9227449"/>
              <a:gd name="connsiteY4422" fmla="*/ 1771369 h 3198158"/>
              <a:gd name="connsiteX4423" fmla="*/ 5575768 w 9227449"/>
              <a:gd name="connsiteY4423" fmla="*/ 1875384 h 3198158"/>
              <a:gd name="connsiteX4424" fmla="*/ 5515165 w 9227449"/>
              <a:gd name="connsiteY4424" fmla="*/ 1919533 h 3198158"/>
              <a:gd name="connsiteX4425" fmla="*/ 5504280 w 9227449"/>
              <a:gd name="connsiteY4425" fmla="*/ 1928996 h 3198158"/>
              <a:gd name="connsiteX4426" fmla="*/ 5506401 w 9227449"/>
              <a:gd name="connsiteY4426" fmla="*/ 1943268 h 3198158"/>
              <a:gd name="connsiteX4427" fmla="*/ 5513131 w 9227449"/>
              <a:gd name="connsiteY4427" fmla="*/ 2044855 h 3198158"/>
              <a:gd name="connsiteX4428" fmla="*/ 5433568 w 9227449"/>
              <a:gd name="connsiteY4428" fmla="*/ 2090757 h 3198158"/>
              <a:gd name="connsiteX4429" fmla="*/ 5387764 w 9227449"/>
              <a:gd name="connsiteY4429" fmla="*/ 2078438 h 3198158"/>
              <a:gd name="connsiteX4430" fmla="*/ 5344184 w 9227449"/>
              <a:gd name="connsiteY4430" fmla="*/ 2019600 h 3198158"/>
              <a:gd name="connsiteX4431" fmla="*/ 5334618 w 9227449"/>
              <a:gd name="connsiteY4431" fmla="*/ 2008812 h 3198158"/>
              <a:gd name="connsiteX4432" fmla="*/ 5329544 w 9227449"/>
              <a:gd name="connsiteY4432" fmla="*/ 2007930 h 3198158"/>
              <a:gd name="connsiteX4433" fmla="*/ 5320383 w 9227449"/>
              <a:gd name="connsiteY4433" fmla="*/ 2011047 h 3198158"/>
              <a:gd name="connsiteX4434" fmla="*/ 5263557 w 9227449"/>
              <a:gd name="connsiteY4434" fmla="*/ 2030260 h 3198158"/>
              <a:gd name="connsiteX4435" fmla="*/ 5217151 w 9227449"/>
              <a:gd name="connsiteY4435" fmla="*/ 2017788 h 3198158"/>
              <a:gd name="connsiteX4436" fmla="*/ 5173495 w 9227449"/>
              <a:gd name="connsiteY4436" fmla="*/ 1960225 h 3198158"/>
              <a:gd name="connsiteX4437" fmla="*/ 5164025 w 9227449"/>
              <a:gd name="connsiteY4437" fmla="*/ 1949758 h 3198158"/>
              <a:gd name="connsiteX4438" fmla="*/ 5158931 w 9227449"/>
              <a:gd name="connsiteY4438" fmla="*/ 1948876 h 3198158"/>
              <a:gd name="connsiteX4439" fmla="*/ 5150051 w 9227449"/>
              <a:gd name="connsiteY4439" fmla="*/ 1951771 h 3198158"/>
              <a:gd name="connsiteX4440" fmla="*/ 5093719 w 9227449"/>
              <a:gd name="connsiteY4440" fmla="*/ 1970258 h 3198158"/>
              <a:gd name="connsiteX4441" fmla="*/ 5046325 w 9227449"/>
              <a:gd name="connsiteY4441" fmla="*/ 1957514 h 3198158"/>
              <a:gd name="connsiteX4442" fmla="*/ 5002022 w 9227449"/>
              <a:gd name="connsiteY4442" fmla="*/ 1899672 h 3198158"/>
              <a:gd name="connsiteX4443" fmla="*/ 4992647 w 9227449"/>
              <a:gd name="connsiteY4443" fmla="*/ 1889416 h 3198158"/>
              <a:gd name="connsiteX4444" fmla="*/ 4987514 w 9227449"/>
              <a:gd name="connsiteY4444" fmla="*/ 1888506 h 3198158"/>
              <a:gd name="connsiteX4445" fmla="*/ 4978877 w 9227449"/>
              <a:gd name="connsiteY4445" fmla="*/ 1891237 h 3198158"/>
              <a:gd name="connsiteX4446" fmla="*/ 4923696 w 9227449"/>
              <a:gd name="connsiteY4446" fmla="*/ 1908843 h 3198158"/>
              <a:gd name="connsiteX4447" fmla="*/ 4876169 w 9227449"/>
              <a:gd name="connsiteY4447" fmla="*/ 1896070 h 3198158"/>
              <a:gd name="connsiteX4448" fmla="*/ 4831622 w 9227449"/>
              <a:gd name="connsiteY4448" fmla="*/ 1837782 h 3198158"/>
              <a:gd name="connsiteX4449" fmla="*/ 4822247 w 9227449"/>
              <a:gd name="connsiteY4449" fmla="*/ 1827496 h 3198158"/>
              <a:gd name="connsiteX4450" fmla="*/ 4817106 w 9227449"/>
              <a:gd name="connsiteY4450" fmla="*/ 1826597 h 3198158"/>
              <a:gd name="connsiteX4451" fmla="*/ 4808458 w 9227449"/>
              <a:gd name="connsiteY4451" fmla="*/ 1829338 h 3198158"/>
              <a:gd name="connsiteX4452" fmla="*/ 4753771 w 9227449"/>
              <a:gd name="connsiteY4452" fmla="*/ 1846536 h 3198158"/>
              <a:gd name="connsiteX4453" fmla="*/ 4706475 w 9227449"/>
              <a:gd name="connsiteY4453" fmla="*/ 1833831 h 3198158"/>
              <a:gd name="connsiteX4454" fmla="*/ 4661310 w 9227449"/>
              <a:gd name="connsiteY4454" fmla="*/ 1772328 h 3198158"/>
              <a:gd name="connsiteX4455" fmla="*/ 4651943 w 9227449"/>
              <a:gd name="connsiteY4455" fmla="*/ 1761548 h 3198158"/>
              <a:gd name="connsiteX4456" fmla="*/ 4646657 w 9227449"/>
              <a:gd name="connsiteY4456" fmla="*/ 1760590 h 3198158"/>
              <a:gd name="connsiteX4457" fmla="*/ 4637805 w 9227449"/>
              <a:gd name="connsiteY4457" fmla="*/ 1763476 h 3198158"/>
              <a:gd name="connsiteX4458" fmla="*/ 4583867 w 9227449"/>
              <a:gd name="connsiteY4458" fmla="*/ 1781053 h 3198158"/>
              <a:gd name="connsiteX4459" fmla="*/ 4538380 w 9227449"/>
              <a:gd name="connsiteY4459" fmla="*/ 1768822 h 3198158"/>
              <a:gd name="connsiteX4460" fmla="*/ 4494240 w 9227449"/>
              <a:gd name="connsiteY4460" fmla="*/ 1706088 h 3198158"/>
              <a:gd name="connsiteX4461" fmla="*/ 4484702 w 9227449"/>
              <a:gd name="connsiteY4461" fmla="*/ 1694729 h 3198158"/>
              <a:gd name="connsiteX4462" fmla="*/ 4479482 w 9227449"/>
              <a:gd name="connsiteY4462" fmla="*/ 1693789 h 3198158"/>
              <a:gd name="connsiteX4463" fmla="*/ 4470059 w 9227449"/>
              <a:gd name="connsiteY4463" fmla="*/ 1697111 h 3198158"/>
              <a:gd name="connsiteX4464" fmla="*/ 4414038 w 9227449"/>
              <a:gd name="connsiteY4464" fmla="*/ 1716954 h 3198158"/>
              <a:gd name="connsiteX4465" fmla="*/ 4369598 w 9227449"/>
              <a:gd name="connsiteY4465" fmla="*/ 1704994 h 3198158"/>
              <a:gd name="connsiteX4466" fmla="*/ 4325555 w 9227449"/>
              <a:gd name="connsiteY4466" fmla="*/ 1636712 h 3198158"/>
              <a:gd name="connsiteX4467" fmla="*/ 4315957 w 9227449"/>
              <a:gd name="connsiteY4467" fmla="*/ 1624200 h 3198158"/>
              <a:gd name="connsiteX4468" fmla="*/ 4310623 w 9227449"/>
              <a:gd name="connsiteY4468" fmla="*/ 1623224 h 3198158"/>
              <a:gd name="connsiteX4469" fmla="*/ 4300474 w 9227449"/>
              <a:gd name="connsiteY4469" fmla="*/ 1627173 h 3198158"/>
              <a:gd name="connsiteX4470" fmla="*/ 4244122 w 9227449"/>
              <a:gd name="connsiteY4470" fmla="*/ 1649166 h 3198158"/>
              <a:gd name="connsiteX4471" fmla="*/ 4202645 w 9227449"/>
              <a:gd name="connsiteY4471" fmla="*/ 1638020 h 3198158"/>
              <a:gd name="connsiteX4472" fmla="*/ 4163910 w 9227449"/>
              <a:gd name="connsiteY4472" fmla="*/ 1587547 h 3198158"/>
              <a:gd name="connsiteX4473" fmla="*/ 4161053 w 9227449"/>
              <a:gd name="connsiteY4473" fmla="*/ 1564469 h 3198158"/>
              <a:gd name="connsiteX4474" fmla="*/ 4151301 w 9227449"/>
              <a:gd name="connsiteY4474" fmla="*/ 1550157 h 3198158"/>
              <a:gd name="connsiteX4475" fmla="*/ 4146052 w 9227449"/>
              <a:gd name="connsiteY4475" fmla="*/ 1549208 h 3198158"/>
              <a:gd name="connsiteX4476" fmla="*/ 4134548 w 9227449"/>
              <a:gd name="connsiteY4476" fmla="*/ 1554572 h 3198158"/>
              <a:gd name="connsiteX4477" fmla="*/ 4074197 w 9227449"/>
              <a:gd name="connsiteY4477" fmla="*/ 1582762 h 3198158"/>
              <a:gd name="connsiteX4478" fmla="*/ 4034995 w 9227449"/>
              <a:gd name="connsiteY4478" fmla="*/ 1572227 h 3198158"/>
              <a:gd name="connsiteX4479" fmla="*/ 3998390 w 9227449"/>
              <a:gd name="connsiteY4479" fmla="*/ 1524514 h 3198158"/>
              <a:gd name="connsiteX4480" fmla="*/ 4006243 w 9227449"/>
              <a:gd name="connsiteY4480" fmla="*/ 1464908 h 3198158"/>
              <a:gd name="connsiteX4481" fmla="*/ 4051478 w 9227449"/>
              <a:gd name="connsiteY4481" fmla="*/ 1429098 h 3198158"/>
              <a:gd name="connsiteX4482" fmla="*/ 4061578 w 9227449"/>
              <a:gd name="connsiteY4482" fmla="*/ 1418744 h 3198158"/>
              <a:gd name="connsiteX4483" fmla="*/ 4058258 w 9227449"/>
              <a:gd name="connsiteY4483" fmla="*/ 1404675 h 3198158"/>
              <a:gd name="connsiteX4484" fmla="*/ 4038356 w 9227449"/>
              <a:gd name="connsiteY4484" fmla="*/ 1372360 h 3198158"/>
              <a:gd name="connsiteX4485" fmla="*/ 4029485 w 9227449"/>
              <a:gd name="connsiteY4485" fmla="*/ 1363692 h 3198158"/>
              <a:gd name="connsiteX4486" fmla="*/ 4024362 w 9227449"/>
              <a:gd name="connsiteY4486" fmla="*/ 1362792 h 3198158"/>
              <a:gd name="connsiteX4487" fmla="*/ 4017120 w 9227449"/>
              <a:gd name="connsiteY4487" fmla="*/ 1364650 h 3198158"/>
              <a:gd name="connsiteX4488" fmla="*/ 3965958 w 9227449"/>
              <a:gd name="connsiteY4488" fmla="*/ 1377859 h 3198158"/>
              <a:gd name="connsiteX4489" fmla="*/ 3913471 w 9227449"/>
              <a:gd name="connsiteY4489" fmla="*/ 1363751 h 3198158"/>
              <a:gd name="connsiteX4490" fmla="*/ 3867406 w 9227449"/>
              <a:gd name="connsiteY4490" fmla="*/ 1309257 h 3198158"/>
              <a:gd name="connsiteX4491" fmla="*/ 3858572 w 9227449"/>
              <a:gd name="connsiteY4491" fmla="*/ 1300425 h 3198158"/>
              <a:gd name="connsiteX4492" fmla="*/ 3853335 w 9227449"/>
              <a:gd name="connsiteY4492" fmla="*/ 1299477 h 3198158"/>
              <a:gd name="connsiteX4493" fmla="*/ 3846109 w 9227449"/>
              <a:gd name="connsiteY4493" fmla="*/ 1301326 h 3198158"/>
              <a:gd name="connsiteX4494" fmla="*/ 3796033 w 9227449"/>
              <a:gd name="connsiteY4494" fmla="*/ 1314186 h 3198158"/>
              <a:gd name="connsiteX4495" fmla="*/ 3744466 w 9227449"/>
              <a:gd name="connsiteY4495" fmla="*/ 1300328 h 3198158"/>
              <a:gd name="connsiteX4496" fmla="*/ 3698031 w 9227449"/>
              <a:gd name="connsiteY4496" fmla="*/ 1243115 h 3198158"/>
              <a:gd name="connsiteX4497" fmla="*/ 3689111 w 9227449"/>
              <a:gd name="connsiteY4497" fmla="*/ 1233809 h 3198158"/>
              <a:gd name="connsiteX4498" fmla="*/ 3683787 w 9227449"/>
              <a:gd name="connsiteY4498" fmla="*/ 1232833 h 3198158"/>
              <a:gd name="connsiteX4499" fmla="*/ 3676252 w 9227449"/>
              <a:gd name="connsiteY4499" fmla="*/ 1234857 h 3198158"/>
              <a:gd name="connsiteX4500" fmla="*/ 3626244 w 9227449"/>
              <a:gd name="connsiteY4500" fmla="*/ 1248267 h 3198158"/>
              <a:gd name="connsiteX4501" fmla="*/ 3576595 w 9227449"/>
              <a:gd name="connsiteY4501" fmla="*/ 1234924 h 3198158"/>
              <a:gd name="connsiteX4502" fmla="*/ 3530605 w 9227449"/>
              <a:gd name="connsiteY4502" fmla="*/ 1175744 h 3198158"/>
              <a:gd name="connsiteX4503" fmla="*/ 3521493 w 9227449"/>
              <a:gd name="connsiteY4503" fmla="*/ 1165731 h 3198158"/>
              <a:gd name="connsiteX4504" fmla="*/ 3516139 w 9227449"/>
              <a:gd name="connsiteY4504" fmla="*/ 1164744 h 3198158"/>
              <a:gd name="connsiteX4505" fmla="*/ 3508032 w 9227449"/>
              <a:gd name="connsiteY4505" fmla="*/ 1167115 h 3198158"/>
              <a:gd name="connsiteX4506" fmla="*/ 3456292 w 9227449"/>
              <a:gd name="connsiteY4506" fmla="*/ 1182312 h 3198158"/>
              <a:gd name="connsiteX4507" fmla="*/ 3408723 w 9227449"/>
              <a:gd name="connsiteY4507" fmla="*/ 1169527 h 3198158"/>
              <a:gd name="connsiteX4508" fmla="*/ 3362916 w 9227449"/>
              <a:gd name="connsiteY4508" fmla="*/ 1105225 h 3198158"/>
              <a:gd name="connsiteX4509" fmla="*/ 3353610 w 9227449"/>
              <a:gd name="connsiteY4509" fmla="*/ 1094148 h 3198158"/>
              <a:gd name="connsiteX4510" fmla="*/ 3348188 w 9227449"/>
              <a:gd name="connsiteY4510" fmla="*/ 1093131 h 3198158"/>
              <a:gd name="connsiteX4511" fmla="*/ 3339258 w 9227449"/>
              <a:gd name="connsiteY4511" fmla="*/ 1096074 h 3198158"/>
              <a:gd name="connsiteX4512" fmla="*/ 3286384 w 9227449"/>
              <a:gd name="connsiteY4512" fmla="*/ 1113631 h 3198158"/>
              <a:gd name="connsiteX4513" fmla="*/ 3242227 w 9227449"/>
              <a:gd name="connsiteY4513" fmla="*/ 1101758 h 3198158"/>
              <a:gd name="connsiteX4514" fmla="*/ 3209793 w 9227449"/>
              <a:gd name="connsiteY4514" fmla="*/ 980749 h 3198158"/>
              <a:gd name="connsiteX4515" fmla="*/ 3255541 w 9227449"/>
              <a:gd name="connsiteY4515" fmla="*/ 942098 h 3198158"/>
              <a:gd name="connsiteX4516" fmla="*/ 3264693 w 9227449"/>
              <a:gd name="connsiteY4516" fmla="*/ 932302 h 3198158"/>
              <a:gd name="connsiteX4517" fmla="*/ 3262359 w 9227449"/>
              <a:gd name="connsiteY4517" fmla="*/ 919100 h 3198158"/>
              <a:gd name="connsiteX4518" fmla="*/ 3242979 w 9227449"/>
              <a:gd name="connsiteY4518" fmla="*/ 874537 h 3198158"/>
              <a:gd name="connsiteX4519" fmla="*/ 3234420 w 9227449"/>
              <a:gd name="connsiteY4519" fmla="*/ 863604 h 3198158"/>
              <a:gd name="connsiteX4520" fmla="*/ 3228224 w 9227449"/>
              <a:gd name="connsiteY4520" fmla="*/ 862261 h 3198158"/>
              <a:gd name="connsiteX4521" fmla="*/ 3220562 w 9227449"/>
              <a:gd name="connsiteY4521" fmla="*/ 864361 h 3198158"/>
              <a:gd name="connsiteX4522" fmla="*/ 3178292 w 9227449"/>
              <a:gd name="connsiteY4522" fmla="*/ 875936 h 3198158"/>
              <a:gd name="connsiteX4523" fmla="*/ 3137106 w 9227449"/>
              <a:gd name="connsiteY4523" fmla="*/ 864861 h 3198158"/>
              <a:gd name="connsiteX4524" fmla="*/ 3106853 w 9227449"/>
              <a:gd name="connsiteY4524" fmla="*/ 751925 h 3198158"/>
              <a:gd name="connsiteX4525" fmla="*/ 3106853 w 9227449"/>
              <a:gd name="connsiteY4525" fmla="*/ 751929 h 3198158"/>
              <a:gd name="connsiteX4526" fmla="*/ 3178513 w 9227449"/>
              <a:gd name="connsiteY4526" fmla="*/ 710590 h 3198158"/>
              <a:gd name="connsiteX4527" fmla="*/ 3219769 w 9227449"/>
              <a:gd name="connsiteY4527" fmla="*/ 721684 h 3198158"/>
              <a:gd name="connsiteX4528" fmla="*/ 3256305 w 9227449"/>
              <a:gd name="connsiteY4528" fmla="*/ 765829 h 3198158"/>
              <a:gd name="connsiteX4529" fmla="*/ 3266455 w 9227449"/>
              <a:gd name="connsiteY4529" fmla="*/ 775296 h 3198158"/>
              <a:gd name="connsiteX4530" fmla="*/ 3270455 w 9227449"/>
              <a:gd name="connsiteY4530" fmla="*/ 775835 h 3198158"/>
              <a:gd name="connsiteX4531" fmla="*/ 3280032 w 9227449"/>
              <a:gd name="connsiteY4531" fmla="*/ 772384 h 3198158"/>
              <a:gd name="connsiteX4532" fmla="*/ 3319794 w 9227449"/>
              <a:gd name="connsiteY4532" fmla="*/ 751729 h 3198158"/>
              <a:gd name="connsiteX4533" fmla="*/ 3329672 w 9227449"/>
              <a:gd name="connsiteY4533" fmla="*/ 743075 h 3198158"/>
              <a:gd name="connsiteX4534" fmla="*/ 3328964 w 9227449"/>
              <a:gd name="connsiteY4534" fmla="*/ 729969 h 3198158"/>
              <a:gd name="connsiteX4535" fmla="*/ 3329944 w 9227449"/>
              <a:gd name="connsiteY4535" fmla="*/ 638851 h 3198158"/>
              <a:gd name="connsiteX4536" fmla="*/ 3410300 w 9227449"/>
              <a:gd name="connsiteY4536" fmla="*/ 592483 h 3198158"/>
              <a:gd name="connsiteX4537" fmla="*/ 3456563 w 9227449"/>
              <a:gd name="connsiteY4537" fmla="*/ 604919 h 3198158"/>
              <a:gd name="connsiteX4538" fmla="*/ 3495481 w 9227449"/>
              <a:gd name="connsiteY4538" fmla="*/ 648921 h 3198158"/>
              <a:gd name="connsiteX4539" fmla="*/ 3505069 w 9227449"/>
              <a:gd name="connsiteY4539" fmla="*/ 657461 h 3198158"/>
              <a:gd name="connsiteX4540" fmla="*/ 3509310 w 9227449"/>
              <a:gd name="connsiteY4540" fmla="*/ 658075 h 3198158"/>
              <a:gd name="connsiteX4541" fmla="*/ 3517743 w 9227449"/>
              <a:gd name="connsiteY4541" fmla="*/ 655485 h 3198158"/>
              <a:gd name="connsiteX4542" fmla="*/ 3546951 w 9227449"/>
              <a:gd name="connsiteY4542" fmla="*/ 641346 h 3198158"/>
              <a:gd name="connsiteX4543" fmla="*/ 3556287 w 9227449"/>
              <a:gd name="connsiteY4543" fmla="*/ 632863 h 3198158"/>
              <a:gd name="connsiteX4544" fmla="*/ 3555852 w 9227449"/>
              <a:gd name="connsiteY4544" fmla="*/ 620255 h 3198158"/>
              <a:gd name="connsiteX4545" fmla="*/ 3558554 w 9227449"/>
              <a:gd name="connsiteY4545" fmla="*/ 528948 h 3198158"/>
              <a:gd name="connsiteX4546" fmla="*/ 3642077 w 9227449"/>
              <a:gd name="connsiteY4546" fmla="*/ 480756 h 3198158"/>
              <a:gd name="connsiteX4547" fmla="*/ 3690148 w 9227449"/>
              <a:gd name="connsiteY4547" fmla="*/ 493684 h 3198158"/>
              <a:gd name="connsiteX4548" fmla="*/ 3730269 w 9227449"/>
              <a:gd name="connsiteY4548" fmla="*/ 538812 h 3198158"/>
              <a:gd name="connsiteX4549" fmla="*/ 3739654 w 9227449"/>
              <a:gd name="connsiteY4549" fmla="*/ 547212 h 3198158"/>
              <a:gd name="connsiteX4550" fmla="*/ 3744050 w 9227449"/>
              <a:gd name="connsiteY4550" fmla="*/ 547864 h 3198158"/>
              <a:gd name="connsiteX4551" fmla="*/ 3752126 w 9227449"/>
              <a:gd name="connsiteY4551" fmla="*/ 545500 h 3198158"/>
              <a:gd name="connsiteX4552" fmla="*/ 3775532 w 9227449"/>
              <a:gd name="connsiteY4552" fmla="*/ 534179 h 3198158"/>
              <a:gd name="connsiteX4553" fmla="*/ 3784510 w 9227449"/>
              <a:gd name="connsiteY4553" fmla="*/ 525688 h 3198158"/>
              <a:gd name="connsiteX4554" fmla="*/ 3784074 w 9227449"/>
              <a:gd name="connsiteY4554" fmla="*/ 513337 h 3198158"/>
              <a:gd name="connsiteX4555" fmla="*/ 3787162 w 9227449"/>
              <a:gd name="connsiteY4555" fmla="*/ 419051 h 3198158"/>
              <a:gd name="connsiteX4556" fmla="*/ 3873845 w 9227449"/>
              <a:gd name="connsiteY4556" fmla="*/ 369042 h 3198158"/>
              <a:gd name="connsiteX4557" fmla="*/ 3923746 w 9227449"/>
              <a:gd name="connsiteY4557" fmla="*/ 382452 h 3198158"/>
              <a:gd name="connsiteX4558" fmla="*/ 3965223 w 9227449"/>
              <a:gd name="connsiteY4558" fmla="*/ 428953 h 3198158"/>
              <a:gd name="connsiteX4559" fmla="*/ 3974413 w 9227449"/>
              <a:gd name="connsiteY4559" fmla="*/ 437228 h 3198158"/>
              <a:gd name="connsiteX4560" fmla="*/ 3978974 w 9227449"/>
              <a:gd name="connsiteY4560" fmla="*/ 437937 h 3198158"/>
              <a:gd name="connsiteX4561" fmla="*/ 3986702 w 9227449"/>
              <a:gd name="connsiteY4561" fmla="*/ 435790 h 3198158"/>
              <a:gd name="connsiteX4562" fmla="*/ 4006594 w 9227449"/>
              <a:gd name="connsiteY4562" fmla="*/ 426389 h 3198158"/>
              <a:gd name="connsiteX4563" fmla="*/ 4015464 w 9227449"/>
              <a:gd name="connsiteY4563" fmla="*/ 417888 h 3198158"/>
              <a:gd name="connsiteX4564" fmla="*/ 4015009 w 9227449"/>
              <a:gd name="connsiteY4564" fmla="*/ 405603 h 3198158"/>
              <a:gd name="connsiteX4565" fmla="*/ 4018136 w 9227449"/>
              <a:gd name="connsiteY4565" fmla="*/ 310521 h 3198158"/>
              <a:gd name="connsiteX4566" fmla="*/ 4105611 w 9227449"/>
              <a:gd name="connsiteY4566" fmla="*/ 260059 h 3198158"/>
              <a:gd name="connsiteX4567" fmla="*/ 4155959 w 9227449"/>
              <a:gd name="connsiteY4567" fmla="*/ 273592 h 3198158"/>
              <a:gd name="connsiteX4568" fmla="*/ 4198899 w 9227449"/>
              <a:gd name="connsiteY4568" fmla="*/ 322977 h 3198158"/>
              <a:gd name="connsiteX4569" fmla="*/ 4208020 w 9227449"/>
              <a:gd name="connsiteY4569" fmla="*/ 331564 h 3198158"/>
              <a:gd name="connsiteX4570" fmla="*/ 4212814 w 9227449"/>
              <a:gd name="connsiteY4570" fmla="*/ 332349 h 3198158"/>
              <a:gd name="connsiteX4571" fmla="*/ 4220474 w 9227449"/>
              <a:gd name="connsiteY4571" fmla="*/ 330250 h 3198158"/>
              <a:gd name="connsiteX4572" fmla="*/ 4255327 w 9227449"/>
              <a:gd name="connsiteY4572" fmla="*/ 317075 h 3198158"/>
              <a:gd name="connsiteX4573" fmla="*/ 4266193 w 9227449"/>
              <a:gd name="connsiteY4573" fmla="*/ 308564 h 3198158"/>
              <a:gd name="connsiteX4574" fmla="*/ 4265505 w 9227449"/>
              <a:gd name="connsiteY4574" fmla="*/ 294785 h 3198158"/>
              <a:gd name="connsiteX4575" fmla="*/ 4265302 w 9227449"/>
              <a:gd name="connsiteY4575" fmla="*/ 211336 h 3198158"/>
              <a:gd name="connsiteX4576" fmla="*/ 4337359 w 9227449"/>
              <a:gd name="connsiteY4576" fmla="*/ 169762 h 3198158"/>
              <a:gd name="connsiteX4577" fmla="*/ 4167426 w 9227449"/>
              <a:gd name="connsiteY4577" fmla="*/ 124331 h 3198158"/>
              <a:gd name="connsiteX4578" fmla="*/ 4200717 w 9227449"/>
              <a:gd name="connsiteY4578" fmla="*/ 133277 h 3198158"/>
              <a:gd name="connsiteX4579" fmla="*/ 4225132 w 9227449"/>
              <a:gd name="connsiteY4579" fmla="*/ 224405 h 3198158"/>
              <a:gd name="connsiteX4580" fmla="*/ 4167300 w 9227449"/>
              <a:gd name="connsiteY4580" fmla="*/ 257770 h 3198158"/>
              <a:gd name="connsiteX4581" fmla="*/ 4134005 w 9227449"/>
              <a:gd name="connsiteY4581" fmla="*/ 248824 h 3198158"/>
              <a:gd name="connsiteX4582" fmla="*/ 4109592 w 9227449"/>
              <a:gd name="connsiteY4582" fmla="*/ 157695 h 3198158"/>
              <a:gd name="connsiteX4583" fmla="*/ 4167426 w 9227449"/>
              <a:gd name="connsiteY4583" fmla="*/ 124331 h 3198158"/>
              <a:gd name="connsiteX4584" fmla="*/ 4569078 w 9227449"/>
              <a:gd name="connsiteY4584" fmla="*/ 112292 h 3198158"/>
              <a:gd name="connsiteX4585" fmla="*/ 4585299 w 9227449"/>
              <a:gd name="connsiteY4585" fmla="*/ 116661 h 3198158"/>
              <a:gd name="connsiteX4586" fmla="*/ 4600455 w 9227449"/>
              <a:gd name="connsiteY4586" fmla="*/ 136408 h 3198158"/>
              <a:gd name="connsiteX4587" fmla="*/ 4597221 w 9227449"/>
              <a:gd name="connsiteY4587" fmla="*/ 161072 h 3198158"/>
              <a:gd name="connsiteX4588" fmla="*/ 4569030 w 9227449"/>
              <a:gd name="connsiteY4588" fmla="*/ 177348 h 3198158"/>
              <a:gd name="connsiteX4589" fmla="*/ 4552799 w 9227449"/>
              <a:gd name="connsiteY4589" fmla="*/ 172978 h 3198158"/>
              <a:gd name="connsiteX4590" fmla="*/ 4537635 w 9227449"/>
              <a:gd name="connsiteY4590" fmla="*/ 153232 h 3198158"/>
              <a:gd name="connsiteX4591" fmla="*/ 4540879 w 9227449"/>
              <a:gd name="connsiteY4591" fmla="*/ 128568 h 3198158"/>
              <a:gd name="connsiteX4592" fmla="*/ 4569078 w 9227449"/>
              <a:gd name="connsiteY4592" fmla="*/ 112292 h 3198158"/>
              <a:gd name="connsiteX4593" fmla="*/ 3997460 w 9227449"/>
              <a:gd name="connsiteY4593" fmla="*/ 97588 h 3198158"/>
              <a:gd name="connsiteX4594" fmla="*/ 4013237 w 9227449"/>
              <a:gd name="connsiteY4594" fmla="*/ 101834 h 3198158"/>
              <a:gd name="connsiteX4595" fmla="*/ 4027966 w 9227449"/>
              <a:gd name="connsiteY4595" fmla="*/ 121022 h 3198158"/>
              <a:gd name="connsiteX4596" fmla="*/ 4024807 w 9227449"/>
              <a:gd name="connsiteY4596" fmla="*/ 145005 h 3198158"/>
              <a:gd name="connsiteX4597" fmla="*/ 3997413 w 9227449"/>
              <a:gd name="connsiteY4597" fmla="*/ 160817 h 3198158"/>
              <a:gd name="connsiteX4598" fmla="*/ 3981628 w 9227449"/>
              <a:gd name="connsiteY4598" fmla="*/ 156571 h 3198158"/>
              <a:gd name="connsiteX4599" fmla="*/ 3970064 w 9227449"/>
              <a:gd name="connsiteY4599" fmla="*/ 113400 h 3198158"/>
              <a:gd name="connsiteX4600" fmla="*/ 3997460 w 9227449"/>
              <a:gd name="connsiteY4600" fmla="*/ 97588 h 3198158"/>
              <a:gd name="connsiteX4601" fmla="*/ 4399163 w 9227449"/>
              <a:gd name="connsiteY4601" fmla="*/ 49536 h 3198158"/>
              <a:gd name="connsiteX4602" fmla="*/ 4415839 w 9227449"/>
              <a:gd name="connsiteY4602" fmla="*/ 54018 h 3198158"/>
              <a:gd name="connsiteX4603" fmla="*/ 4428080 w 9227449"/>
              <a:gd name="connsiteY4603" fmla="*/ 99686 h 3198158"/>
              <a:gd name="connsiteX4604" fmla="*/ 4399095 w 9227449"/>
              <a:gd name="connsiteY4604" fmla="*/ 116406 h 3198158"/>
              <a:gd name="connsiteX4605" fmla="*/ 4382409 w 9227449"/>
              <a:gd name="connsiteY4605" fmla="*/ 111924 h 3198158"/>
              <a:gd name="connsiteX4606" fmla="*/ 4382409 w 9227449"/>
              <a:gd name="connsiteY4606" fmla="*/ 111923 h 3198158"/>
              <a:gd name="connsiteX4607" fmla="*/ 4370179 w 9227449"/>
              <a:gd name="connsiteY4607" fmla="*/ 66265 h 3198158"/>
              <a:gd name="connsiteX4608" fmla="*/ 4399163 w 9227449"/>
              <a:gd name="connsiteY4608" fmla="*/ 49536 h 3198158"/>
              <a:gd name="connsiteX4609" fmla="*/ 4229228 w 9227449"/>
              <a:gd name="connsiteY4609" fmla="*/ 0 h 3198158"/>
              <a:gd name="connsiteX4610" fmla="*/ 4239755 w 9227449"/>
              <a:gd name="connsiteY4610" fmla="*/ 2837 h 3198158"/>
              <a:gd name="connsiteX4611" fmla="*/ 4249593 w 9227449"/>
              <a:gd name="connsiteY4611" fmla="*/ 15661 h 3198158"/>
              <a:gd name="connsiteX4612" fmla="*/ 4247502 w 9227449"/>
              <a:gd name="connsiteY4612" fmla="*/ 31691 h 3198158"/>
              <a:gd name="connsiteX4613" fmla="*/ 4229189 w 9227449"/>
              <a:gd name="connsiteY4613" fmla="*/ 42254 h 3198158"/>
              <a:gd name="connsiteX4614" fmla="*/ 4218653 w 9227449"/>
              <a:gd name="connsiteY4614" fmla="*/ 39417 h 3198158"/>
              <a:gd name="connsiteX4615" fmla="*/ 4208804 w 9227449"/>
              <a:gd name="connsiteY4615" fmla="*/ 26593 h 3198158"/>
              <a:gd name="connsiteX4616" fmla="*/ 4210916 w 9227449"/>
              <a:gd name="connsiteY4616" fmla="*/ 10573 h 3198158"/>
              <a:gd name="connsiteX4617" fmla="*/ 4229228 w 9227449"/>
              <a:gd name="connsiteY4617" fmla="*/ 0 h 3198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Lst>
            <a:rect l="l" t="t" r="r" b="b"/>
            <a:pathLst>
              <a:path w="9227449" h="3198158">
                <a:moveTo>
                  <a:pt x="7287221" y="3194189"/>
                </a:moveTo>
                <a:lnTo>
                  <a:pt x="7301973" y="3198158"/>
                </a:lnTo>
                <a:lnTo>
                  <a:pt x="7272445" y="3198158"/>
                </a:lnTo>
                <a:close/>
                <a:moveTo>
                  <a:pt x="8832109" y="3193783"/>
                </a:moveTo>
                <a:lnTo>
                  <a:pt x="8848339" y="3198158"/>
                </a:lnTo>
                <a:lnTo>
                  <a:pt x="8815825" y="3198158"/>
                </a:lnTo>
                <a:close/>
                <a:moveTo>
                  <a:pt x="4197504" y="3184534"/>
                </a:moveTo>
                <a:cubicBezTo>
                  <a:pt x="4214275" y="3184534"/>
                  <a:pt x="4230885" y="3189000"/>
                  <a:pt x="4245516" y="3197444"/>
                </a:cubicBezTo>
                <a:lnTo>
                  <a:pt x="4246326" y="3198158"/>
                </a:lnTo>
                <a:lnTo>
                  <a:pt x="4149078" y="3198158"/>
                </a:lnTo>
                <a:lnTo>
                  <a:pt x="4170190" y="3188471"/>
                </a:lnTo>
                <a:cubicBezTo>
                  <a:pt x="4179006" y="3185871"/>
                  <a:pt x="4188192" y="3184534"/>
                  <a:pt x="4197504" y="3184534"/>
                </a:cubicBezTo>
                <a:close/>
                <a:moveTo>
                  <a:pt x="9227449" y="3173551"/>
                </a:moveTo>
                <a:lnTo>
                  <a:pt x="9227449" y="3198158"/>
                </a:lnTo>
                <a:lnTo>
                  <a:pt x="9217285" y="3198158"/>
                </a:lnTo>
                <a:lnTo>
                  <a:pt x="9214685" y="3194770"/>
                </a:lnTo>
                <a:cubicBezTo>
                  <a:pt x="9213320" y="3189668"/>
                  <a:pt x="9214017" y="3184350"/>
                  <a:pt x="9216661" y="3179790"/>
                </a:cubicBezTo>
                <a:close/>
                <a:moveTo>
                  <a:pt x="4599098" y="3171567"/>
                </a:moveTo>
                <a:cubicBezTo>
                  <a:pt x="4610110" y="3171567"/>
                  <a:pt x="4620984" y="3174492"/>
                  <a:pt x="4630563" y="3180021"/>
                </a:cubicBezTo>
                <a:cubicBezTo>
                  <a:pt x="4638089" y="3184370"/>
                  <a:pt x="4644382" y="3190046"/>
                  <a:pt x="4649316" y="3196585"/>
                </a:cubicBezTo>
                <a:lnTo>
                  <a:pt x="4650083" y="3198158"/>
                </a:lnTo>
                <a:lnTo>
                  <a:pt x="4549376" y="3198158"/>
                </a:lnTo>
                <a:lnTo>
                  <a:pt x="4567541" y="3180041"/>
                </a:lnTo>
                <a:cubicBezTo>
                  <a:pt x="4576994" y="3174589"/>
                  <a:pt x="4587854" y="3171567"/>
                  <a:pt x="4599098" y="3171567"/>
                </a:cubicBezTo>
                <a:close/>
                <a:moveTo>
                  <a:pt x="8260521" y="3168594"/>
                </a:moveTo>
                <a:cubicBezTo>
                  <a:pt x="8269527" y="3168594"/>
                  <a:pt x="8278436" y="3170997"/>
                  <a:pt x="8286300" y="3175529"/>
                </a:cubicBezTo>
                <a:lnTo>
                  <a:pt x="8303648" y="3198158"/>
                </a:lnTo>
                <a:lnTo>
                  <a:pt x="8214475" y="3198158"/>
                </a:lnTo>
                <a:lnTo>
                  <a:pt x="8215723" y="3194442"/>
                </a:lnTo>
                <a:cubicBezTo>
                  <a:pt x="8224923" y="3178502"/>
                  <a:pt x="8242092" y="3168594"/>
                  <a:pt x="8260521" y="3168594"/>
                </a:cubicBezTo>
                <a:close/>
                <a:moveTo>
                  <a:pt x="2599742" y="3164131"/>
                </a:moveTo>
                <a:cubicBezTo>
                  <a:pt x="2597523" y="3164131"/>
                  <a:pt x="2595303" y="3164625"/>
                  <a:pt x="2593262" y="3165592"/>
                </a:cubicBezTo>
                <a:lnTo>
                  <a:pt x="2590385" y="3166941"/>
                </a:lnTo>
                <a:cubicBezTo>
                  <a:pt x="2586707" y="3168585"/>
                  <a:pt x="2583840" y="3171645"/>
                  <a:pt x="2582444" y="3175422"/>
                </a:cubicBezTo>
                <a:cubicBezTo>
                  <a:pt x="2581039" y="3179198"/>
                  <a:pt x="2581215" y="3183383"/>
                  <a:pt x="2582940" y="3187033"/>
                </a:cubicBezTo>
                <a:lnTo>
                  <a:pt x="2583926" y="3189203"/>
                </a:lnTo>
                <a:cubicBezTo>
                  <a:pt x="2585593" y="3192923"/>
                  <a:pt x="2588691" y="3195798"/>
                  <a:pt x="2592527" y="3197193"/>
                </a:cubicBezTo>
                <a:cubicBezTo>
                  <a:pt x="2594182" y="3197784"/>
                  <a:pt x="2595907" y="3198083"/>
                  <a:pt x="2597630" y="3198083"/>
                </a:cubicBezTo>
                <a:cubicBezTo>
                  <a:pt x="2599903" y="3198083"/>
                  <a:pt x="2602171" y="3197570"/>
                  <a:pt x="2604254" y="3196553"/>
                </a:cubicBezTo>
                <a:lnTo>
                  <a:pt x="2607167" y="3195158"/>
                </a:lnTo>
                <a:cubicBezTo>
                  <a:pt x="2610838" y="3193473"/>
                  <a:pt x="2613666" y="3190375"/>
                  <a:pt x="2615021" y="3186568"/>
                </a:cubicBezTo>
                <a:cubicBezTo>
                  <a:pt x="2616377" y="3182774"/>
                  <a:pt x="2616145" y="3178581"/>
                  <a:pt x="2614373" y="3174959"/>
                </a:cubicBezTo>
                <a:lnTo>
                  <a:pt x="2613347" y="3172807"/>
                </a:lnTo>
                <a:cubicBezTo>
                  <a:pt x="2611663" y="3169166"/>
                  <a:pt x="2608582" y="3166358"/>
                  <a:pt x="2604816" y="3165013"/>
                </a:cubicBezTo>
                <a:cubicBezTo>
                  <a:pt x="2603169" y="3164422"/>
                  <a:pt x="2601446" y="3164131"/>
                  <a:pt x="2599742" y="3164131"/>
                </a:cubicBezTo>
                <a:close/>
                <a:moveTo>
                  <a:pt x="1910965" y="3148482"/>
                </a:moveTo>
                <a:cubicBezTo>
                  <a:pt x="1923158" y="3148482"/>
                  <a:pt x="1935225" y="3151726"/>
                  <a:pt x="1945858" y="3157866"/>
                </a:cubicBezTo>
                <a:cubicBezTo>
                  <a:pt x="1954200" y="3162686"/>
                  <a:pt x="1961175" y="3168977"/>
                  <a:pt x="1966643" y="3176225"/>
                </a:cubicBezTo>
                <a:lnTo>
                  <a:pt x="1977337" y="3198158"/>
                </a:lnTo>
                <a:lnTo>
                  <a:pt x="1845353" y="3198158"/>
                </a:lnTo>
                <a:lnTo>
                  <a:pt x="1850364" y="3183451"/>
                </a:lnTo>
                <a:cubicBezTo>
                  <a:pt x="1862816" y="3161883"/>
                  <a:pt x="1886040" y="3148482"/>
                  <a:pt x="1910965" y="3148482"/>
                </a:cubicBezTo>
                <a:close/>
                <a:moveTo>
                  <a:pt x="7688903" y="3145672"/>
                </a:moveTo>
                <a:cubicBezTo>
                  <a:pt x="7699198" y="3145672"/>
                  <a:pt x="7709376" y="3148423"/>
                  <a:pt x="7718343" y="3153594"/>
                </a:cubicBezTo>
                <a:cubicBezTo>
                  <a:pt x="7732418" y="3161724"/>
                  <a:pt x="7741875" y="3174819"/>
                  <a:pt x="7745781" y="3189401"/>
                </a:cubicBezTo>
                <a:lnTo>
                  <a:pt x="7746395" y="3198158"/>
                </a:lnTo>
                <a:lnTo>
                  <a:pt x="7630473" y="3198158"/>
                </a:lnTo>
                <a:lnTo>
                  <a:pt x="7630390" y="3196933"/>
                </a:lnTo>
                <a:cubicBezTo>
                  <a:pt x="7631381" y="3189358"/>
                  <a:pt x="7633865" y="3181984"/>
                  <a:pt x="7637792" y="3175171"/>
                </a:cubicBezTo>
                <a:cubicBezTo>
                  <a:pt x="7648298" y="3156984"/>
                  <a:pt x="7667889" y="3145672"/>
                  <a:pt x="7688903" y="3145672"/>
                </a:cubicBezTo>
                <a:close/>
                <a:moveTo>
                  <a:pt x="1339357" y="3133780"/>
                </a:moveTo>
                <a:cubicBezTo>
                  <a:pt x="1351395" y="3133780"/>
                  <a:pt x="1363307" y="3136986"/>
                  <a:pt x="1373785" y="3143038"/>
                </a:cubicBezTo>
                <a:cubicBezTo>
                  <a:pt x="1389715" y="3152239"/>
                  <a:pt x="1401113" y="3167114"/>
                  <a:pt x="1405898" y="3184931"/>
                </a:cubicBezTo>
                <a:lnTo>
                  <a:pt x="1406787" y="3198158"/>
                </a:lnTo>
                <a:lnTo>
                  <a:pt x="1271115" y="3198158"/>
                </a:lnTo>
                <a:lnTo>
                  <a:pt x="1270839" y="3194237"/>
                </a:lnTo>
                <a:cubicBezTo>
                  <a:pt x="1271937" y="3185345"/>
                  <a:pt x="1274795" y="3176528"/>
                  <a:pt x="1279550" y="3168294"/>
                </a:cubicBezTo>
                <a:cubicBezTo>
                  <a:pt x="1291839" y="3146999"/>
                  <a:pt x="1314751" y="3133780"/>
                  <a:pt x="1339357" y="3133780"/>
                </a:cubicBezTo>
                <a:close/>
                <a:moveTo>
                  <a:pt x="7117306" y="3132803"/>
                </a:moveTo>
                <a:cubicBezTo>
                  <a:pt x="7127106" y="3132803"/>
                  <a:pt x="7136809" y="3135408"/>
                  <a:pt x="7145350" y="3140357"/>
                </a:cubicBezTo>
                <a:cubicBezTo>
                  <a:pt x="7158366" y="3147862"/>
                  <a:pt x="7167672" y="3159986"/>
                  <a:pt x="7171555" y="3174474"/>
                </a:cubicBezTo>
                <a:cubicBezTo>
                  <a:pt x="7173497" y="3181737"/>
                  <a:pt x="7173969" y="3189157"/>
                  <a:pt x="7173017" y="3196385"/>
                </a:cubicBezTo>
                <a:lnTo>
                  <a:pt x="7172411" y="3198158"/>
                </a:lnTo>
                <a:lnTo>
                  <a:pt x="7062577" y="3198158"/>
                </a:lnTo>
                <a:lnTo>
                  <a:pt x="7061477" y="3181692"/>
                </a:lnTo>
                <a:cubicBezTo>
                  <a:pt x="7062428" y="3174463"/>
                  <a:pt x="7064803" y="3167423"/>
                  <a:pt x="7068556" y="3160916"/>
                </a:cubicBezTo>
                <a:cubicBezTo>
                  <a:pt x="7078579" y="3143581"/>
                  <a:pt x="7097260" y="3132803"/>
                  <a:pt x="7117306" y="3132803"/>
                </a:cubicBezTo>
                <a:close/>
                <a:moveTo>
                  <a:pt x="8662194" y="3126469"/>
                </a:moveTo>
                <a:cubicBezTo>
                  <a:pt x="8670493" y="3126469"/>
                  <a:pt x="8678696" y="3128689"/>
                  <a:pt x="8685929" y="3132852"/>
                </a:cubicBezTo>
                <a:cubicBezTo>
                  <a:pt x="8696940" y="3139204"/>
                  <a:pt x="8704803" y="3149460"/>
                  <a:pt x="8708096" y="3161739"/>
                </a:cubicBezTo>
                <a:cubicBezTo>
                  <a:pt x="8711379" y="3173999"/>
                  <a:pt x="8709694" y="3186830"/>
                  <a:pt x="8703341" y="3197830"/>
                </a:cubicBezTo>
                <a:lnTo>
                  <a:pt x="8703012" y="3198158"/>
                </a:lnTo>
                <a:lnTo>
                  <a:pt x="8625282" y="3198158"/>
                </a:lnTo>
                <a:lnTo>
                  <a:pt x="8616235" y="3186347"/>
                </a:lnTo>
                <a:cubicBezTo>
                  <a:pt x="8613084" y="3174582"/>
                  <a:pt x="8614408" y="3161618"/>
                  <a:pt x="8620959" y="3150263"/>
                </a:cubicBezTo>
                <a:cubicBezTo>
                  <a:pt x="8629433" y="3135583"/>
                  <a:pt x="8645237" y="3126469"/>
                  <a:pt x="8662194" y="3126469"/>
                </a:cubicBezTo>
                <a:close/>
                <a:moveTo>
                  <a:pt x="3577030" y="3123177"/>
                </a:moveTo>
                <a:cubicBezTo>
                  <a:pt x="3574465" y="3123177"/>
                  <a:pt x="3571907" y="3123836"/>
                  <a:pt x="3569622" y="3125133"/>
                </a:cubicBezTo>
                <a:cubicBezTo>
                  <a:pt x="3565099" y="3127700"/>
                  <a:pt x="3560384" y="3129937"/>
                  <a:pt x="3555599" y="3131776"/>
                </a:cubicBezTo>
                <a:cubicBezTo>
                  <a:pt x="3551561" y="3133336"/>
                  <a:pt x="3548396" y="3136560"/>
                  <a:pt x="3546904" y="3140628"/>
                </a:cubicBezTo>
                <a:cubicBezTo>
                  <a:pt x="3545421" y="3144705"/>
                  <a:pt x="3545762" y="3149217"/>
                  <a:pt x="3547853" y="3153014"/>
                </a:cubicBezTo>
                <a:lnTo>
                  <a:pt x="3547843" y="3153003"/>
                </a:lnTo>
                <a:cubicBezTo>
                  <a:pt x="3550281" y="3157460"/>
                  <a:pt x="3552423" y="3162106"/>
                  <a:pt x="3554187" y="3166823"/>
                </a:cubicBezTo>
                <a:cubicBezTo>
                  <a:pt x="3555716" y="3170910"/>
                  <a:pt x="3558960" y="3174134"/>
                  <a:pt x="3563056" y="3175636"/>
                </a:cubicBezTo>
                <a:cubicBezTo>
                  <a:pt x="3564732" y="3176265"/>
                  <a:pt x="3566492" y="3176566"/>
                  <a:pt x="3568246" y="3176566"/>
                </a:cubicBezTo>
                <a:cubicBezTo>
                  <a:pt x="3570765" y="3176566"/>
                  <a:pt x="3573272" y="3175935"/>
                  <a:pt x="3575529" y="3174686"/>
                </a:cubicBezTo>
                <a:cubicBezTo>
                  <a:pt x="3580148" y="3172119"/>
                  <a:pt x="3584942" y="3169912"/>
                  <a:pt x="3589802" y="3168102"/>
                </a:cubicBezTo>
                <a:cubicBezTo>
                  <a:pt x="3593939" y="3166561"/>
                  <a:pt x="3597183" y="3163289"/>
                  <a:pt x="3598683" y="3159143"/>
                </a:cubicBezTo>
                <a:cubicBezTo>
                  <a:pt x="3600184" y="3155017"/>
                  <a:pt x="3599787" y="3150418"/>
                  <a:pt x="3597607" y="3146583"/>
                </a:cubicBezTo>
                <a:cubicBezTo>
                  <a:pt x="3595081" y="3142168"/>
                  <a:pt x="3592874" y="3137510"/>
                  <a:pt x="3591024" y="3132764"/>
                </a:cubicBezTo>
                <a:cubicBezTo>
                  <a:pt x="3589444" y="3128697"/>
                  <a:pt x="3586171" y="3125521"/>
                  <a:pt x="3582075" y="3124048"/>
                </a:cubicBezTo>
                <a:cubicBezTo>
                  <a:pt x="3580439" y="3123467"/>
                  <a:pt x="3578724" y="3123177"/>
                  <a:pt x="3577030" y="3123177"/>
                </a:cubicBezTo>
                <a:close/>
                <a:moveTo>
                  <a:pt x="3002711" y="3114259"/>
                </a:moveTo>
                <a:cubicBezTo>
                  <a:pt x="3000367" y="3114259"/>
                  <a:pt x="2998023" y="3114809"/>
                  <a:pt x="2995893" y="3115896"/>
                </a:cubicBezTo>
                <a:cubicBezTo>
                  <a:pt x="2994006" y="3116862"/>
                  <a:pt x="2992099" y="3117763"/>
                  <a:pt x="2990160" y="3118616"/>
                </a:cubicBezTo>
                <a:cubicBezTo>
                  <a:pt x="2986404" y="3120252"/>
                  <a:pt x="2983479" y="3123371"/>
                  <a:pt x="2982084" y="3127215"/>
                </a:cubicBezTo>
                <a:cubicBezTo>
                  <a:pt x="2980671" y="3131081"/>
                  <a:pt x="2980904" y="3135330"/>
                  <a:pt x="2982723" y="3139012"/>
                </a:cubicBezTo>
                <a:cubicBezTo>
                  <a:pt x="2983721" y="3141036"/>
                  <a:pt x="2984660" y="3143088"/>
                  <a:pt x="2985531" y="3145170"/>
                </a:cubicBezTo>
                <a:cubicBezTo>
                  <a:pt x="2987139" y="3148984"/>
                  <a:pt x="2990258" y="3151977"/>
                  <a:pt x="2994139" y="3153420"/>
                </a:cubicBezTo>
                <a:cubicBezTo>
                  <a:pt x="2995825" y="3154049"/>
                  <a:pt x="2997607" y="3154359"/>
                  <a:pt x="2999371" y="3154359"/>
                </a:cubicBezTo>
                <a:cubicBezTo>
                  <a:pt x="3001664" y="3154359"/>
                  <a:pt x="3003951" y="3153837"/>
                  <a:pt x="3006052" y="3152800"/>
                </a:cubicBezTo>
                <a:cubicBezTo>
                  <a:pt x="3007970" y="3151841"/>
                  <a:pt x="3009917" y="3150942"/>
                  <a:pt x="3011892" y="3150110"/>
                </a:cubicBezTo>
                <a:cubicBezTo>
                  <a:pt x="3015736" y="3148482"/>
                  <a:pt x="3018730" y="3145325"/>
                  <a:pt x="3020152" y="3141394"/>
                </a:cubicBezTo>
                <a:cubicBezTo>
                  <a:pt x="3021574" y="3137471"/>
                  <a:pt x="3021296" y="3133142"/>
                  <a:pt x="3019388" y="3129424"/>
                </a:cubicBezTo>
                <a:cubicBezTo>
                  <a:pt x="3018351" y="3127408"/>
                  <a:pt x="3017383" y="3125347"/>
                  <a:pt x="3016472" y="3123266"/>
                </a:cubicBezTo>
                <a:cubicBezTo>
                  <a:pt x="3014816" y="3119468"/>
                  <a:pt x="3011669" y="3116534"/>
                  <a:pt x="3007765" y="3115141"/>
                </a:cubicBezTo>
                <a:cubicBezTo>
                  <a:pt x="3006130" y="3114560"/>
                  <a:pt x="3004417" y="3114259"/>
                  <a:pt x="3002711" y="3114259"/>
                </a:cubicBezTo>
                <a:close/>
                <a:moveTo>
                  <a:pt x="4830817" y="3111817"/>
                </a:moveTo>
                <a:cubicBezTo>
                  <a:pt x="4833393" y="3111817"/>
                  <a:pt x="4835930" y="3112515"/>
                  <a:pt x="4838186" y="3113803"/>
                </a:cubicBezTo>
                <a:cubicBezTo>
                  <a:pt x="4845209" y="3117870"/>
                  <a:pt x="4847629" y="3126895"/>
                  <a:pt x="4843571" y="3133926"/>
                </a:cubicBezTo>
                <a:cubicBezTo>
                  <a:pt x="4840938" y="3138477"/>
                  <a:pt x="4836047" y="3141306"/>
                  <a:pt x="4830788" y="3141306"/>
                </a:cubicBezTo>
                <a:cubicBezTo>
                  <a:pt x="4828223" y="3141306"/>
                  <a:pt x="4825674" y="3140619"/>
                  <a:pt x="4823418" y="3139329"/>
                </a:cubicBezTo>
                <a:cubicBezTo>
                  <a:pt x="4816407" y="3135262"/>
                  <a:pt x="4813976" y="3126237"/>
                  <a:pt x="4818035" y="3119206"/>
                </a:cubicBezTo>
                <a:cubicBezTo>
                  <a:pt x="4820668" y="3114654"/>
                  <a:pt x="4825560" y="3111817"/>
                  <a:pt x="4830817" y="3111817"/>
                </a:cubicBezTo>
                <a:close/>
                <a:moveTo>
                  <a:pt x="2428671" y="3104216"/>
                </a:moveTo>
                <a:cubicBezTo>
                  <a:pt x="2426717" y="3104216"/>
                  <a:pt x="2424762" y="3104613"/>
                  <a:pt x="2422900" y="3105466"/>
                </a:cubicBezTo>
                <a:cubicBezTo>
                  <a:pt x="2422891" y="3105475"/>
                  <a:pt x="2422088" y="3105844"/>
                  <a:pt x="2422078" y="3105844"/>
                </a:cubicBezTo>
                <a:cubicBezTo>
                  <a:pt x="2418425" y="3107538"/>
                  <a:pt x="2415202" y="3110812"/>
                  <a:pt x="2413848" y="3114596"/>
                </a:cubicBezTo>
                <a:cubicBezTo>
                  <a:pt x="2412491" y="3118385"/>
                  <a:pt x="2412317" y="3122742"/>
                  <a:pt x="2414069" y="3126364"/>
                </a:cubicBezTo>
                <a:cubicBezTo>
                  <a:pt x="2416741" y="3131911"/>
                  <a:pt x="2422581" y="3135504"/>
                  <a:pt x="2428469" y="3135504"/>
                </a:cubicBezTo>
                <a:cubicBezTo>
                  <a:pt x="2430483" y="3135504"/>
                  <a:pt x="2432516" y="3135080"/>
                  <a:pt x="2434414" y="3134168"/>
                </a:cubicBezTo>
                <a:lnTo>
                  <a:pt x="2435792" y="3133529"/>
                </a:lnTo>
                <a:cubicBezTo>
                  <a:pt x="2439461" y="3131845"/>
                  <a:pt x="2442299" y="3128765"/>
                  <a:pt x="2443664" y="3124960"/>
                </a:cubicBezTo>
                <a:cubicBezTo>
                  <a:pt x="2445037" y="3121162"/>
                  <a:pt x="2444826" y="3116979"/>
                  <a:pt x="2443063" y="3113347"/>
                </a:cubicBezTo>
                <a:cubicBezTo>
                  <a:pt x="2440392" y="3107808"/>
                  <a:pt x="2434561" y="3104216"/>
                  <a:pt x="2428671" y="3104216"/>
                </a:cubicBezTo>
                <a:close/>
                <a:moveTo>
                  <a:pt x="8090596" y="3104012"/>
                </a:moveTo>
                <a:cubicBezTo>
                  <a:pt x="8100077" y="3104012"/>
                  <a:pt x="8109470" y="3106531"/>
                  <a:pt x="8117740" y="3111314"/>
                </a:cubicBezTo>
                <a:cubicBezTo>
                  <a:pt x="8130320" y="3118586"/>
                  <a:pt x="8139335" y="3130315"/>
                  <a:pt x="8143093" y="3144347"/>
                </a:cubicBezTo>
                <a:cubicBezTo>
                  <a:pt x="8146850" y="3158379"/>
                  <a:pt x="8144923" y="3173040"/>
                  <a:pt x="8137651" y="3185619"/>
                </a:cubicBezTo>
                <a:lnTo>
                  <a:pt x="8125092" y="3198158"/>
                </a:lnTo>
                <a:lnTo>
                  <a:pt x="8057688" y="3198158"/>
                </a:lnTo>
                <a:lnTo>
                  <a:pt x="8038025" y="3172501"/>
                </a:lnTo>
                <a:cubicBezTo>
                  <a:pt x="8034419" y="3159047"/>
                  <a:pt x="8035935" y="3144220"/>
                  <a:pt x="8043435" y="3131234"/>
                </a:cubicBezTo>
                <a:cubicBezTo>
                  <a:pt x="8053129" y="3114442"/>
                  <a:pt x="8071199" y="3104012"/>
                  <a:pt x="8090596" y="3104012"/>
                </a:cubicBezTo>
                <a:close/>
                <a:moveTo>
                  <a:pt x="4429184" y="3101969"/>
                </a:moveTo>
                <a:cubicBezTo>
                  <a:pt x="4441541" y="3101969"/>
                  <a:pt x="4453752" y="3105261"/>
                  <a:pt x="4464510" y="3111469"/>
                </a:cubicBezTo>
                <a:cubicBezTo>
                  <a:pt x="4480896" y="3120930"/>
                  <a:pt x="4492614" y="3136192"/>
                  <a:pt x="4497513" y="3154465"/>
                </a:cubicBezTo>
                <a:cubicBezTo>
                  <a:pt x="4499960" y="3163598"/>
                  <a:pt x="4500555" y="3172936"/>
                  <a:pt x="4499356" y="3182039"/>
                </a:cubicBezTo>
                <a:lnTo>
                  <a:pt x="4493859" y="3198158"/>
                </a:lnTo>
                <a:lnTo>
                  <a:pt x="4364183" y="3198158"/>
                </a:lnTo>
                <a:lnTo>
                  <a:pt x="4360750" y="3191115"/>
                </a:lnTo>
                <a:cubicBezTo>
                  <a:pt x="4356057" y="3173599"/>
                  <a:pt x="4358030" y="3154296"/>
                  <a:pt x="4367787" y="3137392"/>
                </a:cubicBezTo>
                <a:cubicBezTo>
                  <a:pt x="4380406" y="3115536"/>
                  <a:pt x="4403928" y="3101969"/>
                  <a:pt x="4429184" y="3101969"/>
                </a:cubicBezTo>
                <a:close/>
                <a:moveTo>
                  <a:pt x="1741041" y="3092567"/>
                </a:moveTo>
                <a:cubicBezTo>
                  <a:pt x="1752197" y="3092567"/>
                  <a:pt x="1763236" y="3095538"/>
                  <a:pt x="1772979" y="3101157"/>
                </a:cubicBezTo>
                <a:cubicBezTo>
                  <a:pt x="1787765" y="3109697"/>
                  <a:pt x="1798350" y="3123506"/>
                  <a:pt x="1802776" y="3140007"/>
                </a:cubicBezTo>
                <a:cubicBezTo>
                  <a:pt x="1807203" y="3156511"/>
                  <a:pt x="1804925" y="3173737"/>
                  <a:pt x="1796385" y="3188535"/>
                </a:cubicBezTo>
                <a:lnTo>
                  <a:pt x="1786742" y="3198158"/>
                </a:lnTo>
                <a:lnTo>
                  <a:pt x="1693225" y="3198158"/>
                </a:lnTo>
                <a:lnTo>
                  <a:pt x="1690202" y="3195514"/>
                </a:lnTo>
                <a:cubicBezTo>
                  <a:pt x="1685154" y="3188934"/>
                  <a:pt x="1681402" y="3181358"/>
                  <a:pt x="1679189" y="3173108"/>
                </a:cubicBezTo>
                <a:cubicBezTo>
                  <a:pt x="1674765" y="3156607"/>
                  <a:pt x="1677030" y="3139368"/>
                  <a:pt x="1685580" y="3124572"/>
                </a:cubicBezTo>
                <a:cubicBezTo>
                  <a:pt x="1696969" y="3104835"/>
                  <a:pt x="1718225" y="3092567"/>
                  <a:pt x="1741041" y="3092567"/>
                </a:cubicBezTo>
                <a:close/>
                <a:moveTo>
                  <a:pt x="9063876" y="3092547"/>
                </a:moveTo>
                <a:cubicBezTo>
                  <a:pt x="9070026" y="3092547"/>
                  <a:pt x="9076107" y="3094183"/>
                  <a:pt x="9081472" y="3097291"/>
                </a:cubicBezTo>
                <a:cubicBezTo>
                  <a:pt x="9089636" y="3101997"/>
                  <a:pt x="9095466" y="3109599"/>
                  <a:pt x="9097896" y="3118693"/>
                </a:cubicBezTo>
                <a:cubicBezTo>
                  <a:pt x="9100327" y="3127796"/>
                  <a:pt x="9099078" y="3137287"/>
                  <a:pt x="9094371" y="3145441"/>
                </a:cubicBezTo>
                <a:cubicBezTo>
                  <a:pt x="9088096" y="3156316"/>
                  <a:pt x="9076388" y="3163075"/>
                  <a:pt x="9063818" y="3163075"/>
                </a:cubicBezTo>
                <a:cubicBezTo>
                  <a:pt x="9057669" y="3163075"/>
                  <a:pt x="9051578" y="3161449"/>
                  <a:pt x="9046213" y="3158340"/>
                </a:cubicBezTo>
                <a:cubicBezTo>
                  <a:pt x="9038059" y="3153634"/>
                  <a:pt x="9032219" y="3146032"/>
                  <a:pt x="9029789" y="3136938"/>
                </a:cubicBezTo>
                <a:cubicBezTo>
                  <a:pt x="9027358" y="3127835"/>
                  <a:pt x="9028607" y="3118335"/>
                  <a:pt x="9033314" y="3110190"/>
                </a:cubicBezTo>
                <a:cubicBezTo>
                  <a:pt x="9039599" y="3099306"/>
                  <a:pt x="9051307" y="3092547"/>
                  <a:pt x="9063876" y="3092547"/>
                </a:cubicBezTo>
                <a:close/>
                <a:moveTo>
                  <a:pt x="303289" y="3083763"/>
                </a:moveTo>
                <a:cubicBezTo>
                  <a:pt x="301127" y="3083763"/>
                  <a:pt x="298966" y="3084228"/>
                  <a:pt x="296961" y="3085167"/>
                </a:cubicBezTo>
                <a:cubicBezTo>
                  <a:pt x="286104" y="3090203"/>
                  <a:pt x="274103" y="3093185"/>
                  <a:pt x="262253" y="3093757"/>
                </a:cubicBezTo>
                <a:cubicBezTo>
                  <a:pt x="256409" y="3094047"/>
                  <a:pt x="251264" y="3097699"/>
                  <a:pt x="249072" y="3103122"/>
                </a:cubicBezTo>
                <a:cubicBezTo>
                  <a:pt x="246878" y="3108555"/>
                  <a:pt x="248035" y="3114751"/>
                  <a:pt x="252040" y="3119022"/>
                </a:cubicBezTo>
                <a:cubicBezTo>
                  <a:pt x="259175" y="3126624"/>
                  <a:pt x="264600" y="3135436"/>
                  <a:pt x="268160" y="3145229"/>
                </a:cubicBezTo>
                <a:cubicBezTo>
                  <a:pt x="269863" y="3149916"/>
                  <a:pt x="273783" y="3153440"/>
                  <a:pt x="278615" y="3154659"/>
                </a:cubicBezTo>
                <a:cubicBezTo>
                  <a:pt x="279824" y="3154970"/>
                  <a:pt x="281049" y="3155105"/>
                  <a:pt x="282265" y="3155105"/>
                </a:cubicBezTo>
                <a:cubicBezTo>
                  <a:pt x="285921" y="3155105"/>
                  <a:pt x="289500" y="3153769"/>
                  <a:pt x="292286" y="3151280"/>
                </a:cubicBezTo>
                <a:cubicBezTo>
                  <a:pt x="300058" y="3144308"/>
                  <a:pt x="308750" y="3138477"/>
                  <a:pt x="318107" y="3133974"/>
                </a:cubicBezTo>
                <a:cubicBezTo>
                  <a:pt x="321710" y="3132232"/>
                  <a:pt x="324467" y="3129143"/>
                  <a:pt x="325777" y="3125355"/>
                </a:cubicBezTo>
                <a:cubicBezTo>
                  <a:pt x="327083" y="3121579"/>
                  <a:pt x="326831" y="3117444"/>
                  <a:pt x="325076" y="3113862"/>
                </a:cubicBezTo>
                <a:cubicBezTo>
                  <a:pt x="322071" y="3107712"/>
                  <a:pt x="319597" y="3101264"/>
                  <a:pt x="317723" y="3094669"/>
                </a:cubicBezTo>
                <a:cubicBezTo>
                  <a:pt x="316523" y="3090445"/>
                  <a:pt x="313529" y="3086950"/>
                  <a:pt x="309538" y="3085128"/>
                </a:cubicBezTo>
                <a:cubicBezTo>
                  <a:pt x="307552" y="3084219"/>
                  <a:pt x="305421" y="3083763"/>
                  <a:pt x="303289" y="3083763"/>
                </a:cubicBezTo>
                <a:close/>
                <a:moveTo>
                  <a:pt x="26179" y="3083549"/>
                </a:moveTo>
                <a:cubicBezTo>
                  <a:pt x="30732" y="3083549"/>
                  <a:pt x="35248" y="3084761"/>
                  <a:pt x="39229" y="3087066"/>
                </a:cubicBezTo>
                <a:cubicBezTo>
                  <a:pt x="45263" y="3090543"/>
                  <a:pt x="49584" y="3096188"/>
                  <a:pt x="51395" y="3102927"/>
                </a:cubicBezTo>
                <a:cubicBezTo>
                  <a:pt x="53202" y="3109679"/>
                  <a:pt x="52275" y="3116717"/>
                  <a:pt x="48786" y="3122762"/>
                </a:cubicBezTo>
                <a:cubicBezTo>
                  <a:pt x="44128" y="3130828"/>
                  <a:pt x="35446" y="3135844"/>
                  <a:pt x="26123" y="3135844"/>
                </a:cubicBezTo>
                <a:cubicBezTo>
                  <a:pt x="21567" y="3135844"/>
                  <a:pt x="17052" y="3134633"/>
                  <a:pt x="13072" y="3132337"/>
                </a:cubicBezTo>
                <a:lnTo>
                  <a:pt x="13072" y="3132337"/>
                </a:lnTo>
                <a:cubicBezTo>
                  <a:pt x="7039" y="3128841"/>
                  <a:pt x="2712" y="3123205"/>
                  <a:pt x="902" y="3116466"/>
                </a:cubicBezTo>
                <a:cubicBezTo>
                  <a:pt x="-905" y="3109725"/>
                  <a:pt x="25" y="3102687"/>
                  <a:pt x="3516" y="3096642"/>
                </a:cubicBezTo>
                <a:cubicBezTo>
                  <a:pt x="8173" y="3088568"/>
                  <a:pt x="16854" y="3083549"/>
                  <a:pt x="26179" y="3083549"/>
                </a:cubicBezTo>
                <a:close/>
                <a:moveTo>
                  <a:pt x="7518998" y="3082010"/>
                </a:moveTo>
                <a:cubicBezTo>
                  <a:pt x="7529602" y="3082010"/>
                  <a:pt x="7540089" y="3084829"/>
                  <a:pt x="7549328" y="3090164"/>
                </a:cubicBezTo>
                <a:lnTo>
                  <a:pt x="7549338" y="3090164"/>
                </a:lnTo>
                <a:cubicBezTo>
                  <a:pt x="7563389" y="3098280"/>
                  <a:pt x="7573451" y="3111393"/>
                  <a:pt x="7577644" y="3127080"/>
                </a:cubicBezTo>
                <a:cubicBezTo>
                  <a:pt x="7581847" y="3142760"/>
                  <a:pt x="7579688" y="3159143"/>
                  <a:pt x="7571572" y="3173204"/>
                </a:cubicBezTo>
                <a:cubicBezTo>
                  <a:pt x="7566159" y="3182579"/>
                  <a:pt x="7558404" y="3190179"/>
                  <a:pt x="7549294" y="3195435"/>
                </a:cubicBezTo>
                <a:lnTo>
                  <a:pt x="7539154" y="3198158"/>
                </a:lnTo>
                <a:lnTo>
                  <a:pt x="7498623" y="3198158"/>
                </a:lnTo>
                <a:lnTo>
                  <a:pt x="7488541" y="3195448"/>
                </a:lnTo>
                <a:cubicBezTo>
                  <a:pt x="7474481" y="3187334"/>
                  <a:pt x="7464419" y="3174221"/>
                  <a:pt x="7460216" y="3158543"/>
                </a:cubicBezTo>
                <a:cubicBezTo>
                  <a:pt x="7456032" y="3142865"/>
                  <a:pt x="7458183" y="3126469"/>
                  <a:pt x="7466297" y="3112408"/>
                </a:cubicBezTo>
                <a:cubicBezTo>
                  <a:pt x="7477114" y="3093661"/>
                  <a:pt x="7497306" y="3082010"/>
                  <a:pt x="7518998" y="3082010"/>
                </a:cubicBezTo>
                <a:close/>
                <a:moveTo>
                  <a:pt x="902346" y="3079037"/>
                </a:moveTo>
                <a:cubicBezTo>
                  <a:pt x="898572" y="3079037"/>
                  <a:pt x="894863" y="3080451"/>
                  <a:pt x="892035" y="3083134"/>
                </a:cubicBezTo>
                <a:cubicBezTo>
                  <a:pt x="884862" y="3089912"/>
                  <a:pt x="876663" y="3095451"/>
                  <a:pt x="867665" y="3099616"/>
                </a:cubicBezTo>
                <a:cubicBezTo>
                  <a:pt x="863641" y="3101476"/>
                  <a:pt x="860642" y="3105019"/>
                  <a:pt x="859480" y="3109300"/>
                </a:cubicBezTo>
                <a:cubicBezTo>
                  <a:pt x="858316" y="3113580"/>
                  <a:pt x="859106" y="3118160"/>
                  <a:pt x="861632" y="3121802"/>
                </a:cubicBezTo>
                <a:lnTo>
                  <a:pt x="861630" y="3121802"/>
                </a:lnTo>
                <a:cubicBezTo>
                  <a:pt x="865234" y="3126992"/>
                  <a:pt x="868429" y="3132503"/>
                  <a:pt x="871125" y="3138196"/>
                </a:cubicBezTo>
                <a:cubicBezTo>
                  <a:pt x="873688" y="3143611"/>
                  <a:pt x="879075" y="3146796"/>
                  <a:pt x="884701" y="3146796"/>
                </a:cubicBezTo>
                <a:cubicBezTo>
                  <a:pt x="886764" y="3146796"/>
                  <a:pt x="888862" y="3146362"/>
                  <a:pt x="890862" y="3145459"/>
                </a:cubicBezTo>
                <a:cubicBezTo>
                  <a:pt x="898475" y="3142031"/>
                  <a:pt x="906477" y="3139436"/>
                  <a:pt x="914651" y="3137761"/>
                </a:cubicBezTo>
                <a:cubicBezTo>
                  <a:pt x="919226" y="3136822"/>
                  <a:pt x="923109" y="3133810"/>
                  <a:pt x="925143" y="3129597"/>
                </a:cubicBezTo>
                <a:cubicBezTo>
                  <a:pt x="927187" y="3125394"/>
                  <a:pt x="927148" y="3120476"/>
                  <a:pt x="925036" y="3116301"/>
                </a:cubicBezTo>
                <a:cubicBezTo>
                  <a:pt x="921144" y="3108573"/>
                  <a:pt x="918499" y="3100304"/>
                  <a:pt x="917178" y="3091753"/>
                </a:cubicBezTo>
                <a:cubicBezTo>
                  <a:pt x="916325" y="3086243"/>
                  <a:pt x="912486" y="3081652"/>
                  <a:pt x="907209" y="3079851"/>
                </a:cubicBezTo>
                <a:cubicBezTo>
                  <a:pt x="905620" y="3079299"/>
                  <a:pt x="903975" y="3079037"/>
                  <a:pt x="902346" y="3079037"/>
                </a:cubicBezTo>
                <a:close/>
                <a:moveTo>
                  <a:pt x="6947370" y="3072772"/>
                </a:moveTo>
                <a:cubicBezTo>
                  <a:pt x="6956861" y="3072772"/>
                  <a:pt x="6966245" y="3075299"/>
                  <a:pt x="6974525" y="3080074"/>
                </a:cubicBezTo>
                <a:cubicBezTo>
                  <a:pt x="6987104" y="3087347"/>
                  <a:pt x="6996110" y="3099074"/>
                  <a:pt x="6999868" y="3113106"/>
                </a:cubicBezTo>
                <a:cubicBezTo>
                  <a:pt x="7003635" y="3127137"/>
                  <a:pt x="7001708" y="3141800"/>
                  <a:pt x="6994435" y="3154389"/>
                </a:cubicBezTo>
                <a:lnTo>
                  <a:pt x="6994425" y="3154389"/>
                </a:lnTo>
                <a:cubicBezTo>
                  <a:pt x="6984741" y="3171170"/>
                  <a:pt x="6966671" y="3181600"/>
                  <a:pt x="6947264" y="3181600"/>
                </a:cubicBezTo>
                <a:cubicBezTo>
                  <a:pt x="6937774" y="3181600"/>
                  <a:pt x="6928390" y="3179074"/>
                  <a:pt x="6920130" y="3174308"/>
                </a:cubicBezTo>
                <a:cubicBezTo>
                  <a:pt x="6894147" y="3159307"/>
                  <a:pt x="6885209" y="3125965"/>
                  <a:pt x="6900209" y="3100004"/>
                </a:cubicBezTo>
                <a:cubicBezTo>
                  <a:pt x="6909903" y="3083202"/>
                  <a:pt x="6927974" y="3072772"/>
                  <a:pt x="6947370" y="3072772"/>
                </a:cubicBezTo>
                <a:close/>
                <a:moveTo>
                  <a:pt x="3986982" y="3064647"/>
                </a:moveTo>
                <a:cubicBezTo>
                  <a:pt x="3983826" y="3064647"/>
                  <a:pt x="3980708" y="3065634"/>
                  <a:pt x="3978093" y="3067554"/>
                </a:cubicBezTo>
                <a:cubicBezTo>
                  <a:pt x="3970074" y="3073440"/>
                  <a:pt x="3961212" y="3078061"/>
                  <a:pt x="3951752" y="3081294"/>
                </a:cubicBezTo>
                <a:cubicBezTo>
                  <a:pt x="3947423" y="3082765"/>
                  <a:pt x="3944006" y="3086145"/>
                  <a:pt x="3942466" y="3090445"/>
                </a:cubicBezTo>
                <a:cubicBezTo>
                  <a:pt x="3940925" y="3094765"/>
                  <a:pt x="3941439" y="3099539"/>
                  <a:pt x="3943850" y="3103421"/>
                </a:cubicBezTo>
                <a:cubicBezTo>
                  <a:pt x="3948226" y="3110454"/>
                  <a:pt x="3951733" y="3118034"/>
                  <a:pt x="3954289" y="3125936"/>
                </a:cubicBezTo>
                <a:cubicBezTo>
                  <a:pt x="3955703" y="3130306"/>
                  <a:pt x="3959035" y="3133780"/>
                  <a:pt x="3963335" y="3135379"/>
                </a:cubicBezTo>
                <a:cubicBezTo>
                  <a:pt x="3965029" y="3136008"/>
                  <a:pt x="3966800" y="3136329"/>
                  <a:pt x="3968572" y="3136329"/>
                </a:cubicBezTo>
                <a:cubicBezTo>
                  <a:pt x="3971275" y="3136329"/>
                  <a:pt x="3973968" y="3135602"/>
                  <a:pt x="3976341" y="3134159"/>
                </a:cubicBezTo>
                <a:cubicBezTo>
                  <a:pt x="3984890" y="3128988"/>
                  <a:pt x="3994169" y="3125163"/>
                  <a:pt x="4003921" y="3122790"/>
                </a:cubicBezTo>
                <a:cubicBezTo>
                  <a:pt x="4008684" y="3121638"/>
                  <a:pt x="4012578" y="3118239"/>
                  <a:pt x="4014360" y="3113677"/>
                </a:cubicBezTo>
                <a:cubicBezTo>
                  <a:pt x="4016141" y="3109107"/>
                  <a:pt x="4015579" y="3103964"/>
                  <a:pt x="4012868" y="3099886"/>
                </a:cubicBezTo>
                <a:cubicBezTo>
                  <a:pt x="4007823" y="3092314"/>
                  <a:pt x="4003958" y="3084064"/>
                  <a:pt x="4001374" y="3075367"/>
                </a:cubicBezTo>
                <a:cubicBezTo>
                  <a:pt x="3999978" y="3070691"/>
                  <a:pt x="3996396" y="3066980"/>
                  <a:pt x="3991767" y="3065422"/>
                </a:cubicBezTo>
                <a:cubicBezTo>
                  <a:pt x="3990198" y="3064898"/>
                  <a:pt x="3988591" y="3064647"/>
                  <a:pt x="3986982" y="3064647"/>
                </a:cubicBezTo>
                <a:close/>
                <a:moveTo>
                  <a:pt x="3406224" y="3063902"/>
                </a:moveTo>
                <a:cubicBezTo>
                  <a:pt x="3403754" y="3063902"/>
                  <a:pt x="3401283" y="3064511"/>
                  <a:pt x="3399068" y="3065723"/>
                </a:cubicBezTo>
                <a:cubicBezTo>
                  <a:pt x="3395581" y="3067611"/>
                  <a:pt x="3391999" y="3069314"/>
                  <a:pt x="3388407" y="3070768"/>
                </a:cubicBezTo>
                <a:cubicBezTo>
                  <a:pt x="3384491" y="3072364"/>
                  <a:pt x="3381442" y="3075542"/>
                  <a:pt x="3379982" y="3079511"/>
                </a:cubicBezTo>
                <a:cubicBezTo>
                  <a:pt x="3378528" y="3083473"/>
                  <a:pt x="3378820" y="3087869"/>
                  <a:pt x="3380774" y="3091617"/>
                </a:cubicBezTo>
                <a:cubicBezTo>
                  <a:pt x="3382644" y="3095209"/>
                  <a:pt x="3384338" y="3098948"/>
                  <a:pt x="3385810" y="3102753"/>
                </a:cubicBezTo>
                <a:cubicBezTo>
                  <a:pt x="3387350" y="3106743"/>
                  <a:pt x="3390526" y="3109891"/>
                  <a:pt x="3394535" y="3111402"/>
                </a:cubicBezTo>
                <a:cubicBezTo>
                  <a:pt x="3396241" y="3112041"/>
                  <a:pt x="3398022" y="3112351"/>
                  <a:pt x="3399803" y="3112351"/>
                </a:cubicBezTo>
                <a:cubicBezTo>
                  <a:pt x="3402216" y="3112351"/>
                  <a:pt x="3404607" y="3111779"/>
                  <a:pt x="3406786" y="3110638"/>
                </a:cubicBezTo>
                <a:cubicBezTo>
                  <a:pt x="3410330" y="3108767"/>
                  <a:pt x="3414019" y="3107092"/>
                  <a:pt x="3417747" y="3105639"/>
                </a:cubicBezTo>
                <a:lnTo>
                  <a:pt x="3417757" y="3105639"/>
                </a:lnTo>
                <a:cubicBezTo>
                  <a:pt x="3421785" y="3104071"/>
                  <a:pt x="3424934" y="3100836"/>
                  <a:pt x="3426416" y="3096769"/>
                </a:cubicBezTo>
                <a:cubicBezTo>
                  <a:pt x="3427886" y="3092702"/>
                  <a:pt x="3427538" y="3088199"/>
                  <a:pt x="3425457" y="3084411"/>
                </a:cubicBezTo>
                <a:cubicBezTo>
                  <a:pt x="3423472" y="3080820"/>
                  <a:pt x="3421680" y="3077072"/>
                  <a:pt x="3420120" y="3073246"/>
                </a:cubicBezTo>
                <a:cubicBezTo>
                  <a:pt x="3418514" y="3069296"/>
                  <a:pt x="3415299" y="3066207"/>
                  <a:pt x="3411279" y="3064773"/>
                </a:cubicBezTo>
                <a:cubicBezTo>
                  <a:pt x="3409643" y="3064192"/>
                  <a:pt x="3407928" y="3063902"/>
                  <a:pt x="3406224" y="3063902"/>
                </a:cubicBezTo>
                <a:close/>
                <a:moveTo>
                  <a:pt x="8492279" y="3062341"/>
                </a:moveTo>
                <a:cubicBezTo>
                  <a:pt x="8500974" y="3062341"/>
                  <a:pt x="8509564" y="3064657"/>
                  <a:pt x="8517156" y="3069034"/>
                </a:cubicBezTo>
                <a:cubicBezTo>
                  <a:pt x="8528680" y="3075686"/>
                  <a:pt x="8536941" y="3086437"/>
                  <a:pt x="8540379" y="3099297"/>
                </a:cubicBezTo>
                <a:cubicBezTo>
                  <a:pt x="8543826" y="3112168"/>
                  <a:pt x="8542054" y="3125589"/>
                  <a:pt x="8535391" y="3137121"/>
                </a:cubicBezTo>
                <a:cubicBezTo>
                  <a:pt x="8526511" y="3152499"/>
                  <a:pt x="8509961" y="3162049"/>
                  <a:pt x="8492191" y="3162049"/>
                </a:cubicBezTo>
                <a:cubicBezTo>
                  <a:pt x="8483485" y="3162049"/>
                  <a:pt x="8474886" y="3159744"/>
                  <a:pt x="8467323" y="3155367"/>
                </a:cubicBezTo>
                <a:cubicBezTo>
                  <a:pt x="8455789" y="3148704"/>
                  <a:pt x="8447528" y="3137955"/>
                  <a:pt x="8444091" y="3125094"/>
                </a:cubicBezTo>
                <a:cubicBezTo>
                  <a:pt x="8440643" y="3112225"/>
                  <a:pt x="8442415" y="3098802"/>
                  <a:pt x="8449068" y="3087269"/>
                </a:cubicBezTo>
                <a:cubicBezTo>
                  <a:pt x="8457948" y="3071890"/>
                  <a:pt x="8474508" y="3062341"/>
                  <a:pt x="8492279" y="3062341"/>
                </a:cubicBezTo>
                <a:close/>
                <a:moveTo>
                  <a:pt x="2832330" y="3054644"/>
                </a:moveTo>
                <a:cubicBezTo>
                  <a:pt x="2830026" y="3054644"/>
                  <a:pt x="2827740" y="3055175"/>
                  <a:pt x="2825639" y="3056212"/>
                </a:cubicBezTo>
                <a:cubicBezTo>
                  <a:pt x="2824487" y="3056793"/>
                  <a:pt x="2823323" y="3057336"/>
                  <a:pt x="2822162" y="3057858"/>
                </a:cubicBezTo>
                <a:cubicBezTo>
                  <a:pt x="2818473" y="3059515"/>
                  <a:pt x="2815596" y="3062593"/>
                  <a:pt x="2814211" y="3066399"/>
                </a:cubicBezTo>
                <a:cubicBezTo>
                  <a:pt x="2812827" y="3070207"/>
                  <a:pt x="2813031" y="3074409"/>
                  <a:pt x="2814784" y="3078050"/>
                </a:cubicBezTo>
                <a:cubicBezTo>
                  <a:pt x="2815286" y="3079115"/>
                  <a:pt x="2815791" y="3080200"/>
                  <a:pt x="2816256" y="3081264"/>
                </a:cubicBezTo>
                <a:cubicBezTo>
                  <a:pt x="2817903" y="3084994"/>
                  <a:pt x="2820989" y="3087889"/>
                  <a:pt x="2824808" y="3089292"/>
                </a:cubicBezTo>
                <a:cubicBezTo>
                  <a:pt x="2826481" y="3089912"/>
                  <a:pt x="2828244" y="3090212"/>
                  <a:pt x="2829987" y="3090212"/>
                </a:cubicBezTo>
                <a:cubicBezTo>
                  <a:pt x="2832235" y="3090212"/>
                  <a:pt x="2834462" y="3089710"/>
                  <a:pt x="2836516" y="3088731"/>
                </a:cubicBezTo>
                <a:cubicBezTo>
                  <a:pt x="2837713" y="3088140"/>
                  <a:pt x="2838915" y="3087579"/>
                  <a:pt x="2840137" y="3087048"/>
                </a:cubicBezTo>
                <a:cubicBezTo>
                  <a:pt x="2843883" y="3085390"/>
                  <a:pt x="2846788" y="3082272"/>
                  <a:pt x="2848184" y="3078419"/>
                </a:cubicBezTo>
                <a:cubicBezTo>
                  <a:pt x="2849578" y="3074573"/>
                  <a:pt x="2849346" y="3070311"/>
                  <a:pt x="2847526" y="3066642"/>
                </a:cubicBezTo>
                <a:cubicBezTo>
                  <a:pt x="2846983" y="3065566"/>
                  <a:pt x="2846480" y="3064492"/>
                  <a:pt x="2845976" y="3063398"/>
                </a:cubicBezTo>
                <a:cubicBezTo>
                  <a:pt x="2844291" y="3059707"/>
                  <a:pt x="2841162" y="3056862"/>
                  <a:pt x="2837326" y="3055506"/>
                </a:cubicBezTo>
                <a:cubicBezTo>
                  <a:pt x="2835710" y="3054926"/>
                  <a:pt x="2834016" y="3054644"/>
                  <a:pt x="2832330" y="3054644"/>
                </a:cubicBezTo>
                <a:close/>
                <a:moveTo>
                  <a:pt x="4660903" y="3044959"/>
                </a:moveTo>
                <a:cubicBezTo>
                  <a:pt x="4664349" y="3044959"/>
                  <a:pt x="4667757" y="3045879"/>
                  <a:pt x="4670760" y="3047613"/>
                </a:cubicBezTo>
                <a:cubicBezTo>
                  <a:pt x="4675331" y="3050246"/>
                  <a:pt x="4678594" y="3054507"/>
                  <a:pt x="4679971" y="3059602"/>
                </a:cubicBezTo>
                <a:cubicBezTo>
                  <a:pt x="4681325" y="3064705"/>
                  <a:pt x="4680628" y="3070032"/>
                  <a:pt x="4677995" y="3074603"/>
                </a:cubicBezTo>
                <a:cubicBezTo>
                  <a:pt x="4674469" y="3080703"/>
                  <a:pt x="4667913" y="3084479"/>
                  <a:pt x="4660874" y="3084479"/>
                </a:cubicBezTo>
                <a:cubicBezTo>
                  <a:pt x="4657425" y="3084479"/>
                  <a:pt x="4654017" y="3083560"/>
                  <a:pt x="4651015" y="3081827"/>
                </a:cubicBezTo>
                <a:cubicBezTo>
                  <a:pt x="4641573" y="3076374"/>
                  <a:pt x="4638328" y="3064269"/>
                  <a:pt x="4643771" y="3054847"/>
                </a:cubicBezTo>
                <a:cubicBezTo>
                  <a:pt x="4647287" y="3048755"/>
                  <a:pt x="4653861" y="3044959"/>
                  <a:pt x="4660903" y="3044959"/>
                </a:cubicBezTo>
                <a:close/>
                <a:moveTo>
                  <a:pt x="7920680" y="3039440"/>
                </a:moveTo>
                <a:cubicBezTo>
                  <a:pt x="7930655" y="3039440"/>
                  <a:pt x="7940513" y="3042083"/>
                  <a:pt x="7949190" y="3047100"/>
                </a:cubicBezTo>
                <a:cubicBezTo>
                  <a:pt x="7962409" y="3054721"/>
                  <a:pt x="7971860" y="3067039"/>
                  <a:pt x="7975811" y="3081787"/>
                </a:cubicBezTo>
                <a:cubicBezTo>
                  <a:pt x="7979763" y="3096536"/>
                  <a:pt x="7977739" y="3111934"/>
                  <a:pt x="7970108" y="3125143"/>
                </a:cubicBezTo>
                <a:cubicBezTo>
                  <a:pt x="7959930" y="3142778"/>
                  <a:pt x="7940949" y="3153730"/>
                  <a:pt x="7920574" y="3153730"/>
                </a:cubicBezTo>
                <a:cubicBezTo>
                  <a:pt x="7910609" y="3153730"/>
                  <a:pt x="7900751" y="3151066"/>
                  <a:pt x="7892055" y="3146050"/>
                </a:cubicBezTo>
                <a:cubicBezTo>
                  <a:pt x="7878846" y="3138420"/>
                  <a:pt x="7869384" y="3126113"/>
                  <a:pt x="7865433" y="3111362"/>
                </a:cubicBezTo>
                <a:cubicBezTo>
                  <a:pt x="7861492" y="3096614"/>
                  <a:pt x="7863516" y="3081218"/>
                  <a:pt x="7871147" y="3068008"/>
                </a:cubicBezTo>
                <a:cubicBezTo>
                  <a:pt x="7881315" y="3050383"/>
                  <a:pt x="7900305" y="3039440"/>
                  <a:pt x="7920680" y="3039440"/>
                </a:cubicBezTo>
                <a:close/>
                <a:moveTo>
                  <a:pt x="1571116" y="3038015"/>
                </a:moveTo>
                <a:cubicBezTo>
                  <a:pt x="1581014" y="3038015"/>
                  <a:pt x="1590792" y="3040649"/>
                  <a:pt x="1599403" y="3045618"/>
                </a:cubicBezTo>
                <a:cubicBezTo>
                  <a:pt x="1626461" y="3061248"/>
                  <a:pt x="1635766" y="3095984"/>
                  <a:pt x="1620145" y="3123061"/>
                </a:cubicBezTo>
                <a:cubicBezTo>
                  <a:pt x="1610045" y="3140531"/>
                  <a:pt x="1591220" y="3151396"/>
                  <a:pt x="1570999" y="3151396"/>
                </a:cubicBezTo>
                <a:cubicBezTo>
                  <a:pt x="1561123" y="3151396"/>
                  <a:pt x="1551340" y="3148772"/>
                  <a:pt x="1542712" y="3143795"/>
                </a:cubicBezTo>
                <a:cubicBezTo>
                  <a:pt x="1529609" y="3136231"/>
                  <a:pt x="1520237" y="3124000"/>
                  <a:pt x="1516314" y="3109367"/>
                </a:cubicBezTo>
                <a:cubicBezTo>
                  <a:pt x="1512391" y="3094755"/>
                  <a:pt x="1514406" y="3079484"/>
                  <a:pt x="1521979" y="3066360"/>
                </a:cubicBezTo>
                <a:cubicBezTo>
                  <a:pt x="1532070" y="3048881"/>
                  <a:pt x="1550904" y="3038015"/>
                  <a:pt x="1571116" y="3038015"/>
                </a:cubicBezTo>
                <a:close/>
                <a:moveTo>
                  <a:pt x="728188" y="3032642"/>
                </a:moveTo>
                <a:cubicBezTo>
                  <a:pt x="724996" y="3032642"/>
                  <a:pt x="721841" y="3033648"/>
                  <a:pt x="719216" y="3035605"/>
                </a:cubicBezTo>
                <a:cubicBezTo>
                  <a:pt x="714459" y="3039149"/>
                  <a:pt x="709367" y="3042276"/>
                  <a:pt x="704067" y="3044893"/>
                </a:cubicBezTo>
                <a:cubicBezTo>
                  <a:pt x="700316" y="3046742"/>
                  <a:pt x="697509" y="3050073"/>
                  <a:pt x="696317" y="3054081"/>
                </a:cubicBezTo>
                <a:cubicBezTo>
                  <a:pt x="695124" y="3058091"/>
                  <a:pt x="695658" y="3062409"/>
                  <a:pt x="697795" y="3066013"/>
                </a:cubicBezTo>
                <a:lnTo>
                  <a:pt x="697796" y="3066013"/>
                </a:lnTo>
                <a:cubicBezTo>
                  <a:pt x="699499" y="3068879"/>
                  <a:pt x="701073" y="3071833"/>
                  <a:pt x="702520" y="3074844"/>
                </a:cubicBezTo>
                <a:cubicBezTo>
                  <a:pt x="705093" y="3080218"/>
                  <a:pt x="710454" y="3083366"/>
                  <a:pt x="716058" y="3083376"/>
                </a:cubicBezTo>
                <a:cubicBezTo>
                  <a:pt x="718053" y="3083376"/>
                  <a:pt x="720072" y="3082968"/>
                  <a:pt x="722015" y="3082137"/>
                </a:cubicBezTo>
                <a:cubicBezTo>
                  <a:pt x="727041" y="3079967"/>
                  <a:pt x="732304" y="3078118"/>
                  <a:pt x="737652" y="3076675"/>
                </a:cubicBezTo>
                <a:cubicBezTo>
                  <a:pt x="741932" y="3075502"/>
                  <a:pt x="745478" y="3072521"/>
                  <a:pt x="747345" y="3068502"/>
                </a:cubicBezTo>
                <a:cubicBezTo>
                  <a:pt x="749210" y="3064483"/>
                  <a:pt x="749204" y="3059833"/>
                  <a:pt x="747322" y="3055825"/>
                </a:cubicBezTo>
                <a:cubicBezTo>
                  <a:pt x="745442" y="3051796"/>
                  <a:pt x="743843" y="3047602"/>
                  <a:pt x="742566" y="3043343"/>
                </a:cubicBezTo>
                <a:cubicBezTo>
                  <a:pt x="741161" y="3038645"/>
                  <a:pt x="737553" y="3034937"/>
                  <a:pt x="732902" y="3033397"/>
                </a:cubicBezTo>
                <a:cubicBezTo>
                  <a:pt x="731359" y="3032884"/>
                  <a:pt x="729771" y="3032642"/>
                  <a:pt x="728188" y="3032642"/>
                </a:cubicBezTo>
                <a:close/>
                <a:moveTo>
                  <a:pt x="4259267" y="3029640"/>
                </a:moveTo>
                <a:cubicBezTo>
                  <a:pt x="4273456" y="3029640"/>
                  <a:pt x="4287478" y="3033417"/>
                  <a:pt x="4299834" y="3040544"/>
                </a:cubicBezTo>
                <a:cubicBezTo>
                  <a:pt x="4338658" y="3062961"/>
                  <a:pt x="4352012" y="3112777"/>
                  <a:pt x="4329593" y="3151599"/>
                </a:cubicBezTo>
                <a:cubicBezTo>
                  <a:pt x="4315115" y="3176680"/>
                  <a:pt x="4288108" y="3192253"/>
                  <a:pt x="4259122" y="3192253"/>
                </a:cubicBezTo>
                <a:cubicBezTo>
                  <a:pt x="4244927" y="3192253"/>
                  <a:pt x="4230892" y="3188476"/>
                  <a:pt x="4218546" y="3181349"/>
                </a:cubicBezTo>
                <a:cubicBezTo>
                  <a:pt x="4179724" y="3158940"/>
                  <a:pt x="4166380" y="3109116"/>
                  <a:pt x="4188787" y="3070294"/>
                </a:cubicBezTo>
                <a:cubicBezTo>
                  <a:pt x="4203265" y="3045211"/>
                  <a:pt x="4230275" y="3029640"/>
                  <a:pt x="4259267" y="3029640"/>
                </a:cubicBezTo>
                <a:close/>
                <a:moveTo>
                  <a:pt x="8893961" y="3021583"/>
                </a:moveTo>
                <a:cubicBezTo>
                  <a:pt x="8901718" y="3021583"/>
                  <a:pt x="8909368" y="3023644"/>
                  <a:pt x="8916098" y="3027538"/>
                </a:cubicBezTo>
                <a:cubicBezTo>
                  <a:pt x="8926383" y="3033474"/>
                  <a:pt x="8933714" y="3043033"/>
                  <a:pt x="8936784" y="3054489"/>
                </a:cubicBezTo>
                <a:cubicBezTo>
                  <a:pt x="8939844" y="3065924"/>
                  <a:pt x="8938265" y="3077895"/>
                  <a:pt x="8932338" y="3088151"/>
                </a:cubicBezTo>
                <a:cubicBezTo>
                  <a:pt x="8924446" y="3101844"/>
                  <a:pt x="8909707" y="3110347"/>
                  <a:pt x="8893874" y="3110347"/>
                </a:cubicBezTo>
                <a:cubicBezTo>
                  <a:pt x="8886127" y="3110347"/>
                  <a:pt x="8878477" y="3108284"/>
                  <a:pt x="8871736" y="3104399"/>
                </a:cubicBezTo>
                <a:cubicBezTo>
                  <a:pt x="8861471" y="3098483"/>
                  <a:pt x="8854131" y="3088895"/>
                  <a:pt x="8851061" y="3077450"/>
                </a:cubicBezTo>
                <a:cubicBezTo>
                  <a:pt x="8848001" y="3066003"/>
                  <a:pt x="8849579" y="3054044"/>
                  <a:pt x="8855506" y="3043777"/>
                </a:cubicBezTo>
                <a:cubicBezTo>
                  <a:pt x="8863408" y="3030084"/>
                  <a:pt x="8878137" y="3021583"/>
                  <a:pt x="8893961" y="3021583"/>
                </a:cubicBezTo>
                <a:close/>
                <a:moveTo>
                  <a:pt x="7349073" y="3017427"/>
                </a:moveTo>
                <a:cubicBezTo>
                  <a:pt x="7360151" y="3017427"/>
                  <a:pt x="7371113" y="3020382"/>
                  <a:pt x="7380768" y="3025951"/>
                </a:cubicBezTo>
                <a:cubicBezTo>
                  <a:pt x="7411099" y="3043469"/>
                  <a:pt x="7421528" y="3082379"/>
                  <a:pt x="7404020" y="3112718"/>
                </a:cubicBezTo>
                <a:cubicBezTo>
                  <a:pt x="7392699" y="3132310"/>
                  <a:pt x="7371608" y="3144481"/>
                  <a:pt x="7348956" y="3144481"/>
                </a:cubicBezTo>
                <a:cubicBezTo>
                  <a:pt x="7337868" y="3144481"/>
                  <a:pt x="7326915" y="3141538"/>
                  <a:pt x="7317251" y="3135960"/>
                </a:cubicBezTo>
                <a:cubicBezTo>
                  <a:pt x="7302551" y="3127477"/>
                  <a:pt x="7292044" y="3113784"/>
                  <a:pt x="7287657" y="3097398"/>
                </a:cubicBezTo>
                <a:cubicBezTo>
                  <a:pt x="7283270" y="3081023"/>
                  <a:pt x="7285517" y="3063902"/>
                  <a:pt x="7294000" y="3049211"/>
                </a:cubicBezTo>
                <a:cubicBezTo>
                  <a:pt x="7305311" y="3029610"/>
                  <a:pt x="7326422" y="3017427"/>
                  <a:pt x="7349073" y="3017427"/>
                </a:cubicBezTo>
                <a:close/>
                <a:moveTo>
                  <a:pt x="6777455" y="3016866"/>
                </a:moveTo>
                <a:cubicBezTo>
                  <a:pt x="6785909" y="3016866"/>
                  <a:pt x="6794277" y="3019112"/>
                  <a:pt x="6801646" y="3023364"/>
                </a:cubicBezTo>
                <a:cubicBezTo>
                  <a:pt x="6824781" y="3036727"/>
                  <a:pt x="6832741" y="3066439"/>
                  <a:pt x="6819387" y="3089594"/>
                </a:cubicBezTo>
                <a:cubicBezTo>
                  <a:pt x="6810749" y="3104545"/>
                  <a:pt x="6794644" y="3113831"/>
                  <a:pt x="6777358" y="3113831"/>
                </a:cubicBezTo>
                <a:cubicBezTo>
                  <a:pt x="6768894" y="3113831"/>
                  <a:pt x="6760527" y="3111576"/>
                  <a:pt x="6753168" y="3107324"/>
                </a:cubicBezTo>
                <a:cubicBezTo>
                  <a:pt x="6741944" y="3100845"/>
                  <a:pt x="6733935" y="3090397"/>
                  <a:pt x="6730585" y="3077895"/>
                </a:cubicBezTo>
                <a:cubicBezTo>
                  <a:pt x="6727224" y="3065393"/>
                  <a:pt x="6728948" y="3052330"/>
                  <a:pt x="6735427" y="3041114"/>
                </a:cubicBezTo>
                <a:cubicBezTo>
                  <a:pt x="6744055" y="3026154"/>
                  <a:pt x="6760160" y="3016866"/>
                  <a:pt x="6777455" y="3016866"/>
                </a:cubicBezTo>
                <a:close/>
                <a:moveTo>
                  <a:pt x="3811750" y="3011347"/>
                </a:moveTo>
                <a:cubicBezTo>
                  <a:pt x="3808992" y="3011347"/>
                  <a:pt x="3806250" y="3012102"/>
                  <a:pt x="3803848" y="3013582"/>
                </a:cubicBezTo>
                <a:cubicBezTo>
                  <a:pt x="3798048" y="3017176"/>
                  <a:pt x="3791840" y="3020197"/>
                  <a:pt x="3785400" y="3022600"/>
                </a:cubicBezTo>
                <a:cubicBezTo>
                  <a:pt x="3781265" y="3024129"/>
                  <a:pt x="3778011" y="3027394"/>
                  <a:pt x="3776510" y="3031537"/>
                </a:cubicBezTo>
                <a:cubicBezTo>
                  <a:pt x="3775001" y="3035672"/>
                  <a:pt x="3775388" y="3040263"/>
                  <a:pt x="3777566" y="3044087"/>
                </a:cubicBezTo>
                <a:cubicBezTo>
                  <a:pt x="3780608" y="3049433"/>
                  <a:pt x="3783193" y="3055079"/>
                  <a:pt x="3785227" y="3060879"/>
                </a:cubicBezTo>
                <a:cubicBezTo>
                  <a:pt x="3786707" y="3065083"/>
                  <a:pt x="3789980" y="3068413"/>
                  <a:pt x="3794156" y="3069964"/>
                </a:cubicBezTo>
                <a:cubicBezTo>
                  <a:pt x="3795848" y="3070593"/>
                  <a:pt x="3797621" y="3070903"/>
                  <a:pt x="3799384" y="3070903"/>
                </a:cubicBezTo>
                <a:cubicBezTo>
                  <a:pt x="3801979" y="3070903"/>
                  <a:pt x="3804565" y="3070235"/>
                  <a:pt x="3806861" y="3068908"/>
                </a:cubicBezTo>
                <a:cubicBezTo>
                  <a:pt x="3812874" y="3065450"/>
                  <a:pt x="3819246" y="3062614"/>
                  <a:pt x="3825822" y="3060482"/>
                </a:cubicBezTo>
                <a:cubicBezTo>
                  <a:pt x="3830179" y="3059069"/>
                  <a:pt x="3833636" y="3055747"/>
                  <a:pt x="3835245" y="3051468"/>
                </a:cubicBezTo>
                <a:cubicBezTo>
                  <a:pt x="3836843" y="3047187"/>
                  <a:pt x="3836406" y="3042404"/>
                  <a:pt x="3834044" y="3038481"/>
                </a:cubicBezTo>
                <a:cubicBezTo>
                  <a:pt x="3830789" y="3033057"/>
                  <a:pt x="3828039" y="3027256"/>
                  <a:pt x="3825870" y="3021253"/>
                </a:cubicBezTo>
                <a:cubicBezTo>
                  <a:pt x="3824330" y="3016992"/>
                  <a:pt x="3820961" y="3013661"/>
                  <a:pt x="3816689" y="3012170"/>
                </a:cubicBezTo>
                <a:cubicBezTo>
                  <a:pt x="3815082" y="3011618"/>
                  <a:pt x="3813406" y="3011347"/>
                  <a:pt x="3811750" y="3011347"/>
                </a:cubicBezTo>
                <a:close/>
                <a:moveTo>
                  <a:pt x="3235369" y="3004742"/>
                </a:moveTo>
                <a:cubicBezTo>
                  <a:pt x="3232977" y="3004742"/>
                  <a:pt x="3230594" y="3005303"/>
                  <a:pt x="3228436" y="3006436"/>
                </a:cubicBezTo>
                <a:cubicBezTo>
                  <a:pt x="3225839" y="3007782"/>
                  <a:pt x="3223196" y="3009022"/>
                  <a:pt x="3220494" y="3010155"/>
                </a:cubicBezTo>
                <a:cubicBezTo>
                  <a:pt x="3216649" y="3011773"/>
                  <a:pt x="3213658" y="3014910"/>
                  <a:pt x="3212215" y="3018813"/>
                </a:cubicBezTo>
                <a:cubicBezTo>
                  <a:pt x="3210772" y="3022725"/>
                  <a:pt x="3211024" y="3027053"/>
                  <a:pt x="3212903" y="3030762"/>
                </a:cubicBezTo>
                <a:cubicBezTo>
                  <a:pt x="3214152" y="3033251"/>
                  <a:pt x="3215303" y="3035788"/>
                  <a:pt x="3216360" y="3038374"/>
                </a:cubicBezTo>
                <a:cubicBezTo>
                  <a:pt x="3217949" y="3042258"/>
                  <a:pt x="3221086" y="3045299"/>
                  <a:pt x="3225016" y="3046770"/>
                </a:cubicBezTo>
                <a:cubicBezTo>
                  <a:pt x="3226712" y="3047392"/>
                  <a:pt x="3228484" y="3047709"/>
                  <a:pt x="3230256" y="3047709"/>
                </a:cubicBezTo>
                <a:cubicBezTo>
                  <a:pt x="3232600" y="3047709"/>
                  <a:pt x="3234924" y="3047157"/>
                  <a:pt x="3237055" y="3046072"/>
                </a:cubicBezTo>
                <a:cubicBezTo>
                  <a:pt x="3239689" y="3044736"/>
                  <a:pt x="3242389" y="3043516"/>
                  <a:pt x="3245141" y="3042404"/>
                </a:cubicBezTo>
                <a:cubicBezTo>
                  <a:pt x="3249063" y="3040804"/>
                  <a:pt x="3252132" y="3037630"/>
                  <a:pt x="3253584" y="3033659"/>
                </a:cubicBezTo>
                <a:cubicBezTo>
                  <a:pt x="3255038" y="3029688"/>
                  <a:pt x="3254756" y="3025283"/>
                  <a:pt x="3252801" y="3021524"/>
                </a:cubicBezTo>
                <a:cubicBezTo>
                  <a:pt x="3251494" y="3019025"/>
                  <a:pt x="3250282" y="3016488"/>
                  <a:pt x="3249188" y="3013892"/>
                </a:cubicBezTo>
                <a:cubicBezTo>
                  <a:pt x="3247551" y="3010039"/>
                  <a:pt x="3244385" y="3007038"/>
                  <a:pt x="3240443" y="3005623"/>
                </a:cubicBezTo>
                <a:cubicBezTo>
                  <a:pt x="3238798" y="3005034"/>
                  <a:pt x="3237082" y="3004742"/>
                  <a:pt x="3235369" y="3004742"/>
                </a:cubicBezTo>
                <a:close/>
                <a:moveTo>
                  <a:pt x="8322363" y="2997760"/>
                </a:moveTo>
                <a:cubicBezTo>
                  <a:pt x="8331534" y="2997760"/>
                  <a:pt x="8340607" y="3000199"/>
                  <a:pt x="8348607" y="3004820"/>
                </a:cubicBezTo>
                <a:cubicBezTo>
                  <a:pt x="8373698" y="3019306"/>
                  <a:pt x="8382336" y="3051525"/>
                  <a:pt x="8367849" y="3076645"/>
                </a:cubicBezTo>
                <a:cubicBezTo>
                  <a:pt x="8358484" y="3092857"/>
                  <a:pt x="8341015" y="3102938"/>
                  <a:pt x="8322276" y="3102938"/>
                </a:cubicBezTo>
                <a:cubicBezTo>
                  <a:pt x="8313095" y="3102938"/>
                  <a:pt x="8304022" y="3100507"/>
                  <a:pt x="8296022" y="3095887"/>
                </a:cubicBezTo>
                <a:cubicBezTo>
                  <a:pt x="8283869" y="3088856"/>
                  <a:pt x="8275163" y="3077516"/>
                  <a:pt x="8271522" y="3063950"/>
                </a:cubicBezTo>
                <a:cubicBezTo>
                  <a:pt x="8267891" y="3050392"/>
                  <a:pt x="8269760" y="3036224"/>
                  <a:pt x="8276780" y="3024063"/>
                </a:cubicBezTo>
                <a:cubicBezTo>
                  <a:pt x="8286145" y="3007830"/>
                  <a:pt x="8303615" y="2997760"/>
                  <a:pt x="8322363" y="2997760"/>
                </a:cubicBezTo>
                <a:close/>
                <a:moveTo>
                  <a:pt x="2660351" y="2995108"/>
                </a:moveTo>
                <a:cubicBezTo>
                  <a:pt x="2658443" y="2995108"/>
                  <a:pt x="2656557" y="2995455"/>
                  <a:pt x="2654851" y="2996278"/>
                </a:cubicBezTo>
                <a:lnTo>
                  <a:pt x="2654350" y="2996510"/>
                </a:lnTo>
                <a:cubicBezTo>
                  <a:pt x="2646854" y="3000026"/>
                  <a:pt x="2643087" y="3009186"/>
                  <a:pt x="2646573" y="3016682"/>
                </a:cubicBezTo>
                <a:lnTo>
                  <a:pt x="2647048" y="3017739"/>
                </a:lnTo>
                <a:cubicBezTo>
                  <a:pt x="2648713" y="3021408"/>
                  <a:pt x="2651782" y="3024255"/>
                  <a:pt x="2655579" y="3025650"/>
                </a:cubicBezTo>
                <a:cubicBezTo>
                  <a:pt x="2657243" y="3026261"/>
                  <a:pt x="2658988" y="3026560"/>
                  <a:pt x="2660731" y="3026560"/>
                </a:cubicBezTo>
                <a:cubicBezTo>
                  <a:pt x="2662938" y="3026560"/>
                  <a:pt x="2665155" y="3026065"/>
                  <a:pt x="2667190" y="3025106"/>
                </a:cubicBezTo>
                <a:cubicBezTo>
                  <a:pt x="2670879" y="3023452"/>
                  <a:pt x="2674191" y="3020177"/>
                  <a:pt x="2675586" y="3016381"/>
                </a:cubicBezTo>
                <a:cubicBezTo>
                  <a:pt x="2676978" y="3012587"/>
                  <a:pt x="2677223" y="3008190"/>
                  <a:pt x="2675479" y="3004528"/>
                </a:cubicBezTo>
                <a:cubicBezTo>
                  <a:pt x="2673766" y="3000928"/>
                  <a:pt x="2670405" y="2997566"/>
                  <a:pt x="2666637" y="2996241"/>
                </a:cubicBezTo>
                <a:cubicBezTo>
                  <a:pt x="2664654" y="2995542"/>
                  <a:pt x="2662483" y="2995108"/>
                  <a:pt x="2660351" y="2995108"/>
                </a:cubicBezTo>
                <a:close/>
                <a:moveTo>
                  <a:pt x="2087679" y="2982682"/>
                </a:moveTo>
                <a:cubicBezTo>
                  <a:pt x="2085673" y="2982682"/>
                  <a:pt x="2083652" y="2983088"/>
                  <a:pt x="2081723" y="2983959"/>
                </a:cubicBezTo>
                <a:lnTo>
                  <a:pt x="2079197" y="2985055"/>
                </a:lnTo>
                <a:cubicBezTo>
                  <a:pt x="2075478" y="2986605"/>
                  <a:pt x="2072544" y="2989576"/>
                  <a:pt x="2071051" y="2993314"/>
                </a:cubicBezTo>
                <a:cubicBezTo>
                  <a:pt x="2069550" y="2997053"/>
                  <a:pt x="2069619" y="3001246"/>
                  <a:pt x="2071225" y="3004916"/>
                </a:cubicBezTo>
                <a:cubicBezTo>
                  <a:pt x="2072892" y="3008712"/>
                  <a:pt x="2076126" y="3011878"/>
                  <a:pt x="2080030" y="3013273"/>
                </a:cubicBezTo>
                <a:cubicBezTo>
                  <a:pt x="2081802" y="3013903"/>
                  <a:pt x="2083681" y="3014242"/>
                  <a:pt x="2085549" y="3014242"/>
                </a:cubicBezTo>
                <a:cubicBezTo>
                  <a:pt x="2087777" y="3014242"/>
                  <a:pt x="2089994" y="3013757"/>
                  <a:pt x="2091999" y="3012740"/>
                </a:cubicBezTo>
                <a:lnTo>
                  <a:pt x="2094566" y="3011463"/>
                </a:lnTo>
                <a:cubicBezTo>
                  <a:pt x="2101914" y="3007917"/>
                  <a:pt x="2105082" y="2999153"/>
                  <a:pt x="2101692" y="2991716"/>
                </a:cubicBezTo>
                <a:cubicBezTo>
                  <a:pt x="2099146" y="2986129"/>
                  <a:pt x="2093511" y="2982682"/>
                  <a:pt x="2087679" y="2982682"/>
                </a:cubicBezTo>
                <a:close/>
                <a:moveTo>
                  <a:pt x="1401191" y="2979807"/>
                </a:moveTo>
                <a:cubicBezTo>
                  <a:pt x="1410439" y="2979807"/>
                  <a:pt x="1419591" y="2982276"/>
                  <a:pt x="1427657" y="2986933"/>
                </a:cubicBezTo>
                <a:cubicBezTo>
                  <a:pt x="1452970" y="3001565"/>
                  <a:pt x="1461687" y="3034055"/>
                  <a:pt x="1447065" y="3059370"/>
                </a:cubicBezTo>
                <a:cubicBezTo>
                  <a:pt x="1437622" y="3075736"/>
                  <a:pt x="1419996" y="3085903"/>
                  <a:pt x="1401084" y="3085903"/>
                </a:cubicBezTo>
                <a:cubicBezTo>
                  <a:pt x="1391836" y="3085903"/>
                  <a:pt x="1382685" y="3083444"/>
                  <a:pt x="1374619" y="3078786"/>
                </a:cubicBezTo>
                <a:cubicBezTo>
                  <a:pt x="1349305" y="3064162"/>
                  <a:pt x="1340598" y="3031664"/>
                  <a:pt x="1355211" y="3006350"/>
                </a:cubicBezTo>
                <a:cubicBezTo>
                  <a:pt x="1364653" y="2989973"/>
                  <a:pt x="1382278" y="2979807"/>
                  <a:pt x="1401191" y="2979807"/>
                </a:cubicBezTo>
                <a:close/>
                <a:moveTo>
                  <a:pt x="551490" y="2979214"/>
                </a:moveTo>
                <a:cubicBezTo>
                  <a:pt x="548752" y="2979214"/>
                  <a:pt x="546032" y="2979960"/>
                  <a:pt x="543645" y="2981434"/>
                </a:cubicBezTo>
                <a:cubicBezTo>
                  <a:pt x="540613" y="2983281"/>
                  <a:pt x="537488" y="2984986"/>
                  <a:pt x="534283" y="2986516"/>
                </a:cubicBezTo>
                <a:cubicBezTo>
                  <a:pt x="530537" y="2988308"/>
                  <a:pt x="527704" y="2991563"/>
                  <a:pt x="526451" y="2995523"/>
                </a:cubicBezTo>
                <a:cubicBezTo>
                  <a:pt x="525198" y="2999474"/>
                  <a:pt x="525638" y="3003774"/>
                  <a:pt x="527662" y="3007385"/>
                </a:cubicBezTo>
                <a:lnTo>
                  <a:pt x="527665" y="3007385"/>
                </a:lnTo>
                <a:cubicBezTo>
                  <a:pt x="528559" y="3008983"/>
                  <a:pt x="529415" y="3010600"/>
                  <a:pt x="530226" y="3012246"/>
                </a:cubicBezTo>
                <a:cubicBezTo>
                  <a:pt x="532837" y="3017525"/>
                  <a:pt x="538148" y="3020605"/>
                  <a:pt x="543688" y="3020614"/>
                </a:cubicBezTo>
                <a:cubicBezTo>
                  <a:pt x="545755" y="3020614"/>
                  <a:pt x="547849" y="3020177"/>
                  <a:pt x="549854" y="3019278"/>
                </a:cubicBezTo>
                <a:cubicBezTo>
                  <a:pt x="552927" y="3017883"/>
                  <a:pt x="556057" y="3016634"/>
                  <a:pt x="559249" y="3015530"/>
                </a:cubicBezTo>
                <a:cubicBezTo>
                  <a:pt x="563192" y="3014154"/>
                  <a:pt x="566384" y="3011210"/>
                  <a:pt x="568065" y="3007385"/>
                </a:cubicBezTo>
                <a:cubicBezTo>
                  <a:pt x="569744" y="3003569"/>
                  <a:pt x="569751" y="2999214"/>
                  <a:pt x="568093" y="2995387"/>
                </a:cubicBezTo>
                <a:cubicBezTo>
                  <a:pt x="567199" y="2993324"/>
                  <a:pt x="566371" y="2991242"/>
                  <a:pt x="565613" y="2989140"/>
                </a:cubicBezTo>
                <a:cubicBezTo>
                  <a:pt x="564081" y="2984889"/>
                  <a:pt x="560719" y="2981558"/>
                  <a:pt x="556465" y="2980058"/>
                </a:cubicBezTo>
                <a:cubicBezTo>
                  <a:pt x="554847" y="2979485"/>
                  <a:pt x="553164" y="2979214"/>
                  <a:pt x="551490" y="2979214"/>
                </a:cubicBezTo>
                <a:close/>
                <a:moveTo>
                  <a:pt x="6607501" y="2979175"/>
                </a:moveTo>
                <a:cubicBezTo>
                  <a:pt x="6611743" y="2979175"/>
                  <a:pt x="6615936" y="2980301"/>
                  <a:pt x="6619625" y="2982440"/>
                </a:cubicBezTo>
                <a:cubicBezTo>
                  <a:pt x="6625262" y="2985693"/>
                  <a:pt x="6629290" y="2990932"/>
                  <a:pt x="6630965" y="2997199"/>
                </a:cubicBezTo>
                <a:cubicBezTo>
                  <a:pt x="6632640" y="3003473"/>
                  <a:pt x="6631779" y="3010029"/>
                  <a:pt x="6628535" y="3015646"/>
                </a:cubicBezTo>
                <a:cubicBezTo>
                  <a:pt x="6624206" y="3023150"/>
                  <a:pt x="6616139" y="3027818"/>
                  <a:pt x="6607462" y="3027818"/>
                </a:cubicBezTo>
                <a:cubicBezTo>
                  <a:pt x="6603221" y="3027818"/>
                  <a:pt x="6599027" y="3026685"/>
                  <a:pt x="6595328" y="3024556"/>
                </a:cubicBezTo>
                <a:cubicBezTo>
                  <a:pt x="6589702" y="3021301"/>
                  <a:pt x="6585683" y="3016062"/>
                  <a:pt x="6583998" y="3009786"/>
                </a:cubicBezTo>
                <a:cubicBezTo>
                  <a:pt x="6582323" y="3003521"/>
                  <a:pt x="6583175" y="2996965"/>
                  <a:pt x="6586429" y="2991349"/>
                </a:cubicBezTo>
                <a:cubicBezTo>
                  <a:pt x="6590758" y="2983844"/>
                  <a:pt x="6598834" y="2979175"/>
                  <a:pt x="6607501" y="2979175"/>
                </a:cubicBezTo>
                <a:close/>
                <a:moveTo>
                  <a:pt x="4490996" y="2976271"/>
                </a:moveTo>
                <a:cubicBezTo>
                  <a:pt x="4495625" y="2976271"/>
                  <a:pt x="4500214" y="2977511"/>
                  <a:pt x="4504263" y="2979834"/>
                </a:cubicBezTo>
                <a:cubicBezTo>
                  <a:pt x="4510402" y="2983388"/>
                  <a:pt x="4514809" y="2989131"/>
                  <a:pt x="4516649" y="2995988"/>
                </a:cubicBezTo>
                <a:cubicBezTo>
                  <a:pt x="4518489" y="3002844"/>
                  <a:pt x="4517550" y="3010020"/>
                  <a:pt x="4513987" y="3016159"/>
                </a:cubicBezTo>
                <a:cubicBezTo>
                  <a:pt x="4509251" y="3024371"/>
                  <a:pt x="4500419" y="3029464"/>
                  <a:pt x="4490929" y="3029464"/>
                </a:cubicBezTo>
                <a:cubicBezTo>
                  <a:pt x="4486289" y="3029464"/>
                  <a:pt x="4481709" y="3028226"/>
                  <a:pt x="4477661" y="3025901"/>
                </a:cubicBezTo>
                <a:cubicBezTo>
                  <a:pt x="4464975" y="3018570"/>
                  <a:pt x="4460609" y="3002273"/>
                  <a:pt x="4467929" y="2989566"/>
                </a:cubicBezTo>
                <a:cubicBezTo>
                  <a:pt x="4472674" y="2981375"/>
                  <a:pt x="4481507" y="2976271"/>
                  <a:pt x="4490996" y="2976271"/>
                </a:cubicBezTo>
                <a:close/>
                <a:moveTo>
                  <a:pt x="7750746" y="2975313"/>
                </a:moveTo>
                <a:cubicBezTo>
                  <a:pt x="7761117" y="2975313"/>
                  <a:pt x="7771372" y="2978072"/>
                  <a:pt x="7780408" y="2983281"/>
                </a:cubicBezTo>
                <a:cubicBezTo>
                  <a:pt x="7794150" y="2991222"/>
                  <a:pt x="7803978" y="3004025"/>
                  <a:pt x="7808094" y="3019365"/>
                </a:cubicBezTo>
                <a:cubicBezTo>
                  <a:pt x="7812200" y="3034685"/>
                  <a:pt x="7810089" y="3050702"/>
                  <a:pt x="7802158" y="3064453"/>
                </a:cubicBezTo>
                <a:cubicBezTo>
                  <a:pt x="7791574" y="3082765"/>
                  <a:pt x="7771837" y="3094154"/>
                  <a:pt x="7750649" y="3094154"/>
                </a:cubicBezTo>
                <a:cubicBezTo>
                  <a:pt x="7740277" y="3094154"/>
                  <a:pt x="7730022" y="3091393"/>
                  <a:pt x="7720987" y="3086184"/>
                </a:cubicBezTo>
                <a:cubicBezTo>
                  <a:pt x="7692632" y="3069809"/>
                  <a:pt x="7682870" y="3033397"/>
                  <a:pt x="7699246" y="3005023"/>
                </a:cubicBezTo>
                <a:cubicBezTo>
                  <a:pt x="7709831" y="2986701"/>
                  <a:pt x="7729567" y="2975313"/>
                  <a:pt x="7750746" y="2975313"/>
                </a:cubicBezTo>
                <a:close/>
                <a:moveTo>
                  <a:pt x="8724055" y="2956544"/>
                </a:moveTo>
                <a:cubicBezTo>
                  <a:pt x="8732345" y="2956544"/>
                  <a:pt x="8740557" y="2958762"/>
                  <a:pt x="8747781" y="2962926"/>
                </a:cubicBezTo>
                <a:cubicBezTo>
                  <a:pt x="8758792" y="2969290"/>
                  <a:pt x="8766655" y="2979535"/>
                  <a:pt x="8769948" y="2991814"/>
                </a:cubicBezTo>
                <a:cubicBezTo>
                  <a:pt x="8773230" y="3004084"/>
                  <a:pt x="8771536" y="3016905"/>
                  <a:pt x="8765183" y="3027905"/>
                </a:cubicBezTo>
                <a:cubicBezTo>
                  <a:pt x="8756719" y="3042577"/>
                  <a:pt x="8740915" y="3051699"/>
                  <a:pt x="8723958" y="3051699"/>
                </a:cubicBezTo>
                <a:cubicBezTo>
                  <a:pt x="8715669" y="3051699"/>
                  <a:pt x="8707457" y="3049481"/>
                  <a:pt x="8700223" y="3045308"/>
                </a:cubicBezTo>
                <a:cubicBezTo>
                  <a:pt x="8689212" y="3038957"/>
                  <a:pt x="8681349" y="3028709"/>
                  <a:pt x="8678056" y="3016431"/>
                </a:cubicBezTo>
                <a:cubicBezTo>
                  <a:pt x="8674773" y="3004161"/>
                  <a:pt x="8676468" y="2991338"/>
                  <a:pt x="8682821" y="2980338"/>
                </a:cubicBezTo>
                <a:cubicBezTo>
                  <a:pt x="8691285" y="2965668"/>
                  <a:pt x="8707089" y="2956544"/>
                  <a:pt x="8724055" y="2956544"/>
                </a:cubicBezTo>
                <a:close/>
                <a:moveTo>
                  <a:pt x="7179157" y="2953300"/>
                </a:moveTo>
                <a:cubicBezTo>
                  <a:pt x="7190623" y="2953300"/>
                  <a:pt x="7201982" y="2956360"/>
                  <a:pt x="7211986" y="2962141"/>
                </a:cubicBezTo>
                <a:cubicBezTo>
                  <a:pt x="7227219" y="2970916"/>
                  <a:pt x="7238104" y="2985103"/>
                  <a:pt x="7242646" y="3002089"/>
                </a:cubicBezTo>
                <a:cubicBezTo>
                  <a:pt x="7247187" y="3019064"/>
                  <a:pt x="7244853" y="3036796"/>
                  <a:pt x="7236070" y="3052020"/>
                </a:cubicBezTo>
                <a:cubicBezTo>
                  <a:pt x="7224352" y="3072318"/>
                  <a:pt x="7202496" y="3084926"/>
                  <a:pt x="7179031" y="3084926"/>
                </a:cubicBezTo>
                <a:cubicBezTo>
                  <a:pt x="7167556" y="3084926"/>
                  <a:pt x="7156206" y="3081875"/>
                  <a:pt x="7146193" y="3076094"/>
                </a:cubicBezTo>
                <a:cubicBezTo>
                  <a:pt x="7114768" y="3057956"/>
                  <a:pt x="7103971" y="3017641"/>
                  <a:pt x="7122109" y="2986217"/>
                </a:cubicBezTo>
                <a:cubicBezTo>
                  <a:pt x="7133826" y="2965919"/>
                  <a:pt x="7155693" y="2953300"/>
                  <a:pt x="7179157" y="2953300"/>
                </a:cubicBezTo>
                <a:close/>
                <a:moveTo>
                  <a:pt x="3638872" y="2953251"/>
                </a:moveTo>
                <a:cubicBezTo>
                  <a:pt x="3636305" y="2953251"/>
                  <a:pt x="3633749" y="2953922"/>
                  <a:pt x="3631464" y="2955218"/>
                </a:cubicBezTo>
                <a:cubicBezTo>
                  <a:pt x="3627116" y="2957677"/>
                  <a:pt x="3622516" y="2959866"/>
                  <a:pt x="3617809" y="2961715"/>
                </a:cubicBezTo>
                <a:cubicBezTo>
                  <a:pt x="3613782" y="2963285"/>
                  <a:pt x="3610624" y="2966509"/>
                  <a:pt x="3609152" y="2970567"/>
                </a:cubicBezTo>
                <a:cubicBezTo>
                  <a:pt x="3607680" y="2974625"/>
                  <a:pt x="3608028" y="2979128"/>
                  <a:pt x="3610111" y="2982914"/>
                </a:cubicBezTo>
                <a:cubicBezTo>
                  <a:pt x="3612522" y="2987300"/>
                  <a:pt x="3614653" y="2991940"/>
                  <a:pt x="3616434" y="2996704"/>
                </a:cubicBezTo>
                <a:cubicBezTo>
                  <a:pt x="3617974" y="3000790"/>
                  <a:pt x="3621198" y="3003995"/>
                  <a:pt x="3625295" y="3005507"/>
                </a:cubicBezTo>
                <a:cubicBezTo>
                  <a:pt x="3626979" y="3006126"/>
                  <a:pt x="3628733" y="3006436"/>
                  <a:pt x="3630496" y="3006436"/>
                </a:cubicBezTo>
                <a:cubicBezTo>
                  <a:pt x="3632993" y="3006436"/>
                  <a:pt x="3635492" y="3005807"/>
                  <a:pt x="3637739" y="3004569"/>
                </a:cubicBezTo>
                <a:cubicBezTo>
                  <a:pt x="3642184" y="3002117"/>
                  <a:pt x="3646862" y="2999969"/>
                  <a:pt x="3651664" y="2998177"/>
                </a:cubicBezTo>
                <a:cubicBezTo>
                  <a:pt x="3655791" y="2996636"/>
                  <a:pt x="3659033" y="2993373"/>
                  <a:pt x="3660525" y="2989227"/>
                </a:cubicBezTo>
                <a:cubicBezTo>
                  <a:pt x="3662037" y="2985092"/>
                  <a:pt x="3661640" y="2980502"/>
                  <a:pt x="3659459" y="2976668"/>
                </a:cubicBezTo>
                <a:cubicBezTo>
                  <a:pt x="3656943" y="2972272"/>
                  <a:pt x="3654723" y="2967613"/>
                  <a:pt x="3652866" y="2962830"/>
                </a:cubicBezTo>
                <a:cubicBezTo>
                  <a:pt x="3651277" y="2958762"/>
                  <a:pt x="3648014" y="2955585"/>
                  <a:pt x="3643908" y="2954123"/>
                </a:cubicBezTo>
                <a:cubicBezTo>
                  <a:pt x="3642272" y="2953544"/>
                  <a:pt x="3640567" y="2953251"/>
                  <a:pt x="3638872" y="2953251"/>
                </a:cubicBezTo>
                <a:close/>
                <a:moveTo>
                  <a:pt x="3064321" y="2944963"/>
                </a:moveTo>
                <a:cubicBezTo>
                  <a:pt x="3061976" y="2944963"/>
                  <a:pt x="3059645" y="2945515"/>
                  <a:pt x="3057512" y="2946598"/>
                </a:cubicBezTo>
                <a:cubicBezTo>
                  <a:pt x="3055751" y="2947490"/>
                  <a:pt x="3053969" y="2948333"/>
                  <a:pt x="3052168" y="2949128"/>
                </a:cubicBezTo>
                <a:cubicBezTo>
                  <a:pt x="3048421" y="2950782"/>
                  <a:pt x="3045515" y="2953882"/>
                  <a:pt x="3044119" y="2957726"/>
                </a:cubicBezTo>
                <a:cubicBezTo>
                  <a:pt x="3042726" y="2961579"/>
                  <a:pt x="3042956" y="2965821"/>
                  <a:pt x="3044770" y="2969491"/>
                </a:cubicBezTo>
                <a:cubicBezTo>
                  <a:pt x="3045641" y="2971274"/>
                  <a:pt x="3046464" y="2973075"/>
                  <a:pt x="3047247" y="2974896"/>
                </a:cubicBezTo>
                <a:cubicBezTo>
                  <a:pt x="3048866" y="2978692"/>
                  <a:pt x="3051973" y="2981654"/>
                  <a:pt x="3055848" y="2983078"/>
                </a:cubicBezTo>
                <a:cubicBezTo>
                  <a:pt x="3057522" y="2983708"/>
                  <a:pt x="3059294" y="2984009"/>
                  <a:pt x="3061046" y="2984009"/>
                </a:cubicBezTo>
                <a:cubicBezTo>
                  <a:pt x="3063333" y="2984009"/>
                  <a:pt x="3065618" y="2983486"/>
                  <a:pt x="3067710" y="2982449"/>
                </a:cubicBezTo>
                <a:cubicBezTo>
                  <a:pt x="3069501" y="2981558"/>
                  <a:pt x="3071321" y="2980726"/>
                  <a:pt x="3073161" y="2979932"/>
                </a:cubicBezTo>
                <a:cubicBezTo>
                  <a:pt x="3076989" y="2978294"/>
                  <a:pt x="3079950" y="2975158"/>
                  <a:pt x="3081365" y="2971254"/>
                </a:cubicBezTo>
                <a:cubicBezTo>
                  <a:pt x="3082786" y="2967341"/>
                  <a:pt x="3082518" y="2963023"/>
                  <a:pt x="3080639" y="2959323"/>
                </a:cubicBezTo>
                <a:cubicBezTo>
                  <a:pt x="3079727" y="2957534"/>
                  <a:pt x="3078856" y="2955722"/>
                  <a:pt x="3078043" y="2953891"/>
                </a:cubicBezTo>
                <a:cubicBezTo>
                  <a:pt x="3076376" y="2950114"/>
                  <a:pt x="3073229" y="2947200"/>
                  <a:pt x="3069345" y="2945825"/>
                </a:cubicBezTo>
                <a:cubicBezTo>
                  <a:pt x="3067719" y="2945244"/>
                  <a:pt x="3066015" y="2944963"/>
                  <a:pt x="3064321" y="2944963"/>
                </a:cubicBezTo>
                <a:close/>
                <a:moveTo>
                  <a:pt x="8152429" y="2933633"/>
                </a:moveTo>
                <a:cubicBezTo>
                  <a:pt x="8162006" y="2933633"/>
                  <a:pt x="8171477" y="2936178"/>
                  <a:pt x="8179824" y="2941003"/>
                </a:cubicBezTo>
                <a:cubicBezTo>
                  <a:pt x="8192510" y="2948333"/>
                  <a:pt x="8201594" y="2960156"/>
                  <a:pt x="8205380" y="2974304"/>
                </a:cubicBezTo>
                <a:cubicBezTo>
                  <a:pt x="8209167" y="2988452"/>
                  <a:pt x="8207220" y="3003250"/>
                  <a:pt x="8199899" y="3015927"/>
                </a:cubicBezTo>
                <a:cubicBezTo>
                  <a:pt x="8190128" y="3032856"/>
                  <a:pt x="8171903" y="3043372"/>
                  <a:pt x="8152341" y="3043372"/>
                </a:cubicBezTo>
                <a:cubicBezTo>
                  <a:pt x="8142763" y="3043372"/>
                  <a:pt x="8133302" y="3040824"/>
                  <a:pt x="8124964" y="3036012"/>
                </a:cubicBezTo>
                <a:cubicBezTo>
                  <a:pt x="8112298" y="3028699"/>
                  <a:pt x="8103234" y="3016866"/>
                  <a:pt x="8099437" y="3002689"/>
                </a:cubicBezTo>
                <a:cubicBezTo>
                  <a:pt x="8095631" y="2988520"/>
                  <a:pt x="8097568" y="2973743"/>
                  <a:pt x="8104880" y="2961077"/>
                </a:cubicBezTo>
                <a:cubicBezTo>
                  <a:pt x="8114651" y="2944149"/>
                  <a:pt x="8132876" y="2933633"/>
                  <a:pt x="8152429" y="2933633"/>
                </a:cubicBezTo>
                <a:close/>
                <a:moveTo>
                  <a:pt x="9125709" y="2928103"/>
                </a:moveTo>
                <a:cubicBezTo>
                  <a:pt x="9130899" y="2928103"/>
                  <a:pt x="9136051" y="2929487"/>
                  <a:pt x="9140583" y="2932103"/>
                </a:cubicBezTo>
                <a:cubicBezTo>
                  <a:pt x="9147469" y="2936082"/>
                  <a:pt x="9152398" y="2942502"/>
                  <a:pt x="9154460" y="2950191"/>
                </a:cubicBezTo>
                <a:cubicBezTo>
                  <a:pt x="9156523" y="2957871"/>
                  <a:pt x="9155468" y="2965889"/>
                  <a:pt x="9151478" y="2972785"/>
                </a:cubicBezTo>
                <a:cubicBezTo>
                  <a:pt x="9146181" y="2981975"/>
                  <a:pt x="9136283" y="2987679"/>
                  <a:pt x="9125660" y="2987679"/>
                </a:cubicBezTo>
                <a:cubicBezTo>
                  <a:pt x="9120451" y="2987679"/>
                  <a:pt x="9115318" y="2986304"/>
                  <a:pt x="9110796" y="2983689"/>
                </a:cubicBezTo>
                <a:cubicBezTo>
                  <a:pt x="9096579" y="2975476"/>
                  <a:pt x="9091689" y="2957233"/>
                  <a:pt x="9099891" y="2943007"/>
                </a:cubicBezTo>
                <a:cubicBezTo>
                  <a:pt x="9105198" y="2933806"/>
                  <a:pt x="9115095" y="2928103"/>
                  <a:pt x="9125709" y="2928103"/>
                </a:cubicBezTo>
                <a:close/>
                <a:moveTo>
                  <a:pt x="1917725" y="2921373"/>
                </a:moveTo>
                <a:cubicBezTo>
                  <a:pt x="1915722" y="2921373"/>
                  <a:pt x="1913678" y="2921779"/>
                  <a:pt x="1911721" y="2922640"/>
                </a:cubicBezTo>
                <a:cubicBezTo>
                  <a:pt x="1909988" y="2923397"/>
                  <a:pt x="1908226" y="2924122"/>
                  <a:pt x="1906445" y="2924801"/>
                </a:cubicBezTo>
                <a:cubicBezTo>
                  <a:pt x="1902609" y="2926263"/>
                  <a:pt x="1899540" y="2929247"/>
                  <a:pt x="1897961" y="2933031"/>
                </a:cubicBezTo>
                <a:cubicBezTo>
                  <a:pt x="1896371" y="2936820"/>
                  <a:pt x="1896410" y="2941099"/>
                  <a:pt x="1898065" y="2944847"/>
                </a:cubicBezTo>
                <a:lnTo>
                  <a:pt x="1899006" y="2947083"/>
                </a:lnTo>
                <a:cubicBezTo>
                  <a:pt x="1900633" y="2951064"/>
                  <a:pt x="1903887" y="2954162"/>
                  <a:pt x="1907944" y="2955585"/>
                </a:cubicBezTo>
                <a:cubicBezTo>
                  <a:pt x="1909552" y="2956148"/>
                  <a:pt x="1911236" y="2956428"/>
                  <a:pt x="1912904" y="2956428"/>
                </a:cubicBezTo>
                <a:cubicBezTo>
                  <a:pt x="1915449" y="2956428"/>
                  <a:pt x="1917968" y="2955779"/>
                  <a:pt x="1920234" y="2954511"/>
                </a:cubicBezTo>
                <a:cubicBezTo>
                  <a:pt x="1921908" y="2953581"/>
                  <a:pt x="1923612" y="2952690"/>
                  <a:pt x="1925338" y="2951848"/>
                </a:cubicBezTo>
                <a:cubicBezTo>
                  <a:pt x="1928959" y="2950066"/>
                  <a:pt x="1931708" y="2946919"/>
                  <a:pt x="1932977" y="2943094"/>
                </a:cubicBezTo>
                <a:cubicBezTo>
                  <a:pt x="1934247" y="2939258"/>
                  <a:pt x="1933916" y="2935085"/>
                  <a:pt x="1932078" y="2931502"/>
                </a:cubicBezTo>
                <a:lnTo>
                  <a:pt x="1931195" y="2929767"/>
                </a:lnTo>
                <a:cubicBezTo>
                  <a:pt x="1928591" y="2924482"/>
                  <a:pt x="1923275" y="2921373"/>
                  <a:pt x="1917725" y="2921373"/>
                </a:cubicBezTo>
                <a:close/>
                <a:moveTo>
                  <a:pt x="1231265" y="2920249"/>
                </a:moveTo>
                <a:cubicBezTo>
                  <a:pt x="1240126" y="2920249"/>
                  <a:pt x="1248889" y="2922602"/>
                  <a:pt x="1256598" y="2927058"/>
                </a:cubicBezTo>
                <a:cubicBezTo>
                  <a:pt x="1268336" y="2933836"/>
                  <a:pt x="1276732" y="2944779"/>
                  <a:pt x="1280246" y="2957880"/>
                </a:cubicBezTo>
                <a:cubicBezTo>
                  <a:pt x="1283753" y="2970973"/>
                  <a:pt x="1281952" y="2984647"/>
                  <a:pt x="1275172" y="2996385"/>
                </a:cubicBezTo>
                <a:cubicBezTo>
                  <a:pt x="1266138" y="3012054"/>
                  <a:pt x="1249279" y="3021775"/>
                  <a:pt x="1231178" y="3021775"/>
                </a:cubicBezTo>
                <a:cubicBezTo>
                  <a:pt x="1222316" y="3021775"/>
                  <a:pt x="1213552" y="3019413"/>
                  <a:pt x="1205843" y="3014958"/>
                </a:cubicBezTo>
                <a:cubicBezTo>
                  <a:pt x="1194107" y="3008190"/>
                  <a:pt x="1185701" y="2997247"/>
                  <a:pt x="1182195" y="2984154"/>
                </a:cubicBezTo>
                <a:cubicBezTo>
                  <a:pt x="1178689" y="2971051"/>
                  <a:pt x="1180481" y="2957367"/>
                  <a:pt x="1187269" y="2945631"/>
                </a:cubicBezTo>
                <a:cubicBezTo>
                  <a:pt x="1196304" y="2929981"/>
                  <a:pt x="1213165" y="2920249"/>
                  <a:pt x="1231265" y="2920249"/>
                </a:cubicBezTo>
                <a:close/>
                <a:moveTo>
                  <a:pt x="7580840" y="2911185"/>
                </a:moveTo>
                <a:cubicBezTo>
                  <a:pt x="7591599" y="2911185"/>
                  <a:pt x="7602242" y="2914052"/>
                  <a:pt x="7611625" y="2919454"/>
                </a:cubicBezTo>
                <a:cubicBezTo>
                  <a:pt x="7625871" y="2927685"/>
                  <a:pt x="7636058" y="2940992"/>
                  <a:pt x="7640339" y="2956932"/>
                </a:cubicBezTo>
                <a:cubicBezTo>
                  <a:pt x="7644609" y="2972872"/>
                  <a:pt x="7642430" y="2989498"/>
                  <a:pt x="7634209" y="3003724"/>
                </a:cubicBezTo>
                <a:cubicBezTo>
                  <a:pt x="7623217" y="3022773"/>
                  <a:pt x="7602736" y="3034598"/>
                  <a:pt x="7580733" y="3034598"/>
                </a:cubicBezTo>
                <a:cubicBezTo>
                  <a:pt x="7569965" y="3034598"/>
                  <a:pt x="7559322" y="3031732"/>
                  <a:pt x="7549938" y="3026309"/>
                </a:cubicBezTo>
                <a:cubicBezTo>
                  <a:pt x="7535664" y="3018077"/>
                  <a:pt x="7525457" y="3004781"/>
                  <a:pt x="7521186" y="2988850"/>
                </a:cubicBezTo>
                <a:cubicBezTo>
                  <a:pt x="7516926" y="2972940"/>
                  <a:pt x="7519114" y="2956314"/>
                  <a:pt x="7527355" y="2942037"/>
                </a:cubicBezTo>
                <a:cubicBezTo>
                  <a:pt x="7538346" y="2923000"/>
                  <a:pt x="7558838" y="2911185"/>
                  <a:pt x="7580840" y="2911185"/>
                </a:cubicBezTo>
                <a:close/>
                <a:moveTo>
                  <a:pt x="374664" y="2905617"/>
                </a:moveTo>
                <a:cubicBezTo>
                  <a:pt x="371927" y="2905617"/>
                  <a:pt x="369198" y="2906372"/>
                  <a:pt x="366796" y="2907844"/>
                </a:cubicBezTo>
                <a:cubicBezTo>
                  <a:pt x="357930" y="2913296"/>
                  <a:pt x="348238" y="2917149"/>
                  <a:pt x="338000" y="2919271"/>
                </a:cubicBezTo>
                <a:cubicBezTo>
                  <a:pt x="332869" y="2920326"/>
                  <a:pt x="328665" y="2923987"/>
                  <a:pt x="326902" y="2928915"/>
                </a:cubicBezTo>
                <a:cubicBezTo>
                  <a:pt x="325143" y="2933847"/>
                  <a:pt x="326079" y="2939346"/>
                  <a:pt x="329375" y="2943415"/>
                </a:cubicBezTo>
                <a:lnTo>
                  <a:pt x="329375" y="2943415"/>
                </a:lnTo>
                <a:cubicBezTo>
                  <a:pt x="334155" y="2949311"/>
                  <a:pt x="338212" y="2955810"/>
                  <a:pt x="341432" y="2962715"/>
                </a:cubicBezTo>
                <a:cubicBezTo>
                  <a:pt x="343285" y="2966703"/>
                  <a:pt x="346803" y="2969676"/>
                  <a:pt x="351045" y="2970848"/>
                </a:cubicBezTo>
                <a:cubicBezTo>
                  <a:pt x="352360" y="2971207"/>
                  <a:pt x="353702" y="2971390"/>
                  <a:pt x="355036" y="2971390"/>
                </a:cubicBezTo>
                <a:cubicBezTo>
                  <a:pt x="358010" y="2971390"/>
                  <a:pt x="360956" y="2970508"/>
                  <a:pt x="363467" y="2968794"/>
                </a:cubicBezTo>
                <a:cubicBezTo>
                  <a:pt x="370900" y="2963741"/>
                  <a:pt x="378957" y="2959575"/>
                  <a:pt x="387412" y="2956390"/>
                </a:cubicBezTo>
                <a:cubicBezTo>
                  <a:pt x="391304" y="2954917"/>
                  <a:pt x="394416" y="2951916"/>
                  <a:pt x="395999" y="2948061"/>
                </a:cubicBezTo>
                <a:cubicBezTo>
                  <a:pt x="397584" y="2944216"/>
                  <a:pt x="397503" y="2939887"/>
                  <a:pt x="395773" y="2936102"/>
                </a:cubicBezTo>
                <a:cubicBezTo>
                  <a:pt x="392993" y="2930020"/>
                  <a:pt x="390808" y="2923648"/>
                  <a:pt x="389271" y="2917169"/>
                </a:cubicBezTo>
                <a:cubicBezTo>
                  <a:pt x="388160" y="2912473"/>
                  <a:pt x="384869" y="2908609"/>
                  <a:pt x="380420" y="2906769"/>
                </a:cubicBezTo>
                <a:cubicBezTo>
                  <a:pt x="378570" y="2905994"/>
                  <a:pt x="376613" y="2905617"/>
                  <a:pt x="374664" y="2905617"/>
                </a:cubicBezTo>
                <a:close/>
                <a:moveTo>
                  <a:pt x="4321070" y="2904396"/>
                </a:moveTo>
                <a:cubicBezTo>
                  <a:pt x="4327454" y="2904396"/>
                  <a:pt x="4333776" y="2906090"/>
                  <a:pt x="4339365" y="2909306"/>
                </a:cubicBezTo>
                <a:cubicBezTo>
                  <a:pt x="4356824" y="2919407"/>
                  <a:pt x="4362839" y="2941865"/>
                  <a:pt x="4352748" y="2959333"/>
                </a:cubicBezTo>
                <a:cubicBezTo>
                  <a:pt x="4346230" y="2970635"/>
                  <a:pt x="4334066" y="2977655"/>
                  <a:pt x="4321002" y="2977655"/>
                </a:cubicBezTo>
                <a:cubicBezTo>
                  <a:pt x="4314612" y="2977655"/>
                  <a:pt x="4308299" y="2975952"/>
                  <a:pt x="4302740" y="2972737"/>
                </a:cubicBezTo>
                <a:cubicBezTo>
                  <a:pt x="4294246" y="2967847"/>
                  <a:pt x="4288194" y="2959962"/>
                  <a:pt x="4285675" y="2950512"/>
                </a:cubicBezTo>
                <a:cubicBezTo>
                  <a:pt x="4283129" y="2941059"/>
                  <a:pt x="4284436" y="2931192"/>
                  <a:pt x="4289328" y="2922727"/>
                </a:cubicBezTo>
                <a:cubicBezTo>
                  <a:pt x="4295845" y="2911417"/>
                  <a:pt x="4308016" y="2904396"/>
                  <a:pt x="4321070" y="2904396"/>
                </a:cubicBezTo>
                <a:close/>
                <a:moveTo>
                  <a:pt x="88032" y="2898586"/>
                </a:moveTo>
                <a:cubicBezTo>
                  <a:pt x="95215" y="2898586"/>
                  <a:pt x="102321" y="2900495"/>
                  <a:pt x="108582" y="2904117"/>
                </a:cubicBezTo>
                <a:cubicBezTo>
                  <a:pt x="118115" y="2909625"/>
                  <a:pt x="124925" y="2918486"/>
                  <a:pt x="127776" y="2929119"/>
                </a:cubicBezTo>
                <a:cubicBezTo>
                  <a:pt x="130617" y="2939743"/>
                  <a:pt x="129157" y="2950841"/>
                  <a:pt x="123657" y="2960379"/>
                </a:cubicBezTo>
                <a:cubicBezTo>
                  <a:pt x="116322" y="2973075"/>
                  <a:pt x="102649" y="2980967"/>
                  <a:pt x="87961" y="2980967"/>
                </a:cubicBezTo>
                <a:cubicBezTo>
                  <a:pt x="80764" y="2980967"/>
                  <a:pt x="73657" y="2979052"/>
                  <a:pt x="67406" y="2975437"/>
                </a:cubicBezTo>
                <a:cubicBezTo>
                  <a:pt x="47746" y="2964088"/>
                  <a:pt x="40978" y="2938842"/>
                  <a:pt x="52331" y="2919193"/>
                </a:cubicBezTo>
                <a:cubicBezTo>
                  <a:pt x="59666" y="2906477"/>
                  <a:pt x="73346" y="2898586"/>
                  <a:pt x="88032" y="2898586"/>
                </a:cubicBezTo>
                <a:close/>
                <a:moveTo>
                  <a:pt x="3468066" y="2893977"/>
                </a:moveTo>
                <a:cubicBezTo>
                  <a:pt x="3465596" y="2893977"/>
                  <a:pt x="3463136" y="2894586"/>
                  <a:pt x="3460911" y="2895798"/>
                </a:cubicBezTo>
                <a:cubicBezTo>
                  <a:pt x="3457433" y="2897686"/>
                  <a:pt x="3453851" y="2899380"/>
                  <a:pt x="3450257" y="2900841"/>
                </a:cubicBezTo>
                <a:cubicBezTo>
                  <a:pt x="3446343" y="2902440"/>
                  <a:pt x="3443284" y="2905617"/>
                  <a:pt x="3441831" y="2909586"/>
                </a:cubicBezTo>
                <a:cubicBezTo>
                  <a:pt x="3440371" y="2913547"/>
                  <a:pt x="3440661" y="2917944"/>
                  <a:pt x="3442617" y="2921692"/>
                </a:cubicBezTo>
                <a:cubicBezTo>
                  <a:pt x="3444419" y="2925159"/>
                  <a:pt x="3446064" y="2928782"/>
                  <a:pt x="3447506" y="2932461"/>
                </a:cubicBezTo>
                <a:cubicBezTo>
                  <a:pt x="3449057" y="2936440"/>
                  <a:pt x="3452233" y="2939569"/>
                  <a:pt x="3456231" y="2941070"/>
                </a:cubicBezTo>
                <a:cubicBezTo>
                  <a:pt x="3457938" y="2941699"/>
                  <a:pt x="3459719" y="2942009"/>
                  <a:pt x="3461491" y="2942009"/>
                </a:cubicBezTo>
                <a:cubicBezTo>
                  <a:pt x="3463893" y="2942009"/>
                  <a:pt x="3466294" y="2941437"/>
                  <a:pt x="3468463" y="2940294"/>
                </a:cubicBezTo>
                <a:cubicBezTo>
                  <a:pt x="3471977" y="2938446"/>
                  <a:pt x="3475660" y="2936770"/>
                  <a:pt x="3479376" y="2935327"/>
                </a:cubicBezTo>
                <a:cubicBezTo>
                  <a:pt x="3483396" y="2933768"/>
                  <a:pt x="3486553" y="2930542"/>
                  <a:pt x="3488035" y="2926495"/>
                </a:cubicBezTo>
                <a:cubicBezTo>
                  <a:pt x="3489508" y="2922437"/>
                  <a:pt x="3489176" y="2917944"/>
                  <a:pt x="3487106" y="2914159"/>
                </a:cubicBezTo>
                <a:cubicBezTo>
                  <a:pt x="3485206" y="2910651"/>
                  <a:pt x="3483472" y="2907010"/>
                  <a:pt x="3481973" y="2903322"/>
                </a:cubicBezTo>
                <a:cubicBezTo>
                  <a:pt x="3480366" y="2899371"/>
                  <a:pt x="3477151" y="2896291"/>
                  <a:pt x="3473121" y="2894848"/>
                </a:cubicBezTo>
                <a:cubicBezTo>
                  <a:pt x="3471485" y="2894267"/>
                  <a:pt x="3469772" y="2893977"/>
                  <a:pt x="3468066" y="2893977"/>
                </a:cubicBezTo>
                <a:close/>
                <a:moveTo>
                  <a:pt x="8554120" y="2892416"/>
                </a:moveTo>
                <a:cubicBezTo>
                  <a:pt x="8562807" y="2892416"/>
                  <a:pt x="8571416" y="2894732"/>
                  <a:pt x="8578998" y="2899118"/>
                </a:cubicBezTo>
                <a:cubicBezTo>
                  <a:pt x="8590513" y="2905752"/>
                  <a:pt x="8598744" y="2916510"/>
                  <a:pt x="8602192" y="2929380"/>
                </a:cubicBezTo>
                <a:cubicBezTo>
                  <a:pt x="8605639" y="2942262"/>
                  <a:pt x="8603896" y="2955683"/>
                  <a:pt x="8597243" y="2967197"/>
                </a:cubicBezTo>
                <a:cubicBezTo>
                  <a:pt x="8588373" y="2982575"/>
                  <a:pt x="8571813" y="2992124"/>
                  <a:pt x="8554033" y="2992124"/>
                </a:cubicBezTo>
                <a:cubicBezTo>
                  <a:pt x="8545337" y="2992124"/>
                  <a:pt x="8536738" y="2989808"/>
                  <a:pt x="8529155" y="2985442"/>
                </a:cubicBezTo>
                <a:cubicBezTo>
                  <a:pt x="8517631" y="2978779"/>
                  <a:pt x="8509380" y="2968039"/>
                  <a:pt x="8505933" y="2955179"/>
                </a:cubicBezTo>
                <a:cubicBezTo>
                  <a:pt x="8502495" y="2942308"/>
                  <a:pt x="8504267" y="2928878"/>
                  <a:pt x="8510920" y="2917353"/>
                </a:cubicBezTo>
                <a:cubicBezTo>
                  <a:pt x="8519800" y="2901974"/>
                  <a:pt x="8536350" y="2892416"/>
                  <a:pt x="8554120" y="2892416"/>
                </a:cubicBezTo>
                <a:close/>
                <a:moveTo>
                  <a:pt x="7009232" y="2890092"/>
                </a:moveTo>
                <a:cubicBezTo>
                  <a:pt x="7020959" y="2890092"/>
                  <a:pt x="7032542" y="2893211"/>
                  <a:pt x="7042748" y="2899109"/>
                </a:cubicBezTo>
                <a:cubicBezTo>
                  <a:pt x="7058291" y="2908075"/>
                  <a:pt x="7069408" y="2922565"/>
                  <a:pt x="7074037" y="2939879"/>
                </a:cubicBezTo>
                <a:cubicBezTo>
                  <a:pt x="7078686" y="2957212"/>
                  <a:pt x="7076304" y="2975313"/>
                  <a:pt x="7067336" y="2990855"/>
                </a:cubicBezTo>
                <a:cubicBezTo>
                  <a:pt x="7055376" y="3011568"/>
                  <a:pt x="7033055" y="3024449"/>
                  <a:pt x="7009097" y="3024449"/>
                </a:cubicBezTo>
                <a:cubicBezTo>
                  <a:pt x="6997379" y="3024449"/>
                  <a:pt x="6985797" y="3021330"/>
                  <a:pt x="6975571" y="3015433"/>
                </a:cubicBezTo>
                <a:cubicBezTo>
                  <a:pt x="6943516" y="2996918"/>
                  <a:pt x="6932486" y="2955751"/>
                  <a:pt x="6951002" y="2923676"/>
                </a:cubicBezTo>
                <a:cubicBezTo>
                  <a:pt x="6962972" y="2902964"/>
                  <a:pt x="6985274" y="2890092"/>
                  <a:pt x="7009232" y="2890092"/>
                </a:cubicBezTo>
                <a:close/>
                <a:moveTo>
                  <a:pt x="2893767" y="2884913"/>
                </a:moveTo>
                <a:cubicBezTo>
                  <a:pt x="2891491" y="2884913"/>
                  <a:pt x="2889235" y="2885415"/>
                  <a:pt x="2887151" y="2886442"/>
                </a:cubicBezTo>
                <a:lnTo>
                  <a:pt x="2884306" y="2887797"/>
                </a:lnTo>
                <a:cubicBezTo>
                  <a:pt x="2880634" y="2889473"/>
                  <a:pt x="2877796" y="2892573"/>
                  <a:pt x="2876443" y="2896359"/>
                </a:cubicBezTo>
                <a:cubicBezTo>
                  <a:pt x="2875076" y="2900164"/>
                  <a:pt x="2875299" y="2904357"/>
                  <a:pt x="2877052" y="2907988"/>
                </a:cubicBezTo>
                <a:cubicBezTo>
                  <a:pt x="2877566" y="2909024"/>
                  <a:pt x="2878050" y="2910070"/>
                  <a:pt x="2878514" y="2911137"/>
                </a:cubicBezTo>
                <a:cubicBezTo>
                  <a:pt x="2880160" y="2914864"/>
                  <a:pt x="2883251" y="2917750"/>
                  <a:pt x="2887066" y="2919164"/>
                </a:cubicBezTo>
                <a:cubicBezTo>
                  <a:pt x="2888740" y="2919774"/>
                  <a:pt x="2890503" y="2920083"/>
                  <a:pt x="2892245" y="2920083"/>
                </a:cubicBezTo>
                <a:cubicBezTo>
                  <a:pt x="2894482" y="2920083"/>
                  <a:pt x="2896718" y="2919581"/>
                  <a:pt x="2898773" y="2918592"/>
                </a:cubicBezTo>
                <a:cubicBezTo>
                  <a:pt x="2899702" y="2918138"/>
                  <a:pt x="2900642" y="2917711"/>
                  <a:pt x="2901581" y="2917295"/>
                </a:cubicBezTo>
                <a:cubicBezTo>
                  <a:pt x="2905319" y="2915639"/>
                  <a:pt x="2908216" y="2912532"/>
                  <a:pt x="2909610" y="2908686"/>
                </a:cubicBezTo>
                <a:cubicBezTo>
                  <a:pt x="2911003" y="2904842"/>
                  <a:pt x="2910773" y="2900600"/>
                  <a:pt x="2908970" y="2896939"/>
                </a:cubicBezTo>
                <a:cubicBezTo>
                  <a:pt x="2908446" y="2895874"/>
                  <a:pt x="2907923" y="2894800"/>
                  <a:pt x="2907431" y="2893715"/>
                </a:cubicBezTo>
                <a:cubicBezTo>
                  <a:pt x="2905754" y="2890015"/>
                  <a:pt x="2902656" y="2887158"/>
                  <a:pt x="2898831" y="2885795"/>
                </a:cubicBezTo>
                <a:cubicBezTo>
                  <a:pt x="2897186" y="2885204"/>
                  <a:pt x="2895480" y="2884913"/>
                  <a:pt x="2893767" y="2884913"/>
                </a:cubicBezTo>
                <a:close/>
                <a:moveTo>
                  <a:pt x="7982532" y="2869514"/>
                </a:moveTo>
                <a:cubicBezTo>
                  <a:pt x="7992507" y="2869514"/>
                  <a:pt x="8002365" y="2872158"/>
                  <a:pt x="8011042" y="2877175"/>
                </a:cubicBezTo>
                <a:cubicBezTo>
                  <a:pt x="8038312" y="2892931"/>
                  <a:pt x="8047696" y="2927938"/>
                  <a:pt x="8031950" y="2955218"/>
                </a:cubicBezTo>
                <a:cubicBezTo>
                  <a:pt x="8021762" y="2972852"/>
                  <a:pt x="8002791" y="2983805"/>
                  <a:pt x="7982416" y="2983805"/>
                </a:cubicBezTo>
                <a:cubicBezTo>
                  <a:pt x="7972441" y="2983805"/>
                  <a:pt x="7962583" y="2981152"/>
                  <a:pt x="7953907" y="2976144"/>
                </a:cubicBezTo>
                <a:cubicBezTo>
                  <a:pt x="7940678" y="2968515"/>
                  <a:pt x="7931226" y="2956186"/>
                  <a:pt x="7927285" y="2941448"/>
                </a:cubicBezTo>
                <a:cubicBezTo>
                  <a:pt x="7923324" y="2926698"/>
                  <a:pt x="7925348" y="2911301"/>
                  <a:pt x="7932989" y="2898103"/>
                </a:cubicBezTo>
                <a:cubicBezTo>
                  <a:pt x="7943167" y="2880467"/>
                  <a:pt x="7962147" y="2869514"/>
                  <a:pt x="7982532" y="2869514"/>
                </a:cubicBezTo>
                <a:close/>
                <a:moveTo>
                  <a:pt x="1061339" y="2859774"/>
                </a:moveTo>
                <a:cubicBezTo>
                  <a:pt x="1069957" y="2859774"/>
                  <a:pt x="1078480" y="2862068"/>
                  <a:pt x="1085985" y="2866406"/>
                </a:cubicBezTo>
                <a:cubicBezTo>
                  <a:pt x="1109566" y="2880021"/>
                  <a:pt x="1117670" y="2910284"/>
                  <a:pt x="1104065" y="2933875"/>
                </a:cubicBezTo>
                <a:cubicBezTo>
                  <a:pt x="1095272" y="2949097"/>
                  <a:pt x="1078867" y="2958558"/>
                  <a:pt x="1061261" y="2958558"/>
                </a:cubicBezTo>
                <a:cubicBezTo>
                  <a:pt x="1052634" y="2958558"/>
                  <a:pt x="1044111" y="2956264"/>
                  <a:pt x="1036605" y="2951935"/>
                </a:cubicBezTo>
                <a:cubicBezTo>
                  <a:pt x="1025178" y="2945330"/>
                  <a:pt x="1017005" y="2934679"/>
                  <a:pt x="1013588" y="2921943"/>
                </a:cubicBezTo>
                <a:cubicBezTo>
                  <a:pt x="1010178" y="2909210"/>
                  <a:pt x="1011931" y="2895904"/>
                  <a:pt x="1018525" y="2884466"/>
                </a:cubicBezTo>
                <a:cubicBezTo>
                  <a:pt x="1027319" y="2869244"/>
                  <a:pt x="1043724" y="2859774"/>
                  <a:pt x="1061339" y="2859774"/>
                </a:cubicBezTo>
                <a:close/>
                <a:moveTo>
                  <a:pt x="8955803" y="2859414"/>
                </a:moveTo>
                <a:cubicBezTo>
                  <a:pt x="8962185" y="2859414"/>
                  <a:pt x="8968499" y="2861119"/>
                  <a:pt x="8974076" y="2864334"/>
                </a:cubicBezTo>
                <a:cubicBezTo>
                  <a:pt x="8982550" y="2869224"/>
                  <a:pt x="8988602" y="2877116"/>
                  <a:pt x="8991140" y="2886568"/>
                </a:cubicBezTo>
                <a:cubicBezTo>
                  <a:pt x="8993677" y="2896020"/>
                  <a:pt x="8992379" y="2905896"/>
                  <a:pt x="8987499" y="2914353"/>
                </a:cubicBezTo>
                <a:cubicBezTo>
                  <a:pt x="8980962" y="2925652"/>
                  <a:pt x="8968799" y="2932673"/>
                  <a:pt x="8955745" y="2932673"/>
                </a:cubicBezTo>
                <a:cubicBezTo>
                  <a:pt x="8949353" y="2932673"/>
                  <a:pt x="8943040" y="2930979"/>
                  <a:pt x="8937461" y="2927763"/>
                </a:cubicBezTo>
                <a:cubicBezTo>
                  <a:pt x="8928988" y="2922873"/>
                  <a:pt x="8922935" y="2914971"/>
                  <a:pt x="8920398" y="2905529"/>
                </a:cubicBezTo>
                <a:cubicBezTo>
                  <a:pt x="8917871" y="2896068"/>
                  <a:pt x="8919159" y="2886199"/>
                  <a:pt x="8924039" y="2877746"/>
                </a:cubicBezTo>
                <a:cubicBezTo>
                  <a:pt x="8930576" y="2866445"/>
                  <a:pt x="8942739" y="2859414"/>
                  <a:pt x="8955803" y="2859414"/>
                </a:cubicBezTo>
                <a:close/>
                <a:moveTo>
                  <a:pt x="1747161" y="2859327"/>
                </a:moveTo>
                <a:cubicBezTo>
                  <a:pt x="1745157" y="2859327"/>
                  <a:pt x="1743124" y="2859733"/>
                  <a:pt x="1741177" y="2860586"/>
                </a:cubicBezTo>
                <a:cubicBezTo>
                  <a:pt x="1738454" y="2861767"/>
                  <a:pt x="1735684" y="2862861"/>
                  <a:pt x="1732876" y="2863839"/>
                </a:cubicBezTo>
                <a:cubicBezTo>
                  <a:pt x="1728907" y="2865225"/>
                  <a:pt x="1725711" y="2868207"/>
                  <a:pt x="1724054" y="2872071"/>
                </a:cubicBezTo>
                <a:cubicBezTo>
                  <a:pt x="1722389" y="2875926"/>
                  <a:pt x="1722418" y="2880292"/>
                  <a:pt x="1724132" y="2884138"/>
                </a:cubicBezTo>
                <a:cubicBezTo>
                  <a:pt x="1725034" y="2886153"/>
                  <a:pt x="1725866" y="2888214"/>
                  <a:pt x="1726630" y="2890268"/>
                </a:cubicBezTo>
                <a:cubicBezTo>
                  <a:pt x="1728181" y="2894481"/>
                  <a:pt x="1731530" y="2897773"/>
                  <a:pt x="1735772" y="2899254"/>
                </a:cubicBezTo>
                <a:cubicBezTo>
                  <a:pt x="1737380" y="2899816"/>
                  <a:pt x="1739046" y="2900087"/>
                  <a:pt x="1740713" y="2900087"/>
                </a:cubicBezTo>
                <a:cubicBezTo>
                  <a:pt x="1743433" y="2900087"/>
                  <a:pt x="1746125" y="2899351"/>
                  <a:pt x="1748505" y="2897908"/>
                </a:cubicBezTo>
                <a:cubicBezTo>
                  <a:pt x="1751161" y="2896302"/>
                  <a:pt x="1753891" y="2894800"/>
                  <a:pt x="1756680" y="2893433"/>
                </a:cubicBezTo>
                <a:cubicBezTo>
                  <a:pt x="1760360" y="2891622"/>
                  <a:pt x="1763141" y="2888398"/>
                  <a:pt x="1764381" y="2884496"/>
                </a:cubicBezTo>
                <a:cubicBezTo>
                  <a:pt x="1765609" y="2880583"/>
                  <a:pt x="1765203" y="2876352"/>
                  <a:pt x="1763236" y="2872758"/>
                </a:cubicBezTo>
                <a:cubicBezTo>
                  <a:pt x="1762346" y="2871132"/>
                  <a:pt x="1761494" y="2869475"/>
                  <a:pt x="1760680" y="2867790"/>
                </a:cubicBezTo>
                <a:cubicBezTo>
                  <a:pt x="1758096" y="2862455"/>
                  <a:pt x="1752750" y="2859327"/>
                  <a:pt x="1747161" y="2859327"/>
                </a:cubicBezTo>
                <a:close/>
                <a:moveTo>
                  <a:pt x="7410915" y="2846602"/>
                </a:moveTo>
                <a:cubicBezTo>
                  <a:pt x="7422158" y="2846602"/>
                  <a:pt x="7433275" y="2849595"/>
                  <a:pt x="7443085" y="2855240"/>
                </a:cubicBezTo>
                <a:cubicBezTo>
                  <a:pt x="7457979" y="2863850"/>
                  <a:pt x="7468641" y="2877746"/>
                  <a:pt x="7473096" y="2894374"/>
                </a:cubicBezTo>
                <a:cubicBezTo>
                  <a:pt x="7477541" y="2910982"/>
                  <a:pt x="7475265" y="2928354"/>
                  <a:pt x="7466656" y="2943258"/>
                </a:cubicBezTo>
                <a:cubicBezTo>
                  <a:pt x="7455181" y="2963129"/>
                  <a:pt x="7433779" y="2975476"/>
                  <a:pt x="7410808" y="2975476"/>
                </a:cubicBezTo>
                <a:cubicBezTo>
                  <a:pt x="7399565" y="2975476"/>
                  <a:pt x="7388438" y="2972494"/>
                  <a:pt x="7378638" y="2966838"/>
                </a:cubicBezTo>
                <a:cubicBezTo>
                  <a:pt x="7363744" y="2958238"/>
                  <a:pt x="7353091" y="2944354"/>
                  <a:pt x="7348627" y="2927715"/>
                </a:cubicBezTo>
                <a:cubicBezTo>
                  <a:pt x="7344173" y="2911089"/>
                  <a:pt x="7346458" y="2893735"/>
                  <a:pt x="7355067" y="2878830"/>
                </a:cubicBezTo>
                <a:cubicBezTo>
                  <a:pt x="7366533" y="2858949"/>
                  <a:pt x="7387935" y="2846602"/>
                  <a:pt x="7410915" y="2846602"/>
                </a:cubicBezTo>
                <a:close/>
                <a:moveTo>
                  <a:pt x="3297211" y="2834827"/>
                </a:moveTo>
                <a:cubicBezTo>
                  <a:pt x="3294829" y="2834827"/>
                  <a:pt x="3292458" y="2835399"/>
                  <a:pt x="3290298" y="2836512"/>
                </a:cubicBezTo>
                <a:cubicBezTo>
                  <a:pt x="3287818" y="2837800"/>
                  <a:pt x="3285281" y="2839001"/>
                  <a:pt x="3282705" y="2840095"/>
                </a:cubicBezTo>
                <a:cubicBezTo>
                  <a:pt x="3278879" y="2841712"/>
                  <a:pt x="3275897" y="2844840"/>
                  <a:pt x="3274473" y="2848733"/>
                </a:cubicBezTo>
                <a:cubicBezTo>
                  <a:pt x="3273040" y="2852634"/>
                  <a:pt x="3273291" y="2856954"/>
                  <a:pt x="3275162" y="2860663"/>
                </a:cubicBezTo>
                <a:cubicBezTo>
                  <a:pt x="3276411" y="2863151"/>
                  <a:pt x="3277564" y="2865690"/>
                  <a:pt x="3278628" y="2868275"/>
                </a:cubicBezTo>
                <a:cubicBezTo>
                  <a:pt x="3280217" y="2872149"/>
                  <a:pt x="3283345" y="2875180"/>
                  <a:pt x="3287265" y="2876642"/>
                </a:cubicBezTo>
                <a:cubicBezTo>
                  <a:pt x="3288962" y="2877280"/>
                  <a:pt x="3290743" y="2877590"/>
                  <a:pt x="3292514" y="2877590"/>
                </a:cubicBezTo>
                <a:cubicBezTo>
                  <a:pt x="3294839" y="2877590"/>
                  <a:pt x="3297153" y="2877048"/>
                  <a:pt x="3299275" y="2875983"/>
                </a:cubicBezTo>
                <a:cubicBezTo>
                  <a:pt x="3301802" y="2874706"/>
                  <a:pt x="3304367" y="2873544"/>
                  <a:pt x="3306992" y="2872488"/>
                </a:cubicBezTo>
                <a:cubicBezTo>
                  <a:pt x="3310913" y="2870890"/>
                  <a:pt x="3313974" y="2867714"/>
                  <a:pt x="3315438" y="2863732"/>
                </a:cubicBezTo>
                <a:cubicBezTo>
                  <a:pt x="3316890" y="2859763"/>
                  <a:pt x="3316608" y="2855367"/>
                  <a:pt x="3314644" y="2851608"/>
                </a:cubicBezTo>
                <a:cubicBezTo>
                  <a:pt x="3313335" y="2849119"/>
                  <a:pt x="3312134" y="2846563"/>
                  <a:pt x="3311020" y="2843958"/>
                </a:cubicBezTo>
                <a:cubicBezTo>
                  <a:pt x="3309385" y="2840114"/>
                  <a:pt x="3306219" y="2837122"/>
                  <a:pt x="3302286" y="2835709"/>
                </a:cubicBezTo>
                <a:cubicBezTo>
                  <a:pt x="3300641" y="2835117"/>
                  <a:pt x="3298925" y="2834827"/>
                  <a:pt x="3297211" y="2834827"/>
                </a:cubicBezTo>
                <a:close/>
                <a:moveTo>
                  <a:pt x="3883994" y="2832552"/>
                </a:moveTo>
                <a:cubicBezTo>
                  <a:pt x="3880653" y="2832552"/>
                  <a:pt x="3877360" y="2833664"/>
                  <a:pt x="3874668" y="2835796"/>
                </a:cubicBezTo>
                <a:cubicBezTo>
                  <a:pt x="3866252" y="2842457"/>
                  <a:pt x="3856829" y="2847715"/>
                  <a:pt x="3846651" y="2851435"/>
                </a:cubicBezTo>
                <a:cubicBezTo>
                  <a:pt x="3842478" y="2852954"/>
                  <a:pt x="3839185" y="2856258"/>
                  <a:pt x="3837675" y="2860451"/>
                </a:cubicBezTo>
                <a:cubicBezTo>
                  <a:pt x="3836174" y="2864633"/>
                  <a:pt x="3836600" y="2869272"/>
                  <a:pt x="3838847" y="2873108"/>
                </a:cubicBezTo>
                <a:cubicBezTo>
                  <a:pt x="3842478" y="2879325"/>
                  <a:pt x="3845461" y="2885939"/>
                  <a:pt x="3847717" y="2892794"/>
                </a:cubicBezTo>
                <a:cubicBezTo>
                  <a:pt x="3849132" y="2897094"/>
                  <a:pt x="3852405" y="2900522"/>
                  <a:pt x="3856626" y="2902131"/>
                </a:cubicBezTo>
                <a:cubicBezTo>
                  <a:pt x="3858360" y="2902799"/>
                  <a:pt x="3860171" y="2903117"/>
                  <a:pt x="3861972" y="2903117"/>
                </a:cubicBezTo>
                <a:cubicBezTo>
                  <a:pt x="3864587" y="2903117"/>
                  <a:pt x="3867182" y="2902440"/>
                  <a:pt x="3869506" y="2901093"/>
                </a:cubicBezTo>
                <a:cubicBezTo>
                  <a:pt x="3879007" y="2895584"/>
                  <a:pt x="3889311" y="2891709"/>
                  <a:pt x="3900127" y="2889580"/>
                </a:cubicBezTo>
                <a:cubicBezTo>
                  <a:pt x="3905084" y="2888611"/>
                  <a:pt x="3909221" y="2885204"/>
                  <a:pt x="3911129" y="2880534"/>
                </a:cubicBezTo>
                <a:cubicBezTo>
                  <a:pt x="3913035" y="2875847"/>
                  <a:pt x="3912465" y="2870521"/>
                  <a:pt x="3909608" y="2866358"/>
                </a:cubicBezTo>
                <a:cubicBezTo>
                  <a:pt x="3904678" y="2859202"/>
                  <a:pt x="3900893" y="2851378"/>
                  <a:pt x="3898326" y="2843107"/>
                </a:cubicBezTo>
                <a:cubicBezTo>
                  <a:pt x="3896864" y="2838381"/>
                  <a:pt x="3893154" y="2834681"/>
                  <a:pt x="3888428" y="2833220"/>
                </a:cubicBezTo>
                <a:cubicBezTo>
                  <a:pt x="3886977" y="2832764"/>
                  <a:pt x="3885475" y="2832552"/>
                  <a:pt x="3883994" y="2832552"/>
                </a:cubicBezTo>
                <a:close/>
                <a:moveTo>
                  <a:pt x="6839317" y="2830981"/>
                </a:moveTo>
                <a:cubicBezTo>
                  <a:pt x="6850541" y="2830981"/>
                  <a:pt x="6861667" y="2833965"/>
                  <a:pt x="6871468" y="2839621"/>
                </a:cubicBezTo>
                <a:cubicBezTo>
                  <a:pt x="6902224" y="2857390"/>
                  <a:pt x="6912809" y="2896872"/>
                  <a:pt x="6895048" y="2927638"/>
                </a:cubicBezTo>
                <a:cubicBezTo>
                  <a:pt x="6883563" y="2947519"/>
                  <a:pt x="6862161" y="2959866"/>
                  <a:pt x="6839181" y="2959866"/>
                </a:cubicBezTo>
                <a:cubicBezTo>
                  <a:pt x="6827948" y="2959866"/>
                  <a:pt x="6816830" y="2956875"/>
                  <a:pt x="6807030" y="2951228"/>
                </a:cubicBezTo>
                <a:cubicBezTo>
                  <a:pt x="6776274" y="2933458"/>
                  <a:pt x="6765689" y="2893966"/>
                  <a:pt x="6783449" y="2863221"/>
                </a:cubicBezTo>
                <a:cubicBezTo>
                  <a:pt x="6794935" y="2843330"/>
                  <a:pt x="6816336" y="2830981"/>
                  <a:pt x="6839317" y="2830981"/>
                </a:cubicBezTo>
                <a:close/>
                <a:moveTo>
                  <a:pt x="8384205" y="2827835"/>
                </a:moveTo>
                <a:cubicBezTo>
                  <a:pt x="8393376" y="2827835"/>
                  <a:pt x="8402459" y="2830274"/>
                  <a:pt x="8410458" y="2834893"/>
                </a:cubicBezTo>
                <a:cubicBezTo>
                  <a:pt x="8435549" y="2849390"/>
                  <a:pt x="8444178" y="2881619"/>
                  <a:pt x="8429691" y="2906730"/>
                </a:cubicBezTo>
                <a:cubicBezTo>
                  <a:pt x="8420326" y="2922941"/>
                  <a:pt x="8402856" y="2933022"/>
                  <a:pt x="8384108" y="2933022"/>
                </a:cubicBezTo>
                <a:cubicBezTo>
                  <a:pt x="8374937" y="2933022"/>
                  <a:pt x="8365863" y="2930583"/>
                  <a:pt x="8357855" y="2925962"/>
                </a:cubicBezTo>
                <a:cubicBezTo>
                  <a:pt x="8332774" y="2911465"/>
                  <a:pt x="8324135" y="2879246"/>
                  <a:pt x="8338622" y="2854127"/>
                </a:cubicBezTo>
                <a:cubicBezTo>
                  <a:pt x="8347987" y="2837916"/>
                  <a:pt x="8365457" y="2827835"/>
                  <a:pt x="8384205" y="2827835"/>
                </a:cubicBezTo>
                <a:close/>
                <a:moveTo>
                  <a:pt x="2722688" y="2824997"/>
                </a:moveTo>
                <a:cubicBezTo>
                  <a:pt x="2720684" y="2824997"/>
                  <a:pt x="2718689" y="2825414"/>
                  <a:pt x="2716801" y="2826305"/>
                </a:cubicBezTo>
                <a:cubicBezTo>
                  <a:pt x="2716781" y="2826314"/>
                  <a:pt x="2716375" y="2826508"/>
                  <a:pt x="2716355" y="2826519"/>
                </a:cubicBezTo>
                <a:cubicBezTo>
                  <a:pt x="2712754" y="2828232"/>
                  <a:pt x="2709789" y="2831400"/>
                  <a:pt x="2708462" y="2835174"/>
                </a:cubicBezTo>
                <a:cubicBezTo>
                  <a:pt x="2707146" y="2838942"/>
                  <a:pt x="2707175" y="2843166"/>
                  <a:pt x="2708918" y="2846757"/>
                </a:cubicBezTo>
                <a:cubicBezTo>
                  <a:pt x="2711580" y="2852306"/>
                  <a:pt x="2717421" y="2855899"/>
                  <a:pt x="2723308" y="2855899"/>
                </a:cubicBezTo>
                <a:cubicBezTo>
                  <a:pt x="2725311" y="2855899"/>
                  <a:pt x="2727328" y="2855483"/>
                  <a:pt x="2729225" y="2854581"/>
                </a:cubicBezTo>
                <a:cubicBezTo>
                  <a:pt x="2732836" y="2852867"/>
                  <a:pt x="2736012" y="2849604"/>
                  <a:pt x="2737340" y="2845847"/>
                </a:cubicBezTo>
                <a:cubicBezTo>
                  <a:pt x="2738666" y="2842070"/>
                  <a:pt x="2738842" y="2837750"/>
                  <a:pt x="2737107" y="2834148"/>
                </a:cubicBezTo>
                <a:cubicBezTo>
                  <a:pt x="2734435" y="2828599"/>
                  <a:pt x="2728586" y="2824997"/>
                  <a:pt x="2722688" y="2824997"/>
                </a:cubicBezTo>
                <a:close/>
                <a:moveTo>
                  <a:pt x="4151184" y="2819749"/>
                </a:moveTo>
                <a:cubicBezTo>
                  <a:pt x="4161547" y="2819749"/>
                  <a:pt x="4171793" y="2822509"/>
                  <a:pt x="4180828" y="2827728"/>
                </a:cubicBezTo>
                <a:cubicBezTo>
                  <a:pt x="4209191" y="2844105"/>
                  <a:pt x="4218943" y="2880524"/>
                  <a:pt x="4202578" y="2908880"/>
                </a:cubicBezTo>
                <a:cubicBezTo>
                  <a:pt x="4191983" y="2927221"/>
                  <a:pt x="4172248" y="2938610"/>
                  <a:pt x="4151060" y="2938610"/>
                </a:cubicBezTo>
                <a:cubicBezTo>
                  <a:pt x="4140697" y="2938610"/>
                  <a:pt x="4130441" y="2935851"/>
                  <a:pt x="4121405" y="2930631"/>
                </a:cubicBezTo>
                <a:cubicBezTo>
                  <a:pt x="4093043" y="2914255"/>
                  <a:pt x="4083289" y="2877834"/>
                  <a:pt x="4099665" y="2849479"/>
                </a:cubicBezTo>
                <a:cubicBezTo>
                  <a:pt x="4110249" y="2831136"/>
                  <a:pt x="4129987" y="2819749"/>
                  <a:pt x="4151184" y="2819749"/>
                </a:cubicBezTo>
                <a:close/>
                <a:moveTo>
                  <a:pt x="7812597" y="2804933"/>
                </a:moveTo>
                <a:cubicBezTo>
                  <a:pt x="7823047" y="2804933"/>
                  <a:pt x="7833379" y="2807712"/>
                  <a:pt x="7842492" y="2812960"/>
                </a:cubicBezTo>
                <a:cubicBezTo>
                  <a:pt x="7856321" y="2820948"/>
                  <a:pt x="7866237" y="2833867"/>
                  <a:pt x="7870382" y="2849313"/>
                </a:cubicBezTo>
                <a:cubicBezTo>
                  <a:pt x="7874517" y="2864760"/>
                  <a:pt x="7872406" y="2880894"/>
                  <a:pt x="7864397" y="2894752"/>
                </a:cubicBezTo>
                <a:cubicBezTo>
                  <a:pt x="7853735" y="2913220"/>
                  <a:pt x="7833844" y="2924694"/>
                  <a:pt x="7812500" y="2924694"/>
                </a:cubicBezTo>
                <a:cubicBezTo>
                  <a:pt x="7802051" y="2924694"/>
                  <a:pt x="7791729" y="2921915"/>
                  <a:pt x="7782615" y="2916658"/>
                </a:cubicBezTo>
                <a:cubicBezTo>
                  <a:pt x="7768758" y="2908656"/>
                  <a:pt x="7758851" y="2895748"/>
                  <a:pt x="7754716" y="2880312"/>
                </a:cubicBezTo>
                <a:cubicBezTo>
                  <a:pt x="7750581" y="2864865"/>
                  <a:pt x="7752692" y="2848722"/>
                  <a:pt x="7760691" y="2834864"/>
                </a:cubicBezTo>
                <a:cubicBezTo>
                  <a:pt x="7771353" y="2816409"/>
                  <a:pt x="7791244" y="2804933"/>
                  <a:pt x="7812597" y="2804933"/>
                </a:cubicBezTo>
                <a:close/>
                <a:moveTo>
                  <a:pt x="1577689" y="2797291"/>
                </a:moveTo>
                <a:cubicBezTo>
                  <a:pt x="1575667" y="2797291"/>
                  <a:pt x="1573605" y="2797708"/>
                  <a:pt x="1571639" y="2798579"/>
                </a:cubicBezTo>
                <a:cubicBezTo>
                  <a:pt x="1567407" y="2800449"/>
                  <a:pt x="1562963" y="2802084"/>
                  <a:pt x="1558419" y="2803451"/>
                </a:cubicBezTo>
                <a:cubicBezTo>
                  <a:pt x="1554275" y="2804689"/>
                  <a:pt x="1550865" y="2807653"/>
                  <a:pt x="1549074" y="2811585"/>
                </a:cubicBezTo>
                <a:cubicBezTo>
                  <a:pt x="1547275" y="2815527"/>
                  <a:pt x="1547263" y="2820048"/>
                  <a:pt x="1549045" y="2823999"/>
                </a:cubicBezTo>
                <a:cubicBezTo>
                  <a:pt x="1550615" y="2827486"/>
                  <a:pt x="1551990" y="2831088"/>
                  <a:pt x="1553121" y="2834720"/>
                </a:cubicBezTo>
                <a:cubicBezTo>
                  <a:pt x="1554547" y="2839280"/>
                  <a:pt x="1558051" y="2842893"/>
                  <a:pt x="1562564" y="2844452"/>
                </a:cubicBezTo>
                <a:cubicBezTo>
                  <a:pt x="1564163" y="2845004"/>
                  <a:pt x="1565810" y="2845266"/>
                  <a:pt x="1567453" y="2845266"/>
                </a:cubicBezTo>
                <a:cubicBezTo>
                  <a:pt x="1570466" y="2845266"/>
                  <a:pt x="1573459" y="2844356"/>
                  <a:pt x="1576005" y="2842592"/>
                </a:cubicBezTo>
                <a:cubicBezTo>
                  <a:pt x="1580159" y="2839717"/>
                  <a:pt x="1584587" y="2837122"/>
                  <a:pt x="1589167" y="2834903"/>
                </a:cubicBezTo>
                <a:cubicBezTo>
                  <a:pt x="1592944" y="2833063"/>
                  <a:pt x="1595779" y="2829732"/>
                  <a:pt x="1596991" y="2825713"/>
                </a:cubicBezTo>
                <a:cubicBezTo>
                  <a:pt x="1598202" y="2821675"/>
                  <a:pt x="1597670" y="2817337"/>
                  <a:pt x="1595520" y="2813726"/>
                </a:cubicBezTo>
                <a:cubicBezTo>
                  <a:pt x="1593968" y="2811120"/>
                  <a:pt x="1592517" y="2808448"/>
                  <a:pt x="1591181" y="2805708"/>
                </a:cubicBezTo>
                <a:cubicBezTo>
                  <a:pt x="1588585" y="2800399"/>
                  <a:pt x="1583260" y="2797291"/>
                  <a:pt x="1577689" y="2797291"/>
                </a:cubicBezTo>
                <a:close/>
                <a:moveTo>
                  <a:pt x="891418" y="2796110"/>
                </a:moveTo>
                <a:cubicBezTo>
                  <a:pt x="900360" y="2796110"/>
                  <a:pt x="909198" y="2798483"/>
                  <a:pt x="916977" y="2802975"/>
                </a:cubicBezTo>
                <a:cubicBezTo>
                  <a:pt x="928823" y="2809813"/>
                  <a:pt x="937296" y="2820852"/>
                  <a:pt x="940840" y="2834072"/>
                </a:cubicBezTo>
                <a:cubicBezTo>
                  <a:pt x="944376" y="2847279"/>
                  <a:pt x="942564" y="2861089"/>
                  <a:pt x="935718" y="2872933"/>
                </a:cubicBezTo>
                <a:cubicBezTo>
                  <a:pt x="926605" y="2888718"/>
                  <a:pt x="909591" y="2898537"/>
                  <a:pt x="891329" y="2898537"/>
                </a:cubicBezTo>
                <a:cubicBezTo>
                  <a:pt x="882384" y="2898537"/>
                  <a:pt x="873546" y="2896164"/>
                  <a:pt x="865767" y="2891672"/>
                </a:cubicBezTo>
                <a:lnTo>
                  <a:pt x="865765" y="2891672"/>
                </a:lnTo>
                <a:cubicBezTo>
                  <a:pt x="841319" y="2877552"/>
                  <a:pt x="832913" y="2846166"/>
                  <a:pt x="847022" y="2821723"/>
                </a:cubicBezTo>
                <a:cubicBezTo>
                  <a:pt x="856139" y="2805929"/>
                  <a:pt x="873152" y="2796110"/>
                  <a:pt x="891418" y="2796110"/>
                </a:cubicBezTo>
                <a:close/>
                <a:moveTo>
                  <a:pt x="8785887" y="2792556"/>
                </a:moveTo>
                <a:cubicBezTo>
                  <a:pt x="8793150" y="2792556"/>
                  <a:pt x="8800345" y="2794492"/>
                  <a:pt x="8806689" y="2798144"/>
                </a:cubicBezTo>
                <a:cubicBezTo>
                  <a:pt x="8826551" y="2809618"/>
                  <a:pt x="8833388" y="2835146"/>
                  <a:pt x="8821902" y="2855018"/>
                </a:cubicBezTo>
                <a:cubicBezTo>
                  <a:pt x="8814494" y="2867858"/>
                  <a:pt x="8800656" y="2875839"/>
                  <a:pt x="8785810" y="2875839"/>
                </a:cubicBezTo>
                <a:cubicBezTo>
                  <a:pt x="8778538" y="2875839"/>
                  <a:pt x="8771361" y="2873911"/>
                  <a:pt x="8765028" y="2870259"/>
                </a:cubicBezTo>
                <a:cubicBezTo>
                  <a:pt x="8745157" y="2858785"/>
                  <a:pt x="8738310" y="2833266"/>
                  <a:pt x="8749786" y="2813377"/>
                </a:cubicBezTo>
                <a:cubicBezTo>
                  <a:pt x="8757213" y="2800537"/>
                  <a:pt x="8771042" y="2792556"/>
                  <a:pt x="8785887" y="2792556"/>
                </a:cubicBezTo>
                <a:close/>
                <a:moveTo>
                  <a:pt x="6669372" y="2791927"/>
                </a:moveTo>
                <a:cubicBezTo>
                  <a:pt x="6676635" y="2791927"/>
                  <a:pt x="6683811" y="2793862"/>
                  <a:pt x="6690154" y="2797513"/>
                </a:cubicBezTo>
                <a:cubicBezTo>
                  <a:pt x="6710026" y="2809000"/>
                  <a:pt x="6716862" y="2834517"/>
                  <a:pt x="6705387" y="2854387"/>
                </a:cubicBezTo>
                <a:cubicBezTo>
                  <a:pt x="6697969" y="2867240"/>
                  <a:pt x="6684140" y="2875219"/>
                  <a:pt x="6669285" y="2875219"/>
                </a:cubicBezTo>
                <a:cubicBezTo>
                  <a:pt x="6662012" y="2875219"/>
                  <a:pt x="6654836" y="2873291"/>
                  <a:pt x="6648503" y="2869641"/>
                </a:cubicBezTo>
                <a:cubicBezTo>
                  <a:pt x="6638896" y="2864092"/>
                  <a:pt x="6632021" y="2855116"/>
                  <a:pt x="6629135" y="2844345"/>
                </a:cubicBezTo>
                <a:cubicBezTo>
                  <a:pt x="6626249" y="2833587"/>
                  <a:pt x="6627721" y="2822373"/>
                  <a:pt x="6633270" y="2812766"/>
                </a:cubicBezTo>
                <a:cubicBezTo>
                  <a:pt x="6640688" y="2799915"/>
                  <a:pt x="6654517" y="2791927"/>
                  <a:pt x="6669372" y="2791927"/>
                </a:cubicBezTo>
                <a:close/>
                <a:moveTo>
                  <a:pt x="3702078" y="2783095"/>
                </a:moveTo>
                <a:cubicBezTo>
                  <a:pt x="3699464" y="2783095"/>
                  <a:pt x="3696859" y="2783772"/>
                  <a:pt x="3694546" y="2785118"/>
                </a:cubicBezTo>
                <a:cubicBezTo>
                  <a:pt x="3689878" y="2787830"/>
                  <a:pt x="3684939" y="2790203"/>
                  <a:pt x="3679873" y="2792198"/>
                </a:cubicBezTo>
                <a:cubicBezTo>
                  <a:pt x="3675865" y="2793767"/>
                  <a:pt x="3672718" y="2796981"/>
                  <a:pt x="3671236" y="2801021"/>
                </a:cubicBezTo>
                <a:cubicBezTo>
                  <a:pt x="3669763" y="2805067"/>
                  <a:pt x="3670092" y="2809550"/>
                  <a:pt x="3672146" y="2813329"/>
                </a:cubicBezTo>
                <a:cubicBezTo>
                  <a:pt x="3674499" y="2817667"/>
                  <a:pt x="3676563" y="2822188"/>
                  <a:pt x="3678285" y="2826778"/>
                </a:cubicBezTo>
                <a:cubicBezTo>
                  <a:pt x="3679816" y="2830856"/>
                  <a:pt x="3683041" y="2834072"/>
                  <a:pt x="3687118" y="2835582"/>
                </a:cubicBezTo>
                <a:cubicBezTo>
                  <a:pt x="3688812" y="2836211"/>
                  <a:pt x="3690574" y="2836521"/>
                  <a:pt x="3692338" y="2836521"/>
                </a:cubicBezTo>
                <a:cubicBezTo>
                  <a:pt x="3694837" y="2836521"/>
                  <a:pt x="3697325" y="2835892"/>
                  <a:pt x="3699562" y="2834661"/>
                </a:cubicBezTo>
                <a:cubicBezTo>
                  <a:pt x="3704423" y="2831998"/>
                  <a:pt x="3709488" y="2829723"/>
                  <a:pt x="3714619" y="2827892"/>
                </a:cubicBezTo>
                <a:lnTo>
                  <a:pt x="3714611" y="2827892"/>
                </a:lnTo>
                <a:cubicBezTo>
                  <a:pt x="3718805" y="2826401"/>
                  <a:pt x="3722107" y="2823127"/>
                  <a:pt x="3723655" y="2818954"/>
                </a:cubicBezTo>
                <a:cubicBezTo>
                  <a:pt x="3725195" y="2814792"/>
                  <a:pt x="3724798" y="2810142"/>
                  <a:pt x="3722591" y="2806287"/>
                </a:cubicBezTo>
                <a:cubicBezTo>
                  <a:pt x="3720101" y="2801949"/>
                  <a:pt x="3717902" y="2797359"/>
                  <a:pt x="3716052" y="2792634"/>
                </a:cubicBezTo>
                <a:cubicBezTo>
                  <a:pt x="3714465" y="2788546"/>
                  <a:pt x="3711163" y="2785370"/>
                  <a:pt x="3707028" y="2783937"/>
                </a:cubicBezTo>
                <a:cubicBezTo>
                  <a:pt x="3705419" y="2783365"/>
                  <a:pt x="3703745" y="2783095"/>
                  <a:pt x="3702078" y="2783095"/>
                </a:cubicBezTo>
                <a:close/>
                <a:moveTo>
                  <a:pt x="7240989" y="2782475"/>
                </a:moveTo>
                <a:cubicBezTo>
                  <a:pt x="7252630" y="2782475"/>
                  <a:pt x="7264144" y="2785573"/>
                  <a:pt x="7274302" y="2791423"/>
                </a:cubicBezTo>
                <a:cubicBezTo>
                  <a:pt x="7289729" y="2800332"/>
                  <a:pt x="7300759" y="2814722"/>
                  <a:pt x="7305378" y="2831930"/>
                </a:cubicBezTo>
                <a:cubicBezTo>
                  <a:pt x="7309988" y="2849139"/>
                  <a:pt x="7307615" y="2867122"/>
                  <a:pt x="7298706" y="2882549"/>
                </a:cubicBezTo>
                <a:cubicBezTo>
                  <a:pt x="7286824" y="2903128"/>
                  <a:pt x="7264667" y="2915910"/>
                  <a:pt x="7240883" y="2915910"/>
                </a:cubicBezTo>
                <a:cubicBezTo>
                  <a:pt x="7229233" y="2915910"/>
                  <a:pt x="7217709" y="2912823"/>
                  <a:pt x="7207580" y="2906962"/>
                </a:cubicBezTo>
                <a:cubicBezTo>
                  <a:pt x="7175729" y="2888572"/>
                  <a:pt x="7164767" y="2847687"/>
                  <a:pt x="7183166" y="2815827"/>
                </a:cubicBezTo>
                <a:cubicBezTo>
                  <a:pt x="7195049" y="2795258"/>
                  <a:pt x="7217206" y="2782475"/>
                  <a:pt x="7240989" y="2782475"/>
                </a:cubicBezTo>
                <a:close/>
                <a:moveTo>
                  <a:pt x="3126347" y="2775454"/>
                </a:moveTo>
                <a:cubicBezTo>
                  <a:pt x="3124022" y="2775454"/>
                  <a:pt x="3121689" y="2775996"/>
                  <a:pt x="3119567" y="2777070"/>
                </a:cubicBezTo>
                <a:cubicBezTo>
                  <a:pt x="3117922" y="2777904"/>
                  <a:pt x="3116246" y="2778698"/>
                  <a:pt x="3114572" y="2779454"/>
                </a:cubicBezTo>
                <a:cubicBezTo>
                  <a:pt x="3110852" y="2781109"/>
                  <a:pt x="3107967" y="2784210"/>
                  <a:pt x="3106582" y="2788042"/>
                </a:cubicBezTo>
                <a:cubicBezTo>
                  <a:pt x="3105186" y="2791868"/>
                  <a:pt x="3105419" y="2796099"/>
                  <a:pt x="3107211" y="2799762"/>
                </a:cubicBezTo>
                <a:cubicBezTo>
                  <a:pt x="3107958" y="2801292"/>
                  <a:pt x="3108674" y="2802840"/>
                  <a:pt x="3109340" y="2804399"/>
                </a:cubicBezTo>
                <a:cubicBezTo>
                  <a:pt x="3110969" y="2808177"/>
                  <a:pt x="3114067" y="2811120"/>
                  <a:pt x="3117931" y="2812543"/>
                </a:cubicBezTo>
                <a:cubicBezTo>
                  <a:pt x="3119606" y="2813172"/>
                  <a:pt x="3121369" y="2813473"/>
                  <a:pt x="3123120" y="2813473"/>
                </a:cubicBezTo>
                <a:cubicBezTo>
                  <a:pt x="3125398" y="2813473"/>
                  <a:pt x="3127664" y="2812960"/>
                  <a:pt x="3129747" y="2811943"/>
                </a:cubicBezTo>
                <a:cubicBezTo>
                  <a:pt x="3131431" y="2811111"/>
                  <a:pt x="3133125" y="2810336"/>
                  <a:pt x="3134859" y="2809581"/>
                </a:cubicBezTo>
                <a:cubicBezTo>
                  <a:pt x="3138656" y="2807944"/>
                  <a:pt x="3141619" y="2804796"/>
                  <a:pt x="3143023" y="2800903"/>
                </a:cubicBezTo>
                <a:cubicBezTo>
                  <a:pt x="3144427" y="2797011"/>
                  <a:pt x="3144164" y="2792702"/>
                  <a:pt x="3142288" y="2789002"/>
                </a:cubicBezTo>
                <a:cubicBezTo>
                  <a:pt x="3141502" y="2787461"/>
                  <a:pt x="3140756" y="2785913"/>
                  <a:pt x="3140051" y="2784333"/>
                </a:cubicBezTo>
                <a:cubicBezTo>
                  <a:pt x="3138375" y="2780576"/>
                  <a:pt x="3135236" y="2777692"/>
                  <a:pt x="3131363" y="2776315"/>
                </a:cubicBezTo>
                <a:cubicBezTo>
                  <a:pt x="3129737" y="2775734"/>
                  <a:pt x="3128043" y="2775454"/>
                  <a:pt x="3126347" y="2775454"/>
                </a:cubicBezTo>
                <a:close/>
                <a:moveTo>
                  <a:pt x="8214290" y="2763252"/>
                </a:moveTo>
                <a:cubicBezTo>
                  <a:pt x="8223944" y="2763252"/>
                  <a:pt x="8233493" y="2765819"/>
                  <a:pt x="8241889" y="2770669"/>
                </a:cubicBezTo>
                <a:cubicBezTo>
                  <a:pt x="8268297" y="2785924"/>
                  <a:pt x="8277381" y="2819817"/>
                  <a:pt x="8262138" y="2846244"/>
                </a:cubicBezTo>
                <a:cubicBezTo>
                  <a:pt x="8252280" y="2863297"/>
                  <a:pt x="8233919" y="2873911"/>
                  <a:pt x="8214202" y="2873911"/>
                </a:cubicBezTo>
                <a:cubicBezTo>
                  <a:pt x="8204518" y="2873902"/>
                  <a:pt x="8194970" y="2871335"/>
                  <a:pt x="8186574" y="2866484"/>
                </a:cubicBezTo>
                <a:cubicBezTo>
                  <a:pt x="8160176" y="2851230"/>
                  <a:pt x="8151082" y="2817337"/>
                  <a:pt x="8166335" y="2790928"/>
                </a:cubicBezTo>
                <a:cubicBezTo>
                  <a:pt x="8176193" y="2773856"/>
                  <a:pt x="8194563" y="2763252"/>
                  <a:pt x="8214290" y="2763252"/>
                </a:cubicBezTo>
                <a:close/>
                <a:moveTo>
                  <a:pt x="319839" y="2742199"/>
                </a:moveTo>
                <a:cubicBezTo>
                  <a:pt x="335454" y="2742199"/>
                  <a:pt x="350901" y="2746355"/>
                  <a:pt x="364515" y="2754206"/>
                </a:cubicBezTo>
                <a:cubicBezTo>
                  <a:pt x="383637" y="2765247"/>
                  <a:pt x="397912" y="2782785"/>
                  <a:pt x="404702" y="2803586"/>
                </a:cubicBezTo>
                <a:cubicBezTo>
                  <a:pt x="406211" y="2808186"/>
                  <a:pt x="409842" y="2811779"/>
                  <a:pt x="414463" y="2813242"/>
                </a:cubicBezTo>
                <a:cubicBezTo>
                  <a:pt x="415939" y="2813705"/>
                  <a:pt x="417461" y="2813929"/>
                  <a:pt x="418973" y="2813929"/>
                </a:cubicBezTo>
                <a:cubicBezTo>
                  <a:pt x="422183" y="2813929"/>
                  <a:pt x="425356" y="2812901"/>
                  <a:pt x="427985" y="2810917"/>
                </a:cubicBezTo>
                <a:cubicBezTo>
                  <a:pt x="445874" y="2797494"/>
                  <a:pt x="467279" y="2790386"/>
                  <a:pt x="489906" y="2790386"/>
                </a:cubicBezTo>
                <a:cubicBezTo>
                  <a:pt x="507854" y="2790386"/>
                  <a:pt x="525614" y="2795171"/>
                  <a:pt x="541270" y="2804206"/>
                </a:cubicBezTo>
                <a:cubicBezTo>
                  <a:pt x="563188" y="2816863"/>
                  <a:pt x="579585" y="2836938"/>
                  <a:pt x="587450" y="2860732"/>
                </a:cubicBezTo>
                <a:cubicBezTo>
                  <a:pt x="588868" y="2865022"/>
                  <a:pt x="592154" y="2868460"/>
                  <a:pt x="596386" y="2870056"/>
                </a:cubicBezTo>
                <a:cubicBezTo>
                  <a:pt x="598102" y="2870705"/>
                  <a:pt x="599905" y="2871025"/>
                  <a:pt x="601702" y="2871025"/>
                </a:cubicBezTo>
                <a:cubicBezTo>
                  <a:pt x="604327" y="2871025"/>
                  <a:pt x="606935" y="2870337"/>
                  <a:pt x="609262" y="2868991"/>
                </a:cubicBezTo>
                <a:cubicBezTo>
                  <a:pt x="624497" y="2860111"/>
                  <a:pt x="641946" y="2855404"/>
                  <a:pt x="659716" y="2855404"/>
                </a:cubicBezTo>
                <a:cubicBezTo>
                  <a:pt x="677150" y="2855404"/>
                  <a:pt x="694399" y="2860043"/>
                  <a:pt x="709598" y="2868818"/>
                </a:cubicBezTo>
                <a:cubicBezTo>
                  <a:pt x="733335" y="2882521"/>
                  <a:pt x="750560" y="2905636"/>
                  <a:pt x="756855" y="2932227"/>
                </a:cubicBezTo>
                <a:cubicBezTo>
                  <a:pt x="757984" y="2936993"/>
                  <a:pt x="761365" y="2940915"/>
                  <a:pt x="765918" y="2942716"/>
                </a:cubicBezTo>
                <a:cubicBezTo>
                  <a:pt x="767706" y="2943422"/>
                  <a:pt x="769588" y="2943773"/>
                  <a:pt x="771461" y="2943773"/>
                </a:cubicBezTo>
                <a:cubicBezTo>
                  <a:pt x="774354" y="2943773"/>
                  <a:pt x="777230" y="2942939"/>
                  <a:pt x="779717" y="2941302"/>
                </a:cubicBezTo>
                <a:cubicBezTo>
                  <a:pt x="794526" y="2931551"/>
                  <a:pt x="811814" y="2926399"/>
                  <a:pt x="829711" y="2926399"/>
                </a:cubicBezTo>
                <a:cubicBezTo>
                  <a:pt x="845525" y="2926399"/>
                  <a:pt x="861170" y="2930601"/>
                  <a:pt x="874964" y="2938562"/>
                </a:cubicBezTo>
                <a:cubicBezTo>
                  <a:pt x="895981" y="2950695"/>
                  <a:pt x="911018" y="2970287"/>
                  <a:pt x="917303" y="2993741"/>
                </a:cubicBezTo>
                <a:cubicBezTo>
                  <a:pt x="918480" y="2998118"/>
                  <a:pt x="919333" y="3002611"/>
                  <a:pt x="919845" y="3007075"/>
                </a:cubicBezTo>
                <a:cubicBezTo>
                  <a:pt x="920475" y="3012615"/>
                  <a:pt x="924135" y="3017350"/>
                  <a:pt x="929346" y="3019356"/>
                </a:cubicBezTo>
                <a:cubicBezTo>
                  <a:pt x="931098" y="3020033"/>
                  <a:pt x="932940" y="3020371"/>
                  <a:pt x="934761" y="3020371"/>
                </a:cubicBezTo>
                <a:cubicBezTo>
                  <a:pt x="938333" y="3020371"/>
                  <a:pt x="941857" y="3019094"/>
                  <a:pt x="944646" y="3016652"/>
                </a:cubicBezTo>
                <a:cubicBezTo>
                  <a:pt x="959881" y="3003318"/>
                  <a:pt x="979363" y="2995968"/>
                  <a:pt x="999516" y="2995968"/>
                </a:cubicBezTo>
                <a:cubicBezTo>
                  <a:pt x="1014033" y="2995968"/>
                  <a:pt x="1028375" y="2999832"/>
                  <a:pt x="1041013" y="3007125"/>
                </a:cubicBezTo>
                <a:cubicBezTo>
                  <a:pt x="1060234" y="3018223"/>
                  <a:pt x="1073987" y="3036146"/>
                  <a:pt x="1079738" y="3057598"/>
                </a:cubicBezTo>
                <a:cubicBezTo>
                  <a:pt x="1082053" y="3066234"/>
                  <a:pt x="1082972" y="3075077"/>
                  <a:pt x="1082479" y="3083861"/>
                </a:cubicBezTo>
                <a:cubicBezTo>
                  <a:pt x="1082111" y="3090406"/>
                  <a:pt x="1086042" y="3096439"/>
                  <a:pt x="1092172" y="3098753"/>
                </a:cubicBezTo>
                <a:cubicBezTo>
                  <a:pt x="1093907" y="3099402"/>
                  <a:pt x="1095698" y="3099712"/>
                  <a:pt x="1097460" y="3099712"/>
                </a:cubicBezTo>
                <a:cubicBezTo>
                  <a:pt x="1101982" y="3099712"/>
                  <a:pt x="1106379" y="3097669"/>
                  <a:pt x="1109274" y="3093960"/>
                </a:cubicBezTo>
                <a:cubicBezTo>
                  <a:pt x="1123666" y="3075618"/>
                  <a:pt x="1146151" y="3064657"/>
                  <a:pt x="1169431" y="3064657"/>
                </a:cubicBezTo>
                <a:cubicBezTo>
                  <a:pt x="1182737" y="3064657"/>
                  <a:pt x="1195908" y="3068192"/>
                  <a:pt x="1207509" y="3074883"/>
                </a:cubicBezTo>
                <a:cubicBezTo>
                  <a:pt x="1225153" y="3085070"/>
                  <a:pt x="1237772" y="3101513"/>
                  <a:pt x="1243051" y="3121212"/>
                </a:cubicBezTo>
                <a:cubicBezTo>
                  <a:pt x="1248328" y="3140889"/>
                  <a:pt x="1245617" y="3161449"/>
                  <a:pt x="1235430" y="3179092"/>
                </a:cubicBezTo>
                <a:lnTo>
                  <a:pt x="1219426" y="3198158"/>
                </a:lnTo>
                <a:lnTo>
                  <a:pt x="1096249" y="3198158"/>
                </a:lnTo>
                <a:lnTo>
                  <a:pt x="1103667" y="3192796"/>
                </a:lnTo>
                <a:cubicBezTo>
                  <a:pt x="1105866" y="3188341"/>
                  <a:pt x="1105713" y="3183073"/>
                  <a:pt x="1103251" y="3178744"/>
                </a:cubicBezTo>
                <a:cubicBezTo>
                  <a:pt x="1096231" y="3166386"/>
                  <a:pt x="1092773" y="3152335"/>
                  <a:pt x="1093247" y="3138091"/>
                </a:cubicBezTo>
                <a:cubicBezTo>
                  <a:pt x="1093471" y="3131524"/>
                  <a:pt x="1089383" y="3125578"/>
                  <a:pt x="1083187" y="3123419"/>
                </a:cubicBezTo>
                <a:cubicBezTo>
                  <a:pt x="1081559" y="3122849"/>
                  <a:pt x="1079894" y="3122587"/>
                  <a:pt x="1078247" y="3122587"/>
                </a:cubicBezTo>
                <a:cubicBezTo>
                  <a:pt x="1073591" y="3122587"/>
                  <a:pt x="1069066" y="3124755"/>
                  <a:pt x="1066180" y="3128667"/>
                </a:cubicBezTo>
                <a:cubicBezTo>
                  <a:pt x="1057504" y="3140405"/>
                  <a:pt x="1045854" y="3149624"/>
                  <a:pt x="1032490" y="3155349"/>
                </a:cubicBezTo>
                <a:cubicBezTo>
                  <a:pt x="1028190" y="3157188"/>
                  <a:pt x="1024985" y="3160934"/>
                  <a:pt x="1023842" y="3165467"/>
                </a:cubicBezTo>
                <a:cubicBezTo>
                  <a:pt x="1022699" y="3169999"/>
                  <a:pt x="1023736" y="3174813"/>
                  <a:pt x="1026650" y="3178483"/>
                </a:cubicBezTo>
                <a:lnTo>
                  <a:pt x="1038606" y="3198158"/>
                </a:lnTo>
                <a:lnTo>
                  <a:pt x="125270" y="3198158"/>
                </a:lnTo>
                <a:lnTo>
                  <a:pt x="121981" y="3191412"/>
                </a:lnTo>
                <a:cubicBezTo>
                  <a:pt x="116896" y="3172430"/>
                  <a:pt x="119035" y="3151513"/>
                  <a:pt x="129612" y="3133192"/>
                </a:cubicBezTo>
                <a:cubicBezTo>
                  <a:pt x="141607" y="3112408"/>
                  <a:pt x="163042" y="3098269"/>
                  <a:pt x="186950" y="3095364"/>
                </a:cubicBezTo>
                <a:cubicBezTo>
                  <a:pt x="192760" y="3094658"/>
                  <a:pt x="197631" y="3090639"/>
                  <a:pt x="199429" y="3085060"/>
                </a:cubicBezTo>
                <a:cubicBezTo>
                  <a:pt x="201221" y="3079493"/>
                  <a:pt x="199608" y="3073381"/>
                  <a:pt x="195301" y="3069421"/>
                </a:cubicBezTo>
                <a:cubicBezTo>
                  <a:pt x="182529" y="3057674"/>
                  <a:pt x="173373" y="3042490"/>
                  <a:pt x="168819" y="3025506"/>
                </a:cubicBezTo>
                <a:cubicBezTo>
                  <a:pt x="162445" y="3001711"/>
                  <a:pt x="165718" y="2976852"/>
                  <a:pt x="178037" y="2955509"/>
                </a:cubicBezTo>
                <a:cubicBezTo>
                  <a:pt x="191371" y="2932413"/>
                  <a:pt x="214125" y="2916239"/>
                  <a:pt x="240462" y="2911146"/>
                </a:cubicBezTo>
                <a:cubicBezTo>
                  <a:pt x="245602" y="2910149"/>
                  <a:pt x="249852" y="2906545"/>
                  <a:pt x="251679" y="2901646"/>
                </a:cubicBezTo>
                <a:cubicBezTo>
                  <a:pt x="253503" y="2896736"/>
                  <a:pt x="252638" y="2891226"/>
                  <a:pt x="249398" y="2887120"/>
                </a:cubicBezTo>
                <a:cubicBezTo>
                  <a:pt x="241905" y="2877611"/>
                  <a:pt x="236489" y="2866766"/>
                  <a:pt x="233313" y="2854882"/>
                </a:cubicBezTo>
                <a:cubicBezTo>
                  <a:pt x="227118" y="2831786"/>
                  <a:pt x="230295" y="2807662"/>
                  <a:pt x="242249" y="2786968"/>
                </a:cubicBezTo>
                <a:cubicBezTo>
                  <a:pt x="258190" y="2759350"/>
                  <a:pt x="287923" y="2742199"/>
                  <a:pt x="319839" y="2742199"/>
                </a:cubicBezTo>
                <a:close/>
                <a:moveTo>
                  <a:pt x="7642682" y="2740806"/>
                </a:moveTo>
                <a:cubicBezTo>
                  <a:pt x="7653518" y="2740806"/>
                  <a:pt x="7664258" y="2743692"/>
                  <a:pt x="7673699" y="2749152"/>
                </a:cubicBezTo>
                <a:cubicBezTo>
                  <a:pt x="7688071" y="2757452"/>
                  <a:pt x="7698365" y="2770835"/>
                  <a:pt x="7702655" y="2786880"/>
                </a:cubicBezTo>
                <a:cubicBezTo>
                  <a:pt x="7706955" y="2802918"/>
                  <a:pt x="7704747" y="2819660"/>
                  <a:pt x="7696457" y="2834041"/>
                </a:cubicBezTo>
                <a:cubicBezTo>
                  <a:pt x="7685379" y="2853206"/>
                  <a:pt x="7664732" y="2865129"/>
                  <a:pt x="7642575" y="2865129"/>
                </a:cubicBezTo>
                <a:cubicBezTo>
                  <a:pt x="7631729" y="2865129"/>
                  <a:pt x="7621000" y="2862241"/>
                  <a:pt x="7611538" y="2856779"/>
                </a:cubicBezTo>
                <a:cubicBezTo>
                  <a:pt x="7597177" y="2848480"/>
                  <a:pt x="7586883" y="2835078"/>
                  <a:pt x="7582593" y="2819051"/>
                </a:cubicBezTo>
                <a:cubicBezTo>
                  <a:pt x="7578293" y="2803025"/>
                  <a:pt x="7580510" y="2786260"/>
                  <a:pt x="7588810" y="2771889"/>
                </a:cubicBezTo>
                <a:lnTo>
                  <a:pt x="7588820" y="2771889"/>
                </a:lnTo>
                <a:cubicBezTo>
                  <a:pt x="7599878" y="2752715"/>
                  <a:pt x="7620525" y="2740806"/>
                  <a:pt x="7642682" y="2740806"/>
                </a:cubicBezTo>
                <a:close/>
                <a:moveTo>
                  <a:pt x="1407138" y="2734211"/>
                </a:moveTo>
                <a:cubicBezTo>
                  <a:pt x="1405113" y="2734211"/>
                  <a:pt x="1403069" y="2734626"/>
                  <a:pt x="1401103" y="2735488"/>
                </a:cubicBezTo>
                <a:cubicBezTo>
                  <a:pt x="1394848" y="2738239"/>
                  <a:pt x="1388272" y="2740446"/>
                  <a:pt x="1381553" y="2742044"/>
                </a:cubicBezTo>
                <a:cubicBezTo>
                  <a:pt x="1377135" y="2743090"/>
                  <a:pt x="1373427" y="2746091"/>
                  <a:pt x="1371471" y="2750197"/>
                </a:cubicBezTo>
                <a:cubicBezTo>
                  <a:pt x="1369524" y="2754303"/>
                  <a:pt x="1369533" y="2759069"/>
                  <a:pt x="1371508" y="2763166"/>
                </a:cubicBezTo>
                <a:cubicBezTo>
                  <a:pt x="1374424" y="2769198"/>
                  <a:pt x="1376632" y="2775581"/>
                  <a:pt x="1378105" y="2782125"/>
                </a:cubicBezTo>
                <a:cubicBezTo>
                  <a:pt x="1379246" y="2787229"/>
                  <a:pt x="1382965" y="2791375"/>
                  <a:pt x="1387922" y="2793049"/>
                </a:cubicBezTo>
                <a:cubicBezTo>
                  <a:pt x="1389501" y="2793591"/>
                  <a:pt x="1391127" y="2793844"/>
                  <a:pt x="1392745" y="2793844"/>
                </a:cubicBezTo>
                <a:cubicBezTo>
                  <a:pt x="1396221" y="2793844"/>
                  <a:pt x="1399633" y="2792652"/>
                  <a:pt x="1402371" y="2790357"/>
                </a:cubicBezTo>
                <a:cubicBezTo>
                  <a:pt x="1408328" y="2785370"/>
                  <a:pt x="1414921" y="2781157"/>
                  <a:pt x="1421945" y="2777806"/>
                </a:cubicBezTo>
                <a:cubicBezTo>
                  <a:pt x="1425837" y="2775957"/>
                  <a:pt x="1428750" y="2772509"/>
                  <a:pt x="1429932" y="2768364"/>
                </a:cubicBezTo>
                <a:cubicBezTo>
                  <a:pt x="1431113" y="2764201"/>
                  <a:pt x="1430445" y="2759748"/>
                  <a:pt x="1428103" y="2756115"/>
                </a:cubicBezTo>
                <a:lnTo>
                  <a:pt x="1428112" y="2756115"/>
                </a:lnTo>
                <a:cubicBezTo>
                  <a:pt x="1425372" y="2751883"/>
                  <a:pt x="1422882" y="2747418"/>
                  <a:pt x="1420714" y="2742819"/>
                </a:cubicBezTo>
                <a:cubicBezTo>
                  <a:pt x="1418156" y="2737405"/>
                  <a:pt x="1412773" y="2734211"/>
                  <a:pt x="1407138" y="2734211"/>
                </a:cubicBezTo>
                <a:close/>
                <a:moveTo>
                  <a:pt x="149875" y="2730946"/>
                </a:moveTo>
                <a:cubicBezTo>
                  <a:pt x="156671" y="2730946"/>
                  <a:pt x="163380" y="2732757"/>
                  <a:pt x="169291" y="2736165"/>
                </a:cubicBezTo>
                <a:cubicBezTo>
                  <a:pt x="187865" y="2746895"/>
                  <a:pt x="194252" y="2770728"/>
                  <a:pt x="183530" y="2789301"/>
                </a:cubicBezTo>
                <a:cubicBezTo>
                  <a:pt x="176601" y="2801309"/>
                  <a:pt x="163683" y="2808767"/>
                  <a:pt x="149812" y="2808767"/>
                </a:cubicBezTo>
                <a:cubicBezTo>
                  <a:pt x="143015" y="2808767"/>
                  <a:pt x="136300" y="2806955"/>
                  <a:pt x="130389" y="2803538"/>
                </a:cubicBezTo>
                <a:cubicBezTo>
                  <a:pt x="111815" y="2792816"/>
                  <a:pt x="105428" y="2768986"/>
                  <a:pt x="116152" y="2750411"/>
                </a:cubicBezTo>
                <a:cubicBezTo>
                  <a:pt x="123079" y="2738414"/>
                  <a:pt x="136003" y="2730946"/>
                  <a:pt x="149875" y="2730946"/>
                </a:cubicBezTo>
                <a:close/>
                <a:moveTo>
                  <a:pt x="721505" y="2730607"/>
                </a:moveTo>
                <a:cubicBezTo>
                  <a:pt x="731084" y="2730607"/>
                  <a:pt x="740550" y="2733155"/>
                  <a:pt x="748873" y="2737966"/>
                </a:cubicBezTo>
                <a:cubicBezTo>
                  <a:pt x="761546" y="2745279"/>
                  <a:pt x="770609" y="2757102"/>
                  <a:pt x="774407" y="2771280"/>
                </a:cubicBezTo>
                <a:cubicBezTo>
                  <a:pt x="778203" y="2785457"/>
                  <a:pt x="776271" y="2800245"/>
                  <a:pt x="768959" y="2812901"/>
                </a:cubicBezTo>
                <a:cubicBezTo>
                  <a:pt x="759190" y="2829819"/>
                  <a:pt x="740967" y="2840337"/>
                  <a:pt x="721401" y="2840337"/>
                </a:cubicBezTo>
                <a:cubicBezTo>
                  <a:pt x="711822" y="2840337"/>
                  <a:pt x="702354" y="2837800"/>
                  <a:pt x="694022" y="2832987"/>
                </a:cubicBezTo>
                <a:lnTo>
                  <a:pt x="694021" y="2832987"/>
                </a:lnTo>
                <a:cubicBezTo>
                  <a:pt x="667835" y="2817859"/>
                  <a:pt x="658830" y="2784228"/>
                  <a:pt x="673945" y="2758032"/>
                </a:cubicBezTo>
                <a:cubicBezTo>
                  <a:pt x="683714" y="2741123"/>
                  <a:pt x="701937" y="2730607"/>
                  <a:pt x="721505" y="2730607"/>
                </a:cubicBezTo>
                <a:close/>
                <a:moveTo>
                  <a:pt x="8615982" y="2726608"/>
                </a:moveTo>
                <a:cubicBezTo>
                  <a:pt x="8623961" y="2726608"/>
                  <a:pt x="8631844" y="2728728"/>
                  <a:pt x="8638798" y="2732738"/>
                </a:cubicBezTo>
                <a:cubicBezTo>
                  <a:pt x="8660625" y="2745355"/>
                  <a:pt x="8668140" y="2773381"/>
                  <a:pt x="8655541" y="2795219"/>
                </a:cubicBezTo>
                <a:cubicBezTo>
                  <a:pt x="8647387" y="2809330"/>
                  <a:pt x="8632183" y="2818103"/>
                  <a:pt x="8615885" y="2818103"/>
                </a:cubicBezTo>
                <a:cubicBezTo>
                  <a:pt x="8607906" y="2818103"/>
                  <a:pt x="8600013" y="2815981"/>
                  <a:pt x="8593060" y="2811971"/>
                </a:cubicBezTo>
                <a:cubicBezTo>
                  <a:pt x="8582485" y="2805861"/>
                  <a:pt x="8574902" y="2795994"/>
                  <a:pt x="8571745" y="2784189"/>
                </a:cubicBezTo>
                <a:cubicBezTo>
                  <a:pt x="8568578" y="2772394"/>
                  <a:pt x="8570206" y="2760065"/>
                  <a:pt x="8576316" y="2749492"/>
                </a:cubicBezTo>
                <a:cubicBezTo>
                  <a:pt x="8584460" y="2735381"/>
                  <a:pt x="8599654" y="2726608"/>
                  <a:pt x="8615982" y="2726608"/>
                </a:cubicBezTo>
                <a:close/>
                <a:moveTo>
                  <a:pt x="3529870" y="2725146"/>
                </a:moveTo>
                <a:cubicBezTo>
                  <a:pt x="3527429" y="2725146"/>
                  <a:pt x="3524988" y="2725735"/>
                  <a:pt x="3522790" y="2726907"/>
                </a:cubicBezTo>
                <a:cubicBezTo>
                  <a:pt x="3519468" y="2728699"/>
                  <a:pt x="3516002" y="2730326"/>
                  <a:pt x="3512506" y="2731760"/>
                </a:cubicBezTo>
                <a:cubicBezTo>
                  <a:pt x="3508623" y="2733358"/>
                  <a:pt x="3505582" y="2736515"/>
                  <a:pt x="3504129" y="2740446"/>
                </a:cubicBezTo>
                <a:cubicBezTo>
                  <a:pt x="3502676" y="2744377"/>
                  <a:pt x="3502938" y="2748746"/>
                  <a:pt x="3504846" y="2752485"/>
                </a:cubicBezTo>
                <a:cubicBezTo>
                  <a:pt x="3506512" y="2755738"/>
                  <a:pt x="3508022" y="2759097"/>
                  <a:pt x="3509349" y="2762516"/>
                </a:cubicBezTo>
                <a:cubicBezTo>
                  <a:pt x="3510899" y="2766496"/>
                  <a:pt x="3514075" y="2769633"/>
                  <a:pt x="3518084" y="2771134"/>
                </a:cubicBezTo>
                <a:cubicBezTo>
                  <a:pt x="3519779" y="2771774"/>
                  <a:pt x="3521562" y="2772084"/>
                  <a:pt x="3523342" y="2772084"/>
                </a:cubicBezTo>
                <a:cubicBezTo>
                  <a:pt x="3525745" y="2772084"/>
                  <a:pt x="3528147" y="2771512"/>
                  <a:pt x="3530316" y="2770370"/>
                </a:cubicBezTo>
                <a:cubicBezTo>
                  <a:pt x="3533703" y="2768587"/>
                  <a:pt x="3537259" y="2766971"/>
                  <a:pt x="3540860" y="2765548"/>
                </a:cubicBezTo>
                <a:lnTo>
                  <a:pt x="3540860" y="2765557"/>
                </a:lnTo>
                <a:cubicBezTo>
                  <a:pt x="3544859" y="2763978"/>
                  <a:pt x="3547986" y="2760743"/>
                  <a:pt x="3549459" y="2756716"/>
                </a:cubicBezTo>
                <a:cubicBezTo>
                  <a:pt x="3550924" y="2752668"/>
                  <a:pt x="3550583" y="2748183"/>
                  <a:pt x="3548531" y="2744406"/>
                </a:cubicBezTo>
                <a:cubicBezTo>
                  <a:pt x="3546759" y="2741143"/>
                  <a:pt x="3545141" y="2737774"/>
                  <a:pt x="3543727" y="2734384"/>
                </a:cubicBezTo>
                <a:cubicBezTo>
                  <a:pt x="3542099" y="2730472"/>
                  <a:pt x="3538896" y="2727431"/>
                  <a:pt x="3534905" y="2726008"/>
                </a:cubicBezTo>
                <a:cubicBezTo>
                  <a:pt x="3533279" y="2725427"/>
                  <a:pt x="3531574" y="2725146"/>
                  <a:pt x="3529870" y="2725146"/>
                </a:cubicBezTo>
                <a:close/>
                <a:moveTo>
                  <a:pt x="7071084" y="2718348"/>
                </a:moveTo>
                <a:cubicBezTo>
                  <a:pt x="7083121" y="2718348"/>
                  <a:pt x="7095023" y="2721542"/>
                  <a:pt x="7105501" y="2727595"/>
                </a:cubicBezTo>
                <a:cubicBezTo>
                  <a:pt x="7121470" y="2736814"/>
                  <a:pt x="7132877" y="2751689"/>
                  <a:pt x="7137661" y="2769497"/>
                </a:cubicBezTo>
                <a:cubicBezTo>
                  <a:pt x="7142426" y="2787297"/>
                  <a:pt x="7139985" y="2805881"/>
                  <a:pt x="7130767" y="2821830"/>
                </a:cubicBezTo>
                <a:cubicBezTo>
                  <a:pt x="7118477" y="2843116"/>
                  <a:pt x="7095565" y="2856353"/>
                  <a:pt x="7070967" y="2856353"/>
                </a:cubicBezTo>
                <a:cubicBezTo>
                  <a:pt x="7058901" y="2856343"/>
                  <a:pt x="7047000" y="2853149"/>
                  <a:pt x="7036531" y="2847095"/>
                </a:cubicBezTo>
                <a:cubicBezTo>
                  <a:pt x="7020572" y="2837877"/>
                  <a:pt x="7009154" y="2823002"/>
                  <a:pt x="7004380" y="2805193"/>
                </a:cubicBezTo>
                <a:cubicBezTo>
                  <a:pt x="6999616" y="2787404"/>
                  <a:pt x="7002066" y="2768811"/>
                  <a:pt x="7011275" y="2752852"/>
                </a:cubicBezTo>
                <a:cubicBezTo>
                  <a:pt x="7023574" y="2731566"/>
                  <a:pt x="7046487" y="2718348"/>
                  <a:pt x="7071084" y="2718348"/>
                </a:cubicBezTo>
                <a:close/>
                <a:moveTo>
                  <a:pt x="2955405" y="2715597"/>
                </a:moveTo>
                <a:cubicBezTo>
                  <a:pt x="2953138" y="2715597"/>
                  <a:pt x="2950873" y="2716101"/>
                  <a:pt x="2948802" y="2717119"/>
                </a:cubicBezTo>
                <a:lnTo>
                  <a:pt x="2946397" y="2718261"/>
                </a:lnTo>
                <a:cubicBezTo>
                  <a:pt x="2942729" y="2719926"/>
                  <a:pt x="2939890" y="2722985"/>
                  <a:pt x="2938507" y="2726774"/>
                </a:cubicBezTo>
                <a:cubicBezTo>
                  <a:pt x="2937122" y="2730548"/>
                  <a:pt x="2937315" y="2734722"/>
                  <a:pt x="2939038" y="2738363"/>
                </a:cubicBezTo>
                <a:lnTo>
                  <a:pt x="2940192" y="2740852"/>
                </a:lnTo>
                <a:cubicBezTo>
                  <a:pt x="2941837" y="2744561"/>
                  <a:pt x="2944918" y="2747447"/>
                  <a:pt x="2948724" y="2748844"/>
                </a:cubicBezTo>
                <a:cubicBezTo>
                  <a:pt x="2950398" y="2749462"/>
                  <a:pt x="2952151" y="2749763"/>
                  <a:pt x="2953905" y="2749763"/>
                </a:cubicBezTo>
                <a:cubicBezTo>
                  <a:pt x="2956130" y="2749763"/>
                  <a:pt x="2958349" y="2749268"/>
                  <a:pt x="2960401" y="2748289"/>
                </a:cubicBezTo>
                <a:lnTo>
                  <a:pt x="2962891" y="2747128"/>
                </a:lnTo>
                <a:cubicBezTo>
                  <a:pt x="2966600" y="2745462"/>
                  <a:pt x="2969476" y="2742363"/>
                  <a:pt x="2970861" y="2738538"/>
                </a:cubicBezTo>
                <a:cubicBezTo>
                  <a:pt x="2972246" y="2734712"/>
                  <a:pt x="2972022" y="2730491"/>
                  <a:pt x="2970231" y="2726831"/>
                </a:cubicBezTo>
                <a:lnTo>
                  <a:pt x="2969011" y="2724264"/>
                </a:lnTo>
                <a:cubicBezTo>
                  <a:pt x="2967308" y="2720614"/>
                  <a:pt x="2964209" y="2717796"/>
                  <a:pt x="2960411" y="2716451"/>
                </a:cubicBezTo>
                <a:cubicBezTo>
                  <a:pt x="2958784" y="2715877"/>
                  <a:pt x="2957090" y="2715597"/>
                  <a:pt x="2955405" y="2715597"/>
                </a:cubicBezTo>
                <a:close/>
                <a:moveTo>
                  <a:pt x="9017625" y="2709555"/>
                </a:moveTo>
                <a:cubicBezTo>
                  <a:pt x="9020521" y="2709555"/>
                  <a:pt x="9023388" y="2710329"/>
                  <a:pt x="9025915" y="2711792"/>
                </a:cubicBezTo>
                <a:cubicBezTo>
                  <a:pt x="9029730" y="2713989"/>
                  <a:pt x="9032462" y="2717573"/>
                  <a:pt x="9033614" y="2721834"/>
                </a:cubicBezTo>
                <a:cubicBezTo>
                  <a:pt x="9034776" y="2726182"/>
                  <a:pt x="9034195" y="2730520"/>
                  <a:pt x="9031958" y="2734404"/>
                </a:cubicBezTo>
                <a:cubicBezTo>
                  <a:pt x="9029004" y="2739525"/>
                  <a:pt x="9023514" y="2742692"/>
                  <a:pt x="9017597" y="2742692"/>
                </a:cubicBezTo>
                <a:cubicBezTo>
                  <a:pt x="9014711" y="2742692"/>
                  <a:pt x="9011844" y="2741918"/>
                  <a:pt x="9009326" y="2740474"/>
                </a:cubicBezTo>
                <a:cubicBezTo>
                  <a:pt x="9005511" y="2738267"/>
                  <a:pt x="9002780" y="2734694"/>
                  <a:pt x="9001637" y="2730413"/>
                </a:cubicBezTo>
                <a:cubicBezTo>
                  <a:pt x="9000485" y="2726123"/>
                  <a:pt x="9001066" y="2721659"/>
                  <a:pt x="9003274" y="2717843"/>
                </a:cubicBezTo>
                <a:cubicBezTo>
                  <a:pt x="9006218" y="2712720"/>
                  <a:pt x="9011718" y="2709555"/>
                  <a:pt x="9017625" y="2709555"/>
                </a:cubicBezTo>
                <a:close/>
                <a:moveTo>
                  <a:pt x="8044374" y="2698670"/>
                </a:moveTo>
                <a:cubicBezTo>
                  <a:pt x="8054484" y="2698670"/>
                  <a:pt x="8064507" y="2701371"/>
                  <a:pt x="8073339" y="2706464"/>
                </a:cubicBezTo>
                <a:cubicBezTo>
                  <a:pt x="8086761" y="2714222"/>
                  <a:pt x="8096368" y="2726733"/>
                  <a:pt x="8100387" y="2741714"/>
                </a:cubicBezTo>
                <a:cubicBezTo>
                  <a:pt x="8104396" y="2756687"/>
                  <a:pt x="8102333" y="2772337"/>
                  <a:pt x="8094586" y="2785767"/>
                </a:cubicBezTo>
                <a:cubicBezTo>
                  <a:pt x="8084243" y="2803663"/>
                  <a:pt x="8064953" y="2814792"/>
                  <a:pt x="8044277" y="2814792"/>
                </a:cubicBezTo>
                <a:cubicBezTo>
                  <a:pt x="8034129" y="2814792"/>
                  <a:pt x="8024106" y="2812089"/>
                  <a:pt x="8015283" y="2807005"/>
                </a:cubicBezTo>
                <a:cubicBezTo>
                  <a:pt x="7987578" y="2790997"/>
                  <a:pt x="7978049" y="2755428"/>
                  <a:pt x="7994046" y="2727713"/>
                </a:cubicBezTo>
                <a:cubicBezTo>
                  <a:pt x="8004389" y="2709806"/>
                  <a:pt x="8023670" y="2698670"/>
                  <a:pt x="8044374" y="2698670"/>
                </a:cubicBezTo>
                <a:close/>
                <a:moveTo>
                  <a:pt x="4212988" y="2683571"/>
                </a:moveTo>
                <a:cubicBezTo>
                  <a:pt x="4217463" y="2683571"/>
                  <a:pt x="4221898" y="2684762"/>
                  <a:pt x="4225808" y="2687020"/>
                </a:cubicBezTo>
                <a:cubicBezTo>
                  <a:pt x="4238070" y="2694099"/>
                  <a:pt x="4242282" y="2709836"/>
                  <a:pt x="4235203" y="2722094"/>
                </a:cubicBezTo>
                <a:cubicBezTo>
                  <a:pt x="4230632" y="2730018"/>
                  <a:pt x="4222109" y="2734936"/>
                  <a:pt x="4212959" y="2734945"/>
                </a:cubicBezTo>
                <a:cubicBezTo>
                  <a:pt x="4208457" y="2734936"/>
                  <a:pt x="4204019" y="2733746"/>
                  <a:pt x="4200128" y="2731498"/>
                </a:cubicBezTo>
                <a:cubicBezTo>
                  <a:pt x="4194192" y="2728079"/>
                  <a:pt x="4189959" y="2722530"/>
                  <a:pt x="4188176" y="2715896"/>
                </a:cubicBezTo>
                <a:cubicBezTo>
                  <a:pt x="4186395" y="2709254"/>
                  <a:pt x="4187305" y="2702329"/>
                  <a:pt x="4190724" y="2696413"/>
                </a:cubicBezTo>
                <a:cubicBezTo>
                  <a:pt x="4195295" y="2688491"/>
                  <a:pt x="4203828" y="2683571"/>
                  <a:pt x="4212988" y="2683571"/>
                </a:cubicBezTo>
                <a:close/>
                <a:moveTo>
                  <a:pt x="7472766" y="2676221"/>
                </a:moveTo>
                <a:cubicBezTo>
                  <a:pt x="7484097" y="2676221"/>
                  <a:pt x="7495291" y="2679224"/>
                  <a:pt x="7505140" y="2684909"/>
                </a:cubicBezTo>
                <a:cubicBezTo>
                  <a:pt x="7536129" y="2702814"/>
                  <a:pt x="7546791" y="2742576"/>
                  <a:pt x="7528895" y="2773575"/>
                </a:cubicBezTo>
                <a:cubicBezTo>
                  <a:pt x="7517342" y="2793582"/>
                  <a:pt x="7495785" y="2806016"/>
                  <a:pt x="7472650" y="2806016"/>
                </a:cubicBezTo>
                <a:cubicBezTo>
                  <a:pt x="7461320" y="2806016"/>
                  <a:pt x="7450125" y="2803006"/>
                  <a:pt x="7440257" y="2797310"/>
                </a:cubicBezTo>
                <a:cubicBezTo>
                  <a:pt x="7425257" y="2788644"/>
                  <a:pt x="7414517" y="2774649"/>
                  <a:pt x="7410033" y="2757897"/>
                </a:cubicBezTo>
                <a:cubicBezTo>
                  <a:pt x="7405550" y="2741162"/>
                  <a:pt x="7407845" y="2723683"/>
                  <a:pt x="7416512" y="2708682"/>
                </a:cubicBezTo>
                <a:cubicBezTo>
                  <a:pt x="7428075" y="2688657"/>
                  <a:pt x="7449622" y="2676221"/>
                  <a:pt x="7472766" y="2676221"/>
                </a:cubicBezTo>
                <a:close/>
                <a:moveTo>
                  <a:pt x="1237493" y="2669696"/>
                </a:moveTo>
                <a:cubicBezTo>
                  <a:pt x="1235409" y="2669696"/>
                  <a:pt x="1233299" y="2670130"/>
                  <a:pt x="1231285" y="2671051"/>
                </a:cubicBezTo>
                <a:cubicBezTo>
                  <a:pt x="1223032" y="2674799"/>
                  <a:pt x="1214307" y="2677559"/>
                  <a:pt x="1205360" y="2679214"/>
                </a:cubicBezTo>
                <a:cubicBezTo>
                  <a:pt x="1200652" y="2680085"/>
                  <a:pt x="1196643" y="2683156"/>
                  <a:pt x="1194572" y="2687465"/>
                </a:cubicBezTo>
                <a:cubicBezTo>
                  <a:pt x="1192499" y="2691785"/>
                  <a:pt x="1192606" y="2696830"/>
                  <a:pt x="1194861" y="2701052"/>
                </a:cubicBezTo>
                <a:cubicBezTo>
                  <a:pt x="1200004" y="2710668"/>
                  <a:pt x="1203112" y="2721050"/>
                  <a:pt x="1204110" y="2731926"/>
                </a:cubicBezTo>
                <a:cubicBezTo>
                  <a:pt x="1204642" y="2737783"/>
                  <a:pt x="1208564" y="2742789"/>
                  <a:pt x="1214124" y="2744727"/>
                </a:cubicBezTo>
                <a:cubicBezTo>
                  <a:pt x="1215740" y="2745288"/>
                  <a:pt x="1217407" y="2745559"/>
                  <a:pt x="1219053" y="2745559"/>
                </a:cubicBezTo>
                <a:cubicBezTo>
                  <a:pt x="1223090" y="2745559"/>
                  <a:pt x="1227042" y="2743932"/>
                  <a:pt x="1229929" y="2740911"/>
                </a:cubicBezTo>
                <a:cubicBezTo>
                  <a:pt x="1237734" y="2732718"/>
                  <a:pt x="1246934" y="2726211"/>
                  <a:pt x="1257248" y="2721581"/>
                </a:cubicBezTo>
                <a:cubicBezTo>
                  <a:pt x="1261401" y="2719723"/>
                  <a:pt x="1264483" y="2716082"/>
                  <a:pt x="1265624" y="2711694"/>
                </a:cubicBezTo>
                <a:cubicBezTo>
                  <a:pt x="1266778" y="2707297"/>
                  <a:pt x="1265885" y="2702630"/>
                  <a:pt x="1263183" y="2698959"/>
                </a:cubicBezTo>
                <a:lnTo>
                  <a:pt x="1263183" y="2698969"/>
                </a:lnTo>
                <a:cubicBezTo>
                  <a:pt x="1258496" y="2692617"/>
                  <a:pt x="1254459" y="2685732"/>
                  <a:pt x="1251156" y="2678498"/>
                </a:cubicBezTo>
                <a:cubicBezTo>
                  <a:pt x="1248649" y="2672968"/>
                  <a:pt x="1243195" y="2669696"/>
                  <a:pt x="1237493" y="2669696"/>
                </a:cubicBezTo>
                <a:close/>
                <a:moveTo>
                  <a:pt x="3358395" y="2665714"/>
                </a:moveTo>
                <a:cubicBezTo>
                  <a:pt x="3356031" y="2665714"/>
                  <a:pt x="3353678" y="2666277"/>
                  <a:pt x="3351529" y="2667380"/>
                </a:cubicBezTo>
                <a:cubicBezTo>
                  <a:pt x="3349300" y="2668523"/>
                  <a:pt x="3347026" y="2669598"/>
                  <a:pt x="3344719" y="2670575"/>
                </a:cubicBezTo>
                <a:cubicBezTo>
                  <a:pt x="3340916" y="2672195"/>
                  <a:pt x="3337941" y="2675321"/>
                  <a:pt x="3336518" y="2679194"/>
                </a:cubicBezTo>
                <a:cubicBezTo>
                  <a:pt x="3335087" y="2683068"/>
                  <a:pt x="3335318" y="2687378"/>
                  <a:pt x="3337168" y="2691078"/>
                </a:cubicBezTo>
                <a:cubicBezTo>
                  <a:pt x="3338358" y="2693459"/>
                  <a:pt x="3339453" y="2695891"/>
                  <a:pt x="3340471" y="2698369"/>
                </a:cubicBezTo>
                <a:cubicBezTo>
                  <a:pt x="3342057" y="2702242"/>
                  <a:pt x="3345196" y="2705274"/>
                  <a:pt x="3349108" y="2706726"/>
                </a:cubicBezTo>
                <a:cubicBezTo>
                  <a:pt x="3350803" y="2707367"/>
                  <a:pt x="3352586" y="2707675"/>
                  <a:pt x="3354356" y="2707675"/>
                </a:cubicBezTo>
                <a:cubicBezTo>
                  <a:pt x="3356682" y="2707675"/>
                  <a:pt x="3358995" y="2707132"/>
                  <a:pt x="3361116" y="2706068"/>
                </a:cubicBezTo>
                <a:cubicBezTo>
                  <a:pt x="3363391" y="2704916"/>
                  <a:pt x="3365725" y="2703859"/>
                  <a:pt x="3368098" y="2702864"/>
                </a:cubicBezTo>
                <a:cubicBezTo>
                  <a:pt x="3371982" y="2701255"/>
                  <a:pt x="3375002" y="2698079"/>
                  <a:pt x="3376436" y="2694127"/>
                </a:cubicBezTo>
                <a:cubicBezTo>
                  <a:pt x="3377869" y="2690176"/>
                  <a:pt x="3377580" y="2685799"/>
                  <a:pt x="3375641" y="2682080"/>
                </a:cubicBezTo>
                <a:cubicBezTo>
                  <a:pt x="3374404" y="2679698"/>
                  <a:pt x="3373249" y="2677297"/>
                  <a:pt x="3372203" y="2674828"/>
                </a:cubicBezTo>
                <a:cubicBezTo>
                  <a:pt x="3370557" y="2670992"/>
                  <a:pt x="3367402" y="2668019"/>
                  <a:pt x="3363479" y="2666605"/>
                </a:cubicBezTo>
                <a:cubicBezTo>
                  <a:pt x="3361833" y="2666015"/>
                  <a:pt x="3360108" y="2665714"/>
                  <a:pt x="3358395" y="2665714"/>
                </a:cubicBezTo>
                <a:close/>
                <a:moveTo>
                  <a:pt x="8446047" y="2660660"/>
                </a:moveTo>
                <a:cubicBezTo>
                  <a:pt x="8454743" y="2660660"/>
                  <a:pt x="8463342" y="2662974"/>
                  <a:pt x="8470925" y="2667342"/>
                </a:cubicBezTo>
                <a:cubicBezTo>
                  <a:pt x="8494718" y="2681084"/>
                  <a:pt x="8502911" y="2711626"/>
                  <a:pt x="8489170" y="2735419"/>
                </a:cubicBezTo>
                <a:cubicBezTo>
                  <a:pt x="8480299" y="2750807"/>
                  <a:pt x="8463740" y="2760357"/>
                  <a:pt x="8445960" y="2760357"/>
                </a:cubicBezTo>
                <a:cubicBezTo>
                  <a:pt x="8437273" y="2760357"/>
                  <a:pt x="8428674" y="2758041"/>
                  <a:pt x="8421091" y="2753664"/>
                </a:cubicBezTo>
                <a:cubicBezTo>
                  <a:pt x="8409577" y="2747023"/>
                  <a:pt x="8401346" y="2736272"/>
                  <a:pt x="8397889" y="2723402"/>
                </a:cubicBezTo>
                <a:cubicBezTo>
                  <a:pt x="8394441" y="2710524"/>
                  <a:pt x="8396203" y="2697090"/>
                  <a:pt x="8402837" y="2685588"/>
                </a:cubicBezTo>
                <a:cubicBezTo>
                  <a:pt x="8411717" y="2670209"/>
                  <a:pt x="8428277" y="2660660"/>
                  <a:pt x="8446047" y="2660660"/>
                </a:cubicBezTo>
                <a:close/>
                <a:moveTo>
                  <a:pt x="551593" y="2660097"/>
                </a:moveTo>
                <a:cubicBezTo>
                  <a:pt x="562674" y="2660097"/>
                  <a:pt x="573635" y="2663051"/>
                  <a:pt x="583296" y="2668619"/>
                </a:cubicBezTo>
                <a:lnTo>
                  <a:pt x="583296" y="2668619"/>
                </a:lnTo>
                <a:cubicBezTo>
                  <a:pt x="613619" y="2686129"/>
                  <a:pt x="624050" y="2725060"/>
                  <a:pt x="606541" y="2755388"/>
                </a:cubicBezTo>
                <a:cubicBezTo>
                  <a:pt x="595226" y="2774979"/>
                  <a:pt x="574123" y="2787153"/>
                  <a:pt x="551477" y="2787153"/>
                </a:cubicBezTo>
                <a:cubicBezTo>
                  <a:pt x="540389" y="2787153"/>
                  <a:pt x="529424" y="2784199"/>
                  <a:pt x="519773" y="2778631"/>
                </a:cubicBezTo>
                <a:cubicBezTo>
                  <a:pt x="505077" y="2770147"/>
                  <a:pt x="494571" y="2756454"/>
                  <a:pt x="490177" y="2740068"/>
                </a:cubicBezTo>
                <a:cubicBezTo>
                  <a:pt x="485789" y="2723674"/>
                  <a:pt x="488040" y="2706562"/>
                  <a:pt x="496524" y="2691871"/>
                </a:cubicBezTo>
                <a:cubicBezTo>
                  <a:pt x="507838" y="2672271"/>
                  <a:pt x="528936" y="2660097"/>
                  <a:pt x="551593" y="2660097"/>
                </a:cubicBezTo>
                <a:close/>
                <a:moveTo>
                  <a:pt x="6901159" y="2656050"/>
                </a:moveTo>
                <a:cubicBezTo>
                  <a:pt x="6913273" y="2656050"/>
                  <a:pt x="6925262" y="2659276"/>
                  <a:pt x="6935818" y="2665375"/>
                </a:cubicBezTo>
                <a:cubicBezTo>
                  <a:pt x="6951883" y="2674644"/>
                  <a:pt x="6963378" y="2689615"/>
                  <a:pt x="6968172" y="2707520"/>
                </a:cubicBezTo>
                <a:cubicBezTo>
                  <a:pt x="6972975" y="2725436"/>
                  <a:pt x="6970515" y="2744155"/>
                  <a:pt x="6961238" y="2760220"/>
                </a:cubicBezTo>
                <a:cubicBezTo>
                  <a:pt x="6948872" y="2781641"/>
                  <a:pt x="6925804" y="2794957"/>
                  <a:pt x="6901023" y="2794957"/>
                </a:cubicBezTo>
                <a:cubicBezTo>
                  <a:pt x="6888899" y="2794957"/>
                  <a:pt x="6876929" y="2791733"/>
                  <a:pt x="6866374" y="2785642"/>
                </a:cubicBezTo>
                <a:cubicBezTo>
                  <a:pt x="6833216" y="2766487"/>
                  <a:pt x="6821808" y="2723934"/>
                  <a:pt x="6840953" y="2690768"/>
                </a:cubicBezTo>
                <a:cubicBezTo>
                  <a:pt x="6853320" y="2669355"/>
                  <a:pt x="6876387" y="2656050"/>
                  <a:pt x="6901159" y="2656050"/>
                </a:cubicBezTo>
                <a:close/>
                <a:moveTo>
                  <a:pt x="2784579" y="2655615"/>
                </a:moveTo>
                <a:cubicBezTo>
                  <a:pt x="2782536" y="2655615"/>
                  <a:pt x="2780483" y="2656041"/>
                  <a:pt x="2778526" y="2656940"/>
                </a:cubicBezTo>
                <a:cubicBezTo>
                  <a:pt x="2778256" y="2657058"/>
                  <a:pt x="2777636" y="2657377"/>
                  <a:pt x="2777374" y="2657512"/>
                </a:cubicBezTo>
                <a:cubicBezTo>
                  <a:pt x="2770373" y="2661269"/>
                  <a:pt x="2767515" y="2669831"/>
                  <a:pt x="2770857" y="2677046"/>
                </a:cubicBezTo>
                <a:cubicBezTo>
                  <a:pt x="2772531" y="2680656"/>
                  <a:pt x="2775661" y="2683651"/>
                  <a:pt x="2779398" y="2685014"/>
                </a:cubicBezTo>
                <a:cubicBezTo>
                  <a:pt x="2781179" y="2685675"/>
                  <a:pt x="2783069" y="2686013"/>
                  <a:pt x="2784956" y="2686013"/>
                </a:cubicBezTo>
                <a:cubicBezTo>
                  <a:pt x="2787029" y="2686013"/>
                  <a:pt x="2789081" y="2685595"/>
                  <a:pt x="2790970" y="2684715"/>
                </a:cubicBezTo>
                <a:cubicBezTo>
                  <a:pt x="2794651" y="2683012"/>
                  <a:pt x="2797662" y="2679796"/>
                  <a:pt x="2798999" y="2675980"/>
                </a:cubicBezTo>
                <a:cubicBezTo>
                  <a:pt x="2800344" y="2672154"/>
                  <a:pt x="2800257" y="2667864"/>
                  <a:pt x="2798456" y="2664242"/>
                </a:cubicBezTo>
                <a:cubicBezTo>
                  <a:pt x="2795793" y="2658888"/>
                  <a:pt x="2790254" y="2655615"/>
                  <a:pt x="2784579" y="2655615"/>
                </a:cubicBezTo>
                <a:close/>
                <a:moveTo>
                  <a:pt x="8847700" y="2643607"/>
                </a:moveTo>
                <a:cubicBezTo>
                  <a:pt x="8851322" y="2643607"/>
                  <a:pt x="8854895" y="2644565"/>
                  <a:pt x="8858043" y="2646386"/>
                </a:cubicBezTo>
                <a:cubicBezTo>
                  <a:pt x="8862807" y="2649136"/>
                  <a:pt x="8866236" y="2653600"/>
                  <a:pt x="8867659" y="2658936"/>
                </a:cubicBezTo>
                <a:cubicBezTo>
                  <a:pt x="8869083" y="2664271"/>
                  <a:pt x="8868347" y="2669840"/>
                  <a:pt x="8865587" y="2674614"/>
                </a:cubicBezTo>
                <a:cubicBezTo>
                  <a:pt x="8861907" y="2680988"/>
                  <a:pt x="8855041" y="2684948"/>
                  <a:pt x="8847671" y="2684948"/>
                </a:cubicBezTo>
                <a:cubicBezTo>
                  <a:pt x="8844069" y="2684948"/>
                  <a:pt x="8840495" y="2683988"/>
                  <a:pt x="8837348" y="2682178"/>
                </a:cubicBezTo>
                <a:cubicBezTo>
                  <a:pt x="8827500" y="2676483"/>
                  <a:pt x="8824100" y="2663817"/>
                  <a:pt x="8829795" y="2653939"/>
                </a:cubicBezTo>
                <a:cubicBezTo>
                  <a:pt x="8833475" y="2647567"/>
                  <a:pt x="8840340" y="2643607"/>
                  <a:pt x="8847700" y="2643607"/>
                </a:cubicBezTo>
                <a:close/>
                <a:moveTo>
                  <a:pt x="7874449" y="2634552"/>
                </a:moveTo>
                <a:cubicBezTo>
                  <a:pt x="7884975" y="2634552"/>
                  <a:pt x="7895395" y="2637350"/>
                  <a:pt x="7904557" y="2642647"/>
                </a:cubicBezTo>
                <a:cubicBezTo>
                  <a:pt x="7918511" y="2650706"/>
                  <a:pt x="7928496" y="2663710"/>
                  <a:pt x="7932660" y="2679264"/>
                </a:cubicBezTo>
                <a:cubicBezTo>
                  <a:pt x="7936834" y="2694846"/>
                  <a:pt x="7934693" y="2711103"/>
                  <a:pt x="7926636" y="2725049"/>
                </a:cubicBezTo>
                <a:cubicBezTo>
                  <a:pt x="7915896" y="2743661"/>
                  <a:pt x="7895860" y="2755225"/>
                  <a:pt x="7874343" y="2755225"/>
                </a:cubicBezTo>
                <a:cubicBezTo>
                  <a:pt x="7863806" y="2755225"/>
                  <a:pt x="7853396" y="2752426"/>
                  <a:pt x="7844225" y="2747128"/>
                </a:cubicBezTo>
                <a:cubicBezTo>
                  <a:pt x="7830300" y="2739091"/>
                  <a:pt x="7820335" y="2726086"/>
                  <a:pt x="7816151" y="2710493"/>
                </a:cubicBezTo>
                <a:cubicBezTo>
                  <a:pt x="7811978" y="2694911"/>
                  <a:pt x="7814108" y="2678652"/>
                  <a:pt x="7822146" y="2664727"/>
                </a:cubicBezTo>
                <a:cubicBezTo>
                  <a:pt x="7832895" y="2646124"/>
                  <a:pt x="7852941" y="2634552"/>
                  <a:pt x="7874449" y="2634552"/>
                </a:cubicBezTo>
                <a:close/>
                <a:moveTo>
                  <a:pt x="7302851" y="2612095"/>
                </a:moveTo>
                <a:cubicBezTo>
                  <a:pt x="7314569" y="2612095"/>
                  <a:pt x="7326151" y="2615213"/>
                  <a:pt x="7336377" y="2621111"/>
                </a:cubicBezTo>
                <a:cubicBezTo>
                  <a:pt x="7351900" y="2630068"/>
                  <a:pt x="7363018" y="2644555"/>
                  <a:pt x="7367666" y="2661889"/>
                </a:cubicBezTo>
                <a:cubicBezTo>
                  <a:pt x="7372295" y="2679214"/>
                  <a:pt x="7369912" y="2697324"/>
                  <a:pt x="7360945" y="2712856"/>
                </a:cubicBezTo>
                <a:cubicBezTo>
                  <a:pt x="7348986" y="2733570"/>
                  <a:pt x="7326664" y="2746449"/>
                  <a:pt x="7302715" y="2746449"/>
                </a:cubicBezTo>
                <a:cubicBezTo>
                  <a:pt x="7291008" y="2746449"/>
                  <a:pt x="7279416" y="2743332"/>
                  <a:pt x="7269199" y="2737434"/>
                </a:cubicBezTo>
                <a:cubicBezTo>
                  <a:pt x="7253666" y="2728468"/>
                  <a:pt x="7242558" y="2713979"/>
                  <a:pt x="7237910" y="2696655"/>
                </a:cubicBezTo>
                <a:cubicBezTo>
                  <a:pt x="7233271" y="2679320"/>
                  <a:pt x="7235654" y="2661222"/>
                  <a:pt x="7244611" y="2645698"/>
                </a:cubicBezTo>
                <a:cubicBezTo>
                  <a:pt x="7256581" y="2624964"/>
                  <a:pt x="7278903" y="2612095"/>
                  <a:pt x="7302851" y="2612095"/>
                </a:cubicBezTo>
                <a:close/>
                <a:moveTo>
                  <a:pt x="3767089" y="2611330"/>
                </a:moveTo>
                <a:cubicBezTo>
                  <a:pt x="3764329" y="2611330"/>
                  <a:pt x="3761579" y="2612095"/>
                  <a:pt x="3759167" y="2613585"/>
                </a:cubicBezTo>
                <a:cubicBezTo>
                  <a:pt x="3753811" y="2616916"/>
                  <a:pt x="3748079" y="2619793"/>
                  <a:pt x="3742132" y="2622128"/>
                </a:cubicBezTo>
                <a:cubicBezTo>
                  <a:pt x="3738133" y="2623696"/>
                  <a:pt x="3734996" y="2626911"/>
                  <a:pt x="3733523" y="2630948"/>
                </a:cubicBezTo>
                <a:cubicBezTo>
                  <a:pt x="3732042" y="2634987"/>
                  <a:pt x="3732372" y="2639461"/>
                  <a:pt x="3734424" y="2643247"/>
                </a:cubicBezTo>
                <a:cubicBezTo>
                  <a:pt x="3736950" y="2647916"/>
                  <a:pt x="3739148" y="2652806"/>
                  <a:pt x="3740941" y="2657766"/>
                </a:cubicBezTo>
                <a:cubicBezTo>
                  <a:pt x="3742443" y="2661880"/>
                  <a:pt x="3745658" y="2665144"/>
                  <a:pt x="3749753" y="2666692"/>
                </a:cubicBezTo>
                <a:cubicBezTo>
                  <a:pt x="3751469" y="2667342"/>
                  <a:pt x="3753270" y="2667661"/>
                  <a:pt x="3755061" y="2667661"/>
                </a:cubicBezTo>
                <a:cubicBezTo>
                  <a:pt x="3757559" y="2667661"/>
                  <a:pt x="3760038" y="2667043"/>
                  <a:pt x="3762275" y="2665821"/>
                </a:cubicBezTo>
                <a:cubicBezTo>
                  <a:pt x="3767969" y="2662684"/>
                  <a:pt x="3773991" y="2660108"/>
                  <a:pt x="3780172" y="2658143"/>
                </a:cubicBezTo>
                <a:cubicBezTo>
                  <a:pt x="3784538" y="2656748"/>
                  <a:pt x="3788026" y="2653426"/>
                  <a:pt x="3789651" y="2649145"/>
                </a:cubicBezTo>
                <a:cubicBezTo>
                  <a:pt x="3791270" y="2644856"/>
                  <a:pt x="3790834" y="2640062"/>
                  <a:pt x="3788481" y="2636121"/>
                </a:cubicBezTo>
                <a:cubicBezTo>
                  <a:pt x="3785605" y="2631317"/>
                  <a:pt x="3783115" y="2626224"/>
                  <a:pt x="3781100" y="2620965"/>
                </a:cubicBezTo>
                <a:cubicBezTo>
                  <a:pt x="3779504" y="2616782"/>
                  <a:pt x="3776113" y="2613537"/>
                  <a:pt x="3771871" y="2612113"/>
                </a:cubicBezTo>
                <a:cubicBezTo>
                  <a:pt x="3770313" y="2611580"/>
                  <a:pt x="3768696" y="2611330"/>
                  <a:pt x="3767089" y="2611330"/>
                </a:cubicBezTo>
                <a:close/>
                <a:moveTo>
                  <a:pt x="6731224" y="2608793"/>
                </a:moveTo>
                <a:cubicBezTo>
                  <a:pt x="6740801" y="2608793"/>
                  <a:pt x="6750272" y="2611338"/>
                  <a:pt x="6758600" y="2616151"/>
                </a:cubicBezTo>
                <a:cubicBezTo>
                  <a:pt x="6771286" y="2623473"/>
                  <a:pt x="6780370" y="2635298"/>
                  <a:pt x="6784166" y="2649457"/>
                </a:cubicBezTo>
                <a:cubicBezTo>
                  <a:pt x="6787953" y="2663605"/>
                  <a:pt x="6786006" y="2678401"/>
                  <a:pt x="6778675" y="2691078"/>
                </a:cubicBezTo>
                <a:cubicBezTo>
                  <a:pt x="6768914" y="2708005"/>
                  <a:pt x="6750699" y="2718522"/>
                  <a:pt x="6731146" y="2718522"/>
                </a:cubicBezTo>
                <a:cubicBezTo>
                  <a:pt x="6721550" y="2718511"/>
                  <a:pt x="6712069" y="2715975"/>
                  <a:pt x="6703750" y="2711151"/>
                </a:cubicBezTo>
                <a:cubicBezTo>
                  <a:pt x="6691064" y="2703840"/>
                  <a:pt x="6681981" y="2692006"/>
                  <a:pt x="6678184" y="2677849"/>
                </a:cubicBezTo>
                <a:cubicBezTo>
                  <a:pt x="6674398" y="2663701"/>
                  <a:pt x="6676335" y="2648912"/>
                  <a:pt x="6683666" y="2636226"/>
                </a:cubicBezTo>
                <a:cubicBezTo>
                  <a:pt x="6693437" y="2619308"/>
                  <a:pt x="6711662" y="2608793"/>
                  <a:pt x="6731224" y="2608793"/>
                </a:cubicBezTo>
                <a:close/>
                <a:moveTo>
                  <a:pt x="381659" y="2606915"/>
                </a:moveTo>
                <a:cubicBezTo>
                  <a:pt x="391229" y="2606915"/>
                  <a:pt x="400696" y="2609461"/>
                  <a:pt x="409038" y="2614274"/>
                </a:cubicBezTo>
                <a:cubicBezTo>
                  <a:pt x="421705" y="2621585"/>
                  <a:pt x="430769" y="2633419"/>
                  <a:pt x="434568" y="2647595"/>
                </a:cubicBezTo>
                <a:cubicBezTo>
                  <a:pt x="438363" y="2661765"/>
                  <a:pt x="436430" y="2676541"/>
                  <a:pt x="429118" y="2689218"/>
                </a:cubicBezTo>
                <a:cubicBezTo>
                  <a:pt x="419350" y="2706136"/>
                  <a:pt x="401135" y="2716652"/>
                  <a:pt x="381578" y="2716652"/>
                </a:cubicBezTo>
                <a:cubicBezTo>
                  <a:pt x="371984" y="2716643"/>
                  <a:pt x="362508" y="2714095"/>
                  <a:pt x="354181" y="2709282"/>
                </a:cubicBezTo>
                <a:cubicBezTo>
                  <a:pt x="341494" y="2701962"/>
                  <a:pt x="332421" y="2690137"/>
                  <a:pt x="328624" y="2675980"/>
                </a:cubicBezTo>
                <a:cubicBezTo>
                  <a:pt x="324835" y="2661831"/>
                  <a:pt x="326779" y="2647034"/>
                  <a:pt x="334105" y="2634349"/>
                </a:cubicBezTo>
                <a:lnTo>
                  <a:pt x="334105" y="2634349"/>
                </a:lnTo>
                <a:cubicBezTo>
                  <a:pt x="343874" y="2617431"/>
                  <a:pt x="362097" y="2606915"/>
                  <a:pt x="381659" y="2606915"/>
                </a:cubicBezTo>
                <a:close/>
                <a:moveTo>
                  <a:pt x="3187985" y="2606128"/>
                </a:moveTo>
                <a:cubicBezTo>
                  <a:pt x="3185671" y="2606128"/>
                  <a:pt x="3183356" y="2606671"/>
                  <a:pt x="3181244" y="2607736"/>
                </a:cubicBezTo>
                <a:lnTo>
                  <a:pt x="3181234" y="2607736"/>
                </a:lnTo>
                <a:cubicBezTo>
                  <a:pt x="3179842" y="2608435"/>
                  <a:pt x="3178427" y="2609103"/>
                  <a:pt x="3177005" y="2609740"/>
                </a:cubicBezTo>
                <a:cubicBezTo>
                  <a:pt x="3173315" y="2611408"/>
                  <a:pt x="3170438" y="2614488"/>
                  <a:pt x="3169044" y="2618302"/>
                </a:cubicBezTo>
                <a:cubicBezTo>
                  <a:pt x="3167648" y="2622098"/>
                  <a:pt x="3167863" y="2626311"/>
                  <a:pt x="3169625" y="2629972"/>
                </a:cubicBezTo>
                <a:cubicBezTo>
                  <a:pt x="3170312" y="2631406"/>
                  <a:pt x="3170981" y="2632847"/>
                  <a:pt x="3171621" y="2634319"/>
                </a:cubicBezTo>
                <a:cubicBezTo>
                  <a:pt x="3173247" y="2638067"/>
                  <a:pt x="3176335" y="2640992"/>
                  <a:pt x="3180171" y="2642415"/>
                </a:cubicBezTo>
                <a:cubicBezTo>
                  <a:pt x="3181855" y="2643035"/>
                  <a:pt x="3183619" y="2643345"/>
                  <a:pt x="3185391" y="2643345"/>
                </a:cubicBezTo>
                <a:cubicBezTo>
                  <a:pt x="3187637" y="2643345"/>
                  <a:pt x="3189884" y="2642851"/>
                  <a:pt x="3191937" y="2641843"/>
                </a:cubicBezTo>
                <a:cubicBezTo>
                  <a:pt x="3193388" y="2641138"/>
                  <a:pt x="3194862" y="2640450"/>
                  <a:pt x="3196343" y="2639809"/>
                </a:cubicBezTo>
                <a:cubicBezTo>
                  <a:pt x="3200139" y="2638154"/>
                  <a:pt x="3203071" y="2635017"/>
                  <a:pt x="3204478" y="2631123"/>
                </a:cubicBezTo>
                <a:cubicBezTo>
                  <a:pt x="3205870" y="2627221"/>
                  <a:pt x="3205602" y="2622930"/>
                  <a:pt x="3203721" y="2619241"/>
                </a:cubicBezTo>
                <a:cubicBezTo>
                  <a:pt x="3203006" y="2617837"/>
                  <a:pt x="3202319" y="2616413"/>
                  <a:pt x="3201670" y="2614970"/>
                </a:cubicBezTo>
                <a:cubicBezTo>
                  <a:pt x="3199993" y="2611242"/>
                  <a:pt x="3196855" y="2608358"/>
                  <a:pt x="3193001" y="2606990"/>
                </a:cubicBezTo>
                <a:cubicBezTo>
                  <a:pt x="3191375" y="2606420"/>
                  <a:pt x="3189681" y="2606128"/>
                  <a:pt x="3187985" y="2606128"/>
                </a:cubicBezTo>
                <a:close/>
                <a:moveTo>
                  <a:pt x="8276141" y="2595621"/>
                </a:moveTo>
                <a:cubicBezTo>
                  <a:pt x="8285399" y="2595621"/>
                  <a:pt x="8294541" y="2598081"/>
                  <a:pt x="8302588" y="2602729"/>
                </a:cubicBezTo>
                <a:cubicBezTo>
                  <a:pt x="8327922" y="2617352"/>
                  <a:pt x="8336628" y="2649852"/>
                  <a:pt x="8322005" y="2675175"/>
                </a:cubicBezTo>
                <a:cubicBezTo>
                  <a:pt x="8312573" y="2691532"/>
                  <a:pt x="8294948" y="2701700"/>
                  <a:pt x="8276035" y="2701700"/>
                </a:cubicBezTo>
                <a:cubicBezTo>
                  <a:pt x="8266777" y="2701700"/>
                  <a:pt x="8257626" y="2699242"/>
                  <a:pt x="8249578" y="2694582"/>
                </a:cubicBezTo>
                <a:cubicBezTo>
                  <a:pt x="8237308" y="2687504"/>
                  <a:pt x="8228525" y="2676057"/>
                  <a:pt x="8224855" y="2662383"/>
                </a:cubicBezTo>
                <a:cubicBezTo>
                  <a:pt x="8221194" y="2648700"/>
                  <a:pt x="8223083" y="2634406"/>
                  <a:pt x="8230162" y="2622146"/>
                </a:cubicBezTo>
                <a:cubicBezTo>
                  <a:pt x="8239603" y="2605789"/>
                  <a:pt x="8257228" y="2595621"/>
                  <a:pt x="8276141" y="2595621"/>
                </a:cubicBezTo>
                <a:close/>
                <a:moveTo>
                  <a:pt x="4043111" y="2579779"/>
                </a:moveTo>
                <a:cubicBezTo>
                  <a:pt x="4054907" y="2579779"/>
                  <a:pt x="4066576" y="2582916"/>
                  <a:pt x="4076851" y="2588843"/>
                </a:cubicBezTo>
                <a:cubicBezTo>
                  <a:pt x="4109137" y="2607496"/>
                  <a:pt x="4120244" y="2648942"/>
                  <a:pt x="4101602" y="2681228"/>
                </a:cubicBezTo>
                <a:cubicBezTo>
                  <a:pt x="4089556" y="2702089"/>
                  <a:pt x="4067098" y="2715045"/>
                  <a:pt x="4042985" y="2715045"/>
                </a:cubicBezTo>
                <a:cubicBezTo>
                  <a:pt x="4031181" y="2715045"/>
                  <a:pt x="4019512" y="2711908"/>
                  <a:pt x="4009237" y="2705970"/>
                </a:cubicBezTo>
                <a:cubicBezTo>
                  <a:pt x="3976949" y="2687319"/>
                  <a:pt x="3965843" y="2645881"/>
                  <a:pt x="3984484" y="2613595"/>
                </a:cubicBezTo>
                <a:cubicBezTo>
                  <a:pt x="3996521" y="2592737"/>
                  <a:pt x="4018998" y="2579779"/>
                  <a:pt x="4043111" y="2579779"/>
                </a:cubicBezTo>
                <a:close/>
                <a:moveTo>
                  <a:pt x="6561279" y="2578393"/>
                </a:moveTo>
                <a:cubicBezTo>
                  <a:pt x="6565366" y="2578393"/>
                  <a:pt x="6569404" y="2579489"/>
                  <a:pt x="6572958" y="2581541"/>
                </a:cubicBezTo>
                <a:cubicBezTo>
                  <a:pt x="6584124" y="2587991"/>
                  <a:pt x="6587968" y="2602333"/>
                  <a:pt x="6581519" y="2613499"/>
                </a:cubicBezTo>
                <a:cubicBezTo>
                  <a:pt x="6577355" y="2620732"/>
                  <a:pt x="6569579" y="2625206"/>
                  <a:pt x="6561231" y="2625206"/>
                </a:cubicBezTo>
                <a:cubicBezTo>
                  <a:pt x="6557134" y="2625206"/>
                  <a:pt x="6553106" y="2624122"/>
                  <a:pt x="6549562" y="2622068"/>
                </a:cubicBezTo>
                <a:cubicBezTo>
                  <a:pt x="6544139" y="2618941"/>
                  <a:pt x="6540265" y="2613896"/>
                  <a:pt x="6538648" y="2607863"/>
                </a:cubicBezTo>
                <a:cubicBezTo>
                  <a:pt x="6537030" y="2601829"/>
                  <a:pt x="6537863" y="2595516"/>
                  <a:pt x="6540991" y="2590093"/>
                </a:cubicBezTo>
                <a:cubicBezTo>
                  <a:pt x="6545155" y="2582887"/>
                  <a:pt x="6552932" y="2578393"/>
                  <a:pt x="6561279" y="2578393"/>
                </a:cubicBezTo>
                <a:close/>
                <a:moveTo>
                  <a:pt x="8677795" y="2576740"/>
                </a:moveTo>
                <a:cubicBezTo>
                  <a:pt x="8682269" y="2576740"/>
                  <a:pt x="8686704" y="2577938"/>
                  <a:pt x="8690626" y="2580196"/>
                </a:cubicBezTo>
                <a:cubicBezTo>
                  <a:pt x="8696562" y="2583614"/>
                  <a:pt x="8700794" y="2589155"/>
                  <a:pt x="8702576" y="2595767"/>
                </a:cubicBezTo>
                <a:cubicBezTo>
                  <a:pt x="8704358" y="2602410"/>
                  <a:pt x="8703448" y="2609334"/>
                  <a:pt x="8700010" y="2615280"/>
                </a:cubicBezTo>
                <a:cubicBezTo>
                  <a:pt x="8695449" y="2623192"/>
                  <a:pt x="8686917" y="2628112"/>
                  <a:pt x="8677775" y="2628121"/>
                </a:cubicBezTo>
                <a:cubicBezTo>
                  <a:pt x="8673273" y="2628112"/>
                  <a:pt x="8668837" y="2626920"/>
                  <a:pt x="8664944" y="2624674"/>
                </a:cubicBezTo>
                <a:cubicBezTo>
                  <a:pt x="8658988" y="2621236"/>
                  <a:pt x="8654756" y="2615708"/>
                  <a:pt x="8652975" y="2609083"/>
                </a:cubicBezTo>
                <a:cubicBezTo>
                  <a:pt x="8651193" y="2602451"/>
                  <a:pt x="8652103" y="2595535"/>
                  <a:pt x="8655541" y="2589598"/>
                </a:cubicBezTo>
                <a:cubicBezTo>
                  <a:pt x="8660112" y="2581658"/>
                  <a:pt x="8668634" y="2576740"/>
                  <a:pt x="8677795" y="2576740"/>
                </a:cubicBezTo>
                <a:close/>
                <a:moveTo>
                  <a:pt x="211716" y="2574704"/>
                </a:moveTo>
                <a:cubicBezTo>
                  <a:pt x="216118" y="2574704"/>
                  <a:pt x="220467" y="2575878"/>
                  <a:pt x="224299" y="2578085"/>
                </a:cubicBezTo>
                <a:cubicBezTo>
                  <a:pt x="236340" y="2585038"/>
                  <a:pt x="240484" y="2600502"/>
                  <a:pt x="233532" y="2612539"/>
                </a:cubicBezTo>
                <a:cubicBezTo>
                  <a:pt x="229040" y="2620325"/>
                  <a:pt x="220666" y="2625158"/>
                  <a:pt x="211672" y="2625158"/>
                </a:cubicBezTo>
                <a:cubicBezTo>
                  <a:pt x="207266" y="2625158"/>
                  <a:pt x="202910" y="2623986"/>
                  <a:pt x="199081" y="2621779"/>
                </a:cubicBezTo>
                <a:cubicBezTo>
                  <a:pt x="193231" y="2618409"/>
                  <a:pt x="189066" y="2612975"/>
                  <a:pt x="187324" y="2606468"/>
                </a:cubicBezTo>
                <a:cubicBezTo>
                  <a:pt x="185576" y="2599952"/>
                  <a:pt x="186469" y="2593154"/>
                  <a:pt x="189840" y="2587323"/>
                </a:cubicBezTo>
                <a:cubicBezTo>
                  <a:pt x="194338" y="2579547"/>
                  <a:pt x="202716" y="2574704"/>
                  <a:pt x="211716" y="2574704"/>
                </a:cubicBezTo>
                <a:close/>
                <a:moveTo>
                  <a:pt x="7704534" y="2570423"/>
                </a:moveTo>
                <a:cubicBezTo>
                  <a:pt x="7715457" y="2570423"/>
                  <a:pt x="7726274" y="2573330"/>
                  <a:pt x="7735774" y="2578820"/>
                </a:cubicBezTo>
                <a:cubicBezTo>
                  <a:pt x="7750261" y="2587188"/>
                  <a:pt x="7760623" y="2600687"/>
                  <a:pt x="7764943" y="2616830"/>
                </a:cubicBezTo>
                <a:cubicBezTo>
                  <a:pt x="7769271" y="2632993"/>
                  <a:pt x="7767053" y="2649861"/>
                  <a:pt x="7758686" y="2664350"/>
                </a:cubicBezTo>
                <a:cubicBezTo>
                  <a:pt x="7747540" y="2683651"/>
                  <a:pt x="7726749" y="2695658"/>
                  <a:pt x="7704418" y="2695658"/>
                </a:cubicBezTo>
                <a:cubicBezTo>
                  <a:pt x="7693484" y="2695658"/>
                  <a:pt x="7682677" y="2692754"/>
                  <a:pt x="7673167" y="2687262"/>
                </a:cubicBezTo>
                <a:cubicBezTo>
                  <a:pt x="7658680" y="2678895"/>
                  <a:pt x="7648327" y="2665395"/>
                  <a:pt x="7644009" y="2649252"/>
                </a:cubicBezTo>
                <a:cubicBezTo>
                  <a:pt x="7639670" y="2633089"/>
                  <a:pt x="7641897" y="2616219"/>
                  <a:pt x="7650255" y="2601733"/>
                </a:cubicBezTo>
                <a:cubicBezTo>
                  <a:pt x="7661411" y="2582422"/>
                  <a:pt x="7682202" y="2570423"/>
                  <a:pt x="7704534" y="2570423"/>
                </a:cubicBezTo>
                <a:close/>
                <a:moveTo>
                  <a:pt x="3591730" y="2555259"/>
                </a:moveTo>
                <a:cubicBezTo>
                  <a:pt x="3589271" y="2555259"/>
                  <a:pt x="3586820" y="2555860"/>
                  <a:pt x="3584611" y="2557052"/>
                </a:cubicBezTo>
                <a:cubicBezTo>
                  <a:pt x="3581532" y="2558706"/>
                  <a:pt x="3578376" y="2560208"/>
                  <a:pt x="3575141" y="2561564"/>
                </a:cubicBezTo>
                <a:cubicBezTo>
                  <a:pt x="3571286" y="2563180"/>
                  <a:pt x="3568275" y="2566327"/>
                  <a:pt x="3566843" y="2570259"/>
                </a:cubicBezTo>
                <a:cubicBezTo>
                  <a:pt x="3565409" y="2574181"/>
                  <a:pt x="3565679" y="2578530"/>
                  <a:pt x="3567589" y="2582259"/>
                </a:cubicBezTo>
                <a:lnTo>
                  <a:pt x="3567578" y="2582259"/>
                </a:lnTo>
                <a:cubicBezTo>
                  <a:pt x="3569157" y="2585339"/>
                  <a:pt x="3570591" y="2588504"/>
                  <a:pt x="3571868" y="2591750"/>
                </a:cubicBezTo>
                <a:cubicBezTo>
                  <a:pt x="3573419" y="2595699"/>
                  <a:pt x="3576556" y="2598799"/>
                  <a:pt x="3580517" y="2600299"/>
                </a:cubicBezTo>
                <a:cubicBezTo>
                  <a:pt x="3582241" y="2600958"/>
                  <a:pt x="3584042" y="2601279"/>
                  <a:pt x="3585842" y="2601279"/>
                </a:cubicBezTo>
                <a:cubicBezTo>
                  <a:pt x="3588186" y="2601279"/>
                  <a:pt x="3590520" y="2600727"/>
                  <a:pt x="3592659" y="2599640"/>
                </a:cubicBezTo>
                <a:cubicBezTo>
                  <a:pt x="3595837" y="2598024"/>
                  <a:pt x="3599099" y="2596542"/>
                  <a:pt x="3602440" y="2595234"/>
                </a:cubicBezTo>
                <a:cubicBezTo>
                  <a:pt x="3606441" y="2593665"/>
                  <a:pt x="3609578" y="2590460"/>
                  <a:pt x="3611058" y="2586422"/>
                </a:cubicBezTo>
                <a:cubicBezTo>
                  <a:pt x="3612542" y="2582383"/>
                  <a:pt x="3612212" y="2577910"/>
                  <a:pt x="3610169" y="2574123"/>
                </a:cubicBezTo>
                <a:cubicBezTo>
                  <a:pt x="3608493" y="2571005"/>
                  <a:pt x="3606954" y="2567790"/>
                  <a:pt x="3605587" y="2564509"/>
                </a:cubicBezTo>
                <a:cubicBezTo>
                  <a:pt x="3603961" y="2560595"/>
                  <a:pt x="3600756" y="2557545"/>
                  <a:pt x="3596757" y="2556120"/>
                </a:cubicBezTo>
                <a:cubicBezTo>
                  <a:pt x="3595130" y="2555539"/>
                  <a:pt x="3593426" y="2555259"/>
                  <a:pt x="3591730" y="2555259"/>
                </a:cubicBezTo>
                <a:close/>
                <a:moveTo>
                  <a:pt x="783364" y="2551559"/>
                </a:moveTo>
                <a:cubicBezTo>
                  <a:pt x="794514" y="2551559"/>
                  <a:pt x="805556" y="2554533"/>
                  <a:pt x="815291" y="2560149"/>
                </a:cubicBezTo>
                <a:cubicBezTo>
                  <a:pt x="830082" y="2568681"/>
                  <a:pt x="840669" y="2582490"/>
                  <a:pt x="845096" y="2598993"/>
                </a:cubicBezTo>
                <a:cubicBezTo>
                  <a:pt x="849515" y="2615503"/>
                  <a:pt x="847246" y="2632740"/>
                  <a:pt x="838702" y="2647538"/>
                </a:cubicBezTo>
                <a:lnTo>
                  <a:pt x="838703" y="2647538"/>
                </a:lnTo>
                <a:cubicBezTo>
                  <a:pt x="827307" y="2667273"/>
                  <a:pt x="806063" y="2679545"/>
                  <a:pt x="783248" y="2679545"/>
                </a:cubicBezTo>
                <a:cubicBezTo>
                  <a:pt x="772088" y="2679545"/>
                  <a:pt x="761046" y="2676570"/>
                  <a:pt x="751310" y="2670955"/>
                </a:cubicBezTo>
                <a:cubicBezTo>
                  <a:pt x="720770" y="2653319"/>
                  <a:pt x="710261" y="2614119"/>
                  <a:pt x="727900" y="2583575"/>
                </a:cubicBezTo>
                <a:cubicBezTo>
                  <a:pt x="739294" y="2563830"/>
                  <a:pt x="760549" y="2551559"/>
                  <a:pt x="783364" y="2551559"/>
                </a:cubicBezTo>
                <a:close/>
                <a:moveTo>
                  <a:pt x="7132916" y="2547977"/>
                </a:moveTo>
                <a:cubicBezTo>
                  <a:pt x="7145031" y="2547977"/>
                  <a:pt x="7157029" y="2551202"/>
                  <a:pt x="7167575" y="2557303"/>
                </a:cubicBezTo>
                <a:cubicBezTo>
                  <a:pt x="7183660" y="2566561"/>
                  <a:pt x="7195136" y="2581532"/>
                  <a:pt x="7199939" y="2599447"/>
                </a:cubicBezTo>
                <a:cubicBezTo>
                  <a:pt x="7204733" y="2617363"/>
                  <a:pt x="7202263" y="2636082"/>
                  <a:pt x="7192996" y="2652147"/>
                </a:cubicBezTo>
                <a:cubicBezTo>
                  <a:pt x="7180629" y="2673577"/>
                  <a:pt x="7157562" y="2686884"/>
                  <a:pt x="7132800" y="2686884"/>
                </a:cubicBezTo>
                <a:cubicBezTo>
                  <a:pt x="7120685" y="2686884"/>
                  <a:pt x="7108687" y="2683651"/>
                  <a:pt x="7098131" y="2677567"/>
                </a:cubicBezTo>
                <a:cubicBezTo>
                  <a:pt x="7064983" y="2658414"/>
                  <a:pt x="7053585" y="2615851"/>
                  <a:pt x="7072730" y="2582704"/>
                </a:cubicBezTo>
                <a:cubicBezTo>
                  <a:pt x="7085087" y="2561282"/>
                  <a:pt x="7108154" y="2547977"/>
                  <a:pt x="7132916" y="2547977"/>
                </a:cubicBezTo>
                <a:close/>
                <a:moveTo>
                  <a:pt x="3017033" y="2546272"/>
                </a:moveTo>
                <a:cubicBezTo>
                  <a:pt x="3014787" y="2546272"/>
                  <a:pt x="3012540" y="2546775"/>
                  <a:pt x="3010478" y="2547774"/>
                </a:cubicBezTo>
                <a:lnTo>
                  <a:pt x="3008841" y="2548558"/>
                </a:lnTo>
                <a:lnTo>
                  <a:pt x="3000968" y="2557002"/>
                </a:lnTo>
                <a:lnTo>
                  <a:pt x="3001432" y="2568545"/>
                </a:lnTo>
                <a:lnTo>
                  <a:pt x="3002284" y="2570405"/>
                </a:lnTo>
                <a:cubicBezTo>
                  <a:pt x="3003951" y="2574084"/>
                  <a:pt x="3007020" y="2576941"/>
                  <a:pt x="3010817" y="2578336"/>
                </a:cubicBezTo>
                <a:cubicBezTo>
                  <a:pt x="3012482" y="2578938"/>
                  <a:pt x="3014226" y="2579246"/>
                  <a:pt x="3015969" y="2579246"/>
                </a:cubicBezTo>
                <a:cubicBezTo>
                  <a:pt x="3018195" y="2579246"/>
                  <a:pt x="3020403" y="2578753"/>
                  <a:pt x="3022447" y="2577775"/>
                </a:cubicBezTo>
                <a:lnTo>
                  <a:pt x="3024132" y="2577000"/>
                </a:lnTo>
                <a:cubicBezTo>
                  <a:pt x="3027822" y="2575343"/>
                  <a:pt x="3030689" y="2572274"/>
                  <a:pt x="3032083" y="2568467"/>
                </a:cubicBezTo>
                <a:cubicBezTo>
                  <a:pt x="3033477" y="2564672"/>
                  <a:pt x="3033283" y="2560470"/>
                  <a:pt x="3031531" y="2556818"/>
                </a:cubicBezTo>
                <a:lnTo>
                  <a:pt x="3030649" y="2554958"/>
                </a:lnTo>
                <a:cubicBezTo>
                  <a:pt x="3028953" y="2551308"/>
                  <a:pt x="3025867" y="2548490"/>
                  <a:pt x="3022070" y="2547143"/>
                </a:cubicBezTo>
                <a:cubicBezTo>
                  <a:pt x="3020442" y="2546562"/>
                  <a:pt x="3018736" y="2546272"/>
                  <a:pt x="3017033" y="2546272"/>
                </a:cubicBezTo>
                <a:close/>
                <a:moveTo>
                  <a:pt x="8106216" y="2530120"/>
                </a:moveTo>
                <a:cubicBezTo>
                  <a:pt x="8116123" y="2530120"/>
                  <a:pt x="8125894" y="2532744"/>
                  <a:pt x="8134503" y="2537721"/>
                </a:cubicBezTo>
                <a:cubicBezTo>
                  <a:pt x="8161560" y="2553360"/>
                  <a:pt x="8170876" y="2588098"/>
                  <a:pt x="8155246" y="2615163"/>
                </a:cubicBezTo>
                <a:cubicBezTo>
                  <a:pt x="8145156" y="2632635"/>
                  <a:pt x="8126320" y="2643500"/>
                  <a:pt x="8106110" y="2643500"/>
                </a:cubicBezTo>
                <a:cubicBezTo>
                  <a:pt x="8096212" y="2643500"/>
                  <a:pt x="8086422" y="2640874"/>
                  <a:pt x="8077813" y="2635897"/>
                </a:cubicBezTo>
                <a:cubicBezTo>
                  <a:pt x="8050765" y="2620277"/>
                  <a:pt x="8041459" y="2585540"/>
                  <a:pt x="8057080" y="2558466"/>
                </a:cubicBezTo>
                <a:cubicBezTo>
                  <a:pt x="8067180" y="2540985"/>
                  <a:pt x="8086006" y="2530120"/>
                  <a:pt x="8106216" y="2530120"/>
                </a:cubicBezTo>
                <a:close/>
                <a:moveTo>
                  <a:pt x="8507889" y="2508059"/>
                </a:moveTo>
                <a:cubicBezTo>
                  <a:pt x="8513554" y="2508059"/>
                  <a:pt x="8519171" y="2509570"/>
                  <a:pt x="8524100" y="2512427"/>
                </a:cubicBezTo>
                <a:cubicBezTo>
                  <a:pt x="8531634" y="2516765"/>
                  <a:pt x="8537009" y="2523777"/>
                  <a:pt x="8539265" y="2532172"/>
                </a:cubicBezTo>
                <a:cubicBezTo>
                  <a:pt x="8541502" y="2540559"/>
                  <a:pt x="8540350" y="2549322"/>
                  <a:pt x="8536011" y="2556849"/>
                </a:cubicBezTo>
                <a:cubicBezTo>
                  <a:pt x="8530220" y="2566880"/>
                  <a:pt x="8519423" y="2573107"/>
                  <a:pt x="8507831" y="2573107"/>
                </a:cubicBezTo>
                <a:cubicBezTo>
                  <a:pt x="8502146" y="2573107"/>
                  <a:pt x="8496540" y="2571595"/>
                  <a:pt x="8491601" y="2568739"/>
                </a:cubicBezTo>
                <a:cubicBezTo>
                  <a:pt x="8484076" y="2564402"/>
                  <a:pt x="8478692" y="2557390"/>
                  <a:pt x="8476445" y="2548994"/>
                </a:cubicBezTo>
                <a:cubicBezTo>
                  <a:pt x="8474198" y="2540608"/>
                  <a:pt x="8475350" y="2531843"/>
                  <a:pt x="8479699" y="2524318"/>
                </a:cubicBezTo>
                <a:cubicBezTo>
                  <a:pt x="8485480" y="2514285"/>
                  <a:pt x="8496278" y="2508059"/>
                  <a:pt x="8507889" y="2508059"/>
                </a:cubicBezTo>
                <a:close/>
                <a:moveTo>
                  <a:pt x="7534618" y="2505841"/>
                </a:moveTo>
                <a:cubicBezTo>
                  <a:pt x="7546016" y="2505841"/>
                  <a:pt x="7557298" y="2508884"/>
                  <a:pt x="7567234" y="2514617"/>
                </a:cubicBezTo>
                <a:cubicBezTo>
                  <a:pt x="7582341" y="2523340"/>
                  <a:pt x="7593158" y="2537431"/>
                  <a:pt x="7597661" y="2554280"/>
                </a:cubicBezTo>
                <a:cubicBezTo>
                  <a:pt x="7602184" y="2571130"/>
                  <a:pt x="7599869" y="2588746"/>
                  <a:pt x="7591144" y="2603873"/>
                </a:cubicBezTo>
                <a:cubicBezTo>
                  <a:pt x="7579503" y="2624025"/>
                  <a:pt x="7557792" y="2636547"/>
                  <a:pt x="7534502" y="2636547"/>
                </a:cubicBezTo>
                <a:cubicBezTo>
                  <a:pt x="7523084" y="2636547"/>
                  <a:pt x="7511812" y="2633515"/>
                  <a:pt x="7501886" y="2627782"/>
                </a:cubicBezTo>
                <a:cubicBezTo>
                  <a:pt x="7470684" y="2609771"/>
                  <a:pt x="7459955" y="2569726"/>
                  <a:pt x="7477967" y="2538516"/>
                </a:cubicBezTo>
                <a:cubicBezTo>
                  <a:pt x="7489607" y="2518363"/>
                  <a:pt x="7511319" y="2505841"/>
                  <a:pt x="7534618" y="2505841"/>
                </a:cubicBezTo>
                <a:close/>
                <a:moveTo>
                  <a:pt x="5819737" y="2499576"/>
                </a:moveTo>
                <a:cubicBezTo>
                  <a:pt x="5824065" y="2499576"/>
                  <a:pt x="5828346" y="2500729"/>
                  <a:pt x="5832113" y="2502897"/>
                </a:cubicBezTo>
                <a:cubicBezTo>
                  <a:pt x="5837836" y="2506200"/>
                  <a:pt x="5841932" y="2511537"/>
                  <a:pt x="5843646" y="2517928"/>
                </a:cubicBezTo>
                <a:cubicBezTo>
                  <a:pt x="5845351" y="2524318"/>
                  <a:pt x="5844479" y="2531000"/>
                  <a:pt x="5841167" y="2536724"/>
                </a:cubicBezTo>
                <a:cubicBezTo>
                  <a:pt x="5836752" y="2544373"/>
                  <a:pt x="5828530" y="2549121"/>
                  <a:pt x="5819698" y="2549121"/>
                </a:cubicBezTo>
                <a:cubicBezTo>
                  <a:pt x="5815369" y="2549121"/>
                  <a:pt x="5811099" y="2547968"/>
                  <a:pt x="5807351" y="2545787"/>
                </a:cubicBezTo>
                <a:cubicBezTo>
                  <a:pt x="5801599" y="2542476"/>
                  <a:pt x="5797512" y="2537150"/>
                  <a:pt x="5795788" y="2530749"/>
                </a:cubicBezTo>
                <a:cubicBezTo>
                  <a:pt x="5794084" y="2524358"/>
                  <a:pt x="5794956" y="2517695"/>
                  <a:pt x="5798267" y="2511962"/>
                </a:cubicBezTo>
                <a:cubicBezTo>
                  <a:pt x="5802683" y="2504322"/>
                  <a:pt x="5810905" y="2499576"/>
                  <a:pt x="5819737" y="2499576"/>
                </a:cubicBezTo>
                <a:close/>
                <a:moveTo>
                  <a:pt x="613429" y="2496099"/>
                </a:moveTo>
                <a:cubicBezTo>
                  <a:pt x="623477" y="2496099"/>
                  <a:pt x="633423" y="2498781"/>
                  <a:pt x="642179" y="2503828"/>
                </a:cubicBezTo>
                <a:cubicBezTo>
                  <a:pt x="669671" y="2519708"/>
                  <a:pt x="679128" y="2554997"/>
                  <a:pt x="663254" y="2582490"/>
                </a:cubicBezTo>
                <a:cubicBezTo>
                  <a:pt x="652993" y="2600270"/>
                  <a:pt x="633866" y="2611310"/>
                  <a:pt x="613330" y="2611310"/>
                </a:cubicBezTo>
                <a:cubicBezTo>
                  <a:pt x="603274" y="2611310"/>
                  <a:pt x="593328" y="2608627"/>
                  <a:pt x="584581" y="2603584"/>
                </a:cubicBezTo>
                <a:cubicBezTo>
                  <a:pt x="557080" y="2587701"/>
                  <a:pt x="547627" y="2552411"/>
                  <a:pt x="563500" y="2524919"/>
                </a:cubicBezTo>
                <a:cubicBezTo>
                  <a:pt x="573757" y="2507140"/>
                  <a:pt x="592888" y="2496099"/>
                  <a:pt x="613429" y="2496099"/>
                </a:cubicBezTo>
                <a:close/>
                <a:moveTo>
                  <a:pt x="3420256" y="2495800"/>
                </a:moveTo>
                <a:cubicBezTo>
                  <a:pt x="3417883" y="2495800"/>
                  <a:pt x="3415520" y="2496361"/>
                  <a:pt x="3413369" y="2497465"/>
                </a:cubicBezTo>
                <a:cubicBezTo>
                  <a:pt x="3411240" y="2498561"/>
                  <a:pt x="3409081" y="2499576"/>
                  <a:pt x="3406883" y="2500534"/>
                </a:cubicBezTo>
                <a:cubicBezTo>
                  <a:pt x="3403106" y="2502172"/>
                  <a:pt x="3400172" y="2505309"/>
                  <a:pt x="3398757" y="2509173"/>
                </a:cubicBezTo>
                <a:cubicBezTo>
                  <a:pt x="3397355" y="2513047"/>
                  <a:pt x="3397606" y="2517326"/>
                  <a:pt x="3399446" y="2521017"/>
                </a:cubicBezTo>
                <a:cubicBezTo>
                  <a:pt x="3400510" y="2523139"/>
                  <a:pt x="3401498" y="2525296"/>
                  <a:pt x="3402417" y="2527485"/>
                </a:cubicBezTo>
                <a:cubicBezTo>
                  <a:pt x="3404016" y="2531330"/>
                  <a:pt x="3407144" y="2534331"/>
                  <a:pt x="3411035" y="2535785"/>
                </a:cubicBezTo>
                <a:cubicBezTo>
                  <a:pt x="3412732" y="2536405"/>
                  <a:pt x="3414503" y="2536724"/>
                  <a:pt x="3416267" y="2536724"/>
                </a:cubicBezTo>
                <a:cubicBezTo>
                  <a:pt x="3418582" y="2536724"/>
                  <a:pt x="3420877" y="2536191"/>
                  <a:pt x="3422987" y="2535135"/>
                </a:cubicBezTo>
                <a:cubicBezTo>
                  <a:pt x="3425146" y="2534052"/>
                  <a:pt x="3427353" y="2533044"/>
                  <a:pt x="3429592" y="2532105"/>
                </a:cubicBezTo>
                <a:cubicBezTo>
                  <a:pt x="3433445" y="2530478"/>
                  <a:pt x="3436438" y="2527331"/>
                  <a:pt x="3437872" y="2523399"/>
                </a:cubicBezTo>
                <a:cubicBezTo>
                  <a:pt x="3439295" y="2519467"/>
                  <a:pt x="3439023" y="2515128"/>
                  <a:pt x="3437117" y="2511410"/>
                </a:cubicBezTo>
                <a:cubicBezTo>
                  <a:pt x="3436022" y="2509279"/>
                  <a:pt x="3434994" y="2507101"/>
                  <a:pt x="3434046" y="2504892"/>
                </a:cubicBezTo>
                <a:cubicBezTo>
                  <a:pt x="3432400" y="2501058"/>
                  <a:pt x="3429242" y="2498085"/>
                  <a:pt x="3425321" y="2496680"/>
                </a:cubicBezTo>
                <a:cubicBezTo>
                  <a:pt x="3423676" y="2496090"/>
                  <a:pt x="3421960" y="2495800"/>
                  <a:pt x="3420256" y="2495800"/>
                </a:cubicBezTo>
                <a:close/>
                <a:moveTo>
                  <a:pt x="6963001" y="2484304"/>
                </a:moveTo>
                <a:cubicBezTo>
                  <a:pt x="6975445" y="2484304"/>
                  <a:pt x="6987743" y="2487607"/>
                  <a:pt x="6998580" y="2493863"/>
                </a:cubicBezTo>
                <a:cubicBezTo>
                  <a:pt x="7032600" y="2513512"/>
                  <a:pt x="7044307" y="2557185"/>
                  <a:pt x="7024659" y="2591226"/>
                </a:cubicBezTo>
                <a:cubicBezTo>
                  <a:pt x="7011963" y="2613198"/>
                  <a:pt x="6988295" y="2626852"/>
                  <a:pt x="6962884" y="2626852"/>
                </a:cubicBezTo>
                <a:cubicBezTo>
                  <a:pt x="6950450" y="2626852"/>
                  <a:pt x="6938132" y="2623541"/>
                  <a:pt x="6927296" y="2617295"/>
                </a:cubicBezTo>
                <a:cubicBezTo>
                  <a:pt x="6893276" y="2597646"/>
                  <a:pt x="6881568" y="2553971"/>
                  <a:pt x="6901227" y="2519932"/>
                </a:cubicBezTo>
                <a:cubicBezTo>
                  <a:pt x="6913913" y="2497958"/>
                  <a:pt x="6937580" y="2484304"/>
                  <a:pt x="6963001" y="2484304"/>
                </a:cubicBezTo>
                <a:close/>
                <a:moveTo>
                  <a:pt x="7936291" y="2465081"/>
                </a:moveTo>
                <a:cubicBezTo>
                  <a:pt x="7946740" y="2465081"/>
                  <a:pt x="7957073" y="2467862"/>
                  <a:pt x="7966176" y="2473119"/>
                </a:cubicBezTo>
                <a:cubicBezTo>
                  <a:pt x="7994763" y="2489630"/>
                  <a:pt x="8004602" y="2526313"/>
                  <a:pt x="7988091" y="2554921"/>
                </a:cubicBezTo>
                <a:cubicBezTo>
                  <a:pt x="7977419" y="2573378"/>
                  <a:pt x="7957538" y="2584845"/>
                  <a:pt x="7936194" y="2584845"/>
                </a:cubicBezTo>
                <a:cubicBezTo>
                  <a:pt x="7925735" y="2584845"/>
                  <a:pt x="7915393" y="2582064"/>
                  <a:pt x="7906300" y="2576816"/>
                </a:cubicBezTo>
                <a:cubicBezTo>
                  <a:pt x="7892461" y="2568827"/>
                  <a:pt x="7882545" y="2555908"/>
                  <a:pt x="7878410" y="2540461"/>
                </a:cubicBezTo>
                <a:cubicBezTo>
                  <a:pt x="7874275" y="2525026"/>
                  <a:pt x="7876396" y="2508884"/>
                  <a:pt x="7884394" y="2495025"/>
                </a:cubicBezTo>
                <a:cubicBezTo>
                  <a:pt x="7895057" y="2476567"/>
                  <a:pt x="7914948" y="2465081"/>
                  <a:pt x="7936291" y="2465081"/>
                </a:cubicBezTo>
                <a:close/>
                <a:moveTo>
                  <a:pt x="443498" y="2447475"/>
                </a:moveTo>
                <a:cubicBezTo>
                  <a:pt x="451243" y="2447475"/>
                  <a:pt x="458900" y="2449540"/>
                  <a:pt x="465637" y="2453432"/>
                </a:cubicBezTo>
                <a:cubicBezTo>
                  <a:pt x="486829" y="2465672"/>
                  <a:pt x="494117" y="2492855"/>
                  <a:pt x="481885" y="2514045"/>
                </a:cubicBezTo>
                <a:cubicBezTo>
                  <a:pt x="473982" y="2527737"/>
                  <a:pt x="459243" y="2536239"/>
                  <a:pt x="443413" y="2536239"/>
                </a:cubicBezTo>
                <a:cubicBezTo>
                  <a:pt x="435667" y="2536239"/>
                  <a:pt x="428013" y="2534176"/>
                  <a:pt x="421270" y="2530295"/>
                </a:cubicBezTo>
                <a:lnTo>
                  <a:pt x="421270" y="2530295"/>
                </a:lnTo>
                <a:cubicBezTo>
                  <a:pt x="411008" y="2524368"/>
                  <a:pt x="403665" y="2514790"/>
                  <a:pt x="400596" y="2503342"/>
                </a:cubicBezTo>
                <a:cubicBezTo>
                  <a:pt x="397532" y="2491896"/>
                  <a:pt x="399107" y="2479936"/>
                  <a:pt x="405031" y="2469671"/>
                </a:cubicBezTo>
                <a:cubicBezTo>
                  <a:pt x="412935" y="2455978"/>
                  <a:pt x="427673" y="2447475"/>
                  <a:pt x="443498" y="2447475"/>
                </a:cubicBezTo>
                <a:close/>
                <a:moveTo>
                  <a:pt x="7364703" y="2441716"/>
                </a:moveTo>
                <a:cubicBezTo>
                  <a:pt x="7376508" y="2441716"/>
                  <a:pt x="7388167" y="2444853"/>
                  <a:pt x="7398432" y="2450787"/>
                </a:cubicBezTo>
                <a:cubicBezTo>
                  <a:pt x="7430719" y="2469429"/>
                  <a:pt x="7441836" y="2510878"/>
                  <a:pt x="7423194" y="2543164"/>
                </a:cubicBezTo>
                <a:cubicBezTo>
                  <a:pt x="7411147" y="2564014"/>
                  <a:pt x="7388680" y="2576980"/>
                  <a:pt x="7364567" y="2576980"/>
                </a:cubicBezTo>
                <a:cubicBezTo>
                  <a:pt x="7352762" y="2576980"/>
                  <a:pt x="7341093" y="2573843"/>
                  <a:pt x="7330818" y="2567906"/>
                </a:cubicBezTo>
                <a:cubicBezTo>
                  <a:pt x="7315188" y="2558890"/>
                  <a:pt x="7303984" y="2544306"/>
                  <a:pt x="7299316" y="2526846"/>
                </a:cubicBezTo>
                <a:cubicBezTo>
                  <a:pt x="7294649" y="2509406"/>
                  <a:pt x="7297041" y="2491180"/>
                  <a:pt x="7306066" y="2475541"/>
                </a:cubicBezTo>
                <a:cubicBezTo>
                  <a:pt x="7318113" y="2454681"/>
                  <a:pt x="7340590" y="2441716"/>
                  <a:pt x="7364703" y="2441716"/>
                </a:cubicBezTo>
                <a:close/>
                <a:moveTo>
                  <a:pt x="8337964" y="2440747"/>
                </a:moveTo>
                <a:cubicBezTo>
                  <a:pt x="8344587" y="2440747"/>
                  <a:pt x="8351154" y="2442509"/>
                  <a:pt x="8356935" y="2445840"/>
                </a:cubicBezTo>
                <a:cubicBezTo>
                  <a:pt x="8365718" y="2450913"/>
                  <a:pt x="8371993" y="2459097"/>
                  <a:pt x="8374627" y="2468896"/>
                </a:cubicBezTo>
                <a:cubicBezTo>
                  <a:pt x="8377251" y="2478707"/>
                  <a:pt x="8375915" y="2488943"/>
                  <a:pt x="8370831" y="2497736"/>
                </a:cubicBezTo>
                <a:cubicBezTo>
                  <a:pt x="8364062" y="2509454"/>
                  <a:pt x="8351444" y="2516735"/>
                  <a:pt x="8337896" y="2516735"/>
                </a:cubicBezTo>
                <a:cubicBezTo>
                  <a:pt x="8331263" y="2516735"/>
                  <a:pt x="8324716" y="2514983"/>
                  <a:pt x="8318935" y="2511644"/>
                </a:cubicBezTo>
                <a:cubicBezTo>
                  <a:pt x="8300806" y="2501174"/>
                  <a:pt x="8294560" y="2477884"/>
                  <a:pt x="8305029" y="2459746"/>
                </a:cubicBezTo>
                <a:cubicBezTo>
                  <a:pt x="8311798" y="2448027"/>
                  <a:pt x="8324406" y="2440747"/>
                  <a:pt x="8337964" y="2440747"/>
                </a:cubicBezTo>
                <a:close/>
                <a:moveTo>
                  <a:pt x="3833821" y="2438732"/>
                </a:moveTo>
                <a:cubicBezTo>
                  <a:pt x="3830808" y="2438732"/>
                  <a:pt x="3827834" y="2439623"/>
                  <a:pt x="3825308" y="2441376"/>
                </a:cubicBezTo>
                <a:cubicBezTo>
                  <a:pt x="3818732" y="2445899"/>
                  <a:pt x="3811626" y="2449675"/>
                  <a:pt x="3804176" y="2452609"/>
                </a:cubicBezTo>
                <a:lnTo>
                  <a:pt x="3804188" y="2452609"/>
                </a:lnTo>
                <a:cubicBezTo>
                  <a:pt x="3800197" y="2454177"/>
                  <a:pt x="3797070" y="2457375"/>
                  <a:pt x="3795598" y="2461391"/>
                </a:cubicBezTo>
                <a:cubicBezTo>
                  <a:pt x="3794117" y="2465410"/>
                  <a:pt x="3794426" y="2469875"/>
                  <a:pt x="3796441" y="2473651"/>
                </a:cubicBezTo>
                <a:cubicBezTo>
                  <a:pt x="3799384" y="2479154"/>
                  <a:pt x="3801854" y="2484953"/>
                  <a:pt x="3803782" y="2490879"/>
                </a:cubicBezTo>
                <a:cubicBezTo>
                  <a:pt x="3805176" y="2495151"/>
                  <a:pt x="3808389" y="2498568"/>
                  <a:pt x="3812565" y="2500205"/>
                </a:cubicBezTo>
                <a:cubicBezTo>
                  <a:pt x="3814337" y="2500903"/>
                  <a:pt x="3816195" y="2501251"/>
                  <a:pt x="3818055" y="2501251"/>
                </a:cubicBezTo>
                <a:cubicBezTo>
                  <a:pt x="3820572" y="2501251"/>
                  <a:pt x="3823091" y="2500613"/>
                  <a:pt x="3825347" y="2499362"/>
                </a:cubicBezTo>
                <a:cubicBezTo>
                  <a:pt x="3832697" y="2495276"/>
                  <a:pt x="3840560" y="2492139"/>
                  <a:pt x="3848696" y="2490047"/>
                </a:cubicBezTo>
                <a:cubicBezTo>
                  <a:pt x="3853402" y="2488836"/>
                  <a:pt x="3857235" y="2485428"/>
                  <a:pt x="3858980" y="2480886"/>
                </a:cubicBezTo>
                <a:cubicBezTo>
                  <a:pt x="3860713" y="2476334"/>
                  <a:pt x="3860151" y="2471241"/>
                  <a:pt x="3857450" y="2467192"/>
                </a:cubicBezTo>
                <a:cubicBezTo>
                  <a:pt x="3853575" y="2461374"/>
                  <a:pt x="3850351" y="2455069"/>
                  <a:pt x="3847871" y="2448464"/>
                </a:cubicBezTo>
                <a:cubicBezTo>
                  <a:pt x="3846255" y="2444135"/>
                  <a:pt x="3842730" y="2440795"/>
                  <a:pt x="3838314" y="2439418"/>
                </a:cubicBezTo>
                <a:cubicBezTo>
                  <a:pt x="3836843" y="2438955"/>
                  <a:pt x="3835330" y="2438732"/>
                  <a:pt x="3833821" y="2438732"/>
                </a:cubicBezTo>
                <a:close/>
                <a:moveTo>
                  <a:pt x="3249837" y="2436204"/>
                </a:moveTo>
                <a:cubicBezTo>
                  <a:pt x="3247533" y="2436204"/>
                  <a:pt x="3245238" y="2436728"/>
                  <a:pt x="3243145" y="2437783"/>
                </a:cubicBezTo>
                <a:cubicBezTo>
                  <a:pt x="3241859" y="2438411"/>
                  <a:pt x="3240548" y="2439042"/>
                  <a:pt x="3239243" y="2439631"/>
                </a:cubicBezTo>
                <a:cubicBezTo>
                  <a:pt x="3235544" y="2441297"/>
                  <a:pt x="3232687" y="2444386"/>
                  <a:pt x="3231302" y="2448193"/>
                </a:cubicBezTo>
                <a:cubicBezTo>
                  <a:pt x="3229915" y="2452009"/>
                  <a:pt x="3230129" y="2456211"/>
                  <a:pt x="3231901" y="2459861"/>
                </a:cubicBezTo>
                <a:cubicBezTo>
                  <a:pt x="3232541" y="2461180"/>
                  <a:pt x="3233152" y="2462516"/>
                  <a:pt x="3233733" y="2463841"/>
                </a:cubicBezTo>
                <a:cubicBezTo>
                  <a:pt x="3235389" y="2467591"/>
                  <a:pt x="3238489" y="2470494"/>
                  <a:pt x="3242322" y="2471890"/>
                </a:cubicBezTo>
                <a:cubicBezTo>
                  <a:pt x="3243987" y="2472509"/>
                  <a:pt x="3245731" y="2472809"/>
                  <a:pt x="3247474" y="2472809"/>
                </a:cubicBezTo>
                <a:cubicBezTo>
                  <a:pt x="3249740" y="2472809"/>
                  <a:pt x="3251996" y="2472298"/>
                  <a:pt x="3254067" y="2471289"/>
                </a:cubicBezTo>
                <a:cubicBezTo>
                  <a:pt x="3255366" y="2470660"/>
                  <a:pt x="3256683" y="2470049"/>
                  <a:pt x="3258002" y="2469468"/>
                </a:cubicBezTo>
                <a:cubicBezTo>
                  <a:pt x="3261769" y="2467822"/>
                  <a:pt x="3264703" y="2464703"/>
                  <a:pt x="3266107" y="2460830"/>
                </a:cubicBezTo>
                <a:cubicBezTo>
                  <a:pt x="3267501" y="2456956"/>
                  <a:pt x="3267248" y="2452688"/>
                  <a:pt x="3265408" y="2449007"/>
                </a:cubicBezTo>
                <a:cubicBezTo>
                  <a:pt x="3264751" y="2447680"/>
                  <a:pt x="3264111" y="2446362"/>
                  <a:pt x="3263510" y="2445017"/>
                </a:cubicBezTo>
                <a:cubicBezTo>
                  <a:pt x="3261826" y="2441297"/>
                  <a:pt x="3258707" y="2438431"/>
                  <a:pt x="3254863" y="2437065"/>
                </a:cubicBezTo>
                <a:cubicBezTo>
                  <a:pt x="3253235" y="2436484"/>
                  <a:pt x="3251531" y="2436204"/>
                  <a:pt x="3249837" y="2436204"/>
                </a:cubicBezTo>
                <a:close/>
                <a:moveTo>
                  <a:pt x="6793085" y="2429289"/>
                </a:moveTo>
                <a:cubicBezTo>
                  <a:pt x="6804319" y="2429289"/>
                  <a:pt x="6815436" y="2432281"/>
                  <a:pt x="6825255" y="2437937"/>
                </a:cubicBezTo>
                <a:cubicBezTo>
                  <a:pt x="6856002" y="2455698"/>
                  <a:pt x="6866577" y="2495189"/>
                  <a:pt x="6848807" y="2525945"/>
                </a:cubicBezTo>
                <a:cubicBezTo>
                  <a:pt x="6837341" y="2545827"/>
                  <a:pt x="6815949" y="2558174"/>
                  <a:pt x="6792969" y="2558174"/>
                </a:cubicBezTo>
                <a:cubicBezTo>
                  <a:pt x="6781706" y="2558174"/>
                  <a:pt x="6770589" y="2555181"/>
                  <a:pt x="6760809" y="2549525"/>
                </a:cubicBezTo>
                <a:cubicBezTo>
                  <a:pt x="6745905" y="2540917"/>
                  <a:pt x="6735243" y="2527031"/>
                  <a:pt x="6730788" y="2510404"/>
                </a:cubicBezTo>
                <a:cubicBezTo>
                  <a:pt x="6726334" y="2493776"/>
                  <a:pt x="6728619" y="2476411"/>
                  <a:pt x="6737228" y="2461518"/>
                </a:cubicBezTo>
                <a:cubicBezTo>
                  <a:pt x="6748694" y="2441636"/>
                  <a:pt x="6770105" y="2429289"/>
                  <a:pt x="6793085" y="2429289"/>
                </a:cubicBezTo>
                <a:close/>
                <a:moveTo>
                  <a:pt x="4104935" y="2429009"/>
                </a:moveTo>
                <a:cubicBezTo>
                  <a:pt x="4113396" y="2429009"/>
                  <a:pt x="4121756" y="2431255"/>
                  <a:pt x="4129124" y="2435517"/>
                </a:cubicBezTo>
                <a:cubicBezTo>
                  <a:pt x="4140337" y="2441994"/>
                  <a:pt x="4148358" y="2452443"/>
                  <a:pt x="4151717" y="2464945"/>
                </a:cubicBezTo>
                <a:cubicBezTo>
                  <a:pt x="4155058" y="2477447"/>
                  <a:pt x="4153345" y="2490512"/>
                  <a:pt x="4146866" y="2501726"/>
                </a:cubicBezTo>
                <a:cubicBezTo>
                  <a:pt x="4138237" y="2516677"/>
                  <a:pt x="4122133" y="2525966"/>
                  <a:pt x="4104837" y="2525966"/>
                </a:cubicBezTo>
                <a:cubicBezTo>
                  <a:pt x="4096382" y="2525966"/>
                  <a:pt x="4088017" y="2523718"/>
                  <a:pt x="4080646" y="2519467"/>
                </a:cubicBezTo>
                <a:cubicBezTo>
                  <a:pt x="4057512" y="2506114"/>
                  <a:pt x="4049551" y="2476393"/>
                  <a:pt x="4062904" y="2453249"/>
                </a:cubicBezTo>
                <a:cubicBezTo>
                  <a:pt x="4071544" y="2438295"/>
                  <a:pt x="4087638" y="2429009"/>
                  <a:pt x="4104935" y="2429009"/>
                </a:cubicBezTo>
                <a:close/>
                <a:moveTo>
                  <a:pt x="5649850" y="2415839"/>
                </a:moveTo>
                <a:cubicBezTo>
                  <a:pt x="5657975" y="2415839"/>
                  <a:pt x="5666032" y="2417998"/>
                  <a:pt x="5673131" y="2422094"/>
                </a:cubicBezTo>
                <a:cubicBezTo>
                  <a:pt x="5695394" y="2434954"/>
                  <a:pt x="5703054" y="2463542"/>
                  <a:pt x="5690204" y="2485824"/>
                </a:cubicBezTo>
                <a:cubicBezTo>
                  <a:pt x="5681894" y="2500205"/>
                  <a:pt x="5666391" y="2509155"/>
                  <a:pt x="5649753" y="2509155"/>
                </a:cubicBezTo>
                <a:cubicBezTo>
                  <a:pt x="5641609" y="2509155"/>
                  <a:pt x="5633562" y="2506985"/>
                  <a:pt x="5626483" y="2502897"/>
                </a:cubicBezTo>
                <a:cubicBezTo>
                  <a:pt x="5615676" y="2496660"/>
                  <a:pt x="5607967" y="2486609"/>
                  <a:pt x="5604742" y="2474572"/>
                </a:cubicBezTo>
                <a:cubicBezTo>
                  <a:pt x="5601508" y="2462535"/>
                  <a:pt x="5603163" y="2449964"/>
                  <a:pt x="5609400" y="2439167"/>
                </a:cubicBezTo>
                <a:cubicBezTo>
                  <a:pt x="5617709" y="2424777"/>
                  <a:pt x="5633213" y="2415839"/>
                  <a:pt x="5649850" y="2415839"/>
                </a:cubicBezTo>
                <a:close/>
                <a:moveTo>
                  <a:pt x="273560" y="2407055"/>
                </a:moveTo>
                <a:cubicBezTo>
                  <a:pt x="277564" y="2407055"/>
                  <a:pt x="281523" y="2408129"/>
                  <a:pt x="285001" y="2410135"/>
                </a:cubicBezTo>
                <a:cubicBezTo>
                  <a:pt x="295959" y="2416468"/>
                  <a:pt x="299727" y="2430528"/>
                  <a:pt x="293404" y="2441491"/>
                </a:cubicBezTo>
                <a:cubicBezTo>
                  <a:pt x="289313" y="2448571"/>
                  <a:pt x="281692" y="2452967"/>
                  <a:pt x="273511" y="2452967"/>
                </a:cubicBezTo>
                <a:cubicBezTo>
                  <a:pt x="269507" y="2452967"/>
                  <a:pt x="265544" y="2451902"/>
                  <a:pt x="262065" y="2449898"/>
                </a:cubicBezTo>
                <a:cubicBezTo>
                  <a:pt x="251102" y="2443563"/>
                  <a:pt x="247340" y="2429502"/>
                  <a:pt x="253662" y="2418550"/>
                </a:cubicBezTo>
                <a:cubicBezTo>
                  <a:pt x="257751" y="2411451"/>
                  <a:pt x="265374" y="2407055"/>
                  <a:pt x="273560" y="2407055"/>
                </a:cubicBezTo>
                <a:close/>
                <a:moveTo>
                  <a:pt x="7766375" y="2400499"/>
                </a:moveTo>
                <a:cubicBezTo>
                  <a:pt x="7777309" y="2400499"/>
                  <a:pt x="7788106" y="2403405"/>
                  <a:pt x="7797616" y="2408906"/>
                </a:cubicBezTo>
                <a:cubicBezTo>
                  <a:pt x="7827520" y="2426161"/>
                  <a:pt x="7837795" y="2464530"/>
                  <a:pt x="7820538" y="2494424"/>
                </a:cubicBezTo>
                <a:cubicBezTo>
                  <a:pt x="7809392" y="2513744"/>
                  <a:pt x="7788591" y="2525742"/>
                  <a:pt x="7766279" y="2525742"/>
                </a:cubicBezTo>
                <a:cubicBezTo>
                  <a:pt x="7755346" y="2525742"/>
                  <a:pt x="7744528" y="2522829"/>
                  <a:pt x="7735019" y="2517337"/>
                </a:cubicBezTo>
                <a:cubicBezTo>
                  <a:pt x="7720531" y="2508970"/>
                  <a:pt x="7710170" y="2495470"/>
                  <a:pt x="7705841" y="2479327"/>
                </a:cubicBezTo>
                <a:cubicBezTo>
                  <a:pt x="7701512" y="2463173"/>
                  <a:pt x="7703740" y="2446305"/>
                  <a:pt x="7712106" y="2431817"/>
                </a:cubicBezTo>
                <a:cubicBezTo>
                  <a:pt x="7723253" y="2412508"/>
                  <a:pt x="7744054" y="2400499"/>
                  <a:pt x="7766375" y="2400499"/>
                </a:cubicBezTo>
                <a:close/>
                <a:moveTo>
                  <a:pt x="6623131" y="2395260"/>
                </a:moveTo>
                <a:cubicBezTo>
                  <a:pt x="6629513" y="2395260"/>
                  <a:pt x="6635836" y="2396954"/>
                  <a:pt x="6641414" y="2400170"/>
                </a:cubicBezTo>
                <a:cubicBezTo>
                  <a:pt x="6649888" y="2405060"/>
                  <a:pt x="6655940" y="2412962"/>
                  <a:pt x="6658468" y="2422406"/>
                </a:cubicBezTo>
                <a:cubicBezTo>
                  <a:pt x="6661005" y="2431867"/>
                  <a:pt x="6659708" y="2441734"/>
                  <a:pt x="6654807" y="2450199"/>
                </a:cubicBezTo>
                <a:cubicBezTo>
                  <a:pt x="6648290" y="2461498"/>
                  <a:pt x="6636127" y="2468519"/>
                  <a:pt x="6623073" y="2468519"/>
                </a:cubicBezTo>
                <a:cubicBezTo>
                  <a:pt x="6616681" y="2468519"/>
                  <a:pt x="6610367" y="2466816"/>
                  <a:pt x="6604780" y="2463599"/>
                </a:cubicBezTo>
                <a:cubicBezTo>
                  <a:pt x="6596316" y="2458711"/>
                  <a:pt x="6590254" y="2450817"/>
                  <a:pt x="6587726" y="2441356"/>
                </a:cubicBezTo>
                <a:cubicBezTo>
                  <a:pt x="6585189" y="2431904"/>
                  <a:pt x="6586497" y="2422045"/>
                  <a:pt x="6591387" y="2413582"/>
                </a:cubicBezTo>
                <a:cubicBezTo>
                  <a:pt x="6597904" y="2402272"/>
                  <a:pt x="6610067" y="2395260"/>
                  <a:pt x="6623131" y="2395260"/>
                </a:cubicBezTo>
                <a:close/>
                <a:moveTo>
                  <a:pt x="3653350" y="2385993"/>
                </a:moveTo>
                <a:cubicBezTo>
                  <a:pt x="3650920" y="2385993"/>
                  <a:pt x="3648508" y="2386583"/>
                  <a:pt x="3646320" y="2387745"/>
                </a:cubicBezTo>
                <a:cubicBezTo>
                  <a:pt x="3643356" y="2389314"/>
                  <a:pt x="3640316" y="2390757"/>
                  <a:pt x="3637207" y="2392045"/>
                </a:cubicBezTo>
                <a:cubicBezTo>
                  <a:pt x="3633353" y="2393652"/>
                  <a:pt x="3630340" y="2396799"/>
                  <a:pt x="3628897" y="2400722"/>
                </a:cubicBezTo>
                <a:cubicBezTo>
                  <a:pt x="3627454" y="2404634"/>
                  <a:pt x="3627707" y="2408972"/>
                  <a:pt x="3629604" y="2412700"/>
                </a:cubicBezTo>
                <a:cubicBezTo>
                  <a:pt x="3631116" y="2415684"/>
                  <a:pt x="3632489" y="2418725"/>
                  <a:pt x="3633720" y="2421853"/>
                </a:cubicBezTo>
                <a:cubicBezTo>
                  <a:pt x="3635268" y="2425794"/>
                  <a:pt x="3638408" y="2428893"/>
                  <a:pt x="3642369" y="2430393"/>
                </a:cubicBezTo>
                <a:cubicBezTo>
                  <a:pt x="3644083" y="2431042"/>
                  <a:pt x="3645884" y="2431362"/>
                  <a:pt x="3647684" y="2431362"/>
                </a:cubicBezTo>
                <a:cubicBezTo>
                  <a:pt x="3650038" y="2431362"/>
                  <a:pt x="3652372" y="2430810"/>
                  <a:pt x="3654512" y="2429725"/>
                </a:cubicBezTo>
                <a:cubicBezTo>
                  <a:pt x="3657573" y="2428156"/>
                  <a:pt x="3660710" y="2426732"/>
                  <a:pt x="3663916" y="2425466"/>
                </a:cubicBezTo>
                <a:cubicBezTo>
                  <a:pt x="3667896" y="2423886"/>
                  <a:pt x="3671014" y="2420681"/>
                  <a:pt x="3672484" y="2416652"/>
                </a:cubicBezTo>
                <a:cubicBezTo>
                  <a:pt x="3673957" y="2412643"/>
                  <a:pt x="3673638" y="2408179"/>
                  <a:pt x="3671605" y="2404411"/>
                </a:cubicBezTo>
                <a:cubicBezTo>
                  <a:pt x="3669985" y="2401390"/>
                  <a:pt x="3668505" y="2398301"/>
                  <a:pt x="3667168" y="2395154"/>
                </a:cubicBezTo>
                <a:cubicBezTo>
                  <a:pt x="3665533" y="2391270"/>
                  <a:pt x="3662336" y="2388268"/>
                  <a:pt x="3658376" y="2386856"/>
                </a:cubicBezTo>
                <a:cubicBezTo>
                  <a:pt x="3656738" y="2386282"/>
                  <a:pt x="3655044" y="2385993"/>
                  <a:pt x="3653350" y="2385993"/>
                </a:cubicBezTo>
                <a:close/>
                <a:moveTo>
                  <a:pt x="957216" y="2377605"/>
                </a:moveTo>
                <a:cubicBezTo>
                  <a:pt x="955231" y="2377605"/>
                  <a:pt x="953208" y="2378002"/>
                  <a:pt x="951270" y="2378845"/>
                </a:cubicBezTo>
                <a:cubicBezTo>
                  <a:pt x="950195" y="2379311"/>
                  <a:pt x="949112" y="2379746"/>
                  <a:pt x="948017" y="2380163"/>
                </a:cubicBezTo>
                <a:cubicBezTo>
                  <a:pt x="944133" y="2381673"/>
                  <a:pt x="941054" y="2384734"/>
                  <a:pt x="939504" y="2388598"/>
                </a:cubicBezTo>
                <a:cubicBezTo>
                  <a:pt x="937966" y="2392471"/>
                  <a:pt x="938102" y="2396819"/>
                  <a:pt x="939891" y="2400576"/>
                </a:cubicBezTo>
                <a:cubicBezTo>
                  <a:pt x="940628" y="2402137"/>
                  <a:pt x="941325" y="2403713"/>
                  <a:pt x="941993" y="2405322"/>
                </a:cubicBezTo>
                <a:cubicBezTo>
                  <a:pt x="943629" y="2409253"/>
                  <a:pt x="946854" y="2412303"/>
                  <a:pt x="950874" y="2413717"/>
                </a:cubicBezTo>
                <a:cubicBezTo>
                  <a:pt x="952490" y="2414281"/>
                  <a:pt x="954175" y="2414562"/>
                  <a:pt x="955841" y="2414562"/>
                </a:cubicBezTo>
                <a:cubicBezTo>
                  <a:pt x="958339" y="2414562"/>
                  <a:pt x="960819" y="2413931"/>
                  <a:pt x="963057" y="2412711"/>
                </a:cubicBezTo>
                <a:cubicBezTo>
                  <a:pt x="964130" y="2412130"/>
                  <a:pt x="965216" y="2411548"/>
                  <a:pt x="966309" y="2411017"/>
                </a:cubicBezTo>
                <a:cubicBezTo>
                  <a:pt x="969893" y="2409225"/>
                  <a:pt x="972614" y="2406086"/>
                  <a:pt x="973873" y="2402281"/>
                </a:cubicBezTo>
                <a:cubicBezTo>
                  <a:pt x="975131" y="2398474"/>
                  <a:pt x="974812" y="2394339"/>
                  <a:pt x="972991" y="2390768"/>
                </a:cubicBezTo>
                <a:cubicBezTo>
                  <a:pt x="972256" y="2389314"/>
                  <a:pt x="971548" y="2387862"/>
                  <a:pt x="970880" y="2386389"/>
                </a:cubicBezTo>
                <a:cubicBezTo>
                  <a:pt x="968353" y="2380879"/>
                  <a:pt x="962921" y="2377605"/>
                  <a:pt x="957216" y="2377605"/>
                </a:cubicBezTo>
                <a:close/>
                <a:moveTo>
                  <a:pt x="7194768" y="2377587"/>
                </a:moveTo>
                <a:cubicBezTo>
                  <a:pt x="7206960" y="2377587"/>
                  <a:pt x="7219026" y="2380831"/>
                  <a:pt x="7229659" y="2386970"/>
                </a:cubicBezTo>
                <a:cubicBezTo>
                  <a:pt x="7245822" y="2396306"/>
                  <a:pt x="7257394" y="2411384"/>
                  <a:pt x="7262226" y="2429405"/>
                </a:cubicBezTo>
                <a:cubicBezTo>
                  <a:pt x="7267059" y="2447456"/>
                  <a:pt x="7264580" y="2466292"/>
                  <a:pt x="7255244" y="2482455"/>
                </a:cubicBezTo>
                <a:cubicBezTo>
                  <a:pt x="7242800" y="2504021"/>
                  <a:pt x="7219578" y="2517424"/>
                  <a:pt x="7194652" y="2517424"/>
                </a:cubicBezTo>
                <a:cubicBezTo>
                  <a:pt x="7182459" y="2517424"/>
                  <a:pt x="7170383" y="2514180"/>
                  <a:pt x="7159751" y="2508039"/>
                </a:cubicBezTo>
                <a:cubicBezTo>
                  <a:pt x="7126389" y="2488768"/>
                  <a:pt x="7114904" y="2445927"/>
                  <a:pt x="7134175" y="2412567"/>
                </a:cubicBezTo>
                <a:cubicBezTo>
                  <a:pt x="7146629" y="2390990"/>
                  <a:pt x="7169851" y="2377587"/>
                  <a:pt x="7194768" y="2377587"/>
                </a:cubicBezTo>
                <a:close/>
                <a:moveTo>
                  <a:pt x="3078885" y="2376338"/>
                </a:moveTo>
                <a:cubicBezTo>
                  <a:pt x="3076659" y="2376338"/>
                  <a:pt x="3074431" y="2376832"/>
                  <a:pt x="3072378" y="2377829"/>
                </a:cubicBezTo>
                <a:cubicBezTo>
                  <a:pt x="3072378" y="2377829"/>
                  <a:pt x="3071022" y="2378467"/>
                  <a:pt x="3071022" y="2378467"/>
                </a:cubicBezTo>
                <a:cubicBezTo>
                  <a:pt x="3067381" y="2380143"/>
                  <a:pt x="3064553" y="2383204"/>
                  <a:pt x="3063187" y="2386980"/>
                </a:cubicBezTo>
                <a:cubicBezTo>
                  <a:pt x="3061813" y="2390748"/>
                  <a:pt x="3062008" y="2394902"/>
                  <a:pt x="3063730" y="2398524"/>
                </a:cubicBezTo>
                <a:lnTo>
                  <a:pt x="3064368" y="2399919"/>
                </a:lnTo>
                <a:cubicBezTo>
                  <a:pt x="3066034" y="2403589"/>
                  <a:pt x="3069113" y="2406437"/>
                  <a:pt x="3072901" y="2407810"/>
                </a:cubicBezTo>
                <a:cubicBezTo>
                  <a:pt x="3074556" y="2408410"/>
                  <a:pt x="3076301" y="2408712"/>
                  <a:pt x="3078034" y="2408712"/>
                </a:cubicBezTo>
                <a:cubicBezTo>
                  <a:pt x="3080250" y="2408712"/>
                  <a:pt x="3082469" y="2408217"/>
                  <a:pt x="3084511" y="2407249"/>
                </a:cubicBezTo>
                <a:lnTo>
                  <a:pt x="3085829" y="2406629"/>
                </a:lnTo>
                <a:cubicBezTo>
                  <a:pt x="3089537" y="2404964"/>
                  <a:pt x="3092404" y="2401855"/>
                  <a:pt x="3093780" y="2398030"/>
                </a:cubicBezTo>
                <a:cubicBezTo>
                  <a:pt x="3095144" y="2394195"/>
                  <a:pt x="3094914" y="2389982"/>
                  <a:pt x="3093112" y="2386332"/>
                </a:cubicBezTo>
                <a:lnTo>
                  <a:pt x="3092540" y="2385121"/>
                </a:lnTo>
                <a:cubicBezTo>
                  <a:pt x="3090864" y="2381451"/>
                  <a:pt x="3087784" y="2378613"/>
                  <a:pt x="3083989" y="2377238"/>
                </a:cubicBezTo>
                <a:cubicBezTo>
                  <a:pt x="3082341" y="2376637"/>
                  <a:pt x="3080610" y="2376338"/>
                  <a:pt x="3078885" y="2376338"/>
                </a:cubicBezTo>
                <a:close/>
                <a:moveTo>
                  <a:pt x="8168049" y="2372968"/>
                </a:moveTo>
                <a:cubicBezTo>
                  <a:pt x="8175709" y="2372968"/>
                  <a:pt x="8183282" y="2375011"/>
                  <a:pt x="8189973" y="2378864"/>
                </a:cubicBezTo>
                <a:cubicBezTo>
                  <a:pt x="8200122" y="2384734"/>
                  <a:pt x="8207395" y="2394195"/>
                  <a:pt x="8210436" y="2405534"/>
                </a:cubicBezTo>
                <a:cubicBezTo>
                  <a:pt x="8213457" y="2416865"/>
                  <a:pt x="8211898" y="2428689"/>
                  <a:pt x="8206039" y="2438848"/>
                </a:cubicBezTo>
                <a:cubicBezTo>
                  <a:pt x="8198214" y="2452406"/>
                  <a:pt x="8183630" y="2460822"/>
                  <a:pt x="8167971" y="2460822"/>
                </a:cubicBezTo>
                <a:cubicBezTo>
                  <a:pt x="8160302" y="2460822"/>
                  <a:pt x="8152728" y="2458787"/>
                  <a:pt x="8146046" y="2454923"/>
                </a:cubicBezTo>
                <a:lnTo>
                  <a:pt x="8146056" y="2454923"/>
                </a:lnTo>
                <a:cubicBezTo>
                  <a:pt x="8125081" y="2442819"/>
                  <a:pt x="8117866" y="2415907"/>
                  <a:pt x="8129971" y="2394931"/>
                </a:cubicBezTo>
                <a:cubicBezTo>
                  <a:pt x="8137796" y="2381394"/>
                  <a:pt x="8152390" y="2372968"/>
                  <a:pt x="8168049" y="2372968"/>
                </a:cubicBezTo>
                <a:close/>
                <a:moveTo>
                  <a:pt x="5479915" y="2356273"/>
                </a:moveTo>
                <a:cubicBezTo>
                  <a:pt x="5487662" y="2356273"/>
                  <a:pt x="5495323" y="2358335"/>
                  <a:pt x="5502053" y="2362238"/>
                </a:cubicBezTo>
                <a:cubicBezTo>
                  <a:pt x="5512328" y="2368165"/>
                  <a:pt x="5519668" y="2377722"/>
                  <a:pt x="5522738" y="2389178"/>
                </a:cubicBezTo>
                <a:cubicBezTo>
                  <a:pt x="5525808" y="2400617"/>
                  <a:pt x="5524229" y="2412584"/>
                  <a:pt x="5518303" y="2422849"/>
                </a:cubicBezTo>
                <a:cubicBezTo>
                  <a:pt x="5510401" y="2436534"/>
                  <a:pt x="5495662" y="2445036"/>
                  <a:pt x="5479838" y="2445036"/>
                </a:cubicBezTo>
                <a:cubicBezTo>
                  <a:pt x="5472091" y="2445036"/>
                  <a:pt x="5464431" y="2442972"/>
                  <a:pt x="5457691" y="2439090"/>
                </a:cubicBezTo>
                <a:cubicBezTo>
                  <a:pt x="5447426" y="2433153"/>
                  <a:pt x="5440085" y="2423585"/>
                  <a:pt x="5437015" y="2412139"/>
                </a:cubicBezTo>
                <a:cubicBezTo>
                  <a:pt x="5433955" y="2400694"/>
                  <a:pt x="5435524" y="2388733"/>
                  <a:pt x="5441451" y="2378467"/>
                </a:cubicBezTo>
                <a:cubicBezTo>
                  <a:pt x="5449353" y="2364775"/>
                  <a:pt x="5464092" y="2356273"/>
                  <a:pt x="5479915" y="2356273"/>
                </a:cubicBezTo>
                <a:close/>
                <a:moveTo>
                  <a:pt x="7596450" y="2335925"/>
                </a:moveTo>
                <a:cubicBezTo>
                  <a:pt x="7607858" y="2335925"/>
                  <a:pt x="7619131" y="2338957"/>
                  <a:pt x="7629066" y="2344690"/>
                </a:cubicBezTo>
                <a:cubicBezTo>
                  <a:pt x="7644183" y="2353417"/>
                  <a:pt x="7655000" y="2367506"/>
                  <a:pt x="7659503" y="2384367"/>
                </a:cubicBezTo>
                <a:cubicBezTo>
                  <a:pt x="7664025" y="2401226"/>
                  <a:pt x="7661711" y="2418830"/>
                  <a:pt x="7652986" y="2433949"/>
                </a:cubicBezTo>
                <a:cubicBezTo>
                  <a:pt x="7641346" y="2454111"/>
                  <a:pt x="7619644" y="2466631"/>
                  <a:pt x="7596344" y="2466631"/>
                </a:cubicBezTo>
                <a:cubicBezTo>
                  <a:pt x="7584936" y="2466631"/>
                  <a:pt x="7573654" y="2463592"/>
                  <a:pt x="7563718" y="2457859"/>
                </a:cubicBezTo>
                <a:cubicBezTo>
                  <a:pt x="7532527" y="2439845"/>
                  <a:pt x="7521796" y="2399801"/>
                  <a:pt x="7539809" y="2368609"/>
                </a:cubicBezTo>
                <a:cubicBezTo>
                  <a:pt x="7551449" y="2348447"/>
                  <a:pt x="7573151" y="2335925"/>
                  <a:pt x="7596450" y="2335925"/>
                </a:cubicBezTo>
                <a:close/>
                <a:moveTo>
                  <a:pt x="5881598" y="2329186"/>
                </a:moveTo>
                <a:cubicBezTo>
                  <a:pt x="5885995" y="2329186"/>
                  <a:pt x="5890343" y="2330358"/>
                  <a:pt x="5894178" y="2332576"/>
                </a:cubicBezTo>
                <a:cubicBezTo>
                  <a:pt x="5906215" y="2339529"/>
                  <a:pt x="5910360" y="2354984"/>
                  <a:pt x="5903416" y="2367021"/>
                </a:cubicBezTo>
                <a:cubicBezTo>
                  <a:pt x="5898923" y="2374817"/>
                  <a:pt x="5890546" y="2379650"/>
                  <a:pt x="5881549" y="2379650"/>
                </a:cubicBezTo>
                <a:cubicBezTo>
                  <a:pt x="5877144" y="2379650"/>
                  <a:pt x="5872795" y="2378477"/>
                  <a:pt x="5868960" y="2376269"/>
                </a:cubicBezTo>
                <a:cubicBezTo>
                  <a:pt x="5863111" y="2372900"/>
                  <a:pt x="5858947" y="2367458"/>
                  <a:pt x="5857204" y="2360961"/>
                </a:cubicBezTo>
                <a:cubicBezTo>
                  <a:pt x="5855461" y="2354443"/>
                  <a:pt x="5856352" y="2347643"/>
                  <a:pt x="5859722" y="2341814"/>
                </a:cubicBezTo>
                <a:cubicBezTo>
                  <a:pt x="5864215" y="2334028"/>
                  <a:pt x="5872592" y="2329186"/>
                  <a:pt x="5881598" y="2329186"/>
                </a:cubicBezTo>
                <a:close/>
                <a:moveTo>
                  <a:pt x="3481855" y="2326503"/>
                </a:moveTo>
                <a:cubicBezTo>
                  <a:pt x="3479514" y="2326503"/>
                  <a:pt x="3477178" y="2327045"/>
                  <a:pt x="3475048" y="2328140"/>
                </a:cubicBezTo>
                <a:cubicBezTo>
                  <a:pt x="3473034" y="2329156"/>
                  <a:pt x="3470991" y="2330125"/>
                  <a:pt x="3468918" y="2331026"/>
                </a:cubicBezTo>
                <a:cubicBezTo>
                  <a:pt x="3465151" y="2332663"/>
                  <a:pt x="3462226" y="2335781"/>
                  <a:pt x="3460812" y="2339636"/>
                </a:cubicBezTo>
                <a:cubicBezTo>
                  <a:pt x="3459407" y="2343498"/>
                  <a:pt x="3459641" y="2347770"/>
                  <a:pt x="3461462" y="2351450"/>
                </a:cubicBezTo>
                <a:cubicBezTo>
                  <a:pt x="3462469" y="2353474"/>
                  <a:pt x="3463399" y="2355517"/>
                  <a:pt x="3464269" y="2357609"/>
                </a:cubicBezTo>
                <a:cubicBezTo>
                  <a:pt x="3465886" y="2361435"/>
                  <a:pt x="3469016" y="2364426"/>
                  <a:pt x="3472909" y="2365869"/>
                </a:cubicBezTo>
                <a:cubicBezTo>
                  <a:pt x="3474594" y="2366489"/>
                  <a:pt x="3476356" y="2366799"/>
                  <a:pt x="3478118" y="2366799"/>
                </a:cubicBezTo>
                <a:cubicBezTo>
                  <a:pt x="3480422" y="2366799"/>
                  <a:pt x="3482729" y="2366266"/>
                  <a:pt x="3484839" y="2365210"/>
                </a:cubicBezTo>
                <a:cubicBezTo>
                  <a:pt x="3486862" y="2364184"/>
                  <a:pt x="3488926" y="2363245"/>
                  <a:pt x="3491026" y="2362354"/>
                </a:cubicBezTo>
                <a:cubicBezTo>
                  <a:pt x="3494871" y="2360736"/>
                  <a:pt x="3497864" y="2357580"/>
                  <a:pt x="3499295" y="2353657"/>
                </a:cubicBezTo>
                <a:cubicBezTo>
                  <a:pt x="3500721" y="2349735"/>
                  <a:pt x="3500449" y="2345397"/>
                  <a:pt x="3498551" y="2341679"/>
                </a:cubicBezTo>
                <a:cubicBezTo>
                  <a:pt x="3497506" y="2339645"/>
                  <a:pt x="3496526" y="2337591"/>
                  <a:pt x="3495618" y="2335499"/>
                </a:cubicBezTo>
                <a:cubicBezTo>
                  <a:pt x="3493961" y="2331714"/>
                  <a:pt x="3490814" y="2328769"/>
                  <a:pt x="3486920" y="2327385"/>
                </a:cubicBezTo>
                <a:cubicBezTo>
                  <a:pt x="3485284" y="2326794"/>
                  <a:pt x="3483571" y="2326503"/>
                  <a:pt x="3481855" y="2326503"/>
                </a:cubicBezTo>
                <a:close/>
                <a:moveTo>
                  <a:pt x="7024853" y="2313014"/>
                </a:moveTo>
                <a:cubicBezTo>
                  <a:pt x="7037548" y="2313014"/>
                  <a:pt x="7050079" y="2316383"/>
                  <a:pt x="7061100" y="2322755"/>
                </a:cubicBezTo>
                <a:cubicBezTo>
                  <a:pt x="7077911" y="2332449"/>
                  <a:pt x="7089919" y="2348119"/>
                  <a:pt x="7094945" y="2366867"/>
                </a:cubicBezTo>
                <a:cubicBezTo>
                  <a:pt x="7099961" y="2385596"/>
                  <a:pt x="7097386" y="2405176"/>
                  <a:pt x="7087682" y="2421969"/>
                </a:cubicBezTo>
                <a:cubicBezTo>
                  <a:pt x="7074764" y="2444386"/>
                  <a:pt x="7050631" y="2458302"/>
                  <a:pt x="7024727" y="2458302"/>
                </a:cubicBezTo>
                <a:cubicBezTo>
                  <a:pt x="7012031" y="2458302"/>
                  <a:pt x="6999499" y="2454932"/>
                  <a:pt x="6988470" y="2448560"/>
                </a:cubicBezTo>
                <a:cubicBezTo>
                  <a:pt x="6971668" y="2438866"/>
                  <a:pt x="6959660" y="2423198"/>
                  <a:pt x="6954624" y="2404459"/>
                </a:cubicBezTo>
                <a:cubicBezTo>
                  <a:pt x="6949608" y="2385712"/>
                  <a:pt x="6952184" y="2366140"/>
                  <a:pt x="6961887" y="2349339"/>
                </a:cubicBezTo>
                <a:cubicBezTo>
                  <a:pt x="6974815" y="2326940"/>
                  <a:pt x="6998938" y="2313014"/>
                  <a:pt x="7024853" y="2313014"/>
                </a:cubicBezTo>
                <a:close/>
                <a:moveTo>
                  <a:pt x="7998133" y="2305199"/>
                </a:moveTo>
                <a:cubicBezTo>
                  <a:pt x="8006829" y="2305199"/>
                  <a:pt x="8015429" y="2307513"/>
                  <a:pt x="8023011" y="2311880"/>
                </a:cubicBezTo>
                <a:cubicBezTo>
                  <a:pt x="8034535" y="2318544"/>
                  <a:pt x="8042786" y="2329282"/>
                  <a:pt x="8046234" y="2342144"/>
                </a:cubicBezTo>
                <a:cubicBezTo>
                  <a:pt x="8049671" y="2355004"/>
                  <a:pt x="8047909" y="2368445"/>
                  <a:pt x="8041246" y="2379960"/>
                </a:cubicBezTo>
                <a:cubicBezTo>
                  <a:pt x="8032366" y="2395348"/>
                  <a:pt x="8015806" y="2404907"/>
                  <a:pt x="7998036" y="2404907"/>
                </a:cubicBezTo>
                <a:cubicBezTo>
                  <a:pt x="7989340" y="2404907"/>
                  <a:pt x="7980741" y="2402591"/>
                  <a:pt x="7973178" y="2398214"/>
                </a:cubicBezTo>
                <a:cubicBezTo>
                  <a:pt x="7949374" y="2384472"/>
                  <a:pt x="7941182" y="2353928"/>
                  <a:pt x="7954923" y="2330135"/>
                </a:cubicBezTo>
                <a:cubicBezTo>
                  <a:pt x="7963794" y="2314748"/>
                  <a:pt x="7980353" y="2305199"/>
                  <a:pt x="7998133" y="2305199"/>
                </a:cubicBezTo>
                <a:close/>
                <a:moveTo>
                  <a:pt x="5309991" y="2300357"/>
                </a:moveTo>
                <a:cubicBezTo>
                  <a:pt x="5316701" y="2300357"/>
                  <a:pt x="5323337" y="2302139"/>
                  <a:pt x="5329175" y="2305509"/>
                </a:cubicBezTo>
                <a:cubicBezTo>
                  <a:pt x="5347528" y="2316112"/>
                  <a:pt x="5353849" y="2339664"/>
                  <a:pt x="5343245" y="2358034"/>
                </a:cubicBezTo>
                <a:cubicBezTo>
                  <a:pt x="5336409" y="2369897"/>
                  <a:pt x="5323636" y="2377257"/>
                  <a:pt x="5309933" y="2377257"/>
                </a:cubicBezTo>
                <a:cubicBezTo>
                  <a:pt x="5303211" y="2377257"/>
                  <a:pt x="5296579" y="2375476"/>
                  <a:pt x="5290750" y="2372095"/>
                </a:cubicBezTo>
                <a:cubicBezTo>
                  <a:pt x="5281841" y="2366964"/>
                  <a:pt x="5275477" y="2358673"/>
                  <a:pt x="5272814" y="2348757"/>
                </a:cubicBezTo>
                <a:cubicBezTo>
                  <a:pt x="5270161" y="2338841"/>
                  <a:pt x="5271527" y="2328481"/>
                  <a:pt x="5276669" y="2319570"/>
                </a:cubicBezTo>
                <a:cubicBezTo>
                  <a:pt x="5283506" y="2307727"/>
                  <a:pt x="5296277" y="2300357"/>
                  <a:pt x="5309991" y="2300357"/>
                </a:cubicBezTo>
                <a:close/>
                <a:moveTo>
                  <a:pt x="784167" y="2294092"/>
                </a:moveTo>
                <a:cubicBezTo>
                  <a:pt x="781883" y="2294092"/>
                  <a:pt x="779604" y="2294614"/>
                  <a:pt x="777510" y="2295651"/>
                </a:cubicBezTo>
                <a:cubicBezTo>
                  <a:pt x="771480" y="2298633"/>
                  <a:pt x="765083" y="2300958"/>
                  <a:pt x="758500" y="2302565"/>
                </a:cubicBezTo>
                <a:cubicBezTo>
                  <a:pt x="753569" y="2303765"/>
                  <a:pt x="749582" y="2307378"/>
                  <a:pt x="747894" y="2312172"/>
                </a:cubicBezTo>
                <a:cubicBezTo>
                  <a:pt x="746211" y="2316964"/>
                  <a:pt x="747063" y="2322272"/>
                  <a:pt x="750156" y="2326300"/>
                </a:cubicBezTo>
                <a:cubicBezTo>
                  <a:pt x="755995" y="2333903"/>
                  <a:pt x="760624" y="2342336"/>
                  <a:pt x="763910" y="2351352"/>
                </a:cubicBezTo>
                <a:cubicBezTo>
                  <a:pt x="765495" y="2355711"/>
                  <a:pt x="768998" y="2359080"/>
                  <a:pt x="773401" y="2360505"/>
                </a:cubicBezTo>
                <a:cubicBezTo>
                  <a:pt x="774909" y="2360988"/>
                  <a:pt x="776464" y="2361232"/>
                  <a:pt x="778017" y="2361232"/>
                </a:cubicBezTo>
                <a:cubicBezTo>
                  <a:pt x="780985" y="2361232"/>
                  <a:pt x="783931" y="2360350"/>
                  <a:pt x="786446" y="2358635"/>
                </a:cubicBezTo>
                <a:cubicBezTo>
                  <a:pt x="791175" y="2355430"/>
                  <a:pt x="796225" y="2352572"/>
                  <a:pt x="801460" y="2350171"/>
                </a:cubicBezTo>
                <a:cubicBezTo>
                  <a:pt x="805232" y="2348438"/>
                  <a:pt x="808117" y="2345213"/>
                  <a:pt x="809424" y="2341253"/>
                </a:cubicBezTo>
                <a:cubicBezTo>
                  <a:pt x="810734" y="2337311"/>
                  <a:pt x="810347" y="2333011"/>
                  <a:pt x="808358" y="2329360"/>
                </a:cubicBezTo>
                <a:cubicBezTo>
                  <a:pt x="804192" y="2321720"/>
                  <a:pt x="800930" y="2313586"/>
                  <a:pt x="798656" y="2305180"/>
                </a:cubicBezTo>
                <a:cubicBezTo>
                  <a:pt x="797482" y="2300842"/>
                  <a:pt x="794429" y="2297258"/>
                  <a:pt x="790333" y="2295417"/>
                </a:cubicBezTo>
                <a:cubicBezTo>
                  <a:pt x="788371" y="2294527"/>
                  <a:pt x="786267" y="2294092"/>
                  <a:pt x="784167" y="2294092"/>
                </a:cubicBezTo>
                <a:close/>
                <a:moveTo>
                  <a:pt x="4166767" y="2275498"/>
                </a:moveTo>
                <a:cubicBezTo>
                  <a:pt x="4172355" y="2275498"/>
                  <a:pt x="4177894" y="2276998"/>
                  <a:pt x="4182774" y="2279809"/>
                </a:cubicBezTo>
                <a:cubicBezTo>
                  <a:pt x="4190182" y="2284077"/>
                  <a:pt x="4195490" y="2291003"/>
                  <a:pt x="4197706" y="2299262"/>
                </a:cubicBezTo>
                <a:cubicBezTo>
                  <a:pt x="4199924" y="2307544"/>
                  <a:pt x="4198782" y="2316180"/>
                  <a:pt x="4194501" y="2323608"/>
                </a:cubicBezTo>
                <a:cubicBezTo>
                  <a:pt x="4188797" y="2333495"/>
                  <a:pt x="4178145" y="2339636"/>
                  <a:pt x="4166709" y="2339636"/>
                </a:cubicBezTo>
                <a:cubicBezTo>
                  <a:pt x="4161110" y="2339636"/>
                  <a:pt x="4155582" y="2338143"/>
                  <a:pt x="4150692" y="2335336"/>
                </a:cubicBezTo>
                <a:cubicBezTo>
                  <a:pt x="4143292" y="2331064"/>
                  <a:pt x="4137986" y="2324141"/>
                  <a:pt x="4135767" y="2315870"/>
                </a:cubicBezTo>
                <a:cubicBezTo>
                  <a:pt x="4133550" y="2307601"/>
                  <a:pt x="4134684" y="2298952"/>
                  <a:pt x="4138972" y="2291545"/>
                </a:cubicBezTo>
                <a:cubicBezTo>
                  <a:pt x="4144676" y="2281649"/>
                  <a:pt x="4155329" y="2275498"/>
                  <a:pt x="4166767" y="2275498"/>
                </a:cubicBezTo>
                <a:close/>
                <a:moveTo>
                  <a:pt x="7426535" y="2271789"/>
                </a:moveTo>
                <a:cubicBezTo>
                  <a:pt x="7438320" y="2271789"/>
                  <a:pt x="7449999" y="2274937"/>
                  <a:pt x="7460284" y="2280874"/>
                </a:cubicBezTo>
                <a:cubicBezTo>
                  <a:pt x="7475933" y="2289907"/>
                  <a:pt x="7487128" y="2304483"/>
                  <a:pt x="7491795" y="2321923"/>
                </a:cubicBezTo>
                <a:cubicBezTo>
                  <a:pt x="7496463" y="2339374"/>
                  <a:pt x="7494071" y="2357599"/>
                  <a:pt x="7485046" y="2373238"/>
                </a:cubicBezTo>
                <a:cubicBezTo>
                  <a:pt x="7472999" y="2394099"/>
                  <a:pt x="7450532" y="2407064"/>
                  <a:pt x="7426419" y="2407064"/>
                </a:cubicBezTo>
                <a:cubicBezTo>
                  <a:pt x="7414623" y="2407064"/>
                  <a:pt x="7402945" y="2403927"/>
                  <a:pt x="7392670" y="2397991"/>
                </a:cubicBezTo>
                <a:cubicBezTo>
                  <a:pt x="7377011" y="2388956"/>
                  <a:pt x="7365826" y="2374382"/>
                  <a:pt x="7361158" y="2356941"/>
                </a:cubicBezTo>
                <a:cubicBezTo>
                  <a:pt x="7356481" y="2339489"/>
                  <a:pt x="7358883" y="2321264"/>
                  <a:pt x="7367918" y="2305625"/>
                </a:cubicBezTo>
                <a:cubicBezTo>
                  <a:pt x="7379955" y="2284747"/>
                  <a:pt x="7402412" y="2271789"/>
                  <a:pt x="7426535" y="2271789"/>
                </a:cubicBezTo>
                <a:close/>
                <a:moveTo>
                  <a:pt x="3311281" y="2266482"/>
                </a:moveTo>
                <a:cubicBezTo>
                  <a:pt x="3308976" y="2266482"/>
                  <a:pt x="3306681" y="2267015"/>
                  <a:pt x="3304591" y="2268052"/>
                </a:cubicBezTo>
                <a:cubicBezTo>
                  <a:pt x="3303419" y="2268633"/>
                  <a:pt x="3302237" y="2269194"/>
                  <a:pt x="3301047" y="2269735"/>
                </a:cubicBezTo>
                <a:cubicBezTo>
                  <a:pt x="3297357" y="2271413"/>
                  <a:pt x="3294501" y="2274500"/>
                  <a:pt x="3293134" y="2278316"/>
                </a:cubicBezTo>
                <a:cubicBezTo>
                  <a:pt x="3291759" y="2282121"/>
                  <a:pt x="3291982" y="2286334"/>
                  <a:pt x="3293763" y="2289975"/>
                </a:cubicBezTo>
                <a:lnTo>
                  <a:pt x="3293763" y="2289965"/>
                </a:lnTo>
                <a:cubicBezTo>
                  <a:pt x="3294394" y="2291263"/>
                  <a:pt x="3294994" y="2292571"/>
                  <a:pt x="3295564" y="2293887"/>
                </a:cubicBezTo>
                <a:cubicBezTo>
                  <a:pt x="3297202" y="2297625"/>
                  <a:pt x="3300309" y="2300552"/>
                  <a:pt x="3304155" y="2301964"/>
                </a:cubicBezTo>
                <a:cubicBezTo>
                  <a:pt x="3305819" y="2302575"/>
                  <a:pt x="3307572" y="2302885"/>
                  <a:pt x="3309317" y="2302885"/>
                </a:cubicBezTo>
                <a:cubicBezTo>
                  <a:pt x="3311582" y="2302885"/>
                  <a:pt x="3313849" y="2302372"/>
                  <a:pt x="3315922" y="2301344"/>
                </a:cubicBezTo>
                <a:cubicBezTo>
                  <a:pt x="3317093" y="2300783"/>
                  <a:pt x="3318273" y="2300231"/>
                  <a:pt x="3319456" y="2299707"/>
                </a:cubicBezTo>
                <a:cubicBezTo>
                  <a:pt x="3323230" y="2298063"/>
                  <a:pt x="3326146" y="2294926"/>
                  <a:pt x="3327542" y="2291050"/>
                </a:cubicBezTo>
                <a:cubicBezTo>
                  <a:pt x="3328935" y="2287187"/>
                  <a:pt x="3328675" y="2282907"/>
                  <a:pt x="3326825" y="2279226"/>
                </a:cubicBezTo>
                <a:cubicBezTo>
                  <a:pt x="3326175" y="2277928"/>
                  <a:pt x="3325547" y="2276622"/>
                  <a:pt x="3324955" y="2275295"/>
                </a:cubicBezTo>
                <a:cubicBezTo>
                  <a:pt x="3323269" y="2271586"/>
                  <a:pt x="3320152" y="2268709"/>
                  <a:pt x="3316308" y="2267353"/>
                </a:cubicBezTo>
                <a:cubicBezTo>
                  <a:pt x="3314681" y="2266762"/>
                  <a:pt x="3312977" y="2266482"/>
                  <a:pt x="3311281" y="2266482"/>
                </a:cubicBezTo>
                <a:close/>
                <a:moveTo>
                  <a:pt x="3905123" y="2258571"/>
                </a:moveTo>
                <a:cubicBezTo>
                  <a:pt x="3901550" y="2258571"/>
                  <a:pt x="3898044" y="2259850"/>
                  <a:pt x="3895276" y="2262260"/>
                </a:cubicBezTo>
                <a:cubicBezTo>
                  <a:pt x="3886357" y="2270016"/>
                  <a:pt x="3876255" y="2276166"/>
                  <a:pt x="3865264" y="2280534"/>
                </a:cubicBezTo>
                <a:cubicBezTo>
                  <a:pt x="3861246" y="2282132"/>
                  <a:pt x="3858109" y="2285385"/>
                  <a:pt x="3856654" y="2289463"/>
                </a:cubicBezTo>
                <a:cubicBezTo>
                  <a:pt x="3855213" y="2293540"/>
                  <a:pt x="3855590" y="2298042"/>
                  <a:pt x="3857702" y="2301811"/>
                </a:cubicBezTo>
                <a:cubicBezTo>
                  <a:pt x="3861866" y="2309247"/>
                  <a:pt x="3865147" y="2317199"/>
                  <a:pt x="3867452" y="2325438"/>
                </a:cubicBezTo>
                <a:cubicBezTo>
                  <a:pt x="3868703" y="2329884"/>
                  <a:pt x="3871909" y="2333506"/>
                  <a:pt x="3876179" y="2335257"/>
                </a:cubicBezTo>
                <a:cubicBezTo>
                  <a:pt x="3878017" y="2336014"/>
                  <a:pt x="3879964" y="2336392"/>
                  <a:pt x="3881911" y="2336392"/>
                </a:cubicBezTo>
                <a:cubicBezTo>
                  <a:pt x="3884459" y="2336392"/>
                  <a:pt x="3887005" y="2335743"/>
                  <a:pt x="3889280" y="2334464"/>
                </a:cubicBezTo>
                <a:cubicBezTo>
                  <a:pt x="3900485" y="2328149"/>
                  <a:pt x="3912678" y="2324276"/>
                  <a:pt x="3925518" y="2322978"/>
                </a:cubicBezTo>
                <a:cubicBezTo>
                  <a:pt x="3931068" y="2322408"/>
                  <a:pt x="3935851" y="2318815"/>
                  <a:pt x="3937934" y="2313623"/>
                </a:cubicBezTo>
                <a:cubicBezTo>
                  <a:pt x="3940006" y="2308443"/>
                  <a:pt x="3939037" y="2302525"/>
                  <a:pt x="3935406" y="2298293"/>
                </a:cubicBezTo>
                <a:cubicBezTo>
                  <a:pt x="3928114" y="2289753"/>
                  <a:pt x="3922758" y="2279971"/>
                  <a:pt x="3919485" y="2269222"/>
                </a:cubicBezTo>
                <a:cubicBezTo>
                  <a:pt x="3918012" y="2264351"/>
                  <a:pt x="3914169" y="2260555"/>
                  <a:pt x="3909278" y="2259161"/>
                </a:cubicBezTo>
                <a:cubicBezTo>
                  <a:pt x="3907903" y="2258763"/>
                  <a:pt x="3906508" y="2258571"/>
                  <a:pt x="3905123" y="2258571"/>
                </a:cubicBezTo>
                <a:close/>
                <a:moveTo>
                  <a:pt x="505360" y="2256585"/>
                </a:moveTo>
                <a:cubicBezTo>
                  <a:pt x="516766" y="2256585"/>
                  <a:pt x="528042" y="2259625"/>
                  <a:pt x="537973" y="2265358"/>
                </a:cubicBezTo>
                <a:cubicBezTo>
                  <a:pt x="569172" y="2283370"/>
                  <a:pt x="579900" y="2323414"/>
                  <a:pt x="561889" y="2354607"/>
                </a:cubicBezTo>
                <a:cubicBezTo>
                  <a:pt x="550253" y="2374769"/>
                  <a:pt x="528553" y="2387290"/>
                  <a:pt x="505252" y="2387290"/>
                </a:cubicBezTo>
                <a:cubicBezTo>
                  <a:pt x="493846" y="2387290"/>
                  <a:pt x="482564" y="2384260"/>
                  <a:pt x="472634" y="2378526"/>
                </a:cubicBezTo>
                <a:cubicBezTo>
                  <a:pt x="441436" y="2360514"/>
                  <a:pt x="430706" y="2320470"/>
                  <a:pt x="448718" y="2289259"/>
                </a:cubicBezTo>
                <a:cubicBezTo>
                  <a:pt x="460349" y="2269108"/>
                  <a:pt x="482053" y="2256585"/>
                  <a:pt x="505360" y="2256585"/>
                </a:cubicBezTo>
                <a:close/>
                <a:moveTo>
                  <a:pt x="6854927" y="2252982"/>
                </a:moveTo>
                <a:cubicBezTo>
                  <a:pt x="6867294" y="2252982"/>
                  <a:pt x="6879505" y="2256275"/>
                  <a:pt x="6890274" y="2262492"/>
                </a:cubicBezTo>
                <a:cubicBezTo>
                  <a:pt x="6924081" y="2282016"/>
                  <a:pt x="6935711" y="2325410"/>
                  <a:pt x="6916198" y="2359217"/>
                </a:cubicBezTo>
                <a:cubicBezTo>
                  <a:pt x="6903580" y="2381064"/>
                  <a:pt x="6880057" y="2394640"/>
                  <a:pt x="6854811" y="2394640"/>
                </a:cubicBezTo>
                <a:cubicBezTo>
                  <a:pt x="6842445" y="2394640"/>
                  <a:pt x="6830233" y="2391348"/>
                  <a:pt x="6819464" y="2385142"/>
                </a:cubicBezTo>
                <a:cubicBezTo>
                  <a:pt x="6785648" y="2365607"/>
                  <a:pt x="6774017" y="2322224"/>
                  <a:pt x="6793540" y="2288408"/>
                </a:cubicBezTo>
                <a:cubicBezTo>
                  <a:pt x="6806159" y="2266559"/>
                  <a:pt x="6829681" y="2252982"/>
                  <a:pt x="6854927" y="2252982"/>
                </a:cubicBezTo>
                <a:close/>
                <a:moveTo>
                  <a:pt x="5140066" y="2243987"/>
                </a:moveTo>
                <a:cubicBezTo>
                  <a:pt x="5145817" y="2243987"/>
                  <a:pt x="5151514" y="2245517"/>
                  <a:pt x="5156519" y="2248411"/>
                </a:cubicBezTo>
                <a:cubicBezTo>
                  <a:pt x="5164150" y="2252808"/>
                  <a:pt x="5169601" y="2259916"/>
                  <a:pt x="5171888" y="2268429"/>
                </a:cubicBezTo>
                <a:cubicBezTo>
                  <a:pt x="5174164" y="2276941"/>
                  <a:pt x="5173001" y="2285821"/>
                  <a:pt x="5168586" y="2293451"/>
                </a:cubicBezTo>
                <a:cubicBezTo>
                  <a:pt x="5162718" y="2303630"/>
                  <a:pt x="5151765" y="2309943"/>
                  <a:pt x="5140008" y="2309943"/>
                </a:cubicBezTo>
                <a:cubicBezTo>
                  <a:pt x="5134246" y="2309943"/>
                  <a:pt x="5128562" y="2308413"/>
                  <a:pt x="5123555" y="2305520"/>
                </a:cubicBezTo>
                <a:cubicBezTo>
                  <a:pt x="5115933" y="2301122"/>
                  <a:pt x="5110491" y="2294014"/>
                  <a:pt x="5108207" y="2285491"/>
                </a:cubicBezTo>
                <a:cubicBezTo>
                  <a:pt x="5105919" y="2276969"/>
                  <a:pt x="5107082" y="2268080"/>
                  <a:pt x="5111480" y="2260477"/>
                </a:cubicBezTo>
                <a:cubicBezTo>
                  <a:pt x="5117348" y="2250302"/>
                  <a:pt x="5128301" y="2243987"/>
                  <a:pt x="5140066" y="2243987"/>
                </a:cubicBezTo>
                <a:close/>
                <a:moveTo>
                  <a:pt x="7828218" y="2237420"/>
                </a:moveTo>
                <a:cubicBezTo>
                  <a:pt x="7837950" y="2237420"/>
                  <a:pt x="7847566" y="2240007"/>
                  <a:pt x="7856049" y="2244906"/>
                </a:cubicBezTo>
                <a:cubicBezTo>
                  <a:pt x="7868949" y="2252362"/>
                  <a:pt x="7878168" y="2264380"/>
                  <a:pt x="7882031" y="2278762"/>
                </a:cubicBezTo>
                <a:cubicBezTo>
                  <a:pt x="7885886" y="2293162"/>
                  <a:pt x="7883910" y="2308181"/>
                  <a:pt x="7876464" y="2321080"/>
                </a:cubicBezTo>
                <a:cubicBezTo>
                  <a:pt x="7866518" y="2338300"/>
                  <a:pt x="7848002" y="2348981"/>
                  <a:pt x="7828111" y="2348981"/>
                </a:cubicBezTo>
                <a:cubicBezTo>
                  <a:pt x="7818388" y="2348981"/>
                  <a:pt x="7808753" y="2346394"/>
                  <a:pt x="7800269" y="2341504"/>
                </a:cubicBezTo>
                <a:cubicBezTo>
                  <a:pt x="7773658" y="2326125"/>
                  <a:pt x="7764497" y="2291951"/>
                  <a:pt x="7779865" y="2265319"/>
                </a:cubicBezTo>
                <a:cubicBezTo>
                  <a:pt x="7789801" y="2248112"/>
                  <a:pt x="7808327" y="2237420"/>
                  <a:pt x="7828218" y="2237420"/>
                </a:cubicBezTo>
                <a:close/>
                <a:moveTo>
                  <a:pt x="335403" y="2233043"/>
                </a:moveTo>
                <a:cubicBezTo>
                  <a:pt x="340128" y="2233043"/>
                  <a:pt x="344790" y="2234303"/>
                  <a:pt x="348889" y="2236674"/>
                </a:cubicBezTo>
                <a:cubicBezTo>
                  <a:pt x="355146" y="2240286"/>
                  <a:pt x="359613" y="2246106"/>
                  <a:pt x="361486" y="2253109"/>
                </a:cubicBezTo>
                <a:cubicBezTo>
                  <a:pt x="363358" y="2260101"/>
                  <a:pt x="362408" y="2267384"/>
                  <a:pt x="358806" y="2273629"/>
                </a:cubicBezTo>
                <a:cubicBezTo>
                  <a:pt x="353986" y="2281966"/>
                  <a:pt x="345002" y="2287148"/>
                  <a:pt x="335356" y="2287148"/>
                </a:cubicBezTo>
                <a:cubicBezTo>
                  <a:pt x="330633" y="2287148"/>
                  <a:pt x="325969" y="2285898"/>
                  <a:pt x="321870" y="2283516"/>
                </a:cubicBezTo>
                <a:cubicBezTo>
                  <a:pt x="308943" y="2276059"/>
                  <a:pt x="304503" y="2259490"/>
                  <a:pt x="311956" y="2246571"/>
                </a:cubicBezTo>
                <a:cubicBezTo>
                  <a:pt x="316773" y="2238234"/>
                  <a:pt x="325757" y="2233043"/>
                  <a:pt x="335403" y="2233043"/>
                </a:cubicBezTo>
                <a:close/>
                <a:moveTo>
                  <a:pt x="5711702" y="2230874"/>
                </a:moveTo>
                <a:cubicBezTo>
                  <a:pt x="5722470" y="2230874"/>
                  <a:pt x="5733113" y="2233740"/>
                  <a:pt x="5742497" y="2239145"/>
                </a:cubicBezTo>
                <a:cubicBezTo>
                  <a:pt x="5756762" y="2247385"/>
                  <a:pt x="5766969" y="2260682"/>
                  <a:pt x="5771239" y="2276611"/>
                </a:cubicBezTo>
                <a:cubicBezTo>
                  <a:pt x="5775500" y="2292531"/>
                  <a:pt x="5773311" y="2309160"/>
                  <a:pt x="5765071" y="2323423"/>
                </a:cubicBezTo>
                <a:cubicBezTo>
                  <a:pt x="5754079" y="2342454"/>
                  <a:pt x="5733598" y="2354286"/>
                  <a:pt x="5711595" y="2354286"/>
                </a:cubicBezTo>
                <a:cubicBezTo>
                  <a:pt x="5700836" y="2354286"/>
                  <a:pt x="5690184" y="2351420"/>
                  <a:pt x="5680800" y="2346008"/>
                </a:cubicBezTo>
                <a:cubicBezTo>
                  <a:pt x="5666526" y="2337765"/>
                  <a:pt x="5656319" y="2324469"/>
                  <a:pt x="5652049" y="2308539"/>
                </a:cubicBezTo>
                <a:cubicBezTo>
                  <a:pt x="5647788" y="2292628"/>
                  <a:pt x="5649976" y="2276002"/>
                  <a:pt x="5658217" y="2261727"/>
                </a:cubicBezTo>
                <a:cubicBezTo>
                  <a:pt x="5669208" y="2242698"/>
                  <a:pt x="5689700" y="2230874"/>
                  <a:pt x="5711702" y="2230874"/>
                </a:cubicBezTo>
                <a:close/>
                <a:moveTo>
                  <a:pt x="8229871" y="2229945"/>
                </a:moveTo>
                <a:cubicBezTo>
                  <a:pt x="8232835" y="2229945"/>
                  <a:pt x="8235769" y="2230738"/>
                  <a:pt x="8238345" y="2232231"/>
                </a:cubicBezTo>
                <a:cubicBezTo>
                  <a:pt x="8242305" y="2234517"/>
                  <a:pt x="8245123" y="2238186"/>
                  <a:pt x="8246295" y="2242563"/>
                </a:cubicBezTo>
                <a:cubicBezTo>
                  <a:pt x="8247467" y="2246960"/>
                  <a:pt x="8246857" y="2251549"/>
                  <a:pt x="8244591" y="2255471"/>
                </a:cubicBezTo>
                <a:cubicBezTo>
                  <a:pt x="8241560" y="2260739"/>
                  <a:pt x="8235905" y="2264002"/>
                  <a:pt x="8229842" y="2264002"/>
                </a:cubicBezTo>
                <a:cubicBezTo>
                  <a:pt x="8226869" y="2264002"/>
                  <a:pt x="8223935" y="2263208"/>
                  <a:pt x="8221359" y="2261727"/>
                </a:cubicBezTo>
                <a:cubicBezTo>
                  <a:pt x="8217408" y="2259442"/>
                  <a:pt x="8214580" y="2255761"/>
                  <a:pt x="8213409" y="2251384"/>
                </a:cubicBezTo>
                <a:cubicBezTo>
                  <a:pt x="8212237" y="2246988"/>
                  <a:pt x="8212837" y="2242399"/>
                  <a:pt x="8215113" y="2238466"/>
                </a:cubicBezTo>
                <a:cubicBezTo>
                  <a:pt x="8218144" y="2233207"/>
                  <a:pt x="8223800" y="2229945"/>
                  <a:pt x="8229871" y="2229945"/>
                </a:cubicBezTo>
                <a:close/>
                <a:moveTo>
                  <a:pt x="3717186" y="2214905"/>
                </a:moveTo>
                <a:cubicBezTo>
                  <a:pt x="3714648" y="2214905"/>
                  <a:pt x="3712122" y="2215544"/>
                  <a:pt x="3709866" y="2216804"/>
                </a:cubicBezTo>
                <a:cubicBezTo>
                  <a:pt x="3706456" y="2218701"/>
                  <a:pt x="3702922" y="2220434"/>
                  <a:pt x="3699369" y="2221936"/>
                </a:cubicBezTo>
                <a:cubicBezTo>
                  <a:pt x="3695543" y="2223562"/>
                  <a:pt x="3692560" y="2226691"/>
                  <a:pt x="3691126" y="2230603"/>
                </a:cubicBezTo>
                <a:cubicBezTo>
                  <a:pt x="3689703" y="2234506"/>
                  <a:pt x="3689955" y="2238826"/>
                  <a:pt x="3691825" y="2242535"/>
                </a:cubicBezTo>
                <a:cubicBezTo>
                  <a:pt x="3693287" y="2245421"/>
                  <a:pt x="3694624" y="2248353"/>
                  <a:pt x="3695823" y="2251347"/>
                </a:cubicBezTo>
                <a:cubicBezTo>
                  <a:pt x="3697383" y="2255259"/>
                  <a:pt x="3700520" y="2258337"/>
                  <a:pt x="3704462" y="2259819"/>
                </a:cubicBezTo>
                <a:cubicBezTo>
                  <a:pt x="3706176" y="2260468"/>
                  <a:pt x="3707968" y="2260789"/>
                  <a:pt x="3709758" y="2260789"/>
                </a:cubicBezTo>
                <a:cubicBezTo>
                  <a:pt x="3712092" y="2260789"/>
                  <a:pt x="3714426" y="2260235"/>
                  <a:pt x="3716558" y="2259161"/>
                </a:cubicBezTo>
                <a:cubicBezTo>
                  <a:pt x="3720083" y="2257370"/>
                  <a:pt x="3723733" y="2255753"/>
                  <a:pt x="3727422" y="2254377"/>
                </a:cubicBezTo>
                <a:cubicBezTo>
                  <a:pt x="3731470" y="2252858"/>
                  <a:pt x="3734675" y="2249651"/>
                  <a:pt x="3736196" y="2245595"/>
                </a:cubicBezTo>
                <a:cubicBezTo>
                  <a:pt x="3737717" y="2241546"/>
                  <a:pt x="3737417" y="2237042"/>
                  <a:pt x="3735373" y="2233227"/>
                </a:cubicBezTo>
                <a:cubicBezTo>
                  <a:pt x="3733774" y="2230264"/>
                  <a:pt x="3732333" y="2227204"/>
                  <a:pt x="3731024" y="2224097"/>
                </a:cubicBezTo>
                <a:cubicBezTo>
                  <a:pt x="3729369" y="2220164"/>
                  <a:pt x="3726116" y="2217114"/>
                  <a:pt x="3722077" y="2215719"/>
                </a:cubicBezTo>
                <a:cubicBezTo>
                  <a:pt x="3720488" y="2215167"/>
                  <a:pt x="3718834" y="2214905"/>
                  <a:pt x="3717186" y="2214905"/>
                </a:cubicBezTo>
                <a:close/>
                <a:moveTo>
                  <a:pt x="6684992" y="2212561"/>
                </a:moveTo>
                <a:cubicBezTo>
                  <a:pt x="6693611" y="2212561"/>
                  <a:pt x="6702133" y="2214857"/>
                  <a:pt x="6709638" y="2219195"/>
                </a:cubicBezTo>
                <a:cubicBezTo>
                  <a:pt x="6733219" y="2232810"/>
                  <a:pt x="6741324" y="2263083"/>
                  <a:pt x="6727718" y="2286664"/>
                </a:cubicBezTo>
                <a:cubicBezTo>
                  <a:pt x="6718915" y="2301897"/>
                  <a:pt x="6702511" y="2311358"/>
                  <a:pt x="6684905" y="2311358"/>
                </a:cubicBezTo>
                <a:cubicBezTo>
                  <a:pt x="6676286" y="2311358"/>
                  <a:pt x="6667764" y="2309074"/>
                  <a:pt x="6660250" y="2304734"/>
                </a:cubicBezTo>
                <a:cubicBezTo>
                  <a:pt x="6648832" y="2298139"/>
                  <a:pt x="6640649" y="2287487"/>
                  <a:pt x="6637241" y="2274743"/>
                </a:cubicBezTo>
                <a:cubicBezTo>
                  <a:pt x="6633832" y="2262009"/>
                  <a:pt x="6635585" y="2248693"/>
                  <a:pt x="6642180" y="2237276"/>
                </a:cubicBezTo>
                <a:cubicBezTo>
                  <a:pt x="6650972" y="2222032"/>
                  <a:pt x="6667387" y="2212561"/>
                  <a:pt x="6684992" y="2212561"/>
                </a:cubicBezTo>
                <a:close/>
                <a:moveTo>
                  <a:pt x="7256629" y="2207216"/>
                </a:moveTo>
                <a:cubicBezTo>
                  <a:pt x="7268889" y="2207216"/>
                  <a:pt x="7281033" y="2210469"/>
                  <a:pt x="7291744" y="2216649"/>
                </a:cubicBezTo>
                <a:cubicBezTo>
                  <a:pt x="7325327" y="2236047"/>
                  <a:pt x="7336881" y="2279168"/>
                  <a:pt x="7317483" y="2312772"/>
                </a:cubicBezTo>
                <a:cubicBezTo>
                  <a:pt x="7304953" y="2334464"/>
                  <a:pt x="7281585" y="2347955"/>
                  <a:pt x="7256494" y="2347955"/>
                </a:cubicBezTo>
                <a:cubicBezTo>
                  <a:pt x="7244224" y="2347955"/>
                  <a:pt x="7232080" y="2344690"/>
                  <a:pt x="7221370" y="2338512"/>
                </a:cubicBezTo>
                <a:cubicBezTo>
                  <a:pt x="7205101" y="2329108"/>
                  <a:pt x="7193451" y="2313944"/>
                  <a:pt x="7188589" y="2295795"/>
                </a:cubicBezTo>
                <a:cubicBezTo>
                  <a:pt x="7183738" y="2277648"/>
                  <a:pt x="7186227" y="2258687"/>
                  <a:pt x="7195630" y="2242388"/>
                </a:cubicBezTo>
                <a:cubicBezTo>
                  <a:pt x="7208161" y="2220696"/>
                  <a:pt x="7231538" y="2207216"/>
                  <a:pt x="7256629" y="2207216"/>
                </a:cubicBezTo>
                <a:close/>
                <a:moveTo>
                  <a:pt x="3140727" y="2206422"/>
                </a:moveTo>
                <a:cubicBezTo>
                  <a:pt x="3138491" y="2206422"/>
                  <a:pt x="3136265" y="2206926"/>
                  <a:pt x="3134201" y="2207922"/>
                </a:cubicBezTo>
                <a:lnTo>
                  <a:pt x="3132865" y="2208542"/>
                </a:lnTo>
                <a:cubicBezTo>
                  <a:pt x="3129233" y="2210218"/>
                  <a:pt x="3126424" y="2213259"/>
                  <a:pt x="3125050" y="2217007"/>
                </a:cubicBezTo>
                <a:cubicBezTo>
                  <a:pt x="3123674" y="2220755"/>
                  <a:pt x="3123848" y="2224899"/>
                  <a:pt x="3125522" y="2228512"/>
                </a:cubicBezTo>
                <a:lnTo>
                  <a:pt x="3126211" y="2229992"/>
                </a:lnTo>
                <a:cubicBezTo>
                  <a:pt x="3127867" y="2233624"/>
                  <a:pt x="3130897" y="2236451"/>
                  <a:pt x="3134636" y="2237846"/>
                </a:cubicBezTo>
                <a:cubicBezTo>
                  <a:pt x="3136330" y="2238475"/>
                  <a:pt x="3138102" y="2238785"/>
                  <a:pt x="3139875" y="2238785"/>
                </a:cubicBezTo>
                <a:cubicBezTo>
                  <a:pt x="3142025" y="2238785"/>
                  <a:pt x="3144164" y="2238331"/>
                  <a:pt x="3146152" y="2237420"/>
                </a:cubicBezTo>
                <a:cubicBezTo>
                  <a:pt x="3149869" y="2235794"/>
                  <a:pt x="3153444" y="2232414"/>
                  <a:pt x="3154865" y="2228607"/>
                </a:cubicBezTo>
                <a:cubicBezTo>
                  <a:pt x="3156291" y="2224811"/>
                  <a:pt x="3156783" y="2220290"/>
                  <a:pt x="3155050" y="2216619"/>
                </a:cubicBezTo>
                <a:lnTo>
                  <a:pt x="3154392" y="2215206"/>
                </a:lnTo>
                <a:cubicBezTo>
                  <a:pt x="3152716" y="2211535"/>
                  <a:pt x="3149625" y="2208688"/>
                  <a:pt x="3145830" y="2207312"/>
                </a:cubicBezTo>
                <a:cubicBezTo>
                  <a:pt x="3144174" y="2206723"/>
                  <a:pt x="3142451" y="2206422"/>
                  <a:pt x="3140727" y="2206422"/>
                </a:cubicBezTo>
                <a:close/>
                <a:moveTo>
                  <a:pt x="1015039" y="2192506"/>
                </a:moveTo>
                <a:cubicBezTo>
                  <a:pt x="1012978" y="2192506"/>
                  <a:pt x="1010914" y="2192933"/>
                  <a:pt x="1008977" y="2193784"/>
                </a:cubicBezTo>
                <a:cubicBezTo>
                  <a:pt x="1008881" y="2193832"/>
                  <a:pt x="1008562" y="2193968"/>
                  <a:pt x="1008455" y="2194016"/>
                </a:cubicBezTo>
                <a:cubicBezTo>
                  <a:pt x="1004561" y="2195847"/>
                  <a:pt x="1001520" y="2199305"/>
                  <a:pt x="1000310" y="2203420"/>
                </a:cubicBezTo>
                <a:cubicBezTo>
                  <a:pt x="999090" y="2207546"/>
                  <a:pt x="999584" y="2212048"/>
                  <a:pt x="1001860" y="2215680"/>
                </a:cubicBezTo>
                <a:lnTo>
                  <a:pt x="1002887" y="2217345"/>
                </a:lnTo>
                <a:cubicBezTo>
                  <a:pt x="1005695" y="2221964"/>
                  <a:pt x="1010633" y="2224560"/>
                  <a:pt x="1015727" y="2224560"/>
                </a:cubicBezTo>
                <a:cubicBezTo>
                  <a:pt x="1017857" y="2224560"/>
                  <a:pt x="1020027" y="2224115"/>
                  <a:pt x="1022070" y="2223155"/>
                </a:cubicBezTo>
                <a:cubicBezTo>
                  <a:pt x="1029015" y="2219911"/>
                  <a:pt x="1032393" y="2211971"/>
                  <a:pt x="1029925" y="2204717"/>
                </a:cubicBezTo>
                <a:lnTo>
                  <a:pt x="1029314" y="2202859"/>
                </a:lnTo>
                <a:cubicBezTo>
                  <a:pt x="1027996" y="2198821"/>
                  <a:pt x="1025033" y="2195546"/>
                  <a:pt x="1021160" y="2193815"/>
                </a:cubicBezTo>
                <a:cubicBezTo>
                  <a:pt x="1019213" y="2192942"/>
                  <a:pt x="1017121" y="2192506"/>
                  <a:pt x="1015039" y="2192506"/>
                </a:cubicBezTo>
                <a:close/>
                <a:moveTo>
                  <a:pt x="4970131" y="2188061"/>
                </a:moveTo>
                <a:cubicBezTo>
                  <a:pt x="4974858" y="2188061"/>
                  <a:pt x="4979525" y="2189321"/>
                  <a:pt x="4983621" y="2191693"/>
                </a:cubicBezTo>
                <a:cubicBezTo>
                  <a:pt x="4989897" y="2195304"/>
                  <a:pt x="4994371" y="2201144"/>
                  <a:pt x="4996240" y="2208116"/>
                </a:cubicBezTo>
                <a:cubicBezTo>
                  <a:pt x="4998108" y="2215099"/>
                  <a:pt x="4997150" y="2222382"/>
                  <a:pt x="4993539" y="2228627"/>
                </a:cubicBezTo>
                <a:cubicBezTo>
                  <a:pt x="4988725" y="2236984"/>
                  <a:pt x="4979737" y="2242166"/>
                  <a:pt x="4970092" y="2242166"/>
                </a:cubicBezTo>
                <a:cubicBezTo>
                  <a:pt x="4965376" y="2242166"/>
                  <a:pt x="4960708" y="2240907"/>
                  <a:pt x="4956602" y="2238535"/>
                </a:cubicBezTo>
                <a:cubicBezTo>
                  <a:pt x="4950337" y="2234921"/>
                  <a:pt x="4945852" y="2229083"/>
                  <a:pt x="4943986" y="2222111"/>
                </a:cubicBezTo>
                <a:cubicBezTo>
                  <a:pt x="4942116" y="2215138"/>
                  <a:pt x="4943073" y="2207847"/>
                  <a:pt x="4946687" y="2201599"/>
                </a:cubicBezTo>
                <a:cubicBezTo>
                  <a:pt x="4951508" y="2193243"/>
                  <a:pt x="4960486" y="2188061"/>
                  <a:pt x="4970131" y="2188061"/>
                </a:cubicBezTo>
                <a:close/>
                <a:moveTo>
                  <a:pt x="6515038" y="2184013"/>
                </a:moveTo>
                <a:cubicBezTo>
                  <a:pt x="6517856" y="2184013"/>
                  <a:pt x="6520636" y="2184758"/>
                  <a:pt x="6523086" y="2186173"/>
                </a:cubicBezTo>
                <a:cubicBezTo>
                  <a:pt x="6526804" y="2188312"/>
                  <a:pt x="6529467" y="2191789"/>
                  <a:pt x="6530581" y="2195943"/>
                </a:cubicBezTo>
                <a:cubicBezTo>
                  <a:pt x="6531695" y="2200098"/>
                  <a:pt x="6531123" y="2204457"/>
                  <a:pt x="6528964" y="2208184"/>
                </a:cubicBezTo>
                <a:cubicBezTo>
                  <a:pt x="6526107" y="2213143"/>
                  <a:pt x="6520752" y="2216223"/>
                  <a:pt x="6515009" y="2216223"/>
                </a:cubicBezTo>
                <a:cubicBezTo>
                  <a:pt x="6512191" y="2216223"/>
                  <a:pt x="6509412" y="2215477"/>
                  <a:pt x="6506952" y="2214073"/>
                </a:cubicBezTo>
                <a:cubicBezTo>
                  <a:pt x="6499282" y="2209637"/>
                  <a:pt x="6496629" y="2199759"/>
                  <a:pt x="6501074" y="2192060"/>
                </a:cubicBezTo>
                <a:cubicBezTo>
                  <a:pt x="6503940" y="2187102"/>
                  <a:pt x="6509286" y="2184013"/>
                  <a:pt x="6515038" y="2184013"/>
                </a:cubicBezTo>
                <a:close/>
                <a:moveTo>
                  <a:pt x="2567067" y="2178667"/>
                </a:moveTo>
                <a:cubicBezTo>
                  <a:pt x="2564704" y="2178667"/>
                  <a:pt x="2562352" y="2179229"/>
                  <a:pt x="2560200" y="2180335"/>
                </a:cubicBezTo>
                <a:cubicBezTo>
                  <a:pt x="2559224" y="2180837"/>
                  <a:pt x="2558236" y="2181340"/>
                  <a:pt x="2557247" y="2181795"/>
                </a:cubicBezTo>
                <a:cubicBezTo>
                  <a:pt x="2553450" y="2183606"/>
                  <a:pt x="2550584" y="2186919"/>
                  <a:pt x="2549345" y="2190927"/>
                </a:cubicBezTo>
                <a:cubicBezTo>
                  <a:pt x="2548106" y="2194937"/>
                  <a:pt x="2548598" y="2199284"/>
                  <a:pt x="2550710" y="2202907"/>
                </a:cubicBezTo>
                <a:cubicBezTo>
                  <a:pt x="2552317" y="2205667"/>
                  <a:pt x="2553799" y="2208474"/>
                  <a:pt x="2555174" y="2211351"/>
                </a:cubicBezTo>
                <a:cubicBezTo>
                  <a:pt x="2557739" y="2216747"/>
                  <a:pt x="2563115" y="2219911"/>
                  <a:pt x="2568732" y="2219911"/>
                </a:cubicBezTo>
                <a:cubicBezTo>
                  <a:pt x="2570805" y="2219911"/>
                  <a:pt x="2572905" y="2219476"/>
                  <a:pt x="2574921" y="2218566"/>
                </a:cubicBezTo>
                <a:lnTo>
                  <a:pt x="2577041" y="2217645"/>
                </a:lnTo>
                <a:cubicBezTo>
                  <a:pt x="2580770" y="2216057"/>
                  <a:pt x="2583702" y="2213027"/>
                  <a:pt x="2585166" y="2209260"/>
                </a:cubicBezTo>
                <a:cubicBezTo>
                  <a:pt x="2586627" y="2205483"/>
                  <a:pt x="2586510" y="2201261"/>
                  <a:pt x="2584826" y="2197581"/>
                </a:cubicBezTo>
                <a:cubicBezTo>
                  <a:pt x="2583490" y="2194666"/>
                  <a:pt x="2582290" y="2191682"/>
                  <a:pt x="2581215" y="2188663"/>
                </a:cubicBezTo>
                <a:cubicBezTo>
                  <a:pt x="2579771" y="2184585"/>
                  <a:pt x="2576625" y="2181331"/>
                  <a:pt x="2572606" y="2179733"/>
                </a:cubicBezTo>
                <a:cubicBezTo>
                  <a:pt x="2570823" y="2179017"/>
                  <a:pt x="2568946" y="2178667"/>
                  <a:pt x="2567067" y="2178667"/>
                </a:cubicBezTo>
                <a:close/>
                <a:moveTo>
                  <a:pt x="7658302" y="2171928"/>
                </a:moveTo>
                <a:cubicBezTo>
                  <a:pt x="7668674" y="2171928"/>
                  <a:pt x="7678919" y="2174688"/>
                  <a:pt x="7687964" y="2179897"/>
                </a:cubicBezTo>
                <a:cubicBezTo>
                  <a:pt x="7716309" y="2196284"/>
                  <a:pt x="7726071" y="2232696"/>
                  <a:pt x="7709705" y="2261058"/>
                </a:cubicBezTo>
                <a:cubicBezTo>
                  <a:pt x="7699120" y="2279390"/>
                  <a:pt x="7679374" y="2290779"/>
                  <a:pt x="7658176" y="2290779"/>
                </a:cubicBezTo>
                <a:cubicBezTo>
                  <a:pt x="7647814" y="2290779"/>
                  <a:pt x="7637569" y="2288019"/>
                  <a:pt x="7628524" y="2282809"/>
                </a:cubicBezTo>
                <a:cubicBezTo>
                  <a:pt x="7614792" y="2274878"/>
                  <a:pt x="7604953" y="2262066"/>
                  <a:pt x="7600857" y="2246737"/>
                </a:cubicBezTo>
                <a:cubicBezTo>
                  <a:pt x="7596751" y="2231397"/>
                  <a:pt x="7598862" y="2215379"/>
                  <a:pt x="7606793" y="2201648"/>
                </a:cubicBezTo>
                <a:cubicBezTo>
                  <a:pt x="7617378" y="2183315"/>
                  <a:pt x="7637114" y="2171928"/>
                  <a:pt x="7658302" y="2171928"/>
                </a:cubicBezTo>
                <a:close/>
                <a:moveTo>
                  <a:pt x="5943430" y="2168848"/>
                </a:moveTo>
                <a:cubicBezTo>
                  <a:pt x="5946161" y="2168848"/>
                  <a:pt x="5948863" y="2169575"/>
                  <a:pt x="5951236" y="2170940"/>
                </a:cubicBezTo>
                <a:cubicBezTo>
                  <a:pt x="5954857" y="2173031"/>
                  <a:pt x="5957443" y="2176412"/>
                  <a:pt x="5958528" y="2180459"/>
                </a:cubicBezTo>
                <a:cubicBezTo>
                  <a:pt x="5959613" y="2184487"/>
                  <a:pt x="5959060" y="2188700"/>
                  <a:pt x="5956969" y="2192331"/>
                </a:cubicBezTo>
                <a:cubicBezTo>
                  <a:pt x="5954179" y="2197155"/>
                  <a:pt x="5948979" y="2200157"/>
                  <a:pt x="5943392" y="2200157"/>
                </a:cubicBezTo>
                <a:cubicBezTo>
                  <a:pt x="5940661" y="2200157"/>
                  <a:pt x="5937959" y="2199430"/>
                  <a:pt x="5935577" y="2198054"/>
                </a:cubicBezTo>
                <a:cubicBezTo>
                  <a:pt x="5928111" y="2193745"/>
                  <a:pt x="5925544" y="2184160"/>
                  <a:pt x="5929863" y="2176672"/>
                </a:cubicBezTo>
                <a:cubicBezTo>
                  <a:pt x="5932652" y="2171852"/>
                  <a:pt x="5937852" y="2168848"/>
                  <a:pt x="5943430" y="2168848"/>
                </a:cubicBezTo>
                <a:close/>
                <a:moveTo>
                  <a:pt x="8059956" y="2163086"/>
                </a:moveTo>
                <a:cubicBezTo>
                  <a:pt x="8063791" y="2163086"/>
                  <a:pt x="8067597" y="2164102"/>
                  <a:pt x="8070957" y="2166050"/>
                </a:cubicBezTo>
                <a:cubicBezTo>
                  <a:pt x="8081474" y="2172123"/>
                  <a:pt x="8085096" y="2185620"/>
                  <a:pt x="8079024" y="2196147"/>
                </a:cubicBezTo>
                <a:cubicBezTo>
                  <a:pt x="8075092" y="2202935"/>
                  <a:pt x="8067771" y="2207168"/>
                  <a:pt x="8059917" y="2207168"/>
                </a:cubicBezTo>
                <a:cubicBezTo>
                  <a:pt x="8056073" y="2207168"/>
                  <a:pt x="8052267" y="2206142"/>
                  <a:pt x="8048916" y="2204204"/>
                </a:cubicBezTo>
                <a:cubicBezTo>
                  <a:pt x="8043832" y="2201261"/>
                  <a:pt x="8040200" y="2196515"/>
                  <a:pt x="8038671" y="2190822"/>
                </a:cubicBezTo>
                <a:cubicBezTo>
                  <a:pt x="8037140" y="2185127"/>
                  <a:pt x="8037925" y="2179202"/>
                  <a:pt x="8040849" y="2174116"/>
                </a:cubicBezTo>
                <a:cubicBezTo>
                  <a:pt x="8044781" y="2167309"/>
                  <a:pt x="8052092" y="2163086"/>
                  <a:pt x="8059956" y="2163086"/>
                </a:cubicBezTo>
                <a:close/>
                <a:moveTo>
                  <a:pt x="3543718" y="2156589"/>
                </a:moveTo>
                <a:cubicBezTo>
                  <a:pt x="3541383" y="2156589"/>
                  <a:pt x="3539050" y="2157132"/>
                  <a:pt x="3536928" y="2158206"/>
                </a:cubicBezTo>
                <a:cubicBezTo>
                  <a:pt x="3535042" y="2159165"/>
                  <a:pt x="3533124" y="2160086"/>
                  <a:pt x="3531177" y="2160927"/>
                </a:cubicBezTo>
                <a:cubicBezTo>
                  <a:pt x="3527409" y="2162583"/>
                  <a:pt x="3524475" y="2165701"/>
                  <a:pt x="3523070" y="2169564"/>
                </a:cubicBezTo>
                <a:cubicBezTo>
                  <a:pt x="3521678" y="2173418"/>
                  <a:pt x="3521920" y="2177700"/>
                  <a:pt x="3523740" y="2181379"/>
                </a:cubicBezTo>
                <a:cubicBezTo>
                  <a:pt x="3524678" y="2183258"/>
                  <a:pt x="3525559" y="2185166"/>
                  <a:pt x="3526373" y="2187102"/>
                </a:cubicBezTo>
                <a:cubicBezTo>
                  <a:pt x="3527991" y="2190918"/>
                  <a:pt x="3531109" y="2193902"/>
                  <a:pt x="3534992" y="2195334"/>
                </a:cubicBezTo>
                <a:cubicBezTo>
                  <a:pt x="3536676" y="2195963"/>
                  <a:pt x="3538439" y="2196264"/>
                  <a:pt x="3540201" y="2196264"/>
                </a:cubicBezTo>
                <a:cubicBezTo>
                  <a:pt x="3542496" y="2196264"/>
                  <a:pt x="3544794" y="2195730"/>
                  <a:pt x="3546894" y="2194695"/>
                </a:cubicBezTo>
                <a:cubicBezTo>
                  <a:pt x="3548812" y="2193735"/>
                  <a:pt x="3550748" y="2192846"/>
                  <a:pt x="3552722" y="2192003"/>
                </a:cubicBezTo>
                <a:cubicBezTo>
                  <a:pt x="3556558" y="2190366"/>
                  <a:pt x="3559532" y="2187229"/>
                  <a:pt x="3560953" y="2183315"/>
                </a:cubicBezTo>
                <a:cubicBezTo>
                  <a:pt x="3562370" y="2179394"/>
                  <a:pt x="3562097" y="2175076"/>
                  <a:pt x="3560210" y="2171365"/>
                </a:cubicBezTo>
                <a:cubicBezTo>
                  <a:pt x="3559230" y="2169468"/>
                  <a:pt x="3558320" y="2167532"/>
                  <a:pt x="3557458" y="2165574"/>
                </a:cubicBezTo>
                <a:cubicBezTo>
                  <a:pt x="3555803" y="2161789"/>
                  <a:pt x="3552666" y="2158855"/>
                  <a:pt x="3548782" y="2157469"/>
                </a:cubicBezTo>
                <a:cubicBezTo>
                  <a:pt x="3547135" y="2156879"/>
                  <a:pt x="3545421" y="2156589"/>
                  <a:pt x="3543718" y="2156589"/>
                </a:cubicBezTo>
                <a:close/>
                <a:moveTo>
                  <a:pt x="5541796" y="2150341"/>
                </a:moveTo>
                <a:cubicBezTo>
                  <a:pt x="5555838" y="2150341"/>
                  <a:pt x="5569706" y="2154061"/>
                  <a:pt x="5581917" y="2161121"/>
                </a:cubicBezTo>
                <a:cubicBezTo>
                  <a:pt x="5620295" y="2183278"/>
                  <a:pt x="5633494" y="2232539"/>
                  <a:pt x="5611337" y="2270918"/>
                </a:cubicBezTo>
                <a:cubicBezTo>
                  <a:pt x="5597024" y="2295719"/>
                  <a:pt x="5570316" y="2311126"/>
                  <a:pt x="5541651" y="2311126"/>
                </a:cubicBezTo>
                <a:cubicBezTo>
                  <a:pt x="5527619" y="2311126"/>
                  <a:pt x="5513751" y="2307396"/>
                  <a:pt x="5501530" y="2300347"/>
                </a:cubicBezTo>
                <a:cubicBezTo>
                  <a:pt x="5482937" y="2289617"/>
                  <a:pt x="5469641" y="2272282"/>
                  <a:pt x="5464072" y="2251540"/>
                </a:cubicBezTo>
                <a:cubicBezTo>
                  <a:pt x="5458523" y="2230797"/>
                  <a:pt x="5461371" y="2209133"/>
                  <a:pt x="5472110" y="2190530"/>
                </a:cubicBezTo>
                <a:cubicBezTo>
                  <a:pt x="5486433" y="2165740"/>
                  <a:pt x="5513131" y="2150341"/>
                  <a:pt x="5541796" y="2150341"/>
                </a:cubicBezTo>
                <a:close/>
                <a:moveTo>
                  <a:pt x="7086704" y="2142633"/>
                </a:moveTo>
                <a:cubicBezTo>
                  <a:pt x="7099458" y="2142633"/>
                  <a:pt x="7112066" y="2146023"/>
                  <a:pt x="7123164" y="2152434"/>
                </a:cubicBezTo>
                <a:cubicBezTo>
                  <a:pt x="7158075" y="2172577"/>
                  <a:pt x="7170074" y="2217374"/>
                  <a:pt x="7149931" y="2252286"/>
                </a:cubicBezTo>
                <a:cubicBezTo>
                  <a:pt x="7136906" y="2274830"/>
                  <a:pt x="7112638" y="2288842"/>
                  <a:pt x="7086569" y="2288842"/>
                </a:cubicBezTo>
                <a:cubicBezTo>
                  <a:pt x="7073815" y="2288842"/>
                  <a:pt x="7061196" y="2285454"/>
                  <a:pt x="7050099" y="2279043"/>
                </a:cubicBezTo>
                <a:cubicBezTo>
                  <a:pt x="7015187" y="2258890"/>
                  <a:pt x="7003179" y="2214101"/>
                  <a:pt x="7023332" y="2179202"/>
                </a:cubicBezTo>
                <a:cubicBezTo>
                  <a:pt x="7036357" y="2156648"/>
                  <a:pt x="7060644" y="2142633"/>
                  <a:pt x="7086704" y="2142633"/>
                </a:cubicBezTo>
                <a:close/>
                <a:moveTo>
                  <a:pt x="4800206" y="2133502"/>
                </a:moveTo>
                <a:cubicBezTo>
                  <a:pt x="4803644" y="2133502"/>
                  <a:pt x="4807061" y="2134421"/>
                  <a:pt x="4810075" y="2136165"/>
                </a:cubicBezTo>
                <a:cubicBezTo>
                  <a:pt x="4814645" y="2138798"/>
                  <a:pt x="4817909" y="2143061"/>
                  <a:pt x="4819274" y="2148154"/>
                </a:cubicBezTo>
                <a:cubicBezTo>
                  <a:pt x="4820639" y="2153247"/>
                  <a:pt x="4819934" y="2158573"/>
                  <a:pt x="4817298" y="2163153"/>
                </a:cubicBezTo>
                <a:cubicBezTo>
                  <a:pt x="4813783" y="2169246"/>
                  <a:pt x="4807217" y="2173022"/>
                  <a:pt x="4800177" y="2173022"/>
                </a:cubicBezTo>
                <a:cubicBezTo>
                  <a:pt x="4796721" y="2173022"/>
                  <a:pt x="4793311" y="2172112"/>
                  <a:pt x="4790308" y="2170379"/>
                </a:cubicBezTo>
                <a:cubicBezTo>
                  <a:pt x="4780887" y="2164926"/>
                  <a:pt x="4777642" y="2152823"/>
                  <a:pt x="4783085" y="2143388"/>
                </a:cubicBezTo>
                <a:cubicBezTo>
                  <a:pt x="4786611" y="2137298"/>
                  <a:pt x="4793165" y="2133502"/>
                  <a:pt x="4800206" y="2133502"/>
                </a:cubicBezTo>
                <a:close/>
                <a:moveTo>
                  <a:pt x="4228597" y="2119266"/>
                </a:moveTo>
                <a:cubicBezTo>
                  <a:pt x="4231804" y="2119266"/>
                  <a:pt x="4234980" y="2120118"/>
                  <a:pt x="4237769" y="2121725"/>
                </a:cubicBezTo>
                <a:cubicBezTo>
                  <a:pt x="4242031" y="2124185"/>
                  <a:pt x="4245071" y="2128156"/>
                  <a:pt x="4246339" y="2132901"/>
                </a:cubicBezTo>
                <a:cubicBezTo>
                  <a:pt x="4247609" y="2137636"/>
                  <a:pt x="4246960" y="2142596"/>
                  <a:pt x="4244509" y="2146846"/>
                </a:cubicBezTo>
                <a:cubicBezTo>
                  <a:pt x="4241226" y="2152511"/>
                  <a:pt x="4235115" y="2156036"/>
                  <a:pt x="4228561" y="2156036"/>
                </a:cubicBezTo>
                <a:cubicBezTo>
                  <a:pt x="4225353" y="2156036"/>
                  <a:pt x="4222177" y="2155185"/>
                  <a:pt x="4219379" y="2153578"/>
                </a:cubicBezTo>
                <a:cubicBezTo>
                  <a:pt x="4215139" y="2151127"/>
                  <a:pt x="4212087" y="2147147"/>
                  <a:pt x="4210819" y="2142402"/>
                </a:cubicBezTo>
                <a:cubicBezTo>
                  <a:pt x="4209551" y="2137665"/>
                  <a:pt x="4210208" y="2132707"/>
                  <a:pt x="4212659" y="2128448"/>
                </a:cubicBezTo>
                <a:cubicBezTo>
                  <a:pt x="4215932" y="2122792"/>
                  <a:pt x="4222041" y="2119266"/>
                  <a:pt x="4228597" y="2119266"/>
                </a:cubicBezTo>
                <a:close/>
                <a:moveTo>
                  <a:pt x="2404075" y="2112885"/>
                </a:moveTo>
                <a:cubicBezTo>
                  <a:pt x="2401345" y="2112885"/>
                  <a:pt x="2398632" y="2113630"/>
                  <a:pt x="2396251" y="2115082"/>
                </a:cubicBezTo>
                <a:cubicBezTo>
                  <a:pt x="2393577" y="2116719"/>
                  <a:pt x="2390819" y="2118221"/>
                  <a:pt x="2387999" y="2119596"/>
                </a:cubicBezTo>
                <a:cubicBezTo>
                  <a:pt x="2384244" y="2121415"/>
                  <a:pt x="2381413" y="2124737"/>
                  <a:pt x="2380204" y="2128728"/>
                </a:cubicBezTo>
                <a:cubicBezTo>
                  <a:pt x="2378994" y="2132726"/>
                  <a:pt x="2379499" y="2137047"/>
                  <a:pt x="2381608" y="2140658"/>
                </a:cubicBezTo>
                <a:cubicBezTo>
                  <a:pt x="2383148" y="2143292"/>
                  <a:pt x="2384582" y="2145993"/>
                  <a:pt x="2385899" y="2148745"/>
                </a:cubicBezTo>
                <a:cubicBezTo>
                  <a:pt x="2388474" y="2154109"/>
                  <a:pt x="2393840" y="2157266"/>
                  <a:pt x="2399448" y="2157266"/>
                </a:cubicBezTo>
                <a:cubicBezTo>
                  <a:pt x="2401460" y="2157266"/>
                  <a:pt x="2403514" y="2156849"/>
                  <a:pt x="2405480" y="2155997"/>
                </a:cubicBezTo>
                <a:cubicBezTo>
                  <a:pt x="2408065" y="2154847"/>
                  <a:pt x="2410690" y="2153818"/>
                  <a:pt x="2413353" y="2152869"/>
                </a:cubicBezTo>
                <a:cubicBezTo>
                  <a:pt x="2417313" y="2151476"/>
                  <a:pt x="2420510" y="2148464"/>
                  <a:pt x="2422156" y="2144608"/>
                </a:cubicBezTo>
                <a:cubicBezTo>
                  <a:pt x="2423803" y="2140736"/>
                  <a:pt x="2423743" y="2136348"/>
                  <a:pt x="2422010" y="2132533"/>
                </a:cubicBezTo>
                <a:cubicBezTo>
                  <a:pt x="2420616" y="2129443"/>
                  <a:pt x="2419376" y="2126296"/>
                  <a:pt x="2418293" y="2123093"/>
                </a:cubicBezTo>
                <a:cubicBezTo>
                  <a:pt x="2416829" y="2118773"/>
                  <a:pt x="2413480" y="2115344"/>
                  <a:pt x="2409188" y="2113785"/>
                </a:cubicBezTo>
                <a:cubicBezTo>
                  <a:pt x="2407532" y="2113184"/>
                  <a:pt x="2405799" y="2112885"/>
                  <a:pt x="2404075" y="2112885"/>
                </a:cubicBezTo>
                <a:close/>
                <a:moveTo>
                  <a:pt x="567192" y="2105359"/>
                </a:moveTo>
                <a:cubicBezTo>
                  <a:pt x="575338" y="2105359"/>
                  <a:pt x="583387" y="2107531"/>
                  <a:pt x="590468" y="2111617"/>
                </a:cubicBezTo>
                <a:cubicBezTo>
                  <a:pt x="601268" y="2117854"/>
                  <a:pt x="608985" y="2127904"/>
                  <a:pt x="612210" y="2139941"/>
                </a:cubicBezTo>
                <a:cubicBezTo>
                  <a:pt x="615436" y="2151978"/>
                  <a:pt x="613783" y="2164548"/>
                  <a:pt x="607549" y="2175347"/>
                </a:cubicBezTo>
                <a:cubicBezTo>
                  <a:pt x="599240" y="2189737"/>
                  <a:pt x="583745" y="2198685"/>
                  <a:pt x="567111" y="2198685"/>
                </a:cubicBezTo>
                <a:cubicBezTo>
                  <a:pt x="558972" y="2198685"/>
                  <a:pt x="550920" y="2196515"/>
                  <a:pt x="543812" y="2192418"/>
                </a:cubicBezTo>
                <a:cubicBezTo>
                  <a:pt x="533032" y="2186192"/>
                  <a:pt x="525315" y="2176142"/>
                  <a:pt x="522090" y="2164094"/>
                </a:cubicBezTo>
                <a:cubicBezTo>
                  <a:pt x="518864" y="2152055"/>
                  <a:pt x="520520" y="2139487"/>
                  <a:pt x="526748" y="2128699"/>
                </a:cubicBezTo>
                <a:cubicBezTo>
                  <a:pt x="535060" y="2114309"/>
                  <a:pt x="550556" y="2105359"/>
                  <a:pt x="567192" y="2105359"/>
                </a:cubicBezTo>
                <a:close/>
                <a:moveTo>
                  <a:pt x="7488377" y="2105070"/>
                </a:moveTo>
                <a:cubicBezTo>
                  <a:pt x="7499620" y="2105070"/>
                  <a:pt x="7510738" y="2108052"/>
                  <a:pt x="7520548" y="2113707"/>
                </a:cubicBezTo>
                <a:cubicBezTo>
                  <a:pt x="7551304" y="2131467"/>
                  <a:pt x="7561878" y="2170959"/>
                  <a:pt x="7544118" y="2201726"/>
                </a:cubicBezTo>
                <a:cubicBezTo>
                  <a:pt x="7532653" y="2221596"/>
                  <a:pt x="7511251" y="2233945"/>
                  <a:pt x="7488271" y="2233945"/>
                </a:cubicBezTo>
                <a:cubicBezTo>
                  <a:pt x="7477017" y="2233945"/>
                  <a:pt x="7465891" y="2230961"/>
                  <a:pt x="7456100" y="2225305"/>
                </a:cubicBezTo>
                <a:cubicBezTo>
                  <a:pt x="7441206" y="2216706"/>
                  <a:pt x="7430554" y="2202820"/>
                  <a:pt x="7426090" y="2186183"/>
                </a:cubicBezTo>
                <a:cubicBezTo>
                  <a:pt x="7421635" y="2169554"/>
                  <a:pt x="7423920" y="2152201"/>
                  <a:pt x="7432529" y="2137298"/>
                </a:cubicBezTo>
                <a:cubicBezTo>
                  <a:pt x="7443995" y="2117417"/>
                  <a:pt x="7465397" y="2105070"/>
                  <a:pt x="7488377" y="2105070"/>
                </a:cubicBezTo>
                <a:close/>
                <a:moveTo>
                  <a:pt x="3373328" y="2096963"/>
                </a:moveTo>
                <a:cubicBezTo>
                  <a:pt x="3371033" y="2096963"/>
                  <a:pt x="3368737" y="2097498"/>
                  <a:pt x="3366635" y="2098533"/>
                </a:cubicBezTo>
                <a:cubicBezTo>
                  <a:pt x="3365455" y="2099124"/>
                  <a:pt x="3364272" y="2099676"/>
                  <a:pt x="3363082" y="2100227"/>
                </a:cubicBezTo>
                <a:lnTo>
                  <a:pt x="3355190" y="2108797"/>
                </a:lnTo>
                <a:lnTo>
                  <a:pt x="3355801" y="2120430"/>
                </a:lnTo>
                <a:cubicBezTo>
                  <a:pt x="3356303" y="2121465"/>
                  <a:pt x="3356786" y="2122521"/>
                  <a:pt x="3357262" y="2123584"/>
                </a:cubicBezTo>
                <a:cubicBezTo>
                  <a:pt x="3358908" y="2127315"/>
                  <a:pt x="3361987" y="2130199"/>
                  <a:pt x="3365813" y="2131614"/>
                </a:cubicBezTo>
                <a:cubicBezTo>
                  <a:pt x="3367477" y="2132223"/>
                  <a:pt x="3369242" y="2132533"/>
                  <a:pt x="3370994" y="2132533"/>
                </a:cubicBezTo>
                <a:cubicBezTo>
                  <a:pt x="3373231" y="2132533"/>
                  <a:pt x="3375459" y="2132030"/>
                  <a:pt x="3377512" y="2131041"/>
                </a:cubicBezTo>
                <a:cubicBezTo>
                  <a:pt x="3378713" y="2130461"/>
                  <a:pt x="3379922" y="2129900"/>
                  <a:pt x="3381133" y="2129367"/>
                </a:cubicBezTo>
                <a:cubicBezTo>
                  <a:pt x="3384881" y="2127710"/>
                  <a:pt x="3387786" y="2124593"/>
                  <a:pt x="3389190" y="2120738"/>
                </a:cubicBezTo>
                <a:cubicBezTo>
                  <a:pt x="3390576" y="2116885"/>
                  <a:pt x="3390342" y="2112632"/>
                  <a:pt x="3388521" y="2108963"/>
                </a:cubicBezTo>
                <a:cubicBezTo>
                  <a:pt x="3387988" y="2107887"/>
                  <a:pt x="3387475" y="2106802"/>
                  <a:pt x="3386973" y="2105717"/>
                </a:cubicBezTo>
                <a:cubicBezTo>
                  <a:pt x="3385277" y="2102019"/>
                  <a:pt x="3382160" y="2099172"/>
                  <a:pt x="3378324" y="2097825"/>
                </a:cubicBezTo>
                <a:cubicBezTo>
                  <a:pt x="3376705" y="2097244"/>
                  <a:pt x="3375014" y="2096963"/>
                  <a:pt x="3373328" y="2096963"/>
                </a:cubicBezTo>
                <a:close/>
                <a:moveTo>
                  <a:pt x="7890040" y="2094863"/>
                </a:moveTo>
                <a:cubicBezTo>
                  <a:pt x="7894999" y="2094863"/>
                  <a:pt x="7899889" y="2096188"/>
                  <a:pt x="7904218" y="2098677"/>
                </a:cubicBezTo>
                <a:cubicBezTo>
                  <a:pt x="7910793" y="2102466"/>
                  <a:pt x="7915500" y="2108594"/>
                  <a:pt x="7917466" y="2115926"/>
                </a:cubicBezTo>
                <a:cubicBezTo>
                  <a:pt x="7919421" y="2123255"/>
                  <a:pt x="7918414" y="2130917"/>
                  <a:pt x="7914618" y="2137481"/>
                </a:cubicBezTo>
                <a:cubicBezTo>
                  <a:pt x="7909563" y="2146255"/>
                  <a:pt x="7900121" y="2151697"/>
                  <a:pt x="7889982" y="2151697"/>
                </a:cubicBezTo>
                <a:cubicBezTo>
                  <a:pt x="7885024" y="2151697"/>
                  <a:pt x="7880124" y="2150370"/>
                  <a:pt x="7875805" y="2147883"/>
                </a:cubicBezTo>
                <a:lnTo>
                  <a:pt x="7875805" y="2147872"/>
                </a:lnTo>
                <a:cubicBezTo>
                  <a:pt x="7862238" y="2140048"/>
                  <a:pt x="7857570" y="2122637"/>
                  <a:pt x="7865404" y="2109068"/>
                </a:cubicBezTo>
                <a:cubicBezTo>
                  <a:pt x="7870459" y="2100305"/>
                  <a:pt x="7879911" y="2094863"/>
                  <a:pt x="7890040" y="2094863"/>
                </a:cubicBezTo>
                <a:close/>
                <a:moveTo>
                  <a:pt x="5371872" y="2089855"/>
                </a:moveTo>
                <a:cubicBezTo>
                  <a:pt x="5385662" y="2089855"/>
                  <a:pt x="5399308" y="2093516"/>
                  <a:pt x="5411315" y="2100451"/>
                </a:cubicBezTo>
                <a:cubicBezTo>
                  <a:pt x="5449043" y="2122239"/>
                  <a:pt x="5462020" y="2170669"/>
                  <a:pt x="5440231" y="2208397"/>
                </a:cubicBezTo>
                <a:cubicBezTo>
                  <a:pt x="5426160" y="2232772"/>
                  <a:pt x="5399918" y="2247918"/>
                  <a:pt x="5371727" y="2247918"/>
                </a:cubicBezTo>
                <a:cubicBezTo>
                  <a:pt x="5357937" y="2247918"/>
                  <a:pt x="5344302" y="2244248"/>
                  <a:pt x="5332294" y="2237313"/>
                </a:cubicBezTo>
                <a:cubicBezTo>
                  <a:pt x="5294564" y="2215534"/>
                  <a:pt x="5281588" y="2167115"/>
                  <a:pt x="5303369" y="2129387"/>
                </a:cubicBezTo>
                <a:cubicBezTo>
                  <a:pt x="5317439" y="2105001"/>
                  <a:pt x="5343693" y="2089855"/>
                  <a:pt x="5371872" y="2089855"/>
                </a:cubicBezTo>
                <a:close/>
                <a:moveTo>
                  <a:pt x="6916779" y="2080326"/>
                </a:moveTo>
                <a:cubicBezTo>
                  <a:pt x="6929601" y="2080326"/>
                  <a:pt x="6942306" y="2083745"/>
                  <a:pt x="6953481" y="2090204"/>
                </a:cubicBezTo>
                <a:cubicBezTo>
                  <a:pt x="6970496" y="2100015"/>
                  <a:pt x="6982669" y="2115876"/>
                  <a:pt x="6987753" y="2134859"/>
                </a:cubicBezTo>
                <a:cubicBezTo>
                  <a:pt x="6992837" y="2153838"/>
                  <a:pt x="6990232" y="2173660"/>
                  <a:pt x="6980403" y="2190676"/>
                </a:cubicBezTo>
                <a:cubicBezTo>
                  <a:pt x="6967301" y="2213346"/>
                  <a:pt x="6942858" y="2227457"/>
                  <a:pt x="6916634" y="2227457"/>
                </a:cubicBezTo>
                <a:cubicBezTo>
                  <a:pt x="6903803" y="2227457"/>
                  <a:pt x="6891117" y="2224038"/>
                  <a:pt x="6879931" y="2217588"/>
                </a:cubicBezTo>
                <a:cubicBezTo>
                  <a:pt x="6844817" y="2197310"/>
                  <a:pt x="6832741" y="2152230"/>
                  <a:pt x="6853019" y="2117116"/>
                </a:cubicBezTo>
                <a:cubicBezTo>
                  <a:pt x="6866122" y="2094428"/>
                  <a:pt x="6890554" y="2080326"/>
                  <a:pt x="6916779" y="2080326"/>
                </a:cubicBezTo>
                <a:close/>
                <a:moveTo>
                  <a:pt x="4630281" y="2076676"/>
                </a:moveTo>
                <a:cubicBezTo>
                  <a:pt x="4632847" y="2076676"/>
                  <a:pt x="4635394" y="2077364"/>
                  <a:pt x="4637650" y="2078652"/>
                </a:cubicBezTo>
                <a:cubicBezTo>
                  <a:pt x="4644673" y="2082719"/>
                  <a:pt x="4647093" y="2091754"/>
                  <a:pt x="4643035" y="2098784"/>
                </a:cubicBezTo>
                <a:cubicBezTo>
                  <a:pt x="4640410" y="2103346"/>
                  <a:pt x="4635510" y="2106164"/>
                  <a:pt x="4630253" y="2106164"/>
                </a:cubicBezTo>
                <a:cubicBezTo>
                  <a:pt x="4627687" y="2106164"/>
                  <a:pt x="4625138" y="2105475"/>
                  <a:pt x="4622892" y="2104189"/>
                </a:cubicBezTo>
                <a:cubicBezTo>
                  <a:pt x="4615863" y="2100120"/>
                  <a:pt x="4613441" y="2091086"/>
                  <a:pt x="4617499" y="2084055"/>
                </a:cubicBezTo>
                <a:cubicBezTo>
                  <a:pt x="4620123" y="2079503"/>
                  <a:pt x="4625024" y="2076676"/>
                  <a:pt x="4630281" y="2076676"/>
                </a:cubicBezTo>
                <a:close/>
                <a:moveTo>
                  <a:pt x="5773534" y="2070516"/>
                </a:moveTo>
                <a:cubicBezTo>
                  <a:pt x="5782628" y="2070516"/>
                  <a:pt x="5791624" y="2072937"/>
                  <a:pt x="5799555" y="2077519"/>
                </a:cubicBezTo>
                <a:cubicBezTo>
                  <a:pt x="5811602" y="2084481"/>
                  <a:pt x="5820231" y="2095725"/>
                  <a:pt x="5823833" y="2109166"/>
                </a:cubicBezTo>
                <a:cubicBezTo>
                  <a:pt x="5827435" y="2122617"/>
                  <a:pt x="5825586" y="2136660"/>
                  <a:pt x="5818632" y="2148715"/>
                </a:cubicBezTo>
                <a:cubicBezTo>
                  <a:pt x="5809346" y="2164801"/>
                  <a:pt x="5792040" y="2174786"/>
                  <a:pt x="5773457" y="2174795"/>
                </a:cubicBezTo>
                <a:cubicBezTo>
                  <a:pt x="5764344" y="2174786"/>
                  <a:pt x="5755348" y="2172363"/>
                  <a:pt x="5747426" y="2167792"/>
                </a:cubicBezTo>
                <a:cubicBezTo>
                  <a:pt x="5722538" y="2153421"/>
                  <a:pt x="5713987" y="2121474"/>
                  <a:pt x="5728359" y="2096596"/>
                </a:cubicBezTo>
                <a:cubicBezTo>
                  <a:pt x="5737645" y="2080510"/>
                  <a:pt x="5754961" y="2070516"/>
                  <a:pt x="5773534" y="2070516"/>
                </a:cubicBezTo>
                <a:close/>
                <a:moveTo>
                  <a:pt x="2794573" y="2069160"/>
                </a:moveTo>
                <a:cubicBezTo>
                  <a:pt x="2792327" y="2069160"/>
                  <a:pt x="2790098" y="2069665"/>
                  <a:pt x="2788036" y="2070652"/>
                </a:cubicBezTo>
                <a:cubicBezTo>
                  <a:pt x="2786273" y="2071505"/>
                  <a:pt x="2784481" y="2072289"/>
                  <a:pt x="2782673" y="2073035"/>
                </a:cubicBezTo>
                <a:cubicBezTo>
                  <a:pt x="2778585" y="2074709"/>
                  <a:pt x="2775447" y="2078119"/>
                  <a:pt x="2774089" y="2082322"/>
                </a:cubicBezTo>
                <a:cubicBezTo>
                  <a:pt x="2772734" y="2086535"/>
                  <a:pt x="2773298" y="2091124"/>
                  <a:pt x="2775650" y="2094871"/>
                </a:cubicBezTo>
                <a:cubicBezTo>
                  <a:pt x="2777964" y="2098591"/>
                  <a:pt x="2780105" y="2102532"/>
                  <a:pt x="2782001" y="2106590"/>
                </a:cubicBezTo>
                <a:cubicBezTo>
                  <a:pt x="2783726" y="2110270"/>
                  <a:pt x="2786864" y="2113097"/>
                  <a:pt x="2790710" y="2114423"/>
                </a:cubicBezTo>
                <a:cubicBezTo>
                  <a:pt x="2792296" y="2114968"/>
                  <a:pt x="2793951" y="2115247"/>
                  <a:pt x="2795601" y="2115247"/>
                </a:cubicBezTo>
                <a:cubicBezTo>
                  <a:pt x="2797942" y="2115247"/>
                  <a:pt x="2800268" y="2114697"/>
                  <a:pt x="2802398" y="2113621"/>
                </a:cubicBezTo>
                <a:cubicBezTo>
                  <a:pt x="2803695" y="2112953"/>
                  <a:pt x="2805012" y="2112333"/>
                  <a:pt x="2806329" y="2111724"/>
                </a:cubicBezTo>
                <a:cubicBezTo>
                  <a:pt x="2809950" y="2110056"/>
                  <a:pt x="2812760" y="2107015"/>
                  <a:pt x="2814145" y="2103278"/>
                </a:cubicBezTo>
                <a:cubicBezTo>
                  <a:pt x="2815518" y="2099539"/>
                  <a:pt x="2815355" y="2095404"/>
                  <a:pt x="2813678" y="2091792"/>
                </a:cubicBezTo>
                <a:cubicBezTo>
                  <a:pt x="2811829" y="2087792"/>
                  <a:pt x="2810202" y="2083649"/>
                  <a:pt x="2808828" y="2079484"/>
                </a:cubicBezTo>
                <a:cubicBezTo>
                  <a:pt x="2807482" y="2075369"/>
                  <a:pt x="2804423" y="2072047"/>
                  <a:pt x="2800442" y="2070353"/>
                </a:cubicBezTo>
                <a:cubicBezTo>
                  <a:pt x="2798562" y="2069558"/>
                  <a:pt x="2796569" y="2069160"/>
                  <a:pt x="2794573" y="2069160"/>
                </a:cubicBezTo>
                <a:close/>
                <a:moveTo>
                  <a:pt x="2235679" y="2055467"/>
                </a:moveTo>
                <a:cubicBezTo>
                  <a:pt x="2233017" y="2055467"/>
                  <a:pt x="2230364" y="2056174"/>
                  <a:pt x="2228011" y="2057569"/>
                </a:cubicBezTo>
                <a:cubicBezTo>
                  <a:pt x="2225627" y="2058992"/>
                  <a:pt x="2223179" y="2060311"/>
                  <a:pt x="2220678" y="2061550"/>
                </a:cubicBezTo>
                <a:cubicBezTo>
                  <a:pt x="2217039" y="2063341"/>
                  <a:pt x="2214289" y="2066536"/>
                  <a:pt x="2213039" y="2070411"/>
                </a:cubicBezTo>
                <a:cubicBezTo>
                  <a:pt x="2211799" y="2074275"/>
                  <a:pt x="2212176" y="2078477"/>
                  <a:pt x="2214085" y="2082060"/>
                </a:cubicBezTo>
                <a:cubicBezTo>
                  <a:pt x="2214763" y="2083339"/>
                  <a:pt x="2215420" y="2084627"/>
                  <a:pt x="2216062" y="2085943"/>
                </a:cubicBezTo>
                <a:cubicBezTo>
                  <a:pt x="2218636" y="2091280"/>
                  <a:pt x="2223982" y="2094417"/>
                  <a:pt x="2229581" y="2094417"/>
                </a:cubicBezTo>
                <a:cubicBezTo>
                  <a:pt x="2231583" y="2094417"/>
                  <a:pt x="2233618" y="2094009"/>
                  <a:pt x="2235565" y="2093158"/>
                </a:cubicBezTo>
                <a:cubicBezTo>
                  <a:pt x="2238013" y="2092093"/>
                  <a:pt x="2240503" y="2091104"/>
                  <a:pt x="2243022" y="2090215"/>
                </a:cubicBezTo>
                <a:cubicBezTo>
                  <a:pt x="2246981" y="2088820"/>
                  <a:pt x="2250169" y="2085828"/>
                  <a:pt x="2251815" y="2081972"/>
                </a:cubicBezTo>
                <a:cubicBezTo>
                  <a:pt x="2253470" y="2078108"/>
                  <a:pt x="2253431" y="2073741"/>
                  <a:pt x="2251717" y="2069916"/>
                </a:cubicBezTo>
                <a:cubicBezTo>
                  <a:pt x="2250991" y="2068298"/>
                  <a:pt x="2250313" y="2066672"/>
                  <a:pt x="2249673" y="2065026"/>
                </a:cubicBezTo>
                <a:cubicBezTo>
                  <a:pt x="2248077" y="2060911"/>
                  <a:pt x="2244745" y="2057715"/>
                  <a:pt x="2240571" y="2056281"/>
                </a:cubicBezTo>
                <a:cubicBezTo>
                  <a:pt x="2238982" y="2055731"/>
                  <a:pt x="2237327" y="2055467"/>
                  <a:pt x="2235679" y="2055467"/>
                </a:cubicBezTo>
                <a:close/>
                <a:moveTo>
                  <a:pt x="3784268" y="2038666"/>
                </a:moveTo>
                <a:cubicBezTo>
                  <a:pt x="3781420" y="2038666"/>
                  <a:pt x="3778583" y="2039481"/>
                  <a:pt x="3776133" y="2041059"/>
                </a:cubicBezTo>
                <a:cubicBezTo>
                  <a:pt x="3771059" y="2044331"/>
                  <a:pt x="3765616" y="2047208"/>
                  <a:pt x="3759951" y="2049590"/>
                </a:cubicBezTo>
                <a:cubicBezTo>
                  <a:pt x="3756047" y="2051236"/>
                  <a:pt x="3753028" y="2054441"/>
                  <a:pt x="3751623" y="2058422"/>
                </a:cubicBezTo>
                <a:cubicBezTo>
                  <a:pt x="3750209" y="2062402"/>
                  <a:pt x="3750547" y="2066788"/>
                  <a:pt x="3752542" y="2070516"/>
                </a:cubicBezTo>
                <a:lnTo>
                  <a:pt x="3752553" y="2070516"/>
                </a:lnTo>
                <a:cubicBezTo>
                  <a:pt x="3754741" y="2074613"/>
                  <a:pt x="3756707" y="2078932"/>
                  <a:pt x="3758391" y="2083348"/>
                </a:cubicBezTo>
                <a:cubicBezTo>
                  <a:pt x="3759912" y="2087338"/>
                  <a:pt x="3763059" y="2090486"/>
                  <a:pt x="3767050" y="2092005"/>
                </a:cubicBezTo>
                <a:cubicBezTo>
                  <a:pt x="3768782" y="2092663"/>
                  <a:pt x="3770603" y="2093003"/>
                  <a:pt x="3772414" y="2093003"/>
                </a:cubicBezTo>
                <a:cubicBezTo>
                  <a:pt x="3774777" y="2093003"/>
                  <a:pt x="3777141" y="2092442"/>
                  <a:pt x="3779289" y="2091337"/>
                </a:cubicBezTo>
                <a:cubicBezTo>
                  <a:pt x="3784731" y="2088539"/>
                  <a:pt x="3790494" y="2086196"/>
                  <a:pt x="3796400" y="2084394"/>
                </a:cubicBezTo>
                <a:cubicBezTo>
                  <a:pt x="3800779" y="2083058"/>
                  <a:pt x="3804312" y="2079794"/>
                  <a:pt x="3805990" y="2075542"/>
                </a:cubicBezTo>
                <a:cubicBezTo>
                  <a:pt x="3807664" y="2071282"/>
                  <a:pt x="3807316" y="2066488"/>
                  <a:pt x="3805020" y="2062527"/>
                </a:cubicBezTo>
                <a:cubicBezTo>
                  <a:pt x="3802406" y="2057995"/>
                  <a:pt x="3800150" y="2053231"/>
                  <a:pt x="3798309" y="2048381"/>
                </a:cubicBezTo>
                <a:cubicBezTo>
                  <a:pt x="3796712" y="2044128"/>
                  <a:pt x="3793283" y="2040845"/>
                  <a:pt x="3788975" y="2039422"/>
                </a:cubicBezTo>
                <a:cubicBezTo>
                  <a:pt x="3787445" y="2038909"/>
                  <a:pt x="3785846" y="2038666"/>
                  <a:pt x="3784268" y="2038666"/>
                </a:cubicBezTo>
                <a:close/>
                <a:moveTo>
                  <a:pt x="7318461" y="2038656"/>
                </a:moveTo>
                <a:cubicBezTo>
                  <a:pt x="7330509" y="2038656"/>
                  <a:pt x="7342410" y="2041852"/>
                  <a:pt x="7352888" y="2047905"/>
                </a:cubicBezTo>
                <a:cubicBezTo>
                  <a:pt x="7385843" y="2066934"/>
                  <a:pt x="7397163" y="2109205"/>
                  <a:pt x="7378154" y="2142159"/>
                </a:cubicBezTo>
                <a:cubicBezTo>
                  <a:pt x="7365865" y="2163434"/>
                  <a:pt x="7342952" y="2176663"/>
                  <a:pt x="7318355" y="2176663"/>
                </a:cubicBezTo>
                <a:cubicBezTo>
                  <a:pt x="7306289" y="2176653"/>
                  <a:pt x="7294387" y="2173459"/>
                  <a:pt x="7283918" y="2167414"/>
                </a:cubicBezTo>
                <a:cubicBezTo>
                  <a:pt x="7267960" y="2158195"/>
                  <a:pt x="7256542" y="2143321"/>
                  <a:pt x="7251768" y="2125512"/>
                </a:cubicBezTo>
                <a:cubicBezTo>
                  <a:pt x="7247004" y="2107714"/>
                  <a:pt x="7249453" y="2089119"/>
                  <a:pt x="7258663" y="2073170"/>
                </a:cubicBezTo>
                <a:cubicBezTo>
                  <a:pt x="7270952" y="2051874"/>
                  <a:pt x="7293864" y="2038656"/>
                  <a:pt x="7318461" y="2038656"/>
                </a:cubicBezTo>
                <a:close/>
                <a:moveTo>
                  <a:pt x="3201358" y="2037416"/>
                </a:moveTo>
                <a:cubicBezTo>
                  <a:pt x="3199442" y="2037416"/>
                  <a:pt x="3197562" y="2037767"/>
                  <a:pt x="3195858" y="2038599"/>
                </a:cubicBezTo>
                <a:lnTo>
                  <a:pt x="3195345" y="2038830"/>
                </a:lnTo>
                <a:cubicBezTo>
                  <a:pt x="3187849" y="2042338"/>
                  <a:pt x="3184081" y="2051498"/>
                  <a:pt x="3187569" y="2059003"/>
                </a:cubicBezTo>
                <a:lnTo>
                  <a:pt x="3188053" y="2060049"/>
                </a:lnTo>
                <a:cubicBezTo>
                  <a:pt x="3189720" y="2063718"/>
                  <a:pt x="3192779" y="2066576"/>
                  <a:pt x="3196576" y="2067969"/>
                </a:cubicBezTo>
                <a:cubicBezTo>
                  <a:pt x="3198241" y="2068571"/>
                  <a:pt x="3199985" y="2068881"/>
                  <a:pt x="3201726" y="2068881"/>
                </a:cubicBezTo>
                <a:cubicBezTo>
                  <a:pt x="3203945" y="2068881"/>
                  <a:pt x="3206153" y="2068386"/>
                  <a:pt x="3208194" y="2067418"/>
                </a:cubicBezTo>
                <a:cubicBezTo>
                  <a:pt x="3215661" y="2063856"/>
                  <a:pt x="3220039" y="2054354"/>
                  <a:pt x="3216486" y="2046868"/>
                </a:cubicBezTo>
                <a:cubicBezTo>
                  <a:pt x="3214772" y="2043266"/>
                  <a:pt x="3211409" y="2039887"/>
                  <a:pt x="3207642" y="2038559"/>
                </a:cubicBezTo>
                <a:cubicBezTo>
                  <a:pt x="3205659" y="2037854"/>
                  <a:pt x="3203490" y="2037416"/>
                  <a:pt x="3201358" y="2037416"/>
                </a:cubicBezTo>
                <a:close/>
                <a:moveTo>
                  <a:pt x="6746854" y="2030338"/>
                </a:moveTo>
                <a:cubicBezTo>
                  <a:pt x="6757613" y="2030338"/>
                  <a:pt x="6768255" y="2033205"/>
                  <a:pt x="6777639" y="2038618"/>
                </a:cubicBezTo>
                <a:cubicBezTo>
                  <a:pt x="6807098" y="2055624"/>
                  <a:pt x="6817228" y="2093438"/>
                  <a:pt x="6800213" y="2122899"/>
                </a:cubicBezTo>
                <a:cubicBezTo>
                  <a:pt x="6789231" y="2141928"/>
                  <a:pt x="6768740" y="2153751"/>
                  <a:pt x="6746728" y="2153751"/>
                </a:cubicBezTo>
                <a:cubicBezTo>
                  <a:pt x="6735969" y="2153751"/>
                  <a:pt x="6725326" y="2150885"/>
                  <a:pt x="6715942" y="2145480"/>
                </a:cubicBezTo>
                <a:cubicBezTo>
                  <a:pt x="6686484" y="2128465"/>
                  <a:pt x="6676354" y="2090650"/>
                  <a:pt x="6693359" y="2061201"/>
                </a:cubicBezTo>
                <a:cubicBezTo>
                  <a:pt x="6704351" y="2042161"/>
                  <a:pt x="6724842" y="2030338"/>
                  <a:pt x="6746854" y="2030338"/>
                </a:cubicBezTo>
                <a:close/>
                <a:moveTo>
                  <a:pt x="5201948" y="2029836"/>
                </a:moveTo>
                <a:cubicBezTo>
                  <a:pt x="5215418" y="2029836"/>
                  <a:pt x="5228743" y="2033417"/>
                  <a:pt x="5240480" y="2040186"/>
                </a:cubicBezTo>
                <a:cubicBezTo>
                  <a:pt x="5258326" y="2050490"/>
                  <a:pt x="5271111" y="2067146"/>
                  <a:pt x="5276445" y="2087057"/>
                </a:cubicBezTo>
                <a:cubicBezTo>
                  <a:pt x="5281783" y="2106976"/>
                  <a:pt x="5279041" y="2127780"/>
                  <a:pt x="5268738" y="2145646"/>
                </a:cubicBezTo>
                <a:cubicBezTo>
                  <a:pt x="5254985" y="2169449"/>
                  <a:pt x="5229344" y="2184236"/>
                  <a:pt x="5201821" y="2184236"/>
                </a:cubicBezTo>
                <a:cubicBezTo>
                  <a:pt x="5188341" y="2184236"/>
                  <a:pt x="5175017" y="2180652"/>
                  <a:pt x="5163288" y="2173883"/>
                </a:cubicBezTo>
                <a:cubicBezTo>
                  <a:pt x="5145430" y="2163579"/>
                  <a:pt x="5132658" y="2146923"/>
                  <a:pt x="5127323" y="2127014"/>
                </a:cubicBezTo>
                <a:cubicBezTo>
                  <a:pt x="5121986" y="2107103"/>
                  <a:pt x="5124727" y="2086292"/>
                  <a:pt x="5135031" y="2068436"/>
                </a:cubicBezTo>
                <a:cubicBezTo>
                  <a:pt x="5148783" y="2044632"/>
                  <a:pt x="5174415" y="2029836"/>
                  <a:pt x="5201948" y="2029836"/>
                </a:cubicBezTo>
                <a:close/>
                <a:moveTo>
                  <a:pt x="7720125" y="2027083"/>
                </a:moveTo>
                <a:cubicBezTo>
                  <a:pt x="7726110" y="2027083"/>
                  <a:pt x="7732046" y="2028682"/>
                  <a:pt x="7737265" y="2031694"/>
                </a:cubicBezTo>
                <a:cubicBezTo>
                  <a:pt x="7745197" y="2036274"/>
                  <a:pt x="7750891" y="2043692"/>
                  <a:pt x="7753263" y="2052553"/>
                </a:cubicBezTo>
                <a:cubicBezTo>
                  <a:pt x="7755636" y="2061404"/>
                  <a:pt x="7754416" y="2070662"/>
                  <a:pt x="7749826" y="2078613"/>
                </a:cubicBezTo>
                <a:cubicBezTo>
                  <a:pt x="7743715" y="2089198"/>
                  <a:pt x="7732307" y="2095784"/>
                  <a:pt x="7720067" y="2095784"/>
                </a:cubicBezTo>
                <a:cubicBezTo>
                  <a:pt x="7714072" y="2095784"/>
                  <a:pt x="7708136" y="2094184"/>
                  <a:pt x="7702916" y="2091173"/>
                </a:cubicBezTo>
                <a:cubicBezTo>
                  <a:pt x="7694975" y="2086594"/>
                  <a:pt x="7689291" y="2079174"/>
                  <a:pt x="7686919" y="2070313"/>
                </a:cubicBezTo>
                <a:cubicBezTo>
                  <a:pt x="7684546" y="2061463"/>
                  <a:pt x="7685766" y="2052205"/>
                  <a:pt x="7690356" y="2044255"/>
                </a:cubicBezTo>
                <a:cubicBezTo>
                  <a:pt x="7696467" y="2033670"/>
                  <a:pt x="7707865" y="2027083"/>
                  <a:pt x="7720125" y="2027083"/>
                </a:cubicBezTo>
                <a:close/>
                <a:moveTo>
                  <a:pt x="4058713" y="2013178"/>
                </a:moveTo>
                <a:cubicBezTo>
                  <a:pt x="4069645" y="2013178"/>
                  <a:pt x="4080443" y="2016092"/>
                  <a:pt x="4089962" y="2021593"/>
                </a:cubicBezTo>
                <a:cubicBezTo>
                  <a:pt x="4119857" y="2038850"/>
                  <a:pt x="4130142" y="2077209"/>
                  <a:pt x="4112873" y="2107103"/>
                </a:cubicBezTo>
                <a:cubicBezTo>
                  <a:pt x="4101728" y="2126422"/>
                  <a:pt x="4080938" y="2138420"/>
                  <a:pt x="4058606" y="2138420"/>
                </a:cubicBezTo>
                <a:cubicBezTo>
                  <a:pt x="4047672" y="2138420"/>
                  <a:pt x="4036866" y="2135516"/>
                  <a:pt x="4027356" y="2130024"/>
                </a:cubicBezTo>
                <a:cubicBezTo>
                  <a:pt x="4012877" y="2121659"/>
                  <a:pt x="4002515" y="2108159"/>
                  <a:pt x="3998188" y="2092005"/>
                </a:cubicBezTo>
                <a:cubicBezTo>
                  <a:pt x="3993858" y="2075862"/>
                  <a:pt x="3996077" y="2058992"/>
                  <a:pt x="4004444" y="2044495"/>
                </a:cubicBezTo>
                <a:cubicBezTo>
                  <a:pt x="4015600" y="2025185"/>
                  <a:pt x="4036389" y="2013178"/>
                  <a:pt x="4058713" y="2013178"/>
                </a:cubicBezTo>
                <a:close/>
                <a:moveTo>
                  <a:pt x="6576890" y="2002691"/>
                </a:moveTo>
                <a:cubicBezTo>
                  <a:pt x="6581703" y="2002691"/>
                  <a:pt x="6586448" y="2003968"/>
                  <a:pt x="6590622" y="2006380"/>
                </a:cubicBezTo>
                <a:cubicBezTo>
                  <a:pt x="6596984" y="2010050"/>
                  <a:pt x="6601536" y="2015996"/>
                  <a:pt x="6603434" y="2023074"/>
                </a:cubicBezTo>
                <a:cubicBezTo>
                  <a:pt x="6605342" y="2030173"/>
                  <a:pt x="6604363" y="2037582"/>
                  <a:pt x="6600693" y="2043943"/>
                </a:cubicBezTo>
                <a:cubicBezTo>
                  <a:pt x="6595793" y="2052437"/>
                  <a:pt x="6586652" y="2057704"/>
                  <a:pt x="6576842" y="2057704"/>
                </a:cubicBezTo>
                <a:cubicBezTo>
                  <a:pt x="6572038" y="2057704"/>
                  <a:pt x="6567293" y="2056427"/>
                  <a:pt x="6563109" y="2054017"/>
                </a:cubicBezTo>
                <a:cubicBezTo>
                  <a:pt x="6556757" y="2050345"/>
                  <a:pt x="6552205" y="2044408"/>
                  <a:pt x="6550298" y="2037319"/>
                </a:cubicBezTo>
                <a:cubicBezTo>
                  <a:pt x="6548400" y="2030212"/>
                  <a:pt x="6549378" y="2022814"/>
                  <a:pt x="6553048" y="2016442"/>
                </a:cubicBezTo>
                <a:cubicBezTo>
                  <a:pt x="6557948" y="2007959"/>
                  <a:pt x="6567080" y="2002691"/>
                  <a:pt x="6576890" y="2002691"/>
                </a:cubicBezTo>
                <a:close/>
                <a:moveTo>
                  <a:pt x="2062801" y="1998410"/>
                </a:moveTo>
                <a:cubicBezTo>
                  <a:pt x="2060324" y="1998410"/>
                  <a:pt x="2057842" y="1999030"/>
                  <a:pt x="2055615" y="2000239"/>
                </a:cubicBezTo>
                <a:cubicBezTo>
                  <a:pt x="2054656" y="2000763"/>
                  <a:pt x="2053688" y="2001268"/>
                  <a:pt x="2052699" y="2001761"/>
                </a:cubicBezTo>
                <a:cubicBezTo>
                  <a:pt x="2049117" y="2003553"/>
                  <a:pt x="2046408" y="2006708"/>
                  <a:pt x="2045168" y="2010526"/>
                </a:cubicBezTo>
                <a:cubicBezTo>
                  <a:pt x="2043928" y="2014350"/>
                  <a:pt x="2044257" y="2018494"/>
                  <a:pt x="2046107" y="2022058"/>
                </a:cubicBezTo>
                <a:lnTo>
                  <a:pt x="2046620" y="2023084"/>
                </a:lnTo>
                <a:cubicBezTo>
                  <a:pt x="2049282" y="2028439"/>
                  <a:pt x="2054861" y="2031762"/>
                  <a:pt x="2060563" y="2031762"/>
                </a:cubicBezTo>
                <a:cubicBezTo>
                  <a:pt x="2062425" y="2031762"/>
                  <a:pt x="2064311" y="2031412"/>
                  <a:pt x="2066102" y="2030648"/>
                </a:cubicBezTo>
                <a:lnTo>
                  <a:pt x="2069232" y="2029369"/>
                </a:lnTo>
                <a:cubicBezTo>
                  <a:pt x="2072989" y="2027869"/>
                  <a:pt x="2075983" y="2024905"/>
                  <a:pt x="2077521" y="2021176"/>
                </a:cubicBezTo>
                <a:cubicBezTo>
                  <a:pt x="2079070" y="2017430"/>
                  <a:pt x="2079042" y="2013226"/>
                  <a:pt x="2077453" y="2009508"/>
                </a:cubicBezTo>
                <a:lnTo>
                  <a:pt x="2076658" y="2007659"/>
                </a:lnTo>
                <a:cubicBezTo>
                  <a:pt x="2075033" y="2003726"/>
                  <a:pt x="2071806" y="2000676"/>
                  <a:pt x="2067788" y="1999261"/>
                </a:cubicBezTo>
                <a:cubicBezTo>
                  <a:pt x="2066170" y="1998690"/>
                  <a:pt x="2064486" y="1998410"/>
                  <a:pt x="2062801" y="1998410"/>
                </a:cubicBezTo>
                <a:close/>
                <a:moveTo>
                  <a:pt x="798968" y="1988165"/>
                </a:moveTo>
                <a:cubicBezTo>
                  <a:pt x="808703" y="1988165"/>
                  <a:pt x="818327" y="1990761"/>
                  <a:pt x="826802" y="1995649"/>
                </a:cubicBezTo>
                <a:cubicBezTo>
                  <a:pt x="839705" y="2003097"/>
                  <a:pt x="848930" y="2015125"/>
                  <a:pt x="852784" y="2029504"/>
                </a:cubicBezTo>
                <a:cubicBezTo>
                  <a:pt x="856636" y="2043895"/>
                  <a:pt x="854660" y="2058924"/>
                  <a:pt x="847213" y="2071824"/>
                </a:cubicBezTo>
                <a:cubicBezTo>
                  <a:pt x="837278" y="2089043"/>
                  <a:pt x="818751" y="2099724"/>
                  <a:pt x="798863" y="2099724"/>
                </a:cubicBezTo>
                <a:cubicBezTo>
                  <a:pt x="789132" y="2099724"/>
                  <a:pt x="779505" y="2097129"/>
                  <a:pt x="771028" y="2092237"/>
                </a:cubicBezTo>
                <a:cubicBezTo>
                  <a:pt x="744405" y="2076869"/>
                  <a:pt x="735247" y="2042685"/>
                  <a:pt x="750619" y="2016055"/>
                </a:cubicBezTo>
                <a:cubicBezTo>
                  <a:pt x="760553" y="1998855"/>
                  <a:pt x="779080" y="1988165"/>
                  <a:pt x="798968" y="1988165"/>
                </a:cubicBezTo>
                <a:close/>
                <a:moveTo>
                  <a:pt x="3607466" y="1984125"/>
                </a:moveTo>
                <a:cubicBezTo>
                  <a:pt x="3605018" y="1984125"/>
                  <a:pt x="3602576" y="1984727"/>
                  <a:pt x="3600379" y="1985908"/>
                </a:cubicBezTo>
                <a:cubicBezTo>
                  <a:pt x="3597782" y="1987303"/>
                  <a:pt x="3595130" y="1988591"/>
                  <a:pt x="3592417" y="1989783"/>
                </a:cubicBezTo>
                <a:cubicBezTo>
                  <a:pt x="3588641" y="1991427"/>
                  <a:pt x="3585706" y="1994575"/>
                  <a:pt x="3584312" y="1998458"/>
                </a:cubicBezTo>
                <a:cubicBezTo>
                  <a:pt x="3582919" y="2002342"/>
                  <a:pt x="3583189" y="2006642"/>
                  <a:pt x="3585059" y="2010321"/>
                </a:cubicBezTo>
                <a:cubicBezTo>
                  <a:pt x="3586200" y="2012567"/>
                  <a:pt x="3587266" y="2014853"/>
                  <a:pt x="3588254" y="2017186"/>
                </a:cubicBezTo>
                <a:cubicBezTo>
                  <a:pt x="3589860" y="2020982"/>
                  <a:pt x="3592978" y="2023955"/>
                  <a:pt x="3596843" y="2025389"/>
                </a:cubicBezTo>
                <a:cubicBezTo>
                  <a:pt x="3598529" y="2026018"/>
                  <a:pt x="3600300" y="2026328"/>
                  <a:pt x="3602072" y="2026328"/>
                </a:cubicBezTo>
                <a:cubicBezTo>
                  <a:pt x="3604348" y="2026328"/>
                  <a:pt x="3606624" y="2025806"/>
                  <a:pt x="3608707" y="2024789"/>
                </a:cubicBezTo>
                <a:cubicBezTo>
                  <a:pt x="3611340" y="2023491"/>
                  <a:pt x="3614012" y="2022292"/>
                  <a:pt x="3616743" y="2021216"/>
                </a:cubicBezTo>
                <a:cubicBezTo>
                  <a:pt x="3620666" y="2019666"/>
                  <a:pt x="3623755" y="2016518"/>
                  <a:pt x="3625246" y="2012578"/>
                </a:cubicBezTo>
                <a:cubicBezTo>
                  <a:pt x="3626747" y="2008627"/>
                  <a:pt x="3626516" y="2004230"/>
                  <a:pt x="3624606" y="2000462"/>
                </a:cubicBezTo>
                <a:cubicBezTo>
                  <a:pt x="3623416" y="1998139"/>
                  <a:pt x="3622323" y="1995765"/>
                  <a:pt x="3621315" y="1993354"/>
                </a:cubicBezTo>
                <a:cubicBezTo>
                  <a:pt x="3619688" y="1989442"/>
                  <a:pt x="3616483" y="1986411"/>
                  <a:pt x="3612493" y="1984987"/>
                </a:cubicBezTo>
                <a:cubicBezTo>
                  <a:pt x="3610865" y="1984417"/>
                  <a:pt x="3609162" y="1984125"/>
                  <a:pt x="3607466" y="1984125"/>
                </a:cubicBezTo>
                <a:close/>
                <a:moveTo>
                  <a:pt x="5603648" y="1976766"/>
                </a:moveTo>
                <a:cubicBezTo>
                  <a:pt x="5618309" y="1976766"/>
                  <a:pt x="5632806" y="1980658"/>
                  <a:pt x="5645589" y="1988039"/>
                </a:cubicBezTo>
                <a:cubicBezTo>
                  <a:pt x="5685710" y="2011211"/>
                  <a:pt x="5699510" y="2062703"/>
                  <a:pt x="5676336" y="2102824"/>
                </a:cubicBezTo>
                <a:cubicBezTo>
                  <a:pt x="5661374" y="2128747"/>
                  <a:pt x="5633465" y="2144851"/>
                  <a:pt x="5603493" y="2144851"/>
                </a:cubicBezTo>
                <a:cubicBezTo>
                  <a:pt x="5588822" y="2144851"/>
                  <a:pt x="5574325" y="2140959"/>
                  <a:pt x="5561561" y="2133578"/>
                </a:cubicBezTo>
                <a:cubicBezTo>
                  <a:pt x="5542116" y="2122355"/>
                  <a:pt x="5528219" y="2104246"/>
                  <a:pt x="5522399" y="2082553"/>
                </a:cubicBezTo>
                <a:cubicBezTo>
                  <a:pt x="5516598" y="2060872"/>
                  <a:pt x="5519581" y="2038221"/>
                  <a:pt x="5530795" y="2018784"/>
                </a:cubicBezTo>
                <a:cubicBezTo>
                  <a:pt x="5545766" y="1992870"/>
                  <a:pt x="5573686" y="1976766"/>
                  <a:pt x="5603648" y="1976766"/>
                </a:cubicBezTo>
                <a:close/>
                <a:moveTo>
                  <a:pt x="7148556" y="1973629"/>
                </a:moveTo>
                <a:cubicBezTo>
                  <a:pt x="7161145" y="1973629"/>
                  <a:pt x="7173599" y="1976969"/>
                  <a:pt x="7184580" y="1983313"/>
                </a:cubicBezTo>
                <a:cubicBezTo>
                  <a:pt x="7219036" y="2003204"/>
                  <a:pt x="7230889" y="2047449"/>
                  <a:pt x="7210989" y="2081915"/>
                </a:cubicBezTo>
                <a:cubicBezTo>
                  <a:pt x="7198138" y="2104169"/>
                  <a:pt x="7174151" y="2118007"/>
                  <a:pt x="7148420" y="2118007"/>
                </a:cubicBezTo>
                <a:cubicBezTo>
                  <a:pt x="7135821" y="2118007"/>
                  <a:pt x="7123358" y="2114656"/>
                  <a:pt x="7112376" y="2108323"/>
                </a:cubicBezTo>
                <a:cubicBezTo>
                  <a:pt x="7095691" y="2098687"/>
                  <a:pt x="7083741" y="2083116"/>
                  <a:pt x="7078763" y="2064493"/>
                </a:cubicBezTo>
                <a:cubicBezTo>
                  <a:pt x="7073776" y="2045872"/>
                  <a:pt x="7076342" y="2026425"/>
                  <a:pt x="7085978" y="2009731"/>
                </a:cubicBezTo>
                <a:cubicBezTo>
                  <a:pt x="7098828" y="1987458"/>
                  <a:pt x="7122796" y="1973629"/>
                  <a:pt x="7148556" y="1973629"/>
                </a:cubicBezTo>
                <a:close/>
                <a:moveTo>
                  <a:pt x="5032022" y="1973454"/>
                </a:moveTo>
                <a:cubicBezTo>
                  <a:pt x="5044534" y="1973454"/>
                  <a:pt x="5056911" y="1976786"/>
                  <a:pt x="5067825" y="1983081"/>
                </a:cubicBezTo>
                <a:cubicBezTo>
                  <a:pt x="5084422" y="1992658"/>
                  <a:pt x="5096286" y="2008124"/>
                  <a:pt x="5101244" y="2026628"/>
                </a:cubicBezTo>
                <a:cubicBezTo>
                  <a:pt x="5106201" y="2045126"/>
                  <a:pt x="5103653" y="2064473"/>
                  <a:pt x="5094077" y="2081053"/>
                </a:cubicBezTo>
                <a:cubicBezTo>
                  <a:pt x="5081294" y="2103191"/>
                  <a:pt x="5057472" y="2116922"/>
                  <a:pt x="5031896" y="2116922"/>
                </a:cubicBezTo>
                <a:cubicBezTo>
                  <a:pt x="5019374" y="2116922"/>
                  <a:pt x="5006998" y="2113600"/>
                  <a:pt x="4996094" y="2107306"/>
                </a:cubicBezTo>
                <a:cubicBezTo>
                  <a:pt x="4979505" y="2097729"/>
                  <a:pt x="4967634" y="2082263"/>
                  <a:pt x="4962676" y="2063758"/>
                </a:cubicBezTo>
                <a:cubicBezTo>
                  <a:pt x="4957717" y="2045251"/>
                  <a:pt x="4960264" y="2025922"/>
                  <a:pt x="4969842" y="2009334"/>
                </a:cubicBezTo>
                <a:cubicBezTo>
                  <a:pt x="4982623" y="1987207"/>
                  <a:pt x="5006446" y="1973454"/>
                  <a:pt x="5032022" y="1973454"/>
                </a:cubicBezTo>
                <a:close/>
                <a:moveTo>
                  <a:pt x="629012" y="1965988"/>
                </a:moveTo>
                <a:cubicBezTo>
                  <a:pt x="631831" y="1965988"/>
                  <a:pt x="634610" y="1966744"/>
                  <a:pt x="637064" y="1968147"/>
                </a:cubicBezTo>
                <a:cubicBezTo>
                  <a:pt x="644739" y="1972583"/>
                  <a:pt x="647385" y="1982461"/>
                  <a:pt x="642945" y="1990159"/>
                </a:cubicBezTo>
                <a:cubicBezTo>
                  <a:pt x="640081" y="1995107"/>
                  <a:pt x="634727" y="1998207"/>
                  <a:pt x="628983" y="1998207"/>
                </a:cubicBezTo>
                <a:cubicBezTo>
                  <a:pt x="626165" y="1998207"/>
                  <a:pt x="623384" y="1997450"/>
                  <a:pt x="620931" y="1996046"/>
                </a:cubicBezTo>
                <a:cubicBezTo>
                  <a:pt x="617213" y="1993898"/>
                  <a:pt x="614551" y="1990429"/>
                  <a:pt x="613435" y="1986266"/>
                </a:cubicBezTo>
                <a:cubicBezTo>
                  <a:pt x="612324" y="1982112"/>
                  <a:pt x="612896" y="1977763"/>
                  <a:pt x="615052" y="1974026"/>
                </a:cubicBezTo>
                <a:cubicBezTo>
                  <a:pt x="617913" y="1969077"/>
                  <a:pt x="623265" y="1965988"/>
                  <a:pt x="629012" y="1965988"/>
                </a:cubicBezTo>
                <a:close/>
                <a:moveTo>
                  <a:pt x="7550210" y="1956574"/>
                </a:moveTo>
                <a:cubicBezTo>
                  <a:pt x="7557705" y="1956574"/>
                  <a:pt x="7565132" y="1958569"/>
                  <a:pt x="7571659" y="1962336"/>
                </a:cubicBezTo>
                <a:cubicBezTo>
                  <a:pt x="7592199" y="1974201"/>
                  <a:pt x="7599259" y="2000560"/>
                  <a:pt x="7587415" y="2021089"/>
                </a:cubicBezTo>
                <a:cubicBezTo>
                  <a:pt x="7579755" y="2034346"/>
                  <a:pt x="7565471" y="2042598"/>
                  <a:pt x="7550132" y="2042598"/>
                </a:cubicBezTo>
                <a:cubicBezTo>
                  <a:pt x="7542617" y="2042598"/>
                  <a:pt x="7535189" y="2040603"/>
                  <a:pt x="7528682" y="2036826"/>
                </a:cubicBezTo>
                <a:cubicBezTo>
                  <a:pt x="7518717" y="2031083"/>
                  <a:pt x="7511599" y="2021816"/>
                  <a:pt x="7508626" y="2010718"/>
                </a:cubicBezTo>
                <a:cubicBezTo>
                  <a:pt x="7505653" y="1999620"/>
                  <a:pt x="7507184" y="1988039"/>
                  <a:pt x="7512926" y="1978093"/>
                </a:cubicBezTo>
                <a:cubicBezTo>
                  <a:pt x="7520586" y="1964806"/>
                  <a:pt x="7534870" y="1956574"/>
                  <a:pt x="7550210" y="1956574"/>
                </a:cubicBezTo>
                <a:close/>
                <a:moveTo>
                  <a:pt x="4290440" y="1952982"/>
                </a:moveTo>
                <a:cubicBezTo>
                  <a:pt x="4292997" y="1952982"/>
                  <a:pt x="4295553" y="1953670"/>
                  <a:pt x="4297799" y="1954976"/>
                </a:cubicBezTo>
                <a:cubicBezTo>
                  <a:pt x="4301209" y="1956934"/>
                  <a:pt x="4303640" y="1960110"/>
                  <a:pt x="4304665" y="1963915"/>
                </a:cubicBezTo>
                <a:cubicBezTo>
                  <a:pt x="4305694" y="1967770"/>
                  <a:pt x="4305188" y="1971645"/>
                  <a:pt x="4303195" y="1975090"/>
                </a:cubicBezTo>
                <a:cubicBezTo>
                  <a:pt x="4300561" y="1979652"/>
                  <a:pt x="4295670" y="1982479"/>
                  <a:pt x="4290411" y="1982479"/>
                </a:cubicBezTo>
                <a:cubicBezTo>
                  <a:pt x="4287855" y="1982479"/>
                  <a:pt x="4285298" y="1981782"/>
                  <a:pt x="4283053" y="1980475"/>
                </a:cubicBezTo>
                <a:lnTo>
                  <a:pt x="4283042" y="1980475"/>
                </a:lnTo>
                <a:cubicBezTo>
                  <a:pt x="4279634" y="1978519"/>
                  <a:pt x="4277212" y="1975342"/>
                  <a:pt x="4276186" y="1971547"/>
                </a:cubicBezTo>
                <a:cubicBezTo>
                  <a:pt x="4275159" y="1967682"/>
                  <a:pt x="4275663" y="1963819"/>
                  <a:pt x="4277658" y="1960363"/>
                </a:cubicBezTo>
                <a:cubicBezTo>
                  <a:pt x="4280292" y="1955809"/>
                  <a:pt x="4285183" y="1952982"/>
                  <a:pt x="4290440" y="1952982"/>
                </a:cubicBezTo>
                <a:close/>
                <a:moveTo>
                  <a:pt x="3435993" y="1925625"/>
                </a:moveTo>
                <a:cubicBezTo>
                  <a:pt x="3433659" y="1925625"/>
                  <a:pt x="3431334" y="1926167"/>
                  <a:pt x="3429215" y="1927251"/>
                </a:cubicBezTo>
                <a:cubicBezTo>
                  <a:pt x="3427811" y="1927959"/>
                  <a:pt x="3426396" y="1928638"/>
                  <a:pt x="3424964" y="1929286"/>
                </a:cubicBezTo>
                <a:cubicBezTo>
                  <a:pt x="3421274" y="1930960"/>
                  <a:pt x="3418424" y="1934071"/>
                  <a:pt x="3417052" y="1937876"/>
                </a:cubicBezTo>
                <a:cubicBezTo>
                  <a:pt x="3415685" y="1941690"/>
                  <a:pt x="3415908" y="1945883"/>
                  <a:pt x="3417681" y="1949524"/>
                </a:cubicBezTo>
                <a:cubicBezTo>
                  <a:pt x="3418328" y="1950852"/>
                  <a:pt x="3418947" y="1952179"/>
                  <a:pt x="3419539" y="1953504"/>
                </a:cubicBezTo>
                <a:cubicBezTo>
                  <a:pt x="3421185" y="1957224"/>
                  <a:pt x="3424267" y="1960110"/>
                  <a:pt x="3428071" y="1961505"/>
                </a:cubicBezTo>
                <a:cubicBezTo>
                  <a:pt x="3429755" y="1962133"/>
                  <a:pt x="3431510" y="1962433"/>
                  <a:pt x="3433263" y="1962433"/>
                </a:cubicBezTo>
                <a:cubicBezTo>
                  <a:pt x="3435489" y="1962433"/>
                  <a:pt x="3437706" y="1961939"/>
                  <a:pt x="3439759" y="1960961"/>
                </a:cubicBezTo>
                <a:cubicBezTo>
                  <a:pt x="3441165" y="1960293"/>
                  <a:pt x="3442588" y="1959645"/>
                  <a:pt x="3444022" y="1959034"/>
                </a:cubicBezTo>
                <a:cubicBezTo>
                  <a:pt x="3447837" y="1957418"/>
                  <a:pt x="3450809" y="1954290"/>
                  <a:pt x="3452253" y="1950406"/>
                </a:cubicBezTo>
                <a:cubicBezTo>
                  <a:pt x="3453686" y="1946523"/>
                  <a:pt x="3453444" y="1942205"/>
                  <a:pt x="3451583" y="1938505"/>
                </a:cubicBezTo>
                <a:cubicBezTo>
                  <a:pt x="3450926" y="1937167"/>
                  <a:pt x="3450278" y="1935813"/>
                  <a:pt x="3449675" y="1934467"/>
                </a:cubicBezTo>
                <a:cubicBezTo>
                  <a:pt x="3447990" y="1930738"/>
                  <a:pt x="3444853" y="1927852"/>
                  <a:pt x="3440989" y="1926477"/>
                </a:cubicBezTo>
                <a:cubicBezTo>
                  <a:pt x="3439373" y="1925915"/>
                  <a:pt x="3437679" y="1925625"/>
                  <a:pt x="3435993" y="1925625"/>
                </a:cubicBezTo>
                <a:close/>
                <a:moveTo>
                  <a:pt x="4862097" y="1917083"/>
                </a:moveTo>
                <a:cubicBezTo>
                  <a:pt x="4873670" y="1917083"/>
                  <a:pt x="4885095" y="1920153"/>
                  <a:pt x="4895159" y="1925973"/>
                </a:cubicBezTo>
                <a:cubicBezTo>
                  <a:pt x="4910496" y="1934825"/>
                  <a:pt x="4921460" y="1949099"/>
                  <a:pt x="4926040" y="1966200"/>
                </a:cubicBezTo>
                <a:cubicBezTo>
                  <a:pt x="4930612" y="1983293"/>
                  <a:pt x="4928267" y="2001141"/>
                  <a:pt x="4919415" y="2016479"/>
                </a:cubicBezTo>
                <a:cubicBezTo>
                  <a:pt x="4907621" y="2036914"/>
                  <a:pt x="4885609" y="2049610"/>
                  <a:pt x="4861980" y="2049610"/>
                </a:cubicBezTo>
                <a:cubicBezTo>
                  <a:pt x="4850408" y="2049610"/>
                  <a:pt x="4838971" y="2046540"/>
                  <a:pt x="4828918" y="2040720"/>
                </a:cubicBezTo>
                <a:cubicBezTo>
                  <a:pt x="4797273" y="2022445"/>
                  <a:pt x="4786397" y="1981850"/>
                  <a:pt x="4804662" y="1950214"/>
                </a:cubicBezTo>
                <a:cubicBezTo>
                  <a:pt x="4816467" y="1929780"/>
                  <a:pt x="4838469" y="1917083"/>
                  <a:pt x="4862097" y="1917083"/>
                </a:cubicBezTo>
                <a:close/>
                <a:moveTo>
                  <a:pt x="5835376" y="1916560"/>
                </a:moveTo>
                <a:cubicBezTo>
                  <a:pt x="5841680" y="1916560"/>
                  <a:pt x="5847927" y="1918245"/>
                  <a:pt x="5853427" y="1921412"/>
                </a:cubicBezTo>
                <a:cubicBezTo>
                  <a:pt x="5861785" y="1926235"/>
                  <a:pt x="5867769" y="1934041"/>
                  <a:pt x="5870268" y="1943366"/>
                </a:cubicBezTo>
                <a:cubicBezTo>
                  <a:pt x="5872766" y="1952703"/>
                  <a:pt x="5871488" y="1962454"/>
                  <a:pt x="5866656" y="1970811"/>
                </a:cubicBezTo>
                <a:cubicBezTo>
                  <a:pt x="5860216" y="1981975"/>
                  <a:pt x="5848198" y="1988910"/>
                  <a:pt x="5835299" y="1988910"/>
                </a:cubicBezTo>
                <a:cubicBezTo>
                  <a:pt x="5828994" y="1988910"/>
                  <a:pt x="5822749" y="1987224"/>
                  <a:pt x="5817248" y="1984057"/>
                </a:cubicBezTo>
                <a:cubicBezTo>
                  <a:pt x="5799981" y="1974083"/>
                  <a:pt x="5794045" y="1951926"/>
                  <a:pt x="5804010" y="1934652"/>
                </a:cubicBezTo>
                <a:cubicBezTo>
                  <a:pt x="5810459" y="1923495"/>
                  <a:pt x="5822477" y="1916560"/>
                  <a:pt x="5835376" y="1916560"/>
                </a:cubicBezTo>
                <a:close/>
                <a:moveTo>
                  <a:pt x="6978631" y="1909947"/>
                </a:moveTo>
                <a:cubicBezTo>
                  <a:pt x="6991530" y="1909947"/>
                  <a:pt x="7004303" y="1913385"/>
                  <a:pt x="7015565" y="1919882"/>
                </a:cubicBezTo>
                <a:cubicBezTo>
                  <a:pt x="7032687" y="1929771"/>
                  <a:pt x="7044937" y="1945729"/>
                  <a:pt x="7050040" y="1964806"/>
                </a:cubicBezTo>
                <a:cubicBezTo>
                  <a:pt x="7055153" y="1983913"/>
                  <a:pt x="7052529" y="2003852"/>
                  <a:pt x="7042642" y="2020982"/>
                </a:cubicBezTo>
                <a:cubicBezTo>
                  <a:pt x="7029462" y="2043808"/>
                  <a:pt x="7004875" y="2057986"/>
                  <a:pt x="6978485" y="2057986"/>
                </a:cubicBezTo>
                <a:cubicBezTo>
                  <a:pt x="6965586" y="2057986"/>
                  <a:pt x="6952813" y="2054557"/>
                  <a:pt x="6941551" y="2048060"/>
                </a:cubicBezTo>
                <a:cubicBezTo>
                  <a:pt x="6924429" y="2038173"/>
                  <a:pt x="6912179" y="2022213"/>
                  <a:pt x="6907075" y="2003125"/>
                </a:cubicBezTo>
                <a:cubicBezTo>
                  <a:pt x="6901963" y="1984029"/>
                  <a:pt x="6904587" y="1964080"/>
                  <a:pt x="6914474" y="1946959"/>
                </a:cubicBezTo>
                <a:cubicBezTo>
                  <a:pt x="6927654" y="1924134"/>
                  <a:pt x="6952241" y="1909947"/>
                  <a:pt x="6978631" y="1909947"/>
                </a:cubicBezTo>
                <a:close/>
                <a:moveTo>
                  <a:pt x="2856086" y="1901396"/>
                </a:moveTo>
                <a:cubicBezTo>
                  <a:pt x="2853895" y="1901396"/>
                  <a:pt x="2851717" y="1901861"/>
                  <a:pt x="2849695" y="1902820"/>
                </a:cubicBezTo>
                <a:cubicBezTo>
                  <a:pt x="2845375" y="1904852"/>
                  <a:pt x="2840853" y="1906585"/>
                  <a:pt x="2836244" y="1907982"/>
                </a:cubicBezTo>
                <a:cubicBezTo>
                  <a:pt x="2831760" y="1909355"/>
                  <a:pt x="2828166" y="1912726"/>
                  <a:pt x="2826540" y="1917131"/>
                </a:cubicBezTo>
                <a:cubicBezTo>
                  <a:pt x="2824903" y="1921528"/>
                  <a:pt x="2825426" y="1926439"/>
                  <a:pt x="2827945" y="1930399"/>
                </a:cubicBezTo>
                <a:cubicBezTo>
                  <a:pt x="2830415" y="1934292"/>
                  <a:pt x="2832629" y="1938426"/>
                  <a:pt x="2834537" y="1942650"/>
                </a:cubicBezTo>
                <a:cubicBezTo>
                  <a:pt x="2836311" y="1946591"/>
                  <a:pt x="2839701" y="1949592"/>
                  <a:pt x="2843836" y="1950861"/>
                </a:cubicBezTo>
                <a:cubicBezTo>
                  <a:pt x="2845278" y="1951297"/>
                  <a:pt x="2846759" y="1951509"/>
                  <a:pt x="2848232" y="1951509"/>
                </a:cubicBezTo>
                <a:cubicBezTo>
                  <a:pt x="2850992" y="1951509"/>
                  <a:pt x="2853742" y="1950745"/>
                  <a:pt x="2856133" y="1949265"/>
                </a:cubicBezTo>
                <a:cubicBezTo>
                  <a:pt x="2859882" y="1946940"/>
                  <a:pt x="2863793" y="1944829"/>
                  <a:pt x="2867755" y="1942969"/>
                </a:cubicBezTo>
                <a:cubicBezTo>
                  <a:pt x="2871388" y="1941293"/>
                  <a:pt x="2874184" y="1938213"/>
                  <a:pt x="2875531" y="1934457"/>
                </a:cubicBezTo>
                <a:cubicBezTo>
                  <a:pt x="2876896" y="1930679"/>
                  <a:pt x="2876684" y="1926527"/>
                  <a:pt x="2874959" y="1922914"/>
                </a:cubicBezTo>
                <a:cubicBezTo>
                  <a:pt x="2873187" y="1919194"/>
                  <a:pt x="2871609" y="1915352"/>
                  <a:pt x="2870262" y="1911477"/>
                </a:cubicBezTo>
                <a:cubicBezTo>
                  <a:pt x="2868869" y="1907457"/>
                  <a:pt x="2865828" y="1904223"/>
                  <a:pt x="2861904" y="1902567"/>
                </a:cubicBezTo>
                <a:cubicBezTo>
                  <a:pt x="2860038" y="1901783"/>
                  <a:pt x="2858061" y="1901396"/>
                  <a:pt x="2856086" y="1901396"/>
                </a:cubicBezTo>
                <a:close/>
                <a:moveTo>
                  <a:pt x="7380294" y="1887886"/>
                </a:moveTo>
                <a:cubicBezTo>
                  <a:pt x="7389000" y="1887886"/>
                  <a:pt x="7397590" y="1890191"/>
                  <a:pt x="7405162" y="1894568"/>
                </a:cubicBezTo>
                <a:cubicBezTo>
                  <a:pt x="7416696" y="1901230"/>
                  <a:pt x="7424956" y="1911980"/>
                  <a:pt x="7428394" y="1924840"/>
                </a:cubicBezTo>
                <a:cubicBezTo>
                  <a:pt x="7431842" y="1937712"/>
                  <a:pt x="7430070" y="1951133"/>
                  <a:pt x="7423407" y="1962668"/>
                </a:cubicBezTo>
                <a:cubicBezTo>
                  <a:pt x="7414537" y="1978036"/>
                  <a:pt x="7397987" y="1987593"/>
                  <a:pt x="7380216" y="1987593"/>
                </a:cubicBezTo>
                <a:cubicBezTo>
                  <a:pt x="7371511" y="1987593"/>
                  <a:pt x="7362901" y="1985278"/>
                  <a:pt x="7355319" y="1980901"/>
                </a:cubicBezTo>
                <a:cubicBezTo>
                  <a:pt x="7343805" y="1974249"/>
                  <a:pt x="7335544" y="1963509"/>
                  <a:pt x="7332106" y="1950638"/>
                </a:cubicBezTo>
                <a:cubicBezTo>
                  <a:pt x="7328659" y="1937778"/>
                  <a:pt x="7330431" y="1924346"/>
                  <a:pt x="7337084" y="1912822"/>
                </a:cubicBezTo>
                <a:cubicBezTo>
                  <a:pt x="7345964" y="1897434"/>
                  <a:pt x="7362524" y="1887886"/>
                  <a:pt x="7380294" y="1887886"/>
                </a:cubicBezTo>
                <a:close/>
                <a:moveTo>
                  <a:pt x="1717751" y="1872856"/>
                </a:moveTo>
                <a:cubicBezTo>
                  <a:pt x="1715484" y="1872856"/>
                  <a:pt x="1713219" y="1873369"/>
                  <a:pt x="1711136" y="1874386"/>
                </a:cubicBezTo>
                <a:cubicBezTo>
                  <a:pt x="1711136" y="1874386"/>
                  <a:pt x="1710138" y="1874891"/>
                  <a:pt x="1710034" y="1874939"/>
                </a:cubicBezTo>
                <a:cubicBezTo>
                  <a:pt x="1706439" y="1876797"/>
                  <a:pt x="1703747" y="1880032"/>
                  <a:pt x="1702574" y="1883906"/>
                </a:cubicBezTo>
                <a:cubicBezTo>
                  <a:pt x="1701394" y="1887779"/>
                  <a:pt x="1701831" y="1891964"/>
                  <a:pt x="1703777" y="1895507"/>
                </a:cubicBezTo>
                <a:cubicBezTo>
                  <a:pt x="1704465" y="1896766"/>
                  <a:pt x="1705141" y="1898045"/>
                  <a:pt x="1705791" y="1899342"/>
                </a:cubicBezTo>
                <a:cubicBezTo>
                  <a:pt x="1708405" y="1904581"/>
                  <a:pt x="1713703" y="1907642"/>
                  <a:pt x="1719223" y="1907642"/>
                </a:cubicBezTo>
                <a:cubicBezTo>
                  <a:pt x="1721267" y="1907642"/>
                  <a:pt x="1723338" y="1907216"/>
                  <a:pt x="1725315" y="1906334"/>
                </a:cubicBezTo>
                <a:cubicBezTo>
                  <a:pt x="1729169" y="1904922"/>
                  <a:pt x="1731995" y="1902082"/>
                  <a:pt x="1733633" y="1898316"/>
                </a:cubicBezTo>
                <a:cubicBezTo>
                  <a:pt x="1735259" y="1894559"/>
                  <a:pt x="1735018" y="1890405"/>
                  <a:pt x="1733421" y="1886617"/>
                </a:cubicBezTo>
                <a:cubicBezTo>
                  <a:pt x="1732847" y="1885271"/>
                  <a:pt x="1732306" y="1883926"/>
                  <a:pt x="1731793" y="1882570"/>
                </a:cubicBezTo>
                <a:cubicBezTo>
                  <a:pt x="1730301" y="1878608"/>
                  <a:pt x="1727212" y="1875471"/>
                  <a:pt x="1723270" y="1873913"/>
                </a:cubicBezTo>
                <a:cubicBezTo>
                  <a:pt x="1721499" y="1873206"/>
                  <a:pt x="1719620" y="1872856"/>
                  <a:pt x="1717751" y="1872856"/>
                </a:cubicBezTo>
                <a:close/>
                <a:moveTo>
                  <a:pt x="1030738" y="1872334"/>
                </a:moveTo>
                <a:cubicBezTo>
                  <a:pt x="1041826" y="1872334"/>
                  <a:pt x="1052787" y="1875288"/>
                  <a:pt x="1062442" y="1880857"/>
                </a:cubicBezTo>
                <a:cubicBezTo>
                  <a:pt x="1077134" y="1889349"/>
                  <a:pt x="1087640" y="1903042"/>
                  <a:pt x="1092038" y="1919437"/>
                </a:cubicBezTo>
                <a:cubicBezTo>
                  <a:pt x="1096424" y="1935813"/>
                  <a:pt x="1094177" y="1952934"/>
                  <a:pt x="1085694" y="1967626"/>
                </a:cubicBezTo>
                <a:cubicBezTo>
                  <a:pt x="1074374" y="1987224"/>
                  <a:pt x="1053281" y="1999397"/>
                  <a:pt x="1030631" y="1999397"/>
                </a:cubicBezTo>
                <a:cubicBezTo>
                  <a:pt x="1019543" y="1999397"/>
                  <a:pt x="1008580" y="1996443"/>
                  <a:pt x="998925" y="1990875"/>
                </a:cubicBezTo>
                <a:cubicBezTo>
                  <a:pt x="984226" y="1982392"/>
                  <a:pt x="973727" y="1968700"/>
                  <a:pt x="969331" y="1952304"/>
                </a:cubicBezTo>
                <a:cubicBezTo>
                  <a:pt x="964944" y="1935918"/>
                  <a:pt x="967192" y="1918797"/>
                  <a:pt x="975674" y="1904116"/>
                </a:cubicBezTo>
                <a:cubicBezTo>
                  <a:pt x="986995" y="1884507"/>
                  <a:pt x="1008086" y="1872334"/>
                  <a:pt x="1030738" y="1872334"/>
                </a:cubicBezTo>
                <a:close/>
                <a:moveTo>
                  <a:pt x="4120544" y="1867433"/>
                </a:moveTo>
                <a:cubicBezTo>
                  <a:pt x="4127256" y="1867433"/>
                  <a:pt x="4133888" y="1869215"/>
                  <a:pt x="4139729" y="1872585"/>
                </a:cubicBezTo>
                <a:cubicBezTo>
                  <a:pt x="4158079" y="1883190"/>
                  <a:pt x="4164404" y="1906741"/>
                  <a:pt x="4153800" y="1925101"/>
                </a:cubicBezTo>
                <a:cubicBezTo>
                  <a:pt x="4146944" y="1936964"/>
                  <a:pt x="4134179" y="1944334"/>
                  <a:pt x="4120476" y="1944334"/>
                </a:cubicBezTo>
                <a:cubicBezTo>
                  <a:pt x="4113766" y="1944334"/>
                  <a:pt x="4107132" y="1942552"/>
                  <a:pt x="4101293" y="1939173"/>
                </a:cubicBezTo>
                <a:cubicBezTo>
                  <a:pt x="4092394" y="1934041"/>
                  <a:pt x="4086031" y="1925752"/>
                  <a:pt x="4083367" y="1915835"/>
                </a:cubicBezTo>
                <a:cubicBezTo>
                  <a:pt x="4080714" y="1905908"/>
                  <a:pt x="4082079" y="1895557"/>
                  <a:pt x="4087212" y="1886666"/>
                </a:cubicBezTo>
                <a:cubicBezTo>
                  <a:pt x="4094058" y="1874793"/>
                  <a:pt x="4106832" y="1867433"/>
                  <a:pt x="4120544" y="1867433"/>
                </a:cubicBezTo>
                <a:close/>
                <a:moveTo>
                  <a:pt x="3264160" y="1866602"/>
                </a:moveTo>
                <a:cubicBezTo>
                  <a:pt x="3262135" y="1866602"/>
                  <a:pt x="3260141" y="1866990"/>
                  <a:pt x="3258330" y="1867870"/>
                </a:cubicBezTo>
                <a:cubicBezTo>
                  <a:pt x="3258321" y="1867870"/>
                  <a:pt x="3256965" y="1868510"/>
                  <a:pt x="3256965" y="1868510"/>
                </a:cubicBezTo>
                <a:cubicBezTo>
                  <a:pt x="3253332" y="1870184"/>
                  <a:pt x="3250526" y="1873214"/>
                  <a:pt x="3249149" y="1876962"/>
                </a:cubicBezTo>
                <a:cubicBezTo>
                  <a:pt x="3247774" y="1880719"/>
                  <a:pt x="3247949" y="1884845"/>
                  <a:pt x="3249623" y="1888477"/>
                </a:cubicBezTo>
                <a:lnTo>
                  <a:pt x="3250107" y="1889514"/>
                </a:lnTo>
                <a:cubicBezTo>
                  <a:pt x="3251755" y="1893154"/>
                  <a:pt x="3254775" y="1895982"/>
                  <a:pt x="3258506" y="1897377"/>
                </a:cubicBezTo>
                <a:cubicBezTo>
                  <a:pt x="3260209" y="1898026"/>
                  <a:pt x="3261998" y="1898336"/>
                  <a:pt x="3263782" y="1898336"/>
                </a:cubicBezTo>
                <a:cubicBezTo>
                  <a:pt x="3265912" y="1898336"/>
                  <a:pt x="3268034" y="1897880"/>
                  <a:pt x="3270008" y="1896980"/>
                </a:cubicBezTo>
                <a:lnTo>
                  <a:pt x="3271588" y="1896262"/>
                </a:lnTo>
                <a:cubicBezTo>
                  <a:pt x="3275277" y="1894588"/>
                  <a:pt x="3278144" y="1891499"/>
                  <a:pt x="3279518" y="1887683"/>
                </a:cubicBezTo>
                <a:cubicBezTo>
                  <a:pt x="3280894" y="1883858"/>
                  <a:pt x="3280670" y="1879636"/>
                  <a:pt x="3278879" y="1875995"/>
                </a:cubicBezTo>
                <a:cubicBezTo>
                  <a:pt x="3277213" y="1872324"/>
                  <a:pt x="3273940" y="1869060"/>
                  <a:pt x="3270144" y="1867685"/>
                </a:cubicBezTo>
                <a:cubicBezTo>
                  <a:pt x="3268236" y="1866997"/>
                  <a:pt x="3266194" y="1866602"/>
                  <a:pt x="3264160" y="1866602"/>
                </a:cubicBezTo>
                <a:close/>
                <a:moveTo>
                  <a:pt x="4692172" y="1864354"/>
                </a:moveTo>
                <a:cubicBezTo>
                  <a:pt x="4702147" y="1864354"/>
                  <a:pt x="4712014" y="1867008"/>
                  <a:pt x="4720690" y="1872014"/>
                </a:cubicBezTo>
                <a:cubicBezTo>
                  <a:pt x="4733900" y="1879645"/>
                  <a:pt x="4743352" y="1891964"/>
                  <a:pt x="4747312" y="1906703"/>
                </a:cubicBezTo>
                <a:cubicBezTo>
                  <a:pt x="4751252" y="1921451"/>
                  <a:pt x="4749230" y="1936859"/>
                  <a:pt x="4741598" y="1950068"/>
                </a:cubicBezTo>
                <a:cubicBezTo>
                  <a:pt x="4731430" y="1967693"/>
                  <a:pt x="4712451" y="1978645"/>
                  <a:pt x="4692075" y="1978645"/>
                </a:cubicBezTo>
                <a:cubicBezTo>
                  <a:pt x="4682101" y="1978645"/>
                  <a:pt x="4672242" y="1975991"/>
                  <a:pt x="4663556" y="1970974"/>
                </a:cubicBezTo>
                <a:cubicBezTo>
                  <a:pt x="4650327" y="1963343"/>
                  <a:pt x="4640876" y="1951035"/>
                  <a:pt x="4636925" y="1936287"/>
                </a:cubicBezTo>
                <a:cubicBezTo>
                  <a:pt x="4632982" y="1921548"/>
                  <a:pt x="4635007" y="1906151"/>
                  <a:pt x="4642639" y="1892942"/>
                </a:cubicBezTo>
                <a:cubicBezTo>
                  <a:pt x="4652817" y="1875307"/>
                  <a:pt x="4671797" y="1864354"/>
                  <a:pt x="4692172" y="1864354"/>
                </a:cubicBezTo>
                <a:close/>
                <a:moveTo>
                  <a:pt x="2575656" y="1857352"/>
                </a:moveTo>
                <a:cubicBezTo>
                  <a:pt x="2586734" y="1857352"/>
                  <a:pt x="2597705" y="1860297"/>
                  <a:pt x="2607352" y="1865875"/>
                </a:cubicBezTo>
                <a:cubicBezTo>
                  <a:pt x="2622052" y="1874349"/>
                  <a:pt x="2632561" y="1888041"/>
                  <a:pt x="2636946" y="1904437"/>
                </a:cubicBezTo>
                <a:cubicBezTo>
                  <a:pt x="2641343" y="1920821"/>
                  <a:pt x="2639087" y="1937942"/>
                  <a:pt x="2630604" y="1952633"/>
                </a:cubicBezTo>
                <a:cubicBezTo>
                  <a:pt x="2619292" y="1972234"/>
                  <a:pt x="2598189" y="1984406"/>
                  <a:pt x="2575539" y="1984406"/>
                </a:cubicBezTo>
                <a:cubicBezTo>
                  <a:pt x="2564453" y="1984406"/>
                  <a:pt x="2553489" y="1981453"/>
                  <a:pt x="2543835" y="1975884"/>
                </a:cubicBezTo>
                <a:cubicBezTo>
                  <a:pt x="2513505" y="1958366"/>
                  <a:pt x="2503085" y="1919447"/>
                  <a:pt x="2520584" y="1889126"/>
                </a:cubicBezTo>
                <a:cubicBezTo>
                  <a:pt x="2531903" y="1869516"/>
                  <a:pt x="2553005" y="1857352"/>
                  <a:pt x="2575656" y="1857352"/>
                </a:cubicBezTo>
                <a:close/>
                <a:moveTo>
                  <a:pt x="860785" y="1854264"/>
                </a:moveTo>
                <a:cubicBezTo>
                  <a:pt x="864237" y="1854264"/>
                  <a:pt x="867642" y="1855183"/>
                  <a:pt x="870634" y="1856916"/>
                </a:cubicBezTo>
                <a:cubicBezTo>
                  <a:pt x="875197" y="1859551"/>
                  <a:pt x="878460" y="1863812"/>
                  <a:pt x="879826" y="1868916"/>
                </a:cubicBezTo>
                <a:cubicBezTo>
                  <a:pt x="881199" y="1874009"/>
                  <a:pt x="880503" y="1879337"/>
                  <a:pt x="877873" y="1883898"/>
                </a:cubicBezTo>
                <a:cubicBezTo>
                  <a:pt x="874350" y="1889997"/>
                  <a:pt x="867792" y="1893784"/>
                  <a:pt x="860751" y="1893784"/>
                </a:cubicBezTo>
                <a:cubicBezTo>
                  <a:pt x="857303" y="1893784"/>
                  <a:pt x="853895" y="1892874"/>
                  <a:pt x="850893" y="1891130"/>
                </a:cubicBezTo>
                <a:cubicBezTo>
                  <a:pt x="846320" y="1888488"/>
                  <a:pt x="843049" y="1884225"/>
                  <a:pt x="841681" y="1879132"/>
                </a:cubicBezTo>
                <a:cubicBezTo>
                  <a:pt x="840321" y="1874039"/>
                  <a:pt x="841021" y="1868713"/>
                  <a:pt x="843663" y="1864140"/>
                </a:cubicBezTo>
                <a:cubicBezTo>
                  <a:pt x="847176" y="1858049"/>
                  <a:pt x="853740" y="1854264"/>
                  <a:pt x="860785" y="1854264"/>
                </a:cubicBezTo>
                <a:close/>
                <a:moveTo>
                  <a:pt x="6808706" y="1852666"/>
                </a:moveTo>
                <a:cubicBezTo>
                  <a:pt x="6820820" y="1852666"/>
                  <a:pt x="6832799" y="1855890"/>
                  <a:pt x="6843355" y="1861981"/>
                </a:cubicBezTo>
                <a:cubicBezTo>
                  <a:pt x="6859430" y="1871258"/>
                  <a:pt x="6870916" y="1886231"/>
                  <a:pt x="6875719" y="1904156"/>
                </a:cubicBezTo>
                <a:cubicBezTo>
                  <a:pt x="6880512" y="1922060"/>
                  <a:pt x="6878043" y="1940790"/>
                  <a:pt x="6868775" y="1956846"/>
                </a:cubicBezTo>
                <a:cubicBezTo>
                  <a:pt x="6856409" y="1978276"/>
                  <a:pt x="6833332" y="1991582"/>
                  <a:pt x="6808570" y="1991582"/>
                </a:cubicBezTo>
                <a:cubicBezTo>
                  <a:pt x="6796455" y="1991582"/>
                  <a:pt x="6784476" y="1988358"/>
                  <a:pt x="6773911" y="1982267"/>
                </a:cubicBezTo>
                <a:cubicBezTo>
                  <a:pt x="6740763" y="1963122"/>
                  <a:pt x="6729355" y="1920559"/>
                  <a:pt x="6748500" y="1887401"/>
                </a:cubicBezTo>
                <a:cubicBezTo>
                  <a:pt x="6760867" y="1865971"/>
                  <a:pt x="6783934" y="1852666"/>
                  <a:pt x="6808706" y="1852666"/>
                </a:cubicBezTo>
                <a:close/>
                <a:moveTo>
                  <a:pt x="5391260" y="1840919"/>
                </a:moveTo>
                <a:cubicBezTo>
                  <a:pt x="5388094" y="1840919"/>
                  <a:pt x="5384965" y="1841925"/>
                  <a:pt x="5382350" y="1843853"/>
                </a:cubicBezTo>
                <a:cubicBezTo>
                  <a:pt x="5372114" y="1851397"/>
                  <a:pt x="5360648" y="1856763"/>
                  <a:pt x="5348254" y="1859793"/>
                </a:cubicBezTo>
                <a:cubicBezTo>
                  <a:pt x="5343411" y="1860976"/>
                  <a:pt x="5339480" y="1864480"/>
                  <a:pt x="5337745" y="1869137"/>
                </a:cubicBezTo>
                <a:cubicBezTo>
                  <a:pt x="5336012" y="1873815"/>
                  <a:pt x="5336700" y="1879036"/>
                  <a:pt x="5339595" y="1883083"/>
                </a:cubicBezTo>
                <a:cubicBezTo>
                  <a:pt x="5346879" y="1893319"/>
                  <a:pt x="5351953" y="1904717"/>
                  <a:pt x="5354654" y="1916987"/>
                </a:cubicBezTo>
                <a:cubicBezTo>
                  <a:pt x="5355757" y="1921993"/>
                  <a:pt x="5359321" y="1926079"/>
                  <a:pt x="5364124" y="1927852"/>
                </a:cubicBezTo>
                <a:cubicBezTo>
                  <a:pt x="5365810" y="1928463"/>
                  <a:pt x="5367563" y="1928773"/>
                  <a:pt x="5369307" y="1928773"/>
                </a:cubicBezTo>
                <a:cubicBezTo>
                  <a:pt x="5372540" y="1928773"/>
                  <a:pt x="5375737" y="1927726"/>
                  <a:pt x="5378381" y="1925721"/>
                </a:cubicBezTo>
                <a:cubicBezTo>
                  <a:pt x="5388840" y="1917790"/>
                  <a:pt x="5400653" y="1912318"/>
                  <a:pt x="5413504" y="1909471"/>
                </a:cubicBezTo>
                <a:cubicBezTo>
                  <a:pt x="5418519" y="1908358"/>
                  <a:pt x="5422607" y="1904756"/>
                  <a:pt x="5424358" y="1899923"/>
                </a:cubicBezTo>
                <a:cubicBezTo>
                  <a:pt x="5426111" y="1895090"/>
                  <a:pt x="5425259" y="1889698"/>
                  <a:pt x="5422123" y="1885640"/>
                </a:cubicBezTo>
                <a:cubicBezTo>
                  <a:pt x="5414423" y="1875665"/>
                  <a:pt x="5408923" y="1864421"/>
                  <a:pt x="5405796" y="1852201"/>
                </a:cubicBezTo>
                <a:cubicBezTo>
                  <a:pt x="5404557" y="1847368"/>
                  <a:pt x="5400992" y="1843467"/>
                  <a:pt x="5396295" y="1841790"/>
                </a:cubicBezTo>
                <a:cubicBezTo>
                  <a:pt x="5394659" y="1841209"/>
                  <a:pt x="5392944" y="1840919"/>
                  <a:pt x="5391260" y="1840919"/>
                </a:cubicBezTo>
                <a:close/>
                <a:moveTo>
                  <a:pt x="7210378" y="1819662"/>
                </a:moveTo>
                <a:cubicBezTo>
                  <a:pt x="7220198" y="1819662"/>
                  <a:pt x="7229902" y="1822279"/>
                  <a:pt x="7238443" y="1827197"/>
                </a:cubicBezTo>
                <a:cubicBezTo>
                  <a:pt x="7265277" y="1842701"/>
                  <a:pt x="7274506" y="1877165"/>
                  <a:pt x="7259021" y="1904009"/>
                </a:cubicBezTo>
                <a:cubicBezTo>
                  <a:pt x="7249008" y="1921344"/>
                  <a:pt x="7230327" y="1932122"/>
                  <a:pt x="7210272" y="1932122"/>
                </a:cubicBezTo>
                <a:cubicBezTo>
                  <a:pt x="7200462" y="1932122"/>
                  <a:pt x="7190758" y="1929517"/>
                  <a:pt x="7182218" y="1924588"/>
                </a:cubicBezTo>
                <a:cubicBezTo>
                  <a:pt x="7155383" y="1909094"/>
                  <a:pt x="7146144" y="1874639"/>
                  <a:pt x="7161629" y="1847776"/>
                </a:cubicBezTo>
                <a:cubicBezTo>
                  <a:pt x="7171642" y="1830441"/>
                  <a:pt x="7190323" y="1819662"/>
                  <a:pt x="7210378" y="1819662"/>
                </a:cubicBezTo>
                <a:close/>
                <a:moveTo>
                  <a:pt x="6638751" y="1818636"/>
                </a:moveTo>
                <a:cubicBezTo>
                  <a:pt x="6646014" y="1818636"/>
                  <a:pt x="6653200" y="1820563"/>
                  <a:pt x="6659543" y="1824224"/>
                </a:cubicBezTo>
                <a:cubicBezTo>
                  <a:pt x="6679405" y="1835700"/>
                  <a:pt x="6686251" y="1861216"/>
                  <a:pt x="6674776" y="1881088"/>
                </a:cubicBezTo>
                <a:cubicBezTo>
                  <a:pt x="6667358" y="1893939"/>
                  <a:pt x="6653529" y="1901918"/>
                  <a:pt x="6638684" y="1901918"/>
                </a:cubicBezTo>
                <a:cubicBezTo>
                  <a:pt x="6631421" y="1901918"/>
                  <a:pt x="6624235" y="1899982"/>
                  <a:pt x="6617902" y="1896332"/>
                </a:cubicBezTo>
                <a:cubicBezTo>
                  <a:pt x="6608266" y="1890772"/>
                  <a:pt x="6601381" y="1881795"/>
                  <a:pt x="6598495" y="1871055"/>
                </a:cubicBezTo>
                <a:cubicBezTo>
                  <a:pt x="6595619" y="1860308"/>
                  <a:pt x="6597100" y="1849082"/>
                  <a:pt x="6602659" y="1839448"/>
                </a:cubicBezTo>
                <a:cubicBezTo>
                  <a:pt x="6610077" y="1826616"/>
                  <a:pt x="6623906" y="1818636"/>
                  <a:pt x="6638751" y="1818636"/>
                </a:cubicBezTo>
                <a:close/>
                <a:moveTo>
                  <a:pt x="7612022" y="1816282"/>
                </a:moveTo>
                <a:cubicBezTo>
                  <a:pt x="7614356" y="1816282"/>
                  <a:pt x="7616661" y="1816913"/>
                  <a:pt x="7618694" y="1818083"/>
                </a:cubicBezTo>
                <a:cubicBezTo>
                  <a:pt x="7625076" y="1821763"/>
                  <a:pt x="7627275" y="1829956"/>
                  <a:pt x="7623595" y="1836348"/>
                </a:cubicBezTo>
                <a:cubicBezTo>
                  <a:pt x="7621212" y="1840474"/>
                  <a:pt x="7616768" y="1843039"/>
                  <a:pt x="7612003" y="1843039"/>
                </a:cubicBezTo>
                <a:cubicBezTo>
                  <a:pt x="7609669" y="1843039"/>
                  <a:pt x="7607364" y="1842421"/>
                  <a:pt x="7605340" y="1841247"/>
                </a:cubicBezTo>
                <a:lnTo>
                  <a:pt x="7605330" y="1841247"/>
                </a:lnTo>
                <a:cubicBezTo>
                  <a:pt x="7602174" y="1839428"/>
                  <a:pt x="7600033" y="1836628"/>
                  <a:pt x="7599094" y="1833132"/>
                </a:cubicBezTo>
                <a:cubicBezTo>
                  <a:pt x="7598155" y="1829629"/>
                  <a:pt x="7598619" y="1826114"/>
                  <a:pt x="7600441" y="1822975"/>
                </a:cubicBezTo>
                <a:cubicBezTo>
                  <a:pt x="7602823" y="1818851"/>
                  <a:pt x="7607258" y="1816282"/>
                  <a:pt x="7612022" y="1816282"/>
                </a:cubicBezTo>
                <a:close/>
                <a:moveTo>
                  <a:pt x="5665490" y="1811848"/>
                </a:moveTo>
                <a:cubicBezTo>
                  <a:pt x="5679280" y="1811848"/>
                  <a:pt x="5692915" y="1815518"/>
                  <a:pt x="5704923" y="1822453"/>
                </a:cubicBezTo>
                <a:cubicBezTo>
                  <a:pt x="5742652" y="1844242"/>
                  <a:pt x="5755629" y="1892660"/>
                  <a:pt x="5733850" y="1930399"/>
                </a:cubicBezTo>
                <a:cubicBezTo>
                  <a:pt x="5719769" y="1954773"/>
                  <a:pt x="5693525" y="1969920"/>
                  <a:pt x="5665345" y="1969920"/>
                </a:cubicBezTo>
                <a:cubicBezTo>
                  <a:pt x="5651545" y="1969920"/>
                  <a:pt x="5637910" y="1966249"/>
                  <a:pt x="5625902" y="1959317"/>
                </a:cubicBezTo>
                <a:cubicBezTo>
                  <a:pt x="5607628" y="1948759"/>
                  <a:pt x="5594555" y="1931725"/>
                  <a:pt x="5589093" y="1911340"/>
                </a:cubicBezTo>
                <a:cubicBezTo>
                  <a:pt x="5583631" y="1890946"/>
                  <a:pt x="5586430" y="1869662"/>
                  <a:pt x="5596985" y="1851378"/>
                </a:cubicBezTo>
                <a:cubicBezTo>
                  <a:pt x="5611066" y="1827003"/>
                  <a:pt x="5637309" y="1811848"/>
                  <a:pt x="5665490" y="1811848"/>
                </a:cubicBezTo>
                <a:close/>
                <a:moveTo>
                  <a:pt x="4522247" y="1809349"/>
                </a:moveTo>
                <a:cubicBezTo>
                  <a:pt x="4531010" y="1809349"/>
                  <a:pt x="4539696" y="1811682"/>
                  <a:pt x="4547347" y="1816108"/>
                </a:cubicBezTo>
                <a:cubicBezTo>
                  <a:pt x="4558988" y="1822809"/>
                  <a:pt x="4567307" y="1833656"/>
                  <a:pt x="4570782" y="1846634"/>
                </a:cubicBezTo>
                <a:cubicBezTo>
                  <a:pt x="4574249" y="1859610"/>
                  <a:pt x="4572466" y="1873166"/>
                  <a:pt x="4565756" y="1884806"/>
                </a:cubicBezTo>
                <a:cubicBezTo>
                  <a:pt x="4556800" y="1900320"/>
                  <a:pt x="4540093" y="1909956"/>
                  <a:pt x="4522151" y="1909956"/>
                </a:cubicBezTo>
                <a:cubicBezTo>
                  <a:pt x="4513376" y="1909956"/>
                  <a:pt x="4504689" y="1907624"/>
                  <a:pt x="4497038" y="1903215"/>
                </a:cubicBezTo>
                <a:cubicBezTo>
                  <a:pt x="4473033" y="1889349"/>
                  <a:pt x="4464773" y="1858525"/>
                  <a:pt x="4478640" y="1834499"/>
                </a:cubicBezTo>
                <a:cubicBezTo>
                  <a:pt x="4487598" y="1818984"/>
                  <a:pt x="4504302" y="1809349"/>
                  <a:pt x="4522247" y="1809349"/>
                </a:cubicBezTo>
                <a:close/>
                <a:moveTo>
                  <a:pt x="2405721" y="1804614"/>
                </a:moveTo>
                <a:cubicBezTo>
                  <a:pt x="2415222" y="1804614"/>
                  <a:pt x="2424606" y="1807140"/>
                  <a:pt x="2432867" y="1811916"/>
                </a:cubicBezTo>
                <a:cubicBezTo>
                  <a:pt x="2445424" y="1819168"/>
                  <a:pt x="2454422" y="1830895"/>
                  <a:pt x="2458189" y="1844947"/>
                </a:cubicBezTo>
                <a:cubicBezTo>
                  <a:pt x="2461957" y="1859008"/>
                  <a:pt x="2460039" y="1873670"/>
                  <a:pt x="2452784" y="1886231"/>
                </a:cubicBezTo>
                <a:cubicBezTo>
                  <a:pt x="2443102" y="1903003"/>
                  <a:pt x="2425033" y="1913444"/>
                  <a:pt x="2405624" y="1913444"/>
                </a:cubicBezTo>
                <a:cubicBezTo>
                  <a:pt x="2396125" y="1913444"/>
                  <a:pt x="2386741" y="1910914"/>
                  <a:pt x="2378481" y="1906140"/>
                </a:cubicBezTo>
                <a:cubicBezTo>
                  <a:pt x="2365891" y="1898877"/>
                  <a:pt x="2356894" y="1887152"/>
                  <a:pt x="2353127" y="1873109"/>
                </a:cubicBezTo>
                <a:cubicBezTo>
                  <a:pt x="2349372" y="1859068"/>
                  <a:pt x="2351296" y="1844414"/>
                  <a:pt x="2358560" y="1831836"/>
                </a:cubicBezTo>
                <a:cubicBezTo>
                  <a:pt x="2368254" y="1815044"/>
                  <a:pt x="2386325" y="1804614"/>
                  <a:pt x="2405721" y="1804614"/>
                </a:cubicBezTo>
                <a:close/>
                <a:moveTo>
                  <a:pt x="5219523" y="1782603"/>
                </a:moveTo>
                <a:cubicBezTo>
                  <a:pt x="5216511" y="1782603"/>
                  <a:pt x="5213520" y="1783513"/>
                  <a:pt x="5210962" y="1785275"/>
                </a:cubicBezTo>
                <a:cubicBezTo>
                  <a:pt x="5201811" y="1791636"/>
                  <a:pt x="5191702" y="1796323"/>
                  <a:pt x="5180942" y="1799209"/>
                </a:cubicBezTo>
                <a:cubicBezTo>
                  <a:pt x="5176255" y="1800469"/>
                  <a:pt x="5172468" y="1803907"/>
                  <a:pt x="5170774" y="1808448"/>
                </a:cubicBezTo>
                <a:cubicBezTo>
                  <a:pt x="5169081" y="1812992"/>
                  <a:pt x="5169669" y="1818075"/>
                  <a:pt x="5172383" y="1822095"/>
                </a:cubicBezTo>
                <a:cubicBezTo>
                  <a:pt x="5178735" y="1831526"/>
                  <a:pt x="5183306" y="1841888"/>
                  <a:pt x="5185987" y="1852908"/>
                </a:cubicBezTo>
                <a:cubicBezTo>
                  <a:pt x="5187160" y="1857759"/>
                  <a:pt x="5190675" y="1861701"/>
                  <a:pt x="5195352" y="1863445"/>
                </a:cubicBezTo>
                <a:cubicBezTo>
                  <a:pt x="5197048" y="1864074"/>
                  <a:pt x="5198818" y="1864373"/>
                  <a:pt x="5200572" y="1864373"/>
                </a:cubicBezTo>
                <a:cubicBezTo>
                  <a:pt x="5203661" y="1864373"/>
                  <a:pt x="5206730" y="1863424"/>
                  <a:pt x="5209316" y="1861566"/>
                </a:cubicBezTo>
                <a:cubicBezTo>
                  <a:pt x="5218720" y="1854836"/>
                  <a:pt x="5229168" y="1849944"/>
                  <a:pt x="5240363" y="1847049"/>
                </a:cubicBezTo>
                <a:cubicBezTo>
                  <a:pt x="5245187" y="1845800"/>
                  <a:pt x="5249059" y="1842246"/>
                  <a:pt x="5250736" y="1837570"/>
                </a:cubicBezTo>
                <a:cubicBezTo>
                  <a:pt x="5252410" y="1832882"/>
                  <a:pt x="5251655" y="1827680"/>
                  <a:pt x="5248730" y="1823661"/>
                </a:cubicBezTo>
                <a:cubicBezTo>
                  <a:pt x="5242047" y="1814521"/>
                  <a:pt x="5237080" y="1804361"/>
                  <a:pt x="5233952" y="1793468"/>
                </a:cubicBezTo>
                <a:cubicBezTo>
                  <a:pt x="5232616" y="1788809"/>
                  <a:pt x="5229120" y="1785101"/>
                  <a:pt x="5224569" y="1783474"/>
                </a:cubicBezTo>
                <a:cubicBezTo>
                  <a:pt x="5222924" y="1782883"/>
                  <a:pt x="5221217" y="1782603"/>
                  <a:pt x="5219523" y="1782603"/>
                </a:cubicBezTo>
                <a:close/>
                <a:moveTo>
                  <a:pt x="3685799" y="1778128"/>
                </a:moveTo>
                <a:cubicBezTo>
                  <a:pt x="3681801" y="1778128"/>
                  <a:pt x="3677880" y="1779726"/>
                  <a:pt x="3675003" y="1782710"/>
                </a:cubicBezTo>
                <a:cubicBezTo>
                  <a:pt x="3666103" y="1791927"/>
                  <a:pt x="3655509" y="1798960"/>
                  <a:pt x="3643538" y="1803597"/>
                </a:cubicBezTo>
                <a:cubicBezTo>
                  <a:pt x="3639201" y="1805282"/>
                  <a:pt x="3635889" y="1808886"/>
                  <a:pt x="3634572" y="1813348"/>
                </a:cubicBezTo>
                <a:cubicBezTo>
                  <a:pt x="3633256" y="1817812"/>
                  <a:pt x="3634088" y="1822635"/>
                  <a:pt x="3636819" y="1826402"/>
                </a:cubicBezTo>
                <a:cubicBezTo>
                  <a:pt x="3642068" y="1833648"/>
                  <a:pt x="3646417" y="1841596"/>
                  <a:pt x="3649727" y="1850011"/>
                </a:cubicBezTo>
                <a:cubicBezTo>
                  <a:pt x="3651277" y="1853943"/>
                  <a:pt x="3654414" y="1857043"/>
                  <a:pt x="3658376" y="1858543"/>
                </a:cubicBezTo>
                <a:cubicBezTo>
                  <a:pt x="3660099" y="1859193"/>
                  <a:pt x="3661900" y="1859512"/>
                  <a:pt x="3663693" y="1859512"/>
                </a:cubicBezTo>
                <a:cubicBezTo>
                  <a:pt x="3666035" y="1859512"/>
                  <a:pt x="3668379" y="1858970"/>
                  <a:pt x="3670508" y="1857875"/>
                </a:cubicBezTo>
                <a:cubicBezTo>
                  <a:pt x="3680425" y="1852821"/>
                  <a:pt x="3691050" y="1849363"/>
                  <a:pt x="3702068" y="1847591"/>
                </a:cubicBezTo>
                <a:cubicBezTo>
                  <a:pt x="3707037" y="1846796"/>
                  <a:pt x="3711270" y="1843552"/>
                  <a:pt x="3713351" y="1838963"/>
                </a:cubicBezTo>
                <a:cubicBezTo>
                  <a:pt x="3715433" y="1834392"/>
                  <a:pt x="3715074" y="1829065"/>
                  <a:pt x="3712402" y="1824794"/>
                </a:cubicBezTo>
                <a:cubicBezTo>
                  <a:pt x="3706108" y="1814763"/>
                  <a:pt x="3702068" y="1803219"/>
                  <a:pt x="3700715" y="1791423"/>
                </a:cubicBezTo>
                <a:cubicBezTo>
                  <a:pt x="3700046" y="1785653"/>
                  <a:pt x="3696113" y="1780782"/>
                  <a:pt x="3690613" y="1778921"/>
                </a:cubicBezTo>
                <a:cubicBezTo>
                  <a:pt x="3689046" y="1778379"/>
                  <a:pt x="3687408" y="1778128"/>
                  <a:pt x="3685799" y="1778128"/>
                </a:cubicBezTo>
                <a:close/>
                <a:moveTo>
                  <a:pt x="3950648" y="1775939"/>
                </a:moveTo>
                <a:cubicBezTo>
                  <a:pt x="3962512" y="1775939"/>
                  <a:pt x="3974267" y="1779106"/>
                  <a:pt x="3984630" y="1785081"/>
                </a:cubicBezTo>
                <a:cubicBezTo>
                  <a:pt x="4017129" y="1803848"/>
                  <a:pt x="4028305" y="1845567"/>
                  <a:pt x="4009546" y="1878078"/>
                </a:cubicBezTo>
                <a:cubicBezTo>
                  <a:pt x="3997413" y="1899071"/>
                  <a:pt x="3974800" y="1912126"/>
                  <a:pt x="3950521" y="1912126"/>
                </a:cubicBezTo>
                <a:cubicBezTo>
                  <a:pt x="3938650" y="1912126"/>
                  <a:pt x="3926902" y="1908969"/>
                  <a:pt x="3916542" y="1902983"/>
                </a:cubicBezTo>
                <a:cubicBezTo>
                  <a:pt x="3884043" y="1884216"/>
                  <a:pt x="3872866" y="1842497"/>
                  <a:pt x="3891624" y="1809988"/>
                </a:cubicBezTo>
                <a:cubicBezTo>
                  <a:pt x="3903758" y="1788993"/>
                  <a:pt x="3926369" y="1775939"/>
                  <a:pt x="3950648" y="1775939"/>
                </a:cubicBezTo>
                <a:close/>
                <a:moveTo>
                  <a:pt x="1262514" y="1757423"/>
                </a:moveTo>
                <a:cubicBezTo>
                  <a:pt x="1274785" y="1757423"/>
                  <a:pt x="1286929" y="1760686"/>
                  <a:pt x="1297640" y="1766866"/>
                </a:cubicBezTo>
                <a:cubicBezTo>
                  <a:pt x="1331224" y="1786262"/>
                  <a:pt x="1342777" y="1829375"/>
                  <a:pt x="1323390" y="1862980"/>
                </a:cubicBezTo>
                <a:cubicBezTo>
                  <a:pt x="1310857" y="1884681"/>
                  <a:pt x="1287482" y="1898161"/>
                  <a:pt x="1262389" y="1898161"/>
                </a:cubicBezTo>
                <a:cubicBezTo>
                  <a:pt x="1250119" y="1898161"/>
                  <a:pt x="1237977" y="1894908"/>
                  <a:pt x="1227274" y="1888728"/>
                </a:cubicBezTo>
                <a:cubicBezTo>
                  <a:pt x="1193681" y="1869322"/>
                  <a:pt x="1182128" y="1826208"/>
                  <a:pt x="1201515" y="1792605"/>
                </a:cubicBezTo>
                <a:cubicBezTo>
                  <a:pt x="1214056" y="1770913"/>
                  <a:pt x="1237434" y="1757423"/>
                  <a:pt x="1262514" y="1757423"/>
                </a:cubicBezTo>
                <a:close/>
                <a:moveTo>
                  <a:pt x="5897209" y="1755759"/>
                </a:moveTo>
                <a:cubicBezTo>
                  <a:pt x="5901935" y="1755759"/>
                  <a:pt x="5906602" y="1757006"/>
                  <a:pt x="5910708" y="1759380"/>
                </a:cubicBezTo>
                <a:cubicBezTo>
                  <a:pt x="5923617" y="1766837"/>
                  <a:pt x="5928062" y="1783415"/>
                  <a:pt x="5920605" y="1796334"/>
                </a:cubicBezTo>
                <a:cubicBezTo>
                  <a:pt x="5915792" y="1804673"/>
                  <a:pt x="5906806" y="1809864"/>
                  <a:pt x="5897160" y="1809864"/>
                </a:cubicBezTo>
                <a:cubicBezTo>
                  <a:pt x="5892435" y="1809864"/>
                  <a:pt x="5887776" y="1808604"/>
                  <a:pt x="5883680" y="1806230"/>
                </a:cubicBezTo>
                <a:cubicBezTo>
                  <a:pt x="5877405" y="1802619"/>
                  <a:pt x="5872931" y="1796788"/>
                  <a:pt x="5871052" y="1789807"/>
                </a:cubicBezTo>
                <a:cubicBezTo>
                  <a:pt x="5869183" y="1782824"/>
                  <a:pt x="5870151" y="1775543"/>
                  <a:pt x="5873764" y="1769287"/>
                </a:cubicBezTo>
                <a:cubicBezTo>
                  <a:pt x="5878576" y="1760948"/>
                  <a:pt x="5887554" y="1755759"/>
                  <a:pt x="5897209" y="1755759"/>
                </a:cubicBezTo>
                <a:close/>
                <a:moveTo>
                  <a:pt x="4352312" y="1752969"/>
                </a:moveTo>
                <a:cubicBezTo>
                  <a:pt x="4360146" y="1752969"/>
                  <a:pt x="4367875" y="1755050"/>
                  <a:pt x="4374683" y="1758972"/>
                </a:cubicBezTo>
                <a:cubicBezTo>
                  <a:pt x="4385052" y="1764976"/>
                  <a:pt x="4392472" y="1774642"/>
                  <a:pt x="4395571" y="1786205"/>
                </a:cubicBezTo>
                <a:cubicBezTo>
                  <a:pt x="4398669" y="1797766"/>
                  <a:pt x="4397081" y="1809853"/>
                  <a:pt x="4391097" y="1820233"/>
                </a:cubicBezTo>
                <a:cubicBezTo>
                  <a:pt x="4383108" y="1834043"/>
                  <a:pt x="4368214" y="1842642"/>
                  <a:pt x="4352234" y="1842642"/>
                </a:cubicBezTo>
                <a:cubicBezTo>
                  <a:pt x="4344409" y="1842642"/>
                  <a:pt x="4336672" y="1840561"/>
                  <a:pt x="4329865" y="1836638"/>
                </a:cubicBezTo>
                <a:cubicBezTo>
                  <a:pt x="4319493" y="1830644"/>
                  <a:pt x="4312075" y="1820969"/>
                  <a:pt x="4308977" y="1809416"/>
                </a:cubicBezTo>
                <a:cubicBezTo>
                  <a:pt x="4305877" y="1797844"/>
                  <a:pt x="4307465" y="1785760"/>
                  <a:pt x="4313451" y="1775388"/>
                </a:cubicBezTo>
                <a:cubicBezTo>
                  <a:pt x="4321428" y="1761559"/>
                  <a:pt x="4336324" y="1752969"/>
                  <a:pt x="4352312" y="1752969"/>
                </a:cubicBezTo>
                <a:close/>
                <a:moveTo>
                  <a:pt x="7040463" y="1751428"/>
                </a:moveTo>
                <a:cubicBezTo>
                  <a:pt x="7051387" y="1751428"/>
                  <a:pt x="7062204" y="1754336"/>
                  <a:pt x="7071703" y="1759826"/>
                </a:cubicBezTo>
                <a:cubicBezTo>
                  <a:pt x="7086181" y="1768191"/>
                  <a:pt x="7096553" y="1781682"/>
                  <a:pt x="7100881" y="1797844"/>
                </a:cubicBezTo>
                <a:cubicBezTo>
                  <a:pt x="7105201" y="1813997"/>
                  <a:pt x="7102983" y="1830867"/>
                  <a:pt x="7094616" y="1845355"/>
                </a:cubicBezTo>
                <a:cubicBezTo>
                  <a:pt x="7083470" y="1864663"/>
                  <a:pt x="7062678" y="1876663"/>
                  <a:pt x="7040347" y="1876663"/>
                </a:cubicBezTo>
                <a:cubicBezTo>
                  <a:pt x="7029414" y="1876663"/>
                  <a:pt x="7018616" y="1873758"/>
                  <a:pt x="7009106" y="1868266"/>
                </a:cubicBezTo>
                <a:cubicBezTo>
                  <a:pt x="6979212" y="1851000"/>
                  <a:pt x="6968927" y="1812632"/>
                  <a:pt x="6986184" y="1782747"/>
                </a:cubicBezTo>
                <a:cubicBezTo>
                  <a:pt x="6997340" y="1763437"/>
                  <a:pt x="7018132" y="1751428"/>
                  <a:pt x="7040463" y="1751428"/>
                </a:cubicBezTo>
                <a:close/>
                <a:moveTo>
                  <a:pt x="7442107" y="1750334"/>
                </a:moveTo>
                <a:cubicBezTo>
                  <a:pt x="7445157" y="1750334"/>
                  <a:pt x="7448169" y="1751148"/>
                  <a:pt x="7450832" y="1752688"/>
                </a:cubicBezTo>
                <a:cubicBezTo>
                  <a:pt x="7454870" y="1755021"/>
                  <a:pt x="7457756" y="1758789"/>
                  <a:pt x="7458967" y="1763292"/>
                </a:cubicBezTo>
                <a:cubicBezTo>
                  <a:pt x="7460177" y="1767805"/>
                  <a:pt x="7459557" y="1772511"/>
                  <a:pt x="7457233" y="1776569"/>
                </a:cubicBezTo>
                <a:cubicBezTo>
                  <a:pt x="7454115" y="1781952"/>
                  <a:pt x="7448324" y="1785293"/>
                  <a:pt x="7442087" y="1785293"/>
                </a:cubicBezTo>
                <a:cubicBezTo>
                  <a:pt x="7439037" y="1785293"/>
                  <a:pt x="7436016" y="1784480"/>
                  <a:pt x="7433362" y="1782950"/>
                </a:cubicBezTo>
                <a:cubicBezTo>
                  <a:pt x="7425024" y="1778137"/>
                  <a:pt x="7422148" y="1767427"/>
                  <a:pt x="7426961" y="1759079"/>
                </a:cubicBezTo>
                <a:cubicBezTo>
                  <a:pt x="7430070" y="1753694"/>
                  <a:pt x="7435880" y="1750334"/>
                  <a:pt x="7442107" y="1750334"/>
                </a:cubicBezTo>
                <a:close/>
                <a:moveTo>
                  <a:pt x="1092550" y="1740253"/>
                </a:moveTo>
                <a:cubicBezTo>
                  <a:pt x="1097024" y="1740253"/>
                  <a:pt x="1101459" y="1741445"/>
                  <a:pt x="1105372" y="1743702"/>
                </a:cubicBezTo>
                <a:cubicBezTo>
                  <a:pt x="1111308" y="1747130"/>
                  <a:pt x="1115560" y="1752668"/>
                  <a:pt x="1117342" y="1759304"/>
                </a:cubicBezTo>
                <a:cubicBezTo>
                  <a:pt x="1119113" y="1765925"/>
                  <a:pt x="1118203" y="1772850"/>
                  <a:pt x="1114776" y="1778787"/>
                </a:cubicBezTo>
                <a:cubicBezTo>
                  <a:pt x="1110194" y="1786718"/>
                  <a:pt x="1101673" y="1791636"/>
                  <a:pt x="1092522" y="1791636"/>
                </a:cubicBezTo>
                <a:cubicBezTo>
                  <a:pt x="1088028" y="1791636"/>
                  <a:pt x="1083583" y="1790446"/>
                  <a:pt x="1079682" y="1788189"/>
                </a:cubicBezTo>
                <a:cubicBezTo>
                  <a:pt x="1067431" y="1781110"/>
                  <a:pt x="1063208" y="1765373"/>
                  <a:pt x="1070286" y="1753104"/>
                </a:cubicBezTo>
                <a:cubicBezTo>
                  <a:pt x="1074868" y="1745182"/>
                  <a:pt x="1083399" y="1740253"/>
                  <a:pt x="1092550" y="1740253"/>
                </a:cubicBezTo>
                <a:close/>
                <a:moveTo>
                  <a:pt x="2920048" y="1739469"/>
                </a:moveTo>
                <a:cubicBezTo>
                  <a:pt x="2917928" y="1739469"/>
                  <a:pt x="2915816" y="1739915"/>
                  <a:pt x="2913851" y="1740795"/>
                </a:cubicBezTo>
                <a:cubicBezTo>
                  <a:pt x="2910510" y="1742325"/>
                  <a:pt x="2907091" y="1743672"/>
                  <a:pt x="2903615" y="1744844"/>
                </a:cubicBezTo>
                <a:cubicBezTo>
                  <a:pt x="2899429" y="1746257"/>
                  <a:pt x="2896088" y="1749435"/>
                  <a:pt x="2894464" y="1753530"/>
                </a:cubicBezTo>
                <a:cubicBezTo>
                  <a:pt x="2892837" y="1757626"/>
                  <a:pt x="2893089" y="1762227"/>
                  <a:pt x="2895160" y="1766130"/>
                </a:cubicBezTo>
                <a:cubicBezTo>
                  <a:pt x="2896042" y="1767776"/>
                  <a:pt x="2896874" y="1769450"/>
                  <a:pt x="2897660" y="1771156"/>
                </a:cubicBezTo>
                <a:cubicBezTo>
                  <a:pt x="2899451" y="1775028"/>
                  <a:pt x="2902810" y="1777943"/>
                  <a:pt x="2906880" y="1779193"/>
                </a:cubicBezTo>
                <a:cubicBezTo>
                  <a:pt x="2908320" y="1779630"/>
                  <a:pt x="2909802" y="1779851"/>
                  <a:pt x="2911274" y="1779851"/>
                </a:cubicBezTo>
                <a:cubicBezTo>
                  <a:pt x="2913976" y="1779851"/>
                  <a:pt x="2916659" y="1779115"/>
                  <a:pt x="2919021" y="1777692"/>
                </a:cubicBezTo>
                <a:cubicBezTo>
                  <a:pt x="2922102" y="1775842"/>
                  <a:pt x="2925267" y="1774148"/>
                  <a:pt x="2928522" y="1772598"/>
                </a:cubicBezTo>
                <a:cubicBezTo>
                  <a:pt x="2935940" y="1769053"/>
                  <a:pt x="2939145" y="1760202"/>
                  <a:pt x="2935687" y="1752746"/>
                </a:cubicBezTo>
                <a:cubicBezTo>
                  <a:pt x="2935059" y="1751391"/>
                  <a:pt x="2934458" y="1750035"/>
                  <a:pt x="2933886" y="1748669"/>
                </a:cubicBezTo>
                <a:cubicBezTo>
                  <a:pt x="2932318" y="1744921"/>
                  <a:pt x="2929308" y="1741987"/>
                  <a:pt x="2925528" y="1740495"/>
                </a:cubicBezTo>
                <a:cubicBezTo>
                  <a:pt x="2923766" y="1739810"/>
                  <a:pt x="2921907" y="1739469"/>
                  <a:pt x="2920048" y="1739469"/>
                </a:cubicBezTo>
                <a:close/>
                <a:moveTo>
                  <a:pt x="2235816" y="1737300"/>
                </a:moveTo>
                <a:cubicBezTo>
                  <a:pt x="2246255" y="1737300"/>
                  <a:pt x="2256587" y="1740081"/>
                  <a:pt x="2265689" y="1745329"/>
                </a:cubicBezTo>
                <a:cubicBezTo>
                  <a:pt x="2279538" y="1753336"/>
                  <a:pt x="2289447" y="1766235"/>
                  <a:pt x="2293582" y="1781682"/>
                </a:cubicBezTo>
                <a:cubicBezTo>
                  <a:pt x="2297726" y="1797128"/>
                  <a:pt x="2295604" y="1813272"/>
                  <a:pt x="2287606" y="1827129"/>
                </a:cubicBezTo>
                <a:cubicBezTo>
                  <a:pt x="2276932" y="1845587"/>
                  <a:pt x="2257052" y="1857064"/>
                  <a:pt x="2235699" y="1857064"/>
                </a:cubicBezTo>
                <a:cubicBezTo>
                  <a:pt x="2225261" y="1857064"/>
                  <a:pt x="2214927" y="1854283"/>
                  <a:pt x="2205815" y="1849025"/>
                </a:cubicBezTo>
                <a:cubicBezTo>
                  <a:pt x="2191994" y="1841044"/>
                  <a:pt x="2182099" y="1828136"/>
                  <a:pt x="2177952" y="1812660"/>
                </a:cubicBezTo>
                <a:cubicBezTo>
                  <a:pt x="2173809" y="1797196"/>
                  <a:pt x="2175930" y="1781062"/>
                  <a:pt x="2183900" y="1767235"/>
                </a:cubicBezTo>
                <a:cubicBezTo>
                  <a:pt x="2194572" y="1748776"/>
                  <a:pt x="2214464" y="1737300"/>
                  <a:pt x="2235816" y="1737300"/>
                </a:cubicBezTo>
                <a:close/>
                <a:moveTo>
                  <a:pt x="3509610" y="1731547"/>
                </a:moveTo>
                <a:cubicBezTo>
                  <a:pt x="3506307" y="1731547"/>
                  <a:pt x="3503034" y="1732652"/>
                  <a:pt x="3500352" y="1734754"/>
                </a:cubicBezTo>
                <a:cubicBezTo>
                  <a:pt x="3493942" y="1739769"/>
                  <a:pt x="3486881" y="1743962"/>
                  <a:pt x="3479376" y="1747206"/>
                </a:cubicBezTo>
                <a:cubicBezTo>
                  <a:pt x="3475348" y="1748940"/>
                  <a:pt x="3472279" y="1752349"/>
                  <a:pt x="3470982" y="1756543"/>
                </a:cubicBezTo>
                <a:cubicBezTo>
                  <a:pt x="3469682" y="1760727"/>
                  <a:pt x="3470284" y="1765277"/>
                  <a:pt x="3472618" y="1768986"/>
                </a:cubicBezTo>
                <a:lnTo>
                  <a:pt x="3472626" y="1768986"/>
                </a:lnTo>
                <a:cubicBezTo>
                  <a:pt x="3475832" y="1774070"/>
                  <a:pt x="3478651" y="1779466"/>
                  <a:pt x="3480994" y="1785015"/>
                </a:cubicBezTo>
                <a:cubicBezTo>
                  <a:pt x="3482603" y="1788809"/>
                  <a:pt x="3485690" y="1791763"/>
                  <a:pt x="3489556" y="1793217"/>
                </a:cubicBezTo>
                <a:cubicBezTo>
                  <a:pt x="3491260" y="1793854"/>
                  <a:pt x="3493040" y="1794166"/>
                  <a:pt x="3494823" y="1794166"/>
                </a:cubicBezTo>
                <a:cubicBezTo>
                  <a:pt x="3497069" y="1794166"/>
                  <a:pt x="3499317" y="1793660"/>
                  <a:pt x="3501378" y="1792653"/>
                </a:cubicBezTo>
                <a:cubicBezTo>
                  <a:pt x="3508157" y="1789361"/>
                  <a:pt x="3515314" y="1786766"/>
                  <a:pt x="3522645" y="1784935"/>
                </a:cubicBezTo>
                <a:cubicBezTo>
                  <a:pt x="3527147" y="1783812"/>
                  <a:pt x="3530885" y="1780664"/>
                  <a:pt x="3532754" y="1776403"/>
                </a:cubicBezTo>
                <a:cubicBezTo>
                  <a:pt x="3534623" y="1772153"/>
                  <a:pt x="3534421" y="1767272"/>
                  <a:pt x="3532195" y="1763185"/>
                </a:cubicBezTo>
                <a:cubicBezTo>
                  <a:pt x="3528687" y="1756765"/>
                  <a:pt x="3525986" y="1749898"/>
                  <a:pt x="3524146" y="1742810"/>
                </a:cubicBezTo>
                <a:cubicBezTo>
                  <a:pt x="3522877" y="1737902"/>
                  <a:pt x="3519227" y="1733969"/>
                  <a:pt x="3514424" y="1732342"/>
                </a:cubicBezTo>
                <a:cubicBezTo>
                  <a:pt x="3512854" y="1731809"/>
                  <a:pt x="3511228" y="1731547"/>
                  <a:pt x="3509610" y="1731547"/>
                </a:cubicBezTo>
                <a:close/>
                <a:moveTo>
                  <a:pt x="5048659" y="1724082"/>
                </a:moveTo>
                <a:cubicBezTo>
                  <a:pt x="5045773" y="1724082"/>
                  <a:pt x="5042906" y="1724914"/>
                  <a:pt x="5040428" y="1726531"/>
                </a:cubicBezTo>
                <a:cubicBezTo>
                  <a:pt x="5031886" y="1732128"/>
                  <a:pt x="5022531" y="1736389"/>
                  <a:pt x="5012645" y="1739179"/>
                </a:cubicBezTo>
                <a:cubicBezTo>
                  <a:pt x="5008065" y="1740467"/>
                  <a:pt x="5004363" y="1743866"/>
                  <a:pt x="5002689" y="1748320"/>
                </a:cubicBezTo>
                <a:cubicBezTo>
                  <a:pt x="5001004" y="1752766"/>
                  <a:pt x="5001526" y="1757763"/>
                  <a:pt x="5004112" y="1761762"/>
                </a:cubicBezTo>
                <a:cubicBezTo>
                  <a:pt x="5009545" y="1770187"/>
                  <a:pt x="5013594" y="1779386"/>
                  <a:pt x="5016150" y="1789080"/>
                </a:cubicBezTo>
                <a:cubicBezTo>
                  <a:pt x="5017398" y="1793835"/>
                  <a:pt x="5020905" y="1797679"/>
                  <a:pt x="5025525" y="1799355"/>
                </a:cubicBezTo>
                <a:cubicBezTo>
                  <a:pt x="5027189" y="1799975"/>
                  <a:pt x="5028931" y="1800265"/>
                  <a:pt x="5030667" y="1800265"/>
                </a:cubicBezTo>
                <a:cubicBezTo>
                  <a:pt x="5033716" y="1800265"/>
                  <a:pt x="5036739" y="1799336"/>
                  <a:pt x="5039304" y="1797535"/>
                </a:cubicBezTo>
                <a:cubicBezTo>
                  <a:pt x="5047982" y="1791423"/>
                  <a:pt x="5057558" y="1786853"/>
                  <a:pt x="5067756" y="1783976"/>
                </a:cubicBezTo>
                <a:cubicBezTo>
                  <a:pt x="5072433" y="1782660"/>
                  <a:pt x="5076182" y="1779154"/>
                  <a:pt x="5077817" y="1774585"/>
                </a:cubicBezTo>
                <a:cubicBezTo>
                  <a:pt x="5079445" y="1770003"/>
                  <a:pt x="5078766" y="1764930"/>
                  <a:pt x="5075977" y="1760948"/>
                </a:cubicBezTo>
                <a:cubicBezTo>
                  <a:pt x="5070331" y="1752842"/>
                  <a:pt x="5065946" y="1743962"/>
                  <a:pt x="5062962" y="1734549"/>
                </a:cubicBezTo>
                <a:cubicBezTo>
                  <a:pt x="5061538" y="1730076"/>
                  <a:pt x="5058109" y="1726522"/>
                  <a:pt x="5053685" y="1724953"/>
                </a:cubicBezTo>
                <a:cubicBezTo>
                  <a:pt x="5052048" y="1724363"/>
                  <a:pt x="5050355" y="1724082"/>
                  <a:pt x="5048659" y="1724082"/>
                </a:cubicBezTo>
                <a:close/>
                <a:moveTo>
                  <a:pt x="2637489" y="1697450"/>
                </a:moveTo>
                <a:cubicBezTo>
                  <a:pt x="2646824" y="1697450"/>
                  <a:pt x="2656053" y="1699940"/>
                  <a:pt x="2664177" y="1704627"/>
                </a:cubicBezTo>
                <a:cubicBezTo>
                  <a:pt x="2689723" y="1719384"/>
                  <a:pt x="2698506" y="1752155"/>
                  <a:pt x="2683758" y="1777692"/>
                </a:cubicBezTo>
                <a:cubicBezTo>
                  <a:pt x="2674230" y="1794203"/>
                  <a:pt x="2656469" y="1804459"/>
                  <a:pt x="2637392" y="1804459"/>
                </a:cubicBezTo>
                <a:cubicBezTo>
                  <a:pt x="2628056" y="1804459"/>
                  <a:pt x="2618828" y="1801970"/>
                  <a:pt x="2610691" y="1797282"/>
                </a:cubicBezTo>
                <a:cubicBezTo>
                  <a:pt x="2585166" y="1782525"/>
                  <a:pt x="2576373" y="1749743"/>
                  <a:pt x="2591121" y="1724217"/>
                </a:cubicBezTo>
                <a:cubicBezTo>
                  <a:pt x="2600642" y="1707705"/>
                  <a:pt x="2618411" y="1697450"/>
                  <a:pt x="2637489" y="1697450"/>
                </a:cubicBezTo>
                <a:close/>
                <a:moveTo>
                  <a:pt x="4182396" y="1692948"/>
                </a:moveTo>
                <a:cubicBezTo>
                  <a:pt x="4189912" y="1692948"/>
                  <a:pt x="4197319" y="1694943"/>
                  <a:pt x="4203847" y="1698718"/>
                </a:cubicBezTo>
                <a:cubicBezTo>
                  <a:pt x="4213781" y="1704452"/>
                  <a:pt x="4220890" y="1713721"/>
                  <a:pt x="4223863" y="1724837"/>
                </a:cubicBezTo>
                <a:cubicBezTo>
                  <a:pt x="4226837" y="1735955"/>
                  <a:pt x="4225324" y="1747536"/>
                  <a:pt x="4219603" y="1757453"/>
                </a:cubicBezTo>
                <a:cubicBezTo>
                  <a:pt x="4211931" y="1770719"/>
                  <a:pt x="4197658" y="1778971"/>
                  <a:pt x="4182318" y="1778971"/>
                </a:cubicBezTo>
                <a:cubicBezTo>
                  <a:pt x="4174805" y="1778971"/>
                  <a:pt x="4167387" y="1776976"/>
                  <a:pt x="4160858" y="1773199"/>
                </a:cubicBezTo>
                <a:cubicBezTo>
                  <a:pt x="4150904" y="1767447"/>
                  <a:pt x="4143786" y="1758178"/>
                  <a:pt x="4140814" y="1747090"/>
                </a:cubicBezTo>
                <a:cubicBezTo>
                  <a:pt x="4137850" y="1735992"/>
                  <a:pt x="4139370" y="1724401"/>
                  <a:pt x="4145112" y="1714466"/>
                </a:cubicBezTo>
                <a:cubicBezTo>
                  <a:pt x="4152774" y="1701200"/>
                  <a:pt x="4167067" y="1692948"/>
                  <a:pt x="4182396" y="1692948"/>
                </a:cubicBezTo>
                <a:close/>
                <a:moveTo>
                  <a:pt x="6870547" y="1688211"/>
                </a:moveTo>
                <a:cubicBezTo>
                  <a:pt x="6881694" y="1688211"/>
                  <a:pt x="6892743" y="1691176"/>
                  <a:pt x="6902476" y="1696803"/>
                </a:cubicBezTo>
                <a:cubicBezTo>
                  <a:pt x="6933019" y="1714437"/>
                  <a:pt x="6943526" y="1753648"/>
                  <a:pt x="6925882" y="1784199"/>
                </a:cubicBezTo>
                <a:cubicBezTo>
                  <a:pt x="6914494" y="1803926"/>
                  <a:pt x="6893237" y="1816195"/>
                  <a:pt x="6870422" y="1816195"/>
                </a:cubicBezTo>
                <a:cubicBezTo>
                  <a:pt x="6859275" y="1816195"/>
                  <a:pt x="6848226" y="1813222"/>
                  <a:pt x="6838493" y="1807605"/>
                </a:cubicBezTo>
                <a:cubicBezTo>
                  <a:pt x="6807950" y="1789973"/>
                  <a:pt x="6797443" y="1750771"/>
                  <a:pt x="6815087" y="1720218"/>
                </a:cubicBezTo>
                <a:cubicBezTo>
                  <a:pt x="6826475" y="1700471"/>
                  <a:pt x="6847722" y="1688211"/>
                  <a:pt x="6870547" y="1688211"/>
                </a:cubicBezTo>
                <a:close/>
                <a:moveTo>
                  <a:pt x="7272191" y="1683022"/>
                </a:moveTo>
                <a:cubicBezTo>
                  <a:pt x="7276200" y="1683022"/>
                  <a:pt x="7280152" y="1684087"/>
                  <a:pt x="7283638" y="1686091"/>
                </a:cubicBezTo>
                <a:cubicBezTo>
                  <a:pt x="7288935" y="1689161"/>
                  <a:pt x="7292722" y="1694101"/>
                  <a:pt x="7294310" y="1700047"/>
                </a:cubicBezTo>
                <a:cubicBezTo>
                  <a:pt x="7295898" y="1705974"/>
                  <a:pt x="7295094" y="1712160"/>
                  <a:pt x="7292044" y="1717439"/>
                </a:cubicBezTo>
                <a:cubicBezTo>
                  <a:pt x="7287957" y="1724527"/>
                  <a:pt x="7280335" y="1728924"/>
                  <a:pt x="7272153" y="1728924"/>
                </a:cubicBezTo>
                <a:cubicBezTo>
                  <a:pt x="7268144" y="1728924"/>
                  <a:pt x="7264192" y="1727859"/>
                  <a:pt x="7260716" y="1725844"/>
                </a:cubicBezTo>
                <a:cubicBezTo>
                  <a:pt x="7255409" y="1722785"/>
                  <a:pt x="7251613" y="1717845"/>
                  <a:pt x="7250024" y="1711908"/>
                </a:cubicBezTo>
                <a:cubicBezTo>
                  <a:pt x="7248436" y="1705981"/>
                  <a:pt x="7249250" y="1699794"/>
                  <a:pt x="7252310" y="1694498"/>
                </a:cubicBezTo>
                <a:cubicBezTo>
                  <a:pt x="7256387" y="1687428"/>
                  <a:pt x="7264008" y="1683022"/>
                  <a:pt x="7272191" y="1683022"/>
                </a:cubicBezTo>
                <a:close/>
                <a:moveTo>
                  <a:pt x="3334950" y="1679254"/>
                </a:moveTo>
                <a:cubicBezTo>
                  <a:pt x="3332055" y="1679254"/>
                  <a:pt x="3329169" y="1680097"/>
                  <a:pt x="3326690" y="1681734"/>
                </a:cubicBezTo>
                <a:cubicBezTo>
                  <a:pt x="3322468" y="1684513"/>
                  <a:pt x="3317983" y="1687002"/>
                  <a:pt x="3313383" y="1689122"/>
                </a:cubicBezTo>
                <a:cubicBezTo>
                  <a:pt x="3309540" y="1690885"/>
                  <a:pt x="3306625" y="1694186"/>
                  <a:pt x="3305345" y="1698216"/>
                </a:cubicBezTo>
                <a:cubicBezTo>
                  <a:pt x="3304067" y="1702245"/>
                  <a:pt x="3304542" y="1706622"/>
                  <a:pt x="3306673" y="1710281"/>
                </a:cubicBezTo>
                <a:cubicBezTo>
                  <a:pt x="3308599" y="1713623"/>
                  <a:pt x="3310370" y="1717090"/>
                  <a:pt x="3311952" y="1720596"/>
                </a:cubicBezTo>
                <a:cubicBezTo>
                  <a:pt x="3313587" y="1724265"/>
                  <a:pt x="3316637" y="1727123"/>
                  <a:pt x="3320405" y="1728527"/>
                </a:cubicBezTo>
                <a:cubicBezTo>
                  <a:pt x="3322098" y="1729155"/>
                  <a:pt x="3323872" y="1729476"/>
                  <a:pt x="3325652" y="1729476"/>
                </a:cubicBezTo>
                <a:cubicBezTo>
                  <a:pt x="3327813" y="1729476"/>
                  <a:pt x="3329971" y="1729011"/>
                  <a:pt x="3331977" y="1728072"/>
                </a:cubicBezTo>
                <a:cubicBezTo>
                  <a:pt x="3336333" y="1726049"/>
                  <a:pt x="3340857" y="1724285"/>
                  <a:pt x="3345437" y="1722822"/>
                </a:cubicBezTo>
                <a:cubicBezTo>
                  <a:pt x="3349620" y="1721495"/>
                  <a:pt x="3353011" y="1718406"/>
                  <a:pt x="3354714" y="1714359"/>
                </a:cubicBezTo>
                <a:cubicBezTo>
                  <a:pt x="3356418" y="1710320"/>
                  <a:pt x="3356274" y="1705730"/>
                  <a:pt x="3354308" y="1701809"/>
                </a:cubicBezTo>
                <a:cubicBezTo>
                  <a:pt x="3352313" y="1697799"/>
                  <a:pt x="3350580" y="1693655"/>
                  <a:pt x="3349176" y="1689480"/>
                </a:cubicBezTo>
                <a:cubicBezTo>
                  <a:pt x="3347694" y="1685065"/>
                  <a:pt x="3344235" y="1681588"/>
                  <a:pt x="3339840" y="1680068"/>
                </a:cubicBezTo>
                <a:cubicBezTo>
                  <a:pt x="3338243" y="1679516"/>
                  <a:pt x="3336596" y="1679254"/>
                  <a:pt x="3334950" y="1679254"/>
                </a:cubicBezTo>
                <a:close/>
                <a:moveTo>
                  <a:pt x="2467544" y="1670258"/>
                </a:moveTo>
                <a:cubicBezTo>
                  <a:pt x="2470827" y="1670258"/>
                  <a:pt x="2474081" y="1671138"/>
                  <a:pt x="2476955" y="1672786"/>
                </a:cubicBezTo>
                <a:cubicBezTo>
                  <a:pt x="2481304" y="1675303"/>
                  <a:pt x="2484412" y="1679361"/>
                  <a:pt x="2485721" y="1684231"/>
                </a:cubicBezTo>
                <a:cubicBezTo>
                  <a:pt x="2487018" y="1689093"/>
                  <a:pt x="2486359" y="1694168"/>
                  <a:pt x="2483842" y="1698517"/>
                </a:cubicBezTo>
                <a:cubicBezTo>
                  <a:pt x="2480482" y="1704346"/>
                  <a:pt x="2474227" y="1707958"/>
                  <a:pt x="2467505" y="1707958"/>
                </a:cubicBezTo>
                <a:cubicBezTo>
                  <a:pt x="2464213" y="1707958"/>
                  <a:pt x="2460959" y="1707076"/>
                  <a:pt x="2458111" y="1705420"/>
                </a:cubicBezTo>
                <a:cubicBezTo>
                  <a:pt x="2453735" y="1702913"/>
                  <a:pt x="2450625" y="1698844"/>
                  <a:pt x="2449318" y="1693983"/>
                </a:cubicBezTo>
                <a:cubicBezTo>
                  <a:pt x="2448012" y="1689132"/>
                  <a:pt x="2448690" y="1684048"/>
                  <a:pt x="2451207" y="1679691"/>
                </a:cubicBezTo>
                <a:cubicBezTo>
                  <a:pt x="2454558" y="1673869"/>
                  <a:pt x="2460822" y="1670258"/>
                  <a:pt x="2467544" y="1670258"/>
                </a:cubicBezTo>
                <a:close/>
                <a:moveTo>
                  <a:pt x="5455047" y="1669521"/>
                </a:moveTo>
                <a:cubicBezTo>
                  <a:pt x="5451755" y="1669521"/>
                  <a:pt x="5448491" y="1670607"/>
                  <a:pt x="5445818" y="1672688"/>
                </a:cubicBezTo>
                <a:cubicBezTo>
                  <a:pt x="5435776" y="1680523"/>
                  <a:pt x="5424436" y="1686168"/>
                  <a:pt x="5412138" y="1689462"/>
                </a:cubicBezTo>
                <a:cubicBezTo>
                  <a:pt x="5407402" y="1690720"/>
                  <a:pt x="5403588" y="1694216"/>
                  <a:pt x="5401912" y="1698816"/>
                </a:cubicBezTo>
                <a:cubicBezTo>
                  <a:pt x="5400237" y="1703415"/>
                  <a:pt x="5400906" y="1708550"/>
                  <a:pt x="5403713" y="1712558"/>
                </a:cubicBezTo>
                <a:cubicBezTo>
                  <a:pt x="5410590" y="1722377"/>
                  <a:pt x="5415480" y="1733272"/>
                  <a:pt x="5418279" y="1744962"/>
                </a:cubicBezTo>
                <a:cubicBezTo>
                  <a:pt x="5419451" y="1749812"/>
                  <a:pt x="5422937" y="1753762"/>
                  <a:pt x="5427612" y="1755515"/>
                </a:cubicBezTo>
                <a:cubicBezTo>
                  <a:pt x="5429317" y="1756154"/>
                  <a:pt x="5431108" y="1756464"/>
                  <a:pt x="5432880" y="1756464"/>
                </a:cubicBezTo>
                <a:cubicBezTo>
                  <a:pt x="5435960" y="1756464"/>
                  <a:pt x="5439010" y="1755525"/>
                  <a:pt x="5441586" y="1753685"/>
                </a:cubicBezTo>
                <a:cubicBezTo>
                  <a:pt x="5452093" y="1746211"/>
                  <a:pt x="5464324" y="1740884"/>
                  <a:pt x="5476962" y="1738287"/>
                </a:cubicBezTo>
                <a:cubicBezTo>
                  <a:pt x="5482036" y="1737252"/>
                  <a:pt x="5486230" y="1733669"/>
                  <a:pt x="5488031" y="1728808"/>
                </a:cubicBezTo>
                <a:cubicBezTo>
                  <a:pt x="5489832" y="1723955"/>
                  <a:pt x="5488999" y="1718504"/>
                  <a:pt x="5485832" y="1714416"/>
                </a:cubicBezTo>
                <a:cubicBezTo>
                  <a:pt x="5478114" y="1704433"/>
                  <a:pt x="5472662" y="1693162"/>
                  <a:pt x="5469612" y="1680911"/>
                </a:cubicBezTo>
                <a:cubicBezTo>
                  <a:pt x="5468382" y="1675973"/>
                  <a:pt x="5464750" y="1672000"/>
                  <a:pt x="5459947" y="1670344"/>
                </a:cubicBezTo>
                <a:cubicBezTo>
                  <a:pt x="5458349" y="1669793"/>
                  <a:pt x="5456693" y="1669521"/>
                  <a:pt x="5455047" y="1669521"/>
                </a:cubicBezTo>
                <a:close/>
                <a:moveTo>
                  <a:pt x="2065902" y="1666792"/>
                </a:moveTo>
                <a:cubicBezTo>
                  <a:pt x="2077851" y="1666792"/>
                  <a:pt x="2089684" y="1669968"/>
                  <a:pt x="2100105" y="1675980"/>
                </a:cubicBezTo>
                <a:cubicBezTo>
                  <a:pt x="2132817" y="1694876"/>
                  <a:pt x="2144080" y="1736874"/>
                  <a:pt x="2125185" y="1769597"/>
                </a:cubicBezTo>
                <a:cubicBezTo>
                  <a:pt x="2112975" y="1790745"/>
                  <a:pt x="2090207" y="1803878"/>
                  <a:pt x="2065773" y="1803878"/>
                </a:cubicBezTo>
                <a:cubicBezTo>
                  <a:pt x="2053814" y="1803878"/>
                  <a:pt x="2041981" y="1800702"/>
                  <a:pt x="2031561" y="1794688"/>
                </a:cubicBezTo>
                <a:cubicBezTo>
                  <a:pt x="2015708" y="1785537"/>
                  <a:pt x="2004369" y="1770760"/>
                  <a:pt x="1999633" y="1753076"/>
                </a:cubicBezTo>
                <a:cubicBezTo>
                  <a:pt x="1994897" y="1735394"/>
                  <a:pt x="1997328" y="1716924"/>
                  <a:pt x="2006488" y="1701073"/>
                </a:cubicBezTo>
                <a:cubicBezTo>
                  <a:pt x="2018692" y="1679922"/>
                  <a:pt x="2041458" y="1666792"/>
                  <a:pt x="2065902" y="1666792"/>
                </a:cubicBezTo>
                <a:close/>
                <a:moveTo>
                  <a:pt x="4877349" y="1665329"/>
                </a:moveTo>
                <a:cubicBezTo>
                  <a:pt x="4874570" y="1665329"/>
                  <a:pt x="4871810" y="1666093"/>
                  <a:pt x="4869398" y="1667595"/>
                </a:cubicBezTo>
                <a:cubicBezTo>
                  <a:pt x="4861274" y="1672670"/>
                  <a:pt x="4852479" y="1676552"/>
                  <a:pt x="4843272" y="1679130"/>
                </a:cubicBezTo>
                <a:cubicBezTo>
                  <a:pt x="4838729" y="1680407"/>
                  <a:pt x="4835049" y="1683747"/>
                  <a:pt x="4833336" y="1688144"/>
                </a:cubicBezTo>
                <a:cubicBezTo>
                  <a:pt x="4831622" y="1692540"/>
                  <a:pt x="4832087" y="1697498"/>
                  <a:pt x="4834575" y="1701507"/>
                </a:cubicBezTo>
                <a:cubicBezTo>
                  <a:pt x="4839534" y="1709478"/>
                  <a:pt x="4843280" y="1718116"/>
                  <a:pt x="4845701" y="1727171"/>
                </a:cubicBezTo>
                <a:cubicBezTo>
                  <a:pt x="4846969" y="1731915"/>
                  <a:pt x="4850486" y="1735732"/>
                  <a:pt x="4855096" y="1737407"/>
                </a:cubicBezTo>
                <a:cubicBezTo>
                  <a:pt x="4856752" y="1737998"/>
                  <a:pt x="4858485" y="1738297"/>
                  <a:pt x="4860199" y="1738297"/>
                </a:cubicBezTo>
                <a:cubicBezTo>
                  <a:pt x="4863260" y="1738297"/>
                  <a:pt x="4866290" y="1737359"/>
                  <a:pt x="4868867" y="1735538"/>
                </a:cubicBezTo>
                <a:cubicBezTo>
                  <a:pt x="4877020" y="1729786"/>
                  <a:pt x="4886006" y="1725350"/>
                  <a:pt x="4895565" y="1722368"/>
                </a:cubicBezTo>
                <a:cubicBezTo>
                  <a:pt x="4900107" y="1720963"/>
                  <a:pt x="4903710" y="1717476"/>
                  <a:pt x="4905277" y="1712983"/>
                </a:cubicBezTo>
                <a:cubicBezTo>
                  <a:pt x="4906847" y="1708491"/>
                  <a:pt x="4906188" y="1703531"/>
                  <a:pt x="4903506" y="1699591"/>
                </a:cubicBezTo>
                <a:lnTo>
                  <a:pt x="4903516" y="1699600"/>
                </a:lnTo>
                <a:cubicBezTo>
                  <a:pt x="4898471" y="1692193"/>
                  <a:pt x="4894451" y="1684098"/>
                  <a:pt x="4891566" y="1675535"/>
                </a:cubicBezTo>
                <a:cubicBezTo>
                  <a:pt x="4890104" y="1671188"/>
                  <a:pt x="4886724" y="1667750"/>
                  <a:pt x="4882404" y="1666200"/>
                </a:cubicBezTo>
                <a:cubicBezTo>
                  <a:pt x="4880768" y="1665619"/>
                  <a:pt x="4879053" y="1665329"/>
                  <a:pt x="4877349" y="1665329"/>
                </a:cubicBezTo>
                <a:close/>
                <a:moveTo>
                  <a:pt x="5727332" y="1653331"/>
                </a:moveTo>
                <a:cubicBezTo>
                  <a:pt x="5739127" y="1653331"/>
                  <a:pt x="5750797" y="1656468"/>
                  <a:pt x="5761071" y="1662404"/>
                </a:cubicBezTo>
                <a:cubicBezTo>
                  <a:pt x="5793357" y="1681045"/>
                  <a:pt x="5804465" y="1722495"/>
                  <a:pt x="5785823" y="1754779"/>
                </a:cubicBezTo>
                <a:cubicBezTo>
                  <a:pt x="5773777" y="1775639"/>
                  <a:pt x="5751319" y="1788596"/>
                  <a:pt x="5727206" y="1788596"/>
                </a:cubicBezTo>
                <a:cubicBezTo>
                  <a:pt x="5715401" y="1788596"/>
                  <a:pt x="5703722" y="1785458"/>
                  <a:pt x="5693457" y="1779532"/>
                </a:cubicBezTo>
                <a:cubicBezTo>
                  <a:pt x="5677808" y="1770496"/>
                  <a:pt x="5666623" y="1755912"/>
                  <a:pt x="5661945" y="1738463"/>
                </a:cubicBezTo>
                <a:cubicBezTo>
                  <a:pt x="5657278" y="1721011"/>
                  <a:pt x="5659670" y="1702796"/>
                  <a:pt x="5668705" y="1687157"/>
                </a:cubicBezTo>
                <a:cubicBezTo>
                  <a:pt x="5680752" y="1666298"/>
                  <a:pt x="5703219" y="1653331"/>
                  <a:pt x="5727332" y="1653331"/>
                </a:cubicBezTo>
                <a:close/>
                <a:moveTo>
                  <a:pt x="1494284" y="1645700"/>
                </a:moveTo>
                <a:cubicBezTo>
                  <a:pt x="1507193" y="1645700"/>
                  <a:pt x="1519965" y="1649136"/>
                  <a:pt x="1531227" y="1655626"/>
                </a:cubicBezTo>
                <a:cubicBezTo>
                  <a:pt x="1548349" y="1665512"/>
                  <a:pt x="1560588" y="1681472"/>
                  <a:pt x="1565703" y="1700569"/>
                </a:cubicBezTo>
                <a:cubicBezTo>
                  <a:pt x="1570817" y="1719665"/>
                  <a:pt x="1568191" y="1739596"/>
                  <a:pt x="1558314" y="1756717"/>
                </a:cubicBezTo>
                <a:cubicBezTo>
                  <a:pt x="1545134" y="1779553"/>
                  <a:pt x="1520545" y="1793728"/>
                  <a:pt x="1494158" y="1793728"/>
                </a:cubicBezTo>
                <a:cubicBezTo>
                  <a:pt x="1481249" y="1793728"/>
                  <a:pt x="1468475" y="1790300"/>
                  <a:pt x="1457214" y="1783802"/>
                </a:cubicBezTo>
                <a:cubicBezTo>
                  <a:pt x="1440110" y="1773917"/>
                  <a:pt x="1427861" y="1757966"/>
                  <a:pt x="1422736" y="1738869"/>
                </a:cubicBezTo>
                <a:cubicBezTo>
                  <a:pt x="1417625" y="1719772"/>
                  <a:pt x="1420249" y="1699833"/>
                  <a:pt x="1430137" y="1682701"/>
                </a:cubicBezTo>
                <a:cubicBezTo>
                  <a:pt x="1443315" y="1659887"/>
                  <a:pt x="1467895" y="1645700"/>
                  <a:pt x="1494284" y="1645700"/>
                </a:cubicBezTo>
                <a:close/>
                <a:moveTo>
                  <a:pt x="6700613" y="1640044"/>
                </a:moveTo>
                <a:cubicBezTo>
                  <a:pt x="6709377" y="1640044"/>
                  <a:pt x="6718063" y="1642388"/>
                  <a:pt x="6725714" y="1646813"/>
                </a:cubicBezTo>
                <a:cubicBezTo>
                  <a:pt x="6737354" y="1653513"/>
                  <a:pt x="6745672" y="1664360"/>
                  <a:pt x="6749149" y="1677336"/>
                </a:cubicBezTo>
                <a:cubicBezTo>
                  <a:pt x="6752625" y="1690322"/>
                  <a:pt x="6750834" y="1703872"/>
                  <a:pt x="6744123" y="1715492"/>
                </a:cubicBezTo>
                <a:cubicBezTo>
                  <a:pt x="6735165" y="1731017"/>
                  <a:pt x="6718460" y="1740661"/>
                  <a:pt x="6700516" y="1740661"/>
                </a:cubicBezTo>
                <a:cubicBezTo>
                  <a:pt x="6691742" y="1740661"/>
                  <a:pt x="6683055" y="1738326"/>
                  <a:pt x="6675405" y="1733920"/>
                </a:cubicBezTo>
                <a:cubicBezTo>
                  <a:pt x="6663784" y="1727199"/>
                  <a:pt x="6655456" y="1716343"/>
                  <a:pt x="6651980" y="1703367"/>
                </a:cubicBezTo>
                <a:cubicBezTo>
                  <a:pt x="6648503" y="1690401"/>
                  <a:pt x="6650285" y="1676842"/>
                  <a:pt x="6657005" y="1665213"/>
                </a:cubicBezTo>
                <a:cubicBezTo>
                  <a:pt x="6665964" y="1649688"/>
                  <a:pt x="6682678" y="1640044"/>
                  <a:pt x="6700613" y="1640044"/>
                </a:cubicBezTo>
                <a:close/>
                <a:moveTo>
                  <a:pt x="4012471" y="1628819"/>
                </a:moveTo>
                <a:cubicBezTo>
                  <a:pt x="4020373" y="1628819"/>
                  <a:pt x="4028188" y="1630932"/>
                  <a:pt x="4035073" y="1634901"/>
                </a:cubicBezTo>
                <a:cubicBezTo>
                  <a:pt x="4045551" y="1640954"/>
                  <a:pt x="4053038" y="1650716"/>
                  <a:pt x="4056176" y="1662395"/>
                </a:cubicBezTo>
                <a:cubicBezTo>
                  <a:pt x="4059302" y="1674074"/>
                  <a:pt x="4057696" y="1686275"/>
                  <a:pt x="4051644" y="1696753"/>
                </a:cubicBezTo>
                <a:cubicBezTo>
                  <a:pt x="4043586" y="1710717"/>
                  <a:pt x="4028536" y="1719404"/>
                  <a:pt x="4012393" y="1719404"/>
                </a:cubicBezTo>
                <a:cubicBezTo>
                  <a:pt x="4004483" y="1719404"/>
                  <a:pt x="3996667" y="1717302"/>
                  <a:pt x="3989792" y="1713324"/>
                </a:cubicBezTo>
                <a:cubicBezTo>
                  <a:pt x="3979322" y="1707279"/>
                  <a:pt x="3971826" y="1697519"/>
                  <a:pt x="3968689" y="1685829"/>
                </a:cubicBezTo>
                <a:cubicBezTo>
                  <a:pt x="3965561" y="1674151"/>
                  <a:pt x="3967170" y="1661948"/>
                  <a:pt x="3973222" y="1651470"/>
                </a:cubicBezTo>
                <a:cubicBezTo>
                  <a:pt x="3981288" y="1637496"/>
                  <a:pt x="3996328" y="1628819"/>
                  <a:pt x="4012471" y="1628819"/>
                </a:cubicBezTo>
                <a:close/>
                <a:moveTo>
                  <a:pt x="3162808" y="1625750"/>
                </a:moveTo>
                <a:cubicBezTo>
                  <a:pt x="3160173" y="1625750"/>
                  <a:pt x="3157566" y="1626437"/>
                  <a:pt x="3155242" y="1627795"/>
                </a:cubicBezTo>
                <a:cubicBezTo>
                  <a:pt x="3152677" y="1629284"/>
                  <a:pt x="3150044" y="1630681"/>
                  <a:pt x="3147353" y="1631947"/>
                </a:cubicBezTo>
                <a:cubicBezTo>
                  <a:pt x="3143680" y="1633691"/>
                  <a:pt x="3140881" y="1636839"/>
                  <a:pt x="3139574" y="1640694"/>
                </a:cubicBezTo>
                <a:cubicBezTo>
                  <a:pt x="3138267" y="1644528"/>
                  <a:pt x="3138578" y="1648739"/>
                  <a:pt x="3140426" y="1652352"/>
                </a:cubicBezTo>
                <a:cubicBezTo>
                  <a:pt x="3141154" y="1653766"/>
                  <a:pt x="3141861" y="1655209"/>
                  <a:pt x="3142519" y="1656652"/>
                </a:cubicBezTo>
                <a:cubicBezTo>
                  <a:pt x="3145058" y="1662133"/>
                  <a:pt x="3150490" y="1665368"/>
                  <a:pt x="3156164" y="1665368"/>
                </a:cubicBezTo>
                <a:cubicBezTo>
                  <a:pt x="3158245" y="1665368"/>
                  <a:pt x="3160367" y="1664932"/>
                  <a:pt x="3162392" y="1664013"/>
                </a:cubicBezTo>
                <a:cubicBezTo>
                  <a:pt x="3165045" y="1662791"/>
                  <a:pt x="3167746" y="1661696"/>
                  <a:pt x="3170494" y="1660699"/>
                </a:cubicBezTo>
                <a:cubicBezTo>
                  <a:pt x="3174466" y="1659256"/>
                  <a:pt x="3177652" y="1656196"/>
                  <a:pt x="3179260" y="1652284"/>
                </a:cubicBezTo>
                <a:cubicBezTo>
                  <a:pt x="3180859" y="1648372"/>
                  <a:pt x="3180742" y="1643955"/>
                  <a:pt x="3178931" y="1640140"/>
                </a:cubicBezTo>
                <a:cubicBezTo>
                  <a:pt x="3178136" y="1638474"/>
                  <a:pt x="3177401" y="1636782"/>
                  <a:pt x="3176702" y="1635086"/>
                </a:cubicBezTo>
                <a:cubicBezTo>
                  <a:pt x="3175057" y="1631056"/>
                  <a:pt x="3171755" y="1627939"/>
                  <a:pt x="3167630" y="1626544"/>
                </a:cubicBezTo>
                <a:cubicBezTo>
                  <a:pt x="3166060" y="1626011"/>
                  <a:pt x="3164434" y="1625750"/>
                  <a:pt x="3162808" y="1625750"/>
                </a:cubicBezTo>
                <a:close/>
                <a:moveTo>
                  <a:pt x="1324327" y="1625354"/>
                </a:moveTo>
                <a:cubicBezTo>
                  <a:pt x="1330003" y="1625354"/>
                  <a:pt x="1335620" y="1626863"/>
                  <a:pt x="1340569" y="1629711"/>
                </a:cubicBezTo>
                <a:cubicBezTo>
                  <a:pt x="1356082" y="1638679"/>
                  <a:pt x="1361428" y="1658608"/>
                  <a:pt x="1352460" y="1674131"/>
                </a:cubicBezTo>
                <a:cubicBezTo>
                  <a:pt x="1346669" y="1684164"/>
                  <a:pt x="1335872" y="1690392"/>
                  <a:pt x="1324271" y="1690392"/>
                </a:cubicBezTo>
                <a:cubicBezTo>
                  <a:pt x="1318596" y="1690392"/>
                  <a:pt x="1312978" y="1688881"/>
                  <a:pt x="1308031" y="1686032"/>
                </a:cubicBezTo>
                <a:cubicBezTo>
                  <a:pt x="1292517" y="1677065"/>
                  <a:pt x="1287170" y="1657136"/>
                  <a:pt x="1296140" y="1641613"/>
                </a:cubicBezTo>
                <a:cubicBezTo>
                  <a:pt x="1301930" y="1631580"/>
                  <a:pt x="1312726" y="1625354"/>
                  <a:pt x="1324327" y="1625354"/>
                </a:cubicBezTo>
                <a:close/>
                <a:moveTo>
                  <a:pt x="7102276" y="1616155"/>
                </a:moveTo>
                <a:cubicBezTo>
                  <a:pt x="7107147" y="1616155"/>
                  <a:pt x="7111970" y="1617450"/>
                  <a:pt x="7116231" y="1619910"/>
                </a:cubicBezTo>
                <a:cubicBezTo>
                  <a:pt x="7122700" y="1623648"/>
                  <a:pt x="7127328" y="1629672"/>
                  <a:pt x="7129265" y="1636887"/>
                </a:cubicBezTo>
                <a:cubicBezTo>
                  <a:pt x="7131192" y="1644102"/>
                  <a:pt x="7130195" y="1651635"/>
                  <a:pt x="7126457" y="1658105"/>
                </a:cubicBezTo>
                <a:cubicBezTo>
                  <a:pt x="7121479" y="1666742"/>
                  <a:pt x="7112202" y="1672097"/>
                  <a:pt x="7102228" y="1672097"/>
                </a:cubicBezTo>
                <a:cubicBezTo>
                  <a:pt x="7097357" y="1672097"/>
                  <a:pt x="7092534" y="1670800"/>
                  <a:pt x="7088273" y="1668340"/>
                </a:cubicBezTo>
                <a:cubicBezTo>
                  <a:pt x="7081823" y="1664611"/>
                  <a:pt x="7077204" y="1658579"/>
                  <a:pt x="7075257" y="1651345"/>
                </a:cubicBezTo>
                <a:cubicBezTo>
                  <a:pt x="7073330" y="1644121"/>
                  <a:pt x="7074318" y="1636597"/>
                  <a:pt x="7078047" y="1630146"/>
                </a:cubicBezTo>
                <a:cubicBezTo>
                  <a:pt x="7083024" y="1621508"/>
                  <a:pt x="7092301" y="1616155"/>
                  <a:pt x="7102276" y="1616155"/>
                </a:cubicBezTo>
                <a:close/>
                <a:moveTo>
                  <a:pt x="5281461" y="1613132"/>
                </a:moveTo>
                <a:cubicBezTo>
                  <a:pt x="5278460" y="1613132"/>
                  <a:pt x="5275488" y="1614033"/>
                  <a:pt x="5272950" y="1615775"/>
                </a:cubicBezTo>
                <a:cubicBezTo>
                  <a:pt x="5264410" y="1621643"/>
                  <a:pt x="5255024" y="1626118"/>
                  <a:pt x="5245041" y="1629072"/>
                </a:cubicBezTo>
                <a:cubicBezTo>
                  <a:pt x="5240480" y="1630408"/>
                  <a:pt x="5236820" y="1633837"/>
                  <a:pt x="5235192" y="1638311"/>
                </a:cubicBezTo>
                <a:cubicBezTo>
                  <a:pt x="5233554" y="1642764"/>
                  <a:pt x="5234135" y="1647743"/>
                  <a:pt x="5236752" y="1651712"/>
                </a:cubicBezTo>
                <a:cubicBezTo>
                  <a:pt x="5242398" y="1660293"/>
                  <a:pt x="5246649" y="1669686"/>
                  <a:pt x="5249368" y="1679612"/>
                </a:cubicBezTo>
                <a:cubicBezTo>
                  <a:pt x="5250639" y="1684290"/>
                  <a:pt x="5254096" y="1688047"/>
                  <a:pt x="5258628" y="1689724"/>
                </a:cubicBezTo>
                <a:cubicBezTo>
                  <a:pt x="5260322" y="1690361"/>
                  <a:pt x="5262086" y="1690662"/>
                  <a:pt x="5263848" y="1690662"/>
                </a:cubicBezTo>
                <a:cubicBezTo>
                  <a:pt x="5266801" y="1690662"/>
                  <a:pt x="5269735" y="1689790"/>
                  <a:pt x="5272244" y="1688087"/>
                </a:cubicBezTo>
                <a:cubicBezTo>
                  <a:pt x="5281027" y="1682160"/>
                  <a:pt x="5290653" y="1677763"/>
                  <a:pt x="5300860" y="1675032"/>
                </a:cubicBezTo>
                <a:cubicBezTo>
                  <a:pt x="5305584" y="1673764"/>
                  <a:pt x="5309402" y="1670267"/>
                  <a:pt x="5311077" y="1665657"/>
                </a:cubicBezTo>
                <a:cubicBezTo>
                  <a:pt x="5312751" y="1661059"/>
                  <a:pt x="5312074" y="1655925"/>
                  <a:pt x="5309266" y="1651917"/>
                </a:cubicBezTo>
                <a:cubicBezTo>
                  <a:pt x="5303279" y="1643394"/>
                  <a:pt x="5298787" y="1633981"/>
                  <a:pt x="5295873" y="1623958"/>
                </a:cubicBezTo>
                <a:cubicBezTo>
                  <a:pt x="5294535" y="1619329"/>
                  <a:pt x="5291050" y="1615631"/>
                  <a:pt x="5286509" y="1614003"/>
                </a:cubicBezTo>
                <a:cubicBezTo>
                  <a:pt x="5284871" y="1613412"/>
                  <a:pt x="5283157" y="1613132"/>
                  <a:pt x="5281461" y="1613132"/>
                </a:cubicBezTo>
                <a:close/>
                <a:moveTo>
                  <a:pt x="2297609" y="1612514"/>
                </a:moveTo>
                <a:cubicBezTo>
                  <a:pt x="2300184" y="1612514"/>
                  <a:pt x="2302732" y="1613209"/>
                  <a:pt x="2304979" y="1614487"/>
                </a:cubicBezTo>
                <a:cubicBezTo>
                  <a:pt x="2312000" y="1618554"/>
                  <a:pt x="2314421" y="1627590"/>
                  <a:pt x="2310362" y="1634621"/>
                </a:cubicBezTo>
                <a:cubicBezTo>
                  <a:pt x="2307738" y="1639173"/>
                  <a:pt x="2302849" y="1641999"/>
                  <a:pt x="2297589" y="1641999"/>
                </a:cubicBezTo>
                <a:cubicBezTo>
                  <a:pt x="2295014" y="1641999"/>
                  <a:pt x="2292467" y="1641312"/>
                  <a:pt x="2290221" y="1640026"/>
                </a:cubicBezTo>
                <a:cubicBezTo>
                  <a:pt x="2283200" y="1635957"/>
                  <a:pt x="2280780" y="1626922"/>
                  <a:pt x="2284837" y="1619891"/>
                </a:cubicBezTo>
                <a:cubicBezTo>
                  <a:pt x="2287461" y="1615330"/>
                  <a:pt x="2292350" y="1612514"/>
                  <a:pt x="2297609" y="1612514"/>
                </a:cubicBezTo>
                <a:close/>
                <a:moveTo>
                  <a:pt x="6530658" y="1611942"/>
                </a:moveTo>
                <a:cubicBezTo>
                  <a:pt x="6533544" y="1611942"/>
                  <a:pt x="6536401" y="1612715"/>
                  <a:pt x="6538928" y="1614158"/>
                </a:cubicBezTo>
                <a:cubicBezTo>
                  <a:pt x="6546821" y="1618731"/>
                  <a:pt x="6549552" y="1628887"/>
                  <a:pt x="6544991" y="1636789"/>
                </a:cubicBezTo>
                <a:cubicBezTo>
                  <a:pt x="6542037" y="1641902"/>
                  <a:pt x="6536527" y="1645080"/>
                  <a:pt x="6530620" y="1645080"/>
                </a:cubicBezTo>
                <a:cubicBezTo>
                  <a:pt x="6527734" y="1645080"/>
                  <a:pt x="6524877" y="1644314"/>
                  <a:pt x="6522359" y="1642851"/>
                </a:cubicBezTo>
                <a:cubicBezTo>
                  <a:pt x="6518544" y="1640644"/>
                  <a:pt x="6515803" y="1637081"/>
                  <a:pt x="6514660" y="1632790"/>
                </a:cubicBezTo>
                <a:cubicBezTo>
                  <a:pt x="6513508" y="1628509"/>
                  <a:pt x="6514099" y="1624045"/>
                  <a:pt x="6516297" y="1620220"/>
                </a:cubicBezTo>
                <a:cubicBezTo>
                  <a:pt x="6519251" y="1615116"/>
                  <a:pt x="6524751" y="1611942"/>
                  <a:pt x="6530658" y="1611942"/>
                </a:cubicBezTo>
                <a:close/>
                <a:moveTo>
                  <a:pt x="4706350" y="1605849"/>
                </a:moveTo>
                <a:cubicBezTo>
                  <a:pt x="4703666" y="1605849"/>
                  <a:pt x="4701004" y="1606566"/>
                  <a:pt x="4698660" y="1607971"/>
                </a:cubicBezTo>
                <a:cubicBezTo>
                  <a:pt x="4690003" y="1613132"/>
                  <a:pt x="4680667" y="1616967"/>
                  <a:pt x="4670897" y="1619388"/>
                </a:cubicBezTo>
                <a:cubicBezTo>
                  <a:pt x="4666238" y="1620550"/>
                  <a:pt x="4662432" y="1623852"/>
                  <a:pt x="4660612" y="1628278"/>
                </a:cubicBezTo>
                <a:cubicBezTo>
                  <a:pt x="4658801" y="1632703"/>
                  <a:pt x="4659207" y="1637739"/>
                  <a:pt x="4661716" y="1641825"/>
                </a:cubicBezTo>
                <a:cubicBezTo>
                  <a:pt x="4666693" y="1649922"/>
                  <a:pt x="4670364" y="1658704"/>
                  <a:pt x="4672639" y="1667944"/>
                </a:cubicBezTo>
                <a:cubicBezTo>
                  <a:pt x="4673848" y="1672862"/>
                  <a:pt x="4677462" y="1676834"/>
                  <a:pt x="4682237" y="1678508"/>
                </a:cubicBezTo>
                <a:cubicBezTo>
                  <a:pt x="4683854" y="1679089"/>
                  <a:pt x="4685538" y="1679361"/>
                  <a:pt x="4687212" y="1679361"/>
                </a:cubicBezTo>
                <a:cubicBezTo>
                  <a:pt x="4690458" y="1679361"/>
                  <a:pt x="4693683" y="1678305"/>
                  <a:pt x="4696336" y="1676281"/>
                </a:cubicBezTo>
                <a:cubicBezTo>
                  <a:pt x="4704829" y="1669783"/>
                  <a:pt x="4714279" y="1664777"/>
                  <a:pt x="4724418" y="1661396"/>
                </a:cubicBezTo>
                <a:cubicBezTo>
                  <a:pt x="4728883" y="1659916"/>
                  <a:pt x="4732389" y="1656438"/>
                  <a:pt x="4733900" y="1651985"/>
                </a:cubicBezTo>
                <a:cubicBezTo>
                  <a:pt x="4735411" y="1647529"/>
                  <a:pt x="4734742" y="1642620"/>
                  <a:pt x="4732099" y="1638736"/>
                </a:cubicBezTo>
                <a:cubicBezTo>
                  <a:pt x="4727287" y="1631630"/>
                  <a:pt x="4723373" y="1623920"/>
                  <a:pt x="4720487" y="1615815"/>
                </a:cubicBezTo>
                <a:cubicBezTo>
                  <a:pt x="4718977" y="1611582"/>
                  <a:pt x="4715655" y="1608251"/>
                  <a:pt x="4711422" y="1606731"/>
                </a:cubicBezTo>
                <a:cubicBezTo>
                  <a:pt x="4709777" y="1606140"/>
                  <a:pt x="4708053" y="1605849"/>
                  <a:pt x="4706350" y="1605849"/>
                </a:cubicBezTo>
                <a:close/>
                <a:moveTo>
                  <a:pt x="1895975" y="1602664"/>
                </a:moveTo>
                <a:cubicBezTo>
                  <a:pt x="1908333" y="1602664"/>
                  <a:pt x="1920552" y="1605956"/>
                  <a:pt x="1931312" y="1612163"/>
                </a:cubicBezTo>
                <a:cubicBezTo>
                  <a:pt x="1947698" y="1621624"/>
                  <a:pt x="1959414" y="1636887"/>
                  <a:pt x="1964306" y="1655161"/>
                </a:cubicBezTo>
                <a:cubicBezTo>
                  <a:pt x="1969206" y="1673424"/>
                  <a:pt x="1966698" y="1692511"/>
                  <a:pt x="1957236" y="1708906"/>
                </a:cubicBezTo>
                <a:cubicBezTo>
                  <a:pt x="1944617" y="1730744"/>
                  <a:pt x="1921095" y="1744320"/>
                  <a:pt x="1895848" y="1744320"/>
                </a:cubicBezTo>
                <a:cubicBezTo>
                  <a:pt x="1883493" y="1744320"/>
                  <a:pt x="1871272" y="1741030"/>
                  <a:pt x="1860501" y="1734811"/>
                </a:cubicBezTo>
                <a:cubicBezTo>
                  <a:pt x="1844127" y="1725361"/>
                  <a:pt x="1832409" y="1710089"/>
                  <a:pt x="1827510" y="1691815"/>
                </a:cubicBezTo>
                <a:cubicBezTo>
                  <a:pt x="1822618" y="1673550"/>
                  <a:pt x="1825128" y="1654464"/>
                  <a:pt x="1834590" y="1638088"/>
                </a:cubicBezTo>
                <a:cubicBezTo>
                  <a:pt x="1847206" y="1616232"/>
                  <a:pt x="1870718" y="1602664"/>
                  <a:pt x="1895975" y="1602664"/>
                </a:cubicBezTo>
                <a:close/>
                <a:moveTo>
                  <a:pt x="5959050" y="1597231"/>
                </a:moveTo>
                <a:cubicBezTo>
                  <a:pt x="5961782" y="1597231"/>
                  <a:pt x="5964483" y="1597956"/>
                  <a:pt x="5966856" y="1599333"/>
                </a:cubicBezTo>
                <a:cubicBezTo>
                  <a:pt x="5970468" y="1601424"/>
                  <a:pt x="5973063" y="1604804"/>
                  <a:pt x="5974148" y="1608851"/>
                </a:cubicBezTo>
                <a:cubicBezTo>
                  <a:pt x="5975233" y="1612881"/>
                  <a:pt x="5974671" y="1617094"/>
                  <a:pt x="5972589" y="1620715"/>
                </a:cubicBezTo>
                <a:cubicBezTo>
                  <a:pt x="5969800" y="1625546"/>
                  <a:pt x="5964599" y="1628550"/>
                  <a:pt x="5959012" y="1628550"/>
                </a:cubicBezTo>
                <a:cubicBezTo>
                  <a:pt x="5956281" y="1628550"/>
                  <a:pt x="5953579" y="1627823"/>
                  <a:pt x="5951197" y="1626448"/>
                </a:cubicBezTo>
                <a:cubicBezTo>
                  <a:pt x="5943731" y="1622139"/>
                  <a:pt x="5941164" y="1612541"/>
                  <a:pt x="5945474" y="1605066"/>
                </a:cubicBezTo>
                <a:cubicBezTo>
                  <a:pt x="5948263" y="1600242"/>
                  <a:pt x="5953463" y="1597231"/>
                  <a:pt x="5959050" y="1597231"/>
                </a:cubicBezTo>
                <a:close/>
                <a:moveTo>
                  <a:pt x="2987363" y="1565971"/>
                </a:moveTo>
                <a:cubicBezTo>
                  <a:pt x="2984991" y="1565971"/>
                  <a:pt x="2982617" y="1566523"/>
                  <a:pt x="2980466" y="1567647"/>
                </a:cubicBezTo>
                <a:cubicBezTo>
                  <a:pt x="2977687" y="1569079"/>
                  <a:pt x="2974842" y="1570396"/>
                  <a:pt x="2971936" y="1571588"/>
                </a:cubicBezTo>
                <a:cubicBezTo>
                  <a:pt x="2968033" y="1573195"/>
                  <a:pt x="2964983" y="1576371"/>
                  <a:pt x="2963538" y="1580341"/>
                </a:cubicBezTo>
                <a:cubicBezTo>
                  <a:pt x="2962097" y="1584314"/>
                  <a:pt x="2962397" y="1588709"/>
                  <a:pt x="2964362" y="1592448"/>
                </a:cubicBezTo>
                <a:cubicBezTo>
                  <a:pt x="2965061" y="1593775"/>
                  <a:pt x="2965728" y="1595131"/>
                  <a:pt x="2966378" y="1596476"/>
                </a:cubicBezTo>
                <a:cubicBezTo>
                  <a:pt x="2968120" y="1600156"/>
                  <a:pt x="2971287" y="1602964"/>
                  <a:pt x="2975149" y="1604262"/>
                </a:cubicBezTo>
                <a:cubicBezTo>
                  <a:pt x="2976701" y="1604793"/>
                  <a:pt x="2978317" y="1605046"/>
                  <a:pt x="2979936" y="1605046"/>
                </a:cubicBezTo>
                <a:cubicBezTo>
                  <a:pt x="2982316" y="1605046"/>
                  <a:pt x="2984680" y="1604476"/>
                  <a:pt x="2986840" y="1603361"/>
                </a:cubicBezTo>
                <a:cubicBezTo>
                  <a:pt x="2989549" y="1601957"/>
                  <a:pt x="2992319" y="1600669"/>
                  <a:pt x="2995137" y="1599497"/>
                </a:cubicBezTo>
                <a:cubicBezTo>
                  <a:pt x="2998887" y="1597938"/>
                  <a:pt x="3001840" y="1594917"/>
                  <a:pt x="3003331" y="1591130"/>
                </a:cubicBezTo>
                <a:cubicBezTo>
                  <a:pt x="3004811" y="1587364"/>
                  <a:pt x="3004706" y="1583131"/>
                  <a:pt x="3003029" y="1579433"/>
                </a:cubicBezTo>
                <a:cubicBezTo>
                  <a:pt x="3002421" y="1578095"/>
                  <a:pt x="3001840" y="1576729"/>
                  <a:pt x="3001277" y="1575355"/>
                </a:cubicBezTo>
                <a:cubicBezTo>
                  <a:pt x="2999699" y="1571442"/>
                  <a:pt x="2996544" y="1568374"/>
                  <a:pt x="2992582" y="1566901"/>
                </a:cubicBezTo>
                <a:cubicBezTo>
                  <a:pt x="2990898" y="1566281"/>
                  <a:pt x="2989123" y="1565971"/>
                  <a:pt x="2987363" y="1565971"/>
                </a:cubicBezTo>
                <a:close/>
                <a:moveTo>
                  <a:pt x="3842555" y="1565148"/>
                </a:moveTo>
                <a:cubicBezTo>
                  <a:pt x="3850767" y="1565148"/>
                  <a:pt x="3858903" y="1567337"/>
                  <a:pt x="3866058" y="1571472"/>
                </a:cubicBezTo>
                <a:cubicBezTo>
                  <a:pt x="3876953" y="1577765"/>
                  <a:pt x="3884748" y="1587914"/>
                  <a:pt x="3888012" y="1600078"/>
                </a:cubicBezTo>
                <a:cubicBezTo>
                  <a:pt x="3891266" y="1612232"/>
                  <a:pt x="3889601" y="1624927"/>
                  <a:pt x="3883305" y="1635822"/>
                </a:cubicBezTo>
                <a:cubicBezTo>
                  <a:pt x="3874919" y="1650358"/>
                  <a:pt x="3859270" y="1659383"/>
                  <a:pt x="3842468" y="1659383"/>
                </a:cubicBezTo>
                <a:cubicBezTo>
                  <a:pt x="3834247" y="1659383"/>
                  <a:pt x="3826123" y="1657204"/>
                  <a:pt x="3818965" y="1653058"/>
                </a:cubicBezTo>
                <a:cubicBezTo>
                  <a:pt x="3808062" y="1646774"/>
                  <a:pt x="3800265" y="1636616"/>
                  <a:pt x="3797011" y="1624464"/>
                </a:cubicBezTo>
                <a:cubicBezTo>
                  <a:pt x="3793748" y="1612309"/>
                  <a:pt x="3795422" y="1599622"/>
                  <a:pt x="3801718" y="1588729"/>
                </a:cubicBezTo>
                <a:cubicBezTo>
                  <a:pt x="3810104" y="1574183"/>
                  <a:pt x="3825753" y="1565148"/>
                  <a:pt x="3842555" y="1565148"/>
                </a:cubicBezTo>
                <a:close/>
                <a:moveTo>
                  <a:pt x="5110172" y="1554960"/>
                </a:moveTo>
                <a:cubicBezTo>
                  <a:pt x="5107306" y="1554960"/>
                  <a:pt x="5104458" y="1555783"/>
                  <a:pt x="5101988" y="1557383"/>
                </a:cubicBezTo>
                <a:cubicBezTo>
                  <a:pt x="5094619" y="1562175"/>
                  <a:pt x="5086639" y="1565982"/>
                  <a:pt x="5078264" y="1568682"/>
                </a:cubicBezTo>
                <a:cubicBezTo>
                  <a:pt x="5073866" y="1570105"/>
                  <a:pt x="5070370" y="1573467"/>
                  <a:pt x="5068783" y="1577816"/>
                </a:cubicBezTo>
                <a:cubicBezTo>
                  <a:pt x="5067194" y="1582153"/>
                  <a:pt x="5067698" y="1586986"/>
                  <a:pt x="5070138" y="1590907"/>
                </a:cubicBezTo>
                <a:cubicBezTo>
                  <a:pt x="5074826" y="1598412"/>
                  <a:pt x="5078486" y="1606517"/>
                  <a:pt x="5081014" y="1614983"/>
                </a:cubicBezTo>
                <a:cubicBezTo>
                  <a:pt x="5082358" y="1619485"/>
                  <a:pt x="5085748" y="1623108"/>
                  <a:pt x="5090163" y="1624752"/>
                </a:cubicBezTo>
                <a:cubicBezTo>
                  <a:pt x="5091860" y="1625381"/>
                  <a:pt x="5093631" y="1625693"/>
                  <a:pt x="5095393" y="1625693"/>
                </a:cubicBezTo>
                <a:cubicBezTo>
                  <a:pt x="5098223" y="1625693"/>
                  <a:pt x="5101020" y="1624898"/>
                  <a:pt x="5103471" y="1623338"/>
                </a:cubicBezTo>
                <a:cubicBezTo>
                  <a:pt x="5111035" y="1618517"/>
                  <a:pt x="5119236" y="1614769"/>
                  <a:pt x="5127834" y="1612222"/>
                </a:cubicBezTo>
                <a:cubicBezTo>
                  <a:pt x="5132405" y="1610877"/>
                  <a:pt x="5136067" y="1607428"/>
                  <a:pt x="5137693" y="1602946"/>
                </a:cubicBezTo>
                <a:cubicBezTo>
                  <a:pt x="5139311" y="1598462"/>
                  <a:pt x="5138711" y="1593474"/>
                  <a:pt x="5136067" y="1589503"/>
                </a:cubicBezTo>
                <a:lnTo>
                  <a:pt x="5136077" y="1589503"/>
                </a:lnTo>
                <a:cubicBezTo>
                  <a:pt x="5131108" y="1582055"/>
                  <a:pt x="5127197" y="1573941"/>
                  <a:pt x="5124476" y="1565401"/>
                </a:cubicBezTo>
                <a:cubicBezTo>
                  <a:pt x="5123042" y="1560935"/>
                  <a:pt x="5119623" y="1557400"/>
                  <a:pt x="5115218" y="1555833"/>
                </a:cubicBezTo>
                <a:cubicBezTo>
                  <a:pt x="5113580" y="1555240"/>
                  <a:pt x="5111867" y="1554960"/>
                  <a:pt x="5110172" y="1554960"/>
                </a:cubicBezTo>
                <a:close/>
                <a:moveTo>
                  <a:pt x="1726050" y="1550391"/>
                </a:moveTo>
                <a:cubicBezTo>
                  <a:pt x="1736731" y="1550391"/>
                  <a:pt x="1747298" y="1553236"/>
                  <a:pt x="1756612" y="1558612"/>
                </a:cubicBezTo>
                <a:cubicBezTo>
                  <a:pt x="1770771" y="1566785"/>
                  <a:pt x="1780910" y="1579994"/>
                  <a:pt x="1785142" y="1595799"/>
                </a:cubicBezTo>
                <a:cubicBezTo>
                  <a:pt x="1789375" y="1611602"/>
                  <a:pt x="1787206" y="1628094"/>
                  <a:pt x="1779021" y="1642261"/>
                </a:cubicBezTo>
                <a:cubicBezTo>
                  <a:pt x="1768108" y="1661164"/>
                  <a:pt x="1747770" y="1672902"/>
                  <a:pt x="1725933" y="1672902"/>
                </a:cubicBezTo>
                <a:cubicBezTo>
                  <a:pt x="1715253" y="1672902"/>
                  <a:pt x="1704686" y="1670055"/>
                  <a:pt x="1695370" y="1664681"/>
                </a:cubicBezTo>
                <a:cubicBezTo>
                  <a:pt x="1666134" y="1647791"/>
                  <a:pt x="1656073" y="1610266"/>
                  <a:pt x="1672953" y="1581020"/>
                </a:cubicBezTo>
                <a:cubicBezTo>
                  <a:pt x="1683867" y="1562126"/>
                  <a:pt x="1704212" y="1550391"/>
                  <a:pt x="1726050" y="1550391"/>
                </a:cubicBezTo>
                <a:close/>
                <a:moveTo>
                  <a:pt x="6932351" y="1548385"/>
                </a:moveTo>
                <a:cubicBezTo>
                  <a:pt x="6938268" y="1548385"/>
                  <a:pt x="6944117" y="1549963"/>
                  <a:pt x="6949278" y="1552936"/>
                </a:cubicBezTo>
                <a:cubicBezTo>
                  <a:pt x="6957113" y="1557470"/>
                  <a:pt x="6962720" y="1564770"/>
                  <a:pt x="6965063" y="1573505"/>
                </a:cubicBezTo>
                <a:cubicBezTo>
                  <a:pt x="6967407" y="1582239"/>
                  <a:pt x="6966206" y="1591383"/>
                  <a:pt x="6961674" y="1599216"/>
                </a:cubicBezTo>
                <a:cubicBezTo>
                  <a:pt x="6955631" y="1609674"/>
                  <a:pt x="6944379" y="1616173"/>
                  <a:pt x="6932302" y="1616173"/>
                </a:cubicBezTo>
                <a:cubicBezTo>
                  <a:pt x="6926385" y="1616173"/>
                  <a:pt x="6920546" y="1614605"/>
                  <a:pt x="6915384" y="1611632"/>
                </a:cubicBezTo>
                <a:cubicBezTo>
                  <a:pt x="6899222" y="1602287"/>
                  <a:pt x="6893644" y="1581514"/>
                  <a:pt x="6902979" y="1565331"/>
                </a:cubicBezTo>
                <a:cubicBezTo>
                  <a:pt x="6909012" y="1554883"/>
                  <a:pt x="6920275" y="1548385"/>
                  <a:pt x="6932351" y="1548385"/>
                </a:cubicBezTo>
                <a:close/>
                <a:moveTo>
                  <a:pt x="2127694" y="1547029"/>
                </a:moveTo>
                <a:cubicBezTo>
                  <a:pt x="2130899" y="1547029"/>
                  <a:pt x="2134077" y="1547891"/>
                  <a:pt x="2136883" y="1549498"/>
                </a:cubicBezTo>
                <a:cubicBezTo>
                  <a:pt x="2141126" y="1551939"/>
                  <a:pt x="2144168" y="1555909"/>
                  <a:pt x="2145435" y="1560655"/>
                </a:cubicBezTo>
                <a:cubicBezTo>
                  <a:pt x="2146713" y="1565401"/>
                  <a:pt x="2146063" y="1570348"/>
                  <a:pt x="2143605" y="1574589"/>
                </a:cubicBezTo>
                <a:cubicBezTo>
                  <a:pt x="2140321" y="1580274"/>
                  <a:pt x="2134211" y="1583808"/>
                  <a:pt x="2127655" y="1583808"/>
                </a:cubicBezTo>
                <a:cubicBezTo>
                  <a:pt x="2124450" y="1583808"/>
                  <a:pt x="2121274" y="1582956"/>
                  <a:pt x="2118475" y="1581339"/>
                </a:cubicBezTo>
                <a:cubicBezTo>
                  <a:pt x="2109712" y="1576264"/>
                  <a:pt x="2106689" y="1564993"/>
                  <a:pt x="2111753" y="1556219"/>
                </a:cubicBezTo>
                <a:cubicBezTo>
                  <a:pt x="2115028" y="1550553"/>
                  <a:pt x="2121137" y="1547029"/>
                  <a:pt x="2127694" y="1547029"/>
                </a:cubicBezTo>
                <a:close/>
                <a:moveTo>
                  <a:pt x="4535483" y="1545527"/>
                </a:moveTo>
                <a:cubicBezTo>
                  <a:pt x="4532860" y="1545527"/>
                  <a:pt x="4530256" y="1546215"/>
                  <a:pt x="4527931" y="1547562"/>
                </a:cubicBezTo>
                <a:cubicBezTo>
                  <a:pt x="4519022" y="1552753"/>
                  <a:pt x="4509425" y="1556558"/>
                  <a:pt x="4499402" y="1558883"/>
                </a:cubicBezTo>
                <a:cubicBezTo>
                  <a:pt x="4494714" y="1559976"/>
                  <a:pt x="4490832" y="1563249"/>
                  <a:pt x="4488961" y="1567695"/>
                </a:cubicBezTo>
                <a:cubicBezTo>
                  <a:pt x="4487104" y="1572140"/>
                  <a:pt x="4487481" y="1577204"/>
                  <a:pt x="4489990" y="1581319"/>
                </a:cubicBezTo>
                <a:cubicBezTo>
                  <a:pt x="4495510" y="1590364"/>
                  <a:pt x="4499343" y="1600283"/>
                  <a:pt x="4501397" y="1610759"/>
                </a:cubicBezTo>
                <a:cubicBezTo>
                  <a:pt x="4502415" y="1615950"/>
                  <a:pt x="4506084" y="1620231"/>
                  <a:pt x="4511081" y="1622012"/>
                </a:cubicBezTo>
                <a:cubicBezTo>
                  <a:pt x="4512718" y="1622593"/>
                  <a:pt x="4514432" y="1622883"/>
                  <a:pt x="4516126" y="1622883"/>
                </a:cubicBezTo>
                <a:cubicBezTo>
                  <a:pt x="4519574" y="1622883"/>
                  <a:pt x="4522972" y="1621693"/>
                  <a:pt x="4525704" y="1619417"/>
                </a:cubicBezTo>
                <a:cubicBezTo>
                  <a:pt x="4534469" y="1612154"/>
                  <a:pt x="4544413" y="1606653"/>
                  <a:pt x="4555278" y="1603090"/>
                </a:cubicBezTo>
                <a:cubicBezTo>
                  <a:pt x="4559830" y="1601588"/>
                  <a:pt x="4563393" y="1598006"/>
                  <a:pt x="4564875" y="1593444"/>
                </a:cubicBezTo>
                <a:cubicBezTo>
                  <a:pt x="4566348" y="1588883"/>
                  <a:pt x="4565554" y="1583886"/>
                  <a:pt x="4562745" y="1580014"/>
                </a:cubicBezTo>
                <a:cubicBezTo>
                  <a:pt x="4557245" y="1572439"/>
                  <a:pt x="4552809" y="1564130"/>
                  <a:pt x="4549555" y="1555337"/>
                </a:cubicBezTo>
                <a:cubicBezTo>
                  <a:pt x="4548024" y="1551173"/>
                  <a:pt x="4544733" y="1547911"/>
                  <a:pt x="4540550" y="1546409"/>
                </a:cubicBezTo>
                <a:cubicBezTo>
                  <a:pt x="4538912" y="1545827"/>
                  <a:pt x="4537190" y="1545527"/>
                  <a:pt x="4535483" y="1545527"/>
                </a:cubicBezTo>
                <a:close/>
                <a:moveTo>
                  <a:pt x="1556097" y="1517727"/>
                </a:moveTo>
                <a:cubicBezTo>
                  <a:pt x="1561683" y="1517727"/>
                  <a:pt x="1567222" y="1519227"/>
                  <a:pt x="1572111" y="1522034"/>
                </a:cubicBezTo>
                <a:cubicBezTo>
                  <a:pt x="1579511" y="1526306"/>
                  <a:pt x="1584820" y="1533229"/>
                  <a:pt x="1587037" y="1541489"/>
                </a:cubicBezTo>
                <a:cubicBezTo>
                  <a:pt x="1589254" y="1549769"/>
                  <a:pt x="1588110" y="1558409"/>
                  <a:pt x="1583832" y="1565835"/>
                </a:cubicBezTo>
                <a:cubicBezTo>
                  <a:pt x="1578128" y="1575724"/>
                  <a:pt x="1567475" y="1581863"/>
                  <a:pt x="1556037" y="1581863"/>
                </a:cubicBezTo>
                <a:cubicBezTo>
                  <a:pt x="1550451" y="1581863"/>
                  <a:pt x="1544912" y="1580370"/>
                  <a:pt x="1540030" y="1577562"/>
                </a:cubicBezTo>
                <a:cubicBezTo>
                  <a:pt x="1532622" y="1573291"/>
                  <a:pt x="1527314" y="1566368"/>
                  <a:pt x="1525097" y="1558097"/>
                </a:cubicBezTo>
                <a:cubicBezTo>
                  <a:pt x="1522880" y="1549828"/>
                  <a:pt x="1524023" y="1541179"/>
                  <a:pt x="1528302" y="1533763"/>
                </a:cubicBezTo>
                <a:cubicBezTo>
                  <a:pt x="1534016" y="1523874"/>
                  <a:pt x="1544668" y="1517727"/>
                  <a:pt x="1556097" y="1517727"/>
                </a:cubicBezTo>
                <a:close/>
                <a:moveTo>
                  <a:pt x="2699348" y="1511586"/>
                </a:moveTo>
                <a:cubicBezTo>
                  <a:pt x="2711465" y="1511586"/>
                  <a:pt x="2723454" y="1514810"/>
                  <a:pt x="2734019" y="1520901"/>
                </a:cubicBezTo>
                <a:cubicBezTo>
                  <a:pt x="2750074" y="1530168"/>
                  <a:pt x="2761570" y="1545141"/>
                  <a:pt x="2766372" y="1563055"/>
                </a:cubicBezTo>
                <a:cubicBezTo>
                  <a:pt x="2771167" y="1580972"/>
                  <a:pt x="2768706" y="1599680"/>
                  <a:pt x="2759429" y="1615747"/>
                </a:cubicBezTo>
                <a:cubicBezTo>
                  <a:pt x="2747064" y="1637178"/>
                  <a:pt x="2723997" y="1650483"/>
                  <a:pt x="2699224" y="1650483"/>
                </a:cubicBezTo>
                <a:cubicBezTo>
                  <a:pt x="2687100" y="1650483"/>
                  <a:pt x="2675121" y="1647258"/>
                  <a:pt x="2664573" y="1641168"/>
                </a:cubicBezTo>
                <a:cubicBezTo>
                  <a:pt x="2631406" y="1622021"/>
                  <a:pt x="2620010" y="1579460"/>
                  <a:pt x="2639146" y="1546302"/>
                </a:cubicBezTo>
                <a:cubicBezTo>
                  <a:pt x="2651521" y="1524892"/>
                  <a:pt x="2674588" y="1511586"/>
                  <a:pt x="2699348" y="1511586"/>
                </a:cubicBezTo>
                <a:close/>
                <a:moveTo>
                  <a:pt x="2529387" y="1499888"/>
                </a:moveTo>
                <a:cubicBezTo>
                  <a:pt x="2532757" y="1499888"/>
                  <a:pt x="2536087" y="1500778"/>
                  <a:pt x="2539002" y="1502472"/>
                </a:cubicBezTo>
                <a:cubicBezTo>
                  <a:pt x="2543485" y="1505059"/>
                  <a:pt x="2546671" y="1509213"/>
                  <a:pt x="2548009" y="1514191"/>
                </a:cubicBezTo>
                <a:cubicBezTo>
                  <a:pt x="2549345" y="1519168"/>
                  <a:pt x="2548657" y="1524368"/>
                  <a:pt x="2546082" y="1528832"/>
                </a:cubicBezTo>
                <a:cubicBezTo>
                  <a:pt x="2542643" y="1534789"/>
                  <a:pt x="2536233" y="1538487"/>
                  <a:pt x="2529348" y="1538487"/>
                </a:cubicBezTo>
                <a:cubicBezTo>
                  <a:pt x="2525977" y="1538487"/>
                  <a:pt x="2522647" y="1537588"/>
                  <a:pt x="2519732" y="1535892"/>
                </a:cubicBezTo>
                <a:cubicBezTo>
                  <a:pt x="2515247" y="1533316"/>
                  <a:pt x="2512061" y="1529162"/>
                  <a:pt x="2510734" y="1524184"/>
                </a:cubicBezTo>
                <a:cubicBezTo>
                  <a:pt x="2509389" y="1519207"/>
                  <a:pt x="2510078" y="1513996"/>
                  <a:pt x="2512663" y="1509532"/>
                </a:cubicBezTo>
                <a:cubicBezTo>
                  <a:pt x="2516089" y="1503577"/>
                  <a:pt x="2522501" y="1499888"/>
                  <a:pt x="2529387" y="1499888"/>
                </a:cubicBezTo>
                <a:close/>
                <a:moveTo>
                  <a:pt x="3672640" y="1499656"/>
                </a:moveTo>
                <a:cubicBezTo>
                  <a:pt x="3681501" y="1499656"/>
                  <a:pt x="3690255" y="1502007"/>
                  <a:pt x="3697962" y="1506463"/>
                </a:cubicBezTo>
                <a:cubicBezTo>
                  <a:pt x="3709710" y="1513232"/>
                  <a:pt x="3718106" y="1524184"/>
                  <a:pt x="3721613" y="1537287"/>
                </a:cubicBezTo>
                <a:cubicBezTo>
                  <a:pt x="3725127" y="1550369"/>
                  <a:pt x="3723327" y="1564063"/>
                  <a:pt x="3716538" y="1575790"/>
                </a:cubicBezTo>
                <a:cubicBezTo>
                  <a:pt x="3707503" y="1591459"/>
                  <a:pt x="3690642" y="1601191"/>
                  <a:pt x="3672543" y="1601191"/>
                </a:cubicBezTo>
                <a:cubicBezTo>
                  <a:pt x="3663693" y="1601191"/>
                  <a:pt x="3654928" y="1598829"/>
                  <a:pt x="3647200" y="1594373"/>
                </a:cubicBezTo>
                <a:cubicBezTo>
                  <a:pt x="3635473" y="1587604"/>
                  <a:pt x="3627077" y="1576652"/>
                  <a:pt x="3623562" y="1563559"/>
                </a:cubicBezTo>
                <a:cubicBezTo>
                  <a:pt x="3620065" y="1550456"/>
                  <a:pt x="3621856" y="1536773"/>
                  <a:pt x="3628636" y="1525046"/>
                </a:cubicBezTo>
                <a:cubicBezTo>
                  <a:pt x="3637680" y="1509388"/>
                  <a:pt x="3654541" y="1499656"/>
                  <a:pt x="3672640" y="1499656"/>
                </a:cubicBezTo>
                <a:close/>
                <a:moveTo>
                  <a:pt x="5789155" y="1497999"/>
                </a:moveTo>
                <a:cubicBezTo>
                  <a:pt x="5798403" y="1497999"/>
                  <a:pt x="5807564" y="1500468"/>
                  <a:pt x="5815621" y="1505127"/>
                </a:cubicBezTo>
                <a:cubicBezTo>
                  <a:pt x="5827891" y="1512206"/>
                  <a:pt x="5836664" y="1523641"/>
                  <a:pt x="5840335" y="1537326"/>
                </a:cubicBezTo>
                <a:cubicBezTo>
                  <a:pt x="5843995" y="1551009"/>
                  <a:pt x="5842126" y="1565294"/>
                  <a:pt x="5835037" y="1577552"/>
                </a:cubicBezTo>
                <a:cubicBezTo>
                  <a:pt x="5825586" y="1593928"/>
                  <a:pt x="5807971" y="1604088"/>
                  <a:pt x="5789067" y="1604088"/>
                </a:cubicBezTo>
                <a:cubicBezTo>
                  <a:pt x="5779810" y="1604088"/>
                  <a:pt x="5770658" y="1601619"/>
                  <a:pt x="5762591" y="1596969"/>
                </a:cubicBezTo>
                <a:cubicBezTo>
                  <a:pt x="5750322" y="1589881"/>
                  <a:pt x="5741548" y="1578453"/>
                  <a:pt x="5737878" y="1564770"/>
                </a:cubicBezTo>
                <a:cubicBezTo>
                  <a:pt x="5734217" y="1551087"/>
                  <a:pt x="5736096" y="1536793"/>
                  <a:pt x="5743185" y="1524514"/>
                </a:cubicBezTo>
                <a:cubicBezTo>
                  <a:pt x="5752626" y="1508166"/>
                  <a:pt x="5770242" y="1497999"/>
                  <a:pt x="5789155" y="1497999"/>
                </a:cubicBezTo>
                <a:close/>
                <a:moveTo>
                  <a:pt x="5520782" y="1496449"/>
                </a:moveTo>
                <a:cubicBezTo>
                  <a:pt x="5517276" y="1496449"/>
                  <a:pt x="5513819" y="1497679"/>
                  <a:pt x="5511069" y="1500014"/>
                </a:cubicBezTo>
                <a:cubicBezTo>
                  <a:pt x="5500329" y="1509126"/>
                  <a:pt x="5487469" y="1515865"/>
                  <a:pt x="5473892" y="1519517"/>
                </a:cubicBezTo>
                <a:cubicBezTo>
                  <a:pt x="5469166" y="1520786"/>
                  <a:pt x="5465360" y="1524281"/>
                  <a:pt x="5463685" y="1528871"/>
                </a:cubicBezTo>
                <a:cubicBezTo>
                  <a:pt x="5462010" y="1533462"/>
                  <a:pt x="5462678" y="1538594"/>
                  <a:pt x="5465477" y="1542604"/>
                </a:cubicBezTo>
                <a:cubicBezTo>
                  <a:pt x="5472788" y="1553091"/>
                  <a:pt x="5477882" y="1564722"/>
                  <a:pt x="5480622" y="1577185"/>
                </a:cubicBezTo>
                <a:cubicBezTo>
                  <a:pt x="5481707" y="1582142"/>
                  <a:pt x="5485222" y="1586220"/>
                  <a:pt x="5489967" y="1588001"/>
                </a:cubicBezTo>
                <a:cubicBezTo>
                  <a:pt x="5491691" y="1588661"/>
                  <a:pt x="5493493" y="1588980"/>
                  <a:pt x="5495284" y="1588980"/>
                </a:cubicBezTo>
                <a:cubicBezTo>
                  <a:pt x="5498421" y="1588980"/>
                  <a:pt x="5501530" y="1587993"/>
                  <a:pt x="5504145" y="1586085"/>
                </a:cubicBezTo>
                <a:cubicBezTo>
                  <a:pt x="5516007" y="1577418"/>
                  <a:pt x="5530001" y="1571723"/>
                  <a:pt x="5544604" y="1569632"/>
                </a:cubicBezTo>
                <a:cubicBezTo>
                  <a:pt x="5550037" y="1568857"/>
                  <a:pt x="5554599" y="1565196"/>
                  <a:pt x="5556535" y="1560073"/>
                </a:cubicBezTo>
                <a:cubicBezTo>
                  <a:pt x="5558462" y="1554940"/>
                  <a:pt x="5557455" y="1549179"/>
                  <a:pt x="5553882" y="1545014"/>
                </a:cubicBezTo>
                <a:cubicBezTo>
                  <a:pt x="5544847" y="1534459"/>
                  <a:pt x="5538465" y="1521715"/>
                  <a:pt x="5535424" y="1508166"/>
                </a:cubicBezTo>
                <a:cubicBezTo>
                  <a:pt x="5534272" y="1503044"/>
                  <a:pt x="5530524" y="1498890"/>
                  <a:pt x="5525547" y="1497224"/>
                </a:cubicBezTo>
                <a:cubicBezTo>
                  <a:pt x="5523987" y="1496710"/>
                  <a:pt x="5522380" y="1496449"/>
                  <a:pt x="5520782" y="1496449"/>
                </a:cubicBezTo>
                <a:close/>
                <a:moveTo>
                  <a:pt x="4938989" y="1496024"/>
                </a:moveTo>
                <a:cubicBezTo>
                  <a:pt x="4936247" y="1496024"/>
                  <a:pt x="4933526" y="1496770"/>
                  <a:pt x="4931134" y="1498250"/>
                </a:cubicBezTo>
                <a:cubicBezTo>
                  <a:pt x="4924753" y="1502173"/>
                  <a:pt x="4917906" y="1505398"/>
                  <a:pt x="4910808" y="1507858"/>
                </a:cubicBezTo>
                <a:cubicBezTo>
                  <a:pt x="4906536" y="1509320"/>
                  <a:pt x="4903168" y="1512632"/>
                  <a:pt x="4901608" y="1516872"/>
                </a:cubicBezTo>
                <a:cubicBezTo>
                  <a:pt x="4900058" y="1521095"/>
                  <a:pt x="4900484" y="1525802"/>
                  <a:pt x="4902788" y="1529694"/>
                </a:cubicBezTo>
                <a:cubicBezTo>
                  <a:pt x="4906624" y="1536175"/>
                  <a:pt x="4909751" y="1543097"/>
                  <a:pt x="4912085" y="1550293"/>
                </a:cubicBezTo>
                <a:cubicBezTo>
                  <a:pt x="4913509" y="1554650"/>
                  <a:pt x="4916831" y="1558117"/>
                  <a:pt x="4921130" y="1559714"/>
                </a:cubicBezTo>
                <a:cubicBezTo>
                  <a:pt x="4922825" y="1560345"/>
                  <a:pt x="4924597" y="1560655"/>
                  <a:pt x="4926359" y="1560655"/>
                </a:cubicBezTo>
                <a:cubicBezTo>
                  <a:pt x="4929070" y="1560655"/>
                  <a:pt x="4931763" y="1559928"/>
                  <a:pt x="4934136" y="1558485"/>
                </a:cubicBezTo>
                <a:cubicBezTo>
                  <a:pt x="4940681" y="1554515"/>
                  <a:pt x="4947683" y="1551310"/>
                  <a:pt x="4954947" y="1548937"/>
                </a:cubicBezTo>
                <a:cubicBezTo>
                  <a:pt x="4959342" y="1547503"/>
                  <a:pt x="4962830" y="1544123"/>
                  <a:pt x="4964397" y="1539786"/>
                </a:cubicBezTo>
                <a:cubicBezTo>
                  <a:pt x="4965977" y="1535446"/>
                  <a:pt x="4965465" y="1530626"/>
                  <a:pt x="4963014" y="1526703"/>
                </a:cubicBezTo>
                <a:cubicBezTo>
                  <a:pt x="4958965" y="1520242"/>
                  <a:pt x="4955663" y="1513319"/>
                  <a:pt x="4953183" y="1506133"/>
                </a:cubicBezTo>
                <a:cubicBezTo>
                  <a:pt x="4951694" y="1501835"/>
                  <a:pt x="4948333" y="1498434"/>
                  <a:pt x="4944052" y="1496904"/>
                </a:cubicBezTo>
                <a:cubicBezTo>
                  <a:pt x="4942407" y="1496314"/>
                  <a:pt x="4940693" y="1496024"/>
                  <a:pt x="4938989" y="1496024"/>
                </a:cubicBezTo>
                <a:close/>
                <a:moveTo>
                  <a:pt x="6762435" y="1488818"/>
                </a:moveTo>
                <a:cubicBezTo>
                  <a:pt x="6767946" y="1488818"/>
                  <a:pt x="6773398" y="1490281"/>
                  <a:pt x="6778220" y="1493060"/>
                </a:cubicBezTo>
                <a:cubicBezTo>
                  <a:pt x="6785522" y="1497283"/>
                  <a:pt x="6790751" y="1504099"/>
                  <a:pt x="6792940" y="1512254"/>
                </a:cubicBezTo>
                <a:cubicBezTo>
                  <a:pt x="6795128" y="1520408"/>
                  <a:pt x="6794005" y="1528930"/>
                  <a:pt x="6789783" y="1536241"/>
                </a:cubicBezTo>
                <a:cubicBezTo>
                  <a:pt x="6784156" y="1545983"/>
                  <a:pt x="6773650" y="1552045"/>
                  <a:pt x="6762387" y="1552045"/>
                </a:cubicBezTo>
                <a:cubicBezTo>
                  <a:pt x="6756867" y="1552045"/>
                  <a:pt x="6751415" y="1550583"/>
                  <a:pt x="6746602" y="1547804"/>
                </a:cubicBezTo>
                <a:cubicBezTo>
                  <a:pt x="6731514" y="1539087"/>
                  <a:pt x="6726324" y="1519711"/>
                  <a:pt x="6735039" y="1504633"/>
                </a:cubicBezTo>
                <a:cubicBezTo>
                  <a:pt x="6740666" y="1494882"/>
                  <a:pt x="6751163" y="1488818"/>
                  <a:pt x="6762435" y="1488818"/>
                </a:cubicBezTo>
                <a:close/>
                <a:moveTo>
                  <a:pt x="4365230" y="1485400"/>
                </a:moveTo>
                <a:cubicBezTo>
                  <a:pt x="4362664" y="1485400"/>
                  <a:pt x="4360107" y="1486048"/>
                  <a:pt x="4357822" y="1487346"/>
                </a:cubicBezTo>
                <a:cubicBezTo>
                  <a:pt x="4347508" y="1493195"/>
                  <a:pt x="4336363" y="1497244"/>
                  <a:pt x="4324674" y="1499366"/>
                </a:cubicBezTo>
                <a:cubicBezTo>
                  <a:pt x="4319783" y="1500265"/>
                  <a:pt x="4315648" y="1503509"/>
                  <a:pt x="4313633" y="1508052"/>
                </a:cubicBezTo>
                <a:cubicBezTo>
                  <a:pt x="4311620" y="1512593"/>
                  <a:pt x="4311987" y="1517832"/>
                  <a:pt x="4314612" y="1522063"/>
                </a:cubicBezTo>
                <a:cubicBezTo>
                  <a:pt x="4320840" y="1532087"/>
                  <a:pt x="4324945" y="1543602"/>
                  <a:pt x="4326495" y="1555386"/>
                </a:cubicBezTo>
                <a:cubicBezTo>
                  <a:pt x="4327230" y="1561022"/>
                  <a:pt x="4331105" y="1565757"/>
                  <a:pt x="4336478" y="1567617"/>
                </a:cubicBezTo>
                <a:cubicBezTo>
                  <a:pt x="4338077" y="1568171"/>
                  <a:pt x="4339732" y="1568440"/>
                  <a:pt x="4341379" y="1568440"/>
                </a:cubicBezTo>
                <a:cubicBezTo>
                  <a:pt x="4345242" y="1568440"/>
                  <a:pt x="4349029" y="1566940"/>
                  <a:pt x="4351886" y="1564141"/>
                </a:cubicBezTo>
                <a:cubicBezTo>
                  <a:pt x="4361416" y="1554807"/>
                  <a:pt x="4373171" y="1547649"/>
                  <a:pt x="4385897" y="1543455"/>
                </a:cubicBezTo>
                <a:cubicBezTo>
                  <a:pt x="4390497" y="1541936"/>
                  <a:pt x="4394079" y="1538304"/>
                  <a:pt x="4395521" y="1533685"/>
                </a:cubicBezTo>
                <a:cubicBezTo>
                  <a:pt x="4396965" y="1529065"/>
                  <a:pt x="4396094" y="1524038"/>
                  <a:pt x="4393188" y="1520165"/>
                </a:cubicBezTo>
                <a:cubicBezTo>
                  <a:pt x="4387386" y="1512457"/>
                  <a:pt x="4382689" y="1504003"/>
                  <a:pt x="4379243" y="1495026"/>
                </a:cubicBezTo>
                <a:cubicBezTo>
                  <a:pt x="4377675" y="1490949"/>
                  <a:pt x="4374410" y="1487753"/>
                  <a:pt x="4370296" y="1486272"/>
                </a:cubicBezTo>
                <a:cubicBezTo>
                  <a:pt x="4368658" y="1485692"/>
                  <a:pt x="4366933" y="1485400"/>
                  <a:pt x="4365230" y="1485400"/>
                </a:cubicBezTo>
                <a:close/>
                <a:moveTo>
                  <a:pt x="1957778" y="1481527"/>
                </a:moveTo>
                <a:cubicBezTo>
                  <a:pt x="1961623" y="1481527"/>
                  <a:pt x="1965417" y="1482553"/>
                  <a:pt x="1968769" y="1484489"/>
                </a:cubicBezTo>
                <a:cubicBezTo>
                  <a:pt x="1973863" y="1487425"/>
                  <a:pt x="1977496" y="1492169"/>
                  <a:pt x="1979017" y="1497873"/>
                </a:cubicBezTo>
                <a:cubicBezTo>
                  <a:pt x="1980546" y="1503558"/>
                  <a:pt x="1979771" y="1509504"/>
                  <a:pt x="1976836" y="1514588"/>
                </a:cubicBezTo>
                <a:cubicBezTo>
                  <a:pt x="1972913" y="1521375"/>
                  <a:pt x="1965593" y="1525607"/>
                  <a:pt x="1957739" y="1525607"/>
                </a:cubicBezTo>
                <a:cubicBezTo>
                  <a:pt x="1953894" y="1525607"/>
                  <a:pt x="1950088" y="1524582"/>
                  <a:pt x="1946749" y="1522645"/>
                </a:cubicBezTo>
                <a:lnTo>
                  <a:pt x="1946739" y="1522645"/>
                </a:lnTo>
                <a:cubicBezTo>
                  <a:pt x="1941645" y="1519711"/>
                  <a:pt x="1938002" y="1514955"/>
                  <a:pt x="1936473" y="1509261"/>
                </a:cubicBezTo>
                <a:cubicBezTo>
                  <a:pt x="1934953" y="1503586"/>
                  <a:pt x="1935726" y="1497652"/>
                  <a:pt x="1938671" y="1492557"/>
                </a:cubicBezTo>
                <a:cubicBezTo>
                  <a:pt x="1942604" y="1485758"/>
                  <a:pt x="1949915" y="1481527"/>
                  <a:pt x="1957778" y="1481527"/>
                </a:cubicBezTo>
                <a:close/>
                <a:moveTo>
                  <a:pt x="6592501" y="1443837"/>
                </a:moveTo>
                <a:cubicBezTo>
                  <a:pt x="6595057" y="1443837"/>
                  <a:pt x="6597604" y="1444534"/>
                  <a:pt x="6599860" y="1445831"/>
                </a:cubicBezTo>
                <a:cubicBezTo>
                  <a:pt x="6603279" y="1447796"/>
                  <a:pt x="6605700" y="1450974"/>
                  <a:pt x="6606726" y="1454770"/>
                </a:cubicBezTo>
                <a:cubicBezTo>
                  <a:pt x="6607753" y="1458634"/>
                  <a:pt x="6607249" y="1462498"/>
                  <a:pt x="6605254" y="1465954"/>
                </a:cubicBezTo>
                <a:cubicBezTo>
                  <a:pt x="6602630" y="1470498"/>
                  <a:pt x="6597730" y="1473323"/>
                  <a:pt x="6592471" y="1473323"/>
                </a:cubicBezTo>
                <a:cubicBezTo>
                  <a:pt x="6589905" y="1473323"/>
                  <a:pt x="6587358" y="1472636"/>
                  <a:pt x="6585112" y="1471348"/>
                </a:cubicBezTo>
                <a:cubicBezTo>
                  <a:pt x="6581655" y="1469354"/>
                  <a:pt x="6579282" y="1466264"/>
                  <a:pt x="6578245" y="1462400"/>
                </a:cubicBezTo>
                <a:cubicBezTo>
                  <a:pt x="6577219" y="1458546"/>
                  <a:pt x="6577723" y="1454672"/>
                  <a:pt x="6579718" y="1451225"/>
                </a:cubicBezTo>
                <a:cubicBezTo>
                  <a:pt x="6582352" y="1446663"/>
                  <a:pt x="6587242" y="1443837"/>
                  <a:pt x="6592501" y="1443837"/>
                </a:cubicBezTo>
                <a:close/>
                <a:moveTo>
                  <a:pt x="5343450" y="1443661"/>
                </a:moveTo>
                <a:cubicBezTo>
                  <a:pt x="5340456" y="1443661"/>
                  <a:pt x="5337484" y="1444562"/>
                  <a:pt x="5334946" y="1446287"/>
                </a:cubicBezTo>
                <a:cubicBezTo>
                  <a:pt x="5326552" y="1452068"/>
                  <a:pt x="5317304" y="1456483"/>
                  <a:pt x="5307484" y="1459437"/>
                </a:cubicBezTo>
                <a:cubicBezTo>
                  <a:pt x="5302960" y="1460793"/>
                  <a:pt x="5299329" y="1464202"/>
                  <a:pt x="5297701" y="1468647"/>
                </a:cubicBezTo>
                <a:cubicBezTo>
                  <a:pt x="5296076" y="1473083"/>
                  <a:pt x="5296637" y="1478030"/>
                  <a:pt x="5299214" y="1481992"/>
                </a:cubicBezTo>
                <a:cubicBezTo>
                  <a:pt x="5304734" y="1490475"/>
                  <a:pt x="5308896" y="1499722"/>
                  <a:pt x="5311578" y="1509464"/>
                </a:cubicBezTo>
                <a:cubicBezTo>
                  <a:pt x="5312867" y="1514112"/>
                  <a:pt x="5316304" y="1517860"/>
                  <a:pt x="5320828" y="1519545"/>
                </a:cubicBezTo>
                <a:cubicBezTo>
                  <a:pt x="5322522" y="1520165"/>
                  <a:pt x="5324284" y="1520486"/>
                  <a:pt x="5326048" y="1520486"/>
                </a:cubicBezTo>
                <a:cubicBezTo>
                  <a:pt x="5328991" y="1520486"/>
                  <a:pt x="5331897" y="1519624"/>
                  <a:pt x="5334405" y="1517947"/>
                </a:cubicBezTo>
                <a:cubicBezTo>
                  <a:pt x="5343081" y="1512137"/>
                  <a:pt x="5352610" y="1507818"/>
                  <a:pt x="5362712" y="1505107"/>
                </a:cubicBezTo>
                <a:cubicBezTo>
                  <a:pt x="5367446" y="1503839"/>
                  <a:pt x="5371252" y="1500333"/>
                  <a:pt x="5372929" y="1495744"/>
                </a:cubicBezTo>
                <a:cubicBezTo>
                  <a:pt x="5374604" y="1491134"/>
                  <a:pt x="5373926" y="1486009"/>
                  <a:pt x="5371125" y="1482000"/>
                </a:cubicBezTo>
                <a:cubicBezTo>
                  <a:pt x="5365219" y="1473565"/>
                  <a:pt x="5360755" y="1464290"/>
                  <a:pt x="5357850" y="1454421"/>
                </a:cubicBezTo>
                <a:cubicBezTo>
                  <a:pt x="5356494" y="1449821"/>
                  <a:pt x="5352999" y="1446132"/>
                  <a:pt x="5348465" y="1444523"/>
                </a:cubicBezTo>
                <a:cubicBezTo>
                  <a:pt x="5346840" y="1443943"/>
                  <a:pt x="5345145" y="1443661"/>
                  <a:pt x="5343450" y="1443661"/>
                </a:cubicBezTo>
                <a:close/>
                <a:moveTo>
                  <a:pt x="4768047" y="1437029"/>
                </a:moveTo>
                <a:cubicBezTo>
                  <a:pt x="4765392" y="1437029"/>
                  <a:pt x="4762758" y="1437727"/>
                  <a:pt x="4760415" y="1439100"/>
                </a:cubicBezTo>
                <a:cubicBezTo>
                  <a:pt x="4754856" y="1442373"/>
                  <a:pt x="4748986" y="1445134"/>
                  <a:pt x="4742975" y="1447295"/>
                </a:cubicBezTo>
                <a:cubicBezTo>
                  <a:pt x="4738801" y="1448795"/>
                  <a:pt x="4735499" y="1452059"/>
                  <a:pt x="4733959" y="1456221"/>
                </a:cubicBezTo>
                <a:cubicBezTo>
                  <a:pt x="4732418" y="1460378"/>
                  <a:pt x="4732805" y="1465015"/>
                  <a:pt x="4735005" y="1468870"/>
                </a:cubicBezTo>
                <a:cubicBezTo>
                  <a:pt x="4738142" y="1474360"/>
                  <a:pt x="4740775" y="1480180"/>
                  <a:pt x="4742849" y="1486155"/>
                </a:cubicBezTo>
                <a:cubicBezTo>
                  <a:pt x="4744320" y="1490396"/>
                  <a:pt x="4747613" y="1493758"/>
                  <a:pt x="4751816" y="1495316"/>
                </a:cubicBezTo>
                <a:cubicBezTo>
                  <a:pt x="4753511" y="1495945"/>
                  <a:pt x="4755272" y="1496255"/>
                  <a:pt x="4757035" y="1496255"/>
                </a:cubicBezTo>
                <a:cubicBezTo>
                  <a:pt x="4759660" y="1496255"/>
                  <a:pt x="4762274" y="1495559"/>
                  <a:pt x="4764599" y="1494214"/>
                </a:cubicBezTo>
                <a:cubicBezTo>
                  <a:pt x="4770245" y="1490920"/>
                  <a:pt x="4776229" y="1488170"/>
                  <a:pt x="4782389" y="1486039"/>
                </a:cubicBezTo>
                <a:cubicBezTo>
                  <a:pt x="4786659" y="1484566"/>
                  <a:pt x="4790038" y="1481245"/>
                  <a:pt x="4791588" y="1476995"/>
                </a:cubicBezTo>
                <a:cubicBezTo>
                  <a:pt x="4793136" y="1472742"/>
                  <a:pt x="4792691" y="1468027"/>
                  <a:pt x="4790368" y="1464143"/>
                </a:cubicBezTo>
                <a:cubicBezTo>
                  <a:pt x="4787095" y="1458673"/>
                  <a:pt x="4784324" y="1452862"/>
                  <a:pt x="4782145" y="1446887"/>
                </a:cubicBezTo>
                <a:cubicBezTo>
                  <a:pt x="4780615" y="1442694"/>
                  <a:pt x="4777304" y="1439410"/>
                  <a:pt x="4773102" y="1437900"/>
                </a:cubicBezTo>
                <a:cubicBezTo>
                  <a:pt x="4771464" y="1437319"/>
                  <a:pt x="4769751" y="1437029"/>
                  <a:pt x="4768047" y="1437029"/>
                </a:cubicBezTo>
                <a:close/>
                <a:moveTo>
                  <a:pt x="3502715" y="1432342"/>
                </a:moveTo>
                <a:cubicBezTo>
                  <a:pt x="3512535" y="1432342"/>
                  <a:pt x="3522240" y="1434947"/>
                  <a:pt x="3530770" y="1439886"/>
                </a:cubicBezTo>
                <a:cubicBezTo>
                  <a:pt x="3543785" y="1447400"/>
                  <a:pt x="3553093" y="1459516"/>
                  <a:pt x="3556974" y="1474031"/>
                </a:cubicBezTo>
                <a:cubicBezTo>
                  <a:pt x="3560868" y="1488538"/>
                  <a:pt x="3558872" y="1503684"/>
                  <a:pt x="3551357" y="1516681"/>
                </a:cubicBezTo>
                <a:cubicBezTo>
                  <a:pt x="3541334" y="1534034"/>
                  <a:pt x="3522664" y="1544811"/>
                  <a:pt x="3502608" y="1544811"/>
                </a:cubicBezTo>
                <a:cubicBezTo>
                  <a:pt x="3492809" y="1544811"/>
                  <a:pt x="3483106" y="1542207"/>
                  <a:pt x="3474555" y="1537267"/>
                </a:cubicBezTo>
                <a:cubicBezTo>
                  <a:pt x="3461577" y="1529771"/>
                  <a:pt x="3452282" y="1517648"/>
                  <a:pt x="3448388" y="1503121"/>
                </a:cubicBezTo>
                <a:cubicBezTo>
                  <a:pt x="3444494" y="1488595"/>
                  <a:pt x="3446480" y="1473441"/>
                  <a:pt x="3453975" y="1460465"/>
                </a:cubicBezTo>
                <a:cubicBezTo>
                  <a:pt x="3463989" y="1443119"/>
                  <a:pt x="3482669" y="1432342"/>
                  <a:pt x="3502715" y="1432342"/>
                </a:cubicBezTo>
                <a:close/>
                <a:moveTo>
                  <a:pt x="1787855" y="1425620"/>
                </a:moveTo>
                <a:cubicBezTo>
                  <a:pt x="1790672" y="1425620"/>
                  <a:pt x="1793451" y="1426367"/>
                  <a:pt x="1795901" y="1427771"/>
                </a:cubicBezTo>
                <a:cubicBezTo>
                  <a:pt x="1803579" y="1432205"/>
                  <a:pt x="1806223" y="1442083"/>
                  <a:pt x="1801789" y="1449784"/>
                </a:cubicBezTo>
                <a:cubicBezTo>
                  <a:pt x="1798922" y="1454741"/>
                  <a:pt x="1793567" y="1457830"/>
                  <a:pt x="1787823" y="1457830"/>
                </a:cubicBezTo>
                <a:cubicBezTo>
                  <a:pt x="1785005" y="1457830"/>
                  <a:pt x="1782226" y="1457084"/>
                  <a:pt x="1779768" y="1455670"/>
                </a:cubicBezTo>
                <a:cubicBezTo>
                  <a:pt x="1772088" y="1451234"/>
                  <a:pt x="1769442" y="1441358"/>
                  <a:pt x="1773888" y="1433667"/>
                </a:cubicBezTo>
                <a:cubicBezTo>
                  <a:pt x="1776756" y="1428709"/>
                  <a:pt x="1782110" y="1425620"/>
                  <a:pt x="1787855" y="1425620"/>
                </a:cubicBezTo>
                <a:close/>
                <a:moveTo>
                  <a:pt x="4194095" y="1424226"/>
                </a:moveTo>
                <a:cubicBezTo>
                  <a:pt x="4191586" y="1424226"/>
                  <a:pt x="4189098" y="1424855"/>
                  <a:pt x="4186850" y="1426095"/>
                </a:cubicBezTo>
                <a:lnTo>
                  <a:pt x="4186850" y="1426085"/>
                </a:lnTo>
                <a:cubicBezTo>
                  <a:pt x="4175482" y="1432351"/>
                  <a:pt x="4163213" y="1436427"/>
                  <a:pt x="4150391" y="1438210"/>
                </a:cubicBezTo>
                <a:cubicBezTo>
                  <a:pt x="4145307" y="1438926"/>
                  <a:pt x="4140940" y="1442181"/>
                  <a:pt x="4138808" y="1446839"/>
                </a:cubicBezTo>
                <a:cubicBezTo>
                  <a:pt x="4136667" y="1451506"/>
                  <a:pt x="4137076" y="1456940"/>
                  <a:pt x="4139865" y="1461240"/>
                </a:cubicBezTo>
                <a:cubicBezTo>
                  <a:pt x="4148242" y="1474166"/>
                  <a:pt x="4152666" y="1489167"/>
                  <a:pt x="4152676" y="1504623"/>
                </a:cubicBezTo>
                <a:cubicBezTo>
                  <a:pt x="4152676" y="1510986"/>
                  <a:pt x="4156696" y="1516651"/>
                  <a:pt x="4162700" y="1518770"/>
                </a:cubicBezTo>
                <a:cubicBezTo>
                  <a:pt x="4164336" y="1519343"/>
                  <a:pt x="4166020" y="1519624"/>
                  <a:pt x="4167687" y="1519624"/>
                </a:cubicBezTo>
                <a:cubicBezTo>
                  <a:pt x="4172141" y="1519624"/>
                  <a:pt x="4176469" y="1517637"/>
                  <a:pt x="4179376" y="1514025"/>
                </a:cubicBezTo>
                <a:cubicBezTo>
                  <a:pt x="4189514" y="1501436"/>
                  <a:pt x="4203022" y="1492121"/>
                  <a:pt x="4218441" y="1487076"/>
                </a:cubicBezTo>
                <a:cubicBezTo>
                  <a:pt x="4223166" y="1485526"/>
                  <a:pt x="4226826" y="1481739"/>
                  <a:pt x="4228201" y="1476945"/>
                </a:cubicBezTo>
                <a:cubicBezTo>
                  <a:pt x="4229576" y="1472162"/>
                  <a:pt x="4228483" y="1467010"/>
                  <a:pt x="4225295" y="1463194"/>
                </a:cubicBezTo>
                <a:cubicBezTo>
                  <a:pt x="4217986" y="1454421"/>
                  <a:pt x="4212204" y="1444562"/>
                  <a:pt x="4208106" y="1433872"/>
                </a:cubicBezTo>
                <a:cubicBezTo>
                  <a:pt x="4206558" y="1429814"/>
                  <a:pt x="4203324" y="1426629"/>
                  <a:pt x="4199247" y="1425145"/>
                </a:cubicBezTo>
                <a:cubicBezTo>
                  <a:pt x="4197580" y="1424527"/>
                  <a:pt x="4195828" y="1424226"/>
                  <a:pt x="4194095" y="1424226"/>
                </a:cubicBezTo>
                <a:close/>
                <a:moveTo>
                  <a:pt x="5171802" y="1385683"/>
                </a:moveTo>
                <a:cubicBezTo>
                  <a:pt x="5168963" y="1385683"/>
                  <a:pt x="5166136" y="1386487"/>
                  <a:pt x="5163695" y="1388065"/>
                </a:cubicBezTo>
                <a:cubicBezTo>
                  <a:pt x="5156519" y="1392666"/>
                  <a:pt x="5148791" y="1396347"/>
                  <a:pt x="5140723" y="1398999"/>
                </a:cubicBezTo>
                <a:cubicBezTo>
                  <a:pt x="5136357" y="1400433"/>
                  <a:pt x="5132879" y="1403793"/>
                  <a:pt x="5131302" y="1408104"/>
                </a:cubicBezTo>
                <a:cubicBezTo>
                  <a:pt x="5129733" y="1412422"/>
                  <a:pt x="5130219" y="1417225"/>
                  <a:pt x="5132629" y="1421137"/>
                </a:cubicBezTo>
                <a:cubicBezTo>
                  <a:pt x="5137123" y="1428428"/>
                  <a:pt x="5140677" y="1436263"/>
                  <a:pt x="5143174" y="1444455"/>
                </a:cubicBezTo>
                <a:cubicBezTo>
                  <a:pt x="5144551" y="1448930"/>
                  <a:pt x="5147920" y="1452513"/>
                  <a:pt x="5152307" y="1454141"/>
                </a:cubicBezTo>
                <a:cubicBezTo>
                  <a:pt x="5154001" y="1454759"/>
                  <a:pt x="5155765" y="1455080"/>
                  <a:pt x="5157527" y="1455080"/>
                </a:cubicBezTo>
                <a:cubicBezTo>
                  <a:pt x="5160336" y="1455080"/>
                  <a:pt x="5163115" y="1454285"/>
                  <a:pt x="5165535" y="1452755"/>
                </a:cubicBezTo>
                <a:cubicBezTo>
                  <a:pt x="5172855" y="1448147"/>
                  <a:pt x="5180786" y="1444523"/>
                  <a:pt x="5189127" y="1441997"/>
                </a:cubicBezTo>
                <a:cubicBezTo>
                  <a:pt x="5193656" y="1440622"/>
                  <a:pt x="5197270" y="1437192"/>
                  <a:pt x="5198876" y="1432739"/>
                </a:cubicBezTo>
                <a:cubicBezTo>
                  <a:pt x="5200494" y="1428293"/>
                  <a:pt x="5199905" y="1423335"/>
                  <a:pt x="5197309" y="1419386"/>
                </a:cubicBezTo>
                <a:cubicBezTo>
                  <a:pt x="5192544" y="1412141"/>
                  <a:pt x="5188767" y="1404277"/>
                  <a:pt x="5186075" y="1396035"/>
                </a:cubicBezTo>
                <a:cubicBezTo>
                  <a:pt x="5184632" y="1391610"/>
                  <a:pt x="5181224" y="1388104"/>
                  <a:pt x="5176836" y="1386545"/>
                </a:cubicBezTo>
                <a:cubicBezTo>
                  <a:pt x="5175211" y="1385964"/>
                  <a:pt x="5173505" y="1385683"/>
                  <a:pt x="5171802" y="1385683"/>
                </a:cubicBezTo>
                <a:close/>
                <a:moveTo>
                  <a:pt x="4597182" y="1377772"/>
                </a:moveTo>
                <a:cubicBezTo>
                  <a:pt x="4594605" y="1377772"/>
                  <a:pt x="4592049" y="1378431"/>
                  <a:pt x="4589764" y="1379730"/>
                </a:cubicBezTo>
                <a:cubicBezTo>
                  <a:pt x="4584932" y="1382478"/>
                  <a:pt x="4579827" y="1384860"/>
                  <a:pt x="4574598" y="1386827"/>
                </a:cubicBezTo>
                <a:cubicBezTo>
                  <a:pt x="4570512" y="1388357"/>
                  <a:pt x="4567297" y="1391582"/>
                  <a:pt x="4565785" y="1395679"/>
                </a:cubicBezTo>
                <a:cubicBezTo>
                  <a:pt x="4564274" y="1399765"/>
                  <a:pt x="4564615" y="1404297"/>
                  <a:pt x="4566725" y="1408122"/>
                </a:cubicBezTo>
                <a:cubicBezTo>
                  <a:pt x="4569290" y="1412791"/>
                  <a:pt x="4571528" y="1417718"/>
                  <a:pt x="4573359" y="1422783"/>
                </a:cubicBezTo>
                <a:cubicBezTo>
                  <a:pt x="4574868" y="1426939"/>
                  <a:pt x="4578141" y="1430231"/>
                  <a:pt x="4582297" y="1431761"/>
                </a:cubicBezTo>
                <a:cubicBezTo>
                  <a:pt x="4583972" y="1432371"/>
                  <a:pt x="4585725" y="1432671"/>
                  <a:pt x="4587467" y="1432671"/>
                </a:cubicBezTo>
                <a:cubicBezTo>
                  <a:pt x="4590054" y="1432671"/>
                  <a:pt x="4592629" y="1432004"/>
                  <a:pt x="4594926" y="1430685"/>
                </a:cubicBezTo>
                <a:cubicBezTo>
                  <a:pt x="4599845" y="1427867"/>
                  <a:pt x="4605045" y="1425446"/>
                  <a:pt x="4610371" y="1423481"/>
                </a:cubicBezTo>
                <a:cubicBezTo>
                  <a:pt x="4614525" y="1421951"/>
                  <a:pt x="4617789" y="1418648"/>
                  <a:pt x="4619290" y="1414485"/>
                </a:cubicBezTo>
                <a:cubicBezTo>
                  <a:pt x="4620792" y="1410320"/>
                  <a:pt x="4620373" y="1405701"/>
                  <a:pt x="4618148" y="1401876"/>
                </a:cubicBezTo>
                <a:cubicBezTo>
                  <a:pt x="4615464" y="1397229"/>
                  <a:pt x="4613111" y="1392337"/>
                  <a:pt x="4611174" y="1387349"/>
                </a:cubicBezTo>
                <a:cubicBezTo>
                  <a:pt x="4609597" y="1383282"/>
                  <a:pt x="4606324" y="1380097"/>
                  <a:pt x="4602208" y="1378634"/>
                </a:cubicBezTo>
                <a:cubicBezTo>
                  <a:pt x="4600580" y="1378052"/>
                  <a:pt x="4598877" y="1377772"/>
                  <a:pt x="4597182" y="1377772"/>
                </a:cubicBezTo>
                <a:close/>
                <a:moveTo>
                  <a:pt x="3904425" y="1368330"/>
                </a:moveTo>
                <a:cubicBezTo>
                  <a:pt x="3917335" y="1368330"/>
                  <a:pt x="3930100" y="1371758"/>
                  <a:pt x="3941361" y="1378256"/>
                </a:cubicBezTo>
                <a:cubicBezTo>
                  <a:pt x="3958484" y="1388145"/>
                  <a:pt x="3970723" y="1404103"/>
                  <a:pt x="3975836" y="1423200"/>
                </a:cubicBezTo>
                <a:cubicBezTo>
                  <a:pt x="3980950" y="1442286"/>
                  <a:pt x="3978326" y="1462227"/>
                  <a:pt x="3968447" y="1479348"/>
                </a:cubicBezTo>
                <a:cubicBezTo>
                  <a:pt x="3955267" y="1502173"/>
                  <a:pt x="3930680" y="1516360"/>
                  <a:pt x="3904291" y="1516360"/>
                </a:cubicBezTo>
                <a:cubicBezTo>
                  <a:pt x="3891372" y="1516360"/>
                  <a:pt x="3878598" y="1512922"/>
                  <a:pt x="3867345" y="1506434"/>
                </a:cubicBezTo>
                <a:cubicBezTo>
                  <a:pt x="3832019" y="1486030"/>
                  <a:pt x="3819876" y="1440670"/>
                  <a:pt x="3840271" y="1405343"/>
                </a:cubicBezTo>
                <a:cubicBezTo>
                  <a:pt x="3853449" y="1382507"/>
                  <a:pt x="3878038" y="1368330"/>
                  <a:pt x="3904425" y="1368330"/>
                </a:cubicBezTo>
                <a:close/>
                <a:moveTo>
                  <a:pt x="3332799" y="1364572"/>
                </a:moveTo>
                <a:cubicBezTo>
                  <a:pt x="3343647" y="1364572"/>
                  <a:pt x="3354376" y="1367458"/>
                  <a:pt x="3363827" y="1372900"/>
                </a:cubicBezTo>
                <a:cubicBezTo>
                  <a:pt x="3393501" y="1390042"/>
                  <a:pt x="3403698" y="1428120"/>
                  <a:pt x="3386567" y="1457802"/>
                </a:cubicBezTo>
                <a:cubicBezTo>
                  <a:pt x="3375498" y="1476975"/>
                  <a:pt x="3354860" y="1488896"/>
                  <a:pt x="3332695" y="1488896"/>
                </a:cubicBezTo>
                <a:cubicBezTo>
                  <a:pt x="3321858" y="1488896"/>
                  <a:pt x="3311127" y="1486009"/>
                  <a:pt x="3301665" y="1480557"/>
                </a:cubicBezTo>
                <a:cubicBezTo>
                  <a:pt x="3271994" y="1463417"/>
                  <a:pt x="3261787" y="1425330"/>
                  <a:pt x="3278918" y="1395659"/>
                </a:cubicBezTo>
                <a:cubicBezTo>
                  <a:pt x="3289986" y="1376475"/>
                  <a:pt x="3310634" y="1364572"/>
                  <a:pt x="3332799" y="1364572"/>
                </a:cubicBezTo>
                <a:close/>
                <a:moveTo>
                  <a:pt x="5850997" y="1344944"/>
                </a:moveTo>
                <a:cubicBezTo>
                  <a:pt x="5857301" y="1344944"/>
                  <a:pt x="5863537" y="1346628"/>
                  <a:pt x="5869038" y="1349806"/>
                </a:cubicBezTo>
                <a:cubicBezTo>
                  <a:pt x="5877385" y="1354617"/>
                  <a:pt x="5883360" y="1362413"/>
                  <a:pt x="5885869" y="1371769"/>
                </a:cubicBezTo>
                <a:cubicBezTo>
                  <a:pt x="5888377" y="1381112"/>
                  <a:pt x="5887098" y="1390865"/>
                  <a:pt x="5882276" y="1399204"/>
                </a:cubicBezTo>
                <a:cubicBezTo>
                  <a:pt x="5875836" y="1410368"/>
                  <a:pt x="5863818" y="1417293"/>
                  <a:pt x="5850919" y="1417293"/>
                </a:cubicBezTo>
                <a:cubicBezTo>
                  <a:pt x="5844615" y="1417293"/>
                  <a:pt x="5838369" y="1415607"/>
                  <a:pt x="5832868" y="1412440"/>
                </a:cubicBezTo>
                <a:cubicBezTo>
                  <a:pt x="5824530" y="1407628"/>
                  <a:pt x="5818546" y="1399833"/>
                  <a:pt x="5816047" y="1390477"/>
                </a:cubicBezTo>
                <a:cubicBezTo>
                  <a:pt x="5813539" y="1381132"/>
                  <a:pt x="5814817" y="1371380"/>
                  <a:pt x="5819630" y="1363043"/>
                </a:cubicBezTo>
                <a:cubicBezTo>
                  <a:pt x="5826080" y="1351877"/>
                  <a:pt x="5838097" y="1344944"/>
                  <a:pt x="5850997" y="1344944"/>
                </a:cubicBezTo>
                <a:close/>
                <a:moveTo>
                  <a:pt x="5000472" y="1326428"/>
                </a:moveTo>
                <a:cubicBezTo>
                  <a:pt x="4997731" y="1326428"/>
                  <a:pt x="4995010" y="1327175"/>
                  <a:pt x="4992628" y="1328625"/>
                </a:cubicBezTo>
                <a:cubicBezTo>
                  <a:pt x="4986507" y="1332383"/>
                  <a:pt x="4979931" y="1335481"/>
                  <a:pt x="4973105" y="1337845"/>
                </a:cubicBezTo>
                <a:cubicBezTo>
                  <a:pt x="4968853" y="1339316"/>
                  <a:pt x="4965483" y="1342630"/>
                  <a:pt x="4963935" y="1346861"/>
                </a:cubicBezTo>
                <a:cubicBezTo>
                  <a:pt x="4962375" y="1351083"/>
                  <a:pt x="4962801" y="1355789"/>
                  <a:pt x="4965096" y="1359662"/>
                </a:cubicBezTo>
                <a:cubicBezTo>
                  <a:pt x="4968815" y="1365958"/>
                  <a:pt x="4971874" y="1372727"/>
                  <a:pt x="4974198" y="1379737"/>
                </a:cubicBezTo>
                <a:cubicBezTo>
                  <a:pt x="4975621" y="1384066"/>
                  <a:pt x="4978934" y="1387504"/>
                  <a:pt x="4983205" y="1389093"/>
                </a:cubicBezTo>
                <a:cubicBezTo>
                  <a:pt x="4984910" y="1389732"/>
                  <a:pt x="4986682" y="1390042"/>
                  <a:pt x="4988445" y="1390042"/>
                </a:cubicBezTo>
                <a:cubicBezTo>
                  <a:pt x="4991127" y="1390042"/>
                  <a:pt x="4993789" y="1389324"/>
                  <a:pt x="4996152" y="1387912"/>
                </a:cubicBezTo>
                <a:cubicBezTo>
                  <a:pt x="5002438" y="1384153"/>
                  <a:pt x="5009158" y="1381083"/>
                  <a:pt x="5016159" y="1378770"/>
                </a:cubicBezTo>
                <a:cubicBezTo>
                  <a:pt x="5020516" y="1377318"/>
                  <a:pt x="5023984" y="1373967"/>
                  <a:pt x="5025554" y="1369647"/>
                </a:cubicBezTo>
                <a:cubicBezTo>
                  <a:pt x="5027123" y="1365329"/>
                  <a:pt x="5026629" y="1360535"/>
                  <a:pt x="5024217" y="1356632"/>
                </a:cubicBezTo>
                <a:cubicBezTo>
                  <a:pt x="5020304" y="1350290"/>
                  <a:pt x="5017079" y="1343519"/>
                  <a:pt x="5014648" y="1336509"/>
                </a:cubicBezTo>
                <a:cubicBezTo>
                  <a:pt x="5013156" y="1332220"/>
                  <a:pt x="5009798" y="1328828"/>
                  <a:pt x="5005527" y="1327299"/>
                </a:cubicBezTo>
                <a:cubicBezTo>
                  <a:pt x="5003879" y="1326708"/>
                  <a:pt x="5002166" y="1326428"/>
                  <a:pt x="5000472" y="1326428"/>
                </a:cubicBezTo>
                <a:close/>
                <a:moveTo>
                  <a:pt x="2591238" y="1324492"/>
                </a:moveTo>
                <a:cubicBezTo>
                  <a:pt x="2595556" y="1324492"/>
                  <a:pt x="2599837" y="1325642"/>
                  <a:pt x="2603624" y="1327823"/>
                </a:cubicBezTo>
                <a:cubicBezTo>
                  <a:pt x="2615418" y="1334639"/>
                  <a:pt x="2619487" y="1349823"/>
                  <a:pt x="2612670" y="1361648"/>
                </a:cubicBezTo>
                <a:cubicBezTo>
                  <a:pt x="2608253" y="1369289"/>
                  <a:pt x="2600020" y="1374033"/>
                  <a:pt x="2591199" y="1374033"/>
                </a:cubicBezTo>
                <a:cubicBezTo>
                  <a:pt x="2586871" y="1374033"/>
                  <a:pt x="2582600" y="1372882"/>
                  <a:pt x="2578832" y="1370712"/>
                </a:cubicBezTo>
                <a:cubicBezTo>
                  <a:pt x="2573098" y="1367401"/>
                  <a:pt x="2569004" y="1362065"/>
                  <a:pt x="2567291" y="1355682"/>
                </a:cubicBezTo>
                <a:cubicBezTo>
                  <a:pt x="2565576" y="1349282"/>
                  <a:pt x="2566457" y="1342600"/>
                  <a:pt x="2569759" y="1336867"/>
                </a:cubicBezTo>
                <a:cubicBezTo>
                  <a:pt x="2574174" y="1329235"/>
                  <a:pt x="2582405" y="1324492"/>
                  <a:pt x="2591238" y="1324492"/>
                </a:cubicBezTo>
                <a:close/>
                <a:moveTo>
                  <a:pt x="4426385" y="1318469"/>
                </a:moveTo>
                <a:cubicBezTo>
                  <a:pt x="4423896" y="1318469"/>
                  <a:pt x="4421426" y="1319087"/>
                  <a:pt x="4419200" y="1320298"/>
                </a:cubicBezTo>
                <a:cubicBezTo>
                  <a:pt x="4415220" y="1322468"/>
                  <a:pt x="4411007" y="1324422"/>
                  <a:pt x="4406688" y="1326088"/>
                </a:cubicBezTo>
                <a:cubicBezTo>
                  <a:pt x="4402698" y="1327648"/>
                  <a:pt x="4399550" y="1330833"/>
                  <a:pt x="4398058" y="1334842"/>
                </a:cubicBezTo>
                <a:cubicBezTo>
                  <a:pt x="4396559" y="1338851"/>
                  <a:pt x="4396848" y="1343318"/>
                  <a:pt x="4398844" y="1347092"/>
                </a:cubicBezTo>
                <a:cubicBezTo>
                  <a:pt x="4400964" y="1351111"/>
                  <a:pt x="4402843" y="1355305"/>
                  <a:pt x="4404422" y="1359527"/>
                </a:cubicBezTo>
                <a:cubicBezTo>
                  <a:pt x="4405960" y="1363624"/>
                  <a:pt x="4409194" y="1366848"/>
                  <a:pt x="4413292" y="1368368"/>
                </a:cubicBezTo>
                <a:cubicBezTo>
                  <a:pt x="4414977" y="1368988"/>
                  <a:pt x="4416729" y="1369289"/>
                  <a:pt x="4418493" y="1369289"/>
                </a:cubicBezTo>
                <a:cubicBezTo>
                  <a:pt x="4421010" y="1369289"/>
                  <a:pt x="4423519" y="1368660"/>
                  <a:pt x="4425775" y="1367411"/>
                </a:cubicBezTo>
                <a:cubicBezTo>
                  <a:pt x="4429880" y="1365124"/>
                  <a:pt x="4434191" y="1363102"/>
                  <a:pt x="4438576" y="1361397"/>
                </a:cubicBezTo>
                <a:cubicBezTo>
                  <a:pt x="4442635" y="1359817"/>
                  <a:pt x="4445801" y="1356554"/>
                  <a:pt x="4447264" y="1352449"/>
                </a:cubicBezTo>
                <a:cubicBezTo>
                  <a:pt x="4448725" y="1348343"/>
                  <a:pt x="4448338" y="1343811"/>
                  <a:pt x="4446188" y="1340024"/>
                </a:cubicBezTo>
                <a:cubicBezTo>
                  <a:pt x="4443972" y="1336092"/>
                  <a:pt x="4441976" y="1331977"/>
                  <a:pt x="4440282" y="1327802"/>
                </a:cubicBezTo>
                <a:cubicBezTo>
                  <a:pt x="4438664" y="1323852"/>
                  <a:pt x="4435440" y="1320772"/>
                  <a:pt x="4431411" y="1319338"/>
                </a:cubicBezTo>
                <a:cubicBezTo>
                  <a:pt x="4429784" y="1318759"/>
                  <a:pt x="4428080" y="1318469"/>
                  <a:pt x="4426385" y="1318469"/>
                </a:cubicBezTo>
                <a:close/>
                <a:moveTo>
                  <a:pt x="3734502" y="1314699"/>
                </a:moveTo>
                <a:cubicBezTo>
                  <a:pt x="3745977" y="1314699"/>
                  <a:pt x="3757335" y="1317751"/>
                  <a:pt x="3767340" y="1323523"/>
                </a:cubicBezTo>
                <a:cubicBezTo>
                  <a:pt x="3782553" y="1332316"/>
                  <a:pt x="3793449" y="1346503"/>
                  <a:pt x="3797990" y="1363480"/>
                </a:cubicBezTo>
                <a:cubicBezTo>
                  <a:pt x="3802541" y="1380455"/>
                  <a:pt x="3800207" y="1398185"/>
                  <a:pt x="3791414" y="1413400"/>
                </a:cubicBezTo>
                <a:cubicBezTo>
                  <a:pt x="3779696" y="1433707"/>
                  <a:pt x="3757850" y="1446305"/>
                  <a:pt x="3734385" y="1446305"/>
                </a:cubicBezTo>
                <a:cubicBezTo>
                  <a:pt x="3722901" y="1446305"/>
                  <a:pt x="3711542" y="1443255"/>
                  <a:pt x="3701538" y="1437474"/>
                </a:cubicBezTo>
                <a:cubicBezTo>
                  <a:pt x="3686315" y="1428690"/>
                  <a:pt x="3675429" y="1414505"/>
                  <a:pt x="3670878" y="1397517"/>
                </a:cubicBezTo>
                <a:cubicBezTo>
                  <a:pt x="3666336" y="1380542"/>
                  <a:pt x="3668660" y="1362812"/>
                  <a:pt x="3677453" y="1347597"/>
                </a:cubicBezTo>
                <a:cubicBezTo>
                  <a:pt x="3689172" y="1327299"/>
                  <a:pt x="3711027" y="1314699"/>
                  <a:pt x="3734502" y="1314699"/>
                </a:cubicBezTo>
                <a:close/>
                <a:moveTo>
                  <a:pt x="3162884" y="1296340"/>
                </a:moveTo>
                <a:cubicBezTo>
                  <a:pt x="3174853" y="1296340"/>
                  <a:pt x="3186678" y="1299515"/>
                  <a:pt x="3197087" y="1305529"/>
                </a:cubicBezTo>
                <a:cubicBezTo>
                  <a:pt x="3229811" y="1324422"/>
                  <a:pt x="3241064" y="1366422"/>
                  <a:pt x="3222180" y="1399145"/>
                </a:cubicBezTo>
                <a:cubicBezTo>
                  <a:pt x="3209968" y="1420294"/>
                  <a:pt x="3187211" y="1433427"/>
                  <a:pt x="3162769" y="1433427"/>
                </a:cubicBezTo>
                <a:cubicBezTo>
                  <a:pt x="3150798" y="1433427"/>
                  <a:pt x="3138975" y="1430240"/>
                  <a:pt x="3128564" y="1424226"/>
                </a:cubicBezTo>
                <a:cubicBezTo>
                  <a:pt x="3112701" y="1415075"/>
                  <a:pt x="3101360" y="1400307"/>
                  <a:pt x="3096627" y="1382614"/>
                </a:cubicBezTo>
                <a:cubicBezTo>
                  <a:pt x="3091891" y="1364930"/>
                  <a:pt x="3094322" y="1346464"/>
                  <a:pt x="3103473" y="1330611"/>
                </a:cubicBezTo>
                <a:cubicBezTo>
                  <a:pt x="3115675" y="1309482"/>
                  <a:pt x="3138440" y="1296340"/>
                  <a:pt x="3162884" y="1296340"/>
                </a:cubicBezTo>
                <a:close/>
                <a:moveTo>
                  <a:pt x="5405438" y="1274212"/>
                </a:moveTo>
                <a:cubicBezTo>
                  <a:pt x="5402455" y="1274212"/>
                  <a:pt x="5399502" y="1275102"/>
                  <a:pt x="5396974" y="1276818"/>
                </a:cubicBezTo>
                <a:cubicBezTo>
                  <a:pt x="5388675" y="1282491"/>
                  <a:pt x="5379571" y="1286877"/>
                  <a:pt x="5369936" y="1289831"/>
                </a:cubicBezTo>
                <a:cubicBezTo>
                  <a:pt x="5365443" y="1291206"/>
                  <a:pt x="5361858" y="1294605"/>
                  <a:pt x="5360242" y="1299012"/>
                </a:cubicBezTo>
                <a:cubicBezTo>
                  <a:pt x="5358624" y="1303428"/>
                  <a:pt x="5359166" y="1308338"/>
                  <a:pt x="5361712" y="1312298"/>
                </a:cubicBezTo>
                <a:cubicBezTo>
                  <a:pt x="5367078" y="1320646"/>
                  <a:pt x="5371147" y="1329731"/>
                  <a:pt x="5373819" y="1339308"/>
                </a:cubicBezTo>
                <a:cubicBezTo>
                  <a:pt x="5375098" y="1343936"/>
                  <a:pt x="5378536" y="1347673"/>
                  <a:pt x="5383029" y="1349349"/>
                </a:cubicBezTo>
                <a:cubicBezTo>
                  <a:pt x="5384732" y="1349978"/>
                  <a:pt x="5386504" y="1350290"/>
                  <a:pt x="5388276" y="1350290"/>
                </a:cubicBezTo>
                <a:cubicBezTo>
                  <a:pt x="5391182" y="1350290"/>
                  <a:pt x="5394068" y="1349446"/>
                  <a:pt x="5396565" y="1347800"/>
                </a:cubicBezTo>
                <a:cubicBezTo>
                  <a:pt x="5405176" y="1342096"/>
                  <a:pt x="5414598" y="1337845"/>
                  <a:pt x="5424552" y="1335182"/>
                </a:cubicBezTo>
                <a:cubicBezTo>
                  <a:pt x="5429288" y="1333914"/>
                  <a:pt x="5433103" y="1330427"/>
                  <a:pt x="5434778" y="1325819"/>
                </a:cubicBezTo>
                <a:cubicBezTo>
                  <a:pt x="5436454" y="1321217"/>
                  <a:pt x="5435785" y="1316085"/>
                  <a:pt x="5432977" y="1312075"/>
                </a:cubicBezTo>
                <a:cubicBezTo>
                  <a:pt x="5427157" y="1303776"/>
                  <a:pt x="5422732" y="1294625"/>
                  <a:pt x="5419818" y="1284902"/>
                </a:cubicBezTo>
                <a:cubicBezTo>
                  <a:pt x="5418444" y="1280322"/>
                  <a:pt x="5414966" y="1276670"/>
                  <a:pt x="5410454" y="1275074"/>
                </a:cubicBezTo>
                <a:cubicBezTo>
                  <a:pt x="5408818" y="1274493"/>
                  <a:pt x="5407123" y="1274212"/>
                  <a:pt x="5405438" y="1274212"/>
                </a:cubicBezTo>
                <a:close/>
                <a:moveTo>
                  <a:pt x="4830033" y="1267538"/>
                </a:moveTo>
                <a:cubicBezTo>
                  <a:pt x="4827380" y="1267538"/>
                  <a:pt x="4824745" y="1268245"/>
                  <a:pt x="4822401" y="1269621"/>
                </a:cubicBezTo>
                <a:cubicBezTo>
                  <a:pt x="4817096" y="1272749"/>
                  <a:pt x="4811507" y="1275421"/>
                  <a:pt x="4805766" y="1277542"/>
                </a:cubicBezTo>
                <a:lnTo>
                  <a:pt x="4805766" y="1277552"/>
                </a:lnTo>
                <a:cubicBezTo>
                  <a:pt x="4801639" y="1279073"/>
                  <a:pt x="4798395" y="1282337"/>
                  <a:pt x="4796886" y="1286462"/>
                </a:cubicBezTo>
                <a:cubicBezTo>
                  <a:pt x="4795374" y="1290586"/>
                  <a:pt x="4795751" y="1295168"/>
                  <a:pt x="4797911" y="1298992"/>
                </a:cubicBezTo>
                <a:cubicBezTo>
                  <a:pt x="4800866" y="1304243"/>
                  <a:pt x="4803382" y="1309781"/>
                  <a:pt x="4805387" y="1315455"/>
                </a:cubicBezTo>
                <a:cubicBezTo>
                  <a:pt x="4806860" y="1319659"/>
                  <a:pt x="4810133" y="1322990"/>
                  <a:pt x="4814317" y="1324538"/>
                </a:cubicBezTo>
                <a:cubicBezTo>
                  <a:pt x="4816001" y="1325169"/>
                  <a:pt x="4817772" y="1325479"/>
                  <a:pt x="4819544" y="1325479"/>
                </a:cubicBezTo>
                <a:cubicBezTo>
                  <a:pt x="4822131" y="1325479"/>
                  <a:pt x="4824706" y="1324800"/>
                  <a:pt x="4827003" y="1323494"/>
                </a:cubicBezTo>
                <a:cubicBezTo>
                  <a:pt x="4832435" y="1320375"/>
                  <a:pt x="4838157" y="1317769"/>
                  <a:pt x="4844026" y="1315727"/>
                </a:cubicBezTo>
                <a:cubicBezTo>
                  <a:pt x="4848278" y="1314245"/>
                  <a:pt x="4851637" y="1310933"/>
                  <a:pt x="4853187" y="1306692"/>
                </a:cubicBezTo>
                <a:cubicBezTo>
                  <a:pt x="4854738" y="1302470"/>
                  <a:pt x="4854291" y="1297762"/>
                  <a:pt x="4851995" y="1293889"/>
                </a:cubicBezTo>
                <a:cubicBezTo>
                  <a:pt x="4848887" y="1288641"/>
                  <a:pt x="4846234" y="1283081"/>
                  <a:pt x="4844112" y="1277339"/>
                </a:cubicBezTo>
                <a:cubicBezTo>
                  <a:pt x="4842564" y="1273166"/>
                  <a:pt x="4839252" y="1269892"/>
                  <a:pt x="4835068" y="1268411"/>
                </a:cubicBezTo>
                <a:cubicBezTo>
                  <a:pt x="4833432" y="1267830"/>
                  <a:pt x="4831727" y="1267538"/>
                  <a:pt x="4830033" y="1267538"/>
                </a:cubicBezTo>
                <a:close/>
                <a:moveTo>
                  <a:pt x="4255385" y="1258813"/>
                </a:moveTo>
                <a:cubicBezTo>
                  <a:pt x="4252993" y="1258813"/>
                  <a:pt x="4250610" y="1259385"/>
                  <a:pt x="4248452" y="1260509"/>
                </a:cubicBezTo>
                <a:cubicBezTo>
                  <a:pt x="4244964" y="1262319"/>
                  <a:pt x="4241255" y="1263995"/>
                  <a:pt x="4237421" y="1265486"/>
                </a:cubicBezTo>
                <a:cubicBezTo>
                  <a:pt x="4233460" y="1267025"/>
                  <a:pt x="4230343" y="1270164"/>
                  <a:pt x="4228821" y="1274133"/>
                </a:cubicBezTo>
                <a:cubicBezTo>
                  <a:pt x="4227320" y="1278104"/>
                  <a:pt x="4227562" y="1282531"/>
                  <a:pt x="4229490" y="1286316"/>
                </a:cubicBezTo>
                <a:cubicBezTo>
                  <a:pt x="4231165" y="1289589"/>
                  <a:pt x="4232703" y="1293037"/>
                  <a:pt x="4234051" y="1296563"/>
                </a:cubicBezTo>
                <a:cubicBezTo>
                  <a:pt x="4235609" y="1300610"/>
                  <a:pt x="4238843" y="1303786"/>
                  <a:pt x="4242921" y="1305278"/>
                </a:cubicBezTo>
                <a:cubicBezTo>
                  <a:pt x="4244587" y="1305878"/>
                  <a:pt x="4246329" y="1306188"/>
                  <a:pt x="4248064" y="1306188"/>
                </a:cubicBezTo>
                <a:cubicBezTo>
                  <a:pt x="4250571" y="1306188"/>
                  <a:pt x="4253070" y="1305559"/>
                  <a:pt x="4255317" y="1304319"/>
                </a:cubicBezTo>
                <a:cubicBezTo>
                  <a:pt x="4258909" y="1302333"/>
                  <a:pt x="4262677" y="1300551"/>
                  <a:pt x="4266492" y="1298982"/>
                </a:cubicBezTo>
                <a:cubicBezTo>
                  <a:pt x="4270452" y="1297375"/>
                  <a:pt x="4273543" y="1294140"/>
                  <a:pt x="4274985" y="1290112"/>
                </a:cubicBezTo>
                <a:cubicBezTo>
                  <a:pt x="4276407" y="1286083"/>
                  <a:pt x="4276059" y="1281620"/>
                  <a:pt x="4273998" y="1277872"/>
                </a:cubicBezTo>
                <a:cubicBezTo>
                  <a:pt x="4272235" y="1274657"/>
                  <a:pt x="4270637" y="1271345"/>
                  <a:pt x="4269203" y="1267966"/>
                </a:cubicBezTo>
                <a:cubicBezTo>
                  <a:pt x="4267566" y="1264111"/>
                  <a:pt x="4264401" y="1261109"/>
                  <a:pt x="4260459" y="1259695"/>
                </a:cubicBezTo>
                <a:cubicBezTo>
                  <a:pt x="4258812" y="1259105"/>
                  <a:pt x="4257089" y="1258813"/>
                  <a:pt x="4255385" y="1258813"/>
                </a:cubicBezTo>
                <a:close/>
                <a:moveTo>
                  <a:pt x="3564567" y="1258774"/>
                </a:moveTo>
                <a:cubicBezTo>
                  <a:pt x="3575015" y="1258774"/>
                  <a:pt x="3585349" y="1261554"/>
                  <a:pt x="3594452" y="1266802"/>
                </a:cubicBezTo>
                <a:cubicBezTo>
                  <a:pt x="3608298" y="1274801"/>
                  <a:pt x="3618217" y="1287711"/>
                  <a:pt x="3622350" y="1303158"/>
                </a:cubicBezTo>
                <a:cubicBezTo>
                  <a:pt x="3626477" y="1318602"/>
                  <a:pt x="3624356" y="1334745"/>
                  <a:pt x="3616356" y="1348594"/>
                </a:cubicBezTo>
                <a:cubicBezTo>
                  <a:pt x="3605694" y="1367062"/>
                  <a:pt x="3585813" y="1378527"/>
                  <a:pt x="3564470" y="1378527"/>
                </a:cubicBezTo>
                <a:cubicBezTo>
                  <a:pt x="3554013" y="1378527"/>
                  <a:pt x="3543679" y="1375748"/>
                  <a:pt x="3534576" y="1370500"/>
                </a:cubicBezTo>
                <a:cubicBezTo>
                  <a:pt x="3520727" y="1362500"/>
                  <a:pt x="3510822" y="1349592"/>
                  <a:pt x="3506678" y="1334147"/>
                </a:cubicBezTo>
                <a:cubicBezTo>
                  <a:pt x="3502549" y="1318709"/>
                  <a:pt x="3504672" y="1302566"/>
                  <a:pt x="3512671" y="1288708"/>
                </a:cubicBezTo>
                <a:cubicBezTo>
                  <a:pt x="3523334" y="1270250"/>
                  <a:pt x="3543214" y="1258774"/>
                  <a:pt x="3564567" y="1258774"/>
                </a:cubicBezTo>
                <a:close/>
                <a:moveTo>
                  <a:pt x="5681110" y="1242071"/>
                </a:moveTo>
                <a:cubicBezTo>
                  <a:pt x="5694580" y="1242071"/>
                  <a:pt x="5707896" y="1245654"/>
                  <a:pt x="5719633" y="1252423"/>
                </a:cubicBezTo>
                <a:cubicBezTo>
                  <a:pt x="5756490" y="1273698"/>
                  <a:pt x="5769167" y="1321004"/>
                  <a:pt x="5747891" y="1357861"/>
                </a:cubicBezTo>
                <a:cubicBezTo>
                  <a:pt x="5734140" y="1381693"/>
                  <a:pt x="5708496" y="1396482"/>
                  <a:pt x="5680975" y="1396482"/>
                </a:cubicBezTo>
                <a:cubicBezTo>
                  <a:pt x="5667494" y="1396482"/>
                  <a:pt x="5654169" y="1392900"/>
                  <a:pt x="5642442" y="1386120"/>
                </a:cubicBezTo>
                <a:cubicBezTo>
                  <a:pt x="5624585" y="1375816"/>
                  <a:pt x="5611811" y="1359160"/>
                  <a:pt x="5606476" y="1339258"/>
                </a:cubicBezTo>
                <a:cubicBezTo>
                  <a:pt x="5601140" y="1319338"/>
                  <a:pt x="5603880" y="1298537"/>
                  <a:pt x="5614184" y="1280671"/>
                </a:cubicBezTo>
                <a:cubicBezTo>
                  <a:pt x="5627936" y="1256868"/>
                  <a:pt x="5653579" y="1242071"/>
                  <a:pt x="5681110" y="1242071"/>
                </a:cubicBezTo>
                <a:close/>
                <a:moveTo>
                  <a:pt x="2992978" y="1227196"/>
                </a:moveTo>
                <a:cubicBezTo>
                  <a:pt x="3006198" y="1227196"/>
                  <a:pt x="3019281" y="1230711"/>
                  <a:pt x="3030824" y="1237363"/>
                </a:cubicBezTo>
                <a:cubicBezTo>
                  <a:pt x="3048352" y="1247494"/>
                  <a:pt x="3060903" y="1263849"/>
                  <a:pt x="3066152" y="1283413"/>
                </a:cubicBezTo>
                <a:cubicBezTo>
                  <a:pt x="3071389" y="1302974"/>
                  <a:pt x="3068698" y="1323405"/>
                  <a:pt x="3058569" y="1340954"/>
                </a:cubicBezTo>
                <a:cubicBezTo>
                  <a:pt x="3049058" y="1357425"/>
                  <a:pt x="3033740" y="1369647"/>
                  <a:pt x="3015434" y="1375351"/>
                </a:cubicBezTo>
                <a:cubicBezTo>
                  <a:pt x="3010508" y="1376890"/>
                  <a:pt x="3006711" y="1380852"/>
                  <a:pt x="3005394" y="1385840"/>
                </a:cubicBezTo>
                <a:cubicBezTo>
                  <a:pt x="3004076" y="1390826"/>
                  <a:pt x="3005402" y="1396153"/>
                  <a:pt x="3008928" y="1399929"/>
                </a:cubicBezTo>
                <a:cubicBezTo>
                  <a:pt x="3017732" y="1409362"/>
                  <a:pt x="3024704" y="1420198"/>
                  <a:pt x="3029642" y="1432137"/>
                </a:cubicBezTo>
                <a:cubicBezTo>
                  <a:pt x="3031260" y="1436040"/>
                  <a:pt x="3034446" y="1439090"/>
                  <a:pt x="3038415" y="1440515"/>
                </a:cubicBezTo>
                <a:cubicBezTo>
                  <a:pt x="3040070" y="1441105"/>
                  <a:pt x="3041795" y="1441406"/>
                  <a:pt x="3043509" y="1441406"/>
                </a:cubicBezTo>
                <a:cubicBezTo>
                  <a:pt x="3045931" y="1441406"/>
                  <a:pt x="3048341" y="1440814"/>
                  <a:pt x="3050520" y="1439662"/>
                </a:cubicBezTo>
                <a:cubicBezTo>
                  <a:pt x="3066123" y="1431423"/>
                  <a:pt x="3083621" y="1427063"/>
                  <a:pt x="3101131" y="1427063"/>
                </a:cubicBezTo>
                <a:cubicBezTo>
                  <a:pt x="3119927" y="1427063"/>
                  <a:pt x="3138491" y="1432060"/>
                  <a:pt x="3154845" y="1441502"/>
                </a:cubicBezTo>
                <a:cubicBezTo>
                  <a:pt x="3176946" y="1454275"/>
                  <a:pt x="3193835" y="1474476"/>
                  <a:pt x="3202394" y="1498406"/>
                </a:cubicBezTo>
                <a:cubicBezTo>
                  <a:pt x="3203848" y="1502503"/>
                  <a:pt x="3207024" y="1505766"/>
                  <a:pt x="3211071" y="1507343"/>
                </a:cubicBezTo>
                <a:cubicBezTo>
                  <a:pt x="3212826" y="1508032"/>
                  <a:pt x="3214675" y="1508371"/>
                  <a:pt x="3216524" y="1508371"/>
                </a:cubicBezTo>
                <a:cubicBezTo>
                  <a:pt x="3218936" y="1508371"/>
                  <a:pt x="3221329" y="1507790"/>
                  <a:pt x="3223507" y="1506646"/>
                </a:cubicBezTo>
                <a:cubicBezTo>
                  <a:pt x="3238188" y="1498929"/>
                  <a:pt x="3254661" y="1494851"/>
                  <a:pt x="3271123" y="1494851"/>
                </a:cubicBezTo>
                <a:cubicBezTo>
                  <a:pt x="3288835" y="1494851"/>
                  <a:pt x="3306362" y="1499567"/>
                  <a:pt x="3321808" y="1508476"/>
                </a:cubicBezTo>
                <a:cubicBezTo>
                  <a:pt x="3344391" y="1521521"/>
                  <a:pt x="3360942" y="1542438"/>
                  <a:pt x="3368407" y="1567396"/>
                </a:cubicBezTo>
                <a:cubicBezTo>
                  <a:pt x="3369735" y="1571848"/>
                  <a:pt x="3373057" y="1575434"/>
                  <a:pt x="3377395" y="1577087"/>
                </a:cubicBezTo>
                <a:cubicBezTo>
                  <a:pt x="3379137" y="1577765"/>
                  <a:pt x="3380967" y="1578095"/>
                  <a:pt x="3382778" y="1578095"/>
                </a:cubicBezTo>
                <a:cubicBezTo>
                  <a:pt x="3385492" y="1578095"/>
                  <a:pt x="3388192" y="1577368"/>
                  <a:pt x="3390565" y="1575917"/>
                </a:cubicBezTo>
                <a:cubicBezTo>
                  <a:pt x="3405893" y="1566630"/>
                  <a:pt x="3423347" y="1561719"/>
                  <a:pt x="3441038" y="1561719"/>
                </a:cubicBezTo>
                <a:cubicBezTo>
                  <a:pt x="3457878" y="1561719"/>
                  <a:pt x="3474544" y="1566193"/>
                  <a:pt x="3489215" y="1574668"/>
                </a:cubicBezTo>
                <a:cubicBezTo>
                  <a:pt x="3512943" y="1588370"/>
                  <a:pt x="3529821" y="1611573"/>
                  <a:pt x="3535506" y="1638348"/>
                </a:cubicBezTo>
                <a:cubicBezTo>
                  <a:pt x="3536551" y="1643288"/>
                  <a:pt x="3540028" y="1647374"/>
                  <a:pt x="3544735" y="1649215"/>
                </a:cubicBezTo>
                <a:cubicBezTo>
                  <a:pt x="3546506" y="1649902"/>
                  <a:pt x="3548346" y="1650231"/>
                  <a:pt x="3550187" y="1650231"/>
                </a:cubicBezTo>
                <a:cubicBezTo>
                  <a:pt x="3553265" y="1650231"/>
                  <a:pt x="3556314" y="1649293"/>
                  <a:pt x="3558892" y="1647451"/>
                </a:cubicBezTo>
                <a:cubicBezTo>
                  <a:pt x="3574144" y="1636588"/>
                  <a:pt x="3592128" y="1630844"/>
                  <a:pt x="3610895" y="1630844"/>
                </a:cubicBezTo>
                <a:cubicBezTo>
                  <a:pt x="3626487" y="1630844"/>
                  <a:pt x="3641914" y="1634999"/>
                  <a:pt x="3655490" y="1642842"/>
                </a:cubicBezTo>
                <a:cubicBezTo>
                  <a:pt x="3676195" y="1654792"/>
                  <a:pt x="3691000" y="1674083"/>
                  <a:pt x="3697199" y="1697181"/>
                </a:cubicBezTo>
                <a:cubicBezTo>
                  <a:pt x="3698680" y="1702730"/>
                  <a:pt x="3699640" y="1708412"/>
                  <a:pt x="3700056" y="1714088"/>
                </a:cubicBezTo>
                <a:cubicBezTo>
                  <a:pt x="3700472" y="1719869"/>
                  <a:pt x="3704191" y="1724896"/>
                  <a:pt x="3709593" y="1726998"/>
                </a:cubicBezTo>
                <a:cubicBezTo>
                  <a:pt x="3711357" y="1727675"/>
                  <a:pt x="3713195" y="1728013"/>
                  <a:pt x="3715028" y="1728013"/>
                </a:cubicBezTo>
                <a:cubicBezTo>
                  <a:pt x="3718795" y="1728013"/>
                  <a:pt x="3722503" y="1726590"/>
                  <a:pt x="3725341" y="1723907"/>
                </a:cubicBezTo>
                <a:cubicBezTo>
                  <a:pt x="3740409" y="1709642"/>
                  <a:pt x="3760087" y="1701798"/>
                  <a:pt x="3780733" y="1701798"/>
                </a:cubicBezTo>
                <a:cubicBezTo>
                  <a:pt x="3794775" y="1701798"/>
                  <a:pt x="3808642" y="1705518"/>
                  <a:pt x="3820854" y="1712576"/>
                </a:cubicBezTo>
                <a:cubicBezTo>
                  <a:pt x="3839447" y="1723307"/>
                  <a:pt x="3852743" y="1740651"/>
                  <a:pt x="3858311" y="1761395"/>
                </a:cubicBezTo>
                <a:cubicBezTo>
                  <a:pt x="3863860" y="1782136"/>
                  <a:pt x="3861013" y="1803791"/>
                  <a:pt x="3850273" y="1822383"/>
                </a:cubicBezTo>
                <a:cubicBezTo>
                  <a:pt x="3840375" y="1839533"/>
                  <a:pt x="3824447" y="1852384"/>
                  <a:pt x="3805446" y="1858553"/>
                </a:cubicBezTo>
                <a:cubicBezTo>
                  <a:pt x="3800642" y="1860114"/>
                  <a:pt x="3796953" y="1863976"/>
                  <a:pt x="3795607" y="1868837"/>
                </a:cubicBezTo>
                <a:cubicBezTo>
                  <a:pt x="3794271" y="1873701"/>
                  <a:pt x="3795451" y="1878909"/>
                  <a:pt x="3798764" y="1882706"/>
                </a:cubicBezTo>
                <a:cubicBezTo>
                  <a:pt x="3808467" y="1893813"/>
                  <a:pt x="3815576" y="1906614"/>
                  <a:pt x="3819915" y="1920753"/>
                </a:cubicBezTo>
                <a:cubicBezTo>
                  <a:pt x="3821250" y="1925084"/>
                  <a:pt x="3824476" y="1928587"/>
                  <a:pt x="3828678" y="1930275"/>
                </a:cubicBezTo>
                <a:cubicBezTo>
                  <a:pt x="3830480" y="1931000"/>
                  <a:pt x="3832377" y="1931358"/>
                  <a:pt x="3834266" y="1931358"/>
                </a:cubicBezTo>
                <a:cubicBezTo>
                  <a:pt x="3836794" y="1931358"/>
                  <a:pt x="3839321" y="1930720"/>
                  <a:pt x="3841587" y="1929450"/>
                </a:cubicBezTo>
                <a:cubicBezTo>
                  <a:pt x="3855977" y="1921412"/>
                  <a:pt x="3872325" y="1917171"/>
                  <a:pt x="3888893" y="1917171"/>
                </a:cubicBezTo>
                <a:cubicBezTo>
                  <a:pt x="3905763" y="1917171"/>
                  <a:pt x="3922448" y="1921655"/>
                  <a:pt x="3937129" y="1930137"/>
                </a:cubicBezTo>
                <a:cubicBezTo>
                  <a:pt x="3959519" y="1943056"/>
                  <a:pt x="3975537" y="1963934"/>
                  <a:pt x="3982237" y="1988910"/>
                </a:cubicBezTo>
                <a:cubicBezTo>
                  <a:pt x="3988929" y="2013874"/>
                  <a:pt x="3985491" y="2039974"/>
                  <a:pt x="3972563" y="2062372"/>
                </a:cubicBezTo>
                <a:cubicBezTo>
                  <a:pt x="3960943" y="2082496"/>
                  <a:pt x="3943347" y="2097225"/>
                  <a:pt x="3921665" y="2104944"/>
                </a:cubicBezTo>
                <a:cubicBezTo>
                  <a:pt x="3917335" y="2106492"/>
                  <a:pt x="3913955" y="2109921"/>
                  <a:pt x="3912483" y="2114269"/>
                </a:cubicBezTo>
                <a:cubicBezTo>
                  <a:pt x="3911010" y="2118618"/>
                  <a:pt x="3911612" y="2123410"/>
                  <a:pt x="3914111" y="2127256"/>
                </a:cubicBezTo>
                <a:cubicBezTo>
                  <a:pt x="3922120" y="2139592"/>
                  <a:pt x="3927340" y="2153247"/>
                  <a:pt x="3929625" y="2167822"/>
                </a:cubicBezTo>
                <a:cubicBezTo>
                  <a:pt x="3930419" y="2172847"/>
                  <a:pt x="3933711" y="2177137"/>
                  <a:pt x="3938360" y="2179209"/>
                </a:cubicBezTo>
                <a:cubicBezTo>
                  <a:pt x="3940314" y="2180071"/>
                  <a:pt x="3942388" y="2180497"/>
                  <a:pt x="3944451" y="2180497"/>
                </a:cubicBezTo>
                <a:cubicBezTo>
                  <a:pt x="3947326" y="2180497"/>
                  <a:pt x="3950193" y="2179676"/>
                  <a:pt x="3952673" y="2178048"/>
                </a:cubicBezTo>
                <a:cubicBezTo>
                  <a:pt x="3965822" y="2169449"/>
                  <a:pt x="3981134" y="2164897"/>
                  <a:pt x="3996976" y="2164897"/>
                </a:cubicBezTo>
                <a:cubicBezTo>
                  <a:pt x="4011047" y="2164897"/>
                  <a:pt x="4024963" y="2168645"/>
                  <a:pt x="4037233" y="2175714"/>
                </a:cubicBezTo>
                <a:cubicBezTo>
                  <a:pt x="4075832" y="2198007"/>
                  <a:pt x="4089111" y="2247549"/>
                  <a:pt x="4066827" y="2286160"/>
                </a:cubicBezTo>
                <a:cubicBezTo>
                  <a:pt x="4054732" y="2307096"/>
                  <a:pt x="4034057" y="2321430"/>
                  <a:pt x="4010098" y="2325468"/>
                </a:cubicBezTo>
                <a:cubicBezTo>
                  <a:pt x="4004588" y="2326398"/>
                  <a:pt x="4000056" y="2330299"/>
                  <a:pt x="3998323" y="2335606"/>
                </a:cubicBezTo>
                <a:cubicBezTo>
                  <a:pt x="3996589" y="2340913"/>
                  <a:pt x="3997944" y="2346744"/>
                  <a:pt x="4001838" y="2350743"/>
                </a:cubicBezTo>
                <a:cubicBezTo>
                  <a:pt x="4012819" y="2362007"/>
                  <a:pt x="4020809" y="2376114"/>
                  <a:pt x="4024944" y="2391543"/>
                </a:cubicBezTo>
                <a:cubicBezTo>
                  <a:pt x="4031385" y="2415577"/>
                  <a:pt x="4028081" y="2440668"/>
                  <a:pt x="4015637" y="2462225"/>
                </a:cubicBezTo>
                <a:cubicBezTo>
                  <a:pt x="4003678" y="2482948"/>
                  <a:pt x="3984349" y="2498103"/>
                  <a:pt x="3961205" y="2504931"/>
                </a:cubicBezTo>
                <a:cubicBezTo>
                  <a:pt x="3956527" y="2506308"/>
                  <a:pt x="3952816" y="2509871"/>
                  <a:pt x="3951239" y="2514479"/>
                </a:cubicBezTo>
                <a:cubicBezTo>
                  <a:pt x="3949670" y="2519099"/>
                  <a:pt x="3950436" y="2524183"/>
                  <a:pt x="3953293" y="2528143"/>
                </a:cubicBezTo>
                <a:cubicBezTo>
                  <a:pt x="3975904" y="2559316"/>
                  <a:pt x="3977958" y="2601209"/>
                  <a:pt x="3958521" y="2634890"/>
                </a:cubicBezTo>
                <a:cubicBezTo>
                  <a:pt x="3946746" y="2655284"/>
                  <a:pt x="3927871" y="2670818"/>
                  <a:pt x="3905374" y="2678642"/>
                </a:cubicBezTo>
                <a:cubicBezTo>
                  <a:pt x="3901047" y="2680143"/>
                  <a:pt x="3897639" y="2683542"/>
                  <a:pt x="3896128" y="2687873"/>
                </a:cubicBezTo>
                <a:cubicBezTo>
                  <a:pt x="3894617" y="2692191"/>
                  <a:pt x="3895169" y="2696974"/>
                  <a:pt x="3897620" y="2700838"/>
                </a:cubicBezTo>
                <a:cubicBezTo>
                  <a:pt x="3904223" y="2711288"/>
                  <a:pt x="3908842" y="2722714"/>
                  <a:pt x="3911341" y="2734838"/>
                </a:cubicBezTo>
                <a:cubicBezTo>
                  <a:pt x="3912338" y="2739691"/>
                  <a:pt x="3915668" y="2743749"/>
                  <a:pt x="3920241" y="2745657"/>
                </a:cubicBezTo>
                <a:cubicBezTo>
                  <a:pt x="3922110" y="2746449"/>
                  <a:pt x="3924074" y="2746829"/>
                  <a:pt x="3926041" y="2746829"/>
                </a:cubicBezTo>
                <a:cubicBezTo>
                  <a:pt x="3928898" y="2746829"/>
                  <a:pt x="3931736" y="2746004"/>
                  <a:pt x="3934206" y="2744417"/>
                </a:cubicBezTo>
                <a:cubicBezTo>
                  <a:pt x="3948170" y="2735362"/>
                  <a:pt x="3964488" y="2730579"/>
                  <a:pt x="3981375" y="2730579"/>
                </a:cubicBezTo>
                <a:cubicBezTo>
                  <a:pt x="3996464" y="2730579"/>
                  <a:pt x="4011405" y="2734598"/>
                  <a:pt x="4024576" y="2742199"/>
                </a:cubicBezTo>
                <a:cubicBezTo>
                  <a:pt x="4044651" y="2753782"/>
                  <a:pt x="4059002" y="2772490"/>
                  <a:pt x="4065007" y="2794881"/>
                </a:cubicBezTo>
                <a:cubicBezTo>
                  <a:pt x="4071001" y="2817270"/>
                  <a:pt x="4067920" y="2840656"/>
                  <a:pt x="4056340" y="2860721"/>
                </a:cubicBezTo>
                <a:cubicBezTo>
                  <a:pt x="4045097" y="2880196"/>
                  <a:pt x="4026126" y="2894828"/>
                  <a:pt x="4004289" y="2900880"/>
                </a:cubicBezTo>
                <a:cubicBezTo>
                  <a:pt x="3999417" y="2902226"/>
                  <a:pt x="3995552" y="2905946"/>
                  <a:pt x="3994014" y="2910758"/>
                </a:cubicBezTo>
                <a:cubicBezTo>
                  <a:pt x="3992463" y="2915571"/>
                  <a:pt x="3993442" y="2920841"/>
                  <a:pt x="3996618" y="2924781"/>
                </a:cubicBezTo>
                <a:cubicBezTo>
                  <a:pt x="4005749" y="2936091"/>
                  <a:pt x="4012432" y="2949514"/>
                  <a:pt x="4015948" y="2963614"/>
                </a:cubicBezTo>
                <a:cubicBezTo>
                  <a:pt x="4017129" y="2968351"/>
                  <a:pt x="4020529" y="2972204"/>
                  <a:pt x="4025061" y="2973977"/>
                </a:cubicBezTo>
                <a:cubicBezTo>
                  <a:pt x="4026822" y="2974654"/>
                  <a:pt x="4028672" y="2974992"/>
                  <a:pt x="4030512" y="2974992"/>
                </a:cubicBezTo>
                <a:cubicBezTo>
                  <a:pt x="4033418" y="2974992"/>
                  <a:pt x="4036304" y="2974151"/>
                  <a:pt x="4038782" y="2972503"/>
                </a:cubicBezTo>
                <a:cubicBezTo>
                  <a:pt x="4053812" y="2962577"/>
                  <a:pt x="4071330" y="2957329"/>
                  <a:pt x="4089449" y="2957329"/>
                </a:cubicBezTo>
                <a:cubicBezTo>
                  <a:pt x="4105427" y="2957329"/>
                  <a:pt x="4121233" y="2961579"/>
                  <a:pt x="4135158" y="2969617"/>
                </a:cubicBezTo>
                <a:cubicBezTo>
                  <a:pt x="4156385" y="2981888"/>
                  <a:pt x="4171578" y="3001672"/>
                  <a:pt x="4177923" y="3025349"/>
                </a:cubicBezTo>
                <a:cubicBezTo>
                  <a:pt x="4184266" y="3049036"/>
                  <a:pt x="4181011" y="3073759"/>
                  <a:pt x="4168752" y="3094996"/>
                </a:cubicBezTo>
                <a:cubicBezTo>
                  <a:pt x="4156947" y="3115449"/>
                  <a:pt x="4137879" y="3130402"/>
                  <a:pt x="4115063" y="3137113"/>
                </a:cubicBezTo>
                <a:cubicBezTo>
                  <a:pt x="4110366" y="3138506"/>
                  <a:pt x="4106638" y="3142090"/>
                  <a:pt x="4105078" y="3146718"/>
                </a:cubicBezTo>
                <a:cubicBezTo>
                  <a:pt x="4103520" y="3151368"/>
                  <a:pt x="4104314" y="3156470"/>
                  <a:pt x="4107220" y="3160412"/>
                </a:cubicBezTo>
                <a:cubicBezTo>
                  <a:pt x="4114143" y="3169816"/>
                  <a:pt x="4119286" y="3180284"/>
                  <a:pt x="4122520" y="3191526"/>
                </a:cubicBezTo>
                <a:lnTo>
                  <a:pt x="4128641" y="3198158"/>
                </a:lnTo>
                <a:lnTo>
                  <a:pt x="3764740" y="3198158"/>
                </a:lnTo>
                <a:lnTo>
                  <a:pt x="3761985" y="3192342"/>
                </a:lnTo>
                <a:cubicBezTo>
                  <a:pt x="3760454" y="3188146"/>
                  <a:pt x="3757142" y="3184854"/>
                  <a:pt x="3752940" y="3183355"/>
                </a:cubicBezTo>
                <a:cubicBezTo>
                  <a:pt x="3751304" y="3182774"/>
                  <a:pt x="3749589" y="3182473"/>
                  <a:pt x="3747885" y="3182473"/>
                </a:cubicBezTo>
                <a:cubicBezTo>
                  <a:pt x="3745232" y="3182473"/>
                  <a:pt x="3742596" y="3183178"/>
                  <a:pt x="3740255" y="3184553"/>
                </a:cubicBezTo>
                <a:cubicBezTo>
                  <a:pt x="3734938" y="3187692"/>
                  <a:pt x="3729321" y="3190364"/>
                  <a:pt x="3723558" y="3192495"/>
                </a:cubicBezTo>
                <a:lnTo>
                  <a:pt x="3717914" y="3198158"/>
                </a:lnTo>
                <a:lnTo>
                  <a:pt x="3191768" y="3198158"/>
                </a:lnTo>
                <a:lnTo>
                  <a:pt x="3191336" y="3192128"/>
                </a:lnTo>
                <a:cubicBezTo>
                  <a:pt x="3189825" y="3189290"/>
                  <a:pt x="3188440" y="3186394"/>
                  <a:pt x="3187189" y="3183421"/>
                </a:cubicBezTo>
                <a:cubicBezTo>
                  <a:pt x="3185564" y="3179557"/>
                  <a:pt x="3182407" y="3176546"/>
                  <a:pt x="3178457" y="3175132"/>
                </a:cubicBezTo>
                <a:cubicBezTo>
                  <a:pt x="3176800" y="3174521"/>
                  <a:pt x="3175077" y="3174232"/>
                  <a:pt x="3173351" y="3174232"/>
                </a:cubicBezTo>
                <a:cubicBezTo>
                  <a:pt x="3170972" y="3174232"/>
                  <a:pt x="3168608" y="3174793"/>
                  <a:pt x="3166447" y="3175915"/>
                </a:cubicBezTo>
                <a:cubicBezTo>
                  <a:pt x="3163726" y="3177321"/>
                  <a:pt x="3160937" y="3178627"/>
                  <a:pt x="3158089" y="3179799"/>
                </a:cubicBezTo>
                <a:cubicBezTo>
                  <a:pt x="3154227" y="3181406"/>
                  <a:pt x="3151207" y="3184534"/>
                  <a:pt x="3149763" y="3188456"/>
                </a:cubicBezTo>
                <a:lnTo>
                  <a:pt x="3150317" y="3198158"/>
                </a:lnTo>
                <a:lnTo>
                  <a:pt x="2063238" y="3198158"/>
                </a:lnTo>
                <a:lnTo>
                  <a:pt x="2064060" y="3197249"/>
                </a:lnTo>
                <a:cubicBezTo>
                  <a:pt x="2065281" y="3192408"/>
                  <a:pt x="2064011" y="3187284"/>
                  <a:pt x="2060680" y="3183576"/>
                </a:cubicBezTo>
                <a:cubicBezTo>
                  <a:pt x="2052469" y="3174405"/>
                  <a:pt x="2045902" y="3163975"/>
                  <a:pt x="2041186" y="3152579"/>
                </a:cubicBezTo>
                <a:cubicBezTo>
                  <a:pt x="2039590" y="3148744"/>
                  <a:pt x="2036481" y="3145740"/>
                  <a:pt x="2032597" y="3144269"/>
                </a:cubicBezTo>
                <a:cubicBezTo>
                  <a:pt x="2030884" y="3143629"/>
                  <a:pt x="2029100" y="3143321"/>
                  <a:pt x="2027311" y="3143321"/>
                </a:cubicBezTo>
                <a:cubicBezTo>
                  <a:pt x="2025033" y="3143321"/>
                  <a:pt x="2022748" y="3143832"/>
                  <a:pt x="2020655" y="3144869"/>
                </a:cubicBezTo>
                <a:cubicBezTo>
                  <a:pt x="2005666" y="3152287"/>
                  <a:pt x="1989019" y="3156210"/>
                  <a:pt x="1972517" y="3156210"/>
                </a:cubicBezTo>
                <a:cubicBezTo>
                  <a:pt x="1953760" y="3156210"/>
                  <a:pt x="1935215" y="3151213"/>
                  <a:pt x="1918888" y="3141791"/>
                </a:cubicBezTo>
                <a:cubicBezTo>
                  <a:pt x="1897503" y="3129444"/>
                  <a:pt x="1880898" y="3109909"/>
                  <a:pt x="1872114" y="3086747"/>
                </a:cubicBezTo>
                <a:cubicBezTo>
                  <a:pt x="1870594" y="3082737"/>
                  <a:pt x="1867427" y="3079570"/>
                  <a:pt x="1863417" y="3078050"/>
                </a:cubicBezTo>
                <a:cubicBezTo>
                  <a:pt x="1861694" y="3077382"/>
                  <a:pt x="1859883" y="3077061"/>
                  <a:pt x="1858082" y="3077061"/>
                </a:cubicBezTo>
                <a:cubicBezTo>
                  <a:pt x="1855690" y="3077061"/>
                  <a:pt x="1853298" y="3077633"/>
                  <a:pt x="1851138" y="3078766"/>
                </a:cubicBezTo>
                <a:cubicBezTo>
                  <a:pt x="1836156" y="3086581"/>
                  <a:pt x="1819393" y="3090716"/>
                  <a:pt x="1802631" y="3090716"/>
                </a:cubicBezTo>
                <a:cubicBezTo>
                  <a:pt x="1784502" y="3090716"/>
                  <a:pt x="1766568" y="3085893"/>
                  <a:pt x="1750782" y="3076782"/>
                </a:cubicBezTo>
                <a:cubicBezTo>
                  <a:pt x="1728712" y="3064046"/>
                  <a:pt x="1712192" y="3043837"/>
                  <a:pt x="1704241" y="3019859"/>
                </a:cubicBezTo>
                <a:cubicBezTo>
                  <a:pt x="1702818" y="3015578"/>
                  <a:pt x="1699556" y="3012170"/>
                  <a:pt x="1695351" y="3010563"/>
                </a:cubicBezTo>
                <a:cubicBezTo>
                  <a:pt x="1693618" y="3009895"/>
                  <a:pt x="1691798" y="3009574"/>
                  <a:pt x="1689987" y="3009574"/>
                </a:cubicBezTo>
                <a:cubicBezTo>
                  <a:pt x="1687400" y="3009574"/>
                  <a:pt x="1684835" y="3010241"/>
                  <a:pt x="1682530" y="3011559"/>
                </a:cubicBezTo>
                <a:cubicBezTo>
                  <a:pt x="1667434" y="3020208"/>
                  <a:pt x="1650216" y="3024777"/>
                  <a:pt x="1632735" y="3024777"/>
                </a:cubicBezTo>
                <a:cubicBezTo>
                  <a:pt x="1615315" y="3024777"/>
                  <a:pt x="1598085" y="3020140"/>
                  <a:pt x="1582911" y="3011384"/>
                </a:cubicBezTo>
                <a:cubicBezTo>
                  <a:pt x="1559853" y="2998070"/>
                  <a:pt x="1543369" y="2976716"/>
                  <a:pt x="1536504" y="2951267"/>
                </a:cubicBezTo>
                <a:cubicBezTo>
                  <a:pt x="1535265" y="2946648"/>
                  <a:pt x="1531894" y="2942889"/>
                  <a:pt x="1527431" y="2941175"/>
                </a:cubicBezTo>
                <a:cubicBezTo>
                  <a:pt x="1525689" y="2940497"/>
                  <a:pt x="1523849" y="2940158"/>
                  <a:pt x="1522018" y="2940158"/>
                </a:cubicBezTo>
                <a:cubicBezTo>
                  <a:pt x="1519188" y="2940158"/>
                  <a:pt x="1516383" y="2940953"/>
                  <a:pt x="1513932" y="2942522"/>
                </a:cubicBezTo>
                <a:cubicBezTo>
                  <a:pt x="1498640" y="2952295"/>
                  <a:pt x="1480967" y="2957464"/>
                  <a:pt x="1462848" y="2957464"/>
                </a:cubicBezTo>
                <a:cubicBezTo>
                  <a:pt x="1446376" y="2957464"/>
                  <a:pt x="1430078" y="2953077"/>
                  <a:pt x="1415724" y="2944797"/>
                </a:cubicBezTo>
                <a:cubicBezTo>
                  <a:pt x="1391604" y="2930874"/>
                  <a:pt x="1374946" y="2907090"/>
                  <a:pt x="1370018" y="2879537"/>
                </a:cubicBezTo>
                <a:cubicBezTo>
                  <a:pt x="1369098" y="2874385"/>
                  <a:pt x="1365554" y="2870097"/>
                  <a:pt x="1360672" y="2868198"/>
                </a:cubicBezTo>
                <a:cubicBezTo>
                  <a:pt x="1358910" y="2867510"/>
                  <a:pt x="1357070" y="2867181"/>
                  <a:pt x="1355239" y="2867181"/>
                </a:cubicBezTo>
                <a:cubicBezTo>
                  <a:pt x="1351996" y="2867181"/>
                  <a:pt x="1348781" y="2868227"/>
                  <a:pt x="1346118" y="2870270"/>
                </a:cubicBezTo>
                <a:cubicBezTo>
                  <a:pt x="1330895" y="2881909"/>
                  <a:pt x="1312020" y="2888340"/>
                  <a:pt x="1292982" y="2888340"/>
                </a:cubicBezTo>
                <a:cubicBezTo>
                  <a:pt x="1277769" y="2888340"/>
                  <a:pt x="1262709" y="2884293"/>
                  <a:pt x="1249450" y="2876631"/>
                </a:cubicBezTo>
                <a:cubicBezTo>
                  <a:pt x="1224147" y="2862018"/>
                  <a:pt x="1207915" y="2835823"/>
                  <a:pt x="1206037" y="2806520"/>
                </a:cubicBezTo>
                <a:cubicBezTo>
                  <a:pt x="1205659" y="2800651"/>
                  <a:pt x="1201892" y="2795549"/>
                  <a:pt x="1196382" y="2793457"/>
                </a:cubicBezTo>
                <a:cubicBezTo>
                  <a:pt x="1194648" y="2792798"/>
                  <a:pt x="1192847" y="2792477"/>
                  <a:pt x="1191065" y="2792477"/>
                </a:cubicBezTo>
                <a:cubicBezTo>
                  <a:pt x="1187173" y="2792477"/>
                  <a:pt x="1183347" y="2793988"/>
                  <a:pt x="1180481" y="2796835"/>
                </a:cubicBezTo>
                <a:cubicBezTo>
                  <a:pt x="1179658" y="2797660"/>
                  <a:pt x="1178816" y="2798454"/>
                  <a:pt x="1177954" y="2799238"/>
                </a:cubicBezTo>
                <a:cubicBezTo>
                  <a:pt x="1177867" y="2799315"/>
                  <a:pt x="1177789" y="2799393"/>
                  <a:pt x="1177701" y="2799470"/>
                </a:cubicBezTo>
                <a:cubicBezTo>
                  <a:pt x="1177527" y="2799624"/>
                  <a:pt x="1177353" y="2799771"/>
                  <a:pt x="1177188" y="2799925"/>
                </a:cubicBezTo>
                <a:cubicBezTo>
                  <a:pt x="1165199" y="2810616"/>
                  <a:pt x="1150025" y="2817811"/>
                  <a:pt x="1133272" y="2819893"/>
                </a:cubicBezTo>
                <a:cubicBezTo>
                  <a:pt x="1129950" y="2820310"/>
                  <a:pt x="1126570" y="2820524"/>
                  <a:pt x="1123133" y="2820524"/>
                </a:cubicBezTo>
                <a:cubicBezTo>
                  <a:pt x="1102128" y="2820524"/>
                  <a:pt x="1082992" y="2812554"/>
                  <a:pt x="1068572" y="2799470"/>
                </a:cubicBezTo>
                <a:cubicBezTo>
                  <a:pt x="1068446" y="2799354"/>
                  <a:pt x="1068331" y="2799247"/>
                  <a:pt x="1068204" y="2799131"/>
                </a:cubicBezTo>
                <a:cubicBezTo>
                  <a:pt x="1067962" y="2798909"/>
                  <a:pt x="1067720" y="2798675"/>
                  <a:pt x="1067478" y="2798454"/>
                </a:cubicBezTo>
                <a:cubicBezTo>
                  <a:pt x="1053515" y="2785311"/>
                  <a:pt x="1044207" y="2767292"/>
                  <a:pt x="1042281" y="2747119"/>
                </a:cubicBezTo>
                <a:cubicBezTo>
                  <a:pt x="1042029" y="2744543"/>
                  <a:pt x="1041904" y="2741928"/>
                  <a:pt x="1041904" y="2739283"/>
                </a:cubicBezTo>
                <a:cubicBezTo>
                  <a:pt x="1041904" y="2705071"/>
                  <a:pt x="1062821" y="2675806"/>
                  <a:pt x="1092763" y="2663835"/>
                </a:cubicBezTo>
                <a:cubicBezTo>
                  <a:pt x="1097198" y="2662055"/>
                  <a:pt x="1100522" y="2658257"/>
                  <a:pt x="1101702" y="2653620"/>
                </a:cubicBezTo>
                <a:cubicBezTo>
                  <a:pt x="1102892" y="2648990"/>
                  <a:pt x="1101790" y="2644070"/>
                  <a:pt x="1098748" y="2640372"/>
                </a:cubicBezTo>
                <a:cubicBezTo>
                  <a:pt x="1091853" y="2631994"/>
                  <a:pt x="1086217" y="2622689"/>
                  <a:pt x="1082004" y="2612705"/>
                </a:cubicBezTo>
                <a:cubicBezTo>
                  <a:pt x="1080407" y="2608928"/>
                  <a:pt x="1077327" y="2605966"/>
                  <a:pt x="1073493" y="2604512"/>
                </a:cubicBezTo>
                <a:cubicBezTo>
                  <a:pt x="1071778" y="2603853"/>
                  <a:pt x="1069977" y="2603534"/>
                  <a:pt x="1068175" y="2603534"/>
                </a:cubicBezTo>
                <a:cubicBezTo>
                  <a:pt x="1065948" y="2603534"/>
                  <a:pt x="1063741" y="2604027"/>
                  <a:pt x="1061688" y="2605007"/>
                </a:cubicBezTo>
                <a:cubicBezTo>
                  <a:pt x="1050425" y="2610410"/>
                  <a:pt x="1038397" y="2613779"/>
                  <a:pt x="1025943" y="2615040"/>
                </a:cubicBezTo>
                <a:cubicBezTo>
                  <a:pt x="1020755" y="2615551"/>
                  <a:pt x="1016212" y="2618727"/>
                  <a:pt x="1013936" y="2623414"/>
                </a:cubicBezTo>
                <a:cubicBezTo>
                  <a:pt x="1011756" y="2627918"/>
                  <a:pt x="1011969" y="2633196"/>
                  <a:pt x="1014469" y="2637506"/>
                </a:cubicBezTo>
                <a:cubicBezTo>
                  <a:pt x="1021963" y="2648981"/>
                  <a:pt x="1026321" y="2662684"/>
                  <a:pt x="1026321" y="2677412"/>
                </a:cubicBezTo>
                <a:cubicBezTo>
                  <a:pt x="1026321" y="2681171"/>
                  <a:pt x="1026041" y="2684880"/>
                  <a:pt x="1025488" y="2688482"/>
                </a:cubicBezTo>
                <a:cubicBezTo>
                  <a:pt x="1023997" y="2698253"/>
                  <a:pt x="1020578" y="2707394"/>
                  <a:pt x="1015620" y="2715492"/>
                </a:cubicBezTo>
                <a:cubicBezTo>
                  <a:pt x="1003980" y="2734509"/>
                  <a:pt x="983887" y="2747798"/>
                  <a:pt x="960567" y="2750121"/>
                </a:cubicBezTo>
                <a:cubicBezTo>
                  <a:pt x="958156" y="2750353"/>
                  <a:pt x="955715" y="2750479"/>
                  <a:pt x="953247" y="2750479"/>
                </a:cubicBezTo>
                <a:cubicBezTo>
                  <a:pt x="946323" y="2750479"/>
                  <a:pt x="939611" y="2749512"/>
                  <a:pt x="933259" y="2747709"/>
                </a:cubicBezTo>
                <a:cubicBezTo>
                  <a:pt x="933249" y="2747709"/>
                  <a:pt x="933238" y="2747709"/>
                  <a:pt x="933230" y="2747700"/>
                </a:cubicBezTo>
                <a:cubicBezTo>
                  <a:pt x="931583" y="2747235"/>
                  <a:pt x="929956" y="2746702"/>
                  <a:pt x="928358" y="2746120"/>
                </a:cubicBezTo>
                <a:cubicBezTo>
                  <a:pt x="928261" y="2746091"/>
                  <a:pt x="928154" y="2746054"/>
                  <a:pt x="928058" y="2746015"/>
                </a:cubicBezTo>
                <a:cubicBezTo>
                  <a:pt x="927603" y="2745849"/>
                  <a:pt x="927138" y="2745676"/>
                  <a:pt x="926683" y="2745502"/>
                </a:cubicBezTo>
                <a:cubicBezTo>
                  <a:pt x="926518" y="2745434"/>
                  <a:pt x="926353" y="2745366"/>
                  <a:pt x="926189" y="2745299"/>
                </a:cubicBezTo>
                <a:cubicBezTo>
                  <a:pt x="910291" y="2738955"/>
                  <a:pt x="897146" y="2727198"/>
                  <a:pt x="889033" y="2712305"/>
                </a:cubicBezTo>
                <a:cubicBezTo>
                  <a:pt x="888941" y="2712140"/>
                  <a:pt x="888856" y="2711965"/>
                  <a:pt x="888765" y="2711801"/>
                </a:cubicBezTo>
                <a:cubicBezTo>
                  <a:pt x="888606" y="2711500"/>
                  <a:pt x="888449" y="2711200"/>
                  <a:pt x="888294" y="2710910"/>
                </a:cubicBezTo>
                <a:cubicBezTo>
                  <a:pt x="884887" y="2704307"/>
                  <a:pt x="882455" y="2697131"/>
                  <a:pt x="881188" y="2689556"/>
                </a:cubicBezTo>
                <a:cubicBezTo>
                  <a:pt x="881173" y="2689469"/>
                  <a:pt x="881159" y="2689382"/>
                  <a:pt x="881145" y="2689295"/>
                </a:cubicBezTo>
                <a:cubicBezTo>
                  <a:pt x="881078" y="2688888"/>
                  <a:pt x="881015" y="2688482"/>
                  <a:pt x="880954" y="2688066"/>
                </a:cubicBezTo>
                <a:cubicBezTo>
                  <a:pt x="880902" y="2687716"/>
                  <a:pt x="880853" y="2687358"/>
                  <a:pt x="880805" y="2687011"/>
                </a:cubicBezTo>
                <a:cubicBezTo>
                  <a:pt x="880786" y="2686865"/>
                  <a:pt x="880768" y="2686721"/>
                  <a:pt x="880749" y="2686574"/>
                </a:cubicBezTo>
                <a:cubicBezTo>
                  <a:pt x="880373" y="2683571"/>
                  <a:pt x="880177" y="2680512"/>
                  <a:pt x="880177" y="2677412"/>
                </a:cubicBezTo>
                <a:cubicBezTo>
                  <a:pt x="880177" y="2652941"/>
                  <a:pt x="892207" y="2631278"/>
                  <a:pt x="910674" y="2618020"/>
                </a:cubicBezTo>
                <a:cubicBezTo>
                  <a:pt x="910882" y="2617867"/>
                  <a:pt x="911093" y="2617721"/>
                  <a:pt x="911304" y="2617575"/>
                </a:cubicBezTo>
                <a:cubicBezTo>
                  <a:pt x="911438" y="2617479"/>
                  <a:pt x="911574" y="2617381"/>
                  <a:pt x="911709" y="2617295"/>
                </a:cubicBezTo>
                <a:cubicBezTo>
                  <a:pt x="917952" y="2612965"/>
                  <a:pt x="924902" y="2609596"/>
                  <a:pt x="932349" y="2607378"/>
                </a:cubicBezTo>
                <a:cubicBezTo>
                  <a:pt x="936822" y="2605615"/>
                  <a:pt x="940202" y="2601801"/>
                  <a:pt x="941392" y="2597094"/>
                </a:cubicBezTo>
                <a:cubicBezTo>
                  <a:pt x="942661" y="2592049"/>
                  <a:pt x="941239" y="2586694"/>
                  <a:pt x="937606" y="2582957"/>
                </a:cubicBezTo>
                <a:cubicBezTo>
                  <a:pt x="927468" y="2572516"/>
                  <a:pt x="919632" y="2560313"/>
                  <a:pt x="914347" y="2546698"/>
                </a:cubicBezTo>
                <a:cubicBezTo>
                  <a:pt x="912804" y="2542727"/>
                  <a:pt x="909645" y="2539610"/>
                  <a:pt x="905665" y="2538090"/>
                </a:cubicBezTo>
                <a:cubicBezTo>
                  <a:pt x="903949" y="2537451"/>
                  <a:pt x="902151" y="2537130"/>
                  <a:pt x="900356" y="2537130"/>
                </a:cubicBezTo>
                <a:cubicBezTo>
                  <a:pt x="897981" y="2537130"/>
                  <a:pt x="895617" y="2537682"/>
                  <a:pt x="893465" y="2538806"/>
                </a:cubicBezTo>
                <a:cubicBezTo>
                  <a:pt x="878475" y="2546552"/>
                  <a:pt x="861713" y="2550640"/>
                  <a:pt x="844993" y="2550640"/>
                </a:cubicBezTo>
                <a:cubicBezTo>
                  <a:pt x="826694" y="2550640"/>
                  <a:pt x="808589" y="2545770"/>
                  <a:pt x="792644" y="2536569"/>
                </a:cubicBezTo>
                <a:cubicBezTo>
                  <a:pt x="768949" y="2522886"/>
                  <a:pt x="751755" y="2500884"/>
                  <a:pt x="744238" y="2474610"/>
                </a:cubicBezTo>
                <a:cubicBezTo>
                  <a:pt x="742966" y="2470176"/>
                  <a:pt x="739722" y="2466565"/>
                  <a:pt x="735438" y="2464830"/>
                </a:cubicBezTo>
                <a:cubicBezTo>
                  <a:pt x="733627" y="2464094"/>
                  <a:pt x="731712" y="2463736"/>
                  <a:pt x="729807" y="2463736"/>
                </a:cubicBezTo>
                <a:cubicBezTo>
                  <a:pt x="727210" y="2463736"/>
                  <a:pt x="724624" y="2464404"/>
                  <a:pt x="722318" y="2465740"/>
                </a:cubicBezTo>
                <a:cubicBezTo>
                  <a:pt x="708038" y="2473952"/>
                  <a:pt x="691695" y="2478309"/>
                  <a:pt x="675065" y="2478309"/>
                </a:cubicBezTo>
                <a:cubicBezTo>
                  <a:pt x="658606" y="2478309"/>
                  <a:pt x="642320" y="2473933"/>
                  <a:pt x="627959" y="2465644"/>
                </a:cubicBezTo>
                <a:cubicBezTo>
                  <a:pt x="582831" y="2439584"/>
                  <a:pt x="567311" y="2381663"/>
                  <a:pt x="593371" y="2336527"/>
                </a:cubicBezTo>
                <a:cubicBezTo>
                  <a:pt x="606548" y="2313711"/>
                  <a:pt x="628939" y="2297308"/>
                  <a:pt x="654793" y="2291525"/>
                </a:cubicBezTo>
                <a:cubicBezTo>
                  <a:pt x="659740" y="2290421"/>
                  <a:pt x="663797" y="2286887"/>
                  <a:pt x="665575" y="2282132"/>
                </a:cubicBezTo>
                <a:cubicBezTo>
                  <a:pt x="667353" y="2277386"/>
                  <a:pt x="666610" y="2272060"/>
                  <a:pt x="663605" y="2267975"/>
                </a:cubicBezTo>
                <a:cubicBezTo>
                  <a:pt x="642078" y="2238738"/>
                  <a:pt x="639870" y="2199576"/>
                  <a:pt x="657982" y="2168200"/>
                </a:cubicBezTo>
                <a:cubicBezTo>
                  <a:pt x="674248" y="2140029"/>
                  <a:pt x="704586" y="2122530"/>
                  <a:pt x="737155" y="2122530"/>
                </a:cubicBezTo>
                <a:cubicBezTo>
                  <a:pt x="753091" y="2122530"/>
                  <a:pt x="768855" y="2126761"/>
                  <a:pt x="782738" y="2134770"/>
                </a:cubicBezTo>
                <a:cubicBezTo>
                  <a:pt x="799713" y="2144580"/>
                  <a:pt x="812840" y="2159280"/>
                  <a:pt x="820689" y="2177264"/>
                </a:cubicBezTo>
                <a:cubicBezTo>
                  <a:pt x="822482" y="2181379"/>
                  <a:pt x="826022" y="2184468"/>
                  <a:pt x="830339" y="2185699"/>
                </a:cubicBezTo>
                <a:cubicBezTo>
                  <a:pt x="831687" y="2186076"/>
                  <a:pt x="833067" y="2186271"/>
                  <a:pt x="834444" y="2186271"/>
                </a:cubicBezTo>
                <a:cubicBezTo>
                  <a:pt x="837465" y="2186271"/>
                  <a:pt x="840448" y="2185360"/>
                  <a:pt x="842987" y="2183596"/>
                </a:cubicBezTo>
                <a:cubicBezTo>
                  <a:pt x="852151" y="2177253"/>
                  <a:pt x="862191" y="2172306"/>
                  <a:pt x="872825" y="2168886"/>
                </a:cubicBezTo>
                <a:cubicBezTo>
                  <a:pt x="876963" y="2167550"/>
                  <a:pt x="880326" y="2164491"/>
                  <a:pt x="882031" y="2160490"/>
                </a:cubicBezTo>
                <a:cubicBezTo>
                  <a:pt x="883739" y="2156491"/>
                  <a:pt x="883625" y="2151941"/>
                  <a:pt x="881721" y="2148018"/>
                </a:cubicBezTo>
                <a:cubicBezTo>
                  <a:pt x="867676" y="2119170"/>
                  <a:pt x="868907" y="2085284"/>
                  <a:pt x="885011" y="2057394"/>
                </a:cubicBezTo>
                <a:cubicBezTo>
                  <a:pt x="902251" y="2027531"/>
                  <a:pt x="934401" y="2008976"/>
                  <a:pt x="968925" y="2008976"/>
                </a:cubicBezTo>
                <a:cubicBezTo>
                  <a:pt x="985815" y="2008976"/>
                  <a:pt x="1002518" y="2013468"/>
                  <a:pt x="1017238" y="2021962"/>
                </a:cubicBezTo>
                <a:cubicBezTo>
                  <a:pt x="1034310" y="2031810"/>
                  <a:pt x="1047761" y="2046346"/>
                  <a:pt x="1056138" y="2063970"/>
                </a:cubicBezTo>
                <a:cubicBezTo>
                  <a:pt x="1057978" y="2067844"/>
                  <a:pt x="1061388" y="2070741"/>
                  <a:pt x="1065493" y="2071940"/>
                </a:cubicBezTo>
                <a:cubicBezTo>
                  <a:pt x="1066879" y="2072337"/>
                  <a:pt x="1068282" y="2072531"/>
                  <a:pt x="1069697" y="2072531"/>
                </a:cubicBezTo>
                <a:cubicBezTo>
                  <a:pt x="1072495" y="2072531"/>
                  <a:pt x="1075255" y="2071756"/>
                  <a:pt x="1077675" y="2070246"/>
                </a:cubicBezTo>
                <a:cubicBezTo>
                  <a:pt x="1084822" y="2065753"/>
                  <a:pt x="1092483" y="2062053"/>
                  <a:pt x="1100442" y="2059256"/>
                </a:cubicBezTo>
                <a:cubicBezTo>
                  <a:pt x="1104403" y="2057870"/>
                  <a:pt x="1107599" y="2054877"/>
                  <a:pt x="1109256" y="2051024"/>
                </a:cubicBezTo>
                <a:cubicBezTo>
                  <a:pt x="1110901" y="2047158"/>
                  <a:pt x="1110872" y="2042792"/>
                  <a:pt x="1109159" y="2038966"/>
                </a:cubicBezTo>
                <a:cubicBezTo>
                  <a:pt x="1095920" y="2009449"/>
                  <a:pt x="1097587" y="1975257"/>
                  <a:pt x="1113622" y="1947492"/>
                </a:cubicBezTo>
                <a:cubicBezTo>
                  <a:pt x="1131510" y="1916503"/>
                  <a:pt x="1164871" y="1897260"/>
                  <a:pt x="1200702" y="1897260"/>
                </a:cubicBezTo>
                <a:cubicBezTo>
                  <a:pt x="1218220" y="1897260"/>
                  <a:pt x="1235555" y="1901909"/>
                  <a:pt x="1250837" y="1910722"/>
                </a:cubicBezTo>
                <a:cubicBezTo>
                  <a:pt x="1268442" y="1920890"/>
                  <a:pt x="1282358" y="1935890"/>
                  <a:pt x="1291073" y="1954096"/>
                </a:cubicBezTo>
                <a:cubicBezTo>
                  <a:pt x="1292884" y="1957892"/>
                  <a:pt x="1296206" y="1960749"/>
                  <a:pt x="1300224" y="1961979"/>
                </a:cubicBezTo>
                <a:cubicBezTo>
                  <a:pt x="1301667" y="1962404"/>
                  <a:pt x="1303140" y="1962627"/>
                  <a:pt x="1304611" y="1962627"/>
                </a:cubicBezTo>
                <a:cubicBezTo>
                  <a:pt x="1307265" y="1962627"/>
                  <a:pt x="1309890" y="1961930"/>
                  <a:pt x="1312225" y="1960555"/>
                </a:cubicBezTo>
                <a:cubicBezTo>
                  <a:pt x="1317481" y="1957466"/>
                  <a:pt x="1323069" y="1954755"/>
                  <a:pt x="1328803" y="1952526"/>
                </a:cubicBezTo>
                <a:cubicBezTo>
                  <a:pt x="1332639" y="1951026"/>
                  <a:pt x="1335688" y="1948014"/>
                  <a:pt x="1337247" y="1944200"/>
                </a:cubicBezTo>
                <a:cubicBezTo>
                  <a:pt x="1338796" y="1940393"/>
                  <a:pt x="1338718" y="1936112"/>
                  <a:pt x="1337024" y="1932356"/>
                </a:cubicBezTo>
                <a:cubicBezTo>
                  <a:pt x="1323069" y="1901464"/>
                  <a:pt x="1324824" y="1866833"/>
                  <a:pt x="1341838" y="1837365"/>
                </a:cubicBezTo>
                <a:cubicBezTo>
                  <a:pt x="1360451" y="1805116"/>
                  <a:pt x="1395186" y="1785081"/>
                  <a:pt x="1432470" y="1785081"/>
                </a:cubicBezTo>
                <a:cubicBezTo>
                  <a:pt x="1450723" y="1785081"/>
                  <a:pt x="1468764" y="1789932"/>
                  <a:pt x="1484637" y="1799104"/>
                </a:cubicBezTo>
                <a:cubicBezTo>
                  <a:pt x="1502542" y="1809436"/>
                  <a:pt x="1516828" y="1824708"/>
                  <a:pt x="1525968" y="1843253"/>
                </a:cubicBezTo>
                <a:cubicBezTo>
                  <a:pt x="1527769" y="1846923"/>
                  <a:pt x="1530994" y="1849693"/>
                  <a:pt x="1534898" y="1850932"/>
                </a:cubicBezTo>
                <a:cubicBezTo>
                  <a:pt x="1536379" y="1851408"/>
                  <a:pt x="1537908" y="1851629"/>
                  <a:pt x="1539429" y="1851629"/>
                </a:cubicBezTo>
                <a:cubicBezTo>
                  <a:pt x="1541918" y="1851629"/>
                  <a:pt x="1544389" y="1851009"/>
                  <a:pt x="1546615" y="1849800"/>
                </a:cubicBezTo>
                <a:cubicBezTo>
                  <a:pt x="1551021" y="1847398"/>
                  <a:pt x="1555688" y="1845257"/>
                  <a:pt x="1560483" y="1843427"/>
                </a:cubicBezTo>
                <a:cubicBezTo>
                  <a:pt x="1564328" y="1841965"/>
                  <a:pt x="1567397" y="1838983"/>
                  <a:pt x="1568986" y="1835195"/>
                </a:cubicBezTo>
                <a:cubicBezTo>
                  <a:pt x="1570573" y="1831390"/>
                  <a:pt x="1570525" y="1827110"/>
                  <a:pt x="1568860" y="1823342"/>
                </a:cubicBezTo>
                <a:cubicBezTo>
                  <a:pt x="1555360" y="1792750"/>
                  <a:pt x="1557230" y="1758556"/>
                  <a:pt x="1574002" y="1729524"/>
                </a:cubicBezTo>
                <a:cubicBezTo>
                  <a:pt x="1592537" y="1697401"/>
                  <a:pt x="1627117" y="1677462"/>
                  <a:pt x="1664246" y="1677462"/>
                </a:cubicBezTo>
                <a:cubicBezTo>
                  <a:pt x="1682404" y="1677462"/>
                  <a:pt x="1700369" y="1682286"/>
                  <a:pt x="1716191" y="1691418"/>
                </a:cubicBezTo>
                <a:cubicBezTo>
                  <a:pt x="1735415" y="1702516"/>
                  <a:pt x="1750861" y="1719984"/>
                  <a:pt x="1759703" y="1740583"/>
                </a:cubicBezTo>
                <a:cubicBezTo>
                  <a:pt x="1761367" y="1744486"/>
                  <a:pt x="1764623" y="1747507"/>
                  <a:pt x="1768639" y="1748874"/>
                </a:cubicBezTo>
                <a:cubicBezTo>
                  <a:pt x="1770219" y="1749415"/>
                  <a:pt x="1771864" y="1749686"/>
                  <a:pt x="1773492" y="1749686"/>
                </a:cubicBezTo>
                <a:cubicBezTo>
                  <a:pt x="1776028" y="1749686"/>
                  <a:pt x="1778537" y="1749046"/>
                  <a:pt x="1780793" y="1747787"/>
                </a:cubicBezTo>
                <a:cubicBezTo>
                  <a:pt x="1797160" y="1738684"/>
                  <a:pt x="1815666" y="1733872"/>
                  <a:pt x="1834308" y="1733872"/>
                </a:cubicBezTo>
                <a:cubicBezTo>
                  <a:pt x="1853376" y="1733872"/>
                  <a:pt x="1872239" y="1738937"/>
                  <a:pt x="1888839" y="1748523"/>
                </a:cubicBezTo>
                <a:cubicBezTo>
                  <a:pt x="1909822" y="1760649"/>
                  <a:pt x="1925793" y="1778767"/>
                  <a:pt x="1935002" y="1800923"/>
                </a:cubicBezTo>
                <a:cubicBezTo>
                  <a:pt x="1936590" y="1804769"/>
                  <a:pt x="1939718" y="1807771"/>
                  <a:pt x="1943611" y="1809233"/>
                </a:cubicBezTo>
                <a:cubicBezTo>
                  <a:pt x="1945306" y="1809864"/>
                  <a:pt x="1947087" y="1810181"/>
                  <a:pt x="1948859" y="1810181"/>
                </a:cubicBezTo>
                <a:cubicBezTo>
                  <a:pt x="1951154" y="1810181"/>
                  <a:pt x="1953449" y="1809650"/>
                  <a:pt x="1955561" y="1808604"/>
                </a:cubicBezTo>
                <a:cubicBezTo>
                  <a:pt x="1970687" y="1801060"/>
                  <a:pt x="1987499" y="1797079"/>
                  <a:pt x="2004194" y="1797079"/>
                </a:cubicBezTo>
                <a:cubicBezTo>
                  <a:pt x="2023038" y="1797079"/>
                  <a:pt x="2041670" y="1802086"/>
                  <a:pt x="2058086" y="1811558"/>
                </a:cubicBezTo>
                <a:cubicBezTo>
                  <a:pt x="2079111" y="1823702"/>
                  <a:pt x="2095601" y="1842914"/>
                  <a:pt x="2104539" y="1865642"/>
                </a:cubicBezTo>
                <a:cubicBezTo>
                  <a:pt x="2106089" y="1869593"/>
                  <a:pt x="2109247" y="1872712"/>
                  <a:pt x="2113216" y="1874203"/>
                </a:cubicBezTo>
                <a:cubicBezTo>
                  <a:pt x="2114932" y="1874841"/>
                  <a:pt x="2116722" y="1875172"/>
                  <a:pt x="2118514" y="1875172"/>
                </a:cubicBezTo>
                <a:cubicBezTo>
                  <a:pt x="2120877" y="1875172"/>
                  <a:pt x="2123237" y="1874609"/>
                  <a:pt x="2125389" y="1873505"/>
                </a:cubicBezTo>
                <a:cubicBezTo>
                  <a:pt x="2140446" y="1865739"/>
                  <a:pt x="2157268" y="1861633"/>
                  <a:pt x="2174031" y="1861633"/>
                </a:cubicBezTo>
                <a:cubicBezTo>
                  <a:pt x="2192412" y="1861633"/>
                  <a:pt x="2210597" y="1866524"/>
                  <a:pt x="2226636" y="1875772"/>
                </a:cubicBezTo>
                <a:cubicBezTo>
                  <a:pt x="2248639" y="1888488"/>
                  <a:pt x="2265273" y="1908639"/>
                  <a:pt x="2273476" y="1932530"/>
                </a:cubicBezTo>
                <a:cubicBezTo>
                  <a:pt x="2274920" y="1936722"/>
                  <a:pt x="2278145" y="1940074"/>
                  <a:pt x="2282289" y="1941672"/>
                </a:cubicBezTo>
                <a:cubicBezTo>
                  <a:pt x="2284024" y="1942329"/>
                  <a:pt x="2285852" y="1942659"/>
                  <a:pt x="2287672" y="1942659"/>
                </a:cubicBezTo>
                <a:cubicBezTo>
                  <a:pt x="2290192" y="1942659"/>
                  <a:pt x="2292700" y="1942030"/>
                  <a:pt x="2294947" y="1940782"/>
                </a:cubicBezTo>
                <a:cubicBezTo>
                  <a:pt x="2309948" y="1932471"/>
                  <a:pt x="2326932" y="1928066"/>
                  <a:pt x="2344064" y="1928066"/>
                </a:cubicBezTo>
                <a:cubicBezTo>
                  <a:pt x="2361622" y="1928066"/>
                  <a:pt x="2378985" y="1932744"/>
                  <a:pt x="2394273" y="1941574"/>
                </a:cubicBezTo>
                <a:cubicBezTo>
                  <a:pt x="2415376" y="1953768"/>
                  <a:pt x="2431355" y="1973308"/>
                  <a:pt x="2439277" y="1996627"/>
                </a:cubicBezTo>
                <a:cubicBezTo>
                  <a:pt x="2440739" y="2000947"/>
                  <a:pt x="2444091" y="2004355"/>
                  <a:pt x="2448369" y="2005915"/>
                </a:cubicBezTo>
                <a:cubicBezTo>
                  <a:pt x="2450036" y="2006516"/>
                  <a:pt x="2451760" y="2006806"/>
                  <a:pt x="2453484" y="2006806"/>
                </a:cubicBezTo>
                <a:cubicBezTo>
                  <a:pt x="2456213" y="2006806"/>
                  <a:pt x="2458926" y="2006070"/>
                  <a:pt x="2461307" y="2004618"/>
                </a:cubicBezTo>
                <a:cubicBezTo>
                  <a:pt x="2477074" y="1994991"/>
                  <a:pt x="2495269" y="1989897"/>
                  <a:pt x="2513931" y="1989897"/>
                </a:cubicBezTo>
                <a:cubicBezTo>
                  <a:pt x="2531499" y="1989897"/>
                  <a:pt x="2548881" y="1994575"/>
                  <a:pt x="2564200" y="2003416"/>
                </a:cubicBezTo>
                <a:cubicBezTo>
                  <a:pt x="2583209" y="2014398"/>
                  <a:pt x="2598345" y="2031683"/>
                  <a:pt x="2606809" y="2052079"/>
                </a:cubicBezTo>
                <a:cubicBezTo>
                  <a:pt x="2608487" y="2056098"/>
                  <a:pt x="2611806" y="2059206"/>
                  <a:pt x="2615931" y="2060571"/>
                </a:cubicBezTo>
                <a:cubicBezTo>
                  <a:pt x="2617481" y="2061086"/>
                  <a:pt x="2619090" y="2061337"/>
                  <a:pt x="2620677" y="2061337"/>
                </a:cubicBezTo>
                <a:cubicBezTo>
                  <a:pt x="2623341" y="2061337"/>
                  <a:pt x="2625985" y="2060629"/>
                  <a:pt x="2628328" y="2059256"/>
                </a:cubicBezTo>
                <a:cubicBezTo>
                  <a:pt x="2635292" y="2055128"/>
                  <a:pt x="2642710" y="2051788"/>
                  <a:pt x="2650378" y="2049337"/>
                </a:cubicBezTo>
                <a:cubicBezTo>
                  <a:pt x="2654590" y="2047992"/>
                  <a:pt x="2657999" y="2044846"/>
                  <a:pt x="2659684" y="2040738"/>
                </a:cubicBezTo>
                <a:cubicBezTo>
                  <a:pt x="2661368" y="2036651"/>
                  <a:pt x="2661157" y="2032013"/>
                  <a:pt x="2659102" y="2028092"/>
                </a:cubicBezTo>
                <a:cubicBezTo>
                  <a:pt x="2643695" y="1998593"/>
                  <a:pt x="2644374" y="1962481"/>
                  <a:pt x="2660896" y="1933877"/>
                </a:cubicBezTo>
                <a:cubicBezTo>
                  <a:pt x="2673125" y="1912696"/>
                  <a:pt x="2692667" y="1896980"/>
                  <a:pt x="2715919" y="1889609"/>
                </a:cubicBezTo>
                <a:cubicBezTo>
                  <a:pt x="2720393" y="1888187"/>
                  <a:pt x="2723958" y="1884760"/>
                  <a:pt x="2725527" y="1880333"/>
                </a:cubicBezTo>
                <a:cubicBezTo>
                  <a:pt x="2727104" y="1875908"/>
                  <a:pt x="2726513" y="1870998"/>
                  <a:pt x="2723938" y="1867065"/>
                </a:cubicBezTo>
                <a:cubicBezTo>
                  <a:pt x="2703320" y="1835652"/>
                  <a:pt x="2702256" y="1795782"/>
                  <a:pt x="2721168" y="1763041"/>
                </a:cubicBezTo>
                <a:cubicBezTo>
                  <a:pt x="2732189" y="1743953"/>
                  <a:pt x="2749523" y="1728884"/>
                  <a:pt x="2769976" y="1720624"/>
                </a:cubicBezTo>
                <a:cubicBezTo>
                  <a:pt x="2774060" y="1718969"/>
                  <a:pt x="2777229" y="1715599"/>
                  <a:pt x="2778604" y="1711416"/>
                </a:cubicBezTo>
                <a:cubicBezTo>
                  <a:pt x="2779988" y="1707223"/>
                  <a:pt x="2779466" y="1702632"/>
                  <a:pt x="2777161" y="1698875"/>
                </a:cubicBezTo>
                <a:cubicBezTo>
                  <a:pt x="2756642" y="1665309"/>
                  <a:pt x="2756168" y="1623213"/>
                  <a:pt x="2775900" y="1589019"/>
                </a:cubicBezTo>
                <a:cubicBezTo>
                  <a:pt x="2787774" y="1568460"/>
                  <a:pt x="2806514" y="1552181"/>
                  <a:pt x="2828690" y="1543194"/>
                </a:cubicBezTo>
                <a:cubicBezTo>
                  <a:pt x="2832602" y="1541598"/>
                  <a:pt x="2835662" y="1538439"/>
                  <a:pt x="2837134" y="1534479"/>
                </a:cubicBezTo>
                <a:cubicBezTo>
                  <a:pt x="2838587" y="1530519"/>
                  <a:pt x="2838326" y="1526123"/>
                  <a:pt x="2836379" y="1522373"/>
                </a:cubicBezTo>
                <a:cubicBezTo>
                  <a:pt x="2830860" y="1511720"/>
                  <a:pt x="2827178" y="1500265"/>
                  <a:pt x="2825455" y="1488324"/>
                </a:cubicBezTo>
                <a:cubicBezTo>
                  <a:pt x="2824727" y="1483317"/>
                  <a:pt x="2821512" y="1479010"/>
                  <a:pt x="2816913" y="1476868"/>
                </a:cubicBezTo>
                <a:cubicBezTo>
                  <a:pt x="2814910" y="1475940"/>
                  <a:pt x="2812749" y="1475475"/>
                  <a:pt x="2810600" y="1475475"/>
                </a:cubicBezTo>
                <a:cubicBezTo>
                  <a:pt x="2807831" y="1475475"/>
                  <a:pt x="2805071" y="1476239"/>
                  <a:pt x="2802649" y="1477761"/>
                </a:cubicBezTo>
                <a:cubicBezTo>
                  <a:pt x="2790167" y="1485545"/>
                  <a:pt x="2775757" y="1489671"/>
                  <a:pt x="2760999" y="1489671"/>
                </a:cubicBezTo>
                <a:cubicBezTo>
                  <a:pt x="2747314" y="1489671"/>
                  <a:pt x="2733775" y="1486030"/>
                  <a:pt x="2721855" y="1479143"/>
                </a:cubicBezTo>
                <a:cubicBezTo>
                  <a:pt x="2684340" y="1457490"/>
                  <a:pt x="2671439" y="1409342"/>
                  <a:pt x="2693104" y="1371836"/>
                </a:cubicBezTo>
                <a:cubicBezTo>
                  <a:pt x="2707097" y="1347586"/>
                  <a:pt x="2733184" y="1332538"/>
                  <a:pt x="2761201" y="1332538"/>
                </a:cubicBezTo>
                <a:cubicBezTo>
                  <a:pt x="2774915" y="1332538"/>
                  <a:pt x="2788473" y="1336188"/>
                  <a:pt x="2800413" y="1343084"/>
                </a:cubicBezTo>
                <a:cubicBezTo>
                  <a:pt x="2817147" y="1352738"/>
                  <a:pt x="2829687" y="1368263"/>
                  <a:pt x="2835740" y="1386798"/>
                </a:cubicBezTo>
                <a:cubicBezTo>
                  <a:pt x="2837307" y="1391610"/>
                  <a:pt x="2841201" y="1395310"/>
                  <a:pt x="2846092" y="1396637"/>
                </a:cubicBezTo>
                <a:cubicBezTo>
                  <a:pt x="2847379" y="1396984"/>
                  <a:pt x="2848697" y="1397150"/>
                  <a:pt x="2850003" y="1397150"/>
                </a:cubicBezTo>
                <a:cubicBezTo>
                  <a:pt x="2853635" y="1397150"/>
                  <a:pt x="2857200" y="1395842"/>
                  <a:pt x="2859979" y="1393363"/>
                </a:cubicBezTo>
                <a:cubicBezTo>
                  <a:pt x="2876392" y="1378770"/>
                  <a:pt x="2896536" y="1369638"/>
                  <a:pt x="2918237" y="1366955"/>
                </a:cubicBezTo>
                <a:cubicBezTo>
                  <a:pt x="2923360" y="1366325"/>
                  <a:pt x="2927796" y="1363111"/>
                  <a:pt x="2929993" y="1358433"/>
                </a:cubicBezTo>
                <a:cubicBezTo>
                  <a:pt x="2932182" y="1353774"/>
                  <a:pt x="2931824" y="1348293"/>
                  <a:pt x="2929036" y="1343955"/>
                </a:cubicBezTo>
                <a:cubicBezTo>
                  <a:pt x="2924851" y="1337439"/>
                  <a:pt x="2921705" y="1330271"/>
                  <a:pt x="2919661" y="1322661"/>
                </a:cubicBezTo>
                <a:cubicBezTo>
                  <a:pt x="2914421" y="1303099"/>
                  <a:pt x="2917103" y="1282666"/>
                  <a:pt x="2927235" y="1265128"/>
                </a:cubicBezTo>
                <a:cubicBezTo>
                  <a:pt x="2940743" y="1241733"/>
                  <a:pt x="2965930" y="1227196"/>
                  <a:pt x="2992978" y="1227196"/>
                </a:cubicBezTo>
                <a:close/>
                <a:moveTo>
                  <a:pt x="5233274" y="1215991"/>
                </a:moveTo>
                <a:cubicBezTo>
                  <a:pt x="5230456" y="1215991"/>
                  <a:pt x="5227659" y="1216786"/>
                  <a:pt x="5225219" y="1218334"/>
                </a:cubicBezTo>
                <a:cubicBezTo>
                  <a:pt x="5218263" y="1222769"/>
                  <a:pt x="5210770" y="1226334"/>
                  <a:pt x="5202955" y="1228938"/>
                </a:cubicBezTo>
                <a:cubicBezTo>
                  <a:pt x="5198596" y="1230381"/>
                  <a:pt x="5195150" y="1233752"/>
                  <a:pt x="5193581" y="1238051"/>
                </a:cubicBezTo>
                <a:cubicBezTo>
                  <a:pt x="5192021" y="1242370"/>
                  <a:pt x="5192515" y="1247164"/>
                  <a:pt x="5194917" y="1251056"/>
                </a:cubicBezTo>
                <a:cubicBezTo>
                  <a:pt x="5199324" y="1258203"/>
                  <a:pt x="5202828" y="1265883"/>
                  <a:pt x="5205328" y="1273912"/>
                </a:cubicBezTo>
                <a:cubicBezTo>
                  <a:pt x="5206712" y="1278348"/>
                  <a:pt x="5210071" y="1281891"/>
                  <a:pt x="5214430" y="1283507"/>
                </a:cubicBezTo>
                <a:cubicBezTo>
                  <a:pt x="5216124" y="1284127"/>
                  <a:pt x="5217895" y="1284439"/>
                  <a:pt x="5219659" y="1284439"/>
                </a:cubicBezTo>
                <a:cubicBezTo>
                  <a:pt x="5222429" y="1284439"/>
                  <a:pt x="5225180" y="1283673"/>
                  <a:pt x="5227591" y="1282181"/>
                </a:cubicBezTo>
                <a:cubicBezTo>
                  <a:pt x="5234709" y="1277746"/>
                  <a:pt x="5242379" y="1274249"/>
                  <a:pt x="5250368" y="1271771"/>
                </a:cubicBezTo>
                <a:cubicBezTo>
                  <a:pt x="5254871" y="1270376"/>
                  <a:pt x="5258443" y="1266968"/>
                  <a:pt x="5260051" y="1262543"/>
                </a:cubicBezTo>
                <a:cubicBezTo>
                  <a:pt x="5261650" y="1258116"/>
                  <a:pt x="5261086" y="1253198"/>
                  <a:pt x="5258512" y="1249255"/>
                </a:cubicBezTo>
                <a:cubicBezTo>
                  <a:pt x="5253892" y="1242137"/>
                  <a:pt x="5250203" y="1234420"/>
                  <a:pt x="5247540" y="1226315"/>
                </a:cubicBezTo>
                <a:cubicBezTo>
                  <a:pt x="5246097" y="1221907"/>
                  <a:pt x="5242697" y="1218421"/>
                  <a:pt x="5238340" y="1216862"/>
                </a:cubicBezTo>
                <a:cubicBezTo>
                  <a:pt x="5236694" y="1216271"/>
                  <a:pt x="5234980" y="1215991"/>
                  <a:pt x="5233274" y="1215991"/>
                </a:cubicBezTo>
                <a:close/>
                <a:moveTo>
                  <a:pt x="4658810" y="1208458"/>
                </a:moveTo>
                <a:cubicBezTo>
                  <a:pt x="4656273" y="1208458"/>
                  <a:pt x="4653736" y="1209096"/>
                  <a:pt x="4651470" y="1210364"/>
                </a:cubicBezTo>
                <a:cubicBezTo>
                  <a:pt x="4647190" y="1212767"/>
                  <a:pt x="4642716" y="1214889"/>
                  <a:pt x="4638173" y="1216659"/>
                </a:cubicBezTo>
                <a:cubicBezTo>
                  <a:pt x="4634155" y="1218238"/>
                  <a:pt x="4631018" y="1221453"/>
                  <a:pt x="4629536" y="1225500"/>
                </a:cubicBezTo>
                <a:cubicBezTo>
                  <a:pt x="4628064" y="1229548"/>
                  <a:pt x="4628394" y="1234023"/>
                  <a:pt x="4630455" y="1237810"/>
                </a:cubicBezTo>
                <a:cubicBezTo>
                  <a:pt x="4632800" y="1242130"/>
                  <a:pt x="4634863" y="1246640"/>
                  <a:pt x="4636586" y="1251240"/>
                </a:cubicBezTo>
                <a:cubicBezTo>
                  <a:pt x="4638126" y="1255327"/>
                  <a:pt x="4641361" y="1258544"/>
                  <a:pt x="4645447" y="1260053"/>
                </a:cubicBezTo>
                <a:cubicBezTo>
                  <a:pt x="4647132" y="1260682"/>
                  <a:pt x="4648894" y="1260982"/>
                  <a:pt x="4650646" y="1260982"/>
                </a:cubicBezTo>
                <a:cubicBezTo>
                  <a:pt x="4653155" y="1260982"/>
                  <a:pt x="4655664" y="1260345"/>
                  <a:pt x="4657908" y="1259105"/>
                </a:cubicBezTo>
                <a:cubicBezTo>
                  <a:pt x="4662239" y="1256713"/>
                  <a:pt x="4666790" y="1254611"/>
                  <a:pt x="4671439" y="1252857"/>
                </a:cubicBezTo>
                <a:cubicBezTo>
                  <a:pt x="4675544" y="1251318"/>
                  <a:pt x="4678770" y="1248046"/>
                  <a:pt x="4680261" y="1243920"/>
                </a:cubicBezTo>
                <a:cubicBezTo>
                  <a:pt x="4681751" y="1239784"/>
                  <a:pt x="4681364" y="1235215"/>
                  <a:pt x="4679196" y="1231399"/>
                </a:cubicBezTo>
                <a:cubicBezTo>
                  <a:pt x="4676745" y="1227099"/>
                  <a:pt x="4674586" y="1222577"/>
                  <a:pt x="4672775" y="1217967"/>
                </a:cubicBezTo>
                <a:cubicBezTo>
                  <a:pt x="4671186" y="1213929"/>
                  <a:pt x="4667932" y="1210783"/>
                  <a:pt x="4663846" y="1209329"/>
                </a:cubicBezTo>
                <a:cubicBezTo>
                  <a:pt x="4662210" y="1208737"/>
                  <a:pt x="4660515" y="1208458"/>
                  <a:pt x="4658810" y="1208458"/>
                </a:cubicBezTo>
                <a:close/>
                <a:moveTo>
                  <a:pt x="3394642" y="1201020"/>
                </a:moveTo>
                <a:cubicBezTo>
                  <a:pt x="3404364" y="1201020"/>
                  <a:pt x="3413990" y="1203614"/>
                  <a:pt x="3422474" y="1208515"/>
                </a:cubicBezTo>
                <a:cubicBezTo>
                  <a:pt x="3435372" y="1215963"/>
                  <a:pt x="3444601" y="1227980"/>
                  <a:pt x="3448456" y="1242370"/>
                </a:cubicBezTo>
                <a:cubicBezTo>
                  <a:pt x="3452310" y="1256761"/>
                  <a:pt x="3450335" y="1271790"/>
                  <a:pt x="3442888" y="1284690"/>
                </a:cubicBezTo>
                <a:cubicBezTo>
                  <a:pt x="3432951" y="1301898"/>
                  <a:pt x="3414427" y="1312588"/>
                  <a:pt x="3394535" y="1312588"/>
                </a:cubicBezTo>
                <a:cubicBezTo>
                  <a:pt x="3384803" y="1312588"/>
                  <a:pt x="3375187" y="1309993"/>
                  <a:pt x="3366703" y="1305105"/>
                </a:cubicBezTo>
                <a:cubicBezTo>
                  <a:pt x="3340083" y="1289734"/>
                  <a:pt x="3330921" y="1255551"/>
                  <a:pt x="3346299" y="1228910"/>
                </a:cubicBezTo>
                <a:cubicBezTo>
                  <a:pt x="3356235" y="1211711"/>
                  <a:pt x="3374761" y="1201020"/>
                  <a:pt x="3394642" y="1201020"/>
                </a:cubicBezTo>
                <a:close/>
                <a:moveTo>
                  <a:pt x="4084713" y="1198870"/>
                </a:moveTo>
                <a:cubicBezTo>
                  <a:pt x="4082371" y="1198870"/>
                  <a:pt x="4080045" y="1199403"/>
                  <a:pt x="4077916" y="1200496"/>
                </a:cubicBezTo>
                <a:cubicBezTo>
                  <a:pt x="4074836" y="1202057"/>
                  <a:pt x="4071689" y="1203459"/>
                  <a:pt x="4068473" y="1204718"/>
                </a:cubicBezTo>
                <a:cubicBezTo>
                  <a:pt x="4064561" y="1206249"/>
                  <a:pt x="4061463" y="1209368"/>
                  <a:pt x="4059943" y="1213280"/>
                </a:cubicBezTo>
                <a:cubicBezTo>
                  <a:pt x="4058431" y="1217201"/>
                  <a:pt x="4058625" y="1221578"/>
                  <a:pt x="4060495" y="1225356"/>
                </a:cubicBezTo>
                <a:cubicBezTo>
                  <a:pt x="4061975" y="1228338"/>
                  <a:pt x="4063320" y="1231399"/>
                  <a:pt x="4064522" y="1234516"/>
                </a:cubicBezTo>
                <a:cubicBezTo>
                  <a:pt x="4066073" y="1238555"/>
                  <a:pt x="4069297" y="1241722"/>
                  <a:pt x="4073365" y="1243213"/>
                </a:cubicBezTo>
                <a:cubicBezTo>
                  <a:pt x="4075039" y="1243824"/>
                  <a:pt x="4076783" y="1244124"/>
                  <a:pt x="4078524" y="1244124"/>
                </a:cubicBezTo>
                <a:cubicBezTo>
                  <a:pt x="4081013" y="1244124"/>
                  <a:pt x="4083503" y="1243512"/>
                  <a:pt x="4085730" y="1242283"/>
                </a:cubicBezTo>
                <a:cubicBezTo>
                  <a:pt x="4088879" y="1240559"/>
                  <a:pt x="4092101" y="1239009"/>
                  <a:pt x="4095404" y="1237627"/>
                </a:cubicBezTo>
                <a:cubicBezTo>
                  <a:pt x="4099326" y="1235979"/>
                  <a:pt x="4102367" y="1232746"/>
                  <a:pt x="4103763" y="1228727"/>
                </a:cubicBezTo>
                <a:cubicBezTo>
                  <a:pt x="4105165" y="1224708"/>
                  <a:pt x="4104788" y="1220290"/>
                  <a:pt x="4102746" y="1216552"/>
                </a:cubicBezTo>
                <a:cubicBezTo>
                  <a:pt x="4101186" y="1213725"/>
                  <a:pt x="4099753" y="1210829"/>
                  <a:pt x="4098465" y="1207866"/>
                </a:cubicBezTo>
                <a:cubicBezTo>
                  <a:pt x="4096808" y="1204081"/>
                  <a:pt x="4093671" y="1201145"/>
                  <a:pt x="4089789" y="1199750"/>
                </a:cubicBezTo>
                <a:cubicBezTo>
                  <a:pt x="4088141" y="1199160"/>
                  <a:pt x="4086419" y="1198870"/>
                  <a:pt x="4084713" y="1198870"/>
                </a:cubicBezTo>
                <a:close/>
                <a:moveTo>
                  <a:pt x="5912829" y="1189612"/>
                </a:moveTo>
                <a:cubicBezTo>
                  <a:pt x="5916587" y="1189612"/>
                  <a:pt x="5920314" y="1190618"/>
                  <a:pt x="5923588" y="1192509"/>
                </a:cubicBezTo>
                <a:cubicBezTo>
                  <a:pt x="5928585" y="1195395"/>
                  <a:pt x="5932149" y="1200051"/>
                  <a:pt x="5933649" y="1205620"/>
                </a:cubicBezTo>
                <a:cubicBezTo>
                  <a:pt x="5935141" y="1211178"/>
                  <a:pt x="5934376" y="1216998"/>
                  <a:pt x="5931490" y="1221986"/>
                </a:cubicBezTo>
                <a:cubicBezTo>
                  <a:pt x="5927645" y="1228650"/>
                  <a:pt x="5920479" y="1232774"/>
                  <a:pt x="5912781" y="1232774"/>
                </a:cubicBezTo>
                <a:cubicBezTo>
                  <a:pt x="5909013" y="1232774"/>
                  <a:pt x="5905295" y="1231776"/>
                  <a:pt x="5902031" y="1229888"/>
                </a:cubicBezTo>
                <a:cubicBezTo>
                  <a:pt x="5897015" y="1227002"/>
                  <a:pt x="5893442" y="1222353"/>
                  <a:pt x="5891960" y="1216786"/>
                </a:cubicBezTo>
                <a:cubicBezTo>
                  <a:pt x="5890469" y="1211226"/>
                  <a:pt x="5891233" y="1205408"/>
                  <a:pt x="5894120" y="1200429"/>
                </a:cubicBezTo>
                <a:cubicBezTo>
                  <a:pt x="5897964" y="1193747"/>
                  <a:pt x="5905130" y="1189612"/>
                  <a:pt x="5912829" y="1189612"/>
                </a:cubicBezTo>
                <a:close/>
                <a:moveTo>
                  <a:pt x="2823036" y="1184498"/>
                </a:moveTo>
                <a:cubicBezTo>
                  <a:pt x="2832931" y="1184498"/>
                  <a:pt x="2842712" y="1187132"/>
                  <a:pt x="2851320" y="1192101"/>
                </a:cubicBezTo>
                <a:cubicBezTo>
                  <a:pt x="2878378" y="1207731"/>
                  <a:pt x="2887685" y="1242467"/>
                  <a:pt x="2872066" y="1269535"/>
                </a:cubicBezTo>
                <a:cubicBezTo>
                  <a:pt x="2861973" y="1287014"/>
                  <a:pt x="2843138" y="1297879"/>
                  <a:pt x="2822929" y="1297879"/>
                </a:cubicBezTo>
                <a:cubicBezTo>
                  <a:pt x="2813031" y="1297879"/>
                  <a:pt x="2803250" y="1295255"/>
                  <a:pt x="2794640" y="1290287"/>
                </a:cubicBezTo>
                <a:cubicBezTo>
                  <a:pt x="2781529" y="1282714"/>
                  <a:pt x="2772154" y="1270483"/>
                  <a:pt x="2768232" y="1255850"/>
                </a:cubicBezTo>
                <a:cubicBezTo>
                  <a:pt x="2764321" y="1241227"/>
                  <a:pt x="2766324" y="1225957"/>
                  <a:pt x="2773897" y="1212843"/>
                </a:cubicBezTo>
                <a:cubicBezTo>
                  <a:pt x="2783987" y="1195364"/>
                  <a:pt x="2802825" y="1184498"/>
                  <a:pt x="2823036" y="1184498"/>
                </a:cubicBezTo>
                <a:close/>
                <a:moveTo>
                  <a:pt x="2653079" y="1159581"/>
                </a:moveTo>
                <a:cubicBezTo>
                  <a:pt x="2656518" y="1159581"/>
                  <a:pt x="2659928" y="1160502"/>
                  <a:pt x="2662938" y="1162236"/>
                </a:cubicBezTo>
                <a:cubicBezTo>
                  <a:pt x="2667509" y="1164879"/>
                  <a:pt x="2670772" y="1169130"/>
                  <a:pt x="2672137" y="1174224"/>
                </a:cubicBezTo>
                <a:cubicBezTo>
                  <a:pt x="2673503" y="1179328"/>
                  <a:pt x="2672807" y="1184653"/>
                  <a:pt x="2670173" y="1189206"/>
                </a:cubicBezTo>
                <a:cubicBezTo>
                  <a:pt x="2666647" y="1195308"/>
                  <a:pt x="2660090" y="1199104"/>
                  <a:pt x="2653050" y="1199104"/>
                </a:cubicBezTo>
                <a:cubicBezTo>
                  <a:pt x="2649603" y="1199104"/>
                  <a:pt x="2646194" y="1198183"/>
                  <a:pt x="2643194" y="1196449"/>
                </a:cubicBezTo>
                <a:cubicBezTo>
                  <a:pt x="2638611" y="1193806"/>
                  <a:pt x="2635337" y="1189554"/>
                  <a:pt x="2633974" y="1184450"/>
                </a:cubicBezTo>
                <a:cubicBezTo>
                  <a:pt x="2632617" y="1179356"/>
                  <a:pt x="2633315" y="1174030"/>
                  <a:pt x="2635958" y="1169450"/>
                </a:cubicBezTo>
                <a:cubicBezTo>
                  <a:pt x="2639475" y="1163369"/>
                  <a:pt x="2646029" y="1159581"/>
                  <a:pt x="2653079" y="1159581"/>
                </a:cubicBezTo>
                <a:close/>
                <a:moveTo>
                  <a:pt x="5062468" y="1156938"/>
                </a:moveTo>
                <a:cubicBezTo>
                  <a:pt x="5059737" y="1156938"/>
                  <a:pt x="5057016" y="1157693"/>
                  <a:pt x="5054634" y="1159146"/>
                </a:cubicBezTo>
                <a:cubicBezTo>
                  <a:pt x="5048544" y="1162875"/>
                  <a:pt x="5042017" y="1165955"/>
                  <a:pt x="5035218" y="1168317"/>
                </a:cubicBezTo>
                <a:cubicBezTo>
                  <a:pt x="5030966" y="1169798"/>
                  <a:pt x="5027607" y="1173090"/>
                  <a:pt x="5026055" y="1177314"/>
                </a:cubicBezTo>
                <a:cubicBezTo>
                  <a:pt x="5024507" y="1181526"/>
                  <a:pt x="5024923" y="1186233"/>
                  <a:pt x="5027199" y="1190097"/>
                </a:cubicBezTo>
                <a:cubicBezTo>
                  <a:pt x="5030773" y="1196177"/>
                  <a:pt x="5033716" y="1202658"/>
                  <a:pt x="5035943" y="1209368"/>
                </a:cubicBezTo>
                <a:cubicBezTo>
                  <a:pt x="5037367" y="1213677"/>
                  <a:pt x="5040679" y="1217105"/>
                  <a:pt x="5044940" y="1218694"/>
                </a:cubicBezTo>
                <a:cubicBezTo>
                  <a:pt x="5046644" y="1219332"/>
                  <a:pt x="5048418" y="1219642"/>
                  <a:pt x="5050190" y="1219642"/>
                </a:cubicBezTo>
                <a:cubicBezTo>
                  <a:pt x="5052852" y="1219642"/>
                  <a:pt x="5055505" y="1218936"/>
                  <a:pt x="5057858" y="1217530"/>
                </a:cubicBezTo>
                <a:cubicBezTo>
                  <a:pt x="5064144" y="1213802"/>
                  <a:pt x="5070845" y="1210742"/>
                  <a:pt x="5077778" y="1208438"/>
                </a:cubicBezTo>
                <a:cubicBezTo>
                  <a:pt x="5082127" y="1206995"/>
                  <a:pt x="5085575" y="1203653"/>
                  <a:pt x="5087153" y="1199335"/>
                </a:cubicBezTo>
                <a:cubicBezTo>
                  <a:pt x="5088722" y="1195035"/>
                  <a:pt x="5088238" y="1190250"/>
                  <a:pt x="5085846" y="1186349"/>
                </a:cubicBezTo>
                <a:cubicBezTo>
                  <a:pt x="5082118" y="1180267"/>
                  <a:pt x="5079007" y="1173740"/>
                  <a:pt x="5076627" y="1166970"/>
                </a:cubicBezTo>
                <a:cubicBezTo>
                  <a:pt x="5075125" y="1162692"/>
                  <a:pt x="5071764" y="1159321"/>
                  <a:pt x="5067495" y="1157810"/>
                </a:cubicBezTo>
                <a:cubicBezTo>
                  <a:pt x="5065868" y="1157228"/>
                  <a:pt x="5064164" y="1156938"/>
                  <a:pt x="5062468" y="1156938"/>
                </a:cubicBezTo>
                <a:close/>
                <a:moveTo>
                  <a:pt x="4487829" y="1148764"/>
                </a:moveTo>
                <a:cubicBezTo>
                  <a:pt x="4485371" y="1148764"/>
                  <a:pt x="4482920" y="1149365"/>
                  <a:pt x="4480711" y="1150557"/>
                </a:cubicBezTo>
                <a:cubicBezTo>
                  <a:pt x="4477430" y="1152318"/>
                  <a:pt x="4473962" y="1153966"/>
                  <a:pt x="4470380" y="1155429"/>
                </a:cubicBezTo>
                <a:cubicBezTo>
                  <a:pt x="4466476" y="1157025"/>
                  <a:pt x="4463427" y="1160203"/>
                  <a:pt x="4461984" y="1164163"/>
                </a:cubicBezTo>
                <a:cubicBezTo>
                  <a:pt x="4460531" y="1168134"/>
                  <a:pt x="4460822" y="1172530"/>
                  <a:pt x="4462777" y="1176268"/>
                </a:cubicBezTo>
                <a:cubicBezTo>
                  <a:pt x="4464588" y="1179724"/>
                  <a:pt x="4466225" y="1183338"/>
                  <a:pt x="4467659" y="1187006"/>
                </a:cubicBezTo>
                <a:cubicBezTo>
                  <a:pt x="4469207" y="1190987"/>
                  <a:pt x="4472373" y="1194114"/>
                  <a:pt x="4476384" y="1195615"/>
                </a:cubicBezTo>
                <a:cubicBezTo>
                  <a:pt x="4478078" y="1196257"/>
                  <a:pt x="4479859" y="1196565"/>
                  <a:pt x="4481640" y="1196565"/>
                </a:cubicBezTo>
                <a:cubicBezTo>
                  <a:pt x="4484043" y="1196565"/>
                  <a:pt x="4486435" y="1195993"/>
                  <a:pt x="4488613" y="1194851"/>
                </a:cubicBezTo>
                <a:cubicBezTo>
                  <a:pt x="4492013" y="1193070"/>
                  <a:pt x="4495558" y="1191452"/>
                  <a:pt x="4499160" y="1190029"/>
                </a:cubicBezTo>
                <a:cubicBezTo>
                  <a:pt x="4503169" y="1188449"/>
                  <a:pt x="4506298" y="1185224"/>
                  <a:pt x="4507769" y="1181186"/>
                </a:cubicBezTo>
                <a:cubicBezTo>
                  <a:pt x="4509241" y="1177139"/>
                  <a:pt x="4508903" y="1172657"/>
                  <a:pt x="4506839" y="1168878"/>
                </a:cubicBezTo>
                <a:cubicBezTo>
                  <a:pt x="4504941" y="1165394"/>
                  <a:pt x="4503218" y="1161770"/>
                  <a:pt x="4501726" y="1158120"/>
                </a:cubicBezTo>
                <a:cubicBezTo>
                  <a:pt x="4500129" y="1154158"/>
                  <a:pt x="4496912" y="1151089"/>
                  <a:pt x="4492904" y="1149646"/>
                </a:cubicBezTo>
                <a:cubicBezTo>
                  <a:pt x="4491259" y="1149055"/>
                  <a:pt x="4489543" y="1148764"/>
                  <a:pt x="4487829" y="1148764"/>
                </a:cubicBezTo>
                <a:close/>
                <a:moveTo>
                  <a:pt x="3224727" y="1143739"/>
                </a:moveTo>
                <a:cubicBezTo>
                  <a:pt x="3233665" y="1143739"/>
                  <a:pt x="3242495" y="1146112"/>
                  <a:pt x="3250273" y="1150604"/>
                </a:cubicBezTo>
                <a:cubicBezTo>
                  <a:pt x="3274726" y="1164724"/>
                  <a:pt x="3283130" y="1196100"/>
                  <a:pt x="3269020" y="1220552"/>
                </a:cubicBezTo>
                <a:cubicBezTo>
                  <a:pt x="3259898" y="1236367"/>
                  <a:pt x="3242884" y="1246176"/>
                  <a:pt x="3224629" y="1246176"/>
                </a:cubicBezTo>
                <a:cubicBezTo>
                  <a:pt x="3215690" y="1246176"/>
                  <a:pt x="3206851" y="1243794"/>
                  <a:pt x="3199073" y="1239301"/>
                </a:cubicBezTo>
                <a:cubicBezTo>
                  <a:pt x="3187221" y="1232464"/>
                  <a:pt x="3178747" y="1221433"/>
                  <a:pt x="3175203" y="1208207"/>
                </a:cubicBezTo>
                <a:cubicBezTo>
                  <a:pt x="3171667" y="1194998"/>
                  <a:pt x="3173488" y="1181197"/>
                  <a:pt x="3180327" y="1169363"/>
                </a:cubicBezTo>
                <a:cubicBezTo>
                  <a:pt x="3189448" y="1153558"/>
                  <a:pt x="3206452" y="1143739"/>
                  <a:pt x="3224727" y="1143739"/>
                </a:cubicBezTo>
                <a:close/>
                <a:moveTo>
                  <a:pt x="3914295" y="1139275"/>
                </a:moveTo>
                <a:cubicBezTo>
                  <a:pt x="3912010" y="1139275"/>
                  <a:pt x="3909723" y="1139797"/>
                  <a:pt x="3907633" y="1140823"/>
                </a:cubicBezTo>
                <a:cubicBezTo>
                  <a:pt x="3904425" y="1142412"/>
                  <a:pt x="3901153" y="1143846"/>
                  <a:pt x="3897803" y="1145114"/>
                </a:cubicBezTo>
                <a:cubicBezTo>
                  <a:pt x="3893860" y="1146595"/>
                  <a:pt x="3890733" y="1149666"/>
                  <a:pt x="3889163" y="1153578"/>
                </a:cubicBezTo>
                <a:cubicBezTo>
                  <a:pt x="3887605" y="1157490"/>
                  <a:pt x="3887751" y="1161867"/>
                  <a:pt x="3889582" y="1165674"/>
                </a:cubicBezTo>
                <a:cubicBezTo>
                  <a:pt x="3890762" y="1168123"/>
                  <a:pt x="3891848" y="1170622"/>
                  <a:pt x="3892825" y="1173159"/>
                </a:cubicBezTo>
                <a:cubicBezTo>
                  <a:pt x="3894403" y="1177217"/>
                  <a:pt x="3897666" y="1180402"/>
                  <a:pt x="3901772" y="1181874"/>
                </a:cubicBezTo>
                <a:cubicBezTo>
                  <a:pt x="3903410" y="1182456"/>
                  <a:pt x="3905123" y="1182736"/>
                  <a:pt x="3906827" y="1182736"/>
                </a:cubicBezTo>
                <a:cubicBezTo>
                  <a:pt x="3909385" y="1182736"/>
                  <a:pt x="3911932" y="1182088"/>
                  <a:pt x="3914218" y="1180799"/>
                </a:cubicBezTo>
                <a:cubicBezTo>
                  <a:pt x="3917489" y="1178950"/>
                  <a:pt x="3920830" y="1177274"/>
                  <a:pt x="3924154" y="1175842"/>
                </a:cubicBezTo>
                <a:cubicBezTo>
                  <a:pt x="3927997" y="1174157"/>
                  <a:pt x="3930979" y="1170941"/>
                  <a:pt x="3932356" y="1166970"/>
                </a:cubicBezTo>
                <a:cubicBezTo>
                  <a:pt x="3933721" y="1162991"/>
                  <a:pt x="3933363" y="1158623"/>
                  <a:pt x="3931367" y="1154923"/>
                </a:cubicBezTo>
                <a:cubicBezTo>
                  <a:pt x="3930158" y="1152687"/>
                  <a:pt x="3929025" y="1150411"/>
                  <a:pt x="3927968" y="1148086"/>
                </a:cubicBezTo>
                <a:cubicBezTo>
                  <a:pt x="3926282" y="1144377"/>
                  <a:pt x="3923164" y="1141521"/>
                  <a:pt x="3919341" y="1140146"/>
                </a:cubicBezTo>
                <a:cubicBezTo>
                  <a:pt x="3917703" y="1139555"/>
                  <a:pt x="3916000" y="1139275"/>
                  <a:pt x="3914295" y="1139275"/>
                </a:cubicBezTo>
                <a:close/>
                <a:moveTo>
                  <a:pt x="5470929" y="1098748"/>
                </a:moveTo>
                <a:cubicBezTo>
                  <a:pt x="5467655" y="1098748"/>
                  <a:pt x="5464431" y="1099813"/>
                  <a:pt x="5461768" y="1101855"/>
                </a:cubicBezTo>
                <a:cubicBezTo>
                  <a:pt x="5452529" y="1108964"/>
                  <a:pt x="5442177" y="1114310"/>
                  <a:pt x="5431011" y="1117727"/>
                </a:cubicBezTo>
                <a:cubicBezTo>
                  <a:pt x="5426460" y="1119113"/>
                  <a:pt x="5422848" y="1122580"/>
                  <a:pt x="5421259" y="1127055"/>
                </a:cubicBezTo>
                <a:cubicBezTo>
                  <a:pt x="5419663" y="1131527"/>
                  <a:pt x="5420291" y="1136496"/>
                  <a:pt x="5422937" y="1140437"/>
                </a:cubicBezTo>
                <a:cubicBezTo>
                  <a:pt x="5428813" y="1149220"/>
                  <a:pt x="5433248" y="1158845"/>
                  <a:pt x="5436076" y="1169072"/>
                </a:cubicBezTo>
                <a:cubicBezTo>
                  <a:pt x="5437364" y="1173692"/>
                  <a:pt x="5440773" y="1177420"/>
                  <a:pt x="5445256" y="1179104"/>
                </a:cubicBezTo>
                <a:cubicBezTo>
                  <a:pt x="5446971" y="1179754"/>
                  <a:pt x="5448762" y="1180064"/>
                  <a:pt x="5450544" y="1180064"/>
                </a:cubicBezTo>
                <a:cubicBezTo>
                  <a:pt x="5453430" y="1180064"/>
                  <a:pt x="5456286" y="1179232"/>
                  <a:pt x="5458766" y="1177614"/>
                </a:cubicBezTo>
                <a:cubicBezTo>
                  <a:pt x="5468605" y="1171173"/>
                  <a:pt x="5479431" y="1166641"/>
                  <a:pt x="5490936" y="1164152"/>
                </a:cubicBezTo>
                <a:cubicBezTo>
                  <a:pt x="5495904" y="1163078"/>
                  <a:pt x="5499990" y="1159572"/>
                  <a:pt x="5501792" y="1154826"/>
                </a:cubicBezTo>
                <a:cubicBezTo>
                  <a:pt x="5503603" y="1150083"/>
                  <a:pt x="5502886" y="1144756"/>
                  <a:pt x="5499903" y="1140650"/>
                </a:cubicBezTo>
                <a:cubicBezTo>
                  <a:pt x="5493173" y="1131401"/>
                  <a:pt x="5488311" y="1121087"/>
                  <a:pt x="5485464" y="1110019"/>
                </a:cubicBezTo>
                <a:cubicBezTo>
                  <a:pt x="5484205" y="1105129"/>
                  <a:pt x="5480584" y="1101206"/>
                  <a:pt x="5475819" y="1099560"/>
                </a:cubicBezTo>
                <a:cubicBezTo>
                  <a:pt x="5474211" y="1099008"/>
                  <a:pt x="5472565" y="1098748"/>
                  <a:pt x="5470929" y="1098748"/>
                </a:cubicBezTo>
                <a:close/>
                <a:moveTo>
                  <a:pt x="4891623" y="1098272"/>
                </a:moveTo>
                <a:cubicBezTo>
                  <a:pt x="4888990" y="1098272"/>
                  <a:pt x="4886365" y="1098960"/>
                  <a:pt x="4884042" y="1100326"/>
                </a:cubicBezTo>
                <a:cubicBezTo>
                  <a:pt x="4879033" y="1103251"/>
                  <a:pt x="4873689" y="1105806"/>
                  <a:pt x="4868168" y="1107888"/>
                </a:cubicBezTo>
                <a:cubicBezTo>
                  <a:pt x="4864083" y="1109438"/>
                  <a:pt x="4860868" y="1112682"/>
                  <a:pt x="4859376" y="1116788"/>
                </a:cubicBezTo>
                <a:cubicBezTo>
                  <a:pt x="4857875" y="1120894"/>
                  <a:pt x="4858242" y="1125446"/>
                  <a:pt x="4860374" y="1129262"/>
                </a:cubicBezTo>
                <a:cubicBezTo>
                  <a:pt x="4863238" y="1134374"/>
                  <a:pt x="4865680" y="1139788"/>
                  <a:pt x="4867636" y="1145318"/>
                </a:cubicBezTo>
                <a:cubicBezTo>
                  <a:pt x="4869118" y="1149511"/>
                  <a:pt x="4872381" y="1152842"/>
                  <a:pt x="4876546" y="1154392"/>
                </a:cubicBezTo>
                <a:cubicBezTo>
                  <a:pt x="4878240" y="1155021"/>
                  <a:pt x="4880023" y="1155331"/>
                  <a:pt x="4881795" y="1155331"/>
                </a:cubicBezTo>
                <a:cubicBezTo>
                  <a:pt x="4884361" y="1155331"/>
                  <a:pt x="4886916" y="1154672"/>
                  <a:pt x="4889211" y="1153375"/>
                </a:cubicBezTo>
                <a:cubicBezTo>
                  <a:pt x="4894392" y="1150430"/>
                  <a:pt x="4899873" y="1147931"/>
                  <a:pt x="4905501" y="1145946"/>
                </a:cubicBezTo>
                <a:cubicBezTo>
                  <a:pt x="4909732" y="1144446"/>
                  <a:pt x="4913083" y="1141133"/>
                  <a:pt x="4914614" y="1136902"/>
                </a:cubicBezTo>
                <a:cubicBezTo>
                  <a:pt x="4916142" y="1132691"/>
                  <a:pt x="4915708" y="1127993"/>
                  <a:pt x="4913413" y="1124129"/>
                </a:cubicBezTo>
                <a:cubicBezTo>
                  <a:pt x="4910362" y="1118986"/>
                  <a:pt x="4907757" y="1113564"/>
                  <a:pt x="4905675" y="1108015"/>
                </a:cubicBezTo>
                <a:cubicBezTo>
                  <a:pt x="4904126" y="1103860"/>
                  <a:pt x="4900824" y="1100615"/>
                  <a:pt x="4896650" y="1099134"/>
                </a:cubicBezTo>
                <a:cubicBezTo>
                  <a:pt x="4895013" y="1098554"/>
                  <a:pt x="4893319" y="1098272"/>
                  <a:pt x="4891623" y="1098272"/>
                </a:cubicBezTo>
                <a:close/>
                <a:moveTo>
                  <a:pt x="4317362" y="1089372"/>
                </a:moveTo>
                <a:cubicBezTo>
                  <a:pt x="4314979" y="1089372"/>
                  <a:pt x="4312598" y="1089944"/>
                  <a:pt x="4310428" y="1091068"/>
                </a:cubicBezTo>
                <a:cubicBezTo>
                  <a:pt x="4307834" y="1092413"/>
                  <a:pt x="4305188" y="1093653"/>
                  <a:pt x="4302487" y="1094795"/>
                </a:cubicBezTo>
                <a:cubicBezTo>
                  <a:pt x="4298653" y="1096414"/>
                  <a:pt x="4295650" y="1099540"/>
                  <a:pt x="4294217" y="1103435"/>
                </a:cubicBezTo>
                <a:cubicBezTo>
                  <a:pt x="4292774" y="1107347"/>
                  <a:pt x="4293017" y="1111667"/>
                  <a:pt x="4294886" y="1115384"/>
                </a:cubicBezTo>
                <a:lnTo>
                  <a:pt x="4294886" y="1115374"/>
                </a:lnTo>
                <a:cubicBezTo>
                  <a:pt x="4296144" y="1117873"/>
                  <a:pt x="4297298" y="1120410"/>
                  <a:pt x="4298352" y="1123005"/>
                </a:cubicBezTo>
                <a:cubicBezTo>
                  <a:pt x="4299932" y="1126889"/>
                  <a:pt x="4303078" y="1129930"/>
                  <a:pt x="4306999" y="1131401"/>
                </a:cubicBezTo>
                <a:cubicBezTo>
                  <a:pt x="4308705" y="1132032"/>
                  <a:pt x="4310477" y="1132340"/>
                  <a:pt x="4312250" y="1132340"/>
                </a:cubicBezTo>
                <a:cubicBezTo>
                  <a:pt x="4314592" y="1132340"/>
                  <a:pt x="4316918" y="1131798"/>
                  <a:pt x="4319048" y="1130713"/>
                </a:cubicBezTo>
                <a:cubicBezTo>
                  <a:pt x="4321691" y="1129377"/>
                  <a:pt x="4324383" y="1128157"/>
                  <a:pt x="4327133" y="1127044"/>
                </a:cubicBezTo>
                <a:cubicBezTo>
                  <a:pt x="4331055" y="1125446"/>
                  <a:pt x="4334125" y="1122270"/>
                  <a:pt x="4335587" y="1118299"/>
                </a:cubicBezTo>
                <a:cubicBezTo>
                  <a:pt x="4337041" y="1114339"/>
                  <a:pt x="4336758" y="1109932"/>
                  <a:pt x="4334804" y="1106185"/>
                </a:cubicBezTo>
                <a:cubicBezTo>
                  <a:pt x="4333496" y="1103677"/>
                  <a:pt x="4332295" y="1101139"/>
                  <a:pt x="4331180" y="1098525"/>
                </a:cubicBezTo>
                <a:cubicBezTo>
                  <a:pt x="4329545" y="1094670"/>
                  <a:pt x="4326379" y="1091667"/>
                  <a:pt x="4322436" y="1090254"/>
                </a:cubicBezTo>
                <a:cubicBezTo>
                  <a:pt x="4320791" y="1089663"/>
                  <a:pt x="4319077" y="1089372"/>
                  <a:pt x="4317362" y="1089372"/>
                </a:cubicBezTo>
                <a:close/>
                <a:moveTo>
                  <a:pt x="3054791" y="1086914"/>
                </a:moveTo>
                <a:cubicBezTo>
                  <a:pt x="3062860" y="1086914"/>
                  <a:pt x="3070829" y="1089062"/>
                  <a:pt x="3077839" y="1093111"/>
                </a:cubicBezTo>
                <a:cubicBezTo>
                  <a:pt x="3088512" y="1099261"/>
                  <a:pt x="3096143" y="1109235"/>
                  <a:pt x="3099338" y="1121165"/>
                </a:cubicBezTo>
                <a:cubicBezTo>
                  <a:pt x="3102543" y="1133097"/>
                  <a:pt x="3100915" y="1145549"/>
                  <a:pt x="3094757" y="1156204"/>
                </a:cubicBezTo>
                <a:cubicBezTo>
                  <a:pt x="3086526" y="1170466"/>
                  <a:pt x="3071178" y="1179318"/>
                  <a:pt x="3054714" y="1179318"/>
                </a:cubicBezTo>
                <a:cubicBezTo>
                  <a:pt x="3046649" y="1179318"/>
                  <a:pt x="3038669" y="1177167"/>
                  <a:pt x="3031646" y="1173120"/>
                </a:cubicBezTo>
                <a:cubicBezTo>
                  <a:pt x="3020976" y="1166960"/>
                  <a:pt x="3013326" y="1156986"/>
                  <a:pt x="3010129" y="1145066"/>
                </a:cubicBezTo>
                <a:cubicBezTo>
                  <a:pt x="3006935" y="1133145"/>
                  <a:pt x="3008568" y="1120691"/>
                  <a:pt x="3014748" y="1110019"/>
                </a:cubicBezTo>
                <a:cubicBezTo>
                  <a:pt x="3022970" y="1095764"/>
                  <a:pt x="3038318" y="1086914"/>
                  <a:pt x="3054791" y="1086914"/>
                </a:cubicBezTo>
                <a:close/>
                <a:moveTo>
                  <a:pt x="5742942" y="1083998"/>
                </a:moveTo>
                <a:cubicBezTo>
                  <a:pt x="5754341" y="1083998"/>
                  <a:pt x="5765622" y="1087038"/>
                  <a:pt x="5775549" y="1092771"/>
                </a:cubicBezTo>
                <a:cubicBezTo>
                  <a:pt x="5790665" y="1101497"/>
                  <a:pt x="5801473" y="1115588"/>
                  <a:pt x="5805995" y="1132447"/>
                </a:cubicBezTo>
                <a:cubicBezTo>
                  <a:pt x="5810508" y="1149317"/>
                  <a:pt x="5808193" y="1166914"/>
                  <a:pt x="5799468" y="1182020"/>
                </a:cubicBezTo>
                <a:cubicBezTo>
                  <a:pt x="5787828" y="1202182"/>
                  <a:pt x="5766126" y="1214704"/>
                  <a:pt x="5742826" y="1214704"/>
                </a:cubicBezTo>
                <a:cubicBezTo>
                  <a:pt x="5731419" y="1214704"/>
                  <a:pt x="5720137" y="1211673"/>
                  <a:pt x="5710211" y="1205939"/>
                </a:cubicBezTo>
                <a:cubicBezTo>
                  <a:pt x="5679009" y="1187927"/>
                  <a:pt x="5668279" y="1147884"/>
                  <a:pt x="5686291" y="1116681"/>
                </a:cubicBezTo>
                <a:cubicBezTo>
                  <a:pt x="5697931" y="1096519"/>
                  <a:pt x="5719633" y="1083998"/>
                  <a:pt x="5742942" y="1083998"/>
                </a:cubicBezTo>
                <a:close/>
                <a:moveTo>
                  <a:pt x="3742966" y="1078643"/>
                </a:moveTo>
                <a:cubicBezTo>
                  <a:pt x="3740739" y="1078643"/>
                  <a:pt x="3738510" y="1079136"/>
                  <a:pt x="3736466" y="1080125"/>
                </a:cubicBezTo>
                <a:cubicBezTo>
                  <a:pt x="3732613" y="1081974"/>
                  <a:pt x="3728632" y="1083611"/>
                  <a:pt x="3724643" y="1084997"/>
                </a:cubicBezTo>
                <a:cubicBezTo>
                  <a:pt x="3720606" y="1086390"/>
                  <a:pt x="3717351" y="1089451"/>
                  <a:pt x="3715704" y="1093391"/>
                </a:cubicBezTo>
                <a:cubicBezTo>
                  <a:pt x="3714059" y="1097334"/>
                  <a:pt x="3714166" y="1101797"/>
                  <a:pt x="3716013" y="1105642"/>
                </a:cubicBezTo>
                <a:lnTo>
                  <a:pt x="3716013" y="1105653"/>
                </a:lnTo>
                <a:cubicBezTo>
                  <a:pt x="3717437" y="1108624"/>
                  <a:pt x="3718707" y="1111684"/>
                  <a:pt x="3719831" y="1114784"/>
                </a:cubicBezTo>
                <a:cubicBezTo>
                  <a:pt x="3721370" y="1119034"/>
                  <a:pt x="3724730" y="1122368"/>
                  <a:pt x="3729002" y="1123857"/>
                </a:cubicBezTo>
                <a:cubicBezTo>
                  <a:pt x="3730608" y="1124420"/>
                  <a:pt x="3732285" y="1124690"/>
                  <a:pt x="3733950" y="1124690"/>
                </a:cubicBezTo>
                <a:cubicBezTo>
                  <a:pt x="3736700" y="1124690"/>
                  <a:pt x="3739430" y="1123935"/>
                  <a:pt x="3741833" y="1122464"/>
                </a:cubicBezTo>
                <a:cubicBezTo>
                  <a:pt x="3745639" y="1120119"/>
                  <a:pt x="3749598" y="1118008"/>
                  <a:pt x="3753628" y="1116188"/>
                </a:cubicBezTo>
                <a:cubicBezTo>
                  <a:pt x="3757462" y="1114465"/>
                  <a:pt x="3760386" y="1111211"/>
                  <a:pt x="3761704" y="1107220"/>
                </a:cubicBezTo>
                <a:cubicBezTo>
                  <a:pt x="3763030" y="1103221"/>
                  <a:pt x="3762614" y="1098872"/>
                  <a:pt x="3760572" y="1095192"/>
                </a:cubicBezTo>
                <a:cubicBezTo>
                  <a:pt x="3759148" y="1092657"/>
                  <a:pt x="3757819" y="1090040"/>
                  <a:pt x="3756600" y="1087399"/>
                </a:cubicBezTo>
                <a:cubicBezTo>
                  <a:pt x="3754926" y="1083736"/>
                  <a:pt x="3751846" y="1080909"/>
                  <a:pt x="3748060" y="1079533"/>
                </a:cubicBezTo>
                <a:cubicBezTo>
                  <a:pt x="3746412" y="1078944"/>
                  <a:pt x="3744680" y="1078643"/>
                  <a:pt x="3742966" y="1078643"/>
                </a:cubicBezTo>
                <a:close/>
                <a:moveTo>
                  <a:pt x="5296764" y="1043499"/>
                </a:moveTo>
                <a:cubicBezTo>
                  <a:pt x="5293819" y="1043499"/>
                  <a:pt x="5290894" y="1044351"/>
                  <a:pt x="5288387" y="1046046"/>
                </a:cubicBezTo>
                <a:cubicBezTo>
                  <a:pt x="5280891" y="1051083"/>
                  <a:pt x="5272738" y="1055053"/>
                  <a:pt x="5264148" y="1057861"/>
                </a:cubicBezTo>
                <a:cubicBezTo>
                  <a:pt x="5259752" y="1059304"/>
                  <a:pt x="5256255" y="1062694"/>
                  <a:pt x="5254686" y="1067053"/>
                </a:cubicBezTo>
                <a:cubicBezTo>
                  <a:pt x="5253118" y="1071399"/>
                  <a:pt x="5253651" y="1076241"/>
                  <a:pt x="5256129" y="1080164"/>
                </a:cubicBezTo>
                <a:cubicBezTo>
                  <a:pt x="5260758" y="1087475"/>
                  <a:pt x="5264428" y="1095358"/>
                  <a:pt x="5267034" y="1103609"/>
                </a:cubicBezTo>
                <a:cubicBezTo>
                  <a:pt x="5268426" y="1108024"/>
                  <a:pt x="5271799" y="1111549"/>
                  <a:pt x="5276146" y="1113156"/>
                </a:cubicBezTo>
                <a:cubicBezTo>
                  <a:pt x="5277832" y="1113778"/>
                  <a:pt x="5279592" y="1114086"/>
                  <a:pt x="5281346" y="1114086"/>
                </a:cubicBezTo>
                <a:cubicBezTo>
                  <a:pt x="5284117" y="1114086"/>
                  <a:pt x="5286867" y="1113321"/>
                  <a:pt x="5289268" y="1111820"/>
                </a:cubicBezTo>
                <a:cubicBezTo>
                  <a:pt x="5296927" y="1107056"/>
                  <a:pt x="5305236" y="1103376"/>
                  <a:pt x="5313963" y="1100878"/>
                </a:cubicBezTo>
                <a:cubicBezTo>
                  <a:pt x="5318534" y="1099571"/>
                  <a:pt x="5322223" y="1096172"/>
                  <a:pt x="5323888" y="1091716"/>
                </a:cubicBezTo>
                <a:cubicBezTo>
                  <a:pt x="5325554" y="1087261"/>
                  <a:pt x="5325012" y="1082275"/>
                  <a:pt x="5322425" y="1078285"/>
                </a:cubicBezTo>
                <a:cubicBezTo>
                  <a:pt x="5317565" y="1070789"/>
                  <a:pt x="5313759" y="1062635"/>
                  <a:pt x="5311095" y="1054056"/>
                </a:cubicBezTo>
                <a:cubicBezTo>
                  <a:pt x="5309692" y="1049533"/>
                  <a:pt x="5306234" y="1045931"/>
                  <a:pt x="5301760" y="1044342"/>
                </a:cubicBezTo>
                <a:cubicBezTo>
                  <a:pt x="5300134" y="1043780"/>
                  <a:pt x="5298439" y="1043499"/>
                  <a:pt x="5296764" y="1043499"/>
                </a:cubicBezTo>
                <a:close/>
                <a:moveTo>
                  <a:pt x="4720266" y="1038745"/>
                </a:moveTo>
                <a:cubicBezTo>
                  <a:pt x="4717737" y="1038745"/>
                  <a:pt x="4715229" y="1039384"/>
                  <a:pt x="4712973" y="1040642"/>
                </a:cubicBezTo>
                <a:cubicBezTo>
                  <a:pt x="4708925" y="1042879"/>
                  <a:pt x="4704693" y="1044885"/>
                  <a:pt x="4700393" y="1046590"/>
                </a:cubicBezTo>
                <a:lnTo>
                  <a:pt x="4700385" y="1046590"/>
                </a:lnTo>
                <a:cubicBezTo>
                  <a:pt x="4696395" y="1048168"/>
                  <a:pt x="4693267" y="1051384"/>
                  <a:pt x="4691802" y="1055411"/>
                </a:cubicBezTo>
                <a:cubicBezTo>
                  <a:pt x="4690332" y="1059450"/>
                  <a:pt x="4690661" y="1063914"/>
                  <a:pt x="4692705" y="1067700"/>
                </a:cubicBezTo>
                <a:cubicBezTo>
                  <a:pt x="4694981" y="1071904"/>
                  <a:pt x="4696993" y="1076289"/>
                  <a:pt x="4698679" y="1080734"/>
                </a:cubicBezTo>
                <a:cubicBezTo>
                  <a:pt x="4700220" y="1084792"/>
                  <a:pt x="4703435" y="1087988"/>
                  <a:pt x="4707512" y="1089509"/>
                </a:cubicBezTo>
                <a:cubicBezTo>
                  <a:pt x="4709186" y="1090128"/>
                  <a:pt x="4710957" y="1090429"/>
                  <a:pt x="4712710" y="1090429"/>
                </a:cubicBezTo>
                <a:cubicBezTo>
                  <a:pt x="4715201" y="1090429"/>
                  <a:pt x="4717679" y="1089818"/>
                  <a:pt x="4719916" y="1088599"/>
                </a:cubicBezTo>
                <a:cubicBezTo>
                  <a:pt x="4723992" y="1086362"/>
                  <a:pt x="4728302" y="1084375"/>
                  <a:pt x="4732717" y="1082690"/>
                </a:cubicBezTo>
                <a:cubicBezTo>
                  <a:pt x="4736795" y="1081131"/>
                  <a:pt x="4739992" y="1077868"/>
                  <a:pt x="4741473" y="1073762"/>
                </a:cubicBezTo>
                <a:cubicBezTo>
                  <a:pt x="4742953" y="1069656"/>
                  <a:pt x="4742576" y="1065095"/>
                  <a:pt x="4740427" y="1061290"/>
                </a:cubicBezTo>
                <a:cubicBezTo>
                  <a:pt x="4738084" y="1057154"/>
                  <a:pt x="4736002" y="1052768"/>
                  <a:pt x="4734230" y="1048254"/>
                </a:cubicBezTo>
                <a:cubicBezTo>
                  <a:pt x="4732642" y="1044235"/>
                  <a:pt x="4729398" y="1041089"/>
                  <a:pt x="4725330" y="1039627"/>
                </a:cubicBezTo>
                <a:cubicBezTo>
                  <a:pt x="4723683" y="1039046"/>
                  <a:pt x="4721970" y="1038745"/>
                  <a:pt x="4720266" y="1038745"/>
                </a:cubicBezTo>
                <a:close/>
                <a:moveTo>
                  <a:pt x="2884867" y="1036915"/>
                </a:moveTo>
                <a:cubicBezTo>
                  <a:pt x="2890851" y="1036915"/>
                  <a:pt x="2896777" y="1038513"/>
                  <a:pt x="2902007" y="1041525"/>
                </a:cubicBezTo>
                <a:cubicBezTo>
                  <a:pt x="2918393" y="1050986"/>
                  <a:pt x="2924038" y="1072028"/>
                  <a:pt x="2914567" y="1088433"/>
                </a:cubicBezTo>
                <a:cubicBezTo>
                  <a:pt x="2908458" y="1099027"/>
                  <a:pt x="2897049" y="1105613"/>
                  <a:pt x="2884798" y="1105613"/>
                </a:cubicBezTo>
                <a:cubicBezTo>
                  <a:pt x="2878804" y="1105613"/>
                  <a:pt x="2872878" y="1104015"/>
                  <a:pt x="2867658" y="1101003"/>
                </a:cubicBezTo>
                <a:cubicBezTo>
                  <a:pt x="2859707" y="1096414"/>
                  <a:pt x="2854033" y="1089016"/>
                  <a:pt x="2851660" y="1080164"/>
                </a:cubicBezTo>
                <a:cubicBezTo>
                  <a:pt x="2849288" y="1071293"/>
                  <a:pt x="2850498" y="1062044"/>
                  <a:pt x="2855090" y="1054104"/>
                </a:cubicBezTo>
                <a:cubicBezTo>
                  <a:pt x="2861209" y="1043499"/>
                  <a:pt x="2872618" y="1036915"/>
                  <a:pt x="2884867" y="1036915"/>
                </a:cubicBezTo>
                <a:close/>
                <a:moveTo>
                  <a:pt x="4146497" y="1030019"/>
                </a:moveTo>
                <a:cubicBezTo>
                  <a:pt x="4144163" y="1030019"/>
                  <a:pt x="4141839" y="1030561"/>
                  <a:pt x="4139719" y="1031637"/>
                </a:cubicBezTo>
                <a:cubicBezTo>
                  <a:pt x="4137937" y="1032538"/>
                  <a:pt x="4136136" y="1033379"/>
                  <a:pt x="4134326" y="1034193"/>
                </a:cubicBezTo>
                <a:cubicBezTo>
                  <a:pt x="4130607" y="1035839"/>
                  <a:pt x="4127721" y="1038930"/>
                  <a:pt x="4126327" y="1042744"/>
                </a:cubicBezTo>
                <a:cubicBezTo>
                  <a:pt x="4124932" y="1046570"/>
                  <a:pt x="4125134" y="1050803"/>
                  <a:pt x="4126915" y="1054453"/>
                </a:cubicBezTo>
                <a:cubicBezTo>
                  <a:pt x="4127730" y="1056117"/>
                  <a:pt x="4128495" y="1057802"/>
                  <a:pt x="4129220" y="1059509"/>
                </a:cubicBezTo>
                <a:cubicBezTo>
                  <a:pt x="4130838" y="1063323"/>
                  <a:pt x="4133966" y="1066296"/>
                  <a:pt x="4137850" y="1067730"/>
                </a:cubicBezTo>
                <a:cubicBezTo>
                  <a:pt x="4139524" y="1068348"/>
                  <a:pt x="4141288" y="1068649"/>
                  <a:pt x="4143041" y="1068649"/>
                </a:cubicBezTo>
                <a:cubicBezTo>
                  <a:pt x="4145346" y="1068649"/>
                  <a:pt x="4147641" y="1068127"/>
                  <a:pt x="4149751" y="1067071"/>
                </a:cubicBezTo>
                <a:cubicBezTo>
                  <a:pt x="4151534" y="1066171"/>
                  <a:pt x="4153333" y="1065346"/>
                  <a:pt x="4155166" y="1064563"/>
                </a:cubicBezTo>
                <a:cubicBezTo>
                  <a:pt x="4158979" y="1062927"/>
                  <a:pt x="4161944" y="1059779"/>
                  <a:pt x="4163358" y="1055876"/>
                </a:cubicBezTo>
                <a:cubicBezTo>
                  <a:pt x="4164771" y="1051973"/>
                  <a:pt x="4164501" y="1047645"/>
                  <a:pt x="4162622" y="1043945"/>
                </a:cubicBezTo>
                <a:cubicBezTo>
                  <a:pt x="4161770" y="1042281"/>
                  <a:pt x="4160955" y="1040594"/>
                  <a:pt x="4160192" y="1038880"/>
                </a:cubicBezTo>
                <a:cubicBezTo>
                  <a:pt x="4158507" y="1035134"/>
                  <a:pt x="4155368" y="1032248"/>
                  <a:pt x="4151505" y="1030881"/>
                </a:cubicBezTo>
                <a:cubicBezTo>
                  <a:pt x="4149877" y="1030301"/>
                  <a:pt x="4148181" y="1030019"/>
                  <a:pt x="4146497" y="1030019"/>
                </a:cubicBezTo>
                <a:close/>
                <a:moveTo>
                  <a:pt x="3572605" y="1016936"/>
                </a:moveTo>
                <a:cubicBezTo>
                  <a:pt x="3570417" y="1016936"/>
                  <a:pt x="3568228" y="1017421"/>
                  <a:pt x="3566203" y="1018379"/>
                </a:cubicBezTo>
                <a:cubicBezTo>
                  <a:pt x="3561440" y="1020617"/>
                  <a:pt x="3556412" y="1022562"/>
                  <a:pt x="3551253" y="1024153"/>
                </a:cubicBezTo>
                <a:cubicBezTo>
                  <a:pt x="3547068" y="1025448"/>
                  <a:pt x="3543660" y="1028519"/>
                  <a:pt x="3541916" y="1032538"/>
                </a:cubicBezTo>
                <a:cubicBezTo>
                  <a:pt x="3540172" y="1036557"/>
                  <a:pt x="3540269" y="1041128"/>
                  <a:pt x="3542187" y="1045079"/>
                </a:cubicBezTo>
                <a:cubicBezTo>
                  <a:pt x="3544297" y="1049397"/>
                  <a:pt x="3546090" y="1053919"/>
                  <a:pt x="3547515" y="1058520"/>
                </a:cubicBezTo>
                <a:cubicBezTo>
                  <a:pt x="3548919" y="1063061"/>
                  <a:pt x="3552394" y="1066674"/>
                  <a:pt x="3556888" y="1068243"/>
                </a:cubicBezTo>
                <a:cubicBezTo>
                  <a:pt x="3558495" y="1068813"/>
                  <a:pt x="3560179" y="1069084"/>
                  <a:pt x="3561847" y="1069084"/>
                </a:cubicBezTo>
                <a:cubicBezTo>
                  <a:pt x="3564818" y="1069084"/>
                  <a:pt x="3567762" y="1068204"/>
                  <a:pt x="3570281" y="1066499"/>
                </a:cubicBezTo>
                <a:cubicBezTo>
                  <a:pt x="3575007" y="1063294"/>
                  <a:pt x="3580070" y="1060467"/>
                  <a:pt x="3585329" y="1058094"/>
                </a:cubicBezTo>
                <a:cubicBezTo>
                  <a:pt x="3589251" y="1056341"/>
                  <a:pt x="3592224" y="1052980"/>
                  <a:pt x="3593513" y="1048884"/>
                </a:cubicBezTo>
                <a:cubicBezTo>
                  <a:pt x="3594790" y="1044787"/>
                  <a:pt x="3594258" y="1040334"/>
                  <a:pt x="3592040" y="1036662"/>
                </a:cubicBezTo>
                <a:cubicBezTo>
                  <a:pt x="3589929" y="1033158"/>
                  <a:pt x="3587982" y="1029458"/>
                  <a:pt x="3586249" y="1025690"/>
                </a:cubicBezTo>
                <a:cubicBezTo>
                  <a:pt x="3584572" y="1022049"/>
                  <a:pt x="3581513" y="1019222"/>
                  <a:pt x="3577757" y="1017847"/>
                </a:cubicBezTo>
                <a:cubicBezTo>
                  <a:pt x="3576090" y="1017247"/>
                  <a:pt x="3574348" y="1016936"/>
                  <a:pt x="3572605" y="1016936"/>
                </a:cubicBezTo>
                <a:close/>
                <a:moveTo>
                  <a:pt x="2714922" y="994683"/>
                </a:moveTo>
                <a:cubicBezTo>
                  <a:pt x="2717487" y="994683"/>
                  <a:pt x="2720035" y="995371"/>
                  <a:pt x="2722281" y="996659"/>
                </a:cubicBezTo>
                <a:cubicBezTo>
                  <a:pt x="2725681" y="998626"/>
                  <a:pt x="2728119" y="1001800"/>
                  <a:pt x="2729147" y="1005607"/>
                </a:cubicBezTo>
                <a:cubicBezTo>
                  <a:pt x="2730166" y="1009412"/>
                  <a:pt x="2729643" y="1013382"/>
                  <a:pt x="2727674" y="1016792"/>
                </a:cubicBezTo>
                <a:cubicBezTo>
                  <a:pt x="2725051" y="1021333"/>
                  <a:pt x="2720152" y="1024160"/>
                  <a:pt x="2714893" y="1024160"/>
                </a:cubicBezTo>
                <a:cubicBezTo>
                  <a:pt x="2712327" y="1024160"/>
                  <a:pt x="2709779" y="1023474"/>
                  <a:pt x="2707523" y="1022185"/>
                </a:cubicBezTo>
                <a:cubicBezTo>
                  <a:pt x="2700502" y="1018118"/>
                  <a:pt x="2698083" y="1009093"/>
                  <a:pt x="2702137" y="1002053"/>
                </a:cubicBezTo>
                <a:cubicBezTo>
                  <a:pt x="2704763" y="997510"/>
                  <a:pt x="2709662" y="994683"/>
                  <a:pt x="2714922" y="994683"/>
                </a:cubicBezTo>
                <a:close/>
                <a:moveTo>
                  <a:pt x="5125308" y="985753"/>
                </a:moveTo>
                <a:cubicBezTo>
                  <a:pt x="5122519" y="985753"/>
                  <a:pt x="5119750" y="986528"/>
                  <a:pt x="5117328" y="988040"/>
                </a:cubicBezTo>
                <a:cubicBezTo>
                  <a:pt x="5110996" y="992020"/>
                  <a:pt x="5104198" y="995303"/>
                  <a:pt x="5097137" y="997811"/>
                </a:cubicBezTo>
                <a:cubicBezTo>
                  <a:pt x="5092913" y="999311"/>
                  <a:pt x="5089583" y="1002625"/>
                  <a:pt x="5088055" y="1006847"/>
                </a:cubicBezTo>
                <a:cubicBezTo>
                  <a:pt x="5086524" y="1011060"/>
                  <a:pt x="5086958" y="1015736"/>
                  <a:pt x="5089246" y="1019600"/>
                </a:cubicBezTo>
                <a:cubicBezTo>
                  <a:pt x="5092906" y="1025788"/>
                  <a:pt x="5095917" y="1032372"/>
                  <a:pt x="5098182" y="1039181"/>
                </a:cubicBezTo>
                <a:cubicBezTo>
                  <a:pt x="5099616" y="1043490"/>
                  <a:pt x="5102918" y="1046898"/>
                  <a:pt x="5107160" y="1048487"/>
                </a:cubicBezTo>
                <a:cubicBezTo>
                  <a:pt x="5108864" y="1049135"/>
                  <a:pt x="5110645" y="1049446"/>
                  <a:pt x="5112429" y="1049446"/>
                </a:cubicBezTo>
                <a:cubicBezTo>
                  <a:pt x="5115072" y="1049446"/>
                  <a:pt x="5117707" y="1048749"/>
                  <a:pt x="5120049" y="1047365"/>
                </a:cubicBezTo>
                <a:cubicBezTo>
                  <a:pt x="5126576" y="1043519"/>
                  <a:pt x="5133549" y="1040401"/>
                  <a:pt x="5140774" y="1038096"/>
                </a:cubicBezTo>
                <a:cubicBezTo>
                  <a:pt x="5145170" y="1036701"/>
                  <a:pt x="5148686" y="1033341"/>
                  <a:pt x="5150283" y="1029004"/>
                </a:cubicBezTo>
                <a:cubicBezTo>
                  <a:pt x="5151891" y="1024664"/>
                  <a:pt x="5151407" y="1019833"/>
                  <a:pt x="5148976" y="1015900"/>
                </a:cubicBezTo>
                <a:cubicBezTo>
                  <a:pt x="5145103" y="1009645"/>
                  <a:pt x="5141916" y="1002904"/>
                  <a:pt x="5139504" y="995884"/>
                </a:cubicBezTo>
                <a:cubicBezTo>
                  <a:pt x="5138012" y="991555"/>
                  <a:pt x="5134634" y="988136"/>
                  <a:pt x="5130314" y="986615"/>
                </a:cubicBezTo>
                <a:cubicBezTo>
                  <a:pt x="5128688" y="986034"/>
                  <a:pt x="5126992" y="985753"/>
                  <a:pt x="5125308" y="985753"/>
                </a:cubicBezTo>
                <a:close/>
                <a:moveTo>
                  <a:pt x="4549662" y="978850"/>
                </a:moveTo>
                <a:cubicBezTo>
                  <a:pt x="4547212" y="978850"/>
                  <a:pt x="4544772" y="979450"/>
                  <a:pt x="4542563" y="980631"/>
                </a:cubicBezTo>
                <a:cubicBezTo>
                  <a:pt x="4539204" y="982443"/>
                  <a:pt x="4535727" y="984068"/>
                  <a:pt x="4532249" y="985493"/>
                </a:cubicBezTo>
                <a:cubicBezTo>
                  <a:pt x="4528347" y="987091"/>
                  <a:pt x="4525288" y="990258"/>
                  <a:pt x="4523835" y="994218"/>
                </a:cubicBezTo>
                <a:cubicBezTo>
                  <a:pt x="4522383" y="998178"/>
                  <a:pt x="4522663" y="1002566"/>
                  <a:pt x="4524600" y="1006314"/>
                </a:cubicBezTo>
                <a:cubicBezTo>
                  <a:pt x="4526372" y="1009704"/>
                  <a:pt x="4527970" y="1013208"/>
                  <a:pt x="4529353" y="1016723"/>
                </a:cubicBezTo>
                <a:cubicBezTo>
                  <a:pt x="4530915" y="1020685"/>
                  <a:pt x="4534089" y="1023793"/>
                  <a:pt x="4538080" y="1025286"/>
                </a:cubicBezTo>
                <a:cubicBezTo>
                  <a:pt x="4539774" y="1025904"/>
                  <a:pt x="4541546" y="1026214"/>
                  <a:pt x="4543320" y="1026214"/>
                </a:cubicBezTo>
                <a:cubicBezTo>
                  <a:pt x="4545720" y="1026214"/>
                  <a:pt x="4548102" y="1025642"/>
                  <a:pt x="4550283" y="1024511"/>
                </a:cubicBezTo>
                <a:cubicBezTo>
                  <a:pt x="4553661" y="1022728"/>
                  <a:pt x="4557197" y="1021119"/>
                  <a:pt x="4560780" y="1019715"/>
                </a:cubicBezTo>
                <a:cubicBezTo>
                  <a:pt x="4564770" y="1018137"/>
                  <a:pt x="4567907" y="1014922"/>
                  <a:pt x="4569377" y="1010883"/>
                </a:cubicBezTo>
                <a:cubicBezTo>
                  <a:pt x="4570850" y="1006855"/>
                  <a:pt x="4570531" y="1002391"/>
                  <a:pt x="4568487" y="998606"/>
                </a:cubicBezTo>
                <a:cubicBezTo>
                  <a:pt x="4566696" y="995292"/>
                  <a:pt x="4565031" y="991787"/>
                  <a:pt x="4563559" y="988174"/>
                </a:cubicBezTo>
                <a:cubicBezTo>
                  <a:pt x="4561952" y="984244"/>
                  <a:pt x="4558745" y="981164"/>
                  <a:pt x="4554746" y="979730"/>
                </a:cubicBezTo>
                <a:cubicBezTo>
                  <a:pt x="4553089" y="979140"/>
                  <a:pt x="4551376" y="978850"/>
                  <a:pt x="4549662" y="978850"/>
                </a:cubicBezTo>
                <a:close/>
                <a:moveTo>
                  <a:pt x="3975556" y="970155"/>
                </a:moveTo>
                <a:cubicBezTo>
                  <a:pt x="3973289" y="970155"/>
                  <a:pt x="3971023" y="970657"/>
                  <a:pt x="3968952" y="971684"/>
                </a:cubicBezTo>
                <a:lnTo>
                  <a:pt x="3966550" y="972817"/>
                </a:lnTo>
                <a:cubicBezTo>
                  <a:pt x="3962869" y="974491"/>
                  <a:pt x="3960022" y="977571"/>
                  <a:pt x="3958648" y="981376"/>
                </a:cubicBezTo>
                <a:cubicBezTo>
                  <a:pt x="3957262" y="985183"/>
                  <a:pt x="3957486" y="989368"/>
                  <a:pt x="3959239" y="993007"/>
                </a:cubicBezTo>
                <a:cubicBezTo>
                  <a:pt x="3959684" y="993928"/>
                  <a:pt x="3960109" y="994856"/>
                  <a:pt x="3960527" y="995805"/>
                </a:cubicBezTo>
                <a:cubicBezTo>
                  <a:pt x="3962173" y="999514"/>
                  <a:pt x="3965252" y="1002391"/>
                  <a:pt x="3969056" y="1003797"/>
                </a:cubicBezTo>
                <a:cubicBezTo>
                  <a:pt x="3970742" y="1004424"/>
                  <a:pt x="3972495" y="1004725"/>
                  <a:pt x="3974247" y="1004725"/>
                </a:cubicBezTo>
                <a:cubicBezTo>
                  <a:pt x="3976476" y="1004725"/>
                  <a:pt x="3978693" y="1004231"/>
                  <a:pt x="3980747" y="1003252"/>
                </a:cubicBezTo>
                <a:lnTo>
                  <a:pt x="3983235" y="1002090"/>
                </a:lnTo>
                <a:cubicBezTo>
                  <a:pt x="3986954" y="1000426"/>
                  <a:pt x="3989839" y="997307"/>
                  <a:pt x="3991225" y="993463"/>
                </a:cubicBezTo>
                <a:cubicBezTo>
                  <a:pt x="3992599" y="989619"/>
                  <a:pt x="3992357" y="985386"/>
                  <a:pt x="3990538" y="981725"/>
                </a:cubicBezTo>
                <a:cubicBezTo>
                  <a:pt x="3990081" y="980795"/>
                  <a:pt x="3989636" y="979867"/>
                  <a:pt x="3989200" y="978927"/>
                </a:cubicBezTo>
                <a:cubicBezTo>
                  <a:pt x="3987526" y="975237"/>
                  <a:pt x="3984425" y="972390"/>
                  <a:pt x="3980611" y="971035"/>
                </a:cubicBezTo>
                <a:cubicBezTo>
                  <a:pt x="3978974" y="970443"/>
                  <a:pt x="3977261" y="970155"/>
                  <a:pt x="3975556" y="970155"/>
                </a:cubicBezTo>
                <a:close/>
                <a:moveTo>
                  <a:pt x="3400704" y="950528"/>
                </a:moveTo>
                <a:cubicBezTo>
                  <a:pt x="3398496" y="950528"/>
                  <a:pt x="3396297" y="951010"/>
                  <a:pt x="3394264" y="951976"/>
                </a:cubicBezTo>
                <a:cubicBezTo>
                  <a:pt x="3387504" y="955191"/>
                  <a:pt x="3380387" y="957686"/>
                  <a:pt x="3373114" y="959408"/>
                </a:cubicBezTo>
                <a:cubicBezTo>
                  <a:pt x="3368524" y="960496"/>
                  <a:pt x="3364710" y="963683"/>
                  <a:pt x="3362821" y="968014"/>
                </a:cubicBezTo>
                <a:cubicBezTo>
                  <a:pt x="3360921" y="972342"/>
                  <a:pt x="3361184" y="977300"/>
                  <a:pt x="3363508" y="981406"/>
                </a:cubicBezTo>
                <a:cubicBezTo>
                  <a:pt x="3367584" y="988630"/>
                  <a:pt x="3370635" y="996388"/>
                  <a:pt x="3372573" y="1004463"/>
                </a:cubicBezTo>
                <a:cubicBezTo>
                  <a:pt x="3373773" y="1009471"/>
                  <a:pt x="3377453" y="1013509"/>
                  <a:pt x="3382316" y="1015173"/>
                </a:cubicBezTo>
                <a:cubicBezTo>
                  <a:pt x="3383902" y="1015718"/>
                  <a:pt x="3385539" y="1015978"/>
                  <a:pt x="3387176" y="1015978"/>
                </a:cubicBezTo>
                <a:cubicBezTo>
                  <a:pt x="3390546" y="1015978"/>
                  <a:pt x="3393867" y="1014845"/>
                  <a:pt x="3396570" y="1012666"/>
                </a:cubicBezTo>
                <a:cubicBezTo>
                  <a:pt x="3402990" y="1007513"/>
                  <a:pt x="3410059" y="1003205"/>
                  <a:pt x="3417575" y="999855"/>
                </a:cubicBezTo>
                <a:cubicBezTo>
                  <a:pt x="3421573" y="998073"/>
                  <a:pt x="3424593" y="994624"/>
                  <a:pt x="3425845" y="990422"/>
                </a:cubicBezTo>
                <a:cubicBezTo>
                  <a:pt x="3427103" y="986228"/>
                  <a:pt x="3426455" y="981688"/>
                  <a:pt x="3424082" y="978007"/>
                </a:cubicBezTo>
                <a:cubicBezTo>
                  <a:pt x="3420393" y="972284"/>
                  <a:pt x="3417195" y="966171"/>
                  <a:pt x="3414591" y="959825"/>
                </a:cubicBezTo>
                <a:cubicBezTo>
                  <a:pt x="3413021" y="956012"/>
                  <a:pt x="3409952" y="953017"/>
                  <a:pt x="3406109" y="951530"/>
                </a:cubicBezTo>
                <a:cubicBezTo>
                  <a:pt x="3404364" y="950860"/>
                  <a:pt x="3402535" y="950528"/>
                  <a:pt x="3400704" y="950528"/>
                </a:cubicBezTo>
                <a:close/>
                <a:moveTo>
                  <a:pt x="5804765" y="940530"/>
                </a:moveTo>
                <a:cubicBezTo>
                  <a:pt x="5811554" y="940530"/>
                  <a:pt x="5818265" y="942337"/>
                  <a:pt x="5824172" y="945750"/>
                </a:cubicBezTo>
                <a:cubicBezTo>
                  <a:pt x="5833178" y="950943"/>
                  <a:pt x="5839608" y="959332"/>
                  <a:pt x="5842300" y="969369"/>
                </a:cubicBezTo>
                <a:cubicBezTo>
                  <a:pt x="5844993" y="979411"/>
                  <a:pt x="5843608" y="989889"/>
                  <a:pt x="5838417" y="998875"/>
                </a:cubicBezTo>
                <a:cubicBezTo>
                  <a:pt x="5831483" y="1010874"/>
                  <a:pt x="5818565" y="1018340"/>
                  <a:pt x="5804687" y="1018340"/>
                </a:cubicBezTo>
                <a:cubicBezTo>
                  <a:pt x="5797899" y="1018340"/>
                  <a:pt x="5791188" y="1016530"/>
                  <a:pt x="5785272" y="1013121"/>
                </a:cubicBezTo>
                <a:cubicBezTo>
                  <a:pt x="5766697" y="1002391"/>
                  <a:pt x="5760316" y="978568"/>
                  <a:pt x="5771036" y="959992"/>
                </a:cubicBezTo>
                <a:cubicBezTo>
                  <a:pt x="5777970" y="947991"/>
                  <a:pt x="5790888" y="940530"/>
                  <a:pt x="5804765" y="940530"/>
                </a:cubicBezTo>
                <a:close/>
                <a:moveTo>
                  <a:pt x="4953727" y="927686"/>
                </a:moveTo>
                <a:cubicBezTo>
                  <a:pt x="4951083" y="927686"/>
                  <a:pt x="4948450" y="928388"/>
                  <a:pt x="4946106" y="929766"/>
                </a:cubicBezTo>
                <a:cubicBezTo>
                  <a:pt x="4941032" y="932756"/>
                  <a:pt x="4935675" y="935328"/>
                  <a:pt x="4930204" y="937409"/>
                </a:cubicBezTo>
                <a:cubicBezTo>
                  <a:pt x="4926117" y="938960"/>
                  <a:pt x="4922903" y="942222"/>
                  <a:pt x="4921421" y="946337"/>
                </a:cubicBezTo>
                <a:cubicBezTo>
                  <a:pt x="4919929" y="950452"/>
                  <a:pt x="4920308" y="955008"/>
                  <a:pt x="4922458" y="958819"/>
                </a:cubicBezTo>
                <a:cubicBezTo>
                  <a:pt x="4925334" y="963927"/>
                  <a:pt x="4927802" y="969310"/>
                  <a:pt x="4929778" y="974822"/>
                </a:cubicBezTo>
                <a:cubicBezTo>
                  <a:pt x="4931270" y="978985"/>
                  <a:pt x="4934523" y="982278"/>
                  <a:pt x="4938659" y="983818"/>
                </a:cubicBezTo>
                <a:cubicBezTo>
                  <a:pt x="4940362" y="984447"/>
                  <a:pt x="4942134" y="984757"/>
                  <a:pt x="4943908" y="984757"/>
                </a:cubicBezTo>
                <a:cubicBezTo>
                  <a:pt x="4946454" y="984757"/>
                  <a:pt x="4948992" y="984107"/>
                  <a:pt x="4951268" y="982829"/>
                </a:cubicBezTo>
                <a:cubicBezTo>
                  <a:pt x="4956439" y="979915"/>
                  <a:pt x="4961910" y="977455"/>
                  <a:pt x="4967527" y="975479"/>
                </a:cubicBezTo>
                <a:cubicBezTo>
                  <a:pt x="4971768" y="973997"/>
                  <a:pt x="4975127" y="970695"/>
                  <a:pt x="4976668" y="966479"/>
                </a:cubicBezTo>
                <a:cubicBezTo>
                  <a:pt x="4978209" y="962262"/>
                  <a:pt x="4977790" y="957572"/>
                  <a:pt x="4975507" y="953704"/>
                </a:cubicBezTo>
                <a:cubicBezTo>
                  <a:pt x="4972485" y="948550"/>
                  <a:pt x="4969890" y="943093"/>
                  <a:pt x="4967807" y="937476"/>
                </a:cubicBezTo>
                <a:cubicBezTo>
                  <a:pt x="4966258" y="933315"/>
                  <a:pt x="4962946" y="930041"/>
                  <a:pt x="4958761" y="928548"/>
                </a:cubicBezTo>
                <a:cubicBezTo>
                  <a:pt x="4957126" y="927971"/>
                  <a:pt x="4955421" y="927686"/>
                  <a:pt x="4953727" y="927686"/>
                </a:cubicBezTo>
                <a:close/>
                <a:moveTo>
                  <a:pt x="4379214" y="919462"/>
                </a:moveTo>
                <a:cubicBezTo>
                  <a:pt x="4376831" y="919462"/>
                  <a:pt x="4374458" y="920030"/>
                  <a:pt x="4372300" y="921145"/>
                </a:cubicBezTo>
                <a:cubicBezTo>
                  <a:pt x="4369820" y="922440"/>
                  <a:pt x="4367284" y="923634"/>
                  <a:pt x="4364697" y="924730"/>
                </a:cubicBezTo>
                <a:cubicBezTo>
                  <a:pt x="4360881" y="926347"/>
                  <a:pt x="4357900" y="929476"/>
                  <a:pt x="4356476" y="933374"/>
                </a:cubicBezTo>
                <a:cubicBezTo>
                  <a:pt x="4355042" y="937269"/>
                  <a:pt x="4355293" y="941593"/>
                  <a:pt x="4357154" y="945298"/>
                </a:cubicBezTo>
                <a:cubicBezTo>
                  <a:pt x="4358412" y="947784"/>
                  <a:pt x="4359566" y="950327"/>
                  <a:pt x="4360620" y="952910"/>
                </a:cubicBezTo>
                <a:cubicBezTo>
                  <a:pt x="4362209" y="956787"/>
                  <a:pt x="4365346" y="959813"/>
                  <a:pt x="4369267" y="961281"/>
                </a:cubicBezTo>
                <a:cubicBezTo>
                  <a:pt x="4370963" y="961912"/>
                  <a:pt x="4372735" y="962225"/>
                  <a:pt x="4374507" y="962225"/>
                </a:cubicBezTo>
                <a:cubicBezTo>
                  <a:pt x="4376841" y="962225"/>
                  <a:pt x="4379157" y="961687"/>
                  <a:pt x="4381277" y="960618"/>
                </a:cubicBezTo>
                <a:cubicBezTo>
                  <a:pt x="4383804" y="959343"/>
                  <a:pt x="4386371" y="958179"/>
                  <a:pt x="4388995" y="957119"/>
                </a:cubicBezTo>
                <a:cubicBezTo>
                  <a:pt x="4392918" y="955521"/>
                  <a:pt x="4395977" y="952344"/>
                  <a:pt x="4397439" y="948371"/>
                </a:cubicBezTo>
                <a:cubicBezTo>
                  <a:pt x="4398893" y="944400"/>
                  <a:pt x="4398610" y="940002"/>
                  <a:pt x="4396646" y="936247"/>
                </a:cubicBezTo>
                <a:cubicBezTo>
                  <a:pt x="4395337" y="933750"/>
                  <a:pt x="4394127" y="931198"/>
                  <a:pt x="4393022" y="928598"/>
                </a:cubicBezTo>
                <a:cubicBezTo>
                  <a:pt x="4391387" y="924747"/>
                  <a:pt x="4388221" y="921759"/>
                  <a:pt x="4384288" y="920342"/>
                </a:cubicBezTo>
                <a:cubicBezTo>
                  <a:pt x="4382643" y="919755"/>
                  <a:pt x="4380929" y="919462"/>
                  <a:pt x="4379214" y="919462"/>
                </a:cubicBezTo>
                <a:close/>
                <a:moveTo>
                  <a:pt x="3804789" y="909700"/>
                </a:moveTo>
                <a:cubicBezTo>
                  <a:pt x="3802628" y="909700"/>
                  <a:pt x="3800431" y="910173"/>
                  <a:pt x="3798348" y="911167"/>
                </a:cubicBezTo>
                <a:lnTo>
                  <a:pt x="3797892" y="911385"/>
                </a:lnTo>
                <a:cubicBezTo>
                  <a:pt x="3794242" y="913077"/>
                  <a:pt x="3791134" y="916293"/>
                  <a:pt x="3789776" y="920076"/>
                </a:cubicBezTo>
                <a:cubicBezTo>
                  <a:pt x="3788423" y="923859"/>
                  <a:pt x="3788345" y="928163"/>
                  <a:pt x="3790078" y="931785"/>
                </a:cubicBezTo>
                <a:cubicBezTo>
                  <a:pt x="3792750" y="937334"/>
                  <a:pt x="3798601" y="940938"/>
                  <a:pt x="3804497" y="940938"/>
                </a:cubicBezTo>
                <a:cubicBezTo>
                  <a:pt x="3806510" y="940938"/>
                  <a:pt x="3808535" y="940521"/>
                  <a:pt x="3810424" y="939613"/>
                </a:cubicBezTo>
                <a:lnTo>
                  <a:pt x="3811363" y="939179"/>
                </a:lnTo>
                <a:cubicBezTo>
                  <a:pt x="3815015" y="937524"/>
                  <a:pt x="3817851" y="934479"/>
                  <a:pt x="3819246" y="930724"/>
                </a:cubicBezTo>
                <a:cubicBezTo>
                  <a:pt x="3820640" y="926961"/>
                  <a:pt x="3820477" y="922809"/>
                  <a:pt x="3818781" y="919167"/>
                </a:cubicBezTo>
                <a:cubicBezTo>
                  <a:pt x="3818752" y="919111"/>
                  <a:pt x="3818345" y="918259"/>
                  <a:pt x="3818316" y="918194"/>
                </a:cubicBezTo>
                <a:cubicBezTo>
                  <a:pt x="3815731" y="912832"/>
                  <a:pt x="3810375" y="909700"/>
                  <a:pt x="3804789" y="909700"/>
                </a:cubicBezTo>
                <a:close/>
                <a:moveTo>
                  <a:pt x="3116661" y="886901"/>
                </a:moveTo>
                <a:cubicBezTo>
                  <a:pt x="3129969" y="886901"/>
                  <a:pt x="3143140" y="890437"/>
                  <a:pt x="3154741" y="897132"/>
                </a:cubicBezTo>
                <a:cubicBezTo>
                  <a:pt x="3172384" y="907318"/>
                  <a:pt x="3185003" y="923763"/>
                  <a:pt x="3190280" y="943455"/>
                </a:cubicBezTo>
                <a:cubicBezTo>
                  <a:pt x="3195549" y="963133"/>
                  <a:pt x="3192848" y="983681"/>
                  <a:pt x="3182657" y="1001326"/>
                </a:cubicBezTo>
                <a:cubicBezTo>
                  <a:pt x="3169073" y="1024867"/>
                  <a:pt x="3143728" y="1039491"/>
                  <a:pt x="3116527" y="1039491"/>
                </a:cubicBezTo>
                <a:cubicBezTo>
                  <a:pt x="3103222" y="1039491"/>
                  <a:pt x="3090050" y="1035946"/>
                  <a:pt x="3078449" y="1029255"/>
                </a:cubicBezTo>
                <a:cubicBezTo>
                  <a:pt x="3060807" y="1019067"/>
                  <a:pt x="3048187" y="1002625"/>
                  <a:pt x="3042910" y="982936"/>
                </a:cubicBezTo>
                <a:cubicBezTo>
                  <a:pt x="3037640" y="963259"/>
                  <a:pt x="3040343" y="942698"/>
                  <a:pt x="3050530" y="925051"/>
                </a:cubicBezTo>
                <a:cubicBezTo>
                  <a:pt x="3064118" y="901522"/>
                  <a:pt x="3089462" y="886901"/>
                  <a:pt x="3116661" y="886901"/>
                </a:cubicBezTo>
                <a:close/>
                <a:moveTo>
                  <a:pt x="4782503" y="868601"/>
                </a:moveTo>
                <a:cubicBezTo>
                  <a:pt x="4779958" y="868601"/>
                  <a:pt x="4777419" y="869243"/>
                  <a:pt x="4775154" y="870520"/>
                </a:cubicBezTo>
                <a:cubicBezTo>
                  <a:pt x="4771028" y="872836"/>
                  <a:pt x="4766672" y="874908"/>
                  <a:pt x="4762197" y="876685"/>
                </a:cubicBezTo>
                <a:cubicBezTo>
                  <a:pt x="4758215" y="878265"/>
                  <a:pt x="4755099" y="881479"/>
                  <a:pt x="4753637" y="885519"/>
                </a:cubicBezTo>
                <a:cubicBezTo>
                  <a:pt x="4752174" y="889547"/>
                  <a:pt x="4752503" y="894011"/>
                  <a:pt x="4754547" y="897785"/>
                </a:cubicBezTo>
                <a:cubicBezTo>
                  <a:pt x="4756755" y="901850"/>
                  <a:pt x="4758709" y="906107"/>
                  <a:pt x="4760366" y="910438"/>
                </a:cubicBezTo>
                <a:cubicBezTo>
                  <a:pt x="4761917" y="914476"/>
                  <a:pt x="4765131" y="917653"/>
                  <a:pt x="4769189" y="919148"/>
                </a:cubicBezTo>
                <a:cubicBezTo>
                  <a:pt x="4770873" y="919772"/>
                  <a:pt x="4772627" y="920074"/>
                  <a:pt x="4774380" y="920074"/>
                </a:cubicBezTo>
                <a:cubicBezTo>
                  <a:pt x="4776867" y="920074"/>
                  <a:pt x="4779337" y="919460"/>
                  <a:pt x="4781564" y="918248"/>
                </a:cubicBezTo>
                <a:cubicBezTo>
                  <a:pt x="4785776" y="915950"/>
                  <a:pt x="4790204" y="913928"/>
                  <a:pt x="4794706" y="912224"/>
                </a:cubicBezTo>
                <a:cubicBezTo>
                  <a:pt x="4798792" y="910673"/>
                  <a:pt x="4802007" y="907429"/>
                  <a:pt x="4803499" y="903325"/>
                </a:cubicBezTo>
                <a:cubicBezTo>
                  <a:pt x="4805000" y="899222"/>
                  <a:pt x="4804633" y="894663"/>
                  <a:pt x="4802501" y="890852"/>
                </a:cubicBezTo>
                <a:cubicBezTo>
                  <a:pt x="4800227" y="886785"/>
                  <a:pt x="4798191" y="882502"/>
                  <a:pt x="4796468" y="878114"/>
                </a:cubicBezTo>
                <a:cubicBezTo>
                  <a:pt x="4794881" y="874076"/>
                  <a:pt x="4791627" y="870926"/>
                  <a:pt x="4787540" y="869470"/>
                </a:cubicBezTo>
                <a:cubicBezTo>
                  <a:pt x="4785903" y="868883"/>
                  <a:pt x="4784199" y="868601"/>
                  <a:pt x="4782503" y="868601"/>
                </a:cubicBezTo>
                <a:close/>
                <a:moveTo>
                  <a:pt x="4208349" y="860090"/>
                </a:moveTo>
                <a:cubicBezTo>
                  <a:pt x="4206006" y="860090"/>
                  <a:pt x="4203681" y="860638"/>
                  <a:pt x="4201552" y="861718"/>
                </a:cubicBezTo>
                <a:cubicBezTo>
                  <a:pt x="4200031" y="862495"/>
                  <a:pt x="4198490" y="863222"/>
                  <a:pt x="4196942" y="863920"/>
                </a:cubicBezTo>
                <a:cubicBezTo>
                  <a:pt x="4193231" y="865586"/>
                  <a:pt x="4190367" y="868688"/>
                  <a:pt x="4188982" y="872508"/>
                </a:cubicBezTo>
                <a:cubicBezTo>
                  <a:pt x="4187607" y="876327"/>
                  <a:pt x="4187838" y="880555"/>
                  <a:pt x="4189621" y="884196"/>
                </a:cubicBezTo>
                <a:cubicBezTo>
                  <a:pt x="4190367" y="885737"/>
                  <a:pt x="4191082" y="887289"/>
                  <a:pt x="4191761" y="888857"/>
                </a:cubicBezTo>
                <a:cubicBezTo>
                  <a:pt x="4193387" y="892622"/>
                  <a:pt x="4196477" y="895552"/>
                  <a:pt x="4200322" y="896980"/>
                </a:cubicBezTo>
                <a:cubicBezTo>
                  <a:pt x="4202016" y="897606"/>
                  <a:pt x="4203779" y="897918"/>
                  <a:pt x="4205541" y="897918"/>
                </a:cubicBezTo>
                <a:cubicBezTo>
                  <a:pt x="4207797" y="897918"/>
                  <a:pt x="4210045" y="897416"/>
                  <a:pt x="4212117" y="896404"/>
                </a:cubicBezTo>
                <a:cubicBezTo>
                  <a:pt x="4213676" y="895648"/>
                  <a:pt x="4215244" y="894921"/>
                  <a:pt x="4216832" y="894240"/>
                </a:cubicBezTo>
                <a:cubicBezTo>
                  <a:pt x="4220639" y="892603"/>
                  <a:pt x="4223601" y="889464"/>
                  <a:pt x="4225015" y="885576"/>
                </a:cubicBezTo>
                <a:cubicBezTo>
                  <a:pt x="4226429" y="881682"/>
                  <a:pt x="4226168" y="877379"/>
                  <a:pt x="4224300" y="873681"/>
                </a:cubicBezTo>
                <a:cubicBezTo>
                  <a:pt x="4223515" y="872120"/>
                  <a:pt x="4222759" y="870559"/>
                  <a:pt x="4222041" y="868970"/>
                </a:cubicBezTo>
                <a:cubicBezTo>
                  <a:pt x="4220367" y="865217"/>
                  <a:pt x="4217230" y="862314"/>
                  <a:pt x="4213347" y="860952"/>
                </a:cubicBezTo>
                <a:cubicBezTo>
                  <a:pt x="4211730" y="860375"/>
                  <a:pt x="4210035" y="860090"/>
                  <a:pt x="4208349" y="860090"/>
                </a:cubicBezTo>
                <a:close/>
                <a:moveTo>
                  <a:pt x="5634859" y="853602"/>
                </a:moveTo>
                <a:cubicBezTo>
                  <a:pt x="5646025" y="853602"/>
                  <a:pt x="5657065" y="856570"/>
                  <a:pt x="5666797" y="862189"/>
                </a:cubicBezTo>
                <a:cubicBezTo>
                  <a:pt x="5681594" y="870727"/>
                  <a:pt x="5692179" y="884534"/>
                  <a:pt x="5696605" y="901038"/>
                </a:cubicBezTo>
                <a:cubicBezTo>
                  <a:pt x="5701021" y="917539"/>
                  <a:pt x="5698755" y="934771"/>
                  <a:pt x="5690213" y="949570"/>
                </a:cubicBezTo>
                <a:cubicBezTo>
                  <a:pt x="5678815" y="969310"/>
                  <a:pt x="5657569" y="981570"/>
                  <a:pt x="5634753" y="981570"/>
                </a:cubicBezTo>
                <a:cubicBezTo>
                  <a:pt x="5623587" y="981570"/>
                  <a:pt x="5612548" y="978608"/>
                  <a:pt x="5602815" y="972991"/>
                </a:cubicBezTo>
                <a:cubicBezTo>
                  <a:pt x="5588018" y="964447"/>
                  <a:pt x="5577433" y="950661"/>
                  <a:pt x="5573008" y="934147"/>
                </a:cubicBezTo>
                <a:cubicBezTo>
                  <a:pt x="5568592" y="917646"/>
                  <a:pt x="5570858" y="900405"/>
                  <a:pt x="5579399" y="885606"/>
                </a:cubicBezTo>
                <a:cubicBezTo>
                  <a:pt x="5590797" y="865868"/>
                  <a:pt x="5612054" y="853602"/>
                  <a:pt x="5634859" y="853602"/>
                </a:cubicBezTo>
                <a:close/>
                <a:moveTo>
                  <a:pt x="2946716" y="851493"/>
                </a:moveTo>
                <a:cubicBezTo>
                  <a:pt x="2955405" y="851493"/>
                  <a:pt x="2964015" y="853809"/>
                  <a:pt x="2971596" y="858188"/>
                </a:cubicBezTo>
                <a:cubicBezTo>
                  <a:pt x="2983100" y="864826"/>
                  <a:pt x="2991332" y="875580"/>
                  <a:pt x="2994781" y="888451"/>
                </a:cubicBezTo>
                <a:cubicBezTo>
                  <a:pt x="2998238" y="901330"/>
                  <a:pt x="2996485" y="914760"/>
                  <a:pt x="2989841" y="926260"/>
                </a:cubicBezTo>
                <a:cubicBezTo>
                  <a:pt x="2980961" y="941646"/>
                  <a:pt x="2964401" y="951198"/>
                  <a:pt x="2946630" y="951198"/>
                </a:cubicBezTo>
                <a:cubicBezTo>
                  <a:pt x="2937936" y="951198"/>
                  <a:pt x="2929325" y="948882"/>
                  <a:pt x="2921744" y="944512"/>
                </a:cubicBezTo>
                <a:cubicBezTo>
                  <a:pt x="2910220" y="937865"/>
                  <a:pt x="2901978" y="927113"/>
                  <a:pt x="2898529" y="914249"/>
                </a:cubicBezTo>
                <a:cubicBezTo>
                  <a:pt x="2895085" y="901387"/>
                  <a:pt x="2896857" y="887958"/>
                  <a:pt x="2903509" y="876431"/>
                </a:cubicBezTo>
                <a:cubicBezTo>
                  <a:pt x="2912389" y="861043"/>
                  <a:pt x="2928948" y="851493"/>
                  <a:pt x="2946716" y="851493"/>
                </a:cubicBezTo>
                <a:close/>
                <a:moveTo>
                  <a:pt x="3633071" y="846217"/>
                </a:moveTo>
                <a:cubicBezTo>
                  <a:pt x="3630922" y="846217"/>
                  <a:pt x="3628772" y="846680"/>
                  <a:pt x="3626786" y="847587"/>
                </a:cubicBezTo>
                <a:lnTo>
                  <a:pt x="3626612" y="847673"/>
                </a:lnTo>
                <a:cubicBezTo>
                  <a:pt x="3622885" y="849327"/>
                  <a:pt x="3619989" y="852419"/>
                  <a:pt x="3618593" y="856249"/>
                </a:cubicBezTo>
                <a:cubicBezTo>
                  <a:pt x="3617200" y="860079"/>
                  <a:pt x="3617422" y="864307"/>
                  <a:pt x="3619213" y="867968"/>
                </a:cubicBezTo>
                <a:lnTo>
                  <a:pt x="3620211" y="870085"/>
                </a:lnTo>
                <a:cubicBezTo>
                  <a:pt x="3621895" y="873737"/>
                  <a:pt x="3624967" y="876564"/>
                  <a:pt x="3628753" y="877935"/>
                </a:cubicBezTo>
                <a:cubicBezTo>
                  <a:pt x="3630408" y="878531"/>
                  <a:pt x="3632131" y="878824"/>
                  <a:pt x="3633856" y="878824"/>
                </a:cubicBezTo>
                <a:cubicBezTo>
                  <a:pt x="3636084" y="878824"/>
                  <a:pt x="3638301" y="878331"/>
                  <a:pt x="3640345" y="877348"/>
                </a:cubicBezTo>
                <a:cubicBezTo>
                  <a:pt x="3647811" y="873774"/>
                  <a:pt x="3651316" y="864658"/>
                  <a:pt x="3647762" y="857186"/>
                </a:cubicBezTo>
                <a:lnTo>
                  <a:pt x="3646755" y="855012"/>
                </a:lnTo>
                <a:cubicBezTo>
                  <a:pt x="3645098" y="851380"/>
                  <a:pt x="3642058" y="848552"/>
                  <a:pt x="3638311" y="847164"/>
                </a:cubicBezTo>
                <a:cubicBezTo>
                  <a:pt x="3636626" y="846531"/>
                  <a:pt x="3634844" y="846217"/>
                  <a:pt x="3633071" y="846217"/>
                </a:cubicBezTo>
                <a:close/>
                <a:moveTo>
                  <a:pt x="2776764" y="820198"/>
                </a:moveTo>
                <a:cubicBezTo>
                  <a:pt x="2780144" y="820198"/>
                  <a:pt x="2783464" y="821097"/>
                  <a:pt x="2786390" y="822789"/>
                </a:cubicBezTo>
                <a:cubicBezTo>
                  <a:pt x="2790875" y="825371"/>
                  <a:pt x="2794058" y="829523"/>
                  <a:pt x="2795396" y="834496"/>
                </a:cubicBezTo>
                <a:cubicBezTo>
                  <a:pt x="2796722" y="839482"/>
                  <a:pt x="2796046" y="844684"/>
                  <a:pt x="2793459" y="849157"/>
                </a:cubicBezTo>
                <a:cubicBezTo>
                  <a:pt x="2790032" y="855106"/>
                  <a:pt x="2783620" y="858802"/>
                  <a:pt x="2776735" y="858802"/>
                </a:cubicBezTo>
                <a:cubicBezTo>
                  <a:pt x="2773364" y="858802"/>
                  <a:pt x="2770033" y="857904"/>
                  <a:pt x="2767120" y="856211"/>
                </a:cubicBezTo>
                <a:cubicBezTo>
                  <a:pt x="2762636" y="853630"/>
                  <a:pt x="2759449" y="849476"/>
                  <a:pt x="2758113" y="844494"/>
                </a:cubicBezTo>
                <a:cubicBezTo>
                  <a:pt x="2756777" y="839519"/>
                  <a:pt x="2757463" y="834317"/>
                  <a:pt x="2760040" y="829844"/>
                </a:cubicBezTo>
                <a:cubicBezTo>
                  <a:pt x="2763478" y="823894"/>
                  <a:pt x="2769877" y="820198"/>
                  <a:pt x="2776764" y="820198"/>
                </a:cubicBezTo>
                <a:close/>
                <a:moveTo>
                  <a:pt x="4611697" y="809353"/>
                </a:moveTo>
                <a:cubicBezTo>
                  <a:pt x="4609239" y="809353"/>
                  <a:pt x="4606789" y="809957"/>
                  <a:pt x="4604581" y="811139"/>
                </a:cubicBezTo>
                <a:cubicBezTo>
                  <a:pt x="4601305" y="812909"/>
                  <a:pt x="4597849" y="814535"/>
                  <a:pt x="4594306" y="815982"/>
                </a:cubicBezTo>
                <a:cubicBezTo>
                  <a:pt x="4590412" y="817580"/>
                  <a:pt x="4587363" y="820728"/>
                  <a:pt x="4585919" y="824682"/>
                </a:cubicBezTo>
                <a:cubicBezTo>
                  <a:pt x="4584456" y="828626"/>
                  <a:pt x="4584727" y="833005"/>
                  <a:pt x="4586654" y="836749"/>
                </a:cubicBezTo>
                <a:cubicBezTo>
                  <a:pt x="4588331" y="840012"/>
                  <a:pt x="4589850" y="843359"/>
                  <a:pt x="4591195" y="846784"/>
                </a:cubicBezTo>
                <a:cubicBezTo>
                  <a:pt x="4592765" y="850746"/>
                  <a:pt x="4595932" y="853866"/>
                  <a:pt x="4599932" y="855353"/>
                </a:cubicBezTo>
                <a:cubicBezTo>
                  <a:pt x="4601627" y="855986"/>
                  <a:pt x="4603398" y="856298"/>
                  <a:pt x="4605170" y="856298"/>
                </a:cubicBezTo>
                <a:cubicBezTo>
                  <a:pt x="4607572" y="856298"/>
                  <a:pt x="4609964" y="855721"/>
                  <a:pt x="4612133" y="854586"/>
                </a:cubicBezTo>
                <a:cubicBezTo>
                  <a:pt x="4615513" y="852809"/>
                  <a:pt x="4619039" y="851200"/>
                  <a:pt x="4622622" y="849792"/>
                </a:cubicBezTo>
                <a:cubicBezTo>
                  <a:pt x="4626620" y="848221"/>
                  <a:pt x="4629748" y="845016"/>
                  <a:pt x="4631220" y="840977"/>
                </a:cubicBezTo>
                <a:cubicBezTo>
                  <a:pt x="4632702" y="836948"/>
                  <a:pt x="4632373" y="832473"/>
                  <a:pt x="4630339" y="828692"/>
                </a:cubicBezTo>
                <a:cubicBezTo>
                  <a:pt x="4628587" y="825448"/>
                  <a:pt x="4626980" y="822062"/>
                  <a:pt x="4625576" y="818648"/>
                </a:cubicBezTo>
                <a:cubicBezTo>
                  <a:pt x="4623958" y="814714"/>
                  <a:pt x="4620753" y="811660"/>
                  <a:pt x="4616742" y="810221"/>
                </a:cubicBezTo>
                <a:cubicBezTo>
                  <a:pt x="4615107" y="809635"/>
                  <a:pt x="4613393" y="809353"/>
                  <a:pt x="4611697" y="809353"/>
                </a:cubicBezTo>
                <a:close/>
                <a:moveTo>
                  <a:pt x="4037397" y="800226"/>
                </a:moveTo>
                <a:cubicBezTo>
                  <a:pt x="4035141" y="800226"/>
                  <a:pt x="4032885" y="800736"/>
                  <a:pt x="4030811" y="801749"/>
                </a:cubicBezTo>
                <a:lnTo>
                  <a:pt x="4028730" y="802734"/>
                </a:lnTo>
                <a:cubicBezTo>
                  <a:pt x="4025090" y="804406"/>
                  <a:pt x="4022262" y="807480"/>
                  <a:pt x="4020886" y="811254"/>
                </a:cubicBezTo>
                <a:cubicBezTo>
                  <a:pt x="4019522" y="815035"/>
                  <a:pt x="4019723" y="819198"/>
                  <a:pt x="4021458" y="822828"/>
                </a:cubicBezTo>
                <a:lnTo>
                  <a:pt x="4022444" y="824976"/>
                </a:lnTo>
                <a:cubicBezTo>
                  <a:pt x="4024101" y="828635"/>
                  <a:pt x="4027151" y="831471"/>
                  <a:pt x="4030918" y="832863"/>
                </a:cubicBezTo>
                <a:cubicBezTo>
                  <a:pt x="4032593" y="833486"/>
                  <a:pt x="4034357" y="833789"/>
                  <a:pt x="4036119" y="833789"/>
                </a:cubicBezTo>
                <a:cubicBezTo>
                  <a:pt x="4038297" y="833789"/>
                  <a:pt x="4040467" y="833317"/>
                  <a:pt x="4042473" y="832379"/>
                </a:cubicBezTo>
                <a:lnTo>
                  <a:pt x="4044749" y="831322"/>
                </a:lnTo>
                <a:cubicBezTo>
                  <a:pt x="4048446" y="829646"/>
                  <a:pt x="4051303" y="826553"/>
                  <a:pt x="4052680" y="822734"/>
                </a:cubicBezTo>
                <a:cubicBezTo>
                  <a:pt x="4054043" y="818923"/>
                  <a:pt x="4053822" y="814714"/>
                  <a:pt x="4052038" y="811064"/>
                </a:cubicBezTo>
                <a:lnTo>
                  <a:pt x="4051042" y="808964"/>
                </a:lnTo>
                <a:cubicBezTo>
                  <a:pt x="4049346" y="805294"/>
                  <a:pt x="4046258" y="802457"/>
                  <a:pt x="4042452" y="801097"/>
                </a:cubicBezTo>
                <a:cubicBezTo>
                  <a:pt x="4040816" y="800509"/>
                  <a:pt x="4039103" y="800226"/>
                  <a:pt x="4037397" y="800226"/>
                </a:cubicBezTo>
                <a:close/>
                <a:moveTo>
                  <a:pt x="5464954" y="781273"/>
                </a:moveTo>
                <a:cubicBezTo>
                  <a:pt x="5477959" y="781273"/>
                  <a:pt x="5490800" y="784724"/>
                  <a:pt x="5502111" y="791260"/>
                </a:cubicBezTo>
                <a:cubicBezTo>
                  <a:pt x="5519339" y="801208"/>
                  <a:pt x="5531657" y="817266"/>
                  <a:pt x="5536809" y="836474"/>
                </a:cubicBezTo>
                <a:cubicBezTo>
                  <a:pt x="5541951" y="855682"/>
                  <a:pt x="5539307" y="875750"/>
                  <a:pt x="5529362" y="892980"/>
                </a:cubicBezTo>
                <a:cubicBezTo>
                  <a:pt x="5516104" y="915943"/>
                  <a:pt x="5491372" y="930213"/>
                  <a:pt x="5464818" y="930213"/>
                </a:cubicBezTo>
                <a:cubicBezTo>
                  <a:pt x="5451822" y="930213"/>
                  <a:pt x="5438972" y="926762"/>
                  <a:pt x="5427651" y="920226"/>
                </a:cubicBezTo>
                <a:cubicBezTo>
                  <a:pt x="5392102" y="899695"/>
                  <a:pt x="5379881" y="854065"/>
                  <a:pt x="5400402" y="818506"/>
                </a:cubicBezTo>
                <a:cubicBezTo>
                  <a:pt x="5413659" y="795543"/>
                  <a:pt x="5438400" y="781273"/>
                  <a:pt x="5464954" y="781273"/>
                </a:cubicBezTo>
                <a:close/>
                <a:moveTo>
                  <a:pt x="3458983" y="766112"/>
                </a:moveTo>
                <a:cubicBezTo>
                  <a:pt x="3456647" y="766112"/>
                  <a:pt x="3454314" y="766652"/>
                  <a:pt x="3452184" y="767739"/>
                </a:cubicBezTo>
                <a:cubicBezTo>
                  <a:pt x="3449366" y="769168"/>
                  <a:pt x="3446470" y="770454"/>
                  <a:pt x="3443508" y="771598"/>
                </a:cubicBezTo>
                <a:cubicBezTo>
                  <a:pt x="3439207" y="773253"/>
                  <a:pt x="3435905" y="776789"/>
                  <a:pt x="3434560" y="781186"/>
                </a:cubicBezTo>
                <a:cubicBezTo>
                  <a:pt x="3433204" y="785593"/>
                  <a:pt x="3433941" y="790369"/>
                  <a:pt x="3436565" y="794153"/>
                </a:cubicBezTo>
                <a:lnTo>
                  <a:pt x="3436565" y="794155"/>
                </a:lnTo>
                <a:cubicBezTo>
                  <a:pt x="3440099" y="799250"/>
                  <a:pt x="3443218" y="804718"/>
                  <a:pt x="3445832" y="810381"/>
                </a:cubicBezTo>
                <a:cubicBezTo>
                  <a:pt x="3447545" y="814118"/>
                  <a:pt x="3450722" y="816984"/>
                  <a:pt x="3454616" y="818307"/>
                </a:cubicBezTo>
                <a:cubicBezTo>
                  <a:pt x="3456192" y="818846"/>
                  <a:pt x="3457830" y="819110"/>
                  <a:pt x="3459458" y="819110"/>
                </a:cubicBezTo>
                <a:cubicBezTo>
                  <a:pt x="3461858" y="819110"/>
                  <a:pt x="3464251" y="818534"/>
                  <a:pt x="3466419" y="817399"/>
                </a:cubicBezTo>
                <a:cubicBezTo>
                  <a:pt x="3468404" y="816369"/>
                  <a:pt x="3470429" y="815395"/>
                  <a:pt x="3472473" y="814476"/>
                </a:cubicBezTo>
                <a:cubicBezTo>
                  <a:pt x="3476151" y="812832"/>
                  <a:pt x="3479030" y="809776"/>
                  <a:pt x="3480434" y="805984"/>
                </a:cubicBezTo>
                <a:cubicBezTo>
                  <a:pt x="3481827" y="802201"/>
                  <a:pt x="3481654" y="798012"/>
                  <a:pt x="3479930" y="794360"/>
                </a:cubicBezTo>
                <a:cubicBezTo>
                  <a:pt x="3477295" y="788791"/>
                  <a:pt x="3475108" y="782956"/>
                  <a:pt x="3473421" y="777027"/>
                </a:cubicBezTo>
                <a:cubicBezTo>
                  <a:pt x="3472201" y="772705"/>
                  <a:pt x="3469103" y="769168"/>
                  <a:pt x="3464995" y="767372"/>
                </a:cubicBezTo>
                <a:cubicBezTo>
                  <a:pt x="3463080" y="766529"/>
                  <a:pt x="3461036" y="766112"/>
                  <a:pt x="3458983" y="766112"/>
                </a:cubicBezTo>
                <a:close/>
                <a:moveTo>
                  <a:pt x="4440988" y="750576"/>
                </a:moveTo>
                <a:cubicBezTo>
                  <a:pt x="4438606" y="750576"/>
                  <a:pt x="4436233" y="751142"/>
                  <a:pt x="4434064" y="752259"/>
                </a:cubicBezTo>
                <a:cubicBezTo>
                  <a:pt x="4431730" y="753479"/>
                  <a:pt x="4429348" y="754595"/>
                  <a:pt x="4426928" y="755625"/>
                </a:cubicBezTo>
                <a:cubicBezTo>
                  <a:pt x="4423122" y="757243"/>
                  <a:pt x="4420157" y="760354"/>
                  <a:pt x="4418715" y="764231"/>
                </a:cubicBezTo>
                <a:cubicBezTo>
                  <a:pt x="4417282" y="768101"/>
                  <a:pt x="4417503" y="772393"/>
                  <a:pt x="4419335" y="776091"/>
                </a:cubicBezTo>
                <a:cubicBezTo>
                  <a:pt x="4420458" y="778370"/>
                  <a:pt x="4421504" y="780668"/>
                  <a:pt x="4422462" y="783013"/>
                </a:cubicBezTo>
                <a:cubicBezTo>
                  <a:pt x="4424050" y="786870"/>
                  <a:pt x="4427179" y="789898"/>
                  <a:pt x="4431090" y="791365"/>
                </a:cubicBezTo>
                <a:cubicBezTo>
                  <a:pt x="4432787" y="791996"/>
                  <a:pt x="4434577" y="792310"/>
                  <a:pt x="4436350" y="792310"/>
                </a:cubicBezTo>
                <a:cubicBezTo>
                  <a:pt x="4438664" y="792310"/>
                  <a:pt x="4440979" y="791769"/>
                  <a:pt x="4443090" y="790712"/>
                </a:cubicBezTo>
                <a:cubicBezTo>
                  <a:pt x="4445502" y="789501"/>
                  <a:pt x="4447960" y="788376"/>
                  <a:pt x="4450460" y="787346"/>
                </a:cubicBezTo>
                <a:cubicBezTo>
                  <a:pt x="4454361" y="785737"/>
                  <a:pt x="4457413" y="782561"/>
                  <a:pt x="4458856" y="778597"/>
                </a:cubicBezTo>
                <a:cubicBezTo>
                  <a:pt x="4460299" y="774624"/>
                  <a:pt x="4460008" y="770238"/>
                  <a:pt x="4458041" y="766492"/>
                </a:cubicBezTo>
                <a:cubicBezTo>
                  <a:pt x="4456861" y="764241"/>
                  <a:pt x="4455775" y="761945"/>
                  <a:pt x="4454748" y="759598"/>
                </a:cubicBezTo>
                <a:cubicBezTo>
                  <a:pt x="4453093" y="755787"/>
                  <a:pt x="4449927" y="752827"/>
                  <a:pt x="4446004" y="751438"/>
                </a:cubicBezTo>
                <a:cubicBezTo>
                  <a:pt x="4444378" y="750858"/>
                  <a:pt x="4442674" y="750576"/>
                  <a:pt x="4440988" y="750576"/>
                </a:cubicBezTo>
                <a:close/>
                <a:moveTo>
                  <a:pt x="5024546" y="741687"/>
                </a:moveTo>
                <a:cubicBezTo>
                  <a:pt x="5021177" y="741687"/>
                  <a:pt x="5017846" y="742822"/>
                  <a:pt x="5015142" y="744996"/>
                </a:cubicBezTo>
                <a:cubicBezTo>
                  <a:pt x="5006873" y="751654"/>
                  <a:pt x="4997576" y="756828"/>
                  <a:pt x="4987535" y="760391"/>
                </a:cubicBezTo>
                <a:cubicBezTo>
                  <a:pt x="4983176" y="761934"/>
                  <a:pt x="4979787" y="765394"/>
                  <a:pt x="4978313" y="769764"/>
                </a:cubicBezTo>
                <a:cubicBezTo>
                  <a:pt x="4976842" y="774143"/>
                  <a:pt x="4977471" y="778946"/>
                  <a:pt x="4980010" y="782795"/>
                </a:cubicBezTo>
                <a:cubicBezTo>
                  <a:pt x="4984686" y="789898"/>
                  <a:pt x="4988491" y="797540"/>
                  <a:pt x="4991321" y="805513"/>
                </a:cubicBezTo>
                <a:cubicBezTo>
                  <a:pt x="4992801" y="809700"/>
                  <a:pt x="4996065" y="813011"/>
                  <a:pt x="5000221" y="814563"/>
                </a:cubicBezTo>
                <a:cubicBezTo>
                  <a:pt x="5001915" y="815195"/>
                  <a:pt x="5003696" y="815509"/>
                  <a:pt x="5005468" y="815509"/>
                </a:cubicBezTo>
                <a:cubicBezTo>
                  <a:pt x="5008035" y="815509"/>
                  <a:pt x="5010591" y="814847"/>
                  <a:pt x="5012877" y="813551"/>
                </a:cubicBezTo>
                <a:cubicBezTo>
                  <a:pt x="5021737" y="808521"/>
                  <a:pt x="5031275" y="804851"/>
                  <a:pt x="5041232" y="802646"/>
                </a:cubicBezTo>
                <a:cubicBezTo>
                  <a:pt x="5046025" y="801588"/>
                  <a:pt x="5049995" y="798250"/>
                  <a:pt x="5051864" y="793720"/>
                </a:cubicBezTo>
                <a:cubicBezTo>
                  <a:pt x="5053743" y="789189"/>
                  <a:pt x="5053278" y="784026"/>
                  <a:pt x="5050635" y="779893"/>
                </a:cubicBezTo>
                <a:cubicBezTo>
                  <a:pt x="5045347" y="771637"/>
                  <a:pt x="5041475" y="762624"/>
                  <a:pt x="5039119" y="753093"/>
                </a:cubicBezTo>
                <a:cubicBezTo>
                  <a:pt x="5037890" y="748118"/>
                  <a:pt x="5034201" y="744116"/>
                  <a:pt x="5029350" y="742471"/>
                </a:cubicBezTo>
                <a:cubicBezTo>
                  <a:pt x="5027781" y="741942"/>
                  <a:pt x="5026164" y="741687"/>
                  <a:pt x="5024546" y="741687"/>
                </a:cubicBezTo>
                <a:close/>
                <a:moveTo>
                  <a:pt x="3865661" y="737733"/>
                </a:moveTo>
                <a:cubicBezTo>
                  <a:pt x="3863512" y="737733"/>
                  <a:pt x="3861361" y="738197"/>
                  <a:pt x="3859368" y="739115"/>
                </a:cubicBezTo>
                <a:lnTo>
                  <a:pt x="3859192" y="739199"/>
                </a:lnTo>
                <a:cubicBezTo>
                  <a:pt x="3855464" y="740855"/>
                  <a:pt x="3852579" y="743946"/>
                  <a:pt x="3851183" y="747777"/>
                </a:cubicBezTo>
                <a:cubicBezTo>
                  <a:pt x="3849788" y="751606"/>
                  <a:pt x="3850012" y="755835"/>
                  <a:pt x="3851804" y="759502"/>
                </a:cubicBezTo>
                <a:lnTo>
                  <a:pt x="3852821" y="761659"/>
                </a:lnTo>
                <a:cubicBezTo>
                  <a:pt x="3855357" y="767106"/>
                  <a:pt x="3860762" y="770350"/>
                  <a:pt x="3866446" y="770350"/>
                </a:cubicBezTo>
                <a:cubicBezTo>
                  <a:pt x="3868306" y="770350"/>
                  <a:pt x="3870194" y="770002"/>
                  <a:pt x="3872015" y="769264"/>
                </a:cubicBezTo>
                <a:cubicBezTo>
                  <a:pt x="3872325" y="769142"/>
                  <a:pt x="3872981" y="768846"/>
                  <a:pt x="3873284" y="768706"/>
                </a:cubicBezTo>
                <a:cubicBezTo>
                  <a:pt x="3876875" y="766985"/>
                  <a:pt x="3879635" y="763901"/>
                  <a:pt x="3880962" y="760137"/>
                </a:cubicBezTo>
                <a:cubicBezTo>
                  <a:pt x="3882280" y="756374"/>
                  <a:pt x="3882037" y="752240"/>
                  <a:pt x="3880312" y="748648"/>
                </a:cubicBezTo>
                <a:lnTo>
                  <a:pt x="3879336" y="746548"/>
                </a:lnTo>
                <a:cubicBezTo>
                  <a:pt x="3877679" y="742896"/>
                  <a:pt x="3874648" y="740069"/>
                  <a:pt x="3870901" y="738670"/>
                </a:cubicBezTo>
                <a:cubicBezTo>
                  <a:pt x="3869206" y="738046"/>
                  <a:pt x="3867433" y="737733"/>
                  <a:pt x="3865661" y="737733"/>
                </a:cubicBezTo>
                <a:close/>
                <a:moveTo>
                  <a:pt x="5696672" y="726989"/>
                </a:moveTo>
                <a:cubicBezTo>
                  <a:pt x="5700275" y="726989"/>
                  <a:pt x="5703838" y="727956"/>
                  <a:pt x="5706986" y="729772"/>
                </a:cubicBezTo>
                <a:cubicBezTo>
                  <a:pt x="5711770" y="732531"/>
                  <a:pt x="5715188" y="736985"/>
                  <a:pt x="5716612" y="742309"/>
                </a:cubicBezTo>
                <a:cubicBezTo>
                  <a:pt x="5718045" y="747653"/>
                  <a:pt x="5717309" y="753224"/>
                  <a:pt x="5714549" y="757998"/>
                </a:cubicBezTo>
                <a:cubicBezTo>
                  <a:pt x="5710869" y="764372"/>
                  <a:pt x="5704003" y="768335"/>
                  <a:pt x="5696634" y="768335"/>
                </a:cubicBezTo>
                <a:cubicBezTo>
                  <a:pt x="5693031" y="768335"/>
                  <a:pt x="5689448" y="767372"/>
                  <a:pt x="5686301" y="765566"/>
                </a:cubicBezTo>
                <a:cubicBezTo>
                  <a:pt x="5676462" y="759871"/>
                  <a:pt x="5673063" y="747201"/>
                  <a:pt x="5678757" y="737336"/>
                </a:cubicBezTo>
                <a:cubicBezTo>
                  <a:pt x="5682437" y="730953"/>
                  <a:pt x="5689303" y="726989"/>
                  <a:pt x="5696672" y="726989"/>
                </a:cubicBezTo>
                <a:close/>
                <a:moveTo>
                  <a:pt x="5295039" y="712123"/>
                </a:moveTo>
                <a:cubicBezTo>
                  <a:pt x="5309305" y="712123"/>
                  <a:pt x="5323405" y="715915"/>
                  <a:pt x="5335839" y="723092"/>
                </a:cubicBezTo>
                <a:cubicBezTo>
                  <a:pt x="5374875" y="745629"/>
                  <a:pt x="5388295" y="795733"/>
                  <a:pt x="5365762" y="834780"/>
                </a:cubicBezTo>
                <a:cubicBezTo>
                  <a:pt x="5351196" y="859993"/>
                  <a:pt x="5324044" y="875665"/>
                  <a:pt x="5294883" y="875665"/>
                </a:cubicBezTo>
                <a:cubicBezTo>
                  <a:pt x="5280629" y="875665"/>
                  <a:pt x="5266521" y="871873"/>
                  <a:pt x="5254077" y="864694"/>
                </a:cubicBezTo>
                <a:cubicBezTo>
                  <a:pt x="5215048" y="842159"/>
                  <a:pt x="5201626" y="792053"/>
                  <a:pt x="5224162" y="753006"/>
                </a:cubicBezTo>
                <a:cubicBezTo>
                  <a:pt x="5238727" y="727794"/>
                  <a:pt x="5265881" y="712123"/>
                  <a:pt x="5295039" y="712123"/>
                </a:cubicBezTo>
                <a:close/>
                <a:moveTo>
                  <a:pt x="3008551" y="690695"/>
                </a:moveTo>
                <a:cubicBezTo>
                  <a:pt x="3015668" y="690695"/>
                  <a:pt x="3022689" y="692587"/>
                  <a:pt x="3028877" y="696161"/>
                </a:cubicBezTo>
                <a:cubicBezTo>
                  <a:pt x="3038300" y="701599"/>
                  <a:pt x="3045039" y="710374"/>
                  <a:pt x="3047857" y="720892"/>
                </a:cubicBezTo>
                <a:cubicBezTo>
                  <a:pt x="3050664" y="731398"/>
                  <a:pt x="3049223" y="742368"/>
                  <a:pt x="3043791" y="751786"/>
                </a:cubicBezTo>
                <a:cubicBezTo>
                  <a:pt x="3036527" y="764355"/>
                  <a:pt x="3023009" y="772157"/>
                  <a:pt x="3008483" y="772157"/>
                </a:cubicBezTo>
                <a:cubicBezTo>
                  <a:pt x="3001375" y="772157"/>
                  <a:pt x="2994344" y="770264"/>
                  <a:pt x="2988167" y="766691"/>
                </a:cubicBezTo>
                <a:cubicBezTo>
                  <a:pt x="2978763" y="761264"/>
                  <a:pt x="2972031" y="752478"/>
                  <a:pt x="2969216" y="741962"/>
                </a:cubicBezTo>
                <a:cubicBezTo>
                  <a:pt x="2966387" y="731434"/>
                  <a:pt x="2967830" y="720464"/>
                  <a:pt x="2973253" y="711075"/>
                </a:cubicBezTo>
                <a:cubicBezTo>
                  <a:pt x="2980495" y="698497"/>
                  <a:pt x="2994024" y="690695"/>
                  <a:pt x="3008551" y="690695"/>
                </a:cubicBezTo>
                <a:close/>
                <a:moveTo>
                  <a:pt x="4269388" y="690561"/>
                </a:moveTo>
                <a:cubicBezTo>
                  <a:pt x="4267093" y="690561"/>
                  <a:pt x="4264796" y="691081"/>
                  <a:pt x="4262706" y="692131"/>
                </a:cubicBezTo>
                <a:cubicBezTo>
                  <a:pt x="4261408" y="692775"/>
                  <a:pt x="4260092" y="693391"/>
                  <a:pt x="4258773" y="693984"/>
                </a:cubicBezTo>
                <a:cubicBezTo>
                  <a:pt x="4255073" y="695659"/>
                  <a:pt x="4252199" y="698752"/>
                  <a:pt x="4250824" y="702581"/>
                </a:cubicBezTo>
                <a:cubicBezTo>
                  <a:pt x="4249449" y="706401"/>
                  <a:pt x="4249681" y="710619"/>
                  <a:pt x="4251462" y="714271"/>
                </a:cubicBezTo>
                <a:cubicBezTo>
                  <a:pt x="4252209" y="715801"/>
                  <a:pt x="4252925" y="717353"/>
                  <a:pt x="4253603" y="718914"/>
                </a:cubicBezTo>
                <a:cubicBezTo>
                  <a:pt x="4255229" y="722697"/>
                  <a:pt x="4258329" y="725638"/>
                  <a:pt x="4262192" y="727055"/>
                </a:cubicBezTo>
                <a:cubicBezTo>
                  <a:pt x="4263868" y="727681"/>
                  <a:pt x="4265631" y="727982"/>
                  <a:pt x="4267383" y="727982"/>
                </a:cubicBezTo>
                <a:cubicBezTo>
                  <a:pt x="4269659" y="727982"/>
                  <a:pt x="4271924" y="727472"/>
                  <a:pt x="4274007" y="726441"/>
                </a:cubicBezTo>
                <a:cubicBezTo>
                  <a:pt x="4275315" y="725799"/>
                  <a:pt x="4276631" y="725182"/>
                  <a:pt x="4277967" y="724596"/>
                </a:cubicBezTo>
                <a:cubicBezTo>
                  <a:pt x="4281735" y="722942"/>
                  <a:pt x="4284660" y="719802"/>
                  <a:pt x="4286045" y="715924"/>
                </a:cubicBezTo>
                <a:cubicBezTo>
                  <a:pt x="4287429" y="712047"/>
                  <a:pt x="4287167" y="707774"/>
                  <a:pt x="4285309" y="704094"/>
                </a:cubicBezTo>
                <a:cubicBezTo>
                  <a:pt x="4284524" y="702542"/>
                  <a:pt x="4283779" y="700964"/>
                  <a:pt x="4283061" y="699385"/>
                </a:cubicBezTo>
                <a:cubicBezTo>
                  <a:pt x="4281377" y="695667"/>
                  <a:pt x="4278257" y="692803"/>
                  <a:pt x="4274423" y="691431"/>
                </a:cubicBezTo>
                <a:cubicBezTo>
                  <a:pt x="4272786" y="690845"/>
                  <a:pt x="4271083" y="690561"/>
                  <a:pt x="4269388" y="690561"/>
                </a:cubicBezTo>
                <a:close/>
                <a:moveTo>
                  <a:pt x="4849594" y="689114"/>
                </a:moveTo>
                <a:cubicBezTo>
                  <a:pt x="4846641" y="689114"/>
                  <a:pt x="4843717" y="689983"/>
                  <a:pt x="4841209" y="691668"/>
                </a:cubicBezTo>
                <a:cubicBezTo>
                  <a:pt x="4835068" y="695809"/>
                  <a:pt x="4828434" y="699272"/>
                  <a:pt x="4821491" y="701976"/>
                </a:cubicBezTo>
                <a:cubicBezTo>
                  <a:pt x="4817366" y="703583"/>
                  <a:pt x="4814171" y="706932"/>
                  <a:pt x="4812737" y="711112"/>
                </a:cubicBezTo>
                <a:cubicBezTo>
                  <a:pt x="4811315" y="715301"/>
                  <a:pt x="4811798" y="719907"/>
                  <a:pt x="4814083" y="723699"/>
                </a:cubicBezTo>
                <a:cubicBezTo>
                  <a:pt x="4817337" y="729126"/>
                  <a:pt x="4820135" y="734887"/>
                  <a:pt x="4822372" y="740834"/>
                </a:cubicBezTo>
                <a:cubicBezTo>
                  <a:pt x="4823913" y="744900"/>
                  <a:pt x="4827129" y="748107"/>
                  <a:pt x="4831206" y="749609"/>
                </a:cubicBezTo>
                <a:cubicBezTo>
                  <a:pt x="4832891" y="750235"/>
                  <a:pt x="4834662" y="750546"/>
                  <a:pt x="4836424" y="750546"/>
                </a:cubicBezTo>
                <a:cubicBezTo>
                  <a:pt x="4838914" y="750546"/>
                  <a:pt x="4841391" y="749932"/>
                  <a:pt x="4843620" y="748712"/>
                </a:cubicBezTo>
                <a:cubicBezTo>
                  <a:pt x="4849963" y="745241"/>
                  <a:pt x="4856692" y="742431"/>
                  <a:pt x="4863628" y="740360"/>
                </a:cubicBezTo>
                <a:cubicBezTo>
                  <a:pt x="4868033" y="739037"/>
                  <a:pt x="4871598" y="735775"/>
                  <a:pt x="4873283" y="731501"/>
                </a:cubicBezTo>
                <a:cubicBezTo>
                  <a:pt x="4874976" y="727227"/>
                  <a:pt x="4874609" y="722411"/>
                  <a:pt x="4872304" y="718430"/>
                </a:cubicBezTo>
                <a:cubicBezTo>
                  <a:pt x="4868828" y="712453"/>
                  <a:pt x="4865988" y="706100"/>
                  <a:pt x="4863879" y="699527"/>
                </a:cubicBezTo>
                <a:cubicBezTo>
                  <a:pt x="4862435" y="695033"/>
                  <a:pt x="4858960" y="691487"/>
                  <a:pt x="4854504" y="689937"/>
                </a:cubicBezTo>
                <a:cubicBezTo>
                  <a:pt x="4852907" y="689389"/>
                  <a:pt x="4851242" y="689114"/>
                  <a:pt x="4849594" y="689114"/>
                </a:cubicBezTo>
                <a:close/>
                <a:moveTo>
                  <a:pt x="3691854" y="661557"/>
                </a:moveTo>
                <a:cubicBezTo>
                  <a:pt x="3689539" y="661557"/>
                  <a:pt x="3687225" y="662087"/>
                  <a:pt x="3685113" y="663154"/>
                </a:cubicBezTo>
                <a:cubicBezTo>
                  <a:pt x="3683516" y="663958"/>
                  <a:pt x="3681898" y="664706"/>
                  <a:pt x="3680260" y="665416"/>
                </a:cubicBezTo>
                <a:cubicBezTo>
                  <a:pt x="3676213" y="667145"/>
                  <a:pt x="3673144" y="670568"/>
                  <a:pt x="3671846" y="674778"/>
                </a:cubicBezTo>
                <a:cubicBezTo>
                  <a:pt x="3670549" y="678976"/>
                  <a:pt x="3671158" y="683535"/>
                  <a:pt x="3673511" y="687252"/>
                </a:cubicBezTo>
                <a:cubicBezTo>
                  <a:pt x="3676098" y="691319"/>
                  <a:pt x="3678442" y="695604"/>
                  <a:pt x="3680484" y="699972"/>
                </a:cubicBezTo>
                <a:cubicBezTo>
                  <a:pt x="3682178" y="703612"/>
                  <a:pt x="3685258" y="706412"/>
                  <a:pt x="3689036" y="707764"/>
                </a:cubicBezTo>
                <a:cubicBezTo>
                  <a:pt x="3690671" y="708342"/>
                  <a:pt x="3692377" y="708634"/>
                  <a:pt x="3694081" y="708634"/>
                </a:cubicBezTo>
                <a:cubicBezTo>
                  <a:pt x="3696308" y="708634"/>
                  <a:pt x="3698535" y="708141"/>
                  <a:pt x="3700588" y="707159"/>
                </a:cubicBezTo>
                <a:lnTo>
                  <a:pt x="3703949" y="705580"/>
                </a:lnTo>
                <a:cubicBezTo>
                  <a:pt x="3707600" y="703934"/>
                  <a:pt x="3710428" y="700898"/>
                  <a:pt x="3711830" y="697145"/>
                </a:cubicBezTo>
                <a:cubicBezTo>
                  <a:pt x="3713224" y="693399"/>
                  <a:pt x="3713071" y="689239"/>
                  <a:pt x="3711396" y="685606"/>
                </a:cubicBezTo>
                <a:cubicBezTo>
                  <a:pt x="3709371" y="681236"/>
                  <a:pt x="3707610" y="676689"/>
                  <a:pt x="3706176" y="672083"/>
                </a:cubicBezTo>
                <a:cubicBezTo>
                  <a:pt x="3704860" y="667874"/>
                  <a:pt x="3701759" y="664460"/>
                  <a:pt x="3697702" y="662748"/>
                </a:cubicBezTo>
                <a:cubicBezTo>
                  <a:pt x="3695833" y="661956"/>
                  <a:pt x="3693839" y="661557"/>
                  <a:pt x="3691854" y="661557"/>
                </a:cubicBezTo>
                <a:close/>
                <a:moveTo>
                  <a:pt x="5526757" y="658314"/>
                </a:moveTo>
                <a:cubicBezTo>
                  <a:pt x="5531560" y="658314"/>
                  <a:pt x="5536305" y="659592"/>
                  <a:pt x="5540489" y="662002"/>
                </a:cubicBezTo>
                <a:cubicBezTo>
                  <a:pt x="5546841" y="665671"/>
                  <a:pt x="5551393" y="671611"/>
                  <a:pt x="5553291" y="678693"/>
                </a:cubicBezTo>
                <a:cubicBezTo>
                  <a:pt x="5555199" y="685805"/>
                  <a:pt x="5554221" y="693212"/>
                  <a:pt x="5550550" y="699575"/>
                </a:cubicBezTo>
                <a:cubicBezTo>
                  <a:pt x="5545650" y="708058"/>
                  <a:pt x="5536519" y="713324"/>
                  <a:pt x="5526709" y="713324"/>
                </a:cubicBezTo>
                <a:cubicBezTo>
                  <a:pt x="5521905" y="713324"/>
                  <a:pt x="5517151" y="712047"/>
                  <a:pt x="5512976" y="709636"/>
                </a:cubicBezTo>
                <a:lnTo>
                  <a:pt x="5512976" y="709637"/>
                </a:lnTo>
                <a:cubicBezTo>
                  <a:pt x="5506614" y="705967"/>
                  <a:pt x="5502062" y="700029"/>
                  <a:pt x="5500155" y="692937"/>
                </a:cubicBezTo>
                <a:cubicBezTo>
                  <a:pt x="5498257" y="685844"/>
                  <a:pt x="5499235" y="678438"/>
                  <a:pt x="5502915" y="672074"/>
                </a:cubicBezTo>
                <a:cubicBezTo>
                  <a:pt x="5507815" y="663580"/>
                  <a:pt x="5516947" y="658314"/>
                  <a:pt x="5526757" y="658314"/>
                </a:cubicBezTo>
                <a:close/>
                <a:moveTo>
                  <a:pt x="4676978" y="633348"/>
                </a:moveTo>
                <a:cubicBezTo>
                  <a:pt x="4674286" y="633348"/>
                  <a:pt x="4671604" y="634077"/>
                  <a:pt x="4669241" y="635496"/>
                </a:cubicBezTo>
                <a:cubicBezTo>
                  <a:pt x="4664651" y="638257"/>
                  <a:pt x="4659809" y="640687"/>
                  <a:pt x="4654819" y="642711"/>
                </a:cubicBezTo>
                <a:cubicBezTo>
                  <a:pt x="4650840" y="644330"/>
                  <a:pt x="4647742" y="647583"/>
                  <a:pt x="4646319" y="651639"/>
                </a:cubicBezTo>
                <a:cubicBezTo>
                  <a:pt x="4644895" y="655695"/>
                  <a:pt x="4645272" y="660170"/>
                  <a:pt x="4647365" y="663925"/>
                </a:cubicBezTo>
                <a:lnTo>
                  <a:pt x="4647365" y="663920"/>
                </a:lnTo>
                <a:cubicBezTo>
                  <a:pt x="4649660" y="668016"/>
                  <a:pt x="4651692" y="672310"/>
                  <a:pt x="4653427" y="676678"/>
                </a:cubicBezTo>
                <a:cubicBezTo>
                  <a:pt x="4654995" y="680631"/>
                  <a:pt x="4658153" y="683724"/>
                  <a:pt x="4662132" y="685209"/>
                </a:cubicBezTo>
                <a:cubicBezTo>
                  <a:pt x="4663827" y="685842"/>
                  <a:pt x="4665608" y="686156"/>
                  <a:pt x="4667380" y="686156"/>
                </a:cubicBezTo>
                <a:cubicBezTo>
                  <a:pt x="4669763" y="686156"/>
                  <a:pt x="4672135" y="685587"/>
                  <a:pt x="4674296" y="684473"/>
                </a:cubicBezTo>
                <a:cubicBezTo>
                  <a:pt x="4679001" y="682024"/>
                  <a:pt x="4683940" y="679915"/>
                  <a:pt x="4688977" y="678193"/>
                </a:cubicBezTo>
                <a:cubicBezTo>
                  <a:pt x="4693169" y="676757"/>
                  <a:pt x="4696520" y="673541"/>
                  <a:pt x="4698117" y="669407"/>
                </a:cubicBezTo>
                <a:cubicBezTo>
                  <a:pt x="4699725" y="665274"/>
                  <a:pt x="4699415" y="660640"/>
                  <a:pt x="4697285" y="656754"/>
                </a:cubicBezTo>
                <a:cubicBezTo>
                  <a:pt x="4694873" y="652385"/>
                  <a:pt x="4692783" y="647808"/>
                  <a:pt x="4691059" y="643145"/>
                </a:cubicBezTo>
                <a:cubicBezTo>
                  <a:pt x="4689507" y="638958"/>
                  <a:pt x="4686167" y="635675"/>
                  <a:pt x="4681946" y="634190"/>
                </a:cubicBezTo>
                <a:cubicBezTo>
                  <a:pt x="4680337" y="633623"/>
                  <a:pt x="4678653" y="633348"/>
                  <a:pt x="4676978" y="633348"/>
                </a:cubicBezTo>
                <a:close/>
                <a:moveTo>
                  <a:pt x="4098658" y="629082"/>
                </a:moveTo>
                <a:cubicBezTo>
                  <a:pt x="4096412" y="629082"/>
                  <a:pt x="4094165" y="629584"/>
                  <a:pt x="4092101" y="630586"/>
                </a:cubicBezTo>
                <a:lnTo>
                  <a:pt x="4090021" y="631569"/>
                </a:lnTo>
                <a:cubicBezTo>
                  <a:pt x="4086331" y="633252"/>
                  <a:pt x="4083474" y="636365"/>
                  <a:pt x="4082109" y="640185"/>
                </a:cubicBezTo>
                <a:cubicBezTo>
                  <a:pt x="4080753" y="644005"/>
                  <a:pt x="4080994" y="648214"/>
                  <a:pt x="4082787" y="651855"/>
                </a:cubicBezTo>
                <a:lnTo>
                  <a:pt x="4082787" y="651853"/>
                </a:lnTo>
                <a:cubicBezTo>
                  <a:pt x="4083299" y="652894"/>
                  <a:pt x="4083795" y="653964"/>
                  <a:pt x="4084267" y="655021"/>
                </a:cubicBezTo>
                <a:cubicBezTo>
                  <a:pt x="4085932" y="658718"/>
                  <a:pt x="4089013" y="661585"/>
                  <a:pt x="4092819" y="662966"/>
                </a:cubicBezTo>
                <a:cubicBezTo>
                  <a:pt x="4094484" y="663571"/>
                  <a:pt x="4096228" y="663875"/>
                  <a:pt x="4097962" y="663875"/>
                </a:cubicBezTo>
                <a:cubicBezTo>
                  <a:pt x="4100198" y="663875"/>
                  <a:pt x="4102425" y="663371"/>
                  <a:pt x="4104478" y="662390"/>
                </a:cubicBezTo>
                <a:lnTo>
                  <a:pt x="4106609" y="661397"/>
                </a:lnTo>
                <a:cubicBezTo>
                  <a:pt x="4110288" y="659714"/>
                  <a:pt x="4113136" y="656621"/>
                  <a:pt x="4114501" y="652811"/>
                </a:cubicBezTo>
                <a:cubicBezTo>
                  <a:pt x="4115866" y="648998"/>
                  <a:pt x="4115634" y="644791"/>
                  <a:pt x="4113863" y="641158"/>
                </a:cubicBezTo>
                <a:cubicBezTo>
                  <a:pt x="4113340" y="640071"/>
                  <a:pt x="4112827" y="638984"/>
                  <a:pt x="4112332" y="637897"/>
                </a:cubicBezTo>
                <a:cubicBezTo>
                  <a:pt x="4110658" y="634208"/>
                  <a:pt x="4107568" y="631351"/>
                  <a:pt x="4103763" y="629971"/>
                </a:cubicBezTo>
                <a:cubicBezTo>
                  <a:pt x="4102107" y="629375"/>
                  <a:pt x="4100383" y="629082"/>
                  <a:pt x="4098658" y="629082"/>
                </a:cubicBezTo>
                <a:close/>
                <a:moveTo>
                  <a:pt x="5356842" y="589164"/>
                </a:moveTo>
                <a:cubicBezTo>
                  <a:pt x="5362914" y="589164"/>
                  <a:pt x="5368918" y="590780"/>
                  <a:pt x="5374206" y="593825"/>
                </a:cubicBezTo>
                <a:cubicBezTo>
                  <a:pt x="5382254" y="598479"/>
                  <a:pt x="5388016" y="605988"/>
                  <a:pt x="5390428" y="614971"/>
                </a:cubicBezTo>
                <a:cubicBezTo>
                  <a:pt x="5392829" y="623946"/>
                  <a:pt x="5391590" y="633328"/>
                  <a:pt x="5386951" y="641385"/>
                </a:cubicBezTo>
                <a:cubicBezTo>
                  <a:pt x="5380744" y="652108"/>
                  <a:pt x="5369180" y="658786"/>
                  <a:pt x="5356786" y="658786"/>
                </a:cubicBezTo>
                <a:cubicBezTo>
                  <a:pt x="5350702" y="658786"/>
                  <a:pt x="5344698" y="657169"/>
                  <a:pt x="5339412" y="654123"/>
                </a:cubicBezTo>
                <a:cubicBezTo>
                  <a:pt x="5322795" y="644525"/>
                  <a:pt x="5317081" y="623189"/>
                  <a:pt x="5326677" y="606565"/>
                </a:cubicBezTo>
                <a:cubicBezTo>
                  <a:pt x="5332876" y="595831"/>
                  <a:pt x="5344438" y="589164"/>
                  <a:pt x="5356842" y="589164"/>
                </a:cubicBezTo>
                <a:close/>
                <a:moveTo>
                  <a:pt x="4505028" y="576274"/>
                </a:moveTo>
                <a:cubicBezTo>
                  <a:pt x="4502480" y="576274"/>
                  <a:pt x="4499945" y="576916"/>
                  <a:pt x="4497679" y="578193"/>
                </a:cubicBezTo>
                <a:cubicBezTo>
                  <a:pt x="4494607" y="579922"/>
                  <a:pt x="4491461" y="581482"/>
                  <a:pt x="4488246" y="582901"/>
                </a:cubicBezTo>
                <a:cubicBezTo>
                  <a:pt x="4484439" y="584567"/>
                  <a:pt x="4481507" y="587734"/>
                  <a:pt x="4480121" y="591649"/>
                </a:cubicBezTo>
                <a:cubicBezTo>
                  <a:pt x="4478737" y="595565"/>
                  <a:pt x="4479037" y="599876"/>
                  <a:pt x="4480945" y="603557"/>
                </a:cubicBezTo>
                <a:lnTo>
                  <a:pt x="4480955" y="603557"/>
                </a:lnTo>
                <a:cubicBezTo>
                  <a:pt x="4482436" y="606403"/>
                  <a:pt x="4483781" y="609315"/>
                  <a:pt x="4485011" y="612295"/>
                </a:cubicBezTo>
                <a:cubicBezTo>
                  <a:pt x="4486598" y="616135"/>
                  <a:pt x="4489708" y="619150"/>
                  <a:pt x="4493592" y="620617"/>
                </a:cubicBezTo>
                <a:cubicBezTo>
                  <a:pt x="4495306" y="621259"/>
                  <a:pt x="4497097" y="621581"/>
                  <a:pt x="4498888" y="621581"/>
                </a:cubicBezTo>
                <a:cubicBezTo>
                  <a:pt x="4501175" y="621581"/>
                  <a:pt x="4503451" y="621062"/>
                  <a:pt x="4505542" y="620030"/>
                </a:cubicBezTo>
                <a:cubicBezTo>
                  <a:pt x="4508689" y="618479"/>
                  <a:pt x="4511913" y="617061"/>
                  <a:pt x="4515206" y="615812"/>
                </a:cubicBezTo>
                <a:cubicBezTo>
                  <a:pt x="4519204" y="614290"/>
                  <a:pt x="4522373" y="611132"/>
                  <a:pt x="4523902" y="607121"/>
                </a:cubicBezTo>
                <a:cubicBezTo>
                  <a:pt x="4525423" y="603112"/>
                  <a:pt x="4525162" y="598647"/>
                  <a:pt x="4523186" y="594845"/>
                </a:cubicBezTo>
                <a:cubicBezTo>
                  <a:pt x="4521636" y="591858"/>
                  <a:pt x="4520214" y="588793"/>
                  <a:pt x="4518954" y="585663"/>
                </a:cubicBezTo>
                <a:cubicBezTo>
                  <a:pt x="4517337" y="581664"/>
                  <a:pt x="4514074" y="578542"/>
                  <a:pt x="4510005" y="577115"/>
                </a:cubicBezTo>
                <a:cubicBezTo>
                  <a:pt x="4508389" y="576547"/>
                  <a:pt x="4506703" y="576274"/>
                  <a:pt x="4505028" y="576274"/>
                </a:cubicBezTo>
                <a:close/>
                <a:moveTo>
                  <a:pt x="3240336" y="573041"/>
                </a:moveTo>
                <a:cubicBezTo>
                  <a:pt x="3249100" y="573041"/>
                  <a:pt x="3257789" y="575377"/>
                  <a:pt x="3265437" y="579800"/>
                </a:cubicBezTo>
                <a:cubicBezTo>
                  <a:pt x="3277048" y="586497"/>
                  <a:pt x="3285359" y="597344"/>
                  <a:pt x="3288842" y="610337"/>
                </a:cubicBezTo>
                <a:cubicBezTo>
                  <a:pt x="3292320" y="623332"/>
                  <a:pt x="3290548" y="636884"/>
                  <a:pt x="3283848" y="648487"/>
                </a:cubicBezTo>
                <a:cubicBezTo>
                  <a:pt x="3274890" y="664016"/>
                  <a:pt x="3258175" y="673661"/>
                  <a:pt x="3240241" y="673661"/>
                </a:cubicBezTo>
                <a:cubicBezTo>
                  <a:pt x="3231468" y="673661"/>
                  <a:pt x="3222789" y="671327"/>
                  <a:pt x="3215130" y="666909"/>
                </a:cubicBezTo>
                <a:lnTo>
                  <a:pt x="3215130" y="666911"/>
                </a:lnTo>
                <a:cubicBezTo>
                  <a:pt x="3191122" y="653036"/>
                  <a:pt x="3182872" y="622215"/>
                  <a:pt x="3196729" y="598213"/>
                </a:cubicBezTo>
                <a:cubicBezTo>
                  <a:pt x="3205688" y="582685"/>
                  <a:pt x="3222402" y="573041"/>
                  <a:pt x="3240336" y="573041"/>
                </a:cubicBezTo>
                <a:close/>
                <a:moveTo>
                  <a:pt x="3924744" y="557086"/>
                </a:moveTo>
                <a:cubicBezTo>
                  <a:pt x="3922469" y="557086"/>
                  <a:pt x="3920192" y="557596"/>
                  <a:pt x="3918109" y="558627"/>
                </a:cubicBezTo>
                <a:cubicBezTo>
                  <a:pt x="3916725" y="559308"/>
                  <a:pt x="3915330" y="559941"/>
                  <a:pt x="3913918" y="560556"/>
                </a:cubicBezTo>
                <a:cubicBezTo>
                  <a:pt x="3909957" y="562286"/>
                  <a:pt x="3906926" y="565625"/>
                  <a:pt x="3905608" y="569740"/>
                </a:cubicBezTo>
                <a:cubicBezTo>
                  <a:pt x="3904291" y="573851"/>
                  <a:pt x="3904815" y="578335"/>
                  <a:pt x="3907031" y="582042"/>
                </a:cubicBezTo>
                <a:cubicBezTo>
                  <a:pt x="3909075" y="585447"/>
                  <a:pt x="3910945" y="589011"/>
                  <a:pt x="3912619" y="592635"/>
                </a:cubicBezTo>
                <a:cubicBezTo>
                  <a:pt x="3914305" y="596303"/>
                  <a:pt x="3917384" y="599132"/>
                  <a:pt x="3921188" y="600492"/>
                </a:cubicBezTo>
                <a:cubicBezTo>
                  <a:pt x="3922826" y="601079"/>
                  <a:pt x="3924541" y="601372"/>
                  <a:pt x="3926255" y="601372"/>
                </a:cubicBezTo>
                <a:cubicBezTo>
                  <a:pt x="3928502" y="601372"/>
                  <a:pt x="3930738" y="600870"/>
                  <a:pt x="3932801" y="599878"/>
                </a:cubicBezTo>
                <a:cubicBezTo>
                  <a:pt x="3933875" y="599348"/>
                  <a:pt x="3934941" y="598848"/>
                  <a:pt x="3936035" y="598366"/>
                </a:cubicBezTo>
                <a:cubicBezTo>
                  <a:pt x="3939716" y="596711"/>
                  <a:pt x="3942580" y="593646"/>
                  <a:pt x="3943986" y="589863"/>
                </a:cubicBezTo>
                <a:cubicBezTo>
                  <a:pt x="3945369" y="586073"/>
                  <a:pt x="3945197" y="581882"/>
                  <a:pt x="3943463" y="578241"/>
                </a:cubicBezTo>
                <a:cubicBezTo>
                  <a:pt x="3941769" y="574647"/>
                  <a:pt x="3940229" y="570904"/>
                  <a:pt x="3938912" y="567129"/>
                </a:cubicBezTo>
                <a:cubicBezTo>
                  <a:pt x="3937489" y="563071"/>
                  <a:pt x="3934398" y="559827"/>
                  <a:pt x="3930419" y="558201"/>
                </a:cubicBezTo>
                <a:cubicBezTo>
                  <a:pt x="3928599" y="557454"/>
                  <a:pt x="3926662" y="557086"/>
                  <a:pt x="3924744" y="557086"/>
                </a:cubicBezTo>
                <a:close/>
                <a:moveTo>
                  <a:pt x="3070372" y="546304"/>
                </a:moveTo>
                <a:cubicBezTo>
                  <a:pt x="3073027" y="546304"/>
                  <a:pt x="3075651" y="547013"/>
                  <a:pt x="3077956" y="548349"/>
                </a:cubicBezTo>
                <a:cubicBezTo>
                  <a:pt x="3081491" y="550379"/>
                  <a:pt x="3083998" y="553654"/>
                  <a:pt x="3085045" y="557568"/>
                </a:cubicBezTo>
                <a:cubicBezTo>
                  <a:pt x="3086110" y="561550"/>
                  <a:pt x="3085587" y="565540"/>
                  <a:pt x="3083524" y="569105"/>
                </a:cubicBezTo>
                <a:cubicBezTo>
                  <a:pt x="3080822" y="573786"/>
                  <a:pt x="3075778" y="576699"/>
                  <a:pt x="3070352" y="576699"/>
                </a:cubicBezTo>
                <a:cubicBezTo>
                  <a:pt x="3067690" y="576699"/>
                  <a:pt x="3065077" y="575999"/>
                  <a:pt x="3062782" y="574676"/>
                </a:cubicBezTo>
                <a:lnTo>
                  <a:pt x="3062782" y="574678"/>
                </a:lnTo>
                <a:cubicBezTo>
                  <a:pt x="3059206" y="572604"/>
                  <a:pt x="3056758" y="569419"/>
                  <a:pt x="3055692" y="565436"/>
                </a:cubicBezTo>
                <a:cubicBezTo>
                  <a:pt x="3054638" y="561521"/>
                  <a:pt x="3055179" y="557417"/>
                  <a:pt x="3057204" y="553899"/>
                </a:cubicBezTo>
                <a:cubicBezTo>
                  <a:pt x="3059914" y="549218"/>
                  <a:pt x="3064960" y="546304"/>
                  <a:pt x="3070372" y="546304"/>
                </a:cubicBezTo>
                <a:close/>
                <a:moveTo>
                  <a:pt x="4332489" y="516495"/>
                </a:moveTo>
                <a:cubicBezTo>
                  <a:pt x="4330087" y="516495"/>
                  <a:pt x="4327695" y="517072"/>
                  <a:pt x="4325526" y="518207"/>
                </a:cubicBezTo>
                <a:cubicBezTo>
                  <a:pt x="4323492" y="519267"/>
                  <a:pt x="4321450" y="520259"/>
                  <a:pt x="4319357" y="521186"/>
                </a:cubicBezTo>
                <a:cubicBezTo>
                  <a:pt x="4315570" y="522869"/>
                  <a:pt x="4312645" y="526028"/>
                  <a:pt x="4311280" y="529933"/>
                </a:cubicBezTo>
                <a:cubicBezTo>
                  <a:pt x="4309905" y="533838"/>
                  <a:pt x="4310204" y="538133"/>
                  <a:pt x="4312114" y="541811"/>
                </a:cubicBezTo>
                <a:cubicBezTo>
                  <a:pt x="4313207" y="543922"/>
                  <a:pt x="4314224" y="546077"/>
                  <a:pt x="4315184" y="548253"/>
                </a:cubicBezTo>
                <a:cubicBezTo>
                  <a:pt x="4316821" y="551986"/>
                  <a:pt x="4319920" y="554900"/>
                  <a:pt x="4323745" y="556308"/>
                </a:cubicBezTo>
                <a:cubicBezTo>
                  <a:pt x="4325419" y="556924"/>
                  <a:pt x="4327182" y="557225"/>
                  <a:pt x="4328924" y="557225"/>
                </a:cubicBezTo>
                <a:cubicBezTo>
                  <a:pt x="4331180" y="557225"/>
                  <a:pt x="4333418" y="556725"/>
                  <a:pt x="4335490" y="555721"/>
                </a:cubicBezTo>
                <a:cubicBezTo>
                  <a:pt x="4337515" y="554737"/>
                  <a:pt x="4339557" y="553811"/>
                  <a:pt x="4341640" y="552951"/>
                </a:cubicBezTo>
                <a:cubicBezTo>
                  <a:pt x="4345495" y="551371"/>
                  <a:pt x="4348506" y="548260"/>
                  <a:pt x="4349968" y="544365"/>
                </a:cubicBezTo>
                <a:cubicBezTo>
                  <a:pt x="4351440" y="540469"/>
                  <a:pt x="4351216" y="536136"/>
                  <a:pt x="4349367" y="532410"/>
                </a:cubicBezTo>
                <a:cubicBezTo>
                  <a:pt x="4348294" y="530235"/>
                  <a:pt x="4347285" y="528012"/>
                  <a:pt x="4346356" y="525772"/>
                </a:cubicBezTo>
                <a:cubicBezTo>
                  <a:pt x="4344748" y="521876"/>
                  <a:pt x="4341572" y="518831"/>
                  <a:pt x="4337612" y="517394"/>
                </a:cubicBezTo>
                <a:cubicBezTo>
                  <a:pt x="4335955" y="516788"/>
                  <a:pt x="4334222" y="516495"/>
                  <a:pt x="4332489" y="516495"/>
                </a:cubicBezTo>
                <a:close/>
                <a:moveTo>
                  <a:pt x="5186927" y="515929"/>
                </a:moveTo>
                <a:cubicBezTo>
                  <a:pt x="5194994" y="515929"/>
                  <a:pt x="5202964" y="518075"/>
                  <a:pt x="5209976" y="522122"/>
                </a:cubicBezTo>
                <a:cubicBezTo>
                  <a:pt x="5220647" y="528278"/>
                  <a:pt x="5228278" y="538246"/>
                  <a:pt x="5231475" y="550181"/>
                </a:cubicBezTo>
                <a:cubicBezTo>
                  <a:pt x="5234680" y="562115"/>
                  <a:pt x="5233042" y="574560"/>
                  <a:pt x="5226893" y="585220"/>
                </a:cubicBezTo>
                <a:cubicBezTo>
                  <a:pt x="5218672" y="599481"/>
                  <a:pt x="5203332" y="608331"/>
                  <a:pt x="5186859" y="608331"/>
                </a:cubicBezTo>
                <a:cubicBezTo>
                  <a:pt x="5178803" y="608331"/>
                  <a:pt x="5170823" y="606185"/>
                  <a:pt x="5163783" y="602129"/>
                </a:cubicBezTo>
                <a:cubicBezTo>
                  <a:pt x="5153101" y="595962"/>
                  <a:pt x="5145459" y="586003"/>
                  <a:pt x="5142264" y="574078"/>
                </a:cubicBezTo>
                <a:cubicBezTo>
                  <a:pt x="5139070" y="562154"/>
                  <a:pt x="5140716" y="549707"/>
                  <a:pt x="5146885" y="539032"/>
                </a:cubicBezTo>
                <a:cubicBezTo>
                  <a:pt x="5155106" y="524781"/>
                  <a:pt x="5170453" y="515929"/>
                  <a:pt x="5186927" y="515929"/>
                </a:cubicBezTo>
                <a:close/>
                <a:moveTo>
                  <a:pt x="3472104" y="456765"/>
                </a:moveTo>
                <a:cubicBezTo>
                  <a:pt x="3482331" y="456765"/>
                  <a:pt x="3492422" y="459479"/>
                  <a:pt x="3501303" y="464614"/>
                </a:cubicBezTo>
                <a:cubicBezTo>
                  <a:pt x="3514822" y="472415"/>
                  <a:pt x="3524484" y="485032"/>
                  <a:pt x="3528531" y="500144"/>
                </a:cubicBezTo>
                <a:cubicBezTo>
                  <a:pt x="3532581" y="515256"/>
                  <a:pt x="3530517" y="531010"/>
                  <a:pt x="3522723" y="544516"/>
                </a:cubicBezTo>
                <a:cubicBezTo>
                  <a:pt x="3512303" y="562569"/>
                  <a:pt x="3492878" y="573785"/>
                  <a:pt x="3472009" y="573785"/>
                </a:cubicBezTo>
                <a:cubicBezTo>
                  <a:pt x="3461792" y="573785"/>
                  <a:pt x="3451690" y="571072"/>
                  <a:pt x="3442810" y="565936"/>
                </a:cubicBezTo>
                <a:lnTo>
                  <a:pt x="3442810" y="565937"/>
                </a:lnTo>
                <a:cubicBezTo>
                  <a:pt x="3429271" y="558127"/>
                  <a:pt x="3419597" y="545520"/>
                  <a:pt x="3415550" y="530416"/>
                </a:cubicBezTo>
                <a:cubicBezTo>
                  <a:pt x="3411502" y="515323"/>
                  <a:pt x="3413584" y="499559"/>
                  <a:pt x="3421390" y="486025"/>
                </a:cubicBezTo>
                <a:cubicBezTo>
                  <a:pt x="3431808" y="467981"/>
                  <a:pt x="3451245" y="456765"/>
                  <a:pt x="3472104" y="456765"/>
                </a:cubicBezTo>
                <a:close/>
                <a:moveTo>
                  <a:pt x="4159658" y="448322"/>
                </a:moveTo>
                <a:cubicBezTo>
                  <a:pt x="4157237" y="448322"/>
                  <a:pt x="4154817" y="448908"/>
                  <a:pt x="4152627" y="450062"/>
                </a:cubicBezTo>
                <a:cubicBezTo>
                  <a:pt x="4150479" y="451206"/>
                  <a:pt x="4148290" y="452265"/>
                  <a:pt x="4146063" y="453239"/>
                </a:cubicBezTo>
                <a:cubicBezTo>
                  <a:pt x="4142120" y="454960"/>
                  <a:pt x="4139108" y="458289"/>
                  <a:pt x="4137792" y="462375"/>
                </a:cubicBezTo>
                <a:cubicBezTo>
                  <a:pt x="4136465" y="466461"/>
                  <a:pt x="4136968" y="470924"/>
                  <a:pt x="4139147" y="474621"/>
                </a:cubicBezTo>
                <a:lnTo>
                  <a:pt x="4139147" y="474620"/>
                </a:lnTo>
                <a:cubicBezTo>
                  <a:pt x="4141278" y="478223"/>
                  <a:pt x="4143214" y="481948"/>
                  <a:pt x="4144909" y="485722"/>
                </a:cubicBezTo>
                <a:cubicBezTo>
                  <a:pt x="4146575" y="489420"/>
                  <a:pt x="4149673" y="492295"/>
                  <a:pt x="4153489" y="493676"/>
                </a:cubicBezTo>
                <a:cubicBezTo>
                  <a:pt x="4155145" y="494271"/>
                  <a:pt x="4156869" y="494565"/>
                  <a:pt x="4158592" y="494565"/>
                </a:cubicBezTo>
                <a:cubicBezTo>
                  <a:pt x="4160858" y="494565"/>
                  <a:pt x="4163106" y="494054"/>
                  <a:pt x="4165178" y="493042"/>
                </a:cubicBezTo>
                <a:cubicBezTo>
                  <a:pt x="4167086" y="492116"/>
                  <a:pt x="4169014" y="491246"/>
                  <a:pt x="4170958" y="490433"/>
                </a:cubicBezTo>
                <a:cubicBezTo>
                  <a:pt x="4174776" y="488843"/>
                  <a:pt x="4177777" y="485751"/>
                  <a:pt x="4179239" y="481883"/>
                </a:cubicBezTo>
                <a:cubicBezTo>
                  <a:pt x="4180702" y="478016"/>
                  <a:pt x="4180498" y="473712"/>
                  <a:pt x="4178687" y="469996"/>
                </a:cubicBezTo>
                <a:cubicBezTo>
                  <a:pt x="4176857" y="466261"/>
                  <a:pt x="4175231" y="462336"/>
                  <a:pt x="4173815" y="458346"/>
                </a:cubicBezTo>
                <a:cubicBezTo>
                  <a:pt x="4172364" y="454222"/>
                  <a:pt x="4169186" y="450941"/>
                  <a:pt x="4165129" y="449352"/>
                </a:cubicBezTo>
                <a:cubicBezTo>
                  <a:pt x="4163358" y="448662"/>
                  <a:pt x="4161508" y="448322"/>
                  <a:pt x="4159658" y="448322"/>
                </a:cubicBezTo>
                <a:close/>
                <a:moveTo>
                  <a:pt x="5017021" y="445872"/>
                </a:moveTo>
                <a:cubicBezTo>
                  <a:pt x="5026512" y="445872"/>
                  <a:pt x="5035904" y="448396"/>
                  <a:pt x="5044164" y="453172"/>
                </a:cubicBezTo>
                <a:cubicBezTo>
                  <a:pt x="5056726" y="460426"/>
                  <a:pt x="5065712" y="472152"/>
                  <a:pt x="5069479" y="486205"/>
                </a:cubicBezTo>
                <a:cubicBezTo>
                  <a:pt x="5073247" y="500269"/>
                  <a:pt x="5071329" y="514917"/>
                  <a:pt x="5064076" y="527475"/>
                </a:cubicBezTo>
                <a:cubicBezTo>
                  <a:pt x="5054392" y="544261"/>
                  <a:pt x="5036320" y="554693"/>
                  <a:pt x="5016914" y="554693"/>
                </a:cubicBezTo>
                <a:cubicBezTo>
                  <a:pt x="5007416" y="554693"/>
                  <a:pt x="4998031" y="552169"/>
                  <a:pt x="4989771" y="547391"/>
                </a:cubicBezTo>
                <a:cubicBezTo>
                  <a:pt x="4977182" y="540128"/>
                  <a:pt x="4968186" y="528402"/>
                  <a:pt x="4964419" y="514359"/>
                </a:cubicBezTo>
                <a:cubicBezTo>
                  <a:pt x="4960661" y="500325"/>
                  <a:pt x="4962589" y="485666"/>
                  <a:pt x="4969852" y="473088"/>
                </a:cubicBezTo>
                <a:cubicBezTo>
                  <a:pt x="4979544" y="456302"/>
                  <a:pt x="4997615" y="445872"/>
                  <a:pt x="5017021" y="445872"/>
                </a:cubicBezTo>
                <a:close/>
                <a:moveTo>
                  <a:pt x="3302150" y="435497"/>
                </a:moveTo>
                <a:cubicBezTo>
                  <a:pt x="3305289" y="435497"/>
                  <a:pt x="3308378" y="436329"/>
                  <a:pt x="3311098" y="437899"/>
                </a:cubicBezTo>
                <a:cubicBezTo>
                  <a:pt x="3319660" y="442844"/>
                  <a:pt x="3322602" y="453824"/>
                  <a:pt x="3317664" y="462383"/>
                </a:cubicBezTo>
                <a:cubicBezTo>
                  <a:pt x="3314468" y="467924"/>
                  <a:pt x="3308513" y="471367"/>
                  <a:pt x="3302122" y="471367"/>
                </a:cubicBezTo>
                <a:cubicBezTo>
                  <a:pt x="3298992" y="471367"/>
                  <a:pt x="3295902" y="470535"/>
                  <a:pt x="3293162" y="468955"/>
                </a:cubicBezTo>
                <a:lnTo>
                  <a:pt x="3293162" y="468956"/>
                </a:lnTo>
                <a:cubicBezTo>
                  <a:pt x="3289019" y="466564"/>
                  <a:pt x="3286056" y="462696"/>
                  <a:pt x="3284816" y="458071"/>
                </a:cubicBezTo>
                <a:cubicBezTo>
                  <a:pt x="3283576" y="453447"/>
                  <a:pt x="3284215" y="448614"/>
                  <a:pt x="3286608" y="444472"/>
                </a:cubicBezTo>
                <a:cubicBezTo>
                  <a:pt x="3289793" y="438930"/>
                  <a:pt x="3295759" y="435497"/>
                  <a:pt x="3302150" y="435497"/>
                </a:cubicBezTo>
                <a:close/>
                <a:moveTo>
                  <a:pt x="4847115" y="371254"/>
                </a:moveTo>
                <a:cubicBezTo>
                  <a:pt x="4858833" y="371254"/>
                  <a:pt x="4870416" y="374376"/>
                  <a:pt x="4880632" y="380267"/>
                </a:cubicBezTo>
                <a:cubicBezTo>
                  <a:pt x="4896166" y="389242"/>
                  <a:pt x="4907283" y="403721"/>
                  <a:pt x="4911922" y="421055"/>
                </a:cubicBezTo>
                <a:cubicBezTo>
                  <a:pt x="4916568" y="438381"/>
                  <a:pt x="4914178" y="456481"/>
                  <a:pt x="4905210" y="472029"/>
                </a:cubicBezTo>
                <a:cubicBezTo>
                  <a:pt x="4893251" y="492740"/>
                  <a:pt x="4870939" y="505611"/>
                  <a:pt x="4846991" y="505611"/>
                </a:cubicBezTo>
                <a:cubicBezTo>
                  <a:pt x="4835263" y="505611"/>
                  <a:pt x="4823671" y="502490"/>
                  <a:pt x="4813464" y="496598"/>
                </a:cubicBezTo>
                <a:lnTo>
                  <a:pt x="4813464" y="496597"/>
                </a:lnTo>
                <a:cubicBezTo>
                  <a:pt x="4797930" y="487623"/>
                  <a:pt x="4786813" y="473145"/>
                  <a:pt x="4782165" y="455819"/>
                </a:cubicBezTo>
                <a:cubicBezTo>
                  <a:pt x="4777526" y="438493"/>
                  <a:pt x="4779909" y="420393"/>
                  <a:pt x="4788877" y="404855"/>
                </a:cubicBezTo>
                <a:cubicBezTo>
                  <a:pt x="4800845" y="384125"/>
                  <a:pt x="4823158" y="371254"/>
                  <a:pt x="4847115" y="371254"/>
                </a:cubicBezTo>
                <a:close/>
                <a:moveTo>
                  <a:pt x="3703890" y="340481"/>
                </a:moveTo>
                <a:cubicBezTo>
                  <a:pt x="3715541" y="340481"/>
                  <a:pt x="3727045" y="343573"/>
                  <a:pt x="3737184" y="349427"/>
                </a:cubicBezTo>
                <a:cubicBezTo>
                  <a:pt x="3769034" y="367821"/>
                  <a:pt x="3779978" y="408703"/>
                  <a:pt x="3761598" y="440555"/>
                </a:cubicBezTo>
                <a:cubicBezTo>
                  <a:pt x="3749715" y="461134"/>
                  <a:pt x="3727558" y="473919"/>
                  <a:pt x="3703764" y="473919"/>
                </a:cubicBezTo>
                <a:cubicBezTo>
                  <a:pt x="3692134" y="473919"/>
                  <a:pt x="3680611" y="470827"/>
                  <a:pt x="3670462" y="464973"/>
                </a:cubicBezTo>
                <a:cubicBezTo>
                  <a:pt x="3638619" y="446579"/>
                  <a:pt x="3627668" y="405697"/>
                  <a:pt x="3646047" y="373845"/>
                </a:cubicBezTo>
                <a:cubicBezTo>
                  <a:pt x="3657930" y="353266"/>
                  <a:pt x="3680097" y="340481"/>
                  <a:pt x="3703890" y="340481"/>
                </a:cubicBezTo>
                <a:close/>
                <a:moveTo>
                  <a:pt x="3533927" y="322400"/>
                </a:moveTo>
                <a:cubicBezTo>
                  <a:pt x="3537916" y="322400"/>
                  <a:pt x="3541878" y="323469"/>
                  <a:pt x="3545373" y="325483"/>
                </a:cubicBezTo>
                <a:cubicBezTo>
                  <a:pt x="3550680" y="328547"/>
                  <a:pt x="3554477" y="333493"/>
                  <a:pt x="3556064" y="339413"/>
                </a:cubicBezTo>
                <a:cubicBezTo>
                  <a:pt x="3557652" y="345334"/>
                  <a:pt x="3556840" y="351518"/>
                  <a:pt x="3553778" y="356824"/>
                </a:cubicBezTo>
                <a:cubicBezTo>
                  <a:pt x="3549693" y="363907"/>
                  <a:pt x="3542072" y="368305"/>
                  <a:pt x="3533888" y="368305"/>
                </a:cubicBezTo>
                <a:cubicBezTo>
                  <a:pt x="3529880" y="368305"/>
                  <a:pt x="3525918" y="367236"/>
                  <a:pt x="3522432" y="365221"/>
                </a:cubicBezTo>
                <a:cubicBezTo>
                  <a:pt x="3517125" y="362157"/>
                  <a:pt x="3513328" y="357211"/>
                  <a:pt x="3511742" y="351291"/>
                </a:cubicBezTo>
                <a:cubicBezTo>
                  <a:pt x="3510152" y="345370"/>
                  <a:pt x="3510965" y="339186"/>
                  <a:pt x="3514036" y="333880"/>
                </a:cubicBezTo>
                <a:cubicBezTo>
                  <a:pt x="3518123" y="326797"/>
                  <a:pt x="3525745" y="322400"/>
                  <a:pt x="3533927" y="322400"/>
                </a:cubicBezTo>
                <a:close/>
                <a:moveTo>
                  <a:pt x="4409216" y="304695"/>
                </a:moveTo>
                <a:cubicBezTo>
                  <a:pt x="4405099" y="304695"/>
                  <a:pt x="4401081" y="306378"/>
                  <a:pt x="4398184" y="309509"/>
                </a:cubicBezTo>
                <a:cubicBezTo>
                  <a:pt x="4389228" y="319203"/>
                  <a:pt x="4377917" y="326664"/>
                  <a:pt x="4365472" y="331090"/>
                </a:cubicBezTo>
                <a:cubicBezTo>
                  <a:pt x="4360881" y="332717"/>
                  <a:pt x="4357367" y="336480"/>
                  <a:pt x="4356050" y="341181"/>
                </a:cubicBezTo>
                <a:cubicBezTo>
                  <a:pt x="4354734" y="345872"/>
                  <a:pt x="4355777" y="350912"/>
                  <a:pt x="4358859" y="354695"/>
                </a:cubicBezTo>
                <a:lnTo>
                  <a:pt x="4358859" y="354696"/>
                </a:lnTo>
                <a:cubicBezTo>
                  <a:pt x="4365539" y="362923"/>
                  <a:pt x="4370974" y="372078"/>
                  <a:pt x="4374991" y="381913"/>
                </a:cubicBezTo>
                <a:cubicBezTo>
                  <a:pt x="4376589" y="385809"/>
                  <a:pt x="4379747" y="388854"/>
                  <a:pt x="4383697" y="390311"/>
                </a:cubicBezTo>
                <a:cubicBezTo>
                  <a:pt x="4385374" y="390935"/>
                  <a:pt x="4387136" y="391237"/>
                  <a:pt x="4388888" y="391237"/>
                </a:cubicBezTo>
                <a:cubicBezTo>
                  <a:pt x="4391251" y="391237"/>
                  <a:pt x="4393624" y="390680"/>
                  <a:pt x="4395773" y="389563"/>
                </a:cubicBezTo>
                <a:cubicBezTo>
                  <a:pt x="4405128" y="384740"/>
                  <a:pt x="4415123" y="381298"/>
                  <a:pt x="4425463" y="379359"/>
                </a:cubicBezTo>
                <a:cubicBezTo>
                  <a:pt x="4430278" y="378451"/>
                  <a:pt x="4434346" y="375264"/>
                  <a:pt x="4436369" y="370810"/>
                </a:cubicBezTo>
                <a:cubicBezTo>
                  <a:pt x="4438393" y="366355"/>
                  <a:pt x="4438112" y="361192"/>
                  <a:pt x="4435622" y="356974"/>
                </a:cubicBezTo>
                <a:cubicBezTo>
                  <a:pt x="4428834" y="345475"/>
                  <a:pt x="4424882" y="332320"/>
                  <a:pt x="4424196" y="318929"/>
                </a:cubicBezTo>
                <a:cubicBezTo>
                  <a:pt x="4423886" y="312904"/>
                  <a:pt x="4419993" y="307647"/>
                  <a:pt x="4414317" y="305594"/>
                </a:cubicBezTo>
                <a:cubicBezTo>
                  <a:pt x="4412653" y="304989"/>
                  <a:pt x="4410929" y="304695"/>
                  <a:pt x="4409216" y="304695"/>
                </a:cubicBezTo>
                <a:close/>
                <a:moveTo>
                  <a:pt x="4677190" y="301205"/>
                </a:moveTo>
                <a:cubicBezTo>
                  <a:pt x="4690342" y="301205"/>
                  <a:pt x="4703348" y="304704"/>
                  <a:pt x="4714813" y="311314"/>
                </a:cubicBezTo>
                <a:cubicBezTo>
                  <a:pt x="4732245" y="321377"/>
                  <a:pt x="4744717" y="337634"/>
                  <a:pt x="4749926" y="357087"/>
                </a:cubicBezTo>
                <a:cubicBezTo>
                  <a:pt x="4755138" y="376530"/>
                  <a:pt x="4752464" y="396844"/>
                  <a:pt x="4742394" y="414274"/>
                </a:cubicBezTo>
                <a:cubicBezTo>
                  <a:pt x="4728972" y="437529"/>
                  <a:pt x="4703938" y="451970"/>
                  <a:pt x="4677063" y="451970"/>
                </a:cubicBezTo>
                <a:cubicBezTo>
                  <a:pt x="4663904" y="451970"/>
                  <a:pt x="4650898" y="448471"/>
                  <a:pt x="4639443" y="441860"/>
                </a:cubicBezTo>
                <a:cubicBezTo>
                  <a:pt x="4622040" y="431808"/>
                  <a:pt x="4609587" y="415560"/>
                  <a:pt x="4604367" y="396078"/>
                </a:cubicBezTo>
                <a:cubicBezTo>
                  <a:pt x="4599146" y="376606"/>
                  <a:pt x="4601811" y="356302"/>
                  <a:pt x="4611853" y="338891"/>
                </a:cubicBezTo>
                <a:cubicBezTo>
                  <a:pt x="4625275" y="315646"/>
                  <a:pt x="4650317" y="301205"/>
                  <a:pt x="4677190" y="301205"/>
                </a:cubicBezTo>
                <a:close/>
                <a:moveTo>
                  <a:pt x="4908909" y="248757"/>
                </a:moveTo>
                <a:cubicBezTo>
                  <a:pt x="4912367" y="248757"/>
                  <a:pt x="4915765" y="249674"/>
                  <a:pt x="4918767" y="251404"/>
                </a:cubicBezTo>
                <a:cubicBezTo>
                  <a:pt x="4923338" y="254043"/>
                  <a:pt x="4926611" y="258308"/>
                  <a:pt x="4927977" y="263406"/>
                </a:cubicBezTo>
                <a:cubicBezTo>
                  <a:pt x="4929333" y="268494"/>
                  <a:pt x="4928636" y="273818"/>
                  <a:pt x="4925991" y="278396"/>
                </a:cubicBezTo>
                <a:cubicBezTo>
                  <a:pt x="4922477" y="284496"/>
                  <a:pt x="4915921" y="288278"/>
                  <a:pt x="4908880" y="288278"/>
                </a:cubicBezTo>
                <a:cubicBezTo>
                  <a:pt x="4905433" y="288278"/>
                  <a:pt x="4902025" y="287361"/>
                  <a:pt x="4899013" y="285621"/>
                </a:cubicBezTo>
                <a:lnTo>
                  <a:pt x="4899013" y="285620"/>
                </a:lnTo>
                <a:cubicBezTo>
                  <a:pt x="4889588" y="280173"/>
                  <a:pt x="4886337" y="268077"/>
                  <a:pt x="4891779" y="258639"/>
                </a:cubicBezTo>
                <a:cubicBezTo>
                  <a:pt x="4895302" y="252549"/>
                  <a:pt x="4901869" y="248757"/>
                  <a:pt x="4908909" y="248757"/>
                </a:cubicBezTo>
                <a:close/>
                <a:moveTo>
                  <a:pt x="3935658" y="229210"/>
                </a:moveTo>
                <a:cubicBezTo>
                  <a:pt x="3947839" y="229210"/>
                  <a:pt x="3959906" y="232454"/>
                  <a:pt x="3970550" y="238591"/>
                </a:cubicBezTo>
                <a:cubicBezTo>
                  <a:pt x="4003909" y="257865"/>
                  <a:pt x="4015396" y="300696"/>
                  <a:pt x="3996124" y="334070"/>
                </a:cubicBezTo>
                <a:cubicBezTo>
                  <a:pt x="3983680" y="355641"/>
                  <a:pt x="3960458" y="369042"/>
                  <a:pt x="3935532" y="369042"/>
                </a:cubicBezTo>
                <a:cubicBezTo>
                  <a:pt x="3923340" y="369042"/>
                  <a:pt x="3911273" y="365798"/>
                  <a:pt x="3900640" y="359660"/>
                </a:cubicBezTo>
                <a:cubicBezTo>
                  <a:pt x="3884468" y="350325"/>
                  <a:pt x="3872906" y="335251"/>
                  <a:pt x="3868073" y="317217"/>
                </a:cubicBezTo>
                <a:cubicBezTo>
                  <a:pt x="3863251" y="299182"/>
                  <a:pt x="3865720" y="280334"/>
                  <a:pt x="3875055" y="264173"/>
                </a:cubicBezTo>
                <a:cubicBezTo>
                  <a:pt x="3887508" y="242610"/>
                  <a:pt x="3910731" y="229210"/>
                  <a:pt x="3935658" y="229210"/>
                </a:cubicBezTo>
                <a:close/>
                <a:moveTo>
                  <a:pt x="3765694" y="209313"/>
                </a:moveTo>
                <a:cubicBezTo>
                  <a:pt x="3770574" y="209313"/>
                  <a:pt x="3775397" y="210618"/>
                  <a:pt x="3779647" y="213067"/>
                </a:cubicBezTo>
                <a:cubicBezTo>
                  <a:pt x="3786118" y="216802"/>
                  <a:pt x="3790747" y="222827"/>
                  <a:pt x="3792672" y="230042"/>
                </a:cubicBezTo>
                <a:cubicBezTo>
                  <a:pt x="3794611" y="237258"/>
                  <a:pt x="3793623" y="244795"/>
                  <a:pt x="3789883" y="251254"/>
                </a:cubicBezTo>
                <a:cubicBezTo>
                  <a:pt x="3784897" y="259888"/>
                  <a:pt x="3775610" y="265251"/>
                  <a:pt x="3765645" y="265251"/>
                </a:cubicBezTo>
                <a:cubicBezTo>
                  <a:pt x="3760774" y="265251"/>
                  <a:pt x="3755943" y="263955"/>
                  <a:pt x="3751681" y="261496"/>
                </a:cubicBezTo>
                <a:cubicBezTo>
                  <a:pt x="3738347" y="253789"/>
                  <a:pt x="3733755" y="236653"/>
                  <a:pt x="3741454" y="223299"/>
                </a:cubicBezTo>
                <a:cubicBezTo>
                  <a:pt x="3746441" y="214675"/>
                  <a:pt x="3755729" y="209313"/>
                  <a:pt x="3765694" y="209313"/>
                </a:cubicBezTo>
                <a:close/>
                <a:moveTo>
                  <a:pt x="4739003" y="181434"/>
                </a:moveTo>
                <a:cubicBezTo>
                  <a:pt x="4743401" y="181434"/>
                  <a:pt x="4747748" y="182606"/>
                  <a:pt x="4751583" y="184819"/>
                </a:cubicBezTo>
                <a:cubicBezTo>
                  <a:pt x="4763620" y="191770"/>
                  <a:pt x="4767765" y="207232"/>
                  <a:pt x="4760821" y="219271"/>
                </a:cubicBezTo>
                <a:cubicBezTo>
                  <a:pt x="4756329" y="227064"/>
                  <a:pt x="4747940" y="231896"/>
                  <a:pt x="4738955" y="231896"/>
                </a:cubicBezTo>
                <a:cubicBezTo>
                  <a:pt x="4734550" y="231896"/>
                  <a:pt x="4730191" y="230723"/>
                  <a:pt x="4726356" y="228510"/>
                </a:cubicBezTo>
                <a:cubicBezTo>
                  <a:pt x="4720517" y="225144"/>
                  <a:pt x="4716353" y="219707"/>
                  <a:pt x="4714610" y="213190"/>
                </a:cubicBezTo>
                <a:cubicBezTo>
                  <a:pt x="4712866" y="206684"/>
                  <a:pt x="4713756" y="199884"/>
                  <a:pt x="4717127" y="194049"/>
                </a:cubicBezTo>
                <a:cubicBezTo>
                  <a:pt x="4721619" y="186276"/>
                  <a:pt x="4729996" y="181434"/>
                  <a:pt x="4739003" y="181434"/>
                </a:cubicBezTo>
                <a:close/>
                <a:moveTo>
                  <a:pt x="4337359" y="169762"/>
                </a:moveTo>
                <a:cubicBezTo>
                  <a:pt x="4351866" y="169762"/>
                  <a:pt x="4366208" y="173621"/>
                  <a:pt x="4378836" y="180913"/>
                </a:cubicBezTo>
                <a:cubicBezTo>
                  <a:pt x="4403327" y="195051"/>
                  <a:pt x="4418822" y="220424"/>
                  <a:pt x="4420275" y="248795"/>
                </a:cubicBezTo>
                <a:cubicBezTo>
                  <a:pt x="4420584" y="254820"/>
                  <a:pt x="4424466" y="260077"/>
                  <a:pt x="4430133" y="262139"/>
                </a:cubicBezTo>
                <a:cubicBezTo>
                  <a:pt x="4431808" y="262744"/>
                  <a:pt x="4433541" y="263038"/>
                  <a:pt x="4435264" y="263038"/>
                </a:cubicBezTo>
                <a:cubicBezTo>
                  <a:pt x="4439362" y="263038"/>
                  <a:pt x="4443370" y="261363"/>
                  <a:pt x="4446256" y="258253"/>
                </a:cubicBezTo>
                <a:cubicBezTo>
                  <a:pt x="4462002" y="241325"/>
                  <a:pt x="4484238" y="231612"/>
                  <a:pt x="4507286" y="231612"/>
                </a:cubicBezTo>
                <a:cubicBezTo>
                  <a:pt x="4521782" y="231612"/>
                  <a:pt x="4536133" y="235470"/>
                  <a:pt x="4548762" y="242762"/>
                </a:cubicBezTo>
                <a:cubicBezTo>
                  <a:pt x="4588445" y="265677"/>
                  <a:pt x="4602101" y="316613"/>
                  <a:pt x="4579188" y="356313"/>
                </a:cubicBezTo>
                <a:cubicBezTo>
                  <a:pt x="4569377" y="373288"/>
                  <a:pt x="4553661" y="386311"/>
                  <a:pt x="4534914" y="392978"/>
                </a:cubicBezTo>
                <a:cubicBezTo>
                  <a:pt x="4530314" y="394613"/>
                  <a:pt x="4526798" y="398387"/>
                  <a:pt x="4525481" y="403096"/>
                </a:cubicBezTo>
                <a:cubicBezTo>
                  <a:pt x="4524173" y="407797"/>
                  <a:pt x="4525240" y="412846"/>
                  <a:pt x="4528328" y="416630"/>
                </a:cubicBezTo>
                <a:cubicBezTo>
                  <a:pt x="4535678" y="425586"/>
                  <a:pt x="4541478" y="435667"/>
                  <a:pt x="4545605" y="446590"/>
                </a:cubicBezTo>
                <a:cubicBezTo>
                  <a:pt x="4547116" y="450619"/>
                  <a:pt x="4550300" y="453806"/>
                  <a:pt x="4554320" y="455328"/>
                </a:cubicBezTo>
                <a:cubicBezTo>
                  <a:pt x="4556043" y="455981"/>
                  <a:pt x="4557846" y="456302"/>
                  <a:pt x="4559647" y="456302"/>
                </a:cubicBezTo>
                <a:cubicBezTo>
                  <a:pt x="4562057" y="456302"/>
                  <a:pt x="4564469" y="455725"/>
                  <a:pt x="4566649" y="454572"/>
                </a:cubicBezTo>
                <a:cubicBezTo>
                  <a:pt x="4581696" y="446628"/>
                  <a:pt x="4598584" y="442429"/>
                  <a:pt x="4615474" y="442429"/>
                </a:cubicBezTo>
                <a:cubicBezTo>
                  <a:pt x="4633603" y="442429"/>
                  <a:pt x="4651538" y="447252"/>
                  <a:pt x="4667323" y="456369"/>
                </a:cubicBezTo>
                <a:cubicBezTo>
                  <a:pt x="4689247" y="469022"/>
                  <a:pt x="4705730" y="489110"/>
                  <a:pt x="4713739" y="512922"/>
                </a:cubicBezTo>
                <a:cubicBezTo>
                  <a:pt x="4715172" y="517178"/>
                  <a:pt x="4718434" y="520572"/>
                  <a:pt x="4722629" y="522171"/>
                </a:cubicBezTo>
                <a:cubicBezTo>
                  <a:pt x="4724350" y="522824"/>
                  <a:pt x="4726162" y="523145"/>
                  <a:pt x="4727964" y="523145"/>
                </a:cubicBezTo>
                <a:cubicBezTo>
                  <a:pt x="4730549" y="523145"/>
                  <a:pt x="4733116" y="522483"/>
                  <a:pt x="4735421" y="521169"/>
                </a:cubicBezTo>
                <a:cubicBezTo>
                  <a:pt x="4750576" y="512506"/>
                  <a:pt x="4767843" y="507919"/>
                  <a:pt x="4785370" y="507919"/>
                </a:cubicBezTo>
                <a:cubicBezTo>
                  <a:pt x="4802860" y="507919"/>
                  <a:pt x="4820165" y="512572"/>
                  <a:pt x="4835428" y="521376"/>
                </a:cubicBezTo>
                <a:cubicBezTo>
                  <a:pt x="4858108" y="534472"/>
                  <a:pt x="4874531" y="555477"/>
                  <a:pt x="4881669" y="580539"/>
                </a:cubicBezTo>
                <a:cubicBezTo>
                  <a:pt x="4882966" y="585078"/>
                  <a:pt x="4886326" y="588747"/>
                  <a:pt x="4890732" y="590441"/>
                </a:cubicBezTo>
                <a:cubicBezTo>
                  <a:pt x="4892467" y="591103"/>
                  <a:pt x="4894287" y="591433"/>
                  <a:pt x="4896108" y="591433"/>
                </a:cubicBezTo>
                <a:cubicBezTo>
                  <a:pt x="4898896" y="591433"/>
                  <a:pt x="4901666" y="590657"/>
                  <a:pt x="4904097" y="589136"/>
                </a:cubicBezTo>
                <a:cubicBezTo>
                  <a:pt x="4919503" y="579452"/>
                  <a:pt x="4937225" y="574325"/>
                  <a:pt x="4955315" y="574325"/>
                </a:cubicBezTo>
                <a:cubicBezTo>
                  <a:pt x="4972000" y="574325"/>
                  <a:pt x="4988513" y="578771"/>
                  <a:pt x="5003068" y="587169"/>
                </a:cubicBezTo>
                <a:cubicBezTo>
                  <a:pt x="5026783" y="600854"/>
                  <a:pt x="5043526" y="624297"/>
                  <a:pt x="5049007" y="651495"/>
                </a:cubicBezTo>
                <a:cubicBezTo>
                  <a:pt x="5050024" y="656527"/>
                  <a:pt x="5053531" y="660687"/>
                  <a:pt x="5058325" y="662532"/>
                </a:cubicBezTo>
                <a:cubicBezTo>
                  <a:pt x="5060077" y="663202"/>
                  <a:pt x="5061907" y="663534"/>
                  <a:pt x="5063728" y="663534"/>
                </a:cubicBezTo>
                <a:cubicBezTo>
                  <a:pt x="5066885" y="663534"/>
                  <a:pt x="5070012" y="662541"/>
                  <a:pt x="5072636" y="660602"/>
                </a:cubicBezTo>
                <a:cubicBezTo>
                  <a:pt x="5087832" y="649386"/>
                  <a:pt x="5106016" y="643457"/>
                  <a:pt x="5125201" y="643457"/>
                </a:cubicBezTo>
                <a:cubicBezTo>
                  <a:pt x="5140619" y="643457"/>
                  <a:pt x="5155880" y="647561"/>
                  <a:pt x="5169341" y="655326"/>
                </a:cubicBezTo>
                <a:cubicBezTo>
                  <a:pt x="5211640" y="679753"/>
                  <a:pt x="5226187" y="734045"/>
                  <a:pt x="5201763" y="776338"/>
                </a:cubicBezTo>
                <a:cubicBezTo>
                  <a:pt x="5190646" y="795602"/>
                  <a:pt x="5172741" y="809881"/>
                  <a:pt x="5151339" y="816567"/>
                </a:cubicBezTo>
                <a:cubicBezTo>
                  <a:pt x="5146652" y="818024"/>
                  <a:pt x="5142992" y="821684"/>
                  <a:pt x="5141500" y="826356"/>
                </a:cubicBezTo>
                <a:cubicBezTo>
                  <a:pt x="5140017" y="831026"/>
                  <a:pt x="5140910" y="836125"/>
                  <a:pt x="5143892" y="840022"/>
                </a:cubicBezTo>
                <a:cubicBezTo>
                  <a:pt x="5150980" y="849281"/>
                  <a:pt x="5156404" y="859609"/>
                  <a:pt x="5159996" y="870719"/>
                </a:cubicBezTo>
                <a:cubicBezTo>
                  <a:pt x="5161400" y="875089"/>
                  <a:pt x="5164732" y="878560"/>
                  <a:pt x="5169031" y="880168"/>
                </a:cubicBezTo>
                <a:cubicBezTo>
                  <a:pt x="5170726" y="880800"/>
                  <a:pt x="5172497" y="881114"/>
                  <a:pt x="5174279" y="881114"/>
                </a:cubicBezTo>
                <a:cubicBezTo>
                  <a:pt x="5176982" y="881114"/>
                  <a:pt x="5179664" y="880387"/>
                  <a:pt x="5182037" y="878957"/>
                </a:cubicBezTo>
                <a:cubicBezTo>
                  <a:pt x="5197416" y="869662"/>
                  <a:pt x="5215138" y="864753"/>
                  <a:pt x="5233303" y="864753"/>
                </a:cubicBezTo>
                <a:cubicBezTo>
                  <a:pt x="5250551" y="864753"/>
                  <a:pt x="5267625" y="869339"/>
                  <a:pt x="5282663" y="878020"/>
                </a:cubicBezTo>
                <a:cubicBezTo>
                  <a:pt x="5305015" y="890929"/>
                  <a:pt x="5321205" y="911623"/>
                  <a:pt x="5328246" y="936275"/>
                </a:cubicBezTo>
                <a:cubicBezTo>
                  <a:pt x="5329553" y="940844"/>
                  <a:pt x="5332941" y="944523"/>
                  <a:pt x="5337397" y="946195"/>
                </a:cubicBezTo>
                <a:cubicBezTo>
                  <a:pt x="5339112" y="946848"/>
                  <a:pt x="5340904" y="947162"/>
                  <a:pt x="5342686" y="947162"/>
                </a:cubicBezTo>
                <a:cubicBezTo>
                  <a:pt x="5345522" y="947162"/>
                  <a:pt x="5348360" y="946346"/>
                  <a:pt x="5350809" y="944767"/>
                </a:cubicBezTo>
                <a:cubicBezTo>
                  <a:pt x="5366479" y="934667"/>
                  <a:pt x="5384598" y="929325"/>
                  <a:pt x="5403191" y="929325"/>
                </a:cubicBezTo>
                <a:cubicBezTo>
                  <a:pt x="5419982" y="929325"/>
                  <a:pt x="5436589" y="933789"/>
                  <a:pt x="5451212" y="942235"/>
                </a:cubicBezTo>
                <a:cubicBezTo>
                  <a:pt x="5474551" y="955710"/>
                  <a:pt x="5491265" y="978579"/>
                  <a:pt x="5497076" y="1004967"/>
                </a:cubicBezTo>
                <a:cubicBezTo>
                  <a:pt x="5498160" y="1009897"/>
                  <a:pt x="5501646" y="1013944"/>
                  <a:pt x="5506353" y="1015764"/>
                </a:cubicBezTo>
                <a:cubicBezTo>
                  <a:pt x="5508096" y="1016423"/>
                  <a:pt x="5509926" y="1016753"/>
                  <a:pt x="5511737" y="1016753"/>
                </a:cubicBezTo>
                <a:cubicBezTo>
                  <a:pt x="5514816" y="1016753"/>
                  <a:pt x="5517877" y="1015803"/>
                  <a:pt x="5520462" y="1013963"/>
                </a:cubicBezTo>
                <a:cubicBezTo>
                  <a:pt x="5535909" y="1002924"/>
                  <a:pt x="5554114" y="997095"/>
                  <a:pt x="5573114" y="997095"/>
                </a:cubicBezTo>
                <a:cubicBezTo>
                  <a:pt x="5588851" y="997095"/>
                  <a:pt x="5604432" y="1001278"/>
                  <a:pt x="5618174" y="1009209"/>
                </a:cubicBezTo>
                <a:cubicBezTo>
                  <a:pt x="5639082" y="1021285"/>
                  <a:pt x="5654043" y="1040779"/>
                  <a:pt x="5660290" y="1064117"/>
                </a:cubicBezTo>
                <a:cubicBezTo>
                  <a:pt x="5666546" y="1087436"/>
                  <a:pt x="5663340" y="1111800"/>
                  <a:pt x="5651264" y="1132718"/>
                </a:cubicBezTo>
                <a:cubicBezTo>
                  <a:pt x="5639091" y="1153790"/>
                  <a:pt x="5618474" y="1169285"/>
                  <a:pt x="5594709" y="1175213"/>
                </a:cubicBezTo>
                <a:cubicBezTo>
                  <a:pt x="5589781" y="1176442"/>
                  <a:pt x="5585810" y="1180073"/>
                  <a:pt x="5584154" y="1184877"/>
                </a:cubicBezTo>
                <a:cubicBezTo>
                  <a:pt x="5582498" y="1189669"/>
                  <a:pt x="5583379" y="1194987"/>
                  <a:pt x="5586488" y="1198986"/>
                </a:cubicBezTo>
                <a:cubicBezTo>
                  <a:pt x="5610397" y="1229722"/>
                  <a:pt x="5613245" y="1271393"/>
                  <a:pt x="5593761" y="1305142"/>
                </a:cubicBezTo>
                <a:cubicBezTo>
                  <a:pt x="5581249" y="1326804"/>
                  <a:pt x="5560137" y="1342997"/>
                  <a:pt x="5535831" y="1349572"/>
                </a:cubicBezTo>
                <a:cubicBezTo>
                  <a:pt x="5531105" y="1350851"/>
                  <a:pt x="5527299" y="1354346"/>
                  <a:pt x="5525634" y="1358955"/>
                </a:cubicBezTo>
                <a:cubicBezTo>
                  <a:pt x="5523968" y="1363576"/>
                  <a:pt x="5524655" y="1368697"/>
                  <a:pt x="5527473" y="1372697"/>
                </a:cubicBezTo>
                <a:cubicBezTo>
                  <a:pt x="5535560" y="1384192"/>
                  <a:pt x="5541060" y="1397576"/>
                  <a:pt x="5543384" y="1411414"/>
                </a:cubicBezTo>
                <a:cubicBezTo>
                  <a:pt x="5544256" y="1416596"/>
                  <a:pt x="5547771" y="1420943"/>
                  <a:pt x="5552652" y="1422870"/>
                </a:cubicBezTo>
                <a:cubicBezTo>
                  <a:pt x="5554444" y="1423588"/>
                  <a:pt x="5556322" y="1423935"/>
                  <a:pt x="5558191" y="1423935"/>
                </a:cubicBezTo>
                <a:cubicBezTo>
                  <a:pt x="5561416" y="1423935"/>
                  <a:pt x="5564612" y="1422890"/>
                  <a:pt x="5567265" y="1420886"/>
                </a:cubicBezTo>
                <a:cubicBezTo>
                  <a:pt x="5582188" y="1409554"/>
                  <a:pt x="5600656" y="1403330"/>
                  <a:pt x="5619268" y="1403330"/>
                </a:cubicBezTo>
                <a:cubicBezTo>
                  <a:pt x="5634249" y="1403330"/>
                  <a:pt x="5649066" y="1407308"/>
                  <a:pt x="5662120" y="1414843"/>
                </a:cubicBezTo>
                <a:cubicBezTo>
                  <a:pt x="5681982" y="1426317"/>
                  <a:pt x="5696188" y="1444833"/>
                  <a:pt x="5702115" y="1466980"/>
                </a:cubicBezTo>
                <a:cubicBezTo>
                  <a:pt x="5708051" y="1489119"/>
                  <a:pt x="5705010" y="1512265"/>
                  <a:pt x="5693544" y="1532135"/>
                </a:cubicBezTo>
                <a:cubicBezTo>
                  <a:pt x="5680694" y="1554359"/>
                  <a:pt x="5658740" y="1569584"/>
                  <a:pt x="5633291" y="1573873"/>
                </a:cubicBezTo>
                <a:cubicBezTo>
                  <a:pt x="5627907" y="1574783"/>
                  <a:pt x="5623432" y="1578560"/>
                  <a:pt x="5621621" y="1583721"/>
                </a:cubicBezTo>
                <a:cubicBezTo>
                  <a:pt x="5619820" y="1588883"/>
                  <a:pt x="5620963" y="1594627"/>
                  <a:pt x="5624614" y="1598702"/>
                </a:cubicBezTo>
                <a:cubicBezTo>
                  <a:pt x="5650819" y="1627919"/>
                  <a:pt x="5655254" y="1670374"/>
                  <a:pt x="5635644" y="1704337"/>
                </a:cubicBezTo>
                <a:cubicBezTo>
                  <a:pt x="5622997" y="1726241"/>
                  <a:pt x="5601469" y="1741928"/>
                  <a:pt x="5576600" y="1747381"/>
                </a:cubicBezTo>
                <a:cubicBezTo>
                  <a:pt x="5571546" y="1748485"/>
                  <a:pt x="5567420" y="1752118"/>
                  <a:pt x="5565677" y="1756999"/>
                </a:cubicBezTo>
                <a:cubicBezTo>
                  <a:pt x="5563943" y="1761878"/>
                  <a:pt x="5564844" y="1767311"/>
                  <a:pt x="5568059" y="1771369"/>
                </a:cubicBezTo>
                <a:cubicBezTo>
                  <a:pt x="5591872" y="1801418"/>
                  <a:pt x="5594903" y="1842246"/>
                  <a:pt x="5575768" y="1875384"/>
                </a:cubicBezTo>
                <a:cubicBezTo>
                  <a:pt x="5562791" y="1897871"/>
                  <a:pt x="5540702" y="1913955"/>
                  <a:pt x="5515165" y="1919533"/>
                </a:cubicBezTo>
                <a:cubicBezTo>
                  <a:pt x="5510158" y="1920628"/>
                  <a:pt x="5506053" y="1924191"/>
                  <a:pt x="5504280" y="1928996"/>
                </a:cubicBezTo>
                <a:cubicBezTo>
                  <a:pt x="5502508" y="1933799"/>
                  <a:pt x="5503312" y="1939182"/>
                  <a:pt x="5506401" y="1943268"/>
                </a:cubicBezTo>
                <a:cubicBezTo>
                  <a:pt x="5528945" y="1973018"/>
                  <a:pt x="5531589" y="2012888"/>
                  <a:pt x="5513131" y="2044855"/>
                </a:cubicBezTo>
                <a:cubicBezTo>
                  <a:pt x="5496785" y="2073170"/>
                  <a:pt x="5466300" y="2090757"/>
                  <a:pt x="5433568" y="2090757"/>
                </a:cubicBezTo>
                <a:cubicBezTo>
                  <a:pt x="5417562" y="2090757"/>
                  <a:pt x="5401717" y="2086496"/>
                  <a:pt x="5387764" y="2078438"/>
                </a:cubicBezTo>
                <a:cubicBezTo>
                  <a:pt x="5365684" y="2065703"/>
                  <a:pt x="5349802" y="2044255"/>
                  <a:pt x="5344184" y="2019600"/>
                </a:cubicBezTo>
                <a:cubicBezTo>
                  <a:pt x="5343043" y="2014612"/>
                  <a:pt x="5339441" y="2010543"/>
                  <a:pt x="5334618" y="2008812"/>
                </a:cubicBezTo>
                <a:cubicBezTo>
                  <a:pt x="5332970" y="2008231"/>
                  <a:pt x="5331249" y="2007930"/>
                  <a:pt x="5329544" y="2007930"/>
                </a:cubicBezTo>
                <a:cubicBezTo>
                  <a:pt x="5326280" y="2007930"/>
                  <a:pt x="5323046" y="2009004"/>
                  <a:pt x="5320383" y="2011047"/>
                </a:cubicBezTo>
                <a:cubicBezTo>
                  <a:pt x="5304085" y="2023619"/>
                  <a:pt x="5284435" y="2030260"/>
                  <a:pt x="5263557" y="2030260"/>
                </a:cubicBezTo>
                <a:cubicBezTo>
                  <a:pt x="5247346" y="2030260"/>
                  <a:pt x="5231288" y="2025950"/>
                  <a:pt x="5217151" y="2017788"/>
                </a:cubicBezTo>
                <a:cubicBezTo>
                  <a:pt x="5195140" y="2005073"/>
                  <a:pt x="5179625" y="1984631"/>
                  <a:pt x="5173495" y="1960225"/>
                </a:cubicBezTo>
                <a:cubicBezTo>
                  <a:pt x="5172275" y="1955364"/>
                  <a:pt x="5168722" y="1951452"/>
                  <a:pt x="5164025" y="1949758"/>
                </a:cubicBezTo>
                <a:cubicBezTo>
                  <a:pt x="5162369" y="1949167"/>
                  <a:pt x="5160645" y="1948876"/>
                  <a:pt x="5158931" y="1948876"/>
                </a:cubicBezTo>
                <a:cubicBezTo>
                  <a:pt x="5155783" y="1948876"/>
                  <a:pt x="5152665" y="1949863"/>
                  <a:pt x="5150051" y="1951771"/>
                </a:cubicBezTo>
                <a:cubicBezTo>
                  <a:pt x="5133821" y="1963694"/>
                  <a:pt x="5113814" y="1970258"/>
                  <a:pt x="5093719" y="1970258"/>
                </a:cubicBezTo>
                <a:cubicBezTo>
                  <a:pt x="5077150" y="1970258"/>
                  <a:pt x="5060755" y="1965842"/>
                  <a:pt x="5046325" y="1957514"/>
                </a:cubicBezTo>
                <a:cubicBezTo>
                  <a:pt x="5024275" y="1944799"/>
                  <a:pt x="5008549" y="1924250"/>
                  <a:pt x="5002022" y="1899672"/>
                </a:cubicBezTo>
                <a:cubicBezTo>
                  <a:pt x="5000762" y="1894917"/>
                  <a:pt x="4997267" y="1891091"/>
                  <a:pt x="4992647" y="1889416"/>
                </a:cubicBezTo>
                <a:cubicBezTo>
                  <a:pt x="4990981" y="1888807"/>
                  <a:pt x="4989248" y="1888506"/>
                  <a:pt x="4987514" y="1888506"/>
                </a:cubicBezTo>
                <a:cubicBezTo>
                  <a:pt x="4984465" y="1888506"/>
                  <a:pt x="4981443" y="1889436"/>
                  <a:pt x="4978877" y="1891237"/>
                </a:cubicBezTo>
                <a:cubicBezTo>
                  <a:pt x="4962743" y="1902586"/>
                  <a:pt x="4943141" y="1908843"/>
                  <a:pt x="4923696" y="1908843"/>
                </a:cubicBezTo>
                <a:cubicBezTo>
                  <a:pt x="4907089" y="1908843"/>
                  <a:pt x="4890656" y="1904426"/>
                  <a:pt x="4876169" y="1896070"/>
                </a:cubicBezTo>
                <a:cubicBezTo>
                  <a:pt x="4853953" y="1883238"/>
                  <a:pt x="4838139" y="1862544"/>
                  <a:pt x="4831622" y="1837782"/>
                </a:cubicBezTo>
                <a:cubicBezTo>
                  <a:pt x="4830362" y="1833026"/>
                  <a:pt x="4826867" y="1829181"/>
                  <a:pt x="4822247" y="1827496"/>
                </a:cubicBezTo>
                <a:cubicBezTo>
                  <a:pt x="4820571" y="1826887"/>
                  <a:pt x="4818838" y="1826597"/>
                  <a:pt x="4817106" y="1826597"/>
                </a:cubicBezTo>
                <a:cubicBezTo>
                  <a:pt x="4814044" y="1826597"/>
                  <a:pt x="4811014" y="1827526"/>
                  <a:pt x="4808458" y="1829338"/>
                </a:cubicBezTo>
                <a:cubicBezTo>
                  <a:pt x="4792488" y="1840589"/>
                  <a:pt x="4773586" y="1846536"/>
                  <a:pt x="4753771" y="1846536"/>
                </a:cubicBezTo>
                <a:cubicBezTo>
                  <a:pt x="4737242" y="1846536"/>
                  <a:pt x="4720885" y="1842140"/>
                  <a:pt x="4706475" y="1833831"/>
                </a:cubicBezTo>
                <a:cubicBezTo>
                  <a:pt x="4683552" y="1820582"/>
                  <a:pt x="4667090" y="1798164"/>
                  <a:pt x="4661310" y="1772328"/>
                </a:cubicBezTo>
                <a:cubicBezTo>
                  <a:pt x="4660203" y="1767379"/>
                  <a:pt x="4656679" y="1763330"/>
                  <a:pt x="4651943" y="1761548"/>
                </a:cubicBezTo>
                <a:cubicBezTo>
                  <a:pt x="4650230" y="1760900"/>
                  <a:pt x="4648438" y="1760590"/>
                  <a:pt x="4646657" y="1760590"/>
                </a:cubicBezTo>
                <a:cubicBezTo>
                  <a:pt x="4643519" y="1760590"/>
                  <a:pt x="4640410" y="1761579"/>
                  <a:pt x="4637805" y="1763476"/>
                </a:cubicBezTo>
                <a:cubicBezTo>
                  <a:pt x="4622079" y="1774980"/>
                  <a:pt x="4603427" y="1781053"/>
                  <a:pt x="4583867" y="1781053"/>
                </a:cubicBezTo>
                <a:cubicBezTo>
                  <a:pt x="4567965" y="1781053"/>
                  <a:pt x="4552239" y="1776820"/>
                  <a:pt x="4538380" y="1768822"/>
                </a:cubicBezTo>
                <a:cubicBezTo>
                  <a:pt x="4515177" y="1755418"/>
                  <a:pt x="4499092" y="1732554"/>
                  <a:pt x="4494240" y="1706088"/>
                </a:cubicBezTo>
                <a:cubicBezTo>
                  <a:pt x="4493291" y="1700888"/>
                  <a:pt x="4489669" y="1696570"/>
                  <a:pt x="4484702" y="1694729"/>
                </a:cubicBezTo>
                <a:cubicBezTo>
                  <a:pt x="4483006" y="1694090"/>
                  <a:pt x="4481244" y="1693789"/>
                  <a:pt x="4479482" y="1693789"/>
                </a:cubicBezTo>
                <a:cubicBezTo>
                  <a:pt x="4476101" y="1693789"/>
                  <a:pt x="4472770" y="1694922"/>
                  <a:pt x="4470059" y="1697111"/>
                </a:cubicBezTo>
                <a:cubicBezTo>
                  <a:pt x="4454186" y="1709905"/>
                  <a:pt x="4434297" y="1716954"/>
                  <a:pt x="4414038" y="1716954"/>
                </a:cubicBezTo>
                <a:cubicBezTo>
                  <a:pt x="4398503" y="1716954"/>
                  <a:pt x="4383144" y="1712818"/>
                  <a:pt x="4369598" y="1704994"/>
                </a:cubicBezTo>
                <a:cubicBezTo>
                  <a:pt x="4344904" y="1690730"/>
                  <a:pt x="4328440" y="1665222"/>
                  <a:pt x="4325555" y="1636712"/>
                </a:cubicBezTo>
                <a:cubicBezTo>
                  <a:pt x="4324984" y="1631056"/>
                  <a:pt x="4321264" y="1626214"/>
                  <a:pt x="4315957" y="1624200"/>
                </a:cubicBezTo>
                <a:cubicBezTo>
                  <a:pt x="4314224" y="1623542"/>
                  <a:pt x="4312413" y="1623224"/>
                  <a:pt x="4310623" y="1623224"/>
                </a:cubicBezTo>
                <a:cubicBezTo>
                  <a:pt x="4306924" y="1623224"/>
                  <a:pt x="4303292" y="1624579"/>
                  <a:pt x="4300474" y="1627173"/>
                </a:cubicBezTo>
                <a:cubicBezTo>
                  <a:pt x="4285008" y="1641362"/>
                  <a:pt x="4265001" y="1649166"/>
                  <a:pt x="4244122" y="1649166"/>
                </a:cubicBezTo>
                <a:cubicBezTo>
                  <a:pt x="4229625" y="1649166"/>
                  <a:pt x="4215273" y="1645311"/>
                  <a:pt x="4202645" y="1638020"/>
                </a:cubicBezTo>
                <a:cubicBezTo>
                  <a:pt x="4183413" y="1626922"/>
                  <a:pt x="4169661" y="1608997"/>
                  <a:pt x="4163910" y="1587547"/>
                </a:cubicBezTo>
                <a:cubicBezTo>
                  <a:pt x="4161877" y="1579973"/>
                  <a:pt x="4160916" y="1572207"/>
                  <a:pt x="4161053" y="1564469"/>
                </a:cubicBezTo>
                <a:cubicBezTo>
                  <a:pt x="4161160" y="1558117"/>
                  <a:pt x="4157256" y="1552384"/>
                  <a:pt x="4151301" y="1550157"/>
                </a:cubicBezTo>
                <a:cubicBezTo>
                  <a:pt x="4149588" y="1549507"/>
                  <a:pt x="4147806" y="1549208"/>
                  <a:pt x="4146052" y="1549208"/>
                </a:cubicBezTo>
                <a:cubicBezTo>
                  <a:pt x="4141694" y="1549208"/>
                  <a:pt x="4137453" y="1551096"/>
                  <a:pt x="4134548" y="1554572"/>
                </a:cubicBezTo>
                <a:cubicBezTo>
                  <a:pt x="4119519" y="1572479"/>
                  <a:pt x="4097526" y="1582762"/>
                  <a:pt x="4074197" y="1582762"/>
                </a:cubicBezTo>
                <a:cubicBezTo>
                  <a:pt x="4060485" y="1582762"/>
                  <a:pt x="4046927" y="1579121"/>
                  <a:pt x="4034995" y="1572227"/>
                </a:cubicBezTo>
                <a:cubicBezTo>
                  <a:pt x="4016830" y="1561738"/>
                  <a:pt x="4003824" y="1544791"/>
                  <a:pt x="3998390" y="1524514"/>
                </a:cubicBezTo>
                <a:cubicBezTo>
                  <a:pt x="3992968" y="1504245"/>
                  <a:pt x="3995747" y="1483075"/>
                  <a:pt x="4006243" y="1464908"/>
                </a:cubicBezTo>
                <a:cubicBezTo>
                  <a:pt x="4016209" y="1447653"/>
                  <a:pt x="4032274" y="1434927"/>
                  <a:pt x="4051478" y="1429098"/>
                </a:cubicBezTo>
                <a:cubicBezTo>
                  <a:pt x="4056387" y="1427587"/>
                  <a:pt x="4060203" y="1423693"/>
                  <a:pt x="4061578" y="1418744"/>
                </a:cubicBezTo>
                <a:cubicBezTo>
                  <a:pt x="4062945" y="1413796"/>
                  <a:pt x="4061695" y="1408491"/>
                  <a:pt x="4058258" y="1404675"/>
                </a:cubicBezTo>
                <a:cubicBezTo>
                  <a:pt x="4049697" y="1395184"/>
                  <a:pt x="4043004" y="1384319"/>
                  <a:pt x="4038356" y="1372360"/>
                </a:cubicBezTo>
                <a:cubicBezTo>
                  <a:pt x="4036798" y="1368330"/>
                  <a:pt x="4033564" y="1365163"/>
                  <a:pt x="4029485" y="1363692"/>
                </a:cubicBezTo>
                <a:cubicBezTo>
                  <a:pt x="4027829" y="1363081"/>
                  <a:pt x="4026097" y="1362792"/>
                  <a:pt x="4024362" y="1362792"/>
                </a:cubicBezTo>
                <a:cubicBezTo>
                  <a:pt x="4021864" y="1362792"/>
                  <a:pt x="4019366" y="1363410"/>
                  <a:pt x="4017120" y="1364650"/>
                </a:cubicBezTo>
                <a:cubicBezTo>
                  <a:pt x="4001461" y="1373288"/>
                  <a:pt x="3983768" y="1377859"/>
                  <a:pt x="3965958" y="1377859"/>
                </a:cubicBezTo>
                <a:cubicBezTo>
                  <a:pt x="3947606" y="1377859"/>
                  <a:pt x="3929460" y="1372978"/>
                  <a:pt x="3913471" y="1363751"/>
                </a:cubicBezTo>
                <a:cubicBezTo>
                  <a:pt x="3892264" y="1351500"/>
                  <a:pt x="3875907" y="1332150"/>
                  <a:pt x="3867406" y="1309257"/>
                </a:cubicBezTo>
                <a:cubicBezTo>
                  <a:pt x="3865885" y="1305171"/>
                  <a:pt x="3862660" y="1301948"/>
                  <a:pt x="3858572" y="1300425"/>
                </a:cubicBezTo>
                <a:cubicBezTo>
                  <a:pt x="3856878" y="1299787"/>
                  <a:pt x="3855106" y="1299477"/>
                  <a:pt x="3853335" y="1299477"/>
                </a:cubicBezTo>
                <a:cubicBezTo>
                  <a:pt x="3850835" y="1299477"/>
                  <a:pt x="3848347" y="1300097"/>
                  <a:pt x="3846109" y="1301326"/>
                </a:cubicBezTo>
                <a:cubicBezTo>
                  <a:pt x="3830781" y="1309733"/>
                  <a:pt x="3813455" y="1314186"/>
                  <a:pt x="3796033" y="1314186"/>
                </a:cubicBezTo>
                <a:cubicBezTo>
                  <a:pt x="3778021" y="1314186"/>
                  <a:pt x="3760184" y="1309394"/>
                  <a:pt x="3744466" y="1300328"/>
                </a:cubicBezTo>
                <a:cubicBezTo>
                  <a:pt x="3722581" y="1287692"/>
                  <a:pt x="3706088" y="1267364"/>
                  <a:pt x="3698031" y="1243115"/>
                </a:cubicBezTo>
                <a:cubicBezTo>
                  <a:pt x="3696607" y="1238816"/>
                  <a:pt x="3693334" y="1235407"/>
                  <a:pt x="3689111" y="1233809"/>
                </a:cubicBezTo>
                <a:cubicBezTo>
                  <a:pt x="3687388" y="1233152"/>
                  <a:pt x="3685587" y="1232833"/>
                  <a:pt x="3683787" y="1232833"/>
                </a:cubicBezTo>
                <a:cubicBezTo>
                  <a:pt x="3681170" y="1232833"/>
                  <a:pt x="3678576" y="1233510"/>
                  <a:pt x="3676252" y="1234857"/>
                </a:cubicBezTo>
                <a:cubicBezTo>
                  <a:pt x="3661135" y="1243630"/>
                  <a:pt x="3643840" y="1248267"/>
                  <a:pt x="3626244" y="1248267"/>
                </a:cubicBezTo>
                <a:cubicBezTo>
                  <a:pt x="3608880" y="1248267"/>
                  <a:pt x="3591712" y="1243650"/>
                  <a:pt x="3576595" y="1234924"/>
                </a:cubicBezTo>
                <a:cubicBezTo>
                  <a:pt x="3553895" y="1221820"/>
                  <a:pt x="3537558" y="1200796"/>
                  <a:pt x="3530605" y="1175744"/>
                </a:cubicBezTo>
                <a:cubicBezTo>
                  <a:pt x="3529327" y="1171144"/>
                  <a:pt x="3525947" y="1167425"/>
                  <a:pt x="3521493" y="1165731"/>
                </a:cubicBezTo>
                <a:cubicBezTo>
                  <a:pt x="3519760" y="1165062"/>
                  <a:pt x="3517947" y="1164744"/>
                  <a:pt x="3516139" y="1164744"/>
                </a:cubicBezTo>
                <a:cubicBezTo>
                  <a:pt x="3513299" y="1164744"/>
                  <a:pt x="3510481" y="1165547"/>
                  <a:pt x="3508032" y="1167115"/>
                </a:cubicBezTo>
                <a:cubicBezTo>
                  <a:pt x="3492547" y="1177051"/>
                  <a:pt x="3474662" y="1182312"/>
                  <a:pt x="3456292" y="1182312"/>
                </a:cubicBezTo>
                <a:cubicBezTo>
                  <a:pt x="3439663" y="1182312"/>
                  <a:pt x="3423220" y="1177885"/>
                  <a:pt x="3408723" y="1169527"/>
                </a:cubicBezTo>
                <a:cubicBezTo>
                  <a:pt x="3384978" y="1155826"/>
                  <a:pt x="3368280" y="1132390"/>
                  <a:pt x="3362916" y="1105225"/>
                </a:cubicBezTo>
                <a:cubicBezTo>
                  <a:pt x="3361920" y="1100191"/>
                  <a:pt x="3358414" y="1095997"/>
                  <a:pt x="3353610" y="1094148"/>
                </a:cubicBezTo>
                <a:cubicBezTo>
                  <a:pt x="3351857" y="1093469"/>
                  <a:pt x="3350018" y="1093131"/>
                  <a:pt x="3348188" y="1093131"/>
                </a:cubicBezTo>
                <a:cubicBezTo>
                  <a:pt x="3345022" y="1093131"/>
                  <a:pt x="3341885" y="1094137"/>
                  <a:pt x="3339258" y="1096074"/>
                </a:cubicBezTo>
                <a:cubicBezTo>
                  <a:pt x="3323977" y="1107395"/>
                  <a:pt x="3305202" y="1113631"/>
                  <a:pt x="3286384" y="1113631"/>
                </a:cubicBezTo>
                <a:cubicBezTo>
                  <a:pt x="3270939" y="1113631"/>
                  <a:pt x="3255676" y="1109525"/>
                  <a:pt x="3242227" y="1101758"/>
                </a:cubicBezTo>
                <a:cubicBezTo>
                  <a:pt x="3199925" y="1077326"/>
                  <a:pt x="3185371" y="1023038"/>
                  <a:pt x="3209793" y="980749"/>
                </a:cubicBezTo>
                <a:cubicBezTo>
                  <a:pt x="3220029" y="963017"/>
                  <a:pt x="3236279" y="949286"/>
                  <a:pt x="3255541" y="942098"/>
                </a:cubicBezTo>
                <a:cubicBezTo>
                  <a:pt x="3259967" y="940454"/>
                  <a:pt x="3263356" y="936821"/>
                  <a:pt x="3264693" y="932302"/>
                </a:cubicBezTo>
                <a:cubicBezTo>
                  <a:pt x="3266029" y="927781"/>
                  <a:pt x="3265167" y="922891"/>
                  <a:pt x="3262359" y="919100"/>
                </a:cubicBezTo>
                <a:cubicBezTo>
                  <a:pt x="3252656" y="906011"/>
                  <a:pt x="3245955" y="890595"/>
                  <a:pt x="3242979" y="874537"/>
                </a:cubicBezTo>
                <a:cubicBezTo>
                  <a:pt x="3242090" y="869714"/>
                  <a:pt x="3238893" y="865628"/>
                  <a:pt x="3234420" y="863604"/>
                </a:cubicBezTo>
                <a:cubicBezTo>
                  <a:pt x="3232444" y="862707"/>
                  <a:pt x="3230334" y="862261"/>
                  <a:pt x="3228224" y="862261"/>
                </a:cubicBezTo>
                <a:cubicBezTo>
                  <a:pt x="3225559" y="862261"/>
                  <a:pt x="3222906" y="862971"/>
                  <a:pt x="3220562" y="864361"/>
                </a:cubicBezTo>
                <a:cubicBezTo>
                  <a:pt x="3207819" y="871936"/>
                  <a:pt x="3193206" y="875936"/>
                  <a:pt x="3178292" y="875936"/>
                </a:cubicBezTo>
                <a:cubicBezTo>
                  <a:pt x="3163901" y="875936"/>
                  <a:pt x="3149656" y="872107"/>
                  <a:pt x="3137106" y="864861"/>
                </a:cubicBezTo>
                <a:cubicBezTo>
                  <a:pt x="3097643" y="842071"/>
                  <a:pt x="3084066" y="791407"/>
                  <a:pt x="3106853" y="751925"/>
                </a:cubicBezTo>
                <a:lnTo>
                  <a:pt x="3106853" y="751929"/>
                </a:lnTo>
                <a:cubicBezTo>
                  <a:pt x="3121572" y="726432"/>
                  <a:pt x="3149037" y="710590"/>
                  <a:pt x="3178513" y="710590"/>
                </a:cubicBezTo>
                <a:cubicBezTo>
                  <a:pt x="3192933" y="710590"/>
                  <a:pt x="3207209" y="714430"/>
                  <a:pt x="3219769" y="721684"/>
                </a:cubicBezTo>
                <a:cubicBezTo>
                  <a:pt x="3236735" y="731471"/>
                  <a:pt x="3249711" y="747151"/>
                  <a:pt x="3256305" y="765829"/>
                </a:cubicBezTo>
                <a:cubicBezTo>
                  <a:pt x="3257932" y="770454"/>
                  <a:pt x="3261730" y="773993"/>
                  <a:pt x="3266455" y="775296"/>
                </a:cubicBezTo>
                <a:cubicBezTo>
                  <a:pt x="3267771" y="775656"/>
                  <a:pt x="3269127" y="775835"/>
                  <a:pt x="3270455" y="775835"/>
                </a:cubicBezTo>
                <a:cubicBezTo>
                  <a:pt x="3273911" y="775835"/>
                  <a:pt x="3277309" y="774644"/>
                  <a:pt x="3280032" y="772384"/>
                </a:cubicBezTo>
                <a:cubicBezTo>
                  <a:pt x="3291722" y="762700"/>
                  <a:pt x="3305104" y="755748"/>
                  <a:pt x="3319794" y="751729"/>
                </a:cubicBezTo>
                <a:cubicBezTo>
                  <a:pt x="3324238" y="750509"/>
                  <a:pt x="3327881" y="747323"/>
                  <a:pt x="3329672" y="743075"/>
                </a:cubicBezTo>
                <a:cubicBezTo>
                  <a:pt x="3331454" y="738829"/>
                  <a:pt x="3331193" y="733998"/>
                  <a:pt x="3328964" y="729969"/>
                </a:cubicBezTo>
                <a:cubicBezTo>
                  <a:pt x="3313114" y="701418"/>
                  <a:pt x="3313481" y="667354"/>
                  <a:pt x="3329944" y="638851"/>
                </a:cubicBezTo>
                <a:cubicBezTo>
                  <a:pt x="3346455" y="610254"/>
                  <a:pt x="3377239" y="592483"/>
                  <a:pt x="3410300" y="592483"/>
                </a:cubicBezTo>
                <a:cubicBezTo>
                  <a:pt x="3426472" y="592483"/>
                  <a:pt x="3442472" y="596785"/>
                  <a:pt x="3456563" y="604919"/>
                </a:cubicBezTo>
                <a:cubicBezTo>
                  <a:pt x="3474128" y="615067"/>
                  <a:pt x="3487590" y="630283"/>
                  <a:pt x="3495481" y="648921"/>
                </a:cubicBezTo>
                <a:cubicBezTo>
                  <a:pt x="3497234" y="653063"/>
                  <a:pt x="3500750" y="656193"/>
                  <a:pt x="3505069" y="657461"/>
                </a:cubicBezTo>
                <a:cubicBezTo>
                  <a:pt x="3506453" y="657878"/>
                  <a:pt x="3507887" y="658075"/>
                  <a:pt x="3509310" y="658075"/>
                </a:cubicBezTo>
                <a:cubicBezTo>
                  <a:pt x="3512282" y="658075"/>
                  <a:pt x="3515227" y="657197"/>
                  <a:pt x="3517743" y="655485"/>
                </a:cubicBezTo>
                <a:cubicBezTo>
                  <a:pt x="3526750" y="649365"/>
                  <a:pt x="3536580" y="644610"/>
                  <a:pt x="3546951" y="641346"/>
                </a:cubicBezTo>
                <a:cubicBezTo>
                  <a:pt x="3551164" y="640032"/>
                  <a:pt x="3554572" y="636919"/>
                  <a:pt x="3556287" y="632863"/>
                </a:cubicBezTo>
                <a:cubicBezTo>
                  <a:pt x="3558001" y="628796"/>
                  <a:pt x="3557847" y="624190"/>
                  <a:pt x="3555852" y="620255"/>
                </a:cubicBezTo>
                <a:cubicBezTo>
                  <a:pt x="3541228" y="591326"/>
                  <a:pt x="3542236" y="557197"/>
                  <a:pt x="3558554" y="528948"/>
                </a:cubicBezTo>
                <a:cubicBezTo>
                  <a:pt x="3575714" y="499226"/>
                  <a:pt x="3607718" y="480756"/>
                  <a:pt x="3642077" y="480756"/>
                </a:cubicBezTo>
                <a:cubicBezTo>
                  <a:pt x="3658868" y="480756"/>
                  <a:pt x="3675498" y="485229"/>
                  <a:pt x="3690148" y="493684"/>
                </a:cubicBezTo>
                <a:cubicBezTo>
                  <a:pt x="3707851" y="503908"/>
                  <a:pt x="3722107" y="519937"/>
                  <a:pt x="3730269" y="538812"/>
                </a:cubicBezTo>
                <a:cubicBezTo>
                  <a:pt x="3732022" y="542850"/>
                  <a:pt x="3735451" y="545924"/>
                  <a:pt x="3739654" y="547212"/>
                </a:cubicBezTo>
                <a:cubicBezTo>
                  <a:pt x="3741097" y="547646"/>
                  <a:pt x="3742579" y="547864"/>
                  <a:pt x="3744050" y="547864"/>
                </a:cubicBezTo>
                <a:cubicBezTo>
                  <a:pt x="3746878" y="547864"/>
                  <a:pt x="3749686" y="547059"/>
                  <a:pt x="3752126" y="545500"/>
                </a:cubicBezTo>
                <a:cubicBezTo>
                  <a:pt x="3759447" y="540827"/>
                  <a:pt x="3767320" y="537017"/>
                  <a:pt x="3775532" y="534179"/>
                </a:cubicBezTo>
                <a:cubicBezTo>
                  <a:pt x="3779608" y="532770"/>
                  <a:pt x="3782881" y="529678"/>
                  <a:pt x="3784510" y="525688"/>
                </a:cubicBezTo>
                <a:cubicBezTo>
                  <a:pt x="3786147" y="521697"/>
                  <a:pt x="3785982" y="517195"/>
                  <a:pt x="3784074" y="513337"/>
                </a:cubicBezTo>
                <a:cubicBezTo>
                  <a:pt x="3769229" y="483358"/>
                  <a:pt x="3770381" y="448103"/>
                  <a:pt x="3787162" y="419051"/>
                </a:cubicBezTo>
                <a:cubicBezTo>
                  <a:pt x="3804972" y="388202"/>
                  <a:pt x="3838177" y="369042"/>
                  <a:pt x="3873845" y="369042"/>
                </a:cubicBezTo>
                <a:cubicBezTo>
                  <a:pt x="3891286" y="369042"/>
                  <a:pt x="3908543" y="373675"/>
                  <a:pt x="3923746" y="382452"/>
                </a:cubicBezTo>
                <a:cubicBezTo>
                  <a:pt x="3941961" y="392978"/>
                  <a:pt x="3956691" y="409490"/>
                  <a:pt x="3965223" y="428953"/>
                </a:cubicBezTo>
                <a:cubicBezTo>
                  <a:pt x="3966956" y="432906"/>
                  <a:pt x="3970307" y="435922"/>
                  <a:pt x="3974413" y="437228"/>
                </a:cubicBezTo>
                <a:cubicBezTo>
                  <a:pt x="3975904" y="437700"/>
                  <a:pt x="3977433" y="437937"/>
                  <a:pt x="3978974" y="437937"/>
                </a:cubicBezTo>
                <a:cubicBezTo>
                  <a:pt x="3981667" y="437937"/>
                  <a:pt x="3984339" y="437208"/>
                  <a:pt x="3986702" y="435790"/>
                </a:cubicBezTo>
                <a:cubicBezTo>
                  <a:pt x="3992987" y="432017"/>
                  <a:pt x="3999679" y="428858"/>
                  <a:pt x="4006594" y="426389"/>
                </a:cubicBezTo>
                <a:cubicBezTo>
                  <a:pt x="4010621" y="424952"/>
                  <a:pt x="4013856" y="421859"/>
                  <a:pt x="4015464" y="417888"/>
                </a:cubicBezTo>
                <a:cubicBezTo>
                  <a:pt x="4017071" y="413916"/>
                  <a:pt x="4016905" y="409442"/>
                  <a:pt x="4015009" y="405603"/>
                </a:cubicBezTo>
                <a:cubicBezTo>
                  <a:pt x="4000056" y="375350"/>
                  <a:pt x="4001227" y="339801"/>
                  <a:pt x="4018136" y="310521"/>
                </a:cubicBezTo>
                <a:cubicBezTo>
                  <a:pt x="4036100" y="279398"/>
                  <a:pt x="4069616" y="260059"/>
                  <a:pt x="4105611" y="260059"/>
                </a:cubicBezTo>
                <a:cubicBezTo>
                  <a:pt x="4123216" y="260059"/>
                  <a:pt x="4140629" y="264740"/>
                  <a:pt x="4155959" y="273592"/>
                </a:cubicBezTo>
                <a:cubicBezTo>
                  <a:pt x="4175260" y="284733"/>
                  <a:pt x="4190500" y="302266"/>
                  <a:pt x="4198899" y="322977"/>
                </a:cubicBezTo>
                <a:cubicBezTo>
                  <a:pt x="4200545" y="327033"/>
                  <a:pt x="4203876" y="330164"/>
                  <a:pt x="4208020" y="331564"/>
                </a:cubicBezTo>
                <a:cubicBezTo>
                  <a:pt x="4209580" y="332093"/>
                  <a:pt x="4211197" y="332349"/>
                  <a:pt x="4212814" y="332349"/>
                </a:cubicBezTo>
                <a:cubicBezTo>
                  <a:pt x="4215477" y="332349"/>
                  <a:pt x="4218130" y="331640"/>
                  <a:pt x="4220474" y="330250"/>
                </a:cubicBezTo>
                <a:cubicBezTo>
                  <a:pt x="4231253" y="323847"/>
                  <a:pt x="4242980" y="319421"/>
                  <a:pt x="4255327" y="317075"/>
                </a:cubicBezTo>
                <a:cubicBezTo>
                  <a:pt x="4260111" y="316167"/>
                  <a:pt x="4264169" y="312999"/>
                  <a:pt x="4266193" y="308564"/>
                </a:cubicBezTo>
                <a:cubicBezTo>
                  <a:pt x="4268216" y="304139"/>
                  <a:pt x="4267955" y="298993"/>
                  <a:pt x="4265505" y="294785"/>
                </a:cubicBezTo>
                <a:cubicBezTo>
                  <a:pt x="4250534" y="269033"/>
                  <a:pt x="4250456" y="237059"/>
                  <a:pt x="4265302" y="211336"/>
                </a:cubicBezTo>
                <a:cubicBezTo>
                  <a:pt x="4280097" y="185689"/>
                  <a:pt x="4307717" y="169762"/>
                  <a:pt x="4337359" y="169762"/>
                </a:cubicBezTo>
                <a:close/>
                <a:moveTo>
                  <a:pt x="4167426" y="124331"/>
                </a:moveTo>
                <a:cubicBezTo>
                  <a:pt x="4179074" y="124331"/>
                  <a:pt x="4190578" y="127423"/>
                  <a:pt x="4200717" y="133277"/>
                </a:cubicBezTo>
                <a:cubicBezTo>
                  <a:pt x="4232569" y="151672"/>
                  <a:pt x="4243521" y="192554"/>
                  <a:pt x="4225132" y="224405"/>
                </a:cubicBezTo>
                <a:cubicBezTo>
                  <a:pt x="4213250" y="244984"/>
                  <a:pt x="4191092" y="257770"/>
                  <a:pt x="4167300" y="257770"/>
                </a:cubicBezTo>
                <a:cubicBezTo>
                  <a:pt x="4155660" y="257770"/>
                  <a:pt x="4144145" y="254678"/>
                  <a:pt x="4134005" y="248824"/>
                </a:cubicBezTo>
                <a:cubicBezTo>
                  <a:pt x="4102154" y="230429"/>
                  <a:pt x="4091201" y="189547"/>
                  <a:pt x="4109592" y="157695"/>
                </a:cubicBezTo>
                <a:cubicBezTo>
                  <a:pt x="4121474" y="137117"/>
                  <a:pt x="4143632" y="124331"/>
                  <a:pt x="4167426" y="124331"/>
                </a:cubicBezTo>
                <a:close/>
                <a:moveTo>
                  <a:pt x="4569078" y="112292"/>
                </a:moveTo>
                <a:cubicBezTo>
                  <a:pt x="4574754" y="112292"/>
                  <a:pt x="4580361" y="113805"/>
                  <a:pt x="4585299" y="116661"/>
                </a:cubicBezTo>
                <a:cubicBezTo>
                  <a:pt x="4592834" y="121003"/>
                  <a:pt x="4598207" y="128010"/>
                  <a:pt x="4600455" y="136408"/>
                </a:cubicBezTo>
                <a:cubicBezTo>
                  <a:pt x="4602711" y="144796"/>
                  <a:pt x="4601558" y="153553"/>
                  <a:pt x="4597221" y="161072"/>
                </a:cubicBezTo>
                <a:cubicBezTo>
                  <a:pt x="4591420" y="171115"/>
                  <a:pt x="4580621" y="177348"/>
                  <a:pt x="4569030" y="177348"/>
                </a:cubicBezTo>
                <a:cubicBezTo>
                  <a:pt x="4563346" y="177348"/>
                  <a:pt x="4557739" y="175834"/>
                  <a:pt x="4552799" y="172978"/>
                </a:cubicBezTo>
                <a:cubicBezTo>
                  <a:pt x="4545264" y="168637"/>
                  <a:pt x="4539891" y="161630"/>
                  <a:pt x="4537635" y="153232"/>
                </a:cubicBezTo>
                <a:cubicBezTo>
                  <a:pt x="4535388" y="144844"/>
                  <a:pt x="4536540" y="136086"/>
                  <a:pt x="4540879" y="128568"/>
                </a:cubicBezTo>
                <a:cubicBezTo>
                  <a:pt x="4546680" y="118533"/>
                  <a:pt x="4557486" y="112292"/>
                  <a:pt x="4569078" y="112292"/>
                </a:cubicBezTo>
                <a:close/>
                <a:moveTo>
                  <a:pt x="3997460" y="97588"/>
                </a:moveTo>
                <a:cubicBezTo>
                  <a:pt x="4002980" y="97588"/>
                  <a:pt x="4008434" y="99054"/>
                  <a:pt x="4013237" y="101834"/>
                </a:cubicBezTo>
                <a:cubicBezTo>
                  <a:pt x="4020548" y="106051"/>
                  <a:pt x="4025776" y="112870"/>
                  <a:pt x="4027966" y="121022"/>
                </a:cubicBezTo>
                <a:cubicBezTo>
                  <a:pt x="4030154" y="129174"/>
                  <a:pt x="4029030" y="137695"/>
                  <a:pt x="4024807" y="145005"/>
                </a:cubicBezTo>
                <a:cubicBezTo>
                  <a:pt x="4019181" y="154755"/>
                  <a:pt x="4008684" y="160817"/>
                  <a:pt x="3997413" y="160817"/>
                </a:cubicBezTo>
                <a:cubicBezTo>
                  <a:pt x="3991903" y="160817"/>
                  <a:pt x="3986440" y="159351"/>
                  <a:pt x="3981628" y="156571"/>
                </a:cubicBezTo>
                <a:cubicBezTo>
                  <a:pt x="3966550" y="147861"/>
                  <a:pt x="3961359" y="128493"/>
                  <a:pt x="3970064" y="113400"/>
                </a:cubicBezTo>
                <a:cubicBezTo>
                  <a:pt x="3975702" y="103650"/>
                  <a:pt x="3986199" y="97588"/>
                  <a:pt x="3997460" y="97588"/>
                </a:cubicBezTo>
                <a:close/>
                <a:moveTo>
                  <a:pt x="4399163" y="49536"/>
                </a:moveTo>
                <a:cubicBezTo>
                  <a:pt x="4405003" y="49536"/>
                  <a:pt x="4410774" y="51087"/>
                  <a:pt x="4415839" y="54018"/>
                </a:cubicBezTo>
                <a:cubicBezTo>
                  <a:pt x="4431808" y="63238"/>
                  <a:pt x="4437298" y="83732"/>
                  <a:pt x="4428080" y="99686"/>
                </a:cubicBezTo>
                <a:cubicBezTo>
                  <a:pt x="4422124" y="110004"/>
                  <a:pt x="4411026" y="116406"/>
                  <a:pt x="4399095" y="116406"/>
                </a:cubicBezTo>
                <a:cubicBezTo>
                  <a:pt x="4393255" y="116406"/>
                  <a:pt x="4387483" y="114855"/>
                  <a:pt x="4382409" y="111924"/>
                </a:cubicBezTo>
                <a:lnTo>
                  <a:pt x="4382409" y="111923"/>
                </a:lnTo>
                <a:cubicBezTo>
                  <a:pt x="4366449" y="102712"/>
                  <a:pt x="4360959" y="82228"/>
                  <a:pt x="4370179" y="66265"/>
                </a:cubicBezTo>
                <a:cubicBezTo>
                  <a:pt x="4376125" y="55947"/>
                  <a:pt x="4387232" y="49536"/>
                  <a:pt x="4399163" y="49536"/>
                </a:cubicBezTo>
                <a:close/>
                <a:moveTo>
                  <a:pt x="4229228" y="0"/>
                </a:moveTo>
                <a:cubicBezTo>
                  <a:pt x="4232917" y="0"/>
                  <a:pt x="4236550" y="984"/>
                  <a:pt x="4239755" y="2837"/>
                </a:cubicBezTo>
                <a:cubicBezTo>
                  <a:pt x="4244645" y="5655"/>
                  <a:pt x="4248132" y="10204"/>
                  <a:pt x="4249593" y="15661"/>
                </a:cubicBezTo>
                <a:cubicBezTo>
                  <a:pt x="4251055" y="21118"/>
                  <a:pt x="4250310" y="26811"/>
                  <a:pt x="4247502" y="31691"/>
                </a:cubicBezTo>
                <a:cubicBezTo>
                  <a:pt x="4243735" y="38198"/>
                  <a:pt x="4236714" y="42254"/>
                  <a:pt x="4229189" y="42254"/>
                </a:cubicBezTo>
                <a:cubicBezTo>
                  <a:pt x="4225501" y="42254"/>
                  <a:pt x="4221858" y="41270"/>
                  <a:pt x="4218653" y="39417"/>
                </a:cubicBezTo>
                <a:cubicBezTo>
                  <a:pt x="4213752" y="36599"/>
                  <a:pt x="4210267" y="32040"/>
                  <a:pt x="4208804" y="26593"/>
                </a:cubicBezTo>
                <a:cubicBezTo>
                  <a:pt x="4207342" y="21146"/>
                  <a:pt x="4208088" y="15453"/>
                  <a:pt x="4210916" y="10573"/>
                </a:cubicBezTo>
                <a:cubicBezTo>
                  <a:pt x="4214674" y="4048"/>
                  <a:pt x="4221693" y="0"/>
                  <a:pt x="4229228" y="0"/>
                </a:cubicBezTo>
                <a:close/>
              </a:path>
            </a:pathLst>
          </a:custGeom>
          <a:solidFill>
            <a:schemeClr val="accent5"/>
          </a:solidFill>
        </p:spPr>
        <p:txBody>
          <a:bodyPr wrap="square">
            <a:noAutofit/>
          </a:bodyPr>
          <a:lstStyle>
            <a:lvl1pPr marL="0" indent="0">
              <a:spcBef>
                <a:spcPts val="0"/>
              </a:spcBef>
              <a:buFont typeface="DFB Sans Pro Static" panose="020B0604020202020204" pitchFamily="34" charset="0"/>
              <a:buNone/>
              <a:defRPr sz="100" b="0">
                <a:solidFill>
                  <a:schemeClr val="tx1">
                    <a:alpha val="0"/>
                  </a:schemeClr>
                </a:solidFill>
                <a:latin typeface="+mn-lt"/>
              </a:defRPr>
            </a:lvl1pPr>
            <a:lvl2pPr marL="0" indent="0">
              <a:spcBef>
                <a:spcPts val="0"/>
              </a:spcBef>
              <a:buFont typeface="DFB Sans Pro Static"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33" name="Platzhalter Spielfeld">
            <a:extLst>
              <a:ext uri="{FF2B5EF4-FFF2-40B4-BE49-F238E27FC236}">
                <a16:creationId xmlns:a16="http://schemas.microsoft.com/office/drawing/2014/main" id="{E9F6E6CA-624E-C838-04D2-ABCCA1C1653B}"/>
              </a:ext>
            </a:extLst>
          </p:cNvPr>
          <p:cNvSpPr>
            <a:spLocks noGrp="1" noChangeAspect="1"/>
          </p:cNvSpPr>
          <p:nvPr>
            <p:ph type="body" sz="quarter" idx="37" hasCustomPrompt="1"/>
          </p:nvPr>
        </p:nvSpPr>
        <p:spPr bwMode="gray">
          <a:xfrm>
            <a:off x="4963594" y="1"/>
            <a:ext cx="4026626" cy="6858403"/>
          </a:xfrm>
          <a:custGeom>
            <a:avLst/>
            <a:gdLst>
              <a:gd name="connsiteX0" fmla="*/ 0 w 4026626"/>
              <a:gd name="connsiteY0" fmla="*/ 0 h 6858403"/>
              <a:gd name="connsiteX1" fmla="*/ 68916 w 4026626"/>
              <a:gd name="connsiteY1" fmla="*/ 0 h 6858403"/>
              <a:gd name="connsiteX2" fmla="*/ 162324 w 4026626"/>
              <a:gd name="connsiteY2" fmla="*/ 117566 h 6858403"/>
              <a:gd name="connsiteX3" fmla="*/ 1985867 w 4026626"/>
              <a:gd name="connsiteY3" fmla="*/ 963878 h 6858403"/>
              <a:gd name="connsiteX4" fmla="*/ 1985867 w 4026626"/>
              <a:gd name="connsiteY4" fmla="*/ 0 h 6858403"/>
              <a:gd name="connsiteX5" fmla="*/ 2040758 w 4026626"/>
              <a:gd name="connsiteY5" fmla="*/ 0 h 6858403"/>
              <a:gd name="connsiteX6" fmla="*/ 2040758 w 4026626"/>
              <a:gd name="connsiteY6" fmla="*/ 963811 h 6858403"/>
              <a:gd name="connsiteX7" fmla="*/ 3864302 w 4026626"/>
              <a:gd name="connsiteY7" fmla="*/ 117499 h 6858403"/>
              <a:gd name="connsiteX8" fmla="*/ 3957710 w 4026626"/>
              <a:gd name="connsiteY8" fmla="*/ 0 h 6858403"/>
              <a:gd name="connsiteX9" fmla="*/ 4026626 w 4026626"/>
              <a:gd name="connsiteY9" fmla="*/ 0 h 6858403"/>
              <a:gd name="connsiteX10" fmla="*/ 3905101 w 4026626"/>
              <a:gd name="connsiteY10" fmla="*/ 152862 h 6858403"/>
              <a:gd name="connsiteX11" fmla="*/ 2040758 w 4026626"/>
              <a:gd name="connsiteY11" fmla="*/ 1017896 h 6858403"/>
              <a:gd name="connsiteX12" fmla="*/ 2040758 w 4026626"/>
              <a:gd name="connsiteY12" fmla="*/ 6858403 h 6858403"/>
              <a:gd name="connsiteX13" fmla="*/ 1985867 w 4026626"/>
              <a:gd name="connsiteY13" fmla="*/ 6858403 h 6858403"/>
              <a:gd name="connsiteX14" fmla="*/ 1985867 w 4026626"/>
              <a:gd name="connsiteY14" fmla="*/ 1017896 h 6858403"/>
              <a:gd name="connsiteX15" fmla="*/ 121525 w 4026626"/>
              <a:gd name="connsiteY15" fmla="*/ 152862 h 6858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26626" h="6858403">
                <a:moveTo>
                  <a:pt x="0" y="0"/>
                </a:moveTo>
                <a:lnTo>
                  <a:pt x="68916" y="0"/>
                </a:lnTo>
                <a:lnTo>
                  <a:pt x="162324" y="117566"/>
                </a:lnTo>
                <a:cubicBezTo>
                  <a:pt x="605611" y="629634"/>
                  <a:pt x="1257591" y="955892"/>
                  <a:pt x="1985867" y="963878"/>
                </a:cubicBezTo>
                <a:lnTo>
                  <a:pt x="1985867" y="0"/>
                </a:lnTo>
                <a:lnTo>
                  <a:pt x="2040758" y="0"/>
                </a:lnTo>
                <a:lnTo>
                  <a:pt x="2040758" y="963811"/>
                </a:lnTo>
                <a:cubicBezTo>
                  <a:pt x="2769035" y="955825"/>
                  <a:pt x="3421015" y="629634"/>
                  <a:pt x="3864302" y="117499"/>
                </a:cubicBezTo>
                <a:lnTo>
                  <a:pt x="3957710" y="0"/>
                </a:lnTo>
                <a:lnTo>
                  <a:pt x="4026626" y="0"/>
                </a:lnTo>
                <a:lnTo>
                  <a:pt x="3905101" y="152862"/>
                </a:lnTo>
                <a:cubicBezTo>
                  <a:pt x="3451949" y="676406"/>
                  <a:pt x="2785341" y="1009911"/>
                  <a:pt x="2040758" y="1017896"/>
                </a:cubicBezTo>
                <a:lnTo>
                  <a:pt x="2040758" y="6858403"/>
                </a:lnTo>
                <a:lnTo>
                  <a:pt x="1985867" y="6858403"/>
                </a:lnTo>
                <a:lnTo>
                  <a:pt x="1985867" y="1017896"/>
                </a:lnTo>
                <a:cubicBezTo>
                  <a:pt x="1241285" y="1009844"/>
                  <a:pt x="574676" y="676406"/>
                  <a:pt x="121525" y="152862"/>
                </a:cubicBezTo>
                <a:close/>
              </a:path>
            </a:pathLst>
          </a:custGeom>
          <a:solidFill>
            <a:schemeClr val="accent5"/>
          </a:solidFill>
        </p:spPr>
        <p:txBody>
          <a:bodyPr wrap="square">
            <a:noAutofit/>
          </a:bodyPr>
          <a:lstStyle>
            <a:lvl1pPr marL="0" indent="0">
              <a:spcBef>
                <a:spcPts val="0"/>
              </a:spcBef>
              <a:buFont typeface="DFB Sans Pro Static" panose="020B0604020202020204" pitchFamily="34" charset="0"/>
              <a:buNone/>
              <a:defRPr sz="100" b="0">
                <a:solidFill>
                  <a:schemeClr val="tx1">
                    <a:alpha val="0"/>
                  </a:schemeClr>
                </a:solidFill>
                <a:latin typeface="+mn-lt"/>
              </a:defRPr>
            </a:lvl1pPr>
            <a:lvl2pPr marL="0" indent="0">
              <a:spcBef>
                <a:spcPts val="0"/>
              </a:spcBef>
              <a:buFont typeface="DFB Sans Pro Static"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2" name="Titel 1">
            <a:extLst>
              <a:ext uri="{FF2B5EF4-FFF2-40B4-BE49-F238E27FC236}">
                <a16:creationId xmlns:a16="http://schemas.microsoft.com/office/drawing/2014/main" id="{296F9221-D1E7-A2FB-EC4F-E9F93A5D16B3}"/>
              </a:ext>
            </a:extLst>
          </p:cNvPr>
          <p:cNvSpPr>
            <a:spLocks noGrp="1"/>
          </p:cNvSpPr>
          <p:nvPr>
            <p:ph type="ctrTitle" hasCustomPrompt="1"/>
          </p:nvPr>
        </p:nvSpPr>
        <p:spPr bwMode="gray">
          <a:xfrm>
            <a:off x="443371" y="674271"/>
            <a:ext cx="5832000" cy="2406813"/>
          </a:xfrm>
        </p:spPr>
        <p:txBody>
          <a:bodyPr anchor="b"/>
          <a:lstStyle>
            <a:lvl1pPr algn="l">
              <a:lnSpc>
                <a:spcPct val="85000"/>
              </a:lnSpc>
              <a:defRPr sz="4600" b="1" i="1">
                <a:solidFill>
                  <a:schemeClr val="bg2"/>
                </a:solidFill>
                <a:latin typeface="DFB Sans Pro Static Wide Black" panose="020B0A05040101010104" pitchFamily="34" charset="0"/>
              </a:defRPr>
            </a:lvl1pPr>
          </a:lstStyle>
          <a:p>
            <a:r>
              <a:rPr lang="de-DE" dirty="0"/>
              <a:t>Headline  #1 bearbeiten (maximal vierzeilig)</a:t>
            </a:r>
          </a:p>
        </p:txBody>
      </p:sp>
      <p:sp>
        <p:nvSpPr>
          <p:cNvPr id="3" name="Untertitel 2">
            <a:extLst>
              <a:ext uri="{FF2B5EF4-FFF2-40B4-BE49-F238E27FC236}">
                <a16:creationId xmlns:a16="http://schemas.microsoft.com/office/drawing/2014/main" id="{EBD15717-99AE-983B-096F-E7DBF318B626}"/>
              </a:ext>
            </a:extLst>
          </p:cNvPr>
          <p:cNvSpPr>
            <a:spLocks noGrp="1"/>
          </p:cNvSpPr>
          <p:nvPr>
            <p:ph type="subTitle" idx="1" hasCustomPrompt="1"/>
          </p:nvPr>
        </p:nvSpPr>
        <p:spPr bwMode="gray">
          <a:xfrm>
            <a:off x="443371" y="3262841"/>
            <a:ext cx="5832000" cy="246221"/>
          </a:xfrm>
        </p:spPr>
        <p:txBody>
          <a:bodyPr/>
          <a:lstStyle>
            <a:lvl1pPr marL="0" indent="0" algn="l">
              <a:spcBef>
                <a:spcPts val="0"/>
              </a:spcBef>
              <a:buNone/>
              <a:defRPr sz="1600" b="0" cap="all" spc="20" baseline="0">
                <a:solidFill>
                  <a:schemeClr val="accent5"/>
                </a:solidFill>
                <a:latin typeface="DFB Sans Pro Static Black" panose="020B0A04040101010104" pitchFamily="34" charset="0"/>
              </a:defRPr>
            </a:lvl1pPr>
            <a:lvl2pPr marL="0" indent="0" algn="l">
              <a:spcBef>
                <a:spcPts val="0"/>
              </a:spcBef>
              <a:buNone/>
              <a:defRPr sz="1600" b="0" cap="all" spc="20" baseline="0">
                <a:solidFill>
                  <a:schemeClr val="accent5"/>
                </a:solidFill>
                <a:latin typeface="DFB Sans Pro Static Black" panose="020B0A04040101010104" pitchFamily="34" charset="0"/>
              </a:defRPr>
            </a:lvl2pPr>
            <a:lvl3pPr marL="0" indent="0" algn="l">
              <a:spcBef>
                <a:spcPts val="0"/>
              </a:spcBef>
              <a:buNone/>
              <a:defRPr sz="1600" b="0" cap="all" spc="20" baseline="0">
                <a:solidFill>
                  <a:schemeClr val="accent5"/>
                </a:solidFill>
                <a:latin typeface="DFB Sans Pro Static Black" panose="020B0A04040101010104" pitchFamily="34" charset="0"/>
              </a:defRPr>
            </a:lvl3pPr>
            <a:lvl4pPr marL="0" indent="0" algn="l">
              <a:spcBef>
                <a:spcPts val="0"/>
              </a:spcBef>
              <a:buNone/>
              <a:defRPr sz="1600" b="0" cap="all" spc="20" baseline="0">
                <a:solidFill>
                  <a:schemeClr val="accent5"/>
                </a:solidFill>
                <a:latin typeface="DFB Sans Pro Static Black" panose="020B0A04040101010104" pitchFamily="34" charset="0"/>
              </a:defRPr>
            </a:lvl4pPr>
            <a:lvl5pPr marL="0" indent="0" algn="l">
              <a:spcBef>
                <a:spcPts val="0"/>
              </a:spcBef>
              <a:buNone/>
              <a:defRPr sz="1600" b="0" cap="all" spc="20" baseline="0">
                <a:solidFill>
                  <a:schemeClr val="accent5"/>
                </a:solidFill>
                <a:latin typeface="DFB Sans Pro Static Black" panose="020B0A04040101010104" pitchFamily="34" charset="0"/>
              </a:defRPr>
            </a:lvl5pPr>
            <a:lvl6pPr marL="0" indent="0" algn="l">
              <a:spcBef>
                <a:spcPts val="0"/>
              </a:spcBef>
              <a:buNone/>
              <a:defRPr sz="1600" b="0" cap="all" spc="20" baseline="0">
                <a:solidFill>
                  <a:schemeClr val="accent5"/>
                </a:solidFill>
                <a:latin typeface="DFB Sans Pro Static Black" panose="020B0A04040101010104" pitchFamily="34" charset="0"/>
              </a:defRPr>
            </a:lvl6pPr>
            <a:lvl7pPr marL="0" indent="0" algn="l">
              <a:spcBef>
                <a:spcPts val="0"/>
              </a:spcBef>
              <a:buNone/>
              <a:defRPr sz="1600" b="0" cap="all" spc="20" baseline="0">
                <a:solidFill>
                  <a:schemeClr val="accent5"/>
                </a:solidFill>
                <a:latin typeface="DFB Sans Pro Static Black" panose="020B0A04040101010104" pitchFamily="34" charset="0"/>
              </a:defRPr>
            </a:lvl7pPr>
            <a:lvl8pPr marL="0" indent="0" algn="l">
              <a:spcBef>
                <a:spcPts val="0"/>
              </a:spcBef>
              <a:buNone/>
              <a:defRPr sz="1600" b="0" cap="all" spc="20" baseline="0">
                <a:solidFill>
                  <a:schemeClr val="accent5"/>
                </a:solidFill>
                <a:latin typeface="DFB Sans Pro Static Black" panose="020B0A04040101010104" pitchFamily="34" charset="0"/>
              </a:defRPr>
            </a:lvl8pPr>
            <a:lvl9pPr marL="0" indent="0" algn="l">
              <a:spcBef>
                <a:spcPts val="0"/>
              </a:spcBef>
              <a:buNone/>
              <a:defRPr sz="1600" b="0" cap="all" spc="20" baseline="0">
                <a:solidFill>
                  <a:schemeClr val="accent5"/>
                </a:solidFill>
                <a:latin typeface="DFB Sans Pro Static Black" panose="020B0A04040101010104" pitchFamily="34" charset="0"/>
              </a:defRPr>
            </a:lvl9pPr>
          </a:lstStyle>
          <a:p>
            <a:pPr lvl="0"/>
            <a:r>
              <a:rPr lang="de-DE" dirty="0"/>
              <a:t>Untertitel bearbeiten</a:t>
            </a:r>
          </a:p>
        </p:txBody>
      </p:sp>
      <p:sp>
        <p:nvSpPr>
          <p:cNvPr id="9" name="Textplatzhalter 3">
            <a:extLst>
              <a:ext uri="{FF2B5EF4-FFF2-40B4-BE49-F238E27FC236}">
                <a16:creationId xmlns:a16="http://schemas.microsoft.com/office/drawing/2014/main" id="{E53A3ED3-BE1B-EBE0-683B-8629188A3811}"/>
              </a:ext>
            </a:extLst>
          </p:cNvPr>
          <p:cNvSpPr>
            <a:spLocks noGrp="1"/>
          </p:cNvSpPr>
          <p:nvPr>
            <p:ph type="body" sz="quarter" idx="13" hasCustomPrompt="1"/>
          </p:nvPr>
        </p:nvSpPr>
        <p:spPr bwMode="gray">
          <a:xfrm>
            <a:off x="442913" y="3779748"/>
            <a:ext cx="4104000" cy="184666"/>
          </a:xfrm>
        </p:spPr>
        <p:txBody>
          <a:bodyPr>
            <a:spAutoFit/>
          </a:bodyPr>
          <a:lstStyle>
            <a:lvl1pPr marL="0" indent="0">
              <a:spcBef>
                <a:spcPts val="0"/>
              </a:spcBef>
              <a:buFont typeface="DFB Sans Pro Static" panose="020B0604020202020204" pitchFamily="34" charset="0"/>
              <a:buNone/>
              <a:defRPr sz="1200" b="1">
                <a:solidFill>
                  <a:schemeClr val="bg2"/>
                </a:solidFill>
                <a:latin typeface="DFB Sans Pro Static" panose="020B0504040101010104" pitchFamily="34" charset="0"/>
              </a:defRPr>
            </a:lvl1pPr>
            <a:lvl2pPr marL="0" indent="0">
              <a:spcBef>
                <a:spcPts val="0"/>
              </a:spcBef>
              <a:buFont typeface="DFB Sans Pro Static" panose="020B0604020202020204" pitchFamily="34" charset="0"/>
              <a:buNone/>
              <a:defRPr sz="1200" b="1">
                <a:solidFill>
                  <a:schemeClr val="bg2"/>
                </a:solidFill>
                <a:latin typeface="DFB Sans Pro Static" panose="020B0504040101010104" pitchFamily="34" charset="0"/>
              </a:defRPr>
            </a:lvl2pPr>
            <a:lvl3pPr marL="0" indent="0">
              <a:spcBef>
                <a:spcPts val="0"/>
              </a:spcBef>
              <a:buNone/>
              <a:defRPr sz="1200" b="1">
                <a:solidFill>
                  <a:schemeClr val="bg2"/>
                </a:solidFill>
                <a:latin typeface="DFB Sans Pro Static" panose="020B0504040101010104" pitchFamily="34" charset="0"/>
              </a:defRPr>
            </a:lvl3pPr>
            <a:lvl4pPr marL="0" indent="0">
              <a:spcBef>
                <a:spcPts val="0"/>
              </a:spcBef>
              <a:buNone/>
              <a:defRPr sz="1200" b="1">
                <a:solidFill>
                  <a:schemeClr val="bg2"/>
                </a:solidFill>
                <a:latin typeface="DFB Sans Pro Static" panose="020B0504040101010104" pitchFamily="34" charset="0"/>
              </a:defRPr>
            </a:lvl4pPr>
            <a:lvl5pPr marL="0" indent="0">
              <a:spcBef>
                <a:spcPts val="0"/>
              </a:spcBef>
              <a:buNone/>
              <a:defRPr sz="1200" b="1">
                <a:solidFill>
                  <a:schemeClr val="bg2"/>
                </a:solidFill>
                <a:latin typeface="DFB Sans Pro Static" panose="020B0504040101010104" pitchFamily="34" charset="0"/>
              </a:defRPr>
            </a:lvl5pPr>
            <a:lvl6pPr marL="0" indent="0">
              <a:spcBef>
                <a:spcPts val="0"/>
              </a:spcBef>
              <a:buNone/>
              <a:defRPr sz="1200" b="1">
                <a:solidFill>
                  <a:schemeClr val="bg2"/>
                </a:solidFill>
                <a:latin typeface="DFB Sans Pro Static" panose="020B0504040101010104" pitchFamily="34" charset="0"/>
              </a:defRPr>
            </a:lvl6pPr>
            <a:lvl7pPr marL="0" indent="0">
              <a:spcBef>
                <a:spcPts val="0"/>
              </a:spcBef>
              <a:buNone/>
              <a:defRPr sz="1200" b="1">
                <a:solidFill>
                  <a:schemeClr val="bg2"/>
                </a:solidFill>
                <a:latin typeface="DFB Sans Pro Static" panose="020B0504040101010104" pitchFamily="34" charset="0"/>
              </a:defRPr>
            </a:lvl7pPr>
            <a:lvl8pPr marL="0" indent="0">
              <a:spcBef>
                <a:spcPts val="0"/>
              </a:spcBef>
              <a:buNone/>
              <a:defRPr sz="1200" b="1">
                <a:solidFill>
                  <a:schemeClr val="bg2"/>
                </a:solidFill>
                <a:latin typeface="DFB Sans Pro Static" panose="020B0504040101010104" pitchFamily="34" charset="0"/>
              </a:defRPr>
            </a:lvl8pPr>
            <a:lvl9pPr marL="0" indent="0">
              <a:spcBef>
                <a:spcPts val="0"/>
              </a:spcBef>
              <a:buNone/>
              <a:defRPr sz="1200" b="1">
                <a:solidFill>
                  <a:schemeClr val="bg2"/>
                </a:solidFill>
                <a:latin typeface="DFB Sans Pro Static" panose="020B0504040101010104" pitchFamily="34" charset="0"/>
              </a:defRPr>
            </a:lvl9pPr>
          </a:lstStyle>
          <a:p>
            <a:pPr lvl="0"/>
            <a:r>
              <a:rPr lang="de-DE" dirty="0"/>
              <a:t>Abteilung oder Bereich bearbeiten</a:t>
            </a:r>
          </a:p>
        </p:txBody>
      </p:sp>
      <p:sp>
        <p:nvSpPr>
          <p:cNvPr id="10" name="Textplatzhalter 4">
            <a:extLst>
              <a:ext uri="{FF2B5EF4-FFF2-40B4-BE49-F238E27FC236}">
                <a16:creationId xmlns:a16="http://schemas.microsoft.com/office/drawing/2014/main" id="{7AFCEB58-6AFC-BCF7-7E51-89832110A40A}"/>
              </a:ext>
            </a:extLst>
          </p:cNvPr>
          <p:cNvSpPr>
            <a:spLocks noGrp="1"/>
          </p:cNvSpPr>
          <p:nvPr>
            <p:ph type="body" sz="quarter" idx="14" hasCustomPrompt="1"/>
          </p:nvPr>
        </p:nvSpPr>
        <p:spPr bwMode="gray">
          <a:xfrm>
            <a:off x="442913" y="4000418"/>
            <a:ext cx="4104000" cy="184666"/>
          </a:xfrm>
        </p:spPr>
        <p:txBody>
          <a:bodyPr>
            <a:spAutoFit/>
          </a:bodyPr>
          <a:lstStyle>
            <a:lvl1pPr marL="0" indent="0">
              <a:spcBef>
                <a:spcPts val="0"/>
              </a:spcBef>
              <a:buFont typeface="DFB Sans Pro Static" panose="020B0604020202020204" pitchFamily="34" charset="0"/>
              <a:buNone/>
              <a:defRPr sz="1200" b="1">
                <a:solidFill>
                  <a:schemeClr val="bg2"/>
                </a:solidFill>
                <a:latin typeface="DFB Sans Pro Static" panose="020B0504040101010104" pitchFamily="34" charset="0"/>
              </a:defRPr>
            </a:lvl1pPr>
            <a:lvl2pPr marL="0" indent="0">
              <a:spcBef>
                <a:spcPts val="0"/>
              </a:spcBef>
              <a:buFont typeface="DFB Sans Pro Static" panose="020B0604020202020204" pitchFamily="34" charset="0"/>
              <a:buNone/>
              <a:defRPr sz="1200" b="1">
                <a:solidFill>
                  <a:schemeClr val="bg2"/>
                </a:solidFill>
                <a:latin typeface="DFB Sans Pro Static" panose="020B0504040101010104" pitchFamily="34" charset="0"/>
              </a:defRPr>
            </a:lvl2pPr>
            <a:lvl3pPr marL="0" indent="0">
              <a:spcBef>
                <a:spcPts val="0"/>
              </a:spcBef>
              <a:buNone/>
              <a:defRPr sz="1200" b="1">
                <a:solidFill>
                  <a:schemeClr val="bg2"/>
                </a:solidFill>
                <a:latin typeface="DFB Sans Pro Static" panose="020B0504040101010104" pitchFamily="34" charset="0"/>
              </a:defRPr>
            </a:lvl3pPr>
            <a:lvl4pPr marL="0" indent="0">
              <a:spcBef>
                <a:spcPts val="0"/>
              </a:spcBef>
              <a:buNone/>
              <a:defRPr sz="1200" b="1">
                <a:solidFill>
                  <a:schemeClr val="bg2"/>
                </a:solidFill>
                <a:latin typeface="DFB Sans Pro Static" panose="020B0504040101010104" pitchFamily="34" charset="0"/>
              </a:defRPr>
            </a:lvl4pPr>
            <a:lvl5pPr marL="0" indent="0">
              <a:spcBef>
                <a:spcPts val="0"/>
              </a:spcBef>
              <a:buNone/>
              <a:defRPr sz="1200" b="1">
                <a:solidFill>
                  <a:schemeClr val="bg2"/>
                </a:solidFill>
                <a:latin typeface="DFB Sans Pro Static" panose="020B0504040101010104" pitchFamily="34" charset="0"/>
              </a:defRPr>
            </a:lvl5pPr>
            <a:lvl6pPr marL="0" indent="0">
              <a:spcBef>
                <a:spcPts val="0"/>
              </a:spcBef>
              <a:buNone/>
              <a:defRPr sz="1200" b="1">
                <a:solidFill>
                  <a:schemeClr val="bg2"/>
                </a:solidFill>
                <a:latin typeface="DFB Sans Pro Static" panose="020B0504040101010104" pitchFamily="34" charset="0"/>
              </a:defRPr>
            </a:lvl6pPr>
            <a:lvl7pPr marL="0" indent="0">
              <a:spcBef>
                <a:spcPts val="0"/>
              </a:spcBef>
              <a:buNone/>
              <a:defRPr sz="1200" b="1">
                <a:solidFill>
                  <a:schemeClr val="bg2"/>
                </a:solidFill>
                <a:latin typeface="DFB Sans Pro Static" panose="020B0504040101010104" pitchFamily="34" charset="0"/>
              </a:defRPr>
            </a:lvl7pPr>
            <a:lvl8pPr marL="0" indent="0">
              <a:spcBef>
                <a:spcPts val="0"/>
              </a:spcBef>
              <a:buNone/>
              <a:defRPr sz="1200" b="1">
                <a:solidFill>
                  <a:schemeClr val="bg2"/>
                </a:solidFill>
                <a:latin typeface="DFB Sans Pro Static" panose="020B0504040101010104" pitchFamily="34" charset="0"/>
              </a:defRPr>
            </a:lvl8pPr>
            <a:lvl9pPr marL="0" indent="0">
              <a:spcBef>
                <a:spcPts val="0"/>
              </a:spcBef>
              <a:buNone/>
              <a:defRPr sz="1200" b="1">
                <a:solidFill>
                  <a:schemeClr val="bg2"/>
                </a:solidFill>
                <a:latin typeface="DFB Sans Pro Static" panose="020B0504040101010104" pitchFamily="34" charset="0"/>
              </a:defRPr>
            </a:lvl9pPr>
          </a:lstStyle>
          <a:p>
            <a:pPr lvl="0"/>
            <a:r>
              <a:rPr lang="de-DE" dirty="0"/>
              <a:t>Vorname Nachname bearbeiten</a:t>
            </a:r>
          </a:p>
        </p:txBody>
      </p:sp>
      <p:pic>
        <p:nvPicPr>
          <p:cNvPr id="4" name="Logo">
            <a:extLst>
              <a:ext uri="{FF2B5EF4-FFF2-40B4-BE49-F238E27FC236}">
                <a16:creationId xmlns:a16="http://schemas.microsoft.com/office/drawing/2014/main" id="{8C4631A0-B444-11B9-664B-683E76E4420C}"/>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43372" y="5445224"/>
            <a:ext cx="954000" cy="954000"/>
          </a:xfrm>
          <a:prstGeom prst="rect">
            <a:avLst/>
          </a:prstGeom>
        </p:spPr>
      </p:pic>
    </p:spTree>
    <p:extLst>
      <p:ext uri="{BB962C8B-B14F-4D97-AF65-F5344CB8AC3E}">
        <p14:creationId xmlns:p14="http://schemas.microsoft.com/office/powerpoint/2010/main" val="263373464"/>
      </p:ext>
    </p:extLst>
  </p:cSld>
  <p:clrMapOvr>
    <a:masterClrMapping/>
  </p:clrMapOvr>
  <p:extLst>
    <p:ext uri="{DCECCB84-F9BA-43D5-87BE-67443E8EF086}">
      <p15:sldGuideLst xmlns:p15="http://schemas.microsoft.com/office/powerpoint/2012/main">
        <p15:guide id="1" pos="395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 Titelfolie mit Bild V2">
    <p:bg>
      <p:bgPr>
        <a:solidFill>
          <a:schemeClr val="accent4"/>
        </a:solidFill>
        <a:effectLst/>
      </p:bgPr>
    </p:bg>
    <p:spTree>
      <p:nvGrpSpPr>
        <p:cNvPr id="1" name=""/>
        <p:cNvGrpSpPr/>
        <p:nvPr/>
      </p:nvGrpSpPr>
      <p:grpSpPr>
        <a:xfrm>
          <a:off x="0" y="0"/>
          <a:ext cx="0" cy="0"/>
          <a:chOff x="0" y="0"/>
          <a:chExt cx="0" cy="0"/>
        </a:xfrm>
      </p:grpSpPr>
      <p:sp>
        <p:nvSpPr>
          <p:cNvPr id="4" name="Bildplatzhalter 1">
            <a:extLst>
              <a:ext uri="{FF2B5EF4-FFF2-40B4-BE49-F238E27FC236}">
                <a16:creationId xmlns:a16="http://schemas.microsoft.com/office/drawing/2014/main" id="{E837A769-4105-7954-00CF-29427AAB9A3F}"/>
              </a:ext>
            </a:extLst>
          </p:cNvPr>
          <p:cNvSpPr>
            <a:spLocks noGrp="1" noChangeAspect="1"/>
          </p:cNvSpPr>
          <p:nvPr>
            <p:ph type="pic" sz="quarter" idx="28" hasCustomPrompt="1"/>
          </p:nvPr>
        </p:nvSpPr>
        <p:spPr bwMode="gray">
          <a:xfrm>
            <a:off x="-600" y="1"/>
            <a:ext cx="12193200" cy="6857999"/>
          </a:xfrm>
          <a:prstGeom prst="rect">
            <a:avLst/>
          </a:prstGeom>
          <a:solidFill>
            <a:srgbClr val="334C4F"/>
          </a:solidFill>
        </p:spPr>
        <p:txBody>
          <a:bodyPr wrap="square" lIns="8568000" rIns="648000" bIns="2160000" anchor="ctr">
            <a:noAutofit/>
          </a:bodyPr>
          <a:lstStyle>
            <a:lvl1pPr algn="ctr">
              <a:defRPr sz="1400" b="0">
                <a:solidFill>
                  <a:schemeClr val="accent5"/>
                </a:solidFill>
                <a:latin typeface="DFB Sans Pro Static" panose="020B0504040101010104" pitchFamily="34" charset="0"/>
              </a:defRPr>
            </a:lvl1pPr>
          </a:lstStyle>
          <a:p>
            <a:r>
              <a:rPr lang="de-DE" dirty="0"/>
              <a:t>So fügen Sie ein Hintergrundbild ein: Bitte wählen Sie ein Bild aus, indem Sie auf den Reiter „Einfügen“ klicken und den Befehl „Bilder“ wählen.</a:t>
            </a:r>
          </a:p>
        </p:txBody>
      </p:sp>
      <p:sp>
        <p:nvSpPr>
          <p:cNvPr id="40" name="Platzhalter Transparenz">
            <a:extLst>
              <a:ext uri="{FF2B5EF4-FFF2-40B4-BE49-F238E27FC236}">
                <a16:creationId xmlns:a16="http://schemas.microsoft.com/office/drawing/2014/main" id="{948F1F29-F7B2-1A3D-AEDE-BB72476245B3}"/>
              </a:ext>
            </a:extLst>
          </p:cNvPr>
          <p:cNvSpPr>
            <a:spLocks noGrp="1" noChangeAspect="1"/>
          </p:cNvSpPr>
          <p:nvPr>
            <p:ph type="body" sz="quarter" idx="39" hasCustomPrompt="1"/>
          </p:nvPr>
        </p:nvSpPr>
        <p:spPr bwMode="gray">
          <a:xfrm>
            <a:off x="0" y="0"/>
            <a:ext cx="10008000" cy="6858000"/>
          </a:xfrm>
          <a:custGeom>
            <a:avLst/>
            <a:gdLst>
              <a:gd name="connsiteX0" fmla="*/ 0 w 8220836"/>
              <a:gd name="connsiteY0" fmla="*/ 0 h 6858000"/>
              <a:gd name="connsiteX1" fmla="*/ 8220836 w 8220836"/>
              <a:gd name="connsiteY1" fmla="*/ 0 h 6858000"/>
              <a:gd name="connsiteX2" fmla="*/ 8220836 w 8220836"/>
              <a:gd name="connsiteY2" fmla="*/ 6858000 h 6858000"/>
              <a:gd name="connsiteX3" fmla="*/ 0 w 822083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220836" h="6858000">
                <a:moveTo>
                  <a:pt x="0" y="0"/>
                </a:moveTo>
                <a:lnTo>
                  <a:pt x="8220836" y="0"/>
                </a:lnTo>
                <a:lnTo>
                  <a:pt x="8220836" y="6858000"/>
                </a:lnTo>
                <a:lnTo>
                  <a:pt x="0" y="6858000"/>
                </a:lnTo>
                <a:close/>
              </a:path>
            </a:pathLst>
          </a:custGeom>
          <a:gradFill>
            <a:gsLst>
              <a:gs pos="0">
                <a:srgbClr val="000000">
                  <a:alpha val="65000"/>
                </a:srgbClr>
              </a:gs>
              <a:gs pos="100000">
                <a:srgbClr val="000000">
                  <a:alpha val="0"/>
                </a:srgbClr>
              </a:gs>
            </a:gsLst>
            <a:lin ang="0" scaled="1"/>
          </a:gradFill>
        </p:spPr>
        <p:txBody>
          <a:bodyPr wrap="square">
            <a:noAutofit/>
          </a:bodyPr>
          <a:lstStyle>
            <a:lvl1pPr marL="0" indent="0">
              <a:spcBef>
                <a:spcPts val="0"/>
              </a:spcBef>
              <a:buFont typeface="DFB Sans Pro Static" panose="020B0604020202020204" pitchFamily="34" charset="0"/>
              <a:buNone/>
              <a:defRPr sz="100" b="0">
                <a:solidFill>
                  <a:schemeClr val="tx1">
                    <a:alpha val="0"/>
                  </a:schemeClr>
                </a:solidFill>
                <a:latin typeface="+mn-lt"/>
              </a:defRPr>
            </a:lvl1pPr>
            <a:lvl2pPr marL="0" indent="0">
              <a:spcBef>
                <a:spcPts val="0"/>
              </a:spcBef>
              <a:buFont typeface="DFB Sans Pro Static"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44" name="Platzhalter Brand Marke">
            <a:extLst>
              <a:ext uri="{FF2B5EF4-FFF2-40B4-BE49-F238E27FC236}">
                <a16:creationId xmlns:a16="http://schemas.microsoft.com/office/drawing/2014/main" id="{3DA7FED3-759D-F885-E614-340111ED054E}"/>
              </a:ext>
            </a:extLst>
          </p:cNvPr>
          <p:cNvSpPr>
            <a:spLocks noGrp="1" noChangeAspect="1"/>
          </p:cNvSpPr>
          <p:nvPr>
            <p:ph type="body" sz="quarter" idx="43" hasCustomPrompt="1"/>
          </p:nvPr>
        </p:nvSpPr>
        <p:spPr bwMode="gray">
          <a:xfrm>
            <a:off x="1" y="1572485"/>
            <a:ext cx="6630167" cy="5285517"/>
          </a:xfrm>
          <a:custGeom>
            <a:avLst/>
            <a:gdLst>
              <a:gd name="connsiteX0" fmla="*/ 4870511 w 6630167"/>
              <a:gd name="connsiteY0" fmla="*/ 5278350 h 5285517"/>
              <a:gd name="connsiteX1" fmla="*/ 4890420 w 6630167"/>
              <a:gd name="connsiteY1" fmla="*/ 5283703 h 5285517"/>
              <a:gd name="connsiteX2" fmla="*/ 4891811 w 6630167"/>
              <a:gd name="connsiteY2" fmla="*/ 5285517 h 5285517"/>
              <a:gd name="connsiteX3" fmla="*/ 4848753 w 6630167"/>
              <a:gd name="connsiteY3" fmla="*/ 5285517 h 5285517"/>
              <a:gd name="connsiteX4" fmla="*/ 4850560 w 6630167"/>
              <a:gd name="connsiteY4" fmla="*/ 5283712 h 5285517"/>
              <a:gd name="connsiteX5" fmla="*/ 4870511 w 6630167"/>
              <a:gd name="connsiteY5" fmla="*/ 5278350 h 5285517"/>
              <a:gd name="connsiteX6" fmla="*/ 3390905 w 6630167"/>
              <a:gd name="connsiteY6" fmla="*/ 5276555 h 5285517"/>
              <a:gd name="connsiteX7" fmla="*/ 3418874 w 6630167"/>
              <a:gd name="connsiteY7" fmla="*/ 5284072 h 5285517"/>
              <a:gd name="connsiteX8" fmla="*/ 3419982 w 6630167"/>
              <a:gd name="connsiteY8" fmla="*/ 5285517 h 5285517"/>
              <a:gd name="connsiteX9" fmla="*/ 3361438 w 6630167"/>
              <a:gd name="connsiteY9" fmla="*/ 5285517 h 5285517"/>
              <a:gd name="connsiteX10" fmla="*/ 3362870 w 6630167"/>
              <a:gd name="connsiteY10" fmla="*/ 5284087 h 5285517"/>
              <a:gd name="connsiteX11" fmla="*/ 3390905 w 6630167"/>
              <a:gd name="connsiteY11" fmla="*/ 5276555 h 5285517"/>
              <a:gd name="connsiteX12" fmla="*/ 5802652 w 6630167"/>
              <a:gd name="connsiteY12" fmla="*/ 5268686 h 5285517"/>
              <a:gd name="connsiteX13" fmla="*/ 5812742 w 6630167"/>
              <a:gd name="connsiteY13" fmla="*/ 5271393 h 5285517"/>
              <a:gd name="connsiteX14" fmla="*/ 5822163 w 6630167"/>
              <a:gd name="connsiteY14" fmla="*/ 5283690 h 5285517"/>
              <a:gd name="connsiteX15" fmla="*/ 5821924 w 6630167"/>
              <a:gd name="connsiteY15" fmla="*/ 5285517 h 5285517"/>
              <a:gd name="connsiteX16" fmla="*/ 5784230 w 6630167"/>
              <a:gd name="connsiteY16" fmla="*/ 5285517 h 5285517"/>
              <a:gd name="connsiteX17" fmla="*/ 5785118 w 6630167"/>
              <a:gd name="connsiteY17" fmla="*/ 5278802 h 5285517"/>
              <a:gd name="connsiteX18" fmla="*/ 5802652 w 6630167"/>
              <a:gd name="connsiteY18" fmla="*/ 5268686 h 5285517"/>
              <a:gd name="connsiteX19" fmla="*/ 4323061 w 6630167"/>
              <a:gd name="connsiteY19" fmla="*/ 5256848 h 5285517"/>
              <a:gd name="connsiteX20" fmla="*/ 4346221 w 6630167"/>
              <a:gd name="connsiteY20" fmla="*/ 5263079 h 5285517"/>
              <a:gd name="connsiteX21" fmla="*/ 4363448 w 6630167"/>
              <a:gd name="connsiteY21" fmla="*/ 5285517 h 5285517"/>
              <a:gd name="connsiteX22" fmla="*/ 4282101 w 6630167"/>
              <a:gd name="connsiteY22" fmla="*/ 5285517 h 5285517"/>
              <a:gd name="connsiteX23" fmla="*/ 4282819 w 6630167"/>
              <a:gd name="connsiteY23" fmla="*/ 5280071 h 5285517"/>
              <a:gd name="connsiteX24" fmla="*/ 4323061 w 6630167"/>
              <a:gd name="connsiteY24" fmla="*/ 5256848 h 5285517"/>
              <a:gd name="connsiteX25" fmla="*/ 5255212 w 6630167"/>
              <a:gd name="connsiteY25" fmla="*/ 5238007 h 5285517"/>
              <a:gd name="connsiteX26" fmla="*/ 5273155 w 6630167"/>
              <a:gd name="connsiteY26" fmla="*/ 5242835 h 5285517"/>
              <a:gd name="connsiteX27" fmla="*/ 5289884 w 6630167"/>
              <a:gd name="connsiteY27" fmla="*/ 5264673 h 5285517"/>
              <a:gd name="connsiteX28" fmla="*/ 5287156 w 6630167"/>
              <a:gd name="connsiteY28" fmla="*/ 5285517 h 5285517"/>
              <a:gd name="connsiteX29" fmla="*/ 5222210 w 6630167"/>
              <a:gd name="connsiteY29" fmla="*/ 5285517 h 5285517"/>
              <a:gd name="connsiteX30" fmla="*/ 5220486 w 6630167"/>
              <a:gd name="connsiteY30" fmla="*/ 5283266 h 5285517"/>
              <a:gd name="connsiteX31" fmla="*/ 5224055 w 6630167"/>
              <a:gd name="connsiteY31" fmla="*/ 5255986 h 5285517"/>
              <a:gd name="connsiteX32" fmla="*/ 5255212 w 6630167"/>
              <a:gd name="connsiteY32" fmla="*/ 5238007 h 5285517"/>
              <a:gd name="connsiteX33" fmla="*/ 3775620 w 6630167"/>
              <a:gd name="connsiteY33" fmla="*/ 5235336 h 5285517"/>
              <a:gd name="connsiteX34" fmla="*/ 3802063 w 6630167"/>
              <a:gd name="connsiteY34" fmla="*/ 5242446 h 5285517"/>
              <a:gd name="connsiteX35" fmla="*/ 3826739 w 6630167"/>
              <a:gd name="connsiteY35" fmla="*/ 5274609 h 5285517"/>
              <a:gd name="connsiteX36" fmla="*/ 3825303 w 6630167"/>
              <a:gd name="connsiteY36" fmla="*/ 5285517 h 5285517"/>
              <a:gd name="connsiteX37" fmla="*/ 3723271 w 6630167"/>
              <a:gd name="connsiteY37" fmla="*/ 5285517 h 5285517"/>
              <a:gd name="connsiteX38" fmla="*/ 3723008 w 6630167"/>
              <a:gd name="connsiteY38" fmla="*/ 5281759 h 5285517"/>
              <a:gd name="connsiteX39" fmla="*/ 3729695 w 6630167"/>
              <a:gd name="connsiteY39" fmla="*/ 5261837 h 5285517"/>
              <a:gd name="connsiteX40" fmla="*/ 3775620 w 6630167"/>
              <a:gd name="connsiteY40" fmla="*/ 5235336 h 5285517"/>
              <a:gd name="connsiteX41" fmla="*/ 3228166 w 6630167"/>
              <a:gd name="connsiteY41" fmla="*/ 5223435 h 5285517"/>
              <a:gd name="connsiteX42" fmla="*/ 3253082 w 6630167"/>
              <a:gd name="connsiteY42" fmla="*/ 5230138 h 5285517"/>
              <a:gd name="connsiteX43" fmla="*/ 3276337 w 6630167"/>
              <a:gd name="connsiteY43" fmla="*/ 5260444 h 5285517"/>
              <a:gd name="connsiteX44" fmla="*/ 3273037 w 6630167"/>
              <a:gd name="connsiteY44" fmla="*/ 5285517 h 5285517"/>
              <a:gd name="connsiteX45" fmla="*/ 3180006 w 6630167"/>
              <a:gd name="connsiteY45" fmla="*/ 5285517 h 5285517"/>
              <a:gd name="connsiteX46" fmla="*/ 3184890 w 6630167"/>
              <a:gd name="connsiteY46" fmla="*/ 5248405 h 5285517"/>
              <a:gd name="connsiteX47" fmla="*/ 3228166 w 6630167"/>
              <a:gd name="connsiteY47" fmla="*/ 5223435 h 5285517"/>
              <a:gd name="connsiteX48" fmla="*/ 4707771 w 6630167"/>
              <a:gd name="connsiteY48" fmla="*/ 5216497 h 5285517"/>
              <a:gd name="connsiteX49" fmla="*/ 4728973 w 6630167"/>
              <a:gd name="connsiteY49" fmla="*/ 5222204 h 5285517"/>
              <a:gd name="connsiteX50" fmla="*/ 4748781 w 6630167"/>
              <a:gd name="connsiteY50" fmla="*/ 5248008 h 5285517"/>
              <a:gd name="connsiteX51" fmla="*/ 4744524 w 6630167"/>
              <a:gd name="connsiteY51" fmla="*/ 5280252 h 5285517"/>
              <a:gd name="connsiteX52" fmla="*/ 4739253 w 6630167"/>
              <a:gd name="connsiteY52" fmla="*/ 5285517 h 5285517"/>
              <a:gd name="connsiteX53" fmla="*/ 4678599 w 6630167"/>
              <a:gd name="connsiteY53" fmla="*/ 5285517 h 5285517"/>
              <a:gd name="connsiteX54" fmla="*/ 4666687 w 6630167"/>
              <a:gd name="connsiteY54" fmla="*/ 5270000 h 5285517"/>
              <a:gd name="connsiteX55" fmla="*/ 4670943 w 6630167"/>
              <a:gd name="connsiteY55" fmla="*/ 5237756 h 5285517"/>
              <a:gd name="connsiteX56" fmla="*/ 4707771 w 6630167"/>
              <a:gd name="connsiteY56" fmla="*/ 5216497 h 5285517"/>
              <a:gd name="connsiteX57" fmla="*/ 1201127 w 6630167"/>
              <a:gd name="connsiteY57" fmla="*/ 5204932 h 5285517"/>
              <a:gd name="connsiteX58" fmla="*/ 1234957 w 6630167"/>
              <a:gd name="connsiteY58" fmla="*/ 5214034 h 5285517"/>
              <a:gd name="connsiteX59" fmla="*/ 1266526 w 6630167"/>
              <a:gd name="connsiteY59" fmla="*/ 5255228 h 5285517"/>
              <a:gd name="connsiteX60" fmla="*/ 1268310 w 6630167"/>
              <a:gd name="connsiteY60" fmla="*/ 5281649 h 5285517"/>
              <a:gd name="connsiteX61" fmla="*/ 1266994 w 6630167"/>
              <a:gd name="connsiteY61" fmla="*/ 5285517 h 5285517"/>
              <a:gd name="connsiteX62" fmla="*/ 1135266 w 6630167"/>
              <a:gd name="connsiteY62" fmla="*/ 5285517 h 5285517"/>
              <a:gd name="connsiteX63" fmla="*/ 1133806 w 6630167"/>
              <a:gd name="connsiteY63" fmla="*/ 5263881 h 5285517"/>
              <a:gd name="connsiteX64" fmla="*/ 1142323 w 6630167"/>
              <a:gd name="connsiteY64" fmla="*/ 5238861 h 5285517"/>
              <a:gd name="connsiteX65" fmla="*/ 1201127 w 6630167"/>
              <a:gd name="connsiteY65" fmla="*/ 5204932 h 5285517"/>
              <a:gd name="connsiteX66" fmla="*/ 5639920 w 6630167"/>
              <a:gd name="connsiteY66" fmla="*/ 5200283 h 5285517"/>
              <a:gd name="connsiteX67" fmla="*/ 5654592 w 6630167"/>
              <a:gd name="connsiteY67" fmla="*/ 5204224 h 5285517"/>
              <a:gd name="connsiteX68" fmla="*/ 5665353 w 6630167"/>
              <a:gd name="connsiteY68" fmla="*/ 5244392 h 5285517"/>
              <a:gd name="connsiteX69" fmla="*/ 5639874 w 6630167"/>
              <a:gd name="connsiteY69" fmla="*/ 5259094 h 5285517"/>
              <a:gd name="connsiteX70" fmla="*/ 5625202 w 6630167"/>
              <a:gd name="connsiteY70" fmla="*/ 5255153 h 5285517"/>
              <a:gd name="connsiteX71" fmla="*/ 5611516 w 6630167"/>
              <a:gd name="connsiteY71" fmla="*/ 5237292 h 5285517"/>
              <a:gd name="connsiteX72" fmla="*/ 5614433 w 6630167"/>
              <a:gd name="connsiteY72" fmla="*/ 5214984 h 5285517"/>
              <a:gd name="connsiteX73" fmla="*/ 5639920 w 6630167"/>
              <a:gd name="connsiteY73" fmla="*/ 5200283 h 5285517"/>
              <a:gd name="connsiteX74" fmla="*/ 4160329 w 6630167"/>
              <a:gd name="connsiteY74" fmla="*/ 5195431 h 5285517"/>
              <a:gd name="connsiteX75" fmla="*/ 4184594 w 6630167"/>
              <a:gd name="connsiteY75" fmla="*/ 5201951 h 5285517"/>
              <a:gd name="connsiteX76" fmla="*/ 4202373 w 6630167"/>
              <a:gd name="connsiteY76" fmla="*/ 5268360 h 5285517"/>
              <a:gd name="connsiteX77" fmla="*/ 4202374 w 6630167"/>
              <a:gd name="connsiteY77" fmla="*/ 5268360 h 5285517"/>
              <a:gd name="connsiteX78" fmla="*/ 4185180 w 6630167"/>
              <a:gd name="connsiteY78" fmla="*/ 5285517 h 5285517"/>
              <a:gd name="connsiteX79" fmla="*/ 4135489 w 6630167"/>
              <a:gd name="connsiteY79" fmla="*/ 5285517 h 5285517"/>
              <a:gd name="connsiteX80" fmla="*/ 4113354 w 6630167"/>
              <a:gd name="connsiteY80" fmla="*/ 5256616 h 5285517"/>
              <a:gd name="connsiteX81" fmla="*/ 4118186 w 6630167"/>
              <a:gd name="connsiteY81" fmla="*/ 5219730 h 5285517"/>
              <a:gd name="connsiteX82" fmla="*/ 4160329 w 6630167"/>
              <a:gd name="connsiteY82" fmla="*/ 5195431 h 5285517"/>
              <a:gd name="connsiteX83" fmla="*/ 3065405 w 6630167"/>
              <a:gd name="connsiteY83" fmla="*/ 5183853 h 5285517"/>
              <a:gd name="connsiteX84" fmla="*/ 3080522 w 6630167"/>
              <a:gd name="connsiteY84" fmla="*/ 5187921 h 5285517"/>
              <a:gd name="connsiteX85" fmla="*/ 3094619 w 6630167"/>
              <a:gd name="connsiteY85" fmla="*/ 5206289 h 5285517"/>
              <a:gd name="connsiteX86" fmla="*/ 3091594 w 6630167"/>
              <a:gd name="connsiteY86" fmla="*/ 5229258 h 5285517"/>
              <a:gd name="connsiteX87" fmla="*/ 3065364 w 6630167"/>
              <a:gd name="connsiteY87" fmla="*/ 5244412 h 5285517"/>
              <a:gd name="connsiteX88" fmla="*/ 3050243 w 6630167"/>
              <a:gd name="connsiteY88" fmla="*/ 5240344 h 5285517"/>
              <a:gd name="connsiteX89" fmla="*/ 3036141 w 6630167"/>
              <a:gd name="connsiteY89" fmla="*/ 5221968 h 5285517"/>
              <a:gd name="connsiteX90" fmla="*/ 3039166 w 6630167"/>
              <a:gd name="connsiteY90" fmla="*/ 5198999 h 5285517"/>
              <a:gd name="connsiteX91" fmla="*/ 3065405 w 6630167"/>
              <a:gd name="connsiteY91" fmla="*/ 5183854 h 5285517"/>
              <a:gd name="connsiteX92" fmla="*/ 5092479 w 6630167"/>
              <a:gd name="connsiteY92" fmla="*/ 5176591 h 5285517"/>
              <a:gd name="connsiteX93" fmla="*/ 5111509 w 6630167"/>
              <a:gd name="connsiteY93" fmla="*/ 5181710 h 5285517"/>
              <a:gd name="connsiteX94" fmla="*/ 5125465 w 6630167"/>
              <a:gd name="connsiteY94" fmla="*/ 5233798 h 5285517"/>
              <a:gd name="connsiteX95" fmla="*/ 5092416 w 6630167"/>
              <a:gd name="connsiteY95" fmla="*/ 5252872 h 5285517"/>
              <a:gd name="connsiteX96" fmla="*/ 5073386 w 6630167"/>
              <a:gd name="connsiteY96" fmla="*/ 5247754 h 5285517"/>
              <a:gd name="connsiteX97" fmla="*/ 5059419 w 6630167"/>
              <a:gd name="connsiteY97" fmla="*/ 5195665 h 5285517"/>
              <a:gd name="connsiteX98" fmla="*/ 5092479 w 6630167"/>
              <a:gd name="connsiteY98" fmla="*/ 5176591 h 5285517"/>
              <a:gd name="connsiteX99" fmla="*/ 3612881 w 6630167"/>
              <a:gd name="connsiteY99" fmla="*/ 5174797 h 5285517"/>
              <a:gd name="connsiteX100" fmla="*/ 3639972 w 6630167"/>
              <a:gd name="connsiteY100" fmla="*/ 5182079 h 5285517"/>
              <a:gd name="connsiteX101" fmla="*/ 3659839 w 6630167"/>
              <a:gd name="connsiteY101" fmla="*/ 5256240 h 5285517"/>
              <a:gd name="connsiteX102" fmla="*/ 3612782 w 6630167"/>
              <a:gd name="connsiteY102" fmla="*/ 5283385 h 5285517"/>
              <a:gd name="connsiteX103" fmla="*/ 3585692 w 6630167"/>
              <a:gd name="connsiteY103" fmla="*/ 5276113 h 5285517"/>
              <a:gd name="connsiteX104" fmla="*/ 3560396 w 6630167"/>
              <a:gd name="connsiteY104" fmla="*/ 5243134 h 5285517"/>
              <a:gd name="connsiteX105" fmla="*/ 3565821 w 6630167"/>
              <a:gd name="connsiteY105" fmla="*/ 5201942 h 5285517"/>
              <a:gd name="connsiteX106" fmla="*/ 3565820 w 6630167"/>
              <a:gd name="connsiteY106" fmla="*/ 5201942 h 5285517"/>
              <a:gd name="connsiteX107" fmla="*/ 3612881 w 6630167"/>
              <a:gd name="connsiteY107" fmla="*/ 5174797 h 5285517"/>
              <a:gd name="connsiteX108" fmla="*/ 776364 w 6630167"/>
              <a:gd name="connsiteY108" fmla="*/ 5163070 h 5285517"/>
              <a:gd name="connsiteX109" fmla="*/ 767560 w 6630167"/>
              <a:gd name="connsiteY109" fmla="*/ 5166076 h 5285517"/>
              <a:gd name="connsiteX110" fmla="*/ 733133 w 6630167"/>
              <a:gd name="connsiteY110" fmla="*/ 5182379 h 5285517"/>
              <a:gd name="connsiteX111" fmla="*/ 722867 w 6630167"/>
              <a:gd name="connsiteY111" fmla="*/ 5191408 h 5285517"/>
              <a:gd name="connsiteX112" fmla="*/ 724805 w 6630167"/>
              <a:gd name="connsiteY112" fmla="*/ 5204950 h 5285517"/>
              <a:gd name="connsiteX113" fmla="*/ 740334 w 6630167"/>
              <a:gd name="connsiteY113" fmla="*/ 5239341 h 5285517"/>
              <a:gd name="connsiteX114" fmla="*/ 749419 w 6630167"/>
              <a:gd name="connsiteY114" fmla="*/ 5249819 h 5285517"/>
              <a:gd name="connsiteX115" fmla="*/ 754391 w 6630167"/>
              <a:gd name="connsiteY115" fmla="*/ 5250707 h 5285517"/>
              <a:gd name="connsiteX116" fmla="*/ 763136 w 6630167"/>
              <a:gd name="connsiteY116" fmla="*/ 5247745 h 5285517"/>
              <a:gd name="connsiteX117" fmla="*/ 798523 w 6630167"/>
              <a:gd name="connsiteY117" fmla="*/ 5231469 h 5285517"/>
              <a:gd name="connsiteX118" fmla="*/ 809079 w 6630167"/>
              <a:gd name="connsiteY118" fmla="*/ 5222295 h 5285517"/>
              <a:gd name="connsiteX119" fmla="*/ 806837 w 6630167"/>
              <a:gd name="connsiteY119" fmla="*/ 5208490 h 5285517"/>
              <a:gd name="connsiteX120" fmla="*/ 806836 w 6630167"/>
              <a:gd name="connsiteY120" fmla="*/ 5208490 h 5285517"/>
              <a:gd name="connsiteX121" fmla="*/ 790370 w 6630167"/>
              <a:gd name="connsiteY121" fmla="*/ 5174208 h 5285517"/>
              <a:gd name="connsiteX122" fmla="*/ 781191 w 6630167"/>
              <a:gd name="connsiteY122" fmla="*/ 5163901 h 5285517"/>
              <a:gd name="connsiteX123" fmla="*/ 776364 w 6630167"/>
              <a:gd name="connsiteY123" fmla="*/ 5163070 h 5285517"/>
              <a:gd name="connsiteX124" fmla="*/ 4545038 w 6630167"/>
              <a:gd name="connsiteY124" fmla="*/ 5155079 h 5285517"/>
              <a:gd name="connsiteX125" fmla="*/ 4567346 w 6630167"/>
              <a:gd name="connsiteY125" fmla="*/ 5161075 h 5285517"/>
              <a:gd name="connsiteX126" fmla="*/ 4583685 w 6630167"/>
              <a:gd name="connsiteY126" fmla="*/ 5222122 h 5285517"/>
              <a:gd name="connsiteX127" fmla="*/ 4544956 w 6630167"/>
              <a:gd name="connsiteY127" fmla="*/ 5244457 h 5285517"/>
              <a:gd name="connsiteX128" fmla="*/ 4522657 w 6630167"/>
              <a:gd name="connsiteY128" fmla="*/ 5238460 h 5285517"/>
              <a:gd name="connsiteX129" fmla="*/ 4501834 w 6630167"/>
              <a:gd name="connsiteY129" fmla="*/ 5211334 h 5285517"/>
              <a:gd name="connsiteX130" fmla="*/ 4506299 w 6630167"/>
              <a:gd name="connsiteY130" fmla="*/ 5177425 h 5285517"/>
              <a:gd name="connsiteX131" fmla="*/ 4545038 w 6630167"/>
              <a:gd name="connsiteY131" fmla="*/ 5155079 h 5285517"/>
              <a:gd name="connsiteX132" fmla="*/ 223958 w 6630167"/>
              <a:gd name="connsiteY132" fmla="*/ 5151142 h 5285517"/>
              <a:gd name="connsiteX133" fmla="*/ 215802 w 6630167"/>
              <a:gd name="connsiteY133" fmla="*/ 5153676 h 5285517"/>
              <a:gd name="connsiteX134" fmla="*/ 178908 w 6630167"/>
              <a:gd name="connsiteY134" fmla="*/ 5168276 h 5285517"/>
              <a:gd name="connsiteX135" fmla="*/ 167677 w 6630167"/>
              <a:gd name="connsiteY135" fmla="*/ 5177288 h 5285517"/>
              <a:gd name="connsiteX136" fmla="*/ 169887 w 6630167"/>
              <a:gd name="connsiteY136" fmla="*/ 5191518 h 5285517"/>
              <a:gd name="connsiteX137" fmla="*/ 185914 w 6630167"/>
              <a:gd name="connsiteY137" fmla="*/ 5224614 h 5285517"/>
              <a:gd name="connsiteX138" fmla="*/ 195393 w 6630167"/>
              <a:gd name="connsiteY138" fmla="*/ 5235066 h 5285517"/>
              <a:gd name="connsiteX139" fmla="*/ 199934 w 6630167"/>
              <a:gd name="connsiteY139" fmla="*/ 5235801 h 5285517"/>
              <a:gd name="connsiteX140" fmla="*/ 209245 w 6630167"/>
              <a:gd name="connsiteY140" fmla="*/ 5232376 h 5285517"/>
              <a:gd name="connsiteX141" fmla="*/ 243577 w 6630167"/>
              <a:gd name="connsiteY141" fmla="*/ 5213946 h 5285517"/>
              <a:gd name="connsiteX142" fmla="*/ 243576 w 6630167"/>
              <a:gd name="connsiteY142" fmla="*/ 5213943 h 5285517"/>
              <a:gd name="connsiteX143" fmla="*/ 253109 w 6630167"/>
              <a:gd name="connsiteY143" fmla="*/ 5204996 h 5285517"/>
              <a:gd name="connsiteX144" fmla="*/ 251451 w 6630167"/>
              <a:gd name="connsiteY144" fmla="*/ 5192017 h 5285517"/>
              <a:gd name="connsiteX145" fmla="*/ 237893 w 6630167"/>
              <a:gd name="connsiteY145" fmla="*/ 5161972 h 5285517"/>
              <a:gd name="connsiteX146" fmla="*/ 229012 w 6630167"/>
              <a:gd name="connsiteY146" fmla="*/ 5152055 h 5285517"/>
              <a:gd name="connsiteX147" fmla="*/ 223958 w 6630167"/>
              <a:gd name="connsiteY147" fmla="*/ 5151142 h 5285517"/>
              <a:gd name="connsiteX148" fmla="*/ 1423045 w 6630167"/>
              <a:gd name="connsiteY148" fmla="*/ 5149899 h 5285517"/>
              <a:gd name="connsiteX149" fmla="*/ 1432723 w 6630167"/>
              <a:gd name="connsiteY149" fmla="*/ 5152498 h 5285517"/>
              <a:gd name="connsiteX150" fmla="*/ 1439792 w 6630167"/>
              <a:gd name="connsiteY150" fmla="*/ 5178936 h 5285517"/>
              <a:gd name="connsiteX151" fmla="*/ 1439792 w 6630167"/>
              <a:gd name="connsiteY151" fmla="*/ 5178937 h 5285517"/>
              <a:gd name="connsiteX152" fmla="*/ 1423013 w 6630167"/>
              <a:gd name="connsiteY152" fmla="*/ 5188619 h 5285517"/>
              <a:gd name="connsiteX153" fmla="*/ 1413344 w 6630167"/>
              <a:gd name="connsiteY153" fmla="*/ 5186021 h 5285517"/>
              <a:gd name="connsiteX154" fmla="*/ 1404332 w 6630167"/>
              <a:gd name="connsiteY154" fmla="*/ 5174263 h 5285517"/>
              <a:gd name="connsiteX155" fmla="*/ 1406266 w 6630167"/>
              <a:gd name="connsiteY155" fmla="*/ 5159572 h 5285517"/>
              <a:gd name="connsiteX156" fmla="*/ 1423045 w 6630167"/>
              <a:gd name="connsiteY156" fmla="*/ 5149899 h 5285517"/>
              <a:gd name="connsiteX157" fmla="*/ 5477187 w 6630167"/>
              <a:gd name="connsiteY157" fmla="*/ 5136684 h 5285517"/>
              <a:gd name="connsiteX158" fmla="*/ 5494024 w 6630167"/>
              <a:gd name="connsiteY158" fmla="*/ 5141204 h 5285517"/>
              <a:gd name="connsiteX159" fmla="*/ 5506397 w 6630167"/>
              <a:gd name="connsiteY159" fmla="*/ 5187343 h 5285517"/>
              <a:gd name="connsiteX160" fmla="*/ 5477124 w 6630167"/>
              <a:gd name="connsiteY160" fmla="*/ 5204225 h 5285517"/>
              <a:gd name="connsiteX161" fmla="*/ 5460277 w 6630167"/>
              <a:gd name="connsiteY161" fmla="*/ 5199704 h 5285517"/>
              <a:gd name="connsiteX162" fmla="*/ 5444536 w 6630167"/>
              <a:gd name="connsiteY162" fmla="*/ 5179191 h 5285517"/>
              <a:gd name="connsiteX163" fmla="*/ 5447914 w 6630167"/>
              <a:gd name="connsiteY163" fmla="*/ 5153576 h 5285517"/>
              <a:gd name="connsiteX164" fmla="*/ 5477187 w 6630167"/>
              <a:gd name="connsiteY164" fmla="*/ 5136684 h 5285517"/>
              <a:gd name="connsiteX165" fmla="*/ 3997587 w 6630167"/>
              <a:gd name="connsiteY165" fmla="*/ 5133578 h 5285517"/>
              <a:gd name="connsiteX166" fmla="*/ 4023156 w 6630167"/>
              <a:gd name="connsiteY166" fmla="*/ 5140452 h 5285517"/>
              <a:gd name="connsiteX167" fmla="*/ 4046994 w 6630167"/>
              <a:gd name="connsiteY167" fmla="*/ 5171574 h 5285517"/>
              <a:gd name="connsiteX168" fmla="*/ 4041904 w 6630167"/>
              <a:gd name="connsiteY168" fmla="*/ 5210429 h 5285517"/>
              <a:gd name="connsiteX169" fmla="*/ 3997496 w 6630167"/>
              <a:gd name="connsiteY169" fmla="*/ 5236052 h 5285517"/>
              <a:gd name="connsiteX170" fmla="*/ 3971928 w 6630167"/>
              <a:gd name="connsiteY170" fmla="*/ 5229179 h 5285517"/>
              <a:gd name="connsiteX171" fmla="*/ 3971928 w 6630167"/>
              <a:gd name="connsiteY171" fmla="*/ 5229178 h 5285517"/>
              <a:gd name="connsiteX172" fmla="*/ 3948089 w 6630167"/>
              <a:gd name="connsiteY172" fmla="*/ 5198065 h 5285517"/>
              <a:gd name="connsiteX173" fmla="*/ 3953179 w 6630167"/>
              <a:gd name="connsiteY173" fmla="*/ 5159201 h 5285517"/>
              <a:gd name="connsiteX174" fmla="*/ 3997587 w 6630167"/>
              <a:gd name="connsiteY174" fmla="*/ 5133578 h 5285517"/>
              <a:gd name="connsiteX175" fmla="*/ 1038395 w 6630167"/>
              <a:gd name="connsiteY175" fmla="*/ 5129547 h 5285517"/>
              <a:gd name="connsiteX176" fmla="*/ 1080308 w 6630167"/>
              <a:gd name="connsiteY176" fmla="*/ 5140814 h 5285517"/>
              <a:gd name="connsiteX177" fmla="*/ 1119431 w 6630167"/>
              <a:gd name="connsiteY177" fmla="*/ 5191807 h 5285517"/>
              <a:gd name="connsiteX178" fmla="*/ 1111040 w 6630167"/>
              <a:gd name="connsiteY178" fmla="*/ 5255534 h 5285517"/>
              <a:gd name="connsiteX179" fmla="*/ 1080991 w 6630167"/>
              <a:gd name="connsiteY179" fmla="*/ 5285517 h 5285517"/>
              <a:gd name="connsiteX180" fmla="*/ 995483 w 6630167"/>
              <a:gd name="connsiteY180" fmla="*/ 5285517 h 5285517"/>
              <a:gd name="connsiteX181" fmla="*/ 971659 w 6630167"/>
              <a:gd name="connsiteY181" fmla="*/ 5264676 h 5285517"/>
              <a:gd name="connsiteX182" fmla="*/ 957206 w 6630167"/>
              <a:gd name="connsiteY182" fmla="*/ 5235265 h 5285517"/>
              <a:gd name="connsiteX183" fmla="*/ 965598 w 6630167"/>
              <a:gd name="connsiteY183" fmla="*/ 5171537 h 5285517"/>
              <a:gd name="connsiteX184" fmla="*/ 1038395 w 6630167"/>
              <a:gd name="connsiteY184" fmla="*/ 5129547 h 5285517"/>
              <a:gd name="connsiteX185" fmla="*/ 3450140 w 6630167"/>
              <a:gd name="connsiteY185" fmla="*/ 5119494 h 5285517"/>
              <a:gd name="connsiteX186" fmla="*/ 3475270 w 6630167"/>
              <a:gd name="connsiteY186" fmla="*/ 5126250 h 5285517"/>
              <a:gd name="connsiteX187" fmla="*/ 3498733 w 6630167"/>
              <a:gd name="connsiteY187" fmla="*/ 5156827 h 5285517"/>
              <a:gd name="connsiteX188" fmla="*/ 3493697 w 6630167"/>
              <a:gd name="connsiteY188" fmla="*/ 5195031 h 5285517"/>
              <a:gd name="connsiteX189" fmla="*/ 3450046 w 6630167"/>
              <a:gd name="connsiteY189" fmla="*/ 5220220 h 5285517"/>
              <a:gd name="connsiteX190" fmla="*/ 3424903 w 6630167"/>
              <a:gd name="connsiteY190" fmla="*/ 5213462 h 5285517"/>
              <a:gd name="connsiteX191" fmla="*/ 3424902 w 6630167"/>
              <a:gd name="connsiteY191" fmla="*/ 5213462 h 5285517"/>
              <a:gd name="connsiteX192" fmla="*/ 3401448 w 6630167"/>
              <a:gd name="connsiteY192" fmla="*/ 5182886 h 5285517"/>
              <a:gd name="connsiteX193" fmla="*/ 3406485 w 6630167"/>
              <a:gd name="connsiteY193" fmla="*/ 5144682 h 5285517"/>
              <a:gd name="connsiteX194" fmla="*/ 3450140 w 6630167"/>
              <a:gd name="connsiteY194" fmla="*/ 5119494 h 5285517"/>
              <a:gd name="connsiteX195" fmla="*/ 4929737 w 6630167"/>
              <a:gd name="connsiteY195" fmla="*/ 5115182 h 5285517"/>
              <a:gd name="connsiteX196" fmla="*/ 4949880 w 6630167"/>
              <a:gd name="connsiteY196" fmla="*/ 5120589 h 5285517"/>
              <a:gd name="connsiteX197" fmla="*/ 4964617 w 6630167"/>
              <a:gd name="connsiteY197" fmla="*/ 5175666 h 5285517"/>
              <a:gd name="connsiteX198" fmla="*/ 4929664 w 6630167"/>
              <a:gd name="connsiteY198" fmla="*/ 5195819 h 5285517"/>
              <a:gd name="connsiteX199" fmla="*/ 4909530 w 6630167"/>
              <a:gd name="connsiteY199" fmla="*/ 5190412 h 5285517"/>
              <a:gd name="connsiteX200" fmla="*/ 4894793 w 6630167"/>
              <a:gd name="connsiteY200" fmla="*/ 5135334 h 5285517"/>
              <a:gd name="connsiteX201" fmla="*/ 4929737 w 6630167"/>
              <a:gd name="connsiteY201" fmla="*/ 5115182 h 5285517"/>
              <a:gd name="connsiteX202" fmla="*/ 612307 w 6630167"/>
              <a:gd name="connsiteY202" fmla="*/ 5106930 h 5285517"/>
              <a:gd name="connsiteX203" fmla="*/ 603862 w 6630167"/>
              <a:gd name="connsiteY203" fmla="*/ 5109674 h 5285517"/>
              <a:gd name="connsiteX204" fmla="*/ 573701 w 6630167"/>
              <a:gd name="connsiteY204" fmla="*/ 5124094 h 5285517"/>
              <a:gd name="connsiteX205" fmla="*/ 563938 w 6630167"/>
              <a:gd name="connsiteY205" fmla="*/ 5133071 h 5285517"/>
              <a:gd name="connsiteX206" fmla="*/ 565677 w 6630167"/>
              <a:gd name="connsiteY206" fmla="*/ 5146222 h 5285517"/>
              <a:gd name="connsiteX207" fmla="*/ 579657 w 6630167"/>
              <a:gd name="connsiteY207" fmla="*/ 5177279 h 5285517"/>
              <a:gd name="connsiteX208" fmla="*/ 588592 w 6630167"/>
              <a:gd name="connsiteY208" fmla="*/ 5187386 h 5285517"/>
              <a:gd name="connsiteX209" fmla="*/ 593636 w 6630167"/>
              <a:gd name="connsiteY209" fmla="*/ 5188300 h 5285517"/>
              <a:gd name="connsiteX210" fmla="*/ 601973 w 6630167"/>
              <a:gd name="connsiteY210" fmla="*/ 5185639 h 5285517"/>
              <a:gd name="connsiteX211" fmla="*/ 633144 w 6630167"/>
              <a:gd name="connsiteY211" fmla="*/ 5171480 h 5285517"/>
              <a:gd name="connsiteX212" fmla="*/ 643333 w 6630167"/>
              <a:gd name="connsiteY212" fmla="*/ 5162379 h 5285517"/>
              <a:gd name="connsiteX213" fmla="*/ 641313 w 6630167"/>
              <a:gd name="connsiteY213" fmla="*/ 5148874 h 5285517"/>
              <a:gd name="connsiteX214" fmla="*/ 626210 w 6630167"/>
              <a:gd name="connsiteY214" fmla="*/ 5117645 h 5285517"/>
              <a:gd name="connsiteX215" fmla="*/ 617139 w 6630167"/>
              <a:gd name="connsiteY215" fmla="*/ 5107763 h 5285517"/>
              <a:gd name="connsiteX216" fmla="*/ 612307 w 6630167"/>
              <a:gd name="connsiteY216" fmla="*/ 5106930 h 5285517"/>
              <a:gd name="connsiteX217" fmla="*/ 5861888 w 6630167"/>
              <a:gd name="connsiteY217" fmla="*/ 5104639 h 5285517"/>
              <a:gd name="connsiteX218" fmla="*/ 5872657 w 6630167"/>
              <a:gd name="connsiteY218" fmla="*/ 5107538 h 5285517"/>
              <a:gd name="connsiteX219" fmla="*/ 5880519 w 6630167"/>
              <a:gd name="connsiteY219" fmla="*/ 5136946 h 5285517"/>
              <a:gd name="connsiteX220" fmla="*/ 5861843 w 6630167"/>
              <a:gd name="connsiteY220" fmla="*/ 5147725 h 5285517"/>
              <a:gd name="connsiteX221" fmla="*/ 5851082 w 6630167"/>
              <a:gd name="connsiteY221" fmla="*/ 5144826 h 5285517"/>
              <a:gd name="connsiteX222" fmla="*/ 5851082 w 6630167"/>
              <a:gd name="connsiteY222" fmla="*/ 5144827 h 5285517"/>
              <a:gd name="connsiteX223" fmla="*/ 5843212 w 6630167"/>
              <a:gd name="connsiteY223" fmla="*/ 5115399 h 5285517"/>
              <a:gd name="connsiteX224" fmla="*/ 5861888 w 6630167"/>
              <a:gd name="connsiteY224" fmla="*/ 5104639 h 5285517"/>
              <a:gd name="connsiteX225" fmla="*/ 4382295 w 6630167"/>
              <a:gd name="connsiteY225" fmla="*/ 5093671 h 5285517"/>
              <a:gd name="connsiteX226" fmla="*/ 4405672 w 6630167"/>
              <a:gd name="connsiteY226" fmla="*/ 5099957 h 5285517"/>
              <a:gd name="connsiteX227" fmla="*/ 4427519 w 6630167"/>
              <a:gd name="connsiteY227" fmla="*/ 5128415 h 5285517"/>
              <a:gd name="connsiteX228" fmla="*/ 4422836 w 6630167"/>
              <a:gd name="connsiteY228" fmla="*/ 5163983 h 5285517"/>
              <a:gd name="connsiteX229" fmla="*/ 4422835 w 6630167"/>
              <a:gd name="connsiteY229" fmla="*/ 5163982 h 5285517"/>
              <a:gd name="connsiteX230" fmla="*/ 4382213 w 6630167"/>
              <a:gd name="connsiteY230" fmla="*/ 5187405 h 5285517"/>
              <a:gd name="connsiteX231" fmla="*/ 4358809 w 6630167"/>
              <a:gd name="connsiteY231" fmla="*/ 5181119 h 5285517"/>
              <a:gd name="connsiteX232" fmla="*/ 4336991 w 6630167"/>
              <a:gd name="connsiteY232" fmla="*/ 5152671 h 5285517"/>
              <a:gd name="connsiteX233" fmla="*/ 4341673 w 6630167"/>
              <a:gd name="connsiteY233" fmla="*/ 5117111 h 5285517"/>
              <a:gd name="connsiteX234" fmla="*/ 4382295 w 6630167"/>
              <a:gd name="connsiteY234" fmla="*/ 5093671 h 5285517"/>
              <a:gd name="connsiteX235" fmla="*/ 2739918 w 6630167"/>
              <a:gd name="connsiteY235" fmla="*/ 5079361 h 5285517"/>
              <a:gd name="connsiteX236" fmla="*/ 2748037 w 6630167"/>
              <a:gd name="connsiteY236" fmla="*/ 5081543 h 5285517"/>
              <a:gd name="connsiteX237" fmla="*/ 2755646 w 6630167"/>
              <a:gd name="connsiteY237" fmla="*/ 5091444 h 5285517"/>
              <a:gd name="connsiteX238" fmla="*/ 2754015 w 6630167"/>
              <a:gd name="connsiteY238" fmla="*/ 5103825 h 5285517"/>
              <a:gd name="connsiteX239" fmla="*/ 2739886 w 6630167"/>
              <a:gd name="connsiteY239" fmla="*/ 5111976 h 5285517"/>
              <a:gd name="connsiteX240" fmla="*/ 2731766 w 6630167"/>
              <a:gd name="connsiteY240" fmla="*/ 5109793 h 5285517"/>
              <a:gd name="connsiteX241" fmla="*/ 2724158 w 6630167"/>
              <a:gd name="connsiteY241" fmla="*/ 5099894 h 5285517"/>
              <a:gd name="connsiteX242" fmla="*/ 2725789 w 6630167"/>
              <a:gd name="connsiteY242" fmla="*/ 5087512 h 5285517"/>
              <a:gd name="connsiteX243" fmla="*/ 2739918 w 6630167"/>
              <a:gd name="connsiteY243" fmla="*/ 5079361 h 5285517"/>
              <a:gd name="connsiteX244" fmla="*/ 3287383 w 6630167"/>
              <a:gd name="connsiteY244" fmla="*/ 5077729 h 5285517"/>
              <a:gd name="connsiteX245" fmla="*/ 3303808 w 6630167"/>
              <a:gd name="connsiteY245" fmla="*/ 5082140 h 5285517"/>
              <a:gd name="connsiteX246" fmla="*/ 3319123 w 6630167"/>
              <a:gd name="connsiteY246" fmla="*/ 5102113 h 5285517"/>
              <a:gd name="connsiteX247" fmla="*/ 3315831 w 6630167"/>
              <a:gd name="connsiteY247" fmla="*/ 5127083 h 5285517"/>
              <a:gd name="connsiteX248" fmla="*/ 3287319 w 6630167"/>
              <a:gd name="connsiteY248" fmla="*/ 5143522 h 5285517"/>
              <a:gd name="connsiteX249" fmla="*/ 3270902 w 6630167"/>
              <a:gd name="connsiteY249" fmla="*/ 5139111 h 5285517"/>
              <a:gd name="connsiteX250" fmla="*/ 3270903 w 6630167"/>
              <a:gd name="connsiteY250" fmla="*/ 5139110 h 5285517"/>
              <a:gd name="connsiteX251" fmla="*/ 3258870 w 6630167"/>
              <a:gd name="connsiteY251" fmla="*/ 5094178 h 5285517"/>
              <a:gd name="connsiteX252" fmla="*/ 3287383 w 6630167"/>
              <a:gd name="connsiteY252" fmla="*/ 5077729 h 5285517"/>
              <a:gd name="connsiteX253" fmla="*/ 5314446 w 6630167"/>
              <a:gd name="connsiteY253" fmla="*/ 5074831 h 5285517"/>
              <a:gd name="connsiteX254" fmla="*/ 5332615 w 6630167"/>
              <a:gd name="connsiteY254" fmla="*/ 5079713 h 5285517"/>
              <a:gd name="connsiteX255" fmla="*/ 5349561 w 6630167"/>
              <a:gd name="connsiteY255" fmla="*/ 5101804 h 5285517"/>
              <a:gd name="connsiteX256" fmla="*/ 5345920 w 6630167"/>
              <a:gd name="connsiteY256" fmla="*/ 5129411 h 5285517"/>
              <a:gd name="connsiteX257" fmla="*/ 5332590 w 6630167"/>
              <a:gd name="connsiteY257" fmla="*/ 5142726 h 5285517"/>
              <a:gd name="connsiteX258" fmla="*/ 5314383 w 6630167"/>
              <a:gd name="connsiteY258" fmla="*/ 5147616 h 5285517"/>
              <a:gd name="connsiteX259" fmla="*/ 5296214 w 6630167"/>
              <a:gd name="connsiteY259" fmla="*/ 5142734 h 5285517"/>
              <a:gd name="connsiteX260" fmla="*/ 5282909 w 6630167"/>
              <a:gd name="connsiteY260" fmla="*/ 5093028 h 5285517"/>
              <a:gd name="connsiteX261" fmla="*/ 5314446 w 6630167"/>
              <a:gd name="connsiteY261" fmla="*/ 5074831 h 5285517"/>
              <a:gd name="connsiteX262" fmla="*/ 3834855 w 6630167"/>
              <a:gd name="connsiteY262" fmla="*/ 5072595 h 5285517"/>
              <a:gd name="connsiteX263" fmla="*/ 3861294 w 6630167"/>
              <a:gd name="connsiteY263" fmla="*/ 5079704 h 5285517"/>
              <a:gd name="connsiteX264" fmla="*/ 3885943 w 6630167"/>
              <a:gd name="connsiteY264" fmla="*/ 5111877 h 5285517"/>
              <a:gd name="connsiteX265" fmla="*/ 3880681 w 6630167"/>
              <a:gd name="connsiteY265" fmla="*/ 5152063 h 5285517"/>
              <a:gd name="connsiteX266" fmla="*/ 3834760 w 6630167"/>
              <a:gd name="connsiteY266" fmla="*/ 5178565 h 5285517"/>
              <a:gd name="connsiteX267" fmla="*/ 3808317 w 6630167"/>
              <a:gd name="connsiteY267" fmla="*/ 5171454 h 5285517"/>
              <a:gd name="connsiteX268" fmla="*/ 3808318 w 6630167"/>
              <a:gd name="connsiteY268" fmla="*/ 5171454 h 5285517"/>
              <a:gd name="connsiteX269" fmla="*/ 3783632 w 6630167"/>
              <a:gd name="connsiteY269" fmla="*/ 5139292 h 5285517"/>
              <a:gd name="connsiteX270" fmla="*/ 3788926 w 6630167"/>
              <a:gd name="connsiteY270" fmla="*/ 5099096 h 5285517"/>
              <a:gd name="connsiteX271" fmla="*/ 3834855 w 6630167"/>
              <a:gd name="connsiteY271" fmla="*/ 5072595 h 5285517"/>
              <a:gd name="connsiteX272" fmla="*/ 1260344 w 6630167"/>
              <a:gd name="connsiteY272" fmla="*/ 5054417 h 5285517"/>
              <a:gd name="connsiteX273" fmla="*/ 1288091 w 6630167"/>
              <a:gd name="connsiteY273" fmla="*/ 5061880 h 5285517"/>
              <a:gd name="connsiteX274" fmla="*/ 1308435 w 6630167"/>
              <a:gd name="connsiteY274" fmla="*/ 5137827 h 5285517"/>
              <a:gd name="connsiteX275" fmla="*/ 1260250 w 6630167"/>
              <a:gd name="connsiteY275" fmla="*/ 5165640 h 5285517"/>
              <a:gd name="connsiteX276" fmla="*/ 1232489 w 6630167"/>
              <a:gd name="connsiteY276" fmla="*/ 5158178 h 5285517"/>
              <a:gd name="connsiteX277" fmla="*/ 1212146 w 6630167"/>
              <a:gd name="connsiteY277" fmla="*/ 5082231 h 5285517"/>
              <a:gd name="connsiteX278" fmla="*/ 1260344 w 6630167"/>
              <a:gd name="connsiteY278" fmla="*/ 5054417 h 5285517"/>
              <a:gd name="connsiteX279" fmla="*/ 4767005 w 6630167"/>
              <a:gd name="connsiteY279" fmla="*/ 5053766 h 5285517"/>
              <a:gd name="connsiteX280" fmla="*/ 4788208 w 6630167"/>
              <a:gd name="connsiteY280" fmla="*/ 5059463 h 5285517"/>
              <a:gd name="connsiteX281" fmla="*/ 4808016 w 6630167"/>
              <a:gd name="connsiteY281" fmla="*/ 5085267 h 5285517"/>
              <a:gd name="connsiteX282" fmla="*/ 4803759 w 6630167"/>
              <a:gd name="connsiteY282" fmla="*/ 5117511 h 5285517"/>
              <a:gd name="connsiteX283" fmla="*/ 4766923 w 6630167"/>
              <a:gd name="connsiteY283" fmla="*/ 5138768 h 5285517"/>
              <a:gd name="connsiteX284" fmla="*/ 4745720 w 6630167"/>
              <a:gd name="connsiteY284" fmla="*/ 5133072 h 5285517"/>
              <a:gd name="connsiteX285" fmla="*/ 4730160 w 6630167"/>
              <a:gd name="connsiteY285" fmla="*/ 5075023 h 5285517"/>
              <a:gd name="connsiteX286" fmla="*/ 4767005 w 6630167"/>
              <a:gd name="connsiteY286" fmla="*/ 5053766 h 5285517"/>
              <a:gd name="connsiteX287" fmla="*/ 448617 w 6630167"/>
              <a:gd name="connsiteY287" fmla="*/ 5051030 h 5285517"/>
              <a:gd name="connsiteX288" fmla="*/ 440469 w 6630167"/>
              <a:gd name="connsiteY288" fmla="*/ 5053559 h 5285517"/>
              <a:gd name="connsiteX289" fmla="*/ 413750 w 6630167"/>
              <a:gd name="connsiteY289" fmla="*/ 5066274 h 5285517"/>
              <a:gd name="connsiteX290" fmla="*/ 404308 w 6630167"/>
              <a:gd name="connsiteY290" fmla="*/ 5075123 h 5285517"/>
              <a:gd name="connsiteX291" fmla="*/ 405802 w 6630167"/>
              <a:gd name="connsiteY291" fmla="*/ 5087975 h 5285517"/>
              <a:gd name="connsiteX292" fmla="*/ 417879 w 6630167"/>
              <a:gd name="connsiteY292" fmla="*/ 5114703 h 5285517"/>
              <a:gd name="connsiteX293" fmla="*/ 426755 w 6630167"/>
              <a:gd name="connsiteY293" fmla="*/ 5124385 h 5285517"/>
              <a:gd name="connsiteX294" fmla="*/ 426756 w 6630167"/>
              <a:gd name="connsiteY294" fmla="*/ 5124385 h 5285517"/>
              <a:gd name="connsiteX295" fmla="*/ 431747 w 6630167"/>
              <a:gd name="connsiteY295" fmla="*/ 5125282 h 5285517"/>
              <a:gd name="connsiteX296" fmla="*/ 439799 w 6630167"/>
              <a:gd name="connsiteY296" fmla="*/ 5122818 h 5285517"/>
              <a:gd name="connsiteX297" fmla="*/ 467193 w 6630167"/>
              <a:gd name="connsiteY297" fmla="*/ 5110300 h 5285517"/>
              <a:gd name="connsiteX298" fmla="*/ 476979 w 6630167"/>
              <a:gd name="connsiteY298" fmla="*/ 5101324 h 5285517"/>
              <a:gd name="connsiteX299" fmla="*/ 475240 w 6630167"/>
              <a:gd name="connsiteY299" fmla="*/ 5088166 h 5285517"/>
              <a:gd name="connsiteX300" fmla="*/ 462425 w 6630167"/>
              <a:gd name="connsiteY300" fmla="*/ 5061400 h 5285517"/>
              <a:gd name="connsiteX301" fmla="*/ 453449 w 6630167"/>
              <a:gd name="connsiteY301" fmla="*/ 5051864 h 5285517"/>
              <a:gd name="connsiteX302" fmla="*/ 448617 w 6630167"/>
              <a:gd name="connsiteY302" fmla="*/ 5051030 h 5285517"/>
              <a:gd name="connsiteX303" fmla="*/ 3124626 w 6630167"/>
              <a:gd name="connsiteY303" fmla="*/ 5038153 h 5285517"/>
              <a:gd name="connsiteX304" fmla="*/ 3131228 w 6630167"/>
              <a:gd name="connsiteY304" fmla="*/ 5039927 h 5285517"/>
              <a:gd name="connsiteX305" fmla="*/ 3137393 w 6630167"/>
              <a:gd name="connsiteY305" fmla="*/ 5047971 h 5285517"/>
              <a:gd name="connsiteX306" fmla="*/ 3136084 w 6630167"/>
              <a:gd name="connsiteY306" fmla="*/ 5058015 h 5285517"/>
              <a:gd name="connsiteX307" fmla="*/ 3124604 w 6630167"/>
              <a:gd name="connsiteY307" fmla="*/ 5064644 h 5285517"/>
              <a:gd name="connsiteX308" fmla="*/ 3118001 w 6630167"/>
              <a:gd name="connsiteY308" fmla="*/ 5062858 h 5285517"/>
              <a:gd name="connsiteX309" fmla="*/ 3111820 w 6630167"/>
              <a:gd name="connsiteY309" fmla="*/ 5054817 h 5285517"/>
              <a:gd name="connsiteX310" fmla="*/ 3113147 w 6630167"/>
              <a:gd name="connsiteY310" fmla="*/ 5044762 h 5285517"/>
              <a:gd name="connsiteX311" fmla="*/ 5699155 w 6630167"/>
              <a:gd name="connsiteY311" fmla="*/ 5035795 h 5285517"/>
              <a:gd name="connsiteX312" fmla="*/ 5714689 w 6630167"/>
              <a:gd name="connsiteY312" fmla="*/ 5039981 h 5285517"/>
              <a:gd name="connsiteX313" fmla="*/ 5729207 w 6630167"/>
              <a:gd name="connsiteY313" fmla="*/ 5058884 h 5285517"/>
              <a:gd name="connsiteX314" fmla="*/ 5726100 w 6630167"/>
              <a:gd name="connsiteY314" fmla="*/ 5082522 h 5285517"/>
              <a:gd name="connsiteX315" fmla="*/ 5699101 w 6630167"/>
              <a:gd name="connsiteY315" fmla="*/ 5098101 h 5285517"/>
              <a:gd name="connsiteX316" fmla="*/ 5683558 w 6630167"/>
              <a:gd name="connsiteY316" fmla="*/ 5093915 h 5285517"/>
              <a:gd name="connsiteX317" fmla="*/ 5683559 w 6630167"/>
              <a:gd name="connsiteY317" fmla="*/ 5093918 h 5285517"/>
              <a:gd name="connsiteX318" fmla="*/ 5669040 w 6630167"/>
              <a:gd name="connsiteY318" fmla="*/ 5075004 h 5285517"/>
              <a:gd name="connsiteX319" fmla="*/ 5672156 w 6630167"/>
              <a:gd name="connsiteY319" fmla="*/ 5051375 h 5285517"/>
              <a:gd name="connsiteX320" fmla="*/ 5699155 w 6630167"/>
              <a:gd name="connsiteY320" fmla="*/ 5035795 h 5285517"/>
              <a:gd name="connsiteX321" fmla="*/ 4219554 w 6630167"/>
              <a:gd name="connsiteY321" fmla="*/ 5032255 h 5285517"/>
              <a:gd name="connsiteX322" fmla="*/ 4244035 w 6630167"/>
              <a:gd name="connsiteY322" fmla="*/ 5038839 h 5285517"/>
              <a:gd name="connsiteX323" fmla="*/ 4266887 w 6630167"/>
              <a:gd name="connsiteY323" fmla="*/ 5068618 h 5285517"/>
              <a:gd name="connsiteX324" fmla="*/ 4261987 w 6630167"/>
              <a:gd name="connsiteY324" fmla="*/ 5105835 h 5285517"/>
              <a:gd name="connsiteX325" fmla="*/ 4261988 w 6630167"/>
              <a:gd name="connsiteY325" fmla="*/ 5105835 h 5285517"/>
              <a:gd name="connsiteX326" fmla="*/ 4219473 w 6630167"/>
              <a:gd name="connsiteY326" fmla="*/ 5130361 h 5285517"/>
              <a:gd name="connsiteX327" fmla="*/ 4194991 w 6630167"/>
              <a:gd name="connsiteY327" fmla="*/ 5123777 h 5285517"/>
              <a:gd name="connsiteX328" fmla="*/ 4172140 w 6630167"/>
              <a:gd name="connsiteY328" fmla="*/ 5093997 h 5285517"/>
              <a:gd name="connsiteX329" fmla="*/ 4177039 w 6630167"/>
              <a:gd name="connsiteY329" fmla="*/ 5056781 h 5285517"/>
              <a:gd name="connsiteX330" fmla="*/ 4219554 w 6630167"/>
              <a:gd name="connsiteY330" fmla="*/ 5032255 h 5285517"/>
              <a:gd name="connsiteX331" fmla="*/ 3672112 w 6630167"/>
              <a:gd name="connsiteY331" fmla="*/ 5015987 h 5285517"/>
              <a:gd name="connsiteX332" fmla="*/ 3697242 w 6630167"/>
              <a:gd name="connsiteY332" fmla="*/ 5022745 h 5285517"/>
              <a:gd name="connsiteX333" fmla="*/ 3720705 w 6630167"/>
              <a:gd name="connsiteY333" fmla="*/ 5053322 h 5285517"/>
              <a:gd name="connsiteX334" fmla="*/ 3715670 w 6630167"/>
              <a:gd name="connsiteY334" fmla="*/ 5091524 h 5285517"/>
              <a:gd name="connsiteX335" fmla="*/ 3672018 w 6630167"/>
              <a:gd name="connsiteY335" fmla="*/ 5116713 h 5285517"/>
              <a:gd name="connsiteX336" fmla="*/ 3646880 w 6630167"/>
              <a:gd name="connsiteY336" fmla="*/ 5109957 h 5285517"/>
              <a:gd name="connsiteX337" fmla="*/ 3646879 w 6630167"/>
              <a:gd name="connsiteY337" fmla="*/ 5109957 h 5285517"/>
              <a:gd name="connsiteX338" fmla="*/ 3623425 w 6630167"/>
              <a:gd name="connsiteY338" fmla="*/ 5079378 h 5285517"/>
              <a:gd name="connsiteX339" fmla="*/ 3628457 w 6630167"/>
              <a:gd name="connsiteY339" fmla="*/ 5041177 h 5285517"/>
              <a:gd name="connsiteX340" fmla="*/ 3672112 w 6630167"/>
              <a:gd name="connsiteY340" fmla="*/ 5015987 h 5285517"/>
              <a:gd name="connsiteX341" fmla="*/ 5151705 w 6630167"/>
              <a:gd name="connsiteY341" fmla="*/ 5012980 h 5285517"/>
              <a:gd name="connsiteX342" fmla="*/ 5171169 w 6630167"/>
              <a:gd name="connsiteY342" fmla="*/ 5018205 h 5285517"/>
              <a:gd name="connsiteX343" fmla="*/ 5189356 w 6630167"/>
              <a:gd name="connsiteY343" fmla="*/ 5041900 h 5285517"/>
              <a:gd name="connsiteX344" fmla="*/ 5185452 w 6630167"/>
              <a:gd name="connsiteY344" fmla="*/ 5071490 h 5285517"/>
              <a:gd name="connsiteX345" fmla="*/ 5171154 w 6630167"/>
              <a:gd name="connsiteY345" fmla="*/ 5085763 h 5285517"/>
              <a:gd name="connsiteX346" fmla="*/ 5151633 w 6630167"/>
              <a:gd name="connsiteY346" fmla="*/ 5091008 h 5285517"/>
              <a:gd name="connsiteX347" fmla="*/ 5132178 w 6630167"/>
              <a:gd name="connsiteY347" fmla="*/ 5085772 h 5285517"/>
              <a:gd name="connsiteX348" fmla="*/ 5117895 w 6630167"/>
              <a:gd name="connsiteY348" fmla="*/ 5032498 h 5285517"/>
              <a:gd name="connsiteX349" fmla="*/ 5151705 w 6630167"/>
              <a:gd name="connsiteY349" fmla="*/ 5012980 h 5285517"/>
              <a:gd name="connsiteX350" fmla="*/ 2577189 w 6630167"/>
              <a:gd name="connsiteY350" fmla="*/ 5006596 h 5285517"/>
              <a:gd name="connsiteX351" fmla="*/ 2592076 w 6630167"/>
              <a:gd name="connsiteY351" fmla="*/ 5010597 h 5285517"/>
              <a:gd name="connsiteX352" fmla="*/ 2592074 w 6630167"/>
              <a:gd name="connsiteY352" fmla="*/ 5010597 h 5285517"/>
              <a:gd name="connsiteX353" fmla="*/ 2605955 w 6630167"/>
              <a:gd name="connsiteY353" fmla="*/ 5028721 h 5285517"/>
              <a:gd name="connsiteX354" fmla="*/ 2602998 w 6630167"/>
              <a:gd name="connsiteY354" fmla="*/ 5051346 h 5285517"/>
              <a:gd name="connsiteX355" fmla="*/ 2577140 w 6630167"/>
              <a:gd name="connsiteY355" fmla="*/ 5066273 h 5285517"/>
              <a:gd name="connsiteX356" fmla="*/ 2562249 w 6630167"/>
              <a:gd name="connsiteY356" fmla="*/ 5062269 h 5285517"/>
              <a:gd name="connsiteX357" fmla="*/ 2548341 w 6630167"/>
              <a:gd name="connsiteY357" fmla="*/ 5044155 h 5285517"/>
              <a:gd name="connsiteX358" fmla="*/ 2551326 w 6630167"/>
              <a:gd name="connsiteY358" fmla="*/ 5021522 h 5285517"/>
              <a:gd name="connsiteX359" fmla="*/ 2577189 w 6630167"/>
              <a:gd name="connsiteY359" fmla="*/ 5006596 h 5285517"/>
              <a:gd name="connsiteX360" fmla="*/ 6083853 w 6630167"/>
              <a:gd name="connsiteY360" fmla="*/ 5004185 h 5285517"/>
              <a:gd name="connsiteX361" fmla="*/ 6093064 w 6630167"/>
              <a:gd name="connsiteY361" fmla="*/ 5006668 h 5285517"/>
              <a:gd name="connsiteX362" fmla="*/ 6101677 w 6630167"/>
              <a:gd name="connsiteY362" fmla="*/ 5017898 h 5285517"/>
              <a:gd name="connsiteX363" fmla="*/ 6099839 w 6630167"/>
              <a:gd name="connsiteY363" fmla="*/ 5031920 h 5285517"/>
              <a:gd name="connsiteX364" fmla="*/ 6083817 w 6630167"/>
              <a:gd name="connsiteY364" fmla="*/ 5041166 h 5285517"/>
              <a:gd name="connsiteX365" fmla="*/ 6074597 w 6630167"/>
              <a:gd name="connsiteY365" fmla="*/ 5038686 h 5285517"/>
              <a:gd name="connsiteX366" fmla="*/ 6065983 w 6630167"/>
              <a:gd name="connsiteY366" fmla="*/ 5027454 h 5285517"/>
              <a:gd name="connsiteX367" fmla="*/ 6067831 w 6630167"/>
              <a:gd name="connsiteY367" fmla="*/ 5013433 h 5285517"/>
              <a:gd name="connsiteX368" fmla="*/ 6083853 w 6630167"/>
              <a:gd name="connsiteY368" fmla="*/ 5004185 h 5285517"/>
              <a:gd name="connsiteX369" fmla="*/ 835202 w 6630167"/>
              <a:gd name="connsiteY369" fmla="*/ 5000573 h 5285517"/>
              <a:gd name="connsiteX370" fmla="*/ 826452 w 6630167"/>
              <a:gd name="connsiteY370" fmla="*/ 5003536 h 5285517"/>
              <a:gd name="connsiteX371" fmla="*/ 793239 w 6630167"/>
              <a:gd name="connsiteY371" fmla="*/ 5019386 h 5285517"/>
              <a:gd name="connsiteX372" fmla="*/ 793242 w 6630167"/>
              <a:gd name="connsiteY372" fmla="*/ 5019385 h 5285517"/>
              <a:gd name="connsiteX373" fmla="*/ 783102 w 6630167"/>
              <a:gd name="connsiteY373" fmla="*/ 5028450 h 5285517"/>
              <a:gd name="connsiteX374" fmla="*/ 785062 w 6630167"/>
              <a:gd name="connsiteY374" fmla="*/ 5041910 h 5285517"/>
              <a:gd name="connsiteX375" fmla="*/ 800437 w 6630167"/>
              <a:gd name="connsiteY375" fmla="*/ 5075873 h 5285517"/>
              <a:gd name="connsiteX376" fmla="*/ 809476 w 6630167"/>
              <a:gd name="connsiteY376" fmla="*/ 5086318 h 5285517"/>
              <a:gd name="connsiteX377" fmla="*/ 814489 w 6630167"/>
              <a:gd name="connsiteY377" fmla="*/ 5087215 h 5285517"/>
              <a:gd name="connsiteX378" fmla="*/ 823134 w 6630167"/>
              <a:gd name="connsiteY378" fmla="*/ 5084325 h 5285517"/>
              <a:gd name="connsiteX379" fmla="*/ 857298 w 6630167"/>
              <a:gd name="connsiteY379" fmla="*/ 5068810 h 5285517"/>
              <a:gd name="connsiteX380" fmla="*/ 867841 w 6630167"/>
              <a:gd name="connsiteY380" fmla="*/ 5059645 h 5285517"/>
              <a:gd name="connsiteX381" fmla="*/ 865626 w 6630167"/>
              <a:gd name="connsiteY381" fmla="*/ 5045859 h 5285517"/>
              <a:gd name="connsiteX382" fmla="*/ 849200 w 6630167"/>
              <a:gd name="connsiteY382" fmla="*/ 5011667 h 5285517"/>
              <a:gd name="connsiteX383" fmla="*/ 840043 w 6630167"/>
              <a:gd name="connsiteY383" fmla="*/ 5001406 h 5285517"/>
              <a:gd name="connsiteX384" fmla="*/ 835202 w 6630167"/>
              <a:gd name="connsiteY384" fmla="*/ 5000573 h 5285517"/>
              <a:gd name="connsiteX385" fmla="*/ 283905 w 6630167"/>
              <a:gd name="connsiteY385" fmla="*/ 4992681 h 5285517"/>
              <a:gd name="connsiteX386" fmla="*/ 275989 w 6630167"/>
              <a:gd name="connsiteY386" fmla="*/ 4995057 h 5285517"/>
              <a:gd name="connsiteX387" fmla="*/ 247250 w 6630167"/>
              <a:gd name="connsiteY387" fmla="*/ 5007691 h 5285517"/>
              <a:gd name="connsiteX388" fmla="*/ 237305 w 6630167"/>
              <a:gd name="connsiteY388" fmla="*/ 5016530 h 5285517"/>
              <a:gd name="connsiteX389" fmla="*/ 238885 w 6630167"/>
              <a:gd name="connsiteY389" fmla="*/ 5029755 h 5285517"/>
              <a:gd name="connsiteX390" fmla="*/ 251262 w 6630167"/>
              <a:gd name="connsiteY390" fmla="*/ 5056210 h 5285517"/>
              <a:gd name="connsiteX391" fmla="*/ 260383 w 6630167"/>
              <a:gd name="connsiteY391" fmla="*/ 5065891 h 5285517"/>
              <a:gd name="connsiteX392" fmla="*/ 265102 w 6630167"/>
              <a:gd name="connsiteY392" fmla="*/ 5066689 h 5285517"/>
              <a:gd name="connsiteX393" fmla="*/ 273539 w 6630167"/>
              <a:gd name="connsiteY393" fmla="*/ 5063953 h 5285517"/>
              <a:gd name="connsiteX394" fmla="*/ 301589 w 6630167"/>
              <a:gd name="connsiteY394" fmla="*/ 5050150 h 5285517"/>
              <a:gd name="connsiteX395" fmla="*/ 311014 w 6630167"/>
              <a:gd name="connsiteY395" fmla="*/ 5041283 h 5285517"/>
              <a:gd name="connsiteX396" fmla="*/ 309496 w 6630167"/>
              <a:gd name="connsiteY396" fmla="*/ 5028438 h 5285517"/>
              <a:gd name="connsiteX397" fmla="*/ 297699 w 6630167"/>
              <a:gd name="connsiteY397" fmla="*/ 5003006 h 5285517"/>
              <a:gd name="connsiteX398" fmla="*/ 297699 w 6630167"/>
              <a:gd name="connsiteY398" fmla="*/ 5003007 h 5285517"/>
              <a:gd name="connsiteX399" fmla="*/ 288850 w 6630167"/>
              <a:gd name="connsiteY399" fmla="*/ 4993562 h 5285517"/>
              <a:gd name="connsiteX400" fmla="*/ 283905 w 6630167"/>
              <a:gd name="connsiteY400" fmla="*/ 4992681 h 5285517"/>
              <a:gd name="connsiteX401" fmla="*/ 4604263 w 6630167"/>
              <a:gd name="connsiteY401" fmla="*/ 4992348 h 5285517"/>
              <a:gd name="connsiteX402" fmla="*/ 4626571 w 6630167"/>
              <a:gd name="connsiteY402" fmla="*/ 4998346 h 5285517"/>
              <a:gd name="connsiteX403" fmla="*/ 4647385 w 6630167"/>
              <a:gd name="connsiteY403" fmla="*/ 5025471 h 5285517"/>
              <a:gd name="connsiteX404" fmla="*/ 4642920 w 6630167"/>
              <a:gd name="connsiteY404" fmla="*/ 5059381 h 5285517"/>
              <a:gd name="connsiteX405" fmla="*/ 4642920 w 6630167"/>
              <a:gd name="connsiteY405" fmla="*/ 5059382 h 5285517"/>
              <a:gd name="connsiteX406" fmla="*/ 4604181 w 6630167"/>
              <a:gd name="connsiteY406" fmla="*/ 5081727 h 5285517"/>
              <a:gd name="connsiteX407" fmla="*/ 4581882 w 6630167"/>
              <a:gd name="connsiteY407" fmla="*/ 5075731 h 5285517"/>
              <a:gd name="connsiteX408" fmla="*/ 4565534 w 6630167"/>
              <a:gd name="connsiteY408" fmla="*/ 5014693 h 5285517"/>
              <a:gd name="connsiteX409" fmla="*/ 4604263 w 6630167"/>
              <a:gd name="connsiteY409" fmla="*/ 4992348 h 5285517"/>
              <a:gd name="connsiteX410" fmla="*/ 5536422 w 6630167"/>
              <a:gd name="connsiteY410" fmla="*/ 4973073 h 5285517"/>
              <a:gd name="connsiteX411" fmla="*/ 5553713 w 6630167"/>
              <a:gd name="connsiteY411" fmla="*/ 4977721 h 5285517"/>
              <a:gd name="connsiteX412" fmla="*/ 5566384 w 6630167"/>
              <a:gd name="connsiteY412" fmla="*/ 5025045 h 5285517"/>
              <a:gd name="connsiteX413" fmla="*/ 5536359 w 6630167"/>
              <a:gd name="connsiteY413" fmla="*/ 5042362 h 5285517"/>
              <a:gd name="connsiteX414" fmla="*/ 5519060 w 6630167"/>
              <a:gd name="connsiteY414" fmla="*/ 5037716 h 5285517"/>
              <a:gd name="connsiteX415" fmla="*/ 5519059 w 6630167"/>
              <a:gd name="connsiteY415" fmla="*/ 5037716 h 5285517"/>
              <a:gd name="connsiteX416" fmla="*/ 5506388 w 6630167"/>
              <a:gd name="connsiteY416" fmla="*/ 4990391 h 5285517"/>
              <a:gd name="connsiteX417" fmla="*/ 5536422 w 6630167"/>
              <a:gd name="connsiteY417" fmla="*/ 4973073 h 5285517"/>
              <a:gd name="connsiteX418" fmla="*/ 3509359 w 6630167"/>
              <a:gd name="connsiteY418" fmla="*/ 4972476 h 5285517"/>
              <a:gd name="connsiteX419" fmla="*/ 3526654 w 6630167"/>
              <a:gd name="connsiteY419" fmla="*/ 4977122 h 5285517"/>
              <a:gd name="connsiteX420" fmla="*/ 3539320 w 6630167"/>
              <a:gd name="connsiteY420" fmla="*/ 5024446 h 5285517"/>
              <a:gd name="connsiteX421" fmla="*/ 3509291 w 6630167"/>
              <a:gd name="connsiteY421" fmla="*/ 5041765 h 5285517"/>
              <a:gd name="connsiteX422" fmla="*/ 3492000 w 6630167"/>
              <a:gd name="connsiteY422" fmla="*/ 5037119 h 5285517"/>
              <a:gd name="connsiteX423" fmla="*/ 3492001 w 6630167"/>
              <a:gd name="connsiteY423" fmla="*/ 5037119 h 5285517"/>
              <a:gd name="connsiteX424" fmla="*/ 3479330 w 6630167"/>
              <a:gd name="connsiteY424" fmla="*/ 4989793 h 5285517"/>
              <a:gd name="connsiteX425" fmla="*/ 3509359 w 6630167"/>
              <a:gd name="connsiteY425" fmla="*/ 4972476 h 5285517"/>
              <a:gd name="connsiteX426" fmla="*/ 4056822 w 6630167"/>
              <a:gd name="connsiteY426" fmla="*/ 4970837 h 5285517"/>
              <a:gd name="connsiteX427" fmla="*/ 4082390 w 6630167"/>
              <a:gd name="connsiteY427" fmla="*/ 4977711 h 5285517"/>
              <a:gd name="connsiteX428" fmla="*/ 4106229 w 6630167"/>
              <a:gd name="connsiteY428" fmla="*/ 5008831 h 5285517"/>
              <a:gd name="connsiteX429" fmla="*/ 4101139 w 6630167"/>
              <a:gd name="connsiteY429" fmla="*/ 5047688 h 5285517"/>
              <a:gd name="connsiteX430" fmla="*/ 4101138 w 6630167"/>
              <a:gd name="connsiteY430" fmla="*/ 5047688 h 5285517"/>
              <a:gd name="connsiteX431" fmla="*/ 4056730 w 6630167"/>
              <a:gd name="connsiteY431" fmla="*/ 5073310 h 5285517"/>
              <a:gd name="connsiteX432" fmla="*/ 4031162 w 6630167"/>
              <a:gd name="connsiteY432" fmla="*/ 5066434 h 5285517"/>
              <a:gd name="connsiteX433" fmla="*/ 4007296 w 6630167"/>
              <a:gd name="connsiteY433" fmla="*/ 5035332 h 5285517"/>
              <a:gd name="connsiteX434" fmla="*/ 4012414 w 6630167"/>
              <a:gd name="connsiteY434" fmla="*/ 4996460 h 5285517"/>
              <a:gd name="connsiteX435" fmla="*/ 4056822 w 6630167"/>
              <a:gd name="connsiteY435" fmla="*/ 4970837 h 5285517"/>
              <a:gd name="connsiteX436" fmla="*/ 1097630 w 6630167"/>
              <a:gd name="connsiteY436" fmla="*/ 4968553 h 5285517"/>
              <a:gd name="connsiteX437" fmla="*/ 1138669 w 6630167"/>
              <a:gd name="connsiteY437" fmla="*/ 4979587 h 5285517"/>
              <a:gd name="connsiteX438" fmla="*/ 1168762 w 6630167"/>
              <a:gd name="connsiteY438" fmla="*/ 5091906 h 5285517"/>
              <a:gd name="connsiteX439" fmla="*/ 1097476 w 6630167"/>
              <a:gd name="connsiteY439" fmla="*/ 5133036 h 5285517"/>
              <a:gd name="connsiteX440" fmla="*/ 1056433 w 6630167"/>
              <a:gd name="connsiteY440" fmla="*/ 5122004 h 5285517"/>
              <a:gd name="connsiteX441" fmla="*/ 1018126 w 6630167"/>
              <a:gd name="connsiteY441" fmla="*/ 5072070 h 5285517"/>
              <a:gd name="connsiteX442" fmla="*/ 1026340 w 6630167"/>
              <a:gd name="connsiteY442" fmla="*/ 5009685 h 5285517"/>
              <a:gd name="connsiteX443" fmla="*/ 1097630 w 6630167"/>
              <a:gd name="connsiteY443" fmla="*/ 4968553 h 5285517"/>
              <a:gd name="connsiteX444" fmla="*/ 2707 w 6630167"/>
              <a:gd name="connsiteY444" fmla="*/ 4958292 h 5285517"/>
              <a:gd name="connsiteX445" fmla="*/ 33946 w 6630167"/>
              <a:gd name="connsiteY445" fmla="*/ 4966688 h 5285517"/>
              <a:gd name="connsiteX446" fmla="*/ 56847 w 6630167"/>
              <a:gd name="connsiteY446" fmla="*/ 5052162 h 5285517"/>
              <a:gd name="connsiteX447" fmla="*/ 2599 w 6630167"/>
              <a:gd name="connsiteY447" fmla="*/ 5083473 h 5285517"/>
              <a:gd name="connsiteX448" fmla="*/ 0 w 6630167"/>
              <a:gd name="connsiteY448" fmla="*/ 5082774 h 5285517"/>
              <a:gd name="connsiteX449" fmla="*/ 0 w 6630167"/>
              <a:gd name="connsiteY449" fmla="*/ 4959018 h 5285517"/>
              <a:gd name="connsiteX450" fmla="*/ 4988981 w 6630167"/>
              <a:gd name="connsiteY450" fmla="*/ 4951998 h 5285517"/>
              <a:gd name="connsiteX451" fmla="*/ 5009316 w 6630167"/>
              <a:gd name="connsiteY451" fmla="*/ 4957470 h 5285517"/>
              <a:gd name="connsiteX452" fmla="*/ 5028272 w 6630167"/>
              <a:gd name="connsiteY452" fmla="*/ 4982231 h 5285517"/>
              <a:gd name="connsiteX453" fmla="*/ 5024223 w 6630167"/>
              <a:gd name="connsiteY453" fmla="*/ 5013134 h 5285517"/>
              <a:gd name="connsiteX454" fmla="*/ 4988908 w 6630167"/>
              <a:gd name="connsiteY454" fmla="*/ 5033522 h 5285517"/>
              <a:gd name="connsiteX455" fmla="*/ 4968557 w 6630167"/>
              <a:gd name="connsiteY455" fmla="*/ 5028053 h 5285517"/>
              <a:gd name="connsiteX456" fmla="*/ 4949600 w 6630167"/>
              <a:gd name="connsiteY456" fmla="*/ 5003288 h 5285517"/>
              <a:gd name="connsiteX457" fmla="*/ 4953649 w 6630167"/>
              <a:gd name="connsiteY457" fmla="*/ 4972385 h 5285517"/>
              <a:gd name="connsiteX458" fmla="*/ 4988981 w 6630167"/>
              <a:gd name="connsiteY458" fmla="*/ 4951998 h 5285517"/>
              <a:gd name="connsiteX459" fmla="*/ 671646 w 6630167"/>
              <a:gd name="connsiteY459" fmla="*/ 4945124 h 5285517"/>
              <a:gd name="connsiteX460" fmla="*/ 663254 w 6630167"/>
              <a:gd name="connsiteY460" fmla="*/ 4947824 h 5285517"/>
              <a:gd name="connsiteX461" fmla="*/ 633361 w 6630167"/>
              <a:gd name="connsiteY461" fmla="*/ 4962080 h 5285517"/>
              <a:gd name="connsiteX462" fmla="*/ 633362 w 6630167"/>
              <a:gd name="connsiteY462" fmla="*/ 4962077 h 5285517"/>
              <a:gd name="connsiteX463" fmla="*/ 623652 w 6630167"/>
              <a:gd name="connsiteY463" fmla="*/ 4970991 h 5285517"/>
              <a:gd name="connsiteX464" fmla="*/ 625292 w 6630167"/>
              <a:gd name="connsiteY464" fmla="*/ 4984077 h 5285517"/>
              <a:gd name="connsiteX465" fmla="*/ 638692 w 6630167"/>
              <a:gd name="connsiteY465" fmla="*/ 5013840 h 5285517"/>
              <a:gd name="connsiteX466" fmla="*/ 647640 w 6630167"/>
              <a:gd name="connsiteY466" fmla="*/ 5023839 h 5285517"/>
              <a:gd name="connsiteX467" fmla="*/ 652640 w 6630167"/>
              <a:gd name="connsiteY467" fmla="*/ 5024736 h 5285517"/>
              <a:gd name="connsiteX468" fmla="*/ 660941 w 6630167"/>
              <a:gd name="connsiteY468" fmla="*/ 5022100 h 5285517"/>
              <a:gd name="connsiteX469" fmla="*/ 691767 w 6630167"/>
              <a:gd name="connsiteY469" fmla="*/ 5008052 h 5285517"/>
              <a:gd name="connsiteX470" fmla="*/ 701875 w 6630167"/>
              <a:gd name="connsiteY470" fmla="*/ 4998978 h 5285517"/>
              <a:gd name="connsiteX471" fmla="*/ 699914 w 6630167"/>
              <a:gd name="connsiteY471" fmla="*/ 4985536 h 5285517"/>
              <a:gd name="connsiteX472" fmla="*/ 685526 w 6630167"/>
              <a:gd name="connsiteY472" fmla="*/ 4955756 h 5285517"/>
              <a:gd name="connsiteX473" fmla="*/ 676468 w 6630167"/>
              <a:gd name="connsiteY473" fmla="*/ 4945956 h 5285517"/>
              <a:gd name="connsiteX474" fmla="*/ 671646 w 6630167"/>
              <a:gd name="connsiteY474" fmla="*/ 4945124 h 5285517"/>
              <a:gd name="connsiteX475" fmla="*/ 2414452 w 6630167"/>
              <a:gd name="connsiteY475" fmla="*/ 4944309 h 5285517"/>
              <a:gd name="connsiteX476" fmla="*/ 2430878 w 6630167"/>
              <a:gd name="connsiteY476" fmla="*/ 4948719 h 5285517"/>
              <a:gd name="connsiteX477" fmla="*/ 2446194 w 6630167"/>
              <a:gd name="connsiteY477" fmla="*/ 4968690 h 5285517"/>
              <a:gd name="connsiteX478" fmla="*/ 2442901 w 6630167"/>
              <a:gd name="connsiteY478" fmla="*/ 4993660 h 5285517"/>
              <a:gd name="connsiteX479" fmla="*/ 2414389 w 6630167"/>
              <a:gd name="connsiteY479" fmla="*/ 5010100 h 5285517"/>
              <a:gd name="connsiteX480" fmla="*/ 2397973 w 6630167"/>
              <a:gd name="connsiteY480" fmla="*/ 5005690 h 5285517"/>
              <a:gd name="connsiteX481" fmla="*/ 2382652 w 6630167"/>
              <a:gd name="connsiteY481" fmla="*/ 4985717 h 5285517"/>
              <a:gd name="connsiteX482" fmla="*/ 2385945 w 6630167"/>
              <a:gd name="connsiteY482" fmla="*/ 4960747 h 5285517"/>
              <a:gd name="connsiteX483" fmla="*/ 2414452 w 6630167"/>
              <a:gd name="connsiteY483" fmla="*/ 4944309 h 5285517"/>
              <a:gd name="connsiteX484" fmla="*/ 5921122 w 6630167"/>
              <a:gd name="connsiteY484" fmla="*/ 4935784 h 5285517"/>
              <a:gd name="connsiteX485" fmla="*/ 5934925 w 6630167"/>
              <a:gd name="connsiteY485" fmla="*/ 4939499 h 5285517"/>
              <a:gd name="connsiteX486" fmla="*/ 5945042 w 6630167"/>
              <a:gd name="connsiteY486" fmla="*/ 4977276 h 5285517"/>
              <a:gd name="connsiteX487" fmla="*/ 5945041 w 6630167"/>
              <a:gd name="connsiteY487" fmla="*/ 4977276 h 5285517"/>
              <a:gd name="connsiteX488" fmla="*/ 5921075 w 6630167"/>
              <a:gd name="connsiteY488" fmla="*/ 4991096 h 5285517"/>
              <a:gd name="connsiteX489" fmla="*/ 5907272 w 6630167"/>
              <a:gd name="connsiteY489" fmla="*/ 4987385 h 5285517"/>
              <a:gd name="connsiteX490" fmla="*/ 5894384 w 6630167"/>
              <a:gd name="connsiteY490" fmla="*/ 4970593 h 5285517"/>
              <a:gd name="connsiteX491" fmla="*/ 5897146 w 6630167"/>
              <a:gd name="connsiteY491" fmla="*/ 4949606 h 5285517"/>
              <a:gd name="connsiteX492" fmla="*/ 5921122 w 6630167"/>
              <a:gd name="connsiteY492" fmla="*/ 4935784 h 5285517"/>
              <a:gd name="connsiteX493" fmla="*/ 3346593 w 6630167"/>
              <a:gd name="connsiteY493" fmla="*/ 4933330 h 5285517"/>
              <a:gd name="connsiteX494" fmla="*/ 3353851 w 6630167"/>
              <a:gd name="connsiteY494" fmla="*/ 4935286 h 5285517"/>
              <a:gd name="connsiteX495" fmla="*/ 3360640 w 6630167"/>
              <a:gd name="connsiteY495" fmla="*/ 4944108 h 5285517"/>
              <a:gd name="connsiteX496" fmla="*/ 3359186 w 6630167"/>
              <a:gd name="connsiteY496" fmla="*/ 4955168 h 5285517"/>
              <a:gd name="connsiteX497" fmla="*/ 3346565 w 6630167"/>
              <a:gd name="connsiteY497" fmla="*/ 4962440 h 5285517"/>
              <a:gd name="connsiteX498" fmla="*/ 3339320 w 6630167"/>
              <a:gd name="connsiteY498" fmla="*/ 4960502 h 5285517"/>
              <a:gd name="connsiteX499" fmla="*/ 3339319 w 6630167"/>
              <a:gd name="connsiteY499" fmla="*/ 4960502 h 5285517"/>
              <a:gd name="connsiteX500" fmla="*/ 3332522 w 6630167"/>
              <a:gd name="connsiteY500" fmla="*/ 4951654 h 5285517"/>
              <a:gd name="connsiteX501" fmla="*/ 3333980 w 6630167"/>
              <a:gd name="connsiteY501" fmla="*/ 4940620 h 5285517"/>
              <a:gd name="connsiteX502" fmla="*/ 3346593 w 6630167"/>
              <a:gd name="connsiteY502" fmla="*/ 4933330 h 5285517"/>
              <a:gd name="connsiteX503" fmla="*/ 4441531 w 6630167"/>
              <a:gd name="connsiteY503" fmla="*/ 4930929 h 5285517"/>
              <a:gd name="connsiteX504" fmla="*/ 4464908 w 6630167"/>
              <a:gd name="connsiteY504" fmla="*/ 4937213 h 5285517"/>
              <a:gd name="connsiteX505" fmla="*/ 4486755 w 6630167"/>
              <a:gd name="connsiteY505" fmla="*/ 4965673 h 5285517"/>
              <a:gd name="connsiteX506" fmla="*/ 4482072 w 6630167"/>
              <a:gd name="connsiteY506" fmla="*/ 5001241 h 5285517"/>
              <a:gd name="connsiteX507" fmla="*/ 4441449 w 6630167"/>
              <a:gd name="connsiteY507" fmla="*/ 5024673 h 5285517"/>
              <a:gd name="connsiteX508" fmla="*/ 4418063 w 6630167"/>
              <a:gd name="connsiteY508" fmla="*/ 5018387 h 5285517"/>
              <a:gd name="connsiteX509" fmla="*/ 4418063 w 6630167"/>
              <a:gd name="connsiteY509" fmla="*/ 5018385 h 5285517"/>
              <a:gd name="connsiteX510" fmla="*/ 4400900 w 6630167"/>
              <a:gd name="connsiteY510" fmla="*/ 4954369 h 5285517"/>
              <a:gd name="connsiteX511" fmla="*/ 4441531 w 6630167"/>
              <a:gd name="connsiteY511" fmla="*/ 4930929 h 5285517"/>
              <a:gd name="connsiteX512" fmla="*/ 2799152 w 6630167"/>
              <a:gd name="connsiteY512" fmla="*/ 4914436 h 5285517"/>
              <a:gd name="connsiteX513" fmla="*/ 2808372 w 6630167"/>
              <a:gd name="connsiteY513" fmla="*/ 4916917 h 5285517"/>
              <a:gd name="connsiteX514" fmla="*/ 2815138 w 6630167"/>
              <a:gd name="connsiteY514" fmla="*/ 4942169 h 5285517"/>
              <a:gd name="connsiteX515" fmla="*/ 2799116 w 6630167"/>
              <a:gd name="connsiteY515" fmla="*/ 4951419 h 5285517"/>
              <a:gd name="connsiteX516" fmla="*/ 2789896 w 6630167"/>
              <a:gd name="connsiteY516" fmla="*/ 4948936 h 5285517"/>
              <a:gd name="connsiteX517" fmla="*/ 2781278 w 6630167"/>
              <a:gd name="connsiteY517" fmla="*/ 4937705 h 5285517"/>
              <a:gd name="connsiteX518" fmla="*/ 2783130 w 6630167"/>
              <a:gd name="connsiteY518" fmla="*/ 4923683 h 5285517"/>
              <a:gd name="connsiteX519" fmla="*/ 2799152 w 6630167"/>
              <a:gd name="connsiteY519" fmla="*/ 4914436 h 5285517"/>
              <a:gd name="connsiteX520" fmla="*/ 3894080 w 6630167"/>
              <a:gd name="connsiteY520" fmla="*/ 4912915 h 5285517"/>
              <a:gd name="connsiteX521" fmla="*/ 3918997 w 6630167"/>
              <a:gd name="connsiteY521" fmla="*/ 4919619 h 5285517"/>
              <a:gd name="connsiteX522" fmla="*/ 3942255 w 6630167"/>
              <a:gd name="connsiteY522" fmla="*/ 4949923 h 5285517"/>
              <a:gd name="connsiteX523" fmla="*/ 3937269 w 6630167"/>
              <a:gd name="connsiteY523" fmla="*/ 4987802 h 5285517"/>
              <a:gd name="connsiteX524" fmla="*/ 3893989 w 6630167"/>
              <a:gd name="connsiteY524" fmla="*/ 5012773 h 5285517"/>
              <a:gd name="connsiteX525" fmla="*/ 3869073 w 6630167"/>
              <a:gd name="connsiteY525" fmla="*/ 5006069 h 5285517"/>
              <a:gd name="connsiteX526" fmla="*/ 3845818 w 6630167"/>
              <a:gd name="connsiteY526" fmla="*/ 4975764 h 5285517"/>
              <a:gd name="connsiteX527" fmla="*/ 3850804 w 6630167"/>
              <a:gd name="connsiteY527" fmla="*/ 4937885 h 5285517"/>
              <a:gd name="connsiteX528" fmla="*/ 3894080 w 6630167"/>
              <a:gd name="connsiteY528" fmla="*/ 4912915 h 5285517"/>
              <a:gd name="connsiteX529" fmla="*/ 5373682 w 6630167"/>
              <a:gd name="connsiteY529" fmla="*/ 4912090 h 5285517"/>
              <a:gd name="connsiteX530" fmla="*/ 5391841 w 6630167"/>
              <a:gd name="connsiteY530" fmla="*/ 4916971 h 5285517"/>
              <a:gd name="connsiteX531" fmla="*/ 5405155 w 6630167"/>
              <a:gd name="connsiteY531" fmla="*/ 4966680 h 5285517"/>
              <a:gd name="connsiteX532" fmla="*/ 5373618 w 6630167"/>
              <a:gd name="connsiteY532" fmla="*/ 4984875 h 5285517"/>
              <a:gd name="connsiteX533" fmla="*/ 5355449 w 6630167"/>
              <a:gd name="connsiteY533" fmla="*/ 4979993 h 5285517"/>
              <a:gd name="connsiteX534" fmla="*/ 5338503 w 6630167"/>
              <a:gd name="connsiteY534" fmla="*/ 4957910 h 5285517"/>
              <a:gd name="connsiteX535" fmla="*/ 5342135 w 6630167"/>
              <a:gd name="connsiteY535" fmla="*/ 4930285 h 5285517"/>
              <a:gd name="connsiteX536" fmla="*/ 5373682 w 6630167"/>
              <a:gd name="connsiteY536" fmla="*/ 4912090 h 5285517"/>
              <a:gd name="connsiteX537" fmla="*/ 6305831 w 6630167"/>
              <a:gd name="connsiteY537" fmla="*/ 4903297 h 5285517"/>
              <a:gd name="connsiteX538" fmla="*/ 6313738 w 6630167"/>
              <a:gd name="connsiteY538" fmla="*/ 4905424 h 5285517"/>
              <a:gd name="connsiteX539" fmla="*/ 6321129 w 6630167"/>
              <a:gd name="connsiteY539" fmla="*/ 4915053 h 5285517"/>
              <a:gd name="connsiteX540" fmla="*/ 6319544 w 6630167"/>
              <a:gd name="connsiteY540" fmla="*/ 4927090 h 5285517"/>
              <a:gd name="connsiteX541" fmla="*/ 6305795 w 6630167"/>
              <a:gd name="connsiteY541" fmla="*/ 4935034 h 5285517"/>
              <a:gd name="connsiteX542" fmla="*/ 6297860 w 6630167"/>
              <a:gd name="connsiteY542" fmla="*/ 4932897 h 5285517"/>
              <a:gd name="connsiteX543" fmla="*/ 6290488 w 6630167"/>
              <a:gd name="connsiteY543" fmla="*/ 4923277 h 5285517"/>
              <a:gd name="connsiteX544" fmla="*/ 6292073 w 6630167"/>
              <a:gd name="connsiteY544" fmla="*/ 4911239 h 5285517"/>
              <a:gd name="connsiteX545" fmla="*/ 6305831 w 6630167"/>
              <a:gd name="connsiteY545" fmla="*/ 4903297 h 5285517"/>
              <a:gd name="connsiteX546" fmla="*/ 1319566 w 6630167"/>
              <a:gd name="connsiteY546" fmla="*/ 4900860 h 5285517"/>
              <a:gd name="connsiteX547" fmla="*/ 1342743 w 6630167"/>
              <a:gd name="connsiteY547" fmla="*/ 4907084 h 5285517"/>
              <a:gd name="connsiteX548" fmla="*/ 1359726 w 6630167"/>
              <a:gd name="connsiteY548" fmla="*/ 4970512 h 5285517"/>
              <a:gd name="connsiteX549" fmla="*/ 1319484 w 6630167"/>
              <a:gd name="connsiteY549" fmla="*/ 4993724 h 5285517"/>
              <a:gd name="connsiteX550" fmla="*/ 1296316 w 6630167"/>
              <a:gd name="connsiteY550" fmla="*/ 4987492 h 5285517"/>
              <a:gd name="connsiteX551" fmla="*/ 1279316 w 6630167"/>
              <a:gd name="connsiteY551" fmla="*/ 4924074 h 5285517"/>
              <a:gd name="connsiteX552" fmla="*/ 1319566 w 6630167"/>
              <a:gd name="connsiteY552" fmla="*/ 4900860 h 5285517"/>
              <a:gd name="connsiteX553" fmla="*/ 4826241 w 6630167"/>
              <a:gd name="connsiteY553" fmla="*/ 4890589 h 5285517"/>
              <a:gd name="connsiteX554" fmla="*/ 4847670 w 6630167"/>
              <a:gd name="connsiteY554" fmla="*/ 4896349 h 5285517"/>
              <a:gd name="connsiteX555" fmla="*/ 4867668 w 6630167"/>
              <a:gd name="connsiteY555" fmla="*/ 4922416 h 5285517"/>
              <a:gd name="connsiteX556" fmla="*/ 4863375 w 6630167"/>
              <a:gd name="connsiteY556" fmla="*/ 4955004 h 5285517"/>
              <a:gd name="connsiteX557" fmla="*/ 4826158 w 6630167"/>
              <a:gd name="connsiteY557" fmla="*/ 4976469 h 5285517"/>
              <a:gd name="connsiteX558" fmla="*/ 4804719 w 6630167"/>
              <a:gd name="connsiteY558" fmla="*/ 4970710 h 5285517"/>
              <a:gd name="connsiteX559" fmla="*/ 4784721 w 6630167"/>
              <a:gd name="connsiteY559" fmla="*/ 4944643 h 5285517"/>
              <a:gd name="connsiteX560" fmla="*/ 4789015 w 6630167"/>
              <a:gd name="connsiteY560" fmla="*/ 4912055 h 5285517"/>
              <a:gd name="connsiteX561" fmla="*/ 4826241 w 6630167"/>
              <a:gd name="connsiteY561" fmla="*/ 4890589 h 5285517"/>
              <a:gd name="connsiteX562" fmla="*/ 507252 w 6630167"/>
              <a:gd name="connsiteY562" fmla="*/ 4889259 h 5285517"/>
              <a:gd name="connsiteX563" fmla="*/ 499227 w 6630167"/>
              <a:gd name="connsiteY563" fmla="*/ 4891704 h 5285517"/>
              <a:gd name="connsiteX564" fmla="*/ 473550 w 6630167"/>
              <a:gd name="connsiteY564" fmla="*/ 4903832 h 5285517"/>
              <a:gd name="connsiteX565" fmla="*/ 464180 w 6630167"/>
              <a:gd name="connsiteY565" fmla="*/ 4912652 h 5285517"/>
              <a:gd name="connsiteX566" fmla="*/ 465629 w 6630167"/>
              <a:gd name="connsiteY566" fmla="*/ 4925442 h 5285517"/>
              <a:gd name="connsiteX567" fmla="*/ 477476 w 6630167"/>
              <a:gd name="connsiteY567" fmla="*/ 4951754 h 5285517"/>
              <a:gd name="connsiteX568" fmla="*/ 486320 w 6630167"/>
              <a:gd name="connsiteY568" fmla="*/ 4961408 h 5285517"/>
              <a:gd name="connsiteX569" fmla="*/ 491333 w 6630167"/>
              <a:gd name="connsiteY569" fmla="*/ 4962305 h 5285517"/>
              <a:gd name="connsiteX570" fmla="*/ 499326 w 6630167"/>
              <a:gd name="connsiteY570" fmla="*/ 4959878 h 5285517"/>
              <a:gd name="connsiteX571" fmla="*/ 525692 w 6630167"/>
              <a:gd name="connsiteY571" fmla="*/ 4947803 h 5285517"/>
              <a:gd name="connsiteX572" fmla="*/ 535378 w 6630167"/>
              <a:gd name="connsiteY572" fmla="*/ 4938828 h 5285517"/>
              <a:gd name="connsiteX573" fmla="*/ 533658 w 6630167"/>
              <a:gd name="connsiteY573" fmla="*/ 4925730 h 5285517"/>
              <a:gd name="connsiteX574" fmla="*/ 521023 w 6630167"/>
              <a:gd name="connsiteY574" fmla="*/ 4899511 h 5285517"/>
              <a:gd name="connsiteX575" fmla="*/ 512102 w 6630167"/>
              <a:gd name="connsiteY575" fmla="*/ 4890102 h 5285517"/>
              <a:gd name="connsiteX576" fmla="*/ 507252 w 6630167"/>
              <a:gd name="connsiteY576" fmla="*/ 4889259 h 5285517"/>
              <a:gd name="connsiteX577" fmla="*/ 2251717 w 6630167"/>
              <a:gd name="connsiteY577" fmla="*/ 4888569 h 5285517"/>
              <a:gd name="connsiteX578" fmla="*/ 2266398 w 6630167"/>
              <a:gd name="connsiteY578" fmla="*/ 4892508 h 5285517"/>
              <a:gd name="connsiteX579" fmla="*/ 2277145 w 6630167"/>
              <a:gd name="connsiteY579" fmla="*/ 4932677 h 5285517"/>
              <a:gd name="connsiteX580" fmla="*/ 2251662 w 6630167"/>
              <a:gd name="connsiteY580" fmla="*/ 4947378 h 5285517"/>
              <a:gd name="connsiteX581" fmla="*/ 2236971 w 6630167"/>
              <a:gd name="connsiteY581" fmla="*/ 4943429 h 5285517"/>
              <a:gd name="connsiteX582" fmla="*/ 2226224 w 6630167"/>
              <a:gd name="connsiteY582" fmla="*/ 4903269 h 5285517"/>
              <a:gd name="connsiteX583" fmla="*/ 2226225 w 6630167"/>
              <a:gd name="connsiteY583" fmla="*/ 4903269 h 5285517"/>
              <a:gd name="connsiteX584" fmla="*/ 2251717 w 6630167"/>
              <a:gd name="connsiteY584" fmla="*/ 4888569 h 5285517"/>
              <a:gd name="connsiteX585" fmla="*/ 5758380 w 6630167"/>
              <a:gd name="connsiteY585" fmla="*/ 4871315 h 5285517"/>
              <a:gd name="connsiteX586" fmla="*/ 5774810 w 6630167"/>
              <a:gd name="connsiteY586" fmla="*/ 4875725 h 5285517"/>
              <a:gd name="connsiteX587" fmla="*/ 5790126 w 6630167"/>
              <a:gd name="connsiteY587" fmla="*/ 4895697 h 5285517"/>
              <a:gd name="connsiteX588" fmla="*/ 5786838 w 6630167"/>
              <a:gd name="connsiteY588" fmla="*/ 4920643 h 5285517"/>
              <a:gd name="connsiteX589" fmla="*/ 5786837 w 6630167"/>
              <a:gd name="connsiteY589" fmla="*/ 4920643 h 5285517"/>
              <a:gd name="connsiteX590" fmla="*/ 5758325 w 6630167"/>
              <a:gd name="connsiteY590" fmla="*/ 4937108 h 5285517"/>
              <a:gd name="connsiteX591" fmla="*/ 5741914 w 6630167"/>
              <a:gd name="connsiteY591" fmla="*/ 4932696 h 5285517"/>
              <a:gd name="connsiteX592" fmla="*/ 5726589 w 6630167"/>
              <a:gd name="connsiteY592" fmla="*/ 4912716 h 5285517"/>
              <a:gd name="connsiteX593" fmla="*/ 5729877 w 6630167"/>
              <a:gd name="connsiteY593" fmla="*/ 4887754 h 5285517"/>
              <a:gd name="connsiteX594" fmla="*/ 5758380 w 6630167"/>
              <a:gd name="connsiteY594" fmla="*/ 4871315 h 5285517"/>
              <a:gd name="connsiteX595" fmla="*/ 4278799 w 6630167"/>
              <a:gd name="connsiteY595" fmla="*/ 4869078 h 5285517"/>
              <a:gd name="connsiteX596" fmla="*/ 4303488 w 6630167"/>
              <a:gd name="connsiteY596" fmla="*/ 4875725 h 5285517"/>
              <a:gd name="connsiteX597" fmla="*/ 4326512 w 6630167"/>
              <a:gd name="connsiteY597" fmla="*/ 4905778 h 5285517"/>
              <a:gd name="connsiteX598" fmla="*/ 4321594 w 6630167"/>
              <a:gd name="connsiteY598" fmla="*/ 4943310 h 5285517"/>
              <a:gd name="connsiteX599" fmla="*/ 4278708 w 6630167"/>
              <a:gd name="connsiteY599" fmla="*/ 4968056 h 5285517"/>
              <a:gd name="connsiteX600" fmla="*/ 4254008 w 6630167"/>
              <a:gd name="connsiteY600" fmla="*/ 4961408 h 5285517"/>
              <a:gd name="connsiteX601" fmla="*/ 4230948 w 6630167"/>
              <a:gd name="connsiteY601" fmla="*/ 4931375 h 5285517"/>
              <a:gd name="connsiteX602" fmla="*/ 4235894 w 6630167"/>
              <a:gd name="connsiteY602" fmla="*/ 4893831 h 5285517"/>
              <a:gd name="connsiteX603" fmla="*/ 4278799 w 6630167"/>
              <a:gd name="connsiteY603" fmla="*/ 4869078 h 5285517"/>
              <a:gd name="connsiteX604" fmla="*/ 3731334 w 6630167"/>
              <a:gd name="connsiteY604" fmla="*/ 4866351 h 5285517"/>
              <a:gd name="connsiteX605" fmla="*/ 3749929 w 6630167"/>
              <a:gd name="connsiteY605" fmla="*/ 4871342 h 5285517"/>
              <a:gd name="connsiteX606" fmla="*/ 3763560 w 6630167"/>
              <a:gd name="connsiteY606" fmla="*/ 4922234 h 5285517"/>
              <a:gd name="connsiteX607" fmla="*/ 3731262 w 6630167"/>
              <a:gd name="connsiteY607" fmla="*/ 4940875 h 5285517"/>
              <a:gd name="connsiteX608" fmla="*/ 3712667 w 6630167"/>
              <a:gd name="connsiteY608" fmla="*/ 4935875 h 5285517"/>
              <a:gd name="connsiteX609" fmla="*/ 3699031 w 6630167"/>
              <a:gd name="connsiteY609" fmla="*/ 4884990 h 5285517"/>
              <a:gd name="connsiteX610" fmla="*/ 3731334 w 6630167"/>
              <a:gd name="connsiteY610" fmla="*/ 4866351 h 5285517"/>
              <a:gd name="connsiteX611" fmla="*/ 5210947 w 6630167"/>
              <a:gd name="connsiteY611" fmla="*/ 4850239 h 5285517"/>
              <a:gd name="connsiteX612" fmla="*/ 5230403 w 6630167"/>
              <a:gd name="connsiteY612" fmla="*/ 4855464 h 5285517"/>
              <a:gd name="connsiteX613" fmla="*/ 5248581 w 6630167"/>
              <a:gd name="connsiteY613" fmla="*/ 4879148 h 5285517"/>
              <a:gd name="connsiteX614" fmla="*/ 5244687 w 6630167"/>
              <a:gd name="connsiteY614" fmla="*/ 4908749 h 5285517"/>
              <a:gd name="connsiteX615" fmla="*/ 5210866 w 6630167"/>
              <a:gd name="connsiteY615" fmla="*/ 4928267 h 5285517"/>
              <a:gd name="connsiteX616" fmla="*/ 5191401 w 6630167"/>
              <a:gd name="connsiteY616" fmla="*/ 4923033 h 5285517"/>
              <a:gd name="connsiteX617" fmla="*/ 5177127 w 6630167"/>
              <a:gd name="connsiteY617" fmla="*/ 4869748 h 5285517"/>
              <a:gd name="connsiteX618" fmla="*/ 5210947 w 6630167"/>
              <a:gd name="connsiteY618" fmla="*/ 4850239 h 5285517"/>
              <a:gd name="connsiteX619" fmla="*/ 894927 w 6630167"/>
              <a:gd name="connsiteY619" fmla="*/ 4838012 h 5285517"/>
              <a:gd name="connsiteX620" fmla="*/ 886155 w 6630167"/>
              <a:gd name="connsiteY620" fmla="*/ 4841000 h 5285517"/>
              <a:gd name="connsiteX621" fmla="*/ 852725 w 6630167"/>
              <a:gd name="connsiteY621" fmla="*/ 4857032 h 5285517"/>
              <a:gd name="connsiteX622" fmla="*/ 842617 w 6630167"/>
              <a:gd name="connsiteY622" fmla="*/ 4866063 h 5285517"/>
              <a:gd name="connsiteX623" fmla="*/ 844519 w 6630167"/>
              <a:gd name="connsiteY623" fmla="*/ 4879486 h 5285517"/>
              <a:gd name="connsiteX624" fmla="*/ 859586 w 6630167"/>
              <a:gd name="connsiteY624" fmla="*/ 4912778 h 5285517"/>
              <a:gd name="connsiteX625" fmla="*/ 868630 w 6630167"/>
              <a:gd name="connsiteY625" fmla="*/ 4923140 h 5285517"/>
              <a:gd name="connsiteX626" fmla="*/ 873621 w 6630167"/>
              <a:gd name="connsiteY626" fmla="*/ 4924037 h 5285517"/>
              <a:gd name="connsiteX627" fmla="*/ 882239 w 6630167"/>
              <a:gd name="connsiteY627" fmla="*/ 4921165 h 5285517"/>
              <a:gd name="connsiteX628" fmla="*/ 916697 w 6630167"/>
              <a:gd name="connsiteY628" fmla="*/ 4905606 h 5285517"/>
              <a:gd name="connsiteX629" fmla="*/ 927258 w 6630167"/>
              <a:gd name="connsiteY629" fmla="*/ 4896467 h 5285517"/>
              <a:gd name="connsiteX630" fmla="*/ 925075 w 6630167"/>
              <a:gd name="connsiteY630" fmla="*/ 4882673 h 5285517"/>
              <a:gd name="connsiteX631" fmla="*/ 908916 w 6630167"/>
              <a:gd name="connsiteY631" fmla="*/ 4849072 h 5285517"/>
              <a:gd name="connsiteX632" fmla="*/ 899737 w 6630167"/>
              <a:gd name="connsiteY632" fmla="*/ 4838835 h 5285517"/>
              <a:gd name="connsiteX633" fmla="*/ 894927 w 6630167"/>
              <a:gd name="connsiteY633" fmla="*/ 4838012 h 5285517"/>
              <a:gd name="connsiteX634" fmla="*/ 2088970 w 6630167"/>
              <a:gd name="connsiteY634" fmla="*/ 4836754 h 5285517"/>
              <a:gd name="connsiteX635" fmla="*/ 2099929 w 6630167"/>
              <a:gd name="connsiteY635" fmla="*/ 4839697 h 5285517"/>
              <a:gd name="connsiteX636" fmla="*/ 2107977 w 6630167"/>
              <a:gd name="connsiteY636" fmla="*/ 4869731 h 5285517"/>
              <a:gd name="connsiteX637" fmla="*/ 2088924 w 6630167"/>
              <a:gd name="connsiteY637" fmla="*/ 4880726 h 5285517"/>
              <a:gd name="connsiteX638" fmla="*/ 2077961 w 6630167"/>
              <a:gd name="connsiteY638" fmla="*/ 4877783 h 5285517"/>
              <a:gd name="connsiteX639" fmla="*/ 2069913 w 6630167"/>
              <a:gd name="connsiteY639" fmla="*/ 4847747 h 5285517"/>
              <a:gd name="connsiteX640" fmla="*/ 2088970 w 6630167"/>
              <a:gd name="connsiteY640" fmla="*/ 4836754 h 5285517"/>
              <a:gd name="connsiteX641" fmla="*/ 6143098 w 6630167"/>
              <a:gd name="connsiteY641" fmla="*/ 4834460 h 5285517"/>
              <a:gd name="connsiteX642" fmla="*/ 6155806 w 6630167"/>
              <a:gd name="connsiteY642" fmla="*/ 4837875 h 5285517"/>
              <a:gd name="connsiteX643" fmla="*/ 6165125 w 6630167"/>
              <a:gd name="connsiteY643" fmla="*/ 4872672 h 5285517"/>
              <a:gd name="connsiteX644" fmla="*/ 6143044 w 6630167"/>
              <a:gd name="connsiteY644" fmla="*/ 4885407 h 5285517"/>
              <a:gd name="connsiteX645" fmla="*/ 6130336 w 6630167"/>
              <a:gd name="connsiteY645" fmla="*/ 4881992 h 5285517"/>
              <a:gd name="connsiteX646" fmla="*/ 6118471 w 6630167"/>
              <a:gd name="connsiteY646" fmla="*/ 4866523 h 5285517"/>
              <a:gd name="connsiteX647" fmla="*/ 6121016 w 6630167"/>
              <a:gd name="connsiteY647" fmla="*/ 4847203 h 5285517"/>
              <a:gd name="connsiteX648" fmla="*/ 6143098 w 6630167"/>
              <a:gd name="connsiteY648" fmla="*/ 4834460 h 5285517"/>
              <a:gd name="connsiteX649" fmla="*/ 343302 w 6630167"/>
              <a:gd name="connsiteY649" fmla="*/ 4832396 h 5285517"/>
              <a:gd name="connsiteX650" fmla="*/ 335499 w 6630167"/>
              <a:gd name="connsiteY650" fmla="*/ 4834696 h 5285517"/>
              <a:gd name="connsiteX651" fmla="*/ 311193 w 6630167"/>
              <a:gd name="connsiteY651" fmla="*/ 4845899 h 5285517"/>
              <a:gd name="connsiteX652" fmla="*/ 301833 w 6630167"/>
              <a:gd name="connsiteY652" fmla="*/ 4854657 h 5285517"/>
              <a:gd name="connsiteX653" fmla="*/ 303177 w 6630167"/>
              <a:gd name="connsiteY653" fmla="*/ 4867400 h 5285517"/>
              <a:gd name="connsiteX654" fmla="*/ 303178 w 6630167"/>
              <a:gd name="connsiteY654" fmla="*/ 4867402 h 5285517"/>
              <a:gd name="connsiteX655" fmla="*/ 313843 w 6630167"/>
              <a:gd name="connsiteY655" fmla="*/ 4890816 h 5285517"/>
              <a:gd name="connsiteX656" fmla="*/ 322697 w 6630167"/>
              <a:gd name="connsiteY656" fmla="*/ 4900243 h 5285517"/>
              <a:gd name="connsiteX657" fmla="*/ 327628 w 6630167"/>
              <a:gd name="connsiteY657" fmla="*/ 4901113 h 5285517"/>
              <a:gd name="connsiteX658" fmla="*/ 335544 w 6630167"/>
              <a:gd name="connsiteY658" fmla="*/ 4898740 h 5285517"/>
              <a:gd name="connsiteX659" fmla="*/ 360203 w 6630167"/>
              <a:gd name="connsiteY659" fmla="*/ 4887155 h 5285517"/>
              <a:gd name="connsiteX660" fmla="*/ 369541 w 6630167"/>
              <a:gd name="connsiteY660" fmla="*/ 4878280 h 5285517"/>
              <a:gd name="connsiteX661" fmla="*/ 368019 w 6630167"/>
              <a:gd name="connsiteY661" fmla="*/ 4865492 h 5285517"/>
              <a:gd name="connsiteX662" fmla="*/ 357000 w 6630167"/>
              <a:gd name="connsiteY662" fmla="*/ 4842414 h 5285517"/>
              <a:gd name="connsiteX663" fmla="*/ 348160 w 6630167"/>
              <a:gd name="connsiteY663" fmla="*/ 4833237 h 5285517"/>
              <a:gd name="connsiteX664" fmla="*/ 343302 w 6630167"/>
              <a:gd name="connsiteY664" fmla="*/ 4832396 h 5285517"/>
              <a:gd name="connsiteX665" fmla="*/ 4663498 w 6630167"/>
              <a:gd name="connsiteY665" fmla="*/ 4829172 h 5285517"/>
              <a:gd name="connsiteX666" fmla="*/ 4686005 w 6630167"/>
              <a:gd name="connsiteY666" fmla="*/ 4835212 h 5285517"/>
              <a:gd name="connsiteX667" fmla="*/ 4707036 w 6630167"/>
              <a:gd name="connsiteY667" fmla="*/ 4862621 h 5285517"/>
              <a:gd name="connsiteX668" fmla="*/ 4702526 w 6630167"/>
              <a:gd name="connsiteY668" fmla="*/ 4896867 h 5285517"/>
              <a:gd name="connsiteX669" fmla="*/ 4702525 w 6630167"/>
              <a:gd name="connsiteY669" fmla="*/ 4896867 h 5285517"/>
              <a:gd name="connsiteX670" fmla="*/ 4663416 w 6630167"/>
              <a:gd name="connsiteY670" fmla="*/ 4919418 h 5285517"/>
              <a:gd name="connsiteX671" fmla="*/ 4640908 w 6630167"/>
              <a:gd name="connsiteY671" fmla="*/ 4913375 h 5285517"/>
              <a:gd name="connsiteX672" fmla="*/ 4624388 w 6630167"/>
              <a:gd name="connsiteY672" fmla="*/ 4851723 h 5285517"/>
              <a:gd name="connsiteX673" fmla="*/ 4663498 w 6630167"/>
              <a:gd name="connsiteY673" fmla="*/ 4829172 h 5285517"/>
              <a:gd name="connsiteX674" fmla="*/ 2636439 w 6630167"/>
              <a:gd name="connsiteY674" fmla="*/ 4827269 h 5285517"/>
              <a:gd name="connsiteX675" fmla="*/ 2659617 w 6630167"/>
              <a:gd name="connsiteY675" fmla="*/ 4833492 h 5285517"/>
              <a:gd name="connsiteX676" fmla="*/ 2681240 w 6630167"/>
              <a:gd name="connsiteY676" fmla="*/ 4861678 h 5285517"/>
              <a:gd name="connsiteX677" fmla="*/ 2676598 w 6630167"/>
              <a:gd name="connsiteY677" fmla="*/ 4896911 h 5285517"/>
              <a:gd name="connsiteX678" fmla="*/ 2636352 w 6630167"/>
              <a:gd name="connsiteY678" fmla="*/ 4920124 h 5285517"/>
              <a:gd name="connsiteX679" fmla="*/ 2613175 w 6630167"/>
              <a:gd name="connsiteY679" fmla="*/ 4913903 h 5285517"/>
              <a:gd name="connsiteX680" fmla="*/ 2596188 w 6630167"/>
              <a:gd name="connsiteY680" fmla="*/ 4850483 h 5285517"/>
              <a:gd name="connsiteX681" fmla="*/ 2596189 w 6630167"/>
              <a:gd name="connsiteY681" fmla="*/ 4850483 h 5285517"/>
              <a:gd name="connsiteX682" fmla="*/ 2636439 w 6630167"/>
              <a:gd name="connsiteY682" fmla="*/ 4827269 h 5285517"/>
              <a:gd name="connsiteX683" fmla="*/ 3568575 w 6630167"/>
              <a:gd name="connsiteY683" fmla="*/ 4826761 h 5285517"/>
              <a:gd name="connsiteX684" fmla="*/ 3577369 w 6630167"/>
              <a:gd name="connsiteY684" fmla="*/ 4829126 h 5285517"/>
              <a:gd name="connsiteX685" fmla="*/ 3585566 w 6630167"/>
              <a:gd name="connsiteY685" fmla="*/ 4839823 h 5285517"/>
              <a:gd name="connsiteX686" fmla="*/ 3583805 w 6630167"/>
              <a:gd name="connsiteY686" fmla="*/ 4853190 h 5285517"/>
              <a:gd name="connsiteX687" fmla="*/ 3568539 w 6630167"/>
              <a:gd name="connsiteY687" fmla="*/ 4861995 h 5285517"/>
              <a:gd name="connsiteX688" fmla="*/ 3559744 w 6630167"/>
              <a:gd name="connsiteY688" fmla="*/ 4859630 h 5285517"/>
              <a:gd name="connsiteX689" fmla="*/ 3551547 w 6630167"/>
              <a:gd name="connsiteY689" fmla="*/ 4848934 h 5285517"/>
              <a:gd name="connsiteX690" fmla="*/ 3553308 w 6630167"/>
              <a:gd name="connsiteY690" fmla="*/ 4835565 h 5285517"/>
              <a:gd name="connsiteX691" fmla="*/ 3568575 w 6630167"/>
              <a:gd name="connsiteY691" fmla="*/ 4826761 h 5285517"/>
              <a:gd name="connsiteX692" fmla="*/ 4116047 w 6630167"/>
              <a:gd name="connsiteY692" fmla="*/ 4810288 h 5285517"/>
              <a:gd name="connsiteX693" fmla="*/ 4140529 w 6630167"/>
              <a:gd name="connsiteY693" fmla="*/ 4816862 h 5285517"/>
              <a:gd name="connsiteX694" fmla="*/ 4163381 w 6630167"/>
              <a:gd name="connsiteY694" fmla="*/ 4846643 h 5285517"/>
              <a:gd name="connsiteX695" fmla="*/ 4158490 w 6630167"/>
              <a:gd name="connsiteY695" fmla="*/ 4883850 h 5285517"/>
              <a:gd name="connsiteX696" fmla="*/ 4115966 w 6630167"/>
              <a:gd name="connsiteY696" fmla="*/ 4908387 h 5285517"/>
              <a:gd name="connsiteX697" fmla="*/ 4091492 w 6630167"/>
              <a:gd name="connsiteY697" fmla="*/ 4901821 h 5285517"/>
              <a:gd name="connsiteX698" fmla="*/ 4068632 w 6630167"/>
              <a:gd name="connsiteY698" fmla="*/ 4872032 h 5285517"/>
              <a:gd name="connsiteX699" fmla="*/ 4073523 w 6630167"/>
              <a:gd name="connsiteY699" fmla="*/ 4834824 h 5285517"/>
              <a:gd name="connsiteX700" fmla="*/ 4116047 w 6630167"/>
              <a:gd name="connsiteY700" fmla="*/ 4810288 h 5285517"/>
              <a:gd name="connsiteX701" fmla="*/ 1156854 w 6630167"/>
              <a:gd name="connsiteY701" fmla="*/ 4810187 h 5285517"/>
              <a:gd name="connsiteX702" fmla="*/ 1195710 w 6630167"/>
              <a:gd name="connsiteY702" fmla="*/ 4820631 h 5285517"/>
              <a:gd name="connsiteX703" fmla="*/ 1224209 w 6630167"/>
              <a:gd name="connsiteY703" fmla="*/ 4926992 h 5285517"/>
              <a:gd name="connsiteX704" fmla="*/ 1156715 w 6630167"/>
              <a:gd name="connsiteY704" fmla="*/ 4965929 h 5285517"/>
              <a:gd name="connsiteX705" fmla="*/ 1117855 w 6630167"/>
              <a:gd name="connsiteY705" fmla="*/ 4955483 h 5285517"/>
              <a:gd name="connsiteX706" fmla="*/ 1117854 w 6630167"/>
              <a:gd name="connsiteY706" fmla="*/ 4955483 h 5285517"/>
              <a:gd name="connsiteX707" fmla="*/ 1089354 w 6630167"/>
              <a:gd name="connsiteY707" fmla="*/ 4849124 h 5285517"/>
              <a:gd name="connsiteX708" fmla="*/ 1156854 w 6630167"/>
              <a:gd name="connsiteY708" fmla="*/ 4810187 h 5285517"/>
              <a:gd name="connsiteX709" fmla="*/ 5595647 w 6630167"/>
              <a:gd name="connsiteY709" fmla="*/ 4809899 h 5285517"/>
              <a:gd name="connsiteX710" fmla="*/ 5613146 w 6630167"/>
              <a:gd name="connsiteY710" fmla="*/ 4814609 h 5285517"/>
              <a:gd name="connsiteX711" fmla="*/ 5629494 w 6630167"/>
              <a:gd name="connsiteY711" fmla="*/ 4835900 h 5285517"/>
              <a:gd name="connsiteX712" fmla="*/ 5625989 w 6630167"/>
              <a:gd name="connsiteY712" fmla="*/ 4862511 h 5285517"/>
              <a:gd name="connsiteX713" fmla="*/ 5595584 w 6630167"/>
              <a:gd name="connsiteY713" fmla="*/ 4880056 h 5285517"/>
              <a:gd name="connsiteX714" fmla="*/ 5578086 w 6630167"/>
              <a:gd name="connsiteY714" fmla="*/ 4875356 h 5285517"/>
              <a:gd name="connsiteX715" fmla="*/ 5578085 w 6630167"/>
              <a:gd name="connsiteY715" fmla="*/ 4875356 h 5285517"/>
              <a:gd name="connsiteX716" fmla="*/ 5565242 w 6630167"/>
              <a:gd name="connsiteY716" fmla="*/ 4827441 h 5285517"/>
              <a:gd name="connsiteX717" fmla="*/ 5595647 w 6630167"/>
              <a:gd name="connsiteY717" fmla="*/ 4809899 h 5285517"/>
              <a:gd name="connsiteX718" fmla="*/ 5048197 w 6630167"/>
              <a:gd name="connsiteY718" fmla="*/ 4788831 h 5285517"/>
              <a:gd name="connsiteX719" fmla="*/ 5068758 w 6630167"/>
              <a:gd name="connsiteY719" fmla="*/ 4794355 h 5285517"/>
              <a:gd name="connsiteX720" fmla="*/ 5083839 w 6630167"/>
              <a:gd name="connsiteY720" fmla="*/ 4850610 h 5285517"/>
              <a:gd name="connsiteX721" fmla="*/ 5048126 w 6630167"/>
              <a:gd name="connsiteY721" fmla="*/ 4871217 h 5285517"/>
              <a:gd name="connsiteX722" fmla="*/ 5027565 w 6630167"/>
              <a:gd name="connsiteY722" fmla="*/ 4865690 h 5285517"/>
              <a:gd name="connsiteX723" fmla="*/ 5027566 w 6630167"/>
              <a:gd name="connsiteY723" fmla="*/ 4865690 h 5285517"/>
              <a:gd name="connsiteX724" fmla="*/ 5008383 w 6630167"/>
              <a:gd name="connsiteY724" fmla="*/ 4840675 h 5285517"/>
              <a:gd name="connsiteX725" fmla="*/ 5012503 w 6630167"/>
              <a:gd name="connsiteY725" fmla="*/ 4809427 h 5285517"/>
              <a:gd name="connsiteX726" fmla="*/ 5048197 w 6630167"/>
              <a:gd name="connsiteY726" fmla="*/ 4788831 h 5285517"/>
              <a:gd name="connsiteX727" fmla="*/ 730521 w 6630167"/>
              <a:gd name="connsiteY727" fmla="*/ 4782753 h 5285517"/>
              <a:gd name="connsiteX728" fmla="*/ 722143 w 6630167"/>
              <a:gd name="connsiteY728" fmla="*/ 4785440 h 5285517"/>
              <a:gd name="connsiteX729" fmla="*/ 693463 w 6630167"/>
              <a:gd name="connsiteY729" fmla="*/ 4799174 h 5285517"/>
              <a:gd name="connsiteX730" fmla="*/ 683808 w 6630167"/>
              <a:gd name="connsiteY730" fmla="*/ 4808077 h 5285517"/>
              <a:gd name="connsiteX731" fmla="*/ 685424 w 6630167"/>
              <a:gd name="connsiteY731" fmla="*/ 4821110 h 5285517"/>
              <a:gd name="connsiteX732" fmla="*/ 685423 w 6630167"/>
              <a:gd name="connsiteY732" fmla="*/ 4821110 h 5285517"/>
              <a:gd name="connsiteX733" fmla="*/ 698688 w 6630167"/>
              <a:gd name="connsiteY733" fmla="*/ 4850556 h 5285517"/>
              <a:gd name="connsiteX734" fmla="*/ 707619 w 6630167"/>
              <a:gd name="connsiteY734" fmla="*/ 4860482 h 5285517"/>
              <a:gd name="connsiteX735" fmla="*/ 712618 w 6630167"/>
              <a:gd name="connsiteY735" fmla="*/ 4861379 h 5285517"/>
              <a:gd name="connsiteX736" fmla="*/ 720861 w 6630167"/>
              <a:gd name="connsiteY736" fmla="*/ 4858778 h 5285517"/>
              <a:gd name="connsiteX737" fmla="*/ 750506 w 6630167"/>
              <a:gd name="connsiteY737" fmla="*/ 4845373 h 5285517"/>
              <a:gd name="connsiteX738" fmla="*/ 760600 w 6630167"/>
              <a:gd name="connsiteY738" fmla="*/ 4836317 h 5285517"/>
              <a:gd name="connsiteX739" fmla="*/ 758671 w 6630167"/>
              <a:gd name="connsiteY739" fmla="*/ 4822893 h 5285517"/>
              <a:gd name="connsiteX740" fmla="*/ 744388 w 6630167"/>
              <a:gd name="connsiteY740" fmla="*/ 4793339 h 5285517"/>
              <a:gd name="connsiteX741" fmla="*/ 735331 w 6630167"/>
              <a:gd name="connsiteY741" fmla="*/ 4783576 h 5285517"/>
              <a:gd name="connsiteX742" fmla="*/ 730521 w 6630167"/>
              <a:gd name="connsiteY742" fmla="*/ 4782753 h 5285517"/>
              <a:gd name="connsiteX743" fmla="*/ 1926220 w 6630167"/>
              <a:gd name="connsiteY743" fmla="*/ 4782325 h 5285517"/>
              <a:gd name="connsiteX744" fmla="*/ 1934792 w 6630167"/>
              <a:gd name="connsiteY744" fmla="*/ 4784634 h 5285517"/>
              <a:gd name="connsiteX745" fmla="*/ 1942794 w 6630167"/>
              <a:gd name="connsiteY745" fmla="*/ 4795060 h 5285517"/>
              <a:gd name="connsiteX746" fmla="*/ 1941078 w 6630167"/>
              <a:gd name="connsiteY746" fmla="*/ 4808085 h 5285517"/>
              <a:gd name="connsiteX747" fmla="*/ 1926192 w 6630167"/>
              <a:gd name="connsiteY747" fmla="*/ 4816681 h 5285517"/>
              <a:gd name="connsiteX748" fmla="*/ 1917619 w 6630167"/>
              <a:gd name="connsiteY748" fmla="*/ 4814379 h 5285517"/>
              <a:gd name="connsiteX749" fmla="*/ 1911334 w 6630167"/>
              <a:gd name="connsiteY749" fmla="*/ 4790932 h 5285517"/>
              <a:gd name="connsiteX750" fmla="*/ 1911334 w 6630167"/>
              <a:gd name="connsiteY750" fmla="*/ 4790931 h 5285517"/>
              <a:gd name="connsiteX751" fmla="*/ 1926220 w 6630167"/>
              <a:gd name="connsiteY751" fmla="*/ 4782325 h 5285517"/>
              <a:gd name="connsiteX752" fmla="*/ 61951 w 6630167"/>
              <a:gd name="connsiteY752" fmla="*/ 4780707 h 5285517"/>
              <a:gd name="connsiteX753" fmla="*/ 100589 w 6630167"/>
              <a:gd name="connsiteY753" fmla="*/ 4791094 h 5285517"/>
              <a:gd name="connsiteX754" fmla="*/ 136669 w 6630167"/>
              <a:gd name="connsiteY754" fmla="*/ 4838103 h 5285517"/>
              <a:gd name="connsiteX755" fmla="*/ 128934 w 6630167"/>
              <a:gd name="connsiteY755" fmla="*/ 4896867 h 5285517"/>
              <a:gd name="connsiteX756" fmla="*/ 61815 w 6630167"/>
              <a:gd name="connsiteY756" fmla="*/ 4935576 h 5285517"/>
              <a:gd name="connsiteX757" fmla="*/ 23177 w 6630167"/>
              <a:gd name="connsiteY757" fmla="*/ 4925187 h 5285517"/>
              <a:gd name="connsiteX758" fmla="*/ 427 w 6630167"/>
              <a:gd name="connsiteY758" fmla="*/ 4905294 h 5285517"/>
              <a:gd name="connsiteX759" fmla="*/ 0 w 6630167"/>
              <a:gd name="connsiteY759" fmla="*/ 4904424 h 5285517"/>
              <a:gd name="connsiteX760" fmla="*/ 0 w 6630167"/>
              <a:gd name="connsiteY760" fmla="*/ 4814261 h 5285517"/>
              <a:gd name="connsiteX761" fmla="*/ 23208 w 6630167"/>
              <a:gd name="connsiteY761" fmla="*/ 4791107 h 5285517"/>
              <a:gd name="connsiteX762" fmla="*/ 61951 w 6630167"/>
              <a:gd name="connsiteY762" fmla="*/ 4780707 h 5285517"/>
              <a:gd name="connsiteX763" fmla="*/ 5980357 w 6630167"/>
              <a:gd name="connsiteY763" fmla="*/ 4769991 h 5285517"/>
              <a:gd name="connsiteX764" fmla="*/ 5995682 w 6630167"/>
              <a:gd name="connsiteY764" fmla="*/ 4774113 h 5285517"/>
              <a:gd name="connsiteX765" fmla="*/ 6009965 w 6630167"/>
              <a:gd name="connsiteY765" fmla="*/ 4792762 h 5285517"/>
              <a:gd name="connsiteX766" fmla="*/ 6006921 w 6630167"/>
              <a:gd name="connsiteY766" fmla="*/ 4816056 h 5285517"/>
              <a:gd name="connsiteX767" fmla="*/ 6006921 w 6630167"/>
              <a:gd name="connsiteY767" fmla="*/ 4816057 h 5285517"/>
              <a:gd name="connsiteX768" fmla="*/ 5980303 w 6630167"/>
              <a:gd name="connsiteY768" fmla="*/ 4831420 h 5285517"/>
              <a:gd name="connsiteX769" fmla="*/ 5964959 w 6630167"/>
              <a:gd name="connsiteY769" fmla="*/ 4827298 h 5285517"/>
              <a:gd name="connsiteX770" fmla="*/ 5950667 w 6630167"/>
              <a:gd name="connsiteY770" fmla="*/ 4808657 h 5285517"/>
              <a:gd name="connsiteX771" fmla="*/ 5953738 w 6630167"/>
              <a:gd name="connsiteY771" fmla="*/ 4785343 h 5285517"/>
              <a:gd name="connsiteX772" fmla="*/ 5980357 w 6630167"/>
              <a:gd name="connsiteY772" fmla="*/ 4769991 h 5285517"/>
              <a:gd name="connsiteX773" fmla="*/ 4500757 w 6630167"/>
              <a:gd name="connsiteY773" fmla="*/ 4767319 h 5285517"/>
              <a:gd name="connsiteX774" fmla="*/ 4524586 w 6630167"/>
              <a:gd name="connsiteY774" fmla="*/ 4773724 h 5285517"/>
              <a:gd name="connsiteX775" fmla="*/ 4546831 w 6630167"/>
              <a:gd name="connsiteY775" fmla="*/ 4802707 h 5285517"/>
              <a:gd name="connsiteX776" fmla="*/ 4542057 w 6630167"/>
              <a:gd name="connsiteY776" fmla="*/ 4838934 h 5285517"/>
              <a:gd name="connsiteX777" fmla="*/ 4542059 w 6630167"/>
              <a:gd name="connsiteY777" fmla="*/ 4838937 h 5285517"/>
              <a:gd name="connsiteX778" fmla="*/ 4500676 w 6630167"/>
              <a:gd name="connsiteY778" fmla="*/ 4862810 h 5285517"/>
              <a:gd name="connsiteX779" fmla="*/ 4476855 w 6630167"/>
              <a:gd name="connsiteY779" fmla="*/ 4856398 h 5285517"/>
              <a:gd name="connsiteX780" fmla="*/ 4454610 w 6630167"/>
              <a:gd name="connsiteY780" fmla="*/ 4827414 h 5285517"/>
              <a:gd name="connsiteX781" fmla="*/ 4459383 w 6630167"/>
              <a:gd name="connsiteY781" fmla="*/ 4791193 h 5285517"/>
              <a:gd name="connsiteX782" fmla="*/ 4500757 w 6630167"/>
              <a:gd name="connsiteY782" fmla="*/ 4767319 h 5285517"/>
              <a:gd name="connsiteX783" fmla="*/ 3953306 w 6630167"/>
              <a:gd name="connsiteY783" fmla="*/ 4761087 h 5285517"/>
              <a:gd name="connsiteX784" fmla="*/ 3972770 w 6630167"/>
              <a:gd name="connsiteY784" fmla="*/ 4766323 h 5285517"/>
              <a:gd name="connsiteX785" fmla="*/ 3987045 w 6630167"/>
              <a:gd name="connsiteY785" fmla="*/ 4819597 h 5285517"/>
              <a:gd name="connsiteX786" fmla="*/ 3953234 w 6630167"/>
              <a:gd name="connsiteY786" fmla="*/ 4839117 h 5285517"/>
              <a:gd name="connsiteX787" fmla="*/ 3933766 w 6630167"/>
              <a:gd name="connsiteY787" fmla="*/ 4833880 h 5285517"/>
              <a:gd name="connsiteX788" fmla="*/ 3915592 w 6630167"/>
              <a:gd name="connsiteY788" fmla="*/ 4810197 h 5285517"/>
              <a:gd name="connsiteX789" fmla="*/ 3919491 w 6630167"/>
              <a:gd name="connsiteY789" fmla="*/ 4780604 h 5285517"/>
              <a:gd name="connsiteX790" fmla="*/ 3953306 w 6630167"/>
              <a:gd name="connsiteY790" fmla="*/ 4761087 h 5285517"/>
              <a:gd name="connsiteX791" fmla="*/ 2473710 w 6630167"/>
              <a:gd name="connsiteY791" fmla="*/ 4753624 h 5285517"/>
              <a:gd name="connsiteX792" fmla="*/ 2504070 w 6630167"/>
              <a:gd name="connsiteY792" fmla="*/ 4761785 h 5285517"/>
              <a:gd name="connsiteX793" fmla="*/ 2532415 w 6630167"/>
              <a:gd name="connsiteY793" fmla="*/ 4798722 h 5285517"/>
              <a:gd name="connsiteX794" fmla="*/ 2526337 w 6630167"/>
              <a:gd name="connsiteY794" fmla="*/ 4844878 h 5285517"/>
              <a:gd name="connsiteX795" fmla="*/ 2473601 w 6630167"/>
              <a:gd name="connsiteY795" fmla="*/ 4875308 h 5285517"/>
              <a:gd name="connsiteX796" fmla="*/ 2443242 w 6630167"/>
              <a:gd name="connsiteY796" fmla="*/ 4867149 h 5285517"/>
              <a:gd name="connsiteX797" fmla="*/ 2414896 w 6630167"/>
              <a:gd name="connsiteY797" fmla="*/ 4830204 h 5285517"/>
              <a:gd name="connsiteX798" fmla="*/ 2420974 w 6630167"/>
              <a:gd name="connsiteY798" fmla="*/ 4784048 h 5285517"/>
              <a:gd name="connsiteX799" fmla="*/ 2473710 w 6630167"/>
              <a:gd name="connsiteY799" fmla="*/ 4753624 h 5285517"/>
              <a:gd name="connsiteX800" fmla="*/ 1378782 w 6630167"/>
              <a:gd name="connsiteY800" fmla="*/ 4753396 h 5285517"/>
              <a:gd name="connsiteX801" fmla="*/ 1394334 w 6630167"/>
              <a:gd name="connsiteY801" fmla="*/ 4757574 h 5285517"/>
              <a:gd name="connsiteX802" fmla="*/ 1394333 w 6630167"/>
              <a:gd name="connsiteY802" fmla="*/ 4757574 h 5285517"/>
              <a:gd name="connsiteX803" fmla="*/ 1405727 w 6630167"/>
              <a:gd name="connsiteY803" fmla="*/ 4800115 h 5285517"/>
              <a:gd name="connsiteX804" fmla="*/ 1378732 w 6630167"/>
              <a:gd name="connsiteY804" fmla="*/ 4815703 h 5285517"/>
              <a:gd name="connsiteX805" fmla="*/ 1363176 w 6630167"/>
              <a:gd name="connsiteY805" fmla="*/ 4811511 h 5285517"/>
              <a:gd name="connsiteX806" fmla="*/ 1348671 w 6630167"/>
              <a:gd name="connsiteY806" fmla="*/ 4792607 h 5285517"/>
              <a:gd name="connsiteX807" fmla="*/ 1351778 w 6630167"/>
              <a:gd name="connsiteY807" fmla="*/ 4768984 h 5285517"/>
              <a:gd name="connsiteX808" fmla="*/ 1378782 w 6630167"/>
              <a:gd name="connsiteY808" fmla="*/ 4753396 h 5285517"/>
              <a:gd name="connsiteX809" fmla="*/ 5432915 w 6630167"/>
              <a:gd name="connsiteY809" fmla="*/ 4748478 h 5285517"/>
              <a:gd name="connsiteX810" fmla="*/ 5451501 w 6630167"/>
              <a:gd name="connsiteY810" fmla="*/ 4753479 h 5285517"/>
              <a:gd name="connsiteX811" fmla="*/ 5465141 w 6630167"/>
              <a:gd name="connsiteY811" fmla="*/ 4804372 h 5285517"/>
              <a:gd name="connsiteX812" fmla="*/ 5432834 w 6630167"/>
              <a:gd name="connsiteY812" fmla="*/ 4823012 h 5285517"/>
              <a:gd name="connsiteX813" fmla="*/ 5414258 w 6630167"/>
              <a:gd name="connsiteY813" fmla="*/ 4818013 h 5285517"/>
              <a:gd name="connsiteX814" fmla="*/ 5396894 w 6630167"/>
              <a:gd name="connsiteY814" fmla="*/ 4795386 h 5285517"/>
              <a:gd name="connsiteX815" fmla="*/ 5400617 w 6630167"/>
              <a:gd name="connsiteY815" fmla="*/ 4767119 h 5285517"/>
              <a:gd name="connsiteX816" fmla="*/ 5432915 w 6630167"/>
              <a:gd name="connsiteY816" fmla="*/ 4748478 h 5285517"/>
              <a:gd name="connsiteX817" fmla="*/ 6365066 w 6630167"/>
              <a:gd name="connsiteY817" fmla="*/ 4734442 h 5285517"/>
              <a:gd name="connsiteX818" fmla="*/ 6376034 w 6630167"/>
              <a:gd name="connsiteY818" fmla="*/ 4737402 h 5285517"/>
              <a:gd name="connsiteX819" fmla="*/ 6386268 w 6630167"/>
              <a:gd name="connsiteY819" fmla="*/ 4750745 h 5285517"/>
              <a:gd name="connsiteX820" fmla="*/ 6384077 w 6630167"/>
              <a:gd name="connsiteY820" fmla="*/ 4767409 h 5285517"/>
              <a:gd name="connsiteX821" fmla="*/ 6365020 w 6630167"/>
              <a:gd name="connsiteY821" fmla="*/ 4778414 h 5285517"/>
              <a:gd name="connsiteX822" fmla="*/ 6354061 w 6630167"/>
              <a:gd name="connsiteY822" fmla="*/ 4775470 h 5285517"/>
              <a:gd name="connsiteX823" fmla="*/ 6346009 w 6630167"/>
              <a:gd name="connsiteY823" fmla="*/ 4745436 h 5285517"/>
              <a:gd name="connsiteX824" fmla="*/ 6365066 w 6630167"/>
              <a:gd name="connsiteY824" fmla="*/ 4734442 h 5285517"/>
              <a:gd name="connsiteX825" fmla="*/ 4885474 w 6630167"/>
              <a:gd name="connsiteY825" fmla="*/ 4727413 h 5285517"/>
              <a:gd name="connsiteX826" fmla="*/ 4907121 w 6630167"/>
              <a:gd name="connsiteY826" fmla="*/ 4733227 h 5285517"/>
              <a:gd name="connsiteX827" fmla="*/ 4927319 w 6630167"/>
              <a:gd name="connsiteY827" fmla="*/ 4759565 h 5285517"/>
              <a:gd name="connsiteX828" fmla="*/ 4922989 w 6630167"/>
              <a:gd name="connsiteY828" fmla="*/ 4792480 h 5285517"/>
              <a:gd name="connsiteX829" fmla="*/ 4885383 w 6630167"/>
              <a:gd name="connsiteY829" fmla="*/ 4814164 h 5285517"/>
              <a:gd name="connsiteX830" fmla="*/ 4863736 w 6630167"/>
              <a:gd name="connsiteY830" fmla="*/ 4808349 h 5285517"/>
              <a:gd name="connsiteX831" fmla="*/ 4847868 w 6630167"/>
              <a:gd name="connsiteY831" fmla="*/ 4749097 h 5285517"/>
              <a:gd name="connsiteX832" fmla="*/ 4885474 w 6630167"/>
              <a:gd name="connsiteY832" fmla="*/ 4727413 h 5285517"/>
              <a:gd name="connsiteX833" fmla="*/ 566493 w 6630167"/>
              <a:gd name="connsiteY833" fmla="*/ 4726515 h 5285517"/>
              <a:gd name="connsiteX834" fmla="*/ 558473 w 6630167"/>
              <a:gd name="connsiteY834" fmla="*/ 4728961 h 5285517"/>
              <a:gd name="connsiteX835" fmla="*/ 533131 w 6630167"/>
              <a:gd name="connsiteY835" fmla="*/ 4740999 h 5285517"/>
              <a:gd name="connsiteX836" fmla="*/ 523820 w 6630167"/>
              <a:gd name="connsiteY836" fmla="*/ 4749821 h 5285517"/>
              <a:gd name="connsiteX837" fmla="*/ 525261 w 6630167"/>
              <a:gd name="connsiteY837" fmla="*/ 4762564 h 5285517"/>
              <a:gd name="connsiteX838" fmla="*/ 525259 w 6630167"/>
              <a:gd name="connsiteY838" fmla="*/ 4762564 h 5285517"/>
              <a:gd name="connsiteX839" fmla="*/ 536847 w 6630167"/>
              <a:gd name="connsiteY839" fmla="*/ 4788023 h 5285517"/>
              <a:gd name="connsiteX840" fmla="*/ 545660 w 6630167"/>
              <a:gd name="connsiteY840" fmla="*/ 4797533 h 5285517"/>
              <a:gd name="connsiteX841" fmla="*/ 550665 w 6630167"/>
              <a:gd name="connsiteY841" fmla="*/ 4798431 h 5285517"/>
              <a:gd name="connsiteX842" fmla="*/ 558549 w 6630167"/>
              <a:gd name="connsiteY842" fmla="*/ 4796077 h 5285517"/>
              <a:gd name="connsiteX843" fmla="*/ 584454 w 6630167"/>
              <a:gd name="connsiteY843" fmla="*/ 4784318 h 5285517"/>
              <a:gd name="connsiteX844" fmla="*/ 594086 w 6630167"/>
              <a:gd name="connsiteY844" fmla="*/ 4775399 h 5285517"/>
              <a:gd name="connsiteX845" fmla="*/ 592456 w 6630167"/>
              <a:gd name="connsiteY845" fmla="*/ 4762365 h 5285517"/>
              <a:gd name="connsiteX846" fmla="*/ 580269 w 6630167"/>
              <a:gd name="connsiteY846" fmla="*/ 4736778 h 5285517"/>
              <a:gd name="connsiteX847" fmla="*/ 571347 w 6630167"/>
              <a:gd name="connsiteY847" fmla="*/ 4727359 h 5285517"/>
              <a:gd name="connsiteX848" fmla="*/ 566493 w 6630167"/>
              <a:gd name="connsiteY848" fmla="*/ 4726515 h 5285517"/>
              <a:gd name="connsiteX849" fmla="*/ 1763478 w 6630167"/>
              <a:gd name="connsiteY849" fmla="*/ 4726153 h 5285517"/>
              <a:gd name="connsiteX850" fmla="*/ 1770533 w 6630167"/>
              <a:gd name="connsiteY850" fmla="*/ 4728047 h 5285517"/>
              <a:gd name="connsiteX851" fmla="*/ 1775692 w 6630167"/>
              <a:gd name="connsiteY851" fmla="*/ 4747330 h 5285517"/>
              <a:gd name="connsiteX852" fmla="*/ 1763455 w 6630167"/>
              <a:gd name="connsiteY852" fmla="*/ 4754392 h 5285517"/>
              <a:gd name="connsiteX853" fmla="*/ 1756400 w 6630167"/>
              <a:gd name="connsiteY853" fmla="*/ 4752500 h 5285517"/>
              <a:gd name="connsiteX854" fmla="*/ 1749829 w 6630167"/>
              <a:gd name="connsiteY854" fmla="*/ 4743923 h 5285517"/>
              <a:gd name="connsiteX855" fmla="*/ 1751242 w 6630167"/>
              <a:gd name="connsiteY855" fmla="*/ 4733217 h 5285517"/>
              <a:gd name="connsiteX856" fmla="*/ 1763478 w 6630167"/>
              <a:gd name="connsiteY856" fmla="*/ 4726153 h 5285517"/>
              <a:gd name="connsiteX857" fmla="*/ 3790546 w 6630167"/>
              <a:gd name="connsiteY857" fmla="*/ 4721507 h 5285517"/>
              <a:gd name="connsiteX858" fmla="*/ 3800216 w 6630167"/>
              <a:gd name="connsiteY858" fmla="*/ 4724106 h 5285517"/>
              <a:gd name="connsiteX859" fmla="*/ 3809209 w 6630167"/>
              <a:gd name="connsiteY859" fmla="*/ 4735863 h 5285517"/>
              <a:gd name="connsiteX860" fmla="*/ 3807289 w 6630167"/>
              <a:gd name="connsiteY860" fmla="*/ 4750545 h 5285517"/>
              <a:gd name="connsiteX861" fmla="*/ 3790511 w 6630167"/>
              <a:gd name="connsiteY861" fmla="*/ 4760237 h 5285517"/>
              <a:gd name="connsiteX862" fmla="*/ 3780841 w 6630167"/>
              <a:gd name="connsiteY862" fmla="*/ 4757638 h 5285517"/>
              <a:gd name="connsiteX863" fmla="*/ 3773768 w 6630167"/>
              <a:gd name="connsiteY863" fmla="*/ 4731189 h 5285517"/>
              <a:gd name="connsiteX864" fmla="*/ 3790546 w 6630167"/>
              <a:gd name="connsiteY864" fmla="*/ 4721507 h 5285517"/>
              <a:gd name="connsiteX865" fmla="*/ 4338024 w 6630167"/>
              <a:gd name="connsiteY865" fmla="*/ 4708519 h 5285517"/>
              <a:gd name="connsiteX866" fmla="*/ 4361636 w 6630167"/>
              <a:gd name="connsiteY866" fmla="*/ 4714869 h 5285517"/>
              <a:gd name="connsiteX867" fmla="*/ 4383664 w 6630167"/>
              <a:gd name="connsiteY867" fmla="*/ 4743579 h 5285517"/>
              <a:gd name="connsiteX868" fmla="*/ 4378935 w 6630167"/>
              <a:gd name="connsiteY868" fmla="*/ 4779491 h 5285517"/>
              <a:gd name="connsiteX869" fmla="*/ 4378936 w 6630167"/>
              <a:gd name="connsiteY869" fmla="*/ 4779491 h 5285517"/>
              <a:gd name="connsiteX870" fmla="*/ 4337934 w 6630167"/>
              <a:gd name="connsiteY870" fmla="*/ 4803139 h 5285517"/>
              <a:gd name="connsiteX871" fmla="*/ 4314322 w 6630167"/>
              <a:gd name="connsiteY871" fmla="*/ 4796791 h 5285517"/>
              <a:gd name="connsiteX872" fmla="*/ 4292285 w 6630167"/>
              <a:gd name="connsiteY872" fmla="*/ 4768070 h 5285517"/>
              <a:gd name="connsiteX873" fmla="*/ 4297021 w 6630167"/>
              <a:gd name="connsiteY873" fmla="*/ 4732175 h 5285517"/>
              <a:gd name="connsiteX874" fmla="*/ 4338024 w 6630167"/>
              <a:gd name="connsiteY874" fmla="*/ 4708519 h 5285517"/>
              <a:gd name="connsiteX875" fmla="*/ 5817624 w 6630167"/>
              <a:gd name="connsiteY875" fmla="*/ 4708130 h 5285517"/>
              <a:gd name="connsiteX876" fmla="*/ 5834263 w 6630167"/>
              <a:gd name="connsiteY876" fmla="*/ 4712604 h 5285517"/>
              <a:gd name="connsiteX877" fmla="*/ 5846454 w 6630167"/>
              <a:gd name="connsiteY877" fmla="*/ 4758144 h 5285517"/>
              <a:gd name="connsiteX878" fmla="*/ 5817561 w 6630167"/>
              <a:gd name="connsiteY878" fmla="*/ 4774810 h 5285517"/>
              <a:gd name="connsiteX879" fmla="*/ 5800914 w 6630167"/>
              <a:gd name="connsiteY879" fmla="*/ 4770336 h 5285517"/>
              <a:gd name="connsiteX880" fmla="*/ 5785399 w 6630167"/>
              <a:gd name="connsiteY880" fmla="*/ 4750093 h 5285517"/>
              <a:gd name="connsiteX881" fmla="*/ 5788732 w 6630167"/>
              <a:gd name="connsiteY881" fmla="*/ 4724804 h 5285517"/>
              <a:gd name="connsiteX882" fmla="*/ 5817624 w 6630167"/>
              <a:gd name="connsiteY882" fmla="*/ 4708130 h 5285517"/>
              <a:gd name="connsiteX883" fmla="*/ 2310973 w 6630167"/>
              <a:gd name="connsiteY883" fmla="*/ 4694389 h 5285517"/>
              <a:gd name="connsiteX884" fmla="*/ 2341333 w 6630167"/>
              <a:gd name="connsiteY884" fmla="*/ 4702551 h 5285517"/>
              <a:gd name="connsiteX885" fmla="*/ 2363601 w 6630167"/>
              <a:gd name="connsiteY885" fmla="*/ 4785644 h 5285517"/>
              <a:gd name="connsiteX886" fmla="*/ 2310865 w 6630167"/>
              <a:gd name="connsiteY886" fmla="*/ 4816076 h 5285517"/>
              <a:gd name="connsiteX887" fmla="*/ 2280501 w 6630167"/>
              <a:gd name="connsiteY887" fmla="*/ 4807913 h 5285517"/>
              <a:gd name="connsiteX888" fmla="*/ 2258233 w 6630167"/>
              <a:gd name="connsiteY888" fmla="*/ 4724822 h 5285517"/>
              <a:gd name="connsiteX889" fmla="*/ 2310973 w 6630167"/>
              <a:gd name="connsiteY889" fmla="*/ 4694389 h 5285517"/>
              <a:gd name="connsiteX890" fmla="*/ 5270173 w 6630167"/>
              <a:gd name="connsiteY890" fmla="*/ 4687060 h 5285517"/>
              <a:gd name="connsiteX891" fmla="*/ 5289855 w 6630167"/>
              <a:gd name="connsiteY891" fmla="*/ 4692360 h 5285517"/>
              <a:gd name="connsiteX892" fmla="*/ 5308232 w 6630167"/>
              <a:gd name="connsiteY892" fmla="*/ 4716307 h 5285517"/>
              <a:gd name="connsiteX893" fmla="*/ 5304292 w 6630167"/>
              <a:gd name="connsiteY893" fmla="*/ 4746232 h 5285517"/>
              <a:gd name="connsiteX894" fmla="*/ 5270110 w 6630167"/>
              <a:gd name="connsiteY894" fmla="*/ 4765958 h 5285517"/>
              <a:gd name="connsiteX895" fmla="*/ 5250429 w 6630167"/>
              <a:gd name="connsiteY895" fmla="*/ 4760678 h 5285517"/>
              <a:gd name="connsiteX896" fmla="*/ 5235982 w 6630167"/>
              <a:gd name="connsiteY896" fmla="*/ 4706787 h 5285517"/>
              <a:gd name="connsiteX897" fmla="*/ 5270173 w 6630167"/>
              <a:gd name="connsiteY897" fmla="*/ 4687060 h 5285517"/>
              <a:gd name="connsiteX898" fmla="*/ 2695668 w 6630167"/>
              <a:gd name="connsiteY898" fmla="*/ 4671076 h 5285517"/>
              <a:gd name="connsiteX899" fmla="*/ 2715567 w 6630167"/>
              <a:gd name="connsiteY899" fmla="*/ 4676420 h 5285517"/>
              <a:gd name="connsiteX900" fmla="*/ 2715568 w 6630167"/>
              <a:gd name="connsiteY900" fmla="*/ 4676420 h 5285517"/>
              <a:gd name="connsiteX901" fmla="*/ 2730159 w 6630167"/>
              <a:gd name="connsiteY901" fmla="*/ 4730908 h 5285517"/>
              <a:gd name="connsiteX902" fmla="*/ 2695591 w 6630167"/>
              <a:gd name="connsiteY902" fmla="*/ 4750843 h 5285517"/>
              <a:gd name="connsiteX903" fmla="*/ 2675683 w 6630167"/>
              <a:gd name="connsiteY903" fmla="*/ 4745492 h 5285517"/>
              <a:gd name="connsiteX904" fmla="*/ 2661092 w 6630167"/>
              <a:gd name="connsiteY904" fmla="*/ 4691029 h 5285517"/>
              <a:gd name="connsiteX905" fmla="*/ 2695668 w 6630167"/>
              <a:gd name="connsiteY905" fmla="*/ 4671076 h 5285517"/>
              <a:gd name="connsiteX906" fmla="*/ 402842 w 6630167"/>
              <a:gd name="connsiteY906" fmla="*/ 4670460 h 5285517"/>
              <a:gd name="connsiteX907" fmla="*/ 395061 w 6630167"/>
              <a:gd name="connsiteY907" fmla="*/ 4672742 h 5285517"/>
              <a:gd name="connsiteX908" fmla="*/ 395060 w 6630167"/>
              <a:gd name="connsiteY908" fmla="*/ 4672742 h 5285517"/>
              <a:gd name="connsiteX909" fmla="*/ 372698 w 6630167"/>
              <a:gd name="connsiteY909" fmla="*/ 4683340 h 5285517"/>
              <a:gd name="connsiteX910" fmla="*/ 363631 w 6630167"/>
              <a:gd name="connsiteY910" fmla="*/ 4692063 h 5285517"/>
              <a:gd name="connsiteX911" fmla="*/ 364900 w 6630167"/>
              <a:gd name="connsiteY911" fmla="*/ 4704580 h 5285517"/>
              <a:gd name="connsiteX912" fmla="*/ 374912 w 6630167"/>
              <a:gd name="connsiteY912" fmla="*/ 4726588 h 5285517"/>
              <a:gd name="connsiteX913" fmla="*/ 383684 w 6630167"/>
              <a:gd name="connsiteY913" fmla="*/ 4735837 h 5285517"/>
              <a:gd name="connsiteX914" fmla="*/ 388648 w 6630167"/>
              <a:gd name="connsiteY914" fmla="*/ 4736714 h 5285517"/>
              <a:gd name="connsiteX915" fmla="*/ 396356 w 6630167"/>
              <a:gd name="connsiteY915" fmla="*/ 4734476 h 5285517"/>
              <a:gd name="connsiteX916" fmla="*/ 419190 w 6630167"/>
              <a:gd name="connsiteY916" fmla="*/ 4723997 h 5285517"/>
              <a:gd name="connsiteX917" fmla="*/ 428519 w 6630167"/>
              <a:gd name="connsiteY917" fmla="*/ 4715159 h 5285517"/>
              <a:gd name="connsiteX918" fmla="*/ 427052 w 6630167"/>
              <a:gd name="connsiteY918" fmla="*/ 4702387 h 5285517"/>
              <a:gd name="connsiteX919" fmla="*/ 416505 w 6630167"/>
              <a:gd name="connsiteY919" fmla="*/ 4680358 h 5285517"/>
              <a:gd name="connsiteX920" fmla="*/ 407656 w 6630167"/>
              <a:gd name="connsiteY920" fmla="*/ 4671283 h 5285517"/>
              <a:gd name="connsiteX921" fmla="*/ 402842 w 6630167"/>
              <a:gd name="connsiteY921" fmla="*/ 4670460 h 5285517"/>
              <a:gd name="connsiteX922" fmla="*/ 6202324 w 6630167"/>
              <a:gd name="connsiteY922" fmla="*/ 4668234 h 5285517"/>
              <a:gd name="connsiteX923" fmla="*/ 6216779 w 6630167"/>
              <a:gd name="connsiteY923" fmla="*/ 4672118 h 5285517"/>
              <a:gd name="connsiteX924" fmla="*/ 6230275 w 6630167"/>
              <a:gd name="connsiteY924" fmla="*/ 4689690 h 5285517"/>
              <a:gd name="connsiteX925" fmla="*/ 6227385 w 6630167"/>
              <a:gd name="connsiteY925" fmla="*/ 4711670 h 5285517"/>
              <a:gd name="connsiteX926" fmla="*/ 6202279 w 6630167"/>
              <a:gd name="connsiteY926" fmla="*/ 4726163 h 5285517"/>
              <a:gd name="connsiteX927" fmla="*/ 6187824 w 6630167"/>
              <a:gd name="connsiteY927" fmla="*/ 4722277 h 5285517"/>
              <a:gd name="connsiteX928" fmla="*/ 6174328 w 6630167"/>
              <a:gd name="connsiteY928" fmla="*/ 4704698 h 5285517"/>
              <a:gd name="connsiteX929" fmla="*/ 6177217 w 6630167"/>
              <a:gd name="connsiteY929" fmla="*/ 4682715 h 5285517"/>
              <a:gd name="connsiteX930" fmla="*/ 6202324 w 6630167"/>
              <a:gd name="connsiteY930" fmla="*/ 4668234 h 5285517"/>
              <a:gd name="connsiteX931" fmla="*/ 1600736 w 6630167"/>
              <a:gd name="connsiteY931" fmla="*/ 4668234 h 5285517"/>
              <a:gd name="connsiteX932" fmla="*/ 1607131 w 6630167"/>
              <a:gd name="connsiteY932" fmla="*/ 4669953 h 5285517"/>
              <a:gd name="connsiteX933" fmla="*/ 1607131 w 6630167"/>
              <a:gd name="connsiteY933" fmla="*/ 4669952 h 5285517"/>
              <a:gd name="connsiteX934" fmla="*/ 1613100 w 6630167"/>
              <a:gd name="connsiteY934" fmla="*/ 4677734 h 5285517"/>
              <a:gd name="connsiteX935" fmla="*/ 1611818 w 6630167"/>
              <a:gd name="connsiteY935" fmla="*/ 4687442 h 5285517"/>
              <a:gd name="connsiteX936" fmla="*/ 1600713 w 6630167"/>
              <a:gd name="connsiteY936" fmla="*/ 4693856 h 5285517"/>
              <a:gd name="connsiteX937" fmla="*/ 1594328 w 6630167"/>
              <a:gd name="connsiteY937" fmla="*/ 4692133 h 5285517"/>
              <a:gd name="connsiteX938" fmla="*/ 1589636 w 6630167"/>
              <a:gd name="connsiteY938" fmla="*/ 4674636 h 5285517"/>
              <a:gd name="connsiteX939" fmla="*/ 1600736 w 6630167"/>
              <a:gd name="connsiteY939" fmla="*/ 4668234 h 5285517"/>
              <a:gd name="connsiteX940" fmla="*/ 4722733 w 6630167"/>
              <a:gd name="connsiteY940" fmla="*/ 4665994 h 5285517"/>
              <a:gd name="connsiteX941" fmla="*/ 4745476 w 6630167"/>
              <a:gd name="connsiteY941" fmla="*/ 4672108 h 5285517"/>
              <a:gd name="connsiteX942" fmla="*/ 4766688 w 6630167"/>
              <a:gd name="connsiteY942" fmla="*/ 4699751 h 5285517"/>
              <a:gd name="connsiteX943" fmla="*/ 4762142 w 6630167"/>
              <a:gd name="connsiteY943" fmla="*/ 4734340 h 5285517"/>
              <a:gd name="connsiteX944" fmla="*/ 4722642 w 6630167"/>
              <a:gd name="connsiteY944" fmla="*/ 4757111 h 5285517"/>
              <a:gd name="connsiteX945" fmla="*/ 4699917 w 6630167"/>
              <a:gd name="connsiteY945" fmla="*/ 4751007 h 5285517"/>
              <a:gd name="connsiteX946" fmla="*/ 4699918 w 6630167"/>
              <a:gd name="connsiteY946" fmla="*/ 4751004 h 5285517"/>
              <a:gd name="connsiteX947" fmla="*/ 4678687 w 6630167"/>
              <a:gd name="connsiteY947" fmla="*/ 4723344 h 5285517"/>
              <a:gd name="connsiteX948" fmla="*/ 4683253 w 6630167"/>
              <a:gd name="connsiteY948" fmla="*/ 4688780 h 5285517"/>
              <a:gd name="connsiteX949" fmla="*/ 4722733 w 6630167"/>
              <a:gd name="connsiteY949" fmla="*/ 4665994 h 5285517"/>
              <a:gd name="connsiteX950" fmla="*/ 1216077 w 6630167"/>
              <a:gd name="connsiteY950" fmla="*/ 4659230 h 5285517"/>
              <a:gd name="connsiteX951" fmla="*/ 1249051 w 6630167"/>
              <a:gd name="connsiteY951" fmla="*/ 4668096 h 5285517"/>
              <a:gd name="connsiteX952" fmla="*/ 1273233 w 6630167"/>
              <a:gd name="connsiteY952" fmla="*/ 4758353 h 5285517"/>
              <a:gd name="connsiteX953" fmla="*/ 1215960 w 6630167"/>
              <a:gd name="connsiteY953" fmla="*/ 4791403 h 5285517"/>
              <a:gd name="connsiteX954" fmla="*/ 1182982 w 6630167"/>
              <a:gd name="connsiteY954" fmla="*/ 4782537 h 5285517"/>
              <a:gd name="connsiteX955" fmla="*/ 1152196 w 6630167"/>
              <a:gd name="connsiteY955" fmla="*/ 4742412 h 5285517"/>
              <a:gd name="connsiteX956" fmla="*/ 1158794 w 6630167"/>
              <a:gd name="connsiteY956" fmla="*/ 4692288 h 5285517"/>
              <a:gd name="connsiteX957" fmla="*/ 1216077 w 6630167"/>
              <a:gd name="connsiteY957" fmla="*/ 4659230 h 5285517"/>
              <a:gd name="connsiteX958" fmla="*/ 4175282 w 6630167"/>
              <a:gd name="connsiteY958" fmla="*/ 4656712 h 5285517"/>
              <a:gd name="connsiteX959" fmla="*/ 4195190 w 6630167"/>
              <a:gd name="connsiteY959" fmla="*/ 4662065 h 5285517"/>
              <a:gd name="connsiteX960" fmla="*/ 4209772 w 6630167"/>
              <a:gd name="connsiteY960" fmla="*/ 4716533 h 5285517"/>
              <a:gd name="connsiteX961" fmla="*/ 4209772 w 6630167"/>
              <a:gd name="connsiteY961" fmla="*/ 4716536 h 5285517"/>
              <a:gd name="connsiteX962" fmla="*/ 4175200 w 6630167"/>
              <a:gd name="connsiteY962" fmla="*/ 4736480 h 5285517"/>
              <a:gd name="connsiteX963" fmla="*/ 4155301 w 6630167"/>
              <a:gd name="connsiteY963" fmla="*/ 4731134 h 5285517"/>
              <a:gd name="connsiteX964" fmla="*/ 4140701 w 6630167"/>
              <a:gd name="connsiteY964" fmla="*/ 4676657 h 5285517"/>
              <a:gd name="connsiteX965" fmla="*/ 4175282 w 6630167"/>
              <a:gd name="connsiteY965" fmla="*/ 4656712 h 5285517"/>
              <a:gd name="connsiteX966" fmla="*/ 5654892 w 6630167"/>
              <a:gd name="connsiteY966" fmla="*/ 4646721 h 5285517"/>
              <a:gd name="connsiteX967" fmla="*/ 5672599 w 6630167"/>
              <a:gd name="connsiteY967" fmla="*/ 4651486 h 5285517"/>
              <a:gd name="connsiteX968" fmla="*/ 5685605 w 6630167"/>
              <a:gd name="connsiteY968" fmla="*/ 4699995 h 5285517"/>
              <a:gd name="connsiteX969" fmla="*/ 5654820 w 6630167"/>
              <a:gd name="connsiteY969" fmla="*/ 4717758 h 5285517"/>
              <a:gd name="connsiteX970" fmla="*/ 5637103 w 6630167"/>
              <a:gd name="connsiteY970" fmla="*/ 4713001 h 5285517"/>
              <a:gd name="connsiteX971" fmla="*/ 5624097 w 6630167"/>
              <a:gd name="connsiteY971" fmla="*/ 4664481 h 5285517"/>
              <a:gd name="connsiteX972" fmla="*/ 5654892 w 6630167"/>
              <a:gd name="connsiteY972" fmla="*/ 4646721 h 5285517"/>
              <a:gd name="connsiteX973" fmla="*/ 2148227 w 6630167"/>
              <a:gd name="connsiteY973" fmla="*/ 4637774 h 5285517"/>
              <a:gd name="connsiteX974" fmla="*/ 2177282 w 6630167"/>
              <a:gd name="connsiteY974" fmla="*/ 4645588 h 5285517"/>
              <a:gd name="connsiteX975" fmla="*/ 2204405 w 6630167"/>
              <a:gd name="connsiteY975" fmla="*/ 4680930 h 5285517"/>
              <a:gd name="connsiteX976" fmla="*/ 2198589 w 6630167"/>
              <a:gd name="connsiteY976" fmla="*/ 4725102 h 5285517"/>
              <a:gd name="connsiteX977" fmla="*/ 2148136 w 6630167"/>
              <a:gd name="connsiteY977" fmla="*/ 4754231 h 5285517"/>
              <a:gd name="connsiteX978" fmla="*/ 2119071 w 6630167"/>
              <a:gd name="connsiteY978" fmla="*/ 4746414 h 5285517"/>
              <a:gd name="connsiteX979" fmla="*/ 2091949 w 6630167"/>
              <a:gd name="connsiteY979" fmla="*/ 4711064 h 5285517"/>
              <a:gd name="connsiteX980" fmla="*/ 2097764 w 6630167"/>
              <a:gd name="connsiteY980" fmla="*/ 4666892 h 5285517"/>
              <a:gd name="connsiteX981" fmla="*/ 2148227 w 6630167"/>
              <a:gd name="connsiteY981" fmla="*/ 4637774 h 5285517"/>
              <a:gd name="connsiteX982" fmla="*/ 5107441 w 6630167"/>
              <a:gd name="connsiteY982" fmla="*/ 4625646 h 5285517"/>
              <a:gd name="connsiteX983" fmla="*/ 5128219 w 6630167"/>
              <a:gd name="connsiteY983" fmla="*/ 4631233 h 5285517"/>
              <a:gd name="connsiteX984" fmla="*/ 5147601 w 6630167"/>
              <a:gd name="connsiteY984" fmla="*/ 4656503 h 5285517"/>
              <a:gd name="connsiteX985" fmla="*/ 5143444 w 6630167"/>
              <a:gd name="connsiteY985" fmla="*/ 4688104 h 5285517"/>
              <a:gd name="connsiteX986" fmla="*/ 5107369 w 6630167"/>
              <a:gd name="connsiteY986" fmla="*/ 4708917 h 5285517"/>
              <a:gd name="connsiteX987" fmla="*/ 5086583 w 6630167"/>
              <a:gd name="connsiteY987" fmla="*/ 4703330 h 5285517"/>
              <a:gd name="connsiteX988" fmla="*/ 5071358 w 6630167"/>
              <a:gd name="connsiteY988" fmla="*/ 4646457 h 5285517"/>
              <a:gd name="connsiteX989" fmla="*/ 5107441 w 6630167"/>
              <a:gd name="connsiteY989" fmla="*/ 4625646 h 5285517"/>
              <a:gd name="connsiteX990" fmla="*/ 0 w 6630167"/>
              <a:gd name="connsiteY990" fmla="*/ 4617314 h 5285517"/>
              <a:gd name="connsiteX991" fmla="*/ 4907 w 6630167"/>
              <a:gd name="connsiteY991" fmla="*/ 4623708 h 5285517"/>
              <a:gd name="connsiteX992" fmla="*/ 94 w 6630167"/>
              <a:gd name="connsiteY992" fmla="*/ 4660252 h 5285517"/>
              <a:gd name="connsiteX993" fmla="*/ 0 w 6630167"/>
              <a:gd name="connsiteY993" fmla="*/ 4660347 h 5285517"/>
              <a:gd name="connsiteX994" fmla="*/ 792368 w 6630167"/>
              <a:gd name="connsiteY994" fmla="*/ 4615929 h 5285517"/>
              <a:gd name="connsiteX995" fmla="*/ 783487 w 6630167"/>
              <a:gd name="connsiteY995" fmla="*/ 4618998 h 5285517"/>
              <a:gd name="connsiteX996" fmla="*/ 751760 w 6630167"/>
              <a:gd name="connsiteY996" fmla="*/ 4634939 h 5285517"/>
              <a:gd name="connsiteX997" fmla="*/ 742001 w 6630167"/>
              <a:gd name="connsiteY997" fmla="*/ 4643953 h 5285517"/>
              <a:gd name="connsiteX998" fmla="*/ 743790 w 6630167"/>
              <a:gd name="connsiteY998" fmla="*/ 4657112 h 5285517"/>
              <a:gd name="connsiteX999" fmla="*/ 743788 w 6630167"/>
              <a:gd name="connsiteY999" fmla="*/ 4657108 h 5285517"/>
              <a:gd name="connsiteX1000" fmla="*/ 757859 w 6630167"/>
              <a:gd name="connsiteY1000" fmla="*/ 4687416 h 5285517"/>
              <a:gd name="connsiteX1001" fmla="*/ 766785 w 6630167"/>
              <a:gd name="connsiteY1001" fmla="*/ 4697287 h 5285517"/>
              <a:gd name="connsiteX1002" fmla="*/ 771771 w 6630167"/>
              <a:gd name="connsiteY1002" fmla="*/ 4698176 h 5285517"/>
              <a:gd name="connsiteX1003" fmla="*/ 779985 w 6630167"/>
              <a:gd name="connsiteY1003" fmla="*/ 4695603 h 5285517"/>
              <a:gd name="connsiteX1004" fmla="*/ 812764 w 6630167"/>
              <a:gd name="connsiteY1004" fmla="*/ 4681493 h 5285517"/>
              <a:gd name="connsiteX1005" fmla="*/ 823280 w 6630167"/>
              <a:gd name="connsiteY1005" fmla="*/ 4672491 h 5285517"/>
              <a:gd name="connsiteX1006" fmla="*/ 821323 w 6630167"/>
              <a:gd name="connsiteY1006" fmla="*/ 4658777 h 5285517"/>
              <a:gd name="connsiteX1007" fmla="*/ 806347 w 6630167"/>
              <a:gd name="connsiteY1007" fmla="*/ 4626949 h 5285517"/>
              <a:gd name="connsiteX1008" fmla="*/ 797091 w 6630167"/>
              <a:gd name="connsiteY1008" fmla="*/ 4616725 h 5285517"/>
              <a:gd name="connsiteX1009" fmla="*/ 792368 w 6630167"/>
              <a:gd name="connsiteY1009" fmla="*/ 4615929 h 5285517"/>
              <a:gd name="connsiteX1010" fmla="*/ 4012514 w 6630167"/>
              <a:gd name="connsiteY1010" fmla="*/ 4615382 h 5285517"/>
              <a:gd name="connsiteX1011" fmla="*/ 4023491 w 6630167"/>
              <a:gd name="connsiteY1011" fmla="*/ 4618335 h 5285517"/>
              <a:gd name="connsiteX1012" fmla="*/ 4033708 w 6630167"/>
              <a:gd name="connsiteY1012" fmla="*/ 4631685 h 5285517"/>
              <a:gd name="connsiteX1013" fmla="*/ 4031534 w 6630167"/>
              <a:gd name="connsiteY1013" fmla="*/ 4648351 h 5285517"/>
              <a:gd name="connsiteX1014" fmla="*/ 4012487 w 6630167"/>
              <a:gd name="connsiteY1014" fmla="*/ 4659347 h 5285517"/>
              <a:gd name="connsiteX1015" fmla="*/ 4001510 w 6630167"/>
              <a:gd name="connsiteY1015" fmla="*/ 4656394 h 5285517"/>
              <a:gd name="connsiteX1016" fmla="*/ 3991293 w 6630167"/>
              <a:gd name="connsiteY1016" fmla="*/ 4643043 h 5285517"/>
              <a:gd name="connsiteX1017" fmla="*/ 3993466 w 6630167"/>
              <a:gd name="connsiteY1017" fmla="*/ 4626377 h 5285517"/>
              <a:gd name="connsiteX1018" fmla="*/ 4012514 w 6630167"/>
              <a:gd name="connsiteY1018" fmla="*/ 4615382 h 5285517"/>
              <a:gd name="connsiteX1019" fmla="*/ 237137 w 6630167"/>
              <a:gd name="connsiteY1019" fmla="*/ 4608941 h 5285517"/>
              <a:gd name="connsiteX1020" fmla="*/ 229520 w 6630167"/>
              <a:gd name="connsiteY1020" fmla="*/ 4611125 h 5285517"/>
              <a:gd name="connsiteX1021" fmla="*/ 200002 w 6630167"/>
              <a:gd name="connsiteY1021" fmla="*/ 4623170 h 5285517"/>
              <a:gd name="connsiteX1022" fmla="*/ 189681 w 6630167"/>
              <a:gd name="connsiteY1022" fmla="*/ 4632047 h 5285517"/>
              <a:gd name="connsiteX1023" fmla="*/ 191384 w 6630167"/>
              <a:gd name="connsiteY1023" fmla="*/ 4645553 h 5285517"/>
              <a:gd name="connsiteX1024" fmla="*/ 203833 w 6630167"/>
              <a:gd name="connsiteY1024" fmla="*/ 4671248 h 5285517"/>
              <a:gd name="connsiteX1025" fmla="*/ 213117 w 6630167"/>
              <a:gd name="connsiteY1025" fmla="*/ 4680886 h 5285517"/>
              <a:gd name="connsiteX1026" fmla="*/ 217636 w 6630167"/>
              <a:gd name="connsiteY1026" fmla="*/ 4681609 h 5285517"/>
              <a:gd name="connsiteX1027" fmla="*/ 226312 w 6630167"/>
              <a:gd name="connsiteY1027" fmla="*/ 4678702 h 5285517"/>
              <a:gd name="connsiteX1028" fmla="*/ 253946 w 6630167"/>
              <a:gd name="connsiteY1028" fmla="*/ 4664200 h 5285517"/>
              <a:gd name="connsiteX1029" fmla="*/ 262968 w 6630167"/>
              <a:gd name="connsiteY1029" fmla="*/ 4655424 h 5285517"/>
              <a:gd name="connsiteX1030" fmla="*/ 261618 w 6630167"/>
              <a:gd name="connsiteY1030" fmla="*/ 4642907 h 5285517"/>
              <a:gd name="connsiteX1031" fmla="*/ 250917 w 6630167"/>
              <a:gd name="connsiteY1031" fmla="*/ 4619232 h 5285517"/>
              <a:gd name="connsiteX1032" fmla="*/ 242227 w 6630167"/>
              <a:gd name="connsiteY1032" fmla="*/ 4609875 h 5285517"/>
              <a:gd name="connsiteX1033" fmla="*/ 237137 w 6630167"/>
              <a:gd name="connsiteY1033" fmla="*/ 4608941 h 5285517"/>
              <a:gd name="connsiteX1034" fmla="*/ 6039590 w 6630167"/>
              <a:gd name="connsiteY1034" fmla="*/ 4606380 h 5285517"/>
              <a:gd name="connsiteX1035" fmla="*/ 6055359 w 6630167"/>
              <a:gd name="connsiteY1035" fmla="*/ 4610609 h 5285517"/>
              <a:gd name="connsiteX1036" fmla="*/ 6070067 w 6630167"/>
              <a:gd name="connsiteY1036" fmla="*/ 4629793 h 5285517"/>
              <a:gd name="connsiteX1037" fmla="*/ 6066907 w 6630167"/>
              <a:gd name="connsiteY1037" fmla="*/ 4653751 h 5285517"/>
              <a:gd name="connsiteX1038" fmla="*/ 6039527 w 6630167"/>
              <a:gd name="connsiteY1038" fmla="*/ 4669547 h 5285517"/>
              <a:gd name="connsiteX1039" fmla="*/ 6023759 w 6630167"/>
              <a:gd name="connsiteY1039" fmla="*/ 4665317 h 5285517"/>
              <a:gd name="connsiteX1040" fmla="*/ 6009058 w 6630167"/>
              <a:gd name="connsiteY1040" fmla="*/ 4646142 h 5285517"/>
              <a:gd name="connsiteX1041" fmla="*/ 6012210 w 6630167"/>
              <a:gd name="connsiteY1041" fmla="*/ 4622176 h 5285517"/>
              <a:gd name="connsiteX1042" fmla="*/ 6039590 w 6630167"/>
              <a:gd name="connsiteY1042" fmla="*/ 4606380 h 5285517"/>
              <a:gd name="connsiteX1043" fmla="*/ 4559991 w 6630167"/>
              <a:gd name="connsiteY1043" fmla="*/ 4605456 h 5285517"/>
              <a:gd name="connsiteX1044" fmla="*/ 4583368 w 6630167"/>
              <a:gd name="connsiteY1044" fmla="*/ 4611741 h 5285517"/>
              <a:gd name="connsiteX1045" fmla="*/ 4605215 w 6630167"/>
              <a:gd name="connsiteY1045" fmla="*/ 4640190 h 5285517"/>
              <a:gd name="connsiteX1046" fmla="*/ 4600532 w 6630167"/>
              <a:gd name="connsiteY1046" fmla="*/ 4675751 h 5285517"/>
              <a:gd name="connsiteX1047" fmla="*/ 4559909 w 6630167"/>
              <a:gd name="connsiteY1047" fmla="*/ 4699190 h 5285517"/>
              <a:gd name="connsiteX1048" fmla="*/ 4536533 w 6630167"/>
              <a:gd name="connsiteY1048" fmla="*/ 4692904 h 5285517"/>
              <a:gd name="connsiteX1049" fmla="*/ 4514686 w 6630167"/>
              <a:gd name="connsiteY1049" fmla="*/ 4664446 h 5285517"/>
              <a:gd name="connsiteX1050" fmla="*/ 4519369 w 6630167"/>
              <a:gd name="connsiteY1050" fmla="*/ 4628896 h 5285517"/>
              <a:gd name="connsiteX1051" fmla="*/ 4559991 w 6630167"/>
              <a:gd name="connsiteY1051" fmla="*/ 4605456 h 5285517"/>
              <a:gd name="connsiteX1052" fmla="*/ 1438009 w 6630167"/>
              <a:gd name="connsiteY1052" fmla="*/ 4602013 h 5285517"/>
              <a:gd name="connsiteX1053" fmla="*/ 1447894 w 6630167"/>
              <a:gd name="connsiteY1053" fmla="*/ 4604669 h 5285517"/>
              <a:gd name="connsiteX1054" fmla="*/ 1455127 w 6630167"/>
              <a:gd name="connsiteY1054" fmla="*/ 4631704 h 5285517"/>
              <a:gd name="connsiteX1055" fmla="*/ 1437982 w 6630167"/>
              <a:gd name="connsiteY1055" fmla="*/ 4641611 h 5285517"/>
              <a:gd name="connsiteX1056" fmla="*/ 1428082 w 6630167"/>
              <a:gd name="connsiteY1056" fmla="*/ 4638940 h 5285517"/>
              <a:gd name="connsiteX1057" fmla="*/ 1418875 w 6630167"/>
              <a:gd name="connsiteY1057" fmla="*/ 4626940 h 5285517"/>
              <a:gd name="connsiteX1058" fmla="*/ 1420845 w 6630167"/>
              <a:gd name="connsiteY1058" fmla="*/ 4611923 h 5285517"/>
              <a:gd name="connsiteX1059" fmla="*/ 1438009 w 6630167"/>
              <a:gd name="connsiteY1059" fmla="*/ 4602013 h 5285517"/>
              <a:gd name="connsiteX1060" fmla="*/ 5492142 w 6630167"/>
              <a:gd name="connsiteY1060" fmla="*/ 4585737 h 5285517"/>
              <a:gd name="connsiteX1061" fmla="*/ 5510727 w 6630167"/>
              <a:gd name="connsiteY1061" fmla="*/ 4590737 h 5285517"/>
              <a:gd name="connsiteX1062" fmla="*/ 5528098 w 6630167"/>
              <a:gd name="connsiteY1062" fmla="*/ 4613363 h 5285517"/>
              <a:gd name="connsiteX1063" fmla="*/ 5524376 w 6630167"/>
              <a:gd name="connsiteY1063" fmla="*/ 4641630 h 5285517"/>
              <a:gd name="connsiteX1064" fmla="*/ 5492078 w 6630167"/>
              <a:gd name="connsiteY1064" fmla="*/ 4660270 h 5285517"/>
              <a:gd name="connsiteX1065" fmla="*/ 5473492 w 6630167"/>
              <a:gd name="connsiteY1065" fmla="*/ 4655269 h 5285517"/>
              <a:gd name="connsiteX1066" fmla="*/ 5456121 w 6630167"/>
              <a:gd name="connsiteY1066" fmla="*/ 4632636 h 5285517"/>
              <a:gd name="connsiteX1067" fmla="*/ 5459844 w 6630167"/>
              <a:gd name="connsiteY1067" fmla="*/ 4604377 h 5285517"/>
              <a:gd name="connsiteX1068" fmla="*/ 5492142 w 6630167"/>
              <a:gd name="connsiteY1068" fmla="*/ 4585737 h 5285517"/>
              <a:gd name="connsiteX1069" fmla="*/ 2532954 w 6630167"/>
              <a:gd name="connsiteY1069" fmla="*/ 4585204 h 5285517"/>
              <a:gd name="connsiteX1070" fmla="*/ 2566149 w 6630167"/>
              <a:gd name="connsiteY1070" fmla="*/ 4594125 h 5285517"/>
              <a:gd name="connsiteX1071" fmla="*/ 2590485 w 6630167"/>
              <a:gd name="connsiteY1071" fmla="*/ 4684980 h 5285517"/>
              <a:gd name="connsiteX1072" fmla="*/ 2532822 w 6630167"/>
              <a:gd name="connsiteY1072" fmla="*/ 4718247 h 5285517"/>
              <a:gd name="connsiteX1073" fmla="*/ 2499632 w 6630167"/>
              <a:gd name="connsiteY1073" fmla="*/ 4709325 h 5285517"/>
              <a:gd name="connsiteX1074" fmla="*/ 2475290 w 6630167"/>
              <a:gd name="connsiteY1074" fmla="*/ 4618471 h 5285517"/>
              <a:gd name="connsiteX1075" fmla="*/ 2532954 w 6630167"/>
              <a:gd name="connsiteY1075" fmla="*/ 4585204 h 5285517"/>
              <a:gd name="connsiteX1076" fmla="*/ 1053353 w 6630167"/>
              <a:gd name="connsiteY1076" fmla="*/ 4583845 h 5285517"/>
              <a:gd name="connsiteX1077" fmla="*/ 1094391 w 6630167"/>
              <a:gd name="connsiteY1077" fmla="*/ 4594876 h 5285517"/>
              <a:gd name="connsiteX1078" fmla="*/ 1132700 w 6630167"/>
              <a:gd name="connsiteY1078" fmla="*/ 4644809 h 5285517"/>
              <a:gd name="connsiteX1079" fmla="*/ 1124485 w 6630167"/>
              <a:gd name="connsiteY1079" fmla="*/ 4707206 h 5285517"/>
              <a:gd name="connsiteX1080" fmla="*/ 1124484 w 6630167"/>
              <a:gd name="connsiteY1080" fmla="*/ 4707206 h 5285517"/>
              <a:gd name="connsiteX1081" fmla="*/ 1053204 w 6630167"/>
              <a:gd name="connsiteY1081" fmla="*/ 4748325 h 5285517"/>
              <a:gd name="connsiteX1082" fmla="*/ 1012161 w 6630167"/>
              <a:gd name="connsiteY1082" fmla="*/ 4737294 h 5285517"/>
              <a:gd name="connsiteX1083" fmla="*/ 973853 w 6630167"/>
              <a:gd name="connsiteY1083" fmla="*/ 4687361 h 5285517"/>
              <a:gd name="connsiteX1084" fmla="*/ 982068 w 6630167"/>
              <a:gd name="connsiteY1084" fmla="*/ 4624965 h 5285517"/>
              <a:gd name="connsiteX1085" fmla="*/ 1053353 w 6630167"/>
              <a:gd name="connsiteY1085" fmla="*/ 4583845 h 5285517"/>
              <a:gd name="connsiteX1086" fmla="*/ 1985490 w 6630167"/>
              <a:gd name="connsiteY1086" fmla="*/ 4582912 h 5285517"/>
              <a:gd name="connsiteX1087" fmla="*/ 2012363 w 6630167"/>
              <a:gd name="connsiteY1087" fmla="*/ 4590130 h 5285517"/>
              <a:gd name="connsiteX1088" fmla="*/ 2032072 w 6630167"/>
              <a:gd name="connsiteY1088" fmla="*/ 4663685 h 5285517"/>
              <a:gd name="connsiteX1089" fmla="*/ 1985386 w 6630167"/>
              <a:gd name="connsiteY1089" fmla="*/ 4690622 h 5285517"/>
              <a:gd name="connsiteX1090" fmla="*/ 1958509 w 6630167"/>
              <a:gd name="connsiteY1090" fmla="*/ 4683403 h 5285517"/>
              <a:gd name="connsiteX1091" fmla="*/ 1938805 w 6630167"/>
              <a:gd name="connsiteY1091" fmla="*/ 4609849 h 5285517"/>
              <a:gd name="connsiteX1092" fmla="*/ 1985490 w 6630167"/>
              <a:gd name="connsiteY1092" fmla="*/ 4582912 h 5285517"/>
              <a:gd name="connsiteX1093" fmla="*/ 6424300 w 6630167"/>
              <a:gd name="connsiteY1093" fmla="*/ 4569962 h 5285517"/>
              <a:gd name="connsiteX1094" fmla="*/ 6436129 w 6630167"/>
              <a:gd name="connsiteY1094" fmla="*/ 4573149 h 5285517"/>
              <a:gd name="connsiteX1095" fmla="*/ 6447188 w 6630167"/>
              <a:gd name="connsiteY1095" fmla="*/ 4587558 h 5285517"/>
              <a:gd name="connsiteX1096" fmla="*/ 6444815 w 6630167"/>
              <a:gd name="connsiteY1096" fmla="*/ 4605546 h 5285517"/>
              <a:gd name="connsiteX1097" fmla="*/ 6424246 w 6630167"/>
              <a:gd name="connsiteY1097" fmla="*/ 4617411 h 5285517"/>
              <a:gd name="connsiteX1098" fmla="*/ 6412399 w 6630167"/>
              <a:gd name="connsiteY1098" fmla="*/ 4614233 h 5285517"/>
              <a:gd name="connsiteX1099" fmla="*/ 6403731 w 6630167"/>
              <a:gd name="connsiteY1099" fmla="*/ 4581826 h 5285517"/>
              <a:gd name="connsiteX1100" fmla="*/ 6424300 w 6630167"/>
              <a:gd name="connsiteY1100" fmla="*/ 4569962 h 5285517"/>
              <a:gd name="connsiteX1101" fmla="*/ 4944709 w 6630167"/>
              <a:gd name="connsiteY1101" fmla="*/ 4563803 h 5285517"/>
              <a:gd name="connsiteX1102" fmla="*/ 4966791 w 6630167"/>
              <a:gd name="connsiteY1102" fmla="*/ 4569746 h 5285517"/>
              <a:gd name="connsiteX1103" fmla="*/ 4987396 w 6630167"/>
              <a:gd name="connsiteY1103" fmla="*/ 4596597 h 5285517"/>
              <a:gd name="connsiteX1104" fmla="*/ 4982976 w 6630167"/>
              <a:gd name="connsiteY1104" fmla="*/ 4630163 h 5285517"/>
              <a:gd name="connsiteX1105" fmla="*/ 4944627 w 6630167"/>
              <a:gd name="connsiteY1105" fmla="*/ 4652299 h 5285517"/>
              <a:gd name="connsiteX1106" fmla="*/ 4922537 w 6630167"/>
              <a:gd name="connsiteY1106" fmla="*/ 4646359 h 5285517"/>
              <a:gd name="connsiteX1107" fmla="*/ 4906342 w 6630167"/>
              <a:gd name="connsiteY1107" fmla="*/ 4585927 h 5285517"/>
              <a:gd name="connsiteX1108" fmla="*/ 4944709 w 6630167"/>
              <a:gd name="connsiteY1108" fmla="*/ 4563803 h 5285517"/>
              <a:gd name="connsiteX1109" fmla="*/ 627045 w 6630167"/>
              <a:gd name="connsiteY1109" fmla="*/ 4562282 h 5285517"/>
              <a:gd name="connsiteX1110" fmla="*/ 618785 w 6630167"/>
              <a:gd name="connsiteY1110" fmla="*/ 4564888 h 5285517"/>
              <a:gd name="connsiteX1111" fmla="*/ 592148 w 6630167"/>
              <a:gd name="connsiteY1111" fmla="*/ 4577856 h 5285517"/>
              <a:gd name="connsiteX1112" fmla="*/ 582810 w 6630167"/>
              <a:gd name="connsiteY1112" fmla="*/ 4586706 h 5285517"/>
              <a:gd name="connsiteX1113" fmla="*/ 584291 w 6630167"/>
              <a:gd name="connsiteY1113" fmla="*/ 4599487 h 5285517"/>
              <a:gd name="connsiteX1114" fmla="*/ 584289 w 6630167"/>
              <a:gd name="connsiteY1114" fmla="*/ 4599488 h 5285517"/>
              <a:gd name="connsiteX1115" fmla="*/ 596082 w 6630167"/>
              <a:gd name="connsiteY1115" fmla="*/ 4625256 h 5285517"/>
              <a:gd name="connsiteX1116" fmla="*/ 604908 w 6630167"/>
              <a:gd name="connsiteY1116" fmla="*/ 4634765 h 5285517"/>
              <a:gd name="connsiteX1117" fmla="*/ 609899 w 6630167"/>
              <a:gd name="connsiteY1117" fmla="*/ 4635662 h 5285517"/>
              <a:gd name="connsiteX1118" fmla="*/ 617801 w 6630167"/>
              <a:gd name="connsiteY1118" fmla="*/ 4633298 h 5285517"/>
              <a:gd name="connsiteX1119" fmla="*/ 645173 w 6630167"/>
              <a:gd name="connsiteY1119" fmla="*/ 4621106 h 5285517"/>
              <a:gd name="connsiteX1120" fmla="*/ 655009 w 6630167"/>
              <a:gd name="connsiteY1120" fmla="*/ 4612186 h 5285517"/>
              <a:gd name="connsiteX1121" fmla="*/ 653337 w 6630167"/>
              <a:gd name="connsiteY1121" fmla="*/ 4599016 h 5285517"/>
              <a:gd name="connsiteX1122" fmla="*/ 640866 w 6630167"/>
              <a:gd name="connsiteY1122" fmla="*/ 4572697 h 5285517"/>
              <a:gd name="connsiteX1123" fmla="*/ 631836 w 6630167"/>
              <a:gd name="connsiteY1123" fmla="*/ 4563105 h 5285517"/>
              <a:gd name="connsiteX1124" fmla="*/ 627045 w 6630167"/>
              <a:gd name="connsiteY1124" fmla="*/ 4562282 h 5285517"/>
              <a:gd name="connsiteX1125" fmla="*/ 4397250 w 6630167"/>
              <a:gd name="connsiteY1125" fmla="*/ 4551460 h 5285517"/>
              <a:gd name="connsiteX1126" fmla="*/ 4418027 w 6630167"/>
              <a:gd name="connsiteY1126" fmla="*/ 4557047 h 5285517"/>
              <a:gd name="connsiteX1127" fmla="*/ 4437410 w 6630167"/>
              <a:gd name="connsiteY1127" fmla="*/ 4582304 h 5285517"/>
              <a:gd name="connsiteX1128" fmla="*/ 4433252 w 6630167"/>
              <a:gd name="connsiteY1128" fmla="*/ 4613906 h 5285517"/>
              <a:gd name="connsiteX1129" fmla="*/ 4397169 w 6630167"/>
              <a:gd name="connsiteY1129" fmla="*/ 4634721 h 5285517"/>
              <a:gd name="connsiteX1130" fmla="*/ 4376391 w 6630167"/>
              <a:gd name="connsiteY1130" fmla="*/ 4629140 h 5285517"/>
              <a:gd name="connsiteX1131" fmla="*/ 4357009 w 6630167"/>
              <a:gd name="connsiteY1131" fmla="*/ 4603870 h 5285517"/>
              <a:gd name="connsiteX1132" fmla="*/ 4361166 w 6630167"/>
              <a:gd name="connsiteY1132" fmla="*/ 4572271 h 5285517"/>
              <a:gd name="connsiteX1133" fmla="*/ 4397250 w 6630167"/>
              <a:gd name="connsiteY1133" fmla="*/ 4551460 h 5285517"/>
              <a:gd name="connsiteX1134" fmla="*/ 5876850 w 6630167"/>
              <a:gd name="connsiteY1134" fmla="*/ 4544965 h 5285517"/>
              <a:gd name="connsiteX1135" fmla="*/ 5893697 w 6630167"/>
              <a:gd name="connsiteY1135" fmla="*/ 4549482 h 5285517"/>
              <a:gd name="connsiteX1136" fmla="*/ 5909438 w 6630167"/>
              <a:gd name="connsiteY1136" fmla="*/ 4569989 h 5285517"/>
              <a:gd name="connsiteX1137" fmla="*/ 5906059 w 6630167"/>
              <a:gd name="connsiteY1137" fmla="*/ 4595609 h 5285517"/>
              <a:gd name="connsiteX1138" fmla="*/ 5876786 w 6630167"/>
              <a:gd name="connsiteY1138" fmla="*/ 4612501 h 5285517"/>
              <a:gd name="connsiteX1139" fmla="*/ 5859948 w 6630167"/>
              <a:gd name="connsiteY1139" fmla="*/ 4607981 h 5285517"/>
              <a:gd name="connsiteX1140" fmla="*/ 5844207 w 6630167"/>
              <a:gd name="connsiteY1140" fmla="*/ 4587476 h 5285517"/>
              <a:gd name="connsiteX1141" fmla="*/ 5847585 w 6630167"/>
              <a:gd name="connsiteY1141" fmla="*/ 4561845 h 5285517"/>
              <a:gd name="connsiteX1142" fmla="*/ 5876850 w 6630167"/>
              <a:gd name="connsiteY1142" fmla="*/ 4544965 h 5285517"/>
              <a:gd name="connsiteX1143" fmla="*/ 1822738 w 6630167"/>
              <a:gd name="connsiteY1143" fmla="*/ 4527176 h 5285517"/>
              <a:gd name="connsiteX1144" fmla="*/ 1847868 w 6630167"/>
              <a:gd name="connsiteY1144" fmla="*/ 4533932 h 5285517"/>
              <a:gd name="connsiteX1145" fmla="*/ 1871336 w 6630167"/>
              <a:gd name="connsiteY1145" fmla="*/ 4564510 h 5285517"/>
              <a:gd name="connsiteX1146" fmla="*/ 1866304 w 6630167"/>
              <a:gd name="connsiteY1146" fmla="*/ 4602711 h 5285517"/>
              <a:gd name="connsiteX1147" fmla="*/ 1822653 w 6630167"/>
              <a:gd name="connsiteY1147" fmla="*/ 4627900 h 5285517"/>
              <a:gd name="connsiteX1148" fmla="*/ 1797510 w 6630167"/>
              <a:gd name="connsiteY1148" fmla="*/ 4621142 h 5285517"/>
              <a:gd name="connsiteX1149" fmla="*/ 1774056 w 6630167"/>
              <a:gd name="connsiteY1149" fmla="*/ 4590565 h 5285517"/>
              <a:gd name="connsiteX1150" fmla="*/ 1779093 w 6630167"/>
              <a:gd name="connsiteY1150" fmla="*/ 4552365 h 5285517"/>
              <a:gd name="connsiteX1151" fmla="*/ 1779091 w 6630167"/>
              <a:gd name="connsiteY1151" fmla="*/ 4552365 h 5285517"/>
              <a:gd name="connsiteX1152" fmla="*/ 1822738 w 6630167"/>
              <a:gd name="connsiteY1152" fmla="*/ 4527176 h 5285517"/>
              <a:gd name="connsiteX1153" fmla="*/ 5329408 w 6630167"/>
              <a:gd name="connsiteY1153" fmla="*/ 4523888 h 5285517"/>
              <a:gd name="connsiteX1154" fmla="*/ 5349307 w 6630167"/>
              <a:gd name="connsiteY1154" fmla="*/ 4529240 h 5285517"/>
              <a:gd name="connsiteX1155" fmla="*/ 5363907 w 6630167"/>
              <a:gd name="connsiteY1155" fmla="*/ 4583709 h 5285517"/>
              <a:gd name="connsiteX1156" fmla="*/ 5329336 w 6630167"/>
              <a:gd name="connsiteY1156" fmla="*/ 4603654 h 5285517"/>
              <a:gd name="connsiteX1157" fmla="*/ 5309446 w 6630167"/>
              <a:gd name="connsiteY1157" fmla="*/ 4598318 h 5285517"/>
              <a:gd name="connsiteX1158" fmla="*/ 5294837 w 6630167"/>
              <a:gd name="connsiteY1158" fmla="*/ 4543851 h 5285517"/>
              <a:gd name="connsiteX1159" fmla="*/ 5329408 w 6630167"/>
              <a:gd name="connsiteY1159" fmla="*/ 4523888 h 5285517"/>
              <a:gd name="connsiteX1160" fmla="*/ 1275280 w 6630167"/>
              <a:gd name="connsiteY1160" fmla="*/ 4521387 h 5285517"/>
              <a:gd name="connsiteX1161" fmla="*/ 1295830 w 6630167"/>
              <a:gd name="connsiteY1161" fmla="*/ 4526911 h 5285517"/>
              <a:gd name="connsiteX1162" fmla="*/ 1315005 w 6630167"/>
              <a:gd name="connsiteY1162" fmla="*/ 4551928 h 5285517"/>
              <a:gd name="connsiteX1163" fmla="*/ 1310916 w 6630167"/>
              <a:gd name="connsiteY1163" fmla="*/ 4583165 h 5285517"/>
              <a:gd name="connsiteX1164" fmla="*/ 1275207 w 6630167"/>
              <a:gd name="connsiteY1164" fmla="*/ 4603772 h 5285517"/>
              <a:gd name="connsiteX1165" fmla="*/ 1254661 w 6630167"/>
              <a:gd name="connsiteY1165" fmla="*/ 4598245 h 5285517"/>
              <a:gd name="connsiteX1166" fmla="*/ 1235464 w 6630167"/>
              <a:gd name="connsiteY1166" fmla="*/ 4573231 h 5285517"/>
              <a:gd name="connsiteX1167" fmla="*/ 1239580 w 6630167"/>
              <a:gd name="connsiteY1167" fmla="*/ 4541983 h 5285517"/>
              <a:gd name="connsiteX1168" fmla="*/ 1275280 w 6630167"/>
              <a:gd name="connsiteY1168" fmla="*/ 4521387 h 5285517"/>
              <a:gd name="connsiteX1169" fmla="*/ 2370221 w 6630167"/>
              <a:gd name="connsiteY1169" fmla="*/ 4519424 h 5285517"/>
              <a:gd name="connsiteX1170" fmla="*/ 2406682 w 6630167"/>
              <a:gd name="connsiteY1170" fmla="*/ 4529224 h 5285517"/>
              <a:gd name="connsiteX1171" fmla="*/ 2406681 w 6630167"/>
              <a:gd name="connsiteY1171" fmla="*/ 4529224 h 5285517"/>
              <a:gd name="connsiteX1172" fmla="*/ 2433418 w 6630167"/>
              <a:gd name="connsiteY1172" fmla="*/ 4629023 h 5285517"/>
              <a:gd name="connsiteX1173" fmla="*/ 2370085 w 6630167"/>
              <a:gd name="connsiteY1173" fmla="*/ 4665570 h 5285517"/>
              <a:gd name="connsiteX1174" fmla="*/ 2333621 w 6630167"/>
              <a:gd name="connsiteY1174" fmla="*/ 4655759 h 5285517"/>
              <a:gd name="connsiteX1175" fmla="*/ 2299579 w 6630167"/>
              <a:gd name="connsiteY1175" fmla="*/ 4611397 h 5285517"/>
              <a:gd name="connsiteX1176" fmla="*/ 2306879 w 6630167"/>
              <a:gd name="connsiteY1176" fmla="*/ 4555968 h 5285517"/>
              <a:gd name="connsiteX1177" fmla="*/ 2370221 w 6630167"/>
              <a:gd name="connsiteY1177" fmla="*/ 4519424 h 5285517"/>
              <a:gd name="connsiteX1178" fmla="*/ 2754881 w 6630167"/>
              <a:gd name="connsiteY1178" fmla="*/ 4518816 h 5285517"/>
              <a:gd name="connsiteX1179" fmla="*/ 2769549 w 6630167"/>
              <a:gd name="connsiteY1179" fmla="*/ 4522764 h 5285517"/>
              <a:gd name="connsiteX1180" fmla="*/ 2783257 w 6630167"/>
              <a:gd name="connsiteY1180" fmla="*/ 4540617 h 5285517"/>
              <a:gd name="connsiteX1181" fmla="*/ 2780318 w 6630167"/>
              <a:gd name="connsiteY1181" fmla="*/ 4562916 h 5285517"/>
              <a:gd name="connsiteX1182" fmla="*/ 2754839 w 6630167"/>
              <a:gd name="connsiteY1182" fmla="*/ 4577621 h 5285517"/>
              <a:gd name="connsiteX1183" fmla="*/ 2740172 w 6630167"/>
              <a:gd name="connsiteY1183" fmla="*/ 4573676 h 5285517"/>
              <a:gd name="connsiteX1184" fmla="*/ 2726463 w 6630167"/>
              <a:gd name="connsiteY1184" fmla="*/ 4555823 h 5285517"/>
              <a:gd name="connsiteX1185" fmla="*/ 2729403 w 6630167"/>
              <a:gd name="connsiteY1185" fmla="*/ 4533524 h 5285517"/>
              <a:gd name="connsiteX1186" fmla="*/ 2754881 w 6630167"/>
              <a:gd name="connsiteY1186" fmla="*/ 4518816 h 5285517"/>
              <a:gd name="connsiteX1187" fmla="*/ 4234490 w 6630167"/>
              <a:gd name="connsiteY1187" fmla="*/ 4508382 h 5285517"/>
              <a:gd name="connsiteX1188" fmla="*/ 4247197 w 6630167"/>
              <a:gd name="connsiteY1188" fmla="*/ 4511805 h 5285517"/>
              <a:gd name="connsiteX1189" fmla="*/ 4259071 w 6630167"/>
              <a:gd name="connsiteY1189" fmla="*/ 4527265 h 5285517"/>
              <a:gd name="connsiteX1190" fmla="*/ 4256526 w 6630167"/>
              <a:gd name="connsiteY1190" fmla="*/ 4546594 h 5285517"/>
              <a:gd name="connsiteX1191" fmla="*/ 4234454 w 6630167"/>
              <a:gd name="connsiteY1191" fmla="*/ 4559337 h 5285517"/>
              <a:gd name="connsiteX1192" fmla="*/ 4221746 w 6630167"/>
              <a:gd name="connsiteY1192" fmla="*/ 4555914 h 5285517"/>
              <a:gd name="connsiteX1193" fmla="*/ 4209873 w 6630167"/>
              <a:gd name="connsiteY1193" fmla="*/ 4540452 h 5285517"/>
              <a:gd name="connsiteX1194" fmla="*/ 4212418 w 6630167"/>
              <a:gd name="connsiteY1194" fmla="*/ 4521125 h 5285517"/>
              <a:gd name="connsiteX1195" fmla="*/ 4234490 w 6630167"/>
              <a:gd name="connsiteY1195" fmla="*/ 4508382 h 5285517"/>
              <a:gd name="connsiteX1196" fmla="*/ 462437 w 6630167"/>
              <a:gd name="connsiteY1196" fmla="*/ 4507476 h 5285517"/>
              <a:gd name="connsiteX1197" fmla="*/ 454621 w 6630167"/>
              <a:gd name="connsiteY1197" fmla="*/ 4509785 h 5285517"/>
              <a:gd name="connsiteX1198" fmla="*/ 432666 w 6630167"/>
              <a:gd name="connsiteY1198" fmla="*/ 4520338 h 5285517"/>
              <a:gd name="connsiteX1199" fmla="*/ 423694 w 6630167"/>
              <a:gd name="connsiteY1199" fmla="*/ 4529068 h 5285517"/>
              <a:gd name="connsiteX1200" fmla="*/ 424967 w 6630167"/>
              <a:gd name="connsiteY1200" fmla="*/ 4541523 h 5285517"/>
              <a:gd name="connsiteX1201" fmla="*/ 434939 w 6630167"/>
              <a:gd name="connsiteY1201" fmla="*/ 4563405 h 5285517"/>
              <a:gd name="connsiteX1202" fmla="*/ 443653 w 6630167"/>
              <a:gd name="connsiteY1202" fmla="*/ 4572598 h 5285517"/>
              <a:gd name="connsiteX1203" fmla="*/ 448661 w 6630167"/>
              <a:gd name="connsiteY1203" fmla="*/ 4573495 h 5285517"/>
              <a:gd name="connsiteX1204" fmla="*/ 456255 w 6630167"/>
              <a:gd name="connsiteY1204" fmla="*/ 4571332 h 5285517"/>
              <a:gd name="connsiteX1205" fmla="*/ 478794 w 6630167"/>
              <a:gd name="connsiteY1205" fmla="*/ 4561159 h 5285517"/>
              <a:gd name="connsiteX1206" fmla="*/ 488173 w 6630167"/>
              <a:gd name="connsiteY1206" fmla="*/ 4552330 h 5285517"/>
              <a:gd name="connsiteX1207" fmla="*/ 486701 w 6630167"/>
              <a:gd name="connsiteY1207" fmla="*/ 4539521 h 5285517"/>
              <a:gd name="connsiteX1208" fmla="*/ 476109 w 6630167"/>
              <a:gd name="connsiteY1208" fmla="*/ 4517403 h 5285517"/>
              <a:gd name="connsiteX1209" fmla="*/ 467241 w 6630167"/>
              <a:gd name="connsiteY1209" fmla="*/ 4508302 h 5285517"/>
              <a:gd name="connsiteX1210" fmla="*/ 6261567 w 6630167"/>
              <a:gd name="connsiteY1210" fmla="*/ 4505056 h 5285517"/>
              <a:gd name="connsiteX1211" fmla="*/ 6276249 w 6630167"/>
              <a:gd name="connsiteY1211" fmla="*/ 4509006 h 5285517"/>
              <a:gd name="connsiteX1212" fmla="*/ 6289934 w 6630167"/>
              <a:gd name="connsiteY1212" fmla="*/ 4526849 h 5285517"/>
              <a:gd name="connsiteX1213" fmla="*/ 6286990 w 6630167"/>
              <a:gd name="connsiteY1213" fmla="*/ 4549159 h 5285517"/>
              <a:gd name="connsiteX1214" fmla="*/ 6261504 w 6630167"/>
              <a:gd name="connsiteY1214" fmla="*/ 4563857 h 5285517"/>
              <a:gd name="connsiteX1215" fmla="*/ 6246831 w 6630167"/>
              <a:gd name="connsiteY1215" fmla="*/ 4559919 h 5285517"/>
              <a:gd name="connsiteX1216" fmla="*/ 6246830 w 6630167"/>
              <a:gd name="connsiteY1216" fmla="*/ 4559919 h 5285517"/>
              <a:gd name="connsiteX1217" fmla="*/ 6233154 w 6630167"/>
              <a:gd name="connsiteY1217" fmla="*/ 4542066 h 5285517"/>
              <a:gd name="connsiteX1218" fmla="*/ 6236070 w 6630167"/>
              <a:gd name="connsiteY1218" fmla="*/ 4519759 h 5285517"/>
              <a:gd name="connsiteX1219" fmla="*/ 6261567 w 6630167"/>
              <a:gd name="connsiteY1219" fmla="*/ 4505056 h 5285517"/>
              <a:gd name="connsiteX1220" fmla="*/ 4781958 w 6630167"/>
              <a:gd name="connsiteY1220" fmla="*/ 4503690 h 5285517"/>
              <a:gd name="connsiteX1221" fmla="*/ 4804494 w 6630167"/>
              <a:gd name="connsiteY1221" fmla="*/ 4509750 h 5285517"/>
              <a:gd name="connsiteX1222" fmla="*/ 4825506 w 6630167"/>
              <a:gd name="connsiteY1222" fmla="*/ 4537147 h 5285517"/>
              <a:gd name="connsiteX1223" fmla="*/ 4820996 w 6630167"/>
              <a:gd name="connsiteY1223" fmla="*/ 4571367 h 5285517"/>
              <a:gd name="connsiteX1224" fmla="*/ 4781877 w 6630167"/>
              <a:gd name="connsiteY1224" fmla="*/ 4593944 h 5285517"/>
              <a:gd name="connsiteX1225" fmla="*/ 4759351 w 6630167"/>
              <a:gd name="connsiteY1225" fmla="*/ 4587886 h 5285517"/>
              <a:gd name="connsiteX1226" fmla="*/ 4738339 w 6630167"/>
              <a:gd name="connsiteY1226" fmla="*/ 4560489 h 5285517"/>
              <a:gd name="connsiteX1227" fmla="*/ 4742849 w 6630167"/>
              <a:gd name="connsiteY1227" fmla="*/ 4526269 h 5285517"/>
              <a:gd name="connsiteX1228" fmla="*/ 4781958 w 6630167"/>
              <a:gd name="connsiteY1228" fmla="*/ 4503690 h 5285517"/>
              <a:gd name="connsiteX1229" fmla="*/ 5714118 w 6630167"/>
              <a:gd name="connsiteY1229" fmla="*/ 4483982 h 5285517"/>
              <a:gd name="connsiteX1230" fmla="*/ 5731843 w 6630167"/>
              <a:gd name="connsiteY1230" fmla="*/ 4488745 h 5285517"/>
              <a:gd name="connsiteX1231" fmla="*/ 5744840 w 6630167"/>
              <a:gd name="connsiteY1231" fmla="*/ 4537258 h 5285517"/>
              <a:gd name="connsiteX1232" fmla="*/ 5714055 w 6630167"/>
              <a:gd name="connsiteY1232" fmla="*/ 4555018 h 5285517"/>
              <a:gd name="connsiteX1233" fmla="*/ 5696339 w 6630167"/>
              <a:gd name="connsiteY1233" fmla="*/ 4550254 h 5285517"/>
              <a:gd name="connsiteX1234" fmla="*/ 5679781 w 6630167"/>
              <a:gd name="connsiteY1234" fmla="*/ 4528689 h 5285517"/>
              <a:gd name="connsiteX1235" fmla="*/ 5683332 w 6630167"/>
              <a:gd name="connsiteY1235" fmla="*/ 4501744 h 5285517"/>
              <a:gd name="connsiteX1236" fmla="*/ 5714118 w 6630167"/>
              <a:gd name="connsiteY1236" fmla="*/ 4483982 h 5285517"/>
              <a:gd name="connsiteX1237" fmla="*/ 1659998 w 6630167"/>
              <a:gd name="connsiteY1237" fmla="*/ 4473619 h 5285517"/>
              <a:gd name="connsiteX1238" fmla="*/ 1682293 w 6630167"/>
              <a:gd name="connsiteY1238" fmla="*/ 4479614 h 5285517"/>
              <a:gd name="connsiteX1239" fmla="*/ 1703115 w 6630167"/>
              <a:gd name="connsiteY1239" fmla="*/ 4506743 h 5285517"/>
              <a:gd name="connsiteX1240" fmla="*/ 1698650 w 6630167"/>
              <a:gd name="connsiteY1240" fmla="*/ 4540645 h 5285517"/>
              <a:gd name="connsiteX1241" fmla="*/ 1659912 w 6630167"/>
              <a:gd name="connsiteY1241" fmla="*/ 4562996 h 5285517"/>
              <a:gd name="connsiteX1242" fmla="*/ 1637613 w 6630167"/>
              <a:gd name="connsiteY1242" fmla="*/ 4557002 h 5285517"/>
              <a:gd name="connsiteX1243" fmla="*/ 1621264 w 6630167"/>
              <a:gd name="connsiteY1243" fmla="*/ 4495973 h 5285517"/>
              <a:gd name="connsiteX1244" fmla="*/ 1659998 w 6630167"/>
              <a:gd name="connsiteY1244" fmla="*/ 4473619 h 5285517"/>
              <a:gd name="connsiteX1245" fmla="*/ 5166666 w 6630167"/>
              <a:gd name="connsiteY1245" fmla="*/ 4462469 h 5285517"/>
              <a:gd name="connsiteX1246" fmla="*/ 5187661 w 6630167"/>
              <a:gd name="connsiteY1246" fmla="*/ 4468122 h 5285517"/>
              <a:gd name="connsiteX1247" fmla="*/ 5207234 w 6630167"/>
              <a:gd name="connsiteY1247" fmla="*/ 4493664 h 5285517"/>
              <a:gd name="connsiteX1248" fmla="*/ 5203059 w 6630167"/>
              <a:gd name="connsiteY1248" fmla="*/ 4525572 h 5285517"/>
              <a:gd name="connsiteX1249" fmla="*/ 5203058 w 6630167"/>
              <a:gd name="connsiteY1249" fmla="*/ 4525572 h 5285517"/>
              <a:gd name="connsiteX1250" fmla="*/ 5166593 w 6630167"/>
              <a:gd name="connsiteY1250" fmla="*/ 4546613 h 5285517"/>
              <a:gd name="connsiteX1251" fmla="*/ 5145599 w 6630167"/>
              <a:gd name="connsiteY1251" fmla="*/ 4540970 h 5285517"/>
              <a:gd name="connsiteX1252" fmla="*/ 5126035 w 6630167"/>
              <a:gd name="connsiteY1252" fmla="*/ 4515419 h 5285517"/>
              <a:gd name="connsiteX1253" fmla="*/ 5130210 w 6630167"/>
              <a:gd name="connsiteY1253" fmla="*/ 4483512 h 5285517"/>
              <a:gd name="connsiteX1254" fmla="*/ 5166666 w 6630167"/>
              <a:gd name="connsiteY1254" fmla="*/ 4462469 h 5285517"/>
              <a:gd name="connsiteX1255" fmla="*/ 2207476 w 6630167"/>
              <a:gd name="connsiteY1255" fmla="*/ 4458005 h 5285517"/>
              <a:gd name="connsiteX1256" fmla="*/ 2245031 w 6630167"/>
              <a:gd name="connsiteY1256" fmla="*/ 4468104 h 5285517"/>
              <a:gd name="connsiteX1257" fmla="*/ 2272570 w 6630167"/>
              <a:gd name="connsiteY1257" fmla="*/ 4570878 h 5285517"/>
              <a:gd name="connsiteX1258" fmla="*/ 2207344 w 6630167"/>
              <a:gd name="connsiteY1258" fmla="*/ 4608518 h 5285517"/>
              <a:gd name="connsiteX1259" fmla="*/ 2169788 w 6630167"/>
              <a:gd name="connsiteY1259" fmla="*/ 4598418 h 5285517"/>
              <a:gd name="connsiteX1260" fmla="*/ 2142249 w 6630167"/>
              <a:gd name="connsiteY1260" fmla="*/ 4495647 h 5285517"/>
              <a:gd name="connsiteX1261" fmla="*/ 2207476 w 6630167"/>
              <a:gd name="connsiteY1261" fmla="*/ 4458005 h 5285517"/>
              <a:gd name="connsiteX1262" fmla="*/ 297508 w 6630167"/>
              <a:gd name="connsiteY1262" fmla="*/ 4449663 h 5285517"/>
              <a:gd name="connsiteX1263" fmla="*/ 289977 w 6630167"/>
              <a:gd name="connsiteY1263" fmla="*/ 4451791 h 5285517"/>
              <a:gd name="connsiteX1264" fmla="*/ 266958 w 6630167"/>
              <a:gd name="connsiteY1264" fmla="*/ 4462071 h 5285517"/>
              <a:gd name="connsiteX1265" fmla="*/ 257602 w 6630167"/>
              <a:gd name="connsiteY1265" fmla="*/ 4470786 h 5285517"/>
              <a:gd name="connsiteX1266" fmla="*/ 258883 w 6630167"/>
              <a:gd name="connsiteY1266" fmla="*/ 4483512 h 5285517"/>
              <a:gd name="connsiteX1267" fmla="*/ 268534 w 6630167"/>
              <a:gd name="connsiteY1267" fmla="*/ 4504125 h 5285517"/>
              <a:gd name="connsiteX1268" fmla="*/ 277460 w 6630167"/>
              <a:gd name="connsiteY1268" fmla="*/ 4513246 h 5285517"/>
              <a:gd name="connsiteX1269" fmla="*/ 282205 w 6630167"/>
              <a:gd name="connsiteY1269" fmla="*/ 4514053 h 5285517"/>
              <a:gd name="connsiteX1270" fmla="*/ 290121 w 6630167"/>
              <a:gd name="connsiteY1270" fmla="*/ 4511679 h 5285517"/>
              <a:gd name="connsiteX1271" fmla="*/ 312755 w 6630167"/>
              <a:gd name="connsiteY1271" fmla="*/ 4500692 h 5285517"/>
              <a:gd name="connsiteX1272" fmla="*/ 321731 w 6630167"/>
              <a:gd name="connsiteY1272" fmla="*/ 4491979 h 5285517"/>
              <a:gd name="connsiteX1273" fmla="*/ 320481 w 6630167"/>
              <a:gd name="connsiteY1273" fmla="*/ 4479535 h 5285517"/>
              <a:gd name="connsiteX1274" fmla="*/ 311143 w 6630167"/>
              <a:gd name="connsiteY1274" fmla="*/ 4459491 h 5285517"/>
              <a:gd name="connsiteX1275" fmla="*/ 302421 w 6630167"/>
              <a:gd name="connsiteY1275" fmla="*/ 4450524 h 5285517"/>
              <a:gd name="connsiteX1276" fmla="*/ 297508 w 6630167"/>
              <a:gd name="connsiteY1276" fmla="*/ 4449663 h 5285517"/>
              <a:gd name="connsiteX1277" fmla="*/ 4619218 w 6630167"/>
              <a:gd name="connsiteY1277" fmla="*/ 4447952 h 5285517"/>
              <a:gd name="connsiteX1278" fmla="*/ 4640004 w 6630167"/>
              <a:gd name="connsiteY1278" fmla="*/ 4453539 h 5285517"/>
              <a:gd name="connsiteX1279" fmla="*/ 4659386 w 6630167"/>
              <a:gd name="connsiteY1279" fmla="*/ 4478801 h 5285517"/>
              <a:gd name="connsiteX1280" fmla="*/ 4655229 w 6630167"/>
              <a:gd name="connsiteY1280" fmla="*/ 4510400 h 5285517"/>
              <a:gd name="connsiteX1281" fmla="*/ 4619154 w 6630167"/>
              <a:gd name="connsiteY1281" fmla="*/ 4531215 h 5285517"/>
              <a:gd name="connsiteX1282" fmla="*/ 4598368 w 6630167"/>
              <a:gd name="connsiteY1282" fmla="*/ 4525628 h 5285517"/>
              <a:gd name="connsiteX1283" fmla="*/ 4578977 w 6630167"/>
              <a:gd name="connsiteY1283" fmla="*/ 4500358 h 5285517"/>
              <a:gd name="connsiteX1284" fmla="*/ 4583133 w 6630167"/>
              <a:gd name="connsiteY1284" fmla="*/ 4468767 h 5285517"/>
              <a:gd name="connsiteX1285" fmla="*/ 4619218 w 6630167"/>
              <a:gd name="connsiteY1285" fmla="*/ 4447952 h 5285517"/>
              <a:gd name="connsiteX1286" fmla="*/ 1112561 w 6630167"/>
              <a:gd name="connsiteY1286" fmla="*/ 4446865 h 5285517"/>
              <a:gd name="connsiteX1287" fmla="*/ 1140733 w 6630167"/>
              <a:gd name="connsiteY1287" fmla="*/ 4454446 h 5285517"/>
              <a:gd name="connsiteX1288" fmla="*/ 1161411 w 6630167"/>
              <a:gd name="connsiteY1288" fmla="*/ 4531588 h 5285517"/>
              <a:gd name="connsiteX1289" fmla="*/ 1112461 w 6630167"/>
              <a:gd name="connsiteY1289" fmla="*/ 4559828 h 5285517"/>
              <a:gd name="connsiteX1290" fmla="*/ 1084284 w 6630167"/>
              <a:gd name="connsiteY1290" fmla="*/ 4552247 h 5285517"/>
              <a:gd name="connsiteX1291" fmla="*/ 1057963 w 6630167"/>
              <a:gd name="connsiteY1291" fmla="*/ 4517964 h 5285517"/>
              <a:gd name="connsiteX1292" fmla="*/ 1063606 w 6630167"/>
              <a:gd name="connsiteY1292" fmla="*/ 4475106 h 5285517"/>
              <a:gd name="connsiteX1293" fmla="*/ 1112561 w 6630167"/>
              <a:gd name="connsiteY1293" fmla="*/ 4446865 h 5285517"/>
              <a:gd name="connsiteX1294" fmla="*/ 6098825 w 6630167"/>
              <a:gd name="connsiteY1294" fmla="*/ 4443207 h 5285517"/>
              <a:gd name="connsiteX1295" fmla="*/ 6114803 w 6630167"/>
              <a:gd name="connsiteY1295" fmla="*/ 4447500 h 5285517"/>
              <a:gd name="connsiteX1296" fmla="*/ 6126523 w 6630167"/>
              <a:gd name="connsiteY1296" fmla="*/ 4491227 h 5285517"/>
              <a:gd name="connsiteX1297" fmla="*/ 6126523 w 6630167"/>
              <a:gd name="connsiteY1297" fmla="*/ 4491228 h 5285517"/>
              <a:gd name="connsiteX1298" fmla="*/ 6098763 w 6630167"/>
              <a:gd name="connsiteY1298" fmla="*/ 4507251 h 5285517"/>
              <a:gd name="connsiteX1299" fmla="*/ 6082785 w 6630167"/>
              <a:gd name="connsiteY1299" fmla="*/ 4502957 h 5285517"/>
              <a:gd name="connsiteX1300" fmla="*/ 6071065 w 6630167"/>
              <a:gd name="connsiteY1300" fmla="*/ 4459220 h 5285517"/>
              <a:gd name="connsiteX1301" fmla="*/ 6098825 w 6630167"/>
              <a:gd name="connsiteY1301" fmla="*/ 4443207 h 5285517"/>
              <a:gd name="connsiteX1302" fmla="*/ 2592179 w 6630167"/>
              <a:gd name="connsiteY1302" fmla="*/ 4427698 h 5285517"/>
              <a:gd name="connsiteX1303" fmla="*/ 2622752 w 6630167"/>
              <a:gd name="connsiteY1303" fmla="*/ 4435922 h 5285517"/>
              <a:gd name="connsiteX1304" fmla="*/ 2645183 w 6630167"/>
              <a:gd name="connsiteY1304" fmla="*/ 4519631 h 5285517"/>
              <a:gd name="connsiteX1305" fmla="*/ 2592063 w 6630167"/>
              <a:gd name="connsiteY1305" fmla="*/ 4550272 h 5285517"/>
              <a:gd name="connsiteX1306" fmla="*/ 2561480 w 6630167"/>
              <a:gd name="connsiteY1306" fmla="*/ 4542048 h 5285517"/>
              <a:gd name="connsiteX1307" fmla="*/ 2539059 w 6630167"/>
              <a:gd name="connsiteY1307" fmla="*/ 4458358 h 5285517"/>
              <a:gd name="connsiteX1308" fmla="*/ 2592179 w 6630167"/>
              <a:gd name="connsiteY1308" fmla="*/ 4427698 h 5285517"/>
              <a:gd name="connsiteX1309" fmla="*/ 5551376 w 6630167"/>
              <a:gd name="connsiteY1309" fmla="*/ 4422130 h 5285517"/>
              <a:gd name="connsiteX1310" fmla="*/ 5570397 w 6630167"/>
              <a:gd name="connsiteY1310" fmla="*/ 4427246 h 5285517"/>
              <a:gd name="connsiteX1311" fmla="*/ 5588148 w 6630167"/>
              <a:gd name="connsiteY1311" fmla="*/ 4450407 h 5285517"/>
              <a:gd name="connsiteX1312" fmla="*/ 5584363 w 6630167"/>
              <a:gd name="connsiteY1312" fmla="*/ 4479336 h 5285517"/>
              <a:gd name="connsiteX1313" fmla="*/ 5551314 w 6630167"/>
              <a:gd name="connsiteY1313" fmla="*/ 4498409 h 5285517"/>
              <a:gd name="connsiteX1314" fmla="*/ 5532293 w 6630167"/>
              <a:gd name="connsiteY1314" fmla="*/ 4493293 h 5285517"/>
              <a:gd name="connsiteX1315" fmla="*/ 5514513 w 6630167"/>
              <a:gd name="connsiteY1315" fmla="*/ 4470133 h 5285517"/>
              <a:gd name="connsiteX1316" fmla="*/ 5518326 w 6630167"/>
              <a:gd name="connsiteY1316" fmla="*/ 4441205 h 5285517"/>
              <a:gd name="connsiteX1317" fmla="*/ 5551376 w 6630167"/>
              <a:gd name="connsiteY1317" fmla="*/ 4422130 h 5285517"/>
              <a:gd name="connsiteX1318" fmla="*/ 1497261 w 6630167"/>
              <a:gd name="connsiteY1318" fmla="*/ 4418751 h 5285517"/>
              <a:gd name="connsiteX1319" fmla="*/ 1517381 w 6630167"/>
              <a:gd name="connsiteY1319" fmla="*/ 4424158 h 5285517"/>
              <a:gd name="connsiteX1320" fmla="*/ 1517380 w 6630167"/>
              <a:gd name="connsiteY1320" fmla="*/ 4424158 h 5285517"/>
              <a:gd name="connsiteX1321" fmla="*/ 1532130 w 6630167"/>
              <a:gd name="connsiteY1321" fmla="*/ 4479237 h 5285517"/>
              <a:gd name="connsiteX1322" fmla="*/ 1497183 w 6630167"/>
              <a:gd name="connsiteY1322" fmla="*/ 4499388 h 5285517"/>
              <a:gd name="connsiteX1323" fmla="*/ 1477058 w 6630167"/>
              <a:gd name="connsiteY1323" fmla="*/ 4493982 h 5285517"/>
              <a:gd name="connsiteX1324" fmla="*/ 1462308 w 6630167"/>
              <a:gd name="connsiteY1324" fmla="*/ 4438903 h 5285517"/>
              <a:gd name="connsiteX1325" fmla="*/ 1497261 w 6630167"/>
              <a:gd name="connsiteY1325" fmla="*/ 4418751 h 5285517"/>
              <a:gd name="connsiteX1326" fmla="*/ 6483524 w 6630167"/>
              <a:gd name="connsiteY1326" fmla="*/ 4408535 h 5285517"/>
              <a:gd name="connsiteX1327" fmla="*/ 6494711 w 6630167"/>
              <a:gd name="connsiteY1327" fmla="*/ 4411541 h 5285517"/>
              <a:gd name="connsiteX1328" fmla="*/ 6494710 w 6630167"/>
              <a:gd name="connsiteY1328" fmla="*/ 4411541 h 5285517"/>
              <a:gd name="connsiteX1329" fmla="*/ 6505153 w 6630167"/>
              <a:gd name="connsiteY1329" fmla="*/ 4425153 h 5285517"/>
              <a:gd name="connsiteX1330" fmla="*/ 6502916 w 6630167"/>
              <a:gd name="connsiteY1330" fmla="*/ 4442164 h 5285517"/>
              <a:gd name="connsiteX1331" fmla="*/ 6483488 w 6630167"/>
              <a:gd name="connsiteY1331" fmla="*/ 4453368 h 5285517"/>
              <a:gd name="connsiteX1332" fmla="*/ 6472294 w 6630167"/>
              <a:gd name="connsiteY1332" fmla="*/ 4450360 h 5285517"/>
              <a:gd name="connsiteX1333" fmla="*/ 6461851 w 6630167"/>
              <a:gd name="connsiteY1333" fmla="*/ 4436748 h 5285517"/>
              <a:gd name="connsiteX1334" fmla="*/ 6464097 w 6630167"/>
              <a:gd name="connsiteY1334" fmla="*/ 4419756 h 5285517"/>
              <a:gd name="connsiteX1335" fmla="*/ 6483524 w 6630167"/>
              <a:gd name="connsiteY1335" fmla="*/ 4408535 h 5285517"/>
              <a:gd name="connsiteX1336" fmla="*/ 17665 w 6630167"/>
              <a:gd name="connsiteY1336" fmla="*/ 4407783 h 5285517"/>
              <a:gd name="connsiteX1337" fmla="*/ 50420 w 6630167"/>
              <a:gd name="connsiteY1337" fmla="*/ 4416596 h 5285517"/>
              <a:gd name="connsiteX1338" fmla="*/ 81007 w 6630167"/>
              <a:gd name="connsiteY1338" fmla="*/ 4456447 h 5285517"/>
              <a:gd name="connsiteX1339" fmla="*/ 74450 w 6630167"/>
              <a:gd name="connsiteY1339" fmla="*/ 4506252 h 5285517"/>
              <a:gd name="connsiteX1340" fmla="*/ 17551 w 6630167"/>
              <a:gd name="connsiteY1340" fmla="*/ 4539078 h 5285517"/>
              <a:gd name="connsiteX1341" fmla="*/ 0 w 6630167"/>
              <a:gd name="connsiteY1341" fmla="*/ 4534360 h 5285517"/>
              <a:gd name="connsiteX1342" fmla="*/ 0 w 6630167"/>
              <a:gd name="connsiteY1342" fmla="*/ 4412528 h 5285517"/>
              <a:gd name="connsiteX1343" fmla="*/ 4456466 w 6630167"/>
              <a:gd name="connsiteY1343" fmla="*/ 4403571 h 5285517"/>
              <a:gd name="connsiteX1344" fmla="*/ 4469825 w 6630167"/>
              <a:gd name="connsiteY1344" fmla="*/ 4407167 h 5285517"/>
              <a:gd name="connsiteX1345" fmla="*/ 4482289 w 6630167"/>
              <a:gd name="connsiteY1345" fmla="*/ 4423425 h 5285517"/>
              <a:gd name="connsiteX1346" fmla="*/ 4479636 w 6630167"/>
              <a:gd name="connsiteY1346" fmla="*/ 4443739 h 5285517"/>
              <a:gd name="connsiteX1347" fmla="*/ 4456422 w 6630167"/>
              <a:gd name="connsiteY1347" fmla="*/ 4457135 h 5285517"/>
              <a:gd name="connsiteX1348" fmla="*/ 4443063 w 6630167"/>
              <a:gd name="connsiteY1348" fmla="*/ 4453539 h 5285517"/>
              <a:gd name="connsiteX1349" fmla="*/ 4430599 w 6630167"/>
              <a:gd name="connsiteY1349" fmla="*/ 4437282 h 5285517"/>
              <a:gd name="connsiteX1350" fmla="*/ 4433252 w 6630167"/>
              <a:gd name="connsiteY1350" fmla="*/ 4416966 h 5285517"/>
              <a:gd name="connsiteX1351" fmla="*/ 4456466 w 6630167"/>
              <a:gd name="connsiteY1351" fmla="*/ 4403571 h 5285517"/>
              <a:gd name="connsiteX1352" fmla="*/ 5003935 w 6630167"/>
              <a:gd name="connsiteY1352" fmla="*/ 4401495 h 5285517"/>
              <a:gd name="connsiteX1353" fmla="*/ 5025818 w 6630167"/>
              <a:gd name="connsiteY1353" fmla="*/ 4407375 h 5285517"/>
              <a:gd name="connsiteX1354" fmla="*/ 5046205 w 6630167"/>
              <a:gd name="connsiteY1354" fmla="*/ 4433974 h 5285517"/>
              <a:gd name="connsiteX1355" fmla="*/ 5041831 w 6630167"/>
              <a:gd name="connsiteY1355" fmla="*/ 4467225 h 5285517"/>
              <a:gd name="connsiteX1356" fmla="*/ 5041830 w 6630167"/>
              <a:gd name="connsiteY1356" fmla="*/ 4467225 h 5285517"/>
              <a:gd name="connsiteX1357" fmla="*/ 5003853 w 6630167"/>
              <a:gd name="connsiteY1357" fmla="*/ 4489123 h 5285517"/>
              <a:gd name="connsiteX1358" fmla="*/ 4981998 w 6630167"/>
              <a:gd name="connsiteY1358" fmla="*/ 4483246 h 5285517"/>
              <a:gd name="connsiteX1359" fmla="*/ 4961610 w 6630167"/>
              <a:gd name="connsiteY1359" fmla="*/ 4456635 h 5285517"/>
              <a:gd name="connsiteX1360" fmla="*/ 4965958 w 6630167"/>
              <a:gd name="connsiteY1360" fmla="*/ 4423406 h 5285517"/>
              <a:gd name="connsiteX1361" fmla="*/ 5003935 w 6630167"/>
              <a:gd name="connsiteY1361" fmla="*/ 4401495 h 5285517"/>
              <a:gd name="connsiteX1362" fmla="*/ 2044743 w 6630167"/>
              <a:gd name="connsiteY1362" fmla="*/ 4398334 h 5285517"/>
              <a:gd name="connsiteX1363" fmla="*/ 2082507 w 6630167"/>
              <a:gd name="connsiteY1363" fmla="*/ 4408487 h 5285517"/>
              <a:gd name="connsiteX1364" fmla="*/ 2110209 w 6630167"/>
              <a:gd name="connsiteY1364" fmla="*/ 4511867 h 5285517"/>
              <a:gd name="connsiteX1365" fmla="*/ 2044603 w 6630167"/>
              <a:gd name="connsiteY1365" fmla="*/ 4549720 h 5285517"/>
              <a:gd name="connsiteX1366" fmla="*/ 2006834 w 6630167"/>
              <a:gd name="connsiteY1366" fmla="*/ 4539567 h 5285517"/>
              <a:gd name="connsiteX1367" fmla="*/ 1971569 w 6630167"/>
              <a:gd name="connsiteY1367" fmla="*/ 4493619 h 5285517"/>
              <a:gd name="connsiteX1368" fmla="*/ 1979132 w 6630167"/>
              <a:gd name="connsiteY1368" fmla="*/ 4436196 h 5285517"/>
              <a:gd name="connsiteX1369" fmla="*/ 1979132 w 6630167"/>
              <a:gd name="connsiteY1369" fmla="*/ 4436195 h 5285517"/>
              <a:gd name="connsiteX1370" fmla="*/ 2044743 w 6630167"/>
              <a:gd name="connsiteY1370" fmla="*/ 4398334 h 5285517"/>
              <a:gd name="connsiteX1371" fmla="*/ 5936093 w 6630167"/>
              <a:gd name="connsiteY1371" fmla="*/ 4382224 h 5285517"/>
              <a:gd name="connsiteX1372" fmla="*/ 5952930 w 6630167"/>
              <a:gd name="connsiteY1372" fmla="*/ 4386741 h 5285517"/>
              <a:gd name="connsiteX1373" fmla="*/ 5965293 w 6630167"/>
              <a:gd name="connsiteY1373" fmla="*/ 4432872 h 5285517"/>
              <a:gd name="connsiteX1374" fmla="*/ 5936020 w 6630167"/>
              <a:gd name="connsiteY1374" fmla="*/ 4449763 h 5285517"/>
              <a:gd name="connsiteX1375" fmla="*/ 5919183 w 6630167"/>
              <a:gd name="connsiteY1375" fmla="*/ 4445244 h 5285517"/>
              <a:gd name="connsiteX1376" fmla="*/ 5903460 w 6630167"/>
              <a:gd name="connsiteY1376" fmla="*/ 4424728 h 5285517"/>
              <a:gd name="connsiteX1377" fmla="*/ 5906811 w 6630167"/>
              <a:gd name="connsiteY1377" fmla="*/ 4399116 h 5285517"/>
              <a:gd name="connsiteX1378" fmla="*/ 5936093 w 6630167"/>
              <a:gd name="connsiteY1378" fmla="*/ 4382224 h 5285517"/>
              <a:gd name="connsiteX1379" fmla="*/ 949828 w 6630167"/>
              <a:gd name="connsiteY1379" fmla="*/ 4376715 h 5285517"/>
              <a:gd name="connsiteX1380" fmla="*/ 983453 w 6630167"/>
              <a:gd name="connsiteY1380" fmla="*/ 4385764 h 5285517"/>
              <a:gd name="connsiteX1381" fmla="*/ 1014855 w 6630167"/>
              <a:gd name="connsiteY1381" fmla="*/ 4426675 h 5285517"/>
              <a:gd name="connsiteX1382" fmla="*/ 1008120 w 6630167"/>
              <a:gd name="connsiteY1382" fmla="*/ 4477804 h 5285517"/>
              <a:gd name="connsiteX1383" fmla="*/ 949705 w 6630167"/>
              <a:gd name="connsiteY1383" fmla="*/ 4511505 h 5285517"/>
              <a:gd name="connsiteX1384" fmla="*/ 916085 w 6630167"/>
              <a:gd name="connsiteY1384" fmla="*/ 4502467 h 5285517"/>
              <a:gd name="connsiteX1385" fmla="*/ 884720 w 6630167"/>
              <a:gd name="connsiteY1385" fmla="*/ 4461547 h 5285517"/>
              <a:gd name="connsiteX1386" fmla="*/ 891413 w 6630167"/>
              <a:gd name="connsiteY1386" fmla="*/ 4410419 h 5285517"/>
              <a:gd name="connsiteX1387" fmla="*/ 949828 w 6630167"/>
              <a:gd name="connsiteY1387" fmla="*/ 4376715 h 5285517"/>
              <a:gd name="connsiteX1388" fmla="*/ 2814110 w 6630167"/>
              <a:gd name="connsiteY1388" fmla="*/ 4367867 h 5285517"/>
              <a:gd name="connsiteX1389" fmla="*/ 2822905 w 6630167"/>
              <a:gd name="connsiteY1389" fmla="*/ 4370231 h 5285517"/>
              <a:gd name="connsiteX1390" fmla="*/ 2831101 w 6630167"/>
              <a:gd name="connsiteY1390" fmla="*/ 4380926 h 5285517"/>
              <a:gd name="connsiteX1391" fmla="*/ 2829340 w 6630167"/>
              <a:gd name="connsiteY1391" fmla="*/ 4394296 h 5285517"/>
              <a:gd name="connsiteX1392" fmla="*/ 2814083 w 6630167"/>
              <a:gd name="connsiteY1392" fmla="*/ 4403090 h 5285517"/>
              <a:gd name="connsiteX1393" fmla="*/ 2805289 w 6630167"/>
              <a:gd name="connsiteY1393" fmla="*/ 4400726 h 5285517"/>
              <a:gd name="connsiteX1394" fmla="*/ 2797083 w 6630167"/>
              <a:gd name="connsiteY1394" fmla="*/ 4390038 h 5285517"/>
              <a:gd name="connsiteX1395" fmla="*/ 2798840 w 6630167"/>
              <a:gd name="connsiteY1395" fmla="*/ 4376670 h 5285517"/>
              <a:gd name="connsiteX1396" fmla="*/ 2814110 w 6630167"/>
              <a:gd name="connsiteY1396" fmla="*/ 4367867 h 5285517"/>
              <a:gd name="connsiteX1397" fmla="*/ 5388635 w 6630167"/>
              <a:gd name="connsiteY1397" fmla="*/ 4360719 h 5285517"/>
              <a:gd name="connsiteX1398" fmla="*/ 5408779 w 6630167"/>
              <a:gd name="connsiteY1398" fmla="*/ 4366128 h 5285517"/>
              <a:gd name="connsiteX1399" fmla="*/ 5427545 w 6630167"/>
              <a:gd name="connsiteY1399" fmla="*/ 4390608 h 5285517"/>
              <a:gd name="connsiteX1400" fmla="*/ 5423514 w 6630167"/>
              <a:gd name="connsiteY1400" fmla="*/ 4421186 h 5285517"/>
              <a:gd name="connsiteX1401" fmla="*/ 5388562 w 6630167"/>
              <a:gd name="connsiteY1401" fmla="*/ 4441358 h 5285517"/>
              <a:gd name="connsiteX1402" fmla="*/ 5368428 w 6630167"/>
              <a:gd name="connsiteY1402" fmla="*/ 4435949 h 5285517"/>
              <a:gd name="connsiteX1403" fmla="*/ 5349661 w 6630167"/>
              <a:gd name="connsiteY1403" fmla="*/ 4411477 h 5285517"/>
              <a:gd name="connsiteX1404" fmla="*/ 5353692 w 6630167"/>
              <a:gd name="connsiteY1404" fmla="*/ 4380882 h 5285517"/>
              <a:gd name="connsiteX1405" fmla="*/ 5388635 w 6630167"/>
              <a:gd name="connsiteY1405" fmla="*/ 4360719 h 5285517"/>
              <a:gd name="connsiteX1406" fmla="*/ 1334520 w 6630167"/>
              <a:gd name="connsiteY1406" fmla="*/ 4359960 h 5285517"/>
              <a:gd name="connsiteX1407" fmla="*/ 1354418 w 6630167"/>
              <a:gd name="connsiteY1407" fmla="*/ 4365303 h 5285517"/>
              <a:gd name="connsiteX1408" fmla="*/ 1372973 w 6630167"/>
              <a:gd name="connsiteY1408" fmla="*/ 4389522 h 5285517"/>
              <a:gd name="connsiteX1409" fmla="*/ 1369014 w 6630167"/>
              <a:gd name="connsiteY1409" fmla="*/ 4419775 h 5285517"/>
              <a:gd name="connsiteX1410" fmla="*/ 1369014 w 6630167"/>
              <a:gd name="connsiteY1410" fmla="*/ 4419772 h 5285517"/>
              <a:gd name="connsiteX1411" fmla="*/ 1334443 w 6630167"/>
              <a:gd name="connsiteY1411" fmla="*/ 4439727 h 5285517"/>
              <a:gd name="connsiteX1412" fmla="*/ 1314548 w 6630167"/>
              <a:gd name="connsiteY1412" fmla="*/ 4434374 h 5285517"/>
              <a:gd name="connsiteX1413" fmla="*/ 1295990 w 6630167"/>
              <a:gd name="connsiteY1413" fmla="*/ 4410155 h 5285517"/>
              <a:gd name="connsiteX1414" fmla="*/ 1299948 w 6630167"/>
              <a:gd name="connsiteY1414" fmla="*/ 4379904 h 5285517"/>
              <a:gd name="connsiteX1415" fmla="*/ 1334520 w 6630167"/>
              <a:gd name="connsiteY1415" fmla="*/ 4359960 h 5285517"/>
              <a:gd name="connsiteX1416" fmla="*/ 2429452 w 6630167"/>
              <a:gd name="connsiteY1416" fmla="*/ 4355811 h 5285517"/>
              <a:gd name="connsiteX1417" fmla="*/ 2466347 w 6630167"/>
              <a:gd name="connsiteY1417" fmla="*/ 4365728 h 5285517"/>
              <a:gd name="connsiteX1418" fmla="*/ 2500792 w 6630167"/>
              <a:gd name="connsiteY1418" fmla="*/ 4410616 h 5285517"/>
              <a:gd name="connsiteX1419" fmla="*/ 2493406 w 6630167"/>
              <a:gd name="connsiteY1419" fmla="*/ 4466726 h 5285517"/>
              <a:gd name="connsiteX1420" fmla="*/ 2429312 w 6630167"/>
              <a:gd name="connsiteY1420" fmla="*/ 4503698 h 5285517"/>
              <a:gd name="connsiteX1421" fmla="*/ 2392417 w 6630167"/>
              <a:gd name="connsiteY1421" fmla="*/ 4493780 h 5285517"/>
              <a:gd name="connsiteX1422" fmla="*/ 2357967 w 6630167"/>
              <a:gd name="connsiteY1422" fmla="*/ 4448893 h 5285517"/>
              <a:gd name="connsiteX1423" fmla="*/ 2365354 w 6630167"/>
              <a:gd name="connsiteY1423" fmla="*/ 4392783 h 5285517"/>
              <a:gd name="connsiteX1424" fmla="*/ 2429452 w 6630167"/>
              <a:gd name="connsiteY1424" fmla="*/ 4355811 h 5285517"/>
              <a:gd name="connsiteX1425" fmla="*/ 4841193 w 6630167"/>
              <a:gd name="connsiteY1425" fmla="*/ 4345313 h 5285517"/>
              <a:gd name="connsiteX1426" fmla="*/ 4861527 w 6630167"/>
              <a:gd name="connsiteY1426" fmla="*/ 4350784 h 5285517"/>
              <a:gd name="connsiteX1427" fmla="*/ 4861526 w 6630167"/>
              <a:gd name="connsiteY1427" fmla="*/ 4350784 h 5285517"/>
              <a:gd name="connsiteX1428" fmla="*/ 4876444 w 6630167"/>
              <a:gd name="connsiteY1428" fmla="*/ 4406450 h 5285517"/>
              <a:gd name="connsiteX1429" fmla="*/ 4841129 w 6630167"/>
              <a:gd name="connsiteY1429" fmla="*/ 4426837 h 5285517"/>
              <a:gd name="connsiteX1430" fmla="*/ 4820778 w 6630167"/>
              <a:gd name="connsiteY1430" fmla="*/ 4421368 h 5285517"/>
              <a:gd name="connsiteX1431" fmla="*/ 4805861 w 6630167"/>
              <a:gd name="connsiteY1431" fmla="*/ 4365703 h 5285517"/>
              <a:gd name="connsiteX1432" fmla="*/ 4841193 w 6630167"/>
              <a:gd name="connsiteY1432" fmla="*/ 4345313 h 5285517"/>
              <a:gd name="connsiteX1433" fmla="*/ 6320793 w 6630167"/>
              <a:gd name="connsiteY1433" fmla="*/ 4342315 h 5285517"/>
              <a:gd name="connsiteX1434" fmla="*/ 6335465 w 6630167"/>
              <a:gd name="connsiteY1434" fmla="*/ 4346256 h 5285517"/>
              <a:gd name="connsiteX1435" fmla="*/ 6346226 w 6630167"/>
              <a:gd name="connsiteY1435" fmla="*/ 4386425 h 5285517"/>
              <a:gd name="connsiteX1436" fmla="*/ 6320739 w 6630167"/>
              <a:gd name="connsiteY1436" fmla="*/ 4401125 h 5285517"/>
              <a:gd name="connsiteX1437" fmla="*/ 6306048 w 6630167"/>
              <a:gd name="connsiteY1437" fmla="*/ 4397167 h 5285517"/>
              <a:gd name="connsiteX1438" fmla="*/ 6295306 w 6630167"/>
              <a:gd name="connsiteY1438" fmla="*/ 4357016 h 5285517"/>
              <a:gd name="connsiteX1439" fmla="*/ 6320793 w 6630167"/>
              <a:gd name="connsiteY1439" fmla="*/ 4342315 h 5285517"/>
              <a:gd name="connsiteX1440" fmla="*/ 1881996 w 6630167"/>
              <a:gd name="connsiteY1440" fmla="*/ 4338665 h 5285517"/>
              <a:gd name="connsiteX1441" fmla="*/ 1919992 w 6630167"/>
              <a:gd name="connsiteY1441" fmla="*/ 4348883 h 5285517"/>
              <a:gd name="connsiteX1442" fmla="*/ 1955451 w 6630167"/>
              <a:gd name="connsiteY1442" fmla="*/ 4395101 h 5285517"/>
              <a:gd name="connsiteX1443" fmla="*/ 1947847 w 6630167"/>
              <a:gd name="connsiteY1443" fmla="*/ 4452851 h 5285517"/>
              <a:gd name="connsiteX1444" fmla="*/ 1881861 w 6630167"/>
              <a:gd name="connsiteY1444" fmla="*/ 4490929 h 5285517"/>
              <a:gd name="connsiteX1445" fmla="*/ 1843874 w 6630167"/>
              <a:gd name="connsiteY1445" fmla="*/ 4480712 h 5285517"/>
              <a:gd name="connsiteX1446" fmla="*/ 1808411 w 6630167"/>
              <a:gd name="connsiteY1446" fmla="*/ 4434493 h 5285517"/>
              <a:gd name="connsiteX1447" fmla="*/ 1816014 w 6630167"/>
              <a:gd name="connsiteY1447" fmla="*/ 4376743 h 5285517"/>
              <a:gd name="connsiteX1448" fmla="*/ 1816013 w 6630167"/>
              <a:gd name="connsiteY1448" fmla="*/ 4376743 h 5285517"/>
              <a:gd name="connsiteX1449" fmla="*/ 1881996 w 6630167"/>
              <a:gd name="connsiteY1449" fmla="*/ 4338665 h 5285517"/>
              <a:gd name="connsiteX1450" fmla="*/ 5773342 w 6630167"/>
              <a:gd name="connsiteY1450" fmla="*/ 4320370 h 5285517"/>
              <a:gd name="connsiteX1451" fmla="*/ 5791511 w 6630167"/>
              <a:gd name="connsiteY1451" fmla="*/ 4325253 h 5285517"/>
              <a:gd name="connsiteX1452" fmla="*/ 5808457 w 6630167"/>
              <a:gd name="connsiteY1452" fmla="*/ 4347334 h 5285517"/>
              <a:gd name="connsiteX1453" fmla="*/ 5804826 w 6630167"/>
              <a:gd name="connsiteY1453" fmla="*/ 4374958 h 5285517"/>
              <a:gd name="connsiteX1454" fmla="*/ 5773279 w 6630167"/>
              <a:gd name="connsiteY1454" fmla="*/ 4393156 h 5285517"/>
              <a:gd name="connsiteX1455" fmla="*/ 5755119 w 6630167"/>
              <a:gd name="connsiteY1455" fmla="*/ 4388273 h 5285517"/>
              <a:gd name="connsiteX1456" fmla="*/ 5741805 w 6630167"/>
              <a:gd name="connsiteY1456" fmla="*/ 4338566 h 5285517"/>
              <a:gd name="connsiteX1457" fmla="*/ 5773342 w 6630167"/>
              <a:gd name="connsiteY1457" fmla="*/ 4320370 h 5285517"/>
              <a:gd name="connsiteX1458" fmla="*/ 787095 w 6630167"/>
              <a:gd name="connsiteY1458" fmla="*/ 4310941 h 5285517"/>
              <a:gd name="connsiteX1459" fmla="*/ 823994 w 6630167"/>
              <a:gd name="connsiteY1459" fmla="*/ 4320859 h 5285517"/>
              <a:gd name="connsiteX1460" fmla="*/ 858440 w 6630167"/>
              <a:gd name="connsiteY1460" fmla="*/ 4365747 h 5285517"/>
              <a:gd name="connsiteX1461" fmla="*/ 851053 w 6630167"/>
              <a:gd name="connsiteY1461" fmla="*/ 4421857 h 5285517"/>
              <a:gd name="connsiteX1462" fmla="*/ 786960 w 6630167"/>
              <a:gd name="connsiteY1462" fmla="*/ 4458830 h 5285517"/>
              <a:gd name="connsiteX1463" fmla="*/ 750065 w 6630167"/>
              <a:gd name="connsiteY1463" fmla="*/ 4448912 h 5285517"/>
              <a:gd name="connsiteX1464" fmla="*/ 715615 w 6630167"/>
              <a:gd name="connsiteY1464" fmla="*/ 4404014 h 5285517"/>
              <a:gd name="connsiteX1465" fmla="*/ 723006 w 6630167"/>
              <a:gd name="connsiteY1465" fmla="*/ 4347914 h 5285517"/>
              <a:gd name="connsiteX1466" fmla="*/ 723005 w 6630167"/>
              <a:gd name="connsiteY1466" fmla="*/ 4347914 h 5285517"/>
              <a:gd name="connsiteX1467" fmla="*/ 787095 w 6630167"/>
              <a:gd name="connsiteY1467" fmla="*/ 4310941 h 5285517"/>
              <a:gd name="connsiteX1468" fmla="*/ 1171778 w 6630167"/>
              <a:gd name="connsiteY1468" fmla="*/ 4302907 h 5285517"/>
              <a:gd name="connsiteX1469" fmla="*/ 1190589 w 6630167"/>
              <a:gd name="connsiteY1469" fmla="*/ 4307962 h 5285517"/>
              <a:gd name="connsiteX1470" fmla="*/ 1204384 w 6630167"/>
              <a:gd name="connsiteY1470" fmla="*/ 4359461 h 5285517"/>
              <a:gd name="connsiteX1471" fmla="*/ 1171710 w 6630167"/>
              <a:gd name="connsiteY1471" fmla="*/ 4378309 h 5285517"/>
              <a:gd name="connsiteX1472" fmla="*/ 1152893 w 6630167"/>
              <a:gd name="connsiteY1472" fmla="*/ 4373246 h 5285517"/>
              <a:gd name="connsiteX1473" fmla="*/ 1135331 w 6630167"/>
              <a:gd name="connsiteY1473" fmla="*/ 4350357 h 5285517"/>
              <a:gd name="connsiteX1474" fmla="*/ 1139098 w 6630167"/>
              <a:gd name="connsiteY1474" fmla="*/ 4321766 h 5285517"/>
              <a:gd name="connsiteX1475" fmla="*/ 1139099 w 6630167"/>
              <a:gd name="connsiteY1475" fmla="*/ 4321767 h 5285517"/>
              <a:gd name="connsiteX1476" fmla="*/ 1171778 w 6630167"/>
              <a:gd name="connsiteY1476" fmla="*/ 4302907 h 5285517"/>
              <a:gd name="connsiteX1477" fmla="*/ 5225901 w 6630167"/>
              <a:gd name="connsiteY1477" fmla="*/ 4299736 h 5285517"/>
              <a:gd name="connsiteX1478" fmla="*/ 5246897 w 6630167"/>
              <a:gd name="connsiteY1478" fmla="*/ 4305381 h 5285517"/>
              <a:gd name="connsiteX1479" fmla="*/ 5266497 w 6630167"/>
              <a:gd name="connsiteY1479" fmla="*/ 4330922 h 5285517"/>
              <a:gd name="connsiteX1480" fmla="*/ 5262295 w 6630167"/>
              <a:gd name="connsiteY1480" fmla="*/ 4362822 h 5285517"/>
              <a:gd name="connsiteX1481" fmla="*/ 5225830 w 6630167"/>
              <a:gd name="connsiteY1481" fmla="*/ 4383871 h 5285517"/>
              <a:gd name="connsiteX1482" fmla="*/ 5204835 w 6630167"/>
              <a:gd name="connsiteY1482" fmla="*/ 4378228 h 5285517"/>
              <a:gd name="connsiteX1483" fmla="*/ 5189437 w 6630167"/>
              <a:gd name="connsiteY1483" fmla="*/ 4320779 h 5285517"/>
              <a:gd name="connsiteX1484" fmla="*/ 5225901 w 6630167"/>
              <a:gd name="connsiteY1484" fmla="*/ 4299736 h 5285517"/>
              <a:gd name="connsiteX1485" fmla="*/ 4678442 w 6630167"/>
              <a:gd name="connsiteY1485" fmla="*/ 4297882 h 5285517"/>
              <a:gd name="connsiteX1486" fmla="*/ 4692897 w 6630167"/>
              <a:gd name="connsiteY1486" fmla="*/ 4301767 h 5285517"/>
              <a:gd name="connsiteX1487" fmla="*/ 4703495 w 6630167"/>
              <a:gd name="connsiteY1487" fmla="*/ 4341328 h 5285517"/>
              <a:gd name="connsiteX1488" fmla="*/ 4678388 w 6630167"/>
              <a:gd name="connsiteY1488" fmla="*/ 4355811 h 5285517"/>
              <a:gd name="connsiteX1489" fmla="*/ 4678387 w 6630167"/>
              <a:gd name="connsiteY1489" fmla="*/ 4355811 h 5285517"/>
              <a:gd name="connsiteX1490" fmla="*/ 4663933 w 6630167"/>
              <a:gd name="connsiteY1490" fmla="*/ 4351926 h 5285517"/>
              <a:gd name="connsiteX1491" fmla="*/ 4653336 w 6630167"/>
              <a:gd name="connsiteY1491" fmla="*/ 4312365 h 5285517"/>
              <a:gd name="connsiteX1492" fmla="*/ 4678442 w 6630167"/>
              <a:gd name="connsiteY1492" fmla="*/ 4297882 h 5285517"/>
              <a:gd name="connsiteX1493" fmla="*/ 2266718 w 6630167"/>
              <a:gd name="connsiteY1493" fmla="*/ 4293090 h 5285517"/>
              <a:gd name="connsiteX1494" fmla="*/ 2305352 w 6630167"/>
              <a:gd name="connsiteY1494" fmla="*/ 4303469 h 5285517"/>
              <a:gd name="connsiteX1495" fmla="*/ 2333693 w 6630167"/>
              <a:gd name="connsiteY1495" fmla="*/ 4409232 h 5285517"/>
              <a:gd name="connsiteX1496" fmla="*/ 2266579 w 6630167"/>
              <a:gd name="connsiteY1496" fmla="*/ 4447961 h 5285517"/>
              <a:gd name="connsiteX1497" fmla="*/ 2227935 w 6630167"/>
              <a:gd name="connsiteY1497" fmla="*/ 4437572 h 5285517"/>
              <a:gd name="connsiteX1498" fmla="*/ 2191856 w 6630167"/>
              <a:gd name="connsiteY1498" fmla="*/ 4390564 h 5285517"/>
              <a:gd name="connsiteX1499" fmla="*/ 2199591 w 6630167"/>
              <a:gd name="connsiteY1499" fmla="*/ 4331801 h 5285517"/>
              <a:gd name="connsiteX1500" fmla="*/ 2199590 w 6630167"/>
              <a:gd name="connsiteY1500" fmla="*/ 4331801 h 5285517"/>
              <a:gd name="connsiteX1501" fmla="*/ 2266718 w 6630167"/>
              <a:gd name="connsiteY1501" fmla="*/ 4293090 h 5285517"/>
              <a:gd name="connsiteX1502" fmla="*/ 6158060 w 6630167"/>
              <a:gd name="connsiteY1502" fmla="*/ 4280463 h 5285517"/>
              <a:gd name="connsiteX1503" fmla="*/ 6174038 w 6630167"/>
              <a:gd name="connsiteY1503" fmla="*/ 4284757 h 5285517"/>
              <a:gd name="connsiteX1504" fmla="*/ 6185758 w 6630167"/>
              <a:gd name="connsiteY1504" fmla="*/ 4328494 h 5285517"/>
              <a:gd name="connsiteX1505" fmla="*/ 6157997 w 6630167"/>
              <a:gd name="connsiteY1505" fmla="*/ 4344507 h 5285517"/>
              <a:gd name="connsiteX1506" fmla="*/ 6142029 w 6630167"/>
              <a:gd name="connsiteY1506" fmla="*/ 4340215 h 5285517"/>
              <a:gd name="connsiteX1507" fmla="*/ 6127102 w 6630167"/>
              <a:gd name="connsiteY1507" fmla="*/ 4320768 h 5285517"/>
              <a:gd name="connsiteX1508" fmla="*/ 6130299 w 6630167"/>
              <a:gd name="connsiteY1508" fmla="*/ 4296478 h 5285517"/>
              <a:gd name="connsiteX1509" fmla="*/ 6158060 w 6630167"/>
              <a:gd name="connsiteY1509" fmla="*/ 4280463 h 5285517"/>
              <a:gd name="connsiteX1510" fmla="*/ 1719260 w 6630167"/>
              <a:gd name="connsiteY1510" fmla="*/ 4279876 h 5285517"/>
              <a:gd name="connsiteX1511" fmla="*/ 1757029 w 6630167"/>
              <a:gd name="connsiteY1511" fmla="*/ 4290029 h 5285517"/>
              <a:gd name="connsiteX1512" fmla="*/ 1784731 w 6630167"/>
              <a:gd name="connsiteY1512" fmla="*/ 4393400 h 5285517"/>
              <a:gd name="connsiteX1513" fmla="*/ 1719124 w 6630167"/>
              <a:gd name="connsiteY1513" fmla="*/ 4431259 h 5285517"/>
              <a:gd name="connsiteX1514" fmla="*/ 1681350 w 6630167"/>
              <a:gd name="connsiteY1514" fmla="*/ 4421105 h 5285517"/>
              <a:gd name="connsiteX1515" fmla="*/ 1681351 w 6630167"/>
              <a:gd name="connsiteY1515" fmla="*/ 4421107 h 5285517"/>
              <a:gd name="connsiteX1516" fmla="*/ 1646091 w 6630167"/>
              <a:gd name="connsiteY1516" fmla="*/ 4375151 h 5285517"/>
              <a:gd name="connsiteX1517" fmla="*/ 1653653 w 6630167"/>
              <a:gd name="connsiteY1517" fmla="*/ 4317726 h 5285517"/>
              <a:gd name="connsiteX1518" fmla="*/ 1719260 w 6630167"/>
              <a:gd name="connsiteY1518" fmla="*/ 4279876 h 5285517"/>
              <a:gd name="connsiteX1519" fmla="*/ 364188 w 6630167"/>
              <a:gd name="connsiteY1519" fmla="*/ 4274847 h 5285517"/>
              <a:gd name="connsiteX1520" fmla="*/ 355226 w 6630167"/>
              <a:gd name="connsiteY1520" fmla="*/ 4277980 h 5285517"/>
              <a:gd name="connsiteX1521" fmla="*/ 326252 w 6630167"/>
              <a:gd name="connsiteY1521" fmla="*/ 4293405 h 5285517"/>
              <a:gd name="connsiteX1522" fmla="*/ 316982 w 6630167"/>
              <a:gd name="connsiteY1522" fmla="*/ 4302454 h 5285517"/>
              <a:gd name="connsiteX1523" fmla="*/ 318743 w 6630167"/>
              <a:gd name="connsiteY1523" fmla="*/ 4315279 h 5285517"/>
              <a:gd name="connsiteX1524" fmla="*/ 330781 w 6630167"/>
              <a:gd name="connsiteY1524" fmla="*/ 4339509 h 5285517"/>
              <a:gd name="connsiteX1525" fmla="*/ 339503 w 6630167"/>
              <a:gd name="connsiteY1525" fmla="*/ 4348503 h 5285517"/>
              <a:gd name="connsiteX1526" fmla="*/ 344429 w 6630167"/>
              <a:gd name="connsiteY1526" fmla="*/ 4349373 h 5285517"/>
              <a:gd name="connsiteX1527" fmla="*/ 351970 w 6630167"/>
              <a:gd name="connsiteY1527" fmla="*/ 4347234 h 5285517"/>
              <a:gd name="connsiteX1528" fmla="*/ 381134 w 6630167"/>
              <a:gd name="connsiteY1528" fmla="*/ 4335379 h 5285517"/>
              <a:gd name="connsiteX1529" fmla="*/ 391315 w 6630167"/>
              <a:gd name="connsiteY1529" fmla="*/ 4326747 h 5285517"/>
              <a:gd name="connsiteX1530" fmla="*/ 390006 w 6630167"/>
              <a:gd name="connsiteY1530" fmla="*/ 4313459 h 5285517"/>
              <a:gd name="connsiteX1531" fmla="*/ 378182 w 6630167"/>
              <a:gd name="connsiteY1531" fmla="*/ 4285934 h 5285517"/>
              <a:gd name="connsiteX1532" fmla="*/ 368893 w 6630167"/>
              <a:gd name="connsiteY1532" fmla="*/ 4275635 h 5285517"/>
              <a:gd name="connsiteX1533" fmla="*/ 364188 w 6630167"/>
              <a:gd name="connsiteY1533" fmla="*/ 4274847 h 5285517"/>
              <a:gd name="connsiteX1534" fmla="*/ 2651401 w 6630167"/>
              <a:gd name="connsiteY1534" fmla="*/ 4274577 h 5285517"/>
              <a:gd name="connsiteX1535" fmla="*/ 2677187 w 6630167"/>
              <a:gd name="connsiteY1535" fmla="*/ 4281506 h 5285517"/>
              <a:gd name="connsiteX1536" fmla="*/ 2701257 w 6630167"/>
              <a:gd name="connsiteY1536" fmla="*/ 4312880 h 5285517"/>
              <a:gd name="connsiteX1537" fmla="*/ 2696095 w 6630167"/>
              <a:gd name="connsiteY1537" fmla="*/ 4352080 h 5285517"/>
              <a:gd name="connsiteX1538" fmla="*/ 2651301 w 6630167"/>
              <a:gd name="connsiteY1538" fmla="*/ 4377921 h 5285517"/>
              <a:gd name="connsiteX1539" fmla="*/ 2625515 w 6630167"/>
              <a:gd name="connsiteY1539" fmla="*/ 4370992 h 5285517"/>
              <a:gd name="connsiteX1540" fmla="*/ 2606608 w 6630167"/>
              <a:gd name="connsiteY1540" fmla="*/ 4300416 h 5285517"/>
              <a:gd name="connsiteX1541" fmla="*/ 2651401 w 6630167"/>
              <a:gd name="connsiteY1541" fmla="*/ 4274577 h 5285517"/>
              <a:gd name="connsiteX1542" fmla="*/ 5610601 w 6630167"/>
              <a:gd name="connsiteY1542" fmla="*/ 4258954 h 5285517"/>
              <a:gd name="connsiteX1543" fmla="*/ 5629857 w 6630167"/>
              <a:gd name="connsiteY1543" fmla="*/ 4264135 h 5285517"/>
              <a:gd name="connsiteX1544" fmla="*/ 5647827 w 6630167"/>
              <a:gd name="connsiteY1544" fmla="*/ 4287548 h 5285517"/>
              <a:gd name="connsiteX1545" fmla="*/ 5643978 w 6630167"/>
              <a:gd name="connsiteY1545" fmla="*/ 4316818 h 5285517"/>
              <a:gd name="connsiteX1546" fmla="*/ 5610538 w 6630167"/>
              <a:gd name="connsiteY1546" fmla="*/ 4336103 h 5285517"/>
              <a:gd name="connsiteX1547" fmla="*/ 5591291 w 6630167"/>
              <a:gd name="connsiteY1547" fmla="*/ 4330931 h 5285517"/>
              <a:gd name="connsiteX1548" fmla="*/ 5577179 w 6630167"/>
              <a:gd name="connsiteY1548" fmla="*/ 4278236 h 5285517"/>
              <a:gd name="connsiteX1549" fmla="*/ 5610601 w 6630167"/>
              <a:gd name="connsiteY1549" fmla="*/ 4258954 h 5285517"/>
              <a:gd name="connsiteX1550" fmla="*/ 6542760 w 6630167"/>
              <a:gd name="connsiteY1550" fmla="*/ 4249724 h 5285517"/>
              <a:gd name="connsiteX1551" fmla="*/ 6551972 w 6630167"/>
              <a:gd name="connsiteY1551" fmla="*/ 4252204 h 5285517"/>
              <a:gd name="connsiteX1552" fmla="*/ 6551971 w 6630167"/>
              <a:gd name="connsiteY1552" fmla="*/ 4252204 h 5285517"/>
              <a:gd name="connsiteX1553" fmla="*/ 6560594 w 6630167"/>
              <a:gd name="connsiteY1553" fmla="*/ 4263427 h 5285517"/>
              <a:gd name="connsiteX1554" fmla="*/ 6558746 w 6630167"/>
              <a:gd name="connsiteY1554" fmla="*/ 4277448 h 5285517"/>
              <a:gd name="connsiteX1555" fmla="*/ 6542724 w 6630167"/>
              <a:gd name="connsiteY1555" fmla="*/ 4286695 h 5285517"/>
              <a:gd name="connsiteX1556" fmla="*/ 6533504 w 6630167"/>
              <a:gd name="connsiteY1556" fmla="*/ 4284212 h 5285517"/>
              <a:gd name="connsiteX1557" fmla="*/ 6526729 w 6630167"/>
              <a:gd name="connsiteY1557" fmla="*/ 4258969 h 5285517"/>
              <a:gd name="connsiteX1558" fmla="*/ 6542760 w 6630167"/>
              <a:gd name="connsiteY1558" fmla="*/ 4249724 h 5285517"/>
              <a:gd name="connsiteX1559" fmla="*/ 624363 w 6630167"/>
              <a:gd name="connsiteY1559" fmla="*/ 4246462 h 5285517"/>
              <a:gd name="connsiteX1560" fmla="*/ 663876 w 6630167"/>
              <a:gd name="connsiteY1560" fmla="*/ 4257085 h 5285517"/>
              <a:gd name="connsiteX1561" fmla="*/ 692855 w 6630167"/>
              <a:gd name="connsiteY1561" fmla="*/ 4365232 h 5285517"/>
              <a:gd name="connsiteX1562" fmla="*/ 624214 w 6630167"/>
              <a:gd name="connsiteY1562" fmla="*/ 4404837 h 5285517"/>
              <a:gd name="connsiteX1563" fmla="*/ 584707 w 6630167"/>
              <a:gd name="connsiteY1563" fmla="*/ 4394214 h 5285517"/>
              <a:gd name="connsiteX1564" fmla="*/ 547817 w 6630167"/>
              <a:gd name="connsiteY1564" fmla="*/ 4346138 h 5285517"/>
              <a:gd name="connsiteX1565" fmla="*/ 555728 w 6630167"/>
              <a:gd name="connsiteY1565" fmla="*/ 4286052 h 5285517"/>
              <a:gd name="connsiteX1566" fmla="*/ 624363 w 6630167"/>
              <a:gd name="connsiteY1566" fmla="*/ 4246462 h 5285517"/>
              <a:gd name="connsiteX1567" fmla="*/ 1009036 w 6630167"/>
              <a:gd name="connsiteY1567" fmla="*/ 4241926 h 5285517"/>
              <a:gd name="connsiteX1568" fmla="*/ 1028717 w 6630167"/>
              <a:gd name="connsiteY1568" fmla="*/ 4247224 h 5285517"/>
              <a:gd name="connsiteX1569" fmla="*/ 1047099 w 6630167"/>
              <a:gd name="connsiteY1569" fmla="*/ 4271171 h 5285517"/>
              <a:gd name="connsiteX1570" fmla="*/ 1043155 w 6630167"/>
              <a:gd name="connsiteY1570" fmla="*/ 4301104 h 5285517"/>
              <a:gd name="connsiteX1571" fmla="*/ 1008968 w 6630167"/>
              <a:gd name="connsiteY1571" fmla="*/ 4320823 h 5285517"/>
              <a:gd name="connsiteX1572" fmla="*/ 989281 w 6630167"/>
              <a:gd name="connsiteY1572" fmla="*/ 4315534 h 5285517"/>
              <a:gd name="connsiteX1573" fmla="*/ 974845 w 6630167"/>
              <a:gd name="connsiteY1573" fmla="*/ 4261653 h 5285517"/>
              <a:gd name="connsiteX1574" fmla="*/ 974845 w 6630167"/>
              <a:gd name="connsiteY1574" fmla="*/ 4261654 h 5285517"/>
              <a:gd name="connsiteX1575" fmla="*/ 1009036 w 6630167"/>
              <a:gd name="connsiteY1575" fmla="*/ 4241926 h 5285517"/>
              <a:gd name="connsiteX1576" fmla="*/ 5063161 w 6630167"/>
              <a:gd name="connsiteY1576" fmla="*/ 4241381 h 5285517"/>
              <a:gd name="connsiteX1577" fmla="*/ 5083721 w 6630167"/>
              <a:gd name="connsiteY1577" fmla="*/ 4246906 h 5285517"/>
              <a:gd name="connsiteX1578" fmla="*/ 5102913 w 6630167"/>
              <a:gd name="connsiteY1578" fmla="*/ 4271913 h 5285517"/>
              <a:gd name="connsiteX1579" fmla="*/ 5098792 w 6630167"/>
              <a:gd name="connsiteY1579" fmla="*/ 4303162 h 5285517"/>
              <a:gd name="connsiteX1580" fmla="*/ 5063088 w 6630167"/>
              <a:gd name="connsiteY1580" fmla="*/ 4323765 h 5285517"/>
              <a:gd name="connsiteX1581" fmla="*/ 5042519 w 6630167"/>
              <a:gd name="connsiteY1581" fmla="*/ 4318242 h 5285517"/>
              <a:gd name="connsiteX1582" fmla="*/ 5023344 w 6630167"/>
              <a:gd name="connsiteY1582" fmla="*/ 4293233 h 5285517"/>
              <a:gd name="connsiteX1583" fmla="*/ 5027457 w 6630167"/>
              <a:gd name="connsiteY1583" fmla="*/ 4261978 h 5285517"/>
              <a:gd name="connsiteX1584" fmla="*/ 5063161 w 6630167"/>
              <a:gd name="connsiteY1584" fmla="*/ 4241381 h 5285517"/>
              <a:gd name="connsiteX1585" fmla="*/ 2103973 w 6630167"/>
              <a:gd name="connsiteY1585" fmla="*/ 4232107 h 5285517"/>
              <a:gd name="connsiteX1586" fmla="*/ 2143486 w 6630167"/>
              <a:gd name="connsiteY1586" fmla="*/ 4242730 h 5285517"/>
              <a:gd name="connsiteX1587" fmla="*/ 2180376 w 6630167"/>
              <a:gd name="connsiteY1587" fmla="*/ 4290796 h 5285517"/>
              <a:gd name="connsiteX1588" fmla="*/ 2172465 w 6630167"/>
              <a:gd name="connsiteY1588" fmla="*/ 4350884 h 5285517"/>
              <a:gd name="connsiteX1589" fmla="*/ 2103833 w 6630167"/>
              <a:gd name="connsiteY1589" fmla="*/ 4390473 h 5285517"/>
              <a:gd name="connsiteX1590" fmla="*/ 2064316 w 6630167"/>
              <a:gd name="connsiteY1590" fmla="*/ 4379848 h 5285517"/>
              <a:gd name="connsiteX1591" fmla="*/ 2027430 w 6630167"/>
              <a:gd name="connsiteY1591" fmla="*/ 4331783 h 5285517"/>
              <a:gd name="connsiteX1592" fmla="*/ 2035341 w 6630167"/>
              <a:gd name="connsiteY1592" fmla="*/ 4271697 h 5285517"/>
              <a:gd name="connsiteX1593" fmla="*/ 2103973 w 6630167"/>
              <a:gd name="connsiteY1593" fmla="*/ 4232107 h 5285517"/>
              <a:gd name="connsiteX1594" fmla="*/ 1556519 w 6630167"/>
              <a:gd name="connsiteY1594" fmla="*/ 4221520 h 5285517"/>
              <a:gd name="connsiteX1595" fmla="*/ 1593844 w 6630167"/>
              <a:gd name="connsiteY1595" fmla="*/ 4231553 h 5285517"/>
              <a:gd name="connsiteX1596" fmla="*/ 1628705 w 6630167"/>
              <a:gd name="connsiteY1596" fmla="*/ 4276976 h 5285517"/>
              <a:gd name="connsiteX1597" fmla="*/ 1621233 w 6630167"/>
              <a:gd name="connsiteY1597" fmla="*/ 4333731 h 5285517"/>
              <a:gd name="connsiteX1598" fmla="*/ 1621234 w 6630167"/>
              <a:gd name="connsiteY1598" fmla="*/ 4333731 h 5285517"/>
              <a:gd name="connsiteX1599" fmla="*/ 1556383 w 6630167"/>
              <a:gd name="connsiteY1599" fmla="*/ 4371156 h 5285517"/>
              <a:gd name="connsiteX1600" fmla="*/ 1519044 w 6630167"/>
              <a:gd name="connsiteY1600" fmla="*/ 4361121 h 5285517"/>
              <a:gd name="connsiteX1601" fmla="*/ 1491669 w 6630167"/>
              <a:gd name="connsiteY1601" fmla="*/ 4258934 h 5285517"/>
              <a:gd name="connsiteX1602" fmla="*/ 1556519 w 6630167"/>
              <a:gd name="connsiteY1602" fmla="*/ 4221520 h 5285517"/>
              <a:gd name="connsiteX1603" fmla="*/ 5995319 w 6630167"/>
              <a:gd name="connsiteY1603" fmla="*/ 4218612 h 5285517"/>
              <a:gd name="connsiteX1604" fmla="*/ 6012610 w 6630167"/>
              <a:gd name="connsiteY1604" fmla="*/ 4223258 h 5285517"/>
              <a:gd name="connsiteX1605" fmla="*/ 6028741 w 6630167"/>
              <a:gd name="connsiteY1605" fmla="*/ 4244288 h 5285517"/>
              <a:gd name="connsiteX1606" fmla="*/ 6025281 w 6630167"/>
              <a:gd name="connsiteY1606" fmla="*/ 4270582 h 5285517"/>
              <a:gd name="connsiteX1607" fmla="*/ 5995256 w 6630167"/>
              <a:gd name="connsiteY1607" fmla="*/ 4287901 h 5285517"/>
              <a:gd name="connsiteX1608" fmla="*/ 5977957 w 6630167"/>
              <a:gd name="connsiteY1608" fmla="*/ 4283252 h 5285517"/>
              <a:gd name="connsiteX1609" fmla="*/ 5961826 w 6630167"/>
              <a:gd name="connsiteY1609" fmla="*/ 4262223 h 5285517"/>
              <a:gd name="connsiteX1610" fmla="*/ 5965294 w 6630167"/>
              <a:gd name="connsiteY1610" fmla="*/ 4235928 h 5285517"/>
              <a:gd name="connsiteX1611" fmla="*/ 5995319 w 6630167"/>
              <a:gd name="connsiteY1611" fmla="*/ 4218612 h 5285517"/>
              <a:gd name="connsiteX1612" fmla="*/ 196013 w 6630167"/>
              <a:gd name="connsiteY1612" fmla="*/ 4213620 h 5285517"/>
              <a:gd name="connsiteX1613" fmla="*/ 187409 w 6630167"/>
              <a:gd name="connsiteY1613" fmla="*/ 4216484 h 5285517"/>
              <a:gd name="connsiteX1614" fmla="*/ 145841 w 6630167"/>
              <a:gd name="connsiteY1614" fmla="*/ 4233102 h 5285517"/>
              <a:gd name="connsiteX1615" fmla="*/ 134071 w 6630167"/>
              <a:gd name="connsiteY1615" fmla="*/ 4242297 h 5285517"/>
              <a:gd name="connsiteX1616" fmla="*/ 136825 w 6630167"/>
              <a:gd name="connsiteY1616" fmla="*/ 4256979 h 5285517"/>
              <a:gd name="connsiteX1617" fmla="*/ 154432 w 6630167"/>
              <a:gd name="connsiteY1617" fmla="*/ 4289185 h 5285517"/>
              <a:gd name="connsiteX1618" fmla="*/ 164041 w 6630167"/>
              <a:gd name="connsiteY1618" fmla="*/ 4299096 h 5285517"/>
              <a:gd name="connsiteX1619" fmla="*/ 168289 w 6630167"/>
              <a:gd name="connsiteY1619" fmla="*/ 4299739 h 5285517"/>
              <a:gd name="connsiteX1620" fmla="*/ 177568 w 6630167"/>
              <a:gd name="connsiteY1620" fmla="*/ 4296342 h 5285517"/>
              <a:gd name="connsiteX1621" fmla="*/ 213997 w 6630167"/>
              <a:gd name="connsiteY1621" fmla="*/ 4277240 h 5285517"/>
              <a:gd name="connsiteX1622" fmla="*/ 213996 w 6630167"/>
              <a:gd name="connsiteY1622" fmla="*/ 4277240 h 5285517"/>
              <a:gd name="connsiteX1623" fmla="*/ 223628 w 6630167"/>
              <a:gd name="connsiteY1623" fmla="*/ 4268553 h 5285517"/>
              <a:gd name="connsiteX1624" fmla="*/ 222351 w 6630167"/>
              <a:gd name="connsiteY1624" fmla="*/ 4255645 h 5285517"/>
              <a:gd name="connsiteX1625" fmla="*/ 210106 w 6630167"/>
              <a:gd name="connsiteY1625" fmla="*/ 4225169 h 5285517"/>
              <a:gd name="connsiteX1626" fmla="*/ 201153 w 6630167"/>
              <a:gd name="connsiteY1626" fmla="*/ 4214573 h 5285517"/>
              <a:gd name="connsiteX1627" fmla="*/ 196013 w 6630167"/>
              <a:gd name="connsiteY1627" fmla="*/ 4213620 h 5285517"/>
              <a:gd name="connsiteX1628" fmla="*/ 5447869 w 6630167"/>
              <a:gd name="connsiteY1628" fmla="*/ 4197978 h 5285517"/>
              <a:gd name="connsiteX1629" fmla="*/ 5468012 w 6630167"/>
              <a:gd name="connsiteY1629" fmla="*/ 4203384 h 5285517"/>
              <a:gd name="connsiteX1630" fmla="*/ 5482749 w 6630167"/>
              <a:gd name="connsiteY1630" fmla="*/ 4258463 h 5285517"/>
              <a:gd name="connsiteX1631" fmla="*/ 5447805 w 6630167"/>
              <a:gd name="connsiteY1631" fmla="*/ 4278617 h 5285517"/>
              <a:gd name="connsiteX1632" fmla="*/ 5427661 w 6630167"/>
              <a:gd name="connsiteY1632" fmla="*/ 4273208 h 5285517"/>
              <a:gd name="connsiteX1633" fmla="*/ 5408895 w 6630167"/>
              <a:gd name="connsiteY1633" fmla="*/ 4248737 h 5285517"/>
              <a:gd name="connsiteX1634" fmla="*/ 5412926 w 6630167"/>
              <a:gd name="connsiteY1634" fmla="*/ 4218132 h 5285517"/>
              <a:gd name="connsiteX1635" fmla="*/ 5427701 w 6630167"/>
              <a:gd name="connsiteY1635" fmla="*/ 4203395 h 5285517"/>
              <a:gd name="connsiteX1636" fmla="*/ 2488682 w 6630167"/>
              <a:gd name="connsiteY1636" fmla="*/ 4194375 h 5285517"/>
              <a:gd name="connsiteX1637" fmla="*/ 2524929 w 6630167"/>
              <a:gd name="connsiteY1637" fmla="*/ 4204120 h 5285517"/>
              <a:gd name="connsiteX1638" fmla="*/ 2551503 w 6630167"/>
              <a:gd name="connsiteY1638" fmla="*/ 4303333 h 5285517"/>
              <a:gd name="connsiteX1639" fmla="*/ 2488546 w 6630167"/>
              <a:gd name="connsiteY1639" fmla="*/ 4339653 h 5285517"/>
              <a:gd name="connsiteX1640" fmla="*/ 2452299 w 6630167"/>
              <a:gd name="connsiteY1640" fmla="*/ 4329907 h 5285517"/>
              <a:gd name="connsiteX1641" fmla="*/ 2418465 w 6630167"/>
              <a:gd name="connsiteY1641" fmla="*/ 4285808 h 5285517"/>
              <a:gd name="connsiteX1642" fmla="*/ 2425720 w 6630167"/>
              <a:gd name="connsiteY1642" fmla="*/ 4230702 h 5285517"/>
              <a:gd name="connsiteX1643" fmla="*/ 2488682 w 6630167"/>
              <a:gd name="connsiteY1643" fmla="*/ 4194375 h 5285517"/>
              <a:gd name="connsiteX1644" fmla="*/ 4900409 w 6630167"/>
              <a:gd name="connsiteY1644" fmla="*/ 4192627 h 5285517"/>
              <a:gd name="connsiteX1645" fmla="*/ 4915743 w 6630167"/>
              <a:gd name="connsiteY1645" fmla="*/ 4196746 h 5285517"/>
              <a:gd name="connsiteX1646" fmla="*/ 4930045 w 6630167"/>
              <a:gd name="connsiteY1646" fmla="*/ 4215387 h 5285517"/>
              <a:gd name="connsiteX1647" fmla="*/ 4926974 w 6630167"/>
              <a:gd name="connsiteY1647" fmla="*/ 4238690 h 5285517"/>
              <a:gd name="connsiteX1648" fmla="*/ 4900354 w 6630167"/>
              <a:gd name="connsiteY1648" fmla="*/ 4254052 h 5285517"/>
              <a:gd name="connsiteX1649" fmla="*/ 4885030 w 6630167"/>
              <a:gd name="connsiteY1649" fmla="*/ 4249932 h 5285517"/>
              <a:gd name="connsiteX1650" fmla="*/ 4885030 w 6630167"/>
              <a:gd name="connsiteY1650" fmla="*/ 4249933 h 5285517"/>
              <a:gd name="connsiteX1651" fmla="*/ 4870729 w 6630167"/>
              <a:gd name="connsiteY1651" fmla="*/ 4231293 h 5285517"/>
              <a:gd name="connsiteX1652" fmla="*/ 4873790 w 6630167"/>
              <a:gd name="connsiteY1652" fmla="*/ 4207979 h 5285517"/>
              <a:gd name="connsiteX1653" fmla="*/ 4900409 w 6630167"/>
              <a:gd name="connsiteY1653" fmla="*/ 4192627 h 5285517"/>
              <a:gd name="connsiteX1654" fmla="*/ 846303 w 6630167"/>
              <a:gd name="connsiteY1654" fmla="*/ 4180073 h 5285517"/>
              <a:gd name="connsiteX1655" fmla="*/ 867294 w 6630167"/>
              <a:gd name="connsiteY1655" fmla="*/ 4185715 h 5285517"/>
              <a:gd name="connsiteX1656" fmla="*/ 882687 w 6630167"/>
              <a:gd name="connsiteY1656" fmla="*/ 4243165 h 5285517"/>
              <a:gd name="connsiteX1657" fmla="*/ 846240 w 6630167"/>
              <a:gd name="connsiteY1657" fmla="*/ 4264214 h 5285517"/>
              <a:gd name="connsiteX1658" fmla="*/ 825232 w 6630167"/>
              <a:gd name="connsiteY1658" fmla="*/ 4258563 h 5285517"/>
              <a:gd name="connsiteX1659" fmla="*/ 805636 w 6630167"/>
              <a:gd name="connsiteY1659" fmla="*/ 4233031 h 5285517"/>
              <a:gd name="connsiteX1660" fmla="*/ 809838 w 6630167"/>
              <a:gd name="connsiteY1660" fmla="*/ 4201113 h 5285517"/>
              <a:gd name="connsiteX1661" fmla="*/ 846303 w 6630167"/>
              <a:gd name="connsiteY1661" fmla="*/ 4180073 h 5285517"/>
              <a:gd name="connsiteX1662" fmla="*/ 6380028 w 6630167"/>
              <a:gd name="connsiteY1662" fmla="*/ 4180010 h 5285517"/>
              <a:gd name="connsiteX1663" fmla="*/ 6394474 w 6630167"/>
              <a:gd name="connsiteY1663" fmla="*/ 4183894 h 5285517"/>
              <a:gd name="connsiteX1664" fmla="*/ 6407970 w 6630167"/>
              <a:gd name="connsiteY1664" fmla="*/ 4201476 h 5285517"/>
              <a:gd name="connsiteX1665" fmla="*/ 6405080 w 6630167"/>
              <a:gd name="connsiteY1665" fmla="*/ 4223457 h 5285517"/>
              <a:gd name="connsiteX1666" fmla="*/ 6379974 w 6630167"/>
              <a:gd name="connsiteY1666" fmla="*/ 4237949 h 5285517"/>
              <a:gd name="connsiteX1667" fmla="*/ 6365518 w 6630167"/>
              <a:gd name="connsiteY1667" fmla="*/ 4234063 h 5285517"/>
              <a:gd name="connsiteX1668" fmla="*/ 6352023 w 6630167"/>
              <a:gd name="connsiteY1668" fmla="*/ 4216473 h 5285517"/>
              <a:gd name="connsiteX1669" fmla="*/ 6354921 w 6630167"/>
              <a:gd name="connsiteY1669" fmla="*/ 4194500 h 5285517"/>
              <a:gd name="connsiteX1670" fmla="*/ 6380028 w 6630167"/>
              <a:gd name="connsiteY1670" fmla="*/ 4180010 h 5285517"/>
              <a:gd name="connsiteX1671" fmla="*/ 1941241 w 6630167"/>
              <a:gd name="connsiteY1671" fmla="*/ 4170688 h 5285517"/>
              <a:gd name="connsiteX1672" fmla="*/ 1981840 w 6630167"/>
              <a:gd name="connsiteY1672" fmla="*/ 4181604 h 5285517"/>
              <a:gd name="connsiteX1673" fmla="*/ 2019745 w 6630167"/>
              <a:gd name="connsiteY1673" fmla="*/ 4231003 h 5285517"/>
              <a:gd name="connsiteX1674" fmla="*/ 2011616 w 6630167"/>
              <a:gd name="connsiteY1674" fmla="*/ 4292737 h 5285517"/>
              <a:gd name="connsiteX1675" fmla="*/ 1941095 w 6630167"/>
              <a:gd name="connsiteY1675" fmla="*/ 4333432 h 5285517"/>
              <a:gd name="connsiteX1676" fmla="*/ 1900487 w 6630167"/>
              <a:gd name="connsiteY1676" fmla="*/ 4322507 h 5285517"/>
              <a:gd name="connsiteX1677" fmla="*/ 1862582 w 6630167"/>
              <a:gd name="connsiteY1677" fmla="*/ 4273109 h 5285517"/>
              <a:gd name="connsiteX1678" fmla="*/ 1870711 w 6630167"/>
              <a:gd name="connsiteY1678" fmla="*/ 4211383 h 5285517"/>
              <a:gd name="connsiteX1679" fmla="*/ 1941241 w 6630167"/>
              <a:gd name="connsiteY1679" fmla="*/ 4170688 h 5285517"/>
              <a:gd name="connsiteX1680" fmla="*/ 1393781 w 6630167"/>
              <a:gd name="connsiteY1680" fmla="*/ 4165336 h 5285517"/>
              <a:gd name="connsiteX1681" fmla="*/ 1429585 w 6630167"/>
              <a:gd name="connsiteY1681" fmla="*/ 4174964 h 5285517"/>
              <a:gd name="connsiteX1682" fmla="*/ 1455846 w 6630167"/>
              <a:gd name="connsiteY1682" fmla="*/ 4272973 h 5285517"/>
              <a:gd name="connsiteX1683" fmla="*/ 1455845 w 6630167"/>
              <a:gd name="connsiteY1683" fmla="*/ 4272973 h 5285517"/>
              <a:gd name="connsiteX1684" fmla="*/ 1393645 w 6630167"/>
              <a:gd name="connsiteY1684" fmla="*/ 4308867 h 5285517"/>
              <a:gd name="connsiteX1685" fmla="*/ 1357837 w 6630167"/>
              <a:gd name="connsiteY1685" fmla="*/ 4299240 h 5285517"/>
              <a:gd name="connsiteX1686" fmla="*/ 1331576 w 6630167"/>
              <a:gd name="connsiteY1686" fmla="*/ 4201231 h 5285517"/>
              <a:gd name="connsiteX1687" fmla="*/ 1393781 w 6630167"/>
              <a:gd name="connsiteY1687" fmla="*/ 4165336 h 5285517"/>
              <a:gd name="connsiteX1688" fmla="*/ 5832588 w 6630167"/>
              <a:gd name="connsiteY1688" fmla="*/ 4157629 h 5285517"/>
              <a:gd name="connsiteX1689" fmla="*/ 5850748 w 6630167"/>
              <a:gd name="connsiteY1689" fmla="*/ 4162511 h 5285517"/>
              <a:gd name="connsiteX1690" fmla="*/ 5864062 w 6630167"/>
              <a:gd name="connsiteY1690" fmla="*/ 4212218 h 5285517"/>
              <a:gd name="connsiteX1691" fmla="*/ 5832515 w 6630167"/>
              <a:gd name="connsiteY1691" fmla="*/ 4230413 h 5285517"/>
              <a:gd name="connsiteX1692" fmla="*/ 5814346 w 6630167"/>
              <a:gd name="connsiteY1692" fmla="*/ 4225532 h 5285517"/>
              <a:gd name="connsiteX1693" fmla="*/ 5801040 w 6630167"/>
              <a:gd name="connsiteY1693" fmla="*/ 4175825 h 5285517"/>
              <a:gd name="connsiteX1694" fmla="*/ 5801041 w 6630167"/>
              <a:gd name="connsiteY1694" fmla="*/ 4175825 h 5285517"/>
              <a:gd name="connsiteX1695" fmla="*/ 5832588 w 6630167"/>
              <a:gd name="connsiteY1695" fmla="*/ 4157629 h 5285517"/>
              <a:gd name="connsiteX1696" fmla="*/ 4737658 w 6630167"/>
              <a:gd name="connsiteY1696" fmla="*/ 4149549 h 5285517"/>
              <a:gd name="connsiteX1697" fmla="*/ 4744941 w 6630167"/>
              <a:gd name="connsiteY1697" fmla="*/ 4151507 h 5285517"/>
              <a:gd name="connsiteX1698" fmla="*/ 4751706 w 6630167"/>
              <a:gd name="connsiteY1698" fmla="*/ 4160345 h 5285517"/>
              <a:gd name="connsiteX1699" fmla="*/ 4750248 w 6630167"/>
              <a:gd name="connsiteY1699" fmla="*/ 4171396 h 5285517"/>
              <a:gd name="connsiteX1700" fmla="*/ 4737631 w 6630167"/>
              <a:gd name="connsiteY1700" fmla="*/ 4178661 h 5285517"/>
              <a:gd name="connsiteX1701" fmla="*/ 4730385 w 6630167"/>
              <a:gd name="connsiteY1701" fmla="*/ 4176713 h 5285517"/>
              <a:gd name="connsiteX1702" fmla="*/ 4723583 w 6630167"/>
              <a:gd name="connsiteY1702" fmla="*/ 4167873 h 5285517"/>
              <a:gd name="connsiteX1703" fmla="*/ 4725041 w 6630167"/>
              <a:gd name="connsiteY1703" fmla="*/ 4156842 h 5285517"/>
              <a:gd name="connsiteX1704" fmla="*/ 4737658 w 6630167"/>
              <a:gd name="connsiteY1704" fmla="*/ 4149549 h 5285517"/>
              <a:gd name="connsiteX1705" fmla="*/ 5285136 w 6630167"/>
              <a:gd name="connsiteY1705" fmla="*/ 4139177 h 5285517"/>
              <a:gd name="connsiteX1706" fmla="*/ 5305054 w 6630167"/>
              <a:gd name="connsiteY1706" fmla="*/ 4144532 h 5285517"/>
              <a:gd name="connsiteX1707" fmla="*/ 5305054 w 6630167"/>
              <a:gd name="connsiteY1707" fmla="*/ 4144533 h 5285517"/>
              <a:gd name="connsiteX1708" fmla="*/ 5323613 w 6630167"/>
              <a:gd name="connsiteY1708" fmla="*/ 4168751 h 5285517"/>
              <a:gd name="connsiteX1709" fmla="*/ 5319628 w 6630167"/>
              <a:gd name="connsiteY1709" fmla="*/ 4199012 h 5285517"/>
              <a:gd name="connsiteX1710" fmla="*/ 5285065 w 6630167"/>
              <a:gd name="connsiteY1710" fmla="*/ 4218947 h 5285517"/>
              <a:gd name="connsiteX1711" fmla="*/ 5265147 w 6630167"/>
              <a:gd name="connsiteY1711" fmla="*/ 4213593 h 5285517"/>
              <a:gd name="connsiteX1712" fmla="*/ 5246580 w 6630167"/>
              <a:gd name="connsiteY1712" fmla="*/ 4189383 h 5285517"/>
              <a:gd name="connsiteX1713" fmla="*/ 5250565 w 6630167"/>
              <a:gd name="connsiteY1713" fmla="*/ 4159114 h 5285517"/>
              <a:gd name="connsiteX1714" fmla="*/ 5285136 w 6630167"/>
              <a:gd name="connsiteY1714" fmla="*/ 4139177 h 5285517"/>
              <a:gd name="connsiteX1715" fmla="*/ 2325941 w 6630167"/>
              <a:gd name="connsiteY1715" fmla="*/ 4130349 h 5285517"/>
              <a:gd name="connsiteX1716" fmla="*/ 2364579 w 6630167"/>
              <a:gd name="connsiteY1716" fmla="*/ 4140737 h 5285517"/>
              <a:gd name="connsiteX1717" fmla="*/ 2400659 w 6630167"/>
              <a:gd name="connsiteY1717" fmla="*/ 4187745 h 5285517"/>
              <a:gd name="connsiteX1718" fmla="*/ 2392923 w 6630167"/>
              <a:gd name="connsiteY1718" fmla="*/ 4246507 h 5285517"/>
              <a:gd name="connsiteX1719" fmla="*/ 2325805 w 6630167"/>
              <a:gd name="connsiteY1719" fmla="*/ 4285219 h 5285517"/>
              <a:gd name="connsiteX1720" fmla="*/ 2287166 w 6630167"/>
              <a:gd name="connsiteY1720" fmla="*/ 4274830 h 5285517"/>
              <a:gd name="connsiteX1721" fmla="*/ 2251087 w 6630167"/>
              <a:gd name="connsiteY1721" fmla="*/ 4227823 h 5285517"/>
              <a:gd name="connsiteX1722" fmla="*/ 2258822 w 6630167"/>
              <a:gd name="connsiteY1722" fmla="*/ 4169058 h 5285517"/>
              <a:gd name="connsiteX1723" fmla="*/ 2325941 w 6630167"/>
              <a:gd name="connsiteY1723" fmla="*/ 4130349 h 5285517"/>
              <a:gd name="connsiteX1724" fmla="*/ 2710622 w 6630167"/>
              <a:gd name="connsiteY1724" fmla="*/ 4124063 h 5285517"/>
              <a:gd name="connsiteX1725" fmla="*/ 2730308 w 6630167"/>
              <a:gd name="connsiteY1725" fmla="*/ 4129350 h 5285517"/>
              <a:gd name="connsiteX1726" fmla="*/ 2730307 w 6630167"/>
              <a:gd name="connsiteY1726" fmla="*/ 4129350 h 5285517"/>
              <a:gd name="connsiteX1727" fmla="*/ 2748680 w 6630167"/>
              <a:gd name="connsiteY1727" fmla="*/ 4153308 h 5285517"/>
              <a:gd name="connsiteX1728" fmla="*/ 2744741 w 6630167"/>
              <a:gd name="connsiteY1728" fmla="*/ 4183224 h 5285517"/>
              <a:gd name="connsiteX1729" fmla="*/ 2710549 w 6630167"/>
              <a:gd name="connsiteY1729" fmla="*/ 4202959 h 5285517"/>
              <a:gd name="connsiteX1730" fmla="*/ 2690868 w 6630167"/>
              <a:gd name="connsiteY1730" fmla="*/ 4197660 h 5285517"/>
              <a:gd name="connsiteX1731" fmla="*/ 2672486 w 6630167"/>
              <a:gd name="connsiteY1731" fmla="*/ 4173715 h 5285517"/>
              <a:gd name="connsiteX1732" fmla="*/ 2676430 w 6630167"/>
              <a:gd name="connsiteY1732" fmla="*/ 4143780 h 5285517"/>
              <a:gd name="connsiteX1733" fmla="*/ 2710622 w 6630167"/>
              <a:gd name="connsiteY1733" fmla="*/ 4124063 h 5285517"/>
              <a:gd name="connsiteX1734" fmla="*/ 6217287 w 6630167"/>
              <a:gd name="connsiteY1734" fmla="*/ 4117287 h 5285517"/>
              <a:gd name="connsiteX1735" fmla="*/ 6233473 w 6630167"/>
              <a:gd name="connsiteY1735" fmla="*/ 4121643 h 5285517"/>
              <a:gd name="connsiteX1736" fmla="*/ 6248607 w 6630167"/>
              <a:gd name="connsiteY1736" fmla="*/ 4141353 h 5285517"/>
              <a:gd name="connsiteX1737" fmla="*/ 6245365 w 6630167"/>
              <a:gd name="connsiteY1737" fmla="*/ 4165978 h 5285517"/>
              <a:gd name="connsiteX1738" fmla="*/ 6217223 w 6630167"/>
              <a:gd name="connsiteY1738" fmla="*/ 4182209 h 5285517"/>
              <a:gd name="connsiteX1739" fmla="*/ 6201029 w 6630167"/>
              <a:gd name="connsiteY1739" fmla="*/ 4177852 h 5285517"/>
              <a:gd name="connsiteX1740" fmla="*/ 6185931 w 6630167"/>
              <a:gd name="connsiteY1740" fmla="*/ 4158135 h 5285517"/>
              <a:gd name="connsiteX1741" fmla="*/ 6189156 w 6630167"/>
              <a:gd name="connsiteY1741" fmla="*/ 4133517 h 5285517"/>
              <a:gd name="connsiteX1742" fmla="*/ 6217287 w 6630167"/>
              <a:gd name="connsiteY1742" fmla="*/ 4117287 h 5285517"/>
              <a:gd name="connsiteX1743" fmla="*/ 683566 w 6630167"/>
              <a:gd name="connsiteY1743" fmla="*/ 4116482 h 5285517"/>
              <a:gd name="connsiteX1744" fmla="*/ 706743 w 6630167"/>
              <a:gd name="connsiteY1744" fmla="*/ 4122703 h 5285517"/>
              <a:gd name="connsiteX1745" fmla="*/ 723726 w 6630167"/>
              <a:gd name="connsiteY1745" fmla="*/ 4186124 h 5285517"/>
              <a:gd name="connsiteX1746" fmla="*/ 683484 w 6630167"/>
              <a:gd name="connsiteY1746" fmla="*/ 4209347 h 5285517"/>
              <a:gd name="connsiteX1747" fmla="*/ 660316 w 6630167"/>
              <a:gd name="connsiteY1747" fmla="*/ 4203115 h 5285517"/>
              <a:gd name="connsiteX1748" fmla="*/ 638678 w 6630167"/>
              <a:gd name="connsiteY1748" fmla="*/ 4174928 h 5285517"/>
              <a:gd name="connsiteX1749" fmla="*/ 643320 w 6630167"/>
              <a:gd name="connsiteY1749" fmla="*/ 4139685 h 5285517"/>
              <a:gd name="connsiteX1750" fmla="*/ 660333 w 6630167"/>
              <a:gd name="connsiteY1750" fmla="*/ 4122717 h 5285517"/>
              <a:gd name="connsiteX1751" fmla="*/ 683566 w 6630167"/>
              <a:gd name="connsiteY1751" fmla="*/ 4116482 h 5285517"/>
              <a:gd name="connsiteX1752" fmla="*/ 1231035 w 6630167"/>
              <a:gd name="connsiteY1752" fmla="*/ 4109596 h 5285517"/>
              <a:gd name="connsiteX1753" fmla="*/ 1265104 w 6630167"/>
              <a:gd name="connsiteY1753" fmla="*/ 4118754 h 5285517"/>
              <a:gd name="connsiteX1754" fmla="*/ 1290085 w 6630167"/>
              <a:gd name="connsiteY1754" fmla="*/ 4212007 h 5285517"/>
              <a:gd name="connsiteX1755" fmla="*/ 1230913 w 6630167"/>
              <a:gd name="connsiteY1755" fmla="*/ 4246135 h 5285517"/>
              <a:gd name="connsiteX1756" fmla="*/ 1196844 w 6630167"/>
              <a:gd name="connsiteY1756" fmla="*/ 4236977 h 5285517"/>
              <a:gd name="connsiteX1757" fmla="*/ 1171864 w 6630167"/>
              <a:gd name="connsiteY1757" fmla="*/ 4143742 h 5285517"/>
              <a:gd name="connsiteX1758" fmla="*/ 1231035 w 6630167"/>
              <a:gd name="connsiteY1758" fmla="*/ 4109596 h 5285517"/>
              <a:gd name="connsiteX1759" fmla="*/ 1778499 w 6630167"/>
              <a:gd name="connsiteY1759" fmla="*/ 4109271 h 5285517"/>
              <a:gd name="connsiteX1760" fmla="*/ 1820190 w 6630167"/>
              <a:gd name="connsiteY1760" fmla="*/ 4120484 h 5285517"/>
              <a:gd name="connsiteX1761" fmla="*/ 1850767 w 6630167"/>
              <a:gd name="connsiteY1761" fmla="*/ 4234606 h 5285517"/>
              <a:gd name="connsiteX1762" fmla="*/ 1778350 w 6630167"/>
              <a:gd name="connsiteY1762" fmla="*/ 4276379 h 5285517"/>
              <a:gd name="connsiteX1763" fmla="*/ 1736650 w 6630167"/>
              <a:gd name="connsiteY1763" fmla="*/ 4265166 h 5285517"/>
              <a:gd name="connsiteX1764" fmla="*/ 1697735 w 6630167"/>
              <a:gd name="connsiteY1764" fmla="*/ 4214444 h 5285517"/>
              <a:gd name="connsiteX1765" fmla="*/ 1706081 w 6630167"/>
              <a:gd name="connsiteY1765" fmla="*/ 4151062 h 5285517"/>
              <a:gd name="connsiteX1766" fmla="*/ 1778499 w 6630167"/>
              <a:gd name="connsiteY1766" fmla="*/ 4109271 h 5285517"/>
              <a:gd name="connsiteX1767" fmla="*/ 5669845 w 6630167"/>
              <a:gd name="connsiteY1767" fmla="*/ 4096221 h 5285517"/>
              <a:gd name="connsiteX1768" fmla="*/ 5689110 w 6630167"/>
              <a:gd name="connsiteY1768" fmla="*/ 4101391 h 5285517"/>
              <a:gd name="connsiteX1769" fmla="*/ 5707061 w 6630167"/>
              <a:gd name="connsiteY1769" fmla="*/ 4124815 h 5285517"/>
              <a:gd name="connsiteX1770" fmla="*/ 5703203 w 6630167"/>
              <a:gd name="connsiteY1770" fmla="*/ 4154069 h 5285517"/>
              <a:gd name="connsiteX1771" fmla="*/ 5669772 w 6630167"/>
              <a:gd name="connsiteY1771" fmla="*/ 4173362 h 5285517"/>
              <a:gd name="connsiteX1772" fmla="*/ 5650508 w 6630167"/>
              <a:gd name="connsiteY1772" fmla="*/ 4168190 h 5285517"/>
              <a:gd name="connsiteX1773" fmla="*/ 5636406 w 6630167"/>
              <a:gd name="connsiteY1773" fmla="*/ 4115502 h 5285517"/>
              <a:gd name="connsiteX1774" fmla="*/ 5669845 w 6630167"/>
              <a:gd name="connsiteY1774" fmla="*/ 4096221 h 5285517"/>
              <a:gd name="connsiteX1775" fmla="*/ 6601987 w 6630167"/>
              <a:gd name="connsiteY1775" fmla="*/ 4090477 h 5285517"/>
              <a:gd name="connsiteX1776" fmla="*/ 6609468 w 6630167"/>
              <a:gd name="connsiteY1776" fmla="*/ 4092487 h 5285517"/>
              <a:gd name="connsiteX1777" fmla="*/ 6609469 w 6630167"/>
              <a:gd name="connsiteY1777" fmla="*/ 4092487 h 5285517"/>
              <a:gd name="connsiteX1778" fmla="*/ 6614948 w 6630167"/>
              <a:gd name="connsiteY1778" fmla="*/ 4112965 h 5285517"/>
              <a:gd name="connsiteX1779" fmla="*/ 6601960 w 6630167"/>
              <a:gd name="connsiteY1779" fmla="*/ 4120467 h 5285517"/>
              <a:gd name="connsiteX1780" fmla="*/ 6594496 w 6630167"/>
              <a:gd name="connsiteY1780" fmla="*/ 4118464 h 5285517"/>
              <a:gd name="connsiteX1781" fmla="*/ 6588989 w 6630167"/>
              <a:gd name="connsiteY1781" fmla="*/ 4097976 h 5285517"/>
              <a:gd name="connsiteX1782" fmla="*/ 6601987 w 6630167"/>
              <a:gd name="connsiteY1782" fmla="*/ 4090477 h 5285517"/>
              <a:gd name="connsiteX1783" fmla="*/ 5122385 w 6630167"/>
              <a:gd name="connsiteY1783" fmla="*/ 4087805 h 5285517"/>
              <a:gd name="connsiteX1784" fmla="*/ 5138353 w 6630167"/>
              <a:gd name="connsiteY1784" fmla="*/ 4092107 h 5285517"/>
              <a:gd name="connsiteX1785" fmla="*/ 5153280 w 6630167"/>
              <a:gd name="connsiteY1785" fmla="*/ 4111544 h 5285517"/>
              <a:gd name="connsiteX1786" fmla="*/ 5150083 w 6630167"/>
              <a:gd name="connsiteY1786" fmla="*/ 4135835 h 5285517"/>
              <a:gd name="connsiteX1787" fmla="*/ 5122331 w 6630167"/>
              <a:gd name="connsiteY1787" fmla="*/ 4151850 h 5285517"/>
              <a:gd name="connsiteX1788" fmla="*/ 5106345 w 6630167"/>
              <a:gd name="connsiteY1788" fmla="*/ 4147557 h 5285517"/>
              <a:gd name="connsiteX1789" fmla="*/ 5094625 w 6630167"/>
              <a:gd name="connsiteY1789" fmla="*/ 4103818 h 5285517"/>
              <a:gd name="connsiteX1790" fmla="*/ 5122385 w 6630167"/>
              <a:gd name="connsiteY1790" fmla="*/ 4087805 h 5285517"/>
              <a:gd name="connsiteX1791" fmla="*/ 2163207 w 6630167"/>
              <a:gd name="connsiteY1791" fmla="*/ 4068929 h 5285517"/>
              <a:gd name="connsiteX1792" fmla="*/ 2202937 w 6630167"/>
              <a:gd name="connsiteY1792" fmla="*/ 4079607 h 5285517"/>
              <a:gd name="connsiteX1793" fmla="*/ 2240027 w 6630167"/>
              <a:gd name="connsiteY1793" fmla="*/ 4127947 h 5285517"/>
              <a:gd name="connsiteX1794" fmla="*/ 2232075 w 6630167"/>
              <a:gd name="connsiteY1794" fmla="*/ 4188351 h 5285517"/>
              <a:gd name="connsiteX1795" fmla="*/ 2163068 w 6630167"/>
              <a:gd name="connsiteY1795" fmla="*/ 4228165 h 5285517"/>
              <a:gd name="connsiteX1796" fmla="*/ 2123333 w 6630167"/>
              <a:gd name="connsiteY1796" fmla="*/ 4217487 h 5285517"/>
              <a:gd name="connsiteX1797" fmla="*/ 2094191 w 6630167"/>
              <a:gd name="connsiteY1797" fmla="*/ 4108746 h 5285517"/>
              <a:gd name="connsiteX1798" fmla="*/ 2163207 w 6630167"/>
              <a:gd name="connsiteY1798" fmla="*/ 4068929 h 5285517"/>
              <a:gd name="connsiteX1799" fmla="*/ 136149 w 6630167"/>
              <a:gd name="connsiteY1799" fmla="*/ 4062230 h 5285517"/>
              <a:gd name="connsiteX1800" fmla="*/ 178925 w 6630167"/>
              <a:gd name="connsiteY1800" fmla="*/ 4073731 h 5285517"/>
              <a:gd name="connsiteX1801" fmla="*/ 219416 w 6630167"/>
              <a:gd name="connsiteY1801" fmla="*/ 4128548 h 5285517"/>
              <a:gd name="connsiteX1802" fmla="*/ 228700 w 6630167"/>
              <a:gd name="connsiteY1802" fmla="*/ 4138845 h 5285517"/>
              <a:gd name="connsiteX1803" fmla="*/ 233409 w 6630167"/>
              <a:gd name="connsiteY1803" fmla="*/ 4139635 h 5285517"/>
              <a:gd name="connsiteX1804" fmla="*/ 242362 w 6630167"/>
              <a:gd name="connsiteY1804" fmla="*/ 4136509 h 5285517"/>
              <a:gd name="connsiteX1805" fmla="*/ 298912 w 6630167"/>
              <a:gd name="connsiteY1805" fmla="*/ 4116656 h 5285517"/>
              <a:gd name="connsiteX1806" fmla="*/ 344071 w 6630167"/>
              <a:gd name="connsiteY1806" fmla="*/ 4128792 h 5285517"/>
              <a:gd name="connsiteX1807" fmla="*/ 387424 w 6630167"/>
              <a:gd name="connsiteY1807" fmla="*/ 4189324 h 5285517"/>
              <a:gd name="connsiteX1808" fmla="*/ 396400 w 6630167"/>
              <a:gd name="connsiteY1808" fmla="*/ 4199892 h 5285517"/>
              <a:gd name="connsiteX1809" fmla="*/ 401513 w 6630167"/>
              <a:gd name="connsiteY1809" fmla="*/ 4200835 h 5285517"/>
              <a:gd name="connsiteX1810" fmla="*/ 410131 w 6630167"/>
              <a:gd name="connsiteY1810" fmla="*/ 4197963 h 5285517"/>
              <a:gd name="connsiteX1811" fmla="*/ 461672 w 6630167"/>
              <a:gd name="connsiteY1811" fmla="*/ 4180700 h 5285517"/>
              <a:gd name="connsiteX1812" fmla="*/ 461672 w 6630167"/>
              <a:gd name="connsiteY1812" fmla="*/ 4180688 h 5285517"/>
              <a:gd name="connsiteX1813" fmla="*/ 504399 w 6630167"/>
              <a:gd name="connsiteY1813" fmla="*/ 4192183 h 5285517"/>
              <a:gd name="connsiteX1814" fmla="*/ 544300 w 6630167"/>
              <a:gd name="connsiteY1814" fmla="*/ 4244253 h 5285517"/>
              <a:gd name="connsiteX1815" fmla="*/ 535782 w 6630167"/>
              <a:gd name="connsiteY1815" fmla="*/ 4309275 h 5285517"/>
              <a:gd name="connsiteX1816" fmla="*/ 486161 w 6630167"/>
              <a:gd name="connsiteY1816" fmla="*/ 4348484 h 5285517"/>
              <a:gd name="connsiteX1817" fmla="*/ 476637 w 6630167"/>
              <a:gd name="connsiteY1817" fmla="*/ 4357813 h 5285517"/>
              <a:gd name="connsiteX1818" fmla="*/ 478879 w 6630167"/>
              <a:gd name="connsiteY1818" fmla="*/ 4370956 h 5285517"/>
              <a:gd name="connsiteX1819" fmla="*/ 494304 w 6630167"/>
              <a:gd name="connsiteY1819" fmla="*/ 4401061 h 5285517"/>
              <a:gd name="connsiteX1820" fmla="*/ 502999 w 6630167"/>
              <a:gd name="connsiteY1820" fmla="*/ 4410317 h 5285517"/>
              <a:gd name="connsiteX1821" fmla="*/ 508052 w 6630167"/>
              <a:gd name="connsiteY1821" fmla="*/ 4411234 h 5285517"/>
              <a:gd name="connsiteX1822" fmla="*/ 515638 w 6630167"/>
              <a:gd name="connsiteY1822" fmla="*/ 4409069 h 5285517"/>
              <a:gd name="connsiteX1823" fmla="*/ 565272 w 6630167"/>
              <a:gd name="connsiteY1823" fmla="*/ 4394820 h 5285517"/>
              <a:gd name="connsiteX1824" fmla="*/ 611845 w 6630167"/>
              <a:gd name="connsiteY1824" fmla="*/ 4407347 h 5285517"/>
              <a:gd name="connsiteX1825" fmla="*/ 655415 w 6630167"/>
              <a:gd name="connsiteY1825" fmla="*/ 4464310 h 5285517"/>
              <a:gd name="connsiteX1826" fmla="*/ 664259 w 6630167"/>
              <a:gd name="connsiteY1826" fmla="*/ 4474055 h 5285517"/>
              <a:gd name="connsiteX1827" fmla="*/ 669304 w 6630167"/>
              <a:gd name="connsiteY1827" fmla="*/ 4474969 h 5285517"/>
              <a:gd name="connsiteX1828" fmla="*/ 677333 w 6630167"/>
              <a:gd name="connsiteY1828" fmla="*/ 4472516 h 5285517"/>
              <a:gd name="connsiteX1829" fmla="*/ 727968 w 6630167"/>
              <a:gd name="connsiteY1829" fmla="*/ 4457110 h 5285517"/>
              <a:gd name="connsiteX1830" fmla="*/ 773055 w 6630167"/>
              <a:gd name="connsiteY1830" fmla="*/ 4469227 h 5285517"/>
              <a:gd name="connsiteX1831" fmla="*/ 816349 w 6630167"/>
              <a:gd name="connsiteY1831" fmla="*/ 4528698 h 5285517"/>
              <a:gd name="connsiteX1832" fmla="*/ 825330 w 6630167"/>
              <a:gd name="connsiteY1832" fmla="*/ 4539186 h 5285517"/>
              <a:gd name="connsiteX1833" fmla="*/ 830420 w 6630167"/>
              <a:gd name="connsiteY1833" fmla="*/ 4540120 h 5285517"/>
              <a:gd name="connsiteX1834" fmla="*/ 839002 w 6630167"/>
              <a:gd name="connsiteY1834" fmla="*/ 4537277 h 5285517"/>
              <a:gd name="connsiteX1835" fmla="*/ 890701 w 6630167"/>
              <a:gd name="connsiteY1835" fmla="*/ 4520266 h 5285517"/>
              <a:gd name="connsiteX1836" fmla="*/ 933827 w 6630167"/>
              <a:gd name="connsiteY1836" fmla="*/ 4531868 h 5285517"/>
              <a:gd name="connsiteX1837" fmla="*/ 974178 w 6630167"/>
              <a:gd name="connsiteY1837" fmla="*/ 4584444 h 5285517"/>
              <a:gd name="connsiteX1838" fmla="*/ 965528 w 6630167"/>
              <a:gd name="connsiteY1838" fmla="*/ 4650145 h 5285517"/>
              <a:gd name="connsiteX1839" fmla="*/ 910166 w 6630167"/>
              <a:gd name="connsiteY1839" fmla="*/ 4691122 h 5285517"/>
              <a:gd name="connsiteX1840" fmla="*/ 899876 w 6630167"/>
              <a:gd name="connsiteY1840" fmla="*/ 4700352 h 5285517"/>
              <a:gd name="connsiteX1841" fmla="*/ 902136 w 6630167"/>
              <a:gd name="connsiteY1841" fmla="*/ 4714000 h 5285517"/>
              <a:gd name="connsiteX1842" fmla="*/ 919264 w 6630167"/>
              <a:gd name="connsiteY1842" fmla="*/ 4750221 h 5285517"/>
              <a:gd name="connsiteX1843" fmla="*/ 928289 w 6630167"/>
              <a:gd name="connsiteY1843" fmla="*/ 4760601 h 5285517"/>
              <a:gd name="connsiteX1844" fmla="*/ 933302 w 6630167"/>
              <a:gd name="connsiteY1844" fmla="*/ 4761498 h 5285517"/>
              <a:gd name="connsiteX1845" fmla="*/ 941898 w 6630167"/>
              <a:gd name="connsiteY1845" fmla="*/ 4758645 h 5285517"/>
              <a:gd name="connsiteX1846" fmla="*/ 994213 w 6630167"/>
              <a:gd name="connsiteY1846" fmla="*/ 4741362 h 5285517"/>
              <a:gd name="connsiteX1847" fmla="*/ 1037770 w 6630167"/>
              <a:gd name="connsiteY1847" fmla="*/ 4753083 h 5285517"/>
              <a:gd name="connsiteX1848" fmla="*/ 1078527 w 6630167"/>
              <a:gd name="connsiteY1848" fmla="*/ 4806186 h 5285517"/>
              <a:gd name="connsiteX1849" fmla="*/ 1069791 w 6630167"/>
              <a:gd name="connsiteY1849" fmla="*/ 4872567 h 5285517"/>
              <a:gd name="connsiteX1850" fmla="*/ 1012228 w 6630167"/>
              <a:gd name="connsiteY1850" fmla="*/ 4914304 h 5285517"/>
              <a:gd name="connsiteX1851" fmla="*/ 1001717 w 6630167"/>
              <a:gd name="connsiteY1851" fmla="*/ 4923460 h 5285517"/>
              <a:gd name="connsiteX1852" fmla="*/ 1003918 w 6630167"/>
              <a:gd name="connsiteY1852" fmla="*/ 4937227 h 5285517"/>
              <a:gd name="connsiteX1853" fmla="*/ 1010937 w 6630167"/>
              <a:gd name="connsiteY1853" fmla="*/ 5035517 h 5285517"/>
              <a:gd name="connsiteX1854" fmla="*/ 952848 w 6630167"/>
              <a:gd name="connsiteY1854" fmla="*/ 5077525 h 5285517"/>
              <a:gd name="connsiteX1855" fmla="*/ 942310 w 6630167"/>
              <a:gd name="connsiteY1855" fmla="*/ 5086654 h 5285517"/>
              <a:gd name="connsiteX1856" fmla="*/ 944479 w 6630167"/>
              <a:gd name="connsiteY1856" fmla="*/ 5100431 h 5285517"/>
              <a:gd name="connsiteX1857" fmla="*/ 951327 w 6630167"/>
              <a:gd name="connsiteY1857" fmla="*/ 5198042 h 5285517"/>
              <a:gd name="connsiteX1858" fmla="*/ 893415 w 6630167"/>
              <a:gd name="connsiteY1858" fmla="*/ 5239895 h 5285517"/>
              <a:gd name="connsiteX1859" fmla="*/ 882853 w 6630167"/>
              <a:gd name="connsiteY1859" fmla="*/ 5249061 h 5285517"/>
              <a:gd name="connsiteX1860" fmla="*/ 885077 w 6630167"/>
              <a:gd name="connsiteY1860" fmla="*/ 5262865 h 5285517"/>
              <a:gd name="connsiteX1861" fmla="*/ 896393 w 6630167"/>
              <a:gd name="connsiteY1861" fmla="*/ 5285517 h 5285517"/>
              <a:gd name="connsiteX1862" fmla="*/ 570428 w 6630167"/>
              <a:gd name="connsiteY1862" fmla="*/ 5285517 h 5285517"/>
              <a:gd name="connsiteX1863" fmla="*/ 567739 w 6630167"/>
              <a:gd name="connsiteY1863" fmla="*/ 5279954 h 5285517"/>
              <a:gd name="connsiteX1864" fmla="*/ 558623 w 6630167"/>
              <a:gd name="connsiteY1864" fmla="*/ 5270000 h 5285517"/>
              <a:gd name="connsiteX1865" fmla="*/ 558622 w 6630167"/>
              <a:gd name="connsiteY1865" fmla="*/ 5269999 h 5285517"/>
              <a:gd name="connsiteX1866" fmla="*/ 553816 w 6630167"/>
              <a:gd name="connsiteY1866" fmla="*/ 5269174 h 5285517"/>
              <a:gd name="connsiteX1867" fmla="*/ 545271 w 6630167"/>
              <a:gd name="connsiteY1867" fmla="*/ 5271991 h 5285517"/>
              <a:gd name="connsiteX1868" fmla="*/ 517074 w 6630167"/>
              <a:gd name="connsiteY1868" fmla="*/ 5285517 h 5285517"/>
              <a:gd name="connsiteX1869" fmla="*/ 382139 w 6630167"/>
              <a:gd name="connsiteY1869" fmla="*/ 5285517 h 5285517"/>
              <a:gd name="connsiteX1870" fmla="*/ 408180 w 6630167"/>
              <a:gd name="connsiteY1870" fmla="*/ 5273431 h 5285517"/>
              <a:gd name="connsiteX1871" fmla="*/ 417998 w 6630167"/>
              <a:gd name="connsiteY1871" fmla="*/ 5264429 h 5285517"/>
              <a:gd name="connsiteX1872" fmla="*/ 416209 w 6630167"/>
              <a:gd name="connsiteY1872" fmla="*/ 5251223 h 5285517"/>
              <a:gd name="connsiteX1873" fmla="*/ 403067 w 6630167"/>
              <a:gd name="connsiteY1873" fmla="*/ 5223789 h 5285517"/>
              <a:gd name="connsiteX1874" fmla="*/ 394086 w 6630167"/>
              <a:gd name="connsiteY1874" fmla="*/ 5214197 h 5285517"/>
              <a:gd name="connsiteX1875" fmla="*/ 389240 w 6630167"/>
              <a:gd name="connsiteY1875" fmla="*/ 5213355 h 5285517"/>
              <a:gd name="connsiteX1876" fmla="*/ 381057 w 6630167"/>
              <a:gd name="connsiteY1876" fmla="*/ 5215909 h 5285517"/>
              <a:gd name="connsiteX1877" fmla="*/ 353178 w 6630167"/>
              <a:gd name="connsiteY1877" fmla="*/ 5228979 h 5285517"/>
              <a:gd name="connsiteX1878" fmla="*/ 343545 w 6630167"/>
              <a:gd name="connsiteY1878" fmla="*/ 5237863 h 5285517"/>
              <a:gd name="connsiteX1879" fmla="*/ 345121 w 6630167"/>
              <a:gd name="connsiteY1879" fmla="*/ 5250869 h 5285517"/>
              <a:gd name="connsiteX1880" fmla="*/ 357674 w 6630167"/>
              <a:gd name="connsiteY1880" fmla="*/ 5278494 h 5285517"/>
              <a:gd name="connsiteX1881" fmla="*/ 364078 w 6630167"/>
              <a:gd name="connsiteY1881" fmla="*/ 5285517 h 5285517"/>
              <a:gd name="connsiteX1882" fmla="*/ 37713 w 6630167"/>
              <a:gd name="connsiteY1882" fmla="*/ 5285517 h 5285517"/>
              <a:gd name="connsiteX1883" fmla="*/ 27152 w 6630167"/>
              <a:gd name="connsiteY1883" fmla="*/ 5264027 h 5285517"/>
              <a:gd name="connsiteX1884" fmla="*/ 35326 w 6630167"/>
              <a:gd name="connsiteY1884" fmla="*/ 5201967 h 5285517"/>
              <a:gd name="connsiteX1885" fmla="*/ 90340 w 6630167"/>
              <a:gd name="connsiteY1885" fmla="*/ 5162632 h 5285517"/>
              <a:gd name="connsiteX1886" fmla="*/ 101150 w 6630167"/>
              <a:gd name="connsiteY1886" fmla="*/ 5153139 h 5285517"/>
              <a:gd name="connsiteX1887" fmla="*/ 98324 w 6630167"/>
              <a:gd name="connsiteY1887" fmla="*/ 5139028 h 5285517"/>
              <a:gd name="connsiteX1888" fmla="*/ 79213 w 6630167"/>
              <a:gd name="connsiteY1888" fmla="*/ 5103206 h 5285517"/>
              <a:gd name="connsiteX1889" fmla="*/ 88130 w 6630167"/>
              <a:gd name="connsiteY1889" fmla="*/ 5035514 h 5285517"/>
              <a:gd name="connsiteX1890" fmla="*/ 141478 w 6630167"/>
              <a:gd name="connsiteY1890" fmla="*/ 4994203 h 5285517"/>
              <a:gd name="connsiteX1891" fmla="*/ 151173 w 6630167"/>
              <a:gd name="connsiteY1891" fmla="*/ 4985110 h 5285517"/>
              <a:gd name="connsiteX1892" fmla="*/ 149257 w 6630167"/>
              <a:gd name="connsiteY1892" fmla="*/ 4971950 h 5285517"/>
              <a:gd name="connsiteX1893" fmla="*/ 143960 w 6630167"/>
              <a:gd name="connsiteY1893" fmla="*/ 4870815 h 5285517"/>
              <a:gd name="connsiteX1894" fmla="*/ 196528 w 6630167"/>
              <a:gd name="connsiteY1894" fmla="*/ 4828589 h 5285517"/>
              <a:gd name="connsiteX1895" fmla="*/ 205752 w 6630167"/>
              <a:gd name="connsiteY1895" fmla="*/ 4819696 h 5285517"/>
              <a:gd name="connsiteX1896" fmla="*/ 204213 w 6630167"/>
              <a:gd name="connsiteY1896" fmla="*/ 4806970 h 5285517"/>
              <a:gd name="connsiteX1897" fmla="*/ 190939 w 6630167"/>
              <a:gd name="connsiteY1897" fmla="*/ 4775722 h 5285517"/>
              <a:gd name="connsiteX1898" fmla="*/ 182258 w 6630167"/>
              <a:gd name="connsiteY1898" fmla="*/ 4765532 h 5285517"/>
              <a:gd name="connsiteX1899" fmla="*/ 176914 w 6630167"/>
              <a:gd name="connsiteY1899" fmla="*/ 4764502 h 5285517"/>
              <a:gd name="connsiteX1900" fmla="*/ 168943 w 6630167"/>
              <a:gd name="connsiteY1900" fmla="*/ 4766910 h 5285517"/>
              <a:gd name="connsiteX1901" fmla="*/ 120935 w 6630167"/>
              <a:gd name="connsiteY1901" fmla="*/ 4781565 h 5285517"/>
              <a:gd name="connsiteX1902" fmla="*/ 78035 w 6630167"/>
              <a:gd name="connsiteY1902" fmla="*/ 4770027 h 5285517"/>
              <a:gd name="connsiteX1903" fmla="*/ 37894 w 6630167"/>
              <a:gd name="connsiteY1903" fmla="*/ 4717712 h 5285517"/>
              <a:gd name="connsiteX1904" fmla="*/ 46502 w 6630167"/>
              <a:gd name="connsiteY1904" fmla="*/ 4652337 h 5285517"/>
              <a:gd name="connsiteX1905" fmla="*/ 99425 w 6630167"/>
              <a:gd name="connsiteY1905" fmla="*/ 4612132 h 5285517"/>
              <a:gd name="connsiteX1906" fmla="*/ 109401 w 6630167"/>
              <a:gd name="connsiteY1906" fmla="*/ 4602856 h 5285517"/>
              <a:gd name="connsiteX1907" fmla="*/ 107160 w 6630167"/>
              <a:gd name="connsiteY1907" fmla="*/ 4589425 h 5285517"/>
              <a:gd name="connsiteX1908" fmla="*/ 100063 w 6630167"/>
              <a:gd name="connsiteY1908" fmla="*/ 4486318 h 5285517"/>
              <a:gd name="connsiteX1909" fmla="*/ 151748 w 6630167"/>
              <a:gd name="connsiteY1909" fmla="*/ 4444483 h 5285517"/>
              <a:gd name="connsiteX1910" fmla="*/ 160883 w 6630167"/>
              <a:gd name="connsiteY1910" fmla="*/ 4435553 h 5285517"/>
              <a:gd name="connsiteX1911" fmla="*/ 159307 w 6630167"/>
              <a:gd name="connsiteY1911" fmla="*/ 4422873 h 5285517"/>
              <a:gd name="connsiteX1912" fmla="*/ 144839 w 6630167"/>
              <a:gd name="connsiteY1912" fmla="*/ 4386363 h 5285517"/>
              <a:gd name="connsiteX1913" fmla="*/ 136235 w 6630167"/>
              <a:gd name="connsiteY1913" fmla="*/ 4375549 h 5285517"/>
              <a:gd name="connsiteX1914" fmla="*/ 130669 w 6630167"/>
              <a:gd name="connsiteY1914" fmla="*/ 4374426 h 5285517"/>
              <a:gd name="connsiteX1915" fmla="*/ 122486 w 6630167"/>
              <a:gd name="connsiteY1915" fmla="*/ 4376980 h 5285517"/>
              <a:gd name="connsiteX1916" fmla="*/ 76683 w 6630167"/>
              <a:gd name="connsiteY1916" fmla="*/ 4391182 h 5285517"/>
              <a:gd name="connsiteX1917" fmla="*/ 36600 w 6630167"/>
              <a:gd name="connsiteY1917" fmla="*/ 4380403 h 5285517"/>
              <a:gd name="connsiteX1918" fmla="*/ 12958 w 6630167"/>
              <a:gd name="connsiteY1918" fmla="*/ 4359726 h 5285517"/>
              <a:gd name="connsiteX1919" fmla="*/ 0 w 6630167"/>
              <a:gd name="connsiteY1919" fmla="*/ 4333357 h 5285517"/>
              <a:gd name="connsiteX1920" fmla="*/ 0 w 6630167"/>
              <a:gd name="connsiteY1920" fmla="*/ 4291415 h 5285517"/>
              <a:gd name="connsiteX1921" fmla="*/ 7145 w 6630167"/>
              <a:gd name="connsiteY1921" fmla="*/ 4270466 h 5285517"/>
              <a:gd name="connsiteX1922" fmla="*/ 65461 w 6630167"/>
              <a:gd name="connsiteY1922" fmla="*/ 4231039 h 5285517"/>
              <a:gd name="connsiteX1923" fmla="*/ 76977 w 6630167"/>
              <a:gd name="connsiteY1923" fmla="*/ 4221528 h 5285517"/>
              <a:gd name="connsiteX1924" fmla="*/ 73843 w 6630167"/>
              <a:gd name="connsiteY1924" fmla="*/ 4206928 h 5285517"/>
              <a:gd name="connsiteX1925" fmla="*/ 61838 w 6630167"/>
              <a:gd name="connsiteY1925" fmla="*/ 4105105 h 5285517"/>
              <a:gd name="connsiteX1926" fmla="*/ 136149 w 6630167"/>
              <a:gd name="connsiteY1926" fmla="*/ 4062230 h 5285517"/>
              <a:gd name="connsiteX1927" fmla="*/ 1068283 w 6630167"/>
              <a:gd name="connsiteY1927" fmla="*/ 4057355 h 5285517"/>
              <a:gd name="connsiteX1928" fmla="*/ 1098870 w 6630167"/>
              <a:gd name="connsiteY1928" fmla="*/ 4065579 h 5285517"/>
              <a:gd name="connsiteX1929" fmla="*/ 1127414 w 6630167"/>
              <a:gd name="connsiteY1929" fmla="*/ 4102786 h 5285517"/>
              <a:gd name="connsiteX1930" fmla="*/ 1121291 w 6630167"/>
              <a:gd name="connsiteY1930" fmla="*/ 4149269 h 5285517"/>
              <a:gd name="connsiteX1931" fmla="*/ 1068178 w 6630167"/>
              <a:gd name="connsiteY1931" fmla="*/ 4179919 h 5285517"/>
              <a:gd name="connsiteX1932" fmla="*/ 1037592 w 6630167"/>
              <a:gd name="connsiteY1932" fmla="*/ 4171694 h 5285517"/>
              <a:gd name="connsiteX1933" fmla="*/ 1009049 w 6630167"/>
              <a:gd name="connsiteY1933" fmla="*/ 4134487 h 5285517"/>
              <a:gd name="connsiteX1934" fmla="*/ 1015172 w 6630167"/>
              <a:gd name="connsiteY1934" fmla="*/ 4088006 h 5285517"/>
              <a:gd name="connsiteX1935" fmla="*/ 1068283 w 6630167"/>
              <a:gd name="connsiteY1935" fmla="*/ 4057355 h 5285517"/>
              <a:gd name="connsiteX1936" fmla="*/ 6054553 w 6630167"/>
              <a:gd name="connsiteY1936" fmla="*/ 4055871 h 5285517"/>
              <a:gd name="connsiteX1937" fmla="*/ 6071844 w 6630167"/>
              <a:gd name="connsiteY1937" fmla="*/ 4060517 h 5285517"/>
              <a:gd name="connsiteX1938" fmla="*/ 6084515 w 6630167"/>
              <a:gd name="connsiteY1938" fmla="*/ 4107841 h 5285517"/>
              <a:gd name="connsiteX1939" fmla="*/ 6054490 w 6630167"/>
              <a:gd name="connsiteY1939" fmla="*/ 4125157 h 5285517"/>
              <a:gd name="connsiteX1940" fmla="*/ 6037190 w 6630167"/>
              <a:gd name="connsiteY1940" fmla="*/ 4120511 h 5285517"/>
              <a:gd name="connsiteX1941" fmla="*/ 6024520 w 6630167"/>
              <a:gd name="connsiteY1941" fmla="*/ 4073187 h 5285517"/>
              <a:gd name="connsiteX1942" fmla="*/ 6054553 w 6630167"/>
              <a:gd name="connsiteY1942" fmla="*/ 4055871 h 5285517"/>
              <a:gd name="connsiteX1943" fmla="*/ 520829 w 6630167"/>
              <a:gd name="connsiteY1943" fmla="*/ 4052871 h 5285517"/>
              <a:gd name="connsiteX1944" fmla="*/ 546176 w 6630167"/>
              <a:gd name="connsiteY1944" fmla="*/ 4059692 h 5285517"/>
              <a:gd name="connsiteX1945" fmla="*/ 564771 w 6630167"/>
              <a:gd name="connsiteY1945" fmla="*/ 4129071 h 5285517"/>
              <a:gd name="connsiteX1946" fmla="*/ 520735 w 6630167"/>
              <a:gd name="connsiteY1946" fmla="*/ 4154477 h 5285517"/>
              <a:gd name="connsiteX1947" fmla="*/ 495379 w 6630167"/>
              <a:gd name="connsiteY1947" fmla="*/ 4147665 h 5285517"/>
              <a:gd name="connsiteX1948" fmla="*/ 476797 w 6630167"/>
              <a:gd name="connsiteY1948" fmla="*/ 4078285 h 5285517"/>
              <a:gd name="connsiteX1949" fmla="*/ 520829 w 6630167"/>
              <a:gd name="connsiteY1949" fmla="*/ 4052871 h 5285517"/>
              <a:gd name="connsiteX1950" fmla="*/ 1615766 w 6630167"/>
              <a:gd name="connsiteY1950" fmla="*/ 4048298 h 5285517"/>
              <a:gd name="connsiteX1951" fmla="*/ 1658327 w 6630167"/>
              <a:gd name="connsiteY1951" fmla="*/ 4059738 h 5285517"/>
              <a:gd name="connsiteX1952" fmla="*/ 1658326 w 6630167"/>
              <a:gd name="connsiteY1952" fmla="*/ 4059735 h 5285517"/>
              <a:gd name="connsiteX1953" fmla="*/ 1698060 w 6630167"/>
              <a:gd name="connsiteY1953" fmla="*/ 4111525 h 5285517"/>
              <a:gd name="connsiteX1954" fmla="*/ 1689538 w 6630167"/>
              <a:gd name="connsiteY1954" fmla="*/ 4176233 h 5285517"/>
              <a:gd name="connsiteX1955" fmla="*/ 1615603 w 6630167"/>
              <a:gd name="connsiteY1955" fmla="*/ 4218892 h 5285517"/>
              <a:gd name="connsiteX1956" fmla="*/ 1573042 w 6630167"/>
              <a:gd name="connsiteY1956" fmla="*/ 4207452 h 5285517"/>
              <a:gd name="connsiteX1957" fmla="*/ 1541827 w 6630167"/>
              <a:gd name="connsiteY1957" fmla="*/ 4090949 h 5285517"/>
              <a:gd name="connsiteX1958" fmla="*/ 1615766 w 6630167"/>
              <a:gd name="connsiteY1958" fmla="*/ 4048298 h 5285517"/>
              <a:gd name="connsiteX1959" fmla="*/ 4959636 w 6630167"/>
              <a:gd name="connsiteY1959" fmla="*/ 4044294 h 5285517"/>
              <a:gd name="connsiteX1960" fmla="*/ 4967778 w 6630167"/>
              <a:gd name="connsiteY1960" fmla="*/ 4046486 h 5285517"/>
              <a:gd name="connsiteX1961" fmla="*/ 4973738 w 6630167"/>
              <a:gd name="connsiteY1961" fmla="*/ 4068741 h 5285517"/>
              <a:gd name="connsiteX1962" fmla="*/ 4959599 w 6630167"/>
              <a:gd name="connsiteY1962" fmla="*/ 4076911 h 5285517"/>
              <a:gd name="connsiteX1963" fmla="*/ 4951475 w 6630167"/>
              <a:gd name="connsiteY1963" fmla="*/ 4074727 h 5285517"/>
              <a:gd name="connsiteX1964" fmla="*/ 4951476 w 6630167"/>
              <a:gd name="connsiteY1964" fmla="*/ 4074727 h 5285517"/>
              <a:gd name="connsiteX1965" fmla="*/ 4945506 w 6630167"/>
              <a:gd name="connsiteY1965" fmla="*/ 4052438 h 5285517"/>
              <a:gd name="connsiteX1966" fmla="*/ 4959636 w 6630167"/>
              <a:gd name="connsiteY1966" fmla="*/ 4044294 h 5285517"/>
              <a:gd name="connsiteX1967" fmla="*/ 0 w 6630167"/>
              <a:gd name="connsiteY1967" fmla="*/ 4041148 h 5285517"/>
              <a:gd name="connsiteX1968" fmla="*/ 691 w 6630167"/>
              <a:gd name="connsiteY1968" fmla="*/ 4041333 h 5285517"/>
              <a:gd name="connsiteX1969" fmla="*/ 26191 w 6630167"/>
              <a:gd name="connsiteY1969" fmla="*/ 4074556 h 5285517"/>
              <a:gd name="connsiteX1970" fmla="*/ 20721 w 6630167"/>
              <a:gd name="connsiteY1970" fmla="*/ 4116082 h 5285517"/>
              <a:gd name="connsiteX1971" fmla="*/ 662 w 6630167"/>
              <a:gd name="connsiteY1971" fmla="*/ 4136101 h 5285517"/>
              <a:gd name="connsiteX1972" fmla="*/ 0 w 6630167"/>
              <a:gd name="connsiteY1972" fmla="*/ 4136278 h 5285517"/>
              <a:gd name="connsiteX1973" fmla="*/ 5507113 w 6630167"/>
              <a:gd name="connsiteY1973" fmla="*/ 4036539 h 5285517"/>
              <a:gd name="connsiteX1974" fmla="*/ 5526568 w 6630167"/>
              <a:gd name="connsiteY1974" fmla="*/ 4041776 h 5285517"/>
              <a:gd name="connsiteX1975" fmla="*/ 5526567 w 6630167"/>
              <a:gd name="connsiteY1975" fmla="*/ 4041776 h 5285517"/>
              <a:gd name="connsiteX1976" fmla="*/ 5544746 w 6630167"/>
              <a:gd name="connsiteY1976" fmla="*/ 4065459 h 5285517"/>
              <a:gd name="connsiteX1977" fmla="*/ 5540842 w 6630167"/>
              <a:gd name="connsiteY1977" fmla="*/ 4095060 h 5285517"/>
              <a:gd name="connsiteX1978" fmla="*/ 5507031 w 6630167"/>
              <a:gd name="connsiteY1978" fmla="*/ 4114569 h 5285517"/>
              <a:gd name="connsiteX1979" fmla="*/ 5487568 w 6630167"/>
              <a:gd name="connsiteY1979" fmla="*/ 4109333 h 5285517"/>
              <a:gd name="connsiteX1980" fmla="*/ 5473293 w 6630167"/>
              <a:gd name="connsiteY1980" fmla="*/ 4056049 h 5285517"/>
              <a:gd name="connsiteX1981" fmla="*/ 5507113 w 6630167"/>
              <a:gd name="connsiteY1981" fmla="*/ 4036539 h 5285517"/>
              <a:gd name="connsiteX1982" fmla="*/ 2547902 w 6630167"/>
              <a:gd name="connsiteY1982" fmla="*/ 4035572 h 5285517"/>
              <a:gd name="connsiteX1983" fmla="*/ 2582193 w 6630167"/>
              <a:gd name="connsiteY1983" fmla="*/ 4044793 h 5285517"/>
              <a:gd name="connsiteX1984" fmla="*/ 2614198 w 6630167"/>
              <a:gd name="connsiteY1984" fmla="*/ 4086501 h 5285517"/>
              <a:gd name="connsiteX1985" fmla="*/ 2607332 w 6630167"/>
              <a:gd name="connsiteY1985" fmla="*/ 4138615 h 5285517"/>
              <a:gd name="connsiteX1986" fmla="*/ 2547785 w 6630167"/>
              <a:gd name="connsiteY1986" fmla="*/ 4172980 h 5285517"/>
              <a:gd name="connsiteX1987" fmla="*/ 2513494 w 6630167"/>
              <a:gd name="connsiteY1987" fmla="*/ 4163759 h 5285517"/>
              <a:gd name="connsiteX1988" fmla="*/ 2481535 w 6630167"/>
              <a:gd name="connsiteY1988" fmla="*/ 4122051 h 5285517"/>
              <a:gd name="connsiteX1989" fmla="*/ 2488356 w 6630167"/>
              <a:gd name="connsiteY1989" fmla="*/ 4069925 h 5285517"/>
              <a:gd name="connsiteX1990" fmla="*/ 2488355 w 6630167"/>
              <a:gd name="connsiteY1990" fmla="*/ 4069925 h 5285517"/>
              <a:gd name="connsiteX1991" fmla="*/ 2547902 w 6630167"/>
              <a:gd name="connsiteY1991" fmla="*/ 4035572 h 5285517"/>
              <a:gd name="connsiteX1992" fmla="*/ 6439255 w 6630167"/>
              <a:gd name="connsiteY1992" fmla="*/ 4019017 h 5285517"/>
              <a:gd name="connsiteX1993" fmla="*/ 6452840 w 6630167"/>
              <a:gd name="connsiteY1993" fmla="*/ 4022684 h 5285517"/>
              <a:gd name="connsiteX1994" fmla="*/ 6452841 w 6630167"/>
              <a:gd name="connsiteY1994" fmla="*/ 4022683 h 5285517"/>
              <a:gd name="connsiteX1995" fmla="*/ 6465503 w 6630167"/>
              <a:gd name="connsiteY1995" fmla="*/ 4039194 h 5285517"/>
              <a:gd name="connsiteX1996" fmla="*/ 6462804 w 6630167"/>
              <a:gd name="connsiteY1996" fmla="*/ 4059845 h 5285517"/>
              <a:gd name="connsiteX1997" fmla="*/ 6439201 w 6630167"/>
              <a:gd name="connsiteY1997" fmla="*/ 4073458 h 5285517"/>
              <a:gd name="connsiteX1998" fmla="*/ 6425624 w 6630167"/>
              <a:gd name="connsiteY1998" fmla="*/ 4069800 h 5285517"/>
              <a:gd name="connsiteX1999" fmla="*/ 6415661 w 6630167"/>
              <a:gd name="connsiteY1999" fmla="*/ 4032629 h 5285517"/>
              <a:gd name="connsiteX2000" fmla="*/ 6439255 w 6630167"/>
              <a:gd name="connsiteY2000" fmla="*/ 4019017 h 5285517"/>
              <a:gd name="connsiteX2001" fmla="*/ 2000470 w 6630167"/>
              <a:gd name="connsiteY2001" fmla="*/ 4007512 h 5285517"/>
              <a:gd name="connsiteX2002" fmla="*/ 2041282 w 6630167"/>
              <a:gd name="connsiteY2002" fmla="*/ 4018489 h 5285517"/>
              <a:gd name="connsiteX2003" fmla="*/ 2079396 w 6630167"/>
              <a:gd name="connsiteY2003" fmla="*/ 4068150 h 5285517"/>
              <a:gd name="connsiteX2004" fmla="*/ 2071226 w 6630167"/>
              <a:gd name="connsiteY2004" fmla="*/ 4130220 h 5285517"/>
              <a:gd name="connsiteX2005" fmla="*/ 2000325 w 6630167"/>
              <a:gd name="connsiteY2005" fmla="*/ 4171123 h 5285517"/>
              <a:gd name="connsiteX2006" fmla="*/ 1959504 w 6630167"/>
              <a:gd name="connsiteY2006" fmla="*/ 4160147 h 5285517"/>
              <a:gd name="connsiteX2007" fmla="*/ 1921391 w 6630167"/>
              <a:gd name="connsiteY2007" fmla="*/ 4110485 h 5285517"/>
              <a:gd name="connsiteX2008" fmla="*/ 1929561 w 6630167"/>
              <a:gd name="connsiteY2008" fmla="*/ 4048424 h 5285517"/>
              <a:gd name="connsiteX2009" fmla="*/ 2000470 w 6630167"/>
              <a:gd name="connsiteY2009" fmla="*/ 4007512 h 5285517"/>
              <a:gd name="connsiteX2010" fmla="*/ 905552 w 6630167"/>
              <a:gd name="connsiteY2010" fmla="*/ 4002485 h 5285517"/>
              <a:gd name="connsiteX2011" fmla="*/ 933947 w 6630167"/>
              <a:gd name="connsiteY2011" fmla="*/ 4010121 h 5285517"/>
              <a:gd name="connsiteX2012" fmla="*/ 960462 w 6630167"/>
              <a:gd name="connsiteY2012" fmla="*/ 4044675 h 5285517"/>
              <a:gd name="connsiteX2013" fmla="*/ 954774 w 6630167"/>
              <a:gd name="connsiteY2013" fmla="*/ 4087850 h 5285517"/>
              <a:gd name="connsiteX2014" fmla="*/ 905439 w 6630167"/>
              <a:gd name="connsiteY2014" fmla="*/ 4116318 h 5285517"/>
              <a:gd name="connsiteX2015" fmla="*/ 877054 w 6630167"/>
              <a:gd name="connsiteY2015" fmla="*/ 4108684 h 5285517"/>
              <a:gd name="connsiteX2016" fmla="*/ 850566 w 6630167"/>
              <a:gd name="connsiteY2016" fmla="*/ 4074119 h 5285517"/>
              <a:gd name="connsiteX2017" fmla="*/ 856213 w 6630167"/>
              <a:gd name="connsiteY2017" fmla="*/ 4030962 h 5285517"/>
              <a:gd name="connsiteX2018" fmla="*/ 905552 w 6630167"/>
              <a:gd name="connsiteY2018" fmla="*/ 4002485 h 5285517"/>
              <a:gd name="connsiteX2019" fmla="*/ 5891812 w 6630167"/>
              <a:gd name="connsiteY2019" fmla="*/ 3994451 h 5285517"/>
              <a:gd name="connsiteX2020" fmla="*/ 5910180 w 6630167"/>
              <a:gd name="connsiteY2020" fmla="*/ 3999396 h 5285517"/>
              <a:gd name="connsiteX2021" fmla="*/ 5927344 w 6630167"/>
              <a:gd name="connsiteY2021" fmla="*/ 4021751 h 5285517"/>
              <a:gd name="connsiteX2022" fmla="*/ 5923667 w 6630167"/>
              <a:gd name="connsiteY2022" fmla="*/ 4049682 h 5285517"/>
              <a:gd name="connsiteX2023" fmla="*/ 5891749 w 6630167"/>
              <a:gd name="connsiteY2023" fmla="*/ 4068106 h 5285517"/>
              <a:gd name="connsiteX2024" fmla="*/ 5873372 w 6630167"/>
              <a:gd name="connsiteY2024" fmla="*/ 4063169 h 5285517"/>
              <a:gd name="connsiteX2025" fmla="*/ 5856208 w 6630167"/>
              <a:gd name="connsiteY2025" fmla="*/ 4040807 h 5285517"/>
              <a:gd name="connsiteX2026" fmla="*/ 5859895 w 6630167"/>
              <a:gd name="connsiteY2026" fmla="*/ 4012875 h 5285517"/>
              <a:gd name="connsiteX2027" fmla="*/ 5891813 w 6630167"/>
              <a:gd name="connsiteY2027" fmla="*/ 3994452 h 5285517"/>
              <a:gd name="connsiteX2028" fmla="*/ 358107 w 6630167"/>
              <a:gd name="connsiteY2028" fmla="*/ 3984913 h 5285517"/>
              <a:gd name="connsiteX2029" fmla="*/ 387810 w 6630167"/>
              <a:gd name="connsiteY2029" fmla="*/ 3992893 h 5285517"/>
              <a:gd name="connsiteX2030" fmla="*/ 409592 w 6630167"/>
              <a:gd name="connsiteY2030" fmla="*/ 4074201 h 5285517"/>
              <a:gd name="connsiteX2031" fmla="*/ 357992 w 6630167"/>
              <a:gd name="connsiteY2031" fmla="*/ 4103982 h 5285517"/>
              <a:gd name="connsiteX2032" fmla="*/ 328275 w 6630167"/>
              <a:gd name="connsiteY2032" fmla="*/ 4095993 h 5285517"/>
              <a:gd name="connsiteX2033" fmla="*/ 300547 w 6630167"/>
              <a:gd name="connsiteY2033" fmla="*/ 4059845 h 5285517"/>
              <a:gd name="connsiteX2034" fmla="*/ 306498 w 6630167"/>
              <a:gd name="connsiteY2034" fmla="*/ 4014685 h 5285517"/>
              <a:gd name="connsiteX2035" fmla="*/ 358107 w 6630167"/>
              <a:gd name="connsiteY2035" fmla="*/ 3984913 h 5285517"/>
              <a:gd name="connsiteX2036" fmla="*/ 5344353 w 6630167"/>
              <a:gd name="connsiteY2036" fmla="*/ 3983429 h 5285517"/>
              <a:gd name="connsiteX2037" fmla="*/ 5360783 w 6630167"/>
              <a:gd name="connsiteY2037" fmla="*/ 3987839 h 5285517"/>
              <a:gd name="connsiteX2038" fmla="*/ 5376100 w 6630167"/>
              <a:gd name="connsiteY2038" fmla="*/ 4007819 h 5285517"/>
              <a:gd name="connsiteX2039" fmla="*/ 5372811 w 6630167"/>
              <a:gd name="connsiteY2039" fmla="*/ 4032782 h 5285517"/>
              <a:gd name="connsiteX2040" fmla="*/ 5344300 w 6630167"/>
              <a:gd name="connsiteY2040" fmla="*/ 4049220 h 5285517"/>
              <a:gd name="connsiteX2041" fmla="*/ 5327879 w 6630167"/>
              <a:gd name="connsiteY2041" fmla="*/ 4044810 h 5285517"/>
              <a:gd name="connsiteX2042" fmla="*/ 5312562 w 6630167"/>
              <a:gd name="connsiteY2042" fmla="*/ 4024831 h 5285517"/>
              <a:gd name="connsiteX2043" fmla="*/ 5315850 w 6630167"/>
              <a:gd name="connsiteY2043" fmla="*/ 3999869 h 5285517"/>
              <a:gd name="connsiteX2044" fmla="*/ 5344353 w 6630167"/>
              <a:gd name="connsiteY2044" fmla="*/ 3983429 h 5285517"/>
              <a:gd name="connsiteX2045" fmla="*/ 2769839 w 6630167"/>
              <a:gd name="connsiteY2045" fmla="*/ 3974427 h 5285517"/>
              <a:gd name="connsiteX2046" fmla="*/ 2782999 w 6630167"/>
              <a:gd name="connsiteY2046" fmla="*/ 3977958 h 5285517"/>
              <a:gd name="connsiteX2047" fmla="*/ 2795263 w 6630167"/>
              <a:gd name="connsiteY2047" fmla="*/ 3993943 h 5285517"/>
              <a:gd name="connsiteX2048" fmla="*/ 2792632 w 6630167"/>
              <a:gd name="connsiteY2048" fmla="*/ 4013942 h 5285517"/>
              <a:gd name="connsiteX2049" fmla="*/ 2769799 w 6630167"/>
              <a:gd name="connsiteY2049" fmla="*/ 4027112 h 5285517"/>
              <a:gd name="connsiteX2050" fmla="*/ 2756642 w 6630167"/>
              <a:gd name="connsiteY2050" fmla="*/ 4023579 h 5285517"/>
              <a:gd name="connsiteX2051" fmla="*/ 2744374 w 6630167"/>
              <a:gd name="connsiteY2051" fmla="*/ 4007594 h 5285517"/>
              <a:gd name="connsiteX2052" fmla="*/ 2747005 w 6630167"/>
              <a:gd name="connsiteY2052" fmla="*/ 3987595 h 5285517"/>
              <a:gd name="connsiteX2053" fmla="*/ 2747006 w 6630167"/>
              <a:gd name="connsiteY2053" fmla="*/ 3987595 h 5285517"/>
              <a:gd name="connsiteX2054" fmla="*/ 2769839 w 6630167"/>
              <a:gd name="connsiteY2054" fmla="*/ 3974427 h 5285517"/>
              <a:gd name="connsiteX2055" fmla="*/ 2385176 w 6630167"/>
              <a:gd name="connsiteY2055" fmla="*/ 3967605 h 5285517"/>
              <a:gd name="connsiteX2056" fmla="*/ 2423814 w 6630167"/>
              <a:gd name="connsiteY2056" fmla="*/ 3977995 h 5285517"/>
              <a:gd name="connsiteX2057" fmla="*/ 2459893 w 6630167"/>
              <a:gd name="connsiteY2057" fmla="*/ 4025002 h 5285517"/>
              <a:gd name="connsiteX2058" fmla="*/ 2452158 w 6630167"/>
              <a:gd name="connsiteY2058" fmla="*/ 4083766 h 5285517"/>
              <a:gd name="connsiteX2059" fmla="*/ 2385039 w 6630167"/>
              <a:gd name="connsiteY2059" fmla="*/ 4122476 h 5285517"/>
              <a:gd name="connsiteX2060" fmla="*/ 2346392 w 6630167"/>
              <a:gd name="connsiteY2060" fmla="*/ 4112098 h 5285517"/>
              <a:gd name="connsiteX2061" fmla="*/ 2318056 w 6630167"/>
              <a:gd name="connsiteY2061" fmla="*/ 4006334 h 5285517"/>
              <a:gd name="connsiteX2062" fmla="*/ 2318057 w 6630167"/>
              <a:gd name="connsiteY2062" fmla="*/ 4006334 h 5285517"/>
              <a:gd name="connsiteX2063" fmla="*/ 2385176 w 6630167"/>
              <a:gd name="connsiteY2063" fmla="*/ 3967605 h 5285517"/>
              <a:gd name="connsiteX2064" fmla="*/ 6276521 w 6630167"/>
              <a:gd name="connsiteY2064" fmla="*/ 3954544 h 5285517"/>
              <a:gd name="connsiteX2065" fmla="*/ 6292716 w 6630167"/>
              <a:gd name="connsiteY2065" fmla="*/ 3958901 h 5285517"/>
              <a:gd name="connsiteX2066" fmla="*/ 6307842 w 6630167"/>
              <a:gd name="connsiteY2066" fmla="*/ 3978609 h 5285517"/>
              <a:gd name="connsiteX2067" fmla="*/ 6304599 w 6630167"/>
              <a:gd name="connsiteY2067" fmla="*/ 4003237 h 5285517"/>
              <a:gd name="connsiteX2068" fmla="*/ 6276458 w 6630167"/>
              <a:gd name="connsiteY2068" fmla="*/ 4019468 h 5285517"/>
              <a:gd name="connsiteX2069" fmla="*/ 6260263 w 6630167"/>
              <a:gd name="connsiteY2069" fmla="*/ 4015111 h 5285517"/>
              <a:gd name="connsiteX2070" fmla="*/ 6245137 w 6630167"/>
              <a:gd name="connsiteY2070" fmla="*/ 3995403 h 5285517"/>
              <a:gd name="connsiteX2071" fmla="*/ 6248389 w 6630167"/>
              <a:gd name="connsiteY2071" fmla="*/ 3970775 h 5285517"/>
              <a:gd name="connsiteX2072" fmla="*/ 6276521 w 6630167"/>
              <a:gd name="connsiteY2072" fmla="*/ 3954544 h 5285517"/>
              <a:gd name="connsiteX2073" fmla="*/ 742810 w 6630167"/>
              <a:gd name="connsiteY2073" fmla="*/ 3947182 h 5285517"/>
              <a:gd name="connsiteX2074" fmla="*/ 769240 w 6630167"/>
              <a:gd name="connsiteY2074" fmla="*/ 3954291 h 5285517"/>
              <a:gd name="connsiteX2075" fmla="*/ 769241 w 6630167"/>
              <a:gd name="connsiteY2075" fmla="*/ 3954291 h 5285517"/>
              <a:gd name="connsiteX2076" fmla="*/ 793895 w 6630167"/>
              <a:gd name="connsiteY2076" fmla="*/ 3986464 h 5285517"/>
              <a:gd name="connsiteX2077" fmla="*/ 788632 w 6630167"/>
              <a:gd name="connsiteY2077" fmla="*/ 4026650 h 5285517"/>
              <a:gd name="connsiteX2078" fmla="*/ 742716 w 6630167"/>
              <a:gd name="connsiteY2078" fmla="*/ 4053161 h 5285517"/>
              <a:gd name="connsiteX2079" fmla="*/ 716268 w 6630167"/>
              <a:gd name="connsiteY2079" fmla="*/ 4046052 h 5285517"/>
              <a:gd name="connsiteX2080" fmla="*/ 691583 w 6630167"/>
              <a:gd name="connsiteY2080" fmla="*/ 4013878 h 5285517"/>
              <a:gd name="connsiteX2081" fmla="*/ 696877 w 6630167"/>
              <a:gd name="connsiteY2081" fmla="*/ 3973683 h 5285517"/>
              <a:gd name="connsiteX2082" fmla="*/ 742810 w 6630167"/>
              <a:gd name="connsiteY2082" fmla="*/ 3947182 h 5285517"/>
              <a:gd name="connsiteX2083" fmla="*/ 1837734 w 6630167"/>
              <a:gd name="connsiteY2083" fmla="*/ 3946096 h 5285517"/>
              <a:gd name="connsiteX2084" fmla="*/ 1879646 w 6630167"/>
              <a:gd name="connsiteY2084" fmla="*/ 3957364 h 5285517"/>
              <a:gd name="connsiteX2085" fmla="*/ 1918769 w 6630167"/>
              <a:gd name="connsiteY2085" fmla="*/ 4008355 h 5285517"/>
              <a:gd name="connsiteX2086" fmla="*/ 1910378 w 6630167"/>
              <a:gd name="connsiteY2086" fmla="*/ 4072082 h 5285517"/>
              <a:gd name="connsiteX2087" fmla="*/ 1837584 w 6630167"/>
              <a:gd name="connsiteY2087" fmla="*/ 4114073 h 5285517"/>
              <a:gd name="connsiteX2088" fmla="*/ 1795672 w 6630167"/>
              <a:gd name="connsiteY2088" fmla="*/ 4102804 h 5285517"/>
              <a:gd name="connsiteX2089" fmla="*/ 1756544 w 6630167"/>
              <a:gd name="connsiteY2089" fmla="*/ 4051821 h 5285517"/>
              <a:gd name="connsiteX2090" fmla="*/ 1764931 w 6630167"/>
              <a:gd name="connsiteY2090" fmla="*/ 3988094 h 5285517"/>
              <a:gd name="connsiteX2091" fmla="*/ 1837734 w 6630167"/>
              <a:gd name="connsiteY2091" fmla="*/ 3946096 h 5285517"/>
              <a:gd name="connsiteX2092" fmla="*/ 5181611 w 6630167"/>
              <a:gd name="connsiteY2092" fmla="*/ 3937726 h 5285517"/>
              <a:gd name="connsiteX2093" fmla="*/ 5191285 w 6630167"/>
              <a:gd name="connsiteY2093" fmla="*/ 3940325 h 5285517"/>
              <a:gd name="connsiteX2094" fmla="*/ 5191284 w 6630167"/>
              <a:gd name="connsiteY2094" fmla="*/ 3940325 h 5285517"/>
              <a:gd name="connsiteX2095" fmla="*/ 5200287 w 6630167"/>
              <a:gd name="connsiteY2095" fmla="*/ 3952073 h 5285517"/>
              <a:gd name="connsiteX2096" fmla="*/ 5198348 w 6630167"/>
              <a:gd name="connsiteY2096" fmla="*/ 3966782 h 5285517"/>
              <a:gd name="connsiteX2097" fmla="*/ 5181574 w 6630167"/>
              <a:gd name="connsiteY2097" fmla="*/ 3976456 h 5285517"/>
              <a:gd name="connsiteX2098" fmla="*/ 5171893 w 6630167"/>
              <a:gd name="connsiteY2098" fmla="*/ 3973855 h 5285517"/>
              <a:gd name="connsiteX2099" fmla="*/ 5164828 w 6630167"/>
              <a:gd name="connsiteY2099" fmla="*/ 3947408 h 5285517"/>
              <a:gd name="connsiteX2100" fmla="*/ 5181611 w 6630167"/>
              <a:gd name="connsiteY2100" fmla="*/ 3937726 h 5285517"/>
              <a:gd name="connsiteX2101" fmla="*/ 5729071 w 6630167"/>
              <a:gd name="connsiteY2101" fmla="*/ 3933912 h 5285517"/>
              <a:gd name="connsiteX2102" fmla="*/ 5748109 w 6630167"/>
              <a:gd name="connsiteY2102" fmla="*/ 3939031 h 5285517"/>
              <a:gd name="connsiteX2103" fmla="*/ 5748110 w 6630167"/>
              <a:gd name="connsiteY2103" fmla="*/ 3939031 h 5285517"/>
              <a:gd name="connsiteX2104" fmla="*/ 5765871 w 6630167"/>
              <a:gd name="connsiteY2104" fmla="*/ 3962180 h 5285517"/>
              <a:gd name="connsiteX2105" fmla="*/ 5762058 w 6630167"/>
              <a:gd name="connsiteY2105" fmla="*/ 3991110 h 5285517"/>
              <a:gd name="connsiteX2106" fmla="*/ 5729008 w 6630167"/>
              <a:gd name="connsiteY2106" fmla="*/ 4010183 h 5285517"/>
              <a:gd name="connsiteX2107" fmla="*/ 5709978 w 6630167"/>
              <a:gd name="connsiteY2107" fmla="*/ 4005065 h 5285517"/>
              <a:gd name="connsiteX2108" fmla="*/ 5692208 w 6630167"/>
              <a:gd name="connsiteY2108" fmla="*/ 3981915 h 5285517"/>
              <a:gd name="connsiteX2109" fmla="*/ 5696020 w 6630167"/>
              <a:gd name="connsiteY2109" fmla="*/ 3952986 h 5285517"/>
              <a:gd name="connsiteX2110" fmla="*/ 5729071 w 6630167"/>
              <a:gd name="connsiteY2110" fmla="*/ 3933912 h 5285517"/>
              <a:gd name="connsiteX2111" fmla="*/ 1412521 w 6630167"/>
              <a:gd name="connsiteY2111" fmla="*/ 3921759 h 5285517"/>
              <a:gd name="connsiteX2112" fmla="*/ 1403853 w 6630167"/>
              <a:gd name="connsiteY2112" fmla="*/ 3924666 h 5285517"/>
              <a:gd name="connsiteX2113" fmla="*/ 1369041 w 6630167"/>
              <a:gd name="connsiteY2113" fmla="*/ 3940751 h 5285517"/>
              <a:gd name="connsiteX2114" fmla="*/ 1358693 w 6630167"/>
              <a:gd name="connsiteY2114" fmla="*/ 3949737 h 5285517"/>
              <a:gd name="connsiteX2115" fmla="*/ 1360586 w 6630167"/>
              <a:gd name="connsiteY2115" fmla="*/ 3963313 h 5285517"/>
              <a:gd name="connsiteX2116" fmla="*/ 1375961 w 6630167"/>
              <a:gd name="connsiteY2116" fmla="*/ 3998213 h 5285517"/>
              <a:gd name="connsiteX2117" fmla="*/ 1385100 w 6630167"/>
              <a:gd name="connsiteY2117" fmla="*/ 4008917 h 5285517"/>
              <a:gd name="connsiteX2118" fmla="*/ 1390064 w 6630167"/>
              <a:gd name="connsiteY2118" fmla="*/ 4009796 h 5285517"/>
              <a:gd name="connsiteX2119" fmla="*/ 1399004 w 6630167"/>
              <a:gd name="connsiteY2119" fmla="*/ 4006679 h 5285517"/>
              <a:gd name="connsiteX2120" fmla="*/ 1434938 w 6630167"/>
              <a:gd name="connsiteY2120" fmla="*/ 3989708 h 5285517"/>
              <a:gd name="connsiteX2121" fmla="*/ 1445459 w 6630167"/>
              <a:gd name="connsiteY2121" fmla="*/ 3980505 h 5285517"/>
              <a:gd name="connsiteX2122" fmla="*/ 1443186 w 6630167"/>
              <a:gd name="connsiteY2122" fmla="*/ 3966709 h 5285517"/>
              <a:gd name="connsiteX2123" fmla="*/ 1443185 w 6630167"/>
              <a:gd name="connsiteY2123" fmla="*/ 3966709 h 5285517"/>
              <a:gd name="connsiteX2124" fmla="*/ 1426478 w 6630167"/>
              <a:gd name="connsiteY2124" fmla="*/ 3932690 h 5285517"/>
              <a:gd name="connsiteX2125" fmla="*/ 1417330 w 6630167"/>
              <a:gd name="connsiteY2125" fmla="*/ 3922582 h 5285517"/>
              <a:gd name="connsiteX2126" fmla="*/ 1412521 w 6630167"/>
              <a:gd name="connsiteY2126" fmla="*/ 3921759 h 5285517"/>
              <a:gd name="connsiteX2127" fmla="*/ 195368 w 6630167"/>
              <a:gd name="connsiteY2127" fmla="*/ 3920871 h 5285517"/>
              <a:gd name="connsiteX2128" fmla="*/ 227467 w 6630167"/>
              <a:gd name="connsiteY2128" fmla="*/ 3929502 h 5285517"/>
              <a:gd name="connsiteX2129" fmla="*/ 251012 w 6630167"/>
              <a:gd name="connsiteY2129" fmla="*/ 4017376 h 5285517"/>
              <a:gd name="connsiteX2130" fmla="*/ 195241 w 6630167"/>
              <a:gd name="connsiteY2130" fmla="*/ 4049556 h 5285517"/>
              <a:gd name="connsiteX2131" fmla="*/ 163143 w 6630167"/>
              <a:gd name="connsiteY2131" fmla="*/ 4040925 h 5285517"/>
              <a:gd name="connsiteX2132" fmla="*/ 139599 w 6630167"/>
              <a:gd name="connsiteY2132" fmla="*/ 3953051 h 5285517"/>
              <a:gd name="connsiteX2133" fmla="*/ 195368 w 6630167"/>
              <a:gd name="connsiteY2133" fmla="*/ 3920871 h 5285517"/>
              <a:gd name="connsiteX2134" fmla="*/ 2222434 w 6630167"/>
              <a:gd name="connsiteY2134" fmla="*/ 3905753 h 5285517"/>
              <a:gd name="connsiteX2135" fmla="*/ 2262390 w 6630167"/>
              <a:gd name="connsiteY2135" fmla="*/ 3916496 h 5285517"/>
              <a:gd name="connsiteX2136" fmla="*/ 2299684 w 6630167"/>
              <a:gd name="connsiteY2136" fmla="*/ 3965098 h 5285517"/>
              <a:gd name="connsiteX2137" fmla="*/ 2291686 w 6630167"/>
              <a:gd name="connsiteY2137" fmla="*/ 4025834 h 5285517"/>
              <a:gd name="connsiteX2138" fmla="*/ 2222302 w 6630167"/>
              <a:gd name="connsiteY2138" fmla="*/ 4065868 h 5285517"/>
              <a:gd name="connsiteX2139" fmla="*/ 2182341 w 6630167"/>
              <a:gd name="connsiteY2139" fmla="*/ 4055128 h 5285517"/>
              <a:gd name="connsiteX2140" fmla="*/ 2145093 w 6630167"/>
              <a:gd name="connsiteY2140" fmla="*/ 4006517 h 5285517"/>
              <a:gd name="connsiteX2141" fmla="*/ 2153045 w 6630167"/>
              <a:gd name="connsiteY2141" fmla="*/ 3945796 h 5285517"/>
              <a:gd name="connsiteX2142" fmla="*/ 2153046 w 6630167"/>
              <a:gd name="connsiteY2142" fmla="*/ 3945798 h 5285517"/>
              <a:gd name="connsiteX2143" fmla="*/ 2222434 w 6630167"/>
              <a:gd name="connsiteY2143" fmla="*/ 3905753 h 5285517"/>
              <a:gd name="connsiteX2144" fmla="*/ 6113780 w 6630167"/>
              <a:gd name="connsiteY2144" fmla="*/ 3892694 h 5285517"/>
              <a:gd name="connsiteX2145" fmla="*/ 6131278 w 6630167"/>
              <a:gd name="connsiteY2145" fmla="*/ 3897404 h 5285517"/>
              <a:gd name="connsiteX2146" fmla="*/ 6147627 w 6630167"/>
              <a:gd name="connsiteY2146" fmla="*/ 3918687 h 5285517"/>
              <a:gd name="connsiteX2147" fmla="*/ 6144140 w 6630167"/>
              <a:gd name="connsiteY2147" fmla="*/ 3945298 h 5285517"/>
              <a:gd name="connsiteX2148" fmla="*/ 6144141 w 6630167"/>
              <a:gd name="connsiteY2148" fmla="*/ 3945298 h 5285517"/>
              <a:gd name="connsiteX2149" fmla="*/ 6113735 w 6630167"/>
              <a:gd name="connsiteY2149" fmla="*/ 3962860 h 5285517"/>
              <a:gd name="connsiteX2150" fmla="*/ 6096219 w 6630167"/>
              <a:gd name="connsiteY2150" fmla="*/ 3958151 h 5285517"/>
              <a:gd name="connsiteX2151" fmla="*/ 6083375 w 6630167"/>
              <a:gd name="connsiteY2151" fmla="*/ 3910236 h 5285517"/>
              <a:gd name="connsiteX2152" fmla="*/ 6113780 w 6630167"/>
              <a:gd name="connsiteY2152" fmla="*/ 3892694 h 5285517"/>
              <a:gd name="connsiteX2153" fmla="*/ 580065 w 6630167"/>
              <a:gd name="connsiteY2153" fmla="*/ 3892321 h 5285517"/>
              <a:gd name="connsiteX2154" fmla="*/ 604320 w 6630167"/>
              <a:gd name="connsiteY2154" fmla="*/ 3898843 h 5285517"/>
              <a:gd name="connsiteX2155" fmla="*/ 626968 w 6630167"/>
              <a:gd name="connsiteY2155" fmla="*/ 3928361 h 5285517"/>
              <a:gd name="connsiteX2156" fmla="*/ 622113 w 6630167"/>
              <a:gd name="connsiteY2156" fmla="*/ 3965243 h 5285517"/>
              <a:gd name="connsiteX2157" fmla="*/ 579975 w 6630167"/>
              <a:gd name="connsiteY2157" fmla="*/ 3989553 h 5285517"/>
              <a:gd name="connsiteX2158" fmla="*/ 555715 w 6630167"/>
              <a:gd name="connsiteY2158" fmla="*/ 3983030 h 5285517"/>
              <a:gd name="connsiteX2159" fmla="*/ 533067 w 6630167"/>
              <a:gd name="connsiteY2159" fmla="*/ 3953513 h 5285517"/>
              <a:gd name="connsiteX2160" fmla="*/ 537922 w 6630167"/>
              <a:gd name="connsiteY2160" fmla="*/ 3916631 h 5285517"/>
              <a:gd name="connsiteX2161" fmla="*/ 580065 w 6630167"/>
              <a:gd name="connsiteY2161" fmla="*/ 3892321 h 5285517"/>
              <a:gd name="connsiteX2162" fmla="*/ 5566338 w 6630167"/>
              <a:gd name="connsiteY2162" fmla="*/ 3879478 h 5285517"/>
              <a:gd name="connsiteX2163" fmla="*/ 5582976 w 6630167"/>
              <a:gd name="connsiteY2163" fmla="*/ 3883952 h 5285517"/>
              <a:gd name="connsiteX2164" fmla="*/ 5582977 w 6630167"/>
              <a:gd name="connsiteY2164" fmla="*/ 3883952 h 5285517"/>
              <a:gd name="connsiteX2165" fmla="*/ 5598501 w 6630167"/>
              <a:gd name="connsiteY2165" fmla="*/ 3904205 h 5285517"/>
              <a:gd name="connsiteX2166" fmla="*/ 5595168 w 6630167"/>
              <a:gd name="connsiteY2166" fmla="*/ 3929494 h 5285517"/>
              <a:gd name="connsiteX2167" fmla="*/ 5566275 w 6630167"/>
              <a:gd name="connsiteY2167" fmla="*/ 3946149 h 5285517"/>
              <a:gd name="connsiteX2168" fmla="*/ 5549646 w 6630167"/>
              <a:gd name="connsiteY2168" fmla="*/ 3941674 h 5285517"/>
              <a:gd name="connsiteX2169" fmla="*/ 5534103 w 6630167"/>
              <a:gd name="connsiteY2169" fmla="*/ 3921433 h 5285517"/>
              <a:gd name="connsiteX2170" fmla="*/ 5537437 w 6630167"/>
              <a:gd name="connsiteY2170" fmla="*/ 3896144 h 5285517"/>
              <a:gd name="connsiteX2171" fmla="*/ 5566338 w 6630167"/>
              <a:gd name="connsiteY2171" fmla="*/ 3879478 h 5285517"/>
              <a:gd name="connsiteX2172" fmla="*/ 2607137 w 6630167"/>
              <a:gd name="connsiteY2172" fmla="*/ 3879378 h 5285517"/>
              <a:gd name="connsiteX2173" fmla="*/ 2638141 w 6630167"/>
              <a:gd name="connsiteY2173" fmla="*/ 3887720 h 5285517"/>
              <a:gd name="connsiteX2174" fmla="*/ 2667106 w 6630167"/>
              <a:gd name="connsiteY2174" fmla="*/ 3925453 h 5285517"/>
              <a:gd name="connsiteX2175" fmla="*/ 2660892 w 6630167"/>
              <a:gd name="connsiteY2175" fmla="*/ 3972604 h 5285517"/>
              <a:gd name="connsiteX2176" fmla="*/ 2607015 w 6630167"/>
              <a:gd name="connsiteY2176" fmla="*/ 4003689 h 5285517"/>
              <a:gd name="connsiteX2177" fmla="*/ 2576007 w 6630167"/>
              <a:gd name="connsiteY2177" fmla="*/ 3995356 h 5285517"/>
              <a:gd name="connsiteX2178" fmla="*/ 2553260 w 6630167"/>
              <a:gd name="connsiteY2178" fmla="*/ 3910472 h 5285517"/>
              <a:gd name="connsiteX2179" fmla="*/ 2607137 w 6630167"/>
              <a:gd name="connsiteY2179" fmla="*/ 3879378 h 5285517"/>
              <a:gd name="connsiteX2180" fmla="*/ 32614 w 6630167"/>
              <a:gd name="connsiteY2180" fmla="*/ 3876489 h 5285517"/>
              <a:gd name="connsiteX2181" fmla="*/ 57309 w 6630167"/>
              <a:gd name="connsiteY2181" fmla="*/ 3883127 h 5285517"/>
              <a:gd name="connsiteX2182" fmla="*/ 75419 w 6630167"/>
              <a:gd name="connsiteY2182" fmla="*/ 3950733 h 5285517"/>
              <a:gd name="connsiteX2183" fmla="*/ 32528 w 6630167"/>
              <a:gd name="connsiteY2183" fmla="*/ 3975469 h 5285517"/>
              <a:gd name="connsiteX2184" fmla="*/ 7824 w 6630167"/>
              <a:gd name="connsiteY2184" fmla="*/ 3968828 h 5285517"/>
              <a:gd name="connsiteX2185" fmla="*/ 0 w 6630167"/>
              <a:gd name="connsiteY2185" fmla="*/ 3958633 h 5285517"/>
              <a:gd name="connsiteX2186" fmla="*/ 0 w 6630167"/>
              <a:gd name="connsiteY2186" fmla="*/ 3890977 h 5285517"/>
              <a:gd name="connsiteX2187" fmla="*/ 7851 w 6630167"/>
              <a:gd name="connsiteY2187" fmla="*/ 3883139 h 5285517"/>
              <a:gd name="connsiteX2188" fmla="*/ 32614 w 6630167"/>
              <a:gd name="connsiteY2188" fmla="*/ 3876489 h 5285517"/>
              <a:gd name="connsiteX2189" fmla="*/ 1248258 w 6630167"/>
              <a:gd name="connsiteY2189" fmla="*/ 3865811 h 5285517"/>
              <a:gd name="connsiteX2190" fmla="*/ 1239934 w 6630167"/>
              <a:gd name="connsiteY2190" fmla="*/ 3868464 h 5285517"/>
              <a:gd name="connsiteX2191" fmla="*/ 1207730 w 6630167"/>
              <a:gd name="connsiteY2191" fmla="*/ 3882937 h 5285517"/>
              <a:gd name="connsiteX2192" fmla="*/ 1197549 w 6630167"/>
              <a:gd name="connsiteY2192" fmla="*/ 3891805 h 5285517"/>
              <a:gd name="connsiteX2193" fmla="*/ 1199216 w 6630167"/>
              <a:gd name="connsiteY2193" fmla="*/ 3905210 h 5285517"/>
              <a:gd name="connsiteX2194" fmla="*/ 1213417 w 6630167"/>
              <a:gd name="connsiteY2194" fmla="*/ 3937917 h 5285517"/>
              <a:gd name="connsiteX2195" fmla="*/ 1222547 w 6630167"/>
              <a:gd name="connsiteY2195" fmla="*/ 3948458 h 5285517"/>
              <a:gd name="connsiteX2196" fmla="*/ 1227483 w 6630167"/>
              <a:gd name="connsiteY2196" fmla="*/ 3949328 h 5285517"/>
              <a:gd name="connsiteX2197" fmla="*/ 1236323 w 6630167"/>
              <a:gd name="connsiteY2197" fmla="*/ 3946295 h 5285517"/>
              <a:gd name="connsiteX2198" fmla="*/ 1269604 w 6630167"/>
              <a:gd name="connsiteY2198" fmla="*/ 3930172 h 5285517"/>
              <a:gd name="connsiteX2199" fmla="*/ 1279757 w 6630167"/>
              <a:gd name="connsiteY2199" fmla="*/ 3920961 h 5285517"/>
              <a:gd name="connsiteX2200" fmla="*/ 1277570 w 6630167"/>
              <a:gd name="connsiteY2200" fmla="*/ 3907420 h 5285517"/>
              <a:gd name="connsiteX2201" fmla="*/ 1277571 w 6630167"/>
              <a:gd name="connsiteY2201" fmla="*/ 3907420 h 5285517"/>
              <a:gd name="connsiteX2202" fmla="*/ 1262124 w 6630167"/>
              <a:gd name="connsiteY2202" fmla="*/ 3876399 h 5285517"/>
              <a:gd name="connsiteX2203" fmla="*/ 1253099 w 6630167"/>
              <a:gd name="connsiteY2203" fmla="*/ 3866645 h 5285517"/>
              <a:gd name="connsiteX2204" fmla="*/ 1248258 w 6630167"/>
              <a:gd name="connsiteY2204" fmla="*/ 3865811 h 5285517"/>
              <a:gd name="connsiteX2205" fmla="*/ 6498488 w 6630167"/>
              <a:gd name="connsiteY2205" fmla="*/ 3859335 h 5285517"/>
              <a:gd name="connsiteX2206" fmla="*/ 6510544 w 6630167"/>
              <a:gd name="connsiteY2206" fmla="*/ 3862578 h 5285517"/>
              <a:gd name="connsiteX2207" fmla="*/ 6519384 w 6630167"/>
              <a:gd name="connsiteY2207" fmla="*/ 3895583 h 5285517"/>
              <a:gd name="connsiteX2208" fmla="*/ 6498434 w 6630167"/>
              <a:gd name="connsiteY2208" fmla="*/ 3907664 h 5285517"/>
              <a:gd name="connsiteX2209" fmla="*/ 6486388 w 6630167"/>
              <a:gd name="connsiteY2209" fmla="*/ 3904421 h 5285517"/>
              <a:gd name="connsiteX2210" fmla="*/ 6477540 w 6630167"/>
              <a:gd name="connsiteY2210" fmla="*/ 3871417 h 5285517"/>
              <a:gd name="connsiteX2211" fmla="*/ 6498488 w 6630167"/>
              <a:gd name="connsiteY2211" fmla="*/ 3859335 h 5285517"/>
              <a:gd name="connsiteX2212" fmla="*/ 2059709 w 6630167"/>
              <a:gd name="connsiteY2212" fmla="*/ 3843901 h 5285517"/>
              <a:gd name="connsiteX2213" fmla="*/ 2100961 w 6630167"/>
              <a:gd name="connsiteY2213" fmla="*/ 3854985 h 5285517"/>
              <a:gd name="connsiteX2214" fmla="*/ 2131212 w 6630167"/>
              <a:gd name="connsiteY2214" fmla="*/ 3967922 h 5285517"/>
              <a:gd name="connsiteX2215" fmla="*/ 2059560 w 6630167"/>
              <a:gd name="connsiteY2215" fmla="*/ 4009252 h 5285517"/>
              <a:gd name="connsiteX2216" fmla="*/ 2018290 w 6630167"/>
              <a:gd name="connsiteY2216" fmla="*/ 3998165 h 5285517"/>
              <a:gd name="connsiteX2217" fmla="*/ 1979779 w 6630167"/>
              <a:gd name="connsiteY2217" fmla="*/ 3947969 h 5285517"/>
              <a:gd name="connsiteX2218" fmla="*/ 1988039 w 6630167"/>
              <a:gd name="connsiteY2218" fmla="*/ 3885239 h 5285517"/>
              <a:gd name="connsiteX2219" fmla="*/ 1988039 w 6630167"/>
              <a:gd name="connsiteY2219" fmla="*/ 3885237 h 5285517"/>
              <a:gd name="connsiteX2220" fmla="*/ 2059709 w 6630167"/>
              <a:gd name="connsiteY2220" fmla="*/ 3843901 h 5285517"/>
              <a:gd name="connsiteX2221" fmla="*/ 417314 w 6630167"/>
              <a:gd name="connsiteY2221" fmla="*/ 3838766 h 5285517"/>
              <a:gd name="connsiteX2222" fmla="*/ 438743 w 6630167"/>
              <a:gd name="connsiteY2222" fmla="*/ 3844525 h 5285517"/>
              <a:gd name="connsiteX2223" fmla="*/ 438744 w 6630167"/>
              <a:gd name="connsiteY2223" fmla="*/ 3844525 h 5285517"/>
              <a:gd name="connsiteX2224" fmla="*/ 458747 w 6630167"/>
              <a:gd name="connsiteY2224" fmla="*/ 3870592 h 5285517"/>
              <a:gd name="connsiteX2225" fmla="*/ 454458 w 6630167"/>
              <a:gd name="connsiteY2225" fmla="*/ 3903182 h 5285517"/>
              <a:gd name="connsiteX2226" fmla="*/ 417237 w 6630167"/>
              <a:gd name="connsiteY2226" fmla="*/ 3924647 h 5285517"/>
              <a:gd name="connsiteX2227" fmla="*/ 395817 w 6630167"/>
              <a:gd name="connsiteY2227" fmla="*/ 3918895 h 5285517"/>
              <a:gd name="connsiteX2228" fmla="*/ 375805 w 6630167"/>
              <a:gd name="connsiteY2228" fmla="*/ 3892820 h 5285517"/>
              <a:gd name="connsiteX2229" fmla="*/ 380098 w 6630167"/>
              <a:gd name="connsiteY2229" fmla="*/ 3860233 h 5285517"/>
              <a:gd name="connsiteX2230" fmla="*/ 417314 w 6630167"/>
              <a:gd name="connsiteY2230" fmla="*/ 3838766 h 5285517"/>
              <a:gd name="connsiteX2231" fmla="*/ 5951047 w 6630167"/>
              <a:gd name="connsiteY2231" fmla="*/ 3832154 h 5285517"/>
              <a:gd name="connsiteX2232" fmla="*/ 5969207 w 6630167"/>
              <a:gd name="connsiteY2232" fmla="*/ 3837034 h 5285517"/>
              <a:gd name="connsiteX2233" fmla="*/ 5982521 w 6630167"/>
              <a:gd name="connsiteY2233" fmla="*/ 3886742 h 5285517"/>
              <a:gd name="connsiteX2234" fmla="*/ 5950984 w 6630167"/>
              <a:gd name="connsiteY2234" fmla="*/ 3904929 h 5285517"/>
              <a:gd name="connsiteX2235" fmla="*/ 5932824 w 6630167"/>
              <a:gd name="connsiteY2235" fmla="*/ 3900046 h 5285517"/>
              <a:gd name="connsiteX2236" fmla="*/ 5915868 w 6630167"/>
              <a:gd name="connsiteY2236" fmla="*/ 3877964 h 5285517"/>
              <a:gd name="connsiteX2237" fmla="*/ 5919500 w 6630167"/>
              <a:gd name="connsiteY2237" fmla="*/ 3850340 h 5285517"/>
              <a:gd name="connsiteX2238" fmla="*/ 5951047 w 6630167"/>
              <a:gd name="connsiteY2238" fmla="*/ 3832154 h 5285517"/>
              <a:gd name="connsiteX2239" fmla="*/ 5403579 w 6630167"/>
              <a:gd name="connsiteY2239" fmla="*/ 3832045 h 5285517"/>
              <a:gd name="connsiteX2240" fmla="*/ 5414330 w 6630167"/>
              <a:gd name="connsiteY2240" fmla="*/ 3834933 h 5285517"/>
              <a:gd name="connsiteX2241" fmla="*/ 5424365 w 6630167"/>
              <a:gd name="connsiteY2241" fmla="*/ 3848003 h 5285517"/>
              <a:gd name="connsiteX2242" fmla="*/ 5422219 w 6630167"/>
              <a:gd name="connsiteY2242" fmla="*/ 3864352 h 5285517"/>
              <a:gd name="connsiteX2243" fmla="*/ 5403542 w 6630167"/>
              <a:gd name="connsiteY2243" fmla="*/ 3875131 h 5285517"/>
              <a:gd name="connsiteX2244" fmla="*/ 5392791 w 6630167"/>
              <a:gd name="connsiteY2244" fmla="*/ 3872241 h 5285517"/>
              <a:gd name="connsiteX2245" fmla="*/ 5382773 w 6630167"/>
              <a:gd name="connsiteY2245" fmla="*/ 3859155 h 5285517"/>
              <a:gd name="connsiteX2246" fmla="*/ 5384911 w 6630167"/>
              <a:gd name="connsiteY2246" fmla="*/ 3842814 h 5285517"/>
              <a:gd name="connsiteX2247" fmla="*/ 5403579 w 6630167"/>
              <a:gd name="connsiteY2247" fmla="*/ 3832045 h 5285517"/>
              <a:gd name="connsiteX2248" fmla="*/ 2829064 w 6630167"/>
              <a:gd name="connsiteY2248" fmla="*/ 3819980 h 5285517"/>
              <a:gd name="connsiteX2249" fmla="*/ 2838072 w 6630167"/>
              <a:gd name="connsiteY2249" fmla="*/ 3822399 h 5285517"/>
              <a:gd name="connsiteX2250" fmla="*/ 2846481 w 6630167"/>
              <a:gd name="connsiteY2250" fmla="*/ 3833359 h 5285517"/>
              <a:gd name="connsiteX2251" fmla="*/ 2844679 w 6630167"/>
              <a:gd name="connsiteY2251" fmla="*/ 3847043 h 5285517"/>
              <a:gd name="connsiteX2252" fmla="*/ 2829037 w 6630167"/>
              <a:gd name="connsiteY2252" fmla="*/ 3856075 h 5285517"/>
              <a:gd name="connsiteX2253" fmla="*/ 2820025 w 6630167"/>
              <a:gd name="connsiteY2253" fmla="*/ 3853655 h 5285517"/>
              <a:gd name="connsiteX2254" fmla="*/ 2811616 w 6630167"/>
              <a:gd name="connsiteY2254" fmla="*/ 3842698 h 5285517"/>
              <a:gd name="connsiteX2255" fmla="*/ 2813422 w 6630167"/>
              <a:gd name="connsiteY2255" fmla="*/ 3829001 h 5285517"/>
              <a:gd name="connsiteX2256" fmla="*/ 2829064 w 6630167"/>
              <a:gd name="connsiteY2256" fmla="*/ 3819980 h 5285517"/>
              <a:gd name="connsiteX2257" fmla="*/ 1635534 w 6630167"/>
              <a:gd name="connsiteY2257" fmla="*/ 3815234 h 5285517"/>
              <a:gd name="connsiteX2258" fmla="*/ 1626613 w 6630167"/>
              <a:gd name="connsiteY2258" fmla="*/ 3818331 h 5285517"/>
              <a:gd name="connsiteX2259" fmla="*/ 1590755 w 6630167"/>
              <a:gd name="connsiteY2259" fmla="*/ 3835451 h 5285517"/>
              <a:gd name="connsiteX2260" fmla="*/ 1580394 w 6630167"/>
              <a:gd name="connsiteY2260" fmla="*/ 3844551 h 5285517"/>
              <a:gd name="connsiteX2261" fmla="*/ 1582463 w 6630167"/>
              <a:gd name="connsiteY2261" fmla="*/ 3858194 h 5285517"/>
              <a:gd name="connsiteX2262" fmla="*/ 1598838 w 6630167"/>
              <a:gd name="connsiteY2262" fmla="*/ 3894538 h 5285517"/>
              <a:gd name="connsiteX2263" fmla="*/ 1607932 w 6630167"/>
              <a:gd name="connsiteY2263" fmla="*/ 3905227 h 5285517"/>
              <a:gd name="connsiteX2264" fmla="*/ 1612940 w 6630167"/>
              <a:gd name="connsiteY2264" fmla="*/ 3906123 h 5285517"/>
              <a:gd name="connsiteX2265" fmla="*/ 1621794 w 6630167"/>
              <a:gd name="connsiteY2265" fmla="*/ 3903072 h 5285517"/>
              <a:gd name="connsiteX2266" fmla="*/ 1658784 w 6630167"/>
              <a:gd name="connsiteY2266" fmla="*/ 3886224 h 5285517"/>
              <a:gd name="connsiteX2267" fmla="*/ 1669581 w 6630167"/>
              <a:gd name="connsiteY2267" fmla="*/ 3877004 h 5285517"/>
              <a:gd name="connsiteX2268" fmla="*/ 1667190 w 6630167"/>
              <a:gd name="connsiteY2268" fmla="*/ 3863011 h 5285517"/>
              <a:gd name="connsiteX2269" fmla="*/ 1649583 w 6630167"/>
              <a:gd name="connsiteY2269" fmla="*/ 3826556 h 5285517"/>
              <a:gd name="connsiteX2270" fmla="*/ 1640380 w 6630167"/>
              <a:gd name="connsiteY2270" fmla="*/ 3816075 h 5285517"/>
              <a:gd name="connsiteX2271" fmla="*/ 1635534 w 6630167"/>
              <a:gd name="connsiteY2271" fmla="*/ 3815234 h 5285517"/>
              <a:gd name="connsiteX2272" fmla="*/ 1084660 w 6630167"/>
              <a:gd name="connsiteY2272" fmla="*/ 3809329 h 5285517"/>
              <a:gd name="connsiteX2273" fmla="*/ 1076616 w 6630167"/>
              <a:gd name="connsiteY2273" fmla="*/ 3811783 h 5285517"/>
              <a:gd name="connsiteX2274" fmla="*/ 1045460 w 6630167"/>
              <a:gd name="connsiteY2274" fmla="*/ 3825369 h 5285517"/>
              <a:gd name="connsiteX2275" fmla="*/ 1035343 w 6630167"/>
              <a:gd name="connsiteY2275" fmla="*/ 3834137 h 5285517"/>
              <a:gd name="connsiteX2276" fmla="*/ 1036833 w 6630167"/>
              <a:gd name="connsiteY2276" fmla="*/ 3847442 h 5285517"/>
              <a:gd name="connsiteX2277" fmla="*/ 1050133 w 6630167"/>
              <a:gd name="connsiteY2277" fmla="*/ 3878637 h 5285517"/>
              <a:gd name="connsiteX2278" fmla="*/ 1059299 w 6630167"/>
              <a:gd name="connsiteY2278" fmla="*/ 3889133 h 5285517"/>
              <a:gd name="connsiteX2279" fmla="*/ 1064190 w 6630167"/>
              <a:gd name="connsiteY2279" fmla="*/ 3889995 h 5285517"/>
              <a:gd name="connsiteX2280" fmla="*/ 1073061 w 6630167"/>
              <a:gd name="connsiteY2280" fmla="*/ 3886932 h 5285517"/>
              <a:gd name="connsiteX2281" fmla="*/ 1105115 w 6630167"/>
              <a:gd name="connsiteY2281" fmla="*/ 3870992 h 5285517"/>
              <a:gd name="connsiteX2282" fmla="*/ 1115019 w 6630167"/>
              <a:gd name="connsiteY2282" fmla="*/ 3861826 h 5285517"/>
              <a:gd name="connsiteX2283" fmla="*/ 1112973 w 6630167"/>
              <a:gd name="connsiteY2283" fmla="*/ 3848493 h 5285517"/>
              <a:gd name="connsiteX2284" fmla="*/ 1112973 w 6630167"/>
              <a:gd name="connsiteY2284" fmla="*/ 3848494 h 5285517"/>
              <a:gd name="connsiteX2285" fmla="*/ 1098427 w 6630167"/>
              <a:gd name="connsiteY2285" fmla="*/ 3819573 h 5285517"/>
              <a:gd name="connsiteX2286" fmla="*/ 1089492 w 6630167"/>
              <a:gd name="connsiteY2286" fmla="*/ 3810163 h 5285517"/>
              <a:gd name="connsiteX2287" fmla="*/ 1084660 w 6630167"/>
              <a:gd name="connsiteY2287" fmla="*/ 3809329 h 5285517"/>
              <a:gd name="connsiteX2288" fmla="*/ 2444405 w 6630167"/>
              <a:gd name="connsiteY2288" fmla="*/ 3805742 h 5285517"/>
              <a:gd name="connsiteX2289" fmla="*/ 2482617 w 6630167"/>
              <a:gd name="connsiteY2289" fmla="*/ 3816013 h 5285517"/>
              <a:gd name="connsiteX2290" fmla="*/ 2518281 w 6630167"/>
              <a:gd name="connsiteY2290" fmla="*/ 3862487 h 5285517"/>
              <a:gd name="connsiteX2291" fmla="*/ 2510632 w 6630167"/>
              <a:gd name="connsiteY2291" fmla="*/ 3920579 h 5285517"/>
              <a:gd name="connsiteX2292" fmla="*/ 2444273 w 6630167"/>
              <a:gd name="connsiteY2292" fmla="*/ 3958866 h 5285517"/>
              <a:gd name="connsiteX2293" fmla="*/ 2406057 w 6630167"/>
              <a:gd name="connsiteY2293" fmla="*/ 3948595 h 5285517"/>
              <a:gd name="connsiteX2294" fmla="*/ 2370439 w 6630167"/>
              <a:gd name="connsiteY2294" fmla="*/ 3902112 h 5285517"/>
              <a:gd name="connsiteX2295" fmla="*/ 2378042 w 6630167"/>
              <a:gd name="connsiteY2295" fmla="*/ 3844037 h 5285517"/>
              <a:gd name="connsiteX2296" fmla="*/ 2444405 w 6630167"/>
              <a:gd name="connsiteY2296" fmla="*/ 3805742 h 5285517"/>
              <a:gd name="connsiteX2297" fmla="*/ 6335757 w 6630167"/>
              <a:gd name="connsiteY2297" fmla="*/ 3792247 h 5285517"/>
              <a:gd name="connsiteX2298" fmla="*/ 6351734 w 6630167"/>
              <a:gd name="connsiteY2298" fmla="*/ 3796540 h 5285517"/>
              <a:gd name="connsiteX2299" fmla="*/ 6366652 w 6630167"/>
              <a:gd name="connsiteY2299" fmla="*/ 3815986 h 5285517"/>
              <a:gd name="connsiteX2300" fmla="*/ 6363455 w 6630167"/>
              <a:gd name="connsiteY2300" fmla="*/ 3840278 h 5285517"/>
              <a:gd name="connsiteX2301" fmla="*/ 6335693 w 6630167"/>
              <a:gd name="connsiteY2301" fmla="*/ 3856291 h 5285517"/>
              <a:gd name="connsiteX2302" fmla="*/ 6319716 w 6630167"/>
              <a:gd name="connsiteY2302" fmla="*/ 3851999 h 5285517"/>
              <a:gd name="connsiteX2303" fmla="*/ 6307996 w 6630167"/>
              <a:gd name="connsiteY2303" fmla="*/ 3808260 h 5285517"/>
              <a:gd name="connsiteX2304" fmla="*/ 6335757 w 6630167"/>
              <a:gd name="connsiteY2304" fmla="*/ 3792247 h 5285517"/>
              <a:gd name="connsiteX2305" fmla="*/ 1896969 w 6630167"/>
              <a:gd name="connsiteY2305" fmla="*/ 3782482 h 5285517"/>
              <a:gd name="connsiteX2306" fmla="*/ 1939312 w 6630167"/>
              <a:gd name="connsiteY2306" fmla="*/ 3793868 h 5285517"/>
              <a:gd name="connsiteX2307" fmla="*/ 1978841 w 6630167"/>
              <a:gd name="connsiteY2307" fmla="*/ 3845386 h 5285517"/>
              <a:gd name="connsiteX2308" fmla="*/ 1970363 w 6630167"/>
              <a:gd name="connsiteY2308" fmla="*/ 3909765 h 5285517"/>
              <a:gd name="connsiteX2309" fmla="*/ 1896814 w 6630167"/>
              <a:gd name="connsiteY2309" fmla="*/ 3952207 h 5285517"/>
              <a:gd name="connsiteX2310" fmla="*/ 1854462 w 6630167"/>
              <a:gd name="connsiteY2310" fmla="*/ 3940824 h 5285517"/>
              <a:gd name="connsiteX2311" fmla="*/ 1823410 w 6630167"/>
              <a:gd name="connsiteY2311" fmla="*/ 3824925 h 5285517"/>
              <a:gd name="connsiteX2312" fmla="*/ 1896969 w 6630167"/>
              <a:gd name="connsiteY2312" fmla="*/ 3782482 h 5285517"/>
              <a:gd name="connsiteX2313" fmla="*/ 254572 w 6630167"/>
              <a:gd name="connsiteY2313" fmla="*/ 3780399 h 5285517"/>
              <a:gd name="connsiteX2314" fmla="*/ 275568 w 6630167"/>
              <a:gd name="connsiteY2314" fmla="*/ 3786050 h 5285517"/>
              <a:gd name="connsiteX2315" fmla="*/ 295163 w 6630167"/>
              <a:gd name="connsiteY2315" fmla="*/ 3811582 h 5285517"/>
              <a:gd name="connsiteX2316" fmla="*/ 290961 w 6630167"/>
              <a:gd name="connsiteY2316" fmla="*/ 3843500 h 5285517"/>
              <a:gd name="connsiteX2317" fmla="*/ 254500 w 6630167"/>
              <a:gd name="connsiteY2317" fmla="*/ 3864542 h 5285517"/>
              <a:gd name="connsiteX2318" fmla="*/ 233505 w 6630167"/>
              <a:gd name="connsiteY2318" fmla="*/ 3858899 h 5285517"/>
              <a:gd name="connsiteX2319" fmla="*/ 218112 w 6630167"/>
              <a:gd name="connsiteY2319" fmla="*/ 3801448 h 5285517"/>
              <a:gd name="connsiteX2320" fmla="*/ 254572 w 6630167"/>
              <a:gd name="connsiteY2320" fmla="*/ 3780399 h 5285517"/>
              <a:gd name="connsiteX2321" fmla="*/ 5788305 w 6630167"/>
              <a:gd name="connsiteY2321" fmla="*/ 3775539 h 5285517"/>
              <a:gd name="connsiteX2322" fmla="*/ 5805143 w 6630167"/>
              <a:gd name="connsiteY2322" fmla="*/ 3780058 h 5285517"/>
              <a:gd name="connsiteX2323" fmla="*/ 5817515 w 6630167"/>
              <a:gd name="connsiteY2323" fmla="*/ 3826195 h 5285517"/>
              <a:gd name="connsiteX2324" fmla="*/ 5788242 w 6630167"/>
              <a:gd name="connsiteY2324" fmla="*/ 3843088 h 5285517"/>
              <a:gd name="connsiteX2325" fmla="*/ 5771387 w 6630167"/>
              <a:gd name="connsiteY2325" fmla="*/ 3838549 h 5285517"/>
              <a:gd name="connsiteX2326" fmla="*/ 5759032 w 6630167"/>
              <a:gd name="connsiteY2326" fmla="*/ 3792429 h 5285517"/>
              <a:gd name="connsiteX2327" fmla="*/ 5788305 w 6630167"/>
              <a:gd name="connsiteY2327" fmla="*/ 3775539 h 5285517"/>
              <a:gd name="connsiteX2328" fmla="*/ 1471321 w 6630167"/>
              <a:gd name="connsiteY2328" fmla="*/ 3759324 h 5285517"/>
              <a:gd name="connsiteX2329" fmla="*/ 1462735 w 6630167"/>
              <a:gd name="connsiteY2329" fmla="*/ 3762169 h 5285517"/>
              <a:gd name="connsiteX2330" fmla="*/ 1430998 w 6630167"/>
              <a:gd name="connsiteY2330" fmla="*/ 3777293 h 5285517"/>
              <a:gd name="connsiteX2331" fmla="*/ 1421039 w 6630167"/>
              <a:gd name="connsiteY2331" fmla="*/ 3786288 h 5285517"/>
              <a:gd name="connsiteX2332" fmla="*/ 1422846 w 6630167"/>
              <a:gd name="connsiteY2332" fmla="*/ 3799584 h 5285517"/>
              <a:gd name="connsiteX2333" fmla="*/ 1437528 w 6630167"/>
              <a:gd name="connsiteY2333" fmla="*/ 3832054 h 5285517"/>
              <a:gd name="connsiteX2334" fmla="*/ 1446531 w 6630167"/>
              <a:gd name="connsiteY2334" fmla="*/ 3842271 h 5285517"/>
              <a:gd name="connsiteX2335" fmla="*/ 1451531 w 6630167"/>
              <a:gd name="connsiteY2335" fmla="*/ 3843168 h 5285517"/>
              <a:gd name="connsiteX2336" fmla="*/ 1460022 w 6630167"/>
              <a:gd name="connsiteY2336" fmla="*/ 3840398 h 5285517"/>
              <a:gd name="connsiteX2337" fmla="*/ 1492656 w 6630167"/>
              <a:gd name="connsiteY2337" fmla="*/ 3825525 h 5285517"/>
              <a:gd name="connsiteX2338" fmla="*/ 1502994 w 6630167"/>
              <a:gd name="connsiteY2338" fmla="*/ 3816386 h 5285517"/>
              <a:gd name="connsiteX2339" fmla="*/ 1500884 w 6630167"/>
              <a:gd name="connsiteY2339" fmla="*/ 3802755 h 5285517"/>
              <a:gd name="connsiteX2340" fmla="*/ 1485279 w 6630167"/>
              <a:gd name="connsiteY2340" fmla="*/ 3770267 h 5285517"/>
              <a:gd name="connsiteX2341" fmla="*/ 1476180 w 6630167"/>
              <a:gd name="connsiteY2341" fmla="*/ 3760167 h 5285517"/>
              <a:gd name="connsiteX2342" fmla="*/ 1471321 w 6630167"/>
              <a:gd name="connsiteY2342" fmla="*/ 3759324 h 5285517"/>
              <a:gd name="connsiteX2343" fmla="*/ 920818 w 6630167"/>
              <a:gd name="connsiteY2343" fmla="*/ 3752795 h 5285517"/>
              <a:gd name="connsiteX2344" fmla="*/ 913046 w 6630167"/>
              <a:gd name="connsiteY2344" fmla="*/ 3755077 h 5285517"/>
              <a:gd name="connsiteX2345" fmla="*/ 882890 w 6630167"/>
              <a:gd name="connsiteY2345" fmla="*/ 3767855 h 5285517"/>
              <a:gd name="connsiteX2346" fmla="*/ 872814 w 6630167"/>
              <a:gd name="connsiteY2346" fmla="*/ 3776534 h 5285517"/>
              <a:gd name="connsiteX2347" fmla="*/ 874168 w 6630167"/>
              <a:gd name="connsiteY2347" fmla="*/ 3789766 h 5285517"/>
              <a:gd name="connsiteX2348" fmla="*/ 886762 w 6630167"/>
              <a:gd name="connsiteY2348" fmla="*/ 3820262 h 5285517"/>
              <a:gd name="connsiteX2349" fmla="*/ 895964 w 6630167"/>
              <a:gd name="connsiteY2349" fmla="*/ 3830923 h 5285517"/>
              <a:gd name="connsiteX2350" fmla="*/ 900851 w 6630167"/>
              <a:gd name="connsiteY2350" fmla="*/ 3831773 h 5285517"/>
              <a:gd name="connsiteX2351" fmla="*/ 909854 w 6630167"/>
              <a:gd name="connsiteY2351" fmla="*/ 3828613 h 5285517"/>
              <a:gd name="connsiteX2352" fmla="*/ 941007 w 6630167"/>
              <a:gd name="connsiteY2352" fmla="*/ 3812528 h 5285517"/>
              <a:gd name="connsiteX2353" fmla="*/ 950703 w 6630167"/>
              <a:gd name="connsiteY2353" fmla="*/ 3803315 h 5285517"/>
              <a:gd name="connsiteX2354" fmla="*/ 948610 w 6630167"/>
              <a:gd name="connsiteY2354" fmla="*/ 3790102 h 5285517"/>
              <a:gd name="connsiteX2355" fmla="*/ 934499 w 6630167"/>
              <a:gd name="connsiteY2355" fmla="*/ 3762757 h 5285517"/>
              <a:gd name="connsiteX2356" fmla="*/ 925664 w 6630167"/>
              <a:gd name="connsiteY2356" fmla="*/ 3753637 h 5285517"/>
              <a:gd name="connsiteX2357" fmla="*/ 920818 w 6630167"/>
              <a:gd name="connsiteY2357" fmla="*/ 3752795 h 5285517"/>
              <a:gd name="connsiteX2358" fmla="*/ 2281678 w 6630167"/>
              <a:gd name="connsiteY2358" fmla="*/ 3742133 h 5285517"/>
              <a:gd name="connsiteX2359" fmla="*/ 2322060 w 6630167"/>
              <a:gd name="connsiteY2359" fmla="*/ 3752992 h 5285517"/>
              <a:gd name="connsiteX2360" fmla="*/ 2322059 w 6630167"/>
              <a:gd name="connsiteY2360" fmla="*/ 3752992 h 5285517"/>
              <a:gd name="connsiteX2361" fmla="*/ 2351672 w 6630167"/>
              <a:gd name="connsiteY2361" fmla="*/ 3863527 h 5285517"/>
              <a:gd name="connsiteX2362" fmla="*/ 2281532 w 6630167"/>
              <a:gd name="connsiteY2362" fmla="*/ 3904006 h 5285517"/>
              <a:gd name="connsiteX2363" fmla="*/ 2241140 w 6630167"/>
              <a:gd name="connsiteY2363" fmla="*/ 3893147 h 5285517"/>
              <a:gd name="connsiteX2364" fmla="*/ 2203440 w 6630167"/>
              <a:gd name="connsiteY2364" fmla="*/ 3844010 h 5285517"/>
              <a:gd name="connsiteX2365" fmla="*/ 2211524 w 6630167"/>
              <a:gd name="connsiteY2365" fmla="*/ 3782600 h 5285517"/>
              <a:gd name="connsiteX2366" fmla="*/ 2281678 w 6630167"/>
              <a:gd name="connsiteY2366" fmla="*/ 3742133 h 5285517"/>
              <a:gd name="connsiteX2367" fmla="*/ 6173014 w 6630167"/>
              <a:gd name="connsiteY2367" fmla="*/ 3730395 h 5285517"/>
              <a:gd name="connsiteX2368" fmla="*/ 6190322 w 6630167"/>
              <a:gd name="connsiteY2368" fmla="*/ 3735041 h 5285517"/>
              <a:gd name="connsiteX2369" fmla="*/ 6206444 w 6630167"/>
              <a:gd name="connsiteY2369" fmla="*/ 3756072 h 5285517"/>
              <a:gd name="connsiteX2370" fmla="*/ 6202975 w 6630167"/>
              <a:gd name="connsiteY2370" fmla="*/ 3782365 h 5285517"/>
              <a:gd name="connsiteX2371" fmla="*/ 6172960 w 6630167"/>
              <a:gd name="connsiteY2371" fmla="*/ 3799675 h 5285517"/>
              <a:gd name="connsiteX2372" fmla="*/ 6155652 w 6630167"/>
              <a:gd name="connsiteY2372" fmla="*/ 3795028 h 5285517"/>
              <a:gd name="connsiteX2373" fmla="*/ 6139530 w 6630167"/>
              <a:gd name="connsiteY2373" fmla="*/ 3773996 h 5285517"/>
              <a:gd name="connsiteX2374" fmla="*/ 6142989 w 6630167"/>
              <a:gd name="connsiteY2374" fmla="*/ 3747704 h 5285517"/>
              <a:gd name="connsiteX2375" fmla="*/ 6173014 w 6630167"/>
              <a:gd name="connsiteY2375" fmla="*/ 3730395 h 5285517"/>
              <a:gd name="connsiteX2376" fmla="*/ 2666359 w 6630167"/>
              <a:gd name="connsiteY2376" fmla="*/ 3728429 h 5285517"/>
              <a:gd name="connsiteX2377" fmla="*/ 2691497 w 6630167"/>
              <a:gd name="connsiteY2377" fmla="*/ 3735185 h 5285517"/>
              <a:gd name="connsiteX2378" fmla="*/ 2709920 w 6630167"/>
              <a:gd name="connsiteY2378" fmla="*/ 3803986 h 5285517"/>
              <a:gd name="connsiteX2379" fmla="*/ 2666263 w 6630167"/>
              <a:gd name="connsiteY2379" fmla="*/ 3829165 h 5285517"/>
              <a:gd name="connsiteX2380" fmla="*/ 2641125 w 6630167"/>
              <a:gd name="connsiteY2380" fmla="*/ 3822407 h 5285517"/>
              <a:gd name="connsiteX2381" fmla="*/ 2622703 w 6630167"/>
              <a:gd name="connsiteY2381" fmla="*/ 3753618 h 5285517"/>
              <a:gd name="connsiteX2382" fmla="*/ 2666359 w 6630167"/>
              <a:gd name="connsiteY2382" fmla="*/ 3728429 h 5285517"/>
              <a:gd name="connsiteX2383" fmla="*/ 91836 w 6630167"/>
              <a:gd name="connsiteY2383" fmla="*/ 3727289 h 5285517"/>
              <a:gd name="connsiteX2384" fmla="*/ 109765 w 6630167"/>
              <a:gd name="connsiteY2384" fmla="*/ 3732105 h 5285517"/>
              <a:gd name="connsiteX2385" fmla="*/ 126520 w 6630167"/>
              <a:gd name="connsiteY2385" fmla="*/ 3753935 h 5285517"/>
              <a:gd name="connsiteX2386" fmla="*/ 122929 w 6630167"/>
              <a:gd name="connsiteY2386" fmla="*/ 3781215 h 5285517"/>
              <a:gd name="connsiteX2387" fmla="*/ 91763 w 6630167"/>
              <a:gd name="connsiteY2387" fmla="*/ 3799194 h 5285517"/>
              <a:gd name="connsiteX2388" fmla="*/ 73838 w 6630167"/>
              <a:gd name="connsiteY2388" fmla="*/ 3794375 h 5285517"/>
              <a:gd name="connsiteX2389" fmla="*/ 57074 w 6630167"/>
              <a:gd name="connsiteY2389" fmla="*/ 3772539 h 5285517"/>
              <a:gd name="connsiteX2390" fmla="*/ 60669 w 6630167"/>
              <a:gd name="connsiteY2390" fmla="*/ 3745266 h 5285517"/>
              <a:gd name="connsiteX2391" fmla="*/ 91836 w 6630167"/>
              <a:gd name="connsiteY2391" fmla="*/ 3727289 h 5285517"/>
              <a:gd name="connsiteX2392" fmla="*/ 5625555 w 6630167"/>
              <a:gd name="connsiteY2392" fmla="*/ 3727225 h 5285517"/>
              <a:gd name="connsiteX2393" fmla="*/ 5636958 w 6630167"/>
              <a:gd name="connsiteY2393" fmla="*/ 3730286 h 5285517"/>
              <a:gd name="connsiteX2394" fmla="*/ 5647592 w 6630167"/>
              <a:gd name="connsiteY2394" fmla="*/ 3744171 h 5285517"/>
              <a:gd name="connsiteX2395" fmla="*/ 5645319 w 6630167"/>
              <a:gd name="connsiteY2395" fmla="*/ 3761489 h 5285517"/>
              <a:gd name="connsiteX2396" fmla="*/ 5625511 w 6630167"/>
              <a:gd name="connsiteY2396" fmla="*/ 3772929 h 5285517"/>
              <a:gd name="connsiteX2397" fmla="*/ 5614107 w 6630167"/>
              <a:gd name="connsiteY2397" fmla="*/ 3769867 h 5285517"/>
              <a:gd name="connsiteX2398" fmla="*/ 5603474 w 6630167"/>
              <a:gd name="connsiteY2398" fmla="*/ 3755981 h 5285517"/>
              <a:gd name="connsiteX2399" fmla="*/ 5605747 w 6630167"/>
              <a:gd name="connsiteY2399" fmla="*/ 3738664 h 5285517"/>
              <a:gd name="connsiteX2400" fmla="*/ 5625555 w 6630167"/>
              <a:gd name="connsiteY2400" fmla="*/ 3727225 h 5285517"/>
              <a:gd name="connsiteX2401" fmla="*/ 1307696 w 6630167"/>
              <a:gd name="connsiteY2401" fmla="*/ 3703440 h 5285517"/>
              <a:gd name="connsiteX2402" fmla="*/ 1299382 w 6630167"/>
              <a:gd name="connsiteY2402" fmla="*/ 3706085 h 5285517"/>
              <a:gd name="connsiteX2403" fmla="*/ 1271132 w 6630167"/>
              <a:gd name="connsiteY2403" fmla="*/ 3719563 h 5285517"/>
              <a:gd name="connsiteX2404" fmla="*/ 1261522 w 6630167"/>
              <a:gd name="connsiteY2404" fmla="*/ 3728474 h 5285517"/>
              <a:gd name="connsiteX2405" fmla="*/ 1263139 w 6630167"/>
              <a:gd name="connsiteY2405" fmla="*/ 3741479 h 5285517"/>
              <a:gd name="connsiteX2406" fmla="*/ 1275973 w 6630167"/>
              <a:gd name="connsiteY2406" fmla="*/ 3769731 h 5285517"/>
              <a:gd name="connsiteX2407" fmla="*/ 1284890 w 6630167"/>
              <a:gd name="connsiteY2407" fmla="*/ 3779575 h 5285517"/>
              <a:gd name="connsiteX2408" fmla="*/ 1289880 w 6630167"/>
              <a:gd name="connsiteY2408" fmla="*/ 3780472 h 5285517"/>
              <a:gd name="connsiteX2409" fmla="*/ 1298068 w 6630167"/>
              <a:gd name="connsiteY2409" fmla="*/ 3777918 h 5285517"/>
              <a:gd name="connsiteX2410" fmla="*/ 1327056 w 6630167"/>
              <a:gd name="connsiteY2410" fmla="*/ 3764720 h 5285517"/>
              <a:gd name="connsiteX2411" fmla="*/ 1337024 w 6630167"/>
              <a:gd name="connsiteY2411" fmla="*/ 3755728 h 5285517"/>
              <a:gd name="connsiteX2412" fmla="*/ 1335203 w 6630167"/>
              <a:gd name="connsiteY2412" fmla="*/ 3742413 h 5285517"/>
              <a:gd name="connsiteX2413" fmla="*/ 1321541 w 6630167"/>
              <a:gd name="connsiteY2413" fmla="*/ 3713937 h 5285517"/>
              <a:gd name="connsiteX2414" fmla="*/ 1312497 w 6630167"/>
              <a:gd name="connsiteY2414" fmla="*/ 3704263 h 5285517"/>
              <a:gd name="connsiteX2415" fmla="*/ 1307696 w 6630167"/>
              <a:gd name="connsiteY2415" fmla="*/ 3703440 h 5285517"/>
              <a:gd name="connsiteX2416" fmla="*/ 6557714 w 6630167"/>
              <a:gd name="connsiteY2416" fmla="*/ 3701393 h 5285517"/>
              <a:gd name="connsiteX2417" fmla="*/ 6567387 w 6630167"/>
              <a:gd name="connsiteY2417" fmla="*/ 3703992 h 5285517"/>
              <a:gd name="connsiteX2418" fmla="*/ 6567386 w 6630167"/>
              <a:gd name="connsiteY2418" fmla="*/ 3703992 h 5285517"/>
              <a:gd name="connsiteX2419" fmla="*/ 6574460 w 6630167"/>
              <a:gd name="connsiteY2419" fmla="*/ 3730449 h 5285517"/>
              <a:gd name="connsiteX2420" fmla="*/ 6557677 w 6630167"/>
              <a:gd name="connsiteY2420" fmla="*/ 3740123 h 5285517"/>
              <a:gd name="connsiteX2421" fmla="*/ 6547995 w 6630167"/>
              <a:gd name="connsiteY2421" fmla="*/ 3737522 h 5285517"/>
              <a:gd name="connsiteX2422" fmla="*/ 6540930 w 6630167"/>
              <a:gd name="connsiteY2422" fmla="*/ 3711075 h 5285517"/>
              <a:gd name="connsiteX2423" fmla="*/ 6557714 w 6630167"/>
              <a:gd name="connsiteY2423" fmla="*/ 3701393 h 5285517"/>
              <a:gd name="connsiteX2424" fmla="*/ 757094 w 6630167"/>
              <a:gd name="connsiteY2424" fmla="*/ 3695824 h 5285517"/>
              <a:gd name="connsiteX2425" fmla="*/ 749513 w 6630167"/>
              <a:gd name="connsiteY2425" fmla="*/ 3697980 h 5285517"/>
              <a:gd name="connsiteX2426" fmla="*/ 717785 w 6630167"/>
              <a:gd name="connsiteY2426" fmla="*/ 3710531 h 5285517"/>
              <a:gd name="connsiteX2427" fmla="*/ 707356 w 6630167"/>
              <a:gd name="connsiteY2427" fmla="*/ 3719091 h 5285517"/>
              <a:gd name="connsiteX2428" fmla="*/ 708615 w 6630167"/>
              <a:gd name="connsiteY2428" fmla="*/ 3732522 h 5285517"/>
              <a:gd name="connsiteX2429" fmla="*/ 721091 w 6630167"/>
              <a:gd name="connsiteY2429" fmla="*/ 3764160 h 5285517"/>
              <a:gd name="connsiteX2430" fmla="*/ 730465 w 6630167"/>
              <a:gd name="connsiteY2430" fmla="*/ 3775266 h 5285517"/>
              <a:gd name="connsiteX2431" fmla="*/ 735256 w 6630167"/>
              <a:gd name="connsiteY2431" fmla="*/ 3776089 h 5285517"/>
              <a:gd name="connsiteX2432" fmla="*/ 744743 w 6630167"/>
              <a:gd name="connsiteY2432" fmla="*/ 3772520 h 5285517"/>
              <a:gd name="connsiteX2433" fmla="*/ 777318 w 6630167"/>
              <a:gd name="connsiteY2433" fmla="*/ 3754488 h 5285517"/>
              <a:gd name="connsiteX2434" fmla="*/ 786846 w 6630167"/>
              <a:gd name="connsiteY2434" fmla="*/ 3745221 h 5285517"/>
              <a:gd name="connsiteX2435" fmla="*/ 784708 w 6630167"/>
              <a:gd name="connsiteY2435" fmla="*/ 3732097 h 5285517"/>
              <a:gd name="connsiteX2436" fmla="*/ 784710 w 6630167"/>
              <a:gd name="connsiteY2436" fmla="*/ 3732097 h 5285517"/>
              <a:gd name="connsiteX2437" fmla="*/ 770698 w 6630167"/>
              <a:gd name="connsiteY2437" fmla="*/ 3705550 h 5285517"/>
              <a:gd name="connsiteX2438" fmla="*/ 761931 w 6630167"/>
              <a:gd name="connsiteY2438" fmla="*/ 3696655 h 5285517"/>
              <a:gd name="connsiteX2439" fmla="*/ 757094 w 6630167"/>
              <a:gd name="connsiteY2439" fmla="*/ 3695824 h 5285517"/>
              <a:gd name="connsiteX2440" fmla="*/ 2118931 w 6630167"/>
              <a:gd name="connsiteY2440" fmla="*/ 3681158 h 5285517"/>
              <a:gd name="connsiteX2441" fmla="*/ 2160183 w 6630167"/>
              <a:gd name="connsiteY2441" fmla="*/ 3692254 h 5285517"/>
              <a:gd name="connsiteX2442" fmla="*/ 2198704 w 6630167"/>
              <a:gd name="connsiteY2442" fmla="*/ 3742451 h 5285517"/>
              <a:gd name="connsiteX2443" fmla="*/ 2190448 w 6630167"/>
              <a:gd name="connsiteY2443" fmla="*/ 3805182 h 5285517"/>
              <a:gd name="connsiteX2444" fmla="*/ 2118786 w 6630167"/>
              <a:gd name="connsiteY2444" fmla="*/ 3846518 h 5285517"/>
              <a:gd name="connsiteX2445" fmla="*/ 2077531 w 6630167"/>
              <a:gd name="connsiteY2445" fmla="*/ 3835424 h 5285517"/>
              <a:gd name="connsiteX2446" fmla="*/ 2039015 w 6630167"/>
              <a:gd name="connsiteY2446" fmla="*/ 3785228 h 5285517"/>
              <a:gd name="connsiteX2447" fmla="*/ 2047270 w 6630167"/>
              <a:gd name="connsiteY2447" fmla="*/ 3722498 h 5285517"/>
              <a:gd name="connsiteX2448" fmla="*/ 2047269 w 6630167"/>
              <a:gd name="connsiteY2448" fmla="*/ 3722498 h 5285517"/>
              <a:gd name="connsiteX2449" fmla="*/ 2118931 w 6630167"/>
              <a:gd name="connsiteY2449" fmla="*/ 3681158 h 5285517"/>
              <a:gd name="connsiteX2450" fmla="*/ 6010282 w 6630167"/>
              <a:gd name="connsiteY2450" fmla="*/ 3672463 h 5285517"/>
              <a:gd name="connsiteX2451" fmla="*/ 6026920 w 6630167"/>
              <a:gd name="connsiteY2451" fmla="*/ 3676939 h 5285517"/>
              <a:gd name="connsiteX2452" fmla="*/ 6042435 w 6630167"/>
              <a:gd name="connsiteY2452" fmla="*/ 3697181 h 5285517"/>
              <a:gd name="connsiteX2453" fmla="*/ 6039102 w 6630167"/>
              <a:gd name="connsiteY2453" fmla="*/ 3722470 h 5285517"/>
              <a:gd name="connsiteX2454" fmla="*/ 6010219 w 6630167"/>
              <a:gd name="connsiteY2454" fmla="*/ 3739135 h 5285517"/>
              <a:gd name="connsiteX2455" fmla="*/ 5993562 w 6630167"/>
              <a:gd name="connsiteY2455" fmla="*/ 3734652 h 5285517"/>
              <a:gd name="connsiteX2456" fmla="*/ 5978047 w 6630167"/>
              <a:gd name="connsiteY2456" fmla="*/ 3714418 h 5285517"/>
              <a:gd name="connsiteX2457" fmla="*/ 5981380 w 6630167"/>
              <a:gd name="connsiteY2457" fmla="*/ 3689131 h 5285517"/>
              <a:gd name="connsiteX2458" fmla="*/ 6010282 w 6630167"/>
              <a:gd name="connsiteY2458" fmla="*/ 3672463 h 5285517"/>
              <a:gd name="connsiteX2459" fmla="*/ 4915363 w 6630167"/>
              <a:gd name="connsiteY2459" fmla="*/ 3657403 h 5285517"/>
              <a:gd name="connsiteX2460" fmla="*/ 4924574 w 6630167"/>
              <a:gd name="connsiteY2460" fmla="*/ 3659884 h 5285517"/>
              <a:gd name="connsiteX2461" fmla="*/ 4933197 w 6630167"/>
              <a:gd name="connsiteY2461" fmla="*/ 3671106 h 5285517"/>
              <a:gd name="connsiteX2462" fmla="*/ 4931350 w 6630167"/>
              <a:gd name="connsiteY2462" fmla="*/ 3685127 h 5285517"/>
              <a:gd name="connsiteX2463" fmla="*/ 4915328 w 6630167"/>
              <a:gd name="connsiteY2463" fmla="*/ 3694376 h 5285517"/>
              <a:gd name="connsiteX2464" fmla="*/ 4906080 w 6630167"/>
              <a:gd name="connsiteY2464" fmla="*/ 3691893 h 5285517"/>
              <a:gd name="connsiteX2465" fmla="*/ 4897493 w 6630167"/>
              <a:gd name="connsiteY2465" fmla="*/ 3680680 h 5285517"/>
              <a:gd name="connsiteX2466" fmla="*/ 4899341 w 6630167"/>
              <a:gd name="connsiteY2466" fmla="*/ 3666650 h 5285517"/>
              <a:gd name="connsiteX2467" fmla="*/ 4915363 w 6630167"/>
              <a:gd name="connsiteY2467" fmla="*/ 3657403 h 5285517"/>
              <a:gd name="connsiteX2468" fmla="*/ 1694428 w 6630167"/>
              <a:gd name="connsiteY2468" fmla="*/ 3652693 h 5285517"/>
              <a:gd name="connsiteX2469" fmla="*/ 1685529 w 6630167"/>
              <a:gd name="connsiteY2469" fmla="*/ 3655770 h 5285517"/>
              <a:gd name="connsiteX2470" fmla="*/ 1650265 w 6630167"/>
              <a:gd name="connsiteY2470" fmla="*/ 3672680 h 5285517"/>
              <a:gd name="connsiteX2471" fmla="*/ 1639971 w 6630167"/>
              <a:gd name="connsiteY2471" fmla="*/ 3681766 h 5285517"/>
              <a:gd name="connsiteX2472" fmla="*/ 1641996 w 6630167"/>
              <a:gd name="connsiteY2472" fmla="*/ 3695342 h 5285517"/>
              <a:gd name="connsiteX2473" fmla="*/ 1658249 w 6630167"/>
              <a:gd name="connsiteY2473" fmla="*/ 3731282 h 5285517"/>
              <a:gd name="connsiteX2474" fmla="*/ 1667334 w 6630167"/>
              <a:gd name="connsiteY2474" fmla="*/ 3741852 h 5285517"/>
              <a:gd name="connsiteX2475" fmla="*/ 1672324 w 6630167"/>
              <a:gd name="connsiteY2475" fmla="*/ 3742738 h 5285517"/>
              <a:gd name="connsiteX2476" fmla="*/ 1681115 w 6630167"/>
              <a:gd name="connsiteY2476" fmla="*/ 3739740 h 5285517"/>
              <a:gd name="connsiteX2477" fmla="*/ 1717389 w 6630167"/>
              <a:gd name="connsiteY2477" fmla="*/ 3723237 h 5285517"/>
              <a:gd name="connsiteX2478" fmla="*/ 1728104 w 6630167"/>
              <a:gd name="connsiteY2478" fmla="*/ 3714045 h 5285517"/>
              <a:gd name="connsiteX2479" fmla="*/ 1725795 w 6630167"/>
              <a:gd name="connsiteY2479" fmla="*/ 3700123 h 5285517"/>
              <a:gd name="connsiteX2480" fmla="*/ 1725795 w 6630167"/>
              <a:gd name="connsiteY2480" fmla="*/ 3700125 h 5285517"/>
              <a:gd name="connsiteX2481" fmla="*/ 1708468 w 6630167"/>
              <a:gd name="connsiteY2481" fmla="*/ 3663977 h 5285517"/>
              <a:gd name="connsiteX2482" fmla="*/ 1699270 w 6630167"/>
              <a:gd name="connsiteY2482" fmla="*/ 3653534 h 5285517"/>
              <a:gd name="connsiteX2483" fmla="*/ 1694428 w 6630167"/>
              <a:gd name="connsiteY2483" fmla="*/ 3652693 h 5285517"/>
              <a:gd name="connsiteX2484" fmla="*/ 1143753 w 6630167"/>
              <a:gd name="connsiteY2484" fmla="*/ 3647765 h 5285517"/>
              <a:gd name="connsiteX2485" fmla="*/ 1135769 w 6630167"/>
              <a:gd name="connsiteY2485" fmla="*/ 3650183 h 5285517"/>
              <a:gd name="connsiteX2486" fmla="*/ 1111012 w 6630167"/>
              <a:gd name="connsiteY2486" fmla="*/ 3661903 h 5285517"/>
              <a:gd name="connsiteX2487" fmla="*/ 1101715 w 6630167"/>
              <a:gd name="connsiteY2487" fmla="*/ 3670660 h 5285517"/>
              <a:gd name="connsiteX2488" fmla="*/ 1103069 w 6630167"/>
              <a:gd name="connsiteY2488" fmla="*/ 3683368 h 5285517"/>
              <a:gd name="connsiteX2489" fmla="*/ 1114205 w 6630167"/>
              <a:gd name="connsiteY2489" fmla="*/ 3708103 h 5285517"/>
              <a:gd name="connsiteX2490" fmla="*/ 1123027 w 6630167"/>
              <a:gd name="connsiteY2490" fmla="*/ 3717606 h 5285517"/>
              <a:gd name="connsiteX2491" fmla="*/ 1128022 w 6630167"/>
              <a:gd name="connsiteY2491" fmla="*/ 3718503 h 5285517"/>
              <a:gd name="connsiteX2492" fmla="*/ 1135907 w 6630167"/>
              <a:gd name="connsiteY2492" fmla="*/ 3716148 h 5285517"/>
              <a:gd name="connsiteX2493" fmla="*/ 1161439 w 6630167"/>
              <a:gd name="connsiteY2493" fmla="*/ 3704499 h 5285517"/>
              <a:gd name="connsiteX2494" fmla="*/ 1171026 w 6630167"/>
              <a:gd name="connsiteY2494" fmla="*/ 3695577 h 5285517"/>
              <a:gd name="connsiteX2495" fmla="*/ 1169400 w 6630167"/>
              <a:gd name="connsiteY2495" fmla="*/ 3682589 h 5285517"/>
              <a:gd name="connsiteX2496" fmla="*/ 1157480 w 6630167"/>
              <a:gd name="connsiteY2496" fmla="*/ 3657863 h 5285517"/>
              <a:gd name="connsiteX2497" fmla="*/ 1148545 w 6630167"/>
              <a:gd name="connsiteY2497" fmla="*/ 3648590 h 5285517"/>
              <a:gd name="connsiteX2498" fmla="*/ 1143753 w 6630167"/>
              <a:gd name="connsiteY2498" fmla="*/ 3647765 h 5285517"/>
              <a:gd name="connsiteX2499" fmla="*/ 2503631 w 6630167"/>
              <a:gd name="connsiteY2499" fmla="*/ 3646931 h 5285517"/>
              <a:gd name="connsiteX2500" fmla="*/ 2539878 w 6630167"/>
              <a:gd name="connsiteY2500" fmla="*/ 3656678 h 5285517"/>
              <a:gd name="connsiteX2501" fmla="*/ 2566462 w 6630167"/>
              <a:gd name="connsiteY2501" fmla="*/ 3755874 h 5285517"/>
              <a:gd name="connsiteX2502" fmla="*/ 2503504 w 6630167"/>
              <a:gd name="connsiteY2502" fmla="*/ 3792203 h 5285517"/>
              <a:gd name="connsiteX2503" fmla="*/ 2467257 w 6630167"/>
              <a:gd name="connsiteY2503" fmla="*/ 3782455 h 5285517"/>
              <a:gd name="connsiteX2504" fmla="*/ 2433423 w 6630167"/>
              <a:gd name="connsiteY2504" fmla="*/ 3738356 h 5285517"/>
              <a:gd name="connsiteX2505" fmla="*/ 2440678 w 6630167"/>
              <a:gd name="connsiteY2505" fmla="*/ 3683250 h 5285517"/>
              <a:gd name="connsiteX2506" fmla="*/ 2503631 w 6630167"/>
              <a:gd name="connsiteY2506" fmla="*/ 3646931 h 5285517"/>
              <a:gd name="connsiteX2507" fmla="*/ 593514 w 6630167"/>
              <a:gd name="connsiteY2507" fmla="*/ 3638209 h 5285517"/>
              <a:gd name="connsiteX2508" fmla="*/ 586114 w 6630167"/>
              <a:gd name="connsiteY2508" fmla="*/ 3640258 h 5285517"/>
              <a:gd name="connsiteX2509" fmla="*/ 553643 w 6630167"/>
              <a:gd name="connsiteY2509" fmla="*/ 3652529 h 5285517"/>
              <a:gd name="connsiteX2510" fmla="*/ 543033 w 6630167"/>
              <a:gd name="connsiteY2510" fmla="*/ 3661034 h 5285517"/>
              <a:gd name="connsiteX2511" fmla="*/ 544250 w 6630167"/>
              <a:gd name="connsiteY2511" fmla="*/ 3674576 h 5285517"/>
              <a:gd name="connsiteX2512" fmla="*/ 557012 w 6630167"/>
              <a:gd name="connsiteY2512" fmla="*/ 3709944 h 5285517"/>
              <a:gd name="connsiteX2513" fmla="*/ 566437 w 6630167"/>
              <a:gd name="connsiteY2513" fmla="*/ 3721891 h 5285517"/>
              <a:gd name="connsiteX2514" fmla="*/ 571300 w 6630167"/>
              <a:gd name="connsiteY2514" fmla="*/ 3722734 h 5285517"/>
              <a:gd name="connsiteX2515" fmla="*/ 581304 w 6630167"/>
              <a:gd name="connsiteY2515" fmla="*/ 3718685 h 5285517"/>
              <a:gd name="connsiteX2516" fmla="*/ 615512 w 6630167"/>
              <a:gd name="connsiteY2516" fmla="*/ 3698649 h 5285517"/>
              <a:gd name="connsiteX2517" fmla="*/ 625114 w 6630167"/>
              <a:gd name="connsiteY2517" fmla="*/ 3689185 h 5285517"/>
              <a:gd name="connsiteX2518" fmla="*/ 622655 w 6630167"/>
              <a:gd name="connsiteY2518" fmla="*/ 3675924 h 5285517"/>
              <a:gd name="connsiteX2519" fmla="*/ 622656 w 6630167"/>
              <a:gd name="connsiteY2519" fmla="*/ 3675924 h 5285517"/>
              <a:gd name="connsiteX2520" fmla="*/ 607068 w 6630167"/>
              <a:gd name="connsiteY2520" fmla="*/ 3647792 h 5285517"/>
              <a:gd name="connsiteX2521" fmla="*/ 598377 w 6630167"/>
              <a:gd name="connsiteY2521" fmla="*/ 3639053 h 5285517"/>
              <a:gd name="connsiteX2522" fmla="*/ 593514 w 6630167"/>
              <a:gd name="connsiteY2522" fmla="*/ 3638209 h 5285517"/>
              <a:gd name="connsiteX2523" fmla="*/ 6394992 w 6630167"/>
              <a:gd name="connsiteY2523" fmla="*/ 3630811 h 5285517"/>
              <a:gd name="connsiteX2524" fmla="*/ 6410316 w 6630167"/>
              <a:gd name="connsiteY2524" fmla="*/ 3634931 h 5285517"/>
              <a:gd name="connsiteX2525" fmla="*/ 6421546 w 6630167"/>
              <a:gd name="connsiteY2525" fmla="*/ 3676885 h 5285517"/>
              <a:gd name="connsiteX2526" fmla="*/ 6394918 w 6630167"/>
              <a:gd name="connsiteY2526" fmla="*/ 3692245 h 5285517"/>
              <a:gd name="connsiteX2527" fmla="*/ 6379594 w 6630167"/>
              <a:gd name="connsiteY2527" fmla="*/ 3688125 h 5285517"/>
              <a:gd name="connsiteX2528" fmla="*/ 6368362 w 6630167"/>
              <a:gd name="connsiteY2528" fmla="*/ 3646171 h 5285517"/>
              <a:gd name="connsiteX2529" fmla="*/ 6394992 w 6630167"/>
              <a:gd name="connsiteY2529" fmla="*/ 3630811 h 5285517"/>
              <a:gd name="connsiteX2530" fmla="*/ 5847531 w 6630167"/>
              <a:gd name="connsiteY2530" fmla="*/ 3621968 h 5285517"/>
              <a:gd name="connsiteX2531" fmla="*/ 5859804 w 6630167"/>
              <a:gd name="connsiteY2531" fmla="*/ 3625265 h 5285517"/>
              <a:gd name="connsiteX2532" fmla="*/ 5871270 w 6630167"/>
              <a:gd name="connsiteY2532" fmla="*/ 3640211 h 5285517"/>
              <a:gd name="connsiteX2533" fmla="*/ 5868807 w 6630167"/>
              <a:gd name="connsiteY2533" fmla="*/ 3658878 h 5285517"/>
              <a:gd name="connsiteX2534" fmla="*/ 5847504 w 6630167"/>
              <a:gd name="connsiteY2534" fmla="*/ 3671179 h 5285517"/>
              <a:gd name="connsiteX2535" fmla="*/ 5847504 w 6630167"/>
              <a:gd name="connsiteY2535" fmla="*/ 3671176 h 5285517"/>
              <a:gd name="connsiteX2536" fmla="*/ 5835195 w 6630167"/>
              <a:gd name="connsiteY2536" fmla="*/ 3667871 h 5285517"/>
              <a:gd name="connsiteX2537" fmla="*/ 5826202 w 6630167"/>
              <a:gd name="connsiteY2537" fmla="*/ 3634269 h 5285517"/>
              <a:gd name="connsiteX2538" fmla="*/ 5847531 w 6630167"/>
              <a:gd name="connsiteY2538" fmla="*/ 3621968 h 5285517"/>
              <a:gd name="connsiteX2539" fmla="*/ 1956203 w 6630167"/>
              <a:gd name="connsiteY2539" fmla="*/ 3619741 h 5285517"/>
              <a:gd name="connsiteX2540" fmla="*/ 1998541 w 6630167"/>
              <a:gd name="connsiteY2540" fmla="*/ 3631126 h 5285517"/>
              <a:gd name="connsiteX2541" fmla="*/ 2029598 w 6630167"/>
              <a:gd name="connsiteY2541" fmla="*/ 3747022 h 5285517"/>
              <a:gd name="connsiteX2542" fmla="*/ 1956053 w 6630167"/>
              <a:gd name="connsiteY2542" fmla="*/ 3789466 h 5285517"/>
              <a:gd name="connsiteX2543" fmla="*/ 1913697 w 6630167"/>
              <a:gd name="connsiteY2543" fmla="*/ 3778083 h 5285517"/>
              <a:gd name="connsiteX2544" fmla="*/ 1874166 w 6630167"/>
              <a:gd name="connsiteY2544" fmla="*/ 3726563 h 5285517"/>
              <a:gd name="connsiteX2545" fmla="*/ 1882640 w 6630167"/>
              <a:gd name="connsiteY2545" fmla="*/ 3662184 h 5285517"/>
              <a:gd name="connsiteX2546" fmla="*/ 1956203 w 6630167"/>
              <a:gd name="connsiteY2546" fmla="*/ 3619741 h 5285517"/>
              <a:gd name="connsiteX2547" fmla="*/ 4752622 w 6630167"/>
              <a:gd name="connsiteY2547" fmla="*/ 3600785 h 5285517"/>
              <a:gd name="connsiteX2548" fmla="*/ 4760547 w 6630167"/>
              <a:gd name="connsiteY2548" fmla="*/ 3602913 h 5285517"/>
              <a:gd name="connsiteX2549" fmla="*/ 4766344 w 6630167"/>
              <a:gd name="connsiteY2549" fmla="*/ 3624587 h 5285517"/>
              <a:gd name="connsiteX2550" fmla="*/ 4752595 w 6630167"/>
              <a:gd name="connsiteY2550" fmla="*/ 3632523 h 5285517"/>
              <a:gd name="connsiteX2551" fmla="*/ 4744660 w 6630167"/>
              <a:gd name="connsiteY2551" fmla="*/ 3630384 h 5285517"/>
              <a:gd name="connsiteX2552" fmla="*/ 4738864 w 6630167"/>
              <a:gd name="connsiteY2552" fmla="*/ 3608719 h 5285517"/>
              <a:gd name="connsiteX2553" fmla="*/ 4752622 w 6630167"/>
              <a:gd name="connsiteY2553" fmla="*/ 3600785 h 5285517"/>
              <a:gd name="connsiteX2554" fmla="*/ 1530850 w 6630167"/>
              <a:gd name="connsiteY2554" fmla="*/ 3597506 h 5285517"/>
              <a:gd name="connsiteX2555" fmla="*/ 1522313 w 6630167"/>
              <a:gd name="connsiteY2555" fmla="*/ 3600314 h 5285517"/>
              <a:gd name="connsiteX2556" fmla="*/ 1490790 w 6630167"/>
              <a:gd name="connsiteY2556" fmla="*/ 3615339 h 5285517"/>
              <a:gd name="connsiteX2557" fmla="*/ 1480899 w 6630167"/>
              <a:gd name="connsiteY2557" fmla="*/ 3624316 h 5285517"/>
              <a:gd name="connsiteX2558" fmla="*/ 1482665 w 6630167"/>
              <a:gd name="connsiteY2558" fmla="*/ 3637557 h 5285517"/>
              <a:gd name="connsiteX2559" fmla="*/ 1496736 w 6630167"/>
              <a:gd name="connsiteY2559" fmla="*/ 3668804 h 5285517"/>
              <a:gd name="connsiteX2560" fmla="*/ 1505725 w 6630167"/>
              <a:gd name="connsiteY2560" fmla="*/ 3678993 h 5285517"/>
              <a:gd name="connsiteX2561" fmla="*/ 1510729 w 6630167"/>
              <a:gd name="connsiteY2561" fmla="*/ 3679890 h 5285517"/>
              <a:gd name="connsiteX2562" fmla="*/ 1519184 w 6630167"/>
              <a:gd name="connsiteY2562" fmla="*/ 3677136 h 5285517"/>
              <a:gd name="connsiteX2563" fmla="*/ 1551686 w 6630167"/>
              <a:gd name="connsiteY2563" fmla="*/ 3662355 h 5285517"/>
              <a:gd name="connsiteX2564" fmla="*/ 1561989 w 6630167"/>
              <a:gd name="connsiteY2564" fmla="*/ 3653260 h 5285517"/>
              <a:gd name="connsiteX2565" fmla="*/ 1559942 w 6630167"/>
              <a:gd name="connsiteY2565" fmla="*/ 3639666 h 5285517"/>
              <a:gd name="connsiteX2566" fmla="*/ 1559942 w 6630167"/>
              <a:gd name="connsiteY2566" fmla="*/ 3639668 h 5285517"/>
              <a:gd name="connsiteX2567" fmla="*/ 1544771 w 6630167"/>
              <a:gd name="connsiteY2567" fmla="*/ 3608284 h 5285517"/>
              <a:gd name="connsiteX2568" fmla="*/ 1535660 w 6630167"/>
              <a:gd name="connsiteY2568" fmla="*/ 3598331 h 5285517"/>
              <a:gd name="connsiteX2569" fmla="*/ 1530850 w 6630167"/>
              <a:gd name="connsiteY2569" fmla="*/ 3597506 h 5285517"/>
              <a:gd name="connsiteX2570" fmla="*/ 979627 w 6630167"/>
              <a:gd name="connsiteY2570" fmla="*/ 3591383 h 5285517"/>
              <a:gd name="connsiteX2571" fmla="*/ 971969 w 6630167"/>
              <a:gd name="connsiteY2571" fmla="*/ 3593594 h 5285517"/>
              <a:gd name="connsiteX2572" fmla="*/ 950644 w 6630167"/>
              <a:gd name="connsiteY2572" fmla="*/ 3603638 h 5285517"/>
              <a:gd name="connsiteX2573" fmla="*/ 941650 w 6630167"/>
              <a:gd name="connsiteY2573" fmla="*/ 3612333 h 5285517"/>
              <a:gd name="connsiteX2574" fmla="*/ 942882 w 6630167"/>
              <a:gd name="connsiteY2574" fmla="*/ 3624787 h 5285517"/>
              <a:gd name="connsiteX2575" fmla="*/ 952678 w 6630167"/>
              <a:gd name="connsiteY2575" fmla="*/ 3646414 h 5285517"/>
              <a:gd name="connsiteX2576" fmla="*/ 961419 w 6630167"/>
              <a:gd name="connsiteY2576" fmla="*/ 3655636 h 5285517"/>
              <a:gd name="connsiteX2577" fmla="*/ 966405 w 6630167"/>
              <a:gd name="connsiteY2577" fmla="*/ 3656522 h 5285517"/>
              <a:gd name="connsiteX2578" fmla="*/ 974053 w 6630167"/>
              <a:gd name="connsiteY2578" fmla="*/ 3654322 h 5285517"/>
              <a:gd name="connsiteX2579" fmla="*/ 995841 w 6630167"/>
              <a:gd name="connsiteY2579" fmla="*/ 3644250 h 5285517"/>
              <a:gd name="connsiteX2580" fmla="*/ 1005061 w 6630167"/>
              <a:gd name="connsiteY2580" fmla="*/ 3635420 h 5285517"/>
              <a:gd name="connsiteX2581" fmla="*/ 1003607 w 6630167"/>
              <a:gd name="connsiteY2581" fmla="*/ 3622723 h 5285517"/>
              <a:gd name="connsiteX2582" fmla="*/ 1003606 w 6630167"/>
              <a:gd name="connsiteY2582" fmla="*/ 3622720 h 5285517"/>
              <a:gd name="connsiteX2583" fmla="*/ 993263 w 6630167"/>
              <a:gd name="connsiteY2583" fmla="*/ 3601211 h 5285517"/>
              <a:gd name="connsiteX2584" fmla="*/ 984469 w 6630167"/>
              <a:gd name="connsiteY2584" fmla="*/ 3592225 h 5285517"/>
              <a:gd name="connsiteX2585" fmla="*/ 979627 w 6630167"/>
              <a:gd name="connsiteY2585" fmla="*/ 3591383 h 5285517"/>
              <a:gd name="connsiteX2586" fmla="*/ 313838 w 6630167"/>
              <a:gd name="connsiteY2586" fmla="*/ 3587968 h 5285517"/>
              <a:gd name="connsiteX2587" fmla="*/ 349642 w 6630167"/>
              <a:gd name="connsiteY2587" fmla="*/ 3597595 h 5285517"/>
              <a:gd name="connsiteX2588" fmla="*/ 349641 w 6630167"/>
              <a:gd name="connsiteY2588" fmla="*/ 3597595 h 5285517"/>
              <a:gd name="connsiteX2589" fmla="*/ 375902 w 6630167"/>
              <a:gd name="connsiteY2589" fmla="*/ 3695605 h 5285517"/>
              <a:gd name="connsiteX2590" fmla="*/ 313701 w 6630167"/>
              <a:gd name="connsiteY2590" fmla="*/ 3731498 h 5285517"/>
              <a:gd name="connsiteX2591" fmla="*/ 277894 w 6630167"/>
              <a:gd name="connsiteY2591" fmla="*/ 3721872 h 5285517"/>
              <a:gd name="connsiteX2592" fmla="*/ 251632 w 6630167"/>
              <a:gd name="connsiteY2592" fmla="*/ 3623863 h 5285517"/>
              <a:gd name="connsiteX2593" fmla="*/ 313838 w 6630167"/>
              <a:gd name="connsiteY2593" fmla="*/ 3587968 h 5285517"/>
              <a:gd name="connsiteX2594" fmla="*/ 2725571 w 6630167"/>
              <a:gd name="connsiteY2594" fmla="*/ 3585344 h 5285517"/>
              <a:gd name="connsiteX2595" fmla="*/ 2740905 w 6630167"/>
              <a:gd name="connsiteY2595" fmla="*/ 3589463 h 5285517"/>
              <a:gd name="connsiteX2596" fmla="*/ 2740905 w 6630167"/>
              <a:gd name="connsiteY2596" fmla="*/ 3589462 h 5285517"/>
              <a:gd name="connsiteX2597" fmla="*/ 2755202 w 6630167"/>
              <a:gd name="connsiteY2597" fmla="*/ 3608102 h 5285517"/>
              <a:gd name="connsiteX2598" fmla="*/ 2752131 w 6630167"/>
              <a:gd name="connsiteY2598" fmla="*/ 3631416 h 5285517"/>
              <a:gd name="connsiteX2599" fmla="*/ 2725517 w 6630167"/>
              <a:gd name="connsiteY2599" fmla="*/ 3646768 h 5285517"/>
              <a:gd name="connsiteX2600" fmla="*/ 2710187 w 6630167"/>
              <a:gd name="connsiteY2600" fmla="*/ 3642646 h 5285517"/>
              <a:gd name="connsiteX2601" fmla="*/ 2695905 w 6630167"/>
              <a:gd name="connsiteY2601" fmla="*/ 3623997 h 5285517"/>
              <a:gd name="connsiteX2602" fmla="*/ 2698947 w 6630167"/>
              <a:gd name="connsiteY2602" fmla="*/ 3600703 h 5285517"/>
              <a:gd name="connsiteX2603" fmla="*/ 2725571 w 6630167"/>
              <a:gd name="connsiteY2603" fmla="*/ 3585344 h 5285517"/>
              <a:gd name="connsiteX2604" fmla="*/ 2340903 w 6630167"/>
              <a:gd name="connsiteY2604" fmla="*/ 3580714 h 5285517"/>
              <a:gd name="connsiteX2605" fmla="*/ 2380633 w 6630167"/>
              <a:gd name="connsiteY2605" fmla="*/ 3591391 h 5285517"/>
              <a:gd name="connsiteX2606" fmla="*/ 2417727 w 6630167"/>
              <a:gd name="connsiteY2606" fmla="*/ 3639731 h 5285517"/>
              <a:gd name="connsiteX2607" fmla="*/ 2409770 w 6630167"/>
              <a:gd name="connsiteY2607" fmla="*/ 3700135 h 5285517"/>
              <a:gd name="connsiteX2608" fmla="*/ 2340763 w 6630167"/>
              <a:gd name="connsiteY2608" fmla="*/ 3739951 h 5285517"/>
              <a:gd name="connsiteX2609" fmla="*/ 2301029 w 6630167"/>
              <a:gd name="connsiteY2609" fmla="*/ 3729272 h 5285517"/>
              <a:gd name="connsiteX2610" fmla="*/ 2263939 w 6630167"/>
              <a:gd name="connsiteY2610" fmla="*/ 3680933 h 5285517"/>
              <a:gd name="connsiteX2611" fmla="*/ 2271891 w 6630167"/>
              <a:gd name="connsiteY2611" fmla="*/ 3620529 h 5285517"/>
              <a:gd name="connsiteX2612" fmla="*/ 2340903 w 6630167"/>
              <a:gd name="connsiteY2612" fmla="*/ 3580714 h 5285517"/>
              <a:gd name="connsiteX2613" fmla="*/ 6232239 w 6630167"/>
              <a:gd name="connsiteY2613" fmla="*/ 3569402 h 5285517"/>
              <a:gd name="connsiteX2614" fmla="*/ 6248669 w 6630167"/>
              <a:gd name="connsiteY2614" fmla="*/ 3573813 h 5285517"/>
              <a:gd name="connsiteX2615" fmla="*/ 6263985 w 6630167"/>
              <a:gd name="connsiteY2615" fmla="*/ 3593783 h 5285517"/>
              <a:gd name="connsiteX2616" fmla="*/ 6260698 w 6630167"/>
              <a:gd name="connsiteY2616" fmla="*/ 3618727 h 5285517"/>
              <a:gd name="connsiteX2617" fmla="*/ 6232185 w 6630167"/>
              <a:gd name="connsiteY2617" fmla="*/ 3635194 h 5285517"/>
              <a:gd name="connsiteX2618" fmla="*/ 6215774 w 6630167"/>
              <a:gd name="connsiteY2618" fmla="*/ 3630784 h 5285517"/>
              <a:gd name="connsiteX2619" fmla="*/ 6215773 w 6630167"/>
              <a:gd name="connsiteY2619" fmla="*/ 3630781 h 5285517"/>
              <a:gd name="connsiteX2620" fmla="*/ 6203727 w 6630167"/>
              <a:gd name="connsiteY2620" fmla="*/ 3585849 h 5285517"/>
              <a:gd name="connsiteX2621" fmla="*/ 6232239 w 6630167"/>
              <a:gd name="connsiteY2621" fmla="*/ 3569402 h 5285517"/>
              <a:gd name="connsiteX2622" fmla="*/ 6616939 w 6630167"/>
              <a:gd name="connsiteY2622" fmla="*/ 3544775 h 5285517"/>
              <a:gd name="connsiteX2623" fmla="*/ 6623551 w 6630167"/>
              <a:gd name="connsiteY2623" fmla="*/ 3546549 h 5285517"/>
              <a:gd name="connsiteX2624" fmla="*/ 6623550 w 6630167"/>
              <a:gd name="connsiteY2624" fmla="*/ 3546549 h 5285517"/>
              <a:gd name="connsiteX2625" fmla="*/ 6628396 w 6630167"/>
              <a:gd name="connsiteY2625" fmla="*/ 3564636 h 5285517"/>
              <a:gd name="connsiteX2626" fmla="*/ 6616912 w 6630167"/>
              <a:gd name="connsiteY2626" fmla="*/ 3571266 h 5285517"/>
              <a:gd name="connsiteX2627" fmla="*/ 6610309 w 6630167"/>
              <a:gd name="connsiteY2627" fmla="*/ 3569490 h 5285517"/>
              <a:gd name="connsiteX2628" fmla="*/ 6605455 w 6630167"/>
              <a:gd name="connsiteY2628" fmla="*/ 3551386 h 5285517"/>
              <a:gd name="connsiteX2629" fmla="*/ 6616939 w 6630167"/>
              <a:gd name="connsiteY2629" fmla="*/ 3544775 h 5285517"/>
              <a:gd name="connsiteX2630" fmla="*/ 1366260 w 6630167"/>
              <a:gd name="connsiteY2630" fmla="*/ 3541686 h 5285517"/>
              <a:gd name="connsiteX2631" fmla="*/ 1358095 w 6630167"/>
              <a:gd name="connsiteY2631" fmla="*/ 3544232 h 5285517"/>
              <a:gd name="connsiteX2632" fmla="*/ 1330973 w 6630167"/>
              <a:gd name="connsiteY2632" fmla="*/ 3557073 h 5285517"/>
              <a:gd name="connsiteX2633" fmla="*/ 1321453 w 6630167"/>
              <a:gd name="connsiteY2633" fmla="*/ 3565959 h 5285517"/>
              <a:gd name="connsiteX2634" fmla="*/ 1323012 w 6630167"/>
              <a:gd name="connsiteY2634" fmla="*/ 3578884 h 5285517"/>
              <a:gd name="connsiteX2635" fmla="*/ 1335574 w 6630167"/>
              <a:gd name="connsiteY2635" fmla="*/ 3606745 h 5285517"/>
              <a:gd name="connsiteX2636" fmla="*/ 1344464 w 6630167"/>
              <a:gd name="connsiteY2636" fmla="*/ 3616571 h 5285517"/>
              <a:gd name="connsiteX2637" fmla="*/ 1349477 w 6630167"/>
              <a:gd name="connsiteY2637" fmla="*/ 3617470 h 5285517"/>
              <a:gd name="connsiteX2638" fmla="*/ 1357611 w 6630167"/>
              <a:gd name="connsiteY2638" fmla="*/ 3614951 h 5285517"/>
              <a:gd name="connsiteX2639" fmla="*/ 1357611 w 6630167"/>
              <a:gd name="connsiteY2639" fmla="*/ 3614949 h 5285517"/>
              <a:gd name="connsiteX2640" fmla="*/ 1385462 w 6630167"/>
              <a:gd name="connsiteY2640" fmla="*/ 3602171 h 5285517"/>
              <a:gd name="connsiteX2641" fmla="*/ 1395307 w 6630167"/>
              <a:gd name="connsiteY2641" fmla="*/ 3593142 h 5285517"/>
              <a:gd name="connsiteX2642" fmla="*/ 1393469 w 6630167"/>
              <a:gd name="connsiteY2642" fmla="*/ 3579907 h 5285517"/>
              <a:gd name="connsiteX2643" fmla="*/ 1380086 w 6630167"/>
              <a:gd name="connsiteY2643" fmla="*/ 3552128 h 5285517"/>
              <a:gd name="connsiteX2644" fmla="*/ 1371119 w 6630167"/>
              <a:gd name="connsiteY2644" fmla="*/ 3542529 h 5285517"/>
              <a:gd name="connsiteX2645" fmla="*/ 1366260 w 6630167"/>
              <a:gd name="connsiteY2645" fmla="*/ 3541686 h 5285517"/>
              <a:gd name="connsiteX2646" fmla="*/ 816020 w 6630167"/>
              <a:gd name="connsiteY2646" fmla="*/ 3534857 h 5285517"/>
              <a:gd name="connsiteX2647" fmla="*/ 808602 w 6630167"/>
              <a:gd name="connsiteY2647" fmla="*/ 3536915 h 5285517"/>
              <a:gd name="connsiteX2648" fmla="*/ 789962 w 6630167"/>
              <a:gd name="connsiteY2648" fmla="*/ 3545598 h 5285517"/>
              <a:gd name="connsiteX2649" fmla="*/ 781149 w 6630167"/>
              <a:gd name="connsiteY2649" fmla="*/ 3554178 h 5285517"/>
              <a:gd name="connsiteX2650" fmla="*/ 782186 w 6630167"/>
              <a:gd name="connsiteY2650" fmla="*/ 3566421 h 5285517"/>
              <a:gd name="connsiteX2651" fmla="*/ 790551 w 6630167"/>
              <a:gd name="connsiteY2651" fmla="*/ 3585062 h 5285517"/>
              <a:gd name="connsiteX2652" fmla="*/ 799210 w 6630167"/>
              <a:gd name="connsiteY2652" fmla="*/ 3594039 h 5285517"/>
              <a:gd name="connsiteX2653" fmla="*/ 804205 w 6630167"/>
              <a:gd name="connsiteY2653" fmla="*/ 3594935 h 5285517"/>
              <a:gd name="connsiteX2654" fmla="*/ 811628 w 6630167"/>
              <a:gd name="connsiteY2654" fmla="*/ 3592870 h 5285517"/>
              <a:gd name="connsiteX2655" fmla="*/ 830779 w 6630167"/>
              <a:gd name="connsiteY2655" fmla="*/ 3584022 h 5285517"/>
              <a:gd name="connsiteX2656" fmla="*/ 839719 w 6630167"/>
              <a:gd name="connsiteY2656" fmla="*/ 3575271 h 5285517"/>
              <a:gd name="connsiteX2657" fmla="*/ 838432 w 6630167"/>
              <a:gd name="connsiteY2657" fmla="*/ 3562836 h 5285517"/>
              <a:gd name="connsiteX2658" fmla="*/ 829552 w 6630167"/>
              <a:gd name="connsiteY2658" fmla="*/ 3544375 h 5285517"/>
              <a:gd name="connsiteX2659" fmla="*/ 820843 w 6630167"/>
              <a:gd name="connsiteY2659" fmla="*/ 3535690 h 5285517"/>
              <a:gd name="connsiteX2660" fmla="*/ 816020 w 6630167"/>
              <a:gd name="connsiteY2660" fmla="*/ 3534857 h 5285517"/>
              <a:gd name="connsiteX2661" fmla="*/ 5137349 w 6630167"/>
              <a:gd name="connsiteY2661" fmla="*/ 3534685 h 5285517"/>
              <a:gd name="connsiteX2662" fmla="*/ 5156170 w 6630167"/>
              <a:gd name="connsiteY2662" fmla="*/ 3539739 h 5285517"/>
              <a:gd name="connsiteX2663" fmla="*/ 5173732 w 6630167"/>
              <a:gd name="connsiteY2663" fmla="*/ 3562626 h 5285517"/>
              <a:gd name="connsiteX2664" fmla="*/ 5169956 w 6630167"/>
              <a:gd name="connsiteY2664" fmla="*/ 3591230 h 5285517"/>
              <a:gd name="connsiteX2665" fmla="*/ 5137286 w 6630167"/>
              <a:gd name="connsiteY2665" fmla="*/ 3610079 h 5285517"/>
              <a:gd name="connsiteX2666" fmla="*/ 5118466 w 6630167"/>
              <a:gd name="connsiteY2666" fmla="*/ 3605023 h 5285517"/>
              <a:gd name="connsiteX2667" fmla="*/ 5100903 w 6630167"/>
              <a:gd name="connsiteY2667" fmla="*/ 3582135 h 5285517"/>
              <a:gd name="connsiteX2668" fmla="*/ 5104670 w 6630167"/>
              <a:gd name="connsiteY2668" fmla="*/ 3553533 h 5285517"/>
              <a:gd name="connsiteX2669" fmla="*/ 5137349 w 6630167"/>
              <a:gd name="connsiteY2669" fmla="*/ 3534685 h 5285517"/>
              <a:gd name="connsiteX2670" fmla="*/ 151092 w 6630167"/>
              <a:gd name="connsiteY2670" fmla="*/ 3534412 h 5285517"/>
              <a:gd name="connsiteX2671" fmla="*/ 184065 w 6630167"/>
              <a:gd name="connsiteY2671" fmla="*/ 3543280 h 5285517"/>
              <a:gd name="connsiteX2672" fmla="*/ 184065 w 6630167"/>
              <a:gd name="connsiteY2672" fmla="*/ 3543281 h 5285517"/>
              <a:gd name="connsiteX2673" fmla="*/ 208248 w 6630167"/>
              <a:gd name="connsiteY2673" fmla="*/ 3633537 h 5285517"/>
              <a:gd name="connsiteX2674" fmla="*/ 150970 w 6630167"/>
              <a:gd name="connsiteY2674" fmla="*/ 3666587 h 5285517"/>
              <a:gd name="connsiteX2675" fmla="*/ 117992 w 6630167"/>
              <a:gd name="connsiteY2675" fmla="*/ 3657718 h 5285517"/>
              <a:gd name="connsiteX2676" fmla="*/ 87207 w 6630167"/>
              <a:gd name="connsiteY2676" fmla="*/ 3617596 h 5285517"/>
              <a:gd name="connsiteX2677" fmla="*/ 93810 w 6630167"/>
              <a:gd name="connsiteY2677" fmla="*/ 3567463 h 5285517"/>
              <a:gd name="connsiteX2678" fmla="*/ 151092 w 6630167"/>
              <a:gd name="connsiteY2678" fmla="*/ 3534412 h 5285517"/>
              <a:gd name="connsiteX2679" fmla="*/ 2178164 w 6630167"/>
              <a:gd name="connsiteY2679" fmla="*/ 3518860 h 5285517"/>
              <a:gd name="connsiteX2680" fmla="*/ 2219208 w 6630167"/>
              <a:gd name="connsiteY2680" fmla="*/ 3529892 h 5285517"/>
              <a:gd name="connsiteX2681" fmla="*/ 2257516 w 6630167"/>
              <a:gd name="connsiteY2681" fmla="*/ 3579825 h 5285517"/>
              <a:gd name="connsiteX2682" fmla="*/ 2249302 w 6630167"/>
              <a:gd name="connsiteY2682" fmla="*/ 3642213 h 5285517"/>
              <a:gd name="connsiteX2683" fmla="*/ 2178016 w 6630167"/>
              <a:gd name="connsiteY2683" fmla="*/ 3683341 h 5285517"/>
              <a:gd name="connsiteX2684" fmla="*/ 2136973 w 6630167"/>
              <a:gd name="connsiteY2684" fmla="*/ 3672310 h 5285517"/>
              <a:gd name="connsiteX2685" fmla="*/ 2136972 w 6630167"/>
              <a:gd name="connsiteY2685" fmla="*/ 3672310 h 5285517"/>
              <a:gd name="connsiteX2686" fmla="*/ 2106879 w 6630167"/>
              <a:gd name="connsiteY2686" fmla="*/ 3559990 h 5285517"/>
              <a:gd name="connsiteX2687" fmla="*/ 2178164 w 6630167"/>
              <a:gd name="connsiteY2687" fmla="*/ 3518860 h 5285517"/>
              <a:gd name="connsiteX2688" fmla="*/ 6069498 w 6630167"/>
              <a:gd name="connsiteY2688" fmla="*/ 3517585 h 5285517"/>
              <a:gd name="connsiteX2689" fmla="*/ 6082205 w 6630167"/>
              <a:gd name="connsiteY2689" fmla="*/ 3521009 h 5285517"/>
              <a:gd name="connsiteX2690" fmla="*/ 6082204 w 6630167"/>
              <a:gd name="connsiteY2690" fmla="*/ 3521009 h 5285517"/>
              <a:gd name="connsiteX2691" fmla="*/ 6091534 w 6630167"/>
              <a:gd name="connsiteY2691" fmla="*/ 3555798 h 5285517"/>
              <a:gd name="connsiteX2692" fmla="*/ 6069461 w 6630167"/>
              <a:gd name="connsiteY2692" fmla="*/ 3568541 h 5285517"/>
              <a:gd name="connsiteX2693" fmla="*/ 6056754 w 6630167"/>
              <a:gd name="connsiteY2693" fmla="*/ 3565118 h 5285517"/>
              <a:gd name="connsiteX2694" fmla="*/ 6044898 w 6630167"/>
              <a:gd name="connsiteY2694" fmla="*/ 3549656 h 5285517"/>
              <a:gd name="connsiteX2695" fmla="*/ 6047416 w 6630167"/>
              <a:gd name="connsiteY2695" fmla="*/ 3530329 h 5285517"/>
              <a:gd name="connsiteX2696" fmla="*/ 6069498 w 6630167"/>
              <a:gd name="connsiteY2696" fmla="*/ 3517585 h 5285517"/>
              <a:gd name="connsiteX2697" fmla="*/ 2562853 w 6630167"/>
              <a:gd name="connsiteY2697" fmla="*/ 3504280 h 5285517"/>
              <a:gd name="connsiteX2698" fmla="*/ 2589073 w 6630167"/>
              <a:gd name="connsiteY2698" fmla="*/ 3511327 h 5285517"/>
              <a:gd name="connsiteX2699" fmla="*/ 2608301 w 6630167"/>
              <a:gd name="connsiteY2699" fmla="*/ 3583087 h 5285517"/>
              <a:gd name="connsiteX2700" fmla="*/ 2562753 w 6630167"/>
              <a:gd name="connsiteY2700" fmla="*/ 3609371 h 5285517"/>
              <a:gd name="connsiteX2701" fmla="*/ 2536532 w 6630167"/>
              <a:gd name="connsiteY2701" fmla="*/ 3602324 h 5285517"/>
              <a:gd name="connsiteX2702" fmla="*/ 2517304 w 6630167"/>
              <a:gd name="connsiteY2702" fmla="*/ 3530564 h 5285517"/>
              <a:gd name="connsiteX2703" fmla="*/ 2562853 w 6630167"/>
              <a:gd name="connsiteY2703" fmla="*/ 3504280 h 5285517"/>
              <a:gd name="connsiteX2704" fmla="*/ 1753740 w 6630167"/>
              <a:gd name="connsiteY2704" fmla="*/ 3490972 h 5285517"/>
              <a:gd name="connsiteX2705" fmla="*/ 1744923 w 6630167"/>
              <a:gd name="connsiteY2705" fmla="*/ 3493998 h 5285517"/>
              <a:gd name="connsiteX2706" fmla="*/ 1710075 w 6630167"/>
              <a:gd name="connsiteY2706" fmla="*/ 3510654 h 5285517"/>
              <a:gd name="connsiteX2707" fmla="*/ 1699863 w 6630167"/>
              <a:gd name="connsiteY2707" fmla="*/ 3519714 h 5285517"/>
              <a:gd name="connsiteX2708" fmla="*/ 1701833 w 6630167"/>
              <a:gd name="connsiteY2708" fmla="*/ 3533226 h 5285517"/>
              <a:gd name="connsiteX2709" fmla="*/ 1717465 w 6630167"/>
              <a:gd name="connsiteY2709" fmla="*/ 3567971 h 5285517"/>
              <a:gd name="connsiteX2710" fmla="*/ 1726531 w 6630167"/>
              <a:gd name="connsiteY2710" fmla="*/ 3578503 h 5285517"/>
              <a:gd name="connsiteX2711" fmla="*/ 1731536 w 6630167"/>
              <a:gd name="connsiteY2711" fmla="*/ 3579400 h 5285517"/>
              <a:gd name="connsiteX2712" fmla="*/ 1740271 w 6630167"/>
              <a:gd name="connsiteY2712" fmla="*/ 3576438 h 5285517"/>
              <a:gd name="connsiteX2713" fmla="*/ 1776211 w 6630167"/>
              <a:gd name="connsiteY2713" fmla="*/ 3560135 h 5285517"/>
              <a:gd name="connsiteX2714" fmla="*/ 1786890 w 6630167"/>
              <a:gd name="connsiteY2714" fmla="*/ 3550943 h 5285517"/>
              <a:gd name="connsiteX2715" fmla="*/ 1784585 w 6630167"/>
              <a:gd name="connsiteY2715" fmla="*/ 3537041 h 5285517"/>
              <a:gd name="connsiteX2716" fmla="*/ 1784586 w 6630167"/>
              <a:gd name="connsiteY2716" fmla="*/ 3537039 h 5285517"/>
              <a:gd name="connsiteX2717" fmla="*/ 1767762 w 6630167"/>
              <a:gd name="connsiteY2717" fmla="*/ 3502168 h 5285517"/>
              <a:gd name="connsiteX2718" fmla="*/ 1758586 w 6630167"/>
              <a:gd name="connsiteY2718" fmla="*/ 3491816 h 5285517"/>
              <a:gd name="connsiteX2719" fmla="*/ 1753740 w 6630167"/>
              <a:gd name="connsiteY2719" fmla="*/ 3490972 h 5285517"/>
              <a:gd name="connsiteX2720" fmla="*/ 0 w 6630167"/>
              <a:gd name="connsiteY2720" fmla="*/ 3487049 h 5285517"/>
              <a:gd name="connsiteX2721" fmla="*/ 16963 w 6630167"/>
              <a:gd name="connsiteY2721" fmla="*/ 3491609 h 5285517"/>
              <a:gd name="connsiteX2722" fmla="*/ 37949 w 6630167"/>
              <a:gd name="connsiteY2722" fmla="*/ 3569935 h 5285517"/>
              <a:gd name="connsiteX2723" fmla="*/ 16931 w 6630167"/>
              <a:gd name="connsiteY2723" fmla="*/ 3590915 h 5285517"/>
              <a:gd name="connsiteX2724" fmla="*/ 0 w 6630167"/>
              <a:gd name="connsiteY2724" fmla="*/ 3595460 h 5285517"/>
              <a:gd name="connsiteX2725" fmla="*/ 1202595 w 6630167"/>
              <a:gd name="connsiteY2725" fmla="*/ 3485266 h 5285517"/>
              <a:gd name="connsiteX2726" fmla="*/ 1194661 w 6630167"/>
              <a:gd name="connsiteY2726" fmla="*/ 3487659 h 5285517"/>
              <a:gd name="connsiteX2727" fmla="*/ 1171044 w 6630167"/>
              <a:gd name="connsiteY2727" fmla="*/ 3498917 h 5285517"/>
              <a:gd name="connsiteX2728" fmla="*/ 1161860 w 6630167"/>
              <a:gd name="connsiteY2728" fmla="*/ 3507711 h 5285517"/>
              <a:gd name="connsiteX2729" fmla="*/ 1163241 w 6630167"/>
              <a:gd name="connsiteY2729" fmla="*/ 3520344 h 5285517"/>
              <a:gd name="connsiteX2730" fmla="*/ 1174187 w 6630167"/>
              <a:gd name="connsiteY2730" fmla="*/ 3544510 h 5285517"/>
              <a:gd name="connsiteX2731" fmla="*/ 1182945 w 6630167"/>
              <a:gd name="connsiteY2731" fmla="*/ 3553939 h 5285517"/>
              <a:gd name="connsiteX2732" fmla="*/ 1187986 w 6630167"/>
              <a:gd name="connsiteY2732" fmla="*/ 3554854 h 5285517"/>
              <a:gd name="connsiteX2733" fmla="*/ 1195743 w 6630167"/>
              <a:gd name="connsiteY2733" fmla="*/ 3552580 h 5285517"/>
              <a:gd name="connsiteX2734" fmla="*/ 1220080 w 6630167"/>
              <a:gd name="connsiteY2734" fmla="*/ 3541513 h 5285517"/>
              <a:gd name="connsiteX2735" fmla="*/ 1229564 w 6630167"/>
              <a:gd name="connsiteY2735" fmla="*/ 3532619 h 5285517"/>
              <a:gd name="connsiteX2736" fmla="*/ 1227983 w 6630167"/>
              <a:gd name="connsiteY2736" fmla="*/ 3519702 h 5285517"/>
              <a:gd name="connsiteX2737" fmla="*/ 1216313 w 6630167"/>
              <a:gd name="connsiteY2737" fmla="*/ 3495347 h 5285517"/>
              <a:gd name="connsiteX2738" fmla="*/ 1207409 w 6630167"/>
              <a:gd name="connsiteY2738" fmla="*/ 3486091 h 5285517"/>
              <a:gd name="connsiteX2739" fmla="*/ 1202595 w 6630167"/>
              <a:gd name="connsiteY2739" fmla="*/ 3485266 h 5285517"/>
              <a:gd name="connsiteX2740" fmla="*/ 652224 w 6630167"/>
              <a:gd name="connsiteY2740" fmla="*/ 3478204 h 5285517"/>
              <a:gd name="connsiteX2741" fmla="*/ 645037 w 6630167"/>
              <a:gd name="connsiteY2741" fmla="*/ 3480124 h 5285517"/>
              <a:gd name="connsiteX2742" fmla="*/ 628724 w 6630167"/>
              <a:gd name="connsiteY2742" fmla="*/ 3487686 h 5285517"/>
              <a:gd name="connsiteX2743" fmla="*/ 620106 w 6630167"/>
              <a:gd name="connsiteY2743" fmla="*/ 3496191 h 5285517"/>
              <a:gd name="connsiteX2744" fmla="*/ 621044 w 6630167"/>
              <a:gd name="connsiteY2744" fmla="*/ 3508265 h 5285517"/>
              <a:gd name="connsiteX2745" fmla="*/ 628204 w 6630167"/>
              <a:gd name="connsiteY2745" fmla="*/ 3524195 h 5285517"/>
              <a:gd name="connsiteX2746" fmla="*/ 636818 w 6630167"/>
              <a:gd name="connsiteY2746" fmla="*/ 3532989 h 5285517"/>
              <a:gd name="connsiteX2747" fmla="*/ 641790 w 6630167"/>
              <a:gd name="connsiteY2747" fmla="*/ 3533877 h 5285517"/>
              <a:gd name="connsiteX2748" fmla="*/ 649081 w 6630167"/>
              <a:gd name="connsiteY2748" fmla="*/ 3531894 h 5285517"/>
              <a:gd name="connsiteX2749" fmla="*/ 665718 w 6630167"/>
              <a:gd name="connsiteY2749" fmla="*/ 3524141 h 5285517"/>
              <a:gd name="connsiteX2750" fmla="*/ 674436 w 6630167"/>
              <a:gd name="connsiteY2750" fmla="*/ 3515466 h 5285517"/>
              <a:gd name="connsiteX2751" fmla="*/ 673249 w 6630167"/>
              <a:gd name="connsiteY2751" fmla="*/ 3503220 h 5285517"/>
              <a:gd name="connsiteX2752" fmla="*/ 673250 w 6630167"/>
              <a:gd name="connsiteY2752" fmla="*/ 3503220 h 5285517"/>
              <a:gd name="connsiteX2753" fmla="*/ 665678 w 6630167"/>
              <a:gd name="connsiteY2753" fmla="*/ 3487514 h 5285517"/>
              <a:gd name="connsiteX2754" fmla="*/ 657070 w 6630167"/>
              <a:gd name="connsiteY2754" fmla="*/ 3479044 h 5285517"/>
              <a:gd name="connsiteX2755" fmla="*/ 652224 w 6630167"/>
              <a:gd name="connsiteY2755" fmla="*/ 3478204 h 5285517"/>
              <a:gd name="connsiteX2756" fmla="*/ 4974615 w 6630167"/>
              <a:gd name="connsiteY2756" fmla="*/ 3471953 h 5285517"/>
              <a:gd name="connsiteX2757" fmla="*/ 4995157 w 6630167"/>
              <a:gd name="connsiteY2757" fmla="*/ 3477479 h 5285517"/>
              <a:gd name="connsiteX2758" fmla="*/ 5010247 w 6630167"/>
              <a:gd name="connsiteY2758" fmla="*/ 3533744 h 5285517"/>
              <a:gd name="connsiteX2759" fmla="*/ 4974543 w 6630167"/>
              <a:gd name="connsiteY2759" fmla="*/ 3554339 h 5285517"/>
              <a:gd name="connsiteX2760" fmla="*/ 4953992 w 6630167"/>
              <a:gd name="connsiteY2760" fmla="*/ 3548815 h 5285517"/>
              <a:gd name="connsiteX2761" fmla="*/ 4934790 w 6630167"/>
              <a:gd name="connsiteY2761" fmla="*/ 3523807 h 5285517"/>
              <a:gd name="connsiteX2762" fmla="*/ 4938903 w 6630167"/>
              <a:gd name="connsiteY2762" fmla="*/ 3492550 h 5285517"/>
              <a:gd name="connsiteX2763" fmla="*/ 4938902 w 6630167"/>
              <a:gd name="connsiteY2763" fmla="*/ 3492550 h 5285517"/>
              <a:gd name="connsiteX2764" fmla="*/ 4974615 w 6630167"/>
              <a:gd name="connsiteY2764" fmla="*/ 3471953 h 5285517"/>
              <a:gd name="connsiteX2765" fmla="*/ 6454217 w 6630167"/>
              <a:gd name="connsiteY2765" fmla="*/ 3470695 h 5285517"/>
              <a:gd name="connsiteX2766" fmla="*/ 6468229 w 6630167"/>
              <a:gd name="connsiteY2766" fmla="*/ 3474464 h 5285517"/>
              <a:gd name="connsiteX2767" fmla="*/ 6481325 w 6630167"/>
              <a:gd name="connsiteY2767" fmla="*/ 3491526 h 5285517"/>
              <a:gd name="connsiteX2768" fmla="*/ 6478525 w 6630167"/>
              <a:gd name="connsiteY2768" fmla="*/ 3512819 h 5285517"/>
              <a:gd name="connsiteX2769" fmla="*/ 6454171 w 6630167"/>
              <a:gd name="connsiteY2769" fmla="*/ 3526886 h 5285517"/>
              <a:gd name="connsiteX2770" fmla="*/ 6440142 w 6630167"/>
              <a:gd name="connsiteY2770" fmla="*/ 3523110 h 5285517"/>
              <a:gd name="connsiteX2771" fmla="*/ 6429862 w 6630167"/>
              <a:gd name="connsiteY2771" fmla="*/ 3484743 h 5285517"/>
              <a:gd name="connsiteX2772" fmla="*/ 6454217 w 6630167"/>
              <a:gd name="connsiteY2772" fmla="*/ 3470695 h 5285517"/>
              <a:gd name="connsiteX2773" fmla="*/ 2015437 w 6630167"/>
              <a:gd name="connsiteY2773" fmla="*/ 3457009 h 5285517"/>
              <a:gd name="connsiteX2774" fmla="*/ 2057779 w 6630167"/>
              <a:gd name="connsiteY2774" fmla="*/ 3468385 h 5285517"/>
              <a:gd name="connsiteX2775" fmla="*/ 2088828 w 6630167"/>
              <a:gd name="connsiteY2775" fmla="*/ 3584292 h 5285517"/>
              <a:gd name="connsiteX2776" fmla="*/ 2015265 w 6630167"/>
              <a:gd name="connsiteY2776" fmla="*/ 3626724 h 5285517"/>
              <a:gd name="connsiteX2777" fmla="*/ 1972922 w 6630167"/>
              <a:gd name="connsiteY2777" fmla="*/ 3615349 h 5285517"/>
              <a:gd name="connsiteX2778" fmla="*/ 1941873 w 6630167"/>
              <a:gd name="connsiteY2778" fmla="*/ 3499434 h 5285517"/>
              <a:gd name="connsiteX2779" fmla="*/ 2015437 w 6630167"/>
              <a:gd name="connsiteY2779" fmla="*/ 3457009 h 5285517"/>
              <a:gd name="connsiteX2780" fmla="*/ 1589341 w 6630167"/>
              <a:gd name="connsiteY2780" fmla="*/ 3435264 h 5285517"/>
              <a:gd name="connsiteX2781" fmla="*/ 1580895 w 6630167"/>
              <a:gd name="connsiteY2781" fmla="*/ 3438007 h 5285517"/>
              <a:gd name="connsiteX2782" fmla="*/ 1550734 w 6630167"/>
              <a:gd name="connsiteY2782" fmla="*/ 3452428 h 5285517"/>
              <a:gd name="connsiteX2783" fmla="*/ 1540970 w 6630167"/>
              <a:gd name="connsiteY2783" fmla="*/ 3461403 h 5285517"/>
              <a:gd name="connsiteX2784" fmla="*/ 1542709 w 6630167"/>
              <a:gd name="connsiteY2784" fmla="*/ 3474555 h 5285517"/>
              <a:gd name="connsiteX2785" fmla="*/ 1556689 w 6630167"/>
              <a:gd name="connsiteY2785" fmla="*/ 3505612 h 5285517"/>
              <a:gd name="connsiteX2786" fmla="*/ 1565624 w 6630167"/>
              <a:gd name="connsiteY2786" fmla="*/ 3515719 h 5285517"/>
              <a:gd name="connsiteX2787" fmla="*/ 1570669 w 6630167"/>
              <a:gd name="connsiteY2787" fmla="*/ 3516634 h 5285517"/>
              <a:gd name="connsiteX2788" fmla="*/ 1579006 w 6630167"/>
              <a:gd name="connsiteY2788" fmla="*/ 3513971 h 5285517"/>
              <a:gd name="connsiteX2789" fmla="*/ 1579007 w 6630167"/>
              <a:gd name="connsiteY2789" fmla="*/ 3513971 h 5285517"/>
              <a:gd name="connsiteX2790" fmla="*/ 1610177 w 6630167"/>
              <a:gd name="connsiteY2790" fmla="*/ 3499814 h 5285517"/>
              <a:gd name="connsiteX2791" fmla="*/ 1620367 w 6630167"/>
              <a:gd name="connsiteY2791" fmla="*/ 3490712 h 5285517"/>
              <a:gd name="connsiteX2792" fmla="*/ 1618342 w 6630167"/>
              <a:gd name="connsiteY2792" fmla="*/ 3477198 h 5285517"/>
              <a:gd name="connsiteX2793" fmla="*/ 1603243 w 6630167"/>
              <a:gd name="connsiteY2793" fmla="*/ 3445976 h 5285517"/>
              <a:gd name="connsiteX2794" fmla="*/ 1594173 w 6630167"/>
              <a:gd name="connsiteY2794" fmla="*/ 3436097 h 5285517"/>
              <a:gd name="connsiteX2795" fmla="*/ 1589341 w 6630167"/>
              <a:gd name="connsiteY2795" fmla="*/ 3435264 h 5285517"/>
              <a:gd name="connsiteX2796" fmla="*/ 2400120 w 6630167"/>
              <a:gd name="connsiteY2796" fmla="*/ 3434130 h 5285517"/>
              <a:gd name="connsiteX2797" fmla="*/ 2431784 w 6630167"/>
              <a:gd name="connsiteY2797" fmla="*/ 3442644 h 5285517"/>
              <a:gd name="connsiteX2798" fmla="*/ 2461356 w 6630167"/>
              <a:gd name="connsiteY2798" fmla="*/ 3481175 h 5285517"/>
              <a:gd name="connsiteX2799" fmla="*/ 2455016 w 6630167"/>
              <a:gd name="connsiteY2799" fmla="*/ 3529333 h 5285517"/>
              <a:gd name="connsiteX2800" fmla="*/ 2400002 w 6630167"/>
              <a:gd name="connsiteY2800" fmla="*/ 3561058 h 5285517"/>
              <a:gd name="connsiteX2801" fmla="*/ 2368333 w 6630167"/>
              <a:gd name="connsiteY2801" fmla="*/ 3552545 h 5285517"/>
              <a:gd name="connsiteX2802" fmla="*/ 2345110 w 6630167"/>
              <a:gd name="connsiteY2802" fmla="*/ 3465858 h 5285517"/>
              <a:gd name="connsiteX2803" fmla="*/ 2400120 w 6630167"/>
              <a:gd name="connsiteY2803" fmla="*/ 3434130 h 5285517"/>
              <a:gd name="connsiteX2804" fmla="*/ 5359325 w 6630167"/>
              <a:gd name="connsiteY2804" fmla="*/ 3428985 h 5285517"/>
              <a:gd name="connsiteX2805" fmla="*/ 5379233 w 6630167"/>
              <a:gd name="connsiteY2805" fmla="*/ 3434339 h 5285517"/>
              <a:gd name="connsiteX2806" fmla="*/ 5393823 w 6630167"/>
              <a:gd name="connsiteY2806" fmla="*/ 3488809 h 5285517"/>
              <a:gd name="connsiteX2807" fmla="*/ 5359252 w 6630167"/>
              <a:gd name="connsiteY2807" fmla="*/ 3508754 h 5285517"/>
              <a:gd name="connsiteX2808" fmla="*/ 5339363 w 6630167"/>
              <a:gd name="connsiteY2808" fmla="*/ 3503419 h 5285517"/>
              <a:gd name="connsiteX2809" fmla="*/ 5320768 w 6630167"/>
              <a:gd name="connsiteY2809" fmla="*/ 3479189 h 5285517"/>
              <a:gd name="connsiteX2810" fmla="*/ 5324753 w 6630167"/>
              <a:gd name="connsiteY2810" fmla="*/ 3448948 h 5285517"/>
              <a:gd name="connsiteX2811" fmla="*/ 5359325 w 6630167"/>
              <a:gd name="connsiteY2811" fmla="*/ 3428985 h 5285517"/>
              <a:gd name="connsiteX2812" fmla="*/ 1038862 w 6630167"/>
              <a:gd name="connsiteY2812" fmla="*/ 3428622 h 5285517"/>
              <a:gd name="connsiteX2813" fmla="*/ 1031199 w 6630167"/>
              <a:gd name="connsiteY2813" fmla="*/ 3430834 h 5285517"/>
              <a:gd name="connsiteX2814" fmla="*/ 1010603 w 6630167"/>
              <a:gd name="connsiteY2814" fmla="*/ 3440633 h 5285517"/>
              <a:gd name="connsiteX2815" fmla="*/ 1001704 w 6630167"/>
              <a:gd name="connsiteY2815" fmla="*/ 3449328 h 5285517"/>
              <a:gd name="connsiteX2816" fmla="*/ 1002918 w 6630167"/>
              <a:gd name="connsiteY2816" fmla="*/ 3461717 h 5285517"/>
              <a:gd name="connsiteX2817" fmla="*/ 1012402 w 6630167"/>
              <a:gd name="connsiteY2817" fmla="*/ 3482495 h 5285517"/>
              <a:gd name="connsiteX2818" fmla="*/ 1021101 w 6630167"/>
              <a:gd name="connsiteY2818" fmla="*/ 3491580 h 5285517"/>
              <a:gd name="connsiteX2819" fmla="*/ 1026092 w 6630167"/>
              <a:gd name="connsiteY2819" fmla="*/ 3492477 h 5285517"/>
              <a:gd name="connsiteX2820" fmla="*/ 1033618 w 6630167"/>
              <a:gd name="connsiteY2820" fmla="*/ 3490349 h 5285517"/>
              <a:gd name="connsiteX2821" fmla="*/ 1054658 w 6630167"/>
              <a:gd name="connsiteY2821" fmla="*/ 3480722 h 5285517"/>
              <a:gd name="connsiteX2822" fmla="*/ 1063810 w 6630167"/>
              <a:gd name="connsiteY2822" fmla="*/ 3471919 h 5285517"/>
              <a:gd name="connsiteX2823" fmla="*/ 1062425 w 6630167"/>
              <a:gd name="connsiteY2823" fmla="*/ 3459301 h 5285517"/>
              <a:gd name="connsiteX2824" fmla="*/ 1052498 w 6630167"/>
              <a:gd name="connsiteY2824" fmla="*/ 3438441 h 5285517"/>
              <a:gd name="connsiteX2825" fmla="*/ 1043699 w 6630167"/>
              <a:gd name="connsiteY2825" fmla="*/ 3429456 h 5285517"/>
              <a:gd name="connsiteX2826" fmla="*/ 1038862 w 6630167"/>
              <a:gd name="connsiteY2826" fmla="*/ 3428622 h 5285517"/>
              <a:gd name="connsiteX2827" fmla="*/ 488672 w 6630167"/>
              <a:gd name="connsiteY2827" fmla="*/ 3421412 h 5285517"/>
              <a:gd name="connsiteX2828" fmla="*/ 481666 w 6630167"/>
              <a:gd name="connsiteY2828" fmla="*/ 3423234 h 5285517"/>
              <a:gd name="connsiteX2829" fmla="*/ 467491 w 6630167"/>
              <a:gd name="connsiteY2829" fmla="*/ 3429783 h 5285517"/>
              <a:gd name="connsiteX2830" fmla="*/ 459059 w 6630167"/>
              <a:gd name="connsiteY2830" fmla="*/ 3438197 h 5285517"/>
              <a:gd name="connsiteX2831" fmla="*/ 459869 w 6630167"/>
              <a:gd name="connsiteY2831" fmla="*/ 3450080 h 5285517"/>
              <a:gd name="connsiteX2832" fmla="*/ 465996 w 6630167"/>
              <a:gd name="connsiteY2832" fmla="*/ 3463848 h 5285517"/>
              <a:gd name="connsiteX2833" fmla="*/ 474588 w 6630167"/>
              <a:gd name="connsiteY2833" fmla="*/ 3472516 h 5285517"/>
              <a:gd name="connsiteX2834" fmla="*/ 479537 w 6630167"/>
              <a:gd name="connsiteY2834" fmla="*/ 3473393 h 5285517"/>
              <a:gd name="connsiteX2835" fmla="*/ 486747 w 6630167"/>
              <a:gd name="connsiteY2835" fmla="*/ 3471455 h 5285517"/>
              <a:gd name="connsiteX2836" fmla="*/ 501229 w 6630167"/>
              <a:gd name="connsiteY2836" fmla="*/ 3464581 h 5285517"/>
              <a:gd name="connsiteX2837" fmla="*/ 509684 w 6630167"/>
              <a:gd name="connsiteY2837" fmla="*/ 3455940 h 5285517"/>
              <a:gd name="connsiteX2838" fmla="*/ 508561 w 6630167"/>
              <a:gd name="connsiteY2838" fmla="*/ 3443912 h 5285517"/>
              <a:gd name="connsiteX2839" fmla="*/ 502036 w 6630167"/>
              <a:gd name="connsiteY2839" fmla="*/ 3430489 h 5285517"/>
              <a:gd name="connsiteX2840" fmla="*/ 493495 w 6630167"/>
              <a:gd name="connsiteY2840" fmla="*/ 3422246 h 5285517"/>
              <a:gd name="connsiteX2841" fmla="*/ 488672 w 6630167"/>
              <a:gd name="connsiteY2841" fmla="*/ 3421412 h 5285517"/>
              <a:gd name="connsiteX2842" fmla="*/ 4811865 w 6630167"/>
              <a:gd name="connsiteY2842" fmla="*/ 3414031 h 5285517"/>
              <a:gd name="connsiteX2843" fmla="*/ 4831791 w 6630167"/>
              <a:gd name="connsiteY2843" fmla="*/ 3419384 h 5285517"/>
              <a:gd name="connsiteX2844" fmla="*/ 4850349 w 6630167"/>
              <a:gd name="connsiteY2844" fmla="*/ 3443595 h 5285517"/>
              <a:gd name="connsiteX2845" fmla="*/ 4846373 w 6630167"/>
              <a:gd name="connsiteY2845" fmla="*/ 3473853 h 5285517"/>
              <a:gd name="connsiteX2846" fmla="*/ 4811802 w 6630167"/>
              <a:gd name="connsiteY2846" fmla="*/ 3493800 h 5285517"/>
              <a:gd name="connsiteX2847" fmla="*/ 4791903 w 6630167"/>
              <a:gd name="connsiteY2847" fmla="*/ 3488445 h 5285517"/>
              <a:gd name="connsiteX2848" fmla="*/ 4773344 w 6630167"/>
              <a:gd name="connsiteY2848" fmla="*/ 3464219 h 5285517"/>
              <a:gd name="connsiteX2849" fmla="*/ 4777303 w 6630167"/>
              <a:gd name="connsiteY2849" fmla="*/ 3433977 h 5285517"/>
              <a:gd name="connsiteX2850" fmla="*/ 4777302 w 6630167"/>
              <a:gd name="connsiteY2850" fmla="*/ 3433975 h 5285517"/>
              <a:gd name="connsiteX2851" fmla="*/ 4811865 w 6630167"/>
              <a:gd name="connsiteY2851" fmla="*/ 3414031 h 5285517"/>
              <a:gd name="connsiteX2852" fmla="*/ 6291474 w 6630167"/>
              <a:gd name="connsiteY2852" fmla="*/ 3413643 h 5285517"/>
              <a:gd name="connsiteX2853" fmla="*/ 6304391 w 6630167"/>
              <a:gd name="connsiteY2853" fmla="*/ 3417120 h 5285517"/>
              <a:gd name="connsiteX2854" fmla="*/ 6316455 w 6630167"/>
              <a:gd name="connsiteY2854" fmla="*/ 3432855 h 5285517"/>
              <a:gd name="connsiteX2855" fmla="*/ 6313883 w 6630167"/>
              <a:gd name="connsiteY2855" fmla="*/ 3452506 h 5285517"/>
              <a:gd name="connsiteX2856" fmla="*/ 6291421 w 6630167"/>
              <a:gd name="connsiteY2856" fmla="*/ 3465469 h 5285517"/>
              <a:gd name="connsiteX2857" fmla="*/ 6278505 w 6630167"/>
              <a:gd name="connsiteY2857" fmla="*/ 3461991 h 5285517"/>
              <a:gd name="connsiteX2858" fmla="*/ 6266441 w 6630167"/>
              <a:gd name="connsiteY2858" fmla="*/ 3446258 h 5285517"/>
              <a:gd name="connsiteX2859" fmla="*/ 6269012 w 6630167"/>
              <a:gd name="connsiteY2859" fmla="*/ 3426605 h 5285517"/>
              <a:gd name="connsiteX2860" fmla="*/ 6291474 w 6630167"/>
              <a:gd name="connsiteY2860" fmla="*/ 3413643 h 5285517"/>
              <a:gd name="connsiteX2861" fmla="*/ 1425649 w 6630167"/>
              <a:gd name="connsiteY2861" fmla="*/ 3379363 h 5285517"/>
              <a:gd name="connsiteX2862" fmla="*/ 1417497 w 6630167"/>
              <a:gd name="connsiteY2862" fmla="*/ 3381897 h 5285517"/>
              <a:gd name="connsiteX2863" fmla="*/ 1390783 w 6630167"/>
              <a:gd name="connsiteY2863" fmla="*/ 3394605 h 5285517"/>
              <a:gd name="connsiteX2864" fmla="*/ 1381340 w 6630167"/>
              <a:gd name="connsiteY2864" fmla="*/ 3403453 h 5285517"/>
              <a:gd name="connsiteX2865" fmla="*/ 1382834 w 6630167"/>
              <a:gd name="connsiteY2865" fmla="*/ 3416306 h 5285517"/>
              <a:gd name="connsiteX2866" fmla="*/ 1382835 w 6630167"/>
              <a:gd name="connsiteY2866" fmla="*/ 3416306 h 5285517"/>
              <a:gd name="connsiteX2867" fmla="*/ 1394913 w 6630167"/>
              <a:gd name="connsiteY2867" fmla="*/ 3443034 h 5285517"/>
              <a:gd name="connsiteX2868" fmla="*/ 1403789 w 6630167"/>
              <a:gd name="connsiteY2868" fmla="*/ 3452725 h 5285517"/>
              <a:gd name="connsiteX2869" fmla="*/ 1408779 w 6630167"/>
              <a:gd name="connsiteY2869" fmla="*/ 3453612 h 5285517"/>
              <a:gd name="connsiteX2870" fmla="*/ 1416831 w 6630167"/>
              <a:gd name="connsiteY2870" fmla="*/ 3451150 h 5285517"/>
              <a:gd name="connsiteX2871" fmla="*/ 1444239 w 6630167"/>
              <a:gd name="connsiteY2871" fmla="*/ 3438632 h 5285517"/>
              <a:gd name="connsiteX2872" fmla="*/ 1454016 w 6630167"/>
              <a:gd name="connsiteY2872" fmla="*/ 3429656 h 5285517"/>
              <a:gd name="connsiteX2873" fmla="*/ 1452277 w 6630167"/>
              <a:gd name="connsiteY2873" fmla="*/ 3416497 h 5285517"/>
              <a:gd name="connsiteX2874" fmla="*/ 1439457 w 6630167"/>
              <a:gd name="connsiteY2874" fmla="*/ 3389733 h 5285517"/>
              <a:gd name="connsiteX2875" fmla="*/ 1430481 w 6630167"/>
              <a:gd name="connsiteY2875" fmla="*/ 3380195 h 5285517"/>
              <a:gd name="connsiteX2876" fmla="*/ 1425649 w 6630167"/>
              <a:gd name="connsiteY2876" fmla="*/ 3379363 h 5285517"/>
              <a:gd name="connsiteX2877" fmla="*/ 2622046 w 6630167"/>
              <a:gd name="connsiteY2877" fmla="*/ 3375159 h 5285517"/>
              <a:gd name="connsiteX2878" fmla="*/ 2631493 w 6630167"/>
              <a:gd name="connsiteY2878" fmla="*/ 3377703 h 5285517"/>
              <a:gd name="connsiteX2879" fmla="*/ 2631491 w 6630167"/>
              <a:gd name="connsiteY2879" fmla="*/ 3377704 h 5285517"/>
              <a:gd name="connsiteX2880" fmla="*/ 2638420 w 6630167"/>
              <a:gd name="connsiteY2880" fmla="*/ 3403544 h 5285517"/>
              <a:gd name="connsiteX2881" fmla="*/ 2622013 w 6630167"/>
              <a:gd name="connsiteY2881" fmla="*/ 3413009 h 5285517"/>
              <a:gd name="connsiteX2882" fmla="*/ 2612580 w 6630167"/>
              <a:gd name="connsiteY2882" fmla="*/ 3410475 h 5285517"/>
              <a:gd name="connsiteX2883" fmla="*/ 2603777 w 6630167"/>
              <a:gd name="connsiteY2883" fmla="*/ 3398979 h 5285517"/>
              <a:gd name="connsiteX2884" fmla="*/ 2605647 w 6630167"/>
              <a:gd name="connsiteY2884" fmla="*/ 3384623 h 5285517"/>
              <a:gd name="connsiteX2885" fmla="*/ 2622046 w 6630167"/>
              <a:gd name="connsiteY2885" fmla="*/ 3375159 h 5285517"/>
              <a:gd name="connsiteX2886" fmla="*/ 875347 w 6630167"/>
              <a:gd name="connsiteY2886" fmla="*/ 3372588 h 5285517"/>
              <a:gd name="connsiteX2887" fmla="*/ 867956 w 6630167"/>
              <a:gd name="connsiteY2887" fmla="*/ 3374635 h 5285517"/>
              <a:gd name="connsiteX2888" fmla="*/ 850493 w 6630167"/>
              <a:gd name="connsiteY2888" fmla="*/ 3382893 h 5285517"/>
              <a:gd name="connsiteX2889" fmla="*/ 841848 w 6630167"/>
              <a:gd name="connsiteY2889" fmla="*/ 3391471 h 5285517"/>
              <a:gd name="connsiteX2890" fmla="*/ 842890 w 6630167"/>
              <a:gd name="connsiteY2890" fmla="*/ 3403609 h 5285517"/>
              <a:gd name="connsiteX2891" fmla="*/ 850688 w 6630167"/>
              <a:gd name="connsiteY2891" fmla="*/ 3420825 h 5285517"/>
              <a:gd name="connsiteX2892" fmla="*/ 859279 w 6630167"/>
              <a:gd name="connsiteY2892" fmla="*/ 3429656 h 5285517"/>
              <a:gd name="connsiteX2893" fmla="*/ 864297 w 6630167"/>
              <a:gd name="connsiteY2893" fmla="*/ 3430562 h 5285517"/>
              <a:gd name="connsiteX2894" fmla="*/ 871556 w 6630167"/>
              <a:gd name="connsiteY2894" fmla="*/ 3428595 h 5285517"/>
              <a:gd name="connsiteX2895" fmla="*/ 871555 w 6630167"/>
              <a:gd name="connsiteY2895" fmla="*/ 3428595 h 5285517"/>
              <a:gd name="connsiteX2896" fmla="*/ 889412 w 6630167"/>
              <a:gd name="connsiteY2896" fmla="*/ 3420490 h 5285517"/>
              <a:gd name="connsiteX2897" fmla="*/ 898352 w 6630167"/>
              <a:gd name="connsiteY2897" fmla="*/ 3411805 h 5285517"/>
              <a:gd name="connsiteX2898" fmla="*/ 897134 w 6630167"/>
              <a:gd name="connsiteY2898" fmla="*/ 3399396 h 5285517"/>
              <a:gd name="connsiteX2899" fmla="*/ 888878 w 6630167"/>
              <a:gd name="connsiteY2899" fmla="*/ 3382105 h 5285517"/>
              <a:gd name="connsiteX2900" fmla="*/ 880183 w 6630167"/>
              <a:gd name="connsiteY2900" fmla="*/ 3373419 h 5285517"/>
              <a:gd name="connsiteX2901" fmla="*/ 875347 w 6630167"/>
              <a:gd name="connsiteY2901" fmla="*/ 3372588 h 5285517"/>
              <a:gd name="connsiteX2902" fmla="*/ 2237387 w 6630167"/>
              <a:gd name="connsiteY2902" fmla="*/ 3366599 h 5285517"/>
              <a:gd name="connsiteX2903" fmla="*/ 2273195 w 6630167"/>
              <a:gd name="connsiteY2903" fmla="*/ 3376227 h 5285517"/>
              <a:gd name="connsiteX2904" fmla="*/ 2306630 w 6630167"/>
              <a:gd name="connsiteY2904" fmla="*/ 3419794 h 5285517"/>
              <a:gd name="connsiteX2905" fmla="*/ 2299462 w 6630167"/>
              <a:gd name="connsiteY2905" fmla="*/ 3474235 h 5285517"/>
              <a:gd name="connsiteX2906" fmla="*/ 2237265 w 6630167"/>
              <a:gd name="connsiteY2906" fmla="*/ 3510122 h 5285517"/>
              <a:gd name="connsiteX2907" fmla="*/ 2201452 w 6630167"/>
              <a:gd name="connsiteY2907" fmla="*/ 3500493 h 5285517"/>
              <a:gd name="connsiteX2908" fmla="*/ 2168022 w 6630167"/>
              <a:gd name="connsiteY2908" fmla="*/ 3456926 h 5285517"/>
              <a:gd name="connsiteX2909" fmla="*/ 2175190 w 6630167"/>
              <a:gd name="connsiteY2909" fmla="*/ 3402484 h 5285517"/>
              <a:gd name="connsiteX2910" fmla="*/ 2237387 w 6630167"/>
              <a:gd name="connsiteY2910" fmla="*/ 3366599 h 5285517"/>
              <a:gd name="connsiteX2911" fmla="*/ 324925 w 6630167"/>
              <a:gd name="connsiteY2911" fmla="*/ 3364272 h 5285517"/>
              <a:gd name="connsiteX2912" fmla="*/ 318136 w 6630167"/>
              <a:gd name="connsiteY2912" fmla="*/ 3365975 h 5285517"/>
              <a:gd name="connsiteX2913" fmla="*/ 304306 w 6630167"/>
              <a:gd name="connsiteY2913" fmla="*/ 3372124 h 5285517"/>
              <a:gd name="connsiteX2914" fmla="*/ 295774 w 6630167"/>
              <a:gd name="connsiteY2914" fmla="*/ 3380440 h 5285517"/>
              <a:gd name="connsiteX2915" fmla="*/ 296453 w 6630167"/>
              <a:gd name="connsiteY2915" fmla="*/ 3392342 h 5285517"/>
              <a:gd name="connsiteX2916" fmla="*/ 301846 w 6630167"/>
              <a:gd name="connsiteY2916" fmla="*/ 3404541 h 5285517"/>
              <a:gd name="connsiteX2917" fmla="*/ 310501 w 6630167"/>
              <a:gd name="connsiteY2917" fmla="*/ 3413154 h 5285517"/>
              <a:gd name="connsiteX2918" fmla="*/ 315355 w 6630167"/>
              <a:gd name="connsiteY2918" fmla="*/ 3413996 h 5285517"/>
              <a:gd name="connsiteX2919" fmla="*/ 322660 w 6630167"/>
              <a:gd name="connsiteY2919" fmla="*/ 3412004 h 5285517"/>
              <a:gd name="connsiteX2920" fmla="*/ 336630 w 6630167"/>
              <a:gd name="connsiteY2920" fmla="*/ 3405184 h 5285517"/>
              <a:gd name="connsiteX2921" fmla="*/ 344922 w 6630167"/>
              <a:gd name="connsiteY2921" fmla="*/ 3396579 h 5285517"/>
              <a:gd name="connsiteX2922" fmla="*/ 343849 w 6630167"/>
              <a:gd name="connsiteY2922" fmla="*/ 3384686 h 5285517"/>
              <a:gd name="connsiteX2923" fmla="*/ 338207 w 6630167"/>
              <a:gd name="connsiteY2923" fmla="*/ 3373148 h 5285517"/>
              <a:gd name="connsiteX2924" fmla="*/ 329761 w 6630167"/>
              <a:gd name="connsiteY2924" fmla="*/ 3365106 h 5285517"/>
              <a:gd name="connsiteX2925" fmla="*/ 324925 w 6630167"/>
              <a:gd name="connsiteY2925" fmla="*/ 3364272 h 5285517"/>
              <a:gd name="connsiteX2926" fmla="*/ 5196585 w 6630167"/>
              <a:gd name="connsiteY2926" fmla="*/ 3362332 h 5285517"/>
              <a:gd name="connsiteX2927" fmla="*/ 5220206 w 6630167"/>
              <a:gd name="connsiteY2927" fmla="*/ 3368682 h 5285517"/>
              <a:gd name="connsiteX2928" fmla="*/ 5242242 w 6630167"/>
              <a:gd name="connsiteY2928" fmla="*/ 3397402 h 5285517"/>
              <a:gd name="connsiteX2929" fmla="*/ 5237514 w 6630167"/>
              <a:gd name="connsiteY2929" fmla="*/ 3433297 h 5285517"/>
              <a:gd name="connsiteX2930" fmla="*/ 5196512 w 6630167"/>
              <a:gd name="connsiteY2930" fmla="*/ 3456956 h 5285517"/>
              <a:gd name="connsiteX2931" fmla="*/ 5172890 w 6630167"/>
              <a:gd name="connsiteY2931" fmla="*/ 3450606 h 5285517"/>
              <a:gd name="connsiteX2932" fmla="*/ 5150854 w 6630167"/>
              <a:gd name="connsiteY2932" fmla="*/ 3421883 h 5285517"/>
              <a:gd name="connsiteX2933" fmla="*/ 5155590 w 6630167"/>
              <a:gd name="connsiteY2933" fmla="*/ 3385992 h 5285517"/>
              <a:gd name="connsiteX2934" fmla="*/ 5155591 w 6630167"/>
              <a:gd name="connsiteY2934" fmla="*/ 3385992 h 5285517"/>
              <a:gd name="connsiteX2935" fmla="*/ 5196585 w 6630167"/>
              <a:gd name="connsiteY2935" fmla="*/ 3362332 h 5285517"/>
              <a:gd name="connsiteX2936" fmla="*/ 4649124 w 6630167"/>
              <a:gd name="connsiteY2936" fmla="*/ 3356978 h 5285517"/>
              <a:gd name="connsiteX2937" fmla="*/ 4667946 w 6630167"/>
              <a:gd name="connsiteY2937" fmla="*/ 3362041 h 5285517"/>
              <a:gd name="connsiteX2938" fmla="*/ 4681739 w 6630167"/>
              <a:gd name="connsiteY2938" fmla="*/ 3413535 h 5285517"/>
              <a:gd name="connsiteX2939" fmla="*/ 4649060 w 6630167"/>
              <a:gd name="connsiteY2939" fmla="*/ 3432382 h 5285517"/>
              <a:gd name="connsiteX2940" fmla="*/ 4630258 w 6630167"/>
              <a:gd name="connsiteY2940" fmla="*/ 3427328 h 5285517"/>
              <a:gd name="connsiteX2941" fmla="*/ 4612705 w 6630167"/>
              <a:gd name="connsiteY2941" fmla="*/ 3404440 h 5285517"/>
              <a:gd name="connsiteX2942" fmla="*/ 4616455 w 6630167"/>
              <a:gd name="connsiteY2942" fmla="*/ 3375827 h 5285517"/>
              <a:gd name="connsiteX2943" fmla="*/ 4649124 w 6630167"/>
              <a:gd name="connsiteY2943" fmla="*/ 3356978 h 5285517"/>
              <a:gd name="connsiteX2944" fmla="*/ 5581292 w 6630167"/>
              <a:gd name="connsiteY2944" fmla="*/ 3328975 h 5285517"/>
              <a:gd name="connsiteX2945" fmla="*/ 5599451 w 6630167"/>
              <a:gd name="connsiteY2945" fmla="*/ 3333858 h 5285517"/>
              <a:gd name="connsiteX2946" fmla="*/ 5612766 w 6630167"/>
              <a:gd name="connsiteY2946" fmla="*/ 3383565 h 5285517"/>
              <a:gd name="connsiteX2947" fmla="*/ 5581228 w 6630167"/>
              <a:gd name="connsiteY2947" fmla="*/ 3401760 h 5285517"/>
              <a:gd name="connsiteX2948" fmla="*/ 5563060 w 6630167"/>
              <a:gd name="connsiteY2948" fmla="*/ 3396878 h 5285517"/>
              <a:gd name="connsiteX2949" fmla="*/ 5549746 w 6630167"/>
              <a:gd name="connsiteY2949" fmla="*/ 3347170 h 5285517"/>
              <a:gd name="connsiteX2950" fmla="*/ 5581292 w 6630167"/>
              <a:gd name="connsiteY2950" fmla="*/ 3328975 h 5285517"/>
              <a:gd name="connsiteX2951" fmla="*/ 1261476 w 6630167"/>
              <a:gd name="connsiteY2951" fmla="*/ 3323233 h 5285517"/>
              <a:gd name="connsiteX2952" fmla="*/ 1253618 w 6630167"/>
              <a:gd name="connsiteY2952" fmla="*/ 3325571 h 5285517"/>
              <a:gd name="connsiteX2953" fmla="*/ 1230468 w 6630167"/>
              <a:gd name="connsiteY2953" fmla="*/ 3336548 h 5285517"/>
              <a:gd name="connsiteX2954" fmla="*/ 1221312 w 6630167"/>
              <a:gd name="connsiteY2954" fmla="*/ 3345313 h 5285517"/>
              <a:gd name="connsiteX2955" fmla="*/ 1222661 w 6630167"/>
              <a:gd name="connsiteY2955" fmla="*/ 3357922 h 5285517"/>
              <a:gd name="connsiteX2956" fmla="*/ 1233312 w 6630167"/>
              <a:gd name="connsiteY2956" fmla="*/ 3381416 h 5285517"/>
              <a:gd name="connsiteX2957" fmla="*/ 1242075 w 6630167"/>
              <a:gd name="connsiteY2957" fmla="*/ 3390791 h 5285517"/>
              <a:gd name="connsiteX2958" fmla="*/ 1247093 w 6630167"/>
              <a:gd name="connsiteY2958" fmla="*/ 3391697 h 5285517"/>
              <a:gd name="connsiteX2959" fmla="*/ 1254837 w 6630167"/>
              <a:gd name="connsiteY2959" fmla="*/ 3389434 h 5285517"/>
              <a:gd name="connsiteX2960" fmla="*/ 1278617 w 6630167"/>
              <a:gd name="connsiteY2960" fmla="*/ 3378537 h 5285517"/>
              <a:gd name="connsiteX2961" fmla="*/ 1288014 w 6630167"/>
              <a:gd name="connsiteY2961" fmla="*/ 3369643 h 5285517"/>
              <a:gd name="connsiteX2962" fmla="*/ 1286443 w 6630167"/>
              <a:gd name="connsiteY2962" fmla="*/ 3356790 h 5285517"/>
              <a:gd name="connsiteX2963" fmla="*/ 1275185 w 6630167"/>
              <a:gd name="connsiteY2963" fmla="*/ 3333286 h 5285517"/>
              <a:gd name="connsiteX2964" fmla="*/ 1266317 w 6630167"/>
              <a:gd name="connsiteY2964" fmla="*/ 3324076 h 5285517"/>
              <a:gd name="connsiteX2965" fmla="*/ 1261476 w 6630167"/>
              <a:gd name="connsiteY2965" fmla="*/ 3323233 h 5285517"/>
              <a:gd name="connsiteX2966" fmla="*/ 6513432 w 6630167"/>
              <a:gd name="connsiteY2966" fmla="*/ 3317117 h 5285517"/>
              <a:gd name="connsiteX2967" fmla="*/ 6522879 w 6630167"/>
              <a:gd name="connsiteY2967" fmla="*/ 3319662 h 5285517"/>
              <a:gd name="connsiteX2968" fmla="*/ 6529808 w 6630167"/>
              <a:gd name="connsiteY2968" fmla="*/ 3345504 h 5285517"/>
              <a:gd name="connsiteX2969" fmla="*/ 6513397 w 6630167"/>
              <a:gd name="connsiteY2969" fmla="*/ 3354968 h 5285517"/>
              <a:gd name="connsiteX2970" fmla="*/ 6503968 w 6630167"/>
              <a:gd name="connsiteY2970" fmla="*/ 3352433 h 5285517"/>
              <a:gd name="connsiteX2971" fmla="*/ 6503967 w 6630167"/>
              <a:gd name="connsiteY2971" fmla="*/ 3352433 h 5285517"/>
              <a:gd name="connsiteX2972" fmla="*/ 6495145 w 6630167"/>
              <a:gd name="connsiteY2972" fmla="*/ 3340949 h 5285517"/>
              <a:gd name="connsiteX2973" fmla="*/ 6497038 w 6630167"/>
              <a:gd name="connsiteY2973" fmla="*/ 3326601 h 5285517"/>
              <a:gd name="connsiteX2974" fmla="*/ 6513432 w 6630167"/>
              <a:gd name="connsiteY2974" fmla="*/ 3317117 h 5285517"/>
              <a:gd name="connsiteX2975" fmla="*/ 711269 w 6630167"/>
              <a:gd name="connsiteY2975" fmla="*/ 3316058 h 5285517"/>
              <a:gd name="connsiteX2976" fmla="*/ 704127 w 6630167"/>
              <a:gd name="connsiteY2976" fmla="*/ 3317963 h 5285517"/>
              <a:gd name="connsiteX2977" fmla="*/ 689966 w 6630167"/>
              <a:gd name="connsiteY2977" fmla="*/ 3324665 h 5285517"/>
              <a:gd name="connsiteX2978" fmla="*/ 681584 w 6630167"/>
              <a:gd name="connsiteY2978" fmla="*/ 3333160 h 5285517"/>
              <a:gd name="connsiteX2979" fmla="*/ 682516 w 6630167"/>
              <a:gd name="connsiteY2979" fmla="*/ 3345061 h 5285517"/>
              <a:gd name="connsiteX2980" fmla="*/ 689042 w 6630167"/>
              <a:gd name="connsiteY2980" fmla="*/ 3359381 h 5285517"/>
              <a:gd name="connsiteX2981" fmla="*/ 697556 w 6630167"/>
              <a:gd name="connsiteY2981" fmla="*/ 3367948 h 5285517"/>
              <a:gd name="connsiteX2982" fmla="*/ 702551 w 6630167"/>
              <a:gd name="connsiteY2982" fmla="*/ 3368844 h 5285517"/>
              <a:gd name="connsiteX2983" fmla="*/ 702551 w 6630167"/>
              <a:gd name="connsiteY2983" fmla="*/ 3368846 h 5285517"/>
              <a:gd name="connsiteX2984" fmla="*/ 702552 w 6630167"/>
              <a:gd name="connsiteY2984" fmla="*/ 3368846 h 5285517"/>
              <a:gd name="connsiteX2985" fmla="*/ 702551 w 6630167"/>
              <a:gd name="connsiteY2985" fmla="*/ 3368844 h 5285517"/>
              <a:gd name="connsiteX2986" fmla="*/ 709602 w 6630167"/>
              <a:gd name="connsiteY2986" fmla="*/ 3366998 h 5285517"/>
              <a:gd name="connsiteX2987" fmla="*/ 724067 w 6630167"/>
              <a:gd name="connsiteY2987" fmla="*/ 3360349 h 5285517"/>
              <a:gd name="connsiteX2988" fmla="*/ 732649 w 6630167"/>
              <a:gd name="connsiteY2988" fmla="*/ 3351728 h 5285517"/>
              <a:gd name="connsiteX2989" fmla="*/ 731553 w 6630167"/>
              <a:gd name="connsiteY2989" fmla="*/ 3339617 h 5285517"/>
              <a:gd name="connsiteX2990" fmla="*/ 724692 w 6630167"/>
              <a:gd name="connsiteY2990" fmla="*/ 3325287 h 5285517"/>
              <a:gd name="connsiteX2991" fmla="*/ 716096 w 6630167"/>
              <a:gd name="connsiteY2991" fmla="*/ 3316892 h 5285517"/>
              <a:gd name="connsiteX2992" fmla="*/ 711269 w 6630167"/>
              <a:gd name="connsiteY2992" fmla="*/ 3316058 h 5285517"/>
              <a:gd name="connsiteX2993" fmla="*/ 161685 w 6630167"/>
              <a:gd name="connsiteY2993" fmla="*/ 3307292 h 5285517"/>
              <a:gd name="connsiteX2994" fmla="*/ 155091 w 6630167"/>
              <a:gd name="connsiteY2994" fmla="*/ 3308894 h 5285517"/>
              <a:gd name="connsiteX2995" fmla="*/ 141279 w 6630167"/>
              <a:gd name="connsiteY2995" fmla="*/ 3314827 h 5285517"/>
              <a:gd name="connsiteX2996" fmla="*/ 132680 w 6630167"/>
              <a:gd name="connsiteY2996" fmla="*/ 3323024 h 5285517"/>
              <a:gd name="connsiteX2997" fmla="*/ 133187 w 6630167"/>
              <a:gd name="connsiteY2997" fmla="*/ 3334898 h 5285517"/>
              <a:gd name="connsiteX2998" fmla="*/ 138327 w 6630167"/>
              <a:gd name="connsiteY2998" fmla="*/ 3347036 h 5285517"/>
              <a:gd name="connsiteX2999" fmla="*/ 147045 w 6630167"/>
              <a:gd name="connsiteY2999" fmla="*/ 3355876 h 5285517"/>
              <a:gd name="connsiteX3000" fmla="*/ 151917 w 6630167"/>
              <a:gd name="connsiteY3000" fmla="*/ 3356726 h 5285517"/>
              <a:gd name="connsiteX3001" fmla="*/ 159395 w 6630167"/>
              <a:gd name="connsiteY3001" fmla="*/ 3354624 h 5285517"/>
              <a:gd name="connsiteX3002" fmla="*/ 173461 w 6630167"/>
              <a:gd name="connsiteY3002" fmla="*/ 3347542 h 5285517"/>
              <a:gd name="connsiteX3003" fmla="*/ 181658 w 6630167"/>
              <a:gd name="connsiteY3003" fmla="*/ 3338865 h 5285517"/>
              <a:gd name="connsiteX3004" fmla="*/ 180467 w 6630167"/>
              <a:gd name="connsiteY3004" fmla="*/ 3326982 h 5285517"/>
              <a:gd name="connsiteX3005" fmla="*/ 180465 w 6630167"/>
              <a:gd name="connsiteY3005" fmla="*/ 3326982 h 5285517"/>
              <a:gd name="connsiteX3006" fmla="*/ 174872 w 6630167"/>
              <a:gd name="connsiteY3006" fmla="*/ 3315951 h 5285517"/>
              <a:gd name="connsiteX3007" fmla="*/ 166512 w 6630167"/>
              <a:gd name="connsiteY3007" fmla="*/ 3308123 h 5285517"/>
              <a:gd name="connsiteX3008" fmla="*/ 161685 w 6630167"/>
              <a:gd name="connsiteY3008" fmla="*/ 3307292 h 5285517"/>
              <a:gd name="connsiteX3009" fmla="*/ 2459318 w 6630167"/>
              <a:gd name="connsiteY3009" fmla="*/ 3307192 h 5285517"/>
              <a:gd name="connsiteX3010" fmla="*/ 2473121 w 6630167"/>
              <a:gd name="connsiteY3010" fmla="*/ 3310905 h 5285517"/>
              <a:gd name="connsiteX3011" fmla="*/ 2473121 w 6630167"/>
              <a:gd name="connsiteY3011" fmla="*/ 3310903 h 5285517"/>
              <a:gd name="connsiteX3012" fmla="*/ 2483242 w 6630167"/>
              <a:gd name="connsiteY3012" fmla="*/ 3348675 h 5285517"/>
              <a:gd name="connsiteX3013" fmla="*/ 2459272 w 6630167"/>
              <a:gd name="connsiteY3013" fmla="*/ 3362512 h 5285517"/>
              <a:gd name="connsiteX3014" fmla="*/ 2445473 w 6630167"/>
              <a:gd name="connsiteY3014" fmla="*/ 3358809 h 5285517"/>
              <a:gd name="connsiteX3015" fmla="*/ 2435347 w 6630167"/>
              <a:gd name="connsiteY3015" fmla="*/ 3321023 h 5285517"/>
              <a:gd name="connsiteX3016" fmla="*/ 2459318 w 6630167"/>
              <a:gd name="connsiteY3016" fmla="*/ 3307192 h 5285517"/>
              <a:gd name="connsiteX3017" fmla="*/ 2074663 w 6630167"/>
              <a:gd name="connsiteY3017" fmla="*/ 3301695 h 5285517"/>
              <a:gd name="connsiteX3018" fmla="*/ 2113297 w 6630167"/>
              <a:gd name="connsiteY3018" fmla="*/ 3312073 h 5285517"/>
              <a:gd name="connsiteX3019" fmla="*/ 2141632 w 6630167"/>
              <a:gd name="connsiteY3019" fmla="*/ 3417836 h 5285517"/>
              <a:gd name="connsiteX3020" fmla="*/ 2074518 w 6630167"/>
              <a:gd name="connsiteY3020" fmla="*/ 3456566 h 5285517"/>
              <a:gd name="connsiteX3021" fmla="*/ 2035875 w 6630167"/>
              <a:gd name="connsiteY3021" fmla="*/ 3446177 h 5285517"/>
              <a:gd name="connsiteX3022" fmla="*/ 1999796 w 6630167"/>
              <a:gd name="connsiteY3022" fmla="*/ 3399169 h 5285517"/>
              <a:gd name="connsiteX3023" fmla="*/ 2007535 w 6630167"/>
              <a:gd name="connsiteY3023" fmla="*/ 3340406 h 5285517"/>
              <a:gd name="connsiteX3024" fmla="*/ 2074663 w 6630167"/>
              <a:gd name="connsiteY3024" fmla="*/ 3301695 h 5285517"/>
              <a:gd name="connsiteX3025" fmla="*/ 4486392 w 6630167"/>
              <a:gd name="connsiteY3025" fmla="*/ 3301242 h 5285517"/>
              <a:gd name="connsiteX3026" fmla="*/ 4503456 w 6630167"/>
              <a:gd name="connsiteY3026" fmla="*/ 3305834 h 5285517"/>
              <a:gd name="connsiteX3027" fmla="*/ 4519388 w 6630167"/>
              <a:gd name="connsiteY3027" fmla="*/ 3326594 h 5285517"/>
              <a:gd name="connsiteX3028" fmla="*/ 4515972 w 6630167"/>
              <a:gd name="connsiteY3028" fmla="*/ 3352551 h 5285517"/>
              <a:gd name="connsiteX3029" fmla="*/ 4486328 w 6630167"/>
              <a:gd name="connsiteY3029" fmla="*/ 3369662 h 5285517"/>
              <a:gd name="connsiteX3030" fmla="*/ 4469255 w 6630167"/>
              <a:gd name="connsiteY3030" fmla="*/ 3365070 h 5285517"/>
              <a:gd name="connsiteX3031" fmla="*/ 4456738 w 6630167"/>
              <a:gd name="connsiteY3031" fmla="*/ 3318352 h 5285517"/>
              <a:gd name="connsiteX3032" fmla="*/ 4486392 w 6630167"/>
              <a:gd name="connsiteY3032" fmla="*/ 3301242 h 5285517"/>
              <a:gd name="connsiteX3033" fmla="*/ 5033851 w 6630167"/>
              <a:gd name="connsiteY3033" fmla="*/ 3299601 h 5285517"/>
              <a:gd name="connsiteX3034" fmla="*/ 5059201 w 6630167"/>
              <a:gd name="connsiteY3034" fmla="*/ 3306422 h 5285517"/>
              <a:gd name="connsiteX3035" fmla="*/ 5082838 w 6630167"/>
              <a:gd name="connsiteY3035" fmla="*/ 3337266 h 5285517"/>
              <a:gd name="connsiteX3036" fmla="*/ 5077795 w 6630167"/>
              <a:gd name="connsiteY3036" fmla="*/ 3375801 h 5285517"/>
              <a:gd name="connsiteX3037" fmla="*/ 5033759 w 6630167"/>
              <a:gd name="connsiteY3037" fmla="*/ 3401207 h 5285517"/>
              <a:gd name="connsiteX3038" fmla="*/ 5008417 w 6630167"/>
              <a:gd name="connsiteY3038" fmla="*/ 3394395 h 5285517"/>
              <a:gd name="connsiteX3039" fmla="*/ 4984741 w 6630167"/>
              <a:gd name="connsiteY3039" fmla="*/ 3363555 h 5285517"/>
              <a:gd name="connsiteX3040" fmla="*/ 4989823 w 6630167"/>
              <a:gd name="connsiteY3040" fmla="*/ 3325016 h 5285517"/>
              <a:gd name="connsiteX3041" fmla="*/ 5033851 w 6630167"/>
              <a:gd name="connsiteY3041" fmla="*/ 3299601 h 5285517"/>
              <a:gd name="connsiteX3042" fmla="*/ 1651288 w 6630167"/>
              <a:gd name="connsiteY3042" fmla="*/ 3267694 h 5285517"/>
              <a:gd name="connsiteX3043" fmla="*/ 1642299 w 6630167"/>
              <a:gd name="connsiteY3043" fmla="*/ 3270855 h 5285517"/>
              <a:gd name="connsiteX3044" fmla="*/ 1608796 w 6630167"/>
              <a:gd name="connsiteY3044" fmla="*/ 3287674 h 5285517"/>
              <a:gd name="connsiteX3045" fmla="*/ 1598879 w 6630167"/>
              <a:gd name="connsiteY3045" fmla="*/ 3296777 h 5285517"/>
              <a:gd name="connsiteX3046" fmla="*/ 1600844 w 6630167"/>
              <a:gd name="connsiteY3046" fmla="*/ 3310098 h 5285517"/>
              <a:gd name="connsiteX3047" fmla="*/ 1615793 w 6630167"/>
              <a:gd name="connsiteY3047" fmla="*/ 3342072 h 5285517"/>
              <a:gd name="connsiteX3048" fmla="*/ 1624729 w 6630167"/>
              <a:gd name="connsiteY3048" fmla="*/ 3352099 h 5285517"/>
              <a:gd name="connsiteX3049" fmla="*/ 1629751 w 6630167"/>
              <a:gd name="connsiteY3049" fmla="*/ 3353004 h 5285517"/>
              <a:gd name="connsiteX3050" fmla="*/ 1638047 w 6630167"/>
              <a:gd name="connsiteY3050" fmla="*/ 3350368 h 5285517"/>
              <a:gd name="connsiteX3051" fmla="*/ 1672392 w 6630167"/>
              <a:gd name="connsiteY3051" fmla="*/ 3335569 h 5285517"/>
              <a:gd name="connsiteX3052" fmla="*/ 1683021 w 6630167"/>
              <a:gd name="connsiteY3052" fmla="*/ 3326530 h 5285517"/>
              <a:gd name="connsiteX3053" fmla="*/ 1680974 w 6630167"/>
              <a:gd name="connsiteY3053" fmla="*/ 3312737 h 5285517"/>
              <a:gd name="connsiteX3054" fmla="*/ 1665337 w 6630167"/>
              <a:gd name="connsiteY3054" fmla="*/ 3279007 h 5285517"/>
              <a:gd name="connsiteX3055" fmla="*/ 1656084 w 6630167"/>
              <a:gd name="connsiteY3055" fmla="*/ 3268517 h 5285517"/>
              <a:gd name="connsiteX3056" fmla="*/ 1651288 w 6630167"/>
              <a:gd name="connsiteY3056" fmla="*/ 3267694 h 5285517"/>
              <a:gd name="connsiteX3057" fmla="*/ 1098029 w 6630167"/>
              <a:gd name="connsiteY3057" fmla="*/ 3266968 h 5285517"/>
              <a:gd name="connsiteX3058" fmla="*/ 1090453 w 6630167"/>
              <a:gd name="connsiteY3058" fmla="*/ 3269124 h 5285517"/>
              <a:gd name="connsiteX3059" fmla="*/ 1070282 w 6630167"/>
              <a:gd name="connsiteY3059" fmla="*/ 3278663 h 5285517"/>
              <a:gd name="connsiteX3060" fmla="*/ 1061438 w 6630167"/>
              <a:gd name="connsiteY3060" fmla="*/ 3287295 h 5285517"/>
              <a:gd name="connsiteX3061" fmla="*/ 1062570 w 6630167"/>
              <a:gd name="connsiteY3061" fmla="*/ 3299612 h 5285517"/>
              <a:gd name="connsiteX3062" fmla="*/ 1062569 w 6630167"/>
              <a:gd name="connsiteY3062" fmla="*/ 3299610 h 5285517"/>
              <a:gd name="connsiteX3063" fmla="*/ 1062570 w 6630167"/>
              <a:gd name="connsiteY3063" fmla="*/ 3299613 h 5285517"/>
              <a:gd name="connsiteX3064" fmla="*/ 1062570 w 6630167"/>
              <a:gd name="connsiteY3064" fmla="*/ 3299612 h 5285517"/>
              <a:gd name="connsiteX3065" fmla="*/ 1071640 w 6630167"/>
              <a:gd name="connsiteY3065" fmla="*/ 3319753 h 5285517"/>
              <a:gd name="connsiteX3066" fmla="*/ 1080330 w 6630167"/>
              <a:gd name="connsiteY3066" fmla="*/ 3328848 h 5285517"/>
              <a:gd name="connsiteX3067" fmla="*/ 1085330 w 6630167"/>
              <a:gd name="connsiteY3067" fmla="*/ 3329745 h 5285517"/>
              <a:gd name="connsiteX3068" fmla="*/ 1092847 w 6630167"/>
              <a:gd name="connsiteY3068" fmla="*/ 3327626 h 5285517"/>
              <a:gd name="connsiteX3069" fmla="*/ 1113530 w 6630167"/>
              <a:gd name="connsiteY3069" fmla="*/ 3318116 h 5285517"/>
              <a:gd name="connsiteX3070" fmla="*/ 1122646 w 6630167"/>
              <a:gd name="connsiteY3070" fmla="*/ 3309330 h 5285517"/>
              <a:gd name="connsiteX3071" fmla="*/ 1121274 w 6630167"/>
              <a:gd name="connsiteY3071" fmla="*/ 3296740 h 5285517"/>
              <a:gd name="connsiteX3072" fmla="*/ 1111619 w 6630167"/>
              <a:gd name="connsiteY3072" fmla="*/ 3276661 h 5285517"/>
              <a:gd name="connsiteX3073" fmla="*/ 1102847 w 6630167"/>
              <a:gd name="connsiteY3073" fmla="*/ 3267802 h 5285517"/>
              <a:gd name="connsiteX3074" fmla="*/ 1098029 w 6630167"/>
              <a:gd name="connsiteY3074" fmla="*/ 3266968 h 5285517"/>
              <a:gd name="connsiteX3075" fmla="*/ 5418560 w 6630167"/>
              <a:gd name="connsiteY3075" fmla="*/ 3260573 h 5285517"/>
              <a:gd name="connsiteX3076" fmla="*/ 5441294 w 6630167"/>
              <a:gd name="connsiteY3076" fmla="*/ 3266688 h 5285517"/>
              <a:gd name="connsiteX3077" fmla="*/ 5462525 w 6630167"/>
              <a:gd name="connsiteY3077" fmla="*/ 3294338 h 5285517"/>
              <a:gd name="connsiteX3078" fmla="*/ 5457969 w 6630167"/>
              <a:gd name="connsiteY3078" fmla="*/ 3328919 h 5285517"/>
              <a:gd name="connsiteX3079" fmla="*/ 5418470 w 6630167"/>
              <a:gd name="connsiteY3079" fmla="*/ 3351690 h 5285517"/>
              <a:gd name="connsiteX3080" fmla="*/ 5395745 w 6630167"/>
              <a:gd name="connsiteY3080" fmla="*/ 3345585 h 5285517"/>
              <a:gd name="connsiteX3081" fmla="*/ 5379070 w 6630167"/>
              <a:gd name="connsiteY3081" fmla="*/ 3283344 h 5285517"/>
              <a:gd name="connsiteX3082" fmla="*/ 5418560 w 6630167"/>
              <a:gd name="connsiteY3082" fmla="*/ 3260573 h 5285517"/>
              <a:gd name="connsiteX3083" fmla="*/ 547527 w 6630167"/>
              <a:gd name="connsiteY3083" fmla="*/ 3258855 h 5285517"/>
              <a:gd name="connsiteX3084" fmla="*/ 540617 w 6630167"/>
              <a:gd name="connsiteY3084" fmla="*/ 3260621 h 5285517"/>
              <a:gd name="connsiteX3085" fmla="*/ 529276 w 6630167"/>
              <a:gd name="connsiteY3085" fmla="*/ 3265980 h 5285517"/>
              <a:gd name="connsiteX3086" fmla="*/ 521098 w 6630167"/>
              <a:gd name="connsiteY3086" fmla="*/ 3274395 h 5285517"/>
              <a:gd name="connsiteX3087" fmla="*/ 521923 w 6630167"/>
              <a:gd name="connsiteY3087" fmla="*/ 3286107 h 5285517"/>
              <a:gd name="connsiteX3088" fmla="*/ 527308 w 6630167"/>
              <a:gd name="connsiteY3088" fmla="*/ 3297890 h 5285517"/>
              <a:gd name="connsiteX3089" fmla="*/ 535735 w 6630167"/>
              <a:gd name="connsiteY3089" fmla="*/ 3306223 h 5285517"/>
              <a:gd name="connsiteX3090" fmla="*/ 540730 w 6630167"/>
              <a:gd name="connsiteY3090" fmla="*/ 3307119 h 5285517"/>
              <a:gd name="connsiteX3091" fmla="*/ 547553 w 6630167"/>
              <a:gd name="connsiteY3091" fmla="*/ 3305400 h 5285517"/>
              <a:gd name="connsiteX3092" fmla="*/ 559083 w 6630167"/>
              <a:gd name="connsiteY3092" fmla="*/ 3300101 h 5285517"/>
              <a:gd name="connsiteX3093" fmla="*/ 567435 w 6630167"/>
              <a:gd name="connsiteY3093" fmla="*/ 3291586 h 5285517"/>
              <a:gd name="connsiteX3094" fmla="*/ 566484 w 6630167"/>
              <a:gd name="connsiteY3094" fmla="*/ 3279694 h 5285517"/>
              <a:gd name="connsiteX3095" fmla="*/ 560882 w 6630167"/>
              <a:gd name="connsiteY3095" fmla="*/ 3267911 h 5285517"/>
              <a:gd name="connsiteX3096" fmla="*/ 552391 w 6630167"/>
              <a:gd name="connsiteY3096" fmla="*/ 3259697 h 5285517"/>
              <a:gd name="connsiteX3097" fmla="*/ 547527 w 6630167"/>
              <a:gd name="connsiteY3097" fmla="*/ 3258855 h 5285517"/>
              <a:gd name="connsiteX3098" fmla="*/ 4323649 w 6630167"/>
              <a:gd name="connsiteY3098" fmla="*/ 3245936 h 5285517"/>
              <a:gd name="connsiteX3099" fmla="*/ 4338756 w 6630167"/>
              <a:gd name="connsiteY3099" fmla="*/ 3250004 h 5285517"/>
              <a:gd name="connsiteX3100" fmla="*/ 4352841 w 6630167"/>
              <a:gd name="connsiteY3100" fmla="*/ 3268390 h 5285517"/>
              <a:gd name="connsiteX3101" fmla="*/ 4349834 w 6630167"/>
              <a:gd name="connsiteY3101" fmla="*/ 3291352 h 5285517"/>
              <a:gd name="connsiteX3102" fmla="*/ 4323586 w 6630167"/>
              <a:gd name="connsiteY3102" fmla="*/ 3306493 h 5285517"/>
              <a:gd name="connsiteX3103" fmla="*/ 4308487 w 6630167"/>
              <a:gd name="connsiteY3103" fmla="*/ 3302446 h 5285517"/>
              <a:gd name="connsiteX3104" fmla="*/ 4297401 w 6630167"/>
              <a:gd name="connsiteY3104" fmla="*/ 3261081 h 5285517"/>
              <a:gd name="connsiteX3105" fmla="*/ 4323649 w 6630167"/>
              <a:gd name="connsiteY3105" fmla="*/ 3245936 h 5285517"/>
              <a:gd name="connsiteX3106" fmla="*/ 2296589 w 6630167"/>
              <a:gd name="connsiteY3106" fmla="*/ 3240105 h 5285517"/>
              <a:gd name="connsiteX3107" fmla="*/ 2314306 w 6630167"/>
              <a:gd name="connsiteY3107" fmla="*/ 3244869 h 5285517"/>
              <a:gd name="connsiteX3108" fmla="*/ 2327308 w 6630167"/>
              <a:gd name="connsiteY3108" fmla="*/ 3293381 h 5285517"/>
              <a:gd name="connsiteX3109" fmla="*/ 2296523 w 6630167"/>
              <a:gd name="connsiteY3109" fmla="*/ 3311142 h 5285517"/>
              <a:gd name="connsiteX3110" fmla="*/ 2278802 w 6630167"/>
              <a:gd name="connsiteY3110" fmla="*/ 3306376 h 5285517"/>
              <a:gd name="connsiteX3111" fmla="*/ 2265805 w 6630167"/>
              <a:gd name="connsiteY3111" fmla="*/ 3257867 h 5285517"/>
              <a:gd name="connsiteX3112" fmla="*/ 2265804 w 6630167"/>
              <a:gd name="connsiteY3112" fmla="*/ 3257867 h 5285517"/>
              <a:gd name="connsiteX3113" fmla="*/ 2296589 w 6630167"/>
              <a:gd name="connsiteY3113" fmla="*/ 3240105 h 5285517"/>
              <a:gd name="connsiteX3114" fmla="*/ 4871119 w 6630167"/>
              <a:gd name="connsiteY3114" fmla="*/ 3239063 h 5285517"/>
              <a:gd name="connsiteX3115" fmla="*/ 4897122 w 6630167"/>
              <a:gd name="connsiteY3115" fmla="*/ 3246054 h 5285517"/>
              <a:gd name="connsiteX3116" fmla="*/ 4921396 w 6630167"/>
              <a:gd name="connsiteY3116" fmla="*/ 3277683 h 5285517"/>
              <a:gd name="connsiteX3117" fmla="*/ 4916188 w 6630167"/>
              <a:gd name="connsiteY3117" fmla="*/ 3317227 h 5285517"/>
              <a:gd name="connsiteX3118" fmla="*/ 4871019 w 6630167"/>
              <a:gd name="connsiteY3118" fmla="*/ 3343285 h 5285517"/>
              <a:gd name="connsiteX3119" fmla="*/ 4845007 w 6630167"/>
              <a:gd name="connsiteY3119" fmla="*/ 3336293 h 5285517"/>
              <a:gd name="connsiteX3120" fmla="*/ 4825950 w 6630167"/>
              <a:gd name="connsiteY3120" fmla="*/ 3265122 h 5285517"/>
              <a:gd name="connsiteX3121" fmla="*/ 4871119 w 6630167"/>
              <a:gd name="connsiteY3121" fmla="*/ 3239063 h 5285517"/>
              <a:gd name="connsiteX3122" fmla="*/ 1911923 w 6630167"/>
              <a:gd name="connsiteY3122" fmla="*/ 3237650 h 5285517"/>
              <a:gd name="connsiteX3123" fmla="*/ 1952961 w 6630167"/>
              <a:gd name="connsiteY3123" fmla="*/ 3248682 h 5285517"/>
              <a:gd name="connsiteX3124" fmla="*/ 1991269 w 6630167"/>
              <a:gd name="connsiteY3124" fmla="*/ 3298615 h 5285517"/>
              <a:gd name="connsiteX3125" fmla="*/ 1983054 w 6630167"/>
              <a:gd name="connsiteY3125" fmla="*/ 3361021 h 5285517"/>
              <a:gd name="connsiteX3126" fmla="*/ 1911773 w 6630167"/>
              <a:gd name="connsiteY3126" fmla="*/ 3402139 h 5285517"/>
              <a:gd name="connsiteX3127" fmla="*/ 1870730 w 6630167"/>
              <a:gd name="connsiteY3127" fmla="*/ 3391108 h 5285517"/>
              <a:gd name="connsiteX3128" fmla="*/ 1832422 w 6630167"/>
              <a:gd name="connsiteY3128" fmla="*/ 3341175 h 5285517"/>
              <a:gd name="connsiteX3129" fmla="*/ 1832423 w 6630167"/>
              <a:gd name="connsiteY3129" fmla="*/ 3341175 h 5285517"/>
              <a:gd name="connsiteX3130" fmla="*/ 1840638 w 6630167"/>
              <a:gd name="connsiteY3130" fmla="*/ 3278769 h 5285517"/>
              <a:gd name="connsiteX3131" fmla="*/ 1911923 w 6630167"/>
              <a:gd name="connsiteY3131" fmla="*/ 3237650 h 5285517"/>
              <a:gd name="connsiteX3132" fmla="*/ 5803259 w 6630167"/>
              <a:gd name="connsiteY3132" fmla="*/ 3229399 h 5285517"/>
              <a:gd name="connsiteX3133" fmla="*/ 5803260 w 6630167"/>
              <a:gd name="connsiteY3133" fmla="*/ 3229399 h 5285517"/>
              <a:gd name="connsiteX3134" fmla="*/ 5819445 w 6630167"/>
              <a:gd name="connsiteY3134" fmla="*/ 3233755 h 5285517"/>
              <a:gd name="connsiteX3135" fmla="*/ 5834580 w 6630167"/>
              <a:gd name="connsiteY3135" fmla="*/ 3253464 h 5285517"/>
              <a:gd name="connsiteX3136" fmla="*/ 5831337 w 6630167"/>
              <a:gd name="connsiteY3136" fmla="*/ 3278091 h 5285517"/>
              <a:gd name="connsiteX3137" fmla="*/ 5803196 w 6630167"/>
              <a:gd name="connsiteY3137" fmla="*/ 3294321 h 5285517"/>
              <a:gd name="connsiteX3138" fmla="*/ 5787001 w 6630167"/>
              <a:gd name="connsiteY3138" fmla="*/ 3289966 h 5285517"/>
              <a:gd name="connsiteX3139" fmla="*/ 5775127 w 6630167"/>
              <a:gd name="connsiteY3139" fmla="*/ 3245628 h 5285517"/>
              <a:gd name="connsiteX3140" fmla="*/ 5803259 w 6630167"/>
              <a:gd name="connsiteY3140" fmla="*/ 3229399 h 5285517"/>
              <a:gd name="connsiteX3141" fmla="*/ 1486384 w 6630167"/>
              <a:gd name="connsiteY3141" fmla="*/ 3214031 h 5285517"/>
              <a:gd name="connsiteX3142" fmla="*/ 1477906 w 6630167"/>
              <a:gd name="connsiteY3142" fmla="*/ 3216795 h 5285517"/>
              <a:gd name="connsiteX3143" fmla="*/ 1449738 w 6630167"/>
              <a:gd name="connsiteY3143" fmla="*/ 3230643 h 5285517"/>
              <a:gd name="connsiteX3144" fmla="*/ 1440246 w 6630167"/>
              <a:gd name="connsiteY3144" fmla="*/ 3239564 h 5285517"/>
              <a:gd name="connsiteX3145" fmla="*/ 1441858 w 6630167"/>
              <a:gd name="connsiteY3145" fmla="*/ 3252498 h 5285517"/>
              <a:gd name="connsiteX3146" fmla="*/ 1441857 w 6630167"/>
              <a:gd name="connsiteY3146" fmla="*/ 3252495 h 5285517"/>
              <a:gd name="connsiteX3147" fmla="*/ 1441858 w 6630167"/>
              <a:gd name="connsiteY3147" fmla="*/ 3252499 h 5285517"/>
              <a:gd name="connsiteX3148" fmla="*/ 1441858 w 6630167"/>
              <a:gd name="connsiteY3148" fmla="*/ 3252498 h 5285517"/>
              <a:gd name="connsiteX3149" fmla="*/ 1454529 w 6630167"/>
              <a:gd name="connsiteY3149" fmla="*/ 3280066 h 5285517"/>
              <a:gd name="connsiteX3150" fmla="*/ 1463364 w 6630167"/>
              <a:gd name="connsiteY3150" fmla="*/ 3289720 h 5285517"/>
              <a:gd name="connsiteX3151" fmla="*/ 1468390 w 6630167"/>
              <a:gd name="connsiteY3151" fmla="*/ 3290628 h 5285517"/>
              <a:gd name="connsiteX3152" fmla="*/ 1476370 w 6630167"/>
              <a:gd name="connsiteY3152" fmla="*/ 3288208 h 5285517"/>
              <a:gd name="connsiteX3153" fmla="*/ 1505408 w 6630167"/>
              <a:gd name="connsiteY3153" fmla="*/ 3275475 h 5285517"/>
              <a:gd name="connsiteX3154" fmla="*/ 1515474 w 6630167"/>
              <a:gd name="connsiteY3154" fmla="*/ 3266527 h 5285517"/>
              <a:gd name="connsiteX3155" fmla="*/ 1513713 w 6630167"/>
              <a:gd name="connsiteY3155" fmla="*/ 3253167 h 5285517"/>
              <a:gd name="connsiteX3156" fmla="*/ 1500264 w 6630167"/>
              <a:gd name="connsiteY3156" fmla="*/ 3224664 h 5285517"/>
              <a:gd name="connsiteX3157" fmla="*/ 1491157 w 6630167"/>
              <a:gd name="connsiteY3157" fmla="*/ 3214846 h 5285517"/>
              <a:gd name="connsiteX3158" fmla="*/ 1486384 w 6630167"/>
              <a:gd name="connsiteY3158" fmla="*/ 3214031 h 5285517"/>
              <a:gd name="connsiteX3159" fmla="*/ 933937 w 6630167"/>
              <a:gd name="connsiteY3159" fmla="*/ 3210696 h 5285517"/>
              <a:gd name="connsiteX3160" fmla="*/ 926636 w 6630167"/>
              <a:gd name="connsiteY3160" fmla="*/ 3212688 h 5285517"/>
              <a:gd name="connsiteX3161" fmla="*/ 910257 w 6630167"/>
              <a:gd name="connsiteY3161" fmla="*/ 3220434 h 5285517"/>
              <a:gd name="connsiteX3162" fmla="*/ 901697 w 6630167"/>
              <a:gd name="connsiteY3162" fmla="*/ 3228983 h 5285517"/>
              <a:gd name="connsiteX3163" fmla="*/ 902707 w 6630167"/>
              <a:gd name="connsiteY3163" fmla="*/ 3241048 h 5285517"/>
              <a:gd name="connsiteX3164" fmla="*/ 902708 w 6630167"/>
              <a:gd name="connsiteY3164" fmla="*/ 3241048 h 5285517"/>
              <a:gd name="connsiteX3165" fmla="*/ 910316 w 6630167"/>
              <a:gd name="connsiteY3165" fmla="*/ 3257902 h 5285517"/>
              <a:gd name="connsiteX3166" fmla="*/ 918879 w 6630167"/>
              <a:gd name="connsiteY3166" fmla="*/ 3266716 h 5285517"/>
              <a:gd name="connsiteX3167" fmla="*/ 923915 w 6630167"/>
              <a:gd name="connsiteY3167" fmla="*/ 3267620 h 5285517"/>
              <a:gd name="connsiteX3168" fmla="*/ 931121 w 6630167"/>
              <a:gd name="connsiteY3168" fmla="*/ 3265692 h 5285517"/>
              <a:gd name="connsiteX3169" fmla="*/ 947917 w 6630167"/>
              <a:gd name="connsiteY3169" fmla="*/ 3258022 h 5285517"/>
              <a:gd name="connsiteX3170" fmla="*/ 956748 w 6630167"/>
              <a:gd name="connsiteY3170" fmla="*/ 3249316 h 5285517"/>
              <a:gd name="connsiteX3171" fmla="*/ 955525 w 6630167"/>
              <a:gd name="connsiteY3171" fmla="*/ 3236982 h 5285517"/>
              <a:gd name="connsiteX3172" fmla="*/ 947437 w 6630167"/>
              <a:gd name="connsiteY3172" fmla="*/ 3220134 h 5285517"/>
              <a:gd name="connsiteX3173" fmla="*/ 938783 w 6630167"/>
              <a:gd name="connsiteY3173" fmla="*/ 3211539 h 5285517"/>
              <a:gd name="connsiteX3174" fmla="*/ 933937 w 6630167"/>
              <a:gd name="connsiteY3174" fmla="*/ 3210696 h 5285517"/>
              <a:gd name="connsiteX3175" fmla="*/ 384318 w 6630167"/>
              <a:gd name="connsiteY3175" fmla="*/ 3201936 h 5285517"/>
              <a:gd name="connsiteX3176" fmla="*/ 377547 w 6630167"/>
              <a:gd name="connsiteY3176" fmla="*/ 3203631 h 5285517"/>
              <a:gd name="connsiteX3177" fmla="*/ 368490 w 6630167"/>
              <a:gd name="connsiteY3177" fmla="*/ 3207896 h 5285517"/>
              <a:gd name="connsiteX3178" fmla="*/ 360487 w 6630167"/>
              <a:gd name="connsiteY3178" fmla="*/ 3216213 h 5285517"/>
              <a:gd name="connsiteX3179" fmla="*/ 361171 w 6630167"/>
              <a:gd name="connsiteY3179" fmla="*/ 3227724 h 5285517"/>
              <a:gd name="connsiteX3180" fmla="*/ 365166 w 6630167"/>
              <a:gd name="connsiteY3180" fmla="*/ 3236536 h 5285517"/>
              <a:gd name="connsiteX3181" fmla="*/ 373493 w 6630167"/>
              <a:gd name="connsiteY3181" fmla="*/ 3244697 h 5285517"/>
              <a:gd name="connsiteX3182" fmla="*/ 378525 w 6630167"/>
              <a:gd name="connsiteY3182" fmla="*/ 3245602 h 5285517"/>
              <a:gd name="connsiteX3183" fmla="*/ 385128 w 6630167"/>
              <a:gd name="connsiteY3183" fmla="*/ 3244000 h 5285517"/>
              <a:gd name="connsiteX3184" fmla="*/ 394397 w 6630167"/>
              <a:gd name="connsiteY3184" fmla="*/ 3239769 h 5285517"/>
              <a:gd name="connsiteX3185" fmla="*/ 402590 w 6630167"/>
              <a:gd name="connsiteY3185" fmla="*/ 3231374 h 5285517"/>
              <a:gd name="connsiteX3186" fmla="*/ 401793 w 6630167"/>
              <a:gd name="connsiteY3186" fmla="*/ 3219663 h 5285517"/>
              <a:gd name="connsiteX3187" fmla="*/ 401794 w 6630167"/>
              <a:gd name="connsiteY3187" fmla="*/ 3219663 h 5285517"/>
              <a:gd name="connsiteX3188" fmla="*/ 397587 w 6630167"/>
              <a:gd name="connsiteY3188" fmla="*/ 3210777 h 5285517"/>
              <a:gd name="connsiteX3189" fmla="*/ 389150 w 6630167"/>
              <a:gd name="connsiteY3189" fmla="*/ 3202770 h 5285517"/>
              <a:gd name="connsiteX3190" fmla="*/ 384318 w 6630167"/>
              <a:gd name="connsiteY3190" fmla="*/ 3201936 h 5285517"/>
              <a:gd name="connsiteX3191" fmla="*/ 5255826 w 6630167"/>
              <a:gd name="connsiteY3191" fmla="*/ 3197852 h 5285517"/>
              <a:gd name="connsiteX3192" fmla="*/ 5280300 w 6630167"/>
              <a:gd name="connsiteY3192" fmla="*/ 3204427 h 5285517"/>
              <a:gd name="connsiteX3193" fmla="*/ 5303151 w 6630167"/>
              <a:gd name="connsiteY3193" fmla="*/ 3234207 h 5285517"/>
              <a:gd name="connsiteX3194" fmla="*/ 5298252 w 6630167"/>
              <a:gd name="connsiteY3194" fmla="*/ 3271424 h 5285517"/>
              <a:gd name="connsiteX3195" fmla="*/ 5255737 w 6630167"/>
              <a:gd name="connsiteY3195" fmla="*/ 3295950 h 5285517"/>
              <a:gd name="connsiteX3196" fmla="*/ 5231263 w 6630167"/>
              <a:gd name="connsiteY3196" fmla="*/ 3289384 h 5285517"/>
              <a:gd name="connsiteX3197" fmla="*/ 5208403 w 6630167"/>
              <a:gd name="connsiteY3197" fmla="*/ 3259595 h 5285517"/>
              <a:gd name="connsiteX3198" fmla="*/ 5213294 w 6630167"/>
              <a:gd name="connsiteY3198" fmla="*/ 3222388 h 5285517"/>
              <a:gd name="connsiteX3199" fmla="*/ 5255826 w 6630167"/>
              <a:gd name="connsiteY3199" fmla="*/ 3197852 h 5285517"/>
              <a:gd name="connsiteX3200" fmla="*/ 4160909 w 6630167"/>
              <a:gd name="connsiteY3200" fmla="*/ 3191077 h 5285517"/>
              <a:gd name="connsiteX3201" fmla="*/ 4173825 w 6630167"/>
              <a:gd name="connsiteY3201" fmla="*/ 3194555 h 5285517"/>
              <a:gd name="connsiteX3202" fmla="*/ 4183317 w 6630167"/>
              <a:gd name="connsiteY3202" fmla="*/ 3229942 h 5285517"/>
              <a:gd name="connsiteX3203" fmla="*/ 4160863 w 6630167"/>
              <a:gd name="connsiteY3203" fmla="*/ 3242894 h 5285517"/>
              <a:gd name="connsiteX3204" fmla="*/ 4147938 w 6630167"/>
              <a:gd name="connsiteY3204" fmla="*/ 3239416 h 5285517"/>
              <a:gd name="connsiteX3205" fmla="*/ 4135856 w 6630167"/>
              <a:gd name="connsiteY3205" fmla="*/ 3223684 h 5285517"/>
              <a:gd name="connsiteX3206" fmla="*/ 4138447 w 6630167"/>
              <a:gd name="connsiteY3206" fmla="*/ 3204037 h 5285517"/>
              <a:gd name="connsiteX3207" fmla="*/ 4138447 w 6630167"/>
              <a:gd name="connsiteY3207" fmla="*/ 3204040 h 5285517"/>
              <a:gd name="connsiteX3208" fmla="*/ 4160909 w 6630167"/>
              <a:gd name="connsiteY3208" fmla="*/ 3191077 h 5285517"/>
              <a:gd name="connsiteX3209" fmla="*/ 4708385 w 6630167"/>
              <a:gd name="connsiteY3209" fmla="*/ 3178090 h 5285517"/>
              <a:gd name="connsiteX3210" fmla="*/ 4735249 w 6630167"/>
              <a:gd name="connsiteY3210" fmla="*/ 3185307 h 5285517"/>
              <a:gd name="connsiteX3211" fmla="*/ 4754958 w 6630167"/>
              <a:gd name="connsiteY3211" fmla="*/ 3258880 h 5285517"/>
              <a:gd name="connsiteX3212" fmla="*/ 4708277 w 6630167"/>
              <a:gd name="connsiteY3212" fmla="*/ 3285797 h 5285517"/>
              <a:gd name="connsiteX3213" fmla="*/ 4681404 w 6630167"/>
              <a:gd name="connsiteY3213" fmla="*/ 3278580 h 5285517"/>
              <a:gd name="connsiteX3214" fmla="*/ 4661695 w 6630167"/>
              <a:gd name="connsiteY3214" fmla="*/ 3205007 h 5285517"/>
              <a:gd name="connsiteX3215" fmla="*/ 4708385 w 6630167"/>
              <a:gd name="connsiteY3215" fmla="*/ 3178090 h 5285517"/>
              <a:gd name="connsiteX3216" fmla="*/ 2133848 w 6630167"/>
              <a:gd name="connsiteY3216" fmla="*/ 3173452 h 5285517"/>
              <a:gd name="connsiteX3217" fmla="*/ 2155282 w 6630167"/>
              <a:gd name="connsiteY3217" fmla="*/ 3179211 h 5285517"/>
              <a:gd name="connsiteX3218" fmla="*/ 2175285 w 6630167"/>
              <a:gd name="connsiteY3218" fmla="*/ 3205279 h 5285517"/>
              <a:gd name="connsiteX3219" fmla="*/ 2170996 w 6630167"/>
              <a:gd name="connsiteY3219" fmla="*/ 3237858 h 5285517"/>
              <a:gd name="connsiteX3220" fmla="*/ 2133775 w 6630167"/>
              <a:gd name="connsiteY3220" fmla="*/ 3259334 h 5285517"/>
              <a:gd name="connsiteX3221" fmla="*/ 2112346 w 6630167"/>
              <a:gd name="connsiteY3221" fmla="*/ 3253571 h 5285517"/>
              <a:gd name="connsiteX3222" fmla="*/ 2092375 w 6630167"/>
              <a:gd name="connsiteY3222" fmla="*/ 3227495 h 5285517"/>
              <a:gd name="connsiteX3223" fmla="*/ 2096636 w 6630167"/>
              <a:gd name="connsiteY3223" fmla="*/ 3194925 h 5285517"/>
              <a:gd name="connsiteX3224" fmla="*/ 2133848 w 6630167"/>
              <a:gd name="connsiteY3224" fmla="*/ 3173452 h 5285517"/>
              <a:gd name="connsiteX3225" fmla="*/ 5640536 w 6630167"/>
              <a:gd name="connsiteY3225" fmla="*/ 3159683 h 5285517"/>
              <a:gd name="connsiteX3226" fmla="*/ 5661965 w 6630167"/>
              <a:gd name="connsiteY3226" fmla="*/ 3165446 h 5285517"/>
              <a:gd name="connsiteX3227" fmla="*/ 5681963 w 6630167"/>
              <a:gd name="connsiteY3227" fmla="*/ 3191510 h 5285517"/>
              <a:gd name="connsiteX3228" fmla="*/ 5677670 w 6630167"/>
              <a:gd name="connsiteY3228" fmla="*/ 3224100 h 5285517"/>
              <a:gd name="connsiteX3229" fmla="*/ 5640453 w 6630167"/>
              <a:gd name="connsiteY3229" fmla="*/ 3245566 h 5285517"/>
              <a:gd name="connsiteX3230" fmla="*/ 5619015 w 6630167"/>
              <a:gd name="connsiteY3230" fmla="*/ 3239806 h 5285517"/>
              <a:gd name="connsiteX3231" fmla="*/ 5599017 w 6630167"/>
              <a:gd name="connsiteY3231" fmla="*/ 3213738 h 5285517"/>
              <a:gd name="connsiteX3232" fmla="*/ 5603310 w 6630167"/>
              <a:gd name="connsiteY3232" fmla="*/ 3181151 h 5285517"/>
              <a:gd name="connsiteX3233" fmla="*/ 5640536 w 6630167"/>
              <a:gd name="connsiteY3233" fmla="*/ 3159683 h 5285517"/>
              <a:gd name="connsiteX3234" fmla="*/ 1321834 w 6630167"/>
              <a:gd name="connsiteY3234" fmla="*/ 3159314 h 5285517"/>
              <a:gd name="connsiteX3235" fmla="*/ 1313818 w 6630167"/>
              <a:gd name="connsiteY3235" fmla="*/ 3161760 h 5285517"/>
              <a:gd name="connsiteX3236" fmla="*/ 1289897 w 6630167"/>
              <a:gd name="connsiteY3236" fmla="*/ 3173307 h 5285517"/>
              <a:gd name="connsiteX3237" fmla="*/ 1280740 w 6630167"/>
              <a:gd name="connsiteY3237" fmla="*/ 3182102 h 5285517"/>
              <a:gd name="connsiteX3238" fmla="*/ 1282121 w 6630167"/>
              <a:gd name="connsiteY3238" fmla="*/ 3194720 h 5285517"/>
              <a:gd name="connsiteX3239" fmla="*/ 1282122 w 6630167"/>
              <a:gd name="connsiteY3239" fmla="*/ 3194720 h 5285517"/>
              <a:gd name="connsiteX3240" fmla="*/ 1292837 w 6630167"/>
              <a:gd name="connsiteY3240" fmla="*/ 3218078 h 5285517"/>
              <a:gd name="connsiteX3241" fmla="*/ 1301578 w 6630167"/>
              <a:gd name="connsiteY3241" fmla="*/ 3227381 h 5285517"/>
              <a:gd name="connsiteX3242" fmla="*/ 1306595 w 6630167"/>
              <a:gd name="connsiteY3242" fmla="*/ 3228286 h 5285517"/>
              <a:gd name="connsiteX3243" fmla="*/ 1314271 w 6630167"/>
              <a:gd name="connsiteY3243" fmla="*/ 3226067 h 5285517"/>
              <a:gd name="connsiteX3244" fmla="*/ 1338834 w 6630167"/>
              <a:gd name="connsiteY3244" fmla="*/ 3215071 h 5285517"/>
              <a:gd name="connsiteX3245" fmla="*/ 1348367 w 6630167"/>
              <a:gd name="connsiteY3245" fmla="*/ 3206232 h 5285517"/>
              <a:gd name="connsiteX3246" fmla="*/ 1346872 w 6630167"/>
              <a:gd name="connsiteY3246" fmla="*/ 3193315 h 5285517"/>
              <a:gd name="connsiteX3247" fmla="*/ 1335565 w 6630167"/>
              <a:gd name="connsiteY3247" fmla="*/ 3169431 h 5285517"/>
              <a:gd name="connsiteX3248" fmla="*/ 1326620 w 6630167"/>
              <a:gd name="connsiteY3248" fmla="*/ 3160131 h 5285517"/>
              <a:gd name="connsiteX3249" fmla="*/ 1321834 w 6630167"/>
              <a:gd name="connsiteY3249" fmla="*/ 3159314 h 5285517"/>
              <a:gd name="connsiteX3250" fmla="*/ 770127 w 6630167"/>
              <a:gd name="connsiteY3250" fmla="*/ 3153518 h 5285517"/>
              <a:gd name="connsiteX3251" fmla="*/ 763036 w 6630167"/>
              <a:gd name="connsiteY3251" fmla="*/ 3155383 h 5285517"/>
              <a:gd name="connsiteX3252" fmla="*/ 749554 w 6630167"/>
              <a:gd name="connsiteY3252" fmla="*/ 3161768 h 5285517"/>
              <a:gd name="connsiteX3253" fmla="*/ 741222 w 6630167"/>
              <a:gd name="connsiteY3253" fmla="*/ 3170283 h 5285517"/>
              <a:gd name="connsiteX3254" fmla="*/ 742159 w 6630167"/>
              <a:gd name="connsiteY3254" fmla="*/ 3182148 h 5285517"/>
              <a:gd name="connsiteX3255" fmla="*/ 742158 w 6630167"/>
              <a:gd name="connsiteY3255" fmla="*/ 3182146 h 5285517"/>
              <a:gd name="connsiteX3256" fmla="*/ 742159 w 6630167"/>
              <a:gd name="connsiteY3256" fmla="*/ 3182149 h 5285517"/>
              <a:gd name="connsiteX3257" fmla="*/ 742159 w 6630167"/>
              <a:gd name="connsiteY3257" fmla="*/ 3182148 h 5285517"/>
              <a:gd name="connsiteX3258" fmla="*/ 748557 w 6630167"/>
              <a:gd name="connsiteY3258" fmla="*/ 3196077 h 5285517"/>
              <a:gd name="connsiteX3259" fmla="*/ 757053 w 6630167"/>
              <a:gd name="connsiteY3259" fmla="*/ 3204572 h 5285517"/>
              <a:gd name="connsiteX3260" fmla="*/ 762039 w 6630167"/>
              <a:gd name="connsiteY3260" fmla="*/ 3205460 h 5285517"/>
              <a:gd name="connsiteX3261" fmla="*/ 769031 w 6630167"/>
              <a:gd name="connsiteY3261" fmla="*/ 3203650 h 5285517"/>
              <a:gd name="connsiteX3262" fmla="*/ 782726 w 6630167"/>
              <a:gd name="connsiteY3262" fmla="*/ 3197344 h 5285517"/>
              <a:gd name="connsiteX3263" fmla="*/ 791253 w 6630167"/>
              <a:gd name="connsiteY3263" fmla="*/ 3188740 h 5285517"/>
              <a:gd name="connsiteX3264" fmla="*/ 790193 w 6630167"/>
              <a:gd name="connsiteY3264" fmla="*/ 3176686 h 5285517"/>
              <a:gd name="connsiteX3265" fmla="*/ 783549 w 6630167"/>
              <a:gd name="connsiteY3265" fmla="*/ 3162737 h 5285517"/>
              <a:gd name="connsiteX3266" fmla="*/ 774977 w 6630167"/>
              <a:gd name="connsiteY3266" fmla="*/ 3154360 h 5285517"/>
              <a:gd name="connsiteX3267" fmla="*/ 770127 w 6630167"/>
              <a:gd name="connsiteY3267" fmla="*/ 3153518 h 5285517"/>
              <a:gd name="connsiteX3268" fmla="*/ 220634 w 6630167"/>
              <a:gd name="connsiteY3268" fmla="*/ 3145185 h 5285517"/>
              <a:gd name="connsiteX3269" fmla="*/ 214068 w 6630167"/>
              <a:gd name="connsiteY3269" fmla="*/ 3146770 h 5285517"/>
              <a:gd name="connsiteX3270" fmla="*/ 207872 w 6630167"/>
              <a:gd name="connsiteY3270" fmla="*/ 3149694 h 5285517"/>
              <a:gd name="connsiteX3271" fmla="*/ 200097 w 6630167"/>
              <a:gd name="connsiteY3271" fmla="*/ 3157936 h 5285517"/>
              <a:gd name="connsiteX3272" fmla="*/ 200703 w 6630167"/>
              <a:gd name="connsiteY3272" fmla="*/ 3169249 h 5285517"/>
              <a:gd name="connsiteX3273" fmla="*/ 203543 w 6630167"/>
              <a:gd name="connsiteY3273" fmla="*/ 3175508 h 5285517"/>
              <a:gd name="connsiteX3274" fmla="*/ 211790 w 6630167"/>
              <a:gd name="connsiteY3274" fmla="*/ 3183461 h 5285517"/>
              <a:gd name="connsiteX3275" fmla="*/ 216822 w 6630167"/>
              <a:gd name="connsiteY3275" fmla="*/ 3184365 h 5285517"/>
              <a:gd name="connsiteX3276" fmla="*/ 223230 w 6630167"/>
              <a:gd name="connsiteY3276" fmla="*/ 3182863 h 5285517"/>
              <a:gd name="connsiteX3277" fmla="*/ 229543 w 6630167"/>
              <a:gd name="connsiteY3277" fmla="*/ 3179975 h 5285517"/>
              <a:gd name="connsiteX3278" fmla="*/ 237531 w 6630167"/>
              <a:gd name="connsiteY3278" fmla="*/ 3171623 h 5285517"/>
              <a:gd name="connsiteX3279" fmla="*/ 236793 w 6630167"/>
              <a:gd name="connsiteY3279" fmla="*/ 3160084 h 5285517"/>
              <a:gd name="connsiteX3280" fmla="*/ 236793 w 6630167"/>
              <a:gd name="connsiteY3280" fmla="*/ 3160083 h 5285517"/>
              <a:gd name="connsiteX3281" fmla="*/ 233818 w 6630167"/>
              <a:gd name="connsiteY3281" fmla="*/ 3153834 h 5285517"/>
              <a:gd name="connsiteX3282" fmla="*/ 225471 w 6630167"/>
              <a:gd name="connsiteY3282" fmla="*/ 3146018 h 5285517"/>
              <a:gd name="connsiteX3283" fmla="*/ 220634 w 6630167"/>
              <a:gd name="connsiteY3283" fmla="*/ 3145185 h 5285517"/>
              <a:gd name="connsiteX3284" fmla="*/ 3998159 w 6630167"/>
              <a:gd name="connsiteY3284" fmla="*/ 3135773 h 5285517"/>
              <a:gd name="connsiteX3285" fmla="*/ 4009117 w 6630167"/>
              <a:gd name="connsiteY3285" fmla="*/ 3138724 h 5285517"/>
              <a:gd name="connsiteX3286" fmla="*/ 4019352 w 6630167"/>
              <a:gd name="connsiteY3286" fmla="*/ 3152067 h 5285517"/>
              <a:gd name="connsiteX3287" fmla="*/ 4017169 w 6630167"/>
              <a:gd name="connsiteY3287" fmla="*/ 3168743 h 5285517"/>
              <a:gd name="connsiteX3288" fmla="*/ 3998112 w 6630167"/>
              <a:gd name="connsiteY3288" fmla="*/ 3179738 h 5285517"/>
              <a:gd name="connsiteX3289" fmla="*/ 3987144 w 6630167"/>
              <a:gd name="connsiteY3289" fmla="*/ 3176777 h 5285517"/>
              <a:gd name="connsiteX3290" fmla="*/ 3976910 w 6630167"/>
              <a:gd name="connsiteY3290" fmla="*/ 3163434 h 5285517"/>
              <a:gd name="connsiteX3291" fmla="*/ 3979110 w 6630167"/>
              <a:gd name="connsiteY3291" fmla="*/ 3146778 h 5285517"/>
              <a:gd name="connsiteX3292" fmla="*/ 3979111 w 6630167"/>
              <a:gd name="connsiteY3292" fmla="*/ 3146778 h 5285517"/>
              <a:gd name="connsiteX3293" fmla="*/ 3998159 w 6630167"/>
              <a:gd name="connsiteY3293" fmla="*/ 3135773 h 5285517"/>
              <a:gd name="connsiteX3294" fmla="*/ 5093084 w 6630167"/>
              <a:gd name="connsiteY3294" fmla="*/ 3135557 h 5285517"/>
              <a:gd name="connsiteX3295" fmla="*/ 5119079 w 6630167"/>
              <a:gd name="connsiteY3295" fmla="*/ 3142549 h 5285517"/>
              <a:gd name="connsiteX3296" fmla="*/ 5143370 w 6630167"/>
              <a:gd name="connsiteY3296" fmla="*/ 3174185 h 5285517"/>
              <a:gd name="connsiteX3297" fmla="*/ 5138172 w 6630167"/>
              <a:gd name="connsiteY3297" fmla="*/ 3213711 h 5285517"/>
              <a:gd name="connsiteX3298" fmla="*/ 5092994 w 6630167"/>
              <a:gd name="connsiteY3298" fmla="*/ 3239778 h 5285517"/>
              <a:gd name="connsiteX3299" fmla="*/ 5067000 w 6630167"/>
              <a:gd name="connsiteY3299" fmla="*/ 3232787 h 5285517"/>
              <a:gd name="connsiteX3300" fmla="*/ 5047917 w 6630167"/>
              <a:gd name="connsiteY3300" fmla="*/ 3161614 h 5285517"/>
              <a:gd name="connsiteX3301" fmla="*/ 5047916 w 6630167"/>
              <a:gd name="connsiteY3301" fmla="*/ 3161614 h 5285517"/>
              <a:gd name="connsiteX3302" fmla="*/ 5093084 w 6630167"/>
              <a:gd name="connsiteY3302" fmla="*/ 3135557 h 5285517"/>
              <a:gd name="connsiteX3303" fmla="*/ 6025235 w 6630167"/>
              <a:gd name="connsiteY3303" fmla="*/ 3129823 h 5285517"/>
              <a:gd name="connsiteX3304" fmla="*/ 6039464 w 6630167"/>
              <a:gd name="connsiteY3304" fmla="*/ 3133646 h 5285517"/>
              <a:gd name="connsiteX3305" fmla="*/ 6039465 w 6630167"/>
              <a:gd name="connsiteY3305" fmla="*/ 3133646 h 5285517"/>
              <a:gd name="connsiteX3306" fmla="*/ 6049908 w 6630167"/>
              <a:gd name="connsiteY3306" fmla="*/ 3172610 h 5285517"/>
              <a:gd name="connsiteX3307" fmla="*/ 6025182 w 6630167"/>
              <a:gd name="connsiteY3307" fmla="*/ 3186883 h 5285517"/>
              <a:gd name="connsiteX3308" fmla="*/ 6010943 w 6630167"/>
              <a:gd name="connsiteY3308" fmla="*/ 3183053 h 5285517"/>
              <a:gd name="connsiteX3309" fmla="*/ 5997647 w 6630167"/>
              <a:gd name="connsiteY3309" fmla="*/ 3165726 h 5285517"/>
              <a:gd name="connsiteX3310" fmla="*/ 6000500 w 6630167"/>
              <a:gd name="connsiteY3310" fmla="*/ 3144087 h 5285517"/>
              <a:gd name="connsiteX3311" fmla="*/ 6025235 w 6630167"/>
              <a:gd name="connsiteY3311" fmla="*/ 3129823 h 5285517"/>
              <a:gd name="connsiteX3312" fmla="*/ 4545644 w 6630167"/>
              <a:gd name="connsiteY3312" fmla="*/ 3118419 h 5285517"/>
              <a:gd name="connsiteX3313" fmla="*/ 4572744 w 6630167"/>
              <a:gd name="connsiteY3313" fmla="*/ 3125701 h 5285517"/>
              <a:gd name="connsiteX3314" fmla="*/ 4592597 w 6630167"/>
              <a:gd name="connsiteY3314" fmla="*/ 3199862 h 5285517"/>
              <a:gd name="connsiteX3315" fmla="*/ 4545545 w 6630167"/>
              <a:gd name="connsiteY3315" fmla="*/ 3227008 h 5285517"/>
              <a:gd name="connsiteX3316" fmla="*/ 4518436 w 6630167"/>
              <a:gd name="connsiteY3316" fmla="*/ 3219725 h 5285517"/>
              <a:gd name="connsiteX3317" fmla="*/ 4498582 w 6630167"/>
              <a:gd name="connsiteY3317" fmla="*/ 3145574 h 5285517"/>
              <a:gd name="connsiteX3318" fmla="*/ 4498582 w 6630167"/>
              <a:gd name="connsiteY3318" fmla="*/ 3145573 h 5285517"/>
              <a:gd name="connsiteX3319" fmla="*/ 4545644 w 6630167"/>
              <a:gd name="connsiteY3319" fmla="*/ 3118419 h 5285517"/>
              <a:gd name="connsiteX3320" fmla="*/ 1971125 w 6630167"/>
              <a:gd name="connsiteY3320" fmla="*/ 3105485 h 5285517"/>
              <a:gd name="connsiteX3321" fmla="*/ 1996916 w 6630167"/>
              <a:gd name="connsiteY3321" fmla="*/ 3112415 h 5285517"/>
              <a:gd name="connsiteX3322" fmla="*/ 2020981 w 6630167"/>
              <a:gd name="connsiteY3322" fmla="*/ 3143788 h 5285517"/>
              <a:gd name="connsiteX3323" fmla="*/ 2015819 w 6630167"/>
              <a:gd name="connsiteY3323" fmla="*/ 3182989 h 5285517"/>
              <a:gd name="connsiteX3324" fmla="*/ 1971026 w 6630167"/>
              <a:gd name="connsiteY3324" fmla="*/ 3208831 h 5285517"/>
              <a:gd name="connsiteX3325" fmla="*/ 1945240 w 6630167"/>
              <a:gd name="connsiteY3325" fmla="*/ 3201901 h 5285517"/>
              <a:gd name="connsiteX3326" fmla="*/ 1921175 w 6630167"/>
              <a:gd name="connsiteY3326" fmla="*/ 3170526 h 5285517"/>
              <a:gd name="connsiteX3327" fmla="*/ 1926338 w 6630167"/>
              <a:gd name="connsiteY3327" fmla="*/ 3131325 h 5285517"/>
              <a:gd name="connsiteX3328" fmla="*/ 1971125 w 6630167"/>
              <a:gd name="connsiteY3328" fmla="*/ 3105485 h 5285517"/>
              <a:gd name="connsiteX3329" fmla="*/ 1157635 w 6630167"/>
              <a:gd name="connsiteY3329" fmla="*/ 3103982 h 5285517"/>
              <a:gd name="connsiteX3330" fmla="*/ 1150003 w 6630167"/>
              <a:gd name="connsiteY3330" fmla="*/ 3106173 h 5285517"/>
              <a:gd name="connsiteX3331" fmla="*/ 1130263 w 6630167"/>
              <a:gd name="connsiteY3331" fmla="*/ 3115666 h 5285517"/>
              <a:gd name="connsiteX3332" fmla="*/ 1121505 w 6630167"/>
              <a:gd name="connsiteY3332" fmla="*/ 3124299 h 5285517"/>
              <a:gd name="connsiteX3333" fmla="*/ 1122633 w 6630167"/>
              <a:gd name="connsiteY3333" fmla="*/ 3136543 h 5285517"/>
              <a:gd name="connsiteX3334" fmla="*/ 1131500 w 6630167"/>
              <a:gd name="connsiteY3334" fmla="*/ 3156189 h 5285517"/>
              <a:gd name="connsiteX3335" fmla="*/ 1140141 w 6630167"/>
              <a:gd name="connsiteY3335" fmla="*/ 3165191 h 5285517"/>
              <a:gd name="connsiteX3336" fmla="*/ 1145168 w 6630167"/>
              <a:gd name="connsiteY3336" fmla="*/ 3166099 h 5285517"/>
              <a:gd name="connsiteX3337" fmla="*/ 1152568 w 6630167"/>
              <a:gd name="connsiteY3337" fmla="*/ 3164051 h 5285517"/>
              <a:gd name="connsiteX3338" fmla="*/ 1172902 w 6630167"/>
              <a:gd name="connsiteY3338" fmla="*/ 3154875 h 5285517"/>
              <a:gd name="connsiteX3339" fmla="*/ 1182045 w 6630167"/>
              <a:gd name="connsiteY3339" fmla="*/ 3146109 h 5285517"/>
              <a:gd name="connsiteX3340" fmla="*/ 1180713 w 6630167"/>
              <a:gd name="connsiteY3340" fmla="*/ 3133520 h 5285517"/>
              <a:gd name="connsiteX3341" fmla="*/ 1171229 w 6630167"/>
              <a:gd name="connsiteY3341" fmla="*/ 3113683 h 5285517"/>
              <a:gd name="connsiteX3342" fmla="*/ 1162431 w 6630167"/>
              <a:gd name="connsiteY3342" fmla="*/ 3104808 h 5285517"/>
              <a:gd name="connsiteX3343" fmla="*/ 1157635 w 6630167"/>
              <a:gd name="connsiteY3343" fmla="*/ 3103982 h 5285517"/>
              <a:gd name="connsiteX3344" fmla="*/ 607096 w 6630167"/>
              <a:gd name="connsiteY3344" fmla="*/ 3096936 h 5285517"/>
              <a:gd name="connsiteX3345" fmla="*/ 600185 w 6630167"/>
              <a:gd name="connsiteY3345" fmla="*/ 3098702 h 5285517"/>
              <a:gd name="connsiteX3346" fmla="*/ 588905 w 6630167"/>
              <a:gd name="connsiteY3346" fmla="*/ 3104026 h 5285517"/>
              <a:gd name="connsiteX3347" fmla="*/ 580771 w 6630167"/>
              <a:gd name="connsiteY3347" fmla="*/ 3112394 h 5285517"/>
              <a:gd name="connsiteX3348" fmla="*/ 581527 w 6630167"/>
              <a:gd name="connsiteY3348" fmla="*/ 3124043 h 5285517"/>
              <a:gd name="connsiteX3349" fmla="*/ 586386 w 6630167"/>
              <a:gd name="connsiteY3349" fmla="*/ 3134766 h 5285517"/>
              <a:gd name="connsiteX3350" fmla="*/ 594800 w 6630167"/>
              <a:gd name="connsiteY3350" fmla="*/ 3143072 h 5285517"/>
              <a:gd name="connsiteX3351" fmla="*/ 599799 w 6630167"/>
              <a:gd name="connsiteY3351" fmla="*/ 3143968 h 5285517"/>
              <a:gd name="connsiteX3352" fmla="*/ 606597 w 6630167"/>
              <a:gd name="connsiteY3352" fmla="*/ 3142265 h 5285517"/>
              <a:gd name="connsiteX3353" fmla="*/ 618127 w 6630167"/>
              <a:gd name="connsiteY3353" fmla="*/ 3136966 h 5285517"/>
              <a:gd name="connsiteX3354" fmla="*/ 626455 w 6630167"/>
              <a:gd name="connsiteY3354" fmla="*/ 3128463 h 5285517"/>
              <a:gd name="connsiteX3355" fmla="*/ 625526 w 6630167"/>
              <a:gd name="connsiteY3355" fmla="*/ 3116598 h 5285517"/>
              <a:gd name="connsiteX3356" fmla="*/ 625527 w 6630167"/>
              <a:gd name="connsiteY3356" fmla="*/ 3116599 h 5285517"/>
              <a:gd name="connsiteX3357" fmla="*/ 625526 w 6630167"/>
              <a:gd name="connsiteY3357" fmla="*/ 3116597 h 5285517"/>
              <a:gd name="connsiteX3358" fmla="*/ 625526 w 6630167"/>
              <a:gd name="connsiteY3358" fmla="*/ 3116598 h 5285517"/>
              <a:gd name="connsiteX3359" fmla="*/ 620410 w 6630167"/>
              <a:gd name="connsiteY3359" fmla="*/ 3105884 h 5285517"/>
              <a:gd name="connsiteX3360" fmla="*/ 611909 w 6630167"/>
              <a:gd name="connsiteY3360" fmla="*/ 3097759 h 5285517"/>
              <a:gd name="connsiteX3361" fmla="*/ 607096 w 6630167"/>
              <a:gd name="connsiteY3361" fmla="*/ 3096936 h 5285517"/>
              <a:gd name="connsiteX3362" fmla="*/ 5477795 w 6630167"/>
              <a:gd name="connsiteY3362" fmla="*/ 3096084 h 5285517"/>
              <a:gd name="connsiteX3363" fmla="*/ 5501398 w 6630167"/>
              <a:gd name="connsiteY3363" fmla="*/ 3102434 h 5285517"/>
              <a:gd name="connsiteX3364" fmla="*/ 5523444 w 6630167"/>
              <a:gd name="connsiteY3364" fmla="*/ 3131155 h 5285517"/>
              <a:gd name="connsiteX3365" fmla="*/ 5518716 w 6630167"/>
              <a:gd name="connsiteY3365" fmla="*/ 3167039 h 5285517"/>
              <a:gd name="connsiteX3366" fmla="*/ 5477722 w 6630167"/>
              <a:gd name="connsiteY3366" fmla="*/ 3190706 h 5285517"/>
              <a:gd name="connsiteX3367" fmla="*/ 5454091 w 6630167"/>
              <a:gd name="connsiteY3367" fmla="*/ 3184358 h 5285517"/>
              <a:gd name="connsiteX3368" fmla="*/ 5436792 w 6630167"/>
              <a:gd name="connsiteY3368" fmla="*/ 3119732 h 5285517"/>
              <a:gd name="connsiteX3369" fmla="*/ 5477795 w 6630167"/>
              <a:gd name="connsiteY3369" fmla="*/ 3096084 h 5285517"/>
              <a:gd name="connsiteX3370" fmla="*/ 56883 w 6630167"/>
              <a:gd name="connsiteY3370" fmla="*/ 3087897 h 5285517"/>
              <a:gd name="connsiteX3371" fmla="*/ 50512 w 6630167"/>
              <a:gd name="connsiteY3371" fmla="*/ 3089383 h 5285517"/>
              <a:gd name="connsiteX3372" fmla="*/ 46372 w 6630167"/>
              <a:gd name="connsiteY3372" fmla="*/ 3091339 h 5285517"/>
              <a:gd name="connsiteX3373" fmla="*/ 38728 w 6630167"/>
              <a:gd name="connsiteY3373" fmla="*/ 3099537 h 5285517"/>
              <a:gd name="connsiteX3374" fmla="*/ 39294 w 6630167"/>
              <a:gd name="connsiteY3374" fmla="*/ 3110730 h 5285517"/>
              <a:gd name="connsiteX3375" fmla="*/ 41038 w 6630167"/>
              <a:gd name="connsiteY3375" fmla="*/ 3114506 h 5285517"/>
              <a:gd name="connsiteX3376" fmla="*/ 49249 w 6630167"/>
              <a:gd name="connsiteY3376" fmla="*/ 3122242 h 5285517"/>
              <a:gd name="connsiteX3377" fmla="*/ 54208 w 6630167"/>
              <a:gd name="connsiteY3377" fmla="*/ 3123121 h 5285517"/>
              <a:gd name="connsiteX3378" fmla="*/ 60516 w 6630167"/>
              <a:gd name="connsiteY3378" fmla="*/ 3121663 h 5285517"/>
              <a:gd name="connsiteX3379" fmla="*/ 64709 w 6630167"/>
              <a:gd name="connsiteY3379" fmla="*/ 3119715 h 5285517"/>
              <a:gd name="connsiteX3380" fmla="*/ 72435 w 6630167"/>
              <a:gd name="connsiteY3380" fmla="*/ 3111455 h 5285517"/>
              <a:gd name="connsiteX3381" fmla="*/ 71797 w 6630167"/>
              <a:gd name="connsiteY3381" fmla="*/ 3100161 h 5285517"/>
              <a:gd name="connsiteX3382" fmla="*/ 71796 w 6630167"/>
              <a:gd name="connsiteY3382" fmla="*/ 3100161 h 5285517"/>
              <a:gd name="connsiteX3383" fmla="*/ 69980 w 6630167"/>
              <a:gd name="connsiteY3383" fmla="*/ 3096338 h 5285517"/>
              <a:gd name="connsiteX3384" fmla="*/ 61720 w 6630167"/>
              <a:gd name="connsiteY3384" fmla="*/ 3088730 h 5285517"/>
              <a:gd name="connsiteX3385" fmla="*/ 56883 w 6630167"/>
              <a:gd name="connsiteY3385" fmla="*/ 3087897 h 5285517"/>
              <a:gd name="connsiteX3386" fmla="*/ 3835421 w 6630167"/>
              <a:gd name="connsiteY3386" fmla="*/ 3080904 h 5285517"/>
              <a:gd name="connsiteX3387" fmla="*/ 3844220 w 6630167"/>
              <a:gd name="connsiteY3387" fmla="*/ 3083269 h 5285517"/>
              <a:gd name="connsiteX3388" fmla="*/ 3844219 w 6630167"/>
              <a:gd name="connsiteY3388" fmla="*/ 3083269 h 5285517"/>
              <a:gd name="connsiteX3389" fmla="*/ 3852412 w 6630167"/>
              <a:gd name="connsiteY3389" fmla="*/ 3093967 h 5285517"/>
              <a:gd name="connsiteX3390" fmla="*/ 3850650 w 6630167"/>
              <a:gd name="connsiteY3390" fmla="*/ 3107335 h 5285517"/>
              <a:gd name="connsiteX3391" fmla="*/ 3835379 w 6630167"/>
              <a:gd name="connsiteY3391" fmla="*/ 3116139 h 5285517"/>
              <a:gd name="connsiteX3392" fmla="*/ 3826585 w 6630167"/>
              <a:gd name="connsiteY3392" fmla="*/ 3113774 h 5285517"/>
              <a:gd name="connsiteX3393" fmla="*/ 3820151 w 6630167"/>
              <a:gd name="connsiteY3393" fmla="*/ 3089717 h 5285517"/>
              <a:gd name="connsiteX3394" fmla="*/ 3835421 w 6630167"/>
              <a:gd name="connsiteY3394" fmla="*/ 3080904 h 5285517"/>
              <a:gd name="connsiteX3395" fmla="*/ 4930353 w 6630167"/>
              <a:gd name="connsiteY3395" fmla="*/ 3074582 h 5285517"/>
              <a:gd name="connsiteX3396" fmla="*/ 4957227 w 6630167"/>
              <a:gd name="connsiteY3396" fmla="*/ 3081800 h 5285517"/>
              <a:gd name="connsiteX3397" fmla="*/ 4982316 w 6630167"/>
              <a:gd name="connsiteY3397" fmla="*/ 3114498 h 5285517"/>
              <a:gd name="connsiteX3398" fmla="*/ 4976936 w 6630167"/>
              <a:gd name="connsiteY3398" fmla="*/ 3155354 h 5285517"/>
              <a:gd name="connsiteX3399" fmla="*/ 4930254 w 6630167"/>
              <a:gd name="connsiteY3399" fmla="*/ 3182292 h 5285517"/>
              <a:gd name="connsiteX3400" fmla="*/ 4903381 w 6630167"/>
              <a:gd name="connsiteY3400" fmla="*/ 3175073 h 5285517"/>
              <a:gd name="connsiteX3401" fmla="*/ 4878292 w 6630167"/>
              <a:gd name="connsiteY3401" fmla="*/ 3142376 h 5285517"/>
              <a:gd name="connsiteX3402" fmla="*/ 4883672 w 6630167"/>
              <a:gd name="connsiteY3402" fmla="*/ 3101500 h 5285517"/>
              <a:gd name="connsiteX3403" fmla="*/ 4930353 w 6630167"/>
              <a:gd name="connsiteY3403" fmla="*/ 3074582 h 5285517"/>
              <a:gd name="connsiteX3404" fmla="*/ 4382901 w 6630167"/>
              <a:gd name="connsiteY3404" fmla="*/ 3059185 h 5285517"/>
              <a:gd name="connsiteX3405" fmla="*/ 4410001 w 6630167"/>
              <a:gd name="connsiteY3405" fmla="*/ 3066467 h 5285517"/>
              <a:gd name="connsiteX3406" fmla="*/ 4435289 w 6630167"/>
              <a:gd name="connsiteY3406" fmla="*/ 3099436 h 5285517"/>
              <a:gd name="connsiteX3407" fmla="*/ 4429864 w 6630167"/>
              <a:gd name="connsiteY3407" fmla="*/ 3140619 h 5285517"/>
              <a:gd name="connsiteX3408" fmla="*/ 4382802 w 6630167"/>
              <a:gd name="connsiteY3408" fmla="*/ 3167774 h 5285517"/>
              <a:gd name="connsiteX3409" fmla="*/ 4355712 w 6630167"/>
              <a:gd name="connsiteY3409" fmla="*/ 3160489 h 5285517"/>
              <a:gd name="connsiteX3410" fmla="*/ 4330415 w 6630167"/>
              <a:gd name="connsiteY3410" fmla="*/ 3127522 h 5285517"/>
              <a:gd name="connsiteX3411" fmla="*/ 4335841 w 6630167"/>
              <a:gd name="connsiteY3411" fmla="*/ 3086337 h 5285517"/>
              <a:gd name="connsiteX3412" fmla="*/ 4335839 w 6630167"/>
              <a:gd name="connsiteY3412" fmla="*/ 3086337 h 5285517"/>
              <a:gd name="connsiteX3413" fmla="*/ 4382901 w 6630167"/>
              <a:gd name="connsiteY3413" fmla="*/ 3059185 h 5285517"/>
              <a:gd name="connsiteX3414" fmla="*/ 5862495 w 6630167"/>
              <a:gd name="connsiteY3414" fmla="*/ 3058795 h 5285517"/>
              <a:gd name="connsiteX3415" fmla="*/ 5882619 w 6630167"/>
              <a:gd name="connsiteY3415" fmla="*/ 3064220 h 5285517"/>
              <a:gd name="connsiteX3416" fmla="*/ 5901404 w 6630167"/>
              <a:gd name="connsiteY3416" fmla="*/ 3088693 h 5285517"/>
              <a:gd name="connsiteX3417" fmla="*/ 5897374 w 6630167"/>
              <a:gd name="connsiteY3417" fmla="*/ 3119271 h 5285517"/>
              <a:gd name="connsiteX3418" fmla="*/ 5862421 w 6630167"/>
              <a:gd name="connsiteY3418" fmla="*/ 3139442 h 5285517"/>
              <a:gd name="connsiteX3419" fmla="*/ 5842287 w 6630167"/>
              <a:gd name="connsiteY3419" fmla="*/ 3134034 h 5285517"/>
              <a:gd name="connsiteX3420" fmla="*/ 5823521 w 6630167"/>
              <a:gd name="connsiteY3420" fmla="*/ 3109560 h 5285517"/>
              <a:gd name="connsiteX3421" fmla="*/ 5827551 w 6630167"/>
              <a:gd name="connsiteY3421" fmla="*/ 3078965 h 5285517"/>
              <a:gd name="connsiteX3422" fmla="*/ 5862495 w 6630167"/>
              <a:gd name="connsiteY3422" fmla="*/ 3058795 h 5285517"/>
              <a:gd name="connsiteX3423" fmla="*/ 993163 w 6630167"/>
              <a:gd name="connsiteY3423" fmla="*/ 3047963 h 5285517"/>
              <a:gd name="connsiteX3424" fmla="*/ 985858 w 6630167"/>
              <a:gd name="connsiteY3424" fmla="*/ 3049956 h 5285517"/>
              <a:gd name="connsiteX3425" fmla="*/ 969868 w 6630167"/>
              <a:gd name="connsiteY3425" fmla="*/ 3057555 h 5285517"/>
              <a:gd name="connsiteX3426" fmla="*/ 961345 w 6630167"/>
              <a:gd name="connsiteY3426" fmla="*/ 3066115 h 5285517"/>
              <a:gd name="connsiteX3427" fmla="*/ 962351 w 6630167"/>
              <a:gd name="connsiteY3427" fmla="*/ 3078142 h 5285517"/>
              <a:gd name="connsiteX3428" fmla="*/ 969696 w 6630167"/>
              <a:gd name="connsiteY3428" fmla="*/ 3094253 h 5285517"/>
              <a:gd name="connsiteX3429" fmla="*/ 978246 w 6630167"/>
              <a:gd name="connsiteY3429" fmla="*/ 3102960 h 5285517"/>
              <a:gd name="connsiteX3430" fmla="*/ 983259 w 6630167"/>
              <a:gd name="connsiteY3430" fmla="*/ 3103856 h 5285517"/>
              <a:gd name="connsiteX3431" fmla="*/ 990406 w 6630167"/>
              <a:gd name="connsiteY3431" fmla="*/ 3101952 h 5285517"/>
              <a:gd name="connsiteX3432" fmla="*/ 1006695 w 6630167"/>
              <a:gd name="connsiteY3432" fmla="*/ 3094526 h 5285517"/>
              <a:gd name="connsiteX3433" fmla="*/ 1015481 w 6630167"/>
              <a:gd name="connsiteY3433" fmla="*/ 3085885 h 5285517"/>
              <a:gd name="connsiteX3434" fmla="*/ 1014348 w 6630167"/>
              <a:gd name="connsiteY3434" fmla="*/ 3073622 h 5285517"/>
              <a:gd name="connsiteX3435" fmla="*/ 1006668 w 6630167"/>
              <a:gd name="connsiteY3435" fmla="*/ 3057409 h 5285517"/>
              <a:gd name="connsiteX3436" fmla="*/ 998009 w 6630167"/>
              <a:gd name="connsiteY3436" fmla="*/ 3048806 h 5285517"/>
              <a:gd name="connsiteX3437" fmla="*/ 993163 w 6630167"/>
              <a:gd name="connsiteY3437" fmla="*/ 3047963 h 5285517"/>
              <a:gd name="connsiteX3438" fmla="*/ 442914 w 6630167"/>
              <a:gd name="connsiteY3438" fmla="*/ 3040065 h 5285517"/>
              <a:gd name="connsiteX3439" fmla="*/ 436298 w 6630167"/>
              <a:gd name="connsiteY3439" fmla="*/ 3041676 h 5285517"/>
              <a:gd name="connsiteX3440" fmla="*/ 428300 w 6630167"/>
              <a:gd name="connsiteY3440" fmla="*/ 3045399 h 5285517"/>
              <a:gd name="connsiteX3441" fmla="*/ 420317 w 6630167"/>
              <a:gd name="connsiteY3441" fmla="*/ 3053695 h 5285517"/>
              <a:gd name="connsiteX3442" fmla="*/ 420978 w 6630167"/>
              <a:gd name="connsiteY3442" fmla="*/ 3065190 h 5285517"/>
              <a:gd name="connsiteX3443" fmla="*/ 424764 w 6630167"/>
              <a:gd name="connsiteY3443" fmla="*/ 3073578 h 5285517"/>
              <a:gd name="connsiteX3444" fmla="*/ 433083 w 6630167"/>
              <a:gd name="connsiteY3444" fmla="*/ 3081719 h 5285517"/>
              <a:gd name="connsiteX3445" fmla="*/ 438119 w 6630167"/>
              <a:gd name="connsiteY3445" fmla="*/ 3082627 h 5285517"/>
              <a:gd name="connsiteX3446" fmla="*/ 444708 w 6630167"/>
              <a:gd name="connsiteY3446" fmla="*/ 3081031 h 5285517"/>
              <a:gd name="connsiteX3447" fmla="*/ 452842 w 6630167"/>
              <a:gd name="connsiteY3447" fmla="*/ 3077309 h 5285517"/>
              <a:gd name="connsiteX3448" fmla="*/ 460971 w 6630167"/>
              <a:gd name="connsiteY3448" fmla="*/ 3068885 h 5285517"/>
              <a:gd name="connsiteX3449" fmla="*/ 460970 w 6630167"/>
              <a:gd name="connsiteY3449" fmla="*/ 3068885 h 5285517"/>
              <a:gd name="connsiteX3450" fmla="*/ 460141 w 6630167"/>
              <a:gd name="connsiteY3450" fmla="*/ 3057210 h 5285517"/>
              <a:gd name="connsiteX3451" fmla="*/ 456165 w 6630167"/>
              <a:gd name="connsiteY3451" fmla="*/ 3048869 h 5285517"/>
              <a:gd name="connsiteX3452" fmla="*/ 447805 w 6630167"/>
              <a:gd name="connsiteY3452" fmla="*/ 3040926 h 5285517"/>
              <a:gd name="connsiteX3453" fmla="*/ 442914 w 6630167"/>
              <a:gd name="connsiteY3453" fmla="*/ 3040065 h 5285517"/>
              <a:gd name="connsiteX3454" fmla="*/ 1808401 w 6630167"/>
              <a:gd name="connsiteY3454" fmla="*/ 3037520 h 5285517"/>
              <a:gd name="connsiteX3455" fmla="*/ 1838535 w 6630167"/>
              <a:gd name="connsiteY3455" fmla="*/ 3045616 h 5285517"/>
              <a:gd name="connsiteX3456" fmla="*/ 1860644 w 6630167"/>
              <a:gd name="connsiteY3456" fmla="*/ 3128130 h 5285517"/>
              <a:gd name="connsiteX3457" fmla="*/ 1808298 w 6630167"/>
              <a:gd name="connsiteY3457" fmla="*/ 3158336 h 5285517"/>
              <a:gd name="connsiteX3458" fmla="*/ 1778141 w 6630167"/>
              <a:gd name="connsiteY3458" fmla="*/ 3150229 h 5285517"/>
              <a:gd name="connsiteX3459" fmla="*/ 1750000 w 6630167"/>
              <a:gd name="connsiteY3459" fmla="*/ 3113557 h 5285517"/>
              <a:gd name="connsiteX3460" fmla="*/ 1756032 w 6630167"/>
              <a:gd name="connsiteY3460" fmla="*/ 3067717 h 5285517"/>
              <a:gd name="connsiteX3461" fmla="*/ 1808401 w 6630167"/>
              <a:gd name="connsiteY3461" fmla="*/ 3037520 h 5285517"/>
              <a:gd name="connsiteX3462" fmla="*/ 6247184 w 6630167"/>
              <a:gd name="connsiteY3462" fmla="*/ 3035916 h 5285517"/>
              <a:gd name="connsiteX3463" fmla="*/ 6256630 w 6630167"/>
              <a:gd name="connsiteY3463" fmla="*/ 3038463 h 5285517"/>
              <a:gd name="connsiteX3464" fmla="*/ 6263560 w 6630167"/>
              <a:gd name="connsiteY3464" fmla="*/ 3064302 h 5285517"/>
              <a:gd name="connsiteX3465" fmla="*/ 6247148 w 6630167"/>
              <a:gd name="connsiteY3465" fmla="*/ 3073766 h 5285517"/>
              <a:gd name="connsiteX3466" fmla="*/ 6237719 w 6630167"/>
              <a:gd name="connsiteY3466" fmla="*/ 3071231 h 5285517"/>
              <a:gd name="connsiteX3467" fmla="*/ 6228896 w 6630167"/>
              <a:gd name="connsiteY3467" fmla="*/ 3059738 h 5285517"/>
              <a:gd name="connsiteX3468" fmla="*/ 6230789 w 6630167"/>
              <a:gd name="connsiteY3468" fmla="*/ 3045391 h 5285517"/>
              <a:gd name="connsiteX3469" fmla="*/ 6247184 w 6630167"/>
              <a:gd name="connsiteY3469" fmla="*/ 3035916 h 5285517"/>
              <a:gd name="connsiteX3470" fmla="*/ 5315062 w 6630167"/>
              <a:gd name="connsiteY3470" fmla="*/ 3034667 h 5285517"/>
              <a:gd name="connsiteX3471" fmla="*/ 5339752 w 6630167"/>
              <a:gd name="connsiteY3471" fmla="*/ 3041307 h 5285517"/>
              <a:gd name="connsiteX3472" fmla="*/ 5357866 w 6630167"/>
              <a:gd name="connsiteY3472" fmla="*/ 3108900 h 5285517"/>
              <a:gd name="connsiteX3473" fmla="*/ 5314971 w 6630167"/>
              <a:gd name="connsiteY3473" fmla="*/ 3133654 h 5285517"/>
              <a:gd name="connsiteX3474" fmla="*/ 5290272 w 6630167"/>
              <a:gd name="connsiteY3474" fmla="*/ 3127014 h 5285517"/>
              <a:gd name="connsiteX3475" fmla="*/ 5272157 w 6630167"/>
              <a:gd name="connsiteY3475" fmla="*/ 3059419 h 5285517"/>
              <a:gd name="connsiteX3476" fmla="*/ 5315062 w 6630167"/>
              <a:gd name="connsiteY3476" fmla="*/ 3034667 h 5285517"/>
              <a:gd name="connsiteX3477" fmla="*/ 4767612 w 6630167"/>
              <a:gd name="connsiteY3477" fmla="*/ 3012720 h 5285517"/>
              <a:gd name="connsiteX3478" fmla="*/ 4795799 w 6630167"/>
              <a:gd name="connsiteY3478" fmla="*/ 3020303 h 5285517"/>
              <a:gd name="connsiteX3479" fmla="*/ 4816467 w 6630167"/>
              <a:gd name="connsiteY3479" fmla="*/ 3097433 h 5285517"/>
              <a:gd name="connsiteX3480" fmla="*/ 4767513 w 6630167"/>
              <a:gd name="connsiteY3480" fmla="*/ 3125683 h 5285517"/>
              <a:gd name="connsiteX3481" fmla="*/ 4739326 w 6630167"/>
              <a:gd name="connsiteY3481" fmla="*/ 3118102 h 5285517"/>
              <a:gd name="connsiteX3482" fmla="*/ 4713050 w 6630167"/>
              <a:gd name="connsiteY3482" fmla="*/ 3083812 h 5285517"/>
              <a:gd name="connsiteX3483" fmla="*/ 4718657 w 6630167"/>
              <a:gd name="connsiteY3483" fmla="*/ 3040970 h 5285517"/>
              <a:gd name="connsiteX3484" fmla="*/ 4767612 w 6630167"/>
              <a:gd name="connsiteY3484" fmla="*/ 3012720 h 5285517"/>
              <a:gd name="connsiteX3485" fmla="*/ 4220170 w 6630167"/>
              <a:gd name="connsiteY3485" fmla="*/ 3000384 h 5285517"/>
              <a:gd name="connsiteX3486" fmla="*/ 4247034 w 6630167"/>
              <a:gd name="connsiteY3486" fmla="*/ 3007622 h 5285517"/>
              <a:gd name="connsiteX3487" fmla="*/ 4272122 w 6630167"/>
              <a:gd name="connsiteY3487" fmla="*/ 3040301 h 5285517"/>
              <a:gd name="connsiteX3488" fmla="*/ 4266742 w 6630167"/>
              <a:gd name="connsiteY3488" fmla="*/ 3081168 h 5285517"/>
              <a:gd name="connsiteX3489" fmla="*/ 4220061 w 6630167"/>
              <a:gd name="connsiteY3489" fmla="*/ 3108102 h 5285517"/>
              <a:gd name="connsiteX3490" fmla="*/ 4193188 w 6630167"/>
              <a:gd name="connsiteY3490" fmla="*/ 3100866 h 5285517"/>
              <a:gd name="connsiteX3491" fmla="*/ 4168100 w 6630167"/>
              <a:gd name="connsiteY3491" fmla="*/ 3068189 h 5285517"/>
              <a:gd name="connsiteX3492" fmla="*/ 4173480 w 6630167"/>
              <a:gd name="connsiteY3492" fmla="*/ 3027312 h 5285517"/>
              <a:gd name="connsiteX3493" fmla="*/ 4220170 w 6630167"/>
              <a:gd name="connsiteY3493" fmla="*/ 3000384 h 5285517"/>
              <a:gd name="connsiteX3494" fmla="*/ 5699761 w 6630167"/>
              <a:gd name="connsiteY3494" fmla="*/ 2994325 h 5285517"/>
              <a:gd name="connsiteX3495" fmla="*/ 5722495 w 6630167"/>
              <a:gd name="connsiteY3495" fmla="*/ 3000438 h 5285517"/>
              <a:gd name="connsiteX3496" fmla="*/ 5722494 w 6630167"/>
              <a:gd name="connsiteY3496" fmla="*/ 3000438 h 5285517"/>
              <a:gd name="connsiteX3497" fmla="*/ 5743725 w 6630167"/>
              <a:gd name="connsiteY3497" fmla="*/ 3028100 h 5285517"/>
              <a:gd name="connsiteX3498" fmla="*/ 5739169 w 6630167"/>
              <a:gd name="connsiteY3498" fmla="*/ 3062670 h 5285517"/>
              <a:gd name="connsiteX3499" fmla="*/ 5699680 w 6630167"/>
              <a:gd name="connsiteY3499" fmla="*/ 3085452 h 5285517"/>
              <a:gd name="connsiteX3500" fmla="*/ 5676937 w 6630167"/>
              <a:gd name="connsiteY3500" fmla="*/ 3079338 h 5285517"/>
              <a:gd name="connsiteX3501" fmla="*/ 5660271 w 6630167"/>
              <a:gd name="connsiteY3501" fmla="*/ 3017113 h 5285517"/>
              <a:gd name="connsiteX3502" fmla="*/ 5699761 w 6630167"/>
              <a:gd name="connsiteY3502" fmla="*/ 2994325 h 5285517"/>
              <a:gd name="connsiteX3503" fmla="*/ 829530 w 6630167"/>
              <a:gd name="connsiteY3503" fmla="*/ 2991175 h 5285517"/>
              <a:gd name="connsiteX3504" fmla="*/ 822438 w 6630167"/>
              <a:gd name="connsiteY3504" fmla="*/ 2993041 h 5285517"/>
              <a:gd name="connsiteX3505" fmla="*/ 809007 w 6630167"/>
              <a:gd name="connsiteY3505" fmla="*/ 2999409 h 5285517"/>
              <a:gd name="connsiteX3506" fmla="*/ 800674 w 6630167"/>
              <a:gd name="connsiteY3506" fmla="*/ 3007887 h 5285517"/>
              <a:gd name="connsiteX3507" fmla="*/ 801580 w 6630167"/>
              <a:gd name="connsiteY3507" fmla="*/ 3019741 h 5285517"/>
              <a:gd name="connsiteX3508" fmla="*/ 801579 w 6630167"/>
              <a:gd name="connsiteY3508" fmla="*/ 3019740 h 5285517"/>
              <a:gd name="connsiteX3509" fmla="*/ 807652 w 6630167"/>
              <a:gd name="connsiteY3509" fmla="*/ 3032975 h 5285517"/>
              <a:gd name="connsiteX3510" fmla="*/ 816147 w 6630167"/>
              <a:gd name="connsiteY3510" fmla="*/ 3041414 h 5285517"/>
              <a:gd name="connsiteX3511" fmla="*/ 821115 w 6630167"/>
              <a:gd name="connsiteY3511" fmla="*/ 3042303 h 5285517"/>
              <a:gd name="connsiteX3512" fmla="*/ 828089 w 6630167"/>
              <a:gd name="connsiteY3512" fmla="*/ 3040501 h 5285517"/>
              <a:gd name="connsiteX3513" fmla="*/ 841766 w 6630167"/>
              <a:gd name="connsiteY3513" fmla="*/ 3034198 h 5285517"/>
              <a:gd name="connsiteX3514" fmla="*/ 850266 w 6630167"/>
              <a:gd name="connsiteY3514" fmla="*/ 3025621 h 5285517"/>
              <a:gd name="connsiteX3515" fmla="*/ 849238 w 6630167"/>
              <a:gd name="connsiteY3515" fmla="*/ 3013591 h 5285517"/>
              <a:gd name="connsiteX3516" fmla="*/ 842930 w 6630167"/>
              <a:gd name="connsiteY3516" fmla="*/ 3000350 h 5285517"/>
              <a:gd name="connsiteX3517" fmla="*/ 834357 w 6630167"/>
              <a:gd name="connsiteY3517" fmla="*/ 2992008 h 5285517"/>
              <a:gd name="connsiteX3518" fmla="*/ 829530 w 6630167"/>
              <a:gd name="connsiteY3518" fmla="*/ 2991175 h 5285517"/>
              <a:gd name="connsiteX3519" fmla="*/ 279484 w 6630167"/>
              <a:gd name="connsiteY3519" fmla="*/ 2982633 h 5285517"/>
              <a:gd name="connsiteX3520" fmla="*/ 272954 w 6630167"/>
              <a:gd name="connsiteY3520" fmla="*/ 2984199 h 5285517"/>
              <a:gd name="connsiteX3521" fmla="*/ 267465 w 6630167"/>
              <a:gd name="connsiteY3521" fmla="*/ 2986799 h 5285517"/>
              <a:gd name="connsiteX3522" fmla="*/ 259725 w 6630167"/>
              <a:gd name="connsiteY3522" fmla="*/ 2995041 h 5285517"/>
              <a:gd name="connsiteX3523" fmla="*/ 260341 w 6630167"/>
              <a:gd name="connsiteY3523" fmla="*/ 3006336 h 5285517"/>
              <a:gd name="connsiteX3524" fmla="*/ 263031 w 6630167"/>
              <a:gd name="connsiteY3524" fmla="*/ 3012232 h 5285517"/>
              <a:gd name="connsiteX3525" fmla="*/ 271278 w 6630167"/>
              <a:gd name="connsiteY3525" fmla="*/ 3020137 h 5285517"/>
              <a:gd name="connsiteX3526" fmla="*/ 276286 w 6630167"/>
              <a:gd name="connsiteY3526" fmla="*/ 3021035 h 5285517"/>
              <a:gd name="connsiteX3527" fmla="*/ 282681 w 6630167"/>
              <a:gd name="connsiteY3527" fmla="*/ 3019540 h 5285517"/>
              <a:gd name="connsiteX3528" fmla="*/ 288278 w 6630167"/>
              <a:gd name="connsiteY3528" fmla="*/ 3016960 h 5285517"/>
              <a:gd name="connsiteX3529" fmla="*/ 296190 w 6630167"/>
              <a:gd name="connsiteY3529" fmla="*/ 3008618 h 5285517"/>
              <a:gd name="connsiteX3530" fmla="*/ 296191 w 6630167"/>
              <a:gd name="connsiteY3530" fmla="*/ 3008617 h 5285517"/>
              <a:gd name="connsiteX3531" fmla="*/ 295457 w 6630167"/>
              <a:gd name="connsiteY3531" fmla="*/ 2997151 h 5285517"/>
              <a:gd name="connsiteX3532" fmla="*/ 292663 w 6630167"/>
              <a:gd name="connsiteY3532" fmla="*/ 2991255 h 5285517"/>
              <a:gd name="connsiteX3533" fmla="*/ 284330 w 6630167"/>
              <a:gd name="connsiteY3533" fmla="*/ 2983474 h 5285517"/>
              <a:gd name="connsiteX3534" fmla="*/ 279484 w 6630167"/>
              <a:gd name="connsiteY3534" fmla="*/ 2982633 h 5285517"/>
              <a:gd name="connsiteX3535" fmla="*/ 2030323 w 6630167"/>
              <a:gd name="connsiteY3535" fmla="*/ 2980296 h 5285517"/>
              <a:gd name="connsiteX3536" fmla="*/ 2037379 w 6630167"/>
              <a:gd name="connsiteY3536" fmla="*/ 2982189 h 5285517"/>
              <a:gd name="connsiteX3537" fmla="*/ 2042537 w 6630167"/>
              <a:gd name="connsiteY3537" fmla="*/ 3001463 h 5285517"/>
              <a:gd name="connsiteX3538" fmla="*/ 2030296 w 6630167"/>
              <a:gd name="connsiteY3538" fmla="*/ 3008536 h 5285517"/>
              <a:gd name="connsiteX3539" fmla="*/ 2023241 w 6630167"/>
              <a:gd name="connsiteY3539" fmla="*/ 3006644 h 5285517"/>
              <a:gd name="connsiteX3540" fmla="*/ 2018083 w 6630167"/>
              <a:gd name="connsiteY3540" fmla="*/ 2987370 h 5285517"/>
              <a:gd name="connsiteX3541" fmla="*/ 2030323 w 6630167"/>
              <a:gd name="connsiteY3541" fmla="*/ 2980296 h 5285517"/>
              <a:gd name="connsiteX3542" fmla="*/ 5152320 w 6630167"/>
              <a:gd name="connsiteY3542" fmla="*/ 2972813 h 5285517"/>
              <a:gd name="connsiteX3543" fmla="*/ 5178323 w 6630167"/>
              <a:gd name="connsiteY3543" fmla="*/ 2979805 h 5285517"/>
              <a:gd name="connsiteX3544" fmla="*/ 5202596 w 6630167"/>
              <a:gd name="connsiteY3544" fmla="*/ 3011442 h 5285517"/>
              <a:gd name="connsiteX3545" fmla="*/ 5197388 w 6630167"/>
              <a:gd name="connsiteY3545" fmla="*/ 3050978 h 5285517"/>
              <a:gd name="connsiteX3546" fmla="*/ 5152220 w 6630167"/>
              <a:gd name="connsiteY3546" fmla="*/ 3077037 h 5285517"/>
              <a:gd name="connsiteX3547" fmla="*/ 5126226 w 6630167"/>
              <a:gd name="connsiteY3547" fmla="*/ 3070054 h 5285517"/>
              <a:gd name="connsiteX3548" fmla="*/ 5107151 w 6630167"/>
              <a:gd name="connsiteY3548" fmla="*/ 2998889 h 5285517"/>
              <a:gd name="connsiteX3549" fmla="*/ 5152320 w 6630167"/>
              <a:gd name="connsiteY3549" fmla="*/ 2972813 h 5285517"/>
              <a:gd name="connsiteX3550" fmla="*/ 1645661 w 6630167"/>
              <a:gd name="connsiteY3550" fmla="*/ 2970857 h 5285517"/>
              <a:gd name="connsiteX3551" fmla="*/ 1679504 w 6630167"/>
              <a:gd name="connsiteY3551" fmla="*/ 2979961 h 5285517"/>
              <a:gd name="connsiteX3552" fmla="*/ 1711109 w 6630167"/>
              <a:gd name="connsiteY3552" fmla="*/ 3021136 h 5285517"/>
              <a:gd name="connsiteX3553" fmla="*/ 1704329 w 6630167"/>
              <a:gd name="connsiteY3553" fmla="*/ 3072599 h 5285517"/>
              <a:gd name="connsiteX3554" fmla="*/ 1645543 w 6630167"/>
              <a:gd name="connsiteY3554" fmla="*/ 3106519 h 5285517"/>
              <a:gd name="connsiteX3555" fmla="*/ 1611691 w 6630167"/>
              <a:gd name="connsiteY3555" fmla="*/ 3097424 h 5285517"/>
              <a:gd name="connsiteX3556" fmla="*/ 1591522 w 6630167"/>
              <a:gd name="connsiteY3556" fmla="*/ 3079618 h 5285517"/>
              <a:gd name="connsiteX3557" fmla="*/ 1586865 w 6630167"/>
              <a:gd name="connsiteY3557" fmla="*/ 3004787 h 5285517"/>
              <a:gd name="connsiteX3558" fmla="*/ 1645661 w 6630167"/>
              <a:gd name="connsiteY3558" fmla="*/ 2970857 h 5285517"/>
              <a:gd name="connsiteX3559" fmla="*/ 6084462 w 6630167"/>
              <a:gd name="connsiteY3559" fmla="*/ 2961836 h 5285517"/>
              <a:gd name="connsiteX3560" fmla="*/ 6101318 w 6630167"/>
              <a:gd name="connsiteY3560" fmla="*/ 2966374 h 5285517"/>
              <a:gd name="connsiteX3561" fmla="*/ 6117050 w 6630167"/>
              <a:gd name="connsiteY3561" fmla="*/ 2986873 h 5285517"/>
              <a:gd name="connsiteX3562" fmla="*/ 6113671 w 6630167"/>
              <a:gd name="connsiteY3562" fmla="*/ 3012494 h 5285517"/>
              <a:gd name="connsiteX3563" fmla="*/ 6084407 w 6630167"/>
              <a:gd name="connsiteY3563" fmla="*/ 3029387 h 5285517"/>
              <a:gd name="connsiteX3564" fmla="*/ 6067551 w 6630167"/>
              <a:gd name="connsiteY3564" fmla="*/ 3024850 h 5285517"/>
              <a:gd name="connsiteX3565" fmla="*/ 6051819 w 6630167"/>
              <a:gd name="connsiteY3565" fmla="*/ 3004352 h 5285517"/>
              <a:gd name="connsiteX3566" fmla="*/ 6055197 w 6630167"/>
              <a:gd name="connsiteY3566" fmla="*/ 2978730 h 5285517"/>
              <a:gd name="connsiteX3567" fmla="*/ 6084462 w 6630167"/>
              <a:gd name="connsiteY3567" fmla="*/ 2961836 h 5285517"/>
              <a:gd name="connsiteX3568" fmla="*/ 4604880 w 6630167"/>
              <a:gd name="connsiteY3568" fmla="*/ 2951747 h 5285517"/>
              <a:gd name="connsiteX3569" fmla="*/ 4633935 w 6630167"/>
              <a:gd name="connsiteY3569" fmla="*/ 2959554 h 5285517"/>
              <a:gd name="connsiteX3570" fmla="*/ 4633936 w 6630167"/>
              <a:gd name="connsiteY3570" fmla="*/ 2959554 h 5285517"/>
              <a:gd name="connsiteX3571" fmla="*/ 4661053 w 6630167"/>
              <a:gd name="connsiteY3571" fmla="*/ 2994904 h 5285517"/>
              <a:gd name="connsiteX3572" fmla="*/ 4655239 w 6630167"/>
              <a:gd name="connsiteY3572" fmla="*/ 3039087 h 5285517"/>
              <a:gd name="connsiteX3573" fmla="*/ 4604771 w 6630167"/>
              <a:gd name="connsiteY3573" fmla="*/ 3068197 h 5285517"/>
              <a:gd name="connsiteX3574" fmla="*/ 4575715 w 6630167"/>
              <a:gd name="connsiteY3574" fmla="*/ 3060391 h 5285517"/>
              <a:gd name="connsiteX3575" fmla="*/ 4548589 w 6630167"/>
              <a:gd name="connsiteY3575" fmla="*/ 3025039 h 5285517"/>
              <a:gd name="connsiteX3576" fmla="*/ 4554413 w 6630167"/>
              <a:gd name="connsiteY3576" fmla="*/ 2980858 h 5285517"/>
              <a:gd name="connsiteX3577" fmla="*/ 4604880 w 6630167"/>
              <a:gd name="connsiteY3577" fmla="*/ 2951747 h 5285517"/>
              <a:gd name="connsiteX3578" fmla="*/ 4057419 w 6630167"/>
              <a:gd name="connsiteY3578" fmla="*/ 2942897 h 5285517"/>
              <a:gd name="connsiteX3579" fmla="*/ 4083422 w 6630167"/>
              <a:gd name="connsiteY3579" fmla="*/ 2949890 h 5285517"/>
              <a:gd name="connsiteX3580" fmla="*/ 4107697 w 6630167"/>
              <a:gd name="connsiteY3580" fmla="*/ 2981527 h 5285517"/>
              <a:gd name="connsiteX3581" fmla="*/ 4102489 w 6630167"/>
              <a:gd name="connsiteY3581" fmla="*/ 3021062 h 5285517"/>
              <a:gd name="connsiteX3582" fmla="*/ 4102487 w 6630167"/>
              <a:gd name="connsiteY3582" fmla="*/ 3021062 h 5285517"/>
              <a:gd name="connsiteX3583" fmla="*/ 4057319 w 6630167"/>
              <a:gd name="connsiteY3583" fmla="*/ 3047121 h 5285517"/>
              <a:gd name="connsiteX3584" fmla="*/ 4031325 w 6630167"/>
              <a:gd name="connsiteY3584" fmla="*/ 3040138 h 5285517"/>
              <a:gd name="connsiteX3585" fmla="*/ 4012251 w 6630167"/>
              <a:gd name="connsiteY3585" fmla="*/ 2968973 h 5285517"/>
              <a:gd name="connsiteX3586" fmla="*/ 4057419 w 6630167"/>
              <a:gd name="connsiteY3586" fmla="*/ 2942897 h 5285517"/>
              <a:gd name="connsiteX3587" fmla="*/ 1222153 w 6630167"/>
              <a:gd name="connsiteY3587" fmla="*/ 2935110 h 5285517"/>
              <a:gd name="connsiteX3588" fmla="*/ 1213644 w 6630167"/>
              <a:gd name="connsiteY3588" fmla="*/ 2937901 h 5285517"/>
              <a:gd name="connsiteX3589" fmla="*/ 1188410 w 6630167"/>
              <a:gd name="connsiteY3589" fmla="*/ 2951060 h 5285517"/>
              <a:gd name="connsiteX3590" fmla="*/ 1179515 w 6630167"/>
              <a:gd name="connsiteY3590" fmla="*/ 2959826 h 5285517"/>
              <a:gd name="connsiteX3591" fmla="*/ 1180847 w 6630167"/>
              <a:gd name="connsiteY3591" fmla="*/ 2972254 h 5285517"/>
              <a:gd name="connsiteX3592" fmla="*/ 1180848 w 6630167"/>
              <a:gd name="connsiteY3592" fmla="*/ 2972251 h 5285517"/>
              <a:gd name="connsiteX3593" fmla="*/ 1190847 w 6630167"/>
              <a:gd name="connsiteY3593" fmla="*/ 2993817 h 5285517"/>
              <a:gd name="connsiteX3594" fmla="*/ 1199502 w 6630167"/>
              <a:gd name="connsiteY3594" fmla="*/ 3002858 h 5285517"/>
              <a:gd name="connsiteX3595" fmla="*/ 1204524 w 6630167"/>
              <a:gd name="connsiteY3595" fmla="*/ 3003763 h 5285517"/>
              <a:gd name="connsiteX3596" fmla="*/ 1211964 w 6630167"/>
              <a:gd name="connsiteY3596" fmla="*/ 3001689 h 5285517"/>
              <a:gd name="connsiteX3597" fmla="*/ 1238376 w 6630167"/>
              <a:gd name="connsiteY3597" fmla="*/ 2990803 h 5285517"/>
              <a:gd name="connsiteX3598" fmla="*/ 1248374 w 6630167"/>
              <a:gd name="connsiteY3598" fmla="*/ 2982071 h 5285517"/>
              <a:gd name="connsiteX3599" fmla="*/ 1246948 w 6630167"/>
              <a:gd name="connsiteY3599" fmla="*/ 2968867 h 5285517"/>
              <a:gd name="connsiteX3600" fmla="*/ 1235934 w 6630167"/>
              <a:gd name="connsiteY3600" fmla="*/ 2945380 h 5285517"/>
              <a:gd name="connsiteX3601" fmla="*/ 1226732 w 6630167"/>
              <a:gd name="connsiteY3601" fmla="*/ 2935853 h 5285517"/>
              <a:gd name="connsiteX3602" fmla="*/ 1222153 w 6630167"/>
              <a:gd name="connsiteY3602" fmla="*/ 2935110 h 5285517"/>
              <a:gd name="connsiteX3603" fmla="*/ 665945 w 6630167"/>
              <a:gd name="connsiteY3603" fmla="*/ 2934404 h 5285517"/>
              <a:gd name="connsiteX3604" fmla="*/ 659088 w 6630167"/>
              <a:gd name="connsiteY3604" fmla="*/ 2936143 h 5285517"/>
              <a:gd name="connsiteX3605" fmla="*/ 648880 w 6630167"/>
              <a:gd name="connsiteY3605" fmla="*/ 2940978 h 5285517"/>
              <a:gd name="connsiteX3606" fmla="*/ 640810 w 6630167"/>
              <a:gd name="connsiteY3606" fmla="*/ 2949349 h 5285517"/>
              <a:gd name="connsiteX3607" fmla="*/ 641566 w 6630167"/>
              <a:gd name="connsiteY3607" fmla="*/ 2960941 h 5285517"/>
              <a:gd name="connsiteX3608" fmla="*/ 646389 w 6630167"/>
              <a:gd name="connsiteY3608" fmla="*/ 2971609 h 5285517"/>
              <a:gd name="connsiteX3609" fmla="*/ 654744 w 6630167"/>
              <a:gd name="connsiteY3609" fmla="*/ 2979888 h 5285517"/>
              <a:gd name="connsiteX3610" fmla="*/ 659798 w 6630167"/>
              <a:gd name="connsiteY3610" fmla="*/ 2980804 h 5285517"/>
              <a:gd name="connsiteX3611" fmla="*/ 666482 w 6630167"/>
              <a:gd name="connsiteY3611" fmla="*/ 2979155 h 5285517"/>
              <a:gd name="connsiteX3612" fmla="*/ 676984 w 6630167"/>
              <a:gd name="connsiteY3612" fmla="*/ 2974374 h 5285517"/>
              <a:gd name="connsiteX3613" fmla="*/ 676986 w 6630167"/>
              <a:gd name="connsiteY3613" fmla="*/ 2974374 h 5285517"/>
              <a:gd name="connsiteX3614" fmla="*/ 685278 w 6630167"/>
              <a:gd name="connsiteY3614" fmla="*/ 2965877 h 5285517"/>
              <a:gd name="connsiteX3615" fmla="*/ 684359 w 6630167"/>
              <a:gd name="connsiteY3615" fmla="*/ 2954048 h 5285517"/>
              <a:gd name="connsiteX3616" fmla="*/ 679255 w 6630167"/>
              <a:gd name="connsiteY3616" fmla="*/ 2943351 h 5285517"/>
              <a:gd name="connsiteX3617" fmla="*/ 670781 w 6630167"/>
              <a:gd name="connsiteY3617" fmla="*/ 2935235 h 5285517"/>
              <a:gd name="connsiteX3618" fmla="*/ 665945 w 6630167"/>
              <a:gd name="connsiteY3618" fmla="*/ 2934404 h 5285517"/>
              <a:gd name="connsiteX3619" fmla="*/ 5537030 w 6630167"/>
              <a:gd name="connsiteY3619" fmla="*/ 2932908 h 5285517"/>
              <a:gd name="connsiteX3620" fmla="*/ 5560850 w 6630167"/>
              <a:gd name="connsiteY3620" fmla="*/ 2939311 h 5285517"/>
              <a:gd name="connsiteX3621" fmla="*/ 5583095 w 6630167"/>
              <a:gd name="connsiteY3621" fmla="*/ 2968305 h 5285517"/>
              <a:gd name="connsiteX3622" fmla="*/ 5578322 w 6630167"/>
              <a:gd name="connsiteY3622" fmla="*/ 3004524 h 5285517"/>
              <a:gd name="connsiteX3623" fmla="*/ 5536940 w 6630167"/>
              <a:gd name="connsiteY3623" fmla="*/ 3028399 h 5285517"/>
              <a:gd name="connsiteX3624" fmla="*/ 5513127 w 6630167"/>
              <a:gd name="connsiteY3624" fmla="*/ 3021996 h 5285517"/>
              <a:gd name="connsiteX3625" fmla="*/ 5490874 w 6630167"/>
              <a:gd name="connsiteY3625" fmla="*/ 2993003 h 5285517"/>
              <a:gd name="connsiteX3626" fmla="*/ 5495647 w 6630167"/>
              <a:gd name="connsiteY3626" fmla="*/ 2956784 h 5285517"/>
              <a:gd name="connsiteX3627" fmla="*/ 5537030 w 6630167"/>
              <a:gd name="connsiteY3627" fmla="*/ 2932908 h 5285517"/>
              <a:gd name="connsiteX3628" fmla="*/ 116304 w 6630167"/>
              <a:gd name="connsiteY3628" fmla="*/ 2925536 h 5285517"/>
              <a:gd name="connsiteX3629" fmla="*/ 109896 w 6630167"/>
              <a:gd name="connsiteY3629" fmla="*/ 2927039 h 5285517"/>
              <a:gd name="connsiteX3630" fmla="*/ 106567 w 6630167"/>
              <a:gd name="connsiteY3630" fmla="*/ 2928615 h 5285517"/>
              <a:gd name="connsiteX3631" fmla="*/ 98950 w 6630167"/>
              <a:gd name="connsiteY3631" fmla="*/ 2936792 h 5285517"/>
              <a:gd name="connsiteX3632" fmla="*/ 99498 w 6630167"/>
              <a:gd name="connsiteY3632" fmla="*/ 2947952 h 5285517"/>
              <a:gd name="connsiteX3633" fmla="*/ 100915 w 6630167"/>
              <a:gd name="connsiteY3633" fmla="*/ 2951030 h 5285517"/>
              <a:gd name="connsiteX3634" fmla="*/ 109103 w 6630167"/>
              <a:gd name="connsiteY3634" fmla="*/ 2958720 h 5285517"/>
              <a:gd name="connsiteX3635" fmla="*/ 114066 w 6630167"/>
              <a:gd name="connsiteY3635" fmla="*/ 2959598 h 5285517"/>
              <a:gd name="connsiteX3636" fmla="*/ 120311 w 6630167"/>
              <a:gd name="connsiteY3636" fmla="*/ 2958176 h 5285517"/>
              <a:gd name="connsiteX3637" fmla="*/ 123780 w 6630167"/>
              <a:gd name="connsiteY3637" fmla="*/ 2956564 h 5285517"/>
              <a:gd name="connsiteX3638" fmla="*/ 131492 w 6630167"/>
              <a:gd name="connsiteY3638" fmla="*/ 2948303 h 5285517"/>
              <a:gd name="connsiteX3639" fmla="*/ 131493 w 6630167"/>
              <a:gd name="connsiteY3639" fmla="*/ 2948306 h 5285517"/>
              <a:gd name="connsiteX3640" fmla="*/ 130855 w 6630167"/>
              <a:gd name="connsiteY3640" fmla="*/ 2937028 h 5285517"/>
              <a:gd name="connsiteX3641" fmla="*/ 129373 w 6630167"/>
              <a:gd name="connsiteY3641" fmla="*/ 2933922 h 5285517"/>
              <a:gd name="connsiteX3642" fmla="*/ 121095 w 6630167"/>
              <a:gd name="connsiteY3642" fmla="*/ 2926359 h 5285517"/>
              <a:gd name="connsiteX3643" fmla="*/ 116304 w 6630167"/>
              <a:gd name="connsiteY3643" fmla="*/ 2925536 h 5285517"/>
              <a:gd name="connsiteX3644" fmla="*/ 1867592 w 6630167"/>
              <a:gd name="connsiteY3644" fmla="*/ 2916261 h 5285517"/>
              <a:gd name="connsiteX3645" fmla="*/ 1877030 w 6630167"/>
              <a:gd name="connsiteY3645" fmla="*/ 2918797 h 5285517"/>
              <a:gd name="connsiteX3646" fmla="*/ 1885848 w 6630167"/>
              <a:gd name="connsiteY3646" fmla="*/ 2930282 h 5285517"/>
              <a:gd name="connsiteX3647" fmla="*/ 1883955 w 6630167"/>
              <a:gd name="connsiteY3647" fmla="*/ 2944647 h 5285517"/>
              <a:gd name="connsiteX3648" fmla="*/ 1867561 w 6630167"/>
              <a:gd name="connsiteY3648" fmla="*/ 2954110 h 5285517"/>
              <a:gd name="connsiteX3649" fmla="*/ 1858118 w 6630167"/>
              <a:gd name="connsiteY3649" fmla="*/ 2951565 h 5285517"/>
              <a:gd name="connsiteX3650" fmla="*/ 1851185 w 6630167"/>
              <a:gd name="connsiteY3650" fmla="*/ 2925725 h 5285517"/>
              <a:gd name="connsiteX3651" fmla="*/ 1867592 w 6630167"/>
              <a:gd name="connsiteY3651" fmla="*/ 2916261 h 5285517"/>
              <a:gd name="connsiteX3652" fmla="*/ 4989588 w 6630167"/>
              <a:gd name="connsiteY3652" fmla="*/ 2910972 h 5285517"/>
              <a:gd name="connsiteX3653" fmla="*/ 5016895 w 6630167"/>
              <a:gd name="connsiteY3653" fmla="*/ 2918306 h 5285517"/>
              <a:gd name="connsiteX3654" fmla="*/ 5016897 w 6630167"/>
              <a:gd name="connsiteY3654" fmla="*/ 2918306 h 5285517"/>
              <a:gd name="connsiteX3655" fmla="*/ 5042393 w 6630167"/>
              <a:gd name="connsiteY3655" fmla="*/ 2951529 h 5285517"/>
              <a:gd name="connsiteX3656" fmla="*/ 5036922 w 6630167"/>
              <a:gd name="connsiteY3656" fmla="*/ 2993056 h 5285517"/>
              <a:gd name="connsiteX3657" fmla="*/ 4989489 w 6630167"/>
              <a:gd name="connsiteY3657" fmla="*/ 3020428 h 5285517"/>
              <a:gd name="connsiteX3658" fmla="*/ 4962172 w 6630167"/>
              <a:gd name="connsiteY3658" fmla="*/ 3013083 h 5285517"/>
              <a:gd name="connsiteX3659" fmla="*/ 4936676 w 6630167"/>
              <a:gd name="connsiteY3659" fmla="*/ 2979859 h 5285517"/>
              <a:gd name="connsiteX3660" fmla="*/ 4942147 w 6630167"/>
              <a:gd name="connsiteY3660" fmla="*/ 2938333 h 5285517"/>
              <a:gd name="connsiteX3661" fmla="*/ 4989588 w 6630167"/>
              <a:gd name="connsiteY3661" fmla="*/ 2910972 h 5285517"/>
              <a:gd name="connsiteX3662" fmla="*/ 1482931 w 6630167"/>
              <a:gd name="connsiteY3662" fmla="*/ 2901587 h 5285517"/>
              <a:gd name="connsiteX3663" fmla="*/ 1521787 w 6630167"/>
              <a:gd name="connsiteY3663" fmla="*/ 2912031 h 5285517"/>
              <a:gd name="connsiteX3664" fmla="*/ 1550286 w 6630167"/>
              <a:gd name="connsiteY3664" fmla="*/ 3018391 h 5285517"/>
              <a:gd name="connsiteX3665" fmla="*/ 1482791 w 6630167"/>
              <a:gd name="connsiteY3665" fmla="*/ 3057328 h 5285517"/>
              <a:gd name="connsiteX3666" fmla="*/ 1443931 w 6630167"/>
              <a:gd name="connsiteY3666" fmla="*/ 3046885 h 5285517"/>
              <a:gd name="connsiteX3667" fmla="*/ 1415432 w 6630167"/>
              <a:gd name="connsiteY3667" fmla="*/ 2940525 h 5285517"/>
              <a:gd name="connsiteX3668" fmla="*/ 1482931 w 6630167"/>
              <a:gd name="connsiteY3668" fmla="*/ 2901587 h 5285517"/>
              <a:gd name="connsiteX3669" fmla="*/ 5921730 w 6630167"/>
              <a:gd name="connsiteY3669" fmla="*/ 2893871 h 5285517"/>
              <a:gd name="connsiteX3670" fmla="*/ 5942933 w 6630167"/>
              <a:gd name="connsiteY3670" fmla="*/ 2899578 h 5285517"/>
              <a:gd name="connsiteX3671" fmla="*/ 5962741 w 6630167"/>
              <a:gd name="connsiteY3671" fmla="*/ 2925383 h 5285517"/>
              <a:gd name="connsiteX3672" fmla="*/ 5958484 w 6630167"/>
              <a:gd name="connsiteY3672" fmla="*/ 2957627 h 5285517"/>
              <a:gd name="connsiteX3673" fmla="*/ 5921647 w 6630167"/>
              <a:gd name="connsiteY3673" fmla="*/ 2978884 h 5285517"/>
              <a:gd name="connsiteX3674" fmla="*/ 5900445 w 6630167"/>
              <a:gd name="connsiteY3674" fmla="*/ 2973186 h 5285517"/>
              <a:gd name="connsiteX3675" fmla="*/ 5880645 w 6630167"/>
              <a:gd name="connsiteY3675" fmla="*/ 2947374 h 5285517"/>
              <a:gd name="connsiteX3676" fmla="*/ 5884902 w 6630167"/>
              <a:gd name="connsiteY3676" fmla="*/ 2915127 h 5285517"/>
              <a:gd name="connsiteX3677" fmla="*/ 5884903 w 6630167"/>
              <a:gd name="connsiteY3677" fmla="*/ 2915131 h 5285517"/>
              <a:gd name="connsiteX3678" fmla="*/ 5921730 w 6630167"/>
              <a:gd name="connsiteY3678" fmla="*/ 2893871 h 5285517"/>
              <a:gd name="connsiteX3679" fmla="*/ 4442138 w 6630167"/>
              <a:gd name="connsiteY3679" fmla="*/ 2889895 h 5285517"/>
              <a:gd name="connsiteX3680" fmla="*/ 4472497 w 6630167"/>
              <a:gd name="connsiteY3680" fmla="*/ 2898055 h 5285517"/>
              <a:gd name="connsiteX3681" fmla="*/ 4494769 w 6630167"/>
              <a:gd name="connsiteY3681" fmla="*/ 2981154 h 5285517"/>
              <a:gd name="connsiteX3682" fmla="*/ 4442028 w 6630167"/>
              <a:gd name="connsiteY3682" fmla="*/ 3011580 h 5285517"/>
              <a:gd name="connsiteX3683" fmla="*/ 4411668 w 6630167"/>
              <a:gd name="connsiteY3683" fmla="*/ 3003417 h 5285517"/>
              <a:gd name="connsiteX3684" fmla="*/ 4383320 w 6630167"/>
              <a:gd name="connsiteY3684" fmla="*/ 2966483 h 5285517"/>
              <a:gd name="connsiteX3685" fmla="*/ 4389397 w 6630167"/>
              <a:gd name="connsiteY3685" fmla="*/ 2920327 h 5285517"/>
              <a:gd name="connsiteX3686" fmla="*/ 4442138 w 6630167"/>
              <a:gd name="connsiteY3686" fmla="*/ 2889895 h 5285517"/>
              <a:gd name="connsiteX3687" fmla="*/ 3894682 w 6630167"/>
              <a:gd name="connsiteY3687" fmla="*/ 2889351 h 5285517"/>
              <a:gd name="connsiteX3688" fmla="*/ 3917855 w 6630167"/>
              <a:gd name="connsiteY3688" fmla="*/ 2895575 h 5285517"/>
              <a:gd name="connsiteX3689" fmla="*/ 3934841 w 6630167"/>
              <a:gd name="connsiteY3689" fmla="*/ 2959003 h 5285517"/>
              <a:gd name="connsiteX3690" fmla="*/ 3894591 w 6630167"/>
              <a:gd name="connsiteY3690" fmla="*/ 2982217 h 5285517"/>
              <a:gd name="connsiteX3691" fmla="*/ 3871423 w 6630167"/>
              <a:gd name="connsiteY3691" fmla="*/ 2975984 h 5285517"/>
              <a:gd name="connsiteX3692" fmla="*/ 3849790 w 6630167"/>
              <a:gd name="connsiteY3692" fmla="*/ 2947800 h 5285517"/>
              <a:gd name="connsiteX3693" fmla="*/ 3854427 w 6630167"/>
              <a:gd name="connsiteY3693" fmla="*/ 2912574 h 5285517"/>
              <a:gd name="connsiteX3694" fmla="*/ 3894682 w 6630167"/>
              <a:gd name="connsiteY3694" fmla="*/ 2889351 h 5285517"/>
              <a:gd name="connsiteX3695" fmla="*/ 1054328 w 6630167"/>
              <a:gd name="connsiteY3695" fmla="*/ 2884062 h 5285517"/>
              <a:gd name="connsiteX3696" fmla="*/ 1046765 w 6630167"/>
              <a:gd name="connsiteY3696" fmla="*/ 2886207 h 5285517"/>
              <a:gd name="connsiteX3697" fmla="*/ 1029089 w 6630167"/>
              <a:gd name="connsiteY3697" fmla="*/ 2894841 h 5285517"/>
              <a:gd name="connsiteX3698" fmla="*/ 1020575 w 6630167"/>
              <a:gd name="connsiteY3698" fmla="*/ 2903400 h 5285517"/>
              <a:gd name="connsiteX3699" fmla="*/ 1021590 w 6630167"/>
              <a:gd name="connsiteY3699" fmla="*/ 2915428 h 5285517"/>
              <a:gd name="connsiteX3700" fmla="*/ 1028926 w 6630167"/>
              <a:gd name="connsiteY3700" fmla="*/ 2931505 h 5285517"/>
              <a:gd name="connsiteX3701" fmla="*/ 1037481 w 6630167"/>
              <a:gd name="connsiteY3701" fmla="*/ 2940208 h 5285517"/>
              <a:gd name="connsiteX3702" fmla="*/ 1042486 w 6630167"/>
              <a:gd name="connsiteY3702" fmla="*/ 2941107 h 5285517"/>
              <a:gd name="connsiteX3703" fmla="*/ 1049646 w 6630167"/>
              <a:gd name="connsiteY3703" fmla="*/ 2939196 h 5285517"/>
              <a:gd name="connsiteX3704" fmla="*/ 1067809 w 6630167"/>
              <a:gd name="connsiteY3704" fmla="*/ 2931126 h 5285517"/>
              <a:gd name="connsiteX3705" fmla="*/ 1067809 w 6630167"/>
              <a:gd name="connsiteY3705" fmla="*/ 2931124 h 5285517"/>
              <a:gd name="connsiteX3706" fmla="*/ 1076825 w 6630167"/>
              <a:gd name="connsiteY3706" fmla="*/ 2922492 h 5285517"/>
              <a:gd name="connsiteX3707" fmla="*/ 1075684 w 6630167"/>
              <a:gd name="connsiteY3707" fmla="*/ 2910056 h 5285517"/>
              <a:gd name="connsiteX3708" fmla="*/ 1067850 w 6630167"/>
              <a:gd name="connsiteY3708" fmla="*/ 2893554 h 5285517"/>
              <a:gd name="connsiteX3709" fmla="*/ 1059056 w 6630167"/>
              <a:gd name="connsiteY3709" fmla="*/ 2884858 h 5285517"/>
              <a:gd name="connsiteX3710" fmla="*/ 1054328 w 6630167"/>
              <a:gd name="connsiteY3710" fmla="*/ 2884062 h 5285517"/>
              <a:gd name="connsiteX3711" fmla="*/ 502308 w 6630167"/>
              <a:gd name="connsiteY3711" fmla="*/ 2877740 h 5285517"/>
              <a:gd name="connsiteX3712" fmla="*/ 495669 w 6630167"/>
              <a:gd name="connsiteY3712" fmla="*/ 2879361 h 5285517"/>
              <a:gd name="connsiteX3713" fmla="*/ 488061 w 6630167"/>
              <a:gd name="connsiteY3713" fmla="*/ 2882929 h 5285517"/>
              <a:gd name="connsiteX3714" fmla="*/ 480131 w 6630167"/>
              <a:gd name="connsiteY3714" fmla="*/ 2891217 h 5285517"/>
              <a:gd name="connsiteX3715" fmla="*/ 480792 w 6630167"/>
              <a:gd name="connsiteY3715" fmla="*/ 2902666 h 5285517"/>
              <a:gd name="connsiteX3716" fmla="*/ 484102 w 6630167"/>
              <a:gd name="connsiteY3716" fmla="*/ 2909950 h 5285517"/>
              <a:gd name="connsiteX3717" fmla="*/ 492398 w 6630167"/>
              <a:gd name="connsiteY3717" fmla="*/ 2917991 h 5285517"/>
              <a:gd name="connsiteX3718" fmla="*/ 497411 w 6630167"/>
              <a:gd name="connsiteY3718" fmla="*/ 2918889 h 5285517"/>
              <a:gd name="connsiteX3719" fmla="*/ 503928 w 6630167"/>
              <a:gd name="connsiteY3719" fmla="*/ 2917330 h 5285517"/>
              <a:gd name="connsiteX3720" fmla="*/ 511668 w 6630167"/>
              <a:gd name="connsiteY3720" fmla="*/ 2913808 h 5285517"/>
              <a:gd name="connsiteX3721" fmla="*/ 519756 w 6630167"/>
              <a:gd name="connsiteY3721" fmla="*/ 2905437 h 5285517"/>
              <a:gd name="connsiteX3722" fmla="*/ 519000 w 6630167"/>
              <a:gd name="connsiteY3722" fmla="*/ 2893815 h 5285517"/>
              <a:gd name="connsiteX3723" fmla="*/ 515544 w 6630167"/>
              <a:gd name="connsiteY3723" fmla="*/ 2886508 h 5285517"/>
              <a:gd name="connsiteX3724" fmla="*/ 507171 w 6630167"/>
              <a:gd name="connsiteY3724" fmla="*/ 2878582 h 5285517"/>
              <a:gd name="connsiteX3725" fmla="*/ 502308 w 6630167"/>
              <a:gd name="connsiteY3725" fmla="*/ 2877740 h 5285517"/>
              <a:gd name="connsiteX3726" fmla="*/ 6306420 w 6630167"/>
              <a:gd name="connsiteY3726" fmla="*/ 2877114 h 5285517"/>
              <a:gd name="connsiteX3727" fmla="*/ 6313901 w 6630167"/>
              <a:gd name="connsiteY3727" fmla="*/ 2879125 h 5285517"/>
              <a:gd name="connsiteX3728" fmla="*/ 6320883 w 6630167"/>
              <a:gd name="connsiteY3728" fmla="*/ 2888220 h 5285517"/>
              <a:gd name="connsiteX3729" fmla="*/ 6319390 w 6630167"/>
              <a:gd name="connsiteY3729" fmla="*/ 2899586 h 5285517"/>
              <a:gd name="connsiteX3730" fmla="*/ 6306392 w 6630167"/>
              <a:gd name="connsiteY3730" fmla="*/ 2907094 h 5285517"/>
              <a:gd name="connsiteX3731" fmla="*/ 6298911 w 6630167"/>
              <a:gd name="connsiteY3731" fmla="*/ 2905084 h 5285517"/>
              <a:gd name="connsiteX3732" fmla="*/ 6291928 w 6630167"/>
              <a:gd name="connsiteY3732" fmla="*/ 2895990 h 5285517"/>
              <a:gd name="connsiteX3733" fmla="*/ 6293422 w 6630167"/>
              <a:gd name="connsiteY3733" fmla="*/ 2884624 h 5285517"/>
              <a:gd name="connsiteX3734" fmla="*/ 6306420 w 6630167"/>
              <a:gd name="connsiteY3734" fmla="*/ 2877114 h 5285517"/>
              <a:gd name="connsiteX3735" fmla="*/ 5374296 w 6630167"/>
              <a:gd name="connsiteY3735" fmla="*/ 2871055 h 5285517"/>
              <a:gd name="connsiteX3736" fmla="*/ 5399431 w 6630167"/>
              <a:gd name="connsiteY3736" fmla="*/ 2877812 h 5285517"/>
              <a:gd name="connsiteX3737" fmla="*/ 5417853 w 6630167"/>
              <a:gd name="connsiteY3737" fmla="*/ 2946602 h 5285517"/>
              <a:gd name="connsiteX3738" fmla="*/ 5374206 w 6630167"/>
              <a:gd name="connsiteY3738" fmla="*/ 2971790 h 5285517"/>
              <a:gd name="connsiteX3739" fmla="*/ 5349063 w 6630167"/>
              <a:gd name="connsiteY3739" fmla="*/ 2965034 h 5285517"/>
              <a:gd name="connsiteX3740" fmla="*/ 5325604 w 6630167"/>
              <a:gd name="connsiteY3740" fmla="*/ 2934446 h 5285517"/>
              <a:gd name="connsiteX3741" fmla="*/ 5330641 w 6630167"/>
              <a:gd name="connsiteY3741" fmla="*/ 2896242 h 5285517"/>
              <a:gd name="connsiteX3742" fmla="*/ 5374296 w 6630167"/>
              <a:gd name="connsiteY3742" fmla="*/ 2871055 h 5285517"/>
              <a:gd name="connsiteX3743" fmla="*/ 3731914 w 6630167"/>
              <a:gd name="connsiteY3743" fmla="*/ 2853258 h 5285517"/>
              <a:gd name="connsiteX3744" fmla="*/ 3743526 w 6630167"/>
              <a:gd name="connsiteY3744" fmla="*/ 2856382 h 5285517"/>
              <a:gd name="connsiteX3745" fmla="*/ 3754386 w 6630167"/>
              <a:gd name="connsiteY3745" fmla="*/ 2870520 h 5285517"/>
              <a:gd name="connsiteX3746" fmla="*/ 3752058 w 6630167"/>
              <a:gd name="connsiteY3746" fmla="*/ 2888182 h 5285517"/>
              <a:gd name="connsiteX3747" fmla="*/ 3731878 w 6630167"/>
              <a:gd name="connsiteY3747" fmla="*/ 2899839 h 5285517"/>
              <a:gd name="connsiteX3748" fmla="*/ 3720258 w 6630167"/>
              <a:gd name="connsiteY3748" fmla="*/ 2896715 h 5285517"/>
              <a:gd name="connsiteX3749" fmla="*/ 3709402 w 6630167"/>
              <a:gd name="connsiteY3749" fmla="*/ 2882575 h 5285517"/>
              <a:gd name="connsiteX3750" fmla="*/ 3709401 w 6630167"/>
              <a:gd name="connsiteY3750" fmla="*/ 2882575 h 5285517"/>
              <a:gd name="connsiteX3751" fmla="*/ 3711730 w 6630167"/>
              <a:gd name="connsiteY3751" fmla="*/ 2864914 h 5285517"/>
              <a:gd name="connsiteX3752" fmla="*/ 3731914 w 6630167"/>
              <a:gd name="connsiteY3752" fmla="*/ 2853258 h 5285517"/>
              <a:gd name="connsiteX3753" fmla="*/ 1704864 w 6630167"/>
              <a:gd name="connsiteY3753" fmla="*/ 2850476 h 5285517"/>
              <a:gd name="connsiteX3754" fmla="*/ 1717571 w 6630167"/>
              <a:gd name="connsiteY3754" fmla="*/ 2853890 h 5285517"/>
              <a:gd name="connsiteX3755" fmla="*/ 1729431 w 6630167"/>
              <a:gd name="connsiteY3755" fmla="*/ 2869361 h 5285517"/>
              <a:gd name="connsiteX3756" fmla="*/ 1726886 w 6630167"/>
              <a:gd name="connsiteY3756" fmla="*/ 2888680 h 5285517"/>
              <a:gd name="connsiteX3757" fmla="*/ 1726887 w 6630167"/>
              <a:gd name="connsiteY3757" fmla="*/ 2888680 h 5285517"/>
              <a:gd name="connsiteX3758" fmla="*/ 1704805 w 6630167"/>
              <a:gd name="connsiteY3758" fmla="*/ 2901423 h 5285517"/>
              <a:gd name="connsiteX3759" fmla="*/ 1692093 w 6630167"/>
              <a:gd name="connsiteY3759" fmla="*/ 2898008 h 5285517"/>
              <a:gd name="connsiteX3760" fmla="*/ 1682778 w 6630167"/>
              <a:gd name="connsiteY3760" fmla="*/ 2863211 h 5285517"/>
              <a:gd name="connsiteX3761" fmla="*/ 1704864 w 6630167"/>
              <a:gd name="connsiteY3761" fmla="*/ 2850476 h 5285517"/>
              <a:gd name="connsiteX3762" fmla="*/ 4826837 w 6630167"/>
              <a:gd name="connsiteY3762" fmla="*/ 2849554 h 5285517"/>
              <a:gd name="connsiteX3763" fmla="*/ 4855241 w 6630167"/>
              <a:gd name="connsiteY3763" fmla="*/ 2857188 h 5285517"/>
              <a:gd name="connsiteX3764" fmla="*/ 4855241 w 6630167"/>
              <a:gd name="connsiteY3764" fmla="*/ 2857191 h 5285517"/>
              <a:gd name="connsiteX3765" fmla="*/ 4881761 w 6630167"/>
              <a:gd name="connsiteY3765" fmla="*/ 2891743 h 5285517"/>
              <a:gd name="connsiteX3766" fmla="*/ 4876072 w 6630167"/>
              <a:gd name="connsiteY3766" fmla="*/ 2934928 h 5285517"/>
              <a:gd name="connsiteX3767" fmla="*/ 4826746 w 6630167"/>
              <a:gd name="connsiteY3767" fmla="*/ 2963378 h 5285517"/>
              <a:gd name="connsiteX3768" fmla="*/ 4798333 w 6630167"/>
              <a:gd name="connsiteY3768" fmla="*/ 2955743 h 5285517"/>
              <a:gd name="connsiteX3769" fmla="*/ 4777511 w 6630167"/>
              <a:gd name="connsiteY3769" fmla="*/ 2878012 h 5285517"/>
              <a:gd name="connsiteX3770" fmla="*/ 4826837 w 6630167"/>
              <a:gd name="connsiteY3770" fmla="*/ 2849554 h 5285517"/>
              <a:gd name="connsiteX3771" fmla="*/ 5759005 w 6630167"/>
              <a:gd name="connsiteY3771" fmla="*/ 2831584 h 5285517"/>
              <a:gd name="connsiteX3772" fmla="*/ 5781730 w 6630167"/>
              <a:gd name="connsiteY3772" fmla="*/ 2837698 h 5285517"/>
              <a:gd name="connsiteX3773" fmla="*/ 5802960 w 6630167"/>
              <a:gd name="connsiteY3773" fmla="*/ 2865359 h 5285517"/>
              <a:gd name="connsiteX3774" fmla="*/ 5798395 w 6630167"/>
              <a:gd name="connsiteY3774" fmla="*/ 2899922 h 5285517"/>
              <a:gd name="connsiteX3775" fmla="*/ 5758915 w 6630167"/>
              <a:gd name="connsiteY3775" fmla="*/ 2922710 h 5285517"/>
              <a:gd name="connsiteX3776" fmla="*/ 5736181 w 6630167"/>
              <a:gd name="connsiteY3776" fmla="*/ 2916597 h 5285517"/>
              <a:gd name="connsiteX3777" fmla="*/ 5714950 w 6630167"/>
              <a:gd name="connsiteY3777" fmla="*/ 2888935 h 5285517"/>
              <a:gd name="connsiteX3778" fmla="*/ 5719515 w 6630167"/>
              <a:gd name="connsiteY3778" fmla="*/ 2854372 h 5285517"/>
              <a:gd name="connsiteX3779" fmla="*/ 5759005 w 6630167"/>
              <a:gd name="connsiteY3779" fmla="*/ 2831584 h 5285517"/>
              <a:gd name="connsiteX3780" fmla="*/ 4279405 w 6630167"/>
              <a:gd name="connsiteY3780" fmla="*/ 2828476 h 5285517"/>
              <a:gd name="connsiteX3781" fmla="*/ 4310852 w 6630167"/>
              <a:gd name="connsiteY3781" fmla="*/ 2836947 h 5285517"/>
              <a:gd name="connsiteX3782" fmla="*/ 4310852 w 6630167"/>
              <a:gd name="connsiteY3782" fmla="*/ 2836946 h 5285517"/>
              <a:gd name="connsiteX3783" fmla="*/ 4340215 w 6630167"/>
              <a:gd name="connsiteY3783" fmla="*/ 2875203 h 5285517"/>
              <a:gd name="connsiteX3784" fmla="*/ 4333911 w 6630167"/>
              <a:gd name="connsiteY3784" fmla="*/ 2923017 h 5285517"/>
              <a:gd name="connsiteX3785" fmla="*/ 4279287 w 6630167"/>
              <a:gd name="connsiteY3785" fmla="*/ 2954535 h 5285517"/>
              <a:gd name="connsiteX3786" fmla="*/ 4247840 w 6630167"/>
              <a:gd name="connsiteY3786" fmla="*/ 2946076 h 5285517"/>
              <a:gd name="connsiteX3787" fmla="*/ 4224771 w 6630167"/>
              <a:gd name="connsiteY3787" fmla="*/ 2859996 h 5285517"/>
              <a:gd name="connsiteX3788" fmla="*/ 4279405 w 6630167"/>
              <a:gd name="connsiteY3788" fmla="*/ 2828476 h 5285517"/>
              <a:gd name="connsiteX3789" fmla="*/ 888760 w 6630167"/>
              <a:gd name="connsiteY3789" fmla="*/ 2828433 h 5285517"/>
              <a:gd name="connsiteX3790" fmla="*/ 881664 w 6630167"/>
              <a:gd name="connsiteY3790" fmla="*/ 2830306 h 5285517"/>
              <a:gd name="connsiteX3791" fmla="*/ 868581 w 6630167"/>
              <a:gd name="connsiteY3791" fmla="*/ 2836529 h 5285517"/>
              <a:gd name="connsiteX3792" fmla="*/ 860298 w 6630167"/>
              <a:gd name="connsiteY3792" fmla="*/ 2845016 h 5285517"/>
              <a:gd name="connsiteX3793" fmla="*/ 861212 w 6630167"/>
              <a:gd name="connsiteY3793" fmla="*/ 2856834 h 5285517"/>
              <a:gd name="connsiteX3794" fmla="*/ 867271 w 6630167"/>
              <a:gd name="connsiteY3794" fmla="*/ 2870041 h 5285517"/>
              <a:gd name="connsiteX3795" fmla="*/ 875754 w 6630167"/>
              <a:gd name="connsiteY3795" fmla="*/ 2878473 h 5285517"/>
              <a:gd name="connsiteX3796" fmla="*/ 880731 w 6630167"/>
              <a:gd name="connsiteY3796" fmla="*/ 2879361 h 5285517"/>
              <a:gd name="connsiteX3797" fmla="*/ 887673 w 6630167"/>
              <a:gd name="connsiteY3797" fmla="*/ 2877577 h 5285517"/>
              <a:gd name="connsiteX3798" fmla="*/ 901010 w 6630167"/>
              <a:gd name="connsiteY3798" fmla="*/ 2871453 h 5285517"/>
              <a:gd name="connsiteX3799" fmla="*/ 901010 w 6630167"/>
              <a:gd name="connsiteY3799" fmla="*/ 2871454 h 5285517"/>
              <a:gd name="connsiteX3800" fmla="*/ 909501 w 6630167"/>
              <a:gd name="connsiteY3800" fmla="*/ 2862885 h 5285517"/>
              <a:gd name="connsiteX3801" fmla="*/ 908473 w 6630167"/>
              <a:gd name="connsiteY3801" fmla="*/ 2850858 h 5285517"/>
              <a:gd name="connsiteX3802" fmla="*/ 902155 w 6630167"/>
              <a:gd name="connsiteY3802" fmla="*/ 2837599 h 5285517"/>
              <a:gd name="connsiteX3803" fmla="*/ 893578 w 6630167"/>
              <a:gd name="connsiteY3803" fmla="*/ 2829266 h 5285517"/>
              <a:gd name="connsiteX3804" fmla="*/ 888760 w 6630167"/>
              <a:gd name="connsiteY3804" fmla="*/ 2828433 h 5285517"/>
              <a:gd name="connsiteX3805" fmla="*/ 338493 w 6630167"/>
              <a:gd name="connsiteY3805" fmla="*/ 2820489 h 5285517"/>
              <a:gd name="connsiteX3806" fmla="*/ 331967 w 6630167"/>
              <a:gd name="connsiteY3806" fmla="*/ 2822055 h 5285517"/>
              <a:gd name="connsiteX3807" fmla="*/ 326849 w 6630167"/>
              <a:gd name="connsiteY3807" fmla="*/ 2824473 h 5285517"/>
              <a:gd name="connsiteX3808" fmla="*/ 319141 w 6630167"/>
              <a:gd name="connsiteY3808" fmla="*/ 2832716 h 5285517"/>
              <a:gd name="connsiteX3809" fmla="*/ 319761 w 6630167"/>
              <a:gd name="connsiteY3809" fmla="*/ 2843981 h 5285517"/>
              <a:gd name="connsiteX3810" fmla="*/ 322135 w 6630167"/>
              <a:gd name="connsiteY3810" fmla="*/ 2849154 h 5285517"/>
              <a:gd name="connsiteX3811" fmla="*/ 330377 w 6630167"/>
              <a:gd name="connsiteY3811" fmla="*/ 2856998 h 5285517"/>
              <a:gd name="connsiteX3812" fmla="*/ 335354 w 6630167"/>
              <a:gd name="connsiteY3812" fmla="*/ 2857885 h 5285517"/>
              <a:gd name="connsiteX3813" fmla="*/ 341735 w 6630167"/>
              <a:gd name="connsiteY3813" fmla="*/ 2856391 h 5285517"/>
              <a:gd name="connsiteX3814" fmla="*/ 346961 w 6630167"/>
              <a:gd name="connsiteY3814" fmla="*/ 2853981 h 5285517"/>
              <a:gd name="connsiteX3815" fmla="*/ 354819 w 6630167"/>
              <a:gd name="connsiteY3815" fmla="*/ 2845668 h 5285517"/>
              <a:gd name="connsiteX3816" fmla="*/ 354117 w 6630167"/>
              <a:gd name="connsiteY3816" fmla="*/ 2834246 h 5285517"/>
              <a:gd name="connsiteX3817" fmla="*/ 354117 w 6630167"/>
              <a:gd name="connsiteY3817" fmla="*/ 2834248 h 5285517"/>
              <a:gd name="connsiteX3818" fmla="*/ 351635 w 6630167"/>
              <a:gd name="connsiteY3818" fmla="*/ 2829038 h 5285517"/>
              <a:gd name="connsiteX3819" fmla="*/ 343302 w 6630167"/>
              <a:gd name="connsiteY3819" fmla="*/ 2821312 h 5285517"/>
              <a:gd name="connsiteX3820" fmla="*/ 338493 w 6630167"/>
              <a:gd name="connsiteY3820" fmla="*/ 2820489 h 5285517"/>
              <a:gd name="connsiteX3821" fmla="*/ 5211544 w 6630167"/>
              <a:gd name="connsiteY3821" fmla="*/ 2809636 h 5285517"/>
              <a:gd name="connsiteX3822" fmla="*/ 5237783 w 6630167"/>
              <a:gd name="connsiteY3822" fmla="*/ 2816693 h 5285517"/>
              <a:gd name="connsiteX3823" fmla="*/ 5262257 w 6630167"/>
              <a:gd name="connsiteY3823" fmla="*/ 2848592 h 5285517"/>
              <a:gd name="connsiteX3824" fmla="*/ 5257004 w 6630167"/>
              <a:gd name="connsiteY3824" fmla="*/ 2888456 h 5285517"/>
              <a:gd name="connsiteX3825" fmla="*/ 5211454 w 6630167"/>
              <a:gd name="connsiteY3825" fmla="*/ 2914740 h 5285517"/>
              <a:gd name="connsiteX3826" fmla="*/ 5185234 w 6630167"/>
              <a:gd name="connsiteY3826" fmla="*/ 2907692 h 5285517"/>
              <a:gd name="connsiteX3827" fmla="*/ 5160789 w 6630167"/>
              <a:gd name="connsiteY3827" fmla="*/ 2875773 h 5285517"/>
              <a:gd name="connsiteX3828" fmla="*/ 5166006 w 6630167"/>
              <a:gd name="connsiteY3828" fmla="*/ 2835922 h 5285517"/>
              <a:gd name="connsiteX3829" fmla="*/ 5166004 w 6630167"/>
              <a:gd name="connsiteY3829" fmla="*/ 2835922 h 5285517"/>
              <a:gd name="connsiteX3830" fmla="*/ 5211544 w 6630167"/>
              <a:gd name="connsiteY3830" fmla="*/ 2809636 h 5285517"/>
              <a:gd name="connsiteX3831" fmla="*/ 6143686 w 6630167"/>
              <a:gd name="connsiteY3831" fmla="*/ 2804339 h 5285517"/>
              <a:gd name="connsiteX3832" fmla="*/ 6157925 w 6630167"/>
              <a:gd name="connsiteY3832" fmla="*/ 2808171 h 5285517"/>
              <a:gd name="connsiteX3833" fmla="*/ 6171221 w 6630167"/>
              <a:gd name="connsiteY3833" fmla="*/ 2825498 h 5285517"/>
              <a:gd name="connsiteX3834" fmla="*/ 6168368 w 6630167"/>
              <a:gd name="connsiteY3834" fmla="*/ 2847136 h 5285517"/>
              <a:gd name="connsiteX3835" fmla="*/ 6143632 w 6630167"/>
              <a:gd name="connsiteY3835" fmla="*/ 2861401 h 5285517"/>
              <a:gd name="connsiteX3836" fmla="*/ 6129403 w 6630167"/>
              <a:gd name="connsiteY3836" fmla="*/ 2857578 h 5285517"/>
              <a:gd name="connsiteX3837" fmla="*/ 6118960 w 6630167"/>
              <a:gd name="connsiteY3837" fmla="*/ 2818612 h 5285517"/>
              <a:gd name="connsiteX3838" fmla="*/ 6143686 w 6630167"/>
              <a:gd name="connsiteY3838" fmla="*/ 2804339 h 5285517"/>
              <a:gd name="connsiteX3839" fmla="*/ 4664114 w 6630167"/>
              <a:gd name="connsiteY3839" fmla="*/ 2788136 h 5285517"/>
              <a:gd name="connsiteX3840" fmla="*/ 4693595 w 6630167"/>
              <a:gd name="connsiteY3840" fmla="*/ 2796061 h 5285517"/>
              <a:gd name="connsiteX3841" fmla="*/ 4693597 w 6630167"/>
              <a:gd name="connsiteY3841" fmla="*/ 2796063 h 5285517"/>
              <a:gd name="connsiteX3842" fmla="*/ 4721094 w 6630167"/>
              <a:gd name="connsiteY3842" fmla="*/ 2831955 h 5285517"/>
              <a:gd name="connsiteX3843" fmla="*/ 4715225 w 6630167"/>
              <a:gd name="connsiteY3843" fmla="*/ 2876772 h 5285517"/>
              <a:gd name="connsiteX3844" fmla="*/ 4664007 w 6630167"/>
              <a:gd name="connsiteY3844" fmla="*/ 2906334 h 5285517"/>
              <a:gd name="connsiteX3845" fmla="*/ 4634516 w 6630167"/>
              <a:gd name="connsiteY3845" fmla="*/ 2898399 h 5285517"/>
              <a:gd name="connsiteX3846" fmla="*/ 4606981 w 6630167"/>
              <a:gd name="connsiteY3846" fmla="*/ 2862524 h 5285517"/>
              <a:gd name="connsiteX3847" fmla="*/ 4612887 w 6630167"/>
              <a:gd name="connsiteY3847" fmla="*/ 2817689 h 5285517"/>
              <a:gd name="connsiteX3848" fmla="*/ 4664114 w 6630167"/>
              <a:gd name="connsiteY3848" fmla="*/ 2788136 h 5285517"/>
              <a:gd name="connsiteX3849" fmla="*/ 1542126 w 6630167"/>
              <a:gd name="connsiteY3849" fmla="*/ 2781631 h 5285517"/>
              <a:gd name="connsiteX3850" fmla="*/ 1559639 w 6630167"/>
              <a:gd name="connsiteY3850" fmla="*/ 2786341 h 5285517"/>
              <a:gd name="connsiteX3851" fmla="*/ 1572464 w 6630167"/>
              <a:gd name="connsiteY3851" fmla="*/ 2834255 h 5285517"/>
              <a:gd name="connsiteX3852" fmla="*/ 1572463 w 6630167"/>
              <a:gd name="connsiteY3852" fmla="*/ 2834255 h 5285517"/>
              <a:gd name="connsiteX3853" fmla="*/ 1542062 w 6630167"/>
              <a:gd name="connsiteY3853" fmla="*/ 2851798 h 5285517"/>
              <a:gd name="connsiteX3854" fmla="*/ 1524564 w 6630167"/>
              <a:gd name="connsiteY3854" fmla="*/ 2847088 h 5285517"/>
              <a:gd name="connsiteX3855" fmla="*/ 1508220 w 6630167"/>
              <a:gd name="connsiteY3855" fmla="*/ 2825805 h 5285517"/>
              <a:gd name="connsiteX3856" fmla="*/ 1511716 w 6630167"/>
              <a:gd name="connsiteY3856" fmla="*/ 2799194 h 5285517"/>
              <a:gd name="connsiteX3857" fmla="*/ 1542126 w 6630167"/>
              <a:gd name="connsiteY3857" fmla="*/ 2781631 h 5285517"/>
              <a:gd name="connsiteX3858" fmla="*/ 725175 w 6630167"/>
              <a:gd name="connsiteY3858" fmla="*/ 2771660 h 5285517"/>
              <a:gd name="connsiteX3859" fmla="*/ 718318 w 6630167"/>
              <a:gd name="connsiteY3859" fmla="*/ 2773400 h 5285517"/>
              <a:gd name="connsiteX3860" fmla="*/ 708110 w 6630167"/>
              <a:gd name="connsiteY3860" fmla="*/ 2778237 h 5285517"/>
              <a:gd name="connsiteX3861" fmla="*/ 700045 w 6630167"/>
              <a:gd name="connsiteY3861" fmla="*/ 2786605 h 5285517"/>
              <a:gd name="connsiteX3862" fmla="*/ 700792 w 6630167"/>
              <a:gd name="connsiteY3862" fmla="*/ 2798199 h 5285517"/>
              <a:gd name="connsiteX3863" fmla="*/ 705480 w 6630167"/>
              <a:gd name="connsiteY3863" fmla="*/ 2808515 h 5285517"/>
              <a:gd name="connsiteX3864" fmla="*/ 713840 w 6630167"/>
              <a:gd name="connsiteY3864" fmla="*/ 2816757 h 5285517"/>
              <a:gd name="connsiteX3865" fmla="*/ 718872 w 6630167"/>
              <a:gd name="connsiteY3865" fmla="*/ 2817665 h 5285517"/>
              <a:gd name="connsiteX3866" fmla="*/ 725556 w 6630167"/>
              <a:gd name="connsiteY3866" fmla="*/ 2816016 h 5285517"/>
              <a:gd name="connsiteX3867" fmla="*/ 736004 w 6630167"/>
              <a:gd name="connsiteY3867" fmla="*/ 2811261 h 5285517"/>
              <a:gd name="connsiteX3868" fmla="*/ 744292 w 6630167"/>
              <a:gd name="connsiteY3868" fmla="*/ 2802802 h 5285517"/>
              <a:gd name="connsiteX3869" fmla="*/ 744291 w 6630167"/>
              <a:gd name="connsiteY3869" fmla="*/ 2802799 h 5285517"/>
              <a:gd name="connsiteX3870" fmla="*/ 743408 w 6630167"/>
              <a:gd name="connsiteY3870" fmla="*/ 2790990 h 5285517"/>
              <a:gd name="connsiteX3871" fmla="*/ 738489 w 6630167"/>
              <a:gd name="connsiteY3871" fmla="*/ 2780609 h 5285517"/>
              <a:gd name="connsiteX3872" fmla="*/ 730016 w 6630167"/>
              <a:gd name="connsiteY3872" fmla="*/ 2772494 h 5285517"/>
              <a:gd name="connsiteX3873" fmla="*/ 725175 w 6630167"/>
              <a:gd name="connsiteY3873" fmla="*/ 2771660 h 5285517"/>
              <a:gd name="connsiteX3874" fmla="*/ 5596255 w 6630167"/>
              <a:gd name="connsiteY3874" fmla="*/ 2770167 h 5285517"/>
              <a:gd name="connsiteX3875" fmla="*/ 5620085 w 6630167"/>
              <a:gd name="connsiteY3875" fmla="*/ 2776580 h 5285517"/>
              <a:gd name="connsiteX3876" fmla="*/ 5642293 w 6630167"/>
              <a:gd name="connsiteY3876" fmla="*/ 2805562 h 5285517"/>
              <a:gd name="connsiteX3877" fmla="*/ 5637557 w 6630167"/>
              <a:gd name="connsiteY3877" fmla="*/ 2841781 h 5285517"/>
              <a:gd name="connsiteX3878" fmla="*/ 5596174 w 6630167"/>
              <a:gd name="connsiteY3878" fmla="*/ 2865658 h 5285517"/>
              <a:gd name="connsiteX3879" fmla="*/ 5572345 w 6630167"/>
              <a:gd name="connsiteY3879" fmla="*/ 2859253 h 5285517"/>
              <a:gd name="connsiteX3880" fmla="*/ 5550108 w 6630167"/>
              <a:gd name="connsiteY3880" fmla="*/ 2830271 h 5285517"/>
              <a:gd name="connsiteX3881" fmla="*/ 5554881 w 6630167"/>
              <a:gd name="connsiteY3881" fmla="*/ 2794051 h 5285517"/>
              <a:gd name="connsiteX3882" fmla="*/ 5554882 w 6630167"/>
              <a:gd name="connsiteY3882" fmla="*/ 2794051 h 5285517"/>
              <a:gd name="connsiteX3883" fmla="*/ 5596255 w 6630167"/>
              <a:gd name="connsiteY3883" fmla="*/ 2770167 h 5285517"/>
              <a:gd name="connsiteX3884" fmla="*/ 4116665 w 6630167"/>
              <a:gd name="connsiteY3884" fmla="*/ 2767937 h 5285517"/>
              <a:gd name="connsiteX3885" fmla="*/ 4148763 w 6630167"/>
              <a:gd name="connsiteY3885" fmla="*/ 2776568 h 5285517"/>
              <a:gd name="connsiteX3886" fmla="*/ 4178734 w 6630167"/>
              <a:gd name="connsiteY3886" fmla="*/ 2815615 h 5285517"/>
              <a:gd name="connsiteX3887" fmla="*/ 4172312 w 6630167"/>
              <a:gd name="connsiteY3887" fmla="*/ 2864442 h 5285517"/>
              <a:gd name="connsiteX3888" fmla="*/ 4116537 w 6630167"/>
              <a:gd name="connsiteY3888" fmla="*/ 2896615 h 5285517"/>
              <a:gd name="connsiteX3889" fmla="*/ 4084429 w 6630167"/>
              <a:gd name="connsiteY3889" fmla="*/ 2887984 h 5285517"/>
              <a:gd name="connsiteX3890" fmla="*/ 4060898 w 6630167"/>
              <a:gd name="connsiteY3890" fmla="*/ 2800099 h 5285517"/>
              <a:gd name="connsiteX3891" fmla="*/ 4060899 w 6630167"/>
              <a:gd name="connsiteY3891" fmla="*/ 2800099 h 5285517"/>
              <a:gd name="connsiteX3892" fmla="*/ 4116665 w 6630167"/>
              <a:gd name="connsiteY3892" fmla="*/ 2767937 h 5285517"/>
              <a:gd name="connsiteX3893" fmla="*/ 175144 w 6630167"/>
              <a:gd name="connsiteY3893" fmla="*/ 2762974 h 5285517"/>
              <a:gd name="connsiteX3894" fmla="*/ 168808 w 6630167"/>
              <a:gd name="connsiteY3894" fmla="*/ 2764443 h 5285517"/>
              <a:gd name="connsiteX3895" fmla="*/ 166086 w 6630167"/>
              <a:gd name="connsiteY3895" fmla="*/ 2765738 h 5285517"/>
              <a:gd name="connsiteX3896" fmla="*/ 158551 w 6630167"/>
              <a:gd name="connsiteY3896" fmla="*/ 2773944 h 5285517"/>
              <a:gd name="connsiteX3897" fmla="*/ 159140 w 6630167"/>
              <a:gd name="connsiteY3897" fmla="*/ 2785074 h 5285517"/>
              <a:gd name="connsiteX3898" fmla="*/ 160539 w 6630167"/>
              <a:gd name="connsiteY3898" fmla="*/ 2788091 h 5285517"/>
              <a:gd name="connsiteX3899" fmla="*/ 168727 w 6630167"/>
              <a:gd name="connsiteY3899" fmla="*/ 2795779 h 5285517"/>
              <a:gd name="connsiteX3900" fmla="*/ 173691 w 6630167"/>
              <a:gd name="connsiteY3900" fmla="*/ 2796657 h 5285517"/>
              <a:gd name="connsiteX3901" fmla="*/ 179940 w 6630167"/>
              <a:gd name="connsiteY3901" fmla="*/ 2795236 h 5285517"/>
              <a:gd name="connsiteX3902" fmla="*/ 182630 w 6630167"/>
              <a:gd name="connsiteY3902" fmla="*/ 2793986 h 5285517"/>
              <a:gd name="connsiteX3903" fmla="*/ 190319 w 6630167"/>
              <a:gd name="connsiteY3903" fmla="*/ 2785744 h 5285517"/>
              <a:gd name="connsiteX3904" fmla="*/ 189703 w 6630167"/>
              <a:gd name="connsiteY3904" fmla="*/ 2774495 h 5285517"/>
              <a:gd name="connsiteX3905" fmla="*/ 189703 w 6630167"/>
              <a:gd name="connsiteY3905" fmla="*/ 2774496 h 5285517"/>
              <a:gd name="connsiteX3906" fmla="*/ 188236 w 6630167"/>
              <a:gd name="connsiteY3906" fmla="*/ 2771407 h 5285517"/>
              <a:gd name="connsiteX3907" fmla="*/ 179994 w 6630167"/>
              <a:gd name="connsiteY3907" fmla="*/ 2763817 h 5285517"/>
              <a:gd name="connsiteX3908" fmla="*/ 175144 w 6630167"/>
              <a:gd name="connsiteY3908" fmla="*/ 2762974 h 5285517"/>
              <a:gd name="connsiteX3909" fmla="*/ 5048823 w 6630167"/>
              <a:gd name="connsiteY3909" fmla="*/ 2748229 h 5285517"/>
              <a:gd name="connsiteX3910" fmla="*/ 5076130 w 6630167"/>
              <a:gd name="connsiteY3910" fmla="*/ 2755565 h 5285517"/>
              <a:gd name="connsiteX3911" fmla="*/ 5096156 w 6630167"/>
              <a:gd name="connsiteY3911" fmla="*/ 2830314 h 5285517"/>
              <a:gd name="connsiteX3912" fmla="*/ 5048714 w 6630167"/>
              <a:gd name="connsiteY3912" fmla="*/ 2857687 h 5285517"/>
              <a:gd name="connsiteX3913" fmla="*/ 5021407 w 6630167"/>
              <a:gd name="connsiteY3913" fmla="*/ 2850350 h 5285517"/>
              <a:gd name="connsiteX3914" fmla="*/ 4995911 w 6630167"/>
              <a:gd name="connsiteY3914" fmla="*/ 2817118 h 5285517"/>
              <a:gd name="connsiteX3915" fmla="*/ 5001381 w 6630167"/>
              <a:gd name="connsiteY3915" fmla="*/ 2775609 h 5285517"/>
              <a:gd name="connsiteX3916" fmla="*/ 5048823 w 6630167"/>
              <a:gd name="connsiteY3916" fmla="*/ 2748229 h 5285517"/>
              <a:gd name="connsiteX3917" fmla="*/ 5980955 w 6630167"/>
              <a:gd name="connsiteY3917" fmla="*/ 2738557 h 5285517"/>
              <a:gd name="connsiteX3918" fmla="*/ 5998463 w 6630167"/>
              <a:gd name="connsiteY3918" fmla="*/ 2743266 h 5285517"/>
              <a:gd name="connsiteX3919" fmla="*/ 6014802 w 6630167"/>
              <a:gd name="connsiteY3919" fmla="*/ 2764561 h 5285517"/>
              <a:gd name="connsiteX3920" fmla="*/ 6011315 w 6630167"/>
              <a:gd name="connsiteY3920" fmla="*/ 2791169 h 5285517"/>
              <a:gd name="connsiteX3921" fmla="*/ 5980901 w 6630167"/>
              <a:gd name="connsiteY3921" fmla="*/ 2808723 h 5285517"/>
              <a:gd name="connsiteX3922" fmla="*/ 5963393 w 6630167"/>
              <a:gd name="connsiteY3922" fmla="*/ 2804013 h 5285517"/>
              <a:gd name="connsiteX3923" fmla="*/ 5947054 w 6630167"/>
              <a:gd name="connsiteY3923" fmla="*/ 2782718 h 5285517"/>
              <a:gd name="connsiteX3924" fmla="*/ 5950541 w 6630167"/>
              <a:gd name="connsiteY3924" fmla="*/ 2756110 h 5285517"/>
              <a:gd name="connsiteX3925" fmla="*/ 5980955 w 6630167"/>
              <a:gd name="connsiteY3925" fmla="*/ 2738557 h 5285517"/>
              <a:gd name="connsiteX3926" fmla="*/ 4501373 w 6630167"/>
              <a:gd name="connsiteY3926" fmla="*/ 2726285 h 5285517"/>
              <a:gd name="connsiteX3927" fmla="*/ 4532176 w 6630167"/>
              <a:gd name="connsiteY3927" fmla="*/ 2734563 h 5285517"/>
              <a:gd name="connsiteX3928" fmla="*/ 4560924 w 6630167"/>
              <a:gd name="connsiteY3928" fmla="*/ 2772033 h 5285517"/>
              <a:gd name="connsiteX3929" fmla="*/ 4554756 w 6630167"/>
              <a:gd name="connsiteY3929" fmla="*/ 2818858 h 5285517"/>
              <a:gd name="connsiteX3930" fmla="*/ 4501264 w 6630167"/>
              <a:gd name="connsiteY3930" fmla="*/ 2849716 h 5285517"/>
              <a:gd name="connsiteX3931" fmla="*/ 4470460 w 6630167"/>
              <a:gd name="connsiteY3931" fmla="*/ 2841439 h 5285517"/>
              <a:gd name="connsiteX3932" fmla="*/ 4441712 w 6630167"/>
              <a:gd name="connsiteY3932" fmla="*/ 2803969 h 5285517"/>
              <a:gd name="connsiteX3933" fmla="*/ 4447879 w 6630167"/>
              <a:gd name="connsiteY3933" fmla="*/ 2757150 h 5285517"/>
              <a:gd name="connsiteX3934" fmla="*/ 4447879 w 6630167"/>
              <a:gd name="connsiteY3934" fmla="*/ 2757153 h 5285517"/>
              <a:gd name="connsiteX3935" fmla="*/ 4501373 w 6630167"/>
              <a:gd name="connsiteY3935" fmla="*/ 2726285 h 5285517"/>
              <a:gd name="connsiteX3936" fmla="*/ 561539 w 6630167"/>
              <a:gd name="connsiteY3936" fmla="*/ 2715009 h 5285517"/>
              <a:gd name="connsiteX3937" fmla="*/ 554914 w 6630167"/>
              <a:gd name="connsiteY3937" fmla="*/ 2716621 h 5285517"/>
              <a:gd name="connsiteX3938" fmla="*/ 547640 w 6630167"/>
              <a:gd name="connsiteY3938" fmla="*/ 2720053 h 5285517"/>
              <a:gd name="connsiteX3939" fmla="*/ 539760 w 6630167"/>
              <a:gd name="connsiteY3939" fmla="*/ 2728332 h 5285517"/>
              <a:gd name="connsiteX3940" fmla="*/ 540416 w 6630167"/>
              <a:gd name="connsiteY3940" fmla="*/ 2739753 h 5285517"/>
              <a:gd name="connsiteX3941" fmla="*/ 543736 w 6630167"/>
              <a:gd name="connsiteY3941" fmla="*/ 2747043 h 5285517"/>
              <a:gd name="connsiteX3942" fmla="*/ 552010 w 6630167"/>
              <a:gd name="connsiteY3942" fmla="*/ 2755059 h 5285517"/>
              <a:gd name="connsiteX3943" fmla="*/ 557036 w 6630167"/>
              <a:gd name="connsiteY3943" fmla="*/ 2755966 h 5285517"/>
              <a:gd name="connsiteX3944" fmla="*/ 563517 w 6630167"/>
              <a:gd name="connsiteY3944" fmla="*/ 2754426 h 5285517"/>
              <a:gd name="connsiteX3945" fmla="*/ 570908 w 6630167"/>
              <a:gd name="connsiteY3945" fmla="*/ 2751074 h 5285517"/>
              <a:gd name="connsiteX3946" fmla="*/ 578992 w 6630167"/>
              <a:gd name="connsiteY3946" fmla="*/ 2742697 h 5285517"/>
              <a:gd name="connsiteX3947" fmla="*/ 578236 w 6630167"/>
              <a:gd name="connsiteY3947" fmla="*/ 2731084 h 5285517"/>
              <a:gd name="connsiteX3948" fmla="*/ 574767 w 6630167"/>
              <a:gd name="connsiteY3948" fmla="*/ 2723757 h 5285517"/>
              <a:gd name="connsiteX3949" fmla="*/ 566398 w 6630167"/>
              <a:gd name="connsiteY3949" fmla="*/ 2715850 h 5285517"/>
              <a:gd name="connsiteX3950" fmla="*/ 561539 w 6630167"/>
              <a:gd name="connsiteY3950" fmla="*/ 2715009 h 5285517"/>
              <a:gd name="connsiteX3951" fmla="*/ 1123516 w 6630167"/>
              <a:gd name="connsiteY3951" fmla="*/ 2712824 h 5285517"/>
              <a:gd name="connsiteX3952" fmla="*/ 1114590 w 6630167"/>
              <a:gd name="connsiteY3952" fmla="*/ 2715931 h 5285517"/>
              <a:gd name="connsiteX3953" fmla="*/ 1087757 w 6630167"/>
              <a:gd name="connsiteY3953" fmla="*/ 2730912 h 5285517"/>
              <a:gd name="connsiteX3954" fmla="*/ 1079162 w 6630167"/>
              <a:gd name="connsiteY3954" fmla="*/ 2739544 h 5285517"/>
              <a:gd name="connsiteX3955" fmla="*/ 1080280 w 6630167"/>
              <a:gd name="connsiteY3955" fmla="*/ 2751670 h 5285517"/>
              <a:gd name="connsiteX3956" fmla="*/ 1088776 w 6630167"/>
              <a:gd name="connsiteY3956" fmla="*/ 2770529 h 5285517"/>
              <a:gd name="connsiteX3957" fmla="*/ 1097312 w 6630167"/>
              <a:gd name="connsiteY3957" fmla="*/ 2779469 h 5285517"/>
              <a:gd name="connsiteX3958" fmla="*/ 1102430 w 6630167"/>
              <a:gd name="connsiteY3958" fmla="*/ 2780412 h 5285517"/>
              <a:gd name="connsiteX3959" fmla="*/ 1109639 w 6630167"/>
              <a:gd name="connsiteY3959" fmla="*/ 2778473 h 5285517"/>
              <a:gd name="connsiteX3960" fmla="*/ 1138967 w 6630167"/>
              <a:gd name="connsiteY3960" fmla="*/ 2767450 h 5285517"/>
              <a:gd name="connsiteX3961" fmla="*/ 1149505 w 6630167"/>
              <a:gd name="connsiteY3961" fmla="*/ 2758781 h 5285517"/>
              <a:gd name="connsiteX3962" fmla="*/ 1148046 w 6630167"/>
              <a:gd name="connsiteY3962" fmla="*/ 2745205 h 5285517"/>
              <a:gd name="connsiteX3963" fmla="*/ 1137245 w 6630167"/>
              <a:gd name="connsiteY3963" fmla="*/ 2722942 h 5285517"/>
              <a:gd name="connsiteX3964" fmla="*/ 1127767 w 6630167"/>
              <a:gd name="connsiteY3964" fmla="*/ 2713467 h 5285517"/>
              <a:gd name="connsiteX3965" fmla="*/ 1127768 w 6630167"/>
              <a:gd name="connsiteY3965" fmla="*/ 2713467 h 5285517"/>
              <a:gd name="connsiteX3966" fmla="*/ 1123516 w 6630167"/>
              <a:gd name="connsiteY3966" fmla="*/ 2712824 h 5285517"/>
              <a:gd name="connsiteX3967" fmla="*/ 3953931 w 6630167"/>
              <a:gd name="connsiteY3967" fmla="*/ 2711320 h 5285517"/>
              <a:gd name="connsiteX3968" fmla="*/ 3984726 w 6630167"/>
              <a:gd name="connsiteY3968" fmla="*/ 2719599 h 5285517"/>
              <a:gd name="connsiteX3969" fmla="*/ 4007306 w 6630167"/>
              <a:gd name="connsiteY3969" fmla="*/ 2803896 h 5285517"/>
              <a:gd name="connsiteX3970" fmla="*/ 3953804 w 6630167"/>
              <a:gd name="connsiteY3970" fmla="*/ 2834764 h 5285517"/>
              <a:gd name="connsiteX3971" fmla="*/ 3923009 w 6630167"/>
              <a:gd name="connsiteY3971" fmla="*/ 2826486 h 5285517"/>
              <a:gd name="connsiteX3972" fmla="*/ 3900424 w 6630167"/>
              <a:gd name="connsiteY3972" fmla="*/ 2742199 h 5285517"/>
              <a:gd name="connsiteX3973" fmla="*/ 3900426 w 6630167"/>
              <a:gd name="connsiteY3973" fmla="*/ 2742199 h 5285517"/>
              <a:gd name="connsiteX3974" fmla="*/ 3953931 w 6630167"/>
              <a:gd name="connsiteY3974" fmla="*/ 2711320 h 5285517"/>
              <a:gd name="connsiteX3975" fmla="*/ 5433522 w 6630167"/>
              <a:gd name="connsiteY3975" fmla="*/ 2708315 h 5285517"/>
              <a:gd name="connsiteX3976" fmla="*/ 5458665 w 6630167"/>
              <a:gd name="connsiteY3976" fmla="*/ 2715071 h 5285517"/>
              <a:gd name="connsiteX3977" fmla="*/ 5477087 w 6630167"/>
              <a:gd name="connsiteY3977" fmla="*/ 2783870 h 5285517"/>
              <a:gd name="connsiteX3978" fmla="*/ 5433431 w 6630167"/>
              <a:gd name="connsiteY3978" fmla="*/ 2809049 h 5285517"/>
              <a:gd name="connsiteX3979" fmla="*/ 5408288 w 6630167"/>
              <a:gd name="connsiteY3979" fmla="*/ 2802294 h 5285517"/>
              <a:gd name="connsiteX3980" fmla="*/ 5389866 w 6630167"/>
              <a:gd name="connsiteY3980" fmla="*/ 2733493 h 5285517"/>
              <a:gd name="connsiteX3981" fmla="*/ 5433522 w 6630167"/>
              <a:gd name="connsiteY3981" fmla="*/ 2708315 h 5285517"/>
              <a:gd name="connsiteX3982" fmla="*/ 1379412 w 6630167"/>
              <a:gd name="connsiteY3982" fmla="*/ 2700571 h 5285517"/>
              <a:gd name="connsiteX3983" fmla="*/ 1407806 w 6630167"/>
              <a:gd name="connsiteY3983" fmla="*/ 2708205 h 5285517"/>
              <a:gd name="connsiteX3984" fmla="*/ 1428634 w 6630167"/>
              <a:gd name="connsiteY3984" fmla="*/ 2785935 h 5285517"/>
              <a:gd name="connsiteX3985" fmla="*/ 1379299 w 6630167"/>
              <a:gd name="connsiteY3985" fmla="*/ 2814403 h 5285517"/>
              <a:gd name="connsiteX3986" fmla="*/ 1350900 w 6630167"/>
              <a:gd name="connsiteY3986" fmla="*/ 2806767 h 5285517"/>
              <a:gd name="connsiteX3987" fmla="*/ 1330072 w 6630167"/>
              <a:gd name="connsiteY3987" fmla="*/ 2729037 h 5285517"/>
              <a:gd name="connsiteX3988" fmla="*/ 1379412 w 6630167"/>
              <a:gd name="connsiteY3988" fmla="*/ 2700571 h 5285517"/>
              <a:gd name="connsiteX3989" fmla="*/ 4886073 w 6630167"/>
              <a:gd name="connsiteY3989" fmla="*/ 2686377 h 5285517"/>
              <a:gd name="connsiteX3990" fmla="*/ 4914702 w 6630167"/>
              <a:gd name="connsiteY3990" fmla="*/ 2694066 h 5285517"/>
              <a:gd name="connsiteX3991" fmla="*/ 4941413 w 6630167"/>
              <a:gd name="connsiteY3991" fmla="*/ 2728883 h 5285517"/>
              <a:gd name="connsiteX3992" fmla="*/ 4935688 w 6630167"/>
              <a:gd name="connsiteY3992" fmla="*/ 2772403 h 5285517"/>
              <a:gd name="connsiteX3993" fmla="*/ 4885982 w 6630167"/>
              <a:gd name="connsiteY3993" fmla="*/ 2801078 h 5285517"/>
              <a:gd name="connsiteX3994" fmla="*/ 4857361 w 6630167"/>
              <a:gd name="connsiteY3994" fmla="*/ 2793379 h 5285517"/>
              <a:gd name="connsiteX3995" fmla="*/ 4830641 w 6630167"/>
              <a:gd name="connsiteY3995" fmla="*/ 2758574 h 5285517"/>
              <a:gd name="connsiteX3996" fmla="*/ 4836366 w 6630167"/>
              <a:gd name="connsiteY3996" fmla="*/ 2715042 h 5285517"/>
              <a:gd name="connsiteX3997" fmla="*/ 4886073 w 6630167"/>
              <a:gd name="connsiteY3997" fmla="*/ 2686377 h 5285517"/>
              <a:gd name="connsiteX3998" fmla="*/ 5818230 w 6630167"/>
              <a:gd name="connsiteY3998" fmla="*/ 2674521 h 5285517"/>
              <a:gd name="connsiteX3999" fmla="*/ 5838148 w 6630167"/>
              <a:gd name="connsiteY3999" fmla="*/ 2679874 h 5285517"/>
              <a:gd name="connsiteX4000" fmla="*/ 5852721 w 6630167"/>
              <a:gd name="connsiteY4000" fmla="*/ 2734346 h 5285517"/>
              <a:gd name="connsiteX4001" fmla="*/ 5818150 w 6630167"/>
              <a:gd name="connsiteY4001" fmla="*/ 2754289 h 5285517"/>
              <a:gd name="connsiteX4002" fmla="*/ 5798251 w 6630167"/>
              <a:gd name="connsiteY4002" fmla="*/ 2748946 h 5285517"/>
              <a:gd name="connsiteX4003" fmla="*/ 5798250 w 6630167"/>
              <a:gd name="connsiteY4003" fmla="*/ 2748946 h 5285517"/>
              <a:gd name="connsiteX4004" fmla="*/ 5783650 w 6630167"/>
              <a:gd name="connsiteY4004" fmla="*/ 2694467 h 5285517"/>
              <a:gd name="connsiteX4005" fmla="*/ 5818230 w 6630167"/>
              <a:gd name="connsiteY4005" fmla="*/ 2674521 h 5285517"/>
              <a:gd name="connsiteX4006" fmla="*/ 3791166 w 6630167"/>
              <a:gd name="connsiteY4006" fmla="*/ 2673925 h 5285517"/>
              <a:gd name="connsiteX4007" fmla="*/ 3811070 w 6630167"/>
              <a:gd name="connsiteY4007" fmla="*/ 2679276 h 5285517"/>
              <a:gd name="connsiteX4008" fmla="*/ 3825657 w 6630167"/>
              <a:gd name="connsiteY4008" fmla="*/ 2733745 h 5285517"/>
              <a:gd name="connsiteX4009" fmla="*/ 3791089 w 6630167"/>
              <a:gd name="connsiteY4009" fmla="*/ 2753691 h 5285517"/>
              <a:gd name="connsiteX4010" fmla="*/ 3771186 w 6630167"/>
              <a:gd name="connsiteY4010" fmla="*/ 2748347 h 5285517"/>
              <a:gd name="connsiteX4011" fmla="*/ 3752632 w 6630167"/>
              <a:gd name="connsiteY4011" fmla="*/ 2724127 h 5285517"/>
              <a:gd name="connsiteX4012" fmla="*/ 3756591 w 6630167"/>
              <a:gd name="connsiteY4012" fmla="*/ 2693876 h 5285517"/>
              <a:gd name="connsiteX4013" fmla="*/ 3771209 w 6630167"/>
              <a:gd name="connsiteY4013" fmla="*/ 2679284 h 5285517"/>
              <a:gd name="connsiteX4014" fmla="*/ 3791166 w 6630167"/>
              <a:gd name="connsiteY4014" fmla="*/ 2673925 h 5285517"/>
              <a:gd name="connsiteX4015" fmla="*/ 949295 w 6630167"/>
              <a:gd name="connsiteY4015" fmla="*/ 2665463 h 5285517"/>
              <a:gd name="connsiteX4016" fmla="*/ 942081 w 6630167"/>
              <a:gd name="connsiteY4016" fmla="*/ 2667403 h 5285517"/>
              <a:gd name="connsiteX4017" fmla="*/ 928024 w 6630167"/>
              <a:gd name="connsiteY4017" fmla="*/ 2674177 h 5285517"/>
              <a:gd name="connsiteX4018" fmla="*/ 919755 w 6630167"/>
              <a:gd name="connsiteY4018" fmla="*/ 2682628 h 5285517"/>
              <a:gd name="connsiteX4019" fmla="*/ 920625 w 6630167"/>
              <a:gd name="connsiteY4019" fmla="*/ 2694420 h 5285517"/>
              <a:gd name="connsiteX4020" fmla="*/ 926508 w 6630167"/>
              <a:gd name="connsiteY4020" fmla="*/ 2707299 h 5285517"/>
              <a:gd name="connsiteX4021" fmla="*/ 934967 w 6630167"/>
              <a:gd name="connsiteY4021" fmla="*/ 2715732 h 5285517"/>
              <a:gd name="connsiteX4022" fmla="*/ 939967 w 6630167"/>
              <a:gd name="connsiteY4022" fmla="*/ 2716629 h 5285517"/>
              <a:gd name="connsiteX4023" fmla="*/ 946882 w 6630167"/>
              <a:gd name="connsiteY4023" fmla="*/ 2714854 h 5285517"/>
              <a:gd name="connsiteX4024" fmla="*/ 961302 w 6630167"/>
              <a:gd name="connsiteY4024" fmla="*/ 2708369 h 5285517"/>
              <a:gd name="connsiteX4025" fmla="*/ 961300 w 6630167"/>
              <a:gd name="connsiteY4025" fmla="*/ 2708369 h 5285517"/>
              <a:gd name="connsiteX4026" fmla="*/ 969954 w 6630167"/>
              <a:gd name="connsiteY4026" fmla="*/ 2699808 h 5285517"/>
              <a:gd name="connsiteX4027" fmla="*/ 968939 w 6630167"/>
              <a:gd name="connsiteY4027" fmla="*/ 2687671 h 5285517"/>
              <a:gd name="connsiteX4028" fmla="*/ 962681 w 6630167"/>
              <a:gd name="connsiteY4028" fmla="*/ 2674602 h 5285517"/>
              <a:gd name="connsiteX4029" fmla="*/ 954036 w 6630167"/>
              <a:gd name="connsiteY4029" fmla="*/ 2666269 h 5285517"/>
              <a:gd name="connsiteX4030" fmla="*/ 949295 w 6630167"/>
              <a:gd name="connsiteY4030" fmla="*/ 2665463 h 5285517"/>
              <a:gd name="connsiteX4031" fmla="*/ 4338630 w 6630167"/>
              <a:gd name="connsiteY4031" fmla="*/ 2664865 h 5285517"/>
              <a:gd name="connsiteX4032" fmla="*/ 4370531 w 6630167"/>
              <a:gd name="connsiteY4032" fmla="*/ 2673442 h 5285517"/>
              <a:gd name="connsiteX4033" fmla="*/ 4400293 w 6630167"/>
              <a:gd name="connsiteY4033" fmla="*/ 2712236 h 5285517"/>
              <a:gd name="connsiteX4034" fmla="*/ 4393908 w 6630167"/>
              <a:gd name="connsiteY4034" fmla="*/ 2760709 h 5285517"/>
              <a:gd name="connsiteX4035" fmla="*/ 4338522 w 6630167"/>
              <a:gd name="connsiteY4035" fmla="*/ 2792664 h 5285517"/>
              <a:gd name="connsiteX4036" fmla="*/ 4306631 w 6630167"/>
              <a:gd name="connsiteY4036" fmla="*/ 2784096 h 5285517"/>
              <a:gd name="connsiteX4037" fmla="*/ 4283245 w 6630167"/>
              <a:gd name="connsiteY4037" fmla="*/ 2696811 h 5285517"/>
              <a:gd name="connsiteX4038" fmla="*/ 4338630 w 6630167"/>
              <a:gd name="connsiteY4038" fmla="*/ 2664865 h 5285517"/>
              <a:gd name="connsiteX4039" fmla="*/ 397899 w 6630167"/>
              <a:gd name="connsiteY4039" fmla="*/ 2658146 h 5285517"/>
              <a:gd name="connsiteX4040" fmla="*/ 391405 w 6630167"/>
              <a:gd name="connsiteY4040" fmla="*/ 2659693 h 5285517"/>
              <a:gd name="connsiteX4041" fmla="*/ 386613 w 6630167"/>
              <a:gd name="connsiteY4041" fmla="*/ 2661977 h 5285517"/>
              <a:gd name="connsiteX4042" fmla="*/ 378964 w 6630167"/>
              <a:gd name="connsiteY4042" fmla="*/ 2670201 h 5285517"/>
              <a:gd name="connsiteX4043" fmla="*/ 379566 w 6630167"/>
              <a:gd name="connsiteY4043" fmla="*/ 2681423 h 5285517"/>
              <a:gd name="connsiteX4044" fmla="*/ 381609 w 6630167"/>
              <a:gd name="connsiteY4044" fmla="*/ 2685870 h 5285517"/>
              <a:gd name="connsiteX4045" fmla="*/ 389833 w 6630167"/>
              <a:gd name="connsiteY4045" fmla="*/ 2693668 h 5285517"/>
              <a:gd name="connsiteX4046" fmla="*/ 394809 w 6630167"/>
              <a:gd name="connsiteY4046" fmla="*/ 2694557 h 5285517"/>
              <a:gd name="connsiteX4047" fmla="*/ 401149 w 6630167"/>
              <a:gd name="connsiteY4047" fmla="*/ 2693089 h 5285517"/>
              <a:gd name="connsiteX4048" fmla="*/ 406045 w 6630167"/>
              <a:gd name="connsiteY4048" fmla="*/ 2690832 h 5285517"/>
              <a:gd name="connsiteX4049" fmla="*/ 413866 w 6630167"/>
              <a:gd name="connsiteY4049" fmla="*/ 2682519 h 5285517"/>
              <a:gd name="connsiteX4050" fmla="*/ 413159 w 6630167"/>
              <a:gd name="connsiteY4050" fmla="*/ 2671125 h 5285517"/>
              <a:gd name="connsiteX4051" fmla="*/ 413161 w 6630167"/>
              <a:gd name="connsiteY4051" fmla="*/ 2671125 h 5285517"/>
              <a:gd name="connsiteX4052" fmla="*/ 411019 w 6630167"/>
              <a:gd name="connsiteY4052" fmla="*/ 2666651 h 5285517"/>
              <a:gd name="connsiteX4053" fmla="*/ 402699 w 6630167"/>
              <a:gd name="connsiteY4053" fmla="*/ 2658970 h 5285517"/>
              <a:gd name="connsiteX4054" fmla="*/ 397899 w 6630167"/>
              <a:gd name="connsiteY4054" fmla="*/ 2658146 h 5285517"/>
              <a:gd name="connsiteX4055" fmla="*/ 794886 w 6630167"/>
              <a:gd name="connsiteY4055" fmla="*/ 2648661 h 5285517"/>
              <a:gd name="connsiteX4056" fmla="*/ 794886 w 6630167"/>
              <a:gd name="connsiteY4056" fmla="*/ 2648662 h 5285517"/>
              <a:gd name="connsiteX4057" fmla="*/ 794885 w 6630167"/>
              <a:gd name="connsiteY4057" fmla="*/ 2648662 h 5285517"/>
              <a:gd name="connsiteX4058" fmla="*/ 5270790 w 6630167"/>
              <a:gd name="connsiteY4058" fmla="*/ 2646461 h 5285517"/>
              <a:gd name="connsiteX4059" fmla="*/ 5297219 w 6630167"/>
              <a:gd name="connsiteY4059" fmla="*/ 2653563 h 5285517"/>
              <a:gd name="connsiteX4060" fmla="*/ 5316611 w 6630167"/>
              <a:gd name="connsiteY4060" fmla="*/ 2725940 h 5285517"/>
              <a:gd name="connsiteX4061" fmla="*/ 5270699 w 6630167"/>
              <a:gd name="connsiteY4061" fmla="*/ 2752440 h 5285517"/>
              <a:gd name="connsiteX4062" fmla="*/ 5244243 w 6630167"/>
              <a:gd name="connsiteY4062" fmla="*/ 2745331 h 5285517"/>
              <a:gd name="connsiteX4063" fmla="*/ 5224861 w 6630167"/>
              <a:gd name="connsiteY4063" fmla="*/ 2672963 h 5285517"/>
              <a:gd name="connsiteX4064" fmla="*/ 5270790 w 6630167"/>
              <a:gd name="connsiteY4064" fmla="*/ 2646461 h 5285517"/>
              <a:gd name="connsiteX4065" fmla="*/ 4723340 w 6630167"/>
              <a:gd name="connsiteY4065" fmla="*/ 2624960 h 5285517"/>
              <a:gd name="connsiteX4066" fmla="*/ 4753047 w 6630167"/>
              <a:gd name="connsiteY4066" fmla="*/ 2632956 h 5285517"/>
              <a:gd name="connsiteX4067" fmla="*/ 4780781 w 6630167"/>
              <a:gd name="connsiteY4067" fmla="*/ 2669087 h 5285517"/>
              <a:gd name="connsiteX4068" fmla="*/ 4774839 w 6630167"/>
              <a:gd name="connsiteY4068" fmla="*/ 2714255 h 5285517"/>
              <a:gd name="connsiteX4069" fmla="*/ 4723240 w 6630167"/>
              <a:gd name="connsiteY4069" fmla="*/ 2744026 h 5285517"/>
              <a:gd name="connsiteX4070" fmla="*/ 4693513 w 6630167"/>
              <a:gd name="connsiteY4070" fmla="*/ 2736039 h 5285517"/>
              <a:gd name="connsiteX4071" fmla="*/ 4665789 w 6630167"/>
              <a:gd name="connsiteY4071" fmla="*/ 2699899 h 5285517"/>
              <a:gd name="connsiteX4072" fmla="*/ 4671748 w 6630167"/>
              <a:gd name="connsiteY4072" fmla="*/ 2654730 h 5285517"/>
              <a:gd name="connsiteX4073" fmla="*/ 4671750 w 6630167"/>
              <a:gd name="connsiteY4073" fmla="*/ 2654730 h 5285517"/>
              <a:gd name="connsiteX4074" fmla="*/ 4723340 w 6630167"/>
              <a:gd name="connsiteY4074" fmla="*/ 2624960 h 5285517"/>
              <a:gd name="connsiteX4075" fmla="*/ 5655499 w 6630167"/>
              <a:gd name="connsiteY4075" fmla="*/ 2611364 h 5285517"/>
              <a:gd name="connsiteX4076" fmla="*/ 5677353 w 6630167"/>
              <a:gd name="connsiteY4076" fmla="*/ 2617233 h 5285517"/>
              <a:gd name="connsiteX4077" fmla="*/ 5693385 w 6630167"/>
              <a:gd name="connsiteY4077" fmla="*/ 2677074 h 5285517"/>
              <a:gd name="connsiteX4078" fmla="*/ 5655407 w 6630167"/>
              <a:gd name="connsiteY4078" fmla="*/ 2698995 h 5285517"/>
              <a:gd name="connsiteX4079" fmla="*/ 5633544 w 6630167"/>
              <a:gd name="connsiteY4079" fmla="*/ 2693117 h 5285517"/>
              <a:gd name="connsiteX4080" fmla="*/ 5613138 w 6630167"/>
              <a:gd name="connsiteY4080" fmla="*/ 2666514 h 5285517"/>
              <a:gd name="connsiteX4081" fmla="*/ 5617512 w 6630167"/>
              <a:gd name="connsiteY4081" fmla="*/ 2633274 h 5285517"/>
              <a:gd name="connsiteX4082" fmla="*/ 5655499 w 6630167"/>
              <a:gd name="connsiteY4082" fmla="*/ 2611364 h 5285517"/>
              <a:gd name="connsiteX4083" fmla="*/ 784361 w 6630167"/>
              <a:gd name="connsiteY4083" fmla="*/ 2609959 h 5285517"/>
              <a:gd name="connsiteX4084" fmla="*/ 777581 w 6630167"/>
              <a:gd name="connsiteY4084" fmla="*/ 2611652 h 5285517"/>
              <a:gd name="connsiteX4085" fmla="*/ 767732 w 6630167"/>
              <a:gd name="connsiteY4085" fmla="*/ 2616299 h 5285517"/>
              <a:gd name="connsiteX4086" fmla="*/ 759712 w 6630167"/>
              <a:gd name="connsiteY4086" fmla="*/ 2624615 h 5285517"/>
              <a:gd name="connsiteX4087" fmla="*/ 760400 w 6630167"/>
              <a:gd name="connsiteY4087" fmla="*/ 2636146 h 5285517"/>
              <a:gd name="connsiteX4088" fmla="*/ 764711 w 6630167"/>
              <a:gd name="connsiteY4088" fmla="*/ 2645756 h 5285517"/>
              <a:gd name="connsiteX4089" fmla="*/ 773071 w 6630167"/>
              <a:gd name="connsiteY4089" fmla="*/ 2654006 h 5285517"/>
              <a:gd name="connsiteX4090" fmla="*/ 778112 w 6630167"/>
              <a:gd name="connsiteY4090" fmla="*/ 2654919 h 5285517"/>
              <a:gd name="connsiteX4091" fmla="*/ 784791 w 6630167"/>
              <a:gd name="connsiteY4091" fmla="*/ 2653272 h 5285517"/>
              <a:gd name="connsiteX4092" fmla="*/ 794886 w 6630167"/>
              <a:gd name="connsiteY4092" fmla="*/ 2648662 h 5285517"/>
              <a:gd name="connsiteX4093" fmla="*/ 803123 w 6630167"/>
              <a:gd name="connsiteY4093" fmla="*/ 2640194 h 5285517"/>
              <a:gd name="connsiteX4094" fmla="*/ 802235 w 6630167"/>
              <a:gd name="connsiteY4094" fmla="*/ 2628410 h 5285517"/>
              <a:gd name="connsiteX4095" fmla="*/ 797634 w 6630167"/>
              <a:gd name="connsiteY4095" fmla="*/ 2618808 h 5285517"/>
              <a:gd name="connsiteX4096" fmla="*/ 789188 w 6630167"/>
              <a:gd name="connsiteY4096" fmla="*/ 2610793 h 5285517"/>
              <a:gd name="connsiteX4097" fmla="*/ 784361 w 6630167"/>
              <a:gd name="connsiteY4097" fmla="*/ 2609959 h 5285517"/>
              <a:gd name="connsiteX4098" fmla="*/ 4175899 w 6630167"/>
              <a:gd name="connsiteY4098" fmla="*/ 2603447 h 5285517"/>
              <a:gd name="connsiteX4099" fmla="*/ 4208867 w 6630167"/>
              <a:gd name="connsiteY4099" fmla="*/ 2612305 h 5285517"/>
              <a:gd name="connsiteX4100" fmla="*/ 4239661 w 6630167"/>
              <a:gd name="connsiteY4100" fmla="*/ 2652438 h 5285517"/>
              <a:gd name="connsiteX4101" fmla="*/ 4233059 w 6630167"/>
              <a:gd name="connsiteY4101" fmla="*/ 2702562 h 5285517"/>
              <a:gd name="connsiteX4102" fmla="*/ 4175790 w 6630167"/>
              <a:gd name="connsiteY4102" fmla="*/ 2735621 h 5285517"/>
              <a:gd name="connsiteX4103" fmla="*/ 4142812 w 6630167"/>
              <a:gd name="connsiteY4103" fmla="*/ 2726763 h 5285517"/>
              <a:gd name="connsiteX4104" fmla="*/ 4112017 w 6630167"/>
              <a:gd name="connsiteY4104" fmla="*/ 2686630 h 5285517"/>
              <a:gd name="connsiteX4105" fmla="*/ 4118620 w 6630167"/>
              <a:gd name="connsiteY4105" fmla="*/ 2636497 h 5285517"/>
              <a:gd name="connsiteX4106" fmla="*/ 4175899 w 6630167"/>
              <a:gd name="connsiteY4106" fmla="*/ 2603447 h 5285517"/>
              <a:gd name="connsiteX4107" fmla="*/ 234175 w 6630167"/>
              <a:gd name="connsiteY4107" fmla="*/ 2600812 h 5285517"/>
              <a:gd name="connsiteX4108" fmla="*/ 227853 w 6630167"/>
              <a:gd name="connsiteY4108" fmla="*/ 2602270 h 5285517"/>
              <a:gd name="connsiteX4109" fmla="*/ 225548 w 6630167"/>
              <a:gd name="connsiteY4109" fmla="*/ 2603367 h 5285517"/>
              <a:gd name="connsiteX4110" fmla="*/ 217994 w 6630167"/>
              <a:gd name="connsiteY4110" fmla="*/ 2611518 h 5285517"/>
              <a:gd name="connsiteX4111" fmla="*/ 218506 w 6630167"/>
              <a:gd name="connsiteY4111" fmla="*/ 2622624 h 5285517"/>
              <a:gd name="connsiteX4112" fmla="*/ 219607 w 6630167"/>
              <a:gd name="connsiteY4112" fmla="*/ 2625005 h 5285517"/>
              <a:gd name="connsiteX4113" fmla="*/ 227781 w 6630167"/>
              <a:gd name="connsiteY4113" fmla="*/ 2632660 h 5285517"/>
              <a:gd name="connsiteX4114" fmla="*/ 232740 w 6630167"/>
              <a:gd name="connsiteY4114" fmla="*/ 2633538 h 5285517"/>
              <a:gd name="connsiteX4115" fmla="*/ 238962 w 6630167"/>
              <a:gd name="connsiteY4115" fmla="*/ 2632125 h 5285517"/>
              <a:gd name="connsiteX4116" fmla="*/ 241344 w 6630167"/>
              <a:gd name="connsiteY4116" fmla="*/ 2631020 h 5285517"/>
              <a:gd name="connsiteX4117" fmla="*/ 248983 w 6630167"/>
              <a:gd name="connsiteY4117" fmla="*/ 2622787 h 5285517"/>
              <a:gd name="connsiteX4118" fmla="*/ 248377 w 6630167"/>
              <a:gd name="connsiteY4118" fmla="*/ 2611573 h 5285517"/>
              <a:gd name="connsiteX4119" fmla="*/ 248377 w 6630167"/>
              <a:gd name="connsiteY4119" fmla="*/ 2611572 h 5285517"/>
              <a:gd name="connsiteX4120" fmla="*/ 247208 w 6630167"/>
              <a:gd name="connsiteY4120" fmla="*/ 2609118 h 5285517"/>
              <a:gd name="connsiteX4121" fmla="*/ 238971 w 6630167"/>
              <a:gd name="connsiteY4121" fmla="*/ 2601638 h 5285517"/>
              <a:gd name="connsiteX4122" fmla="*/ 234175 w 6630167"/>
              <a:gd name="connsiteY4122" fmla="*/ 2600812 h 5285517"/>
              <a:gd name="connsiteX4123" fmla="*/ 6040171 w 6630167"/>
              <a:gd name="connsiteY4123" fmla="*/ 2595032 h 5285517"/>
              <a:gd name="connsiteX4124" fmla="*/ 6048105 w 6630167"/>
              <a:gd name="connsiteY4124" fmla="*/ 2597170 h 5285517"/>
              <a:gd name="connsiteX4125" fmla="*/ 6055478 w 6630167"/>
              <a:gd name="connsiteY4125" fmla="*/ 2606789 h 5285517"/>
              <a:gd name="connsiteX4126" fmla="*/ 6053893 w 6630167"/>
              <a:gd name="connsiteY4126" fmla="*/ 2618826 h 5285517"/>
              <a:gd name="connsiteX4127" fmla="*/ 6040144 w 6630167"/>
              <a:gd name="connsiteY4127" fmla="*/ 2626770 h 5285517"/>
              <a:gd name="connsiteX4128" fmla="*/ 6032219 w 6630167"/>
              <a:gd name="connsiteY4128" fmla="*/ 2624642 h 5285517"/>
              <a:gd name="connsiteX4129" fmla="*/ 6024855 w 6630167"/>
              <a:gd name="connsiteY4129" fmla="*/ 2615005 h 5285517"/>
              <a:gd name="connsiteX4130" fmla="*/ 6026422 w 6630167"/>
              <a:gd name="connsiteY4130" fmla="*/ 2602968 h 5285517"/>
              <a:gd name="connsiteX4131" fmla="*/ 6040171 w 6630167"/>
              <a:gd name="connsiteY4131" fmla="*/ 2595032 h 5285517"/>
              <a:gd name="connsiteX4132" fmla="*/ 5108049 w 6630167"/>
              <a:gd name="connsiteY4132" fmla="*/ 2584608 h 5285517"/>
              <a:gd name="connsiteX4133" fmla="*/ 5135791 w 6630167"/>
              <a:gd name="connsiteY4133" fmla="*/ 2592071 h 5285517"/>
              <a:gd name="connsiteX4134" fmla="*/ 5161695 w 6630167"/>
              <a:gd name="connsiteY4134" fmla="*/ 2625827 h 5285517"/>
              <a:gd name="connsiteX4135" fmla="*/ 5156143 w 6630167"/>
              <a:gd name="connsiteY4135" fmla="*/ 2668027 h 5285517"/>
              <a:gd name="connsiteX4136" fmla="*/ 5107958 w 6630167"/>
              <a:gd name="connsiteY4136" fmla="*/ 2695823 h 5285517"/>
              <a:gd name="connsiteX4137" fmla="*/ 5080189 w 6630167"/>
              <a:gd name="connsiteY4137" fmla="*/ 2688360 h 5285517"/>
              <a:gd name="connsiteX4138" fmla="*/ 5059855 w 6630167"/>
              <a:gd name="connsiteY4138" fmla="*/ 2612422 h 5285517"/>
              <a:gd name="connsiteX4139" fmla="*/ 5108049 w 6630167"/>
              <a:gd name="connsiteY4139" fmla="*/ 2584608 h 5285517"/>
              <a:gd name="connsiteX4140" fmla="*/ 1438607 w 6630167"/>
              <a:gd name="connsiteY4140" fmla="*/ 2570144 h 5285517"/>
              <a:gd name="connsiteX4141" fmla="*/ 1450888 w 6630167"/>
              <a:gd name="connsiteY4141" fmla="*/ 2573449 h 5285517"/>
              <a:gd name="connsiteX4142" fmla="*/ 1459886 w 6630167"/>
              <a:gd name="connsiteY4142" fmla="*/ 2607044 h 5285517"/>
              <a:gd name="connsiteX4143" fmla="*/ 1438579 w 6630167"/>
              <a:gd name="connsiteY4143" fmla="*/ 2619351 h 5285517"/>
              <a:gd name="connsiteX4144" fmla="*/ 1426293 w 6630167"/>
              <a:gd name="connsiteY4144" fmla="*/ 2616046 h 5285517"/>
              <a:gd name="connsiteX4145" fmla="*/ 1414845 w 6630167"/>
              <a:gd name="connsiteY4145" fmla="*/ 2601101 h 5285517"/>
              <a:gd name="connsiteX4146" fmla="*/ 1417286 w 6630167"/>
              <a:gd name="connsiteY4146" fmla="*/ 2582444 h 5285517"/>
              <a:gd name="connsiteX4147" fmla="*/ 1438607 w 6630167"/>
              <a:gd name="connsiteY4147" fmla="*/ 2570144 h 5285517"/>
              <a:gd name="connsiteX4148" fmla="*/ 4560607 w 6630167"/>
              <a:gd name="connsiteY4148" fmla="*/ 2563105 h 5285517"/>
              <a:gd name="connsiteX4149" fmla="*/ 4591611 w 6630167"/>
              <a:gd name="connsiteY4149" fmla="*/ 2571429 h 5285517"/>
              <a:gd name="connsiteX4150" fmla="*/ 4591611 w 6630167"/>
              <a:gd name="connsiteY4150" fmla="*/ 2571428 h 5285517"/>
              <a:gd name="connsiteX4151" fmla="*/ 4614362 w 6630167"/>
              <a:gd name="connsiteY4151" fmla="*/ 2656343 h 5285517"/>
              <a:gd name="connsiteX4152" fmla="*/ 4560499 w 6630167"/>
              <a:gd name="connsiteY4152" fmla="*/ 2687417 h 5285517"/>
              <a:gd name="connsiteX4153" fmla="*/ 4529468 w 6630167"/>
              <a:gd name="connsiteY4153" fmla="*/ 2679076 h 5285517"/>
              <a:gd name="connsiteX4154" fmla="*/ 4500521 w 6630167"/>
              <a:gd name="connsiteY4154" fmla="*/ 2641335 h 5285517"/>
              <a:gd name="connsiteX4155" fmla="*/ 4506734 w 6630167"/>
              <a:gd name="connsiteY4155" fmla="*/ 2594190 h 5285517"/>
              <a:gd name="connsiteX4156" fmla="*/ 4560607 w 6630167"/>
              <a:gd name="connsiteY4156" fmla="*/ 2563105 h 5285517"/>
              <a:gd name="connsiteX4157" fmla="*/ 620138 w 6630167"/>
              <a:gd name="connsiteY4157" fmla="*/ 2553046 h 5285517"/>
              <a:gd name="connsiteX4158" fmla="*/ 613558 w 6630167"/>
              <a:gd name="connsiteY4158" fmla="*/ 2554639 h 5285517"/>
              <a:gd name="connsiteX4159" fmla="*/ 607041 w 6630167"/>
              <a:gd name="connsiteY4159" fmla="*/ 2557701 h 5285517"/>
              <a:gd name="connsiteX4160" fmla="*/ 599184 w 6630167"/>
              <a:gd name="connsiteY4160" fmla="*/ 2565951 h 5285517"/>
              <a:gd name="connsiteX4161" fmla="*/ 599804 w 6630167"/>
              <a:gd name="connsiteY4161" fmla="*/ 2577336 h 5285517"/>
              <a:gd name="connsiteX4162" fmla="*/ 602965 w 6630167"/>
              <a:gd name="connsiteY4162" fmla="*/ 2584319 h 5285517"/>
              <a:gd name="connsiteX4163" fmla="*/ 611243 w 6630167"/>
              <a:gd name="connsiteY4163" fmla="*/ 2592326 h 5285517"/>
              <a:gd name="connsiteX4164" fmla="*/ 616266 w 6630167"/>
              <a:gd name="connsiteY4164" fmla="*/ 2593232 h 5285517"/>
              <a:gd name="connsiteX4165" fmla="*/ 622741 w 6630167"/>
              <a:gd name="connsiteY4165" fmla="*/ 2591692 h 5285517"/>
              <a:gd name="connsiteX4166" fmla="*/ 629426 w 6630167"/>
              <a:gd name="connsiteY4166" fmla="*/ 2588622 h 5285517"/>
              <a:gd name="connsiteX4167" fmla="*/ 629426 w 6630167"/>
              <a:gd name="connsiteY4167" fmla="*/ 2588620 h 5285517"/>
              <a:gd name="connsiteX4168" fmla="*/ 637415 w 6630167"/>
              <a:gd name="connsiteY4168" fmla="*/ 2580252 h 5285517"/>
              <a:gd name="connsiteX4169" fmla="*/ 636650 w 6630167"/>
              <a:gd name="connsiteY4169" fmla="*/ 2568713 h 5285517"/>
              <a:gd name="connsiteX4170" fmla="*/ 633357 w 6630167"/>
              <a:gd name="connsiteY4170" fmla="*/ 2561767 h 5285517"/>
              <a:gd name="connsiteX4171" fmla="*/ 625006 w 6630167"/>
              <a:gd name="connsiteY4171" fmla="*/ 2553897 h 5285517"/>
              <a:gd name="connsiteX4172" fmla="*/ 620138 w 6630167"/>
              <a:gd name="connsiteY4172" fmla="*/ 2553046 h 5285517"/>
              <a:gd name="connsiteX4173" fmla="*/ 5492748 w 6630167"/>
              <a:gd name="connsiteY4173" fmla="*/ 2548198 h 5285517"/>
              <a:gd name="connsiteX4174" fmla="*/ 5516578 w 6630167"/>
              <a:gd name="connsiteY4174" fmla="*/ 2554601 h 5285517"/>
              <a:gd name="connsiteX4175" fmla="*/ 5534049 w 6630167"/>
              <a:gd name="connsiteY4175" fmla="*/ 2619806 h 5285517"/>
              <a:gd name="connsiteX4176" fmla="*/ 5492667 w 6630167"/>
              <a:gd name="connsiteY4176" fmla="*/ 2643691 h 5285517"/>
              <a:gd name="connsiteX4177" fmla="*/ 5468846 w 6630167"/>
              <a:gd name="connsiteY4177" fmla="*/ 2637279 h 5285517"/>
              <a:gd name="connsiteX4178" fmla="*/ 5468847 w 6630167"/>
              <a:gd name="connsiteY4178" fmla="*/ 2637279 h 5285517"/>
              <a:gd name="connsiteX4179" fmla="*/ 5446629 w 6630167"/>
              <a:gd name="connsiteY4179" fmla="*/ 2608293 h 5285517"/>
              <a:gd name="connsiteX4180" fmla="*/ 5451366 w 6630167"/>
              <a:gd name="connsiteY4180" fmla="*/ 2572073 h 5285517"/>
              <a:gd name="connsiteX4181" fmla="*/ 5492748 w 6630167"/>
              <a:gd name="connsiteY4181" fmla="*/ 2548198 h 5285517"/>
              <a:gd name="connsiteX4182" fmla="*/ 4013157 w 6630167"/>
              <a:gd name="connsiteY4182" fmla="*/ 2543787 h 5285517"/>
              <a:gd name="connsiteX4183" fmla="*/ 4046352 w 6630167"/>
              <a:gd name="connsiteY4183" fmla="*/ 2552717 h 5285517"/>
              <a:gd name="connsiteX4184" fmla="*/ 4046352 w 6630167"/>
              <a:gd name="connsiteY4184" fmla="*/ 2552718 h 5285517"/>
              <a:gd name="connsiteX4185" fmla="*/ 4077336 w 6630167"/>
              <a:gd name="connsiteY4185" fmla="*/ 2593086 h 5285517"/>
              <a:gd name="connsiteX4186" fmla="*/ 4070698 w 6630167"/>
              <a:gd name="connsiteY4186" fmla="*/ 2643555 h 5285517"/>
              <a:gd name="connsiteX4187" fmla="*/ 4013030 w 6630167"/>
              <a:gd name="connsiteY4187" fmla="*/ 2676822 h 5285517"/>
              <a:gd name="connsiteX4188" fmla="*/ 3979844 w 6630167"/>
              <a:gd name="connsiteY4188" fmla="*/ 2667900 h 5285517"/>
              <a:gd name="connsiteX4189" fmla="*/ 3955498 w 6630167"/>
              <a:gd name="connsiteY4189" fmla="*/ 2577037 h 5285517"/>
              <a:gd name="connsiteX4190" fmla="*/ 4013157 w 6630167"/>
              <a:gd name="connsiteY4190" fmla="*/ 2543787 h 5285517"/>
              <a:gd name="connsiteX4191" fmla="*/ 70574 w 6630167"/>
              <a:gd name="connsiteY4191" fmla="*/ 2543370 h 5285517"/>
              <a:gd name="connsiteX4192" fmla="*/ 64777 w 6630167"/>
              <a:gd name="connsiteY4192" fmla="*/ 2544638 h 5285517"/>
              <a:gd name="connsiteX4193" fmla="*/ 63672 w 6630167"/>
              <a:gd name="connsiteY4193" fmla="*/ 2545191 h 5285517"/>
              <a:gd name="connsiteX4194" fmla="*/ 57428 w 6630167"/>
              <a:gd name="connsiteY4194" fmla="*/ 2563894 h 5285517"/>
              <a:gd name="connsiteX4195" fmla="*/ 65611 w 6630167"/>
              <a:gd name="connsiteY4195" fmla="*/ 2571529 h 5285517"/>
              <a:gd name="connsiteX4196" fmla="*/ 70932 w 6630167"/>
              <a:gd name="connsiteY4196" fmla="*/ 2572480 h 5285517"/>
              <a:gd name="connsiteX4197" fmla="*/ 76697 w 6630167"/>
              <a:gd name="connsiteY4197" fmla="*/ 2571239 h 5285517"/>
              <a:gd name="connsiteX4198" fmla="*/ 84387 w 6630167"/>
              <a:gd name="connsiteY4198" fmla="*/ 2562870 h 5285517"/>
              <a:gd name="connsiteX4199" fmla="*/ 83865 w 6630167"/>
              <a:gd name="connsiteY4199" fmla="*/ 2551630 h 5285517"/>
              <a:gd name="connsiteX4200" fmla="*/ 70574 w 6630167"/>
              <a:gd name="connsiteY4200" fmla="*/ 2543370 h 5285517"/>
              <a:gd name="connsiteX4201" fmla="*/ 5877430 w 6630167"/>
              <a:gd name="connsiteY4201" fmla="*/ 2531867 h 5285517"/>
              <a:gd name="connsiteX4202" fmla="*/ 5887329 w 6630167"/>
              <a:gd name="connsiteY4202" fmla="*/ 2534530 h 5285517"/>
              <a:gd name="connsiteX4203" fmla="*/ 5896541 w 6630167"/>
              <a:gd name="connsiteY4203" fmla="*/ 2546549 h 5285517"/>
              <a:gd name="connsiteX4204" fmla="*/ 5894557 w 6630167"/>
              <a:gd name="connsiteY4204" fmla="*/ 2561565 h 5285517"/>
              <a:gd name="connsiteX4205" fmla="*/ 5877402 w 6630167"/>
              <a:gd name="connsiteY4205" fmla="*/ 2571465 h 5285517"/>
              <a:gd name="connsiteX4206" fmla="*/ 5867512 w 6630167"/>
              <a:gd name="connsiteY4206" fmla="*/ 2568812 h 5285517"/>
              <a:gd name="connsiteX4207" fmla="*/ 5860275 w 6630167"/>
              <a:gd name="connsiteY4207" fmla="*/ 2541767 h 5285517"/>
              <a:gd name="connsiteX4208" fmla="*/ 5877430 w 6630167"/>
              <a:gd name="connsiteY4208" fmla="*/ 2531867 h 5285517"/>
              <a:gd name="connsiteX4209" fmla="*/ 4945306 w 6630167"/>
              <a:gd name="connsiteY4209" fmla="*/ 2523200 h 5285517"/>
              <a:gd name="connsiteX4210" fmla="*/ 4974145 w 6630167"/>
              <a:gd name="connsiteY4210" fmla="*/ 2530953 h 5285517"/>
              <a:gd name="connsiteX4211" fmla="*/ 4974146 w 6630167"/>
              <a:gd name="connsiteY4211" fmla="*/ 2530953 h 5285517"/>
              <a:gd name="connsiteX4212" fmla="*/ 5001064 w 6630167"/>
              <a:gd name="connsiteY4212" fmla="*/ 2566023 h 5285517"/>
              <a:gd name="connsiteX4213" fmla="*/ 4995294 w 6630167"/>
              <a:gd name="connsiteY4213" fmla="*/ 2609869 h 5285517"/>
              <a:gd name="connsiteX4214" fmla="*/ 4945207 w 6630167"/>
              <a:gd name="connsiteY4214" fmla="*/ 2638771 h 5285517"/>
              <a:gd name="connsiteX4215" fmla="*/ 4916368 w 6630167"/>
              <a:gd name="connsiteY4215" fmla="*/ 2631020 h 5285517"/>
              <a:gd name="connsiteX4216" fmla="*/ 4889477 w 6630167"/>
              <a:gd name="connsiteY4216" fmla="*/ 2595930 h 5285517"/>
              <a:gd name="connsiteX4217" fmla="*/ 4895219 w 6630167"/>
              <a:gd name="connsiteY4217" fmla="*/ 2552101 h 5285517"/>
              <a:gd name="connsiteX4218" fmla="*/ 4945306 w 6630167"/>
              <a:gd name="connsiteY4218" fmla="*/ 2523200 h 5285517"/>
              <a:gd name="connsiteX4219" fmla="*/ 4397874 w 6630167"/>
              <a:gd name="connsiteY4219" fmla="*/ 2501688 h 5285517"/>
              <a:gd name="connsiteX4220" fmla="*/ 4429982 w 6630167"/>
              <a:gd name="connsiteY4220" fmla="*/ 2510320 h 5285517"/>
              <a:gd name="connsiteX4221" fmla="*/ 4429982 w 6630167"/>
              <a:gd name="connsiteY4221" fmla="*/ 2510319 h 5285517"/>
              <a:gd name="connsiteX4222" fmla="*/ 4459944 w 6630167"/>
              <a:gd name="connsiteY4222" fmla="*/ 2549383 h 5285517"/>
              <a:gd name="connsiteX4223" fmla="*/ 4453513 w 6630167"/>
              <a:gd name="connsiteY4223" fmla="*/ 2598194 h 5285517"/>
              <a:gd name="connsiteX4224" fmla="*/ 4397747 w 6630167"/>
              <a:gd name="connsiteY4224" fmla="*/ 2630367 h 5285517"/>
              <a:gd name="connsiteX4225" fmla="*/ 4365639 w 6630167"/>
              <a:gd name="connsiteY4225" fmla="*/ 2621733 h 5285517"/>
              <a:gd name="connsiteX4226" fmla="*/ 4335678 w 6630167"/>
              <a:gd name="connsiteY4226" fmla="*/ 2582678 h 5285517"/>
              <a:gd name="connsiteX4227" fmla="*/ 4342099 w 6630167"/>
              <a:gd name="connsiteY4227" fmla="*/ 2533869 h 5285517"/>
              <a:gd name="connsiteX4228" fmla="*/ 4397874 w 6630167"/>
              <a:gd name="connsiteY4228" fmla="*/ 2501688 h 5285517"/>
              <a:gd name="connsiteX4229" fmla="*/ 1011556 w 6630167"/>
              <a:gd name="connsiteY4229" fmla="*/ 2500953 h 5285517"/>
              <a:gd name="connsiteX4230" fmla="*/ 1003970 w 6630167"/>
              <a:gd name="connsiteY4230" fmla="*/ 2503118 h 5285517"/>
              <a:gd name="connsiteX4231" fmla="*/ 987653 w 6630167"/>
              <a:gd name="connsiteY4231" fmla="*/ 2511297 h 5285517"/>
              <a:gd name="connsiteX4232" fmla="*/ 987652 w 6630167"/>
              <a:gd name="connsiteY4232" fmla="*/ 2511299 h 5285517"/>
              <a:gd name="connsiteX4233" fmla="*/ 979405 w 6630167"/>
              <a:gd name="connsiteY4233" fmla="*/ 2519748 h 5285517"/>
              <a:gd name="connsiteX4234" fmla="*/ 980270 w 6630167"/>
              <a:gd name="connsiteY4234" fmla="*/ 2531522 h 5285517"/>
              <a:gd name="connsiteX4235" fmla="*/ 986515 w 6630167"/>
              <a:gd name="connsiteY4235" fmla="*/ 2545425 h 5285517"/>
              <a:gd name="connsiteX4236" fmla="*/ 994957 w 6630167"/>
              <a:gd name="connsiteY4236" fmla="*/ 2553984 h 5285517"/>
              <a:gd name="connsiteX4237" fmla="*/ 1000034 w 6630167"/>
              <a:gd name="connsiteY4237" fmla="*/ 2554908 h 5285517"/>
              <a:gd name="connsiteX4238" fmla="*/ 1006944 w 6630167"/>
              <a:gd name="connsiteY4238" fmla="*/ 2553142 h 5285517"/>
              <a:gd name="connsiteX4239" fmla="*/ 1024081 w 6630167"/>
              <a:gd name="connsiteY4239" fmla="*/ 2545787 h 5285517"/>
              <a:gd name="connsiteX4240" fmla="*/ 1033161 w 6630167"/>
              <a:gd name="connsiteY4240" fmla="*/ 2537174 h 5285517"/>
              <a:gd name="connsiteX4241" fmla="*/ 1032042 w 6630167"/>
              <a:gd name="connsiteY4241" fmla="*/ 2524702 h 5285517"/>
              <a:gd name="connsiteX4242" fmla="*/ 1024978 w 6630167"/>
              <a:gd name="connsiteY4242" fmla="*/ 2510184 h 5285517"/>
              <a:gd name="connsiteX4243" fmla="*/ 1016138 w 6630167"/>
              <a:gd name="connsiteY4243" fmla="*/ 2501706 h 5285517"/>
              <a:gd name="connsiteX4244" fmla="*/ 1011556 w 6630167"/>
              <a:gd name="connsiteY4244" fmla="*/ 2500953 h 5285517"/>
              <a:gd name="connsiteX4245" fmla="*/ 3850406 w 6630167"/>
              <a:gd name="connsiteY4245" fmla="*/ 2498526 h 5285517"/>
              <a:gd name="connsiteX4246" fmla="*/ 3876627 w 6630167"/>
              <a:gd name="connsiteY4246" fmla="*/ 2505573 h 5285517"/>
              <a:gd name="connsiteX4247" fmla="*/ 3901108 w 6630167"/>
              <a:gd name="connsiteY4247" fmla="*/ 2537474 h 5285517"/>
              <a:gd name="connsiteX4248" fmla="*/ 3895855 w 6630167"/>
              <a:gd name="connsiteY4248" fmla="*/ 2577335 h 5285517"/>
              <a:gd name="connsiteX4249" fmla="*/ 3850329 w 6630167"/>
              <a:gd name="connsiteY4249" fmla="*/ 2603621 h 5285517"/>
              <a:gd name="connsiteX4250" fmla="*/ 3824089 w 6630167"/>
              <a:gd name="connsiteY4250" fmla="*/ 2596564 h 5285517"/>
              <a:gd name="connsiteX4251" fmla="*/ 3799608 w 6630167"/>
              <a:gd name="connsiteY4251" fmla="*/ 2564664 h 5285517"/>
              <a:gd name="connsiteX4252" fmla="*/ 3804861 w 6630167"/>
              <a:gd name="connsiteY4252" fmla="*/ 2524802 h 5285517"/>
              <a:gd name="connsiteX4253" fmla="*/ 3804862 w 6630167"/>
              <a:gd name="connsiteY4253" fmla="*/ 2524802 h 5285517"/>
              <a:gd name="connsiteX4254" fmla="*/ 3850406 w 6630167"/>
              <a:gd name="connsiteY4254" fmla="*/ 2498526 h 5285517"/>
              <a:gd name="connsiteX4255" fmla="*/ 456932 w 6630167"/>
              <a:gd name="connsiteY4255" fmla="*/ 2495981 h 5285517"/>
              <a:gd name="connsiteX4256" fmla="*/ 450470 w 6630167"/>
              <a:gd name="connsiteY4256" fmla="*/ 2497512 h 5285517"/>
              <a:gd name="connsiteX4257" fmla="*/ 450468 w 6630167"/>
              <a:gd name="connsiteY4257" fmla="*/ 2497513 h 5285517"/>
              <a:gd name="connsiteX4258" fmla="*/ 446415 w 6630167"/>
              <a:gd name="connsiteY4258" fmla="*/ 2499432 h 5285517"/>
              <a:gd name="connsiteX4259" fmla="*/ 438788 w 6630167"/>
              <a:gd name="connsiteY4259" fmla="*/ 2507630 h 5285517"/>
              <a:gd name="connsiteX4260" fmla="*/ 439346 w 6630167"/>
              <a:gd name="connsiteY4260" fmla="*/ 2518806 h 5285517"/>
              <a:gd name="connsiteX4261" fmla="*/ 441252 w 6630167"/>
              <a:gd name="connsiteY4261" fmla="*/ 2522973 h 5285517"/>
              <a:gd name="connsiteX4262" fmla="*/ 449445 w 6630167"/>
              <a:gd name="connsiteY4262" fmla="*/ 2530725 h 5285517"/>
              <a:gd name="connsiteX4263" fmla="*/ 454440 w 6630167"/>
              <a:gd name="connsiteY4263" fmla="*/ 2531622 h 5285517"/>
              <a:gd name="connsiteX4264" fmla="*/ 460717 w 6630167"/>
              <a:gd name="connsiteY4264" fmla="*/ 2530182 h 5285517"/>
              <a:gd name="connsiteX4265" fmla="*/ 464933 w 6630167"/>
              <a:gd name="connsiteY4265" fmla="*/ 2528234 h 5285517"/>
              <a:gd name="connsiteX4266" fmla="*/ 472719 w 6630167"/>
              <a:gd name="connsiteY4266" fmla="*/ 2519910 h 5285517"/>
              <a:gd name="connsiteX4267" fmla="*/ 471999 w 6630167"/>
              <a:gd name="connsiteY4267" fmla="*/ 2508534 h 5285517"/>
              <a:gd name="connsiteX4268" fmla="*/ 470038 w 6630167"/>
              <a:gd name="connsiteY4268" fmla="*/ 2504440 h 5285517"/>
              <a:gd name="connsiteX4269" fmla="*/ 461733 w 6630167"/>
              <a:gd name="connsiteY4269" fmla="*/ 2496805 h 5285517"/>
              <a:gd name="connsiteX4270" fmla="*/ 456932 w 6630167"/>
              <a:gd name="connsiteY4270" fmla="*/ 2495981 h 5285517"/>
              <a:gd name="connsiteX4271" fmla="*/ 5330024 w 6630167"/>
              <a:gd name="connsiteY4271" fmla="*/ 2485911 h 5285517"/>
              <a:gd name="connsiteX4272" fmla="*/ 5355357 w 6630167"/>
              <a:gd name="connsiteY4272" fmla="*/ 2492721 h 5285517"/>
              <a:gd name="connsiteX4273" fmla="*/ 5373952 w 6630167"/>
              <a:gd name="connsiteY4273" fmla="*/ 2562101 h 5285517"/>
              <a:gd name="connsiteX4274" fmla="*/ 5329924 w 6630167"/>
              <a:gd name="connsiteY4274" fmla="*/ 2587507 h 5285517"/>
              <a:gd name="connsiteX4275" fmla="*/ 5304582 w 6630167"/>
              <a:gd name="connsiteY4275" fmla="*/ 2580695 h 5285517"/>
              <a:gd name="connsiteX4276" fmla="*/ 5280906 w 6630167"/>
              <a:gd name="connsiteY4276" fmla="*/ 2549856 h 5285517"/>
              <a:gd name="connsiteX4277" fmla="*/ 5285988 w 6630167"/>
              <a:gd name="connsiteY4277" fmla="*/ 2511316 h 5285517"/>
              <a:gd name="connsiteX4278" fmla="*/ 5330024 w 6630167"/>
              <a:gd name="connsiteY4278" fmla="*/ 2485911 h 5285517"/>
              <a:gd name="connsiteX4279" fmla="*/ 1275909 w 6630167"/>
              <a:gd name="connsiteY4279" fmla="*/ 2470739 h 5285517"/>
              <a:gd name="connsiteX4280" fmla="*/ 1308226 w 6630167"/>
              <a:gd name="connsiteY4280" fmla="*/ 2479425 h 5285517"/>
              <a:gd name="connsiteX4281" fmla="*/ 1331929 w 6630167"/>
              <a:gd name="connsiteY4281" fmla="*/ 2567898 h 5285517"/>
              <a:gd name="connsiteX4282" fmla="*/ 1275792 w 6630167"/>
              <a:gd name="connsiteY4282" fmla="*/ 2600286 h 5285517"/>
              <a:gd name="connsiteX4283" fmla="*/ 1243466 w 6630167"/>
              <a:gd name="connsiteY4283" fmla="*/ 2591601 h 5285517"/>
              <a:gd name="connsiteX4284" fmla="*/ 1219758 w 6630167"/>
              <a:gd name="connsiteY4284" fmla="*/ 2503129 h 5285517"/>
              <a:gd name="connsiteX4285" fmla="*/ 1275909 w 6630167"/>
              <a:gd name="connsiteY4285" fmla="*/ 2470739 h 5285517"/>
              <a:gd name="connsiteX4286" fmla="*/ 3687647 w 6630167"/>
              <a:gd name="connsiteY4286" fmla="*/ 2469417 h 5285517"/>
              <a:gd name="connsiteX4287" fmla="*/ 3698828 w 6630167"/>
              <a:gd name="connsiteY4287" fmla="*/ 2472424 h 5285517"/>
              <a:gd name="connsiteX4288" fmla="*/ 3707030 w 6630167"/>
              <a:gd name="connsiteY4288" fmla="*/ 2503038 h 5285517"/>
              <a:gd name="connsiteX4289" fmla="*/ 3687598 w 6630167"/>
              <a:gd name="connsiteY4289" fmla="*/ 2514251 h 5285517"/>
              <a:gd name="connsiteX4290" fmla="*/ 3676421 w 6630167"/>
              <a:gd name="connsiteY4290" fmla="*/ 2511244 h 5285517"/>
              <a:gd name="connsiteX4291" fmla="*/ 3665968 w 6630167"/>
              <a:gd name="connsiteY4291" fmla="*/ 2497640 h 5285517"/>
              <a:gd name="connsiteX4292" fmla="*/ 3668210 w 6630167"/>
              <a:gd name="connsiteY4292" fmla="*/ 2480621 h 5285517"/>
              <a:gd name="connsiteX4293" fmla="*/ 3687647 w 6630167"/>
              <a:gd name="connsiteY4293" fmla="*/ 2469417 h 5285517"/>
              <a:gd name="connsiteX4294" fmla="*/ 5714705 w 6630167"/>
              <a:gd name="connsiteY4294" fmla="*/ 2467832 h 5285517"/>
              <a:gd name="connsiteX4295" fmla="*/ 5726987 w 6630167"/>
              <a:gd name="connsiteY4295" fmla="*/ 2471137 h 5285517"/>
              <a:gd name="connsiteX4296" fmla="*/ 5738436 w 6630167"/>
              <a:gd name="connsiteY4296" fmla="*/ 2486055 h 5285517"/>
              <a:gd name="connsiteX4297" fmla="*/ 5735981 w 6630167"/>
              <a:gd name="connsiteY4297" fmla="*/ 2504740 h 5285517"/>
              <a:gd name="connsiteX4298" fmla="*/ 5714679 w 6630167"/>
              <a:gd name="connsiteY4298" fmla="*/ 2517039 h 5285517"/>
              <a:gd name="connsiteX4299" fmla="*/ 5702397 w 6630167"/>
              <a:gd name="connsiteY4299" fmla="*/ 2513734 h 5285517"/>
              <a:gd name="connsiteX4300" fmla="*/ 5690931 w 6630167"/>
              <a:gd name="connsiteY4300" fmla="*/ 2498807 h 5285517"/>
              <a:gd name="connsiteX4301" fmla="*/ 5693385 w 6630167"/>
              <a:gd name="connsiteY4301" fmla="*/ 2480140 h 5285517"/>
              <a:gd name="connsiteX4302" fmla="*/ 5714705 w 6630167"/>
              <a:gd name="connsiteY4302" fmla="*/ 2467832 h 5285517"/>
              <a:gd name="connsiteX4303" fmla="*/ 4782574 w 6630167"/>
              <a:gd name="connsiteY4303" fmla="*/ 2461782 h 5285517"/>
              <a:gd name="connsiteX4304" fmla="*/ 4812499 w 6630167"/>
              <a:gd name="connsiteY4304" fmla="*/ 2469825 h 5285517"/>
              <a:gd name="connsiteX4305" fmla="*/ 4840432 w 6630167"/>
              <a:gd name="connsiteY4305" fmla="*/ 2506226 h 5285517"/>
              <a:gd name="connsiteX4306" fmla="*/ 4834445 w 6630167"/>
              <a:gd name="connsiteY4306" fmla="*/ 2551740 h 5285517"/>
              <a:gd name="connsiteX4307" fmla="*/ 4782465 w 6630167"/>
              <a:gd name="connsiteY4307" fmla="*/ 2581718 h 5285517"/>
              <a:gd name="connsiteX4308" fmla="*/ 4752539 w 6630167"/>
              <a:gd name="connsiteY4308" fmla="*/ 2573675 h 5285517"/>
              <a:gd name="connsiteX4309" fmla="*/ 4724607 w 6630167"/>
              <a:gd name="connsiteY4309" fmla="*/ 2537274 h 5285517"/>
              <a:gd name="connsiteX4310" fmla="*/ 4730593 w 6630167"/>
              <a:gd name="connsiteY4310" fmla="*/ 2491761 h 5285517"/>
              <a:gd name="connsiteX4311" fmla="*/ 4782574 w 6630167"/>
              <a:gd name="connsiteY4311" fmla="*/ 2461782 h 5285517"/>
              <a:gd name="connsiteX4312" fmla="*/ 843610 w 6630167"/>
              <a:gd name="connsiteY4312" fmla="*/ 2447255 h 5285517"/>
              <a:gd name="connsiteX4313" fmla="*/ 836789 w 6630167"/>
              <a:gd name="connsiteY4313" fmla="*/ 2448974 h 5285517"/>
              <a:gd name="connsiteX4314" fmla="*/ 827723 w 6630167"/>
              <a:gd name="connsiteY4314" fmla="*/ 2453295 h 5285517"/>
              <a:gd name="connsiteX4315" fmla="*/ 819775 w 6630167"/>
              <a:gd name="connsiteY4315" fmla="*/ 2461619 h 5285517"/>
              <a:gd name="connsiteX4316" fmla="*/ 820482 w 6630167"/>
              <a:gd name="connsiteY4316" fmla="*/ 2473114 h 5285517"/>
              <a:gd name="connsiteX4317" fmla="*/ 820481 w 6630167"/>
              <a:gd name="connsiteY4317" fmla="*/ 2473114 h 5285517"/>
              <a:gd name="connsiteX4318" fmla="*/ 824584 w 6630167"/>
              <a:gd name="connsiteY4318" fmla="*/ 2482206 h 5285517"/>
              <a:gd name="connsiteX4319" fmla="*/ 832868 w 6630167"/>
              <a:gd name="connsiteY4319" fmla="*/ 2490394 h 5285517"/>
              <a:gd name="connsiteX4320" fmla="*/ 837967 w 6630167"/>
              <a:gd name="connsiteY4320" fmla="*/ 2491327 h 5285517"/>
              <a:gd name="connsiteX4321" fmla="*/ 844497 w 6630167"/>
              <a:gd name="connsiteY4321" fmla="*/ 2489762 h 5285517"/>
              <a:gd name="connsiteX4322" fmla="*/ 853863 w 6630167"/>
              <a:gd name="connsiteY4322" fmla="*/ 2485540 h 5285517"/>
              <a:gd name="connsiteX4323" fmla="*/ 862118 w 6630167"/>
              <a:gd name="connsiteY4323" fmla="*/ 2477098 h 5285517"/>
              <a:gd name="connsiteX4324" fmla="*/ 861271 w 6630167"/>
              <a:gd name="connsiteY4324" fmla="*/ 2465324 h 5285517"/>
              <a:gd name="connsiteX4325" fmla="*/ 856884 w 6630167"/>
              <a:gd name="connsiteY4325" fmla="*/ 2456113 h 5285517"/>
              <a:gd name="connsiteX4326" fmla="*/ 848420 w 6630167"/>
              <a:gd name="connsiteY4326" fmla="*/ 2448078 h 5285517"/>
              <a:gd name="connsiteX4327" fmla="*/ 843610 w 6630167"/>
              <a:gd name="connsiteY4327" fmla="*/ 2447255 h 5285517"/>
              <a:gd name="connsiteX4328" fmla="*/ 4235124 w 6630167"/>
              <a:gd name="connsiteY4328" fmla="*/ 2440279 h 5285517"/>
              <a:gd name="connsiteX4329" fmla="*/ 4268319 w 6630167"/>
              <a:gd name="connsiteY4329" fmla="*/ 2449210 h 5285517"/>
              <a:gd name="connsiteX4330" fmla="*/ 4268318 w 6630167"/>
              <a:gd name="connsiteY4330" fmla="*/ 2449210 h 5285517"/>
              <a:gd name="connsiteX4331" fmla="*/ 4299312 w 6630167"/>
              <a:gd name="connsiteY4331" fmla="*/ 2489578 h 5285517"/>
              <a:gd name="connsiteX4332" fmla="*/ 4292664 w 6630167"/>
              <a:gd name="connsiteY4332" fmla="*/ 2540045 h 5285517"/>
              <a:gd name="connsiteX4333" fmla="*/ 4235006 w 6630167"/>
              <a:gd name="connsiteY4333" fmla="*/ 2573313 h 5285517"/>
              <a:gd name="connsiteX4334" fmla="*/ 4201802 w 6630167"/>
              <a:gd name="connsiteY4334" fmla="*/ 2564391 h 5285517"/>
              <a:gd name="connsiteX4335" fmla="*/ 4177475 w 6630167"/>
              <a:gd name="connsiteY4335" fmla="*/ 2473537 h 5285517"/>
              <a:gd name="connsiteX4336" fmla="*/ 4235124 w 6630167"/>
              <a:gd name="connsiteY4336" fmla="*/ 2440279 h 5285517"/>
              <a:gd name="connsiteX4337" fmla="*/ 293207 w 6630167"/>
              <a:gd name="connsiteY4337" fmla="*/ 2438651 h 5285517"/>
              <a:gd name="connsiteX4338" fmla="*/ 286926 w 6630167"/>
              <a:gd name="connsiteY4338" fmla="*/ 2440091 h 5285517"/>
              <a:gd name="connsiteX4339" fmla="*/ 285360 w 6630167"/>
              <a:gd name="connsiteY4339" fmla="*/ 2440834 h 5285517"/>
              <a:gd name="connsiteX4340" fmla="*/ 277815 w 6630167"/>
              <a:gd name="connsiteY4340" fmla="*/ 2448922 h 5285517"/>
              <a:gd name="connsiteX4341" fmla="*/ 277813 w 6630167"/>
              <a:gd name="connsiteY4341" fmla="*/ 2448921 h 5285517"/>
              <a:gd name="connsiteX4342" fmla="*/ 278257 w 6630167"/>
              <a:gd name="connsiteY4342" fmla="*/ 2459980 h 5285517"/>
              <a:gd name="connsiteX4343" fmla="*/ 279077 w 6630167"/>
              <a:gd name="connsiteY4343" fmla="*/ 2461765 h 5285517"/>
              <a:gd name="connsiteX4344" fmla="*/ 287247 w 6630167"/>
              <a:gd name="connsiteY4344" fmla="*/ 2469355 h 5285517"/>
              <a:gd name="connsiteX4345" fmla="*/ 292183 w 6630167"/>
              <a:gd name="connsiteY4345" fmla="*/ 2470225 h 5285517"/>
              <a:gd name="connsiteX4346" fmla="*/ 298387 w 6630167"/>
              <a:gd name="connsiteY4346" fmla="*/ 2468820 h 5285517"/>
              <a:gd name="connsiteX4347" fmla="*/ 299999 w 6630167"/>
              <a:gd name="connsiteY4347" fmla="*/ 2468078 h 5285517"/>
              <a:gd name="connsiteX4348" fmla="*/ 307616 w 6630167"/>
              <a:gd name="connsiteY4348" fmla="*/ 2459907 h 5285517"/>
              <a:gd name="connsiteX4349" fmla="*/ 307091 w 6630167"/>
              <a:gd name="connsiteY4349" fmla="*/ 2448749 h 5285517"/>
              <a:gd name="connsiteX4350" fmla="*/ 306244 w 6630167"/>
              <a:gd name="connsiteY4350" fmla="*/ 2446966 h 5285517"/>
              <a:gd name="connsiteX4351" fmla="*/ 298025 w 6630167"/>
              <a:gd name="connsiteY4351" fmla="*/ 2439484 h 5285517"/>
              <a:gd name="connsiteX4352" fmla="*/ 293207 w 6630167"/>
              <a:gd name="connsiteY4352" fmla="*/ 2438651 h 5285517"/>
              <a:gd name="connsiteX4353" fmla="*/ 5167282 w 6630167"/>
              <a:gd name="connsiteY4353" fmla="*/ 2423179 h 5285517"/>
              <a:gd name="connsiteX4354" fmla="*/ 5194372 w 6630167"/>
              <a:gd name="connsiteY4354" fmla="*/ 2430461 h 5285517"/>
              <a:gd name="connsiteX4355" fmla="*/ 5214244 w 6630167"/>
              <a:gd name="connsiteY4355" fmla="*/ 2504633 h 5285517"/>
              <a:gd name="connsiteX4356" fmla="*/ 5167183 w 6630167"/>
              <a:gd name="connsiteY4356" fmla="*/ 2531768 h 5285517"/>
              <a:gd name="connsiteX4357" fmla="*/ 5140083 w 6630167"/>
              <a:gd name="connsiteY4357" fmla="*/ 2524485 h 5285517"/>
              <a:gd name="connsiteX4358" fmla="*/ 5120221 w 6630167"/>
              <a:gd name="connsiteY4358" fmla="*/ 2450324 h 5285517"/>
              <a:gd name="connsiteX4359" fmla="*/ 5120220 w 6630167"/>
              <a:gd name="connsiteY4359" fmla="*/ 2450324 h 5285517"/>
              <a:gd name="connsiteX4360" fmla="*/ 5167282 w 6630167"/>
              <a:gd name="connsiteY4360" fmla="*/ 2423179 h 5285517"/>
              <a:gd name="connsiteX4361" fmla="*/ 5551974 w 6630167"/>
              <a:gd name="connsiteY4361" fmla="*/ 2402048 h 5285517"/>
              <a:gd name="connsiteX4362" fmla="*/ 5567507 w 6630167"/>
              <a:gd name="connsiteY4362" fmla="*/ 2406232 h 5285517"/>
              <a:gd name="connsiteX4363" fmla="*/ 5582025 w 6630167"/>
              <a:gd name="connsiteY4363" fmla="*/ 2425144 h 5285517"/>
              <a:gd name="connsiteX4364" fmla="*/ 5578910 w 6630167"/>
              <a:gd name="connsiteY4364" fmla="*/ 2448775 h 5285517"/>
              <a:gd name="connsiteX4365" fmla="*/ 5551920 w 6630167"/>
              <a:gd name="connsiteY4365" fmla="*/ 2464354 h 5285517"/>
              <a:gd name="connsiteX4366" fmla="*/ 5536377 w 6630167"/>
              <a:gd name="connsiteY4366" fmla="*/ 2460170 h 5285517"/>
              <a:gd name="connsiteX4367" fmla="*/ 5521859 w 6630167"/>
              <a:gd name="connsiteY4367" fmla="*/ 2441258 h 5285517"/>
              <a:gd name="connsiteX4368" fmla="*/ 5524974 w 6630167"/>
              <a:gd name="connsiteY4368" fmla="*/ 2417626 h 5285517"/>
              <a:gd name="connsiteX4369" fmla="*/ 5551974 w 6630167"/>
              <a:gd name="connsiteY4369" fmla="*/ 2402048 h 5285517"/>
              <a:gd name="connsiteX4370" fmla="*/ 4619842 w 6630167"/>
              <a:gd name="connsiteY4370" fmla="*/ 2399929 h 5285517"/>
              <a:gd name="connsiteX4371" fmla="*/ 4651081 w 6630167"/>
              <a:gd name="connsiteY4371" fmla="*/ 2408326 h 5285517"/>
              <a:gd name="connsiteX4372" fmla="*/ 4680226 w 6630167"/>
              <a:gd name="connsiteY4372" fmla="*/ 2446321 h 5285517"/>
              <a:gd name="connsiteX4373" fmla="*/ 4673977 w 6630167"/>
              <a:gd name="connsiteY4373" fmla="*/ 2493819 h 5285517"/>
              <a:gd name="connsiteX4374" fmla="*/ 4619733 w 6630167"/>
              <a:gd name="connsiteY4374" fmla="*/ 2525110 h 5285517"/>
              <a:gd name="connsiteX4375" fmla="*/ 4588494 w 6630167"/>
              <a:gd name="connsiteY4375" fmla="*/ 2516714 h 5285517"/>
              <a:gd name="connsiteX4376" fmla="*/ 4565588 w 6630167"/>
              <a:gd name="connsiteY4376" fmla="*/ 2431222 h 5285517"/>
              <a:gd name="connsiteX4377" fmla="*/ 4619842 w 6630167"/>
              <a:gd name="connsiteY4377" fmla="*/ 2399929 h 5285517"/>
              <a:gd name="connsiteX4378" fmla="*/ 2977449 w 6630167"/>
              <a:gd name="connsiteY4378" fmla="*/ 2393924 h 5285517"/>
              <a:gd name="connsiteX4379" fmla="*/ 2989301 w 6630167"/>
              <a:gd name="connsiteY4379" fmla="*/ 2397103 h 5285517"/>
              <a:gd name="connsiteX4380" fmla="*/ 2989302 w 6630167"/>
              <a:gd name="connsiteY4380" fmla="*/ 2397103 h 5285517"/>
              <a:gd name="connsiteX4381" fmla="*/ 3000342 w 6630167"/>
              <a:gd name="connsiteY4381" fmla="*/ 2411504 h 5285517"/>
              <a:gd name="connsiteX4382" fmla="*/ 2997974 w 6630167"/>
              <a:gd name="connsiteY4382" fmla="*/ 2429500 h 5285517"/>
              <a:gd name="connsiteX4383" fmla="*/ 2977409 w 6630167"/>
              <a:gd name="connsiteY4383" fmla="*/ 2441375 h 5285517"/>
              <a:gd name="connsiteX4384" fmla="*/ 2965580 w 6630167"/>
              <a:gd name="connsiteY4384" fmla="*/ 2438186 h 5285517"/>
              <a:gd name="connsiteX4385" fmla="*/ 2954511 w 6630167"/>
              <a:gd name="connsiteY4385" fmla="*/ 2423786 h 5285517"/>
              <a:gd name="connsiteX4386" fmla="*/ 2956885 w 6630167"/>
              <a:gd name="connsiteY4386" fmla="*/ 2405789 h 5285517"/>
              <a:gd name="connsiteX4387" fmla="*/ 2977449 w 6630167"/>
              <a:gd name="connsiteY4387" fmla="*/ 2393924 h 5285517"/>
              <a:gd name="connsiteX4388" fmla="*/ 679377 w 6630167"/>
              <a:gd name="connsiteY4388" fmla="*/ 2390309 h 5285517"/>
              <a:gd name="connsiteX4389" fmla="*/ 672788 w 6630167"/>
              <a:gd name="connsiteY4389" fmla="*/ 2391904 h 5285517"/>
              <a:gd name="connsiteX4390" fmla="*/ 666575 w 6630167"/>
              <a:gd name="connsiteY4390" fmla="*/ 2394847 h 5285517"/>
              <a:gd name="connsiteX4391" fmla="*/ 658795 w 6630167"/>
              <a:gd name="connsiteY4391" fmla="*/ 2403117 h 5285517"/>
              <a:gd name="connsiteX4392" fmla="*/ 659451 w 6630167"/>
              <a:gd name="connsiteY4392" fmla="*/ 2414457 h 5285517"/>
              <a:gd name="connsiteX4393" fmla="*/ 662295 w 6630167"/>
              <a:gd name="connsiteY4393" fmla="*/ 2420661 h 5285517"/>
              <a:gd name="connsiteX4394" fmla="*/ 670555 w 6630167"/>
              <a:gd name="connsiteY4394" fmla="*/ 2428604 h 5285517"/>
              <a:gd name="connsiteX4395" fmla="*/ 675563 w 6630167"/>
              <a:gd name="connsiteY4395" fmla="*/ 2429500 h 5285517"/>
              <a:gd name="connsiteX4396" fmla="*/ 681995 w 6630167"/>
              <a:gd name="connsiteY4396" fmla="*/ 2427988 h 5285517"/>
              <a:gd name="connsiteX4397" fmla="*/ 688325 w 6630167"/>
              <a:gd name="connsiteY4397" fmla="*/ 2425081 h 5285517"/>
              <a:gd name="connsiteX4398" fmla="*/ 696250 w 6630167"/>
              <a:gd name="connsiteY4398" fmla="*/ 2416738 h 5285517"/>
              <a:gd name="connsiteX4399" fmla="*/ 695531 w 6630167"/>
              <a:gd name="connsiteY4399" fmla="*/ 2405263 h 5285517"/>
              <a:gd name="connsiteX4400" fmla="*/ 692587 w 6630167"/>
              <a:gd name="connsiteY4400" fmla="*/ 2399014 h 5285517"/>
              <a:gd name="connsiteX4401" fmla="*/ 684236 w 6630167"/>
              <a:gd name="connsiteY4401" fmla="*/ 2391151 h 5285517"/>
              <a:gd name="connsiteX4402" fmla="*/ 679377 w 6630167"/>
              <a:gd name="connsiteY4402" fmla="*/ 2390309 h 5285517"/>
              <a:gd name="connsiteX4403" fmla="*/ 4072391 w 6630167"/>
              <a:gd name="connsiteY4403" fmla="*/ 2379296 h 5285517"/>
              <a:gd name="connsiteX4404" fmla="*/ 4106465 w 6630167"/>
              <a:gd name="connsiteY4404" fmla="*/ 2388453 h 5285517"/>
              <a:gd name="connsiteX4405" fmla="*/ 4131436 w 6630167"/>
              <a:gd name="connsiteY4405" fmla="*/ 2481699 h 5285517"/>
              <a:gd name="connsiteX4406" fmla="*/ 4072273 w 6630167"/>
              <a:gd name="connsiteY4406" fmla="*/ 2515827 h 5285517"/>
              <a:gd name="connsiteX4407" fmla="*/ 4038191 w 6630167"/>
              <a:gd name="connsiteY4407" fmla="*/ 2506669 h 5285517"/>
              <a:gd name="connsiteX4408" fmla="*/ 4013220 w 6630167"/>
              <a:gd name="connsiteY4408" fmla="*/ 2413425 h 5285517"/>
              <a:gd name="connsiteX4409" fmla="*/ 4072391 w 6630167"/>
              <a:gd name="connsiteY4409" fmla="*/ 2379296 h 5285517"/>
              <a:gd name="connsiteX4410" fmla="*/ 5004542 w 6630167"/>
              <a:gd name="connsiteY4410" fmla="*/ 2360892 h 5285517"/>
              <a:gd name="connsiteX4411" fmla="*/ 5033162 w 6630167"/>
              <a:gd name="connsiteY4411" fmla="*/ 2368591 h 5285517"/>
              <a:gd name="connsiteX4412" fmla="*/ 5054148 w 6630167"/>
              <a:gd name="connsiteY4412" fmla="*/ 2446928 h 5285517"/>
              <a:gd name="connsiteX4413" fmla="*/ 5004442 w 6630167"/>
              <a:gd name="connsiteY4413" fmla="*/ 2475594 h 5285517"/>
              <a:gd name="connsiteX4414" fmla="*/ 4975811 w 6630167"/>
              <a:gd name="connsiteY4414" fmla="*/ 2467904 h 5285517"/>
              <a:gd name="connsiteX4415" fmla="*/ 4949101 w 6630167"/>
              <a:gd name="connsiteY4415" fmla="*/ 2433088 h 5285517"/>
              <a:gd name="connsiteX4416" fmla="*/ 4954835 w 6630167"/>
              <a:gd name="connsiteY4416" fmla="*/ 2389567 h 5285517"/>
              <a:gd name="connsiteX4417" fmla="*/ 5004542 w 6630167"/>
              <a:gd name="connsiteY4417" fmla="*/ 2360892 h 5285517"/>
              <a:gd name="connsiteX4418" fmla="*/ 4457109 w 6630167"/>
              <a:gd name="connsiteY4418" fmla="*/ 2338511 h 5285517"/>
              <a:gd name="connsiteX4419" fmla="*/ 4489416 w 6630167"/>
              <a:gd name="connsiteY4419" fmla="*/ 2347197 h 5285517"/>
              <a:gd name="connsiteX4420" fmla="*/ 4513128 w 6630167"/>
              <a:gd name="connsiteY4420" fmla="*/ 2435669 h 5285517"/>
              <a:gd name="connsiteX4421" fmla="*/ 4456982 w 6630167"/>
              <a:gd name="connsiteY4421" fmla="*/ 2468059 h 5285517"/>
              <a:gd name="connsiteX4422" fmla="*/ 4424656 w 6630167"/>
              <a:gd name="connsiteY4422" fmla="*/ 2459372 h 5285517"/>
              <a:gd name="connsiteX4423" fmla="*/ 4394486 w 6630167"/>
              <a:gd name="connsiteY4423" fmla="*/ 2420046 h 5285517"/>
              <a:gd name="connsiteX4424" fmla="*/ 4400954 w 6630167"/>
              <a:gd name="connsiteY4424" fmla="*/ 2370909 h 5285517"/>
              <a:gd name="connsiteX4425" fmla="*/ 4457109 w 6630167"/>
              <a:gd name="connsiteY4425" fmla="*/ 2338511 h 5285517"/>
              <a:gd name="connsiteX4426" fmla="*/ 5389232 w 6630167"/>
              <a:gd name="connsiteY4426" fmla="*/ 2337579 h 5285517"/>
              <a:gd name="connsiteX4427" fmla="*/ 5407402 w 6630167"/>
              <a:gd name="connsiteY4427" fmla="*/ 2342461 h 5285517"/>
              <a:gd name="connsiteX4428" fmla="*/ 5424348 w 6630167"/>
              <a:gd name="connsiteY4428" fmla="*/ 2364543 h 5285517"/>
              <a:gd name="connsiteX4429" fmla="*/ 5420716 w 6630167"/>
              <a:gd name="connsiteY4429" fmla="*/ 2392168 h 5285517"/>
              <a:gd name="connsiteX4430" fmla="*/ 5389168 w 6630167"/>
              <a:gd name="connsiteY4430" fmla="*/ 2410364 h 5285517"/>
              <a:gd name="connsiteX4431" fmla="*/ 5371008 w 6630167"/>
              <a:gd name="connsiteY4431" fmla="*/ 2405482 h 5285517"/>
              <a:gd name="connsiteX4432" fmla="*/ 5357695 w 6630167"/>
              <a:gd name="connsiteY4432" fmla="*/ 2355776 h 5285517"/>
              <a:gd name="connsiteX4433" fmla="*/ 5389232 w 6630167"/>
              <a:gd name="connsiteY4433" fmla="*/ 2337579 h 5285517"/>
              <a:gd name="connsiteX4434" fmla="*/ 1075466 w 6630167"/>
              <a:gd name="connsiteY4434" fmla="*/ 2335649 h 5285517"/>
              <a:gd name="connsiteX4435" fmla="*/ 1067310 w 6630167"/>
              <a:gd name="connsiteY4435" fmla="*/ 2338186 h 5285517"/>
              <a:gd name="connsiteX4436" fmla="*/ 1047080 w 6630167"/>
              <a:gd name="connsiteY4436" fmla="*/ 2348945 h 5285517"/>
              <a:gd name="connsiteX4437" fmla="*/ 1047081 w 6630167"/>
              <a:gd name="connsiteY4437" fmla="*/ 2348946 h 5285517"/>
              <a:gd name="connsiteX4438" fmla="*/ 1038857 w 6630167"/>
              <a:gd name="connsiteY4438" fmla="*/ 2357360 h 5285517"/>
              <a:gd name="connsiteX4439" fmla="*/ 1039668 w 6630167"/>
              <a:gd name="connsiteY4439" fmla="*/ 2369098 h 5285517"/>
              <a:gd name="connsiteX4440" fmla="*/ 1046696 w 6630167"/>
              <a:gd name="connsiteY4440" fmla="*/ 2385601 h 5285517"/>
              <a:gd name="connsiteX4441" fmla="*/ 1055106 w 6630167"/>
              <a:gd name="connsiteY4441" fmla="*/ 2394531 h 5285517"/>
              <a:gd name="connsiteX4442" fmla="*/ 1060368 w 6630167"/>
              <a:gd name="connsiteY4442" fmla="*/ 2395527 h 5285517"/>
              <a:gd name="connsiteX4443" fmla="*/ 1067347 w 6630167"/>
              <a:gd name="connsiteY4443" fmla="*/ 2393725 h 5285517"/>
              <a:gd name="connsiteX4444" fmla="*/ 1089713 w 6630167"/>
              <a:gd name="connsiteY4444" fmla="*/ 2384804 h 5285517"/>
              <a:gd name="connsiteX4445" fmla="*/ 1099558 w 6630167"/>
              <a:gd name="connsiteY4445" fmla="*/ 2376027 h 5285517"/>
              <a:gd name="connsiteX4446" fmla="*/ 1098100 w 6630167"/>
              <a:gd name="connsiteY4446" fmla="*/ 2362913 h 5285517"/>
              <a:gd name="connsiteX4447" fmla="*/ 1088925 w 6630167"/>
              <a:gd name="connsiteY4447" fmla="*/ 2344978 h 5285517"/>
              <a:gd name="connsiteX4448" fmla="*/ 1079773 w 6630167"/>
              <a:gd name="connsiteY4448" fmla="*/ 2336310 h 5285517"/>
              <a:gd name="connsiteX4449" fmla="*/ 1075466 w 6630167"/>
              <a:gd name="connsiteY4449" fmla="*/ 2335649 h 5285517"/>
              <a:gd name="connsiteX4450" fmla="*/ 516165 w 6630167"/>
              <a:gd name="connsiteY4450" fmla="*/ 2333231 h 5285517"/>
              <a:gd name="connsiteX4451" fmla="*/ 509753 w 6630167"/>
              <a:gd name="connsiteY4451" fmla="*/ 2334744 h 5285517"/>
              <a:gd name="connsiteX4452" fmla="*/ 506021 w 6630167"/>
              <a:gd name="connsiteY4452" fmla="*/ 2336519 h 5285517"/>
              <a:gd name="connsiteX4453" fmla="*/ 498413 w 6630167"/>
              <a:gd name="connsiteY4453" fmla="*/ 2344716 h 5285517"/>
              <a:gd name="connsiteX4454" fmla="*/ 498988 w 6630167"/>
              <a:gd name="connsiteY4454" fmla="*/ 2355893 h 5285517"/>
              <a:gd name="connsiteX4455" fmla="*/ 500746 w 6630167"/>
              <a:gd name="connsiteY4455" fmla="*/ 2359707 h 5285517"/>
              <a:gd name="connsiteX4456" fmla="*/ 508965 w 6630167"/>
              <a:gd name="connsiteY4456" fmla="*/ 2367414 h 5285517"/>
              <a:gd name="connsiteX4457" fmla="*/ 513906 w 6630167"/>
              <a:gd name="connsiteY4457" fmla="*/ 2368292 h 5285517"/>
              <a:gd name="connsiteX4458" fmla="*/ 520219 w 6630167"/>
              <a:gd name="connsiteY4458" fmla="*/ 2366834 h 5285517"/>
              <a:gd name="connsiteX4459" fmla="*/ 523986 w 6630167"/>
              <a:gd name="connsiteY4459" fmla="*/ 2365095 h 5285517"/>
              <a:gd name="connsiteX4460" fmla="*/ 531744 w 6630167"/>
              <a:gd name="connsiteY4460" fmla="*/ 2356817 h 5285517"/>
              <a:gd name="connsiteX4461" fmla="*/ 531082 w 6630167"/>
              <a:gd name="connsiteY4461" fmla="*/ 2345495 h 5285517"/>
              <a:gd name="connsiteX4462" fmla="*/ 529262 w 6630167"/>
              <a:gd name="connsiteY4462" fmla="*/ 2341673 h 5285517"/>
              <a:gd name="connsiteX4463" fmla="*/ 520978 w 6630167"/>
              <a:gd name="connsiteY4463" fmla="*/ 2334057 h 5285517"/>
              <a:gd name="connsiteX4464" fmla="*/ 516165 w 6630167"/>
              <a:gd name="connsiteY4464" fmla="*/ 2333231 h 5285517"/>
              <a:gd name="connsiteX4465" fmla="*/ 3909650 w 6630167"/>
              <a:gd name="connsiteY4465" fmla="*/ 2326612 h 5285517"/>
              <a:gd name="connsiteX4466" fmla="*/ 3940459 w 6630167"/>
              <a:gd name="connsiteY4466" fmla="*/ 2334889 h 5285517"/>
              <a:gd name="connsiteX4467" fmla="*/ 3963016 w 6630167"/>
              <a:gd name="connsiteY4467" fmla="*/ 2419186 h 5285517"/>
              <a:gd name="connsiteX4468" fmla="*/ 3909542 w 6630167"/>
              <a:gd name="connsiteY4468" fmla="*/ 2450044 h 5285517"/>
              <a:gd name="connsiteX4469" fmla="*/ 3878742 w 6630167"/>
              <a:gd name="connsiteY4469" fmla="*/ 2441765 h 5285517"/>
              <a:gd name="connsiteX4470" fmla="*/ 3849985 w 6630167"/>
              <a:gd name="connsiteY4470" fmla="*/ 2404296 h 5285517"/>
              <a:gd name="connsiteX4471" fmla="*/ 3856153 w 6630167"/>
              <a:gd name="connsiteY4471" fmla="*/ 2357478 h 5285517"/>
              <a:gd name="connsiteX4472" fmla="*/ 3909650 w 6630167"/>
              <a:gd name="connsiteY4472" fmla="*/ 2326612 h 5285517"/>
              <a:gd name="connsiteX4473" fmla="*/ 1335117 w 6630167"/>
              <a:gd name="connsiteY4473" fmla="*/ 2326339 h 5285517"/>
              <a:gd name="connsiteX4474" fmla="*/ 1358285 w 6630167"/>
              <a:gd name="connsiteY4474" fmla="*/ 2332571 h 5285517"/>
              <a:gd name="connsiteX4475" fmla="*/ 1379923 w 6630167"/>
              <a:gd name="connsiteY4475" fmla="*/ 2360757 h 5285517"/>
              <a:gd name="connsiteX4476" fmla="*/ 1375281 w 6630167"/>
              <a:gd name="connsiteY4476" fmla="*/ 2395990 h 5285517"/>
              <a:gd name="connsiteX4477" fmla="*/ 1335031 w 6630167"/>
              <a:gd name="connsiteY4477" fmla="*/ 2419203 h 5285517"/>
              <a:gd name="connsiteX4478" fmla="*/ 1311858 w 6630167"/>
              <a:gd name="connsiteY4478" fmla="*/ 2412981 h 5285517"/>
              <a:gd name="connsiteX4479" fmla="*/ 1294871 w 6630167"/>
              <a:gd name="connsiteY4479" fmla="*/ 2349554 h 5285517"/>
              <a:gd name="connsiteX4480" fmla="*/ 1294870 w 6630167"/>
              <a:gd name="connsiteY4480" fmla="*/ 2349554 h 5285517"/>
              <a:gd name="connsiteX4481" fmla="*/ 1335117 w 6630167"/>
              <a:gd name="connsiteY4481" fmla="*/ 2326339 h 5285517"/>
              <a:gd name="connsiteX4482" fmla="*/ 2814737 w 6630167"/>
              <a:gd name="connsiteY4482" fmla="*/ 2313724 h 5285517"/>
              <a:gd name="connsiteX4483" fmla="*/ 2837040 w 6630167"/>
              <a:gd name="connsiteY4483" fmla="*/ 2319718 h 5285517"/>
              <a:gd name="connsiteX4484" fmla="*/ 2853384 w 6630167"/>
              <a:gd name="connsiteY4484" fmla="*/ 2380755 h 5285517"/>
              <a:gd name="connsiteX4485" fmla="*/ 2814650 w 6630167"/>
              <a:gd name="connsiteY4485" fmla="*/ 2403100 h 5285517"/>
              <a:gd name="connsiteX4486" fmla="*/ 2792356 w 6630167"/>
              <a:gd name="connsiteY4486" fmla="*/ 2397104 h 5285517"/>
              <a:gd name="connsiteX4487" fmla="*/ 2771533 w 6630167"/>
              <a:gd name="connsiteY4487" fmla="*/ 2369978 h 5285517"/>
              <a:gd name="connsiteX4488" fmla="*/ 2775998 w 6630167"/>
              <a:gd name="connsiteY4488" fmla="*/ 2336075 h 5285517"/>
              <a:gd name="connsiteX4489" fmla="*/ 2814737 w 6630167"/>
              <a:gd name="connsiteY4489" fmla="*/ 2313724 h 5285517"/>
              <a:gd name="connsiteX4490" fmla="*/ 4841808 w 6630167"/>
              <a:gd name="connsiteY4490" fmla="*/ 2299043 h 5285517"/>
              <a:gd name="connsiteX4491" fmla="*/ 4871724 w 6630167"/>
              <a:gd name="connsiteY4491" fmla="*/ 2307085 h 5285517"/>
              <a:gd name="connsiteX4492" fmla="*/ 4893680 w 6630167"/>
              <a:gd name="connsiteY4492" fmla="*/ 2388997 h 5285517"/>
              <a:gd name="connsiteX4493" fmla="*/ 4841709 w 6630167"/>
              <a:gd name="connsiteY4493" fmla="*/ 2418986 h 5285517"/>
              <a:gd name="connsiteX4494" fmla="*/ 4811775 w 6630167"/>
              <a:gd name="connsiteY4494" fmla="*/ 2410933 h 5285517"/>
              <a:gd name="connsiteX4495" fmla="*/ 4783833 w 6630167"/>
              <a:gd name="connsiteY4495" fmla="*/ 2374532 h 5285517"/>
              <a:gd name="connsiteX4496" fmla="*/ 4789829 w 6630167"/>
              <a:gd name="connsiteY4496" fmla="*/ 2329029 h 5285517"/>
              <a:gd name="connsiteX4497" fmla="*/ 4789828 w 6630167"/>
              <a:gd name="connsiteY4497" fmla="*/ 2329029 h 5285517"/>
              <a:gd name="connsiteX4498" fmla="*/ 4841808 w 6630167"/>
              <a:gd name="connsiteY4498" fmla="*/ 2299043 h 5285517"/>
              <a:gd name="connsiteX4499" fmla="*/ 3746882 w 6630167"/>
              <a:gd name="connsiteY4499" fmla="*/ 2294015 h 5285517"/>
              <a:gd name="connsiteX4500" fmla="*/ 3764397 w 6630167"/>
              <a:gd name="connsiteY4500" fmla="*/ 2298725 h 5285517"/>
              <a:gd name="connsiteX4501" fmla="*/ 3780724 w 6630167"/>
              <a:gd name="connsiteY4501" fmla="*/ 2320016 h 5285517"/>
              <a:gd name="connsiteX4502" fmla="*/ 3777224 w 6630167"/>
              <a:gd name="connsiteY4502" fmla="*/ 2346637 h 5285517"/>
              <a:gd name="connsiteX4503" fmla="*/ 3746823 w 6630167"/>
              <a:gd name="connsiteY4503" fmla="*/ 2364180 h 5285517"/>
              <a:gd name="connsiteX4504" fmla="*/ 3729306 w 6630167"/>
              <a:gd name="connsiteY4504" fmla="*/ 2359470 h 5285517"/>
              <a:gd name="connsiteX4505" fmla="*/ 3712971 w 6630167"/>
              <a:gd name="connsiteY4505" fmla="*/ 2338167 h 5285517"/>
              <a:gd name="connsiteX4506" fmla="*/ 3716476 w 6630167"/>
              <a:gd name="connsiteY4506" fmla="*/ 2311568 h 5285517"/>
              <a:gd name="connsiteX4507" fmla="*/ 3746882 w 6630167"/>
              <a:gd name="connsiteY4507" fmla="*/ 2294015 h 5285517"/>
              <a:gd name="connsiteX4508" fmla="*/ 902622 w 6630167"/>
              <a:gd name="connsiteY4508" fmla="*/ 2285149 h 5285517"/>
              <a:gd name="connsiteX4509" fmla="*/ 895888 w 6630167"/>
              <a:gd name="connsiteY4509" fmla="*/ 2286824 h 5285517"/>
              <a:gd name="connsiteX4510" fmla="*/ 887162 w 6630167"/>
              <a:gd name="connsiteY4510" fmla="*/ 2290945 h 5285517"/>
              <a:gd name="connsiteX4511" fmla="*/ 879205 w 6630167"/>
              <a:gd name="connsiteY4511" fmla="*/ 2299250 h 5285517"/>
              <a:gd name="connsiteX4512" fmla="*/ 879880 w 6630167"/>
              <a:gd name="connsiteY4512" fmla="*/ 2310727 h 5285517"/>
              <a:gd name="connsiteX4513" fmla="*/ 879879 w 6630167"/>
              <a:gd name="connsiteY4513" fmla="*/ 2310727 h 5285517"/>
              <a:gd name="connsiteX4514" fmla="*/ 883819 w 6630167"/>
              <a:gd name="connsiteY4514" fmla="*/ 2319491 h 5285517"/>
              <a:gd name="connsiteX4515" fmla="*/ 892111 w 6630167"/>
              <a:gd name="connsiteY4515" fmla="*/ 2327670 h 5285517"/>
              <a:gd name="connsiteX4516" fmla="*/ 897196 w 6630167"/>
              <a:gd name="connsiteY4516" fmla="*/ 2328595 h 5285517"/>
              <a:gd name="connsiteX4517" fmla="*/ 903736 w 6630167"/>
              <a:gd name="connsiteY4517" fmla="*/ 2327027 h 5285517"/>
              <a:gd name="connsiteX4518" fmla="*/ 912743 w 6630167"/>
              <a:gd name="connsiteY4518" fmla="*/ 2322951 h 5285517"/>
              <a:gd name="connsiteX4519" fmla="*/ 920949 w 6630167"/>
              <a:gd name="connsiteY4519" fmla="*/ 2314512 h 5285517"/>
              <a:gd name="connsiteX4520" fmla="*/ 920107 w 6630167"/>
              <a:gd name="connsiteY4520" fmla="*/ 2302783 h 5285517"/>
              <a:gd name="connsiteX4521" fmla="*/ 915859 w 6630167"/>
              <a:gd name="connsiteY4521" fmla="*/ 2293916 h 5285517"/>
              <a:gd name="connsiteX4522" fmla="*/ 907436 w 6630167"/>
              <a:gd name="connsiteY4522" fmla="*/ 2285973 h 5285517"/>
              <a:gd name="connsiteX4523" fmla="*/ 902622 w 6630167"/>
              <a:gd name="connsiteY4523" fmla="*/ 2285149 h 5285517"/>
              <a:gd name="connsiteX4524" fmla="*/ 4294357 w 6630167"/>
              <a:gd name="connsiteY4524" fmla="*/ 2277096 h 5285517"/>
              <a:gd name="connsiteX4525" fmla="*/ 4327779 w 6630167"/>
              <a:gd name="connsiteY4525" fmla="*/ 2286081 h 5285517"/>
              <a:gd name="connsiteX4526" fmla="*/ 4358963 w 6630167"/>
              <a:gd name="connsiteY4526" fmla="*/ 2326719 h 5285517"/>
              <a:gd name="connsiteX4527" fmla="*/ 4352279 w 6630167"/>
              <a:gd name="connsiteY4527" fmla="*/ 2377531 h 5285517"/>
              <a:gd name="connsiteX4528" fmla="*/ 4294249 w 6630167"/>
              <a:gd name="connsiteY4528" fmla="*/ 2411016 h 5285517"/>
              <a:gd name="connsiteX4529" fmla="*/ 4260819 w 6630167"/>
              <a:gd name="connsiteY4529" fmla="*/ 2402032 h 5285517"/>
              <a:gd name="connsiteX4530" fmla="*/ 4236328 w 6630167"/>
              <a:gd name="connsiteY4530" fmla="*/ 2310590 h 5285517"/>
              <a:gd name="connsiteX4531" fmla="*/ 4294357 w 6630167"/>
              <a:gd name="connsiteY4531" fmla="*/ 2277096 h 5285517"/>
              <a:gd name="connsiteX4532" fmla="*/ 352441 w 6630167"/>
              <a:gd name="connsiteY4532" fmla="*/ 2275900 h 5285517"/>
              <a:gd name="connsiteX4533" fmla="*/ 346209 w 6630167"/>
              <a:gd name="connsiteY4533" fmla="*/ 2277322 h 5285517"/>
              <a:gd name="connsiteX4534" fmla="*/ 344905 w 6630167"/>
              <a:gd name="connsiteY4534" fmla="*/ 2277938 h 5285517"/>
              <a:gd name="connsiteX4535" fmla="*/ 337405 w 6630167"/>
              <a:gd name="connsiteY4535" fmla="*/ 2286091 h 5285517"/>
              <a:gd name="connsiteX4536" fmla="*/ 337922 w 6630167"/>
              <a:gd name="connsiteY4536" fmla="*/ 2297149 h 5285517"/>
              <a:gd name="connsiteX4537" fmla="*/ 338533 w 6630167"/>
              <a:gd name="connsiteY4537" fmla="*/ 2298481 h 5285517"/>
              <a:gd name="connsiteX4538" fmla="*/ 346707 w 6630167"/>
              <a:gd name="connsiteY4538" fmla="*/ 2306043 h 5285517"/>
              <a:gd name="connsiteX4539" fmla="*/ 351621 w 6630167"/>
              <a:gd name="connsiteY4539" fmla="*/ 2306904 h 5285517"/>
              <a:gd name="connsiteX4540" fmla="*/ 357825 w 6630167"/>
              <a:gd name="connsiteY4540" fmla="*/ 2305500 h 5285517"/>
              <a:gd name="connsiteX4541" fmla="*/ 359093 w 6630167"/>
              <a:gd name="connsiteY4541" fmla="*/ 2304911 h 5285517"/>
              <a:gd name="connsiteX4542" fmla="*/ 359093 w 6630167"/>
              <a:gd name="connsiteY4542" fmla="*/ 2304912 h 5285517"/>
              <a:gd name="connsiteX4543" fmla="*/ 366701 w 6630167"/>
              <a:gd name="connsiteY4543" fmla="*/ 2296669 h 5285517"/>
              <a:gd name="connsiteX4544" fmla="*/ 366067 w 6630167"/>
              <a:gd name="connsiteY4544" fmla="*/ 2285465 h 5285517"/>
              <a:gd name="connsiteX4545" fmla="*/ 365519 w 6630167"/>
              <a:gd name="connsiteY4545" fmla="*/ 2284306 h 5285517"/>
              <a:gd name="connsiteX4546" fmla="*/ 357331 w 6630167"/>
              <a:gd name="connsiteY4546" fmla="*/ 2276762 h 5285517"/>
              <a:gd name="connsiteX4547" fmla="*/ 352441 w 6630167"/>
              <a:gd name="connsiteY4547" fmla="*/ 2275900 h 5285517"/>
              <a:gd name="connsiteX4548" fmla="*/ 5226500 w 6630167"/>
              <a:gd name="connsiteY4548" fmla="*/ 2272666 h 5285517"/>
              <a:gd name="connsiteX4549" fmla="*/ 5247495 w 6630167"/>
              <a:gd name="connsiteY4549" fmla="*/ 2278318 h 5285517"/>
              <a:gd name="connsiteX4550" fmla="*/ 5267095 w 6630167"/>
              <a:gd name="connsiteY4550" fmla="*/ 2303860 h 5285517"/>
              <a:gd name="connsiteX4551" fmla="*/ 5262883 w 6630167"/>
              <a:gd name="connsiteY4551" fmla="*/ 2335767 h 5285517"/>
              <a:gd name="connsiteX4552" fmla="*/ 5226427 w 6630167"/>
              <a:gd name="connsiteY4552" fmla="*/ 2356807 h 5285517"/>
              <a:gd name="connsiteX4553" fmla="*/ 5205432 w 6630167"/>
              <a:gd name="connsiteY4553" fmla="*/ 2351165 h 5285517"/>
              <a:gd name="connsiteX4554" fmla="*/ 5205433 w 6630167"/>
              <a:gd name="connsiteY4554" fmla="*/ 2351165 h 5285517"/>
              <a:gd name="connsiteX4555" fmla="*/ 5190036 w 6630167"/>
              <a:gd name="connsiteY4555" fmla="*/ 2293707 h 5285517"/>
              <a:gd name="connsiteX4556" fmla="*/ 5226500 w 6630167"/>
              <a:gd name="connsiteY4556" fmla="*/ 2272666 h 5285517"/>
              <a:gd name="connsiteX4557" fmla="*/ 2651990 w 6630167"/>
              <a:gd name="connsiteY4557" fmla="*/ 2256683 h 5285517"/>
              <a:gd name="connsiteX4558" fmla="*/ 2673193 w 6630167"/>
              <a:gd name="connsiteY4558" fmla="*/ 2262389 h 5285517"/>
              <a:gd name="connsiteX4559" fmla="*/ 2692997 w 6630167"/>
              <a:gd name="connsiteY4559" fmla="*/ 2288193 h 5285517"/>
              <a:gd name="connsiteX4560" fmla="*/ 2688754 w 6630167"/>
              <a:gd name="connsiteY4560" fmla="*/ 2320444 h 5285517"/>
              <a:gd name="connsiteX4561" fmla="*/ 2651913 w 6630167"/>
              <a:gd name="connsiteY4561" fmla="*/ 2341692 h 5285517"/>
              <a:gd name="connsiteX4562" fmla="*/ 2630706 w 6630167"/>
              <a:gd name="connsiteY4562" fmla="*/ 2335995 h 5285517"/>
              <a:gd name="connsiteX4563" fmla="*/ 2610901 w 6630167"/>
              <a:gd name="connsiteY4563" fmla="*/ 2310183 h 5285517"/>
              <a:gd name="connsiteX4564" fmla="*/ 2615149 w 6630167"/>
              <a:gd name="connsiteY4564" fmla="*/ 2277939 h 5285517"/>
              <a:gd name="connsiteX4565" fmla="*/ 2615149 w 6630167"/>
              <a:gd name="connsiteY4565" fmla="*/ 2277941 h 5285517"/>
              <a:gd name="connsiteX4566" fmla="*/ 2651990 w 6630167"/>
              <a:gd name="connsiteY4566" fmla="*/ 2256683 h 5285517"/>
              <a:gd name="connsiteX4567" fmla="*/ 4679067 w 6630167"/>
              <a:gd name="connsiteY4567" fmla="*/ 2237191 h 5285517"/>
              <a:gd name="connsiteX4568" fmla="*/ 4710297 w 6630167"/>
              <a:gd name="connsiteY4568" fmla="*/ 2245586 h 5285517"/>
              <a:gd name="connsiteX4569" fmla="*/ 4739452 w 6630167"/>
              <a:gd name="connsiteY4569" fmla="*/ 2283582 h 5285517"/>
              <a:gd name="connsiteX4570" fmla="*/ 4733203 w 6630167"/>
              <a:gd name="connsiteY4570" fmla="*/ 2331067 h 5285517"/>
              <a:gd name="connsiteX4571" fmla="*/ 4678959 w 6630167"/>
              <a:gd name="connsiteY4571" fmla="*/ 2362370 h 5285517"/>
              <a:gd name="connsiteX4572" fmla="*/ 4647712 w 6630167"/>
              <a:gd name="connsiteY4572" fmla="*/ 2353973 h 5285517"/>
              <a:gd name="connsiteX4573" fmla="*/ 4624815 w 6630167"/>
              <a:gd name="connsiteY4573" fmla="*/ 2268493 h 5285517"/>
              <a:gd name="connsiteX4574" fmla="*/ 4679067 w 6630167"/>
              <a:gd name="connsiteY4574" fmla="*/ 2237191 h 5285517"/>
              <a:gd name="connsiteX4575" fmla="*/ 3036689 w 6630167"/>
              <a:gd name="connsiteY4575" fmla="*/ 2230741 h 5285517"/>
              <a:gd name="connsiteX4576" fmla="*/ 3048744 w 6630167"/>
              <a:gd name="connsiteY4576" fmla="*/ 2233983 h 5285517"/>
              <a:gd name="connsiteX4577" fmla="*/ 3057584 w 6630167"/>
              <a:gd name="connsiteY4577" fmla="*/ 2266979 h 5285517"/>
              <a:gd name="connsiteX4578" fmla="*/ 3036644 w 6630167"/>
              <a:gd name="connsiteY4578" fmla="*/ 2279070 h 5285517"/>
              <a:gd name="connsiteX4579" fmla="*/ 3024593 w 6630167"/>
              <a:gd name="connsiteY4579" fmla="*/ 2275828 h 5285517"/>
              <a:gd name="connsiteX4580" fmla="*/ 3024593 w 6630167"/>
              <a:gd name="connsiteY4580" fmla="*/ 2275829 h 5285517"/>
              <a:gd name="connsiteX4581" fmla="*/ 3013330 w 6630167"/>
              <a:gd name="connsiteY4581" fmla="*/ 2261166 h 5285517"/>
              <a:gd name="connsiteX4582" fmla="*/ 3015739 w 6630167"/>
              <a:gd name="connsiteY4582" fmla="*/ 2242832 h 5285517"/>
              <a:gd name="connsiteX4583" fmla="*/ 3036689 w 6630167"/>
              <a:gd name="connsiteY4583" fmla="*/ 2230741 h 5285517"/>
              <a:gd name="connsiteX4584" fmla="*/ 738382 w 6630167"/>
              <a:gd name="connsiteY4584" fmla="*/ 2228167 h 5285517"/>
              <a:gd name="connsiteX4585" fmla="*/ 731856 w 6630167"/>
              <a:gd name="connsiteY4585" fmla="*/ 2229734 h 5285517"/>
              <a:gd name="connsiteX4586" fmla="*/ 725992 w 6630167"/>
              <a:gd name="connsiteY4586" fmla="*/ 2232497 h 5285517"/>
              <a:gd name="connsiteX4587" fmla="*/ 718225 w 6630167"/>
              <a:gd name="connsiteY4587" fmla="*/ 2240748 h 5285517"/>
              <a:gd name="connsiteX4588" fmla="*/ 718850 w 6630167"/>
              <a:gd name="connsiteY4588" fmla="*/ 2252060 h 5285517"/>
              <a:gd name="connsiteX4589" fmla="*/ 718849 w 6630167"/>
              <a:gd name="connsiteY4589" fmla="*/ 2252062 h 5285517"/>
              <a:gd name="connsiteX4590" fmla="*/ 721539 w 6630167"/>
              <a:gd name="connsiteY4590" fmla="*/ 2257958 h 5285517"/>
              <a:gd name="connsiteX4591" fmla="*/ 729808 w 6630167"/>
              <a:gd name="connsiteY4591" fmla="*/ 2265874 h 5285517"/>
              <a:gd name="connsiteX4592" fmla="*/ 734794 w 6630167"/>
              <a:gd name="connsiteY4592" fmla="*/ 2266761 h 5285517"/>
              <a:gd name="connsiteX4593" fmla="*/ 741234 w 6630167"/>
              <a:gd name="connsiteY4593" fmla="*/ 2265239 h 5285517"/>
              <a:gd name="connsiteX4594" fmla="*/ 747162 w 6630167"/>
              <a:gd name="connsiteY4594" fmla="*/ 2262504 h 5285517"/>
              <a:gd name="connsiteX4595" fmla="*/ 755078 w 6630167"/>
              <a:gd name="connsiteY4595" fmla="*/ 2254180 h 5285517"/>
              <a:gd name="connsiteX4596" fmla="*/ 754363 w 6630167"/>
              <a:gd name="connsiteY4596" fmla="*/ 2242705 h 5285517"/>
              <a:gd name="connsiteX4597" fmla="*/ 751556 w 6630167"/>
              <a:gd name="connsiteY4597" fmla="*/ 2236790 h 5285517"/>
              <a:gd name="connsiteX4598" fmla="*/ 743232 w 6630167"/>
              <a:gd name="connsiteY4598" fmla="*/ 2229010 h 5285517"/>
              <a:gd name="connsiteX4599" fmla="*/ 738382 w 6630167"/>
              <a:gd name="connsiteY4599" fmla="*/ 2228167 h 5285517"/>
              <a:gd name="connsiteX4600" fmla="*/ 4131626 w 6630167"/>
              <a:gd name="connsiteY4600" fmla="*/ 2215252 h 5285517"/>
              <a:gd name="connsiteX4601" fmla="*/ 4166343 w 6630167"/>
              <a:gd name="connsiteY4601" fmla="*/ 2224582 h 5285517"/>
              <a:gd name="connsiteX4602" fmla="*/ 4166343 w 6630167"/>
              <a:gd name="connsiteY4602" fmla="*/ 2224581 h 5285517"/>
              <a:gd name="connsiteX4603" fmla="*/ 4198759 w 6630167"/>
              <a:gd name="connsiteY4603" fmla="*/ 2266824 h 5285517"/>
              <a:gd name="connsiteX4604" fmla="*/ 4191794 w 6630167"/>
              <a:gd name="connsiteY4604" fmla="*/ 2319599 h 5285517"/>
              <a:gd name="connsiteX4605" fmla="*/ 4131499 w 6630167"/>
              <a:gd name="connsiteY4605" fmla="*/ 2354398 h 5285517"/>
              <a:gd name="connsiteX4606" fmla="*/ 4096782 w 6630167"/>
              <a:gd name="connsiteY4606" fmla="*/ 2345069 h 5285517"/>
              <a:gd name="connsiteX4607" fmla="*/ 4064366 w 6630167"/>
              <a:gd name="connsiteY4607" fmla="*/ 2302828 h 5285517"/>
              <a:gd name="connsiteX4608" fmla="*/ 4071322 w 6630167"/>
              <a:gd name="connsiteY4608" fmla="*/ 2250042 h 5285517"/>
              <a:gd name="connsiteX4609" fmla="*/ 4131626 w 6630167"/>
              <a:gd name="connsiteY4609" fmla="*/ 2215252 h 5285517"/>
              <a:gd name="connsiteX4610" fmla="*/ 5063767 w 6630167"/>
              <a:gd name="connsiteY4610" fmla="*/ 2207762 h 5285517"/>
              <a:gd name="connsiteX4611" fmla="*/ 5087597 w 6630167"/>
              <a:gd name="connsiteY4611" fmla="*/ 2214166 h 5285517"/>
              <a:gd name="connsiteX4612" fmla="*/ 5109832 w 6630167"/>
              <a:gd name="connsiteY4612" fmla="*/ 2243149 h 5285517"/>
              <a:gd name="connsiteX4613" fmla="*/ 5105060 w 6630167"/>
              <a:gd name="connsiteY4613" fmla="*/ 2279369 h 5285517"/>
              <a:gd name="connsiteX4614" fmla="*/ 5063677 w 6630167"/>
              <a:gd name="connsiteY4614" fmla="*/ 2303253 h 5285517"/>
              <a:gd name="connsiteX4615" fmla="*/ 5039865 w 6630167"/>
              <a:gd name="connsiteY4615" fmla="*/ 2296850 h 5285517"/>
              <a:gd name="connsiteX4616" fmla="*/ 5022384 w 6630167"/>
              <a:gd name="connsiteY4616" fmla="*/ 2231646 h 5285517"/>
              <a:gd name="connsiteX4617" fmla="*/ 5063767 w 6630167"/>
              <a:gd name="connsiteY4617" fmla="*/ 2207762 h 5285517"/>
              <a:gd name="connsiteX4618" fmla="*/ 2489248 w 6630167"/>
              <a:gd name="connsiteY4618" fmla="*/ 2203127 h 5285517"/>
              <a:gd name="connsiteX4619" fmla="*/ 2507621 w 6630167"/>
              <a:gd name="connsiteY4619" fmla="*/ 2208062 h 5285517"/>
              <a:gd name="connsiteX4620" fmla="*/ 2521098 w 6630167"/>
              <a:gd name="connsiteY4620" fmla="*/ 2258366 h 5285517"/>
              <a:gd name="connsiteX4621" fmla="*/ 2489185 w 6630167"/>
              <a:gd name="connsiteY4621" fmla="*/ 2276780 h 5285517"/>
              <a:gd name="connsiteX4622" fmla="*/ 2470812 w 6630167"/>
              <a:gd name="connsiteY4622" fmla="*/ 2271834 h 5285517"/>
              <a:gd name="connsiteX4623" fmla="*/ 2453643 w 6630167"/>
              <a:gd name="connsiteY4623" fmla="*/ 2249482 h 5285517"/>
              <a:gd name="connsiteX4624" fmla="*/ 2457325 w 6630167"/>
              <a:gd name="connsiteY4624" fmla="*/ 2221529 h 5285517"/>
              <a:gd name="connsiteX4625" fmla="*/ 2457325 w 6630167"/>
              <a:gd name="connsiteY4625" fmla="*/ 2221530 h 5285517"/>
              <a:gd name="connsiteX4626" fmla="*/ 2489248 w 6630167"/>
              <a:gd name="connsiteY4626" fmla="*/ 2203127 h 5285517"/>
              <a:gd name="connsiteX4627" fmla="*/ 1394338 w 6630167"/>
              <a:gd name="connsiteY4627" fmla="*/ 2179322 h 5285517"/>
              <a:gd name="connsiteX4628" fmla="*/ 1409672 w 6630167"/>
              <a:gd name="connsiteY4628" fmla="*/ 2183443 h 5285517"/>
              <a:gd name="connsiteX4629" fmla="*/ 1423969 w 6630167"/>
              <a:gd name="connsiteY4629" fmla="*/ 2202083 h 5285517"/>
              <a:gd name="connsiteX4630" fmla="*/ 1420898 w 6630167"/>
              <a:gd name="connsiteY4630" fmla="*/ 2225396 h 5285517"/>
              <a:gd name="connsiteX4631" fmla="*/ 1394284 w 6630167"/>
              <a:gd name="connsiteY4631" fmla="*/ 2240748 h 5285517"/>
              <a:gd name="connsiteX4632" fmla="*/ 1378945 w 6630167"/>
              <a:gd name="connsiteY4632" fmla="*/ 2236629 h 5285517"/>
              <a:gd name="connsiteX4633" fmla="*/ 1364649 w 6630167"/>
              <a:gd name="connsiteY4633" fmla="*/ 2217987 h 5285517"/>
              <a:gd name="connsiteX4634" fmla="*/ 1367719 w 6630167"/>
              <a:gd name="connsiteY4634" fmla="*/ 2194684 h 5285517"/>
              <a:gd name="connsiteX4635" fmla="*/ 1394338 w 6630167"/>
              <a:gd name="connsiteY4635" fmla="*/ 2179322 h 5285517"/>
              <a:gd name="connsiteX4636" fmla="*/ 4516325 w 6630167"/>
              <a:gd name="connsiteY4636" fmla="*/ 2175772 h 5285517"/>
              <a:gd name="connsiteX4637" fmla="*/ 4548651 w 6630167"/>
              <a:gd name="connsiteY4637" fmla="*/ 2184467 h 5285517"/>
              <a:gd name="connsiteX4638" fmla="*/ 4548652 w 6630167"/>
              <a:gd name="connsiteY4638" fmla="*/ 2184467 h 5285517"/>
              <a:gd name="connsiteX4639" fmla="*/ 4578831 w 6630167"/>
              <a:gd name="connsiteY4639" fmla="*/ 2223785 h 5285517"/>
              <a:gd name="connsiteX4640" fmla="*/ 4572364 w 6630167"/>
              <a:gd name="connsiteY4640" fmla="*/ 2272930 h 5285517"/>
              <a:gd name="connsiteX4641" fmla="*/ 4516217 w 6630167"/>
              <a:gd name="connsiteY4641" fmla="*/ 2305328 h 5285517"/>
              <a:gd name="connsiteX4642" fmla="*/ 4483891 w 6630167"/>
              <a:gd name="connsiteY4642" fmla="*/ 2296633 h 5285517"/>
              <a:gd name="connsiteX4643" fmla="*/ 4453712 w 6630167"/>
              <a:gd name="connsiteY4643" fmla="*/ 2257315 h 5285517"/>
              <a:gd name="connsiteX4644" fmla="*/ 4460188 w 6630167"/>
              <a:gd name="connsiteY4644" fmla="*/ 2208170 h 5285517"/>
              <a:gd name="connsiteX4645" fmla="*/ 4516325 w 6630167"/>
              <a:gd name="connsiteY4645" fmla="*/ 2175772 h 5285517"/>
              <a:gd name="connsiteX4646" fmla="*/ 575010 w 6630167"/>
              <a:gd name="connsiteY4646" fmla="*/ 2170685 h 5285517"/>
              <a:gd name="connsiteX4647" fmla="*/ 568602 w 6630167"/>
              <a:gd name="connsiteY4647" fmla="*/ 2172187 h 5285517"/>
              <a:gd name="connsiteX4648" fmla="*/ 565210 w 6630167"/>
              <a:gd name="connsiteY4648" fmla="*/ 2173800 h 5285517"/>
              <a:gd name="connsiteX4649" fmla="*/ 557629 w 6630167"/>
              <a:gd name="connsiteY4649" fmla="*/ 2182014 h 5285517"/>
              <a:gd name="connsiteX4650" fmla="*/ 558231 w 6630167"/>
              <a:gd name="connsiteY4650" fmla="*/ 2193181 h 5285517"/>
              <a:gd name="connsiteX4651" fmla="*/ 558232 w 6630167"/>
              <a:gd name="connsiteY4651" fmla="*/ 2193180 h 5285517"/>
              <a:gd name="connsiteX4652" fmla="*/ 559962 w 6630167"/>
              <a:gd name="connsiteY4652" fmla="*/ 2196930 h 5285517"/>
              <a:gd name="connsiteX4653" fmla="*/ 568186 w 6630167"/>
              <a:gd name="connsiteY4653" fmla="*/ 2204665 h 5285517"/>
              <a:gd name="connsiteX4654" fmla="*/ 573136 w 6630167"/>
              <a:gd name="connsiteY4654" fmla="*/ 2205544 h 5285517"/>
              <a:gd name="connsiteX4655" fmla="*/ 579457 w 6630167"/>
              <a:gd name="connsiteY4655" fmla="*/ 2204077 h 5285517"/>
              <a:gd name="connsiteX4656" fmla="*/ 582844 w 6630167"/>
              <a:gd name="connsiteY4656" fmla="*/ 2202510 h 5285517"/>
              <a:gd name="connsiteX4657" fmla="*/ 590584 w 6630167"/>
              <a:gd name="connsiteY4657" fmla="*/ 2194214 h 5285517"/>
              <a:gd name="connsiteX4658" fmla="*/ 589901 w 6630167"/>
              <a:gd name="connsiteY4658" fmla="*/ 2182892 h 5285517"/>
              <a:gd name="connsiteX4659" fmla="*/ 588107 w 6630167"/>
              <a:gd name="connsiteY4659" fmla="*/ 2179125 h 5285517"/>
              <a:gd name="connsiteX4660" fmla="*/ 579828 w 6630167"/>
              <a:gd name="connsiteY4660" fmla="*/ 2171517 h 5285517"/>
              <a:gd name="connsiteX4661" fmla="*/ 575010 w 6630167"/>
              <a:gd name="connsiteY4661" fmla="*/ 2170685 h 5285517"/>
              <a:gd name="connsiteX4662" fmla="*/ 1143759 w 6630167"/>
              <a:gd name="connsiteY4662" fmla="*/ 2163110 h 5285517"/>
              <a:gd name="connsiteX4663" fmla="*/ 1134321 w 6630167"/>
              <a:gd name="connsiteY4663" fmla="*/ 2166644 h 5285517"/>
              <a:gd name="connsiteX4664" fmla="*/ 1105582 w 6630167"/>
              <a:gd name="connsiteY4664" fmla="*/ 2184141 h 5285517"/>
              <a:gd name="connsiteX4665" fmla="*/ 1097340 w 6630167"/>
              <a:gd name="connsiteY4665" fmla="*/ 2192693 h 5285517"/>
              <a:gd name="connsiteX4666" fmla="*/ 1098341 w 6630167"/>
              <a:gd name="connsiteY4666" fmla="*/ 2204521 h 5285517"/>
              <a:gd name="connsiteX4667" fmla="*/ 1098341 w 6630167"/>
              <a:gd name="connsiteY4667" fmla="*/ 2204520 h 5285517"/>
              <a:gd name="connsiteX4668" fmla="*/ 1107679 w 6630167"/>
              <a:gd name="connsiteY4668" fmla="*/ 2227145 h 5285517"/>
              <a:gd name="connsiteX4669" fmla="*/ 1116029 w 6630167"/>
              <a:gd name="connsiteY4669" fmla="*/ 2236555 h 5285517"/>
              <a:gd name="connsiteX4670" fmla="*/ 1121523 w 6630167"/>
              <a:gd name="connsiteY4670" fmla="*/ 2237643 h 5285517"/>
              <a:gd name="connsiteX4671" fmla="*/ 1128583 w 6630167"/>
              <a:gd name="connsiteY4671" fmla="*/ 2235795 h 5285517"/>
              <a:gd name="connsiteX4672" fmla="*/ 1163286 w 6630167"/>
              <a:gd name="connsiteY4672" fmla="*/ 2224790 h 5285517"/>
              <a:gd name="connsiteX4673" fmla="*/ 1175178 w 6630167"/>
              <a:gd name="connsiteY4673" fmla="*/ 2215833 h 5285517"/>
              <a:gd name="connsiteX4674" fmla="*/ 1172760 w 6630167"/>
              <a:gd name="connsiteY4674" fmla="*/ 2201152 h 5285517"/>
              <a:gd name="connsiteX4675" fmla="*/ 1157512 w 6630167"/>
              <a:gd name="connsiteY4675" fmla="*/ 2173310 h 5285517"/>
              <a:gd name="connsiteX4676" fmla="*/ 1147730 w 6630167"/>
              <a:gd name="connsiteY4676" fmla="*/ 2163671 h 5285517"/>
              <a:gd name="connsiteX4677" fmla="*/ 1143759 w 6630167"/>
              <a:gd name="connsiteY4677" fmla="*/ 2163110 h 5285517"/>
              <a:gd name="connsiteX4678" fmla="*/ 3968885 w 6630167"/>
              <a:gd name="connsiteY4678" fmla="*/ 2157758 h 5285517"/>
              <a:gd name="connsiteX4679" fmla="*/ 4002732 w 6630167"/>
              <a:gd name="connsiteY4679" fmla="*/ 2166861 h 5285517"/>
              <a:gd name="connsiteX4680" fmla="*/ 4027559 w 6630167"/>
              <a:gd name="connsiteY4680" fmla="*/ 2259498 h 5285517"/>
              <a:gd name="connsiteX4681" fmla="*/ 3968767 w 6630167"/>
              <a:gd name="connsiteY4681" fmla="*/ 2293427 h 5285517"/>
              <a:gd name="connsiteX4682" fmla="*/ 3934915 w 6630167"/>
              <a:gd name="connsiteY4682" fmla="*/ 2284325 h 5285517"/>
              <a:gd name="connsiteX4683" fmla="*/ 3910089 w 6630167"/>
              <a:gd name="connsiteY4683" fmla="*/ 2191686 h 5285517"/>
              <a:gd name="connsiteX4684" fmla="*/ 3968885 w 6630167"/>
              <a:gd name="connsiteY4684" fmla="*/ 2157758 h 5285517"/>
              <a:gd name="connsiteX4685" fmla="*/ 2326498 w 6630167"/>
              <a:gd name="connsiteY4685" fmla="*/ 2149135 h 5285517"/>
              <a:gd name="connsiteX4686" fmla="*/ 2342257 w 6630167"/>
              <a:gd name="connsiteY4686" fmla="*/ 2153374 h 5285517"/>
              <a:gd name="connsiteX4687" fmla="*/ 2356975 w 6630167"/>
              <a:gd name="connsiteY4687" fmla="*/ 2172548 h 5285517"/>
              <a:gd name="connsiteX4688" fmla="*/ 2353819 w 6630167"/>
              <a:gd name="connsiteY4688" fmla="*/ 2196514 h 5285517"/>
              <a:gd name="connsiteX4689" fmla="*/ 2326443 w 6630167"/>
              <a:gd name="connsiteY4689" fmla="*/ 2212309 h 5285517"/>
              <a:gd name="connsiteX4690" fmla="*/ 2310688 w 6630167"/>
              <a:gd name="connsiteY4690" fmla="*/ 2208071 h 5285517"/>
              <a:gd name="connsiteX4691" fmla="*/ 2295988 w 6630167"/>
              <a:gd name="connsiteY4691" fmla="*/ 2188887 h 5285517"/>
              <a:gd name="connsiteX4692" fmla="*/ 2299121 w 6630167"/>
              <a:gd name="connsiteY4692" fmla="*/ 2164931 h 5285517"/>
              <a:gd name="connsiteX4693" fmla="*/ 2326498 w 6630167"/>
              <a:gd name="connsiteY4693" fmla="*/ 2149135 h 5285517"/>
              <a:gd name="connsiteX4694" fmla="*/ 4901035 w 6630167"/>
              <a:gd name="connsiteY4694" fmla="*/ 2142851 h 5285517"/>
              <a:gd name="connsiteX4695" fmla="*/ 4927691 w 6630167"/>
              <a:gd name="connsiteY4695" fmla="*/ 2150023 h 5285517"/>
              <a:gd name="connsiteX4696" fmla="*/ 4952571 w 6630167"/>
              <a:gd name="connsiteY4696" fmla="*/ 2182449 h 5285517"/>
              <a:gd name="connsiteX4697" fmla="*/ 4947236 w 6630167"/>
              <a:gd name="connsiteY4697" fmla="*/ 2222979 h 5285517"/>
              <a:gd name="connsiteX4698" fmla="*/ 4900935 w 6630167"/>
              <a:gd name="connsiteY4698" fmla="*/ 2249699 h 5285517"/>
              <a:gd name="connsiteX4699" fmla="*/ 4874270 w 6630167"/>
              <a:gd name="connsiteY4699" fmla="*/ 2242535 h 5285517"/>
              <a:gd name="connsiteX4700" fmla="*/ 4854725 w 6630167"/>
              <a:gd name="connsiteY4700" fmla="*/ 2169569 h 5285517"/>
              <a:gd name="connsiteX4701" fmla="*/ 4901035 w 6630167"/>
              <a:gd name="connsiteY4701" fmla="*/ 2142851 h 5285517"/>
              <a:gd name="connsiteX4702" fmla="*/ 2873979 w 6630167"/>
              <a:gd name="connsiteY4702" fmla="*/ 2136582 h 5285517"/>
              <a:gd name="connsiteX4703" fmla="*/ 2903470 w 6630167"/>
              <a:gd name="connsiteY4703" fmla="*/ 2144507 h 5285517"/>
              <a:gd name="connsiteX4704" fmla="*/ 2930996 w 6630167"/>
              <a:gd name="connsiteY4704" fmla="*/ 2180383 h 5285517"/>
              <a:gd name="connsiteX4705" fmla="*/ 2925090 w 6630167"/>
              <a:gd name="connsiteY4705" fmla="*/ 2225218 h 5285517"/>
              <a:gd name="connsiteX4706" fmla="*/ 2873871 w 6630167"/>
              <a:gd name="connsiteY4706" fmla="*/ 2254780 h 5285517"/>
              <a:gd name="connsiteX4707" fmla="*/ 2844377 w 6630167"/>
              <a:gd name="connsiteY4707" fmla="*/ 2246846 h 5285517"/>
              <a:gd name="connsiteX4708" fmla="*/ 2816846 w 6630167"/>
              <a:gd name="connsiteY4708" fmla="*/ 2210969 h 5285517"/>
              <a:gd name="connsiteX4709" fmla="*/ 2822752 w 6630167"/>
              <a:gd name="connsiteY4709" fmla="*/ 2166126 h 5285517"/>
              <a:gd name="connsiteX4710" fmla="*/ 2873979 w 6630167"/>
              <a:gd name="connsiteY4710" fmla="*/ 2136582 h 5285517"/>
              <a:gd name="connsiteX4711" fmla="*/ 5285707 w 6630167"/>
              <a:gd name="connsiteY4711" fmla="*/ 2135693 h 5285517"/>
              <a:gd name="connsiteX4712" fmla="*/ 5293822 w 6630167"/>
              <a:gd name="connsiteY4712" fmla="*/ 2137876 h 5285517"/>
              <a:gd name="connsiteX4713" fmla="*/ 5301439 w 6630167"/>
              <a:gd name="connsiteY4713" fmla="*/ 2147776 h 5285517"/>
              <a:gd name="connsiteX4714" fmla="*/ 5299809 w 6630167"/>
              <a:gd name="connsiteY4714" fmla="*/ 2160139 h 5285517"/>
              <a:gd name="connsiteX4715" fmla="*/ 5285680 w 6630167"/>
              <a:gd name="connsiteY4715" fmla="*/ 2168309 h 5285517"/>
              <a:gd name="connsiteX4716" fmla="*/ 5277555 w 6630167"/>
              <a:gd name="connsiteY4716" fmla="*/ 2166126 h 5285517"/>
              <a:gd name="connsiteX4717" fmla="*/ 5269947 w 6630167"/>
              <a:gd name="connsiteY4717" fmla="*/ 2156226 h 5285517"/>
              <a:gd name="connsiteX4718" fmla="*/ 5271577 w 6630167"/>
              <a:gd name="connsiteY4718" fmla="*/ 2143854 h 5285517"/>
              <a:gd name="connsiteX4719" fmla="*/ 5285707 w 6630167"/>
              <a:gd name="connsiteY4719" fmla="*/ 2135693 h 5285517"/>
              <a:gd name="connsiteX4720" fmla="*/ 963759 w 6630167"/>
              <a:gd name="connsiteY4720" fmla="*/ 2121284 h 5285517"/>
              <a:gd name="connsiteX4721" fmla="*/ 956749 w 6630167"/>
              <a:gd name="connsiteY4721" fmla="*/ 2123105 h 5285517"/>
              <a:gd name="connsiteX4722" fmla="*/ 956749 w 6630167"/>
              <a:gd name="connsiteY4722" fmla="*/ 2123104 h 5285517"/>
              <a:gd name="connsiteX4723" fmla="*/ 946700 w 6630167"/>
              <a:gd name="connsiteY4723" fmla="*/ 2128023 h 5285517"/>
              <a:gd name="connsiteX4724" fmla="*/ 938806 w 6630167"/>
              <a:gd name="connsiteY4724" fmla="*/ 2136318 h 5285517"/>
              <a:gd name="connsiteX4725" fmla="*/ 939476 w 6630167"/>
              <a:gd name="connsiteY4725" fmla="*/ 2147748 h 5285517"/>
              <a:gd name="connsiteX4726" fmla="*/ 943299 w 6630167"/>
              <a:gd name="connsiteY4726" fmla="*/ 2156190 h 5285517"/>
              <a:gd name="connsiteX4727" fmla="*/ 951577 w 6630167"/>
              <a:gd name="connsiteY4727" fmla="*/ 2164306 h 5285517"/>
              <a:gd name="connsiteX4728" fmla="*/ 956645 w 6630167"/>
              <a:gd name="connsiteY4728" fmla="*/ 2165229 h 5285517"/>
              <a:gd name="connsiteX4729" fmla="*/ 963157 w 6630167"/>
              <a:gd name="connsiteY4729" fmla="*/ 2163671 h 5285517"/>
              <a:gd name="connsiteX4730" fmla="*/ 973568 w 6630167"/>
              <a:gd name="connsiteY4730" fmla="*/ 2159089 h 5285517"/>
              <a:gd name="connsiteX4731" fmla="*/ 981965 w 6630167"/>
              <a:gd name="connsiteY4731" fmla="*/ 2150684 h 5285517"/>
              <a:gd name="connsiteX4732" fmla="*/ 981176 w 6630167"/>
              <a:gd name="connsiteY4732" fmla="*/ 2138837 h 5285517"/>
              <a:gd name="connsiteX4733" fmla="*/ 977015 w 6630167"/>
              <a:gd name="connsiteY4733" fmla="*/ 2130087 h 5285517"/>
              <a:gd name="connsiteX4734" fmla="*/ 968447 w 6630167"/>
              <a:gd name="connsiteY4734" fmla="*/ 2122063 h 5285517"/>
              <a:gd name="connsiteX4735" fmla="*/ 963759 w 6630167"/>
              <a:gd name="connsiteY4735" fmla="*/ 2121284 h 5285517"/>
              <a:gd name="connsiteX4736" fmla="*/ 3806129 w 6630167"/>
              <a:gd name="connsiteY4736" fmla="*/ 2119046 h 5285517"/>
              <a:gd name="connsiteX4737" fmla="*/ 3829732 w 6630167"/>
              <a:gd name="connsiteY4737" fmla="*/ 2125396 h 5285517"/>
              <a:gd name="connsiteX4738" fmla="*/ 3847045 w 6630167"/>
              <a:gd name="connsiteY4738" fmla="*/ 2190010 h 5285517"/>
              <a:gd name="connsiteX4739" fmla="*/ 3806047 w 6630167"/>
              <a:gd name="connsiteY4739" fmla="*/ 2213668 h 5285517"/>
              <a:gd name="connsiteX4740" fmla="*/ 3782435 w 6630167"/>
              <a:gd name="connsiteY4740" fmla="*/ 2207319 h 5285517"/>
              <a:gd name="connsiteX4741" fmla="*/ 3760395 w 6630167"/>
              <a:gd name="connsiteY4741" fmla="*/ 2178598 h 5285517"/>
              <a:gd name="connsiteX4742" fmla="*/ 3765122 w 6630167"/>
              <a:gd name="connsiteY4742" fmla="*/ 2142713 h 5285517"/>
              <a:gd name="connsiteX4743" fmla="*/ 3806129 w 6630167"/>
              <a:gd name="connsiteY4743" fmla="*/ 2119046 h 5285517"/>
              <a:gd name="connsiteX4744" fmla="*/ 4353603 w 6630167"/>
              <a:gd name="connsiteY4744" fmla="*/ 2113920 h 5285517"/>
              <a:gd name="connsiteX4745" fmla="*/ 4387232 w 6630167"/>
              <a:gd name="connsiteY4745" fmla="*/ 2122959 h 5285517"/>
              <a:gd name="connsiteX4746" fmla="*/ 4387233 w 6630167"/>
              <a:gd name="connsiteY4746" fmla="*/ 2122958 h 5285517"/>
              <a:gd name="connsiteX4747" fmla="*/ 4411887 w 6630167"/>
              <a:gd name="connsiteY4747" fmla="*/ 2215017 h 5285517"/>
              <a:gd name="connsiteX4748" fmla="*/ 4353476 w 6630167"/>
              <a:gd name="connsiteY4748" fmla="*/ 2248710 h 5285517"/>
              <a:gd name="connsiteX4749" fmla="*/ 4319837 w 6630167"/>
              <a:gd name="connsiteY4749" fmla="*/ 2239671 h 5285517"/>
              <a:gd name="connsiteX4750" fmla="*/ 4288444 w 6630167"/>
              <a:gd name="connsiteY4750" fmla="*/ 2198759 h 5285517"/>
              <a:gd name="connsiteX4751" fmla="*/ 4295183 w 6630167"/>
              <a:gd name="connsiteY4751" fmla="*/ 2147613 h 5285517"/>
              <a:gd name="connsiteX4752" fmla="*/ 4353603 w 6630167"/>
              <a:gd name="connsiteY4752" fmla="*/ 2113920 h 5285517"/>
              <a:gd name="connsiteX4753" fmla="*/ 411671 w 6630167"/>
              <a:gd name="connsiteY4753" fmla="*/ 2113168 h 5285517"/>
              <a:gd name="connsiteX4754" fmla="*/ 405421 w 6630167"/>
              <a:gd name="connsiteY4754" fmla="*/ 2114598 h 5285517"/>
              <a:gd name="connsiteX4755" fmla="*/ 404135 w 6630167"/>
              <a:gd name="connsiteY4755" fmla="*/ 2115196 h 5285517"/>
              <a:gd name="connsiteX4756" fmla="*/ 396649 w 6630167"/>
              <a:gd name="connsiteY4756" fmla="*/ 2123302 h 5285517"/>
              <a:gd name="connsiteX4757" fmla="*/ 397111 w 6630167"/>
              <a:gd name="connsiteY4757" fmla="*/ 2134317 h 5285517"/>
              <a:gd name="connsiteX4758" fmla="*/ 397763 w 6630167"/>
              <a:gd name="connsiteY4758" fmla="*/ 2135738 h 5285517"/>
              <a:gd name="connsiteX4759" fmla="*/ 405838 w 6630167"/>
              <a:gd name="connsiteY4759" fmla="*/ 2143264 h 5285517"/>
              <a:gd name="connsiteX4760" fmla="*/ 410851 w 6630167"/>
              <a:gd name="connsiteY4760" fmla="*/ 2144161 h 5285517"/>
              <a:gd name="connsiteX4761" fmla="*/ 416860 w 6630167"/>
              <a:gd name="connsiteY4761" fmla="*/ 2142848 h 5285517"/>
              <a:gd name="connsiteX4762" fmla="*/ 416861 w 6630167"/>
              <a:gd name="connsiteY4762" fmla="*/ 2142849 h 5285517"/>
              <a:gd name="connsiteX4763" fmla="*/ 425207 w 6630167"/>
              <a:gd name="connsiteY4763" fmla="*/ 2134416 h 5285517"/>
              <a:gd name="connsiteX4764" fmla="*/ 425388 w 6630167"/>
              <a:gd name="connsiteY4764" fmla="*/ 2122931 h 5285517"/>
              <a:gd name="connsiteX4765" fmla="*/ 424750 w 6630167"/>
              <a:gd name="connsiteY4765" fmla="*/ 2121572 h 5285517"/>
              <a:gd name="connsiteX4766" fmla="*/ 416553 w 6630167"/>
              <a:gd name="connsiteY4766" fmla="*/ 2114019 h 5285517"/>
              <a:gd name="connsiteX4767" fmla="*/ 411671 w 6630167"/>
              <a:gd name="connsiteY4767" fmla="*/ 2113168 h 5285517"/>
              <a:gd name="connsiteX4768" fmla="*/ 2163751 w 6630167"/>
              <a:gd name="connsiteY4768" fmla="*/ 2095578 h 5285517"/>
              <a:gd name="connsiteX4769" fmla="*/ 2176672 w 6630167"/>
              <a:gd name="connsiteY4769" fmla="*/ 2099057 h 5285517"/>
              <a:gd name="connsiteX4770" fmla="*/ 2188754 w 6630167"/>
              <a:gd name="connsiteY4770" fmla="*/ 2114789 h 5285517"/>
              <a:gd name="connsiteX4771" fmla="*/ 2186168 w 6630167"/>
              <a:gd name="connsiteY4771" fmla="*/ 2134435 h 5285517"/>
              <a:gd name="connsiteX4772" fmla="*/ 2163715 w 6630167"/>
              <a:gd name="connsiteY4772" fmla="*/ 2147396 h 5285517"/>
              <a:gd name="connsiteX4773" fmla="*/ 2150794 w 6630167"/>
              <a:gd name="connsiteY4773" fmla="*/ 2143918 h 5285517"/>
              <a:gd name="connsiteX4774" fmla="*/ 2138707 w 6630167"/>
              <a:gd name="connsiteY4774" fmla="*/ 2128186 h 5285517"/>
              <a:gd name="connsiteX4775" fmla="*/ 2141298 w 6630167"/>
              <a:gd name="connsiteY4775" fmla="*/ 2108549 h 5285517"/>
              <a:gd name="connsiteX4776" fmla="*/ 2163751 w 6630167"/>
              <a:gd name="connsiteY4776" fmla="*/ 2095578 h 5285517"/>
              <a:gd name="connsiteX4777" fmla="*/ 3643357 w 6630167"/>
              <a:gd name="connsiteY4777" fmla="*/ 2091701 h 5285517"/>
              <a:gd name="connsiteX4778" fmla="*/ 3651068 w 6630167"/>
              <a:gd name="connsiteY4778" fmla="*/ 2093767 h 5285517"/>
              <a:gd name="connsiteX4779" fmla="*/ 3658246 w 6630167"/>
              <a:gd name="connsiteY4779" fmla="*/ 2103133 h 5285517"/>
              <a:gd name="connsiteX4780" fmla="*/ 3656697 w 6630167"/>
              <a:gd name="connsiteY4780" fmla="*/ 2114854 h 5285517"/>
              <a:gd name="connsiteX4781" fmla="*/ 3643329 w 6630167"/>
              <a:gd name="connsiteY4781" fmla="*/ 2122553 h 5285517"/>
              <a:gd name="connsiteX4782" fmla="*/ 3635616 w 6630167"/>
              <a:gd name="connsiteY4782" fmla="*/ 2120487 h 5285517"/>
              <a:gd name="connsiteX4783" fmla="*/ 3629983 w 6630167"/>
              <a:gd name="connsiteY4783" fmla="*/ 2099410 h 5285517"/>
              <a:gd name="connsiteX4784" fmla="*/ 3643357 w 6630167"/>
              <a:gd name="connsiteY4784" fmla="*/ 2091701 h 5285517"/>
              <a:gd name="connsiteX4785" fmla="*/ 4738302 w 6630167"/>
              <a:gd name="connsiteY4785" fmla="*/ 2080129 h 5285517"/>
              <a:gd name="connsiteX4786" fmla="*/ 4766705 w 6630167"/>
              <a:gd name="connsiteY4786" fmla="*/ 2087762 h 5285517"/>
              <a:gd name="connsiteX4787" fmla="*/ 4787528 w 6630167"/>
              <a:gd name="connsiteY4787" fmla="*/ 2165493 h 5285517"/>
              <a:gd name="connsiteX4788" fmla="*/ 4738184 w 6630167"/>
              <a:gd name="connsiteY4788" fmla="*/ 2193959 h 5285517"/>
              <a:gd name="connsiteX4789" fmla="*/ 4709780 w 6630167"/>
              <a:gd name="connsiteY4789" fmla="*/ 2186325 h 5285517"/>
              <a:gd name="connsiteX4790" fmla="*/ 4683278 w 6630167"/>
              <a:gd name="connsiteY4790" fmla="*/ 2151771 h 5285517"/>
              <a:gd name="connsiteX4791" fmla="*/ 4688967 w 6630167"/>
              <a:gd name="connsiteY4791" fmla="*/ 2108594 h 5285517"/>
              <a:gd name="connsiteX4792" fmla="*/ 4738302 w 6630167"/>
              <a:gd name="connsiteY4792" fmla="*/ 2080129 h 5285517"/>
              <a:gd name="connsiteX4793" fmla="*/ 3095909 w 6630167"/>
              <a:gd name="connsiteY4793" fmla="*/ 2077174 h 5285517"/>
              <a:gd name="connsiteX4794" fmla="*/ 3103387 w 6630167"/>
              <a:gd name="connsiteY4794" fmla="*/ 2079185 h 5285517"/>
              <a:gd name="connsiteX4795" fmla="*/ 3103386 w 6630167"/>
              <a:gd name="connsiteY4795" fmla="*/ 2079185 h 5285517"/>
              <a:gd name="connsiteX4796" fmla="*/ 3110373 w 6630167"/>
              <a:gd name="connsiteY4796" fmla="*/ 2088297 h 5285517"/>
              <a:gd name="connsiteX4797" fmla="*/ 3108875 w 6630167"/>
              <a:gd name="connsiteY4797" fmla="*/ 2099664 h 5285517"/>
              <a:gd name="connsiteX4798" fmla="*/ 3095877 w 6630167"/>
              <a:gd name="connsiteY4798" fmla="*/ 2107163 h 5285517"/>
              <a:gd name="connsiteX4799" fmla="*/ 3088392 w 6630167"/>
              <a:gd name="connsiteY4799" fmla="*/ 2105153 h 5285517"/>
              <a:gd name="connsiteX4800" fmla="*/ 3082912 w 6630167"/>
              <a:gd name="connsiteY4800" fmla="*/ 2084674 h 5285517"/>
              <a:gd name="connsiteX4801" fmla="*/ 3095909 w 6630167"/>
              <a:gd name="connsiteY4801" fmla="*/ 2077174 h 5285517"/>
              <a:gd name="connsiteX4802" fmla="*/ 5122976 w 6630167"/>
              <a:gd name="connsiteY4802" fmla="*/ 2071658 h 5285517"/>
              <a:gd name="connsiteX4803" fmla="*/ 5133509 w 6630167"/>
              <a:gd name="connsiteY4803" fmla="*/ 2074493 h 5285517"/>
              <a:gd name="connsiteX4804" fmla="*/ 5141235 w 6630167"/>
              <a:gd name="connsiteY4804" fmla="*/ 2103323 h 5285517"/>
              <a:gd name="connsiteX4805" fmla="*/ 5122939 w 6630167"/>
              <a:gd name="connsiteY4805" fmla="*/ 2113874 h 5285517"/>
              <a:gd name="connsiteX4806" fmla="*/ 5112405 w 6630167"/>
              <a:gd name="connsiteY4806" fmla="*/ 2111039 h 5285517"/>
              <a:gd name="connsiteX4807" fmla="*/ 5112406 w 6630167"/>
              <a:gd name="connsiteY4807" fmla="*/ 2111039 h 5285517"/>
              <a:gd name="connsiteX4808" fmla="*/ 5102588 w 6630167"/>
              <a:gd name="connsiteY4808" fmla="*/ 2098223 h 5285517"/>
              <a:gd name="connsiteX4809" fmla="*/ 5104681 w 6630167"/>
              <a:gd name="connsiteY4809" fmla="*/ 2082219 h 5285517"/>
              <a:gd name="connsiteX4810" fmla="*/ 5122976 w 6630167"/>
              <a:gd name="connsiteY4810" fmla="*/ 2071658 h 5285517"/>
              <a:gd name="connsiteX4811" fmla="*/ 797620 w 6630167"/>
              <a:gd name="connsiteY4811" fmla="*/ 2065436 h 5285517"/>
              <a:gd name="connsiteX4812" fmla="*/ 791126 w 6630167"/>
              <a:gd name="connsiteY4812" fmla="*/ 2066985 h 5285517"/>
              <a:gd name="connsiteX4813" fmla="*/ 785610 w 6630167"/>
              <a:gd name="connsiteY4813" fmla="*/ 2069593 h 5285517"/>
              <a:gd name="connsiteX4814" fmla="*/ 777853 w 6630167"/>
              <a:gd name="connsiteY4814" fmla="*/ 2077863 h 5285517"/>
              <a:gd name="connsiteX4815" fmla="*/ 778496 w 6630167"/>
              <a:gd name="connsiteY4815" fmla="*/ 2089175 h 5285517"/>
              <a:gd name="connsiteX4816" fmla="*/ 781018 w 6630167"/>
              <a:gd name="connsiteY4816" fmla="*/ 2094664 h 5285517"/>
              <a:gd name="connsiteX4817" fmla="*/ 789269 w 6630167"/>
              <a:gd name="connsiteY4817" fmla="*/ 2102544 h 5285517"/>
              <a:gd name="connsiteX4818" fmla="*/ 794255 w 6630167"/>
              <a:gd name="connsiteY4818" fmla="*/ 2103431 h 5285517"/>
              <a:gd name="connsiteX4819" fmla="*/ 800663 w 6630167"/>
              <a:gd name="connsiteY4819" fmla="*/ 2101928 h 5285517"/>
              <a:gd name="connsiteX4820" fmla="*/ 806251 w 6630167"/>
              <a:gd name="connsiteY4820" fmla="*/ 2099356 h 5285517"/>
              <a:gd name="connsiteX4821" fmla="*/ 814131 w 6630167"/>
              <a:gd name="connsiteY4821" fmla="*/ 2091032 h 5285517"/>
              <a:gd name="connsiteX4822" fmla="*/ 813416 w 6630167"/>
              <a:gd name="connsiteY4822" fmla="*/ 2079592 h 5285517"/>
              <a:gd name="connsiteX4823" fmla="*/ 810785 w 6630167"/>
              <a:gd name="connsiteY4823" fmla="*/ 2074041 h 5285517"/>
              <a:gd name="connsiteX4824" fmla="*/ 802475 w 6630167"/>
              <a:gd name="connsiteY4824" fmla="*/ 2066279 h 5285517"/>
              <a:gd name="connsiteX4825" fmla="*/ 797620 w 6630167"/>
              <a:gd name="connsiteY4825" fmla="*/ 2065436 h 5285517"/>
              <a:gd name="connsiteX4826" fmla="*/ 2711256 w 6630167"/>
              <a:gd name="connsiteY4826" fmla="*/ 2059449 h 5285517"/>
              <a:gd name="connsiteX4827" fmla="*/ 2749677 w 6630167"/>
              <a:gd name="connsiteY4827" fmla="*/ 2069774 h 5285517"/>
              <a:gd name="connsiteX4828" fmla="*/ 2777855 w 6630167"/>
              <a:gd name="connsiteY4828" fmla="*/ 2174930 h 5285517"/>
              <a:gd name="connsiteX4829" fmla="*/ 2711111 w 6630167"/>
              <a:gd name="connsiteY4829" fmla="*/ 2213441 h 5285517"/>
              <a:gd name="connsiteX4830" fmla="*/ 2672685 w 6630167"/>
              <a:gd name="connsiteY4830" fmla="*/ 2203115 h 5285517"/>
              <a:gd name="connsiteX4831" fmla="*/ 2636818 w 6630167"/>
              <a:gd name="connsiteY4831" fmla="*/ 2156371 h 5285517"/>
              <a:gd name="connsiteX4832" fmla="*/ 2644508 w 6630167"/>
              <a:gd name="connsiteY4832" fmla="*/ 2097942 h 5285517"/>
              <a:gd name="connsiteX4833" fmla="*/ 2711256 w 6630167"/>
              <a:gd name="connsiteY4833" fmla="*/ 2059449 h 5285517"/>
              <a:gd name="connsiteX4834" fmla="*/ 4190861 w 6630167"/>
              <a:gd name="connsiteY4834" fmla="*/ 2052067 h 5285517"/>
              <a:gd name="connsiteX4835" fmla="*/ 4225785 w 6630167"/>
              <a:gd name="connsiteY4835" fmla="*/ 2061459 h 5285517"/>
              <a:gd name="connsiteX4836" fmla="*/ 4225785 w 6630167"/>
              <a:gd name="connsiteY4836" fmla="*/ 2061460 h 5285517"/>
              <a:gd name="connsiteX4837" fmla="*/ 4251418 w 6630167"/>
              <a:gd name="connsiteY4837" fmla="*/ 2157087 h 5285517"/>
              <a:gd name="connsiteX4838" fmla="*/ 4190735 w 6630167"/>
              <a:gd name="connsiteY4838" fmla="*/ 2192103 h 5285517"/>
              <a:gd name="connsiteX4839" fmla="*/ 4155800 w 6630167"/>
              <a:gd name="connsiteY4839" fmla="*/ 2182710 h 5285517"/>
              <a:gd name="connsiteX4840" fmla="*/ 4130168 w 6630167"/>
              <a:gd name="connsiteY4840" fmla="*/ 2087092 h 5285517"/>
              <a:gd name="connsiteX4841" fmla="*/ 4190861 w 6630167"/>
              <a:gd name="connsiteY4841" fmla="*/ 2052067 h 5285517"/>
              <a:gd name="connsiteX4842" fmla="*/ 2001005 w 6630167"/>
              <a:gd name="connsiteY4842" fmla="*/ 2043327 h 5285517"/>
              <a:gd name="connsiteX4843" fmla="*/ 2010452 w 6630167"/>
              <a:gd name="connsiteY4843" fmla="*/ 2045872 h 5285517"/>
              <a:gd name="connsiteX4844" fmla="*/ 2019270 w 6630167"/>
              <a:gd name="connsiteY4844" fmla="*/ 2057357 h 5285517"/>
              <a:gd name="connsiteX4845" fmla="*/ 2017372 w 6630167"/>
              <a:gd name="connsiteY4845" fmla="*/ 2071722 h 5285517"/>
              <a:gd name="connsiteX4846" fmla="*/ 2000974 w 6630167"/>
              <a:gd name="connsiteY4846" fmla="*/ 2081178 h 5285517"/>
              <a:gd name="connsiteX4847" fmla="*/ 1991526 w 6630167"/>
              <a:gd name="connsiteY4847" fmla="*/ 2078642 h 5285517"/>
              <a:gd name="connsiteX4848" fmla="*/ 1984607 w 6630167"/>
              <a:gd name="connsiteY4848" fmla="*/ 2052793 h 5285517"/>
              <a:gd name="connsiteX4849" fmla="*/ 2001005 w 6630167"/>
              <a:gd name="connsiteY4849" fmla="*/ 2043327 h 5285517"/>
              <a:gd name="connsiteX4850" fmla="*/ 1453555 w 6630167"/>
              <a:gd name="connsiteY4850" fmla="*/ 2029687 h 5285517"/>
              <a:gd name="connsiteX4851" fmla="*/ 1462345 w 6630167"/>
              <a:gd name="connsiteY4851" fmla="*/ 2032051 h 5285517"/>
              <a:gd name="connsiteX4852" fmla="*/ 1470551 w 6630167"/>
              <a:gd name="connsiteY4852" fmla="*/ 2042748 h 5285517"/>
              <a:gd name="connsiteX4853" fmla="*/ 1468794 w 6630167"/>
              <a:gd name="connsiteY4853" fmla="*/ 2056107 h 5285517"/>
              <a:gd name="connsiteX4854" fmla="*/ 1453523 w 6630167"/>
              <a:gd name="connsiteY4854" fmla="*/ 2064911 h 5285517"/>
              <a:gd name="connsiteX4855" fmla="*/ 1444729 w 6630167"/>
              <a:gd name="connsiteY4855" fmla="*/ 2062546 h 5285517"/>
              <a:gd name="connsiteX4856" fmla="*/ 1436532 w 6630167"/>
              <a:gd name="connsiteY4856" fmla="*/ 2051851 h 5285517"/>
              <a:gd name="connsiteX4857" fmla="*/ 1438293 w 6630167"/>
              <a:gd name="connsiteY4857" fmla="*/ 2038481 h 5285517"/>
              <a:gd name="connsiteX4858" fmla="*/ 1453555 w 6630167"/>
              <a:gd name="connsiteY4858" fmla="*/ 2029687 h 5285517"/>
              <a:gd name="connsiteX4859" fmla="*/ 4575560 w 6630167"/>
              <a:gd name="connsiteY4859" fmla="*/ 2016093 h 5285517"/>
              <a:gd name="connsiteX4860" fmla="*/ 4606365 w 6630167"/>
              <a:gd name="connsiteY4860" fmla="*/ 2024371 h 5285517"/>
              <a:gd name="connsiteX4861" fmla="*/ 4628945 w 6630167"/>
              <a:gd name="connsiteY4861" fmla="*/ 2108668 h 5285517"/>
              <a:gd name="connsiteX4862" fmla="*/ 4575452 w 6630167"/>
              <a:gd name="connsiteY4862" fmla="*/ 2139525 h 5285517"/>
              <a:gd name="connsiteX4863" fmla="*/ 4544648 w 6630167"/>
              <a:gd name="connsiteY4863" fmla="*/ 2131247 h 5285517"/>
              <a:gd name="connsiteX4864" fmla="*/ 4515900 w 6630167"/>
              <a:gd name="connsiteY4864" fmla="*/ 2093777 h 5285517"/>
              <a:gd name="connsiteX4865" fmla="*/ 4522068 w 6630167"/>
              <a:gd name="connsiteY4865" fmla="*/ 2046959 h 5285517"/>
              <a:gd name="connsiteX4866" fmla="*/ 4575560 w 6630167"/>
              <a:gd name="connsiteY4866" fmla="*/ 2016093 h 5285517"/>
              <a:gd name="connsiteX4867" fmla="*/ 634435 w 6630167"/>
              <a:gd name="connsiteY4867" fmla="*/ 2008330 h 5285517"/>
              <a:gd name="connsiteX4868" fmla="*/ 628027 w 6630167"/>
              <a:gd name="connsiteY4868" fmla="*/ 2009834 h 5285517"/>
              <a:gd name="connsiteX4869" fmla="*/ 624621 w 6630167"/>
              <a:gd name="connsiteY4869" fmla="*/ 2011455 h 5285517"/>
              <a:gd name="connsiteX4870" fmla="*/ 617063 w 6630167"/>
              <a:gd name="connsiteY4870" fmla="*/ 2019661 h 5285517"/>
              <a:gd name="connsiteX4871" fmla="*/ 617648 w 6630167"/>
              <a:gd name="connsiteY4871" fmla="*/ 2030801 h 5285517"/>
              <a:gd name="connsiteX4872" fmla="*/ 619047 w 6630167"/>
              <a:gd name="connsiteY4872" fmla="*/ 2033826 h 5285517"/>
              <a:gd name="connsiteX4873" fmla="*/ 627235 w 6630167"/>
              <a:gd name="connsiteY4873" fmla="*/ 2041516 h 5285517"/>
              <a:gd name="connsiteX4874" fmla="*/ 632199 w 6630167"/>
              <a:gd name="connsiteY4874" fmla="*/ 2042394 h 5285517"/>
              <a:gd name="connsiteX4875" fmla="*/ 638443 w 6630167"/>
              <a:gd name="connsiteY4875" fmla="*/ 2040973 h 5285517"/>
              <a:gd name="connsiteX4876" fmla="*/ 641912 w 6630167"/>
              <a:gd name="connsiteY4876" fmla="*/ 2039361 h 5285517"/>
              <a:gd name="connsiteX4877" fmla="*/ 649624 w 6630167"/>
              <a:gd name="connsiteY4877" fmla="*/ 2031101 h 5285517"/>
              <a:gd name="connsiteX4878" fmla="*/ 648986 w 6630167"/>
              <a:gd name="connsiteY4878" fmla="*/ 2019824 h 5285517"/>
              <a:gd name="connsiteX4879" fmla="*/ 647505 w 6630167"/>
              <a:gd name="connsiteY4879" fmla="*/ 2016717 h 5285517"/>
              <a:gd name="connsiteX4880" fmla="*/ 639226 w 6630167"/>
              <a:gd name="connsiteY4880" fmla="*/ 2009155 h 5285517"/>
              <a:gd name="connsiteX4881" fmla="*/ 634435 w 6630167"/>
              <a:gd name="connsiteY4881" fmla="*/ 2008330 h 5285517"/>
              <a:gd name="connsiteX4882" fmla="*/ 4960241 w 6630167"/>
              <a:gd name="connsiteY4882" fmla="*/ 2006318 h 5285517"/>
              <a:gd name="connsiteX4883" fmla="*/ 4973818 w 6630167"/>
              <a:gd name="connsiteY4883" fmla="*/ 2009977 h 5285517"/>
              <a:gd name="connsiteX4884" fmla="*/ 4986508 w 6630167"/>
              <a:gd name="connsiteY4884" fmla="*/ 2026488 h 5285517"/>
              <a:gd name="connsiteX4885" fmla="*/ 4983782 w 6630167"/>
              <a:gd name="connsiteY4885" fmla="*/ 2047139 h 5285517"/>
              <a:gd name="connsiteX4886" fmla="*/ 4960188 w 6630167"/>
              <a:gd name="connsiteY4886" fmla="*/ 2060753 h 5285517"/>
              <a:gd name="connsiteX4887" fmla="*/ 4946611 w 6630167"/>
              <a:gd name="connsiteY4887" fmla="*/ 2057094 h 5285517"/>
              <a:gd name="connsiteX4888" fmla="*/ 4946610 w 6630167"/>
              <a:gd name="connsiteY4888" fmla="*/ 2057093 h 5285517"/>
              <a:gd name="connsiteX4889" fmla="*/ 4936647 w 6630167"/>
              <a:gd name="connsiteY4889" fmla="*/ 2019922 h 5285517"/>
              <a:gd name="connsiteX4890" fmla="*/ 4960241 w 6630167"/>
              <a:gd name="connsiteY4890" fmla="*/ 2006318 h 5285517"/>
              <a:gd name="connsiteX4891" fmla="*/ 2548514 w 6630167"/>
              <a:gd name="connsiteY4891" fmla="*/ 2001519 h 5285517"/>
              <a:gd name="connsiteX4892" fmla="*/ 2586283 w 6630167"/>
              <a:gd name="connsiteY4892" fmla="*/ 2011672 h 5285517"/>
              <a:gd name="connsiteX4893" fmla="*/ 2586283 w 6630167"/>
              <a:gd name="connsiteY4893" fmla="*/ 2011671 h 5285517"/>
              <a:gd name="connsiteX4894" fmla="*/ 2613980 w 6630167"/>
              <a:gd name="connsiteY4894" fmla="*/ 2115052 h 5285517"/>
              <a:gd name="connsiteX4895" fmla="*/ 2548374 w 6630167"/>
              <a:gd name="connsiteY4895" fmla="*/ 2152902 h 5285517"/>
              <a:gd name="connsiteX4896" fmla="*/ 2510605 w 6630167"/>
              <a:gd name="connsiteY4896" fmla="*/ 2142749 h 5285517"/>
              <a:gd name="connsiteX4897" fmla="*/ 2482903 w 6630167"/>
              <a:gd name="connsiteY4897" fmla="*/ 2039378 h 5285517"/>
              <a:gd name="connsiteX4898" fmla="*/ 2548514 w 6630167"/>
              <a:gd name="connsiteY4898" fmla="*/ 2001519 h 5285517"/>
              <a:gd name="connsiteX4899" fmla="*/ 4028120 w 6630167"/>
              <a:gd name="connsiteY4899" fmla="*/ 1992399 h 5285517"/>
              <a:gd name="connsiteX4900" fmla="*/ 4063270 w 6630167"/>
              <a:gd name="connsiteY4900" fmla="*/ 2001854 h 5285517"/>
              <a:gd name="connsiteX4901" fmla="*/ 4096095 w 6630167"/>
              <a:gd name="connsiteY4901" fmla="*/ 2044623 h 5285517"/>
              <a:gd name="connsiteX4902" fmla="*/ 4089057 w 6630167"/>
              <a:gd name="connsiteY4902" fmla="*/ 2098079 h 5285517"/>
              <a:gd name="connsiteX4903" fmla="*/ 4027983 w 6630167"/>
              <a:gd name="connsiteY4903" fmla="*/ 2133303 h 5285517"/>
              <a:gd name="connsiteX4904" fmla="*/ 3992832 w 6630167"/>
              <a:gd name="connsiteY4904" fmla="*/ 2123856 h 5285517"/>
              <a:gd name="connsiteX4905" fmla="*/ 3967055 w 6630167"/>
              <a:gd name="connsiteY4905" fmla="*/ 2027631 h 5285517"/>
              <a:gd name="connsiteX4906" fmla="*/ 4028120 w 6630167"/>
              <a:gd name="connsiteY4906" fmla="*/ 1992399 h 5285517"/>
              <a:gd name="connsiteX4907" fmla="*/ 1838266 w 6630167"/>
              <a:gd name="connsiteY4907" fmla="*/ 1988902 h 5285517"/>
              <a:gd name="connsiteX4908" fmla="*/ 1845318 w 6630167"/>
              <a:gd name="connsiteY4908" fmla="*/ 1990796 h 5285517"/>
              <a:gd name="connsiteX4909" fmla="*/ 1850476 w 6630167"/>
              <a:gd name="connsiteY4909" fmla="*/ 2010078 h 5285517"/>
              <a:gd name="connsiteX4910" fmla="*/ 1838240 w 6630167"/>
              <a:gd name="connsiteY4910" fmla="*/ 2017142 h 5285517"/>
              <a:gd name="connsiteX4911" fmla="*/ 1831185 w 6630167"/>
              <a:gd name="connsiteY4911" fmla="*/ 2015250 h 5285517"/>
              <a:gd name="connsiteX4912" fmla="*/ 1826022 w 6630167"/>
              <a:gd name="connsiteY4912" fmla="*/ 1995966 h 5285517"/>
              <a:gd name="connsiteX4913" fmla="*/ 1826021 w 6630167"/>
              <a:gd name="connsiteY4913" fmla="*/ 1995966 h 5285517"/>
              <a:gd name="connsiteX4914" fmla="*/ 1838266 w 6630167"/>
              <a:gd name="connsiteY4914" fmla="*/ 1988902 h 5285517"/>
              <a:gd name="connsiteX4915" fmla="*/ 2933200 w 6630167"/>
              <a:gd name="connsiteY4915" fmla="*/ 1983006 h 5285517"/>
              <a:gd name="connsiteX4916" fmla="*/ 2958117 w 6630167"/>
              <a:gd name="connsiteY4916" fmla="*/ 1989708 h 5285517"/>
              <a:gd name="connsiteX4917" fmla="*/ 2958117 w 6630167"/>
              <a:gd name="connsiteY4917" fmla="*/ 1989707 h 5285517"/>
              <a:gd name="connsiteX4918" fmla="*/ 2981371 w 6630167"/>
              <a:gd name="connsiteY4918" fmla="*/ 2020022 h 5285517"/>
              <a:gd name="connsiteX4919" fmla="*/ 2976385 w 6630167"/>
              <a:gd name="connsiteY4919" fmla="*/ 2057891 h 5285517"/>
              <a:gd name="connsiteX4920" fmla="*/ 2933118 w 6630167"/>
              <a:gd name="connsiteY4920" fmla="*/ 2082872 h 5285517"/>
              <a:gd name="connsiteX4921" fmla="*/ 2908188 w 6630167"/>
              <a:gd name="connsiteY4921" fmla="*/ 2076168 h 5285517"/>
              <a:gd name="connsiteX4922" fmla="*/ 2889925 w 6630167"/>
              <a:gd name="connsiteY4922" fmla="*/ 2007976 h 5285517"/>
              <a:gd name="connsiteX4923" fmla="*/ 2933200 w 6630167"/>
              <a:gd name="connsiteY4923" fmla="*/ 1983006 h 5285517"/>
              <a:gd name="connsiteX4924" fmla="*/ 80142 w 6630167"/>
              <a:gd name="connsiteY4924" fmla="*/ 1981703 h 5285517"/>
              <a:gd name="connsiteX4925" fmla="*/ 73883 w 6630167"/>
              <a:gd name="connsiteY4925" fmla="*/ 1983133 h 5285517"/>
              <a:gd name="connsiteX4926" fmla="*/ 68748 w 6630167"/>
              <a:gd name="connsiteY4926" fmla="*/ 1985415 h 5285517"/>
              <a:gd name="connsiteX4927" fmla="*/ 60524 w 6630167"/>
              <a:gd name="connsiteY4927" fmla="*/ 1994310 h 5285517"/>
              <a:gd name="connsiteX4928" fmla="*/ 62018 w 6630167"/>
              <a:gd name="connsiteY4928" fmla="*/ 2006329 h 5285517"/>
              <a:gd name="connsiteX4929" fmla="*/ 68104 w 6630167"/>
              <a:gd name="connsiteY4929" fmla="*/ 2017551 h 5285517"/>
              <a:gd name="connsiteX4930" fmla="*/ 76441 w 6630167"/>
              <a:gd name="connsiteY4930" fmla="*/ 2025051 h 5285517"/>
              <a:gd name="connsiteX4931" fmla="*/ 81128 w 6630167"/>
              <a:gd name="connsiteY4931" fmla="*/ 2025839 h 5285517"/>
              <a:gd name="connsiteX4932" fmla="*/ 87636 w 6630167"/>
              <a:gd name="connsiteY4932" fmla="*/ 2024282 h 5285517"/>
              <a:gd name="connsiteX4933" fmla="*/ 91408 w 6630167"/>
              <a:gd name="connsiteY4933" fmla="*/ 2022470 h 5285517"/>
              <a:gd name="connsiteX4934" fmla="*/ 98886 w 6630167"/>
              <a:gd name="connsiteY4934" fmla="*/ 2014381 h 5285517"/>
              <a:gd name="connsiteX4935" fmla="*/ 98887 w 6630167"/>
              <a:gd name="connsiteY4935" fmla="*/ 2014380 h 5285517"/>
              <a:gd name="connsiteX4936" fmla="*/ 98442 w 6630167"/>
              <a:gd name="connsiteY4936" fmla="*/ 2003376 h 5285517"/>
              <a:gd name="connsiteX4937" fmla="*/ 93800 w 6630167"/>
              <a:gd name="connsiteY4937" fmla="*/ 1991592 h 5285517"/>
              <a:gd name="connsiteX4938" fmla="*/ 85762 w 6630167"/>
              <a:gd name="connsiteY4938" fmla="*/ 1982843 h 5285517"/>
              <a:gd name="connsiteX4939" fmla="*/ 80142 w 6630167"/>
              <a:gd name="connsiteY4939" fmla="*/ 1981703 h 5285517"/>
              <a:gd name="connsiteX4940" fmla="*/ 1028011 w 6630167"/>
              <a:gd name="connsiteY4940" fmla="*/ 1952499 h 5285517"/>
              <a:gd name="connsiteX4941" fmla="*/ 1020217 w 6630167"/>
              <a:gd name="connsiteY4941" fmla="*/ 1954790 h 5285517"/>
              <a:gd name="connsiteX4942" fmla="*/ 1004716 w 6630167"/>
              <a:gd name="connsiteY4942" fmla="*/ 1962960 h 5285517"/>
              <a:gd name="connsiteX4943" fmla="*/ 996740 w 6630167"/>
              <a:gd name="connsiteY4943" fmla="*/ 1971420 h 5285517"/>
              <a:gd name="connsiteX4944" fmla="*/ 997628 w 6630167"/>
              <a:gd name="connsiteY4944" fmla="*/ 1983004 h 5285517"/>
              <a:gd name="connsiteX4945" fmla="*/ 997629 w 6630167"/>
              <a:gd name="connsiteY4945" fmla="*/ 1983006 h 5285517"/>
              <a:gd name="connsiteX4946" fmla="*/ 1003226 w 6630167"/>
              <a:gd name="connsiteY4946" fmla="*/ 1995286 h 5285517"/>
              <a:gd name="connsiteX4947" fmla="*/ 1011522 w 6630167"/>
              <a:gd name="connsiteY4947" fmla="*/ 2003583 h 5285517"/>
              <a:gd name="connsiteX4948" fmla="*/ 1016658 w 6630167"/>
              <a:gd name="connsiteY4948" fmla="*/ 2004533 h 5285517"/>
              <a:gd name="connsiteX4949" fmla="*/ 1023238 w 6630167"/>
              <a:gd name="connsiteY4949" fmla="*/ 2002939 h 5285517"/>
              <a:gd name="connsiteX4950" fmla="*/ 1039632 w 6630167"/>
              <a:gd name="connsiteY4950" fmla="*/ 1996291 h 5285517"/>
              <a:gd name="connsiteX4951" fmla="*/ 1048811 w 6630167"/>
              <a:gd name="connsiteY4951" fmla="*/ 1987813 h 5285517"/>
              <a:gd name="connsiteX4952" fmla="*/ 1047887 w 6630167"/>
              <a:gd name="connsiteY4952" fmla="*/ 1975350 h 5285517"/>
              <a:gd name="connsiteX4953" fmla="*/ 1041461 w 6630167"/>
              <a:gd name="connsiteY4953" fmla="*/ 1961801 h 5285517"/>
              <a:gd name="connsiteX4954" fmla="*/ 1032513 w 6630167"/>
              <a:gd name="connsiteY4954" fmla="*/ 1953224 h 5285517"/>
              <a:gd name="connsiteX4955" fmla="*/ 1028011 w 6630167"/>
              <a:gd name="connsiteY4955" fmla="*/ 1952499 h 5285517"/>
              <a:gd name="connsiteX4956" fmla="*/ 4412828 w 6630167"/>
              <a:gd name="connsiteY4956" fmla="*/ 1952491 h 5285517"/>
              <a:gd name="connsiteX4957" fmla="*/ 4445797 w 6630167"/>
              <a:gd name="connsiteY4957" fmla="*/ 1961349 h 5285517"/>
              <a:gd name="connsiteX4958" fmla="*/ 4469989 w 6630167"/>
              <a:gd name="connsiteY4958" fmla="*/ 2051614 h 5285517"/>
              <a:gd name="connsiteX4959" fmla="*/ 4412720 w 6630167"/>
              <a:gd name="connsiteY4959" fmla="*/ 2084665 h 5285517"/>
              <a:gd name="connsiteX4960" fmla="*/ 4379741 w 6630167"/>
              <a:gd name="connsiteY4960" fmla="*/ 2075806 h 5285517"/>
              <a:gd name="connsiteX4961" fmla="*/ 4348946 w 6630167"/>
              <a:gd name="connsiteY4961" fmla="*/ 2035674 h 5285517"/>
              <a:gd name="connsiteX4962" fmla="*/ 4355549 w 6630167"/>
              <a:gd name="connsiteY4962" fmla="*/ 1985543 h 5285517"/>
              <a:gd name="connsiteX4963" fmla="*/ 4412828 w 6630167"/>
              <a:gd name="connsiteY4963" fmla="*/ 1952491 h 5285517"/>
              <a:gd name="connsiteX4964" fmla="*/ 469733 w 6630167"/>
              <a:gd name="connsiteY4964" fmla="*/ 1951305 h 5285517"/>
              <a:gd name="connsiteX4965" fmla="*/ 464466 w 6630167"/>
              <a:gd name="connsiteY4965" fmla="*/ 1952428 h 5285517"/>
              <a:gd name="connsiteX4966" fmla="*/ 463977 w 6630167"/>
              <a:gd name="connsiteY4966" fmla="*/ 1952654 h 5285517"/>
              <a:gd name="connsiteX4967" fmla="*/ 456528 w 6630167"/>
              <a:gd name="connsiteY4967" fmla="*/ 1971974 h 5285517"/>
              <a:gd name="connsiteX4968" fmla="*/ 456990 w 6630167"/>
              <a:gd name="connsiteY4968" fmla="*/ 1972979 h 5285517"/>
              <a:gd name="connsiteX4969" fmla="*/ 465155 w 6630167"/>
              <a:gd name="connsiteY4969" fmla="*/ 1980560 h 5285517"/>
              <a:gd name="connsiteX4970" fmla="*/ 470091 w 6630167"/>
              <a:gd name="connsiteY4970" fmla="*/ 1981430 h 5285517"/>
              <a:gd name="connsiteX4971" fmla="*/ 476282 w 6630167"/>
              <a:gd name="connsiteY4971" fmla="*/ 1980035 h 5285517"/>
              <a:gd name="connsiteX4972" fmla="*/ 484225 w 6630167"/>
              <a:gd name="connsiteY4972" fmla="*/ 1960353 h 5285517"/>
              <a:gd name="connsiteX4973" fmla="*/ 475756 w 6630167"/>
              <a:gd name="connsiteY4973" fmla="*/ 1952392 h 5285517"/>
              <a:gd name="connsiteX4974" fmla="*/ 469733 w 6630167"/>
              <a:gd name="connsiteY4974" fmla="*/ 1951305 h 5285517"/>
              <a:gd name="connsiteX4975" fmla="*/ 3865372 w 6630167"/>
              <a:gd name="connsiteY4975" fmla="*/ 1944521 h 5285517"/>
              <a:gd name="connsiteX4976" fmla="*/ 3894863 w 6630167"/>
              <a:gd name="connsiteY4976" fmla="*/ 1952448 h 5285517"/>
              <a:gd name="connsiteX4977" fmla="*/ 3916483 w 6630167"/>
              <a:gd name="connsiteY4977" fmla="*/ 2033165 h 5285517"/>
              <a:gd name="connsiteX4978" fmla="*/ 3865259 w 6630167"/>
              <a:gd name="connsiteY4978" fmla="*/ 2062719 h 5285517"/>
              <a:gd name="connsiteX4979" fmla="*/ 3835769 w 6630167"/>
              <a:gd name="connsiteY4979" fmla="*/ 2054794 h 5285517"/>
              <a:gd name="connsiteX4980" fmla="*/ 3814145 w 6630167"/>
              <a:gd name="connsiteY4980" fmla="*/ 1974076 h 5285517"/>
              <a:gd name="connsiteX4981" fmla="*/ 3814144 w 6630167"/>
              <a:gd name="connsiteY4981" fmla="*/ 1974076 h 5285517"/>
              <a:gd name="connsiteX4982" fmla="*/ 3865372 w 6630167"/>
              <a:gd name="connsiteY4982" fmla="*/ 1944521 h 5285517"/>
              <a:gd name="connsiteX4983" fmla="*/ 2385768 w 6630167"/>
              <a:gd name="connsiteY4983" fmla="*/ 1944041 h 5285517"/>
              <a:gd name="connsiteX4984" fmla="*/ 2422668 w 6630167"/>
              <a:gd name="connsiteY4984" fmla="*/ 1953958 h 5285517"/>
              <a:gd name="connsiteX4985" fmla="*/ 2422667 w 6630167"/>
              <a:gd name="connsiteY4985" fmla="*/ 1953958 h 5285517"/>
              <a:gd name="connsiteX4986" fmla="*/ 2457117 w 6630167"/>
              <a:gd name="connsiteY4986" fmla="*/ 1998846 h 5285517"/>
              <a:gd name="connsiteX4987" fmla="*/ 2449730 w 6630167"/>
              <a:gd name="connsiteY4987" fmla="*/ 2054956 h 5285517"/>
              <a:gd name="connsiteX4988" fmla="*/ 2385641 w 6630167"/>
              <a:gd name="connsiteY4988" fmla="*/ 2091920 h 5285517"/>
              <a:gd name="connsiteX4989" fmla="*/ 2348737 w 6630167"/>
              <a:gd name="connsiteY4989" fmla="*/ 2082002 h 5285517"/>
              <a:gd name="connsiteX4990" fmla="*/ 2314292 w 6630167"/>
              <a:gd name="connsiteY4990" fmla="*/ 2037114 h 5285517"/>
              <a:gd name="connsiteX4991" fmla="*/ 2321678 w 6630167"/>
              <a:gd name="connsiteY4991" fmla="*/ 1981004 h 5285517"/>
              <a:gd name="connsiteX4992" fmla="*/ 2385768 w 6630167"/>
              <a:gd name="connsiteY4992" fmla="*/ 1944041 h 5285517"/>
              <a:gd name="connsiteX4993" fmla="*/ 4797509 w 6630167"/>
              <a:gd name="connsiteY4993" fmla="*/ 1941405 h 5285517"/>
              <a:gd name="connsiteX4994" fmla="*/ 4813930 w 6630167"/>
              <a:gd name="connsiteY4994" fmla="*/ 1945816 h 5285517"/>
              <a:gd name="connsiteX4995" fmla="*/ 4829247 w 6630167"/>
              <a:gd name="connsiteY4995" fmla="*/ 1965797 h 5285517"/>
              <a:gd name="connsiteX4996" fmla="*/ 4825959 w 6630167"/>
              <a:gd name="connsiteY4996" fmla="*/ 1990759 h 5285517"/>
              <a:gd name="connsiteX4997" fmla="*/ 4797455 w 6630167"/>
              <a:gd name="connsiteY4997" fmla="*/ 2007198 h 5285517"/>
              <a:gd name="connsiteX4998" fmla="*/ 4781025 w 6630167"/>
              <a:gd name="connsiteY4998" fmla="*/ 2002787 h 5285517"/>
              <a:gd name="connsiteX4999" fmla="*/ 4765710 w 6630167"/>
              <a:gd name="connsiteY4999" fmla="*/ 1982806 h 5285517"/>
              <a:gd name="connsiteX5000" fmla="*/ 4768997 w 6630167"/>
              <a:gd name="connsiteY5000" fmla="*/ 1957845 h 5285517"/>
              <a:gd name="connsiteX5001" fmla="*/ 4797509 w 6630167"/>
              <a:gd name="connsiteY5001" fmla="*/ 1941405 h 5285517"/>
              <a:gd name="connsiteX5002" fmla="*/ 1290854 w 6630167"/>
              <a:gd name="connsiteY5002" fmla="*/ 1928090 h 5285517"/>
              <a:gd name="connsiteX5003" fmla="*/ 1320785 w 6630167"/>
              <a:gd name="connsiteY5003" fmla="*/ 1936143 h 5285517"/>
              <a:gd name="connsiteX5004" fmla="*/ 1342730 w 6630167"/>
              <a:gd name="connsiteY5004" fmla="*/ 2018039 h 5285517"/>
              <a:gd name="connsiteX5005" fmla="*/ 1290751 w 6630167"/>
              <a:gd name="connsiteY5005" fmla="*/ 2048037 h 5285517"/>
              <a:gd name="connsiteX5006" fmla="*/ 1260825 w 6630167"/>
              <a:gd name="connsiteY5006" fmla="*/ 2039994 h 5285517"/>
              <a:gd name="connsiteX5007" fmla="*/ 1260825 w 6630167"/>
              <a:gd name="connsiteY5007" fmla="*/ 2039993 h 5285517"/>
              <a:gd name="connsiteX5008" fmla="*/ 1232883 w 6630167"/>
              <a:gd name="connsiteY5008" fmla="*/ 2003583 h 5285517"/>
              <a:gd name="connsiteX5009" fmla="*/ 1238875 w 6630167"/>
              <a:gd name="connsiteY5009" fmla="*/ 1958079 h 5285517"/>
              <a:gd name="connsiteX5010" fmla="*/ 1290854 w 6630167"/>
              <a:gd name="connsiteY5010" fmla="*/ 1928090 h 5285517"/>
              <a:gd name="connsiteX5011" fmla="*/ 3702596 w 6630167"/>
              <a:gd name="connsiteY5011" fmla="*/ 1918047 h 5285517"/>
              <a:gd name="connsiteX5012" fmla="*/ 3715752 w 6630167"/>
              <a:gd name="connsiteY5012" fmla="*/ 1921579 h 5285517"/>
              <a:gd name="connsiteX5013" fmla="*/ 3728020 w 6630167"/>
              <a:gd name="connsiteY5013" fmla="*/ 1937565 h 5285517"/>
              <a:gd name="connsiteX5014" fmla="*/ 3725389 w 6630167"/>
              <a:gd name="connsiteY5014" fmla="*/ 1957554 h 5285517"/>
              <a:gd name="connsiteX5015" fmla="*/ 3702547 w 6630167"/>
              <a:gd name="connsiteY5015" fmla="*/ 1970733 h 5285517"/>
              <a:gd name="connsiteX5016" fmla="*/ 3689399 w 6630167"/>
              <a:gd name="connsiteY5016" fmla="*/ 1967201 h 5285517"/>
              <a:gd name="connsiteX5017" fmla="*/ 3689399 w 6630167"/>
              <a:gd name="connsiteY5017" fmla="*/ 1967199 h 5285517"/>
              <a:gd name="connsiteX5018" fmla="*/ 3677131 w 6630167"/>
              <a:gd name="connsiteY5018" fmla="*/ 1951213 h 5285517"/>
              <a:gd name="connsiteX5019" fmla="*/ 3679762 w 6630167"/>
              <a:gd name="connsiteY5019" fmla="*/ 1931216 h 5285517"/>
              <a:gd name="connsiteX5020" fmla="*/ 3702596 w 6630167"/>
              <a:gd name="connsiteY5020" fmla="*/ 1918047 h 5285517"/>
              <a:gd name="connsiteX5021" fmla="*/ 858681 w 6630167"/>
              <a:gd name="connsiteY5021" fmla="*/ 1900267 h 5285517"/>
              <a:gd name="connsiteX5022" fmla="*/ 851888 w 6630167"/>
              <a:gd name="connsiteY5022" fmla="*/ 1901970 h 5285517"/>
              <a:gd name="connsiteX5023" fmla="*/ 844271 w 6630167"/>
              <a:gd name="connsiteY5023" fmla="*/ 1905674 h 5285517"/>
              <a:gd name="connsiteX5024" fmla="*/ 836504 w 6630167"/>
              <a:gd name="connsiteY5024" fmla="*/ 1913990 h 5285517"/>
              <a:gd name="connsiteX5025" fmla="*/ 837216 w 6630167"/>
              <a:gd name="connsiteY5025" fmla="*/ 1925347 h 5285517"/>
              <a:gd name="connsiteX5026" fmla="*/ 837215 w 6630167"/>
              <a:gd name="connsiteY5026" fmla="*/ 1925347 h 5285517"/>
              <a:gd name="connsiteX5027" fmla="*/ 840276 w 6630167"/>
              <a:gd name="connsiteY5027" fmla="*/ 1931923 h 5285517"/>
              <a:gd name="connsiteX5028" fmla="*/ 848505 w 6630167"/>
              <a:gd name="connsiteY5028" fmla="*/ 1939785 h 5285517"/>
              <a:gd name="connsiteX5029" fmla="*/ 853509 w 6630167"/>
              <a:gd name="connsiteY5029" fmla="*/ 1940682 h 5285517"/>
              <a:gd name="connsiteX5030" fmla="*/ 859867 w 6630167"/>
              <a:gd name="connsiteY5030" fmla="*/ 1939205 h 5285517"/>
              <a:gd name="connsiteX5031" fmla="*/ 867562 w 6630167"/>
              <a:gd name="connsiteY5031" fmla="*/ 1935782 h 5285517"/>
              <a:gd name="connsiteX5032" fmla="*/ 875713 w 6630167"/>
              <a:gd name="connsiteY5032" fmla="*/ 1927513 h 5285517"/>
              <a:gd name="connsiteX5033" fmla="*/ 875092 w 6630167"/>
              <a:gd name="connsiteY5033" fmla="*/ 1915910 h 5285517"/>
              <a:gd name="connsiteX5034" fmla="*/ 871945 w 6630167"/>
              <a:gd name="connsiteY5034" fmla="*/ 1909099 h 5285517"/>
              <a:gd name="connsiteX5035" fmla="*/ 863495 w 6630167"/>
              <a:gd name="connsiteY5035" fmla="*/ 1901092 h 5285517"/>
              <a:gd name="connsiteX5036" fmla="*/ 858681 w 6630167"/>
              <a:gd name="connsiteY5036" fmla="*/ 1900267 h 5285517"/>
              <a:gd name="connsiteX5037" fmla="*/ 2770490 w 6630167"/>
              <a:gd name="connsiteY5037" fmla="*/ 1893213 h 5285517"/>
              <a:gd name="connsiteX5038" fmla="*/ 2810660 w 6630167"/>
              <a:gd name="connsiteY5038" fmla="*/ 1904009 h 5285517"/>
              <a:gd name="connsiteX5039" fmla="*/ 2840110 w 6630167"/>
              <a:gd name="connsiteY5039" fmla="*/ 2013947 h 5285517"/>
              <a:gd name="connsiteX5040" fmla="*/ 2770341 w 6630167"/>
              <a:gd name="connsiteY5040" fmla="*/ 2054196 h 5285517"/>
              <a:gd name="connsiteX5041" fmla="*/ 2730185 w 6630167"/>
              <a:gd name="connsiteY5041" fmla="*/ 2043400 h 5285517"/>
              <a:gd name="connsiteX5042" fmla="*/ 2692680 w 6630167"/>
              <a:gd name="connsiteY5042" fmla="*/ 1994535 h 5285517"/>
              <a:gd name="connsiteX5043" fmla="*/ 2700718 w 6630167"/>
              <a:gd name="connsiteY5043" fmla="*/ 1933453 h 5285517"/>
              <a:gd name="connsiteX5044" fmla="*/ 2700718 w 6630167"/>
              <a:gd name="connsiteY5044" fmla="*/ 1933454 h 5285517"/>
              <a:gd name="connsiteX5045" fmla="*/ 2770490 w 6630167"/>
              <a:gd name="connsiteY5045" fmla="*/ 1893213 h 5285517"/>
              <a:gd name="connsiteX5046" fmla="*/ 4250095 w 6630167"/>
              <a:gd name="connsiteY5046" fmla="*/ 1890205 h 5285517"/>
              <a:gd name="connsiteX5047" fmla="*/ 4284603 w 6630167"/>
              <a:gd name="connsiteY5047" fmla="*/ 1899479 h 5285517"/>
              <a:gd name="connsiteX5048" fmla="*/ 4309892 w 6630167"/>
              <a:gd name="connsiteY5048" fmla="*/ 1993919 h 5285517"/>
              <a:gd name="connsiteX5049" fmla="*/ 4249969 w 6630167"/>
              <a:gd name="connsiteY5049" fmla="*/ 2028482 h 5285517"/>
              <a:gd name="connsiteX5050" fmla="*/ 4215452 w 6630167"/>
              <a:gd name="connsiteY5050" fmla="*/ 2019208 h 5285517"/>
              <a:gd name="connsiteX5051" fmla="*/ 4183254 w 6630167"/>
              <a:gd name="connsiteY5051" fmla="*/ 1977236 h 5285517"/>
              <a:gd name="connsiteX5052" fmla="*/ 4190164 w 6630167"/>
              <a:gd name="connsiteY5052" fmla="*/ 1924785 h 5285517"/>
              <a:gd name="connsiteX5053" fmla="*/ 4190163 w 6630167"/>
              <a:gd name="connsiteY5053" fmla="*/ 1924785 h 5285517"/>
              <a:gd name="connsiteX5054" fmla="*/ 4250095 w 6630167"/>
              <a:gd name="connsiteY5054" fmla="*/ 1890205 h 5285517"/>
              <a:gd name="connsiteX5055" fmla="*/ 2223022 w 6630167"/>
              <a:gd name="connsiteY5055" fmla="*/ 1890042 h 5285517"/>
              <a:gd name="connsiteX5056" fmla="*/ 2257313 w 6630167"/>
              <a:gd name="connsiteY5056" fmla="*/ 1899262 h 5285517"/>
              <a:gd name="connsiteX5057" fmla="*/ 2257313 w 6630167"/>
              <a:gd name="connsiteY5057" fmla="*/ 1899263 h 5285517"/>
              <a:gd name="connsiteX5058" fmla="*/ 2289317 w 6630167"/>
              <a:gd name="connsiteY5058" fmla="*/ 1940973 h 5285517"/>
              <a:gd name="connsiteX5059" fmla="*/ 2282452 w 6630167"/>
              <a:gd name="connsiteY5059" fmla="*/ 1993097 h 5285517"/>
              <a:gd name="connsiteX5060" fmla="*/ 2222900 w 6630167"/>
              <a:gd name="connsiteY5060" fmla="*/ 2027451 h 5285517"/>
              <a:gd name="connsiteX5061" fmla="*/ 2188614 w 6630167"/>
              <a:gd name="connsiteY5061" fmla="*/ 2018239 h 5285517"/>
              <a:gd name="connsiteX5062" fmla="*/ 2156609 w 6630167"/>
              <a:gd name="connsiteY5062" fmla="*/ 1976530 h 5285517"/>
              <a:gd name="connsiteX5063" fmla="*/ 2163475 w 6630167"/>
              <a:gd name="connsiteY5063" fmla="*/ 1924406 h 5285517"/>
              <a:gd name="connsiteX5064" fmla="*/ 2223022 w 6630167"/>
              <a:gd name="connsiteY5064" fmla="*/ 1890042 h 5285517"/>
              <a:gd name="connsiteX5065" fmla="*/ 4634777 w 6630167"/>
              <a:gd name="connsiteY5065" fmla="*/ 1873874 h 5285517"/>
              <a:gd name="connsiteX5066" fmla="*/ 4655318 w 6630167"/>
              <a:gd name="connsiteY5066" fmla="*/ 1879399 h 5285517"/>
              <a:gd name="connsiteX5067" fmla="*/ 4670407 w 6630167"/>
              <a:gd name="connsiteY5067" fmla="*/ 1935663 h 5285517"/>
              <a:gd name="connsiteX5068" fmla="*/ 4634705 w 6630167"/>
              <a:gd name="connsiteY5068" fmla="*/ 1956260 h 5285517"/>
              <a:gd name="connsiteX5069" fmla="*/ 4614154 w 6630167"/>
              <a:gd name="connsiteY5069" fmla="*/ 1950735 h 5285517"/>
              <a:gd name="connsiteX5070" fmla="*/ 4594952 w 6630167"/>
              <a:gd name="connsiteY5070" fmla="*/ 1925727 h 5285517"/>
              <a:gd name="connsiteX5071" fmla="*/ 4599073 w 6630167"/>
              <a:gd name="connsiteY5071" fmla="*/ 1894480 h 5285517"/>
              <a:gd name="connsiteX5072" fmla="*/ 4634777 w 6630167"/>
              <a:gd name="connsiteY5072" fmla="*/ 1873874 h 5285517"/>
              <a:gd name="connsiteX5073" fmla="*/ 1512784 w 6630167"/>
              <a:gd name="connsiteY5073" fmla="*/ 1870431 h 5285517"/>
              <a:gd name="connsiteX5074" fmla="*/ 1519839 w 6630167"/>
              <a:gd name="connsiteY5074" fmla="*/ 1872343 h 5285517"/>
              <a:gd name="connsiteX5075" fmla="*/ 1526410 w 6630167"/>
              <a:gd name="connsiteY5075" fmla="*/ 1880903 h 5285517"/>
              <a:gd name="connsiteX5076" fmla="*/ 1524997 w 6630167"/>
              <a:gd name="connsiteY5076" fmla="*/ 1891608 h 5285517"/>
              <a:gd name="connsiteX5077" fmla="*/ 1512761 w 6630167"/>
              <a:gd name="connsiteY5077" fmla="*/ 1898683 h 5285517"/>
              <a:gd name="connsiteX5078" fmla="*/ 1505706 w 6630167"/>
              <a:gd name="connsiteY5078" fmla="*/ 1896772 h 5285517"/>
              <a:gd name="connsiteX5079" fmla="*/ 1505705 w 6630167"/>
              <a:gd name="connsiteY5079" fmla="*/ 1896772 h 5285517"/>
              <a:gd name="connsiteX5080" fmla="*/ 1499135 w 6630167"/>
              <a:gd name="connsiteY5080" fmla="*/ 1888211 h 5285517"/>
              <a:gd name="connsiteX5081" fmla="*/ 1500548 w 6630167"/>
              <a:gd name="connsiteY5081" fmla="*/ 1877505 h 5285517"/>
              <a:gd name="connsiteX5082" fmla="*/ 1512784 w 6630167"/>
              <a:gd name="connsiteY5082" fmla="*/ 1870431 h 5285517"/>
              <a:gd name="connsiteX5083" fmla="*/ 694452 w 6630167"/>
              <a:gd name="connsiteY5083" fmla="*/ 1844239 h 5285517"/>
              <a:gd name="connsiteX5084" fmla="*/ 687963 w 6630167"/>
              <a:gd name="connsiteY5084" fmla="*/ 1845788 h 5285517"/>
              <a:gd name="connsiteX5085" fmla="*/ 683891 w 6630167"/>
              <a:gd name="connsiteY5085" fmla="*/ 1847744 h 5285517"/>
              <a:gd name="connsiteX5086" fmla="*/ 676315 w 6630167"/>
              <a:gd name="connsiteY5086" fmla="*/ 1855968 h 5285517"/>
              <a:gd name="connsiteX5087" fmla="*/ 676917 w 6630167"/>
              <a:gd name="connsiteY5087" fmla="*/ 1867126 h 5285517"/>
              <a:gd name="connsiteX5088" fmla="*/ 676918 w 6630167"/>
              <a:gd name="connsiteY5088" fmla="*/ 1867126 h 5285517"/>
              <a:gd name="connsiteX5089" fmla="*/ 678698 w 6630167"/>
              <a:gd name="connsiteY5089" fmla="*/ 1870940 h 5285517"/>
              <a:gd name="connsiteX5090" fmla="*/ 686868 w 6630167"/>
              <a:gd name="connsiteY5090" fmla="*/ 1878602 h 5285517"/>
              <a:gd name="connsiteX5091" fmla="*/ 691840 w 6630167"/>
              <a:gd name="connsiteY5091" fmla="*/ 1879490 h 5285517"/>
              <a:gd name="connsiteX5092" fmla="*/ 698058 w 6630167"/>
              <a:gd name="connsiteY5092" fmla="*/ 1878077 h 5285517"/>
              <a:gd name="connsiteX5093" fmla="*/ 702143 w 6630167"/>
              <a:gd name="connsiteY5093" fmla="*/ 1876229 h 5285517"/>
              <a:gd name="connsiteX5094" fmla="*/ 710023 w 6630167"/>
              <a:gd name="connsiteY5094" fmla="*/ 1867969 h 5285517"/>
              <a:gd name="connsiteX5095" fmla="*/ 709388 w 6630167"/>
              <a:gd name="connsiteY5095" fmla="*/ 1856566 h 5285517"/>
              <a:gd name="connsiteX5096" fmla="*/ 707558 w 6630167"/>
              <a:gd name="connsiteY5096" fmla="*/ 1852698 h 5285517"/>
              <a:gd name="connsiteX5097" fmla="*/ 699239 w 6630167"/>
              <a:gd name="connsiteY5097" fmla="*/ 1845054 h 5285517"/>
              <a:gd name="connsiteX5098" fmla="*/ 694452 w 6630167"/>
              <a:gd name="connsiteY5098" fmla="*/ 1844239 h 5285517"/>
              <a:gd name="connsiteX5099" fmla="*/ 2060281 w 6630167"/>
              <a:gd name="connsiteY5099" fmla="*/ 1836050 h 5285517"/>
              <a:gd name="connsiteX5100" fmla="*/ 2091945 w 6630167"/>
              <a:gd name="connsiteY5100" fmla="*/ 1844564 h 5285517"/>
              <a:gd name="connsiteX5101" fmla="*/ 2121518 w 6630167"/>
              <a:gd name="connsiteY5101" fmla="*/ 1883094 h 5285517"/>
              <a:gd name="connsiteX5102" fmla="*/ 2115178 w 6630167"/>
              <a:gd name="connsiteY5102" fmla="*/ 1931252 h 5285517"/>
              <a:gd name="connsiteX5103" fmla="*/ 2060167 w 6630167"/>
              <a:gd name="connsiteY5103" fmla="*/ 1962981 h 5285517"/>
              <a:gd name="connsiteX5104" fmla="*/ 2028503 w 6630167"/>
              <a:gd name="connsiteY5104" fmla="*/ 1954466 h 5285517"/>
              <a:gd name="connsiteX5105" fmla="*/ 2005275 w 6630167"/>
              <a:gd name="connsiteY5105" fmla="*/ 1867787 h 5285517"/>
              <a:gd name="connsiteX5106" fmla="*/ 2060281 w 6630167"/>
              <a:gd name="connsiteY5106" fmla="*/ 1836050 h 5285517"/>
              <a:gd name="connsiteX5107" fmla="*/ 2992421 w 6630167"/>
              <a:gd name="connsiteY5107" fmla="*/ 1835552 h 5285517"/>
              <a:gd name="connsiteX5108" fmla="*/ 3009707 w 6630167"/>
              <a:gd name="connsiteY5108" fmla="*/ 1840199 h 5285517"/>
              <a:gd name="connsiteX5109" fmla="*/ 3025842 w 6630167"/>
              <a:gd name="connsiteY5109" fmla="*/ 1861231 h 5285517"/>
              <a:gd name="connsiteX5110" fmla="*/ 3022383 w 6630167"/>
              <a:gd name="connsiteY5110" fmla="*/ 1887515 h 5285517"/>
              <a:gd name="connsiteX5111" fmla="*/ 2992353 w 6630167"/>
              <a:gd name="connsiteY5111" fmla="*/ 1904843 h 5285517"/>
              <a:gd name="connsiteX5112" fmla="*/ 2975062 w 6630167"/>
              <a:gd name="connsiteY5112" fmla="*/ 1900195 h 5285517"/>
              <a:gd name="connsiteX5113" fmla="*/ 2962387 w 6630167"/>
              <a:gd name="connsiteY5113" fmla="*/ 1852879 h 5285517"/>
              <a:gd name="connsiteX5114" fmla="*/ 2992421 w 6630167"/>
              <a:gd name="connsiteY5114" fmla="*/ 1835552 h 5285517"/>
              <a:gd name="connsiteX5115" fmla="*/ 4087354 w 6630167"/>
              <a:gd name="connsiteY5115" fmla="*/ 1829221 h 5285517"/>
              <a:gd name="connsiteX5116" fmla="*/ 4122732 w 6630167"/>
              <a:gd name="connsiteY5116" fmla="*/ 1838732 h 5285517"/>
              <a:gd name="connsiteX5117" fmla="*/ 4155747 w 6630167"/>
              <a:gd name="connsiteY5117" fmla="*/ 1881762 h 5285517"/>
              <a:gd name="connsiteX5118" fmla="*/ 4148663 w 6630167"/>
              <a:gd name="connsiteY5118" fmla="*/ 1935563 h 5285517"/>
              <a:gd name="connsiteX5119" fmla="*/ 4087219 w 6630167"/>
              <a:gd name="connsiteY5119" fmla="*/ 1971004 h 5285517"/>
              <a:gd name="connsiteX5120" fmla="*/ 4051841 w 6630167"/>
              <a:gd name="connsiteY5120" fmla="*/ 1961494 h 5285517"/>
              <a:gd name="connsiteX5121" fmla="*/ 4018826 w 6630167"/>
              <a:gd name="connsiteY5121" fmla="*/ 1918463 h 5285517"/>
              <a:gd name="connsiteX5122" fmla="*/ 4025910 w 6630167"/>
              <a:gd name="connsiteY5122" fmla="*/ 1864663 h 5285517"/>
              <a:gd name="connsiteX5123" fmla="*/ 4087354 w 6630167"/>
              <a:gd name="connsiteY5123" fmla="*/ 1829221 h 5285517"/>
              <a:gd name="connsiteX5124" fmla="*/ 139055 w 6630167"/>
              <a:gd name="connsiteY5124" fmla="*/ 1821025 h 5285517"/>
              <a:gd name="connsiteX5125" fmla="*/ 132937 w 6630167"/>
              <a:gd name="connsiteY5125" fmla="*/ 1822393 h 5285517"/>
              <a:gd name="connsiteX5126" fmla="*/ 120057 w 6630167"/>
              <a:gd name="connsiteY5126" fmla="*/ 1827339 h 5285517"/>
              <a:gd name="connsiteX5127" fmla="*/ 110760 w 6630167"/>
              <a:gd name="connsiteY5127" fmla="*/ 1836097 h 5285517"/>
              <a:gd name="connsiteX5128" fmla="*/ 112100 w 6630167"/>
              <a:gd name="connsiteY5128" fmla="*/ 1848804 h 5285517"/>
              <a:gd name="connsiteX5129" fmla="*/ 112101 w 6630167"/>
              <a:gd name="connsiteY5129" fmla="*/ 1848803 h 5285517"/>
              <a:gd name="connsiteX5130" fmla="*/ 118419 w 6630167"/>
              <a:gd name="connsiteY5130" fmla="*/ 1860541 h 5285517"/>
              <a:gd name="connsiteX5131" fmla="*/ 127327 w 6630167"/>
              <a:gd name="connsiteY5131" fmla="*/ 1868403 h 5285517"/>
              <a:gd name="connsiteX5132" fmla="*/ 131533 w 6630167"/>
              <a:gd name="connsiteY5132" fmla="*/ 1869029 h 5285517"/>
              <a:gd name="connsiteX5133" fmla="*/ 139105 w 6630167"/>
              <a:gd name="connsiteY5133" fmla="*/ 1866873 h 5285517"/>
              <a:gd name="connsiteX5134" fmla="*/ 150231 w 6630167"/>
              <a:gd name="connsiteY5134" fmla="*/ 1860851 h 5285517"/>
              <a:gd name="connsiteX5135" fmla="*/ 157685 w 6630167"/>
              <a:gd name="connsiteY5135" fmla="*/ 1852689 h 5285517"/>
              <a:gd name="connsiteX5136" fmla="*/ 157137 w 6630167"/>
              <a:gd name="connsiteY5136" fmla="*/ 1841639 h 5285517"/>
              <a:gd name="connsiteX5137" fmla="*/ 152632 w 6630167"/>
              <a:gd name="connsiteY5137" fmla="*/ 1830681 h 5285517"/>
              <a:gd name="connsiteX5138" fmla="*/ 144630 w 6630167"/>
              <a:gd name="connsiteY5138" fmla="*/ 1822148 h 5285517"/>
              <a:gd name="connsiteX5139" fmla="*/ 139055 w 6630167"/>
              <a:gd name="connsiteY5139" fmla="*/ 1821025 h 5285517"/>
              <a:gd name="connsiteX5140" fmla="*/ 4472044 w 6630167"/>
              <a:gd name="connsiteY5140" fmla="*/ 1808090 h 5285517"/>
              <a:gd name="connsiteX5141" fmla="*/ 4495856 w 6630167"/>
              <a:gd name="connsiteY5141" fmla="*/ 1814493 h 5285517"/>
              <a:gd name="connsiteX5142" fmla="*/ 4518109 w 6630167"/>
              <a:gd name="connsiteY5142" fmla="*/ 1843486 h 5285517"/>
              <a:gd name="connsiteX5143" fmla="*/ 4513337 w 6630167"/>
              <a:gd name="connsiteY5143" fmla="*/ 1879706 h 5285517"/>
              <a:gd name="connsiteX5144" fmla="*/ 4471963 w 6630167"/>
              <a:gd name="connsiteY5144" fmla="*/ 1903581 h 5285517"/>
              <a:gd name="connsiteX5145" fmla="*/ 4448125 w 6630167"/>
              <a:gd name="connsiteY5145" fmla="*/ 1897179 h 5285517"/>
              <a:gd name="connsiteX5146" fmla="*/ 4425888 w 6630167"/>
              <a:gd name="connsiteY5146" fmla="*/ 1868194 h 5285517"/>
              <a:gd name="connsiteX5147" fmla="*/ 4430662 w 6630167"/>
              <a:gd name="connsiteY5147" fmla="*/ 1831974 h 5285517"/>
              <a:gd name="connsiteX5148" fmla="*/ 4472044 w 6630167"/>
              <a:gd name="connsiteY5148" fmla="*/ 1808090 h 5285517"/>
              <a:gd name="connsiteX5149" fmla="*/ 1350071 w 6630167"/>
              <a:gd name="connsiteY5149" fmla="*/ 1788500 h 5285517"/>
              <a:gd name="connsiteX5150" fmla="*/ 1368448 w 6630167"/>
              <a:gd name="connsiteY5150" fmla="*/ 1793436 h 5285517"/>
              <a:gd name="connsiteX5151" fmla="*/ 1381921 w 6630167"/>
              <a:gd name="connsiteY5151" fmla="*/ 1843731 h 5285517"/>
              <a:gd name="connsiteX5152" fmla="*/ 1350007 w 6630167"/>
              <a:gd name="connsiteY5152" fmla="*/ 1862154 h 5285517"/>
              <a:gd name="connsiteX5153" fmla="*/ 1331634 w 6630167"/>
              <a:gd name="connsiteY5153" fmla="*/ 1857209 h 5285517"/>
              <a:gd name="connsiteX5154" fmla="*/ 1314471 w 6630167"/>
              <a:gd name="connsiteY5154" fmla="*/ 1834855 h 5285517"/>
              <a:gd name="connsiteX5155" fmla="*/ 1318148 w 6630167"/>
              <a:gd name="connsiteY5155" fmla="*/ 1806922 h 5285517"/>
              <a:gd name="connsiteX5156" fmla="*/ 1318149 w 6630167"/>
              <a:gd name="connsiteY5156" fmla="*/ 1806922 h 5285517"/>
              <a:gd name="connsiteX5157" fmla="*/ 1350071 w 6630167"/>
              <a:gd name="connsiteY5157" fmla="*/ 1788500 h 5285517"/>
              <a:gd name="connsiteX5158" fmla="*/ 529883 w 6630167"/>
              <a:gd name="connsiteY5158" fmla="*/ 1787703 h 5285517"/>
              <a:gd name="connsiteX5159" fmla="*/ 524295 w 6630167"/>
              <a:gd name="connsiteY5159" fmla="*/ 1788916 h 5285517"/>
              <a:gd name="connsiteX5160" fmla="*/ 522991 w 6630167"/>
              <a:gd name="connsiteY5160" fmla="*/ 1789532 h 5285517"/>
              <a:gd name="connsiteX5161" fmla="*/ 515510 w 6630167"/>
              <a:gd name="connsiteY5161" fmla="*/ 1797629 h 5285517"/>
              <a:gd name="connsiteX5162" fmla="*/ 515963 w 6630167"/>
              <a:gd name="connsiteY5162" fmla="*/ 1808652 h 5285517"/>
              <a:gd name="connsiteX5163" fmla="*/ 515962 w 6630167"/>
              <a:gd name="connsiteY5163" fmla="*/ 1808652 h 5285517"/>
              <a:gd name="connsiteX5164" fmla="*/ 516424 w 6630167"/>
              <a:gd name="connsiteY5164" fmla="*/ 1809648 h 5285517"/>
              <a:gd name="connsiteX5165" fmla="*/ 524471 w 6630167"/>
              <a:gd name="connsiteY5165" fmla="*/ 1817184 h 5285517"/>
              <a:gd name="connsiteX5166" fmla="*/ 529520 w 6630167"/>
              <a:gd name="connsiteY5166" fmla="*/ 1818098 h 5285517"/>
              <a:gd name="connsiteX5167" fmla="*/ 535485 w 6630167"/>
              <a:gd name="connsiteY5167" fmla="*/ 1816803 h 5285517"/>
              <a:gd name="connsiteX5168" fmla="*/ 536993 w 6630167"/>
              <a:gd name="connsiteY5168" fmla="*/ 1816115 h 5285517"/>
              <a:gd name="connsiteX5169" fmla="*/ 544597 w 6630167"/>
              <a:gd name="connsiteY5169" fmla="*/ 1807891 h 5285517"/>
              <a:gd name="connsiteX5170" fmla="*/ 543985 w 6630167"/>
              <a:gd name="connsiteY5170" fmla="*/ 1796705 h 5285517"/>
              <a:gd name="connsiteX5171" fmla="*/ 535612 w 6630167"/>
              <a:gd name="connsiteY5171" fmla="*/ 1788744 h 5285517"/>
              <a:gd name="connsiteX5172" fmla="*/ 529883 w 6630167"/>
              <a:gd name="connsiteY5172" fmla="*/ 1787703 h 5285517"/>
              <a:gd name="connsiteX5173" fmla="*/ 1897540 w 6630167"/>
              <a:gd name="connsiteY5173" fmla="*/ 1785557 h 5285517"/>
              <a:gd name="connsiteX5174" fmla="*/ 1924852 w 6630167"/>
              <a:gd name="connsiteY5174" fmla="*/ 1792892 h 5285517"/>
              <a:gd name="connsiteX5175" fmla="*/ 1924853 w 6630167"/>
              <a:gd name="connsiteY5175" fmla="*/ 1792893 h 5285517"/>
              <a:gd name="connsiteX5176" fmla="*/ 1950344 w 6630167"/>
              <a:gd name="connsiteY5176" fmla="*/ 1826115 h 5285517"/>
              <a:gd name="connsiteX5177" fmla="*/ 1944874 w 6630167"/>
              <a:gd name="connsiteY5177" fmla="*/ 1867643 h 5285517"/>
              <a:gd name="connsiteX5178" fmla="*/ 1897445 w 6630167"/>
              <a:gd name="connsiteY5178" fmla="*/ 1895014 h 5285517"/>
              <a:gd name="connsiteX5179" fmla="*/ 1870128 w 6630167"/>
              <a:gd name="connsiteY5179" fmla="*/ 1887669 h 5285517"/>
              <a:gd name="connsiteX5180" fmla="*/ 1844628 w 6630167"/>
              <a:gd name="connsiteY5180" fmla="*/ 1854447 h 5285517"/>
              <a:gd name="connsiteX5181" fmla="*/ 1850098 w 6630167"/>
              <a:gd name="connsiteY5181" fmla="*/ 1812928 h 5285517"/>
              <a:gd name="connsiteX5182" fmla="*/ 1897540 w 6630167"/>
              <a:gd name="connsiteY5182" fmla="*/ 1785557 h 5285517"/>
              <a:gd name="connsiteX5183" fmla="*/ 3924613 w 6630167"/>
              <a:gd name="connsiteY5183" fmla="*/ 1774363 h 5285517"/>
              <a:gd name="connsiteX5184" fmla="*/ 3957799 w 6630167"/>
              <a:gd name="connsiteY5184" fmla="*/ 1783283 h 5285517"/>
              <a:gd name="connsiteX5185" fmla="*/ 3988793 w 6630167"/>
              <a:gd name="connsiteY5185" fmla="*/ 1823669 h 5285517"/>
              <a:gd name="connsiteX5186" fmla="*/ 3982145 w 6630167"/>
              <a:gd name="connsiteY5186" fmla="*/ 1874137 h 5285517"/>
              <a:gd name="connsiteX5187" fmla="*/ 3924481 w 6630167"/>
              <a:gd name="connsiteY5187" fmla="*/ 1907404 h 5285517"/>
              <a:gd name="connsiteX5188" fmla="*/ 3891291 w 6630167"/>
              <a:gd name="connsiteY5188" fmla="*/ 1898483 h 5285517"/>
              <a:gd name="connsiteX5189" fmla="*/ 3866950 w 6630167"/>
              <a:gd name="connsiteY5189" fmla="*/ 1807629 h 5285517"/>
              <a:gd name="connsiteX5190" fmla="*/ 3924613 w 6630167"/>
              <a:gd name="connsiteY5190" fmla="*/ 1774363 h 5285517"/>
              <a:gd name="connsiteX5191" fmla="*/ 2567073 w 6630167"/>
              <a:gd name="connsiteY5191" fmla="*/ 1763112 h 5285517"/>
              <a:gd name="connsiteX5192" fmla="*/ 2558542 w 6630167"/>
              <a:gd name="connsiteY5192" fmla="*/ 1765920 h 5285517"/>
              <a:gd name="connsiteX5193" fmla="*/ 2525885 w 6630167"/>
              <a:gd name="connsiteY5193" fmla="*/ 1781181 h 5285517"/>
              <a:gd name="connsiteX5194" fmla="*/ 2515823 w 6630167"/>
              <a:gd name="connsiteY5194" fmla="*/ 1790139 h 5285517"/>
              <a:gd name="connsiteX5195" fmla="*/ 2517593 w 6630167"/>
              <a:gd name="connsiteY5195" fmla="*/ 1803490 h 5285517"/>
              <a:gd name="connsiteX5196" fmla="*/ 2532017 w 6630167"/>
              <a:gd name="connsiteY5196" fmla="*/ 1835961 h 5285517"/>
              <a:gd name="connsiteX5197" fmla="*/ 2541093 w 6630167"/>
              <a:gd name="connsiteY5197" fmla="*/ 1846368 h 5285517"/>
              <a:gd name="connsiteX5198" fmla="*/ 2546056 w 6630167"/>
              <a:gd name="connsiteY5198" fmla="*/ 1847246 h 5285517"/>
              <a:gd name="connsiteX5199" fmla="*/ 2554742 w 6630167"/>
              <a:gd name="connsiteY5199" fmla="*/ 1844329 h 5285517"/>
              <a:gd name="connsiteX5200" fmla="*/ 2588381 w 6630167"/>
              <a:gd name="connsiteY5200" fmla="*/ 1828759 h 5285517"/>
              <a:gd name="connsiteX5201" fmla="*/ 2598779 w 6630167"/>
              <a:gd name="connsiteY5201" fmla="*/ 1819620 h 5285517"/>
              <a:gd name="connsiteX5202" fmla="*/ 2596637 w 6630167"/>
              <a:gd name="connsiteY5202" fmla="*/ 1805944 h 5285517"/>
              <a:gd name="connsiteX5203" fmla="*/ 2596636 w 6630167"/>
              <a:gd name="connsiteY5203" fmla="*/ 1805944 h 5285517"/>
              <a:gd name="connsiteX5204" fmla="*/ 2580999 w 6630167"/>
              <a:gd name="connsiteY5204" fmla="*/ 1773917 h 5285517"/>
              <a:gd name="connsiteX5205" fmla="*/ 2571896 w 6630167"/>
              <a:gd name="connsiteY5205" fmla="*/ 1763945 h 5285517"/>
              <a:gd name="connsiteX5206" fmla="*/ 2567073 w 6630167"/>
              <a:gd name="connsiteY5206" fmla="*/ 1763112 h 5285517"/>
              <a:gd name="connsiteX5207" fmla="*/ 4309312 w 6630167"/>
              <a:gd name="connsiteY5207" fmla="*/ 1742753 h 5285517"/>
              <a:gd name="connsiteX5208" fmla="*/ 4336186 w 6630167"/>
              <a:gd name="connsiteY5208" fmla="*/ 1749970 h 5285517"/>
              <a:gd name="connsiteX5209" fmla="*/ 4355895 w 6630167"/>
              <a:gd name="connsiteY5209" fmla="*/ 1823533 h 5285517"/>
              <a:gd name="connsiteX5210" fmla="*/ 4309204 w 6630167"/>
              <a:gd name="connsiteY5210" fmla="*/ 1850460 h 5285517"/>
              <a:gd name="connsiteX5211" fmla="*/ 4282340 w 6630167"/>
              <a:gd name="connsiteY5211" fmla="*/ 1843242 h 5285517"/>
              <a:gd name="connsiteX5212" fmla="*/ 4262622 w 6630167"/>
              <a:gd name="connsiteY5212" fmla="*/ 1769679 h 5285517"/>
              <a:gd name="connsiteX5213" fmla="*/ 4309312 w 6630167"/>
              <a:gd name="connsiteY5213" fmla="*/ 1742753 h 5285517"/>
              <a:gd name="connsiteX5214" fmla="*/ 3761844 w 6630167"/>
              <a:gd name="connsiteY5214" fmla="*/ 1741764 h 5285517"/>
              <a:gd name="connsiteX5215" fmla="*/ 3781752 w 6630167"/>
              <a:gd name="connsiteY5215" fmla="*/ 1747116 h 5285517"/>
              <a:gd name="connsiteX5216" fmla="*/ 3796342 w 6630167"/>
              <a:gd name="connsiteY5216" fmla="*/ 1801578 h 5285517"/>
              <a:gd name="connsiteX5217" fmla="*/ 3761780 w 6630167"/>
              <a:gd name="connsiteY5217" fmla="*/ 1821532 h 5285517"/>
              <a:gd name="connsiteX5218" fmla="*/ 3741872 w 6630167"/>
              <a:gd name="connsiteY5218" fmla="*/ 1816179 h 5285517"/>
              <a:gd name="connsiteX5219" fmla="*/ 3723291 w 6630167"/>
              <a:gd name="connsiteY5219" fmla="*/ 1791969 h 5285517"/>
              <a:gd name="connsiteX5220" fmla="*/ 3727276 w 6630167"/>
              <a:gd name="connsiteY5220" fmla="*/ 1761699 h 5285517"/>
              <a:gd name="connsiteX5221" fmla="*/ 3761844 w 6630167"/>
              <a:gd name="connsiteY5221" fmla="*/ 1741764 h 5285517"/>
              <a:gd name="connsiteX5222" fmla="*/ 4693975 w 6630167"/>
              <a:gd name="connsiteY5222" fmla="*/ 1739518 h 5285517"/>
              <a:gd name="connsiteX5223" fmla="*/ 4700370 w 6630167"/>
              <a:gd name="connsiteY5223" fmla="*/ 1741239 h 5285517"/>
              <a:gd name="connsiteX5224" fmla="*/ 4705062 w 6630167"/>
              <a:gd name="connsiteY5224" fmla="*/ 1758728 h 5285517"/>
              <a:gd name="connsiteX5225" fmla="*/ 4693958 w 6630167"/>
              <a:gd name="connsiteY5225" fmla="*/ 1765141 h 5285517"/>
              <a:gd name="connsiteX5226" fmla="*/ 4687572 w 6630167"/>
              <a:gd name="connsiteY5226" fmla="*/ 1763420 h 5285517"/>
              <a:gd name="connsiteX5227" fmla="*/ 4687571 w 6630167"/>
              <a:gd name="connsiteY5227" fmla="*/ 1763420 h 5285517"/>
              <a:gd name="connsiteX5228" fmla="*/ 4681593 w 6630167"/>
              <a:gd name="connsiteY5228" fmla="*/ 1755649 h 5285517"/>
              <a:gd name="connsiteX5229" fmla="*/ 4682880 w 6630167"/>
              <a:gd name="connsiteY5229" fmla="*/ 1745922 h 5285517"/>
              <a:gd name="connsiteX5230" fmla="*/ 4693975 w 6630167"/>
              <a:gd name="connsiteY5230" fmla="*/ 1739518 h 5285517"/>
              <a:gd name="connsiteX5231" fmla="*/ 2829718 w 6630167"/>
              <a:gd name="connsiteY5231" fmla="*/ 1735269 h 5285517"/>
              <a:gd name="connsiteX5232" fmla="*/ 2867486 w 6630167"/>
              <a:gd name="connsiteY5232" fmla="*/ 1745422 h 5285517"/>
              <a:gd name="connsiteX5233" fmla="*/ 2895188 w 6630167"/>
              <a:gd name="connsiteY5233" fmla="*/ 1848802 h 5285517"/>
              <a:gd name="connsiteX5234" fmla="*/ 2829582 w 6630167"/>
              <a:gd name="connsiteY5234" fmla="*/ 1886654 h 5285517"/>
              <a:gd name="connsiteX5235" fmla="*/ 2791807 w 6630167"/>
              <a:gd name="connsiteY5235" fmla="*/ 1876500 h 5285517"/>
              <a:gd name="connsiteX5236" fmla="*/ 2756547 w 6630167"/>
              <a:gd name="connsiteY5236" fmla="*/ 1830552 h 5285517"/>
              <a:gd name="connsiteX5237" fmla="*/ 2764110 w 6630167"/>
              <a:gd name="connsiteY5237" fmla="*/ 1773129 h 5285517"/>
              <a:gd name="connsiteX5238" fmla="*/ 2764111 w 6630167"/>
              <a:gd name="connsiteY5238" fmla="*/ 1773129 h 5285517"/>
              <a:gd name="connsiteX5239" fmla="*/ 2829718 w 6630167"/>
              <a:gd name="connsiteY5239" fmla="*/ 1735269 h 5285517"/>
              <a:gd name="connsiteX5240" fmla="*/ 1734793 w 6630167"/>
              <a:gd name="connsiteY5240" fmla="*/ 1732870 h 5285517"/>
              <a:gd name="connsiteX5241" fmla="*/ 1758836 w 6630167"/>
              <a:gd name="connsiteY5241" fmla="*/ 1739346 h 5285517"/>
              <a:gd name="connsiteX5242" fmla="*/ 1781280 w 6630167"/>
              <a:gd name="connsiteY5242" fmla="*/ 1768582 h 5285517"/>
              <a:gd name="connsiteX5243" fmla="*/ 1776461 w 6630167"/>
              <a:gd name="connsiteY5243" fmla="*/ 1805138 h 5285517"/>
              <a:gd name="connsiteX5244" fmla="*/ 1776461 w 6630167"/>
              <a:gd name="connsiteY5244" fmla="*/ 1805139 h 5285517"/>
              <a:gd name="connsiteX5245" fmla="*/ 1734703 w 6630167"/>
              <a:gd name="connsiteY5245" fmla="*/ 1829231 h 5285517"/>
              <a:gd name="connsiteX5246" fmla="*/ 1710651 w 6630167"/>
              <a:gd name="connsiteY5246" fmla="*/ 1822774 h 5285517"/>
              <a:gd name="connsiteX5247" fmla="*/ 1693030 w 6630167"/>
              <a:gd name="connsiteY5247" fmla="*/ 1756963 h 5285517"/>
              <a:gd name="connsiteX5248" fmla="*/ 1734793 w 6630167"/>
              <a:gd name="connsiteY5248" fmla="*/ 1732870 h 5285517"/>
              <a:gd name="connsiteX5249" fmla="*/ 2402602 w 6630167"/>
              <a:gd name="connsiteY5249" fmla="*/ 1707256 h 5285517"/>
              <a:gd name="connsiteX5250" fmla="*/ 2394405 w 6630167"/>
              <a:gd name="connsiteY5250" fmla="*/ 1709819 h 5285517"/>
              <a:gd name="connsiteX5251" fmla="*/ 2365652 w 6630167"/>
              <a:gd name="connsiteY5251" fmla="*/ 1723161 h 5285517"/>
              <a:gd name="connsiteX5252" fmla="*/ 2355911 w 6630167"/>
              <a:gd name="connsiteY5252" fmla="*/ 1732010 h 5285517"/>
              <a:gd name="connsiteX5253" fmla="*/ 2357451 w 6630167"/>
              <a:gd name="connsiteY5253" fmla="*/ 1745081 h 5285517"/>
              <a:gd name="connsiteX5254" fmla="*/ 2370480 w 6630167"/>
              <a:gd name="connsiteY5254" fmla="*/ 1774588 h 5285517"/>
              <a:gd name="connsiteX5255" fmla="*/ 2379447 w 6630167"/>
              <a:gd name="connsiteY5255" fmla="*/ 1784679 h 5285517"/>
              <a:gd name="connsiteX5256" fmla="*/ 2384451 w 6630167"/>
              <a:gd name="connsiteY5256" fmla="*/ 1785575 h 5285517"/>
              <a:gd name="connsiteX5257" fmla="*/ 2392824 w 6630167"/>
              <a:gd name="connsiteY5257" fmla="*/ 1782886 h 5285517"/>
              <a:gd name="connsiteX5258" fmla="*/ 2422564 w 6630167"/>
              <a:gd name="connsiteY5258" fmla="*/ 1768982 h 5285517"/>
              <a:gd name="connsiteX5259" fmla="*/ 2432495 w 6630167"/>
              <a:gd name="connsiteY5259" fmla="*/ 1759898 h 5285517"/>
              <a:gd name="connsiteX5260" fmla="*/ 2430571 w 6630167"/>
              <a:gd name="connsiteY5260" fmla="*/ 1746585 h 5285517"/>
              <a:gd name="connsiteX5261" fmla="*/ 2430570 w 6630167"/>
              <a:gd name="connsiteY5261" fmla="*/ 1746582 h 5285517"/>
              <a:gd name="connsiteX5262" fmla="*/ 2416418 w 6630167"/>
              <a:gd name="connsiteY5262" fmla="*/ 1717662 h 5285517"/>
              <a:gd name="connsiteX5263" fmla="*/ 2407428 w 6630167"/>
              <a:gd name="connsiteY5263" fmla="*/ 1708088 h 5285517"/>
              <a:gd name="connsiteX5264" fmla="*/ 2402602 w 6630167"/>
              <a:gd name="connsiteY5264" fmla="*/ 1707256 h 5285517"/>
              <a:gd name="connsiteX5265" fmla="*/ 933707 w 6630167"/>
              <a:gd name="connsiteY5265" fmla="*/ 1702973 h 5285517"/>
              <a:gd name="connsiteX5266" fmla="*/ 923363 w 6630167"/>
              <a:gd name="connsiteY5266" fmla="*/ 1707357 h 5285517"/>
              <a:gd name="connsiteX5267" fmla="*/ 893230 w 6630167"/>
              <a:gd name="connsiteY5267" fmla="*/ 1727364 h 5285517"/>
              <a:gd name="connsiteX5268" fmla="*/ 884639 w 6630167"/>
              <a:gd name="connsiteY5268" fmla="*/ 1736702 h 5285517"/>
              <a:gd name="connsiteX5269" fmla="*/ 886790 w 6630167"/>
              <a:gd name="connsiteY5269" fmla="*/ 1749210 h 5285517"/>
              <a:gd name="connsiteX5270" fmla="*/ 886790 w 6630167"/>
              <a:gd name="connsiteY5270" fmla="*/ 1749209 h 5285517"/>
              <a:gd name="connsiteX5271" fmla="*/ 899153 w 6630167"/>
              <a:gd name="connsiteY5271" fmla="*/ 1771816 h 5285517"/>
              <a:gd name="connsiteX5272" fmla="*/ 907436 w 6630167"/>
              <a:gd name="connsiteY5272" fmla="*/ 1779986 h 5285517"/>
              <a:gd name="connsiteX5273" fmla="*/ 912531 w 6630167"/>
              <a:gd name="connsiteY5273" fmla="*/ 1780919 h 5285517"/>
              <a:gd name="connsiteX5274" fmla="*/ 919056 w 6630167"/>
              <a:gd name="connsiteY5274" fmla="*/ 1779352 h 5285517"/>
              <a:gd name="connsiteX5275" fmla="*/ 949281 w 6630167"/>
              <a:gd name="connsiteY5275" fmla="*/ 1769498 h 5285517"/>
              <a:gd name="connsiteX5276" fmla="*/ 960090 w 6630167"/>
              <a:gd name="connsiteY5276" fmla="*/ 1761238 h 5285517"/>
              <a:gd name="connsiteX5277" fmla="*/ 959181 w 6630167"/>
              <a:gd name="connsiteY5277" fmla="*/ 1747670 h 5285517"/>
              <a:gd name="connsiteX5278" fmla="*/ 947986 w 6630167"/>
              <a:gd name="connsiteY5278" fmla="*/ 1715707 h 5285517"/>
              <a:gd name="connsiteX5279" fmla="*/ 938317 w 6630167"/>
              <a:gd name="connsiteY5279" fmla="*/ 1703733 h 5285517"/>
              <a:gd name="connsiteX5280" fmla="*/ 933707 w 6630167"/>
              <a:gd name="connsiteY5280" fmla="*/ 1702973 h 5285517"/>
              <a:gd name="connsiteX5281" fmla="*/ 1187355 w 6630167"/>
              <a:gd name="connsiteY5281" fmla="*/ 1700879 h 5285517"/>
              <a:gd name="connsiteX5282" fmla="*/ 1219898 w 6630167"/>
              <a:gd name="connsiteY5282" fmla="*/ 1709629 h 5285517"/>
              <a:gd name="connsiteX5283" fmla="*/ 1243760 w 6630167"/>
              <a:gd name="connsiteY5283" fmla="*/ 1798699 h 5285517"/>
              <a:gd name="connsiteX5284" fmla="*/ 1187234 w 6630167"/>
              <a:gd name="connsiteY5284" fmla="*/ 1831304 h 5285517"/>
              <a:gd name="connsiteX5285" fmla="*/ 1154691 w 6630167"/>
              <a:gd name="connsiteY5285" fmla="*/ 1822555 h 5285517"/>
              <a:gd name="connsiteX5286" fmla="*/ 1130829 w 6630167"/>
              <a:gd name="connsiteY5286" fmla="*/ 1733485 h 5285517"/>
              <a:gd name="connsiteX5287" fmla="*/ 1187355 w 6630167"/>
              <a:gd name="connsiteY5287" fmla="*/ 1700879 h 5285517"/>
              <a:gd name="connsiteX5288" fmla="*/ 3051642 w 6630167"/>
              <a:gd name="connsiteY5288" fmla="*/ 1681551 h 5285517"/>
              <a:gd name="connsiteX5289" fmla="*/ 3064568 w 6630167"/>
              <a:gd name="connsiteY5289" fmla="*/ 1685019 h 5285517"/>
              <a:gd name="connsiteX5290" fmla="*/ 3074055 w 6630167"/>
              <a:gd name="connsiteY5290" fmla="*/ 1720406 h 5285517"/>
              <a:gd name="connsiteX5291" fmla="*/ 3051597 w 6630167"/>
              <a:gd name="connsiteY5291" fmla="*/ 1733368 h 5285517"/>
              <a:gd name="connsiteX5292" fmla="*/ 3038681 w 6630167"/>
              <a:gd name="connsiteY5292" fmla="*/ 1729889 h 5285517"/>
              <a:gd name="connsiteX5293" fmla="*/ 3026594 w 6630167"/>
              <a:gd name="connsiteY5293" fmla="*/ 1714157 h 5285517"/>
              <a:gd name="connsiteX5294" fmla="*/ 3029185 w 6630167"/>
              <a:gd name="connsiteY5294" fmla="*/ 1694503 h 5285517"/>
              <a:gd name="connsiteX5295" fmla="*/ 3051642 w 6630167"/>
              <a:gd name="connsiteY5295" fmla="*/ 1681551 h 5285517"/>
              <a:gd name="connsiteX5296" fmla="*/ 1572046 w 6630167"/>
              <a:gd name="connsiteY5296" fmla="*/ 1678879 h 5285517"/>
              <a:gd name="connsiteX5297" fmla="*/ 1593467 w 6630167"/>
              <a:gd name="connsiteY5297" fmla="*/ 1684630 h 5285517"/>
              <a:gd name="connsiteX5298" fmla="*/ 1613475 w 6630167"/>
              <a:gd name="connsiteY5298" fmla="*/ 1710707 h 5285517"/>
              <a:gd name="connsiteX5299" fmla="*/ 1609186 w 6630167"/>
              <a:gd name="connsiteY5299" fmla="*/ 1743294 h 5285517"/>
              <a:gd name="connsiteX5300" fmla="*/ 1571965 w 6630167"/>
              <a:gd name="connsiteY5300" fmla="*/ 1764761 h 5285517"/>
              <a:gd name="connsiteX5301" fmla="*/ 1550544 w 6630167"/>
              <a:gd name="connsiteY5301" fmla="*/ 1759010 h 5285517"/>
              <a:gd name="connsiteX5302" fmla="*/ 1530536 w 6630167"/>
              <a:gd name="connsiteY5302" fmla="*/ 1732933 h 5285517"/>
              <a:gd name="connsiteX5303" fmla="*/ 1534825 w 6630167"/>
              <a:gd name="connsiteY5303" fmla="*/ 1700345 h 5285517"/>
              <a:gd name="connsiteX5304" fmla="*/ 1572046 w 6630167"/>
              <a:gd name="connsiteY5304" fmla="*/ 1678879 h 5285517"/>
              <a:gd name="connsiteX5305" fmla="*/ 4146571 w 6630167"/>
              <a:gd name="connsiteY5305" fmla="*/ 1677403 h 5285517"/>
              <a:gd name="connsiteX5306" fmla="*/ 4176497 w 6630167"/>
              <a:gd name="connsiteY5306" fmla="*/ 1685446 h 5285517"/>
              <a:gd name="connsiteX5307" fmla="*/ 4204439 w 6630167"/>
              <a:gd name="connsiteY5307" fmla="*/ 1721858 h 5285517"/>
              <a:gd name="connsiteX5308" fmla="*/ 4198443 w 6630167"/>
              <a:gd name="connsiteY5308" fmla="*/ 1767360 h 5285517"/>
              <a:gd name="connsiteX5309" fmla="*/ 4146462 w 6630167"/>
              <a:gd name="connsiteY5309" fmla="*/ 1797340 h 5285517"/>
              <a:gd name="connsiteX5310" fmla="*/ 4116546 w 6630167"/>
              <a:gd name="connsiteY5310" fmla="*/ 1789298 h 5285517"/>
              <a:gd name="connsiteX5311" fmla="*/ 4094591 w 6630167"/>
              <a:gd name="connsiteY5311" fmla="*/ 1707392 h 5285517"/>
              <a:gd name="connsiteX5312" fmla="*/ 4146571 w 6630167"/>
              <a:gd name="connsiteY5312" fmla="*/ 1677403 h 5285517"/>
              <a:gd name="connsiteX5313" fmla="*/ 4531244 w 6630167"/>
              <a:gd name="connsiteY5313" fmla="*/ 1676351 h 5285517"/>
              <a:gd name="connsiteX5314" fmla="*/ 4539596 w 6630167"/>
              <a:gd name="connsiteY5314" fmla="*/ 1678607 h 5285517"/>
              <a:gd name="connsiteX5315" fmla="*/ 4547393 w 6630167"/>
              <a:gd name="connsiteY5315" fmla="*/ 1688760 h 5285517"/>
              <a:gd name="connsiteX5316" fmla="*/ 4545727 w 6630167"/>
              <a:gd name="connsiteY5316" fmla="*/ 1701477 h 5285517"/>
              <a:gd name="connsiteX5317" fmla="*/ 4531226 w 6630167"/>
              <a:gd name="connsiteY5317" fmla="*/ 1709837 h 5285517"/>
              <a:gd name="connsiteX5318" fmla="*/ 4522866 w 6630167"/>
              <a:gd name="connsiteY5318" fmla="*/ 1707590 h 5285517"/>
              <a:gd name="connsiteX5319" fmla="*/ 4522866 w 6630167"/>
              <a:gd name="connsiteY5319" fmla="*/ 1707589 h 5285517"/>
              <a:gd name="connsiteX5320" fmla="*/ 4516734 w 6630167"/>
              <a:gd name="connsiteY5320" fmla="*/ 1684729 h 5285517"/>
              <a:gd name="connsiteX5321" fmla="*/ 4531244 w 6630167"/>
              <a:gd name="connsiteY5321" fmla="*/ 1676351 h 5285517"/>
              <a:gd name="connsiteX5322" fmla="*/ 200315 w 6630167"/>
              <a:gd name="connsiteY5322" fmla="*/ 1665944 h 5285517"/>
              <a:gd name="connsiteX5323" fmla="*/ 194378 w 6630167"/>
              <a:gd name="connsiteY5323" fmla="*/ 1667221 h 5285517"/>
              <a:gd name="connsiteX5324" fmla="*/ 184574 w 6630167"/>
              <a:gd name="connsiteY5324" fmla="*/ 1671098 h 5285517"/>
              <a:gd name="connsiteX5325" fmla="*/ 175811 w 6630167"/>
              <a:gd name="connsiteY5325" fmla="*/ 1679413 h 5285517"/>
              <a:gd name="connsiteX5326" fmla="*/ 176481 w 6630167"/>
              <a:gd name="connsiteY5326" fmla="*/ 1691477 h 5285517"/>
              <a:gd name="connsiteX5327" fmla="*/ 178873 w 6630167"/>
              <a:gd name="connsiteY5327" fmla="*/ 1696296 h 5285517"/>
              <a:gd name="connsiteX5328" fmla="*/ 187707 w 6630167"/>
              <a:gd name="connsiteY5328" fmla="*/ 1703994 h 5285517"/>
              <a:gd name="connsiteX5329" fmla="*/ 191914 w 6630167"/>
              <a:gd name="connsiteY5329" fmla="*/ 1704620 h 5285517"/>
              <a:gd name="connsiteX5330" fmla="*/ 199336 w 6630167"/>
              <a:gd name="connsiteY5330" fmla="*/ 1702554 h 5285517"/>
              <a:gd name="connsiteX5331" fmla="*/ 208430 w 6630167"/>
              <a:gd name="connsiteY5331" fmla="*/ 1697672 h 5285517"/>
              <a:gd name="connsiteX5332" fmla="*/ 215295 w 6630167"/>
              <a:gd name="connsiteY5332" fmla="*/ 1678661 h 5285517"/>
              <a:gd name="connsiteX5333" fmla="*/ 213570 w 6630167"/>
              <a:gd name="connsiteY5333" fmla="*/ 1674757 h 5285517"/>
              <a:gd name="connsiteX5334" fmla="*/ 205568 w 6630167"/>
              <a:gd name="connsiteY5334" fmla="*/ 1666931 h 5285517"/>
              <a:gd name="connsiteX5335" fmla="*/ 200315 w 6630167"/>
              <a:gd name="connsiteY5335" fmla="*/ 1665944 h 5285517"/>
              <a:gd name="connsiteX5336" fmla="*/ 764962 w 6630167"/>
              <a:gd name="connsiteY5336" fmla="*/ 1658365 h 5285517"/>
              <a:gd name="connsiteX5337" fmla="*/ 756095 w 6630167"/>
              <a:gd name="connsiteY5337" fmla="*/ 1661427 h 5285517"/>
              <a:gd name="connsiteX5338" fmla="*/ 736001 w 6630167"/>
              <a:gd name="connsiteY5338" fmla="*/ 1673355 h 5285517"/>
              <a:gd name="connsiteX5339" fmla="*/ 727967 w 6630167"/>
              <a:gd name="connsiteY5339" fmla="*/ 1682295 h 5285517"/>
              <a:gd name="connsiteX5340" fmla="*/ 729534 w 6630167"/>
              <a:gd name="connsiteY5340" fmla="*/ 1694214 h 5285517"/>
              <a:gd name="connsiteX5341" fmla="*/ 729536 w 6630167"/>
              <a:gd name="connsiteY5341" fmla="*/ 1694213 h 5285517"/>
              <a:gd name="connsiteX5342" fmla="*/ 737556 w 6630167"/>
              <a:gd name="connsiteY5342" fmla="*/ 1709567 h 5285517"/>
              <a:gd name="connsiteX5343" fmla="*/ 745749 w 6630167"/>
              <a:gd name="connsiteY5343" fmla="*/ 1717419 h 5285517"/>
              <a:gd name="connsiteX5344" fmla="*/ 750793 w 6630167"/>
              <a:gd name="connsiteY5344" fmla="*/ 1718333 h 5285517"/>
              <a:gd name="connsiteX5345" fmla="*/ 757079 w 6630167"/>
              <a:gd name="connsiteY5345" fmla="*/ 1716884 h 5285517"/>
              <a:gd name="connsiteX5346" fmla="*/ 777439 w 6630167"/>
              <a:gd name="connsiteY5346" fmla="*/ 1709494 h 5285517"/>
              <a:gd name="connsiteX5347" fmla="*/ 787130 w 6630167"/>
              <a:gd name="connsiteY5347" fmla="*/ 1701323 h 5285517"/>
              <a:gd name="connsiteX5348" fmla="*/ 786587 w 6630167"/>
              <a:gd name="connsiteY5348" fmla="*/ 1688662 h 5285517"/>
              <a:gd name="connsiteX5349" fmla="*/ 778879 w 6630167"/>
              <a:gd name="connsiteY5349" fmla="*/ 1669143 h 5285517"/>
              <a:gd name="connsiteX5350" fmla="*/ 769573 w 6630167"/>
              <a:gd name="connsiteY5350" fmla="*/ 1659125 h 5285517"/>
              <a:gd name="connsiteX5351" fmla="*/ 764962 w 6630167"/>
              <a:gd name="connsiteY5351" fmla="*/ 1658365 h 5285517"/>
              <a:gd name="connsiteX5352" fmla="*/ 2238955 w 6630167"/>
              <a:gd name="connsiteY5352" fmla="*/ 1651209 h 5285517"/>
              <a:gd name="connsiteX5353" fmla="*/ 2231075 w 6630167"/>
              <a:gd name="connsiteY5353" fmla="*/ 1653555 h 5285517"/>
              <a:gd name="connsiteX5354" fmla="*/ 2204469 w 6630167"/>
              <a:gd name="connsiteY5354" fmla="*/ 1665666 h 5285517"/>
              <a:gd name="connsiteX5355" fmla="*/ 2194927 w 6630167"/>
              <a:gd name="connsiteY5355" fmla="*/ 1674423 h 5285517"/>
              <a:gd name="connsiteX5356" fmla="*/ 2196290 w 6630167"/>
              <a:gd name="connsiteY5356" fmla="*/ 1687294 h 5285517"/>
              <a:gd name="connsiteX5357" fmla="*/ 2207820 w 6630167"/>
              <a:gd name="connsiteY5357" fmla="*/ 1713460 h 5285517"/>
              <a:gd name="connsiteX5358" fmla="*/ 2216797 w 6630167"/>
              <a:gd name="connsiteY5358" fmla="*/ 1723306 h 5285517"/>
              <a:gd name="connsiteX5359" fmla="*/ 2221723 w 6630167"/>
              <a:gd name="connsiteY5359" fmla="*/ 1724175 h 5285517"/>
              <a:gd name="connsiteX5360" fmla="*/ 2229997 w 6630167"/>
              <a:gd name="connsiteY5360" fmla="*/ 1721558 h 5285517"/>
              <a:gd name="connsiteX5361" fmla="*/ 2257251 w 6630167"/>
              <a:gd name="connsiteY5361" fmla="*/ 1708570 h 5285517"/>
              <a:gd name="connsiteX5362" fmla="*/ 2266879 w 6630167"/>
              <a:gd name="connsiteY5362" fmla="*/ 1699577 h 5285517"/>
              <a:gd name="connsiteX5363" fmla="*/ 2265126 w 6630167"/>
              <a:gd name="connsiteY5363" fmla="*/ 1686515 h 5285517"/>
              <a:gd name="connsiteX5364" fmla="*/ 2265125 w 6630167"/>
              <a:gd name="connsiteY5364" fmla="*/ 1686515 h 5285517"/>
              <a:gd name="connsiteX5365" fmla="*/ 2252658 w 6630167"/>
              <a:gd name="connsiteY5365" fmla="*/ 1661235 h 5285517"/>
              <a:gd name="connsiteX5366" fmla="*/ 2243773 w 6630167"/>
              <a:gd name="connsiteY5366" fmla="*/ 1652042 h 5285517"/>
              <a:gd name="connsiteX5367" fmla="*/ 2238955 w 6630167"/>
              <a:gd name="connsiteY5367" fmla="*/ 1651209 h 5285517"/>
              <a:gd name="connsiteX5368" fmla="*/ 1409311 w 6630167"/>
              <a:gd name="connsiteY5368" fmla="*/ 1621392 h 5285517"/>
              <a:gd name="connsiteX5369" fmla="*/ 1429852 w 6630167"/>
              <a:gd name="connsiteY5369" fmla="*/ 1626917 h 5285517"/>
              <a:gd name="connsiteX5370" fmla="*/ 1429852 w 6630167"/>
              <a:gd name="connsiteY5370" fmla="*/ 1626916 h 5285517"/>
              <a:gd name="connsiteX5371" fmla="*/ 1449027 w 6630167"/>
              <a:gd name="connsiteY5371" fmla="*/ 1651933 h 5285517"/>
              <a:gd name="connsiteX5372" fmla="*/ 1444938 w 6630167"/>
              <a:gd name="connsiteY5372" fmla="*/ 1683172 h 5285517"/>
              <a:gd name="connsiteX5373" fmla="*/ 1409234 w 6630167"/>
              <a:gd name="connsiteY5373" fmla="*/ 1703778 h 5285517"/>
              <a:gd name="connsiteX5374" fmla="*/ 1388683 w 6630167"/>
              <a:gd name="connsiteY5374" fmla="*/ 1698253 h 5285517"/>
              <a:gd name="connsiteX5375" fmla="*/ 1369486 w 6630167"/>
              <a:gd name="connsiteY5375" fmla="*/ 1673245 h 5285517"/>
              <a:gd name="connsiteX5376" fmla="*/ 1373602 w 6630167"/>
              <a:gd name="connsiteY5376" fmla="*/ 1641998 h 5285517"/>
              <a:gd name="connsiteX5377" fmla="*/ 1409311 w 6630167"/>
              <a:gd name="connsiteY5377" fmla="*/ 1621392 h 5285517"/>
              <a:gd name="connsiteX5378" fmla="*/ 3983837 w 6630167"/>
              <a:gd name="connsiteY5378" fmla="*/ 1616854 h 5285517"/>
              <a:gd name="connsiteX5379" fmla="*/ 4014424 w 6630167"/>
              <a:gd name="connsiteY5379" fmla="*/ 1625078 h 5285517"/>
              <a:gd name="connsiteX5380" fmla="*/ 4036841 w 6630167"/>
              <a:gd name="connsiteY5380" fmla="*/ 1708786 h 5285517"/>
              <a:gd name="connsiteX5381" fmla="*/ 3983721 w 6630167"/>
              <a:gd name="connsiteY5381" fmla="*/ 1739427 h 5285517"/>
              <a:gd name="connsiteX5382" fmla="*/ 3953143 w 6630167"/>
              <a:gd name="connsiteY5382" fmla="*/ 1731203 h 5285517"/>
              <a:gd name="connsiteX5383" fmla="*/ 3953142 w 6630167"/>
              <a:gd name="connsiteY5383" fmla="*/ 1731203 h 5285517"/>
              <a:gd name="connsiteX5384" fmla="*/ 3930721 w 6630167"/>
              <a:gd name="connsiteY5384" fmla="*/ 1647514 h 5285517"/>
              <a:gd name="connsiteX5385" fmla="*/ 3983837 w 6630167"/>
              <a:gd name="connsiteY5385" fmla="*/ 1616854 h 5285517"/>
              <a:gd name="connsiteX5386" fmla="*/ 4368511 w 6630167"/>
              <a:gd name="connsiteY5386" fmla="*/ 1611883 h 5285517"/>
              <a:gd name="connsiteX5387" fmla="*/ 4379470 w 6630167"/>
              <a:gd name="connsiteY5387" fmla="*/ 1614827 h 5285517"/>
              <a:gd name="connsiteX5388" fmla="*/ 4389695 w 6630167"/>
              <a:gd name="connsiteY5388" fmla="*/ 1628186 h 5285517"/>
              <a:gd name="connsiteX5389" fmla="*/ 4387521 w 6630167"/>
              <a:gd name="connsiteY5389" fmla="*/ 1644852 h 5285517"/>
              <a:gd name="connsiteX5390" fmla="*/ 4368473 w 6630167"/>
              <a:gd name="connsiteY5390" fmla="*/ 1655847 h 5285517"/>
              <a:gd name="connsiteX5391" fmla="*/ 4357515 w 6630167"/>
              <a:gd name="connsiteY5391" fmla="*/ 1652894 h 5285517"/>
              <a:gd name="connsiteX5392" fmla="*/ 4357515 w 6630167"/>
              <a:gd name="connsiteY5392" fmla="*/ 1652895 h 5285517"/>
              <a:gd name="connsiteX5393" fmla="*/ 4347280 w 6630167"/>
              <a:gd name="connsiteY5393" fmla="*/ 1639553 h 5285517"/>
              <a:gd name="connsiteX5394" fmla="*/ 4349463 w 6630167"/>
              <a:gd name="connsiteY5394" fmla="*/ 1622878 h 5285517"/>
              <a:gd name="connsiteX5395" fmla="*/ 4368511 w 6630167"/>
              <a:gd name="connsiteY5395" fmla="*/ 1611883 h 5285517"/>
              <a:gd name="connsiteX5396" fmla="*/ 597680 w 6630167"/>
              <a:gd name="connsiteY5396" fmla="*/ 1608278 h 5285517"/>
              <a:gd name="connsiteX5397" fmla="*/ 589769 w 6630167"/>
              <a:gd name="connsiteY5397" fmla="*/ 1610651 h 5285517"/>
              <a:gd name="connsiteX5398" fmla="*/ 577025 w 6630167"/>
              <a:gd name="connsiteY5398" fmla="*/ 1617725 h 5285517"/>
              <a:gd name="connsiteX5399" fmla="*/ 569326 w 6630167"/>
              <a:gd name="connsiteY5399" fmla="*/ 1626440 h 5285517"/>
              <a:gd name="connsiteX5400" fmla="*/ 570594 w 6630167"/>
              <a:gd name="connsiteY5400" fmla="*/ 1637996 h 5285517"/>
              <a:gd name="connsiteX5401" fmla="*/ 570595 w 6630167"/>
              <a:gd name="connsiteY5401" fmla="*/ 1637995 h 5285517"/>
              <a:gd name="connsiteX5402" fmla="*/ 575654 w 6630167"/>
              <a:gd name="connsiteY5402" fmla="*/ 1647875 h 5285517"/>
              <a:gd name="connsiteX5403" fmla="*/ 583747 w 6630167"/>
              <a:gd name="connsiteY5403" fmla="*/ 1655466 h 5285517"/>
              <a:gd name="connsiteX5404" fmla="*/ 588774 w 6630167"/>
              <a:gd name="connsiteY5404" fmla="*/ 1656372 h 5285517"/>
              <a:gd name="connsiteX5405" fmla="*/ 594837 w 6630167"/>
              <a:gd name="connsiteY5405" fmla="*/ 1655032 h 5285517"/>
              <a:gd name="connsiteX5406" fmla="*/ 607725 w 6630167"/>
              <a:gd name="connsiteY5406" fmla="*/ 1650005 h 5285517"/>
              <a:gd name="connsiteX5407" fmla="*/ 616611 w 6630167"/>
              <a:gd name="connsiteY5407" fmla="*/ 1641899 h 5285517"/>
              <a:gd name="connsiteX5408" fmla="*/ 616226 w 6630167"/>
              <a:gd name="connsiteY5408" fmla="*/ 1629880 h 5285517"/>
              <a:gd name="connsiteX5409" fmla="*/ 611307 w 6630167"/>
              <a:gd name="connsiteY5409" fmla="*/ 1618069 h 5285517"/>
              <a:gd name="connsiteX5410" fmla="*/ 602363 w 6630167"/>
              <a:gd name="connsiteY5410" fmla="*/ 1609057 h 5285517"/>
              <a:gd name="connsiteX5411" fmla="*/ 597680 w 6630167"/>
              <a:gd name="connsiteY5411" fmla="*/ 1608278 h 5285517"/>
              <a:gd name="connsiteX5412" fmla="*/ 2628169 w 6630167"/>
              <a:gd name="connsiteY5412" fmla="*/ 1598957 h 5285517"/>
              <a:gd name="connsiteX5413" fmla="*/ 2619329 w 6630167"/>
              <a:gd name="connsiteY5413" fmla="*/ 1601991 h 5285517"/>
              <a:gd name="connsiteX5414" fmla="*/ 2587071 w 6630167"/>
              <a:gd name="connsiteY5414" fmla="*/ 1618049 h 5285517"/>
              <a:gd name="connsiteX5415" fmla="*/ 2577276 w 6630167"/>
              <a:gd name="connsiteY5415" fmla="*/ 1627016 h 5285517"/>
              <a:gd name="connsiteX5416" fmla="*/ 2579005 w 6630167"/>
              <a:gd name="connsiteY5416" fmla="*/ 1640176 h 5285517"/>
              <a:gd name="connsiteX5417" fmla="*/ 2592958 w 6630167"/>
              <a:gd name="connsiteY5417" fmla="*/ 1671206 h 5285517"/>
              <a:gd name="connsiteX5418" fmla="*/ 2601894 w 6630167"/>
              <a:gd name="connsiteY5418" fmla="*/ 1681313 h 5285517"/>
              <a:gd name="connsiteX5419" fmla="*/ 2606938 w 6630167"/>
              <a:gd name="connsiteY5419" fmla="*/ 1682228 h 5285517"/>
              <a:gd name="connsiteX5420" fmla="*/ 2615280 w 6630167"/>
              <a:gd name="connsiteY5420" fmla="*/ 1679565 h 5285517"/>
              <a:gd name="connsiteX5421" fmla="*/ 2649163 w 6630167"/>
              <a:gd name="connsiteY5421" fmla="*/ 1664820 h 5285517"/>
              <a:gd name="connsiteX5422" fmla="*/ 2659756 w 6630167"/>
              <a:gd name="connsiteY5422" fmla="*/ 1655736 h 5285517"/>
              <a:gd name="connsiteX5423" fmla="*/ 2657654 w 6630167"/>
              <a:gd name="connsiteY5423" fmla="*/ 1641951 h 5285517"/>
              <a:gd name="connsiteX5424" fmla="*/ 2657655 w 6630167"/>
              <a:gd name="connsiteY5424" fmla="*/ 1641953 h 5285517"/>
              <a:gd name="connsiteX5425" fmla="*/ 2642117 w 6630167"/>
              <a:gd name="connsiteY5425" fmla="*/ 1609862 h 5285517"/>
              <a:gd name="connsiteX5426" fmla="*/ 2632861 w 6630167"/>
              <a:gd name="connsiteY5426" fmla="*/ 1599746 h 5285517"/>
              <a:gd name="connsiteX5427" fmla="*/ 2628169 w 6630167"/>
              <a:gd name="connsiteY5427" fmla="*/ 1598957 h 5285517"/>
              <a:gd name="connsiteX5428" fmla="*/ 2074884 w 6630167"/>
              <a:gd name="connsiteY5428" fmla="*/ 1594935 h 5285517"/>
              <a:gd name="connsiteX5429" fmla="*/ 2067277 w 6630167"/>
              <a:gd name="connsiteY5429" fmla="*/ 1597110 h 5285517"/>
              <a:gd name="connsiteX5430" fmla="*/ 2042255 w 6630167"/>
              <a:gd name="connsiteY5430" fmla="*/ 1608159 h 5285517"/>
              <a:gd name="connsiteX5431" fmla="*/ 2032736 w 6630167"/>
              <a:gd name="connsiteY5431" fmla="*/ 1616791 h 5285517"/>
              <a:gd name="connsiteX5432" fmla="*/ 2033926 w 6630167"/>
              <a:gd name="connsiteY5432" fmla="*/ 1629589 h 5285517"/>
              <a:gd name="connsiteX5433" fmla="*/ 2044582 w 6630167"/>
              <a:gd name="connsiteY5433" fmla="*/ 1654172 h 5285517"/>
              <a:gd name="connsiteX5434" fmla="*/ 2053576 w 6630167"/>
              <a:gd name="connsiteY5434" fmla="*/ 1663970 h 5285517"/>
              <a:gd name="connsiteX5435" fmla="*/ 2058466 w 6630167"/>
              <a:gd name="connsiteY5435" fmla="*/ 1664823 h 5285517"/>
              <a:gd name="connsiteX5436" fmla="*/ 2066763 w 6630167"/>
              <a:gd name="connsiteY5436" fmla="*/ 1662187 h 5285517"/>
              <a:gd name="connsiteX5437" fmla="*/ 2092336 w 6630167"/>
              <a:gd name="connsiteY5437" fmla="*/ 1649569 h 5285517"/>
              <a:gd name="connsiteX5438" fmla="*/ 2101633 w 6630167"/>
              <a:gd name="connsiteY5438" fmla="*/ 1640584 h 5285517"/>
              <a:gd name="connsiteX5439" fmla="*/ 2099944 w 6630167"/>
              <a:gd name="connsiteY5439" fmla="*/ 1627759 h 5285517"/>
              <a:gd name="connsiteX5440" fmla="*/ 2099947 w 6630167"/>
              <a:gd name="connsiteY5440" fmla="*/ 1627759 h 5285517"/>
              <a:gd name="connsiteX5441" fmla="*/ 2088507 w 6630167"/>
              <a:gd name="connsiteY5441" fmla="*/ 1604718 h 5285517"/>
              <a:gd name="connsiteX5442" fmla="*/ 2079730 w 6630167"/>
              <a:gd name="connsiteY5442" fmla="*/ 1595777 h 5285517"/>
              <a:gd name="connsiteX5443" fmla="*/ 2074884 w 6630167"/>
              <a:gd name="connsiteY5443" fmla="*/ 1594935 h 5285517"/>
              <a:gd name="connsiteX5444" fmla="*/ 2888945 w 6630167"/>
              <a:gd name="connsiteY5444" fmla="*/ 1583450 h 5285517"/>
              <a:gd name="connsiteX5445" fmla="*/ 2921257 w 6630167"/>
              <a:gd name="connsiteY5445" fmla="*/ 1592136 h 5285517"/>
              <a:gd name="connsiteX5446" fmla="*/ 2944965 w 6630167"/>
              <a:gd name="connsiteY5446" fmla="*/ 1680609 h 5285517"/>
              <a:gd name="connsiteX5447" fmla="*/ 2888828 w 6630167"/>
              <a:gd name="connsiteY5447" fmla="*/ 1712997 h 5285517"/>
              <a:gd name="connsiteX5448" fmla="*/ 2856499 w 6630167"/>
              <a:gd name="connsiteY5448" fmla="*/ 1704312 h 5285517"/>
              <a:gd name="connsiteX5449" fmla="*/ 2826324 w 6630167"/>
              <a:gd name="connsiteY5449" fmla="*/ 1664986 h 5285517"/>
              <a:gd name="connsiteX5450" fmla="*/ 2832796 w 6630167"/>
              <a:gd name="connsiteY5450" fmla="*/ 1615849 h 5285517"/>
              <a:gd name="connsiteX5451" fmla="*/ 2832795 w 6630167"/>
              <a:gd name="connsiteY5451" fmla="*/ 1615849 h 5285517"/>
              <a:gd name="connsiteX5452" fmla="*/ 2888945 w 6630167"/>
              <a:gd name="connsiteY5452" fmla="*/ 1583450 h 5285517"/>
              <a:gd name="connsiteX5453" fmla="*/ 3821087 w 6630167"/>
              <a:gd name="connsiteY5453" fmla="*/ 1570727 h 5285517"/>
              <a:gd name="connsiteX5454" fmla="*/ 3845130 w 6630167"/>
              <a:gd name="connsiteY5454" fmla="*/ 1577203 h 5285517"/>
              <a:gd name="connsiteX5455" fmla="*/ 3867574 w 6630167"/>
              <a:gd name="connsiteY5455" fmla="*/ 1606440 h 5285517"/>
              <a:gd name="connsiteX5456" fmla="*/ 3862760 w 6630167"/>
              <a:gd name="connsiteY5456" fmla="*/ 1642986 h 5285517"/>
              <a:gd name="connsiteX5457" fmla="*/ 3820997 w 6630167"/>
              <a:gd name="connsiteY5457" fmla="*/ 1667087 h 5285517"/>
              <a:gd name="connsiteX5458" fmla="*/ 3796945 w 6630167"/>
              <a:gd name="connsiteY5458" fmla="*/ 1660629 h 5285517"/>
              <a:gd name="connsiteX5459" fmla="*/ 3796945 w 6630167"/>
              <a:gd name="connsiteY5459" fmla="*/ 1660630 h 5285517"/>
              <a:gd name="connsiteX5460" fmla="*/ 3774511 w 6630167"/>
              <a:gd name="connsiteY5460" fmla="*/ 1631375 h 5285517"/>
              <a:gd name="connsiteX5461" fmla="*/ 3779324 w 6630167"/>
              <a:gd name="connsiteY5461" fmla="*/ 1594830 h 5285517"/>
              <a:gd name="connsiteX5462" fmla="*/ 3821087 w 6630167"/>
              <a:gd name="connsiteY5462" fmla="*/ 1570727 h 5285517"/>
              <a:gd name="connsiteX5463" fmla="*/ 1246564 w 6630167"/>
              <a:gd name="connsiteY5463" fmla="*/ 1559974 h 5285517"/>
              <a:gd name="connsiteX5464" fmla="*/ 1268211 w 6630167"/>
              <a:gd name="connsiteY5464" fmla="*/ 1565797 h 5285517"/>
              <a:gd name="connsiteX5465" fmla="*/ 1288418 w 6630167"/>
              <a:gd name="connsiteY5465" fmla="*/ 1592127 h 5285517"/>
              <a:gd name="connsiteX5466" fmla="*/ 1284084 w 6630167"/>
              <a:gd name="connsiteY5466" fmla="*/ 1625033 h 5285517"/>
              <a:gd name="connsiteX5467" fmla="*/ 1246487 w 6630167"/>
              <a:gd name="connsiteY5467" fmla="*/ 1646725 h 5285517"/>
              <a:gd name="connsiteX5468" fmla="*/ 1224845 w 6630167"/>
              <a:gd name="connsiteY5468" fmla="*/ 1640910 h 5285517"/>
              <a:gd name="connsiteX5469" fmla="*/ 1204638 w 6630167"/>
              <a:gd name="connsiteY5469" fmla="*/ 1614572 h 5285517"/>
              <a:gd name="connsiteX5470" fmla="*/ 1208972 w 6630167"/>
              <a:gd name="connsiteY5470" fmla="*/ 1581666 h 5285517"/>
              <a:gd name="connsiteX5471" fmla="*/ 1246564 w 6630167"/>
              <a:gd name="connsiteY5471" fmla="*/ 1559974 h 5285517"/>
              <a:gd name="connsiteX5472" fmla="*/ 432812 w 6630167"/>
              <a:gd name="connsiteY5472" fmla="*/ 1557033 h 5285517"/>
              <a:gd name="connsiteX5473" fmla="*/ 425570 w 6630167"/>
              <a:gd name="connsiteY5473" fmla="*/ 1558988 h 5285517"/>
              <a:gd name="connsiteX5474" fmla="*/ 418016 w 6630167"/>
              <a:gd name="connsiteY5474" fmla="*/ 1562974 h 5285517"/>
              <a:gd name="connsiteX5475" fmla="*/ 410566 w 6630167"/>
              <a:gd name="connsiteY5475" fmla="*/ 1571342 h 5285517"/>
              <a:gd name="connsiteX5476" fmla="*/ 411381 w 6630167"/>
              <a:gd name="connsiteY5476" fmla="*/ 1582509 h 5285517"/>
              <a:gd name="connsiteX5477" fmla="*/ 413388 w 6630167"/>
              <a:gd name="connsiteY5477" fmla="*/ 1586630 h 5285517"/>
              <a:gd name="connsiteX5478" fmla="*/ 426448 w 6630167"/>
              <a:gd name="connsiteY5478" fmla="*/ 1594981 h 5285517"/>
              <a:gd name="connsiteX5479" fmla="*/ 432413 w 6630167"/>
              <a:gd name="connsiteY5479" fmla="*/ 1593677 h 5285517"/>
              <a:gd name="connsiteX5480" fmla="*/ 440179 w 6630167"/>
              <a:gd name="connsiteY5480" fmla="*/ 1590508 h 5285517"/>
              <a:gd name="connsiteX5481" fmla="*/ 448571 w 6630167"/>
              <a:gd name="connsiteY5481" fmla="*/ 1582446 h 5285517"/>
              <a:gd name="connsiteX5482" fmla="*/ 448254 w 6630167"/>
              <a:gd name="connsiteY5482" fmla="*/ 1570816 h 5285517"/>
              <a:gd name="connsiteX5483" fmla="*/ 446121 w 6630167"/>
              <a:gd name="connsiteY5483" fmla="*/ 1565971 h 5285517"/>
              <a:gd name="connsiteX5484" fmla="*/ 437435 w 6630167"/>
              <a:gd name="connsiteY5484" fmla="*/ 1557793 h 5285517"/>
              <a:gd name="connsiteX5485" fmla="*/ 432812 w 6630167"/>
              <a:gd name="connsiteY5485" fmla="*/ 1557033 h 5285517"/>
              <a:gd name="connsiteX5486" fmla="*/ 4205779 w 6630167"/>
              <a:gd name="connsiteY5486" fmla="*/ 1547848 h 5285517"/>
              <a:gd name="connsiteX5487" fmla="*/ 4219138 w 6630167"/>
              <a:gd name="connsiteY5487" fmla="*/ 1551444 h 5285517"/>
              <a:gd name="connsiteX5488" fmla="*/ 4231619 w 6630167"/>
              <a:gd name="connsiteY5488" fmla="*/ 1567701 h 5285517"/>
              <a:gd name="connsiteX5489" fmla="*/ 4228938 w 6630167"/>
              <a:gd name="connsiteY5489" fmla="*/ 1588016 h 5285517"/>
              <a:gd name="connsiteX5490" fmla="*/ 4205733 w 6630167"/>
              <a:gd name="connsiteY5490" fmla="*/ 1601421 h 5285517"/>
              <a:gd name="connsiteX5491" fmla="*/ 4192365 w 6630167"/>
              <a:gd name="connsiteY5491" fmla="*/ 1597825 h 5285517"/>
              <a:gd name="connsiteX5492" fmla="*/ 4179903 w 6630167"/>
              <a:gd name="connsiteY5492" fmla="*/ 1581550 h 5285517"/>
              <a:gd name="connsiteX5493" fmla="*/ 4182565 w 6630167"/>
              <a:gd name="connsiteY5493" fmla="*/ 1561243 h 5285517"/>
              <a:gd name="connsiteX5494" fmla="*/ 4205779 w 6630167"/>
              <a:gd name="connsiteY5494" fmla="*/ 1547848 h 5285517"/>
              <a:gd name="connsiteX5495" fmla="*/ 2461917 w 6630167"/>
              <a:gd name="connsiteY5495" fmla="*/ 1544949 h 5285517"/>
              <a:gd name="connsiteX5496" fmla="*/ 2453770 w 6630167"/>
              <a:gd name="connsiteY5496" fmla="*/ 1547477 h 5285517"/>
              <a:gd name="connsiteX5497" fmla="*/ 2427038 w 6630167"/>
              <a:gd name="connsiteY5497" fmla="*/ 1560211 h 5285517"/>
              <a:gd name="connsiteX5498" fmla="*/ 2417605 w 6630167"/>
              <a:gd name="connsiteY5498" fmla="*/ 1569060 h 5285517"/>
              <a:gd name="connsiteX5499" fmla="*/ 2419099 w 6630167"/>
              <a:gd name="connsiteY5499" fmla="*/ 1581903 h 5285517"/>
              <a:gd name="connsiteX5500" fmla="*/ 2431181 w 6630167"/>
              <a:gd name="connsiteY5500" fmla="*/ 1608623 h 5285517"/>
              <a:gd name="connsiteX5501" fmla="*/ 2440052 w 6630167"/>
              <a:gd name="connsiteY5501" fmla="*/ 1618305 h 5285517"/>
              <a:gd name="connsiteX5502" fmla="*/ 2445048 w 6630167"/>
              <a:gd name="connsiteY5502" fmla="*/ 1619202 h 5285517"/>
              <a:gd name="connsiteX5503" fmla="*/ 2453095 w 6630167"/>
              <a:gd name="connsiteY5503" fmla="*/ 1616739 h 5285517"/>
              <a:gd name="connsiteX5504" fmla="*/ 2480494 w 6630167"/>
              <a:gd name="connsiteY5504" fmla="*/ 1604231 h 5285517"/>
              <a:gd name="connsiteX5505" fmla="*/ 2490280 w 6630167"/>
              <a:gd name="connsiteY5505" fmla="*/ 1595254 h 5285517"/>
              <a:gd name="connsiteX5506" fmla="*/ 2488546 w 6630167"/>
              <a:gd name="connsiteY5506" fmla="*/ 1582095 h 5285517"/>
              <a:gd name="connsiteX5507" fmla="*/ 2488546 w 6630167"/>
              <a:gd name="connsiteY5507" fmla="*/ 1582093 h 5285517"/>
              <a:gd name="connsiteX5508" fmla="*/ 2475725 w 6630167"/>
              <a:gd name="connsiteY5508" fmla="*/ 1555319 h 5285517"/>
              <a:gd name="connsiteX5509" fmla="*/ 2466754 w 6630167"/>
              <a:gd name="connsiteY5509" fmla="*/ 1545782 h 5285517"/>
              <a:gd name="connsiteX5510" fmla="*/ 2461917 w 6630167"/>
              <a:gd name="connsiteY5510" fmla="*/ 1544949 h 5285517"/>
              <a:gd name="connsiteX5511" fmla="*/ 3658318 w 6630167"/>
              <a:gd name="connsiteY5511" fmla="*/ 1543808 h 5285517"/>
              <a:gd name="connsiteX5512" fmla="*/ 3666239 w 6630167"/>
              <a:gd name="connsiteY5512" fmla="*/ 1545935 h 5285517"/>
              <a:gd name="connsiteX5513" fmla="*/ 3672040 w 6630167"/>
              <a:gd name="connsiteY5513" fmla="*/ 1567609 h 5285517"/>
              <a:gd name="connsiteX5514" fmla="*/ 3658282 w 6630167"/>
              <a:gd name="connsiteY5514" fmla="*/ 1575544 h 5285517"/>
              <a:gd name="connsiteX5515" fmla="*/ 3650371 w 6630167"/>
              <a:gd name="connsiteY5515" fmla="*/ 1573416 h 5285517"/>
              <a:gd name="connsiteX5516" fmla="*/ 3642994 w 6630167"/>
              <a:gd name="connsiteY5516" fmla="*/ 1563779 h 5285517"/>
              <a:gd name="connsiteX5517" fmla="*/ 3644565 w 6630167"/>
              <a:gd name="connsiteY5517" fmla="*/ 1551741 h 5285517"/>
              <a:gd name="connsiteX5518" fmla="*/ 3658318 w 6630167"/>
              <a:gd name="connsiteY5518" fmla="*/ 1543808 h 5285517"/>
              <a:gd name="connsiteX5519" fmla="*/ 1911112 w 6630167"/>
              <a:gd name="connsiteY5519" fmla="*/ 1537975 h 5285517"/>
              <a:gd name="connsiteX5520" fmla="*/ 1903749 w 6630167"/>
              <a:gd name="connsiteY5520" fmla="*/ 1540005 h 5285517"/>
              <a:gd name="connsiteX5521" fmla="*/ 1877157 w 6630167"/>
              <a:gd name="connsiteY5521" fmla="*/ 1550945 h 5285517"/>
              <a:gd name="connsiteX5522" fmla="*/ 1867312 w 6630167"/>
              <a:gd name="connsiteY5522" fmla="*/ 1559460 h 5285517"/>
              <a:gd name="connsiteX5523" fmla="*/ 1868367 w 6630167"/>
              <a:gd name="connsiteY5523" fmla="*/ 1572429 h 5285517"/>
              <a:gd name="connsiteX5524" fmla="*/ 1878832 w 6630167"/>
              <a:gd name="connsiteY5524" fmla="*/ 1597446 h 5285517"/>
              <a:gd name="connsiteX5525" fmla="*/ 1888021 w 6630167"/>
              <a:gd name="connsiteY5525" fmla="*/ 1607563 h 5285517"/>
              <a:gd name="connsiteX5526" fmla="*/ 1892790 w 6630167"/>
              <a:gd name="connsiteY5526" fmla="*/ 1608379 h 5285517"/>
              <a:gd name="connsiteX5527" fmla="*/ 1901526 w 6630167"/>
              <a:gd name="connsiteY5527" fmla="*/ 1605425 h 5285517"/>
              <a:gd name="connsiteX5528" fmla="*/ 1928422 w 6630167"/>
              <a:gd name="connsiteY5528" fmla="*/ 1591178 h 5285517"/>
              <a:gd name="connsiteX5529" fmla="*/ 1937502 w 6630167"/>
              <a:gd name="connsiteY5529" fmla="*/ 1582157 h 5285517"/>
              <a:gd name="connsiteX5530" fmla="*/ 1935781 w 6630167"/>
              <a:gd name="connsiteY5530" fmla="*/ 1569467 h 5285517"/>
              <a:gd name="connsiteX5531" fmla="*/ 1935779 w 6630167"/>
              <a:gd name="connsiteY5531" fmla="*/ 1569467 h 5285517"/>
              <a:gd name="connsiteX5532" fmla="*/ 1924652 w 6630167"/>
              <a:gd name="connsiteY5532" fmla="*/ 1547521 h 5285517"/>
              <a:gd name="connsiteX5533" fmla="*/ 1915976 w 6630167"/>
              <a:gd name="connsiteY5533" fmla="*/ 1538817 h 5285517"/>
              <a:gd name="connsiteX5534" fmla="*/ 1911112 w 6630167"/>
              <a:gd name="connsiteY5534" fmla="*/ 1537975 h 5285517"/>
              <a:gd name="connsiteX5535" fmla="*/ 3110868 w 6630167"/>
              <a:gd name="connsiteY5535" fmla="*/ 1529723 h 5285517"/>
              <a:gd name="connsiteX5536" fmla="*/ 3118345 w 6630167"/>
              <a:gd name="connsiteY5536" fmla="*/ 1531734 h 5285517"/>
              <a:gd name="connsiteX5537" fmla="*/ 3125333 w 6630167"/>
              <a:gd name="connsiteY5537" fmla="*/ 1540845 h 5285517"/>
              <a:gd name="connsiteX5538" fmla="*/ 3123834 w 6630167"/>
              <a:gd name="connsiteY5538" fmla="*/ 1552212 h 5285517"/>
              <a:gd name="connsiteX5539" fmla="*/ 3110836 w 6630167"/>
              <a:gd name="connsiteY5539" fmla="*/ 1559712 h 5285517"/>
              <a:gd name="connsiteX5540" fmla="*/ 3103351 w 6630167"/>
              <a:gd name="connsiteY5540" fmla="*/ 1557702 h 5285517"/>
              <a:gd name="connsiteX5541" fmla="*/ 3103350 w 6630167"/>
              <a:gd name="connsiteY5541" fmla="*/ 1557702 h 5285517"/>
              <a:gd name="connsiteX5542" fmla="*/ 3097870 w 6630167"/>
              <a:gd name="connsiteY5542" fmla="*/ 1537223 h 5285517"/>
              <a:gd name="connsiteX5543" fmla="*/ 3110868 w 6630167"/>
              <a:gd name="connsiteY5543" fmla="*/ 1529723 h 5285517"/>
              <a:gd name="connsiteX5544" fmla="*/ 264783 w 6630167"/>
              <a:gd name="connsiteY5544" fmla="*/ 1499781 h 5285517"/>
              <a:gd name="connsiteX5545" fmla="*/ 258180 w 6630167"/>
              <a:gd name="connsiteY5545" fmla="*/ 1501384 h 5285517"/>
              <a:gd name="connsiteX5546" fmla="*/ 250010 w 6630167"/>
              <a:gd name="connsiteY5546" fmla="*/ 1505160 h 5285517"/>
              <a:gd name="connsiteX5547" fmla="*/ 241967 w 6630167"/>
              <a:gd name="connsiteY5547" fmla="*/ 1513547 h 5285517"/>
              <a:gd name="connsiteX5548" fmla="*/ 242755 w 6630167"/>
              <a:gd name="connsiteY5548" fmla="*/ 1525140 h 5285517"/>
              <a:gd name="connsiteX5549" fmla="*/ 244685 w 6630167"/>
              <a:gd name="connsiteY5549" fmla="*/ 1528999 h 5285517"/>
              <a:gd name="connsiteX5550" fmla="*/ 253086 w 6630167"/>
              <a:gd name="connsiteY5550" fmla="*/ 1536454 h 5285517"/>
              <a:gd name="connsiteX5551" fmla="*/ 257668 w 6630167"/>
              <a:gd name="connsiteY5551" fmla="*/ 1537206 h 5285517"/>
              <a:gd name="connsiteX5552" fmla="*/ 257669 w 6630167"/>
              <a:gd name="connsiteY5552" fmla="*/ 1537204 h 5285517"/>
              <a:gd name="connsiteX5553" fmla="*/ 264286 w 6630167"/>
              <a:gd name="connsiteY5553" fmla="*/ 1535592 h 5285517"/>
              <a:gd name="connsiteX5554" fmla="*/ 272229 w 6630167"/>
              <a:gd name="connsiteY5554" fmla="*/ 1531888 h 5285517"/>
              <a:gd name="connsiteX5555" fmla="*/ 280077 w 6630167"/>
              <a:gd name="connsiteY5555" fmla="*/ 1523881 h 5285517"/>
              <a:gd name="connsiteX5556" fmla="*/ 279791 w 6630167"/>
              <a:gd name="connsiteY5556" fmla="*/ 1512677 h 5285517"/>
              <a:gd name="connsiteX5557" fmla="*/ 278115 w 6630167"/>
              <a:gd name="connsiteY5557" fmla="*/ 1508773 h 5285517"/>
              <a:gd name="connsiteX5558" fmla="*/ 269783 w 6630167"/>
              <a:gd name="connsiteY5558" fmla="*/ 1500677 h 5285517"/>
              <a:gd name="connsiteX5559" fmla="*/ 264783 w 6630167"/>
              <a:gd name="connsiteY5559" fmla="*/ 1499781 h 5285517"/>
              <a:gd name="connsiteX5560" fmla="*/ 1083830 w 6630167"/>
              <a:gd name="connsiteY5560" fmla="*/ 1498992 h 5285517"/>
              <a:gd name="connsiteX5561" fmla="*/ 1106347 w 6630167"/>
              <a:gd name="connsiteY5561" fmla="*/ 1505053 h 5285517"/>
              <a:gd name="connsiteX5562" fmla="*/ 1127364 w 6630167"/>
              <a:gd name="connsiteY5562" fmla="*/ 1532450 h 5285517"/>
              <a:gd name="connsiteX5563" fmla="*/ 1122858 w 6630167"/>
              <a:gd name="connsiteY5563" fmla="*/ 1566677 h 5285517"/>
              <a:gd name="connsiteX5564" fmla="*/ 1083753 w 6630167"/>
              <a:gd name="connsiteY5564" fmla="*/ 1589248 h 5285517"/>
              <a:gd name="connsiteX5565" fmla="*/ 1061237 w 6630167"/>
              <a:gd name="connsiteY5565" fmla="*/ 1583189 h 5285517"/>
              <a:gd name="connsiteX5566" fmla="*/ 1040211 w 6630167"/>
              <a:gd name="connsiteY5566" fmla="*/ 1555800 h 5285517"/>
              <a:gd name="connsiteX5567" fmla="*/ 1044717 w 6630167"/>
              <a:gd name="connsiteY5567" fmla="*/ 1521573 h 5285517"/>
              <a:gd name="connsiteX5568" fmla="*/ 1083830 w 6630167"/>
              <a:gd name="connsiteY5568" fmla="*/ 1498992 h 5285517"/>
              <a:gd name="connsiteX5569" fmla="*/ 2297871 w 6630167"/>
              <a:gd name="connsiteY5569" fmla="*/ 1489237 h 5285517"/>
              <a:gd name="connsiteX5570" fmla="*/ 2290037 w 6630167"/>
              <a:gd name="connsiteY5570" fmla="*/ 1491556 h 5285517"/>
              <a:gd name="connsiteX5571" fmla="*/ 2267312 w 6630167"/>
              <a:gd name="connsiteY5571" fmla="*/ 1502380 h 5285517"/>
              <a:gd name="connsiteX5572" fmla="*/ 2258228 w 6630167"/>
              <a:gd name="connsiteY5572" fmla="*/ 1511120 h 5285517"/>
              <a:gd name="connsiteX5573" fmla="*/ 2259531 w 6630167"/>
              <a:gd name="connsiteY5573" fmla="*/ 1523665 h 5285517"/>
              <a:gd name="connsiteX5574" fmla="*/ 2269947 w 6630167"/>
              <a:gd name="connsiteY5574" fmla="*/ 1546724 h 5285517"/>
              <a:gd name="connsiteX5575" fmla="*/ 2278705 w 6630167"/>
              <a:gd name="connsiteY5575" fmla="*/ 1556080 h 5285517"/>
              <a:gd name="connsiteX5576" fmla="*/ 2283718 w 6630167"/>
              <a:gd name="connsiteY5576" fmla="*/ 1556977 h 5285517"/>
              <a:gd name="connsiteX5577" fmla="*/ 2291448 w 6630167"/>
              <a:gd name="connsiteY5577" fmla="*/ 1554721 h 5285517"/>
              <a:gd name="connsiteX5578" fmla="*/ 2314789 w 6630167"/>
              <a:gd name="connsiteY5578" fmla="*/ 1544078 h 5285517"/>
              <a:gd name="connsiteX5579" fmla="*/ 2324227 w 6630167"/>
              <a:gd name="connsiteY5579" fmla="*/ 1535193 h 5285517"/>
              <a:gd name="connsiteX5580" fmla="*/ 2322673 w 6630167"/>
              <a:gd name="connsiteY5580" fmla="*/ 1522323 h 5285517"/>
              <a:gd name="connsiteX5581" fmla="*/ 2322676 w 6630167"/>
              <a:gd name="connsiteY5581" fmla="*/ 1522324 h 5285517"/>
              <a:gd name="connsiteX5582" fmla="*/ 2311566 w 6630167"/>
              <a:gd name="connsiteY5582" fmla="*/ 1499236 h 5285517"/>
              <a:gd name="connsiteX5583" fmla="*/ 2302698 w 6630167"/>
              <a:gd name="connsiteY5583" fmla="*/ 1490070 h 5285517"/>
              <a:gd name="connsiteX5584" fmla="*/ 2297871 w 6630167"/>
              <a:gd name="connsiteY5584" fmla="*/ 1489237 h 5285517"/>
              <a:gd name="connsiteX5585" fmla="*/ 4043036 w 6630167"/>
              <a:gd name="connsiteY5585" fmla="*/ 1482943 h 5285517"/>
              <a:gd name="connsiteX5586" fmla="*/ 4059240 w 6630167"/>
              <a:gd name="connsiteY5586" fmla="*/ 1487298 h 5285517"/>
              <a:gd name="connsiteX5587" fmla="*/ 4074366 w 6630167"/>
              <a:gd name="connsiteY5587" fmla="*/ 1506997 h 5285517"/>
              <a:gd name="connsiteX5588" fmla="*/ 4071114 w 6630167"/>
              <a:gd name="connsiteY5588" fmla="*/ 1531625 h 5285517"/>
              <a:gd name="connsiteX5589" fmla="*/ 4042982 w 6630167"/>
              <a:gd name="connsiteY5589" fmla="*/ 1547864 h 5285517"/>
              <a:gd name="connsiteX5590" fmla="*/ 4026788 w 6630167"/>
              <a:gd name="connsiteY5590" fmla="*/ 1543508 h 5285517"/>
              <a:gd name="connsiteX5591" fmla="*/ 4026787 w 6630167"/>
              <a:gd name="connsiteY5591" fmla="*/ 1543508 h 5285517"/>
              <a:gd name="connsiteX5592" fmla="*/ 4014904 w 6630167"/>
              <a:gd name="connsiteY5592" fmla="*/ 1499172 h 5285517"/>
              <a:gd name="connsiteX5593" fmla="*/ 4043036 w 6630167"/>
              <a:gd name="connsiteY5593" fmla="*/ 1482943 h 5285517"/>
              <a:gd name="connsiteX5594" fmla="*/ 1747470 w 6630167"/>
              <a:gd name="connsiteY5594" fmla="*/ 1480208 h 5285517"/>
              <a:gd name="connsiteX5595" fmla="*/ 1740242 w 6630167"/>
              <a:gd name="connsiteY5595" fmla="*/ 1482154 h 5285517"/>
              <a:gd name="connsiteX5596" fmla="*/ 1712920 w 6630167"/>
              <a:gd name="connsiteY5596" fmla="*/ 1492995 h 5285517"/>
              <a:gd name="connsiteX5597" fmla="*/ 1702921 w 6630167"/>
              <a:gd name="connsiteY5597" fmla="*/ 1501437 h 5285517"/>
              <a:gd name="connsiteX5598" fmla="*/ 1703900 w 6630167"/>
              <a:gd name="connsiteY5598" fmla="*/ 1514479 h 5285517"/>
              <a:gd name="connsiteX5599" fmla="*/ 1714823 w 6630167"/>
              <a:gd name="connsiteY5599" fmla="*/ 1542674 h 5285517"/>
              <a:gd name="connsiteX5600" fmla="*/ 1724102 w 6630167"/>
              <a:gd name="connsiteY5600" fmla="*/ 1553452 h 5285517"/>
              <a:gd name="connsiteX5601" fmla="*/ 1728929 w 6630167"/>
              <a:gd name="connsiteY5601" fmla="*/ 1554285 h 5285517"/>
              <a:gd name="connsiteX5602" fmla="*/ 1738108 w 6630167"/>
              <a:gd name="connsiteY5602" fmla="*/ 1550970 h 5285517"/>
              <a:gd name="connsiteX5603" fmla="*/ 1766431 w 6630167"/>
              <a:gd name="connsiteY5603" fmla="*/ 1535330 h 5285517"/>
              <a:gd name="connsiteX5604" fmla="*/ 1775619 w 6630167"/>
              <a:gd name="connsiteY5604" fmla="*/ 1526090 h 5285517"/>
              <a:gd name="connsiteX5605" fmla="*/ 1773577 w 6630167"/>
              <a:gd name="connsiteY5605" fmla="*/ 1513229 h 5285517"/>
              <a:gd name="connsiteX5606" fmla="*/ 1773577 w 6630167"/>
              <a:gd name="connsiteY5606" fmla="*/ 1513231 h 5285517"/>
              <a:gd name="connsiteX5607" fmla="*/ 1760951 w 6630167"/>
              <a:gd name="connsiteY5607" fmla="*/ 1489599 h 5285517"/>
              <a:gd name="connsiteX5608" fmla="*/ 1752328 w 6630167"/>
              <a:gd name="connsiteY5608" fmla="*/ 1481049 h 5285517"/>
              <a:gd name="connsiteX5609" fmla="*/ 1747470 w 6630167"/>
              <a:gd name="connsiteY5609" fmla="*/ 1480208 h 5285517"/>
              <a:gd name="connsiteX5610" fmla="*/ 0 w 6630167"/>
              <a:gd name="connsiteY5610" fmla="*/ 1450662 h 5285517"/>
              <a:gd name="connsiteX5611" fmla="*/ 22149 w 6630167"/>
              <a:gd name="connsiteY5611" fmla="*/ 1456613 h 5285517"/>
              <a:gd name="connsiteX5612" fmla="*/ 53134 w 6630167"/>
              <a:gd name="connsiteY5612" fmla="*/ 1496990 h 5285517"/>
              <a:gd name="connsiteX5613" fmla="*/ 46486 w 6630167"/>
              <a:gd name="connsiteY5613" fmla="*/ 1547458 h 5285517"/>
              <a:gd name="connsiteX5614" fmla="*/ 22109 w 6630167"/>
              <a:gd name="connsiteY5614" fmla="*/ 1571788 h 5285517"/>
              <a:gd name="connsiteX5615" fmla="*/ 0 w 6630167"/>
              <a:gd name="connsiteY5615" fmla="*/ 1577725 h 5285517"/>
              <a:gd name="connsiteX5616" fmla="*/ 921100 w 6630167"/>
              <a:gd name="connsiteY5616" fmla="*/ 1436270 h 5285517"/>
              <a:gd name="connsiteX5617" fmla="*/ 945355 w 6630167"/>
              <a:gd name="connsiteY5617" fmla="*/ 1442791 h 5285517"/>
              <a:gd name="connsiteX5618" fmla="*/ 968003 w 6630167"/>
              <a:gd name="connsiteY5618" fmla="*/ 1472308 h 5285517"/>
              <a:gd name="connsiteX5619" fmla="*/ 963144 w 6630167"/>
              <a:gd name="connsiteY5619" fmla="*/ 1509190 h 5285517"/>
              <a:gd name="connsiteX5620" fmla="*/ 921004 w 6630167"/>
              <a:gd name="connsiteY5620" fmla="*/ 1533509 h 5285517"/>
              <a:gd name="connsiteX5621" fmla="*/ 896735 w 6630167"/>
              <a:gd name="connsiteY5621" fmla="*/ 1526988 h 5285517"/>
              <a:gd name="connsiteX5622" fmla="*/ 896736 w 6630167"/>
              <a:gd name="connsiteY5622" fmla="*/ 1526988 h 5285517"/>
              <a:gd name="connsiteX5623" fmla="*/ 874097 w 6630167"/>
              <a:gd name="connsiteY5623" fmla="*/ 1497470 h 5285517"/>
              <a:gd name="connsiteX5624" fmla="*/ 878956 w 6630167"/>
              <a:gd name="connsiteY5624" fmla="*/ 1460589 h 5285517"/>
              <a:gd name="connsiteX5625" fmla="*/ 921100 w 6630167"/>
              <a:gd name="connsiteY5625" fmla="*/ 1436270 h 5285517"/>
              <a:gd name="connsiteX5626" fmla="*/ 2948154 w 6630167"/>
              <a:gd name="connsiteY5626" fmla="*/ 1434685 h 5285517"/>
              <a:gd name="connsiteX5627" fmla="*/ 2973505 w 6630167"/>
              <a:gd name="connsiteY5627" fmla="*/ 1441505 h 5285517"/>
              <a:gd name="connsiteX5628" fmla="*/ 2997172 w 6630167"/>
              <a:gd name="connsiteY5628" fmla="*/ 1472346 h 5285517"/>
              <a:gd name="connsiteX5629" fmla="*/ 2992100 w 6630167"/>
              <a:gd name="connsiteY5629" fmla="*/ 1510876 h 5285517"/>
              <a:gd name="connsiteX5630" fmla="*/ 2948068 w 6630167"/>
              <a:gd name="connsiteY5630" fmla="*/ 1536290 h 5285517"/>
              <a:gd name="connsiteX5631" fmla="*/ 2922716 w 6630167"/>
              <a:gd name="connsiteY5631" fmla="*/ 1529469 h 5285517"/>
              <a:gd name="connsiteX5632" fmla="*/ 2899049 w 6630167"/>
              <a:gd name="connsiteY5632" fmla="*/ 1498629 h 5285517"/>
              <a:gd name="connsiteX5633" fmla="*/ 2904126 w 6630167"/>
              <a:gd name="connsiteY5633" fmla="*/ 1460081 h 5285517"/>
              <a:gd name="connsiteX5634" fmla="*/ 2948154 w 6630167"/>
              <a:gd name="connsiteY5634" fmla="*/ 1434685 h 5285517"/>
              <a:gd name="connsiteX5635" fmla="*/ 2691122 w 6630167"/>
              <a:gd name="connsiteY5635" fmla="*/ 1433200 h 5285517"/>
              <a:gd name="connsiteX5636" fmla="*/ 2681824 w 6630167"/>
              <a:gd name="connsiteY5636" fmla="*/ 1436615 h 5285517"/>
              <a:gd name="connsiteX5637" fmla="*/ 2646216 w 6630167"/>
              <a:gd name="connsiteY5637" fmla="*/ 1455291 h 5285517"/>
              <a:gd name="connsiteX5638" fmla="*/ 2636443 w 6630167"/>
              <a:gd name="connsiteY5638" fmla="*/ 1464248 h 5285517"/>
              <a:gd name="connsiteX5639" fmla="*/ 2638155 w 6630167"/>
              <a:gd name="connsiteY5639" fmla="*/ 1477399 h 5285517"/>
              <a:gd name="connsiteX5640" fmla="*/ 2652661 w 6630167"/>
              <a:gd name="connsiteY5640" fmla="*/ 1510522 h 5285517"/>
              <a:gd name="connsiteX5641" fmla="*/ 2661618 w 6630167"/>
              <a:gd name="connsiteY5641" fmla="*/ 1520883 h 5285517"/>
              <a:gd name="connsiteX5642" fmla="*/ 2666703 w 6630167"/>
              <a:gd name="connsiteY5642" fmla="*/ 1521816 h 5285517"/>
              <a:gd name="connsiteX5643" fmla="*/ 2675189 w 6630167"/>
              <a:gd name="connsiteY5643" fmla="*/ 1519046 h 5285517"/>
              <a:gd name="connsiteX5644" fmla="*/ 2713946 w 6630167"/>
              <a:gd name="connsiteY5644" fmla="*/ 1503286 h 5285517"/>
              <a:gd name="connsiteX5645" fmla="*/ 2725366 w 6630167"/>
              <a:gd name="connsiteY5645" fmla="*/ 1494129 h 5285517"/>
              <a:gd name="connsiteX5646" fmla="*/ 2722831 w 6630167"/>
              <a:gd name="connsiteY5646" fmla="*/ 1479709 h 5285517"/>
              <a:gd name="connsiteX5647" fmla="*/ 2705147 w 6630167"/>
              <a:gd name="connsiteY5647" fmla="*/ 1444422 h 5285517"/>
              <a:gd name="connsiteX5648" fmla="*/ 2695687 w 6630167"/>
              <a:gd name="connsiteY5648" fmla="*/ 1433944 h 5285517"/>
              <a:gd name="connsiteX5649" fmla="*/ 2691122 w 6630167"/>
              <a:gd name="connsiteY5649" fmla="*/ 1433200 h 5285517"/>
              <a:gd name="connsiteX5650" fmla="*/ 2133925 w 6630167"/>
              <a:gd name="connsiteY5650" fmla="*/ 1432793 h 5285517"/>
              <a:gd name="connsiteX5651" fmla="*/ 2126399 w 6630167"/>
              <a:gd name="connsiteY5651" fmla="*/ 1434921 h 5285517"/>
              <a:gd name="connsiteX5652" fmla="*/ 2106930 w 6630167"/>
              <a:gd name="connsiteY5652" fmla="*/ 1444124 h 5285517"/>
              <a:gd name="connsiteX5653" fmla="*/ 2098122 w 6630167"/>
              <a:gd name="connsiteY5653" fmla="*/ 1452755 h 5285517"/>
              <a:gd name="connsiteX5654" fmla="*/ 2099250 w 6630167"/>
              <a:gd name="connsiteY5654" fmla="*/ 1465037 h 5285517"/>
              <a:gd name="connsiteX5655" fmla="*/ 2108158 w 6630167"/>
              <a:gd name="connsiteY5655" fmla="*/ 1484764 h 5285517"/>
              <a:gd name="connsiteX5656" fmla="*/ 2116821 w 6630167"/>
              <a:gd name="connsiteY5656" fmla="*/ 1493794 h 5285517"/>
              <a:gd name="connsiteX5657" fmla="*/ 2121829 w 6630167"/>
              <a:gd name="connsiteY5657" fmla="*/ 1494691 h 5285517"/>
              <a:gd name="connsiteX5658" fmla="*/ 2129279 w 6630167"/>
              <a:gd name="connsiteY5658" fmla="*/ 1492609 h 5285517"/>
              <a:gd name="connsiteX5659" fmla="*/ 2149209 w 6630167"/>
              <a:gd name="connsiteY5659" fmla="*/ 1483468 h 5285517"/>
              <a:gd name="connsiteX5660" fmla="*/ 2158262 w 6630167"/>
              <a:gd name="connsiteY5660" fmla="*/ 1474701 h 5285517"/>
              <a:gd name="connsiteX5661" fmla="*/ 2156930 w 6630167"/>
              <a:gd name="connsiteY5661" fmla="*/ 1462175 h 5285517"/>
              <a:gd name="connsiteX5662" fmla="*/ 2156931 w 6630167"/>
              <a:gd name="connsiteY5662" fmla="*/ 1462174 h 5285517"/>
              <a:gd name="connsiteX5663" fmla="*/ 2147516 w 6630167"/>
              <a:gd name="connsiteY5663" fmla="*/ 1442474 h 5285517"/>
              <a:gd name="connsiteX5664" fmla="*/ 2138771 w 6630167"/>
              <a:gd name="connsiteY5664" fmla="*/ 1433635 h 5285517"/>
              <a:gd name="connsiteX5665" fmla="*/ 2133925 w 6630167"/>
              <a:gd name="connsiteY5665" fmla="*/ 1432793 h 5285517"/>
              <a:gd name="connsiteX5666" fmla="*/ 3880295 w 6630167"/>
              <a:gd name="connsiteY5666" fmla="*/ 1425890 h 5285517"/>
              <a:gd name="connsiteX5667" fmla="*/ 3895412 w 6630167"/>
              <a:gd name="connsiteY5667" fmla="*/ 1429957 h 5285517"/>
              <a:gd name="connsiteX5668" fmla="*/ 3909514 w 6630167"/>
              <a:gd name="connsiteY5668" fmla="*/ 1448334 h 5285517"/>
              <a:gd name="connsiteX5669" fmla="*/ 3906488 w 6630167"/>
              <a:gd name="connsiteY5669" fmla="*/ 1471305 h 5285517"/>
              <a:gd name="connsiteX5670" fmla="*/ 3880249 w 6630167"/>
              <a:gd name="connsiteY5670" fmla="*/ 1486447 h 5285517"/>
              <a:gd name="connsiteX5671" fmla="*/ 3865133 w 6630167"/>
              <a:gd name="connsiteY5671" fmla="*/ 1482381 h 5285517"/>
              <a:gd name="connsiteX5672" fmla="*/ 3854056 w 6630167"/>
              <a:gd name="connsiteY5672" fmla="*/ 1441034 h 5285517"/>
              <a:gd name="connsiteX5673" fmla="*/ 3880295 w 6630167"/>
              <a:gd name="connsiteY5673" fmla="*/ 1425890 h 5285517"/>
              <a:gd name="connsiteX5674" fmla="*/ 1584415 w 6630167"/>
              <a:gd name="connsiteY5674" fmla="*/ 1422612 h 5285517"/>
              <a:gd name="connsiteX5675" fmla="*/ 1577324 w 6630167"/>
              <a:gd name="connsiteY5675" fmla="*/ 1424478 h 5285517"/>
              <a:gd name="connsiteX5676" fmla="*/ 1545569 w 6630167"/>
              <a:gd name="connsiteY5676" fmla="*/ 1435989 h 5285517"/>
              <a:gd name="connsiteX5677" fmla="*/ 1534999 w 6630167"/>
              <a:gd name="connsiteY5677" fmla="*/ 1444314 h 5285517"/>
              <a:gd name="connsiteX5678" fmla="*/ 1535933 w 6630167"/>
              <a:gd name="connsiteY5678" fmla="*/ 1457727 h 5285517"/>
              <a:gd name="connsiteX5679" fmla="*/ 1547317 w 6630167"/>
              <a:gd name="connsiteY5679" fmla="*/ 1489645 h 5285517"/>
              <a:gd name="connsiteX5680" fmla="*/ 1556878 w 6630167"/>
              <a:gd name="connsiteY5680" fmla="*/ 1501357 h 5285517"/>
              <a:gd name="connsiteX5681" fmla="*/ 1561570 w 6630167"/>
              <a:gd name="connsiteY5681" fmla="*/ 1502145 h 5285517"/>
              <a:gd name="connsiteX5682" fmla="*/ 1571633 w 6630167"/>
              <a:gd name="connsiteY5682" fmla="*/ 1498032 h 5285517"/>
              <a:gd name="connsiteX5683" fmla="*/ 1604207 w 6630167"/>
              <a:gd name="connsiteY5683" fmla="*/ 1478215 h 5285517"/>
              <a:gd name="connsiteX5684" fmla="*/ 1613424 w 6630167"/>
              <a:gd name="connsiteY5684" fmla="*/ 1468859 h 5285517"/>
              <a:gd name="connsiteX5685" fmla="*/ 1611191 w 6630167"/>
              <a:gd name="connsiteY5685" fmla="*/ 1455916 h 5285517"/>
              <a:gd name="connsiteX5686" fmla="*/ 1611188 w 6630167"/>
              <a:gd name="connsiteY5686" fmla="*/ 1455915 h 5285517"/>
              <a:gd name="connsiteX5687" fmla="*/ 1597837 w 6630167"/>
              <a:gd name="connsiteY5687" fmla="*/ 1431832 h 5285517"/>
              <a:gd name="connsiteX5688" fmla="*/ 1589265 w 6630167"/>
              <a:gd name="connsiteY5688" fmla="*/ 1423454 h 5285517"/>
              <a:gd name="connsiteX5689" fmla="*/ 1584415 w 6630167"/>
              <a:gd name="connsiteY5689" fmla="*/ 1422612 h 5285517"/>
              <a:gd name="connsiteX5690" fmla="*/ 3717544 w 6630167"/>
              <a:gd name="connsiteY5690" fmla="*/ 1382813 h 5285517"/>
              <a:gd name="connsiteX5691" fmla="*/ 3724599 w 6630167"/>
              <a:gd name="connsiteY5691" fmla="*/ 1384725 h 5285517"/>
              <a:gd name="connsiteX5692" fmla="*/ 3731170 w 6630167"/>
              <a:gd name="connsiteY5692" fmla="*/ 1393284 h 5285517"/>
              <a:gd name="connsiteX5693" fmla="*/ 3729758 w 6630167"/>
              <a:gd name="connsiteY5693" fmla="*/ 1403990 h 5285517"/>
              <a:gd name="connsiteX5694" fmla="*/ 3717521 w 6630167"/>
              <a:gd name="connsiteY5694" fmla="*/ 1411054 h 5285517"/>
              <a:gd name="connsiteX5695" fmla="*/ 3710466 w 6630167"/>
              <a:gd name="connsiteY5695" fmla="*/ 1409161 h 5285517"/>
              <a:gd name="connsiteX5696" fmla="*/ 3703895 w 6630167"/>
              <a:gd name="connsiteY5696" fmla="*/ 1400593 h 5285517"/>
              <a:gd name="connsiteX5697" fmla="*/ 3705307 w 6630167"/>
              <a:gd name="connsiteY5697" fmla="*/ 1389887 h 5285517"/>
              <a:gd name="connsiteX5698" fmla="*/ 3717544 w 6630167"/>
              <a:gd name="connsiteY5698" fmla="*/ 1382813 h 5285517"/>
              <a:gd name="connsiteX5699" fmla="*/ 2521286 w 6630167"/>
              <a:gd name="connsiteY5699" fmla="*/ 1382641 h 5285517"/>
              <a:gd name="connsiteX5700" fmla="*/ 2513149 w 6630167"/>
              <a:gd name="connsiteY5700" fmla="*/ 1385159 h 5285517"/>
              <a:gd name="connsiteX5701" fmla="*/ 2486842 w 6630167"/>
              <a:gd name="connsiteY5701" fmla="*/ 1397748 h 5285517"/>
              <a:gd name="connsiteX5702" fmla="*/ 2486843 w 6630167"/>
              <a:gd name="connsiteY5702" fmla="*/ 1397750 h 5285517"/>
              <a:gd name="connsiteX5703" fmla="*/ 2477477 w 6630167"/>
              <a:gd name="connsiteY5703" fmla="*/ 1406571 h 5285517"/>
              <a:gd name="connsiteX5704" fmla="*/ 2478926 w 6630167"/>
              <a:gd name="connsiteY5704" fmla="*/ 1419351 h 5285517"/>
              <a:gd name="connsiteX5705" fmla="*/ 2490769 w 6630167"/>
              <a:gd name="connsiteY5705" fmla="*/ 1445662 h 5285517"/>
              <a:gd name="connsiteX5706" fmla="*/ 2499618 w 6630167"/>
              <a:gd name="connsiteY5706" fmla="*/ 1455318 h 5285517"/>
              <a:gd name="connsiteX5707" fmla="*/ 2504626 w 6630167"/>
              <a:gd name="connsiteY5707" fmla="*/ 1456214 h 5285517"/>
              <a:gd name="connsiteX5708" fmla="*/ 2512624 w 6630167"/>
              <a:gd name="connsiteY5708" fmla="*/ 1453787 h 5285517"/>
              <a:gd name="connsiteX5709" fmla="*/ 2539736 w 6630167"/>
              <a:gd name="connsiteY5709" fmla="*/ 1441488 h 5285517"/>
              <a:gd name="connsiteX5710" fmla="*/ 2549523 w 6630167"/>
              <a:gd name="connsiteY5710" fmla="*/ 1432520 h 5285517"/>
              <a:gd name="connsiteX5711" fmla="*/ 2547793 w 6630167"/>
              <a:gd name="connsiteY5711" fmla="*/ 1419360 h 5285517"/>
              <a:gd name="connsiteX5712" fmla="*/ 2535077 w 6630167"/>
              <a:gd name="connsiteY5712" fmla="*/ 1392948 h 5285517"/>
              <a:gd name="connsiteX5713" fmla="*/ 2526096 w 6630167"/>
              <a:gd name="connsiteY5713" fmla="*/ 1383465 h 5285517"/>
              <a:gd name="connsiteX5714" fmla="*/ 2521286 w 6630167"/>
              <a:gd name="connsiteY5714" fmla="*/ 1382641 h 5285517"/>
              <a:gd name="connsiteX5715" fmla="*/ 1970201 w 6630167"/>
              <a:gd name="connsiteY5715" fmla="*/ 1376286 h 5285517"/>
              <a:gd name="connsiteX5716" fmla="*/ 1962901 w 6630167"/>
              <a:gd name="connsiteY5716" fmla="*/ 1378279 h 5285517"/>
              <a:gd name="connsiteX5717" fmla="*/ 1946191 w 6630167"/>
              <a:gd name="connsiteY5717" fmla="*/ 1386121 h 5285517"/>
              <a:gd name="connsiteX5718" fmla="*/ 1946191 w 6630167"/>
              <a:gd name="connsiteY5718" fmla="*/ 1386120 h 5285517"/>
              <a:gd name="connsiteX5719" fmla="*/ 1937559 w 6630167"/>
              <a:gd name="connsiteY5719" fmla="*/ 1394670 h 5285517"/>
              <a:gd name="connsiteX5720" fmla="*/ 1938560 w 6630167"/>
              <a:gd name="connsiteY5720" fmla="*/ 1406780 h 5285517"/>
              <a:gd name="connsiteX5721" fmla="*/ 1946073 w 6630167"/>
              <a:gd name="connsiteY5721" fmla="*/ 1423337 h 5285517"/>
              <a:gd name="connsiteX5722" fmla="*/ 1954664 w 6630167"/>
              <a:gd name="connsiteY5722" fmla="*/ 1432114 h 5285517"/>
              <a:gd name="connsiteX5723" fmla="*/ 1959659 w 6630167"/>
              <a:gd name="connsiteY5723" fmla="*/ 1433010 h 5285517"/>
              <a:gd name="connsiteX5724" fmla="*/ 1966904 w 6630167"/>
              <a:gd name="connsiteY5724" fmla="*/ 1431054 h 5285517"/>
              <a:gd name="connsiteX5725" fmla="*/ 1983936 w 6630167"/>
              <a:gd name="connsiteY5725" fmla="*/ 1423229 h 5285517"/>
              <a:gd name="connsiteX5726" fmla="*/ 1992753 w 6630167"/>
              <a:gd name="connsiteY5726" fmla="*/ 1414570 h 5285517"/>
              <a:gd name="connsiteX5727" fmla="*/ 1991585 w 6630167"/>
              <a:gd name="connsiteY5727" fmla="*/ 1402262 h 5285517"/>
              <a:gd name="connsiteX5728" fmla="*/ 1983705 w 6630167"/>
              <a:gd name="connsiteY5728" fmla="*/ 1385732 h 5285517"/>
              <a:gd name="connsiteX5729" fmla="*/ 1975051 w 6630167"/>
              <a:gd name="connsiteY5729" fmla="*/ 1377128 h 5285517"/>
              <a:gd name="connsiteX5730" fmla="*/ 1970201 w 6630167"/>
              <a:gd name="connsiteY5730" fmla="*/ 1376286 h 5285517"/>
              <a:gd name="connsiteX5731" fmla="*/ 758357 w 6630167"/>
              <a:gd name="connsiteY5731" fmla="*/ 1371800 h 5285517"/>
              <a:gd name="connsiteX5732" fmla="*/ 785226 w 6630167"/>
              <a:gd name="connsiteY5732" fmla="*/ 1379027 h 5285517"/>
              <a:gd name="connsiteX5733" fmla="*/ 810324 w 6630167"/>
              <a:gd name="connsiteY5733" fmla="*/ 1411724 h 5285517"/>
              <a:gd name="connsiteX5734" fmla="*/ 804943 w 6630167"/>
              <a:gd name="connsiteY5734" fmla="*/ 1452573 h 5285517"/>
              <a:gd name="connsiteX5735" fmla="*/ 758257 w 6630167"/>
              <a:gd name="connsiteY5735" fmla="*/ 1479518 h 5285517"/>
              <a:gd name="connsiteX5736" fmla="*/ 731389 w 6630167"/>
              <a:gd name="connsiteY5736" fmla="*/ 1472291 h 5285517"/>
              <a:gd name="connsiteX5737" fmla="*/ 731388 w 6630167"/>
              <a:gd name="connsiteY5737" fmla="*/ 1472291 h 5285517"/>
              <a:gd name="connsiteX5738" fmla="*/ 706327 w 6630167"/>
              <a:gd name="connsiteY5738" fmla="*/ 1439584 h 5285517"/>
              <a:gd name="connsiteX5739" fmla="*/ 711675 w 6630167"/>
              <a:gd name="connsiteY5739" fmla="*/ 1398736 h 5285517"/>
              <a:gd name="connsiteX5740" fmla="*/ 758357 w 6630167"/>
              <a:gd name="connsiteY5740" fmla="*/ 1371800 h 5285517"/>
              <a:gd name="connsiteX5741" fmla="*/ 1420510 w 6630167"/>
              <a:gd name="connsiteY5741" fmla="*/ 1364030 h 5285517"/>
              <a:gd name="connsiteX5742" fmla="*/ 1413576 w 6630167"/>
              <a:gd name="connsiteY5742" fmla="*/ 1365814 h 5285517"/>
              <a:gd name="connsiteX5743" fmla="*/ 1413576 w 6630167"/>
              <a:gd name="connsiteY5743" fmla="*/ 1365813 h 5285517"/>
              <a:gd name="connsiteX5744" fmla="*/ 1378651 w 6630167"/>
              <a:gd name="connsiteY5744" fmla="*/ 1377425 h 5285517"/>
              <a:gd name="connsiteX5745" fmla="*/ 1367561 w 6630167"/>
              <a:gd name="connsiteY5745" fmla="*/ 1385685 h 5285517"/>
              <a:gd name="connsiteX5746" fmla="*/ 1368571 w 6630167"/>
              <a:gd name="connsiteY5746" fmla="*/ 1399480 h 5285517"/>
              <a:gd name="connsiteX5747" fmla="*/ 1380848 w 6630167"/>
              <a:gd name="connsiteY5747" fmla="*/ 1441026 h 5285517"/>
              <a:gd name="connsiteX5748" fmla="*/ 1390444 w 6630167"/>
              <a:gd name="connsiteY5748" fmla="*/ 1454575 h 5285517"/>
              <a:gd name="connsiteX5749" fmla="*/ 1395217 w 6630167"/>
              <a:gd name="connsiteY5749" fmla="*/ 1455390 h 5285517"/>
              <a:gd name="connsiteX5750" fmla="*/ 1406416 w 6630167"/>
              <a:gd name="connsiteY5750" fmla="*/ 1450030 h 5285517"/>
              <a:gd name="connsiteX5751" fmla="*/ 1443827 w 6630167"/>
              <a:gd name="connsiteY5751" fmla="*/ 1424224 h 5285517"/>
              <a:gd name="connsiteX5752" fmla="*/ 1453174 w 6630167"/>
              <a:gd name="connsiteY5752" fmla="*/ 1414524 h 5285517"/>
              <a:gd name="connsiteX5753" fmla="*/ 1450398 w 6630167"/>
              <a:gd name="connsiteY5753" fmla="*/ 1401346 h 5285517"/>
              <a:gd name="connsiteX5754" fmla="*/ 1433937 w 6630167"/>
              <a:gd name="connsiteY5754" fmla="*/ 1373268 h 5285517"/>
              <a:gd name="connsiteX5755" fmla="*/ 1425451 w 6630167"/>
              <a:gd name="connsiteY5755" fmla="*/ 1364908 h 5285517"/>
              <a:gd name="connsiteX5756" fmla="*/ 1420510 w 6630167"/>
              <a:gd name="connsiteY5756" fmla="*/ 1364030 h 5285517"/>
              <a:gd name="connsiteX5757" fmla="*/ 2356898 w 6630167"/>
              <a:gd name="connsiteY5757" fmla="*/ 1327111 h 5285517"/>
              <a:gd name="connsiteX5758" fmla="*/ 2349127 w 6630167"/>
              <a:gd name="connsiteY5758" fmla="*/ 1329395 h 5285517"/>
              <a:gd name="connsiteX5759" fmla="*/ 2327131 w 6630167"/>
              <a:gd name="connsiteY5759" fmla="*/ 1339864 h 5285517"/>
              <a:gd name="connsiteX5760" fmla="*/ 2327132 w 6630167"/>
              <a:gd name="connsiteY5760" fmla="*/ 1339864 h 5285517"/>
              <a:gd name="connsiteX5761" fmla="*/ 2318111 w 6630167"/>
              <a:gd name="connsiteY5761" fmla="*/ 1348586 h 5285517"/>
              <a:gd name="connsiteX5762" fmla="*/ 2319378 w 6630167"/>
              <a:gd name="connsiteY5762" fmla="*/ 1361067 h 5285517"/>
              <a:gd name="connsiteX5763" fmla="*/ 2329478 w 6630167"/>
              <a:gd name="connsiteY5763" fmla="*/ 1383402 h 5285517"/>
              <a:gd name="connsiteX5764" fmla="*/ 2338222 w 6630167"/>
              <a:gd name="connsiteY5764" fmla="*/ 1392677 h 5285517"/>
              <a:gd name="connsiteX5765" fmla="*/ 2343227 w 6630167"/>
              <a:gd name="connsiteY5765" fmla="*/ 1393574 h 5285517"/>
              <a:gd name="connsiteX5766" fmla="*/ 2350898 w 6630167"/>
              <a:gd name="connsiteY5766" fmla="*/ 1391354 h 5285517"/>
              <a:gd name="connsiteX5767" fmla="*/ 2373487 w 6630167"/>
              <a:gd name="connsiteY5767" fmla="*/ 1381047 h 5285517"/>
              <a:gd name="connsiteX5768" fmla="*/ 2382829 w 6630167"/>
              <a:gd name="connsiteY5768" fmla="*/ 1372180 h 5285517"/>
              <a:gd name="connsiteX5769" fmla="*/ 2381326 w 6630167"/>
              <a:gd name="connsiteY5769" fmla="*/ 1359391 h 5285517"/>
              <a:gd name="connsiteX5770" fmla="*/ 2370565 w 6630167"/>
              <a:gd name="connsiteY5770" fmla="*/ 1337030 h 5285517"/>
              <a:gd name="connsiteX5771" fmla="*/ 2361721 w 6630167"/>
              <a:gd name="connsiteY5771" fmla="*/ 1327944 h 5285517"/>
              <a:gd name="connsiteX5772" fmla="*/ 2356898 w 6630167"/>
              <a:gd name="connsiteY5772" fmla="*/ 1327111 h 5285517"/>
              <a:gd name="connsiteX5773" fmla="*/ 1806562 w 6630167"/>
              <a:gd name="connsiteY5773" fmla="*/ 1319533 h 5285517"/>
              <a:gd name="connsiteX5774" fmla="*/ 1799457 w 6630167"/>
              <a:gd name="connsiteY5774" fmla="*/ 1321407 h 5285517"/>
              <a:gd name="connsiteX5775" fmla="*/ 1784929 w 6630167"/>
              <a:gd name="connsiteY5775" fmla="*/ 1328209 h 5285517"/>
              <a:gd name="connsiteX5776" fmla="*/ 1784930 w 6630167"/>
              <a:gd name="connsiteY5776" fmla="*/ 1328207 h 5285517"/>
              <a:gd name="connsiteX5777" fmla="*/ 1776498 w 6630167"/>
              <a:gd name="connsiteY5777" fmla="*/ 1336685 h 5285517"/>
              <a:gd name="connsiteX5778" fmla="*/ 1777390 w 6630167"/>
              <a:gd name="connsiteY5778" fmla="*/ 1348605 h 5285517"/>
              <a:gd name="connsiteX5779" fmla="*/ 1783747 w 6630167"/>
              <a:gd name="connsiteY5779" fmla="*/ 1362644 h 5285517"/>
              <a:gd name="connsiteX5780" fmla="*/ 1792311 w 6630167"/>
              <a:gd name="connsiteY5780" fmla="*/ 1371241 h 5285517"/>
              <a:gd name="connsiteX5781" fmla="*/ 1797261 w 6630167"/>
              <a:gd name="connsiteY5781" fmla="*/ 1372118 h 5285517"/>
              <a:gd name="connsiteX5782" fmla="*/ 1804402 w 6630167"/>
              <a:gd name="connsiteY5782" fmla="*/ 1370216 h 5285517"/>
              <a:gd name="connsiteX5783" fmla="*/ 1819193 w 6630167"/>
              <a:gd name="connsiteY5783" fmla="*/ 1363315 h 5285517"/>
              <a:gd name="connsiteX5784" fmla="*/ 1827738 w 6630167"/>
              <a:gd name="connsiteY5784" fmla="*/ 1354702 h 5285517"/>
              <a:gd name="connsiteX5785" fmla="*/ 1826647 w 6630167"/>
              <a:gd name="connsiteY5785" fmla="*/ 1342620 h 5285517"/>
              <a:gd name="connsiteX5786" fmla="*/ 1819967 w 6630167"/>
              <a:gd name="connsiteY5786" fmla="*/ 1328707 h 5285517"/>
              <a:gd name="connsiteX5787" fmla="*/ 1811380 w 6630167"/>
              <a:gd name="connsiteY5787" fmla="*/ 1320366 h 5285517"/>
              <a:gd name="connsiteX5788" fmla="*/ 1806562 w 6630167"/>
              <a:gd name="connsiteY5788" fmla="*/ 1319533 h 5285517"/>
              <a:gd name="connsiteX5789" fmla="*/ 1143088 w 6630167"/>
              <a:gd name="connsiteY5789" fmla="*/ 1310491 h 5285517"/>
              <a:gd name="connsiteX5790" fmla="*/ 1178462 w 6630167"/>
              <a:gd name="connsiteY5790" fmla="*/ 1320002 h 5285517"/>
              <a:gd name="connsiteX5791" fmla="*/ 1211481 w 6630167"/>
              <a:gd name="connsiteY5791" fmla="*/ 1363041 h 5285517"/>
              <a:gd name="connsiteX5792" fmla="*/ 1204402 w 6630167"/>
              <a:gd name="connsiteY5792" fmla="*/ 1416815 h 5285517"/>
              <a:gd name="connsiteX5793" fmla="*/ 1142958 w 6630167"/>
              <a:gd name="connsiteY5793" fmla="*/ 1452266 h 5285517"/>
              <a:gd name="connsiteX5794" fmla="*/ 1107579 w 6630167"/>
              <a:gd name="connsiteY5794" fmla="*/ 1442765 h 5285517"/>
              <a:gd name="connsiteX5795" fmla="*/ 1081644 w 6630167"/>
              <a:gd name="connsiteY5795" fmla="*/ 1345942 h 5285517"/>
              <a:gd name="connsiteX5796" fmla="*/ 1143088 w 6630167"/>
              <a:gd name="connsiteY5796" fmla="*/ 1310491 h 5285517"/>
              <a:gd name="connsiteX5797" fmla="*/ 595625 w 6630167"/>
              <a:gd name="connsiteY5797" fmla="*/ 1306895 h 5285517"/>
              <a:gd name="connsiteX5798" fmla="*/ 625337 w 6630167"/>
              <a:gd name="connsiteY5798" fmla="*/ 1314875 h 5285517"/>
              <a:gd name="connsiteX5799" fmla="*/ 647120 w 6630167"/>
              <a:gd name="connsiteY5799" fmla="*/ 1396182 h 5285517"/>
              <a:gd name="connsiteX5800" fmla="*/ 595521 w 6630167"/>
              <a:gd name="connsiteY5800" fmla="*/ 1425964 h 5285517"/>
              <a:gd name="connsiteX5801" fmla="*/ 565804 w 6630167"/>
              <a:gd name="connsiteY5801" fmla="*/ 1417974 h 5285517"/>
              <a:gd name="connsiteX5802" fmla="*/ 565803 w 6630167"/>
              <a:gd name="connsiteY5802" fmla="*/ 1417974 h 5285517"/>
              <a:gd name="connsiteX5803" fmla="*/ 544021 w 6630167"/>
              <a:gd name="connsiteY5803" fmla="*/ 1336667 h 5285517"/>
              <a:gd name="connsiteX5804" fmla="*/ 595625 w 6630167"/>
              <a:gd name="connsiteY5804" fmla="*/ 1306895 h 5285517"/>
              <a:gd name="connsiteX5805" fmla="*/ 3007380 w 6630167"/>
              <a:gd name="connsiteY5805" fmla="*/ 1288101 h 5285517"/>
              <a:gd name="connsiteX5806" fmla="*/ 3024666 w 6630167"/>
              <a:gd name="connsiteY5806" fmla="*/ 1292748 h 5285517"/>
              <a:gd name="connsiteX5807" fmla="*/ 3040779 w 6630167"/>
              <a:gd name="connsiteY5807" fmla="*/ 1313788 h 5285517"/>
              <a:gd name="connsiteX5808" fmla="*/ 3037342 w 6630167"/>
              <a:gd name="connsiteY5808" fmla="*/ 1340063 h 5285517"/>
              <a:gd name="connsiteX5809" fmla="*/ 3007313 w 6630167"/>
              <a:gd name="connsiteY5809" fmla="*/ 1357390 h 5285517"/>
              <a:gd name="connsiteX5810" fmla="*/ 2990022 w 6630167"/>
              <a:gd name="connsiteY5810" fmla="*/ 1352744 h 5285517"/>
              <a:gd name="connsiteX5811" fmla="*/ 2973909 w 6630167"/>
              <a:gd name="connsiteY5811" fmla="*/ 1331703 h 5285517"/>
              <a:gd name="connsiteX5812" fmla="*/ 2977346 w 6630167"/>
              <a:gd name="connsiteY5812" fmla="*/ 1305428 h 5285517"/>
              <a:gd name="connsiteX5813" fmla="*/ 3007380 w 6630167"/>
              <a:gd name="connsiteY5813" fmla="*/ 1288101 h 5285517"/>
              <a:gd name="connsiteX5814" fmla="*/ 2192802 w 6630167"/>
              <a:gd name="connsiteY5814" fmla="*/ 1270358 h 5285517"/>
              <a:gd name="connsiteX5815" fmla="*/ 2185293 w 6630167"/>
              <a:gd name="connsiteY5815" fmla="*/ 1272468 h 5285517"/>
              <a:gd name="connsiteX5816" fmla="*/ 2166594 w 6630167"/>
              <a:gd name="connsiteY5816" fmla="*/ 1281299 h 5285517"/>
              <a:gd name="connsiteX5817" fmla="*/ 2157809 w 6630167"/>
              <a:gd name="connsiteY5817" fmla="*/ 1289931 h 5285517"/>
              <a:gd name="connsiteX5818" fmla="*/ 2158923 w 6630167"/>
              <a:gd name="connsiteY5818" fmla="*/ 1302195 h 5285517"/>
              <a:gd name="connsiteX5819" fmla="*/ 2167640 w 6630167"/>
              <a:gd name="connsiteY5819" fmla="*/ 1321423 h 5285517"/>
              <a:gd name="connsiteX5820" fmla="*/ 2176271 w 6630167"/>
              <a:gd name="connsiteY5820" fmla="*/ 1330380 h 5285517"/>
              <a:gd name="connsiteX5821" fmla="*/ 2181289 w 6630167"/>
              <a:gd name="connsiteY5821" fmla="*/ 1331287 h 5285517"/>
              <a:gd name="connsiteX5822" fmla="*/ 2188666 w 6630167"/>
              <a:gd name="connsiteY5822" fmla="*/ 1329249 h 5285517"/>
              <a:gd name="connsiteX5823" fmla="*/ 2207832 w 6630167"/>
              <a:gd name="connsiteY5823" fmla="*/ 1320491 h 5285517"/>
              <a:gd name="connsiteX5824" fmla="*/ 2207833 w 6630167"/>
              <a:gd name="connsiteY5824" fmla="*/ 1320490 h 5285517"/>
              <a:gd name="connsiteX5825" fmla="*/ 2216827 w 6630167"/>
              <a:gd name="connsiteY5825" fmla="*/ 1311759 h 5285517"/>
              <a:gd name="connsiteX5826" fmla="*/ 2215550 w 6630167"/>
              <a:gd name="connsiteY5826" fmla="*/ 1299287 h 5285517"/>
              <a:gd name="connsiteX5827" fmla="*/ 2206384 w 6630167"/>
              <a:gd name="connsiteY5827" fmla="*/ 1280013 h 5285517"/>
              <a:gd name="connsiteX5828" fmla="*/ 2197648 w 6630167"/>
              <a:gd name="connsiteY5828" fmla="*/ 1271201 h 5285517"/>
              <a:gd name="connsiteX5829" fmla="*/ 2192802 w 6630167"/>
              <a:gd name="connsiteY5829" fmla="*/ 1270358 h 5285517"/>
              <a:gd name="connsiteX5830" fmla="*/ 1642980 w 6630167"/>
              <a:gd name="connsiteY5830" fmla="*/ 1262742 h 5285517"/>
              <a:gd name="connsiteX5831" fmla="*/ 1636101 w 6630167"/>
              <a:gd name="connsiteY5831" fmla="*/ 1264490 h 5285517"/>
              <a:gd name="connsiteX5832" fmla="*/ 1624118 w 6630167"/>
              <a:gd name="connsiteY5832" fmla="*/ 1270042 h 5285517"/>
              <a:gd name="connsiteX5833" fmla="*/ 1615853 w 6630167"/>
              <a:gd name="connsiteY5833" fmla="*/ 1278421 h 5285517"/>
              <a:gd name="connsiteX5834" fmla="*/ 1616609 w 6630167"/>
              <a:gd name="connsiteY5834" fmla="*/ 1290158 h 5285517"/>
              <a:gd name="connsiteX5835" fmla="*/ 1621953 w 6630167"/>
              <a:gd name="connsiteY5835" fmla="*/ 1302069 h 5285517"/>
              <a:gd name="connsiteX5836" fmla="*/ 1630449 w 6630167"/>
              <a:gd name="connsiteY5836" fmla="*/ 1310528 h 5285517"/>
              <a:gd name="connsiteX5837" fmla="*/ 1635421 w 6630167"/>
              <a:gd name="connsiteY5837" fmla="*/ 1311417 h 5285517"/>
              <a:gd name="connsiteX5838" fmla="*/ 1642399 w 6630167"/>
              <a:gd name="connsiteY5838" fmla="*/ 1309614 h 5285517"/>
              <a:gd name="connsiteX5839" fmla="*/ 1654659 w 6630167"/>
              <a:gd name="connsiteY5839" fmla="*/ 1303853 h 5285517"/>
              <a:gd name="connsiteX5840" fmla="*/ 1662983 w 6630167"/>
              <a:gd name="connsiteY5840" fmla="*/ 1295285 h 5285517"/>
              <a:gd name="connsiteX5841" fmla="*/ 1661955 w 6630167"/>
              <a:gd name="connsiteY5841" fmla="*/ 1283385 h 5285517"/>
              <a:gd name="connsiteX5842" fmla="*/ 1661954 w 6630167"/>
              <a:gd name="connsiteY5842" fmla="*/ 1283383 h 5285517"/>
              <a:gd name="connsiteX5843" fmla="*/ 1656289 w 6630167"/>
              <a:gd name="connsiteY5843" fmla="*/ 1271681 h 5285517"/>
              <a:gd name="connsiteX5844" fmla="*/ 1647803 w 6630167"/>
              <a:gd name="connsiteY5844" fmla="*/ 1263575 h 5285517"/>
              <a:gd name="connsiteX5845" fmla="*/ 1642980 w 6630167"/>
              <a:gd name="connsiteY5845" fmla="*/ 1262742 h 5285517"/>
              <a:gd name="connsiteX5846" fmla="*/ 980343 w 6630167"/>
              <a:gd name="connsiteY5846" fmla="*/ 1259127 h 5285517"/>
              <a:gd name="connsiteX5847" fmla="*/ 1011795 w 6630167"/>
              <a:gd name="connsiteY5847" fmla="*/ 1267577 h 5285517"/>
              <a:gd name="connsiteX5848" fmla="*/ 1041149 w 6630167"/>
              <a:gd name="connsiteY5848" fmla="*/ 1305844 h 5285517"/>
              <a:gd name="connsiteX5849" fmla="*/ 1034855 w 6630167"/>
              <a:gd name="connsiteY5849" fmla="*/ 1353659 h 5285517"/>
              <a:gd name="connsiteX5850" fmla="*/ 980235 w 6630167"/>
              <a:gd name="connsiteY5850" fmla="*/ 1385178 h 5285517"/>
              <a:gd name="connsiteX5851" fmla="*/ 948774 w 6630167"/>
              <a:gd name="connsiteY5851" fmla="*/ 1376719 h 5285517"/>
              <a:gd name="connsiteX5852" fmla="*/ 919415 w 6630167"/>
              <a:gd name="connsiteY5852" fmla="*/ 1338451 h 5285517"/>
              <a:gd name="connsiteX5853" fmla="*/ 925710 w 6630167"/>
              <a:gd name="connsiteY5853" fmla="*/ 1290637 h 5285517"/>
              <a:gd name="connsiteX5854" fmla="*/ 980343 w 6630167"/>
              <a:gd name="connsiteY5854" fmla="*/ 1259127 h 5285517"/>
              <a:gd name="connsiteX5855" fmla="*/ 432889 w 6630167"/>
              <a:gd name="connsiteY5855" fmla="*/ 1241548 h 5285517"/>
              <a:gd name="connsiteX5856" fmla="*/ 465649 w 6630167"/>
              <a:gd name="connsiteY5856" fmla="*/ 1250351 h 5285517"/>
              <a:gd name="connsiteX5857" fmla="*/ 489673 w 6630167"/>
              <a:gd name="connsiteY5857" fmla="*/ 1340009 h 5285517"/>
              <a:gd name="connsiteX5858" fmla="*/ 432774 w 6630167"/>
              <a:gd name="connsiteY5858" fmla="*/ 1372842 h 5285517"/>
              <a:gd name="connsiteX5859" fmla="*/ 400019 w 6630167"/>
              <a:gd name="connsiteY5859" fmla="*/ 1364029 h 5285517"/>
              <a:gd name="connsiteX5860" fmla="*/ 400020 w 6630167"/>
              <a:gd name="connsiteY5860" fmla="*/ 1364030 h 5285517"/>
              <a:gd name="connsiteX5861" fmla="*/ 369433 w 6630167"/>
              <a:gd name="connsiteY5861" fmla="*/ 1324178 h 5285517"/>
              <a:gd name="connsiteX5862" fmla="*/ 375990 w 6630167"/>
              <a:gd name="connsiteY5862" fmla="*/ 1274372 h 5285517"/>
              <a:gd name="connsiteX5863" fmla="*/ 432889 w 6630167"/>
              <a:gd name="connsiteY5863" fmla="*/ 1241548 h 5285517"/>
              <a:gd name="connsiteX5864" fmla="*/ 2580659 w 6630167"/>
              <a:gd name="connsiteY5864" fmla="*/ 1220353 h 5285517"/>
              <a:gd name="connsiteX5865" fmla="*/ 2572549 w 6630167"/>
              <a:gd name="connsiteY5865" fmla="*/ 1222853 h 5285517"/>
              <a:gd name="connsiteX5866" fmla="*/ 2546654 w 6630167"/>
              <a:gd name="connsiteY5866" fmla="*/ 1235316 h 5285517"/>
              <a:gd name="connsiteX5867" fmla="*/ 2537369 w 6630167"/>
              <a:gd name="connsiteY5867" fmla="*/ 1244111 h 5285517"/>
              <a:gd name="connsiteX5868" fmla="*/ 2538778 w 6630167"/>
              <a:gd name="connsiteY5868" fmla="*/ 1256827 h 5285517"/>
              <a:gd name="connsiteX5869" fmla="*/ 2538777 w 6630167"/>
              <a:gd name="connsiteY5869" fmla="*/ 1256827 h 5285517"/>
              <a:gd name="connsiteX5870" fmla="*/ 2550371 w 6630167"/>
              <a:gd name="connsiteY5870" fmla="*/ 1282703 h 5285517"/>
              <a:gd name="connsiteX5871" fmla="*/ 2559193 w 6630167"/>
              <a:gd name="connsiteY5871" fmla="*/ 1292313 h 5285517"/>
              <a:gd name="connsiteX5872" fmla="*/ 2564220 w 6630167"/>
              <a:gd name="connsiteY5872" fmla="*/ 1293219 h 5285517"/>
              <a:gd name="connsiteX5873" fmla="*/ 2572159 w 6630167"/>
              <a:gd name="connsiteY5873" fmla="*/ 1290828 h 5285517"/>
              <a:gd name="connsiteX5874" fmla="*/ 2598964 w 6630167"/>
              <a:gd name="connsiteY5874" fmla="*/ 1278746 h 5285517"/>
              <a:gd name="connsiteX5875" fmla="*/ 2608760 w 6630167"/>
              <a:gd name="connsiteY5875" fmla="*/ 1269780 h 5285517"/>
              <a:gd name="connsiteX5876" fmla="*/ 2607030 w 6630167"/>
              <a:gd name="connsiteY5876" fmla="*/ 1256619 h 5285517"/>
              <a:gd name="connsiteX5877" fmla="*/ 2594431 w 6630167"/>
              <a:gd name="connsiteY5877" fmla="*/ 1230597 h 5285517"/>
              <a:gd name="connsiteX5878" fmla="*/ 2585455 w 6630167"/>
              <a:gd name="connsiteY5878" fmla="*/ 1221178 h 5285517"/>
              <a:gd name="connsiteX5879" fmla="*/ 2580659 w 6630167"/>
              <a:gd name="connsiteY5879" fmla="*/ 1220353 h 5285517"/>
              <a:gd name="connsiteX5880" fmla="*/ 2029572 w 6630167"/>
              <a:gd name="connsiteY5880" fmla="*/ 1213967 h 5285517"/>
              <a:gd name="connsiteX5881" fmla="*/ 2022263 w 6630167"/>
              <a:gd name="connsiteY5881" fmla="*/ 1215959 h 5285517"/>
              <a:gd name="connsiteX5882" fmla="*/ 2006331 w 6630167"/>
              <a:gd name="connsiteY5882" fmla="*/ 1223549 h 5285517"/>
              <a:gd name="connsiteX5883" fmla="*/ 2006331 w 6630167"/>
              <a:gd name="connsiteY5883" fmla="*/ 1223550 h 5285517"/>
              <a:gd name="connsiteX5884" fmla="*/ 1997826 w 6630167"/>
              <a:gd name="connsiteY5884" fmla="*/ 1232082 h 5285517"/>
              <a:gd name="connsiteX5885" fmla="*/ 1998809 w 6630167"/>
              <a:gd name="connsiteY5885" fmla="*/ 1244092 h 5285517"/>
              <a:gd name="connsiteX5886" fmla="*/ 2005964 w 6630167"/>
              <a:gd name="connsiteY5886" fmla="*/ 1259851 h 5285517"/>
              <a:gd name="connsiteX5887" fmla="*/ 2014515 w 6630167"/>
              <a:gd name="connsiteY5887" fmla="*/ 1268555 h 5285517"/>
              <a:gd name="connsiteX5888" fmla="*/ 2019523 w 6630167"/>
              <a:gd name="connsiteY5888" fmla="*/ 1269452 h 5285517"/>
              <a:gd name="connsiteX5889" fmla="*/ 2026669 w 6630167"/>
              <a:gd name="connsiteY5889" fmla="*/ 1267550 h 5285517"/>
              <a:gd name="connsiteX5890" fmla="*/ 2042972 w 6630167"/>
              <a:gd name="connsiteY5890" fmla="*/ 1260114 h 5285517"/>
              <a:gd name="connsiteX5891" fmla="*/ 2051749 w 6630167"/>
              <a:gd name="connsiteY5891" fmla="*/ 1251465 h 5285517"/>
              <a:gd name="connsiteX5892" fmla="*/ 2050608 w 6630167"/>
              <a:gd name="connsiteY5892" fmla="*/ 1239200 h 5285517"/>
              <a:gd name="connsiteX5893" fmla="*/ 2043054 w 6630167"/>
              <a:gd name="connsiteY5893" fmla="*/ 1223350 h 5285517"/>
              <a:gd name="connsiteX5894" fmla="*/ 2034390 w 6630167"/>
              <a:gd name="connsiteY5894" fmla="*/ 1214800 h 5285517"/>
              <a:gd name="connsiteX5895" fmla="*/ 2029572 w 6630167"/>
              <a:gd name="connsiteY5895" fmla="*/ 1213967 h 5285517"/>
              <a:gd name="connsiteX5896" fmla="*/ 1479209 w 6630167"/>
              <a:gd name="connsiteY5896" fmla="*/ 1205608 h 5285517"/>
              <a:gd name="connsiteX5897" fmla="*/ 1472571 w 6630167"/>
              <a:gd name="connsiteY5897" fmla="*/ 1207229 h 5285517"/>
              <a:gd name="connsiteX5898" fmla="*/ 1462005 w 6630167"/>
              <a:gd name="connsiteY5898" fmla="*/ 1212002 h 5285517"/>
              <a:gd name="connsiteX5899" fmla="*/ 1453776 w 6630167"/>
              <a:gd name="connsiteY5899" fmla="*/ 1220281 h 5285517"/>
              <a:gd name="connsiteX5900" fmla="*/ 1454414 w 6630167"/>
              <a:gd name="connsiteY5900" fmla="*/ 1231946 h 5285517"/>
              <a:gd name="connsiteX5901" fmla="*/ 1454415 w 6630167"/>
              <a:gd name="connsiteY5901" fmla="*/ 1231946 h 5285517"/>
              <a:gd name="connsiteX5902" fmla="*/ 1458781 w 6630167"/>
              <a:gd name="connsiteY5902" fmla="*/ 1241756 h 5285517"/>
              <a:gd name="connsiteX5903" fmla="*/ 1467272 w 6630167"/>
              <a:gd name="connsiteY5903" fmla="*/ 1250106 h 5285517"/>
              <a:gd name="connsiteX5904" fmla="*/ 1472203 w 6630167"/>
              <a:gd name="connsiteY5904" fmla="*/ 1250976 h 5285517"/>
              <a:gd name="connsiteX5905" fmla="*/ 1479145 w 6630167"/>
              <a:gd name="connsiteY5905" fmla="*/ 1249193 h 5285517"/>
              <a:gd name="connsiteX5906" fmla="*/ 1489846 w 6630167"/>
              <a:gd name="connsiteY5906" fmla="*/ 1244083 h 5285517"/>
              <a:gd name="connsiteX5907" fmla="*/ 1497980 w 6630167"/>
              <a:gd name="connsiteY5907" fmla="*/ 1235588 h 5285517"/>
              <a:gd name="connsiteX5908" fmla="*/ 1497043 w 6630167"/>
              <a:gd name="connsiteY5908" fmla="*/ 1223859 h 5285517"/>
              <a:gd name="connsiteX5909" fmla="*/ 1492446 w 6630167"/>
              <a:gd name="connsiteY5909" fmla="*/ 1214377 h 5285517"/>
              <a:gd name="connsiteX5910" fmla="*/ 1484073 w 6630167"/>
              <a:gd name="connsiteY5910" fmla="*/ 1206450 h 5285517"/>
              <a:gd name="connsiteX5911" fmla="*/ 1479209 w 6630167"/>
              <a:gd name="connsiteY5911" fmla="*/ 1205608 h 5285517"/>
              <a:gd name="connsiteX5912" fmla="*/ 817597 w 6630167"/>
              <a:gd name="connsiteY5912" fmla="*/ 1205571 h 5285517"/>
              <a:gd name="connsiteX5913" fmla="*/ 846218 w 6630167"/>
              <a:gd name="connsiteY5913" fmla="*/ 1213261 h 5285517"/>
              <a:gd name="connsiteX5914" fmla="*/ 872932 w 6630167"/>
              <a:gd name="connsiteY5914" fmla="*/ 1248077 h 5285517"/>
              <a:gd name="connsiteX5915" fmla="*/ 867199 w 6630167"/>
              <a:gd name="connsiteY5915" fmla="*/ 1291598 h 5285517"/>
              <a:gd name="connsiteX5916" fmla="*/ 817497 w 6630167"/>
              <a:gd name="connsiteY5916" fmla="*/ 1320264 h 5285517"/>
              <a:gd name="connsiteX5917" fmla="*/ 788867 w 6630167"/>
              <a:gd name="connsiteY5917" fmla="*/ 1312574 h 5285517"/>
              <a:gd name="connsiteX5918" fmla="*/ 762152 w 6630167"/>
              <a:gd name="connsiteY5918" fmla="*/ 1277758 h 5285517"/>
              <a:gd name="connsiteX5919" fmla="*/ 767886 w 6630167"/>
              <a:gd name="connsiteY5919" fmla="*/ 1234237 h 5285517"/>
              <a:gd name="connsiteX5920" fmla="*/ 817597 w 6630167"/>
              <a:gd name="connsiteY5920" fmla="*/ 1205571 h 5285517"/>
              <a:gd name="connsiteX5921" fmla="*/ 2844679 w 6630167"/>
              <a:gd name="connsiteY5921" fmla="*/ 1189568 h 5285517"/>
              <a:gd name="connsiteX5922" fmla="*/ 2881569 w 6630167"/>
              <a:gd name="connsiteY5922" fmla="*/ 1199485 h 5285517"/>
              <a:gd name="connsiteX5923" fmla="*/ 2881569 w 6630167"/>
              <a:gd name="connsiteY5923" fmla="*/ 1199484 h 5285517"/>
              <a:gd name="connsiteX5924" fmla="*/ 2908633 w 6630167"/>
              <a:gd name="connsiteY5924" fmla="*/ 1300473 h 5285517"/>
              <a:gd name="connsiteX5925" fmla="*/ 2844544 w 6630167"/>
              <a:gd name="connsiteY5925" fmla="*/ 1337454 h 5285517"/>
              <a:gd name="connsiteX5926" fmla="*/ 2807640 w 6630167"/>
              <a:gd name="connsiteY5926" fmla="*/ 1327537 h 5285517"/>
              <a:gd name="connsiteX5927" fmla="*/ 2773194 w 6630167"/>
              <a:gd name="connsiteY5927" fmla="*/ 1282649 h 5285517"/>
              <a:gd name="connsiteX5928" fmla="*/ 2780580 w 6630167"/>
              <a:gd name="connsiteY5928" fmla="*/ 1226540 h 5285517"/>
              <a:gd name="connsiteX5929" fmla="*/ 2844679 w 6630167"/>
              <a:gd name="connsiteY5929" fmla="*/ 1189568 h 5285517"/>
              <a:gd name="connsiteX5930" fmla="*/ 270159 w 6630167"/>
              <a:gd name="connsiteY5930" fmla="*/ 1175322 h 5285517"/>
              <a:gd name="connsiteX5931" fmla="*/ 306407 w 6630167"/>
              <a:gd name="connsiteY5931" fmla="*/ 1185067 h 5285517"/>
              <a:gd name="connsiteX5932" fmla="*/ 340240 w 6630167"/>
              <a:gd name="connsiteY5932" fmla="*/ 1229168 h 5285517"/>
              <a:gd name="connsiteX5933" fmla="*/ 332981 w 6630167"/>
              <a:gd name="connsiteY5933" fmla="*/ 1284272 h 5285517"/>
              <a:gd name="connsiteX5934" fmla="*/ 291670 w 6630167"/>
              <a:gd name="connsiteY5934" fmla="*/ 1317224 h 5285517"/>
              <a:gd name="connsiteX5935" fmla="*/ 282051 w 6630167"/>
              <a:gd name="connsiteY5935" fmla="*/ 1327267 h 5285517"/>
              <a:gd name="connsiteX5936" fmla="*/ 285439 w 6630167"/>
              <a:gd name="connsiteY5936" fmla="*/ 1340753 h 5285517"/>
              <a:gd name="connsiteX5937" fmla="*/ 305279 w 6630167"/>
              <a:gd name="connsiteY5937" fmla="*/ 1371603 h 5285517"/>
              <a:gd name="connsiteX5938" fmla="*/ 313684 w 6630167"/>
              <a:gd name="connsiteY5938" fmla="*/ 1379627 h 5285517"/>
              <a:gd name="connsiteX5939" fmla="*/ 318561 w 6630167"/>
              <a:gd name="connsiteY5939" fmla="*/ 1380479 h 5285517"/>
              <a:gd name="connsiteX5940" fmla="*/ 325277 w 6630167"/>
              <a:gd name="connsiteY5940" fmla="*/ 1378812 h 5285517"/>
              <a:gd name="connsiteX5941" fmla="*/ 373747 w 6630167"/>
              <a:gd name="connsiteY5941" fmla="*/ 1366747 h 5285517"/>
              <a:gd name="connsiteX5942" fmla="*/ 425189 w 6630167"/>
              <a:gd name="connsiteY5942" fmla="*/ 1380578 h 5285517"/>
              <a:gd name="connsiteX5943" fmla="*/ 470725 w 6630167"/>
              <a:gd name="connsiteY5943" fmla="*/ 1435076 h 5285517"/>
              <a:gd name="connsiteX5944" fmla="*/ 479035 w 6630167"/>
              <a:gd name="connsiteY5944" fmla="*/ 1443637 h 5285517"/>
              <a:gd name="connsiteX5945" fmla="*/ 484261 w 6630167"/>
              <a:gd name="connsiteY5945" fmla="*/ 1444614 h 5285517"/>
              <a:gd name="connsiteX5946" fmla="*/ 490945 w 6630167"/>
              <a:gd name="connsiteY5946" fmla="*/ 1442966 h 5285517"/>
              <a:gd name="connsiteX5947" fmla="*/ 536549 w 6630167"/>
              <a:gd name="connsiteY5947" fmla="*/ 1431672 h 5285517"/>
              <a:gd name="connsiteX5948" fmla="*/ 585092 w 6630167"/>
              <a:gd name="connsiteY5948" fmla="*/ 1444722 h 5285517"/>
              <a:gd name="connsiteX5949" fmla="*/ 629721 w 6630167"/>
              <a:gd name="connsiteY5949" fmla="*/ 1501140 h 5285517"/>
              <a:gd name="connsiteX5950" fmla="*/ 638330 w 6630167"/>
              <a:gd name="connsiteY5950" fmla="*/ 1510434 h 5285517"/>
              <a:gd name="connsiteX5951" fmla="*/ 643492 w 6630167"/>
              <a:gd name="connsiteY5951" fmla="*/ 1511395 h 5285517"/>
              <a:gd name="connsiteX5952" fmla="*/ 650947 w 6630167"/>
              <a:gd name="connsiteY5952" fmla="*/ 1509311 h 5285517"/>
              <a:gd name="connsiteX5953" fmla="*/ 699281 w 6630167"/>
              <a:gd name="connsiteY5953" fmla="*/ 1495706 h 5285517"/>
              <a:gd name="connsiteX5954" fmla="*/ 745428 w 6630167"/>
              <a:gd name="connsiteY5954" fmla="*/ 1508115 h 5285517"/>
              <a:gd name="connsiteX5955" fmla="*/ 789759 w 6630167"/>
              <a:gd name="connsiteY5955" fmla="*/ 1569098 h 5285517"/>
              <a:gd name="connsiteX5956" fmla="*/ 798603 w 6630167"/>
              <a:gd name="connsiteY5956" fmla="*/ 1579505 h 5285517"/>
              <a:gd name="connsiteX5957" fmla="*/ 803820 w 6630167"/>
              <a:gd name="connsiteY5957" fmla="*/ 1580483 h 5285517"/>
              <a:gd name="connsiteX5958" fmla="*/ 812162 w 6630167"/>
              <a:gd name="connsiteY5958" fmla="*/ 1577821 h 5285517"/>
              <a:gd name="connsiteX5959" fmla="*/ 861963 w 6630167"/>
              <a:gd name="connsiteY5959" fmla="*/ 1561917 h 5285517"/>
              <a:gd name="connsiteX5960" fmla="*/ 904673 w 6630167"/>
              <a:gd name="connsiteY5960" fmla="*/ 1573401 h 5285517"/>
              <a:gd name="connsiteX5961" fmla="*/ 944616 w 6630167"/>
              <a:gd name="connsiteY5961" fmla="*/ 1625444 h 5285517"/>
              <a:gd name="connsiteX5962" fmla="*/ 947355 w 6630167"/>
              <a:gd name="connsiteY5962" fmla="*/ 1641640 h 5285517"/>
              <a:gd name="connsiteX5963" fmla="*/ 956490 w 6630167"/>
              <a:gd name="connsiteY5963" fmla="*/ 1654002 h 5285517"/>
              <a:gd name="connsiteX5964" fmla="*/ 961693 w 6630167"/>
              <a:gd name="connsiteY5964" fmla="*/ 1654971 h 5285517"/>
              <a:gd name="connsiteX5965" fmla="*/ 971574 w 6630167"/>
              <a:gd name="connsiteY5965" fmla="*/ 1651041 h 5285517"/>
              <a:gd name="connsiteX5966" fmla="*/ 1024627 w 6630167"/>
              <a:gd name="connsiteY5966" fmla="*/ 1629865 h 5285517"/>
              <a:gd name="connsiteX5967" fmla="*/ 1063048 w 6630167"/>
              <a:gd name="connsiteY5967" fmla="*/ 1640190 h 5285517"/>
              <a:gd name="connsiteX5968" fmla="*/ 1098920 w 6630167"/>
              <a:gd name="connsiteY5968" fmla="*/ 1686944 h 5285517"/>
              <a:gd name="connsiteX5969" fmla="*/ 1091225 w 6630167"/>
              <a:gd name="connsiteY5969" fmla="*/ 1745355 h 5285517"/>
              <a:gd name="connsiteX5970" fmla="*/ 1048290 w 6630167"/>
              <a:gd name="connsiteY5970" fmla="*/ 1780000 h 5285517"/>
              <a:gd name="connsiteX5971" fmla="*/ 1038870 w 6630167"/>
              <a:gd name="connsiteY5971" fmla="*/ 1789845 h 5285517"/>
              <a:gd name="connsiteX5972" fmla="*/ 1041896 w 6630167"/>
              <a:gd name="connsiteY5972" fmla="*/ 1803132 h 5285517"/>
              <a:gd name="connsiteX5973" fmla="*/ 1062152 w 6630167"/>
              <a:gd name="connsiteY5973" fmla="*/ 1839569 h 5285517"/>
              <a:gd name="connsiteX5974" fmla="*/ 1070539 w 6630167"/>
              <a:gd name="connsiteY5974" fmla="*/ 1848691 h 5285517"/>
              <a:gd name="connsiteX5975" fmla="*/ 1075896 w 6630167"/>
              <a:gd name="connsiteY5975" fmla="*/ 1849722 h 5285517"/>
              <a:gd name="connsiteX5976" fmla="*/ 1082907 w 6630167"/>
              <a:gd name="connsiteY5976" fmla="*/ 1847901 h 5285517"/>
              <a:gd name="connsiteX5977" fmla="*/ 1128212 w 6630167"/>
              <a:gd name="connsiteY5977" fmla="*/ 1836136 h 5285517"/>
              <a:gd name="connsiteX5978" fmla="*/ 1174412 w 6630167"/>
              <a:gd name="connsiteY5978" fmla="*/ 1848554 h 5285517"/>
              <a:gd name="connsiteX5979" fmla="*/ 1217607 w 6630167"/>
              <a:gd name="connsiteY5979" fmla="*/ 1904844 h 5285517"/>
              <a:gd name="connsiteX5980" fmla="*/ 1208346 w 6630167"/>
              <a:gd name="connsiteY5980" fmla="*/ 1975201 h 5285517"/>
              <a:gd name="connsiteX5981" fmla="*/ 1159595 w 6630167"/>
              <a:gd name="connsiteY5981" fmla="*/ 2015978 h 5285517"/>
              <a:gd name="connsiteX5982" fmla="*/ 1150805 w 6630167"/>
              <a:gd name="connsiteY5982" fmla="*/ 2024908 h 5285517"/>
              <a:gd name="connsiteX5983" fmla="*/ 1152363 w 6630167"/>
              <a:gd name="connsiteY5983" fmla="*/ 2037344 h 5285517"/>
              <a:gd name="connsiteX5984" fmla="*/ 1167222 w 6630167"/>
              <a:gd name="connsiteY5984" fmla="*/ 2076190 h 5285517"/>
              <a:gd name="connsiteX5985" fmla="*/ 1175591 w 6630167"/>
              <a:gd name="connsiteY5985" fmla="*/ 2087105 h 5285517"/>
              <a:gd name="connsiteX5986" fmla="*/ 1181423 w 6630167"/>
              <a:gd name="connsiteY5986" fmla="*/ 2088337 h 5285517"/>
              <a:gd name="connsiteX5987" fmla="*/ 1189298 w 6630167"/>
              <a:gd name="connsiteY5987" fmla="*/ 2085991 h 5285517"/>
              <a:gd name="connsiteX5988" fmla="*/ 1231723 w 6630167"/>
              <a:gd name="connsiteY5988" fmla="*/ 2073392 h 5285517"/>
              <a:gd name="connsiteX5989" fmla="*/ 1270284 w 6630167"/>
              <a:gd name="connsiteY5989" fmla="*/ 2083755 h 5285517"/>
              <a:gd name="connsiteX5990" fmla="*/ 1298620 w 6630167"/>
              <a:gd name="connsiteY5990" fmla="*/ 2189535 h 5285517"/>
              <a:gd name="connsiteX5991" fmla="*/ 1244290 w 6630167"/>
              <a:gd name="connsiteY5991" fmla="*/ 2227177 h 5285517"/>
              <a:gd name="connsiteX5992" fmla="*/ 1233014 w 6630167"/>
              <a:gd name="connsiteY5992" fmla="*/ 2236886 h 5285517"/>
              <a:gd name="connsiteX5993" fmla="*/ 1236383 w 6630167"/>
              <a:gd name="connsiteY5993" fmla="*/ 2251388 h 5285517"/>
              <a:gd name="connsiteX5994" fmla="*/ 1258510 w 6630167"/>
              <a:gd name="connsiteY5994" fmla="*/ 2290461 h 5285517"/>
              <a:gd name="connsiteX5995" fmla="*/ 1249598 w 6630167"/>
              <a:gd name="connsiteY5995" fmla="*/ 2358153 h 5285517"/>
              <a:gd name="connsiteX5996" fmla="*/ 1197464 w 6630167"/>
              <a:gd name="connsiteY5996" fmla="*/ 2399056 h 5285517"/>
              <a:gd name="connsiteX5997" fmla="*/ 1187922 w 6630167"/>
              <a:gd name="connsiteY5997" fmla="*/ 2408204 h 5285517"/>
              <a:gd name="connsiteX5998" fmla="*/ 1189892 w 6630167"/>
              <a:gd name="connsiteY5998" fmla="*/ 2421283 h 5285517"/>
              <a:gd name="connsiteX5999" fmla="*/ 1194900 w 6630167"/>
              <a:gd name="connsiteY5999" fmla="*/ 2523522 h 5285517"/>
              <a:gd name="connsiteX6000" fmla="*/ 1143998 w 6630167"/>
              <a:gd name="connsiteY6000" fmla="*/ 2565421 h 5285517"/>
              <a:gd name="connsiteX6001" fmla="*/ 1135140 w 6630167"/>
              <a:gd name="connsiteY6001" fmla="*/ 2574262 h 5285517"/>
              <a:gd name="connsiteX6002" fmla="*/ 1136566 w 6630167"/>
              <a:gd name="connsiteY6002" fmla="*/ 2586687 h 5285517"/>
              <a:gd name="connsiteX6003" fmla="*/ 1149708 w 6630167"/>
              <a:gd name="connsiteY6003" fmla="*/ 2619247 h 5285517"/>
              <a:gd name="connsiteX6004" fmla="*/ 1158236 w 6630167"/>
              <a:gd name="connsiteY6004" fmla="*/ 2629610 h 5285517"/>
              <a:gd name="connsiteX6005" fmla="*/ 1163787 w 6630167"/>
              <a:gd name="connsiteY6005" fmla="*/ 2630724 h 5285517"/>
              <a:gd name="connsiteX6006" fmla="*/ 1171604 w 6630167"/>
              <a:gd name="connsiteY6006" fmla="*/ 2628415 h 5285517"/>
              <a:gd name="connsiteX6007" fmla="*/ 1216782 w 6630167"/>
              <a:gd name="connsiteY6007" fmla="*/ 2615163 h 5285517"/>
              <a:gd name="connsiteX6008" fmla="*/ 1258160 w 6630167"/>
              <a:gd name="connsiteY6008" fmla="*/ 2626296 h 5285517"/>
              <a:gd name="connsiteX6009" fmla="*/ 1296880 w 6630167"/>
              <a:gd name="connsiteY6009" fmla="*/ 2676753 h 5285517"/>
              <a:gd name="connsiteX6010" fmla="*/ 1288579 w 6630167"/>
              <a:gd name="connsiteY6010" fmla="*/ 2739809 h 5285517"/>
              <a:gd name="connsiteX6011" fmla="*/ 1238732 w 6630167"/>
              <a:gd name="connsiteY6011" fmla="*/ 2778267 h 5285517"/>
              <a:gd name="connsiteX6012" fmla="*/ 1228887 w 6630167"/>
              <a:gd name="connsiteY6012" fmla="*/ 2787732 h 5285517"/>
              <a:gd name="connsiteX6013" fmla="*/ 1231387 w 6630167"/>
              <a:gd name="connsiteY6013" fmla="*/ 2801156 h 5285517"/>
              <a:gd name="connsiteX6014" fmla="*/ 1249896 w 6630167"/>
              <a:gd name="connsiteY6014" fmla="*/ 2838353 h 5285517"/>
              <a:gd name="connsiteX6015" fmla="*/ 1258627 w 6630167"/>
              <a:gd name="connsiteY6015" fmla="*/ 2848271 h 5285517"/>
              <a:gd name="connsiteX6016" fmla="*/ 1263844 w 6630167"/>
              <a:gd name="connsiteY6016" fmla="*/ 2849250 h 5285517"/>
              <a:gd name="connsiteX6017" fmla="*/ 1271769 w 6630167"/>
              <a:gd name="connsiteY6017" fmla="*/ 2846868 h 5285517"/>
              <a:gd name="connsiteX6018" fmla="*/ 1320293 w 6630167"/>
              <a:gd name="connsiteY6018" fmla="*/ 2832331 h 5285517"/>
              <a:gd name="connsiteX6019" fmla="*/ 1364062 w 6630167"/>
              <a:gd name="connsiteY6019" fmla="*/ 2844104 h 5285517"/>
              <a:gd name="connsiteX6020" fmla="*/ 1405024 w 6630167"/>
              <a:gd name="connsiteY6020" fmla="*/ 2897479 h 5285517"/>
              <a:gd name="connsiteX6021" fmla="*/ 1396243 w 6630167"/>
              <a:gd name="connsiteY6021" fmla="*/ 2964178 h 5285517"/>
              <a:gd name="connsiteX6022" fmla="*/ 1344825 w 6630167"/>
              <a:gd name="connsiteY6022" fmla="*/ 3004520 h 5285517"/>
              <a:gd name="connsiteX6023" fmla="*/ 1335261 w 6630167"/>
              <a:gd name="connsiteY6023" fmla="*/ 3013722 h 5285517"/>
              <a:gd name="connsiteX6024" fmla="*/ 1337308 w 6630167"/>
              <a:gd name="connsiteY6024" fmla="*/ 3026838 h 5285517"/>
              <a:gd name="connsiteX6025" fmla="*/ 1351962 w 6630167"/>
              <a:gd name="connsiteY6025" fmla="*/ 3056636 h 5285517"/>
              <a:gd name="connsiteX6026" fmla="*/ 1360730 w 6630167"/>
              <a:gd name="connsiteY6026" fmla="*/ 3066127 h 5285517"/>
              <a:gd name="connsiteX6027" fmla="*/ 1365779 w 6630167"/>
              <a:gd name="connsiteY6027" fmla="*/ 3067041 h 5285517"/>
              <a:gd name="connsiteX6028" fmla="*/ 1373577 w 6630167"/>
              <a:gd name="connsiteY6028" fmla="*/ 3064741 h 5285517"/>
              <a:gd name="connsiteX6029" fmla="*/ 1423773 w 6630167"/>
              <a:gd name="connsiteY6029" fmla="*/ 3049932 h 5285517"/>
              <a:gd name="connsiteX6030" fmla="*/ 1469766 w 6630167"/>
              <a:gd name="connsiteY6030" fmla="*/ 3062297 h 5285517"/>
              <a:gd name="connsiteX6031" fmla="*/ 1513172 w 6630167"/>
              <a:gd name="connsiteY6031" fmla="*/ 3120008 h 5285517"/>
              <a:gd name="connsiteX6032" fmla="*/ 1522053 w 6630167"/>
              <a:gd name="connsiteY6032" fmla="*/ 3130044 h 5285517"/>
              <a:gd name="connsiteX6033" fmla="*/ 1527134 w 6630167"/>
              <a:gd name="connsiteY6033" fmla="*/ 3130968 h 5285517"/>
              <a:gd name="connsiteX6034" fmla="*/ 1535349 w 6630167"/>
              <a:gd name="connsiteY6034" fmla="*/ 3128395 h 5285517"/>
              <a:gd name="connsiteX6035" fmla="*/ 1586536 w 6630167"/>
              <a:gd name="connsiteY6035" fmla="*/ 3112230 h 5285517"/>
              <a:gd name="connsiteX6036" fmla="*/ 1630976 w 6630167"/>
              <a:gd name="connsiteY6036" fmla="*/ 3124175 h 5285517"/>
              <a:gd name="connsiteX6037" fmla="*/ 1673953 w 6630167"/>
              <a:gd name="connsiteY6037" fmla="*/ 3184154 h 5285517"/>
              <a:gd name="connsiteX6038" fmla="*/ 1682978 w 6630167"/>
              <a:gd name="connsiteY6038" fmla="*/ 3194840 h 5285517"/>
              <a:gd name="connsiteX6039" fmla="*/ 1688060 w 6630167"/>
              <a:gd name="connsiteY6039" fmla="*/ 3195765 h 5285517"/>
              <a:gd name="connsiteX6040" fmla="*/ 1696818 w 6630167"/>
              <a:gd name="connsiteY6040" fmla="*/ 3192793 h 5285517"/>
              <a:gd name="connsiteX6041" fmla="*/ 1749178 w 6630167"/>
              <a:gd name="connsiteY6041" fmla="*/ 3174933 h 5285517"/>
              <a:gd name="connsiteX6042" fmla="*/ 1791969 w 6630167"/>
              <a:gd name="connsiteY6042" fmla="*/ 3186435 h 5285517"/>
              <a:gd name="connsiteX6043" fmla="*/ 1831903 w 6630167"/>
              <a:gd name="connsiteY6043" fmla="*/ 3238478 h 5285517"/>
              <a:gd name="connsiteX6044" fmla="*/ 1823340 w 6630167"/>
              <a:gd name="connsiteY6044" fmla="*/ 3303537 h 5285517"/>
              <a:gd name="connsiteX6045" fmla="*/ 1767733 w 6630167"/>
              <a:gd name="connsiteY6045" fmla="*/ 3344258 h 5285517"/>
              <a:gd name="connsiteX6046" fmla="*/ 1757308 w 6630167"/>
              <a:gd name="connsiteY6046" fmla="*/ 3353504 h 5285517"/>
              <a:gd name="connsiteX6047" fmla="*/ 1759627 w 6630167"/>
              <a:gd name="connsiteY6047" fmla="*/ 3367243 h 5285517"/>
              <a:gd name="connsiteX6048" fmla="*/ 1777406 w 6630167"/>
              <a:gd name="connsiteY6048" fmla="*/ 3404743 h 5285517"/>
              <a:gd name="connsiteX6049" fmla="*/ 1786472 w 6630167"/>
              <a:gd name="connsiteY6049" fmla="*/ 3415193 h 5285517"/>
              <a:gd name="connsiteX6050" fmla="*/ 1791459 w 6630167"/>
              <a:gd name="connsiteY6050" fmla="*/ 3416081 h 5285517"/>
              <a:gd name="connsiteX6051" fmla="*/ 1800158 w 6630167"/>
              <a:gd name="connsiteY6051" fmla="*/ 3413156 h 5285517"/>
              <a:gd name="connsiteX6052" fmla="*/ 1852754 w 6630167"/>
              <a:gd name="connsiteY6052" fmla="*/ 3395605 h 5285517"/>
              <a:gd name="connsiteX6053" fmla="*/ 1896125 w 6630167"/>
              <a:gd name="connsiteY6053" fmla="*/ 3407269 h 5285517"/>
              <a:gd name="connsiteX6054" fmla="*/ 1936675 w 6630167"/>
              <a:gd name="connsiteY6054" fmla="*/ 3460118 h 5285517"/>
              <a:gd name="connsiteX6055" fmla="*/ 1927980 w 6630167"/>
              <a:gd name="connsiteY6055" fmla="*/ 3526155 h 5285517"/>
              <a:gd name="connsiteX6056" fmla="*/ 1869742 w 6630167"/>
              <a:gd name="connsiteY6056" fmla="*/ 3567882 h 5285517"/>
              <a:gd name="connsiteX6057" fmla="*/ 1859072 w 6630167"/>
              <a:gd name="connsiteY6057" fmla="*/ 3577067 h 5285517"/>
              <a:gd name="connsiteX6058" fmla="*/ 1861364 w 6630167"/>
              <a:gd name="connsiteY6058" fmla="*/ 3590959 h 5285517"/>
              <a:gd name="connsiteX6059" fmla="*/ 1877445 w 6630167"/>
              <a:gd name="connsiteY6059" fmla="*/ 3622849 h 5285517"/>
              <a:gd name="connsiteX6060" fmla="*/ 1868750 w 6630167"/>
              <a:gd name="connsiteY6060" fmla="*/ 3688897 h 5285517"/>
              <a:gd name="connsiteX6061" fmla="*/ 1810104 w 6630167"/>
              <a:gd name="connsiteY6061" fmla="*/ 3730713 h 5285517"/>
              <a:gd name="connsiteX6062" fmla="*/ 1799372 w 6630167"/>
              <a:gd name="connsiteY6062" fmla="*/ 3739899 h 5285517"/>
              <a:gd name="connsiteX6063" fmla="*/ 1801681 w 6630167"/>
              <a:gd name="connsiteY6063" fmla="*/ 3753827 h 5285517"/>
              <a:gd name="connsiteX6064" fmla="*/ 1817789 w 6630167"/>
              <a:gd name="connsiteY6064" fmla="*/ 3785701 h 5285517"/>
              <a:gd name="connsiteX6065" fmla="*/ 1809140 w 6630167"/>
              <a:gd name="connsiteY6065" fmla="*/ 3851413 h 5285517"/>
              <a:gd name="connsiteX6066" fmla="*/ 1750149 w 6630167"/>
              <a:gd name="connsiteY6066" fmla="*/ 3893210 h 5285517"/>
              <a:gd name="connsiteX6067" fmla="*/ 1739330 w 6630167"/>
              <a:gd name="connsiteY6067" fmla="*/ 3902404 h 5285517"/>
              <a:gd name="connsiteX6068" fmla="*/ 1741685 w 6630167"/>
              <a:gd name="connsiteY6068" fmla="*/ 3916407 h 5285517"/>
              <a:gd name="connsiteX6069" fmla="*/ 1749529 w 6630167"/>
              <a:gd name="connsiteY6069" fmla="*/ 4013936 h 5285517"/>
              <a:gd name="connsiteX6070" fmla="*/ 1674838 w 6630167"/>
              <a:gd name="connsiteY6070" fmla="*/ 4057021 h 5285517"/>
              <a:gd name="connsiteX6071" fmla="*/ 1631847 w 6630167"/>
              <a:gd name="connsiteY6071" fmla="*/ 4045463 h 5285517"/>
              <a:gd name="connsiteX6072" fmla="*/ 1590717 w 6630167"/>
              <a:gd name="connsiteY6072" fmla="*/ 3988511 h 5285517"/>
              <a:gd name="connsiteX6073" fmla="*/ 1581469 w 6630167"/>
              <a:gd name="connsiteY6073" fmla="*/ 3977960 h 5285517"/>
              <a:gd name="connsiteX6074" fmla="*/ 1576660 w 6630167"/>
              <a:gd name="connsiteY6074" fmla="*/ 3977135 h 5285517"/>
              <a:gd name="connsiteX6075" fmla="*/ 1567643 w 6630167"/>
              <a:gd name="connsiteY6075" fmla="*/ 3980314 h 5285517"/>
              <a:gd name="connsiteX6076" fmla="*/ 1529724 w 6630167"/>
              <a:gd name="connsiteY6076" fmla="*/ 3998166 h 5285517"/>
              <a:gd name="connsiteX6077" fmla="*/ 1519117 w 6630167"/>
              <a:gd name="connsiteY6077" fmla="*/ 4007278 h 5285517"/>
              <a:gd name="connsiteX6078" fmla="*/ 1521277 w 6630167"/>
              <a:gd name="connsiteY6078" fmla="*/ 4021100 h 5285517"/>
              <a:gd name="connsiteX6079" fmla="*/ 1536584 w 6630167"/>
              <a:gd name="connsiteY6079" fmla="*/ 4051950 h 5285517"/>
              <a:gd name="connsiteX6080" fmla="*/ 1527930 w 6630167"/>
              <a:gd name="connsiteY6080" fmla="*/ 4117659 h 5285517"/>
              <a:gd name="connsiteX6081" fmla="*/ 1452864 w 6630167"/>
              <a:gd name="connsiteY6081" fmla="*/ 4160971 h 5285517"/>
              <a:gd name="connsiteX6082" fmla="*/ 1409646 w 6630167"/>
              <a:gd name="connsiteY6082" fmla="*/ 4149352 h 5285517"/>
              <a:gd name="connsiteX6083" fmla="*/ 1368160 w 6630167"/>
              <a:gd name="connsiteY6083" fmla="*/ 4091540 h 5285517"/>
              <a:gd name="connsiteX6084" fmla="*/ 1358953 w 6630167"/>
              <a:gd name="connsiteY6084" fmla="*/ 4080887 h 5285517"/>
              <a:gd name="connsiteX6085" fmla="*/ 1354071 w 6630167"/>
              <a:gd name="connsiteY6085" fmla="*/ 4080036 h 5285517"/>
              <a:gd name="connsiteX6086" fmla="*/ 1345063 w 6630167"/>
              <a:gd name="connsiteY6086" fmla="*/ 4083207 h 5285517"/>
              <a:gd name="connsiteX6087" fmla="*/ 1290117 w 6630167"/>
              <a:gd name="connsiteY6087" fmla="*/ 4102616 h 5285517"/>
              <a:gd name="connsiteX6088" fmla="*/ 1246469 w 6630167"/>
              <a:gd name="connsiteY6088" fmla="*/ 4090880 h 5285517"/>
              <a:gd name="connsiteX6089" fmla="*/ 1204679 w 6630167"/>
              <a:gd name="connsiteY6089" fmla="*/ 4033311 h 5285517"/>
              <a:gd name="connsiteX6090" fmla="*/ 1195527 w 6630167"/>
              <a:gd name="connsiteY6090" fmla="*/ 4022779 h 5285517"/>
              <a:gd name="connsiteX6091" fmla="*/ 1190617 w 6630167"/>
              <a:gd name="connsiteY6091" fmla="*/ 4021917 h 5285517"/>
              <a:gd name="connsiteX6092" fmla="*/ 1181746 w 6630167"/>
              <a:gd name="connsiteY6092" fmla="*/ 4024978 h 5285517"/>
              <a:gd name="connsiteX6093" fmla="*/ 1127384 w 6630167"/>
              <a:gd name="connsiteY6093" fmla="*/ 4043818 h 5285517"/>
              <a:gd name="connsiteX6094" fmla="*/ 1083506 w 6630167"/>
              <a:gd name="connsiteY6094" fmla="*/ 4032024 h 5285517"/>
              <a:gd name="connsiteX6095" fmla="*/ 1041466 w 6630167"/>
              <a:gd name="connsiteY6095" fmla="*/ 3973948 h 5285517"/>
              <a:gd name="connsiteX6096" fmla="*/ 1032341 w 6630167"/>
              <a:gd name="connsiteY6096" fmla="*/ 3963396 h 5285517"/>
              <a:gd name="connsiteX6097" fmla="*/ 1027396 w 6630167"/>
              <a:gd name="connsiteY6097" fmla="*/ 3962519 h 5285517"/>
              <a:gd name="connsiteX6098" fmla="*/ 1018561 w 6630167"/>
              <a:gd name="connsiteY6098" fmla="*/ 3965553 h 5285517"/>
              <a:gd name="connsiteX6099" fmla="*/ 964647 w 6630167"/>
              <a:gd name="connsiteY6099" fmla="*/ 3984149 h 5285517"/>
              <a:gd name="connsiteX6100" fmla="*/ 920996 w 6630167"/>
              <a:gd name="connsiteY6100" fmla="*/ 3972410 h 5285517"/>
              <a:gd name="connsiteX6101" fmla="*/ 878997 w 6630167"/>
              <a:gd name="connsiteY6101" fmla="*/ 3913574 h 5285517"/>
              <a:gd name="connsiteX6102" fmla="*/ 869849 w 6630167"/>
              <a:gd name="connsiteY6102" fmla="*/ 3902866 h 5285517"/>
              <a:gd name="connsiteX6103" fmla="*/ 864895 w 6630167"/>
              <a:gd name="connsiteY6103" fmla="*/ 3901988 h 5285517"/>
              <a:gd name="connsiteX6104" fmla="*/ 855947 w 6630167"/>
              <a:gd name="connsiteY6104" fmla="*/ 3905113 h 5285517"/>
              <a:gd name="connsiteX6105" fmla="*/ 801906 w 6630167"/>
              <a:gd name="connsiteY6105" fmla="*/ 3924042 h 5285517"/>
              <a:gd name="connsiteX6106" fmla="*/ 758689 w 6630167"/>
              <a:gd name="connsiteY6106" fmla="*/ 3912422 h 5285517"/>
              <a:gd name="connsiteX6107" fmla="*/ 716409 w 6630167"/>
              <a:gd name="connsiteY6107" fmla="*/ 3850399 h 5285517"/>
              <a:gd name="connsiteX6108" fmla="*/ 707247 w 6630167"/>
              <a:gd name="connsiteY6108" fmla="*/ 3839113 h 5285517"/>
              <a:gd name="connsiteX6109" fmla="*/ 702198 w 6630167"/>
              <a:gd name="connsiteY6109" fmla="*/ 3838199 h 5285517"/>
              <a:gd name="connsiteX6110" fmla="*/ 692924 w 6630167"/>
              <a:gd name="connsiteY6110" fmla="*/ 3841585 h 5285517"/>
              <a:gd name="connsiteX6111" fmla="*/ 639164 w 6630167"/>
              <a:gd name="connsiteY6111" fmla="*/ 3861320 h 5285517"/>
              <a:gd name="connsiteX6112" fmla="*/ 597695 w 6630167"/>
              <a:gd name="connsiteY6112" fmla="*/ 3850171 h 5285517"/>
              <a:gd name="connsiteX6113" fmla="*/ 556584 w 6630167"/>
              <a:gd name="connsiteY6113" fmla="*/ 3786436 h 5285517"/>
              <a:gd name="connsiteX6114" fmla="*/ 547273 w 6630167"/>
              <a:gd name="connsiteY6114" fmla="*/ 3774406 h 5285517"/>
              <a:gd name="connsiteX6115" fmla="*/ 542287 w 6630167"/>
              <a:gd name="connsiteY6115" fmla="*/ 3773509 h 5285517"/>
              <a:gd name="connsiteX6116" fmla="*/ 532374 w 6630167"/>
              <a:gd name="connsiteY6116" fmla="*/ 3777467 h 5285517"/>
              <a:gd name="connsiteX6117" fmla="*/ 476428 w 6630167"/>
              <a:gd name="connsiteY6117" fmla="*/ 3799904 h 5285517"/>
              <a:gd name="connsiteX6118" fmla="*/ 436046 w 6630167"/>
              <a:gd name="connsiteY6118" fmla="*/ 3789044 h 5285517"/>
              <a:gd name="connsiteX6119" fmla="*/ 406428 w 6630167"/>
              <a:gd name="connsiteY6119" fmla="*/ 3678499 h 5285517"/>
              <a:gd name="connsiteX6120" fmla="*/ 453395 w 6630167"/>
              <a:gd name="connsiteY6120" fmla="*/ 3641529 h 5285517"/>
              <a:gd name="connsiteX6121" fmla="*/ 463032 w 6630167"/>
              <a:gd name="connsiteY6121" fmla="*/ 3631926 h 5285517"/>
              <a:gd name="connsiteX6122" fmla="*/ 460346 w 6630167"/>
              <a:gd name="connsiteY6122" fmla="*/ 3618586 h 5285517"/>
              <a:gd name="connsiteX6123" fmla="*/ 443767 w 6630167"/>
              <a:gd name="connsiteY6123" fmla="*/ 3589684 h 5285517"/>
              <a:gd name="connsiteX6124" fmla="*/ 435127 w 6630167"/>
              <a:gd name="connsiteY6124" fmla="*/ 3581078 h 5285517"/>
              <a:gd name="connsiteX6125" fmla="*/ 430263 w 6630167"/>
              <a:gd name="connsiteY6125" fmla="*/ 3580237 h 5285517"/>
              <a:gd name="connsiteX6126" fmla="*/ 422985 w 6630167"/>
              <a:gd name="connsiteY6126" fmla="*/ 3582210 h 5285517"/>
              <a:gd name="connsiteX6127" fmla="*/ 372835 w 6630167"/>
              <a:gd name="connsiteY6127" fmla="*/ 3595815 h 5285517"/>
              <a:gd name="connsiteX6128" fmla="*/ 323590 w 6630167"/>
              <a:gd name="connsiteY6128" fmla="*/ 3582574 h 5285517"/>
              <a:gd name="connsiteX6129" fmla="*/ 279848 w 6630167"/>
              <a:gd name="connsiteY6129" fmla="*/ 3529850 h 5285517"/>
              <a:gd name="connsiteX6130" fmla="*/ 271275 w 6630167"/>
              <a:gd name="connsiteY6130" fmla="*/ 3521101 h 5285517"/>
              <a:gd name="connsiteX6131" fmla="*/ 266275 w 6630167"/>
              <a:gd name="connsiteY6131" fmla="*/ 3520204 h 5285517"/>
              <a:gd name="connsiteX6132" fmla="*/ 259070 w 6630167"/>
              <a:gd name="connsiteY6132" fmla="*/ 3522135 h 5285517"/>
              <a:gd name="connsiteX6133" fmla="*/ 210092 w 6630167"/>
              <a:gd name="connsiteY6133" fmla="*/ 3535276 h 5285517"/>
              <a:gd name="connsiteX6134" fmla="*/ 161504 w 6630167"/>
              <a:gd name="connsiteY6134" fmla="*/ 3522206 h 5285517"/>
              <a:gd name="connsiteX6135" fmla="*/ 117956 w 6630167"/>
              <a:gd name="connsiteY6135" fmla="*/ 3468803 h 5285517"/>
              <a:gd name="connsiteX6136" fmla="*/ 109297 w 6630167"/>
              <a:gd name="connsiteY6136" fmla="*/ 3459900 h 5285517"/>
              <a:gd name="connsiteX6137" fmla="*/ 104334 w 6630167"/>
              <a:gd name="connsiteY6137" fmla="*/ 3459023 h 5285517"/>
              <a:gd name="connsiteX6138" fmla="*/ 96933 w 6630167"/>
              <a:gd name="connsiteY6138" fmla="*/ 3461069 h 5285517"/>
              <a:gd name="connsiteX6139" fmla="*/ 47376 w 6630167"/>
              <a:gd name="connsiteY6139" fmla="*/ 3474736 h 5285517"/>
              <a:gd name="connsiteX6140" fmla="*/ 0 w 6630167"/>
              <a:gd name="connsiteY6140" fmla="*/ 3461995 h 5285517"/>
              <a:gd name="connsiteX6141" fmla="*/ 0 w 6630167"/>
              <a:gd name="connsiteY6141" fmla="*/ 3295366 h 5285517"/>
              <a:gd name="connsiteX6142" fmla="*/ 9926 w 6630167"/>
              <a:gd name="connsiteY6142" fmla="*/ 3290073 h 5285517"/>
              <a:gd name="connsiteX6143" fmla="*/ 17995 w 6630167"/>
              <a:gd name="connsiteY6143" fmla="*/ 3281307 h 5285517"/>
              <a:gd name="connsiteX6144" fmla="*/ 16673 w 6630167"/>
              <a:gd name="connsiteY6144" fmla="*/ 3269462 h 5285517"/>
              <a:gd name="connsiteX6145" fmla="*/ 16673 w 6630167"/>
              <a:gd name="connsiteY6145" fmla="*/ 3269459 h 5285517"/>
              <a:gd name="connsiteX6146" fmla="*/ 10804 w 6630167"/>
              <a:gd name="connsiteY6146" fmla="*/ 3258147 h 5285517"/>
              <a:gd name="connsiteX6147" fmla="*/ 2535 w 6630167"/>
              <a:gd name="connsiteY6147" fmla="*/ 3250448 h 5285517"/>
              <a:gd name="connsiteX6148" fmla="*/ 0 w 6630167"/>
              <a:gd name="connsiteY6148" fmla="*/ 3250009 h 5285517"/>
              <a:gd name="connsiteX6149" fmla="*/ 0 w 6630167"/>
              <a:gd name="connsiteY6149" fmla="*/ 2727639 h 5285517"/>
              <a:gd name="connsiteX6150" fmla="*/ 11896 w 6630167"/>
              <a:gd name="connsiteY6150" fmla="*/ 2735189 h 5285517"/>
              <a:gd name="connsiteX6151" fmla="*/ 17557 w 6630167"/>
              <a:gd name="connsiteY6151" fmla="*/ 2733930 h 5285517"/>
              <a:gd name="connsiteX6152" fmla="*/ 25333 w 6630167"/>
              <a:gd name="connsiteY6152" fmla="*/ 2725559 h 5285517"/>
              <a:gd name="connsiteX6153" fmla="*/ 25107 w 6630167"/>
              <a:gd name="connsiteY6153" fmla="*/ 2714358 h 5285517"/>
              <a:gd name="connsiteX6154" fmla="*/ 25105 w 6630167"/>
              <a:gd name="connsiteY6154" fmla="*/ 2714354 h 5285517"/>
              <a:gd name="connsiteX6155" fmla="*/ 11297 w 6630167"/>
              <a:gd name="connsiteY6155" fmla="*/ 2705596 h 5285517"/>
              <a:gd name="connsiteX6156" fmla="*/ 5659 w 6630167"/>
              <a:gd name="connsiteY6156" fmla="*/ 2706847 h 5285517"/>
              <a:gd name="connsiteX6157" fmla="*/ 5234 w 6630167"/>
              <a:gd name="connsiteY6157" fmla="*/ 2707047 h 5285517"/>
              <a:gd name="connsiteX6158" fmla="*/ 0 w 6630167"/>
              <a:gd name="connsiteY6158" fmla="*/ 2712792 h 5285517"/>
              <a:gd name="connsiteX6159" fmla="*/ 0 w 6630167"/>
              <a:gd name="connsiteY6159" fmla="*/ 1812322 h 5285517"/>
              <a:gd name="connsiteX6160" fmla="*/ 4815 w 6630167"/>
              <a:gd name="connsiteY6160" fmla="*/ 1809742 h 5285517"/>
              <a:gd name="connsiteX6161" fmla="*/ 14018 w 6630167"/>
              <a:gd name="connsiteY6161" fmla="*/ 1800857 h 5285517"/>
              <a:gd name="connsiteX6162" fmla="*/ 12491 w 6630167"/>
              <a:gd name="connsiteY6162" fmla="*/ 1788150 h 5285517"/>
              <a:gd name="connsiteX6163" fmla="*/ 0 w 6630167"/>
              <a:gd name="connsiteY6163" fmla="*/ 1748435 h 5285517"/>
              <a:gd name="connsiteX6164" fmla="*/ 0 w 6630167"/>
              <a:gd name="connsiteY6164" fmla="*/ 1726980 h 5285517"/>
              <a:gd name="connsiteX6165" fmla="*/ 9842 w 6630167"/>
              <a:gd name="connsiteY6165" fmla="*/ 1688519 h 5285517"/>
              <a:gd name="connsiteX6166" fmla="*/ 56591 w 6630167"/>
              <a:gd name="connsiteY6166" fmla="*/ 1647897 h 5285517"/>
              <a:gd name="connsiteX6167" fmla="*/ 64851 w 6630167"/>
              <a:gd name="connsiteY6167" fmla="*/ 1639074 h 5285517"/>
              <a:gd name="connsiteX6168" fmla="*/ 63466 w 6630167"/>
              <a:gd name="connsiteY6168" fmla="*/ 1627066 h 5285517"/>
              <a:gd name="connsiteX6169" fmla="*/ 62266 w 6630167"/>
              <a:gd name="connsiteY6169" fmla="*/ 1521854 h 5285517"/>
              <a:gd name="connsiteX6170" fmla="*/ 112819 w 6630167"/>
              <a:gd name="connsiteY6170" fmla="*/ 1477963 h 5285517"/>
              <a:gd name="connsiteX6171" fmla="*/ 120903 w 6630167"/>
              <a:gd name="connsiteY6171" fmla="*/ 1469621 h 5285517"/>
              <a:gd name="connsiteX6172" fmla="*/ 120183 w 6630167"/>
              <a:gd name="connsiteY6172" fmla="*/ 1458028 h 5285517"/>
              <a:gd name="connsiteX6173" fmla="*/ 109722 w 6630167"/>
              <a:gd name="connsiteY6173" fmla="*/ 1425422 h 5285517"/>
              <a:gd name="connsiteX6174" fmla="*/ 101544 w 6630167"/>
              <a:gd name="connsiteY6174" fmla="*/ 1414444 h 5285517"/>
              <a:gd name="connsiteX6175" fmla="*/ 95494 w 6630167"/>
              <a:gd name="connsiteY6175" fmla="*/ 1413113 h 5285517"/>
              <a:gd name="connsiteX6176" fmla="*/ 87881 w 6630167"/>
              <a:gd name="connsiteY6176" fmla="*/ 1415297 h 5285517"/>
              <a:gd name="connsiteX6177" fmla="*/ 47993 w 6630167"/>
              <a:gd name="connsiteY6177" fmla="*/ 1426708 h 5285517"/>
              <a:gd name="connsiteX6178" fmla="*/ 10500 w 6630167"/>
              <a:gd name="connsiteY6178" fmla="*/ 1416628 h 5285517"/>
              <a:gd name="connsiteX6179" fmla="*/ 0 w 6630167"/>
              <a:gd name="connsiteY6179" fmla="*/ 1407357 h 5285517"/>
              <a:gd name="connsiteX6180" fmla="*/ 0 w 6630167"/>
              <a:gd name="connsiteY6180" fmla="*/ 1296844 h 5285517"/>
              <a:gd name="connsiteX6181" fmla="*/ 10537 w 6630167"/>
              <a:gd name="connsiteY6181" fmla="*/ 1286325 h 5285517"/>
              <a:gd name="connsiteX6182" fmla="*/ 48187 w 6630167"/>
              <a:gd name="connsiteY6182" fmla="*/ 1276212 h 5285517"/>
              <a:gd name="connsiteX6183" fmla="*/ 85739 w 6630167"/>
              <a:gd name="connsiteY6183" fmla="*/ 1286311 h 5285517"/>
              <a:gd name="connsiteX6184" fmla="*/ 119568 w 6630167"/>
              <a:gd name="connsiteY6184" fmla="*/ 1328182 h 5285517"/>
              <a:gd name="connsiteX6185" fmla="*/ 129481 w 6630167"/>
              <a:gd name="connsiteY6185" fmla="*/ 1337602 h 5285517"/>
              <a:gd name="connsiteX6186" fmla="*/ 133235 w 6630167"/>
              <a:gd name="connsiteY6186" fmla="*/ 1338100 h 5285517"/>
              <a:gd name="connsiteX6187" fmla="*/ 142787 w 6630167"/>
              <a:gd name="connsiteY6187" fmla="*/ 1334469 h 5285517"/>
              <a:gd name="connsiteX6188" fmla="*/ 198584 w 6630167"/>
              <a:gd name="connsiteY6188" fmla="*/ 1309180 h 5285517"/>
              <a:gd name="connsiteX6189" fmla="*/ 209838 w 6630167"/>
              <a:gd name="connsiteY6189" fmla="*/ 1301019 h 5285517"/>
              <a:gd name="connsiteX6190" fmla="*/ 208923 w 6630167"/>
              <a:gd name="connsiteY6190" fmla="*/ 1287153 h 5285517"/>
              <a:gd name="connsiteX6191" fmla="*/ 199943 w 6630167"/>
              <a:gd name="connsiteY6191" fmla="*/ 1266756 h 5285517"/>
              <a:gd name="connsiteX6192" fmla="*/ 207202 w 6630167"/>
              <a:gd name="connsiteY6192" fmla="*/ 1211651 h 5285517"/>
              <a:gd name="connsiteX6193" fmla="*/ 270159 w 6630167"/>
              <a:gd name="connsiteY6193" fmla="*/ 1175322 h 5285517"/>
              <a:gd name="connsiteX6194" fmla="*/ 2415774 w 6630167"/>
              <a:gd name="connsiteY6194" fmla="*/ 1164595 h 5285517"/>
              <a:gd name="connsiteX6195" fmla="*/ 2408054 w 6630167"/>
              <a:gd name="connsiteY6195" fmla="*/ 1166842 h 5285517"/>
              <a:gd name="connsiteX6196" fmla="*/ 2386728 w 6630167"/>
              <a:gd name="connsiteY6196" fmla="*/ 1176995 h 5285517"/>
              <a:gd name="connsiteX6197" fmla="*/ 2377757 w 6630167"/>
              <a:gd name="connsiteY6197" fmla="*/ 1185727 h 5285517"/>
              <a:gd name="connsiteX6198" fmla="*/ 2379034 w 6630167"/>
              <a:gd name="connsiteY6198" fmla="*/ 1198180 h 5285517"/>
              <a:gd name="connsiteX6199" fmla="*/ 2379035 w 6630167"/>
              <a:gd name="connsiteY6199" fmla="*/ 1198180 h 5285517"/>
              <a:gd name="connsiteX6200" fmla="*/ 2389007 w 6630167"/>
              <a:gd name="connsiteY6200" fmla="*/ 1220063 h 5285517"/>
              <a:gd name="connsiteX6201" fmla="*/ 2397720 w 6630167"/>
              <a:gd name="connsiteY6201" fmla="*/ 1229256 h 5285517"/>
              <a:gd name="connsiteX6202" fmla="*/ 2402729 w 6630167"/>
              <a:gd name="connsiteY6202" fmla="*/ 1230153 h 5285517"/>
              <a:gd name="connsiteX6203" fmla="*/ 2410323 w 6630167"/>
              <a:gd name="connsiteY6203" fmla="*/ 1227988 h 5285517"/>
              <a:gd name="connsiteX6204" fmla="*/ 2432142 w 6630167"/>
              <a:gd name="connsiteY6204" fmla="*/ 1218016 h 5285517"/>
              <a:gd name="connsiteX6205" fmla="*/ 2441412 w 6630167"/>
              <a:gd name="connsiteY6205" fmla="*/ 1209176 h 5285517"/>
              <a:gd name="connsiteX6206" fmla="*/ 2439944 w 6630167"/>
              <a:gd name="connsiteY6206" fmla="*/ 1196450 h 5285517"/>
              <a:gd name="connsiteX6207" fmla="*/ 2429433 w 6630167"/>
              <a:gd name="connsiteY6207" fmla="*/ 1174486 h 5285517"/>
              <a:gd name="connsiteX6208" fmla="*/ 2420616 w 6630167"/>
              <a:gd name="connsiteY6208" fmla="*/ 1165429 h 5285517"/>
              <a:gd name="connsiteX6209" fmla="*/ 2415774 w 6630167"/>
              <a:gd name="connsiteY6209" fmla="*/ 1164595 h 5285517"/>
              <a:gd name="connsiteX6210" fmla="*/ 1865584 w 6630167"/>
              <a:gd name="connsiteY6210" fmla="*/ 1157377 h 5285517"/>
              <a:gd name="connsiteX6211" fmla="*/ 1858561 w 6630167"/>
              <a:gd name="connsiteY6211" fmla="*/ 1159207 h 5285517"/>
              <a:gd name="connsiteX6212" fmla="*/ 1845817 w 6630167"/>
              <a:gd name="connsiteY6212" fmla="*/ 1165239 h 5285517"/>
              <a:gd name="connsiteX6213" fmla="*/ 1837553 w 6630167"/>
              <a:gd name="connsiteY6213" fmla="*/ 1173699 h 5285517"/>
              <a:gd name="connsiteX6214" fmla="*/ 1838426 w 6630167"/>
              <a:gd name="connsiteY6214" fmla="*/ 1185491 h 5285517"/>
              <a:gd name="connsiteX6215" fmla="*/ 1844305 w 6630167"/>
              <a:gd name="connsiteY6215" fmla="*/ 1198353 h 5285517"/>
              <a:gd name="connsiteX6216" fmla="*/ 1852787 w 6630167"/>
              <a:gd name="connsiteY6216" fmla="*/ 1206794 h 5285517"/>
              <a:gd name="connsiteX6217" fmla="*/ 1857764 w 6630167"/>
              <a:gd name="connsiteY6217" fmla="*/ 1207682 h 5285517"/>
              <a:gd name="connsiteX6218" fmla="*/ 1864720 w 6630167"/>
              <a:gd name="connsiteY6218" fmla="*/ 1205888 h 5285517"/>
              <a:gd name="connsiteX6219" fmla="*/ 1877682 w 6630167"/>
              <a:gd name="connsiteY6219" fmla="*/ 1199902 h 5285517"/>
              <a:gd name="connsiteX6220" fmla="*/ 1886127 w 6630167"/>
              <a:gd name="connsiteY6220" fmla="*/ 1191342 h 5285517"/>
              <a:gd name="connsiteX6221" fmla="*/ 1885108 w 6630167"/>
              <a:gd name="connsiteY6221" fmla="*/ 1179350 h 5285517"/>
              <a:gd name="connsiteX6222" fmla="*/ 1878962 w 6630167"/>
              <a:gd name="connsiteY6222" fmla="*/ 1166488 h 5285517"/>
              <a:gd name="connsiteX6223" fmla="*/ 1870412 w 6630167"/>
              <a:gd name="connsiteY6223" fmla="*/ 1158210 h 5285517"/>
              <a:gd name="connsiteX6224" fmla="*/ 1865584 w 6630167"/>
              <a:gd name="connsiteY6224" fmla="*/ 1157377 h 5285517"/>
              <a:gd name="connsiteX6225" fmla="*/ 654850 w 6630167"/>
              <a:gd name="connsiteY6225" fmla="*/ 1150259 h 5285517"/>
              <a:gd name="connsiteX6226" fmla="*/ 681506 w 6630167"/>
              <a:gd name="connsiteY6226" fmla="*/ 1157432 h 5285517"/>
              <a:gd name="connsiteX6227" fmla="*/ 706391 w 6630167"/>
              <a:gd name="connsiteY6227" fmla="*/ 1189857 h 5285517"/>
              <a:gd name="connsiteX6228" fmla="*/ 701056 w 6630167"/>
              <a:gd name="connsiteY6228" fmla="*/ 1230388 h 5285517"/>
              <a:gd name="connsiteX6229" fmla="*/ 701056 w 6630167"/>
              <a:gd name="connsiteY6229" fmla="*/ 1230389 h 5285517"/>
              <a:gd name="connsiteX6230" fmla="*/ 654750 w 6630167"/>
              <a:gd name="connsiteY6230" fmla="*/ 1257109 h 5285517"/>
              <a:gd name="connsiteX6231" fmla="*/ 628094 w 6630167"/>
              <a:gd name="connsiteY6231" fmla="*/ 1249945 h 5285517"/>
              <a:gd name="connsiteX6232" fmla="*/ 608549 w 6630167"/>
              <a:gd name="connsiteY6232" fmla="*/ 1176969 h 5285517"/>
              <a:gd name="connsiteX6233" fmla="*/ 654850 w 6630167"/>
              <a:gd name="connsiteY6233" fmla="*/ 1150259 h 5285517"/>
              <a:gd name="connsiteX6234" fmla="*/ 1315751 w 6630167"/>
              <a:gd name="connsiteY6234" fmla="*/ 1148195 h 5285517"/>
              <a:gd name="connsiteX6235" fmla="*/ 1309248 w 6630167"/>
              <a:gd name="connsiteY6235" fmla="*/ 1149752 h 5285517"/>
              <a:gd name="connsiteX6236" fmla="*/ 1300200 w 6630167"/>
              <a:gd name="connsiteY6236" fmla="*/ 1153801 h 5285517"/>
              <a:gd name="connsiteX6237" fmla="*/ 1292034 w 6630167"/>
              <a:gd name="connsiteY6237" fmla="*/ 1161998 h 5285517"/>
              <a:gd name="connsiteX6238" fmla="*/ 1292555 w 6630167"/>
              <a:gd name="connsiteY6238" fmla="*/ 1173564 h 5285517"/>
              <a:gd name="connsiteX6239" fmla="*/ 1292556 w 6630167"/>
              <a:gd name="connsiteY6239" fmla="*/ 1173562 h 5285517"/>
              <a:gd name="connsiteX6240" fmla="*/ 1296414 w 6630167"/>
              <a:gd name="connsiteY6240" fmla="*/ 1182339 h 5285517"/>
              <a:gd name="connsiteX6241" fmla="*/ 1304883 w 6630167"/>
              <a:gd name="connsiteY6241" fmla="*/ 1190663 h 5285517"/>
              <a:gd name="connsiteX6242" fmla="*/ 1309829 w 6630167"/>
              <a:gd name="connsiteY6242" fmla="*/ 1191542 h 5285517"/>
              <a:gd name="connsiteX6243" fmla="*/ 1316730 w 6630167"/>
              <a:gd name="connsiteY6243" fmla="*/ 1189776 h 5285517"/>
              <a:gd name="connsiteX6244" fmla="*/ 1325995 w 6630167"/>
              <a:gd name="connsiteY6244" fmla="*/ 1185310 h 5285517"/>
              <a:gd name="connsiteX6245" fmla="*/ 1334002 w 6630167"/>
              <a:gd name="connsiteY6245" fmla="*/ 1176789 h 5285517"/>
              <a:gd name="connsiteX6246" fmla="*/ 1333024 w 6630167"/>
              <a:gd name="connsiteY6246" fmla="*/ 1165132 h 5285517"/>
              <a:gd name="connsiteX6247" fmla="*/ 1328925 w 6630167"/>
              <a:gd name="connsiteY6247" fmla="*/ 1156817 h 5285517"/>
              <a:gd name="connsiteX6248" fmla="*/ 1320611 w 6630167"/>
              <a:gd name="connsiteY6248" fmla="*/ 1149036 h 5285517"/>
              <a:gd name="connsiteX6249" fmla="*/ 1315751 w 6630167"/>
              <a:gd name="connsiteY6249" fmla="*/ 1148195 h 5285517"/>
              <a:gd name="connsiteX6250" fmla="*/ 3066601 w 6630167"/>
              <a:gd name="connsiteY6250" fmla="*/ 1139335 h 5285517"/>
              <a:gd name="connsiteX6251" fmla="*/ 3076903 w 6630167"/>
              <a:gd name="connsiteY6251" fmla="*/ 1142107 h 5285517"/>
              <a:gd name="connsiteX6252" fmla="*/ 3086540 w 6630167"/>
              <a:gd name="connsiteY6252" fmla="*/ 1154659 h 5285517"/>
              <a:gd name="connsiteX6253" fmla="*/ 3084471 w 6630167"/>
              <a:gd name="connsiteY6253" fmla="*/ 1170337 h 5285517"/>
              <a:gd name="connsiteX6254" fmla="*/ 3066560 w 6630167"/>
              <a:gd name="connsiteY6254" fmla="*/ 1180672 h 5285517"/>
              <a:gd name="connsiteX6255" fmla="*/ 3056258 w 6630167"/>
              <a:gd name="connsiteY6255" fmla="*/ 1177902 h 5285517"/>
              <a:gd name="connsiteX6256" fmla="*/ 3046612 w 6630167"/>
              <a:gd name="connsiteY6256" fmla="*/ 1165357 h 5285517"/>
              <a:gd name="connsiteX6257" fmla="*/ 3048681 w 6630167"/>
              <a:gd name="connsiteY6257" fmla="*/ 1149687 h 5285517"/>
              <a:gd name="connsiteX6258" fmla="*/ 3066601 w 6630167"/>
              <a:gd name="connsiteY6258" fmla="*/ 1139335 h 5285517"/>
              <a:gd name="connsiteX6259" fmla="*/ 107404 w 6630167"/>
              <a:gd name="connsiteY6259" fmla="*/ 1134434 h 5285517"/>
              <a:gd name="connsiteX6260" fmla="*/ 134495 w 6630167"/>
              <a:gd name="connsiteY6260" fmla="*/ 1141717 h 5285517"/>
              <a:gd name="connsiteX6261" fmla="*/ 154361 w 6630167"/>
              <a:gd name="connsiteY6261" fmla="*/ 1215878 h 5285517"/>
              <a:gd name="connsiteX6262" fmla="*/ 107304 w 6630167"/>
              <a:gd name="connsiteY6262" fmla="*/ 1243023 h 5285517"/>
              <a:gd name="connsiteX6263" fmla="*/ 80214 w 6630167"/>
              <a:gd name="connsiteY6263" fmla="*/ 1235751 h 5285517"/>
              <a:gd name="connsiteX6264" fmla="*/ 54917 w 6630167"/>
              <a:gd name="connsiteY6264" fmla="*/ 1202772 h 5285517"/>
              <a:gd name="connsiteX6265" fmla="*/ 60343 w 6630167"/>
              <a:gd name="connsiteY6265" fmla="*/ 1161579 h 5285517"/>
              <a:gd name="connsiteX6266" fmla="*/ 107404 w 6630167"/>
              <a:gd name="connsiteY6266" fmla="*/ 1134434 h 5285517"/>
              <a:gd name="connsiteX6267" fmla="*/ 2252182 w 6630167"/>
              <a:gd name="connsiteY6267" fmla="*/ 1108043 h 5285517"/>
              <a:gd name="connsiteX6268" fmla="*/ 2244682 w 6630167"/>
              <a:gd name="connsiteY6268" fmla="*/ 1110152 h 5285517"/>
              <a:gd name="connsiteX6269" fmla="*/ 2226083 w 6630167"/>
              <a:gd name="connsiteY6269" fmla="*/ 1118938 h 5285517"/>
              <a:gd name="connsiteX6270" fmla="*/ 2217311 w 6630167"/>
              <a:gd name="connsiteY6270" fmla="*/ 1127551 h 5285517"/>
              <a:gd name="connsiteX6271" fmla="*/ 2218408 w 6630167"/>
              <a:gd name="connsiteY6271" fmla="*/ 1139797 h 5285517"/>
              <a:gd name="connsiteX6272" fmla="*/ 2226776 w 6630167"/>
              <a:gd name="connsiteY6272" fmla="*/ 1158247 h 5285517"/>
              <a:gd name="connsiteX6273" fmla="*/ 2235399 w 6630167"/>
              <a:gd name="connsiteY6273" fmla="*/ 1167187 h 5285517"/>
              <a:gd name="connsiteX6274" fmla="*/ 2240421 w 6630167"/>
              <a:gd name="connsiteY6274" fmla="*/ 1168093 h 5285517"/>
              <a:gd name="connsiteX6275" fmla="*/ 2247766 w 6630167"/>
              <a:gd name="connsiteY6275" fmla="*/ 1166074 h 5285517"/>
              <a:gd name="connsiteX6276" fmla="*/ 2266846 w 6630167"/>
              <a:gd name="connsiteY6276" fmla="*/ 1157359 h 5285517"/>
              <a:gd name="connsiteX6277" fmla="*/ 2275821 w 6630167"/>
              <a:gd name="connsiteY6277" fmla="*/ 1148646 h 5285517"/>
              <a:gd name="connsiteX6278" fmla="*/ 2274572 w 6630167"/>
              <a:gd name="connsiteY6278" fmla="*/ 1136201 h 5285517"/>
              <a:gd name="connsiteX6279" fmla="*/ 2265741 w 6630167"/>
              <a:gd name="connsiteY6279" fmla="*/ 1117642 h 5285517"/>
              <a:gd name="connsiteX6280" fmla="*/ 2257000 w 6630167"/>
              <a:gd name="connsiteY6280" fmla="*/ 1108875 h 5285517"/>
              <a:gd name="connsiteX6281" fmla="*/ 2252182 w 6630167"/>
              <a:gd name="connsiteY6281" fmla="*/ 1108043 h 5285517"/>
              <a:gd name="connsiteX6282" fmla="*/ 1701831 w 6630167"/>
              <a:gd name="connsiteY6282" fmla="*/ 1100208 h 5285517"/>
              <a:gd name="connsiteX6283" fmla="*/ 1695015 w 6630167"/>
              <a:gd name="connsiteY6283" fmla="*/ 1101928 h 5285517"/>
              <a:gd name="connsiteX6284" fmla="*/ 1685124 w 6630167"/>
              <a:gd name="connsiteY6284" fmla="*/ 1106593 h 5285517"/>
              <a:gd name="connsiteX6285" fmla="*/ 1677077 w 6630167"/>
              <a:gd name="connsiteY6285" fmla="*/ 1114961 h 5285517"/>
              <a:gd name="connsiteX6286" fmla="*/ 1677842 w 6630167"/>
              <a:gd name="connsiteY6286" fmla="*/ 1126545 h 5285517"/>
              <a:gd name="connsiteX6287" fmla="*/ 1677841 w 6630167"/>
              <a:gd name="connsiteY6287" fmla="*/ 1126546 h 5285517"/>
              <a:gd name="connsiteX6288" fmla="*/ 1682510 w 6630167"/>
              <a:gd name="connsiteY6288" fmla="*/ 1136835 h 5285517"/>
              <a:gd name="connsiteX6289" fmla="*/ 1690865 w 6630167"/>
              <a:gd name="connsiteY6289" fmla="*/ 1145078 h 5285517"/>
              <a:gd name="connsiteX6290" fmla="*/ 1695906 w 6630167"/>
              <a:gd name="connsiteY6290" fmla="*/ 1145992 h 5285517"/>
              <a:gd name="connsiteX6291" fmla="*/ 1702581 w 6630167"/>
              <a:gd name="connsiteY6291" fmla="*/ 1144353 h 5285517"/>
              <a:gd name="connsiteX6292" fmla="*/ 1712685 w 6630167"/>
              <a:gd name="connsiteY6292" fmla="*/ 1139734 h 5285517"/>
              <a:gd name="connsiteX6293" fmla="*/ 1720927 w 6630167"/>
              <a:gd name="connsiteY6293" fmla="*/ 1131266 h 5285517"/>
              <a:gd name="connsiteX6294" fmla="*/ 1720035 w 6630167"/>
              <a:gd name="connsiteY6294" fmla="*/ 1119472 h 5285517"/>
              <a:gd name="connsiteX6295" fmla="*/ 1715145 w 6630167"/>
              <a:gd name="connsiteY6295" fmla="*/ 1109165 h 5285517"/>
              <a:gd name="connsiteX6296" fmla="*/ 1706694 w 6630167"/>
              <a:gd name="connsiteY6296" fmla="*/ 1101050 h 5285517"/>
              <a:gd name="connsiteX6297" fmla="*/ 1701831 w 6630167"/>
              <a:gd name="connsiteY6297" fmla="*/ 1100208 h 5285517"/>
              <a:gd name="connsiteX6298" fmla="*/ 492114 w 6630167"/>
              <a:gd name="connsiteY6298" fmla="*/ 1095397 h 5285517"/>
              <a:gd name="connsiteX6299" fmla="*/ 516587 w 6630167"/>
              <a:gd name="connsiteY6299" fmla="*/ 1101973 h 5285517"/>
              <a:gd name="connsiteX6300" fmla="*/ 540729 w 6630167"/>
              <a:gd name="connsiteY6300" fmla="*/ 1150519 h 5285517"/>
              <a:gd name="connsiteX6301" fmla="*/ 534538 w 6630167"/>
              <a:gd name="connsiteY6301" fmla="*/ 1168961 h 5285517"/>
              <a:gd name="connsiteX6302" fmla="*/ 516561 w 6630167"/>
              <a:gd name="connsiteY6302" fmla="*/ 1186912 h 5285517"/>
              <a:gd name="connsiteX6303" fmla="*/ 492024 w 6630167"/>
              <a:gd name="connsiteY6303" fmla="*/ 1193506 h 5285517"/>
              <a:gd name="connsiteX6304" fmla="*/ 467546 w 6630167"/>
              <a:gd name="connsiteY6304" fmla="*/ 1186921 h 5285517"/>
              <a:gd name="connsiteX6305" fmla="*/ 444690 w 6630167"/>
              <a:gd name="connsiteY6305" fmla="*/ 1157141 h 5285517"/>
              <a:gd name="connsiteX6306" fmla="*/ 449589 w 6630167"/>
              <a:gd name="connsiteY6306" fmla="*/ 1119933 h 5285517"/>
              <a:gd name="connsiteX6307" fmla="*/ 492114 w 6630167"/>
              <a:gd name="connsiteY6307" fmla="*/ 1095397 h 5285517"/>
              <a:gd name="connsiteX6308" fmla="*/ 1152539 w 6630167"/>
              <a:gd name="connsiteY6308" fmla="*/ 1091122 h 5285517"/>
              <a:gd name="connsiteX6309" fmla="*/ 1146163 w 6630167"/>
              <a:gd name="connsiteY6309" fmla="*/ 1092607 h 5285517"/>
              <a:gd name="connsiteX6310" fmla="*/ 1136748 w 6630167"/>
              <a:gd name="connsiteY6310" fmla="*/ 1096710 h 5285517"/>
              <a:gd name="connsiteX6311" fmla="*/ 1128474 w 6630167"/>
              <a:gd name="connsiteY6311" fmla="*/ 1104816 h 5285517"/>
              <a:gd name="connsiteX6312" fmla="*/ 1128868 w 6630167"/>
              <a:gd name="connsiteY6312" fmla="*/ 1116400 h 5285517"/>
              <a:gd name="connsiteX6313" fmla="*/ 1128868 w 6630167"/>
              <a:gd name="connsiteY6313" fmla="*/ 1116401 h 5285517"/>
              <a:gd name="connsiteX6314" fmla="*/ 1131979 w 6630167"/>
              <a:gd name="connsiteY6314" fmla="*/ 1123575 h 5285517"/>
              <a:gd name="connsiteX6315" fmla="*/ 1140547 w 6630167"/>
              <a:gd name="connsiteY6315" fmla="*/ 1131916 h 5285517"/>
              <a:gd name="connsiteX6316" fmla="*/ 1145384 w 6630167"/>
              <a:gd name="connsiteY6316" fmla="*/ 1132749 h 5285517"/>
              <a:gd name="connsiteX6317" fmla="*/ 1152462 w 6630167"/>
              <a:gd name="connsiteY6317" fmla="*/ 1130892 h 5285517"/>
              <a:gd name="connsiteX6318" fmla="*/ 1161977 w 6630167"/>
              <a:gd name="connsiteY6318" fmla="*/ 1126137 h 5285517"/>
              <a:gd name="connsiteX6319" fmla="*/ 1169835 w 6630167"/>
              <a:gd name="connsiteY6319" fmla="*/ 1117642 h 5285517"/>
              <a:gd name="connsiteX6320" fmla="*/ 1168888 w 6630167"/>
              <a:gd name="connsiteY6320" fmla="*/ 1106111 h 5285517"/>
              <a:gd name="connsiteX6321" fmla="*/ 1165631 w 6630167"/>
              <a:gd name="connsiteY6321" fmla="*/ 1099562 h 5285517"/>
              <a:gd name="connsiteX6322" fmla="*/ 1157371 w 6630167"/>
              <a:gd name="connsiteY6322" fmla="*/ 1091954 h 5285517"/>
              <a:gd name="connsiteX6323" fmla="*/ 1152539 w 6630167"/>
              <a:gd name="connsiteY6323" fmla="*/ 1091122 h 5285517"/>
              <a:gd name="connsiteX6324" fmla="*/ 2643376 w 6630167"/>
              <a:gd name="connsiteY6324" fmla="*/ 1052303 h 5285517"/>
              <a:gd name="connsiteX6325" fmla="*/ 2634609 w 6630167"/>
              <a:gd name="connsiteY6325" fmla="*/ 1055284 h 5285517"/>
              <a:gd name="connsiteX6326" fmla="*/ 2605145 w 6630167"/>
              <a:gd name="connsiteY6326" fmla="*/ 1070482 h 5285517"/>
              <a:gd name="connsiteX6327" fmla="*/ 2595807 w 6630167"/>
              <a:gd name="connsiteY6327" fmla="*/ 1079412 h 5285517"/>
              <a:gd name="connsiteX6328" fmla="*/ 2597415 w 6630167"/>
              <a:gd name="connsiteY6328" fmla="*/ 1092238 h 5285517"/>
              <a:gd name="connsiteX6329" fmla="*/ 2610004 w 6630167"/>
              <a:gd name="connsiteY6329" fmla="*/ 1119662 h 5285517"/>
              <a:gd name="connsiteX6330" fmla="*/ 2618795 w 6630167"/>
              <a:gd name="connsiteY6330" fmla="*/ 1129264 h 5285517"/>
              <a:gd name="connsiteX6331" fmla="*/ 2623858 w 6630167"/>
              <a:gd name="connsiteY6331" fmla="*/ 1130187 h 5285517"/>
              <a:gd name="connsiteX6332" fmla="*/ 2631733 w 6630167"/>
              <a:gd name="connsiteY6332" fmla="*/ 1127842 h 5285517"/>
              <a:gd name="connsiteX6333" fmla="*/ 2662546 w 6630167"/>
              <a:gd name="connsiteY6333" fmla="*/ 1114944 h 5285517"/>
              <a:gd name="connsiteX6334" fmla="*/ 2672939 w 6630167"/>
              <a:gd name="connsiteY6334" fmla="*/ 1106014 h 5285517"/>
              <a:gd name="connsiteX6335" fmla="*/ 2671128 w 6630167"/>
              <a:gd name="connsiteY6335" fmla="*/ 1092437 h 5285517"/>
              <a:gd name="connsiteX6336" fmla="*/ 2657298 w 6630167"/>
              <a:gd name="connsiteY6336" fmla="*/ 1063101 h 5285517"/>
              <a:gd name="connsiteX6337" fmla="*/ 2648059 w 6630167"/>
              <a:gd name="connsiteY6337" fmla="*/ 1053082 h 5285517"/>
              <a:gd name="connsiteX6338" fmla="*/ 2643376 w 6630167"/>
              <a:gd name="connsiteY6338" fmla="*/ 1052303 h 5285517"/>
              <a:gd name="connsiteX6339" fmla="*/ 2088558 w 6630167"/>
              <a:gd name="connsiteY6339" fmla="*/ 1051850 h 5285517"/>
              <a:gd name="connsiteX6340" fmla="*/ 2081299 w 6630167"/>
              <a:gd name="connsiteY6340" fmla="*/ 1053816 h 5285517"/>
              <a:gd name="connsiteX6341" fmla="*/ 2066092 w 6630167"/>
              <a:gd name="connsiteY6341" fmla="*/ 1061061 h 5285517"/>
              <a:gd name="connsiteX6342" fmla="*/ 2066091 w 6630167"/>
              <a:gd name="connsiteY6342" fmla="*/ 1061062 h 5285517"/>
              <a:gd name="connsiteX6343" fmla="*/ 2057672 w 6630167"/>
              <a:gd name="connsiteY6343" fmla="*/ 1069585 h 5285517"/>
              <a:gd name="connsiteX6344" fmla="*/ 2058633 w 6630167"/>
              <a:gd name="connsiteY6344" fmla="*/ 1081531 h 5285517"/>
              <a:gd name="connsiteX6345" fmla="*/ 2065589 w 6630167"/>
              <a:gd name="connsiteY6345" fmla="*/ 1096911 h 5285517"/>
              <a:gd name="connsiteX6346" fmla="*/ 2074116 w 6630167"/>
              <a:gd name="connsiteY6346" fmla="*/ 1105597 h 5285517"/>
              <a:gd name="connsiteX6347" fmla="*/ 2079143 w 6630167"/>
              <a:gd name="connsiteY6347" fmla="*/ 1106503 h 5285517"/>
              <a:gd name="connsiteX6348" fmla="*/ 2086248 w 6630167"/>
              <a:gd name="connsiteY6348" fmla="*/ 1104628 h 5285517"/>
              <a:gd name="connsiteX6349" fmla="*/ 2101849 w 6630167"/>
              <a:gd name="connsiteY6349" fmla="*/ 1097510 h 5285517"/>
              <a:gd name="connsiteX6350" fmla="*/ 2110575 w 6630167"/>
              <a:gd name="connsiteY6350" fmla="*/ 1088850 h 5285517"/>
              <a:gd name="connsiteX6351" fmla="*/ 2109425 w 6630167"/>
              <a:gd name="connsiteY6351" fmla="*/ 1076615 h 5285517"/>
              <a:gd name="connsiteX6352" fmla="*/ 2102017 w 6630167"/>
              <a:gd name="connsiteY6352" fmla="*/ 1061180 h 5285517"/>
              <a:gd name="connsiteX6353" fmla="*/ 2093372 w 6630167"/>
              <a:gd name="connsiteY6353" fmla="*/ 1052675 h 5285517"/>
              <a:gd name="connsiteX6354" fmla="*/ 2088558 w 6630167"/>
              <a:gd name="connsiteY6354" fmla="*/ 1051850 h 5285517"/>
              <a:gd name="connsiteX6355" fmla="*/ 1538572 w 6630167"/>
              <a:gd name="connsiteY6355" fmla="*/ 1043328 h 5285517"/>
              <a:gd name="connsiteX6356" fmla="*/ 1531929 w 6630167"/>
              <a:gd name="connsiteY6356" fmla="*/ 1044949 h 5285517"/>
              <a:gd name="connsiteX6357" fmla="*/ 1524325 w 6630167"/>
              <a:gd name="connsiteY6357" fmla="*/ 1048519 h 5285517"/>
              <a:gd name="connsiteX6358" fmla="*/ 1516400 w 6630167"/>
              <a:gd name="connsiteY6358" fmla="*/ 1056797 h 5285517"/>
              <a:gd name="connsiteX6359" fmla="*/ 1517043 w 6630167"/>
              <a:gd name="connsiteY6359" fmla="*/ 1068236 h 5285517"/>
              <a:gd name="connsiteX6360" fmla="*/ 1517042 w 6630167"/>
              <a:gd name="connsiteY6360" fmla="*/ 1068235 h 5285517"/>
              <a:gd name="connsiteX6361" fmla="*/ 1520361 w 6630167"/>
              <a:gd name="connsiteY6361" fmla="*/ 1075535 h 5285517"/>
              <a:gd name="connsiteX6362" fmla="*/ 1528649 w 6630167"/>
              <a:gd name="connsiteY6362" fmla="*/ 1083578 h 5285517"/>
              <a:gd name="connsiteX6363" fmla="*/ 1533676 w 6630167"/>
              <a:gd name="connsiteY6363" fmla="*/ 1084484 h 5285517"/>
              <a:gd name="connsiteX6364" fmla="*/ 1540184 w 6630167"/>
              <a:gd name="connsiteY6364" fmla="*/ 1082926 h 5285517"/>
              <a:gd name="connsiteX6365" fmla="*/ 1547932 w 6630167"/>
              <a:gd name="connsiteY6365" fmla="*/ 1079403 h 5285517"/>
              <a:gd name="connsiteX6366" fmla="*/ 1556021 w 6630167"/>
              <a:gd name="connsiteY6366" fmla="*/ 1071034 h 5285517"/>
              <a:gd name="connsiteX6367" fmla="*/ 1555273 w 6630167"/>
              <a:gd name="connsiteY6367" fmla="*/ 1059432 h 5285517"/>
              <a:gd name="connsiteX6368" fmla="*/ 1551809 w 6630167"/>
              <a:gd name="connsiteY6368" fmla="*/ 1052095 h 5285517"/>
              <a:gd name="connsiteX6369" fmla="*/ 1543431 w 6630167"/>
              <a:gd name="connsiteY6369" fmla="*/ 1044170 h 5285517"/>
              <a:gd name="connsiteX6370" fmla="*/ 1538572 w 6630167"/>
              <a:gd name="connsiteY6370" fmla="*/ 1043328 h 5285517"/>
              <a:gd name="connsiteX6371" fmla="*/ 329367 w 6630167"/>
              <a:gd name="connsiteY6371" fmla="*/ 1040972 h 5285517"/>
              <a:gd name="connsiteX6372" fmla="*/ 351440 w 6630167"/>
              <a:gd name="connsiteY6372" fmla="*/ 1046904 h 5285517"/>
              <a:gd name="connsiteX6373" fmla="*/ 372032 w 6630167"/>
              <a:gd name="connsiteY6373" fmla="*/ 1073778 h 5285517"/>
              <a:gd name="connsiteX6374" fmla="*/ 367639 w 6630167"/>
              <a:gd name="connsiteY6374" fmla="*/ 1107335 h 5285517"/>
              <a:gd name="connsiteX6375" fmla="*/ 329286 w 6630167"/>
              <a:gd name="connsiteY6375" fmla="*/ 1129470 h 5285517"/>
              <a:gd name="connsiteX6376" fmla="*/ 307200 w 6630167"/>
              <a:gd name="connsiteY6376" fmla="*/ 1123538 h 5285517"/>
              <a:gd name="connsiteX6377" fmla="*/ 286589 w 6630167"/>
              <a:gd name="connsiteY6377" fmla="*/ 1096665 h 5285517"/>
              <a:gd name="connsiteX6378" fmla="*/ 291010 w 6630167"/>
              <a:gd name="connsiteY6378" fmla="*/ 1063099 h 5285517"/>
              <a:gd name="connsiteX6379" fmla="*/ 329367 w 6630167"/>
              <a:gd name="connsiteY6379" fmla="*/ 1040972 h 5285517"/>
              <a:gd name="connsiteX6380" fmla="*/ 2903896 w 6630167"/>
              <a:gd name="connsiteY6380" fmla="*/ 1038184 h 5285517"/>
              <a:gd name="connsiteX6381" fmla="*/ 2935126 w 6630167"/>
              <a:gd name="connsiteY6381" fmla="*/ 1046580 h 5285517"/>
              <a:gd name="connsiteX6382" fmla="*/ 2964285 w 6630167"/>
              <a:gd name="connsiteY6382" fmla="*/ 1084585 h 5285517"/>
              <a:gd name="connsiteX6383" fmla="*/ 2958031 w 6630167"/>
              <a:gd name="connsiteY6383" fmla="*/ 1132063 h 5285517"/>
              <a:gd name="connsiteX6384" fmla="*/ 2903787 w 6630167"/>
              <a:gd name="connsiteY6384" fmla="*/ 1163365 h 5285517"/>
              <a:gd name="connsiteX6385" fmla="*/ 2872548 w 6630167"/>
              <a:gd name="connsiteY6385" fmla="*/ 1154968 h 5285517"/>
              <a:gd name="connsiteX6386" fmla="*/ 2849643 w 6630167"/>
              <a:gd name="connsiteY6386" fmla="*/ 1069486 h 5285517"/>
              <a:gd name="connsiteX6387" fmla="*/ 2903896 w 6630167"/>
              <a:gd name="connsiteY6387" fmla="*/ 1038184 h 5285517"/>
              <a:gd name="connsiteX6388" fmla="*/ 988449 w 6630167"/>
              <a:gd name="connsiteY6388" fmla="*/ 1033055 h 5285517"/>
              <a:gd name="connsiteX6389" fmla="*/ 982226 w 6630167"/>
              <a:gd name="connsiteY6389" fmla="*/ 1034468 h 5285517"/>
              <a:gd name="connsiteX6390" fmla="*/ 970905 w 6630167"/>
              <a:gd name="connsiteY6390" fmla="*/ 1039132 h 5285517"/>
              <a:gd name="connsiteX6391" fmla="*/ 962345 w 6630167"/>
              <a:gd name="connsiteY6391" fmla="*/ 1047175 h 5285517"/>
              <a:gd name="connsiteX6392" fmla="*/ 962639 w 6630167"/>
              <a:gd name="connsiteY6392" fmla="*/ 1058913 h 5285517"/>
              <a:gd name="connsiteX6393" fmla="*/ 962640 w 6630167"/>
              <a:gd name="connsiteY6393" fmla="*/ 1058915 h 5285517"/>
              <a:gd name="connsiteX6394" fmla="*/ 966294 w 6630167"/>
              <a:gd name="connsiteY6394" fmla="*/ 1067665 h 5285517"/>
              <a:gd name="connsiteX6395" fmla="*/ 975080 w 6630167"/>
              <a:gd name="connsiteY6395" fmla="*/ 1076361 h 5285517"/>
              <a:gd name="connsiteX6396" fmla="*/ 979817 w 6630167"/>
              <a:gd name="connsiteY6396" fmla="*/ 1077156 h 5285517"/>
              <a:gd name="connsiteX6397" fmla="*/ 987362 w 6630167"/>
              <a:gd name="connsiteY6397" fmla="*/ 1075019 h 5285517"/>
              <a:gd name="connsiteX6398" fmla="*/ 998666 w 6630167"/>
              <a:gd name="connsiteY6398" fmla="*/ 1069013 h 5285517"/>
              <a:gd name="connsiteX6399" fmla="*/ 1006401 w 6630167"/>
              <a:gd name="connsiteY6399" fmla="*/ 1060418 h 5285517"/>
              <a:gd name="connsiteX6400" fmla="*/ 1005309 w 6630167"/>
              <a:gd name="connsiteY6400" fmla="*/ 1048907 h 5285517"/>
              <a:gd name="connsiteX6401" fmla="*/ 1001514 w 6630167"/>
              <a:gd name="connsiteY6401" fmla="*/ 1041433 h 5285517"/>
              <a:gd name="connsiteX6402" fmla="*/ 993331 w 6630167"/>
              <a:gd name="connsiteY6402" fmla="*/ 1033907 h 5285517"/>
              <a:gd name="connsiteX6403" fmla="*/ 988449 w 6630167"/>
              <a:gd name="connsiteY6403" fmla="*/ 1033055 h 5285517"/>
              <a:gd name="connsiteX6404" fmla="*/ 2476572 w 6630167"/>
              <a:gd name="connsiteY6404" fmla="*/ 999390 h 5285517"/>
              <a:gd name="connsiteX6405" fmla="*/ 2468556 w 6630167"/>
              <a:gd name="connsiteY6405" fmla="*/ 1001836 h 5285517"/>
              <a:gd name="connsiteX6406" fmla="*/ 2445338 w 6630167"/>
              <a:gd name="connsiteY6406" fmla="*/ 1013148 h 5285517"/>
              <a:gd name="connsiteX6407" fmla="*/ 2436280 w 6630167"/>
              <a:gd name="connsiteY6407" fmla="*/ 1021952 h 5285517"/>
              <a:gd name="connsiteX6408" fmla="*/ 2437656 w 6630167"/>
              <a:gd name="connsiteY6408" fmla="*/ 1034505 h 5285517"/>
              <a:gd name="connsiteX6409" fmla="*/ 2437658 w 6630167"/>
              <a:gd name="connsiteY6409" fmla="*/ 1034507 h 5285517"/>
              <a:gd name="connsiteX6410" fmla="*/ 2448101 w 6630167"/>
              <a:gd name="connsiteY6410" fmla="*/ 1056959 h 5285517"/>
              <a:gd name="connsiteX6411" fmla="*/ 2456827 w 6630167"/>
              <a:gd name="connsiteY6411" fmla="*/ 1066107 h 5285517"/>
              <a:gd name="connsiteX6412" fmla="*/ 2461809 w 6630167"/>
              <a:gd name="connsiteY6412" fmla="*/ 1066994 h 5285517"/>
              <a:gd name="connsiteX6413" fmla="*/ 2469399 w 6630167"/>
              <a:gd name="connsiteY6413" fmla="*/ 1064830 h 5285517"/>
              <a:gd name="connsiteX6414" fmla="*/ 2493048 w 6630167"/>
              <a:gd name="connsiteY6414" fmla="*/ 1054350 h 5285517"/>
              <a:gd name="connsiteX6415" fmla="*/ 2502553 w 6630167"/>
              <a:gd name="connsiteY6415" fmla="*/ 1045573 h 5285517"/>
              <a:gd name="connsiteX6416" fmla="*/ 2501154 w 6630167"/>
              <a:gd name="connsiteY6416" fmla="*/ 1032712 h 5285517"/>
              <a:gd name="connsiteX6417" fmla="*/ 2490303 w 6630167"/>
              <a:gd name="connsiteY6417" fmla="*/ 1009507 h 5285517"/>
              <a:gd name="connsiteX6418" fmla="*/ 2481359 w 6630167"/>
              <a:gd name="connsiteY6418" fmla="*/ 1000205 h 5285517"/>
              <a:gd name="connsiteX6419" fmla="*/ 2476572 w 6630167"/>
              <a:gd name="connsiteY6419" fmla="*/ 999390 h 5285517"/>
              <a:gd name="connsiteX6420" fmla="*/ 1924442 w 6630167"/>
              <a:gd name="connsiteY6420" fmla="*/ 994845 h 5285517"/>
              <a:gd name="connsiteX6421" fmla="*/ 1917459 w 6630167"/>
              <a:gd name="connsiteY6421" fmla="*/ 996655 h 5285517"/>
              <a:gd name="connsiteX6422" fmla="*/ 1905408 w 6630167"/>
              <a:gd name="connsiteY6422" fmla="*/ 1002352 h 5285517"/>
              <a:gd name="connsiteX6423" fmla="*/ 1905406 w 6630167"/>
              <a:gd name="connsiteY6423" fmla="*/ 1002352 h 5285517"/>
              <a:gd name="connsiteX6424" fmla="*/ 1897181 w 6630167"/>
              <a:gd name="connsiteY6424" fmla="*/ 1010803 h 5285517"/>
              <a:gd name="connsiteX6425" fmla="*/ 1898047 w 6630167"/>
              <a:gd name="connsiteY6425" fmla="*/ 1022569 h 5285517"/>
              <a:gd name="connsiteX6426" fmla="*/ 1903767 w 6630167"/>
              <a:gd name="connsiteY6426" fmla="*/ 1035059 h 5285517"/>
              <a:gd name="connsiteX6427" fmla="*/ 1912226 w 6630167"/>
              <a:gd name="connsiteY6427" fmla="*/ 1043456 h 5285517"/>
              <a:gd name="connsiteX6428" fmla="*/ 1917212 w 6630167"/>
              <a:gd name="connsiteY6428" fmla="*/ 1044343 h 5285517"/>
              <a:gd name="connsiteX6429" fmla="*/ 1924105 w 6630167"/>
              <a:gd name="connsiteY6429" fmla="*/ 1042586 h 5285517"/>
              <a:gd name="connsiteX6430" fmla="*/ 1936369 w 6630167"/>
              <a:gd name="connsiteY6430" fmla="*/ 1036933 h 5285517"/>
              <a:gd name="connsiteX6431" fmla="*/ 1944756 w 6630167"/>
              <a:gd name="connsiteY6431" fmla="*/ 1028373 h 5285517"/>
              <a:gd name="connsiteX6432" fmla="*/ 1943755 w 6630167"/>
              <a:gd name="connsiteY6432" fmla="*/ 1016436 h 5285517"/>
              <a:gd name="connsiteX6433" fmla="*/ 1937819 w 6630167"/>
              <a:gd name="connsiteY6433" fmla="*/ 1003946 h 5285517"/>
              <a:gd name="connsiteX6434" fmla="*/ 1929291 w 6630167"/>
              <a:gd name="connsiteY6434" fmla="*/ 995686 h 5285517"/>
              <a:gd name="connsiteX6435" fmla="*/ 1924442 w 6630167"/>
              <a:gd name="connsiteY6435" fmla="*/ 994845 h 5285517"/>
              <a:gd name="connsiteX6436" fmla="*/ 166621 w 6630167"/>
              <a:gd name="connsiteY6436" fmla="*/ 993087 h 5285517"/>
              <a:gd name="connsiteX6437" fmla="*/ 183037 w 6630167"/>
              <a:gd name="connsiteY6437" fmla="*/ 997498 h 5285517"/>
              <a:gd name="connsiteX6438" fmla="*/ 195070 w 6630167"/>
              <a:gd name="connsiteY6438" fmla="*/ 1042431 h 5285517"/>
              <a:gd name="connsiteX6439" fmla="*/ 166557 w 6630167"/>
              <a:gd name="connsiteY6439" fmla="*/ 1058879 h 5285517"/>
              <a:gd name="connsiteX6440" fmla="*/ 150141 w 6630167"/>
              <a:gd name="connsiteY6440" fmla="*/ 1054468 h 5285517"/>
              <a:gd name="connsiteX6441" fmla="*/ 134817 w 6630167"/>
              <a:gd name="connsiteY6441" fmla="*/ 1034507 h 5285517"/>
              <a:gd name="connsiteX6442" fmla="*/ 138100 w 6630167"/>
              <a:gd name="connsiteY6442" fmla="*/ 1009553 h 5285517"/>
              <a:gd name="connsiteX6443" fmla="*/ 166621 w 6630167"/>
              <a:gd name="connsiteY6443" fmla="*/ 993087 h 5285517"/>
              <a:gd name="connsiteX6444" fmla="*/ 1374923 w 6630167"/>
              <a:gd name="connsiteY6444" fmla="*/ 986483 h 5285517"/>
              <a:gd name="connsiteX6445" fmla="*/ 1368433 w 6630167"/>
              <a:gd name="connsiteY6445" fmla="*/ 988032 h 5285517"/>
              <a:gd name="connsiteX6446" fmla="*/ 1363271 w 6630167"/>
              <a:gd name="connsiteY6446" fmla="*/ 990478 h 5285517"/>
              <a:gd name="connsiteX6447" fmla="*/ 1355609 w 6630167"/>
              <a:gd name="connsiteY6447" fmla="*/ 998675 h 5285517"/>
              <a:gd name="connsiteX6448" fmla="*/ 1356174 w 6630167"/>
              <a:gd name="connsiteY6448" fmla="*/ 1009888 h 5285517"/>
              <a:gd name="connsiteX6449" fmla="*/ 1356175 w 6630167"/>
              <a:gd name="connsiteY6449" fmla="*/ 1009888 h 5285517"/>
              <a:gd name="connsiteX6450" fmla="*/ 1358381 w 6630167"/>
              <a:gd name="connsiteY6450" fmla="*/ 1014725 h 5285517"/>
              <a:gd name="connsiteX6451" fmla="*/ 1366645 w 6630167"/>
              <a:gd name="connsiteY6451" fmla="*/ 1022595 h 5285517"/>
              <a:gd name="connsiteX6452" fmla="*/ 1371613 w 6630167"/>
              <a:gd name="connsiteY6452" fmla="*/ 1023483 h 5285517"/>
              <a:gd name="connsiteX6453" fmla="*/ 1378044 w 6630167"/>
              <a:gd name="connsiteY6453" fmla="*/ 1021970 h 5285517"/>
              <a:gd name="connsiteX6454" fmla="*/ 1383225 w 6630167"/>
              <a:gd name="connsiteY6454" fmla="*/ 1019570 h 5285517"/>
              <a:gd name="connsiteX6455" fmla="*/ 1391078 w 6630167"/>
              <a:gd name="connsiteY6455" fmla="*/ 1011246 h 5285517"/>
              <a:gd name="connsiteX6456" fmla="*/ 1390366 w 6630167"/>
              <a:gd name="connsiteY6456" fmla="*/ 999825 h 5285517"/>
              <a:gd name="connsiteX6457" fmla="*/ 1388038 w 6630167"/>
              <a:gd name="connsiteY6457" fmla="*/ 994971 h 5285517"/>
              <a:gd name="connsiteX6458" fmla="*/ 1379719 w 6630167"/>
              <a:gd name="connsiteY6458" fmla="*/ 987309 h 5285517"/>
              <a:gd name="connsiteX6459" fmla="*/ 1374923 w 6630167"/>
              <a:gd name="connsiteY6459" fmla="*/ 986483 h 5285517"/>
              <a:gd name="connsiteX6460" fmla="*/ 825296 w 6630167"/>
              <a:gd name="connsiteY6460" fmla="*/ 973956 h 5285517"/>
              <a:gd name="connsiteX6461" fmla="*/ 819160 w 6630167"/>
              <a:gd name="connsiteY6461" fmla="*/ 975332 h 5285517"/>
              <a:gd name="connsiteX6462" fmla="*/ 804844 w 6630167"/>
              <a:gd name="connsiteY6462" fmla="*/ 980867 h 5285517"/>
              <a:gd name="connsiteX6463" fmla="*/ 795900 w 6630167"/>
              <a:gd name="connsiteY6463" fmla="*/ 988891 h 5285517"/>
              <a:gd name="connsiteX6464" fmla="*/ 796162 w 6630167"/>
              <a:gd name="connsiteY6464" fmla="*/ 1000901 h 5285517"/>
              <a:gd name="connsiteX6465" fmla="*/ 796162 w 6630167"/>
              <a:gd name="connsiteY6465" fmla="*/ 1000903 h 5285517"/>
              <a:gd name="connsiteX6466" fmla="*/ 801257 w 6630167"/>
              <a:gd name="connsiteY6466" fmla="*/ 1013783 h 5285517"/>
              <a:gd name="connsiteX6467" fmla="*/ 810237 w 6630167"/>
              <a:gd name="connsiteY6467" fmla="*/ 1023093 h 5285517"/>
              <a:gd name="connsiteX6468" fmla="*/ 814988 w 6630167"/>
              <a:gd name="connsiteY6468" fmla="*/ 1023899 h 5285517"/>
              <a:gd name="connsiteX6469" fmla="*/ 823067 w 6630167"/>
              <a:gd name="connsiteY6469" fmla="*/ 1021417 h 5285517"/>
              <a:gd name="connsiteX6470" fmla="*/ 837482 w 6630167"/>
              <a:gd name="connsiteY6470" fmla="*/ 1013374 h 5285517"/>
              <a:gd name="connsiteX6471" fmla="*/ 845311 w 6630167"/>
              <a:gd name="connsiteY6471" fmla="*/ 1004552 h 5285517"/>
              <a:gd name="connsiteX6472" fmla="*/ 843907 w 6630167"/>
              <a:gd name="connsiteY6472" fmla="*/ 992841 h 5285517"/>
              <a:gd name="connsiteX6473" fmla="*/ 838360 w 6630167"/>
              <a:gd name="connsiteY6473" fmla="*/ 982335 h 5285517"/>
              <a:gd name="connsiteX6474" fmla="*/ 830223 w 6630167"/>
              <a:gd name="connsiteY6474" fmla="*/ 974826 h 5285517"/>
              <a:gd name="connsiteX6475" fmla="*/ 825296 w 6630167"/>
              <a:gd name="connsiteY6475" fmla="*/ 973956 h 5285517"/>
              <a:gd name="connsiteX6476" fmla="*/ 3856 w 6630167"/>
              <a:gd name="connsiteY6476" fmla="*/ 952638 h 5285517"/>
              <a:gd name="connsiteX6477" fmla="*/ 10912 w 6630167"/>
              <a:gd name="connsiteY6477" fmla="*/ 954531 h 5285517"/>
              <a:gd name="connsiteX6478" fmla="*/ 17483 w 6630167"/>
              <a:gd name="connsiteY6478" fmla="*/ 963107 h 5285517"/>
              <a:gd name="connsiteX6479" fmla="*/ 16070 w 6630167"/>
              <a:gd name="connsiteY6479" fmla="*/ 973812 h 5285517"/>
              <a:gd name="connsiteX6480" fmla="*/ 3834 w 6630167"/>
              <a:gd name="connsiteY6480" fmla="*/ 980877 h 5285517"/>
              <a:gd name="connsiteX6481" fmla="*/ 0 w 6630167"/>
              <a:gd name="connsiteY6481" fmla="*/ 979849 h 5285517"/>
              <a:gd name="connsiteX6482" fmla="*/ 0 w 6630167"/>
              <a:gd name="connsiteY6482" fmla="*/ 954864 h 5285517"/>
              <a:gd name="connsiteX6483" fmla="*/ 2312368 w 6630167"/>
              <a:gd name="connsiteY6483" fmla="*/ 944090 h 5285517"/>
              <a:gd name="connsiteX6484" fmla="*/ 2304728 w 6630167"/>
              <a:gd name="connsiteY6484" fmla="*/ 946282 h 5285517"/>
              <a:gd name="connsiteX6485" fmla="*/ 2285390 w 6630167"/>
              <a:gd name="connsiteY6485" fmla="*/ 955638 h 5285517"/>
              <a:gd name="connsiteX6486" fmla="*/ 2276686 w 6630167"/>
              <a:gd name="connsiteY6486" fmla="*/ 964285 h 5285517"/>
              <a:gd name="connsiteX6487" fmla="*/ 2277827 w 6630167"/>
              <a:gd name="connsiteY6487" fmla="*/ 976504 h 5285517"/>
              <a:gd name="connsiteX6488" fmla="*/ 2277828 w 6630167"/>
              <a:gd name="connsiteY6488" fmla="*/ 976503 h 5285517"/>
              <a:gd name="connsiteX6489" fmla="*/ 2286391 w 6630167"/>
              <a:gd name="connsiteY6489" fmla="*/ 995261 h 5285517"/>
              <a:gd name="connsiteX6490" fmla="*/ 2294987 w 6630167"/>
              <a:gd name="connsiteY6490" fmla="*/ 1004173 h 5285517"/>
              <a:gd name="connsiteX6491" fmla="*/ 2300028 w 6630167"/>
              <a:gd name="connsiteY6491" fmla="*/ 1005087 h 5285517"/>
              <a:gd name="connsiteX6492" fmla="*/ 2307328 w 6630167"/>
              <a:gd name="connsiteY6492" fmla="*/ 1003095 h 5285517"/>
              <a:gd name="connsiteX6493" fmla="*/ 2327176 w 6630167"/>
              <a:gd name="connsiteY6493" fmla="*/ 994219 h 5285517"/>
              <a:gd name="connsiteX6494" fmla="*/ 2336288 w 6630167"/>
              <a:gd name="connsiteY6494" fmla="*/ 985506 h 5285517"/>
              <a:gd name="connsiteX6495" fmla="*/ 2335033 w 6630167"/>
              <a:gd name="connsiteY6495" fmla="*/ 972962 h 5285517"/>
              <a:gd name="connsiteX6496" fmla="*/ 2325962 w 6630167"/>
              <a:gd name="connsiteY6496" fmla="*/ 953791 h 5285517"/>
              <a:gd name="connsiteX6497" fmla="*/ 2317159 w 6630167"/>
              <a:gd name="connsiteY6497" fmla="*/ 944914 h 5285517"/>
              <a:gd name="connsiteX6498" fmla="*/ 2312368 w 6630167"/>
              <a:gd name="connsiteY6498" fmla="*/ 944090 h 5285517"/>
              <a:gd name="connsiteX6499" fmla="*/ 1761054 w 6630167"/>
              <a:gd name="connsiteY6499" fmla="*/ 937478 h 5285517"/>
              <a:gd name="connsiteX6500" fmla="*/ 1754257 w 6630167"/>
              <a:gd name="connsiteY6500" fmla="*/ 939181 h 5285517"/>
              <a:gd name="connsiteX6501" fmla="*/ 1744380 w 6630167"/>
              <a:gd name="connsiteY6501" fmla="*/ 943837 h 5285517"/>
              <a:gd name="connsiteX6502" fmla="*/ 1736315 w 6630167"/>
              <a:gd name="connsiteY6502" fmla="*/ 952197 h 5285517"/>
              <a:gd name="connsiteX6503" fmla="*/ 1737053 w 6630167"/>
              <a:gd name="connsiteY6503" fmla="*/ 963777 h 5285517"/>
              <a:gd name="connsiteX6504" fmla="*/ 1741600 w 6630167"/>
              <a:gd name="connsiteY6504" fmla="*/ 973749 h 5285517"/>
              <a:gd name="connsiteX6505" fmla="*/ 1749960 w 6630167"/>
              <a:gd name="connsiteY6505" fmla="*/ 981946 h 5285517"/>
              <a:gd name="connsiteX6506" fmla="*/ 1754973 w 6630167"/>
              <a:gd name="connsiteY6506" fmla="*/ 982843 h 5285517"/>
              <a:gd name="connsiteX6507" fmla="*/ 1761643 w 6630167"/>
              <a:gd name="connsiteY6507" fmla="*/ 981203 h 5285517"/>
              <a:gd name="connsiteX6508" fmla="*/ 1771697 w 6630167"/>
              <a:gd name="connsiteY6508" fmla="*/ 976611 h 5285517"/>
              <a:gd name="connsiteX6509" fmla="*/ 1779935 w 6630167"/>
              <a:gd name="connsiteY6509" fmla="*/ 968161 h 5285517"/>
              <a:gd name="connsiteX6510" fmla="*/ 1779079 w 6630167"/>
              <a:gd name="connsiteY6510" fmla="*/ 956398 h 5285517"/>
              <a:gd name="connsiteX6511" fmla="*/ 1774360 w 6630167"/>
              <a:gd name="connsiteY6511" fmla="*/ 946408 h 5285517"/>
              <a:gd name="connsiteX6512" fmla="*/ 1765918 w 6630167"/>
              <a:gd name="connsiteY6512" fmla="*/ 938320 h 5285517"/>
              <a:gd name="connsiteX6513" fmla="*/ 1761054 w 6630167"/>
              <a:gd name="connsiteY6513" fmla="*/ 937478 h 5285517"/>
              <a:gd name="connsiteX6514" fmla="*/ 1211207 w 6630167"/>
              <a:gd name="connsiteY6514" fmla="*/ 929145 h 5285517"/>
              <a:gd name="connsiteX6515" fmla="*/ 1204886 w 6630167"/>
              <a:gd name="connsiteY6515" fmla="*/ 930613 h 5285517"/>
              <a:gd name="connsiteX6516" fmla="*/ 1202581 w 6630167"/>
              <a:gd name="connsiteY6516" fmla="*/ 931700 h 5285517"/>
              <a:gd name="connsiteX6517" fmla="*/ 1195014 w 6630167"/>
              <a:gd name="connsiteY6517" fmla="*/ 939897 h 5285517"/>
              <a:gd name="connsiteX6518" fmla="*/ 1195584 w 6630167"/>
              <a:gd name="connsiteY6518" fmla="*/ 951037 h 5285517"/>
              <a:gd name="connsiteX6519" fmla="*/ 1195585 w 6630167"/>
              <a:gd name="connsiteY6519" fmla="*/ 951036 h 5285517"/>
              <a:gd name="connsiteX6520" fmla="*/ 1196817 w 6630167"/>
              <a:gd name="connsiteY6520" fmla="*/ 953717 h 5285517"/>
              <a:gd name="connsiteX6521" fmla="*/ 1204990 w 6630167"/>
              <a:gd name="connsiteY6521" fmla="*/ 961368 h 5285517"/>
              <a:gd name="connsiteX6522" fmla="*/ 1209958 w 6630167"/>
              <a:gd name="connsiteY6522" fmla="*/ 962256 h 5285517"/>
              <a:gd name="connsiteX6523" fmla="*/ 1216180 w 6630167"/>
              <a:gd name="connsiteY6523" fmla="*/ 960844 h 5285517"/>
              <a:gd name="connsiteX6524" fmla="*/ 1218562 w 6630167"/>
              <a:gd name="connsiteY6524" fmla="*/ 959740 h 5285517"/>
              <a:gd name="connsiteX6525" fmla="*/ 1226216 w 6630167"/>
              <a:gd name="connsiteY6525" fmla="*/ 951471 h 5285517"/>
              <a:gd name="connsiteX6526" fmla="*/ 1225563 w 6630167"/>
              <a:gd name="connsiteY6526" fmla="*/ 940231 h 5285517"/>
              <a:gd name="connsiteX6527" fmla="*/ 1224282 w 6630167"/>
              <a:gd name="connsiteY6527" fmla="*/ 937550 h 5285517"/>
              <a:gd name="connsiteX6528" fmla="*/ 1216048 w 6630167"/>
              <a:gd name="connsiteY6528" fmla="*/ 929988 h 5285517"/>
              <a:gd name="connsiteX6529" fmla="*/ 1211207 w 6630167"/>
              <a:gd name="connsiteY6529" fmla="*/ 929145 h 5285517"/>
              <a:gd name="connsiteX6530" fmla="*/ 660657 w 6630167"/>
              <a:gd name="connsiteY6530" fmla="*/ 910353 h 5285517"/>
              <a:gd name="connsiteX6531" fmla="*/ 654489 w 6630167"/>
              <a:gd name="connsiteY6531" fmla="*/ 911738 h 5285517"/>
              <a:gd name="connsiteX6532" fmla="*/ 634233 w 6630167"/>
              <a:gd name="connsiteY6532" fmla="*/ 918857 h 5285517"/>
              <a:gd name="connsiteX6533" fmla="*/ 624369 w 6630167"/>
              <a:gd name="connsiteY6533" fmla="*/ 927100 h 5285517"/>
              <a:gd name="connsiteX6534" fmla="*/ 625030 w 6630167"/>
              <a:gd name="connsiteY6534" fmla="*/ 939925 h 5285517"/>
              <a:gd name="connsiteX6535" fmla="*/ 625029 w 6630167"/>
              <a:gd name="connsiteY6535" fmla="*/ 939923 h 5285517"/>
              <a:gd name="connsiteX6536" fmla="*/ 633715 w 6630167"/>
              <a:gd name="connsiteY6536" fmla="*/ 962012 h 5285517"/>
              <a:gd name="connsiteX6537" fmla="*/ 643044 w 6630167"/>
              <a:gd name="connsiteY6537" fmla="*/ 972264 h 5285517"/>
              <a:gd name="connsiteX6538" fmla="*/ 647696 w 6630167"/>
              <a:gd name="connsiteY6538" fmla="*/ 973034 h 5285517"/>
              <a:gd name="connsiteX6539" fmla="*/ 656699 w 6630167"/>
              <a:gd name="connsiteY6539" fmla="*/ 969864 h 5285517"/>
              <a:gd name="connsiteX6540" fmla="*/ 676811 w 6630167"/>
              <a:gd name="connsiteY6540" fmla="*/ 957592 h 5285517"/>
              <a:gd name="connsiteX6541" fmla="*/ 684736 w 6630167"/>
              <a:gd name="connsiteY6541" fmla="*/ 948564 h 5285517"/>
              <a:gd name="connsiteX6542" fmla="*/ 683042 w 6630167"/>
              <a:gd name="connsiteY6542" fmla="*/ 936672 h 5285517"/>
              <a:gd name="connsiteX6543" fmla="*/ 673953 w 6630167"/>
              <a:gd name="connsiteY6543" fmla="*/ 919255 h 5285517"/>
              <a:gd name="connsiteX6544" fmla="*/ 665833 w 6630167"/>
              <a:gd name="connsiteY6544" fmla="*/ 911312 h 5285517"/>
              <a:gd name="connsiteX6545" fmla="*/ 660657 w 6630167"/>
              <a:gd name="connsiteY6545" fmla="*/ 910353 h 5285517"/>
              <a:gd name="connsiteX6546" fmla="*/ 2963103 w 6630167"/>
              <a:gd name="connsiteY6546" fmla="*/ 900776 h 5285517"/>
              <a:gd name="connsiteX6547" fmla="*/ 2981697 w 6630167"/>
              <a:gd name="connsiteY6547" fmla="*/ 905777 h 5285517"/>
              <a:gd name="connsiteX6548" fmla="*/ 2999056 w 6630167"/>
              <a:gd name="connsiteY6548" fmla="*/ 928392 h 5285517"/>
              <a:gd name="connsiteX6549" fmla="*/ 2995333 w 6630167"/>
              <a:gd name="connsiteY6549" fmla="*/ 956661 h 5285517"/>
              <a:gd name="connsiteX6550" fmla="*/ 2963035 w 6630167"/>
              <a:gd name="connsiteY6550" fmla="*/ 975298 h 5285517"/>
              <a:gd name="connsiteX6551" fmla="*/ 2944440 w 6630167"/>
              <a:gd name="connsiteY6551" fmla="*/ 970298 h 5285517"/>
              <a:gd name="connsiteX6552" fmla="*/ 2930804 w 6630167"/>
              <a:gd name="connsiteY6552" fmla="*/ 919417 h 5285517"/>
              <a:gd name="connsiteX6553" fmla="*/ 2963103 w 6630167"/>
              <a:gd name="connsiteY6553" fmla="*/ 900776 h 5285517"/>
              <a:gd name="connsiteX6554" fmla="*/ 2148042 w 6630167"/>
              <a:gd name="connsiteY6554" fmla="*/ 888476 h 5285517"/>
              <a:gd name="connsiteX6555" fmla="*/ 2140742 w 6630167"/>
              <a:gd name="connsiteY6555" fmla="*/ 890468 h 5285517"/>
              <a:gd name="connsiteX6556" fmla="*/ 2125508 w 6630167"/>
              <a:gd name="connsiteY6556" fmla="*/ 897787 h 5285517"/>
              <a:gd name="connsiteX6557" fmla="*/ 2117094 w 6630167"/>
              <a:gd name="connsiteY6557" fmla="*/ 906337 h 5285517"/>
              <a:gd name="connsiteX6558" fmla="*/ 2118090 w 6630167"/>
              <a:gd name="connsiteY6558" fmla="*/ 918293 h 5285517"/>
              <a:gd name="connsiteX6559" fmla="*/ 2118089 w 6630167"/>
              <a:gd name="connsiteY6559" fmla="*/ 918293 h 5285517"/>
              <a:gd name="connsiteX6560" fmla="*/ 2125099 w 6630167"/>
              <a:gd name="connsiteY6560" fmla="*/ 933619 h 5285517"/>
              <a:gd name="connsiteX6561" fmla="*/ 2133609 w 6630167"/>
              <a:gd name="connsiteY6561" fmla="*/ 942231 h 5285517"/>
              <a:gd name="connsiteX6562" fmla="*/ 2138632 w 6630167"/>
              <a:gd name="connsiteY6562" fmla="*/ 943137 h 5285517"/>
              <a:gd name="connsiteX6563" fmla="*/ 2145683 w 6630167"/>
              <a:gd name="connsiteY6563" fmla="*/ 941291 h 5285517"/>
              <a:gd name="connsiteX6564" fmla="*/ 2161257 w 6630167"/>
              <a:gd name="connsiteY6564" fmla="*/ 934253 h 5285517"/>
              <a:gd name="connsiteX6565" fmla="*/ 2170011 w 6630167"/>
              <a:gd name="connsiteY6565" fmla="*/ 925629 h 5285517"/>
              <a:gd name="connsiteX6566" fmla="*/ 2168901 w 6630167"/>
              <a:gd name="connsiteY6566" fmla="*/ 913393 h 5285517"/>
              <a:gd name="connsiteX6567" fmla="*/ 2161524 w 6630167"/>
              <a:gd name="connsiteY6567" fmla="*/ 897851 h 5285517"/>
              <a:gd name="connsiteX6568" fmla="*/ 2152856 w 6630167"/>
              <a:gd name="connsiteY6568" fmla="*/ 889300 h 5285517"/>
              <a:gd name="connsiteX6569" fmla="*/ 2148042 w 6630167"/>
              <a:gd name="connsiteY6569" fmla="*/ 888476 h 5285517"/>
              <a:gd name="connsiteX6570" fmla="*/ 1597808 w 6630167"/>
              <a:gd name="connsiteY6570" fmla="*/ 880599 h 5285517"/>
              <a:gd name="connsiteX6571" fmla="*/ 1591182 w 6630167"/>
              <a:gd name="connsiteY6571" fmla="*/ 882211 h 5285517"/>
              <a:gd name="connsiteX6572" fmla="*/ 1583909 w 6630167"/>
              <a:gd name="connsiteY6572" fmla="*/ 885644 h 5285517"/>
              <a:gd name="connsiteX6573" fmla="*/ 1576029 w 6630167"/>
              <a:gd name="connsiteY6573" fmla="*/ 893922 h 5285517"/>
              <a:gd name="connsiteX6574" fmla="*/ 1576681 w 6630167"/>
              <a:gd name="connsiteY6574" fmla="*/ 905343 h 5285517"/>
              <a:gd name="connsiteX6575" fmla="*/ 1576680 w 6630167"/>
              <a:gd name="connsiteY6575" fmla="*/ 905342 h 5285517"/>
              <a:gd name="connsiteX6576" fmla="*/ 1580004 w 6630167"/>
              <a:gd name="connsiteY6576" fmla="*/ 912633 h 5285517"/>
              <a:gd name="connsiteX6577" fmla="*/ 1588278 w 6630167"/>
              <a:gd name="connsiteY6577" fmla="*/ 920649 h 5285517"/>
              <a:gd name="connsiteX6578" fmla="*/ 1593305 w 6630167"/>
              <a:gd name="connsiteY6578" fmla="*/ 921555 h 5285517"/>
              <a:gd name="connsiteX6579" fmla="*/ 1599785 w 6630167"/>
              <a:gd name="connsiteY6579" fmla="*/ 920016 h 5285517"/>
              <a:gd name="connsiteX6580" fmla="*/ 1607176 w 6630167"/>
              <a:gd name="connsiteY6580" fmla="*/ 916666 h 5285517"/>
              <a:gd name="connsiteX6581" fmla="*/ 1615260 w 6630167"/>
              <a:gd name="connsiteY6581" fmla="*/ 908287 h 5285517"/>
              <a:gd name="connsiteX6582" fmla="*/ 1614504 w 6630167"/>
              <a:gd name="connsiteY6582" fmla="*/ 896675 h 5285517"/>
              <a:gd name="connsiteX6583" fmla="*/ 1611035 w 6630167"/>
              <a:gd name="connsiteY6583" fmla="*/ 889348 h 5285517"/>
              <a:gd name="connsiteX6584" fmla="*/ 1602667 w 6630167"/>
              <a:gd name="connsiteY6584" fmla="*/ 881441 h 5285517"/>
              <a:gd name="connsiteX6585" fmla="*/ 1597808 w 6630167"/>
              <a:gd name="connsiteY6585" fmla="*/ 880599 h 5285517"/>
              <a:gd name="connsiteX6586" fmla="*/ 1047666 w 6630167"/>
              <a:gd name="connsiteY6586" fmla="*/ 871250 h 5285517"/>
              <a:gd name="connsiteX6587" fmla="*/ 1041493 w 6630167"/>
              <a:gd name="connsiteY6587" fmla="*/ 872655 h 5285517"/>
              <a:gd name="connsiteX6588" fmla="*/ 1041054 w 6630167"/>
              <a:gd name="connsiteY6588" fmla="*/ 872863 h 5285517"/>
              <a:gd name="connsiteX6589" fmla="*/ 1033287 w 6630167"/>
              <a:gd name="connsiteY6589" fmla="*/ 881187 h 5285517"/>
              <a:gd name="connsiteX6590" fmla="*/ 1033576 w 6630167"/>
              <a:gd name="connsiteY6590" fmla="*/ 892400 h 5285517"/>
              <a:gd name="connsiteX6591" fmla="*/ 1033577 w 6630167"/>
              <a:gd name="connsiteY6591" fmla="*/ 892399 h 5285517"/>
              <a:gd name="connsiteX6592" fmla="*/ 1047385 w 6630167"/>
              <a:gd name="connsiteY6592" fmla="*/ 901167 h 5285517"/>
              <a:gd name="connsiteX6593" fmla="*/ 1053064 w 6630167"/>
              <a:gd name="connsiteY6593" fmla="*/ 899899 h 5285517"/>
              <a:gd name="connsiteX6594" fmla="*/ 1053956 w 6630167"/>
              <a:gd name="connsiteY6594" fmla="*/ 899482 h 5285517"/>
              <a:gd name="connsiteX6595" fmla="*/ 1061505 w 6630167"/>
              <a:gd name="connsiteY6595" fmla="*/ 891385 h 5285517"/>
              <a:gd name="connsiteX6596" fmla="*/ 1061061 w 6630167"/>
              <a:gd name="connsiteY6596" fmla="*/ 880317 h 5285517"/>
              <a:gd name="connsiteX6597" fmla="*/ 1060622 w 6630167"/>
              <a:gd name="connsiteY6597" fmla="*/ 879384 h 5285517"/>
              <a:gd name="connsiteX6598" fmla="*/ 1047666 w 6630167"/>
              <a:gd name="connsiteY6598" fmla="*/ 871250 h 5285517"/>
              <a:gd name="connsiteX6599" fmla="*/ 388620 w 6630167"/>
              <a:gd name="connsiteY6599" fmla="*/ 849414 h 5285517"/>
              <a:gd name="connsiteX6600" fmla="*/ 425089 w 6630167"/>
              <a:gd name="connsiteY6600" fmla="*/ 859213 h 5285517"/>
              <a:gd name="connsiteX6601" fmla="*/ 459126 w 6630167"/>
              <a:gd name="connsiteY6601" fmla="*/ 903577 h 5285517"/>
              <a:gd name="connsiteX6602" fmla="*/ 451826 w 6630167"/>
              <a:gd name="connsiteY6602" fmla="*/ 959004 h 5285517"/>
              <a:gd name="connsiteX6603" fmla="*/ 388493 w 6630167"/>
              <a:gd name="connsiteY6603" fmla="*/ 995550 h 5285517"/>
              <a:gd name="connsiteX6604" fmla="*/ 352024 w 6630167"/>
              <a:gd name="connsiteY6604" fmla="*/ 985751 h 5285517"/>
              <a:gd name="connsiteX6605" fmla="*/ 330565 w 6630167"/>
              <a:gd name="connsiteY6605" fmla="*/ 966984 h 5285517"/>
              <a:gd name="connsiteX6606" fmla="*/ 317987 w 6630167"/>
              <a:gd name="connsiteY6606" fmla="*/ 941390 h 5285517"/>
              <a:gd name="connsiteX6607" fmla="*/ 325287 w 6630167"/>
              <a:gd name="connsiteY6607" fmla="*/ 885951 h 5285517"/>
              <a:gd name="connsiteX6608" fmla="*/ 388620 w 6630167"/>
              <a:gd name="connsiteY6608" fmla="*/ 849414 h 5285517"/>
              <a:gd name="connsiteX6609" fmla="*/ 1984048 w 6630167"/>
              <a:gd name="connsiteY6609" fmla="*/ 831886 h 5285517"/>
              <a:gd name="connsiteX6610" fmla="*/ 1977011 w 6630167"/>
              <a:gd name="connsiteY6610" fmla="*/ 833726 h 5285517"/>
              <a:gd name="connsiteX6611" fmla="*/ 1964607 w 6630167"/>
              <a:gd name="connsiteY6611" fmla="*/ 839630 h 5285517"/>
              <a:gd name="connsiteX6612" fmla="*/ 1956400 w 6630167"/>
              <a:gd name="connsiteY6612" fmla="*/ 848089 h 5285517"/>
              <a:gd name="connsiteX6613" fmla="*/ 1957274 w 6630167"/>
              <a:gd name="connsiteY6613" fmla="*/ 859837 h 5285517"/>
              <a:gd name="connsiteX6614" fmla="*/ 1957276 w 6630167"/>
              <a:gd name="connsiteY6614" fmla="*/ 859838 h 5285517"/>
              <a:gd name="connsiteX6615" fmla="*/ 1962851 w 6630167"/>
              <a:gd name="connsiteY6615" fmla="*/ 871956 h 5285517"/>
              <a:gd name="connsiteX6616" fmla="*/ 1971301 w 6630167"/>
              <a:gd name="connsiteY6616" fmla="*/ 880298 h 5285517"/>
              <a:gd name="connsiteX6617" fmla="*/ 1976273 w 6630167"/>
              <a:gd name="connsiteY6617" fmla="*/ 881185 h 5285517"/>
              <a:gd name="connsiteX6618" fmla="*/ 1983148 w 6630167"/>
              <a:gd name="connsiteY6618" fmla="*/ 879437 h 5285517"/>
              <a:gd name="connsiteX6619" fmla="*/ 1995737 w 6630167"/>
              <a:gd name="connsiteY6619" fmla="*/ 873667 h 5285517"/>
              <a:gd name="connsiteX6620" fmla="*/ 2004160 w 6630167"/>
              <a:gd name="connsiteY6620" fmla="*/ 865146 h 5285517"/>
              <a:gd name="connsiteX6621" fmla="*/ 2003200 w 6630167"/>
              <a:gd name="connsiteY6621" fmla="*/ 853198 h 5285517"/>
              <a:gd name="connsiteX6622" fmla="*/ 1997426 w 6630167"/>
              <a:gd name="connsiteY6622" fmla="*/ 840998 h 5285517"/>
              <a:gd name="connsiteX6623" fmla="*/ 1988871 w 6630167"/>
              <a:gd name="connsiteY6623" fmla="*/ 832720 h 5285517"/>
              <a:gd name="connsiteX6624" fmla="*/ 1984048 w 6630167"/>
              <a:gd name="connsiteY6624" fmla="*/ 831886 h 5285517"/>
              <a:gd name="connsiteX6625" fmla="*/ 1434164 w 6630167"/>
              <a:gd name="connsiteY6625" fmla="*/ 823737 h 5285517"/>
              <a:gd name="connsiteX6626" fmla="*/ 1427652 w 6630167"/>
              <a:gd name="connsiteY6626" fmla="*/ 825295 h 5285517"/>
              <a:gd name="connsiteX6627" fmla="*/ 1423237 w 6630167"/>
              <a:gd name="connsiteY6627" fmla="*/ 827405 h 5285517"/>
              <a:gd name="connsiteX6628" fmla="*/ 1415619 w 6630167"/>
              <a:gd name="connsiteY6628" fmla="*/ 835629 h 5285517"/>
              <a:gd name="connsiteX6629" fmla="*/ 1416231 w 6630167"/>
              <a:gd name="connsiteY6629" fmla="*/ 846823 h 5285517"/>
              <a:gd name="connsiteX6630" fmla="*/ 1416230 w 6630167"/>
              <a:gd name="connsiteY6630" fmla="*/ 846823 h 5285517"/>
              <a:gd name="connsiteX6631" fmla="*/ 1418277 w 6630167"/>
              <a:gd name="connsiteY6631" fmla="*/ 851287 h 5285517"/>
              <a:gd name="connsiteX6632" fmla="*/ 1426478 w 6630167"/>
              <a:gd name="connsiteY6632" fmla="*/ 859068 h 5285517"/>
              <a:gd name="connsiteX6633" fmla="*/ 1431478 w 6630167"/>
              <a:gd name="connsiteY6633" fmla="*/ 859965 h 5285517"/>
              <a:gd name="connsiteX6634" fmla="*/ 1437768 w 6630167"/>
              <a:gd name="connsiteY6634" fmla="*/ 858516 h 5285517"/>
              <a:gd name="connsiteX6635" fmla="*/ 1442292 w 6630167"/>
              <a:gd name="connsiteY6635" fmla="*/ 856442 h 5285517"/>
              <a:gd name="connsiteX6636" fmla="*/ 1450122 w 6630167"/>
              <a:gd name="connsiteY6636" fmla="*/ 848146 h 5285517"/>
              <a:gd name="connsiteX6637" fmla="*/ 1449439 w 6630167"/>
              <a:gd name="connsiteY6637" fmla="*/ 836752 h 5285517"/>
              <a:gd name="connsiteX6638" fmla="*/ 1447283 w 6630167"/>
              <a:gd name="connsiteY6638" fmla="*/ 832242 h 5285517"/>
              <a:gd name="connsiteX6639" fmla="*/ 1438955 w 6630167"/>
              <a:gd name="connsiteY6639" fmla="*/ 824561 h 5285517"/>
              <a:gd name="connsiteX6640" fmla="*/ 1434164 w 6630167"/>
              <a:gd name="connsiteY6640" fmla="*/ 823737 h 5285517"/>
              <a:gd name="connsiteX6641" fmla="*/ 2800386 w 6630167"/>
              <a:gd name="connsiteY6641" fmla="*/ 817522 h 5285517"/>
              <a:gd name="connsiteX6642" fmla="*/ 2830973 w 6630167"/>
              <a:gd name="connsiteY6642" fmla="*/ 825746 h 5285517"/>
              <a:gd name="connsiteX6643" fmla="*/ 2859516 w 6630167"/>
              <a:gd name="connsiteY6643" fmla="*/ 862953 h 5285517"/>
              <a:gd name="connsiteX6644" fmla="*/ 2853393 w 6630167"/>
              <a:gd name="connsiteY6644" fmla="*/ 909435 h 5285517"/>
              <a:gd name="connsiteX6645" fmla="*/ 2800276 w 6630167"/>
              <a:gd name="connsiteY6645" fmla="*/ 940085 h 5285517"/>
              <a:gd name="connsiteX6646" fmla="*/ 2769689 w 6630167"/>
              <a:gd name="connsiteY6646" fmla="*/ 931861 h 5285517"/>
              <a:gd name="connsiteX6647" fmla="*/ 2741145 w 6630167"/>
              <a:gd name="connsiteY6647" fmla="*/ 894663 h 5285517"/>
              <a:gd name="connsiteX6648" fmla="*/ 2747269 w 6630167"/>
              <a:gd name="connsiteY6648" fmla="*/ 848172 h 5285517"/>
              <a:gd name="connsiteX6649" fmla="*/ 2800386 w 6630167"/>
              <a:gd name="connsiteY6649" fmla="*/ 817522 h 5285517"/>
              <a:gd name="connsiteX6650" fmla="*/ 225860 w 6630167"/>
              <a:gd name="connsiteY6650" fmla="*/ 815502 h 5285517"/>
              <a:gd name="connsiteX6651" fmla="*/ 249689 w 6630167"/>
              <a:gd name="connsiteY6651" fmla="*/ 821914 h 5285517"/>
              <a:gd name="connsiteX6652" fmla="*/ 271893 w 6630167"/>
              <a:gd name="connsiteY6652" fmla="*/ 850898 h 5285517"/>
              <a:gd name="connsiteX6653" fmla="*/ 267156 w 6630167"/>
              <a:gd name="connsiteY6653" fmla="*/ 887109 h 5285517"/>
              <a:gd name="connsiteX6654" fmla="*/ 225778 w 6630167"/>
              <a:gd name="connsiteY6654" fmla="*/ 910993 h 5285517"/>
              <a:gd name="connsiteX6655" fmla="*/ 201944 w 6630167"/>
              <a:gd name="connsiteY6655" fmla="*/ 904590 h 5285517"/>
              <a:gd name="connsiteX6656" fmla="*/ 179708 w 6630167"/>
              <a:gd name="connsiteY6656" fmla="*/ 875606 h 5285517"/>
              <a:gd name="connsiteX6657" fmla="*/ 184477 w 6630167"/>
              <a:gd name="connsiteY6657" fmla="*/ 839386 h 5285517"/>
              <a:gd name="connsiteX6658" fmla="*/ 225860 w 6630167"/>
              <a:gd name="connsiteY6658" fmla="*/ 815502 h 5285517"/>
              <a:gd name="connsiteX6659" fmla="*/ 883202 w 6630167"/>
              <a:gd name="connsiteY6659" fmla="*/ 810449 h 5285517"/>
              <a:gd name="connsiteX6660" fmla="*/ 877184 w 6630167"/>
              <a:gd name="connsiteY6660" fmla="*/ 811762 h 5285517"/>
              <a:gd name="connsiteX6661" fmla="*/ 877011 w 6630167"/>
              <a:gd name="connsiteY6661" fmla="*/ 811844 h 5285517"/>
              <a:gd name="connsiteX6662" fmla="*/ 869340 w 6630167"/>
              <a:gd name="connsiteY6662" fmla="*/ 820058 h 5285517"/>
              <a:gd name="connsiteX6663" fmla="*/ 869929 w 6630167"/>
              <a:gd name="connsiteY6663" fmla="*/ 831281 h 5285517"/>
              <a:gd name="connsiteX6664" fmla="*/ 869929 w 6630167"/>
              <a:gd name="connsiteY6664" fmla="*/ 831280 h 5285517"/>
              <a:gd name="connsiteX6665" fmla="*/ 870884 w 6630167"/>
              <a:gd name="connsiteY6665" fmla="*/ 833309 h 5285517"/>
              <a:gd name="connsiteX6666" fmla="*/ 879068 w 6630167"/>
              <a:gd name="connsiteY6666" fmla="*/ 840826 h 5285517"/>
              <a:gd name="connsiteX6667" fmla="*/ 883950 w 6630167"/>
              <a:gd name="connsiteY6667" fmla="*/ 841678 h 5285517"/>
              <a:gd name="connsiteX6668" fmla="*/ 890167 w 6630167"/>
              <a:gd name="connsiteY6668" fmla="*/ 840265 h 5285517"/>
              <a:gd name="connsiteX6669" fmla="*/ 897268 w 6630167"/>
              <a:gd name="connsiteY6669" fmla="*/ 820956 h 5285517"/>
              <a:gd name="connsiteX6670" fmla="*/ 896304 w 6630167"/>
              <a:gd name="connsiteY6670" fmla="*/ 818872 h 5285517"/>
              <a:gd name="connsiteX6671" fmla="*/ 888224 w 6630167"/>
              <a:gd name="connsiteY6671" fmla="*/ 811355 h 5285517"/>
              <a:gd name="connsiteX6672" fmla="*/ 883202 w 6630167"/>
              <a:gd name="connsiteY6672" fmla="*/ 810449 h 5285517"/>
              <a:gd name="connsiteX6673" fmla="*/ 63092 w 6630167"/>
              <a:gd name="connsiteY6673" fmla="*/ 785530 h 5285517"/>
              <a:gd name="connsiteX6674" fmla="*/ 72303 w 6630167"/>
              <a:gd name="connsiteY6674" fmla="*/ 788012 h 5285517"/>
              <a:gd name="connsiteX6675" fmla="*/ 80931 w 6630167"/>
              <a:gd name="connsiteY6675" fmla="*/ 799226 h 5285517"/>
              <a:gd name="connsiteX6676" fmla="*/ 79079 w 6630167"/>
              <a:gd name="connsiteY6676" fmla="*/ 813265 h 5285517"/>
              <a:gd name="connsiteX6677" fmla="*/ 63060 w 6630167"/>
              <a:gd name="connsiteY6677" fmla="*/ 822503 h 5285517"/>
              <a:gd name="connsiteX6678" fmla="*/ 53849 w 6630167"/>
              <a:gd name="connsiteY6678" fmla="*/ 820022 h 5285517"/>
              <a:gd name="connsiteX6679" fmla="*/ 45221 w 6630167"/>
              <a:gd name="connsiteY6679" fmla="*/ 808799 h 5285517"/>
              <a:gd name="connsiteX6680" fmla="*/ 47074 w 6630167"/>
              <a:gd name="connsiteY6680" fmla="*/ 794768 h 5285517"/>
              <a:gd name="connsiteX6681" fmla="*/ 63092 w 6630167"/>
              <a:gd name="connsiteY6681" fmla="*/ 785530 h 5285517"/>
              <a:gd name="connsiteX6682" fmla="*/ 1820461 w 6630167"/>
              <a:gd name="connsiteY6682" fmla="*/ 775144 h 5285517"/>
              <a:gd name="connsiteX6683" fmla="*/ 1813650 w 6630167"/>
              <a:gd name="connsiteY6683" fmla="*/ 776855 h 5285517"/>
              <a:gd name="connsiteX6684" fmla="*/ 1803810 w 6630167"/>
              <a:gd name="connsiteY6684" fmla="*/ 781493 h 5285517"/>
              <a:gd name="connsiteX6685" fmla="*/ 1795771 w 6630167"/>
              <a:gd name="connsiteY6685" fmla="*/ 789825 h 5285517"/>
              <a:gd name="connsiteX6686" fmla="*/ 1796478 w 6630167"/>
              <a:gd name="connsiteY6686" fmla="*/ 801383 h 5285517"/>
              <a:gd name="connsiteX6687" fmla="*/ 1796478 w 6630167"/>
              <a:gd name="connsiteY6687" fmla="*/ 801381 h 5285517"/>
              <a:gd name="connsiteX6688" fmla="*/ 1800834 w 6630167"/>
              <a:gd name="connsiteY6688" fmla="*/ 810992 h 5285517"/>
              <a:gd name="connsiteX6689" fmla="*/ 1809195 w 6630167"/>
              <a:gd name="connsiteY6689" fmla="*/ 819199 h 5285517"/>
              <a:gd name="connsiteX6690" fmla="*/ 1814212 w 6630167"/>
              <a:gd name="connsiteY6690" fmla="*/ 820105 h 5285517"/>
              <a:gd name="connsiteX6691" fmla="*/ 1820887 w 6630167"/>
              <a:gd name="connsiteY6691" fmla="*/ 818465 h 5285517"/>
              <a:gd name="connsiteX6692" fmla="*/ 1830927 w 6630167"/>
              <a:gd name="connsiteY6692" fmla="*/ 813873 h 5285517"/>
              <a:gd name="connsiteX6693" fmla="*/ 1839165 w 6630167"/>
              <a:gd name="connsiteY6693" fmla="*/ 805432 h 5285517"/>
              <a:gd name="connsiteX6694" fmla="*/ 1838318 w 6630167"/>
              <a:gd name="connsiteY6694" fmla="*/ 793665 h 5285517"/>
              <a:gd name="connsiteX6695" fmla="*/ 1833753 w 6630167"/>
              <a:gd name="connsiteY6695" fmla="*/ 784046 h 5285517"/>
              <a:gd name="connsiteX6696" fmla="*/ 1825298 w 6630167"/>
              <a:gd name="connsiteY6696" fmla="*/ 775976 h 5285517"/>
              <a:gd name="connsiteX6697" fmla="*/ 1820461 w 6630167"/>
              <a:gd name="connsiteY6697" fmla="*/ 775144 h 5285517"/>
              <a:gd name="connsiteX6698" fmla="*/ 1270443 w 6630167"/>
              <a:gd name="connsiteY6698" fmla="*/ 766404 h 5285517"/>
              <a:gd name="connsiteX6699" fmla="*/ 1264135 w 6630167"/>
              <a:gd name="connsiteY6699" fmla="*/ 767861 h 5285517"/>
              <a:gd name="connsiteX6700" fmla="*/ 1262143 w 6630167"/>
              <a:gd name="connsiteY6700" fmla="*/ 768803 h 5285517"/>
              <a:gd name="connsiteX6701" fmla="*/ 1254629 w 6630167"/>
              <a:gd name="connsiteY6701" fmla="*/ 776964 h 5285517"/>
              <a:gd name="connsiteX6702" fmla="*/ 1255168 w 6630167"/>
              <a:gd name="connsiteY6702" fmla="*/ 788050 h 5285517"/>
              <a:gd name="connsiteX6703" fmla="*/ 1255168 w 6630167"/>
              <a:gd name="connsiteY6703" fmla="*/ 788049 h 5285517"/>
              <a:gd name="connsiteX6704" fmla="*/ 1256119 w 6630167"/>
              <a:gd name="connsiteY6704" fmla="*/ 790106 h 5285517"/>
              <a:gd name="connsiteX6705" fmla="*/ 1264230 w 6630167"/>
              <a:gd name="connsiteY6705" fmla="*/ 797659 h 5285517"/>
              <a:gd name="connsiteX6706" fmla="*/ 1269211 w 6630167"/>
              <a:gd name="connsiteY6706" fmla="*/ 798547 h 5285517"/>
              <a:gd name="connsiteX6707" fmla="*/ 1275302 w 6630167"/>
              <a:gd name="connsiteY6707" fmla="*/ 797197 h 5285517"/>
              <a:gd name="connsiteX6708" fmla="*/ 1277480 w 6630167"/>
              <a:gd name="connsiteY6708" fmla="*/ 796183 h 5285517"/>
              <a:gd name="connsiteX6709" fmla="*/ 1285071 w 6630167"/>
              <a:gd name="connsiteY6709" fmla="*/ 787959 h 5285517"/>
              <a:gd name="connsiteX6710" fmla="*/ 1284459 w 6630167"/>
              <a:gd name="connsiteY6710" fmla="*/ 776782 h 5285517"/>
              <a:gd name="connsiteX6711" fmla="*/ 1283504 w 6630167"/>
              <a:gd name="connsiteY6711" fmla="*/ 774772 h 5285517"/>
              <a:gd name="connsiteX6712" fmla="*/ 1275276 w 6630167"/>
              <a:gd name="connsiteY6712" fmla="*/ 767235 h 5285517"/>
              <a:gd name="connsiteX6713" fmla="*/ 1270443 w 6630167"/>
              <a:gd name="connsiteY6713" fmla="*/ 766404 h 5285517"/>
              <a:gd name="connsiteX6714" fmla="*/ 2637657 w 6630167"/>
              <a:gd name="connsiteY6714" fmla="*/ 748252 h 5285517"/>
              <a:gd name="connsiteX6715" fmla="*/ 2673247 w 6630167"/>
              <a:gd name="connsiteY6715" fmla="*/ 757815 h 5285517"/>
              <a:gd name="connsiteX6716" fmla="*/ 2706474 w 6630167"/>
              <a:gd name="connsiteY6716" fmla="*/ 801118 h 5285517"/>
              <a:gd name="connsiteX6717" fmla="*/ 2699345 w 6630167"/>
              <a:gd name="connsiteY6717" fmla="*/ 855236 h 5285517"/>
              <a:gd name="connsiteX6718" fmla="*/ 2637530 w 6630167"/>
              <a:gd name="connsiteY6718" fmla="*/ 890895 h 5285517"/>
              <a:gd name="connsiteX6719" fmla="*/ 2601930 w 6630167"/>
              <a:gd name="connsiteY6719" fmla="*/ 881331 h 5285517"/>
              <a:gd name="connsiteX6720" fmla="*/ 2601931 w 6630167"/>
              <a:gd name="connsiteY6720" fmla="*/ 881331 h 5285517"/>
              <a:gd name="connsiteX6721" fmla="*/ 2575832 w 6630167"/>
              <a:gd name="connsiteY6721" fmla="*/ 783909 h 5285517"/>
              <a:gd name="connsiteX6722" fmla="*/ 2637657 w 6630167"/>
              <a:gd name="connsiteY6722" fmla="*/ 748252 h 5285517"/>
              <a:gd name="connsiteX6723" fmla="*/ 716472 w 6630167"/>
              <a:gd name="connsiteY6723" fmla="*/ 733731 h 5285517"/>
              <a:gd name="connsiteX6724" fmla="*/ 709960 w 6630167"/>
              <a:gd name="connsiteY6724" fmla="*/ 735289 h 5285517"/>
              <a:gd name="connsiteX6725" fmla="*/ 701650 w 6630167"/>
              <a:gd name="connsiteY6725" fmla="*/ 738985 h 5285517"/>
              <a:gd name="connsiteX6726" fmla="*/ 693078 w 6630167"/>
              <a:gd name="connsiteY6726" fmla="*/ 748169 h 5285517"/>
              <a:gd name="connsiteX6727" fmla="*/ 695002 w 6630167"/>
              <a:gd name="connsiteY6727" fmla="*/ 760586 h 5285517"/>
              <a:gd name="connsiteX6728" fmla="*/ 695001 w 6630167"/>
              <a:gd name="connsiteY6728" fmla="*/ 760586 h 5285517"/>
              <a:gd name="connsiteX6729" fmla="*/ 703872 w 6630167"/>
              <a:gd name="connsiteY6729" fmla="*/ 776129 h 5285517"/>
              <a:gd name="connsiteX6730" fmla="*/ 712286 w 6630167"/>
              <a:gd name="connsiteY6730" fmla="*/ 783719 h 5285517"/>
              <a:gd name="connsiteX6731" fmla="*/ 716929 w 6630167"/>
              <a:gd name="connsiteY6731" fmla="*/ 784489 h 5285517"/>
              <a:gd name="connsiteX6732" fmla="*/ 723591 w 6630167"/>
              <a:gd name="connsiteY6732" fmla="*/ 782849 h 5285517"/>
              <a:gd name="connsiteX6733" fmla="*/ 729392 w 6630167"/>
              <a:gd name="connsiteY6733" fmla="*/ 780050 h 5285517"/>
              <a:gd name="connsiteX6734" fmla="*/ 737014 w 6630167"/>
              <a:gd name="connsiteY6734" fmla="*/ 771916 h 5285517"/>
              <a:gd name="connsiteX6735" fmla="*/ 736529 w 6630167"/>
              <a:gd name="connsiteY6735" fmla="*/ 760785 h 5285517"/>
              <a:gd name="connsiteX6736" fmla="*/ 730303 w 6630167"/>
              <a:gd name="connsiteY6736" fmla="*/ 744183 h 5285517"/>
              <a:gd name="connsiteX6737" fmla="*/ 722233 w 6630167"/>
              <a:gd name="connsiteY6737" fmla="*/ 734936 h 5285517"/>
              <a:gd name="connsiteX6738" fmla="*/ 716472 w 6630167"/>
              <a:gd name="connsiteY6738" fmla="*/ 733731 h 5285517"/>
              <a:gd name="connsiteX6739" fmla="*/ 379225 w 6630167"/>
              <a:gd name="connsiteY6739" fmla="*/ 720143 h 5285517"/>
              <a:gd name="connsiteX6740" fmla="*/ 379225 w 6630167"/>
              <a:gd name="connsiteY6740" fmla="*/ 720145 h 5285517"/>
              <a:gd name="connsiteX6741" fmla="*/ 379223 w 6630167"/>
              <a:gd name="connsiteY6741" fmla="*/ 720146 h 5285517"/>
              <a:gd name="connsiteX6742" fmla="*/ 1656968 w 6630167"/>
              <a:gd name="connsiteY6742" fmla="*/ 718850 h 5285517"/>
              <a:gd name="connsiteX6743" fmla="*/ 1650342 w 6630167"/>
              <a:gd name="connsiteY6743" fmla="*/ 720462 h 5285517"/>
              <a:gd name="connsiteX6744" fmla="*/ 1643500 w 6630167"/>
              <a:gd name="connsiteY6744" fmla="*/ 723687 h 5285517"/>
              <a:gd name="connsiteX6745" fmla="*/ 1635642 w 6630167"/>
              <a:gd name="connsiteY6745" fmla="*/ 731929 h 5285517"/>
              <a:gd name="connsiteX6746" fmla="*/ 1636236 w 6630167"/>
              <a:gd name="connsiteY6746" fmla="*/ 743288 h 5285517"/>
              <a:gd name="connsiteX6747" fmla="*/ 1639229 w 6630167"/>
              <a:gd name="connsiteY6747" fmla="*/ 749917 h 5285517"/>
              <a:gd name="connsiteX6748" fmla="*/ 1647494 w 6630167"/>
              <a:gd name="connsiteY6748" fmla="*/ 757914 h 5285517"/>
              <a:gd name="connsiteX6749" fmla="*/ 1652525 w 6630167"/>
              <a:gd name="connsiteY6749" fmla="*/ 758821 h 5285517"/>
              <a:gd name="connsiteX6750" fmla="*/ 1658984 w 6630167"/>
              <a:gd name="connsiteY6750" fmla="*/ 757290 h 5285517"/>
              <a:gd name="connsiteX6751" fmla="*/ 1666039 w 6630167"/>
              <a:gd name="connsiteY6751" fmla="*/ 754065 h 5285517"/>
              <a:gd name="connsiteX6752" fmla="*/ 1674082 w 6630167"/>
              <a:gd name="connsiteY6752" fmla="*/ 745688 h 5285517"/>
              <a:gd name="connsiteX6753" fmla="*/ 1673307 w 6630167"/>
              <a:gd name="connsiteY6753" fmla="*/ 734094 h 5285517"/>
              <a:gd name="connsiteX6754" fmla="*/ 1670151 w 6630167"/>
              <a:gd name="connsiteY6754" fmla="*/ 727492 h 5285517"/>
              <a:gd name="connsiteX6755" fmla="*/ 1661773 w 6630167"/>
              <a:gd name="connsiteY6755" fmla="*/ 719675 h 5285517"/>
              <a:gd name="connsiteX6756" fmla="*/ 1656968 w 6630167"/>
              <a:gd name="connsiteY6756" fmla="*/ 718850 h 5285517"/>
              <a:gd name="connsiteX6757" fmla="*/ 2215866 w 6630167"/>
              <a:gd name="connsiteY6757" fmla="*/ 710337 h 5285517"/>
              <a:gd name="connsiteX6758" fmla="*/ 2206859 w 6630167"/>
              <a:gd name="connsiteY6758" fmla="*/ 713507 h 5285517"/>
              <a:gd name="connsiteX6759" fmla="*/ 2180411 w 6630167"/>
              <a:gd name="connsiteY6759" fmla="*/ 728252 h 5285517"/>
              <a:gd name="connsiteX6760" fmla="*/ 2171584 w 6630167"/>
              <a:gd name="connsiteY6760" fmla="*/ 737228 h 5285517"/>
              <a:gd name="connsiteX6761" fmla="*/ 2173210 w 6630167"/>
              <a:gd name="connsiteY6761" fmla="*/ 749709 h 5285517"/>
              <a:gd name="connsiteX6762" fmla="*/ 2173212 w 6630167"/>
              <a:gd name="connsiteY6762" fmla="*/ 749709 h 5285517"/>
              <a:gd name="connsiteX6763" fmla="*/ 2184040 w 6630167"/>
              <a:gd name="connsiteY6763" fmla="*/ 771465 h 5285517"/>
              <a:gd name="connsiteX6764" fmla="*/ 2192567 w 6630167"/>
              <a:gd name="connsiteY6764" fmla="*/ 780133 h 5285517"/>
              <a:gd name="connsiteX6765" fmla="*/ 2197590 w 6630167"/>
              <a:gd name="connsiteY6765" fmla="*/ 781039 h 5285517"/>
              <a:gd name="connsiteX6766" fmla="*/ 2204690 w 6630167"/>
              <a:gd name="connsiteY6766" fmla="*/ 779165 h 5285517"/>
              <a:gd name="connsiteX6767" fmla="*/ 2231848 w 6630167"/>
              <a:gd name="connsiteY6767" fmla="*/ 768721 h 5285517"/>
              <a:gd name="connsiteX6768" fmla="*/ 2242029 w 6630167"/>
              <a:gd name="connsiteY6768" fmla="*/ 760171 h 5285517"/>
              <a:gd name="connsiteX6769" fmla="*/ 2240851 w 6630167"/>
              <a:gd name="connsiteY6769" fmla="*/ 746930 h 5285517"/>
              <a:gd name="connsiteX6770" fmla="*/ 2229824 w 6630167"/>
              <a:gd name="connsiteY6770" fmla="*/ 721261 h 5285517"/>
              <a:gd name="connsiteX6771" fmla="*/ 2220463 w 6630167"/>
              <a:gd name="connsiteY6771" fmla="*/ 711089 h 5285517"/>
              <a:gd name="connsiteX6772" fmla="*/ 2215866 w 6630167"/>
              <a:gd name="connsiteY6772" fmla="*/ 710337 h 5285517"/>
              <a:gd name="connsiteX6773" fmla="*/ 1105963 w 6630167"/>
              <a:gd name="connsiteY6773" fmla="*/ 706551 h 5285517"/>
              <a:gd name="connsiteX6774" fmla="*/ 1099935 w 6630167"/>
              <a:gd name="connsiteY6774" fmla="*/ 707874 h 5285517"/>
              <a:gd name="connsiteX6775" fmla="*/ 1099767 w 6630167"/>
              <a:gd name="connsiteY6775" fmla="*/ 707955 h 5285517"/>
              <a:gd name="connsiteX6776" fmla="*/ 1092096 w 6630167"/>
              <a:gd name="connsiteY6776" fmla="*/ 716170 h 5285517"/>
              <a:gd name="connsiteX6777" fmla="*/ 1092690 w 6630167"/>
              <a:gd name="connsiteY6777" fmla="*/ 727401 h 5285517"/>
              <a:gd name="connsiteX6778" fmla="*/ 1092689 w 6630167"/>
              <a:gd name="connsiteY6778" fmla="*/ 727401 h 5285517"/>
              <a:gd name="connsiteX6779" fmla="*/ 1093667 w 6630167"/>
              <a:gd name="connsiteY6779" fmla="*/ 729466 h 5285517"/>
              <a:gd name="connsiteX6780" fmla="*/ 1106709 w 6630167"/>
              <a:gd name="connsiteY6780" fmla="*/ 737790 h 5285517"/>
              <a:gd name="connsiteX6781" fmla="*/ 1112049 w 6630167"/>
              <a:gd name="connsiteY6781" fmla="*/ 736749 h 5285517"/>
              <a:gd name="connsiteX6782" fmla="*/ 1113263 w 6630167"/>
              <a:gd name="connsiteY6782" fmla="*/ 736215 h 5285517"/>
              <a:gd name="connsiteX6783" fmla="*/ 1120613 w 6630167"/>
              <a:gd name="connsiteY6783" fmla="*/ 728008 h 5285517"/>
              <a:gd name="connsiteX6784" fmla="*/ 1119992 w 6630167"/>
              <a:gd name="connsiteY6784" fmla="*/ 717004 h 5285517"/>
              <a:gd name="connsiteX6785" fmla="*/ 1119055 w 6630167"/>
              <a:gd name="connsiteY6785" fmla="*/ 714993 h 5285517"/>
              <a:gd name="connsiteX6786" fmla="*/ 1110976 w 6630167"/>
              <a:gd name="connsiteY6786" fmla="*/ 707448 h 5285517"/>
              <a:gd name="connsiteX6787" fmla="*/ 1105963 w 6630167"/>
              <a:gd name="connsiteY6787" fmla="*/ 706551 h 5285517"/>
              <a:gd name="connsiteX6788" fmla="*/ 2859582 w 6630167"/>
              <a:gd name="connsiteY6788" fmla="*/ 696262 h 5285517"/>
              <a:gd name="connsiteX6789" fmla="*/ 2869459 w 6630167"/>
              <a:gd name="connsiteY6789" fmla="*/ 698925 h 5285517"/>
              <a:gd name="connsiteX6790" fmla="*/ 2878675 w 6630167"/>
              <a:gd name="connsiteY6790" fmla="*/ 710934 h 5285517"/>
              <a:gd name="connsiteX6791" fmla="*/ 2876700 w 6630167"/>
              <a:gd name="connsiteY6791" fmla="*/ 725960 h 5285517"/>
              <a:gd name="connsiteX6792" fmla="*/ 2859541 w 6630167"/>
              <a:gd name="connsiteY6792" fmla="*/ 735860 h 5285517"/>
              <a:gd name="connsiteX6793" fmla="*/ 2849652 w 6630167"/>
              <a:gd name="connsiteY6793" fmla="*/ 733207 h 5285517"/>
              <a:gd name="connsiteX6794" fmla="*/ 2842420 w 6630167"/>
              <a:gd name="connsiteY6794" fmla="*/ 706171 h 5285517"/>
              <a:gd name="connsiteX6795" fmla="*/ 2859582 w 6630167"/>
              <a:gd name="connsiteY6795" fmla="*/ 696262 h 5285517"/>
              <a:gd name="connsiteX6796" fmla="*/ 2474924 w 6630167"/>
              <a:gd name="connsiteY6796" fmla="*/ 682023 h 5285517"/>
              <a:gd name="connsiteX6797" fmla="*/ 2513997 w 6630167"/>
              <a:gd name="connsiteY6797" fmla="*/ 692530 h 5285517"/>
              <a:gd name="connsiteX6798" fmla="*/ 2542659 w 6630167"/>
              <a:gd name="connsiteY6798" fmla="*/ 799497 h 5285517"/>
              <a:gd name="connsiteX6799" fmla="*/ 2474779 w 6630167"/>
              <a:gd name="connsiteY6799" fmla="*/ 838652 h 5285517"/>
              <a:gd name="connsiteX6800" fmla="*/ 2435697 w 6630167"/>
              <a:gd name="connsiteY6800" fmla="*/ 828146 h 5285517"/>
              <a:gd name="connsiteX6801" fmla="*/ 2407044 w 6630167"/>
              <a:gd name="connsiteY6801" fmla="*/ 721178 h 5285517"/>
              <a:gd name="connsiteX6802" fmla="*/ 2474924 w 6630167"/>
              <a:gd name="connsiteY6802" fmla="*/ 682023 h 5285517"/>
              <a:gd name="connsiteX6803" fmla="*/ 285081 w 6630167"/>
              <a:gd name="connsiteY6803" fmla="*/ 661500 h 5285517"/>
              <a:gd name="connsiteX6804" fmla="*/ 304549 w 6630167"/>
              <a:gd name="connsiteY6804" fmla="*/ 666736 h 5285517"/>
              <a:gd name="connsiteX6805" fmla="*/ 322723 w 6630167"/>
              <a:gd name="connsiteY6805" fmla="*/ 690422 h 5285517"/>
              <a:gd name="connsiteX6806" fmla="*/ 318824 w 6630167"/>
              <a:gd name="connsiteY6806" fmla="*/ 720011 h 5285517"/>
              <a:gd name="connsiteX6807" fmla="*/ 285017 w 6630167"/>
              <a:gd name="connsiteY6807" fmla="*/ 739520 h 5285517"/>
              <a:gd name="connsiteX6808" fmla="*/ 265554 w 6630167"/>
              <a:gd name="connsiteY6808" fmla="*/ 734284 h 5285517"/>
              <a:gd name="connsiteX6809" fmla="*/ 265553 w 6630167"/>
              <a:gd name="connsiteY6809" fmla="*/ 734285 h 5285517"/>
              <a:gd name="connsiteX6810" fmla="*/ 247402 w 6630167"/>
              <a:gd name="connsiteY6810" fmla="*/ 710601 h 5285517"/>
              <a:gd name="connsiteX6811" fmla="*/ 251270 w 6630167"/>
              <a:gd name="connsiteY6811" fmla="*/ 681019 h 5285517"/>
              <a:gd name="connsiteX6812" fmla="*/ 285081 w 6630167"/>
              <a:gd name="connsiteY6812" fmla="*/ 661500 h 5285517"/>
              <a:gd name="connsiteX6813" fmla="*/ 1492619 w 6630167"/>
              <a:gd name="connsiteY6813" fmla="*/ 661373 h 5285517"/>
              <a:gd name="connsiteX6814" fmla="*/ 1486224 w 6630167"/>
              <a:gd name="connsiteY6814" fmla="*/ 662877 h 5285517"/>
              <a:gd name="connsiteX6815" fmla="*/ 1482460 w 6630167"/>
              <a:gd name="connsiteY6815" fmla="*/ 664652 h 5285517"/>
              <a:gd name="connsiteX6816" fmla="*/ 1474847 w 6630167"/>
              <a:gd name="connsiteY6816" fmla="*/ 672885 h 5285517"/>
              <a:gd name="connsiteX6817" fmla="*/ 1475459 w 6630167"/>
              <a:gd name="connsiteY6817" fmla="*/ 684080 h 5285517"/>
              <a:gd name="connsiteX6818" fmla="*/ 1475460 w 6630167"/>
              <a:gd name="connsiteY6818" fmla="*/ 684080 h 5285517"/>
              <a:gd name="connsiteX6819" fmla="*/ 1477502 w 6630167"/>
              <a:gd name="connsiteY6819" fmla="*/ 688527 h 5285517"/>
              <a:gd name="connsiteX6820" fmla="*/ 1485730 w 6630167"/>
              <a:gd name="connsiteY6820" fmla="*/ 696325 h 5285517"/>
              <a:gd name="connsiteX6821" fmla="*/ 1490703 w 6630167"/>
              <a:gd name="connsiteY6821" fmla="*/ 697212 h 5285517"/>
              <a:gd name="connsiteX6822" fmla="*/ 1497047 w 6630167"/>
              <a:gd name="connsiteY6822" fmla="*/ 695736 h 5285517"/>
              <a:gd name="connsiteX6823" fmla="*/ 1500843 w 6630167"/>
              <a:gd name="connsiteY6823" fmla="*/ 693970 h 5285517"/>
              <a:gd name="connsiteX6824" fmla="*/ 1508577 w 6630167"/>
              <a:gd name="connsiteY6824" fmla="*/ 685665 h 5285517"/>
              <a:gd name="connsiteX6825" fmla="*/ 1507870 w 6630167"/>
              <a:gd name="connsiteY6825" fmla="*/ 674334 h 5285517"/>
              <a:gd name="connsiteX6826" fmla="*/ 1505719 w 6630167"/>
              <a:gd name="connsiteY6826" fmla="*/ 669823 h 5285517"/>
              <a:gd name="connsiteX6827" fmla="*/ 1497446 w 6630167"/>
              <a:gd name="connsiteY6827" fmla="*/ 662206 h 5285517"/>
              <a:gd name="connsiteX6828" fmla="*/ 1492619 w 6630167"/>
              <a:gd name="connsiteY6828" fmla="*/ 661373 h 5285517"/>
              <a:gd name="connsiteX6829" fmla="*/ 2048302 w 6630167"/>
              <a:gd name="connsiteY6829" fmla="*/ 659987 h 5285517"/>
              <a:gd name="connsiteX6830" fmla="*/ 2040278 w 6630167"/>
              <a:gd name="connsiteY6830" fmla="*/ 662433 h 5285517"/>
              <a:gd name="connsiteX6831" fmla="*/ 2021394 w 6630167"/>
              <a:gd name="connsiteY6831" fmla="*/ 672305 h 5285517"/>
              <a:gd name="connsiteX6832" fmla="*/ 2013011 w 6630167"/>
              <a:gd name="connsiteY6832" fmla="*/ 681055 h 5285517"/>
              <a:gd name="connsiteX6833" fmla="*/ 2014293 w 6630167"/>
              <a:gd name="connsiteY6833" fmla="*/ 693110 h 5285517"/>
              <a:gd name="connsiteX6834" fmla="*/ 2014292 w 6630167"/>
              <a:gd name="connsiteY6834" fmla="*/ 693109 h 5285517"/>
              <a:gd name="connsiteX6835" fmla="*/ 2022239 w 6630167"/>
              <a:gd name="connsiteY6835" fmla="*/ 709521 h 5285517"/>
              <a:gd name="connsiteX6836" fmla="*/ 2030694 w 6630167"/>
              <a:gd name="connsiteY6836" fmla="*/ 717926 h 5285517"/>
              <a:gd name="connsiteX6837" fmla="*/ 2035690 w 6630167"/>
              <a:gd name="connsiteY6837" fmla="*/ 718823 h 5285517"/>
              <a:gd name="connsiteX6838" fmla="*/ 2042587 w 6630167"/>
              <a:gd name="connsiteY6838" fmla="*/ 717065 h 5285517"/>
              <a:gd name="connsiteX6839" fmla="*/ 2061743 w 6630167"/>
              <a:gd name="connsiteY6839" fmla="*/ 709067 h 5285517"/>
              <a:gd name="connsiteX6840" fmla="*/ 2070996 w 6630167"/>
              <a:gd name="connsiteY6840" fmla="*/ 700581 h 5285517"/>
              <a:gd name="connsiteX6841" fmla="*/ 2070053 w 6630167"/>
              <a:gd name="connsiteY6841" fmla="*/ 688064 h 5285517"/>
              <a:gd name="connsiteX6842" fmla="*/ 2061988 w 6630167"/>
              <a:gd name="connsiteY6842" fmla="*/ 669959 h 5285517"/>
              <a:gd name="connsiteX6843" fmla="*/ 2053007 w 6630167"/>
              <a:gd name="connsiteY6843" fmla="*/ 660775 h 5285517"/>
              <a:gd name="connsiteX6844" fmla="*/ 2048302 w 6630167"/>
              <a:gd name="connsiteY6844" fmla="*/ 659987 h 5285517"/>
              <a:gd name="connsiteX6845" fmla="*/ 939495 w 6630167"/>
              <a:gd name="connsiteY6845" fmla="*/ 633595 h 5285517"/>
              <a:gd name="connsiteX6846" fmla="*/ 933042 w 6630167"/>
              <a:gd name="connsiteY6846" fmla="*/ 635125 h 5285517"/>
              <a:gd name="connsiteX6847" fmla="*/ 928395 w 6630167"/>
              <a:gd name="connsiteY6847" fmla="*/ 637291 h 5285517"/>
              <a:gd name="connsiteX6848" fmla="*/ 920334 w 6630167"/>
              <a:gd name="connsiteY6848" fmla="*/ 646256 h 5285517"/>
              <a:gd name="connsiteX6849" fmla="*/ 921933 w 6630167"/>
              <a:gd name="connsiteY6849" fmla="*/ 658203 h 5285517"/>
              <a:gd name="connsiteX6850" fmla="*/ 921932 w 6630167"/>
              <a:gd name="connsiteY6850" fmla="*/ 658203 h 5285517"/>
              <a:gd name="connsiteX6851" fmla="*/ 928608 w 6630167"/>
              <a:gd name="connsiteY6851" fmla="*/ 670385 h 5285517"/>
              <a:gd name="connsiteX6852" fmla="*/ 936800 w 6630167"/>
              <a:gd name="connsiteY6852" fmla="*/ 677849 h 5285517"/>
              <a:gd name="connsiteX6853" fmla="*/ 941637 w 6630167"/>
              <a:gd name="connsiteY6853" fmla="*/ 678682 h 5285517"/>
              <a:gd name="connsiteX6854" fmla="*/ 947863 w 6630167"/>
              <a:gd name="connsiteY6854" fmla="*/ 677269 h 5285517"/>
              <a:gd name="connsiteX6855" fmla="*/ 951084 w 6630167"/>
              <a:gd name="connsiteY6855" fmla="*/ 675757 h 5285517"/>
              <a:gd name="connsiteX6856" fmla="*/ 958633 w 6630167"/>
              <a:gd name="connsiteY6856" fmla="*/ 667678 h 5285517"/>
              <a:gd name="connsiteX6857" fmla="*/ 958212 w 6630167"/>
              <a:gd name="connsiteY6857" fmla="*/ 656627 h 5285517"/>
              <a:gd name="connsiteX6858" fmla="*/ 953212 w 6630167"/>
              <a:gd name="connsiteY6858" fmla="*/ 643675 h 5285517"/>
              <a:gd name="connsiteX6859" fmla="*/ 945106 w 6630167"/>
              <a:gd name="connsiteY6859" fmla="*/ 634735 h 5285517"/>
              <a:gd name="connsiteX6860" fmla="*/ 939495 w 6630167"/>
              <a:gd name="connsiteY6860" fmla="*/ 633595 h 5285517"/>
              <a:gd name="connsiteX6861" fmla="*/ 2696849 w 6630167"/>
              <a:gd name="connsiteY6861" fmla="*/ 630489 h 5285517"/>
              <a:gd name="connsiteX6862" fmla="*/ 2709997 w 6630167"/>
              <a:gd name="connsiteY6862" fmla="*/ 634021 h 5285517"/>
              <a:gd name="connsiteX6863" fmla="*/ 2722265 w 6630167"/>
              <a:gd name="connsiteY6863" fmla="*/ 650008 h 5285517"/>
              <a:gd name="connsiteX6864" fmla="*/ 2719634 w 6630167"/>
              <a:gd name="connsiteY6864" fmla="*/ 670005 h 5285517"/>
              <a:gd name="connsiteX6865" fmla="*/ 2696805 w 6630167"/>
              <a:gd name="connsiteY6865" fmla="*/ 683174 h 5285517"/>
              <a:gd name="connsiteX6866" fmla="*/ 2683649 w 6630167"/>
              <a:gd name="connsiteY6866" fmla="*/ 679642 h 5285517"/>
              <a:gd name="connsiteX6867" fmla="*/ 2683648 w 6630167"/>
              <a:gd name="connsiteY6867" fmla="*/ 679642 h 5285517"/>
              <a:gd name="connsiteX6868" fmla="*/ 2671376 w 6630167"/>
              <a:gd name="connsiteY6868" fmla="*/ 663648 h 5285517"/>
              <a:gd name="connsiteX6869" fmla="*/ 2674011 w 6630167"/>
              <a:gd name="connsiteY6869" fmla="*/ 643667 h 5285517"/>
              <a:gd name="connsiteX6870" fmla="*/ 2696849 w 6630167"/>
              <a:gd name="connsiteY6870" fmla="*/ 630489 h 5285517"/>
              <a:gd name="connsiteX6871" fmla="*/ 1882988 w 6630167"/>
              <a:gd name="connsiteY6871" fmla="*/ 606578 h 5285517"/>
              <a:gd name="connsiteX6872" fmla="*/ 1875575 w 6630167"/>
              <a:gd name="connsiteY6872" fmla="*/ 608635 h 5285517"/>
              <a:gd name="connsiteX6873" fmla="*/ 1861767 w 6630167"/>
              <a:gd name="connsiteY6873" fmla="*/ 615545 h 5285517"/>
              <a:gd name="connsiteX6874" fmla="*/ 1853620 w 6630167"/>
              <a:gd name="connsiteY6874" fmla="*/ 624095 h 5285517"/>
              <a:gd name="connsiteX6875" fmla="*/ 1854626 w 6630167"/>
              <a:gd name="connsiteY6875" fmla="*/ 635862 h 5285517"/>
              <a:gd name="connsiteX6876" fmla="*/ 1854626 w 6630167"/>
              <a:gd name="connsiteY6876" fmla="*/ 635859 h 5285517"/>
              <a:gd name="connsiteX6877" fmla="*/ 1860427 w 6630167"/>
              <a:gd name="connsiteY6877" fmla="*/ 648077 h 5285517"/>
              <a:gd name="connsiteX6878" fmla="*/ 1868769 w 6630167"/>
              <a:gd name="connsiteY6878" fmla="*/ 656247 h 5285517"/>
              <a:gd name="connsiteX6879" fmla="*/ 1873791 w 6630167"/>
              <a:gd name="connsiteY6879" fmla="*/ 657153 h 5285517"/>
              <a:gd name="connsiteX6880" fmla="*/ 1880417 w 6630167"/>
              <a:gd name="connsiteY6880" fmla="*/ 655542 h 5285517"/>
              <a:gd name="connsiteX6881" fmla="*/ 1894478 w 6630167"/>
              <a:gd name="connsiteY6881" fmla="*/ 649529 h 5285517"/>
              <a:gd name="connsiteX6882" fmla="*/ 1903236 w 6630167"/>
              <a:gd name="connsiteY6882" fmla="*/ 641114 h 5285517"/>
              <a:gd name="connsiteX6883" fmla="*/ 1902430 w 6630167"/>
              <a:gd name="connsiteY6883" fmla="*/ 628995 h 5285517"/>
              <a:gd name="connsiteX6884" fmla="*/ 1896470 w 6630167"/>
              <a:gd name="connsiteY6884" fmla="*/ 615962 h 5285517"/>
              <a:gd name="connsiteX6885" fmla="*/ 1887744 w 6630167"/>
              <a:gd name="connsiteY6885" fmla="*/ 607384 h 5285517"/>
              <a:gd name="connsiteX6886" fmla="*/ 1882988 w 6630167"/>
              <a:gd name="connsiteY6886" fmla="*/ 606578 h 5285517"/>
              <a:gd name="connsiteX6887" fmla="*/ 1329111 w 6630167"/>
              <a:gd name="connsiteY6887" fmla="*/ 602492 h 5285517"/>
              <a:gd name="connsiteX6888" fmla="*/ 1322834 w 6630167"/>
              <a:gd name="connsiteY6888" fmla="*/ 603932 h 5285517"/>
              <a:gd name="connsiteX6889" fmla="*/ 1320837 w 6630167"/>
              <a:gd name="connsiteY6889" fmla="*/ 604875 h 5285517"/>
              <a:gd name="connsiteX6890" fmla="*/ 1313265 w 6630167"/>
              <a:gd name="connsiteY6890" fmla="*/ 613126 h 5285517"/>
              <a:gd name="connsiteX6891" fmla="*/ 1313908 w 6630167"/>
              <a:gd name="connsiteY6891" fmla="*/ 624302 h 5285517"/>
              <a:gd name="connsiteX6892" fmla="*/ 1313910 w 6630167"/>
              <a:gd name="connsiteY6892" fmla="*/ 624301 h 5285517"/>
              <a:gd name="connsiteX6893" fmla="*/ 1315331 w 6630167"/>
              <a:gd name="connsiteY6893" fmla="*/ 627336 h 5285517"/>
              <a:gd name="connsiteX6894" fmla="*/ 1323519 w 6630167"/>
              <a:gd name="connsiteY6894" fmla="*/ 634943 h 5285517"/>
              <a:gd name="connsiteX6895" fmla="*/ 1328442 w 6630167"/>
              <a:gd name="connsiteY6895" fmla="*/ 635814 h 5285517"/>
              <a:gd name="connsiteX6896" fmla="*/ 1334687 w 6630167"/>
              <a:gd name="connsiteY6896" fmla="*/ 634391 h 5285517"/>
              <a:gd name="connsiteX6897" fmla="*/ 1336724 w 6630167"/>
              <a:gd name="connsiteY6897" fmla="*/ 633441 h 5285517"/>
              <a:gd name="connsiteX6898" fmla="*/ 1344287 w 6630167"/>
              <a:gd name="connsiteY6898" fmla="*/ 625217 h 5285517"/>
              <a:gd name="connsiteX6899" fmla="*/ 1343676 w 6630167"/>
              <a:gd name="connsiteY6899" fmla="*/ 614058 h 5285517"/>
              <a:gd name="connsiteX6900" fmla="*/ 1342204 w 6630167"/>
              <a:gd name="connsiteY6900" fmla="*/ 610934 h 5285517"/>
              <a:gd name="connsiteX6901" fmla="*/ 1333997 w 6630167"/>
              <a:gd name="connsiteY6901" fmla="*/ 603343 h 5285517"/>
              <a:gd name="connsiteX6902" fmla="*/ 1329111 w 6630167"/>
              <a:gd name="connsiteY6902" fmla="*/ 602492 h 5285517"/>
              <a:gd name="connsiteX6903" fmla="*/ 2534113 w 6630167"/>
              <a:gd name="connsiteY6903" fmla="*/ 564261 h 5285517"/>
              <a:gd name="connsiteX6904" fmla="*/ 2550743 w 6630167"/>
              <a:gd name="connsiteY6904" fmla="*/ 568726 h 5285517"/>
              <a:gd name="connsiteX6905" fmla="*/ 2566276 w 6630167"/>
              <a:gd name="connsiteY6905" fmla="*/ 588978 h 5285517"/>
              <a:gd name="connsiteX6906" fmla="*/ 2562947 w 6630167"/>
              <a:gd name="connsiteY6906" fmla="*/ 614275 h 5285517"/>
              <a:gd name="connsiteX6907" fmla="*/ 2534055 w 6630167"/>
              <a:gd name="connsiteY6907" fmla="*/ 630940 h 5285517"/>
              <a:gd name="connsiteX6908" fmla="*/ 2517425 w 6630167"/>
              <a:gd name="connsiteY6908" fmla="*/ 626475 h 5285517"/>
              <a:gd name="connsiteX6909" fmla="*/ 2505221 w 6630167"/>
              <a:gd name="connsiteY6909" fmla="*/ 580926 h 5285517"/>
              <a:gd name="connsiteX6910" fmla="*/ 2534113 w 6630167"/>
              <a:gd name="connsiteY6910" fmla="*/ 564261 h 5285517"/>
              <a:gd name="connsiteX6911" fmla="*/ 1718308 w 6630167"/>
              <a:gd name="connsiteY6911" fmla="*/ 551916 h 5285517"/>
              <a:gd name="connsiteX6912" fmla="*/ 1711261 w 6630167"/>
              <a:gd name="connsiteY6912" fmla="*/ 553753 h 5285517"/>
              <a:gd name="connsiteX6913" fmla="*/ 1702227 w 6630167"/>
              <a:gd name="connsiteY6913" fmla="*/ 558264 h 5285517"/>
              <a:gd name="connsiteX6914" fmla="*/ 1694451 w 6630167"/>
              <a:gd name="connsiteY6914" fmla="*/ 566642 h 5285517"/>
              <a:gd name="connsiteX6915" fmla="*/ 1695243 w 6630167"/>
              <a:gd name="connsiteY6915" fmla="*/ 578045 h 5285517"/>
              <a:gd name="connsiteX6916" fmla="*/ 1695245 w 6630167"/>
              <a:gd name="connsiteY6916" fmla="*/ 578046 h 5285517"/>
              <a:gd name="connsiteX6917" fmla="*/ 1699135 w 6630167"/>
              <a:gd name="connsiteY6917" fmla="*/ 586414 h 5285517"/>
              <a:gd name="connsiteX6918" fmla="*/ 1707354 w 6630167"/>
              <a:gd name="connsiteY6918" fmla="*/ 594385 h 5285517"/>
              <a:gd name="connsiteX6919" fmla="*/ 1712426 w 6630167"/>
              <a:gd name="connsiteY6919" fmla="*/ 595309 h 5285517"/>
              <a:gd name="connsiteX6920" fmla="*/ 1718793 w 6630167"/>
              <a:gd name="connsiteY6920" fmla="*/ 593823 h 5285517"/>
              <a:gd name="connsiteX6921" fmla="*/ 1728049 w 6630167"/>
              <a:gd name="connsiteY6921" fmla="*/ 589784 h 5285517"/>
              <a:gd name="connsiteX6922" fmla="*/ 1736377 w 6630167"/>
              <a:gd name="connsiteY6922" fmla="*/ 581460 h 5285517"/>
              <a:gd name="connsiteX6923" fmla="*/ 1735698 w 6630167"/>
              <a:gd name="connsiteY6923" fmla="*/ 569704 h 5285517"/>
              <a:gd name="connsiteX6924" fmla="*/ 1731640 w 6630167"/>
              <a:gd name="connsiteY6924" fmla="*/ 560909 h 5285517"/>
              <a:gd name="connsiteX6925" fmla="*/ 1723068 w 6630167"/>
              <a:gd name="connsiteY6925" fmla="*/ 552721 h 5285517"/>
              <a:gd name="connsiteX6926" fmla="*/ 1718308 w 6630167"/>
              <a:gd name="connsiteY6926" fmla="*/ 551916 h 5285517"/>
              <a:gd name="connsiteX6927" fmla="*/ 507066 w 6630167"/>
              <a:gd name="connsiteY6927" fmla="*/ 548818 h 5285517"/>
              <a:gd name="connsiteX6928" fmla="*/ 531109 w 6630167"/>
              <a:gd name="connsiteY6928" fmla="*/ 555294 h 5285517"/>
              <a:gd name="connsiteX6929" fmla="*/ 553521 w 6630167"/>
              <a:gd name="connsiteY6929" fmla="*/ 584540 h 5285517"/>
              <a:gd name="connsiteX6930" fmla="*/ 548739 w 6630167"/>
              <a:gd name="connsiteY6930" fmla="*/ 621077 h 5285517"/>
              <a:gd name="connsiteX6931" fmla="*/ 506976 w 6630167"/>
              <a:gd name="connsiteY6931" fmla="*/ 645188 h 5285517"/>
              <a:gd name="connsiteX6932" fmla="*/ 482929 w 6630167"/>
              <a:gd name="connsiteY6932" fmla="*/ 638721 h 5285517"/>
              <a:gd name="connsiteX6933" fmla="*/ 482929 w 6630167"/>
              <a:gd name="connsiteY6933" fmla="*/ 638723 h 5285517"/>
              <a:gd name="connsiteX6934" fmla="*/ 465303 w 6630167"/>
              <a:gd name="connsiteY6934" fmla="*/ 572929 h 5285517"/>
              <a:gd name="connsiteX6935" fmla="*/ 507066 w 6630167"/>
              <a:gd name="connsiteY6935" fmla="*/ 548818 h 5285517"/>
              <a:gd name="connsiteX6936" fmla="*/ 1162544 w 6630167"/>
              <a:gd name="connsiteY6936" fmla="*/ 533538 h 5285517"/>
              <a:gd name="connsiteX6937" fmla="*/ 1156190 w 6630167"/>
              <a:gd name="connsiteY6937" fmla="*/ 535015 h 5285517"/>
              <a:gd name="connsiteX6938" fmla="*/ 1152177 w 6630167"/>
              <a:gd name="connsiteY6938" fmla="*/ 536862 h 5285517"/>
              <a:gd name="connsiteX6939" fmla="*/ 1144221 w 6630167"/>
              <a:gd name="connsiteY6939" fmla="*/ 545657 h 5285517"/>
              <a:gd name="connsiteX6940" fmla="*/ 1145579 w 6630167"/>
              <a:gd name="connsiteY6940" fmla="*/ 557440 h 5285517"/>
              <a:gd name="connsiteX6941" fmla="*/ 1150932 w 6630167"/>
              <a:gd name="connsiteY6941" fmla="*/ 567585 h 5285517"/>
              <a:gd name="connsiteX6942" fmla="*/ 1159138 w 6630167"/>
              <a:gd name="connsiteY6942" fmla="*/ 575111 h 5285517"/>
              <a:gd name="connsiteX6943" fmla="*/ 1163992 w 6630167"/>
              <a:gd name="connsiteY6943" fmla="*/ 575953 h 5285517"/>
              <a:gd name="connsiteX6944" fmla="*/ 1170260 w 6630167"/>
              <a:gd name="connsiteY6944" fmla="*/ 574522 h 5285517"/>
              <a:gd name="connsiteX6945" fmla="*/ 1173363 w 6630167"/>
              <a:gd name="connsiteY6945" fmla="*/ 573074 h 5285517"/>
              <a:gd name="connsiteX6946" fmla="*/ 1180971 w 6630167"/>
              <a:gd name="connsiteY6946" fmla="*/ 564931 h 5285517"/>
              <a:gd name="connsiteX6947" fmla="*/ 1180477 w 6630167"/>
              <a:gd name="connsiteY6947" fmla="*/ 553800 h 5285517"/>
              <a:gd name="connsiteX6948" fmla="*/ 1176112 w 6630167"/>
              <a:gd name="connsiteY6948" fmla="*/ 543157 h 5285517"/>
              <a:gd name="connsiteX6949" fmla="*/ 1167982 w 6630167"/>
              <a:gd name="connsiteY6949" fmla="*/ 534607 h 5285517"/>
              <a:gd name="connsiteX6950" fmla="*/ 1162544 w 6630167"/>
              <a:gd name="connsiteY6950" fmla="*/ 533538 h 5285517"/>
              <a:gd name="connsiteX6951" fmla="*/ 344289 w 6630167"/>
              <a:gd name="connsiteY6951" fmla="*/ 523214 h 5285517"/>
              <a:gd name="connsiteX6952" fmla="*/ 351548 w 6630167"/>
              <a:gd name="connsiteY6952" fmla="*/ 525170 h 5285517"/>
              <a:gd name="connsiteX6953" fmla="*/ 358341 w 6630167"/>
              <a:gd name="connsiteY6953" fmla="*/ 534000 h 5285517"/>
              <a:gd name="connsiteX6954" fmla="*/ 356883 w 6630167"/>
              <a:gd name="connsiteY6954" fmla="*/ 545050 h 5285517"/>
              <a:gd name="connsiteX6955" fmla="*/ 344266 w 6630167"/>
              <a:gd name="connsiteY6955" fmla="*/ 552323 h 5285517"/>
              <a:gd name="connsiteX6956" fmla="*/ 337021 w 6630167"/>
              <a:gd name="connsiteY6956" fmla="*/ 550385 h 5285517"/>
              <a:gd name="connsiteX6957" fmla="*/ 337021 w 6630167"/>
              <a:gd name="connsiteY6957" fmla="*/ 550386 h 5285517"/>
              <a:gd name="connsiteX6958" fmla="*/ 330223 w 6630167"/>
              <a:gd name="connsiteY6958" fmla="*/ 541537 h 5285517"/>
              <a:gd name="connsiteX6959" fmla="*/ 331676 w 6630167"/>
              <a:gd name="connsiteY6959" fmla="*/ 530487 h 5285517"/>
              <a:gd name="connsiteX6960" fmla="*/ 344289 w 6630167"/>
              <a:gd name="connsiteY6960" fmla="*/ 523214 h 5285517"/>
              <a:gd name="connsiteX6961" fmla="*/ 1553055 w 6630167"/>
              <a:gd name="connsiteY6961" fmla="*/ 494664 h 5285517"/>
              <a:gd name="connsiteX6962" fmla="*/ 1546389 w 6630167"/>
              <a:gd name="connsiteY6962" fmla="*/ 496304 h 5285517"/>
              <a:gd name="connsiteX6963" fmla="*/ 1540479 w 6630167"/>
              <a:gd name="connsiteY6963" fmla="*/ 499157 h 5285517"/>
              <a:gd name="connsiteX6964" fmla="*/ 1532744 w 6630167"/>
              <a:gd name="connsiteY6964" fmla="*/ 507534 h 5285517"/>
              <a:gd name="connsiteX6965" fmla="*/ 1533541 w 6630167"/>
              <a:gd name="connsiteY6965" fmla="*/ 518910 h 5285517"/>
              <a:gd name="connsiteX6966" fmla="*/ 1533540 w 6630167"/>
              <a:gd name="connsiteY6966" fmla="*/ 518910 h 5285517"/>
              <a:gd name="connsiteX6967" fmla="*/ 1536483 w 6630167"/>
              <a:gd name="connsiteY6967" fmla="*/ 525078 h 5285517"/>
              <a:gd name="connsiteX6968" fmla="*/ 1544685 w 6630167"/>
              <a:gd name="connsiteY6968" fmla="*/ 532795 h 5285517"/>
              <a:gd name="connsiteX6969" fmla="*/ 1549649 w 6630167"/>
              <a:gd name="connsiteY6969" fmla="*/ 533673 h 5285517"/>
              <a:gd name="connsiteX6970" fmla="*/ 1555930 w 6630167"/>
              <a:gd name="connsiteY6970" fmla="*/ 532233 h 5285517"/>
              <a:gd name="connsiteX6971" fmla="*/ 1561822 w 6630167"/>
              <a:gd name="connsiteY6971" fmla="*/ 529579 h 5285517"/>
              <a:gd name="connsiteX6972" fmla="*/ 1569802 w 6630167"/>
              <a:gd name="connsiteY6972" fmla="*/ 521355 h 5285517"/>
              <a:gd name="connsiteX6973" fmla="*/ 1569227 w 6630167"/>
              <a:gd name="connsiteY6973" fmla="*/ 509906 h 5285517"/>
              <a:gd name="connsiteX6974" fmla="*/ 1566342 w 6630167"/>
              <a:gd name="connsiteY6974" fmla="*/ 503550 h 5285517"/>
              <a:gd name="connsiteX6975" fmla="*/ 1557965 w 6630167"/>
              <a:gd name="connsiteY6975" fmla="*/ 495525 h 5285517"/>
              <a:gd name="connsiteX6976" fmla="*/ 1553055 w 6630167"/>
              <a:gd name="connsiteY6976" fmla="*/ 494664 h 5285517"/>
              <a:gd name="connsiteX6977" fmla="*/ 2371384 w 6630167"/>
              <a:gd name="connsiteY6977" fmla="*/ 494122 h 5285517"/>
              <a:gd name="connsiteX6978" fmla="*/ 2393457 w 6630167"/>
              <a:gd name="connsiteY6978" fmla="*/ 500054 h 5285517"/>
              <a:gd name="connsiteX6979" fmla="*/ 2414049 w 6630167"/>
              <a:gd name="connsiteY6979" fmla="*/ 526927 h 5285517"/>
              <a:gd name="connsiteX6980" fmla="*/ 2409656 w 6630167"/>
              <a:gd name="connsiteY6980" fmla="*/ 560483 h 5285517"/>
              <a:gd name="connsiteX6981" fmla="*/ 2371313 w 6630167"/>
              <a:gd name="connsiteY6981" fmla="*/ 582619 h 5285517"/>
              <a:gd name="connsiteX6982" fmla="*/ 2349213 w 6630167"/>
              <a:gd name="connsiteY6982" fmla="*/ 576678 h 5285517"/>
              <a:gd name="connsiteX6983" fmla="*/ 2349212 w 6630167"/>
              <a:gd name="connsiteY6983" fmla="*/ 576678 h 5285517"/>
              <a:gd name="connsiteX6984" fmla="*/ 2328606 w 6630167"/>
              <a:gd name="connsiteY6984" fmla="*/ 549814 h 5285517"/>
              <a:gd name="connsiteX6985" fmla="*/ 2333027 w 6630167"/>
              <a:gd name="connsiteY6985" fmla="*/ 516248 h 5285517"/>
              <a:gd name="connsiteX6986" fmla="*/ 2371384 w 6630167"/>
              <a:gd name="connsiteY6986" fmla="*/ 494122 h 5285517"/>
              <a:gd name="connsiteX6987" fmla="*/ 729043 w 6630167"/>
              <a:gd name="connsiteY6987" fmla="*/ 437459 h 5285517"/>
              <a:gd name="connsiteX6988" fmla="*/ 757003 w 6630167"/>
              <a:gd name="connsiteY6988" fmla="*/ 444976 h 5285517"/>
              <a:gd name="connsiteX6989" fmla="*/ 783083 w 6630167"/>
              <a:gd name="connsiteY6989" fmla="*/ 479004 h 5285517"/>
              <a:gd name="connsiteX6990" fmla="*/ 777517 w 6630167"/>
              <a:gd name="connsiteY6990" fmla="*/ 521500 h 5285517"/>
              <a:gd name="connsiteX6991" fmla="*/ 728943 w 6630167"/>
              <a:gd name="connsiteY6991" fmla="*/ 549533 h 5285517"/>
              <a:gd name="connsiteX6992" fmla="*/ 700983 w 6630167"/>
              <a:gd name="connsiteY6992" fmla="*/ 542015 h 5285517"/>
              <a:gd name="connsiteX6993" fmla="*/ 700983 w 6630167"/>
              <a:gd name="connsiteY6993" fmla="*/ 542016 h 5285517"/>
              <a:gd name="connsiteX6994" fmla="*/ 674872 w 6630167"/>
              <a:gd name="connsiteY6994" fmla="*/ 507997 h 5285517"/>
              <a:gd name="connsiteX6995" fmla="*/ 680469 w 6630167"/>
              <a:gd name="connsiteY6995" fmla="*/ 465483 h 5285517"/>
              <a:gd name="connsiteX6996" fmla="*/ 729043 w 6630167"/>
              <a:gd name="connsiteY6996" fmla="*/ 437459 h 5285517"/>
              <a:gd name="connsiteX6997" fmla="*/ 1387532 w 6630167"/>
              <a:gd name="connsiteY6997" fmla="*/ 429373 h 5285517"/>
              <a:gd name="connsiteX6998" fmla="*/ 1380802 w 6630167"/>
              <a:gd name="connsiteY6998" fmla="*/ 431039 h 5285517"/>
              <a:gd name="connsiteX6999" fmla="*/ 1374507 w 6630167"/>
              <a:gd name="connsiteY6999" fmla="*/ 434082 h 5285517"/>
              <a:gd name="connsiteX7000" fmla="*/ 1366587 w 6630167"/>
              <a:gd name="connsiteY7000" fmla="*/ 442832 h 5285517"/>
              <a:gd name="connsiteX7001" fmla="*/ 1367891 w 6630167"/>
              <a:gd name="connsiteY7001" fmla="*/ 454561 h 5285517"/>
              <a:gd name="connsiteX7002" fmla="*/ 1367891 w 6630167"/>
              <a:gd name="connsiteY7002" fmla="*/ 454559 h 5285517"/>
              <a:gd name="connsiteX7003" fmla="*/ 1373406 w 6630167"/>
              <a:gd name="connsiteY7003" fmla="*/ 465192 h 5285517"/>
              <a:gd name="connsiteX7004" fmla="*/ 1381626 w 6630167"/>
              <a:gd name="connsiteY7004" fmla="*/ 472810 h 5285517"/>
              <a:gd name="connsiteX7005" fmla="*/ 1386513 w 6630167"/>
              <a:gd name="connsiteY7005" fmla="*/ 473661 h 5285517"/>
              <a:gd name="connsiteX7006" fmla="*/ 1392821 w 6630167"/>
              <a:gd name="connsiteY7006" fmla="*/ 472203 h 5285517"/>
              <a:gd name="connsiteX7007" fmla="*/ 1398355 w 6630167"/>
              <a:gd name="connsiteY7007" fmla="*/ 469703 h 5285517"/>
              <a:gd name="connsiteX7008" fmla="*/ 1406281 w 6630167"/>
              <a:gd name="connsiteY7008" fmla="*/ 461516 h 5285517"/>
              <a:gd name="connsiteX7009" fmla="*/ 1405756 w 6630167"/>
              <a:gd name="connsiteY7009" fmla="*/ 450131 h 5285517"/>
              <a:gd name="connsiteX7010" fmla="*/ 1401092 w 6630167"/>
              <a:gd name="connsiteY7010" fmla="*/ 438973 h 5285517"/>
              <a:gd name="connsiteX7011" fmla="*/ 1392768 w 6630167"/>
              <a:gd name="connsiteY7011" fmla="*/ 430359 h 5285517"/>
              <a:gd name="connsiteX7012" fmla="*/ 1387532 w 6630167"/>
              <a:gd name="connsiteY7012" fmla="*/ 429373 h 5285517"/>
              <a:gd name="connsiteX7013" fmla="*/ 2208652 w 6630167"/>
              <a:gd name="connsiteY7013" fmla="*/ 427026 h 5285517"/>
              <a:gd name="connsiteX7014" fmla="*/ 2234651 w 6630167"/>
              <a:gd name="connsiteY7014" fmla="*/ 434018 h 5285517"/>
              <a:gd name="connsiteX7015" fmla="*/ 2258898 w 6630167"/>
              <a:gd name="connsiteY7015" fmla="*/ 465655 h 5285517"/>
              <a:gd name="connsiteX7016" fmla="*/ 2253726 w 6630167"/>
              <a:gd name="connsiteY7016" fmla="*/ 505180 h 5285517"/>
              <a:gd name="connsiteX7017" fmla="*/ 2208558 w 6630167"/>
              <a:gd name="connsiteY7017" fmla="*/ 531247 h 5285517"/>
              <a:gd name="connsiteX7018" fmla="*/ 2182559 w 6630167"/>
              <a:gd name="connsiteY7018" fmla="*/ 524254 h 5285517"/>
              <a:gd name="connsiteX7019" fmla="*/ 2158276 w 6630167"/>
              <a:gd name="connsiteY7019" fmla="*/ 492618 h 5285517"/>
              <a:gd name="connsiteX7020" fmla="*/ 2163484 w 6630167"/>
              <a:gd name="connsiteY7020" fmla="*/ 453093 h 5285517"/>
              <a:gd name="connsiteX7021" fmla="*/ 2208652 w 6630167"/>
              <a:gd name="connsiteY7021" fmla="*/ 427026 h 5285517"/>
              <a:gd name="connsiteX7022" fmla="*/ 566270 w 6630167"/>
              <a:gd name="connsiteY7022" fmla="*/ 417090 h 5285517"/>
              <a:gd name="connsiteX7023" fmla="*/ 574838 w 6630167"/>
              <a:gd name="connsiteY7023" fmla="*/ 419390 h 5285517"/>
              <a:gd name="connsiteX7024" fmla="*/ 581124 w 6630167"/>
              <a:gd name="connsiteY7024" fmla="*/ 442839 h 5285517"/>
              <a:gd name="connsiteX7025" fmla="*/ 566238 w 6630167"/>
              <a:gd name="connsiteY7025" fmla="*/ 451444 h 5285517"/>
              <a:gd name="connsiteX7026" fmla="*/ 557665 w 6630167"/>
              <a:gd name="connsiteY7026" fmla="*/ 449134 h 5285517"/>
              <a:gd name="connsiteX7027" fmla="*/ 557665 w 6630167"/>
              <a:gd name="connsiteY7027" fmla="*/ 449135 h 5285517"/>
              <a:gd name="connsiteX7028" fmla="*/ 549663 w 6630167"/>
              <a:gd name="connsiteY7028" fmla="*/ 438710 h 5285517"/>
              <a:gd name="connsiteX7029" fmla="*/ 551380 w 6630167"/>
              <a:gd name="connsiteY7029" fmla="*/ 425686 h 5285517"/>
              <a:gd name="connsiteX7030" fmla="*/ 566270 w 6630167"/>
              <a:gd name="connsiteY7030" fmla="*/ 417090 h 5285517"/>
              <a:gd name="connsiteX7031" fmla="*/ 2045930 w 6630167"/>
              <a:gd name="connsiteY7031" fmla="*/ 355563 h 5285517"/>
              <a:gd name="connsiteX7032" fmla="*/ 2078029 w 6630167"/>
              <a:gd name="connsiteY7032" fmla="*/ 364195 h 5285517"/>
              <a:gd name="connsiteX7033" fmla="*/ 2107999 w 6630167"/>
              <a:gd name="connsiteY7033" fmla="*/ 403259 h 5285517"/>
              <a:gd name="connsiteX7034" fmla="*/ 2101572 w 6630167"/>
              <a:gd name="connsiteY7034" fmla="*/ 452078 h 5285517"/>
              <a:gd name="connsiteX7035" fmla="*/ 2045811 w 6630167"/>
              <a:gd name="connsiteY7035" fmla="*/ 484241 h 5285517"/>
              <a:gd name="connsiteX7036" fmla="*/ 2013703 w 6630167"/>
              <a:gd name="connsiteY7036" fmla="*/ 475609 h 5285517"/>
              <a:gd name="connsiteX7037" fmla="*/ 2013703 w 6630167"/>
              <a:gd name="connsiteY7037" fmla="*/ 475608 h 5285517"/>
              <a:gd name="connsiteX7038" fmla="*/ 1983728 w 6630167"/>
              <a:gd name="connsiteY7038" fmla="*/ 436553 h 5285517"/>
              <a:gd name="connsiteX7039" fmla="*/ 1990159 w 6630167"/>
              <a:gd name="connsiteY7039" fmla="*/ 387743 h 5285517"/>
              <a:gd name="connsiteX7040" fmla="*/ 2045930 w 6630167"/>
              <a:gd name="connsiteY7040" fmla="*/ 355563 h 5285517"/>
              <a:gd name="connsiteX7041" fmla="*/ 951024 w 6630167"/>
              <a:gd name="connsiteY7041" fmla="*/ 326090 h 5285517"/>
              <a:gd name="connsiteX7042" fmla="*/ 982911 w 6630167"/>
              <a:gd name="connsiteY7042" fmla="*/ 334658 h 5285517"/>
              <a:gd name="connsiteX7043" fmla="*/ 1006292 w 6630167"/>
              <a:gd name="connsiteY7043" fmla="*/ 421934 h 5285517"/>
              <a:gd name="connsiteX7044" fmla="*/ 950911 w 6630167"/>
              <a:gd name="connsiteY7044" fmla="*/ 453888 h 5285517"/>
              <a:gd name="connsiteX7045" fmla="*/ 919016 w 6630167"/>
              <a:gd name="connsiteY7045" fmla="*/ 445320 h 5285517"/>
              <a:gd name="connsiteX7046" fmla="*/ 895634 w 6630167"/>
              <a:gd name="connsiteY7046" fmla="*/ 358044 h 5285517"/>
              <a:gd name="connsiteX7047" fmla="*/ 951024 w 6630167"/>
              <a:gd name="connsiteY7047" fmla="*/ 326090 h 5285517"/>
              <a:gd name="connsiteX7048" fmla="*/ 788246 w 6630167"/>
              <a:gd name="connsiteY7048" fmla="*/ 308773 h 5285517"/>
              <a:gd name="connsiteX7049" fmla="*/ 799210 w 6630167"/>
              <a:gd name="connsiteY7049" fmla="*/ 311726 h 5285517"/>
              <a:gd name="connsiteX7050" fmla="*/ 809449 w 6630167"/>
              <a:gd name="connsiteY7050" fmla="*/ 325068 h 5285517"/>
              <a:gd name="connsiteX7051" fmla="*/ 807257 w 6630167"/>
              <a:gd name="connsiteY7051" fmla="*/ 341743 h 5285517"/>
              <a:gd name="connsiteX7052" fmla="*/ 788210 w 6630167"/>
              <a:gd name="connsiteY7052" fmla="*/ 352738 h 5285517"/>
              <a:gd name="connsiteX7053" fmla="*/ 777242 w 6630167"/>
              <a:gd name="connsiteY7053" fmla="*/ 349785 h 5285517"/>
              <a:gd name="connsiteX7054" fmla="*/ 766998 w 6630167"/>
              <a:gd name="connsiteY7054" fmla="*/ 336443 h 5285517"/>
              <a:gd name="connsiteX7055" fmla="*/ 769194 w 6630167"/>
              <a:gd name="connsiteY7055" fmla="*/ 319768 h 5285517"/>
              <a:gd name="connsiteX7056" fmla="*/ 788246 w 6630167"/>
              <a:gd name="connsiteY7056" fmla="*/ 308773 h 5285517"/>
              <a:gd name="connsiteX7057" fmla="*/ 1626539 w 6630167"/>
              <a:gd name="connsiteY7057" fmla="*/ 291817 h 5285517"/>
              <a:gd name="connsiteX7058" fmla="*/ 1615978 w 6630167"/>
              <a:gd name="connsiteY7058" fmla="*/ 296427 h 5285517"/>
              <a:gd name="connsiteX7059" fmla="*/ 1584649 w 6630167"/>
              <a:gd name="connsiteY7059" fmla="*/ 317096 h 5285517"/>
              <a:gd name="connsiteX7060" fmla="*/ 1575623 w 6630167"/>
              <a:gd name="connsiteY7060" fmla="*/ 326760 h 5285517"/>
              <a:gd name="connsiteX7061" fmla="*/ 1578313 w 6630167"/>
              <a:gd name="connsiteY7061" fmla="*/ 339703 h 5285517"/>
              <a:gd name="connsiteX7062" fmla="*/ 1578314 w 6630167"/>
              <a:gd name="connsiteY7062" fmla="*/ 339704 h 5285517"/>
              <a:gd name="connsiteX7063" fmla="*/ 1593766 w 6630167"/>
              <a:gd name="connsiteY7063" fmla="*/ 365770 h 5285517"/>
              <a:gd name="connsiteX7064" fmla="*/ 1602098 w 6630167"/>
              <a:gd name="connsiteY7064" fmla="*/ 373813 h 5285517"/>
              <a:gd name="connsiteX7065" fmla="*/ 1607070 w 6630167"/>
              <a:gd name="connsiteY7065" fmla="*/ 374701 h 5285517"/>
              <a:gd name="connsiteX7066" fmla="*/ 1613664 w 6630167"/>
              <a:gd name="connsiteY7066" fmla="*/ 373097 h 5285517"/>
              <a:gd name="connsiteX7067" fmla="*/ 1642108 w 6630167"/>
              <a:gd name="connsiteY7067" fmla="*/ 363325 h 5285517"/>
              <a:gd name="connsiteX7068" fmla="*/ 1652547 w 6630167"/>
              <a:gd name="connsiteY7068" fmla="*/ 355137 h 5285517"/>
              <a:gd name="connsiteX7069" fmla="*/ 1651836 w 6630167"/>
              <a:gd name="connsiteY7069" fmla="*/ 341886 h 5285517"/>
              <a:gd name="connsiteX7070" fmla="*/ 1640890 w 6630167"/>
              <a:gd name="connsiteY7070" fmla="*/ 305449 h 5285517"/>
              <a:gd name="connsiteX7071" fmla="*/ 1631429 w 6630167"/>
              <a:gd name="connsiteY7071" fmla="*/ 292678 h 5285517"/>
              <a:gd name="connsiteX7072" fmla="*/ 1626539 w 6630167"/>
              <a:gd name="connsiteY7072" fmla="*/ 291817 h 5285517"/>
              <a:gd name="connsiteX7073" fmla="*/ 1883192 w 6630167"/>
              <a:gd name="connsiteY7073" fmla="*/ 288474 h 5285517"/>
              <a:gd name="connsiteX7074" fmla="*/ 1919223 w 6630167"/>
              <a:gd name="connsiteY7074" fmla="*/ 298156 h 5285517"/>
              <a:gd name="connsiteX7075" fmla="*/ 1952853 w 6630167"/>
              <a:gd name="connsiteY7075" fmla="*/ 341994 h 5285517"/>
              <a:gd name="connsiteX7076" fmla="*/ 1945639 w 6630167"/>
              <a:gd name="connsiteY7076" fmla="*/ 396764 h 5285517"/>
              <a:gd name="connsiteX7077" fmla="*/ 1883067 w 6630167"/>
              <a:gd name="connsiteY7077" fmla="*/ 432866 h 5285517"/>
              <a:gd name="connsiteX7078" fmla="*/ 1847041 w 6630167"/>
              <a:gd name="connsiteY7078" fmla="*/ 423184 h 5285517"/>
              <a:gd name="connsiteX7079" fmla="*/ 1813442 w 6630167"/>
              <a:gd name="connsiteY7079" fmla="*/ 379337 h 5285517"/>
              <a:gd name="connsiteX7080" fmla="*/ 1820611 w 6630167"/>
              <a:gd name="connsiteY7080" fmla="*/ 324568 h 5285517"/>
              <a:gd name="connsiteX7081" fmla="*/ 1883192 w 6630167"/>
              <a:gd name="connsiteY7081" fmla="*/ 288474 h 5285517"/>
              <a:gd name="connsiteX7082" fmla="*/ 2105118 w 6630167"/>
              <a:gd name="connsiteY7082" fmla="*/ 238243 h 5285517"/>
              <a:gd name="connsiteX7083" fmla="*/ 2114552 w 6630167"/>
              <a:gd name="connsiteY7083" fmla="*/ 240778 h 5285517"/>
              <a:gd name="connsiteX7084" fmla="*/ 2123373 w 6630167"/>
              <a:gd name="connsiteY7084" fmla="*/ 252272 h 5285517"/>
              <a:gd name="connsiteX7085" fmla="*/ 2121476 w 6630167"/>
              <a:gd name="connsiteY7085" fmla="*/ 266629 h 5285517"/>
              <a:gd name="connsiteX7086" fmla="*/ 2105082 w 6630167"/>
              <a:gd name="connsiteY7086" fmla="*/ 276093 h 5285517"/>
              <a:gd name="connsiteX7087" fmla="*/ 2095631 w 6630167"/>
              <a:gd name="connsiteY7087" fmla="*/ 273549 h 5285517"/>
              <a:gd name="connsiteX7088" fmla="*/ 2095631 w 6630167"/>
              <a:gd name="connsiteY7088" fmla="*/ 273548 h 5285517"/>
              <a:gd name="connsiteX7089" fmla="*/ 2088711 w 6630167"/>
              <a:gd name="connsiteY7089" fmla="*/ 247707 h 5285517"/>
              <a:gd name="connsiteX7090" fmla="*/ 2105118 w 6630167"/>
              <a:gd name="connsiteY7090" fmla="*/ 238243 h 5285517"/>
              <a:gd name="connsiteX7091" fmla="*/ 1172995 w 6630167"/>
              <a:gd name="connsiteY7091" fmla="*/ 219522 h 5285517"/>
              <a:gd name="connsiteX7092" fmla="*/ 1206412 w 6630167"/>
              <a:gd name="connsiteY7092" fmla="*/ 228507 h 5285517"/>
              <a:gd name="connsiteX7093" fmla="*/ 1230912 w 6630167"/>
              <a:gd name="connsiteY7093" fmla="*/ 319950 h 5285517"/>
              <a:gd name="connsiteX7094" fmla="*/ 1172882 w 6630167"/>
              <a:gd name="connsiteY7094" fmla="*/ 353443 h 5285517"/>
              <a:gd name="connsiteX7095" fmla="*/ 1139461 w 6630167"/>
              <a:gd name="connsiteY7095" fmla="*/ 344458 h 5285517"/>
              <a:gd name="connsiteX7096" fmla="*/ 1108272 w 6630167"/>
              <a:gd name="connsiteY7096" fmla="*/ 303809 h 5285517"/>
              <a:gd name="connsiteX7097" fmla="*/ 1114961 w 6630167"/>
              <a:gd name="connsiteY7097" fmla="*/ 253007 h 5285517"/>
              <a:gd name="connsiteX7098" fmla="*/ 1172995 w 6630167"/>
              <a:gd name="connsiteY7098" fmla="*/ 219522 h 5285517"/>
              <a:gd name="connsiteX7099" fmla="*/ 1010223 w 6630167"/>
              <a:gd name="connsiteY7099" fmla="*/ 200466 h 5285517"/>
              <a:gd name="connsiteX7100" fmla="*/ 1023587 w 6630167"/>
              <a:gd name="connsiteY7100" fmla="*/ 204062 h 5285517"/>
              <a:gd name="connsiteX7101" fmla="*/ 1036063 w 6630167"/>
              <a:gd name="connsiteY7101" fmla="*/ 220319 h 5285517"/>
              <a:gd name="connsiteX7102" fmla="*/ 1033386 w 6630167"/>
              <a:gd name="connsiteY7102" fmla="*/ 240635 h 5285517"/>
              <a:gd name="connsiteX7103" fmla="*/ 1010173 w 6630167"/>
              <a:gd name="connsiteY7103" fmla="*/ 254039 h 5285517"/>
              <a:gd name="connsiteX7104" fmla="*/ 996799 w 6630167"/>
              <a:gd name="connsiteY7104" fmla="*/ 250443 h 5285517"/>
              <a:gd name="connsiteX7105" fmla="*/ 996800 w 6630167"/>
              <a:gd name="connsiteY7105" fmla="*/ 250443 h 5285517"/>
              <a:gd name="connsiteX7106" fmla="*/ 987005 w 6630167"/>
              <a:gd name="connsiteY7106" fmla="*/ 213861 h 5285517"/>
              <a:gd name="connsiteX7107" fmla="*/ 1010223 w 6630167"/>
              <a:gd name="connsiteY7107" fmla="*/ 200466 h 5285517"/>
              <a:gd name="connsiteX7108" fmla="*/ 1942387 w 6630167"/>
              <a:gd name="connsiteY7108" fmla="*/ 173765 h 5285517"/>
              <a:gd name="connsiteX7109" fmla="*/ 1954442 w 6630167"/>
              <a:gd name="connsiteY7109" fmla="*/ 177007 h 5285517"/>
              <a:gd name="connsiteX7110" fmla="*/ 1963281 w 6630167"/>
              <a:gd name="connsiteY7110" fmla="*/ 210003 h 5285517"/>
              <a:gd name="connsiteX7111" fmla="*/ 1942341 w 6630167"/>
              <a:gd name="connsiteY7111" fmla="*/ 222094 h 5285517"/>
              <a:gd name="connsiteX7112" fmla="*/ 1930281 w 6630167"/>
              <a:gd name="connsiteY7112" fmla="*/ 218852 h 5285517"/>
              <a:gd name="connsiteX7113" fmla="*/ 1919023 w 6630167"/>
              <a:gd name="connsiteY7113" fmla="*/ 204179 h 5285517"/>
              <a:gd name="connsiteX7114" fmla="*/ 1921437 w 6630167"/>
              <a:gd name="connsiteY7114" fmla="*/ 185847 h 5285517"/>
              <a:gd name="connsiteX7115" fmla="*/ 1942387 w 6630167"/>
              <a:gd name="connsiteY7115" fmla="*/ 173765 h 5285517"/>
              <a:gd name="connsiteX7116" fmla="*/ 1557720 w 6630167"/>
              <a:gd name="connsiteY7116" fmla="*/ 162587 h 5285517"/>
              <a:gd name="connsiteX7117" fmla="*/ 1597450 w 6630167"/>
              <a:gd name="connsiteY7117" fmla="*/ 173266 h 5285517"/>
              <a:gd name="connsiteX7118" fmla="*/ 1637134 w 6630167"/>
              <a:gd name="connsiteY7118" fmla="*/ 238280 h 5285517"/>
              <a:gd name="connsiteX7119" fmla="*/ 1646577 w 6630167"/>
              <a:gd name="connsiteY7119" fmla="*/ 251059 h 5285517"/>
              <a:gd name="connsiteX7120" fmla="*/ 1651486 w 6630167"/>
              <a:gd name="connsiteY7120" fmla="*/ 251920 h 5285517"/>
              <a:gd name="connsiteX7121" fmla="*/ 1662019 w 6630167"/>
              <a:gd name="connsiteY7121" fmla="*/ 247337 h 5285517"/>
              <a:gd name="connsiteX7122" fmla="*/ 1720462 w 6630167"/>
              <a:gd name="connsiteY7122" fmla="*/ 221823 h 5285517"/>
              <a:gd name="connsiteX7123" fmla="*/ 1760192 w 6630167"/>
              <a:gd name="connsiteY7123" fmla="*/ 232502 h 5285517"/>
              <a:gd name="connsiteX7124" fmla="*/ 1789329 w 6630167"/>
              <a:gd name="connsiteY7124" fmla="*/ 341253 h 5285517"/>
              <a:gd name="connsiteX7125" fmla="*/ 1746927 w 6630167"/>
              <a:gd name="connsiteY7125" fmla="*/ 376368 h 5285517"/>
              <a:gd name="connsiteX7126" fmla="*/ 1737897 w 6630167"/>
              <a:gd name="connsiteY7126" fmla="*/ 386059 h 5285517"/>
              <a:gd name="connsiteX7127" fmla="*/ 1740623 w 6630167"/>
              <a:gd name="connsiteY7127" fmla="*/ 399020 h 5285517"/>
              <a:gd name="connsiteX7128" fmla="*/ 1757162 w 6630167"/>
              <a:gd name="connsiteY7128" fmla="*/ 427714 h 5285517"/>
              <a:gd name="connsiteX7129" fmla="*/ 1765517 w 6630167"/>
              <a:gd name="connsiteY7129" fmla="*/ 436083 h 5285517"/>
              <a:gd name="connsiteX7130" fmla="*/ 1770612 w 6630167"/>
              <a:gd name="connsiteY7130" fmla="*/ 437016 h 5285517"/>
              <a:gd name="connsiteX7131" fmla="*/ 1777318 w 6630167"/>
              <a:gd name="connsiteY7131" fmla="*/ 435358 h 5285517"/>
              <a:gd name="connsiteX7132" fmla="*/ 1824086 w 6630167"/>
              <a:gd name="connsiteY7132" fmla="*/ 423729 h 5285517"/>
              <a:gd name="connsiteX7133" fmla="*/ 1873738 w 6630167"/>
              <a:gd name="connsiteY7133" fmla="*/ 437080 h 5285517"/>
              <a:gd name="connsiteX7134" fmla="*/ 1918192 w 6630167"/>
              <a:gd name="connsiteY7134" fmla="*/ 491242 h 5285517"/>
              <a:gd name="connsiteX7135" fmla="*/ 1926706 w 6630167"/>
              <a:gd name="connsiteY7135" fmla="*/ 500100 h 5285517"/>
              <a:gd name="connsiteX7136" fmla="*/ 1931819 w 6630167"/>
              <a:gd name="connsiteY7136" fmla="*/ 501033 h 5285517"/>
              <a:gd name="connsiteX7137" fmla="*/ 1938956 w 6630167"/>
              <a:gd name="connsiteY7137" fmla="*/ 499140 h 5285517"/>
              <a:gd name="connsiteX7138" fmla="*/ 1986800 w 6630167"/>
              <a:gd name="connsiteY7138" fmla="*/ 486451 h 5285517"/>
              <a:gd name="connsiteX7139" fmla="*/ 2034736 w 6630167"/>
              <a:gd name="connsiteY7139" fmla="*/ 499339 h 5285517"/>
              <a:gd name="connsiteX7140" fmla="*/ 2079027 w 6630167"/>
              <a:gd name="connsiteY7140" fmla="*/ 556001 h 5285517"/>
              <a:gd name="connsiteX7141" fmla="*/ 2087708 w 6630167"/>
              <a:gd name="connsiteY7141" fmla="*/ 565484 h 5285517"/>
              <a:gd name="connsiteX7142" fmla="*/ 2092853 w 6630167"/>
              <a:gd name="connsiteY7142" fmla="*/ 566435 h 5285517"/>
              <a:gd name="connsiteX7143" fmla="*/ 2100501 w 6630167"/>
              <a:gd name="connsiteY7143" fmla="*/ 564234 h 5285517"/>
              <a:gd name="connsiteX7144" fmla="*/ 2149556 w 6630167"/>
              <a:gd name="connsiteY7144" fmla="*/ 550051 h 5285517"/>
              <a:gd name="connsiteX7145" fmla="*/ 2195291 w 6630167"/>
              <a:gd name="connsiteY7145" fmla="*/ 562350 h 5285517"/>
              <a:gd name="connsiteX7146" fmla="*/ 2239291 w 6630167"/>
              <a:gd name="connsiteY7146" fmla="*/ 623959 h 5285517"/>
              <a:gd name="connsiteX7147" fmla="*/ 2248213 w 6630167"/>
              <a:gd name="connsiteY7147" fmla="*/ 634528 h 5285517"/>
              <a:gd name="connsiteX7148" fmla="*/ 2253384 w 6630167"/>
              <a:gd name="connsiteY7148" fmla="*/ 635488 h 5285517"/>
              <a:gd name="connsiteX7149" fmla="*/ 2261921 w 6630167"/>
              <a:gd name="connsiteY7149" fmla="*/ 632680 h 5285517"/>
              <a:gd name="connsiteX7150" fmla="*/ 2312265 w 6630167"/>
              <a:gd name="connsiteY7150" fmla="*/ 616260 h 5285517"/>
              <a:gd name="connsiteX7151" fmla="*/ 2354540 w 6630167"/>
              <a:gd name="connsiteY7151" fmla="*/ 627626 h 5285517"/>
              <a:gd name="connsiteX7152" fmla="*/ 2385593 w 6630167"/>
              <a:gd name="connsiteY7152" fmla="*/ 743524 h 5285517"/>
              <a:gd name="connsiteX7153" fmla="*/ 2337295 w 6630167"/>
              <a:gd name="connsiteY7153" fmla="*/ 782054 h 5285517"/>
              <a:gd name="connsiteX7154" fmla="*/ 2327876 w 6630167"/>
              <a:gd name="connsiteY7154" fmla="*/ 791428 h 5285517"/>
              <a:gd name="connsiteX7155" fmla="*/ 2330168 w 6630167"/>
              <a:gd name="connsiteY7155" fmla="*/ 804517 h 5285517"/>
              <a:gd name="connsiteX7156" fmla="*/ 2345588 w 6630167"/>
              <a:gd name="connsiteY7156" fmla="*/ 833917 h 5285517"/>
              <a:gd name="connsiteX7157" fmla="*/ 2354237 w 6630167"/>
              <a:gd name="connsiteY7157" fmla="*/ 842965 h 5285517"/>
              <a:gd name="connsiteX7158" fmla="*/ 2359264 w 6630167"/>
              <a:gd name="connsiteY7158" fmla="*/ 843871 h 5285517"/>
              <a:gd name="connsiteX7159" fmla="*/ 2366696 w 6630167"/>
              <a:gd name="connsiteY7159" fmla="*/ 841806 h 5285517"/>
              <a:gd name="connsiteX7160" fmla="*/ 2415795 w 6630167"/>
              <a:gd name="connsiteY7160" fmla="*/ 828202 h 5285517"/>
              <a:gd name="connsiteX7161" fmla="*/ 2463070 w 6630167"/>
              <a:gd name="connsiteY7161" fmla="*/ 840909 h 5285517"/>
              <a:gd name="connsiteX7162" fmla="*/ 2506731 w 6630167"/>
              <a:gd name="connsiteY7162" fmla="*/ 896702 h 5285517"/>
              <a:gd name="connsiteX7163" fmla="*/ 2515489 w 6630167"/>
              <a:gd name="connsiteY7163" fmla="*/ 906203 h 5285517"/>
              <a:gd name="connsiteX7164" fmla="*/ 2520552 w 6630167"/>
              <a:gd name="connsiteY7164" fmla="*/ 907126 h 5285517"/>
              <a:gd name="connsiteX7165" fmla="*/ 2528340 w 6630167"/>
              <a:gd name="connsiteY7165" fmla="*/ 904835 h 5285517"/>
              <a:gd name="connsiteX7166" fmla="*/ 2578504 w 6630167"/>
              <a:gd name="connsiteY7166" fmla="*/ 890044 h 5285517"/>
              <a:gd name="connsiteX7167" fmla="*/ 2624493 w 6630167"/>
              <a:gd name="connsiteY7167" fmla="*/ 902407 h 5285517"/>
              <a:gd name="connsiteX7168" fmla="*/ 2668425 w 6630167"/>
              <a:gd name="connsiteY7168" fmla="*/ 962492 h 5285517"/>
              <a:gd name="connsiteX7169" fmla="*/ 2677306 w 6630167"/>
              <a:gd name="connsiteY7169" fmla="*/ 972826 h 5285517"/>
              <a:gd name="connsiteX7170" fmla="*/ 2682465 w 6630167"/>
              <a:gd name="connsiteY7170" fmla="*/ 973777 h 5285517"/>
              <a:gd name="connsiteX7171" fmla="*/ 2690820 w 6630167"/>
              <a:gd name="connsiteY7171" fmla="*/ 971105 h 5285517"/>
              <a:gd name="connsiteX7172" fmla="*/ 2741242 w 6630167"/>
              <a:gd name="connsiteY7172" fmla="*/ 954950 h 5285517"/>
              <a:gd name="connsiteX7173" fmla="*/ 2784400 w 6630167"/>
              <a:gd name="connsiteY7173" fmla="*/ 966549 h 5285517"/>
              <a:gd name="connsiteX7174" fmla="*/ 2824741 w 6630167"/>
              <a:gd name="connsiteY7174" fmla="*/ 1019136 h 5285517"/>
              <a:gd name="connsiteX7175" fmla="*/ 2816091 w 6630167"/>
              <a:gd name="connsiteY7175" fmla="*/ 1084838 h 5285517"/>
              <a:gd name="connsiteX7176" fmla="*/ 2761929 w 6630167"/>
              <a:gd name="connsiteY7176" fmla="*/ 1125542 h 5285517"/>
              <a:gd name="connsiteX7177" fmla="*/ 2751822 w 6630167"/>
              <a:gd name="connsiteY7177" fmla="*/ 1134798 h 5285517"/>
              <a:gd name="connsiteX7178" fmla="*/ 2754059 w 6630167"/>
              <a:gd name="connsiteY7178" fmla="*/ 1148311 h 5285517"/>
              <a:gd name="connsiteX7179" fmla="*/ 2761019 w 6630167"/>
              <a:gd name="connsiteY7179" fmla="*/ 1249979 h 5285517"/>
              <a:gd name="connsiteX7180" fmla="*/ 2705539 w 6630167"/>
              <a:gd name="connsiteY7180" fmla="*/ 1292530 h 5285517"/>
              <a:gd name="connsiteX7181" fmla="*/ 2695771 w 6630167"/>
              <a:gd name="connsiteY7181" fmla="*/ 1301516 h 5285517"/>
              <a:gd name="connsiteX7182" fmla="*/ 2697532 w 6630167"/>
              <a:gd name="connsiteY7182" fmla="*/ 1314676 h 5285517"/>
              <a:gd name="connsiteX7183" fmla="*/ 2712772 w 6630167"/>
              <a:gd name="connsiteY7183" fmla="*/ 1351756 h 5285517"/>
              <a:gd name="connsiteX7184" fmla="*/ 2721647 w 6630167"/>
              <a:gd name="connsiteY7184" fmla="*/ 1362733 h 5285517"/>
              <a:gd name="connsiteX7185" fmla="*/ 2726951 w 6630167"/>
              <a:gd name="connsiteY7185" fmla="*/ 1363748 h 5285517"/>
              <a:gd name="connsiteX7186" fmla="*/ 2735641 w 6630167"/>
              <a:gd name="connsiteY7186" fmla="*/ 1360831 h 5285517"/>
              <a:gd name="connsiteX7187" fmla="*/ 2785451 w 6630167"/>
              <a:gd name="connsiteY7187" fmla="*/ 1344012 h 5285517"/>
              <a:gd name="connsiteX7188" fmla="*/ 2826490 w 6630167"/>
              <a:gd name="connsiteY7188" fmla="*/ 1355044 h 5285517"/>
              <a:gd name="connsiteX7189" fmla="*/ 2864797 w 6630167"/>
              <a:gd name="connsiteY7189" fmla="*/ 1404978 h 5285517"/>
              <a:gd name="connsiteX7190" fmla="*/ 2856583 w 6630167"/>
              <a:gd name="connsiteY7190" fmla="*/ 1467372 h 5285517"/>
              <a:gd name="connsiteX7191" fmla="*/ 2798883 w 6630167"/>
              <a:gd name="connsiteY7191" fmla="*/ 1507351 h 5285517"/>
              <a:gd name="connsiteX7192" fmla="*/ 2787706 w 6630167"/>
              <a:gd name="connsiteY7192" fmla="*/ 1516779 h 5285517"/>
              <a:gd name="connsiteX7193" fmla="*/ 2790568 w 6630167"/>
              <a:gd name="connsiteY7193" fmla="*/ 1531126 h 5285517"/>
              <a:gd name="connsiteX7194" fmla="*/ 2801134 w 6630167"/>
              <a:gd name="connsiteY7194" fmla="*/ 1632297 h 5285517"/>
              <a:gd name="connsiteX7195" fmla="*/ 2744589 w 6630167"/>
              <a:gd name="connsiteY7195" fmla="*/ 1673525 h 5285517"/>
              <a:gd name="connsiteX7196" fmla="*/ 2734128 w 6630167"/>
              <a:gd name="connsiteY7196" fmla="*/ 1682737 h 5285517"/>
              <a:gd name="connsiteX7197" fmla="*/ 2736402 w 6630167"/>
              <a:gd name="connsiteY7197" fmla="*/ 1696495 h 5285517"/>
              <a:gd name="connsiteX7198" fmla="*/ 2743792 w 6630167"/>
              <a:gd name="connsiteY7198" fmla="*/ 1796116 h 5285517"/>
              <a:gd name="connsiteX7199" fmla="*/ 2685744 w 6630167"/>
              <a:gd name="connsiteY7199" fmla="*/ 1838396 h 5285517"/>
              <a:gd name="connsiteX7200" fmla="*/ 2675324 w 6630167"/>
              <a:gd name="connsiteY7200" fmla="*/ 1847462 h 5285517"/>
              <a:gd name="connsiteX7201" fmla="*/ 2677354 w 6630167"/>
              <a:gd name="connsiteY7201" fmla="*/ 1861129 h 5285517"/>
              <a:gd name="connsiteX7202" fmla="*/ 2683802 w 6630167"/>
              <a:gd name="connsiteY7202" fmla="*/ 1958422 h 5285517"/>
              <a:gd name="connsiteX7203" fmla="*/ 2607598 w 6630167"/>
              <a:gd name="connsiteY7203" fmla="*/ 2002386 h 5285517"/>
              <a:gd name="connsiteX7204" fmla="*/ 2563725 w 6630167"/>
              <a:gd name="connsiteY7204" fmla="*/ 1990593 h 5285517"/>
              <a:gd name="connsiteX7205" fmla="*/ 2521988 w 6630167"/>
              <a:gd name="connsiteY7205" fmla="*/ 1934240 h 5285517"/>
              <a:gd name="connsiteX7206" fmla="*/ 2512831 w 6630167"/>
              <a:gd name="connsiteY7206" fmla="*/ 1923905 h 5285517"/>
              <a:gd name="connsiteX7207" fmla="*/ 2507972 w 6630167"/>
              <a:gd name="connsiteY7207" fmla="*/ 1923062 h 5285517"/>
              <a:gd name="connsiteX7208" fmla="*/ 2499196 w 6630167"/>
              <a:gd name="connsiteY7208" fmla="*/ 1926051 h 5285517"/>
              <a:gd name="connsiteX7209" fmla="*/ 2444770 w 6630167"/>
              <a:gd name="connsiteY7209" fmla="*/ 1944446 h 5285517"/>
              <a:gd name="connsiteX7210" fmla="*/ 2400327 w 6630167"/>
              <a:gd name="connsiteY7210" fmla="*/ 1932500 h 5285517"/>
              <a:gd name="connsiteX7211" fmla="*/ 2358514 w 6630167"/>
              <a:gd name="connsiteY7211" fmla="*/ 1877368 h 5285517"/>
              <a:gd name="connsiteX7212" fmla="*/ 2349443 w 6630167"/>
              <a:gd name="connsiteY7212" fmla="*/ 1867350 h 5285517"/>
              <a:gd name="connsiteX7213" fmla="*/ 2344570 w 6630167"/>
              <a:gd name="connsiteY7213" fmla="*/ 1866499 h 5285517"/>
              <a:gd name="connsiteX7214" fmla="*/ 2336065 w 6630167"/>
              <a:gd name="connsiteY7214" fmla="*/ 1869280 h 5285517"/>
              <a:gd name="connsiteX7215" fmla="*/ 2282111 w 6630167"/>
              <a:gd name="connsiteY7215" fmla="*/ 1886978 h 5285517"/>
              <a:gd name="connsiteX7216" fmla="*/ 2236721 w 6630167"/>
              <a:gd name="connsiteY7216" fmla="*/ 1874778 h 5285517"/>
              <a:gd name="connsiteX7217" fmla="*/ 2194292 w 6630167"/>
              <a:gd name="connsiteY7217" fmla="*/ 1819374 h 5285517"/>
              <a:gd name="connsiteX7218" fmla="*/ 2185315 w 6630167"/>
              <a:gd name="connsiteY7218" fmla="*/ 1809556 h 5285517"/>
              <a:gd name="connsiteX7219" fmla="*/ 2180397 w 6630167"/>
              <a:gd name="connsiteY7219" fmla="*/ 1808686 h 5285517"/>
              <a:gd name="connsiteX7220" fmla="*/ 2172128 w 6630167"/>
              <a:gd name="connsiteY7220" fmla="*/ 1811303 h 5285517"/>
              <a:gd name="connsiteX7221" fmla="*/ 2119274 w 6630167"/>
              <a:gd name="connsiteY7221" fmla="*/ 1828160 h 5285517"/>
              <a:gd name="connsiteX7222" fmla="*/ 2073757 w 6630167"/>
              <a:gd name="connsiteY7222" fmla="*/ 1815923 h 5285517"/>
              <a:gd name="connsiteX7223" fmla="*/ 2031092 w 6630167"/>
              <a:gd name="connsiteY7223" fmla="*/ 1760103 h 5285517"/>
              <a:gd name="connsiteX7224" fmla="*/ 2022112 w 6630167"/>
              <a:gd name="connsiteY7224" fmla="*/ 1750258 h 5285517"/>
              <a:gd name="connsiteX7225" fmla="*/ 2017189 w 6630167"/>
              <a:gd name="connsiteY7225" fmla="*/ 1749388 h 5285517"/>
              <a:gd name="connsiteX7226" fmla="*/ 2008905 w 6630167"/>
              <a:gd name="connsiteY7226" fmla="*/ 1752015 h 5285517"/>
              <a:gd name="connsiteX7227" fmla="*/ 1956531 w 6630167"/>
              <a:gd name="connsiteY7227" fmla="*/ 1768490 h 5285517"/>
              <a:gd name="connsiteX7228" fmla="*/ 1911236 w 6630167"/>
              <a:gd name="connsiteY7228" fmla="*/ 1756318 h 5285517"/>
              <a:gd name="connsiteX7229" fmla="*/ 1867978 w 6630167"/>
              <a:gd name="connsiteY7229" fmla="*/ 1697417 h 5285517"/>
              <a:gd name="connsiteX7230" fmla="*/ 1859012 w 6630167"/>
              <a:gd name="connsiteY7230" fmla="*/ 1687091 h 5285517"/>
              <a:gd name="connsiteX7231" fmla="*/ 1853949 w 6630167"/>
              <a:gd name="connsiteY7231" fmla="*/ 1686178 h 5285517"/>
              <a:gd name="connsiteX7232" fmla="*/ 1845466 w 6630167"/>
              <a:gd name="connsiteY7232" fmla="*/ 1688940 h 5285517"/>
              <a:gd name="connsiteX7233" fmla="*/ 1793812 w 6630167"/>
              <a:gd name="connsiteY7233" fmla="*/ 1705769 h 5285517"/>
              <a:gd name="connsiteX7234" fmla="*/ 1750246 w 6630167"/>
              <a:gd name="connsiteY7234" fmla="*/ 1694059 h 5285517"/>
              <a:gd name="connsiteX7235" fmla="*/ 1707976 w 6630167"/>
              <a:gd name="connsiteY7235" fmla="*/ 1633981 h 5285517"/>
              <a:gd name="connsiteX7236" fmla="*/ 1698841 w 6630167"/>
              <a:gd name="connsiteY7236" fmla="*/ 1623094 h 5285517"/>
              <a:gd name="connsiteX7237" fmla="*/ 1693837 w 6630167"/>
              <a:gd name="connsiteY7237" fmla="*/ 1622197 h 5285517"/>
              <a:gd name="connsiteX7238" fmla="*/ 1684815 w 6630167"/>
              <a:gd name="connsiteY7238" fmla="*/ 1625377 h 5285517"/>
              <a:gd name="connsiteX7239" fmla="*/ 1631159 w 6630167"/>
              <a:gd name="connsiteY7239" fmla="*/ 1644379 h 5285517"/>
              <a:gd name="connsiteX7240" fmla="*/ 1588599 w 6630167"/>
              <a:gd name="connsiteY7240" fmla="*/ 1632930 h 5285517"/>
              <a:gd name="connsiteX7241" fmla="*/ 1546415 w 6630167"/>
              <a:gd name="connsiteY7241" fmla="*/ 1567536 h 5285517"/>
              <a:gd name="connsiteX7242" fmla="*/ 1537226 w 6630167"/>
              <a:gd name="connsiteY7242" fmla="*/ 1555553 h 5285517"/>
              <a:gd name="connsiteX7243" fmla="*/ 1532118 w 6630167"/>
              <a:gd name="connsiteY7243" fmla="*/ 1554611 h 5285517"/>
              <a:gd name="connsiteX7244" fmla="*/ 1522395 w 6630167"/>
              <a:gd name="connsiteY7244" fmla="*/ 1558398 h 5285517"/>
              <a:gd name="connsiteX7245" fmla="*/ 1468428 w 6630167"/>
              <a:gd name="connsiteY7245" fmla="*/ 1579464 h 5285517"/>
              <a:gd name="connsiteX7246" fmla="*/ 1428698 w 6630167"/>
              <a:gd name="connsiteY7246" fmla="*/ 1568785 h 5285517"/>
              <a:gd name="connsiteX7247" fmla="*/ 1391603 w 6630167"/>
              <a:gd name="connsiteY7247" fmla="*/ 1520447 h 5285517"/>
              <a:gd name="connsiteX7248" fmla="*/ 1388868 w 6630167"/>
              <a:gd name="connsiteY7248" fmla="*/ 1498347 h 5285517"/>
              <a:gd name="connsiteX7249" fmla="*/ 1379526 w 6630167"/>
              <a:gd name="connsiteY7249" fmla="*/ 1484634 h 5285517"/>
              <a:gd name="connsiteX7250" fmla="*/ 1374499 w 6630167"/>
              <a:gd name="connsiteY7250" fmla="*/ 1483728 h 5285517"/>
              <a:gd name="connsiteX7251" fmla="*/ 1363481 w 6630167"/>
              <a:gd name="connsiteY7251" fmla="*/ 1488864 h 5285517"/>
              <a:gd name="connsiteX7252" fmla="*/ 1305687 w 6630167"/>
              <a:gd name="connsiteY7252" fmla="*/ 1515863 h 5285517"/>
              <a:gd name="connsiteX7253" fmla="*/ 1268140 w 6630167"/>
              <a:gd name="connsiteY7253" fmla="*/ 1505773 h 5285517"/>
              <a:gd name="connsiteX7254" fmla="*/ 1233083 w 6630167"/>
              <a:gd name="connsiteY7254" fmla="*/ 1460079 h 5285517"/>
              <a:gd name="connsiteX7255" fmla="*/ 1240600 w 6630167"/>
              <a:gd name="connsiteY7255" fmla="*/ 1402990 h 5285517"/>
              <a:gd name="connsiteX7256" fmla="*/ 1283926 w 6630167"/>
              <a:gd name="connsiteY7256" fmla="*/ 1368690 h 5285517"/>
              <a:gd name="connsiteX7257" fmla="*/ 1293595 w 6630167"/>
              <a:gd name="connsiteY7257" fmla="*/ 1358781 h 5285517"/>
              <a:gd name="connsiteX7258" fmla="*/ 1290416 w 6630167"/>
              <a:gd name="connsiteY7258" fmla="*/ 1345304 h 5285517"/>
              <a:gd name="connsiteX7259" fmla="*/ 1271359 w 6630167"/>
              <a:gd name="connsiteY7259" fmla="*/ 1314356 h 5285517"/>
              <a:gd name="connsiteX7260" fmla="*/ 1262863 w 6630167"/>
              <a:gd name="connsiteY7260" fmla="*/ 1306050 h 5285517"/>
              <a:gd name="connsiteX7261" fmla="*/ 1257959 w 6630167"/>
              <a:gd name="connsiteY7261" fmla="*/ 1305190 h 5285517"/>
              <a:gd name="connsiteX7262" fmla="*/ 1251017 w 6630167"/>
              <a:gd name="connsiteY7262" fmla="*/ 1306974 h 5285517"/>
              <a:gd name="connsiteX7263" fmla="*/ 1202021 w 6630167"/>
              <a:gd name="connsiteY7263" fmla="*/ 1319618 h 5285517"/>
              <a:gd name="connsiteX7264" fmla="*/ 1151754 w 6630167"/>
              <a:gd name="connsiteY7264" fmla="*/ 1306105 h 5285517"/>
              <a:gd name="connsiteX7265" fmla="*/ 1107631 w 6630167"/>
              <a:gd name="connsiteY7265" fmla="*/ 1253916 h 5285517"/>
              <a:gd name="connsiteX7266" fmla="*/ 1099172 w 6630167"/>
              <a:gd name="connsiteY7266" fmla="*/ 1245457 h 5285517"/>
              <a:gd name="connsiteX7267" fmla="*/ 1094154 w 6630167"/>
              <a:gd name="connsiteY7267" fmla="*/ 1244551 h 5285517"/>
              <a:gd name="connsiteX7268" fmla="*/ 1087239 w 6630167"/>
              <a:gd name="connsiteY7268" fmla="*/ 1246326 h 5285517"/>
              <a:gd name="connsiteX7269" fmla="*/ 1039277 w 6630167"/>
              <a:gd name="connsiteY7269" fmla="*/ 1258644 h 5285517"/>
              <a:gd name="connsiteX7270" fmla="*/ 989887 w 6630167"/>
              <a:gd name="connsiteY7270" fmla="*/ 1245366 h 5285517"/>
              <a:gd name="connsiteX7271" fmla="*/ 945420 w 6630167"/>
              <a:gd name="connsiteY7271" fmla="*/ 1190569 h 5285517"/>
              <a:gd name="connsiteX7272" fmla="*/ 936870 w 6630167"/>
              <a:gd name="connsiteY7272" fmla="*/ 1181657 h 5285517"/>
              <a:gd name="connsiteX7273" fmla="*/ 931776 w 6630167"/>
              <a:gd name="connsiteY7273" fmla="*/ 1180724 h 5285517"/>
              <a:gd name="connsiteX7274" fmla="*/ 924562 w 6630167"/>
              <a:gd name="connsiteY7274" fmla="*/ 1182663 h 5285517"/>
              <a:gd name="connsiteX7275" fmla="*/ 876662 w 6630167"/>
              <a:gd name="connsiteY7275" fmla="*/ 1195506 h 5285517"/>
              <a:gd name="connsiteX7276" fmla="*/ 829115 w 6630167"/>
              <a:gd name="connsiteY7276" fmla="*/ 1182727 h 5285517"/>
              <a:gd name="connsiteX7277" fmla="*/ 785065 w 6630167"/>
              <a:gd name="connsiteY7277" fmla="*/ 1126046 h 5285517"/>
              <a:gd name="connsiteX7278" fmla="*/ 776338 w 6630167"/>
              <a:gd name="connsiteY7278" fmla="*/ 1116454 h 5285517"/>
              <a:gd name="connsiteX7279" fmla="*/ 771212 w 6630167"/>
              <a:gd name="connsiteY7279" fmla="*/ 1115512 h 5285517"/>
              <a:gd name="connsiteX7280" fmla="*/ 763446 w 6630167"/>
              <a:gd name="connsiteY7280" fmla="*/ 1117785 h 5285517"/>
              <a:gd name="connsiteX7281" fmla="*/ 713898 w 6630167"/>
              <a:gd name="connsiteY7281" fmla="*/ 1132340 h 5285517"/>
              <a:gd name="connsiteX7282" fmla="*/ 668335 w 6630167"/>
              <a:gd name="connsiteY7282" fmla="*/ 1120096 h 5285517"/>
              <a:gd name="connsiteX7283" fmla="*/ 624465 w 6630167"/>
              <a:gd name="connsiteY7283" fmla="*/ 1058514 h 5285517"/>
              <a:gd name="connsiteX7284" fmla="*/ 615554 w 6630167"/>
              <a:gd name="connsiteY7284" fmla="*/ 1047899 h 5285517"/>
              <a:gd name="connsiteX7285" fmla="*/ 610363 w 6630167"/>
              <a:gd name="connsiteY7285" fmla="*/ 1046930 h 5285517"/>
              <a:gd name="connsiteX7286" fmla="*/ 601808 w 6630167"/>
              <a:gd name="connsiteY7286" fmla="*/ 1049747 h 5285517"/>
              <a:gd name="connsiteX7287" fmla="*/ 551169 w 6630167"/>
              <a:gd name="connsiteY7287" fmla="*/ 1066557 h 5285517"/>
              <a:gd name="connsiteX7288" fmla="*/ 508876 w 6630167"/>
              <a:gd name="connsiteY7288" fmla="*/ 1055190 h 5285517"/>
              <a:gd name="connsiteX7289" fmla="*/ 477819 w 6630167"/>
              <a:gd name="connsiteY7289" fmla="*/ 939296 h 5285517"/>
              <a:gd name="connsiteX7290" fmla="*/ 521633 w 6630167"/>
              <a:gd name="connsiteY7290" fmla="*/ 902279 h 5285517"/>
              <a:gd name="connsiteX7291" fmla="*/ 530391 w 6630167"/>
              <a:gd name="connsiteY7291" fmla="*/ 892895 h 5285517"/>
              <a:gd name="connsiteX7292" fmla="*/ 528154 w 6630167"/>
              <a:gd name="connsiteY7292" fmla="*/ 880251 h 5285517"/>
              <a:gd name="connsiteX7293" fmla="*/ 509600 w 6630167"/>
              <a:gd name="connsiteY7293" fmla="*/ 837573 h 5285517"/>
              <a:gd name="connsiteX7294" fmla="*/ 501403 w 6630167"/>
              <a:gd name="connsiteY7294" fmla="*/ 827103 h 5285517"/>
              <a:gd name="connsiteX7295" fmla="*/ 495467 w 6630167"/>
              <a:gd name="connsiteY7295" fmla="*/ 825816 h 5285517"/>
              <a:gd name="connsiteX7296" fmla="*/ 488126 w 6630167"/>
              <a:gd name="connsiteY7296" fmla="*/ 827828 h 5285517"/>
              <a:gd name="connsiteX7297" fmla="*/ 447648 w 6630167"/>
              <a:gd name="connsiteY7297" fmla="*/ 838913 h 5285517"/>
              <a:gd name="connsiteX7298" fmla="*/ 408199 w 6630167"/>
              <a:gd name="connsiteY7298" fmla="*/ 828307 h 5285517"/>
              <a:gd name="connsiteX7299" fmla="*/ 369230 w 6630167"/>
              <a:gd name="connsiteY7299" fmla="*/ 749927 h 5285517"/>
              <a:gd name="connsiteX7300" fmla="*/ 379225 w 6630167"/>
              <a:gd name="connsiteY7300" fmla="*/ 720145 h 5285517"/>
              <a:gd name="connsiteX7301" fmla="*/ 408241 w 6630167"/>
              <a:gd name="connsiteY7301" fmla="*/ 691195 h 5285517"/>
              <a:gd name="connsiteX7302" fmla="*/ 447860 w 6630167"/>
              <a:gd name="connsiteY7302" fmla="*/ 680556 h 5285517"/>
              <a:gd name="connsiteX7303" fmla="*/ 487372 w 6630167"/>
              <a:gd name="connsiteY7303" fmla="*/ 691180 h 5285517"/>
              <a:gd name="connsiteX7304" fmla="*/ 522361 w 6630167"/>
              <a:gd name="connsiteY7304" fmla="*/ 733460 h 5285517"/>
              <a:gd name="connsiteX7305" fmla="*/ 532084 w 6630167"/>
              <a:gd name="connsiteY7305" fmla="*/ 742526 h 5285517"/>
              <a:gd name="connsiteX7306" fmla="*/ 535915 w 6630167"/>
              <a:gd name="connsiteY7306" fmla="*/ 743042 h 5285517"/>
              <a:gd name="connsiteX7307" fmla="*/ 545086 w 6630167"/>
              <a:gd name="connsiteY7307" fmla="*/ 739737 h 5285517"/>
              <a:gd name="connsiteX7308" fmla="*/ 583168 w 6630167"/>
              <a:gd name="connsiteY7308" fmla="*/ 719956 h 5285517"/>
              <a:gd name="connsiteX7309" fmla="*/ 592624 w 6630167"/>
              <a:gd name="connsiteY7309" fmla="*/ 711668 h 5285517"/>
              <a:gd name="connsiteX7310" fmla="*/ 591945 w 6630167"/>
              <a:gd name="connsiteY7310" fmla="*/ 699115 h 5285517"/>
              <a:gd name="connsiteX7311" fmla="*/ 592882 w 6630167"/>
              <a:gd name="connsiteY7311" fmla="*/ 611847 h 5285517"/>
              <a:gd name="connsiteX7312" fmla="*/ 669846 w 6630167"/>
              <a:gd name="connsiteY7312" fmla="*/ 567440 h 5285517"/>
              <a:gd name="connsiteX7313" fmla="*/ 714151 w 6630167"/>
              <a:gd name="connsiteY7313" fmla="*/ 579350 h 5285517"/>
              <a:gd name="connsiteX7314" fmla="*/ 751430 w 6630167"/>
              <a:gd name="connsiteY7314" fmla="*/ 621493 h 5285517"/>
              <a:gd name="connsiteX7315" fmla="*/ 760606 w 6630167"/>
              <a:gd name="connsiteY7315" fmla="*/ 629671 h 5285517"/>
              <a:gd name="connsiteX7316" fmla="*/ 764668 w 6630167"/>
              <a:gd name="connsiteY7316" fmla="*/ 630261 h 5285517"/>
              <a:gd name="connsiteX7317" fmla="*/ 772747 w 6630167"/>
              <a:gd name="connsiteY7317" fmla="*/ 627778 h 5285517"/>
              <a:gd name="connsiteX7318" fmla="*/ 800725 w 6630167"/>
              <a:gd name="connsiteY7318" fmla="*/ 614237 h 5285517"/>
              <a:gd name="connsiteX7319" fmla="*/ 809665 w 6630167"/>
              <a:gd name="connsiteY7319" fmla="*/ 606113 h 5285517"/>
              <a:gd name="connsiteX7320" fmla="*/ 809249 w 6630167"/>
              <a:gd name="connsiteY7320" fmla="*/ 594039 h 5285517"/>
              <a:gd name="connsiteX7321" fmla="*/ 811830 w 6630167"/>
              <a:gd name="connsiteY7321" fmla="*/ 506591 h 5285517"/>
              <a:gd name="connsiteX7322" fmla="*/ 891824 w 6630167"/>
              <a:gd name="connsiteY7322" fmla="*/ 460436 h 5285517"/>
              <a:gd name="connsiteX7323" fmla="*/ 937871 w 6630167"/>
              <a:gd name="connsiteY7323" fmla="*/ 472818 h 5285517"/>
              <a:gd name="connsiteX7324" fmla="*/ 976297 w 6630167"/>
              <a:gd name="connsiteY7324" fmla="*/ 516038 h 5285517"/>
              <a:gd name="connsiteX7325" fmla="*/ 985282 w 6630167"/>
              <a:gd name="connsiteY7325" fmla="*/ 524081 h 5285517"/>
              <a:gd name="connsiteX7326" fmla="*/ 989489 w 6630167"/>
              <a:gd name="connsiteY7326" fmla="*/ 524706 h 5285517"/>
              <a:gd name="connsiteX7327" fmla="*/ 997229 w 6630167"/>
              <a:gd name="connsiteY7327" fmla="*/ 522442 h 5285517"/>
              <a:gd name="connsiteX7328" fmla="*/ 1019641 w 6630167"/>
              <a:gd name="connsiteY7328" fmla="*/ 511601 h 5285517"/>
              <a:gd name="connsiteX7329" fmla="*/ 1028241 w 6630167"/>
              <a:gd name="connsiteY7329" fmla="*/ 503469 h 5285517"/>
              <a:gd name="connsiteX7330" fmla="*/ 1027824 w 6630167"/>
              <a:gd name="connsiteY7330" fmla="*/ 491640 h 5285517"/>
              <a:gd name="connsiteX7331" fmla="*/ 1030777 w 6630167"/>
              <a:gd name="connsiteY7331" fmla="*/ 401339 h 5285517"/>
              <a:gd name="connsiteX7332" fmla="*/ 1113796 w 6630167"/>
              <a:gd name="connsiteY7332" fmla="*/ 353443 h 5285517"/>
              <a:gd name="connsiteX7333" fmla="*/ 1161591 w 6630167"/>
              <a:gd name="connsiteY7333" fmla="*/ 366287 h 5285517"/>
              <a:gd name="connsiteX7334" fmla="*/ 1201312 w 6630167"/>
              <a:gd name="connsiteY7334" fmla="*/ 410822 h 5285517"/>
              <a:gd name="connsiteX7335" fmla="*/ 1210120 w 6630167"/>
              <a:gd name="connsiteY7335" fmla="*/ 418747 h 5285517"/>
              <a:gd name="connsiteX7336" fmla="*/ 1214481 w 6630167"/>
              <a:gd name="connsiteY7336" fmla="*/ 419426 h 5285517"/>
              <a:gd name="connsiteX7337" fmla="*/ 1221885 w 6630167"/>
              <a:gd name="connsiteY7337" fmla="*/ 417370 h 5285517"/>
              <a:gd name="connsiteX7338" fmla="*/ 1240933 w 6630167"/>
              <a:gd name="connsiteY7338" fmla="*/ 408367 h 5285517"/>
              <a:gd name="connsiteX7339" fmla="*/ 1249428 w 6630167"/>
              <a:gd name="connsiteY7339" fmla="*/ 400225 h 5285517"/>
              <a:gd name="connsiteX7340" fmla="*/ 1248993 w 6630167"/>
              <a:gd name="connsiteY7340" fmla="*/ 388459 h 5285517"/>
              <a:gd name="connsiteX7341" fmla="*/ 1251991 w 6630167"/>
              <a:gd name="connsiteY7341" fmla="*/ 297397 h 5285517"/>
              <a:gd name="connsiteX7342" fmla="*/ 1335766 w 6630167"/>
              <a:gd name="connsiteY7342" fmla="*/ 249067 h 5285517"/>
              <a:gd name="connsiteX7343" fmla="*/ 1383992 w 6630167"/>
              <a:gd name="connsiteY7343" fmla="*/ 262028 h 5285517"/>
              <a:gd name="connsiteX7344" fmla="*/ 1425117 w 6630167"/>
              <a:gd name="connsiteY7344" fmla="*/ 309326 h 5285517"/>
              <a:gd name="connsiteX7345" fmla="*/ 1433848 w 6630167"/>
              <a:gd name="connsiteY7345" fmla="*/ 317549 h 5285517"/>
              <a:gd name="connsiteX7346" fmla="*/ 1438440 w 6630167"/>
              <a:gd name="connsiteY7346" fmla="*/ 318302 h 5285517"/>
              <a:gd name="connsiteX7347" fmla="*/ 1445776 w 6630167"/>
              <a:gd name="connsiteY7347" fmla="*/ 316291 h 5285517"/>
              <a:gd name="connsiteX7348" fmla="*/ 1479156 w 6630167"/>
              <a:gd name="connsiteY7348" fmla="*/ 303674 h 5285517"/>
              <a:gd name="connsiteX7349" fmla="*/ 1489559 w 6630167"/>
              <a:gd name="connsiteY7349" fmla="*/ 295522 h 5285517"/>
              <a:gd name="connsiteX7350" fmla="*/ 1488907 w 6630167"/>
              <a:gd name="connsiteY7350" fmla="*/ 282325 h 5285517"/>
              <a:gd name="connsiteX7351" fmla="*/ 1488708 w 6630167"/>
              <a:gd name="connsiteY7351" fmla="*/ 202403 h 5285517"/>
              <a:gd name="connsiteX7352" fmla="*/ 1557720 w 6630167"/>
              <a:gd name="connsiteY7352" fmla="*/ 162587 h 5285517"/>
              <a:gd name="connsiteX7353" fmla="*/ 1394968 w 6630167"/>
              <a:gd name="connsiteY7353" fmla="*/ 119076 h 5285517"/>
              <a:gd name="connsiteX7354" fmla="*/ 1426855 w 6630167"/>
              <a:gd name="connsiteY7354" fmla="*/ 127644 h 5285517"/>
              <a:gd name="connsiteX7355" fmla="*/ 1450236 w 6630167"/>
              <a:gd name="connsiteY7355" fmla="*/ 214920 h 5285517"/>
              <a:gd name="connsiteX7356" fmla="*/ 1394850 w 6630167"/>
              <a:gd name="connsiteY7356" fmla="*/ 246875 h 5285517"/>
              <a:gd name="connsiteX7357" fmla="*/ 1362959 w 6630167"/>
              <a:gd name="connsiteY7357" fmla="*/ 238307 h 5285517"/>
              <a:gd name="connsiteX7358" fmla="*/ 1339578 w 6630167"/>
              <a:gd name="connsiteY7358" fmla="*/ 151030 h 5285517"/>
              <a:gd name="connsiteX7359" fmla="*/ 1394968 w 6630167"/>
              <a:gd name="connsiteY7359" fmla="*/ 119076 h 5285517"/>
              <a:gd name="connsiteX7360" fmla="*/ 1779645 w 6630167"/>
              <a:gd name="connsiteY7360" fmla="*/ 107546 h 5285517"/>
              <a:gd name="connsiteX7361" fmla="*/ 1795183 w 6630167"/>
              <a:gd name="connsiteY7361" fmla="*/ 111730 h 5285517"/>
              <a:gd name="connsiteX7362" fmla="*/ 1809702 w 6630167"/>
              <a:gd name="connsiteY7362" fmla="*/ 130642 h 5285517"/>
              <a:gd name="connsiteX7363" fmla="*/ 1806595 w 6630167"/>
              <a:gd name="connsiteY7363" fmla="*/ 154264 h 5285517"/>
              <a:gd name="connsiteX7364" fmla="*/ 1779600 w 6630167"/>
              <a:gd name="connsiteY7364" fmla="*/ 169852 h 5285517"/>
              <a:gd name="connsiteX7365" fmla="*/ 1764057 w 6630167"/>
              <a:gd name="connsiteY7365" fmla="*/ 165667 h 5285517"/>
              <a:gd name="connsiteX7366" fmla="*/ 1749534 w 6630167"/>
              <a:gd name="connsiteY7366" fmla="*/ 146755 h 5285517"/>
              <a:gd name="connsiteX7367" fmla="*/ 1752641 w 6630167"/>
              <a:gd name="connsiteY7367" fmla="*/ 123134 h 5285517"/>
              <a:gd name="connsiteX7368" fmla="*/ 1779645 w 6630167"/>
              <a:gd name="connsiteY7368" fmla="*/ 107546 h 5285517"/>
              <a:gd name="connsiteX7369" fmla="*/ 1232195 w 6630167"/>
              <a:gd name="connsiteY7369" fmla="*/ 93463 h 5285517"/>
              <a:gd name="connsiteX7370" fmla="*/ 1247302 w 6630167"/>
              <a:gd name="connsiteY7370" fmla="*/ 97530 h 5285517"/>
              <a:gd name="connsiteX7371" fmla="*/ 1261409 w 6630167"/>
              <a:gd name="connsiteY7371" fmla="*/ 115907 h 5285517"/>
              <a:gd name="connsiteX7372" fmla="*/ 1258384 w 6630167"/>
              <a:gd name="connsiteY7372" fmla="*/ 138876 h 5285517"/>
              <a:gd name="connsiteX7373" fmla="*/ 1232145 w 6630167"/>
              <a:gd name="connsiteY7373" fmla="*/ 154020 h 5285517"/>
              <a:gd name="connsiteX7374" fmla="*/ 1217028 w 6630167"/>
              <a:gd name="connsiteY7374" fmla="*/ 149953 h 5285517"/>
              <a:gd name="connsiteX7375" fmla="*/ 1205951 w 6630167"/>
              <a:gd name="connsiteY7375" fmla="*/ 108607 h 5285517"/>
              <a:gd name="connsiteX7376" fmla="*/ 1232195 w 6630167"/>
              <a:gd name="connsiteY7376" fmla="*/ 93463 h 5285517"/>
              <a:gd name="connsiteX7377" fmla="*/ 1616912 w 6630167"/>
              <a:gd name="connsiteY7377" fmla="*/ 47442 h 5285517"/>
              <a:gd name="connsiteX7378" fmla="*/ 1632889 w 6630167"/>
              <a:gd name="connsiteY7378" fmla="*/ 51735 h 5285517"/>
              <a:gd name="connsiteX7379" fmla="*/ 1644605 w 6630167"/>
              <a:gd name="connsiteY7379" fmla="*/ 95473 h 5285517"/>
              <a:gd name="connsiteX7380" fmla="*/ 1616853 w 6630167"/>
              <a:gd name="connsiteY7380" fmla="*/ 111486 h 5285517"/>
              <a:gd name="connsiteX7381" fmla="*/ 1600872 w 6630167"/>
              <a:gd name="connsiteY7381" fmla="*/ 107193 h 5285517"/>
              <a:gd name="connsiteX7382" fmla="*/ 1600871 w 6630167"/>
              <a:gd name="connsiteY7382" fmla="*/ 107192 h 5285517"/>
              <a:gd name="connsiteX7383" fmla="*/ 1589151 w 6630167"/>
              <a:gd name="connsiteY7383" fmla="*/ 63464 h 5285517"/>
              <a:gd name="connsiteX7384" fmla="*/ 1616912 w 6630167"/>
              <a:gd name="connsiteY7384" fmla="*/ 47442 h 5285517"/>
              <a:gd name="connsiteX7385" fmla="*/ 1454157 w 6630167"/>
              <a:gd name="connsiteY7385" fmla="*/ 0 h 5285517"/>
              <a:gd name="connsiteX7386" fmla="*/ 1464243 w 6630167"/>
              <a:gd name="connsiteY7386" fmla="*/ 2717 h 5285517"/>
              <a:gd name="connsiteX7387" fmla="*/ 1473662 w 6630167"/>
              <a:gd name="connsiteY7387" fmla="*/ 14999 h 5285517"/>
              <a:gd name="connsiteX7388" fmla="*/ 1471661 w 6630167"/>
              <a:gd name="connsiteY7388" fmla="*/ 30351 h 5285517"/>
              <a:gd name="connsiteX7389" fmla="*/ 1454126 w 6630167"/>
              <a:gd name="connsiteY7389" fmla="*/ 40468 h 5285517"/>
              <a:gd name="connsiteX7390" fmla="*/ 1444036 w 6630167"/>
              <a:gd name="connsiteY7390" fmla="*/ 37751 h 5285517"/>
              <a:gd name="connsiteX7391" fmla="*/ 1434598 w 6630167"/>
              <a:gd name="connsiteY7391" fmla="*/ 25469 h 5285517"/>
              <a:gd name="connsiteX7392" fmla="*/ 1436623 w 6630167"/>
              <a:gd name="connsiteY7392" fmla="*/ 10126 h 5285517"/>
              <a:gd name="connsiteX7393" fmla="*/ 1454157 w 6630167"/>
              <a:gd name="connsiteY7393" fmla="*/ 0 h 5285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 ang="0">
                <a:pos x="connsiteX6678" y="connsiteY6678"/>
              </a:cxn>
              <a:cxn ang="0">
                <a:pos x="connsiteX6679" y="connsiteY6679"/>
              </a:cxn>
              <a:cxn ang="0">
                <a:pos x="connsiteX6680" y="connsiteY6680"/>
              </a:cxn>
              <a:cxn ang="0">
                <a:pos x="connsiteX6681" y="connsiteY6681"/>
              </a:cxn>
              <a:cxn ang="0">
                <a:pos x="connsiteX6682" y="connsiteY6682"/>
              </a:cxn>
              <a:cxn ang="0">
                <a:pos x="connsiteX6683" y="connsiteY6683"/>
              </a:cxn>
              <a:cxn ang="0">
                <a:pos x="connsiteX6684" y="connsiteY6684"/>
              </a:cxn>
              <a:cxn ang="0">
                <a:pos x="connsiteX6685" y="connsiteY6685"/>
              </a:cxn>
              <a:cxn ang="0">
                <a:pos x="connsiteX6686" y="connsiteY6686"/>
              </a:cxn>
              <a:cxn ang="0">
                <a:pos x="connsiteX6687" y="connsiteY6687"/>
              </a:cxn>
              <a:cxn ang="0">
                <a:pos x="connsiteX6688" y="connsiteY6688"/>
              </a:cxn>
              <a:cxn ang="0">
                <a:pos x="connsiteX6689" y="connsiteY6689"/>
              </a:cxn>
              <a:cxn ang="0">
                <a:pos x="connsiteX6690" y="connsiteY6690"/>
              </a:cxn>
              <a:cxn ang="0">
                <a:pos x="connsiteX6691" y="connsiteY6691"/>
              </a:cxn>
              <a:cxn ang="0">
                <a:pos x="connsiteX6692" y="connsiteY6692"/>
              </a:cxn>
              <a:cxn ang="0">
                <a:pos x="connsiteX6693" y="connsiteY6693"/>
              </a:cxn>
              <a:cxn ang="0">
                <a:pos x="connsiteX6694" y="connsiteY6694"/>
              </a:cxn>
              <a:cxn ang="0">
                <a:pos x="connsiteX6695" y="connsiteY6695"/>
              </a:cxn>
              <a:cxn ang="0">
                <a:pos x="connsiteX6696" y="connsiteY6696"/>
              </a:cxn>
              <a:cxn ang="0">
                <a:pos x="connsiteX6697" y="connsiteY6697"/>
              </a:cxn>
              <a:cxn ang="0">
                <a:pos x="connsiteX6698" y="connsiteY6698"/>
              </a:cxn>
              <a:cxn ang="0">
                <a:pos x="connsiteX6699" y="connsiteY6699"/>
              </a:cxn>
              <a:cxn ang="0">
                <a:pos x="connsiteX6700" y="connsiteY6700"/>
              </a:cxn>
              <a:cxn ang="0">
                <a:pos x="connsiteX6701" y="connsiteY6701"/>
              </a:cxn>
              <a:cxn ang="0">
                <a:pos x="connsiteX6702" y="connsiteY6702"/>
              </a:cxn>
              <a:cxn ang="0">
                <a:pos x="connsiteX6703" y="connsiteY6703"/>
              </a:cxn>
              <a:cxn ang="0">
                <a:pos x="connsiteX6704" y="connsiteY6704"/>
              </a:cxn>
              <a:cxn ang="0">
                <a:pos x="connsiteX6705" y="connsiteY6705"/>
              </a:cxn>
              <a:cxn ang="0">
                <a:pos x="connsiteX6706" y="connsiteY6706"/>
              </a:cxn>
              <a:cxn ang="0">
                <a:pos x="connsiteX6707" y="connsiteY6707"/>
              </a:cxn>
              <a:cxn ang="0">
                <a:pos x="connsiteX6708" y="connsiteY6708"/>
              </a:cxn>
              <a:cxn ang="0">
                <a:pos x="connsiteX6709" y="connsiteY6709"/>
              </a:cxn>
              <a:cxn ang="0">
                <a:pos x="connsiteX6710" y="connsiteY6710"/>
              </a:cxn>
              <a:cxn ang="0">
                <a:pos x="connsiteX6711" y="connsiteY6711"/>
              </a:cxn>
              <a:cxn ang="0">
                <a:pos x="connsiteX6712" y="connsiteY6712"/>
              </a:cxn>
              <a:cxn ang="0">
                <a:pos x="connsiteX6713" y="connsiteY6713"/>
              </a:cxn>
              <a:cxn ang="0">
                <a:pos x="connsiteX6714" y="connsiteY6714"/>
              </a:cxn>
              <a:cxn ang="0">
                <a:pos x="connsiteX6715" y="connsiteY6715"/>
              </a:cxn>
              <a:cxn ang="0">
                <a:pos x="connsiteX6716" y="connsiteY6716"/>
              </a:cxn>
              <a:cxn ang="0">
                <a:pos x="connsiteX6717" y="connsiteY6717"/>
              </a:cxn>
              <a:cxn ang="0">
                <a:pos x="connsiteX6718" y="connsiteY6718"/>
              </a:cxn>
              <a:cxn ang="0">
                <a:pos x="connsiteX6719" y="connsiteY6719"/>
              </a:cxn>
              <a:cxn ang="0">
                <a:pos x="connsiteX6720" y="connsiteY6720"/>
              </a:cxn>
              <a:cxn ang="0">
                <a:pos x="connsiteX6721" y="connsiteY6721"/>
              </a:cxn>
              <a:cxn ang="0">
                <a:pos x="connsiteX6722" y="connsiteY6722"/>
              </a:cxn>
              <a:cxn ang="0">
                <a:pos x="connsiteX6723" y="connsiteY6723"/>
              </a:cxn>
              <a:cxn ang="0">
                <a:pos x="connsiteX6724" y="connsiteY6724"/>
              </a:cxn>
              <a:cxn ang="0">
                <a:pos x="connsiteX6725" y="connsiteY6725"/>
              </a:cxn>
              <a:cxn ang="0">
                <a:pos x="connsiteX6726" y="connsiteY6726"/>
              </a:cxn>
              <a:cxn ang="0">
                <a:pos x="connsiteX6727" y="connsiteY6727"/>
              </a:cxn>
              <a:cxn ang="0">
                <a:pos x="connsiteX6728" y="connsiteY6728"/>
              </a:cxn>
              <a:cxn ang="0">
                <a:pos x="connsiteX6729" y="connsiteY6729"/>
              </a:cxn>
              <a:cxn ang="0">
                <a:pos x="connsiteX6730" y="connsiteY6730"/>
              </a:cxn>
              <a:cxn ang="0">
                <a:pos x="connsiteX6731" y="connsiteY6731"/>
              </a:cxn>
              <a:cxn ang="0">
                <a:pos x="connsiteX6732" y="connsiteY6732"/>
              </a:cxn>
              <a:cxn ang="0">
                <a:pos x="connsiteX6733" y="connsiteY6733"/>
              </a:cxn>
              <a:cxn ang="0">
                <a:pos x="connsiteX6734" y="connsiteY6734"/>
              </a:cxn>
              <a:cxn ang="0">
                <a:pos x="connsiteX6735" y="connsiteY6735"/>
              </a:cxn>
              <a:cxn ang="0">
                <a:pos x="connsiteX6736" y="connsiteY6736"/>
              </a:cxn>
              <a:cxn ang="0">
                <a:pos x="connsiteX6737" y="connsiteY6737"/>
              </a:cxn>
              <a:cxn ang="0">
                <a:pos x="connsiteX6738" y="connsiteY6738"/>
              </a:cxn>
              <a:cxn ang="0">
                <a:pos x="connsiteX6739" y="connsiteY6739"/>
              </a:cxn>
              <a:cxn ang="0">
                <a:pos x="connsiteX6740" y="connsiteY6740"/>
              </a:cxn>
              <a:cxn ang="0">
                <a:pos x="connsiteX6741" y="connsiteY6741"/>
              </a:cxn>
              <a:cxn ang="0">
                <a:pos x="connsiteX6742" y="connsiteY6742"/>
              </a:cxn>
              <a:cxn ang="0">
                <a:pos x="connsiteX6743" y="connsiteY6743"/>
              </a:cxn>
              <a:cxn ang="0">
                <a:pos x="connsiteX6744" y="connsiteY6744"/>
              </a:cxn>
              <a:cxn ang="0">
                <a:pos x="connsiteX6745" y="connsiteY6745"/>
              </a:cxn>
              <a:cxn ang="0">
                <a:pos x="connsiteX6746" y="connsiteY6746"/>
              </a:cxn>
              <a:cxn ang="0">
                <a:pos x="connsiteX6747" y="connsiteY6747"/>
              </a:cxn>
              <a:cxn ang="0">
                <a:pos x="connsiteX6748" y="connsiteY6748"/>
              </a:cxn>
              <a:cxn ang="0">
                <a:pos x="connsiteX6749" y="connsiteY6749"/>
              </a:cxn>
              <a:cxn ang="0">
                <a:pos x="connsiteX6750" y="connsiteY6750"/>
              </a:cxn>
              <a:cxn ang="0">
                <a:pos x="connsiteX6751" y="connsiteY6751"/>
              </a:cxn>
              <a:cxn ang="0">
                <a:pos x="connsiteX6752" y="connsiteY6752"/>
              </a:cxn>
              <a:cxn ang="0">
                <a:pos x="connsiteX6753" y="connsiteY6753"/>
              </a:cxn>
              <a:cxn ang="0">
                <a:pos x="connsiteX6754" y="connsiteY6754"/>
              </a:cxn>
              <a:cxn ang="0">
                <a:pos x="connsiteX6755" y="connsiteY6755"/>
              </a:cxn>
              <a:cxn ang="0">
                <a:pos x="connsiteX6756" y="connsiteY6756"/>
              </a:cxn>
              <a:cxn ang="0">
                <a:pos x="connsiteX6757" y="connsiteY6757"/>
              </a:cxn>
              <a:cxn ang="0">
                <a:pos x="connsiteX6758" y="connsiteY6758"/>
              </a:cxn>
              <a:cxn ang="0">
                <a:pos x="connsiteX6759" y="connsiteY6759"/>
              </a:cxn>
              <a:cxn ang="0">
                <a:pos x="connsiteX6760" y="connsiteY6760"/>
              </a:cxn>
              <a:cxn ang="0">
                <a:pos x="connsiteX6761" y="connsiteY6761"/>
              </a:cxn>
              <a:cxn ang="0">
                <a:pos x="connsiteX6762" y="connsiteY6762"/>
              </a:cxn>
              <a:cxn ang="0">
                <a:pos x="connsiteX6763" y="connsiteY6763"/>
              </a:cxn>
              <a:cxn ang="0">
                <a:pos x="connsiteX6764" y="connsiteY6764"/>
              </a:cxn>
              <a:cxn ang="0">
                <a:pos x="connsiteX6765" y="connsiteY6765"/>
              </a:cxn>
              <a:cxn ang="0">
                <a:pos x="connsiteX6766" y="connsiteY6766"/>
              </a:cxn>
              <a:cxn ang="0">
                <a:pos x="connsiteX6767" y="connsiteY6767"/>
              </a:cxn>
              <a:cxn ang="0">
                <a:pos x="connsiteX6768" y="connsiteY6768"/>
              </a:cxn>
              <a:cxn ang="0">
                <a:pos x="connsiteX6769" y="connsiteY6769"/>
              </a:cxn>
              <a:cxn ang="0">
                <a:pos x="connsiteX6770" y="connsiteY6770"/>
              </a:cxn>
              <a:cxn ang="0">
                <a:pos x="connsiteX6771" y="connsiteY6771"/>
              </a:cxn>
              <a:cxn ang="0">
                <a:pos x="connsiteX6772" y="connsiteY6772"/>
              </a:cxn>
              <a:cxn ang="0">
                <a:pos x="connsiteX6773" y="connsiteY6773"/>
              </a:cxn>
              <a:cxn ang="0">
                <a:pos x="connsiteX6774" y="connsiteY6774"/>
              </a:cxn>
              <a:cxn ang="0">
                <a:pos x="connsiteX6775" y="connsiteY6775"/>
              </a:cxn>
              <a:cxn ang="0">
                <a:pos x="connsiteX6776" y="connsiteY6776"/>
              </a:cxn>
              <a:cxn ang="0">
                <a:pos x="connsiteX6777" y="connsiteY6777"/>
              </a:cxn>
              <a:cxn ang="0">
                <a:pos x="connsiteX6778" y="connsiteY6778"/>
              </a:cxn>
              <a:cxn ang="0">
                <a:pos x="connsiteX6779" y="connsiteY6779"/>
              </a:cxn>
              <a:cxn ang="0">
                <a:pos x="connsiteX6780" y="connsiteY6780"/>
              </a:cxn>
              <a:cxn ang="0">
                <a:pos x="connsiteX6781" y="connsiteY6781"/>
              </a:cxn>
              <a:cxn ang="0">
                <a:pos x="connsiteX6782" y="connsiteY6782"/>
              </a:cxn>
              <a:cxn ang="0">
                <a:pos x="connsiteX6783" y="connsiteY6783"/>
              </a:cxn>
              <a:cxn ang="0">
                <a:pos x="connsiteX6784" y="connsiteY6784"/>
              </a:cxn>
              <a:cxn ang="0">
                <a:pos x="connsiteX6785" y="connsiteY6785"/>
              </a:cxn>
              <a:cxn ang="0">
                <a:pos x="connsiteX6786" y="connsiteY6786"/>
              </a:cxn>
              <a:cxn ang="0">
                <a:pos x="connsiteX6787" y="connsiteY6787"/>
              </a:cxn>
              <a:cxn ang="0">
                <a:pos x="connsiteX6788" y="connsiteY6788"/>
              </a:cxn>
              <a:cxn ang="0">
                <a:pos x="connsiteX6789" y="connsiteY6789"/>
              </a:cxn>
              <a:cxn ang="0">
                <a:pos x="connsiteX6790" y="connsiteY6790"/>
              </a:cxn>
              <a:cxn ang="0">
                <a:pos x="connsiteX6791" y="connsiteY6791"/>
              </a:cxn>
              <a:cxn ang="0">
                <a:pos x="connsiteX6792" y="connsiteY6792"/>
              </a:cxn>
              <a:cxn ang="0">
                <a:pos x="connsiteX6793" y="connsiteY6793"/>
              </a:cxn>
              <a:cxn ang="0">
                <a:pos x="connsiteX6794" y="connsiteY6794"/>
              </a:cxn>
              <a:cxn ang="0">
                <a:pos x="connsiteX6795" y="connsiteY6795"/>
              </a:cxn>
              <a:cxn ang="0">
                <a:pos x="connsiteX6796" y="connsiteY6796"/>
              </a:cxn>
              <a:cxn ang="0">
                <a:pos x="connsiteX6797" y="connsiteY6797"/>
              </a:cxn>
              <a:cxn ang="0">
                <a:pos x="connsiteX6798" y="connsiteY6798"/>
              </a:cxn>
              <a:cxn ang="0">
                <a:pos x="connsiteX6799" y="connsiteY6799"/>
              </a:cxn>
              <a:cxn ang="0">
                <a:pos x="connsiteX6800" y="connsiteY6800"/>
              </a:cxn>
              <a:cxn ang="0">
                <a:pos x="connsiteX6801" y="connsiteY6801"/>
              </a:cxn>
              <a:cxn ang="0">
                <a:pos x="connsiteX6802" y="connsiteY6802"/>
              </a:cxn>
              <a:cxn ang="0">
                <a:pos x="connsiteX6803" y="connsiteY6803"/>
              </a:cxn>
              <a:cxn ang="0">
                <a:pos x="connsiteX6804" y="connsiteY6804"/>
              </a:cxn>
              <a:cxn ang="0">
                <a:pos x="connsiteX6805" y="connsiteY6805"/>
              </a:cxn>
              <a:cxn ang="0">
                <a:pos x="connsiteX6806" y="connsiteY6806"/>
              </a:cxn>
              <a:cxn ang="0">
                <a:pos x="connsiteX6807" y="connsiteY6807"/>
              </a:cxn>
              <a:cxn ang="0">
                <a:pos x="connsiteX6808" y="connsiteY6808"/>
              </a:cxn>
              <a:cxn ang="0">
                <a:pos x="connsiteX6809" y="connsiteY6809"/>
              </a:cxn>
              <a:cxn ang="0">
                <a:pos x="connsiteX6810" y="connsiteY6810"/>
              </a:cxn>
              <a:cxn ang="0">
                <a:pos x="connsiteX6811" y="connsiteY6811"/>
              </a:cxn>
              <a:cxn ang="0">
                <a:pos x="connsiteX6812" y="connsiteY6812"/>
              </a:cxn>
              <a:cxn ang="0">
                <a:pos x="connsiteX6813" y="connsiteY6813"/>
              </a:cxn>
              <a:cxn ang="0">
                <a:pos x="connsiteX6814" y="connsiteY6814"/>
              </a:cxn>
              <a:cxn ang="0">
                <a:pos x="connsiteX6815" y="connsiteY6815"/>
              </a:cxn>
              <a:cxn ang="0">
                <a:pos x="connsiteX6816" y="connsiteY6816"/>
              </a:cxn>
              <a:cxn ang="0">
                <a:pos x="connsiteX6817" y="connsiteY6817"/>
              </a:cxn>
              <a:cxn ang="0">
                <a:pos x="connsiteX6818" y="connsiteY6818"/>
              </a:cxn>
              <a:cxn ang="0">
                <a:pos x="connsiteX6819" y="connsiteY6819"/>
              </a:cxn>
              <a:cxn ang="0">
                <a:pos x="connsiteX6820" y="connsiteY6820"/>
              </a:cxn>
              <a:cxn ang="0">
                <a:pos x="connsiteX6821" y="connsiteY6821"/>
              </a:cxn>
              <a:cxn ang="0">
                <a:pos x="connsiteX6822" y="connsiteY6822"/>
              </a:cxn>
              <a:cxn ang="0">
                <a:pos x="connsiteX6823" y="connsiteY6823"/>
              </a:cxn>
              <a:cxn ang="0">
                <a:pos x="connsiteX6824" y="connsiteY6824"/>
              </a:cxn>
              <a:cxn ang="0">
                <a:pos x="connsiteX6825" y="connsiteY6825"/>
              </a:cxn>
              <a:cxn ang="0">
                <a:pos x="connsiteX6826" y="connsiteY6826"/>
              </a:cxn>
              <a:cxn ang="0">
                <a:pos x="connsiteX6827" y="connsiteY6827"/>
              </a:cxn>
              <a:cxn ang="0">
                <a:pos x="connsiteX6828" y="connsiteY6828"/>
              </a:cxn>
              <a:cxn ang="0">
                <a:pos x="connsiteX6829" y="connsiteY6829"/>
              </a:cxn>
              <a:cxn ang="0">
                <a:pos x="connsiteX6830" y="connsiteY6830"/>
              </a:cxn>
              <a:cxn ang="0">
                <a:pos x="connsiteX6831" y="connsiteY6831"/>
              </a:cxn>
              <a:cxn ang="0">
                <a:pos x="connsiteX6832" y="connsiteY6832"/>
              </a:cxn>
              <a:cxn ang="0">
                <a:pos x="connsiteX6833" y="connsiteY6833"/>
              </a:cxn>
              <a:cxn ang="0">
                <a:pos x="connsiteX6834" y="connsiteY6834"/>
              </a:cxn>
              <a:cxn ang="0">
                <a:pos x="connsiteX6835" y="connsiteY6835"/>
              </a:cxn>
              <a:cxn ang="0">
                <a:pos x="connsiteX6836" y="connsiteY6836"/>
              </a:cxn>
              <a:cxn ang="0">
                <a:pos x="connsiteX6837" y="connsiteY6837"/>
              </a:cxn>
              <a:cxn ang="0">
                <a:pos x="connsiteX6838" y="connsiteY6838"/>
              </a:cxn>
              <a:cxn ang="0">
                <a:pos x="connsiteX6839" y="connsiteY6839"/>
              </a:cxn>
              <a:cxn ang="0">
                <a:pos x="connsiteX6840" y="connsiteY6840"/>
              </a:cxn>
              <a:cxn ang="0">
                <a:pos x="connsiteX6841" y="connsiteY6841"/>
              </a:cxn>
              <a:cxn ang="0">
                <a:pos x="connsiteX6842" y="connsiteY6842"/>
              </a:cxn>
              <a:cxn ang="0">
                <a:pos x="connsiteX6843" y="connsiteY6843"/>
              </a:cxn>
              <a:cxn ang="0">
                <a:pos x="connsiteX6844" y="connsiteY6844"/>
              </a:cxn>
              <a:cxn ang="0">
                <a:pos x="connsiteX6845" y="connsiteY6845"/>
              </a:cxn>
              <a:cxn ang="0">
                <a:pos x="connsiteX6846" y="connsiteY6846"/>
              </a:cxn>
              <a:cxn ang="0">
                <a:pos x="connsiteX6847" y="connsiteY6847"/>
              </a:cxn>
              <a:cxn ang="0">
                <a:pos x="connsiteX6848" y="connsiteY6848"/>
              </a:cxn>
              <a:cxn ang="0">
                <a:pos x="connsiteX6849" y="connsiteY6849"/>
              </a:cxn>
              <a:cxn ang="0">
                <a:pos x="connsiteX6850" y="connsiteY6850"/>
              </a:cxn>
              <a:cxn ang="0">
                <a:pos x="connsiteX6851" y="connsiteY6851"/>
              </a:cxn>
              <a:cxn ang="0">
                <a:pos x="connsiteX6852" y="connsiteY6852"/>
              </a:cxn>
              <a:cxn ang="0">
                <a:pos x="connsiteX6853" y="connsiteY6853"/>
              </a:cxn>
              <a:cxn ang="0">
                <a:pos x="connsiteX6854" y="connsiteY6854"/>
              </a:cxn>
              <a:cxn ang="0">
                <a:pos x="connsiteX6855" y="connsiteY6855"/>
              </a:cxn>
              <a:cxn ang="0">
                <a:pos x="connsiteX6856" y="connsiteY6856"/>
              </a:cxn>
              <a:cxn ang="0">
                <a:pos x="connsiteX6857" y="connsiteY6857"/>
              </a:cxn>
              <a:cxn ang="0">
                <a:pos x="connsiteX6858" y="connsiteY6858"/>
              </a:cxn>
              <a:cxn ang="0">
                <a:pos x="connsiteX6859" y="connsiteY6859"/>
              </a:cxn>
              <a:cxn ang="0">
                <a:pos x="connsiteX6860" y="connsiteY6860"/>
              </a:cxn>
              <a:cxn ang="0">
                <a:pos x="connsiteX6861" y="connsiteY6861"/>
              </a:cxn>
              <a:cxn ang="0">
                <a:pos x="connsiteX6862" y="connsiteY6862"/>
              </a:cxn>
              <a:cxn ang="0">
                <a:pos x="connsiteX6863" y="connsiteY6863"/>
              </a:cxn>
              <a:cxn ang="0">
                <a:pos x="connsiteX6864" y="connsiteY6864"/>
              </a:cxn>
              <a:cxn ang="0">
                <a:pos x="connsiteX6865" y="connsiteY6865"/>
              </a:cxn>
              <a:cxn ang="0">
                <a:pos x="connsiteX6866" y="connsiteY6866"/>
              </a:cxn>
              <a:cxn ang="0">
                <a:pos x="connsiteX6867" y="connsiteY6867"/>
              </a:cxn>
              <a:cxn ang="0">
                <a:pos x="connsiteX6868" y="connsiteY6868"/>
              </a:cxn>
              <a:cxn ang="0">
                <a:pos x="connsiteX6869" y="connsiteY6869"/>
              </a:cxn>
              <a:cxn ang="0">
                <a:pos x="connsiteX6870" y="connsiteY6870"/>
              </a:cxn>
              <a:cxn ang="0">
                <a:pos x="connsiteX6871" y="connsiteY6871"/>
              </a:cxn>
              <a:cxn ang="0">
                <a:pos x="connsiteX6872" y="connsiteY6872"/>
              </a:cxn>
              <a:cxn ang="0">
                <a:pos x="connsiteX6873" y="connsiteY6873"/>
              </a:cxn>
              <a:cxn ang="0">
                <a:pos x="connsiteX6874" y="connsiteY6874"/>
              </a:cxn>
              <a:cxn ang="0">
                <a:pos x="connsiteX6875" y="connsiteY6875"/>
              </a:cxn>
              <a:cxn ang="0">
                <a:pos x="connsiteX6876" y="connsiteY6876"/>
              </a:cxn>
              <a:cxn ang="0">
                <a:pos x="connsiteX6877" y="connsiteY6877"/>
              </a:cxn>
              <a:cxn ang="0">
                <a:pos x="connsiteX6878" y="connsiteY6878"/>
              </a:cxn>
              <a:cxn ang="0">
                <a:pos x="connsiteX6879" y="connsiteY6879"/>
              </a:cxn>
              <a:cxn ang="0">
                <a:pos x="connsiteX6880" y="connsiteY6880"/>
              </a:cxn>
              <a:cxn ang="0">
                <a:pos x="connsiteX6881" y="connsiteY6881"/>
              </a:cxn>
              <a:cxn ang="0">
                <a:pos x="connsiteX6882" y="connsiteY6882"/>
              </a:cxn>
              <a:cxn ang="0">
                <a:pos x="connsiteX6883" y="connsiteY6883"/>
              </a:cxn>
              <a:cxn ang="0">
                <a:pos x="connsiteX6884" y="connsiteY6884"/>
              </a:cxn>
              <a:cxn ang="0">
                <a:pos x="connsiteX6885" y="connsiteY6885"/>
              </a:cxn>
              <a:cxn ang="0">
                <a:pos x="connsiteX6886" y="connsiteY6886"/>
              </a:cxn>
              <a:cxn ang="0">
                <a:pos x="connsiteX6887" y="connsiteY6887"/>
              </a:cxn>
              <a:cxn ang="0">
                <a:pos x="connsiteX6888" y="connsiteY6888"/>
              </a:cxn>
              <a:cxn ang="0">
                <a:pos x="connsiteX6889" y="connsiteY6889"/>
              </a:cxn>
              <a:cxn ang="0">
                <a:pos x="connsiteX6890" y="connsiteY6890"/>
              </a:cxn>
              <a:cxn ang="0">
                <a:pos x="connsiteX6891" y="connsiteY6891"/>
              </a:cxn>
              <a:cxn ang="0">
                <a:pos x="connsiteX6892" y="connsiteY6892"/>
              </a:cxn>
              <a:cxn ang="0">
                <a:pos x="connsiteX6893" y="connsiteY6893"/>
              </a:cxn>
              <a:cxn ang="0">
                <a:pos x="connsiteX6894" y="connsiteY6894"/>
              </a:cxn>
              <a:cxn ang="0">
                <a:pos x="connsiteX6895" y="connsiteY6895"/>
              </a:cxn>
              <a:cxn ang="0">
                <a:pos x="connsiteX6896" y="connsiteY6896"/>
              </a:cxn>
              <a:cxn ang="0">
                <a:pos x="connsiteX6897" y="connsiteY6897"/>
              </a:cxn>
              <a:cxn ang="0">
                <a:pos x="connsiteX6898" y="connsiteY6898"/>
              </a:cxn>
              <a:cxn ang="0">
                <a:pos x="connsiteX6899" y="connsiteY6899"/>
              </a:cxn>
              <a:cxn ang="0">
                <a:pos x="connsiteX6900" y="connsiteY6900"/>
              </a:cxn>
              <a:cxn ang="0">
                <a:pos x="connsiteX6901" y="connsiteY6901"/>
              </a:cxn>
              <a:cxn ang="0">
                <a:pos x="connsiteX6902" y="connsiteY6902"/>
              </a:cxn>
              <a:cxn ang="0">
                <a:pos x="connsiteX6903" y="connsiteY6903"/>
              </a:cxn>
              <a:cxn ang="0">
                <a:pos x="connsiteX6904" y="connsiteY6904"/>
              </a:cxn>
              <a:cxn ang="0">
                <a:pos x="connsiteX6905" y="connsiteY6905"/>
              </a:cxn>
              <a:cxn ang="0">
                <a:pos x="connsiteX6906" y="connsiteY6906"/>
              </a:cxn>
              <a:cxn ang="0">
                <a:pos x="connsiteX6907" y="connsiteY6907"/>
              </a:cxn>
              <a:cxn ang="0">
                <a:pos x="connsiteX6908" y="connsiteY6908"/>
              </a:cxn>
              <a:cxn ang="0">
                <a:pos x="connsiteX6909" y="connsiteY6909"/>
              </a:cxn>
              <a:cxn ang="0">
                <a:pos x="connsiteX6910" y="connsiteY6910"/>
              </a:cxn>
              <a:cxn ang="0">
                <a:pos x="connsiteX6911" y="connsiteY6911"/>
              </a:cxn>
              <a:cxn ang="0">
                <a:pos x="connsiteX6912" y="connsiteY6912"/>
              </a:cxn>
              <a:cxn ang="0">
                <a:pos x="connsiteX6913" y="connsiteY6913"/>
              </a:cxn>
              <a:cxn ang="0">
                <a:pos x="connsiteX6914" y="connsiteY6914"/>
              </a:cxn>
              <a:cxn ang="0">
                <a:pos x="connsiteX6915" y="connsiteY6915"/>
              </a:cxn>
              <a:cxn ang="0">
                <a:pos x="connsiteX6916" y="connsiteY6916"/>
              </a:cxn>
              <a:cxn ang="0">
                <a:pos x="connsiteX6917" y="connsiteY6917"/>
              </a:cxn>
              <a:cxn ang="0">
                <a:pos x="connsiteX6918" y="connsiteY6918"/>
              </a:cxn>
              <a:cxn ang="0">
                <a:pos x="connsiteX6919" y="connsiteY6919"/>
              </a:cxn>
              <a:cxn ang="0">
                <a:pos x="connsiteX6920" y="connsiteY6920"/>
              </a:cxn>
              <a:cxn ang="0">
                <a:pos x="connsiteX6921" y="connsiteY6921"/>
              </a:cxn>
              <a:cxn ang="0">
                <a:pos x="connsiteX6922" y="connsiteY6922"/>
              </a:cxn>
              <a:cxn ang="0">
                <a:pos x="connsiteX6923" y="connsiteY6923"/>
              </a:cxn>
              <a:cxn ang="0">
                <a:pos x="connsiteX6924" y="connsiteY6924"/>
              </a:cxn>
              <a:cxn ang="0">
                <a:pos x="connsiteX6925" y="connsiteY6925"/>
              </a:cxn>
              <a:cxn ang="0">
                <a:pos x="connsiteX6926" y="connsiteY6926"/>
              </a:cxn>
              <a:cxn ang="0">
                <a:pos x="connsiteX6927" y="connsiteY6927"/>
              </a:cxn>
              <a:cxn ang="0">
                <a:pos x="connsiteX6928" y="connsiteY6928"/>
              </a:cxn>
              <a:cxn ang="0">
                <a:pos x="connsiteX6929" y="connsiteY6929"/>
              </a:cxn>
              <a:cxn ang="0">
                <a:pos x="connsiteX6930" y="connsiteY6930"/>
              </a:cxn>
              <a:cxn ang="0">
                <a:pos x="connsiteX6931" y="connsiteY6931"/>
              </a:cxn>
              <a:cxn ang="0">
                <a:pos x="connsiteX6932" y="connsiteY6932"/>
              </a:cxn>
              <a:cxn ang="0">
                <a:pos x="connsiteX6933" y="connsiteY6933"/>
              </a:cxn>
              <a:cxn ang="0">
                <a:pos x="connsiteX6934" y="connsiteY6934"/>
              </a:cxn>
              <a:cxn ang="0">
                <a:pos x="connsiteX6935" y="connsiteY6935"/>
              </a:cxn>
              <a:cxn ang="0">
                <a:pos x="connsiteX6936" y="connsiteY6936"/>
              </a:cxn>
              <a:cxn ang="0">
                <a:pos x="connsiteX6937" y="connsiteY6937"/>
              </a:cxn>
              <a:cxn ang="0">
                <a:pos x="connsiteX6938" y="connsiteY6938"/>
              </a:cxn>
              <a:cxn ang="0">
                <a:pos x="connsiteX6939" y="connsiteY6939"/>
              </a:cxn>
              <a:cxn ang="0">
                <a:pos x="connsiteX6940" y="connsiteY6940"/>
              </a:cxn>
              <a:cxn ang="0">
                <a:pos x="connsiteX6941" y="connsiteY6941"/>
              </a:cxn>
              <a:cxn ang="0">
                <a:pos x="connsiteX6942" y="connsiteY6942"/>
              </a:cxn>
              <a:cxn ang="0">
                <a:pos x="connsiteX6943" y="connsiteY6943"/>
              </a:cxn>
              <a:cxn ang="0">
                <a:pos x="connsiteX6944" y="connsiteY6944"/>
              </a:cxn>
              <a:cxn ang="0">
                <a:pos x="connsiteX6945" y="connsiteY6945"/>
              </a:cxn>
              <a:cxn ang="0">
                <a:pos x="connsiteX6946" y="connsiteY6946"/>
              </a:cxn>
              <a:cxn ang="0">
                <a:pos x="connsiteX6947" y="connsiteY6947"/>
              </a:cxn>
              <a:cxn ang="0">
                <a:pos x="connsiteX6948" y="connsiteY6948"/>
              </a:cxn>
              <a:cxn ang="0">
                <a:pos x="connsiteX6949" y="connsiteY6949"/>
              </a:cxn>
              <a:cxn ang="0">
                <a:pos x="connsiteX6950" y="connsiteY6950"/>
              </a:cxn>
              <a:cxn ang="0">
                <a:pos x="connsiteX6951" y="connsiteY6951"/>
              </a:cxn>
              <a:cxn ang="0">
                <a:pos x="connsiteX6952" y="connsiteY6952"/>
              </a:cxn>
              <a:cxn ang="0">
                <a:pos x="connsiteX6953" y="connsiteY6953"/>
              </a:cxn>
              <a:cxn ang="0">
                <a:pos x="connsiteX6954" y="connsiteY6954"/>
              </a:cxn>
              <a:cxn ang="0">
                <a:pos x="connsiteX6955" y="connsiteY6955"/>
              </a:cxn>
              <a:cxn ang="0">
                <a:pos x="connsiteX6956" y="connsiteY6956"/>
              </a:cxn>
              <a:cxn ang="0">
                <a:pos x="connsiteX6957" y="connsiteY6957"/>
              </a:cxn>
              <a:cxn ang="0">
                <a:pos x="connsiteX6958" y="connsiteY6958"/>
              </a:cxn>
              <a:cxn ang="0">
                <a:pos x="connsiteX6959" y="connsiteY6959"/>
              </a:cxn>
              <a:cxn ang="0">
                <a:pos x="connsiteX6960" y="connsiteY6960"/>
              </a:cxn>
              <a:cxn ang="0">
                <a:pos x="connsiteX6961" y="connsiteY6961"/>
              </a:cxn>
              <a:cxn ang="0">
                <a:pos x="connsiteX6962" y="connsiteY6962"/>
              </a:cxn>
              <a:cxn ang="0">
                <a:pos x="connsiteX6963" y="connsiteY6963"/>
              </a:cxn>
              <a:cxn ang="0">
                <a:pos x="connsiteX6964" y="connsiteY6964"/>
              </a:cxn>
              <a:cxn ang="0">
                <a:pos x="connsiteX6965" y="connsiteY6965"/>
              </a:cxn>
              <a:cxn ang="0">
                <a:pos x="connsiteX6966" y="connsiteY6966"/>
              </a:cxn>
              <a:cxn ang="0">
                <a:pos x="connsiteX6967" y="connsiteY6967"/>
              </a:cxn>
              <a:cxn ang="0">
                <a:pos x="connsiteX6968" y="connsiteY6968"/>
              </a:cxn>
              <a:cxn ang="0">
                <a:pos x="connsiteX6969" y="connsiteY6969"/>
              </a:cxn>
              <a:cxn ang="0">
                <a:pos x="connsiteX6970" y="connsiteY6970"/>
              </a:cxn>
              <a:cxn ang="0">
                <a:pos x="connsiteX6971" y="connsiteY6971"/>
              </a:cxn>
              <a:cxn ang="0">
                <a:pos x="connsiteX6972" y="connsiteY6972"/>
              </a:cxn>
              <a:cxn ang="0">
                <a:pos x="connsiteX6973" y="connsiteY6973"/>
              </a:cxn>
              <a:cxn ang="0">
                <a:pos x="connsiteX6974" y="connsiteY6974"/>
              </a:cxn>
              <a:cxn ang="0">
                <a:pos x="connsiteX6975" y="connsiteY6975"/>
              </a:cxn>
              <a:cxn ang="0">
                <a:pos x="connsiteX6976" y="connsiteY6976"/>
              </a:cxn>
              <a:cxn ang="0">
                <a:pos x="connsiteX6977" y="connsiteY6977"/>
              </a:cxn>
              <a:cxn ang="0">
                <a:pos x="connsiteX6978" y="connsiteY6978"/>
              </a:cxn>
              <a:cxn ang="0">
                <a:pos x="connsiteX6979" y="connsiteY6979"/>
              </a:cxn>
              <a:cxn ang="0">
                <a:pos x="connsiteX6980" y="connsiteY6980"/>
              </a:cxn>
              <a:cxn ang="0">
                <a:pos x="connsiteX6981" y="connsiteY6981"/>
              </a:cxn>
              <a:cxn ang="0">
                <a:pos x="connsiteX6982" y="connsiteY6982"/>
              </a:cxn>
              <a:cxn ang="0">
                <a:pos x="connsiteX6983" y="connsiteY6983"/>
              </a:cxn>
              <a:cxn ang="0">
                <a:pos x="connsiteX6984" y="connsiteY6984"/>
              </a:cxn>
              <a:cxn ang="0">
                <a:pos x="connsiteX6985" y="connsiteY6985"/>
              </a:cxn>
              <a:cxn ang="0">
                <a:pos x="connsiteX6986" y="connsiteY6986"/>
              </a:cxn>
              <a:cxn ang="0">
                <a:pos x="connsiteX6987" y="connsiteY6987"/>
              </a:cxn>
              <a:cxn ang="0">
                <a:pos x="connsiteX6988" y="connsiteY6988"/>
              </a:cxn>
              <a:cxn ang="0">
                <a:pos x="connsiteX6989" y="connsiteY6989"/>
              </a:cxn>
              <a:cxn ang="0">
                <a:pos x="connsiteX6990" y="connsiteY6990"/>
              </a:cxn>
              <a:cxn ang="0">
                <a:pos x="connsiteX6991" y="connsiteY6991"/>
              </a:cxn>
              <a:cxn ang="0">
                <a:pos x="connsiteX6992" y="connsiteY6992"/>
              </a:cxn>
              <a:cxn ang="0">
                <a:pos x="connsiteX6993" y="connsiteY6993"/>
              </a:cxn>
              <a:cxn ang="0">
                <a:pos x="connsiteX6994" y="connsiteY6994"/>
              </a:cxn>
              <a:cxn ang="0">
                <a:pos x="connsiteX6995" y="connsiteY6995"/>
              </a:cxn>
              <a:cxn ang="0">
                <a:pos x="connsiteX6996" y="connsiteY6996"/>
              </a:cxn>
              <a:cxn ang="0">
                <a:pos x="connsiteX6997" y="connsiteY6997"/>
              </a:cxn>
              <a:cxn ang="0">
                <a:pos x="connsiteX6998" y="connsiteY6998"/>
              </a:cxn>
              <a:cxn ang="0">
                <a:pos x="connsiteX6999" y="connsiteY6999"/>
              </a:cxn>
              <a:cxn ang="0">
                <a:pos x="connsiteX7000" y="connsiteY7000"/>
              </a:cxn>
              <a:cxn ang="0">
                <a:pos x="connsiteX7001" y="connsiteY7001"/>
              </a:cxn>
              <a:cxn ang="0">
                <a:pos x="connsiteX7002" y="connsiteY7002"/>
              </a:cxn>
              <a:cxn ang="0">
                <a:pos x="connsiteX7003" y="connsiteY7003"/>
              </a:cxn>
              <a:cxn ang="0">
                <a:pos x="connsiteX7004" y="connsiteY7004"/>
              </a:cxn>
              <a:cxn ang="0">
                <a:pos x="connsiteX7005" y="connsiteY7005"/>
              </a:cxn>
              <a:cxn ang="0">
                <a:pos x="connsiteX7006" y="connsiteY7006"/>
              </a:cxn>
              <a:cxn ang="0">
                <a:pos x="connsiteX7007" y="connsiteY7007"/>
              </a:cxn>
              <a:cxn ang="0">
                <a:pos x="connsiteX7008" y="connsiteY7008"/>
              </a:cxn>
              <a:cxn ang="0">
                <a:pos x="connsiteX7009" y="connsiteY7009"/>
              </a:cxn>
              <a:cxn ang="0">
                <a:pos x="connsiteX7010" y="connsiteY7010"/>
              </a:cxn>
              <a:cxn ang="0">
                <a:pos x="connsiteX7011" y="connsiteY7011"/>
              </a:cxn>
              <a:cxn ang="0">
                <a:pos x="connsiteX7012" y="connsiteY7012"/>
              </a:cxn>
              <a:cxn ang="0">
                <a:pos x="connsiteX7013" y="connsiteY7013"/>
              </a:cxn>
              <a:cxn ang="0">
                <a:pos x="connsiteX7014" y="connsiteY7014"/>
              </a:cxn>
              <a:cxn ang="0">
                <a:pos x="connsiteX7015" y="connsiteY7015"/>
              </a:cxn>
              <a:cxn ang="0">
                <a:pos x="connsiteX7016" y="connsiteY7016"/>
              </a:cxn>
              <a:cxn ang="0">
                <a:pos x="connsiteX7017" y="connsiteY7017"/>
              </a:cxn>
              <a:cxn ang="0">
                <a:pos x="connsiteX7018" y="connsiteY7018"/>
              </a:cxn>
              <a:cxn ang="0">
                <a:pos x="connsiteX7019" y="connsiteY7019"/>
              </a:cxn>
              <a:cxn ang="0">
                <a:pos x="connsiteX7020" y="connsiteY7020"/>
              </a:cxn>
              <a:cxn ang="0">
                <a:pos x="connsiteX7021" y="connsiteY7021"/>
              </a:cxn>
              <a:cxn ang="0">
                <a:pos x="connsiteX7022" y="connsiteY7022"/>
              </a:cxn>
              <a:cxn ang="0">
                <a:pos x="connsiteX7023" y="connsiteY7023"/>
              </a:cxn>
              <a:cxn ang="0">
                <a:pos x="connsiteX7024" y="connsiteY7024"/>
              </a:cxn>
              <a:cxn ang="0">
                <a:pos x="connsiteX7025" y="connsiteY7025"/>
              </a:cxn>
              <a:cxn ang="0">
                <a:pos x="connsiteX7026" y="connsiteY7026"/>
              </a:cxn>
              <a:cxn ang="0">
                <a:pos x="connsiteX7027" y="connsiteY7027"/>
              </a:cxn>
              <a:cxn ang="0">
                <a:pos x="connsiteX7028" y="connsiteY7028"/>
              </a:cxn>
              <a:cxn ang="0">
                <a:pos x="connsiteX7029" y="connsiteY7029"/>
              </a:cxn>
              <a:cxn ang="0">
                <a:pos x="connsiteX7030" y="connsiteY7030"/>
              </a:cxn>
              <a:cxn ang="0">
                <a:pos x="connsiteX7031" y="connsiteY7031"/>
              </a:cxn>
              <a:cxn ang="0">
                <a:pos x="connsiteX7032" y="connsiteY7032"/>
              </a:cxn>
              <a:cxn ang="0">
                <a:pos x="connsiteX7033" y="connsiteY7033"/>
              </a:cxn>
              <a:cxn ang="0">
                <a:pos x="connsiteX7034" y="connsiteY7034"/>
              </a:cxn>
              <a:cxn ang="0">
                <a:pos x="connsiteX7035" y="connsiteY7035"/>
              </a:cxn>
              <a:cxn ang="0">
                <a:pos x="connsiteX7036" y="connsiteY7036"/>
              </a:cxn>
              <a:cxn ang="0">
                <a:pos x="connsiteX7037" y="connsiteY7037"/>
              </a:cxn>
              <a:cxn ang="0">
                <a:pos x="connsiteX7038" y="connsiteY7038"/>
              </a:cxn>
              <a:cxn ang="0">
                <a:pos x="connsiteX7039" y="connsiteY7039"/>
              </a:cxn>
              <a:cxn ang="0">
                <a:pos x="connsiteX7040" y="connsiteY7040"/>
              </a:cxn>
              <a:cxn ang="0">
                <a:pos x="connsiteX7041" y="connsiteY7041"/>
              </a:cxn>
              <a:cxn ang="0">
                <a:pos x="connsiteX7042" y="connsiteY7042"/>
              </a:cxn>
              <a:cxn ang="0">
                <a:pos x="connsiteX7043" y="connsiteY7043"/>
              </a:cxn>
              <a:cxn ang="0">
                <a:pos x="connsiteX7044" y="connsiteY7044"/>
              </a:cxn>
              <a:cxn ang="0">
                <a:pos x="connsiteX7045" y="connsiteY7045"/>
              </a:cxn>
              <a:cxn ang="0">
                <a:pos x="connsiteX7046" y="connsiteY7046"/>
              </a:cxn>
              <a:cxn ang="0">
                <a:pos x="connsiteX7047" y="connsiteY7047"/>
              </a:cxn>
              <a:cxn ang="0">
                <a:pos x="connsiteX7048" y="connsiteY7048"/>
              </a:cxn>
              <a:cxn ang="0">
                <a:pos x="connsiteX7049" y="connsiteY7049"/>
              </a:cxn>
              <a:cxn ang="0">
                <a:pos x="connsiteX7050" y="connsiteY7050"/>
              </a:cxn>
              <a:cxn ang="0">
                <a:pos x="connsiteX7051" y="connsiteY7051"/>
              </a:cxn>
              <a:cxn ang="0">
                <a:pos x="connsiteX7052" y="connsiteY7052"/>
              </a:cxn>
              <a:cxn ang="0">
                <a:pos x="connsiteX7053" y="connsiteY7053"/>
              </a:cxn>
              <a:cxn ang="0">
                <a:pos x="connsiteX7054" y="connsiteY7054"/>
              </a:cxn>
              <a:cxn ang="0">
                <a:pos x="connsiteX7055" y="connsiteY7055"/>
              </a:cxn>
              <a:cxn ang="0">
                <a:pos x="connsiteX7056" y="connsiteY7056"/>
              </a:cxn>
              <a:cxn ang="0">
                <a:pos x="connsiteX7057" y="connsiteY7057"/>
              </a:cxn>
              <a:cxn ang="0">
                <a:pos x="connsiteX7058" y="connsiteY7058"/>
              </a:cxn>
              <a:cxn ang="0">
                <a:pos x="connsiteX7059" y="connsiteY7059"/>
              </a:cxn>
              <a:cxn ang="0">
                <a:pos x="connsiteX7060" y="connsiteY7060"/>
              </a:cxn>
              <a:cxn ang="0">
                <a:pos x="connsiteX7061" y="connsiteY7061"/>
              </a:cxn>
              <a:cxn ang="0">
                <a:pos x="connsiteX7062" y="connsiteY7062"/>
              </a:cxn>
              <a:cxn ang="0">
                <a:pos x="connsiteX7063" y="connsiteY7063"/>
              </a:cxn>
              <a:cxn ang="0">
                <a:pos x="connsiteX7064" y="connsiteY7064"/>
              </a:cxn>
              <a:cxn ang="0">
                <a:pos x="connsiteX7065" y="connsiteY7065"/>
              </a:cxn>
              <a:cxn ang="0">
                <a:pos x="connsiteX7066" y="connsiteY7066"/>
              </a:cxn>
              <a:cxn ang="0">
                <a:pos x="connsiteX7067" y="connsiteY7067"/>
              </a:cxn>
              <a:cxn ang="0">
                <a:pos x="connsiteX7068" y="connsiteY7068"/>
              </a:cxn>
              <a:cxn ang="0">
                <a:pos x="connsiteX7069" y="connsiteY7069"/>
              </a:cxn>
              <a:cxn ang="0">
                <a:pos x="connsiteX7070" y="connsiteY7070"/>
              </a:cxn>
              <a:cxn ang="0">
                <a:pos x="connsiteX7071" y="connsiteY7071"/>
              </a:cxn>
              <a:cxn ang="0">
                <a:pos x="connsiteX7072" y="connsiteY7072"/>
              </a:cxn>
              <a:cxn ang="0">
                <a:pos x="connsiteX7073" y="connsiteY7073"/>
              </a:cxn>
              <a:cxn ang="0">
                <a:pos x="connsiteX7074" y="connsiteY7074"/>
              </a:cxn>
              <a:cxn ang="0">
                <a:pos x="connsiteX7075" y="connsiteY7075"/>
              </a:cxn>
              <a:cxn ang="0">
                <a:pos x="connsiteX7076" y="connsiteY7076"/>
              </a:cxn>
              <a:cxn ang="0">
                <a:pos x="connsiteX7077" y="connsiteY7077"/>
              </a:cxn>
              <a:cxn ang="0">
                <a:pos x="connsiteX7078" y="connsiteY7078"/>
              </a:cxn>
              <a:cxn ang="0">
                <a:pos x="connsiteX7079" y="connsiteY7079"/>
              </a:cxn>
              <a:cxn ang="0">
                <a:pos x="connsiteX7080" y="connsiteY7080"/>
              </a:cxn>
              <a:cxn ang="0">
                <a:pos x="connsiteX7081" y="connsiteY7081"/>
              </a:cxn>
              <a:cxn ang="0">
                <a:pos x="connsiteX7082" y="connsiteY7082"/>
              </a:cxn>
              <a:cxn ang="0">
                <a:pos x="connsiteX7083" y="connsiteY7083"/>
              </a:cxn>
              <a:cxn ang="0">
                <a:pos x="connsiteX7084" y="connsiteY7084"/>
              </a:cxn>
              <a:cxn ang="0">
                <a:pos x="connsiteX7085" y="connsiteY7085"/>
              </a:cxn>
              <a:cxn ang="0">
                <a:pos x="connsiteX7086" y="connsiteY7086"/>
              </a:cxn>
              <a:cxn ang="0">
                <a:pos x="connsiteX7087" y="connsiteY7087"/>
              </a:cxn>
              <a:cxn ang="0">
                <a:pos x="connsiteX7088" y="connsiteY7088"/>
              </a:cxn>
              <a:cxn ang="0">
                <a:pos x="connsiteX7089" y="connsiteY7089"/>
              </a:cxn>
              <a:cxn ang="0">
                <a:pos x="connsiteX7090" y="connsiteY7090"/>
              </a:cxn>
              <a:cxn ang="0">
                <a:pos x="connsiteX7091" y="connsiteY7091"/>
              </a:cxn>
              <a:cxn ang="0">
                <a:pos x="connsiteX7092" y="connsiteY7092"/>
              </a:cxn>
              <a:cxn ang="0">
                <a:pos x="connsiteX7093" y="connsiteY7093"/>
              </a:cxn>
              <a:cxn ang="0">
                <a:pos x="connsiteX7094" y="connsiteY7094"/>
              </a:cxn>
              <a:cxn ang="0">
                <a:pos x="connsiteX7095" y="connsiteY7095"/>
              </a:cxn>
              <a:cxn ang="0">
                <a:pos x="connsiteX7096" y="connsiteY7096"/>
              </a:cxn>
              <a:cxn ang="0">
                <a:pos x="connsiteX7097" y="connsiteY7097"/>
              </a:cxn>
              <a:cxn ang="0">
                <a:pos x="connsiteX7098" y="connsiteY7098"/>
              </a:cxn>
              <a:cxn ang="0">
                <a:pos x="connsiteX7099" y="connsiteY7099"/>
              </a:cxn>
              <a:cxn ang="0">
                <a:pos x="connsiteX7100" y="connsiteY7100"/>
              </a:cxn>
              <a:cxn ang="0">
                <a:pos x="connsiteX7101" y="connsiteY7101"/>
              </a:cxn>
              <a:cxn ang="0">
                <a:pos x="connsiteX7102" y="connsiteY7102"/>
              </a:cxn>
              <a:cxn ang="0">
                <a:pos x="connsiteX7103" y="connsiteY7103"/>
              </a:cxn>
              <a:cxn ang="0">
                <a:pos x="connsiteX7104" y="connsiteY7104"/>
              </a:cxn>
              <a:cxn ang="0">
                <a:pos x="connsiteX7105" y="connsiteY7105"/>
              </a:cxn>
              <a:cxn ang="0">
                <a:pos x="connsiteX7106" y="connsiteY7106"/>
              </a:cxn>
              <a:cxn ang="0">
                <a:pos x="connsiteX7107" y="connsiteY7107"/>
              </a:cxn>
              <a:cxn ang="0">
                <a:pos x="connsiteX7108" y="connsiteY7108"/>
              </a:cxn>
              <a:cxn ang="0">
                <a:pos x="connsiteX7109" y="connsiteY7109"/>
              </a:cxn>
              <a:cxn ang="0">
                <a:pos x="connsiteX7110" y="connsiteY7110"/>
              </a:cxn>
              <a:cxn ang="0">
                <a:pos x="connsiteX7111" y="connsiteY7111"/>
              </a:cxn>
              <a:cxn ang="0">
                <a:pos x="connsiteX7112" y="connsiteY7112"/>
              </a:cxn>
              <a:cxn ang="0">
                <a:pos x="connsiteX7113" y="connsiteY7113"/>
              </a:cxn>
              <a:cxn ang="0">
                <a:pos x="connsiteX7114" y="connsiteY7114"/>
              </a:cxn>
              <a:cxn ang="0">
                <a:pos x="connsiteX7115" y="connsiteY7115"/>
              </a:cxn>
              <a:cxn ang="0">
                <a:pos x="connsiteX7116" y="connsiteY7116"/>
              </a:cxn>
              <a:cxn ang="0">
                <a:pos x="connsiteX7117" y="connsiteY7117"/>
              </a:cxn>
              <a:cxn ang="0">
                <a:pos x="connsiteX7118" y="connsiteY7118"/>
              </a:cxn>
              <a:cxn ang="0">
                <a:pos x="connsiteX7119" y="connsiteY7119"/>
              </a:cxn>
              <a:cxn ang="0">
                <a:pos x="connsiteX7120" y="connsiteY7120"/>
              </a:cxn>
              <a:cxn ang="0">
                <a:pos x="connsiteX7121" y="connsiteY7121"/>
              </a:cxn>
              <a:cxn ang="0">
                <a:pos x="connsiteX7122" y="connsiteY7122"/>
              </a:cxn>
              <a:cxn ang="0">
                <a:pos x="connsiteX7123" y="connsiteY7123"/>
              </a:cxn>
              <a:cxn ang="0">
                <a:pos x="connsiteX7124" y="connsiteY7124"/>
              </a:cxn>
              <a:cxn ang="0">
                <a:pos x="connsiteX7125" y="connsiteY7125"/>
              </a:cxn>
              <a:cxn ang="0">
                <a:pos x="connsiteX7126" y="connsiteY7126"/>
              </a:cxn>
              <a:cxn ang="0">
                <a:pos x="connsiteX7127" y="connsiteY7127"/>
              </a:cxn>
              <a:cxn ang="0">
                <a:pos x="connsiteX7128" y="connsiteY7128"/>
              </a:cxn>
              <a:cxn ang="0">
                <a:pos x="connsiteX7129" y="connsiteY7129"/>
              </a:cxn>
              <a:cxn ang="0">
                <a:pos x="connsiteX7130" y="connsiteY7130"/>
              </a:cxn>
              <a:cxn ang="0">
                <a:pos x="connsiteX7131" y="connsiteY7131"/>
              </a:cxn>
              <a:cxn ang="0">
                <a:pos x="connsiteX7132" y="connsiteY7132"/>
              </a:cxn>
              <a:cxn ang="0">
                <a:pos x="connsiteX7133" y="connsiteY7133"/>
              </a:cxn>
              <a:cxn ang="0">
                <a:pos x="connsiteX7134" y="connsiteY7134"/>
              </a:cxn>
              <a:cxn ang="0">
                <a:pos x="connsiteX7135" y="connsiteY7135"/>
              </a:cxn>
              <a:cxn ang="0">
                <a:pos x="connsiteX7136" y="connsiteY7136"/>
              </a:cxn>
              <a:cxn ang="0">
                <a:pos x="connsiteX7137" y="connsiteY7137"/>
              </a:cxn>
              <a:cxn ang="0">
                <a:pos x="connsiteX7138" y="connsiteY7138"/>
              </a:cxn>
              <a:cxn ang="0">
                <a:pos x="connsiteX7139" y="connsiteY7139"/>
              </a:cxn>
              <a:cxn ang="0">
                <a:pos x="connsiteX7140" y="connsiteY7140"/>
              </a:cxn>
              <a:cxn ang="0">
                <a:pos x="connsiteX7141" y="connsiteY7141"/>
              </a:cxn>
              <a:cxn ang="0">
                <a:pos x="connsiteX7142" y="connsiteY7142"/>
              </a:cxn>
              <a:cxn ang="0">
                <a:pos x="connsiteX7143" y="connsiteY7143"/>
              </a:cxn>
              <a:cxn ang="0">
                <a:pos x="connsiteX7144" y="connsiteY7144"/>
              </a:cxn>
              <a:cxn ang="0">
                <a:pos x="connsiteX7145" y="connsiteY7145"/>
              </a:cxn>
              <a:cxn ang="0">
                <a:pos x="connsiteX7146" y="connsiteY7146"/>
              </a:cxn>
              <a:cxn ang="0">
                <a:pos x="connsiteX7147" y="connsiteY7147"/>
              </a:cxn>
              <a:cxn ang="0">
                <a:pos x="connsiteX7148" y="connsiteY7148"/>
              </a:cxn>
              <a:cxn ang="0">
                <a:pos x="connsiteX7149" y="connsiteY7149"/>
              </a:cxn>
              <a:cxn ang="0">
                <a:pos x="connsiteX7150" y="connsiteY7150"/>
              </a:cxn>
              <a:cxn ang="0">
                <a:pos x="connsiteX7151" y="connsiteY7151"/>
              </a:cxn>
              <a:cxn ang="0">
                <a:pos x="connsiteX7152" y="connsiteY7152"/>
              </a:cxn>
              <a:cxn ang="0">
                <a:pos x="connsiteX7153" y="connsiteY7153"/>
              </a:cxn>
              <a:cxn ang="0">
                <a:pos x="connsiteX7154" y="connsiteY7154"/>
              </a:cxn>
              <a:cxn ang="0">
                <a:pos x="connsiteX7155" y="connsiteY7155"/>
              </a:cxn>
              <a:cxn ang="0">
                <a:pos x="connsiteX7156" y="connsiteY7156"/>
              </a:cxn>
              <a:cxn ang="0">
                <a:pos x="connsiteX7157" y="connsiteY7157"/>
              </a:cxn>
              <a:cxn ang="0">
                <a:pos x="connsiteX7158" y="connsiteY7158"/>
              </a:cxn>
              <a:cxn ang="0">
                <a:pos x="connsiteX7159" y="connsiteY7159"/>
              </a:cxn>
              <a:cxn ang="0">
                <a:pos x="connsiteX7160" y="connsiteY7160"/>
              </a:cxn>
              <a:cxn ang="0">
                <a:pos x="connsiteX7161" y="connsiteY7161"/>
              </a:cxn>
              <a:cxn ang="0">
                <a:pos x="connsiteX7162" y="connsiteY7162"/>
              </a:cxn>
              <a:cxn ang="0">
                <a:pos x="connsiteX7163" y="connsiteY7163"/>
              </a:cxn>
              <a:cxn ang="0">
                <a:pos x="connsiteX7164" y="connsiteY7164"/>
              </a:cxn>
              <a:cxn ang="0">
                <a:pos x="connsiteX7165" y="connsiteY7165"/>
              </a:cxn>
              <a:cxn ang="0">
                <a:pos x="connsiteX7166" y="connsiteY7166"/>
              </a:cxn>
              <a:cxn ang="0">
                <a:pos x="connsiteX7167" y="connsiteY7167"/>
              </a:cxn>
              <a:cxn ang="0">
                <a:pos x="connsiteX7168" y="connsiteY7168"/>
              </a:cxn>
              <a:cxn ang="0">
                <a:pos x="connsiteX7169" y="connsiteY7169"/>
              </a:cxn>
              <a:cxn ang="0">
                <a:pos x="connsiteX7170" y="connsiteY7170"/>
              </a:cxn>
              <a:cxn ang="0">
                <a:pos x="connsiteX7171" y="connsiteY7171"/>
              </a:cxn>
              <a:cxn ang="0">
                <a:pos x="connsiteX7172" y="connsiteY7172"/>
              </a:cxn>
              <a:cxn ang="0">
                <a:pos x="connsiteX7173" y="connsiteY7173"/>
              </a:cxn>
              <a:cxn ang="0">
                <a:pos x="connsiteX7174" y="connsiteY7174"/>
              </a:cxn>
              <a:cxn ang="0">
                <a:pos x="connsiteX7175" y="connsiteY7175"/>
              </a:cxn>
              <a:cxn ang="0">
                <a:pos x="connsiteX7176" y="connsiteY7176"/>
              </a:cxn>
              <a:cxn ang="0">
                <a:pos x="connsiteX7177" y="connsiteY7177"/>
              </a:cxn>
              <a:cxn ang="0">
                <a:pos x="connsiteX7178" y="connsiteY7178"/>
              </a:cxn>
              <a:cxn ang="0">
                <a:pos x="connsiteX7179" y="connsiteY7179"/>
              </a:cxn>
              <a:cxn ang="0">
                <a:pos x="connsiteX7180" y="connsiteY7180"/>
              </a:cxn>
              <a:cxn ang="0">
                <a:pos x="connsiteX7181" y="connsiteY7181"/>
              </a:cxn>
              <a:cxn ang="0">
                <a:pos x="connsiteX7182" y="connsiteY7182"/>
              </a:cxn>
              <a:cxn ang="0">
                <a:pos x="connsiteX7183" y="connsiteY7183"/>
              </a:cxn>
              <a:cxn ang="0">
                <a:pos x="connsiteX7184" y="connsiteY7184"/>
              </a:cxn>
              <a:cxn ang="0">
                <a:pos x="connsiteX7185" y="connsiteY7185"/>
              </a:cxn>
              <a:cxn ang="0">
                <a:pos x="connsiteX7186" y="connsiteY7186"/>
              </a:cxn>
              <a:cxn ang="0">
                <a:pos x="connsiteX7187" y="connsiteY7187"/>
              </a:cxn>
              <a:cxn ang="0">
                <a:pos x="connsiteX7188" y="connsiteY7188"/>
              </a:cxn>
              <a:cxn ang="0">
                <a:pos x="connsiteX7189" y="connsiteY7189"/>
              </a:cxn>
              <a:cxn ang="0">
                <a:pos x="connsiteX7190" y="connsiteY7190"/>
              </a:cxn>
              <a:cxn ang="0">
                <a:pos x="connsiteX7191" y="connsiteY7191"/>
              </a:cxn>
              <a:cxn ang="0">
                <a:pos x="connsiteX7192" y="connsiteY7192"/>
              </a:cxn>
              <a:cxn ang="0">
                <a:pos x="connsiteX7193" y="connsiteY7193"/>
              </a:cxn>
              <a:cxn ang="0">
                <a:pos x="connsiteX7194" y="connsiteY7194"/>
              </a:cxn>
              <a:cxn ang="0">
                <a:pos x="connsiteX7195" y="connsiteY7195"/>
              </a:cxn>
              <a:cxn ang="0">
                <a:pos x="connsiteX7196" y="connsiteY7196"/>
              </a:cxn>
              <a:cxn ang="0">
                <a:pos x="connsiteX7197" y="connsiteY7197"/>
              </a:cxn>
              <a:cxn ang="0">
                <a:pos x="connsiteX7198" y="connsiteY7198"/>
              </a:cxn>
              <a:cxn ang="0">
                <a:pos x="connsiteX7199" y="connsiteY7199"/>
              </a:cxn>
              <a:cxn ang="0">
                <a:pos x="connsiteX7200" y="connsiteY7200"/>
              </a:cxn>
              <a:cxn ang="0">
                <a:pos x="connsiteX7201" y="connsiteY7201"/>
              </a:cxn>
              <a:cxn ang="0">
                <a:pos x="connsiteX7202" y="connsiteY7202"/>
              </a:cxn>
              <a:cxn ang="0">
                <a:pos x="connsiteX7203" y="connsiteY7203"/>
              </a:cxn>
              <a:cxn ang="0">
                <a:pos x="connsiteX7204" y="connsiteY7204"/>
              </a:cxn>
              <a:cxn ang="0">
                <a:pos x="connsiteX7205" y="connsiteY7205"/>
              </a:cxn>
              <a:cxn ang="0">
                <a:pos x="connsiteX7206" y="connsiteY7206"/>
              </a:cxn>
              <a:cxn ang="0">
                <a:pos x="connsiteX7207" y="connsiteY7207"/>
              </a:cxn>
              <a:cxn ang="0">
                <a:pos x="connsiteX7208" y="connsiteY7208"/>
              </a:cxn>
              <a:cxn ang="0">
                <a:pos x="connsiteX7209" y="connsiteY7209"/>
              </a:cxn>
              <a:cxn ang="0">
                <a:pos x="connsiteX7210" y="connsiteY7210"/>
              </a:cxn>
              <a:cxn ang="0">
                <a:pos x="connsiteX7211" y="connsiteY7211"/>
              </a:cxn>
              <a:cxn ang="0">
                <a:pos x="connsiteX7212" y="connsiteY7212"/>
              </a:cxn>
              <a:cxn ang="0">
                <a:pos x="connsiteX7213" y="connsiteY7213"/>
              </a:cxn>
              <a:cxn ang="0">
                <a:pos x="connsiteX7214" y="connsiteY7214"/>
              </a:cxn>
              <a:cxn ang="0">
                <a:pos x="connsiteX7215" y="connsiteY7215"/>
              </a:cxn>
              <a:cxn ang="0">
                <a:pos x="connsiteX7216" y="connsiteY7216"/>
              </a:cxn>
              <a:cxn ang="0">
                <a:pos x="connsiteX7217" y="connsiteY7217"/>
              </a:cxn>
              <a:cxn ang="0">
                <a:pos x="connsiteX7218" y="connsiteY7218"/>
              </a:cxn>
              <a:cxn ang="0">
                <a:pos x="connsiteX7219" y="connsiteY7219"/>
              </a:cxn>
              <a:cxn ang="0">
                <a:pos x="connsiteX7220" y="connsiteY7220"/>
              </a:cxn>
              <a:cxn ang="0">
                <a:pos x="connsiteX7221" y="connsiteY7221"/>
              </a:cxn>
              <a:cxn ang="0">
                <a:pos x="connsiteX7222" y="connsiteY7222"/>
              </a:cxn>
              <a:cxn ang="0">
                <a:pos x="connsiteX7223" y="connsiteY7223"/>
              </a:cxn>
              <a:cxn ang="0">
                <a:pos x="connsiteX7224" y="connsiteY7224"/>
              </a:cxn>
              <a:cxn ang="0">
                <a:pos x="connsiteX7225" y="connsiteY7225"/>
              </a:cxn>
              <a:cxn ang="0">
                <a:pos x="connsiteX7226" y="connsiteY7226"/>
              </a:cxn>
              <a:cxn ang="0">
                <a:pos x="connsiteX7227" y="connsiteY7227"/>
              </a:cxn>
              <a:cxn ang="0">
                <a:pos x="connsiteX7228" y="connsiteY7228"/>
              </a:cxn>
              <a:cxn ang="0">
                <a:pos x="connsiteX7229" y="connsiteY7229"/>
              </a:cxn>
              <a:cxn ang="0">
                <a:pos x="connsiteX7230" y="connsiteY7230"/>
              </a:cxn>
              <a:cxn ang="0">
                <a:pos x="connsiteX7231" y="connsiteY7231"/>
              </a:cxn>
              <a:cxn ang="0">
                <a:pos x="connsiteX7232" y="connsiteY7232"/>
              </a:cxn>
              <a:cxn ang="0">
                <a:pos x="connsiteX7233" y="connsiteY7233"/>
              </a:cxn>
              <a:cxn ang="0">
                <a:pos x="connsiteX7234" y="connsiteY7234"/>
              </a:cxn>
              <a:cxn ang="0">
                <a:pos x="connsiteX7235" y="connsiteY7235"/>
              </a:cxn>
              <a:cxn ang="0">
                <a:pos x="connsiteX7236" y="connsiteY7236"/>
              </a:cxn>
              <a:cxn ang="0">
                <a:pos x="connsiteX7237" y="connsiteY7237"/>
              </a:cxn>
              <a:cxn ang="0">
                <a:pos x="connsiteX7238" y="connsiteY7238"/>
              </a:cxn>
              <a:cxn ang="0">
                <a:pos x="connsiteX7239" y="connsiteY7239"/>
              </a:cxn>
              <a:cxn ang="0">
                <a:pos x="connsiteX7240" y="connsiteY7240"/>
              </a:cxn>
              <a:cxn ang="0">
                <a:pos x="connsiteX7241" y="connsiteY7241"/>
              </a:cxn>
              <a:cxn ang="0">
                <a:pos x="connsiteX7242" y="connsiteY7242"/>
              </a:cxn>
              <a:cxn ang="0">
                <a:pos x="connsiteX7243" y="connsiteY7243"/>
              </a:cxn>
              <a:cxn ang="0">
                <a:pos x="connsiteX7244" y="connsiteY7244"/>
              </a:cxn>
              <a:cxn ang="0">
                <a:pos x="connsiteX7245" y="connsiteY7245"/>
              </a:cxn>
              <a:cxn ang="0">
                <a:pos x="connsiteX7246" y="connsiteY7246"/>
              </a:cxn>
              <a:cxn ang="0">
                <a:pos x="connsiteX7247" y="connsiteY7247"/>
              </a:cxn>
              <a:cxn ang="0">
                <a:pos x="connsiteX7248" y="connsiteY7248"/>
              </a:cxn>
              <a:cxn ang="0">
                <a:pos x="connsiteX7249" y="connsiteY7249"/>
              </a:cxn>
              <a:cxn ang="0">
                <a:pos x="connsiteX7250" y="connsiteY7250"/>
              </a:cxn>
              <a:cxn ang="0">
                <a:pos x="connsiteX7251" y="connsiteY7251"/>
              </a:cxn>
              <a:cxn ang="0">
                <a:pos x="connsiteX7252" y="connsiteY7252"/>
              </a:cxn>
              <a:cxn ang="0">
                <a:pos x="connsiteX7253" y="connsiteY7253"/>
              </a:cxn>
              <a:cxn ang="0">
                <a:pos x="connsiteX7254" y="connsiteY7254"/>
              </a:cxn>
              <a:cxn ang="0">
                <a:pos x="connsiteX7255" y="connsiteY7255"/>
              </a:cxn>
              <a:cxn ang="0">
                <a:pos x="connsiteX7256" y="connsiteY7256"/>
              </a:cxn>
              <a:cxn ang="0">
                <a:pos x="connsiteX7257" y="connsiteY7257"/>
              </a:cxn>
              <a:cxn ang="0">
                <a:pos x="connsiteX7258" y="connsiteY7258"/>
              </a:cxn>
              <a:cxn ang="0">
                <a:pos x="connsiteX7259" y="connsiteY7259"/>
              </a:cxn>
              <a:cxn ang="0">
                <a:pos x="connsiteX7260" y="connsiteY7260"/>
              </a:cxn>
              <a:cxn ang="0">
                <a:pos x="connsiteX7261" y="connsiteY7261"/>
              </a:cxn>
              <a:cxn ang="0">
                <a:pos x="connsiteX7262" y="connsiteY7262"/>
              </a:cxn>
              <a:cxn ang="0">
                <a:pos x="connsiteX7263" y="connsiteY7263"/>
              </a:cxn>
              <a:cxn ang="0">
                <a:pos x="connsiteX7264" y="connsiteY7264"/>
              </a:cxn>
              <a:cxn ang="0">
                <a:pos x="connsiteX7265" y="connsiteY7265"/>
              </a:cxn>
              <a:cxn ang="0">
                <a:pos x="connsiteX7266" y="connsiteY7266"/>
              </a:cxn>
              <a:cxn ang="0">
                <a:pos x="connsiteX7267" y="connsiteY7267"/>
              </a:cxn>
              <a:cxn ang="0">
                <a:pos x="connsiteX7268" y="connsiteY7268"/>
              </a:cxn>
              <a:cxn ang="0">
                <a:pos x="connsiteX7269" y="connsiteY7269"/>
              </a:cxn>
              <a:cxn ang="0">
                <a:pos x="connsiteX7270" y="connsiteY7270"/>
              </a:cxn>
              <a:cxn ang="0">
                <a:pos x="connsiteX7271" y="connsiteY7271"/>
              </a:cxn>
              <a:cxn ang="0">
                <a:pos x="connsiteX7272" y="connsiteY7272"/>
              </a:cxn>
              <a:cxn ang="0">
                <a:pos x="connsiteX7273" y="connsiteY7273"/>
              </a:cxn>
              <a:cxn ang="0">
                <a:pos x="connsiteX7274" y="connsiteY7274"/>
              </a:cxn>
              <a:cxn ang="0">
                <a:pos x="connsiteX7275" y="connsiteY7275"/>
              </a:cxn>
              <a:cxn ang="0">
                <a:pos x="connsiteX7276" y="connsiteY7276"/>
              </a:cxn>
              <a:cxn ang="0">
                <a:pos x="connsiteX7277" y="connsiteY7277"/>
              </a:cxn>
              <a:cxn ang="0">
                <a:pos x="connsiteX7278" y="connsiteY7278"/>
              </a:cxn>
              <a:cxn ang="0">
                <a:pos x="connsiteX7279" y="connsiteY7279"/>
              </a:cxn>
              <a:cxn ang="0">
                <a:pos x="connsiteX7280" y="connsiteY7280"/>
              </a:cxn>
              <a:cxn ang="0">
                <a:pos x="connsiteX7281" y="connsiteY7281"/>
              </a:cxn>
              <a:cxn ang="0">
                <a:pos x="connsiteX7282" y="connsiteY7282"/>
              </a:cxn>
              <a:cxn ang="0">
                <a:pos x="connsiteX7283" y="connsiteY7283"/>
              </a:cxn>
              <a:cxn ang="0">
                <a:pos x="connsiteX7284" y="connsiteY7284"/>
              </a:cxn>
              <a:cxn ang="0">
                <a:pos x="connsiteX7285" y="connsiteY7285"/>
              </a:cxn>
              <a:cxn ang="0">
                <a:pos x="connsiteX7286" y="connsiteY7286"/>
              </a:cxn>
              <a:cxn ang="0">
                <a:pos x="connsiteX7287" y="connsiteY7287"/>
              </a:cxn>
              <a:cxn ang="0">
                <a:pos x="connsiteX7288" y="connsiteY7288"/>
              </a:cxn>
              <a:cxn ang="0">
                <a:pos x="connsiteX7289" y="connsiteY7289"/>
              </a:cxn>
              <a:cxn ang="0">
                <a:pos x="connsiteX7290" y="connsiteY7290"/>
              </a:cxn>
              <a:cxn ang="0">
                <a:pos x="connsiteX7291" y="connsiteY7291"/>
              </a:cxn>
              <a:cxn ang="0">
                <a:pos x="connsiteX7292" y="connsiteY7292"/>
              </a:cxn>
              <a:cxn ang="0">
                <a:pos x="connsiteX7293" y="connsiteY7293"/>
              </a:cxn>
              <a:cxn ang="0">
                <a:pos x="connsiteX7294" y="connsiteY7294"/>
              </a:cxn>
              <a:cxn ang="0">
                <a:pos x="connsiteX7295" y="connsiteY7295"/>
              </a:cxn>
              <a:cxn ang="0">
                <a:pos x="connsiteX7296" y="connsiteY7296"/>
              </a:cxn>
              <a:cxn ang="0">
                <a:pos x="connsiteX7297" y="connsiteY7297"/>
              </a:cxn>
              <a:cxn ang="0">
                <a:pos x="connsiteX7298" y="connsiteY7298"/>
              </a:cxn>
              <a:cxn ang="0">
                <a:pos x="connsiteX7299" y="connsiteY7299"/>
              </a:cxn>
              <a:cxn ang="0">
                <a:pos x="connsiteX7300" y="connsiteY7300"/>
              </a:cxn>
              <a:cxn ang="0">
                <a:pos x="connsiteX7301" y="connsiteY7301"/>
              </a:cxn>
              <a:cxn ang="0">
                <a:pos x="connsiteX7302" y="connsiteY7302"/>
              </a:cxn>
              <a:cxn ang="0">
                <a:pos x="connsiteX7303" y="connsiteY7303"/>
              </a:cxn>
              <a:cxn ang="0">
                <a:pos x="connsiteX7304" y="connsiteY7304"/>
              </a:cxn>
              <a:cxn ang="0">
                <a:pos x="connsiteX7305" y="connsiteY7305"/>
              </a:cxn>
              <a:cxn ang="0">
                <a:pos x="connsiteX7306" y="connsiteY7306"/>
              </a:cxn>
              <a:cxn ang="0">
                <a:pos x="connsiteX7307" y="connsiteY7307"/>
              </a:cxn>
              <a:cxn ang="0">
                <a:pos x="connsiteX7308" y="connsiteY7308"/>
              </a:cxn>
              <a:cxn ang="0">
                <a:pos x="connsiteX7309" y="connsiteY7309"/>
              </a:cxn>
              <a:cxn ang="0">
                <a:pos x="connsiteX7310" y="connsiteY7310"/>
              </a:cxn>
              <a:cxn ang="0">
                <a:pos x="connsiteX7311" y="connsiteY7311"/>
              </a:cxn>
              <a:cxn ang="0">
                <a:pos x="connsiteX7312" y="connsiteY7312"/>
              </a:cxn>
              <a:cxn ang="0">
                <a:pos x="connsiteX7313" y="connsiteY7313"/>
              </a:cxn>
              <a:cxn ang="0">
                <a:pos x="connsiteX7314" y="connsiteY7314"/>
              </a:cxn>
              <a:cxn ang="0">
                <a:pos x="connsiteX7315" y="connsiteY7315"/>
              </a:cxn>
              <a:cxn ang="0">
                <a:pos x="connsiteX7316" y="connsiteY7316"/>
              </a:cxn>
              <a:cxn ang="0">
                <a:pos x="connsiteX7317" y="connsiteY7317"/>
              </a:cxn>
              <a:cxn ang="0">
                <a:pos x="connsiteX7318" y="connsiteY7318"/>
              </a:cxn>
              <a:cxn ang="0">
                <a:pos x="connsiteX7319" y="connsiteY7319"/>
              </a:cxn>
              <a:cxn ang="0">
                <a:pos x="connsiteX7320" y="connsiteY7320"/>
              </a:cxn>
              <a:cxn ang="0">
                <a:pos x="connsiteX7321" y="connsiteY7321"/>
              </a:cxn>
              <a:cxn ang="0">
                <a:pos x="connsiteX7322" y="connsiteY7322"/>
              </a:cxn>
              <a:cxn ang="0">
                <a:pos x="connsiteX7323" y="connsiteY7323"/>
              </a:cxn>
              <a:cxn ang="0">
                <a:pos x="connsiteX7324" y="connsiteY7324"/>
              </a:cxn>
              <a:cxn ang="0">
                <a:pos x="connsiteX7325" y="connsiteY7325"/>
              </a:cxn>
              <a:cxn ang="0">
                <a:pos x="connsiteX7326" y="connsiteY7326"/>
              </a:cxn>
              <a:cxn ang="0">
                <a:pos x="connsiteX7327" y="connsiteY7327"/>
              </a:cxn>
              <a:cxn ang="0">
                <a:pos x="connsiteX7328" y="connsiteY7328"/>
              </a:cxn>
              <a:cxn ang="0">
                <a:pos x="connsiteX7329" y="connsiteY7329"/>
              </a:cxn>
              <a:cxn ang="0">
                <a:pos x="connsiteX7330" y="connsiteY7330"/>
              </a:cxn>
              <a:cxn ang="0">
                <a:pos x="connsiteX7331" y="connsiteY7331"/>
              </a:cxn>
              <a:cxn ang="0">
                <a:pos x="connsiteX7332" y="connsiteY7332"/>
              </a:cxn>
              <a:cxn ang="0">
                <a:pos x="connsiteX7333" y="connsiteY7333"/>
              </a:cxn>
              <a:cxn ang="0">
                <a:pos x="connsiteX7334" y="connsiteY7334"/>
              </a:cxn>
              <a:cxn ang="0">
                <a:pos x="connsiteX7335" y="connsiteY7335"/>
              </a:cxn>
              <a:cxn ang="0">
                <a:pos x="connsiteX7336" y="connsiteY7336"/>
              </a:cxn>
              <a:cxn ang="0">
                <a:pos x="connsiteX7337" y="connsiteY7337"/>
              </a:cxn>
              <a:cxn ang="0">
                <a:pos x="connsiteX7338" y="connsiteY7338"/>
              </a:cxn>
              <a:cxn ang="0">
                <a:pos x="connsiteX7339" y="connsiteY7339"/>
              </a:cxn>
              <a:cxn ang="0">
                <a:pos x="connsiteX7340" y="connsiteY7340"/>
              </a:cxn>
              <a:cxn ang="0">
                <a:pos x="connsiteX7341" y="connsiteY7341"/>
              </a:cxn>
              <a:cxn ang="0">
                <a:pos x="connsiteX7342" y="connsiteY7342"/>
              </a:cxn>
              <a:cxn ang="0">
                <a:pos x="connsiteX7343" y="connsiteY7343"/>
              </a:cxn>
              <a:cxn ang="0">
                <a:pos x="connsiteX7344" y="connsiteY7344"/>
              </a:cxn>
              <a:cxn ang="0">
                <a:pos x="connsiteX7345" y="connsiteY7345"/>
              </a:cxn>
              <a:cxn ang="0">
                <a:pos x="connsiteX7346" y="connsiteY7346"/>
              </a:cxn>
              <a:cxn ang="0">
                <a:pos x="connsiteX7347" y="connsiteY7347"/>
              </a:cxn>
              <a:cxn ang="0">
                <a:pos x="connsiteX7348" y="connsiteY7348"/>
              </a:cxn>
              <a:cxn ang="0">
                <a:pos x="connsiteX7349" y="connsiteY7349"/>
              </a:cxn>
              <a:cxn ang="0">
                <a:pos x="connsiteX7350" y="connsiteY7350"/>
              </a:cxn>
              <a:cxn ang="0">
                <a:pos x="connsiteX7351" y="connsiteY7351"/>
              </a:cxn>
              <a:cxn ang="0">
                <a:pos x="connsiteX7352" y="connsiteY7352"/>
              </a:cxn>
              <a:cxn ang="0">
                <a:pos x="connsiteX7353" y="connsiteY7353"/>
              </a:cxn>
              <a:cxn ang="0">
                <a:pos x="connsiteX7354" y="connsiteY7354"/>
              </a:cxn>
              <a:cxn ang="0">
                <a:pos x="connsiteX7355" y="connsiteY7355"/>
              </a:cxn>
              <a:cxn ang="0">
                <a:pos x="connsiteX7356" y="connsiteY7356"/>
              </a:cxn>
              <a:cxn ang="0">
                <a:pos x="connsiteX7357" y="connsiteY7357"/>
              </a:cxn>
              <a:cxn ang="0">
                <a:pos x="connsiteX7358" y="connsiteY7358"/>
              </a:cxn>
              <a:cxn ang="0">
                <a:pos x="connsiteX7359" y="connsiteY7359"/>
              </a:cxn>
              <a:cxn ang="0">
                <a:pos x="connsiteX7360" y="connsiteY7360"/>
              </a:cxn>
              <a:cxn ang="0">
                <a:pos x="connsiteX7361" y="connsiteY7361"/>
              </a:cxn>
              <a:cxn ang="0">
                <a:pos x="connsiteX7362" y="connsiteY7362"/>
              </a:cxn>
              <a:cxn ang="0">
                <a:pos x="connsiteX7363" y="connsiteY7363"/>
              </a:cxn>
              <a:cxn ang="0">
                <a:pos x="connsiteX7364" y="connsiteY7364"/>
              </a:cxn>
              <a:cxn ang="0">
                <a:pos x="connsiteX7365" y="connsiteY7365"/>
              </a:cxn>
              <a:cxn ang="0">
                <a:pos x="connsiteX7366" y="connsiteY7366"/>
              </a:cxn>
              <a:cxn ang="0">
                <a:pos x="connsiteX7367" y="connsiteY7367"/>
              </a:cxn>
              <a:cxn ang="0">
                <a:pos x="connsiteX7368" y="connsiteY7368"/>
              </a:cxn>
              <a:cxn ang="0">
                <a:pos x="connsiteX7369" y="connsiteY7369"/>
              </a:cxn>
              <a:cxn ang="0">
                <a:pos x="connsiteX7370" y="connsiteY7370"/>
              </a:cxn>
              <a:cxn ang="0">
                <a:pos x="connsiteX7371" y="connsiteY7371"/>
              </a:cxn>
              <a:cxn ang="0">
                <a:pos x="connsiteX7372" y="connsiteY7372"/>
              </a:cxn>
              <a:cxn ang="0">
                <a:pos x="connsiteX7373" y="connsiteY7373"/>
              </a:cxn>
              <a:cxn ang="0">
                <a:pos x="connsiteX7374" y="connsiteY7374"/>
              </a:cxn>
              <a:cxn ang="0">
                <a:pos x="connsiteX7375" y="connsiteY7375"/>
              </a:cxn>
              <a:cxn ang="0">
                <a:pos x="connsiteX7376" y="connsiteY7376"/>
              </a:cxn>
              <a:cxn ang="0">
                <a:pos x="connsiteX7377" y="connsiteY7377"/>
              </a:cxn>
              <a:cxn ang="0">
                <a:pos x="connsiteX7378" y="connsiteY7378"/>
              </a:cxn>
              <a:cxn ang="0">
                <a:pos x="connsiteX7379" y="connsiteY7379"/>
              </a:cxn>
              <a:cxn ang="0">
                <a:pos x="connsiteX7380" y="connsiteY7380"/>
              </a:cxn>
              <a:cxn ang="0">
                <a:pos x="connsiteX7381" y="connsiteY7381"/>
              </a:cxn>
              <a:cxn ang="0">
                <a:pos x="connsiteX7382" y="connsiteY7382"/>
              </a:cxn>
              <a:cxn ang="0">
                <a:pos x="connsiteX7383" y="connsiteY7383"/>
              </a:cxn>
              <a:cxn ang="0">
                <a:pos x="connsiteX7384" y="connsiteY7384"/>
              </a:cxn>
              <a:cxn ang="0">
                <a:pos x="connsiteX7385" y="connsiteY7385"/>
              </a:cxn>
              <a:cxn ang="0">
                <a:pos x="connsiteX7386" y="connsiteY7386"/>
              </a:cxn>
              <a:cxn ang="0">
                <a:pos x="connsiteX7387" y="connsiteY7387"/>
              </a:cxn>
              <a:cxn ang="0">
                <a:pos x="connsiteX7388" y="connsiteY7388"/>
              </a:cxn>
              <a:cxn ang="0">
                <a:pos x="connsiteX7389" y="connsiteY7389"/>
              </a:cxn>
              <a:cxn ang="0">
                <a:pos x="connsiteX7390" y="connsiteY7390"/>
              </a:cxn>
              <a:cxn ang="0">
                <a:pos x="connsiteX7391" y="connsiteY7391"/>
              </a:cxn>
              <a:cxn ang="0">
                <a:pos x="connsiteX7392" y="connsiteY7392"/>
              </a:cxn>
              <a:cxn ang="0">
                <a:pos x="connsiteX7393" y="connsiteY7393"/>
              </a:cxn>
            </a:cxnLst>
            <a:rect l="l" t="t" r="r" b="b"/>
            <a:pathLst>
              <a:path w="6630167" h="5285517">
                <a:moveTo>
                  <a:pt x="4870511" y="5278350"/>
                </a:moveTo>
                <a:cubicBezTo>
                  <a:pt x="4877467" y="5278350"/>
                  <a:pt x="4884351" y="5280198"/>
                  <a:pt x="4890420" y="5283703"/>
                </a:cubicBezTo>
                <a:lnTo>
                  <a:pt x="4891811" y="5285517"/>
                </a:lnTo>
                <a:lnTo>
                  <a:pt x="4848753" y="5285517"/>
                </a:lnTo>
                <a:lnTo>
                  <a:pt x="4850560" y="5283712"/>
                </a:lnTo>
                <a:cubicBezTo>
                  <a:pt x="4856536" y="5280261"/>
                  <a:pt x="4863402" y="5278350"/>
                  <a:pt x="4870511" y="5278350"/>
                </a:cubicBezTo>
                <a:close/>
                <a:moveTo>
                  <a:pt x="3390905" y="5276555"/>
                </a:moveTo>
                <a:cubicBezTo>
                  <a:pt x="3400687" y="5276555"/>
                  <a:pt x="3410359" y="5279155"/>
                  <a:pt x="3418874" y="5284072"/>
                </a:cubicBezTo>
                <a:lnTo>
                  <a:pt x="3419982" y="5285517"/>
                </a:lnTo>
                <a:lnTo>
                  <a:pt x="3361438" y="5285517"/>
                </a:lnTo>
                <a:lnTo>
                  <a:pt x="3362870" y="5284087"/>
                </a:lnTo>
                <a:cubicBezTo>
                  <a:pt x="3371268" y="5279241"/>
                  <a:pt x="3380915" y="5276555"/>
                  <a:pt x="3390905" y="5276555"/>
                </a:cubicBezTo>
                <a:close/>
                <a:moveTo>
                  <a:pt x="5802652" y="5268686"/>
                </a:moveTo>
                <a:cubicBezTo>
                  <a:pt x="5806185" y="5268686"/>
                  <a:pt x="5809671" y="5269627"/>
                  <a:pt x="5812742" y="5271393"/>
                </a:cubicBezTo>
                <a:cubicBezTo>
                  <a:pt x="5817574" y="5274188"/>
                  <a:pt x="5820822" y="5278685"/>
                  <a:pt x="5822163" y="5283690"/>
                </a:cubicBezTo>
                <a:lnTo>
                  <a:pt x="5821924" y="5285517"/>
                </a:lnTo>
                <a:lnTo>
                  <a:pt x="5784230" y="5285517"/>
                </a:lnTo>
                <a:lnTo>
                  <a:pt x="5785118" y="5278802"/>
                </a:lnTo>
                <a:cubicBezTo>
                  <a:pt x="5788713" y="5272562"/>
                  <a:pt x="5795434" y="5268686"/>
                  <a:pt x="5802652" y="5268686"/>
                </a:cubicBezTo>
                <a:close/>
                <a:moveTo>
                  <a:pt x="4323061" y="5256848"/>
                </a:moveTo>
                <a:cubicBezTo>
                  <a:pt x="4331168" y="5256848"/>
                  <a:pt x="4339174" y="5259003"/>
                  <a:pt x="4346221" y="5263079"/>
                </a:cubicBezTo>
                <a:lnTo>
                  <a:pt x="4363448" y="5285517"/>
                </a:lnTo>
                <a:lnTo>
                  <a:pt x="4282101" y="5285517"/>
                </a:lnTo>
                <a:lnTo>
                  <a:pt x="4282819" y="5280071"/>
                </a:lnTo>
                <a:cubicBezTo>
                  <a:pt x="4291088" y="5265741"/>
                  <a:pt x="4306504" y="5256848"/>
                  <a:pt x="4323061" y="5256848"/>
                </a:cubicBezTo>
                <a:close/>
                <a:moveTo>
                  <a:pt x="5255212" y="5238007"/>
                </a:moveTo>
                <a:cubicBezTo>
                  <a:pt x="5261480" y="5238007"/>
                  <a:pt x="5267685" y="5239683"/>
                  <a:pt x="5273155" y="5242835"/>
                </a:cubicBezTo>
                <a:cubicBezTo>
                  <a:pt x="5281452" y="5247626"/>
                  <a:pt x="5287393" y="5255379"/>
                  <a:pt x="5289884" y="5264673"/>
                </a:cubicBezTo>
                <a:lnTo>
                  <a:pt x="5287156" y="5285517"/>
                </a:lnTo>
                <a:lnTo>
                  <a:pt x="5222210" y="5285517"/>
                </a:lnTo>
                <a:lnTo>
                  <a:pt x="5220486" y="5283266"/>
                </a:lnTo>
                <a:cubicBezTo>
                  <a:pt x="5217996" y="5273974"/>
                  <a:pt x="5219263" y="5264283"/>
                  <a:pt x="5224055" y="5255986"/>
                </a:cubicBezTo>
                <a:cubicBezTo>
                  <a:pt x="5230459" y="5244900"/>
                  <a:pt x="5242396" y="5238007"/>
                  <a:pt x="5255212" y="5238007"/>
                </a:cubicBezTo>
                <a:close/>
                <a:moveTo>
                  <a:pt x="3775620" y="5235336"/>
                </a:moveTo>
                <a:cubicBezTo>
                  <a:pt x="3784858" y="5235336"/>
                  <a:pt x="3794002" y="5237791"/>
                  <a:pt x="3802063" y="5242446"/>
                </a:cubicBezTo>
                <a:cubicBezTo>
                  <a:pt x="3814308" y="5249520"/>
                  <a:pt x="3823076" y="5260941"/>
                  <a:pt x="3826739" y="5274609"/>
                </a:cubicBezTo>
                <a:lnTo>
                  <a:pt x="3825303" y="5285517"/>
                </a:lnTo>
                <a:lnTo>
                  <a:pt x="3723271" y="5285517"/>
                </a:lnTo>
                <a:lnTo>
                  <a:pt x="3723008" y="5281759"/>
                </a:lnTo>
                <a:cubicBezTo>
                  <a:pt x="3723851" y="5274931"/>
                  <a:pt x="3726045" y="5268160"/>
                  <a:pt x="3729695" y="5261837"/>
                </a:cubicBezTo>
                <a:cubicBezTo>
                  <a:pt x="3739129" y="5245490"/>
                  <a:pt x="3756727" y="5235336"/>
                  <a:pt x="3775620" y="5235336"/>
                </a:cubicBezTo>
                <a:close/>
                <a:moveTo>
                  <a:pt x="3228166" y="5223435"/>
                </a:moveTo>
                <a:cubicBezTo>
                  <a:pt x="3236866" y="5223435"/>
                  <a:pt x="3245484" y="5225752"/>
                  <a:pt x="3253082" y="5230138"/>
                </a:cubicBezTo>
                <a:cubicBezTo>
                  <a:pt x="3264626" y="5236811"/>
                  <a:pt x="3272890" y="5247572"/>
                  <a:pt x="3276337" y="5260444"/>
                </a:cubicBezTo>
                <a:lnTo>
                  <a:pt x="3273037" y="5285517"/>
                </a:lnTo>
                <a:lnTo>
                  <a:pt x="3180006" y="5285517"/>
                </a:lnTo>
                <a:lnTo>
                  <a:pt x="3184890" y="5248405"/>
                </a:lnTo>
                <a:cubicBezTo>
                  <a:pt x="3193784" y="5233007"/>
                  <a:pt x="3210368" y="5223435"/>
                  <a:pt x="3228166" y="5223435"/>
                </a:cubicBezTo>
                <a:close/>
                <a:moveTo>
                  <a:pt x="4707771" y="5216497"/>
                </a:moveTo>
                <a:cubicBezTo>
                  <a:pt x="4715196" y="5216497"/>
                  <a:pt x="4722524" y="5218472"/>
                  <a:pt x="4728973" y="5222204"/>
                </a:cubicBezTo>
                <a:cubicBezTo>
                  <a:pt x="4738818" y="5227882"/>
                  <a:pt x="4745847" y="5237040"/>
                  <a:pt x="4748781" y="5248008"/>
                </a:cubicBezTo>
                <a:cubicBezTo>
                  <a:pt x="4751715" y="5258968"/>
                  <a:pt x="4750203" y="5270425"/>
                  <a:pt x="4744524" y="5280252"/>
                </a:cubicBezTo>
                <a:lnTo>
                  <a:pt x="4739253" y="5285517"/>
                </a:lnTo>
                <a:lnTo>
                  <a:pt x="4678599" y="5285517"/>
                </a:lnTo>
                <a:lnTo>
                  <a:pt x="4666687" y="5270000"/>
                </a:lnTo>
                <a:cubicBezTo>
                  <a:pt x="4663753" y="5259040"/>
                  <a:pt x="4665265" y="5247583"/>
                  <a:pt x="4670943" y="5237756"/>
                </a:cubicBezTo>
                <a:cubicBezTo>
                  <a:pt x="4678506" y="5224640"/>
                  <a:pt x="4692618" y="5216497"/>
                  <a:pt x="4707771" y="5216497"/>
                </a:cubicBezTo>
                <a:close/>
                <a:moveTo>
                  <a:pt x="1201127" y="5204932"/>
                </a:moveTo>
                <a:cubicBezTo>
                  <a:pt x="1212961" y="5204932"/>
                  <a:pt x="1224658" y="5208084"/>
                  <a:pt x="1234957" y="5214034"/>
                </a:cubicBezTo>
                <a:cubicBezTo>
                  <a:pt x="1250622" y="5223074"/>
                  <a:pt x="1261830" y="5237701"/>
                  <a:pt x="1266526" y="5255228"/>
                </a:cubicBezTo>
                <a:cubicBezTo>
                  <a:pt x="1268874" y="5263985"/>
                  <a:pt x="1269451" y="5272934"/>
                  <a:pt x="1268310" y="5281649"/>
                </a:cubicBezTo>
                <a:lnTo>
                  <a:pt x="1266994" y="5285517"/>
                </a:lnTo>
                <a:lnTo>
                  <a:pt x="1135266" y="5285517"/>
                </a:lnTo>
                <a:lnTo>
                  <a:pt x="1133806" y="5263881"/>
                </a:lnTo>
                <a:cubicBezTo>
                  <a:pt x="1134946" y="5255166"/>
                  <a:pt x="1137804" y="5246686"/>
                  <a:pt x="1142323" y="5238861"/>
                </a:cubicBezTo>
                <a:cubicBezTo>
                  <a:pt x="1154410" y="5217929"/>
                  <a:pt x="1176945" y="5204932"/>
                  <a:pt x="1201127" y="5204932"/>
                </a:cubicBezTo>
                <a:close/>
                <a:moveTo>
                  <a:pt x="5639920" y="5200283"/>
                </a:moveTo>
                <a:cubicBezTo>
                  <a:pt x="5645046" y="5200283"/>
                  <a:pt x="5650128" y="5201651"/>
                  <a:pt x="5654592" y="5204224"/>
                </a:cubicBezTo>
                <a:cubicBezTo>
                  <a:pt x="5668622" y="5212330"/>
                  <a:pt x="5673450" y="5230355"/>
                  <a:pt x="5665353" y="5244392"/>
                </a:cubicBezTo>
                <a:cubicBezTo>
                  <a:pt x="5660117" y="5253460"/>
                  <a:pt x="5650354" y="5259094"/>
                  <a:pt x="5639874" y="5259094"/>
                </a:cubicBezTo>
                <a:cubicBezTo>
                  <a:pt x="5634739" y="5259094"/>
                  <a:pt x="5629667" y="5257725"/>
                  <a:pt x="5625202" y="5255153"/>
                </a:cubicBezTo>
                <a:cubicBezTo>
                  <a:pt x="5618409" y="5251231"/>
                  <a:pt x="5613554" y="5244893"/>
                  <a:pt x="5611516" y="5237292"/>
                </a:cubicBezTo>
                <a:cubicBezTo>
                  <a:pt x="5609478" y="5229693"/>
                  <a:pt x="5610511" y="5221767"/>
                  <a:pt x="5614433" y="5214984"/>
                </a:cubicBezTo>
                <a:cubicBezTo>
                  <a:pt x="5619668" y="5205916"/>
                  <a:pt x="5629431" y="5200283"/>
                  <a:pt x="5639920" y="5200283"/>
                </a:cubicBezTo>
                <a:close/>
                <a:moveTo>
                  <a:pt x="4160329" y="5195431"/>
                </a:moveTo>
                <a:cubicBezTo>
                  <a:pt x="4168816" y="5195431"/>
                  <a:pt x="4177203" y="5197685"/>
                  <a:pt x="4184594" y="5201951"/>
                </a:cubicBezTo>
                <a:cubicBezTo>
                  <a:pt x="4207799" y="5215347"/>
                  <a:pt x="4215778" y="5245136"/>
                  <a:pt x="4202373" y="5268360"/>
                </a:cubicBezTo>
                <a:lnTo>
                  <a:pt x="4202374" y="5268360"/>
                </a:lnTo>
                <a:lnTo>
                  <a:pt x="4185180" y="5285517"/>
                </a:lnTo>
                <a:lnTo>
                  <a:pt x="4135489" y="5285517"/>
                </a:lnTo>
                <a:lnTo>
                  <a:pt x="4113354" y="5256616"/>
                </a:lnTo>
                <a:cubicBezTo>
                  <a:pt x="4110135" y="5244590"/>
                  <a:pt x="4111489" y="5231337"/>
                  <a:pt x="4118186" y="5219730"/>
                </a:cubicBezTo>
                <a:cubicBezTo>
                  <a:pt x="4126844" y="5204751"/>
                  <a:pt x="4142994" y="5195431"/>
                  <a:pt x="4160329" y="5195431"/>
                </a:cubicBezTo>
                <a:close/>
                <a:moveTo>
                  <a:pt x="3065405" y="5183853"/>
                </a:moveTo>
                <a:cubicBezTo>
                  <a:pt x="3070686" y="5183853"/>
                  <a:pt x="3075911" y="5185258"/>
                  <a:pt x="3080522" y="5187921"/>
                </a:cubicBezTo>
                <a:cubicBezTo>
                  <a:pt x="3087519" y="5191961"/>
                  <a:pt x="3092527" y="5198481"/>
                  <a:pt x="3094619" y="5206289"/>
                </a:cubicBezTo>
                <a:cubicBezTo>
                  <a:pt x="3096712" y="5214106"/>
                  <a:pt x="3095638" y="5222258"/>
                  <a:pt x="3091594" y="5229258"/>
                </a:cubicBezTo>
                <a:cubicBezTo>
                  <a:pt x="3086206" y="5238605"/>
                  <a:pt x="3076157" y="5244402"/>
                  <a:pt x="3065364" y="5244412"/>
                </a:cubicBezTo>
                <a:cubicBezTo>
                  <a:pt x="3060061" y="5244402"/>
                  <a:pt x="3054835" y="5242999"/>
                  <a:pt x="3050243" y="5240344"/>
                </a:cubicBezTo>
                <a:cubicBezTo>
                  <a:pt x="3043242" y="5236305"/>
                  <a:pt x="3038233" y="5229775"/>
                  <a:pt x="3036141" y="5221968"/>
                </a:cubicBezTo>
                <a:cubicBezTo>
                  <a:pt x="3034049" y="5214151"/>
                  <a:pt x="3035122" y="5205999"/>
                  <a:pt x="3039166" y="5198999"/>
                </a:cubicBezTo>
                <a:cubicBezTo>
                  <a:pt x="3044556" y="5189660"/>
                  <a:pt x="3054613" y="5183854"/>
                  <a:pt x="3065405" y="5183854"/>
                </a:cubicBezTo>
                <a:close/>
                <a:moveTo>
                  <a:pt x="5092479" y="5176591"/>
                </a:moveTo>
                <a:cubicBezTo>
                  <a:pt x="5099127" y="5176591"/>
                  <a:pt x="5105702" y="5178366"/>
                  <a:pt x="5111509" y="5181710"/>
                </a:cubicBezTo>
                <a:cubicBezTo>
                  <a:pt x="5129704" y="5192226"/>
                  <a:pt x="5135971" y="5215592"/>
                  <a:pt x="5125465" y="5233798"/>
                </a:cubicBezTo>
                <a:cubicBezTo>
                  <a:pt x="5118674" y="5245553"/>
                  <a:pt x="5106001" y="5252863"/>
                  <a:pt x="5092416" y="5252872"/>
                </a:cubicBezTo>
                <a:cubicBezTo>
                  <a:pt x="5085740" y="5252863"/>
                  <a:pt x="5079164" y="5251097"/>
                  <a:pt x="5073386" y="5247754"/>
                </a:cubicBezTo>
                <a:cubicBezTo>
                  <a:pt x="5055181" y="5237238"/>
                  <a:pt x="5048913" y="5213871"/>
                  <a:pt x="5059419" y="5195665"/>
                </a:cubicBezTo>
                <a:cubicBezTo>
                  <a:pt x="5066213" y="5183901"/>
                  <a:pt x="5078884" y="5176591"/>
                  <a:pt x="5092479" y="5176591"/>
                </a:cubicBezTo>
                <a:close/>
                <a:moveTo>
                  <a:pt x="3612881" y="5174797"/>
                </a:moveTo>
                <a:cubicBezTo>
                  <a:pt x="3622355" y="5174797"/>
                  <a:pt x="3631725" y="5177315"/>
                  <a:pt x="3639972" y="5182079"/>
                </a:cubicBezTo>
                <a:cubicBezTo>
                  <a:pt x="3665889" y="5197042"/>
                  <a:pt x="3674802" y="5230309"/>
                  <a:pt x="3659839" y="5256240"/>
                </a:cubicBezTo>
                <a:cubicBezTo>
                  <a:pt x="3650170" y="5272978"/>
                  <a:pt x="3632138" y="5283385"/>
                  <a:pt x="3612782" y="5283385"/>
                </a:cubicBezTo>
                <a:cubicBezTo>
                  <a:pt x="3603299" y="5283385"/>
                  <a:pt x="3593930" y="5280867"/>
                  <a:pt x="3585692" y="5276113"/>
                </a:cubicBezTo>
                <a:cubicBezTo>
                  <a:pt x="3573134" y="5268858"/>
                  <a:pt x="3564150" y="5257146"/>
                  <a:pt x="3560396" y="5243134"/>
                </a:cubicBezTo>
                <a:cubicBezTo>
                  <a:pt x="3556645" y="5229132"/>
                  <a:pt x="3558571" y="5214505"/>
                  <a:pt x="3565821" y="5201942"/>
                </a:cubicBezTo>
                <a:lnTo>
                  <a:pt x="3565820" y="5201942"/>
                </a:lnTo>
                <a:cubicBezTo>
                  <a:pt x="3575489" y="5185203"/>
                  <a:pt x="3593521" y="5174797"/>
                  <a:pt x="3612881" y="5174797"/>
                </a:cubicBezTo>
                <a:close/>
                <a:moveTo>
                  <a:pt x="776364" y="5163070"/>
                </a:moveTo>
                <a:cubicBezTo>
                  <a:pt x="773220" y="5163070"/>
                  <a:pt x="770114" y="5164101"/>
                  <a:pt x="767560" y="5166076"/>
                </a:cubicBezTo>
                <a:cubicBezTo>
                  <a:pt x="757338" y="5173991"/>
                  <a:pt x="745759" y="5179480"/>
                  <a:pt x="733133" y="5182379"/>
                </a:cubicBezTo>
                <a:cubicBezTo>
                  <a:pt x="728410" y="5183466"/>
                  <a:pt x="724547" y="5186863"/>
                  <a:pt x="722867" y="5191408"/>
                </a:cubicBezTo>
                <a:cubicBezTo>
                  <a:pt x="721186" y="5195964"/>
                  <a:pt x="721916" y="5201054"/>
                  <a:pt x="724805" y="5204950"/>
                </a:cubicBezTo>
                <a:cubicBezTo>
                  <a:pt x="732319" y="5215095"/>
                  <a:pt x="737690" y="5226987"/>
                  <a:pt x="740334" y="5239341"/>
                </a:cubicBezTo>
                <a:cubicBezTo>
                  <a:pt x="741366" y="5244158"/>
                  <a:pt x="744795" y="5248118"/>
                  <a:pt x="749419" y="5249819"/>
                </a:cubicBezTo>
                <a:cubicBezTo>
                  <a:pt x="751035" y="5250418"/>
                  <a:pt x="752716" y="5250707"/>
                  <a:pt x="754391" y="5250707"/>
                </a:cubicBezTo>
                <a:cubicBezTo>
                  <a:pt x="757506" y="5250707"/>
                  <a:pt x="760586" y="5249692"/>
                  <a:pt x="763136" y="5247745"/>
                </a:cubicBezTo>
                <a:cubicBezTo>
                  <a:pt x="773520" y="5239785"/>
                  <a:pt x="785757" y="5234161"/>
                  <a:pt x="798523" y="5231469"/>
                </a:cubicBezTo>
                <a:cubicBezTo>
                  <a:pt x="803395" y="5230446"/>
                  <a:pt x="807385" y="5226977"/>
                  <a:pt x="809079" y="5222295"/>
                </a:cubicBezTo>
                <a:cubicBezTo>
                  <a:pt x="810773" y="5217612"/>
                  <a:pt x="809926" y="5212395"/>
                  <a:pt x="806837" y="5208490"/>
                </a:cubicBezTo>
                <a:lnTo>
                  <a:pt x="806836" y="5208490"/>
                </a:lnTo>
                <a:cubicBezTo>
                  <a:pt x="798933" y="5198492"/>
                  <a:pt x="793242" y="5186636"/>
                  <a:pt x="790370" y="5174208"/>
                </a:cubicBezTo>
                <a:cubicBezTo>
                  <a:pt x="789265" y="5169436"/>
                  <a:pt x="785805" y="5165551"/>
                  <a:pt x="781191" y="5163901"/>
                </a:cubicBezTo>
                <a:cubicBezTo>
                  <a:pt x="779620" y="5163341"/>
                  <a:pt x="777985" y="5163070"/>
                  <a:pt x="776364" y="5163070"/>
                </a:cubicBezTo>
                <a:close/>
                <a:moveTo>
                  <a:pt x="4545038" y="5155079"/>
                </a:moveTo>
                <a:cubicBezTo>
                  <a:pt x="4552818" y="5155079"/>
                  <a:pt x="4560535" y="5157153"/>
                  <a:pt x="4567346" y="5161075"/>
                </a:cubicBezTo>
                <a:cubicBezTo>
                  <a:pt x="4588657" y="5173393"/>
                  <a:pt x="4596003" y="5200782"/>
                  <a:pt x="4583685" y="5222122"/>
                </a:cubicBezTo>
                <a:cubicBezTo>
                  <a:pt x="4575733" y="5235898"/>
                  <a:pt x="4560888" y="5244457"/>
                  <a:pt x="4544956" y="5244457"/>
                </a:cubicBezTo>
                <a:cubicBezTo>
                  <a:pt x="4537158" y="5244457"/>
                  <a:pt x="4529441" y="5242383"/>
                  <a:pt x="4522657" y="5238460"/>
                </a:cubicBezTo>
                <a:cubicBezTo>
                  <a:pt x="4512314" y="5232492"/>
                  <a:pt x="4504923" y="5222865"/>
                  <a:pt x="4501834" y="5211334"/>
                </a:cubicBezTo>
                <a:cubicBezTo>
                  <a:pt x="4498745" y="5199815"/>
                  <a:pt x="4500330" y="5187776"/>
                  <a:pt x="4506299" y="5177425"/>
                </a:cubicBezTo>
                <a:cubicBezTo>
                  <a:pt x="4514261" y="5163648"/>
                  <a:pt x="4529105" y="5155079"/>
                  <a:pt x="4545038" y="5155079"/>
                </a:cubicBezTo>
                <a:close/>
                <a:moveTo>
                  <a:pt x="223958" y="5151142"/>
                </a:moveTo>
                <a:cubicBezTo>
                  <a:pt x="221082" y="5151142"/>
                  <a:pt x="218234" y="5152002"/>
                  <a:pt x="215802" y="5153676"/>
                </a:cubicBezTo>
                <a:cubicBezTo>
                  <a:pt x="204707" y="5161320"/>
                  <a:pt x="192294" y="5166240"/>
                  <a:pt x="178908" y="5168276"/>
                </a:cubicBezTo>
                <a:cubicBezTo>
                  <a:pt x="173822" y="5169055"/>
                  <a:pt x="169538" y="5172488"/>
                  <a:pt x="167677" y="5177288"/>
                </a:cubicBezTo>
                <a:cubicBezTo>
                  <a:pt x="165816" y="5182080"/>
                  <a:pt x="166658" y="5187506"/>
                  <a:pt x="169887" y="5191518"/>
                </a:cubicBezTo>
                <a:cubicBezTo>
                  <a:pt x="177635" y="5201119"/>
                  <a:pt x="183179" y="5212567"/>
                  <a:pt x="185914" y="5224614"/>
                </a:cubicBezTo>
                <a:cubicBezTo>
                  <a:pt x="187028" y="5229514"/>
                  <a:pt x="190624" y="5233481"/>
                  <a:pt x="195393" y="5235066"/>
                </a:cubicBezTo>
                <a:cubicBezTo>
                  <a:pt x="196878" y="5235565"/>
                  <a:pt x="198413" y="5235801"/>
                  <a:pt x="199934" y="5235801"/>
                </a:cubicBezTo>
                <a:cubicBezTo>
                  <a:pt x="203299" y="5235801"/>
                  <a:pt x="206609" y="5234622"/>
                  <a:pt x="209245" y="5232376"/>
                </a:cubicBezTo>
                <a:cubicBezTo>
                  <a:pt x="219167" y="5223944"/>
                  <a:pt x="231037" y="5217567"/>
                  <a:pt x="243577" y="5213946"/>
                </a:cubicBezTo>
                <a:lnTo>
                  <a:pt x="243576" y="5213943"/>
                </a:lnTo>
                <a:cubicBezTo>
                  <a:pt x="248005" y="5212657"/>
                  <a:pt x="251552" y="5209333"/>
                  <a:pt x="253109" y="5204996"/>
                </a:cubicBezTo>
                <a:cubicBezTo>
                  <a:pt x="254672" y="5200648"/>
                  <a:pt x="254051" y="5195830"/>
                  <a:pt x="251451" y="5192017"/>
                </a:cubicBezTo>
                <a:cubicBezTo>
                  <a:pt x="245193" y="5182859"/>
                  <a:pt x="240628" y="5172752"/>
                  <a:pt x="237893" y="5161972"/>
                </a:cubicBezTo>
                <a:cubicBezTo>
                  <a:pt x="236733" y="5157417"/>
                  <a:pt x="233419" y="5153713"/>
                  <a:pt x="229012" y="5152055"/>
                </a:cubicBezTo>
                <a:cubicBezTo>
                  <a:pt x="227372" y="5151440"/>
                  <a:pt x="225661" y="5151142"/>
                  <a:pt x="223958" y="5151142"/>
                </a:cubicBezTo>
                <a:close/>
                <a:moveTo>
                  <a:pt x="1423045" y="5149899"/>
                </a:moveTo>
                <a:cubicBezTo>
                  <a:pt x="1426419" y="5149899"/>
                  <a:pt x="1429766" y="5150804"/>
                  <a:pt x="1432723" y="5152498"/>
                </a:cubicBezTo>
                <a:cubicBezTo>
                  <a:pt x="1441952" y="5157833"/>
                  <a:pt x="1445127" y="5169699"/>
                  <a:pt x="1439792" y="5178936"/>
                </a:cubicBezTo>
                <a:lnTo>
                  <a:pt x="1439792" y="5178937"/>
                </a:lnTo>
                <a:cubicBezTo>
                  <a:pt x="1436345" y="5184906"/>
                  <a:pt x="1429914" y="5188619"/>
                  <a:pt x="1423013" y="5188619"/>
                </a:cubicBezTo>
                <a:cubicBezTo>
                  <a:pt x="1419639" y="5188619"/>
                  <a:pt x="1416297" y="5187723"/>
                  <a:pt x="1413344" y="5186021"/>
                </a:cubicBezTo>
                <a:cubicBezTo>
                  <a:pt x="1408879" y="5183438"/>
                  <a:pt x="1405672" y="5179263"/>
                  <a:pt x="1404332" y="5174263"/>
                </a:cubicBezTo>
                <a:cubicBezTo>
                  <a:pt x="1402996" y="5169273"/>
                  <a:pt x="1403680" y="5164056"/>
                  <a:pt x="1406266" y="5159572"/>
                </a:cubicBezTo>
                <a:cubicBezTo>
                  <a:pt x="1409712" y="5153612"/>
                  <a:pt x="1416143" y="5149899"/>
                  <a:pt x="1423045" y="5149899"/>
                </a:cubicBezTo>
                <a:close/>
                <a:moveTo>
                  <a:pt x="5477187" y="5136684"/>
                </a:moveTo>
                <a:cubicBezTo>
                  <a:pt x="5483083" y="5136684"/>
                  <a:pt x="5488907" y="5138251"/>
                  <a:pt x="5494024" y="5141204"/>
                </a:cubicBezTo>
                <a:cubicBezTo>
                  <a:pt x="5510156" y="5150524"/>
                  <a:pt x="5515698" y="5171220"/>
                  <a:pt x="5506397" y="5187343"/>
                </a:cubicBezTo>
                <a:cubicBezTo>
                  <a:pt x="5500383" y="5197749"/>
                  <a:pt x="5489162" y="5204225"/>
                  <a:pt x="5477124" y="5204225"/>
                </a:cubicBezTo>
                <a:cubicBezTo>
                  <a:pt x="5471228" y="5204225"/>
                  <a:pt x="5465395" y="5202658"/>
                  <a:pt x="5460277" y="5199704"/>
                </a:cubicBezTo>
                <a:cubicBezTo>
                  <a:pt x="5452461" y="5195195"/>
                  <a:pt x="5446873" y="5187903"/>
                  <a:pt x="5444536" y="5179191"/>
                </a:cubicBezTo>
                <a:cubicBezTo>
                  <a:pt x="5442209" y="5170485"/>
                  <a:pt x="5443404" y="5161393"/>
                  <a:pt x="5447914" y="5153576"/>
                </a:cubicBezTo>
                <a:cubicBezTo>
                  <a:pt x="5453928" y="5143159"/>
                  <a:pt x="5465150" y="5136684"/>
                  <a:pt x="5477187" y="5136684"/>
                </a:cubicBezTo>
                <a:close/>
                <a:moveTo>
                  <a:pt x="3997587" y="5133578"/>
                </a:moveTo>
                <a:cubicBezTo>
                  <a:pt x="4006526" y="5133578"/>
                  <a:pt x="4015367" y="5135959"/>
                  <a:pt x="4023156" y="5140452"/>
                </a:cubicBezTo>
                <a:cubicBezTo>
                  <a:pt x="4034984" y="5147282"/>
                  <a:pt x="4043444" y="5158332"/>
                  <a:pt x="4046994" y="5171574"/>
                </a:cubicBezTo>
                <a:cubicBezTo>
                  <a:pt x="4050536" y="5184806"/>
                  <a:pt x="4048733" y="5198610"/>
                  <a:pt x="4041904" y="5210429"/>
                </a:cubicBezTo>
                <a:cubicBezTo>
                  <a:pt x="4032774" y="5226234"/>
                  <a:pt x="4015765" y="5236052"/>
                  <a:pt x="3997496" y="5236052"/>
                </a:cubicBezTo>
                <a:cubicBezTo>
                  <a:pt x="3988557" y="5236052"/>
                  <a:pt x="3979717" y="5233670"/>
                  <a:pt x="3971928" y="5229179"/>
                </a:cubicBezTo>
                <a:lnTo>
                  <a:pt x="3971928" y="5229178"/>
                </a:lnTo>
                <a:cubicBezTo>
                  <a:pt x="3960099" y="5222348"/>
                  <a:pt x="3951640" y="5211298"/>
                  <a:pt x="3948089" y="5198065"/>
                </a:cubicBezTo>
                <a:cubicBezTo>
                  <a:pt x="3944547" y="5184824"/>
                  <a:pt x="3946350" y="5171020"/>
                  <a:pt x="3953179" y="5159201"/>
                </a:cubicBezTo>
                <a:cubicBezTo>
                  <a:pt x="3962309" y="5143395"/>
                  <a:pt x="3979319" y="5133578"/>
                  <a:pt x="3997587" y="5133578"/>
                </a:cubicBezTo>
                <a:close/>
                <a:moveTo>
                  <a:pt x="1038395" y="5129547"/>
                </a:moveTo>
                <a:cubicBezTo>
                  <a:pt x="1053041" y="5129547"/>
                  <a:pt x="1067533" y="5133441"/>
                  <a:pt x="1080308" y="5140814"/>
                </a:cubicBezTo>
                <a:cubicBezTo>
                  <a:pt x="1099732" y="5152037"/>
                  <a:pt x="1113630" y="5170142"/>
                  <a:pt x="1119431" y="5191807"/>
                </a:cubicBezTo>
                <a:cubicBezTo>
                  <a:pt x="1125233" y="5213462"/>
                  <a:pt x="1122253" y="5236096"/>
                  <a:pt x="1111040" y="5255534"/>
                </a:cubicBezTo>
                <a:lnTo>
                  <a:pt x="1080991" y="5285517"/>
                </a:lnTo>
                <a:lnTo>
                  <a:pt x="995483" y="5285517"/>
                </a:lnTo>
                <a:lnTo>
                  <a:pt x="971659" y="5264676"/>
                </a:lnTo>
                <a:cubicBezTo>
                  <a:pt x="965032" y="5256039"/>
                  <a:pt x="960107" y="5246096"/>
                  <a:pt x="957206" y="5235265"/>
                </a:cubicBezTo>
                <a:cubicBezTo>
                  <a:pt x="951405" y="5213608"/>
                  <a:pt x="954385" y="5190975"/>
                  <a:pt x="965598" y="5171537"/>
                </a:cubicBezTo>
                <a:cubicBezTo>
                  <a:pt x="980556" y="5145642"/>
                  <a:pt x="1008452" y="5129547"/>
                  <a:pt x="1038395" y="5129547"/>
                </a:cubicBezTo>
                <a:close/>
                <a:moveTo>
                  <a:pt x="3450140" y="5119494"/>
                </a:moveTo>
                <a:cubicBezTo>
                  <a:pt x="3458931" y="5119494"/>
                  <a:pt x="3467621" y="5121830"/>
                  <a:pt x="3475270" y="5126250"/>
                </a:cubicBezTo>
                <a:cubicBezTo>
                  <a:pt x="3486919" y="5132972"/>
                  <a:pt x="3495251" y="5143831"/>
                  <a:pt x="3498733" y="5156827"/>
                </a:cubicBezTo>
                <a:cubicBezTo>
                  <a:pt x="3502211" y="5169816"/>
                  <a:pt x="3500423" y="5183383"/>
                  <a:pt x="3493697" y="5195031"/>
                </a:cubicBezTo>
                <a:cubicBezTo>
                  <a:pt x="3484731" y="5210564"/>
                  <a:pt x="3468002" y="5220220"/>
                  <a:pt x="3450046" y="5220220"/>
                </a:cubicBezTo>
                <a:cubicBezTo>
                  <a:pt x="3441266" y="5220220"/>
                  <a:pt x="3432571" y="5217884"/>
                  <a:pt x="3424903" y="5213462"/>
                </a:cubicBezTo>
                <a:lnTo>
                  <a:pt x="3424902" y="5213462"/>
                </a:lnTo>
                <a:cubicBezTo>
                  <a:pt x="3413263" y="5206743"/>
                  <a:pt x="3404931" y="5195884"/>
                  <a:pt x="3401448" y="5182886"/>
                </a:cubicBezTo>
                <a:cubicBezTo>
                  <a:pt x="3397970" y="5169899"/>
                  <a:pt x="3399760" y="5156330"/>
                  <a:pt x="3406485" y="5144682"/>
                </a:cubicBezTo>
                <a:cubicBezTo>
                  <a:pt x="3415451" y="5129149"/>
                  <a:pt x="3432180" y="5119494"/>
                  <a:pt x="3450140" y="5119494"/>
                </a:cubicBezTo>
                <a:close/>
                <a:moveTo>
                  <a:pt x="4929737" y="5115182"/>
                </a:moveTo>
                <a:cubicBezTo>
                  <a:pt x="4936774" y="5115182"/>
                  <a:pt x="4943739" y="5117056"/>
                  <a:pt x="4949880" y="5120589"/>
                </a:cubicBezTo>
                <a:cubicBezTo>
                  <a:pt x="4969110" y="5131702"/>
                  <a:pt x="4975730" y="5156410"/>
                  <a:pt x="4964617" y="5175666"/>
                </a:cubicBezTo>
                <a:cubicBezTo>
                  <a:pt x="4957434" y="5188094"/>
                  <a:pt x="4944038" y="5195819"/>
                  <a:pt x="4929664" y="5195819"/>
                </a:cubicBezTo>
                <a:cubicBezTo>
                  <a:pt x="4922636" y="5195819"/>
                  <a:pt x="4915671" y="5193945"/>
                  <a:pt x="4909530" y="5190412"/>
                </a:cubicBezTo>
                <a:cubicBezTo>
                  <a:pt x="4890301" y="5179298"/>
                  <a:pt x="4883680" y="5154591"/>
                  <a:pt x="4894793" y="5135334"/>
                </a:cubicBezTo>
                <a:cubicBezTo>
                  <a:pt x="4901976" y="5122908"/>
                  <a:pt x="4915363" y="5115182"/>
                  <a:pt x="4929737" y="5115182"/>
                </a:cubicBezTo>
                <a:close/>
                <a:moveTo>
                  <a:pt x="612307" y="5106930"/>
                </a:moveTo>
                <a:cubicBezTo>
                  <a:pt x="609313" y="5106930"/>
                  <a:pt x="606347" y="5107864"/>
                  <a:pt x="603862" y="5109674"/>
                </a:cubicBezTo>
                <a:cubicBezTo>
                  <a:pt x="594737" y="5116296"/>
                  <a:pt x="584593" y="5121151"/>
                  <a:pt x="573701" y="5124094"/>
                </a:cubicBezTo>
                <a:cubicBezTo>
                  <a:pt x="569177" y="5125317"/>
                  <a:pt x="565531" y="5128669"/>
                  <a:pt x="563938" y="5133071"/>
                </a:cubicBezTo>
                <a:cubicBezTo>
                  <a:pt x="562339" y="5137472"/>
                  <a:pt x="562987" y="5142380"/>
                  <a:pt x="565677" y="5146222"/>
                </a:cubicBezTo>
                <a:cubicBezTo>
                  <a:pt x="572270" y="5155631"/>
                  <a:pt x="576976" y="5166083"/>
                  <a:pt x="579657" y="5177279"/>
                </a:cubicBezTo>
                <a:cubicBezTo>
                  <a:pt x="580771" y="5181926"/>
                  <a:pt x="584118" y="5185711"/>
                  <a:pt x="588592" y="5187386"/>
                </a:cubicBezTo>
                <a:cubicBezTo>
                  <a:pt x="590227" y="5188003"/>
                  <a:pt x="591938" y="5188300"/>
                  <a:pt x="593636" y="5188300"/>
                </a:cubicBezTo>
                <a:cubicBezTo>
                  <a:pt x="596585" y="5188300"/>
                  <a:pt x="599505" y="5187394"/>
                  <a:pt x="601973" y="5185639"/>
                </a:cubicBezTo>
                <a:cubicBezTo>
                  <a:pt x="611397" y="5178927"/>
                  <a:pt x="621886" y="5174163"/>
                  <a:pt x="633144" y="5171480"/>
                </a:cubicBezTo>
                <a:cubicBezTo>
                  <a:pt x="637858" y="5170358"/>
                  <a:pt x="641685" y="5166935"/>
                  <a:pt x="643333" y="5162379"/>
                </a:cubicBezTo>
                <a:cubicBezTo>
                  <a:pt x="644976" y="5157824"/>
                  <a:pt x="644216" y="5152751"/>
                  <a:pt x="641313" y="5148874"/>
                </a:cubicBezTo>
                <a:cubicBezTo>
                  <a:pt x="634271" y="5139481"/>
                  <a:pt x="629190" y="5128975"/>
                  <a:pt x="626210" y="5117645"/>
                </a:cubicBezTo>
                <a:cubicBezTo>
                  <a:pt x="625001" y="5113053"/>
                  <a:pt x="621609" y="5109356"/>
                  <a:pt x="617139" y="5107763"/>
                </a:cubicBezTo>
                <a:cubicBezTo>
                  <a:pt x="615568" y="5107201"/>
                  <a:pt x="613933" y="5106930"/>
                  <a:pt x="612307" y="5106930"/>
                </a:cubicBezTo>
                <a:close/>
                <a:moveTo>
                  <a:pt x="5861888" y="5104639"/>
                </a:moveTo>
                <a:cubicBezTo>
                  <a:pt x="5865646" y="5104639"/>
                  <a:pt x="5869369" y="5105645"/>
                  <a:pt x="5872657" y="5107538"/>
                </a:cubicBezTo>
                <a:cubicBezTo>
                  <a:pt x="5882919" y="5113471"/>
                  <a:pt x="5886451" y="5126666"/>
                  <a:pt x="5880519" y="5136946"/>
                </a:cubicBezTo>
                <a:cubicBezTo>
                  <a:pt x="5876678" y="5143595"/>
                  <a:pt x="5869523" y="5147725"/>
                  <a:pt x="5861843" y="5147725"/>
                </a:cubicBezTo>
                <a:cubicBezTo>
                  <a:pt x="5858093" y="5147725"/>
                  <a:pt x="5854370" y="5146719"/>
                  <a:pt x="5851082" y="5144826"/>
                </a:cubicBezTo>
                <a:lnTo>
                  <a:pt x="5851082" y="5144827"/>
                </a:lnTo>
                <a:cubicBezTo>
                  <a:pt x="5840811" y="5138894"/>
                  <a:pt x="5837270" y="5125690"/>
                  <a:pt x="5843212" y="5115399"/>
                </a:cubicBezTo>
                <a:cubicBezTo>
                  <a:pt x="5847043" y="5108770"/>
                  <a:pt x="5854207" y="5104639"/>
                  <a:pt x="5861888" y="5104639"/>
                </a:cubicBezTo>
                <a:close/>
                <a:moveTo>
                  <a:pt x="4382295" y="5093671"/>
                </a:moveTo>
                <a:cubicBezTo>
                  <a:pt x="4390483" y="5093671"/>
                  <a:pt x="4398572" y="5095845"/>
                  <a:pt x="4405672" y="5099957"/>
                </a:cubicBezTo>
                <a:cubicBezTo>
                  <a:pt x="4416524" y="5106224"/>
                  <a:pt x="4424286" y="5116324"/>
                  <a:pt x="4427519" y="5128415"/>
                </a:cubicBezTo>
                <a:cubicBezTo>
                  <a:pt x="4430761" y="5140499"/>
                  <a:pt x="4429095" y="5153133"/>
                  <a:pt x="4422836" y="5163983"/>
                </a:cubicBezTo>
                <a:lnTo>
                  <a:pt x="4422835" y="5163982"/>
                </a:lnTo>
                <a:cubicBezTo>
                  <a:pt x="4414494" y="5178429"/>
                  <a:pt x="4398924" y="5187405"/>
                  <a:pt x="4382213" y="5187405"/>
                </a:cubicBezTo>
                <a:cubicBezTo>
                  <a:pt x="4374026" y="5187405"/>
                  <a:pt x="4365938" y="5185231"/>
                  <a:pt x="4358809" y="5181119"/>
                </a:cubicBezTo>
                <a:cubicBezTo>
                  <a:pt x="4347977" y="5174861"/>
                  <a:pt x="4340224" y="5164753"/>
                  <a:pt x="4336991" y="5152671"/>
                </a:cubicBezTo>
                <a:cubicBezTo>
                  <a:pt x="4333748" y="5140570"/>
                  <a:pt x="4335415" y="5127953"/>
                  <a:pt x="4341673" y="5117111"/>
                </a:cubicBezTo>
                <a:cubicBezTo>
                  <a:pt x="4350015" y="5102648"/>
                  <a:pt x="4365585" y="5093671"/>
                  <a:pt x="4382295" y="5093671"/>
                </a:cubicBezTo>
                <a:close/>
                <a:moveTo>
                  <a:pt x="2739918" y="5079361"/>
                </a:moveTo>
                <a:cubicBezTo>
                  <a:pt x="2742762" y="5079361"/>
                  <a:pt x="2745569" y="5080121"/>
                  <a:pt x="2748037" y="5081543"/>
                </a:cubicBezTo>
                <a:cubicBezTo>
                  <a:pt x="2751823" y="5083736"/>
                  <a:pt x="2754518" y="5087250"/>
                  <a:pt x="2755646" y="5091444"/>
                </a:cubicBezTo>
                <a:cubicBezTo>
                  <a:pt x="2756773" y="5095654"/>
                  <a:pt x="2756194" y="5100048"/>
                  <a:pt x="2754015" y="5103825"/>
                </a:cubicBezTo>
                <a:cubicBezTo>
                  <a:pt x="2751112" y="5108852"/>
                  <a:pt x="2745697" y="5111976"/>
                  <a:pt x="2739886" y="5111976"/>
                </a:cubicBezTo>
                <a:cubicBezTo>
                  <a:pt x="2737041" y="5111976"/>
                  <a:pt x="2734234" y="5111216"/>
                  <a:pt x="2731766" y="5109793"/>
                </a:cubicBezTo>
                <a:cubicBezTo>
                  <a:pt x="2727980" y="5107602"/>
                  <a:pt x="2725286" y="5104087"/>
                  <a:pt x="2724158" y="5099894"/>
                </a:cubicBezTo>
                <a:cubicBezTo>
                  <a:pt x="2723030" y="5095682"/>
                  <a:pt x="2723610" y="5091289"/>
                  <a:pt x="2725789" y="5087512"/>
                </a:cubicBezTo>
                <a:cubicBezTo>
                  <a:pt x="2728692" y="5082485"/>
                  <a:pt x="2734107" y="5079361"/>
                  <a:pt x="2739918" y="5079361"/>
                </a:cubicBezTo>
                <a:close/>
                <a:moveTo>
                  <a:pt x="3287383" y="5077729"/>
                </a:moveTo>
                <a:cubicBezTo>
                  <a:pt x="3293121" y="5077729"/>
                  <a:pt x="3298800" y="5079261"/>
                  <a:pt x="3303808" y="5082140"/>
                </a:cubicBezTo>
                <a:cubicBezTo>
                  <a:pt x="3311407" y="5086534"/>
                  <a:pt x="3316850" y="5093634"/>
                  <a:pt x="3319123" y="5102113"/>
                </a:cubicBezTo>
                <a:cubicBezTo>
                  <a:pt x="3321397" y="5110599"/>
                  <a:pt x="3320228" y="5119466"/>
                  <a:pt x="3315831" y="5127083"/>
                </a:cubicBezTo>
                <a:cubicBezTo>
                  <a:pt x="3309976" y="5137218"/>
                  <a:pt x="3299047" y="5143522"/>
                  <a:pt x="3287319" y="5143522"/>
                </a:cubicBezTo>
                <a:cubicBezTo>
                  <a:pt x="3281581" y="5143522"/>
                  <a:pt x="3275903" y="5141991"/>
                  <a:pt x="3270902" y="5139111"/>
                </a:cubicBezTo>
                <a:lnTo>
                  <a:pt x="3270903" y="5139110"/>
                </a:lnTo>
                <a:cubicBezTo>
                  <a:pt x="3255203" y="5130045"/>
                  <a:pt x="3249804" y="5109883"/>
                  <a:pt x="3258870" y="5094178"/>
                </a:cubicBezTo>
                <a:cubicBezTo>
                  <a:pt x="3264726" y="5084033"/>
                  <a:pt x="3275654" y="5077729"/>
                  <a:pt x="3287383" y="5077729"/>
                </a:cubicBezTo>
                <a:close/>
                <a:moveTo>
                  <a:pt x="5314446" y="5074831"/>
                </a:moveTo>
                <a:cubicBezTo>
                  <a:pt x="5320795" y="5074831"/>
                  <a:pt x="5327081" y="5076525"/>
                  <a:pt x="5332615" y="5079713"/>
                </a:cubicBezTo>
                <a:cubicBezTo>
                  <a:pt x="5341020" y="5084568"/>
                  <a:pt x="5347043" y="5092420"/>
                  <a:pt x="5349561" y="5101804"/>
                </a:cubicBezTo>
                <a:cubicBezTo>
                  <a:pt x="5352070" y="5111189"/>
                  <a:pt x="5350784" y="5120998"/>
                  <a:pt x="5345920" y="5129411"/>
                </a:cubicBezTo>
                <a:cubicBezTo>
                  <a:pt x="5342682" y="5135026"/>
                  <a:pt x="5338042" y="5139577"/>
                  <a:pt x="5332590" y="5142726"/>
                </a:cubicBezTo>
                <a:lnTo>
                  <a:pt x="5314383" y="5147616"/>
                </a:lnTo>
                <a:lnTo>
                  <a:pt x="5296214" y="5142734"/>
                </a:lnTo>
                <a:cubicBezTo>
                  <a:pt x="5278851" y="5132698"/>
                  <a:pt x="5272882" y="5110399"/>
                  <a:pt x="5282909" y="5093028"/>
                </a:cubicBezTo>
                <a:cubicBezTo>
                  <a:pt x="5289385" y="5081806"/>
                  <a:pt x="5301467" y="5074831"/>
                  <a:pt x="5314446" y="5074831"/>
                </a:cubicBezTo>
                <a:close/>
                <a:moveTo>
                  <a:pt x="3834855" y="5072595"/>
                </a:moveTo>
                <a:cubicBezTo>
                  <a:pt x="3844094" y="5072595"/>
                  <a:pt x="3853233" y="5075049"/>
                  <a:pt x="3861294" y="5079704"/>
                </a:cubicBezTo>
                <a:cubicBezTo>
                  <a:pt x="3873517" y="5086761"/>
                  <a:pt x="3882275" y="5098191"/>
                  <a:pt x="3885943" y="5111877"/>
                </a:cubicBezTo>
                <a:cubicBezTo>
                  <a:pt x="3889607" y="5125562"/>
                  <a:pt x="3887741" y="5139835"/>
                  <a:pt x="3880681" y="5152063"/>
                </a:cubicBezTo>
                <a:cubicBezTo>
                  <a:pt x="3871243" y="5168412"/>
                  <a:pt x="3853649" y="5178565"/>
                  <a:pt x="3834760" y="5178565"/>
                </a:cubicBezTo>
                <a:cubicBezTo>
                  <a:pt x="3825512" y="5178565"/>
                  <a:pt x="3816369" y="5176102"/>
                  <a:pt x="3808317" y="5171454"/>
                </a:cubicBezTo>
                <a:lnTo>
                  <a:pt x="3808318" y="5171454"/>
                </a:lnTo>
                <a:cubicBezTo>
                  <a:pt x="3796063" y="5164381"/>
                  <a:pt x="3787300" y="5152959"/>
                  <a:pt x="3783632" y="5139292"/>
                </a:cubicBezTo>
                <a:cubicBezTo>
                  <a:pt x="3779974" y="5125625"/>
                  <a:pt x="3781852" y="5111351"/>
                  <a:pt x="3788926" y="5099096"/>
                </a:cubicBezTo>
                <a:cubicBezTo>
                  <a:pt x="3798363" y="5082748"/>
                  <a:pt x="3815962" y="5072595"/>
                  <a:pt x="3834855" y="5072595"/>
                </a:cubicBezTo>
                <a:close/>
                <a:moveTo>
                  <a:pt x="1260344" y="5054417"/>
                </a:moveTo>
                <a:cubicBezTo>
                  <a:pt x="1270031" y="5054417"/>
                  <a:pt x="1279627" y="5057000"/>
                  <a:pt x="1288091" y="5061880"/>
                </a:cubicBezTo>
                <a:cubicBezTo>
                  <a:pt x="1314635" y="5077206"/>
                  <a:pt x="1323764" y="5111280"/>
                  <a:pt x="1308435" y="5137827"/>
                </a:cubicBezTo>
                <a:cubicBezTo>
                  <a:pt x="1298530" y="5154981"/>
                  <a:pt x="1280067" y="5165640"/>
                  <a:pt x="1260250" y="5165640"/>
                </a:cubicBezTo>
                <a:cubicBezTo>
                  <a:pt x="1250540" y="5165631"/>
                  <a:pt x="1240939" y="5163050"/>
                  <a:pt x="1232489" y="5158178"/>
                </a:cubicBezTo>
                <a:cubicBezTo>
                  <a:pt x="1205946" y="5142851"/>
                  <a:pt x="1196817" y="5108778"/>
                  <a:pt x="1212146" y="5082231"/>
                </a:cubicBezTo>
                <a:cubicBezTo>
                  <a:pt x="1222050" y="5065077"/>
                  <a:pt x="1240518" y="5054417"/>
                  <a:pt x="1260344" y="5054417"/>
                </a:cubicBezTo>
                <a:close/>
                <a:moveTo>
                  <a:pt x="4767005" y="5053766"/>
                </a:moveTo>
                <a:cubicBezTo>
                  <a:pt x="4774414" y="5053766"/>
                  <a:pt x="4781750" y="5055741"/>
                  <a:pt x="4788208" y="5059463"/>
                </a:cubicBezTo>
                <a:cubicBezTo>
                  <a:pt x="4798044" y="5065141"/>
                  <a:pt x="4805081" y="5074306"/>
                  <a:pt x="4808016" y="5085267"/>
                </a:cubicBezTo>
                <a:cubicBezTo>
                  <a:pt x="4810950" y="5096227"/>
                  <a:pt x="4809438" y="5107684"/>
                  <a:pt x="4803759" y="5117511"/>
                </a:cubicBezTo>
                <a:cubicBezTo>
                  <a:pt x="4796195" y="5130626"/>
                  <a:pt x="4782085" y="5138768"/>
                  <a:pt x="4766923" y="5138768"/>
                </a:cubicBezTo>
                <a:cubicBezTo>
                  <a:pt x="4759505" y="5138768"/>
                  <a:pt x="4752177" y="5136793"/>
                  <a:pt x="4745720" y="5133072"/>
                </a:cubicBezTo>
                <a:cubicBezTo>
                  <a:pt x="4725431" y="5121360"/>
                  <a:pt x="4718449" y="5095311"/>
                  <a:pt x="4730160" y="5075023"/>
                </a:cubicBezTo>
                <a:cubicBezTo>
                  <a:pt x="4737732" y="5061917"/>
                  <a:pt x="4751852" y="5053766"/>
                  <a:pt x="4767005" y="5053766"/>
                </a:cubicBezTo>
                <a:close/>
                <a:moveTo>
                  <a:pt x="448617" y="5051030"/>
                </a:moveTo>
                <a:cubicBezTo>
                  <a:pt x="445745" y="5051030"/>
                  <a:pt x="442897" y="5051891"/>
                  <a:pt x="440469" y="5053559"/>
                </a:cubicBezTo>
                <a:cubicBezTo>
                  <a:pt x="432291" y="5059193"/>
                  <a:pt x="423301" y="5063468"/>
                  <a:pt x="413750" y="5066274"/>
                </a:cubicBezTo>
                <a:cubicBezTo>
                  <a:pt x="409380" y="5067561"/>
                  <a:pt x="405875" y="5070850"/>
                  <a:pt x="404308" y="5075123"/>
                </a:cubicBezTo>
                <a:cubicBezTo>
                  <a:pt x="402741" y="5079407"/>
                  <a:pt x="403297" y="5084171"/>
                  <a:pt x="405802" y="5087975"/>
                </a:cubicBezTo>
                <a:cubicBezTo>
                  <a:pt x="411214" y="5096190"/>
                  <a:pt x="415276" y="5105175"/>
                  <a:pt x="417879" y="5114703"/>
                </a:cubicBezTo>
                <a:cubicBezTo>
                  <a:pt x="419102" y="5119177"/>
                  <a:pt x="422408" y="5122783"/>
                  <a:pt x="426755" y="5124385"/>
                </a:cubicBezTo>
                <a:lnTo>
                  <a:pt x="426756" y="5124385"/>
                </a:lnTo>
                <a:cubicBezTo>
                  <a:pt x="428373" y="5124990"/>
                  <a:pt x="430066" y="5125282"/>
                  <a:pt x="431747" y="5125282"/>
                </a:cubicBezTo>
                <a:cubicBezTo>
                  <a:pt x="434582" y="5125282"/>
                  <a:pt x="437389" y="5124448"/>
                  <a:pt x="439799" y="5122818"/>
                </a:cubicBezTo>
                <a:cubicBezTo>
                  <a:pt x="448204" y="5117130"/>
                  <a:pt x="457420" y="5112918"/>
                  <a:pt x="467193" y="5110300"/>
                </a:cubicBezTo>
                <a:cubicBezTo>
                  <a:pt x="471726" y="5109086"/>
                  <a:pt x="475376" y="5105736"/>
                  <a:pt x="476979" y="5101324"/>
                </a:cubicBezTo>
                <a:cubicBezTo>
                  <a:pt x="478583" y="5096923"/>
                  <a:pt x="477935" y="5092004"/>
                  <a:pt x="475240" y="5088166"/>
                </a:cubicBezTo>
                <a:cubicBezTo>
                  <a:pt x="469521" y="5080003"/>
                  <a:pt x="465210" y="5070991"/>
                  <a:pt x="462425" y="5061400"/>
                </a:cubicBezTo>
                <a:cubicBezTo>
                  <a:pt x="461133" y="5056963"/>
                  <a:pt x="457797" y="5053420"/>
                  <a:pt x="453449" y="5051864"/>
                </a:cubicBezTo>
                <a:cubicBezTo>
                  <a:pt x="451877" y="5051304"/>
                  <a:pt x="450242" y="5051030"/>
                  <a:pt x="448617" y="5051030"/>
                </a:cubicBezTo>
                <a:close/>
                <a:moveTo>
                  <a:pt x="3124626" y="5038153"/>
                </a:moveTo>
                <a:cubicBezTo>
                  <a:pt x="3126940" y="5038153"/>
                  <a:pt x="3129222" y="5038768"/>
                  <a:pt x="3131228" y="5039927"/>
                </a:cubicBezTo>
                <a:cubicBezTo>
                  <a:pt x="3134290" y="5041693"/>
                  <a:pt x="3136473" y="5044546"/>
                  <a:pt x="3137393" y="5047971"/>
                </a:cubicBezTo>
                <a:cubicBezTo>
                  <a:pt x="3138312" y="5051403"/>
                  <a:pt x="3137845" y="5054962"/>
                  <a:pt x="3136084" y="5058015"/>
                </a:cubicBezTo>
                <a:cubicBezTo>
                  <a:pt x="3133724" y="5062099"/>
                  <a:pt x="3129322" y="5064644"/>
                  <a:pt x="3124604" y="5064644"/>
                </a:cubicBezTo>
                <a:cubicBezTo>
                  <a:pt x="3122295" y="5064644"/>
                  <a:pt x="3120012" y="5064027"/>
                  <a:pt x="3118001" y="5062858"/>
                </a:cubicBezTo>
                <a:cubicBezTo>
                  <a:pt x="3114917" y="5061092"/>
                  <a:pt x="3112739" y="5058240"/>
                  <a:pt x="3111820" y="5054817"/>
                </a:cubicBezTo>
                <a:lnTo>
                  <a:pt x="3113147" y="5044762"/>
                </a:lnTo>
                <a:close/>
                <a:moveTo>
                  <a:pt x="5699155" y="5035795"/>
                </a:moveTo>
                <a:cubicBezTo>
                  <a:pt x="5704589" y="5035795"/>
                  <a:pt x="5709960" y="5037246"/>
                  <a:pt x="5714689" y="5039981"/>
                </a:cubicBezTo>
                <a:cubicBezTo>
                  <a:pt x="5721907" y="5044140"/>
                  <a:pt x="5727052" y="5050848"/>
                  <a:pt x="5729207" y="5058884"/>
                </a:cubicBezTo>
                <a:cubicBezTo>
                  <a:pt x="5731363" y="5066926"/>
                  <a:pt x="5730257" y="5075313"/>
                  <a:pt x="5726100" y="5082522"/>
                </a:cubicBezTo>
                <a:cubicBezTo>
                  <a:pt x="5720548" y="5092124"/>
                  <a:pt x="5710205" y="5098101"/>
                  <a:pt x="5699101" y="5098101"/>
                </a:cubicBezTo>
                <a:cubicBezTo>
                  <a:pt x="5693666" y="5098101"/>
                  <a:pt x="5688295" y="5096652"/>
                  <a:pt x="5683558" y="5093915"/>
                </a:cubicBezTo>
                <a:lnTo>
                  <a:pt x="5683559" y="5093918"/>
                </a:lnTo>
                <a:cubicBezTo>
                  <a:pt x="5676350" y="5089760"/>
                  <a:pt x="5671196" y="5083049"/>
                  <a:pt x="5669040" y="5075004"/>
                </a:cubicBezTo>
                <a:cubicBezTo>
                  <a:pt x="5666893" y="5066970"/>
                  <a:pt x="5667999" y="5058574"/>
                  <a:pt x="5672156" y="5051375"/>
                </a:cubicBezTo>
                <a:cubicBezTo>
                  <a:pt x="5677699" y="5041765"/>
                  <a:pt x="5688043" y="5035795"/>
                  <a:pt x="5699155" y="5035795"/>
                </a:cubicBezTo>
                <a:close/>
                <a:moveTo>
                  <a:pt x="4219554" y="5032255"/>
                </a:moveTo>
                <a:cubicBezTo>
                  <a:pt x="4228112" y="5032255"/>
                  <a:pt x="4236581" y="5034536"/>
                  <a:pt x="4244035" y="5038839"/>
                </a:cubicBezTo>
                <a:cubicBezTo>
                  <a:pt x="4255384" y="5045386"/>
                  <a:pt x="4263500" y="5055957"/>
                  <a:pt x="4266887" y="5068618"/>
                </a:cubicBezTo>
                <a:cubicBezTo>
                  <a:pt x="4270275" y="5081271"/>
                  <a:pt x="4268536" y="5094486"/>
                  <a:pt x="4261987" y="5105835"/>
                </a:cubicBezTo>
                <a:lnTo>
                  <a:pt x="4261988" y="5105835"/>
                </a:lnTo>
                <a:cubicBezTo>
                  <a:pt x="4253257" y="5120959"/>
                  <a:pt x="4236962" y="5130361"/>
                  <a:pt x="4219473" y="5130361"/>
                </a:cubicBezTo>
                <a:cubicBezTo>
                  <a:pt x="4210914" y="5130361"/>
                  <a:pt x="4202446" y="5128079"/>
                  <a:pt x="4194991" y="5123777"/>
                </a:cubicBezTo>
                <a:cubicBezTo>
                  <a:pt x="4183642" y="5117228"/>
                  <a:pt x="4175527" y="5106658"/>
                  <a:pt x="4172140" y="5093997"/>
                </a:cubicBezTo>
                <a:cubicBezTo>
                  <a:pt x="4168751" y="5081344"/>
                  <a:pt x="4170490" y="5068129"/>
                  <a:pt x="4177039" y="5056781"/>
                </a:cubicBezTo>
                <a:cubicBezTo>
                  <a:pt x="4185771" y="5041656"/>
                  <a:pt x="4202065" y="5032255"/>
                  <a:pt x="4219554" y="5032255"/>
                </a:cubicBezTo>
                <a:close/>
                <a:moveTo>
                  <a:pt x="3672112" y="5015987"/>
                </a:moveTo>
                <a:cubicBezTo>
                  <a:pt x="3680903" y="5015987"/>
                  <a:pt x="3689594" y="5018323"/>
                  <a:pt x="3697242" y="5022745"/>
                </a:cubicBezTo>
                <a:cubicBezTo>
                  <a:pt x="3708890" y="5029466"/>
                  <a:pt x="3717223" y="5040325"/>
                  <a:pt x="3720705" y="5053322"/>
                </a:cubicBezTo>
                <a:cubicBezTo>
                  <a:pt x="3724183" y="5066309"/>
                  <a:pt x="3722395" y="5079878"/>
                  <a:pt x="3715670" y="5091524"/>
                </a:cubicBezTo>
                <a:cubicBezTo>
                  <a:pt x="3706702" y="5107059"/>
                  <a:pt x="3689974" y="5116713"/>
                  <a:pt x="3672018" y="5116713"/>
                </a:cubicBezTo>
                <a:cubicBezTo>
                  <a:pt x="3663242" y="5116713"/>
                  <a:pt x="3654547" y="5114376"/>
                  <a:pt x="3646880" y="5109957"/>
                </a:cubicBezTo>
                <a:lnTo>
                  <a:pt x="3646879" y="5109957"/>
                </a:lnTo>
                <a:cubicBezTo>
                  <a:pt x="3635240" y="5103236"/>
                  <a:pt x="3626908" y="5092376"/>
                  <a:pt x="3623425" y="5079378"/>
                </a:cubicBezTo>
                <a:cubicBezTo>
                  <a:pt x="3619942" y="5066391"/>
                  <a:pt x="3621732" y="5052823"/>
                  <a:pt x="3628457" y="5041177"/>
                </a:cubicBezTo>
                <a:cubicBezTo>
                  <a:pt x="3637423" y="5025642"/>
                  <a:pt x="3654152" y="5015987"/>
                  <a:pt x="3672112" y="5015987"/>
                </a:cubicBezTo>
                <a:close/>
                <a:moveTo>
                  <a:pt x="5151705" y="5012980"/>
                </a:moveTo>
                <a:cubicBezTo>
                  <a:pt x="5158515" y="5012980"/>
                  <a:pt x="5165245" y="5014790"/>
                  <a:pt x="5171169" y="5018205"/>
                </a:cubicBezTo>
                <a:cubicBezTo>
                  <a:pt x="5180199" y="5023423"/>
                  <a:pt x="5186657" y="5031830"/>
                  <a:pt x="5189356" y="5041900"/>
                </a:cubicBezTo>
                <a:cubicBezTo>
                  <a:pt x="5192045" y="5051961"/>
                  <a:pt x="5190660" y="5062469"/>
                  <a:pt x="5185452" y="5071490"/>
                </a:cubicBezTo>
                <a:cubicBezTo>
                  <a:pt x="5181979" y="5077508"/>
                  <a:pt x="5177002" y="5082389"/>
                  <a:pt x="5171154" y="5085763"/>
                </a:cubicBezTo>
                <a:lnTo>
                  <a:pt x="5151633" y="5091008"/>
                </a:lnTo>
                <a:lnTo>
                  <a:pt x="5132178" y="5085772"/>
                </a:lnTo>
                <a:cubicBezTo>
                  <a:pt x="5113547" y="5075014"/>
                  <a:pt x="5107144" y="5051110"/>
                  <a:pt x="5117895" y="5032498"/>
                </a:cubicBezTo>
                <a:cubicBezTo>
                  <a:pt x="5124841" y="5020461"/>
                  <a:pt x="5137803" y="5012980"/>
                  <a:pt x="5151705" y="5012980"/>
                </a:cubicBezTo>
                <a:close/>
                <a:moveTo>
                  <a:pt x="2577189" y="5006596"/>
                </a:moveTo>
                <a:cubicBezTo>
                  <a:pt x="2582397" y="5006596"/>
                  <a:pt x="2587546" y="5007981"/>
                  <a:pt x="2592076" y="5010597"/>
                </a:cubicBezTo>
                <a:lnTo>
                  <a:pt x="2592074" y="5010597"/>
                </a:lnTo>
                <a:cubicBezTo>
                  <a:pt x="2598963" y="5014574"/>
                  <a:pt x="2603889" y="5021004"/>
                  <a:pt x="2605955" y="5028721"/>
                </a:cubicBezTo>
                <a:cubicBezTo>
                  <a:pt x="2608025" y="5036429"/>
                  <a:pt x="2606970" y="5044474"/>
                  <a:pt x="2602998" y="5051346"/>
                </a:cubicBezTo>
                <a:cubicBezTo>
                  <a:pt x="2597685" y="5060557"/>
                  <a:pt x="2587777" y="5066273"/>
                  <a:pt x="2577140" y="5066273"/>
                </a:cubicBezTo>
                <a:cubicBezTo>
                  <a:pt x="2571927" y="5066273"/>
                  <a:pt x="2566778" y="5064888"/>
                  <a:pt x="2562249" y="5062269"/>
                </a:cubicBezTo>
                <a:cubicBezTo>
                  <a:pt x="2555339" y="5058286"/>
                  <a:pt x="2550401" y="5051855"/>
                  <a:pt x="2548341" y="5044155"/>
                </a:cubicBezTo>
                <a:cubicBezTo>
                  <a:pt x="2546282" y="5036458"/>
                  <a:pt x="2547341" y="5028424"/>
                  <a:pt x="2551326" y="5021522"/>
                </a:cubicBezTo>
                <a:cubicBezTo>
                  <a:pt x="2556639" y="5012311"/>
                  <a:pt x="2566547" y="5006596"/>
                  <a:pt x="2577189" y="5006596"/>
                </a:cubicBezTo>
                <a:close/>
                <a:moveTo>
                  <a:pt x="6083853" y="5004185"/>
                </a:moveTo>
                <a:cubicBezTo>
                  <a:pt x="6087078" y="5004185"/>
                  <a:pt x="6090265" y="5005047"/>
                  <a:pt x="6093064" y="5006668"/>
                </a:cubicBezTo>
                <a:cubicBezTo>
                  <a:pt x="6097339" y="5009130"/>
                  <a:pt x="6100391" y="5013127"/>
                  <a:pt x="6101677" y="5017898"/>
                </a:cubicBezTo>
                <a:cubicBezTo>
                  <a:pt x="6102954" y="5022682"/>
                  <a:pt x="6102303" y="5027652"/>
                  <a:pt x="6099839" y="5031920"/>
                </a:cubicBezTo>
                <a:cubicBezTo>
                  <a:pt x="6096543" y="5037625"/>
                  <a:pt x="6090411" y="5041166"/>
                  <a:pt x="6083817" y="5041166"/>
                </a:cubicBezTo>
                <a:cubicBezTo>
                  <a:pt x="6080594" y="5041166"/>
                  <a:pt x="6077405" y="5040307"/>
                  <a:pt x="6074597" y="5038686"/>
                </a:cubicBezTo>
                <a:cubicBezTo>
                  <a:pt x="6070331" y="5036212"/>
                  <a:pt x="6067260" y="5032227"/>
                  <a:pt x="6065983" y="5027454"/>
                </a:cubicBezTo>
                <a:cubicBezTo>
                  <a:pt x="6064706" y="5022691"/>
                  <a:pt x="6065358" y="5017707"/>
                  <a:pt x="6067831" y="5013433"/>
                </a:cubicBezTo>
                <a:cubicBezTo>
                  <a:pt x="6071126" y="5007728"/>
                  <a:pt x="6077259" y="5004185"/>
                  <a:pt x="6083853" y="5004185"/>
                </a:cubicBezTo>
                <a:close/>
                <a:moveTo>
                  <a:pt x="835202" y="5000573"/>
                </a:moveTo>
                <a:cubicBezTo>
                  <a:pt x="832082" y="5000573"/>
                  <a:pt x="829002" y="5001588"/>
                  <a:pt x="826452" y="5003536"/>
                </a:cubicBezTo>
                <a:cubicBezTo>
                  <a:pt x="816566" y="5011124"/>
                  <a:pt x="805390" y="5016452"/>
                  <a:pt x="793239" y="5019386"/>
                </a:cubicBezTo>
                <a:lnTo>
                  <a:pt x="793242" y="5019385"/>
                </a:lnTo>
                <a:cubicBezTo>
                  <a:pt x="788554" y="5020517"/>
                  <a:pt x="784751" y="5023923"/>
                  <a:pt x="783102" y="5028450"/>
                </a:cubicBezTo>
                <a:cubicBezTo>
                  <a:pt x="781458" y="5032988"/>
                  <a:pt x="782192" y="5038042"/>
                  <a:pt x="785062" y="5041910"/>
                </a:cubicBezTo>
                <a:cubicBezTo>
                  <a:pt x="792589" y="5052082"/>
                  <a:pt x="797765" y="5063512"/>
                  <a:pt x="800437" y="5075873"/>
                </a:cubicBezTo>
                <a:cubicBezTo>
                  <a:pt x="801474" y="5080675"/>
                  <a:pt x="804879" y="5084605"/>
                  <a:pt x="809476" y="5086318"/>
                </a:cubicBezTo>
                <a:cubicBezTo>
                  <a:pt x="811102" y="5086916"/>
                  <a:pt x="812800" y="5087215"/>
                  <a:pt x="814489" y="5087215"/>
                </a:cubicBezTo>
                <a:cubicBezTo>
                  <a:pt x="817564" y="5087215"/>
                  <a:pt x="820607" y="5086228"/>
                  <a:pt x="823134" y="5084325"/>
                </a:cubicBezTo>
                <a:cubicBezTo>
                  <a:pt x="833305" y="5076671"/>
                  <a:pt x="844799" y="5071446"/>
                  <a:pt x="857298" y="5068810"/>
                </a:cubicBezTo>
                <a:cubicBezTo>
                  <a:pt x="862162" y="5067785"/>
                  <a:pt x="866147" y="5064317"/>
                  <a:pt x="867841" y="5059645"/>
                </a:cubicBezTo>
                <a:cubicBezTo>
                  <a:pt x="869534" y="5054980"/>
                  <a:pt x="868697" y="5049763"/>
                  <a:pt x="865626" y="5045859"/>
                </a:cubicBezTo>
                <a:cubicBezTo>
                  <a:pt x="857778" y="5035878"/>
                  <a:pt x="852099" y="5024059"/>
                  <a:pt x="849200" y="5011667"/>
                </a:cubicBezTo>
                <a:cubicBezTo>
                  <a:pt x="848086" y="5006923"/>
                  <a:pt x="844640" y="5003056"/>
                  <a:pt x="840043" y="5001406"/>
                </a:cubicBezTo>
                <a:cubicBezTo>
                  <a:pt x="838468" y="5000845"/>
                  <a:pt x="836828" y="5000573"/>
                  <a:pt x="835202" y="5000573"/>
                </a:cubicBezTo>
                <a:close/>
                <a:moveTo>
                  <a:pt x="283905" y="4992681"/>
                </a:moveTo>
                <a:cubicBezTo>
                  <a:pt x="281129" y="4992681"/>
                  <a:pt x="278370" y="4993488"/>
                  <a:pt x="275989" y="4995057"/>
                </a:cubicBezTo>
                <a:cubicBezTo>
                  <a:pt x="267190" y="5000861"/>
                  <a:pt x="257521" y="5005108"/>
                  <a:pt x="247250" y="5007691"/>
                </a:cubicBezTo>
                <a:cubicBezTo>
                  <a:pt x="242685" y="5008831"/>
                  <a:pt x="238971" y="5012139"/>
                  <a:pt x="237305" y="5016530"/>
                </a:cubicBezTo>
                <a:cubicBezTo>
                  <a:pt x="235638" y="5020932"/>
                  <a:pt x="236227" y="5025868"/>
                  <a:pt x="238885" y="5029755"/>
                </a:cubicBezTo>
                <a:cubicBezTo>
                  <a:pt x="244437" y="5037861"/>
                  <a:pt x="248604" y="5046764"/>
                  <a:pt x="251262" y="5056210"/>
                </a:cubicBezTo>
                <a:cubicBezTo>
                  <a:pt x="252539" y="5060739"/>
                  <a:pt x="255945" y="5064353"/>
                  <a:pt x="260383" y="5065891"/>
                </a:cubicBezTo>
                <a:cubicBezTo>
                  <a:pt x="261918" y="5066426"/>
                  <a:pt x="263517" y="5066689"/>
                  <a:pt x="265102" y="5066689"/>
                </a:cubicBezTo>
                <a:cubicBezTo>
                  <a:pt x="268091" y="5066689"/>
                  <a:pt x="271052" y="5065756"/>
                  <a:pt x="273539" y="5063953"/>
                </a:cubicBezTo>
                <a:cubicBezTo>
                  <a:pt x="282049" y="5057787"/>
                  <a:pt x="291487" y="5053139"/>
                  <a:pt x="301589" y="5050150"/>
                </a:cubicBezTo>
                <a:cubicBezTo>
                  <a:pt x="305955" y="5048857"/>
                  <a:pt x="309452" y="5045567"/>
                  <a:pt x="311014" y="5041283"/>
                </a:cubicBezTo>
                <a:cubicBezTo>
                  <a:pt x="312572" y="5037007"/>
                  <a:pt x="312010" y="5032243"/>
                  <a:pt x="309496" y="5028438"/>
                </a:cubicBezTo>
                <a:cubicBezTo>
                  <a:pt x="304329" y="5020613"/>
                  <a:pt x="300357" y="5012056"/>
                  <a:pt x="297699" y="5003006"/>
                </a:cubicBezTo>
                <a:lnTo>
                  <a:pt x="297699" y="5003007"/>
                </a:lnTo>
                <a:cubicBezTo>
                  <a:pt x="296412" y="4998633"/>
                  <a:pt x="293129" y="4995128"/>
                  <a:pt x="288850" y="4993562"/>
                </a:cubicBezTo>
                <a:cubicBezTo>
                  <a:pt x="287242" y="4992972"/>
                  <a:pt x="285571" y="4992681"/>
                  <a:pt x="283905" y="4992681"/>
                </a:cubicBezTo>
                <a:close/>
                <a:moveTo>
                  <a:pt x="4604263" y="4992348"/>
                </a:moveTo>
                <a:cubicBezTo>
                  <a:pt x="4612061" y="4992348"/>
                  <a:pt x="4619779" y="4994423"/>
                  <a:pt x="4626571" y="4998346"/>
                </a:cubicBezTo>
                <a:cubicBezTo>
                  <a:pt x="4636896" y="5004314"/>
                  <a:pt x="4644296" y="5013941"/>
                  <a:pt x="4647385" y="5025471"/>
                </a:cubicBezTo>
                <a:cubicBezTo>
                  <a:pt x="4650474" y="5036991"/>
                  <a:pt x="4648889" y="5049029"/>
                  <a:pt x="4642920" y="5059381"/>
                </a:cubicBezTo>
                <a:lnTo>
                  <a:pt x="4642920" y="5059382"/>
                </a:lnTo>
                <a:cubicBezTo>
                  <a:pt x="4634958" y="5073159"/>
                  <a:pt x="4620113" y="5081727"/>
                  <a:pt x="4604181" y="5081727"/>
                </a:cubicBezTo>
                <a:cubicBezTo>
                  <a:pt x="4596393" y="5081727"/>
                  <a:pt x="4588684" y="5079653"/>
                  <a:pt x="4581882" y="5075731"/>
                </a:cubicBezTo>
                <a:cubicBezTo>
                  <a:pt x="4560561" y="5063412"/>
                  <a:pt x="4553216" y="5036032"/>
                  <a:pt x="4565534" y="5014693"/>
                </a:cubicBezTo>
                <a:cubicBezTo>
                  <a:pt x="4573486" y="5000915"/>
                  <a:pt x="4588331" y="4992348"/>
                  <a:pt x="4604263" y="4992348"/>
                </a:cubicBezTo>
                <a:close/>
                <a:moveTo>
                  <a:pt x="5536422" y="4973073"/>
                </a:moveTo>
                <a:cubicBezTo>
                  <a:pt x="5542463" y="4973073"/>
                  <a:pt x="5548441" y="4974687"/>
                  <a:pt x="5553713" y="4977721"/>
                </a:cubicBezTo>
                <a:cubicBezTo>
                  <a:pt x="5570242" y="4987268"/>
                  <a:pt x="5575929" y="5008496"/>
                  <a:pt x="5566384" y="5025045"/>
                </a:cubicBezTo>
                <a:cubicBezTo>
                  <a:pt x="5560216" y="5035724"/>
                  <a:pt x="5548712" y="5042362"/>
                  <a:pt x="5536359" y="5042362"/>
                </a:cubicBezTo>
                <a:cubicBezTo>
                  <a:pt x="5530309" y="5042362"/>
                  <a:pt x="5524331" y="5040748"/>
                  <a:pt x="5519060" y="5037716"/>
                </a:cubicBezTo>
                <a:lnTo>
                  <a:pt x="5519059" y="5037716"/>
                </a:lnTo>
                <a:cubicBezTo>
                  <a:pt x="5502529" y="5028168"/>
                  <a:pt x="5496841" y="5006939"/>
                  <a:pt x="5506388" y="4990391"/>
                </a:cubicBezTo>
                <a:cubicBezTo>
                  <a:pt x="5512556" y="4979713"/>
                  <a:pt x="5524068" y="4973073"/>
                  <a:pt x="5536422" y="4973073"/>
                </a:cubicBezTo>
                <a:close/>
                <a:moveTo>
                  <a:pt x="3509359" y="4972476"/>
                </a:moveTo>
                <a:cubicBezTo>
                  <a:pt x="3515400" y="4972476"/>
                  <a:pt x="3521378" y="4974089"/>
                  <a:pt x="3526654" y="4977122"/>
                </a:cubicBezTo>
                <a:cubicBezTo>
                  <a:pt x="3543183" y="4986670"/>
                  <a:pt x="3548867" y="5007899"/>
                  <a:pt x="3539320" y="5024446"/>
                </a:cubicBezTo>
                <a:cubicBezTo>
                  <a:pt x="3533148" y="5035127"/>
                  <a:pt x="3521640" y="5041765"/>
                  <a:pt x="3509291" y="5041765"/>
                </a:cubicBezTo>
                <a:cubicBezTo>
                  <a:pt x="3503249" y="5041765"/>
                  <a:pt x="3497267" y="5040151"/>
                  <a:pt x="3492000" y="5037119"/>
                </a:cubicBezTo>
                <a:lnTo>
                  <a:pt x="3492001" y="5037119"/>
                </a:lnTo>
                <a:cubicBezTo>
                  <a:pt x="3475467" y="5027572"/>
                  <a:pt x="3469783" y="5006342"/>
                  <a:pt x="3479330" y="4989793"/>
                </a:cubicBezTo>
                <a:cubicBezTo>
                  <a:pt x="3485502" y="4979116"/>
                  <a:pt x="3497010" y="4972476"/>
                  <a:pt x="3509359" y="4972476"/>
                </a:cubicBezTo>
                <a:close/>
                <a:moveTo>
                  <a:pt x="4056822" y="4970837"/>
                </a:moveTo>
                <a:cubicBezTo>
                  <a:pt x="4065761" y="4970837"/>
                  <a:pt x="4074602" y="4973218"/>
                  <a:pt x="4082390" y="4977711"/>
                </a:cubicBezTo>
                <a:cubicBezTo>
                  <a:pt x="4094219" y="4984541"/>
                  <a:pt x="4102679" y="4995589"/>
                  <a:pt x="4106229" y="5008831"/>
                </a:cubicBezTo>
                <a:cubicBezTo>
                  <a:pt x="4109771" y="5022065"/>
                  <a:pt x="4107968" y="5035867"/>
                  <a:pt x="4101139" y="5047688"/>
                </a:cubicBezTo>
                <a:lnTo>
                  <a:pt x="4101138" y="5047688"/>
                </a:lnTo>
                <a:cubicBezTo>
                  <a:pt x="4092008" y="5063491"/>
                  <a:pt x="4074998" y="5073310"/>
                  <a:pt x="4056730" y="5073310"/>
                </a:cubicBezTo>
                <a:cubicBezTo>
                  <a:pt x="4047791" y="5073310"/>
                  <a:pt x="4038950" y="5070927"/>
                  <a:pt x="4031162" y="5066434"/>
                </a:cubicBezTo>
                <a:cubicBezTo>
                  <a:pt x="4019315" y="5059598"/>
                  <a:pt x="4010837" y="5048558"/>
                  <a:pt x="4007296" y="5035332"/>
                </a:cubicBezTo>
                <a:cubicBezTo>
                  <a:pt x="4003755" y="5022120"/>
                  <a:pt x="4005575" y="5008307"/>
                  <a:pt x="4012414" y="4996460"/>
                </a:cubicBezTo>
                <a:cubicBezTo>
                  <a:pt x="4021534" y="4980654"/>
                  <a:pt x="4038554" y="4970837"/>
                  <a:pt x="4056822" y="4970837"/>
                </a:cubicBezTo>
                <a:close/>
                <a:moveTo>
                  <a:pt x="1097630" y="4968553"/>
                </a:moveTo>
                <a:cubicBezTo>
                  <a:pt x="1111973" y="4968553"/>
                  <a:pt x="1126161" y="4972369"/>
                  <a:pt x="1138669" y="4979587"/>
                </a:cubicBezTo>
                <a:cubicBezTo>
                  <a:pt x="1177928" y="5002258"/>
                  <a:pt x="1191432" y="5052643"/>
                  <a:pt x="1168762" y="5091906"/>
                </a:cubicBezTo>
                <a:cubicBezTo>
                  <a:pt x="1154116" y="5117276"/>
                  <a:pt x="1126799" y="5133036"/>
                  <a:pt x="1097476" y="5133036"/>
                </a:cubicBezTo>
                <a:cubicBezTo>
                  <a:pt x="1083129" y="5133036"/>
                  <a:pt x="1068941" y="5129221"/>
                  <a:pt x="1056433" y="5122004"/>
                </a:cubicBezTo>
                <a:cubicBezTo>
                  <a:pt x="1037418" y="5111025"/>
                  <a:pt x="1023814" y="5093293"/>
                  <a:pt x="1018126" y="5072070"/>
                </a:cubicBezTo>
                <a:cubicBezTo>
                  <a:pt x="1012438" y="5050859"/>
                  <a:pt x="1015358" y="5028703"/>
                  <a:pt x="1026340" y="5009685"/>
                </a:cubicBezTo>
                <a:cubicBezTo>
                  <a:pt x="1040991" y="4984314"/>
                  <a:pt x="1068308" y="4968553"/>
                  <a:pt x="1097630" y="4968553"/>
                </a:cubicBezTo>
                <a:close/>
                <a:moveTo>
                  <a:pt x="2707" y="4958292"/>
                </a:moveTo>
                <a:cubicBezTo>
                  <a:pt x="13626" y="4958292"/>
                  <a:pt x="24427" y="4961199"/>
                  <a:pt x="33946" y="4966688"/>
                </a:cubicBezTo>
                <a:cubicBezTo>
                  <a:pt x="63817" y="4983943"/>
                  <a:pt x="74092" y="5022292"/>
                  <a:pt x="56847" y="5052162"/>
                </a:cubicBezTo>
                <a:cubicBezTo>
                  <a:pt x="45703" y="5071481"/>
                  <a:pt x="24916" y="5083473"/>
                  <a:pt x="2599" y="5083473"/>
                </a:cubicBezTo>
                <a:lnTo>
                  <a:pt x="0" y="5082774"/>
                </a:lnTo>
                <a:lnTo>
                  <a:pt x="0" y="4959018"/>
                </a:lnTo>
                <a:close/>
                <a:moveTo>
                  <a:pt x="4988981" y="4951998"/>
                </a:moveTo>
                <a:cubicBezTo>
                  <a:pt x="4996082" y="4951998"/>
                  <a:pt x="5003112" y="4953891"/>
                  <a:pt x="5009316" y="4957470"/>
                </a:cubicBezTo>
                <a:cubicBezTo>
                  <a:pt x="5018716" y="4962902"/>
                  <a:pt x="5025455" y="4971697"/>
                  <a:pt x="5028272" y="4982231"/>
                </a:cubicBezTo>
                <a:cubicBezTo>
                  <a:pt x="5031089" y="4992755"/>
                  <a:pt x="5029658" y="5003732"/>
                  <a:pt x="5024223" y="5013134"/>
                </a:cubicBezTo>
                <a:cubicBezTo>
                  <a:pt x="5016968" y="5025705"/>
                  <a:pt x="5003436" y="5033513"/>
                  <a:pt x="4988908" y="5033522"/>
                </a:cubicBezTo>
                <a:cubicBezTo>
                  <a:pt x="4981781" y="5033513"/>
                  <a:pt x="4974743" y="5031621"/>
                  <a:pt x="4968557" y="5028053"/>
                </a:cubicBezTo>
                <a:cubicBezTo>
                  <a:pt x="4959156" y="5022617"/>
                  <a:pt x="4952417" y="5013822"/>
                  <a:pt x="4949600" y="5003288"/>
                </a:cubicBezTo>
                <a:cubicBezTo>
                  <a:pt x="4946784" y="4992764"/>
                  <a:pt x="4948215" y="4981787"/>
                  <a:pt x="4953649" y="4972385"/>
                </a:cubicBezTo>
                <a:cubicBezTo>
                  <a:pt x="4960913" y="4959806"/>
                  <a:pt x="4974444" y="4951998"/>
                  <a:pt x="4988981" y="4951998"/>
                </a:cubicBezTo>
                <a:close/>
                <a:moveTo>
                  <a:pt x="671646" y="4945124"/>
                </a:moveTo>
                <a:cubicBezTo>
                  <a:pt x="668675" y="4945124"/>
                  <a:pt x="665731" y="4946048"/>
                  <a:pt x="663254" y="4947824"/>
                </a:cubicBezTo>
                <a:cubicBezTo>
                  <a:pt x="654188" y="4954343"/>
                  <a:pt x="644130" y="4959135"/>
                  <a:pt x="633361" y="4962080"/>
                </a:cubicBezTo>
                <a:lnTo>
                  <a:pt x="633362" y="4962077"/>
                </a:lnTo>
                <a:cubicBezTo>
                  <a:pt x="628874" y="4963300"/>
                  <a:pt x="625256" y="4966624"/>
                  <a:pt x="623652" y="4970991"/>
                </a:cubicBezTo>
                <a:cubicBezTo>
                  <a:pt x="622048" y="4975365"/>
                  <a:pt x="622661" y="4980237"/>
                  <a:pt x="625292" y="4984077"/>
                </a:cubicBezTo>
                <a:cubicBezTo>
                  <a:pt x="631519" y="4993152"/>
                  <a:pt x="636029" y="5003170"/>
                  <a:pt x="638692" y="5013840"/>
                </a:cubicBezTo>
                <a:cubicBezTo>
                  <a:pt x="639842" y="5018449"/>
                  <a:pt x="643189" y="5022190"/>
                  <a:pt x="647640" y="5023839"/>
                </a:cubicBezTo>
                <a:cubicBezTo>
                  <a:pt x="649261" y="5024446"/>
                  <a:pt x="650955" y="5024736"/>
                  <a:pt x="652640" y="5024736"/>
                </a:cubicBezTo>
                <a:cubicBezTo>
                  <a:pt x="655575" y="5024736"/>
                  <a:pt x="658482" y="5023839"/>
                  <a:pt x="660941" y="5022100"/>
                </a:cubicBezTo>
                <a:cubicBezTo>
                  <a:pt x="670279" y="5015488"/>
                  <a:pt x="680654" y="5010769"/>
                  <a:pt x="691767" y="5008052"/>
                </a:cubicBezTo>
                <a:cubicBezTo>
                  <a:pt x="696445" y="5006912"/>
                  <a:pt x="700236" y="5003506"/>
                  <a:pt x="701875" y="4998978"/>
                </a:cubicBezTo>
                <a:cubicBezTo>
                  <a:pt x="703514" y="4994447"/>
                  <a:pt x="702776" y="4989404"/>
                  <a:pt x="699914" y="4985536"/>
                </a:cubicBezTo>
                <a:cubicBezTo>
                  <a:pt x="693275" y="4976561"/>
                  <a:pt x="688434" y="4966543"/>
                  <a:pt x="685526" y="4955756"/>
                </a:cubicBezTo>
                <a:cubicBezTo>
                  <a:pt x="684299" y="4951199"/>
                  <a:pt x="680916" y="4947542"/>
                  <a:pt x="676468" y="4945956"/>
                </a:cubicBezTo>
                <a:cubicBezTo>
                  <a:pt x="674902" y="4945395"/>
                  <a:pt x="673267" y="4945124"/>
                  <a:pt x="671646" y="4945124"/>
                </a:cubicBezTo>
                <a:close/>
                <a:moveTo>
                  <a:pt x="2414452" y="4944309"/>
                </a:moveTo>
                <a:cubicBezTo>
                  <a:pt x="2420190" y="4944309"/>
                  <a:pt x="2425869" y="4945839"/>
                  <a:pt x="2430878" y="4948719"/>
                </a:cubicBezTo>
                <a:cubicBezTo>
                  <a:pt x="2438477" y="4953111"/>
                  <a:pt x="2443921" y="4960212"/>
                  <a:pt x="2446194" y="4968690"/>
                </a:cubicBezTo>
                <a:cubicBezTo>
                  <a:pt x="2448467" y="4977177"/>
                  <a:pt x="2447298" y="4986044"/>
                  <a:pt x="2442901" y="4993660"/>
                </a:cubicBezTo>
                <a:cubicBezTo>
                  <a:pt x="2437046" y="5003796"/>
                  <a:pt x="2426118" y="5010100"/>
                  <a:pt x="2414389" y="5010100"/>
                </a:cubicBezTo>
                <a:cubicBezTo>
                  <a:pt x="2408651" y="5010100"/>
                  <a:pt x="2402973" y="5008569"/>
                  <a:pt x="2397973" y="5005690"/>
                </a:cubicBezTo>
                <a:cubicBezTo>
                  <a:pt x="2390369" y="5001297"/>
                  <a:pt x="2384925" y="4994195"/>
                  <a:pt x="2382652" y="4985717"/>
                </a:cubicBezTo>
                <a:cubicBezTo>
                  <a:pt x="2380379" y="4977231"/>
                  <a:pt x="2381547" y="4968363"/>
                  <a:pt x="2385945" y="4960747"/>
                </a:cubicBezTo>
                <a:cubicBezTo>
                  <a:pt x="2391796" y="4950613"/>
                  <a:pt x="2402723" y="4944309"/>
                  <a:pt x="2414452" y="4944309"/>
                </a:cubicBezTo>
                <a:close/>
                <a:moveTo>
                  <a:pt x="5921122" y="4935784"/>
                </a:moveTo>
                <a:cubicBezTo>
                  <a:pt x="5925949" y="4935784"/>
                  <a:pt x="5930732" y="4937072"/>
                  <a:pt x="5934925" y="4939499"/>
                </a:cubicBezTo>
                <a:cubicBezTo>
                  <a:pt x="5948121" y="4947123"/>
                  <a:pt x="5952669" y="4964071"/>
                  <a:pt x="5945042" y="4977276"/>
                </a:cubicBezTo>
                <a:lnTo>
                  <a:pt x="5945041" y="4977276"/>
                </a:lnTo>
                <a:cubicBezTo>
                  <a:pt x="5940114" y="4985799"/>
                  <a:pt x="5930929" y="4991096"/>
                  <a:pt x="5921075" y="4991096"/>
                </a:cubicBezTo>
                <a:cubicBezTo>
                  <a:pt x="5916248" y="4991096"/>
                  <a:pt x="5911465" y="4989812"/>
                  <a:pt x="5907272" y="4987385"/>
                </a:cubicBezTo>
                <a:cubicBezTo>
                  <a:pt x="5900878" y="4983698"/>
                  <a:pt x="5896295" y="4977730"/>
                  <a:pt x="5894384" y="4970593"/>
                </a:cubicBezTo>
                <a:cubicBezTo>
                  <a:pt x="5892473" y="4963464"/>
                  <a:pt x="5893451" y="4956009"/>
                  <a:pt x="5897146" y="4949606"/>
                </a:cubicBezTo>
                <a:cubicBezTo>
                  <a:pt x="5902074" y="4941084"/>
                  <a:pt x="5911258" y="4935784"/>
                  <a:pt x="5921122" y="4935784"/>
                </a:cubicBezTo>
                <a:close/>
                <a:moveTo>
                  <a:pt x="3346593" y="4933330"/>
                </a:moveTo>
                <a:cubicBezTo>
                  <a:pt x="3349133" y="4933330"/>
                  <a:pt x="3351646" y="4934009"/>
                  <a:pt x="3353851" y="4935286"/>
                </a:cubicBezTo>
                <a:cubicBezTo>
                  <a:pt x="3357234" y="4937234"/>
                  <a:pt x="3359635" y="4940359"/>
                  <a:pt x="3360640" y="4944108"/>
                </a:cubicBezTo>
                <a:cubicBezTo>
                  <a:pt x="3361645" y="4947867"/>
                  <a:pt x="3361130" y="4951798"/>
                  <a:pt x="3359186" y="4955168"/>
                </a:cubicBezTo>
                <a:cubicBezTo>
                  <a:pt x="3356596" y="4959650"/>
                  <a:pt x="3351760" y="4962440"/>
                  <a:pt x="3346565" y="4962440"/>
                </a:cubicBezTo>
                <a:cubicBezTo>
                  <a:pt x="3344020" y="4962440"/>
                  <a:pt x="3341517" y="4961769"/>
                  <a:pt x="3339320" y="4960502"/>
                </a:cubicBezTo>
                <a:lnTo>
                  <a:pt x="3339319" y="4960502"/>
                </a:lnTo>
                <a:cubicBezTo>
                  <a:pt x="3335891" y="4958519"/>
                  <a:pt x="3333546" y="4955467"/>
                  <a:pt x="3332522" y="4951654"/>
                </a:cubicBezTo>
                <a:cubicBezTo>
                  <a:pt x="3331521" y="4947902"/>
                  <a:pt x="3332037" y="4943982"/>
                  <a:pt x="3333980" y="4940620"/>
                </a:cubicBezTo>
                <a:cubicBezTo>
                  <a:pt x="3336575" y="4936119"/>
                  <a:pt x="3341402" y="4933330"/>
                  <a:pt x="3346593" y="4933330"/>
                </a:cubicBezTo>
                <a:close/>
                <a:moveTo>
                  <a:pt x="4441531" y="4930929"/>
                </a:moveTo>
                <a:cubicBezTo>
                  <a:pt x="4449710" y="4930929"/>
                  <a:pt x="4457798" y="4933102"/>
                  <a:pt x="4464908" y="4937213"/>
                </a:cubicBezTo>
                <a:cubicBezTo>
                  <a:pt x="4475760" y="4943473"/>
                  <a:pt x="4483522" y="4953581"/>
                  <a:pt x="4486755" y="4965673"/>
                </a:cubicBezTo>
                <a:cubicBezTo>
                  <a:pt x="4489997" y="4977757"/>
                  <a:pt x="4488331" y="4990391"/>
                  <a:pt x="4482072" y="5001241"/>
                </a:cubicBezTo>
                <a:cubicBezTo>
                  <a:pt x="4473721" y="5015687"/>
                  <a:pt x="4458152" y="5024673"/>
                  <a:pt x="4441449" y="5024673"/>
                </a:cubicBezTo>
                <a:cubicBezTo>
                  <a:pt x="4433262" y="5024673"/>
                  <a:pt x="4425173" y="5022499"/>
                  <a:pt x="4418063" y="5018387"/>
                </a:cubicBezTo>
                <a:lnTo>
                  <a:pt x="4418063" y="5018385"/>
                </a:lnTo>
                <a:cubicBezTo>
                  <a:pt x="4395683" y="5005470"/>
                  <a:pt x="4387984" y="4976750"/>
                  <a:pt x="4400900" y="4954369"/>
                </a:cubicBezTo>
                <a:cubicBezTo>
                  <a:pt x="4409251" y="4939915"/>
                  <a:pt x="4424820" y="4930929"/>
                  <a:pt x="4441531" y="4930929"/>
                </a:cubicBezTo>
                <a:close/>
                <a:moveTo>
                  <a:pt x="2799152" y="4914436"/>
                </a:moveTo>
                <a:cubicBezTo>
                  <a:pt x="2802376" y="4914436"/>
                  <a:pt x="2805565" y="4915296"/>
                  <a:pt x="2808372" y="4916917"/>
                </a:cubicBezTo>
                <a:cubicBezTo>
                  <a:pt x="2817199" y="4922008"/>
                  <a:pt x="2820237" y="4933348"/>
                  <a:pt x="2815138" y="4942169"/>
                </a:cubicBezTo>
                <a:cubicBezTo>
                  <a:pt x="2811847" y="4947875"/>
                  <a:pt x="2805705" y="4951419"/>
                  <a:pt x="2799116" y="4951419"/>
                </a:cubicBezTo>
                <a:cubicBezTo>
                  <a:pt x="2795892" y="4951419"/>
                  <a:pt x="2792704" y="4950557"/>
                  <a:pt x="2789896" y="4948936"/>
                </a:cubicBezTo>
                <a:cubicBezTo>
                  <a:pt x="2785621" y="4946462"/>
                  <a:pt x="2782560" y="4942477"/>
                  <a:pt x="2781278" y="4937705"/>
                </a:cubicBezTo>
                <a:cubicBezTo>
                  <a:pt x="2780006" y="4932940"/>
                  <a:pt x="2780662" y="4927960"/>
                  <a:pt x="2783130" y="4923683"/>
                </a:cubicBezTo>
                <a:cubicBezTo>
                  <a:pt x="2786422" y="4917976"/>
                  <a:pt x="2792559" y="4914436"/>
                  <a:pt x="2799152" y="4914436"/>
                </a:cubicBezTo>
                <a:close/>
                <a:moveTo>
                  <a:pt x="3894080" y="4912915"/>
                </a:moveTo>
                <a:cubicBezTo>
                  <a:pt x="3902779" y="4912915"/>
                  <a:pt x="3911397" y="4915232"/>
                  <a:pt x="3918997" y="4919619"/>
                </a:cubicBezTo>
                <a:cubicBezTo>
                  <a:pt x="3930539" y="4926284"/>
                  <a:pt x="3938800" y="4937044"/>
                  <a:pt x="3942255" y="4949923"/>
                </a:cubicBezTo>
                <a:cubicBezTo>
                  <a:pt x="3945707" y="4962803"/>
                  <a:pt x="3943940" y="4976252"/>
                  <a:pt x="3937269" y="4987802"/>
                </a:cubicBezTo>
                <a:cubicBezTo>
                  <a:pt x="3928370" y="5003198"/>
                  <a:pt x="3911786" y="5012773"/>
                  <a:pt x="3893989" y="5012773"/>
                </a:cubicBezTo>
                <a:cubicBezTo>
                  <a:pt x="3885289" y="5012773"/>
                  <a:pt x="3876671" y="5010455"/>
                  <a:pt x="3869073" y="5006069"/>
                </a:cubicBezTo>
                <a:cubicBezTo>
                  <a:pt x="3857529" y="4999404"/>
                  <a:pt x="3849269" y="4988643"/>
                  <a:pt x="3845818" y="4975764"/>
                </a:cubicBezTo>
                <a:cubicBezTo>
                  <a:pt x="3842367" y="4962884"/>
                  <a:pt x="3844137" y="4949435"/>
                  <a:pt x="3850804" y="4937885"/>
                </a:cubicBezTo>
                <a:cubicBezTo>
                  <a:pt x="3859699" y="4922487"/>
                  <a:pt x="3876283" y="4912915"/>
                  <a:pt x="3894080" y="4912915"/>
                </a:cubicBezTo>
                <a:close/>
                <a:moveTo>
                  <a:pt x="5373682" y="4912090"/>
                </a:moveTo>
                <a:cubicBezTo>
                  <a:pt x="5380031" y="4912090"/>
                  <a:pt x="5386307" y="4913775"/>
                  <a:pt x="5391841" y="4916971"/>
                </a:cubicBezTo>
                <a:cubicBezTo>
                  <a:pt x="5409204" y="4927000"/>
                  <a:pt x="5415182" y="4949307"/>
                  <a:pt x="5405155" y="4966680"/>
                </a:cubicBezTo>
                <a:cubicBezTo>
                  <a:pt x="5398679" y="4977900"/>
                  <a:pt x="5386597" y="4984875"/>
                  <a:pt x="5373618" y="4984875"/>
                </a:cubicBezTo>
                <a:cubicBezTo>
                  <a:pt x="5367268" y="4984875"/>
                  <a:pt x="5360983" y="4983183"/>
                  <a:pt x="5355449" y="4979993"/>
                </a:cubicBezTo>
                <a:cubicBezTo>
                  <a:pt x="5347034" y="4975138"/>
                  <a:pt x="5341021" y="4967293"/>
                  <a:pt x="5338503" y="4957910"/>
                </a:cubicBezTo>
                <a:cubicBezTo>
                  <a:pt x="5335984" y="4948518"/>
                  <a:pt x="5337271" y="4938710"/>
                  <a:pt x="5342135" y="4930285"/>
                </a:cubicBezTo>
                <a:cubicBezTo>
                  <a:pt x="5348621" y="4919064"/>
                  <a:pt x="5360702" y="4912090"/>
                  <a:pt x="5373682" y="4912090"/>
                </a:cubicBezTo>
                <a:close/>
                <a:moveTo>
                  <a:pt x="6305831" y="4903297"/>
                </a:moveTo>
                <a:cubicBezTo>
                  <a:pt x="6308593" y="4903297"/>
                  <a:pt x="6311328" y="4904031"/>
                  <a:pt x="6313738" y="4905424"/>
                </a:cubicBezTo>
                <a:cubicBezTo>
                  <a:pt x="6317405" y="4907545"/>
                  <a:pt x="6320032" y="4910969"/>
                  <a:pt x="6321129" y="4915053"/>
                </a:cubicBezTo>
                <a:cubicBezTo>
                  <a:pt x="6322243" y="4919222"/>
                  <a:pt x="6321690" y="4923377"/>
                  <a:pt x="6319544" y="4927090"/>
                </a:cubicBezTo>
                <a:cubicBezTo>
                  <a:pt x="6316718" y="4932001"/>
                  <a:pt x="6311456" y="4935034"/>
                  <a:pt x="6305795" y="4935034"/>
                </a:cubicBezTo>
                <a:cubicBezTo>
                  <a:pt x="6303022" y="4935034"/>
                  <a:pt x="6300278" y="4934291"/>
                  <a:pt x="6297860" y="4932897"/>
                </a:cubicBezTo>
                <a:cubicBezTo>
                  <a:pt x="6294201" y="4930785"/>
                  <a:pt x="6291584" y="4927362"/>
                  <a:pt x="6290488" y="4923277"/>
                </a:cubicBezTo>
                <a:cubicBezTo>
                  <a:pt x="6289374" y="4919111"/>
                  <a:pt x="6289927" y="4914953"/>
                  <a:pt x="6292073" y="4911239"/>
                </a:cubicBezTo>
                <a:cubicBezTo>
                  <a:pt x="6294899" y="4906329"/>
                  <a:pt x="6300169" y="4903297"/>
                  <a:pt x="6305831" y="4903297"/>
                </a:cubicBezTo>
                <a:close/>
                <a:moveTo>
                  <a:pt x="1319566" y="4900860"/>
                </a:moveTo>
                <a:cubicBezTo>
                  <a:pt x="1327668" y="4900860"/>
                  <a:pt x="1335684" y="4903016"/>
                  <a:pt x="1342743" y="4907084"/>
                </a:cubicBezTo>
                <a:cubicBezTo>
                  <a:pt x="1364898" y="4919880"/>
                  <a:pt x="1372520" y="4948339"/>
                  <a:pt x="1359726" y="4970512"/>
                </a:cubicBezTo>
                <a:cubicBezTo>
                  <a:pt x="1351457" y="4984832"/>
                  <a:pt x="1336037" y="4993724"/>
                  <a:pt x="1319484" y="4993724"/>
                </a:cubicBezTo>
                <a:cubicBezTo>
                  <a:pt x="1311378" y="4993724"/>
                  <a:pt x="1303368" y="4991569"/>
                  <a:pt x="1296316" y="4987492"/>
                </a:cubicBezTo>
                <a:cubicBezTo>
                  <a:pt x="1274144" y="4974695"/>
                  <a:pt x="1266522" y="4946245"/>
                  <a:pt x="1279316" y="4924074"/>
                </a:cubicBezTo>
                <a:cubicBezTo>
                  <a:pt x="1287585" y="4909755"/>
                  <a:pt x="1303009" y="4900860"/>
                  <a:pt x="1319566" y="4900860"/>
                </a:cubicBezTo>
                <a:close/>
                <a:moveTo>
                  <a:pt x="4826241" y="4890589"/>
                </a:moveTo>
                <a:cubicBezTo>
                  <a:pt x="4833731" y="4890589"/>
                  <a:pt x="4841139" y="4892581"/>
                  <a:pt x="4847670" y="4896349"/>
                </a:cubicBezTo>
                <a:cubicBezTo>
                  <a:pt x="4857587" y="4902082"/>
                  <a:pt x="4864697" y="4911346"/>
                  <a:pt x="4867668" y="4922416"/>
                </a:cubicBezTo>
                <a:cubicBezTo>
                  <a:pt x="4870629" y="4933494"/>
                  <a:pt x="4869108" y="4945069"/>
                  <a:pt x="4863375" y="4955004"/>
                </a:cubicBezTo>
                <a:cubicBezTo>
                  <a:pt x="4855730" y="4968238"/>
                  <a:pt x="4841465" y="4976469"/>
                  <a:pt x="4826158" y="4976469"/>
                </a:cubicBezTo>
                <a:cubicBezTo>
                  <a:pt x="4818659" y="4976469"/>
                  <a:pt x="4811250" y="4974477"/>
                  <a:pt x="4804719" y="4970710"/>
                </a:cubicBezTo>
                <a:cubicBezTo>
                  <a:pt x="4794802" y="4964977"/>
                  <a:pt x="4787692" y="4955711"/>
                  <a:pt x="4784721" y="4944643"/>
                </a:cubicBezTo>
                <a:cubicBezTo>
                  <a:pt x="4781760" y="4933566"/>
                  <a:pt x="4783281" y="4921992"/>
                  <a:pt x="4789015" y="4912055"/>
                </a:cubicBezTo>
                <a:cubicBezTo>
                  <a:pt x="4796659" y="4898823"/>
                  <a:pt x="4810924" y="4890589"/>
                  <a:pt x="4826241" y="4890589"/>
                </a:cubicBezTo>
                <a:close/>
                <a:moveTo>
                  <a:pt x="507252" y="4889259"/>
                </a:moveTo>
                <a:cubicBezTo>
                  <a:pt x="504431" y="4889259"/>
                  <a:pt x="501632" y="4890090"/>
                  <a:pt x="499227" y="4891704"/>
                </a:cubicBezTo>
                <a:cubicBezTo>
                  <a:pt x="491352" y="4897003"/>
                  <a:pt x="482711" y="4901078"/>
                  <a:pt x="473550" y="4903832"/>
                </a:cubicBezTo>
                <a:cubicBezTo>
                  <a:pt x="469212" y="4905125"/>
                  <a:pt x="465743" y="4908395"/>
                  <a:pt x="464180" y="4912652"/>
                </a:cubicBezTo>
                <a:cubicBezTo>
                  <a:pt x="462622" y="4916901"/>
                  <a:pt x="463161" y="4921647"/>
                  <a:pt x="465629" y="4925442"/>
                </a:cubicBezTo>
                <a:cubicBezTo>
                  <a:pt x="470914" y="4933558"/>
                  <a:pt x="474899" y="4942415"/>
                  <a:pt x="477476" y="4951754"/>
                </a:cubicBezTo>
                <a:cubicBezTo>
                  <a:pt x="478703" y="4956200"/>
                  <a:pt x="481995" y="4959796"/>
                  <a:pt x="486320" y="4961408"/>
                </a:cubicBezTo>
                <a:cubicBezTo>
                  <a:pt x="487946" y="4962006"/>
                  <a:pt x="489644" y="4962305"/>
                  <a:pt x="491333" y="4962305"/>
                </a:cubicBezTo>
                <a:cubicBezTo>
                  <a:pt x="494140" y="4962305"/>
                  <a:pt x="496930" y="4961480"/>
                  <a:pt x="499326" y="4959878"/>
                </a:cubicBezTo>
                <a:cubicBezTo>
                  <a:pt x="507414" y="4954472"/>
                  <a:pt x="516285" y="4950404"/>
                  <a:pt x="525692" y="4947803"/>
                </a:cubicBezTo>
                <a:cubicBezTo>
                  <a:pt x="530184" y="4946553"/>
                  <a:pt x="533793" y="4943212"/>
                  <a:pt x="535378" y="4938828"/>
                </a:cubicBezTo>
                <a:cubicBezTo>
                  <a:pt x="536959" y="4934444"/>
                  <a:pt x="536321" y="4929562"/>
                  <a:pt x="533658" y="4925730"/>
                </a:cubicBezTo>
                <a:cubicBezTo>
                  <a:pt x="528078" y="4917724"/>
                  <a:pt x="523830" y="4908902"/>
                  <a:pt x="521023" y="4899511"/>
                </a:cubicBezTo>
                <a:cubicBezTo>
                  <a:pt x="519714" y="4895136"/>
                  <a:pt x="516404" y="4891640"/>
                  <a:pt x="512102" y="4890102"/>
                </a:cubicBezTo>
                <a:cubicBezTo>
                  <a:pt x="510526" y="4889531"/>
                  <a:pt x="508886" y="4889259"/>
                  <a:pt x="507252" y="4889259"/>
                </a:cubicBezTo>
                <a:close/>
                <a:moveTo>
                  <a:pt x="2251717" y="4888569"/>
                </a:moveTo>
                <a:cubicBezTo>
                  <a:pt x="2256842" y="4888569"/>
                  <a:pt x="2261920" y="4889937"/>
                  <a:pt x="2266398" y="4892508"/>
                </a:cubicBezTo>
                <a:cubicBezTo>
                  <a:pt x="2280414" y="4900616"/>
                  <a:pt x="2285242" y="4918639"/>
                  <a:pt x="2277145" y="4932677"/>
                </a:cubicBezTo>
                <a:cubicBezTo>
                  <a:pt x="2271905" y="4941745"/>
                  <a:pt x="2262142" y="4947378"/>
                  <a:pt x="2251662" y="4947378"/>
                </a:cubicBezTo>
                <a:cubicBezTo>
                  <a:pt x="2246540" y="4947378"/>
                  <a:pt x="2241459" y="4946010"/>
                  <a:pt x="2236971" y="4943429"/>
                </a:cubicBezTo>
                <a:cubicBezTo>
                  <a:pt x="2222950" y="4935332"/>
                  <a:pt x="2218123" y="4917317"/>
                  <a:pt x="2226224" y="4903269"/>
                </a:cubicBezTo>
                <a:lnTo>
                  <a:pt x="2226225" y="4903269"/>
                </a:lnTo>
                <a:cubicBezTo>
                  <a:pt x="2231460" y="4894201"/>
                  <a:pt x="2241233" y="4888569"/>
                  <a:pt x="2251717" y="4888569"/>
                </a:cubicBezTo>
                <a:close/>
                <a:moveTo>
                  <a:pt x="5758380" y="4871315"/>
                </a:moveTo>
                <a:cubicBezTo>
                  <a:pt x="5764123" y="4871315"/>
                  <a:pt x="5769810" y="4872846"/>
                  <a:pt x="5774810" y="4875725"/>
                </a:cubicBezTo>
                <a:cubicBezTo>
                  <a:pt x="5782409" y="4880120"/>
                  <a:pt x="5787853" y="4887210"/>
                  <a:pt x="5790126" y="4895697"/>
                </a:cubicBezTo>
                <a:cubicBezTo>
                  <a:pt x="5792399" y="4904184"/>
                  <a:pt x="5791231" y="4913042"/>
                  <a:pt x="5786838" y="4920643"/>
                </a:cubicBezTo>
                <a:lnTo>
                  <a:pt x="5786837" y="4920643"/>
                </a:lnTo>
                <a:cubicBezTo>
                  <a:pt x="5780977" y="4930804"/>
                  <a:pt x="5770054" y="4937108"/>
                  <a:pt x="5758325" y="4937108"/>
                </a:cubicBezTo>
                <a:cubicBezTo>
                  <a:pt x="5752583" y="4937108"/>
                  <a:pt x="5746913" y="4935587"/>
                  <a:pt x="5741914" y="4932696"/>
                </a:cubicBezTo>
                <a:cubicBezTo>
                  <a:pt x="5734315" y="4928305"/>
                  <a:pt x="5728862" y="4921202"/>
                  <a:pt x="5726589" y="4912716"/>
                </a:cubicBezTo>
                <a:cubicBezTo>
                  <a:pt x="5724316" y="4904238"/>
                  <a:pt x="5725484" y="4895373"/>
                  <a:pt x="5729877" y="4887754"/>
                </a:cubicBezTo>
                <a:cubicBezTo>
                  <a:pt x="5735727" y="4877619"/>
                  <a:pt x="5746651" y="4871315"/>
                  <a:pt x="5758380" y="4871315"/>
                </a:cubicBezTo>
                <a:close/>
                <a:moveTo>
                  <a:pt x="4278799" y="4869078"/>
                </a:moveTo>
                <a:cubicBezTo>
                  <a:pt x="4287430" y="4869078"/>
                  <a:pt x="4295971" y="4871378"/>
                  <a:pt x="4303488" y="4875725"/>
                </a:cubicBezTo>
                <a:cubicBezTo>
                  <a:pt x="4314910" y="4882319"/>
                  <a:pt x="4323089" y="4892988"/>
                  <a:pt x="4326512" y="4905778"/>
                </a:cubicBezTo>
                <a:cubicBezTo>
                  <a:pt x="4329935" y="4918558"/>
                  <a:pt x="4328187" y="4931891"/>
                  <a:pt x="4321594" y="4943310"/>
                </a:cubicBezTo>
                <a:cubicBezTo>
                  <a:pt x="4312781" y="4958573"/>
                  <a:pt x="4296351" y="4968056"/>
                  <a:pt x="4278708" y="4968056"/>
                </a:cubicBezTo>
                <a:cubicBezTo>
                  <a:pt x="4270075" y="4968056"/>
                  <a:pt x="4261525" y="4965756"/>
                  <a:pt x="4254008" y="4961408"/>
                </a:cubicBezTo>
                <a:cubicBezTo>
                  <a:pt x="4242560" y="4954807"/>
                  <a:pt x="4234372" y="4944137"/>
                  <a:pt x="4230948" y="4931375"/>
                </a:cubicBezTo>
                <a:cubicBezTo>
                  <a:pt x="4227534" y="4918612"/>
                  <a:pt x="4229291" y="4905270"/>
                  <a:pt x="4235894" y="4893831"/>
                </a:cubicBezTo>
                <a:cubicBezTo>
                  <a:pt x="4244716" y="4878562"/>
                  <a:pt x="4261155" y="4869078"/>
                  <a:pt x="4278799" y="4869078"/>
                </a:cubicBezTo>
                <a:close/>
                <a:moveTo>
                  <a:pt x="3731334" y="4866351"/>
                </a:moveTo>
                <a:cubicBezTo>
                  <a:pt x="3737833" y="4866351"/>
                  <a:pt x="3744264" y="4868081"/>
                  <a:pt x="3749929" y="4871342"/>
                </a:cubicBezTo>
                <a:cubicBezTo>
                  <a:pt x="3767712" y="4881612"/>
                  <a:pt x="3773831" y="4904445"/>
                  <a:pt x="3763560" y="4922234"/>
                </a:cubicBezTo>
                <a:cubicBezTo>
                  <a:pt x="3756926" y="4933730"/>
                  <a:pt x="3744549" y="4940875"/>
                  <a:pt x="3731262" y="4940875"/>
                </a:cubicBezTo>
                <a:cubicBezTo>
                  <a:pt x="3724754" y="4940875"/>
                  <a:pt x="3718328" y="4939144"/>
                  <a:pt x="3712667" y="4935875"/>
                </a:cubicBezTo>
                <a:cubicBezTo>
                  <a:pt x="3694878" y="4925604"/>
                  <a:pt x="3688761" y="4902781"/>
                  <a:pt x="3699031" y="4884990"/>
                </a:cubicBezTo>
                <a:cubicBezTo>
                  <a:pt x="3705666" y="4873497"/>
                  <a:pt x="3718047" y="4866351"/>
                  <a:pt x="3731334" y="4866351"/>
                </a:cubicBezTo>
                <a:close/>
                <a:moveTo>
                  <a:pt x="5210947" y="4850239"/>
                </a:moveTo>
                <a:cubicBezTo>
                  <a:pt x="5217758" y="4850239"/>
                  <a:pt x="5224479" y="4852049"/>
                  <a:pt x="5230403" y="4855464"/>
                </a:cubicBezTo>
                <a:cubicBezTo>
                  <a:pt x="5239434" y="4860682"/>
                  <a:pt x="5245891" y="4869095"/>
                  <a:pt x="5248581" y="4879148"/>
                </a:cubicBezTo>
                <a:cubicBezTo>
                  <a:pt x="5251280" y="4889221"/>
                  <a:pt x="5249894" y="4899728"/>
                  <a:pt x="5244687" y="4908749"/>
                </a:cubicBezTo>
                <a:cubicBezTo>
                  <a:pt x="5237740" y="4920786"/>
                  <a:pt x="5224778" y="4928267"/>
                  <a:pt x="5210866" y="4928267"/>
                </a:cubicBezTo>
                <a:cubicBezTo>
                  <a:pt x="5204073" y="4928267"/>
                  <a:pt x="5197334" y="4926456"/>
                  <a:pt x="5191401" y="4923033"/>
                </a:cubicBezTo>
                <a:cubicBezTo>
                  <a:pt x="5172779" y="4912281"/>
                  <a:pt x="5166376" y="4888378"/>
                  <a:pt x="5177127" y="4869748"/>
                </a:cubicBezTo>
                <a:cubicBezTo>
                  <a:pt x="5184074" y="4857718"/>
                  <a:pt x="5197035" y="4850239"/>
                  <a:pt x="5210947" y="4850239"/>
                </a:cubicBezTo>
                <a:close/>
                <a:moveTo>
                  <a:pt x="894927" y="4838012"/>
                </a:moveTo>
                <a:cubicBezTo>
                  <a:pt x="891798" y="4838012"/>
                  <a:pt x="888705" y="4839036"/>
                  <a:pt x="886155" y="4841000"/>
                </a:cubicBezTo>
                <a:cubicBezTo>
                  <a:pt x="876202" y="4848662"/>
                  <a:pt x="864957" y="4854052"/>
                  <a:pt x="852725" y="4857032"/>
                </a:cubicBezTo>
                <a:cubicBezTo>
                  <a:pt x="848061" y="4858164"/>
                  <a:pt x="844270" y="4861550"/>
                  <a:pt x="842617" y="4866063"/>
                </a:cubicBezTo>
                <a:cubicBezTo>
                  <a:pt x="840974" y="4870571"/>
                  <a:pt x="841684" y="4875607"/>
                  <a:pt x="844519" y="4879486"/>
                </a:cubicBezTo>
                <a:cubicBezTo>
                  <a:pt x="851829" y="4889476"/>
                  <a:pt x="856897" y="4900680"/>
                  <a:pt x="859586" y="4912778"/>
                </a:cubicBezTo>
                <a:cubicBezTo>
                  <a:pt x="860646" y="4917553"/>
                  <a:pt x="864051" y="4921447"/>
                  <a:pt x="868630" y="4923140"/>
                </a:cubicBezTo>
                <a:cubicBezTo>
                  <a:pt x="870251" y="4923747"/>
                  <a:pt x="871940" y="4924037"/>
                  <a:pt x="873621" y="4924037"/>
                </a:cubicBezTo>
                <a:cubicBezTo>
                  <a:pt x="876682" y="4924037"/>
                  <a:pt x="879716" y="4923059"/>
                  <a:pt x="882239" y="4921165"/>
                </a:cubicBezTo>
                <a:cubicBezTo>
                  <a:pt x="892509" y="4913478"/>
                  <a:pt x="904103" y="4908241"/>
                  <a:pt x="916697" y="4905606"/>
                </a:cubicBezTo>
                <a:cubicBezTo>
                  <a:pt x="921560" y="4904582"/>
                  <a:pt x="925550" y="4901133"/>
                  <a:pt x="927258" y="4896467"/>
                </a:cubicBezTo>
                <a:cubicBezTo>
                  <a:pt x="928961" y="4891804"/>
                  <a:pt x="928136" y="4886585"/>
                  <a:pt x="925075" y="4882673"/>
                </a:cubicBezTo>
                <a:cubicBezTo>
                  <a:pt x="917272" y="4872701"/>
                  <a:pt x="911833" y="4861397"/>
                  <a:pt x="908916" y="4849072"/>
                </a:cubicBezTo>
                <a:cubicBezTo>
                  <a:pt x="907793" y="4844324"/>
                  <a:pt x="904334" y="4840466"/>
                  <a:pt x="899737" y="4838835"/>
                </a:cubicBezTo>
                <a:cubicBezTo>
                  <a:pt x="898171" y="4838284"/>
                  <a:pt x="896545" y="4838012"/>
                  <a:pt x="894927" y="4838012"/>
                </a:cubicBezTo>
                <a:close/>
                <a:moveTo>
                  <a:pt x="2088970" y="4836754"/>
                </a:moveTo>
                <a:cubicBezTo>
                  <a:pt x="2092805" y="4836754"/>
                  <a:pt x="2096596" y="4837777"/>
                  <a:pt x="2099929" y="4839697"/>
                </a:cubicBezTo>
                <a:cubicBezTo>
                  <a:pt x="2110423" y="4845764"/>
                  <a:pt x="2114031" y="4859234"/>
                  <a:pt x="2107977" y="4869731"/>
                </a:cubicBezTo>
                <a:cubicBezTo>
                  <a:pt x="2104059" y="4876514"/>
                  <a:pt x="2096759" y="4880726"/>
                  <a:pt x="2088924" y="4880726"/>
                </a:cubicBezTo>
                <a:cubicBezTo>
                  <a:pt x="2085090" y="4880726"/>
                  <a:pt x="2081294" y="4879703"/>
                  <a:pt x="2077961" y="4877783"/>
                </a:cubicBezTo>
                <a:cubicBezTo>
                  <a:pt x="2067468" y="4871713"/>
                  <a:pt x="2063859" y="4858246"/>
                  <a:pt x="2069913" y="4847747"/>
                </a:cubicBezTo>
                <a:cubicBezTo>
                  <a:pt x="2073831" y="4840963"/>
                  <a:pt x="2081131" y="4836754"/>
                  <a:pt x="2088970" y="4836754"/>
                </a:cubicBezTo>
                <a:close/>
                <a:moveTo>
                  <a:pt x="6143098" y="4834460"/>
                </a:moveTo>
                <a:cubicBezTo>
                  <a:pt x="6147536" y="4834460"/>
                  <a:pt x="6151938" y="4835647"/>
                  <a:pt x="6155806" y="4837875"/>
                </a:cubicBezTo>
                <a:cubicBezTo>
                  <a:pt x="6167961" y="4844894"/>
                  <a:pt x="6172145" y="4860509"/>
                  <a:pt x="6165125" y="4872672"/>
                </a:cubicBezTo>
                <a:cubicBezTo>
                  <a:pt x="6160588" y="4880517"/>
                  <a:pt x="6152119" y="4885407"/>
                  <a:pt x="6143044" y="4885407"/>
                </a:cubicBezTo>
                <a:cubicBezTo>
                  <a:pt x="6138606" y="4885407"/>
                  <a:pt x="6134204" y="4884219"/>
                  <a:pt x="6130336" y="4881992"/>
                </a:cubicBezTo>
                <a:cubicBezTo>
                  <a:pt x="6124449" y="4878597"/>
                  <a:pt x="6120237" y="4873099"/>
                  <a:pt x="6118471" y="4866523"/>
                </a:cubicBezTo>
                <a:cubicBezTo>
                  <a:pt x="6116705" y="4859956"/>
                  <a:pt x="6117610" y="4853099"/>
                  <a:pt x="6121016" y="4847203"/>
                </a:cubicBezTo>
                <a:cubicBezTo>
                  <a:pt x="6125554" y="4839342"/>
                  <a:pt x="6134005" y="4834460"/>
                  <a:pt x="6143098" y="4834460"/>
                </a:cubicBezTo>
                <a:close/>
                <a:moveTo>
                  <a:pt x="343302" y="4832396"/>
                </a:moveTo>
                <a:cubicBezTo>
                  <a:pt x="340566" y="4832396"/>
                  <a:pt x="337854" y="4833175"/>
                  <a:pt x="335499" y="4834696"/>
                </a:cubicBezTo>
                <a:cubicBezTo>
                  <a:pt x="327949" y="4839578"/>
                  <a:pt x="319771" y="4843346"/>
                  <a:pt x="311193" y="4845899"/>
                </a:cubicBezTo>
                <a:cubicBezTo>
                  <a:pt x="306873" y="4847186"/>
                  <a:pt x="303405" y="4850429"/>
                  <a:pt x="301833" y="4854657"/>
                </a:cubicBezTo>
                <a:cubicBezTo>
                  <a:pt x="300257" y="4858879"/>
                  <a:pt x="300755" y="4863597"/>
                  <a:pt x="303177" y="4867400"/>
                </a:cubicBezTo>
                <a:lnTo>
                  <a:pt x="303178" y="4867402"/>
                </a:lnTo>
                <a:cubicBezTo>
                  <a:pt x="307811" y="4874675"/>
                  <a:pt x="311402" y="4882544"/>
                  <a:pt x="313843" y="4890816"/>
                </a:cubicBezTo>
                <a:cubicBezTo>
                  <a:pt x="315134" y="4895180"/>
                  <a:pt x="318417" y="4898678"/>
                  <a:pt x="322697" y="4900243"/>
                </a:cubicBezTo>
                <a:cubicBezTo>
                  <a:pt x="324296" y="4900823"/>
                  <a:pt x="325966" y="4901113"/>
                  <a:pt x="327628" y="4901113"/>
                </a:cubicBezTo>
                <a:cubicBezTo>
                  <a:pt x="330404" y="4901113"/>
                  <a:pt x="333162" y="4900307"/>
                  <a:pt x="335544" y="4898740"/>
                </a:cubicBezTo>
                <a:cubicBezTo>
                  <a:pt x="343161" y="4893713"/>
                  <a:pt x="351458" y="4889819"/>
                  <a:pt x="360203" y="4887155"/>
                </a:cubicBezTo>
                <a:cubicBezTo>
                  <a:pt x="364541" y="4885844"/>
                  <a:pt x="368001" y="4882555"/>
                  <a:pt x="369541" y="4878280"/>
                </a:cubicBezTo>
                <a:cubicBezTo>
                  <a:pt x="371080" y="4874014"/>
                  <a:pt x="370514" y="4869277"/>
                  <a:pt x="368019" y="4865492"/>
                </a:cubicBezTo>
                <a:cubicBezTo>
                  <a:pt x="363304" y="4858344"/>
                  <a:pt x="359600" y="4850583"/>
                  <a:pt x="357000" y="4842414"/>
                </a:cubicBezTo>
                <a:cubicBezTo>
                  <a:pt x="355642" y="4838145"/>
                  <a:pt x="352372" y="4834751"/>
                  <a:pt x="348160" y="4833237"/>
                </a:cubicBezTo>
                <a:cubicBezTo>
                  <a:pt x="346580" y="4832676"/>
                  <a:pt x="344936" y="4832396"/>
                  <a:pt x="343302" y="4832396"/>
                </a:cubicBezTo>
                <a:close/>
                <a:moveTo>
                  <a:pt x="4663498" y="4829172"/>
                </a:moveTo>
                <a:cubicBezTo>
                  <a:pt x="4671378" y="4829172"/>
                  <a:pt x="4679166" y="4831262"/>
                  <a:pt x="4686005" y="4835212"/>
                </a:cubicBezTo>
                <a:cubicBezTo>
                  <a:pt x="4696448" y="4841245"/>
                  <a:pt x="4703911" y="4850981"/>
                  <a:pt x="4707036" y="4862621"/>
                </a:cubicBezTo>
                <a:cubicBezTo>
                  <a:pt x="4710152" y="4874258"/>
                  <a:pt x="4708548" y="4886422"/>
                  <a:pt x="4702526" y="4896867"/>
                </a:cubicBezTo>
                <a:lnTo>
                  <a:pt x="4702525" y="4896867"/>
                </a:lnTo>
                <a:cubicBezTo>
                  <a:pt x="4694491" y="4910768"/>
                  <a:pt x="4679501" y="4919418"/>
                  <a:pt x="4663416" y="4919418"/>
                </a:cubicBezTo>
                <a:cubicBezTo>
                  <a:pt x="4655535" y="4919418"/>
                  <a:pt x="4647747" y="4917325"/>
                  <a:pt x="4640908" y="4913375"/>
                </a:cubicBezTo>
                <a:cubicBezTo>
                  <a:pt x="4619361" y="4900931"/>
                  <a:pt x="4611953" y="4873270"/>
                  <a:pt x="4624388" y="4851723"/>
                </a:cubicBezTo>
                <a:cubicBezTo>
                  <a:pt x="4632422" y="4837820"/>
                  <a:pt x="4647402" y="4829172"/>
                  <a:pt x="4663498" y="4829172"/>
                </a:cubicBezTo>
                <a:close/>
                <a:moveTo>
                  <a:pt x="2636439" y="4827269"/>
                </a:moveTo>
                <a:cubicBezTo>
                  <a:pt x="2644541" y="4827269"/>
                  <a:pt x="2652556" y="4829424"/>
                  <a:pt x="2659617" y="4833492"/>
                </a:cubicBezTo>
                <a:cubicBezTo>
                  <a:pt x="2670344" y="4839687"/>
                  <a:pt x="2678029" y="4849705"/>
                  <a:pt x="2681240" y="4861678"/>
                </a:cubicBezTo>
                <a:cubicBezTo>
                  <a:pt x="2684447" y="4873652"/>
                  <a:pt x="2682799" y="4886170"/>
                  <a:pt x="2676598" y="4896911"/>
                </a:cubicBezTo>
                <a:cubicBezTo>
                  <a:pt x="2668329" y="4911230"/>
                  <a:pt x="2652909" y="4920124"/>
                  <a:pt x="2636352" y="4920124"/>
                </a:cubicBezTo>
                <a:cubicBezTo>
                  <a:pt x="2628251" y="4920124"/>
                  <a:pt x="2620234" y="4917970"/>
                  <a:pt x="2613175" y="4913903"/>
                </a:cubicBezTo>
                <a:cubicBezTo>
                  <a:pt x="2591021" y="4901105"/>
                  <a:pt x="2583394" y="4872645"/>
                  <a:pt x="2596188" y="4850483"/>
                </a:cubicBezTo>
                <a:lnTo>
                  <a:pt x="2596189" y="4850483"/>
                </a:lnTo>
                <a:cubicBezTo>
                  <a:pt x="2604458" y="4836164"/>
                  <a:pt x="2619882" y="4827269"/>
                  <a:pt x="2636439" y="4827269"/>
                </a:cubicBezTo>
                <a:close/>
                <a:moveTo>
                  <a:pt x="3568575" y="4826761"/>
                </a:moveTo>
                <a:cubicBezTo>
                  <a:pt x="3571645" y="4826761"/>
                  <a:pt x="3574683" y="4827578"/>
                  <a:pt x="3577369" y="4829126"/>
                </a:cubicBezTo>
                <a:cubicBezTo>
                  <a:pt x="3581431" y="4831471"/>
                  <a:pt x="3584348" y="4835276"/>
                  <a:pt x="3585566" y="4839823"/>
                </a:cubicBezTo>
                <a:cubicBezTo>
                  <a:pt x="3586780" y="4844362"/>
                  <a:pt x="3586155" y="4849107"/>
                  <a:pt x="3583805" y="4853190"/>
                </a:cubicBezTo>
                <a:cubicBezTo>
                  <a:pt x="3580666" y="4858616"/>
                  <a:pt x="3574819" y="4861995"/>
                  <a:pt x="3568539" y="4861995"/>
                </a:cubicBezTo>
                <a:cubicBezTo>
                  <a:pt x="3565469" y="4861995"/>
                  <a:pt x="3562430" y="4861179"/>
                  <a:pt x="3559744" y="4859630"/>
                </a:cubicBezTo>
                <a:cubicBezTo>
                  <a:pt x="3555682" y="4857285"/>
                  <a:pt x="3552765" y="4853480"/>
                  <a:pt x="3551547" y="4848934"/>
                </a:cubicBezTo>
                <a:cubicBezTo>
                  <a:pt x="3550333" y="4844397"/>
                  <a:pt x="3550958" y="4839649"/>
                  <a:pt x="3553308" y="4835565"/>
                </a:cubicBezTo>
                <a:cubicBezTo>
                  <a:pt x="3556447" y="4830141"/>
                  <a:pt x="3562294" y="4826761"/>
                  <a:pt x="3568575" y="4826761"/>
                </a:cubicBezTo>
                <a:close/>
                <a:moveTo>
                  <a:pt x="4116047" y="4810288"/>
                </a:moveTo>
                <a:cubicBezTo>
                  <a:pt x="4124615" y="4810288"/>
                  <a:pt x="4133075" y="4812562"/>
                  <a:pt x="4140529" y="4816862"/>
                </a:cubicBezTo>
                <a:cubicBezTo>
                  <a:pt x="4151878" y="4823410"/>
                  <a:pt x="4159993" y="4833981"/>
                  <a:pt x="4163381" y="4846643"/>
                </a:cubicBezTo>
                <a:cubicBezTo>
                  <a:pt x="4166769" y="4859297"/>
                  <a:pt x="4165030" y="4872519"/>
                  <a:pt x="4158490" y="4883850"/>
                </a:cubicBezTo>
                <a:cubicBezTo>
                  <a:pt x="4149750" y="4898985"/>
                  <a:pt x="4133455" y="4908387"/>
                  <a:pt x="4115966" y="4908387"/>
                </a:cubicBezTo>
                <a:cubicBezTo>
                  <a:pt x="4107396" y="4908387"/>
                  <a:pt x="4098929" y="4906114"/>
                  <a:pt x="4091492" y="4901821"/>
                </a:cubicBezTo>
                <a:cubicBezTo>
                  <a:pt x="4080135" y="4895263"/>
                  <a:pt x="4072020" y="4884683"/>
                  <a:pt x="4068632" y="4872032"/>
                </a:cubicBezTo>
                <a:cubicBezTo>
                  <a:pt x="4065244" y="4859378"/>
                  <a:pt x="4066983" y="4846154"/>
                  <a:pt x="4073523" y="4834824"/>
                </a:cubicBezTo>
                <a:cubicBezTo>
                  <a:pt x="4082263" y="4819688"/>
                  <a:pt x="4098549" y="4810288"/>
                  <a:pt x="4116047" y="4810288"/>
                </a:cubicBezTo>
                <a:close/>
                <a:moveTo>
                  <a:pt x="1156854" y="4810187"/>
                </a:moveTo>
                <a:cubicBezTo>
                  <a:pt x="1170440" y="4810187"/>
                  <a:pt x="1183877" y="4813802"/>
                  <a:pt x="1195710" y="4820631"/>
                </a:cubicBezTo>
                <a:cubicBezTo>
                  <a:pt x="1232890" y="4842097"/>
                  <a:pt x="1245675" y="4889810"/>
                  <a:pt x="1224209" y="4926992"/>
                </a:cubicBezTo>
                <a:cubicBezTo>
                  <a:pt x="1210343" y="4951009"/>
                  <a:pt x="1184480" y="4965929"/>
                  <a:pt x="1156715" y="4965929"/>
                </a:cubicBezTo>
                <a:cubicBezTo>
                  <a:pt x="1143120" y="4965929"/>
                  <a:pt x="1129684" y="4962314"/>
                  <a:pt x="1117855" y="4955483"/>
                </a:cubicBezTo>
                <a:lnTo>
                  <a:pt x="1117854" y="4955483"/>
                </a:lnTo>
                <a:cubicBezTo>
                  <a:pt x="1080673" y="4934018"/>
                  <a:pt x="1067888" y="4886304"/>
                  <a:pt x="1089354" y="4849124"/>
                </a:cubicBezTo>
                <a:cubicBezTo>
                  <a:pt x="1103221" y="4825104"/>
                  <a:pt x="1129084" y="4810187"/>
                  <a:pt x="1156854" y="4810187"/>
                </a:cubicBezTo>
                <a:close/>
                <a:moveTo>
                  <a:pt x="5595647" y="4809899"/>
                </a:moveTo>
                <a:cubicBezTo>
                  <a:pt x="5601770" y="4809899"/>
                  <a:pt x="5607820" y="4811528"/>
                  <a:pt x="5613146" y="4814609"/>
                </a:cubicBezTo>
                <a:cubicBezTo>
                  <a:pt x="5621270" y="4819290"/>
                  <a:pt x="5627067" y="4826855"/>
                  <a:pt x="5629494" y="4835900"/>
                </a:cubicBezTo>
                <a:cubicBezTo>
                  <a:pt x="5631921" y="4844948"/>
                  <a:pt x="5630672" y="4854396"/>
                  <a:pt x="5625989" y="4862511"/>
                </a:cubicBezTo>
                <a:cubicBezTo>
                  <a:pt x="5619740" y="4873335"/>
                  <a:pt x="5608092" y="4880056"/>
                  <a:pt x="5595584" y="4880056"/>
                </a:cubicBezTo>
                <a:cubicBezTo>
                  <a:pt x="5589470" y="4880056"/>
                  <a:pt x="5583411" y="4878425"/>
                  <a:pt x="5578086" y="4875356"/>
                </a:cubicBezTo>
                <a:lnTo>
                  <a:pt x="5578085" y="4875356"/>
                </a:lnTo>
                <a:cubicBezTo>
                  <a:pt x="5561338" y="4865682"/>
                  <a:pt x="5555578" y="4844189"/>
                  <a:pt x="5565242" y="4827441"/>
                </a:cubicBezTo>
                <a:cubicBezTo>
                  <a:pt x="5571492" y="4816627"/>
                  <a:pt x="5583139" y="4809899"/>
                  <a:pt x="5595647" y="4809899"/>
                </a:cubicBezTo>
                <a:close/>
                <a:moveTo>
                  <a:pt x="5048197" y="4788831"/>
                </a:moveTo>
                <a:cubicBezTo>
                  <a:pt x="5055390" y="4788831"/>
                  <a:pt x="5062500" y="4790741"/>
                  <a:pt x="5068758" y="4794355"/>
                </a:cubicBezTo>
                <a:cubicBezTo>
                  <a:pt x="5088421" y="4805704"/>
                  <a:pt x="5095187" y="4830936"/>
                  <a:pt x="5083839" y="4850610"/>
                </a:cubicBezTo>
                <a:cubicBezTo>
                  <a:pt x="5076502" y="4863317"/>
                  <a:pt x="5062817" y="4871217"/>
                  <a:pt x="5048126" y="4871217"/>
                </a:cubicBezTo>
                <a:cubicBezTo>
                  <a:pt x="5040952" y="4871217"/>
                  <a:pt x="5033842" y="4869304"/>
                  <a:pt x="5027565" y="4865690"/>
                </a:cubicBezTo>
                <a:lnTo>
                  <a:pt x="5027566" y="4865690"/>
                </a:lnTo>
                <a:cubicBezTo>
                  <a:pt x="5018047" y="4860192"/>
                  <a:pt x="5011226" y="4851306"/>
                  <a:pt x="5008383" y="4840675"/>
                </a:cubicBezTo>
                <a:cubicBezTo>
                  <a:pt x="5005538" y="4830050"/>
                  <a:pt x="5006996" y="4818956"/>
                  <a:pt x="5012503" y="4809427"/>
                </a:cubicBezTo>
                <a:cubicBezTo>
                  <a:pt x="5019830" y="4796720"/>
                  <a:pt x="5033506" y="4788831"/>
                  <a:pt x="5048197" y="4788831"/>
                </a:cubicBezTo>
                <a:close/>
                <a:moveTo>
                  <a:pt x="730521" y="4782753"/>
                </a:moveTo>
                <a:cubicBezTo>
                  <a:pt x="727555" y="4782753"/>
                  <a:pt x="724615" y="4783665"/>
                  <a:pt x="722143" y="4785440"/>
                </a:cubicBezTo>
                <a:cubicBezTo>
                  <a:pt x="713443" y="4791683"/>
                  <a:pt x="703797" y="4796302"/>
                  <a:pt x="693463" y="4799174"/>
                </a:cubicBezTo>
                <a:cubicBezTo>
                  <a:pt x="688998" y="4800405"/>
                  <a:pt x="685406" y="4803719"/>
                  <a:pt x="683808" y="4808077"/>
                </a:cubicBezTo>
                <a:cubicBezTo>
                  <a:pt x="682213" y="4812425"/>
                  <a:pt x="682816" y="4817278"/>
                  <a:pt x="685424" y="4821110"/>
                </a:cubicBezTo>
                <a:lnTo>
                  <a:pt x="685423" y="4821110"/>
                </a:lnTo>
                <a:cubicBezTo>
                  <a:pt x="691532" y="4830096"/>
                  <a:pt x="695997" y="4839995"/>
                  <a:pt x="698688" y="4850556"/>
                </a:cubicBezTo>
                <a:cubicBezTo>
                  <a:pt x="699852" y="4855130"/>
                  <a:pt x="703190" y="4858843"/>
                  <a:pt x="707619" y="4860482"/>
                </a:cubicBezTo>
                <a:cubicBezTo>
                  <a:pt x="709240" y="4861090"/>
                  <a:pt x="710933" y="4861379"/>
                  <a:pt x="712618" y="4861379"/>
                </a:cubicBezTo>
                <a:cubicBezTo>
                  <a:pt x="715526" y="4861379"/>
                  <a:pt x="718411" y="4860500"/>
                  <a:pt x="720861" y="4858778"/>
                </a:cubicBezTo>
                <a:cubicBezTo>
                  <a:pt x="729841" y="4852502"/>
                  <a:pt x="739814" y="4847993"/>
                  <a:pt x="750506" y="4845373"/>
                </a:cubicBezTo>
                <a:cubicBezTo>
                  <a:pt x="755170" y="4844233"/>
                  <a:pt x="758956" y="4840837"/>
                  <a:pt x="760600" y="4836317"/>
                </a:cubicBezTo>
                <a:cubicBezTo>
                  <a:pt x="762240" y="4831797"/>
                  <a:pt x="761515" y="4826761"/>
                  <a:pt x="758671" y="4822893"/>
                </a:cubicBezTo>
                <a:cubicBezTo>
                  <a:pt x="752109" y="4813972"/>
                  <a:pt x="747304" y="4804028"/>
                  <a:pt x="744388" y="4793339"/>
                </a:cubicBezTo>
                <a:cubicBezTo>
                  <a:pt x="743152" y="4788802"/>
                  <a:pt x="739765" y="4785152"/>
                  <a:pt x="735331" y="4783576"/>
                </a:cubicBezTo>
                <a:cubicBezTo>
                  <a:pt x="733764" y="4783024"/>
                  <a:pt x="732138" y="4782753"/>
                  <a:pt x="730521" y="4782753"/>
                </a:cubicBezTo>
                <a:close/>
                <a:moveTo>
                  <a:pt x="1926220" y="4782325"/>
                </a:moveTo>
                <a:cubicBezTo>
                  <a:pt x="1929213" y="4782325"/>
                  <a:pt x="1932175" y="4783122"/>
                  <a:pt x="1934792" y="4784634"/>
                </a:cubicBezTo>
                <a:cubicBezTo>
                  <a:pt x="1938768" y="4786926"/>
                  <a:pt x="1941608" y="4790632"/>
                  <a:pt x="1942794" y="4795060"/>
                </a:cubicBezTo>
                <a:cubicBezTo>
                  <a:pt x="1943981" y="4799489"/>
                  <a:pt x="1943374" y="4804119"/>
                  <a:pt x="1941078" y="4808085"/>
                </a:cubicBezTo>
                <a:cubicBezTo>
                  <a:pt x="1938021" y="4813393"/>
                  <a:pt x="1932319" y="4816681"/>
                  <a:pt x="1926192" y="4816681"/>
                </a:cubicBezTo>
                <a:cubicBezTo>
                  <a:pt x="1923190" y="4816681"/>
                  <a:pt x="1920227" y="4815883"/>
                  <a:pt x="1917619" y="4814379"/>
                </a:cubicBezTo>
                <a:cubicBezTo>
                  <a:pt x="1909422" y="4809644"/>
                  <a:pt x="1906601" y="4799128"/>
                  <a:pt x="1911334" y="4790932"/>
                </a:cubicBezTo>
                <a:lnTo>
                  <a:pt x="1911334" y="4790931"/>
                </a:lnTo>
                <a:cubicBezTo>
                  <a:pt x="1914395" y="4785622"/>
                  <a:pt x="1920096" y="4782325"/>
                  <a:pt x="1926220" y="4782325"/>
                </a:cubicBezTo>
                <a:close/>
                <a:moveTo>
                  <a:pt x="61951" y="4780707"/>
                </a:moveTo>
                <a:cubicBezTo>
                  <a:pt x="75469" y="4780707"/>
                  <a:pt x="88828" y="4784300"/>
                  <a:pt x="100589" y="4791094"/>
                </a:cubicBezTo>
                <a:cubicBezTo>
                  <a:pt x="118504" y="4801437"/>
                  <a:pt x="131312" y="4818130"/>
                  <a:pt x="136669" y="4838103"/>
                </a:cubicBezTo>
                <a:cubicBezTo>
                  <a:pt x="142021" y="4858082"/>
                  <a:pt x="139272" y="4878951"/>
                  <a:pt x="128934" y="4896867"/>
                </a:cubicBezTo>
                <a:cubicBezTo>
                  <a:pt x="115144" y="4920741"/>
                  <a:pt x="89427" y="4935576"/>
                  <a:pt x="61815" y="4935576"/>
                </a:cubicBezTo>
                <a:cubicBezTo>
                  <a:pt x="48297" y="4935576"/>
                  <a:pt x="34938" y="4931981"/>
                  <a:pt x="23177" y="4925187"/>
                </a:cubicBezTo>
                <a:cubicBezTo>
                  <a:pt x="14219" y="4920017"/>
                  <a:pt x="6538" y="4913256"/>
                  <a:pt x="427" y="4905294"/>
                </a:cubicBezTo>
                <a:lnTo>
                  <a:pt x="0" y="4904424"/>
                </a:lnTo>
                <a:lnTo>
                  <a:pt x="0" y="4814261"/>
                </a:lnTo>
                <a:lnTo>
                  <a:pt x="23208" y="4791107"/>
                </a:lnTo>
                <a:cubicBezTo>
                  <a:pt x="34813" y="4784415"/>
                  <a:pt x="48145" y="4780707"/>
                  <a:pt x="61951" y="4780707"/>
                </a:cubicBezTo>
                <a:close/>
                <a:moveTo>
                  <a:pt x="5980357" y="4769991"/>
                </a:moveTo>
                <a:cubicBezTo>
                  <a:pt x="5985719" y="4769991"/>
                  <a:pt x="5991017" y="4771423"/>
                  <a:pt x="5995682" y="4774113"/>
                </a:cubicBezTo>
                <a:cubicBezTo>
                  <a:pt x="6002773" y="4778206"/>
                  <a:pt x="6007845" y="4784827"/>
                  <a:pt x="6009965" y="4792762"/>
                </a:cubicBezTo>
                <a:cubicBezTo>
                  <a:pt x="6012093" y="4800697"/>
                  <a:pt x="6011015" y="4808966"/>
                  <a:pt x="6006921" y="4816056"/>
                </a:cubicBezTo>
                <a:lnTo>
                  <a:pt x="6006921" y="4816057"/>
                </a:lnTo>
                <a:cubicBezTo>
                  <a:pt x="6001460" y="4825530"/>
                  <a:pt x="5991261" y="4831420"/>
                  <a:pt x="5980303" y="4831420"/>
                </a:cubicBezTo>
                <a:cubicBezTo>
                  <a:pt x="5974949" y="4831420"/>
                  <a:pt x="5969642" y="4829987"/>
                  <a:pt x="5964959" y="4827298"/>
                </a:cubicBezTo>
                <a:cubicBezTo>
                  <a:pt x="5957868" y="4823194"/>
                  <a:pt x="5952786" y="4816573"/>
                  <a:pt x="5950667" y="4808657"/>
                </a:cubicBezTo>
                <a:cubicBezTo>
                  <a:pt x="5948548" y="4800732"/>
                  <a:pt x="5949635" y="4792454"/>
                  <a:pt x="5953738" y="4785343"/>
                </a:cubicBezTo>
                <a:cubicBezTo>
                  <a:pt x="5959208" y="4775879"/>
                  <a:pt x="5969407" y="4769991"/>
                  <a:pt x="5980357" y="4769991"/>
                </a:cubicBezTo>
                <a:close/>
                <a:moveTo>
                  <a:pt x="4500757" y="4767319"/>
                </a:moveTo>
                <a:cubicBezTo>
                  <a:pt x="4509089" y="4767319"/>
                  <a:pt x="4517322" y="4769538"/>
                  <a:pt x="4524586" y="4773724"/>
                </a:cubicBezTo>
                <a:cubicBezTo>
                  <a:pt x="4535627" y="4780098"/>
                  <a:pt x="4543533" y="4790389"/>
                  <a:pt x="4546831" y="4802707"/>
                </a:cubicBezTo>
                <a:cubicBezTo>
                  <a:pt x="4550127" y="4815015"/>
                  <a:pt x="4548434" y="4827886"/>
                  <a:pt x="4542057" y="4838934"/>
                </a:cubicBezTo>
                <a:lnTo>
                  <a:pt x="4542059" y="4838937"/>
                </a:lnTo>
                <a:cubicBezTo>
                  <a:pt x="4533563" y="4853663"/>
                  <a:pt x="4517703" y="4862810"/>
                  <a:pt x="4500676" y="4862810"/>
                </a:cubicBezTo>
                <a:cubicBezTo>
                  <a:pt x="4492352" y="4862810"/>
                  <a:pt x="4484119" y="4860592"/>
                  <a:pt x="4476855" y="4856398"/>
                </a:cubicBezTo>
                <a:cubicBezTo>
                  <a:pt x="4465805" y="4850021"/>
                  <a:pt x="4457908" y="4839734"/>
                  <a:pt x="4454610" y="4827414"/>
                </a:cubicBezTo>
                <a:cubicBezTo>
                  <a:pt x="4451313" y="4815096"/>
                  <a:pt x="4453007" y="4802235"/>
                  <a:pt x="4459383" y="4791193"/>
                </a:cubicBezTo>
                <a:cubicBezTo>
                  <a:pt x="4467879" y="4776467"/>
                  <a:pt x="4483729" y="4767319"/>
                  <a:pt x="4500757" y="4767319"/>
                </a:cubicBezTo>
                <a:close/>
                <a:moveTo>
                  <a:pt x="3953306" y="4761087"/>
                </a:moveTo>
                <a:cubicBezTo>
                  <a:pt x="3960099" y="4761087"/>
                  <a:pt x="3966838" y="4762899"/>
                  <a:pt x="3972770" y="4766323"/>
                </a:cubicBezTo>
                <a:cubicBezTo>
                  <a:pt x="3991384" y="4777083"/>
                  <a:pt x="3997796" y="4800985"/>
                  <a:pt x="3987045" y="4819597"/>
                </a:cubicBezTo>
                <a:cubicBezTo>
                  <a:pt x="3980098" y="4831635"/>
                  <a:pt x="3967137" y="4839117"/>
                  <a:pt x="3953234" y="4839117"/>
                </a:cubicBezTo>
                <a:cubicBezTo>
                  <a:pt x="3946423" y="4839117"/>
                  <a:pt x="3939694" y="4837304"/>
                  <a:pt x="3933766" y="4833880"/>
                </a:cubicBezTo>
                <a:cubicBezTo>
                  <a:pt x="3924744" y="4828672"/>
                  <a:pt x="3918291" y="4820266"/>
                  <a:pt x="3915592" y="4810197"/>
                </a:cubicBezTo>
                <a:cubicBezTo>
                  <a:pt x="3912902" y="4800134"/>
                  <a:pt x="3914283" y="4789618"/>
                  <a:pt x="3919491" y="4780604"/>
                </a:cubicBezTo>
                <a:cubicBezTo>
                  <a:pt x="3926438" y="4768567"/>
                  <a:pt x="3939399" y="4761087"/>
                  <a:pt x="3953306" y="4761087"/>
                </a:cubicBezTo>
                <a:close/>
                <a:moveTo>
                  <a:pt x="2473710" y="4753624"/>
                </a:moveTo>
                <a:cubicBezTo>
                  <a:pt x="2484329" y="4753624"/>
                  <a:pt x="2494827" y="4756450"/>
                  <a:pt x="2504070" y="4761785"/>
                </a:cubicBezTo>
                <a:cubicBezTo>
                  <a:pt x="2518145" y="4769910"/>
                  <a:pt x="2528208" y="4783024"/>
                  <a:pt x="2532415" y="4798722"/>
                </a:cubicBezTo>
                <a:cubicBezTo>
                  <a:pt x="2536622" y="4814408"/>
                  <a:pt x="2534462" y="4830802"/>
                  <a:pt x="2526337" y="4844878"/>
                </a:cubicBezTo>
                <a:cubicBezTo>
                  <a:pt x="2515506" y="4863653"/>
                  <a:pt x="2495299" y="4875308"/>
                  <a:pt x="2473601" y="4875308"/>
                </a:cubicBezTo>
                <a:cubicBezTo>
                  <a:pt x="2462982" y="4875308"/>
                  <a:pt x="2452485" y="4872483"/>
                  <a:pt x="2443242" y="4867149"/>
                </a:cubicBezTo>
                <a:cubicBezTo>
                  <a:pt x="2429166" y="4859013"/>
                  <a:pt x="2419104" y="4845901"/>
                  <a:pt x="2414896" y="4830204"/>
                </a:cubicBezTo>
                <a:cubicBezTo>
                  <a:pt x="2410689" y="4814516"/>
                  <a:pt x="2412850" y="4798123"/>
                  <a:pt x="2420974" y="4784048"/>
                </a:cubicBezTo>
                <a:cubicBezTo>
                  <a:pt x="2431810" y="4765282"/>
                  <a:pt x="2452017" y="4753624"/>
                  <a:pt x="2473710" y="4753624"/>
                </a:cubicBezTo>
                <a:close/>
                <a:moveTo>
                  <a:pt x="1378782" y="4753396"/>
                </a:moveTo>
                <a:cubicBezTo>
                  <a:pt x="1384217" y="4753396"/>
                  <a:pt x="1389593" y="4754848"/>
                  <a:pt x="1394334" y="4757574"/>
                </a:cubicBezTo>
                <a:lnTo>
                  <a:pt x="1394333" y="4757574"/>
                </a:lnTo>
                <a:cubicBezTo>
                  <a:pt x="1409196" y="4766158"/>
                  <a:pt x="1414313" y="4785243"/>
                  <a:pt x="1405727" y="4800115"/>
                </a:cubicBezTo>
                <a:cubicBezTo>
                  <a:pt x="1400180" y="4809733"/>
                  <a:pt x="1389837" y="4815703"/>
                  <a:pt x="1378732" y="4815703"/>
                </a:cubicBezTo>
                <a:cubicBezTo>
                  <a:pt x="1373303" y="4815703"/>
                  <a:pt x="1367923" y="4814254"/>
                  <a:pt x="1363176" y="4811511"/>
                </a:cubicBezTo>
                <a:cubicBezTo>
                  <a:pt x="1355976" y="4807361"/>
                  <a:pt x="1350826" y="4800650"/>
                  <a:pt x="1348671" y="4792607"/>
                </a:cubicBezTo>
                <a:cubicBezTo>
                  <a:pt x="1346516" y="4784574"/>
                  <a:pt x="1347621" y="4776187"/>
                  <a:pt x="1351778" y="4768984"/>
                </a:cubicBezTo>
                <a:cubicBezTo>
                  <a:pt x="1357330" y="4759367"/>
                  <a:pt x="1367673" y="4753396"/>
                  <a:pt x="1378782" y="4753396"/>
                </a:cubicBezTo>
                <a:close/>
                <a:moveTo>
                  <a:pt x="5432915" y="4748478"/>
                </a:moveTo>
                <a:cubicBezTo>
                  <a:pt x="5439419" y="4748478"/>
                  <a:pt x="5445849" y="4750209"/>
                  <a:pt x="5451501" y="4753479"/>
                </a:cubicBezTo>
                <a:cubicBezTo>
                  <a:pt x="5469290" y="4763751"/>
                  <a:pt x="5475412" y="4786583"/>
                  <a:pt x="5465141" y="4804372"/>
                </a:cubicBezTo>
                <a:cubicBezTo>
                  <a:pt x="5458502" y="4815867"/>
                  <a:pt x="5446121" y="4823012"/>
                  <a:pt x="5432834" y="4823012"/>
                </a:cubicBezTo>
                <a:cubicBezTo>
                  <a:pt x="5426340" y="4823012"/>
                  <a:pt x="5419909" y="4821282"/>
                  <a:pt x="5414258" y="4818013"/>
                </a:cubicBezTo>
                <a:cubicBezTo>
                  <a:pt x="5405635" y="4813040"/>
                  <a:pt x="5399466" y="4805006"/>
                  <a:pt x="5396894" y="4795386"/>
                </a:cubicBezTo>
                <a:cubicBezTo>
                  <a:pt x="5394323" y="4785778"/>
                  <a:pt x="5395645" y="4775734"/>
                  <a:pt x="5400617" y="4767119"/>
                </a:cubicBezTo>
                <a:cubicBezTo>
                  <a:pt x="5407256" y="4755626"/>
                  <a:pt x="5419629" y="4748478"/>
                  <a:pt x="5432915" y="4748478"/>
                </a:cubicBezTo>
                <a:close/>
                <a:moveTo>
                  <a:pt x="6365066" y="4734442"/>
                </a:moveTo>
                <a:cubicBezTo>
                  <a:pt x="6368888" y="4734442"/>
                  <a:pt x="6372683" y="4735464"/>
                  <a:pt x="6376034" y="4737402"/>
                </a:cubicBezTo>
                <a:cubicBezTo>
                  <a:pt x="6381115" y="4740328"/>
                  <a:pt x="6384747" y="4745065"/>
                  <a:pt x="6386268" y="4750745"/>
                </a:cubicBezTo>
                <a:cubicBezTo>
                  <a:pt x="6387781" y="4756414"/>
                  <a:pt x="6387002" y="4762338"/>
                  <a:pt x="6384077" y="4767409"/>
                </a:cubicBezTo>
                <a:cubicBezTo>
                  <a:pt x="6380155" y="4774203"/>
                  <a:pt x="6372854" y="4778414"/>
                  <a:pt x="6365020" y="4778414"/>
                </a:cubicBezTo>
                <a:cubicBezTo>
                  <a:pt x="6361181" y="4778414"/>
                  <a:pt x="6357395" y="4777391"/>
                  <a:pt x="6354061" y="4775470"/>
                </a:cubicBezTo>
                <a:cubicBezTo>
                  <a:pt x="6343563" y="4769402"/>
                  <a:pt x="6339950" y="4755934"/>
                  <a:pt x="6346009" y="4745436"/>
                </a:cubicBezTo>
                <a:cubicBezTo>
                  <a:pt x="6349922" y="4738663"/>
                  <a:pt x="6357231" y="4734442"/>
                  <a:pt x="6365066" y="4734442"/>
                </a:cubicBezTo>
                <a:close/>
                <a:moveTo>
                  <a:pt x="4885474" y="4727413"/>
                </a:moveTo>
                <a:cubicBezTo>
                  <a:pt x="4893046" y="4727413"/>
                  <a:pt x="4900528" y="4729423"/>
                  <a:pt x="4907121" y="4733227"/>
                </a:cubicBezTo>
                <a:cubicBezTo>
                  <a:pt x="4917138" y="4739016"/>
                  <a:pt x="4924321" y="4748371"/>
                  <a:pt x="4927319" y="4759565"/>
                </a:cubicBezTo>
                <a:cubicBezTo>
                  <a:pt x="4930317" y="4770750"/>
                  <a:pt x="4928777" y="4782446"/>
                  <a:pt x="4922989" y="4792480"/>
                </a:cubicBezTo>
                <a:cubicBezTo>
                  <a:pt x="4915264" y="4805850"/>
                  <a:pt x="4900854" y="4814164"/>
                  <a:pt x="4885383" y="4814164"/>
                </a:cubicBezTo>
                <a:cubicBezTo>
                  <a:pt x="4877811" y="4814164"/>
                  <a:pt x="4870329" y="4812154"/>
                  <a:pt x="4863736" y="4808349"/>
                </a:cubicBezTo>
                <a:cubicBezTo>
                  <a:pt x="4843041" y="4796385"/>
                  <a:pt x="4835912" y="4769809"/>
                  <a:pt x="4847868" y="4749097"/>
                </a:cubicBezTo>
                <a:cubicBezTo>
                  <a:pt x="4855594" y="4735727"/>
                  <a:pt x="4870004" y="4727413"/>
                  <a:pt x="4885474" y="4727413"/>
                </a:cubicBezTo>
                <a:close/>
                <a:moveTo>
                  <a:pt x="566493" y="4726515"/>
                </a:moveTo>
                <a:cubicBezTo>
                  <a:pt x="563672" y="4726515"/>
                  <a:pt x="560877" y="4727340"/>
                  <a:pt x="558473" y="4728961"/>
                </a:cubicBezTo>
                <a:cubicBezTo>
                  <a:pt x="550688" y="4734198"/>
                  <a:pt x="542161" y="4738245"/>
                  <a:pt x="533131" y="4740999"/>
                </a:cubicBezTo>
                <a:cubicBezTo>
                  <a:pt x="528816" y="4742313"/>
                  <a:pt x="525364" y="4745583"/>
                  <a:pt x="523820" y="4749821"/>
                </a:cubicBezTo>
                <a:cubicBezTo>
                  <a:pt x="522271" y="4754060"/>
                  <a:pt x="522806" y="4758778"/>
                  <a:pt x="525261" y="4762564"/>
                </a:cubicBezTo>
                <a:lnTo>
                  <a:pt x="525259" y="4762564"/>
                </a:lnTo>
                <a:cubicBezTo>
                  <a:pt x="530358" y="4770424"/>
                  <a:pt x="534253" y="4778993"/>
                  <a:pt x="536847" y="4788023"/>
                </a:cubicBezTo>
                <a:cubicBezTo>
                  <a:pt x="538106" y="4792416"/>
                  <a:pt x="541381" y="4795948"/>
                  <a:pt x="545660" y="4797533"/>
                </a:cubicBezTo>
                <a:cubicBezTo>
                  <a:pt x="547286" y="4798132"/>
                  <a:pt x="548980" y="4798431"/>
                  <a:pt x="550665" y="4798431"/>
                </a:cubicBezTo>
                <a:cubicBezTo>
                  <a:pt x="553431" y="4798431"/>
                  <a:pt x="556176" y="4797635"/>
                  <a:pt x="558549" y="4796077"/>
                </a:cubicBezTo>
                <a:cubicBezTo>
                  <a:pt x="566520" y="4790850"/>
                  <a:pt x="575233" y="4786892"/>
                  <a:pt x="584454" y="4784318"/>
                </a:cubicBezTo>
                <a:cubicBezTo>
                  <a:pt x="588915" y="4783068"/>
                  <a:pt x="592501" y="4779746"/>
                  <a:pt x="594086" y="4775399"/>
                </a:cubicBezTo>
                <a:cubicBezTo>
                  <a:pt x="595676" y="4771041"/>
                  <a:pt x="595069" y="4766197"/>
                  <a:pt x="592456" y="4762365"/>
                </a:cubicBezTo>
                <a:cubicBezTo>
                  <a:pt x="587094" y="4754512"/>
                  <a:pt x="582996" y="4745898"/>
                  <a:pt x="580269" y="4736778"/>
                </a:cubicBezTo>
                <a:cubicBezTo>
                  <a:pt x="578960" y="4732392"/>
                  <a:pt x="575645" y="4728898"/>
                  <a:pt x="571347" y="4727359"/>
                </a:cubicBezTo>
                <a:cubicBezTo>
                  <a:pt x="569767" y="4726797"/>
                  <a:pt x="568127" y="4726515"/>
                  <a:pt x="566493" y="4726515"/>
                </a:cubicBezTo>
                <a:close/>
                <a:moveTo>
                  <a:pt x="1763478" y="4726153"/>
                </a:moveTo>
                <a:cubicBezTo>
                  <a:pt x="1765941" y="4726153"/>
                  <a:pt x="1768377" y="4726814"/>
                  <a:pt x="1770533" y="4728047"/>
                </a:cubicBezTo>
                <a:cubicBezTo>
                  <a:pt x="1777258" y="4731939"/>
                  <a:pt x="1779581" y="4740590"/>
                  <a:pt x="1775692" y="4747330"/>
                </a:cubicBezTo>
                <a:cubicBezTo>
                  <a:pt x="1773178" y="4751684"/>
                  <a:pt x="1768487" y="4754392"/>
                  <a:pt x="1763455" y="4754392"/>
                </a:cubicBezTo>
                <a:cubicBezTo>
                  <a:pt x="1760992" y="4754392"/>
                  <a:pt x="1758556" y="4753731"/>
                  <a:pt x="1756400" y="4752500"/>
                </a:cubicBezTo>
                <a:cubicBezTo>
                  <a:pt x="1753144" y="4750617"/>
                  <a:pt x="1750807" y="4747573"/>
                  <a:pt x="1749829" y="4743923"/>
                </a:cubicBezTo>
                <a:cubicBezTo>
                  <a:pt x="1748855" y="4740282"/>
                  <a:pt x="1749353" y="4736479"/>
                  <a:pt x="1751242" y="4733217"/>
                </a:cubicBezTo>
                <a:cubicBezTo>
                  <a:pt x="1753755" y="4728851"/>
                  <a:pt x="1758442" y="4726153"/>
                  <a:pt x="1763478" y="4726153"/>
                </a:cubicBezTo>
                <a:close/>
                <a:moveTo>
                  <a:pt x="3790546" y="4721507"/>
                </a:moveTo>
                <a:cubicBezTo>
                  <a:pt x="3793921" y="4721507"/>
                  <a:pt x="3797262" y="4722404"/>
                  <a:pt x="3800216" y="4724106"/>
                </a:cubicBezTo>
                <a:cubicBezTo>
                  <a:pt x="3804671" y="4726680"/>
                  <a:pt x="3807868" y="4730855"/>
                  <a:pt x="3809209" y="4735863"/>
                </a:cubicBezTo>
                <a:cubicBezTo>
                  <a:pt x="3810550" y="4740873"/>
                  <a:pt x="3809866" y="4746080"/>
                  <a:pt x="3807289" y="4750545"/>
                </a:cubicBezTo>
                <a:cubicBezTo>
                  <a:pt x="3803838" y="4756523"/>
                  <a:pt x="3797412" y="4760237"/>
                  <a:pt x="3790511" y="4760237"/>
                </a:cubicBezTo>
                <a:cubicBezTo>
                  <a:pt x="3787136" y="4760237"/>
                  <a:pt x="3783795" y="4759341"/>
                  <a:pt x="3780841" y="4757638"/>
                </a:cubicBezTo>
                <a:cubicBezTo>
                  <a:pt x="3771607" y="4752303"/>
                  <a:pt x="3768428" y="4740437"/>
                  <a:pt x="3773768" y="4731189"/>
                </a:cubicBezTo>
                <a:cubicBezTo>
                  <a:pt x="3777214" y="4725220"/>
                  <a:pt x="3783645" y="4721507"/>
                  <a:pt x="3790546" y="4721507"/>
                </a:cubicBezTo>
                <a:close/>
                <a:moveTo>
                  <a:pt x="4338024" y="4708519"/>
                </a:moveTo>
                <a:cubicBezTo>
                  <a:pt x="4346276" y="4708519"/>
                  <a:pt x="4354435" y="4710710"/>
                  <a:pt x="4361636" y="4714869"/>
                </a:cubicBezTo>
                <a:cubicBezTo>
                  <a:pt x="4372578" y="4721190"/>
                  <a:pt x="4380403" y="4731388"/>
                  <a:pt x="4383664" y="4743579"/>
                </a:cubicBezTo>
                <a:cubicBezTo>
                  <a:pt x="4386933" y="4755788"/>
                  <a:pt x="4385257" y="4768541"/>
                  <a:pt x="4378935" y="4779491"/>
                </a:cubicBezTo>
                <a:lnTo>
                  <a:pt x="4378936" y="4779491"/>
                </a:lnTo>
                <a:cubicBezTo>
                  <a:pt x="4370513" y="4794074"/>
                  <a:pt x="4354799" y="4803139"/>
                  <a:pt x="4337934" y="4803139"/>
                </a:cubicBezTo>
                <a:cubicBezTo>
                  <a:pt x="4329682" y="4803139"/>
                  <a:pt x="4321522" y="4800948"/>
                  <a:pt x="4314322" y="4796791"/>
                </a:cubicBezTo>
                <a:cubicBezTo>
                  <a:pt x="4303389" y="4790468"/>
                  <a:pt x="4295554" y="4780270"/>
                  <a:pt x="4292285" y="4768070"/>
                </a:cubicBezTo>
                <a:cubicBezTo>
                  <a:pt x="4289024" y="4755870"/>
                  <a:pt x="4290700" y="4743117"/>
                  <a:pt x="4297021" y="4732175"/>
                </a:cubicBezTo>
                <a:cubicBezTo>
                  <a:pt x="4305445" y="4717584"/>
                  <a:pt x="4321159" y="4708519"/>
                  <a:pt x="4338024" y="4708519"/>
                </a:cubicBezTo>
                <a:close/>
                <a:moveTo>
                  <a:pt x="5817624" y="4708130"/>
                </a:moveTo>
                <a:cubicBezTo>
                  <a:pt x="5823439" y="4708130"/>
                  <a:pt x="5829190" y="4709678"/>
                  <a:pt x="5834263" y="4712604"/>
                </a:cubicBezTo>
                <a:cubicBezTo>
                  <a:pt x="5850158" y="4721797"/>
                  <a:pt x="5855638" y="4742232"/>
                  <a:pt x="5846454" y="4758144"/>
                </a:cubicBezTo>
                <a:cubicBezTo>
                  <a:pt x="5840522" y="4768425"/>
                  <a:pt x="5829444" y="4774810"/>
                  <a:pt x="5817561" y="4774810"/>
                </a:cubicBezTo>
                <a:cubicBezTo>
                  <a:pt x="5811747" y="4774810"/>
                  <a:pt x="5805987" y="4773261"/>
                  <a:pt x="5800914" y="4770336"/>
                </a:cubicBezTo>
                <a:cubicBezTo>
                  <a:pt x="5793215" y="4765888"/>
                  <a:pt x="5787708" y="4758697"/>
                  <a:pt x="5785399" y="4750093"/>
                </a:cubicBezTo>
                <a:cubicBezTo>
                  <a:pt x="5783098" y="4741496"/>
                  <a:pt x="5784275" y="4732513"/>
                  <a:pt x="5788732" y="4724804"/>
                </a:cubicBezTo>
                <a:cubicBezTo>
                  <a:pt x="5794674" y="4714515"/>
                  <a:pt x="5805742" y="4708130"/>
                  <a:pt x="5817624" y="4708130"/>
                </a:cubicBezTo>
                <a:close/>
                <a:moveTo>
                  <a:pt x="2310973" y="4694389"/>
                </a:moveTo>
                <a:cubicBezTo>
                  <a:pt x="2321589" y="4694389"/>
                  <a:pt x="2332090" y="4697216"/>
                  <a:pt x="2341333" y="4702551"/>
                </a:cubicBezTo>
                <a:cubicBezTo>
                  <a:pt x="2370381" y="4719324"/>
                  <a:pt x="2380366" y="4756606"/>
                  <a:pt x="2363601" y="4785644"/>
                </a:cubicBezTo>
                <a:cubicBezTo>
                  <a:pt x="2352764" y="4804419"/>
                  <a:pt x="2332558" y="4816076"/>
                  <a:pt x="2310865" y="4816076"/>
                </a:cubicBezTo>
                <a:cubicBezTo>
                  <a:pt x="2300246" y="4816076"/>
                  <a:pt x="2289744" y="4813250"/>
                  <a:pt x="2280501" y="4807913"/>
                </a:cubicBezTo>
                <a:cubicBezTo>
                  <a:pt x="2251453" y="4791141"/>
                  <a:pt x="2241468" y="4753860"/>
                  <a:pt x="2258233" y="4724822"/>
                </a:cubicBezTo>
                <a:cubicBezTo>
                  <a:pt x="2269070" y="4706057"/>
                  <a:pt x="2289281" y="4694389"/>
                  <a:pt x="2310973" y="4694389"/>
                </a:cubicBezTo>
                <a:close/>
                <a:moveTo>
                  <a:pt x="5270173" y="4687060"/>
                </a:moveTo>
                <a:cubicBezTo>
                  <a:pt x="5277048" y="4687060"/>
                  <a:pt x="5283859" y="4688890"/>
                  <a:pt x="5289855" y="4692360"/>
                </a:cubicBezTo>
                <a:cubicBezTo>
                  <a:pt x="5298976" y="4697629"/>
                  <a:pt x="5305506" y="4706126"/>
                  <a:pt x="5308232" y="4716307"/>
                </a:cubicBezTo>
                <a:cubicBezTo>
                  <a:pt x="5310959" y="4726478"/>
                  <a:pt x="5309555" y="4737111"/>
                  <a:pt x="5304292" y="4746232"/>
                </a:cubicBezTo>
                <a:cubicBezTo>
                  <a:pt x="5297264" y="4758405"/>
                  <a:pt x="5284176" y="4765958"/>
                  <a:pt x="5270110" y="4765958"/>
                </a:cubicBezTo>
                <a:cubicBezTo>
                  <a:pt x="5263217" y="4765958"/>
                  <a:pt x="5256406" y="4764130"/>
                  <a:pt x="5250429" y="4760678"/>
                </a:cubicBezTo>
                <a:cubicBezTo>
                  <a:pt x="5231598" y="4749792"/>
                  <a:pt x="5225113" y="4725618"/>
                  <a:pt x="5235982" y="4706787"/>
                </a:cubicBezTo>
                <a:cubicBezTo>
                  <a:pt x="5243011" y="4694623"/>
                  <a:pt x="5256117" y="4687060"/>
                  <a:pt x="5270173" y="4687060"/>
                </a:cubicBezTo>
                <a:close/>
                <a:moveTo>
                  <a:pt x="2695668" y="4671076"/>
                </a:moveTo>
                <a:cubicBezTo>
                  <a:pt x="2702629" y="4671076"/>
                  <a:pt x="2709508" y="4672923"/>
                  <a:pt x="2715567" y="4676420"/>
                </a:cubicBezTo>
                <a:lnTo>
                  <a:pt x="2715568" y="4676420"/>
                </a:lnTo>
                <a:cubicBezTo>
                  <a:pt x="2734606" y="4687415"/>
                  <a:pt x="2741154" y="4711862"/>
                  <a:pt x="2730159" y="4730908"/>
                </a:cubicBezTo>
                <a:cubicBezTo>
                  <a:pt x="2723052" y="4743198"/>
                  <a:pt x="2709806" y="4750843"/>
                  <a:pt x="2695591" y="4750843"/>
                </a:cubicBezTo>
                <a:cubicBezTo>
                  <a:pt x="2688635" y="4750843"/>
                  <a:pt x="2681751" y="4748997"/>
                  <a:pt x="2675683" y="4745492"/>
                </a:cubicBezTo>
                <a:cubicBezTo>
                  <a:pt x="2656654" y="4734496"/>
                  <a:pt x="2650101" y="4710059"/>
                  <a:pt x="2661092" y="4691029"/>
                </a:cubicBezTo>
                <a:cubicBezTo>
                  <a:pt x="2668197" y="4678718"/>
                  <a:pt x="2681444" y="4671076"/>
                  <a:pt x="2695668" y="4671076"/>
                </a:cubicBezTo>
                <a:close/>
                <a:moveTo>
                  <a:pt x="402842" y="4670460"/>
                </a:moveTo>
                <a:cubicBezTo>
                  <a:pt x="400116" y="4670460"/>
                  <a:pt x="397413" y="4671230"/>
                  <a:pt x="395061" y="4672742"/>
                </a:cubicBezTo>
                <a:lnTo>
                  <a:pt x="395060" y="4672742"/>
                </a:lnTo>
                <a:cubicBezTo>
                  <a:pt x="388104" y="4677227"/>
                  <a:pt x="380582" y="4680787"/>
                  <a:pt x="372698" y="4683340"/>
                </a:cubicBezTo>
                <a:cubicBezTo>
                  <a:pt x="368495" y="4684698"/>
                  <a:pt x="365153" y="4687916"/>
                  <a:pt x="363631" y="4692063"/>
                </a:cubicBezTo>
                <a:cubicBezTo>
                  <a:pt x="362110" y="4696201"/>
                  <a:pt x="362576" y="4700820"/>
                  <a:pt x="364900" y="4704580"/>
                </a:cubicBezTo>
                <a:cubicBezTo>
                  <a:pt x="369161" y="4711473"/>
                  <a:pt x="372531" y="4718873"/>
                  <a:pt x="374912" y="4726588"/>
                </a:cubicBezTo>
                <a:cubicBezTo>
                  <a:pt x="376235" y="4730864"/>
                  <a:pt x="379477" y="4734287"/>
                  <a:pt x="383684" y="4735837"/>
                </a:cubicBezTo>
                <a:cubicBezTo>
                  <a:pt x="385292" y="4736424"/>
                  <a:pt x="386972" y="4736714"/>
                  <a:pt x="388648" y="4736714"/>
                </a:cubicBezTo>
                <a:cubicBezTo>
                  <a:pt x="391343" y="4736714"/>
                  <a:pt x="394019" y="4735953"/>
                  <a:pt x="396356" y="4734476"/>
                </a:cubicBezTo>
                <a:cubicBezTo>
                  <a:pt x="403453" y="4729968"/>
                  <a:pt x="411139" y="4726443"/>
                  <a:pt x="419190" y="4723997"/>
                </a:cubicBezTo>
                <a:cubicBezTo>
                  <a:pt x="423519" y="4722675"/>
                  <a:pt x="426975" y="4719405"/>
                  <a:pt x="428519" y="4715159"/>
                </a:cubicBezTo>
                <a:cubicBezTo>
                  <a:pt x="430063" y="4710911"/>
                  <a:pt x="429525" y="4706174"/>
                  <a:pt x="427052" y="4702387"/>
                </a:cubicBezTo>
                <a:cubicBezTo>
                  <a:pt x="422605" y="4695567"/>
                  <a:pt x="419054" y="4688148"/>
                  <a:pt x="416505" y="4680358"/>
                </a:cubicBezTo>
                <a:cubicBezTo>
                  <a:pt x="415119" y="4676129"/>
                  <a:pt x="411849" y="4672777"/>
                  <a:pt x="407656" y="4671283"/>
                </a:cubicBezTo>
                <a:cubicBezTo>
                  <a:pt x="406089" y="4670731"/>
                  <a:pt x="404463" y="4670460"/>
                  <a:pt x="402842" y="4670460"/>
                </a:cubicBezTo>
                <a:close/>
                <a:moveTo>
                  <a:pt x="6202324" y="4668234"/>
                </a:moveTo>
                <a:cubicBezTo>
                  <a:pt x="6207377" y="4668234"/>
                  <a:pt x="6212377" y="4669582"/>
                  <a:pt x="6216779" y="4672118"/>
                </a:cubicBezTo>
                <a:cubicBezTo>
                  <a:pt x="6223491" y="4675985"/>
                  <a:pt x="6228273" y="4682226"/>
                  <a:pt x="6230275" y="4689690"/>
                </a:cubicBezTo>
                <a:cubicBezTo>
                  <a:pt x="6232276" y="4697180"/>
                  <a:pt x="6231253" y="4704978"/>
                  <a:pt x="6227385" y="4711670"/>
                </a:cubicBezTo>
                <a:cubicBezTo>
                  <a:pt x="6222223" y="4720612"/>
                  <a:pt x="6212614" y="4726163"/>
                  <a:pt x="6202279" y="4726163"/>
                </a:cubicBezTo>
                <a:cubicBezTo>
                  <a:pt x="6197225" y="4726163"/>
                  <a:pt x="6192226" y="4724814"/>
                  <a:pt x="6187824" y="4722277"/>
                </a:cubicBezTo>
                <a:cubicBezTo>
                  <a:pt x="6181112" y="4718410"/>
                  <a:pt x="6176329" y="4712169"/>
                  <a:pt x="6174328" y="4704698"/>
                </a:cubicBezTo>
                <a:cubicBezTo>
                  <a:pt x="6172327" y="4697216"/>
                  <a:pt x="6173350" y="4689408"/>
                  <a:pt x="6177217" y="4682715"/>
                </a:cubicBezTo>
                <a:cubicBezTo>
                  <a:pt x="6182379" y="4673784"/>
                  <a:pt x="6191998" y="4668234"/>
                  <a:pt x="6202324" y="4668234"/>
                </a:cubicBezTo>
                <a:close/>
                <a:moveTo>
                  <a:pt x="1600736" y="4668234"/>
                </a:moveTo>
                <a:cubicBezTo>
                  <a:pt x="1602974" y="4668234"/>
                  <a:pt x="1605183" y="4668830"/>
                  <a:pt x="1607131" y="4669953"/>
                </a:cubicBezTo>
                <a:lnTo>
                  <a:pt x="1607131" y="4669952"/>
                </a:lnTo>
                <a:cubicBezTo>
                  <a:pt x="1610138" y="4671691"/>
                  <a:pt x="1612198" y="4674371"/>
                  <a:pt x="1613100" y="4677734"/>
                </a:cubicBezTo>
                <a:cubicBezTo>
                  <a:pt x="1613997" y="4681075"/>
                  <a:pt x="1613557" y="4684434"/>
                  <a:pt x="1611818" y="4687442"/>
                </a:cubicBezTo>
                <a:cubicBezTo>
                  <a:pt x="1609535" y="4691402"/>
                  <a:pt x="1605283" y="4693856"/>
                  <a:pt x="1600713" y="4693856"/>
                </a:cubicBezTo>
                <a:cubicBezTo>
                  <a:pt x="1598481" y="4693856"/>
                  <a:pt x="1596271" y="4693258"/>
                  <a:pt x="1594328" y="4692133"/>
                </a:cubicBezTo>
                <a:cubicBezTo>
                  <a:pt x="1588214" y="4688604"/>
                  <a:pt x="1586108" y="4680749"/>
                  <a:pt x="1589636" y="4674636"/>
                </a:cubicBezTo>
                <a:cubicBezTo>
                  <a:pt x="1591914" y="4670688"/>
                  <a:pt x="1596171" y="4668234"/>
                  <a:pt x="1600736" y="4668234"/>
                </a:cubicBezTo>
                <a:close/>
                <a:moveTo>
                  <a:pt x="4722733" y="4665994"/>
                </a:moveTo>
                <a:cubicBezTo>
                  <a:pt x="4730676" y="4665994"/>
                  <a:pt x="4738538" y="4668113"/>
                  <a:pt x="4745476" y="4672108"/>
                </a:cubicBezTo>
                <a:cubicBezTo>
                  <a:pt x="4756009" y="4678195"/>
                  <a:pt x="4763545" y="4688013"/>
                  <a:pt x="4766688" y="4699751"/>
                </a:cubicBezTo>
                <a:cubicBezTo>
                  <a:pt x="4769840" y="4711517"/>
                  <a:pt x="4768227" y="4723799"/>
                  <a:pt x="4762142" y="4734340"/>
                </a:cubicBezTo>
                <a:cubicBezTo>
                  <a:pt x="4754035" y="4748380"/>
                  <a:pt x="4738891" y="4757111"/>
                  <a:pt x="4722642" y="4757111"/>
                </a:cubicBezTo>
                <a:cubicBezTo>
                  <a:pt x="4714690" y="4757111"/>
                  <a:pt x="4706837" y="4755002"/>
                  <a:pt x="4699917" y="4751007"/>
                </a:cubicBezTo>
                <a:lnTo>
                  <a:pt x="4699918" y="4751004"/>
                </a:lnTo>
                <a:cubicBezTo>
                  <a:pt x="4689384" y="4744929"/>
                  <a:pt x="4681839" y="4735101"/>
                  <a:pt x="4678687" y="4723344"/>
                </a:cubicBezTo>
                <a:cubicBezTo>
                  <a:pt x="4675545" y="4711596"/>
                  <a:pt x="4677166" y="4699316"/>
                  <a:pt x="4683253" y="4688780"/>
                </a:cubicBezTo>
                <a:cubicBezTo>
                  <a:pt x="4691359" y="4674725"/>
                  <a:pt x="4706493" y="4665994"/>
                  <a:pt x="4722733" y="4665994"/>
                </a:cubicBezTo>
                <a:close/>
                <a:moveTo>
                  <a:pt x="1216077" y="4659230"/>
                </a:moveTo>
                <a:cubicBezTo>
                  <a:pt x="1227603" y="4659230"/>
                  <a:pt x="1239006" y="4662301"/>
                  <a:pt x="1249051" y="4668096"/>
                </a:cubicBezTo>
                <a:cubicBezTo>
                  <a:pt x="1280597" y="4686311"/>
                  <a:pt x="1291448" y="4726806"/>
                  <a:pt x="1273233" y="4758353"/>
                </a:cubicBezTo>
                <a:cubicBezTo>
                  <a:pt x="1261468" y="4778741"/>
                  <a:pt x="1239522" y="4791403"/>
                  <a:pt x="1215960" y="4791403"/>
                </a:cubicBezTo>
                <a:cubicBezTo>
                  <a:pt x="1204424" y="4791403"/>
                  <a:pt x="1193021" y="4788332"/>
                  <a:pt x="1182982" y="4782537"/>
                </a:cubicBezTo>
                <a:cubicBezTo>
                  <a:pt x="1167698" y="4773713"/>
                  <a:pt x="1156766" y="4759467"/>
                  <a:pt x="1152196" y="4742412"/>
                </a:cubicBezTo>
                <a:cubicBezTo>
                  <a:pt x="1147626" y="4725366"/>
                  <a:pt x="1149972" y="4707568"/>
                  <a:pt x="1158794" y="4692288"/>
                </a:cubicBezTo>
                <a:cubicBezTo>
                  <a:pt x="1170565" y="4671892"/>
                  <a:pt x="1192510" y="4659230"/>
                  <a:pt x="1216077" y="4659230"/>
                </a:cubicBezTo>
                <a:close/>
                <a:moveTo>
                  <a:pt x="4175282" y="4656712"/>
                </a:moveTo>
                <a:cubicBezTo>
                  <a:pt x="4182229" y="4656712"/>
                  <a:pt x="4189122" y="4658567"/>
                  <a:pt x="4195190" y="4662065"/>
                </a:cubicBezTo>
                <a:cubicBezTo>
                  <a:pt x="4214220" y="4673059"/>
                  <a:pt x="4220768" y="4697504"/>
                  <a:pt x="4209772" y="4716533"/>
                </a:cubicBezTo>
                <a:lnTo>
                  <a:pt x="4209772" y="4716536"/>
                </a:lnTo>
                <a:cubicBezTo>
                  <a:pt x="4202671" y="4728836"/>
                  <a:pt x="4189420" y="4736480"/>
                  <a:pt x="4175200" y="4736480"/>
                </a:cubicBezTo>
                <a:cubicBezTo>
                  <a:pt x="4168235" y="4736480"/>
                  <a:pt x="4161361" y="4734631"/>
                  <a:pt x="4155301" y="4731134"/>
                </a:cubicBezTo>
                <a:cubicBezTo>
                  <a:pt x="4136272" y="4720141"/>
                  <a:pt x="4129714" y="4695702"/>
                  <a:pt x="4140701" y="4676657"/>
                </a:cubicBezTo>
                <a:cubicBezTo>
                  <a:pt x="4147811" y="4664355"/>
                  <a:pt x="4161062" y="4656712"/>
                  <a:pt x="4175282" y="4656712"/>
                </a:cubicBezTo>
                <a:close/>
                <a:moveTo>
                  <a:pt x="5654892" y="4646721"/>
                </a:moveTo>
                <a:cubicBezTo>
                  <a:pt x="5661088" y="4646721"/>
                  <a:pt x="5667219" y="4648370"/>
                  <a:pt x="5672599" y="4651486"/>
                </a:cubicBezTo>
                <a:cubicBezTo>
                  <a:pt x="5689554" y="4661278"/>
                  <a:pt x="5695387" y="4683042"/>
                  <a:pt x="5685605" y="4699995"/>
                </a:cubicBezTo>
                <a:cubicBezTo>
                  <a:pt x="5679274" y="4710946"/>
                  <a:pt x="5667481" y="4717758"/>
                  <a:pt x="5654820" y="4717758"/>
                </a:cubicBezTo>
                <a:cubicBezTo>
                  <a:pt x="5648615" y="4717758"/>
                  <a:pt x="5642493" y="4716108"/>
                  <a:pt x="5637103" y="4713001"/>
                </a:cubicBezTo>
                <a:cubicBezTo>
                  <a:pt x="5620148" y="4703201"/>
                  <a:pt x="5614315" y="4681447"/>
                  <a:pt x="5624097" y="4664481"/>
                </a:cubicBezTo>
                <a:cubicBezTo>
                  <a:pt x="5630419" y="4653532"/>
                  <a:pt x="5642221" y="4646721"/>
                  <a:pt x="5654892" y="4646721"/>
                </a:cubicBezTo>
                <a:close/>
                <a:moveTo>
                  <a:pt x="2148227" y="4637774"/>
                </a:moveTo>
                <a:cubicBezTo>
                  <a:pt x="2158380" y="4637774"/>
                  <a:pt x="2168429" y="4640471"/>
                  <a:pt x="2177282" y="4645588"/>
                </a:cubicBezTo>
                <a:cubicBezTo>
                  <a:pt x="2190746" y="4653359"/>
                  <a:pt x="2200379" y="4665904"/>
                  <a:pt x="2204405" y="4680930"/>
                </a:cubicBezTo>
                <a:cubicBezTo>
                  <a:pt x="2208430" y="4695946"/>
                  <a:pt x="2206366" y="4711635"/>
                  <a:pt x="2198589" y="4725102"/>
                </a:cubicBezTo>
                <a:cubicBezTo>
                  <a:pt x="2188219" y="4743065"/>
                  <a:pt x="2168886" y="4754231"/>
                  <a:pt x="2148136" y="4754231"/>
                </a:cubicBezTo>
                <a:cubicBezTo>
                  <a:pt x="2137955" y="4754223"/>
                  <a:pt x="2127906" y="4751524"/>
                  <a:pt x="2119071" y="4746414"/>
                </a:cubicBezTo>
                <a:cubicBezTo>
                  <a:pt x="2105608" y="4738643"/>
                  <a:pt x="2095974" y="4726081"/>
                  <a:pt x="2091949" y="4711064"/>
                </a:cubicBezTo>
                <a:cubicBezTo>
                  <a:pt x="2087924" y="4696048"/>
                  <a:pt x="2089988" y="4680358"/>
                  <a:pt x="2097764" y="4666892"/>
                </a:cubicBezTo>
                <a:cubicBezTo>
                  <a:pt x="2108130" y="4648931"/>
                  <a:pt x="2127467" y="4637774"/>
                  <a:pt x="2148227" y="4637774"/>
                </a:cubicBezTo>
                <a:close/>
                <a:moveTo>
                  <a:pt x="5107441" y="4625646"/>
                </a:moveTo>
                <a:cubicBezTo>
                  <a:pt x="5114697" y="4625646"/>
                  <a:pt x="5121879" y="4627574"/>
                  <a:pt x="5128219" y="4631233"/>
                </a:cubicBezTo>
                <a:cubicBezTo>
                  <a:pt x="5137838" y="4636785"/>
                  <a:pt x="5144721" y="4645770"/>
                  <a:pt x="5147601" y="4656503"/>
                </a:cubicBezTo>
                <a:cubicBezTo>
                  <a:pt x="5150482" y="4667246"/>
                  <a:pt x="5149005" y="4678458"/>
                  <a:pt x="5143444" y="4688104"/>
                </a:cubicBezTo>
                <a:cubicBezTo>
                  <a:pt x="5136026" y="4700938"/>
                  <a:pt x="5122204" y="4708917"/>
                  <a:pt x="5107369" y="4708917"/>
                </a:cubicBezTo>
                <a:cubicBezTo>
                  <a:pt x="5100105" y="4708917"/>
                  <a:pt x="5092923" y="4706989"/>
                  <a:pt x="5086583" y="4703330"/>
                </a:cubicBezTo>
                <a:cubicBezTo>
                  <a:pt x="5066720" y="4691853"/>
                  <a:pt x="5059882" y="4666341"/>
                  <a:pt x="5071358" y="4646457"/>
                </a:cubicBezTo>
                <a:cubicBezTo>
                  <a:pt x="5078776" y="4633625"/>
                  <a:pt x="5092606" y="4625646"/>
                  <a:pt x="5107441" y="4625646"/>
                </a:cubicBezTo>
                <a:close/>
                <a:moveTo>
                  <a:pt x="0" y="4617314"/>
                </a:moveTo>
                <a:lnTo>
                  <a:pt x="4907" y="4623708"/>
                </a:lnTo>
                <a:cubicBezTo>
                  <a:pt x="8236" y="4636134"/>
                  <a:pt x="6528" y="4649113"/>
                  <a:pt x="94" y="4660252"/>
                </a:cubicBezTo>
                <a:lnTo>
                  <a:pt x="0" y="4660347"/>
                </a:lnTo>
                <a:close/>
                <a:moveTo>
                  <a:pt x="792368" y="4615929"/>
                </a:moveTo>
                <a:cubicBezTo>
                  <a:pt x="789193" y="4615929"/>
                  <a:pt x="786055" y="4616979"/>
                  <a:pt x="783487" y="4618998"/>
                </a:cubicBezTo>
                <a:cubicBezTo>
                  <a:pt x="774027" y="4626426"/>
                  <a:pt x="763353" y="4631797"/>
                  <a:pt x="751760" y="4634939"/>
                </a:cubicBezTo>
                <a:cubicBezTo>
                  <a:pt x="747231" y="4636171"/>
                  <a:pt x="743589" y="4639532"/>
                  <a:pt x="742001" y="4643953"/>
                </a:cubicBezTo>
                <a:cubicBezTo>
                  <a:pt x="740412" y="4648374"/>
                  <a:pt x="741082" y="4653281"/>
                  <a:pt x="743790" y="4657112"/>
                </a:cubicBezTo>
                <a:lnTo>
                  <a:pt x="743788" y="4657108"/>
                </a:lnTo>
                <a:cubicBezTo>
                  <a:pt x="750291" y="4666312"/>
                  <a:pt x="755023" y="4676511"/>
                  <a:pt x="757859" y="4687416"/>
                </a:cubicBezTo>
                <a:cubicBezTo>
                  <a:pt x="759040" y="4691972"/>
                  <a:pt x="762374" y="4695658"/>
                  <a:pt x="766785" y="4697287"/>
                </a:cubicBezTo>
                <a:cubicBezTo>
                  <a:pt x="768401" y="4697886"/>
                  <a:pt x="770090" y="4698176"/>
                  <a:pt x="771771" y="4698176"/>
                </a:cubicBezTo>
                <a:cubicBezTo>
                  <a:pt x="774669" y="4698176"/>
                  <a:pt x="777540" y="4697298"/>
                  <a:pt x="779985" y="4695603"/>
                </a:cubicBezTo>
                <a:cubicBezTo>
                  <a:pt x="789880" y="4688710"/>
                  <a:pt x="800908" y="4683966"/>
                  <a:pt x="812764" y="4681493"/>
                </a:cubicBezTo>
                <a:cubicBezTo>
                  <a:pt x="817577" y="4680487"/>
                  <a:pt x="821545" y="4677090"/>
                  <a:pt x="823280" y="4672491"/>
                </a:cubicBezTo>
                <a:cubicBezTo>
                  <a:pt x="825019" y="4667889"/>
                  <a:pt x="824276" y="4662718"/>
                  <a:pt x="821323" y="4658777"/>
                </a:cubicBezTo>
                <a:cubicBezTo>
                  <a:pt x="814163" y="4649256"/>
                  <a:pt x="809128" y="4638553"/>
                  <a:pt x="806347" y="4626949"/>
                </a:cubicBezTo>
                <a:cubicBezTo>
                  <a:pt x="805207" y="4622185"/>
                  <a:pt x="801719" y="4618337"/>
                  <a:pt x="797091" y="4616725"/>
                </a:cubicBezTo>
                <a:cubicBezTo>
                  <a:pt x="795552" y="4616192"/>
                  <a:pt x="793953" y="4615929"/>
                  <a:pt x="792368" y="4615929"/>
                </a:cubicBezTo>
                <a:close/>
                <a:moveTo>
                  <a:pt x="4012514" y="4615382"/>
                </a:moveTo>
                <a:cubicBezTo>
                  <a:pt x="4016355" y="4615382"/>
                  <a:pt x="4020149" y="4616405"/>
                  <a:pt x="4023491" y="4618335"/>
                </a:cubicBezTo>
                <a:cubicBezTo>
                  <a:pt x="4028554" y="4621262"/>
                  <a:pt x="4032186" y="4625999"/>
                  <a:pt x="4033708" y="4631685"/>
                </a:cubicBezTo>
                <a:cubicBezTo>
                  <a:pt x="4035230" y="4637365"/>
                  <a:pt x="4034460" y="4643288"/>
                  <a:pt x="4031534" y="4648351"/>
                </a:cubicBezTo>
                <a:cubicBezTo>
                  <a:pt x="4027621" y="4655136"/>
                  <a:pt x="4020321" y="4659347"/>
                  <a:pt x="4012487" y="4659347"/>
                </a:cubicBezTo>
                <a:cubicBezTo>
                  <a:pt x="4008646" y="4659347"/>
                  <a:pt x="4004852" y="4658323"/>
                  <a:pt x="4001510" y="4656394"/>
                </a:cubicBezTo>
                <a:cubicBezTo>
                  <a:pt x="3996447" y="4653467"/>
                  <a:pt x="3992815" y="4648731"/>
                  <a:pt x="3991293" y="4643043"/>
                </a:cubicBezTo>
                <a:cubicBezTo>
                  <a:pt x="3989771" y="4637365"/>
                  <a:pt x="3990541" y="4631440"/>
                  <a:pt x="3993466" y="4626377"/>
                </a:cubicBezTo>
                <a:cubicBezTo>
                  <a:pt x="3997380" y="4619593"/>
                  <a:pt x="4004680" y="4615382"/>
                  <a:pt x="4012514" y="4615382"/>
                </a:cubicBezTo>
                <a:close/>
                <a:moveTo>
                  <a:pt x="237137" y="4608941"/>
                </a:moveTo>
                <a:cubicBezTo>
                  <a:pt x="234479" y="4608941"/>
                  <a:pt x="231834" y="4609676"/>
                  <a:pt x="229520" y="4611125"/>
                </a:cubicBezTo>
                <a:cubicBezTo>
                  <a:pt x="220421" y="4616805"/>
                  <a:pt x="210490" y="4620861"/>
                  <a:pt x="200002" y="4623170"/>
                </a:cubicBezTo>
                <a:cubicBezTo>
                  <a:pt x="195292" y="4624214"/>
                  <a:pt x="191416" y="4627538"/>
                  <a:pt x="189681" y="4632047"/>
                </a:cubicBezTo>
                <a:cubicBezTo>
                  <a:pt x="187947" y="4636548"/>
                  <a:pt x="188585" y="4641622"/>
                  <a:pt x="191384" y="4645553"/>
                </a:cubicBezTo>
                <a:cubicBezTo>
                  <a:pt x="196959" y="4653378"/>
                  <a:pt x="201147" y="4662028"/>
                  <a:pt x="203833" y="4671248"/>
                </a:cubicBezTo>
                <a:cubicBezTo>
                  <a:pt x="205156" y="4675794"/>
                  <a:pt x="208625" y="4679390"/>
                  <a:pt x="213117" y="4680886"/>
                </a:cubicBezTo>
                <a:cubicBezTo>
                  <a:pt x="214593" y="4681374"/>
                  <a:pt x="216119" y="4681609"/>
                  <a:pt x="217636" y="4681609"/>
                </a:cubicBezTo>
                <a:cubicBezTo>
                  <a:pt x="220724" y="4681609"/>
                  <a:pt x="223781" y="4680613"/>
                  <a:pt x="226312" y="4678702"/>
                </a:cubicBezTo>
                <a:cubicBezTo>
                  <a:pt x="234668" y="4672380"/>
                  <a:pt x="243965" y="4667497"/>
                  <a:pt x="253946" y="4664200"/>
                </a:cubicBezTo>
                <a:cubicBezTo>
                  <a:pt x="258144" y="4662815"/>
                  <a:pt x="261468" y="4659582"/>
                  <a:pt x="262968" y="4655424"/>
                </a:cubicBezTo>
                <a:cubicBezTo>
                  <a:pt x="264462" y="4651266"/>
                  <a:pt x="263964" y="4646647"/>
                  <a:pt x="261618" y="4642907"/>
                </a:cubicBezTo>
                <a:cubicBezTo>
                  <a:pt x="256995" y="4635544"/>
                  <a:pt x="253394" y="4627573"/>
                  <a:pt x="250917" y="4619232"/>
                </a:cubicBezTo>
                <a:cubicBezTo>
                  <a:pt x="249645" y="4614928"/>
                  <a:pt x="246429" y="4611460"/>
                  <a:pt x="242227" y="4609875"/>
                </a:cubicBezTo>
                <a:cubicBezTo>
                  <a:pt x="240583" y="4609249"/>
                  <a:pt x="238857" y="4608941"/>
                  <a:pt x="237137" y="4608941"/>
                </a:cubicBezTo>
                <a:close/>
                <a:moveTo>
                  <a:pt x="6039590" y="4606380"/>
                </a:moveTo>
                <a:cubicBezTo>
                  <a:pt x="6045097" y="4606380"/>
                  <a:pt x="6050549" y="4607848"/>
                  <a:pt x="6055359" y="4610609"/>
                </a:cubicBezTo>
                <a:cubicBezTo>
                  <a:pt x="6062649" y="4614831"/>
                  <a:pt x="6067885" y="4621642"/>
                  <a:pt x="6070067" y="4629793"/>
                </a:cubicBezTo>
                <a:cubicBezTo>
                  <a:pt x="6072242" y="4637937"/>
                  <a:pt x="6071119" y="4646450"/>
                  <a:pt x="6066907" y="4653751"/>
                </a:cubicBezTo>
                <a:cubicBezTo>
                  <a:pt x="6061282" y="4663497"/>
                  <a:pt x="6050803" y="4669547"/>
                  <a:pt x="6039527" y="4669547"/>
                </a:cubicBezTo>
                <a:cubicBezTo>
                  <a:pt x="6034020" y="4669547"/>
                  <a:pt x="6028568" y="4668080"/>
                  <a:pt x="6023759" y="4665317"/>
                </a:cubicBezTo>
                <a:cubicBezTo>
                  <a:pt x="6016467" y="4661096"/>
                  <a:pt x="6011242" y="4654282"/>
                  <a:pt x="6009058" y="4646142"/>
                </a:cubicBezTo>
                <a:cubicBezTo>
                  <a:pt x="6006876" y="4637979"/>
                  <a:pt x="6007989" y="4629475"/>
                  <a:pt x="6012210" y="4622176"/>
                </a:cubicBezTo>
                <a:cubicBezTo>
                  <a:pt x="6017836" y="4612429"/>
                  <a:pt x="6028323" y="4606380"/>
                  <a:pt x="6039590" y="4606380"/>
                </a:cubicBezTo>
                <a:close/>
                <a:moveTo>
                  <a:pt x="4559991" y="4605456"/>
                </a:moveTo>
                <a:cubicBezTo>
                  <a:pt x="4568179" y="4605456"/>
                  <a:pt x="4576267" y="4607630"/>
                  <a:pt x="4583368" y="4611741"/>
                </a:cubicBezTo>
                <a:cubicBezTo>
                  <a:pt x="4594228" y="4618001"/>
                  <a:pt x="4601972" y="4628100"/>
                  <a:pt x="4605215" y="4640190"/>
                </a:cubicBezTo>
                <a:cubicBezTo>
                  <a:pt x="4608457" y="4652281"/>
                  <a:pt x="4606791" y="4664909"/>
                  <a:pt x="4600532" y="4675751"/>
                </a:cubicBezTo>
                <a:cubicBezTo>
                  <a:pt x="4592190" y="4690214"/>
                  <a:pt x="4576621" y="4699190"/>
                  <a:pt x="4559909" y="4699190"/>
                </a:cubicBezTo>
                <a:cubicBezTo>
                  <a:pt x="4551722" y="4699190"/>
                  <a:pt x="4543633" y="4697016"/>
                  <a:pt x="4536533" y="4692904"/>
                </a:cubicBezTo>
                <a:cubicBezTo>
                  <a:pt x="4525681" y="4686637"/>
                  <a:pt x="4517919" y="4676537"/>
                  <a:pt x="4514686" y="4664446"/>
                </a:cubicBezTo>
                <a:cubicBezTo>
                  <a:pt x="4511444" y="4652354"/>
                  <a:pt x="4513110" y="4639738"/>
                  <a:pt x="4519369" y="4628896"/>
                </a:cubicBezTo>
                <a:cubicBezTo>
                  <a:pt x="4527711" y="4614433"/>
                  <a:pt x="4543280" y="4605456"/>
                  <a:pt x="4559991" y="4605456"/>
                </a:cubicBezTo>
                <a:close/>
                <a:moveTo>
                  <a:pt x="1438009" y="4602013"/>
                </a:moveTo>
                <a:cubicBezTo>
                  <a:pt x="1441460" y="4602013"/>
                  <a:pt x="1444878" y="4602938"/>
                  <a:pt x="1447894" y="4604669"/>
                </a:cubicBezTo>
                <a:cubicBezTo>
                  <a:pt x="1457328" y="4610129"/>
                  <a:pt x="1460584" y="4622255"/>
                  <a:pt x="1455127" y="4631704"/>
                </a:cubicBezTo>
                <a:cubicBezTo>
                  <a:pt x="1451604" y="4637809"/>
                  <a:pt x="1445033" y="4641603"/>
                  <a:pt x="1437982" y="4641611"/>
                </a:cubicBezTo>
                <a:cubicBezTo>
                  <a:pt x="1434516" y="4641603"/>
                  <a:pt x="1431093" y="4640679"/>
                  <a:pt x="1428082" y="4638940"/>
                </a:cubicBezTo>
                <a:cubicBezTo>
                  <a:pt x="1423508" y="4636304"/>
                  <a:pt x="1420238" y="4632039"/>
                  <a:pt x="1418875" y="4626940"/>
                </a:cubicBezTo>
                <a:cubicBezTo>
                  <a:pt x="1417502" y="4621823"/>
                  <a:pt x="1418204" y="4616496"/>
                  <a:pt x="1420845" y="4611923"/>
                </a:cubicBezTo>
                <a:cubicBezTo>
                  <a:pt x="1424373" y="4605809"/>
                  <a:pt x="1430949" y="4602013"/>
                  <a:pt x="1438009" y="4602013"/>
                </a:cubicBezTo>
                <a:close/>
                <a:moveTo>
                  <a:pt x="5492142" y="4585737"/>
                </a:moveTo>
                <a:cubicBezTo>
                  <a:pt x="5498653" y="4585737"/>
                  <a:pt x="5505075" y="4587467"/>
                  <a:pt x="5510727" y="4590737"/>
                </a:cubicBezTo>
                <a:cubicBezTo>
                  <a:pt x="5519358" y="4595718"/>
                  <a:pt x="5525527" y="4603751"/>
                  <a:pt x="5528098" y="4613363"/>
                </a:cubicBezTo>
                <a:cubicBezTo>
                  <a:pt x="5530671" y="4622973"/>
                  <a:pt x="5529348" y="4633015"/>
                  <a:pt x="5524376" y="4641630"/>
                </a:cubicBezTo>
                <a:cubicBezTo>
                  <a:pt x="5517737" y="4653123"/>
                  <a:pt x="5505365" y="4660270"/>
                  <a:pt x="5492078" y="4660270"/>
                </a:cubicBezTo>
                <a:cubicBezTo>
                  <a:pt x="5485574" y="4660270"/>
                  <a:pt x="5479144" y="4658539"/>
                  <a:pt x="5473492" y="4655269"/>
                </a:cubicBezTo>
                <a:cubicBezTo>
                  <a:pt x="5464871" y="4650297"/>
                  <a:pt x="5458702" y="4642254"/>
                  <a:pt x="5456121" y="4632636"/>
                </a:cubicBezTo>
                <a:cubicBezTo>
                  <a:pt x="5453549" y="4623034"/>
                  <a:pt x="5454871" y="4612990"/>
                  <a:pt x="5459844" y="4604377"/>
                </a:cubicBezTo>
                <a:cubicBezTo>
                  <a:pt x="5466482" y="4592882"/>
                  <a:pt x="5478855" y="4585737"/>
                  <a:pt x="5492142" y="4585737"/>
                </a:cubicBezTo>
                <a:close/>
                <a:moveTo>
                  <a:pt x="2532954" y="4585204"/>
                </a:moveTo>
                <a:cubicBezTo>
                  <a:pt x="2544556" y="4585204"/>
                  <a:pt x="2556037" y="4588292"/>
                  <a:pt x="2566149" y="4594125"/>
                </a:cubicBezTo>
                <a:cubicBezTo>
                  <a:pt x="2597899" y="4612466"/>
                  <a:pt x="2608818" y="4653224"/>
                  <a:pt x="2590485" y="4684980"/>
                </a:cubicBezTo>
                <a:cubicBezTo>
                  <a:pt x="2578638" y="4705502"/>
                  <a:pt x="2556539" y="4718247"/>
                  <a:pt x="2532822" y="4718247"/>
                </a:cubicBezTo>
                <a:cubicBezTo>
                  <a:pt x="2521220" y="4718247"/>
                  <a:pt x="2509740" y="4715159"/>
                  <a:pt x="2499632" y="4709325"/>
                </a:cubicBezTo>
                <a:cubicBezTo>
                  <a:pt x="2467873" y="4690985"/>
                  <a:pt x="2456950" y="4650226"/>
                  <a:pt x="2475290" y="4618471"/>
                </a:cubicBezTo>
                <a:cubicBezTo>
                  <a:pt x="2487138" y="4597948"/>
                  <a:pt x="2509233" y="4585204"/>
                  <a:pt x="2532954" y="4585204"/>
                </a:cubicBezTo>
                <a:close/>
                <a:moveTo>
                  <a:pt x="1053353" y="4583845"/>
                </a:moveTo>
                <a:cubicBezTo>
                  <a:pt x="1067695" y="4583845"/>
                  <a:pt x="1081884" y="4587658"/>
                  <a:pt x="1094391" y="4594876"/>
                </a:cubicBezTo>
                <a:cubicBezTo>
                  <a:pt x="1113412" y="4605865"/>
                  <a:pt x="1127016" y="4623599"/>
                  <a:pt x="1132700" y="4644809"/>
                </a:cubicBezTo>
                <a:cubicBezTo>
                  <a:pt x="1138383" y="4666014"/>
                  <a:pt x="1135467" y="4688175"/>
                  <a:pt x="1124485" y="4707206"/>
                </a:cubicBezTo>
                <a:lnTo>
                  <a:pt x="1124484" y="4707206"/>
                </a:lnTo>
                <a:cubicBezTo>
                  <a:pt x="1109838" y="4732565"/>
                  <a:pt x="1082526" y="4748325"/>
                  <a:pt x="1053204" y="4748325"/>
                </a:cubicBezTo>
                <a:cubicBezTo>
                  <a:pt x="1038857" y="4748325"/>
                  <a:pt x="1024669" y="4744513"/>
                  <a:pt x="1012161" y="4737294"/>
                </a:cubicBezTo>
                <a:cubicBezTo>
                  <a:pt x="993141" y="4726306"/>
                  <a:pt x="979537" y="4708573"/>
                  <a:pt x="973853" y="4687361"/>
                </a:cubicBezTo>
                <a:cubicBezTo>
                  <a:pt x="968170" y="4666159"/>
                  <a:pt x="971086" y="4643995"/>
                  <a:pt x="982068" y="4624965"/>
                </a:cubicBezTo>
                <a:cubicBezTo>
                  <a:pt x="996718" y="4599605"/>
                  <a:pt x="1024030" y="4583845"/>
                  <a:pt x="1053353" y="4583845"/>
                </a:cubicBezTo>
                <a:close/>
                <a:moveTo>
                  <a:pt x="1985490" y="4582912"/>
                </a:moveTo>
                <a:cubicBezTo>
                  <a:pt x="1994882" y="4582912"/>
                  <a:pt x="2004175" y="4585411"/>
                  <a:pt x="2012363" y="4590130"/>
                </a:cubicBezTo>
                <a:cubicBezTo>
                  <a:pt x="2038072" y="4604975"/>
                  <a:pt x="2046917" y="4637971"/>
                  <a:pt x="2032072" y="4663685"/>
                </a:cubicBezTo>
                <a:cubicBezTo>
                  <a:pt x="2022480" y="4680296"/>
                  <a:pt x="2004592" y="4690622"/>
                  <a:pt x="1985386" y="4690622"/>
                </a:cubicBezTo>
                <a:cubicBezTo>
                  <a:pt x="1975989" y="4690622"/>
                  <a:pt x="1966696" y="4688121"/>
                  <a:pt x="1958509" y="4683403"/>
                </a:cubicBezTo>
                <a:cubicBezTo>
                  <a:pt x="1932804" y="4668559"/>
                  <a:pt x="1923959" y="4635563"/>
                  <a:pt x="1938805" y="4609849"/>
                </a:cubicBezTo>
                <a:cubicBezTo>
                  <a:pt x="1948395" y="4593228"/>
                  <a:pt x="1966284" y="4582912"/>
                  <a:pt x="1985490" y="4582912"/>
                </a:cubicBezTo>
                <a:close/>
                <a:moveTo>
                  <a:pt x="6424300" y="4569962"/>
                </a:moveTo>
                <a:cubicBezTo>
                  <a:pt x="6428440" y="4569962"/>
                  <a:pt x="6432534" y="4571068"/>
                  <a:pt x="6436129" y="4573149"/>
                </a:cubicBezTo>
                <a:cubicBezTo>
                  <a:pt x="6441627" y="4576319"/>
                  <a:pt x="6445548" y="4581434"/>
                  <a:pt x="6447188" y="4587558"/>
                </a:cubicBezTo>
                <a:cubicBezTo>
                  <a:pt x="6448818" y="4593673"/>
                  <a:pt x="6447976" y="4600067"/>
                  <a:pt x="6444815" y="4605546"/>
                </a:cubicBezTo>
                <a:cubicBezTo>
                  <a:pt x="6440594" y="4612864"/>
                  <a:pt x="6432714" y="4617411"/>
                  <a:pt x="6424246" y="4617411"/>
                </a:cubicBezTo>
                <a:cubicBezTo>
                  <a:pt x="6420107" y="4617411"/>
                  <a:pt x="6416012" y="4616306"/>
                  <a:pt x="6412399" y="4614233"/>
                </a:cubicBezTo>
                <a:cubicBezTo>
                  <a:pt x="6401085" y="4607693"/>
                  <a:pt x="6397191" y="4593156"/>
                  <a:pt x="6403731" y="4581826"/>
                </a:cubicBezTo>
                <a:cubicBezTo>
                  <a:pt x="6407952" y="4574518"/>
                  <a:pt x="6415841" y="4569962"/>
                  <a:pt x="6424300" y="4569962"/>
                </a:cubicBezTo>
                <a:close/>
                <a:moveTo>
                  <a:pt x="4944709" y="4563803"/>
                </a:moveTo>
                <a:cubicBezTo>
                  <a:pt x="4952427" y="4563803"/>
                  <a:pt x="4960061" y="4565859"/>
                  <a:pt x="4966791" y="4569746"/>
                </a:cubicBezTo>
                <a:cubicBezTo>
                  <a:pt x="4977017" y="4575643"/>
                  <a:pt x="4984336" y="4585187"/>
                  <a:pt x="4987396" y="4596597"/>
                </a:cubicBezTo>
                <a:cubicBezTo>
                  <a:pt x="4990457" y="4608009"/>
                  <a:pt x="4988891" y="4619929"/>
                  <a:pt x="4982976" y="4630163"/>
                </a:cubicBezTo>
                <a:cubicBezTo>
                  <a:pt x="4975096" y="4643821"/>
                  <a:pt x="4960396" y="4652299"/>
                  <a:pt x="4944627" y="4652299"/>
                </a:cubicBezTo>
                <a:cubicBezTo>
                  <a:pt x="4936911" y="4652299"/>
                  <a:pt x="4929276" y="4650243"/>
                  <a:pt x="4922537" y="4646359"/>
                </a:cubicBezTo>
                <a:cubicBezTo>
                  <a:pt x="4901416" y="4634168"/>
                  <a:pt x="4894151" y="4607057"/>
                  <a:pt x="4906342" y="4585927"/>
                </a:cubicBezTo>
                <a:cubicBezTo>
                  <a:pt x="4914222" y="4572281"/>
                  <a:pt x="4928922" y="4563803"/>
                  <a:pt x="4944709" y="4563803"/>
                </a:cubicBezTo>
                <a:close/>
                <a:moveTo>
                  <a:pt x="627045" y="4562282"/>
                </a:moveTo>
                <a:cubicBezTo>
                  <a:pt x="624128" y="4562282"/>
                  <a:pt x="621239" y="4563169"/>
                  <a:pt x="618785" y="4564888"/>
                </a:cubicBezTo>
                <a:cubicBezTo>
                  <a:pt x="610647" y="4570604"/>
                  <a:pt x="601684" y="4574970"/>
                  <a:pt x="592148" y="4577856"/>
                </a:cubicBezTo>
                <a:cubicBezTo>
                  <a:pt x="587814" y="4579171"/>
                  <a:pt x="584354" y="4582448"/>
                  <a:pt x="582810" y="4586706"/>
                </a:cubicBezTo>
                <a:cubicBezTo>
                  <a:pt x="581266" y="4590963"/>
                  <a:pt x="581814" y="4595700"/>
                  <a:pt x="584291" y="4599487"/>
                </a:cubicBezTo>
                <a:lnTo>
                  <a:pt x="584289" y="4599488"/>
                </a:lnTo>
                <a:cubicBezTo>
                  <a:pt x="589484" y="4607422"/>
                  <a:pt x="593451" y="4616088"/>
                  <a:pt x="596082" y="4625256"/>
                </a:cubicBezTo>
                <a:cubicBezTo>
                  <a:pt x="597345" y="4629646"/>
                  <a:pt x="600619" y="4633179"/>
                  <a:pt x="604908" y="4634765"/>
                </a:cubicBezTo>
                <a:cubicBezTo>
                  <a:pt x="606525" y="4635370"/>
                  <a:pt x="608213" y="4635662"/>
                  <a:pt x="609899" y="4635662"/>
                </a:cubicBezTo>
                <a:cubicBezTo>
                  <a:pt x="612670" y="4635662"/>
                  <a:pt x="615424" y="4634864"/>
                  <a:pt x="617801" y="4633298"/>
                </a:cubicBezTo>
                <a:cubicBezTo>
                  <a:pt x="626193" y="4627774"/>
                  <a:pt x="635404" y="4623671"/>
                  <a:pt x="645173" y="4621106"/>
                </a:cubicBezTo>
                <a:cubicBezTo>
                  <a:pt x="649711" y="4619920"/>
                  <a:pt x="653384" y="4616588"/>
                  <a:pt x="655009" y="4612186"/>
                </a:cubicBezTo>
                <a:cubicBezTo>
                  <a:pt x="656634" y="4607784"/>
                  <a:pt x="656010" y="4602864"/>
                  <a:pt x="653337" y="4599016"/>
                </a:cubicBezTo>
                <a:cubicBezTo>
                  <a:pt x="647758" y="4590973"/>
                  <a:pt x="643565" y="4582114"/>
                  <a:pt x="640866" y="4572697"/>
                </a:cubicBezTo>
                <a:cubicBezTo>
                  <a:pt x="639584" y="4568224"/>
                  <a:pt x="636219" y="4564655"/>
                  <a:pt x="631836" y="4563105"/>
                </a:cubicBezTo>
                <a:cubicBezTo>
                  <a:pt x="630278" y="4562553"/>
                  <a:pt x="628657" y="4562282"/>
                  <a:pt x="627045" y="4562282"/>
                </a:cubicBezTo>
                <a:close/>
                <a:moveTo>
                  <a:pt x="4397250" y="4551460"/>
                </a:moveTo>
                <a:cubicBezTo>
                  <a:pt x="4404505" y="4551460"/>
                  <a:pt x="4411687" y="4553388"/>
                  <a:pt x="4418027" y="4557047"/>
                </a:cubicBezTo>
                <a:cubicBezTo>
                  <a:pt x="4427646" y="4562609"/>
                  <a:pt x="4434538" y="4571574"/>
                  <a:pt x="4437410" y="4582304"/>
                </a:cubicBezTo>
                <a:cubicBezTo>
                  <a:pt x="4440290" y="4593047"/>
                  <a:pt x="4438814" y="4604260"/>
                  <a:pt x="4433252" y="4613906"/>
                </a:cubicBezTo>
                <a:cubicBezTo>
                  <a:pt x="4425844" y="4626740"/>
                  <a:pt x="4412014" y="4634721"/>
                  <a:pt x="4397169" y="4634721"/>
                </a:cubicBezTo>
                <a:cubicBezTo>
                  <a:pt x="4389896" y="4634721"/>
                  <a:pt x="4382713" y="4632791"/>
                  <a:pt x="4376391" y="4629140"/>
                </a:cubicBezTo>
                <a:cubicBezTo>
                  <a:pt x="4366772" y="4623588"/>
                  <a:pt x="4359889" y="4614604"/>
                  <a:pt x="4357009" y="4603870"/>
                </a:cubicBezTo>
                <a:cubicBezTo>
                  <a:pt x="4354128" y="4593129"/>
                  <a:pt x="4355605" y="4581917"/>
                  <a:pt x="4361166" y="4572271"/>
                </a:cubicBezTo>
                <a:cubicBezTo>
                  <a:pt x="4368584" y="4559439"/>
                  <a:pt x="4382414" y="4551460"/>
                  <a:pt x="4397250" y="4551460"/>
                </a:cubicBezTo>
                <a:close/>
                <a:moveTo>
                  <a:pt x="5876850" y="4544965"/>
                </a:moveTo>
                <a:cubicBezTo>
                  <a:pt x="5882746" y="4544965"/>
                  <a:pt x="5888579" y="4546530"/>
                  <a:pt x="5893697" y="4549482"/>
                </a:cubicBezTo>
                <a:cubicBezTo>
                  <a:pt x="5901522" y="4554004"/>
                  <a:pt x="5907110" y="4561283"/>
                  <a:pt x="5909438" y="4569989"/>
                </a:cubicBezTo>
                <a:cubicBezTo>
                  <a:pt x="5911765" y="4578710"/>
                  <a:pt x="5910570" y="4587803"/>
                  <a:pt x="5906059" y="4595609"/>
                </a:cubicBezTo>
                <a:cubicBezTo>
                  <a:pt x="5900045" y="4606025"/>
                  <a:pt x="5888823" y="4612501"/>
                  <a:pt x="5876786" y="4612501"/>
                </a:cubicBezTo>
                <a:cubicBezTo>
                  <a:pt x="5870890" y="4612501"/>
                  <a:pt x="5865066" y="4610935"/>
                  <a:pt x="5859948" y="4607981"/>
                </a:cubicBezTo>
                <a:cubicBezTo>
                  <a:pt x="5852132" y="4603461"/>
                  <a:pt x="5846535" y="4596179"/>
                  <a:pt x="5844207" y="4587476"/>
                </a:cubicBezTo>
                <a:cubicBezTo>
                  <a:pt x="5841880" y="4578754"/>
                  <a:pt x="5843075" y="4569655"/>
                  <a:pt x="5847585" y="4561845"/>
                </a:cubicBezTo>
                <a:cubicBezTo>
                  <a:pt x="5853591" y="4551431"/>
                  <a:pt x="5864804" y="4544965"/>
                  <a:pt x="5876850" y="4544965"/>
                </a:cubicBezTo>
                <a:close/>
                <a:moveTo>
                  <a:pt x="1822738" y="4527176"/>
                </a:moveTo>
                <a:cubicBezTo>
                  <a:pt x="1831534" y="4527176"/>
                  <a:pt x="1840224" y="4529512"/>
                  <a:pt x="1847868" y="4533932"/>
                </a:cubicBezTo>
                <a:cubicBezTo>
                  <a:pt x="1859525" y="4540661"/>
                  <a:pt x="1867853" y="4551514"/>
                  <a:pt x="1871336" y="4564510"/>
                </a:cubicBezTo>
                <a:cubicBezTo>
                  <a:pt x="1874818" y="4577495"/>
                  <a:pt x="1873029" y="4591064"/>
                  <a:pt x="1866304" y="4602711"/>
                </a:cubicBezTo>
                <a:cubicBezTo>
                  <a:pt x="1857338" y="4618246"/>
                  <a:pt x="1840609" y="4627900"/>
                  <a:pt x="1822653" y="4627900"/>
                </a:cubicBezTo>
                <a:cubicBezTo>
                  <a:pt x="1813873" y="4627900"/>
                  <a:pt x="1805178" y="4625563"/>
                  <a:pt x="1797510" y="4621142"/>
                </a:cubicBezTo>
                <a:cubicBezTo>
                  <a:pt x="1785871" y="4614422"/>
                  <a:pt x="1777539" y="4603563"/>
                  <a:pt x="1774056" y="4590565"/>
                </a:cubicBezTo>
                <a:cubicBezTo>
                  <a:pt x="1770578" y="4577578"/>
                  <a:pt x="1772367" y="4564013"/>
                  <a:pt x="1779093" y="4552365"/>
                </a:cubicBezTo>
                <a:lnTo>
                  <a:pt x="1779091" y="4552365"/>
                </a:lnTo>
                <a:cubicBezTo>
                  <a:pt x="1788058" y="4536821"/>
                  <a:pt x="1804782" y="4527176"/>
                  <a:pt x="1822738" y="4527176"/>
                </a:cubicBezTo>
                <a:close/>
                <a:moveTo>
                  <a:pt x="5329408" y="4523888"/>
                </a:moveTo>
                <a:cubicBezTo>
                  <a:pt x="5336364" y="4523888"/>
                  <a:pt x="5343248" y="4525745"/>
                  <a:pt x="5349307" y="4529240"/>
                </a:cubicBezTo>
                <a:cubicBezTo>
                  <a:pt x="5368354" y="4540235"/>
                  <a:pt x="5374902" y="4564671"/>
                  <a:pt x="5363907" y="4583709"/>
                </a:cubicBezTo>
                <a:cubicBezTo>
                  <a:pt x="5356807" y="4596009"/>
                  <a:pt x="5343556" y="4603654"/>
                  <a:pt x="5329336" y="4603654"/>
                </a:cubicBezTo>
                <a:cubicBezTo>
                  <a:pt x="5322371" y="4603654"/>
                  <a:pt x="5315488" y="4601806"/>
                  <a:pt x="5309446" y="4598318"/>
                </a:cubicBezTo>
                <a:cubicBezTo>
                  <a:pt x="5290398" y="4587314"/>
                  <a:pt x="5283842" y="4562879"/>
                  <a:pt x="5294837" y="4543851"/>
                </a:cubicBezTo>
                <a:cubicBezTo>
                  <a:pt x="5301947" y="4531541"/>
                  <a:pt x="5315188" y="4523888"/>
                  <a:pt x="5329408" y="4523888"/>
                </a:cubicBezTo>
                <a:close/>
                <a:moveTo>
                  <a:pt x="1275280" y="4521387"/>
                </a:moveTo>
                <a:cubicBezTo>
                  <a:pt x="1282476" y="4521387"/>
                  <a:pt x="1289581" y="4523299"/>
                  <a:pt x="1295830" y="4526911"/>
                </a:cubicBezTo>
                <a:cubicBezTo>
                  <a:pt x="1305345" y="4532401"/>
                  <a:pt x="1312152" y="4541285"/>
                  <a:pt x="1315005" y="4551928"/>
                </a:cubicBezTo>
                <a:cubicBezTo>
                  <a:pt x="1317853" y="4562570"/>
                  <a:pt x="1316404" y="4573665"/>
                  <a:pt x="1310916" y="4583165"/>
                </a:cubicBezTo>
                <a:cubicBezTo>
                  <a:pt x="1303579" y="4595871"/>
                  <a:pt x="1289898" y="4603772"/>
                  <a:pt x="1275207" y="4603772"/>
                </a:cubicBezTo>
                <a:cubicBezTo>
                  <a:pt x="1268016" y="4603772"/>
                  <a:pt x="1260910" y="4601859"/>
                  <a:pt x="1254661" y="4598245"/>
                </a:cubicBezTo>
                <a:cubicBezTo>
                  <a:pt x="1245124" y="4592739"/>
                  <a:pt x="1238312" y="4583861"/>
                  <a:pt x="1235464" y="4573231"/>
                </a:cubicBezTo>
                <a:cubicBezTo>
                  <a:pt x="1232615" y="4562608"/>
                  <a:pt x="1234078" y="4551512"/>
                  <a:pt x="1239580" y="4541983"/>
                </a:cubicBezTo>
                <a:cubicBezTo>
                  <a:pt x="1246912" y="4529278"/>
                  <a:pt x="1260588" y="4521387"/>
                  <a:pt x="1275280" y="4521387"/>
                </a:cubicBezTo>
                <a:close/>
                <a:moveTo>
                  <a:pt x="2370221" y="4519424"/>
                </a:moveTo>
                <a:cubicBezTo>
                  <a:pt x="2382961" y="4519424"/>
                  <a:pt x="2395569" y="4522810"/>
                  <a:pt x="2406682" y="4529224"/>
                </a:cubicBezTo>
                <a:lnTo>
                  <a:pt x="2406681" y="4529224"/>
                </a:lnTo>
                <a:cubicBezTo>
                  <a:pt x="2441560" y="4549367"/>
                  <a:pt x="2453557" y="4594144"/>
                  <a:pt x="2433418" y="4629023"/>
                </a:cubicBezTo>
                <a:cubicBezTo>
                  <a:pt x="2420397" y="4651567"/>
                  <a:pt x="2396129" y="4665570"/>
                  <a:pt x="2370085" y="4665570"/>
                </a:cubicBezTo>
                <a:cubicBezTo>
                  <a:pt x="2357337" y="4665570"/>
                  <a:pt x="2344730" y="4662174"/>
                  <a:pt x="2333621" y="4655759"/>
                </a:cubicBezTo>
                <a:cubicBezTo>
                  <a:pt x="2316719" y="4646005"/>
                  <a:pt x="2304632" y="4630254"/>
                  <a:pt x="2299579" y="4611397"/>
                </a:cubicBezTo>
                <a:cubicBezTo>
                  <a:pt x="2294529" y="4592548"/>
                  <a:pt x="2297120" y="4572870"/>
                  <a:pt x="2306879" y="4555968"/>
                </a:cubicBezTo>
                <a:cubicBezTo>
                  <a:pt x="2319894" y="4533426"/>
                  <a:pt x="2344163" y="4519424"/>
                  <a:pt x="2370221" y="4519424"/>
                </a:cubicBezTo>
                <a:close/>
                <a:moveTo>
                  <a:pt x="2754881" y="4518816"/>
                </a:moveTo>
                <a:cubicBezTo>
                  <a:pt x="2760017" y="4518816"/>
                  <a:pt x="2765088" y="4520184"/>
                  <a:pt x="2769549" y="4522764"/>
                </a:cubicBezTo>
                <a:cubicBezTo>
                  <a:pt x="2776360" y="4526694"/>
                  <a:pt x="2781224" y="4533035"/>
                  <a:pt x="2783257" y="4540617"/>
                </a:cubicBezTo>
                <a:cubicBezTo>
                  <a:pt x="2785286" y="4548198"/>
                  <a:pt x="2784244" y="4556121"/>
                  <a:pt x="2780318" y="4562916"/>
                </a:cubicBezTo>
                <a:cubicBezTo>
                  <a:pt x="2775083" y="4571991"/>
                  <a:pt x="2765319" y="4577621"/>
                  <a:pt x="2754839" y="4577621"/>
                </a:cubicBezTo>
                <a:cubicBezTo>
                  <a:pt x="2749704" y="4577621"/>
                  <a:pt x="2744633" y="4576257"/>
                  <a:pt x="2740172" y="4573676"/>
                </a:cubicBezTo>
                <a:cubicBezTo>
                  <a:pt x="2733361" y="4569746"/>
                  <a:pt x="2728497" y="4563405"/>
                  <a:pt x="2726463" y="4555823"/>
                </a:cubicBezTo>
                <a:cubicBezTo>
                  <a:pt x="2724435" y="4548242"/>
                  <a:pt x="2725477" y="4540317"/>
                  <a:pt x="2729403" y="4533524"/>
                </a:cubicBezTo>
                <a:cubicBezTo>
                  <a:pt x="2734634" y="4524449"/>
                  <a:pt x="2744397" y="4518816"/>
                  <a:pt x="2754881" y="4518816"/>
                </a:cubicBezTo>
                <a:close/>
                <a:moveTo>
                  <a:pt x="4234490" y="4508382"/>
                </a:moveTo>
                <a:cubicBezTo>
                  <a:pt x="4238937" y="4508382"/>
                  <a:pt x="4243329" y="4509569"/>
                  <a:pt x="4247197" y="4511805"/>
                </a:cubicBezTo>
                <a:cubicBezTo>
                  <a:pt x="4253102" y="4515202"/>
                  <a:pt x="4257305" y="4520691"/>
                  <a:pt x="4259071" y="4527265"/>
                </a:cubicBezTo>
                <a:cubicBezTo>
                  <a:pt x="4260837" y="4533832"/>
                  <a:pt x="4259932" y="4540699"/>
                  <a:pt x="4256526" y="4546594"/>
                </a:cubicBezTo>
                <a:cubicBezTo>
                  <a:pt x="4251988" y="4554454"/>
                  <a:pt x="4243538" y="4559337"/>
                  <a:pt x="4234454" y="4559337"/>
                </a:cubicBezTo>
                <a:cubicBezTo>
                  <a:pt x="4230006" y="4559337"/>
                  <a:pt x="4225614" y="4558152"/>
                  <a:pt x="4221746" y="4555914"/>
                </a:cubicBezTo>
                <a:cubicBezTo>
                  <a:pt x="4215842" y="4552518"/>
                  <a:pt x="4211639" y="4547029"/>
                  <a:pt x="4209873" y="4540452"/>
                </a:cubicBezTo>
                <a:cubicBezTo>
                  <a:pt x="4208107" y="4533887"/>
                  <a:pt x="4209012" y="4527021"/>
                  <a:pt x="4212418" y="4521125"/>
                </a:cubicBezTo>
                <a:cubicBezTo>
                  <a:pt x="4216955" y="4513263"/>
                  <a:pt x="4225405" y="4508382"/>
                  <a:pt x="4234490" y="4508382"/>
                </a:cubicBezTo>
                <a:close/>
                <a:moveTo>
                  <a:pt x="462437" y="4507476"/>
                </a:moveTo>
                <a:lnTo>
                  <a:pt x="454621" y="4509785"/>
                </a:lnTo>
                <a:cubicBezTo>
                  <a:pt x="447787" y="4514214"/>
                  <a:pt x="440401" y="4517765"/>
                  <a:pt x="432666" y="4520338"/>
                </a:cubicBezTo>
                <a:cubicBezTo>
                  <a:pt x="428500" y="4521723"/>
                  <a:pt x="425198" y="4524940"/>
                  <a:pt x="423694" y="4529068"/>
                </a:cubicBezTo>
                <a:cubicBezTo>
                  <a:pt x="422196" y="4533198"/>
                  <a:pt x="422667" y="4537782"/>
                  <a:pt x="424967" y="4541523"/>
                </a:cubicBezTo>
                <a:cubicBezTo>
                  <a:pt x="429188" y="4548371"/>
                  <a:pt x="432543" y="4555733"/>
                  <a:pt x="434939" y="4563405"/>
                </a:cubicBezTo>
                <a:cubicBezTo>
                  <a:pt x="436262" y="4567653"/>
                  <a:pt x="439481" y="4571050"/>
                  <a:pt x="443653" y="4572598"/>
                </a:cubicBezTo>
                <a:cubicBezTo>
                  <a:pt x="445274" y="4573197"/>
                  <a:pt x="446972" y="4573495"/>
                  <a:pt x="448661" y="4573495"/>
                </a:cubicBezTo>
                <a:cubicBezTo>
                  <a:pt x="451310" y="4573495"/>
                  <a:pt x="453946" y="4572761"/>
                  <a:pt x="456255" y="4571332"/>
                </a:cubicBezTo>
                <a:cubicBezTo>
                  <a:pt x="463274" y="4566964"/>
                  <a:pt x="470860" y="4563542"/>
                  <a:pt x="478794" y="4561159"/>
                </a:cubicBezTo>
                <a:cubicBezTo>
                  <a:pt x="483142" y="4559864"/>
                  <a:pt x="486616" y="4556585"/>
                  <a:pt x="488173" y="4552330"/>
                </a:cubicBezTo>
                <a:cubicBezTo>
                  <a:pt x="489727" y="4548061"/>
                  <a:pt x="489183" y="4543316"/>
                  <a:pt x="486701" y="4539521"/>
                </a:cubicBezTo>
                <a:cubicBezTo>
                  <a:pt x="482208" y="4532656"/>
                  <a:pt x="478649" y="4525220"/>
                  <a:pt x="476109" y="4517403"/>
                </a:cubicBezTo>
                <a:cubicBezTo>
                  <a:pt x="474728" y="4513154"/>
                  <a:pt x="471453" y="4509796"/>
                  <a:pt x="467241" y="4508302"/>
                </a:cubicBezTo>
                <a:close/>
                <a:moveTo>
                  <a:pt x="6261567" y="4505056"/>
                </a:moveTo>
                <a:cubicBezTo>
                  <a:pt x="6266692" y="4505056"/>
                  <a:pt x="6271765" y="4506426"/>
                  <a:pt x="6276249" y="4509006"/>
                </a:cubicBezTo>
                <a:cubicBezTo>
                  <a:pt x="6283033" y="4512919"/>
                  <a:pt x="6287897" y="4519258"/>
                  <a:pt x="6289934" y="4526849"/>
                </a:cubicBezTo>
                <a:cubicBezTo>
                  <a:pt x="6291954" y="4534429"/>
                  <a:pt x="6290913" y="4542356"/>
                  <a:pt x="6286990" y="4549159"/>
                </a:cubicBezTo>
                <a:cubicBezTo>
                  <a:pt x="6281756" y="4558224"/>
                  <a:pt x="6271992" y="4563857"/>
                  <a:pt x="6261504" y="4563857"/>
                </a:cubicBezTo>
                <a:cubicBezTo>
                  <a:pt x="6256377" y="4563857"/>
                  <a:pt x="6251296" y="4562491"/>
                  <a:pt x="6246831" y="4559919"/>
                </a:cubicBezTo>
                <a:lnTo>
                  <a:pt x="6246830" y="4559919"/>
                </a:lnTo>
                <a:cubicBezTo>
                  <a:pt x="6240046" y="4556005"/>
                  <a:pt x="6235191" y="4549667"/>
                  <a:pt x="6233154" y="4542066"/>
                </a:cubicBezTo>
                <a:cubicBezTo>
                  <a:pt x="6231116" y="4534467"/>
                  <a:pt x="6232148" y="4526540"/>
                  <a:pt x="6236070" y="4519759"/>
                </a:cubicBezTo>
                <a:cubicBezTo>
                  <a:pt x="6241305" y="4510691"/>
                  <a:pt x="6251078" y="4505056"/>
                  <a:pt x="6261567" y="4505056"/>
                </a:cubicBezTo>
                <a:close/>
                <a:moveTo>
                  <a:pt x="4781958" y="4503690"/>
                </a:moveTo>
                <a:cubicBezTo>
                  <a:pt x="4789829" y="4503690"/>
                  <a:pt x="4797619" y="4505784"/>
                  <a:pt x="4804494" y="4509750"/>
                </a:cubicBezTo>
                <a:cubicBezTo>
                  <a:pt x="4814918" y="4515764"/>
                  <a:pt x="4822381" y="4525499"/>
                  <a:pt x="4825506" y="4537147"/>
                </a:cubicBezTo>
                <a:cubicBezTo>
                  <a:pt x="4828622" y="4548786"/>
                  <a:pt x="4827018" y="4560941"/>
                  <a:pt x="4820996" y="4571367"/>
                </a:cubicBezTo>
                <a:cubicBezTo>
                  <a:pt x="4812952" y="4585296"/>
                  <a:pt x="4797963" y="4593944"/>
                  <a:pt x="4781877" y="4593944"/>
                </a:cubicBezTo>
                <a:cubicBezTo>
                  <a:pt x="4774007" y="4593944"/>
                  <a:pt x="4766217" y="4591852"/>
                  <a:pt x="4759351" y="4587886"/>
                </a:cubicBezTo>
                <a:cubicBezTo>
                  <a:pt x="4748927" y="4581870"/>
                  <a:pt x="4741463" y="4572138"/>
                  <a:pt x="4738339" y="4560489"/>
                </a:cubicBezTo>
                <a:cubicBezTo>
                  <a:pt x="4735223" y="4548851"/>
                  <a:pt x="4736826" y="4536694"/>
                  <a:pt x="4742849" y="4526269"/>
                </a:cubicBezTo>
                <a:cubicBezTo>
                  <a:pt x="4750892" y="4512340"/>
                  <a:pt x="4765873" y="4503690"/>
                  <a:pt x="4781958" y="4503690"/>
                </a:cubicBezTo>
                <a:close/>
                <a:moveTo>
                  <a:pt x="5714118" y="4483982"/>
                </a:moveTo>
                <a:cubicBezTo>
                  <a:pt x="5720313" y="4483982"/>
                  <a:pt x="5726445" y="4485630"/>
                  <a:pt x="5731843" y="4488745"/>
                </a:cubicBezTo>
                <a:cubicBezTo>
                  <a:pt x="5748790" y="4498538"/>
                  <a:pt x="5754623" y="4520294"/>
                  <a:pt x="5744840" y="4537258"/>
                </a:cubicBezTo>
                <a:cubicBezTo>
                  <a:pt x="5738519" y="4548207"/>
                  <a:pt x="5726717" y="4555018"/>
                  <a:pt x="5714055" y="4555018"/>
                </a:cubicBezTo>
                <a:cubicBezTo>
                  <a:pt x="5707850" y="4555018"/>
                  <a:pt x="5701719" y="4553369"/>
                  <a:pt x="5696339" y="4550254"/>
                </a:cubicBezTo>
                <a:cubicBezTo>
                  <a:pt x="5688114" y="4545508"/>
                  <a:pt x="5682236" y="4537855"/>
                  <a:pt x="5679781" y="4528689"/>
                </a:cubicBezTo>
                <a:cubicBezTo>
                  <a:pt x="5677327" y="4519531"/>
                  <a:pt x="5678586" y="4509957"/>
                  <a:pt x="5683332" y="4501744"/>
                </a:cubicBezTo>
                <a:cubicBezTo>
                  <a:pt x="5689663" y="4490784"/>
                  <a:pt x="5701455" y="4483982"/>
                  <a:pt x="5714118" y="4483982"/>
                </a:cubicBezTo>
                <a:close/>
                <a:moveTo>
                  <a:pt x="1659998" y="4473619"/>
                </a:moveTo>
                <a:cubicBezTo>
                  <a:pt x="1667801" y="4473619"/>
                  <a:pt x="1675509" y="4475693"/>
                  <a:pt x="1682293" y="4479614"/>
                </a:cubicBezTo>
                <a:cubicBezTo>
                  <a:pt x="1692636" y="4485585"/>
                  <a:pt x="1700026" y="4495212"/>
                  <a:pt x="1703115" y="4506743"/>
                </a:cubicBezTo>
                <a:cubicBezTo>
                  <a:pt x="1706205" y="4518272"/>
                  <a:pt x="1704620" y="4530310"/>
                  <a:pt x="1698650" y="4540645"/>
                </a:cubicBezTo>
                <a:cubicBezTo>
                  <a:pt x="1690689" y="4554430"/>
                  <a:pt x="1675844" y="4562996"/>
                  <a:pt x="1659912" y="4562996"/>
                </a:cubicBezTo>
                <a:cubicBezTo>
                  <a:pt x="1652127" y="4562996"/>
                  <a:pt x="1644419" y="4560925"/>
                  <a:pt x="1637613" y="4557002"/>
                </a:cubicBezTo>
                <a:cubicBezTo>
                  <a:pt x="1616292" y="4544684"/>
                  <a:pt x="1608956" y="4517294"/>
                  <a:pt x="1621264" y="4495973"/>
                </a:cubicBezTo>
                <a:cubicBezTo>
                  <a:pt x="1629221" y="4482186"/>
                  <a:pt x="1644066" y="4473619"/>
                  <a:pt x="1659998" y="4473619"/>
                </a:cubicBezTo>
                <a:close/>
                <a:moveTo>
                  <a:pt x="5166666" y="4462469"/>
                </a:moveTo>
                <a:cubicBezTo>
                  <a:pt x="5174002" y="4462469"/>
                  <a:pt x="5181258" y="4464428"/>
                  <a:pt x="5187661" y="4468122"/>
                </a:cubicBezTo>
                <a:cubicBezTo>
                  <a:pt x="5197371" y="4473728"/>
                  <a:pt x="5204318" y="4482794"/>
                  <a:pt x="5207234" y="4493664"/>
                </a:cubicBezTo>
                <a:cubicBezTo>
                  <a:pt x="5210142" y="4504532"/>
                  <a:pt x="5208665" y="4515863"/>
                  <a:pt x="5203059" y="4525572"/>
                </a:cubicBezTo>
                <a:lnTo>
                  <a:pt x="5203058" y="4525572"/>
                </a:lnTo>
                <a:cubicBezTo>
                  <a:pt x="5195568" y="4538552"/>
                  <a:pt x="5181593" y="4546613"/>
                  <a:pt x="5166593" y="4546613"/>
                </a:cubicBezTo>
                <a:cubicBezTo>
                  <a:pt x="5159248" y="4546613"/>
                  <a:pt x="5151994" y="4544666"/>
                  <a:pt x="5145599" y="4540970"/>
                </a:cubicBezTo>
                <a:cubicBezTo>
                  <a:pt x="5135898" y="4535362"/>
                  <a:pt x="5128942" y="4526289"/>
                  <a:pt x="5126035" y="4515419"/>
                </a:cubicBezTo>
                <a:cubicBezTo>
                  <a:pt x="5123118" y="4504550"/>
                  <a:pt x="5124603" y="4493220"/>
                  <a:pt x="5130210" y="4483512"/>
                </a:cubicBezTo>
                <a:cubicBezTo>
                  <a:pt x="5137701" y="4470531"/>
                  <a:pt x="5151667" y="4462469"/>
                  <a:pt x="5166666" y="4462469"/>
                </a:cubicBezTo>
                <a:close/>
                <a:moveTo>
                  <a:pt x="2207476" y="4458005"/>
                </a:moveTo>
                <a:cubicBezTo>
                  <a:pt x="2220608" y="4458005"/>
                  <a:pt x="2233592" y="4461502"/>
                  <a:pt x="2245031" y="4468104"/>
                </a:cubicBezTo>
                <a:cubicBezTo>
                  <a:pt x="2280957" y="4488847"/>
                  <a:pt x="2293311" y="4534956"/>
                  <a:pt x="2272570" y="4570878"/>
                </a:cubicBezTo>
                <a:cubicBezTo>
                  <a:pt x="2259170" y="4594097"/>
                  <a:pt x="2234177" y="4608518"/>
                  <a:pt x="2207344" y="4608518"/>
                </a:cubicBezTo>
                <a:cubicBezTo>
                  <a:pt x="2194211" y="4608518"/>
                  <a:pt x="2181227" y="4605022"/>
                  <a:pt x="2169788" y="4598418"/>
                </a:cubicBezTo>
                <a:cubicBezTo>
                  <a:pt x="2133862" y="4577677"/>
                  <a:pt x="2121508" y="4531569"/>
                  <a:pt x="2142249" y="4495647"/>
                </a:cubicBezTo>
                <a:cubicBezTo>
                  <a:pt x="2155650" y="4472424"/>
                  <a:pt x="2180643" y="4458005"/>
                  <a:pt x="2207476" y="4458005"/>
                </a:cubicBezTo>
                <a:close/>
                <a:moveTo>
                  <a:pt x="297508" y="4449663"/>
                </a:moveTo>
                <a:cubicBezTo>
                  <a:pt x="294881" y="4449663"/>
                  <a:pt x="292268" y="4450377"/>
                  <a:pt x="289977" y="4451791"/>
                </a:cubicBezTo>
                <a:cubicBezTo>
                  <a:pt x="282785" y="4456213"/>
                  <a:pt x="275041" y="4459680"/>
                  <a:pt x="266958" y="4462071"/>
                </a:cubicBezTo>
                <a:cubicBezTo>
                  <a:pt x="262647" y="4463358"/>
                  <a:pt x="259187" y="4466581"/>
                  <a:pt x="257602" y="4470786"/>
                </a:cubicBezTo>
                <a:cubicBezTo>
                  <a:pt x="256012" y="4474995"/>
                  <a:pt x="256488" y="4479705"/>
                  <a:pt x="258883" y="4483512"/>
                </a:cubicBezTo>
                <a:cubicBezTo>
                  <a:pt x="262936" y="4489958"/>
                  <a:pt x="266183" y="4496889"/>
                  <a:pt x="268534" y="4504125"/>
                </a:cubicBezTo>
                <a:cubicBezTo>
                  <a:pt x="269924" y="4508393"/>
                  <a:pt x="273226" y="4511770"/>
                  <a:pt x="277460" y="4513246"/>
                </a:cubicBezTo>
                <a:cubicBezTo>
                  <a:pt x="279004" y="4513791"/>
                  <a:pt x="280607" y="4514053"/>
                  <a:pt x="282205" y="4514053"/>
                </a:cubicBezTo>
                <a:cubicBezTo>
                  <a:pt x="284986" y="4514053"/>
                  <a:pt x="287744" y="4513246"/>
                  <a:pt x="290121" y="4511679"/>
                </a:cubicBezTo>
                <a:cubicBezTo>
                  <a:pt x="297140" y="4507042"/>
                  <a:pt x="304758" y="4503346"/>
                  <a:pt x="312755" y="4500692"/>
                </a:cubicBezTo>
                <a:cubicBezTo>
                  <a:pt x="316922" y="4499317"/>
                  <a:pt x="320223" y="4496110"/>
                  <a:pt x="321731" y="4491979"/>
                </a:cubicBezTo>
                <a:cubicBezTo>
                  <a:pt x="323235" y="4487857"/>
                  <a:pt x="322778" y="4483273"/>
                  <a:pt x="320481" y="4479535"/>
                </a:cubicBezTo>
                <a:cubicBezTo>
                  <a:pt x="316627" y="4473248"/>
                  <a:pt x="313484" y="4466509"/>
                  <a:pt x="311143" y="4459491"/>
                </a:cubicBezTo>
                <a:cubicBezTo>
                  <a:pt x="309758" y="4455325"/>
                  <a:pt x="306542" y="4452028"/>
                  <a:pt x="302421" y="4450524"/>
                </a:cubicBezTo>
                <a:cubicBezTo>
                  <a:pt x="300827" y="4449944"/>
                  <a:pt x="299165" y="4449663"/>
                  <a:pt x="297508" y="4449663"/>
                </a:cubicBezTo>
                <a:close/>
                <a:moveTo>
                  <a:pt x="4619218" y="4447952"/>
                </a:moveTo>
                <a:cubicBezTo>
                  <a:pt x="4626481" y="4447952"/>
                  <a:pt x="4633664" y="4449880"/>
                  <a:pt x="4640004" y="4453539"/>
                </a:cubicBezTo>
                <a:cubicBezTo>
                  <a:pt x="4649623" y="4459101"/>
                  <a:pt x="4656515" y="4468067"/>
                  <a:pt x="4659386" y="4478801"/>
                </a:cubicBezTo>
                <a:cubicBezTo>
                  <a:pt x="4662267" y="4489544"/>
                  <a:pt x="4660790" y="4500756"/>
                  <a:pt x="4655229" y="4510400"/>
                </a:cubicBezTo>
                <a:cubicBezTo>
                  <a:pt x="4647811" y="4523236"/>
                  <a:pt x="4633990" y="4531215"/>
                  <a:pt x="4619154" y="4531215"/>
                </a:cubicBezTo>
                <a:cubicBezTo>
                  <a:pt x="4611890" y="4531215"/>
                  <a:pt x="4604708" y="4529286"/>
                  <a:pt x="4598368" y="4525628"/>
                </a:cubicBezTo>
                <a:cubicBezTo>
                  <a:pt x="4588749" y="4520074"/>
                  <a:pt x="4581856" y="4511091"/>
                  <a:pt x="4578977" y="4500358"/>
                </a:cubicBezTo>
                <a:cubicBezTo>
                  <a:pt x="4576105" y="4489626"/>
                  <a:pt x="4577581" y="4478402"/>
                  <a:pt x="4583133" y="4468767"/>
                </a:cubicBezTo>
                <a:cubicBezTo>
                  <a:pt x="4590551" y="4455931"/>
                  <a:pt x="4604382" y="4447952"/>
                  <a:pt x="4619218" y="4447952"/>
                </a:cubicBezTo>
                <a:close/>
                <a:moveTo>
                  <a:pt x="1112561" y="4446865"/>
                </a:moveTo>
                <a:cubicBezTo>
                  <a:pt x="1122415" y="4446865"/>
                  <a:pt x="1132156" y="4449490"/>
                  <a:pt x="1140733" y="4454446"/>
                </a:cubicBezTo>
                <a:cubicBezTo>
                  <a:pt x="1167701" y="4470015"/>
                  <a:pt x="1176976" y="4504615"/>
                  <a:pt x="1161411" y="4531588"/>
                </a:cubicBezTo>
                <a:cubicBezTo>
                  <a:pt x="1151349" y="4549004"/>
                  <a:pt x="1132596" y="4559828"/>
                  <a:pt x="1112461" y="4559828"/>
                </a:cubicBezTo>
                <a:cubicBezTo>
                  <a:pt x="1102607" y="4559828"/>
                  <a:pt x="1092861" y="4557201"/>
                  <a:pt x="1084284" y="4552247"/>
                </a:cubicBezTo>
                <a:cubicBezTo>
                  <a:pt x="1071214" y="4544701"/>
                  <a:pt x="1061872" y="4532529"/>
                  <a:pt x="1057963" y="4517964"/>
                </a:cubicBezTo>
                <a:cubicBezTo>
                  <a:pt x="1054064" y="4503400"/>
                  <a:pt x="1056066" y="4488175"/>
                  <a:pt x="1063606" y="4475106"/>
                </a:cubicBezTo>
                <a:cubicBezTo>
                  <a:pt x="1073664" y="4457688"/>
                  <a:pt x="1092421" y="4446865"/>
                  <a:pt x="1112561" y="4446865"/>
                </a:cubicBezTo>
                <a:close/>
                <a:moveTo>
                  <a:pt x="6098825" y="4443207"/>
                </a:moveTo>
                <a:cubicBezTo>
                  <a:pt x="6104414" y="4443207"/>
                  <a:pt x="6109939" y="4444691"/>
                  <a:pt x="6114803" y="4447500"/>
                </a:cubicBezTo>
                <a:cubicBezTo>
                  <a:pt x="6130092" y="4456319"/>
                  <a:pt x="6135354" y="4475947"/>
                  <a:pt x="6126523" y="4491227"/>
                </a:cubicBezTo>
                <a:lnTo>
                  <a:pt x="6126523" y="4491228"/>
                </a:lnTo>
                <a:cubicBezTo>
                  <a:pt x="6120826" y="4501110"/>
                  <a:pt x="6110183" y="4507251"/>
                  <a:pt x="6098763" y="4507251"/>
                </a:cubicBezTo>
                <a:cubicBezTo>
                  <a:pt x="6093174" y="4507251"/>
                  <a:pt x="6087649" y="4505765"/>
                  <a:pt x="6082785" y="4502957"/>
                </a:cubicBezTo>
                <a:cubicBezTo>
                  <a:pt x="6067505" y="4494127"/>
                  <a:pt x="6062242" y="4474508"/>
                  <a:pt x="6071065" y="4459220"/>
                </a:cubicBezTo>
                <a:cubicBezTo>
                  <a:pt x="6076762" y="4449345"/>
                  <a:pt x="6087396" y="4443207"/>
                  <a:pt x="6098825" y="4443207"/>
                </a:cubicBezTo>
                <a:close/>
                <a:moveTo>
                  <a:pt x="2592179" y="4427698"/>
                </a:moveTo>
                <a:cubicBezTo>
                  <a:pt x="2602863" y="4427698"/>
                  <a:pt x="2613437" y="4430543"/>
                  <a:pt x="2622752" y="4435922"/>
                </a:cubicBezTo>
                <a:cubicBezTo>
                  <a:pt x="2652012" y="4452814"/>
                  <a:pt x="2662071" y="4490366"/>
                  <a:pt x="2645183" y="4519631"/>
                </a:cubicBezTo>
                <a:cubicBezTo>
                  <a:pt x="2634270" y="4538524"/>
                  <a:pt x="2613913" y="4550272"/>
                  <a:pt x="2592063" y="4550272"/>
                </a:cubicBezTo>
                <a:cubicBezTo>
                  <a:pt x="2581379" y="4550272"/>
                  <a:pt x="2570805" y="4547428"/>
                  <a:pt x="2561480" y="4542048"/>
                </a:cubicBezTo>
                <a:cubicBezTo>
                  <a:pt x="2532229" y="4525156"/>
                  <a:pt x="2522167" y="4487613"/>
                  <a:pt x="2539059" y="4458358"/>
                </a:cubicBezTo>
                <a:cubicBezTo>
                  <a:pt x="2549972" y="4439446"/>
                  <a:pt x="2570328" y="4427698"/>
                  <a:pt x="2592179" y="4427698"/>
                </a:cubicBezTo>
                <a:close/>
                <a:moveTo>
                  <a:pt x="5551376" y="4422130"/>
                </a:moveTo>
                <a:cubicBezTo>
                  <a:pt x="5558033" y="4422130"/>
                  <a:pt x="5564610" y="4423896"/>
                  <a:pt x="5570397" y="4427246"/>
                </a:cubicBezTo>
                <a:cubicBezTo>
                  <a:pt x="5579200" y="4432329"/>
                  <a:pt x="5585503" y="4440552"/>
                  <a:pt x="5588148" y="4450407"/>
                </a:cubicBezTo>
                <a:cubicBezTo>
                  <a:pt x="5590785" y="4460262"/>
                  <a:pt x="5589444" y="4470543"/>
                  <a:pt x="5584363" y="4479336"/>
                </a:cubicBezTo>
                <a:cubicBezTo>
                  <a:pt x="5577570" y="4491101"/>
                  <a:pt x="5564908" y="4498400"/>
                  <a:pt x="5551314" y="4498409"/>
                </a:cubicBezTo>
                <a:cubicBezTo>
                  <a:pt x="5544647" y="4498400"/>
                  <a:pt x="5538071" y="4496634"/>
                  <a:pt x="5532293" y="4493293"/>
                </a:cubicBezTo>
                <a:cubicBezTo>
                  <a:pt x="5523461" y="4488202"/>
                  <a:pt x="5517149" y="4479979"/>
                  <a:pt x="5514513" y="4470133"/>
                </a:cubicBezTo>
                <a:cubicBezTo>
                  <a:pt x="5511877" y="4460297"/>
                  <a:pt x="5513236" y="4450025"/>
                  <a:pt x="5518326" y="4441205"/>
                </a:cubicBezTo>
                <a:cubicBezTo>
                  <a:pt x="5525119" y="4429438"/>
                  <a:pt x="5537772" y="4422130"/>
                  <a:pt x="5551376" y="4422130"/>
                </a:cubicBezTo>
                <a:close/>
                <a:moveTo>
                  <a:pt x="1497261" y="4418751"/>
                </a:moveTo>
                <a:cubicBezTo>
                  <a:pt x="1504294" y="4418751"/>
                  <a:pt x="1511250" y="4420625"/>
                  <a:pt x="1517381" y="4424158"/>
                </a:cubicBezTo>
                <a:lnTo>
                  <a:pt x="1517380" y="4424158"/>
                </a:lnTo>
                <a:cubicBezTo>
                  <a:pt x="1536623" y="4435272"/>
                  <a:pt x="1543239" y="4459980"/>
                  <a:pt x="1532130" y="4479237"/>
                </a:cubicBezTo>
                <a:cubicBezTo>
                  <a:pt x="1524952" y="4491662"/>
                  <a:pt x="1511560" y="4499388"/>
                  <a:pt x="1497183" y="4499388"/>
                </a:cubicBezTo>
                <a:cubicBezTo>
                  <a:pt x="1490150" y="4499388"/>
                  <a:pt x="1483189" y="4497515"/>
                  <a:pt x="1477058" y="4493982"/>
                </a:cubicBezTo>
                <a:cubicBezTo>
                  <a:pt x="1457815" y="4482868"/>
                  <a:pt x="1451195" y="4458161"/>
                  <a:pt x="1462308" y="4438903"/>
                </a:cubicBezTo>
                <a:cubicBezTo>
                  <a:pt x="1469491" y="4426476"/>
                  <a:pt x="1482882" y="4418751"/>
                  <a:pt x="1497261" y="4418751"/>
                </a:cubicBezTo>
                <a:close/>
                <a:moveTo>
                  <a:pt x="6483524" y="4408535"/>
                </a:moveTo>
                <a:cubicBezTo>
                  <a:pt x="6487438" y="4408535"/>
                  <a:pt x="6491305" y="4409575"/>
                  <a:pt x="6494711" y="4411541"/>
                </a:cubicBezTo>
                <a:lnTo>
                  <a:pt x="6494710" y="4411541"/>
                </a:lnTo>
                <a:cubicBezTo>
                  <a:pt x="6499891" y="4414530"/>
                  <a:pt x="6503605" y="4419367"/>
                  <a:pt x="6505153" y="4425153"/>
                </a:cubicBezTo>
                <a:cubicBezTo>
                  <a:pt x="6506702" y="4430933"/>
                  <a:pt x="6505906" y="4436975"/>
                  <a:pt x="6502916" y="4442164"/>
                </a:cubicBezTo>
                <a:cubicBezTo>
                  <a:pt x="6498931" y="4449065"/>
                  <a:pt x="6491477" y="4453368"/>
                  <a:pt x="6483488" y="4453368"/>
                </a:cubicBezTo>
                <a:cubicBezTo>
                  <a:pt x="6479566" y="4453368"/>
                  <a:pt x="6475700" y="4452327"/>
                  <a:pt x="6472294" y="4450360"/>
                </a:cubicBezTo>
                <a:cubicBezTo>
                  <a:pt x="6467113" y="4447373"/>
                  <a:pt x="6463400" y="4442535"/>
                  <a:pt x="6461851" y="4436748"/>
                </a:cubicBezTo>
                <a:cubicBezTo>
                  <a:pt x="6460302" y="4430969"/>
                  <a:pt x="6461099" y="4424937"/>
                  <a:pt x="6464097" y="4419756"/>
                </a:cubicBezTo>
                <a:cubicBezTo>
                  <a:pt x="6468091" y="4412828"/>
                  <a:pt x="6475528" y="4408535"/>
                  <a:pt x="6483524" y="4408535"/>
                </a:cubicBezTo>
                <a:close/>
                <a:moveTo>
                  <a:pt x="17665" y="4407783"/>
                </a:moveTo>
                <a:cubicBezTo>
                  <a:pt x="29122" y="4407783"/>
                  <a:pt x="40448" y="4410834"/>
                  <a:pt x="50420" y="4416596"/>
                </a:cubicBezTo>
                <a:cubicBezTo>
                  <a:pt x="65609" y="4425362"/>
                  <a:pt x="76469" y="4439510"/>
                  <a:pt x="81007" y="4456447"/>
                </a:cubicBezTo>
                <a:cubicBezTo>
                  <a:pt x="85540" y="4473385"/>
                  <a:pt x="83212" y="4491074"/>
                  <a:pt x="74450" y="4506252"/>
                </a:cubicBezTo>
                <a:cubicBezTo>
                  <a:pt x="62761" y="4526498"/>
                  <a:pt x="40955" y="4539078"/>
                  <a:pt x="17551" y="4539078"/>
                </a:cubicBezTo>
                <a:lnTo>
                  <a:pt x="0" y="4534360"/>
                </a:lnTo>
                <a:lnTo>
                  <a:pt x="0" y="4412528"/>
                </a:lnTo>
                <a:close/>
                <a:moveTo>
                  <a:pt x="4456466" y="4403571"/>
                </a:moveTo>
                <a:cubicBezTo>
                  <a:pt x="4461140" y="4403571"/>
                  <a:pt x="4465768" y="4404813"/>
                  <a:pt x="4469825" y="4407167"/>
                </a:cubicBezTo>
                <a:cubicBezTo>
                  <a:pt x="4476021" y="4410735"/>
                  <a:pt x="4480441" y="4416505"/>
                  <a:pt x="4482289" y="4423425"/>
                </a:cubicBezTo>
                <a:cubicBezTo>
                  <a:pt x="4484146" y="4430343"/>
                  <a:pt x="4483204" y="4437553"/>
                  <a:pt x="4479636" y="4443739"/>
                </a:cubicBezTo>
                <a:cubicBezTo>
                  <a:pt x="4474862" y="4452000"/>
                  <a:pt x="4465968" y="4457135"/>
                  <a:pt x="4456422" y="4457135"/>
                </a:cubicBezTo>
                <a:cubicBezTo>
                  <a:pt x="4451748" y="4457135"/>
                  <a:pt x="4447120" y="4455895"/>
                  <a:pt x="4443063" y="4453539"/>
                </a:cubicBezTo>
                <a:cubicBezTo>
                  <a:pt x="4436867" y="4449971"/>
                  <a:pt x="4432446" y="4444203"/>
                  <a:pt x="4430599" y="4437282"/>
                </a:cubicBezTo>
                <a:cubicBezTo>
                  <a:pt x="4428743" y="4430362"/>
                  <a:pt x="4429684" y="4423152"/>
                  <a:pt x="4433252" y="4416966"/>
                </a:cubicBezTo>
                <a:cubicBezTo>
                  <a:pt x="4438016" y="4408706"/>
                  <a:pt x="4446910" y="4403571"/>
                  <a:pt x="4456466" y="4403571"/>
                </a:cubicBezTo>
                <a:close/>
                <a:moveTo>
                  <a:pt x="5003935" y="4401495"/>
                </a:moveTo>
                <a:cubicBezTo>
                  <a:pt x="5011571" y="4401495"/>
                  <a:pt x="5019143" y="4403534"/>
                  <a:pt x="5025818" y="4407375"/>
                </a:cubicBezTo>
                <a:cubicBezTo>
                  <a:pt x="5035934" y="4413224"/>
                  <a:pt x="5043180" y="4422670"/>
                  <a:pt x="5046205" y="4433974"/>
                </a:cubicBezTo>
                <a:cubicBezTo>
                  <a:pt x="5049239" y="4445270"/>
                  <a:pt x="5047682" y="4457079"/>
                  <a:pt x="5041831" y="4467225"/>
                </a:cubicBezTo>
                <a:lnTo>
                  <a:pt x="5041830" y="4467225"/>
                </a:lnTo>
                <a:cubicBezTo>
                  <a:pt x="5034022" y="4480728"/>
                  <a:pt x="5019468" y="4489123"/>
                  <a:pt x="5003853" y="4489123"/>
                </a:cubicBezTo>
                <a:cubicBezTo>
                  <a:pt x="4996208" y="4489123"/>
                  <a:pt x="4988646" y="4487095"/>
                  <a:pt x="4981998" y="4483246"/>
                </a:cubicBezTo>
                <a:cubicBezTo>
                  <a:pt x="4971881" y="4477413"/>
                  <a:pt x="4964644" y="4467957"/>
                  <a:pt x="4961610" y="4456635"/>
                </a:cubicBezTo>
                <a:cubicBezTo>
                  <a:pt x="4958577" y="4445315"/>
                  <a:pt x="4960116" y="4433513"/>
                  <a:pt x="4965958" y="4423406"/>
                </a:cubicBezTo>
                <a:cubicBezTo>
                  <a:pt x="4973757" y="4409892"/>
                  <a:pt x="4988311" y="4401495"/>
                  <a:pt x="5003935" y="4401495"/>
                </a:cubicBezTo>
                <a:close/>
                <a:moveTo>
                  <a:pt x="2044743" y="4398334"/>
                </a:moveTo>
                <a:cubicBezTo>
                  <a:pt x="2057949" y="4398334"/>
                  <a:pt x="2071010" y="4401848"/>
                  <a:pt x="2082507" y="4408487"/>
                </a:cubicBezTo>
                <a:cubicBezTo>
                  <a:pt x="2118641" y="4429355"/>
                  <a:pt x="2131073" y="4475730"/>
                  <a:pt x="2110209" y="4511867"/>
                </a:cubicBezTo>
                <a:cubicBezTo>
                  <a:pt x="2096727" y="4535219"/>
                  <a:pt x="2071589" y="4549720"/>
                  <a:pt x="2044603" y="4549720"/>
                </a:cubicBezTo>
                <a:cubicBezTo>
                  <a:pt x="2031392" y="4549720"/>
                  <a:pt x="2018331" y="4546205"/>
                  <a:pt x="2006834" y="4539567"/>
                </a:cubicBezTo>
                <a:cubicBezTo>
                  <a:pt x="1989327" y="4529459"/>
                  <a:pt x="1976805" y="4513146"/>
                  <a:pt x="1971569" y="4493619"/>
                </a:cubicBezTo>
                <a:cubicBezTo>
                  <a:pt x="1966338" y="4474090"/>
                  <a:pt x="1969024" y="4453703"/>
                  <a:pt x="1979132" y="4436196"/>
                </a:cubicBezTo>
                <a:lnTo>
                  <a:pt x="1979132" y="4436195"/>
                </a:lnTo>
                <a:cubicBezTo>
                  <a:pt x="1992614" y="4412844"/>
                  <a:pt x="2017752" y="4398334"/>
                  <a:pt x="2044743" y="4398334"/>
                </a:cubicBezTo>
                <a:close/>
                <a:moveTo>
                  <a:pt x="5936093" y="4382224"/>
                </a:moveTo>
                <a:cubicBezTo>
                  <a:pt x="5941988" y="4382224"/>
                  <a:pt x="5947812" y="4383789"/>
                  <a:pt x="5952930" y="4386741"/>
                </a:cubicBezTo>
                <a:cubicBezTo>
                  <a:pt x="5969052" y="4396053"/>
                  <a:pt x="5974595" y="4416749"/>
                  <a:pt x="5965293" y="4432872"/>
                </a:cubicBezTo>
                <a:cubicBezTo>
                  <a:pt x="5959279" y="4443287"/>
                  <a:pt x="5948058" y="4449763"/>
                  <a:pt x="5936020" y="4449763"/>
                </a:cubicBezTo>
                <a:cubicBezTo>
                  <a:pt x="5930125" y="4449763"/>
                  <a:pt x="5924301" y="4448195"/>
                  <a:pt x="5919183" y="4445244"/>
                </a:cubicBezTo>
                <a:cubicBezTo>
                  <a:pt x="5911385" y="4440742"/>
                  <a:pt x="5905797" y="4433460"/>
                  <a:pt x="5903460" y="4424728"/>
                </a:cubicBezTo>
                <a:cubicBezTo>
                  <a:pt x="5901122" y="4416007"/>
                  <a:pt x="5902309" y="4406914"/>
                  <a:pt x="5906811" y="4399116"/>
                </a:cubicBezTo>
                <a:cubicBezTo>
                  <a:pt x="5912834" y="4388698"/>
                  <a:pt x="5924055" y="4382224"/>
                  <a:pt x="5936093" y="4382224"/>
                </a:cubicBezTo>
                <a:close/>
                <a:moveTo>
                  <a:pt x="949828" y="4376715"/>
                </a:moveTo>
                <a:cubicBezTo>
                  <a:pt x="961584" y="4376715"/>
                  <a:pt x="973214" y="4379848"/>
                  <a:pt x="983453" y="4385764"/>
                </a:cubicBezTo>
                <a:cubicBezTo>
                  <a:pt x="999050" y="4394767"/>
                  <a:pt x="1010195" y="4409294"/>
                  <a:pt x="1014855" y="4426675"/>
                </a:cubicBezTo>
                <a:cubicBezTo>
                  <a:pt x="1019510" y="4444056"/>
                  <a:pt x="1017118" y="4462216"/>
                  <a:pt x="1008120" y="4477804"/>
                </a:cubicBezTo>
                <a:cubicBezTo>
                  <a:pt x="996120" y="4498591"/>
                  <a:pt x="973734" y="4511505"/>
                  <a:pt x="949705" y="4511505"/>
                </a:cubicBezTo>
                <a:cubicBezTo>
                  <a:pt x="937936" y="4511505"/>
                  <a:pt x="926310" y="4508382"/>
                  <a:pt x="916085" y="4502467"/>
                </a:cubicBezTo>
                <a:cubicBezTo>
                  <a:pt x="900520" y="4493482"/>
                  <a:pt x="889384" y="4478955"/>
                  <a:pt x="884720" y="4461547"/>
                </a:cubicBezTo>
                <a:cubicBezTo>
                  <a:pt x="880055" y="4444139"/>
                  <a:pt x="882433" y="4425979"/>
                  <a:pt x="891413" y="4410419"/>
                </a:cubicBezTo>
                <a:cubicBezTo>
                  <a:pt x="903414" y="4389632"/>
                  <a:pt x="925799" y="4376715"/>
                  <a:pt x="949828" y="4376715"/>
                </a:cubicBezTo>
                <a:close/>
                <a:moveTo>
                  <a:pt x="2814110" y="4367867"/>
                </a:moveTo>
                <a:cubicBezTo>
                  <a:pt x="2817180" y="4367867"/>
                  <a:pt x="2820219" y="4368682"/>
                  <a:pt x="2822905" y="4370231"/>
                </a:cubicBezTo>
                <a:cubicBezTo>
                  <a:pt x="2826967" y="4372577"/>
                  <a:pt x="2829884" y="4376380"/>
                  <a:pt x="2831101" y="4380926"/>
                </a:cubicBezTo>
                <a:cubicBezTo>
                  <a:pt x="2832316" y="4385465"/>
                  <a:pt x="2831691" y="4390211"/>
                  <a:pt x="2829340" y="4394296"/>
                </a:cubicBezTo>
                <a:cubicBezTo>
                  <a:pt x="2826207" y="4399720"/>
                  <a:pt x="2820361" y="4403090"/>
                  <a:pt x="2814083" y="4403090"/>
                </a:cubicBezTo>
                <a:cubicBezTo>
                  <a:pt x="2811009" y="4403090"/>
                  <a:pt x="2807966" y="4402274"/>
                  <a:pt x="2805289" y="4400726"/>
                </a:cubicBezTo>
                <a:cubicBezTo>
                  <a:pt x="2801208" y="4398372"/>
                  <a:pt x="2798301" y="4394585"/>
                  <a:pt x="2797083" y="4390038"/>
                </a:cubicBezTo>
                <a:cubicBezTo>
                  <a:pt x="2795865" y="4385492"/>
                  <a:pt x="2796491" y="4380747"/>
                  <a:pt x="2798840" y="4376670"/>
                </a:cubicBezTo>
                <a:cubicBezTo>
                  <a:pt x="2801978" y="4371244"/>
                  <a:pt x="2807830" y="4367867"/>
                  <a:pt x="2814110" y="4367867"/>
                </a:cubicBezTo>
                <a:close/>
                <a:moveTo>
                  <a:pt x="5388635" y="4360719"/>
                </a:moveTo>
                <a:cubicBezTo>
                  <a:pt x="5395673" y="4360719"/>
                  <a:pt x="5402638" y="4362596"/>
                  <a:pt x="5408779" y="4366128"/>
                </a:cubicBezTo>
                <a:cubicBezTo>
                  <a:pt x="5418080" y="4371506"/>
                  <a:pt x="5424756" y="4380212"/>
                  <a:pt x="5427545" y="4390608"/>
                </a:cubicBezTo>
                <a:cubicBezTo>
                  <a:pt x="5430326" y="4401008"/>
                  <a:pt x="5428895" y="4411867"/>
                  <a:pt x="5423514" y="4421186"/>
                </a:cubicBezTo>
                <a:cubicBezTo>
                  <a:pt x="5416331" y="4433631"/>
                  <a:pt x="5402945" y="4441358"/>
                  <a:pt x="5388562" y="4441358"/>
                </a:cubicBezTo>
                <a:cubicBezTo>
                  <a:pt x="5381534" y="4441358"/>
                  <a:pt x="5374569" y="4439483"/>
                  <a:pt x="5368428" y="4435949"/>
                </a:cubicBezTo>
                <a:cubicBezTo>
                  <a:pt x="5359117" y="4430559"/>
                  <a:pt x="5352442" y="4421865"/>
                  <a:pt x="5349661" y="4411477"/>
                </a:cubicBezTo>
                <a:cubicBezTo>
                  <a:pt x="5346880" y="4401072"/>
                  <a:pt x="5348311" y="4390202"/>
                  <a:pt x="5353692" y="4380882"/>
                </a:cubicBezTo>
                <a:cubicBezTo>
                  <a:pt x="5360874" y="4368446"/>
                  <a:pt x="5374261" y="4360719"/>
                  <a:pt x="5388635" y="4360719"/>
                </a:cubicBezTo>
                <a:close/>
                <a:moveTo>
                  <a:pt x="1334520" y="4359960"/>
                </a:moveTo>
                <a:cubicBezTo>
                  <a:pt x="1341480" y="4359960"/>
                  <a:pt x="1348359" y="4361808"/>
                  <a:pt x="1354418" y="4365303"/>
                </a:cubicBezTo>
                <a:cubicBezTo>
                  <a:pt x="1363621" y="4370610"/>
                  <a:pt x="1370210" y="4379217"/>
                  <a:pt x="1372973" y="4389522"/>
                </a:cubicBezTo>
                <a:cubicBezTo>
                  <a:pt x="1375734" y="4399830"/>
                  <a:pt x="1374327" y="4410572"/>
                  <a:pt x="1369014" y="4419775"/>
                </a:cubicBezTo>
                <a:lnTo>
                  <a:pt x="1369014" y="4419772"/>
                </a:lnTo>
                <a:cubicBezTo>
                  <a:pt x="1361909" y="4432082"/>
                  <a:pt x="1348663" y="4439727"/>
                  <a:pt x="1334443" y="4439727"/>
                </a:cubicBezTo>
                <a:cubicBezTo>
                  <a:pt x="1327482" y="4439727"/>
                  <a:pt x="1320603" y="4437871"/>
                  <a:pt x="1314548" y="4434374"/>
                </a:cubicBezTo>
                <a:cubicBezTo>
                  <a:pt x="1305337" y="4429059"/>
                  <a:pt x="1298748" y="4420455"/>
                  <a:pt x="1295990" y="4410155"/>
                </a:cubicBezTo>
                <a:cubicBezTo>
                  <a:pt x="1293228" y="4399849"/>
                  <a:pt x="1294636" y="4389106"/>
                  <a:pt x="1299948" y="4379904"/>
                </a:cubicBezTo>
                <a:cubicBezTo>
                  <a:pt x="1307049" y="4367604"/>
                  <a:pt x="1320295" y="4359960"/>
                  <a:pt x="1334520" y="4359960"/>
                </a:cubicBezTo>
                <a:close/>
                <a:moveTo>
                  <a:pt x="2429452" y="4355811"/>
                </a:moveTo>
                <a:cubicBezTo>
                  <a:pt x="2442354" y="4355811"/>
                  <a:pt x="2455112" y="4359244"/>
                  <a:pt x="2466347" y="4365728"/>
                </a:cubicBezTo>
                <a:cubicBezTo>
                  <a:pt x="2483447" y="4375601"/>
                  <a:pt x="2495679" y="4391551"/>
                  <a:pt x="2500792" y="4410616"/>
                </a:cubicBezTo>
                <a:cubicBezTo>
                  <a:pt x="2505900" y="4429689"/>
                  <a:pt x="2503278" y="4449616"/>
                  <a:pt x="2493406" y="4466726"/>
                </a:cubicBezTo>
                <a:cubicBezTo>
                  <a:pt x="2480237" y="4489524"/>
                  <a:pt x="2455674" y="4503698"/>
                  <a:pt x="2429312" y="4503698"/>
                </a:cubicBezTo>
                <a:cubicBezTo>
                  <a:pt x="2416410" y="4503698"/>
                  <a:pt x="2403652" y="4500265"/>
                  <a:pt x="2392417" y="4493780"/>
                </a:cubicBezTo>
                <a:cubicBezTo>
                  <a:pt x="2375317" y="4483910"/>
                  <a:pt x="2363081" y="4467960"/>
                  <a:pt x="2357967" y="4448893"/>
                </a:cubicBezTo>
                <a:cubicBezTo>
                  <a:pt x="2352859" y="4429819"/>
                  <a:pt x="2355481" y="4409892"/>
                  <a:pt x="2365354" y="4392783"/>
                </a:cubicBezTo>
                <a:cubicBezTo>
                  <a:pt x="2378524" y="4369986"/>
                  <a:pt x="2403087" y="4355811"/>
                  <a:pt x="2429452" y="4355811"/>
                </a:cubicBezTo>
                <a:close/>
                <a:moveTo>
                  <a:pt x="4841193" y="4345313"/>
                </a:moveTo>
                <a:cubicBezTo>
                  <a:pt x="4848294" y="4345313"/>
                  <a:pt x="4855323" y="4347207"/>
                  <a:pt x="4861527" y="4350784"/>
                </a:cubicBezTo>
                <a:lnTo>
                  <a:pt x="4861526" y="4350784"/>
                </a:lnTo>
                <a:cubicBezTo>
                  <a:pt x="4880972" y="4362026"/>
                  <a:pt x="4887674" y="4386996"/>
                  <a:pt x="4876444" y="4406450"/>
                </a:cubicBezTo>
                <a:cubicBezTo>
                  <a:pt x="4869189" y="4419023"/>
                  <a:pt x="4855657" y="4426829"/>
                  <a:pt x="4841129" y="4426837"/>
                </a:cubicBezTo>
                <a:cubicBezTo>
                  <a:pt x="4834002" y="4426829"/>
                  <a:pt x="4826964" y="4424937"/>
                  <a:pt x="4820778" y="4421368"/>
                </a:cubicBezTo>
                <a:cubicBezTo>
                  <a:pt x="4801322" y="4410137"/>
                  <a:pt x="4794630" y="4385166"/>
                  <a:pt x="4805861" y="4365703"/>
                </a:cubicBezTo>
                <a:cubicBezTo>
                  <a:pt x="4813124" y="4353130"/>
                  <a:pt x="4826665" y="4345313"/>
                  <a:pt x="4841193" y="4345313"/>
                </a:cubicBezTo>
                <a:close/>
                <a:moveTo>
                  <a:pt x="6320793" y="4342315"/>
                </a:moveTo>
                <a:cubicBezTo>
                  <a:pt x="6325919" y="4342315"/>
                  <a:pt x="6331001" y="4343684"/>
                  <a:pt x="6335465" y="4346256"/>
                </a:cubicBezTo>
                <a:cubicBezTo>
                  <a:pt x="6349495" y="4354361"/>
                  <a:pt x="6354323" y="4372387"/>
                  <a:pt x="6346226" y="4386425"/>
                </a:cubicBezTo>
                <a:cubicBezTo>
                  <a:pt x="6340991" y="4395493"/>
                  <a:pt x="6331228" y="4401125"/>
                  <a:pt x="6320739" y="4401125"/>
                </a:cubicBezTo>
                <a:cubicBezTo>
                  <a:pt x="6315621" y="4401125"/>
                  <a:pt x="6310541" y="4399758"/>
                  <a:pt x="6306048" y="4397167"/>
                </a:cubicBezTo>
                <a:cubicBezTo>
                  <a:pt x="6292027" y="4389077"/>
                  <a:pt x="6287200" y="4371062"/>
                  <a:pt x="6295306" y="4357016"/>
                </a:cubicBezTo>
                <a:cubicBezTo>
                  <a:pt x="6300541" y="4347949"/>
                  <a:pt x="6310304" y="4342315"/>
                  <a:pt x="6320793" y="4342315"/>
                </a:cubicBezTo>
                <a:close/>
                <a:moveTo>
                  <a:pt x="1881996" y="4338665"/>
                </a:moveTo>
                <a:cubicBezTo>
                  <a:pt x="1895270" y="4338665"/>
                  <a:pt x="1908408" y="4342198"/>
                  <a:pt x="1919992" y="4348883"/>
                </a:cubicBezTo>
                <a:cubicBezTo>
                  <a:pt x="1937595" y="4359044"/>
                  <a:pt x="1950189" y="4375457"/>
                  <a:pt x="1955451" y="4395101"/>
                </a:cubicBezTo>
                <a:cubicBezTo>
                  <a:pt x="1960712" y="4414739"/>
                  <a:pt x="1958013" y="4435245"/>
                  <a:pt x="1947847" y="4452851"/>
                </a:cubicBezTo>
                <a:cubicBezTo>
                  <a:pt x="1934289" y="4476338"/>
                  <a:pt x="1909006" y="4490929"/>
                  <a:pt x="1881861" y="4490929"/>
                </a:cubicBezTo>
                <a:cubicBezTo>
                  <a:pt x="1868583" y="4490929"/>
                  <a:pt x="1855449" y="4487396"/>
                  <a:pt x="1843874" y="4480712"/>
                </a:cubicBezTo>
                <a:cubicBezTo>
                  <a:pt x="1826263" y="4470550"/>
                  <a:pt x="1813673" y="4454138"/>
                  <a:pt x="1808411" y="4434493"/>
                </a:cubicBezTo>
                <a:cubicBezTo>
                  <a:pt x="1803148" y="4414857"/>
                  <a:pt x="1805847" y="4394349"/>
                  <a:pt x="1816014" y="4376743"/>
                </a:cubicBezTo>
                <a:lnTo>
                  <a:pt x="1816013" y="4376743"/>
                </a:lnTo>
                <a:cubicBezTo>
                  <a:pt x="1829568" y="4353257"/>
                  <a:pt x="1854851" y="4338665"/>
                  <a:pt x="1881996" y="4338665"/>
                </a:cubicBezTo>
                <a:close/>
                <a:moveTo>
                  <a:pt x="5773342" y="4320370"/>
                </a:moveTo>
                <a:cubicBezTo>
                  <a:pt x="5779692" y="4320370"/>
                  <a:pt x="5785977" y="4322063"/>
                  <a:pt x="5791511" y="4325253"/>
                </a:cubicBezTo>
                <a:cubicBezTo>
                  <a:pt x="5799926" y="4330108"/>
                  <a:pt x="5805939" y="4337952"/>
                  <a:pt x="5808457" y="4347334"/>
                </a:cubicBezTo>
                <a:cubicBezTo>
                  <a:pt x="5810976" y="4356726"/>
                  <a:pt x="5809689" y="4366534"/>
                  <a:pt x="5804826" y="4374958"/>
                </a:cubicBezTo>
                <a:cubicBezTo>
                  <a:pt x="5798340" y="4386180"/>
                  <a:pt x="5786258" y="4393156"/>
                  <a:pt x="5773279" y="4393156"/>
                </a:cubicBezTo>
                <a:cubicBezTo>
                  <a:pt x="5766929" y="4393156"/>
                  <a:pt x="5760653" y="4391469"/>
                  <a:pt x="5755119" y="4388273"/>
                </a:cubicBezTo>
                <a:cubicBezTo>
                  <a:pt x="5737757" y="4378246"/>
                  <a:pt x="5731778" y="4355938"/>
                  <a:pt x="5741805" y="4338566"/>
                </a:cubicBezTo>
                <a:cubicBezTo>
                  <a:pt x="5748281" y="4327344"/>
                  <a:pt x="5760363" y="4320370"/>
                  <a:pt x="5773342" y="4320370"/>
                </a:cubicBezTo>
                <a:close/>
                <a:moveTo>
                  <a:pt x="787095" y="4310941"/>
                </a:moveTo>
                <a:cubicBezTo>
                  <a:pt x="799997" y="4310941"/>
                  <a:pt x="812759" y="4314375"/>
                  <a:pt x="823994" y="4320859"/>
                </a:cubicBezTo>
                <a:cubicBezTo>
                  <a:pt x="841095" y="4330732"/>
                  <a:pt x="853327" y="4346681"/>
                  <a:pt x="858440" y="4365747"/>
                </a:cubicBezTo>
                <a:cubicBezTo>
                  <a:pt x="863548" y="4384820"/>
                  <a:pt x="860926" y="4404748"/>
                  <a:pt x="851053" y="4421857"/>
                </a:cubicBezTo>
                <a:cubicBezTo>
                  <a:pt x="837884" y="4444655"/>
                  <a:pt x="813321" y="4458830"/>
                  <a:pt x="786960" y="4458830"/>
                </a:cubicBezTo>
                <a:cubicBezTo>
                  <a:pt x="774058" y="4458830"/>
                  <a:pt x="761300" y="4455396"/>
                  <a:pt x="750065" y="4448912"/>
                </a:cubicBezTo>
                <a:cubicBezTo>
                  <a:pt x="732964" y="4439040"/>
                  <a:pt x="720728" y="4423088"/>
                  <a:pt x="715615" y="4404014"/>
                </a:cubicBezTo>
                <a:cubicBezTo>
                  <a:pt x="710507" y="4384941"/>
                  <a:pt x="713130" y="4365015"/>
                  <a:pt x="723006" y="4347914"/>
                </a:cubicBezTo>
                <a:lnTo>
                  <a:pt x="723005" y="4347914"/>
                </a:lnTo>
                <a:cubicBezTo>
                  <a:pt x="736171" y="4325107"/>
                  <a:pt x="760729" y="4310941"/>
                  <a:pt x="787095" y="4310941"/>
                </a:cubicBezTo>
                <a:close/>
                <a:moveTo>
                  <a:pt x="1171778" y="4302907"/>
                </a:moveTo>
                <a:cubicBezTo>
                  <a:pt x="1178358" y="4302907"/>
                  <a:pt x="1184860" y="4304656"/>
                  <a:pt x="1190589" y="4307962"/>
                </a:cubicBezTo>
                <a:cubicBezTo>
                  <a:pt x="1208581" y="4318360"/>
                  <a:pt x="1214772" y="4341457"/>
                  <a:pt x="1204384" y="4359461"/>
                </a:cubicBezTo>
                <a:cubicBezTo>
                  <a:pt x="1197668" y="4371082"/>
                  <a:pt x="1185146" y="4378309"/>
                  <a:pt x="1171710" y="4378309"/>
                </a:cubicBezTo>
                <a:cubicBezTo>
                  <a:pt x="1165134" y="4378309"/>
                  <a:pt x="1158627" y="4376551"/>
                  <a:pt x="1152893" y="4373246"/>
                </a:cubicBezTo>
                <a:cubicBezTo>
                  <a:pt x="1144175" y="4368209"/>
                  <a:pt x="1137939" y="4360085"/>
                  <a:pt x="1135331" y="4350357"/>
                </a:cubicBezTo>
                <a:cubicBezTo>
                  <a:pt x="1132727" y="4340640"/>
                  <a:pt x="1134062" y="4330477"/>
                  <a:pt x="1139098" y="4321766"/>
                </a:cubicBezTo>
                <a:lnTo>
                  <a:pt x="1139099" y="4321767"/>
                </a:lnTo>
                <a:cubicBezTo>
                  <a:pt x="1145810" y="4310137"/>
                  <a:pt x="1158332" y="4302907"/>
                  <a:pt x="1171778" y="4302907"/>
                </a:cubicBezTo>
                <a:close/>
                <a:moveTo>
                  <a:pt x="5225901" y="4299736"/>
                </a:moveTo>
                <a:cubicBezTo>
                  <a:pt x="5233247" y="4299736"/>
                  <a:pt x="5240502" y="4301686"/>
                  <a:pt x="5246897" y="4305381"/>
                </a:cubicBezTo>
                <a:cubicBezTo>
                  <a:pt x="5256624" y="4310995"/>
                  <a:pt x="5263589" y="4320062"/>
                  <a:pt x="5266497" y="4330922"/>
                </a:cubicBezTo>
                <a:cubicBezTo>
                  <a:pt x="5269405" y="4341772"/>
                  <a:pt x="5267919" y="4353095"/>
                  <a:pt x="5262295" y="4362822"/>
                </a:cubicBezTo>
                <a:cubicBezTo>
                  <a:pt x="5254804" y="4375802"/>
                  <a:pt x="5240829" y="4383871"/>
                  <a:pt x="5225830" y="4383871"/>
                </a:cubicBezTo>
                <a:cubicBezTo>
                  <a:pt x="5218485" y="4383871"/>
                  <a:pt x="5211230" y="4381923"/>
                  <a:pt x="5204835" y="4378228"/>
                </a:cubicBezTo>
                <a:cubicBezTo>
                  <a:pt x="5184755" y="4366636"/>
                  <a:pt x="5177844" y="4340868"/>
                  <a:pt x="5189437" y="4320779"/>
                </a:cubicBezTo>
                <a:cubicBezTo>
                  <a:pt x="5196928" y="4307797"/>
                  <a:pt x="5210902" y="4299736"/>
                  <a:pt x="5225901" y="4299736"/>
                </a:cubicBezTo>
                <a:close/>
                <a:moveTo>
                  <a:pt x="4678442" y="4297882"/>
                </a:moveTo>
                <a:cubicBezTo>
                  <a:pt x="4683487" y="4297882"/>
                  <a:pt x="4688495" y="4299232"/>
                  <a:pt x="4692897" y="4301767"/>
                </a:cubicBezTo>
                <a:cubicBezTo>
                  <a:pt x="4706719" y="4309745"/>
                  <a:pt x="4711474" y="4327499"/>
                  <a:pt x="4703495" y="4341328"/>
                </a:cubicBezTo>
                <a:cubicBezTo>
                  <a:pt x="4698332" y="4350258"/>
                  <a:pt x="4688713" y="4355811"/>
                  <a:pt x="4678388" y="4355811"/>
                </a:cubicBezTo>
                <a:lnTo>
                  <a:pt x="4678387" y="4355811"/>
                </a:lnTo>
                <a:cubicBezTo>
                  <a:pt x="4673343" y="4355811"/>
                  <a:pt x="4668334" y="4354463"/>
                  <a:pt x="4663933" y="4351926"/>
                </a:cubicBezTo>
                <a:cubicBezTo>
                  <a:pt x="4650111" y="4343948"/>
                  <a:pt x="4645355" y="4326194"/>
                  <a:pt x="4653336" y="4312365"/>
                </a:cubicBezTo>
                <a:cubicBezTo>
                  <a:pt x="4658499" y="4303433"/>
                  <a:pt x="4668118" y="4297882"/>
                  <a:pt x="4678442" y="4297882"/>
                </a:cubicBezTo>
                <a:close/>
                <a:moveTo>
                  <a:pt x="2266718" y="4293090"/>
                </a:moveTo>
                <a:cubicBezTo>
                  <a:pt x="2280236" y="4293090"/>
                  <a:pt x="2293595" y="4296678"/>
                  <a:pt x="2305352" y="4303469"/>
                </a:cubicBezTo>
                <a:cubicBezTo>
                  <a:pt x="2342325" y="4324817"/>
                  <a:pt x="2355037" y="4372269"/>
                  <a:pt x="2333693" y="4409232"/>
                </a:cubicBezTo>
                <a:cubicBezTo>
                  <a:pt x="2319898" y="4433125"/>
                  <a:pt x="2294185" y="4447961"/>
                  <a:pt x="2266579" y="4447961"/>
                </a:cubicBezTo>
                <a:cubicBezTo>
                  <a:pt x="2253060" y="4447961"/>
                  <a:pt x="2239696" y="4444365"/>
                  <a:pt x="2227935" y="4437572"/>
                </a:cubicBezTo>
                <a:cubicBezTo>
                  <a:pt x="2210021" y="4427227"/>
                  <a:pt x="2197213" y="4410537"/>
                  <a:pt x="2191856" y="4390564"/>
                </a:cubicBezTo>
                <a:cubicBezTo>
                  <a:pt x="2186503" y="4370583"/>
                  <a:pt x="2189252" y="4349715"/>
                  <a:pt x="2199591" y="4331801"/>
                </a:cubicBezTo>
                <a:lnTo>
                  <a:pt x="2199590" y="4331801"/>
                </a:lnTo>
                <a:cubicBezTo>
                  <a:pt x="2213384" y="4307926"/>
                  <a:pt x="2239107" y="4293090"/>
                  <a:pt x="2266718" y="4293090"/>
                </a:cubicBezTo>
                <a:close/>
                <a:moveTo>
                  <a:pt x="6158060" y="4280463"/>
                </a:moveTo>
                <a:cubicBezTo>
                  <a:pt x="6163649" y="4280463"/>
                  <a:pt x="6169174" y="4281949"/>
                  <a:pt x="6174038" y="4284757"/>
                </a:cubicBezTo>
                <a:cubicBezTo>
                  <a:pt x="6189318" y="4293587"/>
                  <a:pt x="6194580" y="4313206"/>
                  <a:pt x="6185758" y="4328494"/>
                </a:cubicBezTo>
                <a:cubicBezTo>
                  <a:pt x="6180060" y="4338366"/>
                  <a:pt x="6169418" y="4344507"/>
                  <a:pt x="6157997" y="4344507"/>
                </a:cubicBezTo>
                <a:cubicBezTo>
                  <a:pt x="6152400" y="4344507"/>
                  <a:pt x="6146884" y="4343023"/>
                  <a:pt x="6142029" y="4340215"/>
                </a:cubicBezTo>
                <a:cubicBezTo>
                  <a:pt x="6134611" y="4335938"/>
                  <a:pt x="6129312" y="4329037"/>
                  <a:pt x="6127102" y="4320768"/>
                </a:cubicBezTo>
                <a:cubicBezTo>
                  <a:pt x="6124892" y="4312510"/>
                  <a:pt x="6126025" y="4303886"/>
                  <a:pt x="6130299" y="4296478"/>
                </a:cubicBezTo>
                <a:cubicBezTo>
                  <a:pt x="6135997" y="4286604"/>
                  <a:pt x="6146630" y="4280463"/>
                  <a:pt x="6158060" y="4280463"/>
                </a:cubicBezTo>
                <a:close/>
                <a:moveTo>
                  <a:pt x="1719260" y="4279876"/>
                </a:moveTo>
                <a:cubicBezTo>
                  <a:pt x="1732466" y="4279876"/>
                  <a:pt x="1745526" y="4283390"/>
                  <a:pt x="1757029" y="4290029"/>
                </a:cubicBezTo>
                <a:cubicBezTo>
                  <a:pt x="1793168" y="4310888"/>
                  <a:pt x="1805594" y="4357262"/>
                  <a:pt x="1784731" y="4393400"/>
                </a:cubicBezTo>
                <a:cubicBezTo>
                  <a:pt x="1771253" y="4416749"/>
                  <a:pt x="1746115" y="4431259"/>
                  <a:pt x="1719124" y="4431259"/>
                </a:cubicBezTo>
                <a:cubicBezTo>
                  <a:pt x="1705918" y="4431259"/>
                  <a:pt x="1692853" y="4427745"/>
                  <a:pt x="1681350" y="4421105"/>
                </a:cubicBezTo>
                <a:lnTo>
                  <a:pt x="1681351" y="4421107"/>
                </a:lnTo>
                <a:cubicBezTo>
                  <a:pt x="1663848" y="4411008"/>
                  <a:pt x="1651326" y="4394679"/>
                  <a:pt x="1646091" y="4375151"/>
                </a:cubicBezTo>
                <a:cubicBezTo>
                  <a:pt x="1640860" y="4355632"/>
                  <a:pt x="1643546" y="4335234"/>
                  <a:pt x="1653653" y="4317726"/>
                </a:cubicBezTo>
                <a:cubicBezTo>
                  <a:pt x="1667130" y="4294377"/>
                  <a:pt x="1692269" y="4279876"/>
                  <a:pt x="1719260" y="4279876"/>
                </a:cubicBezTo>
                <a:close/>
                <a:moveTo>
                  <a:pt x="364188" y="4274847"/>
                </a:moveTo>
                <a:cubicBezTo>
                  <a:pt x="360977" y="4274847"/>
                  <a:pt x="357812" y="4275925"/>
                  <a:pt x="355226" y="4277980"/>
                </a:cubicBezTo>
                <a:cubicBezTo>
                  <a:pt x="346567" y="4284882"/>
                  <a:pt x="336816" y="4290073"/>
                  <a:pt x="326252" y="4293405"/>
                </a:cubicBezTo>
                <a:cubicBezTo>
                  <a:pt x="321900" y="4294782"/>
                  <a:pt x="318463" y="4298134"/>
                  <a:pt x="316982" y="4302454"/>
                </a:cubicBezTo>
                <a:cubicBezTo>
                  <a:pt x="315501" y="4306765"/>
                  <a:pt x="316153" y="4311530"/>
                  <a:pt x="318743" y="4315279"/>
                </a:cubicBezTo>
                <a:cubicBezTo>
                  <a:pt x="323874" y="4322716"/>
                  <a:pt x="327922" y="4330875"/>
                  <a:pt x="330781" y="4339509"/>
                </a:cubicBezTo>
                <a:cubicBezTo>
                  <a:pt x="332162" y="4343684"/>
                  <a:pt x="335377" y="4346998"/>
                  <a:pt x="339503" y="4348503"/>
                </a:cubicBezTo>
                <a:cubicBezTo>
                  <a:pt x="341101" y="4349082"/>
                  <a:pt x="342768" y="4349373"/>
                  <a:pt x="344429" y="4349373"/>
                </a:cubicBezTo>
                <a:cubicBezTo>
                  <a:pt x="347061" y="4349373"/>
                  <a:pt x="349673" y="4348647"/>
                  <a:pt x="351970" y="4347234"/>
                </a:cubicBezTo>
                <a:cubicBezTo>
                  <a:pt x="360991" y="4341682"/>
                  <a:pt x="370805" y="4337687"/>
                  <a:pt x="381134" y="4335379"/>
                </a:cubicBezTo>
                <a:cubicBezTo>
                  <a:pt x="385740" y="4334346"/>
                  <a:pt x="389543" y="4331122"/>
                  <a:pt x="391315" y="4326747"/>
                </a:cubicBezTo>
                <a:cubicBezTo>
                  <a:pt x="393090" y="4322362"/>
                  <a:pt x="392596" y="4317399"/>
                  <a:pt x="390006" y="4313459"/>
                </a:cubicBezTo>
                <a:cubicBezTo>
                  <a:pt x="384476" y="4305035"/>
                  <a:pt x="380496" y="4295770"/>
                  <a:pt x="378182" y="4285934"/>
                </a:cubicBezTo>
                <a:cubicBezTo>
                  <a:pt x="377054" y="4281133"/>
                  <a:pt x="373549" y="4277248"/>
                  <a:pt x="368893" y="4275635"/>
                </a:cubicBezTo>
                <a:cubicBezTo>
                  <a:pt x="367358" y="4275111"/>
                  <a:pt x="365768" y="4274847"/>
                  <a:pt x="364188" y="4274847"/>
                </a:cubicBezTo>
                <a:close/>
                <a:moveTo>
                  <a:pt x="2651401" y="4274577"/>
                </a:moveTo>
                <a:cubicBezTo>
                  <a:pt x="2660418" y="4274577"/>
                  <a:pt x="2669334" y="4276976"/>
                  <a:pt x="2677187" y="4281506"/>
                </a:cubicBezTo>
                <a:cubicBezTo>
                  <a:pt x="2689134" y="4288406"/>
                  <a:pt x="2697683" y="4299548"/>
                  <a:pt x="2701257" y="4312880"/>
                </a:cubicBezTo>
                <a:cubicBezTo>
                  <a:pt x="2704826" y="4326213"/>
                  <a:pt x="2702996" y="4340135"/>
                  <a:pt x="2696095" y="4352080"/>
                </a:cubicBezTo>
                <a:cubicBezTo>
                  <a:pt x="2686892" y="4368021"/>
                  <a:pt x="2669728" y="4377921"/>
                  <a:pt x="2651301" y="4377921"/>
                </a:cubicBezTo>
                <a:cubicBezTo>
                  <a:pt x="2642289" y="4377921"/>
                  <a:pt x="2633373" y="4375520"/>
                  <a:pt x="2625515" y="4370992"/>
                </a:cubicBezTo>
                <a:cubicBezTo>
                  <a:pt x="2600848" y="4356745"/>
                  <a:pt x="2592365" y="4325079"/>
                  <a:pt x="2606608" y="4300416"/>
                </a:cubicBezTo>
                <a:cubicBezTo>
                  <a:pt x="2615810" y="4284477"/>
                  <a:pt x="2632978" y="4274577"/>
                  <a:pt x="2651401" y="4274577"/>
                </a:cubicBezTo>
                <a:close/>
                <a:moveTo>
                  <a:pt x="5610601" y="4258954"/>
                </a:moveTo>
                <a:cubicBezTo>
                  <a:pt x="5617331" y="4258954"/>
                  <a:pt x="5623988" y="4260747"/>
                  <a:pt x="5629857" y="4264135"/>
                </a:cubicBezTo>
                <a:cubicBezTo>
                  <a:pt x="5638778" y="4269277"/>
                  <a:pt x="5645155" y="4277593"/>
                  <a:pt x="5647827" y="4287548"/>
                </a:cubicBezTo>
                <a:cubicBezTo>
                  <a:pt x="5650498" y="4297492"/>
                  <a:pt x="5649131" y="4307888"/>
                  <a:pt x="5643978" y="4316818"/>
                </a:cubicBezTo>
                <a:cubicBezTo>
                  <a:pt x="5637112" y="4328710"/>
                  <a:pt x="5624296" y="4336103"/>
                  <a:pt x="5610538" y="4336103"/>
                </a:cubicBezTo>
                <a:cubicBezTo>
                  <a:pt x="5603808" y="4336103"/>
                  <a:pt x="5597151" y="4334309"/>
                  <a:pt x="5591291" y="4330931"/>
                </a:cubicBezTo>
                <a:cubicBezTo>
                  <a:pt x="5572878" y="4320297"/>
                  <a:pt x="5566547" y="4296659"/>
                  <a:pt x="5577179" y="4278236"/>
                </a:cubicBezTo>
                <a:cubicBezTo>
                  <a:pt x="5584044" y="4266344"/>
                  <a:pt x="5596852" y="4258954"/>
                  <a:pt x="5610601" y="4258954"/>
                </a:cubicBezTo>
                <a:close/>
                <a:moveTo>
                  <a:pt x="6542760" y="4249724"/>
                </a:moveTo>
                <a:cubicBezTo>
                  <a:pt x="6545985" y="4249724"/>
                  <a:pt x="6549173" y="4250582"/>
                  <a:pt x="6551972" y="4252204"/>
                </a:cubicBezTo>
                <a:lnTo>
                  <a:pt x="6551971" y="4252204"/>
                </a:lnTo>
                <a:cubicBezTo>
                  <a:pt x="6556264" y="4254669"/>
                  <a:pt x="6559317" y="4258654"/>
                  <a:pt x="6560594" y="4263427"/>
                </a:cubicBezTo>
                <a:cubicBezTo>
                  <a:pt x="6561871" y="4268192"/>
                  <a:pt x="6561219" y="4273173"/>
                  <a:pt x="6558746" y="4277448"/>
                </a:cubicBezTo>
                <a:cubicBezTo>
                  <a:pt x="6555450" y="4283153"/>
                  <a:pt x="6549309" y="4286695"/>
                  <a:pt x="6542724" y="4286695"/>
                </a:cubicBezTo>
                <a:cubicBezTo>
                  <a:pt x="6539491" y="4286695"/>
                  <a:pt x="6536303" y="4285835"/>
                  <a:pt x="6533504" y="4284212"/>
                </a:cubicBezTo>
                <a:cubicBezTo>
                  <a:pt x="6524663" y="4279123"/>
                  <a:pt x="6521639" y="4267801"/>
                  <a:pt x="6526729" y="4258969"/>
                </a:cubicBezTo>
                <a:cubicBezTo>
                  <a:pt x="6530017" y="4253273"/>
                  <a:pt x="6536167" y="4249724"/>
                  <a:pt x="6542760" y="4249724"/>
                </a:cubicBezTo>
                <a:close/>
                <a:moveTo>
                  <a:pt x="624363" y="4246462"/>
                </a:moveTo>
                <a:cubicBezTo>
                  <a:pt x="638181" y="4246462"/>
                  <a:pt x="651843" y="4250138"/>
                  <a:pt x="663876" y="4257085"/>
                </a:cubicBezTo>
                <a:cubicBezTo>
                  <a:pt x="701682" y="4278915"/>
                  <a:pt x="714678" y="4327435"/>
                  <a:pt x="692855" y="4365232"/>
                </a:cubicBezTo>
                <a:cubicBezTo>
                  <a:pt x="678753" y="4389659"/>
                  <a:pt x="652450" y="4404837"/>
                  <a:pt x="624214" y="4404837"/>
                </a:cubicBezTo>
                <a:cubicBezTo>
                  <a:pt x="610398" y="4404837"/>
                  <a:pt x="596740" y="4401161"/>
                  <a:pt x="584707" y="4394214"/>
                </a:cubicBezTo>
                <a:cubicBezTo>
                  <a:pt x="566393" y="4383644"/>
                  <a:pt x="553292" y="4366561"/>
                  <a:pt x="547817" y="4346138"/>
                </a:cubicBezTo>
                <a:cubicBezTo>
                  <a:pt x="542346" y="4325713"/>
                  <a:pt x="545154" y="4304374"/>
                  <a:pt x="555728" y="4286052"/>
                </a:cubicBezTo>
                <a:cubicBezTo>
                  <a:pt x="569830" y="4261633"/>
                  <a:pt x="596132" y="4246462"/>
                  <a:pt x="624363" y="4246462"/>
                </a:cubicBezTo>
                <a:close/>
                <a:moveTo>
                  <a:pt x="1009036" y="4241926"/>
                </a:moveTo>
                <a:cubicBezTo>
                  <a:pt x="1015915" y="4241926"/>
                  <a:pt x="1022722" y="4243756"/>
                  <a:pt x="1028717" y="4247224"/>
                </a:cubicBezTo>
                <a:cubicBezTo>
                  <a:pt x="1037847" y="4252495"/>
                  <a:pt x="1044368" y="4260989"/>
                  <a:pt x="1047099" y="4271171"/>
                </a:cubicBezTo>
                <a:cubicBezTo>
                  <a:pt x="1049821" y="4281342"/>
                  <a:pt x="1048422" y="4291975"/>
                  <a:pt x="1043155" y="4301104"/>
                </a:cubicBezTo>
                <a:cubicBezTo>
                  <a:pt x="1036131" y="4313262"/>
                  <a:pt x="1023029" y="4320823"/>
                  <a:pt x="1008968" y="4320823"/>
                </a:cubicBezTo>
                <a:cubicBezTo>
                  <a:pt x="1002075" y="4320823"/>
                  <a:pt x="995268" y="4318993"/>
                  <a:pt x="989281" y="4315534"/>
                </a:cubicBezTo>
                <a:cubicBezTo>
                  <a:pt x="970448" y="4304656"/>
                  <a:pt x="963971" y="4280482"/>
                  <a:pt x="974845" y="4261653"/>
                </a:cubicBezTo>
                <a:lnTo>
                  <a:pt x="974845" y="4261654"/>
                </a:lnTo>
                <a:cubicBezTo>
                  <a:pt x="981873" y="4249489"/>
                  <a:pt x="994974" y="4241926"/>
                  <a:pt x="1009036" y="4241926"/>
                </a:cubicBezTo>
                <a:close/>
                <a:moveTo>
                  <a:pt x="5063161" y="4241381"/>
                </a:moveTo>
                <a:cubicBezTo>
                  <a:pt x="5070352" y="4241381"/>
                  <a:pt x="5077462" y="4243292"/>
                  <a:pt x="5083721" y="4246906"/>
                </a:cubicBezTo>
                <a:cubicBezTo>
                  <a:pt x="5093249" y="4252404"/>
                  <a:pt x="5100069" y="4261280"/>
                  <a:pt x="5102913" y="4271913"/>
                </a:cubicBezTo>
                <a:cubicBezTo>
                  <a:pt x="5105757" y="4282538"/>
                  <a:pt x="5104300" y="4293633"/>
                  <a:pt x="5098792" y="4303162"/>
                </a:cubicBezTo>
                <a:cubicBezTo>
                  <a:pt x="5091456" y="4315877"/>
                  <a:pt x="5077779" y="4323765"/>
                  <a:pt x="5063088" y="4323765"/>
                </a:cubicBezTo>
                <a:cubicBezTo>
                  <a:pt x="5055906" y="4323765"/>
                  <a:pt x="5048796" y="4321854"/>
                  <a:pt x="5042519" y="4318242"/>
                </a:cubicBezTo>
                <a:cubicBezTo>
                  <a:pt x="5033008" y="4312742"/>
                  <a:pt x="5026188" y="4303858"/>
                  <a:pt x="5023344" y="4293233"/>
                </a:cubicBezTo>
                <a:cubicBezTo>
                  <a:pt x="5020491" y="4282599"/>
                  <a:pt x="5021949" y="4271504"/>
                  <a:pt x="5027457" y="4261978"/>
                </a:cubicBezTo>
                <a:cubicBezTo>
                  <a:pt x="5034793" y="4249271"/>
                  <a:pt x="5048469" y="4241381"/>
                  <a:pt x="5063161" y="4241381"/>
                </a:cubicBezTo>
                <a:close/>
                <a:moveTo>
                  <a:pt x="2103973" y="4232107"/>
                </a:moveTo>
                <a:cubicBezTo>
                  <a:pt x="2117790" y="4232107"/>
                  <a:pt x="2131452" y="4235783"/>
                  <a:pt x="2143486" y="4242730"/>
                </a:cubicBezTo>
                <a:cubicBezTo>
                  <a:pt x="2161800" y="4253300"/>
                  <a:pt x="2174901" y="4270364"/>
                  <a:pt x="2180376" y="4290796"/>
                </a:cubicBezTo>
                <a:cubicBezTo>
                  <a:pt x="2185847" y="4311222"/>
                  <a:pt x="2183038" y="4332559"/>
                  <a:pt x="2172465" y="4350884"/>
                </a:cubicBezTo>
                <a:cubicBezTo>
                  <a:pt x="2158367" y="4375304"/>
                  <a:pt x="2132068" y="4390473"/>
                  <a:pt x="2103833" y="4390473"/>
                </a:cubicBezTo>
                <a:cubicBezTo>
                  <a:pt x="2090016" y="4390473"/>
                  <a:pt x="2076349" y="4386795"/>
                  <a:pt x="2064316" y="4379848"/>
                </a:cubicBezTo>
                <a:cubicBezTo>
                  <a:pt x="2046001" y="4369280"/>
                  <a:pt x="2032904" y="4352214"/>
                  <a:pt x="2027430" y="4331783"/>
                </a:cubicBezTo>
                <a:cubicBezTo>
                  <a:pt x="2021959" y="4311359"/>
                  <a:pt x="2024767" y="4290019"/>
                  <a:pt x="2035341" y="4271697"/>
                </a:cubicBezTo>
                <a:cubicBezTo>
                  <a:pt x="2049439" y="4247277"/>
                  <a:pt x="2075737" y="4232107"/>
                  <a:pt x="2103973" y="4232107"/>
                </a:cubicBezTo>
                <a:close/>
                <a:moveTo>
                  <a:pt x="1556519" y="4221520"/>
                </a:moveTo>
                <a:cubicBezTo>
                  <a:pt x="1569584" y="4221520"/>
                  <a:pt x="1582491" y="4224988"/>
                  <a:pt x="1593844" y="4231553"/>
                </a:cubicBezTo>
                <a:cubicBezTo>
                  <a:pt x="1611157" y="4241546"/>
                  <a:pt x="1623534" y="4257676"/>
                  <a:pt x="1628705" y="4276976"/>
                </a:cubicBezTo>
                <a:cubicBezTo>
                  <a:pt x="1633877" y="4296269"/>
                  <a:pt x="1631223" y="4316430"/>
                  <a:pt x="1621233" y="4333731"/>
                </a:cubicBezTo>
                <a:lnTo>
                  <a:pt x="1621234" y="4333731"/>
                </a:lnTo>
                <a:cubicBezTo>
                  <a:pt x="1607911" y="4356817"/>
                  <a:pt x="1583062" y="4371156"/>
                  <a:pt x="1556383" y="4371156"/>
                </a:cubicBezTo>
                <a:cubicBezTo>
                  <a:pt x="1543335" y="4371156"/>
                  <a:pt x="1530425" y="4367688"/>
                  <a:pt x="1519044" y="4361121"/>
                </a:cubicBezTo>
                <a:cubicBezTo>
                  <a:pt x="1483332" y="4340497"/>
                  <a:pt x="1471046" y="4294657"/>
                  <a:pt x="1491669" y="4258934"/>
                </a:cubicBezTo>
                <a:cubicBezTo>
                  <a:pt x="1504991" y="4235856"/>
                  <a:pt x="1529840" y="4221520"/>
                  <a:pt x="1556519" y="4221520"/>
                </a:cubicBezTo>
                <a:close/>
                <a:moveTo>
                  <a:pt x="5995319" y="4218612"/>
                </a:moveTo>
                <a:cubicBezTo>
                  <a:pt x="6001361" y="4218612"/>
                  <a:pt x="6007338" y="4220224"/>
                  <a:pt x="6012610" y="4223258"/>
                </a:cubicBezTo>
                <a:cubicBezTo>
                  <a:pt x="6020617" y="4227877"/>
                  <a:pt x="6026349" y="4235349"/>
                  <a:pt x="6028741" y="4244288"/>
                </a:cubicBezTo>
                <a:cubicBezTo>
                  <a:pt x="6031132" y="4253229"/>
                  <a:pt x="6029909" y="4262566"/>
                  <a:pt x="6025281" y="4270582"/>
                </a:cubicBezTo>
                <a:cubicBezTo>
                  <a:pt x="6019113" y="4281261"/>
                  <a:pt x="6007610" y="4287901"/>
                  <a:pt x="5995256" y="4287901"/>
                </a:cubicBezTo>
                <a:cubicBezTo>
                  <a:pt x="5989206" y="4287901"/>
                  <a:pt x="5983229" y="4286287"/>
                  <a:pt x="5977957" y="4283252"/>
                </a:cubicBezTo>
                <a:cubicBezTo>
                  <a:pt x="5969950" y="4278625"/>
                  <a:pt x="5964216" y="4271154"/>
                  <a:pt x="5961826" y="4262223"/>
                </a:cubicBezTo>
                <a:cubicBezTo>
                  <a:pt x="5959443" y="4253282"/>
                  <a:pt x="5960675" y="4243944"/>
                  <a:pt x="5965294" y="4235928"/>
                </a:cubicBezTo>
                <a:cubicBezTo>
                  <a:pt x="5971454" y="4225250"/>
                  <a:pt x="5982965" y="4218612"/>
                  <a:pt x="5995319" y="4218612"/>
                </a:cubicBezTo>
                <a:close/>
                <a:moveTo>
                  <a:pt x="196013" y="4213620"/>
                </a:moveTo>
                <a:cubicBezTo>
                  <a:pt x="192956" y="4213620"/>
                  <a:pt x="189931" y="4214589"/>
                  <a:pt x="187409" y="4216484"/>
                </a:cubicBezTo>
                <a:cubicBezTo>
                  <a:pt x="175226" y="4225585"/>
                  <a:pt x="160853" y="4231328"/>
                  <a:pt x="145841" y="4233102"/>
                </a:cubicBezTo>
                <a:cubicBezTo>
                  <a:pt x="140507" y="4233728"/>
                  <a:pt x="135969" y="4237280"/>
                  <a:pt x="134071" y="4242297"/>
                </a:cubicBezTo>
                <a:cubicBezTo>
                  <a:pt x="132173" y="4247324"/>
                  <a:pt x="133238" y="4252983"/>
                  <a:pt x="136825" y="4256979"/>
                </a:cubicBezTo>
                <a:cubicBezTo>
                  <a:pt x="145062" y="4266162"/>
                  <a:pt x="151148" y="4277292"/>
                  <a:pt x="154432" y="4289185"/>
                </a:cubicBezTo>
                <a:cubicBezTo>
                  <a:pt x="155736" y="4293915"/>
                  <a:pt x="159359" y="4297647"/>
                  <a:pt x="164041" y="4299096"/>
                </a:cubicBezTo>
                <a:cubicBezTo>
                  <a:pt x="165436" y="4299531"/>
                  <a:pt x="166867" y="4299739"/>
                  <a:pt x="168289" y="4299739"/>
                </a:cubicBezTo>
                <a:cubicBezTo>
                  <a:pt x="171640" y="4299739"/>
                  <a:pt x="174937" y="4298571"/>
                  <a:pt x="177568" y="4296342"/>
                </a:cubicBezTo>
                <a:cubicBezTo>
                  <a:pt x="188224" y="4287339"/>
                  <a:pt x="200479" y="4280907"/>
                  <a:pt x="213997" y="4277240"/>
                </a:cubicBezTo>
                <a:lnTo>
                  <a:pt x="213996" y="4277240"/>
                </a:lnTo>
                <a:cubicBezTo>
                  <a:pt x="218402" y="4276035"/>
                  <a:pt x="221979" y="4272818"/>
                  <a:pt x="223628" y="4268553"/>
                </a:cubicBezTo>
                <a:cubicBezTo>
                  <a:pt x="225281" y="4264297"/>
                  <a:pt x="224806" y="4259504"/>
                  <a:pt x="222351" y="4255645"/>
                </a:cubicBezTo>
                <a:cubicBezTo>
                  <a:pt x="216405" y="4246298"/>
                  <a:pt x="212288" y="4236046"/>
                  <a:pt x="210106" y="4225169"/>
                </a:cubicBezTo>
                <a:cubicBezTo>
                  <a:pt x="209141" y="4220332"/>
                  <a:pt x="205758" y="4216328"/>
                  <a:pt x="201153" y="4214573"/>
                </a:cubicBezTo>
                <a:cubicBezTo>
                  <a:pt x="199486" y="4213928"/>
                  <a:pt x="197747" y="4213620"/>
                  <a:pt x="196013" y="4213620"/>
                </a:cubicBezTo>
                <a:close/>
                <a:moveTo>
                  <a:pt x="5447869" y="4197978"/>
                </a:moveTo>
                <a:lnTo>
                  <a:pt x="5468012" y="4203384"/>
                </a:lnTo>
                <a:cubicBezTo>
                  <a:pt x="5487241" y="4214498"/>
                  <a:pt x="5493861" y="4239207"/>
                  <a:pt x="5482749" y="4258463"/>
                </a:cubicBezTo>
                <a:cubicBezTo>
                  <a:pt x="5475566" y="4270890"/>
                  <a:pt x="5462179" y="4278617"/>
                  <a:pt x="5447805" y="4278617"/>
                </a:cubicBezTo>
                <a:cubicBezTo>
                  <a:pt x="5440767" y="4278617"/>
                  <a:pt x="5433802" y="4276741"/>
                  <a:pt x="5427661" y="4273208"/>
                </a:cubicBezTo>
                <a:cubicBezTo>
                  <a:pt x="5418350" y="4267819"/>
                  <a:pt x="5411675" y="4259124"/>
                  <a:pt x="5408895" y="4248737"/>
                </a:cubicBezTo>
                <a:cubicBezTo>
                  <a:pt x="5406114" y="4238328"/>
                  <a:pt x="5407545" y="4227461"/>
                  <a:pt x="5412926" y="4218132"/>
                </a:cubicBezTo>
                <a:cubicBezTo>
                  <a:pt x="5416517" y="4211917"/>
                  <a:pt x="5421659" y="4206880"/>
                  <a:pt x="5427701" y="4203395"/>
                </a:cubicBezTo>
                <a:close/>
                <a:moveTo>
                  <a:pt x="2488682" y="4194375"/>
                </a:moveTo>
                <a:cubicBezTo>
                  <a:pt x="2501349" y="4194375"/>
                  <a:pt x="2513879" y="4197743"/>
                  <a:pt x="2524929" y="4204120"/>
                </a:cubicBezTo>
                <a:cubicBezTo>
                  <a:pt x="2559596" y="4224137"/>
                  <a:pt x="2571520" y="4268645"/>
                  <a:pt x="2551503" y="4303333"/>
                </a:cubicBezTo>
                <a:cubicBezTo>
                  <a:pt x="2538570" y="4325733"/>
                  <a:pt x="2514445" y="4339653"/>
                  <a:pt x="2488546" y="4339653"/>
                </a:cubicBezTo>
                <a:cubicBezTo>
                  <a:pt x="2475879" y="4339653"/>
                  <a:pt x="2463348" y="4336284"/>
                  <a:pt x="2452299" y="4329907"/>
                </a:cubicBezTo>
                <a:cubicBezTo>
                  <a:pt x="2435502" y="4320209"/>
                  <a:pt x="2423487" y="4304547"/>
                  <a:pt x="2418465" y="4285808"/>
                </a:cubicBezTo>
                <a:cubicBezTo>
                  <a:pt x="2413443" y="4267067"/>
                  <a:pt x="2416020" y="4247494"/>
                  <a:pt x="2425720" y="4230702"/>
                </a:cubicBezTo>
                <a:cubicBezTo>
                  <a:pt x="2438658" y="4208295"/>
                  <a:pt x="2462783" y="4194375"/>
                  <a:pt x="2488682" y="4194375"/>
                </a:cubicBezTo>
                <a:close/>
                <a:moveTo>
                  <a:pt x="4900409" y="4192627"/>
                </a:moveTo>
                <a:cubicBezTo>
                  <a:pt x="4905771" y="4192627"/>
                  <a:pt x="4911070" y="4194048"/>
                  <a:pt x="4915743" y="4196746"/>
                </a:cubicBezTo>
                <a:cubicBezTo>
                  <a:pt x="4922844" y="4200839"/>
                  <a:pt x="4927925" y="4207463"/>
                  <a:pt x="4930045" y="4215387"/>
                </a:cubicBezTo>
                <a:cubicBezTo>
                  <a:pt x="4932164" y="4223322"/>
                  <a:pt x="4931077" y="4231591"/>
                  <a:pt x="4926974" y="4238690"/>
                </a:cubicBezTo>
                <a:cubicBezTo>
                  <a:pt x="4921504" y="4248166"/>
                  <a:pt x="4911314" y="4254052"/>
                  <a:pt x="4900354" y="4254052"/>
                </a:cubicBezTo>
                <a:cubicBezTo>
                  <a:pt x="4895002" y="4254052"/>
                  <a:pt x="4889704" y="4252630"/>
                  <a:pt x="4885030" y="4249932"/>
                </a:cubicBezTo>
                <a:lnTo>
                  <a:pt x="4885030" y="4249933"/>
                </a:lnTo>
                <a:cubicBezTo>
                  <a:pt x="4877929" y="4245837"/>
                  <a:pt x="4872848" y="4239217"/>
                  <a:pt x="4870729" y="4231293"/>
                </a:cubicBezTo>
                <a:cubicBezTo>
                  <a:pt x="4868600" y="4223357"/>
                  <a:pt x="4869687" y="4215088"/>
                  <a:pt x="4873790" y="4207979"/>
                </a:cubicBezTo>
                <a:cubicBezTo>
                  <a:pt x="4879252" y="4198513"/>
                  <a:pt x="4889451" y="4192627"/>
                  <a:pt x="4900409" y="4192627"/>
                </a:cubicBezTo>
                <a:close/>
                <a:moveTo>
                  <a:pt x="846303" y="4180073"/>
                </a:moveTo>
                <a:cubicBezTo>
                  <a:pt x="853639" y="4180073"/>
                  <a:pt x="860899" y="4182029"/>
                  <a:pt x="867294" y="4185715"/>
                </a:cubicBezTo>
                <a:cubicBezTo>
                  <a:pt x="887369" y="4197317"/>
                  <a:pt x="894280" y="4223093"/>
                  <a:pt x="882687" y="4243165"/>
                </a:cubicBezTo>
                <a:cubicBezTo>
                  <a:pt x="875196" y="4256144"/>
                  <a:pt x="861230" y="4264206"/>
                  <a:pt x="846240" y="4264214"/>
                </a:cubicBezTo>
                <a:cubicBezTo>
                  <a:pt x="838886" y="4264206"/>
                  <a:pt x="831622" y="4262250"/>
                  <a:pt x="825232" y="4258563"/>
                </a:cubicBezTo>
                <a:cubicBezTo>
                  <a:pt x="815500" y="4252947"/>
                  <a:pt x="808544" y="4243879"/>
                  <a:pt x="805636" y="4233031"/>
                </a:cubicBezTo>
                <a:cubicBezTo>
                  <a:pt x="802728" y="4222170"/>
                  <a:pt x="804218" y="4210839"/>
                  <a:pt x="809838" y="4201113"/>
                </a:cubicBezTo>
                <a:cubicBezTo>
                  <a:pt x="817329" y="4188134"/>
                  <a:pt x="831299" y="4180073"/>
                  <a:pt x="846303" y="4180073"/>
                </a:cubicBezTo>
                <a:close/>
                <a:moveTo>
                  <a:pt x="6380028" y="4180010"/>
                </a:moveTo>
                <a:cubicBezTo>
                  <a:pt x="6385081" y="4180010"/>
                  <a:pt x="6390072" y="4181360"/>
                  <a:pt x="6394474" y="4183894"/>
                </a:cubicBezTo>
                <a:cubicBezTo>
                  <a:pt x="6401186" y="4187761"/>
                  <a:pt x="6405968" y="4194002"/>
                  <a:pt x="6407970" y="4201476"/>
                </a:cubicBezTo>
                <a:cubicBezTo>
                  <a:pt x="6409971" y="4208956"/>
                  <a:pt x="6408948" y="4216763"/>
                  <a:pt x="6405080" y="4223457"/>
                </a:cubicBezTo>
                <a:cubicBezTo>
                  <a:pt x="6399918" y="4232397"/>
                  <a:pt x="6390308" y="4237949"/>
                  <a:pt x="6379974" y="4237949"/>
                </a:cubicBezTo>
                <a:cubicBezTo>
                  <a:pt x="6374920" y="4237949"/>
                  <a:pt x="6369920" y="4236600"/>
                  <a:pt x="6365518" y="4234063"/>
                </a:cubicBezTo>
                <a:cubicBezTo>
                  <a:pt x="6358816" y="4230186"/>
                  <a:pt x="6354024" y="4223947"/>
                  <a:pt x="6352023" y="4216473"/>
                </a:cubicBezTo>
                <a:cubicBezTo>
                  <a:pt x="6350030" y="4209002"/>
                  <a:pt x="6351053" y="4201196"/>
                  <a:pt x="6354921" y="4194500"/>
                </a:cubicBezTo>
                <a:cubicBezTo>
                  <a:pt x="6360074" y="4185554"/>
                  <a:pt x="6369693" y="4180010"/>
                  <a:pt x="6380028" y="4180010"/>
                </a:cubicBezTo>
                <a:close/>
                <a:moveTo>
                  <a:pt x="1941241" y="4170688"/>
                </a:moveTo>
                <a:cubicBezTo>
                  <a:pt x="1955438" y="4170688"/>
                  <a:pt x="1969477" y="4174467"/>
                  <a:pt x="1981840" y="4181604"/>
                </a:cubicBezTo>
                <a:cubicBezTo>
                  <a:pt x="2000661" y="4192474"/>
                  <a:pt x="2014120" y="4210017"/>
                  <a:pt x="2019745" y="4231003"/>
                </a:cubicBezTo>
                <a:cubicBezTo>
                  <a:pt x="2025369" y="4251998"/>
                  <a:pt x="2022480" y="4273916"/>
                  <a:pt x="2011616" y="4292737"/>
                </a:cubicBezTo>
                <a:cubicBezTo>
                  <a:pt x="1997124" y="4317835"/>
                  <a:pt x="1970101" y="4333432"/>
                  <a:pt x="1941095" y="4333432"/>
                </a:cubicBezTo>
                <a:cubicBezTo>
                  <a:pt x="1926889" y="4333424"/>
                  <a:pt x="1912846" y="4329644"/>
                  <a:pt x="1900487" y="4322507"/>
                </a:cubicBezTo>
                <a:cubicBezTo>
                  <a:pt x="1881666" y="4311640"/>
                  <a:pt x="1868207" y="4294106"/>
                  <a:pt x="1862582" y="4273109"/>
                </a:cubicBezTo>
                <a:cubicBezTo>
                  <a:pt x="1856963" y="4252125"/>
                  <a:pt x="1859847" y="4230196"/>
                  <a:pt x="1870711" y="4211383"/>
                </a:cubicBezTo>
                <a:cubicBezTo>
                  <a:pt x="1885203" y="4186285"/>
                  <a:pt x="1912226" y="4170688"/>
                  <a:pt x="1941241" y="4170688"/>
                </a:cubicBezTo>
                <a:close/>
                <a:moveTo>
                  <a:pt x="1393781" y="4165336"/>
                </a:moveTo>
                <a:cubicBezTo>
                  <a:pt x="1406299" y="4165336"/>
                  <a:pt x="1418680" y="4168669"/>
                  <a:pt x="1429585" y="4174964"/>
                </a:cubicBezTo>
                <a:cubicBezTo>
                  <a:pt x="1463844" y="4194745"/>
                  <a:pt x="1475623" y="4238718"/>
                  <a:pt x="1455846" y="4272973"/>
                </a:cubicBezTo>
                <a:lnTo>
                  <a:pt x="1455845" y="4272973"/>
                </a:lnTo>
                <a:cubicBezTo>
                  <a:pt x="1443066" y="4295109"/>
                  <a:pt x="1419232" y="4308867"/>
                  <a:pt x="1393645" y="4308867"/>
                </a:cubicBezTo>
                <a:cubicBezTo>
                  <a:pt x="1381115" y="4308858"/>
                  <a:pt x="1368728" y="4305534"/>
                  <a:pt x="1357837" y="4299240"/>
                </a:cubicBezTo>
                <a:cubicBezTo>
                  <a:pt x="1323578" y="4279458"/>
                  <a:pt x="1311795" y="4235484"/>
                  <a:pt x="1331576" y="4201231"/>
                </a:cubicBezTo>
                <a:cubicBezTo>
                  <a:pt x="1344360" y="4179094"/>
                  <a:pt x="1368194" y="4165336"/>
                  <a:pt x="1393781" y="4165336"/>
                </a:cubicBezTo>
                <a:close/>
                <a:moveTo>
                  <a:pt x="5832588" y="4157629"/>
                </a:moveTo>
                <a:cubicBezTo>
                  <a:pt x="5838928" y="4157629"/>
                  <a:pt x="5845214" y="4159322"/>
                  <a:pt x="5850748" y="4162511"/>
                </a:cubicBezTo>
                <a:cubicBezTo>
                  <a:pt x="5868110" y="4172548"/>
                  <a:pt x="5874089" y="4194846"/>
                  <a:pt x="5864062" y="4212218"/>
                </a:cubicBezTo>
                <a:cubicBezTo>
                  <a:pt x="5857576" y="4223440"/>
                  <a:pt x="5845494" y="4230413"/>
                  <a:pt x="5832515" y="4230413"/>
                </a:cubicBezTo>
                <a:cubicBezTo>
                  <a:pt x="5826165" y="4230413"/>
                  <a:pt x="5819880" y="4228720"/>
                  <a:pt x="5814346" y="4225532"/>
                </a:cubicBezTo>
                <a:cubicBezTo>
                  <a:pt x="5796983" y="4215505"/>
                  <a:pt x="5791005" y="4193205"/>
                  <a:pt x="5801040" y="4175825"/>
                </a:cubicBezTo>
                <a:lnTo>
                  <a:pt x="5801041" y="4175825"/>
                </a:lnTo>
                <a:cubicBezTo>
                  <a:pt x="5807518" y="4164602"/>
                  <a:pt x="5819609" y="4157629"/>
                  <a:pt x="5832588" y="4157629"/>
                </a:cubicBezTo>
                <a:close/>
                <a:moveTo>
                  <a:pt x="4737658" y="4149549"/>
                </a:moveTo>
                <a:cubicBezTo>
                  <a:pt x="4740195" y="4149549"/>
                  <a:pt x="4742712" y="4150229"/>
                  <a:pt x="4744941" y="4151507"/>
                </a:cubicBezTo>
                <a:cubicBezTo>
                  <a:pt x="4748291" y="4153445"/>
                  <a:pt x="4750701" y="4156587"/>
                  <a:pt x="4751706" y="4160345"/>
                </a:cubicBezTo>
                <a:cubicBezTo>
                  <a:pt x="4752712" y="4164097"/>
                  <a:pt x="4752196" y="4168026"/>
                  <a:pt x="4750248" y="4171396"/>
                </a:cubicBezTo>
                <a:cubicBezTo>
                  <a:pt x="4747666" y="4175869"/>
                  <a:pt x="4742830" y="4178661"/>
                  <a:pt x="4737631" y="4178661"/>
                </a:cubicBezTo>
                <a:cubicBezTo>
                  <a:pt x="4735086" y="4178661"/>
                  <a:pt x="4732577" y="4177988"/>
                  <a:pt x="4730385" y="4176713"/>
                </a:cubicBezTo>
                <a:cubicBezTo>
                  <a:pt x="4726952" y="4174740"/>
                  <a:pt x="4724607" y="4171679"/>
                  <a:pt x="4723583" y="4167873"/>
                </a:cubicBezTo>
                <a:cubicBezTo>
                  <a:pt x="4722578" y="4164124"/>
                  <a:pt x="4723093" y="4160201"/>
                  <a:pt x="4725041" y="4156842"/>
                </a:cubicBezTo>
                <a:cubicBezTo>
                  <a:pt x="4727631" y="4152340"/>
                  <a:pt x="4732468" y="4149549"/>
                  <a:pt x="4737658" y="4149549"/>
                </a:cubicBezTo>
                <a:close/>
                <a:moveTo>
                  <a:pt x="5285136" y="4139177"/>
                </a:moveTo>
                <a:cubicBezTo>
                  <a:pt x="5292084" y="4139177"/>
                  <a:pt x="5298976" y="4141034"/>
                  <a:pt x="5305054" y="4144532"/>
                </a:cubicBezTo>
                <a:lnTo>
                  <a:pt x="5305054" y="4144533"/>
                </a:lnTo>
                <a:cubicBezTo>
                  <a:pt x="5314257" y="4149857"/>
                  <a:pt x="5320859" y="4158462"/>
                  <a:pt x="5323613" y="4168751"/>
                </a:cubicBezTo>
                <a:cubicBezTo>
                  <a:pt x="5326367" y="4179040"/>
                  <a:pt x="5324953" y="4189783"/>
                  <a:pt x="5319628" y="4199012"/>
                </a:cubicBezTo>
                <a:cubicBezTo>
                  <a:pt x="5312536" y="4211303"/>
                  <a:pt x="5299285" y="4218947"/>
                  <a:pt x="5285065" y="4218947"/>
                </a:cubicBezTo>
                <a:cubicBezTo>
                  <a:pt x="5278109" y="4218947"/>
                  <a:pt x="5271216" y="4217091"/>
                  <a:pt x="5265147" y="4213593"/>
                </a:cubicBezTo>
                <a:cubicBezTo>
                  <a:pt x="5255936" y="4208277"/>
                  <a:pt x="5249342" y="4199673"/>
                  <a:pt x="5246580" y="4189383"/>
                </a:cubicBezTo>
                <a:cubicBezTo>
                  <a:pt x="5243826" y="4179094"/>
                  <a:pt x="5245239" y="4168343"/>
                  <a:pt x="5250565" y="4159114"/>
                </a:cubicBezTo>
                <a:cubicBezTo>
                  <a:pt x="5257675" y="4146822"/>
                  <a:pt x="5270916" y="4139177"/>
                  <a:pt x="5285136" y="4139177"/>
                </a:cubicBezTo>
                <a:close/>
                <a:moveTo>
                  <a:pt x="2325941" y="4130349"/>
                </a:moveTo>
                <a:cubicBezTo>
                  <a:pt x="2339459" y="4130349"/>
                  <a:pt x="2352818" y="4133943"/>
                  <a:pt x="2364579" y="4140737"/>
                </a:cubicBezTo>
                <a:cubicBezTo>
                  <a:pt x="2382495" y="4151080"/>
                  <a:pt x="2395302" y="4167773"/>
                  <a:pt x="2400659" y="4187745"/>
                </a:cubicBezTo>
                <a:cubicBezTo>
                  <a:pt x="2406011" y="4207725"/>
                  <a:pt x="2403262" y="4228594"/>
                  <a:pt x="2392923" y="4246507"/>
                </a:cubicBezTo>
                <a:cubicBezTo>
                  <a:pt x="2379134" y="4270383"/>
                  <a:pt x="2353417" y="4285219"/>
                  <a:pt x="2325805" y="4285219"/>
                </a:cubicBezTo>
                <a:cubicBezTo>
                  <a:pt x="2312287" y="4285219"/>
                  <a:pt x="2298928" y="4281622"/>
                  <a:pt x="2287166" y="4274830"/>
                </a:cubicBezTo>
                <a:cubicBezTo>
                  <a:pt x="2269252" y="4264486"/>
                  <a:pt x="2256444" y="4247793"/>
                  <a:pt x="2251087" y="4227823"/>
                </a:cubicBezTo>
                <a:cubicBezTo>
                  <a:pt x="2245734" y="4207842"/>
                  <a:pt x="2248484" y="4186974"/>
                  <a:pt x="2258822" y="4169058"/>
                </a:cubicBezTo>
                <a:cubicBezTo>
                  <a:pt x="2272612" y="4145185"/>
                  <a:pt x="2298329" y="4130349"/>
                  <a:pt x="2325941" y="4130349"/>
                </a:cubicBezTo>
                <a:close/>
                <a:moveTo>
                  <a:pt x="2710622" y="4124063"/>
                </a:moveTo>
                <a:cubicBezTo>
                  <a:pt x="2717505" y="4124063"/>
                  <a:pt x="2724312" y="4125893"/>
                  <a:pt x="2730308" y="4129350"/>
                </a:cubicBezTo>
                <a:lnTo>
                  <a:pt x="2730307" y="4129350"/>
                </a:lnTo>
                <a:cubicBezTo>
                  <a:pt x="2739428" y="4134613"/>
                  <a:pt x="2745954" y="4143128"/>
                  <a:pt x="2748680" y="4153308"/>
                </a:cubicBezTo>
                <a:cubicBezTo>
                  <a:pt x="2751407" y="4163479"/>
                  <a:pt x="2750007" y="4174102"/>
                  <a:pt x="2744741" y="4183224"/>
                </a:cubicBezTo>
                <a:cubicBezTo>
                  <a:pt x="2737717" y="4195397"/>
                  <a:pt x="2724615" y="4202959"/>
                  <a:pt x="2710549" y="4202959"/>
                </a:cubicBezTo>
                <a:cubicBezTo>
                  <a:pt x="2703670" y="4202959"/>
                  <a:pt x="2696864" y="4201130"/>
                  <a:pt x="2690868" y="4197660"/>
                </a:cubicBezTo>
                <a:cubicBezTo>
                  <a:pt x="2681738" y="4192391"/>
                  <a:pt x="2675217" y="4183894"/>
                  <a:pt x="2672486" y="4173715"/>
                </a:cubicBezTo>
                <a:cubicBezTo>
                  <a:pt x="2669764" y="4163543"/>
                  <a:pt x="2671163" y="4152910"/>
                  <a:pt x="2676430" y="4143780"/>
                </a:cubicBezTo>
                <a:cubicBezTo>
                  <a:pt x="2683454" y="4131624"/>
                  <a:pt x="2696556" y="4124063"/>
                  <a:pt x="2710622" y="4124063"/>
                </a:cubicBezTo>
                <a:close/>
                <a:moveTo>
                  <a:pt x="6217287" y="4117287"/>
                </a:moveTo>
                <a:cubicBezTo>
                  <a:pt x="6222948" y="4117287"/>
                  <a:pt x="6228554" y="4118791"/>
                  <a:pt x="6233473" y="4121643"/>
                </a:cubicBezTo>
                <a:cubicBezTo>
                  <a:pt x="6240990" y="4125971"/>
                  <a:pt x="6246361" y="4132974"/>
                  <a:pt x="6248607" y="4141353"/>
                </a:cubicBezTo>
                <a:cubicBezTo>
                  <a:pt x="6250844" y="4149722"/>
                  <a:pt x="6249694" y="4158470"/>
                  <a:pt x="6245365" y="4165978"/>
                </a:cubicBezTo>
                <a:cubicBezTo>
                  <a:pt x="6239586" y="4175986"/>
                  <a:pt x="6228798" y="4182209"/>
                  <a:pt x="6217223" y="4182209"/>
                </a:cubicBezTo>
                <a:cubicBezTo>
                  <a:pt x="6211562" y="4182209"/>
                  <a:pt x="6205965" y="4180707"/>
                  <a:pt x="6201029" y="4177852"/>
                </a:cubicBezTo>
                <a:cubicBezTo>
                  <a:pt x="6193548" y="4173532"/>
                  <a:pt x="6188176" y="4166521"/>
                  <a:pt x="6185931" y="4158135"/>
                </a:cubicBezTo>
                <a:cubicBezTo>
                  <a:pt x="6183685" y="4149748"/>
                  <a:pt x="6184835" y="4141007"/>
                  <a:pt x="6189156" y="4133517"/>
                </a:cubicBezTo>
                <a:cubicBezTo>
                  <a:pt x="6194934" y="4123508"/>
                  <a:pt x="6205712" y="4117287"/>
                  <a:pt x="6217287" y="4117287"/>
                </a:cubicBezTo>
                <a:close/>
                <a:moveTo>
                  <a:pt x="683566" y="4116482"/>
                </a:moveTo>
                <a:cubicBezTo>
                  <a:pt x="691667" y="4116482"/>
                  <a:pt x="699683" y="4118638"/>
                  <a:pt x="706743" y="4122703"/>
                </a:cubicBezTo>
                <a:cubicBezTo>
                  <a:pt x="728902" y="4135512"/>
                  <a:pt x="736529" y="4163960"/>
                  <a:pt x="723726" y="4186124"/>
                </a:cubicBezTo>
                <a:cubicBezTo>
                  <a:pt x="715456" y="4200452"/>
                  <a:pt x="700041" y="4209347"/>
                  <a:pt x="683484" y="4209347"/>
                </a:cubicBezTo>
                <a:cubicBezTo>
                  <a:pt x="675378" y="4209347"/>
                  <a:pt x="667367" y="4207191"/>
                  <a:pt x="660316" y="4203115"/>
                </a:cubicBezTo>
                <a:cubicBezTo>
                  <a:pt x="649569" y="4196911"/>
                  <a:pt x="641889" y="4186900"/>
                  <a:pt x="638678" y="4174928"/>
                </a:cubicBezTo>
                <a:lnTo>
                  <a:pt x="643320" y="4139685"/>
                </a:lnTo>
                <a:lnTo>
                  <a:pt x="660333" y="4122717"/>
                </a:lnTo>
                <a:cubicBezTo>
                  <a:pt x="667292" y="4118704"/>
                  <a:pt x="675287" y="4116482"/>
                  <a:pt x="683566" y="4116482"/>
                </a:cubicBezTo>
                <a:close/>
                <a:moveTo>
                  <a:pt x="1231035" y="4109596"/>
                </a:moveTo>
                <a:cubicBezTo>
                  <a:pt x="1242945" y="4109596"/>
                  <a:pt x="1254725" y="4112768"/>
                  <a:pt x="1265104" y="4118754"/>
                </a:cubicBezTo>
                <a:cubicBezTo>
                  <a:pt x="1297693" y="4137575"/>
                  <a:pt x="1308901" y="4179409"/>
                  <a:pt x="1290085" y="4212007"/>
                </a:cubicBezTo>
                <a:cubicBezTo>
                  <a:pt x="1277925" y="4233056"/>
                  <a:pt x="1255254" y="4246135"/>
                  <a:pt x="1230913" y="4246135"/>
                </a:cubicBezTo>
                <a:cubicBezTo>
                  <a:pt x="1218999" y="4246135"/>
                  <a:pt x="1207215" y="4242965"/>
                  <a:pt x="1196844" y="4236977"/>
                </a:cubicBezTo>
                <a:cubicBezTo>
                  <a:pt x="1164256" y="4218156"/>
                  <a:pt x="1153047" y="4176332"/>
                  <a:pt x="1171864" y="4143742"/>
                </a:cubicBezTo>
                <a:cubicBezTo>
                  <a:pt x="1184024" y="4122685"/>
                  <a:pt x="1206699" y="4109596"/>
                  <a:pt x="1231035" y="4109596"/>
                </a:cubicBezTo>
                <a:close/>
                <a:moveTo>
                  <a:pt x="1778499" y="4109271"/>
                </a:moveTo>
                <a:cubicBezTo>
                  <a:pt x="1793068" y="4109271"/>
                  <a:pt x="1807487" y="4113148"/>
                  <a:pt x="1820190" y="4120484"/>
                </a:cubicBezTo>
                <a:cubicBezTo>
                  <a:pt x="1860074" y="4143518"/>
                  <a:pt x="1873791" y="4194709"/>
                  <a:pt x="1850767" y="4234606"/>
                </a:cubicBezTo>
                <a:cubicBezTo>
                  <a:pt x="1835886" y="4260366"/>
                  <a:pt x="1808134" y="4276379"/>
                  <a:pt x="1778350" y="4276379"/>
                </a:cubicBezTo>
                <a:cubicBezTo>
                  <a:pt x="1763781" y="4276379"/>
                  <a:pt x="1749362" y="4272503"/>
                  <a:pt x="1736650" y="4265166"/>
                </a:cubicBezTo>
                <a:cubicBezTo>
                  <a:pt x="1717330" y="4254008"/>
                  <a:pt x="1703509" y="4235993"/>
                  <a:pt x="1697735" y="4214444"/>
                </a:cubicBezTo>
                <a:cubicBezTo>
                  <a:pt x="1691961" y="4192896"/>
                  <a:pt x="1694923" y="4170380"/>
                  <a:pt x="1706081" y="4151062"/>
                </a:cubicBezTo>
                <a:cubicBezTo>
                  <a:pt x="1720958" y="4125286"/>
                  <a:pt x="1748710" y="4109271"/>
                  <a:pt x="1778499" y="4109271"/>
                </a:cubicBezTo>
                <a:close/>
                <a:moveTo>
                  <a:pt x="5669845" y="4096221"/>
                </a:moveTo>
                <a:cubicBezTo>
                  <a:pt x="5676574" y="4096221"/>
                  <a:pt x="5683232" y="4098014"/>
                  <a:pt x="5689110" y="4101391"/>
                </a:cubicBezTo>
                <a:cubicBezTo>
                  <a:pt x="5698013" y="4106536"/>
                  <a:pt x="5704389" y="4114860"/>
                  <a:pt x="5707061" y="4124815"/>
                </a:cubicBezTo>
                <a:cubicBezTo>
                  <a:pt x="5709724" y="4134760"/>
                  <a:pt x="5708357" y="4145147"/>
                  <a:pt x="5703203" y="4154069"/>
                </a:cubicBezTo>
                <a:cubicBezTo>
                  <a:pt x="5696338" y="4165970"/>
                  <a:pt x="5683530" y="4173362"/>
                  <a:pt x="5669772" y="4173362"/>
                </a:cubicBezTo>
                <a:cubicBezTo>
                  <a:pt x="5663043" y="4173362"/>
                  <a:pt x="5656386" y="4171568"/>
                  <a:pt x="5650508" y="4168190"/>
                </a:cubicBezTo>
                <a:cubicBezTo>
                  <a:pt x="5632113" y="4157567"/>
                  <a:pt x="5625782" y="4133925"/>
                  <a:pt x="5636406" y="4115502"/>
                </a:cubicBezTo>
                <a:cubicBezTo>
                  <a:pt x="5643272" y="4103611"/>
                  <a:pt x="5656087" y="4096221"/>
                  <a:pt x="5669845" y="4096221"/>
                </a:cubicBezTo>
                <a:close/>
                <a:moveTo>
                  <a:pt x="6601987" y="4090477"/>
                </a:moveTo>
                <a:cubicBezTo>
                  <a:pt x="6604604" y="4090477"/>
                  <a:pt x="6607194" y="4091173"/>
                  <a:pt x="6609468" y="4092487"/>
                </a:cubicBezTo>
                <a:lnTo>
                  <a:pt x="6609469" y="4092487"/>
                </a:lnTo>
                <a:cubicBezTo>
                  <a:pt x="6616614" y="4096618"/>
                  <a:pt x="6619078" y="4105812"/>
                  <a:pt x="6614948" y="4112965"/>
                </a:cubicBezTo>
                <a:cubicBezTo>
                  <a:pt x="6612285" y="4117595"/>
                  <a:pt x="6607304" y="4120467"/>
                  <a:pt x="6601960" y="4120467"/>
                </a:cubicBezTo>
                <a:cubicBezTo>
                  <a:pt x="6599333" y="4120467"/>
                  <a:pt x="6596752" y="4119767"/>
                  <a:pt x="6594496" y="4118464"/>
                </a:cubicBezTo>
                <a:cubicBezTo>
                  <a:pt x="6587313" y="4114325"/>
                  <a:pt x="6584859" y="4105140"/>
                  <a:pt x="6588989" y="4097976"/>
                </a:cubicBezTo>
                <a:cubicBezTo>
                  <a:pt x="6591661" y="4093357"/>
                  <a:pt x="6596642" y="4090477"/>
                  <a:pt x="6601987" y="4090477"/>
                </a:cubicBezTo>
                <a:close/>
                <a:moveTo>
                  <a:pt x="5122385" y="4087805"/>
                </a:moveTo>
                <a:cubicBezTo>
                  <a:pt x="5127974" y="4087805"/>
                  <a:pt x="5133490" y="4089292"/>
                  <a:pt x="5138353" y="4092107"/>
                </a:cubicBezTo>
                <a:cubicBezTo>
                  <a:pt x="5145771" y="4096381"/>
                  <a:pt x="5151070" y="4103286"/>
                  <a:pt x="5153280" y="4111544"/>
                </a:cubicBezTo>
                <a:cubicBezTo>
                  <a:pt x="5155490" y="4119806"/>
                  <a:pt x="5154358" y="4128436"/>
                  <a:pt x="5150083" y="4135835"/>
                </a:cubicBezTo>
                <a:cubicBezTo>
                  <a:pt x="5144386" y="4145717"/>
                  <a:pt x="5133752" y="4151850"/>
                  <a:pt x="5122331" y="4151850"/>
                </a:cubicBezTo>
                <a:cubicBezTo>
                  <a:pt x="5116734" y="4151850"/>
                  <a:pt x="5111209" y="4150363"/>
                  <a:pt x="5106345" y="4147557"/>
                </a:cubicBezTo>
                <a:cubicBezTo>
                  <a:pt x="5091065" y="4138725"/>
                  <a:pt x="5085803" y="4119106"/>
                  <a:pt x="5094625" y="4103818"/>
                </a:cubicBezTo>
                <a:cubicBezTo>
                  <a:pt x="5100331" y="4093947"/>
                  <a:pt x="5110974" y="4087805"/>
                  <a:pt x="5122385" y="4087805"/>
                </a:cubicBezTo>
                <a:close/>
                <a:moveTo>
                  <a:pt x="2163207" y="4068929"/>
                </a:moveTo>
                <a:cubicBezTo>
                  <a:pt x="2177097" y="4068929"/>
                  <a:pt x="2190837" y="4072625"/>
                  <a:pt x="2202937" y="4079607"/>
                </a:cubicBezTo>
                <a:cubicBezTo>
                  <a:pt x="2221350" y="4090240"/>
                  <a:pt x="2234524" y="4107405"/>
                  <a:pt x="2240027" y="4127947"/>
                </a:cubicBezTo>
                <a:cubicBezTo>
                  <a:pt x="2245529" y="4148488"/>
                  <a:pt x="2242708" y="4169944"/>
                  <a:pt x="2232075" y="4188351"/>
                </a:cubicBezTo>
                <a:cubicBezTo>
                  <a:pt x="2217895" y="4212914"/>
                  <a:pt x="2191457" y="4228165"/>
                  <a:pt x="2163068" y="4228165"/>
                </a:cubicBezTo>
                <a:cubicBezTo>
                  <a:pt x="2149168" y="4228165"/>
                  <a:pt x="2135429" y="4224470"/>
                  <a:pt x="2123333" y="4217487"/>
                </a:cubicBezTo>
                <a:cubicBezTo>
                  <a:pt x="2085319" y="4195542"/>
                  <a:pt x="2072245" y="4146759"/>
                  <a:pt x="2094191" y="4108746"/>
                </a:cubicBezTo>
                <a:cubicBezTo>
                  <a:pt x="2108370" y="4084182"/>
                  <a:pt x="2134817" y="4068929"/>
                  <a:pt x="2163207" y="4068929"/>
                </a:cubicBezTo>
                <a:close/>
                <a:moveTo>
                  <a:pt x="136149" y="4062230"/>
                </a:moveTo>
                <a:cubicBezTo>
                  <a:pt x="151101" y="4062230"/>
                  <a:pt x="165897" y="4066205"/>
                  <a:pt x="178925" y="4073731"/>
                </a:cubicBezTo>
                <a:cubicBezTo>
                  <a:pt x="199218" y="4085443"/>
                  <a:pt x="213977" y="4105414"/>
                  <a:pt x="219416" y="4128548"/>
                </a:cubicBezTo>
                <a:cubicBezTo>
                  <a:pt x="220544" y="4133347"/>
                  <a:pt x="224048" y="4137231"/>
                  <a:pt x="228700" y="4138845"/>
                </a:cubicBezTo>
                <a:cubicBezTo>
                  <a:pt x="230235" y="4139371"/>
                  <a:pt x="231829" y="4139635"/>
                  <a:pt x="233409" y="4139635"/>
                </a:cubicBezTo>
                <a:cubicBezTo>
                  <a:pt x="236616" y="4139635"/>
                  <a:pt x="239781" y="4138565"/>
                  <a:pt x="242362" y="4136509"/>
                </a:cubicBezTo>
                <a:cubicBezTo>
                  <a:pt x="258439" y="4123711"/>
                  <a:pt x="278523" y="4116656"/>
                  <a:pt x="298912" y="4116656"/>
                </a:cubicBezTo>
                <a:cubicBezTo>
                  <a:pt x="314703" y="4116656"/>
                  <a:pt x="330318" y="4120857"/>
                  <a:pt x="344071" y="4128792"/>
                </a:cubicBezTo>
                <a:cubicBezTo>
                  <a:pt x="366434" y="4141717"/>
                  <a:pt x="382234" y="4163772"/>
                  <a:pt x="387424" y="4189324"/>
                </a:cubicBezTo>
                <a:cubicBezTo>
                  <a:pt x="388407" y="4194150"/>
                  <a:pt x="391794" y="4198145"/>
                  <a:pt x="396400" y="4199892"/>
                </a:cubicBezTo>
                <a:cubicBezTo>
                  <a:pt x="398057" y="4200526"/>
                  <a:pt x="399787" y="4200835"/>
                  <a:pt x="401513" y="4200835"/>
                </a:cubicBezTo>
                <a:cubicBezTo>
                  <a:pt x="404575" y="4200835"/>
                  <a:pt x="407608" y="4199856"/>
                  <a:pt x="410131" y="4197963"/>
                </a:cubicBezTo>
                <a:cubicBezTo>
                  <a:pt x="424994" y="4186833"/>
                  <a:pt x="443299" y="4180700"/>
                  <a:pt x="461672" y="4180700"/>
                </a:cubicBezTo>
                <a:lnTo>
                  <a:pt x="461672" y="4180688"/>
                </a:lnTo>
                <a:cubicBezTo>
                  <a:pt x="476620" y="4180688"/>
                  <a:pt x="491393" y="4184665"/>
                  <a:pt x="504399" y="4192183"/>
                </a:cubicBezTo>
                <a:cubicBezTo>
                  <a:pt x="524199" y="4203612"/>
                  <a:pt x="538369" y="4222108"/>
                  <a:pt x="544300" y="4244253"/>
                </a:cubicBezTo>
                <a:cubicBezTo>
                  <a:pt x="550233" y="4266390"/>
                  <a:pt x="547208" y="4289487"/>
                  <a:pt x="535782" y="4309275"/>
                </a:cubicBezTo>
                <a:cubicBezTo>
                  <a:pt x="524859" y="4328196"/>
                  <a:pt x="507238" y="4342118"/>
                  <a:pt x="486161" y="4348484"/>
                </a:cubicBezTo>
                <a:cubicBezTo>
                  <a:pt x="481651" y="4349843"/>
                  <a:pt x="478091" y="4353331"/>
                  <a:pt x="476637" y="4357813"/>
                </a:cubicBezTo>
                <a:cubicBezTo>
                  <a:pt x="475183" y="4362297"/>
                  <a:pt x="476021" y="4367207"/>
                  <a:pt x="478879" y="4370956"/>
                </a:cubicBezTo>
                <a:cubicBezTo>
                  <a:pt x="485780" y="4380013"/>
                  <a:pt x="490970" y="4390140"/>
                  <a:pt x="494304" y="4401061"/>
                </a:cubicBezTo>
                <a:cubicBezTo>
                  <a:pt x="495608" y="4405330"/>
                  <a:pt x="498818" y="4408752"/>
                  <a:pt x="502999" y="4410317"/>
                </a:cubicBezTo>
                <a:cubicBezTo>
                  <a:pt x="504634" y="4410934"/>
                  <a:pt x="506345" y="4411234"/>
                  <a:pt x="508052" y="4411234"/>
                </a:cubicBezTo>
                <a:cubicBezTo>
                  <a:pt x="510701" y="4411234"/>
                  <a:pt x="513332" y="4410499"/>
                  <a:pt x="515638" y="4409069"/>
                </a:cubicBezTo>
                <a:cubicBezTo>
                  <a:pt x="530642" y="4399747"/>
                  <a:pt x="547805" y="4394820"/>
                  <a:pt x="565272" y="4394820"/>
                </a:cubicBezTo>
                <a:cubicBezTo>
                  <a:pt x="581544" y="4394820"/>
                  <a:pt x="597652" y="4399151"/>
                  <a:pt x="611845" y="4407347"/>
                </a:cubicBezTo>
                <a:cubicBezTo>
                  <a:pt x="633152" y="4419649"/>
                  <a:pt x="649034" y="4440407"/>
                  <a:pt x="655415" y="4464310"/>
                </a:cubicBezTo>
                <a:cubicBezTo>
                  <a:pt x="656615" y="4468792"/>
                  <a:pt x="659908" y="4472424"/>
                  <a:pt x="664259" y="4474055"/>
                </a:cubicBezTo>
                <a:cubicBezTo>
                  <a:pt x="665895" y="4474672"/>
                  <a:pt x="667602" y="4474969"/>
                  <a:pt x="669304" y="4474969"/>
                </a:cubicBezTo>
                <a:cubicBezTo>
                  <a:pt x="672125" y="4474969"/>
                  <a:pt x="674928" y="4474137"/>
                  <a:pt x="677333" y="4472516"/>
                </a:cubicBezTo>
                <a:cubicBezTo>
                  <a:pt x="692300" y="4462445"/>
                  <a:pt x="709808" y="4457110"/>
                  <a:pt x="727968" y="4457110"/>
                </a:cubicBezTo>
                <a:cubicBezTo>
                  <a:pt x="743732" y="4457110"/>
                  <a:pt x="759325" y="4461302"/>
                  <a:pt x="773055" y="4469227"/>
                </a:cubicBezTo>
                <a:cubicBezTo>
                  <a:pt x="795332" y="4482089"/>
                  <a:pt x="811114" y="4503771"/>
                  <a:pt x="816349" y="4528698"/>
                </a:cubicBezTo>
                <a:cubicBezTo>
                  <a:pt x="817359" y="4533497"/>
                  <a:pt x="820742" y="4537455"/>
                  <a:pt x="825330" y="4539186"/>
                </a:cubicBezTo>
                <a:cubicBezTo>
                  <a:pt x="826978" y="4539812"/>
                  <a:pt x="828704" y="4540120"/>
                  <a:pt x="830420" y="4540120"/>
                </a:cubicBezTo>
                <a:cubicBezTo>
                  <a:pt x="833468" y="4540120"/>
                  <a:pt x="836484" y="4539150"/>
                  <a:pt x="839002" y="4537277"/>
                </a:cubicBezTo>
                <a:cubicBezTo>
                  <a:pt x="853956" y="4526155"/>
                  <a:pt x="871831" y="4520266"/>
                  <a:pt x="890701" y="4520266"/>
                </a:cubicBezTo>
                <a:cubicBezTo>
                  <a:pt x="905772" y="4520266"/>
                  <a:pt x="920685" y="4524279"/>
                  <a:pt x="933827" y="4531868"/>
                </a:cubicBezTo>
                <a:cubicBezTo>
                  <a:pt x="953862" y="4543435"/>
                  <a:pt x="968191" y="4562103"/>
                  <a:pt x="974178" y="4584444"/>
                </a:cubicBezTo>
                <a:cubicBezTo>
                  <a:pt x="980165" y="4606779"/>
                  <a:pt x="977094" y="4630120"/>
                  <a:pt x="965528" y="4650145"/>
                </a:cubicBezTo>
                <a:cubicBezTo>
                  <a:pt x="953641" y="4670732"/>
                  <a:pt x="933461" y="4685670"/>
                  <a:pt x="910166" y="4691122"/>
                </a:cubicBezTo>
                <a:cubicBezTo>
                  <a:pt x="905383" y="4692235"/>
                  <a:pt x="901502" y="4695723"/>
                  <a:pt x="899876" y="4700352"/>
                </a:cubicBezTo>
                <a:cubicBezTo>
                  <a:pt x="898251" y="4704988"/>
                  <a:pt x="899102" y="4710133"/>
                  <a:pt x="902136" y="4714000"/>
                </a:cubicBezTo>
                <a:cubicBezTo>
                  <a:pt x="910447" y="4724570"/>
                  <a:pt x="916370" y="4737097"/>
                  <a:pt x="919264" y="4750221"/>
                </a:cubicBezTo>
                <a:cubicBezTo>
                  <a:pt x="920315" y="4754986"/>
                  <a:pt x="923716" y="4758897"/>
                  <a:pt x="928289" y="4760601"/>
                </a:cubicBezTo>
                <a:cubicBezTo>
                  <a:pt x="929915" y="4761198"/>
                  <a:pt x="931613" y="4761498"/>
                  <a:pt x="933302" y="4761498"/>
                </a:cubicBezTo>
                <a:cubicBezTo>
                  <a:pt x="936355" y="4761498"/>
                  <a:pt x="939380" y="4760529"/>
                  <a:pt x="941898" y="4758645"/>
                </a:cubicBezTo>
                <a:cubicBezTo>
                  <a:pt x="957051" y="4747340"/>
                  <a:pt x="975139" y="4741362"/>
                  <a:pt x="994213" y="4741362"/>
                </a:cubicBezTo>
                <a:cubicBezTo>
                  <a:pt x="1009438" y="4741362"/>
                  <a:pt x="1024500" y="4745419"/>
                  <a:pt x="1037770" y="4753083"/>
                </a:cubicBezTo>
                <a:cubicBezTo>
                  <a:pt x="1058012" y="4764767"/>
                  <a:pt x="1072481" y="4783623"/>
                  <a:pt x="1078527" y="4806186"/>
                </a:cubicBezTo>
                <a:cubicBezTo>
                  <a:pt x="1084573" y="4828748"/>
                  <a:pt x="1081471" y="4852323"/>
                  <a:pt x="1069791" y="4872567"/>
                </a:cubicBezTo>
                <a:cubicBezTo>
                  <a:pt x="1057469" y="4893906"/>
                  <a:pt x="1036484" y="4909112"/>
                  <a:pt x="1012228" y="4914304"/>
                </a:cubicBezTo>
                <a:cubicBezTo>
                  <a:pt x="1007378" y="4915335"/>
                  <a:pt x="1003406" y="4918806"/>
                  <a:pt x="1001717" y="4923460"/>
                </a:cubicBezTo>
                <a:cubicBezTo>
                  <a:pt x="1000028" y="4928124"/>
                  <a:pt x="1000856" y="4933322"/>
                  <a:pt x="1003918" y="4937227"/>
                </a:cubicBezTo>
                <a:cubicBezTo>
                  <a:pt x="1026226" y="4965686"/>
                  <a:pt x="1028984" y="5004268"/>
                  <a:pt x="1010937" y="5035517"/>
                </a:cubicBezTo>
                <a:cubicBezTo>
                  <a:pt x="998506" y="5057046"/>
                  <a:pt x="977335" y="5072362"/>
                  <a:pt x="952848" y="5077525"/>
                </a:cubicBezTo>
                <a:cubicBezTo>
                  <a:pt x="947993" y="5078549"/>
                  <a:pt x="944013" y="5081999"/>
                  <a:pt x="942310" y="5086654"/>
                </a:cubicBezTo>
                <a:cubicBezTo>
                  <a:pt x="940612" y="5091311"/>
                  <a:pt x="941427" y="5096518"/>
                  <a:pt x="944479" y="5100431"/>
                </a:cubicBezTo>
                <a:cubicBezTo>
                  <a:pt x="966538" y="5128726"/>
                  <a:pt x="969224" y="5167038"/>
                  <a:pt x="951327" y="5198042"/>
                </a:cubicBezTo>
                <a:cubicBezTo>
                  <a:pt x="938923" y="5219517"/>
                  <a:pt x="917814" y="5234770"/>
                  <a:pt x="893415" y="5239895"/>
                </a:cubicBezTo>
                <a:cubicBezTo>
                  <a:pt x="888546" y="5240910"/>
                  <a:pt x="884552" y="5244379"/>
                  <a:pt x="882853" y="5249061"/>
                </a:cubicBezTo>
                <a:cubicBezTo>
                  <a:pt x="881155" y="5253735"/>
                  <a:pt x="881998" y="5258962"/>
                  <a:pt x="885077" y="5262865"/>
                </a:cubicBezTo>
                <a:lnTo>
                  <a:pt x="896393" y="5285517"/>
                </a:lnTo>
                <a:lnTo>
                  <a:pt x="570428" y="5285517"/>
                </a:lnTo>
                <a:lnTo>
                  <a:pt x="567739" y="5279954"/>
                </a:lnTo>
                <a:cubicBezTo>
                  <a:pt x="566543" y="5275325"/>
                  <a:pt x="563128" y="5271594"/>
                  <a:pt x="558623" y="5270000"/>
                </a:cubicBezTo>
                <a:lnTo>
                  <a:pt x="558622" y="5269999"/>
                </a:lnTo>
                <a:cubicBezTo>
                  <a:pt x="557059" y="5269445"/>
                  <a:pt x="555433" y="5269174"/>
                  <a:pt x="553816" y="5269174"/>
                </a:cubicBezTo>
                <a:cubicBezTo>
                  <a:pt x="550783" y="5269174"/>
                  <a:pt x="547780" y="5270134"/>
                  <a:pt x="545271" y="5271991"/>
                </a:cubicBezTo>
                <a:lnTo>
                  <a:pt x="517074" y="5285517"/>
                </a:lnTo>
                <a:lnTo>
                  <a:pt x="382139" y="5285517"/>
                </a:lnTo>
                <a:lnTo>
                  <a:pt x="408180" y="5273431"/>
                </a:lnTo>
                <a:cubicBezTo>
                  <a:pt x="412731" y="5272216"/>
                  <a:pt x="416399" y="5268848"/>
                  <a:pt x="417998" y="5264429"/>
                </a:cubicBezTo>
                <a:cubicBezTo>
                  <a:pt x="419601" y="5260000"/>
                  <a:pt x="418931" y="5255062"/>
                  <a:pt x="416209" y="5251223"/>
                </a:cubicBezTo>
                <a:cubicBezTo>
                  <a:pt x="410299" y="5242890"/>
                  <a:pt x="405879" y="5233660"/>
                  <a:pt x="403067" y="5223789"/>
                </a:cubicBezTo>
                <a:cubicBezTo>
                  <a:pt x="401794" y="5219332"/>
                  <a:pt x="398451" y="5215755"/>
                  <a:pt x="394086" y="5214197"/>
                </a:cubicBezTo>
                <a:cubicBezTo>
                  <a:pt x="392510" y="5213627"/>
                  <a:pt x="390871" y="5213355"/>
                  <a:pt x="389240" y="5213355"/>
                </a:cubicBezTo>
                <a:cubicBezTo>
                  <a:pt x="386355" y="5213355"/>
                  <a:pt x="383493" y="5214225"/>
                  <a:pt x="381057" y="5215909"/>
                </a:cubicBezTo>
                <a:cubicBezTo>
                  <a:pt x="372557" y="5221796"/>
                  <a:pt x="363174" y="5226197"/>
                  <a:pt x="353178" y="5228979"/>
                </a:cubicBezTo>
                <a:cubicBezTo>
                  <a:pt x="348726" y="5230219"/>
                  <a:pt x="345140" y="5233526"/>
                  <a:pt x="343545" y="5237863"/>
                </a:cubicBezTo>
                <a:cubicBezTo>
                  <a:pt x="341946" y="5242202"/>
                  <a:pt x="342535" y="5247040"/>
                  <a:pt x="345121" y="5250869"/>
                </a:cubicBezTo>
                <a:cubicBezTo>
                  <a:pt x="350841" y="5259339"/>
                  <a:pt x="355062" y="5268631"/>
                  <a:pt x="357674" y="5278494"/>
                </a:cubicBezTo>
                <a:lnTo>
                  <a:pt x="364078" y="5285517"/>
                </a:lnTo>
                <a:lnTo>
                  <a:pt x="37713" y="5285517"/>
                </a:lnTo>
                <a:lnTo>
                  <a:pt x="27152" y="5264027"/>
                </a:lnTo>
                <a:cubicBezTo>
                  <a:pt x="21500" y="5242924"/>
                  <a:pt x="24404" y="5220888"/>
                  <a:pt x="35326" y="5201967"/>
                </a:cubicBezTo>
                <a:cubicBezTo>
                  <a:pt x="47101" y="5181579"/>
                  <a:pt x="67149" y="5167242"/>
                  <a:pt x="90340" y="5162632"/>
                </a:cubicBezTo>
                <a:cubicBezTo>
                  <a:pt x="95381" y="5161626"/>
                  <a:pt x="99502" y="5158003"/>
                  <a:pt x="101150" y="5153139"/>
                </a:cubicBezTo>
                <a:cubicBezTo>
                  <a:pt x="102798" y="5148267"/>
                  <a:pt x="101720" y="5142886"/>
                  <a:pt x="98324" y="5139028"/>
                </a:cubicBezTo>
                <a:cubicBezTo>
                  <a:pt x="89253" y="5128730"/>
                  <a:pt x="82827" y="5116674"/>
                  <a:pt x="79213" y="5103206"/>
                </a:cubicBezTo>
                <a:cubicBezTo>
                  <a:pt x="73049" y="5080192"/>
                  <a:pt x="76216" y="5056145"/>
                  <a:pt x="88130" y="5035514"/>
                </a:cubicBezTo>
                <a:cubicBezTo>
                  <a:pt x="99668" y="5015523"/>
                  <a:pt x="119115" y="5000470"/>
                  <a:pt x="141478" y="4994203"/>
                </a:cubicBezTo>
                <a:cubicBezTo>
                  <a:pt x="146001" y="4992936"/>
                  <a:pt x="149620" y="4989538"/>
                  <a:pt x="151173" y="4985110"/>
                </a:cubicBezTo>
                <a:cubicBezTo>
                  <a:pt x="152722" y="4980670"/>
                  <a:pt x="152005" y="4975763"/>
                  <a:pt x="149257" y="4971950"/>
                </a:cubicBezTo>
                <a:cubicBezTo>
                  <a:pt x="127765" y="4942160"/>
                  <a:pt x="125687" y="4902461"/>
                  <a:pt x="143960" y="4870815"/>
                </a:cubicBezTo>
                <a:cubicBezTo>
                  <a:pt x="155634" y="4850582"/>
                  <a:pt x="174306" y="4835592"/>
                  <a:pt x="196528" y="4828589"/>
                </a:cubicBezTo>
                <a:cubicBezTo>
                  <a:pt x="200825" y="4827232"/>
                  <a:pt x="204244" y="4823943"/>
                  <a:pt x="205752" y="4819696"/>
                </a:cubicBezTo>
                <a:cubicBezTo>
                  <a:pt x="207260" y="4815449"/>
                  <a:pt x="206695" y="4810737"/>
                  <a:pt x="204213" y="4806970"/>
                </a:cubicBezTo>
                <a:cubicBezTo>
                  <a:pt x="197923" y="4797415"/>
                  <a:pt x="193457" y="4786899"/>
                  <a:pt x="190939" y="4775722"/>
                </a:cubicBezTo>
                <a:cubicBezTo>
                  <a:pt x="189902" y="4771104"/>
                  <a:pt x="186655" y="4767291"/>
                  <a:pt x="182258" y="4765532"/>
                </a:cubicBezTo>
                <a:cubicBezTo>
                  <a:pt x="180533" y="4764836"/>
                  <a:pt x="178721" y="4764502"/>
                  <a:pt x="176914" y="4764502"/>
                </a:cubicBezTo>
                <a:cubicBezTo>
                  <a:pt x="174115" y="4764502"/>
                  <a:pt x="171334" y="4765316"/>
                  <a:pt x="168943" y="4766910"/>
                </a:cubicBezTo>
                <a:cubicBezTo>
                  <a:pt x="154560" y="4776494"/>
                  <a:pt x="137958" y="4781565"/>
                  <a:pt x="120935" y="4781565"/>
                </a:cubicBezTo>
                <a:cubicBezTo>
                  <a:pt x="105941" y="4781565"/>
                  <a:pt x="91110" y="4777572"/>
                  <a:pt x="78035" y="4770027"/>
                </a:cubicBezTo>
                <a:cubicBezTo>
                  <a:pt x="58109" y="4758523"/>
                  <a:pt x="43854" y="4739938"/>
                  <a:pt x="37894" y="4717712"/>
                </a:cubicBezTo>
                <a:cubicBezTo>
                  <a:pt x="31938" y="4695485"/>
                  <a:pt x="34995" y="4672262"/>
                  <a:pt x="46502" y="4652337"/>
                </a:cubicBezTo>
                <a:cubicBezTo>
                  <a:pt x="57905" y="4632582"/>
                  <a:pt x="77193" y="4617928"/>
                  <a:pt x="99425" y="4612132"/>
                </a:cubicBezTo>
                <a:cubicBezTo>
                  <a:pt x="104093" y="4610908"/>
                  <a:pt x="107843" y="4607430"/>
                  <a:pt x="109401" y="4602856"/>
                </a:cubicBezTo>
                <a:cubicBezTo>
                  <a:pt x="110959" y="4598283"/>
                  <a:pt x="110117" y="4593237"/>
                  <a:pt x="107160" y="4589425"/>
                </a:cubicBezTo>
                <a:cubicBezTo>
                  <a:pt x="83982" y="4559474"/>
                  <a:pt x="81192" y="4518996"/>
                  <a:pt x="100063" y="4486318"/>
                </a:cubicBezTo>
                <a:cubicBezTo>
                  <a:pt x="111548" y="4466419"/>
                  <a:pt x="129903" y="4451567"/>
                  <a:pt x="151748" y="4444483"/>
                </a:cubicBezTo>
                <a:cubicBezTo>
                  <a:pt x="156019" y="4443097"/>
                  <a:pt x="159402" y="4439792"/>
                  <a:pt x="160883" y="4435553"/>
                </a:cubicBezTo>
                <a:cubicBezTo>
                  <a:pt x="162369" y="4431315"/>
                  <a:pt x="161785" y="4426622"/>
                  <a:pt x="159307" y="4422873"/>
                </a:cubicBezTo>
                <a:cubicBezTo>
                  <a:pt x="151957" y="4411769"/>
                  <a:pt x="147089" y="4399486"/>
                  <a:pt x="144839" y="4386363"/>
                </a:cubicBezTo>
                <a:cubicBezTo>
                  <a:pt x="144006" y="4381526"/>
                  <a:pt x="140763" y="4377442"/>
                  <a:pt x="136235" y="4375549"/>
                </a:cubicBezTo>
                <a:cubicBezTo>
                  <a:pt x="134446" y="4374796"/>
                  <a:pt x="132553" y="4374426"/>
                  <a:pt x="130669" y="4374426"/>
                </a:cubicBezTo>
                <a:cubicBezTo>
                  <a:pt x="127789" y="4374426"/>
                  <a:pt x="124927" y="4375285"/>
                  <a:pt x="122486" y="4376980"/>
                </a:cubicBezTo>
                <a:cubicBezTo>
                  <a:pt x="109072" y="4386273"/>
                  <a:pt x="93231" y="4391182"/>
                  <a:pt x="76683" y="4391182"/>
                </a:cubicBezTo>
                <a:cubicBezTo>
                  <a:pt x="62672" y="4391182"/>
                  <a:pt x="48814" y="4387450"/>
                  <a:pt x="36600" y="4380403"/>
                </a:cubicBezTo>
                <a:cubicBezTo>
                  <a:pt x="27294" y="4375032"/>
                  <a:pt x="19311" y="4368006"/>
                  <a:pt x="12958" y="4359726"/>
                </a:cubicBezTo>
                <a:lnTo>
                  <a:pt x="0" y="4333357"/>
                </a:lnTo>
                <a:lnTo>
                  <a:pt x="0" y="4291415"/>
                </a:lnTo>
                <a:lnTo>
                  <a:pt x="7145" y="4270466"/>
                </a:lnTo>
                <a:cubicBezTo>
                  <a:pt x="19373" y="4249289"/>
                  <a:pt x="41169" y="4234552"/>
                  <a:pt x="65461" y="4231039"/>
                </a:cubicBezTo>
                <a:cubicBezTo>
                  <a:pt x="70773" y="4230269"/>
                  <a:pt x="75216" y="4226601"/>
                  <a:pt x="76977" y="4221528"/>
                </a:cubicBezTo>
                <a:cubicBezTo>
                  <a:pt x="78743" y="4216457"/>
                  <a:pt x="77535" y="4210832"/>
                  <a:pt x="73843" y="4206928"/>
                </a:cubicBezTo>
                <a:cubicBezTo>
                  <a:pt x="47953" y="4179567"/>
                  <a:pt x="43017" y="4137695"/>
                  <a:pt x="61838" y="4105105"/>
                </a:cubicBezTo>
                <a:cubicBezTo>
                  <a:pt x="77109" y="4078658"/>
                  <a:pt x="105580" y="4062230"/>
                  <a:pt x="136149" y="4062230"/>
                </a:cubicBezTo>
                <a:close/>
                <a:moveTo>
                  <a:pt x="1068283" y="4057355"/>
                </a:moveTo>
                <a:cubicBezTo>
                  <a:pt x="1078971" y="4057355"/>
                  <a:pt x="1089545" y="4060199"/>
                  <a:pt x="1098870" y="4065579"/>
                </a:cubicBezTo>
                <a:cubicBezTo>
                  <a:pt x="1113035" y="4073757"/>
                  <a:pt x="1123176" y="4086980"/>
                  <a:pt x="1127414" y="4102786"/>
                </a:cubicBezTo>
                <a:cubicBezTo>
                  <a:pt x="1131648" y="4118590"/>
                  <a:pt x="1129474" y="4135094"/>
                  <a:pt x="1121291" y="4149269"/>
                </a:cubicBezTo>
                <a:cubicBezTo>
                  <a:pt x="1110376" y="4168170"/>
                  <a:pt x="1090029" y="4179919"/>
                  <a:pt x="1068178" y="4179919"/>
                </a:cubicBezTo>
                <a:cubicBezTo>
                  <a:pt x="1057490" y="4179919"/>
                  <a:pt x="1046917" y="4177076"/>
                  <a:pt x="1037592" y="4171694"/>
                </a:cubicBezTo>
                <a:cubicBezTo>
                  <a:pt x="1023427" y="4163516"/>
                  <a:pt x="1013287" y="4150292"/>
                  <a:pt x="1009049" y="4134487"/>
                </a:cubicBezTo>
                <a:cubicBezTo>
                  <a:pt x="1004815" y="4118681"/>
                  <a:pt x="1006989" y="4102181"/>
                  <a:pt x="1015172" y="4088006"/>
                </a:cubicBezTo>
                <a:cubicBezTo>
                  <a:pt x="1026086" y="4069103"/>
                  <a:pt x="1046438" y="4057355"/>
                  <a:pt x="1068283" y="4057355"/>
                </a:cubicBezTo>
                <a:close/>
                <a:moveTo>
                  <a:pt x="6054553" y="4055871"/>
                </a:moveTo>
                <a:cubicBezTo>
                  <a:pt x="6060595" y="4055871"/>
                  <a:pt x="6066572" y="4057482"/>
                  <a:pt x="6071844" y="4060517"/>
                </a:cubicBezTo>
                <a:cubicBezTo>
                  <a:pt x="6088373" y="4070062"/>
                  <a:pt x="6094061" y="4091291"/>
                  <a:pt x="6084515" y="4107841"/>
                </a:cubicBezTo>
                <a:cubicBezTo>
                  <a:pt x="6078347" y="4118519"/>
                  <a:pt x="6066843" y="4125157"/>
                  <a:pt x="6054490" y="4125157"/>
                </a:cubicBezTo>
                <a:cubicBezTo>
                  <a:pt x="6048440" y="4125157"/>
                  <a:pt x="6042462" y="4123545"/>
                  <a:pt x="6037190" y="4120511"/>
                </a:cubicBezTo>
                <a:cubicBezTo>
                  <a:pt x="6020661" y="4110966"/>
                  <a:pt x="6014973" y="4089734"/>
                  <a:pt x="6024520" y="4073187"/>
                </a:cubicBezTo>
                <a:cubicBezTo>
                  <a:pt x="6030687" y="4062508"/>
                  <a:pt x="6042199" y="4055871"/>
                  <a:pt x="6054553" y="4055871"/>
                </a:cubicBezTo>
                <a:close/>
                <a:moveTo>
                  <a:pt x="520829" y="4052871"/>
                </a:moveTo>
                <a:cubicBezTo>
                  <a:pt x="529692" y="4052871"/>
                  <a:pt x="538455" y="4055234"/>
                  <a:pt x="546176" y="4059692"/>
                </a:cubicBezTo>
                <a:cubicBezTo>
                  <a:pt x="570427" y="4073705"/>
                  <a:pt x="578769" y="4104825"/>
                  <a:pt x="564771" y="4129071"/>
                </a:cubicBezTo>
                <a:cubicBezTo>
                  <a:pt x="555719" y="4144741"/>
                  <a:pt x="538844" y="4154477"/>
                  <a:pt x="520735" y="4154477"/>
                </a:cubicBezTo>
                <a:cubicBezTo>
                  <a:pt x="511876" y="4154477"/>
                  <a:pt x="503109" y="4152121"/>
                  <a:pt x="495379" y="4147665"/>
                </a:cubicBezTo>
                <a:cubicBezTo>
                  <a:pt x="471141" y="4133662"/>
                  <a:pt x="462799" y="4102533"/>
                  <a:pt x="476797" y="4078285"/>
                </a:cubicBezTo>
                <a:cubicBezTo>
                  <a:pt x="485840" y="4062608"/>
                  <a:pt x="502715" y="4052871"/>
                  <a:pt x="520829" y="4052871"/>
                </a:cubicBezTo>
                <a:close/>
                <a:moveTo>
                  <a:pt x="1615766" y="4048298"/>
                </a:moveTo>
                <a:cubicBezTo>
                  <a:pt x="1630647" y="4048298"/>
                  <a:pt x="1645366" y="4052256"/>
                  <a:pt x="1658327" y="4059738"/>
                </a:cubicBezTo>
                <a:lnTo>
                  <a:pt x="1658326" y="4059735"/>
                </a:lnTo>
                <a:cubicBezTo>
                  <a:pt x="1678053" y="4071131"/>
                  <a:pt x="1692165" y="4089517"/>
                  <a:pt x="1698060" y="4111525"/>
                </a:cubicBezTo>
                <a:cubicBezTo>
                  <a:pt x="1703953" y="4133525"/>
                  <a:pt x="1700927" y="4156504"/>
                  <a:pt x="1689538" y="4176233"/>
                </a:cubicBezTo>
                <a:cubicBezTo>
                  <a:pt x="1674349" y="4202543"/>
                  <a:pt x="1646017" y="4218892"/>
                  <a:pt x="1615603" y="4218892"/>
                </a:cubicBezTo>
                <a:cubicBezTo>
                  <a:pt x="1600722" y="4218892"/>
                  <a:pt x="1586004" y="4214934"/>
                  <a:pt x="1573042" y="4207452"/>
                </a:cubicBezTo>
                <a:cubicBezTo>
                  <a:pt x="1532321" y="4183941"/>
                  <a:pt x="1518313" y="4131671"/>
                  <a:pt x="1541827" y="4090949"/>
                </a:cubicBezTo>
                <a:cubicBezTo>
                  <a:pt x="1557016" y="4064637"/>
                  <a:pt x="1585347" y="4048298"/>
                  <a:pt x="1615766" y="4048298"/>
                </a:cubicBezTo>
                <a:close/>
                <a:moveTo>
                  <a:pt x="4959636" y="4044294"/>
                </a:moveTo>
                <a:cubicBezTo>
                  <a:pt x="4962479" y="4044294"/>
                  <a:pt x="4965296" y="4045054"/>
                  <a:pt x="4967778" y="4046486"/>
                </a:cubicBezTo>
                <a:cubicBezTo>
                  <a:pt x="4975549" y="4050970"/>
                  <a:pt x="4978221" y="4060958"/>
                  <a:pt x="4973738" y="4068741"/>
                </a:cubicBezTo>
                <a:cubicBezTo>
                  <a:pt x="4970830" y="4073777"/>
                  <a:pt x="4965415" y="4076911"/>
                  <a:pt x="4959599" y="4076911"/>
                </a:cubicBezTo>
                <a:cubicBezTo>
                  <a:pt x="4956755" y="4076911"/>
                  <a:pt x="4953948" y="4076149"/>
                  <a:pt x="4951475" y="4074727"/>
                </a:cubicBezTo>
                <a:lnTo>
                  <a:pt x="4951476" y="4074727"/>
                </a:lnTo>
                <a:cubicBezTo>
                  <a:pt x="4943695" y="4070225"/>
                  <a:pt x="4941014" y="4060226"/>
                  <a:pt x="4945506" y="4052438"/>
                </a:cubicBezTo>
                <a:cubicBezTo>
                  <a:pt x="4948405" y="4047419"/>
                  <a:pt x="4953820" y="4044294"/>
                  <a:pt x="4959636" y="4044294"/>
                </a:cubicBezTo>
                <a:close/>
                <a:moveTo>
                  <a:pt x="0" y="4041148"/>
                </a:moveTo>
                <a:lnTo>
                  <a:pt x="691" y="4041333"/>
                </a:lnTo>
                <a:cubicBezTo>
                  <a:pt x="13353" y="4048642"/>
                  <a:pt x="22406" y="4060434"/>
                  <a:pt x="26191" y="4074556"/>
                </a:cubicBezTo>
                <a:cubicBezTo>
                  <a:pt x="29969" y="4088675"/>
                  <a:pt x="28031" y="4103429"/>
                  <a:pt x="20721" y="4116082"/>
                </a:cubicBezTo>
                <a:cubicBezTo>
                  <a:pt x="15847" y="4124524"/>
                  <a:pt x="8865" y="4131367"/>
                  <a:pt x="662" y="4136101"/>
                </a:cubicBezTo>
                <a:lnTo>
                  <a:pt x="0" y="4136278"/>
                </a:lnTo>
                <a:close/>
                <a:moveTo>
                  <a:pt x="5507113" y="4036539"/>
                </a:moveTo>
                <a:cubicBezTo>
                  <a:pt x="5513907" y="4036539"/>
                  <a:pt x="5520636" y="4038353"/>
                  <a:pt x="5526568" y="4041776"/>
                </a:cubicBezTo>
                <a:lnTo>
                  <a:pt x="5526567" y="4041776"/>
                </a:lnTo>
                <a:cubicBezTo>
                  <a:pt x="5535589" y="4046984"/>
                  <a:pt x="5542047" y="4055389"/>
                  <a:pt x="5544746" y="4065459"/>
                </a:cubicBezTo>
                <a:cubicBezTo>
                  <a:pt x="5547435" y="4075523"/>
                  <a:pt x="5546050" y="4086039"/>
                  <a:pt x="5540842" y="4095060"/>
                </a:cubicBezTo>
                <a:cubicBezTo>
                  <a:pt x="5533895" y="4107097"/>
                  <a:pt x="5520934" y="4114569"/>
                  <a:pt x="5507031" y="4114569"/>
                </a:cubicBezTo>
                <a:cubicBezTo>
                  <a:pt x="5500238" y="4114569"/>
                  <a:pt x="5493500" y="4112756"/>
                  <a:pt x="5487568" y="4109333"/>
                </a:cubicBezTo>
                <a:cubicBezTo>
                  <a:pt x="5468945" y="4098581"/>
                  <a:pt x="5462542" y="4074681"/>
                  <a:pt x="5473293" y="4056049"/>
                </a:cubicBezTo>
                <a:cubicBezTo>
                  <a:pt x="5480240" y="4044022"/>
                  <a:pt x="5493201" y="4036539"/>
                  <a:pt x="5507113" y="4036539"/>
                </a:cubicBezTo>
                <a:close/>
                <a:moveTo>
                  <a:pt x="2547902" y="4035572"/>
                </a:moveTo>
                <a:cubicBezTo>
                  <a:pt x="2559885" y="4035572"/>
                  <a:pt x="2571741" y="4038759"/>
                  <a:pt x="2582193" y="4044793"/>
                </a:cubicBezTo>
                <a:cubicBezTo>
                  <a:pt x="2598085" y="4053968"/>
                  <a:pt x="2609447" y="4068776"/>
                  <a:pt x="2614198" y="4086501"/>
                </a:cubicBezTo>
                <a:cubicBezTo>
                  <a:pt x="2618944" y="4104218"/>
                  <a:pt x="2616508" y="4122730"/>
                  <a:pt x="2607332" y="4138615"/>
                </a:cubicBezTo>
                <a:cubicBezTo>
                  <a:pt x="2595100" y="4159810"/>
                  <a:pt x="2572280" y="4172980"/>
                  <a:pt x="2547785" y="4172980"/>
                </a:cubicBezTo>
                <a:cubicBezTo>
                  <a:pt x="2535802" y="4172980"/>
                  <a:pt x="2523947" y="4169791"/>
                  <a:pt x="2513494" y="4163759"/>
                </a:cubicBezTo>
                <a:cubicBezTo>
                  <a:pt x="2497638" y="4154603"/>
                  <a:pt x="2486290" y="4139795"/>
                  <a:pt x="2481535" y="4122051"/>
                </a:cubicBezTo>
                <a:cubicBezTo>
                  <a:pt x="2476781" y="4104299"/>
                  <a:pt x="2479203" y="4085795"/>
                  <a:pt x="2488356" y="4069925"/>
                </a:cubicBezTo>
                <a:lnTo>
                  <a:pt x="2488355" y="4069925"/>
                </a:lnTo>
                <a:cubicBezTo>
                  <a:pt x="2500586" y="4048742"/>
                  <a:pt x="2523406" y="4035572"/>
                  <a:pt x="2547902" y="4035572"/>
                </a:cubicBezTo>
                <a:close/>
                <a:moveTo>
                  <a:pt x="6439255" y="4019017"/>
                </a:moveTo>
                <a:cubicBezTo>
                  <a:pt x="6443991" y="4019017"/>
                  <a:pt x="6448692" y="4020283"/>
                  <a:pt x="6452840" y="4022684"/>
                </a:cubicBezTo>
                <a:lnTo>
                  <a:pt x="6452841" y="4022683"/>
                </a:lnTo>
                <a:cubicBezTo>
                  <a:pt x="6459127" y="4026298"/>
                  <a:pt x="6463619" y="4032166"/>
                  <a:pt x="6465503" y="4039194"/>
                </a:cubicBezTo>
                <a:cubicBezTo>
                  <a:pt x="6467387" y="4046232"/>
                  <a:pt x="6466427" y="4053560"/>
                  <a:pt x="6462804" y="4059845"/>
                </a:cubicBezTo>
                <a:cubicBezTo>
                  <a:pt x="6457959" y="4068233"/>
                  <a:pt x="6448911" y="4073458"/>
                  <a:pt x="6439201" y="4073458"/>
                </a:cubicBezTo>
                <a:cubicBezTo>
                  <a:pt x="6434454" y="4073458"/>
                  <a:pt x="6429763" y="4072191"/>
                  <a:pt x="6425624" y="4069800"/>
                </a:cubicBezTo>
                <a:cubicBezTo>
                  <a:pt x="6412635" y="4062300"/>
                  <a:pt x="6408161" y="4045627"/>
                  <a:pt x="6415661" y="4032629"/>
                </a:cubicBezTo>
                <a:cubicBezTo>
                  <a:pt x="6420506" y="4024234"/>
                  <a:pt x="6429545" y="4019017"/>
                  <a:pt x="6439255" y="4019017"/>
                </a:cubicBezTo>
                <a:close/>
                <a:moveTo>
                  <a:pt x="2000470" y="4007512"/>
                </a:moveTo>
                <a:cubicBezTo>
                  <a:pt x="2014735" y="4007512"/>
                  <a:pt x="2028847" y="4011306"/>
                  <a:pt x="2041282" y="4018489"/>
                </a:cubicBezTo>
                <a:cubicBezTo>
                  <a:pt x="2060208" y="4029413"/>
                  <a:pt x="2073739" y="4047047"/>
                  <a:pt x="2079396" y="4068150"/>
                </a:cubicBezTo>
                <a:cubicBezTo>
                  <a:pt x="2085047" y="4089245"/>
                  <a:pt x="2082148" y="4111289"/>
                  <a:pt x="2071226" y="4130220"/>
                </a:cubicBezTo>
                <a:cubicBezTo>
                  <a:pt x="2056657" y="4155446"/>
                  <a:pt x="2029490" y="4171123"/>
                  <a:pt x="2000325" y="4171123"/>
                </a:cubicBezTo>
                <a:cubicBezTo>
                  <a:pt x="1986051" y="4171123"/>
                  <a:pt x="1971935" y="4167327"/>
                  <a:pt x="1959504" y="4160147"/>
                </a:cubicBezTo>
                <a:cubicBezTo>
                  <a:pt x="1940579" y="4149223"/>
                  <a:pt x="1927047" y="4131589"/>
                  <a:pt x="1921391" y="4110485"/>
                </a:cubicBezTo>
                <a:cubicBezTo>
                  <a:pt x="1915736" y="4089380"/>
                  <a:pt x="1918639" y="4067336"/>
                  <a:pt x="1929561" y="4048424"/>
                </a:cubicBezTo>
                <a:cubicBezTo>
                  <a:pt x="1944134" y="4023189"/>
                  <a:pt x="1971306" y="4007512"/>
                  <a:pt x="2000470" y="4007512"/>
                </a:cubicBezTo>
                <a:close/>
                <a:moveTo>
                  <a:pt x="905552" y="4002485"/>
                </a:moveTo>
                <a:cubicBezTo>
                  <a:pt x="915479" y="4002485"/>
                  <a:pt x="925297" y="4005129"/>
                  <a:pt x="933947" y="4010121"/>
                </a:cubicBezTo>
                <a:cubicBezTo>
                  <a:pt x="947111" y="4017721"/>
                  <a:pt x="956527" y="4030001"/>
                  <a:pt x="960462" y="4044675"/>
                </a:cubicBezTo>
                <a:cubicBezTo>
                  <a:pt x="964393" y="4059358"/>
                  <a:pt x="962373" y="4074692"/>
                  <a:pt x="954774" y="4087850"/>
                </a:cubicBezTo>
                <a:cubicBezTo>
                  <a:pt x="944635" y="4105414"/>
                  <a:pt x="925732" y="4116318"/>
                  <a:pt x="905439" y="4116318"/>
                </a:cubicBezTo>
                <a:cubicBezTo>
                  <a:pt x="895508" y="4116318"/>
                  <a:pt x="885694" y="4113674"/>
                  <a:pt x="877054" y="4108684"/>
                </a:cubicBezTo>
                <a:cubicBezTo>
                  <a:pt x="863907" y="4101093"/>
                  <a:pt x="854505" y="4088820"/>
                  <a:pt x="850566" y="4074119"/>
                </a:cubicBezTo>
                <a:cubicBezTo>
                  <a:pt x="846626" y="4059421"/>
                  <a:pt x="848632" y="4044096"/>
                  <a:pt x="856213" y="4030962"/>
                </a:cubicBezTo>
                <a:cubicBezTo>
                  <a:pt x="866347" y="4013402"/>
                  <a:pt x="885255" y="4002485"/>
                  <a:pt x="905552" y="4002485"/>
                </a:cubicBezTo>
                <a:close/>
                <a:moveTo>
                  <a:pt x="5891812" y="3994451"/>
                </a:moveTo>
                <a:cubicBezTo>
                  <a:pt x="5898243" y="3994451"/>
                  <a:pt x="5904593" y="3996162"/>
                  <a:pt x="5910180" y="3999396"/>
                </a:cubicBezTo>
                <a:cubicBezTo>
                  <a:pt x="5918704" y="4004314"/>
                  <a:pt x="5924799" y="4012249"/>
                  <a:pt x="5927344" y="4021751"/>
                </a:cubicBezTo>
                <a:cubicBezTo>
                  <a:pt x="5929889" y="4031259"/>
                  <a:pt x="5928585" y="4041177"/>
                  <a:pt x="5923667" y="4049682"/>
                </a:cubicBezTo>
                <a:cubicBezTo>
                  <a:pt x="5917100" y="4061049"/>
                  <a:pt x="5904872" y="4068106"/>
                  <a:pt x="5891749" y="4068106"/>
                </a:cubicBezTo>
                <a:cubicBezTo>
                  <a:pt x="5885319" y="4068106"/>
                  <a:pt x="5878969" y="4066393"/>
                  <a:pt x="5873372" y="4063169"/>
                </a:cubicBezTo>
                <a:cubicBezTo>
                  <a:pt x="5864858" y="4058251"/>
                  <a:pt x="5858753" y="4050298"/>
                  <a:pt x="5856208" y="4040807"/>
                </a:cubicBezTo>
                <a:cubicBezTo>
                  <a:pt x="5853672" y="4031307"/>
                  <a:pt x="5854977" y="4021388"/>
                  <a:pt x="5859895" y="4012875"/>
                </a:cubicBezTo>
                <a:cubicBezTo>
                  <a:pt x="5866452" y="4001506"/>
                  <a:pt x="5878680" y="3994452"/>
                  <a:pt x="5891813" y="3994452"/>
                </a:cubicBezTo>
                <a:close/>
                <a:moveTo>
                  <a:pt x="358107" y="3984913"/>
                </a:moveTo>
                <a:cubicBezTo>
                  <a:pt x="368490" y="3984913"/>
                  <a:pt x="378761" y="3987677"/>
                  <a:pt x="387810" y="3992893"/>
                </a:cubicBezTo>
                <a:cubicBezTo>
                  <a:pt x="416226" y="4009305"/>
                  <a:pt x="425999" y="4045780"/>
                  <a:pt x="409592" y="4074201"/>
                </a:cubicBezTo>
                <a:cubicBezTo>
                  <a:pt x="398986" y="4092569"/>
                  <a:pt x="379214" y="4103982"/>
                  <a:pt x="357992" y="4103982"/>
                </a:cubicBezTo>
                <a:cubicBezTo>
                  <a:pt x="347609" y="4103982"/>
                  <a:pt x="337333" y="4101220"/>
                  <a:pt x="328275" y="4095993"/>
                </a:cubicBezTo>
                <a:cubicBezTo>
                  <a:pt x="314514" y="4088049"/>
                  <a:pt x="304663" y="4075205"/>
                  <a:pt x="300547" y="4059845"/>
                </a:cubicBezTo>
                <a:cubicBezTo>
                  <a:pt x="296435" y="4044493"/>
                  <a:pt x="298546" y="4028451"/>
                  <a:pt x="306498" y="4014685"/>
                </a:cubicBezTo>
                <a:cubicBezTo>
                  <a:pt x="317100" y="3996317"/>
                  <a:pt x="336871" y="3984913"/>
                  <a:pt x="358107" y="3984913"/>
                </a:cubicBezTo>
                <a:close/>
                <a:moveTo>
                  <a:pt x="5344353" y="3983429"/>
                </a:moveTo>
                <a:cubicBezTo>
                  <a:pt x="5350096" y="3983429"/>
                  <a:pt x="5355783" y="3984960"/>
                  <a:pt x="5360783" y="3987839"/>
                </a:cubicBezTo>
                <a:cubicBezTo>
                  <a:pt x="5368383" y="3992232"/>
                  <a:pt x="5373826" y="3999334"/>
                  <a:pt x="5376100" y="4007819"/>
                </a:cubicBezTo>
                <a:cubicBezTo>
                  <a:pt x="5378373" y="4016298"/>
                  <a:pt x="5377204" y="4025166"/>
                  <a:pt x="5372811" y="4032782"/>
                </a:cubicBezTo>
                <a:cubicBezTo>
                  <a:pt x="5366952" y="4042916"/>
                  <a:pt x="5356020" y="4049220"/>
                  <a:pt x="5344300" y="4049220"/>
                </a:cubicBezTo>
                <a:cubicBezTo>
                  <a:pt x="5338557" y="4049220"/>
                  <a:pt x="5332878" y="4047690"/>
                  <a:pt x="5327879" y="4044810"/>
                </a:cubicBezTo>
                <a:cubicBezTo>
                  <a:pt x="5320279" y="4040419"/>
                  <a:pt x="5314836" y="4033317"/>
                  <a:pt x="5312562" y="4024831"/>
                </a:cubicBezTo>
                <a:cubicBezTo>
                  <a:pt x="5310289" y="4016353"/>
                  <a:pt x="5311458" y="4007485"/>
                  <a:pt x="5315850" y="3999869"/>
                </a:cubicBezTo>
                <a:cubicBezTo>
                  <a:pt x="5321700" y="3989731"/>
                  <a:pt x="5332625" y="3983429"/>
                  <a:pt x="5344353" y="3983429"/>
                </a:cubicBezTo>
                <a:close/>
                <a:moveTo>
                  <a:pt x="2769839" y="3974427"/>
                </a:moveTo>
                <a:cubicBezTo>
                  <a:pt x="2774440" y="3974427"/>
                  <a:pt x="2778992" y="3975650"/>
                  <a:pt x="2782999" y="3977958"/>
                </a:cubicBezTo>
                <a:cubicBezTo>
                  <a:pt x="2789082" y="3981472"/>
                  <a:pt x="2793443" y="3987161"/>
                  <a:pt x="2795263" y="3993943"/>
                </a:cubicBezTo>
                <a:cubicBezTo>
                  <a:pt x="2797084" y="4000754"/>
                  <a:pt x="2796151" y="4007847"/>
                  <a:pt x="2792632" y="4013942"/>
                </a:cubicBezTo>
                <a:cubicBezTo>
                  <a:pt x="2787941" y="4022066"/>
                  <a:pt x="2779191" y="4027112"/>
                  <a:pt x="2769799" y="4027112"/>
                </a:cubicBezTo>
                <a:cubicBezTo>
                  <a:pt x="2765193" y="4027112"/>
                  <a:pt x="2760646" y="4025889"/>
                  <a:pt x="2756642" y="4023579"/>
                </a:cubicBezTo>
                <a:cubicBezTo>
                  <a:pt x="2750556" y="4020066"/>
                  <a:pt x="2746195" y="4014376"/>
                  <a:pt x="2744374" y="4007594"/>
                </a:cubicBezTo>
                <a:cubicBezTo>
                  <a:pt x="2742553" y="4000781"/>
                  <a:pt x="2743487" y="3993689"/>
                  <a:pt x="2747005" y="3987595"/>
                </a:cubicBezTo>
                <a:lnTo>
                  <a:pt x="2747006" y="3987595"/>
                </a:lnTo>
                <a:cubicBezTo>
                  <a:pt x="2751697" y="3979469"/>
                  <a:pt x="2760447" y="3974427"/>
                  <a:pt x="2769839" y="3974427"/>
                </a:cubicBezTo>
                <a:close/>
                <a:moveTo>
                  <a:pt x="2385176" y="3967605"/>
                </a:moveTo>
                <a:cubicBezTo>
                  <a:pt x="2398695" y="3967605"/>
                  <a:pt x="2412053" y="3971202"/>
                  <a:pt x="2423814" y="3977995"/>
                </a:cubicBezTo>
                <a:cubicBezTo>
                  <a:pt x="2441729" y="3988337"/>
                  <a:pt x="2454536" y="4005030"/>
                  <a:pt x="2459893" y="4025002"/>
                </a:cubicBezTo>
                <a:cubicBezTo>
                  <a:pt x="2465246" y="4044982"/>
                  <a:pt x="2462497" y="4065850"/>
                  <a:pt x="2452158" y="4083766"/>
                </a:cubicBezTo>
                <a:cubicBezTo>
                  <a:pt x="2438364" y="4107642"/>
                  <a:pt x="2412645" y="4122476"/>
                  <a:pt x="2385039" y="4122476"/>
                </a:cubicBezTo>
                <a:cubicBezTo>
                  <a:pt x="2371530" y="4122476"/>
                  <a:pt x="2358166" y="4118890"/>
                  <a:pt x="2346392" y="4112098"/>
                </a:cubicBezTo>
                <a:cubicBezTo>
                  <a:pt x="2309424" y="4090750"/>
                  <a:pt x="2296712" y="4043298"/>
                  <a:pt x="2318056" y="4006334"/>
                </a:cubicBezTo>
                <a:lnTo>
                  <a:pt x="2318057" y="4006334"/>
                </a:lnTo>
                <a:cubicBezTo>
                  <a:pt x="2331846" y="3982442"/>
                  <a:pt x="2357564" y="3967605"/>
                  <a:pt x="2385176" y="3967605"/>
                </a:cubicBezTo>
                <a:close/>
                <a:moveTo>
                  <a:pt x="6276521" y="3954544"/>
                </a:moveTo>
                <a:cubicBezTo>
                  <a:pt x="6282182" y="3954544"/>
                  <a:pt x="6287780" y="3956057"/>
                  <a:pt x="6292716" y="3958901"/>
                </a:cubicBezTo>
                <a:cubicBezTo>
                  <a:pt x="6300224" y="3963230"/>
                  <a:pt x="6305595" y="3970232"/>
                  <a:pt x="6307842" y="3978609"/>
                </a:cubicBezTo>
                <a:cubicBezTo>
                  <a:pt x="6310079" y="3986979"/>
                  <a:pt x="6308928" y="3995729"/>
                  <a:pt x="6304599" y="4003237"/>
                </a:cubicBezTo>
                <a:cubicBezTo>
                  <a:pt x="6298820" y="4013245"/>
                  <a:pt x="6288033" y="4019468"/>
                  <a:pt x="6276458" y="4019468"/>
                </a:cubicBezTo>
                <a:cubicBezTo>
                  <a:pt x="6270797" y="4019468"/>
                  <a:pt x="6265200" y="4017953"/>
                  <a:pt x="6260263" y="4015111"/>
                </a:cubicBezTo>
                <a:cubicBezTo>
                  <a:pt x="6252755" y="4010771"/>
                  <a:pt x="6247384" y="4003780"/>
                  <a:pt x="6245137" y="3995403"/>
                </a:cubicBezTo>
                <a:cubicBezTo>
                  <a:pt x="6242901" y="3987034"/>
                  <a:pt x="6244050" y="3978283"/>
                  <a:pt x="6248389" y="3970775"/>
                </a:cubicBezTo>
                <a:cubicBezTo>
                  <a:pt x="6254167" y="3960767"/>
                  <a:pt x="6264946" y="3954544"/>
                  <a:pt x="6276521" y="3954544"/>
                </a:cubicBezTo>
                <a:close/>
                <a:moveTo>
                  <a:pt x="742810" y="3947182"/>
                </a:moveTo>
                <a:cubicBezTo>
                  <a:pt x="752049" y="3947182"/>
                  <a:pt x="761187" y="3949636"/>
                  <a:pt x="769240" y="3954291"/>
                </a:cubicBezTo>
                <a:lnTo>
                  <a:pt x="769241" y="3954291"/>
                </a:lnTo>
                <a:cubicBezTo>
                  <a:pt x="781468" y="3961346"/>
                  <a:pt x="790226" y="3972777"/>
                  <a:pt x="793895" y="3986464"/>
                </a:cubicBezTo>
                <a:cubicBezTo>
                  <a:pt x="797558" y="4000149"/>
                  <a:pt x="795692" y="4014423"/>
                  <a:pt x="788632" y="4026650"/>
                </a:cubicBezTo>
                <a:cubicBezTo>
                  <a:pt x="779194" y="4042999"/>
                  <a:pt x="761600" y="4053161"/>
                  <a:pt x="742716" y="4053161"/>
                </a:cubicBezTo>
                <a:cubicBezTo>
                  <a:pt x="733449" y="4053153"/>
                  <a:pt x="724307" y="4050699"/>
                  <a:pt x="716268" y="4046052"/>
                </a:cubicBezTo>
                <a:cubicBezTo>
                  <a:pt x="704018" y="4038977"/>
                  <a:pt x="695251" y="4027556"/>
                  <a:pt x="691583" y="4013878"/>
                </a:cubicBezTo>
                <a:cubicBezTo>
                  <a:pt x="687924" y="4000211"/>
                  <a:pt x="689803" y="3985938"/>
                  <a:pt x="696877" y="3973683"/>
                </a:cubicBezTo>
                <a:cubicBezTo>
                  <a:pt x="706314" y="3957335"/>
                  <a:pt x="723917" y="3947182"/>
                  <a:pt x="742810" y="3947182"/>
                </a:cubicBezTo>
                <a:close/>
                <a:moveTo>
                  <a:pt x="1837734" y="3946096"/>
                </a:moveTo>
                <a:cubicBezTo>
                  <a:pt x="1852379" y="3946096"/>
                  <a:pt x="1866871" y="3949992"/>
                  <a:pt x="1879646" y="3957364"/>
                </a:cubicBezTo>
                <a:cubicBezTo>
                  <a:pt x="1899065" y="3968566"/>
                  <a:pt x="1912959" y="3986681"/>
                  <a:pt x="1918769" y="4008355"/>
                </a:cubicBezTo>
                <a:cubicBezTo>
                  <a:pt x="1924571" y="4030021"/>
                  <a:pt x="1921591" y="4052654"/>
                  <a:pt x="1910378" y="4072082"/>
                </a:cubicBezTo>
                <a:cubicBezTo>
                  <a:pt x="1895419" y="4097976"/>
                  <a:pt x="1867528" y="4114073"/>
                  <a:pt x="1837584" y="4114073"/>
                </a:cubicBezTo>
                <a:cubicBezTo>
                  <a:pt x="1822930" y="4114073"/>
                  <a:pt x="1808434" y="4110176"/>
                  <a:pt x="1795672" y="4102804"/>
                </a:cubicBezTo>
                <a:cubicBezTo>
                  <a:pt x="1776248" y="4091582"/>
                  <a:pt x="1762355" y="4073485"/>
                  <a:pt x="1756544" y="4051821"/>
                </a:cubicBezTo>
                <a:cubicBezTo>
                  <a:pt x="1750738" y="4030157"/>
                  <a:pt x="1753718" y="4007530"/>
                  <a:pt x="1764931" y="3988094"/>
                </a:cubicBezTo>
                <a:cubicBezTo>
                  <a:pt x="1779889" y="3962192"/>
                  <a:pt x="1807786" y="3946096"/>
                  <a:pt x="1837734" y="3946096"/>
                </a:cubicBezTo>
                <a:close/>
                <a:moveTo>
                  <a:pt x="5181611" y="3937726"/>
                </a:moveTo>
                <a:cubicBezTo>
                  <a:pt x="5184981" y="3937726"/>
                  <a:pt x="5188332" y="3938632"/>
                  <a:pt x="5191285" y="3940325"/>
                </a:cubicBezTo>
                <a:lnTo>
                  <a:pt x="5191284" y="3940325"/>
                </a:lnTo>
                <a:cubicBezTo>
                  <a:pt x="5195740" y="3942905"/>
                  <a:pt x="5198947" y="3947092"/>
                  <a:pt x="5200287" y="3952073"/>
                </a:cubicBezTo>
                <a:cubicBezTo>
                  <a:pt x="5201627" y="3957080"/>
                  <a:pt x="5200939" y="3962298"/>
                  <a:pt x="5198348" y="3966782"/>
                </a:cubicBezTo>
                <a:cubicBezTo>
                  <a:pt x="5194897" y="3972751"/>
                  <a:pt x="5188467" y="3976456"/>
                  <a:pt x="5181574" y="3976456"/>
                </a:cubicBezTo>
                <a:cubicBezTo>
                  <a:pt x="5178196" y="3976456"/>
                  <a:pt x="5174845" y="3975548"/>
                  <a:pt x="5171893" y="3973855"/>
                </a:cubicBezTo>
                <a:cubicBezTo>
                  <a:pt x="5162672" y="3968522"/>
                  <a:pt x="5159493" y="3956656"/>
                  <a:pt x="5164828" y="3947408"/>
                </a:cubicBezTo>
                <a:cubicBezTo>
                  <a:pt x="5168270" y="3941439"/>
                  <a:pt x="5174701" y="3937726"/>
                  <a:pt x="5181611" y="3937726"/>
                </a:cubicBezTo>
                <a:close/>
                <a:moveTo>
                  <a:pt x="5729071" y="3933912"/>
                </a:moveTo>
                <a:cubicBezTo>
                  <a:pt x="5735727" y="3933912"/>
                  <a:pt x="5742312" y="3935687"/>
                  <a:pt x="5748109" y="3939031"/>
                </a:cubicBezTo>
                <a:lnTo>
                  <a:pt x="5748110" y="3939031"/>
                </a:lnTo>
                <a:cubicBezTo>
                  <a:pt x="5756931" y="3944121"/>
                  <a:pt x="5763235" y="3952336"/>
                  <a:pt x="5765871" y="3962180"/>
                </a:cubicBezTo>
                <a:cubicBezTo>
                  <a:pt x="5768506" y="3972016"/>
                  <a:pt x="5767148" y="3982286"/>
                  <a:pt x="5762058" y="3991110"/>
                </a:cubicBezTo>
                <a:cubicBezTo>
                  <a:pt x="5755265" y="4002874"/>
                  <a:pt x="5742612" y="4010183"/>
                  <a:pt x="5729008" y="4010183"/>
                </a:cubicBezTo>
                <a:cubicBezTo>
                  <a:pt x="5722351" y="4010183"/>
                  <a:pt x="5715775" y="4008409"/>
                  <a:pt x="5709978" y="4005065"/>
                </a:cubicBezTo>
                <a:cubicBezTo>
                  <a:pt x="5701156" y="3999975"/>
                  <a:pt x="5694844" y="3991760"/>
                  <a:pt x="5692208" y="3981915"/>
                </a:cubicBezTo>
                <a:cubicBezTo>
                  <a:pt x="5689572" y="3972079"/>
                  <a:pt x="5690931" y="3961810"/>
                  <a:pt x="5696020" y="3952986"/>
                </a:cubicBezTo>
                <a:cubicBezTo>
                  <a:pt x="5702813" y="3941222"/>
                  <a:pt x="5715467" y="3933912"/>
                  <a:pt x="5729071" y="3933912"/>
                </a:cubicBezTo>
                <a:close/>
                <a:moveTo>
                  <a:pt x="1412521" y="3921759"/>
                </a:moveTo>
                <a:cubicBezTo>
                  <a:pt x="1409437" y="3921759"/>
                  <a:pt x="1406385" y="3922744"/>
                  <a:pt x="1403853" y="3924666"/>
                </a:cubicBezTo>
                <a:cubicBezTo>
                  <a:pt x="1393464" y="3932509"/>
                  <a:pt x="1381748" y="3937925"/>
                  <a:pt x="1369041" y="3940751"/>
                </a:cubicBezTo>
                <a:cubicBezTo>
                  <a:pt x="1364295" y="3941802"/>
                  <a:pt x="1360401" y="3945180"/>
                  <a:pt x="1358693" y="3949737"/>
                </a:cubicBezTo>
                <a:cubicBezTo>
                  <a:pt x="1356990" y="3954292"/>
                  <a:pt x="1357702" y="3959402"/>
                  <a:pt x="1360586" y="3963313"/>
                </a:cubicBezTo>
                <a:cubicBezTo>
                  <a:pt x="1368167" y="3973594"/>
                  <a:pt x="1373483" y="3985667"/>
                  <a:pt x="1375961" y="3998213"/>
                </a:cubicBezTo>
                <a:cubicBezTo>
                  <a:pt x="1376930" y="4003131"/>
                  <a:pt x="1380394" y="4007187"/>
                  <a:pt x="1385100" y="4008917"/>
                </a:cubicBezTo>
                <a:cubicBezTo>
                  <a:pt x="1386717" y="4009505"/>
                  <a:pt x="1388393" y="4009796"/>
                  <a:pt x="1390064" y="4009796"/>
                </a:cubicBezTo>
                <a:cubicBezTo>
                  <a:pt x="1393261" y="4009796"/>
                  <a:pt x="1396422" y="4008726"/>
                  <a:pt x="1399004" y="4006679"/>
                </a:cubicBezTo>
                <a:cubicBezTo>
                  <a:pt x="1409465" y="3998375"/>
                  <a:pt x="1421892" y="3992506"/>
                  <a:pt x="1434938" y="3989708"/>
                </a:cubicBezTo>
                <a:cubicBezTo>
                  <a:pt x="1439802" y="3988664"/>
                  <a:pt x="1443783" y="3985187"/>
                  <a:pt x="1445459" y="3980505"/>
                </a:cubicBezTo>
                <a:cubicBezTo>
                  <a:pt x="1447139" y="3975821"/>
                  <a:pt x="1446279" y="3970606"/>
                  <a:pt x="1443186" y="3966709"/>
                </a:cubicBezTo>
                <a:lnTo>
                  <a:pt x="1443185" y="3966709"/>
                </a:lnTo>
                <a:cubicBezTo>
                  <a:pt x="1435291" y="3956774"/>
                  <a:pt x="1429513" y="3945008"/>
                  <a:pt x="1426478" y="3932690"/>
                </a:cubicBezTo>
                <a:cubicBezTo>
                  <a:pt x="1425323" y="3927998"/>
                  <a:pt x="1421886" y="3924202"/>
                  <a:pt x="1417330" y="3922582"/>
                </a:cubicBezTo>
                <a:cubicBezTo>
                  <a:pt x="1415764" y="3922030"/>
                  <a:pt x="1414138" y="3921759"/>
                  <a:pt x="1412521" y="3921759"/>
                </a:cubicBezTo>
                <a:close/>
                <a:moveTo>
                  <a:pt x="195368" y="3920871"/>
                </a:moveTo>
                <a:cubicBezTo>
                  <a:pt x="206590" y="3920871"/>
                  <a:pt x="217690" y="3923860"/>
                  <a:pt x="227467" y="3929502"/>
                </a:cubicBezTo>
                <a:cubicBezTo>
                  <a:pt x="258177" y="3947236"/>
                  <a:pt x="268741" y="3986662"/>
                  <a:pt x="251012" y="4017376"/>
                </a:cubicBezTo>
                <a:cubicBezTo>
                  <a:pt x="239549" y="4037220"/>
                  <a:pt x="218178" y="4049556"/>
                  <a:pt x="195241" y="4049556"/>
                </a:cubicBezTo>
                <a:cubicBezTo>
                  <a:pt x="184020" y="4049556"/>
                  <a:pt x="172920" y="4046567"/>
                  <a:pt x="163143" y="4040925"/>
                </a:cubicBezTo>
                <a:cubicBezTo>
                  <a:pt x="132430" y="4023181"/>
                  <a:pt x="121865" y="3983763"/>
                  <a:pt x="139599" y="3953051"/>
                </a:cubicBezTo>
                <a:cubicBezTo>
                  <a:pt x="151060" y="3933196"/>
                  <a:pt x="172427" y="3920871"/>
                  <a:pt x="195368" y="3920871"/>
                </a:cubicBezTo>
                <a:close/>
                <a:moveTo>
                  <a:pt x="2222434" y="3905753"/>
                </a:moveTo>
                <a:cubicBezTo>
                  <a:pt x="2236401" y="3905753"/>
                  <a:pt x="2250217" y="3909469"/>
                  <a:pt x="2262390" y="3916496"/>
                </a:cubicBezTo>
                <a:cubicBezTo>
                  <a:pt x="2280908" y="3927193"/>
                  <a:pt x="2294154" y="3944448"/>
                  <a:pt x="2299684" y="3965098"/>
                </a:cubicBezTo>
                <a:cubicBezTo>
                  <a:pt x="2305213" y="3985748"/>
                  <a:pt x="2302373" y="4007321"/>
                  <a:pt x="2291686" y="4025834"/>
                </a:cubicBezTo>
                <a:cubicBezTo>
                  <a:pt x="2277429" y="4050525"/>
                  <a:pt x="2250841" y="4065868"/>
                  <a:pt x="2222302" y="4065868"/>
                </a:cubicBezTo>
                <a:cubicBezTo>
                  <a:pt x="2208330" y="4065868"/>
                  <a:pt x="2194514" y="4062154"/>
                  <a:pt x="2182341" y="4055128"/>
                </a:cubicBezTo>
                <a:cubicBezTo>
                  <a:pt x="2163864" y="4044458"/>
                  <a:pt x="2150636" y="4027195"/>
                  <a:pt x="2145093" y="4006517"/>
                </a:cubicBezTo>
                <a:cubicBezTo>
                  <a:pt x="2139550" y="3985839"/>
                  <a:pt x="2142376" y="3964273"/>
                  <a:pt x="2153045" y="3945796"/>
                </a:cubicBezTo>
                <a:lnTo>
                  <a:pt x="2153046" y="3945798"/>
                </a:lnTo>
                <a:cubicBezTo>
                  <a:pt x="2167302" y="3921098"/>
                  <a:pt x="2193890" y="3905753"/>
                  <a:pt x="2222434" y="3905753"/>
                </a:cubicBezTo>
                <a:close/>
                <a:moveTo>
                  <a:pt x="6113780" y="3892694"/>
                </a:moveTo>
                <a:cubicBezTo>
                  <a:pt x="6119902" y="3892694"/>
                  <a:pt x="6125953" y="3894324"/>
                  <a:pt x="6131278" y="3897404"/>
                </a:cubicBezTo>
                <a:cubicBezTo>
                  <a:pt x="6139403" y="3902086"/>
                  <a:pt x="6145209" y="3909650"/>
                  <a:pt x="6147627" y="3918687"/>
                </a:cubicBezTo>
                <a:cubicBezTo>
                  <a:pt x="6150054" y="3927754"/>
                  <a:pt x="6148813" y="3937193"/>
                  <a:pt x="6144140" y="3945298"/>
                </a:cubicBezTo>
                <a:lnTo>
                  <a:pt x="6144141" y="3945298"/>
                </a:lnTo>
                <a:cubicBezTo>
                  <a:pt x="6137882" y="3956130"/>
                  <a:pt x="6126235" y="3962851"/>
                  <a:pt x="6113735" y="3962860"/>
                </a:cubicBezTo>
                <a:cubicBezTo>
                  <a:pt x="6107603" y="3962851"/>
                  <a:pt x="6101544" y="3961220"/>
                  <a:pt x="6096219" y="3958151"/>
                </a:cubicBezTo>
                <a:cubicBezTo>
                  <a:pt x="6079480" y="3948477"/>
                  <a:pt x="6073711" y="3926976"/>
                  <a:pt x="6083375" y="3910236"/>
                </a:cubicBezTo>
                <a:cubicBezTo>
                  <a:pt x="6089624" y="3899422"/>
                  <a:pt x="6101281" y="3892694"/>
                  <a:pt x="6113780" y="3892694"/>
                </a:cubicBezTo>
                <a:close/>
                <a:moveTo>
                  <a:pt x="580065" y="3892321"/>
                </a:moveTo>
                <a:cubicBezTo>
                  <a:pt x="588552" y="3892321"/>
                  <a:pt x="596939" y="3894575"/>
                  <a:pt x="604320" y="3898843"/>
                </a:cubicBezTo>
                <a:cubicBezTo>
                  <a:pt x="615565" y="3905327"/>
                  <a:pt x="623607" y="3915815"/>
                  <a:pt x="626968" y="3928361"/>
                </a:cubicBezTo>
                <a:cubicBezTo>
                  <a:pt x="630328" y="3940904"/>
                  <a:pt x="628607" y="3954002"/>
                  <a:pt x="622113" y="3965243"/>
                </a:cubicBezTo>
                <a:cubicBezTo>
                  <a:pt x="613459" y="3980241"/>
                  <a:pt x="597310" y="3989553"/>
                  <a:pt x="579975" y="3989553"/>
                </a:cubicBezTo>
                <a:cubicBezTo>
                  <a:pt x="571488" y="3989553"/>
                  <a:pt x="563097" y="3987296"/>
                  <a:pt x="555715" y="3983030"/>
                </a:cubicBezTo>
                <a:cubicBezTo>
                  <a:pt x="544470" y="3976547"/>
                  <a:pt x="536427" y="3966059"/>
                  <a:pt x="533067" y="3953513"/>
                </a:cubicBezTo>
                <a:cubicBezTo>
                  <a:pt x="529707" y="3940969"/>
                  <a:pt x="531427" y="3927871"/>
                  <a:pt x="537922" y="3916631"/>
                </a:cubicBezTo>
                <a:cubicBezTo>
                  <a:pt x="546579" y="3901642"/>
                  <a:pt x="562729" y="3892321"/>
                  <a:pt x="580065" y="3892321"/>
                </a:cubicBezTo>
                <a:close/>
                <a:moveTo>
                  <a:pt x="5566338" y="3879478"/>
                </a:moveTo>
                <a:cubicBezTo>
                  <a:pt x="5572153" y="3879478"/>
                  <a:pt x="5577904" y="3881026"/>
                  <a:pt x="5582976" y="3883952"/>
                </a:cubicBezTo>
                <a:lnTo>
                  <a:pt x="5582977" y="3883952"/>
                </a:lnTo>
                <a:cubicBezTo>
                  <a:pt x="5590675" y="3888399"/>
                  <a:pt x="5596191" y="3895591"/>
                  <a:pt x="5598501" y="3904205"/>
                </a:cubicBezTo>
                <a:cubicBezTo>
                  <a:pt x="5600801" y="3912791"/>
                  <a:pt x="5599615" y="3921775"/>
                  <a:pt x="5595168" y="3929494"/>
                </a:cubicBezTo>
                <a:cubicBezTo>
                  <a:pt x="5589235" y="3939763"/>
                  <a:pt x="5578158" y="3946149"/>
                  <a:pt x="5566275" y="3946149"/>
                </a:cubicBezTo>
                <a:cubicBezTo>
                  <a:pt x="5560451" y="3946149"/>
                  <a:pt x="5554699" y="3944600"/>
                  <a:pt x="5549646" y="3941674"/>
                </a:cubicBezTo>
                <a:cubicBezTo>
                  <a:pt x="5541929" y="3937218"/>
                  <a:pt x="5536413" y="3930037"/>
                  <a:pt x="5534103" y="3921433"/>
                </a:cubicBezTo>
                <a:cubicBezTo>
                  <a:pt x="5531803" y="3912845"/>
                  <a:pt x="5532989" y="3903859"/>
                  <a:pt x="5537437" y="3896144"/>
                </a:cubicBezTo>
                <a:cubicBezTo>
                  <a:pt x="5543369" y="3885865"/>
                  <a:pt x="5554446" y="3879478"/>
                  <a:pt x="5566338" y="3879478"/>
                </a:cubicBezTo>
                <a:close/>
                <a:moveTo>
                  <a:pt x="2607137" y="3879378"/>
                </a:moveTo>
                <a:cubicBezTo>
                  <a:pt x="2617984" y="3879378"/>
                  <a:pt x="2628703" y="3882269"/>
                  <a:pt x="2638141" y="3887720"/>
                </a:cubicBezTo>
                <a:cubicBezTo>
                  <a:pt x="2652523" y="3896024"/>
                  <a:pt x="2662808" y="3909420"/>
                  <a:pt x="2667106" y="3925453"/>
                </a:cubicBezTo>
                <a:cubicBezTo>
                  <a:pt x="2671399" y="3941482"/>
                  <a:pt x="2669194" y="3958230"/>
                  <a:pt x="2660892" y="3972604"/>
                </a:cubicBezTo>
                <a:cubicBezTo>
                  <a:pt x="2649824" y="3991779"/>
                  <a:pt x="2629178" y="4003689"/>
                  <a:pt x="2607015" y="4003689"/>
                </a:cubicBezTo>
                <a:cubicBezTo>
                  <a:pt x="2596164" y="4003689"/>
                  <a:pt x="2585445" y="4000808"/>
                  <a:pt x="2576007" y="3995356"/>
                </a:cubicBezTo>
                <a:cubicBezTo>
                  <a:pt x="2546336" y="3978222"/>
                  <a:pt x="2536127" y="3940144"/>
                  <a:pt x="2553260" y="3910472"/>
                </a:cubicBezTo>
                <a:cubicBezTo>
                  <a:pt x="2564333" y="3891290"/>
                  <a:pt x="2584975" y="3879378"/>
                  <a:pt x="2607137" y="3879378"/>
                </a:cubicBezTo>
                <a:close/>
                <a:moveTo>
                  <a:pt x="32614" y="3876489"/>
                </a:moveTo>
                <a:cubicBezTo>
                  <a:pt x="41242" y="3876489"/>
                  <a:pt x="49783" y="3878790"/>
                  <a:pt x="57309" y="3883127"/>
                </a:cubicBezTo>
                <a:cubicBezTo>
                  <a:pt x="80930" y="3896770"/>
                  <a:pt x="89055" y="3927101"/>
                  <a:pt x="75419" y="3950733"/>
                </a:cubicBezTo>
                <a:cubicBezTo>
                  <a:pt x="66602" y="3965984"/>
                  <a:pt x="50168" y="3975469"/>
                  <a:pt x="32528" y="3975469"/>
                </a:cubicBezTo>
                <a:cubicBezTo>
                  <a:pt x="23887" y="3975469"/>
                  <a:pt x="15341" y="3973168"/>
                  <a:pt x="7824" y="3968828"/>
                </a:cubicBezTo>
                <a:lnTo>
                  <a:pt x="0" y="3958633"/>
                </a:lnTo>
                <a:lnTo>
                  <a:pt x="0" y="3890977"/>
                </a:lnTo>
                <a:lnTo>
                  <a:pt x="7851" y="3883139"/>
                </a:lnTo>
                <a:cubicBezTo>
                  <a:pt x="15268" y="3878860"/>
                  <a:pt x="23790" y="3876489"/>
                  <a:pt x="32614" y="3876489"/>
                </a:cubicBezTo>
                <a:close/>
                <a:moveTo>
                  <a:pt x="1248258" y="3865811"/>
                </a:moveTo>
                <a:cubicBezTo>
                  <a:pt x="1245314" y="3865811"/>
                  <a:pt x="1242403" y="3866717"/>
                  <a:pt x="1239934" y="3868464"/>
                </a:cubicBezTo>
                <a:cubicBezTo>
                  <a:pt x="1230211" y="3875367"/>
                  <a:pt x="1219374" y="3880238"/>
                  <a:pt x="1207730" y="3882937"/>
                </a:cubicBezTo>
                <a:cubicBezTo>
                  <a:pt x="1203074" y="3884015"/>
                  <a:pt x="1199257" y="3887339"/>
                  <a:pt x="1197549" y="3891805"/>
                </a:cubicBezTo>
                <a:cubicBezTo>
                  <a:pt x="1195842" y="3896271"/>
                  <a:pt x="1196467" y="3901298"/>
                  <a:pt x="1199216" y="3905210"/>
                </a:cubicBezTo>
                <a:cubicBezTo>
                  <a:pt x="1206150" y="3915073"/>
                  <a:pt x="1210927" y="3926079"/>
                  <a:pt x="1213417" y="3937917"/>
                </a:cubicBezTo>
                <a:cubicBezTo>
                  <a:pt x="1214436" y="3942769"/>
                  <a:pt x="1217887" y="3946757"/>
                  <a:pt x="1222547" y="3948458"/>
                </a:cubicBezTo>
                <a:cubicBezTo>
                  <a:pt x="1224151" y="3949039"/>
                  <a:pt x="1225821" y="3949328"/>
                  <a:pt x="1227483" y="3949328"/>
                </a:cubicBezTo>
                <a:cubicBezTo>
                  <a:pt x="1230639" y="3949328"/>
                  <a:pt x="1233760" y="3948288"/>
                  <a:pt x="1236323" y="3946295"/>
                </a:cubicBezTo>
                <a:cubicBezTo>
                  <a:pt x="1246086" y="3938677"/>
                  <a:pt x="1257595" y="3933107"/>
                  <a:pt x="1269604" y="3930172"/>
                </a:cubicBezTo>
                <a:cubicBezTo>
                  <a:pt x="1274328" y="3929014"/>
                  <a:pt x="1278150" y="3925553"/>
                  <a:pt x="1279757" y="3920961"/>
                </a:cubicBezTo>
                <a:cubicBezTo>
                  <a:pt x="1281365" y="3916368"/>
                  <a:pt x="1280541" y="3911270"/>
                  <a:pt x="1277570" y="3907420"/>
                </a:cubicBezTo>
                <a:lnTo>
                  <a:pt x="1277571" y="3907420"/>
                </a:lnTo>
                <a:cubicBezTo>
                  <a:pt x="1270411" y="3898146"/>
                  <a:pt x="1265213" y="3887702"/>
                  <a:pt x="1262124" y="3876399"/>
                </a:cubicBezTo>
                <a:cubicBezTo>
                  <a:pt x="1260888" y="3871870"/>
                  <a:pt x="1257518" y="3868229"/>
                  <a:pt x="1253099" y="3866645"/>
                </a:cubicBezTo>
                <a:cubicBezTo>
                  <a:pt x="1251523" y="3866083"/>
                  <a:pt x="1249888" y="3865811"/>
                  <a:pt x="1248258" y="3865811"/>
                </a:cubicBezTo>
                <a:close/>
                <a:moveTo>
                  <a:pt x="6498488" y="3859335"/>
                </a:moveTo>
                <a:cubicBezTo>
                  <a:pt x="6502700" y="3859335"/>
                  <a:pt x="6506875" y="3860458"/>
                  <a:pt x="6510544" y="3862578"/>
                </a:cubicBezTo>
                <a:cubicBezTo>
                  <a:pt x="6522073" y="3869243"/>
                  <a:pt x="6526041" y="3884052"/>
                  <a:pt x="6519384" y="3895583"/>
                </a:cubicBezTo>
                <a:cubicBezTo>
                  <a:pt x="6515081" y="3903037"/>
                  <a:pt x="6507057" y="3907664"/>
                  <a:pt x="6498434" y="3907664"/>
                </a:cubicBezTo>
                <a:cubicBezTo>
                  <a:pt x="6494222" y="3907664"/>
                  <a:pt x="6490056" y="3906541"/>
                  <a:pt x="6486388" y="3904421"/>
                </a:cubicBezTo>
                <a:cubicBezTo>
                  <a:pt x="6474858" y="3897765"/>
                  <a:pt x="6470892" y="3882957"/>
                  <a:pt x="6477540" y="3871417"/>
                </a:cubicBezTo>
                <a:cubicBezTo>
                  <a:pt x="6481842" y="3863972"/>
                  <a:pt x="6489875" y="3859335"/>
                  <a:pt x="6498488" y="3859335"/>
                </a:cubicBezTo>
                <a:close/>
                <a:moveTo>
                  <a:pt x="2059709" y="3843901"/>
                </a:moveTo>
                <a:cubicBezTo>
                  <a:pt x="2074124" y="3843901"/>
                  <a:pt x="2088390" y="3847733"/>
                  <a:pt x="2100961" y="3854985"/>
                </a:cubicBezTo>
                <a:cubicBezTo>
                  <a:pt x="2140424" y="3877776"/>
                  <a:pt x="2153996" y="3928441"/>
                  <a:pt x="2131212" y="3967922"/>
                </a:cubicBezTo>
                <a:cubicBezTo>
                  <a:pt x="2116490" y="3993410"/>
                  <a:pt x="2089032" y="4009252"/>
                  <a:pt x="2059560" y="4009252"/>
                </a:cubicBezTo>
                <a:cubicBezTo>
                  <a:pt x="2045131" y="4009252"/>
                  <a:pt x="2030862" y="4005420"/>
                  <a:pt x="2018290" y="3998165"/>
                </a:cubicBezTo>
                <a:cubicBezTo>
                  <a:pt x="1999180" y="3987134"/>
                  <a:pt x="1985499" y="3969300"/>
                  <a:pt x="1979779" y="3947969"/>
                </a:cubicBezTo>
                <a:cubicBezTo>
                  <a:pt x="1974069" y="3926649"/>
                  <a:pt x="1976998" y="3904367"/>
                  <a:pt x="1988039" y="3885239"/>
                </a:cubicBezTo>
                <a:lnTo>
                  <a:pt x="1988039" y="3885237"/>
                </a:lnTo>
                <a:cubicBezTo>
                  <a:pt x="2002762" y="3859741"/>
                  <a:pt x="2030223" y="3843901"/>
                  <a:pt x="2059709" y="3843901"/>
                </a:cubicBezTo>
                <a:close/>
                <a:moveTo>
                  <a:pt x="417314" y="3838766"/>
                </a:moveTo>
                <a:cubicBezTo>
                  <a:pt x="424809" y="3838766"/>
                  <a:pt x="432223" y="3840759"/>
                  <a:pt x="438743" y="3844525"/>
                </a:cubicBezTo>
                <a:lnTo>
                  <a:pt x="438744" y="3844525"/>
                </a:lnTo>
                <a:cubicBezTo>
                  <a:pt x="448671" y="3850260"/>
                  <a:pt x="455781" y="3859525"/>
                  <a:pt x="458747" y="3870592"/>
                </a:cubicBezTo>
                <a:cubicBezTo>
                  <a:pt x="461713" y="3881671"/>
                  <a:pt x="460192" y="3893245"/>
                  <a:pt x="454458" y="3903182"/>
                </a:cubicBezTo>
                <a:cubicBezTo>
                  <a:pt x="446810" y="3916414"/>
                  <a:pt x="432544" y="3924647"/>
                  <a:pt x="417237" y="3924647"/>
                </a:cubicBezTo>
                <a:cubicBezTo>
                  <a:pt x="409743" y="3924647"/>
                  <a:pt x="402333" y="3922656"/>
                  <a:pt x="395817" y="3918895"/>
                </a:cubicBezTo>
                <a:cubicBezTo>
                  <a:pt x="385880" y="3913153"/>
                  <a:pt x="378775" y="3903896"/>
                  <a:pt x="375805" y="3892820"/>
                </a:cubicBezTo>
                <a:cubicBezTo>
                  <a:pt x="372843" y="3881743"/>
                  <a:pt x="374364" y="3870167"/>
                  <a:pt x="380098" y="3860233"/>
                </a:cubicBezTo>
                <a:cubicBezTo>
                  <a:pt x="387747" y="3846990"/>
                  <a:pt x="402003" y="3838766"/>
                  <a:pt x="417314" y="3838766"/>
                </a:cubicBezTo>
                <a:close/>
                <a:moveTo>
                  <a:pt x="5951047" y="3832154"/>
                </a:moveTo>
                <a:cubicBezTo>
                  <a:pt x="5957397" y="3832154"/>
                  <a:pt x="5963673" y="3833847"/>
                  <a:pt x="5969207" y="3837034"/>
                </a:cubicBezTo>
                <a:cubicBezTo>
                  <a:pt x="5986579" y="3847071"/>
                  <a:pt x="5992556" y="3869361"/>
                  <a:pt x="5982521" y="3886742"/>
                </a:cubicBezTo>
                <a:cubicBezTo>
                  <a:pt x="5976045" y="3897954"/>
                  <a:pt x="5963962" y="3904929"/>
                  <a:pt x="5950984" y="3904929"/>
                </a:cubicBezTo>
                <a:cubicBezTo>
                  <a:pt x="5944625" y="3904929"/>
                  <a:pt x="5938349" y="3903235"/>
                  <a:pt x="5932824" y="3900046"/>
                </a:cubicBezTo>
                <a:cubicBezTo>
                  <a:pt x="5924400" y="3895192"/>
                  <a:pt x="5918386" y="3887347"/>
                  <a:pt x="5915868" y="3877964"/>
                </a:cubicBezTo>
                <a:cubicBezTo>
                  <a:pt x="5913350" y="3868573"/>
                  <a:pt x="5914637" y="3858764"/>
                  <a:pt x="5919500" y="3850340"/>
                </a:cubicBezTo>
                <a:cubicBezTo>
                  <a:pt x="5925986" y="3839127"/>
                  <a:pt x="5938077" y="3832154"/>
                  <a:pt x="5951047" y="3832154"/>
                </a:cubicBezTo>
                <a:close/>
                <a:moveTo>
                  <a:pt x="5403579" y="3832045"/>
                </a:moveTo>
                <a:cubicBezTo>
                  <a:pt x="5407337" y="3832045"/>
                  <a:pt x="5411060" y="3833041"/>
                  <a:pt x="5414330" y="3834933"/>
                </a:cubicBezTo>
                <a:cubicBezTo>
                  <a:pt x="5419321" y="3837805"/>
                  <a:pt x="5422879" y="3842451"/>
                  <a:pt x="5424365" y="3848003"/>
                </a:cubicBezTo>
                <a:cubicBezTo>
                  <a:pt x="5425851" y="3853574"/>
                  <a:pt x="5425090" y="3859370"/>
                  <a:pt x="5422219" y="3864352"/>
                </a:cubicBezTo>
                <a:cubicBezTo>
                  <a:pt x="5418378" y="3871000"/>
                  <a:pt x="5411223" y="3875131"/>
                  <a:pt x="5403542" y="3875131"/>
                </a:cubicBezTo>
                <a:cubicBezTo>
                  <a:pt x="5399784" y="3875131"/>
                  <a:pt x="5396070" y="3874133"/>
                  <a:pt x="5392791" y="3872241"/>
                </a:cubicBezTo>
                <a:cubicBezTo>
                  <a:pt x="5387827" y="3869369"/>
                  <a:pt x="5384259" y="3864723"/>
                  <a:pt x="5382773" y="3859155"/>
                </a:cubicBezTo>
                <a:cubicBezTo>
                  <a:pt x="5381279" y="3853584"/>
                  <a:pt x="5382040" y="3847786"/>
                  <a:pt x="5384911" y="3842814"/>
                </a:cubicBezTo>
                <a:cubicBezTo>
                  <a:pt x="5388752" y="3836167"/>
                  <a:pt x="5395898" y="3832045"/>
                  <a:pt x="5403579" y="3832045"/>
                </a:cubicBezTo>
                <a:close/>
                <a:moveTo>
                  <a:pt x="2829064" y="3819980"/>
                </a:moveTo>
                <a:cubicBezTo>
                  <a:pt x="2832220" y="3819980"/>
                  <a:pt x="2835336" y="3820814"/>
                  <a:pt x="2838072" y="3822399"/>
                </a:cubicBezTo>
                <a:cubicBezTo>
                  <a:pt x="2842247" y="3824807"/>
                  <a:pt x="2845231" y="3828693"/>
                  <a:pt x="2846481" y="3833359"/>
                </a:cubicBezTo>
                <a:cubicBezTo>
                  <a:pt x="2847727" y="3838014"/>
                  <a:pt x="2847088" y="3842879"/>
                  <a:pt x="2844679" y="3847043"/>
                </a:cubicBezTo>
                <a:cubicBezTo>
                  <a:pt x="2841468" y="3852614"/>
                  <a:pt x="2835472" y="3856075"/>
                  <a:pt x="2829037" y="3856075"/>
                </a:cubicBezTo>
                <a:cubicBezTo>
                  <a:pt x="2825876" y="3856075"/>
                  <a:pt x="2822760" y="3855240"/>
                  <a:pt x="2820025" y="3853655"/>
                </a:cubicBezTo>
                <a:cubicBezTo>
                  <a:pt x="2815849" y="3851248"/>
                  <a:pt x="2812866" y="3847361"/>
                  <a:pt x="2811616" y="3842698"/>
                </a:cubicBezTo>
                <a:cubicBezTo>
                  <a:pt x="2810370" y="3838040"/>
                  <a:pt x="2811013" y="3833178"/>
                  <a:pt x="2813422" y="3829001"/>
                </a:cubicBezTo>
                <a:cubicBezTo>
                  <a:pt x="2816633" y="3823433"/>
                  <a:pt x="2822624" y="3819980"/>
                  <a:pt x="2829064" y="3819980"/>
                </a:cubicBezTo>
                <a:close/>
                <a:moveTo>
                  <a:pt x="1635534" y="3815234"/>
                </a:moveTo>
                <a:cubicBezTo>
                  <a:pt x="1632342" y="3815234"/>
                  <a:pt x="1629190" y="3816295"/>
                  <a:pt x="1626613" y="3818331"/>
                </a:cubicBezTo>
                <a:cubicBezTo>
                  <a:pt x="1616138" y="3826619"/>
                  <a:pt x="1603739" y="3832544"/>
                  <a:pt x="1590755" y="3835451"/>
                </a:cubicBezTo>
                <a:cubicBezTo>
                  <a:pt x="1585973" y="3836518"/>
                  <a:pt x="1582069" y="3839952"/>
                  <a:pt x="1580394" y="3844551"/>
                </a:cubicBezTo>
                <a:cubicBezTo>
                  <a:pt x="1578713" y="3849154"/>
                  <a:pt x="1579497" y="3854297"/>
                  <a:pt x="1582463" y="3858194"/>
                </a:cubicBezTo>
                <a:cubicBezTo>
                  <a:pt x="1590578" y="3868845"/>
                  <a:pt x="1596239" y="3881406"/>
                  <a:pt x="1598838" y="3894538"/>
                </a:cubicBezTo>
                <a:cubicBezTo>
                  <a:pt x="1599807" y="3899439"/>
                  <a:pt x="1603249" y="3903478"/>
                  <a:pt x="1607932" y="3905227"/>
                </a:cubicBezTo>
                <a:cubicBezTo>
                  <a:pt x="1609558" y="3905824"/>
                  <a:pt x="1611256" y="3906123"/>
                  <a:pt x="1612940" y="3906123"/>
                </a:cubicBezTo>
                <a:cubicBezTo>
                  <a:pt x="1616101" y="3906123"/>
                  <a:pt x="1619226" y="3905082"/>
                  <a:pt x="1621794" y="3903072"/>
                </a:cubicBezTo>
                <a:cubicBezTo>
                  <a:pt x="1632586" y="3894637"/>
                  <a:pt x="1645375" y="3888814"/>
                  <a:pt x="1658784" y="3886224"/>
                </a:cubicBezTo>
                <a:cubicBezTo>
                  <a:pt x="1663756" y="3885273"/>
                  <a:pt x="1667855" y="3881768"/>
                  <a:pt x="1669581" y="3877004"/>
                </a:cubicBezTo>
                <a:cubicBezTo>
                  <a:pt x="1671301" y="3872249"/>
                  <a:pt x="1670396" y="3866933"/>
                  <a:pt x="1667190" y="3863011"/>
                </a:cubicBezTo>
                <a:cubicBezTo>
                  <a:pt x="1658562" y="3852470"/>
                  <a:pt x="1652472" y="3839861"/>
                  <a:pt x="1649583" y="3826556"/>
                </a:cubicBezTo>
                <a:cubicBezTo>
                  <a:pt x="1648527" y="3821710"/>
                  <a:pt x="1645049" y="3817743"/>
                  <a:pt x="1640380" y="3816075"/>
                </a:cubicBezTo>
                <a:cubicBezTo>
                  <a:pt x="1638800" y="3815505"/>
                  <a:pt x="1637165" y="3815234"/>
                  <a:pt x="1635534" y="3815234"/>
                </a:cubicBezTo>
                <a:close/>
                <a:moveTo>
                  <a:pt x="1084660" y="3809329"/>
                </a:moveTo>
                <a:cubicBezTo>
                  <a:pt x="1081829" y="3809329"/>
                  <a:pt x="1079021" y="3810163"/>
                  <a:pt x="1076616" y="3811783"/>
                </a:cubicBezTo>
                <a:cubicBezTo>
                  <a:pt x="1067138" y="3818187"/>
                  <a:pt x="1056658" y="3822752"/>
                  <a:pt x="1045460" y="3825369"/>
                </a:cubicBezTo>
                <a:cubicBezTo>
                  <a:pt x="1040850" y="3826457"/>
                  <a:pt x="1037068" y="3829727"/>
                  <a:pt x="1035343" y="3834137"/>
                </a:cubicBezTo>
                <a:cubicBezTo>
                  <a:pt x="1033623" y="3838548"/>
                  <a:pt x="1034179" y="3843521"/>
                  <a:pt x="1036833" y="3847442"/>
                </a:cubicBezTo>
                <a:cubicBezTo>
                  <a:pt x="1043250" y="3856898"/>
                  <a:pt x="1047724" y="3867397"/>
                  <a:pt x="1050133" y="3878637"/>
                </a:cubicBezTo>
                <a:cubicBezTo>
                  <a:pt x="1051174" y="3883482"/>
                  <a:pt x="1054635" y="3887450"/>
                  <a:pt x="1059299" y="3889133"/>
                </a:cubicBezTo>
                <a:cubicBezTo>
                  <a:pt x="1060888" y="3889713"/>
                  <a:pt x="1062546" y="3889995"/>
                  <a:pt x="1064190" y="3889995"/>
                </a:cubicBezTo>
                <a:cubicBezTo>
                  <a:pt x="1067360" y="3889995"/>
                  <a:pt x="1070493" y="3888942"/>
                  <a:pt x="1073061" y="3886932"/>
                </a:cubicBezTo>
                <a:cubicBezTo>
                  <a:pt x="1082603" y="3879451"/>
                  <a:pt x="1093385" y="3874088"/>
                  <a:pt x="1105115" y="3870992"/>
                </a:cubicBezTo>
                <a:cubicBezTo>
                  <a:pt x="1109734" y="3869769"/>
                  <a:pt x="1113443" y="3866334"/>
                  <a:pt x="1115019" y="3861826"/>
                </a:cubicBezTo>
                <a:cubicBezTo>
                  <a:pt x="1116596" y="3857313"/>
                  <a:pt x="1115825" y="3852324"/>
                  <a:pt x="1112973" y="3848493"/>
                </a:cubicBezTo>
                <a:lnTo>
                  <a:pt x="1112973" y="3848494"/>
                </a:lnTo>
                <a:cubicBezTo>
                  <a:pt x="1106465" y="3839772"/>
                  <a:pt x="1101570" y="3830034"/>
                  <a:pt x="1098427" y="3819573"/>
                </a:cubicBezTo>
                <a:cubicBezTo>
                  <a:pt x="1097114" y="3815187"/>
                  <a:pt x="1093794" y="3811702"/>
                  <a:pt x="1089492" y="3810163"/>
                </a:cubicBezTo>
                <a:cubicBezTo>
                  <a:pt x="1087921" y="3809602"/>
                  <a:pt x="1086285" y="3809329"/>
                  <a:pt x="1084660" y="3809329"/>
                </a:cubicBezTo>
                <a:close/>
                <a:moveTo>
                  <a:pt x="2444405" y="3805742"/>
                </a:moveTo>
                <a:cubicBezTo>
                  <a:pt x="2457759" y="3805742"/>
                  <a:pt x="2470974" y="3809293"/>
                  <a:pt x="2482617" y="3816013"/>
                </a:cubicBezTo>
                <a:cubicBezTo>
                  <a:pt x="2500320" y="3826238"/>
                  <a:pt x="2512991" y="3842741"/>
                  <a:pt x="2518281" y="3862487"/>
                </a:cubicBezTo>
                <a:cubicBezTo>
                  <a:pt x="2523570" y="3882240"/>
                  <a:pt x="2520853" y="3902871"/>
                  <a:pt x="2510632" y="3920579"/>
                </a:cubicBezTo>
                <a:cubicBezTo>
                  <a:pt x="2496996" y="3944192"/>
                  <a:pt x="2471568" y="3958866"/>
                  <a:pt x="2444273" y="3958866"/>
                </a:cubicBezTo>
                <a:cubicBezTo>
                  <a:pt x="2430918" y="3958866"/>
                  <a:pt x="2417699" y="3955314"/>
                  <a:pt x="2406057" y="3948595"/>
                </a:cubicBezTo>
                <a:cubicBezTo>
                  <a:pt x="2388390" y="3938396"/>
                  <a:pt x="2375738" y="3921885"/>
                  <a:pt x="2370439" y="3902112"/>
                </a:cubicBezTo>
                <a:cubicBezTo>
                  <a:pt x="2365141" y="3882331"/>
                  <a:pt x="2367839" y="3861709"/>
                  <a:pt x="2378042" y="3844037"/>
                </a:cubicBezTo>
                <a:cubicBezTo>
                  <a:pt x="2391678" y="3820415"/>
                  <a:pt x="2417105" y="3805742"/>
                  <a:pt x="2444405" y="3805742"/>
                </a:cubicBezTo>
                <a:close/>
                <a:moveTo>
                  <a:pt x="6335757" y="3792247"/>
                </a:moveTo>
                <a:cubicBezTo>
                  <a:pt x="6341346" y="3792247"/>
                  <a:pt x="6346871" y="3793733"/>
                  <a:pt x="6351734" y="3796540"/>
                </a:cubicBezTo>
                <a:cubicBezTo>
                  <a:pt x="6359143" y="3800816"/>
                  <a:pt x="6364441" y="3807717"/>
                  <a:pt x="6366652" y="3815986"/>
                </a:cubicBezTo>
                <a:cubicBezTo>
                  <a:pt x="6368862" y="3824246"/>
                  <a:pt x="6367729" y="3832868"/>
                  <a:pt x="6363455" y="3840278"/>
                </a:cubicBezTo>
                <a:cubicBezTo>
                  <a:pt x="6357757" y="3850150"/>
                  <a:pt x="6347115" y="3856291"/>
                  <a:pt x="6335693" y="3856291"/>
                </a:cubicBezTo>
                <a:cubicBezTo>
                  <a:pt x="6330104" y="3856291"/>
                  <a:pt x="6324579" y="3854805"/>
                  <a:pt x="6319716" y="3851999"/>
                </a:cubicBezTo>
                <a:cubicBezTo>
                  <a:pt x="6304436" y="3843168"/>
                  <a:pt x="6299174" y="3823550"/>
                  <a:pt x="6307996" y="3808260"/>
                </a:cubicBezTo>
                <a:cubicBezTo>
                  <a:pt x="6313693" y="3798387"/>
                  <a:pt x="6324326" y="3792247"/>
                  <a:pt x="6335757" y="3792247"/>
                </a:cubicBezTo>
                <a:close/>
                <a:moveTo>
                  <a:pt x="1896969" y="3782482"/>
                </a:moveTo>
                <a:cubicBezTo>
                  <a:pt x="1911773" y="3782482"/>
                  <a:pt x="1926415" y="3786424"/>
                  <a:pt x="1939312" y="3793868"/>
                </a:cubicBezTo>
                <a:cubicBezTo>
                  <a:pt x="1958938" y="3805199"/>
                  <a:pt x="1972977" y="3823496"/>
                  <a:pt x="1978841" y="3845386"/>
                </a:cubicBezTo>
                <a:cubicBezTo>
                  <a:pt x="1984706" y="3867276"/>
                  <a:pt x="1981694" y="3890138"/>
                  <a:pt x="1970363" y="3909765"/>
                </a:cubicBezTo>
                <a:cubicBezTo>
                  <a:pt x="1955251" y="3935950"/>
                  <a:pt x="1927070" y="3952207"/>
                  <a:pt x="1896814" y="3952207"/>
                </a:cubicBezTo>
                <a:cubicBezTo>
                  <a:pt x="1882001" y="3952207"/>
                  <a:pt x="1867355" y="3948268"/>
                  <a:pt x="1854462" y="3940824"/>
                </a:cubicBezTo>
                <a:cubicBezTo>
                  <a:pt x="1813950" y="3917428"/>
                  <a:pt x="1800014" y="3865440"/>
                  <a:pt x="1823410" y="3824925"/>
                </a:cubicBezTo>
                <a:cubicBezTo>
                  <a:pt x="1838522" y="3798750"/>
                  <a:pt x="1866709" y="3782482"/>
                  <a:pt x="1896969" y="3782482"/>
                </a:cubicBezTo>
                <a:close/>
                <a:moveTo>
                  <a:pt x="254572" y="3780399"/>
                </a:moveTo>
                <a:cubicBezTo>
                  <a:pt x="261905" y="3780399"/>
                  <a:pt x="269164" y="3782356"/>
                  <a:pt x="275568" y="3786050"/>
                </a:cubicBezTo>
                <a:cubicBezTo>
                  <a:pt x="285299" y="3791667"/>
                  <a:pt x="292255" y="3800733"/>
                  <a:pt x="295163" y="3811582"/>
                </a:cubicBezTo>
                <a:cubicBezTo>
                  <a:pt x="298071" y="3822442"/>
                  <a:pt x="296581" y="3833775"/>
                  <a:pt x="290961" y="3843500"/>
                </a:cubicBezTo>
                <a:cubicBezTo>
                  <a:pt x="283469" y="3856481"/>
                  <a:pt x="269499" y="3864542"/>
                  <a:pt x="254500" y="3864542"/>
                </a:cubicBezTo>
                <a:cubicBezTo>
                  <a:pt x="247159" y="3864542"/>
                  <a:pt x="239900" y="3862585"/>
                  <a:pt x="233505" y="3858899"/>
                </a:cubicBezTo>
                <a:cubicBezTo>
                  <a:pt x="213429" y="3847305"/>
                  <a:pt x="206518" y="3821529"/>
                  <a:pt x="218112" y="3801448"/>
                </a:cubicBezTo>
                <a:cubicBezTo>
                  <a:pt x="225607" y="3788461"/>
                  <a:pt x="239574" y="3780399"/>
                  <a:pt x="254572" y="3780399"/>
                </a:cubicBezTo>
                <a:close/>
                <a:moveTo>
                  <a:pt x="5788305" y="3775539"/>
                </a:moveTo>
                <a:cubicBezTo>
                  <a:pt x="5794201" y="3775539"/>
                  <a:pt x="5800025" y="3777104"/>
                  <a:pt x="5805143" y="3780058"/>
                </a:cubicBezTo>
                <a:cubicBezTo>
                  <a:pt x="5821274" y="3789376"/>
                  <a:pt x="5826817" y="3810073"/>
                  <a:pt x="5817515" y="3826195"/>
                </a:cubicBezTo>
                <a:cubicBezTo>
                  <a:pt x="5811492" y="3836612"/>
                  <a:pt x="5800280" y="3843088"/>
                  <a:pt x="5788242" y="3843088"/>
                </a:cubicBezTo>
                <a:cubicBezTo>
                  <a:pt x="5782354" y="3843088"/>
                  <a:pt x="5776522" y="3841519"/>
                  <a:pt x="5771387" y="3838549"/>
                </a:cubicBezTo>
                <a:cubicBezTo>
                  <a:pt x="5755274" y="3829239"/>
                  <a:pt x="5749731" y="3808550"/>
                  <a:pt x="5759032" y="3792429"/>
                </a:cubicBezTo>
                <a:cubicBezTo>
                  <a:pt x="5765047" y="3782014"/>
                  <a:pt x="5776268" y="3775539"/>
                  <a:pt x="5788305" y="3775539"/>
                </a:cubicBezTo>
                <a:close/>
                <a:moveTo>
                  <a:pt x="1471321" y="3759324"/>
                </a:moveTo>
                <a:cubicBezTo>
                  <a:pt x="1468269" y="3759324"/>
                  <a:pt x="1465248" y="3760294"/>
                  <a:pt x="1462735" y="3762169"/>
                </a:cubicBezTo>
                <a:cubicBezTo>
                  <a:pt x="1453198" y="3769268"/>
                  <a:pt x="1442519" y="3774360"/>
                  <a:pt x="1430998" y="3777293"/>
                </a:cubicBezTo>
                <a:cubicBezTo>
                  <a:pt x="1426392" y="3778463"/>
                  <a:pt x="1422665" y="3781833"/>
                  <a:pt x="1421039" y="3786288"/>
                </a:cubicBezTo>
                <a:cubicBezTo>
                  <a:pt x="1419409" y="3790753"/>
                  <a:pt x="1420084" y="3795726"/>
                  <a:pt x="1422846" y="3799584"/>
                </a:cubicBezTo>
                <a:cubicBezTo>
                  <a:pt x="1429857" y="3809384"/>
                  <a:pt x="1434797" y="3820306"/>
                  <a:pt x="1437528" y="3832054"/>
                </a:cubicBezTo>
                <a:cubicBezTo>
                  <a:pt x="1438624" y="3836755"/>
                  <a:pt x="1442007" y="3840597"/>
                  <a:pt x="1446531" y="3842271"/>
                </a:cubicBezTo>
                <a:cubicBezTo>
                  <a:pt x="1448157" y="3842879"/>
                  <a:pt x="1449846" y="3843168"/>
                  <a:pt x="1451531" y="3843168"/>
                </a:cubicBezTo>
                <a:cubicBezTo>
                  <a:pt x="1454542" y="3843168"/>
                  <a:pt x="1457522" y="3842227"/>
                  <a:pt x="1460022" y="3840398"/>
                </a:cubicBezTo>
                <a:cubicBezTo>
                  <a:pt x="1469831" y="3833215"/>
                  <a:pt x="1480808" y="3828206"/>
                  <a:pt x="1492656" y="3825525"/>
                </a:cubicBezTo>
                <a:cubicBezTo>
                  <a:pt x="1497433" y="3824438"/>
                  <a:pt x="1501332" y="3820997"/>
                  <a:pt x="1502994" y="3816386"/>
                </a:cubicBezTo>
                <a:cubicBezTo>
                  <a:pt x="1504661" y="3811785"/>
                  <a:pt x="1503864" y="3806639"/>
                  <a:pt x="1500884" y="3802755"/>
                </a:cubicBezTo>
                <a:cubicBezTo>
                  <a:pt x="1493453" y="3793064"/>
                  <a:pt x="1488199" y="3782132"/>
                  <a:pt x="1485279" y="3770267"/>
                </a:cubicBezTo>
                <a:cubicBezTo>
                  <a:pt x="1484129" y="3765584"/>
                  <a:pt x="1480714" y="3761796"/>
                  <a:pt x="1476180" y="3760167"/>
                </a:cubicBezTo>
                <a:cubicBezTo>
                  <a:pt x="1474600" y="3759605"/>
                  <a:pt x="1472955" y="3759324"/>
                  <a:pt x="1471321" y="3759324"/>
                </a:cubicBezTo>
                <a:close/>
                <a:moveTo>
                  <a:pt x="920818" y="3752795"/>
                </a:moveTo>
                <a:cubicBezTo>
                  <a:pt x="918095" y="3752795"/>
                  <a:pt x="915392" y="3753565"/>
                  <a:pt x="913046" y="3755077"/>
                </a:cubicBezTo>
                <a:cubicBezTo>
                  <a:pt x="903763" y="3761046"/>
                  <a:pt x="893619" y="3765337"/>
                  <a:pt x="882890" y="3767855"/>
                </a:cubicBezTo>
                <a:cubicBezTo>
                  <a:pt x="878315" y="3768925"/>
                  <a:pt x="874553" y="3772166"/>
                  <a:pt x="872814" y="3776534"/>
                </a:cubicBezTo>
                <a:cubicBezTo>
                  <a:pt x="871075" y="3780898"/>
                  <a:pt x="871582" y="3785833"/>
                  <a:pt x="874168" y="3789766"/>
                </a:cubicBezTo>
                <a:cubicBezTo>
                  <a:pt x="880304" y="3799067"/>
                  <a:pt x="884543" y="3809329"/>
                  <a:pt x="886762" y="3820262"/>
                </a:cubicBezTo>
                <a:cubicBezTo>
                  <a:pt x="887763" y="3825179"/>
                  <a:pt x="891250" y="3829220"/>
                  <a:pt x="895964" y="3830923"/>
                </a:cubicBezTo>
                <a:cubicBezTo>
                  <a:pt x="897554" y="3831493"/>
                  <a:pt x="899207" y="3831773"/>
                  <a:pt x="900851" y="3831773"/>
                </a:cubicBezTo>
                <a:cubicBezTo>
                  <a:pt x="904076" y="3831773"/>
                  <a:pt x="907264" y="3830687"/>
                  <a:pt x="909854" y="3828613"/>
                </a:cubicBezTo>
                <a:cubicBezTo>
                  <a:pt x="919115" y="3821176"/>
                  <a:pt x="929594" y="3815762"/>
                  <a:pt x="941007" y="3812528"/>
                </a:cubicBezTo>
                <a:cubicBezTo>
                  <a:pt x="945558" y="3811240"/>
                  <a:pt x="949185" y="3807791"/>
                  <a:pt x="950703" y="3803315"/>
                </a:cubicBezTo>
                <a:cubicBezTo>
                  <a:pt x="952225" y="3798833"/>
                  <a:pt x="951441" y="3793887"/>
                  <a:pt x="948610" y="3790102"/>
                </a:cubicBezTo>
                <a:cubicBezTo>
                  <a:pt x="942424" y="3781804"/>
                  <a:pt x="937678" y="3772611"/>
                  <a:pt x="934499" y="3762757"/>
                </a:cubicBezTo>
                <a:cubicBezTo>
                  <a:pt x="933131" y="3758510"/>
                  <a:pt x="929866" y="3755140"/>
                  <a:pt x="925664" y="3753637"/>
                </a:cubicBezTo>
                <a:cubicBezTo>
                  <a:pt x="924088" y="3753067"/>
                  <a:pt x="922453" y="3752795"/>
                  <a:pt x="920818" y="3752795"/>
                </a:cubicBezTo>
                <a:close/>
                <a:moveTo>
                  <a:pt x="2281678" y="3742133"/>
                </a:moveTo>
                <a:cubicBezTo>
                  <a:pt x="2295793" y="3742133"/>
                  <a:pt x="2309759" y="3745892"/>
                  <a:pt x="2322060" y="3752992"/>
                </a:cubicBezTo>
                <a:lnTo>
                  <a:pt x="2322059" y="3752992"/>
                </a:lnTo>
                <a:cubicBezTo>
                  <a:pt x="2360697" y="3775301"/>
                  <a:pt x="2373980" y="3824890"/>
                  <a:pt x="2351672" y="3863527"/>
                </a:cubicBezTo>
                <a:cubicBezTo>
                  <a:pt x="2337257" y="3888490"/>
                  <a:pt x="2310384" y="3904006"/>
                  <a:pt x="2281532" y="3904006"/>
                </a:cubicBezTo>
                <a:cubicBezTo>
                  <a:pt x="2267394" y="3903997"/>
                  <a:pt x="2253427" y="3900247"/>
                  <a:pt x="2241140" y="3893147"/>
                </a:cubicBezTo>
                <a:cubicBezTo>
                  <a:pt x="2222420" y="3882331"/>
                  <a:pt x="2209028" y="3864887"/>
                  <a:pt x="2203440" y="3844010"/>
                </a:cubicBezTo>
                <a:cubicBezTo>
                  <a:pt x="2197848" y="3823133"/>
                  <a:pt x="2200719" y="3801330"/>
                  <a:pt x="2211524" y="3782600"/>
                </a:cubicBezTo>
                <a:cubicBezTo>
                  <a:pt x="2225938" y="3757638"/>
                  <a:pt x="2252821" y="3742133"/>
                  <a:pt x="2281678" y="3742133"/>
                </a:cubicBezTo>
                <a:close/>
                <a:moveTo>
                  <a:pt x="6173014" y="3730395"/>
                </a:moveTo>
                <a:cubicBezTo>
                  <a:pt x="6179055" y="3730395"/>
                  <a:pt x="6185042" y="3732008"/>
                  <a:pt x="6190322" y="3735041"/>
                </a:cubicBezTo>
                <a:cubicBezTo>
                  <a:pt x="6198320" y="3739669"/>
                  <a:pt x="6204053" y="3747142"/>
                  <a:pt x="6206444" y="3756072"/>
                </a:cubicBezTo>
                <a:cubicBezTo>
                  <a:pt x="6208827" y="3765012"/>
                  <a:pt x="6207595" y="3774350"/>
                  <a:pt x="6202975" y="3782365"/>
                </a:cubicBezTo>
                <a:cubicBezTo>
                  <a:pt x="6196817" y="3793037"/>
                  <a:pt x="6185306" y="3799675"/>
                  <a:pt x="6172960" y="3799675"/>
                </a:cubicBezTo>
                <a:cubicBezTo>
                  <a:pt x="6166918" y="3799675"/>
                  <a:pt x="6160931" y="3798062"/>
                  <a:pt x="6155652" y="3795028"/>
                </a:cubicBezTo>
                <a:cubicBezTo>
                  <a:pt x="6147654" y="3790410"/>
                  <a:pt x="6141921" y="3782938"/>
                  <a:pt x="6139530" y="3773996"/>
                </a:cubicBezTo>
                <a:cubicBezTo>
                  <a:pt x="6137137" y="3765057"/>
                  <a:pt x="6138361" y="3755719"/>
                  <a:pt x="6142989" y="3747704"/>
                </a:cubicBezTo>
                <a:cubicBezTo>
                  <a:pt x="6149148" y="3737035"/>
                  <a:pt x="6160660" y="3730395"/>
                  <a:pt x="6173014" y="3730395"/>
                </a:cubicBezTo>
                <a:close/>
                <a:moveTo>
                  <a:pt x="2666359" y="3728429"/>
                </a:moveTo>
                <a:cubicBezTo>
                  <a:pt x="2675135" y="3728429"/>
                  <a:pt x="2683830" y="3730767"/>
                  <a:pt x="2691497" y="3735185"/>
                </a:cubicBezTo>
                <a:cubicBezTo>
                  <a:pt x="2715531" y="3749072"/>
                  <a:pt x="2723800" y="3779929"/>
                  <a:pt x="2709920" y="3803986"/>
                </a:cubicBezTo>
                <a:cubicBezTo>
                  <a:pt x="2700948" y="3819510"/>
                  <a:pt x="2684220" y="3829165"/>
                  <a:pt x="2666263" y="3829165"/>
                </a:cubicBezTo>
                <a:cubicBezTo>
                  <a:pt x="2657488" y="3829165"/>
                  <a:pt x="2648793" y="3826828"/>
                  <a:pt x="2641125" y="3822407"/>
                </a:cubicBezTo>
                <a:cubicBezTo>
                  <a:pt x="2617092" y="3808523"/>
                  <a:pt x="2608818" y="3777655"/>
                  <a:pt x="2622703" y="3753618"/>
                </a:cubicBezTo>
                <a:cubicBezTo>
                  <a:pt x="2631670" y="3738084"/>
                  <a:pt x="2648398" y="3728429"/>
                  <a:pt x="2666359" y="3728429"/>
                </a:cubicBezTo>
                <a:close/>
                <a:moveTo>
                  <a:pt x="91836" y="3727289"/>
                </a:moveTo>
                <a:cubicBezTo>
                  <a:pt x="98113" y="3727289"/>
                  <a:pt x="104312" y="3728953"/>
                  <a:pt x="109765" y="3732105"/>
                </a:cubicBezTo>
                <a:cubicBezTo>
                  <a:pt x="118083" y="3736907"/>
                  <a:pt x="124034" y="3744651"/>
                  <a:pt x="126520" y="3753935"/>
                </a:cubicBezTo>
                <a:cubicBezTo>
                  <a:pt x="129007" y="3763209"/>
                  <a:pt x="127730" y="3772899"/>
                  <a:pt x="122929" y="3781215"/>
                </a:cubicBezTo>
                <a:cubicBezTo>
                  <a:pt x="116530" y="3792301"/>
                  <a:pt x="104588" y="3799194"/>
                  <a:pt x="91763" y="3799194"/>
                </a:cubicBezTo>
                <a:cubicBezTo>
                  <a:pt x="85482" y="3799194"/>
                  <a:pt x="79282" y="3797527"/>
                  <a:pt x="73838" y="3794375"/>
                </a:cubicBezTo>
                <a:cubicBezTo>
                  <a:pt x="65506" y="3789575"/>
                  <a:pt x="59560" y="3781821"/>
                  <a:pt x="57074" y="3772539"/>
                </a:cubicBezTo>
                <a:cubicBezTo>
                  <a:pt x="54592" y="3763263"/>
                  <a:pt x="55864" y="3753581"/>
                  <a:pt x="60669" y="3745266"/>
                </a:cubicBezTo>
                <a:cubicBezTo>
                  <a:pt x="67069" y="3734182"/>
                  <a:pt x="79011" y="3727289"/>
                  <a:pt x="91836" y="3727289"/>
                </a:cubicBezTo>
                <a:close/>
                <a:moveTo>
                  <a:pt x="5625555" y="3727225"/>
                </a:moveTo>
                <a:cubicBezTo>
                  <a:pt x="5629550" y="3727225"/>
                  <a:pt x="5633490" y="3728285"/>
                  <a:pt x="5636958" y="3730286"/>
                </a:cubicBezTo>
                <a:cubicBezTo>
                  <a:pt x="5642230" y="3733330"/>
                  <a:pt x="5646007" y="3738266"/>
                  <a:pt x="5647592" y="3744171"/>
                </a:cubicBezTo>
                <a:cubicBezTo>
                  <a:pt x="5649168" y="3750077"/>
                  <a:pt x="5648361" y="3756227"/>
                  <a:pt x="5645319" y="3761489"/>
                </a:cubicBezTo>
                <a:cubicBezTo>
                  <a:pt x="5641253" y="3768554"/>
                  <a:pt x="5633662" y="3772929"/>
                  <a:pt x="5625511" y="3772929"/>
                </a:cubicBezTo>
                <a:cubicBezTo>
                  <a:pt x="5621516" y="3772929"/>
                  <a:pt x="5617576" y="3771868"/>
                  <a:pt x="5614107" y="3769867"/>
                </a:cubicBezTo>
                <a:cubicBezTo>
                  <a:pt x="5608836" y="3766823"/>
                  <a:pt x="5605059" y="3761887"/>
                  <a:pt x="5603474" y="3755981"/>
                </a:cubicBezTo>
                <a:cubicBezTo>
                  <a:pt x="5601898" y="3750077"/>
                  <a:pt x="5602704" y="3743926"/>
                  <a:pt x="5605747" y="3738664"/>
                </a:cubicBezTo>
                <a:cubicBezTo>
                  <a:pt x="5609823" y="3731610"/>
                  <a:pt x="5617413" y="3727225"/>
                  <a:pt x="5625555" y="3727225"/>
                </a:cubicBezTo>
                <a:close/>
                <a:moveTo>
                  <a:pt x="1307696" y="3703440"/>
                </a:moveTo>
                <a:cubicBezTo>
                  <a:pt x="1304757" y="3703440"/>
                  <a:pt x="1301845" y="3704338"/>
                  <a:pt x="1299382" y="3706085"/>
                </a:cubicBezTo>
                <a:cubicBezTo>
                  <a:pt x="1290800" y="3712171"/>
                  <a:pt x="1281299" y="3716699"/>
                  <a:pt x="1271132" y="3719563"/>
                </a:cubicBezTo>
                <a:cubicBezTo>
                  <a:pt x="1266685" y="3720813"/>
                  <a:pt x="1263107" y="3724127"/>
                  <a:pt x="1261522" y="3728474"/>
                </a:cubicBezTo>
                <a:cubicBezTo>
                  <a:pt x="1259937" y="3732820"/>
                  <a:pt x="1260539" y="3737659"/>
                  <a:pt x="1263139" y="3741479"/>
                </a:cubicBezTo>
                <a:cubicBezTo>
                  <a:pt x="1269012" y="3750131"/>
                  <a:pt x="1273333" y="3759630"/>
                  <a:pt x="1275973" y="3769731"/>
                </a:cubicBezTo>
                <a:cubicBezTo>
                  <a:pt x="1277159" y="3774275"/>
                  <a:pt x="1280488" y="3777945"/>
                  <a:pt x="1284890" y="3779575"/>
                </a:cubicBezTo>
                <a:cubicBezTo>
                  <a:pt x="1286506" y="3780181"/>
                  <a:pt x="1288195" y="3780472"/>
                  <a:pt x="1289880" y="3780472"/>
                </a:cubicBezTo>
                <a:cubicBezTo>
                  <a:pt x="1292765" y="3780472"/>
                  <a:pt x="1295627" y="3779602"/>
                  <a:pt x="1298068" y="3777918"/>
                </a:cubicBezTo>
                <a:cubicBezTo>
                  <a:pt x="1306886" y="3771803"/>
                  <a:pt x="1316640" y="3767366"/>
                  <a:pt x="1327056" y="3764720"/>
                </a:cubicBezTo>
                <a:cubicBezTo>
                  <a:pt x="1331662" y="3763553"/>
                  <a:pt x="1335393" y="3760182"/>
                  <a:pt x="1337024" y="3755728"/>
                </a:cubicBezTo>
                <a:cubicBezTo>
                  <a:pt x="1338654" y="3751263"/>
                  <a:pt x="1337971" y="3746280"/>
                  <a:pt x="1335203" y="3742413"/>
                </a:cubicBezTo>
                <a:cubicBezTo>
                  <a:pt x="1329008" y="3733773"/>
                  <a:pt x="1324411" y="3724191"/>
                  <a:pt x="1321541" y="3713937"/>
                </a:cubicBezTo>
                <a:cubicBezTo>
                  <a:pt x="1320277" y="3709436"/>
                  <a:pt x="1316903" y="3705821"/>
                  <a:pt x="1312497" y="3704263"/>
                </a:cubicBezTo>
                <a:cubicBezTo>
                  <a:pt x="1310934" y="3703712"/>
                  <a:pt x="1309313" y="3703440"/>
                  <a:pt x="1307696" y="3703440"/>
                </a:cubicBezTo>
                <a:close/>
                <a:moveTo>
                  <a:pt x="6557714" y="3701393"/>
                </a:moveTo>
                <a:cubicBezTo>
                  <a:pt x="6561083" y="3701393"/>
                  <a:pt x="6564434" y="3702300"/>
                  <a:pt x="6567387" y="3703992"/>
                </a:cubicBezTo>
                <a:lnTo>
                  <a:pt x="6567386" y="3703992"/>
                </a:lnTo>
                <a:cubicBezTo>
                  <a:pt x="6576606" y="3709326"/>
                  <a:pt x="6579795" y="3721200"/>
                  <a:pt x="6574460" y="3730449"/>
                </a:cubicBezTo>
                <a:cubicBezTo>
                  <a:pt x="6571009" y="3736409"/>
                  <a:pt x="6564578" y="3740123"/>
                  <a:pt x="6557677" y="3740123"/>
                </a:cubicBezTo>
                <a:cubicBezTo>
                  <a:pt x="6554299" y="3740123"/>
                  <a:pt x="6550948" y="3739216"/>
                  <a:pt x="6547995" y="3737522"/>
                </a:cubicBezTo>
                <a:cubicBezTo>
                  <a:pt x="6538775" y="3732188"/>
                  <a:pt x="6535596" y="3720322"/>
                  <a:pt x="6540930" y="3711075"/>
                </a:cubicBezTo>
                <a:cubicBezTo>
                  <a:pt x="6544382" y="3705106"/>
                  <a:pt x="6550812" y="3701393"/>
                  <a:pt x="6557714" y="3701393"/>
                </a:cubicBezTo>
                <a:close/>
                <a:moveTo>
                  <a:pt x="757094" y="3695824"/>
                </a:moveTo>
                <a:cubicBezTo>
                  <a:pt x="754449" y="3695824"/>
                  <a:pt x="751819" y="3696548"/>
                  <a:pt x="749513" y="3697980"/>
                </a:cubicBezTo>
                <a:cubicBezTo>
                  <a:pt x="739763" y="3704039"/>
                  <a:pt x="729085" y="3708259"/>
                  <a:pt x="717785" y="3710531"/>
                </a:cubicBezTo>
                <a:cubicBezTo>
                  <a:pt x="713103" y="3711474"/>
                  <a:pt x="709194" y="3714681"/>
                  <a:pt x="707356" y="3719091"/>
                </a:cubicBezTo>
                <a:cubicBezTo>
                  <a:pt x="705518" y="3723504"/>
                  <a:pt x="705988" y="3728538"/>
                  <a:pt x="708615" y="3732522"/>
                </a:cubicBezTo>
                <a:cubicBezTo>
                  <a:pt x="714928" y="3742125"/>
                  <a:pt x="719126" y="3752767"/>
                  <a:pt x="721091" y="3764160"/>
                </a:cubicBezTo>
                <a:cubicBezTo>
                  <a:pt x="721974" y="3769286"/>
                  <a:pt x="725560" y="3773534"/>
                  <a:pt x="730465" y="3775266"/>
                </a:cubicBezTo>
                <a:cubicBezTo>
                  <a:pt x="732028" y="3775817"/>
                  <a:pt x="733649" y="3776089"/>
                  <a:pt x="735256" y="3776089"/>
                </a:cubicBezTo>
                <a:cubicBezTo>
                  <a:pt x="738693" y="3776089"/>
                  <a:pt x="742077" y="3774858"/>
                  <a:pt x="744743" y="3772520"/>
                </a:cubicBezTo>
                <a:cubicBezTo>
                  <a:pt x="754104" y="3764297"/>
                  <a:pt x="765371" y="3758055"/>
                  <a:pt x="777318" y="3754488"/>
                </a:cubicBezTo>
                <a:cubicBezTo>
                  <a:pt x="781815" y="3753138"/>
                  <a:pt x="785375" y="3749679"/>
                  <a:pt x="786846" y="3745221"/>
                </a:cubicBezTo>
                <a:cubicBezTo>
                  <a:pt x="788322" y="3740757"/>
                  <a:pt x="787521" y="3735858"/>
                  <a:pt x="784708" y="3732097"/>
                </a:cubicBezTo>
                <a:lnTo>
                  <a:pt x="784710" y="3732097"/>
                </a:lnTo>
                <a:cubicBezTo>
                  <a:pt x="778677" y="3724037"/>
                  <a:pt x="773963" y="3715106"/>
                  <a:pt x="770698" y="3705550"/>
                </a:cubicBezTo>
                <a:cubicBezTo>
                  <a:pt x="769281" y="3701403"/>
                  <a:pt x="766052" y="3698133"/>
                  <a:pt x="761931" y="3696655"/>
                </a:cubicBezTo>
                <a:cubicBezTo>
                  <a:pt x="760360" y="3696096"/>
                  <a:pt x="758725" y="3695824"/>
                  <a:pt x="757094" y="3695824"/>
                </a:cubicBezTo>
                <a:close/>
                <a:moveTo>
                  <a:pt x="2118931" y="3681158"/>
                </a:moveTo>
                <a:cubicBezTo>
                  <a:pt x="2133364" y="3681158"/>
                  <a:pt x="2147629" y="3685001"/>
                  <a:pt x="2160183" y="3692254"/>
                </a:cubicBezTo>
                <a:cubicBezTo>
                  <a:pt x="2179312" y="3703294"/>
                  <a:pt x="2192988" y="3721112"/>
                  <a:pt x="2198704" y="3742451"/>
                </a:cubicBezTo>
                <a:cubicBezTo>
                  <a:pt x="2204419" y="3763771"/>
                  <a:pt x="2201489" y="3786052"/>
                  <a:pt x="2190448" y="3805182"/>
                </a:cubicBezTo>
                <a:cubicBezTo>
                  <a:pt x="2175721" y="3830676"/>
                  <a:pt x="2148263" y="3846518"/>
                  <a:pt x="2118786" y="3846518"/>
                </a:cubicBezTo>
                <a:cubicBezTo>
                  <a:pt x="2104359" y="3846518"/>
                  <a:pt x="2090093" y="3842679"/>
                  <a:pt x="2077531" y="3835424"/>
                </a:cubicBezTo>
                <a:cubicBezTo>
                  <a:pt x="2058406" y="3824382"/>
                  <a:pt x="2044730" y="3806556"/>
                  <a:pt x="2039015" y="3785228"/>
                </a:cubicBezTo>
                <a:cubicBezTo>
                  <a:pt x="2033300" y="3763905"/>
                  <a:pt x="2036230" y="3741626"/>
                  <a:pt x="2047270" y="3722498"/>
                </a:cubicBezTo>
                <a:lnTo>
                  <a:pt x="2047269" y="3722498"/>
                </a:lnTo>
                <a:cubicBezTo>
                  <a:pt x="2061997" y="3697000"/>
                  <a:pt x="2089454" y="3681158"/>
                  <a:pt x="2118931" y="3681158"/>
                </a:cubicBezTo>
                <a:close/>
                <a:moveTo>
                  <a:pt x="6010282" y="3672463"/>
                </a:moveTo>
                <a:cubicBezTo>
                  <a:pt x="6016097" y="3672463"/>
                  <a:pt x="6021848" y="3674013"/>
                  <a:pt x="6026920" y="3676939"/>
                </a:cubicBezTo>
                <a:cubicBezTo>
                  <a:pt x="6034619" y="3681385"/>
                  <a:pt x="6040126" y="3688577"/>
                  <a:pt x="6042435" y="3697181"/>
                </a:cubicBezTo>
                <a:cubicBezTo>
                  <a:pt x="6044736" y="3705777"/>
                  <a:pt x="6043559" y="3714762"/>
                  <a:pt x="6039102" y="3722470"/>
                </a:cubicBezTo>
                <a:cubicBezTo>
                  <a:pt x="6033160" y="3732750"/>
                  <a:pt x="6022093" y="3739135"/>
                  <a:pt x="6010219" y="3739135"/>
                </a:cubicBezTo>
                <a:cubicBezTo>
                  <a:pt x="6004413" y="3739135"/>
                  <a:pt x="5998653" y="3737586"/>
                  <a:pt x="5993562" y="3734652"/>
                </a:cubicBezTo>
                <a:cubicBezTo>
                  <a:pt x="5985873" y="3730213"/>
                  <a:pt x="5980356" y="3723022"/>
                  <a:pt x="5978047" y="3714418"/>
                </a:cubicBezTo>
                <a:cubicBezTo>
                  <a:pt x="5975747" y="3705832"/>
                  <a:pt x="5976933" y="3696847"/>
                  <a:pt x="5981380" y="3689131"/>
                </a:cubicBezTo>
                <a:cubicBezTo>
                  <a:pt x="5987312" y="3678851"/>
                  <a:pt x="5998390" y="3672463"/>
                  <a:pt x="6010282" y="3672463"/>
                </a:cubicBezTo>
                <a:close/>
                <a:moveTo>
                  <a:pt x="4915363" y="3657403"/>
                </a:moveTo>
                <a:cubicBezTo>
                  <a:pt x="4918588" y="3657403"/>
                  <a:pt x="4921776" y="3658264"/>
                  <a:pt x="4924574" y="3659884"/>
                </a:cubicBezTo>
                <a:cubicBezTo>
                  <a:pt x="4928868" y="3662348"/>
                  <a:pt x="4931920" y="3666334"/>
                  <a:pt x="4933197" y="3671106"/>
                </a:cubicBezTo>
                <a:cubicBezTo>
                  <a:pt x="4934465" y="3675870"/>
                  <a:pt x="4933813" y="3680852"/>
                  <a:pt x="4931350" y="3685127"/>
                </a:cubicBezTo>
                <a:cubicBezTo>
                  <a:pt x="4928062" y="3690835"/>
                  <a:pt x="4921921" y="3694376"/>
                  <a:pt x="4915328" y="3694376"/>
                </a:cubicBezTo>
                <a:cubicBezTo>
                  <a:pt x="4912103" y="3694376"/>
                  <a:pt x="4908906" y="3693514"/>
                  <a:pt x="4906080" y="3691893"/>
                </a:cubicBezTo>
                <a:cubicBezTo>
                  <a:pt x="4901823" y="3689430"/>
                  <a:pt x="4898771" y="3685445"/>
                  <a:pt x="4897493" y="3680680"/>
                </a:cubicBezTo>
                <a:cubicBezTo>
                  <a:pt x="4896216" y="3675905"/>
                  <a:pt x="4896868" y="3670924"/>
                  <a:pt x="4899341" y="3666650"/>
                </a:cubicBezTo>
                <a:cubicBezTo>
                  <a:pt x="4902637" y="3660943"/>
                  <a:pt x="4908769" y="3657403"/>
                  <a:pt x="4915363" y="3657403"/>
                </a:cubicBezTo>
                <a:close/>
                <a:moveTo>
                  <a:pt x="1694428" y="3652693"/>
                </a:moveTo>
                <a:cubicBezTo>
                  <a:pt x="1691249" y="3652693"/>
                  <a:pt x="1688102" y="3653742"/>
                  <a:pt x="1685529" y="3655770"/>
                </a:cubicBezTo>
                <a:cubicBezTo>
                  <a:pt x="1675199" y="3663913"/>
                  <a:pt x="1663004" y="3669763"/>
                  <a:pt x="1650265" y="3672680"/>
                </a:cubicBezTo>
                <a:cubicBezTo>
                  <a:pt x="1645520" y="3673767"/>
                  <a:pt x="1641643" y="3677190"/>
                  <a:pt x="1639971" y="3681766"/>
                </a:cubicBezTo>
                <a:cubicBezTo>
                  <a:pt x="1638300" y="3686339"/>
                  <a:pt x="1639061" y="3691448"/>
                  <a:pt x="1641996" y="3695342"/>
                </a:cubicBezTo>
                <a:cubicBezTo>
                  <a:pt x="1649944" y="3705894"/>
                  <a:pt x="1655564" y="3718320"/>
                  <a:pt x="1658249" y="3731282"/>
                </a:cubicBezTo>
                <a:cubicBezTo>
                  <a:pt x="1659254" y="3736136"/>
                  <a:pt x="1662687" y="3740130"/>
                  <a:pt x="1667334" y="3741852"/>
                </a:cubicBezTo>
                <a:cubicBezTo>
                  <a:pt x="1668955" y="3742448"/>
                  <a:pt x="1670644" y="3742738"/>
                  <a:pt x="1672324" y="3742738"/>
                </a:cubicBezTo>
                <a:cubicBezTo>
                  <a:pt x="1675458" y="3742738"/>
                  <a:pt x="1678561" y="3741715"/>
                  <a:pt x="1681115" y="3739740"/>
                </a:cubicBezTo>
                <a:cubicBezTo>
                  <a:pt x="1691721" y="3731543"/>
                  <a:pt x="1704265" y="3725838"/>
                  <a:pt x="1717389" y="3723237"/>
                </a:cubicBezTo>
                <a:cubicBezTo>
                  <a:pt x="1722325" y="3722261"/>
                  <a:pt x="1726387" y="3718773"/>
                  <a:pt x="1728104" y="3714045"/>
                </a:cubicBezTo>
                <a:cubicBezTo>
                  <a:pt x="1729824" y="3709317"/>
                  <a:pt x="1728946" y="3704037"/>
                  <a:pt x="1725795" y="3700123"/>
                </a:cubicBezTo>
                <a:lnTo>
                  <a:pt x="1725795" y="3700125"/>
                </a:lnTo>
                <a:cubicBezTo>
                  <a:pt x="1717353" y="3689636"/>
                  <a:pt x="1711361" y="3677138"/>
                  <a:pt x="1708468" y="3663977"/>
                </a:cubicBezTo>
                <a:cubicBezTo>
                  <a:pt x="1707408" y="3659149"/>
                  <a:pt x="1703930" y="3655200"/>
                  <a:pt x="1699270" y="3653534"/>
                </a:cubicBezTo>
                <a:cubicBezTo>
                  <a:pt x="1697694" y="3652964"/>
                  <a:pt x="1696059" y="3652693"/>
                  <a:pt x="1694428" y="3652693"/>
                </a:cubicBezTo>
                <a:close/>
                <a:moveTo>
                  <a:pt x="1143753" y="3647765"/>
                </a:moveTo>
                <a:cubicBezTo>
                  <a:pt x="1140946" y="3647765"/>
                  <a:pt x="1138161" y="3648590"/>
                  <a:pt x="1135769" y="3650183"/>
                </a:cubicBezTo>
                <a:cubicBezTo>
                  <a:pt x="1128143" y="3655282"/>
                  <a:pt x="1119811" y="3659223"/>
                  <a:pt x="1111012" y="3661903"/>
                </a:cubicBezTo>
                <a:cubicBezTo>
                  <a:pt x="1106714" y="3663207"/>
                  <a:pt x="1103272" y="3666451"/>
                  <a:pt x="1101715" y="3670660"/>
                </a:cubicBezTo>
                <a:cubicBezTo>
                  <a:pt x="1100157" y="3674882"/>
                  <a:pt x="1100655" y="3679573"/>
                  <a:pt x="1103069" y="3683368"/>
                </a:cubicBezTo>
                <a:cubicBezTo>
                  <a:pt x="1107937" y="3691023"/>
                  <a:pt x="1111687" y="3699345"/>
                  <a:pt x="1114205" y="3708103"/>
                </a:cubicBezTo>
                <a:cubicBezTo>
                  <a:pt x="1115468" y="3712496"/>
                  <a:pt x="1118743" y="3716020"/>
                  <a:pt x="1123027" y="3717606"/>
                </a:cubicBezTo>
                <a:cubicBezTo>
                  <a:pt x="1124644" y="3718212"/>
                  <a:pt x="1126337" y="3718503"/>
                  <a:pt x="1128022" y="3718503"/>
                </a:cubicBezTo>
                <a:cubicBezTo>
                  <a:pt x="1130789" y="3718503"/>
                  <a:pt x="1133533" y="3717706"/>
                  <a:pt x="1135907" y="3716148"/>
                </a:cubicBezTo>
                <a:cubicBezTo>
                  <a:pt x="1143760" y="3710994"/>
                  <a:pt x="1152350" y="3707081"/>
                  <a:pt x="1161439" y="3704499"/>
                </a:cubicBezTo>
                <a:cubicBezTo>
                  <a:pt x="1165882" y="3703240"/>
                  <a:pt x="1169446" y="3699915"/>
                  <a:pt x="1171026" y="3695577"/>
                </a:cubicBezTo>
                <a:cubicBezTo>
                  <a:pt x="1172602" y="3691240"/>
                  <a:pt x="1172000" y="3686402"/>
                  <a:pt x="1169400" y="3682589"/>
                </a:cubicBezTo>
                <a:cubicBezTo>
                  <a:pt x="1164233" y="3674981"/>
                  <a:pt x="1160221" y="3666668"/>
                  <a:pt x="1157480" y="3657863"/>
                </a:cubicBezTo>
                <a:cubicBezTo>
                  <a:pt x="1156130" y="3653534"/>
                  <a:pt x="1152820" y="3650093"/>
                  <a:pt x="1148545" y="3648590"/>
                </a:cubicBezTo>
                <a:cubicBezTo>
                  <a:pt x="1146986" y="3648036"/>
                  <a:pt x="1145365" y="3647765"/>
                  <a:pt x="1143753" y="3647765"/>
                </a:cubicBezTo>
                <a:close/>
                <a:moveTo>
                  <a:pt x="2503631" y="3646931"/>
                </a:moveTo>
                <a:cubicBezTo>
                  <a:pt x="2516316" y="3646931"/>
                  <a:pt x="2528850" y="3650301"/>
                  <a:pt x="2539878" y="3656678"/>
                </a:cubicBezTo>
                <a:cubicBezTo>
                  <a:pt x="2574558" y="3676704"/>
                  <a:pt x="2586478" y="3721203"/>
                  <a:pt x="2566462" y="3755874"/>
                </a:cubicBezTo>
                <a:cubicBezTo>
                  <a:pt x="2553528" y="3778281"/>
                  <a:pt x="2529404" y="3792203"/>
                  <a:pt x="2503504" y="3792203"/>
                </a:cubicBezTo>
                <a:cubicBezTo>
                  <a:pt x="2490838" y="3792203"/>
                  <a:pt x="2478307" y="3788833"/>
                  <a:pt x="2467257" y="3782455"/>
                </a:cubicBezTo>
                <a:cubicBezTo>
                  <a:pt x="2450460" y="3772756"/>
                  <a:pt x="2438446" y="3757096"/>
                  <a:pt x="2433423" y="3738356"/>
                </a:cubicBezTo>
                <a:cubicBezTo>
                  <a:pt x="2428402" y="3719617"/>
                  <a:pt x="2430978" y="3700044"/>
                  <a:pt x="2440678" y="3683250"/>
                </a:cubicBezTo>
                <a:cubicBezTo>
                  <a:pt x="2453612" y="3660845"/>
                  <a:pt x="2477732" y="3646931"/>
                  <a:pt x="2503631" y="3646931"/>
                </a:cubicBezTo>
                <a:close/>
                <a:moveTo>
                  <a:pt x="593514" y="3638209"/>
                </a:moveTo>
                <a:cubicBezTo>
                  <a:pt x="590937" y="3638209"/>
                  <a:pt x="588378" y="3638897"/>
                  <a:pt x="586114" y="3640258"/>
                </a:cubicBezTo>
                <a:cubicBezTo>
                  <a:pt x="576096" y="3646270"/>
                  <a:pt x="565169" y="3650401"/>
                  <a:pt x="553643" y="3652529"/>
                </a:cubicBezTo>
                <a:cubicBezTo>
                  <a:pt x="548906" y="3653407"/>
                  <a:pt x="544921" y="3656596"/>
                  <a:pt x="543033" y="3661034"/>
                </a:cubicBezTo>
                <a:cubicBezTo>
                  <a:pt x="541144" y="3665464"/>
                  <a:pt x="541602" y="3670554"/>
                  <a:pt x="544250" y="3674576"/>
                </a:cubicBezTo>
                <a:cubicBezTo>
                  <a:pt x="551197" y="3685127"/>
                  <a:pt x="555613" y="3697362"/>
                  <a:pt x="557012" y="3709944"/>
                </a:cubicBezTo>
                <a:cubicBezTo>
                  <a:pt x="557619" y="3715397"/>
                  <a:pt x="561274" y="3720034"/>
                  <a:pt x="566437" y="3721891"/>
                </a:cubicBezTo>
                <a:cubicBezTo>
                  <a:pt x="568022" y="3722461"/>
                  <a:pt x="569665" y="3722734"/>
                  <a:pt x="571300" y="3722734"/>
                </a:cubicBezTo>
                <a:cubicBezTo>
                  <a:pt x="574973" y="3722734"/>
                  <a:pt x="578578" y="3721329"/>
                  <a:pt x="581304" y="3718685"/>
                </a:cubicBezTo>
                <a:cubicBezTo>
                  <a:pt x="590886" y="3709401"/>
                  <a:pt x="602714" y="3702474"/>
                  <a:pt x="615512" y="3698649"/>
                </a:cubicBezTo>
                <a:cubicBezTo>
                  <a:pt x="620087" y="3697281"/>
                  <a:pt x="623683" y="3693740"/>
                  <a:pt x="625114" y="3689185"/>
                </a:cubicBezTo>
                <a:cubicBezTo>
                  <a:pt x="626545" y="3684629"/>
                  <a:pt x="625626" y="3679666"/>
                  <a:pt x="622655" y="3675924"/>
                </a:cubicBezTo>
                <a:lnTo>
                  <a:pt x="622656" y="3675924"/>
                </a:lnTo>
                <a:cubicBezTo>
                  <a:pt x="615917" y="3667456"/>
                  <a:pt x="610673" y="3657982"/>
                  <a:pt x="607068" y="3647792"/>
                </a:cubicBezTo>
                <a:cubicBezTo>
                  <a:pt x="605628" y="3643725"/>
                  <a:pt x="602440" y="3640520"/>
                  <a:pt x="598377" y="3639053"/>
                </a:cubicBezTo>
                <a:cubicBezTo>
                  <a:pt x="596798" y="3638491"/>
                  <a:pt x="595154" y="3638209"/>
                  <a:pt x="593514" y="3638209"/>
                </a:cubicBezTo>
                <a:close/>
                <a:moveTo>
                  <a:pt x="6394992" y="3630811"/>
                </a:moveTo>
                <a:cubicBezTo>
                  <a:pt x="6400344" y="3630811"/>
                  <a:pt x="6405642" y="3632233"/>
                  <a:pt x="6410316" y="3634931"/>
                </a:cubicBezTo>
                <a:cubicBezTo>
                  <a:pt x="6424970" y="3643398"/>
                  <a:pt x="6430006" y="3662219"/>
                  <a:pt x="6421546" y="3676885"/>
                </a:cubicBezTo>
                <a:cubicBezTo>
                  <a:pt x="6416075" y="3686358"/>
                  <a:pt x="6405869" y="3692245"/>
                  <a:pt x="6394918" y="3692245"/>
                </a:cubicBezTo>
                <a:cubicBezTo>
                  <a:pt x="6389566" y="3692245"/>
                  <a:pt x="6384267" y="3690824"/>
                  <a:pt x="6379594" y="3688125"/>
                </a:cubicBezTo>
                <a:cubicBezTo>
                  <a:pt x="6364939" y="3679658"/>
                  <a:pt x="6359904" y="3660835"/>
                  <a:pt x="6368362" y="3646171"/>
                </a:cubicBezTo>
                <a:cubicBezTo>
                  <a:pt x="6373834" y="3636697"/>
                  <a:pt x="6384041" y="3630811"/>
                  <a:pt x="6394992" y="3630811"/>
                </a:cubicBezTo>
                <a:close/>
                <a:moveTo>
                  <a:pt x="5847531" y="3621968"/>
                </a:moveTo>
                <a:cubicBezTo>
                  <a:pt x="5851824" y="3621968"/>
                  <a:pt x="5856063" y="3623112"/>
                  <a:pt x="5859804" y="3625265"/>
                </a:cubicBezTo>
                <a:cubicBezTo>
                  <a:pt x="5865492" y="3628546"/>
                  <a:pt x="5869567" y="3633853"/>
                  <a:pt x="5871270" y="3640211"/>
                </a:cubicBezTo>
                <a:cubicBezTo>
                  <a:pt x="5872964" y="3646540"/>
                  <a:pt x="5872095" y="3653180"/>
                  <a:pt x="5868807" y="3658878"/>
                </a:cubicBezTo>
                <a:cubicBezTo>
                  <a:pt x="5864432" y="3666459"/>
                  <a:pt x="5856262" y="3671168"/>
                  <a:pt x="5847504" y="3671179"/>
                </a:cubicBezTo>
                <a:lnTo>
                  <a:pt x="5847504" y="3671176"/>
                </a:lnTo>
                <a:cubicBezTo>
                  <a:pt x="5843183" y="3671168"/>
                  <a:pt x="5838936" y="3670027"/>
                  <a:pt x="5835195" y="3667871"/>
                </a:cubicBezTo>
                <a:cubicBezTo>
                  <a:pt x="5823467" y="3661097"/>
                  <a:pt x="5819427" y="3646017"/>
                  <a:pt x="5826202" y="3634269"/>
                </a:cubicBezTo>
                <a:cubicBezTo>
                  <a:pt x="5830577" y="3626688"/>
                  <a:pt x="5838755" y="3621968"/>
                  <a:pt x="5847531" y="3621968"/>
                </a:cubicBezTo>
                <a:close/>
                <a:moveTo>
                  <a:pt x="1956203" y="3619741"/>
                </a:moveTo>
                <a:cubicBezTo>
                  <a:pt x="1971006" y="3619741"/>
                  <a:pt x="1985648" y="3623682"/>
                  <a:pt x="1998541" y="3631126"/>
                </a:cubicBezTo>
                <a:cubicBezTo>
                  <a:pt x="2039054" y="3654521"/>
                  <a:pt x="2052989" y="3706520"/>
                  <a:pt x="2029598" y="3747022"/>
                </a:cubicBezTo>
                <a:cubicBezTo>
                  <a:pt x="2014486" y="3773200"/>
                  <a:pt x="1986304" y="3789466"/>
                  <a:pt x="1956053" y="3789466"/>
                </a:cubicBezTo>
                <a:cubicBezTo>
                  <a:pt x="1941240" y="3789466"/>
                  <a:pt x="1926590" y="3785526"/>
                  <a:pt x="1913697" y="3778083"/>
                </a:cubicBezTo>
                <a:cubicBezTo>
                  <a:pt x="1894070" y="3766750"/>
                  <a:pt x="1880031" y="3748455"/>
                  <a:pt x="1874166" y="3726563"/>
                </a:cubicBezTo>
                <a:cubicBezTo>
                  <a:pt x="1868297" y="3704672"/>
                  <a:pt x="1871309" y="3681811"/>
                  <a:pt x="1882640" y="3662184"/>
                </a:cubicBezTo>
                <a:cubicBezTo>
                  <a:pt x="1897757" y="3636008"/>
                  <a:pt x="1925948" y="3619741"/>
                  <a:pt x="1956203" y="3619741"/>
                </a:cubicBezTo>
                <a:close/>
                <a:moveTo>
                  <a:pt x="4752622" y="3600785"/>
                </a:moveTo>
                <a:cubicBezTo>
                  <a:pt x="4755385" y="3600785"/>
                  <a:pt x="4758129" y="3601529"/>
                  <a:pt x="4760547" y="3602913"/>
                </a:cubicBezTo>
                <a:cubicBezTo>
                  <a:pt x="4768110" y="3607288"/>
                  <a:pt x="4770719" y="3617015"/>
                  <a:pt x="4766344" y="3624587"/>
                </a:cubicBezTo>
                <a:cubicBezTo>
                  <a:pt x="4763518" y="3629489"/>
                  <a:pt x="4758256" y="3632523"/>
                  <a:pt x="4752595" y="3632523"/>
                </a:cubicBezTo>
                <a:cubicBezTo>
                  <a:pt x="4749822" y="3632523"/>
                  <a:pt x="4747078" y="3631780"/>
                  <a:pt x="4744660" y="3630384"/>
                </a:cubicBezTo>
                <a:cubicBezTo>
                  <a:pt x="4737106" y="3626017"/>
                  <a:pt x="4734498" y="3616290"/>
                  <a:pt x="4738864" y="3608719"/>
                </a:cubicBezTo>
                <a:cubicBezTo>
                  <a:pt x="4741690" y="3603827"/>
                  <a:pt x="4746960" y="3600785"/>
                  <a:pt x="4752622" y="3600785"/>
                </a:cubicBezTo>
                <a:close/>
                <a:moveTo>
                  <a:pt x="1530850" y="3597506"/>
                </a:moveTo>
                <a:cubicBezTo>
                  <a:pt x="1527820" y="3597506"/>
                  <a:pt x="1524818" y="3598466"/>
                  <a:pt x="1522313" y="3600314"/>
                </a:cubicBezTo>
                <a:cubicBezTo>
                  <a:pt x="1512822" y="3607314"/>
                  <a:pt x="1502216" y="3612369"/>
                  <a:pt x="1490790" y="3615339"/>
                </a:cubicBezTo>
                <a:cubicBezTo>
                  <a:pt x="1486220" y="3616518"/>
                  <a:pt x="1482520" y="3619877"/>
                  <a:pt x="1480899" y="3624316"/>
                </a:cubicBezTo>
                <a:cubicBezTo>
                  <a:pt x="1479273" y="3628753"/>
                  <a:pt x="1479935" y="3633699"/>
                  <a:pt x="1482665" y="3637557"/>
                </a:cubicBezTo>
                <a:cubicBezTo>
                  <a:pt x="1489349" y="3647004"/>
                  <a:pt x="1494082" y="3657520"/>
                  <a:pt x="1496736" y="3668804"/>
                </a:cubicBezTo>
                <a:cubicBezTo>
                  <a:pt x="1497837" y="3673497"/>
                  <a:pt x="1501210" y="3677318"/>
                  <a:pt x="1505725" y="3678993"/>
                </a:cubicBezTo>
                <a:cubicBezTo>
                  <a:pt x="1507351" y="3679600"/>
                  <a:pt x="1509044" y="3679890"/>
                  <a:pt x="1510729" y="3679890"/>
                </a:cubicBezTo>
                <a:cubicBezTo>
                  <a:pt x="1513727" y="3679890"/>
                  <a:pt x="1516694" y="3678958"/>
                  <a:pt x="1519184" y="3677136"/>
                </a:cubicBezTo>
                <a:cubicBezTo>
                  <a:pt x="1528957" y="3670027"/>
                  <a:pt x="1539894" y="3665055"/>
                  <a:pt x="1551686" y="3662355"/>
                </a:cubicBezTo>
                <a:cubicBezTo>
                  <a:pt x="1556442" y="3661268"/>
                  <a:pt x="1560323" y="3657844"/>
                  <a:pt x="1561989" y="3653260"/>
                </a:cubicBezTo>
                <a:cubicBezTo>
                  <a:pt x="1563655" y="3648676"/>
                  <a:pt x="1562886" y="3643562"/>
                  <a:pt x="1559942" y="3639666"/>
                </a:cubicBezTo>
                <a:lnTo>
                  <a:pt x="1559942" y="3639668"/>
                </a:lnTo>
                <a:cubicBezTo>
                  <a:pt x="1552823" y="3630258"/>
                  <a:pt x="1547719" y="3619706"/>
                  <a:pt x="1544771" y="3608284"/>
                </a:cubicBezTo>
                <a:cubicBezTo>
                  <a:pt x="1543576" y="3603657"/>
                  <a:pt x="1540161" y="3599933"/>
                  <a:pt x="1535660" y="3598331"/>
                </a:cubicBezTo>
                <a:cubicBezTo>
                  <a:pt x="1534093" y="3597777"/>
                  <a:pt x="1532468" y="3597506"/>
                  <a:pt x="1530850" y="3597506"/>
                </a:cubicBezTo>
                <a:close/>
                <a:moveTo>
                  <a:pt x="979627" y="3591383"/>
                </a:moveTo>
                <a:cubicBezTo>
                  <a:pt x="976951" y="3591383"/>
                  <a:pt x="974288" y="3592126"/>
                  <a:pt x="971969" y="3593594"/>
                </a:cubicBezTo>
                <a:cubicBezTo>
                  <a:pt x="965303" y="3597785"/>
                  <a:pt x="958125" y="3601164"/>
                  <a:pt x="950644" y="3603638"/>
                </a:cubicBezTo>
                <a:cubicBezTo>
                  <a:pt x="946478" y="3605005"/>
                  <a:pt x="943163" y="3608211"/>
                  <a:pt x="941650" y="3612333"/>
                </a:cubicBezTo>
                <a:cubicBezTo>
                  <a:pt x="940138" y="3616453"/>
                  <a:pt x="940590" y="3621037"/>
                  <a:pt x="942882" y="3624787"/>
                </a:cubicBezTo>
                <a:cubicBezTo>
                  <a:pt x="947026" y="3631563"/>
                  <a:pt x="950322" y="3638844"/>
                  <a:pt x="952678" y="3646414"/>
                </a:cubicBezTo>
                <a:cubicBezTo>
                  <a:pt x="954001" y="3650683"/>
                  <a:pt x="957229" y="3654086"/>
                  <a:pt x="961419" y="3655636"/>
                </a:cubicBezTo>
                <a:cubicBezTo>
                  <a:pt x="963035" y="3656234"/>
                  <a:pt x="964724" y="3656522"/>
                  <a:pt x="966405" y="3656522"/>
                </a:cubicBezTo>
                <a:cubicBezTo>
                  <a:pt x="969076" y="3656522"/>
                  <a:pt x="971735" y="3655781"/>
                  <a:pt x="974053" y="3654322"/>
                </a:cubicBezTo>
                <a:cubicBezTo>
                  <a:pt x="980869" y="3650038"/>
                  <a:pt x="988196" y="3646650"/>
                  <a:pt x="995841" y="3644250"/>
                </a:cubicBezTo>
                <a:cubicBezTo>
                  <a:pt x="1000125" y="3642909"/>
                  <a:pt x="1003535" y="3639640"/>
                  <a:pt x="1005061" y="3635420"/>
                </a:cubicBezTo>
                <a:cubicBezTo>
                  <a:pt x="1006587" y="3631190"/>
                  <a:pt x="1006047" y="3626500"/>
                  <a:pt x="1003607" y="3622723"/>
                </a:cubicBezTo>
                <a:lnTo>
                  <a:pt x="1003606" y="3622720"/>
                </a:lnTo>
                <a:cubicBezTo>
                  <a:pt x="999272" y="3616038"/>
                  <a:pt x="995794" y="3608792"/>
                  <a:pt x="993263" y="3601211"/>
                </a:cubicBezTo>
                <a:cubicBezTo>
                  <a:pt x="991868" y="3597025"/>
                  <a:pt x="988626" y="3593712"/>
                  <a:pt x="984469" y="3592225"/>
                </a:cubicBezTo>
                <a:cubicBezTo>
                  <a:pt x="982898" y="3591655"/>
                  <a:pt x="981258" y="3591383"/>
                  <a:pt x="979627" y="3591383"/>
                </a:cubicBezTo>
                <a:close/>
                <a:moveTo>
                  <a:pt x="313838" y="3587968"/>
                </a:moveTo>
                <a:cubicBezTo>
                  <a:pt x="326356" y="3587968"/>
                  <a:pt x="338736" y="3591300"/>
                  <a:pt x="349642" y="3597595"/>
                </a:cubicBezTo>
                <a:lnTo>
                  <a:pt x="349641" y="3597595"/>
                </a:lnTo>
                <a:cubicBezTo>
                  <a:pt x="383899" y="3617376"/>
                  <a:pt x="395679" y="3661349"/>
                  <a:pt x="375902" y="3695605"/>
                </a:cubicBezTo>
                <a:cubicBezTo>
                  <a:pt x="363122" y="3717741"/>
                  <a:pt x="339288" y="3731498"/>
                  <a:pt x="313701" y="3731498"/>
                </a:cubicBezTo>
                <a:cubicBezTo>
                  <a:pt x="301171" y="3731490"/>
                  <a:pt x="288785" y="3728167"/>
                  <a:pt x="277894" y="3721872"/>
                </a:cubicBezTo>
                <a:cubicBezTo>
                  <a:pt x="243635" y="3702091"/>
                  <a:pt x="231856" y="3658118"/>
                  <a:pt x="251632" y="3623863"/>
                </a:cubicBezTo>
                <a:cubicBezTo>
                  <a:pt x="264417" y="3601726"/>
                  <a:pt x="288251" y="3587968"/>
                  <a:pt x="313838" y="3587968"/>
                </a:cubicBezTo>
                <a:close/>
                <a:moveTo>
                  <a:pt x="2725571" y="3585344"/>
                </a:moveTo>
                <a:cubicBezTo>
                  <a:pt x="2730924" y="3585344"/>
                  <a:pt x="2736227" y="3586773"/>
                  <a:pt x="2740905" y="3589463"/>
                </a:cubicBezTo>
                <a:lnTo>
                  <a:pt x="2740905" y="3589462"/>
                </a:lnTo>
                <a:cubicBezTo>
                  <a:pt x="2747997" y="3593554"/>
                  <a:pt x="2753078" y="3600186"/>
                  <a:pt x="2755202" y="3608102"/>
                </a:cubicBezTo>
                <a:cubicBezTo>
                  <a:pt x="2757326" y="3616027"/>
                  <a:pt x="2756234" y="3624304"/>
                  <a:pt x="2752131" y="3631416"/>
                </a:cubicBezTo>
                <a:cubicBezTo>
                  <a:pt x="2746666" y="3640880"/>
                  <a:pt x="2736467" y="3646768"/>
                  <a:pt x="2725517" y="3646768"/>
                </a:cubicBezTo>
                <a:cubicBezTo>
                  <a:pt x="2720155" y="3646768"/>
                  <a:pt x="2714857" y="3645336"/>
                  <a:pt x="2710187" y="3642646"/>
                </a:cubicBezTo>
                <a:cubicBezTo>
                  <a:pt x="2703101" y="3638553"/>
                  <a:pt x="2698029" y="3631933"/>
                  <a:pt x="2695905" y="3623997"/>
                </a:cubicBezTo>
                <a:cubicBezTo>
                  <a:pt x="2693776" y="3616065"/>
                  <a:pt x="2694859" y="3607793"/>
                  <a:pt x="2698947" y="3600703"/>
                </a:cubicBezTo>
                <a:cubicBezTo>
                  <a:pt x="2704418" y="3591230"/>
                  <a:pt x="2714621" y="3585344"/>
                  <a:pt x="2725571" y="3585344"/>
                </a:cubicBezTo>
                <a:close/>
                <a:moveTo>
                  <a:pt x="2340903" y="3580714"/>
                </a:moveTo>
                <a:cubicBezTo>
                  <a:pt x="2354797" y="3580714"/>
                  <a:pt x="2368537" y="3584409"/>
                  <a:pt x="2380633" y="3591391"/>
                </a:cubicBezTo>
                <a:cubicBezTo>
                  <a:pt x="2399047" y="3602016"/>
                  <a:pt x="2412219" y="3619189"/>
                  <a:pt x="2417727" y="3639731"/>
                </a:cubicBezTo>
                <a:cubicBezTo>
                  <a:pt x="2423230" y="3660263"/>
                  <a:pt x="2420404" y="3681720"/>
                  <a:pt x="2409770" y="3700135"/>
                </a:cubicBezTo>
                <a:cubicBezTo>
                  <a:pt x="2395591" y="3724698"/>
                  <a:pt x="2369153" y="3739951"/>
                  <a:pt x="2340763" y="3739951"/>
                </a:cubicBezTo>
                <a:cubicBezTo>
                  <a:pt x="2326864" y="3739951"/>
                  <a:pt x="2313125" y="3736256"/>
                  <a:pt x="2301029" y="3729272"/>
                </a:cubicBezTo>
                <a:cubicBezTo>
                  <a:pt x="2282615" y="3718638"/>
                  <a:pt x="2269442" y="3701475"/>
                  <a:pt x="2263939" y="3680933"/>
                </a:cubicBezTo>
                <a:cubicBezTo>
                  <a:pt x="2258436" y="3660400"/>
                  <a:pt x="2261257" y="3638944"/>
                  <a:pt x="2271891" y="3620529"/>
                </a:cubicBezTo>
                <a:cubicBezTo>
                  <a:pt x="2286070" y="3595966"/>
                  <a:pt x="2312513" y="3580714"/>
                  <a:pt x="2340903" y="3580714"/>
                </a:cubicBezTo>
                <a:close/>
                <a:moveTo>
                  <a:pt x="6232239" y="3569402"/>
                </a:moveTo>
                <a:cubicBezTo>
                  <a:pt x="6237982" y="3569402"/>
                  <a:pt x="6243669" y="3570933"/>
                  <a:pt x="6248669" y="3573813"/>
                </a:cubicBezTo>
                <a:cubicBezTo>
                  <a:pt x="6256269" y="3578204"/>
                  <a:pt x="6261712" y="3585296"/>
                  <a:pt x="6263985" y="3593783"/>
                </a:cubicBezTo>
                <a:cubicBezTo>
                  <a:pt x="6266259" y="3602270"/>
                  <a:pt x="6265090" y="3611129"/>
                  <a:pt x="6260698" y="3618727"/>
                </a:cubicBezTo>
                <a:cubicBezTo>
                  <a:pt x="6254838" y="3628889"/>
                  <a:pt x="6243914" y="3635194"/>
                  <a:pt x="6232185" y="3635194"/>
                </a:cubicBezTo>
                <a:cubicBezTo>
                  <a:pt x="6226443" y="3635194"/>
                  <a:pt x="6220774" y="3633672"/>
                  <a:pt x="6215774" y="3630784"/>
                </a:cubicBezTo>
                <a:lnTo>
                  <a:pt x="6215773" y="3630781"/>
                </a:lnTo>
                <a:cubicBezTo>
                  <a:pt x="6200077" y="3621716"/>
                  <a:pt x="6194669" y="3601555"/>
                  <a:pt x="6203727" y="3585849"/>
                </a:cubicBezTo>
                <a:cubicBezTo>
                  <a:pt x="6209587" y="3575705"/>
                  <a:pt x="6220510" y="3569402"/>
                  <a:pt x="6232239" y="3569402"/>
                </a:cubicBezTo>
                <a:close/>
                <a:moveTo>
                  <a:pt x="6616939" y="3544775"/>
                </a:moveTo>
                <a:cubicBezTo>
                  <a:pt x="6619258" y="3544775"/>
                  <a:pt x="6621540" y="3545390"/>
                  <a:pt x="6623551" y="3546549"/>
                </a:cubicBezTo>
                <a:lnTo>
                  <a:pt x="6623550" y="3546549"/>
                </a:lnTo>
                <a:cubicBezTo>
                  <a:pt x="6629873" y="3550200"/>
                  <a:pt x="6632047" y="3558316"/>
                  <a:pt x="6628396" y="3564636"/>
                </a:cubicBezTo>
                <a:cubicBezTo>
                  <a:pt x="6626041" y="3568721"/>
                  <a:pt x="6621639" y="3571266"/>
                  <a:pt x="6616912" y="3571266"/>
                </a:cubicBezTo>
                <a:cubicBezTo>
                  <a:pt x="6614602" y="3571266"/>
                  <a:pt x="6612319" y="3570649"/>
                  <a:pt x="6610309" y="3569490"/>
                </a:cubicBezTo>
                <a:cubicBezTo>
                  <a:pt x="6603987" y="3565843"/>
                  <a:pt x="6601813" y="3557726"/>
                  <a:pt x="6605455" y="3551386"/>
                </a:cubicBezTo>
                <a:cubicBezTo>
                  <a:pt x="6607809" y="3547320"/>
                  <a:pt x="6612211" y="3544775"/>
                  <a:pt x="6616939" y="3544775"/>
                </a:cubicBezTo>
                <a:close/>
                <a:moveTo>
                  <a:pt x="1366260" y="3541686"/>
                </a:moveTo>
                <a:cubicBezTo>
                  <a:pt x="1363381" y="3541686"/>
                  <a:pt x="1360527" y="3542545"/>
                  <a:pt x="1358095" y="3544232"/>
                </a:cubicBezTo>
                <a:cubicBezTo>
                  <a:pt x="1349803" y="3549956"/>
                  <a:pt x="1340678" y="3554275"/>
                  <a:pt x="1330973" y="3557073"/>
                </a:cubicBezTo>
                <a:cubicBezTo>
                  <a:pt x="1326562" y="3558343"/>
                  <a:pt x="1323030" y="3561648"/>
                  <a:pt x="1321453" y="3565959"/>
                </a:cubicBezTo>
                <a:cubicBezTo>
                  <a:pt x="1319882" y="3570269"/>
                  <a:pt x="1320462" y="3575071"/>
                  <a:pt x="1323012" y="3578884"/>
                </a:cubicBezTo>
                <a:cubicBezTo>
                  <a:pt x="1328736" y="3587426"/>
                  <a:pt x="1332962" y="3596808"/>
                  <a:pt x="1335574" y="3606745"/>
                </a:cubicBezTo>
                <a:cubicBezTo>
                  <a:pt x="1336760" y="3611275"/>
                  <a:pt x="1340080" y="3614941"/>
                  <a:pt x="1344464" y="3616571"/>
                </a:cubicBezTo>
                <a:cubicBezTo>
                  <a:pt x="1346090" y="3617171"/>
                  <a:pt x="1347788" y="3617470"/>
                  <a:pt x="1349477" y="3617470"/>
                </a:cubicBezTo>
                <a:cubicBezTo>
                  <a:pt x="1352344" y="3617470"/>
                  <a:pt x="1355183" y="3616617"/>
                  <a:pt x="1357611" y="3614951"/>
                </a:cubicBezTo>
                <a:lnTo>
                  <a:pt x="1357611" y="3614949"/>
                </a:lnTo>
                <a:cubicBezTo>
                  <a:pt x="1366111" y="3609118"/>
                  <a:pt x="1375481" y="3604815"/>
                  <a:pt x="1385462" y="3602171"/>
                </a:cubicBezTo>
                <a:cubicBezTo>
                  <a:pt x="1390027" y="3600967"/>
                  <a:pt x="1393709" y="3597587"/>
                  <a:pt x="1395307" y="3593142"/>
                </a:cubicBezTo>
                <a:cubicBezTo>
                  <a:pt x="1396906" y="3588703"/>
                  <a:pt x="1396221" y="3583748"/>
                  <a:pt x="1393469" y="3579907"/>
                </a:cubicBezTo>
                <a:cubicBezTo>
                  <a:pt x="1387436" y="3571476"/>
                  <a:pt x="1382935" y="3562129"/>
                  <a:pt x="1380086" y="3552128"/>
                </a:cubicBezTo>
                <a:cubicBezTo>
                  <a:pt x="1378818" y="3547672"/>
                  <a:pt x="1375480" y="3544094"/>
                  <a:pt x="1371119" y="3542529"/>
                </a:cubicBezTo>
                <a:cubicBezTo>
                  <a:pt x="1369539" y="3541967"/>
                  <a:pt x="1367894" y="3541686"/>
                  <a:pt x="1366260" y="3541686"/>
                </a:cubicBezTo>
                <a:close/>
                <a:moveTo>
                  <a:pt x="816020" y="3534857"/>
                </a:moveTo>
                <a:cubicBezTo>
                  <a:pt x="813439" y="3534857"/>
                  <a:pt x="810866" y="3535555"/>
                  <a:pt x="808602" y="3536915"/>
                </a:cubicBezTo>
                <a:cubicBezTo>
                  <a:pt x="802724" y="3540456"/>
                  <a:pt x="796451" y="3543380"/>
                  <a:pt x="789962" y="3545598"/>
                </a:cubicBezTo>
                <a:cubicBezTo>
                  <a:pt x="785890" y="3546994"/>
                  <a:pt x="782657" y="3550145"/>
                  <a:pt x="781149" y="3554178"/>
                </a:cubicBezTo>
                <a:cubicBezTo>
                  <a:pt x="779646" y="3558207"/>
                  <a:pt x="780026" y="3562699"/>
                  <a:pt x="782186" y="3566421"/>
                </a:cubicBezTo>
                <a:cubicBezTo>
                  <a:pt x="785601" y="3572300"/>
                  <a:pt x="788413" y="3578577"/>
                  <a:pt x="790551" y="3585062"/>
                </a:cubicBezTo>
                <a:cubicBezTo>
                  <a:pt x="791919" y="3589211"/>
                  <a:pt x="795107" y="3592516"/>
                  <a:pt x="799210" y="3594039"/>
                </a:cubicBezTo>
                <a:cubicBezTo>
                  <a:pt x="800826" y="3594636"/>
                  <a:pt x="802520" y="3594935"/>
                  <a:pt x="804205" y="3594935"/>
                </a:cubicBezTo>
                <a:cubicBezTo>
                  <a:pt x="806791" y="3594935"/>
                  <a:pt x="809359" y="3594238"/>
                  <a:pt x="811628" y="3592870"/>
                </a:cubicBezTo>
                <a:cubicBezTo>
                  <a:pt x="817646" y="3589248"/>
                  <a:pt x="824091" y="3586267"/>
                  <a:pt x="830779" y="3584022"/>
                </a:cubicBezTo>
                <a:cubicBezTo>
                  <a:pt x="834936" y="3582617"/>
                  <a:pt x="838228" y="3579402"/>
                  <a:pt x="839719" y="3575271"/>
                </a:cubicBezTo>
                <a:cubicBezTo>
                  <a:pt x="841213" y="3571150"/>
                  <a:pt x="840738" y="3566567"/>
                  <a:pt x="838432" y="3562836"/>
                </a:cubicBezTo>
                <a:cubicBezTo>
                  <a:pt x="834851" y="3557038"/>
                  <a:pt x="831866" y="3550826"/>
                  <a:pt x="829552" y="3544375"/>
                </a:cubicBezTo>
                <a:cubicBezTo>
                  <a:pt x="828099" y="3540329"/>
                  <a:pt x="824901" y="3537132"/>
                  <a:pt x="820843" y="3535690"/>
                </a:cubicBezTo>
                <a:cubicBezTo>
                  <a:pt x="819276" y="3535129"/>
                  <a:pt x="817646" y="3534857"/>
                  <a:pt x="816020" y="3534857"/>
                </a:cubicBezTo>
                <a:close/>
                <a:moveTo>
                  <a:pt x="5137349" y="3534685"/>
                </a:moveTo>
                <a:cubicBezTo>
                  <a:pt x="5143934" y="3534685"/>
                  <a:pt x="5150436" y="3536434"/>
                  <a:pt x="5156170" y="3539739"/>
                </a:cubicBezTo>
                <a:cubicBezTo>
                  <a:pt x="5164883" y="3544767"/>
                  <a:pt x="5171124" y="3552899"/>
                  <a:pt x="5173732" y="3562626"/>
                </a:cubicBezTo>
                <a:cubicBezTo>
                  <a:pt x="5176332" y="3572354"/>
                  <a:pt x="5174992" y="3582508"/>
                  <a:pt x="5169956" y="3591230"/>
                </a:cubicBezTo>
                <a:cubicBezTo>
                  <a:pt x="5163243" y="3602859"/>
                  <a:pt x="5150727" y="3610079"/>
                  <a:pt x="5137286" y="3610079"/>
                </a:cubicBezTo>
                <a:cubicBezTo>
                  <a:pt x="5130702" y="3610079"/>
                  <a:pt x="5124198" y="3608331"/>
                  <a:pt x="5118466" y="3605023"/>
                </a:cubicBezTo>
                <a:cubicBezTo>
                  <a:pt x="5109752" y="3599987"/>
                  <a:pt x="5103511" y="3591855"/>
                  <a:pt x="5100903" y="3582135"/>
                </a:cubicBezTo>
                <a:cubicBezTo>
                  <a:pt x="5098303" y="3572417"/>
                  <a:pt x="5099634" y="3562254"/>
                  <a:pt x="5104670" y="3553533"/>
                </a:cubicBezTo>
                <a:cubicBezTo>
                  <a:pt x="5111382" y="3541913"/>
                  <a:pt x="5123898" y="3534685"/>
                  <a:pt x="5137349" y="3534685"/>
                </a:cubicBezTo>
                <a:close/>
                <a:moveTo>
                  <a:pt x="151092" y="3534412"/>
                </a:moveTo>
                <a:cubicBezTo>
                  <a:pt x="162622" y="3534412"/>
                  <a:pt x="174021" y="3537482"/>
                  <a:pt x="184065" y="3543280"/>
                </a:cubicBezTo>
                <a:lnTo>
                  <a:pt x="184065" y="3543281"/>
                </a:lnTo>
                <a:cubicBezTo>
                  <a:pt x="215611" y="3561495"/>
                  <a:pt x="226463" y="3601990"/>
                  <a:pt x="208248" y="3633537"/>
                </a:cubicBezTo>
                <a:cubicBezTo>
                  <a:pt x="196478" y="3653926"/>
                  <a:pt x="174532" y="3666587"/>
                  <a:pt x="150970" y="3666587"/>
                </a:cubicBezTo>
                <a:cubicBezTo>
                  <a:pt x="139436" y="3666587"/>
                  <a:pt x="128032" y="3663517"/>
                  <a:pt x="117992" y="3657718"/>
                </a:cubicBezTo>
                <a:cubicBezTo>
                  <a:pt x="102709" y="3648897"/>
                  <a:pt x="91777" y="3634651"/>
                  <a:pt x="87207" y="3617596"/>
                </a:cubicBezTo>
                <a:cubicBezTo>
                  <a:pt x="82637" y="3600550"/>
                  <a:pt x="84983" y="3582743"/>
                  <a:pt x="93810" y="3567463"/>
                </a:cubicBezTo>
                <a:cubicBezTo>
                  <a:pt x="105579" y="3547073"/>
                  <a:pt x="127529" y="3534412"/>
                  <a:pt x="151092" y="3534412"/>
                </a:cubicBezTo>
                <a:close/>
                <a:moveTo>
                  <a:pt x="2178164" y="3518860"/>
                </a:moveTo>
                <a:cubicBezTo>
                  <a:pt x="2192507" y="3518860"/>
                  <a:pt x="2206700" y="3522674"/>
                  <a:pt x="2219208" y="3529892"/>
                </a:cubicBezTo>
                <a:cubicBezTo>
                  <a:pt x="2238224" y="3540870"/>
                  <a:pt x="2251828" y="3558604"/>
                  <a:pt x="2257516" y="3579825"/>
                </a:cubicBezTo>
                <a:cubicBezTo>
                  <a:pt x="2263204" y="3601038"/>
                  <a:pt x="2260284" y="3623191"/>
                  <a:pt x="2249302" y="3642213"/>
                </a:cubicBezTo>
                <a:cubicBezTo>
                  <a:pt x="2234656" y="3667582"/>
                  <a:pt x="2207339" y="3683341"/>
                  <a:pt x="2178016" y="3683341"/>
                </a:cubicBezTo>
                <a:cubicBezTo>
                  <a:pt x="2163669" y="3683341"/>
                  <a:pt x="2149481" y="3679528"/>
                  <a:pt x="2136973" y="3672310"/>
                </a:cubicBezTo>
                <a:lnTo>
                  <a:pt x="2136972" y="3672310"/>
                </a:lnTo>
                <a:cubicBezTo>
                  <a:pt x="2097718" y="3649640"/>
                  <a:pt x="2084214" y="3599254"/>
                  <a:pt x="2106879" y="3559990"/>
                </a:cubicBezTo>
                <a:cubicBezTo>
                  <a:pt x="2121525" y="3534621"/>
                  <a:pt x="2148842" y="3518860"/>
                  <a:pt x="2178164" y="3518860"/>
                </a:cubicBezTo>
                <a:close/>
                <a:moveTo>
                  <a:pt x="6069498" y="3517585"/>
                </a:moveTo>
                <a:cubicBezTo>
                  <a:pt x="6073945" y="3517585"/>
                  <a:pt x="6078338" y="3518770"/>
                  <a:pt x="6082205" y="3521009"/>
                </a:cubicBezTo>
                <a:lnTo>
                  <a:pt x="6082204" y="3521009"/>
                </a:lnTo>
                <a:cubicBezTo>
                  <a:pt x="6094377" y="3528027"/>
                  <a:pt x="6098553" y="3543634"/>
                  <a:pt x="6091534" y="3555798"/>
                </a:cubicBezTo>
                <a:cubicBezTo>
                  <a:pt x="6086995" y="3563658"/>
                  <a:pt x="6078536" y="3568541"/>
                  <a:pt x="6069461" y="3568541"/>
                </a:cubicBezTo>
                <a:cubicBezTo>
                  <a:pt x="6065014" y="3568541"/>
                  <a:pt x="6060621" y="3567354"/>
                  <a:pt x="6056754" y="3565118"/>
                </a:cubicBezTo>
                <a:cubicBezTo>
                  <a:pt x="6050867" y="3561721"/>
                  <a:pt x="6046655" y="3556232"/>
                  <a:pt x="6044898" y="3549656"/>
                </a:cubicBezTo>
                <a:cubicBezTo>
                  <a:pt x="6043132" y="3543072"/>
                  <a:pt x="6044020" y="3536206"/>
                  <a:pt x="6047416" y="3530329"/>
                </a:cubicBezTo>
                <a:cubicBezTo>
                  <a:pt x="6051954" y="3522466"/>
                  <a:pt x="6060413" y="3517585"/>
                  <a:pt x="6069498" y="3517585"/>
                </a:cubicBezTo>
                <a:close/>
                <a:moveTo>
                  <a:pt x="2562853" y="3504280"/>
                </a:moveTo>
                <a:cubicBezTo>
                  <a:pt x="2572027" y="3504280"/>
                  <a:pt x="2581093" y="3506716"/>
                  <a:pt x="2589073" y="3511327"/>
                </a:cubicBezTo>
                <a:cubicBezTo>
                  <a:pt x="2614157" y="3525809"/>
                  <a:pt x="2622784" y="3558007"/>
                  <a:pt x="2608301" y="3583087"/>
                </a:cubicBezTo>
                <a:cubicBezTo>
                  <a:pt x="2598945" y="3599299"/>
                  <a:pt x="2581492" y="3609371"/>
                  <a:pt x="2562753" y="3609371"/>
                </a:cubicBezTo>
                <a:cubicBezTo>
                  <a:pt x="2553578" y="3609371"/>
                  <a:pt x="2544512" y="3606935"/>
                  <a:pt x="2536532" y="3602324"/>
                </a:cubicBezTo>
                <a:cubicBezTo>
                  <a:pt x="2511449" y="3587843"/>
                  <a:pt x="2502821" y="3555642"/>
                  <a:pt x="2517304" y="3530564"/>
                </a:cubicBezTo>
                <a:cubicBezTo>
                  <a:pt x="2526660" y="3514351"/>
                  <a:pt x="2544113" y="3504280"/>
                  <a:pt x="2562853" y="3504280"/>
                </a:cubicBezTo>
                <a:close/>
                <a:moveTo>
                  <a:pt x="1753740" y="3490972"/>
                </a:moveTo>
                <a:cubicBezTo>
                  <a:pt x="1750592" y="3490972"/>
                  <a:pt x="1747482" y="3492006"/>
                  <a:pt x="1744923" y="3493998"/>
                </a:cubicBezTo>
                <a:cubicBezTo>
                  <a:pt x="1734697" y="3501933"/>
                  <a:pt x="1722646" y="3507703"/>
                  <a:pt x="1710075" y="3510654"/>
                </a:cubicBezTo>
                <a:cubicBezTo>
                  <a:pt x="1705365" y="3511759"/>
                  <a:pt x="1701525" y="3515166"/>
                  <a:pt x="1699863" y="3519714"/>
                </a:cubicBezTo>
                <a:cubicBezTo>
                  <a:pt x="1698205" y="3524259"/>
                  <a:pt x="1698944" y="3529342"/>
                  <a:pt x="1701833" y="3533226"/>
                </a:cubicBezTo>
                <a:cubicBezTo>
                  <a:pt x="1709445" y="3543470"/>
                  <a:pt x="1714852" y="3555480"/>
                  <a:pt x="1717465" y="3567971"/>
                </a:cubicBezTo>
                <a:cubicBezTo>
                  <a:pt x="1718475" y="3572806"/>
                  <a:pt x="1721898" y="3576784"/>
                  <a:pt x="1726531" y="3578503"/>
                </a:cubicBezTo>
                <a:cubicBezTo>
                  <a:pt x="1728157" y="3579110"/>
                  <a:pt x="1729850" y="3579400"/>
                  <a:pt x="1731536" y="3579400"/>
                </a:cubicBezTo>
                <a:cubicBezTo>
                  <a:pt x="1734646" y="3579400"/>
                  <a:pt x="1737726" y="3578395"/>
                  <a:pt x="1740271" y="3576438"/>
                </a:cubicBezTo>
                <a:cubicBezTo>
                  <a:pt x="1750796" y="3568385"/>
                  <a:pt x="1763223" y="3562753"/>
                  <a:pt x="1776211" y="3560135"/>
                </a:cubicBezTo>
                <a:cubicBezTo>
                  <a:pt x="1781134" y="3559150"/>
                  <a:pt x="1785182" y="3555661"/>
                  <a:pt x="1786890" y="3550943"/>
                </a:cubicBezTo>
                <a:cubicBezTo>
                  <a:pt x="1788602" y="3546224"/>
                  <a:pt x="1787727" y="3540953"/>
                  <a:pt x="1784585" y="3537041"/>
                </a:cubicBezTo>
                <a:lnTo>
                  <a:pt x="1784586" y="3537039"/>
                </a:lnTo>
                <a:cubicBezTo>
                  <a:pt x="1776452" y="3526914"/>
                  <a:pt x="1770633" y="3514847"/>
                  <a:pt x="1767762" y="3502168"/>
                </a:cubicBezTo>
                <a:cubicBezTo>
                  <a:pt x="1766675" y="3497377"/>
                  <a:pt x="1763215" y="3493473"/>
                  <a:pt x="1758586" y="3491816"/>
                </a:cubicBezTo>
                <a:cubicBezTo>
                  <a:pt x="1757011" y="3491245"/>
                  <a:pt x="1755371" y="3490972"/>
                  <a:pt x="1753740" y="3490972"/>
                </a:cubicBezTo>
                <a:close/>
                <a:moveTo>
                  <a:pt x="0" y="3487049"/>
                </a:moveTo>
                <a:lnTo>
                  <a:pt x="16963" y="3491609"/>
                </a:lnTo>
                <a:cubicBezTo>
                  <a:pt x="44340" y="3507421"/>
                  <a:pt x="53759" y="3542564"/>
                  <a:pt x="37949" y="3569935"/>
                </a:cubicBezTo>
                <a:cubicBezTo>
                  <a:pt x="32843" y="3578785"/>
                  <a:pt x="25527" y="3585956"/>
                  <a:pt x="16931" y="3590915"/>
                </a:cubicBezTo>
                <a:lnTo>
                  <a:pt x="0" y="3595460"/>
                </a:lnTo>
                <a:close/>
                <a:moveTo>
                  <a:pt x="1202595" y="3485266"/>
                </a:moveTo>
                <a:cubicBezTo>
                  <a:pt x="1199810" y="3485266"/>
                  <a:pt x="1197044" y="3486073"/>
                  <a:pt x="1194661" y="3487659"/>
                </a:cubicBezTo>
                <a:cubicBezTo>
                  <a:pt x="1187352" y="3492485"/>
                  <a:pt x="1179409" y="3496281"/>
                  <a:pt x="1171044" y="3498917"/>
                </a:cubicBezTo>
                <a:cubicBezTo>
                  <a:pt x="1166782" y="3500266"/>
                  <a:pt x="1163391" y="3503509"/>
                  <a:pt x="1161860" y="3507711"/>
                </a:cubicBezTo>
                <a:cubicBezTo>
                  <a:pt x="1160333" y="3511905"/>
                  <a:pt x="1160841" y="3516579"/>
                  <a:pt x="1163241" y="3520344"/>
                </a:cubicBezTo>
                <a:cubicBezTo>
                  <a:pt x="1168006" y="3527835"/>
                  <a:pt x="1171687" y="3535970"/>
                  <a:pt x="1174187" y="3544510"/>
                </a:cubicBezTo>
                <a:cubicBezTo>
                  <a:pt x="1175460" y="3548858"/>
                  <a:pt x="1178702" y="3552353"/>
                  <a:pt x="1182945" y="3553939"/>
                </a:cubicBezTo>
                <a:cubicBezTo>
                  <a:pt x="1184580" y="3554555"/>
                  <a:pt x="1186288" y="3554854"/>
                  <a:pt x="1187986" y="3554854"/>
                </a:cubicBezTo>
                <a:cubicBezTo>
                  <a:pt x="1190703" y="3554854"/>
                  <a:pt x="1193398" y="3554084"/>
                  <a:pt x="1195743" y="3552580"/>
                </a:cubicBezTo>
                <a:cubicBezTo>
                  <a:pt x="1203265" y="3547764"/>
                  <a:pt x="1211457" y="3544040"/>
                  <a:pt x="1220080" y="3541513"/>
                </a:cubicBezTo>
                <a:cubicBezTo>
                  <a:pt x="1224482" y="3540235"/>
                  <a:pt x="1228005" y="3536921"/>
                  <a:pt x="1229564" y="3532619"/>
                </a:cubicBezTo>
                <a:cubicBezTo>
                  <a:pt x="1231126" y="3528308"/>
                  <a:pt x="1230542" y="3523507"/>
                  <a:pt x="1227983" y="3519702"/>
                </a:cubicBezTo>
                <a:cubicBezTo>
                  <a:pt x="1222956" y="3512212"/>
                  <a:pt x="1219030" y="3504016"/>
                  <a:pt x="1216313" y="3495347"/>
                </a:cubicBezTo>
                <a:cubicBezTo>
                  <a:pt x="1214963" y="3491037"/>
                  <a:pt x="1211666" y="3487603"/>
                  <a:pt x="1207409" y="3486091"/>
                </a:cubicBezTo>
                <a:cubicBezTo>
                  <a:pt x="1205842" y="3485538"/>
                  <a:pt x="1204217" y="3485266"/>
                  <a:pt x="1202595" y="3485266"/>
                </a:cubicBezTo>
                <a:close/>
                <a:moveTo>
                  <a:pt x="652224" y="3478204"/>
                </a:moveTo>
                <a:cubicBezTo>
                  <a:pt x="649729" y="3478204"/>
                  <a:pt x="647247" y="3478854"/>
                  <a:pt x="645037" y="3480124"/>
                </a:cubicBezTo>
                <a:cubicBezTo>
                  <a:pt x="639851" y="3483121"/>
                  <a:pt x="634362" y="3485668"/>
                  <a:pt x="628724" y="3487686"/>
                </a:cubicBezTo>
                <a:cubicBezTo>
                  <a:pt x="624739" y="3489118"/>
                  <a:pt x="621587" y="3492224"/>
                  <a:pt x="620106" y="3496191"/>
                </a:cubicBezTo>
                <a:cubicBezTo>
                  <a:pt x="618625" y="3500157"/>
                  <a:pt x="618969" y="3504568"/>
                  <a:pt x="621044" y="3508265"/>
                </a:cubicBezTo>
                <a:cubicBezTo>
                  <a:pt x="623888" y="3513328"/>
                  <a:pt x="626297" y="3518688"/>
                  <a:pt x="628204" y="3524195"/>
                </a:cubicBezTo>
                <a:cubicBezTo>
                  <a:pt x="629608" y="3528271"/>
                  <a:pt x="632774" y="3531506"/>
                  <a:pt x="636818" y="3532989"/>
                </a:cubicBezTo>
                <a:cubicBezTo>
                  <a:pt x="638429" y="3533589"/>
                  <a:pt x="640110" y="3533877"/>
                  <a:pt x="641790" y="3533877"/>
                </a:cubicBezTo>
                <a:cubicBezTo>
                  <a:pt x="644321" y="3533877"/>
                  <a:pt x="646843" y="3533209"/>
                  <a:pt x="649081" y="3531894"/>
                </a:cubicBezTo>
                <a:cubicBezTo>
                  <a:pt x="654334" y="3528798"/>
                  <a:pt x="659931" y="3526189"/>
                  <a:pt x="665718" y="3524141"/>
                </a:cubicBezTo>
                <a:cubicBezTo>
                  <a:pt x="669776" y="3522701"/>
                  <a:pt x="672973" y="3519513"/>
                  <a:pt x="674436" y="3515466"/>
                </a:cubicBezTo>
                <a:cubicBezTo>
                  <a:pt x="675894" y="3511418"/>
                  <a:pt x="675459" y="3506916"/>
                  <a:pt x="673249" y="3503220"/>
                </a:cubicBezTo>
                <a:lnTo>
                  <a:pt x="673250" y="3503220"/>
                </a:lnTo>
                <a:cubicBezTo>
                  <a:pt x="670270" y="3498230"/>
                  <a:pt x="667721" y="3492940"/>
                  <a:pt x="665678" y="3487514"/>
                </a:cubicBezTo>
                <a:cubicBezTo>
                  <a:pt x="664193" y="3483564"/>
                  <a:pt x="661041" y="3480467"/>
                  <a:pt x="657070" y="3479044"/>
                </a:cubicBezTo>
                <a:cubicBezTo>
                  <a:pt x="655494" y="3478475"/>
                  <a:pt x="653859" y="3478204"/>
                  <a:pt x="652224" y="3478204"/>
                </a:cubicBezTo>
                <a:close/>
                <a:moveTo>
                  <a:pt x="4974615" y="3471953"/>
                </a:moveTo>
                <a:cubicBezTo>
                  <a:pt x="4981806" y="3471953"/>
                  <a:pt x="4988916" y="3473866"/>
                  <a:pt x="4995157" y="3477479"/>
                </a:cubicBezTo>
                <a:cubicBezTo>
                  <a:pt x="5014829" y="3488836"/>
                  <a:pt x="5021595" y="3514080"/>
                  <a:pt x="5010247" y="3533744"/>
                </a:cubicBezTo>
                <a:cubicBezTo>
                  <a:pt x="5002910" y="3546441"/>
                  <a:pt x="4989234" y="3554339"/>
                  <a:pt x="4974543" y="3554339"/>
                </a:cubicBezTo>
                <a:cubicBezTo>
                  <a:pt x="4967343" y="3554339"/>
                  <a:pt x="4960233" y="3552427"/>
                  <a:pt x="4953992" y="3548815"/>
                </a:cubicBezTo>
                <a:cubicBezTo>
                  <a:pt x="4944455" y="3543316"/>
                  <a:pt x="4937634" y="3534432"/>
                  <a:pt x="4934790" y="3523807"/>
                </a:cubicBezTo>
                <a:cubicBezTo>
                  <a:pt x="4931947" y="3513172"/>
                  <a:pt x="4933405" y="3502077"/>
                  <a:pt x="4938903" y="3492550"/>
                </a:cubicBezTo>
                <a:lnTo>
                  <a:pt x="4938902" y="3492550"/>
                </a:lnTo>
                <a:cubicBezTo>
                  <a:pt x="4946238" y="3479853"/>
                  <a:pt x="4959924" y="3471953"/>
                  <a:pt x="4974615" y="3471953"/>
                </a:cubicBezTo>
                <a:close/>
                <a:moveTo>
                  <a:pt x="6454217" y="3470695"/>
                </a:moveTo>
                <a:cubicBezTo>
                  <a:pt x="6459117" y="3470695"/>
                  <a:pt x="6463962" y="3471998"/>
                  <a:pt x="6468229" y="3474464"/>
                </a:cubicBezTo>
                <a:cubicBezTo>
                  <a:pt x="6474722" y="3478213"/>
                  <a:pt x="6479377" y="3484271"/>
                  <a:pt x="6481325" y="3491526"/>
                </a:cubicBezTo>
                <a:cubicBezTo>
                  <a:pt x="6483262" y="3498762"/>
                  <a:pt x="6482266" y="3506335"/>
                  <a:pt x="6478525" y="3512819"/>
                </a:cubicBezTo>
                <a:cubicBezTo>
                  <a:pt x="6473509" y="3521496"/>
                  <a:pt x="6464180" y="3526886"/>
                  <a:pt x="6454171" y="3526886"/>
                </a:cubicBezTo>
                <a:cubicBezTo>
                  <a:pt x="6449271" y="3526886"/>
                  <a:pt x="6444416" y="3525581"/>
                  <a:pt x="6440142" y="3523110"/>
                </a:cubicBezTo>
                <a:cubicBezTo>
                  <a:pt x="6426728" y="3515367"/>
                  <a:pt x="6422118" y="3498157"/>
                  <a:pt x="6429862" y="3484743"/>
                </a:cubicBezTo>
                <a:cubicBezTo>
                  <a:pt x="6434862" y="3476085"/>
                  <a:pt x="6444200" y="3470695"/>
                  <a:pt x="6454217" y="3470695"/>
                </a:cubicBezTo>
                <a:close/>
                <a:moveTo>
                  <a:pt x="2015437" y="3457009"/>
                </a:moveTo>
                <a:cubicBezTo>
                  <a:pt x="2030236" y="3457009"/>
                  <a:pt x="2044877" y="3460941"/>
                  <a:pt x="2057779" y="3468385"/>
                </a:cubicBezTo>
                <a:cubicBezTo>
                  <a:pt x="2098288" y="3491781"/>
                  <a:pt x="2112219" y="3543779"/>
                  <a:pt x="2088828" y="3584292"/>
                </a:cubicBezTo>
                <a:cubicBezTo>
                  <a:pt x="2073716" y="3610468"/>
                  <a:pt x="2045530" y="3626724"/>
                  <a:pt x="2015265" y="3626724"/>
                </a:cubicBezTo>
                <a:cubicBezTo>
                  <a:pt x="2000465" y="3626724"/>
                  <a:pt x="1985824" y="3622794"/>
                  <a:pt x="1972922" y="3615349"/>
                </a:cubicBezTo>
                <a:cubicBezTo>
                  <a:pt x="1932418" y="3591954"/>
                  <a:pt x="1918487" y="3539955"/>
                  <a:pt x="1941873" y="3499434"/>
                </a:cubicBezTo>
                <a:cubicBezTo>
                  <a:pt x="1956986" y="3473267"/>
                  <a:pt x="1985172" y="3457009"/>
                  <a:pt x="2015437" y="3457009"/>
                </a:cubicBezTo>
                <a:close/>
                <a:moveTo>
                  <a:pt x="1589341" y="3435264"/>
                </a:moveTo>
                <a:cubicBezTo>
                  <a:pt x="1586347" y="3435264"/>
                  <a:pt x="1583381" y="3436196"/>
                  <a:pt x="1580895" y="3438007"/>
                </a:cubicBezTo>
                <a:cubicBezTo>
                  <a:pt x="1571770" y="3444629"/>
                  <a:pt x="1561626" y="3449482"/>
                  <a:pt x="1550734" y="3452428"/>
                </a:cubicBezTo>
                <a:cubicBezTo>
                  <a:pt x="1546210" y="3453648"/>
                  <a:pt x="1542564" y="3457001"/>
                  <a:pt x="1540970" y="3461403"/>
                </a:cubicBezTo>
                <a:cubicBezTo>
                  <a:pt x="1539371" y="3465805"/>
                  <a:pt x="1540020" y="3470715"/>
                  <a:pt x="1542709" y="3474555"/>
                </a:cubicBezTo>
                <a:cubicBezTo>
                  <a:pt x="1549303" y="3483965"/>
                  <a:pt x="1554009" y="3494417"/>
                  <a:pt x="1556689" y="3505612"/>
                </a:cubicBezTo>
                <a:cubicBezTo>
                  <a:pt x="1557803" y="3510258"/>
                  <a:pt x="1561150" y="3514045"/>
                  <a:pt x="1565624" y="3515719"/>
                </a:cubicBezTo>
                <a:cubicBezTo>
                  <a:pt x="1567260" y="3516335"/>
                  <a:pt x="1568971" y="3516634"/>
                  <a:pt x="1570669" y="3516634"/>
                </a:cubicBezTo>
                <a:cubicBezTo>
                  <a:pt x="1573618" y="3516634"/>
                  <a:pt x="1576538" y="3515728"/>
                  <a:pt x="1579006" y="3513971"/>
                </a:cubicBezTo>
                <a:lnTo>
                  <a:pt x="1579007" y="3513971"/>
                </a:lnTo>
                <a:cubicBezTo>
                  <a:pt x="1588431" y="3507259"/>
                  <a:pt x="1598915" y="3502494"/>
                  <a:pt x="1610177" y="3499814"/>
                </a:cubicBezTo>
                <a:cubicBezTo>
                  <a:pt x="1614892" y="3498690"/>
                  <a:pt x="1618723" y="3495268"/>
                  <a:pt x="1620367" y="3490712"/>
                </a:cubicBezTo>
                <a:cubicBezTo>
                  <a:pt x="1622010" y="3486156"/>
                  <a:pt x="1621249" y="3481073"/>
                  <a:pt x="1618342" y="3477198"/>
                </a:cubicBezTo>
                <a:cubicBezTo>
                  <a:pt x="1611309" y="3467831"/>
                  <a:pt x="1606227" y="3457326"/>
                  <a:pt x="1603243" y="3445976"/>
                </a:cubicBezTo>
                <a:cubicBezTo>
                  <a:pt x="1602034" y="3441385"/>
                  <a:pt x="1598642" y="3437689"/>
                  <a:pt x="1594173" y="3436097"/>
                </a:cubicBezTo>
                <a:cubicBezTo>
                  <a:pt x="1592602" y="3435535"/>
                  <a:pt x="1590967" y="3435264"/>
                  <a:pt x="1589341" y="3435264"/>
                </a:cubicBezTo>
                <a:close/>
                <a:moveTo>
                  <a:pt x="2400120" y="3434130"/>
                </a:moveTo>
                <a:cubicBezTo>
                  <a:pt x="2411201" y="3434130"/>
                  <a:pt x="2422151" y="3437073"/>
                  <a:pt x="2431784" y="3442644"/>
                </a:cubicBezTo>
                <a:cubicBezTo>
                  <a:pt x="2446470" y="3451122"/>
                  <a:pt x="2456968" y="3464799"/>
                  <a:pt x="2461356" y="3481175"/>
                </a:cubicBezTo>
                <a:cubicBezTo>
                  <a:pt x="2465739" y="3497542"/>
                  <a:pt x="2463489" y="3514641"/>
                  <a:pt x="2455016" y="3529333"/>
                </a:cubicBezTo>
                <a:cubicBezTo>
                  <a:pt x="2443712" y="3548895"/>
                  <a:pt x="2422631" y="3561058"/>
                  <a:pt x="2400002" y="3561058"/>
                </a:cubicBezTo>
                <a:cubicBezTo>
                  <a:pt x="2388938" y="3561058"/>
                  <a:pt x="2377988" y="3558116"/>
                  <a:pt x="2368333" y="3552545"/>
                </a:cubicBezTo>
                <a:cubicBezTo>
                  <a:pt x="2338041" y="3535046"/>
                  <a:pt x="2327621" y="3496164"/>
                  <a:pt x="2345110" y="3465858"/>
                </a:cubicBezTo>
                <a:cubicBezTo>
                  <a:pt x="2356409" y="3446295"/>
                  <a:pt x="2377490" y="3434130"/>
                  <a:pt x="2400120" y="3434130"/>
                </a:cubicBezTo>
                <a:close/>
                <a:moveTo>
                  <a:pt x="5359325" y="3428985"/>
                </a:moveTo>
                <a:cubicBezTo>
                  <a:pt x="5366281" y="3428985"/>
                  <a:pt x="5373164" y="3430834"/>
                  <a:pt x="5379233" y="3434339"/>
                </a:cubicBezTo>
                <a:cubicBezTo>
                  <a:pt x="5398261" y="3445334"/>
                  <a:pt x="5404810" y="3469769"/>
                  <a:pt x="5393823" y="3488809"/>
                </a:cubicBezTo>
                <a:cubicBezTo>
                  <a:pt x="5386723" y="3501109"/>
                  <a:pt x="5373472" y="3508754"/>
                  <a:pt x="5359252" y="3508754"/>
                </a:cubicBezTo>
                <a:cubicBezTo>
                  <a:pt x="5352288" y="3508754"/>
                  <a:pt x="5345404" y="3506905"/>
                  <a:pt x="5339363" y="3503419"/>
                </a:cubicBezTo>
                <a:cubicBezTo>
                  <a:pt x="5330124" y="3498075"/>
                  <a:pt x="5323522" y="3489479"/>
                  <a:pt x="5320768" y="3479189"/>
                </a:cubicBezTo>
                <a:cubicBezTo>
                  <a:pt x="5318014" y="3468901"/>
                  <a:pt x="5319428" y="3458160"/>
                  <a:pt x="5324753" y="3448948"/>
                </a:cubicBezTo>
                <a:cubicBezTo>
                  <a:pt x="5331863" y="3436630"/>
                  <a:pt x="5345105" y="3428985"/>
                  <a:pt x="5359325" y="3428985"/>
                </a:cubicBezTo>
                <a:close/>
                <a:moveTo>
                  <a:pt x="1038862" y="3428622"/>
                </a:moveTo>
                <a:cubicBezTo>
                  <a:pt x="1036181" y="3428622"/>
                  <a:pt x="1033523" y="3429366"/>
                  <a:pt x="1031199" y="3430834"/>
                </a:cubicBezTo>
                <a:cubicBezTo>
                  <a:pt x="1024746" y="3434901"/>
                  <a:pt x="1017817" y="3438197"/>
                  <a:pt x="1010603" y="3440633"/>
                </a:cubicBezTo>
                <a:cubicBezTo>
                  <a:pt x="1006468" y="3442038"/>
                  <a:pt x="1003195" y="3445234"/>
                  <a:pt x="1001704" y="3449328"/>
                </a:cubicBezTo>
                <a:cubicBezTo>
                  <a:pt x="1000210" y="3453431"/>
                  <a:pt x="1000658" y="3457987"/>
                  <a:pt x="1002918" y="3461717"/>
                </a:cubicBezTo>
                <a:cubicBezTo>
                  <a:pt x="1006880" y="3468239"/>
                  <a:pt x="1010069" y="3475231"/>
                  <a:pt x="1012402" y="3482495"/>
                </a:cubicBezTo>
                <a:cubicBezTo>
                  <a:pt x="1013756" y="3486699"/>
                  <a:pt x="1016962" y="3490051"/>
                  <a:pt x="1021101" y="3491580"/>
                </a:cubicBezTo>
                <a:cubicBezTo>
                  <a:pt x="1022718" y="3492186"/>
                  <a:pt x="1024406" y="3492477"/>
                  <a:pt x="1026092" y="3492477"/>
                </a:cubicBezTo>
                <a:cubicBezTo>
                  <a:pt x="1028718" y="3492477"/>
                  <a:pt x="1031327" y="3491762"/>
                  <a:pt x="1033618" y="3490349"/>
                </a:cubicBezTo>
                <a:cubicBezTo>
                  <a:pt x="1040203" y="3486302"/>
                  <a:pt x="1047281" y="3483067"/>
                  <a:pt x="1054658" y="3480722"/>
                </a:cubicBezTo>
                <a:cubicBezTo>
                  <a:pt x="1058906" y="3479362"/>
                  <a:pt x="1062289" y="3476112"/>
                  <a:pt x="1063810" y="3471919"/>
                </a:cubicBezTo>
                <a:cubicBezTo>
                  <a:pt x="1065331" y="3467725"/>
                  <a:pt x="1064820" y="3463059"/>
                  <a:pt x="1062425" y="3459301"/>
                </a:cubicBezTo>
                <a:cubicBezTo>
                  <a:pt x="1058285" y="3452798"/>
                  <a:pt x="1054947" y="3445787"/>
                  <a:pt x="1052498" y="3438441"/>
                </a:cubicBezTo>
                <a:cubicBezTo>
                  <a:pt x="1051098" y="3434257"/>
                  <a:pt x="1047857" y="3430943"/>
                  <a:pt x="1043699" y="3429456"/>
                </a:cubicBezTo>
                <a:cubicBezTo>
                  <a:pt x="1042128" y="3428894"/>
                  <a:pt x="1040493" y="3428622"/>
                  <a:pt x="1038862" y="3428622"/>
                </a:cubicBezTo>
                <a:close/>
                <a:moveTo>
                  <a:pt x="488672" y="3421412"/>
                </a:moveTo>
                <a:cubicBezTo>
                  <a:pt x="486245" y="3421412"/>
                  <a:pt x="483830" y="3422028"/>
                  <a:pt x="481666" y="3423234"/>
                </a:cubicBezTo>
                <a:cubicBezTo>
                  <a:pt x="477151" y="3425752"/>
                  <a:pt x="472382" y="3427953"/>
                  <a:pt x="467491" y="3429783"/>
                </a:cubicBezTo>
                <a:cubicBezTo>
                  <a:pt x="463597" y="3431242"/>
                  <a:pt x="460522" y="3434303"/>
                  <a:pt x="459059" y="3438197"/>
                </a:cubicBezTo>
                <a:cubicBezTo>
                  <a:pt x="457596" y="3442090"/>
                  <a:pt x="457895" y="3446430"/>
                  <a:pt x="459869" y="3450080"/>
                </a:cubicBezTo>
                <a:cubicBezTo>
                  <a:pt x="462251" y="3454489"/>
                  <a:pt x="464312" y="3459119"/>
                  <a:pt x="465996" y="3463848"/>
                </a:cubicBezTo>
                <a:cubicBezTo>
                  <a:pt x="467427" y="3467869"/>
                  <a:pt x="470579" y="3471049"/>
                  <a:pt x="474588" y="3472516"/>
                </a:cubicBezTo>
                <a:cubicBezTo>
                  <a:pt x="476191" y="3473103"/>
                  <a:pt x="477866" y="3473393"/>
                  <a:pt x="479537" y="3473393"/>
                </a:cubicBezTo>
                <a:cubicBezTo>
                  <a:pt x="482041" y="3473393"/>
                  <a:pt x="484533" y="3472741"/>
                  <a:pt x="486747" y="3471455"/>
                </a:cubicBezTo>
                <a:cubicBezTo>
                  <a:pt x="491329" y="3468801"/>
                  <a:pt x="496202" y="3466484"/>
                  <a:pt x="501229" y="3464581"/>
                </a:cubicBezTo>
                <a:cubicBezTo>
                  <a:pt x="505178" y="3463086"/>
                  <a:pt x="508271" y="3459925"/>
                  <a:pt x="509684" y="3455940"/>
                </a:cubicBezTo>
                <a:cubicBezTo>
                  <a:pt x="511096" y="3451964"/>
                  <a:pt x="510685" y="3447562"/>
                  <a:pt x="508561" y="3443912"/>
                </a:cubicBezTo>
                <a:cubicBezTo>
                  <a:pt x="506057" y="3439610"/>
                  <a:pt x="503861" y="3435090"/>
                  <a:pt x="502036" y="3430489"/>
                </a:cubicBezTo>
                <a:cubicBezTo>
                  <a:pt x="500506" y="3426640"/>
                  <a:pt x="497394" y="3423631"/>
                  <a:pt x="493495" y="3422246"/>
                </a:cubicBezTo>
                <a:cubicBezTo>
                  <a:pt x="491928" y="3421686"/>
                  <a:pt x="490298" y="3421412"/>
                  <a:pt x="488672" y="3421412"/>
                </a:cubicBezTo>
                <a:close/>
                <a:moveTo>
                  <a:pt x="4811865" y="3414031"/>
                </a:moveTo>
                <a:cubicBezTo>
                  <a:pt x="4818821" y="3414031"/>
                  <a:pt x="4825713" y="3415887"/>
                  <a:pt x="4831791" y="3419384"/>
                </a:cubicBezTo>
                <a:cubicBezTo>
                  <a:pt x="4840993" y="3424709"/>
                  <a:pt x="4847596" y="3433304"/>
                  <a:pt x="4850349" y="3443595"/>
                </a:cubicBezTo>
                <a:cubicBezTo>
                  <a:pt x="4853112" y="3453874"/>
                  <a:pt x="4851699" y="3464616"/>
                  <a:pt x="4846373" y="3473853"/>
                </a:cubicBezTo>
                <a:cubicBezTo>
                  <a:pt x="4839263" y="3486155"/>
                  <a:pt x="4826022" y="3493800"/>
                  <a:pt x="4811802" y="3493800"/>
                </a:cubicBezTo>
                <a:cubicBezTo>
                  <a:pt x="4804846" y="3493800"/>
                  <a:pt x="4797962" y="3491943"/>
                  <a:pt x="4791903" y="3488445"/>
                </a:cubicBezTo>
                <a:cubicBezTo>
                  <a:pt x="4782691" y="3483131"/>
                  <a:pt x="4776107" y="3474525"/>
                  <a:pt x="4773344" y="3464219"/>
                </a:cubicBezTo>
                <a:cubicBezTo>
                  <a:pt x="4770582" y="3453919"/>
                  <a:pt x="4771986" y="3443178"/>
                  <a:pt x="4777303" y="3433977"/>
                </a:cubicBezTo>
                <a:lnTo>
                  <a:pt x="4777302" y="3433975"/>
                </a:lnTo>
                <a:cubicBezTo>
                  <a:pt x="4784403" y="3421674"/>
                  <a:pt x="4797645" y="3414031"/>
                  <a:pt x="4811865" y="3414031"/>
                </a:cubicBezTo>
                <a:close/>
                <a:moveTo>
                  <a:pt x="6291474" y="3413643"/>
                </a:moveTo>
                <a:cubicBezTo>
                  <a:pt x="6295994" y="3413643"/>
                  <a:pt x="6300460" y="3414849"/>
                  <a:pt x="6304391" y="3417120"/>
                </a:cubicBezTo>
                <a:cubicBezTo>
                  <a:pt x="6310387" y="3420581"/>
                  <a:pt x="6314661" y="3426160"/>
                  <a:pt x="6316455" y="3432855"/>
                </a:cubicBezTo>
                <a:cubicBezTo>
                  <a:pt x="6318249" y="3439546"/>
                  <a:pt x="6317334" y="3446531"/>
                  <a:pt x="6313883" y="3452506"/>
                </a:cubicBezTo>
                <a:cubicBezTo>
                  <a:pt x="6309264" y="3460505"/>
                  <a:pt x="6300660" y="3465469"/>
                  <a:pt x="6291421" y="3465469"/>
                </a:cubicBezTo>
                <a:cubicBezTo>
                  <a:pt x="6286901" y="3465469"/>
                  <a:pt x="6282436" y="3464264"/>
                  <a:pt x="6278505" y="3461991"/>
                </a:cubicBezTo>
                <a:cubicBezTo>
                  <a:pt x="6272509" y="3458531"/>
                  <a:pt x="6268234" y="3452952"/>
                  <a:pt x="6266441" y="3446258"/>
                </a:cubicBezTo>
                <a:cubicBezTo>
                  <a:pt x="6264647" y="3439567"/>
                  <a:pt x="6265561" y="3432582"/>
                  <a:pt x="6269012" y="3426605"/>
                </a:cubicBezTo>
                <a:cubicBezTo>
                  <a:pt x="6273632" y="3418607"/>
                  <a:pt x="6282236" y="3413643"/>
                  <a:pt x="6291474" y="3413643"/>
                </a:cubicBezTo>
                <a:close/>
                <a:moveTo>
                  <a:pt x="1425649" y="3379363"/>
                </a:moveTo>
                <a:cubicBezTo>
                  <a:pt x="1422778" y="3379363"/>
                  <a:pt x="1419929" y="3380222"/>
                  <a:pt x="1417497" y="3381897"/>
                </a:cubicBezTo>
                <a:cubicBezTo>
                  <a:pt x="1409324" y="3387523"/>
                  <a:pt x="1400334" y="3391796"/>
                  <a:pt x="1390783" y="3394605"/>
                </a:cubicBezTo>
                <a:cubicBezTo>
                  <a:pt x="1386412" y="3395890"/>
                  <a:pt x="1382908" y="3399180"/>
                  <a:pt x="1381340" y="3403453"/>
                </a:cubicBezTo>
                <a:cubicBezTo>
                  <a:pt x="1379774" y="3407737"/>
                  <a:pt x="1380330" y="3412501"/>
                  <a:pt x="1382834" y="3416306"/>
                </a:cubicBezTo>
                <a:lnTo>
                  <a:pt x="1382835" y="3416306"/>
                </a:lnTo>
                <a:cubicBezTo>
                  <a:pt x="1388247" y="3424519"/>
                  <a:pt x="1392309" y="3433505"/>
                  <a:pt x="1394913" y="3443034"/>
                </a:cubicBezTo>
                <a:cubicBezTo>
                  <a:pt x="1396135" y="3447507"/>
                  <a:pt x="1399441" y="3451114"/>
                  <a:pt x="1403789" y="3452725"/>
                </a:cubicBezTo>
                <a:cubicBezTo>
                  <a:pt x="1405405" y="3453322"/>
                  <a:pt x="1407094" y="3453612"/>
                  <a:pt x="1408779" y="3453612"/>
                </a:cubicBezTo>
                <a:cubicBezTo>
                  <a:pt x="1411610" y="3453612"/>
                  <a:pt x="1414422" y="3452778"/>
                  <a:pt x="1416831" y="3451150"/>
                </a:cubicBezTo>
                <a:cubicBezTo>
                  <a:pt x="1425214" y="3445479"/>
                  <a:pt x="1434434" y="3441268"/>
                  <a:pt x="1444239" y="3438632"/>
                </a:cubicBezTo>
                <a:cubicBezTo>
                  <a:pt x="1448763" y="3437409"/>
                  <a:pt x="1452413" y="3434068"/>
                  <a:pt x="1454016" y="3429656"/>
                </a:cubicBezTo>
                <a:cubicBezTo>
                  <a:pt x="1455615" y="3425255"/>
                  <a:pt x="1454967" y="3420337"/>
                  <a:pt x="1452277" y="3416497"/>
                </a:cubicBezTo>
                <a:cubicBezTo>
                  <a:pt x="1446553" y="3408326"/>
                  <a:pt x="1442238" y="3399313"/>
                  <a:pt x="1439457" y="3389733"/>
                </a:cubicBezTo>
                <a:cubicBezTo>
                  <a:pt x="1438166" y="3385293"/>
                  <a:pt x="1434829" y="3381744"/>
                  <a:pt x="1430481" y="3380195"/>
                </a:cubicBezTo>
                <a:cubicBezTo>
                  <a:pt x="1428910" y="3379634"/>
                  <a:pt x="1427275" y="3379363"/>
                  <a:pt x="1425649" y="3379363"/>
                </a:cubicBezTo>
                <a:close/>
                <a:moveTo>
                  <a:pt x="2622046" y="3375159"/>
                </a:moveTo>
                <a:cubicBezTo>
                  <a:pt x="2625343" y="3375159"/>
                  <a:pt x="2628608" y="3376038"/>
                  <a:pt x="2631493" y="3377703"/>
                </a:cubicBezTo>
                <a:lnTo>
                  <a:pt x="2631491" y="3377704"/>
                </a:lnTo>
                <a:cubicBezTo>
                  <a:pt x="2640527" y="3382923"/>
                  <a:pt x="2643633" y="3394506"/>
                  <a:pt x="2638420" y="3403544"/>
                </a:cubicBezTo>
                <a:cubicBezTo>
                  <a:pt x="2635051" y="3409377"/>
                  <a:pt x="2628761" y="3413009"/>
                  <a:pt x="2622013" y="3413009"/>
                </a:cubicBezTo>
                <a:cubicBezTo>
                  <a:pt x="2618707" y="3413009"/>
                  <a:pt x="2615447" y="3412131"/>
                  <a:pt x="2612580" y="3410475"/>
                </a:cubicBezTo>
                <a:cubicBezTo>
                  <a:pt x="2608210" y="3407946"/>
                  <a:pt x="2605085" y="3403870"/>
                  <a:pt x="2603777" y="3398979"/>
                </a:cubicBezTo>
                <a:cubicBezTo>
                  <a:pt x="2602463" y="3394088"/>
                  <a:pt x="2603129" y="3388990"/>
                  <a:pt x="2605647" y="3384623"/>
                </a:cubicBezTo>
                <a:cubicBezTo>
                  <a:pt x="2609021" y="3378790"/>
                  <a:pt x="2615302" y="3375159"/>
                  <a:pt x="2622046" y="3375159"/>
                </a:cubicBezTo>
                <a:close/>
                <a:moveTo>
                  <a:pt x="875347" y="3372588"/>
                </a:moveTo>
                <a:cubicBezTo>
                  <a:pt x="872775" y="3372588"/>
                  <a:pt x="870216" y="3373276"/>
                  <a:pt x="867956" y="3374635"/>
                </a:cubicBezTo>
                <a:cubicBezTo>
                  <a:pt x="862435" y="3377939"/>
                  <a:pt x="856562" y="3380721"/>
                  <a:pt x="850493" y="3382893"/>
                </a:cubicBezTo>
                <a:cubicBezTo>
                  <a:pt x="846486" y="3384324"/>
                  <a:pt x="843315" y="3387468"/>
                  <a:pt x="841848" y="3391471"/>
                </a:cubicBezTo>
                <a:cubicBezTo>
                  <a:pt x="840381" y="3395466"/>
                  <a:pt x="840761" y="3399912"/>
                  <a:pt x="842890" y="3403609"/>
                </a:cubicBezTo>
                <a:cubicBezTo>
                  <a:pt x="846028" y="3409051"/>
                  <a:pt x="848650" y="3414837"/>
                  <a:pt x="850688" y="3420825"/>
                </a:cubicBezTo>
                <a:cubicBezTo>
                  <a:pt x="852078" y="3424910"/>
                  <a:pt x="855235" y="3428151"/>
                  <a:pt x="859279" y="3429656"/>
                </a:cubicBezTo>
                <a:cubicBezTo>
                  <a:pt x="860900" y="3430263"/>
                  <a:pt x="862603" y="3430562"/>
                  <a:pt x="864297" y="3430562"/>
                </a:cubicBezTo>
                <a:cubicBezTo>
                  <a:pt x="866819" y="3430562"/>
                  <a:pt x="869328" y="3429901"/>
                  <a:pt x="871556" y="3428595"/>
                </a:cubicBezTo>
                <a:lnTo>
                  <a:pt x="871555" y="3428595"/>
                </a:lnTo>
                <a:cubicBezTo>
                  <a:pt x="877198" y="3425290"/>
                  <a:pt x="883207" y="3422564"/>
                  <a:pt x="889412" y="3420490"/>
                </a:cubicBezTo>
                <a:cubicBezTo>
                  <a:pt x="893560" y="3419106"/>
                  <a:pt x="896848" y="3415907"/>
                  <a:pt x="898352" y="3411805"/>
                </a:cubicBezTo>
                <a:cubicBezTo>
                  <a:pt x="899855" y="3407693"/>
                  <a:pt x="899407" y="3403128"/>
                  <a:pt x="897134" y="3399396"/>
                </a:cubicBezTo>
                <a:cubicBezTo>
                  <a:pt x="893810" y="3393927"/>
                  <a:pt x="891034" y="3388100"/>
                  <a:pt x="888878" y="3382105"/>
                </a:cubicBezTo>
                <a:cubicBezTo>
                  <a:pt x="887425" y="3378057"/>
                  <a:pt x="884232" y="3374867"/>
                  <a:pt x="880183" y="3373419"/>
                </a:cubicBezTo>
                <a:cubicBezTo>
                  <a:pt x="878612" y="3372857"/>
                  <a:pt x="876977" y="3372588"/>
                  <a:pt x="875347" y="3372588"/>
                </a:cubicBezTo>
                <a:close/>
                <a:moveTo>
                  <a:pt x="2237387" y="3366599"/>
                </a:moveTo>
                <a:cubicBezTo>
                  <a:pt x="2249912" y="3366599"/>
                  <a:pt x="2262294" y="3369933"/>
                  <a:pt x="2273195" y="3376227"/>
                </a:cubicBezTo>
                <a:cubicBezTo>
                  <a:pt x="2289797" y="3385811"/>
                  <a:pt x="2301667" y="3401280"/>
                  <a:pt x="2306630" y="3419794"/>
                </a:cubicBezTo>
                <a:cubicBezTo>
                  <a:pt x="2311589" y="3438297"/>
                  <a:pt x="2309044" y="3457635"/>
                  <a:pt x="2299462" y="3474235"/>
                </a:cubicBezTo>
                <a:cubicBezTo>
                  <a:pt x="2286681" y="3496373"/>
                  <a:pt x="2262852" y="3510122"/>
                  <a:pt x="2237265" y="3510122"/>
                </a:cubicBezTo>
                <a:cubicBezTo>
                  <a:pt x="2224738" y="3510122"/>
                  <a:pt x="2212353" y="3506787"/>
                  <a:pt x="2201452" y="3500493"/>
                </a:cubicBezTo>
                <a:cubicBezTo>
                  <a:pt x="2184854" y="3490911"/>
                  <a:pt x="2172986" y="3475439"/>
                  <a:pt x="2168022" y="3456926"/>
                </a:cubicBezTo>
                <a:cubicBezTo>
                  <a:pt x="2163063" y="3438423"/>
                  <a:pt x="2165608" y="3419085"/>
                  <a:pt x="2175190" y="3402484"/>
                </a:cubicBezTo>
                <a:cubicBezTo>
                  <a:pt x="2187971" y="3380348"/>
                  <a:pt x="2211800" y="3366599"/>
                  <a:pt x="2237387" y="3366599"/>
                </a:cubicBezTo>
                <a:close/>
                <a:moveTo>
                  <a:pt x="324925" y="3364272"/>
                </a:moveTo>
                <a:cubicBezTo>
                  <a:pt x="322579" y="3364272"/>
                  <a:pt x="320246" y="3364842"/>
                  <a:pt x="318136" y="3365975"/>
                </a:cubicBezTo>
                <a:cubicBezTo>
                  <a:pt x="313721" y="3368339"/>
                  <a:pt x="309066" y="3370404"/>
                  <a:pt x="304306" y="3372124"/>
                </a:cubicBezTo>
                <a:cubicBezTo>
                  <a:pt x="300393" y="3373529"/>
                  <a:pt x="297282" y="3376563"/>
                  <a:pt x="295774" y="3380440"/>
                </a:cubicBezTo>
                <a:cubicBezTo>
                  <a:pt x="294266" y="3384316"/>
                  <a:pt x="294516" y="3388663"/>
                  <a:pt x="296453" y="3392342"/>
                </a:cubicBezTo>
                <a:cubicBezTo>
                  <a:pt x="298509" y="3396254"/>
                  <a:pt x="300325" y="3400357"/>
                  <a:pt x="301846" y="3404541"/>
                </a:cubicBezTo>
                <a:cubicBezTo>
                  <a:pt x="303309" y="3408554"/>
                  <a:pt x="306479" y="3411714"/>
                  <a:pt x="310501" y="3413154"/>
                </a:cubicBezTo>
                <a:cubicBezTo>
                  <a:pt x="312076" y="3413716"/>
                  <a:pt x="313721" y="3413996"/>
                  <a:pt x="315355" y="3413996"/>
                </a:cubicBezTo>
                <a:cubicBezTo>
                  <a:pt x="317895" y="3413996"/>
                  <a:pt x="320423" y="3413326"/>
                  <a:pt x="322660" y="3412004"/>
                </a:cubicBezTo>
                <a:cubicBezTo>
                  <a:pt x="327125" y="3409368"/>
                  <a:pt x="331826" y="3407076"/>
                  <a:pt x="336630" y="3405184"/>
                </a:cubicBezTo>
                <a:cubicBezTo>
                  <a:pt x="340512" y="3403653"/>
                  <a:pt x="343536" y="3400520"/>
                  <a:pt x="344922" y="3396579"/>
                </a:cubicBezTo>
                <a:cubicBezTo>
                  <a:pt x="346307" y="3392649"/>
                  <a:pt x="345918" y="3388309"/>
                  <a:pt x="343849" y="3384686"/>
                </a:cubicBezTo>
                <a:cubicBezTo>
                  <a:pt x="341748" y="3380991"/>
                  <a:pt x="339850" y="3377116"/>
                  <a:pt x="338207" y="3373148"/>
                </a:cubicBezTo>
                <a:cubicBezTo>
                  <a:pt x="336653" y="3369397"/>
                  <a:pt x="333588" y="3366472"/>
                  <a:pt x="329761" y="3365106"/>
                </a:cubicBezTo>
                <a:cubicBezTo>
                  <a:pt x="328195" y="3364543"/>
                  <a:pt x="326555" y="3364272"/>
                  <a:pt x="324925" y="3364272"/>
                </a:cubicBezTo>
                <a:close/>
                <a:moveTo>
                  <a:pt x="5196585" y="3362332"/>
                </a:moveTo>
                <a:cubicBezTo>
                  <a:pt x="5204836" y="3362332"/>
                  <a:pt x="5213005" y="3364524"/>
                  <a:pt x="5220206" y="3368682"/>
                </a:cubicBezTo>
                <a:cubicBezTo>
                  <a:pt x="5231138" y="3375004"/>
                  <a:pt x="5238973" y="3385202"/>
                  <a:pt x="5242242" y="3397402"/>
                </a:cubicBezTo>
                <a:cubicBezTo>
                  <a:pt x="5245502" y="3409604"/>
                  <a:pt x="5243827" y="3422347"/>
                  <a:pt x="5237514" y="3433297"/>
                </a:cubicBezTo>
                <a:cubicBezTo>
                  <a:pt x="5229091" y="3447880"/>
                  <a:pt x="5213377" y="3456945"/>
                  <a:pt x="5196512" y="3456956"/>
                </a:cubicBezTo>
                <a:cubicBezTo>
                  <a:pt x="5188243" y="3456945"/>
                  <a:pt x="5180072" y="3454753"/>
                  <a:pt x="5172890" y="3450606"/>
                </a:cubicBezTo>
                <a:cubicBezTo>
                  <a:pt x="5161958" y="3444283"/>
                  <a:pt x="5154123" y="3434083"/>
                  <a:pt x="5150854" y="3421883"/>
                </a:cubicBezTo>
                <a:cubicBezTo>
                  <a:pt x="5147592" y="3409683"/>
                  <a:pt x="5149269" y="3396932"/>
                  <a:pt x="5155590" y="3385992"/>
                </a:cubicBezTo>
                <a:lnTo>
                  <a:pt x="5155591" y="3385992"/>
                </a:lnTo>
                <a:cubicBezTo>
                  <a:pt x="5164014" y="3371400"/>
                  <a:pt x="5179719" y="3362332"/>
                  <a:pt x="5196585" y="3362332"/>
                </a:cubicBezTo>
                <a:close/>
                <a:moveTo>
                  <a:pt x="4649124" y="3356978"/>
                </a:moveTo>
                <a:cubicBezTo>
                  <a:pt x="4655701" y="3356978"/>
                  <a:pt x="4662212" y="3358736"/>
                  <a:pt x="4667946" y="3362041"/>
                </a:cubicBezTo>
                <a:cubicBezTo>
                  <a:pt x="4685941" y="3372432"/>
                  <a:pt x="4692127" y="3395528"/>
                  <a:pt x="4681739" y="3413535"/>
                </a:cubicBezTo>
                <a:cubicBezTo>
                  <a:pt x="4675027" y="3425153"/>
                  <a:pt x="4662511" y="3432382"/>
                  <a:pt x="4649060" y="3432382"/>
                </a:cubicBezTo>
                <a:cubicBezTo>
                  <a:pt x="4642476" y="3432382"/>
                  <a:pt x="4635973" y="3430633"/>
                  <a:pt x="4630258" y="3427328"/>
                </a:cubicBezTo>
                <a:cubicBezTo>
                  <a:pt x="4621554" y="3422309"/>
                  <a:pt x="4615322" y="3414176"/>
                  <a:pt x="4612705" y="3404440"/>
                </a:cubicBezTo>
                <a:cubicBezTo>
                  <a:pt x="4610097" y="3394694"/>
                  <a:pt x="4611428" y="3384531"/>
                  <a:pt x="4616455" y="3375827"/>
                </a:cubicBezTo>
                <a:cubicBezTo>
                  <a:pt x="4623167" y="3364207"/>
                  <a:pt x="4635684" y="3356978"/>
                  <a:pt x="4649124" y="3356978"/>
                </a:cubicBezTo>
                <a:close/>
                <a:moveTo>
                  <a:pt x="5581292" y="3328975"/>
                </a:moveTo>
                <a:cubicBezTo>
                  <a:pt x="5587641" y="3328975"/>
                  <a:pt x="5593917" y="3330662"/>
                  <a:pt x="5599451" y="3333858"/>
                </a:cubicBezTo>
                <a:cubicBezTo>
                  <a:pt x="5616823" y="3343884"/>
                  <a:pt x="5622801" y="3366184"/>
                  <a:pt x="5612766" y="3383565"/>
                </a:cubicBezTo>
                <a:cubicBezTo>
                  <a:pt x="5606289" y="3394785"/>
                  <a:pt x="5594207" y="3401760"/>
                  <a:pt x="5581228" y="3401760"/>
                </a:cubicBezTo>
                <a:cubicBezTo>
                  <a:pt x="5574879" y="3401760"/>
                  <a:pt x="5568594" y="3400068"/>
                  <a:pt x="5563060" y="3396878"/>
                </a:cubicBezTo>
                <a:cubicBezTo>
                  <a:pt x="5545697" y="3386842"/>
                  <a:pt x="5539719" y="3364543"/>
                  <a:pt x="5549746" y="3347170"/>
                </a:cubicBezTo>
                <a:cubicBezTo>
                  <a:pt x="5556230" y="3335949"/>
                  <a:pt x="5568313" y="3328975"/>
                  <a:pt x="5581292" y="3328975"/>
                </a:cubicBezTo>
                <a:close/>
                <a:moveTo>
                  <a:pt x="1261476" y="3323233"/>
                </a:moveTo>
                <a:cubicBezTo>
                  <a:pt x="1258722" y="3323233"/>
                  <a:pt x="1255987" y="3324022"/>
                  <a:pt x="1253618" y="3325571"/>
                </a:cubicBezTo>
                <a:lnTo>
                  <a:pt x="1230468" y="3336548"/>
                </a:lnTo>
                <a:lnTo>
                  <a:pt x="1221312" y="3345313"/>
                </a:lnTo>
                <a:cubicBezTo>
                  <a:pt x="1219785" y="3349498"/>
                  <a:pt x="1220284" y="3354154"/>
                  <a:pt x="1222661" y="3357922"/>
                </a:cubicBezTo>
                <a:cubicBezTo>
                  <a:pt x="1227267" y="3365223"/>
                  <a:pt x="1230849" y="3373128"/>
                  <a:pt x="1233312" y="3381416"/>
                </a:cubicBezTo>
                <a:cubicBezTo>
                  <a:pt x="1234599" y="3385748"/>
                  <a:pt x="1237841" y="3389214"/>
                  <a:pt x="1242075" y="3390791"/>
                </a:cubicBezTo>
                <a:cubicBezTo>
                  <a:pt x="1243701" y="3391397"/>
                  <a:pt x="1245399" y="3391697"/>
                  <a:pt x="1247093" y="3391697"/>
                </a:cubicBezTo>
                <a:cubicBezTo>
                  <a:pt x="1249801" y="3391697"/>
                  <a:pt x="1252495" y="3390938"/>
                  <a:pt x="1254837" y="3389434"/>
                </a:cubicBezTo>
                <a:cubicBezTo>
                  <a:pt x="1262200" y="3384734"/>
                  <a:pt x="1270198" y="3381066"/>
                  <a:pt x="1278617" y="3378537"/>
                </a:cubicBezTo>
                <a:cubicBezTo>
                  <a:pt x="1282983" y="3377234"/>
                  <a:pt x="1286470" y="3373927"/>
                  <a:pt x="1288014" y="3369643"/>
                </a:cubicBezTo>
                <a:cubicBezTo>
                  <a:pt x="1289559" y="3365350"/>
                  <a:pt x="1288974" y="3360585"/>
                  <a:pt x="1286443" y="3356790"/>
                </a:cubicBezTo>
                <a:cubicBezTo>
                  <a:pt x="1281607" y="3349547"/>
                  <a:pt x="1277821" y="3341629"/>
                  <a:pt x="1275185" y="3333286"/>
                </a:cubicBezTo>
                <a:cubicBezTo>
                  <a:pt x="1273835" y="3328994"/>
                  <a:pt x="1270552" y="3325587"/>
                  <a:pt x="1266317" y="3324076"/>
                </a:cubicBezTo>
                <a:cubicBezTo>
                  <a:pt x="1264746" y="3323506"/>
                  <a:pt x="1263106" y="3323233"/>
                  <a:pt x="1261476" y="3323233"/>
                </a:cubicBezTo>
                <a:close/>
                <a:moveTo>
                  <a:pt x="6513432" y="3317117"/>
                </a:moveTo>
                <a:cubicBezTo>
                  <a:pt x="6516729" y="3317117"/>
                  <a:pt x="6519999" y="3317997"/>
                  <a:pt x="6522879" y="3319662"/>
                </a:cubicBezTo>
                <a:cubicBezTo>
                  <a:pt x="6531910" y="3324881"/>
                  <a:pt x="6535016" y="3336473"/>
                  <a:pt x="6529808" y="3345504"/>
                </a:cubicBezTo>
                <a:cubicBezTo>
                  <a:pt x="6526439" y="3351336"/>
                  <a:pt x="6520144" y="3354968"/>
                  <a:pt x="6513397" y="3354968"/>
                </a:cubicBezTo>
                <a:cubicBezTo>
                  <a:pt x="6510091" y="3354968"/>
                  <a:pt x="6506830" y="3354090"/>
                  <a:pt x="6503968" y="3352433"/>
                </a:cubicBezTo>
                <a:lnTo>
                  <a:pt x="6503967" y="3352433"/>
                </a:lnTo>
                <a:cubicBezTo>
                  <a:pt x="6499583" y="3349906"/>
                  <a:pt x="6496449" y="3345821"/>
                  <a:pt x="6495145" y="3340949"/>
                </a:cubicBezTo>
                <a:cubicBezTo>
                  <a:pt x="6493841" y="3336056"/>
                  <a:pt x="6494510" y="3330967"/>
                  <a:pt x="6497038" y="3326601"/>
                </a:cubicBezTo>
                <a:cubicBezTo>
                  <a:pt x="6500407" y="3320741"/>
                  <a:pt x="6506693" y="3317117"/>
                  <a:pt x="6513432" y="3317117"/>
                </a:cubicBezTo>
                <a:close/>
                <a:moveTo>
                  <a:pt x="711269" y="3316058"/>
                </a:moveTo>
                <a:cubicBezTo>
                  <a:pt x="708792" y="3316058"/>
                  <a:pt x="706328" y="3316703"/>
                  <a:pt x="704127" y="3317963"/>
                </a:cubicBezTo>
                <a:cubicBezTo>
                  <a:pt x="699586" y="3320551"/>
                  <a:pt x="694821" y="3322816"/>
                  <a:pt x="689966" y="3324665"/>
                </a:cubicBezTo>
                <a:cubicBezTo>
                  <a:pt x="686071" y="3326149"/>
                  <a:pt x="683015" y="3329247"/>
                  <a:pt x="681584" y="3333160"/>
                </a:cubicBezTo>
                <a:cubicBezTo>
                  <a:pt x="680157" y="3337082"/>
                  <a:pt x="680492" y="3341419"/>
                  <a:pt x="682516" y="3345061"/>
                </a:cubicBezTo>
                <a:cubicBezTo>
                  <a:pt x="685062" y="3349664"/>
                  <a:pt x="687258" y="3354481"/>
                  <a:pt x="689042" y="3359381"/>
                </a:cubicBezTo>
                <a:cubicBezTo>
                  <a:pt x="690483" y="3363347"/>
                  <a:pt x="693598" y="3366481"/>
                  <a:pt x="697556" y="3367948"/>
                </a:cubicBezTo>
                <a:lnTo>
                  <a:pt x="702551" y="3368844"/>
                </a:lnTo>
                <a:lnTo>
                  <a:pt x="702551" y="3368846"/>
                </a:lnTo>
                <a:lnTo>
                  <a:pt x="702552" y="3368846"/>
                </a:lnTo>
                <a:lnTo>
                  <a:pt x="702551" y="3368844"/>
                </a:lnTo>
                <a:lnTo>
                  <a:pt x="709602" y="3366998"/>
                </a:lnTo>
                <a:cubicBezTo>
                  <a:pt x="714194" y="3364417"/>
                  <a:pt x="719063" y="3362179"/>
                  <a:pt x="724067" y="3360349"/>
                </a:cubicBezTo>
                <a:cubicBezTo>
                  <a:pt x="728062" y="3358882"/>
                  <a:pt x="731204" y="3355730"/>
                  <a:pt x="732649" y="3351728"/>
                </a:cubicBezTo>
                <a:cubicBezTo>
                  <a:pt x="734094" y="3347724"/>
                  <a:pt x="733691" y="3343294"/>
                  <a:pt x="731553" y="3339617"/>
                </a:cubicBezTo>
                <a:cubicBezTo>
                  <a:pt x="728895" y="3335043"/>
                  <a:pt x="726585" y="3330225"/>
                  <a:pt x="724692" y="3325287"/>
                </a:cubicBezTo>
                <a:cubicBezTo>
                  <a:pt x="723189" y="3321366"/>
                  <a:pt x="720050" y="3318305"/>
                  <a:pt x="716096" y="3316892"/>
                </a:cubicBezTo>
                <a:cubicBezTo>
                  <a:pt x="714530" y="3316330"/>
                  <a:pt x="712895" y="3316058"/>
                  <a:pt x="711269" y="3316058"/>
                </a:cubicBezTo>
                <a:close/>
                <a:moveTo>
                  <a:pt x="161685" y="3307292"/>
                </a:moveTo>
                <a:cubicBezTo>
                  <a:pt x="159416" y="3307292"/>
                  <a:pt x="157151" y="3307825"/>
                  <a:pt x="155091" y="3308894"/>
                </a:cubicBezTo>
                <a:cubicBezTo>
                  <a:pt x="150639" y="3311188"/>
                  <a:pt x="145993" y="3313189"/>
                  <a:pt x="141279" y="3314827"/>
                </a:cubicBezTo>
                <a:cubicBezTo>
                  <a:pt x="137366" y="3316195"/>
                  <a:pt x="134232" y="3319183"/>
                  <a:pt x="132680" y="3323024"/>
                </a:cubicBezTo>
                <a:cubicBezTo>
                  <a:pt x="131131" y="3326872"/>
                  <a:pt x="131312" y="3331193"/>
                  <a:pt x="133187" y="3334898"/>
                </a:cubicBezTo>
                <a:cubicBezTo>
                  <a:pt x="135176" y="3338829"/>
                  <a:pt x="136906" y="3342914"/>
                  <a:pt x="138327" y="3347036"/>
                </a:cubicBezTo>
                <a:cubicBezTo>
                  <a:pt x="139744" y="3351146"/>
                  <a:pt x="142951" y="3354399"/>
                  <a:pt x="147045" y="3355876"/>
                </a:cubicBezTo>
                <a:cubicBezTo>
                  <a:pt x="148625" y="3356446"/>
                  <a:pt x="150273" y="3356726"/>
                  <a:pt x="151917" y="3356726"/>
                </a:cubicBezTo>
                <a:cubicBezTo>
                  <a:pt x="154525" y="3356726"/>
                  <a:pt x="157116" y="3356020"/>
                  <a:pt x="159395" y="3354624"/>
                </a:cubicBezTo>
                <a:cubicBezTo>
                  <a:pt x="163869" y="3351906"/>
                  <a:pt x="168602" y="3349517"/>
                  <a:pt x="173461" y="3347542"/>
                </a:cubicBezTo>
                <a:cubicBezTo>
                  <a:pt x="177323" y="3345974"/>
                  <a:pt x="180313" y="3342806"/>
                  <a:pt x="181658" y="3338865"/>
                </a:cubicBezTo>
                <a:cubicBezTo>
                  <a:pt x="183002" y="3334917"/>
                  <a:pt x="182567" y="3330578"/>
                  <a:pt x="180467" y="3326982"/>
                </a:cubicBezTo>
                <a:lnTo>
                  <a:pt x="180465" y="3326982"/>
                </a:lnTo>
                <a:cubicBezTo>
                  <a:pt x="178386" y="3323423"/>
                  <a:pt x="176506" y="3319718"/>
                  <a:pt x="174872" y="3315951"/>
                </a:cubicBezTo>
                <a:cubicBezTo>
                  <a:pt x="173292" y="3312290"/>
                  <a:pt x="170262" y="3309464"/>
                  <a:pt x="166512" y="3308123"/>
                </a:cubicBezTo>
                <a:cubicBezTo>
                  <a:pt x="164949" y="3307564"/>
                  <a:pt x="163315" y="3307292"/>
                  <a:pt x="161685" y="3307292"/>
                </a:cubicBezTo>
                <a:close/>
                <a:moveTo>
                  <a:pt x="2459318" y="3307192"/>
                </a:moveTo>
                <a:cubicBezTo>
                  <a:pt x="2464145" y="3307192"/>
                  <a:pt x="2468919" y="3308478"/>
                  <a:pt x="2473121" y="3310905"/>
                </a:cubicBezTo>
                <a:lnTo>
                  <a:pt x="2473121" y="3310903"/>
                </a:lnTo>
                <a:cubicBezTo>
                  <a:pt x="2486322" y="3318531"/>
                  <a:pt x="2490865" y="3335477"/>
                  <a:pt x="2483242" y="3348675"/>
                </a:cubicBezTo>
                <a:cubicBezTo>
                  <a:pt x="2478315" y="3357216"/>
                  <a:pt x="2469131" y="3362512"/>
                  <a:pt x="2459272" y="3362512"/>
                </a:cubicBezTo>
                <a:cubicBezTo>
                  <a:pt x="2454440" y="3362512"/>
                  <a:pt x="2449671" y="3361227"/>
                  <a:pt x="2445473" y="3358809"/>
                </a:cubicBezTo>
                <a:cubicBezTo>
                  <a:pt x="2432272" y="3351174"/>
                  <a:pt x="2427725" y="3334226"/>
                  <a:pt x="2435347" y="3321023"/>
                </a:cubicBezTo>
                <a:cubicBezTo>
                  <a:pt x="2440270" y="3312501"/>
                  <a:pt x="2449459" y="3307192"/>
                  <a:pt x="2459318" y="3307192"/>
                </a:cubicBezTo>
                <a:close/>
                <a:moveTo>
                  <a:pt x="2074663" y="3301695"/>
                </a:moveTo>
                <a:cubicBezTo>
                  <a:pt x="2088181" y="3301695"/>
                  <a:pt x="2101540" y="3305282"/>
                  <a:pt x="2113297" y="3312073"/>
                </a:cubicBezTo>
                <a:cubicBezTo>
                  <a:pt x="2150269" y="3333423"/>
                  <a:pt x="2162981" y="3380865"/>
                  <a:pt x="2141632" y="3417836"/>
                </a:cubicBezTo>
                <a:cubicBezTo>
                  <a:pt x="2127839" y="3441730"/>
                  <a:pt x="2102125" y="3456566"/>
                  <a:pt x="2074518" y="3456566"/>
                </a:cubicBezTo>
                <a:cubicBezTo>
                  <a:pt x="2061000" y="3456566"/>
                  <a:pt x="2047636" y="3452968"/>
                  <a:pt x="2035875" y="3446177"/>
                </a:cubicBezTo>
                <a:cubicBezTo>
                  <a:pt x="2017960" y="3435834"/>
                  <a:pt x="2005153" y="3419141"/>
                  <a:pt x="1999796" y="3399169"/>
                </a:cubicBezTo>
                <a:cubicBezTo>
                  <a:pt x="1994448" y="3379197"/>
                  <a:pt x="1997197" y="3358330"/>
                  <a:pt x="2007535" y="3340406"/>
                </a:cubicBezTo>
                <a:cubicBezTo>
                  <a:pt x="2021329" y="3316530"/>
                  <a:pt x="2047051" y="3301695"/>
                  <a:pt x="2074663" y="3301695"/>
                </a:cubicBezTo>
                <a:close/>
                <a:moveTo>
                  <a:pt x="4486392" y="3301242"/>
                </a:moveTo>
                <a:cubicBezTo>
                  <a:pt x="4492351" y="3301242"/>
                  <a:pt x="4498257" y="3302837"/>
                  <a:pt x="4503456" y="3305834"/>
                </a:cubicBezTo>
                <a:cubicBezTo>
                  <a:pt x="4511371" y="3310409"/>
                  <a:pt x="4517024" y="3317782"/>
                  <a:pt x="4519388" y="3326594"/>
                </a:cubicBezTo>
                <a:cubicBezTo>
                  <a:pt x="4521751" y="3335425"/>
                  <a:pt x="4520538" y="3344644"/>
                  <a:pt x="4515972" y="3352551"/>
                </a:cubicBezTo>
                <a:cubicBezTo>
                  <a:pt x="4509877" y="3363103"/>
                  <a:pt x="4498528" y="3369662"/>
                  <a:pt x="4486328" y="3369662"/>
                </a:cubicBezTo>
                <a:cubicBezTo>
                  <a:pt x="4480360" y="3369662"/>
                  <a:pt x="4474454" y="3368065"/>
                  <a:pt x="4469255" y="3365070"/>
                </a:cubicBezTo>
                <a:cubicBezTo>
                  <a:pt x="4452933" y="3355640"/>
                  <a:pt x="4447318" y="3334681"/>
                  <a:pt x="4456738" y="3318352"/>
                </a:cubicBezTo>
                <a:cubicBezTo>
                  <a:pt x="4462834" y="3307800"/>
                  <a:pt x="4474192" y="3301242"/>
                  <a:pt x="4486392" y="3301242"/>
                </a:cubicBezTo>
                <a:close/>
                <a:moveTo>
                  <a:pt x="5033851" y="3299601"/>
                </a:moveTo>
                <a:lnTo>
                  <a:pt x="5059201" y="3306422"/>
                </a:lnTo>
                <a:lnTo>
                  <a:pt x="5082838" y="3337266"/>
                </a:lnTo>
                <a:cubicBezTo>
                  <a:pt x="5086205" y="3349828"/>
                  <a:pt x="5084792" y="3363673"/>
                  <a:pt x="5077795" y="3375801"/>
                </a:cubicBezTo>
                <a:cubicBezTo>
                  <a:pt x="5068747" y="3391469"/>
                  <a:pt x="5051873" y="3401207"/>
                  <a:pt x="5033759" y="3401207"/>
                </a:cubicBezTo>
                <a:cubicBezTo>
                  <a:pt x="5024892" y="3401207"/>
                  <a:pt x="5016125" y="3398853"/>
                  <a:pt x="5008417" y="3394395"/>
                </a:cubicBezTo>
                <a:cubicBezTo>
                  <a:pt x="4996669" y="3387612"/>
                  <a:pt x="4988256" y="3376652"/>
                  <a:pt x="4984741" y="3363555"/>
                </a:cubicBezTo>
                <a:cubicBezTo>
                  <a:pt x="4981236" y="3350449"/>
                  <a:pt x="4983039" y="3336755"/>
                  <a:pt x="4989823" y="3325016"/>
                </a:cubicBezTo>
                <a:cubicBezTo>
                  <a:pt x="4998871" y="3309338"/>
                  <a:pt x="5015736" y="3299601"/>
                  <a:pt x="5033851" y="3299601"/>
                </a:cubicBezTo>
                <a:close/>
                <a:moveTo>
                  <a:pt x="1651288" y="3267694"/>
                </a:moveTo>
                <a:cubicBezTo>
                  <a:pt x="1648068" y="3267694"/>
                  <a:pt x="1644885" y="3268772"/>
                  <a:pt x="1642299" y="3270855"/>
                </a:cubicBezTo>
                <a:cubicBezTo>
                  <a:pt x="1632522" y="3278689"/>
                  <a:pt x="1620938" y="3284505"/>
                  <a:pt x="1608796" y="3287674"/>
                </a:cubicBezTo>
                <a:cubicBezTo>
                  <a:pt x="1604186" y="3288880"/>
                  <a:pt x="1600472" y="3292293"/>
                  <a:pt x="1598879" y="3296777"/>
                </a:cubicBezTo>
                <a:cubicBezTo>
                  <a:pt x="1597285" y="3301270"/>
                  <a:pt x="1598023" y="3306260"/>
                  <a:pt x="1600844" y="3310098"/>
                </a:cubicBezTo>
                <a:cubicBezTo>
                  <a:pt x="1607899" y="3319701"/>
                  <a:pt x="1612931" y="3330461"/>
                  <a:pt x="1615793" y="3342072"/>
                </a:cubicBezTo>
                <a:cubicBezTo>
                  <a:pt x="1616930" y="3346682"/>
                  <a:pt x="1620277" y="3350440"/>
                  <a:pt x="1624729" y="3352099"/>
                </a:cubicBezTo>
                <a:cubicBezTo>
                  <a:pt x="1626359" y="3352706"/>
                  <a:pt x="1628057" y="3353004"/>
                  <a:pt x="1629751" y="3353004"/>
                </a:cubicBezTo>
                <a:cubicBezTo>
                  <a:pt x="1632681" y="3353004"/>
                  <a:pt x="1635583" y="3352107"/>
                  <a:pt x="1638047" y="3350368"/>
                </a:cubicBezTo>
                <a:cubicBezTo>
                  <a:pt x="1648268" y="3343150"/>
                  <a:pt x="1660147" y="3338034"/>
                  <a:pt x="1672392" y="3335569"/>
                </a:cubicBezTo>
                <a:cubicBezTo>
                  <a:pt x="1677256" y="3334592"/>
                  <a:pt x="1681272" y="3331178"/>
                  <a:pt x="1683021" y="3326530"/>
                </a:cubicBezTo>
                <a:cubicBezTo>
                  <a:pt x="1684764" y="3321884"/>
                  <a:pt x="1683990" y="3316668"/>
                  <a:pt x="1680974" y="3312737"/>
                </a:cubicBezTo>
                <a:cubicBezTo>
                  <a:pt x="1673393" y="3302847"/>
                  <a:pt x="1667985" y="3291180"/>
                  <a:pt x="1665337" y="3279007"/>
                </a:cubicBezTo>
                <a:cubicBezTo>
                  <a:pt x="1664277" y="3274143"/>
                  <a:pt x="1660776" y="3270177"/>
                  <a:pt x="1656084" y="3268517"/>
                </a:cubicBezTo>
                <a:cubicBezTo>
                  <a:pt x="1654521" y="3267966"/>
                  <a:pt x="1652900" y="3267694"/>
                  <a:pt x="1651288" y="3267694"/>
                </a:cubicBezTo>
                <a:close/>
                <a:moveTo>
                  <a:pt x="1098029" y="3266968"/>
                </a:moveTo>
                <a:cubicBezTo>
                  <a:pt x="1095384" y="3266968"/>
                  <a:pt x="1092757" y="3267694"/>
                  <a:pt x="1090453" y="3269124"/>
                </a:cubicBezTo>
                <a:cubicBezTo>
                  <a:pt x="1084139" y="3273038"/>
                  <a:pt x="1077356" y="3276244"/>
                  <a:pt x="1070282" y="3278663"/>
                </a:cubicBezTo>
                <a:cubicBezTo>
                  <a:pt x="1066184" y="3280056"/>
                  <a:pt x="1062937" y="3283235"/>
                  <a:pt x="1061438" y="3287295"/>
                </a:cubicBezTo>
                <a:lnTo>
                  <a:pt x="1062570" y="3299612"/>
                </a:lnTo>
                <a:lnTo>
                  <a:pt x="1062569" y="3299610"/>
                </a:lnTo>
                <a:lnTo>
                  <a:pt x="1062570" y="3299613"/>
                </a:lnTo>
                <a:lnTo>
                  <a:pt x="1062570" y="3299612"/>
                </a:lnTo>
                <a:lnTo>
                  <a:pt x="1071640" y="3319753"/>
                </a:lnTo>
                <a:cubicBezTo>
                  <a:pt x="1072984" y="3323958"/>
                  <a:pt x="1076191" y="3327309"/>
                  <a:pt x="1080330" y="3328848"/>
                </a:cubicBezTo>
                <a:cubicBezTo>
                  <a:pt x="1081947" y="3329446"/>
                  <a:pt x="1083640" y="3329745"/>
                  <a:pt x="1085330" y="3329745"/>
                </a:cubicBezTo>
                <a:cubicBezTo>
                  <a:pt x="1087952" y="3329745"/>
                  <a:pt x="1090561" y="3329029"/>
                  <a:pt x="1092847" y="3327626"/>
                </a:cubicBezTo>
                <a:cubicBezTo>
                  <a:pt x="1099342" y="3323639"/>
                  <a:pt x="1106298" y="3320444"/>
                  <a:pt x="1113530" y="3318116"/>
                </a:cubicBezTo>
                <a:cubicBezTo>
                  <a:pt x="1117764" y="3316757"/>
                  <a:pt x="1121129" y="3313505"/>
                  <a:pt x="1122646" y="3309330"/>
                </a:cubicBezTo>
                <a:cubicBezTo>
                  <a:pt x="1124159" y="3305144"/>
                  <a:pt x="1123651" y="3300499"/>
                  <a:pt x="1121274" y="3296740"/>
                </a:cubicBezTo>
                <a:cubicBezTo>
                  <a:pt x="1117293" y="3290455"/>
                  <a:pt x="1114046" y="3283707"/>
                  <a:pt x="1111619" y="3276661"/>
                </a:cubicBezTo>
                <a:cubicBezTo>
                  <a:pt x="1110193" y="3272521"/>
                  <a:pt x="1106968" y="3269269"/>
                  <a:pt x="1102847" y="3267802"/>
                </a:cubicBezTo>
                <a:cubicBezTo>
                  <a:pt x="1101284" y="3267240"/>
                  <a:pt x="1099655" y="3266968"/>
                  <a:pt x="1098029" y="3266968"/>
                </a:cubicBezTo>
                <a:close/>
                <a:moveTo>
                  <a:pt x="5418560" y="3260573"/>
                </a:moveTo>
                <a:cubicBezTo>
                  <a:pt x="5426504" y="3260573"/>
                  <a:pt x="5434365" y="3262694"/>
                  <a:pt x="5441294" y="3266688"/>
                </a:cubicBezTo>
                <a:cubicBezTo>
                  <a:pt x="5451838" y="3272765"/>
                  <a:pt x="5459373" y="3282582"/>
                  <a:pt x="5462525" y="3294338"/>
                </a:cubicBezTo>
                <a:cubicBezTo>
                  <a:pt x="5465668" y="3306095"/>
                  <a:pt x="5464055" y="3318378"/>
                  <a:pt x="5457969" y="3328919"/>
                </a:cubicBezTo>
                <a:cubicBezTo>
                  <a:pt x="5449863" y="3342959"/>
                  <a:pt x="5434719" y="3351690"/>
                  <a:pt x="5418470" y="3351690"/>
                </a:cubicBezTo>
                <a:cubicBezTo>
                  <a:pt x="5410518" y="3351690"/>
                  <a:pt x="5402665" y="3349581"/>
                  <a:pt x="5395745" y="3345585"/>
                </a:cubicBezTo>
                <a:cubicBezTo>
                  <a:pt x="5373998" y="3333023"/>
                  <a:pt x="5366508" y="3305100"/>
                  <a:pt x="5379070" y="3283344"/>
                </a:cubicBezTo>
                <a:cubicBezTo>
                  <a:pt x="5387185" y="3269304"/>
                  <a:pt x="5402320" y="3260573"/>
                  <a:pt x="5418560" y="3260573"/>
                </a:cubicBezTo>
                <a:close/>
                <a:moveTo>
                  <a:pt x="547527" y="3258855"/>
                </a:moveTo>
                <a:cubicBezTo>
                  <a:pt x="545136" y="3258855"/>
                  <a:pt x="542758" y="3259453"/>
                  <a:pt x="540617" y="3260621"/>
                </a:cubicBezTo>
                <a:cubicBezTo>
                  <a:pt x="536908" y="3262656"/>
                  <a:pt x="533090" y="3264461"/>
                  <a:pt x="529276" y="3265980"/>
                </a:cubicBezTo>
                <a:cubicBezTo>
                  <a:pt x="525477" y="3267495"/>
                  <a:pt x="522501" y="3270556"/>
                  <a:pt x="521098" y="3274395"/>
                </a:cubicBezTo>
                <a:cubicBezTo>
                  <a:pt x="519694" y="3278246"/>
                  <a:pt x="519997" y="3282503"/>
                  <a:pt x="521923" y="3286107"/>
                </a:cubicBezTo>
                <a:cubicBezTo>
                  <a:pt x="523952" y="3289903"/>
                  <a:pt x="525763" y="3293869"/>
                  <a:pt x="527308" y="3297890"/>
                </a:cubicBezTo>
                <a:cubicBezTo>
                  <a:pt x="528789" y="3301757"/>
                  <a:pt x="531859" y="3304791"/>
                  <a:pt x="535735" y="3306223"/>
                </a:cubicBezTo>
                <a:lnTo>
                  <a:pt x="540730" y="3307119"/>
                </a:lnTo>
                <a:lnTo>
                  <a:pt x="547553" y="3305400"/>
                </a:lnTo>
                <a:cubicBezTo>
                  <a:pt x="551240" y="3303407"/>
                  <a:pt x="555121" y="3301632"/>
                  <a:pt x="559083" y="3300101"/>
                </a:cubicBezTo>
                <a:cubicBezTo>
                  <a:pt x="562969" y="3298606"/>
                  <a:pt x="566017" y="3295499"/>
                  <a:pt x="567435" y="3291586"/>
                </a:cubicBezTo>
                <a:cubicBezTo>
                  <a:pt x="568856" y="3287672"/>
                  <a:pt x="568508" y="3283335"/>
                  <a:pt x="566484" y="3279694"/>
                </a:cubicBezTo>
                <a:cubicBezTo>
                  <a:pt x="564364" y="3275882"/>
                  <a:pt x="562481" y="3271924"/>
                  <a:pt x="560882" y="3267911"/>
                </a:cubicBezTo>
                <a:cubicBezTo>
                  <a:pt x="559360" y="3264080"/>
                  <a:pt x="556267" y="3261090"/>
                  <a:pt x="552391" y="3259697"/>
                </a:cubicBezTo>
                <a:cubicBezTo>
                  <a:pt x="550815" y="3259135"/>
                  <a:pt x="549166" y="3258855"/>
                  <a:pt x="547527" y="3258855"/>
                </a:cubicBezTo>
                <a:close/>
                <a:moveTo>
                  <a:pt x="4323649" y="3245936"/>
                </a:moveTo>
                <a:cubicBezTo>
                  <a:pt x="4328921" y="3245936"/>
                  <a:pt x="4334146" y="3247341"/>
                  <a:pt x="4338756" y="3250004"/>
                </a:cubicBezTo>
                <a:cubicBezTo>
                  <a:pt x="4345740" y="3254035"/>
                  <a:pt x="4350749" y="3260565"/>
                  <a:pt x="4352841" y="3268390"/>
                </a:cubicBezTo>
                <a:cubicBezTo>
                  <a:pt x="4354933" y="3276217"/>
                  <a:pt x="4353865" y="3284368"/>
                  <a:pt x="4349834" y="3291352"/>
                </a:cubicBezTo>
                <a:cubicBezTo>
                  <a:pt x="4344445" y="3300698"/>
                  <a:pt x="4334391" y="3306493"/>
                  <a:pt x="4323586" y="3306493"/>
                </a:cubicBezTo>
                <a:cubicBezTo>
                  <a:pt x="4318297" y="3306493"/>
                  <a:pt x="4313070" y="3305091"/>
                  <a:pt x="4308487" y="3302446"/>
                </a:cubicBezTo>
                <a:cubicBezTo>
                  <a:pt x="4294031" y="3294095"/>
                  <a:pt x="4289059" y="3275536"/>
                  <a:pt x="4297401" y="3261081"/>
                </a:cubicBezTo>
                <a:cubicBezTo>
                  <a:pt x="4302799" y="3251743"/>
                  <a:pt x="4312853" y="3245936"/>
                  <a:pt x="4323649" y="3245936"/>
                </a:cubicBezTo>
                <a:close/>
                <a:moveTo>
                  <a:pt x="2296589" y="3240105"/>
                </a:moveTo>
                <a:cubicBezTo>
                  <a:pt x="2302790" y="3240105"/>
                  <a:pt x="2308916" y="3241753"/>
                  <a:pt x="2314306" y="3244869"/>
                </a:cubicBezTo>
                <a:cubicBezTo>
                  <a:pt x="2331266" y="3254661"/>
                  <a:pt x="2337095" y="3276418"/>
                  <a:pt x="2327308" y="3293381"/>
                </a:cubicBezTo>
                <a:cubicBezTo>
                  <a:pt x="2320986" y="3304330"/>
                  <a:pt x="2309189" y="3311142"/>
                  <a:pt x="2296523" y="3311142"/>
                </a:cubicBezTo>
                <a:cubicBezTo>
                  <a:pt x="2290323" y="3311142"/>
                  <a:pt x="2284196" y="3309493"/>
                  <a:pt x="2278802" y="3306376"/>
                </a:cubicBezTo>
                <a:cubicBezTo>
                  <a:pt x="2261851" y="3296587"/>
                  <a:pt x="2256018" y="3274812"/>
                  <a:pt x="2265805" y="3257867"/>
                </a:cubicBezTo>
                <a:lnTo>
                  <a:pt x="2265804" y="3257867"/>
                </a:lnTo>
                <a:cubicBezTo>
                  <a:pt x="2272126" y="3246907"/>
                  <a:pt x="2283923" y="3240105"/>
                  <a:pt x="2296589" y="3240105"/>
                </a:cubicBezTo>
                <a:close/>
                <a:moveTo>
                  <a:pt x="4871119" y="3239063"/>
                </a:moveTo>
                <a:cubicBezTo>
                  <a:pt x="4880204" y="3239063"/>
                  <a:pt x="4889197" y="3241482"/>
                  <a:pt x="4897122" y="3246054"/>
                </a:cubicBezTo>
                <a:cubicBezTo>
                  <a:pt x="4909177" y="3253009"/>
                  <a:pt x="4917800" y="3264241"/>
                  <a:pt x="4921396" y="3277683"/>
                </a:cubicBezTo>
                <a:cubicBezTo>
                  <a:pt x="4925001" y="3291134"/>
                  <a:pt x="4923153" y="3305172"/>
                  <a:pt x="4916188" y="3317227"/>
                </a:cubicBezTo>
                <a:cubicBezTo>
                  <a:pt x="4906914" y="3333305"/>
                  <a:pt x="4889605" y="3343285"/>
                  <a:pt x="4871019" y="3343285"/>
                </a:cubicBezTo>
                <a:cubicBezTo>
                  <a:pt x="4861926" y="3343285"/>
                  <a:pt x="4852932" y="3340867"/>
                  <a:pt x="4845007" y="3336293"/>
                </a:cubicBezTo>
                <a:cubicBezTo>
                  <a:pt x="4820135" y="3321937"/>
                  <a:pt x="4811585" y="3290011"/>
                  <a:pt x="4825950" y="3265122"/>
                </a:cubicBezTo>
                <a:cubicBezTo>
                  <a:pt x="4835225" y="3249054"/>
                  <a:pt x="4852534" y="3239063"/>
                  <a:pt x="4871119" y="3239063"/>
                </a:cubicBezTo>
                <a:close/>
                <a:moveTo>
                  <a:pt x="1911923" y="3237650"/>
                </a:moveTo>
                <a:cubicBezTo>
                  <a:pt x="1926265" y="3237650"/>
                  <a:pt x="1940454" y="3241464"/>
                  <a:pt x="1952961" y="3248682"/>
                </a:cubicBezTo>
                <a:cubicBezTo>
                  <a:pt x="1971981" y="3259670"/>
                  <a:pt x="1985585" y="3277402"/>
                  <a:pt x="1991269" y="3298615"/>
                </a:cubicBezTo>
                <a:cubicBezTo>
                  <a:pt x="1996952" y="3319827"/>
                  <a:pt x="1994036" y="3341989"/>
                  <a:pt x="1983054" y="3361021"/>
                </a:cubicBezTo>
                <a:cubicBezTo>
                  <a:pt x="1968408" y="3386381"/>
                  <a:pt x="1941096" y="3402139"/>
                  <a:pt x="1911773" y="3402139"/>
                </a:cubicBezTo>
                <a:cubicBezTo>
                  <a:pt x="1897426" y="3402139"/>
                  <a:pt x="1883238" y="3398326"/>
                  <a:pt x="1870730" y="3391108"/>
                </a:cubicBezTo>
                <a:cubicBezTo>
                  <a:pt x="1851710" y="3380121"/>
                  <a:pt x="1838105" y="3362398"/>
                  <a:pt x="1832422" y="3341175"/>
                </a:cubicBezTo>
                <a:lnTo>
                  <a:pt x="1832423" y="3341175"/>
                </a:lnTo>
                <a:cubicBezTo>
                  <a:pt x="1826739" y="3319962"/>
                  <a:pt x="1829655" y="3297799"/>
                  <a:pt x="1840638" y="3278769"/>
                </a:cubicBezTo>
                <a:cubicBezTo>
                  <a:pt x="1855288" y="3253410"/>
                  <a:pt x="1882600" y="3237650"/>
                  <a:pt x="1911923" y="3237650"/>
                </a:cubicBezTo>
                <a:close/>
                <a:moveTo>
                  <a:pt x="5803259" y="3229399"/>
                </a:moveTo>
                <a:lnTo>
                  <a:pt x="5803260" y="3229399"/>
                </a:lnTo>
                <a:cubicBezTo>
                  <a:pt x="5808920" y="3229399"/>
                  <a:pt x="5814527" y="3230903"/>
                  <a:pt x="5819445" y="3233755"/>
                </a:cubicBezTo>
                <a:cubicBezTo>
                  <a:pt x="5826962" y="3238085"/>
                  <a:pt x="5832333" y="3245085"/>
                  <a:pt x="5834580" y="3253464"/>
                </a:cubicBezTo>
                <a:cubicBezTo>
                  <a:pt x="5836817" y="3261833"/>
                  <a:pt x="5835666" y="3270583"/>
                  <a:pt x="5831337" y="3278091"/>
                </a:cubicBezTo>
                <a:cubicBezTo>
                  <a:pt x="5825558" y="3288098"/>
                  <a:pt x="5814771" y="3294321"/>
                  <a:pt x="5803196" y="3294321"/>
                </a:cubicBezTo>
                <a:cubicBezTo>
                  <a:pt x="5797535" y="3294321"/>
                  <a:pt x="5791937" y="3292819"/>
                  <a:pt x="5787001" y="3289966"/>
                </a:cubicBezTo>
                <a:cubicBezTo>
                  <a:pt x="5771513" y="3281016"/>
                  <a:pt x="5766179" y="3261126"/>
                  <a:pt x="5775127" y="3245628"/>
                </a:cubicBezTo>
                <a:cubicBezTo>
                  <a:pt x="5780905" y="3235620"/>
                  <a:pt x="5791684" y="3229399"/>
                  <a:pt x="5803259" y="3229399"/>
                </a:cubicBezTo>
                <a:close/>
                <a:moveTo>
                  <a:pt x="1486384" y="3214031"/>
                </a:moveTo>
                <a:cubicBezTo>
                  <a:pt x="1483377" y="3214031"/>
                  <a:pt x="1480402" y="3214975"/>
                  <a:pt x="1477906" y="3216795"/>
                </a:cubicBezTo>
                <a:cubicBezTo>
                  <a:pt x="1469388" y="3223016"/>
                  <a:pt x="1459910" y="3227673"/>
                  <a:pt x="1449738" y="3230643"/>
                </a:cubicBezTo>
                <a:cubicBezTo>
                  <a:pt x="1445332" y="3231939"/>
                  <a:pt x="1441804" y="3235253"/>
                  <a:pt x="1440246" y="3239564"/>
                </a:cubicBezTo>
                <a:lnTo>
                  <a:pt x="1441858" y="3252498"/>
                </a:lnTo>
                <a:lnTo>
                  <a:pt x="1441857" y="3252495"/>
                </a:lnTo>
                <a:lnTo>
                  <a:pt x="1441858" y="3252499"/>
                </a:lnTo>
                <a:lnTo>
                  <a:pt x="1441858" y="3252498"/>
                </a:lnTo>
                <a:lnTo>
                  <a:pt x="1454529" y="3280066"/>
                </a:lnTo>
                <a:cubicBezTo>
                  <a:pt x="1455751" y="3284513"/>
                  <a:pt x="1459039" y="3288110"/>
                  <a:pt x="1463364" y="3289720"/>
                </a:cubicBezTo>
                <a:cubicBezTo>
                  <a:pt x="1464994" y="3290328"/>
                  <a:pt x="1466697" y="3290628"/>
                  <a:pt x="1468390" y="3290628"/>
                </a:cubicBezTo>
                <a:cubicBezTo>
                  <a:pt x="1471193" y="3290628"/>
                  <a:pt x="1473975" y="3289812"/>
                  <a:pt x="1476370" y="3288208"/>
                </a:cubicBezTo>
                <a:cubicBezTo>
                  <a:pt x="1485238" y="3282295"/>
                  <a:pt x="1495006" y="3278011"/>
                  <a:pt x="1505408" y="3275475"/>
                </a:cubicBezTo>
                <a:cubicBezTo>
                  <a:pt x="1510040" y="3274344"/>
                  <a:pt x="1513812" y="3270993"/>
                  <a:pt x="1515474" y="3266527"/>
                </a:cubicBezTo>
                <a:cubicBezTo>
                  <a:pt x="1517136" y="3262052"/>
                  <a:pt x="1516475" y="3257054"/>
                  <a:pt x="1513713" y="3253167"/>
                </a:cubicBezTo>
                <a:cubicBezTo>
                  <a:pt x="1507554" y="3244527"/>
                  <a:pt x="1503030" y="3234936"/>
                  <a:pt x="1500264" y="3224664"/>
                </a:cubicBezTo>
                <a:cubicBezTo>
                  <a:pt x="1499032" y="3220090"/>
                  <a:pt x="1495627" y="3216422"/>
                  <a:pt x="1491157" y="3214846"/>
                </a:cubicBezTo>
                <a:cubicBezTo>
                  <a:pt x="1489604" y="3214294"/>
                  <a:pt x="1487987" y="3214031"/>
                  <a:pt x="1486384" y="3214031"/>
                </a:cubicBezTo>
                <a:close/>
                <a:moveTo>
                  <a:pt x="933937" y="3210696"/>
                </a:moveTo>
                <a:cubicBezTo>
                  <a:pt x="931396" y="3210696"/>
                  <a:pt x="928874" y="3211367"/>
                  <a:pt x="926636" y="3212688"/>
                </a:cubicBezTo>
                <a:cubicBezTo>
                  <a:pt x="921456" y="3215741"/>
                  <a:pt x="915945" y="3218349"/>
                  <a:pt x="910257" y="3220434"/>
                </a:cubicBezTo>
                <a:cubicBezTo>
                  <a:pt x="906280" y="3221882"/>
                  <a:pt x="903151" y="3225016"/>
                  <a:pt x="901697" y="3228983"/>
                </a:cubicBezTo>
                <a:cubicBezTo>
                  <a:pt x="900243" y="3232960"/>
                  <a:pt x="900610" y="3237371"/>
                  <a:pt x="902707" y="3241048"/>
                </a:cubicBezTo>
                <a:lnTo>
                  <a:pt x="902708" y="3241048"/>
                </a:lnTo>
                <a:cubicBezTo>
                  <a:pt x="905755" y="3246392"/>
                  <a:pt x="908314" y="3252060"/>
                  <a:pt x="910316" y="3257902"/>
                </a:cubicBezTo>
                <a:cubicBezTo>
                  <a:pt x="911711" y="3261979"/>
                  <a:pt x="914849" y="3265204"/>
                  <a:pt x="918879" y="3266716"/>
                </a:cubicBezTo>
                <a:cubicBezTo>
                  <a:pt x="920510" y="3267321"/>
                  <a:pt x="922213" y="3267620"/>
                  <a:pt x="923915" y="3267620"/>
                </a:cubicBezTo>
                <a:cubicBezTo>
                  <a:pt x="926415" y="3267620"/>
                  <a:pt x="928901" y="3266968"/>
                  <a:pt x="931121" y="3265692"/>
                </a:cubicBezTo>
                <a:cubicBezTo>
                  <a:pt x="936446" y="3262604"/>
                  <a:pt x="942098" y="3260024"/>
                  <a:pt x="947917" y="3258022"/>
                </a:cubicBezTo>
                <a:cubicBezTo>
                  <a:pt x="952025" y="3256598"/>
                  <a:pt x="955272" y="3253403"/>
                  <a:pt x="956748" y="3249316"/>
                </a:cubicBezTo>
                <a:cubicBezTo>
                  <a:pt x="958229" y="3245232"/>
                  <a:pt x="957776" y="3240695"/>
                  <a:pt x="955525" y="3236982"/>
                </a:cubicBezTo>
                <a:cubicBezTo>
                  <a:pt x="952301" y="3231647"/>
                  <a:pt x="949579" y="3225986"/>
                  <a:pt x="947437" y="3220134"/>
                </a:cubicBezTo>
                <a:cubicBezTo>
                  <a:pt x="945974" y="3216123"/>
                  <a:pt x="942800" y="3212970"/>
                  <a:pt x="938783" y="3211539"/>
                </a:cubicBezTo>
                <a:cubicBezTo>
                  <a:pt x="937207" y="3210969"/>
                  <a:pt x="935572" y="3210696"/>
                  <a:pt x="933937" y="3210696"/>
                </a:cubicBezTo>
                <a:close/>
                <a:moveTo>
                  <a:pt x="384318" y="3201936"/>
                </a:moveTo>
                <a:cubicBezTo>
                  <a:pt x="381981" y="3201936"/>
                  <a:pt x="379654" y="3202509"/>
                  <a:pt x="377547" y="3203631"/>
                </a:cubicBezTo>
                <a:cubicBezTo>
                  <a:pt x="374604" y="3205196"/>
                  <a:pt x="371583" y="3206620"/>
                  <a:pt x="368490" y="3207896"/>
                </a:cubicBezTo>
                <a:cubicBezTo>
                  <a:pt x="364776" y="3209426"/>
                  <a:pt x="361878" y="3212443"/>
                  <a:pt x="360487" y="3216213"/>
                </a:cubicBezTo>
                <a:cubicBezTo>
                  <a:pt x="359097" y="3219970"/>
                  <a:pt x="359347" y="3224156"/>
                  <a:pt x="361171" y="3227724"/>
                </a:cubicBezTo>
                <a:cubicBezTo>
                  <a:pt x="362638" y="3230595"/>
                  <a:pt x="363970" y="3233519"/>
                  <a:pt x="365166" y="3236536"/>
                </a:cubicBezTo>
                <a:cubicBezTo>
                  <a:pt x="366664" y="3240304"/>
                  <a:pt x="369690" y="3243275"/>
                  <a:pt x="373493" y="3244697"/>
                </a:cubicBezTo>
                <a:cubicBezTo>
                  <a:pt x="375119" y="3245305"/>
                  <a:pt x="376822" y="3245602"/>
                  <a:pt x="378525" y="3245602"/>
                </a:cubicBezTo>
                <a:cubicBezTo>
                  <a:pt x="380798" y="3245602"/>
                  <a:pt x="383063" y="3245070"/>
                  <a:pt x="385128" y="3244000"/>
                </a:cubicBezTo>
                <a:cubicBezTo>
                  <a:pt x="388139" y="3242442"/>
                  <a:pt x="391232" y="3241029"/>
                  <a:pt x="394397" y="3239769"/>
                </a:cubicBezTo>
                <a:cubicBezTo>
                  <a:pt x="398202" y="3238267"/>
                  <a:pt x="401181" y="3235214"/>
                  <a:pt x="402590" y="3231374"/>
                </a:cubicBezTo>
                <a:cubicBezTo>
                  <a:pt x="404002" y="3227532"/>
                  <a:pt x="403713" y="3223275"/>
                  <a:pt x="401793" y="3219663"/>
                </a:cubicBezTo>
                <a:lnTo>
                  <a:pt x="401794" y="3219663"/>
                </a:lnTo>
                <a:cubicBezTo>
                  <a:pt x="400254" y="3216772"/>
                  <a:pt x="398850" y="3213802"/>
                  <a:pt x="397587" y="3210777"/>
                </a:cubicBezTo>
                <a:cubicBezTo>
                  <a:pt x="396024" y="3207037"/>
                  <a:pt x="392964" y="3204128"/>
                  <a:pt x="389150" y="3202770"/>
                </a:cubicBezTo>
                <a:cubicBezTo>
                  <a:pt x="387584" y="3202210"/>
                  <a:pt x="385948" y="3201936"/>
                  <a:pt x="384318" y="3201936"/>
                </a:cubicBezTo>
                <a:close/>
                <a:moveTo>
                  <a:pt x="5255826" y="3197852"/>
                </a:moveTo>
                <a:cubicBezTo>
                  <a:pt x="5264386" y="3197852"/>
                  <a:pt x="5272845" y="3200125"/>
                  <a:pt x="5280300" y="3204427"/>
                </a:cubicBezTo>
                <a:cubicBezTo>
                  <a:pt x="5291649" y="3210976"/>
                  <a:pt x="5299764" y="3221547"/>
                  <a:pt x="5303151" y="3234207"/>
                </a:cubicBezTo>
                <a:cubicBezTo>
                  <a:pt x="5306548" y="3246860"/>
                  <a:pt x="5304809" y="3260076"/>
                  <a:pt x="5298252" y="3271424"/>
                </a:cubicBezTo>
                <a:cubicBezTo>
                  <a:pt x="5289520" y="3286548"/>
                  <a:pt x="5273226" y="3295950"/>
                  <a:pt x="5255737" y="3295950"/>
                </a:cubicBezTo>
                <a:cubicBezTo>
                  <a:pt x="5247167" y="3295950"/>
                  <a:pt x="5238700" y="3293677"/>
                  <a:pt x="5231263" y="3289384"/>
                </a:cubicBezTo>
                <a:cubicBezTo>
                  <a:pt x="5219905" y="3282826"/>
                  <a:pt x="5211791" y="3272247"/>
                  <a:pt x="5208403" y="3259595"/>
                </a:cubicBezTo>
                <a:cubicBezTo>
                  <a:pt x="5205015" y="3246942"/>
                  <a:pt x="5206754" y="3233720"/>
                  <a:pt x="5213294" y="3222388"/>
                </a:cubicBezTo>
                <a:cubicBezTo>
                  <a:pt x="5222033" y="3207254"/>
                  <a:pt x="5238337" y="3197852"/>
                  <a:pt x="5255826" y="3197852"/>
                </a:cubicBezTo>
                <a:close/>
                <a:moveTo>
                  <a:pt x="4160909" y="3191077"/>
                </a:moveTo>
                <a:cubicBezTo>
                  <a:pt x="4165428" y="3191077"/>
                  <a:pt x="4169894" y="3192281"/>
                  <a:pt x="4173825" y="3194555"/>
                </a:cubicBezTo>
                <a:cubicBezTo>
                  <a:pt x="4186206" y="3201692"/>
                  <a:pt x="4190453" y="3217560"/>
                  <a:pt x="4183317" y="3229942"/>
                </a:cubicBezTo>
                <a:cubicBezTo>
                  <a:pt x="4178706" y="3237921"/>
                  <a:pt x="4170093" y="3242894"/>
                  <a:pt x="4160863" y="3242894"/>
                </a:cubicBezTo>
                <a:cubicBezTo>
                  <a:pt x="4156335" y="3242894"/>
                  <a:pt x="4151869" y="3241690"/>
                  <a:pt x="4147938" y="3239416"/>
                </a:cubicBezTo>
                <a:cubicBezTo>
                  <a:pt x="4141934" y="3235955"/>
                  <a:pt x="4137650" y="3230367"/>
                  <a:pt x="4135856" y="3223684"/>
                </a:cubicBezTo>
                <a:cubicBezTo>
                  <a:pt x="4134071" y="3216999"/>
                  <a:pt x="4134987" y="3210016"/>
                  <a:pt x="4138447" y="3204037"/>
                </a:cubicBezTo>
                <a:lnTo>
                  <a:pt x="4138447" y="3204040"/>
                </a:lnTo>
                <a:cubicBezTo>
                  <a:pt x="4143066" y="3196042"/>
                  <a:pt x="4151670" y="3191077"/>
                  <a:pt x="4160909" y="3191077"/>
                </a:cubicBezTo>
                <a:close/>
                <a:moveTo>
                  <a:pt x="4708385" y="3178090"/>
                </a:moveTo>
                <a:cubicBezTo>
                  <a:pt x="4717778" y="3178090"/>
                  <a:pt x="4727071" y="3180589"/>
                  <a:pt x="4735249" y="3185307"/>
                </a:cubicBezTo>
                <a:cubicBezTo>
                  <a:pt x="4760964" y="3200144"/>
                  <a:pt x="4769803" y="3233158"/>
                  <a:pt x="4754958" y="3258880"/>
                </a:cubicBezTo>
                <a:cubicBezTo>
                  <a:pt x="4745375" y="3275482"/>
                  <a:pt x="4727487" y="3285797"/>
                  <a:pt x="4708277" y="3285797"/>
                </a:cubicBezTo>
                <a:cubicBezTo>
                  <a:pt x="4698875" y="3285797"/>
                  <a:pt x="4689582" y="3283297"/>
                  <a:pt x="4681404" y="3278580"/>
                </a:cubicBezTo>
                <a:cubicBezTo>
                  <a:pt x="4655699" y="3263726"/>
                  <a:pt x="4646850" y="3230721"/>
                  <a:pt x="4661695" y="3205007"/>
                </a:cubicBezTo>
                <a:cubicBezTo>
                  <a:pt x="4671287" y="3188406"/>
                  <a:pt x="4689175" y="3178090"/>
                  <a:pt x="4708385" y="3178090"/>
                </a:cubicBezTo>
                <a:close/>
                <a:moveTo>
                  <a:pt x="2133848" y="3173452"/>
                </a:moveTo>
                <a:cubicBezTo>
                  <a:pt x="2141348" y="3173452"/>
                  <a:pt x="2148761" y="3175446"/>
                  <a:pt x="2155282" y="3179211"/>
                </a:cubicBezTo>
                <a:cubicBezTo>
                  <a:pt x="2165214" y="3184945"/>
                  <a:pt x="2172314" y="3194202"/>
                  <a:pt x="2175285" y="3205279"/>
                </a:cubicBezTo>
                <a:cubicBezTo>
                  <a:pt x="2178251" y="3216347"/>
                  <a:pt x="2176730" y="3227921"/>
                  <a:pt x="2170996" y="3237858"/>
                </a:cubicBezTo>
                <a:cubicBezTo>
                  <a:pt x="2163347" y="3251099"/>
                  <a:pt x="2149087" y="3259334"/>
                  <a:pt x="2133775" y="3259334"/>
                </a:cubicBezTo>
                <a:cubicBezTo>
                  <a:pt x="2126294" y="3259334"/>
                  <a:pt x="2118885" y="3257340"/>
                  <a:pt x="2112346" y="3253571"/>
                </a:cubicBezTo>
                <a:cubicBezTo>
                  <a:pt x="2102441" y="3247858"/>
                  <a:pt x="2095346" y="3238593"/>
                  <a:pt x="2092375" y="3227495"/>
                </a:cubicBezTo>
                <a:cubicBezTo>
                  <a:pt x="2089399" y="3216401"/>
                  <a:pt x="2090917" y="3204834"/>
                  <a:pt x="2096636" y="3194925"/>
                </a:cubicBezTo>
                <a:cubicBezTo>
                  <a:pt x="2104281" y="3181675"/>
                  <a:pt x="2118537" y="3173452"/>
                  <a:pt x="2133848" y="3173452"/>
                </a:cubicBezTo>
                <a:close/>
                <a:moveTo>
                  <a:pt x="5640536" y="3159683"/>
                </a:moveTo>
                <a:cubicBezTo>
                  <a:pt x="5648026" y="3159683"/>
                  <a:pt x="5655435" y="3161677"/>
                  <a:pt x="5661965" y="3165446"/>
                </a:cubicBezTo>
                <a:cubicBezTo>
                  <a:pt x="5671882" y="3171178"/>
                  <a:pt x="5678992" y="3180442"/>
                  <a:pt x="5681963" y="3191510"/>
                </a:cubicBezTo>
                <a:cubicBezTo>
                  <a:pt x="5684924" y="3202589"/>
                  <a:pt x="5683403" y="3214163"/>
                  <a:pt x="5677670" y="3224100"/>
                </a:cubicBezTo>
                <a:cubicBezTo>
                  <a:pt x="5670025" y="3237334"/>
                  <a:pt x="5655760" y="3245566"/>
                  <a:pt x="5640453" y="3245566"/>
                </a:cubicBezTo>
                <a:cubicBezTo>
                  <a:pt x="5632954" y="3245566"/>
                  <a:pt x="5625545" y="3243574"/>
                  <a:pt x="5619015" y="3239806"/>
                </a:cubicBezTo>
                <a:cubicBezTo>
                  <a:pt x="5609097" y="3234074"/>
                  <a:pt x="5601987" y="3224809"/>
                  <a:pt x="5599017" y="3213738"/>
                </a:cubicBezTo>
                <a:cubicBezTo>
                  <a:pt x="5596055" y="3202662"/>
                  <a:pt x="5597577" y="3191088"/>
                  <a:pt x="5603310" y="3181151"/>
                </a:cubicBezTo>
                <a:cubicBezTo>
                  <a:pt x="5610954" y="3167917"/>
                  <a:pt x="5625219" y="3159683"/>
                  <a:pt x="5640536" y="3159683"/>
                </a:cubicBezTo>
                <a:close/>
                <a:moveTo>
                  <a:pt x="1321834" y="3159314"/>
                </a:moveTo>
                <a:cubicBezTo>
                  <a:pt x="1319012" y="3159314"/>
                  <a:pt x="1316218" y="3160139"/>
                  <a:pt x="1313818" y="3161760"/>
                </a:cubicBezTo>
                <a:cubicBezTo>
                  <a:pt x="1306414" y="3166733"/>
                  <a:pt x="1298366" y="3170619"/>
                  <a:pt x="1289897" y="3173307"/>
                </a:cubicBezTo>
                <a:cubicBezTo>
                  <a:pt x="1285645" y="3174668"/>
                  <a:pt x="1282266" y="3177909"/>
                  <a:pt x="1280740" y="3182102"/>
                </a:cubicBezTo>
                <a:cubicBezTo>
                  <a:pt x="1279218" y="3186294"/>
                  <a:pt x="1279730" y="3190952"/>
                  <a:pt x="1282121" y="3194720"/>
                </a:cubicBezTo>
                <a:lnTo>
                  <a:pt x="1282122" y="3194720"/>
                </a:lnTo>
                <a:cubicBezTo>
                  <a:pt x="1286737" y="3201983"/>
                  <a:pt x="1290342" y="3209844"/>
                  <a:pt x="1292837" y="3218078"/>
                </a:cubicBezTo>
                <a:cubicBezTo>
                  <a:pt x="1294137" y="3222371"/>
                  <a:pt x="1297371" y="3225812"/>
                  <a:pt x="1301578" y="3227381"/>
                </a:cubicBezTo>
                <a:cubicBezTo>
                  <a:pt x="1303204" y="3227986"/>
                  <a:pt x="1304902" y="3228286"/>
                  <a:pt x="1306595" y="3228286"/>
                </a:cubicBezTo>
                <a:cubicBezTo>
                  <a:pt x="1309277" y="3228286"/>
                  <a:pt x="1311944" y="3227534"/>
                  <a:pt x="1314271" y="3226067"/>
                </a:cubicBezTo>
                <a:cubicBezTo>
                  <a:pt x="1321898" y="3221248"/>
                  <a:pt x="1330162" y="3217551"/>
                  <a:pt x="1338834" y="3215071"/>
                </a:cubicBezTo>
                <a:cubicBezTo>
                  <a:pt x="1343236" y="3213814"/>
                  <a:pt x="1346777" y="3210532"/>
                  <a:pt x="1348367" y="3206232"/>
                </a:cubicBezTo>
                <a:cubicBezTo>
                  <a:pt x="1349952" y="3201939"/>
                  <a:pt x="1349399" y="3197137"/>
                  <a:pt x="1346872" y="3193315"/>
                </a:cubicBezTo>
                <a:cubicBezTo>
                  <a:pt x="1341995" y="3185952"/>
                  <a:pt x="1338192" y="3177909"/>
                  <a:pt x="1335565" y="3169431"/>
                </a:cubicBezTo>
                <a:cubicBezTo>
                  <a:pt x="1334220" y="3165092"/>
                  <a:pt x="1330905" y="3161642"/>
                  <a:pt x="1326620" y="3160131"/>
                </a:cubicBezTo>
                <a:cubicBezTo>
                  <a:pt x="1325062" y="3159585"/>
                  <a:pt x="1323446" y="3159314"/>
                  <a:pt x="1321834" y="3159314"/>
                </a:cubicBezTo>
                <a:close/>
                <a:moveTo>
                  <a:pt x="770127" y="3153518"/>
                </a:moveTo>
                <a:cubicBezTo>
                  <a:pt x="767668" y="3153518"/>
                  <a:pt x="765223" y="3154144"/>
                  <a:pt x="763036" y="3155383"/>
                </a:cubicBezTo>
                <a:cubicBezTo>
                  <a:pt x="758716" y="3157837"/>
                  <a:pt x="754182" y="3159986"/>
                  <a:pt x="749554" y="3161768"/>
                </a:cubicBezTo>
                <a:cubicBezTo>
                  <a:pt x="745677" y="3163272"/>
                  <a:pt x="742639" y="3166371"/>
                  <a:pt x="741222" y="3170283"/>
                </a:cubicBezTo>
                <a:lnTo>
                  <a:pt x="742159" y="3182148"/>
                </a:lnTo>
                <a:lnTo>
                  <a:pt x="742158" y="3182146"/>
                </a:lnTo>
                <a:lnTo>
                  <a:pt x="742159" y="3182149"/>
                </a:lnTo>
                <a:lnTo>
                  <a:pt x="742159" y="3182148"/>
                </a:lnTo>
                <a:lnTo>
                  <a:pt x="748557" y="3196077"/>
                </a:lnTo>
                <a:cubicBezTo>
                  <a:pt x="750010" y="3200007"/>
                  <a:pt x="753117" y="3203115"/>
                  <a:pt x="757053" y="3204572"/>
                </a:cubicBezTo>
                <a:cubicBezTo>
                  <a:pt x="758665" y="3205171"/>
                  <a:pt x="760354" y="3205460"/>
                  <a:pt x="762039" y="3205460"/>
                </a:cubicBezTo>
                <a:cubicBezTo>
                  <a:pt x="764457" y="3205460"/>
                  <a:pt x="766866" y="3204854"/>
                  <a:pt x="769031" y="3203650"/>
                </a:cubicBezTo>
                <a:cubicBezTo>
                  <a:pt x="773433" y="3201196"/>
                  <a:pt x="778043" y="3199075"/>
                  <a:pt x="782726" y="3197344"/>
                </a:cubicBezTo>
                <a:cubicBezTo>
                  <a:pt x="786697" y="3195869"/>
                  <a:pt x="789817" y="3192727"/>
                  <a:pt x="791253" y="3188740"/>
                </a:cubicBezTo>
                <a:cubicBezTo>
                  <a:pt x="792693" y="3184764"/>
                  <a:pt x="792304" y="3180354"/>
                  <a:pt x="790193" y="3176686"/>
                </a:cubicBezTo>
                <a:cubicBezTo>
                  <a:pt x="787625" y="3172229"/>
                  <a:pt x="785388" y="3167539"/>
                  <a:pt x="783549" y="3162737"/>
                </a:cubicBezTo>
                <a:cubicBezTo>
                  <a:pt x="782046" y="3158833"/>
                  <a:pt x="778917" y="3155771"/>
                  <a:pt x="774977" y="3154360"/>
                </a:cubicBezTo>
                <a:cubicBezTo>
                  <a:pt x="773401" y="3153799"/>
                  <a:pt x="771761" y="3153518"/>
                  <a:pt x="770127" y="3153518"/>
                </a:cubicBezTo>
                <a:close/>
                <a:moveTo>
                  <a:pt x="220634" y="3145185"/>
                </a:moveTo>
                <a:cubicBezTo>
                  <a:pt x="218374" y="3145185"/>
                  <a:pt x="216120" y="3145720"/>
                  <a:pt x="214068" y="3146770"/>
                </a:cubicBezTo>
                <a:cubicBezTo>
                  <a:pt x="212035" y="3147810"/>
                  <a:pt x="209969" y="3148789"/>
                  <a:pt x="207872" y="3149694"/>
                </a:cubicBezTo>
                <a:cubicBezTo>
                  <a:pt x="204263" y="3151262"/>
                  <a:pt x="201451" y="3154241"/>
                  <a:pt x="200097" y="3157936"/>
                </a:cubicBezTo>
                <a:cubicBezTo>
                  <a:pt x="198738" y="3161633"/>
                  <a:pt x="198959" y="3165718"/>
                  <a:pt x="200703" y="3169249"/>
                </a:cubicBezTo>
                <a:cubicBezTo>
                  <a:pt x="201718" y="3171307"/>
                  <a:pt x="202668" y="3173398"/>
                  <a:pt x="203543" y="3175508"/>
                </a:cubicBezTo>
                <a:cubicBezTo>
                  <a:pt x="205073" y="3179184"/>
                  <a:pt x="208058" y="3182064"/>
                  <a:pt x="211790" y="3183461"/>
                </a:cubicBezTo>
                <a:cubicBezTo>
                  <a:pt x="213416" y="3184067"/>
                  <a:pt x="215119" y="3184365"/>
                  <a:pt x="216822" y="3184365"/>
                </a:cubicBezTo>
                <a:cubicBezTo>
                  <a:pt x="219022" y="3184365"/>
                  <a:pt x="221219" y="3183859"/>
                  <a:pt x="223230" y="3182863"/>
                </a:cubicBezTo>
                <a:cubicBezTo>
                  <a:pt x="225303" y="3181832"/>
                  <a:pt x="227405" y="3180861"/>
                  <a:pt x="229543" y="3179975"/>
                </a:cubicBezTo>
                <a:cubicBezTo>
                  <a:pt x="233256" y="3178425"/>
                  <a:pt x="236155" y="3175399"/>
                  <a:pt x="237531" y="3171623"/>
                </a:cubicBezTo>
                <a:cubicBezTo>
                  <a:pt x="238912" y="3167846"/>
                  <a:pt x="238640" y="3163660"/>
                  <a:pt x="236793" y="3160084"/>
                </a:cubicBezTo>
                <a:lnTo>
                  <a:pt x="236793" y="3160083"/>
                </a:lnTo>
                <a:cubicBezTo>
                  <a:pt x="235733" y="3158035"/>
                  <a:pt x="234741" y="3155953"/>
                  <a:pt x="233818" y="3153834"/>
                </a:cubicBezTo>
                <a:cubicBezTo>
                  <a:pt x="232237" y="3150184"/>
                  <a:pt x="229216" y="3147357"/>
                  <a:pt x="225471" y="3146018"/>
                </a:cubicBezTo>
                <a:cubicBezTo>
                  <a:pt x="223905" y="3145456"/>
                  <a:pt x="222270" y="3145185"/>
                  <a:pt x="220634" y="3145185"/>
                </a:cubicBezTo>
                <a:close/>
                <a:moveTo>
                  <a:pt x="3998159" y="3135773"/>
                </a:moveTo>
                <a:cubicBezTo>
                  <a:pt x="4001998" y="3135773"/>
                  <a:pt x="4005784" y="3136796"/>
                  <a:pt x="4009117" y="3138724"/>
                </a:cubicBezTo>
                <a:cubicBezTo>
                  <a:pt x="4014198" y="3141652"/>
                  <a:pt x="4017831" y="3146387"/>
                  <a:pt x="4019352" y="3152067"/>
                </a:cubicBezTo>
                <a:cubicBezTo>
                  <a:pt x="4020873" y="3157747"/>
                  <a:pt x="4020094" y="3163671"/>
                  <a:pt x="4017169" y="3168743"/>
                </a:cubicBezTo>
                <a:cubicBezTo>
                  <a:pt x="4013256" y="3175516"/>
                  <a:pt x="4005947" y="3179738"/>
                  <a:pt x="3998112" y="3179738"/>
                </a:cubicBezTo>
                <a:cubicBezTo>
                  <a:pt x="3994290" y="3179738"/>
                  <a:pt x="3990495" y="3178713"/>
                  <a:pt x="3987144" y="3176777"/>
                </a:cubicBezTo>
                <a:cubicBezTo>
                  <a:pt x="3982063" y="3173850"/>
                  <a:pt x="3978431" y="3169113"/>
                  <a:pt x="3976910" y="3163434"/>
                </a:cubicBezTo>
                <a:cubicBezTo>
                  <a:pt x="3975396" y="3157765"/>
                  <a:pt x="3976176" y="3151850"/>
                  <a:pt x="3979110" y="3146778"/>
                </a:cubicBezTo>
                <a:lnTo>
                  <a:pt x="3979111" y="3146778"/>
                </a:lnTo>
                <a:cubicBezTo>
                  <a:pt x="3983024" y="3139984"/>
                  <a:pt x="3990324" y="3135773"/>
                  <a:pt x="3998159" y="3135773"/>
                </a:cubicBezTo>
                <a:close/>
                <a:moveTo>
                  <a:pt x="5093084" y="3135557"/>
                </a:moveTo>
                <a:cubicBezTo>
                  <a:pt x="5102186" y="3135557"/>
                  <a:pt x="5111180" y="3137973"/>
                  <a:pt x="5119079" y="3142549"/>
                </a:cubicBezTo>
                <a:cubicBezTo>
                  <a:pt x="5131142" y="3149505"/>
                  <a:pt x="5139765" y="3160736"/>
                  <a:pt x="5143370" y="3174185"/>
                </a:cubicBezTo>
                <a:cubicBezTo>
                  <a:pt x="5146966" y="3187635"/>
                  <a:pt x="5145118" y="3201675"/>
                  <a:pt x="5138172" y="3213711"/>
                </a:cubicBezTo>
                <a:cubicBezTo>
                  <a:pt x="5128888" y="3229789"/>
                  <a:pt x="5111571" y="3239778"/>
                  <a:pt x="5092994" y="3239778"/>
                </a:cubicBezTo>
                <a:cubicBezTo>
                  <a:pt x="5083892" y="3239778"/>
                  <a:pt x="5074898" y="3237359"/>
                  <a:pt x="5067000" y="3232787"/>
                </a:cubicBezTo>
                <a:cubicBezTo>
                  <a:pt x="5042111" y="3218430"/>
                  <a:pt x="5033560" y="3186503"/>
                  <a:pt x="5047917" y="3161614"/>
                </a:cubicBezTo>
                <a:lnTo>
                  <a:pt x="5047916" y="3161614"/>
                </a:lnTo>
                <a:cubicBezTo>
                  <a:pt x="5057190" y="3145547"/>
                  <a:pt x="5074508" y="3135557"/>
                  <a:pt x="5093084" y="3135557"/>
                </a:cubicBezTo>
                <a:close/>
                <a:moveTo>
                  <a:pt x="6025235" y="3129823"/>
                </a:moveTo>
                <a:cubicBezTo>
                  <a:pt x="6030216" y="3129823"/>
                  <a:pt x="6035134" y="3131145"/>
                  <a:pt x="6039464" y="3133646"/>
                </a:cubicBezTo>
                <a:lnTo>
                  <a:pt x="6039465" y="3133646"/>
                </a:lnTo>
                <a:cubicBezTo>
                  <a:pt x="6053078" y="3141507"/>
                  <a:pt x="6057770" y="3158987"/>
                  <a:pt x="6049908" y="3172610"/>
                </a:cubicBezTo>
                <a:cubicBezTo>
                  <a:pt x="6044826" y="3181414"/>
                  <a:pt x="6035352" y="3186883"/>
                  <a:pt x="6025182" y="3186883"/>
                </a:cubicBezTo>
                <a:cubicBezTo>
                  <a:pt x="6020209" y="3186883"/>
                  <a:pt x="6015282" y="3185552"/>
                  <a:pt x="6010943" y="3183053"/>
                </a:cubicBezTo>
                <a:cubicBezTo>
                  <a:pt x="6004341" y="3179239"/>
                  <a:pt x="5999622" y="3173089"/>
                  <a:pt x="5997647" y="3165726"/>
                </a:cubicBezTo>
                <a:cubicBezTo>
                  <a:pt x="5995672" y="3158371"/>
                  <a:pt x="5996687" y="3150692"/>
                  <a:pt x="6000500" y="3144087"/>
                </a:cubicBezTo>
                <a:cubicBezTo>
                  <a:pt x="6005582" y="3135294"/>
                  <a:pt x="6015064" y="3129823"/>
                  <a:pt x="6025235" y="3129823"/>
                </a:cubicBezTo>
                <a:close/>
                <a:moveTo>
                  <a:pt x="4545644" y="3118419"/>
                </a:moveTo>
                <a:cubicBezTo>
                  <a:pt x="4555118" y="3118419"/>
                  <a:pt x="4564484" y="3120938"/>
                  <a:pt x="4572744" y="3125701"/>
                </a:cubicBezTo>
                <a:cubicBezTo>
                  <a:pt x="4598647" y="3140665"/>
                  <a:pt x="4607560" y="3173932"/>
                  <a:pt x="4592597" y="3199862"/>
                </a:cubicBezTo>
                <a:cubicBezTo>
                  <a:pt x="4582933" y="3216601"/>
                  <a:pt x="4564900" y="3227008"/>
                  <a:pt x="4545545" y="3227008"/>
                </a:cubicBezTo>
                <a:cubicBezTo>
                  <a:pt x="4536061" y="3227008"/>
                  <a:pt x="4526687" y="3224489"/>
                  <a:pt x="4518436" y="3219725"/>
                </a:cubicBezTo>
                <a:cubicBezTo>
                  <a:pt x="4492524" y="3204754"/>
                  <a:pt x="4483620" y="3171485"/>
                  <a:pt x="4498582" y="3145574"/>
                </a:cubicBezTo>
                <a:lnTo>
                  <a:pt x="4498582" y="3145573"/>
                </a:lnTo>
                <a:cubicBezTo>
                  <a:pt x="4508247" y="3128827"/>
                  <a:pt x="4526280" y="3118419"/>
                  <a:pt x="4545644" y="3118419"/>
                </a:cubicBezTo>
                <a:close/>
                <a:moveTo>
                  <a:pt x="1971125" y="3105485"/>
                </a:moveTo>
                <a:cubicBezTo>
                  <a:pt x="1980142" y="3105485"/>
                  <a:pt x="1989059" y="3107885"/>
                  <a:pt x="1996916" y="3112415"/>
                </a:cubicBezTo>
                <a:cubicBezTo>
                  <a:pt x="2008858" y="3119307"/>
                  <a:pt x="2017407" y="3130457"/>
                  <a:pt x="2020981" y="3143788"/>
                </a:cubicBezTo>
                <a:cubicBezTo>
                  <a:pt x="2024554" y="3157113"/>
                  <a:pt x="2022720" y="3171033"/>
                  <a:pt x="2015819" y="3182989"/>
                </a:cubicBezTo>
                <a:cubicBezTo>
                  <a:pt x="2006616" y="3198930"/>
                  <a:pt x="1989453" y="3208831"/>
                  <a:pt x="1971026" y="3208831"/>
                </a:cubicBezTo>
                <a:cubicBezTo>
                  <a:pt x="1962013" y="3208831"/>
                  <a:pt x="1953098" y="3206429"/>
                  <a:pt x="1945240" y="3201901"/>
                </a:cubicBezTo>
                <a:cubicBezTo>
                  <a:pt x="1933298" y="3195008"/>
                  <a:pt x="1924749" y="3183859"/>
                  <a:pt x="1921175" y="3170526"/>
                </a:cubicBezTo>
                <a:cubicBezTo>
                  <a:pt x="1917602" y="3157204"/>
                  <a:pt x="1919436" y="3143282"/>
                  <a:pt x="1926338" y="3131325"/>
                </a:cubicBezTo>
                <a:cubicBezTo>
                  <a:pt x="1935535" y="3115387"/>
                  <a:pt x="1952698" y="3105485"/>
                  <a:pt x="1971125" y="3105485"/>
                </a:cubicBezTo>
                <a:close/>
                <a:moveTo>
                  <a:pt x="1157635" y="3103982"/>
                </a:moveTo>
                <a:cubicBezTo>
                  <a:pt x="1154967" y="3103982"/>
                  <a:pt x="1152318" y="3104726"/>
                  <a:pt x="1150003" y="3106173"/>
                </a:cubicBezTo>
                <a:cubicBezTo>
                  <a:pt x="1143800" y="3110059"/>
                  <a:pt x="1137155" y="3113248"/>
                  <a:pt x="1130263" y="3115666"/>
                </a:cubicBezTo>
                <a:cubicBezTo>
                  <a:pt x="1126196" y="3117088"/>
                  <a:pt x="1122985" y="3120258"/>
                  <a:pt x="1121505" y="3124299"/>
                </a:cubicBezTo>
                <a:cubicBezTo>
                  <a:pt x="1120029" y="3128347"/>
                  <a:pt x="1120441" y="3132840"/>
                  <a:pt x="1122633" y="3136543"/>
                </a:cubicBezTo>
                <a:cubicBezTo>
                  <a:pt x="1126279" y="3142721"/>
                  <a:pt x="1129262" y="3149323"/>
                  <a:pt x="1131500" y="3156189"/>
                </a:cubicBezTo>
                <a:cubicBezTo>
                  <a:pt x="1132859" y="3160346"/>
                  <a:pt x="1136039" y="3163660"/>
                  <a:pt x="1140141" y="3165191"/>
                </a:cubicBezTo>
                <a:cubicBezTo>
                  <a:pt x="1141767" y="3165799"/>
                  <a:pt x="1143469" y="3166099"/>
                  <a:pt x="1145168" y="3166099"/>
                </a:cubicBezTo>
                <a:cubicBezTo>
                  <a:pt x="1147744" y="3166099"/>
                  <a:pt x="1150303" y="3165411"/>
                  <a:pt x="1152568" y="3164051"/>
                </a:cubicBezTo>
                <a:cubicBezTo>
                  <a:pt x="1158944" y="3160219"/>
                  <a:pt x="1165783" y="3157130"/>
                  <a:pt x="1172902" y="3154875"/>
                </a:cubicBezTo>
                <a:cubicBezTo>
                  <a:pt x="1177140" y="3153526"/>
                  <a:pt x="1180519" y="3150293"/>
                  <a:pt x="1182045" y="3146109"/>
                </a:cubicBezTo>
                <a:cubicBezTo>
                  <a:pt x="1183575" y="3141933"/>
                  <a:pt x="1183082" y="3137285"/>
                  <a:pt x="1180713" y="3133520"/>
                </a:cubicBezTo>
                <a:cubicBezTo>
                  <a:pt x="1176814" y="3127315"/>
                  <a:pt x="1173621" y="3120647"/>
                  <a:pt x="1171229" y="3113683"/>
                </a:cubicBezTo>
                <a:cubicBezTo>
                  <a:pt x="1169803" y="3109534"/>
                  <a:pt x="1166565" y="3106264"/>
                  <a:pt x="1162431" y="3104808"/>
                </a:cubicBezTo>
                <a:cubicBezTo>
                  <a:pt x="1160872" y="3104254"/>
                  <a:pt x="1159251" y="3103982"/>
                  <a:pt x="1157635" y="3103982"/>
                </a:cubicBezTo>
                <a:close/>
                <a:moveTo>
                  <a:pt x="607096" y="3096936"/>
                </a:moveTo>
                <a:cubicBezTo>
                  <a:pt x="604705" y="3096936"/>
                  <a:pt x="602327" y="3097533"/>
                  <a:pt x="600185" y="3098702"/>
                </a:cubicBezTo>
                <a:cubicBezTo>
                  <a:pt x="596590" y="3100676"/>
                  <a:pt x="592791" y="3102468"/>
                  <a:pt x="588905" y="3104026"/>
                </a:cubicBezTo>
                <a:cubicBezTo>
                  <a:pt x="585133" y="3105539"/>
                  <a:pt x="582180" y="3108581"/>
                  <a:pt x="580771" y="3112394"/>
                </a:cubicBezTo>
                <a:cubicBezTo>
                  <a:pt x="579367" y="3116209"/>
                  <a:pt x="579644" y="3120438"/>
                  <a:pt x="581527" y="3124043"/>
                </a:cubicBezTo>
                <a:cubicBezTo>
                  <a:pt x="583348" y="3127512"/>
                  <a:pt x="584983" y="3131116"/>
                  <a:pt x="586386" y="3134766"/>
                </a:cubicBezTo>
                <a:cubicBezTo>
                  <a:pt x="587868" y="3138615"/>
                  <a:pt x="590933" y="3141639"/>
                  <a:pt x="594800" y="3143072"/>
                </a:cubicBezTo>
                <a:cubicBezTo>
                  <a:pt x="596417" y="3143670"/>
                  <a:pt x="598111" y="3143968"/>
                  <a:pt x="599799" y="3143968"/>
                </a:cubicBezTo>
                <a:cubicBezTo>
                  <a:pt x="602145" y="3143968"/>
                  <a:pt x="604482" y="3143398"/>
                  <a:pt x="606597" y="3142265"/>
                </a:cubicBezTo>
                <a:cubicBezTo>
                  <a:pt x="610324" y="3140263"/>
                  <a:pt x="614200" y="3138481"/>
                  <a:pt x="618127" y="3136966"/>
                </a:cubicBezTo>
                <a:cubicBezTo>
                  <a:pt x="621999" y="3135464"/>
                  <a:pt x="625038" y="3132367"/>
                  <a:pt x="626455" y="3128463"/>
                </a:cubicBezTo>
                <a:lnTo>
                  <a:pt x="625526" y="3116598"/>
                </a:lnTo>
                <a:lnTo>
                  <a:pt x="625527" y="3116599"/>
                </a:lnTo>
                <a:lnTo>
                  <a:pt x="625526" y="3116597"/>
                </a:lnTo>
                <a:lnTo>
                  <a:pt x="625526" y="3116598"/>
                </a:lnTo>
                <a:lnTo>
                  <a:pt x="620410" y="3105884"/>
                </a:lnTo>
                <a:cubicBezTo>
                  <a:pt x="618865" y="3102090"/>
                  <a:pt x="615772" y="3099135"/>
                  <a:pt x="611909" y="3097759"/>
                </a:cubicBezTo>
                <a:cubicBezTo>
                  <a:pt x="610347" y="3097206"/>
                  <a:pt x="608717" y="3096936"/>
                  <a:pt x="607096" y="3096936"/>
                </a:cubicBezTo>
                <a:close/>
                <a:moveTo>
                  <a:pt x="5477795" y="3096084"/>
                </a:moveTo>
                <a:cubicBezTo>
                  <a:pt x="5486045" y="3096084"/>
                  <a:pt x="5494206" y="3098285"/>
                  <a:pt x="5501398" y="3102434"/>
                </a:cubicBezTo>
                <a:cubicBezTo>
                  <a:pt x="5512348" y="3108755"/>
                  <a:pt x="5520174" y="3118955"/>
                  <a:pt x="5523444" y="3131155"/>
                </a:cubicBezTo>
                <a:cubicBezTo>
                  <a:pt x="5526713" y="3143355"/>
                  <a:pt x="5525037" y="3156098"/>
                  <a:pt x="5518716" y="3167039"/>
                </a:cubicBezTo>
                <a:cubicBezTo>
                  <a:pt x="5510292" y="3181640"/>
                  <a:pt x="5494588" y="3190697"/>
                  <a:pt x="5477722" y="3190706"/>
                </a:cubicBezTo>
                <a:cubicBezTo>
                  <a:pt x="5469444" y="3190697"/>
                  <a:pt x="5461274" y="3188505"/>
                  <a:pt x="5454091" y="3184358"/>
                </a:cubicBezTo>
                <a:cubicBezTo>
                  <a:pt x="5431520" y="3171315"/>
                  <a:pt x="5423750" y="3142321"/>
                  <a:pt x="5436792" y="3119732"/>
                </a:cubicBezTo>
                <a:cubicBezTo>
                  <a:pt x="5445216" y="3105151"/>
                  <a:pt x="5460929" y="3096084"/>
                  <a:pt x="5477795" y="3096084"/>
                </a:cubicBezTo>
                <a:close/>
                <a:moveTo>
                  <a:pt x="56883" y="3087897"/>
                </a:moveTo>
                <a:cubicBezTo>
                  <a:pt x="54697" y="3087897"/>
                  <a:pt x="52513" y="3088395"/>
                  <a:pt x="50512" y="3089383"/>
                </a:cubicBezTo>
                <a:cubicBezTo>
                  <a:pt x="49144" y="3090063"/>
                  <a:pt x="47763" y="3090716"/>
                  <a:pt x="46372" y="3091339"/>
                </a:cubicBezTo>
                <a:cubicBezTo>
                  <a:pt x="42822" y="3092923"/>
                  <a:pt x="40064" y="3095878"/>
                  <a:pt x="38728" y="3099537"/>
                </a:cubicBezTo>
                <a:cubicBezTo>
                  <a:pt x="37396" y="3103187"/>
                  <a:pt x="37596" y="3107226"/>
                  <a:pt x="39294" y="3110730"/>
                </a:cubicBezTo>
                <a:cubicBezTo>
                  <a:pt x="39901" y="3111981"/>
                  <a:pt x="40480" y="3113240"/>
                  <a:pt x="41038" y="3114506"/>
                </a:cubicBezTo>
                <a:cubicBezTo>
                  <a:pt x="42604" y="3118095"/>
                  <a:pt x="45571" y="3120893"/>
                  <a:pt x="49249" y="3122242"/>
                </a:cubicBezTo>
                <a:cubicBezTo>
                  <a:pt x="50852" y="3122831"/>
                  <a:pt x="52532" y="3123121"/>
                  <a:pt x="54208" y="3123121"/>
                </a:cubicBezTo>
                <a:cubicBezTo>
                  <a:pt x="56372" y="3123121"/>
                  <a:pt x="58532" y="3122631"/>
                  <a:pt x="60516" y="3121663"/>
                </a:cubicBezTo>
                <a:cubicBezTo>
                  <a:pt x="61902" y="3120993"/>
                  <a:pt x="63302" y="3120332"/>
                  <a:pt x="64709" y="3119715"/>
                </a:cubicBezTo>
                <a:cubicBezTo>
                  <a:pt x="68305" y="3118129"/>
                  <a:pt x="71100" y="3115151"/>
                  <a:pt x="72435" y="3111455"/>
                </a:cubicBezTo>
                <a:cubicBezTo>
                  <a:pt x="73775" y="3107759"/>
                  <a:pt x="73545" y="3103674"/>
                  <a:pt x="71797" y="3100161"/>
                </a:cubicBezTo>
                <a:lnTo>
                  <a:pt x="71796" y="3100161"/>
                </a:lnTo>
                <a:cubicBezTo>
                  <a:pt x="71166" y="3098893"/>
                  <a:pt x="70560" y="3097625"/>
                  <a:pt x="69980" y="3096338"/>
                </a:cubicBezTo>
                <a:cubicBezTo>
                  <a:pt x="68373" y="3092787"/>
                  <a:pt x="65388" y="3090044"/>
                  <a:pt x="61720" y="3088730"/>
                </a:cubicBezTo>
                <a:cubicBezTo>
                  <a:pt x="60154" y="3088168"/>
                  <a:pt x="58518" y="3087897"/>
                  <a:pt x="56883" y="3087897"/>
                </a:cubicBezTo>
                <a:close/>
                <a:moveTo>
                  <a:pt x="3835421" y="3080904"/>
                </a:moveTo>
                <a:cubicBezTo>
                  <a:pt x="3838491" y="3080904"/>
                  <a:pt x="3841530" y="3081730"/>
                  <a:pt x="3844220" y="3083269"/>
                </a:cubicBezTo>
                <a:lnTo>
                  <a:pt x="3844219" y="3083269"/>
                </a:lnTo>
                <a:cubicBezTo>
                  <a:pt x="3848277" y="3085615"/>
                  <a:pt x="3851193" y="3089418"/>
                  <a:pt x="3852412" y="3093967"/>
                </a:cubicBezTo>
                <a:cubicBezTo>
                  <a:pt x="3853625" y="3098503"/>
                  <a:pt x="3853000" y="3103251"/>
                  <a:pt x="3850650" y="3107335"/>
                </a:cubicBezTo>
                <a:cubicBezTo>
                  <a:pt x="3847512" y="3112759"/>
                  <a:pt x="3841660" y="3116139"/>
                  <a:pt x="3835379" y="3116139"/>
                </a:cubicBezTo>
                <a:cubicBezTo>
                  <a:pt x="3832310" y="3116139"/>
                  <a:pt x="3829271" y="3115322"/>
                  <a:pt x="3826585" y="3113774"/>
                </a:cubicBezTo>
                <a:cubicBezTo>
                  <a:pt x="3818190" y="3108919"/>
                  <a:pt x="3815296" y="3098122"/>
                  <a:pt x="3820151" y="3089717"/>
                </a:cubicBezTo>
                <a:cubicBezTo>
                  <a:pt x="3823289" y="3084283"/>
                  <a:pt x="3829141" y="3080904"/>
                  <a:pt x="3835421" y="3080904"/>
                </a:cubicBezTo>
                <a:close/>
                <a:moveTo>
                  <a:pt x="4930353" y="3074582"/>
                </a:moveTo>
                <a:cubicBezTo>
                  <a:pt x="4939755" y="3074582"/>
                  <a:pt x="4949049" y="3077081"/>
                  <a:pt x="4957227" y="3081800"/>
                </a:cubicBezTo>
                <a:cubicBezTo>
                  <a:pt x="4969681" y="3088993"/>
                  <a:pt x="4978593" y="3100604"/>
                  <a:pt x="4982316" y="3114498"/>
                </a:cubicBezTo>
                <a:cubicBezTo>
                  <a:pt x="4986038" y="3128401"/>
                  <a:pt x="4984127" y="3142911"/>
                  <a:pt x="4976936" y="3155354"/>
                </a:cubicBezTo>
                <a:cubicBezTo>
                  <a:pt x="4967344" y="3171976"/>
                  <a:pt x="4949456" y="3182292"/>
                  <a:pt x="4930254" y="3182292"/>
                </a:cubicBezTo>
                <a:cubicBezTo>
                  <a:pt x="4920853" y="3182292"/>
                  <a:pt x="4911559" y="3179793"/>
                  <a:pt x="4903381" y="3175073"/>
                </a:cubicBezTo>
                <a:cubicBezTo>
                  <a:pt x="4890918" y="3167873"/>
                  <a:pt x="4882005" y="3156261"/>
                  <a:pt x="4878292" y="3142376"/>
                </a:cubicBezTo>
                <a:cubicBezTo>
                  <a:pt x="4874570" y="3128472"/>
                  <a:pt x="4876480" y="3113963"/>
                  <a:pt x="4883672" y="3101500"/>
                </a:cubicBezTo>
                <a:cubicBezTo>
                  <a:pt x="4893255" y="3084898"/>
                  <a:pt x="4911143" y="3074582"/>
                  <a:pt x="4930353" y="3074582"/>
                </a:cubicBezTo>
                <a:close/>
                <a:moveTo>
                  <a:pt x="4382901" y="3059185"/>
                </a:moveTo>
                <a:cubicBezTo>
                  <a:pt x="4392375" y="3059185"/>
                  <a:pt x="4401741" y="3061702"/>
                  <a:pt x="4410001" y="3066467"/>
                </a:cubicBezTo>
                <a:cubicBezTo>
                  <a:pt x="4422555" y="3073722"/>
                  <a:pt x="4431540" y="3085433"/>
                  <a:pt x="4435289" y="3099436"/>
                </a:cubicBezTo>
                <a:cubicBezTo>
                  <a:pt x="4439039" y="3113439"/>
                  <a:pt x="4437109" y="3128067"/>
                  <a:pt x="4429864" y="3140619"/>
                </a:cubicBezTo>
                <a:cubicBezTo>
                  <a:pt x="4420199" y="3157366"/>
                  <a:pt x="4402167" y="3167774"/>
                  <a:pt x="4382802" y="3167774"/>
                </a:cubicBezTo>
                <a:cubicBezTo>
                  <a:pt x="4373319" y="3167774"/>
                  <a:pt x="4363954" y="3165256"/>
                  <a:pt x="4355712" y="3160489"/>
                </a:cubicBezTo>
                <a:cubicBezTo>
                  <a:pt x="4343149" y="3153236"/>
                  <a:pt x="4334164" y="3141533"/>
                  <a:pt x="4330415" y="3127522"/>
                </a:cubicBezTo>
                <a:cubicBezTo>
                  <a:pt x="4326665" y="3113519"/>
                  <a:pt x="4328595" y="3098891"/>
                  <a:pt x="4335841" y="3086337"/>
                </a:cubicBezTo>
                <a:lnTo>
                  <a:pt x="4335839" y="3086337"/>
                </a:lnTo>
                <a:cubicBezTo>
                  <a:pt x="4345504" y="3069591"/>
                  <a:pt x="4363537" y="3059185"/>
                  <a:pt x="4382901" y="3059185"/>
                </a:cubicBezTo>
                <a:close/>
                <a:moveTo>
                  <a:pt x="5862495" y="3058795"/>
                </a:moveTo>
                <a:cubicBezTo>
                  <a:pt x="5869523" y="3058795"/>
                  <a:pt x="5876479" y="3060671"/>
                  <a:pt x="5882619" y="3064220"/>
                </a:cubicBezTo>
                <a:cubicBezTo>
                  <a:pt x="5891939" y="3069600"/>
                  <a:pt x="5898615" y="3078296"/>
                  <a:pt x="5901404" y="3088693"/>
                </a:cubicBezTo>
                <a:cubicBezTo>
                  <a:pt x="5904185" y="3099092"/>
                  <a:pt x="5902754" y="3109951"/>
                  <a:pt x="5897374" y="3119271"/>
                </a:cubicBezTo>
                <a:cubicBezTo>
                  <a:pt x="5890190" y="3131716"/>
                  <a:pt x="5876804" y="3139442"/>
                  <a:pt x="5862421" y="3139442"/>
                </a:cubicBezTo>
                <a:cubicBezTo>
                  <a:pt x="5855393" y="3139442"/>
                  <a:pt x="5848428" y="3137567"/>
                  <a:pt x="5842287" y="3134034"/>
                </a:cubicBezTo>
                <a:cubicBezTo>
                  <a:pt x="5832976" y="3128645"/>
                  <a:pt x="5826301" y="3119950"/>
                  <a:pt x="5823521" y="3109560"/>
                </a:cubicBezTo>
                <a:cubicBezTo>
                  <a:pt x="5820740" y="3099155"/>
                  <a:pt x="5822171" y="3088286"/>
                  <a:pt x="5827551" y="3078965"/>
                </a:cubicBezTo>
                <a:cubicBezTo>
                  <a:pt x="5834733" y="3066521"/>
                  <a:pt x="5848130" y="3058795"/>
                  <a:pt x="5862495" y="3058795"/>
                </a:cubicBezTo>
                <a:close/>
                <a:moveTo>
                  <a:pt x="993163" y="3047963"/>
                </a:moveTo>
                <a:cubicBezTo>
                  <a:pt x="990623" y="3047963"/>
                  <a:pt x="988095" y="3048634"/>
                  <a:pt x="985858" y="3049956"/>
                </a:cubicBezTo>
                <a:cubicBezTo>
                  <a:pt x="980759" y="3052961"/>
                  <a:pt x="975383" y="3055517"/>
                  <a:pt x="969868" y="3057555"/>
                </a:cubicBezTo>
                <a:cubicBezTo>
                  <a:pt x="965909" y="3059023"/>
                  <a:pt x="962794" y="3062146"/>
                  <a:pt x="961345" y="3066115"/>
                </a:cubicBezTo>
                <a:cubicBezTo>
                  <a:pt x="959900" y="3070073"/>
                  <a:pt x="960267" y="3074475"/>
                  <a:pt x="962351" y="3078142"/>
                </a:cubicBezTo>
                <a:cubicBezTo>
                  <a:pt x="965276" y="3083296"/>
                  <a:pt x="967748" y="3088711"/>
                  <a:pt x="969696" y="3094253"/>
                </a:cubicBezTo>
                <a:cubicBezTo>
                  <a:pt x="971113" y="3098275"/>
                  <a:pt x="974247" y="3101464"/>
                  <a:pt x="978246" y="3102960"/>
                </a:cubicBezTo>
                <a:cubicBezTo>
                  <a:pt x="979868" y="3103558"/>
                  <a:pt x="981566" y="3103856"/>
                  <a:pt x="983259" y="3103856"/>
                </a:cubicBezTo>
                <a:cubicBezTo>
                  <a:pt x="985737" y="3103856"/>
                  <a:pt x="988205" y="3103213"/>
                  <a:pt x="990406" y="3101952"/>
                </a:cubicBezTo>
                <a:cubicBezTo>
                  <a:pt x="995609" y="3098974"/>
                  <a:pt x="1001089" y="3096475"/>
                  <a:pt x="1006695" y="3094526"/>
                </a:cubicBezTo>
                <a:cubicBezTo>
                  <a:pt x="1010771" y="3093113"/>
                  <a:pt x="1013995" y="3089942"/>
                  <a:pt x="1015481" y="3085885"/>
                </a:cubicBezTo>
                <a:cubicBezTo>
                  <a:pt x="1016966" y="3081836"/>
                  <a:pt x="1016549" y="3077336"/>
                  <a:pt x="1014348" y="3073622"/>
                </a:cubicBezTo>
                <a:cubicBezTo>
                  <a:pt x="1011305" y="3068488"/>
                  <a:pt x="1008719" y="3063035"/>
                  <a:pt x="1006668" y="3057409"/>
                </a:cubicBezTo>
                <a:cubicBezTo>
                  <a:pt x="1005205" y="3053397"/>
                  <a:pt x="1002030" y="3050245"/>
                  <a:pt x="998009" y="3048806"/>
                </a:cubicBezTo>
                <a:cubicBezTo>
                  <a:pt x="996438" y="3048243"/>
                  <a:pt x="994798" y="3047963"/>
                  <a:pt x="993163" y="3047963"/>
                </a:cubicBezTo>
                <a:close/>
                <a:moveTo>
                  <a:pt x="442914" y="3040065"/>
                </a:moveTo>
                <a:cubicBezTo>
                  <a:pt x="440636" y="3040065"/>
                  <a:pt x="438368" y="3040608"/>
                  <a:pt x="436298" y="3041676"/>
                </a:cubicBezTo>
                <a:cubicBezTo>
                  <a:pt x="433693" y="3043026"/>
                  <a:pt x="431026" y="3044278"/>
                  <a:pt x="428300" y="3045399"/>
                </a:cubicBezTo>
                <a:cubicBezTo>
                  <a:pt x="424600" y="3046939"/>
                  <a:pt x="421707" y="3049938"/>
                  <a:pt x="420317" y="3053695"/>
                </a:cubicBezTo>
                <a:cubicBezTo>
                  <a:pt x="418926" y="3057454"/>
                  <a:pt x="419167" y="3061622"/>
                  <a:pt x="420978" y="3065190"/>
                </a:cubicBezTo>
                <a:cubicBezTo>
                  <a:pt x="422364" y="3067926"/>
                  <a:pt x="423627" y="3070715"/>
                  <a:pt x="424764" y="3073578"/>
                </a:cubicBezTo>
                <a:cubicBezTo>
                  <a:pt x="426267" y="3077336"/>
                  <a:pt x="429288" y="3080299"/>
                  <a:pt x="433083" y="3081719"/>
                </a:cubicBezTo>
                <a:cubicBezTo>
                  <a:pt x="434714" y="3082326"/>
                  <a:pt x="436417" y="3082627"/>
                  <a:pt x="438119" y="3082627"/>
                </a:cubicBezTo>
                <a:cubicBezTo>
                  <a:pt x="440388" y="3082627"/>
                  <a:pt x="442648" y="3082092"/>
                  <a:pt x="444708" y="3081031"/>
                </a:cubicBezTo>
                <a:cubicBezTo>
                  <a:pt x="447353" y="3079664"/>
                  <a:pt x="450070" y="3078422"/>
                  <a:pt x="452842" y="3077309"/>
                </a:cubicBezTo>
                <a:cubicBezTo>
                  <a:pt x="456623" y="3075778"/>
                  <a:pt x="459576" y="3072717"/>
                  <a:pt x="460971" y="3068885"/>
                </a:cubicBezTo>
                <a:lnTo>
                  <a:pt x="460970" y="3068885"/>
                </a:lnTo>
                <a:cubicBezTo>
                  <a:pt x="462361" y="3065054"/>
                  <a:pt x="462062" y="3060805"/>
                  <a:pt x="460141" y="3057210"/>
                </a:cubicBezTo>
                <a:cubicBezTo>
                  <a:pt x="458688" y="3054493"/>
                  <a:pt x="457361" y="3051713"/>
                  <a:pt x="456165" y="3048869"/>
                </a:cubicBezTo>
                <a:cubicBezTo>
                  <a:pt x="454612" y="3045163"/>
                  <a:pt x="451583" y="3042283"/>
                  <a:pt x="447805" y="3040926"/>
                </a:cubicBezTo>
                <a:cubicBezTo>
                  <a:pt x="446220" y="3040347"/>
                  <a:pt x="444567" y="3040065"/>
                  <a:pt x="442914" y="3040065"/>
                </a:cubicBezTo>
                <a:close/>
                <a:moveTo>
                  <a:pt x="1808401" y="3037520"/>
                </a:moveTo>
                <a:cubicBezTo>
                  <a:pt x="1818944" y="3037520"/>
                  <a:pt x="1829364" y="3040318"/>
                  <a:pt x="1838535" y="3045616"/>
                </a:cubicBezTo>
                <a:cubicBezTo>
                  <a:pt x="1867369" y="3062272"/>
                  <a:pt x="1877291" y="3099281"/>
                  <a:pt x="1860644" y="3128130"/>
                </a:cubicBezTo>
                <a:cubicBezTo>
                  <a:pt x="1849884" y="3146750"/>
                  <a:pt x="1829827" y="3158326"/>
                  <a:pt x="1808298" y="3158336"/>
                </a:cubicBezTo>
                <a:cubicBezTo>
                  <a:pt x="1797732" y="3158326"/>
                  <a:pt x="1787307" y="3155528"/>
                  <a:pt x="1778141" y="3150229"/>
                </a:cubicBezTo>
                <a:cubicBezTo>
                  <a:pt x="1764169" y="3142160"/>
                  <a:pt x="1754175" y="3129135"/>
                  <a:pt x="1750000" y="3113557"/>
                </a:cubicBezTo>
                <a:cubicBezTo>
                  <a:pt x="1745824" y="3097979"/>
                  <a:pt x="1747967" y="3081703"/>
                  <a:pt x="1756032" y="3067717"/>
                </a:cubicBezTo>
                <a:cubicBezTo>
                  <a:pt x="1766792" y="3049094"/>
                  <a:pt x="1786858" y="3037520"/>
                  <a:pt x="1808401" y="3037520"/>
                </a:cubicBezTo>
                <a:close/>
                <a:moveTo>
                  <a:pt x="6247184" y="3035916"/>
                </a:moveTo>
                <a:cubicBezTo>
                  <a:pt x="6250480" y="3035916"/>
                  <a:pt x="6253751" y="3036795"/>
                  <a:pt x="6256630" y="3038463"/>
                </a:cubicBezTo>
                <a:cubicBezTo>
                  <a:pt x="6265662" y="3043679"/>
                  <a:pt x="6268768" y="3055272"/>
                  <a:pt x="6263560" y="3064302"/>
                </a:cubicBezTo>
                <a:cubicBezTo>
                  <a:pt x="6260190" y="3070135"/>
                  <a:pt x="6253896" y="3073766"/>
                  <a:pt x="6247148" y="3073766"/>
                </a:cubicBezTo>
                <a:cubicBezTo>
                  <a:pt x="6243843" y="3073766"/>
                  <a:pt x="6240582" y="3072887"/>
                  <a:pt x="6237719" y="3071231"/>
                </a:cubicBezTo>
                <a:cubicBezTo>
                  <a:pt x="6233334" y="3068705"/>
                  <a:pt x="6230210" y="3064621"/>
                  <a:pt x="6228896" y="3059738"/>
                </a:cubicBezTo>
                <a:cubicBezTo>
                  <a:pt x="6227593" y="3054856"/>
                  <a:pt x="6228262" y="3049756"/>
                  <a:pt x="6230789" y="3045391"/>
                </a:cubicBezTo>
                <a:cubicBezTo>
                  <a:pt x="6234159" y="3039539"/>
                  <a:pt x="6240444" y="3035916"/>
                  <a:pt x="6247184" y="3035916"/>
                </a:cubicBezTo>
                <a:close/>
                <a:moveTo>
                  <a:pt x="5315062" y="3034667"/>
                </a:moveTo>
                <a:cubicBezTo>
                  <a:pt x="5323694" y="3034667"/>
                  <a:pt x="5332226" y="3036967"/>
                  <a:pt x="5339752" y="3041307"/>
                </a:cubicBezTo>
                <a:cubicBezTo>
                  <a:pt x="5363382" y="3054947"/>
                  <a:pt x="5371507" y="3085271"/>
                  <a:pt x="5357866" y="3108900"/>
                </a:cubicBezTo>
                <a:cubicBezTo>
                  <a:pt x="5349054" y="3124161"/>
                  <a:pt x="5332615" y="3133654"/>
                  <a:pt x="5314971" y="3133654"/>
                </a:cubicBezTo>
                <a:cubicBezTo>
                  <a:pt x="5306339" y="3133654"/>
                  <a:pt x="5297798" y="3131354"/>
                  <a:pt x="5290272" y="3127014"/>
                </a:cubicBezTo>
                <a:cubicBezTo>
                  <a:pt x="5266642" y="3113374"/>
                  <a:pt x="5258517" y="3083052"/>
                  <a:pt x="5272157" y="3059419"/>
                </a:cubicBezTo>
                <a:cubicBezTo>
                  <a:pt x="5280970" y="3044159"/>
                  <a:pt x="5297419" y="3034667"/>
                  <a:pt x="5315062" y="3034667"/>
                </a:cubicBezTo>
                <a:close/>
                <a:moveTo>
                  <a:pt x="4767612" y="3012720"/>
                </a:moveTo>
                <a:cubicBezTo>
                  <a:pt x="4777466" y="3012720"/>
                  <a:pt x="4787212" y="3015346"/>
                  <a:pt x="4795799" y="3020303"/>
                </a:cubicBezTo>
                <a:cubicBezTo>
                  <a:pt x="4822762" y="3035871"/>
                  <a:pt x="4832027" y="3070471"/>
                  <a:pt x="4816467" y="3097433"/>
                </a:cubicBezTo>
                <a:cubicBezTo>
                  <a:pt x="4806405" y="3114852"/>
                  <a:pt x="4787647" y="3125683"/>
                  <a:pt x="4767513" y="3125683"/>
                </a:cubicBezTo>
                <a:cubicBezTo>
                  <a:pt x="4757658" y="3125683"/>
                  <a:pt x="4747912" y="3123056"/>
                  <a:pt x="4739326" y="3118102"/>
                </a:cubicBezTo>
                <a:cubicBezTo>
                  <a:pt x="4726292" y="3110576"/>
                  <a:pt x="4716964" y="3098402"/>
                  <a:pt x="4713050" y="3083812"/>
                </a:cubicBezTo>
                <a:cubicBezTo>
                  <a:pt x="4709138" y="3069219"/>
                  <a:pt x="4711131" y="3054011"/>
                  <a:pt x="4718657" y="3040970"/>
                </a:cubicBezTo>
                <a:cubicBezTo>
                  <a:pt x="4728719" y="3023553"/>
                  <a:pt x="4747477" y="3012720"/>
                  <a:pt x="4767612" y="3012720"/>
                </a:cubicBezTo>
                <a:close/>
                <a:moveTo>
                  <a:pt x="4220170" y="3000384"/>
                </a:moveTo>
                <a:cubicBezTo>
                  <a:pt x="4229552" y="3000384"/>
                  <a:pt x="4238846" y="3002887"/>
                  <a:pt x="4247034" y="3007622"/>
                </a:cubicBezTo>
                <a:cubicBezTo>
                  <a:pt x="4259497" y="3014815"/>
                  <a:pt x="4268409" y="3026425"/>
                  <a:pt x="4272122" y="3040301"/>
                </a:cubicBezTo>
                <a:cubicBezTo>
                  <a:pt x="4275844" y="3054213"/>
                  <a:pt x="4273934" y="3068721"/>
                  <a:pt x="4266742" y="3081168"/>
                </a:cubicBezTo>
                <a:cubicBezTo>
                  <a:pt x="4257151" y="3097778"/>
                  <a:pt x="4239262" y="3108102"/>
                  <a:pt x="4220061" y="3108102"/>
                </a:cubicBezTo>
                <a:cubicBezTo>
                  <a:pt x="4210670" y="3108102"/>
                  <a:pt x="4201376" y="3105603"/>
                  <a:pt x="4193188" y="3100866"/>
                </a:cubicBezTo>
                <a:cubicBezTo>
                  <a:pt x="4180725" y="3093683"/>
                  <a:pt x="4171813" y="3082073"/>
                  <a:pt x="4168100" y="3068189"/>
                </a:cubicBezTo>
                <a:cubicBezTo>
                  <a:pt x="4164378" y="3054286"/>
                  <a:pt x="4166288" y="3039777"/>
                  <a:pt x="4173480" y="3027312"/>
                </a:cubicBezTo>
                <a:cubicBezTo>
                  <a:pt x="4183080" y="3010711"/>
                  <a:pt x="4200968" y="3000384"/>
                  <a:pt x="4220170" y="3000384"/>
                </a:cubicBezTo>
                <a:close/>
                <a:moveTo>
                  <a:pt x="5699761" y="2994325"/>
                </a:moveTo>
                <a:cubicBezTo>
                  <a:pt x="5707705" y="2994325"/>
                  <a:pt x="5715566" y="2996444"/>
                  <a:pt x="5722495" y="3000438"/>
                </a:cubicBezTo>
                <a:lnTo>
                  <a:pt x="5722494" y="3000438"/>
                </a:lnTo>
                <a:cubicBezTo>
                  <a:pt x="5733038" y="3006525"/>
                  <a:pt x="5740573" y="3016343"/>
                  <a:pt x="5743725" y="3028100"/>
                </a:cubicBezTo>
                <a:cubicBezTo>
                  <a:pt x="5746868" y="3039847"/>
                  <a:pt x="5745255" y="3052130"/>
                  <a:pt x="5739169" y="3062670"/>
                </a:cubicBezTo>
                <a:cubicBezTo>
                  <a:pt x="5731054" y="3076720"/>
                  <a:pt x="5715919" y="3085452"/>
                  <a:pt x="5699680" y="3085452"/>
                </a:cubicBezTo>
                <a:cubicBezTo>
                  <a:pt x="5691736" y="3085452"/>
                  <a:pt x="5683875" y="3083331"/>
                  <a:pt x="5676937" y="3079338"/>
                </a:cubicBezTo>
                <a:cubicBezTo>
                  <a:pt x="5655199" y="3066773"/>
                  <a:pt x="5647718" y="3038859"/>
                  <a:pt x="5660271" y="3017113"/>
                </a:cubicBezTo>
                <a:cubicBezTo>
                  <a:pt x="5668387" y="3003055"/>
                  <a:pt x="5683521" y="2994325"/>
                  <a:pt x="5699761" y="2994325"/>
                </a:cubicBezTo>
                <a:close/>
                <a:moveTo>
                  <a:pt x="829530" y="2991175"/>
                </a:moveTo>
                <a:cubicBezTo>
                  <a:pt x="827071" y="2991175"/>
                  <a:pt x="824625" y="2991800"/>
                  <a:pt x="822438" y="2993041"/>
                </a:cubicBezTo>
                <a:cubicBezTo>
                  <a:pt x="818104" y="2995506"/>
                  <a:pt x="813585" y="2997642"/>
                  <a:pt x="809007" y="2999409"/>
                </a:cubicBezTo>
                <a:cubicBezTo>
                  <a:pt x="805134" y="3000904"/>
                  <a:pt x="802101" y="3003992"/>
                  <a:pt x="800674" y="3007887"/>
                </a:cubicBezTo>
                <a:cubicBezTo>
                  <a:pt x="799252" y="3011790"/>
                  <a:pt x="799582" y="3016109"/>
                  <a:pt x="801580" y="3019741"/>
                </a:cubicBezTo>
                <a:lnTo>
                  <a:pt x="801579" y="3019740"/>
                </a:lnTo>
                <a:cubicBezTo>
                  <a:pt x="803916" y="3024006"/>
                  <a:pt x="805963" y="3028454"/>
                  <a:pt x="807652" y="3032975"/>
                </a:cubicBezTo>
                <a:cubicBezTo>
                  <a:pt x="809119" y="3036886"/>
                  <a:pt x="812221" y="3039974"/>
                  <a:pt x="816147" y="3041414"/>
                </a:cubicBezTo>
                <a:cubicBezTo>
                  <a:pt x="817755" y="3042015"/>
                  <a:pt x="819440" y="3042303"/>
                  <a:pt x="821115" y="3042303"/>
                </a:cubicBezTo>
                <a:cubicBezTo>
                  <a:pt x="823529" y="3042303"/>
                  <a:pt x="825933" y="3041696"/>
                  <a:pt x="828089" y="3040501"/>
                </a:cubicBezTo>
                <a:cubicBezTo>
                  <a:pt x="832514" y="3038047"/>
                  <a:pt x="837111" y="3035926"/>
                  <a:pt x="841766" y="3034198"/>
                </a:cubicBezTo>
                <a:cubicBezTo>
                  <a:pt x="845720" y="3032720"/>
                  <a:pt x="848826" y="3029587"/>
                  <a:pt x="850266" y="3025621"/>
                </a:cubicBezTo>
                <a:cubicBezTo>
                  <a:pt x="851706" y="3021661"/>
                  <a:pt x="851330" y="3017261"/>
                  <a:pt x="849238" y="3013591"/>
                </a:cubicBezTo>
                <a:cubicBezTo>
                  <a:pt x="846820" y="3009361"/>
                  <a:pt x="844700" y="3004897"/>
                  <a:pt x="842930" y="3000350"/>
                </a:cubicBezTo>
                <a:cubicBezTo>
                  <a:pt x="841422" y="2996455"/>
                  <a:pt x="838288" y="2993412"/>
                  <a:pt x="834357" y="2992008"/>
                </a:cubicBezTo>
                <a:cubicBezTo>
                  <a:pt x="832791" y="2991446"/>
                  <a:pt x="831155" y="2991175"/>
                  <a:pt x="829530" y="2991175"/>
                </a:cubicBezTo>
                <a:close/>
                <a:moveTo>
                  <a:pt x="279484" y="2982633"/>
                </a:moveTo>
                <a:cubicBezTo>
                  <a:pt x="277238" y="2982633"/>
                  <a:pt x="274996" y="2983156"/>
                  <a:pt x="272954" y="2984199"/>
                </a:cubicBezTo>
                <a:cubicBezTo>
                  <a:pt x="271147" y="2985123"/>
                  <a:pt x="269317" y="2985985"/>
                  <a:pt x="267465" y="2986799"/>
                </a:cubicBezTo>
                <a:cubicBezTo>
                  <a:pt x="263869" y="2988374"/>
                  <a:pt x="261070" y="2991354"/>
                  <a:pt x="259725" y="2995041"/>
                </a:cubicBezTo>
                <a:cubicBezTo>
                  <a:pt x="258380" y="2998736"/>
                  <a:pt x="258602" y="3002812"/>
                  <a:pt x="260341" y="3006336"/>
                </a:cubicBezTo>
                <a:cubicBezTo>
                  <a:pt x="261297" y="3008275"/>
                  <a:pt x="262193" y="3010240"/>
                  <a:pt x="263031" y="3012232"/>
                </a:cubicBezTo>
                <a:cubicBezTo>
                  <a:pt x="264571" y="3015891"/>
                  <a:pt x="267555" y="3018753"/>
                  <a:pt x="271278" y="3020137"/>
                </a:cubicBezTo>
                <a:cubicBezTo>
                  <a:pt x="272895" y="3020736"/>
                  <a:pt x="274593" y="3021035"/>
                  <a:pt x="276286" y="3021035"/>
                </a:cubicBezTo>
                <a:cubicBezTo>
                  <a:pt x="278483" y="3021035"/>
                  <a:pt x="280674" y="3020538"/>
                  <a:pt x="282681" y="3019540"/>
                </a:cubicBezTo>
                <a:cubicBezTo>
                  <a:pt x="284520" y="3018627"/>
                  <a:pt x="286385" y="3017766"/>
                  <a:pt x="288278" y="3016960"/>
                </a:cubicBezTo>
                <a:cubicBezTo>
                  <a:pt x="291960" y="3015402"/>
                  <a:pt x="294827" y="3012387"/>
                  <a:pt x="296190" y="3008618"/>
                </a:cubicBezTo>
                <a:lnTo>
                  <a:pt x="296191" y="3008617"/>
                </a:lnTo>
                <a:cubicBezTo>
                  <a:pt x="297549" y="3004858"/>
                  <a:pt x="297287" y="3000711"/>
                  <a:pt x="295457" y="2997151"/>
                </a:cubicBezTo>
                <a:cubicBezTo>
                  <a:pt x="294466" y="2995222"/>
                  <a:pt x="293532" y="2993247"/>
                  <a:pt x="292663" y="2991255"/>
                </a:cubicBezTo>
                <a:cubicBezTo>
                  <a:pt x="291078" y="2987622"/>
                  <a:pt x="288062" y="2984808"/>
                  <a:pt x="284330" y="2983474"/>
                </a:cubicBezTo>
                <a:cubicBezTo>
                  <a:pt x="282759" y="2982914"/>
                  <a:pt x="281119" y="2982633"/>
                  <a:pt x="279484" y="2982633"/>
                </a:cubicBezTo>
                <a:close/>
                <a:moveTo>
                  <a:pt x="2030323" y="2980296"/>
                </a:moveTo>
                <a:cubicBezTo>
                  <a:pt x="2032787" y="2980296"/>
                  <a:pt x="2035223" y="2980958"/>
                  <a:pt x="2037379" y="2982189"/>
                </a:cubicBezTo>
                <a:cubicBezTo>
                  <a:pt x="2044104" y="2986083"/>
                  <a:pt x="2046427" y="2994734"/>
                  <a:pt x="2042537" y="3001463"/>
                </a:cubicBezTo>
                <a:cubicBezTo>
                  <a:pt x="2040019" y="3005829"/>
                  <a:pt x="2035333" y="3008536"/>
                  <a:pt x="2030296" y="3008536"/>
                </a:cubicBezTo>
                <a:cubicBezTo>
                  <a:pt x="2027833" y="3008536"/>
                  <a:pt x="2025397" y="3007875"/>
                  <a:pt x="2023241" y="3006644"/>
                </a:cubicBezTo>
                <a:cubicBezTo>
                  <a:pt x="2016520" y="3002748"/>
                  <a:pt x="2014193" y="2994101"/>
                  <a:pt x="2018083" y="2987370"/>
                </a:cubicBezTo>
                <a:cubicBezTo>
                  <a:pt x="2020601" y="2983006"/>
                  <a:pt x="2025287" y="2980296"/>
                  <a:pt x="2030323" y="2980296"/>
                </a:cubicBezTo>
                <a:close/>
                <a:moveTo>
                  <a:pt x="5152320" y="2972813"/>
                </a:moveTo>
                <a:cubicBezTo>
                  <a:pt x="5161405" y="2972813"/>
                  <a:pt x="5170398" y="2975232"/>
                  <a:pt x="5178323" y="2979805"/>
                </a:cubicBezTo>
                <a:cubicBezTo>
                  <a:pt x="5190368" y="2986771"/>
                  <a:pt x="5199001" y="2998004"/>
                  <a:pt x="5202596" y="3011442"/>
                </a:cubicBezTo>
                <a:cubicBezTo>
                  <a:pt x="5206201" y="3024885"/>
                  <a:pt x="5204354" y="3038923"/>
                  <a:pt x="5197388" y="3050978"/>
                </a:cubicBezTo>
                <a:cubicBezTo>
                  <a:pt x="5188114" y="3067055"/>
                  <a:pt x="5170805" y="3077037"/>
                  <a:pt x="5152220" y="3077037"/>
                </a:cubicBezTo>
                <a:cubicBezTo>
                  <a:pt x="5143127" y="3077037"/>
                  <a:pt x="5134142" y="3074619"/>
                  <a:pt x="5126226" y="3070054"/>
                </a:cubicBezTo>
                <a:cubicBezTo>
                  <a:pt x="5101345" y="3055689"/>
                  <a:pt x="5092787" y="3023760"/>
                  <a:pt x="5107151" y="2998889"/>
                </a:cubicBezTo>
                <a:cubicBezTo>
                  <a:pt x="5116435" y="2982804"/>
                  <a:pt x="5133744" y="2972813"/>
                  <a:pt x="5152320" y="2972813"/>
                </a:cubicBezTo>
                <a:close/>
                <a:moveTo>
                  <a:pt x="1645661" y="2970857"/>
                </a:moveTo>
                <a:cubicBezTo>
                  <a:pt x="1657495" y="2970857"/>
                  <a:pt x="1669197" y="2974009"/>
                  <a:pt x="1679504" y="2979961"/>
                </a:cubicBezTo>
                <a:cubicBezTo>
                  <a:pt x="1695196" y="2989018"/>
                  <a:pt x="1706417" y="3003637"/>
                  <a:pt x="1711109" y="3021136"/>
                </a:cubicBezTo>
                <a:cubicBezTo>
                  <a:pt x="1715796" y="3038635"/>
                  <a:pt x="1713392" y="3056911"/>
                  <a:pt x="1704329" y="3072599"/>
                </a:cubicBezTo>
                <a:cubicBezTo>
                  <a:pt x="1692251" y="3093521"/>
                  <a:pt x="1669726" y="3106519"/>
                  <a:pt x="1645543" y="3106519"/>
                </a:cubicBezTo>
                <a:lnTo>
                  <a:pt x="1611691" y="3097424"/>
                </a:lnTo>
                <a:lnTo>
                  <a:pt x="1591522" y="3079618"/>
                </a:lnTo>
                <a:cubicBezTo>
                  <a:pt x="1575604" y="3058523"/>
                  <a:pt x="1572845" y="3029073"/>
                  <a:pt x="1586865" y="3004787"/>
                </a:cubicBezTo>
                <a:cubicBezTo>
                  <a:pt x="1598949" y="2983857"/>
                  <a:pt x="1621474" y="2970857"/>
                  <a:pt x="1645661" y="2970857"/>
                </a:cubicBezTo>
                <a:close/>
                <a:moveTo>
                  <a:pt x="6084462" y="2961836"/>
                </a:moveTo>
                <a:cubicBezTo>
                  <a:pt x="6090349" y="2961836"/>
                  <a:pt x="6096182" y="2963404"/>
                  <a:pt x="6101318" y="2966374"/>
                </a:cubicBezTo>
                <a:cubicBezTo>
                  <a:pt x="6109134" y="2970886"/>
                  <a:pt x="6114722" y="2978168"/>
                  <a:pt x="6117050" y="2986873"/>
                </a:cubicBezTo>
                <a:cubicBezTo>
                  <a:pt x="6119377" y="2995595"/>
                  <a:pt x="6118182" y="3004688"/>
                  <a:pt x="6113671" y="3012494"/>
                </a:cubicBezTo>
                <a:cubicBezTo>
                  <a:pt x="6107657" y="3022912"/>
                  <a:pt x="6096444" y="3029387"/>
                  <a:pt x="6084407" y="3029387"/>
                </a:cubicBezTo>
                <a:cubicBezTo>
                  <a:pt x="6078519" y="3029387"/>
                  <a:pt x="6072687" y="3027821"/>
                  <a:pt x="6067551" y="3024850"/>
                </a:cubicBezTo>
                <a:cubicBezTo>
                  <a:pt x="6059735" y="3020337"/>
                  <a:pt x="6054147" y="3013056"/>
                  <a:pt x="6051819" y="3004352"/>
                </a:cubicBezTo>
                <a:cubicBezTo>
                  <a:pt x="6049491" y="2995630"/>
                  <a:pt x="6050687" y="2986536"/>
                  <a:pt x="6055197" y="2978730"/>
                </a:cubicBezTo>
                <a:cubicBezTo>
                  <a:pt x="6061212" y="2968312"/>
                  <a:pt x="6072424" y="2961836"/>
                  <a:pt x="6084462" y="2961836"/>
                </a:cubicBezTo>
                <a:close/>
                <a:moveTo>
                  <a:pt x="4604880" y="2951747"/>
                </a:moveTo>
                <a:cubicBezTo>
                  <a:pt x="4615042" y="2951747"/>
                  <a:pt x="4625086" y="2954447"/>
                  <a:pt x="4633935" y="2959554"/>
                </a:cubicBezTo>
                <a:lnTo>
                  <a:pt x="4633936" y="2959554"/>
                </a:lnTo>
                <a:cubicBezTo>
                  <a:pt x="4647395" y="2967324"/>
                  <a:pt x="4657033" y="2979886"/>
                  <a:pt x="4661053" y="2994904"/>
                </a:cubicBezTo>
                <a:cubicBezTo>
                  <a:pt x="4665074" y="3009923"/>
                  <a:pt x="4663010" y="3025619"/>
                  <a:pt x="4655239" y="3039087"/>
                </a:cubicBezTo>
                <a:cubicBezTo>
                  <a:pt x="4644867" y="3057040"/>
                  <a:pt x="4625531" y="3068197"/>
                  <a:pt x="4604771" y="3068197"/>
                </a:cubicBezTo>
                <a:cubicBezTo>
                  <a:pt x="4594618" y="3068197"/>
                  <a:pt x="4584564" y="3065498"/>
                  <a:pt x="4575715" y="3060391"/>
                </a:cubicBezTo>
                <a:cubicBezTo>
                  <a:pt x="4562248" y="3052618"/>
                  <a:pt x="4552610" y="3040056"/>
                  <a:pt x="4548589" y="3025039"/>
                </a:cubicBezTo>
                <a:cubicBezTo>
                  <a:pt x="4544576" y="3010022"/>
                  <a:pt x="4546641" y="2994325"/>
                  <a:pt x="4554413" y="2980858"/>
                </a:cubicBezTo>
                <a:cubicBezTo>
                  <a:pt x="4564774" y="2962906"/>
                  <a:pt x="4584111" y="2951747"/>
                  <a:pt x="4604880" y="2951747"/>
                </a:cubicBezTo>
                <a:close/>
                <a:moveTo>
                  <a:pt x="4057419" y="2942897"/>
                </a:moveTo>
                <a:cubicBezTo>
                  <a:pt x="4066504" y="2942897"/>
                  <a:pt x="4075497" y="2945317"/>
                  <a:pt x="4083422" y="2949890"/>
                </a:cubicBezTo>
                <a:cubicBezTo>
                  <a:pt x="4095469" y="2956854"/>
                  <a:pt x="4104101" y="2968087"/>
                  <a:pt x="4107697" y="2981527"/>
                </a:cubicBezTo>
                <a:cubicBezTo>
                  <a:pt x="4111301" y="2994969"/>
                  <a:pt x="4109454" y="3009007"/>
                  <a:pt x="4102489" y="3021062"/>
                </a:cubicBezTo>
                <a:lnTo>
                  <a:pt x="4102487" y="3021062"/>
                </a:lnTo>
                <a:cubicBezTo>
                  <a:pt x="4093213" y="3037139"/>
                  <a:pt x="4075905" y="3047121"/>
                  <a:pt x="4057319" y="3047121"/>
                </a:cubicBezTo>
                <a:cubicBezTo>
                  <a:pt x="4048226" y="3047121"/>
                  <a:pt x="4039241" y="3044702"/>
                  <a:pt x="4031325" y="3040138"/>
                </a:cubicBezTo>
                <a:cubicBezTo>
                  <a:pt x="4006444" y="3025772"/>
                  <a:pt x="3997886" y="2993845"/>
                  <a:pt x="4012251" y="2968973"/>
                </a:cubicBezTo>
                <a:cubicBezTo>
                  <a:pt x="4021534" y="2952887"/>
                  <a:pt x="4038843" y="2942897"/>
                  <a:pt x="4057419" y="2942897"/>
                </a:cubicBezTo>
                <a:close/>
                <a:moveTo>
                  <a:pt x="1222153" y="2935110"/>
                </a:moveTo>
                <a:cubicBezTo>
                  <a:pt x="1219132" y="2935110"/>
                  <a:pt x="1216144" y="2936060"/>
                  <a:pt x="1213644" y="2937901"/>
                </a:cubicBezTo>
                <a:cubicBezTo>
                  <a:pt x="1205963" y="2943533"/>
                  <a:pt x="1197471" y="2947963"/>
                  <a:pt x="1188410" y="2951060"/>
                </a:cubicBezTo>
                <a:cubicBezTo>
                  <a:pt x="1184266" y="2952473"/>
                  <a:pt x="1180992" y="2955706"/>
                  <a:pt x="1179515" y="2959826"/>
                </a:cubicBezTo>
                <a:cubicBezTo>
                  <a:pt x="1178044" y="2963958"/>
                  <a:pt x="1178532" y="2968532"/>
                  <a:pt x="1180847" y="2972254"/>
                </a:cubicBezTo>
                <a:lnTo>
                  <a:pt x="1180848" y="2972251"/>
                </a:lnTo>
                <a:cubicBezTo>
                  <a:pt x="1185033" y="2978981"/>
                  <a:pt x="1188398" y="2986247"/>
                  <a:pt x="1190847" y="2993817"/>
                </a:cubicBezTo>
                <a:cubicBezTo>
                  <a:pt x="1192197" y="2997992"/>
                  <a:pt x="1195386" y="3001327"/>
                  <a:pt x="1199502" y="3002858"/>
                </a:cubicBezTo>
                <a:cubicBezTo>
                  <a:pt x="1201127" y="3003464"/>
                  <a:pt x="1202830" y="3003763"/>
                  <a:pt x="1204524" y="3003763"/>
                </a:cubicBezTo>
                <a:cubicBezTo>
                  <a:pt x="1207114" y="3003763"/>
                  <a:pt x="1209691" y="3003067"/>
                  <a:pt x="1211964" y="3001689"/>
                </a:cubicBezTo>
                <a:cubicBezTo>
                  <a:pt x="1220152" y="2996734"/>
                  <a:pt x="1229041" y="2993077"/>
                  <a:pt x="1238376" y="2990803"/>
                </a:cubicBezTo>
                <a:cubicBezTo>
                  <a:pt x="1242936" y="2989699"/>
                  <a:pt x="1246667" y="2986437"/>
                  <a:pt x="1248374" y="2982071"/>
                </a:cubicBezTo>
                <a:cubicBezTo>
                  <a:pt x="1250082" y="2977697"/>
                  <a:pt x="1249548" y="2972770"/>
                  <a:pt x="1246948" y="2968867"/>
                </a:cubicBezTo>
                <a:cubicBezTo>
                  <a:pt x="1242116" y="2961612"/>
                  <a:pt x="1238412" y="2953713"/>
                  <a:pt x="1235934" y="2945380"/>
                </a:cubicBezTo>
                <a:cubicBezTo>
                  <a:pt x="1234599" y="2940897"/>
                  <a:pt x="1231165" y="2937347"/>
                  <a:pt x="1226732" y="2935853"/>
                </a:cubicBezTo>
                <a:cubicBezTo>
                  <a:pt x="1225238" y="2935356"/>
                  <a:pt x="1223694" y="2935110"/>
                  <a:pt x="1222153" y="2935110"/>
                </a:cubicBezTo>
                <a:close/>
                <a:moveTo>
                  <a:pt x="665945" y="2934404"/>
                </a:moveTo>
                <a:cubicBezTo>
                  <a:pt x="663576" y="2934404"/>
                  <a:pt x="661217" y="2934983"/>
                  <a:pt x="659088" y="2936143"/>
                </a:cubicBezTo>
                <a:cubicBezTo>
                  <a:pt x="655750" y="2937952"/>
                  <a:pt x="652317" y="2939585"/>
                  <a:pt x="648880" y="2940978"/>
                </a:cubicBezTo>
                <a:cubicBezTo>
                  <a:pt x="645135" y="2942509"/>
                  <a:pt x="642205" y="2945545"/>
                  <a:pt x="640810" y="2949349"/>
                </a:cubicBezTo>
                <a:cubicBezTo>
                  <a:pt x="639420" y="2953143"/>
                  <a:pt x="639692" y="2957353"/>
                  <a:pt x="641566" y="2960941"/>
                </a:cubicBezTo>
                <a:cubicBezTo>
                  <a:pt x="643360" y="2964383"/>
                  <a:pt x="644981" y="2967970"/>
                  <a:pt x="646389" y="2971609"/>
                </a:cubicBezTo>
                <a:cubicBezTo>
                  <a:pt x="647865" y="2975434"/>
                  <a:pt x="650904" y="2978450"/>
                  <a:pt x="654744" y="2979888"/>
                </a:cubicBezTo>
                <a:cubicBezTo>
                  <a:pt x="656380" y="2980504"/>
                  <a:pt x="658091" y="2980804"/>
                  <a:pt x="659798" y="2980804"/>
                </a:cubicBezTo>
                <a:cubicBezTo>
                  <a:pt x="662103" y="2980804"/>
                  <a:pt x="664395" y="2980250"/>
                  <a:pt x="666482" y="2979155"/>
                </a:cubicBezTo>
                <a:cubicBezTo>
                  <a:pt x="669874" y="2977370"/>
                  <a:pt x="673412" y="2975768"/>
                  <a:pt x="676984" y="2974374"/>
                </a:cubicBezTo>
                <a:lnTo>
                  <a:pt x="676986" y="2974374"/>
                </a:lnTo>
                <a:cubicBezTo>
                  <a:pt x="680844" y="2972869"/>
                  <a:pt x="683865" y="2969771"/>
                  <a:pt x="685278" y="2965877"/>
                </a:cubicBezTo>
                <a:cubicBezTo>
                  <a:pt x="686690" y="2961982"/>
                  <a:pt x="686355" y="2957671"/>
                  <a:pt x="684359" y="2954048"/>
                </a:cubicBezTo>
                <a:cubicBezTo>
                  <a:pt x="682466" y="2950606"/>
                  <a:pt x="680749" y="2947010"/>
                  <a:pt x="679255" y="2943351"/>
                </a:cubicBezTo>
                <a:cubicBezTo>
                  <a:pt x="677710" y="2939565"/>
                  <a:pt x="674631" y="2936611"/>
                  <a:pt x="670781" y="2935235"/>
                </a:cubicBezTo>
                <a:cubicBezTo>
                  <a:pt x="669215" y="2934676"/>
                  <a:pt x="667575" y="2934404"/>
                  <a:pt x="665945" y="2934404"/>
                </a:cubicBezTo>
                <a:close/>
                <a:moveTo>
                  <a:pt x="5537030" y="2932908"/>
                </a:moveTo>
                <a:cubicBezTo>
                  <a:pt x="5545353" y="2932908"/>
                  <a:pt x="5553586" y="2935127"/>
                  <a:pt x="5560850" y="2939311"/>
                </a:cubicBezTo>
                <a:cubicBezTo>
                  <a:pt x="5571892" y="2945688"/>
                  <a:pt x="5579798" y="2955986"/>
                  <a:pt x="5583095" y="2968305"/>
                </a:cubicBezTo>
                <a:cubicBezTo>
                  <a:pt x="5586392" y="2980623"/>
                  <a:pt x="5584698" y="2993483"/>
                  <a:pt x="5578322" y="3004524"/>
                </a:cubicBezTo>
                <a:cubicBezTo>
                  <a:pt x="5569817" y="3019252"/>
                  <a:pt x="5553958" y="3028399"/>
                  <a:pt x="5536940" y="3028399"/>
                </a:cubicBezTo>
                <a:cubicBezTo>
                  <a:pt x="5528606" y="3028399"/>
                  <a:pt x="5520373" y="3026189"/>
                  <a:pt x="5513127" y="3021996"/>
                </a:cubicBezTo>
                <a:cubicBezTo>
                  <a:pt x="5502077" y="3015620"/>
                  <a:pt x="5494171" y="3005322"/>
                  <a:pt x="5490874" y="2993003"/>
                </a:cubicBezTo>
                <a:cubicBezTo>
                  <a:pt x="5487577" y="2980685"/>
                  <a:pt x="5489270" y="2967825"/>
                  <a:pt x="5495647" y="2956784"/>
                </a:cubicBezTo>
                <a:cubicBezTo>
                  <a:pt x="5504152" y="2942056"/>
                  <a:pt x="5520010" y="2932908"/>
                  <a:pt x="5537030" y="2932908"/>
                </a:cubicBezTo>
                <a:close/>
                <a:moveTo>
                  <a:pt x="116304" y="2925536"/>
                </a:moveTo>
                <a:cubicBezTo>
                  <a:pt x="114103" y="2925536"/>
                  <a:pt x="111906" y="2926043"/>
                  <a:pt x="109896" y="2927039"/>
                </a:cubicBezTo>
                <a:cubicBezTo>
                  <a:pt x="108795" y="2927590"/>
                  <a:pt x="107681" y="2928117"/>
                  <a:pt x="106567" y="2928615"/>
                </a:cubicBezTo>
                <a:cubicBezTo>
                  <a:pt x="103031" y="2930199"/>
                  <a:pt x="100281" y="2933152"/>
                  <a:pt x="98950" y="2936792"/>
                </a:cubicBezTo>
                <a:cubicBezTo>
                  <a:pt x="97623" y="2940435"/>
                  <a:pt x="97817" y="2944462"/>
                  <a:pt x="99498" y="2947952"/>
                </a:cubicBezTo>
                <a:cubicBezTo>
                  <a:pt x="99986" y="2948975"/>
                  <a:pt x="100462" y="2950007"/>
                  <a:pt x="100915" y="2951030"/>
                </a:cubicBezTo>
                <a:cubicBezTo>
                  <a:pt x="102491" y="2954599"/>
                  <a:pt x="105444" y="2957370"/>
                  <a:pt x="109103" y="2958720"/>
                </a:cubicBezTo>
                <a:cubicBezTo>
                  <a:pt x="110706" y="2959310"/>
                  <a:pt x="112390" y="2959598"/>
                  <a:pt x="114066" y="2959598"/>
                </a:cubicBezTo>
                <a:cubicBezTo>
                  <a:pt x="116209" y="2959598"/>
                  <a:pt x="118346" y="2959117"/>
                  <a:pt x="120311" y="2958176"/>
                </a:cubicBezTo>
                <a:cubicBezTo>
                  <a:pt x="121461" y="2957615"/>
                  <a:pt x="122616" y="2957080"/>
                  <a:pt x="123780" y="2956564"/>
                </a:cubicBezTo>
                <a:cubicBezTo>
                  <a:pt x="127371" y="2954979"/>
                  <a:pt x="130156" y="2951999"/>
                  <a:pt x="131492" y="2948303"/>
                </a:cubicBezTo>
                <a:lnTo>
                  <a:pt x="131493" y="2948306"/>
                </a:lnTo>
                <a:cubicBezTo>
                  <a:pt x="132828" y="2944618"/>
                  <a:pt x="132597" y="2940542"/>
                  <a:pt x="130855" y="2937028"/>
                </a:cubicBezTo>
                <a:cubicBezTo>
                  <a:pt x="130343" y="2935996"/>
                  <a:pt x="129854" y="2934962"/>
                  <a:pt x="129373" y="2933922"/>
                </a:cubicBezTo>
                <a:cubicBezTo>
                  <a:pt x="127757" y="2930382"/>
                  <a:pt x="124768" y="2927654"/>
                  <a:pt x="121095" y="2926359"/>
                </a:cubicBezTo>
                <a:cubicBezTo>
                  <a:pt x="119541" y="2925806"/>
                  <a:pt x="117920" y="2925536"/>
                  <a:pt x="116304" y="2925536"/>
                </a:cubicBezTo>
                <a:close/>
                <a:moveTo>
                  <a:pt x="1867592" y="2916261"/>
                </a:moveTo>
                <a:cubicBezTo>
                  <a:pt x="1870893" y="2916261"/>
                  <a:pt x="1874154" y="2917140"/>
                  <a:pt x="1877030" y="2918797"/>
                </a:cubicBezTo>
                <a:cubicBezTo>
                  <a:pt x="1881405" y="2921324"/>
                  <a:pt x="1884539" y="2925409"/>
                  <a:pt x="1885848" y="2930282"/>
                </a:cubicBezTo>
                <a:cubicBezTo>
                  <a:pt x="1887152" y="2935171"/>
                  <a:pt x="1886482" y="2940271"/>
                  <a:pt x="1883955" y="2944647"/>
                </a:cubicBezTo>
                <a:cubicBezTo>
                  <a:pt x="1880585" y="2950488"/>
                  <a:pt x="1874305" y="2954110"/>
                  <a:pt x="1867561" y="2954110"/>
                </a:cubicBezTo>
                <a:cubicBezTo>
                  <a:pt x="1864259" y="2954110"/>
                  <a:pt x="1860994" y="2953233"/>
                  <a:pt x="1858118" y="2951565"/>
                </a:cubicBezTo>
                <a:cubicBezTo>
                  <a:pt x="1849078" y="2946349"/>
                  <a:pt x="1845972" y="2934757"/>
                  <a:pt x="1851185" y="2925725"/>
                </a:cubicBezTo>
                <a:cubicBezTo>
                  <a:pt x="1854553" y="2919894"/>
                  <a:pt x="1860844" y="2916261"/>
                  <a:pt x="1867592" y="2916261"/>
                </a:cubicBezTo>
                <a:close/>
                <a:moveTo>
                  <a:pt x="4989588" y="2910972"/>
                </a:moveTo>
                <a:cubicBezTo>
                  <a:pt x="4999143" y="2910972"/>
                  <a:pt x="5008581" y="2913506"/>
                  <a:pt x="5016895" y="2918306"/>
                </a:cubicBezTo>
                <a:lnTo>
                  <a:pt x="5016897" y="2918306"/>
                </a:lnTo>
                <a:cubicBezTo>
                  <a:pt x="5029549" y="2925607"/>
                  <a:pt x="5038607" y="2937409"/>
                  <a:pt x="5042393" y="2951529"/>
                </a:cubicBezTo>
                <a:cubicBezTo>
                  <a:pt x="5046170" y="2965657"/>
                  <a:pt x="5044232" y="2980402"/>
                  <a:pt x="5036922" y="2993056"/>
                </a:cubicBezTo>
                <a:cubicBezTo>
                  <a:pt x="5027177" y="3009939"/>
                  <a:pt x="5008998" y="3020428"/>
                  <a:pt x="4989489" y="3020428"/>
                </a:cubicBezTo>
                <a:cubicBezTo>
                  <a:pt x="4979943" y="3020428"/>
                  <a:pt x="4970496" y="3017883"/>
                  <a:pt x="4962172" y="3013083"/>
                </a:cubicBezTo>
                <a:cubicBezTo>
                  <a:pt x="4949520" y="3005773"/>
                  <a:pt x="4940462" y="2993982"/>
                  <a:pt x="4936676" y="2979859"/>
                </a:cubicBezTo>
                <a:cubicBezTo>
                  <a:pt x="4932898" y="2965731"/>
                  <a:pt x="4934837" y="2950986"/>
                  <a:pt x="4942147" y="2938333"/>
                </a:cubicBezTo>
                <a:cubicBezTo>
                  <a:pt x="4951891" y="2921451"/>
                  <a:pt x="4970070" y="2910972"/>
                  <a:pt x="4989588" y="2910972"/>
                </a:cubicBezTo>
                <a:close/>
                <a:moveTo>
                  <a:pt x="1482931" y="2901587"/>
                </a:moveTo>
                <a:cubicBezTo>
                  <a:pt x="1496518" y="2901587"/>
                  <a:pt x="1509953" y="2905202"/>
                  <a:pt x="1521787" y="2912031"/>
                </a:cubicBezTo>
                <a:cubicBezTo>
                  <a:pt x="1558967" y="2933496"/>
                  <a:pt x="1571752" y="2981210"/>
                  <a:pt x="1550286" y="3018391"/>
                </a:cubicBezTo>
                <a:cubicBezTo>
                  <a:pt x="1536419" y="3042411"/>
                  <a:pt x="1510556" y="3057328"/>
                  <a:pt x="1482791" y="3057328"/>
                </a:cubicBezTo>
                <a:cubicBezTo>
                  <a:pt x="1469197" y="3057328"/>
                  <a:pt x="1455760" y="3053714"/>
                  <a:pt x="1443931" y="3046885"/>
                </a:cubicBezTo>
                <a:cubicBezTo>
                  <a:pt x="1406751" y="3025417"/>
                  <a:pt x="1393966" y="2977706"/>
                  <a:pt x="1415432" y="2940525"/>
                </a:cubicBezTo>
                <a:cubicBezTo>
                  <a:pt x="1429299" y="2916506"/>
                  <a:pt x="1455162" y="2901587"/>
                  <a:pt x="1482931" y="2901587"/>
                </a:cubicBezTo>
                <a:close/>
                <a:moveTo>
                  <a:pt x="5921730" y="2893871"/>
                </a:moveTo>
                <a:cubicBezTo>
                  <a:pt x="5929157" y="2893871"/>
                  <a:pt x="5936484" y="2895846"/>
                  <a:pt x="5942933" y="2899578"/>
                </a:cubicBezTo>
                <a:cubicBezTo>
                  <a:pt x="5952778" y="2905257"/>
                  <a:pt x="5959806" y="2914414"/>
                  <a:pt x="5962741" y="2925383"/>
                </a:cubicBezTo>
                <a:cubicBezTo>
                  <a:pt x="5965676" y="2936341"/>
                  <a:pt x="5964162" y="2947800"/>
                  <a:pt x="5958484" y="2957627"/>
                </a:cubicBezTo>
                <a:cubicBezTo>
                  <a:pt x="5950930" y="2970741"/>
                  <a:pt x="5936810" y="2978884"/>
                  <a:pt x="5921647" y="2978884"/>
                </a:cubicBezTo>
                <a:cubicBezTo>
                  <a:pt x="5914230" y="2978884"/>
                  <a:pt x="5906903" y="2976909"/>
                  <a:pt x="5900445" y="2973186"/>
                </a:cubicBezTo>
                <a:cubicBezTo>
                  <a:pt x="5890617" y="2967517"/>
                  <a:pt x="5883589" y="2958342"/>
                  <a:pt x="5880645" y="2947374"/>
                </a:cubicBezTo>
                <a:cubicBezTo>
                  <a:pt x="5877710" y="2936414"/>
                  <a:pt x="5879223" y="2924957"/>
                  <a:pt x="5884902" y="2915127"/>
                </a:cubicBezTo>
                <a:lnTo>
                  <a:pt x="5884903" y="2915131"/>
                </a:lnTo>
                <a:cubicBezTo>
                  <a:pt x="5892465" y="2902014"/>
                  <a:pt x="5906577" y="2893871"/>
                  <a:pt x="5921730" y="2893871"/>
                </a:cubicBezTo>
                <a:close/>
                <a:moveTo>
                  <a:pt x="4442138" y="2889895"/>
                </a:moveTo>
                <a:cubicBezTo>
                  <a:pt x="4452753" y="2889895"/>
                  <a:pt x="4463250" y="2892721"/>
                  <a:pt x="4472497" y="2898055"/>
                </a:cubicBezTo>
                <a:cubicBezTo>
                  <a:pt x="4501544" y="2914828"/>
                  <a:pt x="4511534" y="2952099"/>
                  <a:pt x="4494769" y="2981154"/>
                </a:cubicBezTo>
                <a:cubicBezTo>
                  <a:pt x="4483928" y="2999914"/>
                  <a:pt x="4463721" y="3011580"/>
                  <a:pt x="4442028" y="3011580"/>
                </a:cubicBezTo>
                <a:cubicBezTo>
                  <a:pt x="4431413" y="3011580"/>
                  <a:pt x="4420916" y="3008753"/>
                  <a:pt x="4411668" y="3003417"/>
                </a:cubicBezTo>
                <a:cubicBezTo>
                  <a:pt x="4397585" y="2995292"/>
                  <a:pt x="4387522" y="2982180"/>
                  <a:pt x="4383320" y="2966483"/>
                </a:cubicBezTo>
                <a:cubicBezTo>
                  <a:pt x="4379117" y="2950794"/>
                  <a:pt x="4381273" y="2934400"/>
                  <a:pt x="4389397" y="2920327"/>
                </a:cubicBezTo>
                <a:cubicBezTo>
                  <a:pt x="4400229" y="2901561"/>
                  <a:pt x="4420445" y="2889895"/>
                  <a:pt x="4442138" y="2889895"/>
                </a:cubicBezTo>
                <a:close/>
                <a:moveTo>
                  <a:pt x="3894682" y="2889351"/>
                </a:moveTo>
                <a:cubicBezTo>
                  <a:pt x="3902779" y="2889351"/>
                  <a:pt x="3910795" y="2891509"/>
                  <a:pt x="3917855" y="2895575"/>
                </a:cubicBezTo>
                <a:cubicBezTo>
                  <a:pt x="3940008" y="2908373"/>
                  <a:pt x="3947635" y="2936831"/>
                  <a:pt x="3934841" y="2959003"/>
                </a:cubicBezTo>
                <a:cubicBezTo>
                  <a:pt x="3926572" y="2973324"/>
                  <a:pt x="3911148" y="2982217"/>
                  <a:pt x="3894591" y="2982217"/>
                </a:cubicBezTo>
                <a:cubicBezTo>
                  <a:pt x="3886485" y="2982217"/>
                  <a:pt x="3878474" y="2980060"/>
                  <a:pt x="3871423" y="2975984"/>
                </a:cubicBezTo>
                <a:cubicBezTo>
                  <a:pt x="3860676" y="2969781"/>
                  <a:pt x="3853000" y="2959772"/>
                  <a:pt x="3849790" y="2947800"/>
                </a:cubicBezTo>
                <a:cubicBezTo>
                  <a:pt x="3846579" y="2935824"/>
                  <a:pt x="3848227" y="2923317"/>
                  <a:pt x="3854427" y="2912574"/>
                </a:cubicBezTo>
                <a:cubicBezTo>
                  <a:pt x="3862696" y="2898247"/>
                  <a:pt x="3878121" y="2889351"/>
                  <a:pt x="3894682" y="2889351"/>
                </a:cubicBezTo>
                <a:close/>
                <a:moveTo>
                  <a:pt x="1054328" y="2884062"/>
                </a:moveTo>
                <a:cubicBezTo>
                  <a:pt x="1051687" y="2884062"/>
                  <a:pt x="1049066" y="2884786"/>
                  <a:pt x="1046765" y="2886207"/>
                </a:cubicBezTo>
                <a:cubicBezTo>
                  <a:pt x="1041204" y="2889650"/>
                  <a:pt x="1035258" y="2892547"/>
                  <a:pt x="1029089" y="2894841"/>
                </a:cubicBezTo>
                <a:cubicBezTo>
                  <a:pt x="1025131" y="2896306"/>
                  <a:pt x="1022020" y="2899433"/>
                  <a:pt x="1020575" y="2903400"/>
                </a:cubicBezTo>
                <a:cubicBezTo>
                  <a:pt x="1019130" y="2907368"/>
                  <a:pt x="1019502" y="2911760"/>
                  <a:pt x="1021590" y="2915428"/>
                </a:cubicBezTo>
                <a:cubicBezTo>
                  <a:pt x="1024507" y="2920547"/>
                  <a:pt x="1026975" y="2925953"/>
                  <a:pt x="1028926" y="2931505"/>
                </a:cubicBezTo>
                <a:cubicBezTo>
                  <a:pt x="1030343" y="2935536"/>
                  <a:pt x="1033477" y="2938723"/>
                  <a:pt x="1037481" y="2940208"/>
                </a:cubicBezTo>
                <a:cubicBezTo>
                  <a:pt x="1039102" y="2940808"/>
                  <a:pt x="1040796" y="2941107"/>
                  <a:pt x="1042486" y="2941107"/>
                </a:cubicBezTo>
                <a:cubicBezTo>
                  <a:pt x="1044972" y="2941107"/>
                  <a:pt x="1047445" y="2940463"/>
                  <a:pt x="1049646" y="2939196"/>
                </a:cubicBezTo>
                <a:cubicBezTo>
                  <a:pt x="1055401" y="2935888"/>
                  <a:pt x="1061510" y="2933172"/>
                  <a:pt x="1067809" y="2931126"/>
                </a:cubicBezTo>
                <a:lnTo>
                  <a:pt x="1067809" y="2931124"/>
                </a:lnTo>
                <a:cubicBezTo>
                  <a:pt x="1071975" y="2929773"/>
                  <a:pt x="1075294" y="2926594"/>
                  <a:pt x="1076825" y="2922492"/>
                </a:cubicBezTo>
                <a:cubicBezTo>
                  <a:pt x="1078360" y="2918389"/>
                  <a:pt x="1077939" y="2913805"/>
                  <a:pt x="1075684" y="2910056"/>
                </a:cubicBezTo>
                <a:cubicBezTo>
                  <a:pt x="1072564" y="2904858"/>
                  <a:pt x="1069928" y="2899304"/>
                  <a:pt x="1067850" y="2893554"/>
                </a:cubicBezTo>
                <a:cubicBezTo>
                  <a:pt x="1066374" y="2889478"/>
                  <a:pt x="1063145" y="2886281"/>
                  <a:pt x="1059056" y="2884858"/>
                </a:cubicBezTo>
                <a:cubicBezTo>
                  <a:pt x="1057516" y="2884326"/>
                  <a:pt x="1055917" y="2884062"/>
                  <a:pt x="1054328" y="2884062"/>
                </a:cubicBezTo>
                <a:close/>
                <a:moveTo>
                  <a:pt x="502308" y="2877740"/>
                </a:moveTo>
                <a:cubicBezTo>
                  <a:pt x="500020" y="2877740"/>
                  <a:pt x="497738" y="2878283"/>
                  <a:pt x="495669" y="2879361"/>
                </a:cubicBezTo>
                <a:cubicBezTo>
                  <a:pt x="493187" y="2880654"/>
                  <a:pt x="490651" y="2881843"/>
                  <a:pt x="488061" y="2882929"/>
                </a:cubicBezTo>
                <a:cubicBezTo>
                  <a:pt x="484383" y="2884479"/>
                  <a:pt x="481512" y="2887476"/>
                  <a:pt x="480131" y="2891217"/>
                </a:cubicBezTo>
                <a:cubicBezTo>
                  <a:pt x="478754" y="2894967"/>
                  <a:pt x="478990" y="2899106"/>
                  <a:pt x="480792" y="2902666"/>
                </a:cubicBezTo>
                <a:cubicBezTo>
                  <a:pt x="481988" y="2905047"/>
                  <a:pt x="483092" y="2907476"/>
                  <a:pt x="484102" y="2909950"/>
                </a:cubicBezTo>
                <a:cubicBezTo>
                  <a:pt x="485624" y="2913671"/>
                  <a:pt x="488631" y="2916588"/>
                  <a:pt x="492398" y="2917991"/>
                </a:cubicBezTo>
                <a:cubicBezTo>
                  <a:pt x="494020" y="2918590"/>
                  <a:pt x="495718" y="2918889"/>
                  <a:pt x="497411" y="2918889"/>
                </a:cubicBezTo>
                <a:cubicBezTo>
                  <a:pt x="499653" y="2918889"/>
                  <a:pt x="501886" y="2918364"/>
                  <a:pt x="503928" y="2917330"/>
                </a:cubicBezTo>
                <a:cubicBezTo>
                  <a:pt x="506451" y="2916043"/>
                  <a:pt x="509032" y="2914876"/>
                  <a:pt x="511668" y="2913808"/>
                </a:cubicBezTo>
                <a:cubicBezTo>
                  <a:pt x="515422" y="2912278"/>
                  <a:pt x="518361" y="2909242"/>
                  <a:pt x="519756" y="2905437"/>
                </a:cubicBezTo>
                <a:cubicBezTo>
                  <a:pt x="521151" y="2901632"/>
                  <a:pt x="520879" y="2897412"/>
                  <a:pt x="519000" y="2893815"/>
                </a:cubicBezTo>
                <a:cubicBezTo>
                  <a:pt x="517750" y="2891426"/>
                  <a:pt x="516595" y="2888989"/>
                  <a:pt x="515544" y="2886508"/>
                </a:cubicBezTo>
                <a:cubicBezTo>
                  <a:pt x="513978" y="2882811"/>
                  <a:pt x="510943" y="2879940"/>
                  <a:pt x="507171" y="2878582"/>
                </a:cubicBezTo>
                <a:cubicBezTo>
                  <a:pt x="505595" y="2878022"/>
                  <a:pt x="503947" y="2877740"/>
                  <a:pt x="502308" y="2877740"/>
                </a:cubicBezTo>
                <a:close/>
                <a:moveTo>
                  <a:pt x="6306420" y="2877114"/>
                </a:moveTo>
                <a:cubicBezTo>
                  <a:pt x="6309037" y="2877114"/>
                  <a:pt x="6311627" y="2877812"/>
                  <a:pt x="6313901" y="2879125"/>
                </a:cubicBezTo>
                <a:cubicBezTo>
                  <a:pt x="6317415" y="2881155"/>
                  <a:pt x="6319833" y="2884297"/>
                  <a:pt x="6320883" y="2888220"/>
                </a:cubicBezTo>
                <a:cubicBezTo>
                  <a:pt x="6321925" y="2892096"/>
                  <a:pt x="6321391" y="2896127"/>
                  <a:pt x="6319390" y="2899586"/>
                </a:cubicBezTo>
                <a:cubicBezTo>
                  <a:pt x="6316718" y="2904223"/>
                  <a:pt x="6311745" y="2907094"/>
                  <a:pt x="6306392" y="2907094"/>
                </a:cubicBezTo>
                <a:cubicBezTo>
                  <a:pt x="6303775" y="2907094"/>
                  <a:pt x="6301184" y="2906397"/>
                  <a:pt x="6298911" y="2905084"/>
                </a:cubicBezTo>
                <a:cubicBezTo>
                  <a:pt x="6295397" y="2903056"/>
                  <a:pt x="6292979" y="2899912"/>
                  <a:pt x="6291928" y="2895990"/>
                </a:cubicBezTo>
                <a:cubicBezTo>
                  <a:pt x="6290887" y="2892114"/>
                  <a:pt x="6291421" y="2888083"/>
                  <a:pt x="6293422" y="2884624"/>
                </a:cubicBezTo>
                <a:cubicBezTo>
                  <a:pt x="6296094" y="2879986"/>
                  <a:pt x="6301076" y="2877114"/>
                  <a:pt x="6306420" y="2877114"/>
                </a:cubicBezTo>
                <a:close/>
                <a:moveTo>
                  <a:pt x="5374296" y="2871055"/>
                </a:moveTo>
                <a:cubicBezTo>
                  <a:pt x="5383073" y="2871055"/>
                  <a:pt x="5391768" y="2873392"/>
                  <a:pt x="5399431" y="2877812"/>
                </a:cubicBezTo>
                <a:cubicBezTo>
                  <a:pt x="5423460" y="2891687"/>
                  <a:pt x="5431729" y="2922546"/>
                  <a:pt x="5417853" y="2946602"/>
                </a:cubicBezTo>
                <a:cubicBezTo>
                  <a:pt x="5408887" y="2962135"/>
                  <a:pt x="5392157" y="2971790"/>
                  <a:pt x="5374206" y="2971790"/>
                </a:cubicBezTo>
                <a:cubicBezTo>
                  <a:pt x="5365421" y="2971790"/>
                  <a:pt x="5356726" y="2969454"/>
                  <a:pt x="5349063" y="2965034"/>
                </a:cubicBezTo>
                <a:cubicBezTo>
                  <a:pt x="5337424" y="2958303"/>
                  <a:pt x="5329092" y="2947445"/>
                  <a:pt x="5325604" y="2934446"/>
                </a:cubicBezTo>
                <a:cubicBezTo>
                  <a:pt x="5322126" y="2921460"/>
                  <a:pt x="5323911" y="2907891"/>
                  <a:pt x="5330641" y="2896242"/>
                </a:cubicBezTo>
                <a:cubicBezTo>
                  <a:pt x="5339607" y="2880701"/>
                  <a:pt x="5356336" y="2871055"/>
                  <a:pt x="5374296" y="2871055"/>
                </a:cubicBezTo>
                <a:close/>
                <a:moveTo>
                  <a:pt x="3731914" y="2853258"/>
                </a:moveTo>
                <a:cubicBezTo>
                  <a:pt x="3735976" y="2853258"/>
                  <a:pt x="3739993" y="2854335"/>
                  <a:pt x="3743526" y="2856382"/>
                </a:cubicBezTo>
                <a:cubicBezTo>
                  <a:pt x="3748923" y="2859497"/>
                  <a:pt x="3752778" y="2864516"/>
                  <a:pt x="3754386" y="2870520"/>
                </a:cubicBezTo>
                <a:cubicBezTo>
                  <a:pt x="3755993" y="2876525"/>
                  <a:pt x="3755168" y="2882803"/>
                  <a:pt x="3752058" y="2888182"/>
                </a:cubicBezTo>
                <a:cubicBezTo>
                  <a:pt x="3747914" y="2895373"/>
                  <a:pt x="3740183" y="2899839"/>
                  <a:pt x="3731878" y="2899839"/>
                </a:cubicBezTo>
                <a:cubicBezTo>
                  <a:pt x="3727815" y="2899839"/>
                  <a:pt x="3723794" y="2898763"/>
                  <a:pt x="3720258" y="2896715"/>
                </a:cubicBezTo>
                <a:cubicBezTo>
                  <a:pt x="3714864" y="2893598"/>
                  <a:pt x="3711014" y="2888582"/>
                  <a:pt x="3709402" y="2882575"/>
                </a:cubicBezTo>
                <a:lnTo>
                  <a:pt x="3709401" y="2882575"/>
                </a:lnTo>
                <a:cubicBezTo>
                  <a:pt x="3707794" y="2876571"/>
                  <a:pt x="3708618" y="2870296"/>
                  <a:pt x="3711730" y="2864914"/>
                </a:cubicBezTo>
                <a:cubicBezTo>
                  <a:pt x="3715873" y="2857723"/>
                  <a:pt x="3723608" y="2853258"/>
                  <a:pt x="3731914" y="2853258"/>
                </a:cubicBezTo>
                <a:close/>
                <a:moveTo>
                  <a:pt x="1704864" y="2850476"/>
                </a:moveTo>
                <a:cubicBezTo>
                  <a:pt x="1709301" y="2850476"/>
                  <a:pt x="1713694" y="2851664"/>
                  <a:pt x="1717571" y="2853890"/>
                </a:cubicBezTo>
                <a:cubicBezTo>
                  <a:pt x="1723454" y="2857287"/>
                  <a:pt x="1727670" y="2862786"/>
                  <a:pt x="1729431" y="2869361"/>
                </a:cubicBezTo>
                <a:cubicBezTo>
                  <a:pt x="1731194" y="2875929"/>
                  <a:pt x="1730292" y="2882792"/>
                  <a:pt x="1726886" y="2888680"/>
                </a:cubicBezTo>
                <a:lnTo>
                  <a:pt x="1726887" y="2888680"/>
                </a:lnTo>
                <a:cubicBezTo>
                  <a:pt x="1722349" y="2896542"/>
                  <a:pt x="1713890" y="2901423"/>
                  <a:pt x="1704805" y="2901423"/>
                </a:cubicBezTo>
                <a:cubicBezTo>
                  <a:pt x="1700362" y="2901423"/>
                  <a:pt x="1695970" y="2900238"/>
                  <a:pt x="1692093" y="2898008"/>
                </a:cubicBezTo>
                <a:cubicBezTo>
                  <a:pt x="1679947" y="2890989"/>
                  <a:pt x="1675763" y="2875375"/>
                  <a:pt x="1682778" y="2863211"/>
                </a:cubicBezTo>
                <a:cubicBezTo>
                  <a:pt x="1687315" y="2855359"/>
                  <a:pt x="1695779" y="2850476"/>
                  <a:pt x="1704864" y="2850476"/>
                </a:cubicBezTo>
                <a:close/>
                <a:moveTo>
                  <a:pt x="4826837" y="2849554"/>
                </a:moveTo>
                <a:cubicBezTo>
                  <a:pt x="4836773" y="2849554"/>
                  <a:pt x="4846591" y="2852198"/>
                  <a:pt x="4855241" y="2857188"/>
                </a:cubicBezTo>
                <a:lnTo>
                  <a:pt x="4855241" y="2857191"/>
                </a:lnTo>
                <a:cubicBezTo>
                  <a:pt x="4868401" y="2864789"/>
                  <a:pt x="4877821" y="2877052"/>
                  <a:pt x="4881761" y="2891743"/>
                </a:cubicBezTo>
                <a:cubicBezTo>
                  <a:pt x="4885691" y="2906416"/>
                  <a:pt x="4883671" y="2921760"/>
                  <a:pt x="4876072" y="2934928"/>
                </a:cubicBezTo>
                <a:cubicBezTo>
                  <a:pt x="4865937" y="2952473"/>
                  <a:pt x="4847035" y="2963378"/>
                  <a:pt x="4826746" y="2963378"/>
                </a:cubicBezTo>
                <a:cubicBezTo>
                  <a:pt x="4816810" y="2963378"/>
                  <a:pt x="4806992" y="2960733"/>
                  <a:pt x="4798333" y="2955743"/>
                </a:cubicBezTo>
                <a:cubicBezTo>
                  <a:pt x="4771180" y="2940055"/>
                  <a:pt x="4761832" y="2905184"/>
                  <a:pt x="4777511" y="2878012"/>
                </a:cubicBezTo>
                <a:cubicBezTo>
                  <a:pt x="4787646" y="2860458"/>
                  <a:pt x="4806548" y="2849554"/>
                  <a:pt x="4826837" y="2849554"/>
                </a:cubicBezTo>
                <a:close/>
                <a:moveTo>
                  <a:pt x="5759005" y="2831584"/>
                </a:moveTo>
                <a:cubicBezTo>
                  <a:pt x="5766947" y="2831584"/>
                  <a:pt x="5774810" y="2833703"/>
                  <a:pt x="5781730" y="2837698"/>
                </a:cubicBezTo>
                <a:cubicBezTo>
                  <a:pt x="5792273" y="2843784"/>
                  <a:pt x="5799808" y="2853602"/>
                  <a:pt x="5802960" y="2865359"/>
                </a:cubicBezTo>
                <a:cubicBezTo>
                  <a:pt x="5806103" y="2877106"/>
                  <a:pt x="5804482" y="2889389"/>
                  <a:pt x="5798395" y="2899922"/>
                </a:cubicBezTo>
                <a:cubicBezTo>
                  <a:pt x="5790289" y="2913977"/>
                  <a:pt x="5775154" y="2922710"/>
                  <a:pt x="5758915" y="2922710"/>
                </a:cubicBezTo>
                <a:cubicBezTo>
                  <a:pt x="5750971" y="2922710"/>
                  <a:pt x="5743110" y="2920590"/>
                  <a:pt x="5736181" y="2916597"/>
                </a:cubicBezTo>
                <a:cubicBezTo>
                  <a:pt x="5725637" y="2910511"/>
                  <a:pt x="5718102" y="2900692"/>
                  <a:pt x="5714950" y="2888935"/>
                </a:cubicBezTo>
                <a:cubicBezTo>
                  <a:pt x="5711807" y="2877189"/>
                  <a:pt x="5713429" y="2864906"/>
                  <a:pt x="5719515" y="2854372"/>
                </a:cubicBezTo>
                <a:cubicBezTo>
                  <a:pt x="5727621" y="2840315"/>
                  <a:pt x="5742756" y="2831584"/>
                  <a:pt x="5759005" y="2831584"/>
                </a:cubicBezTo>
                <a:close/>
                <a:moveTo>
                  <a:pt x="4279405" y="2828476"/>
                </a:moveTo>
                <a:cubicBezTo>
                  <a:pt x="4290391" y="2828476"/>
                  <a:pt x="4301269" y="2831402"/>
                  <a:pt x="4310852" y="2836947"/>
                </a:cubicBezTo>
                <a:lnTo>
                  <a:pt x="4310852" y="2836946"/>
                </a:lnTo>
                <a:cubicBezTo>
                  <a:pt x="4325434" y="2845349"/>
                  <a:pt x="4335859" y="2858935"/>
                  <a:pt x="4340215" y="2875203"/>
                </a:cubicBezTo>
                <a:cubicBezTo>
                  <a:pt x="4344563" y="2891461"/>
                  <a:pt x="4342326" y="2908442"/>
                  <a:pt x="4333911" y="2923017"/>
                </a:cubicBezTo>
                <a:cubicBezTo>
                  <a:pt x="4322690" y="2942461"/>
                  <a:pt x="4301759" y="2954535"/>
                  <a:pt x="4279287" y="2954535"/>
                </a:cubicBezTo>
                <a:cubicBezTo>
                  <a:pt x="4268292" y="2954535"/>
                  <a:pt x="4257423" y="2951611"/>
                  <a:pt x="4247840" y="2946076"/>
                </a:cubicBezTo>
                <a:cubicBezTo>
                  <a:pt x="4217743" y="2928706"/>
                  <a:pt x="4207400" y="2890093"/>
                  <a:pt x="4224771" y="2859996"/>
                </a:cubicBezTo>
                <a:cubicBezTo>
                  <a:pt x="4235993" y="2840558"/>
                  <a:pt x="4256933" y="2828476"/>
                  <a:pt x="4279405" y="2828476"/>
                </a:cubicBezTo>
                <a:close/>
                <a:moveTo>
                  <a:pt x="888760" y="2828433"/>
                </a:moveTo>
                <a:cubicBezTo>
                  <a:pt x="886301" y="2828433"/>
                  <a:pt x="883851" y="2829067"/>
                  <a:pt x="881664" y="2830306"/>
                </a:cubicBezTo>
                <a:cubicBezTo>
                  <a:pt x="877502" y="2832671"/>
                  <a:pt x="873096" y="2834764"/>
                  <a:pt x="868581" y="2836529"/>
                </a:cubicBezTo>
                <a:cubicBezTo>
                  <a:pt x="864727" y="2838032"/>
                  <a:pt x="861706" y="2841120"/>
                  <a:pt x="860298" y="2845016"/>
                </a:cubicBezTo>
                <a:cubicBezTo>
                  <a:pt x="858885" y="2848901"/>
                  <a:pt x="859220" y="2853214"/>
                  <a:pt x="861212" y="2856834"/>
                </a:cubicBezTo>
                <a:cubicBezTo>
                  <a:pt x="863521" y="2861039"/>
                  <a:pt x="865560" y="2865485"/>
                  <a:pt x="867271" y="2870041"/>
                </a:cubicBezTo>
                <a:cubicBezTo>
                  <a:pt x="868743" y="2873954"/>
                  <a:pt x="871836" y="2877023"/>
                  <a:pt x="875754" y="2878473"/>
                </a:cubicBezTo>
                <a:cubicBezTo>
                  <a:pt x="877366" y="2879070"/>
                  <a:pt x="879051" y="2879361"/>
                  <a:pt x="880731" y="2879361"/>
                </a:cubicBezTo>
                <a:cubicBezTo>
                  <a:pt x="883131" y="2879361"/>
                  <a:pt x="885522" y="2878762"/>
                  <a:pt x="887673" y="2877577"/>
                </a:cubicBezTo>
                <a:cubicBezTo>
                  <a:pt x="891925" y="2875230"/>
                  <a:pt x="896413" y="2873164"/>
                  <a:pt x="901010" y="2871453"/>
                </a:cubicBezTo>
                <a:lnTo>
                  <a:pt x="901010" y="2871454"/>
                </a:lnTo>
                <a:cubicBezTo>
                  <a:pt x="904963" y="2869977"/>
                  <a:pt x="908065" y="2866854"/>
                  <a:pt x="909501" y="2862885"/>
                </a:cubicBezTo>
                <a:cubicBezTo>
                  <a:pt x="910941" y="2858919"/>
                  <a:pt x="910565" y="2854525"/>
                  <a:pt x="908473" y="2850858"/>
                </a:cubicBezTo>
                <a:cubicBezTo>
                  <a:pt x="906063" y="2846647"/>
                  <a:pt x="903939" y="2842180"/>
                  <a:pt x="902155" y="2837599"/>
                </a:cubicBezTo>
                <a:cubicBezTo>
                  <a:pt x="900642" y="2833703"/>
                  <a:pt x="897513" y="2830659"/>
                  <a:pt x="893578" y="2829266"/>
                </a:cubicBezTo>
                <a:cubicBezTo>
                  <a:pt x="892015" y="2828704"/>
                  <a:pt x="890385" y="2828433"/>
                  <a:pt x="888760" y="2828433"/>
                </a:cubicBezTo>
                <a:close/>
                <a:moveTo>
                  <a:pt x="338493" y="2820489"/>
                </a:moveTo>
                <a:cubicBezTo>
                  <a:pt x="336246" y="2820489"/>
                  <a:pt x="334009" y="2821014"/>
                  <a:pt x="331967" y="2822055"/>
                </a:cubicBezTo>
                <a:cubicBezTo>
                  <a:pt x="330282" y="2822908"/>
                  <a:pt x="328575" y="2823712"/>
                  <a:pt x="326849" y="2824473"/>
                </a:cubicBezTo>
                <a:cubicBezTo>
                  <a:pt x="323262" y="2826057"/>
                  <a:pt x="320482" y="2829030"/>
                  <a:pt x="319141" y="2832716"/>
                </a:cubicBezTo>
                <a:cubicBezTo>
                  <a:pt x="317805" y="2836403"/>
                  <a:pt x="318027" y="2840467"/>
                  <a:pt x="319761" y="2843981"/>
                </a:cubicBezTo>
                <a:cubicBezTo>
                  <a:pt x="320599" y="2845685"/>
                  <a:pt x="321387" y="2847414"/>
                  <a:pt x="322135" y="2849154"/>
                </a:cubicBezTo>
                <a:cubicBezTo>
                  <a:pt x="323684" y="2852796"/>
                  <a:pt x="326668" y="2855630"/>
                  <a:pt x="330377" y="2856998"/>
                </a:cubicBezTo>
                <a:cubicBezTo>
                  <a:pt x="331984" y="2857597"/>
                  <a:pt x="333674" y="2857885"/>
                  <a:pt x="335354" y="2857885"/>
                </a:cubicBezTo>
                <a:cubicBezTo>
                  <a:pt x="337546" y="2857885"/>
                  <a:pt x="339733" y="2857387"/>
                  <a:pt x="341735" y="2856391"/>
                </a:cubicBezTo>
                <a:cubicBezTo>
                  <a:pt x="343455" y="2855539"/>
                  <a:pt x="345194" y="2854743"/>
                  <a:pt x="346961" y="2853981"/>
                </a:cubicBezTo>
                <a:cubicBezTo>
                  <a:pt x="350620" y="2852415"/>
                  <a:pt x="353465" y="2849408"/>
                  <a:pt x="354819" y="2845668"/>
                </a:cubicBezTo>
                <a:cubicBezTo>
                  <a:pt x="356178" y="2841927"/>
                  <a:pt x="355920" y="2837787"/>
                  <a:pt x="354117" y="2834246"/>
                </a:cubicBezTo>
                <a:lnTo>
                  <a:pt x="354117" y="2834248"/>
                </a:lnTo>
                <a:cubicBezTo>
                  <a:pt x="353243" y="2832525"/>
                  <a:pt x="352414" y="2830797"/>
                  <a:pt x="351635" y="2829038"/>
                </a:cubicBezTo>
                <a:cubicBezTo>
                  <a:pt x="350036" y="2825426"/>
                  <a:pt x="347024" y="2822637"/>
                  <a:pt x="343302" y="2821312"/>
                </a:cubicBezTo>
                <a:cubicBezTo>
                  <a:pt x="341744" y="2820761"/>
                  <a:pt x="340114" y="2820489"/>
                  <a:pt x="338493" y="2820489"/>
                </a:cubicBezTo>
                <a:close/>
                <a:moveTo>
                  <a:pt x="5211544" y="2809636"/>
                </a:moveTo>
                <a:cubicBezTo>
                  <a:pt x="5220710" y="2809636"/>
                  <a:pt x="5229786" y="2812074"/>
                  <a:pt x="5237783" y="2816693"/>
                </a:cubicBezTo>
                <a:cubicBezTo>
                  <a:pt x="5249930" y="2823712"/>
                  <a:pt x="5258625" y="2835043"/>
                  <a:pt x="5262257" y="2848592"/>
                </a:cubicBezTo>
                <a:cubicBezTo>
                  <a:pt x="5265879" y="2862144"/>
                  <a:pt x="5264014" y="2876308"/>
                  <a:pt x="5257004" y="2888456"/>
                </a:cubicBezTo>
                <a:cubicBezTo>
                  <a:pt x="5247647" y="2904668"/>
                  <a:pt x="5230194" y="2914740"/>
                  <a:pt x="5211454" y="2914740"/>
                </a:cubicBezTo>
                <a:cubicBezTo>
                  <a:pt x="5202289" y="2914740"/>
                  <a:pt x="5193222" y="2912303"/>
                  <a:pt x="5185234" y="2907692"/>
                </a:cubicBezTo>
                <a:cubicBezTo>
                  <a:pt x="5173106" y="2900691"/>
                  <a:pt x="5164421" y="2889351"/>
                  <a:pt x="5160789" y="2875773"/>
                </a:cubicBezTo>
                <a:cubicBezTo>
                  <a:pt x="5157147" y="2862206"/>
                  <a:pt x="5159004" y="2848049"/>
                  <a:pt x="5166006" y="2835922"/>
                </a:cubicBezTo>
                <a:lnTo>
                  <a:pt x="5166004" y="2835922"/>
                </a:lnTo>
                <a:cubicBezTo>
                  <a:pt x="5175360" y="2819710"/>
                  <a:pt x="5192814" y="2809636"/>
                  <a:pt x="5211544" y="2809636"/>
                </a:cubicBezTo>
                <a:close/>
                <a:moveTo>
                  <a:pt x="6143686" y="2804339"/>
                </a:moveTo>
                <a:cubicBezTo>
                  <a:pt x="6148659" y="2804339"/>
                  <a:pt x="6153586" y="2805670"/>
                  <a:pt x="6157925" y="2808171"/>
                </a:cubicBezTo>
                <a:cubicBezTo>
                  <a:pt x="6164527" y="2811984"/>
                  <a:pt x="6169247" y="2818133"/>
                  <a:pt x="6171221" y="2825498"/>
                </a:cubicBezTo>
                <a:cubicBezTo>
                  <a:pt x="6173196" y="2832851"/>
                  <a:pt x="6172181" y="2840533"/>
                  <a:pt x="6168368" y="2847136"/>
                </a:cubicBezTo>
                <a:cubicBezTo>
                  <a:pt x="6163286" y="2855939"/>
                  <a:pt x="6153813" y="2861401"/>
                  <a:pt x="6143632" y="2861401"/>
                </a:cubicBezTo>
                <a:cubicBezTo>
                  <a:pt x="6138651" y="2861401"/>
                  <a:pt x="6133733" y="2860079"/>
                  <a:pt x="6129403" y="2857578"/>
                </a:cubicBezTo>
                <a:cubicBezTo>
                  <a:pt x="6115790" y="2849716"/>
                  <a:pt x="6111098" y="2832237"/>
                  <a:pt x="6118960" y="2818612"/>
                </a:cubicBezTo>
                <a:cubicBezTo>
                  <a:pt x="6124040" y="2809808"/>
                  <a:pt x="6133515" y="2804339"/>
                  <a:pt x="6143686" y="2804339"/>
                </a:cubicBezTo>
                <a:close/>
                <a:moveTo>
                  <a:pt x="4664114" y="2788136"/>
                </a:moveTo>
                <a:cubicBezTo>
                  <a:pt x="4674420" y="2788136"/>
                  <a:pt x="4684610" y="2790881"/>
                  <a:pt x="4693595" y="2796061"/>
                </a:cubicBezTo>
                <a:lnTo>
                  <a:pt x="4693597" y="2796063"/>
                </a:lnTo>
                <a:cubicBezTo>
                  <a:pt x="4707237" y="2803942"/>
                  <a:pt x="4717000" y="2816686"/>
                  <a:pt x="4721094" y="2831955"/>
                </a:cubicBezTo>
                <a:cubicBezTo>
                  <a:pt x="4725188" y="2847219"/>
                  <a:pt x="4723096" y="2863140"/>
                  <a:pt x="4715225" y="2876772"/>
                </a:cubicBezTo>
                <a:cubicBezTo>
                  <a:pt x="4704701" y="2895014"/>
                  <a:pt x="4685083" y="2906334"/>
                  <a:pt x="4664007" y="2906334"/>
                </a:cubicBezTo>
                <a:cubicBezTo>
                  <a:pt x="4653700" y="2906334"/>
                  <a:pt x="4643502" y="2903591"/>
                  <a:pt x="4634516" y="2898399"/>
                </a:cubicBezTo>
                <a:cubicBezTo>
                  <a:pt x="4620848" y="2890510"/>
                  <a:pt x="4611066" y="2877775"/>
                  <a:pt x="4606981" y="2862524"/>
                </a:cubicBezTo>
                <a:cubicBezTo>
                  <a:pt x="4602897" y="2847281"/>
                  <a:pt x="4604998" y="2831357"/>
                  <a:pt x="4612887" y="2817689"/>
                </a:cubicBezTo>
                <a:cubicBezTo>
                  <a:pt x="4623411" y="2799458"/>
                  <a:pt x="4643038" y="2788136"/>
                  <a:pt x="4664114" y="2788136"/>
                </a:cubicBezTo>
                <a:close/>
                <a:moveTo>
                  <a:pt x="1542126" y="2781631"/>
                </a:moveTo>
                <a:cubicBezTo>
                  <a:pt x="1548235" y="2781631"/>
                  <a:pt x="1554290" y="2783264"/>
                  <a:pt x="1559639" y="2786341"/>
                </a:cubicBezTo>
                <a:cubicBezTo>
                  <a:pt x="1576367" y="2796015"/>
                  <a:pt x="1582128" y="2817518"/>
                  <a:pt x="1572464" y="2834255"/>
                </a:cubicBezTo>
                <a:lnTo>
                  <a:pt x="1572463" y="2834255"/>
                </a:lnTo>
                <a:cubicBezTo>
                  <a:pt x="1566218" y="2845078"/>
                  <a:pt x="1554570" y="2851798"/>
                  <a:pt x="1542062" y="2851798"/>
                </a:cubicBezTo>
                <a:cubicBezTo>
                  <a:pt x="1535935" y="2851798"/>
                  <a:pt x="1529884" y="2850169"/>
                  <a:pt x="1524564" y="2847088"/>
                </a:cubicBezTo>
                <a:cubicBezTo>
                  <a:pt x="1516434" y="2842407"/>
                  <a:pt x="1510638" y="2834853"/>
                  <a:pt x="1508220" y="2825805"/>
                </a:cubicBezTo>
                <a:cubicBezTo>
                  <a:pt x="1505788" y="2816748"/>
                  <a:pt x="1507033" y="2807301"/>
                  <a:pt x="1511716" y="2799194"/>
                </a:cubicBezTo>
                <a:cubicBezTo>
                  <a:pt x="1517966" y="2788362"/>
                  <a:pt x="1529618" y="2781631"/>
                  <a:pt x="1542126" y="2781631"/>
                </a:cubicBezTo>
                <a:close/>
                <a:moveTo>
                  <a:pt x="725175" y="2771660"/>
                </a:moveTo>
                <a:cubicBezTo>
                  <a:pt x="722806" y="2771660"/>
                  <a:pt x="720447" y="2772241"/>
                  <a:pt x="718318" y="2773400"/>
                </a:cubicBezTo>
                <a:cubicBezTo>
                  <a:pt x="714984" y="2775211"/>
                  <a:pt x="711552" y="2776833"/>
                  <a:pt x="708110" y="2778237"/>
                </a:cubicBezTo>
                <a:cubicBezTo>
                  <a:pt x="704365" y="2779767"/>
                  <a:pt x="701435" y="2782801"/>
                  <a:pt x="700045" y="2786605"/>
                </a:cubicBezTo>
                <a:cubicBezTo>
                  <a:pt x="698650" y="2790402"/>
                  <a:pt x="698922" y="2794612"/>
                  <a:pt x="700792" y="2798199"/>
                </a:cubicBezTo>
                <a:cubicBezTo>
                  <a:pt x="702527" y="2801523"/>
                  <a:pt x="704103" y="2804992"/>
                  <a:pt x="705480" y="2808515"/>
                </a:cubicBezTo>
                <a:cubicBezTo>
                  <a:pt x="706969" y="2812329"/>
                  <a:pt x="710009" y="2815327"/>
                  <a:pt x="713840" y="2816757"/>
                </a:cubicBezTo>
                <a:cubicBezTo>
                  <a:pt x="715466" y="2817365"/>
                  <a:pt x="717173" y="2817665"/>
                  <a:pt x="718872" y="2817665"/>
                </a:cubicBezTo>
                <a:cubicBezTo>
                  <a:pt x="721176" y="2817665"/>
                  <a:pt x="723473" y="2817110"/>
                  <a:pt x="725556" y="2816016"/>
                </a:cubicBezTo>
                <a:cubicBezTo>
                  <a:pt x="728921" y="2814251"/>
                  <a:pt x="732440" y="2812646"/>
                  <a:pt x="736004" y="2811261"/>
                </a:cubicBezTo>
                <a:cubicBezTo>
                  <a:pt x="739853" y="2809765"/>
                  <a:pt x="742874" y="2806677"/>
                  <a:pt x="744292" y="2802802"/>
                </a:cubicBezTo>
                <a:lnTo>
                  <a:pt x="744291" y="2802799"/>
                </a:lnTo>
                <a:cubicBezTo>
                  <a:pt x="745708" y="2798914"/>
                  <a:pt x="745387" y="2794610"/>
                  <a:pt x="743408" y="2790990"/>
                </a:cubicBezTo>
                <a:cubicBezTo>
                  <a:pt x="741583" y="2787628"/>
                  <a:pt x="739925" y="2784142"/>
                  <a:pt x="738489" y="2780609"/>
                </a:cubicBezTo>
                <a:cubicBezTo>
                  <a:pt x="736945" y="2776825"/>
                  <a:pt x="733866" y="2773870"/>
                  <a:pt x="730016" y="2772494"/>
                </a:cubicBezTo>
                <a:cubicBezTo>
                  <a:pt x="728445" y="2771934"/>
                  <a:pt x="726805" y="2771660"/>
                  <a:pt x="725175" y="2771660"/>
                </a:cubicBezTo>
                <a:close/>
                <a:moveTo>
                  <a:pt x="5596255" y="2770167"/>
                </a:moveTo>
                <a:cubicBezTo>
                  <a:pt x="5604578" y="2770167"/>
                  <a:pt x="5612821" y="2772386"/>
                  <a:pt x="5620085" y="2776580"/>
                </a:cubicBezTo>
                <a:cubicBezTo>
                  <a:pt x="5631107" y="2782937"/>
                  <a:pt x="5638996" y="2793234"/>
                  <a:pt x="5642293" y="2805562"/>
                </a:cubicBezTo>
                <a:cubicBezTo>
                  <a:pt x="5645600" y="2817897"/>
                  <a:pt x="5643924" y="2830759"/>
                  <a:pt x="5637557" y="2841781"/>
                </a:cubicBezTo>
                <a:cubicBezTo>
                  <a:pt x="5629061" y="2856511"/>
                  <a:pt x="5613202" y="2865658"/>
                  <a:pt x="5596174" y="2865658"/>
                </a:cubicBezTo>
                <a:cubicBezTo>
                  <a:pt x="5587841" y="2865658"/>
                  <a:pt x="5579607" y="2863439"/>
                  <a:pt x="5572345" y="2859253"/>
                </a:cubicBezTo>
                <a:cubicBezTo>
                  <a:pt x="5561312" y="2852879"/>
                  <a:pt x="5553406" y="2842589"/>
                  <a:pt x="5550108" y="2830271"/>
                </a:cubicBezTo>
                <a:cubicBezTo>
                  <a:pt x="5546811" y="2817952"/>
                  <a:pt x="5548505" y="2805082"/>
                  <a:pt x="5554881" y="2794051"/>
                </a:cubicBezTo>
                <a:lnTo>
                  <a:pt x="5554882" y="2794051"/>
                </a:lnTo>
                <a:cubicBezTo>
                  <a:pt x="5563387" y="2779315"/>
                  <a:pt x="5579237" y="2770167"/>
                  <a:pt x="5596255" y="2770167"/>
                </a:cubicBezTo>
                <a:close/>
                <a:moveTo>
                  <a:pt x="4116665" y="2767937"/>
                </a:moveTo>
                <a:cubicBezTo>
                  <a:pt x="4127895" y="2767937"/>
                  <a:pt x="4138991" y="2770927"/>
                  <a:pt x="4148763" y="2776568"/>
                </a:cubicBezTo>
                <a:cubicBezTo>
                  <a:pt x="4163653" y="2785164"/>
                  <a:pt x="4174296" y="2799032"/>
                  <a:pt x="4178734" y="2815615"/>
                </a:cubicBezTo>
                <a:cubicBezTo>
                  <a:pt x="4183181" y="2832217"/>
                  <a:pt x="4180899" y="2849554"/>
                  <a:pt x="4172312" y="2864442"/>
                </a:cubicBezTo>
                <a:cubicBezTo>
                  <a:pt x="4160854" y="2884279"/>
                  <a:pt x="4139479" y="2896615"/>
                  <a:pt x="4116537" y="2896615"/>
                </a:cubicBezTo>
                <a:cubicBezTo>
                  <a:pt x="4105316" y="2896615"/>
                  <a:pt x="4094220" y="2893625"/>
                  <a:pt x="4084429" y="2887984"/>
                </a:cubicBezTo>
                <a:cubicBezTo>
                  <a:pt x="4053725" y="2870249"/>
                  <a:pt x="4043164" y="2830824"/>
                  <a:pt x="4060898" y="2800099"/>
                </a:cubicBezTo>
                <a:lnTo>
                  <a:pt x="4060899" y="2800099"/>
                </a:lnTo>
                <a:cubicBezTo>
                  <a:pt x="4072357" y="2780265"/>
                  <a:pt x="4093723" y="2767937"/>
                  <a:pt x="4116665" y="2767937"/>
                </a:cubicBezTo>
                <a:close/>
                <a:moveTo>
                  <a:pt x="175144" y="2762974"/>
                </a:moveTo>
                <a:cubicBezTo>
                  <a:pt x="172965" y="2762974"/>
                  <a:pt x="170801" y="2763464"/>
                  <a:pt x="168808" y="2764443"/>
                </a:cubicBezTo>
                <a:lnTo>
                  <a:pt x="166086" y="2765738"/>
                </a:lnTo>
                <a:cubicBezTo>
                  <a:pt x="162572" y="2767350"/>
                  <a:pt x="159855" y="2770312"/>
                  <a:pt x="158551" y="2773944"/>
                </a:cubicBezTo>
                <a:cubicBezTo>
                  <a:pt x="157242" y="2777584"/>
                  <a:pt x="157454" y="2781596"/>
                  <a:pt x="159140" y="2785074"/>
                </a:cubicBezTo>
                <a:cubicBezTo>
                  <a:pt x="159624" y="2786070"/>
                  <a:pt x="160090" y="2787077"/>
                  <a:pt x="160539" y="2788091"/>
                </a:cubicBezTo>
                <a:cubicBezTo>
                  <a:pt x="162115" y="2791659"/>
                  <a:pt x="165068" y="2794430"/>
                  <a:pt x="168727" y="2795779"/>
                </a:cubicBezTo>
                <a:cubicBezTo>
                  <a:pt x="170330" y="2796369"/>
                  <a:pt x="172015" y="2796657"/>
                  <a:pt x="173691" y="2796657"/>
                </a:cubicBezTo>
                <a:cubicBezTo>
                  <a:pt x="175833" y="2796657"/>
                  <a:pt x="177970" y="2796179"/>
                  <a:pt x="179940" y="2795236"/>
                </a:cubicBezTo>
                <a:cubicBezTo>
                  <a:pt x="180832" y="2794803"/>
                  <a:pt x="181729" y="2794386"/>
                  <a:pt x="182630" y="2793986"/>
                </a:cubicBezTo>
                <a:cubicBezTo>
                  <a:pt x="186207" y="2792400"/>
                  <a:pt x="188984" y="2789432"/>
                  <a:pt x="190319" y="2785744"/>
                </a:cubicBezTo>
                <a:cubicBezTo>
                  <a:pt x="191655" y="2782065"/>
                  <a:pt x="191433" y="2778000"/>
                  <a:pt x="189703" y="2774495"/>
                </a:cubicBezTo>
                <a:lnTo>
                  <a:pt x="189703" y="2774496"/>
                </a:lnTo>
                <a:cubicBezTo>
                  <a:pt x="189201" y="2773472"/>
                  <a:pt x="188707" y="2772450"/>
                  <a:pt x="188236" y="2771407"/>
                </a:cubicBezTo>
                <a:cubicBezTo>
                  <a:pt x="186629" y="2767866"/>
                  <a:pt x="183657" y="2765131"/>
                  <a:pt x="179994" y="2763817"/>
                </a:cubicBezTo>
                <a:cubicBezTo>
                  <a:pt x="178423" y="2763255"/>
                  <a:pt x="176783" y="2762974"/>
                  <a:pt x="175144" y="2762974"/>
                </a:cubicBezTo>
                <a:close/>
                <a:moveTo>
                  <a:pt x="5048823" y="2748229"/>
                </a:moveTo>
                <a:cubicBezTo>
                  <a:pt x="5058377" y="2748229"/>
                  <a:pt x="5067816" y="2750764"/>
                  <a:pt x="5076130" y="2755565"/>
                </a:cubicBezTo>
                <a:cubicBezTo>
                  <a:pt x="5102251" y="2770655"/>
                  <a:pt x="5111237" y="2804186"/>
                  <a:pt x="5096156" y="2830314"/>
                </a:cubicBezTo>
                <a:cubicBezTo>
                  <a:pt x="5086402" y="2847199"/>
                  <a:pt x="5068224" y="2857687"/>
                  <a:pt x="5048714" y="2857687"/>
                </a:cubicBezTo>
                <a:cubicBezTo>
                  <a:pt x="5039159" y="2857687"/>
                  <a:pt x="5029722" y="2855151"/>
                  <a:pt x="5021407" y="2850350"/>
                </a:cubicBezTo>
                <a:cubicBezTo>
                  <a:pt x="5008745" y="2843041"/>
                  <a:pt x="4999688" y="2831241"/>
                  <a:pt x="4995911" y="2817118"/>
                </a:cubicBezTo>
                <a:cubicBezTo>
                  <a:pt x="4992125" y="2802999"/>
                  <a:pt x="4994062" y="2788254"/>
                  <a:pt x="5001381" y="2775609"/>
                </a:cubicBezTo>
                <a:cubicBezTo>
                  <a:pt x="5011126" y="2758716"/>
                  <a:pt x="5029304" y="2748229"/>
                  <a:pt x="5048823" y="2748229"/>
                </a:cubicBezTo>
                <a:close/>
                <a:moveTo>
                  <a:pt x="5980955" y="2738557"/>
                </a:moveTo>
                <a:cubicBezTo>
                  <a:pt x="5987070" y="2738557"/>
                  <a:pt x="5993119" y="2740187"/>
                  <a:pt x="5998463" y="2743266"/>
                </a:cubicBezTo>
                <a:cubicBezTo>
                  <a:pt x="6006578" y="2747949"/>
                  <a:pt x="6012375" y="2755511"/>
                  <a:pt x="6014802" y="2764561"/>
                </a:cubicBezTo>
                <a:cubicBezTo>
                  <a:pt x="6017230" y="2773617"/>
                  <a:pt x="6015988" y="2783073"/>
                  <a:pt x="6011315" y="2791169"/>
                </a:cubicBezTo>
                <a:cubicBezTo>
                  <a:pt x="6005057" y="2801994"/>
                  <a:pt x="5993409" y="2808723"/>
                  <a:pt x="5980901" y="2808723"/>
                </a:cubicBezTo>
                <a:cubicBezTo>
                  <a:pt x="5974787" y="2808723"/>
                  <a:pt x="5968737" y="2807092"/>
                  <a:pt x="5963393" y="2804013"/>
                </a:cubicBezTo>
                <a:cubicBezTo>
                  <a:pt x="5955277" y="2799331"/>
                  <a:pt x="5949481" y="2791769"/>
                  <a:pt x="5947054" y="2782718"/>
                </a:cubicBezTo>
                <a:cubicBezTo>
                  <a:pt x="5944626" y="2773662"/>
                  <a:pt x="5945867" y="2764207"/>
                  <a:pt x="5950541" y="2756110"/>
                </a:cubicBezTo>
                <a:cubicBezTo>
                  <a:pt x="5956799" y="2745285"/>
                  <a:pt x="5968448" y="2738557"/>
                  <a:pt x="5980955" y="2738557"/>
                </a:cubicBezTo>
                <a:close/>
                <a:moveTo>
                  <a:pt x="4501373" y="2726285"/>
                </a:moveTo>
                <a:cubicBezTo>
                  <a:pt x="4512133" y="2726285"/>
                  <a:pt x="4522784" y="2729147"/>
                  <a:pt x="4532176" y="2734563"/>
                </a:cubicBezTo>
                <a:cubicBezTo>
                  <a:pt x="4546442" y="2742805"/>
                  <a:pt x="4556658" y="2756110"/>
                  <a:pt x="4560924" y="2772033"/>
                </a:cubicBezTo>
                <a:cubicBezTo>
                  <a:pt x="4565181" y="2787947"/>
                  <a:pt x="4562999" y="2804584"/>
                  <a:pt x="4554756" y="2818858"/>
                </a:cubicBezTo>
                <a:cubicBezTo>
                  <a:pt x="4543761" y="2837888"/>
                  <a:pt x="4523265" y="2849716"/>
                  <a:pt x="4501264" y="2849716"/>
                </a:cubicBezTo>
                <a:cubicBezTo>
                  <a:pt x="4490495" y="2849716"/>
                  <a:pt x="4479843" y="2846856"/>
                  <a:pt x="4470460" y="2841439"/>
                </a:cubicBezTo>
                <a:cubicBezTo>
                  <a:pt x="4456195" y="2833205"/>
                  <a:pt x="4445987" y="2819901"/>
                  <a:pt x="4441712" y="2803969"/>
                </a:cubicBezTo>
                <a:cubicBezTo>
                  <a:pt x="4437445" y="2788046"/>
                  <a:pt x="4439637" y="2771426"/>
                  <a:pt x="4447879" y="2757150"/>
                </a:cubicBezTo>
                <a:lnTo>
                  <a:pt x="4447879" y="2757153"/>
                </a:lnTo>
                <a:cubicBezTo>
                  <a:pt x="4458867" y="2738113"/>
                  <a:pt x="4479364" y="2726285"/>
                  <a:pt x="4501373" y="2726285"/>
                </a:cubicBezTo>
                <a:close/>
                <a:moveTo>
                  <a:pt x="561539" y="2715009"/>
                </a:moveTo>
                <a:cubicBezTo>
                  <a:pt x="559257" y="2715009"/>
                  <a:pt x="556984" y="2715551"/>
                  <a:pt x="554914" y="2716621"/>
                </a:cubicBezTo>
                <a:cubicBezTo>
                  <a:pt x="552540" y="2717852"/>
                  <a:pt x="550113" y="2719003"/>
                  <a:pt x="547640" y="2720053"/>
                </a:cubicBezTo>
                <a:cubicBezTo>
                  <a:pt x="543981" y="2721601"/>
                  <a:pt x="541128" y="2724598"/>
                  <a:pt x="539760" y="2728332"/>
                </a:cubicBezTo>
                <a:cubicBezTo>
                  <a:pt x="538388" y="2732062"/>
                  <a:pt x="538627" y="2736201"/>
                  <a:pt x="540416" y="2739753"/>
                </a:cubicBezTo>
                <a:cubicBezTo>
                  <a:pt x="541616" y="2742134"/>
                  <a:pt x="542721" y="2744571"/>
                  <a:pt x="543736" y="2747043"/>
                </a:cubicBezTo>
                <a:cubicBezTo>
                  <a:pt x="545258" y="2750756"/>
                  <a:pt x="548255" y="2753654"/>
                  <a:pt x="552010" y="2755059"/>
                </a:cubicBezTo>
                <a:cubicBezTo>
                  <a:pt x="553635" y="2755666"/>
                  <a:pt x="555339" y="2755966"/>
                  <a:pt x="557036" y="2755966"/>
                </a:cubicBezTo>
                <a:cubicBezTo>
                  <a:pt x="559264" y="2755966"/>
                  <a:pt x="561484" y="2755449"/>
                  <a:pt x="563517" y="2754426"/>
                </a:cubicBezTo>
                <a:cubicBezTo>
                  <a:pt x="565931" y="2753204"/>
                  <a:pt x="568394" y="2752087"/>
                  <a:pt x="570908" y="2751074"/>
                </a:cubicBezTo>
                <a:cubicBezTo>
                  <a:pt x="574662" y="2749545"/>
                  <a:pt x="577597" y="2746508"/>
                  <a:pt x="578992" y="2742697"/>
                </a:cubicBezTo>
                <a:cubicBezTo>
                  <a:pt x="580387" y="2738891"/>
                  <a:pt x="580115" y="2734680"/>
                  <a:pt x="578236" y="2731084"/>
                </a:cubicBezTo>
                <a:cubicBezTo>
                  <a:pt x="576981" y="2728694"/>
                  <a:pt x="575826" y="2726247"/>
                  <a:pt x="574767" y="2723757"/>
                </a:cubicBezTo>
                <a:cubicBezTo>
                  <a:pt x="573200" y="2720070"/>
                  <a:pt x="570166" y="2717210"/>
                  <a:pt x="566398" y="2715850"/>
                </a:cubicBezTo>
                <a:cubicBezTo>
                  <a:pt x="564823" y="2715291"/>
                  <a:pt x="563178" y="2715009"/>
                  <a:pt x="561539" y="2715009"/>
                </a:cubicBezTo>
                <a:close/>
                <a:moveTo>
                  <a:pt x="1123516" y="2712824"/>
                </a:moveTo>
                <a:cubicBezTo>
                  <a:pt x="1120319" y="2712824"/>
                  <a:pt x="1117162" y="2713893"/>
                  <a:pt x="1114590" y="2715931"/>
                </a:cubicBezTo>
                <a:cubicBezTo>
                  <a:pt x="1106525" y="2722316"/>
                  <a:pt x="1097499" y="2727352"/>
                  <a:pt x="1087757" y="2730912"/>
                </a:cubicBezTo>
                <a:cubicBezTo>
                  <a:pt x="1083754" y="2732371"/>
                  <a:pt x="1080607" y="2735531"/>
                  <a:pt x="1079162" y="2739544"/>
                </a:cubicBezTo>
                <a:cubicBezTo>
                  <a:pt x="1077721" y="2743557"/>
                  <a:pt x="1078129" y="2747994"/>
                  <a:pt x="1080280" y="2751670"/>
                </a:cubicBezTo>
                <a:cubicBezTo>
                  <a:pt x="1083758" y="2757621"/>
                  <a:pt x="1086616" y="2763962"/>
                  <a:pt x="1088776" y="2770529"/>
                </a:cubicBezTo>
                <a:cubicBezTo>
                  <a:pt x="1090125" y="2774641"/>
                  <a:pt x="1093264" y="2777930"/>
                  <a:pt x="1097312" y="2779469"/>
                </a:cubicBezTo>
                <a:cubicBezTo>
                  <a:pt x="1098965" y="2780103"/>
                  <a:pt x="1100699" y="2780412"/>
                  <a:pt x="1102430" y="2780412"/>
                </a:cubicBezTo>
                <a:cubicBezTo>
                  <a:pt x="1104929" y="2780412"/>
                  <a:pt x="1107421" y="2779759"/>
                  <a:pt x="1109639" y="2778473"/>
                </a:cubicBezTo>
                <a:cubicBezTo>
                  <a:pt x="1118746" y="2773192"/>
                  <a:pt x="1128614" y="2769487"/>
                  <a:pt x="1138967" y="2767450"/>
                </a:cubicBezTo>
                <a:cubicBezTo>
                  <a:pt x="1143717" y="2766517"/>
                  <a:pt x="1147676" y="2763257"/>
                  <a:pt x="1149505" y="2758781"/>
                </a:cubicBezTo>
                <a:cubicBezTo>
                  <a:pt x="1151334" y="2754298"/>
                  <a:pt x="1150786" y="2749199"/>
                  <a:pt x="1148046" y="2745205"/>
                </a:cubicBezTo>
                <a:cubicBezTo>
                  <a:pt x="1143332" y="2738348"/>
                  <a:pt x="1139700" y="2730857"/>
                  <a:pt x="1137245" y="2722942"/>
                </a:cubicBezTo>
                <a:cubicBezTo>
                  <a:pt x="1135841" y="2718412"/>
                  <a:pt x="1132295" y="2714872"/>
                  <a:pt x="1127767" y="2713467"/>
                </a:cubicBezTo>
                <a:lnTo>
                  <a:pt x="1127768" y="2713467"/>
                </a:lnTo>
                <a:cubicBezTo>
                  <a:pt x="1126373" y="2713032"/>
                  <a:pt x="1124938" y="2712824"/>
                  <a:pt x="1123516" y="2712824"/>
                </a:cubicBezTo>
                <a:close/>
                <a:moveTo>
                  <a:pt x="3953931" y="2711320"/>
                </a:moveTo>
                <a:cubicBezTo>
                  <a:pt x="3964683" y="2711320"/>
                  <a:pt x="3975334" y="2714184"/>
                  <a:pt x="3984726" y="2719599"/>
                </a:cubicBezTo>
                <a:cubicBezTo>
                  <a:pt x="4014180" y="2736619"/>
                  <a:pt x="4024316" y="2774432"/>
                  <a:pt x="4007306" y="2803896"/>
                </a:cubicBezTo>
                <a:cubicBezTo>
                  <a:pt x="3996310" y="2822934"/>
                  <a:pt x="3975813" y="2834764"/>
                  <a:pt x="3953804" y="2834764"/>
                </a:cubicBezTo>
                <a:cubicBezTo>
                  <a:pt x="3943045" y="2834764"/>
                  <a:pt x="3932397" y="2831902"/>
                  <a:pt x="3923009" y="2826486"/>
                </a:cubicBezTo>
                <a:cubicBezTo>
                  <a:pt x="3893555" y="2809466"/>
                  <a:pt x="3883419" y="2771652"/>
                  <a:pt x="3900424" y="2742199"/>
                </a:cubicBezTo>
                <a:lnTo>
                  <a:pt x="3900426" y="2742199"/>
                </a:lnTo>
                <a:cubicBezTo>
                  <a:pt x="3911421" y="2723151"/>
                  <a:pt x="3931922" y="2711320"/>
                  <a:pt x="3953931" y="2711320"/>
                </a:cubicBezTo>
                <a:close/>
                <a:moveTo>
                  <a:pt x="5433522" y="2708315"/>
                </a:moveTo>
                <a:cubicBezTo>
                  <a:pt x="5442307" y="2708315"/>
                  <a:pt x="5451002" y="2710652"/>
                  <a:pt x="5458665" y="2715071"/>
                </a:cubicBezTo>
                <a:cubicBezTo>
                  <a:pt x="5482694" y="2728956"/>
                  <a:pt x="5490963" y="2759824"/>
                  <a:pt x="5477087" y="2783870"/>
                </a:cubicBezTo>
                <a:cubicBezTo>
                  <a:pt x="5468112" y="2799395"/>
                  <a:pt x="5451382" y="2809049"/>
                  <a:pt x="5433431" y="2809049"/>
                </a:cubicBezTo>
                <a:cubicBezTo>
                  <a:pt x="5424646" y="2809049"/>
                  <a:pt x="5415951" y="2806713"/>
                  <a:pt x="5408288" y="2802294"/>
                </a:cubicBezTo>
                <a:cubicBezTo>
                  <a:pt x="5384259" y="2788407"/>
                  <a:pt x="5375990" y="2757550"/>
                  <a:pt x="5389866" y="2733493"/>
                </a:cubicBezTo>
                <a:cubicBezTo>
                  <a:pt x="5398833" y="2717969"/>
                  <a:pt x="5415561" y="2708315"/>
                  <a:pt x="5433522" y="2708315"/>
                </a:cubicBezTo>
                <a:close/>
                <a:moveTo>
                  <a:pt x="1379412" y="2700571"/>
                </a:moveTo>
                <a:cubicBezTo>
                  <a:pt x="1389339" y="2700571"/>
                  <a:pt x="1399157" y="2703215"/>
                  <a:pt x="1407806" y="2708205"/>
                </a:cubicBezTo>
                <a:cubicBezTo>
                  <a:pt x="1434974" y="2723893"/>
                  <a:pt x="1444316" y="2758773"/>
                  <a:pt x="1428634" y="2785935"/>
                </a:cubicBezTo>
                <a:cubicBezTo>
                  <a:pt x="1418495" y="2803498"/>
                  <a:pt x="1399592" y="2814403"/>
                  <a:pt x="1379299" y="2814403"/>
                </a:cubicBezTo>
                <a:cubicBezTo>
                  <a:pt x="1369367" y="2814403"/>
                  <a:pt x="1359549" y="2811759"/>
                  <a:pt x="1350900" y="2806767"/>
                </a:cubicBezTo>
                <a:cubicBezTo>
                  <a:pt x="1323732" y="2791081"/>
                  <a:pt x="1314390" y="2756198"/>
                  <a:pt x="1330072" y="2729037"/>
                </a:cubicBezTo>
                <a:cubicBezTo>
                  <a:pt x="1340211" y="2711475"/>
                  <a:pt x="1359114" y="2700571"/>
                  <a:pt x="1379412" y="2700571"/>
                </a:cubicBezTo>
                <a:close/>
                <a:moveTo>
                  <a:pt x="4886073" y="2686377"/>
                </a:moveTo>
                <a:cubicBezTo>
                  <a:pt x="4896081" y="2686377"/>
                  <a:pt x="4905981" y="2689040"/>
                  <a:pt x="4914702" y="2694066"/>
                </a:cubicBezTo>
                <a:cubicBezTo>
                  <a:pt x="4927953" y="2701721"/>
                  <a:pt x="4937446" y="2714093"/>
                  <a:pt x="4941413" y="2728883"/>
                </a:cubicBezTo>
                <a:cubicBezTo>
                  <a:pt x="4945379" y="2743674"/>
                  <a:pt x="4943351" y="2759125"/>
                  <a:pt x="4935688" y="2772403"/>
                </a:cubicBezTo>
                <a:cubicBezTo>
                  <a:pt x="4925471" y="2790084"/>
                  <a:pt x="4906424" y="2801078"/>
                  <a:pt x="4885982" y="2801078"/>
                </a:cubicBezTo>
                <a:cubicBezTo>
                  <a:pt x="4875973" y="2801078"/>
                  <a:pt x="4866083" y="2798415"/>
                  <a:pt x="4857361" y="2793379"/>
                </a:cubicBezTo>
                <a:cubicBezTo>
                  <a:pt x="4844092" y="2785718"/>
                  <a:pt x="4834600" y="2773354"/>
                  <a:pt x="4830641" y="2758574"/>
                </a:cubicBezTo>
                <a:cubicBezTo>
                  <a:pt x="4826674" y="2743773"/>
                  <a:pt x="4828703" y="2728321"/>
                  <a:pt x="4836366" y="2715042"/>
                </a:cubicBezTo>
                <a:cubicBezTo>
                  <a:pt x="4846573" y="2697365"/>
                  <a:pt x="4865621" y="2686377"/>
                  <a:pt x="4886073" y="2686377"/>
                </a:cubicBezTo>
                <a:close/>
                <a:moveTo>
                  <a:pt x="5818230" y="2674521"/>
                </a:moveTo>
                <a:cubicBezTo>
                  <a:pt x="5825178" y="2674521"/>
                  <a:pt x="5832070" y="2676378"/>
                  <a:pt x="5838148" y="2679874"/>
                </a:cubicBezTo>
                <a:cubicBezTo>
                  <a:pt x="5857168" y="2690870"/>
                  <a:pt x="5863716" y="2715315"/>
                  <a:pt x="5852721" y="2734346"/>
                </a:cubicBezTo>
                <a:cubicBezTo>
                  <a:pt x="5845620" y="2746645"/>
                  <a:pt x="5832370" y="2754289"/>
                  <a:pt x="5818150" y="2754289"/>
                </a:cubicBezTo>
                <a:cubicBezTo>
                  <a:pt x="5811184" y="2754289"/>
                  <a:pt x="5804310" y="2752440"/>
                  <a:pt x="5798251" y="2748946"/>
                </a:cubicBezTo>
                <a:lnTo>
                  <a:pt x="5798250" y="2748946"/>
                </a:lnTo>
                <a:cubicBezTo>
                  <a:pt x="5779221" y="2737950"/>
                  <a:pt x="5772663" y="2713515"/>
                  <a:pt x="5783650" y="2694467"/>
                </a:cubicBezTo>
                <a:cubicBezTo>
                  <a:pt x="5790760" y="2682166"/>
                  <a:pt x="5804010" y="2674521"/>
                  <a:pt x="5818230" y="2674521"/>
                </a:cubicBezTo>
                <a:close/>
                <a:moveTo>
                  <a:pt x="3791166" y="2673925"/>
                </a:moveTo>
                <a:cubicBezTo>
                  <a:pt x="3798122" y="2673925"/>
                  <a:pt x="3805001" y="2675771"/>
                  <a:pt x="3811070" y="2679276"/>
                </a:cubicBezTo>
                <a:cubicBezTo>
                  <a:pt x="3830104" y="2690271"/>
                  <a:pt x="3836652" y="2714708"/>
                  <a:pt x="3825657" y="2733745"/>
                </a:cubicBezTo>
                <a:cubicBezTo>
                  <a:pt x="3818555" y="2746046"/>
                  <a:pt x="3805309" y="2753691"/>
                  <a:pt x="3791089" y="2753691"/>
                </a:cubicBezTo>
                <a:cubicBezTo>
                  <a:pt x="3784124" y="2753691"/>
                  <a:pt x="3777245" y="2751843"/>
                  <a:pt x="3771186" y="2748347"/>
                </a:cubicBezTo>
                <a:cubicBezTo>
                  <a:pt x="3761984" y="2743039"/>
                  <a:pt x="3755394" y="2734435"/>
                  <a:pt x="3752632" y="2724127"/>
                </a:cubicBezTo>
                <a:lnTo>
                  <a:pt x="3756591" y="2693876"/>
                </a:lnTo>
                <a:lnTo>
                  <a:pt x="3771209" y="2679284"/>
                </a:lnTo>
                <a:cubicBezTo>
                  <a:pt x="3777186" y="2675835"/>
                  <a:pt x="3784054" y="2673925"/>
                  <a:pt x="3791166" y="2673925"/>
                </a:cubicBezTo>
                <a:close/>
                <a:moveTo>
                  <a:pt x="949295" y="2665463"/>
                </a:moveTo>
                <a:cubicBezTo>
                  <a:pt x="946790" y="2665463"/>
                  <a:pt x="944295" y="2666116"/>
                  <a:pt x="942081" y="2667403"/>
                </a:cubicBezTo>
                <a:cubicBezTo>
                  <a:pt x="937607" y="2670001"/>
                  <a:pt x="932878" y="2672275"/>
                  <a:pt x="928024" y="2674177"/>
                </a:cubicBezTo>
                <a:cubicBezTo>
                  <a:pt x="924183" y="2675680"/>
                  <a:pt x="921172" y="2678761"/>
                  <a:pt x="919755" y="2682628"/>
                </a:cubicBezTo>
                <a:cubicBezTo>
                  <a:pt x="918342" y="2686504"/>
                  <a:pt x="918658" y="2690797"/>
                  <a:pt x="920625" y="2694420"/>
                </a:cubicBezTo>
                <a:cubicBezTo>
                  <a:pt x="922880" y="2698577"/>
                  <a:pt x="924859" y="2702906"/>
                  <a:pt x="926508" y="2707299"/>
                </a:cubicBezTo>
                <a:cubicBezTo>
                  <a:pt x="927970" y="2711202"/>
                  <a:pt x="931059" y="2714282"/>
                  <a:pt x="934967" y="2715732"/>
                </a:cubicBezTo>
                <a:cubicBezTo>
                  <a:pt x="936588" y="2716329"/>
                  <a:pt x="938277" y="2716629"/>
                  <a:pt x="939967" y="2716629"/>
                </a:cubicBezTo>
                <a:cubicBezTo>
                  <a:pt x="942358" y="2716629"/>
                  <a:pt x="944740" y="2716030"/>
                  <a:pt x="946882" y="2714854"/>
                </a:cubicBezTo>
                <a:cubicBezTo>
                  <a:pt x="951538" y="2712300"/>
                  <a:pt x="956388" y="2710116"/>
                  <a:pt x="961302" y="2708369"/>
                </a:cubicBezTo>
                <a:lnTo>
                  <a:pt x="961300" y="2708369"/>
                </a:lnTo>
                <a:cubicBezTo>
                  <a:pt x="965307" y="2706937"/>
                  <a:pt x="968478" y="2703803"/>
                  <a:pt x="969954" y="2699808"/>
                </a:cubicBezTo>
                <a:cubicBezTo>
                  <a:pt x="971431" y="2695815"/>
                  <a:pt x="971055" y="2691366"/>
                  <a:pt x="968939" y="2687671"/>
                </a:cubicBezTo>
                <a:cubicBezTo>
                  <a:pt x="966558" y="2683524"/>
                  <a:pt x="964451" y="2679122"/>
                  <a:pt x="962681" y="2674602"/>
                </a:cubicBezTo>
                <a:cubicBezTo>
                  <a:pt x="961154" y="2670689"/>
                  <a:pt x="957993" y="2667647"/>
                  <a:pt x="954036" y="2666269"/>
                </a:cubicBezTo>
                <a:cubicBezTo>
                  <a:pt x="952496" y="2665726"/>
                  <a:pt x="950893" y="2665463"/>
                  <a:pt x="949295" y="2665463"/>
                </a:cubicBezTo>
                <a:close/>
                <a:moveTo>
                  <a:pt x="4338630" y="2664865"/>
                </a:moveTo>
                <a:cubicBezTo>
                  <a:pt x="4349771" y="2664865"/>
                  <a:pt x="4360804" y="2667836"/>
                  <a:pt x="4370531" y="2673442"/>
                </a:cubicBezTo>
                <a:cubicBezTo>
                  <a:pt x="4385304" y="2681975"/>
                  <a:pt x="4395873" y="2695751"/>
                  <a:pt x="4400293" y="2712236"/>
                </a:cubicBezTo>
                <a:cubicBezTo>
                  <a:pt x="4404704" y="2728720"/>
                  <a:pt x="4402440" y="2745937"/>
                  <a:pt x="4393908" y="2760709"/>
                </a:cubicBezTo>
                <a:cubicBezTo>
                  <a:pt x="4382522" y="2780420"/>
                  <a:pt x="4361301" y="2792664"/>
                  <a:pt x="4338522" y="2792664"/>
                </a:cubicBezTo>
                <a:cubicBezTo>
                  <a:pt x="4327363" y="2792664"/>
                  <a:pt x="4316331" y="2789702"/>
                  <a:pt x="4306631" y="2784096"/>
                </a:cubicBezTo>
                <a:cubicBezTo>
                  <a:pt x="4276126" y="2766480"/>
                  <a:pt x="4265628" y="2727325"/>
                  <a:pt x="4283245" y="2696811"/>
                </a:cubicBezTo>
                <a:cubicBezTo>
                  <a:pt x="4294630" y="2677112"/>
                  <a:pt x="4315851" y="2664865"/>
                  <a:pt x="4338630" y="2664865"/>
                </a:cubicBezTo>
                <a:close/>
                <a:moveTo>
                  <a:pt x="397899" y="2658146"/>
                </a:moveTo>
                <a:cubicBezTo>
                  <a:pt x="395666" y="2658146"/>
                  <a:pt x="393438" y="2658662"/>
                  <a:pt x="391405" y="2659693"/>
                </a:cubicBezTo>
                <a:cubicBezTo>
                  <a:pt x="389824" y="2660490"/>
                  <a:pt x="388225" y="2661254"/>
                  <a:pt x="386613" y="2661977"/>
                </a:cubicBezTo>
                <a:cubicBezTo>
                  <a:pt x="383054" y="2663563"/>
                  <a:pt x="380292" y="2666534"/>
                  <a:pt x="378964" y="2670201"/>
                </a:cubicBezTo>
                <a:cubicBezTo>
                  <a:pt x="377633" y="2673868"/>
                  <a:pt x="377851" y="2677918"/>
                  <a:pt x="379566" y="2681423"/>
                </a:cubicBezTo>
                <a:cubicBezTo>
                  <a:pt x="380281" y="2682892"/>
                  <a:pt x="380966" y="2684376"/>
                  <a:pt x="381609" y="2685870"/>
                </a:cubicBezTo>
                <a:cubicBezTo>
                  <a:pt x="383167" y="2689483"/>
                  <a:pt x="386137" y="2692302"/>
                  <a:pt x="389833" y="2693668"/>
                </a:cubicBezTo>
                <a:cubicBezTo>
                  <a:pt x="391440" y="2694267"/>
                  <a:pt x="393125" y="2694557"/>
                  <a:pt x="394809" y="2694557"/>
                </a:cubicBezTo>
                <a:cubicBezTo>
                  <a:pt x="396983" y="2694557"/>
                  <a:pt x="399157" y="2694068"/>
                  <a:pt x="401149" y="2693089"/>
                </a:cubicBezTo>
                <a:cubicBezTo>
                  <a:pt x="402761" y="2692292"/>
                  <a:pt x="404392" y="2691550"/>
                  <a:pt x="406045" y="2690832"/>
                </a:cubicBezTo>
                <a:cubicBezTo>
                  <a:pt x="409686" y="2689258"/>
                  <a:pt x="412517" y="2686251"/>
                  <a:pt x="413866" y="2682519"/>
                </a:cubicBezTo>
                <a:cubicBezTo>
                  <a:pt x="415211" y="2678788"/>
                  <a:pt x="414958" y="2674665"/>
                  <a:pt x="413159" y="2671125"/>
                </a:cubicBezTo>
                <a:lnTo>
                  <a:pt x="413161" y="2671125"/>
                </a:lnTo>
                <a:cubicBezTo>
                  <a:pt x="412414" y="2669649"/>
                  <a:pt x="411699" y="2668163"/>
                  <a:pt x="411019" y="2666651"/>
                </a:cubicBezTo>
                <a:cubicBezTo>
                  <a:pt x="409415" y="2663055"/>
                  <a:pt x="406408" y="2660282"/>
                  <a:pt x="402699" y="2658970"/>
                </a:cubicBezTo>
                <a:cubicBezTo>
                  <a:pt x="401141" y="2658417"/>
                  <a:pt x="399520" y="2658146"/>
                  <a:pt x="397899" y="2658146"/>
                </a:cubicBezTo>
                <a:close/>
                <a:moveTo>
                  <a:pt x="794886" y="2648661"/>
                </a:moveTo>
                <a:lnTo>
                  <a:pt x="794886" y="2648662"/>
                </a:lnTo>
                <a:lnTo>
                  <a:pt x="794885" y="2648662"/>
                </a:lnTo>
                <a:close/>
                <a:moveTo>
                  <a:pt x="5270790" y="2646461"/>
                </a:moveTo>
                <a:cubicBezTo>
                  <a:pt x="5280038" y="2646461"/>
                  <a:pt x="5289176" y="2648915"/>
                  <a:pt x="5297219" y="2653563"/>
                </a:cubicBezTo>
                <a:cubicBezTo>
                  <a:pt x="5322516" y="2668171"/>
                  <a:pt x="5331211" y="2700634"/>
                  <a:pt x="5316611" y="2725940"/>
                </a:cubicBezTo>
                <a:cubicBezTo>
                  <a:pt x="5307173" y="2742278"/>
                  <a:pt x="5289583" y="2752440"/>
                  <a:pt x="5270699" y="2752440"/>
                </a:cubicBezTo>
                <a:cubicBezTo>
                  <a:pt x="5261434" y="2752431"/>
                  <a:pt x="5252286" y="2749977"/>
                  <a:pt x="5244243" y="2745331"/>
                </a:cubicBezTo>
                <a:cubicBezTo>
                  <a:pt x="5218956" y="2730721"/>
                  <a:pt x="5210251" y="2698258"/>
                  <a:pt x="5224861" y="2672963"/>
                </a:cubicBezTo>
                <a:cubicBezTo>
                  <a:pt x="5234298" y="2656614"/>
                  <a:pt x="5251897" y="2646461"/>
                  <a:pt x="5270790" y="2646461"/>
                </a:cubicBezTo>
                <a:close/>
                <a:moveTo>
                  <a:pt x="4723340" y="2624960"/>
                </a:moveTo>
                <a:cubicBezTo>
                  <a:pt x="4733719" y="2624960"/>
                  <a:pt x="4743999" y="2627722"/>
                  <a:pt x="4753047" y="2632956"/>
                </a:cubicBezTo>
                <a:cubicBezTo>
                  <a:pt x="4766814" y="2640899"/>
                  <a:pt x="4776668" y="2653725"/>
                  <a:pt x="4780781" y="2669087"/>
                </a:cubicBezTo>
                <a:cubicBezTo>
                  <a:pt x="4784893" y="2684446"/>
                  <a:pt x="4782782" y="2700488"/>
                  <a:pt x="4774839" y="2714255"/>
                </a:cubicBezTo>
                <a:cubicBezTo>
                  <a:pt x="4764233" y="2732614"/>
                  <a:pt x="4744461" y="2744026"/>
                  <a:pt x="4723240" y="2744026"/>
                </a:cubicBezTo>
                <a:cubicBezTo>
                  <a:pt x="4712851" y="2744026"/>
                  <a:pt x="4702571" y="2741264"/>
                  <a:pt x="4693513" y="2736039"/>
                </a:cubicBezTo>
                <a:cubicBezTo>
                  <a:pt x="4679755" y="2728085"/>
                  <a:pt x="4669901" y="2715251"/>
                  <a:pt x="4665789" y="2699899"/>
                </a:cubicBezTo>
                <a:cubicBezTo>
                  <a:pt x="4661677" y="2684547"/>
                  <a:pt x="4663796" y="2668497"/>
                  <a:pt x="4671748" y="2654730"/>
                </a:cubicBezTo>
                <a:lnTo>
                  <a:pt x="4671750" y="2654730"/>
                </a:lnTo>
                <a:cubicBezTo>
                  <a:pt x="4682347" y="2636371"/>
                  <a:pt x="4702118" y="2624960"/>
                  <a:pt x="4723340" y="2624960"/>
                </a:cubicBezTo>
                <a:close/>
                <a:moveTo>
                  <a:pt x="5655499" y="2611364"/>
                </a:moveTo>
                <a:cubicBezTo>
                  <a:pt x="5663143" y="2611364"/>
                  <a:pt x="5670696" y="2613392"/>
                  <a:pt x="5677353" y="2617233"/>
                </a:cubicBezTo>
                <a:cubicBezTo>
                  <a:pt x="5698258" y="2629316"/>
                  <a:pt x="5705459" y="2656163"/>
                  <a:pt x="5693385" y="2677074"/>
                </a:cubicBezTo>
                <a:cubicBezTo>
                  <a:pt x="5685577" y="2690588"/>
                  <a:pt x="5671022" y="2698995"/>
                  <a:pt x="5655407" y="2698995"/>
                </a:cubicBezTo>
                <a:cubicBezTo>
                  <a:pt x="5647764" y="2698995"/>
                  <a:pt x="5640210" y="2696957"/>
                  <a:pt x="5633544" y="2693117"/>
                </a:cubicBezTo>
                <a:cubicBezTo>
                  <a:pt x="5623418" y="2687264"/>
                  <a:pt x="5616163" y="2677818"/>
                  <a:pt x="5613138" y="2666514"/>
                </a:cubicBezTo>
                <a:cubicBezTo>
                  <a:pt x="5610103" y="2655211"/>
                  <a:pt x="5611661" y="2643409"/>
                  <a:pt x="5617512" y="2633274"/>
                </a:cubicBezTo>
                <a:cubicBezTo>
                  <a:pt x="5625311" y="2619760"/>
                  <a:pt x="5639866" y="2611364"/>
                  <a:pt x="5655499" y="2611364"/>
                </a:cubicBezTo>
                <a:close/>
                <a:moveTo>
                  <a:pt x="784361" y="2609959"/>
                </a:moveTo>
                <a:cubicBezTo>
                  <a:pt x="782020" y="2609959"/>
                  <a:pt x="779688" y="2610529"/>
                  <a:pt x="777581" y="2611652"/>
                </a:cubicBezTo>
                <a:cubicBezTo>
                  <a:pt x="774397" y="2613364"/>
                  <a:pt x="771083" y="2614922"/>
                  <a:pt x="767732" y="2616299"/>
                </a:cubicBezTo>
                <a:cubicBezTo>
                  <a:pt x="764013" y="2617829"/>
                  <a:pt x="761106" y="2620847"/>
                  <a:pt x="759712" y="2624615"/>
                </a:cubicBezTo>
                <a:cubicBezTo>
                  <a:pt x="758321" y="2628383"/>
                  <a:pt x="758571" y="2632567"/>
                  <a:pt x="760400" y="2636146"/>
                </a:cubicBezTo>
                <a:cubicBezTo>
                  <a:pt x="761994" y="2639261"/>
                  <a:pt x="763438" y="2642476"/>
                  <a:pt x="764711" y="2645756"/>
                </a:cubicBezTo>
                <a:cubicBezTo>
                  <a:pt x="766196" y="2649566"/>
                  <a:pt x="769235" y="2652575"/>
                  <a:pt x="773071" y="2654006"/>
                </a:cubicBezTo>
                <a:cubicBezTo>
                  <a:pt x="774701" y="2654621"/>
                  <a:pt x="776409" y="2654919"/>
                  <a:pt x="778112" y="2654919"/>
                </a:cubicBezTo>
                <a:cubicBezTo>
                  <a:pt x="780412" y="2654919"/>
                  <a:pt x="782708" y="2654368"/>
                  <a:pt x="784791" y="2653272"/>
                </a:cubicBezTo>
                <a:lnTo>
                  <a:pt x="794886" y="2648662"/>
                </a:lnTo>
                <a:lnTo>
                  <a:pt x="803123" y="2640194"/>
                </a:lnTo>
                <a:cubicBezTo>
                  <a:pt x="804527" y="2636318"/>
                  <a:pt x="804205" y="2632024"/>
                  <a:pt x="802235" y="2628410"/>
                </a:cubicBezTo>
                <a:cubicBezTo>
                  <a:pt x="800532" y="2625284"/>
                  <a:pt x="798984" y="2622051"/>
                  <a:pt x="797634" y="2618808"/>
                </a:cubicBezTo>
                <a:cubicBezTo>
                  <a:pt x="796071" y="2615067"/>
                  <a:pt x="793006" y="2612151"/>
                  <a:pt x="789188" y="2610793"/>
                </a:cubicBezTo>
                <a:cubicBezTo>
                  <a:pt x="787622" y="2610231"/>
                  <a:pt x="785991" y="2609959"/>
                  <a:pt x="784361" y="2609959"/>
                </a:cubicBezTo>
                <a:close/>
                <a:moveTo>
                  <a:pt x="4175899" y="2603447"/>
                </a:moveTo>
                <a:cubicBezTo>
                  <a:pt x="4187429" y="2603447"/>
                  <a:pt x="4198832" y="2606509"/>
                  <a:pt x="4208867" y="2612305"/>
                </a:cubicBezTo>
                <a:cubicBezTo>
                  <a:pt x="4224155" y="2621136"/>
                  <a:pt x="4235087" y="2635383"/>
                  <a:pt x="4239661" y="2652438"/>
                </a:cubicBezTo>
                <a:cubicBezTo>
                  <a:pt x="4244226" y="2669485"/>
                  <a:pt x="4241889" y="2687282"/>
                  <a:pt x="4233059" y="2702562"/>
                </a:cubicBezTo>
                <a:cubicBezTo>
                  <a:pt x="4221293" y="2722950"/>
                  <a:pt x="4199348" y="2735621"/>
                  <a:pt x="4175790" y="2735621"/>
                </a:cubicBezTo>
                <a:cubicBezTo>
                  <a:pt x="4164233" y="2735612"/>
                  <a:pt x="4152839" y="2732552"/>
                  <a:pt x="4142812" y="2726763"/>
                </a:cubicBezTo>
                <a:cubicBezTo>
                  <a:pt x="4127524" y="2717933"/>
                  <a:pt x="4116592" y="2703685"/>
                  <a:pt x="4112017" y="2686630"/>
                </a:cubicBezTo>
                <a:cubicBezTo>
                  <a:pt x="4107453" y="2669585"/>
                  <a:pt x="4109798" y="2651777"/>
                  <a:pt x="4118620" y="2636497"/>
                </a:cubicBezTo>
                <a:cubicBezTo>
                  <a:pt x="4130395" y="2616109"/>
                  <a:pt x="4152341" y="2603447"/>
                  <a:pt x="4175899" y="2603447"/>
                </a:cubicBezTo>
                <a:close/>
                <a:moveTo>
                  <a:pt x="234175" y="2600812"/>
                </a:moveTo>
                <a:cubicBezTo>
                  <a:pt x="232005" y="2600812"/>
                  <a:pt x="229841" y="2601301"/>
                  <a:pt x="227853" y="2602270"/>
                </a:cubicBezTo>
                <a:lnTo>
                  <a:pt x="225548" y="2603367"/>
                </a:lnTo>
                <a:cubicBezTo>
                  <a:pt x="222039" y="2604962"/>
                  <a:pt x="219317" y="2607895"/>
                  <a:pt x="217994" y="2611518"/>
                </a:cubicBezTo>
                <a:cubicBezTo>
                  <a:pt x="216667" y="2615141"/>
                  <a:pt x="216853" y="2619135"/>
                  <a:pt x="218506" y="2622624"/>
                </a:cubicBezTo>
                <a:lnTo>
                  <a:pt x="219607" y="2625005"/>
                </a:lnTo>
                <a:cubicBezTo>
                  <a:pt x="221183" y="2628557"/>
                  <a:pt x="224131" y="2631319"/>
                  <a:pt x="227781" y="2632660"/>
                </a:cubicBezTo>
                <a:cubicBezTo>
                  <a:pt x="229384" y="2633248"/>
                  <a:pt x="231064" y="2633538"/>
                  <a:pt x="232740" y="2633538"/>
                </a:cubicBezTo>
                <a:cubicBezTo>
                  <a:pt x="234873" y="2633538"/>
                  <a:pt x="237002" y="2633066"/>
                  <a:pt x="238962" y="2632125"/>
                </a:cubicBezTo>
                <a:lnTo>
                  <a:pt x="241344" y="2631020"/>
                </a:lnTo>
                <a:cubicBezTo>
                  <a:pt x="244899" y="2629427"/>
                  <a:pt x="247657" y="2626456"/>
                  <a:pt x="248983" y="2622787"/>
                </a:cubicBezTo>
                <a:cubicBezTo>
                  <a:pt x="250311" y="2619127"/>
                  <a:pt x="250093" y="2615077"/>
                  <a:pt x="248377" y="2611573"/>
                </a:cubicBezTo>
                <a:lnTo>
                  <a:pt x="248377" y="2611572"/>
                </a:lnTo>
                <a:lnTo>
                  <a:pt x="247208" y="2609118"/>
                </a:lnTo>
                <a:cubicBezTo>
                  <a:pt x="245578" y="2605621"/>
                  <a:pt x="242612" y="2602922"/>
                  <a:pt x="238971" y="2601638"/>
                </a:cubicBezTo>
                <a:cubicBezTo>
                  <a:pt x="237412" y="2601084"/>
                  <a:pt x="235791" y="2600812"/>
                  <a:pt x="234175" y="2600812"/>
                </a:cubicBezTo>
                <a:close/>
                <a:moveTo>
                  <a:pt x="6040171" y="2595032"/>
                </a:moveTo>
                <a:cubicBezTo>
                  <a:pt x="6042943" y="2595032"/>
                  <a:pt x="6045687" y="2595775"/>
                  <a:pt x="6048105" y="2597170"/>
                </a:cubicBezTo>
                <a:cubicBezTo>
                  <a:pt x="6051764" y="2599280"/>
                  <a:pt x="6054381" y="2602704"/>
                  <a:pt x="6055478" y="2606789"/>
                </a:cubicBezTo>
                <a:cubicBezTo>
                  <a:pt x="6056591" y="2610956"/>
                  <a:pt x="6056039" y="2615113"/>
                  <a:pt x="6053893" y="2618826"/>
                </a:cubicBezTo>
                <a:cubicBezTo>
                  <a:pt x="6051066" y="2623737"/>
                  <a:pt x="6045805" y="2626770"/>
                  <a:pt x="6040144" y="2626770"/>
                </a:cubicBezTo>
                <a:cubicBezTo>
                  <a:pt x="6037381" y="2626770"/>
                  <a:pt x="6034636" y="2626027"/>
                  <a:pt x="6032219" y="2624642"/>
                </a:cubicBezTo>
                <a:cubicBezTo>
                  <a:pt x="6028568" y="2622533"/>
                  <a:pt x="6025951" y="2619107"/>
                  <a:pt x="6024855" y="2615005"/>
                </a:cubicBezTo>
                <a:cubicBezTo>
                  <a:pt x="6023751" y="2610901"/>
                  <a:pt x="6024311" y="2606626"/>
                  <a:pt x="6026422" y="2602968"/>
                </a:cubicBezTo>
                <a:cubicBezTo>
                  <a:pt x="6029248" y="2598066"/>
                  <a:pt x="6034509" y="2595032"/>
                  <a:pt x="6040171" y="2595032"/>
                </a:cubicBezTo>
                <a:close/>
                <a:moveTo>
                  <a:pt x="5108049" y="2584608"/>
                </a:moveTo>
                <a:cubicBezTo>
                  <a:pt x="5117740" y="2584608"/>
                  <a:pt x="5127340" y="2587190"/>
                  <a:pt x="5135791" y="2592071"/>
                </a:cubicBezTo>
                <a:cubicBezTo>
                  <a:pt x="5148653" y="2599497"/>
                  <a:pt x="5157846" y="2611480"/>
                  <a:pt x="5161695" y="2625827"/>
                </a:cubicBezTo>
                <a:cubicBezTo>
                  <a:pt x="5165535" y="2640166"/>
                  <a:pt x="5163561" y="2655155"/>
                  <a:pt x="5156143" y="2668027"/>
                </a:cubicBezTo>
                <a:cubicBezTo>
                  <a:pt x="5146234" y="2685163"/>
                  <a:pt x="5127766" y="2695823"/>
                  <a:pt x="5107958" y="2695823"/>
                </a:cubicBezTo>
                <a:cubicBezTo>
                  <a:pt x="5098240" y="2695815"/>
                  <a:pt x="5088639" y="2693233"/>
                  <a:pt x="5080189" y="2688360"/>
                </a:cubicBezTo>
                <a:cubicBezTo>
                  <a:pt x="5053660" y="2673025"/>
                  <a:pt x="5044530" y="2638962"/>
                  <a:pt x="5059855" y="2612422"/>
                </a:cubicBezTo>
                <a:cubicBezTo>
                  <a:pt x="5069755" y="2595269"/>
                  <a:pt x="5088223" y="2584608"/>
                  <a:pt x="5108049" y="2584608"/>
                </a:cubicBezTo>
                <a:close/>
                <a:moveTo>
                  <a:pt x="1438607" y="2570144"/>
                </a:moveTo>
                <a:cubicBezTo>
                  <a:pt x="1442895" y="2570144"/>
                  <a:pt x="1447143" y="2571284"/>
                  <a:pt x="1450888" y="2573449"/>
                </a:cubicBezTo>
                <a:cubicBezTo>
                  <a:pt x="1462626" y="2580224"/>
                  <a:pt x="1466666" y="2595296"/>
                  <a:pt x="1459886" y="2607044"/>
                </a:cubicBezTo>
                <a:cubicBezTo>
                  <a:pt x="1455507" y="2614623"/>
                  <a:pt x="1447342" y="2619343"/>
                  <a:pt x="1438579" y="2619351"/>
                </a:cubicBezTo>
                <a:cubicBezTo>
                  <a:pt x="1434268" y="2619343"/>
                  <a:pt x="1430020" y="2618201"/>
                  <a:pt x="1426293" y="2616046"/>
                </a:cubicBezTo>
                <a:cubicBezTo>
                  <a:pt x="1420610" y="2612768"/>
                  <a:pt x="1416548" y="2607459"/>
                  <a:pt x="1414845" y="2601101"/>
                </a:cubicBezTo>
                <a:cubicBezTo>
                  <a:pt x="1413142" y="2594744"/>
                  <a:pt x="1414008" y="2588113"/>
                  <a:pt x="1417286" y="2582444"/>
                </a:cubicBezTo>
                <a:cubicBezTo>
                  <a:pt x="1421665" y="2574853"/>
                  <a:pt x="1429835" y="2570144"/>
                  <a:pt x="1438607" y="2570144"/>
                </a:cubicBezTo>
                <a:close/>
                <a:moveTo>
                  <a:pt x="4560607" y="2563105"/>
                </a:moveTo>
                <a:cubicBezTo>
                  <a:pt x="4571457" y="2563105"/>
                  <a:pt x="4582182" y="2565986"/>
                  <a:pt x="4591611" y="2571429"/>
                </a:cubicBezTo>
                <a:lnTo>
                  <a:pt x="4591611" y="2571428"/>
                </a:lnTo>
                <a:cubicBezTo>
                  <a:pt x="4621291" y="2588574"/>
                  <a:pt x="4631499" y="2626661"/>
                  <a:pt x="4614362" y="2656343"/>
                </a:cubicBezTo>
                <a:cubicBezTo>
                  <a:pt x="4603294" y="2675507"/>
                  <a:pt x="4582653" y="2687417"/>
                  <a:pt x="4560499" y="2687417"/>
                </a:cubicBezTo>
                <a:cubicBezTo>
                  <a:pt x="4549648" y="2687417"/>
                  <a:pt x="4538924" y="2684528"/>
                  <a:pt x="4529468" y="2679076"/>
                </a:cubicBezTo>
                <a:cubicBezTo>
                  <a:pt x="4515103" y="2670779"/>
                  <a:pt x="4504814" y="2657375"/>
                  <a:pt x="4500521" y="2641335"/>
                </a:cubicBezTo>
                <a:cubicBezTo>
                  <a:pt x="4496228" y="2625303"/>
                  <a:pt x="4498429" y="2608564"/>
                  <a:pt x="4506734" y="2594190"/>
                </a:cubicBezTo>
                <a:cubicBezTo>
                  <a:pt x="4517802" y="2575016"/>
                  <a:pt x="4538444" y="2563105"/>
                  <a:pt x="4560607" y="2563105"/>
                </a:cubicBezTo>
                <a:close/>
                <a:moveTo>
                  <a:pt x="620138" y="2553046"/>
                </a:moveTo>
                <a:cubicBezTo>
                  <a:pt x="617874" y="2553046"/>
                  <a:pt x="615614" y="2553579"/>
                  <a:pt x="613558" y="2554639"/>
                </a:cubicBezTo>
                <a:cubicBezTo>
                  <a:pt x="611424" y="2555735"/>
                  <a:pt x="609250" y="2556758"/>
                  <a:pt x="607041" y="2557701"/>
                </a:cubicBezTo>
                <a:cubicBezTo>
                  <a:pt x="603395" y="2559250"/>
                  <a:pt x="600551" y="2562239"/>
                  <a:pt x="599184" y="2565951"/>
                </a:cubicBezTo>
                <a:cubicBezTo>
                  <a:pt x="597812" y="2569665"/>
                  <a:pt x="598038" y="2573786"/>
                  <a:pt x="599804" y="2577336"/>
                </a:cubicBezTo>
                <a:cubicBezTo>
                  <a:pt x="600941" y="2579619"/>
                  <a:pt x="601996" y="2581947"/>
                  <a:pt x="602965" y="2584319"/>
                </a:cubicBezTo>
                <a:cubicBezTo>
                  <a:pt x="604491" y="2588023"/>
                  <a:pt x="607489" y="2590931"/>
                  <a:pt x="611243" y="2592326"/>
                </a:cubicBezTo>
                <a:cubicBezTo>
                  <a:pt x="612865" y="2592933"/>
                  <a:pt x="614567" y="2593232"/>
                  <a:pt x="616266" y="2593232"/>
                </a:cubicBezTo>
                <a:cubicBezTo>
                  <a:pt x="618493" y="2593232"/>
                  <a:pt x="620713" y="2592716"/>
                  <a:pt x="622741" y="2591692"/>
                </a:cubicBezTo>
                <a:cubicBezTo>
                  <a:pt x="624924" y="2590588"/>
                  <a:pt x="627157" y="2589573"/>
                  <a:pt x="629426" y="2588622"/>
                </a:cubicBezTo>
                <a:lnTo>
                  <a:pt x="629426" y="2588620"/>
                </a:lnTo>
                <a:cubicBezTo>
                  <a:pt x="633145" y="2587081"/>
                  <a:pt x="636043" y="2584038"/>
                  <a:pt x="637415" y="2580252"/>
                </a:cubicBezTo>
                <a:cubicBezTo>
                  <a:pt x="638786" y="2576467"/>
                  <a:pt x="638511" y="2572281"/>
                  <a:pt x="636650" y="2568713"/>
                </a:cubicBezTo>
                <a:cubicBezTo>
                  <a:pt x="635468" y="2566431"/>
                  <a:pt x="634367" y="2564131"/>
                  <a:pt x="633357" y="2561767"/>
                </a:cubicBezTo>
                <a:cubicBezTo>
                  <a:pt x="631786" y="2558098"/>
                  <a:pt x="628760" y="2555246"/>
                  <a:pt x="625006" y="2553897"/>
                </a:cubicBezTo>
                <a:cubicBezTo>
                  <a:pt x="623430" y="2553327"/>
                  <a:pt x="621781" y="2553046"/>
                  <a:pt x="620138" y="2553046"/>
                </a:cubicBezTo>
                <a:close/>
                <a:moveTo>
                  <a:pt x="5492748" y="2548198"/>
                </a:moveTo>
                <a:cubicBezTo>
                  <a:pt x="5501081" y="2548198"/>
                  <a:pt x="5509314" y="2550416"/>
                  <a:pt x="5516578" y="2554601"/>
                </a:cubicBezTo>
                <a:cubicBezTo>
                  <a:pt x="5539366" y="2567762"/>
                  <a:pt x="5547209" y="2597017"/>
                  <a:pt x="5534049" y="2619806"/>
                </a:cubicBezTo>
                <a:cubicBezTo>
                  <a:pt x="5525554" y="2634542"/>
                  <a:pt x="5509694" y="2643691"/>
                  <a:pt x="5492667" y="2643691"/>
                </a:cubicBezTo>
                <a:cubicBezTo>
                  <a:pt x="5484343" y="2643691"/>
                  <a:pt x="5476110" y="2641472"/>
                  <a:pt x="5468846" y="2637279"/>
                </a:cubicBezTo>
                <a:lnTo>
                  <a:pt x="5468847" y="2637279"/>
                </a:lnTo>
                <a:cubicBezTo>
                  <a:pt x="5457823" y="2630909"/>
                  <a:pt x="5449934" y="2620620"/>
                  <a:pt x="5446629" y="2608293"/>
                </a:cubicBezTo>
                <a:cubicBezTo>
                  <a:pt x="5443323" y="2595957"/>
                  <a:pt x="5445008" y="2583096"/>
                  <a:pt x="5451366" y="2572073"/>
                </a:cubicBezTo>
                <a:cubicBezTo>
                  <a:pt x="5459870" y="2557345"/>
                  <a:pt x="5475729" y="2548198"/>
                  <a:pt x="5492748" y="2548198"/>
                </a:cubicBezTo>
                <a:close/>
                <a:moveTo>
                  <a:pt x="4013157" y="2543787"/>
                </a:moveTo>
                <a:cubicBezTo>
                  <a:pt x="4024759" y="2543787"/>
                  <a:pt x="4036244" y="2546875"/>
                  <a:pt x="4046352" y="2552717"/>
                </a:cubicBezTo>
                <a:lnTo>
                  <a:pt x="4046352" y="2552718"/>
                </a:lnTo>
                <a:cubicBezTo>
                  <a:pt x="4061740" y="2561594"/>
                  <a:pt x="4072745" y="2575932"/>
                  <a:pt x="4077336" y="2593086"/>
                </a:cubicBezTo>
                <a:cubicBezTo>
                  <a:pt x="4081938" y="2610241"/>
                  <a:pt x="4079583" y="2628167"/>
                  <a:pt x="4070698" y="2643555"/>
                </a:cubicBezTo>
                <a:cubicBezTo>
                  <a:pt x="4058850" y="2664068"/>
                  <a:pt x="4036760" y="2676822"/>
                  <a:pt x="4013030" y="2676822"/>
                </a:cubicBezTo>
                <a:cubicBezTo>
                  <a:pt x="4001419" y="2676822"/>
                  <a:pt x="3989951" y="2673734"/>
                  <a:pt x="3979844" y="2667900"/>
                </a:cubicBezTo>
                <a:cubicBezTo>
                  <a:pt x="3948089" y="2649558"/>
                  <a:pt x="3937165" y="2608800"/>
                  <a:pt x="3955498" y="2577037"/>
                </a:cubicBezTo>
                <a:cubicBezTo>
                  <a:pt x="3967344" y="2556530"/>
                  <a:pt x="3989436" y="2543787"/>
                  <a:pt x="4013157" y="2543787"/>
                </a:cubicBezTo>
                <a:close/>
                <a:moveTo>
                  <a:pt x="70574" y="2543370"/>
                </a:moveTo>
                <a:cubicBezTo>
                  <a:pt x="68618" y="2543370"/>
                  <a:pt x="66648" y="2543777"/>
                  <a:pt x="64777" y="2544638"/>
                </a:cubicBezTo>
                <a:cubicBezTo>
                  <a:pt x="64519" y="2544756"/>
                  <a:pt x="63921" y="2545055"/>
                  <a:pt x="63672" y="2545191"/>
                </a:cubicBezTo>
                <a:cubicBezTo>
                  <a:pt x="56970" y="2548787"/>
                  <a:pt x="54230" y="2556985"/>
                  <a:pt x="57428" y="2563894"/>
                </a:cubicBezTo>
                <a:cubicBezTo>
                  <a:pt x="59031" y="2567355"/>
                  <a:pt x="62029" y="2570216"/>
                  <a:pt x="65611" y="2571529"/>
                </a:cubicBezTo>
                <a:cubicBezTo>
                  <a:pt x="67318" y="2572154"/>
                  <a:pt x="69130" y="2572480"/>
                  <a:pt x="70932" y="2572480"/>
                </a:cubicBezTo>
                <a:cubicBezTo>
                  <a:pt x="72916" y="2572480"/>
                  <a:pt x="74886" y="2572081"/>
                  <a:pt x="76697" y="2571239"/>
                </a:cubicBezTo>
                <a:cubicBezTo>
                  <a:pt x="80216" y="2569608"/>
                  <a:pt x="83100" y="2566529"/>
                  <a:pt x="84387" y="2562870"/>
                </a:cubicBezTo>
                <a:cubicBezTo>
                  <a:pt x="85668" y="2559211"/>
                  <a:pt x="85591" y="2555099"/>
                  <a:pt x="83865" y="2551630"/>
                </a:cubicBezTo>
                <a:cubicBezTo>
                  <a:pt x="81316" y="2546504"/>
                  <a:pt x="76008" y="2543370"/>
                  <a:pt x="70574" y="2543370"/>
                </a:cubicBezTo>
                <a:close/>
                <a:moveTo>
                  <a:pt x="5877430" y="2531867"/>
                </a:moveTo>
                <a:cubicBezTo>
                  <a:pt x="5880890" y="2531867"/>
                  <a:pt x="5884313" y="2532791"/>
                  <a:pt x="5887329" y="2534530"/>
                </a:cubicBezTo>
                <a:cubicBezTo>
                  <a:pt x="5891894" y="2537166"/>
                  <a:pt x="5895174" y="2541441"/>
                  <a:pt x="5896541" y="2546549"/>
                </a:cubicBezTo>
                <a:cubicBezTo>
                  <a:pt x="5897908" y="2551657"/>
                  <a:pt x="5897202" y="2556991"/>
                  <a:pt x="5894557" y="2561565"/>
                </a:cubicBezTo>
                <a:cubicBezTo>
                  <a:pt x="5891034" y="2567670"/>
                  <a:pt x="5884458" y="2571465"/>
                  <a:pt x="5877402" y="2571465"/>
                </a:cubicBezTo>
                <a:cubicBezTo>
                  <a:pt x="5873952" y="2571465"/>
                  <a:pt x="5870528" y="2570542"/>
                  <a:pt x="5867512" y="2568812"/>
                </a:cubicBezTo>
                <a:cubicBezTo>
                  <a:pt x="5858083" y="2563359"/>
                  <a:pt x="5854823" y="2551222"/>
                  <a:pt x="5860275" y="2541767"/>
                </a:cubicBezTo>
                <a:cubicBezTo>
                  <a:pt x="5863798" y="2535662"/>
                  <a:pt x="5870374" y="2531867"/>
                  <a:pt x="5877430" y="2531867"/>
                </a:cubicBezTo>
                <a:close/>
                <a:moveTo>
                  <a:pt x="4945306" y="2523200"/>
                </a:moveTo>
                <a:cubicBezTo>
                  <a:pt x="4955396" y="2523200"/>
                  <a:pt x="4965368" y="2525881"/>
                  <a:pt x="4974145" y="2530953"/>
                </a:cubicBezTo>
                <a:lnTo>
                  <a:pt x="4974146" y="2530953"/>
                </a:lnTo>
                <a:cubicBezTo>
                  <a:pt x="4987515" y="2538670"/>
                  <a:pt x="4997069" y="2551124"/>
                  <a:pt x="5001064" y="2566023"/>
                </a:cubicBezTo>
                <a:cubicBezTo>
                  <a:pt x="5005057" y="2580940"/>
                  <a:pt x="5003011" y="2596510"/>
                  <a:pt x="4995294" y="2609869"/>
                </a:cubicBezTo>
                <a:cubicBezTo>
                  <a:pt x="4985005" y="2627696"/>
                  <a:pt x="4965813" y="2638771"/>
                  <a:pt x="4945207" y="2638771"/>
                </a:cubicBezTo>
                <a:cubicBezTo>
                  <a:pt x="4935117" y="2638771"/>
                  <a:pt x="4925145" y="2636091"/>
                  <a:pt x="4916368" y="2631020"/>
                </a:cubicBezTo>
                <a:cubicBezTo>
                  <a:pt x="4903026" y="2623320"/>
                  <a:pt x="4893480" y="2610857"/>
                  <a:pt x="4889477" y="2595930"/>
                </a:cubicBezTo>
                <a:cubicBezTo>
                  <a:pt x="4885483" y="2581003"/>
                  <a:pt x="4887520" y="2565434"/>
                  <a:pt x="4895219" y="2552101"/>
                </a:cubicBezTo>
                <a:cubicBezTo>
                  <a:pt x="4905509" y="2534277"/>
                  <a:pt x="4924710" y="2523200"/>
                  <a:pt x="4945306" y="2523200"/>
                </a:cubicBezTo>
                <a:close/>
                <a:moveTo>
                  <a:pt x="4397874" y="2501688"/>
                </a:moveTo>
                <a:cubicBezTo>
                  <a:pt x="4409096" y="2501688"/>
                  <a:pt x="4420191" y="2504677"/>
                  <a:pt x="4429982" y="2510320"/>
                </a:cubicBezTo>
                <a:lnTo>
                  <a:pt x="4429982" y="2510319"/>
                </a:lnTo>
                <a:cubicBezTo>
                  <a:pt x="4444846" y="2518907"/>
                  <a:pt x="4455497" y="2532781"/>
                  <a:pt x="4459944" y="2549383"/>
                </a:cubicBezTo>
                <a:cubicBezTo>
                  <a:pt x="4464382" y="2565976"/>
                  <a:pt x="4462099" y="2583312"/>
                  <a:pt x="4453513" y="2598194"/>
                </a:cubicBezTo>
                <a:cubicBezTo>
                  <a:pt x="4442055" y="2618029"/>
                  <a:pt x="4420681" y="2630367"/>
                  <a:pt x="4397747" y="2630367"/>
                </a:cubicBezTo>
                <a:cubicBezTo>
                  <a:pt x="4386526" y="2630367"/>
                  <a:pt x="4375431" y="2627376"/>
                  <a:pt x="4365639" y="2621733"/>
                </a:cubicBezTo>
                <a:cubicBezTo>
                  <a:pt x="4350767" y="2613138"/>
                  <a:pt x="4340125" y="2599272"/>
                  <a:pt x="4335678" y="2582678"/>
                </a:cubicBezTo>
                <a:cubicBezTo>
                  <a:pt x="4331230" y="2566077"/>
                  <a:pt x="4333513" y="2548740"/>
                  <a:pt x="4342099" y="2533869"/>
                </a:cubicBezTo>
                <a:cubicBezTo>
                  <a:pt x="4353557" y="2514015"/>
                  <a:pt x="4374932" y="2501688"/>
                  <a:pt x="4397874" y="2501688"/>
                </a:cubicBezTo>
                <a:close/>
                <a:moveTo>
                  <a:pt x="1011556" y="2500953"/>
                </a:moveTo>
                <a:cubicBezTo>
                  <a:pt x="1008907" y="2500953"/>
                  <a:pt x="1006275" y="2501687"/>
                  <a:pt x="1003970" y="2503118"/>
                </a:cubicBezTo>
                <a:cubicBezTo>
                  <a:pt x="998835" y="2506308"/>
                  <a:pt x="993346" y="2509060"/>
                  <a:pt x="987653" y="2511297"/>
                </a:cubicBezTo>
                <a:lnTo>
                  <a:pt x="987652" y="2511299"/>
                </a:lnTo>
                <a:cubicBezTo>
                  <a:pt x="983821" y="2512801"/>
                  <a:pt x="980818" y="2515880"/>
                  <a:pt x="979405" y="2519748"/>
                </a:cubicBezTo>
                <a:cubicBezTo>
                  <a:pt x="977991" y="2523615"/>
                  <a:pt x="978309" y="2527899"/>
                  <a:pt x="980270" y="2531522"/>
                </a:cubicBezTo>
                <a:cubicBezTo>
                  <a:pt x="982693" y="2535996"/>
                  <a:pt x="984794" y="2540679"/>
                  <a:pt x="986515" y="2545425"/>
                </a:cubicBezTo>
                <a:cubicBezTo>
                  <a:pt x="987946" y="2549374"/>
                  <a:pt x="991030" y="2552500"/>
                  <a:pt x="994957" y="2553984"/>
                </a:cubicBezTo>
                <a:cubicBezTo>
                  <a:pt x="996597" y="2554600"/>
                  <a:pt x="998317" y="2554908"/>
                  <a:pt x="1000034" y="2554908"/>
                </a:cubicBezTo>
                <a:cubicBezTo>
                  <a:pt x="1002425" y="2554908"/>
                  <a:pt x="1004803" y="2554310"/>
                  <a:pt x="1006944" y="2553142"/>
                </a:cubicBezTo>
                <a:cubicBezTo>
                  <a:pt x="1012402" y="2550145"/>
                  <a:pt x="1018167" y="2547672"/>
                  <a:pt x="1024081" y="2545787"/>
                </a:cubicBezTo>
                <a:cubicBezTo>
                  <a:pt x="1028266" y="2544455"/>
                  <a:pt x="1031608" y="2541277"/>
                  <a:pt x="1033161" y="2537174"/>
                </a:cubicBezTo>
                <a:cubicBezTo>
                  <a:pt x="1034710" y="2533062"/>
                  <a:pt x="1034298" y="2528470"/>
                  <a:pt x="1032042" y="2524702"/>
                </a:cubicBezTo>
                <a:cubicBezTo>
                  <a:pt x="1029284" y="2520101"/>
                  <a:pt x="1026907" y="2515219"/>
                  <a:pt x="1024978" y="2510184"/>
                </a:cubicBezTo>
                <a:cubicBezTo>
                  <a:pt x="1023443" y="2506181"/>
                  <a:pt x="1020200" y="2503074"/>
                  <a:pt x="1016138" y="2501706"/>
                </a:cubicBezTo>
                <a:cubicBezTo>
                  <a:pt x="1014644" y="2501198"/>
                  <a:pt x="1013095" y="2500953"/>
                  <a:pt x="1011556" y="2500953"/>
                </a:cubicBezTo>
                <a:close/>
                <a:moveTo>
                  <a:pt x="3850406" y="2498526"/>
                </a:moveTo>
                <a:cubicBezTo>
                  <a:pt x="3859581" y="2498526"/>
                  <a:pt x="3868647" y="2500964"/>
                  <a:pt x="3876627" y="2505573"/>
                </a:cubicBezTo>
                <a:cubicBezTo>
                  <a:pt x="3888777" y="2512584"/>
                  <a:pt x="3897472" y="2523915"/>
                  <a:pt x="3901108" y="2537474"/>
                </a:cubicBezTo>
                <a:cubicBezTo>
                  <a:pt x="3904740" y="2551024"/>
                  <a:pt x="3902874" y="2565190"/>
                  <a:pt x="3895855" y="2577335"/>
                </a:cubicBezTo>
                <a:cubicBezTo>
                  <a:pt x="3886503" y="2593548"/>
                  <a:pt x="3869058" y="2603621"/>
                  <a:pt x="3850329" y="2603621"/>
                </a:cubicBezTo>
                <a:cubicBezTo>
                  <a:pt x="3841140" y="2603611"/>
                  <a:pt x="3832064" y="2601175"/>
                  <a:pt x="3824089" y="2596564"/>
                </a:cubicBezTo>
                <a:cubicBezTo>
                  <a:pt x="3811940" y="2589554"/>
                  <a:pt x="3803245" y="2578223"/>
                  <a:pt x="3799608" y="2564664"/>
                </a:cubicBezTo>
                <a:cubicBezTo>
                  <a:pt x="3795981" y="2551114"/>
                  <a:pt x="3797842" y="2536949"/>
                  <a:pt x="3804861" y="2524802"/>
                </a:cubicBezTo>
                <a:lnTo>
                  <a:pt x="3804862" y="2524802"/>
                </a:lnTo>
                <a:cubicBezTo>
                  <a:pt x="3814218" y="2508599"/>
                  <a:pt x="3831667" y="2498526"/>
                  <a:pt x="3850406" y="2498526"/>
                </a:cubicBezTo>
                <a:close/>
                <a:moveTo>
                  <a:pt x="456932" y="2495981"/>
                </a:moveTo>
                <a:cubicBezTo>
                  <a:pt x="454709" y="2495981"/>
                  <a:pt x="452494" y="2496497"/>
                  <a:pt x="450470" y="2497512"/>
                </a:cubicBezTo>
                <a:lnTo>
                  <a:pt x="450468" y="2497513"/>
                </a:lnTo>
                <a:cubicBezTo>
                  <a:pt x="449132" y="2498183"/>
                  <a:pt x="447778" y="2498826"/>
                  <a:pt x="446415" y="2499432"/>
                </a:cubicBezTo>
                <a:cubicBezTo>
                  <a:pt x="442874" y="2501027"/>
                  <a:pt x="440120" y="2503980"/>
                  <a:pt x="438788" y="2507630"/>
                </a:cubicBezTo>
                <a:cubicBezTo>
                  <a:pt x="437456" y="2511271"/>
                  <a:pt x="437656" y="2515300"/>
                  <a:pt x="439346" y="2518806"/>
                </a:cubicBezTo>
                <a:cubicBezTo>
                  <a:pt x="440007" y="2520183"/>
                  <a:pt x="440645" y="2521570"/>
                  <a:pt x="441252" y="2522973"/>
                </a:cubicBezTo>
                <a:cubicBezTo>
                  <a:pt x="442811" y="2526568"/>
                  <a:pt x="445772" y="2529368"/>
                  <a:pt x="449445" y="2530725"/>
                </a:cubicBezTo>
                <a:cubicBezTo>
                  <a:pt x="451061" y="2531324"/>
                  <a:pt x="452750" y="2531622"/>
                  <a:pt x="454440" y="2531622"/>
                </a:cubicBezTo>
                <a:cubicBezTo>
                  <a:pt x="456591" y="2531622"/>
                  <a:pt x="458743" y="2531142"/>
                  <a:pt x="460717" y="2530182"/>
                </a:cubicBezTo>
                <a:cubicBezTo>
                  <a:pt x="462107" y="2529503"/>
                  <a:pt x="463512" y="2528850"/>
                  <a:pt x="464933" y="2528234"/>
                </a:cubicBezTo>
                <a:cubicBezTo>
                  <a:pt x="468565" y="2526649"/>
                  <a:pt x="471382" y="2523642"/>
                  <a:pt x="472719" y="2519910"/>
                </a:cubicBezTo>
                <a:cubicBezTo>
                  <a:pt x="474055" y="2516178"/>
                  <a:pt x="473796" y="2512067"/>
                  <a:pt x="471999" y="2508534"/>
                </a:cubicBezTo>
                <a:cubicBezTo>
                  <a:pt x="471315" y="2507184"/>
                  <a:pt x="470659" y="2505825"/>
                  <a:pt x="470038" y="2504440"/>
                </a:cubicBezTo>
                <a:cubicBezTo>
                  <a:pt x="468426" y="2500871"/>
                  <a:pt x="465428" y="2498109"/>
                  <a:pt x="461733" y="2496805"/>
                </a:cubicBezTo>
                <a:cubicBezTo>
                  <a:pt x="460175" y="2496252"/>
                  <a:pt x="458553" y="2495981"/>
                  <a:pt x="456932" y="2495981"/>
                </a:cubicBezTo>
                <a:close/>
                <a:moveTo>
                  <a:pt x="5330024" y="2485911"/>
                </a:moveTo>
                <a:cubicBezTo>
                  <a:pt x="5338891" y="2485911"/>
                  <a:pt x="5347649" y="2488266"/>
                  <a:pt x="5355357" y="2492721"/>
                </a:cubicBezTo>
                <a:cubicBezTo>
                  <a:pt x="5379613" y="2506724"/>
                  <a:pt x="5387955" y="2537854"/>
                  <a:pt x="5373952" y="2562101"/>
                </a:cubicBezTo>
                <a:cubicBezTo>
                  <a:pt x="5364912" y="2577770"/>
                  <a:pt x="5348038" y="2587507"/>
                  <a:pt x="5329924" y="2587507"/>
                </a:cubicBezTo>
                <a:cubicBezTo>
                  <a:pt x="5321057" y="2587507"/>
                  <a:pt x="5312290" y="2585152"/>
                  <a:pt x="5304582" y="2580695"/>
                </a:cubicBezTo>
                <a:cubicBezTo>
                  <a:pt x="5292834" y="2573912"/>
                  <a:pt x="5284420" y="2562952"/>
                  <a:pt x="5280906" y="2549856"/>
                </a:cubicBezTo>
                <a:cubicBezTo>
                  <a:pt x="5277401" y="2536749"/>
                  <a:pt x="5279204" y="2523055"/>
                  <a:pt x="5285988" y="2511316"/>
                </a:cubicBezTo>
                <a:cubicBezTo>
                  <a:pt x="5295035" y="2495647"/>
                  <a:pt x="5311910" y="2485911"/>
                  <a:pt x="5330024" y="2485911"/>
                </a:cubicBezTo>
                <a:close/>
                <a:moveTo>
                  <a:pt x="1275909" y="2470739"/>
                </a:moveTo>
                <a:cubicBezTo>
                  <a:pt x="1287209" y="2470739"/>
                  <a:pt x="1298386" y="2473746"/>
                  <a:pt x="1308226" y="2479425"/>
                </a:cubicBezTo>
                <a:cubicBezTo>
                  <a:pt x="1339148" y="2497287"/>
                  <a:pt x="1349781" y="2536976"/>
                  <a:pt x="1331929" y="2567898"/>
                </a:cubicBezTo>
                <a:cubicBezTo>
                  <a:pt x="1320395" y="2587878"/>
                  <a:pt x="1298883" y="2600286"/>
                  <a:pt x="1275792" y="2600286"/>
                </a:cubicBezTo>
                <a:cubicBezTo>
                  <a:pt x="1264488" y="2600286"/>
                  <a:pt x="1253307" y="2597280"/>
                  <a:pt x="1243466" y="2591601"/>
                </a:cubicBezTo>
                <a:cubicBezTo>
                  <a:pt x="1212545" y="2573740"/>
                  <a:pt x="1201907" y="2534051"/>
                  <a:pt x="1219758" y="2503129"/>
                </a:cubicBezTo>
                <a:cubicBezTo>
                  <a:pt x="1231293" y="2483148"/>
                  <a:pt x="1252813" y="2470739"/>
                  <a:pt x="1275909" y="2470739"/>
                </a:cubicBezTo>
                <a:close/>
                <a:moveTo>
                  <a:pt x="3687647" y="2469417"/>
                </a:moveTo>
                <a:cubicBezTo>
                  <a:pt x="3691555" y="2469417"/>
                  <a:pt x="3695422" y="2470458"/>
                  <a:pt x="3698828" y="2472424"/>
                </a:cubicBezTo>
                <a:cubicBezTo>
                  <a:pt x="3709521" y="2478600"/>
                  <a:pt x="3713207" y="2492341"/>
                  <a:pt x="3707030" y="2503038"/>
                </a:cubicBezTo>
                <a:cubicBezTo>
                  <a:pt x="3703036" y="2509957"/>
                  <a:pt x="3695591" y="2514251"/>
                  <a:pt x="3687598" y="2514251"/>
                </a:cubicBezTo>
                <a:cubicBezTo>
                  <a:pt x="3683680" y="2514251"/>
                  <a:pt x="3679817" y="2513209"/>
                  <a:pt x="3676421" y="2511244"/>
                </a:cubicBezTo>
                <a:cubicBezTo>
                  <a:pt x="3671226" y="2508246"/>
                  <a:pt x="3667517" y="2503419"/>
                  <a:pt x="3665968" y="2497640"/>
                </a:cubicBezTo>
                <a:cubicBezTo>
                  <a:pt x="3664419" y="2491861"/>
                  <a:pt x="3665216" y="2485812"/>
                  <a:pt x="3668210" y="2480621"/>
                </a:cubicBezTo>
                <a:cubicBezTo>
                  <a:pt x="3672205" y="2473719"/>
                  <a:pt x="3679654" y="2469417"/>
                  <a:pt x="3687647" y="2469417"/>
                </a:cubicBezTo>
                <a:close/>
                <a:moveTo>
                  <a:pt x="5714705" y="2467832"/>
                </a:moveTo>
                <a:cubicBezTo>
                  <a:pt x="5718989" y="2467832"/>
                  <a:pt x="5723237" y="2468974"/>
                  <a:pt x="5726987" y="2471137"/>
                </a:cubicBezTo>
                <a:cubicBezTo>
                  <a:pt x="5732675" y="2474416"/>
                  <a:pt x="5736733" y="2479716"/>
                  <a:pt x="5738436" y="2486055"/>
                </a:cubicBezTo>
                <a:cubicBezTo>
                  <a:pt x="5740139" y="2492412"/>
                  <a:pt x="5739269" y="2499042"/>
                  <a:pt x="5735981" y="2504740"/>
                </a:cubicBezTo>
                <a:cubicBezTo>
                  <a:pt x="5731607" y="2512321"/>
                  <a:pt x="5723436" y="2517030"/>
                  <a:pt x="5714679" y="2517039"/>
                </a:cubicBezTo>
                <a:cubicBezTo>
                  <a:pt x="5710368" y="2517031"/>
                  <a:pt x="5706120" y="2515889"/>
                  <a:pt x="5702397" y="2513734"/>
                </a:cubicBezTo>
                <a:cubicBezTo>
                  <a:pt x="5696691" y="2510446"/>
                  <a:pt x="5692634" y="2505147"/>
                  <a:pt x="5690931" y="2498807"/>
                </a:cubicBezTo>
                <a:cubicBezTo>
                  <a:pt x="5689228" y="2492449"/>
                  <a:pt x="5690097" y="2485828"/>
                  <a:pt x="5693385" y="2480140"/>
                </a:cubicBezTo>
                <a:cubicBezTo>
                  <a:pt x="5697768" y="2472541"/>
                  <a:pt x="5705929" y="2467832"/>
                  <a:pt x="5714705" y="2467832"/>
                </a:cubicBezTo>
                <a:close/>
                <a:moveTo>
                  <a:pt x="4782574" y="2461782"/>
                </a:moveTo>
                <a:cubicBezTo>
                  <a:pt x="4793043" y="2461782"/>
                  <a:pt x="4803397" y="2464562"/>
                  <a:pt x="4812499" y="2469825"/>
                </a:cubicBezTo>
                <a:cubicBezTo>
                  <a:pt x="4826375" y="2477832"/>
                  <a:pt x="4836293" y="2490765"/>
                  <a:pt x="4840432" y="2506226"/>
                </a:cubicBezTo>
                <a:cubicBezTo>
                  <a:pt x="4844580" y="2521705"/>
                  <a:pt x="4842452" y="2537863"/>
                  <a:pt x="4834445" y="2551740"/>
                </a:cubicBezTo>
                <a:cubicBezTo>
                  <a:pt x="4823766" y="2570224"/>
                  <a:pt x="4803849" y="2581718"/>
                  <a:pt x="4782465" y="2581718"/>
                </a:cubicBezTo>
                <a:cubicBezTo>
                  <a:pt x="4771995" y="2581718"/>
                  <a:pt x="4761642" y="2578938"/>
                  <a:pt x="4752539" y="2573675"/>
                </a:cubicBezTo>
                <a:cubicBezTo>
                  <a:pt x="4738663" y="2565669"/>
                  <a:pt x="4728746" y="2552735"/>
                  <a:pt x="4724607" y="2537274"/>
                </a:cubicBezTo>
                <a:cubicBezTo>
                  <a:pt x="4720458" y="2521796"/>
                  <a:pt x="4722587" y="2505637"/>
                  <a:pt x="4730593" y="2491761"/>
                </a:cubicBezTo>
                <a:cubicBezTo>
                  <a:pt x="4741272" y="2473276"/>
                  <a:pt x="4761189" y="2461782"/>
                  <a:pt x="4782574" y="2461782"/>
                </a:cubicBezTo>
                <a:close/>
                <a:moveTo>
                  <a:pt x="843610" y="2447255"/>
                </a:moveTo>
                <a:cubicBezTo>
                  <a:pt x="841255" y="2447255"/>
                  <a:pt x="838909" y="2447834"/>
                  <a:pt x="836789" y="2448974"/>
                </a:cubicBezTo>
                <a:cubicBezTo>
                  <a:pt x="833841" y="2450560"/>
                  <a:pt x="830816" y="2452000"/>
                  <a:pt x="827723" y="2453295"/>
                </a:cubicBezTo>
                <a:cubicBezTo>
                  <a:pt x="824032" y="2454843"/>
                  <a:pt x="821147" y="2457860"/>
                  <a:pt x="819775" y="2461619"/>
                </a:cubicBezTo>
                <a:cubicBezTo>
                  <a:pt x="818399" y="2465378"/>
                  <a:pt x="818657" y="2469544"/>
                  <a:pt x="820482" y="2473114"/>
                </a:cubicBezTo>
                <a:lnTo>
                  <a:pt x="820481" y="2473114"/>
                </a:lnTo>
                <a:cubicBezTo>
                  <a:pt x="821994" y="2476066"/>
                  <a:pt x="823366" y="2479099"/>
                  <a:pt x="824584" y="2482206"/>
                </a:cubicBezTo>
                <a:cubicBezTo>
                  <a:pt x="826070" y="2485983"/>
                  <a:pt x="829077" y="2488954"/>
                  <a:pt x="832868" y="2490394"/>
                </a:cubicBezTo>
                <a:cubicBezTo>
                  <a:pt x="834516" y="2491019"/>
                  <a:pt x="836242" y="2491327"/>
                  <a:pt x="837967" y="2491327"/>
                </a:cubicBezTo>
                <a:cubicBezTo>
                  <a:pt x="840213" y="2491327"/>
                  <a:pt x="842450" y="2490803"/>
                  <a:pt x="844497" y="2489762"/>
                </a:cubicBezTo>
                <a:cubicBezTo>
                  <a:pt x="847540" y="2488212"/>
                  <a:pt x="850669" y="2486790"/>
                  <a:pt x="853863" y="2485540"/>
                </a:cubicBezTo>
                <a:cubicBezTo>
                  <a:pt x="857699" y="2484038"/>
                  <a:pt x="860705" y="2480966"/>
                  <a:pt x="862118" y="2477098"/>
                </a:cubicBezTo>
                <a:cubicBezTo>
                  <a:pt x="863535" y="2473232"/>
                  <a:pt x="863227" y="2468947"/>
                  <a:pt x="861271" y="2465324"/>
                </a:cubicBezTo>
                <a:cubicBezTo>
                  <a:pt x="859659" y="2462335"/>
                  <a:pt x="858192" y="2459255"/>
                  <a:pt x="856884" y="2456113"/>
                </a:cubicBezTo>
                <a:cubicBezTo>
                  <a:pt x="855325" y="2452363"/>
                  <a:pt x="852251" y="2449447"/>
                  <a:pt x="848420" y="2448078"/>
                </a:cubicBezTo>
                <a:cubicBezTo>
                  <a:pt x="846861" y="2447526"/>
                  <a:pt x="845231" y="2447255"/>
                  <a:pt x="843610" y="2447255"/>
                </a:cubicBezTo>
                <a:close/>
                <a:moveTo>
                  <a:pt x="4235124" y="2440279"/>
                </a:moveTo>
                <a:cubicBezTo>
                  <a:pt x="4246727" y="2440279"/>
                  <a:pt x="4258211" y="2443368"/>
                  <a:pt x="4268319" y="2449210"/>
                </a:cubicBezTo>
                <a:lnTo>
                  <a:pt x="4268318" y="2449210"/>
                </a:lnTo>
                <a:cubicBezTo>
                  <a:pt x="4283716" y="2458077"/>
                  <a:pt x="4294711" y="2472414"/>
                  <a:pt x="4299312" y="2489578"/>
                </a:cubicBezTo>
                <a:cubicBezTo>
                  <a:pt x="4303904" y="2506732"/>
                  <a:pt x="4301540" y="2524666"/>
                  <a:pt x="4292664" y="2540045"/>
                </a:cubicBezTo>
                <a:cubicBezTo>
                  <a:pt x="4280817" y="2560569"/>
                  <a:pt x="4258726" y="2573313"/>
                  <a:pt x="4235006" y="2573313"/>
                </a:cubicBezTo>
                <a:cubicBezTo>
                  <a:pt x="4223403" y="2573313"/>
                  <a:pt x="4211919" y="2570224"/>
                  <a:pt x="4201802" y="2564391"/>
                </a:cubicBezTo>
                <a:cubicBezTo>
                  <a:pt x="4170057" y="2546051"/>
                  <a:pt x="4159142" y="2505292"/>
                  <a:pt x="4177475" y="2473537"/>
                </a:cubicBezTo>
                <a:cubicBezTo>
                  <a:pt x="4189313" y="2453023"/>
                  <a:pt x="4211403" y="2440279"/>
                  <a:pt x="4235124" y="2440279"/>
                </a:cubicBezTo>
                <a:close/>
                <a:moveTo>
                  <a:pt x="293207" y="2438651"/>
                </a:moveTo>
                <a:cubicBezTo>
                  <a:pt x="291052" y="2438651"/>
                  <a:pt x="288900" y="2439131"/>
                  <a:pt x="286926" y="2440091"/>
                </a:cubicBezTo>
                <a:lnTo>
                  <a:pt x="285360" y="2440834"/>
                </a:lnTo>
                <a:cubicBezTo>
                  <a:pt x="281863" y="2442410"/>
                  <a:pt x="279151" y="2445327"/>
                  <a:pt x="277815" y="2448922"/>
                </a:cubicBezTo>
                <a:lnTo>
                  <a:pt x="277813" y="2448921"/>
                </a:lnTo>
                <a:cubicBezTo>
                  <a:pt x="276481" y="2452517"/>
                  <a:pt x="276640" y="2456502"/>
                  <a:pt x="278257" y="2459980"/>
                </a:cubicBezTo>
                <a:lnTo>
                  <a:pt x="279077" y="2461765"/>
                </a:lnTo>
                <a:cubicBezTo>
                  <a:pt x="280671" y="2465288"/>
                  <a:pt x="283615" y="2468024"/>
                  <a:pt x="287247" y="2469355"/>
                </a:cubicBezTo>
                <a:cubicBezTo>
                  <a:pt x="288846" y="2469935"/>
                  <a:pt x="290516" y="2470225"/>
                  <a:pt x="292183" y="2470225"/>
                </a:cubicBezTo>
                <a:cubicBezTo>
                  <a:pt x="294312" y="2470225"/>
                  <a:pt x="296431" y="2469753"/>
                  <a:pt x="298387" y="2468820"/>
                </a:cubicBezTo>
                <a:lnTo>
                  <a:pt x="299999" y="2468078"/>
                </a:lnTo>
                <a:cubicBezTo>
                  <a:pt x="303532" y="2466493"/>
                  <a:pt x="306280" y="2463549"/>
                  <a:pt x="307616" y="2459907"/>
                </a:cubicBezTo>
                <a:cubicBezTo>
                  <a:pt x="308953" y="2456266"/>
                  <a:pt x="308762" y="2452246"/>
                  <a:pt x="307091" y="2448749"/>
                </a:cubicBezTo>
                <a:lnTo>
                  <a:pt x="306244" y="2446966"/>
                </a:lnTo>
                <a:cubicBezTo>
                  <a:pt x="304619" y="2443468"/>
                  <a:pt x="301657" y="2440769"/>
                  <a:pt x="298025" y="2439484"/>
                </a:cubicBezTo>
                <a:cubicBezTo>
                  <a:pt x="296462" y="2438923"/>
                  <a:pt x="294833" y="2438651"/>
                  <a:pt x="293207" y="2438651"/>
                </a:cubicBezTo>
                <a:close/>
                <a:moveTo>
                  <a:pt x="5167282" y="2423179"/>
                </a:moveTo>
                <a:cubicBezTo>
                  <a:pt x="5176765" y="2423179"/>
                  <a:pt x="5186130" y="2425697"/>
                  <a:pt x="5194372" y="2430461"/>
                </a:cubicBezTo>
                <a:cubicBezTo>
                  <a:pt x="5220286" y="2445433"/>
                  <a:pt x="5229207" y="2478710"/>
                  <a:pt x="5214244" y="2504633"/>
                </a:cubicBezTo>
                <a:cubicBezTo>
                  <a:pt x="5204580" y="2521361"/>
                  <a:pt x="5186538" y="2531768"/>
                  <a:pt x="5167183" y="2531768"/>
                </a:cubicBezTo>
                <a:cubicBezTo>
                  <a:pt x="5157699" y="2531768"/>
                  <a:pt x="5148325" y="2529250"/>
                  <a:pt x="5140083" y="2524485"/>
                </a:cubicBezTo>
                <a:cubicBezTo>
                  <a:pt x="5114171" y="2509522"/>
                  <a:pt x="5105259" y="2476255"/>
                  <a:pt x="5120221" y="2450324"/>
                </a:cubicBezTo>
                <a:lnTo>
                  <a:pt x="5120220" y="2450324"/>
                </a:lnTo>
                <a:cubicBezTo>
                  <a:pt x="5129894" y="2433586"/>
                  <a:pt x="5147926" y="2423179"/>
                  <a:pt x="5167282" y="2423179"/>
                </a:cubicBezTo>
                <a:close/>
                <a:moveTo>
                  <a:pt x="5551974" y="2402048"/>
                </a:moveTo>
                <a:cubicBezTo>
                  <a:pt x="5557407" y="2402048"/>
                  <a:pt x="5562778" y="2403497"/>
                  <a:pt x="5567507" y="2406232"/>
                </a:cubicBezTo>
                <a:cubicBezTo>
                  <a:pt x="5574716" y="2410390"/>
                  <a:pt x="5579870" y="2417101"/>
                  <a:pt x="5582025" y="2425144"/>
                </a:cubicBezTo>
                <a:cubicBezTo>
                  <a:pt x="5584172" y="2433179"/>
                  <a:pt x="5583067" y="2441574"/>
                  <a:pt x="5578910" y="2448775"/>
                </a:cubicBezTo>
                <a:cubicBezTo>
                  <a:pt x="5573367" y="2458385"/>
                  <a:pt x="5563025" y="2464354"/>
                  <a:pt x="5551920" y="2464354"/>
                </a:cubicBezTo>
                <a:cubicBezTo>
                  <a:pt x="5546476" y="2464354"/>
                  <a:pt x="5541105" y="2462905"/>
                  <a:pt x="5536377" y="2460170"/>
                </a:cubicBezTo>
                <a:cubicBezTo>
                  <a:pt x="5529168" y="2456011"/>
                  <a:pt x="5524014" y="2449300"/>
                  <a:pt x="5521859" y="2441258"/>
                </a:cubicBezTo>
                <a:cubicBezTo>
                  <a:pt x="5519711" y="2433222"/>
                  <a:pt x="5520817" y="2424827"/>
                  <a:pt x="5524974" y="2417626"/>
                </a:cubicBezTo>
                <a:cubicBezTo>
                  <a:pt x="5530517" y="2408017"/>
                  <a:pt x="5540861" y="2402048"/>
                  <a:pt x="5551974" y="2402048"/>
                </a:cubicBezTo>
                <a:close/>
                <a:moveTo>
                  <a:pt x="4619842" y="2399929"/>
                </a:moveTo>
                <a:cubicBezTo>
                  <a:pt x="4630756" y="2399929"/>
                  <a:pt x="4641561" y="2402837"/>
                  <a:pt x="4651081" y="2408326"/>
                </a:cubicBezTo>
                <a:cubicBezTo>
                  <a:pt x="4665554" y="2416686"/>
                  <a:pt x="4675906" y="2430181"/>
                  <a:pt x="4680226" y="2446321"/>
                </a:cubicBezTo>
                <a:cubicBezTo>
                  <a:pt x="4684556" y="2462461"/>
                  <a:pt x="4682337" y="2479326"/>
                  <a:pt x="4673977" y="2493819"/>
                </a:cubicBezTo>
                <a:cubicBezTo>
                  <a:pt x="4662828" y="2513118"/>
                  <a:pt x="4642042" y="2525110"/>
                  <a:pt x="4619733" y="2525110"/>
                </a:cubicBezTo>
                <a:cubicBezTo>
                  <a:pt x="4608801" y="2525110"/>
                  <a:pt x="4598004" y="2522204"/>
                  <a:pt x="4588494" y="2516714"/>
                </a:cubicBezTo>
                <a:cubicBezTo>
                  <a:pt x="4558614" y="2499460"/>
                  <a:pt x="4548334" y="2461112"/>
                  <a:pt x="4565588" y="2431222"/>
                </a:cubicBezTo>
                <a:cubicBezTo>
                  <a:pt x="4576738" y="2411921"/>
                  <a:pt x="4597525" y="2399929"/>
                  <a:pt x="4619842" y="2399929"/>
                </a:cubicBezTo>
                <a:close/>
                <a:moveTo>
                  <a:pt x="2977449" y="2393924"/>
                </a:moveTo>
                <a:cubicBezTo>
                  <a:pt x="2981589" y="2393924"/>
                  <a:pt x="2985688" y="2395029"/>
                  <a:pt x="2989301" y="2397103"/>
                </a:cubicBezTo>
                <a:lnTo>
                  <a:pt x="2989302" y="2397103"/>
                </a:lnTo>
                <a:cubicBezTo>
                  <a:pt x="2994777" y="2400274"/>
                  <a:pt x="2998704" y="2405381"/>
                  <a:pt x="3000342" y="2411504"/>
                </a:cubicBezTo>
                <a:cubicBezTo>
                  <a:pt x="3001981" y="2417626"/>
                  <a:pt x="3001144" y="2424021"/>
                  <a:pt x="2997974" y="2429500"/>
                </a:cubicBezTo>
                <a:cubicBezTo>
                  <a:pt x="2993744" y="2436829"/>
                  <a:pt x="2985864" y="2441375"/>
                  <a:pt x="2977409" y="2441375"/>
                </a:cubicBezTo>
                <a:cubicBezTo>
                  <a:pt x="2973265" y="2441375"/>
                  <a:pt x="2969176" y="2440269"/>
                  <a:pt x="2965580" y="2438186"/>
                </a:cubicBezTo>
                <a:cubicBezTo>
                  <a:pt x="2960078" y="2435016"/>
                  <a:pt x="2956155" y="2429908"/>
                  <a:pt x="2954511" y="2423786"/>
                </a:cubicBezTo>
                <a:cubicBezTo>
                  <a:pt x="2952872" y="2417663"/>
                  <a:pt x="2953715" y="2411278"/>
                  <a:pt x="2956885" y="2405789"/>
                </a:cubicBezTo>
                <a:cubicBezTo>
                  <a:pt x="2961111" y="2398470"/>
                  <a:pt x="2968985" y="2393924"/>
                  <a:pt x="2977449" y="2393924"/>
                </a:cubicBezTo>
                <a:close/>
                <a:moveTo>
                  <a:pt x="679377" y="2390309"/>
                </a:moveTo>
                <a:cubicBezTo>
                  <a:pt x="677108" y="2390309"/>
                  <a:pt x="674848" y="2390843"/>
                  <a:pt x="672788" y="2391904"/>
                </a:cubicBezTo>
                <a:cubicBezTo>
                  <a:pt x="670751" y="2392954"/>
                  <a:pt x="668681" y="2393924"/>
                  <a:pt x="666575" y="2394847"/>
                </a:cubicBezTo>
                <a:cubicBezTo>
                  <a:pt x="662957" y="2396415"/>
                  <a:pt x="660144" y="2399412"/>
                  <a:pt x="658795" y="2403117"/>
                </a:cubicBezTo>
                <a:cubicBezTo>
                  <a:pt x="657450" y="2406830"/>
                  <a:pt x="657686" y="2410924"/>
                  <a:pt x="659451" y="2414457"/>
                </a:cubicBezTo>
                <a:cubicBezTo>
                  <a:pt x="660471" y="2416494"/>
                  <a:pt x="661417" y="2418560"/>
                  <a:pt x="662295" y="2420661"/>
                </a:cubicBezTo>
                <a:cubicBezTo>
                  <a:pt x="663830" y="2424338"/>
                  <a:pt x="666819" y="2427210"/>
                  <a:pt x="670555" y="2428604"/>
                </a:cubicBezTo>
                <a:cubicBezTo>
                  <a:pt x="672176" y="2429202"/>
                  <a:pt x="673870" y="2429500"/>
                  <a:pt x="675563" y="2429500"/>
                </a:cubicBezTo>
                <a:cubicBezTo>
                  <a:pt x="677774" y="2429500"/>
                  <a:pt x="679974" y="2428993"/>
                  <a:pt x="681995" y="2427988"/>
                </a:cubicBezTo>
                <a:cubicBezTo>
                  <a:pt x="684068" y="2426946"/>
                  <a:pt x="686184" y="2425977"/>
                  <a:pt x="688325" y="2425081"/>
                </a:cubicBezTo>
                <a:cubicBezTo>
                  <a:pt x="692012" y="2423522"/>
                  <a:pt x="694883" y="2420506"/>
                  <a:pt x="696250" y="2416738"/>
                </a:cubicBezTo>
                <a:cubicBezTo>
                  <a:pt x="697619" y="2412980"/>
                  <a:pt x="697355" y="2408822"/>
                  <a:pt x="695531" y="2405263"/>
                </a:cubicBezTo>
                <a:cubicBezTo>
                  <a:pt x="694480" y="2403216"/>
                  <a:pt x="693498" y="2401133"/>
                  <a:pt x="692587" y="2399014"/>
                </a:cubicBezTo>
                <a:cubicBezTo>
                  <a:pt x="691016" y="2395345"/>
                  <a:pt x="687990" y="2392502"/>
                  <a:pt x="684236" y="2391151"/>
                </a:cubicBezTo>
                <a:cubicBezTo>
                  <a:pt x="682660" y="2390590"/>
                  <a:pt x="681016" y="2390309"/>
                  <a:pt x="679377" y="2390309"/>
                </a:cubicBezTo>
                <a:close/>
                <a:moveTo>
                  <a:pt x="4072391" y="2379296"/>
                </a:moveTo>
                <a:cubicBezTo>
                  <a:pt x="4084302" y="2379296"/>
                  <a:pt x="4096085" y="2382466"/>
                  <a:pt x="4106465" y="2388453"/>
                </a:cubicBezTo>
                <a:cubicBezTo>
                  <a:pt x="4139044" y="2407274"/>
                  <a:pt x="4150257" y="2449101"/>
                  <a:pt x="4131436" y="2481699"/>
                </a:cubicBezTo>
                <a:cubicBezTo>
                  <a:pt x="4119281" y="2502747"/>
                  <a:pt x="4096610" y="2515827"/>
                  <a:pt x="4072273" y="2515827"/>
                </a:cubicBezTo>
                <a:cubicBezTo>
                  <a:pt x="4060363" y="2515827"/>
                  <a:pt x="4048570" y="2512656"/>
                  <a:pt x="4038191" y="2506669"/>
                </a:cubicBezTo>
                <a:cubicBezTo>
                  <a:pt x="4005612" y="2487848"/>
                  <a:pt x="3994399" y="2446021"/>
                  <a:pt x="4013220" y="2413425"/>
                </a:cubicBezTo>
                <a:cubicBezTo>
                  <a:pt x="4025375" y="2392376"/>
                  <a:pt x="4048045" y="2379296"/>
                  <a:pt x="4072391" y="2379296"/>
                </a:cubicBezTo>
                <a:close/>
                <a:moveTo>
                  <a:pt x="5004542" y="2360892"/>
                </a:moveTo>
                <a:cubicBezTo>
                  <a:pt x="5014550" y="2360892"/>
                  <a:pt x="5024441" y="2363555"/>
                  <a:pt x="5033162" y="2368591"/>
                </a:cubicBezTo>
                <a:cubicBezTo>
                  <a:pt x="5060543" y="2384405"/>
                  <a:pt x="5069963" y="2419539"/>
                  <a:pt x="5054148" y="2446928"/>
                </a:cubicBezTo>
                <a:cubicBezTo>
                  <a:pt x="5043931" y="2464607"/>
                  <a:pt x="5024884" y="2475594"/>
                  <a:pt x="5004442" y="2475594"/>
                </a:cubicBezTo>
                <a:cubicBezTo>
                  <a:pt x="4994433" y="2475594"/>
                  <a:pt x="4984525" y="2472932"/>
                  <a:pt x="4975811" y="2467904"/>
                </a:cubicBezTo>
                <a:cubicBezTo>
                  <a:pt x="4962561" y="2460251"/>
                  <a:pt x="4953068" y="2447878"/>
                  <a:pt x="4949101" y="2433088"/>
                </a:cubicBezTo>
                <a:cubicBezTo>
                  <a:pt x="4945144" y="2418297"/>
                  <a:pt x="4947172" y="2402837"/>
                  <a:pt x="4954835" y="2389567"/>
                </a:cubicBezTo>
                <a:cubicBezTo>
                  <a:pt x="4965052" y="2371887"/>
                  <a:pt x="4984099" y="2360892"/>
                  <a:pt x="5004542" y="2360892"/>
                </a:cubicBezTo>
                <a:close/>
                <a:moveTo>
                  <a:pt x="4457109" y="2338511"/>
                </a:moveTo>
                <a:cubicBezTo>
                  <a:pt x="4468413" y="2338511"/>
                  <a:pt x="4479581" y="2341518"/>
                  <a:pt x="4489416" y="2347197"/>
                </a:cubicBezTo>
                <a:cubicBezTo>
                  <a:pt x="4520337" y="2365058"/>
                  <a:pt x="4530980" y="2404747"/>
                  <a:pt x="4513128" y="2435669"/>
                </a:cubicBezTo>
                <a:cubicBezTo>
                  <a:pt x="4501589" y="2455640"/>
                  <a:pt x="4480078" y="2468059"/>
                  <a:pt x="4456982" y="2468059"/>
                </a:cubicBezTo>
                <a:cubicBezTo>
                  <a:pt x="4445678" y="2468059"/>
                  <a:pt x="4434501" y="2465051"/>
                  <a:pt x="4424656" y="2459372"/>
                </a:cubicBezTo>
                <a:cubicBezTo>
                  <a:pt x="4409685" y="2450732"/>
                  <a:pt x="4398960" y="2436765"/>
                  <a:pt x="4394486" y="2420046"/>
                </a:cubicBezTo>
                <a:cubicBezTo>
                  <a:pt x="4390012" y="2403344"/>
                  <a:pt x="4392304" y="2385890"/>
                  <a:pt x="4400954" y="2370909"/>
                </a:cubicBezTo>
                <a:cubicBezTo>
                  <a:pt x="4412493" y="2350929"/>
                  <a:pt x="4434013" y="2338511"/>
                  <a:pt x="4457109" y="2338511"/>
                </a:cubicBezTo>
                <a:close/>
                <a:moveTo>
                  <a:pt x="5389232" y="2337579"/>
                </a:moveTo>
                <a:cubicBezTo>
                  <a:pt x="5395582" y="2337579"/>
                  <a:pt x="5401867" y="2339273"/>
                  <a:pt x="5407402" y="2342461"/>
                </a:cubicBezTo>
                <a:cubicBezTo>
                  <a:pt x="5415816" y="2347317"/>
                  <a:pt x="5421829" y="2355160"/>
                  <a:pt x="5424348" y="2364543"/>
                </a:cubicBezTo>
                <a:cubicBezTo>
                  <a:pt x="5426865" y="2373936"/>
                  <a:pt x="5425579" y="2383745"/>
                  <a:pt x="5420716" y="2392168"/>
                </a:cubicBezTo>
                <a:cubicBezTo>
                  <a:pt x="5414229" y="2403389"/>
                  <a:pt x="5402148" y="2410364"/>
                  <a:pt x="5389168" y="2410364"/>
                </a:cubicBezTo>
                <a:cubicBezTo>
                  <a:pt x="5382819" y="2410364"/>
                  <a:pt x="5376543" y="2408679"/>
                  <a:pt x="5371008" y="2405482"/>
                </a:cubicBezTo>
                <a:cubicBezTo>
                  <a:pt x="5353647" y="2395455"/>
                  <a:pt x="5347668" y="2373146"/>
                  <a:pt x="5357695" y="2355776"/>
                </a:cubicBezTo>
                <a:cubicBezTo>
                  <a:pt x="5364171" y="2344554"/>
                  <a:pt x="5376254" y="2337579"/>
                  <a:pt x="5389232" y="2337579"/>
                </a:cubicBezTo>
                <a:close/>
                <a:moveTo>
                  <a:pt x="1075466" y="2335649"/>
                </a:moveTo>
                <a:cubicBezTo>
                  <a:pt x="1072586" y="2335649"/>
                  <a:pt x="1069737" y="2336511"/>
                  <a:pt x="1067310" y="2338186"/>
                </a:cubicBezTo>
                <a:cubicBezTo>
                  <a:pt x="1061019" y="2342514"/>
                  <a:pt x="1054213" y="2346137"/>
                  <a:pt x="1047080" y="2348945"/>
                </a:cubicBezTo>
                <a:lnTo>
                  <a:pt x="1047081" y="2348946"/>
                </a:lnTo>
                <a:cubicBezTo>
                  <a:pt x="1043264" y="2350449"/>
                  <a:pt x="1040270" y="2353512"/>
                  <a:pt x="1038857" y="2357360"/>
                </a:cubicBezTo>
                <a:cubicBezTo>
                  <a:pt x="1037440" y="2361209"/>
                  <a:pt x="1037734" y="2365485"/>
                  <a:pt x="1039668" y="2369098"/>
                </a:cubicBezTo>
                <a:cubicBezTo>
                  <a:pt x="1042485" y="2374370"/>
                  <a:pt x="1044849" y="2379922"/>
                  <a:pt x="1046696" y="2385601"/>
                </a:cubicBezTo>
                <a:cubicBezTo>
                  <a:pt x="1048028" y="2389685"/>
                  <a:pt x="1051111" y="2392964"/>
                  <a:pt x="1055106" y="2394531"/>
                </a:cubicBezTo>
                <a:cubicBezTo>
                  <a:pt x="1056804" y="2395202"/>
                  <a:pt x="1058588" y="2395527"/>
                  <a:pt x="1060368" y="2395527"/>
                </a:cubicBezTo>
                <a:cubicBezTo>
                  <a:pt x="1062783" y="2395527"/>
                  <a:pt x="1065186" y="2394921"/>
                  <a:pt x="1067347" y="2393725"/>
                </a:cubicBezTo>
                <a:cubicBezTo>
                  <a:pt x="1074393" y="2389813"/>
                  <a:pt x="1081920" y="2386805"/>
                  <a:pt x="1089713" y="2384804"/>
                </a:cubicBezTo>
                <a:cubicBezTo>
                  <a:pt x="1094224" y="2383644"/>
                  <a:pt x="1097896" y="2380375"/>
                  <a:pt x="1099558" y="2376027"/>
                </a:cubicBezTo>
                <a:cubicBezTo>
                  <a:pt x="1101225" y="2371672"/>
                  <a:pt x="1100681" y="2366789"/>
                  <a:pt x="1098100" y="2362913"/>
                </a:cubicBezTo>
                <a:cubicBezTo>
                  <a:pt x="1094387" y="2357341"/>
                  <a:pt x="1091298" y="2351300"/>
                  <a:pt x="1088925" y="2344978"/>
                </a:cubicBezTo>
                <a:cubicBezTo>
                  <a:pt x="1087371" y="2340830"/>
                  <a:pt x="1083998" y="2337633"/>
                  <a:pt x="1079773" y="2336310"/>
                </a:cubicBezTo>
                <a:cubicBezTo>
                  <a:pt x="1078364" y="2335866"/>
                  <a:pt x="1076911" y="2335649"/>
                  <a:pt x="1075466" y="2335649"/>
                </a:cubicBezTo>
                <a:close/>
                <a:moveTo>
                  <a:pt x="516165" y="2333231"/>
                </a:moveTo>
                <a:cubicBezTo>
                  <a:pt x="513959" y="2333231"/>
                  <a:pt x="511763" y="2333738"/>
                  <a:pt x="509753" y="2334744"/>
                </a:cubicBezTo>
                <a:cubicBezTo>
                  <a:pt x="508521" y="2335350"/>
                  <a:pt x="507275" y="2335949"/>
                  <a:pt x="506021" y="2336519"/>
                </a:cubicBezTo>
                <a:cubicBezTo>
                  <a:pt x="502480" y="2338114"/>
                  <a:pt x="499741" y="2341075"/>
                  <a:pt x="498413" y="2344716"/>
                </a:cubicBezTo>
                <a:cubicBezTo>
                  <a:pt x="497091" y="2348366"/>
                  <a:pt x="497295" y="2352396"/>
                  <a:pt x="498988" y="2355893"/>
                </a:cubicBezTo>
                <a:cubicBezTo>
                  <a:pt x="499599" y="2357151"/>
                  <a:pt x="500184" y="2358429"/>
                  <a:pt x="500746" y="2359707"/>
                </a:cubicBezTo>
                <a:cubicBezTo>
                  <a:pt x="502326" y="2363293"/>
                  <a:pt x="505292" y="2366073"/>
                  <a:pt x="508965" y="2367414"/>
                </a:cubicBezTo>
                <a:cubicBezTo>
                  <a:pt x="510564" y="2368003"/>
                  <a:pt x="512234" y="2368292"/>
                  <a:pt x="513906" y="2368292"/>
                </a:cubicBezTo>
                <a:cubicBezTo>
                  <a:pt x="516070" y="2368292"/>
                  <a:pt x="518230" y="2367803"/>
                  <a:pt x="520219" y="2366834"/>
                </a:cubicBezTo>
                <a:cubicBezTo>
                  <a:pt x="521460" y="2366228"/>
                  <a:pt x="522723" y="2365648"/>
                  <a:pt x="523986" y="2365095"/>
                </a:cubicBezTo>
                <a:cubicBezTo>
                  <a:pt x="527596" y="2363519"/>
                  <a:pt x="530399" y="2360530"/>
                  <a:pt x="531744" y="2356817"/>
                </a:cubicBezTo>
                <a:cubicBezTo>
                  <a:pt x="533084" y="2353112"/>
                  <a:pt x="532844" y="2349019"/>
                  <a:pt x="531082" y="2345495"/>
                </a:cubicBezTo>
                <a:cubicBezTo>
                  <a:pt x="530448" y="2344227"/>
                  <a:pt x="529841" y="2342959"/>
                  <a:pt x="529262" y="2341673"/>
                </a:cubicBezTo>
                <a:cubicBezTo>
                  <a:pt x="527650" y="2338114"/>
                  <a:pt x="524661" y="2335369"/>
                  <a:pt x="520978" y="2334057"/>
                </a:cubicBezTo>
                <a:cubicBezTo>
                  <a:pt x="519420" y="2333503"/>
                  <a:pt x="517790" y="2333231"/>
                  <a:pt x="516165" y="2333231"/>
                </a:cubicBezTo>
                <a:close/>
                <a:moveTo>
                  <a:pt x="3909650" y="2326612"/>
                </a:moveTo>
                <a:cubicBezTo>
                  <a:pt x="3920411" y="2326612"/>
                  <a:pt x="3931062" y="2329473"/>
                  <a:pt x="3940459" y="2334889"/>
                </a:cubicBezTo>
                <a:cubicBezTo>
                  <a:pt x="3969909" y="2351899"/>
                  <a:pt x="3980035" y="2389722"/>
                  <a:pt x="3963016" y="2419186"/>
                </a:cubicBezTo>
                <a:cubicBezTo>
                  <a:pt x="3952038" y="2438224"/>
                  <a:pt x="3931547" y="2450044"/>
                  <a:pt x="3909542" y="2450044"/>
                </a:cubicBezTo>
                <a:cubicBezTo>
                  <a:pt x="3898759" y="2450044"/>
                  <a:pt x="3888108" y="2447183"/>
                  <a:pt x="3878742" y="2441765"/>
                </a:cubicBezTo>
                <a:cubicBezTo>
                  <a:pt x="3864463" y="2433524"/>
                  <a:pt x="3854251" y="2420218"/>
                  <a:pt x="3849985" y="2404296"/>
                </a:cubicBezTo>
                <a:cubicBezTo>
                  <a:pt x="3845719" y="2388373"/>
                  <a:pt x="3847911" y="2371744"/>
                  <a:pt x="3856153" y="2357478"/>
                </a:cubicBezTo>
                <a:cubicBezTo>
                  <a:pt x="3867139" y="2338440"/>
                  <a:pt x="3887641" y="2326612"/>
                  <a:pt x="3909650" y="2326612"/>
                </a:cubicBezTo>
                <a:close/>
                <a:moveTo>
                  <a:pt x="1335117" y="2326339"/>
                </a:moveTo>
                <a:cubicBezTo>
                  <a:pt x="1343223" y="2326339"/>
                  <a:pt x="1351234" y="2328494"/>
                  <a:pt x="1358285" y="2332571"/>
                </a:cubicBezTo>
                <a:cubicBezTo>
                  <a:pt x="1369032" y="2338775"/>
                  <a:pt x="1376712" y="2348784"/>
                  <a:pt x="1379923" y="2360757"/>
                </a:cubicBezTo>
                <a:cubicBezTo>
                  <a:pt x="1383129" y="2372731"/>
                  <a:pt x="1381481" y="2385248"/>
                  <a:pt x="1375281" y="2395990"/>
                </a:cubicBezTo>
                <a:cubicBezTo>
                  <a:pt x="1367012" y="2410309"/>
                  <a:pt x="1351588" y="2419203"/>
                  <a:pt x="1335031" y="2419203"/>
                </a:cubicBezTo>
                <a:cubicBezTo>
                  <a:pt x="1326934" y="2419203"/>
                  <a:pt x="1318918" y="2417048"/>
                  <a:pt x="1311858" y="2412981"/>
                </a:cubicBezTo>
                <a:cubicBezTo>
                  <a:pt x="1289704" y="2400183"/>
                  <a:pt x="1282078" y="2371725"/>
                  <a:pt x="1294871" y="2349554"/>
                </a:cubicBezTo>
                <a:lnTo>
                  <a:pt x="1294870" y="2349554"/>
                </a:lnTo>
                <a:cubicBezTo>
                  <a:pt x="1303140" y="2335233"/>
                  <a:pt x="1318560" y="2326339"/>
                  <a:pt x="1335117" y="2326339"/>
                </a:cubicBezTo>
                <a:close/>
                <a:moveTo>
                  <a:pt x="2814737" y="2313724"/>
                </a:moveTo>
                <a:cubicBezTo>
                  <a:pt x="2822522" y="2313724"/>
                  <a:pt x="2830234" y="2315795"/>
                  <a:pt x="2837040" y="2319718"/>
                </a:cubicBezTo>
                <a:cubicBezTo>
                  <a:pt x="2858356" y="2332036"/>
                  <a:pt x="2865692" y="2359416"/>
                  <a:pt x="2853384" y="2380755"/>
                </a:cubicBezTo>
                <a:cubicBezTo>
                  <a:pt x="2845427" y="2394532"/>
                  <a:pt x="2830582" y="2403100"/>
                  <a:pt x="2814650" y="2403100"/>
                </a:cubicBezTo>
                <a:cubicBezTo>
                  <a:pt x="2806848" y="2403100"/>
                  <a:pt x="2799139" y="2401026"/>
                  <a:pt x="2792356" y="2397104"/>
                </a:cubicBezTo>
                <a:cubicBezTo>
                  <a:pt x="2782013" y="2391135"/>
                  <a:pt x="2774622" y="2381509"/>
                  <a:pt x="2771533" y="2369978"/>
                </a:cubicBezTo>
                <a:cubicBezTo>
                  <a:pt x="2768444" y="2358447"/>
                  <a:pt x="2770029" y="2346410"/>
                  <a:pt x="2775998" y="2336075"/>
                </a:cubicBezTo>
                <a:cubicBezTo>
                  <a:pt x="2783959" y="2322291"/>
                  <a:pt x="2798804" y="2313724"/>
                  <a:pt x="2814737" y="2313724"/>
                </a:cubicBezTo>
                <a:close/>
                <a:moveTo>
                  <a:pt x="4841808" y="2299043"/>
                </a:moveTo>
                <a:cubicBezTo>
                  <a:pt x="4852278" y="2299043"/>
                  <a:pt x="4862622" y="2301822"/>
                  <a:pt x="4871724" y="2307085"/>
                </a:cubicBezTo>
                <a:cubicBezTo>
                  <a:pt x="4900364" y="2323612"/>
                  <a:pt x="4910209" y="2360358"/>
                  <a:pt x="4893680" y="2388997"/>
                </a:cubicBezTo>
                <a:cubicBezTo>
                  <a:pt x="4883001" y="2407492"/>
                  <a:pt x="4863084" y="2418986"/>
                  <a:pt x="4841709" y="2418986"/>
                </a:cubicBezTo>
                <a:cubicBezTo>
                  <a:pt x="4831239" y="2418986"/>
                  <a:pt x="4820886" y="2416196"/>
                  <a:pt x="4811775" y="2410933"/>
                </a:cubicBezTo>
                <a:cubicBezTo>
                  <a:pt x="4797899" y="2402927"/>
                  <a:pt x="4787972" y="2389993"/>
                  <a:pt x="4783833" y="2374532"/>
                </a:cubicBezTo>
                <a:cubicBezTo>
                  <a:pt x="4779684" y="2359063"/>
                  <a:pt x="4781813" y="2342904"/>
                  <a:pt x="4789829" y="2329029"/>
                </a:cubicBezTo>
                <a:lnTo>
                  <a:pt x="4789828" y="2329029"/>
                </a:lnTo>
                <a:cubicBezTo>
                  <a:pt x="4800507" y="2310537"/>
                  <a:pt x="4820424" y="2299043"/>
                  <a:pt x="4841808" y="2299043"/>
                </a:cubicBezTo>
                <a:close/>
                <a:moveTo>
                  <a:pt x="3746882" y="2294015"/>
                </a:moveTo>
                <a:cubicBezTo>
                  <a:pt x="3752995" y="2294015"/>
                  <a:pt x="3759050" y="2295645"/>
                  <a:pt x="3764397" y="2298725"/>
                </a:cubicBezTo>
                <a:cubicBezTo>
                  <a:pt x="3772505" y="2303407"/>
                  <a:pt x="3778306" y="2310971"/>
                  <a:pt x="3780724" y="2320016"/>
                </a:cubicBezTo>
                <a:cubicBezTo>
                  <a:pt x="3783152" y="2329074"/>
                  <a:pt x="3781911" y="2338530"/>
                  <a:pt x="3777224" y="2346637"/>
                </a:cubicBezTo>
                <a:cubicBezTo>
                  <a:pt x="3770973" y="2357459"/>
                  <a:pt x="3759326" y="2364180"/>
                  <a:pt x="3746823" y="2364180"/>
                </a:cubicBezTo>
                <a:cubicBezTo>
                  <a:pt x="3740709" y="2364180"/>
                  <a:pt x="3734655" y="2362549"/>
                  <a:pt x="3729306" y="2359470"/>
                </a:cubicBezTo>
                <a:cubicBezTo>
                  <a:pt x="3721204" y="2354787"/>
                  <a:pt x="3715398" y="2347226"/>
                  <a:pt x="3712971" y="2338167"/>
                </a:cubicBezTo>
                <a:cubicBezTo>
                  <a:pt x="3710548" y="2329119"/>
                  <a:pt x="3711794" y="2319673"/>
                  <a:pt x="3716476" y="2311568"/>
                </a:cubicBezTo>
                <a:cubicBezTo>
                  <a:pt x="3722725" y="2300735"/>
                  <a:pt x="3734373" y="2294015"/>
                  <a:pt x="3746882" y="2294015"/>
                </a:cubicBezTo>
                <a:close/>
                <a:moveTo>
                  <a:pt x="902622" y="2285149"/>
                </a:moveTo>
                <a:cubicBezTo>
                  <a:pt x="900299" y="2285149"/>
                  <a:pt x="897985" y="2285709"/>
                  <a:pt x="895888" y="2286824"/>
                </a:cubicBezTo>
                <a:cubicBezTo>
                  <a:pt x="893048" y="2288328"/>
                  <a:pt x="890141" y="2289704"/>
                  <a:pt x="887162" y="2290945"/>
                </a:cubicBezTo>
                <a:cubicBezTo>
                  <a:pt x="883471" y="2292484"/>
                  <a:pt x="880586" y="2295492"/>
                  <a:pt x="879205" y="2299250"/>
                </a:cubicBezTo>
                <a:cubicBezTo>
                  <a:pt x="877824" y="2303001"/>
                  <a:pt x="878068" y="2307157"/>
                  <a:pt x="879880" y="2310727"/>
                </a:cubicBezTo>
                <a:lnTo>
                  <a:pt x="879879" y="2310727"/>
                </a:lnTo>
                <a:cubicBezTo>
                  <a:pt x="881332" y="2313579"/>
                  <a:pt x="882642" y="2316494"/>
                  <a:pt x="883819" y="2319491"/>
                </a:cubicBezTo>
                <a:cubicBezTo>
                  <a:pt x="885309" y="2323259"/>
                  <a:pt x="888316" y="2326230"/>
                  <a:pt x="892111" y="2327670"/>
                </a:cubicBezTo>
                <a:cubicBezTo>
                  <a:pt x="893751" y="2328286"/>
                  <a:pt x="895475" y="2328595"/>
                  <a:pt x="897196" y="2328595"/>
                </a:cubicBezTo>
                <a:cubicBezTo>
                  <a:pt x="899447" y="2328595"/>
                  <a:pt x="901689" y="2328069"/>
                  <a:pt x="903736" y="2327027"/>
                </a:cubicBezTo>
                <a:cubicBezTo>
                  <a:pt x="906665" y="2325524"/>
                  <a:pt x="909668" y="2324166"/>
                  <a:pt x="912743" y="2322951"/>
                </a:cubicBezTo>
                <a:cubicBezTo>
                  <a:pt x="916556" y="2321438"/>
                  <a:pt x="919541" y="2318368"/>
                  <a:pt x="920949" y="2314512"/>
                </a:cubicBezTo>
                <a:cubicBezTo>
                  <a:pt x="922358" y="2310663"/>
                  <a:pt x="922050" y="2306397"/>
                  <a:pt x="920107" y="2302783"/>
                </a:cubicBezTo>
                <a:cubicBezTo>
                  <a:pt x="918558" y="2299894"/>
                  <a:pt x="917136" y="2296932"/>
                  <a:pt x="915859" y="2293916"/>
                </a:cubicBezTo>
                <a:cubicBezTo>
                  <a:pt x="914288" y="2290202"/>
                  <a:pt x="911231" y="2287322"/>
                  <a:pt x="907436" y="2285973"/>
                </a:cubicBezTo>
                <a:cubicBezTo>
                  <a:pt x="905873" y="2285420"/>
                  <a:pt x="904247" y="2285149"/>
                  <a:pt x="902622" y="2285149"/>
                </a:cubicBezTo>
                <a:close/>
                <a:moveTo>
                  <a:pt x="4294357" y="2277096"/>
                </a:moveTo>
                <a:cubicBezTo>
                  <a:pt x="4306033" y="2277096"/>
                  <a:pt x="4317590" y="2280203"/>
                  <a:pt x="4327779" y="2286081"/>
                </a:cubicBezTo>
                <a:cubicBezTo>
                  <a:pt x="4343257" y="2295021"/>
                  <a:pt x="4354335" y="2309458"/>
                  <a:pt x="4358963" y="2326719"/>
                </a:cubicBezTo>
                <a:cubicBezTo>
                  <a:pt x="4363592" y="2344009"/>
                  <a:pt x="4361219" y="2362052"/>
                  <a:pt x="4352279" y="2377531"/>
                </a:cubicBezTo>
                <a:cubicBezTo>
                  <a:pt x="4340360" y="2398182"/>
                  <a:pt x="4318124" y="2411016"/>
                  <a:pt x="4294249" y="2411016"/>
                </a:cubicBezTo>
                <a:cubicBezTo>
                  <a:pt x="4282574" y="2411016"/>
                  <a:pt x="4271008" y="2407909"/>
                  <a:pt x="4260819" y="2402032"/>
                </a:cubicBezTo>
                <a:cubicBezTo>
                  <a:pt x="4228865" y="2383572"/>
                  <a:pt x="4217870" y="2342543"/>
                  <a:pt x="4236328" y="2310590"/>
                </a:cubicBezTo>
                <a:cubicBezTo>
                  <a:pt x="4248256" y="2289931"/>
                  <a:pt x="4270492" y="2277096"/>
                  <a:pt x="4294357" y="2277096"/>
                </a:cubicBezTo>
                <a:close/>
                <a:moveTo>
                  <a:pt x="352441" y="2275900"/>
                </a:moveTo>
                <a:cubicBezTo>
                  <a:pt x="350303" y="2275900"/>
                  <a:pt x="348171" y="2276372"/>
                  <a:pt x="346209" y="2277322"/>
                </a:cubicBezTo>
                <a:cubicBezTo>
                  <a:pt x="346204" y="2277322"/>
                  <a:pt x="344905" y="2277938"/>
                  <a:pt x="344905" y="2277938"/>
                </a:cubicBezTo>
                <a:cubicBezTo>
                  <a:pt x="341418" y="2279542"/>
                  <a:pt x="338714" y="2282476"/>
                  <a:pt x="337405" y="2286091"/>
                </a:cubicBezTo>
                <a:cubicBezTo>
                  <a:pt x="336092" y="2289695"/>
                  <a:pt x="336278" y="2293680"/>
                  <a:pt x="337922" y="2297149"/>
                </a:cubicBezTo>
                <a:lnTo>
                  <a:pt x="338533" y="2298481"/>
                </a:lnTo>
                <a:cubicBezTo>
                  <a:pt x="340132" y="2301995"/>
                  <a:pt x="343080" y="2304721"/>
                  <a:pt x="346707" y="2306043"/>
                </a:cubicBezTo>
                <a:cubicBezTo>
                  <a:pt x="348297" y="2306614"/>
                  <a:pt x="349959" y="2306904"/>
                  <a:pt x="351621" y="2306904"/>
                </a:cubicBezTo>
                <a:cubicBezTo>
                  <a:pt x="353749" y="2306904"/>
                  <a:pt x="355869" y="2306433"/>
                  <a:pt x="357825" y="2305500"/>
                </a:cubicBezTo>
                <a:lnTo>
                  <a:pt x="359093" y="2304911"/>
                </a:lnTo>
                <a:lnTo>
                  <a:pt x="359093" y="2304912"/>
                </a:lnTo>
                <a:cubicBezTo>
                  <a:pt x="362639" y="2303308"/>
                  <a:pt x="365384" y="2300337"/>
                  <a:pt x="366701" y="2296669"/>
                </a:cubicBezTo>
                <a:cubicBezTo>
                  <a:pt x="368015" y="2293001"/>
                  <a:pt x="367789" y="2288961"/>
                  <a:pt x="366067" y="2285465"/>
                </a:cubicBezTo>
                <a:lnTo>
                  <a:pt x="365519" y="2284306"/>
                </a:lnTo>
                <a:cubicBezTo>
                  <a:pt x="363915" y="2280792"/>
                  <a:pt x="360963" y="2278074"/>
                  <a:pt x="357331" y="2276762"/>
                </a:cubicBezTo>
                <a:cubicBezTo>
                  <a:pt x="355746" y="2276181"/>
                  <a:pt x="354094" y="2275900"/>
                  <a:pt x="352441" y="2275900"/>
                </a:cubicBezTo>
                <a:close/>
                <a:moveTo>
                  <a:pt x="5226500" y="2272666"/>
                </a:moveTo>
                <a:cubicBezTo>
                  <a:pt x="5233836" y="2272666"/>
                  <a:pt x="5241092" y="2274624"/>
                  <a:pt x="5247495" y="2278318"/>
                </a:cubicBezTo>
                <a:cubicBezTo>
                  <a:pt x="5257222" y="2283934"/>
                  <a:pt x="5264188" y="2293000"/>
                  <a:pt x="5267095" y="2303860"/>
                </a:cubicBezTo>
                <a:cubicBezTo>
                  <a:pt x="5269993" y="2314709"/>
                  <a:pt x="5268500" y="2326039"/>
                  <a:pt x="5262883" y="2335767"/>
                </a:cubicBezTo>
                <a:cubicBezTo>
                  <a:pt x="5255392" y="2348747"/>
                  <a:pt x="5241427" y="2356807"/>
                  <a:pt x="5226427" y="2356807"/>
                </a:cubicBezTo>
                <a:cubicBezTo>
                  <a:pt x="5219082" y="2356807"/>
                  <a:pt x="5211827" y="2354859"/>
                  <a:pt x="5205432" y="2351165"/>
                </a:cubicBezTo>
                <a:lnTo>
                  <a:pt x="5205433" y="2351165"/>
                </a:lnTo>
                <a:cubicBezTo>
                  <a:pt x="5185353" y="2339571"/>
                  <a:pt x="5178442" y="2313796"/>
                  <a:pt x="5190036" y="2293707"/>
                </a:cubicBezTo>
                <a:cubicBezTo>
                  <a:pt x="5197526" y="2280736"/>
                  <a:pt x="5211501" y="2272666"/>
                  <a:pt x="5226500" y="2272666"/>
                </a:cubicBezTo>
                <a:close/>
                <a:moveTo>
                  <a:pt x="2651990" y="2256683"/>
                </a:moveTo>
                <a:cubicBezTo>
                  <a:pt x="2659408" y="2256683"/>
                  <a:pt x="2666740" y="2258658"/>
                  <a:pt x="2673193" y="2262389"/>
                </a:cubicBezTo>
                <a:cubicBezTo>
                  <a:pt x="2683030" y="2268068"/>
                  <a:pt x="2690058" y="2277225"/>
                  <a:pt x="2692997" y="2288193"/>
                </a:cubicBezTo>
                <a:cubicBezTo>
                  <a:pt x="2695936" y="2299153"/>
                  <a:pt x="2694428" y="2310610"/>
                  <a:pt x="2688754" y="2320444"/>
                </a:cubicBezTo>
                <a:cubicBezTo>
                  <a:pt x="2681182" y="2333551"/>
                  <a:pt x="2667066" y="2341692"/>
                  <a:pt x="2651913" y="2341692"/>
                </a:cubicBezTo>
                <a:cubicBezTo>
                  <a:pt x="2644495" y="2341692"/>
                  <a:pt x="2637159" y="2339718"/>
                  <a:pt x="2630706" y="2335995"/>
                </a:cubicBezTo>
                <a:cubicBezTo>
                  <a:pt x="2620873" y="2330316"/>
                  <a:pt x="2613840" y="2321150"/>
                  <a:pt x="2610901" y="2310183"/>
                </a:cubicBezTo>
                <a:cubicBezTo>
                  <a:pt x="2607967" y="2299225"/>
                  <a:pt x="2609475" y="2287766"/>
                  <a:pt x="2615149" y="2277939"/>
                </a:cubicBezTo>
                <a:lnTo>
                  <a:pt x="2615149" y="2277941"/>
                </a:lnTo>
                <a:cubicBezTo>
                  <a:pt x="2622717" y="2264826"/>
                  <a:pt x="2636832" y="2256683"/>
                  <a:pt x="2651990" y="2256683"/>
                </a:cubicBezTo>
                <a:close/>
                <a:moveTo>
                  <a:pt x="4679067" y="2237191"/>
                </a:moveTo>
                <a:cubicBezTo>
                  <a:pt x="4689990" y="2237191"/>
                  <a:pt x="4700787" y="2240097"/>
                  <a:pt x="4710297" y="2245586"/>
                </a:cubicBezTo>
                <a:cubicBezTo>
                  <a:pt x="4724780" y="2253946"/>
                  <a:pt x="4735133" y="2267442"/>
                  <a:pt x="4739452" y="2283582"/>
                </a:cubicBezTo>
                <a:cubicBezTo>
                  <a:pt x="4743782" y="2299731"/>
                  <a:pt x="4741563" y="2316594"/>
                  <a:pt x="4733203" y="2331067"/>
                </a:cubicBezTo>
                <a:cubicBezTo>
                  <a:pt x="4722064" y="2350377"/>
                  <a:pt x="4701276" y="2362370"/>
                  <a:pt x="4678959" y="2362370"/>
                </a:cubicBezTo>
                <a:cubicBezTo>
                  <a:pt x="4668037" y="2362370"/>
                  <a:pt x="4657232" y="2359462"/>
                  <a:pt x="4647712" y="2353973"/>
                </a:cubicBezTo>
                <a:cubicBezTo>
                  <a:pt x="4617840" y="2336718"/>
                  <a:pt x="4607560" y="2298372"/>
                  <a:pt x="4624815" y="2268493"/>
                </a:cubicBezTo>
                <a:cubicBezTo>
                  <a:pt x="4635964" y="2249182"/>
                  <a:pt x="4656750" y="2237191"/>
                  <a:pt x="4679067" y="2237191"/>
                </a:cubicBezTo>
                <a:close/>
                <a:moveTo>
                  <a:pt x="3036689" y="2230741"/>
                </a:moveTo>
                <a:cubicBezTo>
                  <a:pt x="3040900" y="2230741"/>
                  <a:pt x="3045071" y="2231864"/>
                  <a:pt x="3048744" y="2233983"/>
                </a:cubicBezTo>
                <a:cubicBezTo>
                  <a:pt x="3060270" y="2240641"/>
                  <a:pt x="3064241" y="2255449"/>
                  <a:pt x="3057584" y="2266979"/>
                </a:cubicBezTo>
                <a:cubicBezTo>
                  <a:pt x="3053281" y="2274442"/>
                  <a:pt x="3045257" y="2279070"/>
                  <a:pt x="3036644" y="2279070"/>
                </a:cubicBezTo>
                <a:cubicBezTo>
                  <a:pt x="3032423" y="2279070"/>
                  <a:pt x="3028256" y="2277947"/>
                  <a:pt x="3024593" y="2275828"/>
                </a:cubicBezTo>
                <a:lnTo>
                  <a:pt x="3024593" y="2275829"/>
                </a:lnTo>
                <a:cubicBezTo>
                  <a:pt x="3018986" y="2272604"/>
                  <a:pt x="3014997" y="2267396"/>
                  <a:pt x="3013330" y="2261166"/>
                </a:cubicBezTo>
                <a:cubicBezTo>
                  <a:pt x="3011655" y="2254924"/>
                  <a:pt x="3012511" y="2248412"/>
                  <a:pt x="3015739" y="2242832"/>
                </a:cubicBezTo>
                <a:cubicBezTo>
                  <a:pt x="3020047" y="2235379"/>
                  <a:pt x="3028071" y="2230741"/>
                  <a:pt x="3036689" y="2230741"/>
                </a:cubicBezTo>
                <a:close/>
                <a:moveTo>
                  <a:pt x="738382" y="2228167"/>
                </a:moveTo>
                <a:cubicBezTo>
                  <a:pt x="736135" y="2228167"/>
                  <a:pt x="733898" y="2228692"/>
                  <a:pt x="731856" y="2229734"/>
                </a:cubicBezTo>
                <a:cubicBezTo>
                  <a:pt x="729927" y="2230712"/>
                  <a:pt x="727971" y="2231636"/>
                  <a:pt x="725992" y="2232497"/>
                </a:cubicBezTo>
                <a:cubicBezTo>
                  <a:pt x="722382" y="2234063"/>
                  <a:pt x="719574" y="2237052"/>
                  <a:pt x="718225" y="2240748"/>
                </a:cubicBezTo>
                <a:cubicBezTo>
                  <a:pt x="716876" y="2244443"/>
                  <a:pt x="717102" y="2248536"/>
                  <a:pt x="718850" y="2252060"/>
                </a:cubicBezTo>
                <a:lnTo>
                  <a:pt x="718849" y="2252062"/>
                </a:lnTo>
                <a:cubicBezTo>
                  <a:pt x="719809" y="2254000"/>
                  <a:pt x="720702" y="2255956"/>
                  <a:pt x="721539" y="2257958"/>
                </a:cubicBezTo>
                <a:cubicBezTo>
                  <a:pt x="723083" y="2261626"/>
                  <a:pt x="726077" y="2264488"/>
                  <a:pt x="729808" y="2265874"/>
                </a:cubicBezTo>
                <a:cubicBezTo>
                  <a:pt x="731420" y="2266463"/>
                  <a:pt x="733110" y="2266761"/>
                  <a:pt x="734794" y="2266761"/>
                </a:cubicBezTo>
                <a:cubicBezTo>
                  <a:pt x="737009" y="2266761"/>
                  <a:pt x="739215" y="2266254"/>
                  <a:pt x="741234" y="2265239"/>
                </a:cubicBezTo>
                <a:cubicBezTo>
                  <a:pt x="743177" y="2264262"/>
                  <a:pt x="745151" y="2263355"/>
                  <a:pt x="747162" y="2262504"/>
                </a:cubicBezTo>
                <a:cubicBezTo>
                  <a:pt x="750844" y="2260955"/>
                  <a:pt x="753711" y="2257930"/>
                  <a:pt x="755078" y="2254180"/>
                </a:cubicBezTo>
                <a:cubicBezTo>
                  <a:pt x="756446" y="2250421"/>
                  <a:pt x="756187" y="2246264"/>
                  <a:pt x="754363" y="2242705"/>
                </a:cubicBezTo>
                <a:cubicBezTo>
                  <a:pt x="753367" y="2240758"/>
                  <a:pt x="752429" y="2238791"/>
                  <a:pt x="751556" y="2236790"/>
                </a:cubicBezTo>
                <a:cubicBezTo>
                  <a:pt x="749975" y="2233158"/>
                  <a:pt x="746959" y="2230341"/>
                  <a:pt x="743232" y="2229010"/>
                </a:cubicBezTo>
                <a:cubicBezTo>
                  <a:pt x="741660" y="2228448"/>
                  <a:pt x="740016" y="2228167"/>
                  <a:pt x="738382" y="2228167"/>
                </a:cubicBezTo>
                <a:close/>
                <a:moveTo>
                  <a:pt x="4131626" y="2215252"/>
                </a:moveTo>
                <a:cubicBezTo>
                  <a:pt x="4143781" y="2215252"/>
                  <a:pt x="4155782" y="2218477"/>
                  <a:pt x="4166343" y="2224582"/>
                </a:cubicBezTo>
                <a:lnTo>
                  <a:pt x="4166343" y="2224581"/>
                </a:lnTo>
                <a:cubicBezTo>
                  <a:pt x="4182437" y="2233865"/>
                  <a:pt x="4193941" y="2248873"/>
                  <a:pt x="4198759" y="2266824"/>
                </a:cubicBezTo>
                <a:cubicBezTo>
                  <a:pt x="4203560" y="2284767"/>
                  <a:pt x="4201087" y="2303516"/>
                  <a:pt x="4191794" y="2319599"/>
                </a:cubicBezTo>
                <a:cubicBezTo>
                  <a:pt x="4179421" y="2341065"/>
                  <a:pt x="4156316" y="2354398"/>
                  <a:pt x="4131499" y="2354398"/>
                </a:cubicBezTo>
                <a:cubicBezTo>
                  <a:pt x="4119344" y="2354398"/>
                  <a:pt x="4107343" y="2351173"/>
                  <a:pt x="4096782" y="2345069"/>
                </a:cubicBezTo>
                <a:cubicBezTo>
                  <a:pt x="4080688" y="2335785"/>
                  <a:pt x="4069184" y="2320777"/>
                  <a:pt x="4064366" y="2302828"/>
                </a:cubicBezTo>
                <a:cubicBezTo>
                  <a:pt x="4059556" y="2284876"/>
                  <a:pt x="4062028" y="2266128"/>
                  <a:pt x="4071322" y="2250042"/>
                </a:cubicBezTo>
                <a:cubicBezTo>
                  <a:pt x="4083704" y="2228585"/>
                  <a:pt x="4106809" y="2215252"/>
                  <a:pt x="4131626" y="2215252"/>
                </a:cubicBezTo>
                <a:close/>
                <a:moveTo>
                  <a:pt x="5063767" y="2207762"/>
                </a:moveTo>
                <a:cubicBezTo>
                  <a:pt x="5072100" y="2207762"/>
                  <a:pt x="5080333" y="2209981"/>
                  <a:pt x="5087597" y="2214166"/>
                </a:cubicBezTo>
                <a:cubicBezTo>
                  <a:pt x="5098629" y="2220543"/>
                  <a:pt x="5106536" y="2230830"/>
                  <a:pt x="5109832" y="2243149"/>
                </a:cubicBezTo>
                <a:cubicBezTo>
                  <a:pt x="5113130" y="2255467"/>
                  <a:pt x="5111436" y="2268337"/>
                  <a:pt x="5105060" y="2279369"/>
                </a:cubicBezTo>
                <a:cubicBezTo>
                  <a:pt x="5096555" y="2294106"/>
                  <a:pt x="5080696" y="2303253"/>
                  <a:pt x="5063677" y="2303253"/>
                </a:cubicBezTo>
                <a:cubicBezTo>
                  <a:pt x="5055344" y="2303253"/>
                  <a:pt x="5047111" y="2301043"/>
                  <a:pt x="5039865" y="2296850"/>
                </a:cubicBezTo>
                <a:cubicBezTo>
                  <a:pt x="5017068" y="2283689"/>
                  <a:pt x="5009224" y="2254434"/>
                  <a:pt x="5022384" y="2231646"/>
                </a:cubicBezTo>
                <a:cubicBezTo>
                  <a:pt x="5030880" y="2216910"/>
                  <a:pt x="5046740" y="2207762"/>
                  <a:pt x="5063767" y="2207762"/>
                </a:cubicBezTo>
                <a:close/>
                <a:moveTo>
                  <a:pt x="2489248" y="2203127"/>
                </a:moveTo>
                <a:cubicBezTo>
                  <a:pt x="2495670" y="2203127"/>
                  <a:pt x="2502024" y="2204837"/>
                  <a:pt x="2507621" y="2208062"/>
                </a:cubicBezTo>
                <a:cubicBezTo>
                  <a:pt x="2525196" y="2218215"/>
                  <a:pt x="2531246" y="2240777"/>
                  <a:pt x="2521098" y="2258366"/>
                </a:cubicBezTo>
                <a:cubicBezTo>
                  <a:pt x="2514541" y="2269724"/>
                  <a:pt x="2502313" y="2276780"/>
                  <a:pt x="2489185" y="2276780"/>
                </a:cubicBezTo>
                <a:cubicBezTo>
                  <a:pt x="2482754" y="2276780"/>
                  <a:pt x="2476400" y="2275068"/>
                  <a:pt x="2470812" y="2271834"/>
                </a:cubicBezTo>
                <a:cubicBezTo>
                  <a:pt x="2462284" y="2266916"/>
                  <a:pt x="2456193" y="2258981"/>
                  <a:pt x="2453643" y="2249482"/>
                </a:cubicBezTo>
                <a:cubicBezTo>
                  <a:pt x="2451098" y="2239988"/>
                  <a:pt x="2452407" y="2230061"/>
                  <a:pt x="2457325" y="2221529"/>
                </a:cubicBezTo>
                <a:lnTo>
                  <a:pt x="2457325" y="2221530"/>
                </a:lnTo>
                <a:cubicBezTo>
                  <a:pt x="2463882" y="2210181"/>
                  <a:pt x="2476115" y="2203127"/>
                  <a:pt x="2489248" y="2203127"/>
                </a:cubicBezTo>
                <a:close/>
                <a:moveTo>
                  <a:pt x="1394338" y="2179322"/>
                </a:moveTo>
                <a:cubicBezTo>
                  <a:pt x="1399691" y="2179322"/>
                  <a:pt x="1404994" y="2180753"/>
                  <a:pt x="1409672" y="2183443"/>
                </a:cubicBezTo>
                <a:lnTo>
                  <a:pt x="1423969" y="2202083"/>
                </a:lnTo>
                <a:lnTo>
                  <a:pt x="1420898" y="2225396"/>
                </a:lnTo>
                <a:cubicBezTo>
                  <a:pt x="1415437" y="2234861"/>
                  <a:pt x="1405234" y="2240748"/>
                  <a:pt x="1394284" y="2240748"/>
                </a:cubicBezTo>
                <a:cubicBezTo>
                  <a:pt x="1388927" y="2240748"/>
                  <a:pt x="1383624" y="2239317"/>
                  <a:pt x="1378945" y="2236629"/>
                </a:cubicBezTo>
                <a:cubicBezTo>
                  <a:pt x="1371854" y="2232534"/>
                  <a:pt x="1366772" y="2225903"/>
                  <a:pt x="1364649" y="2217987"/>
                </a:cubicBezTo>
                <a:cubicBezTo>
                  <a:pt x="1362529" y="2210062"/>
                  <a:pt x="1363616" y="2201784"/>
                  <a:pt x="1367719" y="2194684"/>
                </a:cubicBezTo>
                <a:cubicBezTo>
                  <a:pt x="1373185" y="2185210"/>
                  <a:pt x="1383388" y="2179322"/>
                  <a:pt x="1394338" y="2179322"/>
                </a:cubicBezTo>
                <a:close/>
                <a:moveTo>
                  <a:pt x="4516325" y="2175772"/>
                </a:moveTo>
                <a:cubicBezTo>
                  <a:pt x="4527620" y="2175772"/>
                  <a:pt x="4538806" y="2178780"/>
                  <a:pt x="4548651" y="2184467"/>
                </a:cubicBezTo>
                <a:lnTo>
                  <a:pt x="4548652" y="2184467"/>
                </a:lnTo>
                <a:cubicBezTo>
                  <a:pt x="4563642" y="2193117"/>
                  <a:pt x="4574357" y="2207075"/>
                  <a:pt x="4578831" y="2223785"/>
                </a:cubicBezTo>
                <a:cubicBezTo>
                  <a:pt x="4583305" y="2240496"/>
                  <a:pt x="4581013" y="2257949"/>
                  <a:pt x="4572364" y="2272930"/>
                </a:cubicBezTo>
                <a:cubicBezTo>
                  <a:pt x="4560825" y="2292910"/>
                  <a:pt x="4539313" y="2305328"/>
                  <a:pt x="4516217" y="2305328"/>
                </a:cubicBezTo>
                <a:cubicBezTo>
                  <a:pt x="4504923" y="2305328"/>
                  <a:pt x="4493737" y="2302321"/>
                  <a:pt x="4483891" y="2296633"/>
                </a:cubicBezTo>
                <a:cubicBezTo>
                  <a:pt x="4468901" y="2287983"/>
                  <a:pt x="4458188" y="2274025"/>
                  <a:pt x="4453712" y="2257315"/>
                </a:cubicBezTo>
                <a:cubicBezTo>
                  <a:pt x="4449238" y="2240605"/>
                  <a:pt x="4451539" y="2223152"/>
                  <a:pt x="4460188" y="2208170"/>
                </a:cubicBezTo>
                <a:cubicBezTo>
                  <a:pt x="4471718" y="2188181"/>
                  <a:pt x="4493229" y="2175772"/>
                  <a:pt x="4516325" y="2175772"/>
                </a:cubicBezTo>
                <a:close/>
                <a:moveTo>
                  <a:pt x="575010" y="2170685"/>
                </a:moveTo>
                <a:cubicBezTo>
                  <a:pt x="572809" y="2170685"/>
                  <a:pt x="570613" y="2171191"/>
                  <a:pt x="568602" y="2172187"/>
                </a:cubicBezTo>
                <a:cubicBezTo>
                  <a:pt x="567484" y="2172748"/>
                  <a:pt x="566351" y="2173283"/>
                  <a:pt x="565210" y="2173800"/>
                </a:cubicBezTo>
                <a:cubicBezTo>
                  <a:pt x="561678" y="2175403"/>
                  <a:pt x="558942" y="2178364"/>
                  <a:pt x="557629" y="2182014"/>
                </a:cubicBezTo>
                <a:cubicBezTo>
                  <a:pt x="556316" y="2185663"/>
                  <a:pt x="556533" y="2189694"/>
                  <a:pt x="558231" y="2193181"/>
                </a:cubicBezTo>
                <a:lnTo>
                  <a:pt x="558232" y="2193180"/>
                </a:lnTo>
                <a:cubicBezTo>
                  <a:pt x="558834" y="2194421"/>
                  <a:pt x="559414" y="2195672"/>
                  <a:pt x="559962" y="2196930"/>
                </a:cubicBezTo>
                <a:cubicBezTo>
                  <a:pt x="561533" y="2200518"/>
                  <a:pt x="564504" y="2203317"/>
                  <a:pt x="568186" y="2204665"/>
                </a:cubicBezTo>
                <a:cubicBezTo>
                  <a:pt x="569785" y="2205254"/>
                  <a:pt x="571464" y="2205544"/>
                  <a:pt x="573136" y="2205544"/>
                </a:cubicBezTo>
                <a:cubicBezTo>
                  <a:pt x="575305" y="2205544"/>
                  <a:pt x="577470" y="2205055"/>
                  <a:pt x="579457" y="2204077"/>
                </a:cubicBezTo>
                <a:cubicBezTo>
                  <a:pt x="580576" y="2203533"/>
                  <a:pt x="581708" y="2203008"/>
                  <a:pt x="582844" y="2202510"/>
                </a:cubicBezTo>
                <a:cubicBezTo>
                  <a:pt x="586454" y="2200925"/>
                  <a:pt x="589248" y="2197927"/>
                  <a:pt x="590584" y="2194214"/>
                </a:cubicBezTo>
                <a:cubicBezTo>
                  <a:pt x="591920" y="2190509"/>
                  <a:pt x="591671" y="2186415"/>
                  <a:pt x="589901" y="2182892"/>
                </a:cubicBezTo>
                <a:cubicBezTo>
                  <a:pt x="589280" y="2181651"/>
                  <a:pt x="588678" y="2180392"/>
                  <a:pt x="588107" y="2179125"/>
                </a:cubicBezTo>
                <a:cubicBezTo>
                  <a:pt x="586495" y="2175574"/>
                  <a:pt x="583506" y="2172821"/>
                  <a:pt x="579828" y="2171517"/>
                </a:cubicBezTo>
                <a:cubicBezTo>
                  <a:pt x="578265" y="2170955"/>
                  <a:pt x="576636" y="2170685"/>
                  <a:pt x="575010" y="2170685"/>
                </a:cubicBezTo>
                <a:close/>
                <a:moveTo>
                  <a:pt x="1143759" y="2163110"/>
                </a:moveTo>
                <a:cubicBezTo>
                  <a:pt x="1140336" y="2163110"/>
                  <a:pt x="1136975" y="2164332"/>
                  <a:pt x="1134321" y="2166644"/>
                </a:cubicBezTo>
                <a:cubicBezTo>
                  <a:pt x="1125780" y="2174070"/>
                  <a:pt x="1116106" y="2179957"/>
                  <a:pt x="1105582" y="2184141"/>
                </a:cubicBezTo>
                <a:cubicBezTo>
                  <a:pt x="1101729" y="2185672"/>
                  <a:pt x="1098726" y="2188788"/>
                  <a:pt x="1097340" y="2192693"/>
                </a:cubicBezTo>
                <a:cubicBezTo>
                  <a:pt x="1095954" y="2196595"/>
                  <a:pt x="1096316" y="2200906"/>
                  <a:pt x="1098341" y="2204521"/>
                </a:cubicBezTo>
                <a:lnTo>
                  <a:pt x="1098341" y="2204520"/>
                </a:lnTo>
                <a:cubicBezTo>
                  <a:pt x="1102326" y="2211639"/>
                  <a:pt x="1105469" y="2219256"/>
                  <a:pt x="1107679" y="2227145"/>
                </a:cubicBezTo>
                <a:cubicBezTo>
                  <a:pt x="1108874" y="2231402"/>
                  <a:pt x="1111948" y="2234871"/>
                  <a:pt x="1116029" y="2236555"/>
                </a:cubicBezTo>
                <a:cubicBezTo>
                  <a:pt x="1117795" y="2237280"/>
                  <a:pt x="1119661" y="2237643"/>
                  <a:pt x="1121523" y="2237643"/>
                </a:cubicBezTo>
                <a:cubicBezTo>
                  <a:pt x="1123964" y="2237643"/>
                  <a:pt x="1126400" y="2237017"/>
                  <a:pt x="1128583" y="2235795"/>
                </a:cubicBezTo>
                <a:cubicBezTo>
                  <a:pt x="1139315" y="2229746"/>
                  <a:pt x="1150990" y="2226040"/>
                  <a:pt x="1163286" y="2224790"/>
                </a:cubicBezTo>
                <a:cubicBezTo>
                  <a:pt x="1168606" y="2224247"/>
                  <a:pt x="1173186" y="2220805"/>
                  <a:pt x="1175178" y="2215833"/>
                </a:cubicBezTo>
                <a:cubicBezTo>
                  <a:pt x="1177166" y="2210869"/>
                  <a:pt x="1176233" y="2205209"/>
                  <a:pt x="1172760" y="2201152"/>
                </a:cubicBezTo>
                <a:cubicBezTo>
                  <a:pt x="1165772" y="2192974"/>
                  <a:pt x="1160641" y="2183607"/>
                  <a:pt x="1157512" y="2173310"/>
                </a:cubicBezTo>
                <a:cubicBezTo>
                  <a:pt x="1156100" y="2168644"/>
                  <a:pt x="1152418" y="2165012"/>
                  <a:pt x="1147730" y="2163671"/>
                </a:cubicBezTo>
                <a:cubicBezTo>
                  <a:pt x="1146421" y="2163291"/>
                  <a:pt x="1145085" y="2163110"/>
                  <a:pt x="1143759" y="2163110"/>
                </a:cubicBezTo>
                <a:close/>
                <a:moveTo>
                  <a:pt x="3968885" y="2157758"/>
                </a:moveTo>
                <a:cubicBezTo>
                  <a:pt x="3980723" y="2157758"/>
                  <a:pt x="3992425" y="2160909"/>
                  <a:pt x="4002732" y="2166861"/>
                </a:cubicBezTo>
                <a:cubicBezTo>
                  <a:pt x="4035112" y="2185564"/>
                  <a:pt x="4046252" y="2227118"/>
                  <a:pt x="4027559" y="2259498"/>
                </a:cubicBezTo>
                <a:cubicBezTo>
                  <a:pt x="4015476" y="2280421"/>
                  <a:pt x="3992950" y="2293427"/>
                  <a:pt x="3968767" y="2293427"/>
                </a:cubicBezTo>
                <a:cubicBezTo>
                  <a:pt x="3956929" y="2293427"/>
                  <a:pt x="3945227" y="2290275"/>
                  <a:pt x="3934915" y="2284325"/>
                </a:cubicBezTo>
                <a:cubicBezTo>
                  <a:pt x="3902531" y="2265621"/>
                  <a:pt x="3891395" y="2224066"/>
                  <a:pt x="3910089" y="2191686"/>
                </a:cubicBezTo>
                <a:cubicBezTo>
                  <a:pt x="3922177" y="2170755"/>
                  <a:pt x="3944702" y="2157758"/>
                  <a:pt x="3968885" y="2157758"/>
                </a:cubicBezTo>
                <a:close/>
                <a:moveTo>
                  <a:pt x="2326498" y="2149135"/>
                </a:moveTo>
                <a:cubicBezTo>
                  <a:pt x="2332013" y="2149135"/>
                  <a:pt x="2337461" y="2150602"/>
                  <a:pt x="2342257" y="2153374"/>
                </a:cubicBezTo>
                <a:cubicBezTo>
                  <a:pt x="2349571" y="2157585"/>
                  <a:pt x="2354792" y="2164396"/>
                  <a:pt x="2356975" y="2172548"/>
                </a:cubicBezTo>
                <a:cubicBezTo>
                  <a:pt x="2359158" y="2180699"/>
                  <a:pt x="2358040" y="2189204"/>
                  <a:pt x="2353819" y="2196514"/>
                </a:cubicBezTo>
                <a:cubicBezTo>
                  <a:pt x="2348194" y="2206260"/>
                  <a:pt x="2337706" y="2212309"/>
                  <a:pt x="2326443" y="2212309"/>
                </a:cubicBezTo>
                <a:cubicBezTo>
                  <a:pt x="2320927" y="2212309"/>
                  <a:pt x="2315479" y="2210842"/>
                  <a:pt x="2310688" y="2208071"/>
                </a:cubicBezTo>
                <a:cubicBezTo>
                  <a:pt x="2303391" y="2203859"/>
                  <a:pt x="2298174" y="2197048"/>
                  <a:pt x="2295988" y="2188887"/>
                </a:cubicBezTo>
                <a:cubicBezTo>
                  <a:pt x="2293800" y="2180726"/>
                  <a:pt x="2294914" y="2172213"/>
                  <a:pt x="2299121" y="2164931"/>
                </a:cubicBezTo>
                <a:cubicBezTo>
                  <a:pt x="2304747" y="2155185"/>
                  <a:pt x="2315234" y="2149135"/>
                  <a:pt x="2326498" y="2149135"/>
                </a:cubicBezTo>
                <a:close/>
                <a:moveTo>
                  <a:pt x="4901035" y="2142851"/>
                </a:moveTo>
                <a:cubicBezTo>
                  <a:pt x="4910355" y="2142851"/>
                  <a:pt x="4919566" y="2145331"/>
                  <a:pt x="4927691" y="2150023"/>
                </a:cubicBezTo>
                <a:cubicBezTo>
                  <a:pt x="4940045" y="2157160"/>
                  <a:pt x="4948876" y="2168671"/>
                  <a:pt x="4952571" y="2182449"/>
                </a:cubicBezTo>
                <a:cubicBezTo>
                  <a:pt x="4956266" y="2196233"/>
                  <a:pt x="4954373" y="2210625"/>
                  <a:pt x="4947236" y="2222979"/>
                </a:cubicBezTo>
                <a:cubicBezTo>
                  <a:pt x="4937717" y="2239464"/>
                  <a:pt x="4919983" y="2249699"/>
                  <a:pt x="4900935" y="2249699"/>
                </a:cubicBezTo>
                <a:cubicBezTo>
                  <a:pt x="4891615" y="2249699"/>
                  <a:pt x="4882395" y="2247218"/>
                  <a:pt x="4874270" y="2242535"/>
                </a:cubicBezTo>
                <a:cubicBezTo>
                  <a:pt x="4848784" y="2227808"/>
                  <a:pt x="4840007" y="2195074"/>
                  <a:pt x="4854725" y="2169569"/>
                </a:cubicBezTo>
                <a:cubicBezTo>
                  <a:pt x="4864245" y="2153093"/>
                  <a:pt x="4881988" y="2142851"/>
                  <a:pt x="4901035" y="2142851"/>
                </a:cubicBezTo>
                <a:close/>
                <a:moveTo>
                  <a:pt x="2873979" y="2136582"/>
                </a:moveTo>
                <a:cubicBezTo>
                  <a:pt x="2884287" y="2136582"/>
                  <a:pt x="2894485" y="2139326"/>
                  <a:pt x="2903470" y="2144507"/>
                </a:cubicBezTo>
                <a:cubicBezTo>
                  <a:pt x="2917133" y="2152396"/>
                  <a:pt x="2926906" y="2165132"/>
                  <a:pt x="2930996" y="2180383"/>
                </a:cubicBezTo>
                <a:cubicBezTo>
                  <a:pt x="2935080" y="2195636"/>
                  <a:pt x="2932984" y="2211558"/>
                  <a:pt x="2925090" y="2225218"/>
                </a:cubicBezTo>
                <a:cubicBezTo>
                  <a:pt x="2914566" y="2243449"/>
                  <a:pt x="2894943" y="2254780"/>
                  <a:pt x="2873871" y="2254780"/>
                </a:cubicBezTo>
                <a:cubicBezTo>
                  <a:pt x="2863568" y="2254780"/>
                  <a:pt x="2853370" y="2252036"/>
                  <a:pt x="2844377" y="2246846"/>
                </a:cubicBezTo>
                <a:cubicBezTo>
                  <a:pt x="2830709" y="2238957"/>
                  <a:pt x="2820936" y="2226221"/>
                  <a:pt x="2816846" y="2210969"/>
                </a:cubicBezTo>
                <a:cubicBezTo>
                  <a:pt x="2812765" y="2195725"/>
                  <a:pt x="2814863" y="2179803"/>
                  <a:pt x="2822752" y="2166126"/>
                </a:cubicBezTo>
                <a:cubicBezTo>
                  <a:pt x="2833276" y="2147903"/>
                  <a:pt x="2852904" y="2136582"/>
                  <a:pt x="2873979" y="2136582"/>
                </a:cubicBezTo>
                <a:close/>
                <a:moveTo>
                  <a:pt x="5285707" y="2135693"/>
                </a:moveTo>
                <a:cubicBezTo>
                  <a:pt x="5288550" y="2135693"/>
                  <a:pt x="5291359" y="2136455"/>
                  <a:pt x="5293822" y="2137876"/>
                </a:cubicBezTo>
                <a:cubicBezTo>
                  <a:pt x="5297617" y="2140068"/>
                  <a:pt x="5300316" y="2143583"/>
                  <a:pt x="5301439" y="2147776"/>
                </a:cubicBezTo>
                <a:cubicBezTo>
                  <a:pt x="5302562" y="2151988"/>
                  <a:pt x="5301983" y="2156380"/>
                  <a:pt x="5299809" y="2160139"/>
                </a:cubicBezTo>
                <a:cubicBezTo>
                  <a:pt x="5296902" y="2165185"/>
                  <a:pt x="5291486" y="2168309"/>
                  <a:pt x="5285680" y="2168309"/>
                </a:cubicBezTo>
                <a:cubicBezTo>
                  <a:pt x="5282835" y="2168309"/>
                  <a:pt x="5280028" y="2167548"/>
                  <a:pt x="5277555" y="2166126"/>
                </a:cubicBezTo>
                <a:cubicBezTo>
                  <a:pt x="5273778" y="2163944"/>
                  <a:pt x="5271070" y="2160419"/>
                  <a:pt x="5269947" y="2156226"/>
                </a:cubicBezTo>
                <a:cubicBezTo>
                  <a:pt x="5268824" y="2152015"/>
                  <a:pt x="5269395" y="2147621"/>
                  <a:pt x="5271577" y="2143854"/>
                </a:cubicBezTo>
                <a:cubicBezTo>
                  <a:pt x="5274476" y="2138818"/>
                  <a:pt x="5279891" y="2135693"/>
                  <a:pt x="5285707" y="2135693"/>
                </a:cubicBezTo>
                <a:close/>
                <a:moveTo>
                  <a:pt x="963759" y="2121284"/>
                </a:moveTo>
                <a:cubicBezTo>
                  <a:pt x="961332" y="2121284"/>
                  <a:pt x="958913" y="2121900"/>
                  <a:pt x="956749" y="2123105"/>
                </a:cubicBezTo>
                <a:lnTo>
                  <a:pt x="956749" y="2123104"/>
                </a:lnTo>
                <a:cubicBezTo>
                  <a:pt x="953488" y="2124924"/>
                  <a:pt x="950105" y="2126583"/>
                  <a:pt x="946700" y="2128023"/>
                </a:cubicBezTo>
                <a:cubicBezTo>
                  <a:pt x="943036" y="2129580"/>
                  <a:pt x="940174" y="2132578"/>
                  <a:pt x="938806" y="2136318"/>
                </a:cubicBezTo>
                <a:cubicBezTo>
                  <a:pt x="937438" y="2140060"/>
                  <a:pt x="937683" y="2144198"/>
                  <a:pt x="939476" y="2147748"/>
                </a:cubicBezTo>
                <a:cubicBezTo>
                  <a:pt x="940871" y="2150511"/>
                  <a:pt x="942149" y="2153320"/>
                  <a:pt x="943299" y="2156190"/>
                </a:cubicBezTo>
                <a:cubicBezTo>
                  <a:pt x="944797" y="2159940"/>
                  <a:pt x="947801" y="2162884"/>
                  <a:pt x="951577" y="2164306"/>
                </a:cubicBezTo>
                <a:cubicBezTo>
                  <a:pt x="953217" y="2164921"/>
                  <a:pt x="954933" y="2165229"/>
                  <a:pt x="956645" y="2165229"/>
                </a:cubicBezTo>
                <a:cubicBezTo>
                  <a:pt x="958886" y="2165229"/>
                  <a:pt x="961119" y="2164704"/>
                  <a:pt x="963157" y="2163671"/>
                </a:cubicBezTo>
                <a:cubicBezTo>
                  <a:pt x="966531" y="2161959"/>
                  <a:pt x="970031" y="2160410"/>
                  <a:pt x="973568" y="2159089"/>
                </a:cubicBezTo>
                <a:cubicBezTo>
                  <a:pt x="977445" y="2157631"/>
                  <a:pt x="980510" y="2154569"/>
                  <a:pt x="981965" y="2150684"/>
                </a:cubicBezTo>
                <a:cubicBezTo>
                  <a:pt x="983423" y="2146807"/>
                  <a:pt x="983138" y="2142487"/>
                  <a:pt x="981176" y="2138837"/>
                </a:cubicBezTo>
                <a:cubicBezTo>
                  <a:pt x="979654" y="2135995"/>
                  <a:pt x="978264" y="2133067"/>
                  <a:pt x="977015" y="2130087"/>
                </a:cubicBezTo>
                <a:cubicBezTo>
                  <a:pt x="975430" y="2126321"/>
                  <a:pt x="972314" y="2123404"/>
                  <a:pt x="968447" y="2122063"/>
                </a:cubicBezTo>
                <a:cubicBezTo>
                  <a:pt x="966920" y="2121538"/>
                  <a:pt x="965336" y="2121284"/>
                  <a:pt x="963759" y="2121284"/>
                </a:cubicBezTo>
                <a:close/>
                <a:moveTo>
                  <a:pt x="3806129" y="2119046"/>
                </a:moveTo>
                <a:cubicBezTo>
                  <a:pt x="3814379" y="2119046"/>
                  <a:pt x="3822541" y="2121239"/>
                  <a:pt x="3829732" y="2125396"/>
                </a:cubicBezTo>
                <a:cubicBezTo>
                  <a:pt x="3852317" y="2138438"/>
                  <a:pt x="3860084" y="2167431"/>
                  <a:pt x="3847045" y="2190010"/>
                </a:cubicBezTo>
                <a:cubicBezTo>
                  <a:pt x="3838617" y="2204602"/>
                  <a:pt x="3822908" y="2213668"/>
                  <a:pt x="3806047" y="2213668"/>
                </a:cubicBezTo>
                <a:cubicBezTo>
                  <a:pt x="3797792" y="2213668"/>
                  <a:pt x="3789626" y="2211476"/>
                  <a:pt x="3782435" y="2207319"/>
                </a:cubicBezTo>
                <a:cubicBezTo>
                  <a:pt x="3771494" y="2201006"/>
                  <a:pt x="3763664" y="2190798"/>
                  <a:pt x="3760395" y="2178598"/>
                </a:cubicBezTo>
                <a:cubicBezTo>
                  <a:pt x="3757129" y="2166398"/>
                  <a:pt x="3758805" y="2153645"/>
                  <a:pt x="3765122" y="2142713"/>
                </a:cubicBezTo>
                <a:cubicBezTo>
                  <a:pt x="3773550" y="2128112"/>
                  <a:pt x="3789264" y="2119046"/>
                  <a:pt x="3806129" y="2119046"/>
                </a:cubicBezTo>
                <a:close/>
                <a:moveTo>
                  <a:pt x="4353603" y="2113920"/>
                </a:moveTo>
                <a:cubicBezTo>
                  <a:pt x="4365350" y="2113920"/>
                  <a:pt x="4376979" y="2117045"/>
                  <a:pt x="4387232" y="2122959"/>
                </a:cubicBezTo>
                <a:lnTo>
                  <a:pt x="4387233" y="2122958"/>
                </a:lnTo>
                <a:cubicBezTo>
                  <a:pt x="4419397" y="2141534"/>
                  <a:pt x="4430464" y="2182837"/>
                  <a:pt x="4411887" y="2215017"/>
                </a:cubicBezTo>
                <a:cubicBezTo>
                  <a:pt x="4399886" y="2235794"/>
                  <a:pt x="4377505" y="2248710"/>
                  <a:pt x="4353476" y="2248710"/>
                </a:cubicBezTo>
                <a:cubicBezTo>
                  <a:pt x="4341720" y="2248710"/>
                  <a:pt x="4330090" y="2245585"/>
                  <a:pt x="4319837" y="2239671"/>
                </a:cubicBezTo>
                <a:cubicBezTo>
                  <a:pt x="4304249" y="2230668"/>
                  <a:pt x="4293099" y="2216141"/>
                  <a:pt x="4288444" y="2198759"/>
                </a:cubicBezTo>
                <a:cubicBezTo>
                  <a:pt x="4283789" y="2181378"/>
                  <a:pt x="4286180" y="2163219"/>
                  <a:pt x="4295183" y="2147613"/>
                </a:cubicBezTo>
                <a:cubicBezTo>
                  <a:pt x="4307184" y="2126836"/>
                  <a:pt x="4329573" y="2113920"/>
                  <a:pt x="4353603" y="2113920"/>
                </a:cubicBezTo>
                <a:close/>
                <a:moveTo>
                  <a:pt x="411671" y="2113168"/>
                </a:moveTo>
                <a:cubicBezTo>
                  <a:pt x="409528" y="2113168"/>
                  <a:pt x="407391" y="2113647"/>
                  <a:pt x="405421" y="2114598"/>
                </a:cubicBezTo>
                <a:lnTo>
                  <a:pt x="404135" y="2115196"/>
                </a:lnTo>
                <a:cubicBezTo>
                  <a:pt x="400662" y="2116800"/>
                  <a:pt x="397967" y="2119706"/>
                  <a:pt x="396649" y="2123302"/>
                </a:cubicBezTo>
                <a:cubicBezTo>
                  <a:pt x="395332" y="2126889"/>
                  <a:pt x="395499" y="2130857"/>
                  <a:pt x="397111" y="2134317"/>
                </a:cubicBezTo>
                <a:lnTo>
                  <a:pt x="397763" y="2135738"/>
                </a:lnTo>
                <a:cubicBezTo>
                  <a:pt x="399348" y="2139217"/>
                  <a:pt x="402251" y="2141925"/>
                  <a:pt x="405838" y="2143264"/>
                </a:cubicBezTo>
                <a:cubicBezTo>
                  <a:pt x="407454" y="2143862"/>
                  <a:pt x="409153" y="2144161"/>
                  <a:pt x="410851" y="2144161"/>
                </a:cubicBezTo>
                <a:cubicBezTo>
                  <a:pt x="412907" y="2144161"/>
                  <a:pt x="414959" y="2143726"/>
                  <a:pt x="416860" y="2142848"/>
                </a:cubicBezTo>
                <a:lnTo>
                  <a:pt x="416861" y="2142849"/>
                </a:lnTo>
                <a:cubicBezTo>
                  <a:pt x="420421" y="2141291"/>
                  <a:pt x="423848" y="2138058"/>
                  <a:pt x="425207" y="2134416"/>
                </a:cubicBezTo>
                <a:cubicBezTo>
                  <a:pt x="426570" y="2130775"/>
                  <a:pt x="427050" y="2126445"/>
                  <a:pt x="425388" y="2122931"/>
                </a:cubicBezTo>
                <a:lnTo>
                  <a:pt x="424750" y="2121572"/>
                </a:lnTo>
                <a:cubicBezTo>
                  <a:pt x="423146" y="2118058"/>
                  <a:pt x="420190" y="2115333"/>
                  <a:pt x="416553" y="2114019"/>
                </a:cubicBezTo>
                <a:cubicBezTo>
                  <a:pt x="414973" y="2113449"/>
                  <a:pt x="413320" y="2113168"/>
                  <a:pt x="411671" y="2113168"/>
                </a:cubicBezTo>
                <a:close/>
                <a:moveTo>
                  <a:pt x="2163751" y="2095578"/>
                </a:moveTo>
                <a:cubicBezTo>
                  <a:pt x="2168275" y="2095578"/>
                  <a:pt x="2172745" y="2096783"/>
                  <a:pt x="2176672" y="2099057"/>
                </a:cubicBezTo>
                <a:cubicBezTo>
                  <a:pt x="2182676" y="2102517"/>
                  <a:pt x="2186960" y="2108105"/>
                  <a:pt x="2188754" y="2114789"/>
                </a:cubicBezTo>
                <a:cubicBezTo>
                  <a:pt x="2190547" y="2121473"/>
                  <a:pt x="2189627" y="2128448"/>
                  <a:pt x="2186168" y="2134435"/>
                </a:cubicBezTo>
                <a:cubicBezTo>
                  <a:pt x="2181552" y="2142432"/>
                  <a:pt x="2172953" y="2147396"/>
                  <a:pt x="2163715" y="2147396"/>
                </a:cubicBezTo>
                <a:cubicBezTo>
                  <a:pt x="2159191" y="2147396"/>
                  <a:pt x="2154720" y="2146191"/>
                  <a:pt x="2150794" y="2143918"/>
                </a:cubicBezTo>
                <a:cubicBezTo>
                  <a:pt x="2144790" y="2140458"/>
                  <a:pt x="2140501" y="2134871"/>
                  <a:pt x="2138707" y="2128186"/>
                </a:cubicBezTo>
                <a:cubicBezTo>
                  <a:pt x="2136918" y="2121510"/>
                  <a:pt x="2137838" y="2114526"/>
                  <a:pt x="2141298" y="2108549"/>
                </a:cubicBezTo>
                <a:cubicBezTo>
                  <a:pt x="2145913" y="2100542"/>
                  <a:pt x="2154512" y="2095578"/>
                  <a:pt x="2163751" y="2095578"/>
                </a:cubicBezTo>
                <a:close/>
                <a:moveTo>
                  <a:pt x="3643357" y="2091701"/>
                </a:moveTo>
                <a:cubicBezTo>
                  <a:pt x="3646055" y="2091701"/>
                  <a:pt x="3648718" y="2092417"/>
                  <a:pt x="3651068" y="2093767"/>
                </a:cubicBezTo>
                <a:cubicBezTo>
                  <a:pt x="3654628" y="2095823"/>
                  <a:pt x="3657177" y="2099148"/>
                  <a:pt x="3658246" y="2103133"/>
                </a:cubicBezTo>
                <a:cubicBezTo>
                  <a:pt x="3659310" y="2107109"/>
                  <a:pt x="3658762" y="2111276"/>
                  <a:pt x="3656697" y="2114854"/>
                </a:cubicBezTo>
                <a:cubicBezTo>
                  <a:pt x="3653958" y="2119599"/>
                  <a:pt x="3648831" y="2122553"/>
                  <a:pt x="3643329" y="2122553"/>
                </a:cubicBezTo>
                <a:cubicBezTo>
                  <a:pt x="3640630" y="2122553"/>
                  <a:pt x="3637967" y="2121836"/>
                  <a:pt x="3635616" y="2120487"/>
                </a:cubicBezTo>
                <a:cubicBezTo>
                  <a:pt x="3628266" y="2116240"/>
                  <a:pt x="3625731" y="2106783"/>
                  <a:pt x="3629983" y="2099410"/>
                </a:cubicBezTo>
                <a:cubicBezTo>
                  <a:pt x="3632728" y="2094663"/>
                  <a:pt x="3637854" y="2091701"/>
                  <a:pt x="3643357" y="2091701"/>
                </a:cubicBezTo>
                <a:close/>
                <a:moveTo>
                  <a:pt x="4738302" y="2080129"/>
                </a:moveTo>
                <a:cubicBezTo>
                  <a:pt x="4748228" y="2080129"/>
                  <a:pt x="4758047" y="2082773"/>
                  <a:pt x="4766705" y="2087762"/>
                </a:cubicBezTo>
                <a:cubicBezTo>
                  <a:pt x="4793859" y="2103451"/>
                  <a:pt x="4803206" y="2138321"/>
                  <a:pt x="4787528" y="2165493"/>
                </a:cubicBezTo>
                <a:cubicBezTo>
                  <a:pt x="4777392" y="2183045"/>
                  <a:pt x="4758481" y="2193959"/>
                  <a:pt x="4738184" y="2193959"/>
                </a:cubicBezTo>
                <a:cubicBezTo>
                  <a:pt x="4728257" y="2193959"/>
                  <a:pt x="4718439" y="2191315"/>
                  <a:pt x="4709780" y="2186325"/>
                </a:cubicBezTo>
                <a:cubicBezTo>
                  <a:pt x="4696629" y="2178725"/>
                  <a:pt x="4687209" y="2166454"/>
                  <a:pt x="4683278" y="2151771"/>
                </a:cubicBezTo>
                <a:cubicBezTo>
                  <a:pt x="4679348" y="2137080"/>
                  <a:pt x="4681368" y="2121746"/>
                  <a:pt x="4688967" y="2108594"/>
                </a:cubicBezTo>
                <a:cubicBezTo>
                  <a:pt x="4699102" y="2091034"/>
                  <a:pt x="4718004" y="2080129"/>
                  <a:pt x="4738302" y="2080129"/>
                </a:cubicBezTo>
                <a:close/>
                <a:moveTo>
                  <a:pt x="3095909" y="2077174"/>
                </a:moveTo>
                <a:cubicBezTo>
                  <a:pt x="3098528" y="2077174"/>
                  <a:pt x="3101113" y="2077873"/>
                  <a:pt x="3103387" y="2079185"/>
                </a:cubicBezTo>
                <a:lnTo>
                  <a:pt x="3103386" y="2079185"/>
                </a:lnTo>
                <a:cubicBezTo>
                  <a:pt x="3106850" y="2081187"/>
                  <a:pt x="3109332" y="2084420"/>
                  <a:pt x="3110373" y="2088297"/>
                </a:cubicBezTo>
                <a:cubicBezTo>
                  <a:pt x="3111406" y="2092155"/>
                  <a:pt x="3110876" y="2096195"/>
                  <a:pt x="3108875" y="2099664"/>
                </a:cubicBezTo>
                <a:cubicBezTo>
                  <a:pt x="3106208" y="2104292"/>
                  <a:pt x="3101226" y="2107163"/>
                  <a:pt x="3095877" y="2107163"/>
                </a:cubicBezTo>
                <a:cubicBezTo>
                  <a:pt x="3093260" y="2107163"/>
                  <a:pt x="3090669" y="2106467"/>
                  <a:pt x="3088392" y="2105153"/>
                </a:cubicBezTo>
                <a:cubicBezTo>
                  <a:pt x="3081241" y="2101024"/>
                  <a:pt x="3078782" y="2091839"/>
                  <a:pt x="3082912" y="2084674"/>
                </a:cubicBezTo>
                <a:cubicBezTo>
                  <a:pt x="3085584" y="2080054"/>
                  <a:pt x="3090566" y="2077174"/>
                  <a:pt x="3095909" y="2077174"/>
                </a:cubicBezTo>
                <a:close/>
                <a:moveTo>
                  <a:pt x="5122976" y="2071658"/>
                </a:moveTo>
                <a:cubicBezTo>
                  <a:pt x="5126652" y="2071658"/>
                  <a:pt x="5130293" y="2072636"/>
                  <a:pt x="5133509" y="2074493"/>
                </a:cubicBezTo>
                <a:cubicBezTo>
                  <a:pt x="5143581" y="2080308"/>
                  <a:pt x="5147050" y="2093242"/>
                  <a:pt x="5141235" y="2103323"/>
                </a:cubicBezTo>
                <a:cubicBezTo>
                  <a:pt x="5137476" y="2109826"/>
                  <a:pt x="5130465" y="2113874"/>
                  <a:pt x="5122939" y="2113874"/>
                </a:cubicBezTo>
                <a:cubicBezTo>
                  <a:pt x="5119253" y="2113874"/>
                  <a:pt x="5115612" y="2112896"/>
                  <a:pt x="5112405" y="2111039"/>
                </a:cubicBezTo>
                <a:lnTo>
                  <a:pt x="5112406" y="2111039"/>
                </a:lnTo>
                <a:cubicBezTo>
                  <a:pt x="5107534" y="2108222"/>
                  <a:pt x="5104056" y="2103676"/>
                  <a:pt x="5102588" y="2098223"/>
                </a:cubicBezTo>
                <a:cubicBezTo>
                  <a:pt x="5101130" y="2092771"/>
                  <a:pt x="5101873" y="2087092"/>
                  <a:pt x="5104681" y="2082219"/>
                </a:cubicBezTo>
                <a:cubicBezTo>
                  <a:pt x="5108439" y="2075706"/>
                  <a:pt x="5115449" y="2071658"/>
                  <a:pt x="5122976" y="2071658"/>
                </a:cubicBezTo>
                <a:close/>
                <a:moveTo>
                  <a:pt x="797620" y="2065436"/>
                </a:moveTo>
                <a:cubicBezTo>
                  <a:pt x="795388" y="2065436"/>
                  <a:pt x="793159" y="2065954"/>
                  <a:pt x="791126" y="2066985"/>
                </a:cubicBezTo>
                <a:cubicBezTo>
                  <a:pt x="789310" y="2067900"/>
                  <a:pt x="787475" y="2068788"/>
                  <a:pt x="785610" y="2069593"/>
                </a:cubicBezTo>
                <a:cubicBezTo>
                  <a:pt x="782005" y="2071178"/>
                  <a:pt x="779198" y="2074158"/>
                  <a:pt x="777853" y="2077863"/>
                </a:cubicBezTo>
                <a:cubicBezTo>
                  <a:pt x="776513" y="2081558"/>
                  <a:pt x="776744" y="2085652"/>
                  <a:pt x="778496" y="2089175"/>
                </a:cubicBezTo>
                <a:cubicBezTo>
                  <a:pt x="779393" y="2090978"/>
                  <a:pt x="780230" y="2092807"/>
                  <a:pt x="781018" y="2094664"/>
                </a:cubicBezTo>
                <a:cubicBezTo>
                  <a:pt x="782563" y="2098314"/>
                  <a:pt x="785552" y="2101167"/>
                  <a:pt x="789269" y="2102544"/>
                </a:cubicBezTo>
                <a:cubicBezTo>
                  <a:pt x="790881" y="2103142"/>
                  <a:pt x="792571" y="2103431"/>
                  <a:pt x="794255" y="2103431"/>
                </a:cubicBezTo>
                <a:cubicBezTo>
                  <a:pt x="796456" y="2103431"/>
                  <a:pt x="798652" y="2102924"/>
                  <a:pt x="800663" y="2101928"/>
                </a:cubicBezTo>
                <a:cubicBezTo>
                  <a:pt x="802501" y="2101013"/>
                  <a:pt x="804363" y="2100162"/>
                  <a:pt x="806251" y="2099356"/>
                </a:cubicBezTo>
                <a:cubicBezTo>
                  <a:pt x="809919" y="2097789"/>
                  <a:pt x="812772" y="2094782"/>
                  <a:pt x="814131" y="2091032"/>
                </a:cubicBezTo>
                <a:cubicBezTo>
                  <a:pt x="815485" y="2087282"/>
                  <a:pt x="815227" y="2083143"/>
                  <a:pt x="813416" y="2079592"/>
                </a:cubicBezTo>
                <a:cubicBezTo>
                  <a:pt x="812483" y="2077772"/>
                  <a:pt x="811609" y="2075915"/>
                  <a:pt x="810785" y="2074041"/>
                </a:cubicBezTo>
                <a:cubicBezTo>
                  <a:pt x="809200" y="2070418"/>
                  <a:pt x="806193" y="2067610"/>
                  <a:pt x="802475" y="2066279"/>
                </a:cubicBezTo>
                <a:cubicBezTo>
                  <a:pt x="800899" y="2065717"/>
                  <a:pt x="799259" y="2065436"/>
                  <a:pt x="797620" y="2065436"/>
                </a:cubicBezTo>
                <a:close/>
                <a:moveTo>
                  <a:pt x="2711256" y="2059449"/>
                </a:moveTo>
                <a:cubicBezTo>
                  <a:pt x="2724697" y="2059449"/>
                  <a:pt x="2737985" y="2063018"/>
                  <a:pt x="2749677" y="2069774"/>
                </a:cubicBezTo>
                <a:cubicBezTo>
                  <a:pt x="2786436" y="2090996"/>
                  <a:pt x="2799076" y="2138176"/>
                  <a:pt x="2777855" y="2174930"/>
                </a:cubicBezTo>
                <a:cubicBezTo>
                  <a:pt x="2764142" y="2198687"/>
                  <a:pt x="2738568" y="2213441"/>
                  <a:pt x="2711111" y="2213441"/>
                </a:cubicBezTo>
                <a:cubicBezTo>
                  <a:pt x="2697679" y="2213441"/>
                  <a:pt x="2684392" y="2209872"/>
                  <a:pt x="2672685" y="2203115"/>
                </a:cubicBezTo>
                <a:cubicBezTo>
                  <a:pt x="2654884" y="2192845"/>
                  <a:pt x="2642144" y="2176243"/>
                  <a:pt x="2636818" y="2156371"/>
                </a:cubicBezTo>
                <a:cubicBezTo>
                  <a:pt x="2631498" y="2136508"/>
                  <a:pt x="2634228" y="2115758"/>
                  <a:pt x="2644508" y="2097942"/>
                </a:cubicBezTo>
                <a:cubicBezTo>
                  <a:pt x="2658225" y="2074203"/>
                  <a:pt x="2683799" y="2059449"/>
                  <a:pt x="2711256" y="2059449"/>
                </a:cubicBezTo>
                <a:close/>
                <a:moveTo>
                  <a:pt x="4190861" y="2052067"/>
                </a:moveTo>
                <a:cubicBezTo>
                  <a:pt x="4203079" y="2052067"/>
                  <a:pt x="4215153" y="2055319"/>
                  <a:pt x="4225785" y="2061459"/>
                </a:cubicBezTo>
                <a:lnTo>
                  <a:pt x="4225785" y="2061460"/>
                </a:lnTo>
                <a:cubicBezTo>
                  <a:pt x="4259216" y="2080752"/>
                  <a:pt x="4270710" y="2123658"/>
                  <a:pt x="4251418" y="2157087"/>
                </a:cubicBezTo>
                <a:cubicBezTo>
                  <a:pt x="4238946" y="2178681"/>
                  <a:pt x="4215696" y="2192103"/>
                  <a:pt x="4190735" y="2192103"/>
                </a:cubicBezTo>
                <a:cubicBezTo>
                  <a:pt x="4178516" y="2192103"/>
                  <a:pt x="4166434" y="2188851"/>
                  <a:pt x="4155800" y="2182710"/>
                </a:cubicBezTo>
                <a:cubicBezTo>
                  <a:pt x="4122370" y="2163409"/>
                  <a:pt x="4110867" y="2120513"/>
                  <a:pt x="4130168" y="2087092"/>
                </a:cubicBezTo>
                <a:cubicBezTo>
                  <a:pt x="4142640" y="2065491"/>
                  <a:pt x="4165899" y="2052067"/>
                  <a:pt x="4190861" y="2052067"/>
                </a:cubicBezTo>
                <a:close/>
                <a:moveTo>
                  <a:pt x="2001005" y="2043327"/>
                </a:moveTo>
                <a:cubicBezTo>
                  <a:pt x="2004302" y="2043327"/>
                  <a:pt x="2007568" y="2044206"/>
                  <a:pt x="2010452" y="2045872"/>
                </a:cubicBezTo>
                <a:cubicBezTo>
                  <a:pt x="2014832" y="2048400"/>
                  <a:pt x="2017961" y="2052475"/>
                  <a:pt x="2019270" y="2057357"/>
                </a:cubicBezTo>
                <a:cubicBezTo>
                  <a:pt x="2020574" y="2062239"/>
                  <a:pt x="2019903" y="2067338"/>
                  <a:pt x="2017372" y="2071722"/>
                </a:cubicBezTo>
                <a:cubicBezTo>
                  <a:pt x="2014007" y="2077555"/>
                  <a:pt x="2007721" y="2081178"/>
                  <a:pt x="2000974" y="2081178"/>
                </a:cubicBezTo>
                <a:cubicBezTo>
                  <a:pt x="1997667" y="2081178"/>
                  <a:pt x="1994403" y="2080299"/>
                  <a:pt x="1991526" y="2078642"/>
                </a:cubicBezTo>
                <a:cubicBezTo>
                  <a:pt x="1982500" y="2073425"/>
                  <a:pt x="1979394" y="2061831"/>
                  <a:pt x="1984607" y="2052793"/>
                </a:cubicBezTo>
                <a:cubicBezTo>
                  <a:pt x="1987981" y="2046959"/>
                  <a:pt x="1994261" y="2043327"/>
                  <a:pt x="2001005" y="2043327"/>
                </a:cubicBezTo>
                <a:close/>
                <a:moveTo>
                  <a:pt x="1453555" y="2029687"/>
                </a:moveTo>
                <a:cubicBezTo>
                  <a:pt x="1456630" y="2029687"/>
                  <a:pt x="1459669" y="2030502"/>
                  <a:pt x="1462345" y="2032051"/>
                </a:cubicBezTo>
                <a:cubicBezTo>
                  <a:pt x="1466421" y="2034406"/>
                  <a:pt x="1469334" y="2038201"/>
                  <a:pt x="1470551" y="2042748"/>
                </a:cubicBezTo>
                <a:cubicBezTo>
                  <a:pt x="1471769" y="2047285"/>
                  <a:pt x="1471144" y="2052031"/>
                  <a:pt x="1468794" y="2056107"/>
                </a:cubicBezTo>
                <a:cubicBezTo>
                  <a:pt x="1465655" y="2061533"/>
                  <a:pt x="1459804" y="2064911"/>
                  <a:pt x="1453523" y="2064911"/>
                </a:cubicBezTo>
                <a:cubicBezTo>
                  <a:pt x="1450453" y="2064911"/>
                  <a:pt x="1447410" y="2064095"/>
                  <a:pt x="1444729" y="2062546"/>
                </a:cubicBezTo>
                <a:cubicBezTo>
                  <a:pt x="1440667" y="2060201"/>
                  <a:pt x="1437750" y="2056396"/>
                  <a:pt x="1436532" y="2051851"/>
                </a:cubicBezTo>
                <a:cubicBezTo>
                  <a:pt x="1435318" y="2047312"/>
                  <a:pt x="1435943" y="2042566"/>
                  <a:pt x="1438293" y="2038481"/>
                </a:cubicBezTo>
                <a:cubicBezTo>
                  <a:pt x="1441427" y="2033066"/>
                  <a:pt x="1447278" y="2029687"/>
                  <a:pt x="1453555" y="2029687"/>
                </a:cubicBezTo>
                <a:close/>
                <a:moveTo>
                  <a:pt x="4575560" y="2016093"/>
                </a:moveTo>
                <a:cubicBezTo>
                  <a:pt x="4586321" y="2016093"/>
                  <a:pt x="4596972" y="2018955"/>
                  <a:pt x="4606365" y="2024371"/>
                </a:cubicBezTo>
                <a:cubicBezTo>
                  <a:pt x="4635819" y="2041382"/>
                  <a:pt x="4645954" y="2079195"/>
                  <a:pt x="4628945" y="2108668"/>
                </a:cubicBezTo>
                <a:cubicBezTo>
                  <a:pt x="4617958" y="2127696"/>
                  <a:pt x="4597461" y="2139525"/>
                  <a:pt x="4575452" y="2139525"/>
                </a:cubicBezTo>
                <a:cubicBezTo>
                  <a:pt x="4564674" y="2139525"/>
                  <a:pt x="4554022" y="2136664"/>
                  <a:pt x="4544648" y="2131247"/>
                </a:cubicBezTo>
                <a:cubicBezTo>
                  <a:pt x="4530383" y="2123014"/>
                  <a:pt x="4520175" y="2109709"/>
                  <a:pt x="4515900" y="2093777"/>
                </a:cubicBezTo>
                <a:cubicBezTo>
                  <a:pt x="4511634" y="2077854"/>
                  <a:pt x="4513826" y="2061234"/>
                  <a:pt x="4522068" y="2046959"/>
                </a:cubicBezTo>
                <a:cubicBezTo>
                  <a:pt x="4533055" y="2027921"/>
                  <a:pt x="4553552" y="2016093"/>
                  <a:pt x="4575560" y="2016093"/>
                </a:cubicBezTo>
                <a:close/>
                <a:moveTo>
                  <a:pt x="634435" y="2008330"/>
                </a:moveTo>
                <a:cubicBezTo>
                  <a:pt x="632234" y="2008330"/>
                  <a:pt x="630038" y="2008838"/>
                  <a:pt x="628027" y="2009834"/>
                </a:cubicBezTo>
                <a:cubicBezTo>
                  <a:pt x="626899" y="2010395"/>
                  <a:pt x="625763" y="2010931"/>
                  <a:pt x="624621" y="2011455"/>
                </a:cubicBezTo>
                <a:lnTo>
                  <a:pt x="617063" y="2019661"/>
                </a:lnTo>
                <a:lnTo>
                  <a:pt x="617648" y="2030801"/>
                </a:lnTo>
                <a:cubicBezTo>
                  <a:pt x="618132" y="2031797"/>
                  <a:pt x="618598" y="2032812"/>
                  <a:pt x="619047" y="2033826"/>
                </a:cubicBezTo>
                <a:cubicBezTo>
                  <a:pt x="620623" y="2037395"/>
                  <a:pt x="623576" y="2040167"/>
                  <a:pt x="627235" y="2041516"/>
                </a:cubicBezTo>
                <a:cubicBezTo>
                  <a:pt x="628838" y="2042105"/>
                  <a:pt x="630523" y="2042394"/>
                  <a:pt x="632199" y="2042394"/>
                </a:cubicBezTo>
                <a:cubicBezTo>
                  <a:pt x="634341" y="2042394"/>
                  <a:pt x="636478" y="2041914"/>
                  <a:pt x="638443" y="2040973"/>
                </a:cubicBezTo>
                <a:cubicBezTo>
                  <a:pt x="639593" y="2040411"/>
                  <a:pt x="640748" y="2039876"/>
                  <a:pt x="641912" y="2039361"/>
                </a:cubicBezTo>
                <a:cubicBezTo>
                  <a:pt x="645503" y="2037776"/>
                  <a:pt x="648288" y="2034796"/>
                  <a:pt x="649624" y="2031101"/>
                </a:cubicBezTo>
                <a:cubicBezTo>
                  <a:pt x="650959" y="2027414"/>
                  <a:pt x="650728" y="2023340"/>
                  <a:pt x="648986" y="2019824"/>
                </a:cubicBezTo>
                <a:cubicBezTo>
                  <a:pt x="648474" y="2018792"/>
                  <a:pt x="647985" y="2017759"/>
                  <a:pt x="647505" y="2016717"/>
                </a:cubicBezTo>
                <a:cubicBezTo>
                  <a:pt x="645883" y="2013176"/>
                  <a:pt x="642899" y="2010450"/>
                  <a:pt x="639226" y="2009155"/>
                </a:cubicBezTo>
                <a:cubicBezTo>
                  <a:pt x="637673" y="2008602"/>
                  <a:pt x="636051" y="2008330"/>
                  <a:pt x="634435" y="2008330"/>
                </a:cubicBezTo>
                <a:close/>
                <a:moveTo>
                  <a:pt x="4960241" y="2006318"/>
                </a:moveTo>
                <a:cubicBezTo>
                  <a:pt x="4964988" y="2006318"/>
                  <a:pt x="4969679" y="2007586"/>
                  <a:pt x="4973818" y="2009977"/>
                </a:cubicBezTo>
                <a:cubicBezTo>
                  <a:pt x="4980122" y="2013600"/>
                  <a:pt x="4984624" y="2019469"/>
                  <a:pt x="4986508" y="2026488"/>
                </a:cubicBezTo>
                <a:cubicBezTo>
                  <a:pt x="4988384" y="2033509"/>
                  <a:pt x="4987414" y="2040845"/>
                  <a:pt x="4983782" y="2047139"/>
                </a:cubicBezTo>
                <a:cubicBezTo>
                  <a:pt x="4978937" y="2055536"/>
                  <a:pt x="4969898" y="2060753"/>
                  <a:pt x="4960188" y="2060753"/>
                </a:cubicBezTo>
                <a:cubicBezTo>
                  <a:pt x="4955442" y="2060753"/>
                  <a:pt x="4950750" y="2059485"/>
                  <a:pt x="4946611" y="2057094"/>
                </a:cubicBezTo>
                <a:lnTo>
                  <a:pt x="4946610" y="2057093"/>
                </a:lnTo>
                <a:cubicBezTo>
                  <a:pt x="4933613" y="2049593"/>
                  <a:pt x="4929148" y="2032919"/>
                  <a:pt x="4936647" y="2019922"/>
                </a:cubicBezTo>
                <a:cubicBezTo>
                  <a:pt x="4941492" y="2011535"/>
                  <a:pt x="4950541" y="2006318"/>
                  <a:pt x="4960241" y="2006318"/>
                </a:cubicBezTo>
                <a:close/>
                <a:moveTo>
                  <a:pt x="2548514" y="2001519"/>
                </a:moveTo>
                <a:cubicBezTo>
                  <a:pt x="2561720" y="2001519"/>
                  <a:pt x="2574781" y="2005033"/>
                  <a:pt x="2586283" y="2011672"/>
                </a:cubicBezTo>
                <a:lnTo>
                  <a:pt x="2586283" y="2011671"/>
                </a:lnTo>
                <a:cubicBezTo>
                  <a:pt x="2622418" y="2032539"/>
                  <a:pt x="2634844" y="2078922"/>
                  <a:pt x="2613980" y="2115052"/>
                </a:cubicBezTo>
                <a:cubicBezTo>
                  <a:pt x="2600503" y="2138401"/>
                  <a:pt x="2575365" y="2152902"/>
                  <a:pt x="2548374" y="2152902"/>
                </a:cubicBezTo>
                <a:cubicBezTo>
                  <a:pt x="2535163" y="2152902"/>
                  <a:pt x="2522102" y="2149388"/>
                  <a:pt x="2510605" y="2142749"/>
                </a:cubicBezTo>
                <a:cubicBezTo>
                  <a:pt x="2474466" y="2121892"/>
                  <a:pt x="2462040" y="2075518"/>
                  <a:pt x="2482903" y="2039378"/>
                </a:cubicBezTo>
                <a:cubicBezTo>
                  <a:pt x="2496380" y="2016029"/>
                  <a:pt x="2521523" y="2001519"/>
                  <a:pt x="2548514" y="2001519"/>
                </a:cubicBezTo>
                <a:close/>
                <a:moveTo>
                  <a:pt x="4028120" y="1992399"/>
                </a:moveTo>
                <a:cubicBezTo>
                  <a:pt x="4040401" y="1992399"/>
                  <a:pt x="4052565" y="1995668"/>
                  <a:pt x="4063270" y="2001854"/>
                </a:cubicBezTo>
                <a:cubicBezTo>
                  <a:pt x="4079565" y="2011255"/>
                  <a:pt x="4091222" y="2026444"/>
                  <a:pt x="4096095" y="2044623"/>
                </a:cubicBezTo>
                <a:cubicBezTo>
                  <a:pt x="4100958" y="2062801"/>
                  <a:pt x="4098467" y="2081785"/>
                  <a:pt x="4089057" y="2098079"/>
                </a:cubicBezTo>
                <a:cubicBezTo>
                  <a:pt x="4076503" y="2119798"/>
                  <a:pt x="4053099" y="2133303"/>
                  <a:pt x="4027983" y="2133303"/>
                </a:cubicBezTo>
                <a:cubicBezTo>
                  <a:pt x="4015692" y="2133303"/>
                  <a:pt x="4003538" y="2130033"/>
                  <a:pt x="3992832" y="2123856"/>
                </a:cubicBezTo>
                <a:cubicBezTo>
                  <a:pt x="3959202" y="2104436"/>
                  <a:pt x="3947636" y="2061261"/>
                  <a:pt x="3967055" y="2027631"/>
                </a:cubicBezTo>
                <a:cubicBezTo>
                  <a:pt x="3979600" y="2005903"/>
                  <a:pt x="4003004" y="1992399"/>
                  <a:pt x="4028120" y="1992399"/>
                </a:cubicBezTo>
                <a:close/>
                <a:moveTo>
                  <a:pt x="1838266" y="1988902"/>
                </a:moveTo>
                <a:cubicBezTo>
                  <a:pt x="1840726" y="1988902"/>
                  <a:pt x="1843162" y="1989563"/>
                  <a:pt x="1845318" y="1990796"/>
                </a:cubicBezTo>
                <a:cubicBezTo>
                  <a:pt x="1852043" y="1994690"/>
                  <a:pt x="1854366" y="2003339"/>
                  <a:pt x="1850476" y="2010078"/>
                </a:cubicBezTo>
                <a:cubicBezTo>
                  <a:pt x="1847963" y="2014443"/>
                  <a:pt x="1843276" y="2017142"/>
                  <a:pt x="1838240" y="2017142"/>
                </a:cubicBezTo>
                <a:cubicBezTo>
                  <a:pt x="1835777" y="2017142"/>
                  <a:pt x="1833340" y="2016481"/>
                  <a:pt x="1831185" y="2015250"/>
                </a:cubicBezTo>
                <a:cubicBezTo>
                  <a:pt x="1824456" y="2011355"/>
                  <a:pt x="1822133" y="2002705"/>
                  <a:pt x="1826022" y="1995966"/>
                </a:cubicBezTo>
                <a:lnTo>
                  <a:pt x="1826021" y="1995966"/>
                </a:lnTo>
                <a:cubicBezTo>
                  <a:pt x="1828539" y="1991610"/>
                  <a:pt x="1833230" y="1988902"/>
                  <a:pt x="1838266" y="1988902"/>
                </a:cubicBezTo>
                <a:close/>
                <a:moveTo>
                  <a:pt x="2933200" y="1983006"/>
                </a:moveTo>
                <a:cubicBezTo>
                  <a:pt x="2941900" y="1983006"/>
                  <a:pt x="2950518" y="1985324"/>
                  <a:pt x="2958117" y="1989708"/>
                </a:cubicBezTo>
                <a:lnTo>
                  <a:pt x="2958117" y="1989707"/>
                </a:lnTo>
                <a:cubicBezTo>
                  <a:pt x="2969655" y="1996373"/>
                  <a:pt x="2977920" y="2007142"/>
                  <a:pt x="2981371" y="2020022"/>
                </a:cubicBezTo>
                <a:cubicBezTo>
                  <a:pt x="2984822" y="2032902"/>
                  <a:pt x="2983051" y="2046352"/>
                  <a:pt x="2976385" y="2057891"/>
                </a:cubicBezTo>
                <a:cubicBezTo>
                  <a:pt x="2967495" y="2073298"/>
                  <a:pt x="2950915" y="2082862"/>
                  <a:pt x="2933118" y="2082872"/>
                </a:cubicBezTo>
                <a:cubicBezTo>
                  <a:pt x="2924397" y="2082862"/>
                  <a:pt x="2915774" y="2080544"/>
                  <a:pt x="2908188" y="2076168"/>
                </a:cubicBezTo>
                <a:cubicBezTo>
                  <a:pt x="2884359" y="2062402"/>
                  <a:pt x="2876162" y="2031807"/>
                  <a:pt x="2889925" y="2007976"/>
                </a:cubicBezTo>
                <a:cubicBezTo>
                  <a:pt x="2898819" y="1992578"/>
                  <a:pt x="2915403" y="1983006"/>
                  <a:pt x="2933200" y="1983006"/>
                </a:cubicBezTo>
                <a:close/>
                <a:moveTo>
                  <a:pt x="80142" y="1981703"/>
                </a:moveTo>
                <a:cubicBezTo>
                  <a:pt x="77995" y="1981703"/>
                  <a:pt x="75858" y="1982182"/>
                  <a:pt x="73883" y="1983133"/>
                </a:cubicBezTo>
                <a:cubicBezTo>
                  <a:pt x="72199" y="1983948"/>
                  <a:pt x="70482" y="1984700"/>
                  <a:pt x="68748" y="1985415"/>
                </a:cubicBezTo>
                <a:cubicBezTo>
                  <a:pt x="64830" y="1987019"/>
                  <a:pt x="61823" y="1990279"/>
                  <a:pt x="60524" y="1994310"/>
                </a:cubicBezTo>
                <a:cubicBezTo>
                  <a:pt x="59229" y="1998341"/>
                  <a:pt x="59771" y="2002742"/>
                  <a:pt x="62018" y="2006329"/>
                </a:cubicBezTo>
                <a:cubicBezTo>
                  <a:pt x="64241" y="2009888"/>
                  <a:pt x="66288" y="2013666"/>
                  <a:pt x="68104" y="2017551"/>
                </a:cubicBezTo>
                <a:cubicBezTo>
                  <a:pt x="69752" y="2021076"/>
                  <a:pt x="72760" y="2023783"/>
                  <a:pt x="76441" y="2025051"/>
                </a:cubicBezTo>
                <a:cubicBezTo>
                  <a:pt x="77968" y="2025577"/>
                  <a:pt x="79548" y="2025839"/>
                  <a:pt x="81128" y="2025839"/>
                </a:cubicBezTo>
                <a:cubicBezTo>
                  <a:pt x="83370" y="2025839"/>
                  <a:pt x="85602" y="2025315"/>
                  <a:pt x="87636" y="2024282"/>
                </a:cubicBezTo>
                <a:cubicBezTo>
                  <a:pt x="88882" y="2023647"/>
                  <a:pt x="90141" y="2023049"/>
                  <a:pt x="91408" y="2022470"/>
                </a:cubicBezTo>
                <a:cubicBezTo>
                  <a:pt x="94873" y="2020866"/>
                  <a:pt x="97563" y="2017959"/>
                  <a:pt x="98886" y="2014381"/>
                </a:cubicBezTo>
                <a:lnTo>
                  <a:pt x="98887" y="2014380"/>
                </a:lnTo>
                <a:cubicBezTo>
                  <a:pt x="100204" y="2010794"/>
                  <a:pt x="100046" y="2006835"/>
                  <a:pt x="98442" y="2003376"/>
                </a:cubicBezTo>
                <a:cubicBezTo>
                  <a:pt x="96672" y="1999544"/>
                  <a:pt x="95109" y="1995578"/>
                  <a:pt x="93800" y="1991592"/>
                </a:cubicBezTo>
                <a:cubicBezTo>
                  <a:pt x="92506" y="1987652"/>
                  <a:pt x="89575" y="1984464"/>
                  <a:pt x="85762" y="1982843"/>
                </a:cubicBezTo>
                <a:cubicBezTo>
                  <a:pt x="83965" y="1982083"/>
                  <a:pt x="82053" y="1981703"/>
                  <a:pt x="80142" y="1981703"/>
                </a:cubicBezTo>
                <a:close/>
                <a:moveTo>
                  <a:pt x="1028011" y="1952499"/>
                </a:moveTo>
                <a:cubicBezTo>
                  <a:pt x="1025280" y="1952499"/>
                  <a:pt x="1022568" y="1953278"/>
                  <a:pt x="1020217" y="1954790"/>
                </a:cubicBezTo>
                <a:cubicBezTo>
                  <a:pt x="1015358" y="1957924"/>
                  <a:pt x="1010141" y="1960678"/>
                  <a:pt x="1004716" y="1962960"/>
                </a:cubicBezTo>
                <a:cubicBezTo>
                  <a:pt x="1000984" y="1964536"/>
                  <a:pt x="998090" y="1967608"/>
                  <a:pt x="996740" y="1971420"/>
                </a:cubicBezTo>
                <a:cubicBezTo>
                  <a:pt x="995391" y="1975233"/>
                  <a:pt x="995713" y="1979436"/>
                  <a:pt x="997628" y="1983004"/>
                </a:cubicBezTo>
                <a:lnTo>
                  <a:pt x="997629" y="1983006"/>
                </a:lnTo>
                <a:cubicBezTo>
                  <a:pt x="999730" y="1986927"/>
                  <a:pt x="1001614" y="1991065"/>
                  <a:pt x="1003226" y="1995286"/>
                </a:cubicBezTo>
                <a:cubicBezTo>
                  <a:pt x="1004684" y="1999109"/>
                  <a:pt x="1007700" y="2002125"/>
                  <a:pt x="1011522" y="2003583"/>
                </a:cubicBezTo>
                <a:cubicBezTo>
                  <a:pt x="1013180" y="2004217"/>
                  <a:pt x="1014919" y="2004533"/>
                  <a:pt x="1016658" y="2004533"/>
                </a:cubicBezTo>
                <a:cubicBezTo>
                  <a:pt x="1018921" y="2004533"/>
                  <a:pt x="1021177" y="2004000"/>
                  <a:pt x="1023238" y="2002939"/>
                </a:cubicBezTo>
                <a:cubicBezTo>
                  <a:pt x="1028455" y="2000258"/>
                  <a:pt x="1033971" y="1998021"/>
                  <a:pt x="1039632" y="1996291"/>
                </a:cubicBezTo>
                <a:cubicBezTo>
                  <a:pt x="1043825" y="1995014"/>
                  <a:pt x="1047204" y="1991889"/>
                  <a:pt x="1048811" y="1987813"/>
                </a:cubicBezTo>
                <a:cubicBezTo>
                  <a:pt x="1050418" y="1983737"/>
                  <a:pt x="1050079" y="1979145"/>
                  <a:pt x="1047887" y="1975350"/>
                </a:cubicBezTo>
                <a:cubicBezTo>
                  <a:pt x="1045378" y="1971012"/>
                  <a:pt x="1043218" y="1966446"/>
                  <a:pt x="1041461" y="1961801"/>
                </a:cubicBezTo>
                <a:cubicBezTo>
                  <a:pt x="1039926" y="1957733"/>
                  <a:pt x="1036638" y="1954582"/>
                  <a:pt x="1032513" y="1953224"/>
                </a:cubicBezTo>
                <a:cubicBezTo>
                  <a:pt x="1031045" y="1952734"/>
                  <a:pt x="1029524" y="1952499"/>
                  <a:pt x="1028011" y="1952499"/>
                </a:cubicBezTo>
                <a:close/>
                <a:moveTo>
                  <a:pt x="4412828" y="1952491"/>
                </a:moveTo>
                <a:cubicBezTo>
                  <a:pt x="4424358" y="1952491"/>
                  <a:pt x="4435761" y="1955553"/>
                  <a:pt x="4445797" y="1961349"/>
                </a:cubicBezTo>
                <a:cubicBezTo>
                  <a:pt x="4477352" y="1979572"/>
                  <a:pt x="4488203" y="2020059"/>
                  <a:pt x="4469989" y="2051614"/>
                </a:cubicBezTo>
                <a:cubicBezTo>
                  <a:pt x="4458223" y="2071994"/>
                  <a:pt x="4436277" y="2084665"/>
                  <a:pt x="4412720" y="2084665"/>
                </a:cubicBezTo>
                <a:cubicBezTo>
                  <a:pt x="4401162" y="2084655"/>
                  <a:pt x="4389768" y="2081594"/>
                  <a:pt x="4379741" y="2075806"/>
                </a:cubicBezTo>
                <a:cubicBezTo>
                  <a:pt x="4364453" y="2066976"/>
                  <a:pt x="4353521" y="2052729"/>
                  <a:pt x="4348946" y="2035674"/>
                </a:cubicBezTo>
                <a:cubicBezTo>
                  <a:pt x="4344382" y="2018628"/>
                  <a:pt x="4346727" y="2000821"/>
                  <a:pt x="4355549" y="1985543"/>
                </a:cubicBezTo>
                <a:cubicBezTo>
                  <a:pt x="4367324" y="1965154"/>
                  <a:pt x="4389270" y="1952491"/>
                  <a:pt x="4412828" y="1952491"/>
                </a:cubicBezTo>
                <a:close/>
                <a:moveTo>
                  <a:pt x="469733" y="1951305"/>
                </a:moveTo>
                <a:cubicBezTo>
                  <a:pt x="467898" y="1951305"/>
                  <a:pt x="466097" y="1951640"/>
                  <a:pt x="464466" y="1952428"/>
                </a:cubicBezTo>
                <a:lnTo>
                  <a:pt x="463977" y="1952654"/>
                </a:lnTo>
                <a:cubicBezTo>
                  <a:pt x="456800" y="1956015"/>
                  <a:pt x="453190" y="1964791"/>
                  <a:pt x="456528" y="1971974"/>
                </a:cubicBezTo>
                <a:lnTo>
                  <a:pt x="456990" y="1972979"/>
                </a:lnTo>
                <a:cubicBezTo>
                  <a:pt x="458584" y="1976493"/>
                  <a:pt x="461523" y="1979228"/>
                  <a:pt x="465155" y="1980560"/>
                </a:cubicBezTo>
                <a:cubicBezTo>
                  <a:pt x="466749" y="1981141"/>
                  <a:pt x="468424" y="1981430"/>
                  <a:pt x="470091" y="1981430"/>
                </a:cubicBezTo>
                <a:cubicBezTo>
                  <a:pt x="472210" y="1981430"/>
                  <a:pt x="474330" y="1980959"/>
                  <a:pt x="476282" y="1980035"/>
                </a:cubicBezTo>
                <a:cubicBezTo>
                  <a:pt x="483437" y="1976621"/>
                  <a:pt x="487630" y="1967518"/>
                  <a:pt x="484225" y="1960353"/>
                </a:cubicBezTo>
                <a:cubicBezTo>
                  <a:pt x="482585" y="1956902"/>
                  <a:pt x="479366" y="1953669"/>
                  <a:pt x="475756" y="1952392"/>
                </a:cubicBezTo>
                <a:cubicBezTo>
                  <a:pt x="473854" y="1951721"/>
                  <a:pt x="471775" y="1951305"/>
                  <a:pt x="469733" y="1951305"/>
                </a:cubicBezTo>
                <a:close/>
                <a:moveTo>
                  <a:pt x="3865372" y="1944521"/>
                </a:moveTo>
                <a:cubicBezTo>
                  <a:pt x="3875679" y="1944521"/>
                  <a:pt x="3885877" y="1947267"/>
                  <a:pt x="3894863" y="1952448"/>
                </a:cubicBezTo>
                <a:cubicBezTo>
                  <a:pt x="3923072" y="1968740"/>
                  <a:pt x="3932772" y="2004952"/>
                  <a:pt x="3916483" y="2033165"/>
                </a:cubicBezTo>
                <a:cubicBezTo>
                  <a:pt x="3905964" y="2051397"/>
                  <a:pt x="3886336" y="2062719"/>
                  <a:pt x="3865259" y="2062719"/>
                </a:cubicBezTo>
                <a:cubicBezTo>
                  <a:pt x="3854953" y="2062719"/>
                  <a:pt x="3844754" y="2059974"/>
                  <a:pt x="3835769" y="2054794"/>
                </a:cubicBezTo>
                <a:cubicBezTo>
                  <a:pt x="3807556" y="2038500"/>
                  <a:pt x="3797852" y="2002290"/>
                  <a:pt x="3814145" y="1974076"/>
                </a:cubicBezTo>
                <a:lnTo>
                  <a:pt x="3814144" y="1974076"/>
                </a:lnTo>
                <a:cubicBezTo>
                  <a:pt x="3824668" y="1955844"/>
                  <a:pt x="3844295" y="1944521"/>
                  <a:pt x="3865372" y="1944521"/>
                </a:cubicBezTo>
                <a:close/>
                <a:moveTo>
                  <a:pt x="2385768" y="1944041"/>
                </a:moveTo>
                <a:cubicBezTo>
                  <a:pt x="2398671" y="1944041"/>
                  <a:pt x="2411432" y="1947474"/>
                  <a:pt x="2422668" y="1953958"/>
                </a:cubicBezTo>
                <a:lnTo>
                  <a:pt x="2422667" y="1953958"/>
                </a:lnTo>
                <a:cubicBezTo>
                  <a:pt x="2439767" y="1963821"/>
                  <a:pt x="2452004" y="1979772"/>
                  <a:pt x="2457117" y="1998846"/>
                </a:cubicBezTo>
                <a:cubicBezTo>
                  <a:pt x="2462225" y="2017921"/>
                  <a:pt x="2459603" y="2037847"/>
                  <a:pt x="2449730" y="2054956"/>
                </a:cubicBezTo>
                <a:cubicBezTo>
                  <a:pt x="2436566" y="2077754"/>
                  <a:pt x="2412007" y="2091920"/>
                  <a:pt x="2385641" y="2091920"/>
                </a:cubicBezTo>
                <a:cubicBezTo>
                  <a:pt x="2372735" y="2091920"/>
                  <a:pt x="2359972" y="2088487"/>
                  <a:pt x="2348737" y="2082002"/>
                </a:cubicBezTo>
                <a:cubicBezTo>
                  <a:pt x="2331637" y="2072130"/>
                  <a:pt x="2319405" y="2056181"/>
                  <a:pt x="2314292" y="2037114"/>
                </a:cubicBezTo>
                <a:cubicBezTo>
                  <a:pt x="2309184" y="2018040"/>
                  <a:pt x="2311806" y="1998113"/>
                  <a:pt x="2321678" y="1981004"/>
                </a:cubicBezTo>
                <a:cubicBezTo>
                  <a:pt x="2334849" y="1958207"/>
                  <a:pt x="2359402" y="1944041"/>
                  <a:pt x="2385768" y="1944041"/>
                </a:cubicBezTo>
                <a:close/>
                <a:moveTo>
                  <a:pt x="4797509" y="1941405"/>
                </a:moveTo>
                <a:cubicBezTo>
                  <a:pt x="4803243" y="1941405"/>
                  <a:pt x="4808922" y="1942937"/>
                  <a:pt x="4813930" y="1945816"/>
                </a:cubicBezTo>
                <a:cubicBezTo>
                  <a:pt x="4821521" y="1950209"/>
                  <a:pt x="4826973" y="1957310"/>
                  <a:pt x="4829247" y="1965797"/>
                </a:cubicBezTo>
                <a:cubicBezTo>
                  <a:pt x="4831519" y="1974275"/>
                  <a:pt x="4830351" y="1983141"/>
                  <a:pt x="4825959" y="1990759"/>
                </a:cubicBezTo>
                <a:cubicBezTo>
                  <a:pt x="4820099" y="2000894"/>
                  <a:pt x="4809176" y="2007198"/>
                  <a:pt x="4797455" y="2007198"/>
                </a:cubicBezTo>
                <a:cubicBezTo>
                  <a:pt x="4791713" y="2007198"/>
                  <a:pt x="4786026" y="2005667"/>
                  <a:pt x="4781025" y="2002787"/>
                </a:cubicBezTo>
                <a:cubicBezTo>
                  <a:pt x="4773426" y="1998394"/>
                  <a:pt x="4767982" y="1991294"/>
                  <a:pt x="4765710" y="1982806"/>
                </a:cubicBezTo>
                <a:cubicBezTo>
                  <a:pt x="4763436" y="1974328"/>
                  <a:pt x="4764605" y="1965462"/>
                  <a:pt x="4768997" y="1957845"/>
                </a:cubicBezTo>
                <a:cubicBezTo>
                  <a:pt x="4774848" y="1947709"/>
                  <a:pt x="4785772" y="1941405"/>
                  <a:pt x="4797509" y="1941405"/>
                </a:cubicBezTo>
                <a:close/>
                <a:moveTo>
                  <a:pt x="1290854" y="1928090"/>
                </a:moveTo>
                <a:cubicBezTo>
                  <a:pt x="1301321" y="1928090"/>
                  <a:pt x="1311669" y="1930880"/>
                  <a:pt x="1320785" y="1936143"/>
                </a:cubicBezTo>
                <a:cubicBezTo>
                  <a:pt x="1349415" y="1952672"/>
                  <a:pt x="1359260" y="1989410"/>
                  <a:pt x="1342730" y="2018039"/>
                </a:cubicBezTo>
                <a:cubicBezTo>
                  <a:pt x="1332052" y="2036543"/>
                  <a:pt x="1312135" y="2048037"/>
                  <a:pt x="1290751" y="2048037"/>
                </a:cubicBezTo>
                <a:cubicBezTo>
                  <a:pt x="1280280" y="2048037"/>
                  <a:pt x="1269932" y="2045257"/>
                  <a:pt x="1260825" y="2039994"/>
                </a:cubicBezTo>
                <a:lnTo>
                  <a:pt x="1260825" y="2039993"/>
                </a:lnTo>
                <a:cubicBezTo>
                  <a:pt x="1246954" y="2031986"/>
                  <a:pt x="1237032" y="2019053"/>
                  <a:pt x="1232883" y="2003583"/>
                </a:cubicBezTo>
                <a:cubicBezTo>
                  <a:pt x="1228739" y="1988123"/>
                  <a:pt x="1230868" y="1971964"/>
                  <a:pt x="1238875" y="1958079"/>
                </a:cubicBezTo>
                <a:cubicBezTo>
                  <a:pt x="1249558" y="1939584"/>
                  <a:pt x="1269474" y="1928090"/>
                  <a:pt x="1290854" y="1928090"/>
                </a:cubicBezTo>
                <a:close/>
                <a:moveTo>
                  <a:pt x="3702596" y="1918047"/>
                </a:moveTo>
                <a:cubicBezTo>
                  <a:pt x="3707201" y="1918047"/>
                  <a:pt x="3711749" y="1919270"/>
                  <a:pt x="3715752" y="1921579"/>
                </a:cubicBezTo>
                <a:cubicBezTo>
                  <a:pt x="3721839" y="1925093"/>
                  <a:pt x="3726200" y="1930781"/>
                  <a:pt x="3728020" y="1937565"/>
                </a:cubicBezTo>
                <a:cubicBezTo>
                  <a:pt x="3729841" y="1944367"/>
                  <a:pt x="3728908" y="1951459"/>
                  <a:pt x="3725389" y="1957554"/>
                </a:cubicBezTo>
                <a:cubicBezTo>
                  <a:pt x="3720697" y="1965689"/>
                  <a:pt x="3711948" y="1970733"/>
                  <a:pt x="3702547" y="1970733"/>
                </a:cubicBezTo>
                <a:cubicBezTo>
                  <a:pt x="3697950" y="1970733"/>
                  <a:pt x="3693403" y="1969509"/>
                  <a:pt x="3689399" y="1967201"/>
                </a:cubicBezTo>
                <a:lnTo>
                  <a:pt x="3689399" y="1967199"/>
                </a:lnTo>
                <a:cubicBezTo>
                  <a:pt x="3683313" y="1963685"/>
                  <a:pt x="3678952" y="1957998"/>
                  <a:pt x="3677131" y="1951213"/>
                </a:cubicBezTo>
                <a:cubicBezTo>
                  <a:pt x="3675311" y="1944403"/>
                  <a:pt x="3676244" y="1937310"/>
                  <a:pt x="3679762" y="1931216"/>
                </a:cubicBezTo>
                <a:cubicBezTo>
                  <a:pt x="3684453" y="1923090"/>
                  <a:pt x="3693203" y="1918047"/>
                  <a:pt x="3702596" y="1918047"/>
                </a:cubicBezTo>
                <a:close/>
                <a:moveTo>
                  <a:pt x="858681" y="1900267"/>
                </a:moveTo>
                <a:cubicBezTo>
                  <a:pt x="856335" y="1900267"/>
                  <a:pt x="853998" y="1900838"/>
                  <a:pt x="851888" y="1901970"/>
                </a:cubicBezTo>
                <a:cubicBezTo>
                  <a:pt x="849402" y="1903302"/>
                  <a:pt x="846861" y="1904542"/>
                  <a:pt x="844271" y="1905674"/>
                </a:cubicBezTo>
                <a:cubicBezTo>
                  <a:pt x="840648" y="1907259"/>
                  <a:pt x="837840" y="1910266"/>
                  <a:pt x="836504" y="1913990"/>
                </a:cubicBezTo>
                <a:cubicBezTo>
                  <a:pt x="835169" y="1917712"/>
                  <a:pt x="835427" y="1921823"/>
                  <a:pt x="837216" y="1925347"/>
                </a:cubicBezTo>
                <a:lnTo>
                  <a:pt x="837215" y="1925347"/>
                </a:lnTo>
                <a:cubicBezTo>
                  <a:pt x="838311" y="1927502"/>
                  <a:pt x="839329" y="1929696"/>
                  <a:pt x="840276" y="1931923"/>
                </a:cubicBezTo>
                <a:cubicBezTo>
                  <a:pt x="841820" y="1935564"/>
                  <a:pt x="844801" y="1938408"/>
                  <a:pt x="848505" y="1939785"/>
                </a:cubicBezTo>
                <a:cubicBezTo>
                  <a:pt x="850121" y="1940384"/>
                  <a:pt x="851819" y="1940682"/>
                  <a:pt x="853509" y="1940682"/>
                </a:cubicBezTo>
                <a:cubicBezTo>
                  <a:pt x="855693" y="1940682"/>
                  <a:pt x="857870" y="1940184"/>
                  <a:pt x="859867" y="1939205"/>
                </a:cubicBezTo>
                <a:cubicBezTo>
                  <a:pt x="862385" y="1937965"/>
                  <a:pt x="864949" y="1936814"/>
                  <a:pt x="867562" y="1935782"/>
                </a:cubicBezTo>
                <a:cubicBezTo>
                  <a:pt x="871320" y="1934296"/>
                  <a:pt x="874282" y="1931289"/>
                  <a:pt x="875713" y="1927513"/>
                </a:cubicBezTo>
                <a:cubicBezTo>
                  <a:pt x="877149" y="1923727"/>
                  <a:pt x="876922" y="1919516"/>
                  <a:pt x="875092" y="1915910"/>
                </a:cubicBezTo>
                <a:cubicBezTo>
                  <a:pt x="873960" y="1913682"/>
                  <a:pt x="872909" y="1911408"/>
                  <a:pt x="871945" y="1909099"/>
                </a:cubicBezTo>
                <a:cubicBezTo>
                  <a:pt x="870382" y="1905358"/>
                  <a:pt x="867316" y="1902450"/>
                  <a:pt x="863495" y="1901092"/>
                </a:cubicBezTo>
                <a:cubicBezTo>
                  <a:pt x="861932" y="1900540"/>
                  <a:pt x="860306" y="1900267"/>
                  <a:pt x="858681" y="1900267"/>
                </a:cubicBezTo>
                <a:close/>
                <a:moveTo>
                  <a:pt x="2770490" y="1893213"/>
                </a:moveTo>
                <a:cubicBezTo>
                  <a:pt x="2784530" y="1893213"/>
                  <a:pt x="2798419" y="1896944"/>
                  <a:pt x="2810660" y="1904009"/>
                </a:cubicBezTo>
                <a:cubicBezTo>
                  <a:pt x="2849086" y="1926199"/>
                  <a:pt x="2862300" y="1975516"/>
                  <a:pt x="2840110" y="2013947"/>
                </a:cubicBezTo>
                <a:cubicBezTo>
                  <a:pt x="2825777" y="2038773"/>
                  <a:pt x="2799044" y="2054196"/>
                  <a:pt x="2770341" y="2054196"/>
                </a:cubicBezTo>
                <a:cubicBezTo>
                  <a:pt x="2756289" y="2054196"/>
                  <a:pt x="2742404" y="2050464"/>
                  <a:pt x="2730185" y="2043400"/>
                </a:cubicBezTo>
                <a:cubicBezTo>
                  <a:pt x="2711559" y="2032650"/>
                  <a:pt x="2698245" y="2015304"/>
                  <a:pt x="2692680" y="1994535"/>
                </a:cubicBezTo>
                <a:cubicBezTo>
                  <a:pt x="2687118" y="1973767"/>
                  <a:pt x="2689972" y="1952076"/>
                  <a:pt x="2700718" y="1933453"/>
                </a:cubicBezTo>
                <a:lnTo>
                  <a:pt x="2700718" y="1933454"/>
                </a:lnTo>
                <a:cubicBezTo>
                  <a:pt x="2715055" y="1908638"/>
                  <a:pt x="2741793" y="1893213"/>
                  <a:pt x="2770490" y="1893213"/>
                </a:cubicBezTo>
                <a:close/>
                <a:moveTo>
                  <a:pt x="4250095" y="1890205"/>
                </a:moveTo>
                <a:cubicBezTo>
                  <a:pt x="4262160" y="1890205"/>
                  <a:pt x="4274088" y="1893411"/>
                  <a:pt x="4284603" y="1899479"/>
                </a:cubicBezTo>
                <a:cubicBezTo>
                  <a:pt x="4317600" y="1918536"/>
                  <a:pt x="4328949" y="1960905"/>
                  <a:pt x="4309892" y="1993919"/>
                </a:cubicBezTo>
                <a:cubicBezTo>
                  <a:pt x="4297584" y="2015232"/>
                  <a:pt x="4274614" y="2028482"/>
                  <a:pt x="4249969" y="2028482"/>
                </a:cubicBezTo>
                <a:cubicBezTo>
                  <a:pt x="4237904" y="2028482"/>
                  <a:pt x="4225967" y="2025276"/>
                  <a:pt x="4215452" y="2019208"/>
                </a:cubicBezTo>
                <a:cubicBezTo>
                  <a:pt x="4199466" y="2009978"/>
                  <a:pt x="4188027" y="1995070"/>
                  <a:pt x="4183254" y="1977236"/>
                </a:cubicBezTo>
                <a:cubicBezTo>
                  <a:pt x="4178480" y="1959403"/>
                  <a:pt x="4180935" y="1940771"/>
                  <a:pt x="4190164" y="1924785"/>
                </a:cubicBezTo>
                <a:lnTo>
                  <a:pt x="4190163" y="1924785"/>
                </a:lnTo>
                <a:cubicBezTo>
                  <a:pt x="4202472" y="1903455"/>
                  <a:pt x="4225432" y="1890205"/>
                  <a:pt x="4250095" y="1890205"/>
                </a:cubicBezTo>
                <a:close/>
                <a:moveTo>
                  <a:pt x="2223022" y="1890042"/>
                </a:moveTo>
                <a:cubicBezTo>
                  <a:pt x="2235005" y="1890042"/>
                  <a:pt x="2246860" y="1893230"/>
                  <a:pt x="2257313" y="1899262"/>
                </a:cubicBezTo>
                <a:lnTo>
                  <a:pt x="2257313" y="1899263"/>
                </a:lnTo>
                <a:cubicBezTo>
                  <a:pt x="2273204" y="1908438"/>
                  <a:pt x="2284567" y="1923247"/>
                  <a:pt x="2289317" y="1940973"/>
                </a:cubicBezTo>
                <a:cubicBezTo>
                  <a:pt x="2294064" y="1958688"/>
                  <a:pt x="2291628" y="1977210"/>
                  <a:pt x="2282452" y="1993097"/>
                </a:cubicBezTo>
                <a:cubicBezTo>
                  <a:pt x="2270216" y="2014292"/>
                  <a:pt x="2247400" y="2027451"/>
                  <a:pt x="2222900" y="2027451"/>
                </a:cubicBezTo>
                <a:cubicBezTo>
                  <a:pt x="2210913" y="2027451"/>
                  <a:pt x="2199057" y="2024262"/>
                  <a:pt x="2188614" y="2018239"/>
                </a:cubicBezTo>
                <a:cubicBezTo>
                  <a:pt x="2172727" y="2009064"/>
                  <a:pt x="2161360" y="1994255"/>
                  <a:pt x="2156609" y="1976530"/>
                </a:cubicBezTo>
                <a:cubicBezTo>
                  <a:pt x="2151863" y="1958805"/>
                  <a:pt x="2154299" y="1940293"/>
                  <a:pt x="2163475" y="1924406"/>
                </a:cubicBezTo>
                <a:cubicBezTo>
                  <a:pt x="2175710" y="1903211"/>
                  <a:pt x="2198531" y="1890042"/>
                  <a:pt x="2223022" y="1890042"/>
                </a:cubicBezTo>
                <a:close/>
                <a:moveTo>
                  <a:pt x="4634777" y="1873874"/>
                </a:moveTo>
                <a:cubicBezTo>
                  <a:pt x="4641959" y="1873874"/>
                  <a:pt x="4649069" y="1875786"/>
                  <a:pt x="4655318" y="1879399"/>
                </a:cubicBezTo>
                <a:cubicBezTo>
                  <a:pt x="4674990" y="1890757"/>
                  <a:pt x="4681756" y="1916000"/>
                  <a:pt x="4670407" y="1935663"/>
                </a:cubicBezTo>
                <a:cubicBezTo>
                  <a:pt x="4663072" y="1948361"/>
                  <a:pt x="4649396" y="1956260"/>
                  <a:pt x="4634705" y="1956260"/>
                </a:cubicBezTo>
                <a:cubicBezTo>
                  <a:pt x="4627505" y="1956260"/>
                  <a:pt x="4620395" y="1954348"/>
                  <a:pt x="4614154" y="1950735"/>
                </a:cubicBezTo>
                <a:cubicBezTo>
                  <a:pt x="4604616" y="1945236"/>
                  <a:pt x="4597796" y="1936362"/>
                  <a:pt x="4594952" y="1925727"/>
                </a:cubicBezTo>
                <a:cubicBezTo>
                  <a:pt x="4592108" y="1915103"/>
                  <a:pt x="4593566" y="1904008"/>
                  <a:pt x="4599073" y="1894480"/>
                </a:cubicBezTo>
                <a:cubicBezTo>
                  <a:pt x="4606409" y="1881763"/>
                  <a:pt x="4620086" y="1873874"/>
                  <a:pt x="4634777" y="1873874"/>
                </a:cubicBezTo>
                <a:close/>
                <a:moveTo>
                  <a:pt x="1512784" y="1870431"/>
                </a:moveTo>
                <a:cubicBezTo>
                  <a:pt x="1515238" y="1870431"/>
                  <a:pt x="1517679" y="1871093"/>
                  <a:pt x="1519839" y="1872343"/>
                </a:cubicBezTo>
                <a:cubicBezTo>
                  <a:pt x="1523105" y="1874218"/>
                  <a:pt x="1525432" y="1877261"/>
                  <a:pt x="1526410" y="1880903"/>
                </a:cubicBezTo>
                <a:cubicBezTo>
                  <a:pt x="1527398" y="1884598"/>
                  <a:pt x="1526913" y="1888303"/>
                  <a:pt x="1524997" y="1891608"/>
                </a:cubicBezTo>
                <a:cubicBezTo>
                  <a:pt x="1522480" y="1895974"/>
                  <a:pt x="1517793" y="1898683"/>
                  <a:pt x="1512761" y="1898683"/>
                </a:cubicBezTo>
                <a:cubicBezTo>
                  <a:pt x="1510307" y="1898683"/>
                  <a:pt x="1507866" y="1898022"/>
                  <a:pt x="1505706" y="1896772"/>
                </a:cubicBezTo>
                <a:lnTo>
                  <a:pt x="1505705" y="1896772"/>
                </a:lnTo>
                <a:cubicBezTo>
                  <a:pt x="1502441" y="1894896"/>
                  <a:pt x="1500114" y="1891852"/>
                  <a:pt x="1499135" y="1888211"/>
                </a:cubicBezTo>
                <a:cubicBezTo>
                  <a:pt x="1498147" y="1884516"/>
                  <a:pt x="1498633" y="1880812"/>
                  <a:pt x="1500548" y="1877505"/>
                </a:cubicBezTo>
                <a:cubicBezTo>
                  <a:pt x="1503065" y="1873140"/>
                  <a:pt x="1507752" y="1870431"/>
                  <a:pt x="1512784" y="1870431"/>
                </a:cubicBezTo>
                <a:close/>
                <a:moveTo>
                  <a:pt x="694452" y="1844239"/>
                </a:moveTo>
                <a:cubicBezTo>
                  <a:pt x="692220" y="1844239"/>
                  <a:pt x="689996" y="1844757"/>
                  <a:pt x="687963" y="1845788"/>
                </a:cubicBezTo>
                <a:cubicBezTo>
                  <a:pt x="686618" y="1846467"/>
                  <a:pt x="685264" y="1847120"/>
                  <a:pt x="683891" y="1847744"/>
                </a:cubicBezTo>
                <a:cubicBezTo>
                  <a:pt x="680358" y="1849347"/>
                  <a:pt x="677628" y="1852318"/>
                  <a:pt x="676315" y="1855968"/>
                </a:cubicBezTo>
                <a:cubicBezTo>
                  <a:pt x="675001" y="1859617"/>
                  <a:pt x="675218" y="1863639"/>
                  <a:pt x="676917" y="1867126"/>
                </a:cubicBezTo>
                <a:lnTo>
                  <a:pt x="676918" y="1867126"/>
                </a:lnTo>
                <a:cubicBezTo>
                  <a:pt x="677539" y="1868395"/>
                  <a:pt x="678128" y="1869662"/>
                  <a:pt x="678698" y="1870940"/>
                </a:cubicBezTo>
                <a:cubicBezTo>
                  <a:pt x="680274" y="1874499"/>
                  <a:pt x="683222" y="1877261"/>
                  <a:pt x="686868" y="1878602"/>
                </a:cubicBezTo>
                <a:cubicBezTo>
                  <a:pt x="688476" y="1879201"/>
                  <a:pt x="690161" y="1879490"/>
                  <a:pt x="691840" y="1879490"/>
                </a:cubicBezTo>
                <a:cubicBezTo>
                  <a:pt x="693974" y="1879490"/>
                  <a:pt x="696098" y="1879019"/>
                  <a:pt x="698058" y="1878077"/>
                </a:cubicBezTo>
                <a:cubicBezTo>
                  <a:pt x="699408" y="1877434"/>
                  <a:pt x="700766" y="1876818"/>
                  <a:pt x="702143" y="1876229"/>
                </a:cubicBezTo>
                <a:cubicBezTo>
                  <a:pt x="705797" y="1874681"/>
                  <a:pt x="708646" y="1871692"/>
                  <a:pt x="710023" y="1867969"/>
                </a:cubicBezTo>
                <a:cubicBezTo>
                  <a:pt x="711394" y="1864247"/>
                  <a:pt x="711163" y="1860116"/>
                  <a:pt x="709388" y="1856566"/>
                </a:cubicBezTo>
                <a:cubicBezTo>
                  <a:pt x="708750" y="1855290"/>
                  <a:pt x="708138" y="1853995"/>
                  <a:pt x="707558" y="1852698"/>
                </a:cubicBezTo>
                <a:cubicBezTo>
                  <a:pt x="705942" y="1849130"/>
                  <a:pt x="702940" y="1846368"/>
                  <a:pt x="699239" y="1845054"/>
                </a:cubicBezTo>
                <a:cubicBezTo>
                  <a:pt x="697685" y="1844511"/>
                  <a:pt x="696069" y="1844239"/>
                  <a:pt x="694452" y="1844239"/>
                </a:cubicBezTo>
                <a:close/>
                <a:moveTo>
                  <a:pt x="2060281" y="1836050"/>
                </a:moveTo>
                <a:cubicBezTo>
                  <a:pt x="2071363" y="1836050"/>
                  <a:pt x="2082313" y="1838994"/>
                  <a:pt x="2091945" y="1844564"/>
                </a:cubicBezTo>
                <a:cubicBezTo>
                  <a:pt x="2106632" y="1853042"/>
                  <a:pt x="2117130" y="1866719"/>
                  <a:pt x="2121518" y="1883094"/>
                </a:cubicBezTo>
                <a:cubicBezTo>
                  <a:pt x="2125901" y="1899461"/>
                  <a:pt x="2123651" y="1916561"/>
                  <a:pt x="2115178" y="1931252"/>
                </a:cubicBezTo>
                <a:cubicBezTo>
                  <a:pt x="2103878" y="1950816"/>
                  <a:pt x="2082797" y="1962981"/>
                  <a:pt x="2060167" y="1962981"/>
                </a:cubicBezTo>
                <a:cubicBezTo>
                  <a:pt x="2049085" y="1962981"/>
                  <a:pt x="2038136" y="1960036"/>
                  <a:pt x="2028503" y="1954466"/>
                </a:cubicBezTo>
                <a:cubicBezTo>
                  <a:pt x="1998197" y="1936967"/>
                  <a:pt x="1987781" y="1898084"/>
                  <a:pt x="2005275" y="1867787"/>
                </a:cubicBezTo>
                <a:cubicBezTo>
                  <a:pt x="2016579" y="1848214"/>
                  <a:pt x="2037655" y="1836050"/>
                  <a:pt x="2060281" y="1836050"/>
                </a:cubicBezTo>
                <a:close/>
                <a:moveTo>
                  <a:pt x="2992421" y="1835552"/>
                </a:moveTo>
                <a:cubicBezTo>
                  <a:pt x="2998462" y="1835552"/>
                  <a:pt x="3004440" y="1837165"/>
                  <a:pt x="3009707" y="1840199"/>
                </a:cubicBezTo>
                <a:cubicBezTo>
                  <a:pt x="3017713" y="1844819"/>
                  <a:pt x="3023446" y="1852290"/>
                  <a:pt x="3025842" y="1861231"/>
                </a:cubicBezTo>
                <a:cubicBezTo>
                  <a:pt x="3028238" y="1870170"/>
                  <a:pt x="3027011" y="1879508"/>
                  <a:pt x="3022383" y="1887515"/>
                </a:cubicBezTo>
                <a:cubicBezTo>
                  <a:pt x="3016210" y="1898203"/>
                  <a:pt x="3004702" y="1904843"/>
                  <a:pt x="2992353" y="1904843"/>
                </a:cubicBezTo>
                <a:cubicBezTo>
                  <a:pt x="2986311" y="1904843"/>
                  <a:pt x="2980330" y="1903229"/>
                  <a:pt x="2975062" y="1900195"/>
                </a:cubicBezTo>
                <a:cubicBezTo>
                  <a:pt x="2958528" y="1890649"/>
                  <a:pt x="2952840" y="1869428"/>
                  <a:pt x="2962387" y="1852879"/>
                </a:cubicBezTo>
                <a:cubicBezTo>
                  <a:pt x="2968559" y="1842191"/>
                  <a:pt x="2980072" y="1835552"/>
                  <a:pt x="2992421" y="1835552"/>
                </a:cubicBezTo>
                <a:close/>
                <a:moveTo>
                  <a:pt x="4087354" y="1829221"/>
                </a:moveTo>
                <a:cubicBezTo>
                  <a:pt x="4099709" y="1829221"/>
                  <a:pt x="4111945" y="1832509"/>
                  <a:pt x="4122732" y="1838732"/>
                </a:cubicBezTo>
                <a:cubicBezTo>
                  <a:pt x="4139127" y="1848205"/>
                  <a:pt x="4150856" y="1863485"/>
                  <a:pt x="4155747" y="1881762"/>
                </a:cubicBezTo>
                <a:cubicBezTo>
                  <a:pt x="4160647" y="1900059"/>
                  <a:pt x="4158128" y="1919160"/>
                  <a:pt x="4148663" y="1935563"/>
                </a:cubicBezTo>
                <a:cubicBezTo>
                  <a:pt x="4136038" y="1957420"/>
                  <a:pt x="4112488" y="1971004"/>
                  <a:pt x="4087219" y="1971004"/>
                </a:cubicBezTo>
                <a:cubicBezTo>
                  <a:pt x="4074864" y="1971004"/>
                  <a:pt x="4062628" y="1967716"/>
                  <a:pt x="4051841" y="1961494"/>
                </a:cubicBezTo>
                <a:cubicBezTo>
                  <a:pt x="4035446" y="1952021"/>
                  <a:pt x="4023717" y="1936742"/>
                  <a:pt x="4018826" y="1918463"/>
                </a:cubicBezTo>
                <a:cubicBezTo>
                  <a:pt x="4013926" y="1900168"/>
                  <a:pt x="4016445" y="1881066"/>
                  <a:pt x="4025910" y="1864663"/>
                </a:cubicBezTo>
                <a:cubicBezTo>
                  <a:pt x="4038535" y="1842807"/>
                  <a:pt x="4062084" y="1829221"/>
                  <a:pt x="4087354" y="1829221"/>
                </a:cubicBezTo>
                <a:close/>
                <a:moveTo>
                  <a:pt x="139055" y="1821025"/>
                </a:moveTo>
                <a:cubicBezTo>
                  <a:pt x="136963" y="1821025"/>
                  <a:pt x="134875" y="1821478"/>
                  <a:pt x="132937" y="1822393"/>
                </a:cubicBezTo>
                <a:cubicBezTo>
                  <a:pt x="128798" y="1824341"/>
                  <a:pt x="124468" y="1825998"/>
                  <a:pt x="120057" y="1827339"/>
                </a:cubicBezTo>
                <a:cubicBezTo>
                  <a:pt x="115759" y="1828652"/>
                  <a:pt x="112317" y="1831885"/>
                  <a:pt x="110760" y="1836097"/>
                </a:cubicBezTo>
                <a:cubicBezTo>
                  <a:pt x="109197" y="1840308"/>
                  <a:pt x="109692" y="1845009"/>
                  <a:pt x="112100" y="1848804"/>
                </a:cubicBezTo>
                <a:lnTo>
                  <a:pt x="112101" y="1848803"/>
                </a:lnTo>
                <a:cubicBezTo>
                  <a:pt x="114475" y="1852534"/>
                  <a:pt x="116598" y="1856493"/>
                  <a:pt x="118419" y="1860541"/>
                </a:cubicBezTo>
                <a:cubicBezTo>
                  <a:pt x="120117" y="1864318"/>
                  <a:pt x="123364" y="1867189"/>
                  <a:pt x="127327" y="1868403"/>
                </a:cubicBezTo>
                <a:cubicBezTo>
                  <a:pt x="128703" y="1868820"/>
                  <a:pt x="130121" y="1869029"/>
                  <a:pt x="131533" y="1869029"/>
                </a:cubicBezTo>
                <a:cubicBezTo>
                  <a:pt x="134182" y="1869029"/>
                  <a:pt x="136809" y="1868296"/>
                  <a:pt x="139105" y="1866873"/>
                </a:cubicBezTo>
                <a:cubicBezTo>
                  <a:pt x="142697" y="1864645"/>
                  <a:pt x="146442" y="1862625"/>
                  <a:pt x="150231" y="1860851"/>
                </a:cubicBezTo>
                <a:cubicBezTo>
                  <a:pt x="153709" y="1859238"/>
                  <a:pt x="156391" y="1856294"/>
                  <a:pt x="157685" y="1852689"/>
                </a:cubicBezTo>
                <a:cubicBezTo>
                  <a:pt x="158985" y="1849076"/>
                  <a:pt x="158786" y="1845099"/>
                  <a:pt x="157137" y="1841639"/>
                </a:cubicBezTo>
                <a:cubicBezTo>
                  <a:pt x="155439" y="1838080"/>
                  <a:pt x="153926" y="1834394"/>
                  <a:pt x="152632" y="1830681"/>
                </a:cubicBezTo>
                <a:cubicBezTo>
                  <a:pt x="151296" y="1826831"/>
                  <a:pt x="148388" y="1823734"/>
                  <a:pt x="144630" y="1822148"/>
                </a:cubicBezTo>
                <a:cubicBezTo>
                  <a:pt x="142846" y="1821396"/>
                  <a:pt x="140948" y="1821025"/>
                  <a:pt x="139055" y="1821025"/>
                </a:cubicBezTo>
                <a:close/>
                <a:moveTo>
                  <a:pt x="4472044" y="1808090"/>
                </a:moveTo>
                <a:cubicBezTo>
                  <a:pt x="4480377" y="1808090"/>
                  <a:pt x="4488610" y="1810300"/>
                  <a:pt x="4495856" y="1814493"/>
                </a:cubicBezTo>
                <a:cubicBezTo>
                  <a:pt x="4506905" y="1820869"/>
                  <a:pt x="4514812" y="1831168"/>
                  <a:pt x="4518109" y="1843486"/>
                </a:cubicBezTo>
                <a:cubicBezTo>
                  <a:pt x="4521407" y="1855804"/>
                  <a:pt x="4519713" y="1868666"/>
                  <a:pt x="4513337" y="1879706"/>
                </a:cubicBezTo>
                <a:cubicBezTo>
                  <a:pt x="4504841" y="1894433"/>
                  <a:pt x="4488991" y="1903581"/>
                  <a:pt x="4471963" y="1903581"/>
                </a:cubicBezTo>
                <a:cubicBezTo>
                  <a:pt x="4463631" y="1903581"/>
                  <a:pt x="4455389" y="1901363"/>
                  <a:pt x="4448125" y="1897179"/>
                </a:cubicBezTo>
                <a:cubicBezTo>
                  <a:pt x="4437092" y="1890801"/>
                  <a:pt x="4429186" y="1880513"/>
                  <a:pt x="4425888" y="1868194"/>
                </a:cubicBezTo>
                <a:cubicBezTo>
                  <a:pt x="4422591" y="1855876"/>
                  <a:pt x="4424285" y="1843007"/>
                  <a:pt x="4430662" y="1831974"/>
                </a:cubicBezTo>
                <a:cubicBezTo>
                  <a:pt x="4439166" y="1817237"/>
                  <a:pt x="4455025" y="1808090"/>
                  <a:pt x="4472044" y="1808090"/>
                </a:cubicBezTo>
                <a:close/>
                <a:moveTo>
                  <a:pt x="1350071" y="1788500"/>
                </a:moveTo>
                <a:cubicBezTo>
                  <a:pt x="1356497" y="1788500"/>
                  <a:pt x="1362851" y="1790211"/>
                  <a:pt x="1368448" y="1793436"/>
                </a:cubicBezTo>
                <a:cubicBezTo>
                  <a:pt x="1386024" y="1803591"/>
                  <a:pt x="1392074" y="1826151"/>
                  <a:pt x="1381921" y="1843731"/>
                </a:cubicBezTo>
                <a:cubicBezTo>
                  <a:pt x="1375359" y="1855100"/>
                  <a:pt x="1363131" y="1862154"/>
                  <a:pt x="1350007" y="1862154"/>
                </a:cubicBezTo>
                <a:cubicBezTo>
                  <a:pt x="1343576" y="1862154"/>
                  <a:pt x="1337222" y="1860442"/>
                  <a:pt x="1331634" y="1857209"/>
                </a:cubicBezTo>
                <a:cubicBezTo>
                  <a:pt x="1323107" y="1852290"/>
                  <a:pt x="1317016" y="1844356"/>
                  <a:pt x="1314471" y="1834855"/>
                </a:cubicBezTo>
                <a:cubicBezTo>
                  <a:pt x="1311926" y="1825354"/>
                  <a:pt x="1313230" y="1815436"/>
                  <a:pt x="1318148" y="1806922"/>
                </a:cubicBezTo>
                <a:lnTo>
                  <a:pt x="1318149" y="1806922"/>
                </a:lnTo>
                <a:cubicBezTo>
                  <a:pt x="1324706" y="1795555"/>
                  <a:pt x="1336939" y="1788500"/>
                  <a:pt x="1350071" y="1788500"/>
                </a:cubicBezTo>
                <a:close/>
                <a:moveTo>
                  <a:pt x="529883" y="1787703"/>
                </a:moveTo>
                <a:cubicBezTo>
                  <a:pt x="527949" y="1787703"/>
                  <a:pt x="526034" y="1788073"/>
                  <a:pt x="524295" y="1788916"/>
                </a:cubicBezTo>
                <a:cubicBezTo>
                  <a:pt x="524290" y="1788916"/>
                  <a:pt x="522991" y="1789532"/>
                  <a:pt x="522991" y="1789532"/>
                </a:cubicBezTo>
                <a:cubicBezTo>
                  <a:pt x="519518" y="1791136"/>
                  <a:pt x="516827" y="1794042"/>
                  <a:pt x="515510" y="1797629"/>
                </a:cubicBezTo>
                <a:cubicBezTo>
                  <a:pt x="514187" y="1801225"/>
                  <a:pt x="514355" y="1805183"/>
                  <a:pt x="515963" y="1808652"/>
                </a:cubicBezTo>
                <a:lnTo>
                  <a:pt x="515962" y="1808652"/>
                </a:lnTo>
                <a:lnTo>
                  <a:pt x="516424" y="1809648"/>
                </a:lnTo>
                <a:cubicBezTo>
                  <a:pt x="517999" y="1813135"/>
                  <a:pt x="520893" y="1815843"/>
                  <a:pt x="524471" y="1817184"/>
                </a:cubicBezTo>
                <a:cubicBezTo>
                  <a:pt x="526102" y="1817801"/>
                  <a:pt x="527814" y="1818098"/>
                  <a:pt x="529520" y="1818098"/>
                </a:cubicBezTo>
                <a:cubicBezTo>
                  <a:pt x="531558" y="1818098"/>
                  <a:pt x="533597" y="1817663"/>
                  <a:pt x="535485" y="1816803"/>
                </a:cubicBezTo>
                <a:lnTo>
                  <a:pt x="536993" y="1816115"/>
                </a:lnTo>
                <a:cubicBezTo>
                  <a:pt x="540534" y="1814512"/>
                  <a:pt x="543278" y="1811550"/>
                  <a:pt x="544597" y="1807891"/>
                </a:cubicBezTo>
                <a:cubicBezTo>
                  <a:pt x="545914" y="1804233"/>
                  <a:pt x="545693" y="1800192"/>
                  <a:pt x="543985" y="1796705"/>
                </a:cubicBezTo>
                <a:cubicBezTo>
                  <a:pt x="542386" y="1793182"/>
                  <a:pt x="539252" y="1790058"/>
                  <a:pt x="535612" y="1788744"/>
                </a:cubicBezTo>
                <a:cubicBezTo>
                  <a:pt x="533791" y="1788083"/>
                  <a:pt x="531831" y="1787703"/>
                  <a:pt x="529883" y="1787703"/>
                </a:cubicBezTo>
                <a:close/>
                <a:moveTo>
                  <a:pt x="1897540" y="1785557"/>
                </a:moveTo>
                <a:cubicBezTo>
                  <a:pt x="1907091" y="1785557"/>
                  <a:pt x="1916537" y="1788092"/>
                  <a:pt x="1924852" y="1792892"/>
                </a:cubicBezTo>
                <a:lnTo>
                  <a:pt x="1924853" y="1792893"/>
                </a:lnTo>
                <a:cubicBezTo>
                  <a:pt x="1937505" y="1800203"/>
                  <a:pt x="1946558" y="1811995"/>
                  <a:pt x="1950344" y="1826115"/>
                </a:cubicBezTo>
                <a:cubicBezTo>
                  <a:pt x="1954126" y="1840235"/>
                  <a:pt x="1952183" y="1854989"/>
                  <a:pt x="1944874" y="1867643"/>
                </a:cubicBezTo>
                <a:cubicBezTo>
                  <a:pt x="1935133" y="1884525"/>
                  <a:pt x="1916959" y="1895014"/>
                  <a:pt x="1897445" y="1895014"/>
                </a:cubicBezTo>
                <a:cubicBezTo>
                  <a:pt x="1887894" y="1895014"/>
                  <a:pt x="1878448" y="1892469"/>
                  <a:pt x="1870128" y="1887669"/>
                </a:cubicBezTo>
                <a:cubicBezTo>
                  <a:pt x="1857466" y="1880359"/>
                  <a:pt x="1848414" y="1868567"/>
                  <a:pt x="1844628" y="1854447"/>
                </a:cubicBezTo>
                <a:cubicBezTo>
                  <a:pt x="1840850" y="1840326"/>
                  <a:pt x="1842793" y="1825581"/>
                  <a:pt x="1850098" y="1812928"/>
                </a:cubicBezTo>
                <a:cubicBezTo>
                  <a:pt x="1859847" y="1796045"/>
                  <a:pt x="1878026" y="1785557"/>
                  <a:pt x="1897540" y="1785557"/>
                </a:cubicBezTo>
                <a:close/>
                <a:moveTo>
                  <a:pt x="3924613" y="1774363"/>
                </a:moveTo>
                <a:cubicBezTo>
                  <a:pt x="3936220" y="1774363"/>
                  <a:pt x="3947691" y="1777451"/>
                  <a:pt x="3957799" y="1783283"/>
                </a:cubicBezTo>
                <a:cubicBezTo>
                  <a:pt x="3973197" y="1792168"/>
                  <a:pt x="3984192" y="1806506"/>
                  <a:pt x="3988793" y="1823669"/>
                </a:cubicBezTo>
                <a:cubicBezTo>
                  <a:pt x="3993385" y="1840824"/>
                  <a:pt x="3991021" y="1858757"/>
                  <a:pt x="3982145" y="1874137"/>
                </a:cubicBezTo>
                <a:cubicBezTo>
                  <a:pt x="3970297" y="1894661"/>
                  <a:pt x="3948198" y="1907404"/>
                  <a:pt x="3924481" y="1907404"/>
                </a:cubicBezTo>
                <a:cubicBezTo>
                  <a:pt x="3912879" y="1907404"/>
                  <a:pt x="3901403" y="1904316"/>
                  <a:pt x="3891291" y="1898483"/>
                </a:cubicBezTo>
                <a:cubicBezTo>
                  <a:pt x="3859541" y="1880143"/>
                  <a:pt x="3848617" y="1839384"/>
                  <a:pt x="3866950" y="1807629"/>
                </a:cubicBezTo>
                <a:cubicBezTo>
                  <a:pt x="3878797" y="1787105"/>
                  <a:pt x="3900892" y="1774363"/>
                  <a:pt x="3924613" y="1774363"/>
                </a:cubicBezTo>
                <a:close/>
                <a:moveTo>
                  <a:pt x="2567073" y="1763112"/>
                </a:moveTo>
                <a:cubicBezTo>
                  <a:pt x="2564044" y="1763112"/>
                  <a:pt x="2561046" y="1764072"/>
                  <a:pt x="2558542" y="1765920"/>
                </a:cubicBezTo>
                <a:cubicBezTo>
                  <a:pt x="2548742" y="1773148"/>
                  <a:pt x="2537756" y="1778283"/>
                  <a:pt x="2525885" y="1781181"/>
                </a:cubicBezTo>
                <a:cubicBezTo>
                  <a:pt x="2521253" y="1782314"/>
                  <a:pt x="2517485" y="1785674"/>
                  <a:pt x="2515823" y="1790139"/>
                </a:cubicBezTo>
                <a:cubicBezTo>
                  <a:pt x="2514165" y="1794613"/>
                  <a:pt x="2514826" y="1799613"/>
                  <a:pt x="2517593" y="1803490"/>
                </a:cubicBezTo>
                <a:cubicBezTo>
                  <a:pt x="2524576" y="1813289"/>
                  <a:pt x="2529427" y="1824213"/>
                  <a:pt x="2532017" y="1835961"/>
                </a:cubicBezTo>
                <a:cubicBezTo>
                  <a:pt x="2533072" y="1840752"/>
                  <a:pt x="2536491" y="1844674"/>
                  <a:pt x="2541093" y="1846368"/>
                </a:cubicBezTo>
                <a:cubicBezTo>
                  <a:pt x="2542704" y="1846957"/>
                  <a:pt x="2544385" y="1847246"/>
                  <a:pt x="2546056" y="1847246"/>
                </a:cubicBezTo>
                <a:cubicBezTo>
                  <a:pt x="2549149" y="1847246"/>
                  <a:pt x="2552206" y="1846250"/>
                  <a:pt x="2554742" y="1844329"/>
                </a:cubicBezTo>
                <a:cubicBezTo>
                  <a:pt x="2564755" y="1836730"/>
                  <a:pt x="2576072" y="1831495"/>
                  <a:pt x="2588381" y="1828759"/>
                </a:cubicBezTo>
                <a:cubicBezTo>
                  <a:pt x="2593182" y="1827699"/>
                  <a:pt x="2597103" y="1824249"/>
                  <a:pt x="2598779" y="1819620"/>
                </a:cubicBezTo>
                <a:cubicBezTo>
                  <a:pt x="2600455" y="1814991"/>
                  <a:pt x="2599645" y="1809829"/>
                  <a:pt x="2596637" y="1805944"/>
                </a:cubicBezTo>
                <a:lnTo>
                  <a:pt x="2596636" y="1805944"/>
                </a:lnTo>
                <a:cubicBezTo>
                  <a:pt x="2589259" y="1796388"/>
                  <a:pt x="2583996" y="1785619"/>
                  <a:pt x="2580999" y="1773917"/>
                </a:cubicBezTo>
                <a:cubicBezTo>
                  <a:pt x="2579813" y="1769289"/>
                  <a:pt x="2576402" y="1765549"/>
                  <a:pt x="2571896" y="1763945"/>
                </a:cubicBezTo>
                <a:cubicBezTo>
                  <a:pt x="2570330" y="1763384"/>
                  <a:pt x="2568695" y="1763112"/>
                  <a:pt x="2567073" y="1763112"/>
                </a:cubicBezTo>
                <a:close/>
                <a:moveTo>
                  <a:pt x="4309312" y="1742753"/>
                </a:moveTo>
                <a:cubicBezTo>
                  <a:pt x="4318714" y="1742753"/>
                  <a:pt x="4328007" y="1745251"/>
                  <a:pt x="4336186" y="1749970"/>
                </a:cubicBezTo>
                <a:cubicBezTo>
                  <a:pt x="4361891" y="1764814"/>
                  <a:pt x="4370730" y="1797819"/>
                  <a:pt x="4355895" y="1823533"/>
                </a:cubicBezTo>
                <a:cubicBezTo>
                  <a:pt x="4346302" y="1840135"/>
                  <a:pt x="4328414" y="1850460"/>
                  <a:pt x="4309204" y="1850460"/>
                </a:cubicBezTo>
                <a:cubicBezTo>
                  <a:pt x="4299811" y="1850460"/>
                  <a:pt x="4290518" y="1847961"/>
                  <a:pt x="4282340" y="1843242"/>
                </a:cubicBezTo>
                <a:cubicBezTo>
                  <a:pt x="4256635" y="1828398"/>
                  <a:pt x="4247786" y="1795401"/>
                  <a:pt x="4262622" y="1769679"/>
                </a:cubicBezTo>
                <a:cubicBezTo>
                  <a:pt x="4272214" y="1753077"/>
                  <a:pt x="4290102" y="1742753"/>
                  <a:pt x="4309312" y="1742753"/>
                </a:cubicBezTo>
                <a:close/>
                <a:moveTo>
                  <a:pt x="3761844" y="1741764"/>
                </a:moveTo>
                <a:cubicBezTo>
                  <a:pt x="3768799" y="1741764"/>
                  <a:pt x="3775683" y="1743612"/>
                  <a:pt x="3781752" y="1747116"/>
                </a:cubicBezTo>
                <a:cubicBezTo>
                  <a:pt x="3800780" y="1758112"/>
                  <a:pt x="3807334" y="1782549"/>
                  <a:pt x="3796342" y="1801578"/>
                </a:cubicBezTo>
                <a:cubicBezTo>
                  <a:pt x="3789237" y="1813888"/>
                  <a:pt x="3775996" y="1821532"/>
                  <a:pt x="3761780" y="1821532"/>
                </a:cubicBezTo>
                <a:cubicBezTo>
                  <a:pt x="3754820" y="1821532"/>
                  <a:pt x="3747936" y="1819677"/>
                  <a:pt x="3741872" y="1816179"/>
                </a:cubicBezTo>
                <a:cubicBezTo>
                  <a:pt x="3732643" y="1810854"/>
                  <a:pt x="3726049" y="1802258"/>
                  <a:pt x="3723291" y="1791969"/>
                </a:cubicBezTo>
                <a:cubicBezTo>
                  <a:pt x="3720537" y="1781679"/>
                  <a:pt x="3721951" y="1770928"/>
                  <a:pt x="3727276" y="1761699"/>
                </a:cubicBezTo>
                <a:cubicBezTo>
                  <a:pt x="3734383" y="1749408"/>
                  <a:pt x="3747629" y="1741764"/>
                  <a:pt x="3761844" y="1741764"/>
                </a:cubicBezTo>
                <a:close/>
                <a:moveTo>
                  <a:pt x="4693975" y="1739518"/>
                </a:moveTo>
                <a:cubicBezTo>
                  <a:pt x="4696213" y="1739518"/>
                  <a:pt x="4698422" y="1740117"/>
                  <a:pt x="4700370" y="1741239"/>
                </a:cubicBezTo>
                <a:cubicBezTo>
                  <a:pt x="4706475" y="1744761"/>
                  <a:pt x="4708586" y="1752614"/>
                  <a:pt x="4705062" y="1758728"/>
                </a:cubicBezTo>
                <a:cubicBezTo>
                  <a:pt x="4702779" y="1762677"/>
                  <a:pt x="4698522" y="1765141"/>
                  <a:pt x="4693958" y="1765141"/>
                </a:cubicBezTo>
                <a:cubicBezTo>
                  <a:pt x="4691720" y="1765141"/>
                  <a:pt x="4689510" y="1764543"/>
                  <a:pt x="4687572" y="1763420"/>
                </a:cubicBezTo>
                <a:lnTo>
                  <a:pt x="4687571" y="1763420"/>
                </a:lnTo>
                <a:cubicBezTo>
                  <a:pt x="4684546" y="1761681"/>
                  <a:pt x="4682490" y="1759000"/>
                  <a:pt x="4681593" y="1755649"/>
                </a:cubicBezTo>
                <a:cubicBezTo>
                  <a:pt x="4680697" y="1752298"/>
                  <a:pt x="4681141" y="1748928"/>
                  <a:pt x="4682880" y="1745922"/>
                </a:cubicBezTo>
                <a:cubicBezTo>
                  <a:pt x="4685162" y="1741972"/>
                  <a:pt x="4689410" y="1739518"/>
                  <a:pt x="4693975" y="1739518"/>
                </a:cubicBezTo>
                <a:close/>
                <a:moveTo>
                  <a:pt x="2829718" y="1735269"/>
                </a:moveTo>
                <a:cubicBezTo>
                  <a:pt x="2842923" y="1735269"/>
                  <a:pt x="2855984" y="1738783"/>
                  <a:pt x="2867486" y="1745422"/>
                </a:cubicBezTo>
                <a:cubicBezTo>
                  <a:pt x="2903620" y="1766290"/>
                  <a:pt x="2916051" y="1812663"/>
                  <a:pt x="2895188" y="1848802"/>
                </a:cubicBezTo>
                <a:cubicBezTo>
                  <a:pt x="2881706" y="1872152"/>
                  <a:pt x="2856568" y="1886654"/>
                  <a:pt x="2829582" y="1886654"/>
                </a:cubicBezTo>
                <a:cubicBezTo>
                  <a:pt x="2816366" y="1886654"/>
                  <a:pt x="2803306" y="1883140"/>
                  <a:pt x="2791807" y="1876500"/>
                </a:cubicBezTo>
                <a:cubicBezTo>
                  <a:pt x="2774300" y="1866392"/>
                  <a:pt x="2761782" y="1850080"/>
                  <a:pt x="2756547" y="1830552"/>
                </a:cubicBezTo>
                <a:cubicBezTo>
                  <a:pt x="2751316" y="1811025"/>
                  <a:pt x="2754002" y="1790637"/>
                  <a:pt x="2764110" y="1773129"/>
                </a:cubicBezTo>
                <a:lnTo>
                  <a:pt x="2764111" y="1773129"/>
                </a:lnTo>
                <a:cubicBezTo>
                  <a:pt x="2777593" y="1749779"/>
                  <a:pt x="2802731" y="1735269"/>
                  <a:pt x="2829718" y="1735269"/>
                </a:cubicBezTo>
                <a:close/>
                <a:moveTo>
                  <a:pt x="1734793" y="1732870"/>
                </a:moveTo>
                <a:cubicBezTo>
                  <a:pt x="1743189" y="1732870"/>
                  <a:pt x="1751504" y="1735107"/>
                  <a:pt x="1758836" y="1739346"/>
                </a:cubicBezTo>
                <a:cubicBezTo>
                  <a:pt x="1769980" y="1745767"/>
                  <a:pt x="1777946" y="1756156"/>
                  <a:pt x="1781280" y="1768582"/>
                </a:cubicBezTo>
                <a:cubicBezTo>
                  <a:pt x="1784604" y="1781009"/>
                  <a:pt x="1782896" y="1793997"/>
                  <a:pt x="1776461" y="1805138"/>
                </a:cubicBezTo>
                <a:lnTo>
                  <a:pt x="1776461" y="1805139"/>
                </a:lnTo>
                <a:cubicBezTo>
                  <a:pt x="1767884" y="1820002"/>
                  <a:pt x="1751884" y="1829231"/>
                  <a:pt x="1734703" y="1829231"/>
                </a:cubicBezTo>
                <a:cubicBezTo>
                  <a:pt x="1726297" y="1829231"/>
                  <a:pt x="1717978" y="1826994"/>
                  <a:pt x="1710651" y="1822774"/>
                </a:cubicBezTo>
                <a:cubicBezTo>
                  <a:pt x="1687659" y="1809497"/>
                  <a:pt x="1679748" y="1779969"/>
                  <a:pt x="1693030" y="1756963"/>
                </a:cubicBezTo>
                <a:cubicBezTo>
                  <a:pt x="1701612" y="1742100"/>
                  <a:pt x="1717612" y="1732870"/>
                  <a:pt x="1734793" y="1732870"/>
                </a:cubicBezTo>
                <a:close/>
                <a:moveTo>
                  <a:pt x="2402602" y="1707256"/>
                </a:moveTo>
                <a:cubicBezTo>
                  <a:pt x="2399713" y="1707256"/>
                  <a:pt x="2396846" y="1708125"/>
                  <a:pt x="2394405" y="1709819"/>
                </a:cubicBezTo>
                <a:cubicBezTo>
                  <a:pt x="2385633" y="1715905"/>
                  <a:pt x="2375955" y="1720398"/>
                  <a:pt x="2365652" y="1723161"/>
                </a:cubicBezTo>
                <a:cubicBezTo>
                  <a:pt x="2361165" y="1724365"/>
                  <a:pt x="2357537" y="1727663"/>
                  <a:pt x="2355911" y="1732010"/>
                </a:cubicBezTo>
                <a:cubicBezTo>
                  <a:pt x="2354286" y="1736357"/>
                  <a:pt x="2354856" y="1741230"/>
                  <a:pt x="2357451" y="1745081"/>
                </a:cubicBezTo>
                <a:cubicBezTo>
                  <a:pt x="2363533" y="1754109"/>
                  <a:pt x="2367916" y="1764036"/>
                  <a:pt x="2370480" y="1774588"/>
                </a:cubicBezTo>
                <a:cubicBezTo>
                  <a:pt x="2371608" y="1779236"/>
                  <a:pt x="2374968" y="1783012"/>
                  <a:pt x="2379447" y="1784679"/>
                </a:cubicBezTo>
                <a:cubicBezTo>
                  <a:pt x="2381073" y="1785284"/>
                  <a:pt x="2382766" y="1785575"/>
                  <a:pt x="2384451" y="1785575"/>
                </a:cubicBezTo>
                <a:cubicBezTo>
                  <a:pt x="2387413" y="1785575"/>
                  <a:pt x="2390347" y="1784660"/>
                  <a:pt x="2392824" y="1782886"/>
                </a:cubicBezTo>
                <a:cubicBezTo>
                  <a:pt x="2401827" y="1776436"/>
                  <a:pt x="2411835" y="1771753"/>
                  <a:pt x="2422564" y="1768982"/>
                </a:cubicBezTo>
                <a:cubicBezTo>
                  <a:pt x="2427174" y="1767787"/>
                  <a:pt x="2430892" y="1764381"/>
                  <a:pt x="2432495" y="1759898"/>
                </a:cubicBezTo>
                <a:cubicBezTo>
                  <a:pt x="2434099" y="1755414"/>
                  <a:pt x="2433378" y="1750433"/>
                  <a:pt x="2430571" y="1746585"/>
                </a:cubicBezTo>
                <a:lnTo>
                  <a:pt x="2430570" y="1746582"/>
                </a:lnTo>
                <a:cubicBezTo>
                  <a:pt x="2424171" y="1737824"/>
                  <a:pt x="2419412" y="1728096"/>
                  <a:pt x="2416418" y="1717662"/>
                </a:cubicBezTo>
                <a:cubicBezTo>
                  <a:pt x="2415140" y="1713205"/>
                  <a:pt x="2411794" y="1709646"/>
                  <a:pt x="2407428" y="1708088"/>
                </a:cubicBezTo>
                <a:cubicBezTo>
                  <a:pt x="2405857" y="1707527"/>
                  <a:pt x="2404227" y="1707256"/>
                  <a:pt x="2402602" y="1707256"/>
                </a:cubicBezTo>
                <a:close/>
                <a:moveTo>
                  <a:pt x="933707" y="1702973"/>
                </a:moveTo>
                <a:cubicBezTo>
                  <a:pt x="929871" y="1702973"/>
                  <a:pt x="926116" y="1704503"/>
                  <a:pt x="923363" y="1707357"/>
                </a:cubicBezTo>
                <a:cubicBezTo>
                  <a:pt x="914836" y="1716187"/>
                  <a:pt x="904696" y="1722918"/>
                  <a:pt x="893230" y="1727364"/>
                </a:cubicBezTo>
                <a:cubicBezTo>
                  <a:pt x="889073" y="1728976"/>
                  <a:pt x="885903" y="1732427"/>
                  <a:pt x="884639" y="1736702"/>
                </a:cubicBezTo>
                <a:cubicBezTo>
                  <a:pt x="883380" y="1740976"/>
                  <a:pt x="884172" y="1745596"/>
                  <a:pt x="886790" y="1749210"/>
                </a:cubicBezTo>
                <a:lnTo>
                  <a:pt x="886790" y="1749209"/>
                </a:lnTo>
                <a:cubicBezTo>
                  <a:pt x="891821" y="1756146"/>
                  <a:pt x="895983" y="1763755"/>
                  <a:pt x="899153" y="1771816"/>
                </a:cubicBezTo>
                <a:cubicBezTo>
                  <a:pt x="900639" y="1775583"/>
                  <a:pt x="903646" y="1778555"/>
                  <a:pt x="907436" y="1779986"/>
                </a:cubicBezTo>
                <a:cubicBezTo>
                  <a:pt x="909084" y="1780611"/>
                  <a:pt x="910810" y="1780919"/>
                  <a:pt x="912531" y="1780919"/>
                </a:cubicBezTo>
                <a:cubicBezTo>
                  <a:pt x="914777" y="1780919"/>
                  <a:pt x="917014" y="1780394"/>
                  <a:pt x="919056" y="1779352"/>
                </a:cubicBezTo>
                <a:cubicBezTo>
                  <a:pt x="928557" y="1774506"/>
                  <a:pt x="938729" y="1771191"/>
                  <a:pt x="949281" y="1769498"/>
                </a:cubicBezTo>
                <a:cubicBezTo>
                  <a:pt x="954040" y="1768737"/>
                  <a:pt x="958098" y="1765630"/>
                  <a:pt x="960090" y="1761238"/>
                </a:cubicBezTo>
                <a:cubicBezTo>
                  <a:pt x="962083" y="1756854"/>
                  <a:pt x="961738" y="1751755"/>
                  <a:pt x="959181" y="1747670"/>
                </a:cubicBezTo>
                <a:cubicBezTo>
                  <a:pt x="953153" y="1738060"/>
                  <a:pt x="949281" y="1727001"/>
                  <a:pt x="947986" y="1715707"/>
                </a:cubicBezTo>
                <a:cubicBezTo>
                  <a:pt x="947348" y="1710182"/>
                  <a:pt x="943584" y="1705518"/>
                  <a:pt x="938317" y="1703733"/>
                </a:cubicBezTo>
                <a:cubicBezTo>
                  <a:pt x="936809" y="1703216"/>
                  <a:pt x="935246" y="1702973"/>
                  <a:pt x="933707" y="1702973"/>
                </a:cubicBezTo>
                <a:close/>
                <a:moveTo>
                  <a:pt x="1187355" y="1700879"/>
                </a:moveTo>
                <a:cubicBezTo>
                  <a:pt x="1198722" y="1700879"/>
                  <a:pt x="1209976" y="1703905"/>
                  <a:pt x="1219898" y="1709629"/>
                </a:cubicBezTo>
                <a:cubicBezTo>
                  <a:pt x="1251024" y="1727609"/>
                  <a:pt x="1261730" y="1767560"/>
                  <a:pt x="1243760" y="1798699"/>
                </a:cubicBezTo>
                <a:cubicBezTo>
                  <a:pt x="1232145" y="1818805"/>
                  <a:pt x="1210484" y="1831304"/>
                  <a:pt x="1187234" y="1831304"/>
                </a:cubicBezTo>
                <a:cubicBezTo>
                  <a:pt x="1175867" y="1831304"/>
                  <a:pt x="1164613" y="1828279"/>
                  <a:pt x="1154691" y="1822555"/>
                </a:cubicBezTo>
                <a:cubicBezTo>
                  <a:pt x="1123565" y="1804576"/>
                  <a:pt x="1112859" y="1764624"/>
                  <a:pt x="1130829" y="1733485"/>
                </a:cubicBezTo>
                <a:cubicBezTo>
                  <a:pt x="1142445" y="1713379"/>
                  <a:pt x="1164106" y="1700879"/>
                  <a:pt x="1187355" y="1700879"/>
                </a:cubicBezTo>
                <a:close/>
                <a:moveTo>
                  <a:pt x="3051642" y="1681551"/>
                </a:moveTo>
                <a:cubicBezTo>
                  <a:pt x="3056172" y="1681551"/>
                  <a:pt x="3060642" y="1682746"/>
                  <a:pt x="3064568" y="1685019"/>
                </a:cubicBezTo>
                <a:cubicBezTo>
                  <a:pt x="3076934" y="1692156"/>
                  <a:pt x="3081192" y="1708034"/>
                  <a:pt x="3074055" y="1720406"/>
                </a:cubicBezTo>
                <a:cubicBezTo>
                  <a:pt x="3069439" y="1728396"/>
                  <a:pt x="3060836" y="1733368"/>
                  <a:pt x="3051597" y="1733368"/>
                </a:cubicBezTo>
                <a:cubicBezTo>
                  <a:pt x="3047073" y="1733368"/>
                  <a:pt x="3042607" y="1732163"/>
                  <a:pt x="3038681" y="1729889"/>
                </a:cubicBezTo>
                <a:cubicBezTo>
                  <a:pt x="3032677" y="1726429"/>
                  <a:pt x="3028388" y="1720841"/>
                  <a:pt x="3026594" y="1714157"/>
                </a:cubicBezTo>
                <a:cubicBezTo>
                  <a:pt x="3024805" y="1707472"/>
                  <a:pt x="3025725" y="1700499"/>
                  <a:pt x="3029185" y="1694503"/>
                </a:cubicBezTo>
                <a:cubicBezTo>
                  <a:pt x="3033795" y="1686515"/>
                  <a:pt x="3042399" y="1681551"/>
                  <a:pt x="3051642" y="1681551"/>
                </a:cubicBezTo>
                <a:close/>
                <a:moveTo>
                  <a:pt x="1572046" y="1678879"/>
                </a:moveTo>
                <a:cubicBezTo>
                  <a:pt x="1579541" y="1678879"/>
                  <a:pt x="1586951" y="1680871"/>
                  <a:pt x="1593467" y="1684630"/>
                </a:cubicBezTo>
                <a:cubicBezTo>
                  <a:pt x="1603399" y="1690372"/>
                  <a:pt x="1610509" y="1699637"/>
                  <a:pt x="1613475" y="1710707"/>
                </a:cubicBezTo>
                <a:cubicBezTo>
                  <a:pt x="1616441" y="1721783"/>
                  <a:pt x="1614919" y="1733358"/>
                  <a:pt x="1609186" y="1743294"/>
                </a:cubicBezTo>
                <a:cubicBezTo>
                  <a:pt x="1601537" y="1756527"/>
                  <a:pt x="1587272" y="1764761"/>
                  <a:pt x="1571965" y="1764761"/>
                </a:cubicBezTo>
                <a:cubicBezTo>
                  <a:pt x="1564470" y="1764761"/>
                  <a:pt x="1557060" y="1762768"/>
                  <a:pt x="1550544" y="1759010"/>
                </a:cubicBezTo>
                <a:cubicBezTo>
                  <a:pt x="1540612" y="1753267"/>
                  <a:pt x="1533502" y="1744002"/>
                  <a:pt x="1530536" y="1732933"/>
                </a:cubicBezTo>
                <a:cubicBezTo>
                  <a:pt x="1527570" y="1721856"/>
                  <a:pt x="1529091" y="1710281"/>
                  <a:pt x="1534825" y="1700345"/>
                </a:cubicBezTo>
                <a:cubicBezTo>
                  <a:pt x="1542469" y="1687104"/>
                  <a:pt x="1556735" y="1678879"/>
                  <a:pt x="1572046" y="1678879"/>
                </a:cubicBezTo>
                <a:close/>
                <a:moveTo>
                  <a:pt x="4146571" y="1677403"/>
                </a:moveTo>
                <a:cubicBezTo>
                  <a:pt x="4157041" y="1677403"/>
                  <a:pt x="4167395" y="1680184"/>
                  <a:pt x="4176497" y="1685446"/>
                </a:cubicBezTo>
                <a:cubicBezTo>
                  <a:pt x="4190363" y="1693453"/>
                  <a:pt x="4200290" y="1706378"/>
                  <a:pt x="4204439" y="1721858"/>
                </a:cubicBezTo>
                <a:cubicBezTo>
                  <a:pt x="4208578" y="1737326"/>
                  <a:pt x="4206450" y="1753484"/>
                  <a:pt x="4198443" y="1767360"/>
                </a:cubicBezTo>
                <a:cubicBezTo>
                  <a:pt x="4187764" y="1785846"/>
                  <a:pt x="4167847" y="1797340"/>
                  <a:pt x="4146462" y="1797340"/>
                </a:cubicBezTo>
                <a:cubicBezTo>
                  <a:pt x="4135993" y="1797340"/>
                  <a:pt x="4125648" y="1794559"/>
                  <a:pt x="4116546" y="1789298"/>
                </a:cubicBezTo>
                <a:cubicBezTo>
                  <a:pt x="4087916" y="1772768"/>
                  <a:pt x="4078062" y="1736022"/>
                  <a:pt x="4094591" y="1707392"/>
                </a:cubicBezTo>
                <a:cubicBezTo>
                  <a:pt x="4105270" y="1688897"/>
                  <a:pt x="4125187" y="1677403"/>
                  <a:pt x="4146571" y="1677403"/>
                </a:cubicBezTo>
                <a:close/>
                <a:moveTo>
                  <a:pt x="4531244" y="1676351"/>
                </a:moveTo>
                <a:cubicBezTo>
                  <a:pt x="4534161" y="1676351"/>
                  <a:pt x="4537050" y="1677130"/>
                  <a:pt x="4539596" y="1678607"/>
                </a:cubicBezTo>
                <a:cubicBezTo>
                  <a:pt x="4543471" y="1680844"/>
                  <a:pt x="4546234" y="1684449"/>
                  <a:pt x="4547393" y="1688760"/>
                </a:cubicBezTo>
                <a:cubicBezTo>
                  <a:pt x="4548553" y="1693089"/>
                  <a:pt x="4547954" y="1697591"/>
                  <a:pt x="4545727" y="1701477"/>
                </a:cubicBezTo>
                <a:cubicBezTo>
                  <a:pt x="4542747" y="1706630"/>
                  <a:pt x="4537195" y="1709837"/>
                  <a:pt x="4531226" y="1709837"/>
                </a:cubicBezTo>
                <a:cubicBezTo>
                  <a:pt x="4528299" y="1709837"/>
                  <a:pt x="4525411" y="1709057"/>
                  <a:pt x="4522866" y="1707590"/>
                </a:cubicBezTo>
                <a:lnTo>
                  <a:pt x="4522866" y="1707589"/>
                </a:lnTo>
                <a:cubicBezTo>
                  <a:pt x="4514878" y="1702981"/>
                  <a:pt x="4512124" y="1692727"/>
                  <a:pt x="4516734" y="1684729"/>
                </a:cubicBezTo>
                <a:cubicBezTo>
                  <a:pt x="4519714" y="1679568"/>
                  <a:pt x="4525275" y="1676351"/>
                  <a:pt x="4531244" y="1676351"/>
                </a:cubicBezTo>
                <a:close/>
                <a:moveTo>
                  <a:pt x="200315" y="1665944"/>
                </a:moveTo>
                <a:cubicBezTo>
                  <a:pt x="198285" y="1665944"/>
                  <a:pt x="196261" y="1666370"/>
                  <a:pt x="194378" y="1667221"/>
                </a:cubicBezTo>
                <a:cubicBezTo>
                  <a:pt x="191181" y="1668679"/>
                  <a:pt x="187906" y="1669975"/>
                  <a:pt x="184574" y="1671098"/>
                </a:cubicBezTo>
                <a:cubicBezTo>
                  <a:pt x="180574" y="1672448"/>
                  <a:pt x="177368" y="1675491"/>
                  <a:pt x="175811" y="1679413"/>
                </a:cubicBezTo>
                <a:cubicBezTo>
                  <a:pt x="174254" y="1683336"/>
                  <a:pt x="174498" y="1687746"/>
                  <a:pt x="176481" y="1691477"/>
                </a:cubicBezTo>
                <a:cubicBezTo>
                  <a:pt x="177323" y="1693053"/>
                  <a:pt x="178121" y="1694666"/>
                  <a:pt x="178873" y="1696296"/>
                </a:cubicBezTo>
                <a:cubicBezTo>
                  <a:pt x="180589" y="1700000"/>
                  <a:pt x="183804" y="1702799"/>
                  <a:pt x="187707" y="1703994"/>
                </a:cubicBezTo>
                <a:lnTo>
                  <a:pt x="191914" y="1704620"/>
                </a:lnTo>
                <a:lnTo>
                  <a:pt x="199336" y="1702554"/>
                </a:lnTo>
                <a:cubicBezTo>
                  <a:pt x="202285" y="1700779"/>
                  <a:pt x="205314" y="1699158"/>
                  <a:pt x="208430" y="1697672"/>
                </a:cubicBezTo>
                <a:cubicBezTo>
                  <a:pt x="215540" y="1694285"/>
                  <a:pt x="218602" y="1685807"/>
                  <a:pt x="215295" y="1678661"/>
                </a:cubicBezTo>
                <a:cubicBezTo>
                  <a:pt x="214697" y="1677366"/>
                  <a:pt x="214117" y="1676061"/>
                  <a:pt x="213570" y="1674757"/>
                </a:cubicBezTo>
                <a:cubicBezTo>
                  <a:pt x="212066" y="1671170"/>
                  <a:pt x="209182" y="1668354"/>
                  <a:pt x="205568" y="1666931"/>
                </a:cubicBezTo>
                <a:cubicBezTo>
                  <a:pt x="203874" y="1666270"/>
                  <a:pt x="202094" y="1665944"/>
                  <a:pt x="200315" y="1665944"/>
                </a:cubicBezTo>
                <a:close/>
                <a:moveTo>
                  <a:pt x="764962" y="1658365"/>
                </a:moveTo>
                <a:cubicBezTo>
                  <a:pt x="761792" y="1658365"/>
                  <a:pt x="758663" y="1659416"/>
                  <a:pt x="756095" y="1661427"/>
                </a:cubicBezTo>
                <a:cubicBezTo>
                  <a:pt x="749954" y="1666236"/>
                  <a:pt x="743193" y="1670250"/>
                  <a:pt x="736001" y="1673355"/>
                </a:cubicBezTo>
                <a:cubicBezTo>
                  <a:pt x="732147" y="1675021"/>
                  <a:pt x="729208" y="1678281"/>
                  <a:pt x="727967" y="1682295"/>
                </a:cubicBezTo>
                <a:cubicBezTo>
                  <a:pt x="726722" y="1686307"/>
                  <a:pt x="727297" y="1690663"/>
                  <a:pt x="729534" y="1694214"/>
                </a:cubicBezTo>
                <a:lnTo>
                  <a:pt x="729536" y="1694213"/>
                </a:lnTo>
                <a:cubicBezTo>
                  <a:pt x="732607" y="1699086"/>
                  <a:pt x="735306" y="1704249"/>
                  <a:pt x="737556" y="1709567"/>
                </a:cubicBezTo>
                <a:cubicBezTo>
                  <a:pt x="739096" y="1713198"/>
                  <a:pt x="742054" y="1716033"/>
                  <a:pt x="745749" y="1717419"/>
                </a:cubicBezTo>
                <a:cubicBezTo>
                  <a:pt x="747379" y="1718035"/>
                  <a:pt x="749087" y="1718333"/>
                  <a:pt x="750793" y="1718333"/>
                </a:cubicBezTo>
                <a:cubicBezTo>
                  <a:pt x="752949" y="1718333"/>
                  <a:pt x="755100" y="1717853"/>
                  <a:pt x="757079" y="1716884"/>
                </a:cubicBezTo>
                <a:cubicBezTo>
                  <a:pt x="763573" y="1713733"/>
                  <a:pt x="770425" y="1711242"/>
                  <a:pt x="777439" y="1709494"/>
                </a:cubicBezTo>
                <a:cubicBezTo>
                  <a:pt x="781759" y="1708416"/>
                  <a:pt x="785338" y="1705400"/>
                  <a:pt x="787130" y="1701323"/>
                </a:cubicBezTo>
                <a:cubicBezTo>
                  <a:pt x="788919" y="1697247"/>
                  <a:pt x="788720" y="1692574"/>
                  <a:pt x="786587" y="1688662"/>
                </a:cubicBezTo>
                <a:cubicBezTo>
                  <a:pt x="783231" y="1682512"/>
                  <a:pt x="780641" y="1675936"/>
                  <a:pt x="778879" y="1669143"/>
                </a:cubicBezTo>
                <a:cubicBezTo>
                  <a:pt x="777665" y="1664443"/>
                  <a:pt x="774169" y="1660675"/>
                  <a:pt x="769573" y="1659125"/>
                </a:cubicBezTo>
                <a:cubicBezTo>
                  <a:pt x="768069" y="1658609"/>
                  <a:pt x="766511" y="1658365"/>
                  <a:pt x="764962" y="1658365"/>
                </a:cubicBezTo>
                <a:close/>
                <a:moveTo>
                  <a:pt x="2238955" y="1651209"/>
                </a:moveTo>
                <a:cubicBezTo>
                  <a:pt x="2236192" y="1651209"/>
                  <a:pt x="2233447" y="1652007"/>
                  <a:pt x="2231075" y="1653555"/>
                </a:cubicBezTo>
                <a:cubicBezTo>
                  <a:pt x="2222892" y="1658917"/>
                  <a:pt x="2213938" y="1662993"/>
                  <a:pt x="2204469" y="1665666"/>
                </a:cubicBezTo>
                <a:cubicBezTo>
                  <a:pt x="2200081" y="1666906"/>
                  <a:pt x="2196539" y="1670159"/>
                  <a:pt x="2194927" y="1674423"/>
                </a:cubicBezTo>
                <a:cubicBezTo>
                  <a:pt x="2193315" y="1678680"/>
                  <a:pt x="2193818" y="1683462"/>
                  <a:pt x="2196290" y="1687294"/>
                </a:cubicBezTo>
                <a:cubicBezTo>
                  <a:pt x="2201493" y="1695363"/>
                  <a:pt x="2205375" y="1704176"/>
                  <a:pt x="2207820" y="1713460"/>
                </a:cubicBezTo>
                <a:cubicBezTo>
                  <a:pt x="2209020" y="1718016"/>
                  <a:pt x="2212372" y="1721693"/>
                  <a:pt x="2216797" y="1723306"/>
                </a:cubicBezTo>
                <a:cubicBezTo>
                  <a:pt x="2218395" y="1723894"/>
                  <a:pt x="2220066" y="1724175"/>
                  <a:pt x="2221723" y="1724175"/>
                </a:cubicBezTo>
                <a:cubicBezTo>
                  <a:pt x="2224644" y="1724175"/>
                  <a:pt x="2227542" y="1723288"/>
                  <a:pt x="2229997" y="1721558"/>
                </a:cubicBezTo>
                <a:cubicBezTo>
                  <a:pt x="2238312" y="1715707"/>
                  <a:pt x="2247478" y="1711333"/>
                  <a:pt x="2257251" y="1708570"/>
                </a:cubicBezTo>
                <a:cubicBezTo>
                  <a:pt x="2261725" y="1707311"/>
                  <a:pt x="2265312" y="1703951"/>
                  <a:pt x="2266879" y="1699577"/>
                </a:cubicBezTo>
                <a:cubicBezTo>
                  <a:pt x="2268441" y="1695192"/>
                  <a:pt x="2267789" y="1690328"/>
                  <a:pt x="2265126" y="1686515"/>
                </a:cubicBezTo>
                <a:lnTo>
                  <a:pt x="2265125" y="1686515"/>
                </a:lnTo>
                <a:cubicBezTo>
                  <a:pt x="2259713" y="1678752"/>
                  <a:pt x="2255516" y="1670248"/>
                  <a:pt x="2252658" y="1661235"/>
                </a:cubicBezTo>
                <a:cubicBezTo>
                  <a:pt x="2251295" y="1656951"/>
                  <a:pt x="2248006" y="1653546"/>
                  <a:pt x="2243773" y="1652042"/>
                </a:cubicBezTo>
                <a:cubicBezTo>
                  <a:pt x="2242206" y="1651481"/>
                  <a:pt x="2240576" y="1651209"/>
                  <a:pt x="2238955" y="1651209"/>
                </a:cubicBezTo>
                <a:close/>
                <a:moveTo>
                  <a:pt x="1409311" y="1621392"/>
                </a:moveTo>
                <a:cubicBezTo>
                  <a:pt x="1416501" y="1621392"/>
                  <a:pt x="1423603" y="1623304"/>
                  <a:pt x="1429852" y="1626917"/>
                </a:cubicBezTo>
                <a:lnTo>
                  <a:pt x="1429852" y="1626916"/>
                </a:lnTo>
                <a:cubicBezTo>
                  <a:pt x="1439367" y="1632405"/>
                  <a:pt x="1446174" y="1641290"/>
                  <a:pt x="1449027" y="1651933"/>
                </a:cubicBezTo>
                <a:cubicBezTo>
                  <a:pt x="1451875" y="1662576"/>
                  <a:pt x="1450426" y="1673671"/>
                  <a:pt x="1444938" y="1683172"/>
                </a:cubicBezTo>
                <a:cubicBezTo>
                  <a:pt x="1437601" y="1695879"/>
                  <a:pt x="1423925" y="1703778"/>
                  <a:pt x="1409234" y="1703778"/>
                </a:cubicBezTo>
                <a:cubicBezTo>
                  <a:pt x="1402037" y="1703778"/>
                  <a:pt x="1394932" y="1701866"/>
                  <a:pt x="1388683" y="1698253"/>
                </a:cubicBezTo>
                <a:cubicBezTo>
                  <a:pt x="1379150" y="1692745"/>
                  <a:pt x="1372334" y="1683869"/>
                  <a:pt x="1369486" y="1673245"/>
                </a:cubicBezTo>
                <a:cubicBezTo>
                  <a:pt x="1366641" y="1662621"/>
                  <a:pt x="1368100" y="1651517"/>
                  <a:pt x="1373602" y="1641998"/>
                </a:cubicBezTo>
                <a:cubicBezTo>
                  <a:pt x="1380938" y="1629291"/>
                  <a:pt x="1394624" y="1621392"/>
                  <a:pt x="1409311" y="1621392"/>
                </a:cubicBezTo>
                <a:close/>
                <a:moveTo>
                  <a:pt x="3983837" y="1616854"/>
                </a:moveTo>
                <a:cubicBezTo>
                  <a:pt x="3994516" y="1616854"/>
                  <a:pt x="4005095" y="1619698"/>
                  <a:pt x="4014424" y="1625078"/>
                </a:cubicBezTo>
                <a:cubicBezTo>
                  <a:pt x="4043670" y="1641970"/>
                  <a:pt x="4053734" y="1679521"/>
                  <a:pt x="4036841" y="1708786"/>
                </a:cubicBezTo>
                <a:cubicBezTo>
                  <a:pt x="4025928" y="1727679"/>
                  <a:pt x="4005567" y="1739427"/>
                  <a:pt x="3983721" y="1739427"/>
                </a:cubicBezTo>
                <a:cubicBezTo>
                  <a:pt x="3973042" y="1739427"/>
                  <a:pt x="3962463" y="1736583"/>
                  <a:pt x="3953143" y="1731203"/>
                </a:cubicBezTo>
                <a:lnTo>
                  <a:pt x="3953142" y="1731203"/>
                </a:lnTo>
                <a:cubicBezTo>
                  <a:pt x="3923891" y="1714311"/>
                  <a:pt x="3913829" y="1676769"/>
                  <a:pt x="3930721" y="1647514"/>
                </a:cubicBezTo>
                <a:cubicBezTo>
                  <a:pt x="3941630" y="1628602"/>
                  <a:pt x="3961983" y="1616854"/>
                  <a:pt x="3983837" y="1616854"/>
                </a:cubicBezTo>
                <a:close/>
                <a:moveTo>
                  <a:pt x="4368511" y="1611883"/>
                </a:moveTo>
                <a:cubicBezTo>
                  <a:pt x="4372351" y="1611883"/>
                  <a:pt x="4376137" y="1612907"/>
                  <a:pt x="4379470" y="1614827"/>
                </a:cubicBezTo>
                <a:cubicBezTo>
                  <a:pt x="4384541" y="1617761"/>
                  <a:pt x="4388173" y="1622498"/>
                  <a:pt x="4389695" y="1628186"/>
                </a:cubicBezTo>
                <a:cubicBezTo>
                  <a:pt x="4391216" y="1633866"/>
                  <a:pt x="4390447" y="1639789"/>
                  <a:pt x="4387521" y="1644852"/>
                </a:cubicBezTo>
                <a:cubicBezTo>
                  <a:pt x="4383608" y="1651635"/>
                  <a:pt x="4376308" y="1655847"/>
                  <a:pt x="4368473" y="1655847"/>
                </a:cubicBezTo>
                <a:cubicBezTo>
                  <a:pt x="4364634" y="1655847"/>
                  <a:pt x="4360848" y="1654823"/>
                  <a:pt x="4357515" y="1652894"/>
                </a:cubicBezTo>
                <a:lnTo>
                  <a:pt x="4357515" y="1652895"/>
                </a:lnTo>
                <a:cubicBezTo>
                  <a:pt x="4352434" y="1649969"/>
                  <a:pt x="4348801" y="1645234"/>
                  <a:pt x="4347280" y="1639553"/>
                </a:cubicBezTo>
                <a:cubicBezTo>
                  <a:pt x="4345759" y="1633874"/>
                  <a:pt x="4346538" y="1627950"/>
                  <a:pt x="4349463" y="1622878"/>
                </a:cubicBezTo>
                <a:cubicBezTo>
                  <a:pt x="4353376" y="1616105"/>
                  <a:pt x="4360676" y="1611883"/>
                  <a:pt x="4368511" y="1611883"/>
                </a:cubicBezTo>
                <a:close/>
                <a:moveTo>
                  <a:pt x="597680" y="1608278"/>
                </a:moveTo>
                <a:cubicBezTo>
                  <a:pt x="594904" y="1608278"/>
                  <a:pt x="592147" y="1609084"/>
                  <a:pt x="589769" y="1610651"/>
                </a:cubicBezTo>
                <a:cubicBezTo>
                  <a:pt x="585725" y="1613314"/>
                  <a:pt x="581432" y="1615696"/>
                  <a:pt x="577025" y="1617725"/>
                </a:cubicBezTo>
                <a:cubicBezTo>
                  <a:pt x="573343" y="1619419"/>
                  <a:pt x="570550" y="1622579"/>
                  <a:pt x="569326" y="1626440"/>
                </a:cubicBezTo>
                <a:cubicBezTo>
                  <a:pt x="568103" y="1630298"/>
                  <a:pt x="568561" y="1634492"/>
                  <a:pt x="570594" y="1637996"/>
                </a:cubicBezTo>
                <a:lnTo>
                  <a:pt x="570595" y="1637995"/>
                </a:lnTo>
                <a:cubicBezTo>
                  <a:pt x="572448" y="1641191"/>
                  <a:pt x="574146" y="1644515"/>
                  <a:pt x="575654" y="1647875"/>
                </a:cubicBezTo>
                <a:cubicBezTo>
                  <a:pt x="577225" y="1651389"/>
                  <a:pt x="580142" y="1654124"/>
                  <a:pt x="583747" y="1655466"/>
                </a:cubicBezTo>
                <a:cubicBezTo>
                  <a:pt x="585373" y="1656072"/>
                  <a:pt x="587075" y="1656372"/>
                  <a:pt x="588774" y="1656372"/>
                </a:cubicBezTo>
                <a:cubicBezTo>
                  <a:pt x="590847" y="1656372"/>
                  <a:pt x="592918" y="1655927"/>
                  <a:pt x="594837" y="1655032"/>
                </a:cubicBezTo>
                <a:cubicBezTo>
                  <a:pt x="599004" y="1653093"/>
                  <a:pt x="603337" y="1651409"/>
                  <a:pt x="607725" y="1650005"/>
                </a:cubicBezTo>
                <a:cubicBezTo>
                  <a:pt x="611733" y="1648737"/>
                  <a:pt x="614976" y="1645774"/>
                  <a:pt x="616611" y="1641899"/>
                </a:cubicBezTo>
                <a:cubicBezTo>
                  <a:pt x="618246" y="1638031"/>
                  <a:pt x="618105" y="1633639"/>
                  <a:pt x="616226" y="1629880"/>
                </a:cubicBezTo>
                <a:cubicBezTo>
                  <a:pt x="614311" y="1626039"/>
                  <a:pt x="612652" y="1622072"/>
                  <a:pt x="611307" y="1618069"/>
                </a:cubicBezTo>
                <a:cubicBezTo>
                  <a:pt x="609886" y="1613839"/>
                  <a:pt x="606579" y="1610515"/>
                  <a:pt x="602363" y="1609057"/>
                </a:cubicBezTo>
                <a:cubicBezTo>
                  <a:pt x="600836" y="1608532"/>
                  <a:pt x="599256" y="1608278"/>
                  <a:pt x="597680" y="1608278"/>
                </a:cubicBezTo>
                <a:close/>
                <a:moveTo>
                  <a:pt x="2628169" y="1598957"/>
                </a:moveTo>
                <a:cubicBezTo>
                  <a:pt x="2625013" y="1598957"/>
                  <a:pt x="2621892" y="1599998"/>
                  <a:pt x="2619329" y="1601991"/>
                </a:cubicBezTo>
                <a:cubicBezTo>
                  <a:pt x="2609710" y="1609490"/>
                  <a:pt x="2598855" y="1614898"/>
                  <a:pt x="2587071" y="1618049"/>
                </a:cubicBezTo>
                <a:cubicBezTo>
                  <a:pt x="2582538" y="1619263"/>
                  <a:pt x="2578884" y="1622605"/>
                  <a:pt x="2577276" y="1627016"/>
                </a:cubicBezTo>
                <a:cubicBezTo>
                  <a:pt x="2575672" y="1631417"/>
                  <a:pt x="2576316" y="1636336"/>
                  <a:pt x="2579005" y="1640176"/>
                </a:cubicBezTo>
                <a:cubicBezTo>
                  <a:pt x="2585586" y="1649577"/>
                  <a:pt x="2590277" y="1660011"/>
                  <a:pt x="2592958" y="1671206"/>
                </a:cubicBezTo>
                <a:cubicBezTo>
                  <a:pt x="2594072" y="1675852"/>
                  <a:pt x="2597418" y="1679638"/>
                  <a:pt x="2601894" y="1681313"/>
                </a:cubicBezTo>
                <a:cubicBezTo>
                  <a:pt x="2603529" y="1681929"/>
                  <a:pt x="2605240" y="1682228"/>
                  <a:pt x="2606938" y="1682228"/>
                </a:cubicBezTo>
                <a:cubicBezTo>
                  <a:pt x="2609886" y="1682228"/>
                  <a:pt x="2612807" y="1681322"/>
                  <a:pt x="2615280" y="1679565"/>
                </a:cubicBezTo>
                <a:cubicBezTo>
                  <a:pt x="2625343" y="1672400"/>
                  <a:pt x="2637058" y="1667301"/>
                  <a:pt x="2649163" y="1664820"/>
                </a:cubicBezTo>
                <a:cubicBezTo>
                  <a:pt x="2654022" y="1663824"/>
                  <a:pt x="2658030" y="1660391"/>
                  <a:pt x="2659756" y="1655736"/>
                </a:cubicBezTo>
                <a:cubicBezTo>
                  <a:pt x="2661481" y="1651089"/>
                  <a:pt x="2660689" y="1645872"/>
                  <a:pt x="2657654" y="1641951"/>
                </a:cubicBezTo>
                <a:lnTo>
                  <a:pt x="2657655" y="1641953"/>
                </a:lnTo>
                <a:cubicBezTo>
                  <a:pt x="2650264" y="1632388"/>
                  <a:pt x="2645038" y="1621592"/>
                  <a:pt x="2642117" y="1609862"/>
                </a:cubicBezTo>
                <a:cubicBezTo>
                  <a:pt x="2640944" y="1605134"/>
                  <a:pt x="2637461" y="1601330"/>
                  <a:pt x="2632861" y="1599746"/>
                </a:cubicBezTo>
                <a:cubicBezTo>
                  <a:pt x="2631331" y="1599211"/>
                  <a:pt x="2629746" y="1598957"/>
                  <a:pt x="2628169" y="1598957"/>
                </a:cubicBezTo>
                <a:close/>
                <a:moveTo>
                  <a:pt x="2074884" y="1594935"/>
                </a:moveTo>
                <a:cubicBezTo>
                  <a:pt x="2072226" y="1594935"/>
                  <a:pt x="2069586" y="1595669"/>
                  <a:pt x="2067277" y="1597110"/>
                </a:cubicBezTo>
                <a:cubicBezTo>
                  <a:pt x="2059488" y="1601973"/>
                  <a:pt x="2051068" y="1605687"/>
                  <a:pt x="2042255" y="1608159"/>
                </a:cubicBezTo>
                <a:cubicBezTo>
                  <a:pt x="2037903" y="1609382"/>
                  <a:pt x="2034375" y="1612579"/>
                  <a:pt x="2032736" y="1616791"/>
                </a:cubicBezTo>
                <a:cubicBezTo>
                  <a:pt x="2031096" y="1621003"/>
                  <a:pt x="2031540" y="1625749"/>
                  <a:pt x="2033926" y="1629589"/>
                </a:cubicBezTo>
                <a:cubicBezTo>
                  <a:pt x="2038673" y="1637224"/>
                  <a:pt x="2042259" y="1645493"/>
                  <a:pt x="2044582" y="1654172"/>
                </a:cubicBezTo>
                <a:cubicBezTo>
                  <a:pt x="2045796" y="1658709"/>
                  <a:pt x="2049157" y="1662369"/>
                  <a:pt x="2053576" y="1663970"/>
                </a:cubicBezTo>
                <a:cubicBezTo>
                  <a:pt x="2055166" y="1664542"/>
                  <a:pt x="2056823" y="1664823"/>
                  <a:pt x="2058466" y="1664823"/>
                </a:cubicBezTo>
                <a:cubicBezTo>
                  <a:pt x="2061396" y="1664823"/>
                  <a:pt x="2064299" y="1663925"/>
                  <a:pt x="2066763" y="1662187"/>
                </a:cubicBezTo>
                <a:cubicBezTo>
                  <a:pt x="2074575" y="1656670"/>
                  <a:pt x="2083179" y="1652423"/>
                  <a:pt x="2092336" y="1649569"/>
                </a:cubicBezTo>
                <a:cubicBezTo>
                  <a:pt x="2096684" y="1648219"/>
                  <a:pt x="2100134" y="1644886"/>
                  <a:pt x="2101633" y="1640584"/>
                </a:cubicBezTo>
                <a:cubicBezTo>
                  <a:pt x="2103136" y="1636281"/>
                  <a:pt x="2102506" y="1631527"/>
                  <a:pt x="2099944" y="1627759"/>
                </a:cubicBezTo>
                <a:lnTo>
                  <a:pt x="2099947" y="1627759"/>
                </a:lnTo>
                <a:cubicBezTo>
                  <a:pt x="2095119" y="1620668"/>
                  <a:pt x="2091270" y="1612915"/>
                  <a:pt x="2088507" y="1604718"/>
                </a:cubicBezTo>
                <a:cubicBezTo>
                  <a:pt x="2087103" y="1600551"/>
                  <a:pt x="2083870" y="1597254"/>
                  <a:pt x="2079730" y="1595777"/>
                </a:cubicBezTo>
                <a:cubicBezTo>
                  <a:pt x="2078160" y="1595216"/>
                  <a:pt x="2076520" y="1594935"/>
                  <a:pt x="2074884" y="1594935"/>
                </a:cubicBezTo>
                <a:close/>
                <a:moveTo>
                  <a:pt x="2888945" y="1583450"/>
                </a:moveTo>
                <a:cubicBezTo>
                  <a:pt x="2900244" y="1583450"/>
                  <a:pt x="2911417" y="1586457"/>
                  <a:pt x="2921257" y="1592136"/>
                </a:cubicBezTo>
                <a:cubicBezTo>
                  <a:pt x="2952179" y="1609998"/>
                  <a:pt x="2962817" y="1649687"/>
                  <a:pt x="2944965" y="1680609"/>
                </a:cubicBezTo>
                <a:cubicBezTo>
                  <a:pt x="2933431" y="1700589"/>
                  <a:pt x="2911919" y="1712997"/>
                  <a:pt x="2888828" y="1712997"/>
                </a:cubicBezTo>
                <a:cubicBezTo>
                  <a:pt x="2877520" y="1712997"/>
                  <a:pt x="2866339" y="1709991"/>
                  <a:pt x="2856499" y="1704312"/>
                </a:cubicBezTo>
                <a:cubicBezTo>
                  <a:pt x="2841518" y="1695662"/>
                  <a:pt x="2830803" y="1681696"/>
                  <a:pt x="2826324" y="1664986"/>
                </a:cubicBezTo>
                <a:cubicBezTo>
                  <a:pt x="2821850" y="1648274"/>
                  <a:pt x="2824147" y="1630821"/>
                  <a:pt x="2832796" y="1615849"/>
                </a:cubicBezTo>
                <a:lnTo>
                  <a:pt x="2832795" y="1615849"/>
                </a:lnTo>
                <a:cubicBezTo>
                  <a:pt x="2844334" y="1595868"/>
                  <a:pt x="2865849" y="1583450"/>
                  <a:pt x="2888945" y="1583450"/>
                </a:cubicBezTo>
                <a:close/>
                <a:moveTo>
                  <a:pt x="3821087" y="1570727"/>
                </a:moveTo>
                <a:cubicBezTo>
                  <a:pt x="3829484" y="1570727"/>
                  <a:pt x="3837798" y="1572964"/>
                  <a:pt x="3845130" y="1577203"/>
                </a:cubicBezTo>
                <a:cubicBezTo>
                  <a:pt x="3856275" y="1583624"/>
                  <a:pt x="3864241" y="1594013"/>
                  <a:pt x="3867574" y="1606440"/>
                </a:cubicBezTo>
                <a:cubicBezTo>
                  <a:pt x="3870902" y="1618875"/>
                  <a:pt x="3869191" y="1631854"/>
                  <a:pt x="3862760" y="1642986"/>
                </a:cubicBezTo>
                <a:cubicBezTo>
                  <a:pt x="3854178" y="1657849"/>
                  <a:pt x="3838179" y="1667087"/>
                  <a:pt x="3820997" y="1667087"/>
                </a:cubicBezTo>
                <a:cubicBezTo>
                  <a:pt x="3812592" y="1667087"/>
                  <a:pt x="3804272" y="1664850"/>
                  <a:pt x="3796945" y="1660629"/>
                </a:cubicBezTo>
                <a:lnTo>
                  <a:pt x="3796945" y="1660630"/>
                </a:lnTo>
                <a:cubicBezTo>
                  <a:pt x="3785814" y="1654199"/>
                  <a:pt x="3777844" y="1643801"/>
                  <a:pt x="3774511" y="1631375"/>
                </a:cubicBezTo>
                <a:cubicBezTo>
                  <a:pt x="3771182" y="1618948"/>
                  <a:pt x="3772890" y="1605969"/>
                  <a:pt x="3779324" y="1594830"/>
                </a:cubicBezTo>
                <a:cubicBezTo>
                  <a:pt x="3787906" y="1579967"/>
                  <a:pt x="3803910" y="1570727"/>
                  <a:pt x="3821087" y="1570727"/>
                </a:cubicBezTo>
                <a:close/>
                <a:moveTo>
                  <a:pt x="1246564" y="1559974"/>
                </a:moveTo>
                <a:cubicBezTo>
                  <a:pt x="1254131" y="1559974"/>
                  <a:pt x="1261618" y="1561993"/>
                  <a:pt x="1268211" y="1565797"/>
                </a:cubicBezTo>
                <a:cubicBezTo>
                  <a:pt x="1278246" y="1571594"/>
                  <a:pt x="1285420" y="1580941"/>
                  <a:pt x="1288418" y="1592127"/>
                </a:cubicBezTo>
                <a:cubicBezTo>
                  <a:pt x="1291415" y="1603313"/>
                  <a:pt x="1289876" y="1614997"/>
                  <a:pt x="1284084" y="1625033"/>
                </a:cubicBezTo>
                <a:cubicBezTo>
                  <a:pt x="1276363" y="1638410"/>
                  <a:pt x="1261953" y="1646725"/>
                  <a:pt x="1246487" y="1646725"/>
                </a:cubicBezTo>
                <a:cubicBezTo>
                  <a:pt x="1238915" y="1646725"/>
                  <a:pt x="1231430" y="1644714"/>
                  <a:pt x="1224845" y="1640910"/>
                </a:cubicBezTo>
                <a:cubicBezTo>
                  <a:pt x="1214814" y="1635123"/>
                  <a:pt x="1207636" y="1625766"/>
                  <a:pt x="1204638" y="1614572"/>
                </a:cubicBezTo>
                <a:cubicBezTo>
                  <a:pt x="1201640" y="1603385"/>
                  <a:pt x="1203180" y="1591701"/>
                  <a:pt x="1208972" y="1581666"/>
                </a:cubicBezTo>
                <a:cubicBezTo>
                  <a:pt x="1216698" y="1568288"/>
                  <a:pt x="1231103" y="1559974"/>
                  <a:pt x="1246564" y="1559974"/>
                </a:cubicBezTo>
                <a:close/>
                <a:moveTo>
                  <a:pt x="432812" y="1557033"/>
                </a:moveTo>
                <a:cubicBezTo>
                  <a:pt x="430293" y="1557033"/>
                  <a:pt x="427794" y="1557694"/>
                  <a:pt x="425570" y="1558988"/>
                </a:cubicBezTo>
                <a:cubicBezTo>
                  <a:pt x="423111" y="1560419"/>
                  <a:pt x="420588" y="1561751"/>
                  <a:pt x="418016" y="1562974"/>
                </a:cubicBezTo>
                <a:cubicBezTo>
                  <a:pt x="414501" y="1564641"/>
                  <a:pt x="411816" y="1567657"/>
                  <a:pt x="410566" y="1571342"/>
                </a:cubicBezTo>
                <a:cubicBezTo>
                  <a:pt x="409316" y="1575019"/>
                  <a:pt x="409611" y="1579050"/>
                  <a:pt x="411381" y="1582509"/>
                </a:cubicBezTo>
                <a:cubicBezTo>
                  <a:pt x="412079" y="1583868"/>
                  <a:pt x="412749" y="1585244"/>
                  <a:pt x="413388" y="1586630"/>
                </a:cubicBezTo>
                <a:cubicBezTo>
                  <a:pt x="415815" y="1591883"/>
                  <a:pt x="421014" y="1594981"/>
                  <a:pt x="426448" y="1594981"/>
                </a:cubicBezTo>
                <a:cubicBezTo>
                  <a:pt x="428445" y="1594981"/>
                  <a:pt x="430479" y="1594555"/>
                  <a:pt x="432413" y="1593677"/>
                </a:cubicBezTo>
                <a:cubicBezTo>
                  <a:pt x="434958" y="1592508"/>
                  <a:pt x="437543" y="1591458"/>
                  <a:pt x="440179" y="1590508"/>
                </a:cubicBezTo>
                <a:cubicBezTo>
                  <a:pt x="443984" y="1589122"/>
                  <a:pt x="447031" y="1586197"/>
                  <a:pt x="448571" y="1582446"/>
                </a:cubicBezTo>
                <a:cubicBezTo>
                  <a:pt x="450106" y="1578696"/>
                  <a:pt x="449993" y="1574475"/>
                  <a:pt x="448254" y="1570816"/>
                </a:cubicBezTo>
                <a:cubicBezTo>
                  <a:pt x="447493" y="1569222"/>
                  <a:pt x="446787" y="1567601"/>
                  <a:pt x="446121" y="1565971"/>
                </a:cubicBezTo>
                <a:cubicBezTo>
                  <a:pt x="444545" y="1562112"/>
                  <a:pt x="441379" y="1559132"/>
                  <a:pt x="437435" y="1557793"/>
                </a:cubicBezTo>
                <a:cubicBezTo>
                  <a:pt x="435931" y="1557285"/>
                  <a:pt x="434369" y="1557033"/>
                  <a:pt x="432812" y="1557033"/>
                </a:cubicBezTo>
                <a:close/>
                <a:moveTo>
                  <a:pt x="4205779" y="1547848"/>
                </a:moveTo>
                <a:cubicBezTo>
                  <a:pt x="4210444" y="1547848"/>
                  <a:pt x="4215063" y="1549089"/>
                  <a:pt x="4219138" y="1551444"/>
                </a:cubicBezTo>
                <a:cubicBezTo>
                  <a:pt x="4225333" y="1555021"/>
                  <a:pt x="4229772" y="1560791"/>
                  <a:pt x="4231619" y="1567701"/>
                </a:cubicBezTo>
                <a:cubicBezTo>
                  <a:pt x="4233466" y="1574612"/>
                  <a:pt x="4232515" y="1581830"/>
                  <a:pt x="4228938" y="1588016"/>
                </a:cubicBezTo>
                <a:cubicBezTo>
                  <a:pt x="4224164" y="1596295"/>
                  <a:pt x="4215280" y="1601421"/>
                  <a:pt x="4205733" y="1601421"/>
                </a:cubicBezTo>
                <a:lnTo>
                  <a:pt x="4192365" y="1597825"/>
                </a:lnTo>
                <a:lnTo>
                  <a:pt x="4179903" y="1581550"/>
                </a:lnTo>
                <a:cubicBezTo>
                  <a:pt x="4178055" y="1574631"/>
                  <a:pt x="4178996" y="1567420"/>
                  <a:pt x="4182565" y="1561243"/>
                </a:cubicBezTo>
                <a:cubicBezTo>
                  <a:pt x="4187338" y="1552974"/>
                  <a:pt x="4196223" y="1547848"/>
                  <a:pt x="4205779" y="1547848"/>
                </a:cubicBezTo>
                <a:close/>
                <a:moveTo>
                  <a:pt x="2461917" y="1544949"/>
                </a:moveTo>
                <a:cubicBezTo>
                  <a:pt x="2459046" y="1544949"/>
                  <a:pt x="2456197" y="1545810"/>
                  <a:pt x="2453770" y="1547477"/>
                </a:cubicBezTo>
                <a:cubicBezTo>
                  <a:pt x="2445592" y="1553102"/>
                  <a:pt x="2436597" y="1557386"/>
                  <a:pt x="2427038" y="1560211"/>
                </a:cubicBezTo>
                <a:cubicBezTo>
                  <a:pt x="2422668" y="1561497"/>
                  <a:pt x="2419168" y="1564776"/>
                  <a:pt x="2417605" y="1569060"/>
                </a:cubicBezTo>
                <a:cubicBezTo>
                  <a:pt x="2416038" y="1573335"/>
                  <a:pt x="2416595" y="1578099"/>
                  <a:pt x="2419099" y="1581903"/>
                </a:cubicBezTo>
                <a:cubicBezTo>
                  <a:pt x="2424510" y="1590118"/>
                  <a:pt x="2428578" y="1599113"/>
                  <a:pt x="2431181" y="1608623"/>
                </a:cubicBezTo>
                <a:cubicBezTo>
                  <a:pt x="2432403" y="1613097"/>
                  <a:pt x="2435710" y="1616702"/>
                  <a:pt x="2440052" y="1618305"/>
                </a:cubicBezTo>
                <a:cubicBezTo>
                  <a:pt x="2441673" y="1618912"/>
                  <a:pt x="2443362" y="1619202"/>
                  <a:pt x="2445048" y="1619202"/>
                </a:cubicBezTo>
                <a:cubicBezTo>
                  <a:pt x="2447878" y="1619202"/>
                  <a:pt x="2450685" y="1618369"/>
                  <a:pt x="2453095" y="1616739"/>
                </a:cubicBezTo>
                <a:cubicBezTo>
                  <a:pt x="2461504" y="1611059"/>
                  <a:pt x="2470725" y="1606848"/>
                  <a:pt x="2480494" y="1604231"/>
                </a:cubicBezTo>
                <a:cubicBezTo>
                  <a:pt x="2485027" y="1603016"/>
                  <a:pt x="2488677" y="1599665"/>
                  <a:pt x="2490280" y="1595254"/>
                </a:cubicBezTo>
                <a:cubicBezTo>
                  <a:pt x="2491884" y="1590853"/>
                  <a:pt x="2491235" y="1585934"/>
                  <a:pt x="2488546" y="1582095"/>
                </a:cubicBezTo>
                <a:lnTo>
                  <a:pt x="2488546" y="1582093"/>
                </a:lnTo>
                <a:cubicBezTo>
                  <a:pt x="2482821" y="1573932"/>
                  <a:pt x="2478511" y="1564920"/>
                  <a:pt x="2475725" y="1555319"/>
                </a:cubicBezTo>
                <a:cubicBezTo>
                  <a:pt x="2474439" y="1550881"/>
                  <a:pt x="2471102" y="1547340"/>
                  <a:pt x="2466754" y="1545782"/>
                </a:cubicBezTo>
                <a:cubicBezTo>
                  <a:pt x="2465183" y="1545221"/>
                  <a:pt x="2463543" y="1544949"/>
                  <a:pt x="2461917" y="1544949"/>
                </a:cubicBezTo>
                <a:close/>
                <a:moveTo>
                  <a:pt x="3658318" y="1543808"/>
                </a:moveTo>
                <a:cubicBezTo>
                  <a:pt x="3661081" y="1543808"/>
                  <a:pt x="3663816" y="1544550"/>
                  <a:pt x="3666239" y="1545935"/>
                </a:cubicBezTo>
                <a:cubicBezTo>
                  <a:pt x="3673798" y="1550310"/>
                  <a:pt x="3676411" y="1560037"/>
                  <a:pt x="3672040" y="1567609"/>
                </a:cubicBezTo>
                <a:cubicBezTo>
                  <a:pt x="3669214" y="1572501"/>
                  <a:pt x="3663939" y="1575544"/>
                  <a:pt x="3658282" y="1575544"/>
                </a:cubicBezTo>
                <a:cubicBezTo>
                  <a:pt x="3655515" y="1575544"/>
                  <a:pt x="3652781" y="1574810"/>
                  <a:pt x="3650371" y="1573416"/>
                </a:cubicBezTo>
                <a:cubicBezTo>
                  <a:pt x="3646712" y="1571296"/>
                  <a:pt x="3644095" y="1567882"/>
                  <a:pt x="3642994" y="1563779"/>
                </a:cubicBezTo>
                <a:cubicBezTo>
                  <a:pt x="3641893" y="1559677"/>
                  <a:pt x="3642455" y="1555400"/>
                  <a:pt x="3644565" y="1551741"/>
                </a:cubicBezTo>
                <a:cubicBezTo>
                  <a:pt x="3647391" y="1546850"/>
                  <a:pt x="3652662" y="1543808"/>
                  <a:pt x="3658318" y="1543808"/>
                </a:cubicBezTo>
                <a:close/>
                <a:moveTo>
                  <a:pt x="1911112" y="1537975"/>
                </a:moveTo>
                <a:cubicBezTo>
                  <a:pt x="1908549" y="1537975"/>
                  <a:pt x="1905999" y="1538663"/>
                  <a:pt x="1903749" y="1540005"/>
                </a:cubicBezTo>
                <a:cubicBezTo>
                  <a:pt x="1895461" y="1544949"/>
                  <a:pt x="1886518" y="1548627"/>
                  <a:pt x="1877157" y="1550945"/>
                </a:cubicBezTo>
                <a:cubicBezTo>
                  <a:pt x="1872705" y="1552050"/>
                  <a:pt x="1869051" y="1555212"/>
                  <a:pt x="1867312" y="1559460"/>
                </a:cubicBezTo>
                <a:cubicBezTo>
                  <a:pt x="1865577" y="1563699"/>
                  <a:pt x="1865967" y="1568517"/>
                  <a:pt x="1868367" y="1572429"/>
                </a:cubicBezTo>
                <a:cubicBezTo>
                  <a:pt x="1873131" y="1580182"/>
                  <a:pt x="1876650" y="1588597"/>
                  <a:pt x="1878832" y="1597446"/>
                </a:cubicBezTo>
                <a:cubicBezTo>
                  <a:pt x="1879992" y="1602157"/>
                  <a:pt x="1883447" y="1605960"/>
                  <a:pt x="1888021" y="1607563"/>
                </a:cubicBezTo>
                <a:cubicBezTo>
                  <a:pt x="1889574" y="1608116"/>
                  <a:pt x="1891186" y="1608379"/>
                  <a:pt x="1892790" y="1608379"/>
                </a:cubicBezTo>
                <a:cubicBezTo>
                  <a:pt x="1895901" y="1608379"/>
                  <a:pt x="1898981" y="1607363"/>
                  <a:pt x="1901526" y="1605425"/>
                </a:cubicBezTo>
                <a:cubicBezTo>
                  <a:pt x="1909660" y="1599203"/>
                  <a:pt x="1918707" y="1594411"/>
                  <a:pt x="1928422" y="1591178"/>
                </a:cubicBezTo>
                <a:cubicBezTo>
                  <a:pt x="1932696" y="1589756"/>
                  <a:pt x="1936056" y="1586423"/>
                  <a:pt x="1937502" y="1582157"/>
                </a:cubicBezTo>
                <a:cubicBezTo>
                  <a:pt x="1938950" y="1577890"/>
                  <a:pt x="1938312" y="1573190"/>
                  <a:pt x="1935781" y="1569467"/>
                </a:cubicBezTo>
                <a:lnTo>
                  <a:pt x="1935779" y="1569467"/>
                </a:lnTo>
                <a:cubicBezTo>
                  <a:pt x="1931164" y="1562665"/>
                  <a:pt x="1927424" y="1555283"/>
                  <a:pt x="1924652" y="1547521"/>
                </a:cubicBezTo>
                <a:cubicBezTo>
                  <a:pt x="1923207" y="1543464"/>
                  <a:pt x="1920024" y="1540276"/>
                  <a:pt x="1915976" y="1538817"/>
                </a:cubicBezTo>
                <a:cubicBezTo>
                  <a:pt x="1914395" y="1538256"/>
                  <a:pt x="1912751" y="1537975"/>
                  <a:pt x="1911112" y="1537975"/>
                </a:cubicBezTo>
                <a:close/>
                <a:moveTo>
                  <a:pt x="3110868" y="1529723"/>
                </a:moveTo>
                <a:cubicBezTo>
                  <a:pt x="3113486" y="1529723"/>
                  <a:pt x="3116072" y="1530422"/>
                  <a:pt x="3118345" y="1531734"/>
                </a:cubicBezTo>
                <a:cubicBezTo>
                  <a:pt x="3121809" y="1533735"/>
                  <a:pt x="3124291" y="1536969"/>
                  <a:pt x="3125333" y="1540845"/>
                </a:cubicBezTo>
                <a:cubicBezTo>
                  <a:pt x="3126365" y="1544704"/>
                  <a:pt x="3125835" y="1548744"/>
                  <a:pt x="3123834" y="1552212"/>
                </a:cubicBezTo>
                <a:cubicBezTo>
                  <a:pt x="3121166" y="1556840"/>
                  <a:pt x="3116185" y="1559712"/>
                  <a:pt x="3110836" y="1559712"/>
                </a:cubicBezTo>
                <a:cubicBezTo>
                  <a:pt x="3108219" y="1559712"/>
                  <a:pt x="3105629" y="1559016"/>
                  <a:pt x="3103351" y="1557702"/>
                </a:cubicBezTo>
                <a:lnTo>
                  <a:pt x="3103350" y="1557702"/>
                </a:lnTo>
                <a:cubicBezTo>
                  <a:pt x="3096199" y="1553571"/>
                  <a:pt x="3093740" y="1544387"/>
                  <a:pt x="3097870" y="1537223"/>
                </a:cubicBezTo>
                <a:cubicBezTo>
                  <a:pt x="3100542" y="1532603"/>
                  <a:pt x="3105524" y="1529723"/>
                  <a:pt x="3110868" y="1529723"/>
                </a:cubicBezTo>
                <a:close/>
                <a:moveTo>
                  <a:pt x="264783" y="1499781"/>
                </a:moveTo>
                <a:cubicBezTo>
                  <a:pt x="262510" y="1499781"/>
                  <a:pt x="260241" y="1500314"/>
                  <a:pt x="258180" y="1501384"/>
                </a:cubicBezTo>
                <a:cubicBezTo>
                  <a:pt x="255517" y="1502760"/>
                  <a:pt x="252795" y="1504020"/>
                  <a:pt x="250010" y="1505160"/>
                </a:cubicBezTo>
                <a:cubicBezTo>
                  <a:pt x="246270" y="1506700"/>
                  <a:pt x="243348" y="1509744"/>
                  <a:pt x="241967" y="1513547"/>
                </a:cubicBezTo>
                <a:cubicBezTo>
                  <a:pt x="240586" y="1517352"/>
                  <a:pt x="240871" y="1521563"/>
                  <a:pt x="242755" y="1525140"/>
                </a:cubicBezTo>
                <a:cubicBezTo>
                  <a:pt x="243421" y="1526408"/>
                  <a:pt x="244064" y="1527704"/>
                  <a:pt x="244685" y="1528999"/>
                </a:cubicBezTo>
                <a:cubicBezTo>
                  <a:pt x="246361" y="1532523"/>
                  <a:pt x="249390" y="1535212"/>
                  <a:pt x="253086" y="1536454"/>
                </a:cubicBezTo>
                <a:cubicBezTo>
                  <a:pt x="254575" y="1536960"/>
                  <a:pt x="256124" y="1537206"/>
                  <a:pt x="257668" y="1537206"/>
                </a:cubicBezTo>
                <a:lnTo>
                  <a:pt x="257669" y="1537204"/>
                </a:lnTo>
                <a:cubicBezTo>
                  <a:pt x="259952" y="1537204"/>
                  <a:pt x="262220" y="1536661"/>
                  <a:pt x="264286" y="1535592"/>
                </a:cubicBezTo>
                <a:cubicBezTo>
                  <a:pt x="266881" y="1534243"/>
                  <a:pt x="269530" y="1533011"/>
                  <a:pt x="272229" y="1531888"/>
                </a:cubicBezTo>
                <a:cubicBezTo>
                  <a:pt x="275820" y="1530394"/>
                  <a:pt x="278650" y="1527505"/>
                  <a:pt x="280077" y="1523881"/>
                </a:cubicBezTo>
                <a:cubicBezTo>
                  <a:pt x="281499" y="1520269"/>
                  <a:pt x="281399" y="1516218"/>
                  <a:pt x="279791" y="1512677"/>
                </a:cubicBezTo>
                <a:cubicBezTo>
                  <a:pt x="279202" y="1511391"/>
                  <a:pt x="278646" y="1510087"/>
                  <a:pt x="278115" y="1508773"/>
                </a:cubicBezTo>
                <a:cubicBezTo>
                  <a:pt x="276603" y="1505024"/>
                  <a:pt x="273577" y="1502080"/>
                  <a:pt x="269783" y="1500677"/>
                </a:cubicBezTo>
                <a:cubicBezTo>
                  <a:pt x="268166" y="1500078"/>
                  <a:pt x="266473" y="1499781"/>
                  <a:pt x="264783" y="1499781"/>
                </a:cubicBezTo>
                <a:close/>
                <a:moveTo>
                  <a:pt x="1083830" y="1498992"/>
                </a:moveTo>
                <a:cubicBezTo>
                  <a:pt x="1091701" y="1498992"/>
                  <a:pt x="1099486" y="1501093"/>
                  <a:pt x="1106347" y="1505053"/>
                </a:cubicBezTo>
                <a:cubicBezTo>
                  <a:pt x="1116781" y="1511075"/>
                  <a:pt x="1124244" y="1520802"/>
                  <a:pt x="1127364" y="1532450"/>
                </a:cubicBezTo>
                <a:cubicBezTo>
                  <a:pt x="1130485" y="1544089"/>
                  <a:pt x="1128886" y="1556243"/>
                  <a:pt x="1122858" y="1566677"/>
                </a:cubicBezTo>
                <a:cubicBezTo>
                  <a:pt x="1114824" y="1580599"/>
                  <a:pt x="1099839" y="1589248"/>
                  <a:pt x="1083753" y="1589248"/>
                </a:cubicBezTo>
                <a:cubicBezTo>
                  <a:pt x="1075878" y="1589248"/>
                  <a:pt x="1068094" y="1587156"/>
                  <a:pt x="1061237" y="1583189"/>
                </a:cubicBezTo>
                <a:cubicBezTo>
                  <a:pt x="1050795" y="1577166"/>
                  <a:pt x="1043333" y="1567439"/>
                  <a:pt x="1040211" y="1555800"/>
                </a:cubicBezTo>
                <a:cubicBezTo>
                  <a:pt x="1037091" y="1544161"/>
                  <a:pt x="1038690" y="1532007"/>
                  <a:pt x="1044717" y="1521573"/>
                </a:cubicBezTo>
                <a:cubicBezTo>
                  <a:pt x="1052755" y="1507642"/>
                  <a:pt x="1067740" y="1498992"/>
                  <a:pt x="1083830" y="1498992"/>
                </a:cubicBezTo>
                <a:close/>
                <a:moveTo>
                  <a:pt x="2297871" y="1489237"/>
                </a:moveTo>
                <a:cubicBezTo>
                  <a:pt x="2295122" y="1489237"/>
                  <a:pt x="2292401" y="1490026"/>
                  <a:pt x="2290037" y="1491556"/>
                </a:cubicBezTo>
                <a:cubicBezTo>
                  <a:pt x="2282977" y="1496148"/>
                  <a:pt x="2275333" y="1499789"/>
                  <a:pt x="2267312" y="1502380"/>
                </a:cubicBezTo>
                <a:cubicBezTo>
                  <a:pt x="2263101" y="1503739"/>
                  <a:pt x="2259749" y="1506962"/>
                  <a:pt x="2258228" y="1511120"/>
                </a:cubicBezTo>
                <a:cubicBezTo>
                  <a:pt x="2256710" y="1515278"/>
                  <a:pt x="2257191" y="1519906"/>
                  <a:pt x="2259531" y="1523665"/>
                </a:cubicBezTo>
                <a:cubicBezTo>
                  <a:pt x="2264019" y="1530856"/>
                  <a:pt x="2267520" y="1538619"/>
                  <a:pt x="2269947" y="1546724"/>
                </a:cubicBezTo>
                <a:cubicBezTo>
                  <a:pt x="2271238" y="1551034"/>
                  <a:pt x="2274480" y="1554504"/>
                  <a:pt x="2278705" y="1556080"/>
                </a:cubicBezTo>
                <a:cubicBezTo>
                  <a:pt x="2280331" y="1556678"/>
                  <a:pt x="2282029" y="1556977"/>
                  <a:pt x="2283718" y="1556977"/>
                </a:cubicBezTo>
                <a:cubicBezTo>
                  <a:pt x="2286421" y="1556977"/>
                  <a:pt x="2289107" y="1556217"/>
                  <a:pt x="2291448" y="1554721"/>
                </a:cubicBezTo>
                <a:cubicBezTo>
                  <a:pt x="2298699" y="1550102"/>
                  <a:pt x="2306551" y="1546516"/>
                  <a:pt x="2314789" y="1544078"/>
                </a:cubicBezTo>
                <a:cubicBezTo>
                  <a:pt x="2319169" y="1542784"/>
                  <a:pt x="2322669" y="1539487"/>
                  <a:pt x="2324227" y="1535193"/>
                </a:cubicBezTo>
                <a:cubicBezTo>
                  <a:pt x="2325780" y="1530901"/>
                  <a:pt x="2325205" y="1526119"/>
                  <a:pt x="2322673" y="1522323"/>
                </a:cubicBezTo>
                <a:lnTo>
                  <a:pt x="2322676" y="1522324"/>
                </a:lnTo>
                <a:cubicBezTo>
                  <a:pt x="2317920" y="1515187"/>
                  <a:pt x="2314180" y="1507416"/>
                  <a:pt x="2311566" y="1499236"/>
                </a:cubicBezTo>
                <a:cubicBezTo>
                  <a:pt x="2310198" y="1494962"/>
                  <a:pt x="2306924" y="1491574"/>
                  <a:pt x="2302698" y="1490070"/>
                </a:cubicBezTo>
                <a:cubicBezTo>
                  <a:pt x="2301132" y="1489509"/>
                  <a:pt x="2299497" y="1489237"/>
                  <a:pt x="2297871" y="1489237"/>
                </a:cubicBezTo>
                <a:close/>
                <a:moveTo>
                  <a:pt x="4043036" y="1482943"/>
                </a:moveTo>
                <a:cubicBezTo>
                  <a:pt x="4048697" y="1482943"/>
                  <a:pt x="4054304" y="1484455"/>
                  <a:pt x="4059240" y="1487298"/>
                </a:cubicBezTo>
                <a:cubicBezTo>
                  <a:pt x="4066748" y="1491637"/>
                  <a:pt x="4072119" y="1498629"/>
                  <a:pt x="4074366" y="1506997"/>
                </a:cubicBezTo>
                <a:cubicBezTo>
                  <a:pt x="4076603" y="1515367"/>
                  <a:pt x="4075453" y="1524116"/>
                  <a:pt x="4071114" y="1531625"/>
                </a:cubicBezTo>
                <a:cubicBezTo>
                  <a:pt x="4065327" y="1541643"/>
                  <a:pt x="4054549" y="1547864"/>
                  <a:pt x="4042982" y="1547864"/>
                </a:cubicBezTo>
                <a:cubicBezTo>
                  <a:pt x="4037321" y="1547864"/>
                  <a:pt x="4031724" y="1546361"/>
                  <a:pt x="4026788" y="1543508"/>
                </a:cubicBezTo>
                <a:lnTo>
                  <a:pt x="4026787" y="1543508"/>
                </a:lnTo>
                <a:cubicBezTo>
                  <a:pt x="4011299" y="1534559"/>
                  <a:pt x="4005964" y="1514669"/>
                  <a:pt x="4014904" y="1499172"/>
                </a:cubicBezTo>
                <a:cubicBezTo>
                  <a:pt x="4020682" y="1489165"/>
                  <a:pt x="4031470" y="1482943"/>
                  <a:pt x="4043036" y="1482943"/>
                </a:cubicBezTo>
                <a:close/>
                <a:moveTo>
                  <a:pt x="1747470" y="1480208"/>
                </a:moveTo>
                <a:cubicBezTo>
                  <a:pt x="1744961" y="1480208"/>
                  <a:pt x="1742461" y="1480859"/>
                  <a:pt x="1740242" y="1482154"/>
                </a:cubicBezTo>
                <a:cubicBezTo>
                  <a:pt x="1731710" y="1487118"/>
                  <a:pt x="1722517" y="1490768"/>
                  <a:pt x="1712920" y="1492995"/>
                </a:cubicBezTo>
                <a:cubicBezTo>
                  <a:pt x="1708428" y="1494038"/>
                  <a:pt x="1704710" y="1497180"/>
                  <a:pt x="1702921" y="1501437"/>
                </a:cubicBezTo>
                <a:cubicBezTo>
                  <a:pt x="1701137" y="1505685"/>
                  <a:pt x="1701500" y="1510539"/>
                  <a:pt x="1703900" y="1514479"/>
                </a:cubicBezTo>
                <a:cubicBezTo>
                  <a:pt x="1709185" y="1523147"/>
                  <a:pt x="1712857" y="1532639"/>
                  <a:pt x="1714823" y="1542674"/>
                </a:cubicBezTo>
                <a:cubicBezTo>
                  <a:pt x="1715797" y="1547646"/>
                  <a:pt x="1719320" y="1551750"/>
                  <a:pt x="1724102" y="1553452"/>
                </a:cubicBezTo>
                <a:cubicBezTo>
                  <a:pt x="1725673" y="1554014"/>
                  <a:pt x="1727308" y="1554285"/>
                  <a:pt x="1728929" y="1554285"/>
                </a:cubicBezTo>
                <a:cubicBezTo>
                  <a:pt x="1732231" y="1554285"/>
                  <a:pt x="1735491" y="1553145"/>
                  <a:pt x="1738108" y="1550970"/>
                </a:cubicBezTo>
                <a:cubicBezTo>
                  <a:pt x="1746500" y="1544014"/>
                  <a:pt x="1756028" y="1538743"/>
                  <a:pt x="1766431" y="1535330"/>
                </a:cubicBezTo>
                <a:cubicBezTo>
                  <a:pt x="1770792" y="1533898"/>
                  <a:pt x="1774207" y="1530465"/>
                  <a:pt x="1775619" y="1526090"/>
                </a:cubicBezTo>
                <a:cubicBezTo>
                  <a:pt x="1777032" y="1521725"/>
                  <a:pt x="1776276" y="1516943"/>
                  <a:pt x="1773577" y="1513229"/>
                </a:cubicBezTo>
                <a:lnTo>
                  <a:pt x="1773577" y="1513231"/>
                </a:lnTo>
                <a:cubicBezTo>
                  <a:pt x="1768314" y="1505976"/>
                  <a:pt x="1764067" y="1498023"/>
                  <a:pt x="1760951" y="1489599"/>
                </a:cubicBezTo>
                <a:cubicBezTo>
                  <a:pt x="1759480" y="1485614"/>
                  <a:pt x="1756328" y="1482489"/>
                  <a:pt x="1752328" y="1481049"/>
                </a:cubicBezTo>
                <a:cubicBezTo>
                  <a:pt x="1750753" y="1480487"/>
                  <a:pt x="1749108" y="1480208"/>
                  <a:pt x="1747470" y="1480208"/>
                </a:cubicBezTo>
                <a:close/>
                <a:moveTo>
                  <a:pt x="0" y="1450662"/>
                </a:moveTo>
                <a:lnTo>
                  <a:pt x="22149" y="1456613"/>
                </a:lnTo>
                <a:cubicBezTo>
                  <a:pt x="37528" y="1465498"/>
                  <a:pt x="48537" y="1479836"/>
                  <a:pt x="53134" y="1496990"/>
                </a:cubicBezTo>
                <a:cubicBezTo>
                  <a:pt x="57730" y="1514144"/>
                  <a:pt x="55371" y="1532069"/>
                  <a:pt x="46486" y="1547458"/>
                </a:cubicBezTo>
                <a:cubicBezTo>
                  <a:pt x="40563" y="1557719"/>
                  <a:pt x="32078" y="1566036"/>
                  <a:pt x="22109" y="1571788"/>
                </a:cubicBezTo>
                <a:lnTo>
                  <a:pt x="0" y="1577725"/>
                </a:lnTo>
                <a:close/>
                <a:moveTo>
                  <a:pt x="921100" y="1436270"/>
                </a:moveTo>
                <a:cubicBezTo>
                  <a:pt x="929586" y="1436270"/>
                  <a:pt x="937973" y="1438524"/>
                  <a:pt x="945355" y="1442791"/>
                </a:cubicBezTo>
                <a:cubicBezTo>
                  <a:pt x="956599" y="1449275"/>
                  <a:pt x="964642" y="1459764"/>
                  <a:pt x="968003" y="1472308"/>
                </a:cubicBezTo>
                <a:cubicBezTo>
                  <a:pt x="971363" y="1484844"/>
                  <a:pt x="969638" y="1497950"/>
                  <a:pt x="963144" y="1509190"/>
                </a:cubicBezTo>
                <a:cubicBezTo>
                  <a:pt x="954485" y="1524189"/>
                  <a:pt x="938339" y="1533509"/>
                  <a:pt x="921004" y="1533509"/>
                </a:cubicBezTo>
                <a:cubicBezTo>
                  <a:pt x="912526" y="1533509"/>
                  <a:pt x="904135" y="1531254"/>
                  <a:pt x="896735" y="1526988"/>
                </a:cubicBezTo>
                <a:lnTo>
                  <a:pt x="896736" y="1526988"/>
                </a:lnTo>
                <a:cubicBezTo>
                  <a:pt x="885505" y="1520503"/>
                  <a:pt x="877462" y="1510014"/>
                  <a:pt x="874097" y="1497470"/>
                </a:cubicBezTo>
                <a:cubicBezTo>
                  <a:pt x="870742" y="1484926"/>
                  <a:pt x="872462" y="1471819"/>
                  <a:pt x="878956" y="1460589"/>
                </a:cubicBezTo>
                <a:cubicBezTo>
                  <a:pt x="887614" y="1445590"/>
                  <a:pt x="903764" y="1436270"/>
                  <a:pt x="921100" y="1436270"/>
                </a:cubicBezTo>
                <a:close/>
                <a:moveTo>
                  <a:pt x="2948154" y="1434685"/>
                </a:moveTo>
                <a:cubicBezTo>
                  <a:pt x="2957017" y="1434685"/>
                  <a:pt x="2965784" y="1437049"/>
                  <a:pt x="2973505" y="1441505"/>
                </a:cubicBezTo>
                <a:cubicBezTo>
                  <a:pt x="2985257" y="1448289"/>
                  <a:pt x="2993658" y="1459239"/>
                  <a:pt x="2997172" y="1472346"/>
                </a:cubicBezTo>
                <a:cubicBezTo>
                  <a:pt x="3000682" y="1485451"/>
                  <a:pt x="2998884" y="1499137"/>
                  <a:pt x="2992100" y="1510876"/>
                </a:cubicBezTo>
                <a:cubicBezTo>
                  <a:pt x="2983047" y="1526553"/>
                  <a:pt x="2966177" y="1536290"/>
                  <a:pt x="2948068" y="1536290"/>
                </a:cubicBezTo>
                <a:cubicBezTo>
                  <a:pt x="2939204" y="1536290"/>
                  <a:pt x="2930437" y="1533925"/>
                  <a:pt x="2922716" y="1529469"/>
                </a:cubicBezTo>
                <a:cubicBezTo>
                  <a:pt x="2910964" y="1522686"/>
                  <a:pt x="2902563" y="1511735"/>
                  <a:pt x="2899049" y="1498629"/>
                </a:cubicBezTo>
                <a:cubicBezTo>
                  <a:pt x="2895539" y="1485524"/>
                  <a:pt x="2897343" y="1471838"/>
                  <a:pt x="2904126" y="1460081"/>
                </a:cubicBezTo>
                <a:cubicBezTo>
                  <a:pt x="2913174" y="1444421"/>
                  <a:pt x="2930044" y="1434685"/>
                  <a:pt x="2948154" y="1434685"/>
                </a:cubicBezTo>
                <a:close/>
                <a:moveTo>
                  <a:pt x="2691122" y="1433200"/>
                </a:moveTo>
                <a:cubicBezTo>
                  <a:pt x="2687766" y="1433200"/>
                  <a:pt x="2684460" y="1434378"/>
                  <a:pt x="2681824" y="1436615"/>
                </a:cubicBezTo>
                <a:cubicBezTo>
                  <a:pt x="2671535" y="1445336"/>
                  <a:pt x="2659222" y="1451795"/>
                  <a:pt x="2646216" y="1455291"/>
                </a:cubicBezTo>
                <a:cubicBezTo>
                  <a:pt x="2641691" y="1456504"/>
                  <a:pt x="2638045" y="1459855"/>
                  <a:pt x="2636443" y="1464248"/>
                </a:cubicBezTo>
                <a:cubicBezTo>
                  <a:pt x="2634835" y="1468650"/>
                  <a:pt x="2635478" y="1473558"/>
                  <a:pt x="2638155" y="1477399"/>
                </a:cubicBezTo>
                <a:cubicBezTo>
                  <a:pt x="2645161" y="1487444"/>
                  <a:pt x="2650042" y="1498584"/>
                  <a:pt x="2652661" y="1510522"/>
                </a:cubicBezTo>
                <a:cubicBezTo>
                  <a:pt x="2653702" y="1515268"/>
                  <a:pt x="2657071" y="1519172"/>
                  <a:pt x="2661618" y="1520883"/>
                </a:cubicBezTo>
                <a:cubicBezTo>
                  <a:pt x="2663266" y="1521509"/>
                  <a:pt x="2664988" y="1521816"/>
                  <a:pt x="2666703" y="1521816"/>
                </a:cubicBezTo>
                <a:cubicBezTo>
                  <a:pt x="2669710" y="1521816"/>
                  <a:pt x="2672690" y="1520874"/>
                  <a:pt x="2675189" y="1519046"/>
                </a:cubicBezTo>
                <a:cubicBezTo>
                  <a:pt x="2686552" y="1510740"/>
                  <a:pt x="2699957" y="1505287"/>
                  <a:pt x="2713946" y="1503286"/>
                </a:cubicBezTo>
                <a:cubicBezTo>
                  <a:pt x="2719141" y="1502543"/>
                  <a:pt x="2723514" y="1499038"/>
                  <a:pt x="2725366" y="1494129"/>
                </a:cubicBezTo>
                <a:cubicBezTo>
                  <a:pt x="2727214" y="1489221"/>
                  <a:pt x="2726245" y="1483695"/>
                  <a:pt x="2722831" y="1479709"/>
                </a:cubicBezTo>
                <a:cubicBezTo>
                  <a:pt x="2714177" y="1469603"/>
                  <a:pt x="2708063" y="1457401"/>
                  <a:pt x="2705147" y="1444422"/>
                </a:cubicBezTo>
                <a:cubicBezTo>
                  <a:pt x="2704046" y="1439513"/>
                  <a:pt x="2700459" y="1435537"/>
                  <a:pt x="2695687" y="1433944"/>
                </a:cubicBezTo>
                <a:cubicBezTo>
                  <a:pt x="2694197" y="1433445"/>
                  <a:pt x="2692653" y="1433200"/>
                  <a:pt x="2691122" y="1433200"/>
                </a:cubicBezTo>
                <a:close/>
                <a:moveTo>
                  <a:pt x="2133925" y="1432793"/>
                </a:moveTo>
                <a:cubicBezTo>
                  <a:pt x="2131299" y="1432793"/>
                  <a:pt x="2128690" y="1433508"/>
                  <a:pt x="2126399" y="1434921"/>
                </a:cubicBezTo>
                <a:cubicBezTo>
                  <a:pt x="2120285" y="1438680"/>
                  <a:pt x="2113732" y="1441769"/>
                  <a:pt x="2106930" y="1444124"/>
                </a:cubicBezTo>
                <a:cubicBezTo>
                  <a:pt x="2102846" y="1445529"/>
                  <a:pt x="2099612" y="1448698"/>
                  <a:pt x="2098122" y="1452755"/>
                </a:cubicBezTo>
                <a:cubicBezTo>
                  <a:pt x="2096633" y="1456804"/>
                  <a:pt x="2097049" y="1461315"/>
                  <a:pt x="2099250" y="1465037"/>
                </a:cubicBezTo>
                <a:cubicBezTo>
                  <a:pt x="2102923" y="1471241"/>
                  <a:pt x="2105921" y="1477872"/>
                  <a:pt x="2108158" y="1484764"/>
                </a:cubicBezTo>
                <a:cubicBezTo>
                  <a:pt x="2109516" y="1488940"/>
                  <a:pt x="2112704" y="1492264"/>
                  <a:pt x="2116821" y="1493794"/>
                </a:cubicBezTo>
                <a:cubicBezTo>
                  <a:pt x="2118442" y="1494392"/>
                  <a:pt x="2120140" y="1494691"/>
                  <a:pt x="2121829" y="1494691"/>
                </a:cubicBezTo>
                <a:cubicBezTo>
                  <a:pt x="2124425" y="1494691"/>
                  <a:pt x="2127005" y="1493993"/>
                  <a:pt x="2129279" y="1492609"/>
                </a:cubicBezTo>
                <a:cubicBezTo>
                  <a:pt x="2135546" y="1488813"/>
                  <a:pt x="2142248" y="1485743"/>
                  <a:pt x="2149209" y="1483468"/>
                </a:cubicBezTo>
                <a:cubicBezTo>
                  <a:pt x="2153416" y="1482092"/>
                  <a:pt x="2156754" y="1478858"/>
                  <a:pt x="2158262" y="1474701"/>
                </a:cubicBezTo>
                <a:cubicBezTo>
                  <a:pt x="2159770" y="1470545"/>
                  <a:pt x="2159282" y="1465924"/>
                  <a:pt x="2156930" y="1462175"/>
                </a:cubicBezTo>
                <a:lnTo>
                  <a:pt x="2156931" y="1462174"/>
                </a:lnTo>
                <a:cubicBezTo>
                  <a:pt x="2153059" y="1455988"/>
                  <a:pt x="2149894" y="1449358"/>
                  <a:pt x="2147516" y="1442474"/>
                </a:cubicBezTo>
                <a:cubicBezTo>
                  <a:pt x="2146090" y="1438354"/>
                  <a:pt x="2142874" y="1435103"/>
                  <a:pt x="2138771" y="1433635"/>
                </a:cubicBezTo>
                <a:cubicBezTo>
                  <a:pt x="2137195" y="1433064"/>
                  <a:pt x="2135556" y="1432793"/>
                  <a:pt x="2133925" y="1432793"/>
                </a:cubicBezTo>
                <a:close/>
                <a:moveTo>
                  <a:pt x="3880295" y="1425890"/>
                </a:moveTo>
                <a:cubicBezTo>
                  <a:pt x="3885576" y="1425890"/>
                  <a:pt x="3890801" y="1427294"/>
                  <a:pt x="3895412" y="1429957"/>
                </a:cubicBezTo>
                <a:cubicBezTo>
                  <a:pt x="3902409" y="1433996"/>
                  <a:pt x="3907417" y="1440527"/>
                  <a:pt x="3909514" y="1448334"/>
                </a:cubicBezTo>
                <a:cubicBezTo>
                  <a:pt x="3911606" y="1456142"/>
                  <a:pt x="3910532" y="1464302"/>
                  <a:pt x="3906488" y="1471305"/>
                </a:cubicBezTo>
                <a:cubicBezTo>
                  <a:pt x="3901099" y="1480641"/>
                  <a:pt x="3891042" y="1486447"/>
                  <a:pt x="3880249" y="1486447"/>
                </a:cubicBezTo>
                <a:cubicBezTo>
                  <a:pt x="3874968" y="1486447"/>
                  <a:pt x="3869743" y="1485044"/>
                  <a:pt x="3865133" y="1482381"/>
                </a:cubicBezTo>
                <a:cubicBezTo>
                  <a:pt x="3850686" y="1474039"/>
                  <a:pt x="3845714" y="1455481"/>
                  <a:pt x="3854056" y="1441034"/>
                </a:cubicBezTo>
                <a:cubicBezTo>
                  <a:pt x="3859445" y="1431696"/>
                  <a:pt x="3869503" y="1425890"/>
                  <a:pt x="3880295" y="1425890"/>
                </a:cubicBezTo>
                <a:close/>
                <a:moveTo>
                  <a:pt x="1584415" y="1422612"/>
                </a:moveTo>
                <a:cubicBezTo>
                  <a:pt x="1581956" y="1422612"/>
                  <a:pt x="1579510" y="1423237"/>
                  <a:pt x="1577324" y="1424478"/>
                </a:cubicBezTo>
                <a:cubicBezTo>
                  <a:pt x="1567447" y="1430085"/>
                  <a:pt x="1556764" y="1433961"/>
                  <a:pt x="1545569" y="1435989"/>
                </a:cubicBezTo>
                <a:cubicBezTo>
                  <a:pt x="1540886" y="1436850"/>
                  <a:pt x="1536929" y="1439956"/>
                  <a:pt x="1534999" y="1444314"/>
                </a:cubicBezTo>
                <a:cubicBezTo>
                  <a:pt x="1533070" y="1448662"/>
                  <a:pt x="1533419" y="1453680"/>
                  <a:pt x="1535933" y="1457727"/>
                </a:cubicBezTo>
                <a:cubicBezTo>
                  <a:pt x="1541897" y="1467329"/>
                  <a:pt x="1545832" y="1478360"/>
                  <a:pt x="1547317" y="1489645"/>
                </a:cubicBezTo>
                <a:cubicBezTo>
                  <a:pt x="1548024" y="1495043"/>
                  <a:pt x="1551728" y="1499581"/>
                  <a:pt x="1556878" y="1501357"/>
                </a:cubicBezTo>
                <a:cubicBezTo>
                  <a:pt x="1558413" y="1501891"/>
                  <a:pt x="1559998" y="1502145"/>
                  <a:pt x="1561570" y="1502145"/>
                </a:cubicBezTo>
                <a:cubicBezTo>
                  <a:pt x="1565269" y="1502145"/>
                  <a:pt x="1568901" y="1500715"/>
                  <a:pt x="1571633" y="1498032"/>
                </a:cubicBezTo>
                <a:cubicBezTo>
                  <a:pt x="1580763" y="1489084"/>
                  <a:pt x="1592025" y="1482237"/>
                  <a:pt x="1604207" y="1478215"/>
                </a:cubicBezTo>
                <a:cubicBezTo>
                  <a:pt x="1608609" y="1476766"/>
                  <a:pt x="1612041" y="1473288"/>
                  <a:pt x="1613424" y="1468859"/>
                </a:cubicBezTo>
                <a:cubicBezTo>
                  <a:pt x="1614809" y="1464439"/>
                  <a:pt x="1613976" y="1459621"/>
                  <a:pt x="1611191" y="1455916"/>
                </a:cubicBezTo>
                <a:lnTo>
                  <a:pt x="1611188" y="1455915"/>
                </a:lnTo>
                <a:cubicBezTo>
                  <a:pt x="1605632" y="1448534"/>
                  <a:pt x="1601139" y="1440437"/>
                  <a:pt x="1597837" y="1431832"/>
                </a:cubicBezTo>
                <a:cubicBezTo>
                  <a:pt x="1596334" y="1427928"/>
                  <a:pt x="1593205" y="1424866"/>
                  <a:pt x="1589265" y="1423454"/>
                </a:cubicBezTo>
                <a:cubicBezTo>
                  <a:pt x="1587694" y="1422893"/>
                  <a:pt x="1586049" y="1422612"/>
                  <a:pt x="1584415" y="1422612"/>
                </a:cubicBezTo>
                <a:close/>
                <a:moveTo>
                  <a:pt x="3717544" y="1382813"/>
                </a:moveTo>
                <a:cubicBezTo>
                  <a:pt x="3719998" y="1382813"/>
                  <a:pt x="3722439" y="1383474"/>
                  <a:pt x="3724599" y="1384725"/>
                </a:cubicBezTo>
                <a:cubicBezTo>
                  <a:pt x="3727865" y="1386600"/>
                  <a:pt x="3730192" y="1389643"/>
                  <a:pt x="3731170" y="1393284"/>
                </a:cubicBezTo>
                <a:cubicBezTo>
                  <a:pt x="3732158" y="1396979"/>
                  <a:pt x="3731673" y="1400684"/>
                  <a:pt x="3729758" y="1403990"/>
                </a:cubicBezTo>
                <a:cubicBezTo>
                  <a:pt x="3727244" y="1408346"/>
                  <a:pt x="3722558" y="1411054"/>
                  <a:pt x="3717521" y="1411054"/>
                </a:cubicBezTo>
                <a:cubicBezTo>
                  <a:pt x="3715058" y="1411054"/>
                  <a:pt x="3712622" y="1410393"/>
                  <a:pt x="3710466" y="1409161"/>
                </a:cubicBezTo>
                <a:cubicBezTo>
                  <a:pt x="3707161" y="1407250"/>
                  <a:pt x="3704886" y="1404288"/>
                  <a:pt x="3703895" y="1400593"/>
                </a:cubicBezTo>
                <a:cubicBezTo>
                  <a:pt x="3702907" y="1396899"/>
                  <a:pt x="3703392" y="1393192"/>
                  <a:pt x="3705307" y="1389887"/>
                </a:cubicBezTo>
                <a:cubicBezTo>
                  <a:pt x="3707825" y="1385521"/>
                  <a:pt x="3712512" y="1382813"/>
                  <a:pt x="3717544" y="1382813"/>
                </a:cubicBezTo>
                <a:close/>
                <a:moveTo>
                  <a:pt x="2521286" y="1382641"/>
                </a:moveTo>
                <a:cubicBezTo>
                  <a:pt x="2518419" y="1382641"/>
                  <a:pt x="2515576" y="1383501"/>
                  <a:pt x="2513149" y="1385159"/>
                </a:cubicBezTo>
                <a:cubicBezTo>
                  <a:pt x="2505101" y="1390693"/>
                  <a:pt x="2496248" y="1394922"/>
                  <a:pt x="2486842" y="1397748"/>
                </a:cubicBezTo>
                <a:lnTo>
                  <a:pt x="2486843" y="1397750"/>
                </a:lnTo>
                <a:cubicBezTo>
                  <a:pt x="2482509" y="1399053"/>
                  <a:pt x="2479035" y="1402314"/>
                  <a:pt x="2477477" y="1406571"/>
                </a:cubicBezTo>
                <a:cubicBezTo>
                  <a:pt x="2475919" y="1410820"/>
                  <a:pt x="2476458" y="1415556"/>
                  <a:pt x="2478926" y="1419351"/>
                </a:cubicBezTo>
                <a:cubicBezTo>
                  <a:pt x="2484206" y="1427476"/>
                  <a:pt x="2488192" y="1436334"/>
                  <a:pt x="2490769" y="1445662"/>
                </a:cubicBezTo>
                <a:cubicBezTo>
                  <a:pt x="2491996" y="1450118"/>
                  <a:pt x="2495289" y="1453705"/>
                  <a:pt x="2499618" y="1455318"/>
                </a:cubicBezTo>
                <a:cubicBezTo>
                  <a:pt x="2501244" y="1455915"/>
                  <a:pt x="2502938" y="1456214"/>
                  <a:pt x="2504626" y="1456214"/>
                </a:cubicBezTo>
                <a:cubicBezTo>
                  <a:pt x="2507438" y="1456214"/>
                  <a:pt x="2510224" y="1455390"/>
                  <a:pt x="2512624" y="1453787"/>
                </a:cubicBezTo>
                <a:cubicBezTo>
                  <a:pt x="2520934" y="1448225"/>
                  <a:pt x="2530059" y="1444086"/>
                  <a:pt x="2539736" y="1441488"/>
                </a:cubicBezTo>
                <a:cubicBezTo>
                  <a:pt x="2544270" y="1440273"/>
                  <a:pt x="2547920" y="1436922"/>
                  <a:pt x="2549523" y="1432520"/>
                </a:cubicBezTo>
                <a:cubicBezTo>
                  <a:pt x="2551127" y="1428109"/>
                  <a:pt x="2550478" y="1423200"/>
                  <a:pt x="2547793" y="1419360"/>
                </a:cubicBezTo>
                <a:cubicBezTo>
                  <a:pt x="2542137" y="1411281"/>
                  <a:pt x="2537862" y="1402396"/>
                  <a:pt x="2535077" y="1392948"/>
                </a:cubicBezTo>
                <a:cubicBezTo>
                  <a:pt x="2533778" y="1388537"/>
                  <a:pt x="2530435" y="1385006"/>
                  <a:pt x="2526096" y="1383465"/>
                </a:cubicBezTo>
                <a:cubicBezTo>
                  <a:pt x="2524534" y="1382912"/>
                  <a:pt x="2522908" y="1382641"/>
                  <a:pt x="2521286" y="1382641"/>
                </a:cubicBezTo>
                <a:close/>
                <a:moveTo>
                  <a:pt x="1970201" y="1376286"/>
                </a:moveTo>
                <a:cubicBezTo>
                  <a:pt x="1967665" y="1376286"/>
                  <a:pt x="1965138" y="1376957"/>
                  <a:pt x="1962901" y="1378279"/>
                </a:cubicBezTo>
                <a:cubicBezTo>
                  <a:pt x="1957576" y="1381412"/>
                  <a:pt x="1951951" y="1384056"/>
                  <a:pt x="1946191" y="1386121"/>
                </a:cubicBezTo>
                <a:lnTo>
                  <a:pt x="1946191" y="1386120"/>
                </a:lnTo>
                <a:cubicBezTo>
                  <a:pt x="1942191" y="1387560"/>
                  <a:pt x="1939031" y="1390685"/>
                  <a:pt x="1937559" y="1394670"/>
                </a:cubicBezTo>
                <a:cubicBezTo>
                  <a:pt x="1936087" y="1398655"/>
                  <a:pt x="1936454" y="1403093"/>
                  <a:pt x="1938560" y="1406780"/>
                </a:cubicBezTo>
                <a:cubicBezTo>
                  <a:pt x="1941562" y="1412043"/>
                  <a:pt x="1944089" y="1417613"/>
                  <a:pt x="1946073" y="1423337"/>
                </a:cubicBezTo>
                <a:cubicBezTo>
                  <a:pt x="1947482" y="1427404"/>
                  <a:pt x="1950633" y="1430619"/>
                  <a:pt x="1954664" y="1432114"/>
                </a:cubicBezTo>
                <a:cubicBezTo>
                  <a:pt x="1956281" y="1432721"/>
                  <a:pt x="1957974" y="1433010"/>
                  <a:pt x="1959659" y="1433010"/>
                </a:cubicBezTo>
                <a:cubicBezTo>
                  <a:pt x="1962177" y="1433010"/>
                  <a:pt x="1964676" y="1432349"/>
                  <a:pt x="1966904" y="1431054"/>
                </a:cubicBezTo>
                <a:cubicBezTo>
                  <a:pt x="1972311" y="1427904"/>
                  <a:pt x="1978040" y="1425267"/>
                  <a:pt x="1983936" y="1423229"/>
                </a:cubicBezTo>
                <a:cubicBezTo>
                  <a:pt x="1988030" y="1421816"/>
                  <a:pt x="1991272" y="1418637"/>
                  <a:pt x="1992753" y="1414570"/>
                </a:cubicBezTo>
                <a:cubicBezTo>
                  <a:pt x="1994239" y="1410493"/>
                  <a:pt x="1993809" y="1405974"/>
                  <a:pt x="1991585" y="1402262"/>
                </a:cubicBezTo>
                <a:cubicBezTo>
                  <a:pt x="1988446" y="1397017"/>
                  <a:pt x="1985793" y="1391456"/>
                  <a:pt x="1983705" y="1385732"/>
                </a:cubicBezTo>
                <a:cubicBezTo>
                  <a:pt x="1982242" y="1381720"/>
                  <a:pt x="1979068" y="1378568"/>
                  <a:pt x="1975051" y="1377128"/>
                </a:cubicBezTo>
                <a:cubicBezTo>
                  <a:pt x="1973475" y="1376567"/>
                  <a:pt x="1971835" y="1376286"/>
                  <a:pt x="1970201" y="1376286"/>
                </a:cubicBezTo>
                <a:close/>
                <a:moveTo>
                  <a:pt x="758357" y="1371800"/>
                </a:moveTo>
                <a:cubicBezTo>
                  <a:pt x="767763" y="1371800"/>
                  <a:pt x="777052" y="1374299"/>
                  <a:pt x="785226" y="1379027"/>
                </a:cubicBezTo>
                <a:cubicBezTo>
                  <a:pt x="797693" y="1386219"/>
                  <a:pt x="806602" y="1397830"/>
                  <a:pt x="810324" y="1411724"/>
                </a:cubicBezTo>
                <a:cubicBezTo>
                  <a:pt x="814046" y="1425618"/>
                  <a:pt x="812135" y="1440128"/>
                  <a:pt x="804943" y="1452573"/>
                </a:cubicBezTo>
                <a:cubicBezTo>
                  <a:pt x="795347" y="1469193"/>
                  <a:pt x="777459" y="1479518"/>
                  <a:pt x="758257" y="1479518"/>
                </a:cubicBezTo>
                <a:cubicBezTo>
                  <a:pt x="748869" y="1479518"/>
                  <a:pt x="739576" y="1477019"/>
                  <a:pt x="731389" y="1472291"/>
                </a:cubicBezTo>
                <a:lnTo>
                  <a:pt x="731388" y="1472291"/>
                </a:lnTo>
                <a:cubicBezTo>
                  <a:pt x="718952" y="1465108"/>
                  <a:pt x="710053" y="1453496"/>
                  <a:pt x="706327" y="1439584"/>
                </a:cubicBezTo>
                <a:cubicBezTo>
                  <a:pt x="702600" y="1425672"/>
                  <a:pt x="704498" y="1411162"/>
                  <a:pt x="711675" y="1398736"/>
                </a:cubicBezTo>
                <a:cubicBezTo>
                  <a:pt x="721267" y="1382125"/>
                  <a:pt x="739155" y="1371800"/>
                  <a:pt x="758357" y="1371800"/>
                </a:cubicBezTo>
                <a:close/>
                <a:moveTo>
                  <a:pt x="1420510" y="1364030"/>
                </a:moveTo>
                <a:cubicBezTo>
                  <a:pt x="1418110" y="1364030"/>
                  <a:pt x="1415723" y="1364628"/>
                  <a:pt x="1413576" y="1365814"/>
                </a:cubicBezTo>
                <a:lnTo>
                  <a:pt x="1413576" y="1365813"/>
                </a:lnTo>
                <a:cubicBezTo>
                  <a:pt x="1402685" y="1371811"/>
                  <a:pt x="1390937" y="1375713"/>
                  <a:pt x="1378651" y="1377425"/>
                </a:cubicBezTo>
                <a:cubicBezTo>
                  <a:pt x="1373788" y="1378105"/>
                  <a:pt x="1369603" y="1381221"/>
                  <a:pt x="1367561" y="1385685"/>
                </a:cubicBezTo>
                <a:cubicBezTo>
                  <a:pt x="1365518" y="1390160"/>
                  <a:pt x="1365899" y="1395359"/>
                  <a:pt x="1368571" y="1399480"/>
                </a:cubicBezTo>
                <a:cubicBezTo>
                  <a:pt x="1376595" y="1411861"/>
                  <a:pt x="1380839" y="1426226"/>
                  <a:pt x="1380848" y="1441026"/>
                </a:cubicBezTo>
                <a:cubicBezTo>
                  <a:pt x="1380848" y="1447121"/>
                  <a:pt x="1384697" y="1452548"/>
                  <a:pt x="1390444" y="1454575"/>
                </a:cubicBezTo>
                <a:cubicBezTo>
                  <a:pt x="1392011" y="1455128"/>
                  <a:pt x="1393623" y="1455390"/>
                  <a:pt x="1395217" y="1455390"/>
                </a:cubicBezTo>
                <a:cubicBezTo>
                  <a:pt x="1399487" y="1455390"/>
                  <a:pt x="1403635" y="1453488"/>
                  <a:pt x="1406416" y="1450030"/>
                </a:cubicBezTo>
                <a:cubicBezTo>
                  <a:pt x="1416126" y="1437973"/>
                  <a:pt x="1429064" y="1429052"/>
                  <a:pt x="1443827" y="1424224"/>
                </a:cubicBezTo>
                <a:cubicBezTo>
                  <a:pt x="1448356" y="1422739"/>
                  <a:pt x="1451861" y="1419108"/>
                  <a:pt x="1453174" y="1414524"/>
                </a:cubicBezTo>
                <a:cubicBezTo>
                  <a:pt x="1454492" y="1409942"/>
                  <a:pt x="1453451" y="1405005"/>
                  <a:pt x="1450398" y="1401346"/>
                </a:cubicBezTo>
                <a:cubicBezTo>
                  <a:pt x="1443392" y="1392949"/>
                  <a:pt x="1437855" y="1383503"/>
                  <a:pt x="1433937" y="1373268"/>
                </a:cubicBezTo>
                <a:cubicBezTo>
                  <a:pt x="1432451" y="1369383"/>
                  <a:pt x="1429354" y="1366331"/>
                  <a:pt x="1425451" y="1364908"/>
                </a:cubicBezTo>
                <a:cubicBezTo>
                  <a:pt x="1423852" y="1364319"/>
                  <a:pt x="1422177" y="1364030"/>
                  <a:pt x="1420510" y="1364030"/>
                </a:cubicBezTo>
                <a:close/>
                <a:moveTo>
                  <a:pt x="2356898" y="1327111"/>
                </a:moveTo>
                <a:cubicBezTo>
                  <a:pt x="2354176" y="1327111"/>
                  <a:pt x="2351472" y="1327881"/>
                  <a:pt x="2349127" y="1329395"/>
                </a:cubicBezTo>
                <a:cubicBezTo>
                  <a:pt x="2342261" y="1333805"/>
                  <a:pt x="2334862" y="1337328"/>
                  <a:pt x="2327131" y="1339864"/>
                </a:cubicBezTo>
                <a:lnTo>
                  <a:pt x="2327132" y="1339864"/>
                </a:lnTo>
                <a:cubicBezTo>
                  <a:pt x="2322947" y="1341240"/>
                  <a:pt x="2319623" y="1344456"/>
                  <a:pt x="2318111" y="1348586"/>
                </a:cubicBezTo>
                <a:cubicBezTo>
                  <a:pt x="2316603" y="1352725"/>
                  <a:pt x="2317069" y="1357326"/>
                  <a:pt x="2319378" y="1361067"/>
                </a:cubicBezTo>
                <a:cubicBezTo>
                  <a:pt x="2323685" y="1368051"/>
                  <a:pt x="2327082" y="1375558"/>
                  <a:pt x="2329478" y="1383402"/>
                </a:cubicBezTo>
                <a:cubicBezTo>
                  <a:pt x="2330791" y="1387686"/>
                  <a:pt x="2334019" y="1391119"/>
                  <a:pt x="2338222" y="1392677"/>
                </a:cubicBezTo>
                <a:cubicBezTo>
                  <a:pt x="2339844" y="1393275"/>
                  <a:pt x="2341537" y="1393574"/>
                  <a:pt x="2343227" y="1393574"/>
                </a:cubicBezTo>
                <a:cubicBezTo>
                  <a:pt x="2345909" y="1393574"/>
                  <a:pt x="2348572" y="1392821"/>
                  <a:pt x="2350898" y="1391354"/>
                </a:cubicBezTo>
                <a:cubicBezTo>
                  <a:pt x="2357905" y="1386934"/>
                  <a:pt x="2365503" y="1383465"/>
                  <a:pt x="2373487" y="1381047"/>
                </a:cubicBezTo>
                <a:cubicBezTo>
                  <a:pt x="2377825" y="1379734"/>
                  <a:pt x="2381285" y="1376446"/>
                  <a:pt x="2382829" y="1372180"/>
                </a:cubicBezTo>
                <a:cubicBezTo>
                  <a:pt x="2384373" y="1367923"/>
                  <a:pt x="2383812" y="1363178"/>
                  <a:pt x="2381326" y="1359391"/>
                </a:cubicBezTo>
                <a:cubicBezTo>
                  <a:pt x="2376765" y="1352453"/>
                  <a:pt x="2373147" y="1344927"/>
                  <a:pt x="2370565" y="1337030"/>
                </a:cubicBezTo>
                <a:cubicBezTo>
                  <a:pt x="2369184" y="1332791"/>
                  <a:pt x="2365914" y="1329438"/>
                  <a:pt x="2361721" y="1327944"/>
                </a:cubicBezTo>
                <a:cubicBezTo>
                  <a:pt x="2360155" y="1327383"/>
                  <a:pt x="2358524" y="1327111"/>
                  <a:pt x="2356898" y="1327111"/>
                </a:cubicBezTo>
                <a:close/>
                <a:moveTo>
                  <a:pt x="1806562" y="1319533"/>
                </a:moveTo>
                <a:cubicBezTo>
                  <a:pt x="1804099" y="1319533"/>
                  <a:pt x="1801649" y="1320168"/>
                  <a:pt x="1799457" y="1321407"/>
                </a:cubicBezTo>
                <a:cubicBezTo>
                  <a:pt x="1794834" y="1324043"/>
                  <a:pt x="1789942" y="1326326"/>
                  <a:pt x="1784929" y="1328209"/>
                </a:cubicBezTo>
                <a:lnTo>
                  <a:pt x="1784930" y="1328207"/>
                </a:lnTo>
                <a:cubicBezTo>
                  <a:pt x="1781022" y="1329676"/>
                  <a:pt x="1777943" y="1332764"/>
                  <a:pt x="1776498" y="1336685"/>
                </a:cubicBezTo>
                <a:cubicBezTo>
                  <a:pt x="1775049" y="1340598"/>
                  <a:pt x="1775374" y="1344945"/>
                  <a:pt x="1777390" y="1348605"/>
                </a:cubicBezTo>
                <a:cubicBezTo>
                  <a:pt x="1779849" y="1353070"/>
                  <a:pt x="1781991" y="1357799"/>
                  <a:pt x="1783747" y="1362644"/>
                </a:cubicBezTo>
                <a:cubicBezTo>
                  <a:pt x="1785193" y="1366630"/>
                  <a:pt x="1788326" y="1369781"/>
                  <a:pt x="1792311" y="1371241"/>
                </a:cubicBezTo>
                <a:cubicBezTo>
                  <a:pt x="1793915" y="1371829"/>
                  <a:pt x="1795589" y="1372118"/>
                  <a:pt x="1797261" y="1372118"/>
                </a:cubicBezTo>
                <a:cubicBezTo>
                  <a:pt x="1799738" y="1372118"/>
                  <a:pt x="1802206" y="1371476"/>
                  <a:pt x="1804402" y="1370216"/>
                </a:cubicBezTo>
                <a:cubicBezTo>
                  <a:pt x="1809117" y="1367517"/>
                  <a:pt x="1814093" y="1365199"/>
                  <a:pt x="1819193" y="1363315"/>
                </a:cubicBezTo>
                <a:cubicBezTo>
                  <a:pt x="1823173" y="1361848"/>
                  <a:pt x="1826298" y="1358687"/>
                  <a:pt x="1827738" y="1354702"/>
                </a:cubicBezTo>
                <a:cubicBezTo>
                  <a:pt x="1829174" y="1350707"/>
                  <a:pt x="1828775" y="1346287"/>
                  <a:pt x="1826647" y="1342620"/>
                </a:cubicBezTo>
                <a:cubicBezTo>
                  <a:pt x="1824070" y="1338172"/>
                  <a:pt x="1821824" y="1333489"/>
                  <a:pt x="1819967" y="1328707"/>
                </a:cubicBezTo>
                <a:cubicBezTo>
                  <a:pt x="1818454" y="1324813"/>
                  <a:pt x="1815320" y="1321761"/>
                  <a:pt x="1811380" y="1320366"/>
                </a:cubicBezTo>
                <a:cubicBezTo>
                  <a:pt x="1809818" y="1319805"/>
                  <a:pt x="1808188" y="1319533"/>
                  <a:pt x="1806562" y="1319533"/>
                </a:cubicBezTo>
                <a:close/>
                <a:moveTo>
                  <a:pt x="1143088" y="1310491"/>
                </a:moveTo>
                <a:cubicBezTo>
                  <a:pt x="1155448" y="1310491"/>
                  <a:pt x="1167679" y="1313780"/>
                  <a:pt x="1178462" y="1320002"/>
                </a:cubicBezTo>
                <a:cubicBezTo>
                  <a:pt x="1194856" y="1329466"/>
                  <a:pt x="1206585" y="1344754"/>
                  <a:pt x="1211481" y="1363041"/>
                </a:cubicBezTo>
                <a:cubicBezTo>
                  <a:pt x="1216380" y="1381328"/>
                  <a:pt x="1213867" y="1400421"/>
                  <a:pt x="1204402" y="1416815"/>
                </a:cubicBezTo>
                <a:cubicBezTo>
                  <a:pt x="1191777" y="1438680"/>
                  <a:pt x="1168232" y="1452266"/>
                  <a:pt x="1142958" y="1452266"/>
                </a:cubicBezTo>
                <a:cubicBezTo>
                  <a:pt x="1130585" y="1452266"/>
                  <a:pt x="1118348" y="1448978"/>
                  <a:pt x="1107579" y="1442765"/>
                </a:cubicBezTo>
                <a:cubicBezTo>
                  <a:pt x="1073740" y="1423218"/>
                  <a:pt x="1062107" y="1379779"/>
                  <a:pt x="1081644" y="1345942"/>
                </a:cubicBezTo>
                <a:cubicBezTo>
                  <a:pt x="1094269" y="1324077"/>
                  <a:pt x="1117814" y="1310491"/>
                  <a:pt x="1143088" y="1310491"/>
                </a:cubicBezTo>
                <a:close/>
                <a:moveTo>
                  <a:pt x="595625" y="1306895"/>
                </a:moveTo>
                <a:cubicBezTo>
                  <a:pt x="606013" y="1306895"/>
                  <a:pt x="616289" y="1309659"/>
                  <a:pt x="625337" y="1314875"/>
                </a:cubicBezTo>
                <a:cubicBezTo>
                  <a:pt x="653754" y="1331287"/>
                  <a:pt x="663527" y="1367760"/>
                  <a:pt x="647120" y="1396182"/>
                </a:cubicBezTo>
                <a:cubicBezTo>
                  <a:pt x="636518" y="1414550"/>
                  <a:pt x="616746" y="1425964"/>
                  <a:pt x="595521" y="1425964"/>
                </a:cubicBezTo>
                <a:cubicBezTo>
                  <a:pt x="585137" y="1425964"/>
                  <a:pt x="574862" y="1423201"/>
                  <a:pt x="565804" y="1417974"/>
                </a:cubicBezTo>
                <a:lnTo>
                  <a:pt x="565803" y="1417974"/>
                </a:lnTo>
                <a:cubicBezTo>
                  <a:pt x="537386" y="1401563"/>
                  <a:pt x="527614" y="1365089"/>
                  <a:pt x="544021" y="1336667"/>
                </a:cubicBezTo>
                <a:cubicBezTo>
                  <a:pt x="554622" y="1318298"/>
                  <a:pt x="574394" y="1306895"/>
                  <a:pt x="595625" y="1306895"/>
                </a:cubicBezTo>
                <a:close/>
                <a:moveTo>
                  <a:pt x="3007380" y="1288101"/>
                </a:moveTo>
                <a:cubicBezTo>
                  <a:pt x="3013422" y="1288101"/>
                  <a:pt x="3019399" y="1289714"/>
                  <a:pt x="3024666" y="1292748"/>
                </a:cubicBezTo>
                <a:cubicBezTo>
                  <a:pt x="3032654" y="1297358"/>
                  <a:pt x="3038379" y="1304831"/>
                  <a:pt x="3040779" y="1313788"/>
                </a:cubicBezTo>
                <a:cubicBezTo>
                  <a:pt x="3043179" y="1322737"/>
                  <a:pt x="3041957" y="1332075"/>
                  <a:pt x="3037342" y="1340063"/>
                </a:cubicBezTo>
                <a:cubicBezTo>
                  <a:pt x="3031169" y="1350751"/>
                  <a:pt x="3019662" y="1357390"/>
                  <a:pt x="3007313" y="1357390"/>
                </a:cubicBezTo>
                <a:cubicBezTo>
                  <a:pt x="3001271" y="1357390"/>
                  <a:pt x="2995288" y="1355777"/>
                  <a:pt x="2990022" y="1352744"/>
                </a:cubicBezTo>
                <a:cubicBezTo>
                  <a:pt x="2982033" y="1348133"/>
                  <a:pt x="2976309" y="1340661"/>
                  <a:pt x="2973909" y="1331703"/>
                </a:cubicBezTo>
                <a:cubicBezTo>
                  <a:pt x="2971508" y="1322755"/>
                  <a:pt x="2972731" y="1313416"/>
                  <a:pt x="2977346" y="1305428"/>
                </a:cubicBezTo>
                <a:cubicBezTo>
                  <a:pt x="2983518" y="1294740"/>
                  <a:pt x="2995026" y="1288101"/>
                  <a:pt x="3007380" y="1288101"/>
                </a:cubicBezTo>
                <a:close/>
                <a:moveTo>
                  <a:pt x="2192802" y="1270358"/>
                </a:moveTo>
                <a:cubicBezTo>
                  <a:pt x="2190185" y="1270358"/>
                  <a:pt x="2187580" y="1271075"/>
                  <a:pt x="2185293" y="1272468"/>
                </a:cubicBezTo>
                <a:cubicBezTo>
                  <a:pt x="2179429" y="1276064"/>
                  <a:pt x="2173134" y="1279035"/>
                  <a:pt x="2166594" y="1281299"/>
                </a:cubicBezTo>
                <a:cubicBezTo>
                  <a:pt x="2162523" y="1282711"/>
                  <a:pt x="2159299" y="1285882"/>
                  <a:pt x="2157809" y="1289931"/>
                </a:cubicBezTo>
                <a:cubicBezTo>
                  <a:pt x="2156323" y="1293979"/>
                  <a:pt x="2156731" y="1298481"/>
                  <a:pt x="2158923" y="1302195"/>
                </a:cubicBezTo>
                <a:cubicBezTo>
                  <a:pt x="2162487" y="1308227"/>
                  <a:pt x="2165417" y="1314702"/>
                  <a:pt x="2167640" y="1321423"/>
                </a:cubicBezTo>
                <a:cubicBezTo>
                  <a:pt x="2169008" y="1325563"/>
                  <a:pt x="2172182" y="1328859"/>
                  <a:pt x="2176271" y="1330380"/>
                </a:cubicBezTo>
                <a:cubicBezTo>
                  <a:pt x="2177898" y="1330987"/>
                  <a:pt x="2179595" y="1331287"/>
                  <a:pt x="2181289" y="1331287"/>
                </a:cubicBezTo>
                <a:cubicBezTo>
                  <a:pt x="2183858" y="1331287"/>
                  <a:pt x="2186411" y="1330598"/>
                  <a:pt x="2188666" y="1329249"/>
                </a:cubicBezTo>
                <a:cubicBezTo>
                  <a:pt x="2194685" y="1325654"/>
                  <a:pt x="2201130" y="1322710"/>
                  <a:pt x="2207832" y="1320491"/>
                </a:cubicBezTo>
                <a:lnTo>
                  <a:pt x="2207833" y="1320490"/>
                </a:lnTo>
                <a:cubicBezTo>
                  <a:pt x="2212009" y="1319104"/>
                  <a:pt x="2215324" y="1315889"/>
                  <a:pt x="2216827" y="1311759"/>
                </a:cubicBezTo>
                <a:cubicBezTo>
                  <a:pt x="2218331" y="1307620"/>
                  <a:pt x="2217859" y="1303028"/>
                  <a:pt x="2215550" y="1299287"/>
                </a:cubicBezTo>
                <a:cubicBezTo>
                  <a:pt x="2211800" y="1293219"/>
                  <a:pt x="2208716" y="1286734"/>
                  <a:pt x="2206384" y="1280013"/>
                </a:cubicBezTo>
                <a:cubicBezTo>
                  <a:pt x="2204957" y="1275911"/>
                  <a:pt x="2201742" y="1272659"/>
                  <a:pt x="2197648" y="1271201"/>
                </a:cubicBezTo>
                <a:cubicBezTo>
                  <a:pt x="2196072" y="1270631"/>
                  <a:pt x="2194433" y="1270358"/>
                  <a:pt x="2192802" y="1270358"/>
                </a:cubicBezTo>
                <a:close/>
                <a:moveTo>
                  <a:pt x="1642980" y="1262742"/>
                </a:moveTo>
                <a:cubicBezTo>
                  <a:pt x="1640603" y="1262742"/>
                  <a:pt x="1638234" y="1263331"/>
                  <a:pt x="1636101" y="1264490"/>
                </a:cubicBezTo>
                <a:cubicBezTo>
                  <a:pt x="1632288" y="1266574"/>
                  <a:pt x="1628253" y="1268439"/>
                  <a:pt x="1624118" y="1270042"/>
                </a:cubicBezTo>
                <a:cubicBezTo>
                  <a:pt x="1620296" y="1271528"/>
                  <a:pt x="1617289" y="1274581"/>
                  <a:pt x="1615853" y="1278421"/>
                </a:cubicBezTo>
                <a:cubicBezTo>
                  <a:pt x="1614418" y="1282260"/>
                  <a:pt x="1614694" y="1286535"/>
                  <a:pt x="1616609" y="1290158"/>
                </a:cubicBezTo>
                <a:cubicBezTo>
                  <a:pt x="1618642" y="1294007"/>
                  <a:pt x="1620441" y="1298020"/>
                  <a:pt x="1621953" y="1302069"/>
                </a:cubicBezTo>
                <a:cubicBezTo>
                  <a:pt x="1623421" y="1305991"/>
                  <a:pt x="1626523" y="1309079"/>
                  <a:pt x="1630449" y="1310528"/>
                </a:cubicBezTo>
                <a:cubicBezTo>
                  <a:pt x="1632056" y="1311126"/>
                  <a:pt x="1633741" y="1311417"/>
                  <a:pt x="1635421" y="1311417"/>
                </a:cubicBezTo>
                <a:cubicBezTo>
                  <a:pt x="1637835" y="1311417"/>
                  <a:pt x="1640239" y="1310809"/>
                  <a:pt x="1642399" y="1309614"/>
                </a:cubicBezTo>
                <a:cubicBezTo>
                  <a:pt x="1646335" y="1307422"/>
                  <a:pt x="1650460" y="1305484"/>
                  <a:pt x="1654659" y="1303853"/>
                </a:cubicBezTo>
                <a:cubicBezTo>
                  <a:pt x="1658544" y="1302340"/>
                  <a:pt x="1661583" y="1299217"/>
                  <a:pt x="1662983" y="1295285"/>
                </a:cubicBezTo>
                <a:cubicBezTo>
                  <a:pt x="1664382" y="1291354"/>
                  <a:pt x="1664010" y="1287016"/>
                  <a:pt x="1661955" y="1283385"/>
                </a:cubicBezTo>
                <a:lnTo>
                  <a:pt x="1661954" y="1283383"/>
                </a:lnTo>
                <a:cubicBezTo>
                  <a:pt x="1659826" y="1279615"/>
                  <a:pt x="1657919" y="1275675"/>
                  <a:pt x="1656289" y="1271681"/>
                </a:cubicBezTo>
                <a:cubicBezTo>
                  <a:pt x="1654745" y="1267896"/>
                  <a:pt x="1651656" y="1264942"/>
                  <a:pt x="1647803" y="1263575"/>
                </a:cubicBezTo>
                <a:cubicBezTo>
                  <a:pt x="1646240" y="1263015"/>
                  <a:pt x="1644606" y="1262742"/>
                  <a:pt x="1642980" y="1262742"/>
                </a:cubicBezTo>
                <a:close/>
                <a:moveTo>
                  <a:pt x="980343" y="1259127"/>
                </a:moveTo>
                <a:cubicBezTo>
                  <a:pt x="991338" y="1259127"/>
                  <a:pt x="1002212" y="1262052"/>
                  <a:pt x="1011795" y="1267577"/>
                </a:cubicBezTo>
                <a:cubicBezTo>
                  <a:pt x="1026367" y="1276000"/>
                  <a:pt x="1036797" y="1289587"/>
                  <a:pt x="1041149" y="1305844"/>
                </a:cubicBezTo>
                <a:cubicBezTo>
                  <a:pt x="1045505" y="1322103"/>
                  <a:pt x="1043273" y="1339085"/>
                  <a:pt x="1034855" y="1353659"/>
                </a:cubicBezTo>
                <a:cubicBezTo>
                  <a:pt x="1023633" y="1373104"/>
                  <a:pt x="1002707" y="1385178"/>
                  <a:pt x="980235" y="1385178"/>
                </a:cubicBezTo>
                <a:cubicBezTo>
                  <a:pt x="969235" y="1385178"/>
                  <a:pt x="958357" y="1382253"/>
                  <a:pt x="948774" y="1376719"/>
                </a:cubicBezTo>
                <a:cubicBezTo>
                  <a:pt x="934197" y="1368305"/>
                  <a:pt x="923772" y="1354718"/>
                  <a:pt x="919415" y="1338451"/>
                </a:cubicBezTo>
                <a:cubicBezTo>
                  <a:pt x="915059" y="1322193"/>
                  <a:pt x="917291" y="1305211"/>
                  <a:pt x="925710" y="1290637"/>
                </a:cubicBezTo>
                <a:cubicBezTo>
                  <a:pt x="936932" y="1271201"/>
                  <a:pt x="957864" y="1259127"/>
                  <a:pt x="980343" y="1259127"/>
                </a:cubicBezTo>
                <a:close/>
                <a:moveTo>
                  <a:pt x="432889" y="1241548"/>
                </a:moveTo>
                <a:cubicBezTo>
                  <a:pt x="444350" y="1241548"/>
                  <a:pt x="455676" y="1244591"/>
                  <a:pt x="465649" y="1250351"/>
                </a:cubicBezTo>
                <a:cubicBezTo>
                  <a:pt x="496987" y="1268448"/>
                  <a:pt x="507765" y="1308671"/>
                  <a:pt x="489673" y="1340009"/>
                </a:cubicBezTo>
                <a:cubicBezTo>
                  <a:pt x="477984" y="1360262"/>
                  <a:pt x="456183" y="1372842"/>
                  <a:pt x="432774" y="1372842"/>
                </a:cubicBezTo>
                <a:cubicBezTo>
                  <a:pt x="421317" y="1372842"/>
                  <a:pt x="409991" y="1369789"/>
                  <a:pt x="400019" y="1364029"/>
                </a:cubicBezTo>
                <a:lnTo>
                  <a:pt x="400020" y="1364030"/>
                </a:lnTo>
                <a:cubicBezTo>
                  <a:pt x="384831" y="1355263"/>
                  <a:pt x="373971" y="1341115"/>
                  <a:pt x="369433" y="1324178"/>
                </a:cubicBezTo>
                <a:cubicBezTo>
                  <a:pt x="364900" y="1307240"/>
                  <a:pt x="367227" y="1289551"/>
                  <a:pt x="375990" y="1274372"/>
                </a:cubicBezTo>
                <a:cubicBezTo>
                  <a:pt x="387674" y="1254128"/>
                  <a:pt x="409480" y="1241548"/>
                  <a:pt x="432889" y="1241548"/>
                </a:cubicBezTo>
                <a:close/>
                <a:moveTo>
                  <a:pt x="2580659" y="1220353"/>
                </a:moveTo>
                <a:cubicBezTo>
                  <a:pt x="2577802" y="1220353"/>
                  <a:pt x="2574971" y="1221204"/>
                  <a:pt x="2572549" y="1222853"/>
                </a:cubicBezTo>
                <a:cubicBezTo>
                  <a:pt x="2564601" y="1228287"/>
                  <a:pt x="2555887" y="1232481"/>
                  <a:pt x="2546654" y="1235316"/>
                </a:cubicBezTo>
                <a:cubicBezTo>
                  <a:pt x="2542351" y="1236629"/>
                  <a:pt x="2538918" y="1239891"/>
                  <a:pt x="2537369" y="1244111"/>
                </a:cubicBezTo>
                <a:cubicBezTo>
                  <a:pt x="2535825" y="1248340"/>
                  <a:pt x="2536345" y="1253041"/>
                  <a:pt x="2538778" y="1256827"/>
                </a:cubicBezTo>
                <a:lnTo>
                  <a:pt x="2538777" y="1256827"/>
                </a:lnTo>
                <a:cubicBezTo>
                  <a:pt x="2543917" y="1264824"/>
                  <a:pt x="2547816" y="1273529"/>
                  <a:pt x="2550371" y="1282703"/>
                </a:cubicBezTo>
                <a:cubicBezTo>
                  <a:pt x="2551602" y="1287132"/>
                  <a:pt x="2554886" y="1290710"/>
                  <a:pt x="2559193" y="1292313"/>
                </a:cubicBezTo>
                <a:cubicBezTo>
                  <a:pt x="2560823" y="1292920"/>
                  <a:pt x="2562526" y="1293219"/>
                  <a:pt x="2564220" y="1293219"/>
                </a:cubicBezTo>
                <a:cubicBezTo>
                  <a:pt x="2567005" y="1293219"/>
                  <a:pt x="2569771" y="1292413"/>
                  <a:pt x="2572159" y="1290828"/>
                </a:cubicBezTo>
                <a:cubicBezTo>
                  <a:pt x="2580406" y="1285366"/>
                  <a:pt x="2589426" y="1281300"/>
                  <a:pt x="2598964" y="1278746"/>
                </a:cubicBezTo>
                <a:cubicBezTo>
                  <a:pt x="2603497" y="1277531"/>
                  <a:pt x="2607152" y="1274190"/>
                  <a:pt x="2608760" y="1269780"/>
                </a:cubicBezTo>
                <a:cubicBezTo>
                  <a:pt x="2610363" y="1265377"/>
                  <a:pt x="2609719" y="1260459"/>
                  <a:pt x="2607030" y="1256619"/>
                </a:cubicBezTo>
                <a:cubicBezTo>
                  <a:pt x="2601460" y="1248667"/>
                  <a:pt x="2597221" y="1239908"/>
                  <a:pt x="2594431" y="1230597"/>
                </a:cubicBezTo>
                <a:cubicBezTo>
                  <a:pt x="2593113" y="1226204"/>
                  <a:pt x="2589780" y="1222708"/>
                  <a:pt x="2585455" y="1221178"/>
                </a:cubicBezTo>
                <a:cubicBezTo>
                  <a:pt x="2583892" y="1220625"/>
                  <a:pt x="2582271" y="1220353"/>
                  <a:pt x="2580659" y="1220353"/>
                </a:cubicBezTo>
                <a:close/>
                <a:moveTo>
                  <a:pt x="2029572" y="1213967"/>
                </a:moveTo>
                <a:cubicBezTo>
                  <a:pt x="2027032" y="1213967"/>
                  <a:pt x="2024504" y="1214637"/>
                  <a:pt x="2022263" y="1215959"/>
                </a:cubicBezTo>
                <a:cubicBezTo>
                  <a:pt x="2017186" y="1218956"/>
                  <a:pt x="2011829" y="1221511"/>
                  <a:pt x="2006331" y="1223549"/>
                </a:cubicBezTo>
                <a:lnTo>
                  <a:pt x="2006331" y="1223550"/>
                </a:lnTo>
                <a:cubicBezTo>
                  <a:pt x="2002382" y="1225009"/>
                  <a:pt x="1999275" y="1228133"/>
                  <a:pt x="1997826" y="1232082"/>
                </a:cubicBezTo>
                <a:cubicBezTo>
                  <a:pt x="1996381" y="1236040"/>
                  <a:pt x="1996739" y="1240423"/>
                  <a:pt x="1998809" y="1244092"/>
                </a:cubicBezTo>
                <a:cubicBezTo>
                  <a:pt x="2001639" y="1249119"/>
                  <a:pt x="2004048" y="1254417"/>
                  <a:pt x="2005964" y="1259851"/>
                </a:cubicBezTo>
                <a:cubicBezTo>
                  <a:pt x="2007381" y="1263882"/>
                  <a:pt x="2010515" y="1267070"/>
                  <a:pt x="2014515" y="1268555"/>
                </a:cubicBezTo>
                <a:cubicBezTo>
                  <a:pt x="2016136" y="1269154"/>
                  <a:pt x="2017834" y="1269452"/>
                  <a:pt x="2019523" y="1269452"/>
                </a:cubicBezTo>
                <a:cubicBezTo>
                  <a:pt x="2022000" y="1269452"/>
                  <a:pt x="2024468" y="1268810"/>
                  <a:pt x="2026669" y="1267550"/>
                </a:cubicBezTo>
                <a:cubicBezTo>
                  <a:pt x="2031868" y="1264570"/>
                  <a:pt x="2037353" y="1262071"/>
                  <a:pt x="2042972" y="1260114"/>
                </a:cubicBezTo>
                <a:cubicBezTo>
                  <a:pt x="2047049" y="1258693"/>
                  <a:pt x="2050268" y="1255522"/>
                  <a:pt x="2051749" y="1251465"/>
                </a:cubicBezTo>
                <a:cubicBezTo>
                  <a:pt x="2053230" y="1247416"/>
                  <a:pt x="2052809" y="1242914"/>
                  <a:pt x="2050608" y="1239200"/>
                </a:cubicBezTo>
                <a:cubicBezTo>
                  <a:pt x="2047628" y="1234173"/>
                  <a:pt x="2045088" y="1228848"/>
                  <a:pt x="2043054" y="1223350"/>
                </a:cubicBezTo>
                <a:cubicBezTo>
                  <a:pt x="2041577" y="1219355"/>
                  <a:pt x="2038402" y="1216221"/>
                  <a:pt x="2034390" y="1214800"/>
                </a:cubicBezTo>
                <a:cubicBezTo>
                  <a:pt x="2032824" y="1214238"/>
                  <a:pt x="2031193" y="1213967"/>
                  <a:pt x="2029572" y="1213967"/>
                </a:cubicBezTo>
                <a:close/>
                <a:moveTo>
                  <a:pt x="1479209" y="1205608"/>
                </a:moveTo>
                <a:cubicBezTo>
                  <a:pt x="1476922" y="1205608"/>
                  <a:pt x="1474644" y="1206152"/>
                  <a:pt x="1472571" y="1207229"/>
                </a:cubicBezTo>
                <a:cubicBezTo>
                  <a:pt x="1469232" y="1208968"/>
                  <a:pt x="1465677" y="1210572"/>
                  <a:pt x="1462005" y="1212002"/>
                </a:cubicBezTo>
                <a:cubicBezTo>
                  <a:pt x="1458214" y="1213470"/>
                  <a:pt x="1455225" y="1216476"/>
                  <a:pt x="1453776" y="1220281"/>
                </a:cubicBezTo>
                <a:cubicBezTo>
                  <a:pt x="1452331" y="1224086"/>
                  <a:pt x="1452562" y="1228324"/>
                  <a:pt x="1454414" y="1231946"/>
                </a:cubicBezTo>
                <a:lnTo>
                  <a:pt x="1454415" y="1231946"/>
                </a:lnTo>
                <a:cubicBezTo>
                  <a:pt x="1456019" y="1235080"/>
                  <a:pt x="1457490" y="1238387"/>
                  <a:pt x="1458781" y="1241756"/>
                </a:cubicBezTo>
                <a:cubicBezTo>
                  <a:pt x="1460271" y="1245632"/>
                  <a:pt x="1463368" y="1248675"/>
                  <a:pt x="1467272" y="1250106"/>
                </a:cubicBezTo>
                <a:cubicBezTo>
                  <a:pt x="1468871" y="1250686"/>
                  <a:pt x="1470541" y="1250976"/>
                  <a:pt x="1472203" y="1250976"/>
                </a:cubicBezTo>
                <a:cubicBezTo>
                  <a:pt x="1474603" y="1250976"/>
                  <a:pt x="1476995" y="1250378"/>
                  <a:pt x="1479145" y="1249193"/>
                </a:cubicBezTo>
                <a:cubicBezTo>
                  <a:pt x="1482592" y="1247290"/>
                  <a:pt x="1486192" y="1245578"/>
                  <a:pt x="1489846" y="1244083"/>
                </a:cubicBezTo>
                <a:cubicBezTo>
                  <a:pt x="1493646" y="1242544"/>
                  <a:pt x="1496603" y="1239446"/>
                  <a:pt x="1497980" y="1235588"/>
                </a:cubicBezTo>
                <a:cubicBezTo>
                  <a:pt x="1499352" y="1231720"/>
                  <a:pt x="1499013" y="1227455"/>
                  <a:pt x="1497043" y="1223859"/>
                </a:cubicBezTo>
                <a:cubicBezTo>
                  <a:pt x="1495354" y="1220781"/>
                  <a:pt x="1493818" y="1217610"/>
                  <a:pt x="1492446" y="1214377"/>
                </a:cubicBezTo>
                <a:cubicBezTo>
                  <a:pt x="1490883" y="1210680"/>
                  <a:pt x="1487845" y="1207810"/>
                  <a:pt x="1484073" y="1206450"/>
                </a:cubicBezTo>
                <a:cubicBezTo>
                  <a:pt x="1482497" y="1205889"/>
                  <a:pt x="1480848" y="1205608"/>
                  <a:pt x="1479209" y="1205608"/>
                </a:cubicBezTo>
                <a:close/>
                <a:moveTo>
                  <a:pt x="817597" y="1205571"/>
                </a:moveTo>
                <a:cubicBezTo>
                  <a:pt x="827600" y="1205571"/>
                  <a:pt x="837496" y="1208234"/>
                  <a:pt x="846218" y="1213261"/>
                </a:cubicBezTo>
                <a:cubicBezTo>
                  <a:pt x="859478" y="1220923"/>
                  <a:pt x="868970" y="1233287"/>
                  <a:pt x="872932" y="1248077"/>
                </a:cubicBezTo>
                <a:cubicBezTo>
                  <a:pt x="876890" y="1262867"/>
                  <a:pt x="874857" y="1278328"/>
                  <a:pt x="867199" y="1291598"/>
                </a:cubicBezTo>
                <a:cubicBezTo>
                  <a:pt x="856986" y="1309277"/>
                  <a:pt x="837944" y="1320264"/>
                  <a:pt x="817497" y="1320264"/>
                </a:cubicBezTo>
                <a:cubicBezTo>
                  <a:pt x="807484" y="1320264"/>
                  <a:pt x="797584" y="1317601"/>
                  <a:pt x="788867" y="1312574"/>
                </a:cubicBezTo>
                <a:cubicBezTo>
                  <a:pt x="775607" y="1304911"/>
                  <a:pt x="766114" y="1292548"/>
                  <a:pt x="762152" y="1277758"/>
                </a:cubicBezTo>
                <a:cubicBezTo>
                  <a:pt x="758194" y="1262967"/>
                  <a:pt x="760227" y="1247507"/>
                  <a:pt x="767886" y="1234237"/>
                </a:cubicBezTo>
                <a:cubicBezTo>
                  <a:pt x="778098" y="1216558"/>
                  <a:pt x="797145" y="1205571"/>
                  <a:pt x="817597" y="1205571"/>
                </a:cubicBezTo>
                <a:close/>
                <a:moveTo>
                  <a:pt x="2844679" y="1189568"/>
                </a:moveTo>
                <a:cubicBezTo>
                  <a:pt x="2857576" y="1189568"/>
                  <a:pt x="2870334" y="1193000"/>
                  <a:pt x="2881569" y="1199485"/>
                </a:cubicBezTo>
                <a:lnTo>
                  <a:pt x="2881569" y="1199484"/>
                </a:lnTo>
                <a:cubicBezTo>
                  <a:pt x="2916875" y="1219863"/>
                  <a:pt x="2929017" y="1265169"/>
                  <a:pt x="2908633" y="1300473"/>
                </a:cubicBezTo>
                <a:cubicBezTo>
                  <a:pt x="2895463" y="1323289"/>
                  <a:pt x="2870908" y="1337454"/>
                  <a:pt x="2844544" y="1337454"/>
                </a:cubicBezTo>
                <a:cubicBezTo>
                  <a:pt x="2831637" y="1337454"/>
                  <a:pt x="2818875" y="1334022"/>
                  <a:pt x="2807640" y="1327537"/>
                </a:cubicBezTo>
                <a:cubicBezTo>
                  <a:pt x="2790539" y="1317665"/>
                  <a:pt x="2778307" y="1301715"/>
                  <a:pt x="2773194" y="1282649"/>
                </a:cubicBezTo>
                <a:cubicBezTo>
                  <a:pt x="2768086" y="1263575"/>
                  <a:pt x="2770708" y="1243648"/>
                  <a:pt x="2780580" y="1226540"/>
                </a:cubicBezTo>
                <a:cubicBezTo>
                  <a:pt x="2793750" y="1203742"/>
                  <a:pt x="2818313" y="1189568"/>
                  <a:pt x="2844679" y="1189568"/>
                </a:cubicBezTo>
                <a:close/>
                <a:moveTo>
                  <a:pt x="270159" y="1175322"/>
                </a:moveTo>
                <a:cubicBezTo>
                  <a:pt x="282826" y="1175322"/>
                  <a:pt x="295357" y="1178691"/>
                  <a:pt x="306407" y="1185067"/>
                </a:cubicBezTo>
                <a:cubicBezTo>
                  <a:pt x="323199" y="1194768"/>
                  <a:pt x="335218" y="1210428"/>
                  <a:pt x="340240" y="1229168"/>
                </a:cubicBezTo>
                <a:cubicBezTo>
                  <a:pt x="345258" y="1247898"/>
                  <a:pt x="342681" y="1267471"/>
                  <a:pt x="332981" y="1284272"/>
                </a:cubicBezTo>
                <a:cubicBezTo>
                  <a:pt x="323874" y="1300050"/>
                  <a:pt x="309200" y="1311752"/>
                  <a:pt x="291670" y="1317224"/>
                </a:cubicBezTo>
                <a:cubicBezTo>
                  <a:pt x="286951" y="1318690"/>
                  <a:pt x="283319" y="1322485"/>
                  <a:pt x="282051" y="1327267"/>
                </a:cubicBezTo>
                <a:cubicBezTo>
                  <a:pt x="280788" y="1332040"/>
                  <a:pt x="282065" y="1337140"/>
                  <a:pt x="285439" y="1340753"/>
                </a:cubicBezTo>
                <a:cubicBezTo>
                  <a:pt x="293871" y="1349792"/>
                  <a:pt x="300546" y="1360173"/>
                  <a:pt x="305279" y="1371603"/>
                </a:cubicBezTo>
                <a:cubicBezTo>
                  <a:pt x="306828" y="1375343"/>
                  <a:pt x="309880" y="1378260"/>
                  <a:pt x="313684" y="1379627"/>
                </a:cubicBezTo>
                <a:cubicBezTo>
                  <a:pt x="315264" y="1380198"/>
                  <a:pt x="316917" y="1380479"/>
                  <a:pt x="318561" y="1380479"/>
                </a:cubicBezTo>
                <a:cubicBezTo>
                  <a:pt x="320880" y="1380479"/>
                  <a:pt x="323185" y="1379918"/>
                  <a:pt x="325277" y="1378812"/>
                </a:cubicBezTo>
                <a:cubicBezTo>
                  <a:pt x="340213" y="1370923"/>
                  <a:pt x="356973" y="1366747"/>
                  <a:pt x="373747" y="1366747"/>
                </a:cubicBezTo>
                <a:cubicBezTo>
                  <a:pt x="391744" y="1366747"/>
                  <a:pt x="409528" y="1371530"/>
                  <a:pt x="425189" y="1380578"/>
                </a:cubicBezTo>
                <a:cubicBezTo>
                  <a:pt x="446360" y="1392806"/>
                  <a:pt x="462527" y="1412152"/>
                  <a:pt x="470725" y="1435076"/>
                </a:cubicBezTo>
                <a:cubicBezTo>
                  <a:pt x="472124" y="1438998"/>
                  <a:pt x="475158" y="1442123"/>
                  <a:pt x="479035" y="1443637"/>
                </a:cubicBezTo>
                <a:cubicBezTo>
                  <a:pt x="480719" y="1444288"/>
                  <a:pt x="482494" y="1444614"/>
                  <a:pt x="484261" y="1444614"/>
                </a:cubicBezTo>
                <a:cubicBezTo>
                  <a:pt x="486566" y="1444614"/>
                  <a:pt x="488862" y="1444061"/>
                  <a:pt x="490945" y="1442966"/>
                </a:cubicBezTo>
                <a:cubicBezTo>
                  <a:pt x="505011" y="1435575"/>
                  <a:pt x="520780" y="1431672"/>
                  <a:pt x="536549" y="1431672"/>
                </a:cubicBezTo>
                <a:cubicBezTo>
                  <a:pt x="553518" y="1431672"/>
                  <a:pt x="570305" y="1436181"/>
                  <a:pt x="585092" y="1444722"/>
                </a:cubicBezTo>
                <a:cubicBezTo>
                  <a:pt x="606720" y="1457213"/>
                  <a:pt x="622571" y="1477247"/>
                  <a:pt x="629721" y="1501140"/>
                </a:cubicBezTo>
                <a:cubicBezTo>
                  <a:pt x="630998" y="1505407"/>
                  <a:pt x="634178" y="1508839"/>
                  <a:pt x="638330" y="1510434"/>
                </a:cubicBezTo>
                <a:cubicBezTo>
                  <a:pt x="639997" y="1511076"/>
                  <a:pt x="641750" y="1511395"/>
                  <a:pt x="643492" y="1511395"/>
                </a:cubicBezTo>
                <a:cubicBezTo>
                  <a:pt x="646087" y="1511395"/>
                  <a:pt x="648669" y="1510696"/>
                  <a:pt x="650947" y="1509311"/>
                </a:cubicBezTo>
                <a:cubicBezTo>
                  <a:pt x="665624" y="1500416"/>
                  <a:pt x="682340" y="1495706"/>
                  <a:pt x="699281" y="1495706"/>
                </a:cubicBezTo>
                <a:cubicBezTo>
                  <a:pt x="715412" y="1495706"/>
                  <a:pt x="731371" y="1500000"/>
                  <a:pt x="745428" y="1508115"/>
                </a:cubicBezTo>
                <a:cubicBezTo>
                  <a:pt x="768152" y="1521230"/>
                  <a:pt x="784311" y="1543456"/>
                  <a:pt x="789759" y="1569098"/>
                </a:cubicBezTo>
                <a:cubicBezTo>
                  <a:pt x="790764" y="1573836"/>
                  <a:pt x="794093" y="1577747"/>
                  <a:pt x="798603" y="1579505"/>
                </a:cubicBezTo>
                <a:cubicBezTo>
                  <a:pt x="800292" y="1580166"/>
                  <a:pt x="802059" y="1580483"/>
                  <a:pt x="803820" y="1580483"/>
                </a:cubicBezTo>
                <a:cubicBezTo>
                  <a:pt x="806769" y="1580483"/>
                  <a:pt x="809689" y="1579577"/>
                  <a:pt x="812162" y="1577821"/>
                </a:cubicBezTo>
                <a:cubicBezTo>
                  <a:pt x="826762" y="1567414"/>
                  <a:pt x="843985" y="1561917"/>
                  <a:pt x="861963" y="1561917"/>
                </a:cubicBezTo>
                <a:cubicBezTo>
                  <a:pt x="876895" y="1561917"/>
                  <a:pt x="891666" y="1565893"/>
                  <a:pt x="904673" y="1573401"/>
                </a:cubicBezTo>
                <a:cubicBezTo>
                  <a:pt x="924504" y="1584851"/>
                  <a:pt x="938688" y="1603327"/>
                  <a:pt x="944616" y="1625444"/>
                </a:cubicBezTo>
                <a:cubicBezTo>
                  <a:pt x="946037" y="1630761"/>
                  <a:pt x="946961" y="1636205"/>
                  <a:pt x="947355" y="1641640"/>
                </a:cubicBezTo>
                <a:cubicBezTo>
                  <a:pt x="947759" y="1647174"/>
                  <a:pt x="951314" y="1651991"/>
                  <a:pt x="956490" y="1654002"/>
                </a:cubicBezTo>
                <a:cubicBezTo>
                  <a:pt x="958179" y="1654654"/>
                  <a:pt x="959941" y="1654971"/>
                  <a:pt x="961693" y="1654971"/>
                </a:cubicBezTo>
                <a:cubicBezTo>
                  <a:pt x="965303" y="1654971"/>
                  <a:pt x="968853" y="1653613"/>
                  <a:pt x="971574" y="1651041"/>
                </a:cubicBezTo>
                <a:cubicBezTo>
                  <a:pt x="986007" y="1637382"/>
                  <a:pt x="1004846" y="1629865"/>
                  <a:pt x="1024627" y="1629865"/>
                </a:cubicBezTo>
                <a:cubicBezTo>
                  <a:pt x="1038068" y="1629865"/>
                  <a:pt x="1051355" y="1633435"/>
                  <a:pt x="1063048" y="1640190"/>
                </a:cubicBezTo>
                <a:cubicBezTo>
                  <a:pt x="1080854" y="1650471"/>
                  <a:pt x="1093594" y="1667081"/>
                  <a:pt x="1098920" y="1686944"/>
                </a:cubicBezTo>
                <a:cubicBezTo>
                  <a:pt x="1104240" y="1706808"/>
                  <a:pt x="1101510" y="1727548"/>
                  <a:pt x="1091225" y="1745355"/>
                </a:cubicBezTo>
                <a:cubicBezTo>
                  <a:pt x="1081742" y="1761785"/>
                  <a:pt x="1066490" y="1774094"/>
                  <a:pt x="1048290" y="1780000"/>
                </a:cubicBezTo>
                <a:cubicBezTo>
                  <a:pt x="1043693" y="1781494"/>
                  <a:pt x="1040156" y="1785190"/>
                  <a:pt x="1038870" y="1789845"/>
                </a:cubicBezTo>
                <a:cubicBezTo>
                  <a:pt x="1037585" y="1794500"/>
                  <a:pt x="1038721" y="1799490"/>
                  <a:pt x="1041896" y="1803132"/>
                </a:cubicBezTo>
                <a:cubicBezTo>
                  <a:pt x="1051184" y="1813765"/>
                  <a:pt x="1057995" y="1826030"/>
                  <a:pt x="1062152" y="1839569"/>
                </a:cubicBezTo>
                <a:cubicBezTo>
                  <a:pt x="1063429" y="1843718"/>
                  <a:pt x="1066513" y="1847069"/>
                  <a:pt x="1070539" y="1848691"/>
                </a:cubicBezTo>
                <a:cubicBezTo>
                  <a:pt x="1072264" y="1849378"/>
                  <a:pt x="1074085" y="1849722"/>
                  <a:pt x="1075896" y="1849722"/>
                </a:cubicBezTo>
                <a:cubicBezTo>
                  <a:pt x="1078318" y="1849722"/>
                  <a:pt x="1080737" y="1849115"/>
                  <a:pt x="1082907" y="1847901"/>
                </a:cubicBezTo>
                <a:cubicBezTo>
                  <a:pt x="1096683" y="1840203"/>
                  <a:pt x="1112347" y="1836136"/>
                  <a:pt x="1128212" y="1836136"/>
                </a:cubicBezTo>
                <a:cubicBezTo>
                  <a:pt x="1144370" y="1836136"/>
                  <a:pt x="1160346" y="1840430"/>
                  <a:pt x="1174412" y="1848554"/>
                </a:cubicBezTo>
                <a:cubicBezTo>
                  <a:pt x="1195856" y="1860926"/>
                  <a:pt x="1211194" y="1880924"/>
                  <a:pt x="1217607" y="1904844"/>
                </a:cubicBezTo>
                <a:cubicBezTo>
                  <a:pt x="1224015" y="1928755"/>
                  <a:pt x="1220727" y="1953746"/>
                  <a:pt x="1208346" y="1975201"/>
                </a:cubicBezTo>
                <a:cubicBezTo>
                  <a:pt x="1197214" y="1994475"/>
                  <a:pt x="1180359" y="2008577"/>
                  <a:pt x="1159595" y="2015978"/>
                </a:cubicBezTo>
                <a:cubicBezTo>
                  <a:pt x="1155451" y="2017454"/>
                  <a:pt x="1152218" y="2020742"/>
                  <a:pt x="1150805" y="2024908"/>
                </a:cubicBezTo>
                <a:cubicBezTo>
                  <a:pt x="1149396" y="2029074"/>
                  <a:pt x="1149972" y="2033659"/>
                  <a:pt x="1152363" y="2037344"/>
                </a:cubicBezTo>
                <a:cubicBezTo>
                  <a:pt x="1160034" y="2049164"/>
                  <a:pt x="1165034" y="2062234"/>
                  <a:pt x="1167222" y="2076190"/>
                </a:cubicBezTo>
                <a:cubicBezTo>
                  <a:pt x="1167978" y="2081009"/>
                  <a:pt x="1171130" y="2085121"/>
                  <a:pt x="1175591" y="2087105"/>
                </a:cubicBezTo>
                <a:cubicBezTo>
                  <a:pt x="1177457" y="2087930"/>
                  <a:pt x="1179444" y="2088337"/>
                  <a:pt x="1181423" y="2088337"/>
                </a:cubicBezTo>
                <a:cubicBezTo>
                  <a:pt x="1184177" y="2088337"/>
                  <a:pt x="1186921" y="2087548"/>
                  <a:pt x="1189298" y="2085991"/>
                </a:cubicBezTo>
                <a:cubicBezTo>
                  <a:pt x="1201888" y="2077750"/>
                  <a:pt x="1216557" y="2073392"/>
                  <a:pt x="1231723" y="2073392"/>
                </a:cubicBezTo>
                <a:cubicBezTo>
                  <a:pt x="1245200" y="2073392"/>
                  <a:pt x="1258532" y="2076979"/>
                  <a:pt x="1270284" y="2083755"/>
                </a:cubicBezTo>
                <a:cubicBezTo>
                  <a:pt x="1307251" y="2105102"/>
                  <a:pt x="1319963" y="2152554"/>
                  <a:pt x="1298620" y="2189535"/>
                </a:cubicBezTo>
                <a:cubicBezTo>
                  <a:pt x="1287041" y="2209587"/>
                  <a:pt x="1267236" y="2223310"/>
                  <a:pt x="1244290" y="2227177"/>
                </a:cubicBezTo>
                <a:cubicBezTo>
                  <a:pt x="1239018" y="2228064"/>
                  <a:pt x="1234676" y="2231805"/>
                  <a:pt x="1233014" y="2236886"/>
                </a:cubicBezTo>
                <a:cubicBezTo>
                  <a:pt x="1231356" y="2241968"/>
                  <a:pt x="1232651" y="2247556"/>
                  <a:pt x="1236383" y="2251388"/>
                </a:cubicBezTo>
                <a:cubicBezTo>
                  <a:pt x="1246899" y="2262175"/>
                  <a:pt x="1254552" y="2275689"/>
                  <a:pt x="1258510" y="2290461"/>
                </a:cubicBezTo>
                <a:cubicBezTo>
                  <a:pt x="1264678" y="2313475"/>
                  <a:pt x="1261512" y="2337511"/>
                  <a:pt x="1249598" y="2358153"/>
                </a:cubicBezTo>
                <a:cubicBezTo>
                  <a:pt x="1238145" y="2377998"/>
                  <a:pt x="1219631" y="2392517"/>
                  <a:pt x="1197464" y="2399056"/>
                </a:cubicBezTo>
                <a:cubicBezTo>
                  <a:pt x="1192990" y="2400369"/>
                  <a:pt x="1189430" y="2403785"/>
                  <a:pt x="1187922" y="2408204"/>
                </a:cubicBezTo>
                <a:cubicBezTo>
                  <a:pt x="1186419" y="2412624"/>
                  <a:pt x="1187152" y="2417497"/>
                  <a:pt x="1189892" y="2421283"/>
                </a:cubicBezTo>
                <a:cubicBezTo>
                  <a:pt x="1211548" y="2451146"/>
                  <a:pt x="1213514" y="2491269"/>
                  <a:pt x="1194900" y="2523522"/>
                </a:cubicBezTo>
                <a:cubicBezTo>
                  <a:pt x="1183620" y="2543049"/>
                  <a:pt x="1165546" y="2557931"/>
                  <a:pt x="1143998" y="2565421"/>
                </a:cubicBezTo>
                <a:cubicBezTo>
                  <a:pt x="1139850" y="2566861"/>
                  <a:pt x="1136589" y="2570114"/>
                  <a:pt x="1135140" y="2574262"/>
                </a:cubicBezTo>
                <a:cubicBezTo>
                  <a:pt x="1133695" y="2578400"/>
                  <a:pt x="1134221" y="2582983"/>
                  <a:pt x="1136566" y="2586687"/>
                </a:cubicBezTo>
                <a:cubicBezTo>
                  <a:pt x="1142897" y="2596686"/>
                  <a:pt x="1147318" y="2607638"/>
                  <a:pt x="1149708" y="2619247"/>
                </a:cubicBezTo>
                <a:cubicBezTo>
                  <a:pt x="1150664" y="2623896"/>
                  <a:pt x="1153857" y="2627780"/>
                  <a:pt x="1158236" y="2629610"/>
                </a:cubicBezTo>
                <a:cubicBezTo>
                  <a:pt x="1160020" y="2630362"/>
                  <a:pt x="1161908" y="2630724"/>
                  <a:pt x="1163787" y="2630724"/>
                </a:cubicBezTo>
                <a:cubicBezTo>
                  <a:pt x="1166523" y="2630724"/>
                  <a:pt x="1169240" y="2629945"/>
                  <a:pt x="1171604" y="2628415"/>
                </a:cubicBezTo>
                <a:cubicBezTo>
                  <a:pt x="1184987" y="2619746"/>
                  <a:pt x="1200610" y="2615163"/>
                  <a:pt x="1216782" y="2615163"/>
                </a:cubicBezTo>
                <a:cubicBezTo>
                  <a:pt x="1231238" y="2615163"/>
                  <a:pt x="1245549" y="2619012"/>
                  <a:pt x="1258160" y="2626296"/>
                </a:cubicBezTo>
                <a:cubicBezTo>
                  <a:pt x="1277385" y="2637391"/>
                  <a:pt x="1291133" y="2655307"/>
                  <a:pt x="1296880" y="2676753"/>
                </a:cubicBezTo>
                <a:cubicBezTo>
                  <a:pt x="1302622" y="2698191"/>
                  <a:pt x="1299675" y="2720591"/>
                  <a:pt x="1288579" y="2739809"/>
                </a:cubicBezTo>
                <a:cubicBezTo>
                  <a:pt x="1277815" y="2758460"/>
                  <a:pt x="1259646" y="2772471"/>
                  <a:pt x="1238732" y="2778267"/>
                </a:cubicBezTo>
                <a:cubicBezTo>
                  <a:pt x="1234068" y="2779563"/>
                  <a:pt x="1230364" y="2783122"/>
                  <a:pt x="1228887" y="2787732"/>
                </a:cubicBezTo>
                <a:cubicBezTo>
                  <a:pt x="1227406" y="2792343"/>
                  <a:pt x="1228344" y="2797387"/>
                  <a:pt x="1231387" y="2801156"/>
                </a:cubicBezTo>
                <a:cubicBezTo>
                  <a:pt x="1240132" y="2811989"/>
                  <a:pt x="1246531" y="2824851"/>
                  <a:pt x="1249896" y="2838353"/>
                </a:cubicBezTo>
                <a:cubicBezTo>
                  <a:pt x="1251023" y="2842884"/>
                  <a:pt x="1254280" y="2846578"/>
                  <a:pt x="1258627" y="2848271"/>
                </a:cubicBezTo>
                <a:cubicBezTo>
                  <a:pt x="1260311" y="2848924"/>
                  <a:pt x="1262082" y="2849250"/>
                  <a:pt x="1263844" y="2849250"/>
                </a:cubicBezTo>
                <a:cubicBezTo>
                  <a:pt x="1266624" y="2849250"/>
                  <a:pt x="1269387" y="2848443"/>
                  <a:pt x="1271769" y="2846868"/>
                </a:cubicBezTo>
                <a:cubicBezTo>
                  <a:pt x="1286157" y="2837358"/>
                  <a:pt x="1302936" y="2832331"/>
                  <a:pt x="1320293" y="2832331"/>
                </a:cubicBezTo>
                <a:cubicBezTo>
                  <a:pt x="1335596" y="2832331"/>
                  <a:pt x="1350730" y="2836407"/>
                  <a:pt x="1364062" y="2844104"/>
                </a:cubicBezTo>
                <a:cubicBezTo>
                  <a:pt x="1384401" y="2855852"/>
                  <a:pt x="1398946" y="2874799"/>
                  <a:pt x="1405024" y="2897479"/>
                </a:cubicBezTo>
                <a:cubicBezTo>
                  <a:pt x="1411102" y="2920159"/>
                  <a:pt x="1407981" y="2943844"/>
                  <a:pt x="1396243" y="2964178"/>
                </a:cubicBezTo>
                <a:cubicBezTo>
                  <a:pt x="1384939" y="2983769"/>
                  <a:pt x="1366675" y="2998088"/>
                  <a:pt x="1344825" y="3004520"/>
                </a:cubicBezTo>
                <a:cubicBezTo>
                  <a:pt x="1340323" y="3005851"/>
                  <a:pt x="1336755" y="3009283"/>
                  <a:pt x="1335261" y="3013722"/>
                </a:cubicBezTo>
                <a:cubicBezTo>
                  <a:pt x="1333762" y="3018167"/>
                  <a:pt x="1334527" y="3023059"/>
                  <a:pt x="1337308" y="3026838"/>
                </a:cubicBezTo>
                <a:cubicBezTo>
                  <a:pt x="1343937" y="3035840"/>
                  <a:pt x="1348869" y="3045865"/>
                  <a:pt x="1351962" y="3056636"/>
                </a:cubicBezTo>
                <a:cubicBezTo>
                  <a:pt x="1353217" y="3061011"/>
                  <a:pt x="1356468" y="3064533"/>
                  <a:pt x="1360730" y="3066127"/>
                </a:cubicBezTo>
                <a:cubicBezTo>
                  <a:pt x="1362365" y="3066743"/>
                  <a:pt x="1364076" y="3067041"/>
                  <a:pt x="1365779" y="3067041"/>
                </a:cubicBezTo>
                <a:cubicBezTo>
                  <a:pt x="1368510" y="3067041"/>
                  <a:pt x="1371222" y="3066263"/>
                  <a:pt x="1373577" y="3064741"/>
                </a:cubicBezTo>
                <a:cubicBezTo>
                  <a:pt x="1388585" y="3055059"/>
                  <a:pt x="1405943" y="3049932"/>
                  <a:pt x="1423773" y="3049932"/>
                </a:cubicBezTo>
                <a:cubicBezTo>
                  <a:pt x="1439840" y="3049932"/>
                  <a:pt x="1455745" y="3054206"/>
                  <a:pt x="1469766" y="3062297"/>
                </a:cubicBezTo>
                <a:cubicBezTo>
                  <a:pt x="1491752" y="3074994"/>
                  <a:pt x="1507168" y="3095490"/>
                  <a:pt x="1513172" y="3120008"/>
                </a:cubicBezTo>
                <a:cubicBezTo>
                  <a:pt x="1514295" y="3124619"/>
                  <a:pt x="1517619" y="3128368"/>
                  <a:pt x="1522053" y="3130044"/>
                </a:cubicBezTo>
                <a:cubicBezTo>
                  <a:pt x="1523696" y="3130659"/>
                  <a:pt x="1525422" y="3130968"/>
                  <a:pt x="1527134" y="3130968"/>
                </a:cubicBezTo>
                <a:cubicBezTo>
                  <a:pt x="1530033" y="3130968"/>
                  <a:pt x="1532904" y="3130090"/>
                  <a:pt x="1535349" y="3128395"/>
                </a:cubicBezTo>
                <a:cubicBezTo>
                  <a:pt x="1550317" y="3117971"/>
                  <a:pt x="1568494" y="3112230"/>
                  <a:pt x="1586536" y="3112230"/>
                </a:cubicBezTo>
                <a:cubicBezTo>
                  <a:pt x="1602060" y="3112230"/>
                  <a:pt x="1617431" y="3116358"/>
                  <a:pt x="1630976" y="3124175"/>
                </a:cubicBezTo>
                <a:cubicBezTo>
                  <a:pt x="1653356" y="3137101"/>
                  <a:pt x="1669022" y="3158964"/>
                  <a:pt x="1673953" y="3184154"/>
                </a:cubicBezTo>
                <a:cubicBezTo>
                  <a:pt x="1674908" y="3189035"/>
                  <a:pt x="1678323" y="3193083"/>
                  <a:pt x="1682978" y="3194840"/>
                </a:cubicBezTo>
                <a:cubicBezTo>
                  <a:pt x="1684626" y="3195466"/>
                  <a:pt x="1686348" y="3195765"/>
                  <a:pt x="1688060" y="3195765"/>
                </a:cubicBezTo>
                <a:cubicBezTo>
                  <a:pt x="1691180" y="3195765"/>
                  <a:pt x="1694268" y="3194749"/>
                  <a:pt x="1696818" y="3192793"/>
                </a:cubicBezTo>
                <a:cubicBezTo>
                  <a:pt x="1711803" y="3181271"/>
                  <a:pt x="1730398" y="3174933"/>
                  <a:pt x="1749178" y="3174933"/>
                </a:cubicBezTo>
                <a:cubicBezTo>
                  <a:pt x="1764132" y="3174933"/>
                  <a:pt x="1778926" y="3178908"/>
                  <a:pt x="1791969" y="3186435"/>
                </a:cubicBezTo>
                <a:cubicBezTo>
                  <a:pt x="1811791" y="3197874"/>
                  <a:pt x="1825975" y="3216360"/>
                  <a:pt x="1831903" y="3238478"/>
                </a:cubicBezTo>
                <a:cubicBezTo>
                  <a:pt x="1837827" y="3260596"/>
                  <a:pt x="1834788" y="3283701"/>
                  <a:pt x="1823340" y="3303537"/>
                </a:cubicBezTo>
                <a:cubicBezTo>
                  <a:pt x="1811417" y="3324178"/>
                  <a:pt x="1791146" y="3339022"/>
                  <a:pt x="1767733" y="3344258"/>
                </a:cubicBezTo>
                <a:cubicBezTo>
                  <a:pt x="1762896" y="3345334"/>
                  <a:pt x="1758956" y="3348831"/>
                  <a:pt x="1757308" y="3353504"/>
                </a:cubicBezTo>
                <a:cubicBezTo>
                  <a:pt x="1755660" y="3358178"/>
                  <a:pt x="1756538" y="3363379"/>
                  <a:pt x="1759627" y="3367243"/>
                </a:cubicBezTo>
                <a:cubicBezTo>
                  <a:pt x="1768313" y="3378148"/>
                  <a:pt x="1774463" y="3391111"/>
                  <a:pt x="1777406" y="3404743"/>
                </a:cubicBezTo>
                <a:cubicBezTo>
                  <a:pt x="1778443" y="3409543"/>
                  <a:pt x="1781863" y="3413492"/>
                  <a:pt x="1786472" y="3415193"/>
                </a:cubicBezTo>
                <a:cubicBezTo>
                  <a:pt x="1788094" y="3415792"/>
                  <a:pt x="1789778" y="3416081"/>
                  <a:pt x="1791459" y="3416081"/>
                </a:cubicBezTo>
                <a:cubicBezTo>
                  <a:pt x="1794556" y="3416081"/>
                  <a:pt x="1797618" y="3415087"/>
                  <a:pt x="1800158" y="3413156"/>
                </a:cubicBezTo>
                <a:cubicBezTo>
                  <a:pt x="1815261" y="3401671"/>
                  <a:pt x="1833449" y="3395605"/>
                  <a:pt x="1852754" y="3395605"/>
                </a:cubicBezTo>
                <a:cubicBezTo>
                  <a:pt x="1867912" y="3395605"/>
                  <a:pt x="1882911" y="3399634"/>
                  <a:pt x="1896125" y="3407269"/>
                </a:cubicBezTo>
                <a:cubicBezTo>
                  <a:pt x="1916255" y="3418890"/>
                  <a:pt x="1930656" y="3437657"/>
                  <a:pt x="1936675" y="3460118"/>
                </a:cubicBezTo>
                <a:cubicBezTo>
                  <a:pt x="1942693" y="3482572"/>
                  <a:pt x="1939605" y="3506030"/>
                  <a:pt x="1927980" y="3526155"/>
                </a:cubicBezTo>
                <a:cubicBezTo>
                  <a:pt x="1915530" y="3547720"/>
                  <a:pt x="1894301" y="3562927"/>
                  <a:pt x="1869742" y="3567882"/>
                </a:cubicBezTo>
                <a:cubicBezTo>
                  <a:pt x="1864828" y="3568878"/>
                  <a:pt x="1860784" y="3572356"/>
                  <a:pt x="1859072" y="3577067"/>
                </a:cubicBezTo>
                <a:cubicBezTo>
                  <a:pt x="1857360" y="3581785"/>
                  <a:pt x="1858230" y="3587048"/>
                  <a:pt x="1861364" y="3590959"/>
                </a:cubicBezTo>
                <a:cubicBezTo>
                  <a:pt x="1868877" y="3600342"/>
                  <a:pt x="1874284" y="3611067"/>
                  <a:pt x="1877445" y="3622849"/>
                </a:cubicBezTo>
                <a:cubicBezTo>
                  <a:pt x="1883459" y="3645303"/>
                  <a:pt x="1880370" y="3668752"/>
                  <a:pt x="1868750" y="3688897"/>
                </a:cubicBezTo>
                <a:cubicBezTo>
                  <a:pt x="1856219" y="3710597"/>
                  <a:pt x="1834840" y="3725841"/>
                  <a:pt x="1810104" y="3730713"/>
                </a:cubicBezTo>
                <a:cubicBezTo>
                  <a:pt x="1805164" y="3731682"/>
                  <a:pt x="1801097" y="3735170"/>
                  <a:pt x="1799372" y="3739899"/>
                </a:cubicBezTo>
                <a:cubicBezTo>
                  <a:pt x="1797651" y="3744626"/>
                  <a:pt x="1798525" y="3749907"/>
                  <a:pt x="1801681" y="3753827"/>
                </a:cubicBezTo>
                <a:cubicBezTo>
                  <a:pt x="1809212" y="3763194"/>
                  <a:pt x="1814633" y="3773917"/>
                  <a:pt x="1817789" y="3785701"/>
                </a:cubicBezTo>
                <a:cubicBezTo>
                  <a:pt x="1823776" y="3808044"/>
                  <a:pt x="1820706" y="3831377"/>
                  <a:pt x="1809140" y="3851413"/>
                </a:cubicBezTo>
                <a:cubicBezTo>
                  <a:pt x="1796532" y="3873249"/>
                  <a:pt x="1775030" y="3888485"/>
                  <a:pt x="1750149" y="3893210"/>
                </a:cubicBezTo>
                <a:cubicBezTo>
                  <a:pt x="1745177" y="3894153"/>
                  <a:pt x="1741065" y="3897649"/>
                  <a:pt x="1739330" y="3902404"/>
                </a:cubicBezTo>
                <a:cubicBezTo>
                  <a:pt x="1737596" y="3907158"/>
                  <a:pt x="1738488" y="3912476"/>
                  <a:pt x="1741685" y="3916407"/>
                </a:cubicBezTo>
                <a:cubicBezTo>
                  <a:pt x="1764124" y="3943995"/>
                  <a:pt x="1767277" y="3983186"/>
                  <a:pt x="1749529" y="4013936"/>
                </a:cubicBezTo>
                <a:cubicBezTo>
                  <a:pt x="1734181" y="4040510"/>
                  <a:pt x="1705560" y="4057021"/>
                  <a:pt x="1674838" y="4057021"/>
                </a:cubicBezTo>
                <a:cubicBezTo>
                  <a:pt x="1659789" y="4057021"/>
                  <a:pt x="1644921" y="4053027"/>
                  <a:pt x="1631847" y="4045463"/>
                </a:cubicBezTo>
                <a:cubicBezTo>
                  <a:pt x="1610847" y="4033346"/>
                  <a:pt x="1595862" y="4012585"/>
                  <a:pt x="1590717" y="3988511"/>
                </a:cubicBezTo>
                <a:cubicBezTo>
                  <a:pt x="1589676" y="3983622"/>
                  <a:pt x="1586175" y="3979636"/>
                  <a:pt x="1581469" y="3977960"/>
                </a:cubicBezTo>
                <a:cubicBezTo>
                  <a:pt x="1579903" y="3977408"/>
                  <a:pt x="1578277" y="3977135"/>
                  <a:pt x="1576660" y="3977135"/>
                </a:cubicBezTo>
                <a:cubicBezTo>
                  <a:pt x="1573426" y="3977135"/>
                  <a:pt x="1570238" y="3978224"/>
                  <a:pt x="1567643" y="3980314"/>
                </a:cubicBezTo>
                <a:cubicBezTo>
                  <a:pt x="1556651" y="3989165"/>
                  <a:pt x="1543537" y="3995341"/>
                  <a:pt x="1529724" y="3998166"/>
                </a:cubicBezTo>
                <a:cubicBezTo>
                  <a:pt x="1524851" y="3999162"/>
                  <a:pt x="1520839" y="4002615"/>
                  <a:pt x="1519117" y="4007278"/>
                </a:cubicBezTo>
                <a:cubicBezTo>
                  <a:pt x="1517397" y="4011951"/>
                  <a:pt x="1518216" y="4017177"/>
                  <a:pt x="1521277" y="4021100"/>
                </a:cubicBezTo>
                <a:cubicBezTo>
                  <a:pt x="1528387" y="4030210"/>
                  <a:pt x="1533537" y="4040591"/>
                  <a:pt x="1536584" y="4051950"/>
                </a:cubicBezTo>
                <a:cubicBezTo>
                  <a:pt x="1542567" y="4074293"/>
                  <a:pt x="1539497" y="4097633"/>
                  <a:pt x="1527930" y="4117659"/>
                </a:cubicBezTo>
                <a:cubicBezTo>
                  <a:pt x="1512505" y="4144380"/>
                  <a:pt x="1483745" y="4160971"/>
                  <a:pt x="1452864" y="4160971"/>
                </a:cubicBezTo>
                <a:cubicBezTo>
                  <a:pt x="1437752" y="4160971"/>
                  <a:pt x="1422807" y="4156951"/>
                  <a:pt x="1409646" y="4149352"/>
                </a:cubicBezTo>
                <a:cubicBezTo>
                  <a:pt x="1388244" y="4136999"/>
                  <a:pt x="1373118" y="4115931"/>
                  <a:pt x="1368160" y="4091540"/>
                </a:cubicBezTo>
                <a:cubicBezTo>
                  <a:pt x="1367159" y="4086630"/>
                  <a:pt x="1363672" y="4082591"/>
                  <a:pt x="1358953" y="4080887"/>
                </a:cubicBezTo>
                <a:cubicBezTo>
                  <a:pt x="1357363" y="4080317"/>
                  <a:pt x="1355715" y="4080036"/>
                  <a:pt x="1354071" y="4080036"/>
                </a:cubicBezTo>
                <a:cubicBezTo>
                  <a:pt x="1350842" y="4080036"/>
                  <a:pt x="1347658" y="4081124"/>
                  <a:pt x="1345063" y="4083207"/>
                </a:cubicBezTo>
                <a:cubicBezTo>
                  <a:pt x="1329494" y="4095723"/>
                  <a:pt x="1309980" y="4102616"/>
                  <a:pt x="1290117" y="4102616"/>
                </a:cubicBezTo>
                <a:cubicBezTo>
                  <a:pt x="1274865" y="4102616"/>
                  <a:pt x="1259770" y="4098559"/>
                  <a:pt x="1246469" y="4090880"/>
                </a:cubicBezTo>
                <a:cubicBezTo>
                  <a:pt x="1225049" y="4078515"/>
                  <a:pt x="1209819" y="4057530"/>
                  <a:pt x="1204679" y="4033311"/>
                </a:cubicBezTo>
                <a:cubicBezTo>
                  <a:pt x="1203651" y="4028456"/>
                  <a:pt x="1200191" y="4024471"/>
                  <a:pt x="1195527" y="4022779"/>
                </a:cubicBezTo>
                <a:cubicBezTo>
                  <a:pt x="1193927" y="4022197"/>
                  <a:pt x="1192270" y="4021917"/>
                  <a:pt x="1190617" y="4021917"/>
                </a:cubicBezTo>
                <a:cubicBezTo>
                  <a:pt x="1187447" y="4021917"/>
                  <a:pt x="1184313" y="4022967"/>
                  <a:pt x="1181746" y="4024978"/>
                </a:cubicBezTo>
                <a:cubicBezTo>
                  <a:pt x="1166258" y="4037124"/>
                  <a:pt x="1146952" y="4043818"/>
                  <a:pt x="1127384" y="4043818"/>
                </a:cubicBezTo>
                <a:cubicBezTo>
                  <a:pt x="1112050" y="4043818"/>
                  <a:pt x="1096874" y="4039742"/>
                  <a:pt x="1083506" y="4032024"/>
                </a:cubicBezTo>
                <a:cubicBezTo>
                  <a:pt x="1061904" y="4019553"/>
                  <a:pt x="1046580" y="3998386"/>
                  <a:pt x="1041466" y="3973948"/>
                </a:cubicBezTo>
                <a:cubicBezTo>
                  <a:pt x="1040452" y="3969095"/>
                  <a:pt x="1037001" y="3965100"/>
                  <a:pt x="1032341" y="3963396"/>
                </a:cubicBezTo>
                <a:cubicBezTo>
                  <a:pt x="1030734" y="3962807"/>
                  <a:pt x="1029062" y="3962519"/>
                  <a:pt x="1027396" y="3962519"/>
                </a:cubicBezTo>
                <a:cubicBezTo>
                  <a:pt x="1024240" y="3962519"/>
                  <a:pt x="1021123" y="3963560"/>
                  <a:pt x="1018561" y="3965553"/>
                </a:cubicBezTo>
                <a:cubicBezTo>
                  <a:pt x="1003177" y="3977544"/>
                  <a:pt x="984030" y="3984149"/>
                  <a:pt x="964647" y="3984149"/>
                </a:cubicBezTo>
                <a:cubicBezTo>
                  <a:pt x="949386" y="3984149"/>
                  <a:pt x="934287" y="3980089"/>
                  <a:pt x="920996" y="3972410"/>
                </a:cubicBezTo>
                <a:cubicBezTo>
                  <a:pt x="899208" y="3959837"/>
                  <a:pt x="883902" y="3938399"/>
                  <a:pt x="878997" y="3913574"/>
                </a:cubicBezTo>
                <a:cubicBezTo>
                  <a:pt x="878023" y="3908655"/>
                  <a:pt x="874559" y="3904597"/>
                  <a:pt x="869849" y="3902866"/>
                </a:cubicBezTo>
                <a:cubicBezTo>
                  <a:pt x="868237" y="3902278"/>
                  <a:pt x="866562" y="3901988"/>
                  <a:pt x="864895" y="3901988"/>
                </a:cubicBezTo>
                <a:cubicBezTo>
                  <a:pt x="861693" y="3901988"/>
                  <a:pt x="858528" y="3903057"/>
                  <a:pt x="855947" y="3905113"/>
                </a:cubicBezTo>
                <a:cubicBezTo>
                  <a:pt x="840594" y="3917323"/>
                  <a:pt x="821402" y="3924042"/>
                  <a:pt x="801906" y="3924042"/>
                </a:cubicBezTo>
                <a:cubicBezTo>
                  <a:pt x="786794" y="3924042"/>
                  <a:pt x="771850" y="3920022"/>
                  <a:pt x="758689" y="3912422"/>
                </a:cubicBezTo>
                <a:cubicBezTo>
                  <a:pt x="735824" y="3899226"/>
                  <a:pt x="720412" y="3876620"/>
                  <a:pt x="716409" y="3850399"/>
                </a:cubicBezTo>
                <a:cubicBezTo>
                  <a:pt x="715621" y="3845253"/>
                  <a:pt x="712121" y="3840943"/>
                  <a:pt x="707247" y="3839113"/>
                </a:cubicBezTo>
                <a:cubicBezTo>
                  <a:pt x="705608" y="3838498"/>
                  <a:pt x="703897" y="3838199"/>
                  <a:pt x="702198" y="3838199"/>
                </a:cubicBezTo>
                <a:cubicBezTo>
                  <a:pt x="698856" y="3838199"/>
                  <a:pt x="695560" y="3839368"/>
                  <a:pt x="692924" y="3841585"/>
                </a:cubicBezTo>
                <a:cubicBezTo>
                  <a:pt x="677857" y="3854311"/>
                  <a:pt x="658769" y="3861320"/>
                  <a:pt x="639164" y="3861320"/>
                </a:cubicBezTo>
                <a:cubicBezTo>
                  <a:pt x="624668" y="3861320"/>
                  <a:pt x="610325" y="3857464"/>
                  <a:pt x="597695" y="3850171"/>
                </a:cubicBezTo>
                <a:cubicBezTo>
                  <a:pt x="574649" y="3836865"/>
                  <a:pt x="559279" y="3813037"/>
                  <a:pt x="556584" y="3786436"/>
                </a:cubicBezTo>
                <a:cubicBezTo>
                  <a:pt x="556031" y="3780973"/>
                  <a:pt x="552418" y="3776309"/>
                  <a:pt x="547273" y="3774406"/>
                </a:cubicBezTo>
                <a:cubicBezTo>
                  <a:pt x="545647" y="3773800"/>
                  <a:pt x="543958" y="3773509"/>
                  <a:pt x="542287" y="3773509"/>
                </a:cubicBezTo>
                <a:cubicBezTo>
                  <a:pt x="538655" y="3773509"/>
                  <a:pt x="535091" y="3774878"/>
                  <a:pt x="532374" y="3777467"/>
                </a:cubicBezTo>
                <a:cubicBezTo>
                  <a:pt x="517171" y="3791933"/>
                  <a:pt x="497305" y="3799904"/>
                  <a:pt x="476428" y="3799904"/>
                </a:cubicBezTo>
                <a:cubicBezTo>
                  <a:pt x="462311" y="3799904"/>
                  <a:pt x="448346" y="3796144"/>
                  <a:pt x="436046" y="3789044"/>
                </a:cubicBezTo>
                <a:cubicBezTo>
                  <a:pt x="397412" y="3766734"/>
                  <a:pt x="384125" y="3717147"/>
                  <a:pt x="406428" y="3678499"/>
                </a:cubicBezTo>
                <a:cubicBezTo>
                  <a:pt x="416753" y="3660630"/>
                  <a:pt x="433432" y="3647495"/>
                  <a:pt x="453395" y="3641529"/>
                </a:cubicBezTo>
                <a:cubicBezTo>
                  <a:pt x="458013" y="3640142"/>
                  <a:pt x="461632" y="3636537"/>
                  <a:pt x="463032" y="3631926"/>
                </a:cubicBezTo>
                <a:cubicBezTo>
                  <a:pt x="464432" y="3627308"/>
                  <a:pt x="463422" y="3622298"/>
                  <a:pt x="460346" y="3618586"/>
                </a:cubicBezTo>
                <a:cubicBezTo>
                  <a:pt x="453191" y="3609934"/>
                  <a:pt x="447612" y="3600217"/>
                  <a:pt x="443767" y="3589684"/>
                </a:cubicBezTo>
                <a:cubicBezTo>
                  <a:pt x="442304" y="3585671"/>
                  <a:pt x="439139" y="3582527"/>
                  <a:pt x="435127" y="3581078"/>
                </a:cubicBezTo>
                <a:cubicBezTo>
                  <a:pt x="433546" y="3580519"/>
                  <a:pt x="431902" y="3580237"/>
                  <a:pt x="430263" y="3580237"/>
                </a:cubicBezTo>
                <a:cubicBezTo>
                  <a:pt x="427732" y="3580237"/>
                  <a:pt x="425218" y="3580907"/>
                  <a:pt x="422985" y="3582210"/>
                </a:cubicBezTo>
                <a:cubicBezTo>
                  <a:pt x="407832" y="3591115"/>
                  <a:pt x="390492" y="3595815"/>
                  <a:pt x="372835" y="3595815"/>
                </a:cubicBezTo>
                <a:cubicBezTo>
                  <a:pt x="355613" y="3595815"/>
                  <a:pt x="338584" y="3591233"/>
                  <a:pt x="323590" y="3582574"/>
                </a:cubicBezTo>
                <a:cubicBezTo>
                  <a:pt x="303116" y="3570754"/>
                  <a:pt x="287583" y="3552032"/>
                  <a:pt x="279848" y="3529850"/>
                </a:cubicBezTo>
                <a:cubicBezTo>
                  <a:pt x="278439" y="3525803"/>
                  <a:pt x="275297" y="3522595"/>
                  <a:pt x="271275" y="3521101"/>
                </a:cubicBezTo>
                <a:cubicBezTo>
                  <a:pt x="269659" y="3520502"/>
                  <a:pt x="267965" y="3520204"/>
                  <a:pt x="266275" y="3520204"/>
                </a:cubicBezTo>
                <a:cubicBezTo>
                  <a:pt x="263776" y="3520204"/>
                  <a:pt x="261289" y="3520856"/>
                  <a:pt x="259070" y="3522135"/>
                </a:cubicBezTo>
                <a:cubicBezTo>
                  <a:pt x="244229" y="3530729"/>
                  <a:pt x="227292" y="3535276"/>
                  <a:pt x="210092" y="3535276"/>
                </a:cubicBezTo>
                <a:cubicBezTo>
                  <a:pt x="193114" y="3535276"/>
                  <a:pt x="176313" y="3530756"/>
                  <a:pt x="161504" y="3522206"/>
                </a:cubicBezTo>
                <a:cubicBezTo>
                  <a:pt x="141048" y="3510403"/>
                  <a:pt x="125583" y="3491437"/>
                  <a:pt x="117956" y="3468803"/>
                </a:cubicBezTo>
                <a:cubicBezTo>
                  <a:pt x="116566" y="3464683"/>
                  <a:pt x="113382" y="3461403"/>
                  <a:pt x="109297" y="3459900"/>
                </a:cubicBezTo>
                <a:cubicBezTo>
                  <a:pt x="107690" y="3459311"/>
                  <a:pt x="106010" y="3459023"/>
                  <a:pt x="104334" y="3459023"/>
                </a:cubicBezTo>
                <a:cubicBezTo>
                  <a:pt x="101757" y="3459023"/>
                  <a:pt x="99198" y="3459710"/>
                  <a:pt x="96933" y="3461069"/>
                </a:cubicBezTo>
                <a:cubicBezTo>
                  <a:pt x="82043" y="3470009"/>
                  <a:pt x="64907" y="3474736"/>
                  <a:pt x="47376" y="3474736"/>
                </a:cubicBezTo>
                <a:lnTo>
                  <a:pt x="0" y="3461995"/>
                </a:lnTo>
                <a:lnTo>
                  <a:pt x="0" y="3295366"/>
                </a:lnTo>
                <a:lnTo>
                  <a:pt x="9926" y="3290073"/>
                </a:lnTo>
                <a:cubicBezTo>
                  <a:pt x="13757" y="3288453"/>
                  <a:pt x="16701" y="3285257"/>
                  <a:pt x="17995" y="3281307"/>
                </a:cubicBezTo>
                <a:cubicBezTo>
                  <a:pt x="19290" y="3277349"/>
                  <a:pt x="18806" y="3273029"/>
                  <a:pt x="16673" y="3269462"/>
                </a:cubicBezTo>
                <a:lnTo>
                  <a:pt x="16673" y="3269459"/>
                </a:lnTo>
                <a:cubicBezTo>
                  <a:pt x="14494" y="3265810"/>
                  <a:pt x="12520" y="3262007"/>
                  <a:pt x="10804" y="3258147"/>
                </a:cubicBezTo>
                <a:cubicBezTo>
                  <a:pt x="9210" y="3254561"/>
                  <a:pt x="6225" y="3251781"/>
                  <a:pt x="2535" y="3250448"/>
                </a:cubicBezTo>
                <a:lnTo>
                  <a:pt x="0" y="3250009"/>
                </a:lnTo>
                <a:lnTo>
                  <a:pt x="0" y="2727639"/>
                </a:lnTo>
                <a:lnTo>
                  <a:pt x="11896" y="2735189"/>
                </a:lnTo>
                <a:cubicBezTo>
                  <a:pt x="13816" y="2735189"/>
                  <a:pt x="15741" y="2734789"/>
                  <a:pt x="17557" y="2733930"/>
                </a:cubicBezTo>
                <a:cubicBezTo>
                  <a:pt x="21016" y="2732290"/>
                  <a:pt x="24056" y="2729165"/>
                  <a:pt x="25333" y="2725559"/>
                </a:cubicBezTo>
                <a:cubicBezTo>
                  <a:pt x="26605" y="2721947"/>
                  <a:pt x="26769" y="2717808"/>
                  <a:pt x="25107" y="2714358"/>
                </a:cubicBezTo>
                <a:lnTo>
                  <a:pt x="25105" y="2714354"/>
                </a:lnTo>
                <a:cubicBezTo>
                  <a:pt x="22547" y="2709047"/>
                  <a:pt x="16945" y="2705596"/>
                  <a:pt x="11297" y="2705596"/>
                </a:cubicBezTo>
                <a:cubicBezTo>
                  <a:pt x="9382" y="2705596"/>
                  <a:pt x="7466" y="2705994"/>
                  <a:pt x="5659" y="2706847"/>
                </a:cubicBezTo>
                <a:cubicBezTo>
                  <a:pt x="5641" y="2706856"/>
                  <a:pt x="5252" y="2707037"/>
                  <a:pt x="5234" y="2707047"/>
                </a:cubicBezTo>
                <a:lnTo>
                  <a:pt x="0" y="2712792"/>
                </a:lnTo>
                <a:lnTo>
                  <a:pt x="0" y="1812322"/>
                </a:lnTo>
                <a:lnTo>
                  <a:pt x="4815" y="1809742"/>
                </a:lnTo>
                <a:cubicBezTo>
                  <a:pt x="9104" y="1808384"/>
                  <a:pt x="12510" y="1805095"/>
                  <a:pt x="14018" y="1800857"/>
                </a:cubicBezTo>
                <a:cubicBezTo>
                  <a:pt x="15526" y="1796618"/>
                  <a:pt x="14960" y="1791918"/>
                  <a:pt x="12491" y="1788150"/>
                </a:cubicBezTo>
                <a:lnTo>
                  <a:pt x="0" y="1748435"/>
                </a:lnTo>
                <a:lnTo>
                  <a:pt x="0" y="1726980"/>
                </a:lnTo>
                <a:lnTo>
                  <a:pt x="9842" y="1688519"/>
                </a:lnTo>
                <a:cubicBezTo>
                  <a:pt x="20399" y="1670242"/>
                  <a:pt x="37000" y="1655813"/>
                  <a:pt x="56591" y="1647897"/>
                </a:cubicBezTo>
                <a:cubicBezTo>
                  <a:pt x="60504" y="1646312"/>
                  <a:pt x="63529" y="1643087"/>
                  <a:pt x="64851" y="1639074"/>
                </a:cubicBezTo>
                <a:cubicBezTo>
                  <a:pt x="66178" y="1635062"/>
                  <a:pt x="65671" y="1630670"/>
                  <a:pt x="63466" y="1627066"/>
                </a:cubicBezTo>
                <a:cubicBezTo>
                  <a:pt x="43815" y="1594921"/>
                  <a:pt x="43358" y="1554606"/>
                  <a:pt x="62266" y="1521854"/>
                </a:cubicBezTo>
                <a:cubicBezTo>
                  <a:pt x="73633" y="1502164"/>
                  <a:pt x="91584" y="1486576"/>
                  <a:pt x="112819" y="1477963"/>
                </a:cubicBezTo>
                <a:cubicBezTo>
                  <a:pt x="116569" y="1476441"/>
                  <a:pt x="119499" y="1473417"/>
                  <a:pt x="120903" y="1469621"/>
                </a:cubicBezTo>
                <a:cubicBezTo>
                  <a:pt x="122302" y="1465827"/>
                  <a:pt x="122044" y="1461614"/>
                  <a:pt x="120183" y="1458028"/>
                </a:cubicBezTo>
                <a:cubicBezTo>
                  <a:pt x="114894" y="1447820"/>
                  <a:pt x="111375" y="1436853"/>
                  <a:pt x="109722" y="1425422"/>
                </a:cubicBezTo>
                <a:cubicBezTo>
                  <a:pt x="109025" y="1420621"/>
                  <a:pt x="105950" y="1416491"/>
                  <a:pt x="101544" y="1414444"/>
                </a:cubicBezTo>
                <a:cubicBezTo>
                  <a:pt x="99619" y="1413557"/>
                  <a:pt x="97554" y="1413113"/>
                  <a:pt x="95494" y="1413113"/>
                </a:cubicBezTo>
                <a:cubicBezTo>
                  <a:pt x="92841" y="1413113"/>
                  <a:pt x="90200" y="1413846"/>
                  <a:pt x="87881" y="1415297"/>
                </a:cubicBezTo>
                <a:cubicBezTo>
                  <a:pt x="75921" y="1422759"/>
                  <a:pt x="62126" y="1426708"/>
                  <a:pt x="47993" y="1426708"/>
                </a:cubicBezTo>
                <a:cubicBezTo>
                  <a:pt x="34882" y="1426708"/>
                  <a:pt x="21922" y="1423221"/>
                  <a:pt x="10500" y="1416628"/>
                </a:cubicBezTo>
                <a:lnTo>
                  <a:pt x="0" y="1407357"/>
                </a:lnTo>
                <a:lnTo>
                  <a:pt x="0" y="1296844"/>
                </a:lnTo>
                <a:lnTo>
                  <a:pt x="10537" y="1286325"/>
                </a:lnTo>
                <a:cubicBezTo>
                  <a:pt x="21815" y="1279817"/>
                  <a:pt x="34771" y="1276212"/>
                  <a:pt x="48187" y="1276212"/>
                </a:cubicBezTo>
                <a:cubicBezTo>
                  <a:pt x="61316" y="1276212"/>
                  <a:pt x="74299" y="1279708"/>
                  <a:pt x="85739" y="1286311"/>
                </a:cubicBezTo>
                <a:cubicBezTo>
                  <a:pt x="101765" y="1295559"/>
                  <a:pt x="113775" y="1310431"/>
                  <a:pt x="119568" y="1328182"/>
                </a:cubicBezTo>
                <a:cubicBezTo>
                  <a:pt x="121072" y="1332793"/>
                  <a:pt x="124799" y="1336334"/>
                  <a:pt x="129481" y="1337602"/>
                </a:cubicBezTo>
                <a:cubicBezTo>
                  <a:pt x="130717" y="1337937"/>
                  <a:pt x="131981" y="1338100"/>
                  <a:pt x="133235" y="1338100"/>
                </a:cubicBezTo>
                <a:cubicBezTo>
                  <a:pt x="136713" y="1338100"/>
                  <a:pt x="140124" y="1336841"/>
                  <a:pt x="142787" y="1334469"/>
                </a:cubicBezTo>
                <a:cubicBezTo>
                  <a:pt x="158505" y="1320493"/>
                  <a:pt x="177801" y="1311743"/>
                  <a:pt x="198584" y="1309180"/>
                </a:cubicBezTo>
                <a:cubicBezTo>
                  <a:pt x="203488" y="1308573"/>
                  <a:pt x="207736" y="1305493"/>
                  <a:pt x="209838" y="1301019"/>
                </a:cubicBezTo>
                <a:cubicBezTo>
                  <a:pt x="211935" y="1296554"/>
                  <a:pt x="211591" y="1291309"/>
                  <a:pt x="208923" y="1287153"/>
                </a:cubicBezTo>
                <a:cubicBezTo>
                  <a:pt x="204920" y="1280911"/>
                  <a:pt x="201900" y="1274046"/>
                  <a:pt x="199943" y="1266756"/>
                </a:cubicBezTo>
                <a:cubicBezTo>
                  <a:pt x="194925" y="1248026"/>
                  <a:pt x="197501" y="1228452"/>
                  <a:pt x="207202" y="1211651"/>
                </a:cubicBezTo>
                <a:cubicBezTo>
                  <a:pt x="220135" y="1189243"/>
                  <a:pt x="244260" y="1175322"/>
                  <a:pt x="270159" y="1175322"/>
                </a:cubicBezTo>
                <a:close/>
                <a:moveTo>
                  <a:pt x="2415774" y="1164595"/>
                </a:moveTo>
                <a:cubicBezTo>
                  <a:pt x="2413071" y="1164595"/>
                  <a:pt x="2410390" y="1165356"/>
                  <a:pt x="2408054" y="1166842"/>
                </a:cubicBezTo>
                <a:cubicBezTo>
                  <a:pt x="2401393" y="1171090"/>
                  <a:pt x="2394215" y="1174506"/>
                  <a:pt x="2386728" y="1176995"/>
                </a:cubicBezTo>
                <a:cubicBezTo>
                  <a:pt x="2382562" y="1178381"/>
                  <a:pt x="2379255" y="1181605"/>
                  <a:pt x="2377757" y="1185727"/>
                </a:cubicBezTo>
                <a:cubicBezTo>
                  <a:pt x="2376258" y="1189856"/>
                  <a:pt x="2376729" y="1194448"/>
                  <a:pt x="2379034" y="1198180"/>
                </a:cubicBezTo>
                <a:lnTo>
                  <a:pt x="2379035" y="1198180"/>
                </a:lnTo>
                <a:cubicBezTo>
                  <a:pt x="2383256" y="1205028"/>
                  <a:pt x="2386612" y="1212381"/>
                  <a:pt x="2389007" y="1220063"/>
                </a:cubicBezTo>
                <a:cubicBezTo>
                  <a:pt x="2390330" y="1224311"/>
                  <a:pt x="2393549" y="1227707"/>
                  <a:pt x="2397720" y="1229256"/>
                </a:cubicBezTo>
                <a:cubicBezTo>
                  <a:pt x="2399342" y="1229854"/>
                  <a:pt x="2401040" y="1230153"/>
                  <a:pt x="2402729" y="1230153"/>
                </a:cubicBezTo>
                <a:cubicBezTo>
                  <a:pt x="2405378" y="1230153"/>
                  <a:pt x="2408014" y="1229419"/>
                  <a:pt x="2410323" y="1227988"/>
                </a:cubicBezTo>
                <a:cubicBezTo>
                  <a:pt x="2417147" y="1223740"/>
                  <a:pt x="2424488" y="1220389"/>
                  <a:pt x="2432142" y="1218016"/>
                </a:cubicBezTo>
                <a:cubicBezTo>
                  <a:pt x="2436449" y="1216684"/>
                  <a:pt x="2439877" y="1213415"/>
                  <a:pt x="2441412" y="1209176"/>
                </a:cubicBezTo>
                <a:cubicBezTo>
                  <a:pt x="2442947" y="1204938"/>
                  <a:pt x="2442403" y="1200228"/>
                  <a:pt x="2439944" y="1196450"/>
                </a:cubicBezTo>
                <a:cubicBezTo>
                  <a:pt x="2435516" y="1189639"/>
                  <a:pt x="2431979" y="1182249"/>
                  <a:pt x="2429433" y="1174486"/>
                </a:cubicBezTo>
                <a:cubicBezTo>
                  <a:pt x="2428052" y="1170265"/>
                  <a:pt x="2424796" y="1166923"/>
                  <a:pt x="2420616" y="1165429"/>
                </a:cubicBezTo>
                <a:cubicBezTo>
                  <a:pt x="2419045" y="1164867"/>
                  <a:pt x="2417405" y="1164595"/>
                  <a:pt x="2415774" y="1164595"/>
                </a:cubicBezTo>
                <a:close/>
                <a:moveTo>
                  <a:pt x="1865584" y="1157377"/>
                </a:moveTo>
                <a:cubicBezTo>
                  <a:pt x="1863153" y="1157377"/>
                  <a:pt x="1860730" y="1157993"/>
                  <a:pt x="1858561" y="1159207"/>
                </a:cubicBezTo>
                <a:cubicBezTo>
                  <a:pt x="1854453" y="1161507"/>
                  <a:pt x="1850169" y="1163537"/>
                  <a:pt x="1845817" y="1165239"/>
                </a:cubicBezTo>
                <a:cubicBezTo>
                  <a:pt x="1841977" y="1166743"/>
                  <a:pt x="1838965" y="1169823"/>
                  <a:pt x="1837553" y="1173699"/>
                </a:cubicBezTo>
                <a:cubicBezTo>
                  <a:pt x="1836140" y="1177575"/>
                  <a:pt x="1836456" y="1181869"/>
                  <a:pt x="1838426" y="1185491"/>
                </a:cubicBezTo>
                <a:cubicBezTo>
                  <a:pt x="1840677" y="1189631"/>
                  <a:pt x="1842652" y="1193951"/>
                  <a:pt x="1844305" y="1198353"/>
                </a:cubicBezTo>
                <a:cubicBezTo>
                  <a:pt x="1845772" y="1202265"/>
                  <a:pt x="1848870" y="1205345"/>
                  <a:pt x="1852787" y="1206794"/>
                </a:cubicBezTo>
                <a:cubicBezTo>
                  <a:pt x="1854399" y="1207393"/>
                  <a:pt x="1856084" y="1207682"/>
                  <a:pt x="1857764" y="1207682"/>
                </a:cubicBezTo>
                <a:cubicBezTo>
                  <a:pt x="1860169" y="1207682"/>
                  <a:pt x="1862569" y="1207075"/>
                  <a:pt x="1864720" y="1205888"/>
                </a:cubicBezTo>
                <a:cubicBezTo>
                  <a:pt x="1868869" y="1203596"/>
                  <a:pt x="1873230" y="1201577"/>
                  <a:pt x="1877682" y="1199902"/>
                </a:cubicBezTo>
                <a:cubicBezTo>
                  <a:pt x="1881612" y="1198425"/>
                  <a:pt x="1884701" y="1195291"/>
                  <a:pt x="1886127" y="1191342"/>
                </a:cubicBezTo>
                <a:cubicBezTo>
                  <a:pt x="1887558" y="1187383"/>
                  <a:pt x="1887187" y="1183009"/>
                  <a:pt x="1885108" y="1179350"/>
                </a:cubicBezTo>
                <a:cubicBezTo>
                  <a:pt x="1882767" y="1175229"/>
                  <a:pt x="1880697" y="1170899"/>
                  <a:pt x="1878962" y="1166488"/>
                </a:cubicBezTo>
                <a:cubicBezTo>
                  <a:pt x="1877441" y="1162621"/>
                  <a:pt x="1874325" y="1159605"/>
                  <a:pt x="1870412" y="1158210"/>
                </a:cubicBezTo>
                <a:cubicBezTo>
                  <a:pt x="1868845" y="1157649"/>
                  <a:pt x="1867215" y="1157377"/>
                  <a:pt x="1865584" y="1157377"/>
                </a:cubicBezTo>
                <a:close/>
                <a:moveTo>
                  <a:pt x="654850" y="1150259"/>
                </a:moveTo>
                <a:cubicBezTo>
                  <a:pt x="664161" y="1150259"/>
                  <a:pt x="673381" y="1152740"/>
                  <a:pt x="681506" y="1157432"/>
                </a:cubicBezTo>
                <a:cubicBezTo>
                  <a:pt x="693864" y="1164570"/>
                  <a:pt x="702700" y="1176080"/>
                  <a:pt x="706391" y="1189857"/>
                </a:cubicBezTo>
                <a:cubicBezTo>
                  <a:pt x="710081" y="1203642"/>
                  <a:pt x="708188" y="1218034"/>
                  <a:pt x="701056" y="1230388"/>
                </a:cubicBezTo>
                <a:lnTo>
                  <a:pt x="701056" y="1230389"/>
                </a:lnTo>
                <a:cubicBezTo>
                  <a:pt x="691541" y="1246874"/>
                  <a:pt x="673797" y="1257109"/>
                  <a:pt x="654750" y="1257109"/>
                </a:cubicBezTo>
                <a:cubicBezTo>
                  <a:pt x="645430" y="1257109"/>
                  <a:pt x="636215" y="1254628"/>
                  <a:pt x="628094" y="1249945"/>
                </a:cubicBezTo>
                <a:cubicBezTo>
                  <a:pt x="602598" y="1235217"/>
                  <a:pt x="593827" y="1202484"/>
                  <a:pt x="608549" y="1176969"/>
                </a:cubicBezTo>
                <a:cubicBezTo>
                  <a:pt x="618064" y="1160493"/>
                  <a:pt x="635807" y="1150259"/>
                  <a:pt x="654850" y="1150259"/>
                </a:cubicBezTo>
                <a:close/>
                <a:moveTo>
                  <a:pt x="1315751" y="1148195"/>
                </a:moveTo>
                <a:cubicBezTo>
                  <a:pt x="1313514" y="1148195"/>
                  <a:pt x="1311282" y="1148711"/>
                  <a:pt x="1309248" y="1149752"/>
                </a:cubicBezTo>
                <a:cubicBezTo>
                  <a:pt x="1306299" y="1151246"/>
                  <a:pt x="1303283" y="1152597"/>
                  <a:pt x="1300200" y="1153801"/>
                </a:cubicBezTo>
                <a:cubicBezTo>
                  <a:pt x="1296450" y="1155268"/>
                  <a:pt x="1293488" y="1158249"/>
                  <a:pt x="1292034" y="1161998"/>
                </a:cubicBezTo>
                <a:cubicBezTo>
                  <a:pt x="1290586" y="1165758"/>
                  <a:pt x="1290771" y="1169950"/>
                  <a:pt x="1292555" y="1173564"/>
                </a:cubicBezTo>
                <a:lnTo>
                  <a:pt x="1292556" y="1173562"/>
                </a:lnTo>
                <a:cubicBezTo>
                  <a:pt x="1293978" y="1176425"/>
                  <a:pt x="1295264" y="1179350"/>
                  <a:pt x="1296414" y="1182339"/>
                </a:cubicBezTo>
                <a:cubicBezTo>
                  <a:pt x="1297904" y="1186206"/>
                  <a:pt x="1300994" y="1189240"/>
                  <a:pt x="1304883" y="1190663"/>
                </a:cubicBezTo>
                <a:cubicBezTo>
                  <a:pt x="1306487" y="1191253"/>
                  <a:pt x="1308157" y="1191542"/>
                  <a:pt x="1309829" y="1191542"/>
                </a:cubicBezTo>
                <a:cubicBezTo>
                  <a:pt x="1312215" y="1191542"/>
                  <a:pt x="1314593" y="1190952"/>
                  <a:pt x="1316730" y="1189776"/>
                </a:cubicBezTo>
                <a:cubicBezTo>
                  <a:pt x="1319741" y="1188127"/>
                  <a:pt x="1322834" y="1186642"/>
                  <a:pt x="1325995" y="1185310"/>
                </a:cubicBezTo>
                <a:cubicBezTo>
                  <a:pt x="1329754" y="1183736"/>
                  <a:pt x="1332662" y="1180637"/>
                  <a:pt x="1334002" y="1176789"/>
                </a:cubicBezTo>
                <a:cubicBezTo>
                  <a:pt x="1335342" y="1172939"/>
                  <a:pt x="1334985" y="1168709"/>
                  <a:pt x="1333024" y="1165132"/>
                </a:cubicBezTo>
                <a:cubicBezTo>
                  <a:pt x="1331529" y="1162423"/>
                  <a:pt x="1330161" y="1159652"/>
                  <a:pt x="1328925" y="1156817"/>
                </a:cubicBezTo>
                <a:cubicBezTo>
                  <a:pt x="1327340" y="1153186"/>
                  <a:pt x="1324333" y="1150377"/>
                  <a:pt x="1320611" y="1149036"/>
                </a:cubicBezTo>
                <a:cubicBezTo>
                  <a:pt x="1319035" y="1148476"/>
                  <a:pt x="1317390" y="1148195"/>
                  <a:pt x="1315751" y="1148195"/>
                </a:cubicBezTo>
                <a:close/>
                <a:moveTo>
                  <a:pt x="3066601" y="1139335"/>
                </a:moveTo>
                <a:cubicBezTo>
                  <a:pt x="3070205" y="1139335"/>
                  <a:pt x="3073769" y="1140295"/>
                  <a:pt x="3076903" y="1142107"/>
                </a:cubicBezTo>
                <a:cubicBezTo>
                  <a:pt x="3081691" y="1144868"/>
                  <a:pt x="3085109" y="1149325"/>
                  <a:pt x="3086540" y="1154659"/>
                </a:cubicBezTo>
                <a:cubicBezTo>
                  <a:pt x="3087968" y="1159985"/>
                  <a:pt x="3087234" y="1165555"/>
                  <a:pt x="3084471" y="1170337"/>
                </a:cubicBezTo>
                <a:cubicBezTo>
                  <a:pt x="3080789" y="1176714"/>
                  <a:pt x="3073932" y="1180672"/>
                  <a:pt x="3066560" y="1180672"/>
                </a:cubicBezTo>
                <a:cubicBezTo>
                  <a:pt x="3062947" y="1180672"/>
                  <a:pt x="3059387" y="1179712"/>
                  <a:pt x="3056258" y="1177902"/>
                </a:cubicBezTo>
                <a:cubicBezTo>
                  <a:pt x="3051458" y="1175139"/>
                  <a:pt x="3048039" y="1170683"/>
                  <a:pt x="3046612" y="1165357"/>
                </a:cubicBezTo>
                <a:cubicBezTo>
                  <a:pt x="3045185" y="1160030"/>
                  <a:pt x="3045918" y="1154460"/>
                  <a:pt x="3048681" y="1149687"/>
                </a:cubicBezTo>
                <a:cubicBezTo>
                  <a:pt x="3052362" y="1143293"/>
                  <a:pt x="3059228" y="1139335"/>
                  <a:pt x="3066601" y="1139335"/>
                </a:cubicBezTo>
                <a:close/>
                <a:moveTo>
                  <a:pt x="107404" y="1134434"/>
                </a:moveTo>
                <a:cubicBezTo>
                  <a:pt x="116879" y="1134434"/>
                  <a:pt x="126248" y="1136952"/>
                  <a:pt x="134495" y="1141717"/>
                </a:cubicBezTo>
                <a:cubicBezTo>
                  <a:pt x="160411" y="1156680"/>
                  <a:pt x="169324" y="1189947"/>
                  <a:pt x="154361" y="1215878"/>
                </a:cubicBezTo>
                <a:cubicBezTo>
                  <a:pt x="144693" y="1232616"/>
                  <a:pt x="126660" y="1243023"/>
                  <a:pt x="107304" y="1243023"/>
                </a:cubicBezTo>
                <a:cubicBezTo>
                  <a:pt x="97821" y="1243023"/>
                  <a:pt x="88452" y="1240505"/>
                  <a:pt x="80214" y="1235751"/>
                </a:cubicBezTo>
                <a:cubicBezTo>
                  <a:pt x="67656" y="1228494"/>
                  <a:pt x="58672" y="1216783"/>
                  <a:pt x="54917" y="1202772"/>
                </a:cubicBezTo>
                <a:cubicBezTo>
                  <a:pt x="51167" y="1188769"/>
                  <a:pt x="53093" y="1174142"/>
                  <a:pt x="60343" y="1161579"/>
                </a:cubicBezTo>
                <a:cubicBezTo>
                  <a:pt x="70012" y="1144841"/>
                  <a:pt x="88044" y="1134434"/>
                  <a:pt x="107404" y="1134434"/>
                </a:cubicBezTo>
                <a:close/>
                <a:moveTo>
                  <a:pt x="2252182" y="1108043"/>
                </a:moveTo>
                <a:cubicBezTo>
                  <a:pt x="2249565" y="1108043"/>
                  <a:pt x="2246965" y="1108757"/>
                  <a:pt x="2244682" y="1110152"/>
                </a:cubicBezTo>
                <a:cubicBezTo>
                  <a:pt x="2238850" y="1113721"/>
                  <a:pt x="2232592" y="1116673"/>
                  <a:pt x="2226083" y="1118938"/>
                </a:cubicBezTo>
                <a:cubicBezTo>
                  <a:pt x="2222017" y="1120351"/>
                  <a:pt x="2218797" y="1123512"/>
                  <a:pt x="2217311" y="1127551"/>
                </a:cubicBezTo>
                <a:cubicBezTo>
                  <a:pt x="2215822" y="1131591"/>
                  <a:pt x="2216229" y="1136092"/>
                  <a:pt x="2218408" y="1139797"/>
                </a:cubicBezTo>
                <a:cubicBezTo>
                  <a:pt x="2221831" y="1145620"/>
                  <a:pt x="2224648" y="1151825"/>
                  <a:pt x="2226776" y="1158247"/>
                </a:cubicBezTo>
                <a:cubicBezTo>
                  <a:pt x="2228148" y="1162378"/>
                  <a:pt x="2231318" y="1165665"/>
                  <a:pt x="2235399" y="1167187"/>
                </a:cubicBezTo>
                <a:cubicBezTo>
                  <a:pt x="2237025" y="1167793"/>
                  <a:pt x="2238723" y="1168093"/>
                  <a:pt x="2240421" y="1168093"/>
                </a:cubicBezTo>
                <a:cubicBezTo>
                  <a:pt x="2242975" y="1168093"/>
                  <a:pt x="2245516" y="1167414"/>
                  <a:pt x="2247766" y="1166074"/>
                </a:cubicBezTo>
                <a:cubicBezTo>
                  <a:pt x="2253785" y="1162496"/>
                  <a:pt x="2260202" y="1159571"/>
                  <a:pt x="2266846" y="1157359"/>
                </a:cubicBezTo>
                <a:cubicBezTo>
                  <a:pt x="2271007" y="1155983"/>
                  <a:pt x="2274313" y="1152777"/>
                  <a:pt x="2275821" y="1148646"/>
                </a:cubicBezTo>
                <a:cubicBezTo>
                  <a:pt x="2277325" y="1144526"/>
                  <a:pt x="2276868" y="1139942"/>
                  <a:pt x="2274572" y="1136201"/>
                </a:cubicBezTo>
                <a:cubicBezTo>
                  <a:pt x="2270998" y="1130377"/>
                  <a:pt x="2268027" y="1124127"/>
                  <a:pt x="2265741" y="1117642"/>
                </a:cubicBezTo>
                <a:cubicBezTo>
                  <a:pt x="2264301" y="1113549"/>
                  <a:pt x="2261085" y="1110324"/>
                  <a:pt x="2257000" y="1108875"/>
                </a:cubicBezTo>
                <a:cubicBezTo>
                  <a:pt x="2255434" y="1108314"/>
                  <a:pt x="2253803" y="1108043"/>
                  <a:pt x="2252182" y="1108043"/>
                </a:cubicBezTo>
                <a:close/>
                <a:moveTo>
                  <a:pt x="1701831" y="1100208"/>
                </a:moveTo>
                <a:cubicBezTo>
                  <a:pt x="1699476" y="1100208"/>
                  <a:pt x="1697130" y="1100788"/>
                  <a:pt x="1695015" y="1101928"/>
                </a:cubicBezTo>
                <a:cubicBezTo>
                  <a:pt x="1691871" y="1103614"/>
                  <a:pt x="1688547" y="1105189"/>
                  <a:pt x="1685124" y="1106593"/>
                </a:cubicBezTo>
                <a:cubicBezTo>
                  <a:pt x="1681384" y="1108123"/>
                  <a:pt x="1678462" y="1111167"/>
                  <a:pt x="1677077" y="1114961"/>
                </a:cubicBezTo>
                <a:cubicBezTo>
                  <a:pt x="1675691" y="1118755"/>
                  <a:pt x="1675967" y="1122968"/>
                  <a:pt x="1677842" y="1126545"/>
                </a:cubicBezTo>
                <a:lnTo>
                  <a:pt x="1677841" y="1126546"/>
                </a:lnTo>
                <a:cubicBezTo>
                  <a:pt x="1679571" y="1129861"/>
                  <a:pt x="1681143" y="1133321"/>
                  <a:pt x="1682510" y="1136835"/>
                </a:cubicBezTo>
                <a:cubicBezTo>
                  <a:pt x="1683996" y="1140648"/>
                  <a:pt x="1687034" y="1143647"/>
                  <a:pt x="1690865" y="1145078"/>
                </a:cubicBezTo>
                <a:cubicBezTo>
                  <a:pt x="1692496" y="1145694"/>
                  <a:pt x="1694203" y="1145992"/>
                  <a:pt x="1695906" y="1145992"/>
                </a:cubicBezTo>
                <a:cubicBezTo>
                  <a:pt x="1698206" y="1145992"/>
                  <a:pt x="1700498" y="1145440"/>
                  <a:pt x="1702581" y="1144353"/>
                </a:cubicBezTo>
                <a:cubicBezTo>
                  <a:pt x="1705837" y="1142640"/>
                  <a:pt x="1709234" y="1141092"/>
                  <a:pt x="1712685" y="1139734"/>
                </a:cubicBezTo>
                <a:cubicBezTo>
                  <a:pt x="1716521" y="1138221"/>
                  <a:pt x="1719518" y="1135133"/>
                  <a:pt x="1720927" y="1131266"/>
                </a:cubicBezTo>
                <a:cubicBezTo>
                  <a:pt x="1722336" y="1127388"/>
                  <a:pt x="1722010" y="1123096"/>
                  <a:pt x="1720035" y="1119472"/>
                </a:cubicBezTo>
                <a:cubicBezTo>
                  <a:pt x="1718219" y="1116139"/>
                  <a:pt x="1716571" y="1112670"/>
                  <a:pt x="1715145" y="1109165"/>
                </a:cubicBezTo>
                <a:cubicBezTo>
                  <a:pt x="1713610" y="1105379"/>
                  <a:pt x="1710534" y="1102436"/>
                  <a:pt x="1706694" y="1101050"/>
                </a:cubicBezTo>
                <a:cubicBezTo>
                  <a:pt x="1705119" y="1100489"/>
                  <a:pt x="1703470" y="1100208"/>
                  <a:pt x="1701831" y="1100208"/>
                </a:cubicBezTo>
                <a:close/>
                <a:moveTo>
                  <a:pt x="492114" y="1095397"/>
                </a:moveTo>
                <a:cubicBezTo>
                  <a:pt x="500678" y="1095397"/>
                  <a:pt x="509137" y="1097670"/>
                  <a:pt x="516587" y="1101973"/>
                </a:cubicBezTo>
                <a:cubicBezTo>
                  <a:pt x="534151" y="1112116"/>
                  <a:pt x="543070" y="1131555"/>
                  <a:pt x="540729" y="1150519"/>
                </a:cubicBezTo>
                <a:lnTo>
                  <a:pt x="534538" y="1168961"/>
                </a:lnTo>
                <a:lnTo>
                  <a:pt x="516561" y="1186912"/>
                </a:lnTo>
                <a:cubicBezTo>
                  <a:pt x="509210" y="1191156"/>
                  <a:pt x="500766" y="1193506"/>
                  <a:pt x="492024" y="1193506"/>
                </a:cubicBezTo>
                <a:cubicBezTo>
                  <a:pt x="483460" y="1193506"/>
                  <a:pt x="474995" y="1191223"/>
                  <a:pt x="467546" y="1186921"/>
                </a:cubicBezTo>
                <a:cubicBezTo>
                  <a:pt x="456192" y="1180373"/>
                  <a:pt x="448081" y="1169802"/>
                  <a:pt x="444690" y="1157141"/>
                </a:cubicBezTo>
                <a:cubicBezTo>
                  <a:pt x="441302" y="1144488"/>
                  <a:pt x="443041" y="1131274"/>
                  <a:pt x="449589" y="1119933"/>
                </a:cubicBezTo>
                <a:cubicBezTo>
                  <a:pt x="458325" y="1104799"/>
                  <a:pt x="474620" y="1095397"/>
                  <a:pt x="492114" y="1095397"/>
                </a:cubicBezTo>
                <a:close/>
                <a:moveTo>
                  <a:pt x="1152539" y="1091122"/>
                </a:moveTo>
                <a:cubicBezTo>
                  <a:pt x="1150348" y="1091122"/>
                  <a:pt x="1148164" y="1091620"/>
                  <a:pt x="1146163" y="1092607"/>
                </a:cubicBezTo>
                <a:cubicBezTo>
                  <a:pt x="1143092" y="1094130"/>
                  <a:pt x="1139954" y="1095496"/>
                  <a:pt x="1136748" y="1096710"/>
                </a:cubicBezTo>
                <a:cubicBezTo>
                  <a:pt x="1132971" y="1098132"/>
                  <a:pt x="1129973" y="1101076"/>
                  <a:pt x="1128474" y="1104816"/>
                </a:cubicBezTo>
                <a:cubicBezTo>
                  <a:pt x="1126975" y="1108566"/>
                  <a:pt x="1127120" y="1112759"/>
                  <a:pt x="1128868" y="1116400"/>
                </a:cubicBezTo>
                <a:lnTo>
                  <a:pt x="1128868" y="1116401"/>
                </a:lnTo>
                <a:cubicBezTo>
                  <a:pt x="1130001" y="1118747"/>
                  <a:pt x="1131038" y="1121147"/>
                  <a:pt x="1131979" y="1123575"/>
                </a:cubicBezTo>
                <a:cubicBezTo>
                  <a:pt x="1133487" y="1127460"/>
                  <a:pt x="1136616" y="1130512"/>
                  <a:pt x="1140547" y="1131916"/>
                </a:cubicBezTo>
                <a:cubicBezTo>
                  <a:pt x="1142118" y="1132477"/>
                  <a:pt x="1143753" y="1132749"/>
                  <a:pt x="1145384" y="1132749"/>
                </a:cubicBezTo>
                <a:cubicBezTo>
                  <a:pt x="1147838" y="1132749"/>
                  <a:pt x="1150279" y="1132125"/>
                  <a:pt x="1152462" y="1130892"/>
                </a:cubicBezTo>
                <a:cubicBezTo>
                  <a:pt x="1155601" y="1129117"/>
                  <a:pt x="1158798" y="1127513"/>
                  <a:pt x="1161977" y="1126137"/>
                </a:cubicBezTo>
                <a:cubicBezTo>
                  <a:pt x="1165667" y="1124525"/>
                  <a:pt x="1168517" y="1121445"/>
                  <a:pt x="1169835" y="1117642"/>
                </a:cubicBezTo>
                <a:cubicBezTo>
                  <a:pt x="1171148" y="1113837"/>
                  <a:pt x="1170804" y="1109654"/>
                  <a:pt x="1168888" y="1106111"/>
                </a:cubicBezTo>
                <a:cubicBezTo>
                  <a:pt x="1167728" y="1103965"/>
                  <a:pt x="1166641" y="1101782"/>
                  <a:pt x="1165631" y="1099562"/>
                </a:cubicBezTo>
                <a:cubicBezTo>
                  <a:pt x="1164024" y="1096012"/>
                  <a:pt x="1161039" y="1093268"/>
                  <a:pt x="1157371" y="1091954"/>
                </a:cubicBezTo>
                <a:cubicBezTo>
                  <a:pt x="1155805" y="1091393"/>
                  <a:pt x="1154170" y="1091122"/>
                  <a:pt x="1152539" y="1091122"/>
                </a:cubicBezTo>
                <a:close/>
                <a:moveTo>
                  <a:pt x="2643376" y="1052303"/>
                </a:moveTo>
                <a:cubicBezTo>
                  <a:pt x="2640247" y="1052303"/>
                  <a:pt x="2637159" y="1053328"/>
                  <a:pt x="2634609" y="1055284"/>
                </a:cubicBezTo>
                <a:cubicBezTo>
                  <a:pt x="2625755" y="1062094"/>
                  <a:pt x="2615843" y="1067211"/>
                  <a:pt x="2605145" y="1070482"/>
                </a:cubicBezTo>
                <a:cubicBezTo>
                  <a:pt x="2600793" y="1071813"/>
                  <a:pt x="2597328" y="1075128"/>
                  <a:pt x="2595807" y="1079412"/>
                </a:cubicBezTo>
                <a:cubicBezTo>
                  <a:pt x="2594281" y="1083705"/>
                  <a:pt x="2594879" y="1088460"/>
                  <a:pt x="2597415" y="1092238"/>
                </a:cubicBezTo>
                <a:cubicBezTo>
                  <a:pt x="2603048" y="1100642"/>
                  <a:pt x="2607288" y="1109863"/>
                  <a:pt x="2610004" y="1119662"/>
                </a:cubicBezTo>
                <a:cubicBezTo>
                  <a:pt x="2611231" y="1124083"/>
                  <a:pt x="2614497" y="1127651"/>
                  <a:pt x="2618795" y="1129264"/>
                </a:cubicBezTo>
                <a:cubicBezTo>
                  <a:pt x="2620435" y="1129889"/>
                  <a:pt x="2622150" y="1130187"/>
                  <a:pt x="2623858" y="1130187"/>
                </a:cubicBezTo>
                <a:cubicBezTo>
                  <a:pt x="2626621" y="1130187"/>
                  <a:pt x="2629361" y="1129391"/>
                  <a:pt x="2631733" y="1127842"/>
                </a:cubicBezTo>
                <a:cubicBezTo>
                  <a:pt x="2641152" y="1121675"/>
                  <a:pt x="2651519" y="1117335"/>
                  <a:pt x="2662546" y="1114944"/>
                </a:cubicBezTo>
                <a:cubicBezTo>
                  <a:pt x="2667302" y="1113920"/>
                  <a:pt x="2671210" y="1110560"/>
                  <a:pt x="2672939" y="1106014"/>
                </a:cubicBezTo>
                <a:cubicBezTo>
                  <a:pt x="2674674" y="1101476"/>
                  <a:pt x="2673990" y="1096368"/>
                  <a:pt x="2671128" y="1092437"/>
                </a:cubicBezTo>
                <a:cubicBezTo>
                  <a:pt x="2664680" y="1083578"/>
                  <a:pt x="2660028" y="1073706"/>
                  <a:pt x="2657298" y="1063101"/>
                </a:cubicBezTo>
                <a:cubicBezTo>
                  <a:pt x="2656098" y="1058417"/>
                  <a:pt x="2652624" y="1054658"/>
                  <a:pt x="2648059" y="1053082"/>
                </a:cubicBezTo>
                <a:cubicBezTo>
                  <a:pt x="2646529" y="1052557"/>
                  <a:pt x="2644948" y="1052303"/>
                  <a:pt x="2643376" y="1052303"/>
                </a:cubicBezTo>
                <a:close/>
                <a:moveTo>
                  <a:pt x="2088558" y="1051850"/>
                </a:moveTo>
                <a:cubicBezTo>
                  <a:pt x="2086035" y="1051850"/>
                  <a:pt x="2083527" y="1052512"/>
                  <a:pt x="2081299" y="1053816"/>
                </a:cubicBezTo>
                <a:cubicBezTo>
                  <a:pt x="2076498" y="1056623"/>
                  <a:pt x="2071382" y="1059069"/>
                  <a:pt x="2066092" y="1061061"/>
                </a:cubicBezTo>
                <a:lnTo>
                  <a:pt x="2066091" y="1061062"/>
                </a:lnTo>
                <a:cubicBezTo>
                  <a:pt x="2062178" y="1062548"/>
                  <a:pt x="2059104" y="1065654"/>
                  <a:pt x="2057672" y="1069585"/>
                </a:cubicBezTo>
                <a:cubicBezTo>
                  <a:pt x="2056237" y="1073515"/>
                  <a:pt x="2056590" y="1077881"/>
                  <a:pt x="2058633" y="1081531"/>
                </a:cubicBezTo>
                <a:cubicBezTo>
                  <a:pt x="2061377" y="1086431"/>
                  <a:pt x="2063714" y="1091612"/>
                  <a:pt x="2065589" y="1096911"/>
                </a:cubicBezTo>
                <a:cubicBezTo>
                  <a:pt x="2067001" y="1100923"/>
                  <a:pt x="2070127" y="1104112"/>
                  <a:pt x="2074116" y="1105597"/>
                </a:cubicBezTo>
                <a:cubicBezTo>
                  <a:pt x="2075742" y="1106203"/>
                  <a:pt x="2077444" y="1106503"/>
                  <a:pt x="2079143" y="1106503"/>
                </a:cubicBezTo>
                <a:cubicBezTo>
                  <a:pt x="2081606" y="1106503"/>
                  <a:pt x="2084056" y="1105868"/>
                  <a:pt x="2086248" y="1104628"/>
                </a:cubicBezTo>
                <a:cubicBezTo>
                  <a:pt x="2091215" y="1101802"/>
                  <a:pt x="2096465" y="1099411"/>
                  <a:pt x="2101849" y="1097510"/>
                </a:cubicBezTo>
                <a:cubicBezTo>
                  <a:pt x="2105906" y="1096078"/>
                  <a:pt x="2109108" y="1092899"/>
                  <a:pt x="2110575" y="1088850"/>
                </a:cubicBezTo>
                <a:cubicBezTo>
                  <a:pt x="2112043" y="1084812"/>
                  <a:pt x="2111622" y="1080319"/>
                  <a:pt x="2109425" y="1076615"/>
                </a:cubicBezTo>
                <a:cubicBezTo>
                  <a:pt x="2106505" y="1071687"/>
                  <a:pt x="2104014" y="1066497"/>
                  <a:pt x="2102017" y="1061180"/>
                </a:cubicBezTo>
                <a:cubicBezTo>
                  <a:pt x="2100531" y="1057204"/>
                  <a:pt x="2097366" y="1054097"/>
                  <a:pt x="2093372" y="1052675"/>
                </a:cubicBezTo>
                <a:cubicBezTo>
                  <a:pt x="2091809" y="1052122"/>
                  <a:pt x="2090179" y="1051850"/>
                  <a:pt x="2088558" y="1051850"/>
                </a:cubicBezTo>
                <a:close/>
                <a:moveTo>
                  <a:pt x="1538572" y="1043328"/>
                </a:moveTo>
                <a:cubicBezTo>
                  <a:pt x="1536285" y="1043328"/>
                  <a:pt x="1534002" y="1043871"/>
                  <a:pt x="1531929" y="1044949"/>
                </a:cubicBezTo>
                <a:cubicBezTo>
                  <a:pt x="1529447" y="1046244"/>
                  <a:pt x="1526916" y="1047431"/>
                  <a:pt x="1524325" y="1048519"/>
                </a:cubicBezTo>
                <a:cubicBezTo>
                  <a:pt x="1520648" y="1050067"/>
                  <a:pt x="1517781" y="1053065"/>
                  <a:pt x="1516400" y="1056797"/>
                </a:cubicBezTo>
                <a:cubicBezTo>
                  <a:pt x="1515019" y="1060537"/>
                  <a:pt x="1515254" y="1064677"/>
                  <a:pt x="1517043" y="1068236"/>
                </a:cubicBezTo>
                <a:lnTo>
                  <a:pt x="1517042" y="1068235"/>
                </a:lnTo>
                <a:cubicBezTo>
                  <a:pt x="1518246" y="1070626"/>
                  <a:pt x="1519351" y="1073053"/>
                  <a:pt x="1520361" y="1075535"/>
                </a:cubicBezTo>
                <a:cubicBezTo>
                  <a:pt x="1521878" y="1079259"/>
                  <a:pt x="1524885" y="1082174"/>
                  <a:pt x="1528649" y="1083578"/>
                </a:cubicBezTo>
                <a:cubicBezTo>
                  <a:pt x="1530275" y="1084185"/>
                  <a:pt x="1531978" y="1084484"/>
                  <a:pt x="1533676" y="1084484"/>
                </a:cubicBezTo>
                <a:cubicBezTo>
                  <a:pt x="1535913" y="1084484"/>
                  <a:pt x="1538145" y="1083961"/>
                  <a:pt x="1540184" y="1082926"/>
                </a:cubicBezTo>
                <a:cubicBezTo>
                  <a:pt x="1542715" y="1081641"/>
                  <a:pt x="1545297" y="1080472"/>
                  <a:pt x="1547932" y="1079403"/>
                </a:cubicBezTo>
                <a:cubicBezTo>
                  <a:pt x="1551686" y="1077873"/>
                  <a:pt x="1554621" y="1074838"/>
                  <a:pt x="1556021" y="1071034"/>
                </a:cubicBezTo>
                <a:cubicBezTo>
                  <a:pt x="1557415" y="1067239"/>
                  <a:pt x="1557144" y="1063018"/>
                  <a:pt x="1555273" y="1059432"/>
                </a:cubicBezTo>
                <a:cubicBezTo>
                  <a:pt x="1554023" y="1057031"/>
                  <a:pt x="1552868" y="1054595"/>
                  <a:pt x="1551809" y="1052095"/>
                </a:cubicBezTo>
                <a:cubicBezTo>
                  <a:pt x="1550242" y="1048400"/>
                  <a:pt x="1547208" y="1045529"/>
                  <a:pt x="1543431" y="1044170"/>
                </a:cubicBezTo>
                <a:cubicBezTo>
                  <a:pt x="1541855" y="1043609"/>
                  <a:pt x="1540211" y="1043328"/>
                  <a:pt x="1538572" y="1043328"/>
                </a:cubicBezTo>
                <a:close/>
                <a:moveTo>
                  <a:pt x="329367" y="1040972"/>
                </a:moveTo>
                <a:cubicBezTo>
                  <a:pt x="337088" y="1040972"/>
                  <a:pt x="344720" y="1043028"/>
                  <a:pt x="351440" y="1046904"/>
                </a:cubicBezTo>
                <a:lnTo>
                  <a:pt x="372032" y="1073778"/>
                </a:lnTo>
                <a:lnTo>
                  <a:pt x="367639" y="1107335"/>
                </a:lnTo>
                <a:cubicBezTo>
                  <a:pt x="359758" y="1120992"/>
                  <a:pt x="345059" y="1129470"/>
                  <a:pt x="329286" y="1129470"/>
                </a:cubicBezTo>
                <a:cubicBezTo>
                  <a:pt x="321564" y="1129470"/>
                  <a:pt x="313925" y="1127415"/>
                  <a:pt x="307200" y="1123538"/>
                </a:cubicBezTo>
                <a:cubicBezTo>
                  <a:pt x="296973" y="1117632"/>
                  <a:pt x="289651" y="1108086"/>
                  <a:pt x="286589" y="1096665"/>
                </a:cubicBezTo>
                <a:cubicBezTo>
                  <a:pt x="283533" y="1085253"/>
                  <a:pt x="285100" y="1073324"/>
                  <a:pt x="291010" y="1063099"/>
                </a:cubicBezTo>
                <a:cubicBezTo>
                  <a:pt x="298890" y="1049450"/>
                  <a:pt x="313589" y="1040972"/>
                  <a:pt x="329367" y="1040972"/>
                </a:cubicBezTo>
                <a:close/>
                <a:moveTo>
                  <a:pt x="2903896" y="1038184"/>
                </a:moveTo>
                <a:cubicBezTo>
                  <a:pt x="2914815" y="1038184"/>
                  <a:pt x="2925616" y="1041091"/>
                  <a:pt x="2935126" y="1046580"/>
                </a:cubicBezTo>
                <a:cubicBezTo>
                  <a:pt x="2949603" y="1054940"/>
                  <a:pt x="2959956" y="1068435"/>
                  <a:pt x="2964285" y="1084585"/>
                </a:cubicBezTo>
                <a:cubicBezTo>
                  <a:pt x="2968610" y="1100734"/>
                  <a:pt x="2966392" y="1117590"/>
                  <a:pt x="2958031" y="1132063"/>
                </a:cubicBezTo>
                <a:cubicBezTo>
                  <a:pt x="2946887" y="1151374"/>
                  <a:pt x="2926104" y="1163365"/>
                  <a:pt x="2903787" y="1163365"/>
                </a:cubicBezTo>
                <a:cubicBezTo>
                  <a:pt x="2892864" y="1163365"/>
                  <a:pt x="2882058" y="1160457"/>
                  <a:pt x="2872548" y="1154968"/>
                </a:cubicBezTo>
                <a:cubicBezTo>
                  <a:pt x="2842668" y="1137714"/>
                  <a:pt x="2832393" y="1099367"/>
                  <a:pt x="2849643" y="1069486"/>
                </a:cubicBezTo>
                <a:cubicBezTo>
                  <a:pt x="2860788" y="1050176"/>
                  <a:pt x="2881574" y="1038184"/>
                  <a:pt x="2903896" y="1038184"/>
                </a:cubicBezTo>
                <a:close/>
                <a:moveTo>
                  <a:pt x="988449" y="1033055"/>
                </a:moveTo>
                <a:cubicBezTo>
                  <a:pt x="986315" y="1033055"/>
                  <a:pt x="984187" y="1033527"/>
                  <a:pt x="982226" y="1034468"/>
                </a:cubicBezTo>
                <a:cubicBezTo>
                  <a:pt x="978540" y="1036243"/>
                  <a:pt x="974727" y="1037810"/>
                  <a:pt x="970905" y="1039132"/>
                </a:cubicBezTo>
                <a:cubicBezTo>
                  <a:pt x="967037" y="1040472"/>
                  <a:pt x="963922" y="1043399"/>
                  <a:pt x="962345" y="1047175"/>
                </a:cubicBezTo>
                <a:cubicBezTo>
                  <a:pt x="960768" y="1050952"/>
                  <a:pt x="960873" y="1055228"/>
                  <a:pt x="962639" y="1058913"/>
                </a:cubicBezTo>
                <a:lnTo>
                  <a:pt x="962640" y="1058915"/>
                </a:lnTo>
                <a:cubicBezTo>
                  <a:pt x="964003" y="1061768"/>
                  <a:pt x="965221" y="1064693"/>
                  <a:pt x="966294" y="1067665"/>
                </a:cubicBezTo>
                <a:cubicBezTo>
                  <a:pt x="967766" y="1071742"/>
                  <a:pt x="970990" y="1074929"/>
                  <a:pt x="975080" y="1076361"/>
                </a:cubicBezTo>
                <a:cubicBezTo>
                  <a:pt x="976620" y="1076894"/>
                  <a:pt x="978223" y="1077156"/>
                  <a:pt x="979817" y="1077156"/>
                </a:cubicBezTo>
                <a:cubicBezTo>
                  <a:pt x="982452" y="1077156"/>
                  <a:pt x="985065" y="1076433"/>
                  <a:pt x="987362" y="1075019"/>
                </a:cubicBezTo>
                <a:cubicBezTo>
                  <a:pt x="991008" y="1072772"/>
                  <a:pt x="994806" y="1070752"/>
                  <a:pt x="998666" y="1069013"/>
                </a:cubicBezTo>
                <a:cubicBezTo>
                  <a:pt x="1002334" y="1067356"/>
                  <a:pt x="1005138" y="1064241"/>
                  <a:pt x="1006401" y="1060418"/>
                </a:cubicBezTo>
                <a:cubicBezTo>
                  <a:pt x="1007664" y="1056595"/>
                  <a:pt x="1007266" y="1052429"/>
                  <a:pt x="1005309" y="1048907"/>
                </a:cubicBezTo>
                <a:cubicBezTo>
                  <a:pt x="1003946" y="1046469"/>
                  <a:pt x="1002678" y="1043970"/>
                  <a:pt x="1001514" y="1041433"/>
                </a:cubicBezTo>
                <a:cubicBezTo>
                  <a:pt x="999907" y="1037928"/>
                  <a:pt x="996958" y="1035220"/>
                  <a:pt x="993331" y="1033907"/>
                </a:cubicBezTo>
                <a:cubicBezTo>
                  <a:pt x="991750" y="1033336"/>
                  <a:pt x="990098" y="1033055"/>
                  <a:pt x="988449" y="1033055"/>
                </a:cubicBezTo>
                <a:close/>
                <a:moveTo>
                  <a:pt x="2476572" y="999390"/>
                </a:moveTo>
                <a:cubicBezTo>
                  <a:pt x="2473751" y="999390"/>
                  <a:pt x="2470956" y="1000215"/>
                  <a:pt x="2468556" y="1001836"/>
                </a:cubicBezTo>
                <a:cubicBezTo>
                  <a:pt x="2461378" y="1006654"/>
                  <a:pt x="2453566" y="1010458"/>
                  <a:pt x="2445338" y="1013148"/>
                </a:cubicBezTo>
                <a:cubicBezTo>
                  <a:pt x="2441126" y="1014534"/>
                  <a:pt x="2437780" y="1017776"/>
                  <a:pt x="2436280" y="1021952"/>
                </a:cubicBezTo>
                <a:cubicBezTo>
                  <a:pt x="2434777" y="1026118"/>
                  <a:pt x="2435288" y="1030755"/>
                  <a:pt x="2437656" y="1034505"/>
                </a:cubicBezTo>
                <a:lnTo>
                  <a:pt x="2437658" y="1034507"/>
                </a:lnTo>
                <a:cubicBezTo>
                  <a:pt x="2442091" y="1041507"/>
                  <a:pt x="2445605" y="1049061"/>
                  <a:pt x="2448101" y="1056959"/>
                </a:cubicBezTo>
                <a:cubicBezTo>
                  <a:pt x="2449441" y="1061189"/>
                  <a:pt x="2452661" y="1064567"/>
                  <a:pt x="2456827" y="1066107"/>
                </a:cubicBezTo>
                <a:cubicBezTo>
                  <a:pt x="2458439" y="1066705"/>
                  <a:pt x="2460129" y="1066994"/>
                  <a:pt x="2461809" y="1066994"/>
                </a:cubicBezTo>
                <a:cubicBezTo>
                  <a:pt x="2464458" y="1066994"/>
                  <a:pt x="2467093" y="1066261"/>
                  <a:pt x="2469399" y="1064830"/>
                </a:cubicBezTo>
                <a:cubicBezTo>
                  <a:pt x="2476731" y="1060265"/>
                  <a:pt x="2484688" y="1056741"/>
                  <a:pt x="2493048" y="1054350"/>
                </a:cubicBezTo>
                <a:cubicBezTo>
                  <a:pt x="2497427" y="1053091"/>
                  <a:pt x="2500955" y="1049841"/>
                  <a:pt x="2502553" y="1045573"/>
                </a:cubicBezTo>
                <a:cubicBezTo>
                  <a:pt x="2504152" y="1041307"/>
                  <a:pt x="2503631" y="1036534"/>
                  <a:pt x="2501154" y="1032712"/>
                </a:cubicBezTo>
                <a:cubicBezTo>
                  <a:pt x="2496498" y="1025530"/>
                  <a:pt x="2492848" y="1017722"/>
                  <a:pt x="2490303" y="1009507"/>
                </a:cubicBezTo>
                <a:cubicBezTo>
                  <a:pt x="2488959" y="1005169"/>
                  <a:pt x="2485644" y="1001718"/>
                  <a:pt x="2481359" y="1000205"/>
                </a:cubicBezTo>
                <a:cubicBezTo>
                  <a:pt x="2479801" y="999662"/>
                  <a:pt x="2478184" y="999390"/>
                  <a:pt x="2476572" y="999390"/>
                </a:cubicBezTo>
                <a:close/>
                <a:moveTo>
                  <a:pt x="1924442" y="994845"/>
                </a:moveTo>
                <a:cubicBezTo>
                  <a:pt x="1922024" y="994845"/>
                  <a:pt x="1919619" y="995450"/>
                  <a:pt x="1917459" y="996655"/>
                </a:cubicBezTo>
                <a:cubicBezTo>
                  <a:pt x="1913587" y="998801"/>
                  <a:pt x="1909534" y="1000722"/>
                  <a:pt x="1905408" y="1002352"/>
                </a:cubicBezTo>
                <a:lnTo>
                  <a:pt x="1905406" y="1002352"/>
                </a:lnTo>
                <a:cubicBezTo>
                  <a:pt x="1901579" y="1003866"/>
                  <a:pt x="1898585" y="1006944"/>
                  <a:pt x="1897181" y="1010803"/>
                </a:cubicBezTo>
                <a:cubicBezTo>
                  <a:pt x="1895777" y="1014670"/>
                  <a:pt x="1896090" y="1018945"/>
                  <a:pt x="1898047" y="1022569"/>
                </a:cubicBezTo>
                <a:cubicBezTo>
                  <a:pt x="1900230" y="1026599"/>
                  <a:pt x="1902155" y="1030802"/>
                  <a:pt x="1903767" y="1035059"/>
                </a:cubicBezTo>
                <a:cubicBezTo>
                  <a:pt x="1905243" y="1038944"/>
                  <a:pt x="1908327" y="1042005"/>
                  <a:pt x="1912226" y="1043456"/>
                </a:cubicBezTo>
                <a:cubicBezTo>
                  <a:pt x="1913838" y="1044053"/>
                  <a:pt x="1915528" y="1044343"/>
                  <a:pt x="1917212" y="1044343"/>
                </a:cubicBezTo>
                <a:cubicBezTo>
                  <a:pt x="1919594" y="1044343"/>
                  <a:pt x="1921967" y="1043754"/>
                  <a:pt x="1924105" y="1042586"/>
                </a:cubicBezTo>
                <a:cubicBezTo>
                  <a:pt x="1928013" y="1040448"/>
                  <a:pt x="1932139" y="1038546"/>
                  <a:pt x="1936369" y="1036933"/>
                </a:cubicBezTo>
                <a:cubicBezTo>
                  <a:pt x="1940277" y="1035439"/>
                  <a:pt x="1943339" y="1032314"/>
                  <a:pt x="1944756" y="1028373"/>
                </a:cubicBezTo>
                <a:cubicBezTo>
                  <a:pt x="1946178" y="1024443"/>
                  <a:pt x="1945812" y="1020077"/>
                  <a:pt x="1943755" y="1016436"/>
                </a:cubicBezTo>
                <a:cubicBezTo>
                  <a:pt x="1941514" y="1012469"/>
                  <a:pt x="1939517" y="1008266"/>
                  <a:pt x="1937819" y="1003946"/>
                </a:cubicBezTo>
                <a:cubicBezTo>
                  <a:pt x="1936297" y="1000098"/>
                  <a:pt x="1933191" y="997082"/>
                  <a:pt x="1929291" y="995686"/>
                </a:cubicBezTo>
                <a:cubicBezTo>
                  <a:pt x="1927720" y="995126"/>
                  <a:pt x="1926076" y="994845"/>
                  <a:pt x="1924442" y="994845"/>
                </a:cubicBezTo>
                <a:close/>
                <a:moveTo>
                  <a:pt x="166621" y="993087"/>
                </a:moveTo>
                <a:cubicBezTo>
                  <a:pt x="172353" y="993087"/>
                  <a:pt x="178029" y="994618"/>
                  <a:pt x="183037" y="997498"/>
                </a:cubicBezTo>
                <a:cubicBezTo>
                  <a:pt x="198733" y="1006564"/>
                  <a:pt x="204136" y="1026717"/>
                  <a:pt x="195070" y="1042431"/>
                </a:cubicBezTo>
                <a:cubicBezTo>
                  <a:pt x="189210" y="1052576"/>
                  <a:pt x="178286" y="1058879"/>
                  <a:pt x="166557" y="1058879"/>
                </a:cubicBezTo>
                <a:cubicBezTo>
                  <a:pt x="160815" y="1058879"/>
                  <a:pt x="155137" y="1057348"/>
                  <a:pt x="150141" y="1054468"/>
                </a:cubicBezTo>
                <a:cubicBezTo>
                  <a:pt x="142529" y="1050075"/>
                  <a:pt x="137090" y="1042985"/>
                  <a:pt x="134817" y="1034507"/>
                </a:cubicBezTo>
                <a:cubicBezTo>
                  <a:pt x="132544" y="1026010"/>
                  <a:pt x="133707" y="1017152"/>
                  <a:pt x="138100" y="1009553"/>
                </a:cubicBezTo>
                <a:cubicBezTo>
                  <a:pt x="143960" y="999391"/>
                  <a:pt x="154887" y="993087"/>
                  <a:pt x="166621" y="993087"/>
                </a:cubicBezTo>
                <a:close/>
                <a:moveTo>
                  <a:pt x="1374923" y="986483"/>
                </a:moveTo>
                <a:cubicBezTo>
                  <a:pt x="1372691" y="986483"/>
                  <a:pt x="1370466" y="987000"/>
                  <a:pt x="1368433" y="988032"/>
                </a:cubicBezTo>
                <a:cubicBezTo>
                  <a:pt x="1366731" y="988893"/>
                  <a:pt x="1365005" y="989699"/>
                  <a:pt x="1363271" y="990478"/>
                </a:cubicBezTo>
                <a:cubicBezTo>
                  <a:pt x="1359711" y="992054"/>
                  <a:pt x="1356945" y="995016"/>
                  <a:pt x="1355609" y="998675"/>
                </a:cubicBezTo>
                <a:cubicBezTo>
                  <a:pt x="1354268" y="1002334"/>
                  <a:pt x="1354471" y="1006384"/>
                  <a:pt x="1356174" y="1009888"/>
                </a:cubicBezTo>
                <a:lnTo>
                  <a:pt x="1356175" y="1009888"/>
                </a:lnTo>
                <a:cubicBezTo>
                  <a:pt x="1356950" y="1011482"/>
                  <a:pt x="1357688" y="1013094"/>
                  <a:pt x="1358381" y="1014725"/>
                </a:cubicBezTo>
                <a:cubicBezTo>
                  <a:pt x="1359929" y="1018375"/>
                  <a:pt x="1362922" y="1021228"/>
                  <a:pt x="1366645" y="1022595"/>
                </a:cubicBezTo>
                <a:cubicBezTo>
                  <a:pt x="1368253" y="1023194"/>
                  <a:pt x="1369933" y="1023483"/>
                  <a:pt x="1371613" y="1023483"/>
                </a:cubicBezTo>
                <a:cubicBezTo>
                  <a:pt x="1373823" y="1023483"/>
                  <a:pt x="1376024" y="1022976"/>
                  <a:pt x="1378044" y="1021970"/>
                </a:cubicBezTo>
                <a:cubicBezTo>
                  <a:pt x="1379747" y="1021110"/>
                  <a:pt x="1381476" y="1020322"/>
                  <a:pt x="1383225" y="1019570"/>
                </a:cubicBezTo>
                <a:cubicBezTo>
                  <a:pt x="1386884" y="1018003"/>
                  <a:pt x="1389723" y="1014987"/>
                  <a:pt x="1391078" y="1011246"/>
                </a:cubicBezTo>
                <a:cubicBezTo>
                  <a:pt x="1392432" y="1007505"/>
                  <a:pt x="1392174" y="1003366"/>
                  <a:pt x="1390366" y="999825"/>
                </a:cubicBezTo>
                <a:cubicBezTo>
                  <a:pt x="1389551" y="998222"/>
                  <a:pt x="1388776" y="996611"/>
                  <a:pt x="1388038" y="994971"/>
                </a:cubicBezTo>
                <a:cubicBezTo>
                  <a:pt x="1386431" y="991384"/>
                  <a:pt x="1383423" y="988621"/>
                  <a:pt x="1379719" y="987309"/>
                </a:cubicBezTo>
                <a:cubicBezTo>
                  <a:pt x="1378165" y="986755"/>
                  <a:pt x="1376539" y="986483"/>
                  <a:pt x="1374923" y="986483"/>
                </a:cubicBezTo>
                <a:close/>
                <a:moveTo>
                  <a:pt x="825296" y="973956"/>
                </a:moveTo>
                <a:cubicBezTo>
                  <a:pt x="823194" y="973956"/>
                  <a:pt x="821098" y="974418"/>
                  <a:pt x="819160" y="975332"/>
                </a:cubicBezTo>
                <a:cubicBezTo>
                  <a:pt x="814599" y="977479"/>
                  <a:pt x="809786" y="979345"/>
                  <a:pt x="804844" y="980867"/>
                </a:cubicBezTo>
                <a:cubicBezTo>
                  <a:pt x="800837" y="982108"/>
                  <a:pt x="797566" y="985042"/>
                  <a:pt x="795900" y="988891"/>
                </a:cubicBezTo>
                <a:cubicBezTo>
                  <a:pt x="794228" y="992740"/>
                  <a:pt x="794324" y="997125"/>
                  <a:pt x="796162" y="1000901"/>
                </a:cubicBezTo>
                <a:lnTo>
                  <a:pt x="796162" y="1000903"/>
                </a:lnTo>
                <a:cubicBezTo>
                  <a:pt x="798177" y="1005042"/>
                  <a:pt x="799893" y="1009372"/>
                  <a:pt x="801257" y="1013783"/>
                </a:cubicBezTo>
                <a:cubicBezTo>
                  <a:pt x="802601" y="1018132"/>
                  <a:pt x="805935" y="1021590"/>
                  <a:pt x="810237" y="1023093"/>
                </a:cubicBezTo>
                <a:cubicBezTo>
                  <a:pt x="811782" y="1023637"/>
                  <a:pt x="813389" y="1023899"/>
                  <a:pt x="814988" y="1023899"/>
                </a:cubicBezTo>
                <a:cubicBezTo>
                  <a:pt x="817832" y="1023899"/>
                  <a:pt x="820653" y="1023057"/>
                  <a:pt x="823067" y="1021417"/>
                </a:cubicBezTo>
                <a:cubicBezTo>
                  <a:pt x="827591" y="1018347"/>
                  <a:pt x="832437" y="1015639"/>
                  <a:pt x="837482" y="1013374"/>
                </a:cubicBezTo>
                <a:cubicBezTo>
                  <a:pt x="841236" y="1011690"/>
                  <a:pt x="844084" y="1008475"/>
                  <a:pt x="845311" y="1004552"/>
                </a:cubicBezTo>
                <a:cubicBezTo>
                  <a:pt x="846543" y="1000630"/>
                  <a:pt x="846031" y="996365"/>
                  <a:pt x="843907" y="992841"/>
                </a:cubicBezTo>
                <a:cubicBezTo>
                  <a:pt x="841887" y="989490"/>
                  <a:pt x="840022" y="985948"/>
                  <a:pt x="838360" y="982335"/>
                </a:cubicBezTo>
                <a:cubicBezTo>
                  <a:pt x="836757" y="978848"/>
                  <a:pt x="833826" y="976139"/>
                  <a:pt x="830223" y="974826"/>
                </a:cubicBezTo>
                <a:cubicBezTo>
                  <a:pt x="828628" y="974247"/>
                  <a:pt x="826962" y="973956"/>
                  <a:pt x="825296" y="973956"/>
                </a:cubicBezTo>
                <a:close/>
                <a:moveTo>
                  <a:pt x="3856" y="952638"/>
                </a:moveTo>
                <a:cubicBezTo>
                  <a:pt x="6320" y="952638"/>
                  <a:pt x="8756" y="953300"/>
                  <a:pt x="10912" y="954531"/>
                </a:cubicBezTo>
                <a:cubicBezTo>
                  <a:pt x="14168" y="956416"/>
                  <a:pt x="16504" y="959456"/>
                  <a:pt x="17483" y="963107"/>
                </a:cubicBezTo>
                <a:cubicBezTo>
                  <a:pt x="18457" y="966748"/>
                  <a:pt x="17958" y="970551"/>
                  <a:pt x="16070" y="973812"/>
                </a:cubicBezTo>
                <a:cubicBezTo>
                  <a:pt x="13557" y="978169"/>
                  <a:pt x="8866" y="980877"/>
                  <a:pt x="3834" y="980877"/>
                </a:cubicBezTo>
                <a:lnTo>
                  <a:pt x="0" y="979849"/>
                </a:lnTo>
                <a:lnTo>
                  <a:pt x="0" y="954864"/>
                </a:lnTo>
                <a:close/>
                <a:moveTo>
                  <a:pt x="2312368" y="944090"/>
                </a:moveTo>
                <a:cubicBezTo>
                  <a:pt x="2309695" y="944090"/>
                  <a:pt x="2307047" y="944833"/>
                  <a:pt x="2304728" y="946282"/>
                </a:cubicBezTo>
                <a:cubicBezTo>
                  <a:pt x="2298660" y="950094"/>
                  <a:pt x="2292151" y="953237"/>
                  <a:pt x="2285390" y="955638"/>
                </a:cubicBezTo>
                <a:cubicBezTo>
                  <a:pt x="2281342" y="957078"/>
                  <a:pt x="2278149" y="960246"/>
                  <a:pt x="2276686" y="964285"/>
                </a:cubicBezTo>
                <a:cubicBezTo>
                  <a:pt x="2275219" y="968325"/>
                  <a:pt x="2275640" y="972808"/>
                  <a:pt x="2277827" y="976504"/>
                </a:cubicBezTo>
                <a:lnTo>
                  <a:pt x="2277828" y="976503"/>
                </a:lnTo>
                <a:cubicBezTo>
                  <a:pt x="2281337" y="982436"/>
                  <a:pt x="2284218" y="988739"/>
                  <a:pt x="2286391" y="995261"/>
                </a:cubicBezTo>
                <a:cubicBezTo>
                  <a:pt x="2287762" y="999382"/>
                  <a:pt x="2290920" y="1002652"/>
                  <a:pt x="2294987" y="1004173"/>
                </a:cubicBezTo>
                <a:cubicBezTo>
                  <a:pt x="2296617" y="1004789"/>
                  <a:pt x="2298325" y="1005087"/>
                  <a:pt x="2300028" y="1005087"/>
                </a:cubicBezTo>
                <a:cubicBezTo>
                  <a:pt x="2302563" y="1005087"/>
                  <a:pt x="2305086" y="1004417"/>
                  <a:pt x="2307328" y="1003095"/>
                </a:cubicBezTo>
                <a:cubicBezTo>
                  <a:pt x="2313581" y="999409"/>
                  <a:pt x="2320261" y="996429"/>
                  <a:pt x="2327176" y="994219"/>
                </a:cubicBezTo>
                <a:cubicBezTo>
                  <a:pt x="2331393" y="992879"/>
                  <a:pt x="2334753" y="989664"/>
                  <a:pt x="2336288" y="985506"/>
                </a:cubicBezTo>
                <a:cubicBezTo>
                  <a:pt x="2337823" y="981357"/>
                  <a:pt x="2337361" y="976729"/>
                  <a:pt x="2335033" y="972962"/>
                </a:cubicBezTo>
                <a:cubicBezTo>
                  <a:pt x="2331324" y="966966"/>
                  <a:pt x="2328272" y="960517"/>
                  <a:pt x="2325962" y="953791"/>
                </a:cubicBezTo>
                <a:cubicBezTo>
                  <a:pt x="2324536" y="949642"/>
                  <a:pt x="2321298" y="946373"/>
                  <a:pt x="2317159" y="944914"/>
                </a:cubicBezTo>
                <a:cubicBezTo>
                  <a:pt x="2315601" y="944362"/>
                  <a:pt x="2313979" y="944090"/>
                  <a:pt x="2312368" y="944090"/>
                </a:cubicBezTo>
                <a:close/>
                <a:moveTo>
                  <a:pt x="1761054" y="937478"/>
                </a:moveTo>
                <a:cubicBezTo>
                  <a:pt x="1758709" y="937478"/>
                  <a:pt x="1756371" y="938048"/>
                  <a:pt x="1754257" y="939181"/>
                </a:cubicBezTo>
                <a:cubicBezTo>
                  <a:pt x="1751032" y="940920"/>
                  <a:pt x="1747708" y="942478"/>
                  <a:pt x="1744380" y="943837"/>
                </a:cubicBezTo>
                <a:lnTo>
                  <a:pt x="1736315" y="952197"/>
                </a:lnTo>
                <a:lnTo>
                  <a:pt x="1737053" y="963777"/>
                </a:lnTo>
                <a:cubicBezTo>
                  <a:pt x="1738742" y="967029"/>
                  <a:pt x="1740273" y="970380"/>
                  <a:pt x="1741600" y="973749"/>
                </a:cubicBezTo>
                <a:cubicBezTo>
                  <a:pt x="1743099" y="977545"/>
                  <a:pt x="1746138" y="980525"/>
                  <a:pt x="1749960" y="981946"/>
                </a:cubicBezTo>
                <a:cubicBezTo>
                  <a:pt x="1751581" y="982544"/>
                  <a:pt x="1753279" y="982843"/>
                  <a:pt x="1754973" y="982843"/>
                </a:cubicBezTo>
                <a:cubicBezTo>
                  <a:pt x="1757273" y="982843"/>
                  <a:pt x="1759560" y="982290"/>
                  <a:pt x="1761643" y="981203"/>
                </a:cubicBezTo>
                <a:cubicBezTo>
                  <a:pt x="1764886" y="979501"/>
                  <a:pt x="1768269" y="977961"/>
                  <a:pt x="1771697" y="976611"/>
                </a:cubicBezTo>
                <a:cubicBezTo>
                  <a:pt x="1775524" y="975108"/>
                  <a:pt x="1778521" y="972029"/>
                  <a:pt x="1779935" y="968161"/>
                </a:cubicBezTo>
                <a:cubicBezTo>
                  <a:pt x="1781344" y="964303"/>
                  <a:pt x="1781036" y="960019"/>
                  <a:pt x="1779079" y="956398"/>
                </a:cubicBezTo>
                <a:cubicBezTo>
                  <a:pt x="1777362" y="953229"/>
                  <a:pt x="1775773" y="949868"/>
                  <a:pt x="1774360" y="946408"/>
                </a:cubicBezTo>
                <a:cubicBezTo>
                  <a:pt x="1772820" y="942641"/>
                  <a:pt x="1769749" y="939697"/>
                  <a:pt x="1765918" y="938320"/>
                </a:cubicBezTo>
                <a:cubicBezTo>
                  <a:pt x="1764337" y="937759"/>
                  <a:pt x="1762693" y="937478"/>
                  <a:pt x="1761054" y="937478"/>
                </a:cubicBezTo>
                <a:close/>
                <a:moveTo>
                  <a:pt x="1211207" y="929145"/>
                </a:moveTo>
                <a:cubicBezTo>
                  <a:pt x="1209038" y="929145"/>
                  <a:pt x="1206873" y="929634"/>
                  <a:pt x="1204886" y="930613"/>
                </a:cubicBezTo>
                <a:lnTo>
                  <a:pt x="1202581" y="931700"/>
                </a:lnTo>
                <a:cubicBezTo>
                  <a:pt x="1199057" y="933303"/>
                  <a:pt x="1196331" y="936255"/>
                  <a:pt x="1195014" y="939897"/>
                </a:cubicBezTo>
                <a:cubicBezTo>
                  <a:pt x="1193696" y="943539"/>
                  <a:pt x="1193904" y="947550"/>
                  <a:pt x="1195584" y="951037"/>
                </a:cubicBezTo>
                <a:lnTo>
                  <a:pt x="1195585" y="951036"/>
                </a:lnTo>
                <a:cubicBezTo>
                  <a:pt x="1196011" y="951915"/>
                  <a:pt x="1196418" y="952811"/>
                  <a:pt x="1196817" y="953717"/>
                </a:cubicBezTo>
                <a:cubicBezTo>
                  <a:pt x="1198392" y="957267"/>
                  <a:pt x="1201341" y="960027"/>
                  <a:pt x="1204990" y="961368"/>
                </a:cubicBezTo>
                <a:cubicBezTo>
                  <a:pt x="1206598" y="961967"/>
                  <a:pt x="1208278" y="962256"/>
                  <a:pt x="1209958" y="962256"/>
                </a:cubicBezTo>
                <a:cubicBezTo>
                  <a:pt x="1212091" y="962256"/>
                  <a:pt x="1214220" y="961785"/>
                  <a:pt x="1216180" y="960844"/>
                </a:cubicBezTo>
                <a:lnTo>
                  <a:pt x="1218562" y="959740"/>
                </a:lnTo>
                <a:cubicBezTo>
                  <a:pt x="1222131" y="958135"/>
                  <a:pt x="1224893" y="955158"/>
                  <a:pt x="1226216" y="951471"/>
                </a:cubicBezTo>
                <a:cubicBezTo>
                  <a:pt x="1227533" y="947794"/>
                  <a:pt x="1227302" y="943737"/>
                  <a:pt x="1225563" y="940231"/>
                </a:cubicBezTo>
                <a:cubicBezTo>
                  <a:pt x="1225124" y="939344"/>
                  <a:pt x="1224693" y="938447"/>
                  <a:pt x="1224282" y="937550"/>
                </a:cubicBezTo>
                <a:cubicBezTo>
                  <a:pt x="1222674" y="934017"/>
                  <a:pt x="1219703" y="931292"/>
                  <a:pt x="1216048" y="929988"/>
                </a:cubicBezTo>
                <a:cubicBezTo>
                  <a:pt x="1214482" y="929426"/>
                  <a:pt x="1212842" y="929145"/>
                  <a:pt x="1211207" y="929145"/>
                </a:cubicBezTo>
                <a:close/>
                <a:moveTo>
                  <a:pt x="660657" y="910353"/>
                </a:moveTo>
                <a:cubicBezTo>
                  <a:pt x="658542" y="910353"/>
                  <a:pt x="656436" y="910814"/>
                  <a:pt x="654489" y="911738"/>
                </a:cubicBezTo>
                <a:cubicBezTo>
                  <a:pt x="648017" y="914817"/>
                  <a:pt x="641202" y="917209"/>
                  <a:pt x="634233" y="918857"/>
                </a:cubicBezTo>
                <a:cubicBezTo>
                  <a:pt x="629835" y="919899"/>
                  <a:pt x="626180" y="922952"/>
                  <a:pt x="624369" y="927100"/>
                </a:cubicBezTo>
                <a:cubicBezTo>
                  <a:pt x="622558" y="931239"/>
                  <a:pt x="622802" y="935995"/>
                  <a:pt x="625030" y="939925"/>
                </a:cubicBezTo>
                <a:lnTo>
                  <a:pt x="625029" y="939923"/>
                </a:lnTo>
                <a:cubicBezTo>
                  <a:pt x="628938" y="946842"/>
                  <a:pt x="631863" y="954270"/>
                  <a:pt x="633715" y="962012"/>
                </a:cubicBezTo>
                <a:cubicBezTo>
                  <a:pt x="634861" y="966803"/>
                  <a:pt x="638384" y="970670"/>
                  <a:pt x="643044" y="972264"/>
                </a:cubicBezTo>
                <a:cubicBezTo>
                  <a:pt x="644562" y="972781"/>
                  <a:pt x="646133" y="973034"/>
                  <a:pt x="647696" y="973034"/>
                </a:cubicBezTo>
                <a:cubicBezTo>
                  <a:pt x="650924" y="973034"/>
                  <a:pt x="654108" y="971947"/>
                  <a:pt x="656699" y="969864"/>
                </a:cubicBezTo>
                <a:cubicBezTo>
                  <a:pt x="662849" y="964929"/>
                  <a:pt x="669615" y="960798"/>
                  <a:pt x="676811" y="957592"/>
                </a:cubicBezTo>
                <a:cubicBezTo>
                  <a:pt x="680647" y="955883"/>
                  <a:pt x="683541" y="952585"/>
                  <a:pt x="684736" y="948564"/>
                </a:cubicBezTo>
                <a:cubicBezTo>
                  <a:pt x="685936" y="944542"/>
                  <a:pt x="685316" y="940195"/>
                  <a:pt x="683042" y="936672"/>
                </a:cubicBezTo>
                <a:cubicBezTo>
                  <a:pt x="679510" y="931192"/>
                  <a:pt x="676449" y="925332"/>
                  <a:pt x="673953" y="919255"/>
                </a:cubicBezTo>
                <a:cubicBezTo>
                  <a:pt x="672450" y="915604"/>
                  <a:pt x="669515" y="912734"/>
                  <a:pt x="665833" y="911312"/>
                </a:cubicBezTo>
                <a:cubicBezTo>
                  <a:pt x="664167" y="910669"/>
                  <a:pt x="662410" y="910353"/>
                  <a:pt x="660657" y="910353"/>
                </a:cubicBezTo>
                <a:close/>
                <a:moveTo>
                  <a:pt x="2963103" y="900776"/>
                </a:moveTo>
                <a:cubicBezTo>
                  <a:pt x="2969611" y="900776"/>
                  <a:pt x="2976036" y="902507"/>
                  <a:pt x="2981697" y="905777"/>
                </a:cubicBezTo>
                <a:cubicBezTo>
                  <a:pt x="2990315" y="910749"/>
                  <a:pt x="2996479" y="918783"/>
                  <a:pt x="2999056" y="928392"/>
                </a:cubicBezTo>
                <a:cubicBezTo>
                  <a:pt x="3001632" y="938013"/>
                  <a:pt x="3000310" y="948047"/>
                  <a:pt x="2995333" y="956661"/>
                </a:cubicBezTo>
                <a:cubicBezTo>
                  <a:pt x="2988699" y="968152"/>
                  <a:pt x="2976322" y="975298"/>
                  <a:pt x="2963035" y="975298"/>
                </a:cubicBezTo>
                <a:cubicBezTo>
                  <a:pt x="2956527" y="975298"/>
                  <a:pt x="2950101" y="973567"/>
                  <a:pt x="2944440" y="970298"/>
                </a:cubicBezTo>
                <a:cubicBezTo>
                  <a:pt x="2926652" y="960027"/>
                  <a:pt x="2920534" y="937205"/>
                  <a:pt x="2930804" y="919417"/>
                </a:cubicBezTo>
                <a:cubicBezTo>
                  <a:pt x="2937439" y="907923"/>
                  <a:pt x="2949816" y="900776"/>
                  <a:pt x="2963103" y="900776"/>
                </a:cubicBezTo>
                <a:close/>
                <a:moveTo>
                  <a:pt x="2148042" y="888476"/>
                </a:moveTo>
                <a:cubicBezTo>
                  <a:pt x="2145502" y="888476"/>
                  <a:pt x="2142979" y="889147"/>
                  <a:pt x="2140742" y="890468"/>
                </a:cubicBezTo>
                <a:cubicBezTo>
                  <a:pt x="2135874" y="893330"/>
                  <a:pt x="2130752" y="895795"/>
                  <a:pt x="2125508" y="897787"/>
                </a:cubicBezTo>
                <a:cubicBezTo>
                  <a:pt x="2121595" y="899274"/>
                  <a:pt x="2118520" y="902397"/>
                  <a:pt x="2117094" y="906337"/>
                </a:cubicBezTo>
                <a:cubicBezTo>
                  <a:pt x="2115667" y="910278"/>
                  <a:pt x="2116030" y="914643"/>
                  <a:pt x="2118090" y="918293"/>
                </a:cubicBezTo>
                <a:lnTo>
                  <a:pt x="2118089" y="918293"/>
                </a:lnTo>
                <a:cubicBezTo>
                  <a:pt x="2120847" y="923184"/>
                  <a:pt x="2123206" y="928339"/>
                  <a:pt x="2125099" y="933619"/>
                </a:cubicBezTo>
                <a:cubicBezTo>
                  <a:pt x="2126530" y="937603"/>
                  <a:pt x="2129642" y="940756"/>
                  <a:pt x="2133609" y="942231"/>
                </a:cubicBezTo>
                <a:cubicBezTo>
                  <a:pt x="2135235" y="942838"/>
                  <a:pt x="2136938" y="943137"/>
                  <a:pt x="2138632" y="943137"/>
                </a:cubicBezTo>
                <a:cubicBezTo>
                  <a:pt x="2141077" y="943137"/>
                  <a:pt x="2143504" y="942512"/>
                  <a:pt x="2145683" y="941291"/>
                </a:cubicBezTo>
                <a:cubicBezTo>
                  <a:pt x="2150632" y="938500"/>
                  <a:pt x="2155872" y="936137"/>
                  <a:pt x="2161257" y="934253"/>
                </a:cubicBezTo>
                <a:cubicBezTo>
                  <a:pt x="2165319" y="932830"/>
                  <a:pt x="2168530" y="929669"/>
                  <a:pt x="2170011" y="925629"/>
                </a:cubicBezTo>
                <a:cubicBezTo>
                  <a:pt x="2171487" y="921590"/>
                  <a:pt x="2171083" y="917098"/>
                  <a:pt x="2168901" y="913393"/>
                </a:cubicBezTo>
                <a:cubicBezTo>
                  <a:pt x="2165998" y="908457"/>
                  <a:pt x="2163516" y="903232"/>
                  <a:pt x="2161524" y="897851"/>
                </a:cubicBezTo>
                <a:cubicBezTo>
                  <a:pt x="2160043" y="893865"/>
                  <a:pt x="2156868" y="890732"/>
                  <a:pt x="2152856" y="889300"/>
                </a:cubicBezTo>
                <a:cubicBezTo>
                  <a:pt x="2151293" y="888749"/>
                  <a:pt x="2149663" y="888476"/>
                  <a:pt x="2148042" y="888476"/>
                </a:cubicBezTo>
                <a:close/>
                <a:moveTo>
                  <a:pt x="1597808" y="880599"/>
                </a:moveTo>
                <a:cubicBezTo>
                  <a:pt x="1595525" y="880599"/>
                  <a:pt x="1593252" y="881142"/>
                  <a:pt x="1591182" y="882211"/>
                </a:cubicBezTo>
                <a:cubicBezTo>
                  <a:pt x="1588808" y="883453"/>
                  <a:pt x="1586381" y="884593"/>
                  <a:pt x="1583909" y="885644"/>
                </a:cubicBezTo>
                <a:cubicBezTo>
                  <a:pt x="1580250" y="887192"/>
                  <a:pt x="1577397" y="890190"/>
                  <a:pt x="1576029" y="893922"/>
                </a:cubicBezTo>
                <a:cubicBezTo>
                  <a:pt x="1574657" y="897653"/>
                  <a:pt x="1574896" y="901793"/>
                  <a:pt x="1576681" y="905343"/>
                </a:cubicBezTo>
                <a:lnTo>
                  <a:pt x="1576680" y="905342"/>
                </a:lnTo>
                <a:cubicBezTo>
                  <a:pt x="1577885" y="907725"/>
                  <a:pt x="1578989" y="910160"/>
                  <a:pt x="1580004" y="912633"/>
                </a:cubicBezTo>
                <a:cubicBezTo>
                  <a:pt x="1581521" y="916346"/>
                  <a:pt x="1584524" y="919245"/>
                  <a:pt x="1588278" y="920649"/>
                </a:cubicBezTo>
                <a:cubicBezTo>
                  <a:pt x="1589904" y="921256"/>
                  <a:pt x="1591607" y="921555"/>
                  <a:pt x="1593305" y="921555"/>
                </a:cubicBezTo>
                <a:cubicBezTo>
                  <a:pt x="1595533" y="921555"/>
                  <a:pt x="1597752" y="921038"/>
                  <a:pt x="1599785" y="920016"/>
                </a:cubicBezTo>
                <a:cubicBezTo>
                  <a:pt x="1602199" y="918793"/>
                  <a:pt x="1604663" y="917678"/>
                  <a:pt x="1607176" y="916666"/>
                </a:cubicBezTo>
                <a:cubicBezTo>
                  <a:pt x="1610931" y="915135"/>
                  <a:pt x="1613865" y="912090"/>
                  <a:pt x="1615260" y="908287"/>
                </a:cubicBezTo>
                <a:cubicBezTo>
                  <a:pt x="1616655" y="904483"/>
                  <a:pt x="1616383" y="900271"/>
                  <a:pt x="1614504" y="896675"/>
                </a:cubicBezTo>
                <a:cubicBezTo>
                  <a:pt x="1613249" y="894284"/>
                  <a:pt x="1612094" y="891838"/>
                  <a:pt x="1611035" y="889348"/>
                </a:cubicBezTo>
                <a:cubicBezTo>
                  <a:pt x="1609469" y="885661"/>
                  <a:pt x="1606434" y="882800"/>
                  <a:pt x="1602667" y="881441"/>
                </a:cubicBezTo>
                <a:cubicBezTo>
                  <a:pt x="1601091" y="880880"/>
                  <a:pt x="1599446" y="880599"/>
                  <a:pt x="1597808" y="880599"/>
                </a:cubicBezTo>
                <a:close/>
                <a:moveTo>
                  <a:pt x="1047666" y="871250"/>
                </a:moveTo>
                <a:cubicBezTo>
                  <a:pt x="1045592" y="871250"/>
                  <a:pt x="1043486" y="871703"/>
                  <a:pt x="1041493" y="872655"/>
                </a:cubicBezTo>
                <a:lnTo>
                  <a:pt x="1041054" y="872863"/>
                </a:lnTo>
                <a:cubicBezTo>
                  <a:pt x="1037562" y="874484"/>
                  <a:pt x="1034582" y="877563"/>
                  <a:pt x="1033287" y="881187"/>
                </a:cubicBezTo>
                <a:cubicBezTo>
                  <a:pt x="1031988" y="884810"/>
                  <a:pt x="1031911" y="888931"/>
                  <a:pt x="1033576" y="892400"/>
                </a:cubicBezTo>
                <a:lnTo>
                  <a:pt x="1033577" y="892399"/>
                </a:lnTo>
                <a:cubicBezTo>
                  <a:pt x="1036136" y="897715"/>
                  <a:pt x="1041738" y="901167"/>
                  <a:pt x="1047385" y="901167"/>
                </a:cubicBezTo>
                <a:cubicBezTo>
                  <a:pt x="1049315" y="901167"/>
                  <a:pt x="1051248" y="900768"/>
                  <a:pt x="1053064" y="899899"/>
                </a:cubicBezTo>
                <a:lnTo>
                  <a:pt x="1053956" y="899482"/>
                </a:lnTo>
                <a:cubicBezTo>
                  <a:pt x="1057452" y="897897"/>
                  <a:pt x="1060173" y="894980"/>
                  <a:pt x="1061505" y="891385"/>
                </a:cubicBezTo>
                <a:cubicBezTo>
                  <a:pt x="1062841" y="887780"/>
                  <a:pt x="1062683" y="883804"/>
                  <a:pt x="1061061" y="880317"/>
                </a:cubicBezTo>
                <a:cubicBezTo>
                  <a:pt x="1061034" y="880263"/>
                  <a:pt x="1060649" y="879447"/>
                  <a:pt x="1060622" y="879384"/>
                </a:cubicBezTo>
                <a:cubicBezTo>
                  <a:pt x="1058144" y="874250"/>
                  <a:pt x="1053013" y="871250"/>
                  <a:pt x="1047666" y="871250"/>
                </a:cubicBezTo>
                <a:close/>
                <a:moveTo>
                  <a:pt x="388620" y="849414"/>
                </a:moveTo>
                <a:cubicBezTo>
                  <a:pt x="401364" y="849414"/>
                  <a:pt x="413977" y="852801"/>
                  <a:pt x="425089" y="859213"/>
                </a:cubicBezTo>
                <a:cubicBezTo>
                  <a:pt x="441986" y="868970"/>
                  <a:pt x="454073" y="884719"/>
                  <a:pt x="459126" y="903577"/>
                </a:cubicBezTo>
                <a:cubicBezTo>
                  <a:pt x="464176" y="922424"/>
                  <a:pt x="461585" y="942106"/>
                  <a:pt x="451826" y="959004"/>
                </a:cubicBezTo>
                <a:cubicBezTo>
                  <a:pt x="438816" y="981547"/>
                  <a:pt x="414547" y="995550"/>
                  <a:pt x="388493" y="995550"/>
                </a:cubicBezTo>
                <a:cubicBezTo>
                  <a:pt x="375750" y="995550"/>
                  <a:pt x="363137" y="992163"/>
                  <a:pt x="352024" y="985751"/>
                </a:cubicBezTo>
                <a:cubicBezTo>
                  <a:pt x="343576" y="980874"/>
                  <a:pt x="336330" y="974498"/>
                  <a:pt x="330565" y="966984"/>
                </a:cubicBezTo>
                <a:lnTo>
                  <a:pt x="317987" y="941390"/>
                </a:lnTo>
                <a:lnTo>
                  <a:pt x="325287" y="885951"/>
                </a:lnTo>
                <a:cubicBezTo>
                  <a:pt x="338298" y="863417"/>
                  <a:pt x="362567" y="849414"/>
                  <a:pt x="388620" y="849414"/>
                </a:cubicBezTo>
                <a:close/>
                <a:moveTo>
                  <a:pt x="1984048" y="831886"/>
                </a:moveTo>
                <a:cubicBezTo>
                  <a:pt x="1981612" y="831886"/>
                  <a:pt x="1979185" y="832503"/>
                  <a:pt x="1977011" y="833726"/>
                </a:cubicBezTo>
                <a:cubicBezTo>
                  <a:pt x="1973061" y="835944"/>
                  <a:pt x="1968886" y="837927"/>
                  <a:pt x="1964607" y="839630"/>
                </a:cubicBezTo>
                <a:cubicBezTo>
                  <a:pt x="1960789" y="841143"/>
                  <a:pt x="1957800" y="844222"/>
                  <a:pt x="1956400" y="848089"/>
                </a:cubicBezTo>
                <a:cubicBezTo>
                  <a:pt x="1955001" y="851948"/>
                  <a:pt x="1955318" y="856224"/>
                  <a:pt x="1957274" y="859837"/>
                </a:cubicBezTo>
                <a:lnTo>
                  <a:pt x="1957276" y="859838"/>
                </a:lnTo>
                <a:cubicBezTo>
                  <a:pt x="1959386" y="863733"/>
                  <a:pt x="1961261" y="867808"/>
                  <a:pt x="1962851" y="871956"/>
                </a:cubicBezTo>
                <a:cubicBezTo>
                  <a:pt x="1964332" y="875823"/>
                  <a:pt x="1967416" y="878866"/>
                  <a:pt x="1971301" y="880298"/>
                </a:cubicBezTo>
                <a:cubicBezTo>
                  <a:pt x="1972913" y="880896"/>
                  <a:pt x="1974594" y="881185"/>
                  <a:pt x="1976273" y="881185"/>
                </a:cubicBezTo>
                <a:cubicBezTo>
                  <a:pt x="1978650" y="881185"/>
                  <a:pt x="1981015" y="880596"/>
                  <a:pt x="1983148" y="879437"/>
                </a:cubicBezTo>
                <a:cubicBezTo>
                  <a:pt x="1987187" y="877236"/>
                  <a:pt x="1991422" y="875299"/>
                  <a:pt x="1995737" y="873667"/>
                </a:cubicBezTo>
                <a:cubicBezTo>
                  <a:pt x="1999655" y="872181"/>
                  <a:pt x="2002729" y="869075"/>
                  <a:pt x="2004160" y="865146"/>
                </a:cubicBezTo>
                <a:cubicBezTo>
                  <a:pt x="2005596" y="861214"/>
                  <a:pt x="2005243" y="856848"/>
                  <a:pt x="2003200" y="853198"/>
                </a:cubicBezTo>
                <a:cubicBezTo>
                  <a:pt x="2001022" y="849303"/>
                  <a:pt x="1999080" y="845201"/>
                  <a:pt x="1997426" y="840998"/>
                </a:cubicBezTo>
                <a:cubicBezTo>
                  <a:pt x="1995904" y="837130"/>
                  <a:pt x="1992789" y="834114"/>
                  <a:pt x="1988871" y="832720"/>
                </a:cubicBezTo>
                <a:cubicBezTo>
                  <a:pt x="1987308" y="832158"/>
                  <a:pt x="1985674" y="831886"/>
                  <a:pt x="1984048" y="831886"/>
                </a:cubicBezTo>
                <a:close/>
                <a:moveTo>
                  <a:pt x="1434164" y="823737"/>
                </a:moveTo>
                <a:cubicBezTo>
                  <a:pt x="1431922" y="823737"/>
                  <a:pt x="1429690" y="824262"/>
                  <a:pt x="1427652" y="825295"/>
                </a:cubicBezTo>
                <a:cubicBezTo>
                  <a:pt x="1426194" y="826038"/>
                  <a:pt x="1424722" y="826735"/>
                  <a:pt x="1423237" y="827405"/>
                </a:cubicBezTo>
                <a:cubicBezTo>
                  <a:pt x="1419691" y="829000"/>
                  <a:pt x="1416942" y="831970"/>
                  <a:pt x="1415619" y="835629"/>
                </a:cubicBezTo>
                <a:cubicBezTo>
                  <a:pt x="1414297" y="839288"/>
                  <a:pt x="1414518" y="843337"/>
                  <a:pt x="1416231" y="846823"/>
                </a:cubicBezTo>
                <a:lnTo>
                  <a:pt x="1416230" y="846823"/>
                </a:lnTo>
                <a:cubicBezTo>
                  <a:pt x="1416945" y="848300"/>
                  <a:pt x="1417629" y="849784"/>
                  <a:pt x="1418277" y="851287"/>
                </a:cubicBezTo>
                <a:cubicBezTo>
                  <a:pt x="1419835" y="854892"/>
                  <a:pt x="1422796" y="857701"/>
                  <a:pt x="1426478" y="859068"/>
                </a:cubicBezTo>
                <a:cubicBezTo>
                  <a:pt x="1428095" y="859666"/>
                  <a:pt x="1429788" y="859965"/>
                  <a:pt x="1431478" y="859965"/>
                </a:cubicBezTo>
                <a:cubicBezTo>
                  <a:pt x="1433638" y="859965"/>
                  <a:pt x="1435789" y="859484"/>
                  <a:pt x="1437768" y="858516"/>
                </a:cubicBezTo>
                <a:cubicBezTo>
                  <a:pt x="1439262" y="857792"/>
                  <a:pt x="1440770" y="857094"/>
                  <a:pt x="1442292" y="856442"/>
                </a:cubicBezTo>
                <a:cubicBezTo>
                  <a:pt x="1445934" y="854876"/>
                  <a:pt x="1448768" y="851868"/>
                  <a:pt x="1450122" y="848146"/>
                </a:cubicBezTo>
                <a:cubicBezTo>
                  <a:pt x="1451476" y="844415"/>
                  <a:pt x="1451227" y="840293"/>
                  <a:pt x="1449439" y="836752"/>
                </a:cubicBezTo>
                <a:cubicBezTo>
                  <a:pt x="1448686" y="835258"/>
                  <a:pt x="1447967" y="833763"/>
                  <a:pt x="1447283" y="832242"/>
                </a:cubicBezTo>
                <a:cubicBezTo>
                  <a:pt x="1445676" y="828647"/>
                  <a:pt x="1442668" y="825865"/>
                  <a:pt x="1438955" y="824561"/>
                </a:cubicBezTo>
                <a:cubicBezTo>
                  <a:pt x="1437402" y="824009"/>
                  <a:pt x="1435781" y="823737"/>
                  <a:pt x="1434164" y="823737"/>
                </a:cubicBezTo>
                <a:close/>
                <a:moveTo>
                  <a:pt x="2800386" y="817522"/>
                </a:moveTo>
                <a:cubicBezTo>
                  <a:pt x="2811074" y="817522"/>
                  <a:pt x="2821648" y="820365"/>
                  <a:pt x="2830973" y="825746"/>
                </a:cubicBezTo>
                <a:cubicBezTo>
                  <a:pt x="2845138" y="833924"/>
                  <a:pt x="2855278" y="847148"/>
                  <a:pt x="2859516" y="862953"/>
                </a:cubicBezTo>
                <a:cubicBezTo>
                  <a:pt x="2863750" y="878759"/>
                  <a:pt x="2861576" y="895260"/>
                  <a:pt x="2853393" y="909435"/>
                </a:cubicBezTo>
                <a:cubicBezTo>
                  <a:pt x="2842479" y="928339"/>
                  <a:pt x="2822127" y="940085"/>
                  <a:pt x="2800276" y="940085"/>
                </a:cubicBezTo>
                <a:cubicBezTo>
                  <a:pt x="2789588" y="940085"/>
                  <a:pt x="2779014" y="937241"/>
                  <a:pt x="2769689" y="931861"/>
                </a:cubicBezTo>
                <a:cubicBezTo>
                  <a:pt x="2755519" y="923683"/>
                  <a:pt x="2745384" y="910477"/>
                  <a:pt x="2741145" y="894663"/>
                </a:cubicBezTo>
                <a:cubicBezTo>
                  <a:pt x="2736912" y="878858"/>
                  <a:pt x="2739085" y="862346"/>
                  <a:pt x="2747269" y="848172"/>
                </a:cubicBezTo>
                <a:cubicBezTo>
                  <a:pt x="2758183" y="829269"/>
                  <a:pt x="2778539" y="817522"/>
                  <a:pt x="2800386" y="817522"/>
                </a:cubicBezTo>
                <a:close/>
                <a:moveTo>
                  <a:pt x="225860" y="815502"/>
                </a:moveTo>
                <a:cubicBezTo>
                  <a:pt x="234178" y="815502"/>
                  <a:pt x="242421" y="817721"/>
                  <a:pt x="249689" y="821914"/>
                </a:cubicBezTo>
                <a:cubicBezTo>
                  <a:pt x="260703" y="828272"/>
                  <a:pt x="268591" y="838571"/>
                  <a:pt x="271893" y="850898"/>
                </a:cubicBezTo>
                <a:cubicBezTo>
                  <a:pt x="275199" y="863234"/>
                  <a:pt x="273519" y="876095"/>
                  <a:pt x="267156" y="887109"/>
                </a:cubicBezTo>
                <a:cubicBezTo>
                  <a:pt x="258651" y="901845"/>
                  <a:pt x="242797" y="910993"/>
                  <a:pt x="225778" y="910993"/>
                </a:cubicBezTo>
                <a:cubicBezTo>
                  <a:pt x="217446" y="910993"/>
                  <a:pt x="209204" y="908775"/>
                  <a:pt x="201944" y="904590"/>
                </a:cubicBezTo>
                <a:cubicBezTo>
                  <a:pt x="190907" y="898223"/>
                  <a:pt x="183009" y="887925"/>
                  <a:pt x="179708" y="875606"/>
                </a:cubicBezTo>
                <a:cubicBezTo>
                  <a:pt x="176407" y="863288"/>
                  <a:pt x="178101" y="850427"/>
                  <a:pt x="184477" y="839386"/>
                </a:cubicBezTo>
                <a:cubicBezTo>
                  <a:pt x="192982" y="824649"/>
                  <a:pt x="208841" y="815502"/>
                  <a:pt x="225860" y="815502"/>
                </a:cubicBezTo>
                <a:close/>
                <a:moveTo>
                  <a:pt x="883202" y="810449"/>
                </a:moveTo>
                <a:cubicBezTo>
                  <a:pt x="881141" y="810449"/>
                  <a:pt x="879086" y="810893"/>
                  <a:pt x="877184" y="811762"/>
                </a:cubicBezTo>
                <a:lnTo>
                  <a:pt x="877011" y="811844"/>
                </a:lnTo>
                <a:cubicBezTo>
                  <a:pt x="873443" y="813429"/>
                  <a:pt x="870676" y="816390"/>
                  <a:pt x="869340" y="820058"/>
                </a:cubicBezTo>
                <a:cubicBezTo>
                  <a:pt x="868005" y="823727"/>
                  <a:pt x="868217" y="827775"/>
                  <a:pt x="869929" y="831281"/>
                </a:cubicBezTo>
                <a:lnTo>
                  <a:pt x="869929" y="831280"/>
                </a:lnTo>
                <a:lnTo>
                  <a:pt x="870884" y="833309"/>
                </a:lnTo>
                <a:cubicBezTo>
                  <a:pt x="872496" y="836806"/>
                  <a:pt x="875440" y="839513"/>
                  <a:pt x="879068" y="840826"/>
                </a:cubicBezTo>
                <a:cubicBezTo>
                  <a:pt x="880648" y="841397"/>
                  <a:pt x="882301" y="841678"/>
                  <a:pt x="883950" y="841678"/>
                </a:cubicBezTo>
                <a:cubicBezTo>
                  <a:pt x="886083" y="841678"/>
                  <a:pt x="888207" y="841207"/>
                  <a:pt x="890167" y="840265"/>
                </a:cubicBezTo>
                <a:cubicBezTo>
                  <a:pt x="897314" y="836842"/>
                  <a:pt x="900674" y="828111"/>
                  <a:pt x="897268" y="820956"/>
                </a:cubicBezTo>
                <a:lnTo>
                  <a:pt x="896304" y="818872"/>
                </a:lnTo>
                <a:cubicBezTo>
                  <a:pt x="894723" y="815395"/>
                  <a:pt x="891806" y="812686"/>
                  <a:pt x="888224" y="811355"/>
                </a:cubicBezTo>
                <a:cubicBezTo>
                  <a:pt x="886603" y="810749"/>
                  <a:pt x="884900" y="810449"/>
                  <a:pt x="883202" y="810449"/>
                </a:cubicBezTo>
                <a:close/>
                <a:moveTo>
                  <a:pt x="63092" y="785530"/>
                </a:moveTo>
                <a:cubicBezTo>
                  <a:pt x="66321" y="785530"/>
                  <a:pt x="69509" y="786390"/>
                  <a:pt x="72303" y="788012"/>
                </a:cubicBezTo>
                <a:cubicBezTo>
                  <a:pt x="76601" y="790484"/>
                  <a:pt x="79654" y="794460"/>
                  <a:pt x="80931" y="799226"/>
                </a:cubicBezTo>
                <a:cubicBezTo>
                  <a:pt x="82208" y="803999"/>
                  <a:pt x="81551" y="808981"/>
                  <a:pt x="79079" y="813265"/>
                </a:cubicBezTo>
                <a:cubicBezTo>
                  <a:pt x="75791" y="818962"/>
                  <a:pt x="69654" y="822503"/>
                  <a:pt x="63060" y="822503"/>
                </a:cubicBezTo>
                <a:cubicBezTo>
                  <a:pt x="59831" y="822503"/>
                  <a:pt x="56643" y="821643"/>
                  <a:pt x="53849" y="820022"/>
                </a:cubicBezTo>
                <a:cubicBezTo>
                  <a:pt x="49555" y="817549"/>
                  <a:pt x="46503" y="813572"/>
                  <a:pt x="45221" y="808799"/>
                </a:cubicBezTo>
                <a:cubicBezTo>
                  <a:pt x="43944" y="804035"/>
                  <a:pt x="44601" y="799052"/>
                  <a:pt x="47074" y="794768"/>
                </a:cubicBezTo>
                <a:cubicBezTo>
                  <a:pt x="50361" y="789071"/>
                  <a:pt x="56498" y="785530"/>
                  <a:pt x="63092" y="785530"/>
                </a:cubicBezTo>
                <a:close/>
                <a:moveTo>
                  <a:pt x="1820461" y="775144"/>
                </a:moveTo>
                <a:cubicBezTo>
                  <a:pt x="1818111" y="775144"/>
                  <a:pt x="1815766" y="775723"/>
                  <a:pt x="1813650" y="776855"/>
                </a:cubicBezTo>
                <a:cubicBezTo>
                  <a:pt x="1810512" y="778549"/>
                  <a:pt x="1807201" y="780108"/>
                  <a:pt x="1803810" y="781493"/>
                </a:cubicBezTo>
                <a:cubicBezTo>
                  <a:pt x="1800082" y="783023"/>
                  <a:pt x="1797162" y="786039"/>
                  <a:pt x="1795771" y="789825"/>
                </a:cubicBezTo>
                <a:cubicBezTo>
                  <a:pt x="1794376" y="793601"/>
                  <a:pt x="1794634" y="797797"/>
                  <a:pt x="1796478" y="801383"/>
                </a:cubicBezTo>
                <a:lnTo>
                  <a:pt x="1796478" y="801381"/>
                </a:lnTo>
                <a:cubicBezTo>
                  <a:pt x="1798085" y="804507"/>
                  <a:pt x="1799544" y="807713"/>
                  <a:pt x="1800834" y="810992"/>
                </a:cubicBezTo>
                <a:cubicBezTo>
                  <a:pt x="1802329" y="814788"/>
                  <a:pt x="1805368" y="817776"/>
                  <a:pt x="1809195" y="819199"/>
                </a:cubicBezTo>
                <a:cubicBezTo>
                  <a:pt x="1810816" y="819805"/>
                  <a:pt x="1812519" y="820105"/>
                  <a:pt x="1814212" y="820105"/>
                </a:cubicBezTo>
                <a:cubicBezTo>
                  <a:pt x="1816512" y="820105"/>
                  <a:pt x="1818804" y="819552"/>
                  <a:pt x="1820887" y="818465"/>
                </a:cubicBezTo>
                <a:cubicBezTo>
                  <a:pt x="1824120" y="816762"/>
                  <a:pt x="1827499" y="815223"/>
                  <a:pt x="1830927" y="813873"/>
                </a:cubicBezTo>
                <a:cubicBezTo>
                  <a:pt x="1834754" y="812371"/>
                  <a:pt x="1837751" y="809299"/>
                  <a:pt x="1839165" y="805432"/>
                </a:cubicBezTo>
                <a:cubicBezTo>
                  <a:pt x="1840577" y="801573"/>
                  <a:pt x="1840269" y="797287"/>
                  <a:pt x="1838318" y="793665"/>
                </a:cubicBezTo>
                <a:cubicBezTo>
                  <a:pt x="1836637" y="790558"/>
                  <a:pt x="1835102" y="787315"/>
                  <a:pt x="1833753" y="784046"/>
                </a:cubicBezTo>
                <a:cubicBezTo>
                  <a:pt x="1832204" y="780278"/>
                  <a:pt x="1829134" y="777352"/>
                  <a:pt x="1825298" y="775976"/>
                </a:cubicBezTo>
                <a:cubicBezTo>
                  <a:pt x="1823732" y="775415"/>
                  <a:pt x="1822092" y="775144"/>
                  <a:pt x="1820461" y="775144"/>
                </a:cubicBezTo>
                <a:close/>
                <a:moveTo>
                  <a:pt x="1270443" y="766404"/>
                </a:moveTo>
                <a:cubicBezTo>
                  <a:pt x="1268279" y="766404"/>
                  <a:pt x="1266119" y="766891"/>
                  <a:pt x="1264135" y="767861"/>
                </a:cubicBezTo>
                <a:lnTo>
                  <a:pt x="1262143" y="768803"/>
                </a:lnTo>
                <a:cubicBezTo>
                  <a:pt x="1258646" y="770406"/>
                  <a:pt x="1255939" y="773349"/>
                  <a:pt x="1254629" y="776964"/>
                </a:cubicBezTo>
                <a:cubicBezTo>
                  <a:pt x="1253316" y="780586"/>
                  <a:pt x="1253511" y="784572"/>
                  <a:pt x="1255168" y="788050"/>
                </a:cubicBezTo>
                <a:lnTo>
                  <a:pt x="1255168" y="788049"/>
                </a:lnTo>
                <a:lnTo>
                  <a:pt x="1256119" y="790106"/>
                </a:lnTo>
                <a:cubicBezTo>
                  <a:pt x="1257704" y="793610"/>
                  <a:pt x="1260625" y="796328"/>
                  <a:pt x="1264230" y="797659"/>
                </a:cubicBezTo>
                <a:cubicBezTo>
                  <a:pt x="1265842" y="798257"/>
                  <a:pt x="1267527" y="798547"/>
                  <a:pt x="1269211" y="798547"/>
                </a:cubicBezTo>
                <a:cubicBezTo>
                  <a:pt x="1271299" y="798547"/>
                  <a:pt x="1273377" y="798094"/>
                  <a:pt x="1275302" y="797197"/>
                </a:cubicBezTo>
                <a:lnTo>
                  <a:pt x="1277480" y="796183"/>
                </a:lnTo>
                <a:cubicBezTo>
                  <a:pt x="1281017" y="794579"/>
                  <a:pt x="1283757" y="791618"/>
                  <a:pt x="1285071" y="787959"/>
                </a:cubicBezTo>
                <a:cubicBezTo>
                  <a:pt x="1286384" y="784308"/>
                  <a:pt x="1286167" y="780278"/>
                  <a:pt x="1284459" y="776782"/>
                </a:cubicBezTo>
                <a:lnTo>
                  <a:pt x="1283504" y="774772"/>
                </a:lnTo>
                <a:cubicBezTo>
                  <a:pt x="1281888" y="771257"/>
                  <a:pt x="1278922" y="768539"/>
                  <a:pt x="1275276" y="767235"/>
                </a:cubicBezTo>
                <a:cubicBezTo>
                  <a:pt x="1273709" y="766674"/>
                  <a:pt x="1272074" y="766404"/>
                  <a:pt x="1270443" y="766404"/>
                </a:cubicBezTo>
                <a:close/>
                <a:moveTo>
                  <a:pt x="2637657" y="748252"/>
                </a:moveTo>
                <a:cubicBezTo>
                  <a:pt x="2650111" y="748252"/>
                  <a:pt x="2662415" y="751557"/>
                  <a:pt x="2673247" y="757815"/>
                </a:cubicBezTo>
                <a:cubicBezTo>
                  <a:pt x="2689745" y="767343"/>
                  <a:pt x="2701543" y="782722"/>
                  <a:pt x="2706474" y="801118"/>
                </a:cubicBezTo>
                <a:cubicBezTo>
                  <a:pt x="2711401" y="819514"/>
                  <a:pt x="2708870" y="838734"/>
                  <a:pt x="2699345" y="855236"/>
                </a:cubicBezTo>
                <a:cubicBezTo>
                  <a:pt x="2686643" y="877228"/>
                  <a:pt x="2662958" y="890895"/>
                  <a:pt x="2637530" y="890895"/>
                </a:cubicBezTo>
                <a:cubicBezTo>
                  <a:pt x="2625085" y="890895"/>
                  <a:pt x="2612776" y="887589"/>
                  <a:pt x="2601930" y="881331"/>
                </a:cubicBezTo>
                <a:lnTo>
                  <a:pt x="2601931" y="881331"/>
                </a:lnTo>
                <a:cubicBezTo>
                  <a:pt x="2567889" y="861667"/>
                  <a:pt x="2556178" y="817966"/>
                  <a:pt x="2575832" y="783909"/>
                </a:cubicBezTo>
                <a:cubicBezTo>
                  <a:pt x="2588534" y="761919"/>
                  <a:pt x="2612224" y="748252"/>
                  <a:pt x="2637657" y="748252"/>
                </a:cubicBezTo>
                <a:close/>
                <a:moveTo>
                  <a:pt x="716472" y="733731"/>
                </a:moveTo>
                <a:cubicBezTo>
                  <a:pt x="714235" y="733731"/>
                  <a:pt x="712003" y="734247"/>
                  <a:pt x="709960" y="735289"/>
                </a:cubicBezTo>
                <a:cubicBezTo>
                  <a:pt x="707262" y="736657"/>
                  <a:pt x="704486" y="737888"/>
                  <a:pt x="701650" y="738985"/>
                </a:cubicBezTo>
                <a:cubicBezTo>
                  <a:pt x="697534" y="740569"/>
                  <a:pt x="694372" y="743957"/>
                  <a:pt x="693078" y="748169"/>
                </a:cubicBezTo>
                <a:cubicBezTo>
                  <a:pt x="691783" y="752389"/>
                  <a:pt x="692489" y="756962"/>
                  <a:pt x="695002" y="760586"/>
                </a:cubicBezTo>
                <a:lnTo>
                  <a:pt x="695001" y="760586"/>
                </a:lnTo>
                <a:cubicBezTo>
                  <a:pt x="698388" y="765470"/>
                  <a:pt x="701373" y="770703"/>
                  <a:pt x="703872" y="776129"/>
                </a:cubicBezTo>
                <a:cubicBezTo>
                  <a:pt x="705516" y="779706"/>
                  <a:pt x="708560" y="782451"/>
                  <a:pt x="712286" y="783719"/>
                </a:cubicBezTo>
                <a:cubicBezTo>
                  <a:pt x="713799" y="784236"/>
                  <a:pt x="715366" y="784489"/>
                  <a:pt x="716929" y="784489"/>
                </a:cubicBezTo>
                <a:cubicBezTo>
                  <a:pt x="719225" y="784489"/>
                  <a:pt x="721516" y="783936"/>
                  <a:pt x="723591" y="782849"/>
                </a:cubicBezTo>
                <a:cubicBezTo>
                  <a:pt x="725493" y="781863"/>
                  <a:pt x="727431" y="780930"/>
                  <a:pt x="729392" y="780050"/>
                </a:cubicBezTo>
                <a:cubicBezTo>
                  <a:pt x="732920" y="778475"/>
                  <a:pt x="735669" y="775548"/>
                  <a:pt x="737014" y="771916"/>
                </a:cubicBezTo>
                <a:cubicBezTo>
                  <a:pt x="738354" y="768294"/>
                  <a:pt x="738182" y="764282"/>
                  <a:pt x="736529" y="760785"/>
                </a:cubicBezTo>
                <a:cubicBezTo>
                  <a:pt x="734007" y="755450"/>
                  <a:pt x="731914" y="749863"/>
                  <a:pt x="730303" y="744183"/>
                </a:cubicBezTo>
                <a:cubicBezTo>
                  <a:pt x="729129" y="740044"/>
                  <a:pt x="726168" y="736657"/>
                  <a:pt x="722233" y="734936"/>
                </a:cubicBezTo>
                <a:cubicBezTo>
                  <a:pt x="720394" y="734129"/>
                  <a:pt x="718433" y="733731"/>
                  <a:pt x="716472" y="733731"/>
                </a:cubicBezTo>
                <a:close/>
                <a:moveTo>
                  <a:pt x="379225" y="720143"/>
                </a:moveTo>
                <a:lnTo>
                  <a:pt x="379225" y="720145"/>
                </a:lnTo>
                <a:lnTo>
                  <a:pt x="379223" y="720146"/>
                </a:lnTo>
                <a:close/>
                <a:moveTo>
                  <a:pt x="1656968" y="718850"/>
                </a:moveTo>
                <a:cubicBezTo>
                  <a:pt x="1654686" y="718850"/>
                  <a:pt x="1652412" y="719394"/>
                  <a:pt x="1650342" y="720462"/>
                </a:cubicBezTo>
                <a:cubicBezTo>
                  <a:pt x="1648105" y="721631"/>
                  <a:pt x="1645823" y="722699"/>
                  <a:pt x="1643500" y="723687"/>
                </a:cubicBezTo>
                <a:cubicBezTo>
                  <a:pt x="1639858" y="725236"/>
                  <a:pt x="1637019" y="728216"/>
                  <a:pt x="1635642" y="731929"/>
                </a:cubicBezTo>
                <a:cubicBezTo>
                  <a:pt x="1634270" y="735634"/>
                  <a:pt x="1634483" y="739746"/>
                  <a:pt x="1636236" y="743288"/>
                </a:cubicBezTo>
                <a:cubicBezTo>
                  <a:pt x="1637313" y="745471"/>
                  <a:pt x="1638309" y="747671"/>
                  <a:pt x="1639229" y="749917"/>
                </a:cubicBezTo>
                <a:cubicBezTo>
                  <a:pt x="1640751" y="753612"/>
                  <a:pt x="1643749" y="756510"/>
                  <a:pt x="1647494" y="757914"/>
                </a:cubicBezTo>
                <a:cubicBezTo>
                  <a:pt x="1649120" y="758521"/>
                  <a:pt x="1650827" y="758821"/>
                  <a:pt x="1652525" y="758821"/>
                </a:cubicBezTo>
                <a:cubicBezTo>
                  <a:pt x="1654745" y="758821"/>
                  <a:pt x="1656959" y="758304"/>
                  <a:pt x="1658984" y="757290"/>
                </a:cubicBezTo>
                <a:cubicBezTo>
                  <a:pt x="1661288" y="756131"/>
                  <a:pt x="1663648" y="755053"/>
                  <a:pt x="1666039" y="754065"/>
                </a:cubicBezTo>
                <a:cubicBezTo>
                  <a:pt x="1669779" y="752526"/>
                  <a:pt x="1672701" y="749483"/>
                  <a:pt x="1674082" y="745688"/>
                </a:cubicBezTo>
                <a:cubicBezTo>
                  <a:pt x="1675463" y="741883"/>
                  <a:pt x="1675183" y="737681"/>
                  <a:pt x="1673307" y="734094"/>
                </a:cubicBezTo>
                <a:cubicBezTo>
                  <a:pt x="1672175" y="731939"/>
                  <a:pt x="1671129" y="729739"/>
                  <a:pt x="1670151" y="727492"/>
                </a:cubicBezTo>
                <a:cubicBezTo>
                  <a:pt x="1668566" y="723841"/>
                  <a:pt x="1665532" y="721007"/>
                  <a:pt x="1661773" y="719675"/>
                </a:cubicBezTo>
                <a:cubicBezTo>
                  <a:pt x="1660215" y="719123"/>
                  <a:pt x="1658589" y="718850"/>
                  <a:pt x="1656968" y="718850"/>
                </a:cubicBezTo>
                <a:close/>
                <a:moveTo>
                  <a:pt x="2215866" y="710337"/>
                </a:moveTo>
                <a:cubicBezTo>
                  <a:pt x="2212638" y="710337"/>
                  <a:pt x="2209449" y="711424"/>
                  <a:pt x="2206859" y="713507"/>
                </a:cubicBezTo>
                <a:cubicBezTo>
                  <a:pt x="2198933" y="719884"/>
                  <a:pt x="2190035" y="724839"/>
                  <a:pt x="2180411" y="728252"/>
                </a:cubicBezTo>
                <a:cubicBezTo>
                  <a:pt x="2176245" y="729729"/>
                  <a:pt x="2172993" y="733044"/>
                  <a:pt x="2171584" y="737228"/>
                </a:cubicBezTo>
                <a:cubicBezTo>
                  <a:pt x="2170180" y="741421"/>
                  <a:pt x="2170778" y="746023"/>
                  <a:pt x="2173210" y="749709"/>
                </a:cubicBezTo>
                <a:lnTo>
                  <a:pt x="2173212" y="749709"/>
                </a:lnTo>
                <a:cubicBezTo>
                  <a:pt x="2177691" y="756511"/>
                  <a:pt x="2181337" y="763830"/>
                  <a:pt x="2184040" y="771465"/>
                </a:cubicBezTo>
                <a:cubicBezTo>
                  <a:pt x="2185457" y="775477"/>
                  <a:pt x="2188582" y="778647"/>
                  <a:pt x="2192567" y="780133"/>
                </a:cubicBezTo>
                <a:cubicBezTo>
                  <a:pt x="2194193" y="780739"/>
                  <a:pt x="2195896" y="781039"/>
                  <a:pt x="2197590" y="781039"/>
                </a:cubicBezTo>
                <a:cubicBezTo>
                  <a:pt x="2200053" y="781039"/>
                  <a:pt x="2202503" y="780405"/>
                  <a:pt x="2204690" y="779165"/>
                </a:cubicBezTo>
                <a:cubicBezTo>
                  <a:pt x="2213177" y="774346"/>
                  <a:pt x="2222311" y="770833"/>
                  <a:pt x="2231848" y="768721"/>
                </a:cubicBezTo>
                <a:cubicBezTo>
                  <a:pt x="2236431" y="767707"/>
                  <a:pt x="2240235" y="764510"/>
                  <a:pt x="2242029" y="760171"/>
                </a:cubicBezTo>
                <a:cubicBezTo>
                  <a:pt x="2243823" y="755832"/>
                  <a:pt x="2243383" y="750888"/>
                  <a:pt x="2240851" y="746930"/>
                </a:cubicBezTo>
                <a:cubicBezTo>
                  <a:pt x="2235788" y="739023"/>
                  <a:pt x="2232079" y="730392"/>
                  <a:pt x="2229824" y="721261"/>
                </a:cubicBezTo>
                <a:cubicBezTo>
                  <a:pt x="2228642" y="716496"/>
                  <a:pt x="2225114" y="712665"/>
                  <a:pt x="2220463" y="711089"/>
                </a:cubicBezTo>
                <a:cubicBezTo>
                  <a:pt x="2218964" y="710582"/>
                  <a:pt x="2217410" y="710337"/>
                  <a:pt x="2215866" y="710337"/>
                </a:cubicBezTo>
                <a:close/>
                <a:moveTo>
                  <a:pt x="1105963" y="706551"/>
                </a:moveTo>
                <a:cubicBezTo>
                  <a:pt x="1103902" y="706551"/>
                  <a:pt x="1101842" y="706995"/>
                  <a:pt x="1099935" y="707874"/>
                </a:cubicBezTo>
                <a:lnTo>
                  <a:pt x="1099767" y="707955"/>
                </a:lnTo>
                <a:cubicBezTo>
                  <a:pt x="1096198" y="709540"/>
                  <a:pt x="1093432" y="712502"/>
                  <a:pt x="1092096" y="716170"/>
                </a:cubicBezTo>
                <a:cubicBezTo>
                  <a:pt x="1090761" y="719838"/>
                  <a:pt x="1090973" y="723886"/>
                  <a:pt x="1092690" y="727401"/>
                </a:cubicBezTo>
                <a:lnTo>
                  <a:pt x="1092689" y="727401"/>
                </a:lnTo>
                <a:lnTo>
                  <a:pt x="1093667" y="729466"/>
                </a:lnTo>
                <a:cubicBezTo>
                  <a:pt x="1096094" y="734683"/>
                  <a:pt x="1101270" y="737790"/>
                  <a:pt x="1106709" y="737790"/>
                </a:cubicBezTo>
                <a:cubicBezTo>
                  <a:pt x="1108494" y="737790"/>
                  <a:pt x="1110300" y="737455"/>
                  <a:pt x="1112049" y="736749"/>
                </a:cubicBezTo>
                <a:cubicBezTo>
                  <a:pt x="1112343" y="736631"/>
                  <a:pt x="1112977" y="736350"/>
                  <a:pt x="1113263" y="736215"/>
                </a:cubicBezTo>
                <a:cubicBezTo>
                  <a:pt x="1116704" y="734566"/>
                  <a:pt x="1119349" y="731613"/>
                  <a:pt x="1120613" y="728008"/>
                </a:cubicBezTo>
                <a:cubicBezTo>
                  <a:pt x="1121877" y="724403"/>
                  <a:pt x="1121650" y="720446"/>
                  <a:pt x="1119992" y="717004"/>
                </a:cubicBezTo>
                <a:lnTo>
                  <a:pt x="1119055" y="714993"/>
                </a:lnTo>
                <a:cubicBezTo>
                  <a:pt x="1117474" y="711496"/>
                  <a:pt x="1114567" y="708789"/>
                  <a:pt x="1110976" y="707448"/>
                </a:cubicBezTo>
                <a:cubicBezTo>
                  <a:pt x="1109354" y="706850"/>
                  <a:pt x="1107656" y="706551"/>
                  <a:pt x="1105963" y="706551"/>
                </a:cubicBezTo>
                <a:close/>
                <a:moveTo>
                  <a:pt x="2859582" y="696262"/>
                </a:moveTo>
                <a:cubicBezTo>
                  <a:pt x="2863028" y="696262"/>
                  <a:pt x="2866443" y="697187"/>
                  <a:pt x="2869459" y="698925"/>
                </a:cubicBezTo>
                <a:cubicBezTo>
                  <a:pt x="2874043" y="701569"/>
                  <a:pt x="2877312" y="705835"/>
                  <a:pt x="2878675" y="710934"/>
                </a:cubicBezTo>
                <a:cubicBezTo>
                  <a:pt x="2880047" y="716051"/>
                  <a:pt x="2879346" y="721387"/>
                  <a:pt x="2876700" y="725960"/>
                </a:cubicBezTo>
                <a:cubicBezTo>
                  <a:pt x="2873177" y="732065"/>
                  <a:pt x="2866602" y="735860"/>
                  <a:pt x="2859541" y="735860"/>
                </a:cubicBezTo>
                <a:cubicBezTo>
                  <a:pt x="2856091" y="735860"/>
                  <a:pt x="2852668" y="734936"/>
                  <a:pt x="2849652" y="733207"/>
                </a:cubicBezTo>
                <a:cubicBezTo>
                  <a:pt x="2840223" y="727754"/>
                  <a:pt x="2836967" y="715618"/>
                  <a:pt x="2842420" y="706171"/>
                </a:cubicBezTo>
                <a:cubicBezTo>
                  <a:pt x="2845947" y="700057"/>
                  <a:pt x="2852523" y="696262"/>
                  <a:pt x="2859582" y="696262"/>
                </a:cubicBezTo>
                <a:close/>
                <a:moveTo>
                  <a:pt x="2474924" y="682023"/>
                </a:moveTo>
                <a:cubicBezTo>
                  <a:pt x="2488583" y="682023"/>
                  <a:pt x="2502091" y="685656"/>
                  <a:pt x="2513997" y="692530"/>
                </a:cubicBezTo>
                <a:cubicBezTo>
                  <a:pt x="2551386" y="714113"/>
                  <a:pt x="2564242" y="762099"/>
                  <a:pt x="2542659" y="799497"/>
                </a:cubicBezTo>
                <a:cubicBezTo>
                  <a:pt x="2528711" y="823644"/>
                  <a:pt x="2502703" y="838652"/>
                  <a:pt x="2474779" y="838652"/>
                </a:cubicBezTo>
                <a:cubicBezTo>
                  <a:pt x="2461125" y="838652"/>
                  <a:pt x="2447612" y="835020"/>
                  <a:pt x="2435697" y="828146"/>
                </a:cubicBezTo>
                <a:cubicBezTo>
                  <a:pt x="2398313" y="806564"/>
                  <a:pt x="2385461" y="758576"/>
                  <a:pt x="2407044" y="721178"/>
                </a:cubicBezTo>
                <a:cubicBezTo>
                  <a:pt x="2420993" y="697032"/>
                  <a:pt x="2447001" y="682023"/>
                  <a:pt x="2474924" y="682023"/>
                </a:cubicBezTo>
                <a:close/>
                <a:moveTo>
                  <a:pt x="285081" y="661500"/>
                </a:moveTo>
                <a:cubicBezTo>
                  <a:pt x="291892" y="661500"/>
                  <a:pt x="298621" y="663313"/>
                  <a:pt x="304549" y="666736"/>
                </a:cubicBezTo>
                <a:cubicBezTo>
                  <a:pt x="313571" y="671944"/>
                  <a:pt x="320024" y="680349"/>
                  <a:pt x="322723" y="690422"/>
                </a:cubicBezTo>
                <a:cubicBezTo>
                  <a:pt x="325417" y="700484"/>
                  <a:pt x="324036" y="710989"/>
                  <a:pt x="318824" y="720011"/>
                </a:cubicBezTo>
                <a:cubicBezTo>
                  <a:pt x="311877" y="732047"/>
                  <a:pt x="298925" y="739520"/>
                  <a:pt x="285017" y="739520"/>
                </a:cubicBezTo>
                <a:cubicBezTo>
                  <a:pt x="278202" y="739520"/>
                  <a:pt x="271473" y="737708"/>
                  <a:pt x="265554" y="734284"/>
                </a:cubicBezTo>
                <a:lnTo>
                  <a:pt x="265553" y="734285"/>
                </a:lnTo>
                <a:cubicBezTo>
                  <a:pt x="256545" y="729087"/>
                  <a:pt x="250101" y="720672"/>
                  <a:pt x="247402" y="710601"/>
                </a:cubicBezTo>
                <a:cubicBezTo>
                  <a:pt x="244699" y="700519"/>
                  <a:pt x="246075" y="690013"/>
                  <a:pt x="251270" y="681019"/>
                </a:cubicBezTo>
                <a:cubicBezTo>
                  <a:pt x="258212" y="668973"/>
                  <a:pt x="271169" y="661500"/>
                  <a:pt x="285081" y="661500"/>
                </a:cubicBezTo>
                <a:close/>
                <a:moveTo>
                  <a:pt x="1492619" y="661373"/>
                </a:moveTo>
                <a:cubicBezTo>
                  <a:pt x="1490422" y="661373"/>
                  <a:pt x="1488231" y="661871"/>
                  <a:pt x="1486224" y="662877"/>
                </a:cubicBezTo>
                <a:cubicBezTo>
                  <a:pt x="1484978" y="663493"/>
                  <a:pt x="1483724" y="664081"/>
                  <a:pt x="1482460" y="664652"/>
                </a:cubicBezTo>
                <a:cubicBezTo>
                  <a:pt x="1478914" y="666255"/>
                  <a:pt x="1476165" y="669217"/>
                  <a:pt x="1474847" y="672885"/>
                </a:cubicBezTo>
                <a:cubicBezTo>
                  <a:pt x="1473525" y="676544"/>
                  <a:pt x="1473747" y="680584"/>
                  <a:pt x="1475459" y="684080"/>
                </a:cubicBezTo>
                <a:lnTo>
                  <a:pt x="1475460" y="684080"/>
                </a:lnTo>
                <a:cubicBezTo>
                  <a:pt x="1476175" y="685547"/>
                  <a:pt x="1476854" y="687034"/>
                  <a:pt x="1477502" y="688527"/>
                </a:cubicBezTo>
                <a:cubicBezTo>
                  <a:pt x="1479060" y="692149"/>
                  <a:pt x="1482035" y="694966"/>
                  <a:pt x="1485730" y="696325"/>
                </a:cubicBezTo>
                <a:cubicBezTo>
                  <a:pt x="1487338" y="696923"/>
                  <a:pt x="1489023" y="697212"/>
                  <a:pt x="1490703" y="697212"/>
                </a:cubicBezTo>
                <a:cubicBezTo>
                  <a:pt x="1492881" y="697212"/>
                  <a:pt x="1495054" y="696724"/>
                  <a:pt x="1497047" y="695736"/>
                </a:cubicBezTo>
                <a:cubicBezTo>
                  <a:pt x="1498302" y="695120"/>
                  <a:pt x="1499565" y="694531"/>
                  <a:pt x="1500843" y="693970"/>
                </a:cubicBezTo>
                <a:cubicBezTo>
                  <a:pt x="1504451" y="692385"/>
                  <a:pt x="1507246" y="689378"/>
                  <a:pt x="1508577" y="685665"/>
                </a:cubicBezTo>
                <a:cubicBezTo>
                  <a:pt x="1509904" y="681951"/>
                  <a:pt x="1509650" y="677858"/>
                  <a:pt x="1507870" y="674334"/>
                </a:cubicBezTo>
                <a:cubicBezTo>
                  <a:pt x="1507118" y="672848"/>
                  <a:pt x="1506403" y="671336"/>
                  <a:pt x="1505719" y="669823"/>
                </a:cubicBezTo>
                <a:cubicBezTo>
                  <a:pt x="1504107" y="666265"/>
                  <a:pt x="1501124" y="663519"/>
                  <a:pt x="1497446" y="662206"/>
                </a:cubicBezTo>
                <a:cubicBezTo>
                  <a:pt x="1495883" y="661646"/>
                  <a:pt x="1494249" y="661373"/>
                  <a:pt x="1492619" y="661373"/>
                </a:cubicBezTo>
                <a:close/>
                <a:moveTo>
                  <a:pt x="2048302" y="659987"/>
                </a:moveTo>
                <a:cubicBezTo>
                  <a:pt x="2045476" y="659987"/>
                  <a:pt x="2042678" y="660820"/>
                  <a:pt x="2040278" y="662433"/>
                </a:cubicBezTo>
                <a:cubicBezTo>
                  <a:pt x="2034390" y="666399"/>
                  <a:pt x="2028037" y="669715"/>
                  <a:pt x="2021394" y="672305"/>
                </a:cubicBezTo>
                <a:cubicBezTo>
                  <a:pt x="2017444" y="673845"/>
                  <a:pt x="2014379" y="677051"/>
                  <a:pt x="2013011" y="681055"/>
                </a:cubicBezTo>
                <a:cubicBezTo>
                  <a:pt x="2011643" y="685067"/>
                  <a:pt x="2012110" y="689478"/>
                  <a:pt x="2014293" y="693110"/>
                </a:cubicBezTo>
                <a:lnTo>
                  <a:pt x="2014292" y="693109"/>
                </a:lnTo>
                <a:cubicBezTo>
                  <a:pt x="2017417" y="698308"/>
                  <a:pt x="2020093" y="703824"/>
                  <a:pt x="2022239" y="709521"/>
                </a:cubicBezTo>
                <a:cubicBezTo>
                  <a:pt x="2023707" y="713415"/>
                  <a:pt x="2026791" y="716487"/>
                  <a:pt x="2030694" y="717926"/>
                </a:cubicBezTo>
                <a:cubicBezTo>
                  <a:pt x="2032311" y="718524"/>
                  <a:pt x="2034005" y="718823"/>
                  <a:pt x="2035690" y="718823"/>
                </a:cubicBezTo>
                <a:cubicBezTo>
                  <a:pt x="2038076" y="718823"/>
                  <a:pt x="2040449" y="718234"/>
                  <a:pt x="2042587" y="717065"/>
                </a:cubicBezTo>
                <a:cubicBezTo>
                  <a:pt x="2048660" y="713741"/>
                  <a:pt x="2055104" y="711052"/>
                  <a:pt x="2061743" y="709067"/>
                </a:cubicBezTo>
                <a:cubicBezTo>
                  <a:pt x="2065964" y="707800"/>
                  <a:pt x="2069375" y="704675"/>
                  <a:pt x="2070996" y="700581"/>
                </a:cubicBezTo>
                <a:cubicBezTo>
                  <a:pt x="2072617" y="696487"/>
                  <a:pt x="2072268" y="691878"/>
                  <a:pt x="2070053" y="688064"/>
                </a:cubicBezTo>
                <a:cubicBezTo>
                  <a:pt x="2066729" y="682340"/>
                  <a:pt x="2064012" y="676255"/>
                  <a:pt x="2061988" y="669959"/>
                </a:cubicBezTo>
                <a:cubicBezTo>
                  <a:pt x="2060603" y="665656"/>
                  <a:pt x="2057278" y="662260"/>
                  <a:pt x="2053007" y="660775"/>
                </a:cubicBezTo>
                <a:cubicBezTo>
                  <a:pt x="2051477" y="660250"/>
                  <a:pt x="2049887" y="659987"/>
                  <a:pt x="2048302" y="659987"/>
                </a:cubicBezTo>
                <a:close/>
                <a:moveTo>
                  <a:pt x="939495" y="633595"/>
                </a:moveTo>
                <a:cubicBezTo>
                  <a:pt x="937280" y="633595"/>
                  <a:pt x="935066" y="634102"/>
                  <a:pt x="933042" y="635125"/>
                </a:cubicBezTo>
                <a:cubicBezTo>
                  <a:pt x="931511" y="635895"/>
                  <a:pt x="929967" y="636611"/>
                  <a:pt x="928395" y="637291"/>
                </a:cubicBezTo>
                <a:cubicBezTo>
                  <a:pt x="924523" y="638947"/>
                  <a:pt x="921579" y="642226"/>
                  <a:pt x="920334" y="646256"/>
                </a:cubicBezTo>
                <a:cubicBezTo>
                  <a:pt x="919093" y="650278"/>
                  <a:pt x="919678" y="654644"/>
                  <a:pt x="921933" y="658203"/>
                </a:cubicBezTo>
                <a:lnTo>
                  <a:pt x="921932" y="658203"/>
                </a:lnTo>
                <a:cubicBezTo>
                  <a:pt x="924410" y="662098"/>
                  <a:pt x="926656" y="666201"/>
                  <a:pt x="928608" y="670385"/>
                </a:cubicBezTo>
                <a:cubicBezTo>
                  <a:pt x="930233" y="673873"/>
                  <a:pt x="933182" y="676553"/>
                  <a:pt x="936800" y="677849"/>
                </a:cubicBezTo>
                <a:cubicBezTo>
                  <a:pt x="938366" y="678402"/>
                  <a:pt x="940001" y="678682"/>
                  <a:pt x="941637" y="678682"/>
                </a:cubicBezTo>
                <a:cubicBezTo>
                  <a:pt x="943770" y="678682"/>
                  <a:pt x="945898" y="678211"/>
                  <a:pt x="947863" y="677269"/>
                </a:cubicBezTo>
                <a:lnTo>
                  <a:pt x="951084" y="675757"/>
                </a:lnTo>
                <a:cubicBezTo>
                  <a:pt x="954576" y="674181"/>
                  <a:pt x="957292" y="671273"/>
                  <a:pt x="958633" y="667678"/>
                </a:cubicBezTo>
                <a:cubicBezTo>
                  <a:pt x="959969" y="664092"/>
                  <a:pt x="959820" y="660105"/>
                  <a:pt x="958212" y="656627"/>
                </a:cubicBezTo>
                <a:cubicBezTo>
                  <a:pt x="956278" y="652443"/>
                  <a:pt x="954594" y="648086"/>
                  <a:pt x="953212" y="643675"/>
                </a:cubicBezTo>
                <a:cubicBezTo>
                  <a:pt x="951954" y="639644"/>
                  <a:pt x="948987" y="636376"/>
                  <a:pt x="945106" y="634735"/>
                </a:cubicBezTo>
                <a:cubicBezTo>
                  <a:pt x="943309" y="633975"/>
                  <a:pt x="941402" y="633595"/>
                  <a:pt x="939495" y="633595"/>
                </a:cubicBezTo>
                <a:close/>
                <a:moveTo>
                  <a:pt x="2696849" y="630489"/>
                </a:moveTo>
                <a:cubicBezTo>
                  <a:pt x="2701446" y="630489"/>
                  <a:pt x="2705993" y="631712"/>
                  <a:pt x="2709997" y="634021"/>
                </a:cubicBezTo>
                <a:cubicBezTo>
                  <a:pt x="2716083" y="637535"/>
                  <a:pt x="2720444" y="643224"/>
                  <a:pt x="2722265" y="650008"/>
                </a:cubicBezTo>
                <a:cubicBezTo>
                  <a:pt x="2724086" y="656817"/>
                  <a:pt x="2723152" y="663910"/>
                  <a:pt x="2719634" y="670005"/>
                </a:cubicBezTo>
                <a:cubicBezTo>
                  <a:pt x="2714943" y="678130"/>
                  <a:pt x="2706198" y="683174"/>
                  <a:pt x="2696805" y="683174"/>
                </a:cubicBezTo>
                <a:cubicBezTo>
                  <a:pt x="2692199" y="683174"/>
                  <a:pt x="2687652" y="681951"/>
                  <a:pt x="2683649" y="679642"/>
                </a:cubicBezTo>
                <a:lnTo>
                  <a:pt x="2683648" y="679642"/>
                </a:lnTo>
                <a:cubicBezTo>
                  <a:pt x="2677562" y="676129"/>
                  <a:pt x="2673196" y="670440"/>
                  <a:pt x="2671376" y="663648"/>
                </a:cubicBezTo>
                <a:cubicBezTo>
                  <a:pt x="2669555" y="656856"/>
                  <a:pt x="2670493" y="649762"/>
                  <a:pt x="2674011" y="643667"/>
                </a:cubicBezTo>
                <a:cubicBezTo>
                  <a:pt x="2678704" y="635533"/>
                  <a:pt x="2687452" y="630489"/>
                  <a:pt x="2696849" y="630489"/>
                </a:cubicBezTo>
                <a:close/>
                <a:moveTo>
                  <a:pt x="1882988" y="606578"/>
                </a:moveTo>
                <a:cubicBezTo>
                  <a:pt x="1880407" y="606578"/>
                  <a:pt x="1877839" y="607276"/>
                  <a:pt x="1875575" y="608635"/>
                </a:cubicBezTo>
                <a:cubicBezTo>
                  <a:pt x="1871183" y="611280"/>
                  <a:pt x="1866541" y="613608"/>
                  <a:pt x="1861767" y="615545"/>
                </a:cubicBezTo>
                <a:cubicBezTo>
                  <a:pt x="1857954" y="617094"/>
                  <a:pt x="1854987" y="620209"/>
                  <a:pt x="1853620" y="624095"/>
                </a:cubicBezTo>
                <a:cubicBezTo>
                  <a:pt x="1852257" y="627981"/>
                  <a:pt x="1852624" y="632266"/>
                  <a:pt x="1854626" y="635862"/>
                </a:cubicBezTo>
                <a:lnTo>
                  <a:pt x="1854626" y="635859"/>
                </a:lnTo>
                <a:cubicBezTo>
                  <a:pt x="1856817" y="639781"/>
                  <a:pt x="1858769" y="643893"/>
                  <a:pt x="1860427" y="648077"/>
                </a:cubicBezTo>
                <a:cubicBezTo>
                  <a:pt x="1861930" y="651863"/>
                  <a:pt x="1864956" y="654825"/>
                  <a:pt x="1868769" y="656247"/>
                </a:cubicBezTo>
                <a:cubicBezTo>
                  <a:pt x="1870390" y="656854"/>
                  <a:pt x="1872093" y="657153"/>
                  <a:pt x="1873791" y="657153"/>
                </a:cubicBezTo>
                <a:cubicBezTo>
                  <a:pt x="1876073" y="657153"/>
                  <a:pt x="1878347" y="656610"/>
                  <a:pt x="1880417" y="655542"/>
                </a:cubicBezTo>
                <a:cubicBezTo>
                  <a:pt x="1884927" y="653196"/>
                  <a:pt x="1889655" y="651176"/>
                  <a:pt x="1894478" y="649529"/>
                </a:cubicBezTo>
                <a:cubicBezTo>
                  <a:pt x="1898495" y="648151"/>
                  <a:pt x="1901706" y="645071"/>
                  <a:pt x="1903236" y="641114"/>
                </a:cubicBezTo>
                <a:cubicBezTo>
                  <a:pt x="1904771" y="637155"/>
                  <a:pt x="1904477" y="632717"/>
                  <a:pt x="1902430" y="628995"/>
                </a:cubicBezTo>
                <a:cubicBezTo>
                  <a:pt x="1900125" y="624811"/>
                  <a:pt x="1898123" y="620427"/>
                  <a:pt x="1896470" y="615962"/>
                </a:cubicBezTo>
                <a:cubicBezTo>
                  <a:pt x="1894985" y="611949"/>
                  <a:pt x="1891787" y="608807"/>
                  <a:pt x="1887744" y="607384"/>
                </a:cubicBezTo>
                <a:cubicBezTo>
                  <a:pt x="1886199" y="606841"/>
                  <a:pt x="1884592" y="606578"/>
                  <a:pt x="1882988" y="606578"/>
                </a:cubicBezTo>
                <a:close/>
                <a:moveTo>
                  <a:pt x="1329111" y="602492"/>
                </a:moveTo>
                <a:cubicBezTo>
                  <a:pt x="1326955" y="602492"/>
                  <a:pt x="1324808" y="602973"/>
                  <a:pt x="1322834" y="603932"/>
                </a:cubicBezTo>
                <a:lnTo>
                  <a:pt x="1320837" y="604875"/>
                </a:lnTo>
                <a:cubicBezTo>
                  <a:pt x="1317300" y="606487"/>
                  <a:pt x="1314569" y="609468"/>
                  <a:pt x="1313265" y="613126"/>
                </a:cubicBezTo>
                <a:cubicBezTo>
                  <a:pt x="1311961" y="616784"/>
                  <a:pt x="1312192" y="620815"/>
                  <a:pt x="1313908" y="624302"/>
                </a:cubicBezTo>
                <a:lnTo>
                  <a:pt x="1313910" y="624301"/>
                </a:lnTo>
                <a:cubicBezTo>
                  <a:pt x="1314403" y="625297"/>
                  <a:pt x="1314874" y="626322"/>
                  <a:pt x="1315331" y="627336"/>
                </a:cubicBezTo>
                <a:cubicBezTo>
                  <a:pt x="1316921" y="630876"/>
                  <a:pt x="1319873" y="633621"/>
                  <a:pt x="1323519" y="634943"/>
                </a:cubicBezTo>
                <a:cubicBezTo>
                  <a:pt x="1325113" y="635523"/>
                  <a:pt x="1326780" y="635814"/>
                  <a:pt x="1328442" y="635814"/>
                </a:cubicBezTo>
                <a:cubicBezTo>
                  <a:pt x="1330584" y="635814"/>
                  <a:pt x="1332721" y="635333"/>
                  <a:pt x="1334687" y="634391"/>
                </a:cubicBezTo>
                <a:lnTo>
                  <a:pt x="1336724" y="633441"/>
                </a:lnTo>
                <a:cubicBezTo>
                  <a:pt x="1340252" y="631829"/>
                  <a:pt x="1342978" y="628867"/>
                  <a:pt x="1344287" y="625217"/>
                </a:cubicBezTo>
                <a:cubicBezTo>
                  <a:pt x="1345595" y="621567"/>
                  <a:pt x="1345374" y="617536"/>
                  <a:pt x="1343676" y="614058"/>
                </a:cubicBezTo>
                <a:cubicBezTo>
                  <a:pt x="1343168" y="613017"/>
                  <a:pt x="1342679" y="611975"/>
                  <a:pt x="1342204" y="610934"/>
                </a:cubicBezTo>
                <a:cubicBezTo>
                  <a:pt x="1340605" y="607402"/>
                  <a:pt x="1337643" y="604667"/>
                  <a:pt x="1333997" y="603343"/>
                </a:cubicBezTo>
                <a:cubicBezTo>
                  <a:pt x="1332412" y="602773"/>
                  <a:pt x="1330760" y="602492"/>
                  <a:pt x="1329111" y="602492"/>
                </a:cubicBezTo>
                <a:close/>
                <a:moveTo>
                  <a:pt x="2534113" y="564261"/>
                </a:moveTo>
                <a:cubicBezTo>
                  <a:pt x="2539933" y="564261"/>
                  <a:pt x="2545684" y="565809"/>
                  <a:pt x="2550743" y="568726"/>
                </a:cubicBezTo>
                <a:cubicBezTo>
                  <a:pt x="2558455" y="573183"/>
                  <a:pt x="2563971" y="580374"/>
                  <a:pt x="2566276" y="588978"/>
                </a:cubicBezTo>
                <a:cubicBezTo>
                  <a:pt x="2568576" y="597573"/>
                  <a:pt x="2567394" y="606559"/>
                  <a:pt x="2562947" y="614275"/>
                </a:cubicBezTo>
                <a:cubicBezTo>
                  <a:pt x="2557006" y="624545"/>
                  <a:pt x="2545934" y="630940"/>
                  <a:pt x="2534055" y="630940"/>
                </a:cubicBezTo>
                <a:cubicBezTo>
                  <a:pt x="2528235" y="630940"/>
                  <a:pt x="2522484" y="629392"/>
                  <a:pt x="2517425" y="626475"/>
                </a:cubicBezTo>
                <a:cubicBezTo>
                  <a:pt x="2501503" y="617282"/>
                  <a:pt x="2496032" y="596849"/>
                  <a:pt x="2505221" y="580926"/>
                </a:cubicBezTo>
                <a:cubicBezTo>
                  <a:pt x="2511158" y="570646"/>
                  <a:pt x="2522231" y="564261"/>
                  <a:pt x="2534113" y="564261"/>
                </a:cubicBezTo>
                <a:close/>
                <a:moveTo>
                  <a:pt x="1718308" y="551916"/>
                </a:moveTo>
                <a:cubicBezTo>
                  <a:pt x="1715867" y="551916"/>
                  <a:pt x="1713440" y="552531"/>
                  <a:pt x="1711261" y="553753"/>
                </a:cubicBezTo>
                <a:cubicBezTo>
                  <a:pt x="1708327" y="555411"/>
                  <a:pt x="1705306" y="556905"/>
                  <a:pt x="1702227" y="558264"/>
                </a:cubicBezTo>
                <a:cubicBezTo>
                  <a:pt x="1698590" y="559858"/>
                  <a:pt x="1695773" y="562892"/>
                  <a:pt x="1694451" y="566642"/>
                </a:cubicBezTo>
                <a:cubicBezTo>
                  <a:pt x="1693124" y="570392"/>
                  <a:pt x="1693414" y="574521"/>
                  <a:pt x="1695243" y="578045"/>
                </a:cubicBezTo>
                <a:lnTo>
                  <a:pt x="1695245" y="578046"/>
                </a:lnTo>
                <a:cubicBezTo>
                  <a:pt x="1696662" y="580772"/>
                  <a:pt x="1697958" y="583561"/>
                  <a:pt x="1699135" y="586414"/>
                </a:cubicBezTo>
                <a:cubicBezTo>
                  <a:pt x="1700652" y="590093"/>
                  <a:pt x="1703627" y="592981"/>
                  <a:pt x="1707354" y="594385"/>
                </a:cubicBezTo>
                <a:cubicBezTo>
                  <a:pt x="1708993" y="595001"/>
                  <a:pt x="1710709" y="595309"/>
                  <a:pt x="1712426" y="595309"/>
                </a:cubicBezTo>
                <a:cubicBezTo>
                  <a:pt x="1714613" y="595309"/>
                  <a:pt x="1716792" y="594811"/>
                  <a:pt x="1718793" y="593823"/>
                </a:cubicBezTo>
                <a:cubicBezTo>
                  <a:pt x="1721809" y="592337"/>
                  <a:pt x="1724902" y="590979"/>
                  <a:pt x="1728049" y="589784"/>
                </a:cubicBezTo>
                <a:cubicBezTo>
                  <a:pt x="1731885" y="588327"/>
                  <a:pt x="1734919" y="585300"/>
                  <a:pt x="1736377" y="581460"/>
                </a:cubicBezTo>
                <a:cubicBezTo>
                  <a:pt x="1737840" y="577620"/>
                  <a:pt x="1737591" y="573344"/>
                  <a:pt x="1735698" y="569704"/>
                </a:cubicBezTo>
                <a:cubicBezTo>
                  <a:pt x="1734209" y="566841"/>
                  <a:pt x="1732850" y="563906"/>
                  <a:pt x="1731640" y="560909"/>
                </a:cubicBezTo>
                <a:cubicBezTo>
                  <a:pt x="1730092" y="557078"/>
                  <a:pt x="1726967" y="554089"/>
                  <a:pt x="1723068" y="552721"/>
                </a:cubicBezTo>
                <a:cubicBezTo>
                  <a:pt x="1721524" y="552178"/>
                  <a:pt x="1719912" y="551916"/>
                  <a:pt x="1718308" y="551916"/>
                </a:cubicBezTo>
                <a:close/>
                <a:moveTo>
                  <a:pt x="507066" y="548818"/>
                </a:moveTo>
                <a:cubicBezTo>
                  <a:pt x="515463" y="548818"/>
                  <a:pt x="523777" y="551055"/>
                  <a:pt x="531109" y="555294"/>
                </a:cubicBezTo>
                <a:cubicBezTo>
                  <a:pt x="542227" y="561708"/>
                  <a:pt x="550184" y="572095"/>
                  <a:pt x="553521" y="584540"/>
                </a:cubicBezTo>
                <a:cubicBezTo>
                  <a:pt x="556855" y="596985"/>
                  <a:pt x="555157" y="609965"/>
                  <a:pt x="548739" y="621077"/>
                </a:cubicBezTo>
                <a:cubicBezTo>
                  <a:pt x="540158" y="635949"/>
                  <a:pt x="524154" y="645188"/>
                  <a:pt x="506976" y="645188"/>
                </a:cubicBezTo>
                <a:cubicBezTo>
                  <a:pt x="498576" y="645188"/>
                  <a:pt x="490261" y="642951"/>
                  <a:pt x="482929" y="638721"/>
                </a:cubicBezTo>
                <a:lnTo>
                  <a:pt x="482929" y="638723"/>
                </a:lnTo>
                <a:cubicBezTo>
                  <a:pt x="459937" y="625434"/>
                  <a:pt x="452029" y="595916"/>
                  <a:pt x="465303" y="572929"/>
                </a:cubicBezTo>
                <a:cubicBezTo>
                  <a:pt x="473885" y="558057"/>
                  <a:pt x="489889" y="548818"/>
                  <a:pt x="507066" y="548818"/>
                </a:cubicBezTo>
                <a:close/>
                <a:moveTo>
                  <a:pt x="1162544" y="533538"/>
                </a:moveTo>
                <a:cubicBezTo>
                  <a:pt x="1160365" y="533538"/>
                  <a:pt x="1158192" y="534027"/>
                  <a:pt x="1156190" y="535015"/>
                </a:cubicBezTo>
                <a:cubicBezTo>
                  <a:pt x="1154872" y="535667"/>
                  <a:pt x="1153531" y="536274"/>
                  <a:pt x="1152177" y="536862"/>
                </a:cubicBezTo>
                <a:cubicBezTo>
                  <a:pt x="1148382" y="538520"/>
                  <a:pt x="1145484" y="541717"/>
                  <a:pt x="1144221" y="545657"/>
                </a:cubicBezTo>
                <a:cubicBezTo>
                  <a:pt x="1142958" y="549597"/>
                  <a:pt x="1143455" y="553891"/>
                  <a:pt x="1145579" y="557440"/>
                </a:cubicBezTo>
                <a:cubicBezTo>
                  <a:pt x="1147535" y="560701"/>
                  <a:pt x="1149334" y="564115"/>
                  <a:pt x="1150932" y="567585"/>
                </a:cubicBezTo>
                <a:cubicBezTo>
                  <a:pt x="1152544" y="571099"/>
                  <a:pt x="1155501" y="573807"/>
                  <a:pt x="1159138" y="575111"/>
                </a:cubicBezTo>
                <a:cubicBezTo>
                  <a:pt x="1160709" y="575672"/>
                  <a:pt x="1162354" y="575953"/>
                  <a:pt x="1163992" y="575953"/>
                </a:cubicBezTo>
                <a:cubicBezTo>
                  <a:pt x="1166143" y="575953"/>
                  <a:pt x="1168286" y="575473"/>
                  <a:pt x="1170260" y="574522"/>
                </a:cubicBezTo>
                <a:cubicBezTo>
                  <a:pt x="1171288" y="574015"/>
                  <a:pt x="1172317" y="573535"/>
                  <a:pt x="1173363" y="573074"/>
                </a:cubicBezTo>
                <a:cubicBezTo>
                  <a:pt x="1176886" y="571489"/>
                  <a:pt x="1179631" y="568554"/>
                  <a:pt x="1180971" y="564931"/>
                </a:cubicBezTo>
                <a:cubicBezTo>
                  <a:pt x="1182306" y="561299"/>
                  <a:pt x="1182130" y="557287"/>
                  <a:pt x="1180477" y="553800"/>
                </a:cubicBezTo>
                <a:cubicBezTo>
                  <a:pt x="1178847" y="550358"/>
                  <a:pt x="1177380" y="546771"/>
                  <a:pt x="1176112" y="543157"/>
                </a:cubicBezTo>
                <a:cubicBezTo>
                  <a:pt x="1174748" y="539272"/>
                  <a:pt x="1171792" y="536165"/>
                  <a:pt x="1167982" y="534607"/>
                </a:cubicBezTo>
                <a:cubicBezTo>
                  <a:pt x="1166239" y="533892"/>
                  <a:pt x="1164387" y="533538"/>
                  <a:pt x="1162544" y="533538"/>
                </a:cubicBezTo>
                <a:close/>
                <a:moveTo>
                  <a:pt x="344289" y="523214"/>
                </a:moveTo>
                <a:cubicBezTo>
                  <a:pt x="346830" y="523214"/>
                  <a:pt x="349343" y="523893"/>
                  <a:pt x="351548" y="525170"/>
                </a:cubicBezTo>
                <a:cubicBezTo>
                  <a:pt x="354931" y="527117"/>
                  <a:pt x="357336" y="530251"/>
                  <a:pt x="358341" y="534000"/>
                </a:cubicBezTo>
                <a:cubicBezTo>
                  <a:pt x="359361" y="537813"/>
                  <a:pt x="358858" y="541635"/>
                  <a:pt x="356883" y="545050"/>
                </a:cubicBezTo>
                <a:cubicBezTo>
                  <a:pt x="354293" y="549534"/>
                  <a:pt x="349461" y="552323"/>
                  <a:pt x="344266" y="552323"/>
                </a:cubicBezTo>
                <a:cubicBezTo>
                  <a:pt x="341721" y="552323"/>
                  <a:pt x="339217" y="551654"/>
                  <a:pt x="337021" y="550385"/>
                </a:cubicBezTo>
                <a:lnTo>
                  <a:pt x="337021" y="550386"/>
                </a:lnTo>
                <a:cubicBezTo>
                  <a:pt x="333593" y="548402"/>
                  <a:pt x="331247" y="545350"/>
                  <a:pt x="330223" y="541537"/>
                </a:cubicBezTo>
                <a:cubicBezTo>
                  <a:pt x="329218" y="537787"/>
                  <a:pt x="329734" y="533858"/>
                  <a:pt x="331676" y="530487"/>
                </a:cubicBezTo>
                <a:cubicBezTo>
                  <a:pt x="334267" y="526004"/>
                  <a:pt x="339104" y="523214"/>
                  <a:pt x="344289" y="523214"/>
                </a:cubicBezTo>
                <a:close/>
                <a:moveTo>
                  <a:pt x="1553055" y="494664"/>
                </a:moveTo>
                <a:cubicBezTo>
                  <a:pt x="1550759" y="494664"/>
                  <a:pt x="1548468" y="495217"/>
                  <a:pt x="1546389" y="496304"/>
                </a:cubicBezTo>
                <a:cubicBezTo>
                  <a:pt x="1544446" y="497319"/>
                  <a:pt x="1542480" y="498270"/>
                  <a:pt x="1540479" y="499157"/>
                </a:cubicBezTo>
                <a:cubicBezTo>
                  <a:pt x="1536856" y="500769"/>
                  <a:pt x="1534057" y="503794"/>
                  <a:pt x="1532744" y="507534"/>
                </a:cubicBezTo>
                <a:cubicBezTo>
                  <a:pt x="1531430" y="511275"/>
                  <a:pt x="1531720" y="515387"/>
                  <a:pt x="1533541" y="518910"/>
                </a:cubicBezTo>
                <a:lnTo>
                  <a:pt x="1533540" y="518910"/>
                </a:lnTo>
                <a:cubicBezTo>
                  <a:pt x="1534590" y="520930"/>
                  <a:pt x="1535569" y="522995"/>
                  <a:pt x="1536483" y="525078"/>
                </a:cubicBezTo>
                <a:cubicBezTo>
                  <a:pt x="1538054" y="528655"/>
                  <a:pt x="1541017" y="531445"/>
                  <a:pt x="1544685" y="532795"/>
                </a:cubicBezTo>
                <a:cubicBezTo>
                  <a:pt x="1546288" y="533384"/>
                  <a:pt x="1547973" y="533673"/>
                  <a:pt x="1549649" y="533673"/>
                </a:cubicBezTo>
                <a:cubicBezTo>
                  <a:pt x="1551804" y="533673"/>
                  <a:pt x="1553951" y="533192"/>
                  <a:pt x="1555930" y="532233"/>
                </a:cubicBezTo>
                <a:cubicBezTo>
                  <a:pt x="1557868" y="531290"/>
                  <a:pt x="1559829" y="530403"/>
                  <a:pt x="1561822" y="529579"/>
                </a:cubicBezTo>
                <a:cubicBezTo>
                  <a:pt x="1565509" y="528067"/>
                  <a:pt x="1568398" y="525086"/>
                  <a:pt x="1569802" y="521355"/>
                </a:cubicBezTo>
                <a:cubicBezTo>
                  <a:pt x="1571206" y="517624"/>
                  <a:pt x="1570997" y="513475"/>
                  <a:pt x="1569227" y="509906"/>
                </a:cubicBezTo>
                <a:cubicBezTo>
                  <a:pt x="1568194" y="507823"/>
                  <a:pt x="1567230" y="505695"/>
                  <a:pt x="1566342" y="503550"/>
                </a:cubicBezTo>
                <a:cubicBezTo>
                  <a:pt x="1564798" y="499818"/>
                  <a:pt x="1561760" y="496902"/>
                  <a:pt x="1557965" y="495525"/>
                </a:cubicBezTo>
                <a:cubicBezTo>
                  <a:pt x="1556375" y="494945"/>
                  <a:pt x="1554713" y="494664"/>
                  <a:pt x="1553055" y="494664"/>
                </a:cubicBezTo>
                <a:close/>
                <a:moveTo>
                  <a:pt x="2371384" y="494122"/>
                </a:moveTo>
                <a:cubicBezTo>
                  <a:pt x="2379105" y="494122"/>
                  <a:pt x="2386737" y="496177"/>
                  <a:pt x="2393457" y="500054"/>
                </a:cubicBezTo>
                <a:cubicBezTo>
                  <a:pt x="2403674" y="505949"/>
                  <a:pt x="2410983" y="515495"/>
                  <a:pt x="2414049" y="526927"/>
                </a:cubicBezTo>
                <a:cubicBezTo>
                  <a:pt x="2417110" y="538357"/>
                  <a:pt x="2415552" y="550275"/>
                  <a:pt x="2409656" y="560483"/>
                </a:cubicBezTo>
                <a:cubicBezTo>
                  <a:pt x="2401782" y="574141"/>
                  <a:pt x="2387091" y="582619"/>
                  <a:pt x="2371313" y="582619"/>
                </a:cubicBezTo>
                <a:cubicBezTo>
                  <a:pt x="2363596" y="582619"/>
                  <a:pt x="2355957" y="580563"/>
                  <a:pt x="2349213" y="576678"/>
                </a:cubicBezTo>
                <a:lnTo>
                  <a:pt x="2349212" y="576678"/>
                </a:lnTo>
                <a:cubicBezTo>
                  <a:pt x="2338986" y="570773"/>
                  <a:pt x="2331668" y="561234"/>
                  <a:pt x="2328606" y="549814"/>
                </a:cubicBezTo>
                <a:cubicBezTo>
                  <a:pt x="2325550" y="538394"/>
                  <a:pt x="2327122" y="526473"/>
                  <a:pt x="2333027" y="516248"/>
                </a:cubicBezTo>
                <a:cubicBezTo>
                  <a:pt x="2340907" y="502600"/>
                  <a:pt x="2355606" y="494122"/>
                  <a:pt x="2371384" y="494122"/>
                </a:cubicBezTo>
                <a:close/>
                <a:moveTo>
                  <a:pt x="729043" y="437459"/>
                </a:moveTo>
                <a:cubicBezTo>
                  <a:pt x="738829" y="437459"/>
                  <a:pt x="748498" y="440058"/>
                  <a:pt x="757003" y="444976"/>
                </a:cubicBezTo>
                <a:cubicBezTo>
                  <a:pt x="769945" y="452448"/>
                  <a:pt x="779202" y="464531"/>
                  <a:pt x="783083" y="479004"/>
                </a:cubicBezTo>
                <a:cubicBezTo>
                  <a:pt x="786960" y="493477"/>
                  <a:pt x="784985" y="508566"/>
                  <a:pt x="777517" y="521500"/>
                </a:cubicBezTo>
                <a:cubicBezTo>
                  <a:pt x="767541" y="538791"/>
                  <a:pt x="748928" y="549533"/>
                  <a:pt x="728943" y="549533"/>
                </a:cubicBezTo>
                <a:cubicBezTo>
                  <a:pt x="719157" y="549533"/>
                  <a:pt x="709488" y="546934"/>
                  <a:pt x="700983" y="542015"/>
                </a:cubicBezTo>
                <a:lnTo>
                  <a:pt x="700983" y="542016"/>
                </a:lnTo>
                <a:cubicBezTo>
                  <a:pt x="688018" y="534535"/>
                  <a:pt x="678748" y="522462"/>
                  <a:pt x="674872" y="507997"/>
                </a:cubicBezTo>
                <a:cubicBezTo>
                  <a:pt x="670999" y="493542"/>
                  <a:pt x="672988" y="478444"/>
                  <a:pt x="680469" y="465483"/>
                </a:cubicBezTo>
                <a:cubicBezTo>
                  <a:pt x="690446" y="448201"/>
                  <a:pt x="709058" y="437459"/>
                  <a:pt x="729043" y="437459"/>
                </a:cubicBezTo>
                <a:close/>
                <a:moveTo>
                  <a:pt x="1387532" y="429373"/>
                </a:moveTo>
                <a:cubicBezTo>
                  <a:pt x="1385213" y="429373"/>
                  <a:pt x="1382899" y="429934"/>
                  <a:pt x="1380802" y="431039"/>
                </a:cubicBezTo>
                <a:cubicBezTo>
                  <a:pt x="1378741" y="432135"/>
                  <a:pt x="1376641" y="433149"/>
                  <a:pt x="1374507" y="434082"/>
                </a:cubicBezTo>
                <a:cubicBezTo>
                  <a:pt x="1370735" y="435730"/>
                  <a:pt x="1367855" y="438919"/>
                  <a:pt x="1366587" y="442832"/>
                </a:cubicBezTo>
                <a:cubicBezTo>
                  <a:pt x="1365324" y="446745"/>
                  <a:pt x="1365799" y="451020"/>
                  <a:pt x="1367891" y="454561"/>
                </a:cubicBezTo>
                <a:lnTo>
                  <a:pt x="1367891" y="454559"/>
                </a:lnTo>
                <a:cubicBezTo>
                  <a:pt x="1369924" y="458010"/>
                  <a:pt x="1371781" y="461578"/>
                  <a:pt x="1373406" y="465192"/>
                </a:cubicBezTo>
                <a:cubicBezTo>
                  <a:pt x="1375001" y="468733"/>
                  <a:pt x="1377972" y="471487"/>
                  <a:pt x="1381626" y="472810"/>
                </a:cubicBezTo>
                <a:cubicBezTo>
                  <a:pt x="1383211" y="473380"/>
                  <a:pt x="1384864" y="473661"/>
                  <a:pt x="1386513" y="473661"/>
                </a:cubicBezTo>
                <a:cubicBezTo>
                  <a:pt x="1388677" y="473661"/>
                  <a:pt x="1390833" y="473172"/>
                  <a:pt x="1392821" y="472203"/>
                </a:cubicBezTo>
                <a:cubicBezTo>
                  <a:pt x="1394642" y="471315"/>
                  <a:pt x="1396489" y="470483"/>
                  <a:pt x="1398355" y="469703"/>
                </a:cubicBezTo>
                <a:cubicBezTo>
                  <a:pt x="1402014" y="468182"/>
                  <a:pt x="1404881" y="465220"/>
                  <a:pt x="1406281" y="461516"/>
                </a:cubicBezTo>
                <a:cubicBezTo>
                  <a:pt x="1407685" y="457811"/>
                  <a:pt x="1407495" y="453690"/>
                  <a:pt x="1405756" y="450131"/>
                </a:cubicBezTo>
                <a:cubicBezTo>
                  <a:pt x="1404007" y="446554"/>
                  <a:pt x="1402441" y="442795"/>
                  <a:pt x="1401092" y="438973"/>
                </a:cubicBezTo>
                <a:cubicBezTo>
                  <a:pt x="1399701" y="435024"/>
                  <a:pt x="1396663" y="431881"/>
                  <a:pt x="1392768" y="430359"/>
                </a:cubicBezTo>
                <a:cubicBezTo>
                  <a:pt x="1391078" y="429698"/>
                  <a:pt x="1389303" y="429373"/>
                  <a:pt x="1387532" y="429373"/>
                </a:cubicBezTo>
                <a:close/>
                <a:moveTo>
                  <a:pt x="2208652" y="427026"/>
                </a:moveTo>
                <a:cubicBezTo>
                  <a:pt x="2217750" y="427026"/>
                  <a:pt x="2226740" y="429444"/>
                  <a:pt x="2234651" y="434018"/>
                </a:cubicBezTo>
                <a:cubicBezTo>
                  <a:pt x="2246684" y="440965"/>
                  <a:pt x="2255293" y="452196"/>
                  <a:pt x="2258898" y="465655"/>
                </a:cubicBezTo>
                <a:cubicBezTo>
                  <a:pt x="2262508" y="479124"/>
                  <a:pt x="2260669" y="493153"/>
                  <a:pt x="2253726" y="505180"/>
                </a:cubicBezTo>
                <a:cubicBezTo>
                  <a:pt x="2244447" y="521257"/>
                  <a:pt x="2227138" y="531247"/>
                  <a:pt x="2208558" y="531247"/>
                </a:cubicBezTo>
                <a:cubicBezTo>
                  <a:pt x="2199460" y="531247"/>
                  <a:pt x="2190470" y="528829"/>
                  <a:pt x="2182559" y="524254"/>
                </a:cubicBezTo>
                <a:cubicBezTo>
                  <a:pt x="2170499" y="517298"/>
                  <a:pt x="2161881" y="506068"/>
                  <a:pt x="2158276" y="492618"/>
                </a:cubicBezTo>
                <a:cubicBezTo>
                  <a:pt x="2154675" y="479178"/>
                  <a:pt x="2156528" y="465139"/>
                  <a:pt x="2163484" y="453093"/>
                </a:cubicBezTo>
                <a:cubicBezTo>
                  <a:pt x="2172763" y="437016"/>
                  <a:pt x="2190071" y="427026"/>
                  <a:pt x="2208652" y="427026"/>
                </a:cubicBezTo>
                <a:close/>
                <a:moveTo>
                  <a:pt x="566270" y="417090"/>
                </a:moveTo>
                <a:cubicBezTo>
                  <a:pt x="569268" y="417090"/>
                  <a:pt x="572230" y="417887"/>
                  <a:pt x="574838" y="419390"/>
                </a:cubicBezTo>
                <a:cubicBezTo>
                  <a:pt x="583036" y="424127"/>
                  <a:pt x="585857" y="434642"/>
                  <a:pt x="581124" y="442839"/>
                </a:cubicBezTo>
                <a:cubicBezTo>
                  <a:pt x="578062" y="448146"/>
                  <a:pt x="572361" y="451444"/>
                  <a:pt x="566238" y="451444"/>
                </a:cubicBezTo>
                <a:cubicBezTo>
                  <a:pt x="563245" y="451444"/>
                  <a:pt x="560283" y="450647"/>
                  <a:pt x="557665" y="449134"/>
                </a:cubicBezTo>
                <a:lnTo>
                  <a:pt x="557665" y="449135"/>
                </a:lnTo>
                <a:cubicBezTo>
                  <a:pt x="553689" y="446844"/>
                  <a:pt x="550850" y="443139"/>
                  <a:pt x="549663" y="438710"/>
                </a:cubicBezTo>
                <a:cubicBezTo>
                  <a:pt x="548477" y="434282"/>
                  <a:pt x="549088" y="429653"/>
                  <a:pt x="551380" y="425686"/>
                </a:cubicBezTo>
                <a:cubicBezTo>
                  <a:pt x="554437" y="420378"/>
                  <a:pt x="560144" y="417090"/>
                  <a:pt x="566270" y="417090"/>
                </a:cubicBezTo>
                <a:close/>
                <a:moveTo>
                  <a:pt x="2045930" y="355563"/>
                </a:moveTo>
                <a:cubicBezTo>
                  <a:pt x="2057151" y="355563"/>
                  <a:pt x="2068251" y="358552"/>
                  <a:pt x="2078029" y="364195"/>
                </a:cubicBezTo>
                <a:cubicBezTo>
                  <a:pt x="2092909" y="372790"/>
                  <a:pt x="2103552" y="386657"/>
                  <a:pt x="2107999" y="403259"/>
                </a:cubicBezTo>
                <a:cubicBezTo>
                  <a:pt x="2112446" y="419852"/>
                  <a:pt x="2110164" y="437187"/>
                  <a:pt x="2101572" y="452078"/>
                </a:cubicBezTo>
                <a:cubicBezTo>
                  <a:pt x="2090115" y="471914"/>
                  <a:pt x="2068748" y="484241"/>
                  <a:pt x="2045811" y="484241"/>
                </a:cubicBezTo>
                <a:cubicBezTo>
                  <a:pt x="2034581" y="484241"/>
                  <a:pt x="2023476" y="481251"/>
                  <a:pt x="2013703" y="475609"/>
                </a:cubicBezTo>
                <a:lnTo>
                  <a:pt x="2013703" y="475608"/>
                </a:lnTo>
                <a:cubicBezTo>
                  <a:pt x="1998822" y="467013"/>
                  <a:pt x="1988175" y="453146"/>
                  <a:pt x="1983728" y="436553"/>
                </a:cubicBezTo>
                <a:cubicBezTo>
                  <a:pt x="1979286" y="419960"/>
                  <a:pt x="1981568" y="402624"/>
                  <a:pt x="1990159" y="387743"/>
                </a:cubicBezTo>
                <a:cubicBezTo>
                  <a:pt x="2001622" y="367890"/>
                  <a:pt x="2022988" y="355563"/>
                  <a:pt x="2045930" y="355563"/>
                </a:cubicBezTo>
                <a:close/>
                <a:moveTo>
                  <a:pt x="951024" y="326090"/>
                </a:moveTo>
                <a:cubicBezTo>
                  <a:pt x="962183" y="326090"/>
                  <a:pt x="973206" y="329051"/>
                  <a:pt x="982911" y="334658"/>
                </a:cubicBezTo>
                <a:cubicBezTo>
                  <a:pt x="1013416" y="352275"/>
                  <a:pt x="1023904" y="391429"/>
                  <a:pt x="1006292" y="421934"/>
                </a:cubicBezTo>
                <a:cubicBezTo>
                  <a:pt x="994916" y="441643"/>
                  <a:pt x="973695" y="453888"/>
                  <a:pt x="950911" y="453888"/>
                </a:cubicBezTo>
                <a:cubicBezTo>
                  <a:pt x="939766" y="453888"/>
                  <a:pt x="928734" y="450927"/>
                  <a:pt x="919016" y="445320"/>
                </a:cubicBezTo>
                <a:cubicBezTo>
                  <a:pt x="888515" y="427703"/>
                  <a:pt x="878022" y="388549"/>
                  <a:pt x="895634" y="358044"/>
                </a:cubicBezTo>
                <a:cubicBezTo>
                  <a:pt x="907015" y="338335"/>
                  <a:pt x="928241" y="326090"/>
                  <a:pt x="951024" y="326090"/>
                </a:cubicBezTo>
                <a:close/>
                <a:moveTo>
                  <a:pt x="788246" y="308773"/>
                </a:moveTo>
                <a:cubicBezTo>
                  <a:pt x="792073" y="308773"/>
                  <a:pt x="795864" y="309797"/>
                  <a:pt x="799210" y="311726"/>
                </a:cubicBezTo>
                <a:cubicBezTo>
                  <a:pt x="804295" y="314660"/>
                  <a:pt x="807927" y="319397"/>
                  <a:pt x="809449" y="325068"/>
                </a:cubicBezTo>
                <a:cubicBezTo>
                  <a:pt x="810971" y="330738"/>
                  <a:pt x="810192" y="336661"/>
                  <a:pt x="807257" y="341743"/>
                </a:cubicBezTo>
                <a:cubicBezTo>
                  <a:pt x="803344" y="348526"/>
                  <a:pt x="796044" y="352738"/>
                  <a:pt x="788210" y="352738"/>
                </a:cubicBezTo>
                <a:cubicBezTo>
                  <a:pt x="784370" y="352738"/>
                  <a:pt x="780575" y="351714"/>
                  <a:pt x="777242" y="349785"/>
                </a:cubicBezTo>
                <a:cubicBezTo>
                  <a:pt x="772152" y="346850"/>
                  <a:pt x="768520" y="342113"/>
                  <a:pt x="766998" y="336443"/>
                </a:cubicBezTo>
                <a:cubicBezTo>
                  <a:pt x="765481" y="330772"/>
                  <a:pt x="766260" y="324850"/>
                  <a:pt x="769194" y="319768"/>
                </a:cubicBezTo>
                <a:cubicBezTo>
                  <a:pt x="773112" y="312985"/>
                  <a:pt x="780412" y="308773"/>
                  <a:pt x="788246" y="308773"/>
                </a:cubicBezTo>
                <a:close/>
                <a:moveTo>
                  <a:pt x="1626539" y="291817"/>
                </a:moveTo>
                <a:cubicBezTo>
                  <a:pt x="1622599" y="291817"/>
                  <a:pt x="1618750" y="293429"/>
                  <a:pt x="1615978" y="296427"/>
                </a:cubicBezTo>
                <a:cubicBezTo>
                  <a:pt x="1607396" y="305711"/>
                  <a:pt x="1596563" y="312857"/>
                  <a:pt x="1584649" y="317096"/>
                </a:cubicBezTo>
                <a:cubicBezTo>
                  <a:pt x="1580252" y="318654"/>
                  <a:pt x="1576887" y="322258"/>
                  <a:pt x="1575623" y="326760"/>
                </a:cubicBezTo>
                <a:cubicBezTo>
                  <a:pt x="1574365" y="331253"/>
                  <a:pt x="1575366" y="336080"/>
                  <a:pt x="1578313" y="339703"/>
                </a:cubicBezTo>
                <a:lnTo>
                  <a:pt x="1578314" y="339704"/>
                </a:lnTo>
                <a:cubicBezTo>
                  <a:pt x="1584713" y="347584"/>
                  <a:pt x="1589912" y="356351"/>
                  <a:pt x="1593766" y="365770"/>
                </a:cubicBezTo>
                <a:cubicBezTo>
                  <a:pt x="1595292" y="369502"/>
                  <a:pt x="1598317" y="372419"/>
                  <a:pt x="1602098" y="373813"/>
                </a:cubicBezTo>
                <a:cubicBezTo>
                  <a:pt x="1603705" y="374412"/>
                  <a:pt x="1605391" y="374701"/>
                  <a:pt x="1607070" y="374701"/>
                </a:cubicBezTo>
                <a:cubicBezTo>
                  <a:pt x="1609339" y="374701"/>
                  <a:pt x="1611604" y="374167"/>
                  <a:pt x="1613664" y="373097"/>
                </a:cubicBezTo>
                <a:cubicBezTo>
                  <a:pt x="1622626" y="368479"/>
                  <a:pt x="1632199" y="365182"/>
                  <a:pt x="1642108" y="363325"/>
                </a:cubicBezTo>
                <a:cubicBezTo>
                  <a:pt x="1646714" y="362455"/>
                  <a:pt x="1650608" y="359402"/>
                  <a:pt x="1652547" y="355137"/>
                </a:cubicBezTo>
                <a:cubicBezTo>
                  <a:pt x="1654481" y="350871"/>
                  <a:pt x="1654218" y="345925"/>
                  <a:pt x="1651836" y="341886"/>
                </a:cubicBezTo>
                <a:cubicBezTo>
                  <a:pt x="1645332" y="330873"/>
                  <a:pt x="1641551" y="318274"/>
                  <a:pt x="1640890" y="305449"/>
                </a:cubicBezTo>
                <a:cubicBezTo>
                  <a:pt x="1640596" y="299679"/>
                  <a:pt x="1636863" y="294644"/>
                  <a:pt x="1631429" y="292678"/>
                </a:cubicBezTo>
                <a:cubicBezTo>
                  <a:pt x="1629830" y="292098"/>
                  <a:pt x="1628178" y="291817"/>
                  <a:pt x="1626539" y="291817"/>
                </a:cubicBezTo>
                <a:close/>
                <a:moveTo>
                  <a:pt x="1883192" y="288474"/>
                </a:moveTo>
                <a:cubicBezTo>
                  <a:pt x="1895787" y="288474"/>
                  <a:pt x="1908245" y="291825"/>
                  <a:pt x="1919223" y="298156"/>
                </a:cubicBezTo>
                <a:cubicBezTo>
                  <a:pt x="1935915" y="307793"/>
                  <a:pt x="1947862" y="323363"/>
                  <a:pt x="1952853" y="341994"/>
                </a:cubicBezTo>
                <a:cubicBezTo>
                  <a:pt x="1957844" y="360616"/>
                  <a:pt x="1955280" y="380071"/>
                  <a:pt x="1945639" y="396764"/>
                </a:cubicBezTo>
                <a:cubicBezTo>
                  <a:pt x="1932782" y="419036"/>
                  <a:pt x="1908807" y="432866"/>
                  <a:pt x="1883067" y="432866"/>
                </a:cubicBezTo>
                <a:cubicBezTo>
                  <a:pt x="1870463" y="432866"/>
                  <a:pt x="1858004" y="429515"/>
                  <a:pt x="1847041" y="423184"/>
                </a:cubicBezTo>
                <a:cubicBezTo>
                  <a:pt x="1830371" y="413556"/>
                  <a:pt x="1818442" y="397995"/>
                  <a:pt x="1813442" y="379337"/>
                </a:cubicBezTo>
                <a:cubicBezTo>
                  <a:pt x="1808447" y="360688"/>
                  <a:pt x="1810992" y="341243"/>
                  <a:pt x="1820611" y="324568"/>
                </a:cubicBezTo>
                <a:cubicBezTo>
                  <a:pt x="1833468" y="302305"/>
                  <a:pt x="1857452" y="288474"/>
                  <a:pt x="1883192" y="288474"/>
                </a:cubicBezTo>
                <a:close/>
                <a:moveTo>
                  <a:pt x="2105118" y="238243"/>
                </a:moveTo>
                <a:cubicBezTo>
                  <a:pt x="2108425" y="238243"/>
                  <a:pt x="2111685" y="239121"/>
                  <a:pt x="2114552" y="240778"/>
                </a:cubicBezTo>
                <a:cubicBezTo>
                  <a:pt x="2118931" y="243306"/>
                  <a:pt x="2122065" y="247390"/>
                  <a:pt x="2123373" y="252272"/>
                </a:cubicBezTo>
                <a:cubicBezTo>
                  <a:pt x="2124678" y="257145"/>
                  <a:pt x="2124007" y="262245"/>
                  <a:pt x="2121476" y="266629"/>
                </a:cubicBezTo>
                <a:cubicBezTo>
                  <a:pt x="2118111" y="272471"/>
                  <a:pt x="2111829" y="276093"/>
                  <a:pt x="2105082" y="276093"/>
                </a:cubicBezTo>
                <a:cubicBezTo>
                  <a:pt x="2101786" y="276093"/>
                  <a:pt x="2098516" y="275215"/>
                  <a:pt x="2095631" y="273549"/>
                </a:cubicBezTo>
                <a:lnTo>
                  <a:pt x="2095631" y="273548"/>
                </a:lnTo>
                <a:cubicBezTo>
                  <a:pt x="2086609" y="268331"/>
                  <a:pt x="2083499" y="256747"/>
                  <a:pt x="2088711" y="247707"/>
                </a:cubicBezTo>
                <a:cubicBezTo>
                  <a:pt x="2092080" y="241875"/>
                  <a:pt x="2098371" y="238243"/>
                  <a:pt x="2105118" y="238243"/>
                </a:cubicBezTo>
                <a:close/>
                <a:moveTo>
                  <a:pt x="1172995" y="219522"/>
                </a:moveTo>
                <a:cubicBezTo>
                  <a:pt x="1184670" y="219522"/>
                  <a:pt x="1196223" y="222629"/>
                  <a:pt x="1206412" y="228507"/>
                </a:cubicBezTo>
                <a:cubicBezTo>
                  <a:pt x="1238371" y="246966"/>
                  <a:pt x="1249366" y="287986"/>
                  <a:pt x="1230912" y="319950"/>
                </a:cubicBezTo>
                <a:cubicBezTo>
                  <a:pt x="1218989" y="340609"/>
                  <a:pt x="1196753" y="353443"/>
                  <a:pt x="1172882" y="353443"/>
                </a:cubicBezTo>
                <a:cubicBezTo>
                  <a:pt x="1161203" y="353443"/>
                  <a:pt x="1149646" y="350336"/>
                  <a:pt x="1139461" y="344458"/>
                </a:cubicBezTo>
                <a:cubicBezTo>
                  <a:pt x="1123978" y="335518"/>
                  <a:pt x="1112900" y="321081"/>
                  <a:pt x="1108272" y="303809"/>
                </a:cubicBezTo>
                <a:cubicBezTo>
                  <a:pt x="1103649" y="286537"/>
                  <a:pt x="1106021" y="268485"/>
                  <a:pt x="1114961" y="253007"/>
                </a:cubicBezTo>
                <a:cubicBezTo>
                  <a:pt x="1126885" y="232356"/>
                  <a:pt x="1149125" y="219522"/>
                  <a:pt x="1172995" y="219522"/>
                </a:cubicBezTo>
                <a:close/>
                <a:moveTo>
                  <a:pt x="1010223" y="200466"/>
                </a:moveTo>
                <a:cubicBezTo>
                  <a:pt x="1014892" y="200466"/>
                  <a:pt x="1019515" y="201716"/>
                  <a:pt x="1023587" y="204062"/>
                </a:cubicBezTo>
                <a:cubicBezTo>
                  <a:pt x="1029782" y="207639"/>
                  <a:pt x="1034211" y="213409"/>
                  <a:pt x="1036063" y="220319"/>
                </a:cubicBezTo>
                <a:cubicBezTo>
                  <a:pt x="1037915" y="227230"/>
                  <a:pt x="1036964" y="234448"/>
                  <a:pt x="1033386" y="240635"/>
                </a:cubicBezTo>
                <a:cubicBezTo>
                  <a:pt x="1028614" y="248904"/>
                  <a:pt x="1019719" y="254039"/>
                  <a:pt x="1010173" y="254039"/>
                </a:cubicBezTo>
                <a:cubicBezTo>
                  <a:pt x="1005504" y="254039"/>
                  <a:pt x="1000880" y="252798"/>
                  <a:pt x="996799" y="250443"/>
                </a:cubicBezTo>
                <a:lnTo>
                  <a:pt x="996800" y="250443"/>
                </a:lnTo>
                <a:cubicBezTo>
                  <a:pt x="984029" y="243062"/>
                  <a:pt x="979627" y="226650"/>
                  <a:pt x="987005" y="213861"/>
                </a:cubicBezTo>
                <a:cubicBezTo>
                  <a:pt x="991777" y="205601"/>
                  <a:pt x="1000672" y="200466"/>
                  <a:pt x="1010223" y="200466"/>
                </a:cubicBezTo>
                <a:close/>
                <a:moveTo>
                  <a:pt x="1942387" y="173765"/>
                </a:moveTo>
                <a:cubicBezTo>
                  <a:pt x="1946598" y="173765"/>
                  <a:pt x="1950769" y="174888"/>
                  <a:pt x="1954442" y="177007"/>
                </a:cubicBezTo>
                <a:cubicBezTo>
                  <a:pt x="1965967" y="183665"/>
                  <a:pt x="1969939" y="198473"/>
                  <a:pt x="1963281" y="210003"/>
                </a:cubicBezTo>
                <a:cubicBezTo>
                  <a:pt x="1958979" y="217466"/>
                  <a:pt x="1950954" y="222094"/>
                  <a:pt x="1942341" y="222094"/>
                </a:cubicBezTo>
                <a:cubicBezTo>
                  <a:pt x="1938120" y="222094"/>
                  <a:pt x="1933949" y="220971"/>
                  <a:pt x="1930281" y="218852"/>
                </a:cubicBezTo>
                <a:cubicBezTo>
                  <a:pt x="1924687" y="215628"/>
                  <a:pt x="1920694" y="210420"/>
                  <a:pt x="1919023" y="204179"/>
                </a:cubicBezTo>
                <a:cubicBezTo>
                  <a:pt x="1917357" y="197948"/>
                  <a:pt x="1918212" y="191435"/>
                  <a:pt x="1921437" y="185847"/>
                </a:cubicBezTo>
                <a:cubicBezTo>
                  <a:pt x="1925744" y="178402"/>
                  <a:pt x="1933768" y="173765"/>
                  <a:pt x="1942387" y="173765"/>
                </a:cubicBezTo>
                <a:close/>
                <a:moveTo>
                  <a:pt x="1557720" y="162587"/>
                </a:moveTo>
                <a:cubicBezTo>
                  <a:pt x="1571613" y="162587"/>
                  <a:pt x="1585354" y="166282"/>
                  <a:pt x="1597450" y="173266"/>
                </a:cubicBezTo>
                <a:cubicBezTo>
                  <a:pt x="1620904" y="186807"/>
                  <a:pt x="1635739" y="211108"/>
                  <a:pt x="1637134" y="238280"/>
                </a:cubicBezTo>
                <a:cubicBezTo>
                  <a:pt x="1637428" y="244049"/>
                  <a:pt x="1641146" y="249085"/>
                  <a:pt x="1646577" y="251059"/>
                </a:cubicBezTo>
                <a:cubicBezTo>
                  <a:pt x="1648180" y="251639"/>
                  <a:pt x="1649842" y="251920"/>
                  <a:pt x="1651486" y="251920"/>
                </a:cubicBezTo>
                <a:cubicBezTo>
                  <a:pt x="1655412" y="251920"/>
                  <a:pt x="1659248" y="250316"/>
                  <a:pt x="1662019" y="247337"/>
                </a:cubicBezTo>
                <a:cubicBezTo>
                  <a:pt x="1677095" y="231125"/>
                  <a:pt x="1698394" y="221823"/>
                  <a:pt x="1720462" y="221823"/>
                </a:cubicBezTo>
                <a:cubicBezTo>
                  <a:pt x="1734351" y="221823"/>
                  <a:pt x="1748091" y="225518"/>
                  <a:pt x="1760192" y="232502"/>
                </a:cubicBezTo>
                <a:cubicBezTo>
                  <a:pt x="1798200" y="254447"/>
                  <a:pt x="1811270" y="303230"/>
                  <a:pt x="1789329" y="341253"/>
                </a:cubicBezTo>
                <a:cubicBezTo>
                  <a:pt x="1779937" y="357510"/>
                  <a:pt x="1764879" y="369983"/>
                  <a:pt x="1746927" y="376368"/>
                </a:cubicBezTo>
                <a:cubicBezTo>
                  <a:pt x="1742521" y="377934"/>
                  <a:pt x="1739151" y="381549"/>
                  <a:pt x="1737897" y="386059"/>
                </a:cubicBezTo>
                <a:cubicBezTo>
                  <a:pt x="1736642" y="390561"/>
                  <a:pt x="1737662" y="395397"/>
                  <a:pt x="1740623" y="399020"/>
                </a:cubicBezTo>
                <a:cubicBezTo>
                  <a:pt x="1747656" y="407597"/>
                  <a:pt x="1753217" y="417252"/>
                  <a:pt x="1757162" y="427714"/>
                </a:cubicBezTo>
                <a:cubicBezTo>
                  <a:pt x="1758615" y="431572"/>
                  <a:pt x="1761659" y="434625"/>
                  <a:pt x="1765517" y="436083"/>
                </a:cubicBezTo>
                <a:cubicBezTo>
                  <a:pt x="1767161" y="436708"/>
                  <a:pt x="1768891" y="437016"/>
                  <a:pt x="1770612" y="437016"/>
                </a:cubicBezTo>
                <a:cubicBezTo>
                  <a:pt x="1772926" y="437016"/>
                  <a:pt x="1775230" y="436463"/>
                  <a:pt x="1777318" y="435358"/>
                </a:cubicBezTo>
                <a:cubicBezTo>
                  <a:pt x="1791733" y="427750"/>
                  <a:pt x="1807905" y="423729"/>
                  <a:pt x="1824086" y="423729"/>
                </a:cubicBezTo>
                <a:cubicBezTo>
                  <a:pt x="1841449" y="423729"/>
                  <a:pt x="1858617" y="428348"/>
                  <a:pt x="1873738" y="437080"/>
                </a:cubicBezTo>
                <a:cubicBezTo>
                  <a:pt x="1894733" y="449198"/>
                  <a:pt x="1910519" y="468437"/>
                  <a:pt x="1918192" y="491242"/>
                </a:cubicBezTo>
                <a:cubicBezTo>
                  <a:pt x="1919563" y="495318"/>
                  <a:pt x="1922689" y="498569"/>
                  <a:pt x="1926706" y="500100"/>
                </a:cubicBezTo>
                <a:cubicBezTo>
                  <a:pt x="1928358" y="500725"/>
                  <a:pt x="1930093" y="501033"/>
                  <a:pt x="1931819" y="501033"/>
                </a:cubicBezTo>
                <a:cubicBezTo>
                  <a:pt x="1934292" y="501033"/>
                  <a:pt x="1936755" y="500399"/>
                  <a:pt x="1938956" y="499140"/>
                </a:cubicBezTo>
                <a:cubicBezTo>
                  <a:pt x="1953470" y="490844"/>
                  <a:pt x="1970013" y="486451"/>
                  <a:pt x="1986800" y="486451"/>
                </a:cubicBezTo>
                <a:cubicBezTo>
                  <a:pt x="2003547" y="486451"/>
                  <a:pt x="2020122" y="490907"/>
                  <a:pt x="2034736" y="499339"/>
                </a:cubicBezTo>
                <a:cubicBezTo>
                  <a:pt x="2056456" y="511882"/>
                  <a:pt x="2072188" y="531999"/>
                  <a:pt x="2079027" y="556001"/>
                </a:cubicBezTo>
                <a:cubicBezTo>
                  <a:pt x="2080268" y="560349"/>
                  <a:pt x="2083483" y="563863"/>
                  <a:pt x="2087708" y="565484"/>
                </a:cubicBezTo>
                <a:cubicBezTo>
                  <a:pt x="2089370" y="566119"/>
                  <a:pt x="2091113" y="566435"/>
                  <a:pt x="2092853" y="566435"/>
                </a:cubicBezTo>
                <a:cubicBezTo>
                  <a:pt x="2095524" y="566435"/>
                  <a:pt x="2098178" y="565692"/>
                  <a:pt x="2100501" y="564234"/>
                </a:cubicBezTo>
                <a:cubicBezTo>
                  <a:pt x="2115265" y="554959"/>
                  <a:pt x="2132229" y="550051"/>
                  <a:pt x="2149556" y="550051"/>
                </a:cubicBezTo>
                <a:cubicBezTo>
                  <a:pt x="2165542" y="550051"/>
                  <a:pt x="2181356" y="554307"/>
                  <a:pt x="2195291" y="562350"/>
                </a:cubicBezTo>
                <a:cubicBezTo>
                  <a:pt x="2218002" y="575456"/>
                  <a:pt x="2234043" y="597910"/>
                  <a:pt x="2239291" y="623959"/>
                </a:cubicBezTo>
                <a:cubicBezTo>
                  <a:pt x="2240265" y="628776"/>
                  <a:pt x="2243626" y="632762"/>
                  <a:pt x="2248213" y="634528"/>
                </a:cubicBezTo>
                <a:cubicBezTo>
                  <a:pt x="2249889" y="635170"/>
                  <a:pt x="2251641" y="635488"/>
                  <a:pt x="2253384" y="635488"/>
                </a:cubicBezTo>
                <a:cubicBezTo>
                  <a:pt x="2256409" y="635488"/>
                  <a:pt x="2259412" y="634537"/>
                  <a:pt x="2261921" y="632680"/>
                </a:cubicBezTo>
                <a:cubicBezTo>
                  <a:pt x="2276475" y="621938"/>
                  <a:pt x="2293889" y="616260"/>
                  <a:pt x="2312265" y="616260"/>
                </a:cubicBezTo>
                <a:cubicBezTo>
                  <a:pt x="2327029" y="616260"/>
                  <a:pt x="2341648" y="620191"/>
                  <a:pt x="2354540" y="627626"/>
                </a:cubicBezTo>
                <a:cubicBezTo>
                  <a:pt x="2395050" y="651022"/>
                  <a:pt x="2408984" y="703019"/>
                  <a:pt x="2385593" y="743524"/>
                </a:cubicBezTo>
                <a:cubicBezTo>
                  <a:pt x="2374946" y="761975"/>
                  <a:pt x="2357796" y="775650"/>
                  <a:pt x="2337295" y="782054"/>
                </a:cubicBezTo>
                <a:cubicBezTo>
                  <a:pt x="2332812" y="783449"/>
                  <a:pt x="2329298" y="786953"/>
                  <a:pt x="2327876" y="791428"/>
                </a:cubicBezTo>
                <a:cubicBezTo>
                  <a:pt x="2326459" y="795902"/>
                  <a:pt x="2327310" y="800784"/>
                  <a:pt x="2330168" y="804517"/>
                </a:cubicBezTo>
                <a:cubicBezTo>
                  <a:pt x="2336956" y="813384"/>
                  <a:pt x="2342146" y="823276"/>
                  <a:pt x="2345588" y="833917"/>
                </a:cubicBezTo>
                <a:cubicBezTo>
                  <a:pt x="2346937" y="838101"/>
                  <a:pt x="2350125" y="841426"/>
                  <a:pt x="2354237" y="842965"/>
                </a:cubicBezTo>
                <a:cubicBezTo>
                  <a:pt x="2355863" y="843572"/>
                  <a:pt x="2357566" y="843871"/>
                  <a:pt x="2359264" y="843871"/>
                </a:cubicBezTo>
                <a:cubicBezTo>
                  <a:pt x="2361855" y="843871"/>
                  <a:pt x="2364426" y="843174"/>
                  <a:pt x="2366696" y="841806"/>
                </a:cubicBezTo>
                <a:cubicBezTo>
                  <a:pt x="2381423" y="832902"/>
                  <a:pt x="2398401" y="828202"/>
                  <a:pt x="2415795" y="828202"/>
                </a:cubicBezTo>
                <a:cubicBezTo>
                  <a:pt x="2432315" y="828202"/>
                  <a:pt x="2448664" y="832594"/>
                  <a:pt x="2463070" y="840909"/>
                </a:cubicBezTo>
                <a:cubicBezTo>
                  <a:pt x="2484482" y="853272"/>
                  <a:pt x="2499988" y="873089"/>
                  <a:pt x="2506731" y="896702"/>
                </a:cubicBezTo>
                <a:cubicBezTo>
                  <a:pt x="2507976" y="901077"/>
                  <a:pt x="2511228" y="904600"/>
                  <a:pt x="2515489" y="906203"/>
                </a:cubicBezTo>
                <a:cubicBezTo>
                  <a:pt x="2517129" y="906828"/>
                  <a:pt x="2518844" y="907126"/>
                  <a:pt x="2520552" y="907126"/>
                </a:cubicBezTo>
                <a:cubicBezTo>
                  <a:pt x="2523277" y="907126"/>
                  <a:pt x="2525991" y="906347"/>
                  <a:pt x="2528340" y="904835"/>
                </a:cubicBezTo>
                <a:cubicBezTo>
                  <a:pt x="2543344" y="895161"/>
                  <a:pt x="2560694" y="890044"/>
                  <a:pt x="2578504" y="890044"/>
                </a:cubicBezTo>
                <a:cubicBezTo>
                  <a:pt x="2594586" y="890044"/>
                  <a:pt x="2610490" y="894319"/>
                  <a:pt x="2624493" y="902407"/>
                </a:cubicBezTo>
                <a:cubicBezTo>
                  <a:pt x="2646847" y="915314"/>
                  <a:pt x="2662860" y="937214"/>
                  <a:pt x="2668425" y="962492"/>
                </a:cubicBezTo>
                <a:cubicBezTo>
                  <a:pt x="2669462" y="967211"/>
                  <a:pt x="2672801" y="971087"/>
                  <a:pt x="2677306" y="972826"/>
                </a:cubicBezTo>
                <a:cubicBezTo>
                  <a:pt x="2678977" y="973461"/>
                  <a:pt x="2680726" y="973777"/>
                  <a:pt x="2682465" y="973777"/>
                </a:cubicBezTo>
                <a:cubicBezTo>
                  <a:pt x="2685417" y="973777"/>
                  <a:pt x="2688347" y="972871"/>
                  <a:pt x="2690820" y="971105"/>
                </a:cubicBezTo>
                <a:cubicBezTo>
                  <a:pt x="2705615" y="960536"/>
                  <a:pt x="2723051" y="954950"/>
                  <a:pt x="2741242" y="954950"/>
                </a:cubicBezTo>
                <a:cubicBezTo>
                  <a:pt x="2756318" y="954950"/>
                  <a:pt x="2771240" y="958960"/>
                  <a:pt x="2784400" y="966549"/>
                </a:cubicBezTo>
                <a:cubicBezTo>
                  <a:pt x="2804426" y="978116"/>
                  <a:pt x="2818754" y="996791"/>
                  <a:pt x="2824741" y="1019136"/>
                </a:cubicBezTo>
                <a:cubicBezTo>
                  <a:pt x="2830728" y="1041471"/>
                  <a:pt x="2827658" y="1064812"/>
                  <a:pt x="2816091" y="1084838"/>
                </a:cubicBezTo>
                <a:cubicBezTo>
                  <a:pt x="2804435" y="1105027"/>
                  <a:pt x="2784690" y="1119863"/>
                  <a:pt x="2761929" y="1125542"/>
                </a:cubicBezTo>
                <a:cubicBezTo>
                  <a:pt x="2757210" y="1126719"/>
                  <a:pt x="2753407" y="1130198"/>
                  <a:pt x="2751822" y="1134798"/>
                </a:cubicBezTo>
                <a:cubicBezTo>
                  <a:pt x="2750232" y="1139390"/>
                  <a:pt x="2751074" y="1144480"/>
                  <a:pt x="2754059" y="1148311"/>
                </a:cubicBezTo>
                <a:cubicBezTo>
                  <a:pt x="2776951" y="1177747"/>
                  <a:pt x="2779682" y="1217654"/>
                  <a:pt x="2761019" y="1249979"/>
                </a:cubicBezTo>
                <a:cubicBezTo>
                  <a:pt x="2749037" y="1270730"/>
                  <a:pt x="2728816" y="1286236"/>
                  <a:pt x="2705539" y="1292530"/>
                </a:cubicBezTo>
                <a:cubicBezTo>
                  <a:pt x="2701010" y="1293753"/>
                  <a:pt x="2697365" y="1297105"/>
                  <a:pt x="2695771" y="1301516"/>
                </a:cubicBezTo>
                <a:cubicBezTo>
                  <a:pt x="2694176" y="1305936"/>
                  <a:pt x="2694833" y="1310845"/>
                  <a:pt x="2697532" y="1314676"/>
                </a:cubicBezTo>
                <a:cubicBezTo>
                  <a:pt x="2705277" y="1325689"/>
                  <a:pt x="2710547" y="1338505"/>
                  <a:pt x="2712772" y="1351756"/>
                </a:cubicBezTo>
                <a:cubicBezTo>
                  <a:pt x="2713609" y="1356720"/>
                  <a:pt x="2716974" y="1360887"/>
                  <a:pt x="2721647" y="1362733"/>
                </a:cubicBezTo>
                <a:cubicBezTo>
                  <a:pt x="2723364" y="1363412"/>
                  <a:pt x="2725161" y="1363748"/>
                  <a:pt x="2726951" y="1363748"/>
                </a:cubicBezTo>
                <a:cubicBezTo>
                  <a:pt x="2730039" y="1363748"/>
                  <a:pt x="2733101" y="1362752"/>
                  <a:pt x="2735641" y="1360831"/>
                </a:cubicBezTo>
                <a:cubicBezTo>
                  <a:pt x="2749933" y="1349982"/>
                  <a:pt x="2767622" y="1344012"/>
                  <a:pt x="2785451" y="1344012"/>
                </a:cubicBezTo>
                <a:cubicBezTo>
                  <a:pt x="2799794" y="1344012"/>
                  <a:pt x="2813987" y="1347825"/>
                  <a:pt x="2826490" y="1355044"/>
                </a:cubicBezTo>
                <a:cubicBezTo>
                  <a:pt x="2845511" y="1366031"/>
                  <a:pt x="2859115" y="1383765"/>
                  <a:pt x="2864797" y="1404978"/>
                </a:cubicBezTo>
                <a:cubicBezTo>
                  <a:pt x="2870481" y="1426180"/>
                  <a:pt x="2867564" y="1448344"/>
                  <a:pt x="2856583" y="1467372"/>
                </a:cubicBezTo>
                <a:cubicBezTo>
                  <a:pt x="2844278" y="1488666"/>
                  <a:pt x="2823252" y="1503239"/>
                  <a:pt x="2798883" y="1507351"/>
                </a:cubicBezTo>
                <a:cubicBezTo>
                  <a:pt x="2793721" y="1508221"/>
                  <a:pt x="2789436" y="1511834"/>
                  <a:pt x="2787706" y="1516779"/>
                </a:cubicBezTo>
                <a:cubicBezTo>
                  <a:pt x="2785977" y="1521725"/>
                  <a:pt x="2787072" y="1527223"/>
                  <a:pt x="2790568" y="1531126"/>
                </a:cubicBezTo>
                <a:cubicBezTo>
                  <a:pt x="2815662" y="1559115"/>
                  <a:pt x="2819910" y="1599772"/>
                  <a:pt x="2801134" y="1632297"/>
                </a:cubicBezTo>
                <a:cubicBezTo>
                  <a:pt x="2789016" y="1653273"/>
                  <a:pt x="2768406" y="1668299"/>
                  <a:pt x="2744589" y="1673525"/>
                </a:cubicBezTo>
                <a:cubicBezTo>
                  <a:pt x="2739748" y="1674585"/>
                  <a:pt x="2735795" y="1678064"/>
                  <a:pt x="2734128" y="1682737"/>
                </a:cubicBezTo>
                <a:cubicBezTo>
                  <a:pt x="2732462" y="1687410"/>
                  <a:pt x="2733322" y="1692610"/>
                  <a:pt x="2736402" y="1696495"/>
                </a:cubicBezTo>
                <a:cubicBezTo>
                  <a:pt x="2759212" y="1725279"/>
                  <a:pt x="2762111" y="1764379"/>
                  <a:pt x="2743792" y="1796116"/>
                </a:cubicBezTo>
                <a:cubicBezTo>
                  <a:pt x="2731357" y="1817655"/>
                  <a:pt x="2710203" y="1833061"/>
                  <a:pt x="2685744" y="1838396"/>
                </a:cubicBezTo>
                <a:cubicBezTo>
                  <a:pt x="2680953" y="1839447"/>
                  <a:pt x="2677022" y="1842861"/>
                  <a:pt x="2675324" y="1847462"/>
                </a:cubicBezTo>
                <a:cubicBezTo>
                  <a:pt x="2673626" y="1852063"/>
                  <a:pt x="2674391" y="1857217"/>
                  <a:pt x="2677354" y="1861129"/>
                </a:cubicBezTo>
                <a:cubicBezTo>
                  <a:pt x="2698946" y="1889624"/>
                  <a:pt x="2701478" y="1927809"/>
                  <a:pt x="2683802" y="1958422"/>
                </a:cubicBezTo>
                <a:cubicBezTo>
                  <a:pt x="2668146" y="1985540"/>
                  <a:pt x="2638946" y="2002386"/>
                  <a:pt x="2607598" y="2002386"/>
                </a:cubicBezTo>
                <a:cubicBezTo>
                  <a:pt x="2592265" y="2002386"/>
                  <a:pt x="2577093" y="1998310"/>
                  <a:pt x="2563725" y="1990593"/>
                </a:cubicBezTo>
                <a:cubicBezTo>
                  <a:pt x="2542585" y="1978393"/>
                  <a:pt x="2527373" y="1957851"/>
                  <a:pt x="2521988" y="1934240"/>
                </a:cubicBezTo>
                <a:cubicBezTo>
                  <a:pt x="2520897" y="1929457"/>
                  <a:pt x="2517447" y="1925562"/>
                  <a:pt x="2512831" y="1923905"/>
                </a:cubicBezTo>
                <a:cubicBezTo>
                  <a:pt x="2511251" y="1923343"/>
                  <a:pt x="2509607" y="1923062"/>
                  <a:pt x="2507972" y="1923062"/>
                </a:cubicBezTo>
                <a:cubicBezTo>
                  <a:pt x="2504843" y="1923062"/>
                  <a:pt x="2501745" y="1924087"/>
                  <a:pt x="2499196" y="1926051"/>
                </a:cubicBezTo>
                <a:cubicBezTo>
                  <a:pt x="2483585" y="1938088"/>
                  <a:pt x="2464769" y="1944446"/>
                  <a:pt x="2444770" y="1944446"/>
                </a:cubicBezTo>
                <a:cubicBezTo>
                  <a:pt x="2429242" y="1944446"/>
                  <a:pt x="2413871" y="1940316"/>
                  <a:pt x="2400327" y="1932500"/>
                </a:cubicBezTo>
                <a:cubicBezTo>
                  <a:pt x="2379242" y="1920327"/>
                  <a:pt x="2364387" y="1900746"/>
                  <a:pt x="2358514" y="1877368"/>
                </a:cubicBezTo>
                <a:cubicBezTo>
                  <a:pt x="2357345" y="1872722"/>
                  <a:pt x="2353944" y="1868973"/>
                  <a:pt x="2349443" y="1867350"/>
                </a:cubicBezTo>
                <a:cubicBezTo>
                  <a:pt x="2347858" y="1866780"/>
                  <a:pt x="2346210" y="1866499"/>
                  <a:pt x="2344570" y="1866499"/>
                </a:cubicBezTo>
                <a:cubicBezTo>
                  <a:pt x="2341554" y="1866499"/>
                  <a:pt x="2338565" y="1867450"/>
                  <a:pt x="2336065" y="1869280"/>
                </a:cubicBezTo>
                <a:cubicBezTo>
                  <a:pt x="2320518" y="1880692"/>
                  <a:pt x="2301357" y="1886978"/>
                  <a:pt x="2282111" y="1886978"/>
                </a:cubicBezTo>
                <a:cubicBezTo>
                  <a:pt x="2266243" y="1886978"/>
                  <a:pt x="2250546" y="1882757"/>
                  <a:pt x="2236721" y="1874778"/>
                </a:cubicBezTo>
                <a:cubicBezTo>
                  <a:pt x="2215607" y="1862596"/>
                  <a:pt x="2200541" y="1842914"/>
                  <a:pt x="2194292" y="1819374"/>
                </a:cubicBezTo>
                <a:cubicBezTo>
                  <a:pt x="2193087" y="1814828"/>
                  <a:pt x="2189736" y="1811160"/>
                  <a:pt x="2185315" y="1809556"/>
                </a:cubicBezTo>
                <a:cubicBezTo>
                  <a:pt x="2183717" y="1808967"/>
                  <a:pt x="2182055" y="1808686"/>
                  <a:pt x="2180397" y="1808686"/>
                </a:cubicBezTo>
                <a:cubicBezTo>
                  <a:pt x="2177477" y="1808686"/>
                  <a:pt x="2174582" y="1809574"/>
                  <a:pt x="2172128" y="1811303"/>
                </a:cubicBezTo>
                <a:cubicBezTo>
                  <a:pt x="2156671" y="1822173"/>
                  <a:pt x="2137901" y="1828160"/>
                  <a:pt x="2119274" y="1828160"/>
                </a:cubicBezTo>
                <a:cubicBezTo>
                  <a:pt x="2103374" y="1828160"/>
                  <a:pt x="2087633" y="1823929"/>
                  <a:pt x="2073757" y="1815923"/>
                </a:cubicBezTo>
                <a:cubicBezTo>
                  <a:pt x="2052485" y="1803642"/>
                  <a:pt x="2037333" y="1783815"/>
                  <a:pt x="2031092" y="1760103"/>
                </a:cubicBezTo>
                <a:cubicBezTo>
                  <a:pt x="2029892" y="1755547"/>
                  <a:pt x="2026537" y="1751870"/>
                  <a:pt x="2022112" y="1750258"/>
                </a:cubicBezTo>
                <a:cubicBezTo>
                  <a:pt x="2020513" y="1749669"/>
                  <a:pt x="2018846" y="1749388"/>
                  <a:pt x="2017189" y="1749388"/>
                </a:cubicBezTo>
                <a:cubicBezTo>
                  <a:pt x="2014263" y="1749388"/>
                  <a:pt x="2011360" y="1750284"/>
                  <a:pt x="2008905" y="1752015"/>
                </a:cubicBezTo>
                <a:cubicBezTo>
                  <a:pt x="1993617" y="1762792"/>
                  <a:pt x="1975506" y="1768490"/>
                  <a:pt x="1956531" y="1768490"/>
                </a:cubicBezTo>
                <a:cubicBezTo>
                  <a:pt x="1940699" y="1768490"/>
                  <a:pt x="1925035" y="1764278"/>
                  <a:pt x="1911236" y="1756318"/>
                </a:cubicBezTo>
                <a:cubicBezTo>
                  <a:pt x="1889286" y="1743628"/>
                  <a:pt x="1873512" y="1722162"/>
                  <a:pt x="1867978" y="1697417"/>
                </a:cubicBezTo>
                <a:cubicBezTo>
                  <a:pt x="1866918" y="1692681"/>
                  <a:pt x="1863550" y="1688804"/>
                  <a:pt x="1859012" y="1687091"/>
                </a:cubicBezTo>
                <a:cubicBezTo>
                  <a:pt x="1857368" y="1686475"/>
                  <a:pt x="1855656" y="1686178"/>
                  <a:pt x="1853949" y="1686178"/>
                </a:cubicBezTo>
                <a:cubicBezTo>
                  <a:pt x="1850942" y="1686178"/>
                  <a:pt x="1847966" y="1687120"/>
                  <a:pt x="1845466" y="1688940"/>
                </a:cubicBezTo>
                <a:cubicBezTo>
                  <a:pt x="1830404" y="1699953"/>
                  <a:pt x="1812543" y="1705769"/>
                  <a:pt x="1793812" y="1705769"/>
                </a:cubicBezTo>
                <a:cubicBezTo>
                  <a:pt x="1778578" y="1705769"/>
                  <a:pt x="1763516" y="1701720"/>
                  <a:pt x="1750246" y="1694059"/>
                </a:cubicBezTo>
                <a:cubicBezTo>
                  <a:pt x="1728029" y="1681223"/>
                  <a:pt x="1712618" y="1659323"/>
                  <a:pt x="1707976" y="1633981"/>
                </a:cubicBezTo>
                <a:cubicBezTo>
                  <a:pt x="1707066" y="1628999"/>
                  <a:pt x="1703592" y="1624861"/>
                  <a:pt x="1698841" y="1623094"/>
                </a:cubicBezTo>
                <a:cubicBezTo>
                  <a:pt x="1697216" y="1622488"/>
                  <a:pt x="1695522" y="1622197"/>
                  <a:pt x="1693837" y="1622197"/>
                </a:cubicBezTo>
                <a:cubicBezTo>
                  <a:pt x="1690604" y="1622197"/>
                  <a:pt x="1687410" y="1623284"/>
                  <a:pt x="1684815" y="1625377"/>
                </a:cubicBezTo>
                <a:cubicBezTo>
                  <a:pt x="1669617" y="1637631"/>
                  <a:pt x="1650560" y="1644379"/>
                  <a:pt x="1631159" y="1644379"/>
                </a:cubicBezTo>
                <a:cubicBezTo>
                  <a:pt x="1616283" y="1644379"/>
                  <a:pt x="1601570" y="1640420"/>
                  <a:pt x="1588599" y="1632930"/>
                </a:cubicBezTo>
                <a:cubicBezTo>
                  <a:pt x="1564950" y="1619271"/>
                  <a:pt x="1549181" y="1594835"/>
                  <a:pt x="1546415" y="1567536"/>
                </a:cubicBezTo>
                <a:cubicBezTo>
                  <a:pt x="1545866" y="1562120"/>
                  <a:pt x="1542312" y="1557482"/>
                  <a:pt x="1537226" y="1555553"/>
                </a:cubicBezTo>
                <a:cubicBezTo>
                  <a:pt x="1535564" y="1554919"/>
                  <a:pt x="1533835" y="1554611"/>
                  <a:pt x="1532118" y="1554611"/>
                </a:cubicBezTo>
                <a:cubicBezTo>
                  <a:pt x="1528577" y="1554611"/>
                  <a:pt x="1525094" y="1555915"/>
                  <a:pt x="1522395" y="1558398"/>
                </a:cubicBezTo>
                <a:cubicBezTo>
                  <a:pt x="1507586" y="1571982"/>
                  <a:pt x="1488422" y="1579464"/>
                  <a:pt x="1468428" y="1579464"/>
                </a:cubicBezTo>
                <a:cubicBezTo>
                  <a:pt x="1454538" y="1579464"/>
                  <a:pt x="1440798" y="1575769"/>
                  <a:pt x="1428698" y="1568785"/>
                </a:cubicBezTo>
                <a:cubicBezTo>
                  <a:pt x="1410284" y="1558161"/>
                  <a:pt x="1397110" y="1540988"/>
                  <a:pt x="1391603" y="1520447"/>
                </a:cubicBezTo>
                <a:cubicBezTo>
                  <a:pt x="1389660" y="1513192"/>
                  <a:pt x="1388741" y="1505756"/>
                  <a:pt x="1388868" y="1498347"/>
                </a:cubicBezTo>
                <a:cubicBezTo>
                  <a:pt x="1388972" y="1492261"/>
                  <a:pt x="1385232" y="1486772"/>
                  <a:pt x="1379526" y="1484634"/>
                </a:cubicBezTo>
                <a:cubicBezTo>
                  <a:pt x="1377886" y="1484019"/>
                  <a:pt x="1376183" y="1483728"/>
                  <a:pt x="1374499" y="1483728"/>
                </a:cubicBezTo>
                <a:cubicBezTo>
                  <a:pt x="1370328" y="1483728"/>
                  <a:pt x="1366266" y="1485539"/>
                  <a:pt x="1363481" y="1488864"/>
                </a:cubicBezTo>
                <a:cubicBezTo>
                  <a:pt x="1349088" y="1506019"/>
                  <a:pt x="1328022" y="1515863"/>
                  <a:pt x="1305687" y="1515863"/>
                </a:cubicBezTo>
                <a:cubicBezTo>
                  <a:pt x="1292549" y="1515863"/>
                  <a:pt x="1279570" y="1512376"/>
                  <a:pt x="1268140" y="1505773"/>
                </a:cubicBezTo>
                <a:cubicBezTo>
                  <a:pt x="1250736" y="1495729"/>
                  <a:pt x="1238286" y="1479499"/>
                  <a:pt x="1233083" y="1460079"/>
                </a:cubicBezTo>
                <a:cubicBezTo>
                  <a:pt x="1227885" y="1440669"/>
                  <a:pt x="1230552" y="1420389"/>
                  <a:pt x="1240600" y="1402990"/>
                </a:cubicBezTo>
                <a:cubicBezTo>
                  <a:pt x="1250142" y="1386461"/>
                  <a:pt x="1265531" y="1374279"/>
                  <a:pt x="1283926" y="1368690"/>
                </a:cubicBezTo>
                <a:cubicBezTo>
                  <a:pt x="1288631" y="1367250"/>
                  <a:pt x="1292277" y="1363519"/>
                  <a:pt x="1293595" y="1358781"/>
                </a:cubicBezTo>
                <a:cubicBezTo>
                  <a:pt x="1294908" y="1354036"/>
                  <a:pt x="1293713" y="1348954"/>
                  <a:pt x="1290416" y="1345304"/>
                </a:cubicBezTo>
                <a:cubicBezTo>
                  <a:pt x="1282214" y="1336211"/>
                  <a:pt x="1275806" y="1325804"/>
                  <a:pt x="1271359" y="1314356"/>
                </a:cubicBezTo>
                <a:cubicBezTo>
                  <a:pt x="1269860" y="1310497"/>
                  <a:pt x="1266763" y="1307463"/>
                  <a:pt x="1262863" y="1306050"/>
                </a:cubicBezTo>
                <a:cubicBezTo>
                  <a:pt x="1261274" y="1305471"/>
                  <a:pt x="1259612" y="1305190"/>
                  <a:pt x="1257959" y="1305190"/>
                </a:cubicBezTo>
                <a:cubicBezTo>
                  <a:pt x="1255559" y="1305190"/>
                  <a:pt x="1253168" y="1305788"/>
                  <a:pt x="1251017" y="1306974"/>
                </a:cubicBezTo>
                <a:cubicBezTo>
                  <a:pt x="1236023" y="1315244"/>
                  <a:pt x="1219077" y="1319618"/>
                  <a:pt x="1202021" y="1319618"/>
                </a:cubicBezTo>
                <a:cubicBezTo>
                  <a:pt x="1184446" y="1319618"/>
                  <a:pt x="1167061" y="1314945"/>
                  <a:pt x="1151754" y="1306105"/>
                </a:cubicBezTo>
                <a:cubicBezTo>
                  <a:pt x="1131443" y="1294376"/>
                  <a:pt x="1115773" y="1275844"/>
                  <a:pt x="1107631" y="1253916"/>
                </a:cubicBezTo>
                <a:cubicBezTo>
                  <a:pt x="1106178" y="1250003"/>
                  <a:pt x="1103089" y="1246915"/>
                  <a:pt x="1099172" y="1245457"/>
                </a:cubicBezTo>
                <a:cubicBezTo>
                  <a:pt x="1097550" y="1244850"/>
                  <a:pt x="1095848" y="1244551"/>
                  <a:pt x="1094154" y="1244551"/>
                </a:cubicBezTo>
                <a:cubicBezTo>
                  <a:pt x="1091763" y="1244551"/>
                  <a:pt x="1089381" y="1245149"/>
                  <a:pt x="1087239" y="1246326"/>
                </a:cubicBezTo>
                <a:cubicBezTo>
                  <a:pt x="1072552" y="1254379"/>
                  <a:pt x="1055964" y="1258644"/>
                  <a:pt x="1039277" y="1258644"/>
                </a:cubicBezTo>
                <a:cubicBezTo>
                  <a:pt x="1022022" y="1258644"/>
                  <a:pt x="1004945" y="1254052"/>
                  <a:pt x="989887" y="1245366"/>
                </a:cubicBezTo>
                <a:cubicBezTo>
                  <a:pt x="968933" y="1233265"/>
                  <a:pt x="953137" y="1213801"/>
                  <a:pt x="945420" y="1190569"/>
                </a:cubicBezTo>
                <a:cubicBezTo>
                  <a:pt x="944053" y="1186457"/>
                  <a:pt x="940915" y="1183188"/>
                  <a:pt x="936870" y="1181657"/>
                </a:cubicBezTo>
                <a:cubicBezTo>
                  <a:pt x="935222" y="1181033"/>
                  <a:pt x="933496" y="1180724"/>
                  <a:pt x="931776" y="1180724"/>
                </a:cubicBezTo>
                <a:cubicBezTo>
                  <a:pt x="929272" y="1180724"/>
                  <a:pt x="926780" y="1181376"/>
                  <a:pt x="924562" y="1182663"/>
                </a:cubicBezTo>
                <a:cubicBezTo>
                  <a:pt x="910079" y="1191067"/>
                  <a:pt x="893513" y="1195506"/>
                  <a:pt x="876662" y="1195506"/>
                </a:cubicBezTo>
                <a:cubicBezTo>
                  <a:pt x="860032" y="1195506"/>
                  <a:pt x="843594" y="1191087"/>
                  <a:pt x="829115" y="1182727"/>
                </a:cubicBezTo>
                <a:cubicBezTo>
                  <a:pt x="807369" y="1170173"/>
                  <a:pt x="791722" y="1150039"/>
                  <a:pt x="785065" y="1126046"/>
                </a:cubicBezTo>
                <a:cubicBezTo>
                  <a:pt x="783843" y="1121644"/>
                  <a:pt x="780604" y="1118085"/>
                  <a:pt x="776338" y="1116454"/>
                </a:cubicBezTo>
                <a:cubicBezTo>
                  <a:pt x="774681" y="1115820"/>
                  <a:pt x="772942" y="1115512"/>
                  <a:pt x="771212" y="1115512"/>
                </a:cubicBezTo>
                <a:cubicBezTo>
                  <a:pt x="768495" y="1115512"/>
                  <a:pt x="765796" y="1116282"/>
                  <a:pt x="763446" y="1117785"/>
                </a:cubicBezTo>
                <a:cubicBezTo>
                  <a:pt x="748619" y="1127305"/>
                  <a:pt x="731487" y="1132340"/>
                  <a:pt x="713898" y="1132340"/>
                </a:cubicBezTo>
                <a:cubicBezTo>
                  <a:pt x="697970" y="1132340"/>
                  <a:pt x="682215" y="1128101"/>
                  <a:pt x="668335" y="1120096"/>
                </a:cubicBezTo>
                <a:cubicBezTo>
                  <a:pt x="645592" y="1106971"/>
                  <a:pt x="629601" y="1084526"/>
                  <a:pt x="624465" y="1058514"/>
                </a:cubicBezTo>
                <a:cubicBezTo>
                  <a:pt x="623510" y="1053687"/>
                  <a:pt x="620150" y="1049675"/>
                  <a:pt x="615554" y="1047899"/>
                </a:cubicBezTo>
                <a:cubicBezTo>
                  <a:pt x="613873" y="1047248"/>
                  <a:pt x="612111" y="1046930"/>
                  <a:pt x="610363" y="1046930"/>
                </a:cubicBezTo>
                <a:cubicBezTo>
                  <a:pt x="607329" y="1046930"/>
                  <a:pt x="604322" y="1047890"/>
                  <a:pt x="601808" y="1049747"/>
                </a:cubicBezTo>
                <a:cubicBezTo>
                  <a:pt x="587172" y="1060588"/>
                  <a:pt x="569185" y="1066557"/>
                  <a:pt x="551169" y="1066557"/>
                </a:cubicBezTo>
                <a:cubicBezTo>
                  <a:pt x="536379" y="1066557"/>
                  <a:pt x="521756" y="1062627"/>
                  <a:pt x="508876" y="1055190"/>
                </a:cubicBezTo>
                <a:cubicBezTo>
                  <a:pt x="468362" y="1031796"/>
                  <a:pt x="454428" y="979797"/>
                  <a:pt x="477819" y="939296"/>
                </a:cubicBezTo>
                <a:cubicBezTo>
                  <a:pt x="487618" y="922313"/>
                  <a:pt x="503179" y="909162"/>
                  <a:pt x="521633" y="902279"/>
                </a:cubicBezTo>
                <a:cubicBezTo>
                  <a:pt x="525863" y="900703"/>
                  <a:pt x="529111" y="897225"/>
                  <a:pt x="530391" y="892895"/>
                </a:cubicBezTo>
                <a:cubicBezTo>
                  <a:pt x="531672" y="888567"/>
                  <a:pt x="530844" y="883884"/>
                  <a:pt x="528154" y="880251"/>
                </a:cubicBezTo>
                <a:cubicBezTo>
                  <a:pt x="518866" y="867716"/>
                  <a:pt x="512448" y="852952"/>
                  <a:pt x="509600" y="837573"/>
                </a:cubicBezTo>
                <a:cubicBezTo>
                  <a:pt x="508749" y="832954"/>
                  <a:pt x="505687" y="829041"/>
                  <a:pt x="501403" y="827103"/>
                </a:cubicBezTo>
                <a:cubicBezTo>
                  <a:pt x="499510" y="826242"/>
                  <a:pt x="497486" y="825816"/>
                  <a:pt x="495467" y="825816"/>
                </a:cubicBezTo>
                <a:cubicBezTo>
                  <a:pt x="492917" y="825816"/>
                  <a:pt x="490377" y="826495"/>
                  <a:pt x="488126" y="827828"/>
                </a:cubicBezTo>
                <a:cubicBezTo>
                  <a:pt x="475926" y="835083"/>
                  <a:pt x="461927" y="838913"/>
                  <a:pt x="447648" y="838913"/>
                </a:cubicBezTo>
                <a:cubicBezTo>
                  <a:pt x="433863" y="838913"/>
                  <a:pt x="420223" y="835246"/>
                  <a:pt x="408199" y="828307"/>
                </a:cubicBezTo>
                <a:cubicBezTo>
                  <a:pt x="379852" y="811936"/>
                  <a:pt x="365452" y="780550"/>
                  <a:pt x="369230" y="749927"/>
                </a:cubicBezTo>
                <a:lnTo>
                  <a:pt x="379225" y="720145"/>
                </a:lnTo>
                <a:lnTo>
                  <a:pt x="408241" y="691195"/>
                </a:lnTo>
                <a:cubicBezTo>
                  <a:pt x="420108" y="684349"/>
                  <a:pt x="433742" y="680556"/>
                  <a:pt x="447860" y="680556"/>
                </a:cubicBezTo>
                <a:cubicBezTo>
                  <a:pt x="461672" y="680556"/>
                  <a:pt x="475340" y="684233"/>
                  <a:pt x="487372" y="691180"/>
                </a:cubicBezTo>
                <a:cubicBezTo>
                  <a:pt x="503617" y="700554"/>
                  <a:pt x="516043" y="715572"/>
                  <a:pt x="522361" y="733460"/>
                </a:cubicBezTo>
                <a:cubicBezTo>
                  <a:pt x="523924" y="737888"/>
                  <a:pt x="527556" y="741276"/>
                  <a:pt x="532084" y="742526"/>
                </a:cubicBezTo>
                <a:cubicBezTo>
                  <a:pt x="533347" y="742870"/>
                  <a:pt x="534638" y="743042"/>
                  <a:pt x="535915" y="743042"/>
                </a:cubicBezTo>
                <a:cubicBezTo>
                  <a:pt x="539226" y="743042"/>
                  <a:pt x="542477" y="741902"/>
                  <a:pt x="545086" y="739737"/>
                </a:cubicBezTo>
                <a:cubicBezTo>
                  <a:pt x="556281" y="730462"/>
                  <a:pt x="569093" y="723806"/>
                  <a:pt x="583168" y="719956"/>
                </a:cubicBezTo>
                <a:cubicBezTo>
                  <a:pt x="587425" y="718787"/>
                  <a:pt x="590908" y="715735"/>
                  <a:pt x="592624" y="711668"/>
                </a:cubicBezTo>
                <a:cubicBezTo>
                  <a:pt x="594336" y="707601"/>
                  <a:pt x="594081" y="702973"/>
                  <a:pt x="591945" y="699115"/>
                </a:cubicBezTo>
                <a:cubicBezTo>
                  <a:pt x="576770" y="671771"/>
                  <a:pt x="577118" y="639146"/>
                  <a:pt x="592882" y="611847"/>
                </a:cubicBezTo>
                <a:cubicBezTo>
                  <a:pt x="608696" y="584458"/>
                  <a:pt x="638186" y="567440"/>
                  <a:pt x="669846" y="567440"/>
                </a:cubicBezTo>
                <a:cubicBezTo>
                  <a:pt x="685339" y="567440"/>
                  <a:pt x="700660" y="571560"/>
                  <a:pt x="714151" y="579350"/>
                </a:cubicBezTo>
                <a:cubicBezTo>
                  <a:pt x="730975" y="589069"/>
                  <a:pt x="743868" y="603642"/>
                  <a:pt x="751430" y="621493"/>
                </a:cubicBezTo>
                <a:cubicBezTo>
                  <a:pt x="753111" y="625460"/>
                  <a:pt x="756475" y="628458"/>
                  <a:pt x="760606" y="629671"/>
                </a:cubicBezTo>
                <a:cubicBezTo>
                  <a:pt x="761937" y="630071"/>
                  <a:pt x="763305" y="630261"/>
                  <a:pt x="764668" y="630261"/>
                </a:cubicBezTo>
                <a:cubicBezTo>
                  <a:pt x="767516" y="630261"/>
                  <a:pt x="770338" y="629418"/>
                  <a:pt x="772747" y="627778"/>
                </a:cubicBezTo>
                <a:cubicBezTo>
                  <a:pt x="781374" y="621919"/>
                  <a:pt x="790789" y="617363"/>
                  <a:pt x="800725" y="614237"/>
                </a:cubicBezTo>
                <a:cubicBezTo>
                  <a:pt x="804756" y="612979"/>
                  <a:pt x="808021" y="609999"/>
                  <a:pt x="809665" y="606113"/>
                </a:cubicBezTo>
                <a:cubicBezTo>
                  <a:pt x="811305" y="602218"/>
                  <a:pt x="811155" y="597807"/>
                  <a:pt x="809249" y="594039"/>
                </a:cubicBezTo>
                <a:cubicBezTo>
                  <a:pt x="795246" y="566333"/>
                  <a:pt x="796210" y="533645"/>
                  <a:pt x="811830" y="506591"/>
                </a:cubicBezTo>
                <a:cubicBezTo>
                  <a:pt x="828265" y="478125"/>
                  <a:pt x="858918" y="460436"/>
                  <a:pt x="891824" y="460436"/>
                </a:cubicBezTo>
                <a:cubicBezTo>
                  <a:pt x="907910" y="460436"/>
                  <a:pt x="923833" y="464720"/>
                  <a:pt x="937871" y="472818"/>
                </a:cubicBezTo>
                <a:cubicBezTo>
                  <a:pt x="954821" y="482609"/>
                  <a:pt x="968471" y="497961"/>
                  <a:pt x="976297" y="516038"/>
                </a:cubicBezTo>
                <a:cubicBezTo>
                  <a:pt x="977968" y="519906"/>
                  <a:pt x="981251" y="522849"/>
                  <a:pt x="985282" y="524081"/>
                </a:cubicBezTo>
                <a:cubicBezTo>
                  <a:pt x="986659" y="524497"/>
                  <a:pt x="988077" y="524706"/>
                  <a:pt x="989489" y="524706"/>
                </a:cubicBezTo>
                <a:cubicBezTo>
                  <a:pt x="992202" y="524706"/>
                  <a:pt x="994892" y="523936"/>
                  <a:pt x="997229" y="522442"/>
                </a:cubicBezTo>
                <a:cubicBezTo>
                  <a:pt x="1004235" y="517968"/>
                  <a:pt x="1011775" y="514318"/>
                  <a:pt x="1019641" y="511601"/>
                </a:cubicBezTo>
                <a:cubicBezTo>
                  <a:pt x="1023545" y="510251"/>
                  <a:pt x="1026679" y="507290"/>
                  <a:pt x="1028241" y="503469"/>
                </a:cubicBezTo>
                <a:cubicBezTo>
                  <a:pt x="1029807" y="499647"/>
                  <a:pt x="1029653" y="495335"/>
                  <a:pt x="1027824" y="491640"/>
                </a:cubicBezTo>
                <a:cubicBezTo>
                  <a:pt x="1013604" y="462928"/>
                  <a:pt x="1014704" y="429163"/>
                  <a:pt x="1030777" y="401339"/>
                </a:cubicBezTo>
                <a:cubicBezTo>
                  <a:pt x="1047833" y="371794"/>
                  <a:pt x="1079641" y="353443"/>
                  <a:pt x="1113796" y="353443"/>
                </a:cubicBezTo>
                <a:cubicBezTo>
                  <a:pt x="1130502" y="353443"/>
                  <a:pt x="1147027" y="357881"/>
                  <a:pt x="1161591" y="366287"/>
                </a:cubicBezTo>
                <a:cubicBezTo>
                  <a:pt x="1179040" y="376368"/>
                  <a:pt x="1193146" y="392182"/>
                  <a:pt x="1201312" y="410822"/>
                </a:cubicBezTo>
                <a:cubicBezTo>
                  <a:pt x="1202974" y="414608"/>
                  <a:pt x="1206180" y="417497"/>
                  <a:pt x="1210120" y="418747"/>
                </a:cubicBezTo>
                <a:cubicBezTo>
                  <a:pt x="1211542" y="419200"/>
                  <a:pt x="1213014" y="419426"/>
                  <a:pt x="1214481" y="419426"/>
                </a:cubicBezTo>
                <a:cubicBezTo>
                  <a:pt x="1217062" y="419426"/>
                  <a:pt x="1219626" y="418729"/>
                  <a:pt x="1221885" y="417370"/>
                </a:cubicBezTo>
                <a:cubicBezTo>
                  <a:pt x="1227903" y="413757"/>
                  <a:pt x="1234311" y="410731"/>
                  <a:pt x="1240933" y="408367"/>
                </a:cubicBezTo>
                <a:cubicBezTo>
                  <a:pt x="1244795" y="406991"/>
                  <a:pt x="1247889" y="404029"/>
                  <a:pt x="1249428" y="400225"/>
                </a:cubicBezTo>
                <a:cubicBezTo>
                  <a:pt x="1250968" y="396421"/>
                  <a:pt x="1250809" y="392137"/>
                  <a:pt x="1248993" y="388459"/>
                </a:cubicBezTo>
                <a:cubicBezTo>
                  <a:pt x="1234678" y="359485"/>
                  <a:pt x="1235796" y="325439"/>
                  <a:pt x="1251991" y="297397"/>
                </a:cubicBezTo>
                <a:cubicBezTo>
                  <a:pt x="1269195" y="267589"/>
                  <a:pt x="1301299" y="249067"/>
                  <a:pt x="1335766" y="249067"/>
                </a:cubicBezTo>
                <a:cubicBezTo>
                  <a:pt x="1352631" y="249067"/>
                  <a:pt x="1369305" y="253550"/>
                  <a:pt x="1383992" y="262028"/>
                </a:cubicBezTo>
                <a:cubicBezTo>
                  <a:pt x="1402469" y="272698"/>
                  <a:pt x="1417074" y="289490"/>
                  <a:pt x="1425117" y="309326"/>
                </a:cubicBezTo>
                <a:cubicBezTo>
                  <a:pt x="1426692" y="313211"/>
                  <a:pt x="1429881" y="316209"/>
                  <a:pt x="1433848" y="317549"/>
                </a:cubicBezTo>
                <a:cubicBezTo>
                  <a:pt x="1435347" y="318057"/>
                  <a:pt x="1436895" y="318302"/>
                  <a:pt x="1438440" y="318302"/>
                </a:cubicBezTo>
                <a:cubicBezTo>
                  <a:pt x="1440994" y="318302"/>
                  <a:pt x="1443530" y="317623"/>
                  <a:pt x="1445776" y="316291"/>
                </a:cubicBezTo>
                <a:cubicBezTo>
                  <a:pt x="1456101" y="310159"/>
                  <a:pt x="1467332" y="305920"/>
                  <a:pt x="1479156" y="303674"/>
                </a:cubicBezTo>
                <a:cubicBezTo>
                  <a:pt x="1483739" y="302804"/>
                  <a:pt x="1487621" y="299770"/>
                  <a:pt x="1489559" y="295522"/>
                </a:cubicBezTo>
                <a:cubicBezTo>
                  <a:pt x="1491497" y="291284"/>
                  <a:pt x="1491253" y="286356"/>
                  <a:pt x="1488907" y="282325"/>
                </a:cubicBezTo>
                <a:cubicBezTo>
                  <a:pt x="1474565" y="257662"/>
                  <a:pt x="1474488" y="227040"/>
                  <a:pt x="1488708" y="202403"/>
                </a:cubicBezTo>
                <a:cubicBezTo>
                  <a:pt x="1502886" y="177840"/>
                  <a:pt x="1529329" y="162587"/>
                  <a:pt x="1557720" y="162587"/>
                </a:cubicBezTo>
                <a:close/>
                <a:moveTo>
                  <a:pt x="1394968" y="119076"/>
                </a:moveTo>
                <a:cubicBezTo>
                  <a:pt x="1406127" y="119076"/>
                  <a:pt x="1417150" y="122037"/>
                  <a:pt x="1426855" y="127644"/>
                </a:cubicBezTo>
                <a:cubicBezTo>
                  <a:pt x="1457360" y="145261"/>
                  <a:pt x="1467848" y="184415"/>
                  <a:pt x="1450236" y="214920"/>
                </a:cubicBezTo>
                <a:cubicBezTo>
                  <a:pt x="1438860" y="234629"/>
                  <a:pt x="1417638" y="246875"/>
                  <a:pt x="1394850" y="246875"/>
                </a:cubicBezTo>
                <a:cubicBezTo>
                  <a:pt x="1383705" y="246875"/>
                  <a:pt x="1372678" y="243913"/>
                  <a:pt x="1362959" y="238307"/>
                </a:cubicBezTo>
                <a:cubicBezTo>
                  <a:pt x="1332459" y="220689"/>
                  <a:pt x="1321966" y="181535"/>
                  <a:pt x="1339578" y="151030"/>
                </a:cubicBezTo>
                <a:cubicBezTo>
                  <a:pt x="1350959" y="131321"/>
                  <a:pt x="1372185" y="119076"/>
                  <a:pt x="1394968" y="119076"/>
                </a:cubicBezTo>
                <a:close/>
                <a:moveTo>
                  <a:pt x="1779645" y="107546"/>
                </a:moveTo>
                <a:cubicBezTo>
                  <a:pt x="1785084" y="107546"/>
                  <a:pt x="1790455" y="108995"/>
                  <a:pt x="1795183" y="111730"/>
                </a:cubicBezTo>
                <a:cubicBezTo>
                  <a:pt x="1802397" y="115888"/>
                  <a:pt x="1807546" y="122599"/>
                  <a:pt x="1809702" y="130642"/>
                </a:cubicBezTo>
                <a:cubicBezTo>
                  <a:pt x="1811857" y="138676"/>
                  <a:pt x="1810752" y="147063"/>
                  <a:pt x="1806595" y="154264"/>
                </a:cubicBezTo>
                <a:cubicBezTo>
                  <a:pt x="1801047" y="163883"/>
                  <a:pt x="1790705" y="169852"/>
                  <a:pt x="1779600" y="169852"/>
                </a:cubicBezTo>
                <a:cubicBezTo>
                  <a:pt x="1774161" y="169852"/>
                  <a:pt x="1768786" y="168402"/>
                  <a:pt x="1764057" y="165667"/>
                </a:cubicBezTo>
                <a:cubicBezTo>
                  <a:pt x="1756839" y="161509"/>
                  <a:pt x="1751690" y="154798"/>
                  <a:pt x="1749534" y="146755"/>
                </a:cubicBezTo>
                <a:cubicBezTo>
                  <a:pt x="1747379" y="138721"/>
                  <a:pt x="1748484" y="130334"/>
                  <a:pt x="1752641" y="123134"/>
                </a:cubicBezTo>
                <a:cubicBezTo>
                  <a:pt x="1758198" y="113523"/>
                  <a:pt x="1768545" y="107546"/>
                  <a:pt x="1779645" y="107546"/>
                </a:cubicBezTo>
                <a:close/>
                <a:moveTo>
                  <a:pt x="1232195" y="93463"/>
                </a:moveTo>
                <a:cubicBezTo>
                  <a:pt x="1237475" y="93463"/>
                  <a:pt x="1242701" y="94867"/>
                  <a:pt x="1247302" y="97530"/>
                </a:cubicBezTo>
                <a:cubicBezTo>
                  <a:pt x="1254304" y="101569"/>
                  <a:pt x="1259312" y="108099"/>
                  <a:pt x="1261409" y="115907"/>
                </a:cubicBezTo>
                <a:cubicBezTo>
                  <a:pt x="1263502" y="123714"/>
                  <a:pt x="1262427" y="131875"/>
                  <a:pt x="1258384" y="138876"/>
                </a:cubicBezTo>
                <a:cubicBezTo>
                  <a:pt x="1252994" y="148214"/>
                  <a:pt x="1242937" y="154020"/>
                  <a:pt x="1232145" y="154020"/>
                </a:cubicBezTo>
                <a:cubicBezTo>
                  <a:pt x="1226864" y="154020"/>
                  <a:pt x="1221638" y="152616"/>
                  <a:pt x="1217028" y="149953"/>
                </a:cubicBezTo>
                <a:cubicBezTo>
                  <a:pt x="1202586" y="141611"/>
                  <a:pt x="1197614" y="123062"/>
                  <a:pt x="1205951" y="108607"/>
                </a:cubicBezTo>
                <a:cubicBezTo>
                  <a:pt x="1211345" y="99269"/>
                  <a:pt x="1221403" y="93463"/>
                  <a:pt x="1232195" y="93463"/>
                </a:cubicBezTo>
                <a:close/>
                <a:moveTo>
                  <a:pt x="1616912" y="47442"/>
                </a:moveTo>
                <a:cubicBezTo>
                  <a:pt x="1622505" y="47442"/>
                  <a:pt x="1628030" y="48928"/>
                  <a:pt x="1632889" y="51735"/>
                </a:cubicBezTo>
                <a:cubicBezTo>
                  <a:pt x="1648178" y="60566"/>
                  <a:pt x="1653435" y="80193"/>
                  <a:pt x="1644605" y="95473"/>
                </a:cubicBezTo>
                <a:cubicBezTo>
                  <a:pt x="1638903" y="105355"/>
                  <a:pt x="1628270" y="111486"/>
                  <a:pt x="1616853" y="111486"/>
                </a:cubicBezTo>
                <a:cubicBezTo>
                  <a:pt x="1611261" y="111486"/>
                  <a:pt x="1605731" y="110001"/>
                  <a:pt x="1600872" y="107193"/>
                </a:cubicBezTo>
                <a:lnTo>
                  <a:pt x="1600871" y="107192"/>
                </a:lnTo>
                <a:cubicBezTo>
                  <a:pt x="1585582" y="98371"/>
                  <a:pt x="1580324" y="78752"/>
                  <a:pt x="1589151" y="63464"/>
                </a:cubicBezTo>
                <a:cubicBezTo>
                  <a:pt x="1594853" y="53583"/>
                  <a:pt x="1605491" y="47442"/>
                  <a:pt x="1616912" y="47442"/>
                </a:cubicBezTo>
                <a:close/>
                <a:moveTo>
                  <a:pt x="1454157" y="0"/>
                </a:moveTo>
                <a:cubicBezTo>
                  <a:pt x="1457690" y="0"/>
                  <a:pt x="1461177" y="942"/>
                  <a:pt x="1464243" y="2717"/>
                </a:cubicBezTo>
                <a:cubicBezTo>
                  <a:pt x="1468926" y="5416"/>
                  <a:pt x="1472263" y="9773"/>
                  <a:pt x="1473662" y="14999"/>
                </a:cubicBezTo>
                <a:cubicBezTo>
                  <a:pt x="1475066" y="20225"/>
                  <a:pt x="1474355" y="25678"/>
                  <a:pt x="1471661" y="30351"/>
                </a:cubicBezTo>
                <a:cubicBezTo>
                  <a:pt x="1468056" y="36583"/>
                  <a:pt x="1461335" y="40468"/>
                  <a:pt x="1454126" y="40468"/>
                </a:cubicBezTo>
                <a:cubicBezTo>
                  <a:pt x="1450593" y="40468"/>
                  <a:pt x="1447102" y="39526"/>
                  <a:pt x="1444036" y="37751"/>
                </a:cubicBezTo>
                <a:cubicBezTo>
                  <a:pt x="1439344" y="35052"/>
                  <a:pt x="1435998" y="30686"/>
                  <a:pt x="1434598" y="25469"/>
                </a:cubicBezTo>
                <a:cubicBezTo>
                  <a:pt x="1433203" y="20252"/>
                  <a:pt x="1433919" y="14800"/>
                  <a:pt x="1436623" y="10126"/>
                </a:cubicBezTo>
                <a:cubicBezTo>
                  <a:pt x="1440223" y="3877"/>
                  <a:pt x="1446944" y="0"/>
                  <a:pt x="1454157" y="0"/>
                </a:cubicBezTo>
                <a:close/>
              </a:path>
            </a:pathLst>
          </a:custGeom>
          <a:solidFill>
            <a:schemeClr val="accent3"/>
          </a:solidFill>
        </p:spPr>
        <p:txBody>
          <a:bodyPr wrap="square">
            <a:noAutofit/>
          </a:bodyPr>
          <a:lstStyle>
            <a:lvl1pPr marL="0" indent="0">
              <a:spcBef>
                <a:spcPts val="0"/>
              </a:spcBef>
              <a:buFont typeface="Arial" panose="020B0604020202020204" pitchFamily="34" charset="0"/>
              <a:buNone/>
              <a:defRPr sz="100" b="0">
                <a:solidFill>
                  <a:schemeClr val="tx1">
                    <a:alpha val="0"/>
                  </a:schemeClr>
                </a:solidFill>
                <a:latin typeface="+mn-lt"/>
              </a:defRPr>
            </a:lvl1pPr>
            <a:lvl2pPr marL="0" indent="0">
              <a:spcBef>
                <a:spcPts val="0"/>
              </a:spcBef>
              <a:buFont typeface="Arial"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42" name="Platzhalter Spielfeld">
            <a:extLst>
              <a:ext uri="{FF2B5EF4-FFF2-40B4-BE49-F238E27FC236}">
                <a16:creationId xmlns:a16="http://schemas.microsoft.com/office/drawing/2014/main" id="{C3914411-E247-56C1-972C-3CB33AEEA9CB}"/>
              </a:ext>
            </a:extLst>
          </p:cNvPr>
          <p:cNvSpPr>
            <a:spLocks noGrp="1" noChangeAspect="1"/>
          </p:cNvSpPr>
          <p:nvPr>
            <p:ph type="body" sz="quarter" idx="41" hasCustomPrompt="1"/>
          </p:nvPr>
        </p:nvSpPr>
        <p:spPr bwMode="gray">
          <a:xfrm>
            <a:off x="-600" y="2657950"/>
            <a:ext cx="12193200" cy="4200050"/>
          </a:xfrm>
          <a:custGeom>
            <a:avLst/>
            <a:gdLst>
              <a:gd name="connsiteX0" fmla="*/ 12193133 w 12193200"/>
              <a:gd name="connsiteY0" fmla="*/ 0 h 4200050"/>
              <a:gd name="connsiteX1" fmla="*/ 12193133 w 12193200"/>
              <a:gd name="connsiteY1" fmla="*/ 64149 h 4200050"/>
              <a:gd name="connsiteX2" fmla="*/ 12022608 w 12193200"/>
              <a:gd name="connsiteY2" fmla="*/ 185453 h 4200050"/>
              <a:gd name="connsiteX3" fmla="*/ 12022676 w 12193200"/>
              <a:gd name="connsiteY3" fmla="*/ 185453 h 4200050"/>
              <a:gd name="connsiteX4" fmla="*/ 10237074 w 12193200"/>
              <a:gd name="connsiteY4" fmla="*/ 3721492 h 4200050"/>
              <a:gd name="connsiteX5" fmla="*/ 12193200 w 12193200"/>
              <a:gd name="connsiteY5" fmla="*/ 3721492 h 4200050"/>
              <a:gd name="connsiteX6" fmla="*/ 12193200 w 12193200"/>
              <a:gd name="connsiteY6" fmla="*/ 3776360 h 4200050"/>
              <a:gd name="connsiteX7" fmla="*/ 10237074 w 12193200"/>
              <a:gd name="connsiteY7" fmla="*/ 3776360 h 4200050"/>
              <a:gd name="connsiteX8" fmla="*/ 10245007 w 12193200"/>
              <a:gd name="connsiteY8" fmla="*/ 4019977 h 4200050"/>
              <a:gd name="connsiteX9" fmla="*/ 10261280 w 12193200"/>
              <a:gd name="connsiteY9" fmla="*/ 4200050 h 4200050"/>
              <a:gd name="connsiteX10" fmla="*/ 10207689 w 12193200"/>
              <a:gd name="connsiteY10" fmla="*/ 4200050 h 4200050"/>
              <a:gd name="connsiteX11" fmla="*/ 10192223 w 12193200"/>
              <a:gd name="connsiteY11" fmla="*/ 4037594 h 4200050"/>
              <a:gd name="connsiteX12" fmla="*/ 10183280 w 12193200"/>
              <a:gd name="connsiteY12" fmla="*/ 3776360 h 4200050"/>
              <a:gd name="connsiteX13" fmla="*/ 0 w 12193200"/>
              <a:gd name="connsiteY13" fmla="*/ 3776360 h 4200050"/>
              <a:gd name="connsiteX14" fmla="*/ 0 w 12193200"/>
              <a:gd name="connsiteY14" fmla="*/ 3721492 h 4200050"/>
              <a:gd name="connsiteX15" fmla="*/ 10183280 w 12193200"/>
              <a:gd name="connsiteY15" fmla="*/ 3721492 h 4200050"/>
              <a:gd name="connsiteX16" fmla="*/ 12166842 w 12193200"/>
              <a:gd name="connsiteY16" fmla="*/ 16878 h 42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3200" h="4200050">
                <a:moveTo>
                  <a:pt x="12193133" y="0"/>
                </a:moveTo>
                <a:lnTo>
                  <a:pt x="12193133" y="64149"/>
                </a:lnTo>
                <a:lnTo>
                  <a:pt x="12022608" y="185453"/>
                </a:lnTo>
                <a:lnTo>
                  <a:pt x="12022676" y="185453"/>
                </a:lnTo>
                <a:cubicBezTo>
                  <a:pt x="10945263" y="991277"/>
                  <a:pt x="10245680" y="2274450"/>
                  <a:pt x="10237074" y="3721492"/>
                </a:cubicBezTo>
                <a:lnTo>
                  <a:pt x="12193200" y="3721492"/>
                </a:lnTo>
                <a:lnTo>
                  <a:pt x="12193200" y="3776360"/>
                </a:lnTo>
                <a:lnTo>
                  <a:pt x="10237074" y="3776360"/>
                </a:lnTo>
                <a:cubicBezTo>
                  <a:pt x="10237544" y="3858126"/>
                  <a:pt x="10240166" y="3939353"/>
                  <a:pt x="10245007" y="4019977"/>
                </a:cubicBezTo>
                <a:lnTo>
                  <a:pt x="10261280" y="4200050"/>
                </a:lnTo>
                <a:lnTo>
                  <a:pt x="10207689" y="4200050"/>
                </a:lnTo>
                <a:lnTo>
                  <a:pt x="10192223" y="4037594"/>
                </a:lnTo>
                <a:cubicBezTo>
                  <a:pt x="10186709" y="3951188"/>
                  <a:pt x="10183818" y="3864043"/>
                  <a:pt x="10183280" y="3776360"/>
                </a:cubicBezTo>
                <a:lnTo>
                  <a:pt x="0" y="3776360"/>
                </a:lnTo>
                <a:lnTo>
                  <a:pt x="0" y="3721492"/>
                </a:lnTo>
                <a:lnTo>
                  <a:pt x="10183280" y="3721492"/>
                </a:lnTo>
                <a:cubicBezTo>
                  <a:pt x="10192358" y="2179304"/>
                  <a:pt x="10976933" y="820887"/>
                  <a:pt x="12166842" y="16878"/>
                </a:cubicBezTo>
                <a:close/>
              </a:path>
            </a:pathLst>
          </a:custGeom>
          <a:solidFill>
            <a:schemeClr val="accent5"/>
          </a:solidFill>
        </p:spPr>
        <p:txBody>
          <a:bodyPr wrap="square">
            <a:noAutofit/>
          </a:bodyPr>
          <a:lstStyle>
            <a:lvl1pPr marL="0" indent="0">
              <a:spcBef>
                <a:spcPts val="0"/>
              </a:spcBef>
              <a:buFont typeface="DFB Sans Pro Static" panose="020B0604020202020204" pitchFamily="34" charset="0"/>
              <a:buNone/>
              <a:defRPr sz="100" b="0">
                <a:solidFill>
                  <a:schemeClr val="tx1">
                    <a:alpha val="0"/>
                  </a:schemeClr>
                </a:solidFill>
                <a:latin typeface="+mn-lt"/>
              </a:defRPr>
            </a:lvl1pPr>
            <a:lvl2pPr marL="0" indent="0">
              <a:spcBef>
                <a:spcPts val="0"/>
              </a:spcBef>
              <a:buFont typeface="DFB Sans Pro Static"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39" name="Platzhalter Gerundete Föäche">
            <a:extLst>
              <a:ext uri="{FF2B5EF4-FFF2-40B4-BE49-F238E27FC236}">
                <a16:creationId xmlns:a16="http://schemas.microsoft.com/office/drawing/2014/main" id="{26F700FA-66FA-D790-4016-03D074D440AE}"/>
              </a:ext>
            </a:extLst>
          </p:cNvPr>
          <p:cNvSpPr>
            <a:spLocks noGrp="1" noChangeAspect="1"/>
          </p:cNvSpPr>
          <p:nvPr>
            <p:ph type="body" sz="quarter" idx="45" hasCustomPrompt="1"/>
          </p:nvPr>
        </p:nvSpPr>
        <p:spPr bwMode="gray">
          <a:xfrm>
            <a:off x="443372" y="597408"/>
            <a:ext cx="6264000" cy="5220000"/>
          </a:xfrm>
          <a:custGeom>
            <a:avLst/>
            <a:gdLst>
              <a:gd name="connsiteX0" fmla="*/ 109644 w 6264000"/>
              <a:gd name="connsiteY0" fmla="*/ 0 h 5220000"/>
              <a:gd name="connsiteX1" fmla="*/ 6154356 w 6264000"/>
              <a:gd name="connsiteY1" fmla="*/ 0 h 5220000"/>
              <a:gd name="connsiteX2" fmla="*/ 6264000 w 6264000"/>
              <a:gd name="connsiteY2" fmla="*/ 109644 h 5220000"/>
              <a:gd name="connsiteX3" fmla="*/ 6264000 w 6264000"/>
              <a:gd name="connsiteY3" fmla="*/ 5110356 h 5220000"/>
              <a:gd name="connsiteX4" fmla="*/ 6154356 w 6264000"/>
              <a:gd name="connsiteY4" fmla="*/ 5220000 h 5220000"/>
              <a:gd name="connsiteX5" fmla="*/ 109644 w 6264000"/>
              <a:gd name="connsiteY5" fmla="*/ 5220000 h 5220000"/>
              <a:gd name="connsiteX6" fmla="*/ 0 w 6264000"/>
              <a:gd name="connsiteY6" fmla="*/ 5110356 h 5220000"/>
              <a:gd name="connsiteX7" fmla="*/ 0 w 6264000"/>
              <a:gd name="connsiteY7" fmla="*/ 109644 h 5220000"/>
              <a:gd name="connsiteX8" fmla="*/ 109644 w 6264000"/>
              <a:gd name="connsiteY8" fmla="*/ 0 h 52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4000" h="5220000">
                <a:moveTo>
                  <a:pt x="109644" y="0"/>
                </a:moveTo>
                <a:lnTo>
                  <a:pt x="6154356" y="0"/>
                </a:lnTo>
                <a:cubicBezTo>
                  <a:pt x="6214911" y="0"/>
                  <a:pt x="6264000" y="49089"/>
                  <a:pt x="6264000" y="109644"/>
                </a:cubicBezTo>
                <a:lnTo>
                  <a:pt x="6264000" y="5110356"/>
                </a:lnTo>
                <a:cubicBezTo>
                  <a:pt x="6264000" y="5170911"/>
                  <a:pt x="6214911" y="5220000"/>
                  <a:pt x="6154356" y="5220000"/>
                </a:cubicBezTo>
                <a:lnTo>
                  <a:pt x="109644" y="5220000"/>
                </a:lnTo>
                <a:cubicBezTo>
                  <a:pt x="49089" y="5220000"/>
                  <a:pt x="0" y="5170911"/>
                  <a:pt x="0" y="5110356"/>
                </a:cubicBezTo>
                <a:lnTo>
                  <a:pt x="0" y="109644"/>
                </a:lnTo>
                <a:cubicBezTo>
                  <a:pt x="0" y="49089"/>
                  <a:pt x="49089" y="0"/>
                  <a:pt x="109644" y="0"/>
                </a:cubicBezTo>
                <a:close/>
              </a:path>
            </a:pathLst>
          </a:custGeom>
          <a:solidFill>
            <a:schemeClr val="accent2"/>
          </a:solidFill>
        </p:spPr>
        <p:txBody>
          <a:bodyPr wrap="square">
            <a:noAutofit/>
          </a:bodyPr>
          <a:lstStyle>
            <a:lvl1pPr marL="0" indent="0">
              <a:spcBef>
                <a:spcPts val="0"/>
              </a:spcBef>
              <a:buFont typeface="Arial" panose="020B0604020202020204" pitchFamily="34" charset="0"/>
              <a:buNone/>
              <a:defRPr sz="100" b="0">
                <a:solidFill>
                  <a:schemeClr val="tx1">
                    <a:alpha val="0"/>
                  </a:schemeClr>
                </a:solidFill>
                <a:latin typeface="+mn-lt"/>
              </a:defRPr>
            </a:lvl1pPr>
            <a:lvl2pPr marL="0" indent="0">
              <a:spcBef>
                <a:spcPts val="0"/>
              </a:spcBef>
              <a:buFont typeface="Arial"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41" name="Platzhalter Logo">
            <a:extLst>
              <a:ext uri="{FF2B5EF4-FFF2-40B4-BE49-F238E27FC236}">
                <a16:creationId xmlns:a16="http://schemas.microsoft.com/office/drawing/2014/main" id="{6C628E48-DB6A-2C3A-106D-B66567DF98B7}"/>
              </a:ext>
            </a:extLst>
          </p:cNvPr>
          <p:cNvSpPr>
            <a:spLocks noGrp="1" noChangeAspect="1"/>
          </p:cNvSpPr>
          <p:nvPr>
            <p:ph type="body" sz="quarter" idx="40" hasCustomPrompt="1"/>
          </p:nvPr>
        </p:nvSpPr>
        <p:spPr bwMode="gray">
          <a:xfrm>
            <a:off x="875879" y="914279"/>
            <a:ext cx="702000" cy="702000"/>
          </a:xfrm>
          <a:custGeom>
            <a:avLst/>
            <a:gdLst>
              <a:gd name="connsiteX0" fmla="*/ 0 w 954000"/>
              <a:gd name="connsiteY0" fmla="*/ 0 h 954000"/>
              <a:gd name="connsiteX1" fmla="*/ 954000 w 954000"/>
              <a:gd name="connsiteY1" fmla="*/ 0 h 954000"/>
              <a:gd name="connsiteX2" fmla="*/ 954000 w 954000"/>
              <a:gd name="connsiteY2" fmla="*/ 954000 h 954000"/>
              <a:gd name="connsiteX3" fmla="*/ 0 w 954000"/>
              <a:gd name="connsiteY3" fmla="*/ 954000 h 954000"/>
            </a:gdLst>
            <a:ahLst/>
            <a:cxnLst>
              <a:cxn ang="0">
                <a:pos x="connsiteX0" y="connsiteY0"/>
              </a:cxn>
              <a:cxn ang="0">
                <a:pos x="connsiteX1" y="connsiteY1"/>
              </a:cxn>
              <a:cxn ang="0">
                <a:pos x="connsiteX2" y="connsiteY2"/>
              </a:cxn>
              <a:cxn ang="0">
                <a:pos x="connsiteX3" y="connsiteY3"/>
              </a:cxn>
            </a:cxnLst>
            <a:rect l="l" t="t" r="r" b="b"/>
            <a:pathLst>
              <a:path w="954000" h="954000">
                <a:moveTo>
                  <a:pt x="0" y="0"/>
                </a:moveTo>
                <a:lnTo>
                  <a:pt x="954000" y="0"/>
                </a:lnTo>
                <a:lnTo>
                  <a:pt x="954000" y="954000"/>
                </a:lnTo>
                <a:lnTo>
                  <a:pt x="0" y="954000"/>
                </a:lnTo>
                <a:close/>
              </a:path>
            </a:pathLst>
          </a:custGeom>
          <a:blipFill>
            <a:blip>
              <a:extLst>
                <a:ext uri="{96DAC541-7B7A-43D3-8B79-37D633B846F1}">
                  <asvg:svgBlip xmlns:asvg="http://schemas.microsoft.com/office/drawing/2016/SVG/main" r:embed="rId2"/>
                </a:ext>
              </a:extLst>
            </a:blip>
            <a:stretch>
              <a:fillRect/>
            </a:stretch>
          </a:blipFill>
        </p:spPr>
        <p:txBody>
          <a:bodyPr wrap="square">
            <a:noAutofit/>
          </a:bodyPr>
          <a:lstStyle>
            <a:lvl1pPr marL="0" indent="0">
              <a:spcBef>
                <a:spcPts val="0"/>
              </a:spcBef>
              <a:buFont typeface="DFB Sans Pro Static" panose="020B0604020202020204" pitchFamily="34" charset="0"/>
              <a:buNone/>
              <a:defRPr sz="100" b="0">
                <a:solidFill>
                  <a:schemeClr val="tx1">
                    <a:alpha val="0"/>
                  </a:schemeClr>
                </a:solidFill>
                <a:latin typeface="+mn-lt"/>
              </a:defRPr>
            </a:lvl1pPr>
            <a:lvl2pPr marL="0" indent="0">
              <a:spcBef>
                <a:spcPts val="0"/>
              </a:spcBef>
              <a:buFont typeface="DFB Sans Pro Static"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2" name="Titel 1">
            <a:extLst>
              <a:ext uri="{FF2B5EF4-FFF2-40B4-BE49-F238E27FC236}">
                <a16:creationId xmlns:a16="http://schemas.microsoft.com/office/drawing/2014/main" id="{296F9221-D1E7-A2FB-EC4F-E9F93A5D16B3}"/>
              </a:ext>
            </a:extLst>
          </p:cNvPr>
          <p:cNvSpPr>
            <a:spLocks noGrp="1"/>
          </p:cNvSpPr>
          <p:nvPr>
            <p:ph type="ctrTitle" hasCustomPrompt="1"/>
          </p:nvPr>
        </p:nvSpPr>
        <p:spPr bwMode="gray">
          <a:xfrm>
            <a:off x="875879" y="2024844"/>
            <a:ext cx="5400000" cy="2406813"/>
          </a:xfrm>
        </p:spPr>
        <p:txBody>
          <a:bodyPr anchor="b"/>
          <a:lstStyle>
            <a:lvl1pPr algn="l">
              <a:lnSpc>
                <a:spcPct val="85000"/>
              </a:lnSpc>
              <a:defRPr sz="4600" b="1" i="1">
                <a:solidFill>
                  <a:schemeClr val="accent5"/>
                </a:solidFill>
                <a:latin typeface="DFB Sans Pro Static Wide Black" panose="020B0A05040101010104" pitchFamily="34" charset="0"/>
              </a:defRPr>
            </a:lvl1pPr>
          </a:lstStyle>
          <a:p>
            <a:r>
              <a:rPr lang="de-DE" dirty="0"/>
              <a:t>Headline  #1 bearbeiten (maximal vierzeilig)</a:t>
            </a:r>
          </a:p>
        </p:txBody>
      </p:sp>
      <p:sp>
        <p:nvSpPr>
          <p:cNvPr id="3" name="Untertitel 2">
            <a:extLst>
              <a:ext uri="{FF2B5EF4-FFF2-40B4-BE49-F238E27FC236}">
                <a16:creationId xmlns:a16="http://schemas.microsoft.com/office/drawing/2014/main" id="{EBD15717-99AE-983B-096F-E7DBF318B626}"/>
              </a:ext>
            </a:extLst>
          </p:cNvPr>
          <p:cNvSpPr>
            <a:spLocks noGrp="1"/>
          </p:cNvSpPr>
          <p:nvPr>
            <p:ph type="subTitle" idx="1" hasCustomPrompt="1"/>
          </p:nvPr>
        </p:nvSpPr>
        <p:spPr bwMode="gray">
          <a:xfrm>
            <a:off x="875879" y="4613414"/>
            <a:ext cx="5400000" cy="246221"/>
          </a:xfrm>
        </p:spPr>
        <p:txBody>
          <a:bodyPr/>
          <a:lstStyle>
            <a:lvl1pPr marL="0" indent="0" algn="l">
              <a:spcBef>
                <a:spcPts val="0"/>
              </a:spcBef>
              <a:buNone/>
              <a:defRPr sz="1600" b="0" cap="all" spc="20" baseline="0">
                <a:solidFill>
                  <a:schemeClr val="bg2"/>
                </a:solidFill>
                <a:latin typeface="DFB Sans Pro Static Black" panose="020B0A04040101010104" pitchFamily="34" charset="0"/>
              </a:defRPr>
            </a:lvl1pPr>
            <a:lvl2pPr marL="0" indent="0" algn="l">
              <a:spcBef>
                <a:spcPts val="0"/>
              </a:spcBef>
              <a:buNone/>
              <a:defRPr sz="1600" b="0" cap="all" spc="20" baseline="0">
                <a:solidFill>
                  <a:schemeClr val="bg2"/>
                </a:solidFill>
                <a:latin typeface="DFB Sans Pro Static Black" panose="020B0A04040101010104" pitchFamily="34" charset="0"/>
              </a:defRPr>
            </a:lvl2pPr>
            <a:lvl3pPr marL="0" indent="0" algn="l">
              <a:spcBef>
                <a:spcPts val="0"/>
              </a:spcBef>
              <a:buNone/>
              <a:defRPr sz="1600" b="0" cap="all" spc="20" baseline="0">
                <a:solidFill>
                  <a:schemeClr val="bg2"/>
                </a:solidFill>
                <a:latin typeface="DFB Sans Pro Static Black" panose="020B0A04040101010104" pitchFamily="34" charset="0"/>
              </a:defRPr>
            </a:lvl3pPr>
            <a:lvl4pPr marL="0" indent="0" algn="l">
              <a:spcBef>
                <a:spcPts val="0"/>
              </a:spcBef>
              <a:buNone/>
              <a:defRPr sz="1600" b="0" cap="all" spc="20" baseline="0">
                <a:solidFill>
                  <a:schemeClr val="bg2"/>
                </a:solidFill>
                <a:latin typeface="DFB Sans Pro Static Black" panose="020B0A04040101010104" pitchFamily="34" charset="0"/>
              </a:defRPr>
            </a:lvl4pPr>
            <a:lvl5pPr marL="0" indent="0" algn="l">
              <a:spcBef>
                <a:spcPts val="0"/>
              </a:spcBef>
              <a:buNone/>
              <a:defRPr sz="1600" b="0" cap="all" spc="20" baseline="0">
                <a:solidFill>
                  <a:schemeClr val="bg2"/>
                </a:solidFill>
                <a:latin typeface="DFB Sans Pro Static Black" panose="020B0A04040101010104" pitchFamily="34" charset="0"/>
              </a:defRPr>
            </a:lvl5pPr>
            <a:lvl6pPr marL="0" indent="0" algn="l">
              <a:spcBef>
                <a:spcPts val="0"/>
              </a:spcBef>
              <a:buNone/>
              <a:defRPr sz="1600" b="0" cap="all" spc="20" baseline="0">
                <a:solidFill>
                  <a:schemeClr val="bg2"/>
                </a:solidFill>
                <a:latin typeface="DFB Sans Pro Static Black" panose="020B0A04040101010104" pitchFamily="34" charset="0"/>
              </a:defRPr>
            </a:lvl6pPr>
            <a:lvl7pPr marL="0" indent="0" algn="l">
              <a:spcBef>
                <a:spcPts val="0"/>
              </a:spcBef>
              <a:buNone/>
              <a:defRPr sz="1600" b="0" cap="all" spc="20" baseline="0">
                <a:solidFill>
                  <a:schemeClr val="bg2"/>
                </a:solidFill>
                <a:latin typeface="DFB Sans Pro Static Black" panose="020B0A04040101010104" pitchFamily="34" charset="0"/>
              </a:defRPr>
            </a:lvl7pPr>
            <a:lvl8pPr marL="0" indent="0" algn="l">
              <a:spcBef>
                <a:spcPts val="0"/>
              </a:spcBef>
              <a:buNone/>
              <a:defRPr sz="1600" b="0" cap="all" spc="20" baseline="0">
                <a:solidFill>
                  <a:schemeClr val="bg2"/>
                </a:solidFill>
                <a:latin typeface="DFB Sans Pro Static Black" panose="020B0A04040101010104" pitchFamily="34" charset="0"/>
              </a:defRPr>
            </a:lvl8pPr>
            <a:lvl9pPr marL="0" indent="0" algn="l">
              <a:spcBef>
                <a:spcPts val="0"/>
              </a:spcBef>
              <a:buNone/>
              <a:defRPr sz="1600" b="0" cap="all" spc="20" baseline="0">
                <a:solidFill>
                  <a:schemeClr val="bg2"/>
                </a:solidFill>
                <a:latin typeface="DFB Sans Pro Static Black" panose="020B0A04040101010104" pitchFamily="34" charset="0"/>
              </a:defRPr>
            </a:lvl9pPr>
          </a:lstStyle>
          <a:p>
            <a:pPr lvl="0"/>
            <a:r>
              <a:rPr lang="de-DE" dirty="0"/>
              <a:t>Untertitel bearbeiten</a:t>
            </a:r>
          </a:p>
        </p:txBody>
      </p:sp>
      <p:sp>
        <p:nvSpPr>
          <p:cNvPr id="9" name="Textplatzhalter 3">
            <a:extLst>
              <a:ext uri="{FF2B5EF4-FFF2-40B4-BE49-F238E27FC236}">
                <a16:creationId xmlns:a16="http://schemas.microsoft.com/office/drawing/2014/main" id="{E53A3ED3-BE1B-EBE0-683B-8629188A3811}"/>
              </a:ext>
            </a:extLst>
          </p:cNvPr>
          <p:cNvSpPr>
            <a:spLocks noGrp="1"/>
          </p:cNvSpPr>
          <p:nvPr>
            <p:ph type="body" sz="quarter" idx="13" hasCustomPrompt="1"/>
          </p:nvPr>
        </p:nvSpPr>
        <p:spPr bwMode="gray">
          <a:xfrm>
            <a:off x="875420" y="5130321"/>
            <a:ext cx="4104000" cy="184666"/>
          </a:xfrm>
        </p:spPr>
        <p:txBody>
          <a:bodyPr>
            <a:spAutoFit/>
          </a:bodyPr>
          <a:lstStyle>
            <a:lvl1pPr marL="0" indent="0">
              <a:spcBef>
                <a:spcPts val="0"/>
              </a:spcBef>
              <a:buFont typeface="DFB Sans Pro Static" panose="020B0604020202020204" pitchFamily="34" charset="0"/>
              <a:buNone/>
              <a:defRPr sz="1200" b="1">
                <a:solidFill>
                  <a:schemeClr val="bg2"/>
                </a:solidFill>
                <a:latin typeface="DFB Sans Pro Static" panose="020B0504040101010104" pitchFamily="34" charset="0"/>
              </a:defRPr>
            </a:lvl1pPr>
            <a:lvl2pPr marL="0" indent="0">
              <a:spcBef>
                <a:spcPts val="0"/>
              </a:spcBef>
              <a:buFont typeface="DFB Sans Pro Static" panose="020B0604020202020204" pitchFamily="34" charset="0"/>
              <a:buNone/>
              <a:defRPr sz="1200" b="1">
                <a:solidFill>
                  <a:schemeClr val="bg2"/>
                </a:solidFill>
                <a:latin typeface="DFB Sans Pro Static" panose="020B0504040101010104" pitchFamily="34" charset="0"/>
              </a:defRPr>
            </a:lvl2pPr>
            <a:lvl3pPr marL="0" indent="0">
              <a:spcBef>
                <a:spcPts val="0"/>
              </a:spcBef>
              <a:buNone/>
              <a:defRPr sz="1200" b="1">
                <a:solidFill>
                  <a:schemeClr val="bg2"/>
                </a:solidFill>
                <a:latin typeface="DFB Sans Pro Static" panose="020B0504040101010104" pitchFamily="34" charset="0"/>
              </a:defRPr>
            </a:lvl3pPr>
            <a:lvl4pPr marL="0" indent="0">
              <a:spcBef>
                <a:spcPts val="0"/>
              </a:spcBef>
              <a:buNone/>
              <a:defRPr sz="1200" b="1">
                <a:solidFill>
                  <a:schemeClr val="bg2"/>
                </a:solidFill>
                <a:latin typeface="DFB Sans Pro Static" panose="020B0504040101010104" pitchFamily="34" charset="0"/>
              </a:defRPr>
            </a:lvl4pPr>
            <a:lvl5pPr marL="0" indent="0">
              <a:spcBef>
                <a:spcPts val="0"/>
              </a:spcBef>
              <a:buNone/>
              <a:defRPr sz="1200" b="1">
                <a:solidFill>
                  <a:schemeClr val="bg2"/>
                </a:solidFill>
                <a:latin typeface="DFB Sans Pro Static" panose="020B0504040101010104" pitchFamily="34" charset="0"/>
              </a:defRPr>
            </a:lvl5pPr>
            <a:lvl6pPr marL="0" indent="0">
              <a:spcBef>
                <a:spcPts val="0"/>
              </a:spcBef>
              <a:buNone/>
              <a:defRPr sz="1200" b="1">
                <a:solidFill>
                  <a:schemeClr val="bg2"/>
                </a:solidFill>
                <a:latin typeface="DFB Sans Pro Static" panose="020B0504040101010104" pitchFamily="34" charset="0"/>
              </a:defRPr>
            </a:lvl6pPr>
            <a:lvl7pPr marL="0" indent="0">
              <a:spcBef>
                <a:spcPts val="0"/>
              </a:spcBef>
              <a:buNone/>
              <a:defRPr sz="1200" b="1">
                <a:solidFill>
                  <a:schemeClr val="bg2"/>
                </a:solidFill>
                <a:latin typeface="DFB Sans Pro Static" panose="020B0504040101010104" pitchFamily="34" charset="0"/>
              </a:defRPr>
            </a:lvl7pPr>
            <a:lvl8pPr marL="0" indent="0">
              <a:spcBef>
                <a:spcPts val="0"/>
              </a:spcBef>
              <a:buNone/>
              <a:defRPr sz="1200" b="1">
                <a:solidFill>
                  <a:schemeClr val="bg2"/>
                </a:solidFill>
                <a:latin typeface="DFB Sans Pro Static" panose="020B0504040101010104" pitchFamily="34" charset="0"/>
              </a:defRPr>
            </a:lvl8pPr>
            <a:lvl9pPr marL="0" indent="0">
              <a:spcBef>
                <a:spcPts val="0"/>
              </a:spcBef>
              <a:buNone/>
              <a:defRPr sz="1200" b="1">
                <a:solidFill>
                  <a:schemeClr val="bg2"/>
                </a:solidFill>
                <a:latin typeface="DFB Sans Pro Static" panose="020B0504040101010104" pitchFamily="34" charset="0"/>
              </a:defRPr>
            </a:lvl9pPr>
          </a:lstStyle>
          <a:p>
            <a:pPr lvl="0"/>
            <a:r>
              <a:rPr lang="de-DE" dirty="0"/>
              <a:t>Abteilung oder Bereich bearbeiten</a:t>
            </a:r>
          </a:p>
        </p:txBody>
      </p:sp>
      <p:sp>
        <p:nvSpPr>
          <p:cNvPr id="10" name="Textplatzhalter 4">
            <a:extLst>
              <a:ext uri="{FF2B5EF4-FFF2-40B4-BE49-F238E27FC236}">
                <a16:creationId xmlns:a16="http://schemas.microsoft.com/office/drawing/2014/main" id="{7AFCEB58-6AFC-BCF7-7E51-89832110A40A}"/>
              </a:ext>
            </a:extLst>
          </p:cNvPr>
          <p:cNvSpPr>
            <a:spLocks noGrp="1"/>
          </p:cNvSpPr>
          <p:nvPr>
            <p:ph type="body" sz="quarter" idx="14" hasCustomPrompt="1"/>
          </p:nvPr>
        </p:nvSpPr>
        <p:spPr bwMode="gray">
          <a:xfrm>
            <a:off x="875420" y="5350991"/>
            <a:ext cx="4104000" cy="184666"/>
          </a:xfrm>
        </p:spPr>
        <p:txBody>
          <a:bodyPr>
            <a:spAutoFit/>
          </a:bodyPr>
          <a:lstStyle>
            <a:lvl1pPr marL="0" indent="0">
              <a:spcBef>
                <a:spcPts val="0"/>
              </a:spcBef>
              <a:buFont typeface="DFB Sans Pro Static" panose="020B0604020202020204" pitchFamily="34" charset="0"/>
              <a:buNone/>
              <a:defRPr sz="1200" b="1">
                <a:solidFill>
                  <a:schemeClr val="bg2"/>
                </a:solidFill>
                <a:latin typeface="DFB Sans Pro Static" panose="020B0504040101010104" pitchFamily="34" charset="0"/>
              </a:defRPr>
            </a:lvl1pPr>
            <a:lvl2pPr marL="0" indent="0">
              <a:spcBef>
                <a:spcPts val="0"/>
              </a:spcBef>
              <a:buFont typeface="DFB Sans Pro Static" panose="020B0604020202020204" pitchFamily="34" charset="0"/>
              <a:buNone/>
              <a:defRPr sz="1200" b="1">
                <a:solidFill>
                  <a:schemeClr val="bg2"/>
                </a:solidFill>
                <a:latin typeface="DFB Sans Pro Static" panose="020B0504040101010104" pitchFamily="34" charset="0"/>
              </a:defRPr>
            </a:lvl2pPr>
            <a:lvl3pPr marL="0" indent="0">
              <a:spcBef>
                <a:spcPts val="0"/>
              </a:spcBef>
              <a:buNone/>
              <a:defRPr sz="1200" b="1">
                <a:solidFill>
                  <a:schemeClr val="bg2"/>
                </a:solidFill>
                <a:latin typeface="DFB Sans Pro Static" panose="020B0504040101010104" pitchFamily="34" charset="0"/>
              </a:defRPr>
            </a:lvl3pPr>
            <a:lvl4pPr marL="0" indent="0">
              <a:spcBef>
                <a:spcPts val="0"/>
              </a:spcBef>
              <a:buNone/>
              <a:defRPr sz="1200" b="1">
                <a:solidFill>
                  <a:schemeClr val="bg2"/>
                </a:solidFill>
                <a:latin typeface="DFB Sans Pro Static" panose="020B0504040101010104" pitchFamily="34" charset="0"/>
              </a:defRPr>
            </a:lvl4pPr>
            <a:lvl5pPr marL="0" indent="0">
              <a:spcBef>
                <a:spcPts val="0"/>
              </a:spcBef>
              <a:buNone/>
              <a:defRPr sz="1200" b="1">
                <a:solidFill>
                  <a:schemeClr val="bg2"/>
                </a:solidFill>
                <a:latin typeface="DFB Sans Pro Static" panose="020B0504040101010104" pitchFamily="34" charset="0"/>
              </a:defRPr>
            </a:lvl5pPr>
            <a:lvl6pPr marL="0" indent="0">
              <a:spcBef>
                <a:spcPts val="0"/>
              </a:spcBef>
              <a:buNone/>
              <a:defRPr sz="1200" b="1">
                <a:solidFill>
                  <a:schemeClr val="bg2"/>
                </a:solidFill>
                <a:latin typeface="DFB Sans Pro Static" panose="020B0504040101010104" pitchFamily="34" charset="0"/>
              </a:defRPr>
            </a:lvl6pPr>
            <a:lvl7pPr marL="0" indent="0">
              <a:spcBef>
                <a:spcPts val="0"/>
              </a:spcBef>
              <a:buNone/>
              <a:defRPr sz="1200" b="1">
                <a:solidFill>
                  <a:schemeClr val="bg2"/>
                </a:solidFill>
                <a:latin typeface="DFB Sans Pro Static" panose="020B0504040101010104" pitchFamily="34" charset="0"/>
              </a:defRPr>
            </a:lvl7pPr>
            <a:lvl8pPr marL="0" indent="0">
              <a:spcBef>
                <a:spcPts val="0"/>
              </a:spcBef>
              <a:buNone/>
              <a:defRPr sz="1200" b="1">
                <a:solidFill>
                  <a:schemeClr val="bg2"/>
                </a:solidFill>
                <a:latin typeface="DFB Sans Pro Static" panose="020B0504040101010104" pitchFamily="34" charset="0"/>
              </a:defRPr>
            </a:lvl8pPr>
            <a:lvl9pPr marL="0" indent="0">
              <a:spcBef>
                <a:spcPts val="0"/>
              </a:spcBef>
              <a:buNone/>
              <a:defRPr sz="1200" b="1">
                <a:solidFill>
                  <a:schemeClr val="bg2"/>
                </a:solidFill>
                <a:latin typeface="DFB Sans Pro Static" panose="020B0504040101010104" pitchFamily="34" charset="0"/>
              </a:defRPr>
            </a:lvl9pPr>
          </a:lstStyle>
          <a:p>
            <a:pPr lvl="0"/>
            <a:r>
              <a:rPr lang="de-DE" dirty="0"/>
              <a:t>Vorname Nachname bearbeiten</a:t>
            </a:r>
          </a:p>
        </p:txBody>
      </p:sp>
    </p:spTree>
    <p:extLst>
      <p:ext uri="{BB962C8B-B14F-4D97-AF65-F5344CB8AC3E}">
        <p14:creationId xmlns:p14="http://schemas.microsoft.com/office/powerpoint/2010/main" val="181145990"/>
      </p:ext>
    </p:extLst>
  </p:cSld>
  <p:clrMapOvr>
    <a:masterClrMapping/>
  </p:clrMapOvr>
  <p:extLst>
    <p:ext uri="{DCECCB84-F9BA-43D5-87BE-67443E8EF086}">
      <p15:sldGuideLst xmlns:p15="http://schemas.microsoft.com/office/powerpoint/2012/main">
        <p15:guide id="1" pos="3953" userDrawn="1">
          <p15:clr>
            <a:srgbClr val="FBAE40"/>
          </p15:clr>
        </p15:guide>
        <p15:guide id="2" pos="529"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 Kapiteltrennfolie">
    <p:bg>
      <p:bgPr>
        <a:solidFill>
          <a:schemeClr val="accent2"/>
        </a:solidFill>
        <a:effectLst/>
      </p:bgPr>
    </p:bg>
    <p:spTree>
      <p:nvGrpSpPr>
        <p:cNvPr id="1" name=""/>
        <p:cNvGrpSpPr/>
        <p:nvPr/>
      </p:nvGrpSpPr>
      <p:grpSpPr>
        <a:xfrm>
          <a:off x="0" y="0"/>
          <a:ext cx="0" cy="0"/>
          <a:chOff x="0" y="0"/>
          <a:chExt cx="0" cy="0"/>
        </a:xfrm>
      </p:grpSpPr>
      <p:sp>
        <p:nvSpPr>
          <p:cNvPr id="3" name="Superzeichen">
            <a:extLst>
              <a:ext uri="{FF2B5EF4-FFF2-40B4-BE49-F238E27FC236}">
                <a16:creationId xmlns:a16="http://schemas.microsoft.com/office/drawing/2014/main" id="{7EC1CA0C-C16F-B604-4E1B-9425D92FA03E}"/>
              </a:ext>
            </a:extLst>
          </p:cNvPr>
          <p:cNvSpPr/>
          <p:nvPr userDrawn="1"/>
        </p:nvSpPr>
        <p:spPr>
          <a:xfrm>
            <a:off x="6097397" y="819472"/>
            <a:ext cx="6094603" cy="6038528"/>
          </a:xfrm>
          <a:custGeom>
            <a:avLst/>
            <a:gdLst>
              <a:gd name="connsiteX0" fmla="*/ 164959 w 6094603"/>
              <a:gd name="connsiteY0" fmla="*/ 6037727 h 6038528"/>
              <a:gd name="connsiteX1" fmla="*/ 167937 w 6094603"/>
              <a:gd name="connsiteY1" fmla="*/ 6038528 h 6038528"/>
              <a:gd name="connsiteX2" fmla="*/ 161976 w 6094603"/>
              <a:gd name="connsiteY2" fmla="*/ 6038528 h 6038528"/>
              <a:gd name="connsiteX3" fmla="*/ 2026079 w 6094603"/>
              <a:gd name="connsiteY3" fmla="*/ 6024057 h 6038528"/>
              <a:gd name="connsiteX4" fmla="*/ 2050555 w 6094603"/>
              <a:gd name="connsiteY4" fmla="*/ 6030647 h 6038528"/>
              <a:gd name="connsiteX5" fmla="*/ 2056594 w 6094603"/>
              <a:gd name="connsiteY5" fmla="*/ 6038528 h 6038528"/>
              <a:gd name="connsiteX6" fmla="*/ 1993638 w 6094603"/>
              <a:gd name="connsiteY6" fmla="*/ 6038528 h 6038528"/>
              <a:gd name="connsiteX7" fmla="*/ 2001526 w 6094603"/>
              <a:gd name="connsiteY7" fmla="*/ 6030656 h 6038528"/>
              <a:gd name="connsiteX8" fmla="*/ 2026079 w 6094603"/>
              <a:gd name="connsiteY8" fmla="*/ 6024057 h 6038528"/>
              <a:gd name="connsiteX9" fmla="*/ 5748279 w 6094603"/>
              <a:gd name="connsiteY9" fmla="*/ 6015401 h 6038528"/>
              <a:gd name="connsiteX10" fmla="*/ 5759058 w 6094603"/>
              <a:gd name="connsiteY10" fmla="*/ 6018304 h 6038528"/>
              <a:gd name="connsiteX11" fmla="*/ 5769126 w 6094603"/>
              <a:gd name="connsiteY11" fmla="*/ 6031416 h 6038528"/>
              <a:gd name="connsiteX12" fmla="*/ 5768189 w 6094603"/>
              <a:gd name="connsiteY12" fmla="*/ 6038528 h 6038528"/>
              <a:gd name="connsiteX13" fmla="*/ 5727937 w 6094603"/>
              <a:gd name="connsiteY13" fmla="*/ 6038528 h 6038528"/>
              <a:gd name="connsiteX14" fmla="*/ 5729555 w 6094603"/>
              <a:gd name="connsiteY14" fmla="*/ 6026226 h 6038528"/>
              <a:gd name="connsiteX15" fmla="*/ 5748279 w 6094603"/>
              <a:gd name="connsiteY15" fmla="*/ 6015401 h 6038528"/>
              <a:gd name="connsiteX16" fmla="*/ 3403317 w 6094603"/>
              <a:gd name="connsiteY16" fmla="*/ 6013357 h 6038528"/>
              <a:gd name="connsiteX17" fmla="*/ 3451917 w 6094603"/>
              <a:gd name="connsiteY17" fmla="*/ 6026424 h 6038528"/>
              <a:gd name="connsiteX18" fmla="*/ 3465759 w 6094603"/>
              <a:gd name="connsiteY18" fmla="*/ 6038528 h 6038528"/>
              <a:gd name="connsiteX19" fmla="*/ 3342476 w 6094603"/>
              <a:gd name="connsiteY19" fmla="*/ 6038528 h 6038528"/>
              <a:gd name="connsiteX20" fmla="*/ 3354586 w 6094603"/>
              <a:gd name="connsiteY20" fmla="*/ 6026444 h 6038528"/>
              <a:gd name="connsiteX21" fmla="*/ 3403317 w 6094603"/>
              <a:gd name="connsiteY21" fmla="*/ 6013357 h 6038528"/>
              <a:gd name="connsiteX22" fmla="*/ 3198577 w 6094603"/>
              <a:gd name="connsiteY22" fmla="*/ 5990479 h 6038528"/>
              <a:gd name="connsiteX23" fmla="*/ 3221419 w 6094603"/>
              <a:gd name="connsiteY23" fmla="*/ 5996628 h 6038528"/>
              <a:gd name="connsiteX24" fmla="*/ 3242745 w 6094603"/>
              <a:gd name="connsiteY24" fmla="*/ 6024417 h 6038528"/>
              <a:gd name="connsiteX25" fmla="*/ 3240887 w 6094603"/>
              <a:gd name="connsiteY25" fmla="*/ 6038528 h 6038528"/>
              <a:gd name="connsiteX26" fmla="*/ 3155608 w 6094603"/>
              <a:gd name="connsiteY26" fmla="*/ 6038528 h 6038528"/>
              <a:gd name="connsiteX27" fmla="*/ 3158901 w 6094603"/>
              <a:gd name="connsiteY27" fmla="*/ 6013357 h 6038528"/>
              <a:gd name="connsiteX28" fmla="*/ 3198577 w 6094603"/>
              <a:gd name="connsiteY28" fmla="*/ 5990479 h 6038528"/>
              <a:gd name="connsiteX29" fmla="*/ 5059689 w 6094603"/>
              <a:gd name="connsiteY29" fmla="*/ 5979013 h 6038528"/>
              <a:gd name="connsiteX30" fmla="*/ 5079241 w 6094603"/>
              <a:gd name="connsiteY30" fmla="*/ 5984263 h 6038528"/>
              <a:gd name="connsiteX31" fmla="*/ 5093579 w 6094603"/>
              <a:gd name="connsiteY31" fmla="*/ 6037775 h 6038528"/>
              <a:gd name="connsiteX32" fmla="*/ 5092825 w 6094603"/>
              <a:gd name="connsiteY32" fmla="*/ 6038528 h 6038528"/>
              <a:gd name="connsiteX33" fmla="*/ 5029636 w 6094603"/>
              <a:gd name="connsiteY33" fmla="*/ 6038528 h 6038528"/>
              <a:gd name="connsiteX34" fmla="*/ 5021809 w 6094603"/>
              <a:gd name="connsiteY34" fmla="*/ 6028324 h 6038528"/>
              <a:gd name="connsiteX35" fmla="*/ 5025717 w 6094603"/>
              <a:gd name="connsiteY35" fmla="*/ 5998623 h 6038528"/>
              <a:gd name="connsiteX36" fmla="*/ 5059689 w 6094603"/>
              <a:gd name="connsiteY36" fmla="*/ 5979013 h 6038528"/>
              <a:gd name="connsiteX37" fmla="*/ 4037951 w 6094603"/>
              <a:gd name="connsiteY37" fmla="*/ 5945204 h 6038528"/>
              <a:gd name="connsiteX38" fmla="*/ 4027871 w 6094603"/>
              <a:gd name="connsiteY38" fmla="*/ 5948272 h 6038528"/>
              <a:gd name="connsiteX39" fmla="*/ 3995988 w 6094603"/>
              <a:gd name="connsiteY39" fmla="*/ 5963415 h 6038528"/>
              <a:gd name="connsiteX40" fmla="*/ 3984275 w 6094603"/>
              <a:gd name="connsiteY40" fmla="*/ 5974510 h 6038528"/>
              <a:gd name="connsiteX41" fmla="*/ 3986095 w 6094603"/>
              <a:gd name="connsiteY41" fmla="*/ 5990539 h 6038528"/>
              <a:gd name="connsiteX42" fmla="*/ 3986084 w 6094603"/>
              <a:gd name="connsiteY42" fmla="*/ 5990539 h 6038528"/>
              <a:gd name="connsiteX43" fmla="*/ 4000666 w 6094603"/>
              <a:gd name="connsiteY43" fmla="*/ 6022562 h 6038528"/>
              <a:gd name="connsiteX44" fmla="*/ 4011749 w 6094603"/>
              <a:gd name="connsiteY44" fmla="*/ 6034530 h 6038528"/>
              <a:gd name="connsiteX45" fmla="*/ 4018049 w 6094603"/>
              <a:gd name="connsiteY45" fmla="*/ 6035650 h 6038528"/>
              <a:gd name="connsiteX46" fmla="*/ 4027965 w 6094603"/>
              <a:gd name="connsiteY46" fmla="*/ 6032700 h 6038528"/>
              <a:gd name="connsiteX47" fmla="*/ 4060548 w 6094603"/>
              <a:gd name="connsiteY47" fmla="*/ 6017906 h 6038528"/>
              <a:gd name="connsiteX48" fmla="*/ 4072658 w 6094603"/>
              <a:gd name="connsiteY48" fmla="*/ 6006684 h 6038528"/>
              <a:gd name="connsiteX49" fmla="*/ 4070616 w 6094603"/>
              <a:gd name="connsiteY49" fmla="*/ 5990293 h 6038528"/>
              <a:gd name="connsiteX50" fmla="*/ 4055287 w 6094603"/>
              <a:gd name="connsiteY50" fmla="*/ 5958108 h 6038528"/>
              <a:gd name="connsiteX51" fmla="*/ 4044064 w 6094603"/>
              <a:gd name="connsiteY51" fmla="*/ 5946254 h 6038528"/>
              <a:gd name="connsiteX52" fmla="*/ 4037951 w 6094603"/>
              <a:gd name="connsiteY52" fmla="*/ 5945204 h 6038528"/>
              <a:gd name="connsiteX53" fmla="*/ 5543574 w 6094603"/>
              <a:gd name="connsiteY53" fmla="*/ 5944738 h 6038528"/>
              <a:gd name="connsiteX54" fmla="*/ 5552441 w 6094603"/>
              <a:gd name="connsiteY54" fmla="*/ 5947129 h 6038528"/>
              <a:gd name="connsiteX55" fmla="*/ 5558938 w 6094603"/>
              <a:gd name="connsiteY55" fmla="*/ 5971383 h 6038528"/>
              <a:gd name="connsiteX56" fmla="*/ 5543539 w 6094603"/>
              <a:gd name="connsiteY56" fmla="*/ 5980260 h 6038528"/>
              <a:gd name="connsiteX57" fmla="*/ 5534673 w 6094603"/>
              <a:gd name="connsiteY57" fmla="*/ 5977880 h 6038528"/>
              <a:gd name="connsiteX58" fmla="*/ 5526402 w 6094603"/>
              <a:gd name="connsiteY58" fmla="*/ 5967091 h 6038528"/>
              <a:gd name="connsiteX59" fmla="*/ 5528175 w 6094603"/>
              <a:gd name="connsiteY59" fmla="*/ 5953628 h 6038528"/>
              <a:gd name="connsiteX60" fmla="*/ 5543574 w 6094603"/>
              <a:gd name="connsiteY60" fmla="*/ 5944738 h 6038528"/>
              <a:gd name="connsiteX61" fmla="*/ 3832103 w 6094603"/>
              <a:gd name="connsiteY61" fmla="*/ 5874684 h 6038528"/>
              <a:gd name="connsiteX62" fmla="*/ 3822315 w 6094603"/>
              <a:gd name="connsiteY62" fmla="*/ 5877565 h 6038528"/>
              <a:gd name="connsiteX63" fmla="*/ 3794188 w 6094603"/>
              <a:gd name="connsiteY63" fmla="*/ 5890887 h 6038528"/>
              <a:gd name="connsiteX64" fmla="*/ 3782791 w 6094603"/>
              <a:gd name="connsiteY64" fmla="*/ 5901865 h 6038528"/>
              <a:gd name="connsiteX65" fmla="*/ 3784377 w 6094603"/>
              <a:gd name="connsiteY65" fmla="*/ 5917602 h 6038528"/>
              <a:gd name="connsiteX66" fmla="*/ 3796977 w 6094603"/>
              <a:gd name="connsiteY66" fmla="*/ 5945285 h 6038528"/>
              <a:gd name="connsiteX67" fmla="*/ 3808013 w 6094603"/>
              <a:gd name="connsiteY67" fmla="*/ 5956917 h 6038528"/>
              <a:gd name="connsiteX68" fmla="*/ 3814254 w 6094603"/>
              <a:gd name="connsiteY68" fmla="*/ 5958024 h 6038528"/>
              <a:gd name="connsiteX69" fmla="*/ 3823949 w 6094603"/>
              <a:gd name="connsiteY69" fmla="*/ 5955213 h 6038528"/>
              <a:gd name="connsiteX70" fmla="*/ 3852670 w 6094603"/>
              <a:gd name="connsiteY70" fmla="*/ 5942031 h 6038528"/>
              <a:gd name="connsiteX71" fmla="*/ 3864406 w 6094603"/>
              <a:gd name="connsiteY71" fmla="*/ 5930913 h 6038528"/>
              <a:gd name="connsiteX72" fmla="*/ 3862563 w 6094603"/>
              <a:gd name="connsiteY72" fmla="*/ 5914849 h 6038528"/>
              <a:gd name="connsiteX73" fmla="*/ 3849287 w 6094603"/>
              <a:gd name="connsiteY73" fmla="*/ 5887142 h 6038528"/>
              <a:gd name="connsiteX74" fmla="*/ 3838158 w 6094603"/>
              <a:gd name="connsiteY74" fmla="*/ 5875720 h 6038528"/>
              <a:gd name="connsiteX75" fmla="*/ 3832103 w 6094603"/>
              <a:gd name="connsiteY75" fmla="*/ 5874684 h 6038528"/>
              <a:gd name="connsiteX76" fmla="*/ 5338870 w 6094603"/>
              <a:gd name="connsiteY76" fmla="*/ 5871882 h 6038528"/>
              <a:gd name="connsiteX77" fmla="*/ 5346908 w 6094603"/>
              <a:gd name="connsiteY77" fmla="*/ 5874053 h 6038528"/>
              <a:gd name="connsiteX78" fmla="*/ 5354421 w 6094603"/>
              <a:gd name="connsiteY78" fmla="*/ 5883841 h 6038528"/>
              <a:gd name="connsiteX79" fmla="*/ 5352811 w 6094603"/>
              <a:gd name="connsiteY79" fmla="*/ 5896056 h 6038528"/>
              <a:gd name="connsiteX80" fmla="*/ 5338835 w 6094603"/>
              <a:gd name="connsiteY80" fmla="*/ 5904116 h 6038528"/>
              <a:gd name="connsiteX81" fmla="*/ 5330808 w 6094603"/>
              <a:gd name="connsiteY81" fmla="*/ 5901958 h 6038528"/>
              <a:gd name="connsiteX82" fmla="*/ 5324906 w 6094603"/>
              <a:gd name="connsiteY82" fmla="*/ 5879945 h 6038528"/>
              <a:gd name="connsiteX83" fmla="*/ 5338870 w 6094603"/>
              <a:gd name="connsiteY83" fmla="*/ 5871882 h 6038528"/>
              <a:gd name="connsiteX84" fmla="*/ 4855031 w 6094603"/>
              <a:gd name="connsiteY84" fmla="*/ 5860567 h 6038528"/>
              <a:gd name="connsiteX85" fmla="*/ 4896504 w 6094603"/>
              <a:gd name="connsiteY85" fmla="*/ 5871720 h 6038528"/>
              <a:gd name="connsiteX86" fmla="*/ 4926917 w 6094603"/>
              <a:gd name="connsiteY86" fmla="*/ 5985243 h 6038528"/>
              <a:gd name="connsiteX87" fmla="*/ 4854880 w 6094603"/>
              <a:gd name="connsiteY87" fmla="*/ 6026822 h 6038528"/>
              <a:gd name="connsiteX88" fmla="*/ 4813395 w 6094603"/>
              <a:gd name="connsiteY88" fmla="*/ 6015667 h 6038528"/>
              <a:gd name="connsiteX89" fmla="*/ 4774675 w 6094603"/>
              <a:gd name="connsiteY89" fmla="*/ 5965188 h 6038528"/>
              <a:gd name="connsiteX90" fmla="*/ 4782970 w 6094603"/>
              <a:gd name="connsiteY90" fmla="*/ 5902144 h 6038528"/>
              <a:gd name="connsiteX91" fmla="*/ 4855031 w 6094603"/>
              <a:gd name="connsiteY91" fmla="*/ 5860567 h 6038528"/>
              <a:gd name="connsiteX92" fmla="*/ 2100567 w 6094603"/>
              <a:gd name="connsiteY92" fmla="*/ 5839685 h 6038528"/>
              <a:gd name="connsiteX93" fmla="*/ 2114904 w 6094603"/>
              <a:gd name="connsiteY93" fmla="*/ 5843546 h 6038528"/>
              <a:gd name="connsiteX94" fmla="*/ 2114893 w 6094603"/>
              <a:gd name="connsiteY94" fmla="*/ 5843546 h 6038528"/>
              <a:gd name="connsiteX95" fmla="*/ 2125416 w 6094603"/>
              <a:gd name="connsiteY95" fmla="*/ 5882803 h 6038528"/>
              <a:gd name="connsiteX96" fmla="*/ 2100497 w 6094603"/>
              <a:gd name="connsiteY96" fmla="*/ 5897175 h 6038528"/>
              <a:gd name="connsiteX97" fmla="*/ 2086161 w 6094603"/>
              <a:gd name="connsiteY97" fmla="*/ 5893325 h 6038528"/>
              <a:gd name="connsiteX98" fmla="*/ 2072768 w 6094603"/>
              <a:gd name="connsiteY98" fmla="*/ 5875873 h 6038528"/>
              <a:gd name="connsiteX99" fmla="*/ 2075637 w 6094603"/>
              <a:gd name="connsiteY99" fmla="*/ 5854068 h 6038528"/>
              <a:gd name="connsiteX100" fmla="*/ 2100567 w 6094603"/>
              <a:gd name="connsiteY100" fmla="*/ 5839685 h 6038528"/>
              <a:gd name="connsiteX101" fmla="*/ 6027518 w 6094603"/>
              <a:gd name="connsiteY101" fmla="*/ 5833572 h 6038528"/>
              <a:gd name="connsiteX102" fmla="*/ 6064068 w 6094603"/>
              <a:gd name="connsiteY102" fmla="*/ 5843407 h 6038528"/>
              <a:gd name="connsiteX103" fmla="*/ 6085577 w 6094603"/>
              <a:gd name="connsiteY103" fmla="*/ 5862210 h 6038528"/>
              <a:gd name="connsiteX104" fmla="*/ 6094527 w 6094603"/>
              <a:gd name="connsiteY104" fmla="*/ 5880422 h 6038528"/>
              <a:gd name="connsiteX105" fmla="*/ 6094527 w 6094603"/>
              <a:gd name="connsiteY105" fmla="*/ 5932688 h 6038528"/>
              <a:gd name="connsiteX106" fmla="*/ 6090865 w 6094603"/>
              <a:gd name="connsiteY106" fmla="*/ 5943419 h 6038528"/>
              <a:gd name="connsiteX107" fmla="*/ 6027413 w 6094603"/>
              <a:gd name="connsiteY107" fmla="*/ 5980063 h 6038528"/>
              <a:gd name="connsiteX108" fmla="*/ 5990852 w 6094603"/>
              <a:gd name="connsiteY108" fmla="*/ 5970229 h 6038528"/>
              <a:gd name="connsiteX109" fmla="*/ 5956740 w 6094603"/>
              <a:gd name="connsiteY109" fmla="*/ 5925756 h 6038528"/>
              <a:gd name="connsiteX110" fmla="*/ 5964055 w 6094603"/>
              <a:gd name="connsiteY110" fmla="*/ 5870204 h 6038528"/>
              <a:gd name="connsiteX111" fmla="*/ 6027518 w 6094603"/>
              <a:gd name="connsiteY111" fmla="*/ 5833572 h 6038528"/>
              <a:gd name="connsiteX112" fmla="*/ 239479 w 6094603"/>
              <a:gd name="connsiteY112" fmla="*/ 5817111 h 6038528"/>
              <a:gd name="connsiteX113" fmla="*/ 274113 w 6094603"/>
              <a:gd name="connsiteY113" fmla="*/ 5826421 h 6038528"/>
              <a:gd name="connsiteX114" fmla="*/ 306433 w 6094603"/>
              <a:gd name="connsiteY114" fmla="*/ 5868547 h 6038528"/>
              <a:gd name="connsiteX115" fmla="*/ 299502 w 6094603"/>
              <a:gd name="connsiteY115" fmla="*/ 5921183 h 6038528"/>
              <a:gd name="connsiteX116" fmla="*/ 239360 w 6094603"/>
              <a:gd name="connsiteY116" fmla="*/ 5955879 h 6038528"/>
              <a:gd name="connsiteX117" fmla="*/ 204724 w 6094603"/>
              <a:gd name="connsiteY117" fmla="*/ 5946582 h 6038528"/>
              <a:gd name="connsiteX118" fmla="*/ 172398 w 6094603"/>
              <a:gd name="connsiteY118" fmla="*/ 5904442 h 6038528"/>
              <a:gd name="connsiteX119" fmla="*/ 179330 w 6094603"/>
              <a:gd name="connsiteY119" fmla="*/ 5851818 h 6038528"/>
              <a:gd name="connsiteX120" fmla="*/ 239479 w 6094603"/>
              <a:gd name="connsiteY120" fmla="*/ 5817111 h 6038528"/>
              <a:gd name="connsiteX121" fmla="*/ 4322067 w 6094603"/>
              <a:gd name="connsiteY121" fmla="*/ 5806100 h 6038528"/>
              <a:gd name="connsiteX122" fmla="*/ 4310902 w 6094603"/>
              <a:gd name="connsiteY122" fmla="*/ 5809961 h 6038528"/>
              <a:gd name="connsiteX123" fmla="*/ 4270992 w 6094603"/>
              <a:gd name="connsiteY123" fmla="*/ 5830014 h 6038528"/>
              <a:gd name="connsiteX124" fmla="*/ 4258720 w 6094603"/>
              <a:gd name="connsiteY124" fmla="*/ 5841342 h 6038528"/>
              <a:gd name="connsiteX125" fmla="*/ 4260960 w 6094603"/>
              <a:gd name="connsiteY125" fmla="*/ 5857895 h 6038528"/>
              <a:gd name="connsiteX126" fmla="*/ 4278657 w 6094603"/>
              <a:gd name="connsiteY126" fmla="*/ 5896020 h 6038528"/>
              <a:gd name="connsiteX127" fmla="*/ 4289892 w 6094603"/>
              <a:gd name="connsiteY127" fmla="*/ 5908434 h 6038528"/>
              <a:gd name="connsiteX128" fmla="*/ 4296156 w 6094603"/>
              <a:gd name="connsiteY128" fmla="*/ 5909553 h 6038528"/>
              <a:gd name="connsiteX129" fmla="*/ 4306492 w 6094603"/>
              <a:gd name="connsiteY129" fmla="*/ 5906322 h 6038528"/>
              <a:gd name="connsiteX130" fmla="*/ 4347720 w 6094603"/>
              <a:gd name="connsiteY130" fmla="*/ 5888567 h 6038528"/>
              <a:gd name="connsiteX131" fmla="*/ 4360949 w 6094603"/>
              <a:gd name="connsiteY131" fmla="*/ 5877238 h 6038528"/>
              <a:gd name="connsiteX132" fmla="*/ 4358488 w 6094603"/>
              <a:gd name="connsiteY132" fmla="*/ 5859997 h 6038528"/>
              <a:gd name="connsiteX133" fmla="*/ 4339647 w 6094603"/>
              <a:gd name="connsiteY133" fmla="*/ 5819957 h 6038528"/>
              <a:gd name="connsiteX134" fmla="*/ 4328016 w 6094603"/>
              <a:gd name="connsiteY134" fmla="*/ 5807101 h 6038528"/>
              <a:gd name="connsiteX135" fmla="*/ 4322067 w 6094603"/>
              <a:gd name="connsiteY135" fmla="*/ 5806100 h 6038528"/>
              <a:gd name="connsiteX136" fmla="*/ 3623677 w 6094603"/>
              <a:gd name="connsiteY136" fmla="*/ 5797313 h 6038528"/>
              <a:gd name="connsiteX137" fmla="*/ 3614099 w 6094603"/>
              <a:gd name="connsiteY137" fmla="*/ 5800055 h 6038528"/>
              <a:gd name="connsiteX138" fmla="*/ 3576966 w 6094603"/>
              <a:gd name="connsiteY138" fmla="*/ 5815208 h 6038528"/>
              <a:gd name="connsiteX139" fmla="*/ 3563982 w 6094603"/>
              <a:gd name="connsiteY139" fmla="*/ 5826375 h 6038528"/>
              <a:gd name="connsiteX140" fmla="*/ 3566128 w 6094603"/>
              <a:gd name="connsiteY140" fmla="*/ 5843359 h 6038528"/>
              <a:gd name="connsiteX141" fmla="*/ 3581784 w 6094603"/>
              <a:gd name="connsiteY141" fmla="*/ 5875674 h 6038528"/>
              <a:gd name="connsiteX142" fmla="*/ 3593462 w 6094603"/>
              <a:gd name="connsiteY142" fmla="*/ 5887807 h 6038528"/>
              <a:gd name="connsiteX143" fmla="*/ 3599143 w 6094603"/>
              <a:gd name="connsiteY143" fmla="*/ 5888717 h 6038528"/>
              <a:gd name="connsiteX144" fmla="*/ 3610063 w 6094603"/>
              <a:gd name="connsiteY144" fmla="*/ 5885056 h 6038528"/>
              <a:gd name="connsiteX145" fmla="*/ 3644816 w 6094603"/>
              <a:gd name="connsiteY145" fmla="*/ 5866820 h 6038528"/>
              <a:gd name="connsiteX146" fmla="*/ 3656167 w 6094603"/>
              <a:gd name="connsiteY146" fmla="*/ 5855772 h 6038528"/>
              <a:gd name="connsiteX147" fmla="*/ 3654476 w 6094603"/>
              <a:gd name="connsiteY147" fmla="*/ 5840035 h 6038528"/>
              <a:gd name="connsiteX148" fmla="*/ 3641013 w 6094603"/>
              <a:gd name="connsiteY148" fmla="*/ 5810251 h 6038528"/>
              <a:gd name="connsiteX149" fmla="*/ 3630082 w 6094603"/>
              <a:gd name="connsiteY149" fmla="*/ 5798479 h 6038528"/>
              <a:gd name="connsiteX150" fmla="*/ 3623677 w 6094603"/>
              <a:gd name="connsiteY150" fmla="*/ 5797313 h 6038528"/>
              <a:gd name="connsiteX151" fmla="*/ 34732 w 6094603"/>
              <a:gd name="connsiteY151" fmla="*/ 5795330 h 6038528"/>
              <a:gd name="connsiteX152" fmla="*/ 43043 w 6094603"/>
              <a:gd name="connsiteY152" fmla="*/ 5797559 h 6038528"/>
              <a:gd name="connsiteX153" fmla="*/ 49139 w 6094603"/>
              <a:gd name="connsiteY153" fmla="*/ 5820330 h 6038528"/>
              <a:gd name="connsiteX154" fmla="*/ 34698 w 6094603"/>
              <a:gd name="connsiteY154" fmla="*/ 5828648 h 6038528"/>
              <a:gd name="connsiteX155" fmla="*/ 26393 w 6094603"/>
              <a:gd name="connsiteY155" fmla="*/ 5826421 h 6038528"/>
              <a:gd name="connsiteX156" fmla="*/ 18639 w 6094603"/>
              <a:gd name="connsiteY156" fmla="*/ 5816295 h 6038528"/>
              <a:gd name="connsiteX157" fmla="*/ 20291 w 6094603"/>
              <a:gd name="connsiteY157" fmla="*/ 5803685 h 6038528"/>
              <a:gd name="connsiteX158" fmla="*/ 34732 w 6094603"/>
              <a:gd name="connsiteY158" fmla="*/ 5795330 h 6038528"/>
              <a:gd name="connsiteX159" fmla="*/ 5134177 w 6094603"/>
              <a:gd name="connsiteY159" fmla="*/ 5788599 h 6038528"/>
              <a:gd name="connsiteX160" fmla="*/ 5146613 w 6094603"/>
              <a:gd name="connsiteY160" fmla="*/ 5791937 h 6038528"/>
              <a:gd name="connsiteX161" fmla="*/ 5155712 w 6094603"/>
              <a:gd name="connsiteY161" fmla="*/ 5825942 h 6038528"/>
              <a:gd name="connsiteX162" fmla="*/ 5134154 w 6094603"/>
              <a:gd name="connsiteY162" fmla="*/ 5838402 h 6038528"/>
              <a:gd name="connsiteX163" fmla="*/ 5121694 w 6094603"/>
              <a:gd name="connsiteY163" fmla="*/ 5835041 h 6038528"/>
              <a:gd name="connsiteX164" fmla="*/ 5110110 w 6094603"/>
              <a:gd name="connsiteY164" fmla="*/ 5819946 h 6038528"/>
              <a:gd name="connsiteX165" fmla="*/ 5112595 w 6094603"/>
              <a:gd name="connsiteY165" fmla="*/ 5801059 h 6038528"/>
              <a:gd name="connsiteX166" fmla="*/ 5134177 w 6094603"/>
              <a:gd name="connsiteY166" fmla="*/ 5788599 h 6038528"/>
              <a:gd name="connsiteX167" fmla="*/ 3273100 w 6094603"/>
              <a:gd name="connsiteY167" fmla="*/ 5770949 h 6038528"/>
              <a:gd name="connsiteX168" fmla="*/ 3303338 w 6094603"/>
              <a:gd name="connsiteY168" fmla="*/ 5779092 h 6038528"/>
              <a:gd name="connsiteX169" fmla="*/ 3331570 w 6094603"/>
              <a:gd name="connsiteY169" fmla="*/ 5815885 h 6038528"/>
              <a:gd name="connsiteX170" fmla="*/ 3325516 w 6094603"/>
              <a:gd name="connsiteY170" fmla="*/ 5861851 h 6038528"/>
              <a:gd name="connsiteX171" fmla="*/ 3272983 w 6094603"/>
              <a:gd name="connsiteY171" fmla="*/ 5892171 h 6038528"/>
              <a:gd name="connsiteX172" fmla="*/ 3242733 w 6094603"/>
              <a:gd name="connsiteY172" fmla="*/ 5884027 h 6038528"/>
              <a:gd name="connsiteX173" fmla="*/ 3220568 w 6094603"/>
              <a:gd name="connsiteY173" fmla="*/ 5801280 h 6038528"/>
              <a:gd name="connsiteX174" fmla="*/ 3273100 w 6094603"/>
              <a:gd name="connsiteY174" fmla="*/ 5770949 h 6038528"/>
              <a:gd name="connsiteX175" fmla="*/ 4650350 w 6094603"/>
              <a:gd name="connsiteY175" fmla="*/ 5765744 h 6038528"/>
              <a:gd name="connsiteX176" fmla="*/ 4701961 w 6094603"/>
              <a:gd name="connsiteY176" fmla="*/ 5779616 h 6038528"/>
              <a:gd name="connsiteX177" fmla="*/ 4750153 w 6094603"/>
              <a:gd name="connsiteY177" fmla="*/ 5842425 h 6038528"/>
              <a:gd name="connsiteX178" fmla="*/ 4739817 w 6094603"/>
              <a:gd name="connsiteY178" fmla="*/ 5920915 h 6038528"/>
              <a:gd name="connsiteX179" fmla="*/ 4650163 w 6094603"/>
              <a:gd name="connsiteY179" fmla="*/ 5972633 h 6038528"/>
              <a:gd name="connsiteX180" fmla="*/ 4598529 w 6094603"/>
              <a:gd name="connsiteY180" fmla="*/ 5958762 h 6038528"/>
              <a:gd name="connsiteX181" fmla="*/ 4550348 w 6094603"/>
              <a:gd name="connsiteY181" fmla="*/ 5895951 h 6038528"/>
              <a:gd name="connsiteX182" fmla="*/ 4560684 w 6094603"/>
              <a:gd name="connsiteY182" fmla="*/ 5817461 h 6038528"/>
              <a:gd name="connsiteX183" fmla="*/ 4650350 w 6094603"/>
              <a:gd name="connsiteY183" fmla="*/ 5765744 h 6038528"/>
              <a:gd name="connsiteX184" fmla="*/ 1558362 w 6094603"/>
              <a:gd name="connsiteY184" fmla="*/ 5765256 h 6038528"/>
              <a:gd name="connsiteX185" fmla="*/ 1550231 w 6094603"/>
              <a:gd name="connsiteY185" fmla="*/ 5767191 h 6038528"/>
              <a:gd name="connsiteX186" fmla="*/ 1547875 w 6094603"/>
              <a:gd name="connsiteY186" fmla="*/ 5768382 h 6038528"/>
              <a:gd name="connsiteX187" fmla="*/ 1539453 w 6094603"/>
              <a:gd name="connsiteY187" fmla="*/ 5792168 h 6038528"/>
              <a:gd name="connsiteX188" fmla="*/ 1555878 w 6094603"/>
              <a:gd name="connsiteY188" fmla="*/ 5802691 h 6038528"/>
              <a:gd name="connsiteX189" fmla="*/ 1563019 w 6094603"/>
              <a:gd name="connsiteY189" fmla="*/ 5801210 h 6038528"/>
              <a:gd name="connsiteX190" fmla="*/ 1565479 w 6094603"/>
              <a:gd name="connsiteY190" fmla="*/ 5800171 h 6038528"/>
              <a:gd name="connsiteX191" fmla="*/ 1575523 w 6094603"/>
              <a:gd name="connsiteY191" fmla="*/ 5789788 h 6038528"/>
              <a:gd name="connsiteX192" fmla="*/ 1574755 w 6094603"/>
              <a:gd name="connsiteY192" fmla="*/ 5775370 h 6038528"/>
              <a:gd name="connsiteX193" fmla="*/ 1564174 w 6094603"/>
              <a:gd name="connsiteY193" fmla="*/ 5766190 h 6038528"/>
              <a:gd name="connsiteX194" fmla="*/ 1558362 w 6094603"/>
              <a:gd name="connsiteY194" fmla="*/ 5765256 h 6038528"/>
              <a:gd name="connsiteX195" fmla="*/ 5822825 w 6094603"/>
              <a:gd name="connsiteY195" fmla="*/ 5764567 h 6038528"/>
              <a:gd name="connsiteX196" fmla="*/ 5856633 w 6094603"/>
              <a:gd name="connsiteY196" fmla="*/ 5773643 h 6038528"/>
              <a:gd name="connsiteX197" fmla="*/ 5881424 w 6094603"/>
              <a:gd name="connsiteY197" fmla="*/ 5866167 h 6038528"/>
              <a:gd name="connsiteX198" fmla="*/ 5822697 w 6094603"/>
              <a:gd name="connsiteY198" fmla="*/ 5900044 h 6038528"/>
              <a:gd name="connsiteX199" fmla="*/ 5788888 w 6094603"/>
              <a:gd name="connsiteY199" fmla="*/ 5890968 h 6038528"/>
              <a:gd name="connsiteX200" fmla="*/ 5764098 w 6094603"/>
              <a:gd name="connsiteY200" fmla="*/ 5798445 h 6038528"/>
              <a:gd name="connsiteX201" fmla="*/ 5822825 w 6094603"/>
              <a:gd name="connsiteY201" fmla="*/ 5764567 h 6038528"/>
              <a:gd name="connsiteX202" fmla="*/ 4114119 w 6094603"/>
              <a:gd name="connsiteY202" fmla="*/ 5738621 h 6038528"/>
              <a:gd name="connsiteX203" fmla="*/ 4103724 w 6094603"/>
              <a:gd name="connsiteY203" fmla="*/ 5741901 h 6038528"/>
              <a:gd name="connsiteX204" fmla="*/ 4070219 w 6094603"/>
              <a:gd name="connsiteY204" fmla="*/ 5758208 h 6038528"/>
              <a:gd name="connsiteX205" fmla="*/ 4058483 w 6094603"/>
              <a:gd name="connsiteY205" fmla="*/ 5769338 h 6038528"/>
              <a:gd name="connsiteX206" fmla="*/ 4060338 w 6094603"/>
              <a:gd name="connsiteY206" fmla="*/ 5785415 h 6038528"/>
              <a:gd name="connsiteX207" fmla="*/ 4075178 w 6094603"/>
              <a:gd name="connsiteY207" fmla="*/ 5817834 h 6038528"/>
              <a:gd name="connsiteX208" fmla="*/ 4086272 w 6094603"/>
              <a:gd name="connsiteY208" fmla="*/ 5829793 h 6038528"/>
              <a:gd name="connsiteX209" fmla="*/ 4092548 w 6094603"/>
              <a:gd name="connsiteY209" fmla="*/ 5830924 h 6038528"/>
              <a:gd name="connsiteX210" fmla="*/ 4102488 w 6094603"/>
              <a:gd name="connsiteY210" fmla="*/ 5827949 h 6038528"/>
              <a:gd name="connsiteX211" fmla="*/ 4136926 w 6094603"/>
              <a:gd name="connsiteY211" fmla="*/ 5812608 h 6038528"/>
              <a:gd name="connsiteX212" fmla="*/ 4149292 w 6094603"/>
              <a:gd name="connsiteY212" fmla="*/ 5801386 h 6038528"/>
              <a:gd name="connsiteX213" fmla="*/ 4147192 w 6094603"/>
              <a:gd name="connsiteY213" fmla="*/ 5784819 h 6038528"/>
              <a:gd name="connsiteX214" fmla="*/ 4131501 w 6094603"/>
              <a:gd name="connsiteY214" fmla="*/ 5751723 h 6038528"/>
              <a:gd name="connsiteX215" fmla="*/ 4120150 w 6094603"/>
              <a:gd name="connsiteY215" fmla="*/ 5739660 h 6038528"/>
              <a:gd name="connsiteX216" fmla="*/ 4114119 w 6094603"/>
              <a:gd name="connsiteY216" fmla="*/ 5738621 h 6038528"/>
              <a:gd name="connsiteX217" fmla="*/ 1895920 w 6094603"/>
              <a:gd name="connsiteY217" fmla="*/ 5706960 h 6038528"/>
              <a:gd name="connsiteX218" fmla="*/ 1939308 w 6094603"/>
              <a:gd name="connsiteY218" fmla="*/ 5718625 h 6038528"/>
              <a:gd name="connsiteX219" fmla="*/ 1979824 w 6094603"/>
              <a:gd name="connsiteY219" fmla="*/ 5771426 h 6038528"/>
              <a:gd name="connsiteX220" fmla="*/ 1971133 w 6094603"/>
              <a:gd name="connsiteY220" fmla="*/ 5837398 h 6038528"/>
              <a:gd name="connsiteX221" fmla="*/ 1895758 w 6094603"/>
              <a:gd name="connsiteY221" fmla="*/ 5880900 h 6038528"/>
              <a:gd name="connsiteX222" fmla="*/ 1852361 w 6094603"/>
              <a:gd name="connsiteY222" fmla="*/ 5869235 h 6038528"/>
              <a:gd name="connsiteX223" fmla="*/ 1820523 w 6094603"/>
              <a:gd name="connsiteY223" fmla="*/ 5750462 h 6038528"/>
              <a:gd name="connsiteX224" fmla="*/ 1895920 w 6094603"/>
              <a:gd name="connsiteY224" fmla="*/ 5706960 h 6038528"/>
              <a:gd name="connsiteX225" fmla="*/ 5618109 w 6094603"/>
              <a:gd name="connsiteY225" fmla="*/ 5694465 h 6038528"/>
              <a:gd name="connsiteX226" fmla="*/ 5649724 w 6094603"/>
              <a:gd name="connsiteY226" fmla="*/ 5702958 h 6038528"/>
              <a:gd name="connsiteX227" fmla="*/ 5679239 w 6094603"/>
              <a:gd name="connsiteY227" fmla="*/ 5741422 h 6038528"/>
              <a:gd name="connsiteX228" fmla="*/ 5672904 w 6094603"/>
              <a:gd name="connsiteY228" fmla="*/ 5789473 h 6038528"/>
              <a:gd name="connsiteX229" fmla="*/ 5618004 w 6094603"/>
              <a:gd name="connsiteY229" fmla="*/ 5821158 h 6038528"/>
              <a:gd name="connsiteX230" fmla="*/ 5586377 w 6094603"/>
              <a:gd name="connsiteY230" fmla="*/ 5812654 h 6038528"/>
              <a:gd name="connsiteX231" fmla="*/ 5556874 w 6094603"/>
              <a:gd name="connsiteY231" fmla="*/ 5774193 h 6038528"/>
              <a:gd name="connsiteX232" fmla="*/ 5563208 w 6094603"/>
              <a:gd name="connsiteY232" fmla="*/ 5726139 h 6038528"/>
              <a:gd name="connsiteX233" fmla="*/ 5618109 w 6094603"/>
              <a:gd name="connsiteY233" fmla="*/ 5694465 h 6038528"/>
              <a:gd name="connsiteX234" fmla="*/ 4929496 w 6094603"/>
              <a:gd name="connsiteY234" fmla="*/ 5687174 h 6038528"/>
              <a:gd name="connsiteX235" fmla="*/ 4955348 w 6094603"/>
              <a:gd name="connsiteY235" fmla="*/ 5694127 h 6038528"/>
              <a:gd name="connsiteX236" fmla="*/ 4979461 w 6094603"/>
              <a:gd name="connsiteY236" fmla="*/ 5725591 h 6038528"/>
              <a:gd name="connsiteX237" fmla="*/ 4974317 w 6094603"/>
              <a:gd name="connsiteY237" fmla="*/ 5764881 h 6038528"/>
              <a:gd name="connsiteX238" fmla="*/ 4929402 w 6094603"/>
              <a:gd name="connsiteY238" fmla="*/ 5790803 h 6038528"/>
              <a:gd name="connsiteX239" fmla="*/ 4903562 w 6094603"/>
              <a:gd name="connsiteY239" fmla="*/ 5783850 h 6038528"/>
              <a:gd name="connsiteX240" fmla="*/ 4879413 w 6094603"/>
              <a:gd name="connsiteY240" fmla="*/ 5752388 h 6038528"/>
              <a:gd name="connsiteX241" fmla="*/ 4884593 w 6094603"/>
              <a:gd name="connsiteY241" fmla="*/ 5713085 h 6038528"/>
              <a:gd name="connsiteX242" fmla="*/ 4929496 w 6094603"/>
              <a:gd name="connsiteY242" fmla="*/ 5687174 h 6038528"/>
              <a:gd name="connsiteX243" fmla="*/ 3907069 w 6094603"/>
              <a:gd name="connsiteY243" fmla="*/ 5669687 h 6038528"/>
              <a:gd name="connsiteX244" fmla="*/ 3897235 w 6094603"/>
              <a:gd name="connsiteY244" fmla="*/ 5672592 h 6038528"/>
              <a:gd name="connsiteX245" fmla="*/ 3869621 w 6094603"/>
              <a:gd name="connsiteY245" fmla="*/ 5685855 h 6038528"/>
              <a:gd name="connsiteX246" fmla="*/ 3858340 w 6094603"/>
              <a:gd name="connsiteY246" fmla="*/ 5696845 h 6038528"/>
              <a:gd name="connsiteX247" fmla="*/ 3859938 w 6094603"/>
              <a:gd name="connsiteY247" fmla="*/ 5712502 h 6038528"/>
              <a:gd name="connsiteX248" fmla="*/ 3872480 w 6094603"/>
              <a:gd name="connsiteY248" fmla="*/ 5740033 h 6038528"/>
              <a:gd name="connsiteX249" fmla="*/ 3883445 w 6094603"/>
              <a:gd name="connsiteY249" fmla="*/ 5751594 h 6038528"/>
              <a:gd name="connsiteX250" fmla="*/ 3889745 w 6094603"/>
              <a:gd name="connsiteY250" fmla="*/ 5752726 h 6038528"/>
              <a:gd name="connsiteX251" fmla="*/ 3899288 w 6094603"/>
              <a:gd name="connsiteY251" fmla="*/ 5749996 h 6038528"/>
              <a:gd name="connsiteX252" fmla="*/ 3927648 w 6094603"/>
              <a:gd name="connsiteY252" fmla="*/ 5737210 h 6038528"/>
              <a:gd name="connsiteX253" fmla="*/ 3939443 w 6094603"/>
              <a:gd name="connsiteY253" fmla="*/ 5726104 h 6038528"/>
              <a:gd name="connsiteX254" fmla="*/ 3937588 w 6094603"/>
              <a:gd name="connsiteY254" fmla="*/ 5709993 h 6038528"/>
              <a:gd name="connsiteX255" fmla="*/ 3924265 w 6094603"/>
              <a:gd name="connsiteY255" fmla="*/ 5682170 h 6038528"/>
              <a:gd name="connsiteX256" fmla="*/ 3913112 w 6094603"/>
              <a:gd name="connsiteY256" fmla="*/ 5670714 h 6038528"/>
              <a:gd name="connsiteX257" fmla="*/ 3907069 w 6094603"/>
              <a:gd name="connsiteY257" fmla="*/ 5669687 h 6038528"/>
              <a:gd name="connsiteX258" fmla="*/ 5413404 w 6094603"/>
              <a:gd name="connsiteY258" fmla="*/ 5627094 h 6038528"/>
              <a:gd name="connsiteX259" fmla="*/ 5441450 w 6094603"/>
              <a:gd name="connsiteY259" fmla="*/ 5634642 h 6038528"/>
              <a:gd name="connsiteX260" fmla="*/ 5467640 w 6094603"/>
              <a:gd name="connsiteY260" fmla="*/ 5668753 h 6038528"/>
              <a:gd name="connsiteX261" fmla="*/ 5462029 w 6094603"/>
              <a:gd name="connsiteY261" fmla="*/ 5711405 h 6038528"/>
              <a:gd name="connsiteX262" fmla="*/ 5413299 w 6094603"/>
              <a:gd name="connsiteY262" fmla="*/ 5739520 h 6038528"/>
              <a:gd name="connsiteX263" fmla="*/ 5385254 w 6094603"/>
              <a:gd name="connsiteY263" fmla="*/ 5731972 h 6038528"/>
              <a:gd name="connsiteX264" fmla="*/ 5364687 w 6094603"/>
              <a:gd name="connsiteY264" fmla="*/ 5655208 h 6038528"/>
              <a:gd name="connsiteX265" fmla="*/ 5413404 w 6094603"/>
              <a:gd name="connsiteY265" fmla="*/ 5627094 h 6038528"/>
              <a:gd name="connsiteX266" fmla="*/ 6094527 w 6094603"/>
              <a:gd name="connsiteY266" fmla="*/ 5609480 h 6038528"/>
              <a:gd name="connsiteX267" fmla="*/ 6094527 w 6094603"/>
              <a:gd name="connsiteY267" fmla="*/ 5794800 h 6038528"/>
              <a:gd name="connsiteX268" fmla="*/ 6054642 w 6094603"/>
              <a:gd name="connsiteY268" fmla="*/ 5784073 h 6038528"/>
              <a:gd name="connsiteX269" fmla="*/ 6020005 w 6094603"/>
              <a:gd name="connsiteY269" fmla="*/ 5654801 h 6038528"/>
              <a:gd name="connsiteX270" fmla="*/ 6054690 w 6094603"/>
              <a:gd name="connsiteY270" fmla="*/ 5620176 h 6038528"/>
              <a:gd name="connsiteX271" fmla="*/ 3699611 w 6094603"/>
              <a:gd name="connsiteY271" fmla="*/ 5596961 h 6038528"/>
              <a:gd name="connsiteX272" fmla="*/ 3690139 w 6094603"/>
              <a:gd name="connsiteY272" fmla="*/ 5599643 h 6038528"/>
              <a:gd name="connsiteX273" fmla="*/ 3661183 w 6094603"/>
              <a:gd name="connsiteY273" fmla="*/ 5612571 h 6038528"/>
              <a:gd name="connsiteX274" fmla="*/ 3649424 w 6094603"/>
              <a:gd name="connsiteY274" fmla="*/ 5623535 h 6038528"/>
              <a:gd name="connsiteX275" fmla="*/ 3651034 w 6094603"/>
              <a:gd name="connsiteY275" fmla="*/ 5639541 h 6038528"/>
              <a:gd name="connsiteX276" fmla="*/ 3663167 w 6094603"/>
              <a:gd name="connsiteY276" fmla="*/ 5665464 h 6038528"/>
              <a:gd name="connsiteX277" fmla="*/ 3674401 w 6094603"/>
              <a:gd name="connsiteY277" fmla="*/ 5676942 h 6038528"/>
              <a:gd name="connsiteX278" fmla="*/ 3680363 w 6094603"/>
              <a:gd name="connsiteY278" fmla="*/ 5677957 h 6038528"/>
              <a:gd name="connsiteX279" fmla="*/ 3690325 w 6094603"/>
              <a:gd name="connsiteY279" fmla="*/ 5674972 h 6038528"/>
              <a:gd name="connsiteX280" fmla="*/ 3718791 w 6094603"/>
              <a:gd name="connsiteY280" fmla="*/ 5661146 h 6038528"/>
              <a:gd name="connsiteX281" fmla="*/ 3730083 w 6094603"/>
              <a:gd name="connsiteY281" fmla="*/ 5650193 h 6038528"/>
              <a:gd name="connsiteX282" fmla="*/ 3728509 w 6094603"/>
              <a:gd name="connsiteY282" fmla="*/ 5634536 h 6038528"/>
              <a:gd name="connsiteX283" fmla="*/ 3716761 w 6094603"/>
              <a:gd name="connsiteY283" fmla="*/ 5609326 h 6038528"/>
              <a:gd name="connsiteX284" fmla="*/ 3705794 w 6094603"/>
              <a:gd name="connsiteY284" fmla="*/ 5598046 h 6038528"/>
              <a:gd name="connsiteX285" fmla="*/ 3699611 w 6094603"/>
              <a:gd name="connsiteY285" fmla="*/ 5596961 h 6038528"/>
              <a:gd name="connsiteX286" fmla="*/ 4724826 w 6094603"/>
              <a:gd name="connsiteY286" fmla="*/ 5593437 h 6038528"/>
              <a:gd name="connsiteX287" fmla="*/ 4760256 w 6094603"/>
              <a:gd name="connsiteY287" fmla="*/ 5602980 h 6038528"/>
              <a:gd name="connsiteX288" fmla="*/ 4786271 w 6094603"/>
              <a:gd name="connsiteY288" fmla="*/ 5700007 h 6038528"/>
              <a:gd name="connsiteX289" fmla="*/ 4724698 w 6094603"/>
              <a:gd name="connsiteY289" fmla="*/ 5735529 h 6038528"/>
              <a:gd name="connsiteX290" fmla="*/ 4689256 w 6094603"/>
              <a:gd name="connsiteY290" fmla="*/ 5725999 h 6038528"/>
              <a:gd name="connsiteX291" fmla="*/ 4656148 w 6094603"/>
              <a:gd name="connsiteY291" fmla="*/ 5682870 h 6038528"/>
              <a:gd name="connsiteX292" fmla="*/ 4663241 w 6094603"/>
              <a:gd name="connsiteY292" fmla="*/ 5628961 h 6038528"/>
              <a:gd name="connsiteX293" fmla="*/ 4724826 w 6094603"/>
              <a:gd name="connsiteY293" fmla="*/ 5593437 h 6038528"/>
              <a:gd name="connsiteX294" fmla="*/ 443675 w 6094603"/>
              <a:gd name="connsiteY294" fmla="*/ 5579927 h 6038528"/>
              <a:gd name="connsiteX295" fmla="*/ 436183 w 6094603"/>
              <a:gd name="connsiteY295" fmla="*/ 5581549 h 6038528"/>
              <a:gd name="connsiteX296" fmla="*/ 398833 w 6094603"/>
              <a:gd name="connsiteY296" fmla="*/ 5591536 h 6038528"/>
              <a:gd name="connsiteX297" fmla="*/ 383800 w 6094603"/>
              <a:gd name="connsiteY297" fmla="*/ 5602654 h 6038528"/>
              <a:gd name="connsiteX298" fmla="*/ 386653 w 6094603"/>
              <a:gd name="connsiteY298" fmla="*/ 5621132 h 6038528"/>
              <a:gd name="connsiteX299" fmla="*/ 402175 w 6094603"/>
              <a:gd name="connsiteY299" fmla="*/ 5647602 h 6038528"/>
              <a:gd name="connsiteX300" fmla="*/ 402177 w 6094603"/>
              <a:gd name="connsiteY300" fmla="*/ 5647602 h 6038528"/>
              <a:gd name="connsiteX301" fmla="*/ 414664 w 6094603"/>
              <a:gd name="connsiteY301" fmla="*/ 5658674 h 6038528"/>
              <a:gd name="connsiteX302" fmla="*/ 419066 w 6094603"/>
              <a:gd name="connsiteY302" fmla="*/ 5659223 h 6038528"/>
              <a:gd name="connsiteX303" fmla="*/ 430904 w 6094603"/>
              <a:gd name="connsiteY303" fmla="*/ 5654813 h 6038528"/>
              <a:gd name="connsiteX304" fmla="*/ 459947 w 6094603"/>
              <a:gd name="connsiteY304" fmla="*/ 5635750 h 6038528"/>
              <a:gd name="connsiteX305" fmla="*/ 468407 w 6094603"/>
              <a:gd name="connsiteY305" fmla="*/ 5611660 h 6038528"/>
              <a:gd name="connsiteX306" fmla="*/ 460940 w 6094603"/>
              <a:gd name="connsiteY306" fmla="*/ 5592644 h 6038528"/>
              <a:gd name="connsiteX307" fmla="*/ 451069 w 6094603"/>
              <a:gd name="connsiteY307" fmla="*/ 5581502 h 6038528"/>
              <a:gd name="connsiteX308" fmla="*/ 443675 w 6094603"/>
              <a:gd name="connsiteY308" fmla="*/ 5579927 h 6038528"/>
              <a:gd name="connsiteX309" fmla="*/ 109261 w 6094603"/>
              <a:gd name="connsiteY309" fmla="*/ 5573604 h 6038528"/>
              <a:gd name="connsiteX310" fmla="*/ 126066 w 6094603"/>
              <a:gd name="connsiteY310" fmla="*/ 5578119 h 6038528"/>
              <a:gd name="connsiteX311" fmla="*/ 138390 w 6094603"/>
              <a:gd name="connsiteY311" fmla="*/ 5624131 h 6038528"/>
              <a:gd name="connsiteX312" fmla="*/ 109193 w 6094603"/>
              <a:gd name="connsiteY312" fmla="*/ 5640988 h 6038528"/>
              <a:gd name="connsiteX313" fmla="*/ 92382 w 6094603"/>
              <a:gd name="connsiteY313" fmla="*/ 5636461 h 6038528"/>
              <a:gd name="connsiteX314" fmla="*/ 76683 w 6094603"/>
              <a:gd name="connsiteY314" fmla="*/ 5616011 h 6038528"/>
              <a:gd name="connsiteX315" fmla="*/ 80050 w 6094603"/>
              <a:gd name="connsiteY315" fmla="*/ 5590463 h 6038528"/>
              <a:gd name="connsiteX316" fmla="*/ 109261 w 6094603"/>
              <a:gd name="connsiteY316" fmla="*/ 5573604 h 6038528"/>
              <a:gd name="connsiteX317" fmla="*/ 5208711 w 6094603"/>
              <a:gd name="connsiteY317" fmla="*/ 5558078 h 6038528"/>
              <a:gd name="connsiteX318" fmla="*/ 5234015 w 6094603"/>
              <a:gd name="connsiteY318" fmla="*/ 5564878 h 6038528"/>
              <a:gd name="connsiteX319" fmla="*/ 5252576 w 6094603"/>
              <a:gd name="connsiteY319" fmla="*/ 5634164 h 6038528"/>
              <a:gd name="connsiteX320" fmla="*/ 5208618 w 6094603"/>
              <a:gd name="connsiteY320" fmla="*/ 5659515 h 6038528"/>
              <a:gd name="connsiteX321" fmla="*/ 5183303 w 6094603"/>
              <a:gd name="connsiteY321" fmla="*/ 5652712 h 6038528"/>
              <a:gd name="connsiteX322" fmla="*/ 5164742 w 6094603"/>
              <a:gd name="connsiteY322" fmla="*/ 5583429 h 6038528"/>
              <a:gd name="connsiteX323" fmla="*/ 5208711 w 6094603"/>
              <a:gd name="connsiteY323" fmla="*/ 5558078 h 6038528"/>
              <a:gd name="connsiteX324" fmla="*/ 1640144 w 6094603"/>
              <a:gd name="connsiteY324" fmla="*/ 5556514 h 6038528"/>
              <a:gd name="connsiteX325" fmla="*/ 1630974 w 6094603"/>
              <a:gd name="connsiteY325" fmla="*/ 5559010 h 6038528"/>
              <a:gd name="connsiteX326" fmla="*/ 1620822 w 6094603"/>
              <a:gd name="connsiteY326" fmla="*/ 5564424 h 6038528"/>
              <a:gd name="connsiteX327" fmla="*/ 1612168 w 6094603"/>
              <a:gd name="connsiteY327" fmla="*/ 5588153 h 6038528"/>
              <a:gd name="connsiteX328" fmla="*/ 1613881 w 6094603"/>
              <a:gd name="connsiteY328" fmla="*/ 5592131 h 6038528"/>
              <a:gd name="connsiteX329" fmla="*/ 1623928 w 6094603"/>
              <a:gd name="connsiteY329" fmla="*/ 5602069 h 6038528"/>
              <a:gd name="connsiteX330" fmla="*/ 1630611 w 6094603"/>
              <a:gd name="connsiteY330" fmla="*/ 5603342 h 6038528"/>
              <a:gd name="connsiteX331" fmla="*/ 1638043 w 6094603"/>
              <a:gd name="connsiteY331" fmla="*/ 5601745 h 6038528"/>
              <a:gd name="connsiteX332" fmla="*/ 1648962 w 6094603"/>
              <a:gd name="connsiteY332" fmla="*/ 5597404 h 6038528"/>
              <a:gd name="connsiteX333" fmla="*/ 1659906 w 6094603"/>
              <a:gd name="connsiteY333" fmla="*/ 5586893 h 6038528"/>
              <a:gd name="connsiteX334" fmla="*/ 1658972 w 6094603"/>
              <a:gd name="connsiteY334" fmla="*/ 5571738 h 6038528"/>
              <a:gd name="connsiteX335" fmla="*/ 1656452 w 6094603"/>
              <a:gd name="connsiteY335" fmla="*/ 5566781 h 6038528"/>
              <a:gd name="connsiteX336" fmla="*/ 1645416 w 6094603"/>
              <a:gd name="connsiteY336" fmla="*/ 5557307 h 6038528"/>
              <a:gd name="connsiteX337" fmla="*/ 1640144 w 6094603"/>
              <a:gd name="connsiteY337" fmla="*/ 5556514 h 6038528"/>
              <a:gd name="connsiteX338" fmla="*/ 3347611 w 6094603"/>
              <a:gd name="connsiteY338" fmla="*/ 5544288 h 6038528"/>
              <a:gd name="connsiteX339" fmla="*/ 3388816 w 6094603"/>
              <a:gd name="connsiteY339" fmla="*/ 5555371 h 6038528"/>
              <a:gd name="connsiteX340" fmla="*/ 3427290 w 6094603"/>
              <a:gd name="connsiteY340" fmla="*/ 5605500 h 6038528"/>
              <a:gd name="connsiteX341" fmla="*/ 3419043 w 6094603"/>
              <a:gd name="connsiteY341" fmla="*/ 5668146 h 6038528"/>
              <a:gd name="connsiteX342" fmla="*/ 3347471 w 6094603"/>
              <a:gd name="connsiteY342" fmla="*/ 5709432 h 6038528"/>
              <a:gd name="connsiteX343" fmla="*/ 3306267 w 6094603"/>
              <a:gd name="connsiteY343" fmla="*/ 5698361 h 6038528"/>
              <a:gd name="connsiteX344" fmla="*/ 3276052 w 6094603"/>
              <a:gd name="connsiteY344" fmla="*/ 5585586 h 6038528"/>
              <a:gd name="connsiteX345" fmla="*/ 3347611 w 6094603"/>
              <a:gd name="connsiteY345" fmla="*/ 5544288 h 6038528"/>
              <a:gd name="connsiteX346" fmla="*/ 5897360 w 6094603"/>
              <a:gd name="connsiteY346" fmla="*/ 5532401 h 6038528"/>
              <a:gd name="connsiteX347" fmla="*/ 5944852 w 6094603"/>
              <a:gd name="connsiteY347" fmla="*/ 5545176 h 6038528"/>
              <a:gd name="connsiteX348" fmla="*/ 5979699 w 6094603"/>
              <a:gd name="connsiteY348" fmla="*/ 5675205 h 6038528"/>
              <a:gd name="connsiteX349" fmla="*/ 5897185 w 6094603"/>
              <a:gd name="connsiteY349" fmla="*/ 5722813 h 6038528"/>
              <a:gd name="connsiteX350" fmla="*/ 5849669 w 6094603"/>
              <a:gd name="connsiteY350" fmla="*/ 5710040 h 6038528"/>
              <a:gd name="connsiteX351" fmla="*/ 5805314 w 6094603"/>
              <a:gd name="connsiteY351" fmla="*/ 5652245 h 6038528"/>
              <a:gd name="connsiteX352" fmla="*/ 5814822 w 6094603"/>
              <a:gd name="connsiteY352" fmla="*/ 5580021 h 6038528"/>
              <a:gd name="connsiteX353" fmla="*/ 5897360 w 6094603"/>
              <a:gd name="connsiteY353" fmla="*/ 5532401 h 6038528"/>
              <a:gd name="connsiteX354" fmla="*/ 1970397 w 6094603"/>
              <a:gd name="connsiteY354" fmla="*/ 5525879 h 6038528"/>
              <a:gd name="connsiteX355" fmla="*/ 2002012 w 6094603"/>
              <a:gd name="connsiteY355" fmla="*/ 5534383 h 6038528"/>
              <a:gd name="connsiteX356" fmla="*/ 2025181 w 6094603"/>
              <a:gd name="connsiteY356" fmla="*/ 5620910 h 6038528"/>
              <a:gd name="connsiteX357" fmla="*/ 1970269 w 6094603"/>
              <a:gd name="connsiteY357" fmla="*/ 5652585 h 6038528"/>
              <a:gd name="connsiteX358" fmla="*/ 1938654 w 6094603"/>
              <a:gd name="connsiteY358" fmla="*/ 5644080 h 6038528"/>
              <a:gd name="connsiteX359" fmla="*/ 1915484 w 6094603"/>
              <a:gd name="connsiteY359" fmla="*/ 5557552 h 6038528"/>
              <a:gd name="connsiteX360" fmla="*/ 1970397 w 6094603"/>
              <a:gd name="connsiteY360" fmla="*/ 5525879 h 6038528"/>
              <a:gd name="connsiteX361" fmla="*/ 3142872 w 6094603"/>
              <a:gd name="connsiteY361" fmla="*/ 5523056 h 6038528"/>
              <a:gd name="connsiteX362" fmla="*/ 3157478 w 6094603"/>
              <a:gd name="connsiteY362" fmla="*/ 5526987 h 6038528"/>
              <a:gd name="connsiteX363" fmla="*/ 3168210 w 6094603"/>
              <a:gd name="connsiteY363" fmla="*/ 5567002 h 6038528"/>
              <a:gd name="connsiteX364" fmla="*/ 3142825 w 6094603"/>
              <a:gd name="connsiteY364" fmla="*/ 5581654 h 6038528"/>
              <a:gd name="connsiteX365" fmla="*/ 3128207 w 6094603"/>
              <a:gd name="connsiteY365" fmla="*/ 5577722 h 6038528"/>
              <a:gd name="connsiteX366" fmla="*/ 3114582 w 6094603"/>
              <a:gd name="connsiteY366" fmla="*/ 5559921 h 6038528"/>
              <a:gd name="connsiteX367" fmla="*/ 3117475 w 6094603"/>
              <a:gd name="connsiteY367" fmla="*/ 5537720 h 6038528"/>
              <a:gd name="connsiteX368" fmla="*/ 3142872 w 6094603"/>
              <a:gd name="connsiteY368" fmla="*/ 5523056 h 6038528"/>
              <a:gd name="connsiteX369" fmla="*/ 4520133 w 6094603"/>
              <a:gd name="connsiteY369" fmla="*/ 5505206 h 6038528"/>
              <a:gd name="connsiteX370" fmla="*/ 4562423 w 6094603"/>
              <a:gd name="connsiteY370" fmla="*/ 5516594 h 6038528"/>
              <a:gd name="connsiteX371" fmla="*/ 4601924 w 6094603"/>
              <a:gd name="connsiteY371" fmla="*/ 5568051 h 6038528"/>
              <a:gd name="connsiteX372" fmla="*/ 4593455 w 6094603"/>
              <a:gd name="connsiteY372" fmla="*/ 5632357 h 6038528"/>
              <a:gd name="connsiteX373" fmla="*/ 4519970 w 6094603"/>
              <a:gd name="connsiteY373" fmla="*/ 5674749 h 6038528"/>
              <a:gd name="connsiteX374" fmla="*/ 4477680 w 6094603"/>
              <a:gd name="connsiteY374" fmla="*/ 5663376 h 6038528"/>
              <a:gd name="connsiteX375" fmla="*/ 4438237 w 6094603"/>
              <a:gd name="connsiteY375" fmla="*/ 5611904 h 6038528"/>
              <a:gd name="connsiteX376" fmla="*/ 4446649 w 6094603"/>
              <a:gd name="connsiteY376" fmla="*/ 5547602 h 6038528"/>
              <a:gd name="connsiteX377" fmla="*/ 4520133 w 6094603"/>
              <a:gd name="connsiteY377" fmla="*/ 5505206 h 6038528"/>
              <a:gd name="connsiteX378" fmla="*/ 5004007 w 6094603"/>
              <a:gd name="connsiteY378" fmla="*/ 5484126 h 6038528"/>
              <a:gd name="connsiteX379" fmla="*/ 5029042 w 6094603"/>
              <a:gd name="connsiteY379" fmla="*/ 5490846 h 6038528"/>
              <a:gd name="connsiteX380" fmla="*/ 5052374 w 6094603"/>
              <a:gd name="connsiteY380" fmla="*/ 5521318 h 6038528"/>
              <a:gd name="connsiteX381" fmla="*/ 5047393 w 6094603"/>
              <a:gd name="connsiteY381" fmla="*/ 5559372 h 6038528"/>
              <a:gd name="connsiteX382" fmla="*/ 5047393 w 6094603"/>
              <a:gd name="connsiteY382" fmla="*/ 5559360 h 6038528"/>
              <a:gd name="connsiteX383" fmla="*/ 5003914 w 6094603"/>
              <a:gd name="connsiteY383" fmla="*/ 5584465 h 6038528"/>
              <a:gd name="connsiteX384" fmla="*/ 4978890 w 6094603"/>
              <a:gd name="connsiteY384" fmla="*/ 5577735 h 6038528"/>
              <a:gd name="connsiteX385" fmla="*/ 4955546 w 6094603"/>
              <a:gd name="connsiteY385" fmla="*/ 5547262 h 6038528"/>
              <a:gd name="connsiteX386" fmla="*/ 4960527 w 6094603"/>
              <a:gd name="connsiteY386" fmla="*/ 5509219 h 6038528"/>
              <a:gd name="connsiteX387" fmla="*/ 5004007 w 6094603"/>
              <a:gd name="connsiteY387" fmla="*/ 5484126 h 6038528"/>
              <a:gd name="connsiteX388" fmla="*/ 5692643 w 6094603"/>
              <a:gd name="connsiteY388" fmla="*/ 5457341 h 6038528"/>
              <a:gd name="connsiteX389" fmla="*/ 5740439 w 6094603"/>
              <a:gd name="connsiteY389" fmla="*/ 5470197 h 6038528"/>
              <a:gd name="connsiteX390" fmla="*/ 5785039 w 6094603"/>
              <a:gd name="connsiteY390" fmla="*/ 5528328 h 6038528"/>
              <a:gd name="connsiteX391" fmla="*/ 5775472 w 6094603"/>
              <a:gd name="connsiteY391" fmla="*/ 5600973 h 6038528"/>
              <a:gd name="connsiteX392" fmla="*/ 5692480 w 6094603"/>
              <a:gd name="connsiteY392" fmla="*/ 5648875 h 6038528"/>
              <a:gd name="connsiteX393" fmla="*/ 5644696 w 6094603"/>
              <a:gd name="connsiteY393" fmla="*/ 5636018 h 6038528"/>
              <a:gd name="connsiteX394" fmla="*/ 5600085 w 6094603"/>
              <a:gd name="connsiteY394" fmla="*/ 5577887 h 6038528"/>
              <a:gd name="connsiteX395" fmla="*/ 5609651 w 6094603"/>
              <a:gd name="connsiteY395" fmla="*/ 5505242 h 6038528"/>
              <a:gd name="connsiteX396" fmla="*/ 5692643 w 6094603"/>
              <a:gd name="connsiteY396" fmla="*/ 5457341 h 6038528"/>
              <a:gd name="connsiteX397" fmla="*/ 6094527 w 6094603"/>
              <a:gd name="connsiteY397" fmla="*/ 5446313 h 6038528"/>
              <a:gd name="connsiteX398" fmla="*/ 6094527 w 6094603"/>
              <a:gd name="connsiteY398" fmla="*/ 5547293 h 6038528"/>
              <a:gd name="connsiteX399" fmla="*/ 6082395 w 6094603"/>
              <a:gd name="connsiteY399" fmla="*/ 5522625 h 6038528"/>
              <a:gd name="connsiteX400" fmla="*/ 6092136 w 6094603"/>
              <a:gd name="connsiteY400" fmla="*/ 5448708 h 6038528"/>
              <a:gd name="connsiteX401" fmla="*/ 6092125 w 6094603"/>
              <a:gd name="connsiteY401" fmla="*/ 5448708 h 6038528"/>
              <a:gd name="connsiteX402" fmla="*/ 4315440 w 6094603"/>
              <a:gd name="connsiteY402" fmla="*/ 5422472 h 6038528"/>
              <a:gd name="connsiteX403" fmla="*/ 4361848 w 6094603"/>
              <a:gd name="connsiteY403" fmla="*/ 5434943 h 6038528"/>
              <a:gd name="connsiteX404" fmla="*/ 4405176 w 6094603"/>
              <a:gd name="connsiteY404" fmla="*/ 5491406 h 6038528"/>
              <a:gd name="connsiteX405" fmla="*/ 4395890 w 6094603"/>
              <a:gd name="connsiteY405" fmla="*/ 5561986 h 6038528"/>
              <a:gd name="connsiteX406" fmla="*/ 4315265 w 6094603"/>
              <a:gd name="connsiteY406" fmla="*/ 5608487 h 6038528"/>
              <a:gd name="connsiteX407" fmla="*/ 4268858 w 6094603"/>
              <a:gd name="connsiteY407" fmla="*/ 5596016 h 6038528"/>
              <a:gd name="connsiteX408" fmla="*/ 4225530 w 6094603"/>
              <a:gd name="connsiteY408" fmla="*/ 5539540 h 6038528"/>
              <a:gd name="connsiteX409" fmla="*/ 4234828 w 6094603"/>
              <a:gd name="connsiteY409" fmla="*/ 5468971 h 6038528"/>
              <a:gd name="connsiteX410" fmla="*/ 4234816 w 6094603"/>
              <a:gd name="connsiteY410" fmla="*/ 5468971 h 6038528"/>
              <a:gd name="connsiteX411" fmla="*/ 4315440 w 6094603"/>
              <a:gd name="connsiteY411" fmla="*/ 5422472 h 6038528"/>
              <a:gd name="connsiteX412" fmla="*/ 4799302 w 6094603"/>
              <a:gd name="connsiteY412" fmla="*/ 5412369 h 6038528"/>
              <a:gd name="connsiteX413" fmla="*/ 4822973 w 6094603"/>
              <a:gd name="connsiteY413" fmla="*/ 5418727 h 6038528"/>
              <a:gd name="connsiteX414" fmla="*/ 4840320 w 6094603"/>
              <a:gd name="connsiteY414" fmla="*/ 5483507 h 6038528"/>
              <a:gd name="connsiteX415" fmla="*/ 4799221 w 6094603"/>
              <a:gd name="connsiteY415" fmla="*/ 5507215 h 6038528"/>
              <a:gd name="connsiteX416" fmla="*/ 4775550 w 6094603"/>
              <a:gd name="connsiteY416" fmla="*/ 5500843 h 6038528"/>
              <a:gd name="connsiteX417" fmla="*/ 4753466 w 6094603"/>
              <a:gd name="connsiteY417" fmla="*/ 5472051 h 6038528"/>
              <a:gd name="connsiteX418" fmla="*/ 4758203 w 6094603"/>
              <a:gd name="connsiteY418" fmla="*/ 5436086 h 6038528"/>
              <a:gd name="connsiteX419" fmla="*/ 4799302 w 6094603"/>
              <a:gd name="connsiteY419" fmla="*/ 5412369 h 6038528"/>
              <a:gd name="connsiteX420" fmla="*/ 520724 w 6094603"/>
              <a:gd name="connsiteY420" fmla="*/ 5389165 h 6038528"/>
              <a:gd name="connsiteX421" fmla="*/ 513632 w 6094603"/>
              <a:gd name="connsiteY421" fmla="*/ 5390611 h 6038528"/>
              <a:gd name="connsiteX422" fmla="*/ 499727 w 6094603"/>
              <a:gd name="connsiteY422" fmla="*/ 5395615 h 6038528"/>
              <a:gd name="connsiteX423" fmla="*/ 488169 w 6094603"/>
              <a:gd name="connsiteY423" fmla="*/ 5406082 h 6038528"/>
              <a:gd name="connsiteX424" fmla="*/ 489042 w 6094603"/>
              <a:gd name="connsiteY424" fmla="*/ 5421642 h 6038528"/>
              <a:gd name="connsiteX425" fmla="*/ 492100 w 6094603"/>
              <a:gd name="connsiteY425" fmla="*/ 5427627 h 6038528"/>
              <a:gd name="connsiteX426" fmla="*/ 503464 w 6094603"/>
              <a:gd name="connsiteY426" fmla="*/ 5437240 h 6038528"/>
              <a:gd name="connsiteX427" fmla="*/ 508432 w 6094603"/>
              <a:gd name="connsiteY427" fmla="*/ 5437928 h 6038528"/>
              <a:gd name="connsiteX428" fmla="*/ 518189 w 6094603"/>
              <a:gd name="connsiteY428" fmla="*/ 5435071 h 6038528"/>
              <a:gd name="connsiteX429" fmla="*/ 530750 w 6094603"/>
              <a:gd name="connsiteY429" fmla="*/ 5427942 h 6038528"/>
              <a:gd name="connsiteX430" fmla="*/ 539185 w 6094603"/>
              <a:gd name="connsiteY430" fmla="*/ 5404447 h 6038528"/>
              <a:gd name="connsiteX431" fmla="*/ 537459 w 6094603"/>
              <a:gd name="connsiteY431" fmla="*/ 5400388 h 6038528"/>
              <a:gd name="connsiteX432" fmla="*/ 527588 w 6094603"/>
              <a:gd name="connsiteY432" fmla="*/ 5390518 h 6038528"/>
              <a:gd name="connsiteX433" fmla="*/ 520724 w 6094603"/>
              <a:gd name="connsiteY433" fmla="*/ 5389165 h 6038528"/>
              <a:gd name="connsiteX434" fmla="*/ 5487950 w 6094603"/>
              <a:gd name="connsiteY434" fmla="*/ 5383403 h 6038528"/>
              <a:gd name="connsiteX435" fmla="*/ 5535455 w 6094603"/>
              <a:gd name="connsiteY435" fmla="*/ 5396164 h 6038528"/>
              <a:gd name="connsiteX436" fmla="*/ 5570301 w 6094603"/>
              <a:gd name="connsiteY436" fmla="*/ 5526194 h 6038528"/>
              <a:gd name="connsiteX437" fmla="*/ 5487776 w 6094603"/>
              <a:gd name="connsiteY437" fmla="*/ 5573815 h 6038528"/>
              <a:gd name="connsiteX438" fmla="*/ 5440271 w 6094603"/>
              <a:gd name="connsiteY438" fmla="*/ 5561041 h 6038528"/>
              <a:gd name="connsiteX439" fmla="*/ 5395917 w 6094603"/>
              <a:gd name="connsiteY439" fmla="*/ 5503235 h 6038528"/>
              <a:gd name="connsiteX440" fmla="*/ 5405425 w 6094603"/>
              <a:gd name="connsiteY440" fmla="*/ 5431010 h 6038528"/>
              <a:gd name="connsiteX441" fmla="*/ 5487950 w 6094603"/>
              <a:gd name="connsiteY441" fmla="*/ 5383403 h 6038528"/>
              <a:gd name="connsiteX442" fmla="*/ 3783491 w 6094603"/>
              <a:gd name="connsiteY442" fmla="*/ 5377067 h 6038528"/>
              <a:gd name="connsiteX443" fmla="*/ 3772210 w 6094603"/>
              <a:gd name="connsiteY443" fmla="*/ 5381009 h 6038528"/>
              <a:gd name="connsiteX444" fmla="*/ 3735765 w 6094603"/>
              <a:gd name="connsiteY444" fmla="*/ 5400410 h 6038528"/>
              <a:gd name="connsiteX445" fmla="*/ 3724110 w 6094603"/>
              <a:gd name="connsiteY445" fmla="*/ 5411797 h 6038528"/>
              <a:gd name="connsiteX446" fmla="*/ 3726327 w 6094603"/>
              <a:gd name="connsiteY446" fmla="*/ 5427931 h 6038528"/>
              <a:gd name="connsiteX447" fmla="*/ 3741469 w 6094603"/>
              <a:gd name="connsiteY447" fmla="*/ 5458403 h 6038528"/>
              <a:gd name="connsiteX448" fmla="*/ 3752436 w 6094603"/>
              <a:gd name="connsiteY448" fmla="*/ 5469720 h 6038528"/>
              <a:gd name="connsiteX449" fmla="*/ 3758630 w 6094603"/>
              <a:gd name="connsiteY449" fmla="*/ 5470814 h 6038528"/>
              <a:gd name="connsiteX450" fmla="*/ 3768115 w 6094603"/>
              <a:gd name="connsiteY450" fmla="*/ 5468120 h 6038528"/>
              <a:gd name="connsiteX451" fmla="*/ 3804804 w 6094603"/>
              <a:gd name="connsiteY451" fmla="*/ 5453211 h 6038528"/>
              <a:gd name="connsiteX452" fmla="*/ 3817602 w 6094603"/>
              <a:gd name="connsiteY452" fmla="*/ 5442350 h 6038528"/>
              <a:gd name="connsiteX453" fmla="*/ 3815957 w 6094603"/>
              <a:gd name="connsiteY453" fmla="*/ 5425645 h 6038528"/>
              <a:gd name="connsiteX454" fmla="*/ 3801095 w 6094603"/>
              <a:gd name="connsiteY454" fmla="*/ 5391019 h 6038528"/>
              <a:gd name="connsiteX455" fmla="*/ 3789405 w 6094603"/>
              <a:gd name="connsiteY455" fmla="*/ 5378059 h 6038528"/>
              <a:gd name="connsiteX456" fmla="*/ 3783491 w 6094603"/>
              <a:gd name="connsiteY456" fmla="*/ 5377067 h 6038528"/>
              <a:gd name="connsiteX457" fmla="*/ 183774 w 6094603"/>
              <a:gd name="connsiteY457" fmla="*/ 5346933 h 6038528"/>
              <a:gd name="connsiteX458" fmla="*/ 211561 w 6094603"/>
              <a:gd name="connsiteY458" fmla="*/ 5354400 h 6038528"/>
              <a:gd name="connsiteX459" fmla="*/ 231919 w 6094603"/>
              <a:gd name="connsiteY459" fmla="*/ 5430417 h 6038528"/>
              <a:gd name="connsiteX460" fmla="*/ 183676 w 6094603"/>
              <a:gd name="connsiteY460" fmla="*/ 5458262 h 6038528"/>
              <a:gd name="connsiteX461" fmla="*/ 155907 w 6094603"/>
              <a:gd name="connsiteY461" fmla="*/ 5450785 h 6038528"/>
              <a:gd name="connsiteX462" fmla="*/ 129972 w 6094603"/>
              <a:gd name="connsiteY462" fmla="*/ 5416988 h 6038528"/>
              <a:gd name="connsiteX463" fmla="*/ 135533 w 6094603"/>
              <a:gd name="connsiteY463" fmla="*/ 5374768 h 6038528"/>
              <a:gd name="connsiteX464" fmla="*/ 183774 w 6094603"/>
              <a:gd name="connsiteY464" fmla="*/ 5346933 h 6038528"/>
              <a:gd name="connsiteX465" fmla="*/ 2044885 w 6094603"/>
              <a:gd name="connsiteY465" fmla="*/ 5342594 h 6038528"/>
              <a:gd name="connsiteX466" fmla="*/ 2065791 w 6094603"/>
              <a:gd name="connsiteY466" fmla="*/ 5348217 h 6038528"/>
              <a:gd name="connsiteX467" fmla="*/ 2085332 w 6094603"/>
              <a:gd name="connsiteY467" fmla="*/ 5373683 h 6038528"/>
              <a:gd name="connsiteX468" fmla="*/ 2081143 w 6094603"/>
              <a:gd name="connsiteY468" fmla="*/ 5405486 h 6038528"/>
              <a:gd name="connsiteX469" fmla="*/ 2044804 w 6094603"/>
              <a:gd name="connsiteY469" fmla="*/ 5426461 h 6038528"/>
              <a:gd name="connsiteX470" fmla="*/ 2023886 w 6094603"/>
              <a:gd name="connsiteY470" fmla="*/ 5420838 h 6038528"/>
              <a:gd name="connsiteX471" fmla="*/ 2004347 w 6094603"/>
              <a:gd name="connsiteY471" fmla="*/ 5395383 h 6038528"/>
              <a:gd name="connsiteX472" fmla="*/ 2008534 w 6094603"/>
              <a:gd name="connsiteY472" fmla="*/ 5363557 h 6038528"/>
              <a:gd name="connsiteX473" fmla="*/ 2044885 w 6094603"/>
              <a:gd name="connsiteY473" fmla="*/ 5342594 h 6038528"/>
              <a:gd name="connsiteX474" fmla="*/ 4110747 w 6094603"/>
              <a:gd name="connsiteY474" fmla="*/ 5341370 h 6038528"/>
              <a:gd name="connsiteX475" fmla="*/ 4160445 w 6094603"/>
              <a:gd name="connsiteY475" fmla="*/ 5354727 h 6038528"/>
              <a:gd name="connsiteX476" fmla="*/ 4196901 w 6094603"/>
              <a:gd name="connsiteY476" fmla="*/ 5490765 h 6038528"/>
              <a:gd name="connsiteX477" fmla="*/ 4110561 w 6094603"/>
              <a:gd name="connsiteY477" fmla="*/ 5540578 h 6038528"/>
              <a:gd name="connsiteX478" fmla="*/ 4060863 w 6094603"/>
              <a:gd name="connsiteY478" fmla="*/ 5527221 h 6038528"/>
              <a:gd name="connsiteX479" fmla="*/ 4014467 w 6094603"/>
              <a:gd name="connsiteY479" fmla="*/ 5466744 h 6038528"/>
              <a:gd name="connsiteX480" fmla="*/ 4024418 w 6094603"/>
              <a:gd name="connsiteY480" fmla="*/ 5391170 h 6038528"/>
              <a:gd name="connsiteX481" fmla="*/ 4110747 w 6094603"/>
              <a:gd name="connsiteY481" fmla="*/ 5341370 h 6038528"/>
              <a:gd name="connsiteX482" fmla="*/ 1726951 w 6094603"/>
              <a:gd name="connsiteY482" fmla="*/ 5340471 h 6038528"/>
              <a:gd name="connsiteX483" fmla="*/ 1716205 w 6094603"/>
              <a:gd name="connsiteY483" fmla="*/ 5344017 h 6038528"/>
              <a:gd name="connsiteX484" fmla="*/ 1694169 w 6094603"/>
              <a:gd name="connsiteY484" fmla="*/ 5357258 h 6038528"/>
              <a:gd name="connsiteX485" fmla="*/ 1685641 w 6094603"/>
              <a:gd name="connsiteY485" fmla="*/ 5381313 h 6038528"/>
              <a:gd name="connsiteX486" fmla="*/ 1690996 w 6094603"/>
              <a:gd name="connsiteY486" fmla="*/ 5394262 h 6038528"/>
              <a:gd name="connsiteX487" fmla="*/ 1700982 w 6094603"/>
              <a:gd name="connsiteY487" fmla="*/ 5404878 h 6038528"/>
              <a:gd name="connsiteX488" fmla="*/ 1708038 w 6094603"/>
              <a:gd name="connsiteY488" fmla="*/ 5406313 h 6038528"/>
              <a:gd name="connsiteX489" fmla="*/ 1715553 w 6094603"/>
              <a:gd name="connsiteY489" fmla="*/ 5404691 h 6038528"/>
              <a:gd name="connsiteX490" fmla="*/ 1741393 w 6094603"/>
              <a:gd name="connsiteY490" fmla="*/ 5396268 h 6038528"/>
              <a:gd name="connsiteX491" fmla="*/ 1754518 w 6094603"/>
              <a:gd name="connsiteY491" fmla="*/ 5385431 h 6038528"/>
              <a:gd name="connsiteX492" fmla="*/ 1752814 w 6094603"/>
              <a:gd name="connsiteY492" fmla="*/ 5368503 h 6038528"/>
              <a:gd name="connsiteX493" fmla="*/ 1743585 w 6094603"/>
              <a:gd name="connsiteY493" fmla="*/ 5351447 h 6038528"/>
              <a:gd name="connsiteX494" fmla="*/ 1731698 w 6094603"/>
              <a:gd name="connsiteY494" fmla="*/ 5341101 h 6038528"/>
              <a:gd name="connsiteX495" fmla="*/ 1726951 w 6094603"/>
              <a:gd name="connsiteY495" fmla="*/ 5340471 h 6038528"/>
              <a:gd name="connsiteX496" fmla="*/ 4594598 w 6094603"/>
              <a:gd name="connsiteY496" fmla="*/ 5335664 h 6038528"/>
              <a:gd name="connsiteX497" fmla="*/ 4619353 w 6094603"/>
              <a:gd name="connsiteY497" fmla="*/ 5342326 h 6038528"/>
              <a:gd name="connsiteX498" fmla="*/ 4642475 w 6094603"/>
              <a:gd name="connsiteY498" fmla="*/ 5372448 h 6038528"/>
              <a:gd name="connsiteX499" fmla="*/ 4637517 w 6094603"/>
              <a:gd name="connsiteY499" fmla="*/ 5410105 h 6038528"/>
              <a:gd name="connsiteX500" fmla="*/ 4594516 w 6094603"/>
              <a:gd name="connsiteY500" fmla="*/ 5434906 h 6038528"/>
              <a:gd name="connsiteX501" fmla="*/ 4569749 w 6094603"/>
              <a:gd name="connsiteY501" fmla="*/ 5428245 h 6038528"/>
              <a:gd name="connsiteX502" fmla="*/ 4551597 w 6094603"/>
              <a:gd name="connsiteY502" fmla="*/ 5360479 h 6038528"/>
              <a:gd name="connsiteX503" fmla="*/ 4594598 w 6094603"/>
              <a:gd name="connsiteY503" fmla="*/ 5335664 h 6038528"/>
              <a:gd name="connsiteX504" fmla="*/ 5971859 w 6094603"/>
              <a:gd name="connsiteY504" fmla="*/ 5323309 h 6038528"/>
              <a:gd name="connsiteX505" fmla="*/ 6021557 w 6094603"/>
              <a:gd name="connsiteY505" fmla="*/ 5336679 h 6038528"/>
              <a:gd name="connsiteX506" fmla="*/ 6067964 w 6094603"/>
              <a:gd name="connsiteY506" fmla="*/ 5397133 h 6038528"/>
              <a:gd name="connsiteX507" fmla="*/ 6058013 w 6094603"/>
              <a:gd name="connsiteY507" fmla="*/ 5472717 h 6038528"/>
              <a:gd name="connsiteX508" fmla="*/ 5971684 w 6094603"/>
              <a:gd name="connsiteY508" fmla="*/ 5522509 h 6038528"/>
              <a:gd name="connsiteX509" fmla="*/ 5921975 w 6094603"/>
              <a:gd name="connsiteY509" fmla="*/ 5509150 h 6038528"/>
              <a:gd name="connsiteX510" fmla="*/ 5875579 w 6094603"/>
              <a:gd name="connsiteY510" fmla="*/ 5448684 h 6038528"/>
              <a:gd name="connsiteX511" fmla="*/ 5885530 w 6094603"/>
              <a:gd name="connsiteY511" fmla="*/ 5373111 h 6038528"/>
              <a:gd name="connsiteX512" fmla="*/ 5971859 w 6094603"/>
              <a:gd name="connsiteY512" fmla="*/ 5323309 h 6038528"/>
              <a:gd name="connsiteX513" fmla="*/ 5283246 w 6094603"/>
              <a:gd name="connsiteY513" fmla="*/ 5309999 h 6038528"/>
              <a:gd name="connsiteX514" fmla="*/ 5330202 w 6094603"/>
              <a:gd name="connsiteY514" fmla="*/ 5322621 h 6038528"/>
              <a:gd name="connsiteX515" fmla="*/ 5374043 w 6094603"/>
              <a:gd name="connsiteY515" fmla="*/ 5379749 h 6038528"/>
              <a:gd name="connsiteX516" fmla="*/ 5364652 w 6094603"/>
              <a:gd name="connsiteY516" fmla="*/ 5451134 h 6038528"/>
              <a:gd name="connsiteX517" fmla="*/ 5283083 w 6094603"/>
              <a:gd name="connsiteY517" fmla="*/ 5498208 h 6038528"/>
              <a:gd name="connsiteX518" fmla="*/ 5236115 w 6094603"/>
              <a:gd name="connsiteY518" fmla="*/ 5485585 h 6038528"/>
              <a:gd name="connsiteX519" fmla="*/ 5201677 w 6094603"/>
              <a:gd name="connsiteY519" fmla="*/ 5357059 h 6038528"/>
              <a:gd name="connsiteX520" fmla="*/ 5283246 w 6094603"/>
              <a:gd name="connsiteY520" fmla="*/ 5309999 h 6038528"/>
              <a:gd name="connsiteX521" fmla="*/ 3571950 w 6094603"/>
              <a:gd name="connsiteY521" fmla="*/ 5300058 h 6038528"/>
              <a:gd name="connsiteX522" fmla="*/ 3561123 w 6094603"/>
              <a:gd name="connsiteY522" fmla="*/ 5303664 h 6038528"/>
              <a:gd name="connsiteX523" fmla="*/ 3508836 w 6094603"/>
              <a:gd name="connsiteY523" fmla="*/ 5324569 h 6038528"/>
              <a:gd name="connsiteX524" fmla="*/ 3494032 w 6094603"/>
              <a:gd name="connsiteY524" fmla="*/ 5336131 h 6038528"/>
              <a:gd name="connsiteX525" fmla="*/ 3497497 w 6094603"/>
              <a:gd name="connsiteY525" fmla="*/ 5354598 h 6038528"/>
              <a:gd name="connsiteX526" fmla="*/ 3519651 w 6094603"/>
              <a:gd name="connsiteY526" fmla="*/ 5395103 h 6038528"/>
              <a:gd name="connsiteX527" fmla="*/ 3531737 w 6094603"/>
              <a:gd name="connsiteY527" fmla="*/ 5407574 h 6038528"/>
              <a:gd name="connsiteX528" fmla="*/ 3537080 w 6094603"/>
              <a:gd name="connsiteY528" fmla="*/ 5408378 h 6038528"/>
              <a:gd name="connsiteX529" fmla="*/ 3548746 w 6094603"/>
              <a:gd name="connsiteY529" fmla="*/ 5404109 h 6038528"/>
              <a:gd name="connsiteX530" fmla="*/ 3594570 w 6094603"/>
              <a:gd name="connsiteY530" fmla="*/ 5380077 h 6038528"/>
              <a:gd name="connsiteX531" fmla="*/ 3606691 w 6094603"/>
              <a:gd name="connsiteY531" fmla="*/ 5369156 h 6038528"/>
              <a:gd name="connsiteX532" fmla="*/ 3605081 w 6094603"/>
              <a:gd name="connsiteY532" fmla="*/ 5352917 h 6038528"/>
              <a:gd name="connsiteX533" fmla="*/ 3589671 w 6094603"/>
              <a:gd name="connsiteY533" fmla="*/ 5314583 h 6038528"/>
              <a:gd name="connsiteX534" fmla="*/ 3578413 w 6094603"/>
              <a:gd name="connsiteY534" fmla="*/ 5301261 h 6038528"/>
              <a:gd name="connsiteX535" fmla="*/ 3571950 w 6094603"/>
              <a:gd name="connsiteY535" fmla="*/ 5300058 h 6038528"/>
              <a:gd name="connsiteX536" fmla="*/ 3217394 w 6094603"/>
              <a:gd name="connsiteY536" fmla="*/ 5298030 h 6038528"/>
              <a:gd name="connsiteX537" fmla="*/ 3242150 w 6094603"/>
              <a:gd name="connsiteY537" fmla="*/ 5304691 h 6038528"/>
              <a:gd name="connsiteX538" fmla="*/ 3265272 w 6094603"/>
              <a:gd name="connsiteY538" fmla="*/ 5334812 h 6038528"/>
              <a:gd name="connsiteX539" fmla="*/ 3260302 w 6094603"/>
              <a:gd name="connsiteY539" fmla="*/ 5372471 h 6038528"/>
              <a:gd name="connsiteX540" fmla="*/ 3217301 w 6094603"/>
              <a:gd name="connsiteY540" fmla="*/ 5397272 h 6038528"/>
              <a:gd name="connsiteX541" fmla="*/ 3192546 w 6094603"/>
              <a:gd name="connsiteY541" fmla="*/ 5390623 h 6038528"/>
              <a:gd name="connsiteX542" fmla="*/ 3169424 w 6094603"/>
              <a:gd name="connsiteY542" fmla="*/ 5360488 h 6038528"/>
              <a:gd name="connsiteX543" fmla="*/ 3174382 w 6094603"/>
              <a:gd name="connsiteY543" fmla="*/ 5322854 h 6038528"/>
              <a:gd name="connsiteX544" fmla="*/ 3217394 w 6094603"/>
              <a:gd name="connsiteY544" fmla="*/ 5298030 h 6038528"/>
              <a:gd name="connsiteX545" fmla="*/ 4389916 w 6094603"/>
              <a:gd name="connsiteY545" fmla="*/ 5257863 h 6038528"/>
              <a:gd name="connsiteX546" fmla="*/ 4416317 w 6094603"/>
              <a:gd name="connsiteY546" fmla="*/ 5264955 h 6038528"/>
              <a:gd name="connsiteX547" fmla="*/ 4435671 w 6094603"/>
              <a:gd name="connsiteY547" fmla="*/ 5337227 h 6038528"/>
              <a:gd name="connsiteX548" fmla="*/ 4389835 w 6094603"/>
              <a:gd name="connsiteY548" fmla="*/ 5363697 h 6038528"/>
              <a:gd name="connsiteX549" fmla="*/ 4363411 w 6094603"/>
              <a:gd name="connsiteY549" fmla="*/ 5356592 h 6038528"/>
              <a:gd name="connsiteX550" fmla="*/ 4338761 w 6094603"/>
              <a:gd name="connsiteY550" fmla="*/ 5324477 h 6038528"/>
              <a:gd name="connsiteX551" fmla="*/ 4344046 w 6094603"/>
              <a:gd name="connsiteY551" fmla="*/ 5284322 h 6038528"/>
              <a:gd name="connsiteX552" fmla="*/ 4389916 w 6094603"/>
              <a:gd name="connsiteY552" fmla="*/ 5257863 h 6038528"/>
              <a:gd name="connsiteX553" fmla="*/ 5767166 w 6094603"/>
              <a:gd name="connsiteY553" fmla="*/ 5246056 h 6038528"/>
              <a:gd name="connsiteX554" fmla="*/ 5818229 w 6094603"/>
              <a:gd name="connsiteY554" fmla="*/ 5259787 h 6038528"/>
              <a:gd name="connsiteX555" fmla="*/ 5865908 w 6094603"/>
              <a:gd name="connsiteY555" fmla="*/ 5321920 h 6038528"/>
              <a:gd name="connsiteX556" fmla="*/ 5855688 w 6094603"/>
              <a:gd name="connsiteY556" fmla="*/ 5399571 h 6038528"/>
              <a:gd name="connsiteX557" fmla="*/ 5766980 w 6094603"/>
              <a:gd name="connsiteY557" fmla="*/ 5450761 h 6038528"/>
              <a:gd name="connsiteX558" fmla="*/ 5715906 w 6094603"/>
              <a:gd name="connsiteY558" fmla="*/ 5437020 h 6038528"/>
              <a:gd name="connsiteX559" fmla="*/ 5668226 w 6094603"/>
              <a:gd name="connsiteY559" fmla="*/ 5374884 h 6038528"/>
              <a:gd name="connsiteX560" fmla="*/ 5678458 w 6094603"/>
              <a:gd name="connsiteY560" fmla="*/ 5297247 h 6038528"/>
              <a:gd name="connsiteX561" fmla="*/ 5767166 w 6094603"/>
              <a:gd name="connsiteY561" fmla="*/ 5246056 h 6038528"/>
              <a:gd name="connsiteX562" fmla="*/ 5078553 w 6094603"/>
              <a:gd name="connsiteY562" fmla="*/ 5239326 h 6038528"/>
              <a:gd name="connsiteX563" fmla="*/ 5123584 w 6094603"/>
              <a:gd name="connsiteY563" fmla="*/ 5251434 h 6038528"/>
              <a:gd name="connsiteX564" fmla="*/ 5156622 w 6094603"/>
              <a:gd name="connsiteY564" fmla="*/ 5374712 h 6038528"/>
              <a:gd name="connsiteX565" fmla="*/ 5078378 w 6094603"/>
              <a:gd name="connsiteY565" fmla="*/ 5419858 h 6038528"/>
              <a:gd name="connsiteX566" fmla="*/ 5033335 w 6094603"/>
              <a:gd name="connsiteY566" fmla="*/ 5407748 h 6038528"/>
              <a:gd name="connsiteX567" fmla="*/ 5000309 w 6094603"/>
              <a:gd name="connsiteY567" fmla="*/ 5284474 h 6038528"/>
              <a:gd name="connsiteX568" fmla="*/ 5078553 w 6094603"/>
              <a:gd name="connsiteY568" fmla="*/ 5239326 h 6038528"/>
              <a:gd name="connsiteX569" fmla="*/ 4185212 w 6094603"/>
              <a:gd name="connsiteY569" fmla="*/ 5177869 h 6038528"/>
              <a:gd name="connsiteX570" fmla="*/ 4214366 w 6094603"/>
              <a:gd name="connsiteY570" fmla="*/ 5185696 h 6038528"/>
              <a:gd name="connsiteX571" fmla="*/ 4235726 w 6094603"/>
              <a:gd name="connsiteY571" fmla="*/ 5265469 h 6038528"/>
              <a:gd name="connsiteX572" fmla="*/ 4185107 w 6094603"/>
              <a:gd name="connsiteY572" fmla="*/ 5294681 h 6038528"/>
              <a:gd name="connsiteX573" fmla="*/ 4155965 w 6094603"/>
              <a:gd name="connsiteY573" fmla="*/ 5286843 h 6038528"/>
              <a:gd name="connsiteX574" fmla="*/ 4128748 w 6094603"/>
              <a:gd name="connsiteY574" fmla="*/ 5251388 h 6038528"/>
              <a:gd name="connsiteX575" fmla="*/ 4134593 w 6094603"/>
              <a:gd name="connsiteY575" fmla="*/ 5207058 h 6038528"/>
              <a:gd name="connsiteX576" fmla="*/ 4185212 w 6094603"/>
              <a:gd name="connsiteY576" fmla="*/ 5177869 h 6038528"/>
              <a:gd name="connsiteX577" fmla="*/ 4873837 w 6094603"/>
              <a:gd name="connsiteY577" fmla="*/ 5169212 h 6038528"/>
              <a:gd name="connsiteX578" fmla="*/ 4916698 w 6094603"/>
              <a:gd name="connsiteY578" fmla="*/ 5180726 h 6038528"/>
              <a:gd name="connsiteX579" fmla="*/ 4948115 w 6094603"/>
              <a:gd name="connsiteY579" fmla="*/ 5298030 h 6038528"/>
              <a:gd name="connsiteX580" fmla="*/ 4873685 w 6094603"/>
              <a:gd name="connsiteY580" fmla="*/ 5340961 h 6038528"/>
              <a:gd name="connsiteX581" fmla="*/ 4830836 w 6094603"/>
              <a:gd name="connsiteY581" fmla="*/ 5329434 h 6038528"/>
              <a:gd name="connsiteX582" fmla="*/ 4799419 w 6094603"/>
              <a:gd name="connsiteY582" fmla="*/ 5212166 h 6038528"/>
              <a:gd name="connsiteX583" fmla="*/ 4873837 w 6094603"/>
              <a:gd name="connsiteY583" fmla="*/ 5169212 h 6038528"/>
              <a:gd name="connsiteX584" fmla="*/ 5562462 w 6094603"/>
              <a:gd name="connsiteY584" fmla="*/ 5168804 h 6038528"/>
              <a:gd name="connsiteX585" fmla="*/ 5614901 w 6094603"/>
              <a:gd name="connsiteY585" fmla="*/ 5182910 h 6038528"/>
              <a:gd name="connsiteX586" fmla="*/ 5653364 w 6094603"/>
              <a:gd name="connsiteY586" fmla="*/ 5326459 h 6038528"/>
              <a:gd name="connsiteX587" fmla="*/ 5562275 w 6094603"/>
              <a:gd name="connsiteY587" fmla="*/ 5379004 h 6038528"/>
              <a:gd name="connsiteX588" fmla="*/ 5509824 w 6094603"/>
              <a:gd name="connsiteY588" fmla="*/ 5364899 h 6038528"/>
              <a:gd name="connsiteX589" fmla="*/ 5460874 w 6094603"/>
              <a:gd name="connsiteY589" fmla="*/ 5301097 h 6038528"/>
              <a:gd name="connsiteX590" fmla="*/ 5471373 w 6094603"/>
              <a:gd name="connsiteY590" fmla="*/ 5221372 h 6038528"/>
              <a:gd name="connsiteX591" fmla="*/ 5562462 w 6094603"/>
              <a:gd name="connsiteY591" fmla="*/ 5168804 h 6038528"/>
              <a:gd name="connsiteX592" fmla="*/ 2119363 w 6094603"/>
              <a:gd name="connsiteY592" fmla="*/ 5156579 h 6038528"/>
              <a:gd name="connsiteX593" fmla="*/ 2130958 w 6094603"/>
              <a:gd name="connsiteY593" fmla="*/ 5159705 h 6038528"/>
              <a:gd name="connsiteX594" fmla="*/ 2141807 w 6094603"/>
              <a:gd name="connsiteY594" fmla="*/ 5173822 h 6038528"/>
              <a:gd name="connsiteX595" fmla="*/ 2139474 w 6094603"/>
              <a:gd name="connsiteY595" fmla="*/ 5191459 h 6038528"/>
              <a:gd name="connsiteX596" fmla="*/ 2119327 w 6094603"/>
              <a:gd name="connsiteY596" fmla="*/ 5203078 h 6038528"/>
              <a:gd name="connsiteX597" fmla="*/ 2107742 w 6094603"/>
              <a:gd name="connsiteY597" fmla="*/ 5199965 h 6038528"/>
              <a:gd name="connsiteX598" fmla="*/ 2096893 w 6094603"/>
              <a:gd name="connsiteY598" fmla="*/ 5185860 h 6038528"/>
              <a:gd name="connsiteX599" fmla="*/ 2099215 w 6094603"/>
              <a:gd name="connsiteY599" fmla="*/ 5168198 h 6038528"/>
              <a:gd name="connsiteX600" fmla="*/ 2119363 w 6094603"/>
              <a:gd name="connsiteY600" fmla="*/ 5156579 h 6038528"/>
              <a:gd name="connsiteX601" fmla="*/ 6046370 w 6094603"/>
              <a:gd name="connsiteY601" fmla="*/ 5118057 h 6038528"/>
              <a:gd name="connsiteX602" fmla="*/ 6094527 w 6094603"/>
              <a:gd name="connsiteY602" fmla="*/ 5131009 h 6038528"/>
              <a:gd name="connsiteX603" fmla="*/ 6094527 w 6094603"/>
              <a:gd name="connsiteY603" fmla="*/ 5305374 h 6038528"/>
              <a:gd name="connsiteX604" fmla="*/ 6046196 w 6094603"/>
              <a:gd name="connsiteY604" fmla="*/ 5318352 h 6038528"/>
              <a:gd name="connsiteX605" fmla="*/ 5996206 w 6094603"/>
              <a:gd name="connsiteY605" fmla="*/ 5304923 h 6038528"/>
              <a:gd name="connsiteX606" fmla="*/ 5959551 w 6094603"/>
              <a:gd name="connsiteY606" fmla="*/ 5168139 h 6038528"/>
              <a:gd name="connsiteX607" fmla="*/ 6046370 w 6094603"/>
              <a:gd name="connsiteY607" fmla="*/ 5118057 h 6038528"/>
              <a:gd name="connsiteX608" fmla="*/ 258301 w 6094603"/>
              <a:gd name="connsiteY608" fmla="*/ 5116972 h 6038528"/>
              <a:gd name="connsiteX609" fmla="*/ 298687 w 6094603"/>
              <a:gd name="connsiteY609" fmla="*/ 5127821 h 6038528"/>
              <a:gd name="connsiteX610" fmla="*/ 336384 w 6094603"/>
              <a:gd name="connsiteY610" fmla="*/ 5176960 h 6038528"/>
              <a:gd name="connsiteX611" fmla="*/ 328300 w 6094603"/>
              <a:gd name="connsiteY611" fmla="*/ 5238345 h 6038528"/>
              <a:gd name="connsiteX612" fmla="*/ 258150 w 6094603"/>
              <a:gd name="connsiteY612" fmla="*/ 5278826 h 6038528"/>
              <a:gd name="connsiteX613" fmla="*/ 217776 w 6094603"/>
              <a:gd name="connsiteY613" fmla="*/ 5267965 h 6038528"/>
              <a:gd name="connsiteX614" fmla="*/ 180071 w 6094603"/>
              <a:gd name="connsiteY614" fmla="*/ 5218829 h 6038528"/>
              <a:gd name="connsiteX615" fmla="*/ 188161 w 6094603"/>
              <a:gd name="connsiteY615" fmla="*/ 5157429 h 6038528"/>
              <a:gd name="connsiteX616" fmla="*/ 258301 w 6094603"/>
              <a:gd name="connsiteY616" fmla="*/ 5116972 h 6038528"/>
              <a:gd name="connsiteX617" fmla="*/ 3496645 w 6094603"/>
              <a:gd name="connsiteY617" fmla="*/ 5109633 h 6038528"/>
              <a:gd name="connsiteX618" fmla="*/ 3550461 w 6094603"/>
              <a:gd name="connsiteY618" fmla="*/ 5124100 h 6038528"/>
              <a:gd name="connsiteX619" fmla="*/ 3601383 w 6094603"/>
              <a:gd name="connsiteY619" fmla="*/ 5193047 h 6038528"/>
              <a:gd name="connsiteX620" fmla="*/ 3613061 w 6094603"/>
              <a:gd name="connsiteY620" fmla="*/ 5206008 h 6038528"/>
              <a:gd name="connsiteX621" fmla="*/ 3618987 w 6094603"/>
              <a:gd name="connsiteY621" fmla="*/ 5206999 h 6038528"/>
              <a:gd name="connsiteX622" fmla="*/ 3630245 w 6094603"/>
              <a:gd name="connsiteY622" fmla="*/ 5203067 h 6038528"/>
              <a:gd name="connsiteX623" fmla="*/ 3701385 w 6094603"/>
              <a:gd name="connsiteY623" fmla="*/ 5178091 h 6038528"/>
              <a:gd name="connsiteX624" fmla="*/ 3758187 w 6094603"/>
              <a:gd name="connsiteY624" fmla="*/ 5193362 h 6038528"/>
              <a:gd name="connsiteX625" fmla="*/ 3812714 w 6094603"/>
              <a:gd name="connsiteY625" fmla="*/ 5269493 h 6038528"/>
              <a:gd name="connsiteX626" fmla="*/ 3824007 w 6094603"/>
              <a:gd name="connsiteY626" fmla="*/ 5282794 h 6038528"/>
              <a:gd name="connsiteX627" fmla="*/ 3830435 w 6094603"/>
              <a:gd name="connsiteY627" fmla="*/ 5283972 h 6038528"/>
              <a:gd name="connsiteX628" fmla="*/ 3841273 w 6094603"/>
              <a:gd name="connsiteY628" fmla="*/ 5280367 h 6038528"/>
              <a:gd name="connsiteX629" fmla="*/ 3906101 w 6094603"/>
              <a:gd name="connsiteY629" fmla="*/ 5258644 h 6038528"/>
              <a:gd name="connsiteX630" fmla="*/ 3906101 w 6094603"/>
              <a:gd name="connsiteY630" fmla="*/ 5258632 h 6038528"/>
              <a:gd name="connsiteX631" fmla="*/ 3959847 w 6094603"/>
              <a:gd name="connsiteY631" fmla="*/ 5273099 h 6038528"/>
              <a:gd name="connsiteX632" fmla="*/ 4010034 w 6094603"/>
              <a:gd name="connsiteY632" fmla="*/ 5338592 h 6038528"/>
              <a:gd name="connsiteX633" fmla="*/ 3999325 w 6094603"/>
              <a:gd name="connsiteY633" fmla="*/ 5420382 h 6038528"/>
              <a:gd name="connsiteX634" fmla="*/ 3936911 w 6094603"/>
              <a:gd name="connsiteY634" fmla="*/ 5469695 h 6038528"/>
              <a:gd name="connsiteX635" fmla="*/ 3924930 w 6094603"/>
              <a:gd name="connsiteY635" fmla="*/ 5481433 h 6038528"/>
              <a:gd name="connsiteX636" fmla="*/ 3927753 w 6094603"/>
              <a:gd name="connsiteY636" fmla="*/ 5497963 h 6038528"/>
              <a:gd name="connsiteX637" fmla="*/ 3947154 w 6094603"/>
              <a:gd name="connsiteY637" fmla="*/ 5535829 h 6038528"/>
              <a:gd name="connsiteX638" fmla="*/ 3958085 w 6094603"/>
              <a:gd name="connsiteY638" fmla="*/ 5547472 h 6038528"/>
              <a:gd name="connsiteX639" fmla="*/ 3964443 w 6094603"/>
              <a:gd name="connsiteY639" fmla="*/ 5548627 h 6038528"/>
              <a:gd name="connsiteX640" fmla="*/ 3973986 w 6094603"/>
              <a:gd name="connsiteY640" fmla="*/ 5545899 h 6038528"/>
              <a:gd name="connsiteX641" fmla="*/ 4036423 w 6094603"/>
              <a:gd name="connsiteY641" fmla="*/ 5527979 h 6038528"/>
              <a:gd name="connsiteX642" fmla="*/ 4094998 w 6094603"/>
              <a:gd name="connsiteY642" fmla="*/ 5543741 h 6038528"/>
              <a:gd name="connsiteX643" fmla="*/ 4149805 w 6094603"/>
              <a:gd name="connsiteY643" fmla="*/ 5615382 h 6038528"/>
              <a:gd name="connsiteX644" fmla="*/ 4160935 w 6094603"/>
              <a:gd name="connsiteY644" fmla="*/ 5627642 h 6038528"/>
              <a:gd name="connsiteX645" fmla="*/ 4167269 w 6094603"/>
              <a:gd name="connsiteY645" fmla="*/ 5628797 h 6038528"/>
              <a:gd name="connsiteX646" fmla="*/ 4177372 w 6094603"/>
              <a:gd name="connsiteY646" fmla="*/ 5625705 h 6038528"/>
              <a:gd name="connsiteX647" fmla="*/ 4241069 w 6094603"/>
              <a:gd name="connsiteY647" fmla="*/ 5606329 h 6038528"/>
              <a:gd name="connsiteX648" fmla="*/ 4297778 w 6094603"/>
              <a:gd name="connsiteY648" fmla="*/ 5621577 h 6038528"/>
              <a:gd name="connsiteX649" fmla="*/ 4352235 w 6094603"/>
              <a:gd name="connsiteY649" fmla="*/ 5696378 h 6038528"/>
              <a:gd name="connsiteX650" fmla="*/ 4363528 w 6094603"/>
              <a:gd name="connsiteY650" fmla="*/ 5709572 h 6038528"/>
              <a:gd name="connsiteX651" fmla="*/ 4369933 w 6094603"/>
              <a:gd name="connsiteY651" fmla="*/ 5710740 h 6038528"/>
              <a:gd name="connsiteX652" fmla="*/ 4380724 w 6094603"/>
              <a:gd name="connsiteY652" fmla="*/ 5707171 h 6038528"/>
              <a:gd name="connsiteX653" fmla="*/ 4445750 w 6094603"/>
              <a:gd name="connsiteY653" fmla="*/ 5685774 h 6038528"/>
              <a:gd name="connsiteX654" fmla="*/ 4499997 w 6094603"/>
              <a:gd name="connsiteY654" fmla="*/ 5700368 h 6038528"/>
              <a:gd name="connsiteX655" fmla="*/ 4550757 w 6094603"/>
              <a:gd name="connsiteY655" fmla="*/ 5766491 h 6038528"/>
              <a:gd name="connsiteX656" fmla="*/ 4539872 w 6094603"/>
              <a:gd name="connsiteY656" fmla="*/ 5849134 h 6038528"/>
              <a:gd name="connsiteX657" fmla="*/ 4470237 w 6094603"/>
              <a:gd name="connsiteY657" fmla="*/ 5900675 h 6038528"/>
              <a:gd name="connsiteX658" fmla="*/ 4457300 w 6094603"/>
              <a:gd name="connsiteY658" fmla="*/ 5912283 h 6038528"/>
              <a:gd name="connsiteX659" fmla="*/ 4460135 w 6094603"/>
              <a:gd name="connsiteY659" fmla="*/ 5929455 h 6038528"/>
              <a:gd name="connsiteX660" fmla="*/ 4481682 w 6094603"/>
              <a:gd name="connsiteY660" fmla="*/ 5975010 h 6038528"/>
              <a:gd name="connsiteX661" fmla="*/ 4493033 w 6094603"/>
              <a:gd name="connsiteY661" fmla="*/ 5988066 h 6038528"/>
              <a:gd name="connsiteX662" fmla="*/ 4499344 w 6094603"/>
              <a:gd name="connsiteY662" fmla="*/ 5989197 h 6038528"/>
              <a:gd name="connsiteX663" fmla="*/ 4510159 w 6094603"/>
              <a:gd name="connsiteY663" fmla="*/ 5985616 h 6038528"/>
              <a:gd name="connsiteX664" fmla="*/ 4575955 w 6094603"/>
              <a:gd name="connsiteY664" fmla="*/ 5963869 h 6038528"/>
              <a:gd name="connsiteX665" fmla="*/ 4630751 w 6094603"/>
              <a:gd name="connsiteY665" fmla="*/ 5978615 h 6038528"/>
              <a:gd name="connsiteX666" fmla="*/ 4663075 w 6094603"/>
              <a:gd name="connsiteY666" fmla="*/ 6006884 h 6038528"/>
              <a:gd name="connsiteX667" fmla="*/ 4678627 w 6094603"/>
              <a:gd name="connsiteY667" fmla="*/ 6038528 h 6038528"/>
              <a:gd name="connsiteX668" fmla="*/ 4266199 w 6094603"/>
              <a:gd name="connsiteY668" fmla="*/ 6038528 h 6038528"/>
              <a:gd name="connsiteX669" fmla="*/ 4261718 w 6094603"/>
              <a:gd name="connsiteY669" fmla="*/ 6029258 h 6038528"/>
              <a:gd name="connsiteX670" fmla="*/ 4250320 w 6094603"/>
              <a:gd name="connsiteY670" fmla="*/ 6016975 h 6038528"/>
              <a:gd name="connsiteX671" fmla="*/ 4244277 w 6094603"/>
              <a:gd name="connsiteY671" fmla="*/ 6015936 h 6038528"/>
              <a:gd name="connsiteX672" fmla="*/ 4233743 w 6094603"/>
              <a:gd name="connsiteY672" fmla="*/ 6019318 h 6038528"/>
              <a:gd name="connsiteX673" fmla="*/ 4197660 w 6094603"/>
              <a:gd name="connsiteY673" fmla="*/ 6036584 h 6038528"/>
              <a:gd name="connsiteX674" fmla="*/ 4195552 w 6094603"/>
              <a:gd name="connsiteY674" fmla="*/ 6038528 h 6038528"/>
              <a:gd name="connsiteX675" fmla="*/ 3578922 w 6094603"/>
              <a:gd name="connsiteY675" fmla="*/ 6038528 h 6038528"/>
              <a:gd name="connsiteX676" fmla="*/ 3565568 w 6094603"/>
              <a:gd name="connsiteY676" fmla="*/ 6007092 h 6038528"/>
              <a:gd name="connsiteX677" fmla="*/ 3554649 w 6094603"/>
              <a:gd name="connsiteY677" fmla="*/ 5994273 h 6038528"/>
              <a:gd name="connsiteX678" fmla="*/ 3547929 w 6094603"/>
              <a:gd name="connsiteY678" fmla="*/ 5992977 h 6038528"/>
              <a:gd name="connsiteX679" fmla="*/ 3537896 w 6094603"/>
              <a:gd name="connsiteY679" fmla="*/ 5996011 h 6038528"/>
              <a:gd name="connsiteX680" fmla="*/ 3477513 w 6094603"/>
              <a:gd name="connsiteY680" fmla="*/ 6014443 h 6038528"/>
              <a:gd name="connsiteX681" fmla="*/ 3423557 w 6094603"/>
              <a:gd name="connsiteY681" fmla="*/ 5999930 h 6038528"/>
              <a:gd name="connsiteX682" fmla="*/ 3373066 w 6094603"/>
              <a:gd name="connsiteY682" fmla="*/ 5934121 h 6038528"/>
              <a:gd name="connsiteX683" fmla="*/ 3383893 w 6094603"/>
              <a:gd name="connsiteY683" fmla="*/ 5851888 h 6038528"/>
              <a:gd name="connsiteX684" fmla="*/ 3450459 w 6094603"/>
              <a:gd name="connsiteY684" fmla="*/ 5801316 h 6038528"/>
              <a:gd name="connsiteX685" fmla="*/ 3463000 w 6094603"/>
              <a:gd name="connsiteY685" fmla="*/ 5789649 h 6038528"/>
              <a:gd name="connsiteX686" fmla="*/ 3460189 w 6094603"/>
              <a:gd name="connsiteY686" fmla="*/ 5772758 h 6038528"/>
              <a:gd name="connsiteX687" fmla="*/ 3451264 w 6094603"/>
              <a:gd name="connsiteY687" fmla="*/ 5643065 h 6038528"/>
              <a:gd name="connsiteX688" fmla="*/ 3516267 w 6094603"/>
              <a:gd name="connsiteY688" fmla="*/ 5590451 h 6038528"/>
              <a:gd name="connsiteX689" fmla="*/ 3527759 w 6094603"/>
              <a:gd name="connsiteY689" fmla="*/ 5579217 h 6038528"/>
              <a:gd name="connsiteX690" fmla="*/ 3525775 w 6094603"/>
              <a:gd name="connsiteY690" fmla="*/ 5563268 h 6038528"/>
              <a:gd name="connsiteX691" fmla="*/ 3507576 w 6094603"/>
              <a:gd name="connsiteY691" fmla="*/ 5517341 h 6038528"/>
              <a:gd name="connsiteX692" fmla="*/ 3496762 w 6094603"/>
              <a:gd name="connsiteY692" fmla="*/ 5503736 h 6038528"/>
              <a:gd name="connsiteX693" fmla="*/ 3489762 w 6094603"/>
              <a:gd name="connsiteY693" fmla="*/ 5502325 h 6038528"/>
              <a:gd name="connsiteX694" fmla="*/ 3479461 w 6094603"/>
              <a:gd name="connsiteY694" fmla="*/ 5505533 h 6038528"/>
              <a:gd name="connsiteX695" fmla="*/ 3421854 w 6094603"/>
              <a:gd name="connsiteY695" fmla="*/ 5523406 h 6038528"/>
              <a:gd name="connsiteX696" fmla="*/ 3371433 w 6094603"/>
              <a:gd name="connsiteY696" fmla="*/ 5509850 h 6038528"/>
              <a:gd name="connsiteX697" fmla="*/ 3324267 w 6094603"/>
              <a:gd name="connsiteY697" fmla="*/ 5448370 h 6038528"/>
              <a:gd name="connsiteX698" fmla="*/ 3334382 w 6094603"/>
              <a:gd name="connsiteY698" fmla="*/ 5371560 h 6038528"/>
              <a:gd name="connsiteX699" fmla="*/ 3407738 w 6094603"/>
              <a:gd name="connsiteY699" fmla="*/ 5321969 h 6038528"/>
              <a:gd name="connsiteX700" fmla="*/ 3422216 w 6094603"/>
              <a:gd name="connsiteY700" fmla="*/ 5310010 h 6038528"/>
              <a:gd name="connsiteX701" fmla="*/ 3418284 w 6094603"/>
              <a:gd name="connsiteY701" fmla="*/ 5291638 h 6038528"/>
              <a:gd name="connsiteX702" fmla="*/ 3403177 w 6094603"/>
              <a:gd name="connsiteY702" fmla="*/ 5163566 h 6038528"/>
              <a:gd name="connsiteX703" fmla="*/ 3496645 w 6094603"/>
              <a:gd name="connsiteY703" fmla="*/ 5109633 h 6038528"/>
              <a:gd name="connsiteX704" fmla="*/ 4669121 w 6094603"/>
              <a:gd name="connsiteY704" fmla="*/ 5103497 h 6038528"/>
              <a:gd name="connsiteX705" fmla="*/ 4707595 w 6094603"/>
              <a:gd name="connsiteY705" fmla="*/ 5113844 h 6038528"/>
              <a:gd name="connsiteX706" fmla="*/ 4743504 w 6094603"/>
              <a:gd name="connsiteY706" fmla="*/ 5160649 h 6038528"/>
              <a:gd name="connsiteX707" fmla="*/ 4735804 w 6094603"/>
              <a:gd name="connsiteY707" fmla="*/ 5219109 h 6038528"/>
              <a:gd name="connsiteX708" fmla="*/ 4668992 w 6094603"/>
              <a:gd name="connsiteY708" fmla="*/ 5257664 h 6038528"/>
              <a:gd name="connsiteX709" fmla="*/ 4630518 w 6094603"/>
              <a:gd name="connsiteY709" fmla="*/ 5247317 h 6038528"/>
              <a:gd name="connsiteX710" fmla="*/ 4594621 w 6094603"/>
              <a:gd name="connsiteY710" fmla="*/ 5200526 h 6038528"/>
              <a:gd name="connsiteX711" fmla="*/ 4602321 w 6094603"/>
              <a:gd name="connsiteY711" fmla="*/ 5142054 h 6038528"/>
              <a:gd name="connsiteX712" fmla="*/ 4669121 w 6094603"/>
              <a:gd name="connsiteY712" fmla="*/ 5103497 h 6038528"/>
              <a:gd name="connsiteX713" fmla="*/ 53545 w 6094603"/>
              <a:gd name="connsiteY713" fmla="*/ 5103428 h 6038528"/>
              <a:gd name="connsiteX714" fmla="*/ 63515 w 6094603"/>
              <a:gd name="connsiteY714" fmla="*/ 5106123 h 6038528"/>
              <a:gd name="connsiteX715" fmla="*/ 72788 w 6094603"/>
              <a:gd name="connsiteY715" fmla="*/ 5118243 h 6038528"/>
              <a:gd name="connsiteX716" fmla="*/ 70811 w 6094603"/>
              <a:gd name="connsiteY716" fmla="*/ 5133363 h 6038528"/>
              <a:gd name="connsiteX717" fmla="*/ 53511 w 6094603"/>
              <a:gd name="connsiteY717" fmla="*/ 5143336 h 6038528"/>
              <a:gd name="connsiteX718" fmla="*/ 43554 w 6094603"/>
              <a:gd name="connsiteY718" fmla="*/ 5140666 h 6038528"/>
              <a:gd name="connsiteX719" fmla="*/ 34253 w 6094603"/>
              <a:gd name="connsiteY719" fmla="*/ 5128556 h 6038528"/>
              <a:gd name="connsiteX720" fmla="*/ 36258 w 6094603"/>
              <a:gd name="connsiteY720" fmla="*/ 5113403 h 6038528"/>
              <a:gd name="connsiteX721" fmla="*/ 53545 w 6094603"/>
              <a:gd name="connsiteY721" fmla="*/ 5103428 h 6038528"/>
              <a:gd name="connsiteX722" fmla="*/ 3980519 w 6094603"/>
              <a:gd name="connsiteY722" fmla="*/ 5097863 h 6038528"/>
              <a:gd name="connsiteX723" fmla="*/ 4012402 w 6094603"/>
              <a:gd name="connsiteY723" fmla="*/ 5106439 h 6038528"/>
              <a:gd name="connsiteX724" fmla="*/ 4035793 w 6094603"/>
              <a:gd name="connsiteY724" fmla="*/ 5193710 h 6038528"/>
              <a:gd name="connsiteX725" fmla="*/ 3980402 w 6094603"/>
              <a:gd name="connsiteY725" fmla="*/ 5225666 h 6038528"/>
              <a:gd name="connsiteX726" fmla="*/ 3948507 w 6094603"/>
              <a:gd name="connsiteY726" fmla="*/ 5217102 h 6038528"/>
              <a:gd name="connsiteX727" fmla="*/ 3925128 w 6094603"/>
              <a:gd name="connsiteY727" fmla="*/ 5129828 h 6038528"/>
              <a:gd name="connsiteX728" fmla="*/ 3980519 w 6094603"/>
              <a:gd name="connsiteY728" fmla="*/ 5097863 h 6038528"/>
              <a:gd name="connsiteX729" fmla="*/ 5357769 w 6094603"/>
              <a:gd name="connsiteY729" fmla="*/ 5092113 h 6038528"/>
              <a:gd name="connsiteX730" fmla="*/ 5411304 w 6094603"/>
              <a:gd name="connsiteY730" fmla="*/ 5106495 h 6038528"/>
              <a:gd name="connsiteX731" fmla="*/ 5461282 w 6094603"/>
              <a:gd name="connsiteY731" fmla="*/ 5171639 h 6038528"/>
              <a:gd name="connsiteX732" fmla="*/ 5450561 w 6094603"/>
              <a:gd name="connsiteY732" fmla="*/ 5253033 h 6038528"/>
              <a:gd name="connsiteX733" fmla="*/ 5357571 w 6094603"/>
              <a:gd name="connsiteY733" fmla="*/ 5306685 h 6038528"/>
              <a:gd name="connsiteX734" fmla="*/ 5304035 w 6094603"/>
              <a:gd name="connsiteY734" fmla="*/ 5292301 h 6038528"/>
              <a:gd name="connsiteX735" fmla="*/ 5264767 w 6094603"/>
              <a:gd name="connsiteY735" fmla="*/ 5145751 h 6038528"/>
              <a:gd name="connsiteX736" fmla="*/ 5357769 w 6094603"/>
              <a:gd name="connsiteY736" fmla="*/ 5092113 h 6038528"/>
              <a:gd name="connsiteX737" fmla="*/ 3291917 w 6094603"/>
              <a:gd name="connsiteY737" fmla="*/ 5074124 h 6038528"/>
              <a:gd name="connsiteX738" fmla="*/ 3326262 w 6094603"/>
              <a:gd name="connsiteY738" fmla="*/ 5083351 h 6038528"/>
              <a:gd name="connsiteX739" fmla="*/ 3358344 w 6094603"/>
              <a:gd name="connsiteY739" fmla="*/ 5125137 h 6038528"/>
              <a:gd name="connsiteX740" fmla="*/ 3351461 w 6094603"/>
              <a:gd name="connsiteY740" fmla="*/ 5177366 h 6038528"/>
              <a:gd name="connsiteX741" fmla="*/ 3291789 w 6094603"/>
              <a:gd name="connsiteY741" fmla="*/ 5211804 h 6038528"/>
              <a:gd name="connsiteX742" fmla="*/ 3257444 w 6094603"/>
              <a:gd name="connsiteY742" fmla="*/ 5202565 h 6038528"/>
              <a:gd name="connsiteX743" fmla="*/ 3225409 w 6094603"/>
              <a:gd name="connsiteY743" fmla="*/ 5160767 h 6038528"/>
              <a:gd name="connsiteX744" fmla="*/ 3232245 w 6094603"/>
              <a:gd name="connsiteY744" fmla="*/ 5108548 h 6038528"/>
              <a:gd name="connsiteX745" fmla="*/ 3291917 w 6094603"/>
              <a:gd name="connsiteY745" fmla="*/ 5074124 h 6038528"/>
              <a:gd name="connsiteX746" fmla="*/ 3087166 w 6094603"/>
              <a:gd name="connsiteY746" fmla="*/ 5050685 h 6038528"/>
              <a:gd name="connsiteX747" fmla="*/ 3096044 w 6094603"/>
              <a:gd name="connsiteY747" fmla="*/ 5053088 h 6038528"/>
              <a:gd name="connsiteX748" fmla="*/ 3104304 w 6094603"/>
              <a:gd name="connsiteY748" fmla="*/ 5063856 h 6038528"/>
              <a:gd name="connsiteX749" fmla="*/ 3102530 w 6094603"/>
              <a:gd name="connsiteY749" fmla="*/ 5077319 h 6038528"/>
              <a:gd name="connsiteX750" fmla="*/ 3087143 w 6094603"/>
              <a:gd name="connsiteY750" fmla="*/ 5086210 h 6038528"/>
              <a:gd name="connsiteX751" fmla="*/ 3078265 w 6094603"/>
              <a:gd name="connsiteY751" fmla="*/ 5083830 h 6038528"/>
              <a:gd name="connsiteX752" fmla="*/ 3070005 w 6094603"/>
              <a:gd name="connsiteY752" fmla="*/ 5073049 h 6038528"/>
              <a:gd name="connsiteX753" fmla="*/ 3071779 w 6094603"/>
              <a:gd name="connsiteY753" fmla="*/ 5059587 h 6038528"/>
              <a:gd name="connsiteX754" fmla="*/ 3087166 w 6094603"/>
              <a:gd name="connsiteY754" fmla="*/ 5050685 h 6038528"/>
              <a:gd name="connsiteX755" fmla="*/ 5841666 w 6094603"/>
              <a:gd name="connsiteY755" fmla="*/ 5040803 h 6038528"/>
              <a:gd name="connsiteX756" fmla="*/ 5893008 w 6094603"/>
              <a:gd name="connsiteY756" fmla="*/ 5054618 h 6038528"/>
              <a:gd name="connsiteX757" fmla="*/ 5940944 w 6094603"/>
              <a:gd name="connsiteY757" fmla="*/ 5117077 h 6038528"/>
              <a:gd name="connsiteX758" fmla="*/ 5930666 w 6094603"/>
              <a:gd name="connsiteY758" fmla="*/ 5195158 h 6038528"/>
              <a:gd name="connsiteX759" fmla="*/ 5841491 w 6094603"/>
              <a:gd name="connsiteY759" fmla="*/ 5246604 h 6038528"/>
              <a:gd name="connsiteX760" fmla="*/ 5790137 w 6094603"/>
              <a:gd name="connsiteY760" fmla="*/ 5232792 h 6038528"/>
              <a:gd name="connsiteX761" fmla="*/ 5742201 w 6094603"/>
              <a:gd name="connsiteY761" fmla="*/ 5170332 h 6038528"/>
              <a:gd name="connsiteX762" fmla="*/ 5752479 w 6094603"/>
              <a:gd name="connsiteY762" fmla="*/ 5092264 h 6038528"/>
              <a:gd name="connsiteX763" fmla="*/ 5841666 w 6094603"/>
              <a:gd name="connsiteY763" fmla="*/ 5040803 h 6038528"/>
              <a:gd name="connsiteX764" fmla="*/ 4464439 w 6094603"/>
              <a:gd name="connsiteY764" fmla="*/ 5034480 h 6038528"/>
              <a:gd name="connsiteX765" fmla="*/ 4500149 w 6094603"/>
              <a:gd name="connsiteY765" fmla="*/ 5044094 h 6038528"/>
              <a:gd name="connsiteX766" fmla="*/ 4533503 w 6094603"/>
              <a:gd name="connsiteY766" fmla="*/ 5087550 h 6038528"/>
              <a:gd name="connsiteX767" fmla="*/ 4526351 w 6094603"/>
              <a:gd name="connsiteY767" fmla="*/ 5141866 h 6038528"/>
              <a:gd name="connsiteX768" fmla="*/ 4464299 w 6094603"/>
              <a:gd name="connsiteY768" fmla="*/ 5177672 h 6038528"/>
              <a:gd name="connsiteX769" fmla="*/ 4428589 w 6094603"/>
              <a:gd name="connsiteY769" fmla="*/ 5168068 h 6038528"/>
              <a:gd name="connsiteX770" fmla="*/ 4395271 w 6094603"/>
              <a:gd name="connsiteY770" fmla="*/ 5124590 h 6038528"/>
              <a:gd name="connsiteX771" fmla="*/ 4402376 w 6094603"/>
              <a:gd name="connsiteY771" fmla="*/ 5070309 h 6038528"/>
              <a:gd name="connsiteX772" fmla="*/ 4464439 w 6094603"/>
              <a:gd name="connsiteY772" fmla="*/ 5034480 h 6038528"/>
              <a:gd name="connsiteX773" fmla="*/ 1914716 w 6094603"/>
              <a:gd name="connsiteY773" fmla="*/ 5022196 h 6038528"/>
              <a:gd name="connsiteX774" fmla="*/ 1956188 w 6094603"/>
              <a:gd name="connsiteY774" fmla="*/ 5033361 h 6038528"/>
              <a:gd name="connsiteX775" fmla="*/ 1994919 w 6094603"/>
              <a:gd name="connsiteY775" fmla="*/ 5083830 h 6038528"/>
              <a:gd name="connsiteX776" fmla="*/ 1986614 w 6094603"/>
              <a:gd name="connsiteY776" fmla="*/ 5146884 h 6038528"/>
              <a:gd name="connsiteX777" fmla="*/ 1914575 w 6094603"/>
              <a:gd name="connsiteY777" fmla="*/ 5188463 h 6038528"/>
              <a:gd name="connsiteX778" fmla="*/ 1873092 w 6094603"/>
              <a:gd name="connsiteY778" fmla="*/ 5177308 h 6038528"/>
              <a:gd name="connsiteX779" fmla="*/ 1842677 w 6094603"/>
              <a:gd name="connsiteY779" fmla="*/ 5063775 h 6038528"/>
              <a:gd name="connsiteX780" fmla="*/ 1914716 w 6094603"/>
              <a:gd name="connsiteY780" fmla="*/ 5022196 h 6038528"/>
              <a:gd name="connsiteX781" fmla="*/ 3775838 w 6094603"/>
              <a:gd name="connsiteY781" fmla="*/ 5012386 h 6038528"/>
              <a:gd name="connsiteX782" fmla="*/ 3813204 w 6094603"/>
              <a:gd name="connsiteY782" fmla="*/ 5022419 h 6038528"/>
              <a:gd name="connsiteX783" fmla="*/ 3840596 w 6094603"/>
              <a:gd name="connsiteY783" fmla="*/ 5124695 h 6038528"/>
              <a:gd name="connsiteX784" fmla="*/ 3775698 w 6094603"/>
              <a:gd name="connsiteY784" fmla="*/ 5162155 h 6038528"/>
              <a:gd name="connsiteX785" fmla="*/ 3738320 w 6094603"/>
              <a:gd name="connsiteY785" fmla="*/ 5152099 h 6038528"/>
              <a:gd name="connsiteX786" fmla="*/ 3703438 w 6094603"/>
              <a:gd name="connsiteY786" fmla="*/ 5106635 h 6038528"/>
              <a:gd name="connsiteX787" fmla="*/ 3710928 w 6094603"/>
              <a:gd name="connsiteY787" fmla="*/ 5049834 h 6038528"/>
              <a:gd name="connsiteX788" fmla="*/ 3775838 w 6094603"/>
              <a:gd name="connsiteY788" fmla="*/ 5012386 h 6038528"/>
              <a:gd name="connsiteX789" fmla="*/ 4259735 w 6094603"/>
              <a:gd name="connsiteY789" fmla="*/ 4964918 h 6038528"/>
              <a:gd name="connsiteX790" fmla="*/ 4292983 w 6094603"/>
              <a:gd name="connsiteY790" fmla="*/ 4973864 h 6038528"/>
              <a:gd name="connsiteX791" fmla="*/ 4323991 w 6094603"/>
              <a:gd name="connsiteY791" fmla="*/ 5014333 h 6038528"/>
              <a:gd name="connsiteX792" fmla="*/ 4317365 w 6094603"/>
              <a:gd name="connsiteY792" fmla="*/ 5064883 h 6038528"/>
              <a:gd name="connsiteX793" fmla="*/ 4259618 w 6094603"/>
              <a:gd name="connsiteY793" fmla="*/ 5098225 h 6038528"/>
              <a:gd name="connsiteX794" fmla="*/ 4226346 w 6094603"/>
              <a:gd name="connsiteY794" fmla="*/ 5089288 h 6038528"/>
              <a:gd name="connsiteX795" fmla="*/ 4195291 w 6094603"/>
              <a:gd name="connsiteY795" fmla="*/ 5048819 h 6038528"/>
              <a:gd name="connsiteX796" fmla="*/ 4201953 w 6094603"/>
              <a:gd name="connsiteY796" fmla="*/ 4998257 h 6038528"/>
              <a:gd name="connsiteX797" fmla="*/ 4259735 w 6094603"/>
              <a:gd name="connsiteY797" fmla="*/ 4964918 h 6038528"/>
              <a:gd name="connsiteX798" fmla="*/ 5636973 w 6094603"/>
              <a:gd name="connsiteY798" fmla="*/ 4963553 h 6038528"/>
              <a:gd name="connsiteX799" fmla="*/ 5689692 w 6094603"/>
              <a:gd name="connsiteY799" fmla="*/ 4977726 h 6038528"/>
              <a:gd name="connsiteX800" fmla="*/ 5738900 w 6094603"/>
              <a:gd name="connsiteY800" fmla="*/ 5041866 h 6038528"/>
              <a:gd name="connsiteX801" fmla="*/ 5728341 w 6094603"/>
              <a:gd name="connsiteY801" fmla="*/ 5122023 h 6038528"/>
              <a:gd name="connsiteX802" fmla="*/ 5636786 w 6094603"/>
              <a:gd name="connsiteY802" fmla="*/ 5174846 h 6038528"/>
              <a:gd name="connsiteX803" fmla="*/ 5584067 w 6094603"/>
              <a:gd name="connsiteY803" fmla="*/ 5160672 h 6038528"/>
              <a:gd name="connsiteX804" fmla="*/ 5534848 w 6094603"/>
              <a:gd name="connsiteY804" fmla="*/ 5096544 h 6038528"/>
              <a:gd name="connsiteX805" fmla="*/ 5545394 w 6094603"/>
              <a:gd name="connsiteY805" fmla="*/ 5016386 h 6038528"/>
              <a:gd name="connsiteX806" fmla="*/ 5636973 w 6094603"/>
              <a:gd name="connsiteY806" fmla="*/ 4963553 h 6038528"/>
              <a:gd name="connsiteX807" fmla="*/ 5102119 w 6094603"/>
              <a:gd name="connsiteY807" fmla="*/ 4932941 h 6038528"/>
              <a:gd name="connsiteX808" fmla="*/ 5091223 w 6094603"/>
              <a:gd name="connsiteY808" fmla="*/ 4936603 h 6038528"/>
              <a:gd name="connsiteX809" fmla="*/ 5047428 w 6094603"/>
              <a:gd name="connsiteY809" fmla="*/ 4956831 h 6038528"/>
              <a:gd name="connsiteX810" fmla="*/ 5034420 w 6094603"/>
              <a:gd name="connsiteY810" fmla="*/ 4968137 h 6038528"/>
              <a:gd name="connsiteX811" fmla="*/ 5036800 w 6094603"/>
              <a:gd name="connsiteY811" fmla="*/ 4985214 h 6038528"/>
              <a:gd name="connsiteX812" fmla="*/ 5056131 w 6094603"/>
              <a:gd name="connsiteY812" fmla="*/ 5029114 h 6038528"/>
              <a:gd name="connsiteX813" fmla="*/ 5067634 w 6094603"/>
              <a:gd name="connsiteY813" fmla="*/ 5042578 h 6038528"/>
              <a:gd name="connsiteX814" fmla="*/ 5073875 w 6094603"/>
              <a:gd name="connsiteY814" fmla="*/ 5043674 h 6038528"/>
              <a:gd name="connsiteX815" fmla="*/ 5085121 w 6094603"/>
              <a:gd name="connsiteY815" fmla="*/ 5039766 h 6038528"/>
              <a:gd name="connsiteX816" fmla="*/ 5130315 w 6094603"/>
              <a:gd name="connsiteY816" fmla="*/ 5018416 h 6038528"/>
              <a:gd name="connsiteX817" fmla="*/ 5143556 w 6094603"/>
              <a:gd name="connsiteY817" fmla="*/ 5006832 h 6038528"/>
              <a:gd name="connsiteX818" fmla="*/ 5140698 w 6094603"/>
              <a:gd name="connsiteY818" fmla="*/ 4989485 h 6038528"/>
              <a:gd name="connsiteX819" fmla="*/ 5140687 w 6094603"/>
              <a:gd name="connsiteY819" fmla="*/ 4989485 h 6038528"/>
              <a:gd name="connsiteX820" fmla="*/ 5119676 w 6094603"/>
              <a:gd name="connsiteY820" fmla="*/ 4946694 h 6038528"/>
              <a:gd name="connsiteX821" fmla="*/ 5108173 w 6094603"/>
              <a:gd name="connsiteY821" fmla="*/ 4933977 h 6038528"/>
              <a:gd name="connsiteX822" fmla="*/ 5102119 w 6094603"/>
              <a:gd name="connsiteY822" fmla="*/ 4932941 h 6038528"/>
              <a:gd name="connsiteX823" fmla="*/ 3571145 w 6094603"/>
              <a:gd name="connsiteY823" fmla="*/ 4931831 h 6038528"/>
              <a:gd name="connsiteX824" fmla="*/ 3611509 w 6094603"/>
              <a:gd name="connsiteY824" fmla="*/ 4942682 h 6038528"/>
              <a:gd name="connsiteX825" fmla="*/ 3641129 w 6094603"/>
              <a:gd name="connsiteY825" fmla="*/ 5053218 h 6038528"/>
              <a:gd name="connsiteX826" fmla="*/ 3570981 w 6094603"/>
              <a:gd name="connsiteY826" fmla="*/ 5093698 h 6038528"/>
              <a:gd name="connsiteX827" fmla="*/ 3530605 w 6094603"/>
              <a:gd name="connsiteY827" fmla="*/ 5082836 h 6038528"/>
              <a:gd name="connsiteX828" fmla="*/ 3500985 w 6094603"/>
              <a:gd name="connsiteY828" fmla="*/ 4972300 h 6038528"/>
              <a:gd name="connsiteX829" fmla="*/ 3571145 w 6094603"/>
              <a:gd name="connsiteY829" fmla="*/ 4931831 h 6038528"/>
              <a:gd name="connsiteX830" fmla="*/ 6094527 w 6094603"/>
              <a:gd name="connsiteY830" fmla="*/ 4919888 h 6038528"/>
              <a:gd name="connsiteX831" fmla="*/ 6094527 w 6094603"/>
              <a:gd name="connsiteY831" fmla="*/ 5107173 h 6038528"/>
              <a:gd name="connsiteX832" fmla="*/ 6070438 w 6094603"/>
              <a:gd name="connsiteY832" fmla="*/ 5100698 h 6038528"/>
              <a:gd name="connsiteX833" fmla="*/ 6023575 w 6094603"/>
              <a:gd name="connsiteY833" fmla="*/ 5039556 h 6038528"/>
              <a:gd name="connsiteX834" fmla="*/ 6033585 w 6094603"/>
              <a:gd name="connsiteY834" fmla="*/ 4963177 h 6038528"/>
              <a:gd name="connsiteX835" fmla="*/ 6070485 w 6094603"/>
              <a:gd name="connsiteY835" fmla="*/ 4926347 h 6038528"/>
              <a:gd name="connsiteX836" fmla="*/ 463327 w 6094603"/>
              <a:gd name="connsiteY836" fmla="*/ 4897579 h 6038528"/>
              <a:gd name="connsiteX837" fmla="*/ 456020 w 6094603"/>
              <a:gd name="connsiteY837" fmla="*/ 4899120 h 6038528"/>
              <a:gd name="connsiteX838" fmla="*/ 429308 w 6094603"/>
              <a:gd name="connsiteY838" fmla="*/ 4907403 h 6038528"/>
              <a:gd name="connsiteX839" fmla="*/ 415927 w 6094603"/>
              <a:gd name="connsiteY839" fmla="*/ 4918229 h 6038528"/>
              <a:gd name="connsiteX840" fmla="*/ 417683 w 6094603"/>
              <a:gd name="connsiteY840" fmla="*/ 4935356 h 6038528"/>
              <a:gd name="connsiteX841" fmla="*/ 426837 w 6094603"/>
              <a:gd name="connsiteY841" fmla="*/ 4951851 h 6038528"/>
              <a:gd name="connsiteX842" fmla="*/ 438862 w 6094603"/>
              <a:gd name="connsiteY842" fmla="*/ 4962057 h 6038528"/>
              <a:gd name="connsiteX843" fmla="*/ 443379 w 6094603"/>
              <a:gd name="connsiteY843" fmla="*/ 4962630 h 6038528"/>
              <a:gd name="connsiteX844" fmla="*/ 454321 w 6094603"/>
              <a:gd name="connsiteY844" fmla="*/ 4958943 h 6038528"/>
              <a:gd name="connsiteX845" fmla="*/ 476691 w 6094603"/>
              <a:gd name="connsiteY845" fmla="*/ 4945118 h 6038528"/>
              <a:gd name="connsiteX846" fmla="*/ 485128 w 6094603"/>
              <a:gd name="connsiteY846" fmla="*/ 4921355 h 6038528"/>
              <a:gd name="connsiteX847" fmla="*/ 480388 w 6094603"/>
              <a:gd name="connsiteY847" fmla="*/ 4909654 h 6038528"/>
              <a:gd name="connsiteX848" fmla="*/ 470505 w 6094603"/>
              <a:gd name="connsiteY848" fmla="*/ 4899061 h 6038528"/>
              <a:gd name="connsiteX849" fmla="*/ 463327 w 6094603"/>
              <a:gd name="connsiteY849" fmla="*/ 4897579 h 6038528"/>
              <a:gd name="connsiteX850" fmla="*/ 4055030 w 6094603"/>
              <a:gd name="connsiteY850" fmla="*/ 4895912 h 6038528"/>
              <a:gd name="connsiteX851" fmla="*/ 4085537 w 6094603"/>
              <a:gd name="connsiteY851" fmla="*/ 4904126 h 6038528"/>
              <a:gd name="connsiteX852" fmla="*/ 4114025 w 6094603"/>
              <a:gd name="connsiteY852" fmla="*/ 4941245 h 6038528"/>
              <a:gd name="connsiteX853" fmla="*/ 4107913 w 6094603"/>
              <a:gd name="connsiteY853" fmla="*/ 4987642 h 6038528"/>
              <a:gd name="connsiteX854" fmla="*/ 4054913 w 6094603"/>
              <a:gd name="connsiteY854" fmla="*/ 5018219 h 6038528"/>
              <a:gd name="connsiteX855" fmla="*/ 4024395 w 6094603"/>
              <a:gd name="connsiteY855" fmla="*/ 5010018 h 6038528"/>
              <a:gd name="connsiteX856" fmla="*/ 3995906 w 6094603"/>
              <a:gd name="connsiteY856" fmla="*/ 4972886 h 6038528"/>
              <a:gd name="connsiteX857" fmla="*/ 4002019 w 6094603"/>
              <a:gd name="connsiteY857" fmla="*/ 4926500 h 6038528"/>
              <a:gd name="connsiteX858" fmla="*/ 4055030 w 6094603"/>
              <a:gd name="connsiteY858" fmla="*/ 4895912 h 6038528"/>
              <a:gd name="connsiteX859" fmla="*/ 128074 w 6094603"/>
              <a:gd name="connsiteY859" fmla="*/ 4880606 h 6038528"/>
              <a:gd name="connsiteX860" fmla="*/ 147067 w 6094603"/>
              <a:gd name="connsiteY860" fmla="*/ 4885705 h 6038528"/>
              <a:gd name="connsiteX861" fmla="*/ 164782 w 6094603"/>
              <a:gd name="connsiteY861" fmla="*/ 4908837 h 6038528"/>
              <a:gd name="connsiteX862" fmla="*/ 161007 w 6094603"/>
              <a:gd name="connsiteY862" fmla="*/ 4937711 h 6038528"/>
              <a:gd name="connsiteX863" fmla="*/ 128008 w 6094603"/>
              <a:gd name="connsiteY863" fmla="*/ 4956774 h 6038528"/>
              <a:gd name="connsiteX864" fmla="*/ 128006 w 6094603"/>
              <a:gd name="connsiteY864" fmla="*/ 4956774 h 6038528"/>
              <a:gd name="connsiteX865" fmla="*/ 108986 w 6094603"/>
              <a:gd name="connsiteY865" fmla="*/ 4951663 h 6038528"/>
              <a:gd name="connsiteX866" fmla="*/ 95060 w 6094603"/>
              <a:gd name="connsiteY866" fmla="*/ 4899657 h 6038528"/>
              <a:gd name="connsiteX867" fmla="*/ 128074 w 6094603"/>
              <a:gd name="connsiteY867" fmla="*/ 4880606 h 6038528"/>
              <a:gd name="connsiteX868" fmla="*/ 3366417 w 6094603"/>
              <a:gd name="connsiteY868" fmla="*/ 4875997 h 6038528"/>
              <a:gd name="connsiteX869" fmla="*/ 3397484 w 6094603"/>
              <a:gd name="connsiteY869" fmla="*/ 4884351 h 6038528"/>
              <a:gd name="connsiteX870" fmla="*/ 3420256 w 6094603"/>
              <a:gd name="connsiteY870" fmla="*/ 4969386 h 6038528"/>
              <a:gd name="connsiteX871" fmla="*/ 3366312 w 6094603"/>
              <a:gd name="connsiteY871" fmla="*/ 5000498 h 6038528"/>
              <a:gd name="connsiteX872" fmla="*/ 3335234 w 6094603"/>
              <a:gd name="connsiteY872" fmla="*/ 4992157 h 6038528"/>
              <a:gd name="connsiteX873" fmla="*/ 3306243 w 6094603"/>
              <a:gd name="connsiteY873" fmla="*/ 4954359 h 6038528"/>
              <a:gd name="connsiteX874" fmla="*/ 3312461 w 6094603"/>
              <a:gd name="connsiteY874" fmla="*/ 4907134 h 6038528"/>
              <a:gd name="connsiteX875" fmla="*/ 3366417 w 6094603"/>
              <a:gd name="connsiteY875" fmla="*/ 4875997 h 6038528"/>
              <a:gd name="connsiteX876" fmla="*/ 1661596 w 6094603"/>
              <a:gd name="connsiteY876" fmla="*/ 4866979 h 6038528"/>
              <a:gd name="connsiteX877" fmla="*/ 1652112 w 6094603"/>
              <a:gd name="connsiteY877" fmla="*/ 4869663 h 6038528"/>
              <a:gd name="connsiteX878" fmla="*/ 1641191 w 6094603"/>
              <a:gd name="connsiteY878" fmla="*/ 4875695 h 6038528"/>
              <a:gd name="connsiteX879" fmla="*/ 1632701 w 6094603"/>
              <a:gd name="connsiteY879" fmla="*/ 4899271 h 6038528"/>
              <a:gd name="connsiteX880" fmla="*/ 1632701 w 6094603"/>
              <a:gd name="connsiteY880" fmla="*/ 4899261 h 6038528"/>
              <a:gd name="connsiteX881" fmla="*/ 1634029 w 6094603"/>
              <a:gd name="connsiteY881" fmla="*/ 4902339 h 6038528"/>
              <a:gd name="connsiteX882" fmla="*/ 1643969 w 6094603"/>
              <a:gd name="connsiteY882" fmla="*/ 4912210 h 6038528"/>
              <a:gd name="connsiteX883" fmla="*/ 1650748 w 6094603"/>
              <a:gd name="connsiteY883" fmla="*/ 4913515 h 6038528"/>
              <a:gd name="connsiteX884" fmla="*/ 1657969 w 6094603"/>
              <a:gd name="connsiteY884" fmla="*/ 4912010 h 6038528"/>
              <a:gd name="connsiteX885" fmla="*/ 1669857 w 6094603"/>
              <a:gd name="connsiteY885" fmla="*/ 4907531 h 6038528"/>
              <a:gd name="connsiteX886" fmla="*/ 1681067 w 6094603"/>
              <a:gd name="connsiteY886" fmla="*/ 4897043 h 6038528"/>
              <a:gd name="connsiteX887" fmla="*/ 1680192 w 6094603"/>
              <a:gd name="connsiteY887" fmla="*/ 4881737 h 6038528"/>
              <a:gd name="connsiteX888" fmla="*/ 1677895 w 6094603"/>
              <a:gd name="connsiteY888" fmla="*/ 4877222 h 6038528"/>
              <a:gd name="connsiteX889" fmla="*/ 1666683 w 6094603"/>
              <a:gd name="connsiteY889" fmla="*/ 4867715 h 6038528"/>
              <a:gd name="connsiteX890" fmla="*/ 1661596 w 6094603"/>
              <a:gd name="connsiteY890" fmla="*/ 4866979 h 6038528"/>
              <a:gd name="connsiteX891" fmla="*/ 4895501 w 6094603"/>
              <a:gd name="connsiteY891" fmla="*/ 4862570 h 6038528"/>
              <a:gd name="connsiteX892" fmla="*/ 4885036 w 6094603"/>
              <a:gd name="connsiteY892" fmla="*/ 4865908 h 6038528"/>
              <a:gd name="connsiteX893" fmla="*/ 4844532 w 6094603"/>
              <a:gd name="connsiteY893" fmla="*/ 4884117 h 6038528"/>
              <a:gd name="connsiteX894" fmla="*/ 4831722 w 6094603"/>
              <a:gd name="connsiteY894" fmla="*/ 4895270 h 6038528"/>
              <a:gd name="connsiteX895" fmla="*/ 4833822 w 6094603"/>
              <a:gd name="connsiteY895" fmla="*/ 4912129 h 6038528"/>
              <a:gd name="connsiteX896" fmla="*/ 4851683 w 6094603"/>
              <a:gd name="connsiteY896" fmla="*/ 4953262 h 6038528"/>
              <a:gd name="connsiteX897" fmla="*/ 4863162 w 6094603"/>
              <a:gd name="connsiteY897" fmla="*/ 4966526 h 6038528"/>
              <a:gd name="connsiteX898" fmla="*/ 4869369 w 6094603"/>
              <a:gd name="connsiteY898" fmla="*/ 4967623 h 6038528"/>
              <a:gd name="connsiteX899" fmla="*/ 4880498 w 6094603"/>
              <a:gd name="connsiteY899" fmla="*/ 4963808 h 6038528"/>
              <a:gd name="connsiteX900" fmla="*/ 4922356 w 6094603"/>
              <a:gd name="connsiteY900" fmla="*/ 4943533 h 6038528"/>
              <a:gd name="connsiteX901" fmla="*/ 4935130 w 6094603"/>
              <a:gd name="connsiteY901" fmla="*/ 4931936 h 6038528"/>
              <a:gd name="connsiteX902" fmla="*/ 4932377 w 6094603"/>
              <a:gd name="connsiteY902" fmla="*/ 4914903 h 6038528"/>
              <a:gd name="connsiteX903" fmla="*/ 4912953 w 6094603"/>
              <a:gd name="connsiteY903" fmla="*/ 4875892 h 6038528"/>
              <a:gd name="connsiteX904" fmla="*/ 4901590 w 6094603"/>
              <a:gd name="connsiteY904" fmla="*/ 4863620 h 6038528"/>
              <a:gd name="connsiteX905" fmla="*/ 4895501 w 6094603"/>
              <a:gd name="connsiteY905" fmla="*/ 4862570 h 6038528"/>
              <a:gd name="connsiteX906" fmla="*/ 1989216 w 6094603"/>
              <a:gd name="connsiteY906" fmla="*/ 4842226 h 6038528"/>
              <a:gd name="connsiteX907" fmla="*/ 2018357 w 6094603"/>
              <a:gd name="connsiteY907" fmla="*/ 4850052 h 6038528"/>
              <a:gd name="connsiteX908" fmla="*/ 2039717 w 6094603"/>
              <a:gd name="connsiteY908" fmla="*/ 4929824 h 6038528"/>
              <a:gd name="connsiteX909" fmla="*/ 1989098 w 6094603"/>
              <a:gd name="connsiteY909" fmla="*/ 4959038 h 6038528"/>
              <a:gd name="connsiteX910" fmla="*/ 1959955 w 6094603"/>
              <a:gd name="connsiteY910" fmla="*/ 4951197 h 6038528"/>
              <a:gd name="connsiteX911" fmla="*/ 1932739 w 6094603"/>
              <a:gd name="connsiteY911" fmla="*/ 4915744 h 6038528"/>
              <a:gd name="connsiteX912" fmla="*/ 1938573 w 6094603"/>
              <a:gd name="connsiteY912" fmla="*/ 4871436 h 6038528"/>
              <a:gd name="connsiteX913" fmla="*/ 1989216 w 6094603"/>
              <a:gd name="connsiteY913" fmla="*/ 4842226 h 6038528"/>
              <a:gd name="connsiteX914" fmla="*/ 3161677 w 6094603"/>
              <a:gd name="connsiteY914" fmla="*/ 4842142 h 6038528"/>
              <a:gd name="connsiteX915" fmla="*/ 3172457 w 6094603"/>
              <a:gd name="connsiteY915" fmla="*/ 4845047 h 6038528"/>
              <a:gd name="connsiteX916" fmla="*/ 3182524 w 6094603"/>
              <a:gd name="connsiteY916" fmla="*/ 4858159 h 6038528"/>
              <a:gd name="connsiteX917" fmla="*/ 3180366 w 6094603"/>
              <a:gd name="connsiteY917" fmla="*/ 4874539 h 6038528"/>
              <a:gd name="connsiteX918" fmla="*/ 3161631 w 6094603"/>
              <a:gd name="connsiteY918" fmla="*/ 4885355 h 6038528"/>
              <a:gd name="connsiteX919" fmla="*/ 3150863 w 6094603"/>
              <a:gd name="connsiteY919" fmla="*/ 4882461 h 6038528"/>
              <a:gd name="connsiteX920" fmla="*/ 3140795 w 6094603"/>
              <a:gd name="connsiteY920" fmla="*/ 4869349 h 6038528"/>
              <a:gd name="connsiteX921" fmla="*/ 3142953 w 6094603"/>
              <a:gd name="connsiteY921" fmla="*/ 4852956 h 6038528"/>
              <a:gd name="connsiteX922" fmla="*/ 3161677 w 6094603"/>
              <a:gd name="connsiteY922" fmla="*/ 4842142 h 6038528"/>
              <a:gd name="connsiteX923" fmla="*/ 5916177 w 6094603"/>
              <a:gd name="connsiteY923" fmla="*/ 4835015 h 6038528"/>
              <a:gd name="connsiteX924" fmla="*/ 5968068 w 6094603"/>
              <a:gd name="connsiteY924" fmla="*/ 4848956 h 6038528"/>
              <a:gd name="connsiteX925" fmla="*/ 6006123 w 6094603"/>
              <a:gd name="connsiteY925" fmla="*/ 4991015 h 6038528"/>
              <a:gd name="connsiteX926" fmla="*/ 5915990 w 6094603"/>
              <a:gd name="connsiteY926" fmla="*/ 5042997 h 6038528"/>
              <a:gd name="connsiteX927" fmla="*/ 5864088 w 6094603"/>
              <a:gd name="connsiteY927" fmla="*/ 5029045 h 6038528"/>
              <a:gd name="connsiteX928" fmla="*/ 5815639 w 6094603"/>
              <a:gd name="connsiteY928" fmla="*/ 4965907 h 6038528"/>
              <a:gd name="connsiteX929" fmla="*/ 5826033 w 6094603"/>
              <a:gd name="connsiteY929" fmla="*/ 4887010 h 6038528"/>
              <a:gd name="connsiteX930" fmla="*/ 5916177 w 6094603"/>
              <a:gd name="connsiteY930" fmla="*/ 4835015 h 6038528"/>
              <a:gd name="connsiteX931" fmla="*/ 3850314 w 6094603"/>
              <a:gd name="connsiteY931" fmla="*/ 4828551 h 6038528"/>
              <a:gd name="connsiteX932" fmla="*/ 3877262 w 6094603"/>
              <a:gd name="connsiteY932" fmla="*/ 4835796 h 6038528"/>
              <a:gd name="connsiteX933" fmla="*/ 3902426 w 6094603"/>
              <a:gd name="connsiteY933" fmla="*/ 4868590 h 6038528"/>
              <a:gd name="connsiteX934" fmla="*/ 3897036 w 6094603"/>
              <a:gd name="connsiteY934" fmla="*/ 4909573 h 6038528"/>
              <a:gd name="connsiteX935" fmla="*/ 3850220 w 6094603"/>
              <a:gd name="connsiteY935" fmla="*/ 4936580 h 6038528"/>
              <a:gd name="connsiteX936" fmla="*/ 3823272 w 6094603"/>
              <a:gd name="connsiteY936" fmla="*/ 4929346 h 6038528"/>
              <a:gd name="connsiteX937" fmla="*/ 3798097 w 6094603"/>
              <a:gd name="connsiteY937" fmla="*/ 4896542 h 6038528"/>
              <a:gd name="connsiteX938" fmla="*/ 3803498 w 6094603"/>
              <a:gd name="connsiteY938" fmla="*/ 4855546 h 6038528"/>
              <a:gd name="connsiteX939" fmla="*/ 3850314 w 6094603"/>
              <a:gd name="connsiteY939" fmla="*/ 4828551 h 6038528"/>
              <a:gd name="connsiteX940" fmla="*/ 5382641 w 6094603"/>
              <a:gd name="connsiteY940" fmla="*/ 4798955 h 6038528"/>
              <a:gd name="connsiteX941" fmla="*/ 5371418 w 6094603"/>
              <a:gd name="connsiteY941" fmla="*/ 4802852 h 6038528"/>
              <a:gd name="connsiteX942" fmla="*/ 5326317 w 6094603"/>
              <a:gd name="connsiteY942" fmla="*/ 4824375 h 6038528"/>
              <a:gd name="connsiteX943" fmla="*/ 5313274 w 6094603"/>
              <a:gd name="connsiteY943" fmla="*/ 4835831 h 6038528"/>
              <a:gd name="connsiteX944" fmla="*/ 5315876 w 6094603"/>
              <a:gd name="connsiteY944" fmla="*/ 4852991 h 6038528"/>
              <a:gd name="connsiteX945" fmla="*/ 5336478 w 6094603"/>
              <a:gd name="connsiteY945" fmla="*/ 4898700 h 6038528"/>
              <a:gd name="connsiteX946" fmla="*/ 5347923 w 6094603"/>
              <a:gd name="connsiteY946" fmla="*/ 4912150 h 6038528"/>
              <a:gd name="connsiteX947" fmla="*/ 5354222 w 6094603"/>
              <a:gd name="connsiteY947" fmla="*/ 4913271 h 6038528"/>
              <a:gd name="connsiteX948" fmla="*/ 5365352 w 6094603"/>
              <a:gd name="connsiteY948" fmla="*/ 4909433 h 6038528"/>
              <a:gd name="connsiteX949" fmla="*/ 5411876 w 6094603"/>
              <a:gd name="connsiteY949" fmla="*/ 4888247 h 6038528"/>
              <a:gd name="connsiteX950" fmla="*/ 5425467 w 6094603"/>
              <a:gd name="connsiteY950" fmla="*/ 4876650 h 6038528"/>
              <a:gd name="connsiteX951" fmla="*/ 5422457 w 6094603"/>
              <a:gd name="connsiteY951" fmla="*/ 4859047 h 6038528"/>
              <a:gd name="connsiteX952" fmla="*/ 5400303 w 6094603"/>
              <a:gd name="connsiteY952" fmla="*/ 4813199 h 6038528"/>
              <a:gd name="connsiteX953" fmla="*/ 5388730 w 6094603"/>
              <a:gd name="connsiteY953" fmla="*/ 4800016 h 6038528"/>
              <a:gd name="connsiteX954" fmla="*/ 5382641 w 6094603"/>
              <a:gd name="connsiteY954" fmla="*/ 4798955 h 6038528"/>
              <a:gd name="connsiteX955" fmla="*/ 6094527 w 6094603"/>
              <a:gd name="connsiteY955" fmla="*/ 4794911 h 6038528"/>
              <a:gd name="connsiteX956" fmla="*/ 6094527 w 6094603"/>
              <a:gd name="connsiteY956" fmla="*/ 4798580 h 6038528"/>
              <a:gd name="connsiteX957" fmla="*/ 6094323 w 6094603"/>
              <a:gd name="connsiteY957" fmla="*/ 4795513 h 6038528"/>
              <a:gd name="connsiteX958" fmla="*/ 4689723 w 6094603"/>
              <a:gd name="connsiteY958" fmla="*/ 4791523 h 6038528"/>
              <a:gd name="connsiteX959" fmla="*/ 4679608 w 6094603"/>
              <a:gd name="connsiteY959" fmla="*/ 4794614 h 6038528"/>
              <a:gd name="connsiteX960" fmla="*/ 4640422 w 6094603"/>
              <a:gd name="connsiteY960" fmla="*/ 4811705 h 6038528"/>
              <a:gd name="connsiteX961" fmla="*/ 4627694 w 6094603"/>
              <a:gd name="connsiteY961" fmla="*/ 4822730 h 6038528"/>
              <a:gd name="connsiteX962" fmla="*/ 4629561 w 6094603"/>
              <a:gd name="connsiteY962" fmla="*/ 4839459 h 6038528"/>
              <a:gd name="connsiteX963" fmla="*/ 4646290 w 6094603"/>
              <a:gd name="connsiteY963" fmla="*/ 4878703 h 6038528"/>
              <a:gd name="connsiteX964" fmla="*/ 4657828 w 6094603"/>
              <a:gd name="connsiteY964" fmla="*/ 4891910 h 6038528"/>
              <a:gd name="connsiteX965" fmla="*/ 4663976 w 6094603"/>
              <a:gd name="connsiteY965" fmla="*/ 4892985 h 6038528"/>
              <a:gd name="connsiteX966" fmla="*/ 4675140 w 6094603"/>
              <a:gd name="connsiteY966" fmla="*/ 4889135 h 6038528"/>
              <a:gd name="connsiteX967" fmla="*/ 4715458 w 6094603"/>
              <a:gd name="connsiteY967" fmla="*/ 4869080 h 6038528"/>
              <a:gd name="connsiteX968" fmla="*/ 4727918 w 6094603"/>
              <a:gd name="connsiteY968" fmla="*/ 4857555 h 6038528"/>
              <a:gd name="connsiteX969" fmla="*/ 4725339 w 6094603"/>
              <a:gd name="connsiteY969" fmla="*/ 4840791 h 6038528"/>
              <a:gd name="connsiteX970" fmla="*/ 4707047 w 6094603"/>
              <a:gd name="connsiteY970" fmla="*/ 4804415 h 6038528"/>
              <a:gd name="connsiteX971" fmla="*/ 4695801 w 6094603"/>
              <a:gd name="connsiteY971" fmla="*/ 4792575 h 6038528"/>
              <a:gd name="connsiteX972" fmla="*/ 4689723 w 6094603"/>
              <a:gd name="connsiteY972" fmla="*/ 4791523 h 6038528"/>
              <a:gd name="connsiteX973" fmla="*/ 5711484 w 6094603"/>
              <a:gd name="connsiteY973" fmla="*/ 4757763 h 6038528"/>
              <a:gd name="connsiteX974" fmla="*/ 5764740 w 6094603"/>
              <a:gd name="connsiteY974" fmla="*/ 4772077 h 6038528"/>
              <a:gd name="connsiteX975" fmla="*/ 5814461 w 6094603"/>
              <a:gd name="connsiteY975" fmla="*/ 4836881 h 6038528"/>
              <a:gd name="connsiteX976" fmla="*/ 5803798 w 6094603"/>
              <a:gd name="connsiteY976" fmla="*/ 4917855 h 6038528"/>
              <a:gd name="connsiteX977" fmla="*/ 5711286 w 6094603"/>
              <a:gd name="connsiteY977" fmla="*/ 4971240 h 6038528"/>
              <a:gd name="connsiteX978" fmla="*/ 5658019 w 6094603"/>
              <a:gd name="connsiteY978" fmla="*/ 4956925 h 6038528"/>
              <a:gd name="connsiteX979" fmla="*/ 5618949 w 6094603"/>
              <a:gd name="connsiteY979" fmla="*/ 4811146 h 6038528"/>
              <a:gd name="connsiteX980" fmla="*/ 5711484 w 6094603"/>
              <a:gd name="connsiteY980" fmla="*/ 4757763 h 6038528"/>
              <a:gd name="connsiteX981" fmla="*/ 3645609 w 6094603"/>
              <a:gd name="connsiteY981" fmla="*/ 4755137 h 6038528"/>
              <a:gd name="connsiteX982" fmla="*/ 3672021 w 6094603"/>
              <a:gd name="connsiteY982" fmla="*/ 4762241 h 6038528"/>
              <a:gd name="connsiteX983" fmla="*/ 3696660 w 6094603"/>
              <a:gd name="connsiteY983" fmla="*/ 4794359 h 6038528"/>
              <a:gd name="connsiteX984" fmla="*/ 3691375 w 6094603"/>
              <a:gd name="connsiteY984" fmla="*/ 4834513 h 6038528"/>
              <a:gd name="connsiteX985" fmla="*/ 3645516 w 6094603"/>
              <a:gd name="connsiteY985" fmla="*/ 4860973 h 6038528"/>
              <a:gd name="connsiteX986" fmla="*/ 3619104 w 6094603"/>
              <a:gd name="connsiteY986" fmla="*/ 4853879 h 6038528"/>
              <a:gd name="connsiteX987" fmla="*/ 3599750 w 6094603"/>
              <a:gd name="connsiteY987" fmla="*/ 4781619 h 6038528"/>
              <a:gd name="connsiteX988" fmla="*/ 3599750 w 6094603"/>
              <a:gd name="connsiteY988" fmla="*/ 4781607 h 6038528"/>
              <a:gd name="connsiteX989" fmla="*/ 3645609 w 6094603"/>
              <a:gd name="connsiteY989" fmla="*/ 4755137 h 6038528"/>
              <a:gd name="connsiteX990" fmla="*/ 5176081 w 6094603"/>
              <a:gd name="connsiteY990" fmla="*/ 4728631 h 6038528"/>
              <a:gd name="connsiteX991" fmla="*/ 5165279 w 6094603"/>
              <a:gd name="connsiteY991" fmla="*/ 4732202 h 6038528"/>
              <a:gd name="connsiteX992" fmla="*/ 5125357 w 6094603"/>
              <a:gd name="connsiteY992" fmla="*/ 4751230 h 6038528"/>
              <a:gd name="connsiteX993" fmla="*/ 5112840 w 6094603"/>
              <a:gd name="connsiteY993" fmla="*/ 4762545 h 6038528"/>
              <a:gd name="connsiteX994" fmla="*/ 5115115 w 6094603"/>
              <a:gd name="connsiteY994" fmla="*/ 4779262 h 6038528"/>
              <a:gd name="connsiteX995" fmla="*/ 5133582 w 6094603"/>
              <a:gd name="connsiteY995" fmla="*/ 4820106 h 6038528"/>
              <a:gd name="connsiteX996" fmla="*/ 5144898 w 6094603"/>
              <a:gd name="connsiteY996" fmla="*/ 4832962 h 6038528"/>
              <a:gd name="connsiteX997" fmla="*/ 5151186 w 6094603"/>
              <a:gd name="connsiteY997" fmla="*/ 4834093 h 6038528"/>
              <a:gd name="connsiteX998" fmla="*/ 5161872 w 6094603"/>
              <a:gd name="connsiteY998" fmla="*/ 4830605 h 6038528"/>
              <a:gd name="connsiteX999" fmla="*/ 5202925 w 6094603"/>
              <a:gd name="connsiteY999" fmla="*/ 4811892 h 6038528"/>
              <a:gd name="connsiteX1000" fmla="*/ 5215921 w 6094603"/>
              <a:gd name="connsiteY1000" fmla="*/ 4800402 h 6038528"/>
              <a:gd name="connsiteX1001" fmla="*/ 5213273 w 6094603"/>
              <a:gd name="connsiteY1001" fmla="*/ 4783253 h 6038528"/>
              <a:gd name="connsiteX1002" fmla="*/ 5193639 w 6094603"/>
              <a:gd name="connsiteY1002" fmla="*/ 4742385 h 6038528"/>
              <a:gd name="connsiteX1003" fmla="*/ 5182195 w 6094603"/>
              <a:gd name="connsiteY1003" fmla="*/ 4729681 h 6038528"/>
              <a:gd name="connsiteX1004" fmla="*/ 5176081 w 6094603"/>
              <a:gd name="connsiteY1004" fmla="*/ 4728631 h 6038528"/>
              <a:gd name="connsiteX1005" fmla="*/ 4483642 w 6094603"/>
              <a:gd name="connsiteY1005" fmla="*/ 4720419 h 6038528"/>
              <a:gd name="connsiteX1006" fmla="*/ 4473866 w 6094603"/>
              <a:gd name="connsiteY1006" fmla="*/ 4723289 h 6038528"/>
              <a:gd name="connsiteX1007" fmla="*/ 4435927 w 6094603"/>
              <a:gd name="connsiteY1007" fmla="*/ 4739352 h 6038528"/>
              <a:gd name="connsiteX1008" fmla="*/ 4423258 w 6094603"/>
              <a:gd name="connsiteY1008" fmla="*/ 4750272 h 6038528"/>
              <a:gd name="connsiteX1009" fmla="*/ 4424961 w 6094603"/>
              <a:gd name="connsiteY1009" fmla="*/ 4766920 h 6038528"/>
              <a:gd name="connsiteX1010" fmla="*/ 4440804 w 6094603"/>
              <a:gd name="connsiteY1010" fmla="*/ 4805278 h 6038528"/>
              <a:gd name="connsiteX1011" fmla="*/ 4452377 w 6094603"/>
              <a:gd name="connsiteY1011" fmla="*/ 4818683 h 6038528"/>
              <a:gd name="connsiteX1012" fmla="*/ 4458525 w 6094603"/>
              <a:gd name="connsiteY1012" fmla="*/ 4819756 h 6038528"/>
              <a:gd name="connsiteX1013" fmla="*/ 4469853 w 6094603"/>
              <a:gd name="connsiteY1013" fmla="*/ 4815777 h 6038528"/>
              <a:gd name="connsiteX1014" fmla="*/ 4509027 w 6094603"/>
              <a:gd name="connsiteY1014" fmla="*/ 4795548 h 6038528"/>
              <a:gd name="connsiteX1015" fmla="*/ 4521230 w 6094603"/>
              <a:gd name="connsiteY1015" fmla="*/ 4783964 h 6038528"/>
              <a:gd name="connsiteX1016" fmla="*/ 4518593 w 6094603"/>
              <a:gd name="connsiteY1016" fmla="*/ 4767340 h 6038528"/>
              <a:gd name="connsiteX1017" fmla="*/ 4500849 w 6094603"/>
              <a:gd name="connsiteY1017" fmla="*/ 4732948 h 6038528"/>
              <a:gd name="connsiteX1018" fmla="*/ 4489731 w 6094603"/>
              <a:gd name="connsiteY1018" fmla="*/ 4721469 h 6038528"/>
              <a:gd name="connsiteX1019" fmla="*/ 4483642 w 6094603"/>
              <a:gd name="connsiteY1019" fmla="*/ 4720419 h 6038528"/>
              <a:gd name="connsiteX1020" fmla="*/ 540307 w 6094603"/>
              <a:gd name="connsiteY1020" fmla="*/ 4704460 h 6038528"/>
              <a:gd name="connsiteX1021" fmla="*/ 533313 w 6094603"/>
              <a:gd name="connsiteY1021" fmla="*/ 4705882 h 6038528"/>
              <a:gd name="connsiteX1022" fmla="*/ 525457 w 6094603"/>
              <a:gd name="connsiteY1022" fmla="*/ 4708905 h 6038528"/>
              <a:gd name="connsiteX1023" fmla="*/ 514624 w 6094603"/>
              <a:gd name="connsiteY1023" fmla="*/ 4719288 h 6038528"/>
              <a:gd name="connsiteX1024" fmla="*/ 515364 w 6094603"/>
              <a:gd name="connsiteY1024" fmla="*/ 4734279 h 6038528"/>
              <a:gd name="connsiteX1025" fmla="*/ 526579 w 6094603"/>
              <a:gd name="connsiteY1025" fmla="*/ 4744066 h 6038528"/>
              <a:gd name="connsiteX1026" fmla="*/ 532528 w 6094603"/>
              <a:gd name="connsiteY1026" fmla="*/ 4744954 h 6038528"/>
              <a:gd name="connsiteX1027" fmla="*/ 541167 w 6094603"/>
              <a:gd name="connsiteY1027" fmla="*/ 4742713 h 6038528"/>
              <a:gd name="connsiteX1028" fmla="*/ 548518 w 6094603"/>
              <a:gd name="connsiteY1028" fmla="*/ 4738675 h 6038528"/>
              <a:gd name="connsiteX1029" fmla="*/ 556719 w 6094603"/>
              <a:gd name="connsiteY1029" fmla="*/ 4714949 h 6038528"/>
              <a:gd name="connsiteX1030" fmla="*/ 540309 w 6094603"/>
              <a:gd name="connsiteY1030" fmla="*/ 4704460 h 6038528"/>
              <a:gd name="connsiteX1031" fmla="*/ 3440916 w 6094603"/>
              <a:gd name="connsiteY1031" fmla="*/ 4688326 h 6038528"/>
              <a:gd name="connsiteX1032" fmla="*/ 3463467 w 6094603"/>
              <a:gd name="connsiteY1032" fmla="*/ 4694391 h 6038528"/>
              <a:gd name="connsiteX1033" fmla="*/ 3484536 w 6094603"/>
              <a:gd name="connsiteY1033" fmla="*/ 4721842 h 6038528"/>
              <a:gd name="connsiteX1034" fmla="*/ 3480021 w 6094603"/>
              <a:gd name="connsiteY1034" fmla="*/ 4756164 h 6038528"/>
              <a:gd name="connsiteX1035" fmla="*/ 3440823 w 6094603"/>
              <a:gd name="connsiteY1035" fmla="*/ 4778773 h 6038528"/>
              <a:gd name="connsiteX1036" fmla="*/ 3418272 w 6094603"/>
              <a:gd name="connsiteY1036" fmla="*/ 4772719 h 6038528"/>
              <a:gd name="connsiteX1037" fmla="*/ 3397180 w 6094603"/>
              <a:gd name="connsiteY1037" fmla="*/ 4745246 h 6038528"/>
              <a:gd name="connsiteX1038" fmla="*/ 3401707 w 6094603"/>
              <a:gd name="connsiteY1038" fmla="*/ 4710945 h 6038528"/>
              <a:gd name="connsiteX1039" fmla="*/ 3440916 w 6094603"/>
              <a:gd name="connsiteY1039" fmla="*/ 4688326 h 6038528"/>
              <a:gd name="connsiteX1040" fmla="*/ 2063690 w 6094603"/>
              <a:gd name="connsiteY1040" fmla="*/ 4660047 h 6038528"/>
              <a:gd name="connsiteX1041" fmla="*/ 2081598 w 6094603"/>
              <a:gd name="connsiteY1041" fmla="*/ 4664853 h 6038528"/>
              <a:gd name="connsiteX1042" fmla="*/ 2098317 w 6094603"/>
              <a:gd name="connsiteY1042" fmla="*/ 4686646 h 6038528"/>
              <a:gd name="connsiteX1043" fmla="*/ 2094724 w 6094603"/>
              <a:gd name="connsiteY1043" fmla="*/ 4713862 h 6038528"/>
              <a:gd name="connsiteX1044" fmla="*/ 2063622 w 6094603"/>
              <a:gd name="connsiteY1044" fmla="*/ 4731817 h 6038528"/>
              <a:gd name="connsiteX1045" fmla="*/ 2045713 w 6094603"/>
              <a:gd name="connsiteY1045" fmla="*/ 4726999 h 6038528"/>
              <a:gd name="connsiteX1046" fmla="*/ 2032577 w 6094603"/>
              <a:gd name="connsiteY1046" fmla="*/ 4677978 h 6038528"/>
              <a:gd name="connsiteX1047" fmla="*/ 2063690 w 6094603"/>
              <a:gd name="connsiteY1047" fmla="*/ 4660047 h 6038528"/>
              <a:gd name="connsiteX1048" fmla="*/ 4970269 w 6094603"/>
              <a:gd name="connsiteY1048" fmla="*/ 4658331 h 6038528"/>
              <a:gd name="connsiteX1049" fmla="*/ 4959816 w 6094603"/>
              <a:gd name="connsiteY1049" fmla="*/ 4661657 h 6038528"/>
              <a:gd name="connsiteX1050" fmla="*/ 4924281 w 6094603"/>
              <a:gd name="connsiteY1050" fmla="*/ 4678608 h 6038528"/>
              <a:gd name="connsiteX1051" fmla="*/ 4912195 w 6094603"/>
              <a:gd name="connsiteY1051" fmla="*/ 4689819 h 6038528"/>
              <a:gd name="connsiteX1052" fmla="*/ 4914225 w 6094603"/>
              <a:gd name="connsiteY1052" fmla="*/ 4706186 h 6038528"/>
              <a:gd name="connsiteX1053" fmla="*/ 4930371 w 6094603"/>
              <a:gd name="connsiteY1053" fmla="*/ 4741711 h 6038528"/>
              <a:gd name="connsiteX1054" fmla="*/ 4941582 w 6094603"/>
              <a:gd name="connsiteY1054" fmla="*/ 4754099 h 6038528"/>
              <a:gd name="connsiteX1055" fmla="*/ 4947858 w 6094603"/>
              <a:gd name="connsiteY1055" fmla="*/ 4755231 h 6038528"/>
              <a:gd name="connsiteX1056" fmla="*/ 4958159 w 6094603"/>
              <a:gd name="connsiteY1056" fmla="*/ 4752011 h 6038528"/>
              <a:gd name="connsiteX1057" fmla="*/ 4994616 w 6094603"/>
              <a:gd name="connsiteY1057" fmla="*/ 4735409 h 6038528"/>
              <a:gd name="connsiteX1058" fmla="*/ 5007157 w 6094603"/>
              <a:gd name="connsiteY1058" fmla="*/ 4724106 h 6038528"/>
              <a:gd name="connsiteX1059" fmla="*/ 5004870 w 6094603"/>
              <a:gd name="connsiteY1059" fmla="*/ 4707354 h 6038528"/>
              <a:gd name="connsiteX1060" fmla="*/ 4987686 w 6094603"/>
              <a:gd name="connsiteY1060" fmla="*/ 4671537 h 6038528"/>
              <a:gd name="connsiteX1061" fmla="*/ 4976312 w 6094603"/>
              <a:gd name="connsiteY1061" fmla="*/ 4659370 h 6038528"/>
              <a:gd name="connsiteX1062" fmla="*/ 4970269 w 6094603"/>
              <a:gd name="connsiteY1062" fmla="*/ 4658331 h 6038528"/>
              <a:gd name="connsiteX1063" fmla="*/ 202600 w 6094603"/>
              <a:gd name="connsiteY1063" fmla="*/ 4652838 h 6038528"/>
              <a:gd name="connsiteX1064" fmla="*/ 233109 w 6094603"/>
              <a:gd name="connsiteY1064" fmla="*/ 4661038 h 6038528"/>
              <a:gd name="connsiteX1065" fmla="*/ 261597 w 6094603"/>
              <a:gd name="connsiteY1065" fmla="*/ 4698160 h 6038528"/>
              <a:gd name="connsiteX1066" fmla="*/ 255491 w 6094603"/>
              <a:gd name="connsiteY1066" fmla="*/ 4744567 h 6038528"/>
              <a:gd name="connsiteX1067" fmla="*/ 202481 w 6094603"/>
              <a:gd name="connsiteY1067" fmla="*/ 4775144 h 6038528"/>
              <a:gd name="connsiteX1068" fmla="*/ 171953 w 6094603"/>
              <a:gd name="connsiteY1068" fmla="*/ 4766943 h 6038528"/>
              <a:gd name="connsiteX1069" fmla="*/ 149590 w 6094603"/>
              <a:gd name="connsiteY1069" fmla="*/ 4683415 h 6038528"/>
              <a:gd name="connsiteX1070" fmla="*/ 202600 w 6094603"/>
              <a:gd name="connsiteY1070" fmla="*/ 4652838 h 6038528"/>
              <a:gd name="connsiteX1071" fmla="*/ 1748322 w 6094603"/>
              <a:gd name="connsiteY1071" fmla="*/ 4649116 h 6038528"/>
              <a:gd name="connsiteX1072" fmla="*/ 1737181 w 6094603"/>
              <a:gd name="connsiteY1072" fmla="*/ 4652954 h 6038528"/>
              <a:gd name="connsiteX1073" fmla="*/ 1713172 w 6094603"/>
              <a:gd name="connsiteY1073" fmla="*/ 4667921 h 6038528"/>
              <a:gd name="connsiteX1074" fmla="*/ 1704762 w 6094603"/>
              <a:gd name="connsiteY1074" fmla="*/ 4692025 h 6038528"/>
              <a:gd name="connsiteX1075" fmla="*/ 1711142 w 6094603"/>
              <a:gd name="connsiteY1075" fmla="*/ 4707751 h 6038528"/>
              <a:gd name="connsiteX1076" fmla="*/ 1721083 w 6094603"/>
              <a:gd name="connsiteY1076" fmla="*/ 4718565 h 6038528"/>
              <a:gd name="connsiteX1077" fmla="*/ 1728290 w 6094603"/>
              <a:gd name="connsiteY1077" fmla="*/ 4720057 h 6038528"/>
              <a:gd name="connsiteX1078" fmla="*/ 1735782 w 6094603"/>
              <a:gd name="connsiteY1078" fmla="*/ 4718435 h 6038528"/>
              <a:gd name="connsiteX1079" fmla="*/ 1764958 w 6094603"/>
              <a:gd name="connsiteY1079" fmla="*/ 4709512 h 6038528"/>
              <a:gd name="connsiteX1080" fmla="*/ 1778701 w 6094603"/>
              <a:gd name="connsiteY1080" fmla="*/ 4698557 h 6038528"/>
              <a:gd name="connsiteX1081" fmla="*/ 1776648 w 6094603"/>
              <a:gd name="connsiteY1081" fmla="*/ 4681104 h 6038528"/>
              <a:gd name="connsiteX1082" fmla="*/ 1765039 w 6094603"/>
              <a:gd name="connsiteY1082" fmla="*/ 4660292 h 6038528"/>
              <a:gd name="connsiteX1083" fmla="*/ 1752931 w 6094603"/>
              <a:gd name="connsiteY1083" fmla="*/ 4649710 h 6038528"/>
              <a:gd name="connsiteX1084" fmla="*/ 1748322 w 6094603"/>
              <a:gd name="connsiteY1084" fmla="*/ 4649116 h 6038528"/>
              <a:gd name="connsiteX1085" fmla="*/ 4277701 w 6094603"/>
              <a:gd name="connsiteY1085" fmla="*/ 4648754 h 6038528"/>
              <a:gd name="connsiteX1086" fmla="*/ 4268170 w 6094603"/>
              <a:gd name="connsiteY1086" fmla="*/ 4651462 h 6038528"/>
              <a:gd name="connsiteX1087" fmla="*/ 4228260 w 6094603"/>
              <a:gd name="connsiteY1087" fmla="*/ 4667257 h 6038528"/>
              <a:gd name="connsiteX1088" fmla="*/ 4215135 w 6094603"/>
              <a:gd name="connsiteY1088" fmla="*/ 4678024 h 6038528"/>
              <a:gd name="connsiteX1089" fmla="*/ 4216722 w 6094603"/>
              <a:gd name="connsiteY1089" fmla="*/ 4694918 h 6038528"/>
              <a:gd name="connsiteX1090" fmla="*/ 4232413 w 6094603"/>
              <a:gd name="connsiteY1090" fmla="*/ 4734710 h 6038528"/>
              <a:gd name="connsiteX1091" fmla="*/ 4244207 w 6094603"/>
              <a:gd name="connsiteY1091" fmla="*/ 4748674 h 6038528"/>
              <a:gd name="connsiteX1092" fmla="*/ 4250227 w 6094603"/>
              <a:gd name="connsiteY1092" fmla="*/ 4749714 h 6038528"/>
              <a:gd name="connsiteX1093" fmla="*/ 4262161 w 6094603"/>
              <a:gd name="connsiteY1093" fmla="*/ 4745220 h 6038528"/>
              <a:gd name="connsiteX1094" fmla="*/ 4303144 w 6094603"/>
              <a:gd name="connsiteY1094" fmla="*/ 4722542 h 6038528"/>
              <a:gd name="connsiteX1095" fmla="*/ 4315125 w 6094603"/>
              <a:gd name="connsiteY1095" fmla="*/ 4710889 h 6038528"/>
              <a:gd name="connsiteX1096" fmla="*/ 4312430 w 6094603"/>
              <a:gd name="connsiteY1096" fmla="*/ 4694380 h 6038528"/>
              <a:gd name="connsiteX1097" fmla="*/ 4312442 w 6094603"/>
              <a:gd name="connsiteY1097" fmla="*/ 4694380 h 6038528"/>
              <a:gd name="connsiteX1098" fmla="*/ 4294815 w 6094603"/>
              <a:gd name="connsiteY1098" fmla="*/ 4660992 h 6038528"/>
              <a:gd name="connsiteX1099" fmla="*/ 4283779 w 6094603"/>
              <a:gd name="connsiteY1099" fmla="*/ 4649805 h 6038528"/>
              <a:gd name="connsiteX1100" fmla="*/ 4277701 w 6094603"/>
              <a:gd name="connsiteY1100" fmla="*/ 4648754 h 6038528"/>
              <a:gd name="connsiteX1101" fmla="*/ 3236188 w 6094603"/>
              <a:gd name="connsiteY1101" fmla="*/ 4633052 h 6038528"/>
              <a:gd name="connsiteX1102" fmla="*/ 3249173 w 6094603"/>
              <a:gd name="connsiteY1102" fmla="*/ 4636540 h 6038528"/>
              <a:gd name="connsiteX1103" fmla="*/ 3258669 w 6094603"/>
              <a:gd name="connsiteY1103" fmla="*/ 4672052 h 6038528"/>
              <a:gd name="connsiteX1104" fmla="*/ 3236142 w 6094603"/>
              <a:gd name="connsiteY1104" fmla="*/ 4685047 h 6038528"/>
              <a:gd name="connsiteX1105" fmla="*/ 3223157 w 6094603"/>
              <a:gd name="connsiteY1105" fmla="*/ 4681558 h 6038528"/>
              <a:gd name="connsiteX1106" fmla="*/ 3213649 w 6094603"/>
              <a:gd name="connsiteY1106" fmla="*/ 4646047 h 6038528"/>
              <a:gd name="connsiteX1107" fmla="*/ 3236188 w 6094603"/>
              <a:gd name="connsiteY1107" fmla="*/ 4633052 h 6038528"/>
              <a:gd name="connsiteX1108" fmla="*/ 5990676 w 6094603"/>
              <a:gd name="connsiteY1108" fmla="*/ 4630311 h 6038528"/>
              <a:gd name="connsiteX1109" fmla="*/ 6042556 w 6094603"/>
              <a:gd name="connsiteY1109" fmla="*/ 4644263 h 6038528"/>
              <a:gd name="connsiteX1110" fmla="*/ 6091016 w 6094603"/>
              <a:gd name="connsiteY1110" fmla="*/ 4707399 h 6038528"/>
              <a:gd name="connsiteX1111" fmla="*/ 6080633 w 6094603"/>
              <a:gd name="connsiteY1111" fmla="*/ 4786310 h 6038528"/>
              <a:gd name="connsiteX1112" fmla="*/ 5990490 w 6094603"/>
              <a:gd name="connsiteY1112" fmla="*/ 4838304 h 6038528"/>
              <a:gd name="connsiteX1113" fmla="*/ 5938599 w 6094603"/>
              <a:gd name="connsiteY1113" fmla="*/ 4824352 h 6038528"/>
              <a:gd name="connsiteX1114" fmla="*/ 5890150 w 6094603"/>
              <a:gd name="connsiteY1114" fmla="*/ 4761215 h 6038528"/>
              <a:gd name="connsiteX1115" fmla="*/ 5900533 w 6094603"/>
              <a:gd name="connsiteY1115" fmla="*/ 4682305 h 6038528"/>
              <a:gd name="connsiteX1116" fmla="*/ 5990676 w 6094603"/>
              <a:gd name="connsiteY1116" fmla="*/ 4630311 h 6038528"/>
              <a:gd name="connsiteX1117" fmla="*/ 5456720 w 6094603"/>
              <a:gd name="connsiteY1117" fmla="*/ 4594496 h 6038528"/>
              <a:gd name="connsiteX1118" fmla="*/ 5445521 w 6094603"/>
              <a:gd name="connsiteY1118" fmla="*/ 4598369 h 6038528"/>
              <a:gd name="connsiteX1119" fmla="*/ 5401167 w 6094603"/>
              <a:gd name="connsiteY1119" fmla="*/ 4619647 h 6038528"/>
              <a:gd name="connsiteX1120" fmla="*/ 5388217 w 6094603"/>
              <a:gd name="connsiteY1120" fmla="*/ 4631068 h 6038528"/>
              <a:gd name="connsiteX1121" fmla="*/ 5390761 w 6094603"/>
              <a:gd name="connsiteY1121" fmla="*/ 4648148 h 6038528"/>
              <a:gd name="connsiteX1122" fmla="*/ 5411211 w 6094603"/>
              <a:gd name="connsiteY1122" fmla="*/ 4693354 h 6038528"/>
              <a:gd name="connsiteX1123" fmla="*/ 5422632 w 6094603"/>
              <a:gd name="connsiteY1123" fmla="*/ 4706652 h 6038528"/>
              <a:gd name="connsiteX1124" fmla="*/ 5428908 w 6094603"/>
              <a:gd name="connsiteY1124" fmla="*/ 4707760 h 6038528"/>
              <a:gd name="connsiteX1125" fmla="*/ 5439968 w 6094603"/>
              <a:gd name="connsiteY1125" fmla="*/ 4703994 h 6038528"/>
              <a:gd name="connsiteX1126" fmla="*/ 5485594 w 6094603"/>
              <a:gd name="connsiteY1126" fmla="*/ 4683239 h 6038528"/>
              <a:gd name="connsiteX1127" fmla="*/ 5499080 w 6094603"/>
              <a:gd name="connsiteY1127" fmla="*/ 4671678 h 6038528"/>
              <a:gd name="connsiteX1128" fmla="*/ 5496175 w 6094603"/>
              <a:gd name="connsiteY1128" fmla="*/ 4654169 h 6038528"/>
              <a:gd name="connsiteX1129" fmla="*/ 5474371 w 6094603"/>
              <a:gd name="connsiteY1129" fmla="*/ 4608692 h 6038528"/>
              <a:gd name="connsiteX1130" fmla="*/ 5462810 w 6094603"/>
              <a:gd name="connsiteY1130" fmla="*/ 4595557 h 6038528"/>
              <a:gd name="connsiteX1131" fmla="*/ 5456720 w 6094603"/>
              <a:gd name="connsiteY1131" fmla="*/ 4594496 h 6038528"/>
              <a:gd name="connsiteX1132" fmla="*/ 4764059 w 6094603"/>
              <a:gd name="connsiteY1132" fmla="*/ 4588301 h 6038528"/>
              <a:gd name="connsiteX1133" fmla="*/ 4754015 w 6094603"/>
              <a:gd name="connsiteY1133" fmla="*/ 4591346 h 6038528"/>
              <a:gd name="connsiteX1134" fmla="*/ 4722866 w 6094603"/>
              <a:gd name="connsiteY1134" fmla="*/ 4606091 h 6038528"/>
              <a:gd name="connsiteX1135" fmla="*/ 4711177 w 6094603"/>
              <a:gd name="connsiteY1135" fmla="*/ 4617105 h 6038528"/>
              <a:gd name="connsiteX1136" fmla="*/ 4712880 w 6094603"/>
              <a:gd name="connsiteY1136" fmla="*/ 4633087 h 6038528"/>
              <a:gd name="connsiteX1137" fmla="*/ 4726891 w 6094603"/>
              <a:gd name="connsiteY1137" fmla="*/ 4664200 h 6038528"/>
              <a:gd name="connsiteX1138" fmla="*/ 4737985 w 6094603"/>
              <a:gd name="connsiteY1138" fmla="*/ 4676145 h 6038528"/>
              <a:gd name="connsiteX1139" fmla="*/ 4744273 w 6094603"/>
              <a:gd name="connsiteY1139" fmla="*/ 4677278 h 6038528"/>
              <a:gd name="connsiteX1140" fmla="*/ 4754190 w 6094603"/>
              <a:gd name="connsiteY1140" fmla="*/ 4674316 h 6038528"/>
              <a:gd name="connsiteX1141" fmla="*/ 4786306 w 6094603"/>
              <a:gd name="connsiteY1141" fmla="*/ 4659661 h 6038528"/>
              <a:gd name="connsiteX1142" fmla="*/ 4798357 w 6094603"/>
              <a:gd name="connsiteY1142" fmla="*/ 4648439 h 6038528"/>
              <a:gd name="connsiteX1143" fmla="*/ 4796316 w 6094603"/>
              <a:gd name="connsiteY1143" fmla="*/ 4632107 h 6038528"/>
              <a:gd name="connsiteX1144" fmla="*/ 4781325 w 6094603"/>
              <a:gd name="connsiteY1144" fmla="*/ 4601004 h 6038528"/>
              <a:gd name="connsiteX1145" fmla="*/ 4770079 w 6094603"/>
              <a:gd name="connsiteY1145" fmla="*/ 4589339 h 6038528"/>
              <a:gd name="connsiteX1146" fmla="*/ 4764059 w 6094603"/>
              <a:gd name="connsiteY1146" fmla="*/ 4588301 h 6038528"/>
              <a:gd name="connsiteX1147" fmla="*/ 4071946 w 6094603"/>
              <a:gd name="connsiteY1147" fmla="*/ 4576286 h 6038528"/>
              <a:gd name="connsiteX1148" fmla="*/ 4062636 w 6094603"/>
              <a:gd name="connsiteY1148" fmla="*/ 4578863 h 6038528"/>
              <a:gd name="connsiteX1149" fmla="*/ 4021793 w 6094603"/>
              <a:gd name="connsiteY1149" fmla="*/ 4594296 h 6038528"/>
              <a:gd name="connsiteX1150" fmla="*/ 4008448 w 6094603"/>
              <a:gd name="connsiteY1150" fmla="*/ 4604995 h 6038528"/>
              <a:gd name="connsiteX1151" fmla="*/ 4009976 w 6094603"/>
              <a:gd name="connsiteY1151" fmla="*/ 4622027 h 6038528"/>
              <a:gd name="connsiteX1152" fmla="*/ 4026028 w 6094603"/>
              <a:gd name="connsiteY1152" fmla="*/ 4666510 h 6038528"/>
              <a:gd name="connsiteX1153" fmla="*/ 4037881 w 6094603"/>
              <a:gd name="connsiteY1153" fmla="*/ 4681547 h 6038528"/>
              <a:gd name="connsiteX1154" fmla="*/ 4044006 w 6094603"/>
              <a:gd name="connsiteY1154" fmla="*/ 4682597 h 6038528"/>
              <a:gd name="connsiteX1155" fmla="*/ 4056582 w 6094603"/>
              <a:gd name="connsiteY1155" fmla="*/ 4677510 h 6038528"/>
              <a:gd name="connsiteX1156" fmla="*/ 4099618 w 6094603"/>
              <a:gd name="connsiteY1156" fmla="*/ 4652312 h 6038528"/>
              <a:gd name="connsiteX1157" fmla="*/ 4111692 w 6094603"/>
              <a:gd name="connsiteY1157" fmla="*/ 4640402 h 6038528"/>
              <a:gd name="connsiteX1158" fmla="*/ 4108601 w 6094603"/>
              <a:gd name="connsiteY1158" fmla="*/ 4623719 h 6038528"/>
              <a:gd name="connsiteX1159" fmla="*/ 4088990 w 6094603"/>
              <a:gd name="connsiteY1159" fmla="*/ 4588336 h 6038528"/>
              <a:gd name="connsiteX1160" fmla="*/ 4078059 w 6094603"/>
              <a:gd name="connsiteY1160" fmla="*/ 4577346 h 6038528"/>
              <a:gd name="connsiteX1161" fmla="*/ 4071946 w 6094603"/>
              <a:gd name="connsiteY1161" fmla="*/ 4576286 h 6038528"/>
              <a:gd name="connsiteX1162" fmla="*/ 5785984 w 6094603"/>
              <a:gd name="connsiteY1162" fmla="*/ 4553057 h 6038528"/>
              <a:gd name="connsiteX1163" fmla="*/ 5839239 w 6094603"/>
              <a:gd name="connsiteY1163" fmla="*/ 4567372 h 6038528"/>
              <a:gd name="connsiteX1164" fmla="*/ 5878309 w 6094603"/>
              <a:gd name="connsiteY1164" fmla="*/ 4713151 h 6038528"/>
              <a:gd name="connsiteX1165" fmla="*/ 5785797 w 6094603"/>
              <a:gd name="connsiteY1165" fmla="*/ 4766547 h 6038528"/>
              <a:gd name="connsiteX1166" fmla="*/ 5732518 w 6094603"/>
              <a:gd name="connsiteY1166" fmla="*/ 4752220 h 6038528"/>
              <a:gd name="connsiteX1167" fmla="*/ 5682797 w 6094603"/>
              <a:gd name="connsiteY1167" fmla="*/ 4687416 h 6038528"/>
              <a:gd name="connsiteX1168" fmla="*/ 5693460 w 6094603"/>
              <a:gd name="connsiteY1168" fmla="*/ 4606441 h 6038528"/>
              <a:gd name="connsiteX1169" fmla="*/ 5785984 w 6094603"/>
              <a:gd name="connsiteY1169" fmla="*/ 4553057 h 6038528"/>
              <a:gd name="connsiteX1170" fmla="*/ 5250966 w 6094603"/>
              <a:gd name="connsiteY1170" fmla="*/ 4525082 h 6038528"/>
              <a:gd name="connsiteX1171" fmla="*/ 5240222 w 6094603"/>
              <a:gd name="connsiteY1171" fmla="*/ 4528616 h 6038528"/>
              <a:gd name="connsiteX1172" fmla="*/ 5200568 w 6094603"/>
              <a:gd name="connsiteY1172" fmla="*/ 4547517 h 6038528"/>
              <a:gd name="connsiteX1173" fmla="*/ 5188132 w 6094603"/>
              <a:gd name="connsiteY1173" fmla="*/ 4558809 h 6038528"/>
              <a:gd name="connsiteX1174" fmla="*/ 5190349 w 6094603"/>
              <a:gd name="connsiteY1174" fmla="*/ 4575468 h 6038528"/>
              <a:gd name="connsiteX1175" fmla="*/ 5208046 w 6094603"/>
              <a:gd name="connsiteY1175" fmla="*/ 4614771 h 6038528"/>
              <a:gd name="connsiteX1176" fmla="*/ 5219362 w 6094603"/>
              <a:gd name="connsiteY1176" fmla="*/ 4627580 h 6038528"/>
              <a:gd name="connsiteX1177" fmla="*/ 5225650 w 6094603"/>
              <a:gd name="connsiteY1177" fmla="*/ 4628712 h 6038528"/>
              <a:gd name="connsiteX1178" fmla="*/ 5236290 w 6094603"/>
              <a:gd name="connsiteY1178" fmla="*/ 4625246 h 6038528"/>
              <a:gd name="connsiteX1179" fmla="*/ 5277168 w 6094603"/>
              <a:gd name="connsiteY1179" fmla="*/ 4606652 h 6038528"/>
              <a:gd name="connsiteX1180" fmla="*/ 5290129 w 6094603"/>
              <a:gd name="connsiteY1180" fmla="*/ 4595219 h 6038528"/>
              <a:gd name="connsiteX1181" fmla="*/ 5287551 w 6094603"/>
              <a:gd name="connsiteY1181" fmla="*/ 4578115 h 6038528"/>
              <a:gd name="connsiteX1182" fmla="*/ 5268477 w 6094603"/>
              <a:gd name="connsiteY1182" fmla="*/ 4538638 h 6038528"/>
              <a:gd name="connsiteX1183" fmla="*/ 5257009 w 6094603"/>
              <a:gd name="connsiteY1183" fmla="*/ 4526120 h 6038528"/>
              <a:gd name="connsiteX1184" fmla="*/ 5250966 w 6094603"/>
              <a:gd name="connsiteY1184" fmla="*/ 4525082 h 6038528"/>
              <a:gd name="connsiteX1185" fmla="*/ 4557616 w 6094603"/>
              <a:gd name="connsiteY1185" fmla="*/ 4517383 h 6038528"/>
              <a:gd name="connsiteX1186" fmla="*/ 4547980 w 6094603"/>
              <a:gd name="connsiteY1186" fmla="*/ 4520159 h 6038528"/>
              <a:gd name="connsiteX1187" fmla="*/ 4521160 w 6094603"/>
              <a:gd name="connsiteY1187" fmla="*/ 4532793 h 6038528"/>
              <a:gd name="connsiteX1188" fmla="*/ 4509844 w 6094603"/>
              <a:gd name="connsiteY1188" fmla="*/ 4543737 h 6038528"/>
              <a:gd name="connsiteX1189" fmla="*/ 4511395 w 6094603"/>
              <a:gd name="connsiteY1189" fmla="*/ 4559404 h 6038528"/>
              <a:gd name="connsiteX1190" fmla="*/ 4523715 w 6094603"/>
              <a:gd name="connsiteY1190" fmla="*/ 4586609 h 6038528"/>
              <a:gd name="connsiteX1191" fmla="*/ 4534704 w 6094603"/>
              <a:gd name="connsiteY1191" fmla="*/ 4598204 h 6038528"/>
              <a:gd name="connsiteX1192" fmla="*/ 4540980 w 6094603"/>
              <a:gd name="connsiteY1192" fmla="*/ 4599314 h 6038528"/>
              <a:gd name="connsiteX1193" fmla="*/ 4550605 w 6094603"/>
              <a:gd name="connsiteY1193" fmla="*/ 4596549 h 6038528"/>
              <a:gd name="connsiteX1194" fmla="*/ 4578009 w 6094603"/>
              <a:gd name="connsiteY1194" fmla="*/ 4583879 h 6038528"/>
              <a:gd name="connsiteX1195" fmla="*/ 4589605 w 6094603"/>
              <a:gd name="connsiteY1195" fmla="*/ 4572772 h 6038528"/>
              <a:gd name="connsiteX1196" fmla="*/ 4587773 w 6094603"/>
              <a:gd name="connsiteY1196" fmla="*/ 4556801 h 6038528"/>
              <a:gd name="connsiteX1197" fmla="*/ 4574765 w 6094603"/>
              <a:gd name="connsiteY1197" fmla="*/ 4529750 h 6038528"/>
              <a:gd name="connsiteX1198" fmla="*/ 4563706 w 6094603"/>
              <a:gd name="connsiteY1198" fmla="*/ 4518444 h 6038528"/>
              <a:gd name="connsiteX1199" fmla="*/ 4557616 w 6094603"/>
              <a:gd name="connsiteY1199" fmla="*/ 4517383 h 6038528"/>
              <a:gd name="connsiteX1200" fmla="*/ 3720156 w 6094603"/>
              <a:gd name="connsiteY1200" fmla="*/ 4513091 h 6038528"/>
              <a:gd name="connsiteX1201" fmla="*/ 3765186 w 6094603"/>
              <a:gd name="connsiteY1201" fmla="*/ 4525200 h 6038528"/>
              <a:gd name="connsiteX1202" fmla="*/ 3798225 w 6094603"/>
              <a:gd name="connsiteY1202" fmla="*/ 4648474 h 6038528"/>
              <a:gd name="connsiteX1203" fmla="*/ 3719980 w 6094603"/>
              <a:gd name="connsiteY1203" fmla="*/ 4693634 h 6038528"/>
              <a:gd name="connsiteX1204" fmla="*/ 3674938 w 6094603"/>
              <a:gd name="connsiteY1204" fmla="*/ 4681512 h 6038528"/>
              <a:gd name="connsiteX1205" fmla="*/ 3641911 w 6094603"/>
              <a:gd name="connsiteY1205" fmla="*/ 4558237 h 6038528"/>
              <a:gd name="connsiteX1206" fmla="*/ 3720156 w 6094603"/>
              <a:gd name="connsiteY1206" fmla="*/ 4513091 h 6038528"/>
              <a:gd name="connsiteX1207" fmla="*/ 2138191 w 6094603"/>
              <a:gd name="connsiteY1207" fmla="*/ 4468525 h 6038528"/>
              <a:gd name="connsiteX1208" fmla="*/ 2149531 w 6094603"/>
              <a:gd name="connsiteY1208" fmla="*/ 4471558 h 6038528"/>
              <a:gd name="connsiteX1209" fmla="*/ 2157814 w 6094603"/>
              <a:gd name="connsiteY1209" fmla="*/ 4502567 h 6038528"/>
              <a:gd name="connsiteX1210" fmla="*/ 2138144 w 6094603"/>
              <a:gd name="connsiteY1210" fmla="*/ 4513929 h 6038528"/>
              <a:gd name="connsiteX1211" fmla="*/ 2126829 w 6094603"/>
              <a:gd name="connsiteY1211" fmla="*/ 4510885 h 6038528"/>
              <a:gd name="connsiteX1212" fmla="*/ 2118498 w 6094603"/>
              <a:gd name="connsiteY1212" fmla="*/ 4479876 h 6038528"/>
              <a:gd name="connsiteX1213" fmla="*/ 2138191 w 6094603"/>
              <a:gd name="connsiteY1213" fmla="*/ 4468525 h 6038528"/>
              <a:gd name="connsiteX1214" fmla="*/ 5043940 w 6094603"/>
              <a:gd name="connsiteY1214" fmla="*/ 4454875 h 6038528"/>
              <a:gd name="connsiteX1215" fmla="*/ 5033662 w 6094603"/>
              <a:gd name="connsiteY1215" fmla="*/ 4458074 h 6038528"/>
              <a:gd name="connsiteX1216" fmla="*/ 4999551 w 6094603"/>
              <a:gd name="connsiteY1216" fmla="*/ 4474230 h 6038528"/>
              <a:gd name="connsiteX1217" fmla="*/ 4987569 w 6094603"/>
              <a:gd name="connsiteY1217" fmla="*/ 4485406 h 6038528"/>
              <a:gd name="connsiteX1218" fmla="*/ 4989529 w 6094603"/>
              <a:gd name="connsiteY1218" fmla="*/ 4501658 h 6038528"/>
              <a:gd name="connsiteX1219" fmla="*/ 5005337 w 6094603"/>
              <a:gd name="connsiteY1219" fmla="*/ 4536703 h 6038528"/>
              <a:gd name="connsiteX1220" fmla="*/ 5016513 w 6094603"/>
              <a:gd name="connsiteY1220" fmla="*/ 4549068 h 6038528"/>
              <a:gd name="connsiteX1221" fmla="*/ 5022824 w 6094603"/>
              <a:gd name="connsiteY1221" fmla="*/ 4550199 h 6038528"/>
              <a:gd name="connsiteX1222" fmla="*/ 5033055 w 6094603"/>
              <a:gd name="connsiteY1222" fmla="*/ 4547026 h 6038528"/>
              <a:gd name="connsiteX1223" fmla="*/ 5068089 w 6094603"/>
              <a:gd name="connsiteY1223" fmla="*/ 4530950 h 6038528"/>
              <a:gd name="connsiteX1224" fmla="*/ 5080466 w 6094603"/>
              <a:gd name="connsiteY1224" fmla="*/ 4519598 h 6038528"/>
              <a:gd name="connsiteX1225" fmla="*/ 5078157 w 6094603"/>
              <a:gd name="connsiteY1225" fmla="*/ 4502953 h 6038528"/>
              <a:gd name="connsiteX1226" fmla="*/ 5061322 w 6094603"/>
              <a:gd name="connsiteY1226" fmla="*/ 4468012 h 6038528"/>
              <a:gd name="connsiteX1227" fmla="*/ 5050041 w 6094603"/>
              <a:gd name="connsiteY1227" fmla="*/ 4455938 h 6038528"/>
              <a:gd name="connsiteX1228" fmla="*/ 5043940 w 6094603"/>
              <a:gd name="connsiteY1228" fmla="*/ 4454875 h 6038528"/>
              <a:gd name="connsiteX1229" fmla="*/ 4351815 w 6094603"/>
              <a:gd name="connsiteY1229" fmla="*/ 4446278 h 6038528"/>
              <a:gd name="connsiteX1230" fmla="*/ 4342494 w 6094603"/>
              <a:gd name="connsiteY1230" fmla="*/ 4448868 h 6038528"/>
              <a:gd name="connsiteX1231" fmla="*/ 4319045 w 6094603"/>
              <a:gd name="connsiteY1231" fmla="*/ 4459799 h 6038528"/>
              <a:gd name="connsiteX1232" fmla="*/ 4307962 w 6094603"/>
              <a:gd name="connsiteY1232" fmla="*/ 4470580 h 6038528"/>
              <a:gd name="connsiteX1233" fmla="*/ 4309257 w 6094603"/>
              <a:gd name="connsiteY1233" fmla="*/ 4485988 h 6038528"/>
              <a:gd name="connsiteX1234" fmla="*/ 4319780 w 6094603"/>
              <a:gd name="connsiteY1234" fmla="*/ 4509438 h 6038528"/>
              <a:gd name="connsiteX1235" fmla="*/ 4330676 w 6094603"/>
              <a:gd name="connsiteY1235" fmla="*/ 4520718 h 6038528"/>
              <a:gd name="connsiteX1236" fmla="*/ 4336953 w 6094603"/>
              <a:gd name="connsiteY1236" fmla="*/ 4521851 h 6038528"/>
              <a:gd name="connsiteX1237" fmla="*/ 4346297 w 6094603"/>
              <a:gd name="connsiteY1237" fmla="*/ 4519248 h 6038528"/>
              <a:gd name="connsiteX1238" fmla="*/ 4370388 w 6094603"/>
              <a:gd name="connsiteY1238" fmla="*/ 4508120 h 6038528"/>
              <a:gd name="connsiteX1239" fmla="*/ 4381634 w 6094603"/>
              <a:gd name="connsiteY1239" fmla="*/ 4497120 h 6038528"/>
              <a:gd name="connsiteX1240" fmla="*/ 4380012 w 6094603"/>
              <a:gd name="connsiteY1240" fmla="*/ 4481475 h 6038528"/>
              <a:gd name="connsiteX1241" fmla="*/ 4368836 w 6094603"/>
              <a:gd name="connsiteY1241" fmla="*/ 4458259 h 6038528"/>
              <a:gd name="connsiteX1242" fmla="*/ 4357881 w 6094603"/>
              <a:gd name="connsiteY1242" fmla="*/ 4447328 h 6038528"/>
              <a:gd name="connsiteX1243" fmla="*/ 4351815 w 6094603"/>
              <a:gd name="connsiteY1243" fmla="*/ 4446278 h 6038528"/>
              <a:gd name="connsiteX1244" fmla="*/ 3515451 w 6094603"/>
              <a:gd name="connsiteY1244" fmla="*/ 4445730 h 6038528"/>
              <a:gd name="connsiteX1245" fmla="*/ 3556924 w 6094603"/>
              <a:gd name="connsiteY1245" fmla="*/ 4456883 h 6038528"/>
              <a:gd name="connsiteX1246" fmla="*/ 3587337 w 6094603"/>
              <a:gd name="connsiteY1246" fmla="*/ 4570404 h 6038528"/>
              <a:gd name="connsiteX1247" fmla="*/ 3515288 w 6094603"/>
              <a:gd name="connsiteY1247" fmla="*/ 4611983 h 6038528"/>
              <a:gd name="connsiteX1248" fmla="*/ 3473815 w 6094603"/>
              <a:gd name="connsiteY1248" fmla="*/ 4600818 h 6038528"/>
              <a:gd name="connsiteX1249" fmla="*/ 3435083 w 6094603"/>
              <a:gd name="connsiteY1249" fmla="*/ 4550351 h 6038528"/>
              <a:gd name="connsiteX1250" fmla="*/ 3443390 w 6094603"/>
              <a:gd name="connsiteY1250" fmla="*/ 4487295 h 6038528"/>
              <a:gd name="connsiteX1251" fmla="*/ 3515451 w 6094603"/>
              <a:gd name="connsiteY1251" fmla="*/ 4445730 h 6038528"/>
              <a:gd name="connsiteX1252" fmla="*/ 6065176 w 6094603"/>
              <a:gd name="connsiteY1252" fmla="*/ 4426167 h 6038528"/>
              <a:gd name="connsiteX1253" fmla="*/ 6094527 w 6094603"/>
              <a:gd name="connsiteY1253" fmla="*/ 4434051 h 6038528"/>
              <a:gd name="connsiteX1254" fmla="*/ 6094527 w 6094603"/>
              <a:gd name="connsiteY1254" fmla="*/ 4625120 h 6038528"/>
              <a:gd name="connsiteX1255" fmla="*/ 6064989 w 6094603"/>
              <a:gd name="connsiteY1255" fmla="*/ 4633052 h 6038528"/>
              <a:gd name="connsiteX1256" fmla="*/ 6013367 w 6094603"/>
              <a:gd name="connsiteY1256" fmla="*/ 4619181 h 6038528"/>
              <a:gd name="connsiteX1257" fmla="*/ 5975511 w 6094603"/>
              <a:gd name="connsiteY1257" fmla="*/ 4477892 h 6038528"/>
              <a:gd name="connsiteX1258" fmla="*/ 6065176 w 6094603"/>
              <a:gd name="connsiteY1258" fmla="*/ 4426167 h 6038528"/>
              <a:gd name="connsiteX1259" fmla="*/ 72371 w 6094603"/>
              <a:gd name="connsiteY1259" fmla="*/ 4409879 h 6038528"/>
              <a:gd name="connsiteX1260" fmla="*/ 84807 w 6094603"/>
              <a:gd name="connsiteY1260" fmla="*/ 4413218 h 6038528"/>
              <a:gd name="connsiteX1261" fmla="*/ 93904 w 6094603"/>
              <a:gd name="connsiteY1261" fmla="*/ 4447223 h 6038528"/>
              <a:gd name="connsiteX1262" fmla="*/ 72337 w 6094603"/>
              <a:gd name="connsiteY1262" fmla="*/ 4459694 h 6038528"/>
              <a:gd name="connsiteX1263" fmla="*/ 59886 w 6094603"/>
              <a:gd name="connsiteY1263" fmla="*/ 4456333 h 6038528"/>
              <a:gd name="connsiteX1264" fmla="*/ 48294 w 6094603"/>
              <a:gd name="connsiteY1264" fmla="*/ 4441227 h 6038528"/>
              <a:gd name="connsiteX1265" fmla="*/ 50782 w 6094603"/>
              <a:gd name="connsiteY1265" fmla="*/ 4422340 h 6038528"/>
              <a:gd name="connsiteX1266" fmla="*/ 72371 w 6094603"/>
              <a:gd name="connsiteY1266" fmla="*/ 4409879 h 6038528"/>
              <a:gd name="connsiteX1267" fmla="*/ 405708 w 6094603"/>
              <a:gd name="connsiteY1267" fmla="*/ 4401912 h 6038528"/>
              <a:gd name="connsiteX1268" fmla="*/ 398035 w 6094603"/>
              <a:gd name="connsiteY1268" fmla="*/ 4403614 h 6038528"/>
              <a:gd name="connsiteX1269" fmla="*/ 351367 w 6094603"/>
              <a:gd name="connsiteY1269" fmla="*/ 4414057 h 6038528"/>
              <a:gd name="connsiteX1270" fmla="*/ 347509 w 6094603"/>
              <a:gd name="connsiteY1270" fmla="*/ 4413997 h 6038528"/>
              <a:gd name="connsiteX1271" fmla="*/ 330733 w 6094603"/>
              <a:gd name="connsiteY1271" fmla="*/ 4425348 h 6038528"/>
              <a:gd name="connsiteX1272" fmla="*/ 335371 w 6094603"/>
              <a:gd name="connsiteY1272" fmla="*/ 4445473 h 6038528"/>
              <a:gd name="connsiteX1273" fmla="*/ 359154 w 6094603"/>
              <a:gd name="connsiteY1273" fmla="*/ 4481941 h 6038528"/>
              <a:gd name="connsiteX1274" fmla="*/ 372056 w 6094603"/>
              <a:gd name="connsiteY1274" fmla="*/ 4493817 h 6038528"/>
              <a:gd name="connsiteX1275" fmla="*/ 376317 w 6094603"/>
              <a:gd name="connsiteY1275" fmla="*/ 4494331 h 6038528"/>
              <a:gd name="connsiteX1276" fmla="*/ 388962 w 6094603"/>
              <a:gd name="connsiteY1276" fmla="*/ 4489173 h 6038528"/>
              <a:gd name="connsiteX1277" fmla="*/ 424240 w 6094603"/>
              <a:gd name="connsiteY1277" fmla="*/ 4464512 h 6038528"/>
              <a:gd name="connsiteX1278" fmla="*/ 433512 w 6094603"/>
              <a:gd name="connsiteY1278" fmla="*/ 4454106 h 6038528"/>
              <a:gd name="connsiteX1279" fmla="*/ 432635 w 6094603"/>
              <a:gd name="connsiteY1279" fmla="*/ 4440200 h 6038528"/>
              <a:gd name="connsiteX1280" fmla="*/ 423151 w 6094603"/>
              <a:gd name="connsiteY1280" fmla="*/ 4415223 h 6038528"/>
              <a:gd name="connsiteX1281" fmla="*/ 413296 w 6094603"/>
              <a:gd name="connsiteY1281" fmla="*/ 4403568 h 6038528"/>
              <a:gd name="connsiteX1282" fmla="*/ 405708 w 6094603"/>
              <a:gd name="connsiteY1282" fmla="*/ 4401912 h 6038528"/>
              <a:gd name="connsiteX1283" fmla="*/ 5531325 w 6094603"/>
              <a:gd name="connsiteY1283" fmla="*/ 4391087 h 6038528"/>
              <a:gd name="connsiteX1284" fmla="*/ 5520230 w 6094603"/>
              <a:gd name="connsiteY1284" fmla="*/ 4394888 h 6038528"/>
              <a:gd name="connsiteX1285" fmla="*/ 5476401 w 6094603"/>
              <a:gd name="connsiteY1285" fmla="*/ 4415840 h 6038528"/>
              <a:gd name="connsiteX1286" fmla="*/ 5463557 w 6094603"/>
              <a:gd name="connsiteY1286" fmla="*/ 4427240 h 6038528"/>
              <a:gd name="connsiteX1287" fmla="*/ 5466030 w 6094603"/>
              <a:gd name="connsiteY1287" fmla="*/ 4444236 h 6038528"/>
              <a:gd name="connsiteX1288" fmla="*/ 5485687 w 6094603"/>
              <a:gd name="connsiteY1288" fmla="*/ 4487937 h 6038528"/>
              <a:gd name="connsiteX1289" fmla="*/ 5497097 w 6094603"/>
              <a:gd name="connsiteY1289" fmla="*/ 4501178 h 6038528"/>
              <a:gd name="connsiteX1290" fmla="*/ 5503396 w 6094603"/>
              <a:gd name="connsiteY1290" fmla="*/ 4502311 h 6038528"/>
              <a:gd name="connsiteX1291" fmla="*/ 5514386 w 6094603"/>
              <a:gd name="connsiteY1291" fmla="*/ 4498589 h 6038528"/>
              <a:gd name="connsiteX1292" fmla="*/ 5559592 w 6094603"/>
              <a:gd name="connsiteY1292" fmla="*/ 4478080 h 6038528"/>
              <a:gd name="connsiteX1293" fmla="*/ 5573019 w 6094603"/>
              <a:gd name="connsiteY1293" fmla="*/ 4466518 h 6038528"/>
              <a:gd name="connsiteX1294" fmla="*/ 5570115 w 6094603"/>
              <a:gd name="connsiteY1294" fmla="*/ 4449031 h 6038528"/>
              <a:gd name="connsiteX1295" fmla="*/ 5548952 w 6094603"/>
              <a:gd name="connsiteY1295" fmla="*/ 4405166 h 6038528"/>
              <a:gd name="connsiteX1296" fmla="*/ 5537415 w 6094603"/>
              <a:gd name="connsiteY1296" fmla="*/ 4392148 h 6038528"/>
              <a:gd name="connsiteX1297" fmla="*/ 5531325 w 6094603"/>
              <a:gd name="connsiteY1297" fmla="*/ 4391087 h 6038528"/>
              <a:gd name="connsiteX1298" fmla="*/ 4838069 w 6094603"/>
              <a:gd name="connsiteY1298" fmla="*/ 4383911 h 6038528"/>
              <a:gd name="connsiteX1299" fmla="*/ 4828094 w 6094603"/>
              <a:gd name="connsiteY1299" fmla="*/ 4386910 h 6038528"/>
              <a:gd name="connsiteX1300" fmla="*/ 4798381 w 6094603"/>
              <a:gd name="connsiteY1300" fmla="*/ 4401072 h 6038528"/>
              <a:gd name="connsiteX1301" fmla="*/ 4786831 w 6094603"/>
              <a:gd name="connsiteY1301" fmla="*/ 4412143 h 6038528"/>
              <a:gd name="connsiteX1302" fmla="*/ 4788569 w 6094603"/>
              <a:gd name="connsiteY1302" fmla="*/ 4428032 h 6038528"/>
              <a:gd name="connsiteX1303" fmla="*/ 4802336 w 6094603"/>
              <a:gd name="connsiteY1303" fmla="*/ 4458424 h 6038528"/>
              <a:gd name="connsiteX1304" fmla="*/ 4813348 w 6094603"/>
              <a:gd name="connsiteY1304" fmla="*/ 4470288 h 6038528"/>
              <a:gd name="connsiteX1305" fmla="*/ 4819694 w 6094603"/>
              <a:gd name="connsiteY1305" fmla="*/ 4471429 h 6038528"/>
              <a:gd name="connsiteX1306" fmla="*/ 4829448 w 6094603"/>
              <a:gd name="connsiteY1306" fmla="*/ 4468571 h 6038528"/>
              <a:gd name="connsiteX1307" fmla="*/ 4860059 w 6094603"/>
              <a:gd name="connsiteY1307" fmla="*/ 4454654 h 6038528"/>
              <a:gd name="connsiteX1308" fmla="*/ 4871993 w 6094603"/>
              <a:gd name="connsiteY1308" fmla="*/ 4443468 h 6038528"/>
              <a:gd name="connsiteX1309" fmla="*/ 4869999 w 6094603"/>
              <a:gd name="connsiteY1309" fmla="*/ 4427228 h 6038528"/>
              <a:gd name="connsiteX1310" fmla="*/ 4855323 w 6094603"/>
              <a:gd name="connsiteY1310" fmla="*/ 4396591 h 6038528"/>
              <a:gd name="connsiteX1311" fmla="*/ 4844123 w 6094603"/>
              <a:gd name="connsiteY1311" fmla="*/ 4384938 h 6038528"/>
              <a:gd name="connsiteX1312" fmla="*/ 4838069 w 6094603"/>
              <a:gd name="connsiteY1312" fmla="*/ 4383911 h 6038528"/>
              <a:gd name="connsiteX1313" fmla="*/ 3310735 w 6094603"/>
              <a:gd name="connsiteY1313" fmla="*/ 4382208 h 6038528"/>
              <a:gd name="connsiteX1314" fmla="*/ 3346736 w 6094603"/>
              <a:gd name="connsiteY1314" fmla="*/ 4391879 h 6038528"/>
              <a:gd name="connsiteX1315" fmla="*/ 3373125 w 6094603"/>
              <a:gd name="connsiteY1315" fmla="*/ 4490412 h 6038528"/>
              <a:gd name="connsiteX1316" fmla="*/ 3310595 w 6094603"/>
              <a:gd name="connsiteY1316" fmla="*/ 4526482 h 6038528"/>
              <a:gd name="connsiteX1317" fmla="*/ 3274605 w 6094603"/>
              <a:gd name="connsiteY1317" fmla="*/ 4516811 h 6038528"/>
              <a:gd name="connsiteX1318" fmla="*/ 3248204 w 6094603"/>
              <a:gd name="connsiteY1318" fmla="*/ 4418280 h 6038528"/>
              <a:gd name="connsiteX1319" fmla="*/ 3310735 w 6094603"/>
              <a:gd name="connsiteY1319" fmla="*/ 4382208 h 6038528"/>
              <a:gd name="connsiteX1320" fmla="*/ 4145792 w 6094603"/>
              <a:gd name="connsiteY1320" fmla="*/ 4375021 h 6038528"/>
              <a:gd name="connsiteX1321" fmla="*/ 4136751 w 6094603"/>
              <a:gd name="connsiteY1321" fmla="*/ 4377436 h 6038528"/>
              <a:gd name="connsiteX1322" fmla="*/ 4116230 w 6094603"/>
              <a:gd name="connsiteY1322" fmla="*/ 4386945 h 6038528"/>
              <a:gd name="connsiteX1323" fmla="*/ 4105393 w 6094603"/>
              <a:gd name="connsiteY1323" fmla="*/ 4397642 h 6038528"/>
              <a:gd name="connsiteX1324" fmla="*/ 4106571 w 6094603"/>
              <a:gd name="connsiteY1324" fmla="*/ 4412831 h 6038528"/>
              <a:gd name="connsiteX1325" fmla="*/ 4115577 w 6094603"/>
              <a:gd name="connsiteY1325" fmla="*/ 4432874 h 6038528"/>
              <a:gd name="connsiteX1326" fmla="*/ 4126415 w 6094603"/>
              <a:gd name="connsiteY1326" fmla="*/ 4443934 h 6038528"/>
              <a:gd name="connsiteX1327" fmla="*/ 4132668 w 6094603"/>
              <a:gd name="connsiteY1327" fmla="*/ 4445053 h 6038528"/>
              <a:gd name="connsiteX1328" fmla="*/ 4141837 w 6094603"/>
              <a:gd name="connsiteY1328" fmla="*/ 4442557 h 6038528"/>
              <a:gd name="connsiteX1329" fmla="*/ 4162766 w 6094603"/>
              <a:gd name="connsiteY1329" fmla="*/ 4432803 h 6038528"/>
              <a:gd name="connsiteX1330" fmla="*/ 4173733 w 6094603"/>
              <a:gd name="connsiteY1330" fmla="*/ 4421895 h 6038528"/>
              <a:gd name="connsiteX1331" fmla="*/ 4172239 w 6094603"/>
              <a:gd name="connsiteY1331" fmla="*/ 4406485 h 6038528"/>
              <a:gd name="connsiteX1332" fmla="*/ 4162708 w 6094603"/>
              <a:gd name="connsiteY1332" fmla="*/ 4386734 h 6038528"/>
              <a:gd name="connsiteX1333" fmla="*/ 4151882 w 6094603"/>
              <a:gd name="connsiteY1333" fmla="*/ 4376083 h 6038528"/>
              <a:gd name="connsiteX1334" fmla="*/ 4145792 w 6094603"/>
              <a:gd name="connsiteY1334" fmla="*/ 4375021 h 6038528"/>
              <a:gd name="connsiteX1335" fmla="*/ 5860495 w 6094603"/>
              <a:gd name="connsiteY1335" fmla="*/ 4348365 h 6038528"/>
              <a:gd name="connsiteX1336" fmla="*/ 5913750 w 6094603"/>
              <a:gd name="connsiteY1336" fmla="*/ 4362668 h 6038528"/>
              <a:gd name="connsiteX1337" fmla="*/ 5952809 w 6094603"/>
              <a:gd name="connsiteY1337" fmla="*/ 4508470 h 6038528"/>
              <a:gd name="connsiteX1338" fmla="*/ 5860273 w 6094603"/>
              <a:gd name="connsiteY1338" fmla="*/ 4561842 h 6038528"/>
              <a:gd name="connsiteX1339" fmla="*/ 5807018 w 6094603"/>
              <a:gd name="connsiteY1339" fmla="*/ 4547527 h 6038528"/>
              <a:gd name="connsiteX1340" fmla="*/ 5767960 w 6094603"/>
              <a:gd name="connsiteY1340" fmla="*/ 4401725 h 6038528"/>
              <a:gd name="connsiteX1341" fmla="*/ 5860495 w 6094603"/>
              <a:gd name="connsiteY1341" fmla="*/ 4348365 h 6038528"/>
              <a:gd name="connsiteX1342" fmla="*/ 1933533 w 6094603"/>
              <a:gd name="connsiteY1342" fmla="*/ 4338541 h 6038528"/>
              <a:gd name="connsiteX1343" fmla="*/ 1972545 w 6094603"/>
              <a:gd name="connsiteY1343" fmla="*/ 4349029 h 6038528"/>
              <a:gd name="connsiteX1344" fmla="*/ 2001150 w 6094603"/>
              <a:gd name="connsiteY1344" fmla="*/ 4455798 h 6038528"/>
              <a:gd name="connsiteX1345" fmla="*/ 1933380 w 6094603"/>
              <a:gd name="connsiteY1345" fmla="*/ 4494901 h 6038528"/>
              <a:gd name="connsiteX1346" fmla="*/ 1894370 w 6094603"/>
              <a:gd name="connsiteY1346" fmla="*/ 4484415 h 6038528"/>
              <a:gd name="connsiteX1347" fmla="*/ 1865764 w 6094603"/>
              <a:gd name="connsiteY1347" fmla="*/ 4377646 h 6038528"/>
              <a:gd name="connsiteX1348" fmla="*/ 1933533 w 6094603"/>
              <a:gd name="connsiteY1348" fmla="*/ 4338541 h 6038528"/>
              <a:gd name="connsiteX1349" fmla="*/ 5324532 w 6094603"/>
              <a:gd name="connsiteY1349" fmla="*/ 4321008 h 6038528"/>
              <a:gd name="connsiteX1350" fmla="*/ 5313916 w 6094603"/>
              <a:gd name="connsiteY1350" fmla="*/ 4324461 h 6038528"/>
              <a:gd name="connsiteX1351" fmla="*/ 5275966 w 6094603"/>
              <a:gd name="connsiteY1351" fmla="*/ 4342601 h 6038528"/>
              <a:gd name="connsiteX1352" fmla="*/ 5263694 w 6094603"/>
              <a:gd name="connsiteY1352" fmla="*/ 4353893 h 6038528"/>
              <a:gd name="connsiteX1353" fmla="*/ 5265875 w 6094603"/>
              <a:gd name="connsiteY1353" fmla="*/ 4370436 h 6038528"/>
              <a:gd name="connsiteX1354" fmla="*/ 5283468 w 6094603"/>
              <a:gd name="connsiteY1354" fmla="*/ 4409494 h 6038528"/>
              <a:gd name="connsiteX1355" fmla="*/ 5294702 w 6094603"/>
              <a:gd name="connsiteY1355" fmla="*/ 4422210 h 6038528"/>
              <a:gd name="connsiteX1356" fmla="*/ 5301048 w 6094603"/>
              <a:gd name="connsiteY1356" fmla="*/ 4423365 h 6038528"/>
              <a:gd name="connsiteX1357" fmla="*/ 5311536 w 6094603"/>
              <a:gd name="connsiteY1357" fmla="*/ 4420018 h 6038528"/>
              <a:gd name="connsiteX1358" fmla="*/ 5311536 w 6094603"/>
              <a:gd name="connsiteY1358" fmla="*/ 4420006 h 6038528"/>
              <a:gd name="connsiteX1359" fmla="*/ 5350746 w 6094603"/>
              <a:gd name="connsiteY1359" fmla="*/ 4402203 h 6038528"/>
              <a:gd name="connsiteX1360" fmla="*/ 5363555 w 6094603"/>
              <a:gd name="connsiteY1360" fmla="*/ 4390760 h 6038528"/>
              <a:gd name="connsiteX1361" fmla="*/ 5361012 w 6094603"/>
              <a:gd name="connsiteY1361" fmla="*/ 4373762 h 6038528"/>
              <a:gd name="connsiteX1362" fmla="*/ 5342020 w 6094603"/>
              <a:gd name="connsiteY1362" fmla="*/ 4334483 h 6038528"/>
              <a:gd name="connsiteX1363" fmla="*/ 5330610 w 6094603"/>
              <a:gd name="connsiteY1363" fmla="*/ 4322057 h 6038528"/>
              <a:gd name="connsiteX1364" fmla="*/ 5324532 w 6094603"/>
              <a:gd name="connsiteY1364" fmla="*/ 4321008 h 6038528"/>
              <a:gd name="connsiteX1365" fmla="*/ 3106030 w 6094603"/>
              <a:gd name="connsiteY1365" fmla="*/ 4319246 h 6038528"/>
              <a:gd name="connsiteX1366" fmla="*/ 3136280 w 6094603"/>
              <a:gd name="connsiteY1366" fmla="*/ 4327366 h 6038528"/>
              <a:gd name="connsiteX1367" fmla="*/ 3158446 w 6094603"/>
              <a:gd name="connsiteY1367" fmla="*/ 4410136 h 6038528"/>
              <a:gd name="connsiteX1368" fmla="*/ 3105913 w 6094603"/>
              <a:gd name="connsiteY1368" fmla="*/ 4440446 h 6038528"/>
              <a:gd name="connsiteX1369" fmla="*/ 3075664 w 6094603"/>
              <a:gd name="connsiteY1369" fmla="*/ 4432301 h 6038528"/>
              <a:gd name="connsiteX1370" fmla="*/ 3047431 w 6094603"/>
              <a:gd name="connsiteY1370" fmla="*/ 4395530 h 6038528"/>
              <a:gd name="connsiteX1371" fmla="*/ 3053498 w 6094603"/>
              <a:gd name="connsiteY1371" fmla="*/ 4349554 h 6038528"/>
              <a:gd name="connsiteX1372" fmla="*/ 3106030 w 6094603"/>
              <a:gd name="connsiteY1372" fmla="*/ 4319246 h 6038528"/>
              <a:gd name="connsiteX1373" fmla="*/ 4632116 w 6094603"/>
              <a:gd name="connsiteY1373" fmla="*/ 4312655 h 6038528"/>
              <a:gd name="connsiteX1374" fmla="*/ 4622479 w 6094603"/>
              <a:gd name="connsiteY1374" fmla="*/ 4315443 h 6038528"/>
              <a:gd name="connsiteX1375" fmla="*/ 4596569 w 6094603"/>
              <a:gd name="connsiteY1375" fmla="*/ 4327764 h 6038528"/>
              <a:gd name="connsiteX1376" fmla="*/ 4585381 w 6094603"/>
              <a:gd name="connsiteY1376" fmla="*/ 4338705 h 6038528"/>
              <a:gd name="connsiteX1377" fmla="*/ 4586910 w 6094603"/>
              <a:gd name="connsiteY1377" fmla="*/ 4354290 h 6038528"/>
              <a:gd name="connsiteX1378" fmla="*/ 4598833 w 6094603"/>
              <a:gd name="connsiteY1378" fmla="*/ 4380423 h 6038528"/>
              <a:gd name="connsiteX1379" fmla="*/ 4609775 w 6094603"/>
              <a:gd name="connsiteY1379" fmla="*/ 4391845 h 6038528"/>
              <a:gd name="connsiteX1380" fmla="*/ 4616052 w 6094603"/>
              <a:gd name="connsiteY1380" fmla="*/ 4392975 h 6038528"/>
              <a:gd name="connsiteX1381" fmla="*/ 4625525 w 6094603"/>
              <a:gd name="connsiteY1381" fmla="*/ 4390303 h 6038528"/>
              <a:gd name="connsiteX1382" fmla="*/ 4651983 w 6094603"/>
              <a:gd name="connsiteY1382" fmla="*/ 4378194 h 6038528"/>
              <a:gd name="connsiteX1383" fmla="*/ 4663498 w 6094603"/>
              <a:gd name="connsiteY1383" fmla="*/ 4367113 h 6038528"/>
              <a:gd name="connsiteX1384" fmla="*/ 4661759 w 6094603"/>
              <a:gd name="connsiteY1384" fmla="*/ 4351246 h 6038528"/>
              <a:gd name="connsiteX1385" fmla="*/ 4649265 w 6094603"/>
              <a:gd name="connsiteY1385" fmla="*/ 4325008 h 6038528"/>
              <a:gd name="connsiteX1386" fmla="*/ 4638206 w 6094603"/>
              <a:gd name="connsiteY1386" fmla="*/ 4313705 h 6038528"/>
              <a:gd name="connsiteX1387" fmla="*/ 4632116 w 6094603"/>
              <a:gd name="connsiteY1387" fmla="*/ 4312655 h 6038528"/>
              <a:gd name="connsiteX1388" fmla="*/ 3940073 w 6094603"/>
              <a:gd name="connsiteY1388" fmla="*/ 4303590 h 6038528"/>
              <a:gd name="connsiteX1389" fmla="*/ 3931253 w 6094603"/>
              <a:gd name="connsiteY1389" fmla="*/ 4305878 h 6038528"/>
              <a:gd name="connsiteX1390" fmla="*/ 3913427 w 6094603"/>
              <a:gd name="connsiteY1390" fmla="*/ 4314113 h 6038528"/>
              <a:gd name="connsiteX1391" fmla="*/ 3902823 w 6094603"/>
              <a:gd name="connsiteY1391" fmla="*/ 4324693 h 6038528"/>
              <a:gd name="connsiteX1392" fmla="*/ 3903838 w 6094603"/>
              <a:gd name="connsiteY1392" fmla="*/ 4339649 h 6038528"/>
              <a:gd name="connsiteX1393" fmla="*/ 3911549 w 6094603"/>
              <a:gd name="connsiteY1393" fmla="*/ 4356962 h 6038528"/>
              <a:gd name="connsiteX1394" fmla="*/ 3922352 w 6094603"/>
              <a:gd name="connsiteY1394" fmla="*/ 4367871 h 6038528"/>
              <a:gd name="connsiteX1395" fmla="*/ 3928582 w 6094603"/>
              <a:gd name="connsiteY1395" fmla="*/ 4368967 h 6038528"/>
              <a:gd name="connsiteX1396" fmla="*/ 3937646 w 6094603"/>
              <a:gd name="connsiteY1396" fmla="*/ 4366529 h 6038528"/>
              <a:gd name="connsiteX1397" fmla="*/ 3955868 w 6094603"/>
              <a:gd name="connsiteY1397" fmla="*/ 4357884 h 6038528"/>
              <a:gd name="connsiteX1398" fmla="*/ 3966496 w 6094603"/>
              <a:gd name="connsiteY1398" fmla="*/ 4347023 h 6038528"/>
              <a:gd name="connsiteX1399" fmla="*/ 3965085 w 6094603"/>
              <a:gd name="connsiteY1399" fmla="*/ 4331891 h 6038528"/>
              <a:gd name="connsiteX1400" fmla="*/ 3956883 w 6094603"/>
              <a:gd name="connsiteY1400" fmla="*/ 4315000 h 6038528"/>
              <a:gd name="connsiteX1401" fmla="*/ 3946139 w 6094603"/>
              <a:gd name="connsiteY1401" fmla="*/ 4304640 h 6038528"/>
              <a:gd name="connsiteX1402" fmla="*/ 3940073 w 6094603"/>
              <a:gd name="connsiteY1402" fmla="*/ 4303590 h 6038528"/>
              <a:gd name="connsiteX1403" fmla="*/ 2901314 w 6094603"/>
              <a:gd name="connsiteY1403" fmla="*/ 4255175 h 6038528"/>
              <a:gd name="connsiteX1404" fmla="*/ 2926349 w 6094603"/>
              <a:gd name="connsiteY1404" fmla="*/ 4261907 h 6038528"/>
              <a:gd name="connsiteX1405" fmla="*/ 2949716 w 6094603"/>
              <a:gd name="connsiteY1405" fmla="*/ 4292355 h 6038528"/>
              <a:gd name="connsiteX1406" fmla="*/ 2944700 w 6094603"/>
              <a:gd name="connsiteY1406" fmla="*/ 4330434 h 6038528"/>
              <a:gd name="connsiteX1407" fmla="*/ 2901232 w 6094603"/>
              <a:gd name="connsiteY1407" fmla="*/ 4355504 h 6038528"/>
              <a:gd name="connsiteX1408" fmla="*/ 2876185 w 6094603"/>
              <a:gd name="connsiteY1408" fmla="*/ 4348773 h 6038528"/>
              <a:gd name="connsiteX1409" fmla="*/ 2852818 w 6094603"/>
              <a:gd name="connsiteY1409" fmla="*/ 4318326 h 6038528"/>
              <a:gd name="connsiteX1410" fmla="*/ 2857834 w 6094603"/>
              <a:gd name="connsiteY1410" fmla="*/ 4280270 h 6038528"/>
              <a:gd name="connsiteX1411" fmla="*/ 2901314 w 6094603"/>
              <a:gd name="connsiteY1411" fmla="*/ 4255175 h 6038528"/>
              <a:gd name="connsiteX1412" fmla="*/ 5118637 w 6094603"/>
              <a:gd name="connsiteY1412" fmla="*/ 4250697 h 6038528"/>
              <a:gd name="connsiteX1413" fmla="*/ 5108383 w 6094603"/>
              <a:gd name="connsiteY1413" fmla="*/ 4253881 h 6038528"/>
              <a:gd name="connsiteX1414" fmla="*/ 5074773 w 6094603"/>
              <a:gd name="connsiteY1414" fmla="*/ 4269864 h 6038528"/>
              <a:gd name="connsiteX1415" fmla="*/ 5062897 w 6094603"/>
              <a:gd name="connsiteY1415" fmla="*/ 4280993 h 6038528"/>
              <a:gd name="connsiteX1416" fmla="*/ 5064776 w 6094603"/>
              <a:gd name="connsiteY1416" fmla="*/ 4297162 h 6038528"/>
              <a:gd name="connsiteX1417" fmla="*/ 5064787 w 6094603"/>
              <a:gd name="connsiteY1417" fmla="*/ 4297162 h 6038528"/>
              <a:gd name="connsiteX1418" fmla="*/ 5079976 w 6094603"/>
              <a:gd name="connsiteY1418" fmla="*/ 4330783 h 6038528"/>
              <a:gd name="connsiteX1419" fmla="*/ 5091141 w 6094603"/>
              <a:gd name="connsiteY1419" fmla="*/ 4342974 h 6038528"/>
              <a:gd name="connsiteX1420" fmla="*/ 5097417 w 6094603"/>
              <a:gd name="connsiteY1420" fmla="*/ 4344096 h 6038528"/>
              <a:gd name="connsiteX1421" fmla="*/ 5107543 w 6094603"/>
              <a:gd name="connsiteY1421" fmla="*/ 4340991 h 6038528"/>
              <a:gd name="connsiteX1422" fmla="*/ 5142017 w 6094603"/>
              <a:gd name="connsiteY1422" fmla="*/ 4325243 h 6038528"/>
              <a:gd name="connsiteX1423" fmla="*/ 5154313 w 6094603"/>
              <a:gd name="connsiteY1423" fmla="*/ 4313962 h 6038528"/>
              <a:gd name="connsiteX1424" fmla="*/ 5152131 w 6094603"/>
              <a:gd name="connsiteY1424" fmla="*/ 4297408 h 6038528"/>
              <a:gd name="connsiteX1425" fmla="*/ 5136008 w 6094603"/>
              <a:gd name="connsiteY1425" fmla="*/ 4263739 h 6038528"/>
              <a:gd name="connsiteX1426" fmla="*/ 5124716 w 6094603"/>
              <a:gd name="connsiteY1426" fmla="*/ 4251747 h 6038528"/>
              <a:gd name="connsiteX1427" fmla="*/ 5118637 w 6094603"/>
              <a:gd name="connsiteY1427" fmla="*/ 4250697 h 6038528"/>
              <a:gd name="connsiteX1428" fmla="*/ 6094527 w 6094603"/>
              <a:gd name="connsiteY1428" fmla="*/ 4246766 h 6038528"/>
              <a:gd name="connsiteX1429" fmla="*/ 6094527 w 6094603"/>
              <a:gd name="connsiteY1429" fmla="*/ 4403072 h 6038528"/>
              <a:gd name="connsiteX1430" fmla="*/ 6094470 w 6094603"/>
              <a:gd name="connsiteY1430" fmla="*/ 4403055 h 6038528"/>
              <a:gd name="connsiteX1431" fmla="*/ 6052425 w 6094603"/>
              <a:gd name="connsiteY1431" fmla="*/ 4348259 h 6038528"/>
              <a:gd name="connsiteX1432" fmla="*/ 6061443 w 6094603"/>
              <a:gd name="connsiteY1432" fmla="*/ 4279781 h 6038528"/>
              <a:gd name="connsiteX1433" fmla="*/ 6094518 w 6094603"/>
              <a:gd name="connsiteY1433" fmla="*/ 4246769 h 6038528"/>
              <a:gd name="connsiteX1434" fmla="*/ 4426443 w 6094603"/>
              <a:gd name="connsiteY1434" fmla="*/ 4242169 h 6038528"/>
              <a:gd name="connsiteX1435" fmla="*/ 4417145 w 6094603"/>
              <a:gd name="connsiteY1435" fmla="*/ 4244746 h 6038528"/>
              <a:gd name="connsiteX1436" fmla="*/ 4395178 w 6094603"/>
              <a:gd name="connsiteY1436" fmla="*/ 4255140 h 6038528"/>
              <a:gd name="connsiteX1437" fmla="*/ 4384305 w 6094603"/>
              <a:gd name="connsiteY1437" fmla="*/ 4265920 h 6038528"/>
              <a:gd name="connsiteX1438" fmla="*/ 4385612 w 6094603"/>
              <a:gd name="connsiteY1438" fmla="*/ 4281191 h 6038528"/>
              <a:gd name="connsiteX1439" fmla="*/ 4395423 w 6094603"/>
              <a:gd name="connsiteY1439" fmla="*/ 4302856 h 6038528"/>
              <a:gd name="connsiteX1440" fmla="*/ 4406237 w 6094603"/>
              <a:gd name="connsiteY1440" fmla="*/ 4313962 h 6038528"/>
              <a:gd name="connsiteX1441" fmla="*/ 4412549 w 6094603"/>
              <a:gd name="connsiteY1441" fmla="*/ 4315093 h 6038528"/>
              <a:gd name="connsiteX1442" fmla="*/ 4421672 w 6094603"/>
              <a:gd name="connsiteY1442" fmla="*/ 4312620 h 6038528"/>
              <a:gd name="connsiteX1443" fmla="*/ 4444140 w 6094603"/>
              <a:gd name="connsiteY1443" fmla="*/ 4302425 h 6038528"/>
              <a:gd name="connsiteX1444" fmla="*/ 4455375 w 6094603"/>
              <a:gd name="connsiteY1444" fmla="*/ 4291504 h 6038528"/>
              <a:gd name="connsiteX1445" fmla="*/ 4453847 w 6094603"/>
              <a:gd name="connsiteY1445" fmla="*/ 4275895 h 6038528"/>
              <a:gd name="connsiteX1446" fmla="*/ 4443464 w 6094603"/>
              <a:gd name="connsiteY1446" fmla="*/ 4254150 h 6038528"/>
              <a:gd name="connsiteX1447" fmla="*/ 4432521 w 6094603"/>
              <a:gd name="connsiteY1447" fmla="*/ 4243218 h 6038528"/>
              <a:gd name="connsiteX1448" fmla="*/ 4426443 w 6094603"/>
              <a:gd name="connsiteY1448" fmla="*/ 4242169 h 6038528"/>
              <a:gd name="connsiteX1449" fmla="*/ 3734096 w 6094603"/>
              <a:gd name="connsiteY1449" fmla="*/ 4231716 h 6038528"/>
              <a:gd name="connsiteX1450" fmla="*/ 3725557 w 6094603"/>
              <a:gd name="connsiteY1450" fmla="*/ 4233861 h 6038528"/>
              <a:gd name="connsiteX1451" fmla="*/ 3708163 w 6094603"/>
              <a:gd name="connsiteY1451" fmla="*/ 4241598 h 6038528"/>
              <a:gd name="connsiteX1452" fmla="*/ 3697430 w 6094603"/>
              <a:gd name="connsiteY1452" fmla="*/ 4252051 h 6038528"/>
              <a:gd name="connsiteX1453" fmla="*/ 3698282 w 6094603"/>
              <a:gd name="connsiteY1453" fmla="*/ 4267018 h 6038528"/>
              <a:gd name="connsiteX1454" fmla="*/ 3705071 w 6094603"/>
              <a:gd name="connsiteY1454" fmla="*/ 4282370 h 6038528"/>
              <a:gd name="connsiteX1455" fmla="*/ 3715956 w 6094603"/>
              <a:gd name="connsiteY1455" fmla="*/ 4293196 h 6038528"/>
              <a:gd name="connsiteX1456" fmla="*/ 3722057 w 6094603"/>
              <a:gd name="connsiteY1456" fmla="*/ 4294257 h 6038528"/>
              <a:gd name="connsiteX1457" fmla="*/ 3731250 w 6094603"/>
              <a:gd name="connsiteY1457" fmla="*/ 4291750 h 6038528"/>
              <a:gd name="connsiteX1458" fmla="*/ 3748819 w 6094603"/>
              <a:gd name="connsiteY1458" fmla="*/ 4283175 h 6038528"/>
              <a:gd name="connsiteX1459" fmla="*/ 3759248 w 6094603"/>
              <a:gd name="connsiteY1459" fmla="*/ 4272349 h 6038528"/>
              <a:gd name="connsiteX1460" fmla="*/ 3757907 w 6094603"/>
              <a:gd name="connsiteY1460" fmla="*/ 4257393 h 6038528"/>
              <a:gd name="connsiteX1461" fmla="*/ 3750802 w 6094603"/>
              <a:gd name="connsiteY1461" fmla="*/ 4242879 h 6038528"/>
              <a:gd name="connsiteX1462" fmla="*/ 3740186 w 6094603"/>
              <a:gd name="connsiteY1462" fmla="*/ 4232766 h 6038528"/>
              <a:gd name="connsiteX1463" fmla="*/ 3734096 w 6094603"/>
              <a:gd name="connsiteY1463" fmla="*/ 4231716 h 6038528"/>
              <a:gd name="connsiteX1464" fmla="*/ 482016 w 6094603"/>
              <a:gd name="connsiteY1464" fmla="*/ 4210249 h 6038528"/>
              <a:gd name="connsiteX1465" fmla="*/ 474782 w 6094603"/>
              <a:gd name="connsiteY1465" fmla="*/ 4211756 h 6038528"/>
              <a:gd name="connsiteX1466" fmla="*/ 454823 w 6094603"/>
              <a:gd name="connsiteY1466" fmla="*/ 4218509 h 6038528"/>
              <a:gd name="connsiteX1467" fmla="*/ 442343 w 6094603"/>
              <a:gd name="connsiteY1467" fmla="*/ 4229323 h 6038528"/>
              <a:gd name="connsiteX1468" fmla="*/ 443853 w 6094603"/>
              <a:gd name="connsiteY1468" fmla="*/ 4245761 h 6038528"/>
              <a:gd name="connsiteX1469" fmla="*/ 450814 w 6094603"/>
              <a:gd name="connsiteY1469" fmla="*/ 4258584 h 6038528"/>
              <a:gd name="connsiteX1470" fmla="*/ 462486 w 6094603"/>
              <a:gd name="connsiteY1470" fmla="*/ 4268464 h 6038528"/>
              <a:gd name="connsiteX1471" fmla="*/ 467247 w 6094603"/>
              <a:gd name="connsiteY1471" fmla="*/ 4269104 h 6038528"/>
              <a:gd name="connsiteX1472" fmla="*/ 477564 w 6094603"/>
              <a:gd name="connsiteY1472" fmla="*/ 4265885 h 6038528"/>
              <a:gd name="connsiteX1473" fmla="*/ 494642 w 6094603"/>
              <a:gd name="connsiteY1473" fmla="*/ 4255736 h 6038528"/>
              <a:gd name="connsiteX1474" fmla="*/ 494638 w 6094603"/>
              <a:gd name="connsiteY1474" fmla="*/ 4255725 h 6038528"/>
              <a:gd name="connsiteX1475" fmla="*/ 503047 w 6094603"/>
              <a:gd name="connsiteY1475" fmla="*/ 4232159 h 6038528"/>
              <a:gd name="connsiteX1476" fmla="*/ 499031 w 6094603"/>
              <a:gd name="connsiteY1476" fmla="*/ 4222208 h 6038528"/>
              <a:gd name="connsiteX1477" fmla="*/ 489176 w 6094603"/>
              <a:gd name="connsiteY1477" fmla="*/ 4211731 h 6038528"/>
              <a:gd name="connsiteX1478" fmla="*/ 482016 w 6094603"/>
              <a:gd name="connsiteY1478" fmla="*/ 4210249 h 6038528"/>
              <a:gd name="connsiteX1479" fmla="*/ 2696598 w 6094603"/>
              <a:gd name="connsiteY1479" fmla="*/ 4192204 h 6038528"/>
              <a:gd name="connsiteX1480" fmla="*/ 2715893 w 6094603"/>
              <a:gd name="connsiteY1480" fmla="*/ 4197382 h 6038528"/>
              <a:gd name="connsiteX1481" fmla="*/ 2733882 w 6094603"/>
              <a:gd name="connsiteY1481" fmla="*/ 4220832 h 6038528"/>
              <a:gd name="connsiteX1482" fmla="*/ 2730021 w 6094603"/>
              <a:gd name="connsiteY1482" fmla="*/ 4250148 h 6038528"/>
              <a:gd name="connsiteX1483" fmla="*/ 2696539 w 6094603"/>
              <a:gd name="connsiteY1483" fmla="*/ 4269468 h 6038528"/>
              <a:gd name="connsiteX1484" fmla="*/ 2677244 w 6094603"/>
              <a:gd name="connsiteY1484" fmla="*/ 4264288 h 6038528"/>
              <a:gd name="connsiteX1485" fmla="*/ 2659255 w 6094603"/>
              <a:gd name="connsiteY1485" fmla="*/ 4240826 h 6038528"/>
              <a:gd name="connsiteX1486" fmla="*/ 2663116 w 6094603"/>
              <a:gd name="connsiteY1486" fmla="*/ 4211522 h 6038528"/>
              <a:gd name="connsiteX1487" fmla="*/ 2696598 w 6094603"/>
              <a:gd name="connsiteY1487" fmla="*/ 4192204 h 6038528"/>
              <a:gd name="connsiteX1488" fmla="*/ 146885 w 6094603"/>
              <a:gd name="connsiteY1488" fmla="*/ 4188155 h 6038528"/>
              <a:gd name="connsiteX1489" fmla="*/ 167802 w 6094603"/>
              <a:gd name="connsiteY1489" fmla="*/ 4193766 h 6038528"/>
              <a:gd name="connsiteX1490" fmla="*/ 167803 w 6094603"/>
              <a:gd name="connsiteY1490" fmla="*/ 4193766 h 6038528"/>
              <a:gd name="connsiteX1491" fmla="*/ 187342 w 6094603"/>
              <a:gd name="connsiteY1491" fmla="*/ 4219245 h 6038528"/>
              <a:gd name="connsiteX1492" fmla="*/ 183153 w 6094603"/>
              <a:gd name="connsiteY1492" fmla="*/ 4251057 h 6038528"/>
              <a:gd name="connsiteX1493" fmla="*/ 146823 w 6094603"/>
              <a:gd name="connsiteY1493" fmla="*/ 4272010 h 6038528"/>
              <a:gd name="connsiteX1494" fmla="*/ 125894 w 6094603"/>
              <a:gd name="connsiteY1494" fmla="*/ 4266376 h 6038528"/>
              <a:gd name="connsiteX1495" fmla="*/ 106385 w 6094603"/>
              <a:gd name="connsiteY1495" fmla="*/ 4240931 h 6038528"/>
              <a:gd name="connsiteX1496" fmla="*/ 110542 w 6094603"/>
              <a:gd name="connsiteY1496" fmla="*/ 4209107 h 6038528"/>
              <a:gd name="connsiteX1497" fmla="*/ 146885 w 6094603"/>
              <a:gd name="connsiteY1497" fmla="*/ 4188155 h 6038528"/>
              <a:gd name="connsiteX1498" fmla="*/ 4912136 w 6094603"/>
              <a:gd name="connsiteY1498" fmla="*/ 4180094 h 6038528"/>
              <a:gd name="connsiteX1499" fmla="*/ 4902244 w 6094603"/>
              <a:gd name="connsiteY1499" fmla="*/ 4183033 h 6038528"/>
              <a:gd name="connsiteX1500" fmla="*/ 4873125 w 6094603"/>
              <a:gd name="connsiteY1500" fmla="*/ 4196846 h 6038528"/>
              <a:gd name="connsiteX1501" fmla="*/ 4861611 w 6094603"/>
              <a:gd name="connsiteY1501" fmla="*/ 4207869 h 6038528"/>
              <a:gd name="connsiteX1502" fmla="*/ 4863314 w 6094603"/>
              <a:gd name="connsiteY1502" fmla="*/ 4223724 h 6038528"/>
              <a:gd name="connsiteX1503" fmla="*/ 4876707 w 6094603"/>
              <a:gd name="connsiteY1503" fmla="*/ 4253286 h 6038528"/>
              <a:gd name="connsiteX1504" fmla="*/ 4887731 w 6094603"/>
              <a:gd name="connsiteY1504" fmla="*/ 4265069 h 6038528"/>
              <a:gd name="connsiteX1505" fmla="*/ 4894042 w 6094603"/>
              <a:gd name="connsiteY1505" fmla="*/ 4266211 h 6038528"/>
              <a:gd name="connsiteX1506" fmla="*/ 4903784 w 6094603"/>
              <a:gd name="connsiteY1506" fmla="*/ 4263365 h 6038528"/>
              <a:gd name="connsiteX1507" fmla="*/ 4933695 w 6094603"/>
              <a:gd name="connsiteY1507" fmla="*/ 4249657 h 6038528"/>
              <a:gd name="connsiteX1508" fmla="*/ 4945513 w 6094603"/>
              <a:gd name="connsiteY1508" fmla="*/ 4238471 h 6038528"/>
              <a:gd name="connsiteX1509" fmla="*/ 4943542 w 6094603"/>
              <a:gd name="connsiteY1509" fmla="*/ 4222301 h 6038528"/>
              <a:gd name="connsiteX1510" fmla="*/ 4929379 w 6094603"/>
              <a:gd name="connsiteY1510" fmla="*/ 4192739 h 6038528"/>
              <a:gd name="connsiteX1511" fmla="*/ 4918226 w 6094603"/>
              <a:gd name="connsiteY1511" fmla="*/ 4181154 h 6038528"/>
              <a:gd name="connsiteX1512" fmla="*/ 4912136 w 6094603"/>
              <a:gd name="connsiteY1512" fmla="*/ 4180094 h 6038528"/>
              <a:gd name="connsiteX1513" fmla="*/ 4220058 w 6094603"/>
              <a:gd name="connsiteY1513" fmla="*/ 4171076 h 6038528"/>
              <a:gd name="connsiteX1514" fmla="*/ 4211076 w 6094603"/>
              <a:gd name="connsiteY1514" fmla="*/ 4173466 h 6038528"/>
              <a:gd name="connsiteX1515" fmla="*/ 4193261 w 6094603"/>
              <a:gd name="connsiteY1515" fmla="*/ 4181890 h 6038528"/>
              <a:gd name="connsiteX1516" fmla="*/ 4182715 w 6094603"/>
              <a:gd name="connsiteY1516" fmla="*/ 4192575 h 6038528"/>
              <a:gd name="connsiteX1517" fmla="*/ 4183893 w 6094603"/>
              <a:gd name="connsiteY1517" fmla="*/ 4207554 h 6038528"/>
              <a:gd name="connsiteX1518" fmla="*/ 4192106 w 6094603"/>
              <a:gd name="connsiteY1518" fmla="*/ 4225567 h 6038528"/>
              <a:gd name="connsiteX1519" fmla="*/ 4202816 w 6094603"/>
              <a:gd name="connsiteY1519" fmla="*/ 4236337 h 6038528"/>
              <a:gd name="connsiteX1520" fmla="*/ 4209092 w 6094603"/>
              <a:gd name="connsiteY1520" fmla="*/ 4237466 h 6038528"/>
              <a:gd name="connsiteX1521" fmla="*/ 4217959 w 6094603"/>
              <a:gd name="connsiteY1521" fmla="*/ 4235146 h 6038528"/>
              <a:gd name="connsiteX1522" fmla="*/ 4236158 w 6094603"/>
              <a:gd name="connsiteY1522" fmla="*/ 4226781 h 6038528"/>
              <a:gd name="connsiteX1523" fmla="*/ 4246949 w 6094603"/>
              <a:gd name="connsiteY1523" fmla="*/ 4215932 h 6038528"/>
              <a:gd name="connsiteX1524" fmla="*/ 4245572 w 6094603"/>
              <a:gd name="connsiteY1524" fmla="*/ 4200708 h 6038528"/>
              <a:gd name="connsiteX1525" fmla="*/ 4236939 w 6094603"/>
              <a:gd name="connsiteY1525" fmla="*/ 4182683 h 6038528"/>
              <a:gd name="connsiteX1526" fmla="*/ 4226136 w 6094603"/>
              <a:gd name="connsiteY1526" fmla="*/ 4172113 h 6038528"/>
              <a:gd name="connsiteX1527" fmla="*/ 4220058 w 6094603"/>
              <a:gd name="connsiteY1527" fmla="*/ 4171076 h 6038528"/>
              <a:gd name="connsiteX1528" fmla="*/ 2008010 w 6094603"/>
              <a:gd name="connsiteY1528" fmla="*/ 4160751 h 6038528"/>
              <a:gd name="connsiteX1529" fmla="*/ 2033604 w 6094603"/>
              <a:gd name="connsiteY1529" fmla="*/ 4167634 h 6038528"/>
              <a:gd name="connsiteX1530" fmla="*/ 2052352 w 6094603"/>
              <a:gd name="connsiteY1530" fmla="*/ 4237642 h 6038528"/>
              <a:gd name="connsiteX1531" fmla="*/ 2007927 w 6094603"/>
              <a:gd name="connsiteY1531" fmla="*/ 4263296 h 6038528"/>
              <a:gd name="connsiteX1532" fmla="*/ 1982321 w 6094603"/>
              <a:gd name="connsiteY1532" fmla="*/ 4256413 h 6038528"/>
              <a:gd name="connsiteX1533" fmla="*/ 1963574 w 6094603"/>
              <a:gd name="connsiteY1533" fmla="*/ 4186392 h 6038528"/>
              <a:gd name="connsiteX1534" fmla="*/ 2008010 w 6094603"/>
              <a:gd name="connsiteY1534" fmla="*/ 4160751 h 6038528"/>
              <a:gd name="connsiteX1535" fmla="*/ 3528774 w 6094603"/>
              <a:gd name="connsiteY1535" fmla="*/ 4160039 h 6038528"/>
              <a:gd name="connsiteX1536" fmla="*/ 3520479 w 6094603"/>
              <a:gd name="connsiteY1536" fmla="*/ 4162058 h 6038528"/>
              <a:gd name="connsiteX1537" fmla="*/ 3503108 w 6094603"/>
              <a:gd name="connsiteY1537" fmla="*/ 4169524 h 6038528"/>
              <a:gd name="connsiteX1538" fmla="*/ 3492282 w 6094603"/>
              <a:gd name="connsiteY1538" fmla="*/ 4179825 h 6038528"/>
              <a:gd name="connsiteX1539" fmla="*/ 3492924 w 6094603"/>
              <a:gd name="connsiteY1539" fmla="*/ 4194769 h 6038528"/>
              <a:gd name="connsiteX1540" fmla="*/ 3499387 w 6094603"/>
              <a:gd name="connsiteY1540" fmla="*/ 4210029 h 6038528"/>
              <a:gd name="connsiteX1541" fmla="*/ 3510353 w 6094603"/>
              <a:gd name="connsiteY1541" fmla="*/ 4221158 h 6038528"/>
              <a:gd name="connsiteX1542" fmla="*/ 3516489 w 6094603"/>
              <a:gd name="connsiteY1542" fmla="*/ 4222220 h 6038528"/>
              <a:gd name="connsiteX1543" fmla="*/ 3525892 w 6094603"/>
              <a:gd name="connsiteY1543" fmla="*/ 4219582 h 6038528"/>
              <a:gd name="connsiteX1544" fmla="*/ 3543578 w 6094603"/>
              <a:gd name="connsiteY1544" fmla="*/ 4210671 h 6038528"/>
              <a:gd name="connsiteX1545" fmla="*/ 3553891 w 6094603"/>
              <a:gd name="connsiteY1545" fmla="*/ 4199750 h 6038528"/>
              <a:gd name="connsiteX1546" fmla="*/ 3552397 w 6094603"/>
              <a:gd name="connsiteY1546" fmla="*/ 4184806 h 6038528"/>
              <a:gd name="connsiteX1547" fmla="*/ 3545363 w 6094603"/>
              <a:gd name="connsiteY1547" fmla="*/ 4170937 h 6038528"/>
              <a:gd name="connsiteX1548" fmla="*/ 3534840 w 6094603"/>
              <a:gd name="connsiteY1548" fmla="*/ 4161089 h 6038528"/>
              <a:gd name="connsiteX1549" fmla="*/ 3528774 w 6094603"/>
              <a:gd name="connsiteY1549" fmla="*/ 4160039 h 6038528"/>
              <a:gd name="connsiteX1550" fmla="*/ 1688161 w 6094603"/>
              <a:gd name="connsiteY1550" fmla="*/ 4159689 h 6038528"/>
              <a:gd name="connsiteX1551" fmla="*/ 1677031 w 6094603"/>
              <a:gd name="connsiteY1551" fmla="*/ 4163516 h 6038528"/>
              <a:gd name="connsiteX1552" fmla="*/ 1655181 w 6094603"/>
              <a:gd name="connsiteY1552" fmla="*/ 4177234 h 6038528"/>
              <a:gd name="connsiteX1553" fmla="*/ 1645965 w 6094603"/>
              <a:gd name="connsiteY1553" fmla="*/ 4187898 h 6038528"/>
              <a:gd name="connsiteX1554" fmla="*/ 1647200 w 6094603"/>
              <a:gd name="connsiteY1554" fmla="*/ 4201920 h 6038528"/>
              <a:gd name="connsiteX1555" fmla="*/ 1653885 w 6094603"/>
              <a:gd name="connsiteY1555" fmla="*/ 4216479 h 6038528"/>
              <a:gd name="connsiteX1556" fmla="*/ 1663814 w 6094603"/>
              <a:gd name="connsiteY1556" fmla="*/ 4226593 h 6038528"/>
              <a:gd name="connsiteX1557" fmla="*/ 1670731 w 6094603"/>
              <a:gd name="connsiteY1557" fmla="*/ 4227982 h 6038528"/>
              <a:gd name="connsiteX1558" fmla="*/ 1677987 w 6094603"/>
              <a:gd name="connsiteY1558" fmla="*/ 4226466 h 6038528"/>
              <a:gd name="connsiteX1559" fmla="*/ 1702719 w 6094603"/>
              <a:gd name="connsiteY1559" fmla="*/ 4218521 h 6038528"/>
              <a:gd name="connsiteX1560" fmla="*/ 1715587 w 6094603"/>
              <a:gd name="connsiteY1560" fmla="*/ 4208034 h 6038528"/>
              <a:gd name="connsiteX1561" fmla="*/ 1714468 w 6094603"/>
              <a:gd name="connsiteY1561" fmla="*/ 4191478 h 6038528"/>
              <a:gd name="connsiteX1562" fmla="*/ 1705227 w 6094603"/>
              <a:gd name="connsiteY1562" fmla="*/ 4171811 h 6038528"/>
              <a:gd name="connsiteX1563" fmla="*/ 1693258 w 6094603"/>
              <a:gd name="connsiteY1563" fmla="*/ 4160412 h 6038528"/>
              <a:gd name="connsiteX1564" fmla="*/ 1688161 w 6094603"/>
              <a:gd name="connsiteY1564" fmla="*/ 4159689 h 6038528"/>
              <a:gd name="connsiteX1565" fmla="*/ 5934994 w 6094603"/>
              <a:gd name="connsiteY1565" fmla="*/ 4153005 h 6038528"/>
              <a:gd name="connsiteX1566" fmla="*/ 5983584 w 6094603"/>
              <a:gd name="connsiteY1566" fmla="*/ 4166058 h 6038528"/>
              <a:gd name="connsiteX1567" fmla="*/ 6019224 w 6094603"/>
              <a:gd name="connsiteY1567" fmla="*/ 4299087 h 6038528"/>
              <a:gd name="connsiteX1568" fmla="*/ 5934808 w 6094603"/>
              <a:gd name="connsiteY1568" fmla="*/ 4347804 h 6038528"/>
              <a:gd name="connsiteX1569" fmla="*/ 5886207 w 6094603"/>
              <a:gd name="connsiteY1569" fmla="*/ 4334738 h 6038528"/>
              <a:gd name="connsiteX1570" fmla="*/ 5840814 w 6094603"/>
              <a:gd name="connsiteY1570" fmla="*/ 4275614 h 6038528"/>
              <a:gd name="connsiteX1571" fmla="*/ 5850555 w 6094603"/>
              <a:gd name="connsiteY1571" fmla="*/ 4201699 h 6038528"/>
              <a:gd name="connsiteX1572" fmla="*/ 5934994 w 6094603"/>
              <a:gd name="connsiteY1572" fmla="*/ 4153005 h 6038528"/>
              <a:gd name="connsiteX1573" fmla="*/ 2491893 w 6094603"/>
              <a:gd name="connsiteY1573" fmla="*/ 4126487 h 6038528"/>
              <a:gd name="connsiteX1574" fmla="*/ 2506814 w 6094603"/>
              <a:gd name="connsiteY1574" fmla="*/ 4130501 h 6038528"/>
              <a:gd name="connsiteX1575" fmla="*/ 2517710 w 6094603"/>
              <a:gd name="connsiteY1575" fmla="*/ 4171250 h 6038528"/>
              <a:gd name="connsiteX1576" fmla="*/ 2491847 w 6094603"/>
              <a:gd name="connsiteY1576" fmla="*/ 4186171 h 6038528"/>
              <a:gd name="connsiteX1577" fmla="*/ 2476961 w 6094603"/>
              <a:gd name="connsiteY1577" fmla="*/ 4182169 h 6038528"/>
              <a:gd name="connsiteX1578" fmla="*/ 2463043 w 6094603"/>
              <a:gd name="connsiteY1578" fmla="*/ 4164052 h 6038528"/>
              <a:gd name="connsiteX1579" fmla="*/ 2466029 w 6094603"/>
              <a:gd name="connsiteY1579" fmla="*/ 4141410 h 6038528"/>
              <a:gd name="connsiteX1580" fmla="*/ 2491893 w 6094603"/>
              <a:gd name="connsiteY1580" fmla="*/ 4126487 h 6038528"/>
              <a:gd name="connsiteX1581" fmla="*/ 5402450 w 6094603"/>
              <a:gd name="connsiteY1581" fmla="*/ 4110236 h 6038528"/>
              <a:gd name="connsiteX1582" fmla="*/ 5391145 w 6094603"/>
              <a:gd name="connsiteY1582" fmla="*/ 4114215 h 6038528"/>
              <a:gd name="connsiteX1583" fmla="*/ 5349008 w 6094603"/>
              <a:gd name="connsiteY1583" fmla="*/ 4135366 h 6038528"/>
              <a:gd name="connsiteX1584" fmla="*/ 5336536 w 6094603"/>
              <a:gd name="connsiteY1584" fmla="*/ 4146822 h 6038528"/>
              <a:gd name="connsiteX1585" fmla="*/ 5338998 w 6094603"/>
              <a:gd name="connsiteY1585" fmla="*/ 4163574 h 6038528"/>
              <a:gd name="connsiteX1586" fmla="*/ 5357804 w 6094603"/>
              <a:gd name="connsiteY1586" fmla="*/ 4203788 h 6038528"/>
              <a:gd name="connsiteX1587" fmla="*/ 5369050 w 6094603"/>
              <a:gd name="connsiteY1587" fmla="*/ 4216398 h 6038528"/>
              <a:gd name="connsiteX1588" fmla="*/ 5375361 w 6094603"/>
              <a:gd name="connsiteY1588" fmla="*/ 4217543 h 6038528"/>
              <a:gd name="connsiteX1589" fmla="*/ 5385802 w 6094603"/>
              <a:gd name="connsiteY1589" fmla="*/ 4214227 h 6038528"/>
              <a:gd name="connsiteX1590" fmla="*/ 5429002 w 6094603"/>
              <a:gd name="connsiteY1590" fmla="*/ 4195608 h 6038528"/>
              <a:gd name="connsiteX1591" fmla="*/ 5442371 w 6094603"/>
              <a:gd name="connsiteY1591" fmla="*/ 4184246 h 6038528"/>
              <a:gd name="connsiteX1592" fmla="*/ 5439793 w 6094603"/>
              <a:gd name="connsiteY1592" fmla="*/ 4166886 h 6038528"/>
              <a:gd name="connsiteX1593" fmla="*/ 5420124 w 6094603"/>
              <a:gd name="connsiteY1593" fmla="*/ 4124470 h 6038528"/>
              <a:gd name="connsiteX1594" fmla="*/ 5408481 w 6094603"/>
              <a:gd name="connsiteY1594" fmla="*/ 4111274 h 6038528"/>
              <a:gd name="connsiteX1595" fmla="*/ 5402450 w 6094603"/>
              <a:gd name="connsiteY1595" fmla="*/ 4110236 h 6038528"/>
              <a:gd name="connsiteX1596" fmla="*/ 4706545 w 6094603"/>
              <a:gd name="connsiteY1596" fmla="*/ 4109327 h 6038528"/>
              <a:gd name="connsiteX1597" fmla="*/ 4697014 w 6094603"/>
              <a:gd name="connsiteY1597" fmla="*/ 4112034 h 6038528"/>
              <a:gd name="connsiteX1598" fmla="*/ 4671641 w 6094603"/>
              <a:gd name="connsiteY1598" fmla="*/ 4124026 h 6038528"/>
              <a:gd name="connsiteX1599" fmla="*/ 4660511 w 6094603"/>
              <a:gd name="connsiteY1599" fmla="*/ 4134888 h 6038528"/>
              <a:gd name="connsiteX1600" fmla="*/ 4661934 w 6094603"/>
              <a:gd name="connsiteY1600" fmla="*/ 4150380 h 6038528"/>
              <a:gd name="connsiteX1601" fmla="*/ 4673344 w 6094603"/>
              <a:gd name="connsiteY1601" fmla="*/ 4175719 h 6038528"/>
              <a:gd name="connsiteX1602" fmla="*/ 4684275 w 6094603"/>
              <a:gd name="connsiteY1602" fmla="*/ 4187163 h 6038528"/>
              <a:gd name="connsiteX1603" fmla="*/ 4690574 w 6094603"/>
              <a:gd name="connsiteY1603" fmla="*/ 4188283 h 6038528"/>
              <a:gd name="connsiteX1604" fmla="*/ 4700024 w 6094603"/>
              <a:gd name="connsiteY1604" fmla="*/ 4185622 h 6038528"/>
              <a:gd name="connsiteX1605" fmla="*/ 4726039 w 6094603"/>
              <a:gd name="connsiteY1605" fmla="*/ 4173653 h 6038528"/>
              <a:gd name="connsiteX1606" fmla="*/ 4737507 w 6094603"/>
              <a:gd name="connsiteY1606" fmla="*/ 4162606 h 6038528"/>
              <a:gd name="connsiteX1607" fmla="*/ 4735780 w 6094603"/>
              <a:gd name="connsiteY1607" fmla="*/ 4146775 h 6038528"/>
              <a:gd name="connsiteX1608" fmla="*/ 4723636 w 6094603"/>
              <a:gd name="connsiteY1608" fmla="*/ 4121517 h 6038528"/>
              <a:gd name="connsiteX1609" fmla="*/ 4712600 w 6094603"/>
              <a:gd name="connsiteY1609" fmla="*/ 4110377 h 6038528"/>
              <a:gd name="connsiteX1610" fmla="*/ 4706545 w 6094603"/>
              <a:gd name="connsiteY1610" fmla="*/ 4109327 h 6038528"/>
              <a:gd name="connsiteX1611" fmla="*/ 4014094 w 6094603"/>
              <a:gd name="connsiteY1611" fmla="*/ 4099120 h 6038528"/>
              <a:gd name="connsiteX1612" fmla="*/ 4005403 w 6094603"/>
              <a:gd name="connsiteY1612" fmla="*/ 4101335 h 6038528"/>
              <a:gd name="connsiteX1613" fmla="*/ 3991147 w 6094603"/>
              <a:gd name="connsiteY1613" fmla="*/ 4108078 h 6038528"/>
              <a:gd name="connsiteX1614" fmla="*/ 3980857 w 6094603"/>
              <a:gd name="connsiteY1614" fmla="*/ 4118660 h 6038528"/>
              <a:gd name="connsiteX1615" fmla="*/ 3981896 w 6094603"/>
              <a:gd name="connsiteY1615" fmla="*/ 4133393 h 6038528"/>
              <a:gd name="connsiteX1616" fmla="*/ 3988662 w 6094603"/>
              <a:gd name="connsiteY1616" fmla="*/ 4148222 h 6038528"/>
              <a:gd name="connsiteX1617" fmla="*/ 3999266 w 6094603"/>
              <a:gd name="connsiteY1617" fmla="*/ 4158697 h 6038528"/>
              <a:gd name="connsiteX1618" fmla="*/ 4005548 w 6094603"/>
              <a:gd name="connsiteY1618" fmla="*/ 4159828 h 6038528"/>
              <a:gd name="connsiteX1619" fmla="*/ 4005543 w 6094603"/>
              <a:gd name="connsiteY1619" fmla="*/ 4159831 h 6038528"/>
              <a:gd name="connsiteX1620" fmla="*/ 4005554 w 6094603"/>
              <a:gd name="connsiteY1620" fmla="*/ 4159831 h 6038528"/>
              <a:gd name="connsiteX1621" fmla="*/ 4005548 w 6094603"/>
              <a:gd name="connsiteY1621" fmla="*/ 4159828 h 6038528"/>
              <a:gd name="connsiteX1622" fmla="*/ 4014129 w 6094603"/>
              <a:gd name="connsiteY1622" fmla="*/ 4157660 h 6038528"/>
              <a:gd name="connsiteX1623" fmla="*/ 4028630 w 6094603"/>
              <a:gd name="connsiteY1623" fmla="*/ 4150998 h 6038528"/>
              <a:gd name="connsiteX1624" fmla="*/ 4039141 w 6094603"/>
              <a:gd name="connsiteY1624" fmla="*/ 4140289 h 6038528"/>
              <a:gd name="connsiteX1625" fmla="*/ 4037939 w 6094603"/>
              <a:gd name="connsiteY1625" fmla="*/ 4125332 h 6038528"/>
              <a:gd name="connsiteX1626" fmla="*/ 4030893 w 6094603"/>
              <a:gd name="connsiteY1626" fmla="*/ 4110505 h 6038528"/>
              <a:gd name="connsiteX1627" fmla="*/ 4020218 w 6094603"/>
              <a:gd name="connsiteY1627" fmla="*/ 4100168 h 6038528"/>
              <a:gd name="connsiteX1628" fmla="*/ 4014094 w 6094603"/>
              <a:gd name="connsiteY1628" fmla="*/ 4099120 h 6038528"/>
              <a:gd name="connsiteX1629" fmla="*/ 3322459 w 6094603"/>
              <a:gd name="connsiteY1629" fmla="*/ 4087487 h 6038528"/>
              <a:gd name="connsiteX1630" fmla="*/ 3314398 w 6094603"/>
              <a:gd name="connsiteY1630" fmla="*/ 4089379 h 6038528"/>
              <a:gd name="connsiteX1631" fmla="*/ 3295627 w 6094603"/>
              <a:gd name="connsiteY1631" fmla="*/ 4097007 h 6038528"/>
              <a:gd name="connsiteX1632" fmla="*/ 3284474 w 6094603"/>
              <a:gd name="connsiteY1632" fmla="*/ 4107250 h 6038528"/>
              <a:gd name="connsiteX1633" fmla="*/ 3285034 w 6094603"/>
              <a:gd name="connsiteY1633" fmla="*/ 4122392 h 6038528"/>
              <a:gd name="connsiteX1634" fmla="*/ 3291871 w 6094603"/>
              <a:gd name="connsiteY1634" fmla="*/ 4138935 h 6038528"/>
              <a:gd name="connsiteX1635" fmla="*/ 3303070 w 6094603"/>
              <a:gd name="connsiteY1635" fmla="*/ 4150391 h 6038528"/>
              <a:gd name="connsiteX1636" fmla="*/ 3309066 w 6094603"/>
              <a:gd name="connsiteY1636" fmla="*/ 4151418 h 6038528"/>
              <a:gd name="connsiteX1637" fmla="*/ 3318971 w 6094603"/>
              <a:gd name="connsiteY1637" fmla="*/ 4148467 h 6038528"/>
              <a:gd name="connsiteX1638" fmla="*/ 3337882 w 6094603"/>
              <a:gd name="connsiteY1638" fmla="*/ 4138386 h 6038528"/>
              <a:gd name="connsiteX1639" fmla="*/ 3348031 w 6094603"/>
              <a:gd name="connsiteY1639" fmla="*/ 4127363 h 6038528"/>
              <a:gd name="connsiteX1640" fmla="*/ 3346375 w 6094603"/>
              <a:gd name="connsiteY1640" fmla="*/ 4112454 h 6038528"/>
              <a:gd name="connsiteX1641" fmla="*/ 3338990 w 6094603"/>
              <a:gd name="connsiteY1641" fmla="*/ 4098220 h 6038528"/>
              <a:gd name="connsiteX1642" fmla="*/ 3328584 w 6094603"/>
              <a:gd name="connsiteY1642" fmla="*/ 4088537 h 6038528"/>
              <a:gd name="connsiteX1643" fmla="*/ 3322459 w 6094603"/>
              <a:gd name="connsiteY1643" fmla="*/ 4087487 h 6038528"/>
              <a:gd name="connsiteX1644" fmla="*/ 5730290 w 6094603"/>
              <a:gd name="connsiteY1644" fmla="*/ 4072450 h 6038528"/>
              <a:gd name="connsiteX1645" fmla="*/ 5781912 w 6094603"/>
              <a:gd name="connsiteY1645" fmla="*/ 4086322 h 6038528"/>
              <a:gd name="connsiteX1646" fmla="*/ 5830093 w 6094603"/>
              <a:gd name="connsiteY1646" fmla="*/ 4149131 h 6038528"/>
              <a:gd name="connsiteX1647" fmla="*/ 5819757 w 6094603"/>
              <a:gd name="connsiteY1647" fmla="*/ 4227620 h 6038528"/>
              <a:gd name="connsiteX1648" fmla="*/ 5730103 w 6094603"/>
              <a:gd name="connsiteY1648" fmla="*/ 4279348 h 6038528"/>
              <a:gd name="connsiteX1649" fmla="*/ 5678481 w 6094603"/>
              <a:gd name="connsiteY1649" fmla="*/ 4265466 h 6038528"/>
              <a:gd name="connsiteX1650" fmla="*/ 5630288 w 6094603"/>
              <a:gd name="connsiteY1650" fmla="*/ 4202668 h 6038528"/>
              <a:gd name="connsiteX1651" fmla="*/ 5640624 w 6094603"/>
              <a:gd name="connsiteY1651" fmla="*/ 4124165 h 6038528"/>
              <a:gd name="connsiteX1652" fmla="*/ 5730290 w 6094603"/>
              <a:gd name="connsiteY1652" fmla="*/ 4072450 h 6038528"/>
              <a:gd name="connsiteX1653" fmla="*/ 2287201 w 6094603"/>
              <a:gd name="connsiteY1653" fmla="*/ 4056910 h 6038528"/>
              <a:gd name="connsiteX1654" fmla="*/ 2299625 w 6094603"/>
              <a:gd name="connsiteY1654" fmla="*/ 4060283 h 6038528"/>
              <a:gd name="connsiteX1655" fmla="*/ 2311221 w 6094603"/>
              <a:gd name="connsiteY1655" fmla="*/ 4075378 h 6038528"/>
              <a:gd name="connsiteX1656" fmla="*/ 2308724 w 6094603"/>
              <a:gd name="connsiteY1656" fmla="*/ 4094278 h 6038528"/>
              <a:gd name="connsiteX1657" fmla="*/ 2287144 w 6094603"/>
              <a:gd name="connsiteY1657" fmla="*/ 4106725 h 6038528"/>
              <a:gd name="connsiteX1658" fmla="*/ 2274707 w 6094603"/>
              <a:gd name="connsiteY1658" fmla="*/ 4103389 h 6038528"/>
              <a:gd name="connsiteX1659" fmla="*/ 2265606 w 6094603"/>
              <a:gd name="connsiteY1659" fmla="*/ 4069382 h 6038528"/>
              <a:gd name="connsiteX1660" fmla="*/ 2287201 w 6094603"/>
              <a:gd name="connsiteY1660" fmla="*/ 4056910 h 6038528"/>
              <a:gd name="connsiteX1661" fmla="*/ 5195027 w 6094603"/>
              <a:gd name="connsiteY1661" fmla="*/ 4042736 h 6038528"/>
              <a:gd name="connsiteX1662" fmla="*/ 5184364 w 6094603"/>
              <a:gd name="connsiteY1662" fmla="*/ 4046215 h 6038528"/>
              <a:gd name="connsiteX1663" fmla="*/ 5148934 w 6094603"/>
              <a:gd name="connsiteY1663" fmla="*/ 4063632 h 6038528"/>
              <a:gd name="connsiteX1664" fmla="*/ 5137000 w 6094603"/>
              <a:gd name="connsiteY1664" fmla="*/ 4074854 h 6038528"/>
              <a:gd name="connsiteX1665" fmla="*/ 5139030 w 6094603"/>
              <a:gd name="connsiteY1665" fmla="*/ 4091117 h 6038528"/>
              <a:gd name="connsiteX1666" fmla="*/ 5139018 w 6094603"/>
              <a:gd name="connsiteY1666" fmla="*/ 4091117 h 6038528"/>
              <a:gd name="connsiteX1667" fmla="*/ 5154966 w 6094603"/>
              <a:gd name="connsiteY1667" fmla="*/ 4125799 h 6038528"/>
              <a:gd name="connsiteX1668" fmla="*/ 5166072 w 6094603"/>
              <a:gd name="connsiteY1668" fmla="*/ 4137945 h 6038528"/>
              <a:gd name="connsiteX1669" fmla="*/ 5172395 w 6094603"/>
              <a:gd name="connsiteY1669" fmla="*/ 4139086 h 6038528"/>
              <a:gd name="connsiteX1670" fmla="*/ 5182440 w 6094603"/>
              <a:gd name="connsiteY1670" fmla="*/ 4136042 h 6038528"/>
              <a:gd name="connsiteX1671" fmla="*/ 5218954 w 6094603"/>
              <a:gd name="connsiteY1671" fmla="*/ 4120025 h 6038528"/>
              <a:gd name="connsiteX1672" fmla="*/ 5231624 w 6094603"/>
              <a:gd name="connsiteY1672" fmla="*/ 4108766 h 6038528"/>
              <a:gd name="connsiteX1673" fmla="*/ 5229407 w 6094603"/>
              <a:gd name="connsiteY1673" fmla="*/ 4091968 h 6038528"/>
              <a:gd name="connsiteX1674" fmla="*/ 5212491 w 6094603"/>
              <a:gd name="connsiteY1674" fmla="*/ 4056106 h 6038528"/>
              <a:gd name="connsiteX1675" fmla="*/ 5201035 w 6094603"/>
              <a:gd name="connsiteY1675" fmla="*/ 4043765 h 6038528"/>
              <a:gd name="connsiteX1676" fmla="*/ 5195027 w 6094603"/>
              <a:gd name="connsiteY1676" fmla="*/ 4042736 h 6038528"/>
              <a:gd name="connsiteX1677" fmla="*/ 4500137 w 6094603"/>
              <a:gd name="connsiteY1677" fmla="*/ 4038536 h 6038528"/>
              <a:gd name="connsiteX1678" fmla="*/ 4490956 w 6094603"/>
              <a:gd name="connsiteY1678" fmla="*/ 4041046 h 6038528"/>
              <a:gd name="connsiteX1679" fmla="*/ 4470354 w 6094603"/>
              <a:gd name="connsiteY1679" fmla="*/ 4050786 h 6038528"/>
              <a:gd name="connsiteX1680" fmla="*/ 4459586 w 6094603"/>
              <a:gd name="connsiteY1680" fmla="*/ 4061544 h 6038528"/>
              <a:gd name="connsiteX1681" fmla="*/ 4460858 w 6094603"/>
              <a:gd name="connsiteY1681" fmla="*/ 4076720 h 6038528"/>
              <a:gd name="connsiteX1682" fmla="*/ 4470424 w 6094603"/>
              <a:gd name="connsiteY1682" fmla="*/ 4097918 h 6038528"/>
              <a:gd name="connsiteX1683" fmla="*/ 4481204 w 6094603"/>
              <a:gd name="connsiteY1683" fmla="*/ 4109000 h 6038528"/>
              <a:gd name="connsiteX1684" fmla="*/ 4487538 w 6094603"/>
              <a:gd name="connsiteY1684" fmla="*/ 4110145 h 6038528"/>
              <a:gd name="connsiteX1685" fmla="*/ 4496603 w 6094603"/>
              <a:gd name="connsiteY1685" fmla="*/ 4107716 h 6038528"/>
              <a:gd name="connsiteX1686" fmla="*/ 4517730 w 6094603"/>
              <a:gd name="connsiteY1686" fmla="*/ 4098070 h 6038528"/>
              <a:gd name="connsiteX1687" fmla="*/ 4528836 w 6094603"/>
              <a:gd name="connsiteY1687" fmla="*/ 4087114 h 6038528"/>
              <a:gd name="connsiteX1688" fmla="*/ 4527296 w 6094603"/>
              <a:gd name="connsiteY1688" fmla="*/ 4071600 h 6038528"/>
              <a:gd name="connsiteX1689" fmla="*/ 4517123 w 6094603"/>
              <a:gd name="connsiteY1689" fmla="*/ 4050414 h 6038528"/>
              <a:gd name="connsiteX1690" fmla="*/ 4506239 w 6094603"/>
              <a:gd name="connsiteY1690" fmla="*/ 4039598 h 6038528"/>
              <a:gd name="connsiteX1691" fmla="*/ 4500137 w 6094603"/>
              <a:gd name="connsiteY1691" fmla="*/ 4038536 h 6038528"/>
              <a:gd name="connsiteX1692" fmla="*/ 3808806 w 6094603"/>
              <a:gd name="connsiteY1692" fmla="*/ 4027525 h 6038528"/>
              <a:gd name="connsiteX1693" fmla="*/ 3800290 w 6094603"/>
              <a:gd name="connsiteY1693" fmla="*/ 4029658 h 6038528"/>
              <a:gd name="connsiteX1694" fmla="*/ 3788892 w 6094603"/>
              <a:gd name="connsiteY1694" fmla="*/ 4035014 h 6038528"/>
              <a:gd name="connsiteX1695" fmla="*/ 3778836 w 6094603"/>
              <a:gd name="connsiteY1695" fmla="*/ 4045478 h 6038528"/>
              <a:gd name="connsiteX1696" fmla="*/ 3779688 w 6094603"/>
              <a:gd name="connsiteY1696" fmla="*/ 4059956 h 6038528"/>
              <a:gd name="connsiteX1697" fmla="*/ 3784716 w 6094603"/>
              <a:gd name="connsiteY1697" fmla="*/ 4071039 h 6038528"/>
              <a:gd name="connsiteX1698" fmla="*/ 3795192 w 6094603"/>
              <a:gd name="connsiteY1698" fmla="*/ 4081305 h 6038528"/>
              <a:gd name="connsiteX1699" fmla="*/ 3801515 w 6094603"/>
              <a:gd name="connsiteY1699" fmla="*/ 4082447 h 6038528"/>
              <a:gd name="connsiteX1700" fmla="*/ 3809821 w 6094603"/>
              <a:gd name="connsiteY1700" fmla="*/ 4080430 h 6038528"/>
              <a:gd name="connsiteX1701" fmla="*/ 3821487 w 6094603"/>
              <a:gd name="connsiteY1701" fmla="*/ 4075111 h 6038528"/>
              <a:gd name="connsiteX1702" fmla="*/ 3831788 w 6094603"/>
              <a:gd name="connsiteY1702" fmla="*/ 4064552 h 6038528"/>
              <a:gd name="connsiteX1703" fmla="*/ 3830785 w 6094603"/>
              <a:gd name="connsiteY1703" fmla="*/ 4049817 h 6038528"/>
              <a:gd name="connsiteX1704" fmla="*/ 3825500 w 6094603"/>
              <a:gd name="connsiteY1704" fmla="*/ 4038641 h 6038528"/>
              <a:gd name="connsiteX1705" fmla="*/ 3814884 w 6094603"/>
              <a:gd name="connsiteY1705" fmla="*/ 4028575 h 6038528"/>
              <a:gd name="connsiteX1706" fmla="*/ 3808806 w 6094603"/>
              <a:gd name="connsiteY1706" fmla="*/ 4027525 h 6038528"/>
              <a:gd name="connsiteX1707" fmla="*/ 3116973 w 6094603"/>
              <a:gd name="connsiteY1707" fmla="*/ 4013979 h 6038528"/>
              <a:gd name="connsiteX1708" fmla="*/ 3109028 w 6094603"/>
              <a:gd name="connsiteY1708" fmla="*/ 4015812 h 6038528"/>
              <a:gd name="connsiteX1709" fmla="*/ 3087364 w 6094603"/>
              <a:gd name="connsiteY1709" fmla="*/ 4024188 h 6038528"/>
              <a:gd name="connsiteX1710" fmla="*/ 3075827 w 6094603"/>
              <a:gd name="connsiteY1710" fmla="*/ 4034348 h 6038528"/>
              <a:gd name="connsiteX1711" fmla="*/ 3076282 w 6094603"/>
              <a:gd name="connsiteY1711" fmla="*/ 4049726 h 6038528"/>
              <a:gd name="connsiteX1712" fmla="*/ 3084296 w 6094603"/>
              <a:gd name="connsiteY1712" fmla="*/ 4070270 h 6038528"/>
              <a:gd name="connsiteX1713" fmla="*/ 3095729 w 6094603"/>
              <a:gd name="connsiteY1713" fmla="*/ 4082437 h 6038528"/>
              <a:gd name="connsiteX1714" fmla="*/ 3101702 w 6094603"/>
              <a:gd name="connsiteY1714" fmla="*/ 4083451 h 6038528"/>
              <a:gd name="connsiteX1715" fmla="*/ 3112248 w 6094603"/>
              <a:gd name="connsiteY1715" fmla="*/ 4080069 h 6038528"/>
              <a:gd name="connsiteX1716" fmla="*/ 3134250 w 6094603"/>
              <a:gd name="connsiteY1716" fmla="*/ 4067632 h 6038528"/>
              <a:gd name="connsiteX1717" fmla="*/ 3144353 w 6094603"/>
              <a:gd name="connsiteY1717" fmla="*/ 4056410 h 6038528"/>
              <a:gd name="connsiteX1718" fmla="*/ 3142405 w 6094603"/>
              <a:gd name="connsiteY1718" fmla="*/ 4041406 h 6038528"/>
              <a:gd name="connsiteX1719" fmla="*/ 3133480 w 6094603"/>
              <a:gd name="connsiteY1719" fmla="*/ 4024691 h 6038528"/>
              <a:gd name="connsiteX1720" fmla="*/ 3123144 w 6094603"/>
              <a:gd name="connsiteY1720" fmla="*/ 4015054 h 6038528"/>
              <a:gd name="connsiteX1721" fmla="*/ 3116973 w 6094603"/>
              <a:gd name="connsiteY1721" fmla="*/ 4013979 h 6038528"/>
              <a:gd name="connsiteX1722" fmla="*/ 6009436 w 6094603"/>
              <a:gd name="connsiteY1722" fmla="*/ 3991697 h 6038528"/>
              <a:gd name="connsiteX1723" fmla="*/ 6036396 w 6094603"/>
              <a:gd name="connsiteY1723" fmla="*/ 3998942 h 6038528"/>
              <a:gd name="connsiteX1724" fmla="*/ 6061559 w 6094603"/>
              <a:gd name="connsiteY1724" fmla="*/ 4031725 h 6038528"/>
              <a:gd name="connsiteX1725" fmla="*/ 6056158 w 6094603"/>
              <a:gd name="connsiteY1725" fmla="*/ 4072706 h 6038528"/>
              <a:gd name="connsiteX1726" fmla="*/ 6009343 w 6094603"/>
              <a:gd name="connsiteY1726" fmla="*/ 4099713 h 6038528"/>
              <a:gd name="connsiteX1727" fmla="*/ 5982394 w 6094603"/>
              <a:gd name="connsiteY1727" fmla="*/ 4092468 h 6038528"/>
              <a:gd name="connsiteX1728" fmla="*/ 5957265 w 6094603"/>
              <a:gd name="connsiteY1728" fmla="*/ 4059676 h 6038528"/>
              <a:gd name="connsiteX1729" fmla="*/ 5962631 w 6094603"/>
              <a:gd name="connsiteY1729" fmla="*/ 4018705 h 6038528"/>
              <a:gd name="connsiteX1730" fmla="*/ 6009436 w 6094603"/>
              <a:gd name="connsiteY1730" fmla="*/ 3991697 h 6038528"/>
              <a:gd name="connsiteX1731" fmla="*/ 4988048 w 6094603"/>
              <a:gd name="connsiteY1731" fmla="*/ 3973907 h 6038528"/>
              <a:gd name="connsiteX1732" fmla="*/ 4977968 w 6094603"/>
              <a:gd name="connsiteY1732" fmla="*/ 3976986 h 6038528"/>
              <a:gd name="connsiteX1733" fmla="*/ 4947881 w 6094603"/>
              <a:gd name="connsiteY1733" fmla="*/ 3991511 h 6038528"/>
              <a:gd name="connsiteX1734" fmla="*/ 4936367 w 6094603"/>
              <a:gd name="connsiteY1734" fmla="*/ 4002571 h 6038528"/>
              <a:gd name="connsiteX1735" fmla="*/ 4938105 w 6094603"/>
              <a:gd name="connsiteY1735" fmla="*/ 4018447 h 6038528"/>
              <a:gd name="connsiteX1736" fmla="*/ 4951580 w 6094603"/>
              <a:gd name="connsiteY1736" fmla="*/ 4047823 h 6038528"/>
              <a:gd name="connsiteX1737" fmla="*/ 4962569 w 6094603"/>
              <a:gd name="connsiteY1737" fmla="*/ 4059525 h 6038528"/>
              <a:gd name="connsiteX1738" fmla="*/ 4968880 w 6094603"/>
              <a:gd name="connsiteY1738" fmla="*/ 4060667 h 6038528"/>
              <a:gd name="connsiteX1739" fmla="*/ 4978540 w 6094603"/>
              <a:gd name="connsiteY1739" fmla="*/ 4057879 h 6038528"/>
              <a:gd name="connsiteX1740" fmla="*/ 5009431 w 6094603"/>
              <a:gd name="connsiteY1740" fmla="*/ 4044043 h 6038528"/>
              <a:gd name="connsiteX1741" fmla="*/ 5021424 w 6094603"/>
              <a:gd name="connsiteY1741" fmla="*/ 4032925 h 6038528"/>
              <a:gd name="connsiteX1742" fmla="*/ 5019546 w 6094603"/>
              <a:gd name="connsiteY1742" fmla="*/ 4016674 h 6038528"/>
              <a:gd name="connsiteX1743" fmla="*/ 5005325 w 6094603"/>
              <a:gd name="connsiteY1743" fmla="*/ 3986634 h 6038528"/>
              <a:gd name="connsiteX1744" fmla="*/ 4994067 w 6094603"/>
              <a:gd name="connsiteY1744" fmla="*/ 3974933 h 6038528"/>
              <a:gd name="connsiteX1745" fmla="*/ 4988048 w 6094603"/>
              <a:gd name="connsiteY1745" fmla="*/ 3973907 h 6038528"/>
              <a:gd name="connsiteX1746" fmla="*/ 2082507 w 6094603"/>
              <a:gd name="connsiteY1746" fmla="*/ 3971433 h 6038528"/>
              <a:gd name="connsiteX1747" fmla="*/ 2100403 w 6094603"/>
              <a:gd name="connsiteY1747" fmla="*/ 3976241 h 6038528"/>
              <a:gd name="connsiteX1748" fmla="*/ 2117123 w 6094603"/>
              <a:gd name="connsiteY1748" fmla="*/ 3998044 h 6038528"/>
              <a:gd name="connsiteX1749" fmla="*/ 2113541 w 6094603"/>
              <a:gd name="connsiteY1749" fmla="*/ 4025260 h 6038528"/>
              <a:gd name="connsiteX1750" fmla="*/ 2082439 w 6094603"/>
              <a:gd name="connsiteY1750" fmla="*/ 4043216 h 6038528"/>
              <a:gd name="connsiteX1751" fmla="*/ 2064531 w 6094603"/>
              <a:gd name="connsiteY1751" fmla="*/ 4038386 h 6038528"/>
              <a:gd name="connsiteX1752" fmla="*/ 2047838 w 6094603"/>
              <a:gd name="connsiteY1752" fmla="*/ 4016582 h 6038528"/>
              <a:gd name="connsiteX1753" fmla="*/ 2051396 w 6094603"/>
              <a:gd name="connsiteY1753" fmla="*/ 3989376 h 6038528"/>
              <a:gd name="connsiteX1754" fmla="*/ 2082507 w 6094603"/>
              <a:gd name="connsiteY1754" fmla="*/ 3971433 h 6038528"/>
              <a:gd name="connsiteX1755" fmla="*/ 4294091 w 6094603"/>
              <a:gd name="connsiteY1755" fmla="*/ 3966617 h 6038528"/>
              <a:gd name="connsiteX1756" fmla="*/ 4285178 w 6094603"/>
              <a:gd name="connsiteY1756" fmla="*/ 3968972 h 6038528"/>
              <a:gd name="connsiteX1757" fmla="*/ 4268216 w 6094603"/>
              <a:gd name="connsiteY1757" fmla="*/ 3977000 h 6038528"/>
              <a:gd name="connsiteX1758" fmla="*/ 4257740 w 6094603"/>
              <a:gd name="connsiteY1758" fmla="*/ 3987708 h 6038528"/>
              <a:gd name="connsiteX1759" fmla="*/ 4258918 w 6094603"/>
              <a:gd name="connsiteY1759" fmla="*/ 4002629 h 6038528"/>
              <a:gd name="connsiteX1760" fmla="*/ 4266956 w 6094603"/>
              <a:gd name="connsiteY1760" fmla="*/ 4020150 h 6038528"/>
              <a:gd name="connsiteX1761" fmla="*/ 4277654 w 6094603"/>
              <a:gd name="connsiteY1761" fmla="*/ 4030837 h 6038528"/>
              <a:gd name="connsiteX1762" fmla="*/ 4283918 w 6094603"/>
              <a:gd name="connsiteY1762" fmla="*/ 4031957 h 6038528"/>
              <a:gd name="connsiteX1763" fmla="*/ 4292715 w 6094603"/>
              <a:gd name="connsiteY1763" fmla="*/ 4029671 h 6038528"/>
              <a:gd name="connsiteX1764" fmla="*/ 4309946 w 6094603"/>
              <a:gd name="connsiteY1764" fmla="*/ 4021749 h 6038528"/>
              <a:gd name="connsiteX1765" fmla="*/ 4320667 w 6094603"/>
              <a:gd name="connsiteY1765" fmla="*/ 4010924 h 6038528"/>
              <a:gd name="connsiteX1766" fmla="*/ 4319337 w 6094603"/>
              <a:gd name="connsiteY1766" fmla="*/ 3995757 h 6038528"/>
              <a:gd name="connsiteX1767" fmla="*/ 4310972 w 6094603"/>
              <a:gd name="connsiteY1767" fmla="*/ 3978212 h 6038528"/>
              <a:gd name="connsiteX1768" fmla="*/ 4300193 w 6094603"/>
              <a:gd name="connsiteY1768" fmla="*/ 3967677 h 6038528"/>
              <a:gd name="connsiteX1769" fmla="*/ 4294091 w 6094603"/>
              <a:gd name="connsiteY1769" fmla="*/ 3966617 h 6038528"/>
              <a:gd name="connsiteX1770" fmla="*/ 221415 w 6094603"/>
              <a:gd name="connsiteY1770" fmla="*/ 3958181 h 6038528"/>
              <a:gd name="connsiteX1771" fmla="*/ 254951 w 6094603"/>
              <a:gd name="connsiteY1771" fmla="*/ 3967199 h 6038528"/>
              <a:gd name="connsiteX1772" fmla="*/ 279536 w 6094603"/>
              <a:gd name="connsiteY1772" fmla="*/ 4058988 h 6038528"/>
              <a:gd name="connsiteX1773" fmla="*/ 221296 w 6094603"/>
              <a:gd name="connsiteY1773" fmla="*/ 4092573 h 6038528"/>
              <a:gd name="connsiteX1774" fmla="*/ 187757 w 6094603"/>
              <a:gd name="connsiteY1774" fmla="*/ 4083568 h 6038528"/>
              <a:gd name="connsiteX1775" fmla="*/ 156462 w 6094603"/>
              <a:gd name="connsiteY1775" fmla="*/ 4042783 h 6038528"/>
              <a:gd name="connsiteX1776" fmla="*/ 163171 w 6094603"/>
              <a:gd name="connsiteY1776" fmla="*/ 3991791 h 6038528"/>
              <a:gd name="connsiteX1777" fmla="*/ 221415 w 6094603"/>
              <a:gd name="connsiteY1777" fmla="*/ 3958181 h 6038528"/>
              <a:gd name="connsiteX1778" fmla="*/ 3602923 w 6094603"/>
              <a:gd name="connsiteY1778" fmla="*/ 3956139 h 6038528"/>
              <a:gd name="connsiteX1779" fmla="*/ 3594663 w 6094603"/>
              <a:gd name="connsiteY1779" fmla="*/ 3958135 h 6038528"/>
              <a:gd name="connsiteX1780" fmla="*/ 3586871 w 6094603"/>
              <a:gd name="connsiteY1780" fmla="*/ 3961810 h 6038528"/>
              <a:gd name="connsiteX1781" fmla="*/ 3577083 w 6094603"/>
              <a:gd name="connsiteY1781" fmla="*/ 3972180 h 6038528"/>
              <a:gd name="connsiteX1782" fmla="*/ 3577853 w 6094603"/>
              <a:gd name="connsiteY1782" fmla="*/ 3986413 h 6038528"/>
              <a:gd name="connsiteX1783" fmla="*/ 3581423 w 6094603"/>
              <a:gd name="connsiteY1783" fmla="*/ 3994276 h 6038528"/>
              <a:gd name="connsiteX1784" fmla="*/ 3591794 w 6094603"/>
              <a:gd name="connsiteY1784" fmla="*/ 4004286 h 6038528"/>
              <a:gd name="connsiteX1785" fmla="*/ 3598128 w 6094603"/>
              <a:gd name="connsiteY1785" fmla="*/ 4005417 h 6038528"/>
              <a:gd name="connsiteX1786" fmla="*/ 3606190 w 6094603"/>
              <a:gd name="connsiteY1786" fmla="*/ 4003526 h 6038528"/>
              <a:gd name="connsiteX1787" fmla="*/ 3614122 w 6094603"/>
              <a:gd name="connsiteY1787" fmla="*/ 3999899 h 6038528"/>
              <a:gd name="connsiteX1788" fmla="*/ 3624167 w 6094603"/>
              <a:gd name="connsiteY1788" fmla="*/ 3989388 h 6038528"/>
              <a:gd name="connsiteX1789" fmla="*/ 3623245 w 6094603"/>
              <a:gd name="connsiteY1789" fmla="*/ 3974875 h 6038528"/>
              <a:gd name="connsiteX1790" fmla="*/ 3619500 w 6094603"/>
              <a:gd name="connsiteY1790" fmla="*/ 3967013 h 6038528"/>
              <a:gd name="connsiteX1791" fmla="*/ 3609001 w 6094603"/>
              <a:gd name="connsiteY1791" fmla="*/ 3957189 h 6038528"/>
              <a:gd name="connsiteX1792" fmla="*/ 3602923 w 6094603"/>
              <a:gd name="connsiteY1792" fmla="*/ 3956139 h 6038528"/>
              <a:gd name="connsiteX1793" fmla="*/ 2912047 w 6094603"/>
              <a:gd name="connsiteY1793" fmla="*/ 3940203 h 6038528"/>
              <a:gd name="connsiteX1794" fmla="*/ 2904149 w 6094603"/>
              <a:gd name="connsiteY1794" fmla="*/ 3942011 h 6038528"/>
              <a:gd name="connsiteX1795" fmla="*/ 2876710 w 6094603"/>
              <a:gd name="connsiteY1795" fmla="*/ 3951812 h 6038528"/>
              <a:gd name="connsiteX1796" fmla="*/ 2864484 w 6094603"/>
              <a:gd name="connsiteY1796" fmla="*/ 3961833 h 6038528"/>
              <a:gd name="connsiteX1797" fmla="*/ 2864811 w 6094603"/>
              <a:gd name="connsiteY1797" fmla="*/ 3977641 h 6038528"/>
              <a:gd name="connsiteX1798" fmla="*/ 2874190 w 6094603"/>
              <a:gd name="connsiteY1798" fmla="*/ 4004028 h 6038528"/>
              <a:gd name="connsiteX1799" fmla="*/ 2885961 w 6094603"/>
              <a:gd name="connsiteY1799" fmla="*/ 4017340 h 6038528"/>
              <a:gd name="connsiteX1800" fmla="*/ 2891876 w 6094603"/>
              <a:gd name="connsiteY1800" fmla="*/ 4018331 h 6038528"/>
              <a:gd name="connsiteX1801" fmla="*/ 2903449 w 6094603"/>
              <a:gd name="connsiteY1801" fmla="*/ 4014132 h 6038528"/>
              <a:gd name="connsiteX1802" fmla="*/ 2931447 w 6094603"/>
              <a:gd name="connsiteY1802" fmla="*/ 3997018 h 6038528"/>
              <a:gd name="connsiteX1803" fmla="*/ 2941690 w 6094603"/>
              <a:gd name="connsiteY1803" fmla="*/ 3985515 h 6038528"/>
              <a:gd name="connsiteX1804" fmla="*/ 2939369 w 6094603"/>
              <a:gd name="connsiteY1804" fmla="*/ 3970291 h 6038528"/>
              <a:gd name="connsiteX1805" fmla="*/ 2939369 w 6094603"/>
              <a:gd name="connsiteY1805" fmla="*/ 3970302 h 6038528"/>
              <a:gd name="connsiteX1806" fmla="*/ 2928519 w 6094603"/>
              <a:gd name="connsiteY1806" fmla="*/ 3950820 h 6038528"/>
              <a:gd name="connsiteX1807" fmla="*/ 2918195 w 6094603"/>
              <a:gd name="connsiteY1807" fmla="*/ 3941267 h 6038528"/>
              <a:gd name="connsiteX1808" fmla="*/ 2912047 w 6094603"/>
              <a:gd name="connsiteY1808" fmla="*/ 3940203 h 6038528"/>
              <a:gd name="connsiteX1809" fmla="*/ 16666 w 6094603"/>
              <a:gd name="connsiteY1809" fmla="*/ 3934218 h 6038528"/>
              <a:gd name="connsiteX1810" fmla="*/ 24978 w 6094603"/>
              <a:gd name="connsiteY1810" fmla="*/ 3936448 h 6038528"/>
              <a:gd name="connsiteX1811" fmla="*/ 32733 w 6094603"/>
              <a:gd name="connsiteY1811" fmla="*/ 3946584 h 6038528"/>
              <a:gd name="connsiteX1812" fmla="*/ 31080 w 6094603"/>
              <a:gd name="connsiteY1812" fmla="*/ 3959196 h 6038528"/>
              <a:gd name="connsiteX1813" fmla="*/ 16632 w 6094603"/>
              <a:gd name="connsiteY1813" fmla="*/ 3967537 h 6038528"/>
              <a:gd name="connsiteX1814" fmla="*/ 8327 w 6094603"/>
              <a:gd name="connsiteY1814" fmla="*/ 3965308 h 6038528"/>
              <a:gd name="connsiteX1815" fmla="*/ 2227 w 6094603"/>
              <a:gd name="connsiteY1815" fmla="*/ 3942559 h 6038528"/>
              <a:gd name="connsiteX1816" fmla="*/ 16666 w 6094603"/>
              <a:gd name="connsiteY1816" fmla="*/ 3934218 h 6038528"/>
              <a:gd name="connsiteX1817" fmla="*/ 5804754 w 6094603"/>
              <a:gd name="connsiteY1817" fmla="*/ 3906208 h 6038528"/>
              <a:gd name="connsiteX1818" fmla="*/ 5837198 w 6094603"/>
              <a:gd name="connsiteY1818" fmla="*/ 3914924 h 6038528"/>
              <a:gd name="connsiteX1819" fmla="*/ 5867471 w 6094603"/>
              <a:gd name="connsiteY1819" fmla="*/ 3954377 h 6038528"/>
              <a:gd name="connsiteX1820" fmla="*/ 5860973 w 6094603"/>
              <a:gd name="connsiteY1820" fmla="*/ 4003690 h 6038528"/>
              <a:gd name="connsiteX1821" fmla="*/ 5804638 w 6094603"/>
              <a:gd name="connsiteY1821" fmla="*/ 4036191 h 6038528"/>
              <a:gd name="connsiteX1822" fmla="*/ 5772194 w 6094603"/>
              <a:gd name="connsiteY1822" fmla="*/ 4027479 h 6038528"/>
              <a:gd name="connsiteX1823" fmla="*/ 5741932 w 6094603"/>
              <a:gd name="connsiteY1823" fmla="*/ 3988011 h 6038528"/>
              <a:gd name="connsiteX1824" fmla="*/ 5748419 w 6094603"/>
              <a:gd name="connsiteY1824" fmla="*/ 3938711 h 6038528"/>
              <a:gd name="connsiteX1825" fmla="*/ 5804754 w 6094603"/>
              <a:gd name="connsiteY1825" fmla="*/ 3906208 h 6038528"/>
              <a:gd name="connsiteX1826" fmla="*/ 4781512 w 6094603"/>
              <a:gd name="connsiteY1826" fmla="*/ 3904307 h 6038528"/>
              <a:gd name="connsiteX1827" fmla="*/ 4771922 w 6094603"/>
              <a:gd name="connsiteY1827" fmla="*/ 3907072 h 6038528"/>
              <a:gd name="connsiteX1828" fmla="*/ 4747085 w 6094603"/>
              <a:gd name="connsiteY1828" fmla="*/ 3919006 h 6038528"/>
              <a:gd name="connsiteX1829" fmla="*/ 4736072 w 6094603"/>
              <a:gd name="connsiteY1829" fmla="*/ 3929868 h 6038528"/>
              <a:gd name="connsiteX1830" fmla="*/ 4737495 w 6094603"/>
              <a:gd name="connsiteY1830" fmla="*/ 3945267 h 6038528"/>
              <a:gd name="connsiteX1831" fmla="*/ 4748648 w 6094603"/>
              <a:gd name="connsiteY1831" fmla="*/ 3969975 h 6038528"/>
              <a:gd name="connsiteX1832" fmla="*/ 4759509 w 6094603"/>
              <a:gd name="connsiteY1832" fmla="*/ 3981304 h 6038528"/>
              <a:gd name="connsiteX1833" fmla="*/ 4765832 w 6094603"/>
              <a:gd name="connsiteY1833" fmla="*/ 3982447 h 6038528"/>
              <a:gd name="connsiteX1834" fmla="*/ 4775142 w 6094603"/>
              <a:gd name="connsiteY1834" fmla="*/ 3979867 h 6038528"/>
              <a:gd name="connsiteX1835" fmla="*/ 4800714 w 6094603"/>
              <a:gd name="connsiteY1835" fmla="*/ 3968330 h 6038528"/>
              <a:gd name="connsiteX1836" fmla="*/ 4812217 w 6094603"/>
              <a:gd name="connsiteY1836" fmla="*/ 3957294 h 6038528"/>
              <a:gd name="connsiteX1837" fmla="*/ 4810548 w 6094603"/>
              <a:gd name="connsiteY1837" fmla="*/ 3941463 h 6038528"/>
              <a:gd name="connsiteX1838" fmla="*/ 4798614 w 6094603"/>
              <a:gd name="connsiteY1838" fmla="*/ 3916509 h 6038528"/>
              <a:gd name="connsiteX1839" fmla="*/ 4787543 w 6094603"/>
              <a:gd name="connsiteY1839" fmla="*/ 3905345 h 6038528"/>
              <a:gd name="connsiteX1840" fmla="*/ 4781512 w 6094603"/>
              <a:gd name="connsiteY1840" fmla="*/ 3904307 h 6038528"/>
              <a:gd name="connsiteX1841" fmla="*/ 4089025 w 6094603"/>
              <a:gd name="connsiteY1841" fmla="*/ 3895453 h 6038528"/>
              <a:gd name="connsiteX1842" fmla="*/ 4080334 w 6094603"/>
              <a:gd name="connsiteY1842" fmla="*/ 3897669 h 6038528"/>
              <a:gd name="connsiteX1843" fmla="*/ 4066148 w 6094603"/>
              <a:gd name="connsiteY1843" fmla="*/ 3904365 h 6038528"/>
              <a:gd name="connsiteX1844" fmla="*/ 4055917 w 6094603"/>
              <a:gd name="connsiteY1844" fmla="*/ 3914889 h 6038528"/>
              <a:gd name="connsiteX1845" fmla="*/ 4056862 w 6094603"/>
              <a:gd name="connsiteY1845" fmla="*/ 3929541 h 6038528"/>
              <a:gd name="connsiteX1846" fmla="*/ 4062975 w 6094603"/>
              <a:gd name="connsiteY1846" fmla="*/ 3943026 h 6038528"/>
              <a:gd name="connsiteX1847" fmla="*/ 4073556 w 6094603"/>
              <a:gd name="connsiteY1847" fmla="*/ 3953479 h 6038528"/>
              <a:gd name="connsiteX1848" fmla="*/ 4079844 w 6094603"/>
              <a:gd name="connsiteY1848" fmla="*/ 3954612 h 6038528"/>
              <a:gd name="connsiteX1849" fmla="*/ 4088395 w 6094603"/>
              <a:gd name="connsiteY1849" fmla="*/ 3952465 h 6038528"/>
              <a:gd name="connsiteX1850" fmla="*/ 4102908 w 6094603"/>
              <a:gd name="connsiteY1850" fmla="*/ 3945805 h 6038528"/>
              <a:gd name="connsiteX1851" fmla="*/ 4113372 w 6094603"/>
              <a:gd name="connsiteY1851" fmla="*/ 3935106 h 6038528"/>
              <a:gd name="connsiteX1852" fmla="*/ 4112205 w 6094603"/>
              <a:gd name="connsiteY1852" fmla="*/ 3920185 h 6038528"/>
              <a:gd name="connsiteX1853" fmla="*/ 4105778 w 6094603"/>
              <a:gd name="connsiteY1853" fmla="*/ 3906699 h 6038528"/>
              <a:gd name="connsiteX1854" fmla="*/ 4095080 w 6094603"/>
              <a:gd name="connsiteY1854" fmla="*/ 3896480 h 6038528"/>
              <a:gd name="connsiteX1855" fmla="*/ 4089025 w 6094603"/>
              <a:gd name="connsiteY1855" fmla="*/ 3895453 h 6038528"/>
              <a:gd name="connsiteX1856" fmla="*/ 3396947 w 6094603"/>
              <a:gd name="connsiteY1856" fmla="*/ 3884078 h 6038528"/>
              <a:gd name="connsiteX1857" fmla="*/ 3388933 w 6094603"/>
              <a:gd name="connsiteY1857" fmla="*/ 3885944 h 6038528"/>
              <a:gd name="connsiteX1858" fmla="*/ 3383729 w 6094603"/>
              <a:gd name="connsiteY1858" fmla="*/ 3888408 h 6038528"/>
              <a:gd name="connsiteX1859" fmla="*/ 3374116 w 6094603"/>
              <a:gd name="connsiteY1859" fmla="*/ 3898719 h 6038528"/>
              <a:gd name="connsiteX1860" fmla="*/ 3374828 w 6094603"/>
              <a:gd name="connsiteY1860" fmla="*/ 3912799 h 6038528"/>
              <a:gd name="connsiteX1861" fmla="*/ 3377010 w 6094603"/>
              <a:gd name="connsiteY1861" fmla="*/ 3917548 h 6038528"/>
              <a:gd name="connsiteX1862" fmla="*/ 3387346 w 6094603"/>
              <a:gd name="connsiteY1862" fmla="*/ 3927278 h 6038528"/>
              <a:gd name="connsiteX1863" fmla="*/ 3393587 w 6094603"/>
              <a:gd name="connsiteY1863" fmla="*/ 3928385 h 6038528"/>
              <a:gd name="connsiteX1864" fmla="*/ 3401520 w 6094603"/>
              <a:gd name="connsiteY1864" fmla="*/ 3926555 h 6038528"/>
              <a:gd name="connsiteX1865" fmla="*/ 3406793 w 6094603"/>
              <a:gd name="connsiteY1865" fmla="*/ 3924105 h 6038528"/>
              <a:gd name="connsiteX1866" fmla="*/ 3416511 w 6094603"/>
              <a:gd name="connsiteY1866" fmla="*/ 3913709 h 6038528"/>
              <a:gd name="connsiteX1867" fmla="*/ 3415706 w 6094603"/>
              <a:gd name="connsiteY1867" fmla="*/ 3899500 h 6038528"/>
              <a:gd name="connsiteX1868" fmla="*/ 3413420 w 6094603"/>
              <a:gd name="connsiteY1868" fmla="*/ 3894694 h 6038528"/>
              <a:gd name="connsiteX1869" fmla="*/ 3403037 w 6094603"/>
              <a:gd name="connsiteY1869" fmla="*/ 3885129 h 6038528"/>
              <a:gd name="connsiteX1870" fmla="*/ 3396947 w 6094603"/>
              <a:gd name="connsiteY1870" fmla="*/ 3884078 h 6038528"/>
              <a:gd name="connsiteX1871" fmla="*/ 1877815 w 6094603"/>
              <a:gd name="connsiteY1871" fmla="*/ 3872750 h 6038528"/>
              <a:gd name="connsiteX1872" fmla="*/ 1907786 w 6094603"/>
              <a:gd name="connsiteY1872" fmla="*/ 3880824 h 6038528"/>
              <a:gd name="connsiteX1873" fmla="*/ 1935772 w 6094603"/>
              <a:gd name="connsiteY1873" fmla="*/ 3917279 h 6038528"/>
              <a:gd name="connsiteX1874" fmla="*/ 1929764 w 6094603"/>
              <a:gd name="connsiteY1874" fmla="*/ 3962847 h 6038528"/>
              <a:gd name="connsiteX1875" fmla="*/ 1877722 w 6094603"/>
              <a:gd name="connsiteY1875" fmla="*/ 3992876 h 6038528"/>
              <a:gd name="connsiteX1876" fmla="*/ 1847752 w 6094603"/>
              <a:gd name="connsiteY1876" fmla="*/ 3984815 h 6038528"/>
              <a:gd name="connsiteX1877" fmla="*/ 1819765 w 6094603"/>
              <a:gd name="connsiteY1877" fmla="*/ 3948358 h 6038528"/>
              <a:gd name="connsiteX1878" fmla="*/ 1825773 w 6094603"/>
              <a:gd name="connsiteY1878" fmla="*/ 3902791 h 6038528"/>
              <a:gd name="connsiteX1879" fmla="*/ 1877815 w 6094603"/>
              <a:gd name="connsiteY1879" fmla="*/ 3872750 h 6038528"/>
              <a:gd name="connsiteX1880" fmla="*/ 2706106 w 6094603"/>
              <a:gd name="connsiteY1880" fmla="*/ 3864480 h 6038528"/>
              <a:gd name="connsiteX1881" fmla="*/ 2698243 w 6094603"/>
              <a:gd name="connsiteY1881" fmla="*/ 3866288 h 6038528"/>
              <a:gd name="connsiteX1882" fmla="*/ 2659756 w 6094603"/>
              <a:gd name="connsiteY1882" fmla="*/ 3878046 h 6038528"/>
              <a:gd name="connsiteX1883" fmla="*/ 2646072 w 6094603"/>
              <a:gd name="connsiteY1883" fmla="*/ 3888056 h 6038528"/>
              <a:gd name="connsiteX1884" fmla="*/ 2646678 w 6094603"/>
              <a:gd name="connsiteY1884" fmla="*/ 3904983 h 6038528"/>
              <a:gd name="connsiteX1885" fmla="*/ 2659091 w 6094603"/>
              <a:gd name="connsiteY1885" fmla="*/ 3946620 h 6038528"/>
              <a:gd name="connsiteX1886" fmla="*/ 2671364 w 6094603"/>
              <a:gd name="connsiteY1886" fmla="*/ 3962730 h 6038528"/>
              <a:gd name="connsiteX1887" fmla="*/ 2677139 w 6094603"/>
              <a:gd name="connsiteY1887" fmla="*/ 3963676 h 6038528"/>
              <a:gd name="connsiteX1888" fmla="*/ 2690881 w 6094603"/>
              <a:gd name="connsiteY1888" fmla="*/ 3957340 h 6038528"/>
              <a:gd name="connsiteX1889" fmla="*/ 2730161 w 6094603"/>
              <a:gd name="connsiteY1889" fmla="*/ 3928782 h 6038528"/>
              <a:gd name="connsiteX1890" fmla="*/ 2740637 w 6094603"/>
              <a:gd name="connsiteY1890" fmla="*/ 3916895 h 6038528"/>
              <a:gd name="connsiteX1891" fmla="*/ 2737732 w 6094603"/>
              <a:gd name="connsiteY1891" fmla="*/ 3901333 h 6038528"/>
              <a:gd name="connsiteX1892" fmla="*/ 2722683 w 6094603"/>
              <a:gd name="connsiteY1892" fmla="*/ 3875316 h 6038528"/>
              <a:gd name="connsiteX1893" fmla="*/ 2712382 w 6094603"/>
              <a:gd name="connsiteY1893" fmla="*/ 3865600 h 6038528"/>
              <a:gd name="connsiteX1894" fmla="*/ 2706106 w 6094603"/>
              <a:gd name="connsiteY1894" fmla="*/ 3864480 h 6038528"/>
              <a:gd name="connsiteX1895" fmla="*/ 4574637 w 6094603"/>
              <a:gd name="connsiteY1895" fmla="*/ 3833843 h 6038528"/>
              <a:gd name="connsiteX1896" fmla="*/ 4565444 w 6094603"/>
              <a:gd name="connsiteY1896" fmla="*/ 3836353 h 6038528"/>
              <a:gd name="connsiteX1897" fmla="*/ 4545332 w 6094603"/>
              <a:gd name="connsiteY1897" fmla="*/ 3845918 h 6038528"/>
              <a:gd name="connsiteX1898" fmla="*/ 4534611 w 6094603"/>
              <a:gd name="connsiteY1898" fmla="*/ 3856674 h 6038528"/>
              <a:gd name="connsiteX1899" fmla="*/ 4535883 w 6094603"/>
              <a:gd name="connsiteY1899" fmla="*/ 3871806 h 6038528"/>
              <a:gd name="connsiteX1900" fmla="*/ 4545122 w 6094603"/>
              <a:gd name="connsiteY1900" fmla="*/ 3892081 h 6038528"/>
              <a:gd name="connsiteX1901" fmla="*/ 4555878 w 6094603"/>
              <a:gd name="connsiteY1901" fmla="*/ 3903025 h 6038528"/>
              <a:gd name="connsiteX1902" fmla="*/ 4562178 w 6094603"/>
              <a:gd name="connsiteY1902" fmla="*/ 3904156 h 6038528"/>
              <a:gd name="connsiteX1903" fmla="*/ 4571172 w 6094603"/>
              <a:gd name="connsiteY1903" fmla="*/ 3901764 h 6038528"/>
              <a:gd name="connsiteX1904" fmla="*/ 4591658 w 6094603"/>
              <a:gd name="connsiteY1904" fmla="*/ 3892420 h 6038528"/>
              <a:gd name="connsiteX1905" fmla="*/ 4602706 w 6094603"/>
              <a:gd name="connsiteY1905" fmla="*/ 3881547 h 6038528"/>
              <a:gd name="connsiteX1906" fmla="*/ 4601282 w 6094603"/>
              <a:gd name="connsiteY1906" fmla="*/ 3866123 h 6038528"/>
              <a:gd name="connsiteX1907" fmla="*/ 4591623 w 6094603"/>
              <a:gd name="connsiteY1907" fmla="*/ 3845733 h 6038528"/>
              <a:gd name="connsiteX1908" fmla="*/ 4580727 w 6094603"/>
              <a:gd name="connsiteY1908" fmla="*/ 3834907 h 6038528"/>
              <a:gd name="connsiteX1909" fmla="*/ 4574637 w 6094603"/>
              <a:gd name="connsiteY1909" fmla="*/ 3833843 h 6038528"/>
              <a:gd name="connsiteX1910" fmla="*/ 3882512 w 6094603"/>
              <a:gd name="connsiteY1910" fmla="*/ 3823916 h 6038528"/>
              <a:gd name="connsiteX1911" fmla="*/ 3874194 w 6094603"/>
              <a:gd name="connsiteY1911" fmla="*/ 3825945 h 6038528"/>
              <a:gd name="connsiteX1912" fmla="*/ 3864127 w 6094603"/>
              <a:gd name="connsiteY1912" fmla="*/ 3830624 h 6038528"/>
              <a:gd name="connsiteX1913" fmla="*/ 3854094 w 6094603"/>
              <a:gd name="connsiteY1913" fmla="*/ 3841053 h 6038528"/>
              <a:gd name="connsiteX1914" fmla="*/ 3854922 w 6094603"/>
              <a:gd name="connsiteY1914" fmla="*/ 3855520 h 6038528"/>
              <a:gd name="connsiteX1915" fmla="*/ 3859682 w 6094603"/>
              <a:gd name="connsiteY1915" fmla="*/ 3866066 h 6038528"/>
              <a:gd name="connsiteX1916" fmla="*/ 3870146 w 6094603"/>
              <a:gd name="connsiteY1916" fmla="*/ 3876308 h 6038528"/>
              <a:gd name="connsiteX1917" fmla="*/ 3876481 w 6094603"/>
              <a:gd name="connsiteY1917" fmla="*/ 3877452 h 6038528"/>
              <a:gd name="connsiteX1918" fmla="*/ 3884764 w 6094603"/>
              <a:gd name="connsiteY1918" fmla="*/ 3875445 h 6038528"/>
              <a:gd name="connsiteX1919" fmla="*/ 3894995 w 6094603"/>
              <a:gd name="connsiteY1919" fmla="*/ 3870756 h 6038528"/>
              <a:gd name="connsiteX1920" fmla="*/ 3905226 w 6094603"/>
              <a:gd name="connsiteY1920" fmla="*/ 3860162 h 6038528"/>
              <a:gd name="connsiteX1921" fmla="*/ 3904176 w 6094603"/>
              <a:gd name="connsiteY1921" fmla="*/ 3845475 h 6038528"/>
              <a:gd name="connsiteX1922" fmla="*/ 3899183 w 6094603"/>
              <a:gd name="connsiteY1922" fmla="*/ 3834988 h 6038528"/>
              <a:gd name="connsiteX1923" fmla="*/ 3888660 w 6094603"/>
              <a:gd name="connsiteY1923" fmla="*/ 3825001 h 6038528"/>
              <a:gd name="connsiteX1924" fmla="*/ 3882512 w 6094603"/>
              <a:gd name="connsiteY1924" fmla="*/ 3823916 h 6038528"/>
              <a:gd name="connsiteX1925" fmla="*/ 5600073 w 6094603"/>
              <a:gd name="connsiteY1925" fmla="*/ 3820709 h 6038528"/>
              <a:gd name="connsiteX1926" fmla="*/ 5637976 w 6094603"/>
              <a:gd name="connsiteY1926" fmla="*/ 3830893 h 6038528"/>
              <a:gd name="connsiteX1927" fmla="*/ 5665788 w 6094603"/>
              <a:gd name="connsiteY1927" fmla="*/ 3934685 h 6038528"/>
              <a:gd name="connsiteX1928" fmla="*/ 5599945 w 6094603"/>
              <a:gd name="connsiteY1928" fmla="*/ 3972682 h 6038528"/>
              <a:gd name="connsiteX1929" fmla="*/ 5562018 w 6094603"/>
              <a:gd name="connsiteY1929" fmla="*/ 3962485 h 6038528"/>
              <a:gd name="connsiteX1930" fmla="*/ 5526612 w 6094603"/>
              <a:gd name="connsiteY1930" fmla="*/ 3916359 h 6038528"/>
              <a:gd name="connsiteX1931" fmla="*/ 5534206 w 6094603"/>
              <a:gd name="connsiteY1931" fmla="*/ 3858693 h 6038528"/>
              <a:gd name="connsiteX1932" fmla="*/ 5600073 w 6094603"/>
              <a:gd name="connsiteY1932" fmla="*/ 3820709 h 6038528"/>
              <a:gd name="connsiteX1933" fmla="*/ 3191496 w 6094603"/>
              <a:gd name="connsiteY1933" fmla="*/ 3811749 h 6038528"/>
              <a:gd name="connsiteX1934" fmla="*/ 3183691 w 6094603"/>
              <a:gd name="connsiteY1934" fmla="*/ 3813510 h 6038528"/>
              <a:gd name="connsiteX1935" fmla="*/ 3180226 w 6094603"/>
              <a:gd name="connsiteY1935" fmla="*/ 3815131 h 6038528"/>
              <a:gd name="connsiteX1936" fmla="*/ 3170660 w 6094603"/>
              <a:gd name="connsiteY1936" fmla="*/ 3825351 h 6038528"/>
              <a:gd name="connsiteX1937" fmla="*/ 3171255 w 6094603"/>
              <a:gd name="connsiteY1937" fmla="*/ 3839339 h 6038528"/>
              <a:gd name="connsiteX1938" fmla="*/ 3172445 w 6094603"/>
              <a:gd name="connsiteY1938" fmla="*/ 3841951 h 6038528"/>
              <a:gd name="connsiteX1939" fmla="*/ 3182805 w 6094603"/>
              <a:gd name="connsiteY1939" fmla="*/ 3851576 h 6038528"/>
              <a:gd name="connsiteX1940" fmla="*/ 3188953 w 6094603"/>
              <a:gd name="connsiteY1940" fmla="*/ 3852651 h 6038528"/>
              <a:gd name="connsiteX1941" fmla="*/ 3196932 w 6094603"/>
              <a:gd name="connsiteY1941" fmla="*/ 3850807 h 6038528"/>
              <a:gd name="connsiteX1942" fmla="*/ 3200444 w 6094603"/>
              <a:gd name="connsiteY1942" fmla="*/ 3849126 h 6038528"/>
              <a:gd name="connsiteX1943" fmla="*/ 3209905 w 6094603"/>
              <a:gd name="connsiteY1943" fmla="*/ 3838778 h 6038528"/>
              <a:gd name="connsiteX1944" fmla="*/ 3209123 w 6094603"/>
              <a:gd name="connsiteY1944" fmla="*/ 3824790 h 6038528"/>
              <a:gd name="connsiteX1945" fmla="*/ 3207887 w 6094603"/>
              <a:gd name="connsiteY1945" fmla="*/ 3822201 h 6038528"/>
              <a:gd name="connsiteX1946" fmla="*/ 3197609 w 6094603"/>
              <a:gd name="connsiteY1946" fmla="*/ 3812810 h 6038528"/>
              <a:gd name="connsiteX1947" fmla="*/ 3191496 w 6094603"/>
              <a:gd name="connsiteY1947" fmla="*/ 3811749 h 6038528"/>
              <a:gd name="connsiteX1948" fmla="*/ 2361746 w 6094603"/>
              <a:gd name="connsiteY1948" fmla="*/ 3792897 h 6038528"/>
              <a:gd name="connsiteX1949" fmla="*/ 2403779 w 6094603"/>
              <a:gd name="connsiteY1949" fmla="*/ 3804200 h 6038528"/>
              <a:gd name="connsiteX1950" fmla="*/ 2434601 w 6094603"/>
              <a:gd name="connsiteY1950" fmla="*/ 3919228 h 6038528"/>
              <a:gd name="connsiteX1951" fmla="*/ 2361583 w 6094603"/>
              <a:gd name="connsiteY1951" fmla="*/ 3961343 h 6038528"/>
              <a:gd name="connsiteX1952" fmla="*/ 2319562 w 6094603"/>
              <a:gd name="connsiteY1952" fmla="*/ 3950050 h 6038528"/>
              <a:gd name="connsiteX1953" fmla="*/ 2280331 w 6094603"/>
              <a:gd name="connsiteY1953" fmla="*/ 3898918 h 6038528"/>
              <a:gd name="connsiteX1954" fmla="*/ 2288742 w 6094603"/>
              <a:gd name="connsiteY1954" fmla="*/ 3835023 h 6038528"/>
              <a:gd name="connsiteX1955" fmla="*/ 2361746 w 6094603"/>
              <a:gd name="connsiteY1955" fmla="*/ 3792897 h 6038528"/>
              <a:gd name="connsiteX1956" fmla="*/ 1673145 w 6094603"/>
              <a:gd name="connsiteY1956" fmla="*/ 3775188 h 6038528"/>
              <a:gd name="connsiteX1957" fmla="*/ 1714619 w 6094603"/>
              <a:gd name="connsiteY1957" fmla="*/ 3786340 h 6038528"/>
              <a:gd name="connsiteX1958" fmla="*/ 1753303 w 6094603"/>
              <a:gd name="connsiteY1958" fmla="*/ 3836807 h 6038528"/>
              <a:gd name="connsiteX1959" fmla="*/ 1745045 w 6094603"/>
              <a:gd name="connsiteY1959" fmla="*/ 3899850 h 6038528"/>
              <a:gd name="connsiteX1960" fmla="*/ 1673007 w 6094603"/>
              <a:gd name="connsiteY1960" fmla="*/ 3941441 h 6038528"/>
              <a:gd name="connsiteX1961" fmla="*/ 1631521 w 6094603"/>
              <a:gd name="connsiteY1961" fmla="*/ 3930288 h 6038528"/>
              <a:gd name="connsiteX1962" fmla="*/ 1601096 w 6094603"/>
              <a:gd name="connsiteY1962" fmla="*/ 3816764 h 6038528"/>
              <a:gd name="connsiteX1963" fmla="*/ 1673145 w 6094603"/>
              <a:gd name="connsiteY1963" fmla="*/ 3775188 h 6038528"/>
              <a:gd name="connsiteX1964" fmla="*/ 4368813 w 6094603"/>
              <a:gd name="connsiteY1964" fmla="*/ 3762413 h 6038528"/>
              <a:gd name="connsiteX1965" fmla="*/ 4359888 w 6094603"/>
              <a:gd name="connsiteY1965" fmla="*/ 3764770 h 6038528"/>
              <a:gd name="connsiteX1966" fmla="*/ 4342995 w 6094603"/>
              <a:gd name="connsiteY1966" fmla="*/ 3772773 h 6038528"/>
              <a:gd name="connsiteX1967" fmla="*/ 4332519 w 6094603"/>
              <a:gd name="connsiteY1967" fmla="*/ 3783434 h 6038528"/>
              <a:gd name="connsiteX1968" fmla="*/ 4333663 w 6094603"/>
              <a:gd name="connsiteY1968" fmla="*/ 3798356 h 6038528"/>
              <a:gd name="connsiteX1969" fmla="*/ 4333651 w 6094603"/>
              <a:gd name="connsiteY1969" fmla="*/ 3798343 h 6038528"/>
              <a:gd name="connsiteX1970" fmla="*/ 4341292 w 6094603"/>
              <a:gd name="connsiteY1970" fmla="*/ 3814991 h 6038528"/>
              <a:gd name="connsiteX1971" fmla="*/ 4351978 w 6094603"/>
              <a:gd name="connsiteY1971" fmla="*/ 3825608 h 6038528"/>
              <a:gd name="connsiteX1972" fmla="*/ 4358231 w 6094603"/>
              <a:gd name="connsiteY1972" fmla="*/ 3826728 h 6038528"/>
              <a:gd name="connsiteX1973" fmla="*/ 4367004 w 6094603"/>
              <a:gd name="connsiteY1973" fmla="*/ 3824464 h 6038528"/>
              <a:gd name="connsiteX1974" fmla="*/ 4384200 w 6094603"/>
              <a:gd name="connsiteY1974" fmla="*/ 3816531 h 6038528"/>
              <a:gd name="connsiteX1975" fmla="*/ 4394898 w 6094603"/>
              <a:gd name="connsiteY1975" fmla="*/ 3805742 h 6038528"/>
              <a:gd name="connsiteX1976" fmla="*/ 4393603 w 6094603"/>
              <a:gd name="connsiteY1976" fmla="*/ 3790609 h 6038528"/>
              <a:gd name="connsiteX1977" fmla="*/ 4385670 w 6094603"/>
              <a:gd name="connsiteY1977" fmla="*/ 3773962 h 6038528"/>
              <a:gd name="connsiteX1978" fmla="*/ 4374891 w 6094603"/>
              <a:gd name="connsiteY1978" fmla="*/ 3763463 h 6038528"/>
              <a:gd name="connsiteX1979" fmla="*/ 4368813 w 6094603"/>
              <a:gd name="connsiteY1979" fmla="*/ 3762413 h 6038528"/>
              <a:gd name="connsiteX1980" fmla="*/ 1358593 w 6094603"/>
              <a:gd name="connsiteY1980" fmla="*/ 3761701 h 6038528"/>
              <a:gd name="connsiteX1981" fmla="*/ 1344058 w 6094603"/>
              <a:gd name="connsiteY1981" fmla="*/ 3769028 h 6038528"/>
              <a:gd name="connsiteX1982" fmla="*/ 1303471 w 6094603"/>
              <a:gd name="connsiteY1982" fmla="*/ 3801167 h 6038528"/>
              <a:gd name="connsiteX1983" fmla="*/ 1293053 w 6094603"/>
              <a:gd name="connsiteY1983" fmla="*/ 3813358 h 6038528"/>
              <a:gd name="connsiteX1984" fmla="*/ 1296437 w 6094603"/>
              <a:gd name="connsiteY1984" fmla="*/ 3829039 h 6038528"/>
              <a:gd name="connsiteX1985" fmla="*/ 1314086 w 6094603"/>
              <a:gd name="connsiteY1985" fmla="*/ 3858086 h 6038528"/>
              <a:gd name="connsiteX1986" fmla="*/ 1324226 w 6094603"/>
              <a:gd name="connsiteY1986" fmla="*/ 3867653 h 6038528"/>
              <a:gd name="connsiteX1987" fmla="*/ 1330596 w 6094603"/>
              <a:gd name="connsiteY1987" fmla="*/ 3868796 h 6038528"/>
              <a:gd name="connsiteX1988" fmla="*/ 1338154 w 6094603"/>
              <a:gd name="connsiteY1988" fmla="*/ 3867150 h 6038528"/>
              <a:gd name="connsiteX1989" fmla="*/ 1375499 w 6094603"/>
              <a:gd name="connsiteY1989" fmla="*/ 3856197 h 6038528"/>
              <a:gd name="connsiteX1990" fmla="*/ 1389217 w 6094603"/>
              <a:gd name="connsiteY1990" fmla="*/ 3846279 h 6038528"/>
              <a:gd name="connsiteX1991" fmla="*/ 1388716 w 6094603"/>
              <a:gd name="connsiteY1991" fmla="*/ 3829354 h 6038528"/>
              <a:gd name="connsiteX1992" fmla="*/ 1376665 w 6094603"/>
              <a:gd name="connsiteY1992" fmla="*/ 3780379 h 6038528"/>
              <a:gd name="connsiteX1993" fmla="*/ 1364544 w 6094603"/>
              <a:gd name="connsiteY1993" fmla="*/ 3762705 h 6038528"/>
              <a:gd name="connsiteX1994" fmla="*/ 1358593 w 6094603"/>
              <a:gd name="connsiteY1994" fmla="*/ 3761701 h 6038528"/>
              <a:gd name="connsiteX1995" fmla="*/ 3676944 w 6094603"/>
              <a:gd name="connsiteY1995" fmla="*/ 3751668 h 6038528"/>
              <a:gd name="connsiteX1996" fmla="*/ 3668731 w 6094603"/>
              <a:gd name="connsiteY1996" fmla="*/ 3753641 h 6038528"/>
              <a:gd name="connsiteX1997" fmla="*/ 3661825 w 6094603"/>
              <a:gd name="connsiteY1997" fmla="*/ 3756917 h 6038528"/>
              <a:gd name="connsiteX1998" fmla="*/ 3652096 w 6094603"/>
              <a:gd name="connsiteY1998" fmla="*/ 3767278 h 6038528"/>
              <a:gd name="connsiteX1999" fmla="*/ 3652866 w 6094603"/>
              <a:gd name="connsiteY1999" fmla="*/ 3781487 h 6038528"/>
              <a:gd name="connsiteX2000" fmla="*/ 3656249 w 6094603"/>
              <a:gd name="connsiteY2000" fmla="*/ 3788907 h 6038528"/>
              <a:gd name="connsiteX2001" fmla="*/ 3666620 w 6094603"/>
              <a:gd name="connsiteY2001" fmla="*/ 3798846 h 6038528"/>
              <a:gd name="connsiteX2002" fmla="*/ 3672920 w 6094603"/>
              <a:gd name="connsiteY2002" fmla="*/ 3799977 h 6038528"/>
              <a:gd name="connsiteX2003" fmla="*/ 3680969 w 6094603"/>
              <a:gd name="connsiteY2003" fmla="*/ 3798100 h 6038528"/>
              <a:gd name="connsiteX2004" fmla="*/ 3688004 w 6094603"/>
              <a:gd name="connsiteY2004" fmla="*/ 3794856 h 6038528"/>
              <a:gd name="connsiteX2005" fmla="*/ 3697955 w 6094603"/>
              <a:gd name="connsiteY2005" fmla="*/ 3784357 h 6038528"/>
              <a:gd name="connsiteX2006" fmla="*/ 3697034 w 6094603"/>
              <a:gd name="connsiteY2006" fmla="*/ 3769938 h 6038528"/>
              <a:gd name="connsiteX2007" fmla="*/ 3693522 w 6094603"/>
              <a:gd name="connsiteY2007" fmla="*/ 3762518 h 6038528"/>
              <a:gd name="connsiteX2008" fmla="*/ 3683034 w 6094603"/>
              <a:gd name="connsiteY2008" fmla="*/ 3752730 h 6038528"/>
              <a:gd name="connsiteX2009" fmla="*/ 3676944 w 6094603"/>
              <a:gd name="connsiteY2009" fmla="*/ 3751668 h 6038528"/>
              <a:gd name="connsiteX2010" fmla="*/ 5879219 w 6094603"/>
              <a:gd name="connsiteY2010" fmla="*/ 3748730 h 6038528"/>
              <a:gd name="connsiteX2011" fmla="*/ 5888097 w 6094603"/>
              <a:gd name="connsiteY2011" fmla="*/ 3751121 h 6038528"/>
              <a:gd name="connsiteX2012" fmla="*/ 5894583 w 6094603"/>
              <a:gd name="connsiteY2012" fmla="*/ 3775361 h 6038528"/>
              <a:gd name="connsiteX2013" fmla="*/ 5879184 w 6094603"/>
              <a:gd name="connsiteY2013" fmla="*/ 3784252 h 6038528"/>
              <a:gd name="connsiteX2014" fmla="*/ 5870306 w 6094603"/>
              <a:gd name="connsiteY2014" fmla="*/ 3781872 h 6038528"/>
              <a:gd name="connsiteX2015" fmla="*/ 5863820 w 6094603"/>
              <a:gd name="connsiteY2015" fmla="*/ 3757629 h 6038528"/>
              <a:gd name="connsiteX2016" fmla="*/ 5879219 w 6094603"/>
              <a:gd name="connsiteY2016" fmla="*/ 3748730 h 6038528"/>
              <a:gd name="connsiteX2017" fmla="*/ 2985415 w 6094603"/>
              <a:gd name="connsiteY2017" fmla="*/ 3739570 h 6038528"/>
              <a:gd name="connsiteX2018" fmla="*/ 2978462 w 6094603"/>
              <a:gd name="connsiteY2018" fmla="*/ 3741075 h 6038528"/>
              <a:gd name="connsiteX2019" fmla="*/ 2977470 w 6094603"/>
              <a:gd name="connsiteY2019" fmla="*/ 3741531 h 6038528"/>
              <a:gd name="connsiteX2020" fmla="*/ 2967554 w 6094603"/>
              <a:gd name="connsiteY2020" fmla="*/ 3752076 h 6038528"/>
              <a:gd name="connsiteX2021" fmla="*/ 2967822 w 6094603"/>
              <a:gd name="connsiteY2021" fmla="*/ 3766251 h 6038528"/>
              <a:gd name="connsiteX2022" fmla="*/ 2985170 w 6094603"/>
              <a:gd name="connsiteY2022" fmla="*/ 3777264 h 6038528"/>
              <a:gd name="connsiteX2023" fmla="*/ 2992333 w 6094603"/>
              <a:gd name="connsiteY2023" fmla="*/ 3775653 h 6038528"/>
              <a:gd name="connsiteX2024" fmla="*/ 2993989 w 6094603"/>
              <a:gd name="connsiteY2024" fmla="*/ 3774884 h 6038528"/>
              <a:gd name="connsiteX2025" fmla="*/ 3003474 w 6094603"/>
              <a:gd name="connsiteY2025" fmla="*/ 3764560 h 6038528"/>
              <a:gd name="connsiteX2026" fmla="*/ 3002751 w 6094603"/>
              <a:gd name="connsiteY2026" fmla="*/ 3750572 h 6038528"/>
              <a:gd name="connsiteX2027" fmla="*/ 2985415 w 6094603"/>
              <a:gd name="connsiteY2027" fmla="*/ 3739570 h 6038528"/>
              <a:gd name="connsiteX2028" fmla="*/ 5395380 w 6094603"/>
              <a:gd name="connsiteY2028" fmla="*/ 3736863 h 6038528"/>
              <a:gd name="connsiteX2029" fmla="*/ 5437938 w 6094603"/>
              <a:gd name="connsiteY2029" fmla="*/ 3748310 h 6038528"/>
              <a:gd name="connsiteX2030" fmla="*/ 5477696 w 6094603"/>
              <a:gd name="connsiteY2030" fmla="*/ 3800105 h 6038528"/>
              <a:gd name="connsiteX2031" fmla="*/ 5469168 w 6094603"/>
              <a:gd name="connsiteY2031" fmla="*/ 3864842 h 6038528"/>
              <a:gd name="connsiteX2032" fmla="*/ 5395229 w 6094603"/>
              <a:gd name="connsiteY2032" fmla="*/ 3907503 h 6038528"/>
              <a:gd name="connsiteX2033" fmla="*/ 5352647 w 6094603"/>
              <a:gd name="connsiteY2033" fmla="*/ 3896061 h 6038528"/>
              <a:gd name="connsiteX2034" fmla="*/ 5321417 w 6094603"/>
              <a:gd name="connsiteY2034" fmla="*/ 3779538 h 6038528"/>
              <a:gd name="connsiteX2035" fmla="*/ 5395380 w 6094603"/>
              <a:gd name="connsiteY2035" fmla="*/ 3736863 h 6038528"/>
              <a:gd name="connsiteX2036" fmla="*/ 2157044 w 6094603"/>
              <a:gd name="connsiteY2036" fmla="*/ 3725537 h 6038528"/>
              <a:gd name="connsiteX2037" fmla="*/ 2195518 w 6094603"/>
              <a:gd name="connsiteY2037" fmla="*/ 3735883 h 6038528"/>
              <a:gd name="connsiteX2038" fmla="*/ 2231415 w 6094603"/>
              <a:gd name="connsiteY2038" fmla="*/ 3782688 h 6038528"/>
              <a:gd name="connsiteX2039" fmla="*/ 2223715 w 6094603"/>
              <a:gd name="connsiteY2039" fmla="*/ 3841147 h 6038528"/>
              <a:gd name="connsiteX2040" fmla="*/ 2156904 w 6094603"/>
              <a:gd name="connsiteY2040" fmla="*/ 3879703 h 6038528"/>
              <a:gd name="connsiteX2041" fmla="*/ 2118429 w 6094603"/>
              <a:gd name="connsiteY2041" fmla="*/ 3869355 h 6038528"/>
              <a:gd name="connsiteX2042" fmla="*/ 2082533 w 6094603"/>
              <a:gd name="connsiteY2042" fmla="*/ 3822563 h 6038528"/>
              <a:gd name="connsiteX2043" fmla="*/ 2090231 w 6094603"/>
              <a:gd name="connsiteY2043" fmla="*/ 3764093 h 6038528"/>
              <a:gd name="connsiteX2044" fmla="*/ 2157044 w 6094603"/>
              <a:gd name="connsiteY2044" fmla="*/ 3725537 h 6038528"/>
              <a:gd name="connsiteX2045" fmla="*/ 425021 w 6094603"/>
              <a:gd name="connsiteY2045" fmla="*/ 3714931 h 6038528"/>
              <a:gd name="connsiteX2046" fmla="*/ 417398 w 6094603"/>
              <a:gd name="connsiteY2046" fmla="*/ 3716623 h 6038528"/>
              <a:gd name="connsiteX2047" fmla="*/ 375587 w 6094603"/>
              <a:gd name="connsiteY2047" fmla="*/ 3726971 h 6038528"/>
              <a:gd name="connsiteX2048" fmla="*/ 359705 w 6094603"/>
              <a:gd name="connsiteY2048" fmla="*/ 3738252 h 6038528"/>
              <a:gd name="connsiteX2049" fmla="*/ 363283 w 6094603"/>
              <a:gd name="connsiteY2049" fmla="*/ 3757407 h 6038528"/>
              <a:gd name="connsiteX2050" fmla="*/ 382702 w 6094603"/>
              <a:gd name="connsiteY2050" fmla="*/ 3788978 h 6038528"/>
              <a:gd name="connsiteX2051" fmla="*/ 395298 w 6094603"/>
              <a:gd name="connsiteY2051" fmla="*/ 3800339 h 6038528"/>
              <a:gd name="connsiteX2052" fmla="*/ 395296 w 6094603"/>
              <a:gd name="connsiteY2052" fmla="*/ 3800339 h 6038528"/>
              <a:gd name="connsiteX2053" fmla="*/ 399695 w 6094603"/>
              <a:gd name="connsiteY2053" fmla="*/ 3800877 h 6038528"/>
              <a:gd name="connsiteX2054" fmla="*/ 411766 w 6094603"/>
              <a:gd name="connsiteY2054" fmla="*/ 3796267 h 6038528"/>
              <a:gd name="connsiteX2055" fmla="*/ 442873 w 6094603"/>
              <a:gd name="connsiteY2055" fmla="*/ 3775422 h 6038528"/>
              <a:gd name="connsiteX2056" fmla="*/ 452112 w 6094603"/>
              <a:gd name="connsiteY2056" fmla="*/ 3765039 h 6038528"/>
              <a:gd name="connsiteX2057" fmla="*/ 451267 w 6094603"/>
              <a:gd name="connsiteY2057" fmla="*/ 3751191 h 6038528"/>
              <a:gd name="connsiteX2058" fmla="*/ 442411 w 6094603"/>
              <a:gd name="connsiteY2058" fmla="*/ 3728067 h 6038528"/>
              <a:gd name="connsiteX2059" fmla="*/ 432550 w 6094603"/>
              <a:gd name="connsiteY2059" fmla="*/ 3716577 h 6038528"/>
              <a:gd name="connsiteX2060" fmla="*/ 425021 w 6094603"/>
              <a:gd name="connsiteY2060" fmla="*/ 3714931 h 6038528"/>
              <a:gd name="connsiteX2061" fmla="*/ 91195 w 6094603"/>
              <a:gd name="connsiteY2061" fmla="*/ 3714676 h 6038528"/>
              <a:gd name="connsiteX2062" fmla="*/ 106915 w 6094603"/>
              <a:gd name="connsiteY2062" fmla="*/ 3718910 h 6038528"/>
              <a:gd name="connsiteX2063" fmla="*/ 121571 w 6094603"/>
              <a:gd name="connsiteY2063" fmla="*/ 3738018 h 6038528"/>
              <a:gd name="connsiteX2064" fmla="*/ 118428 w 6094603"/>
              <a:gd name="connsiteY2064" fmla="*/ 3761912 h 6038528"/>
              <a:gd name="connsiteX2065" fmla="*/ 91126 w 6094603"/>
              <a:gd name="connsiteY2065" fmla="*/ 3777672 h 6038528"/>
              <a:gd name="connsiteX2066" fmla="*/ 75404 w 6094603"/>
              <a:gd name="connsiteY2066" fmla="*/ 3773448 h 6038528"/>
              <a:gd name="connsiteX2067" fmla="*/ 60743 w 6094603"/>
              <a:gd name="connsiteY2067" fmla="*/ 3754329 h 6038528"/>
              <a:gd name="connsiteX2068" fmla="*/ 63893 w 6094603"/>
              <a:gd name="connsiteY2068" fmla="*/ 3730448 h 6038528"/>
              <a:gd name="connsiteX2069" fmla="*/ 91195 w 6094603"/>
              <a:gd name="connsiteY2069" fmla="*/ 3714676 h 6038528"/>
              <a:gd name="connsiteX2070" fmla="*/ 1146688 w 6094603"/>
              <a:gd name="connsiteY2070" fmla="*/ 3709239 h 6038528"/>
              <a:gd name="connsiteX2071" fmla="*/ 1134269 w 6094603"/>
              <a:gd name="connsiteY2071" fmla="*/ 3714173 h 6038528"/>
              <a:gd name="connsiteX2072" fmla="*/ 1104911 w 6094603"/>
              <a:gd name="connsiteY2072" fmla="*/ 3734029 h 6038528"/>
              <a:gd name="connsiteX2073" fmla="*/ 1095051 w 6094603"/>
              <a:gd name="connsiteY2073" fmla="*/ 3745696 h 6038528"/>
              <a:gd name="connsiteX2074" fmla="*/ 1097641 w 6094603"/>
              <a:gd name="connsiteY2074" fmla="*/ 3760756 h 6038528"/>
              <a:gd name="connsiteX2075" fmla="*/ 1109081 w 6094603"/>
              <a:gd name="connsiteY2075" fmla="*/ 3780507 h 6038528"/>
              <a:gd name="connsiteX2076" fmla="*/ 1125434 w 6094603"/>
              <a:gd name="connsiteY2076" fmla="*/ 3790867 h 6038528"/>
              <a:gd name="connsiteX2077" fmla="*/ 1132857 w 6094603"/>
              <a:gd name="connsiteY2077" fmla="*/ 3789257 h 6038528"/>
              <a:gd name="connsiteX2078" fmla="*/ 1161515 w 6094603"/>
              <a:gd name="connsiteY2078" fmla="*/ 3779981 h 6038528"/>
              <a:gd name="connsiteX2079" fmla="*/ 1174153 w 6094603"/>
              <a:gd name="connsiteY2079" fmla="*/ 3770148 h 6038528"/>
              <a:gd name="connsiteX2080" fmla="*/ 1174025 w 6094603"/>
              <a:gd name="connsiteY2080" fmla="*/ 3754129 h 6038528"/>
              <a:gd name="connsiteX2081" fmla="*/ 1164556 w 6094603"/>
              <a:gd name="connsiteY2081" fmla="*/ 3724556 h 6038528"/>
              <a:gd name="connsiteX2082" fmla="*/ 1152548 w 6094603"/>
              <a:gd name="connsiteY2082" fmla="*/ 3710219 h 6038528"/>
              <a:gd name="connsiteX2083" fmla="*/ 1146688 w 6094603"/>
              <a:gd name="connsiteY2083" fmla="*/ 3709239 h 6038528"/>
              <a:gd name="connsiteX2084" fmla="*/ 4862672 w 6094603"/>
              <a:gd name="connsiteY2084" fmla="*/ 3691903 h 6038528"/>
              <a:gd name="connsiteX2085" fmla="*/ 4851963 w 6094603"/>
              <a:gd name="connsiteY2085" fmla="*/ 3695402 h 6038528"/>
              <a:gd name="connsiteX2086" fmla="*/ 4820231 w 6094603"/>
              <a:gd name="connsiteY2086" fmla="*/ 3711957 h 6038528"/>
              <a:gd name="connsiteX2087" fmla="*/ 4809043 w 6094603"/>
              <a:gd name="connsiteY2087" fmla="*/ 3722981 h 6038528"/>
              <a:gd name="connsiteX2088" fmla="*/ 4810712 w 6094603"/>
              <a:gd name="connsiteY2088" fmla="*/ 3738615 h 6038528"/>
              <a:gd name="connsiteX2089" fmla="*/ 4823288 w 6094603"/>
              <a:gd name="connsiteY2089" fmla="*/ 3765737 h 6038528"/>
              <a:gd name="connsiteX2090" fmla="*/ 4834184 w 6094603"/>
              <a:gd name="connsiteY2090" fmla="*/ 3777114 h 6038528"/>
              <a:gd name="connsiteX2091" fmla="*/ 4840495 w 6094603"/>
              <a:gd name="connsiteY2091" fmla="*/ 3778257 h 6038528"/>
              <a:gd name="connsiteX2092" fmla="*/ 4849851 w 6094603"/>
              <a:gd name="connsiteY2092" fmla="*/ 3775642 h 6038528"/>
              <a:gd name="connsiteX2093" fmla="*/ 4883076 w 6094603"/>
              <a:gd name="connsiteY2093" fmla="*/ 3761947 h 6038528"/>
              <a:gd name="connsiteX2094" fmla="*/ 4895652 w 6094603"/>
              <a:gd name="connsiteY2094" fmla="*/ 3750969 h 6038528"/>
              <a:gd name="connsiteX2095" fmla="*/ 4893856 w 6094603"/>
              <a:gd name="connsiteY2095" fmla="*/ 3734356 h 6038528"/>
              <a:gd name="connsiteX2096" fmla="*/ 4880008 w 6094603"/>
              <a:gd name="connsiteY2096" fmla="*/ 3704819 h 6038528"/>
              <a:gd name="connsiteX2097" fmla="*/ 4868435 w 6094603"/>
              <a:gd name="connsiteY2097" fmla="*/ 3692837 h 6038528"/>
              <a:gd name="connsiteX2098" fmla="*/ 4862672 w 6094603"/>
              <a:gd name="connsiteY2098" fmla="*/ 3691903 h 6038528"/>
              <a:gd name="connsiteX2099" fmla="*/ 4163046 w 6094603"/>
              <a:gd name="connsiteY2099" fmla="*/ 3691004 h 6038528"/>
              <a:gd name="connsiteX2100" fmla="*/ 4154425 w 6094603"/>
              <a:gd name="connsiteY2100" fmla="*/ 3693198 h 6038528"/>
              <a:gd name="connsiteX2101" fmla="*/ 4141581 w 6094603"/>
              <a:gd name="connsiteY2101" fmla="*/ 3699276 h 6038528"/>
              <a:gd name="connsiteX2102" fmla="*/ 4131431 w 6094603"/>
              <a:gd name="connsiteY2102" fmla="*/ 3709811 h 6038528"/>
              <a:gd name="connsiteX2103" fmla="*/ 4132388 w 6094603"/>
              <a:gd name="connsiteY2103" fmla="*/ 3724392 h 6038528"/>
              <a:gd name="connsiteX2104" fmla="*/ 4138454 w 6094603"/>
              <a:gd name="connsiteY2104" fmla="*/ 3737808 h 6038528"/>
              <a:gd name="connsiteX2105" fmla="*/ 4148965 w 6094603"/>
              <a:gd name="connsiteY2105" fmla="*/ 3748226 h 6038528"/>
              <a:gd name="connsiteX2106" fmla="*/ 4155312 w 6094603"/>
              <a:gd name="connsiteY2106" fmla="*/ 3749369 h 6038528"/>
              <a:gd name="connsiteX2107" fmla="*/ 4163723 w 6094603"/>
              <a:gd name="connsiteY2107" fmla="*/ 3747305 h 6038528"/>
              <a:gd name="connsiteX2108" fmla="*/ 4176929 w 6094603"/>
              <a:gd name="connsiteY2108" fmla="*/ 3741285 h 6038528"/>
              <a:gd name="connsiteX2109" fmla="*/ 4176941 w 6094603"/>
              <a:gd name="connsiteY2109" fmla="*/ 3741285 h 6038528"/>
              <a:gd name="connsiteX2110" fmla="*/ 4187370 w 6094603"/>
              <a:gd name="connsiteY2110" fmla="*/ 3730601 h 6038528"/>
              <a:gd name="connsiteX2111" fmla="*/ 4186215 w 6094603"/>
              <a:gd name="connsiteY2111" fmla="*/ 3715714 h 6038528"/>
              <a:gd name="connsiteX2112" fmla="*/ 4179787 w 6094603"/>
              <a:gd name="connsiteY2112" fmla="*/ 3702263 h 6038528"/>
              <a:gd name="connsiteX2113" fmla="*/ 4169136 w 6094603"/>
              <a:gd name="connsiteY2113" fmla="*/ 3692056 h 6038528"/>
              <a:gd name="connsiteX2114" fmla="*/ 4163046 w 6094603"/>
              <a:gd name="connsiteY2114" fmla="*/ 3691004 h 6038528"/>
              <a:gd name="connsiteX2115" fmla="*/ 3471692 w 6094603"/>
              <a:gd name="connsiteY2115" fmla="*/ 3679851 h 6038528"/>
              <a:gd name="connsiteX2116" fmla="*/ 3463630 w 6094603"/>
              <a:gd name="connsiteY2116" fmla="*/ 3681742 h 6038528"/>
              <a:gd name="connsiteX2117" fmla="*/ 3459442 w 6094603"/>
              <a:gd name="connsiteY2117" fmla="*/ 3683726 h 6038528"/>
              <a:gd name="connsiteX2118" fmla="*/ 3449864 w 6094603"/>
              <a:gd name="connsiteY2118" fmla="*/ 3694014 h 6038528"/>
              <a:gd name="connsiteX2119" fmla="*/ 3450552 w 6094603"/>
              <a:gd name="connsiteY2119" fmla="*/ 3708048 h 6038528"/>
              <a:gd name="connsiteX2120" fmla="*/ 3452326 w 6094603"/>
              <a:gd name="connsiteY2120" fmla="*/ 3711921 h 6038528"/>
              <a:gd name="connsiteX2121" fmla="*/ 3462627 w 6094603"/>
              <a:gd name="connsiteY2121" fmla="*/ 3721594 h 6038528"/>
              <a:gd name="connsiteX2122" fmla="*/ 3468868 w 6094603"/>
              <a:gd name="connsiteY2122" fmla="*/ 3722702 h 6038528"/>
              <a:gd name="connsiteX2123" fmla="*/ 3476731 w 6094603"/>
              <a:gd name="connsiteY2123" fmla="*/ 3720916 h 6038528"/>
              <a:gd name="connsiteX2124" fmla="*/ 3481094 w 6094603"/>
              <a:gd name="connsiteY2124" fmla="*/ 3718887 h 6038528"/>
              <a:gd name="connsiteX2125" fmla="*/ 3490789 w 6094603"/>
              <a:gd name="connsiteY2125" fmla="*/ 3708491 h 6038528"/>
              <a:gd name="connsiteX2126" fmla="*/ 3489996 w 6094603"/>
              <a:gd name="connsiteY2126" fmla="*/ 3694306 h 6038528"/>
              <a:gd name="connsiteX2127" fmla="*/ 3488129 w 6094603"/>
              <a:gd name="connsiteY2127" fmla="*/ 3690397 h 6038528"/>
              <a:gd name="connsiteX2128" fmla="*/ 3477711 w 6094603"/>
              <a:gd name="connsiteY2128" fmla="*/ 3680890 h 6038528"/>
              <a:gd name="connsiteX2129" fmla="*/ 3471692 w 6094603"/>
              <a:gd name="connsiteY2129" fmla="*/ 3679851 h 6038528"/>
              <a:gd name="connsiteX2130" fmla="*/ 5674526 w 6094603"/>
              <a:gd name="connsiteY2130" fmla="*/ 3668186 h 6038528"/>
              <a:gd name="connsiteX2131" fmla="*/ 5686402 w 6094603"/>
              <a:gd name="connsiteY2131" fmla="*/ 3671382 h 6038528"/>
              <a:gd name="connsiteX2132" fmla="*/ 5697497 w 6094603"/>
              <a:gd name="connsiteY2132" fmla="*/ 3685826 h 6038528"/>
              <a:gd name="connsiteX2133" fmla="*/ 5695117 w 6094603"/>
              <a:gd name="connsiteY2133" fmla="*/ 3703895 h 6038528"/>
              <a:gd name="connsiteX2134" fmla="*/ 5674491 w 6094603"/>
              <a:gd name="connsiteY2134" fmla="*/ 3715795 h 6038528"/>
              <a:gd name="connsiteX2135" fmla="*/ 5662615 w 6094603"/>
              <a:gd name="connsiteY2135" fmla="*/ 3712598 h 6038528"/>
              <a:gd name="connsiteX2136" fmla="*/ 5653889 w 6094603"/>
              <a:gd name="connsiteY2136" fmla="*/ 3680097 h 6038528"/>
              <a:gd name="connsiteX2137" fmla="*/ 5674526 w 6094603"/>
              <a:gd name="connsiteY2137" fmla="*/ 3668186 h 6038528"/>
              <a:gd name="connsiteX2138" fmla="*/ 1952339 w 6094603"/>
              <a:gd name="connsiteY2138" fmla="*/ 3659822 h 6038528"/>
              <a:gd name="connsiteX2139" fmla="*/ 1986416 w 6094603"/>
              <a:gd name="connsiteY2139" fmla="*/ 3668980 h 6038528"/>
              <a:gd name="connsiteX2140" fmla="*/ 2011403 w 6094603"/>
              <a:gd name="connsiteY2140" fmla="*/ 3762272 h 6038528"/>
              <a:gd name="connsiteX2141" fmla="*/ 1952199 w 6094603"/>
              <a:gd name="connsiteY2141" fmla="*/ 3796408 h 6038528"/>
              <a:gd name="connsiteX2142" fmla="*/ 1918123 w 6094603"/>
              <a:gd name="connsiteY2142" fmla="*/ 3787251 h 6038528"/>
              <a:gd name="connsiteX2143" fmla="*/ 1886321 w 6094603"/>
              <a:gd name="connsiteY2143" fmla="*/ 3745777 h 6038528"/>
              <a:gd name="connsiteX2144" fmla="*/ 1893146 w 6094603"/>
              <a:gd name="connsiteY2144" fmla="*/ 3693968 h 6038528"/>
              <a:gd name="connsiteX2145" fmla="*/ 1952339 w 6094603"/>
              <a:gd name="connsiteY2145" fmla="*/ 3659822 h 6038528"/>
              <a:gd name="connsiteX2146" fmla="*/ 936886 w 6094603"/>
              <a:gd name="connsiteY2146" fmla="*/ 3653346 h 6038528"/>
              <a:gd name="connsiteX2147" fmla="*/ 926080 w 6094603"/>
              <a:gd name="connsiteY2147" fmla="*/ 3656916 h 6038528"/>
              <a:gd name="connsiteX2148" fmla="*/ 907827 w 6094603"/>
              <a:gd name="connsiteY2148" fmla="*/ 3668103 h 6038528"/>
              <a:gd name="connsiteX2149" fmla="*/ 898492 w 6094603"/>
              <a:gd name="connsiteY2149" fmla="*/ 3679175 h 6038528"/>
              <a:gd name="connsiteX2150" fmla="*/ 900273 w 6094603"/>
              <a:gd name="connsiteY2150" fmla="*/ 3693548 h 6038528"/>
              <a:gd name="connsiteX2151" fmla="*/ 905966 w 6094603"/>
              <a:gd name="connsiteY2151" fmla="*/ 3704187 h 6038528"/>
              <a:gd name="connsiteX2152" fmla="*/ 922274 w 6094603"/>
              <a:gd name="connsiteY2152" fmla="*/ 3714465 h 6038528"/>
              <a:gd name="connsiteX2153" fmla="*/ 929449 w 6094603"/>
              <a:gd name="connsiteY2153" fmla="*/ 3712973 h 6038528"/>
              <a:gd name="connsiteX2154" fmla="*/ 948288 w 6094603"/>
              <a:gd name="connsiteY2154" fmla="*/ 3706393 h 6038528"/>
              <a:gd name="connsiteX2155" fmla="*/ 959966 w 6094603"/>
              <a:gd name="connsiteY2155" fmla="*/ 3696546 h 6038528"/>
              <a:gd name="connsiteX2156" fmla="*/ 959937 w 6094603"/>
              <a:gd name="connsiteY2156" fmla="*/ 3681274 h 6038528"/>
              <a:gd name="connsiteX2157" fmla="*/ 954207 w 6094603"/>
              <a:gd name="connsiteY2157" fmla="*/ 3666237 h 6038528"/>
              <a:gd name="connsiteX2158" fmla="*/ 942565 w 6094603"/>
              <a:gd name="connsiteY2158" fmla="*/ 3654257 h 6038528"/>
              <a:gd name="connsiteX2159" fmla="*/ 936886 w 6094603"/>
              <a:gd name="connsiteY2159" fmla="*/ 3653346 h 6038528"/>
              <a:gd name="connsiteX2160" fmla="*/ 5190687 w 6094603"/>
              <a:gd name="connsiteY2160" fmla="*/ 3649731 h 6038528"/>
              <a:gd name="connsiteX2161" fmla="*/ 5239557 w 6094603"/>
              <a:gd name="connsiteY2161" fmla="*/ 3662867 h 6038528"/>
              <a:gd name="connsiteX2162" fmla="*/ 5275406 w 6094603"/>
              <a:gd name="connsiteY2162" fmla="*/ 3796654 h 6038528"/>
              <a:gd name="connsiteX2163" fmla="*/ 5190512 w 6094603"/>
              <a:gd name="connsiteY2163" fmla="*/ 3845626 h 6038528"/>
              <a:gd name="connsiteX2164" fmla="*/ 5141631 w 6094603"/>
              <a:gd name="connsiteY2164" fmla="*/ 3832492 h 6038528"/>
              <a:gd name="connsiteX2165" fmla="*/ 5105782 w 6094603"/>
              <a:gd name="connsiteY2165" fmla="*/ 3698705 h 6038528"/>
              <a:gd name="connsiteX2166" fmla="*/ 5190687 w 6094603"/>
              <a:gd name="connsiteY2166" fmla="*/ 3649731 h 6038528"/>
              <a:gd name="connsiteX2167" fmla="*/ 4651575 w 6094603"/>
              <a:gd name="connsiteY2167" fmla="*/ 3627692 h 6038528"/>
              <a:gd name="connsiteX2168" fmla="*/ 4642055 w 6094603"/>
              <a:gd name="connsiteY2168" fmla="*/ 3630387 h 6038528"/>
              <a:gd name="connsiteX2169" fmla="*/ 4619831 w 6094603"/>
              <a:gd name="connsiteY2169" fmla="*/ 3641248 h 6038528"/>
              <a:gd name="connsiteX2170" fmla="*/ 4609122 w 6094603"/>
              <a:gd name="connsiteY2170" fmla="*/ 3652016 h 6038528"/>
              <a:gd name="connsiteX2171" fmla="*/ 4610394 w 6094603"/>
              <a:gd name="connsiteY2171" fmla="*/ 3667136 h 6038528"/>
              <a:gd name="connsiteX2172" fmla="*/ 4619621 w 6094603"/>
              <a:gd name="connsiteY2172" fmla="*/ 3687365 h 6038528"/>
              <a:gd name="connsiteX2173" fmla="*/ 4630377 w 6094603"/>
              <a:gd name="connsiteY2173" fmla="*/ 3698307 h 6038528"/>
              <a:gd name="connsiteX2174" fmla="*/ 4636677 w 6094603"/>
              <a:gd name="connsiteY2174" fmla="*/ 3699440 h 6038528"/>
              <a:gd name="connsiteX2175" fmla="*/ 4645683 w 6094603"/>
              <a:gd name="connsiteY2175" fmla="*/ 3697036 h 6038528"/>
              <a:gd name="connsiteX2176" fmla="*/ 4668526 w 6094603"/>
              <a:gd name="connsiteY2176" fmla="*/ 3686887 h 6038528"/>
              <a:gd name="connsiteX2177" fmla="*/ 4679877 w 6094603"/>
              <a:gd name="connsiteY2177" fmla="*/ 3676025 h 6038528"/>
              <a:gd name="connsiteX2178" fmla="*/ 4678430 w 6094603"/>
              <a:gd name="connsiteY2178" fmla="*/ 3660381 h 6038528"/>
              <a:gd name="connsiteX2179" fmla="*/ 4668584 w 6094603"/>
              <a:gd name="connsiteY2179" fmla="*/ 3639628 h 6038528"/>
              <a:gd name="connsiteX2180" fmla="*/ 4657525 w 6094603"/>
              <a:gd name="connsiteY2180" fmla="*/ 3628684 h 6038528"/>
              <a:gd name="connsiteX2181" fmla="*/ 4651575 w 6094603"/>
              <a:gd name="connsiteY2181" fmla="*/ 3627692 h 6038528"/>
              <a:gd name="connsiteX2182" fmla="*/ 3957222 w 6094603"/>
              <a:gd name="connsiteY2182" fmla="*/ 3619738 h 6038528"/>
              <a:gd name="connsiteX2183" fmla="*/ 3948869 w 6094603"/>
              <a:gd name="connsiteY2183" fmla="*/ 3621778 h 6038528"/>
              <a:gd name="connsiteX2184" fmla="*/ 3939303 w 6094603"/>
              <a:gd name="connsiteY2184" fmla="*/ 3626260 h 6038528"/>
              <a:gd name="connsiteX2185" fmla="*/ 3929328 w 6094603"/>
              <a:gd name="connsiteY2185" fmla="*/ 3636688 h 6038528"/>
              <a:gd name="connsiteX2186" fmla="*/ 3930156 w 6094603"/>
              <a:gd name="connsiteY2186" fmla="*/ 3651084 h 6038528"/>
              <a:gd name="connsiteX2187" fmla="*/ 3934321 w 6094603"/>
              <a:gd name="connsiteY2187" fmla="*/ 3660254 h 6038528"/>
              <a:gd name="connsiteX2188" fmla="*/ 3944751 w 6094603"/>
              <a:gd name="connsiteY2188" fmla="*/ 3670367 h 6038528"/>
              <a:gd name="connsiteX2189" fmla="*/ 3951062 w 6094603"/>
              <a:gd name="connsiteY2189" fmla="*/ 3671498 h 6038528"/>
              <a:gd name="connsiteX2190" fmla="*/ 3959252 w 6094603"/>
              <a:gd name="connsiteY2190" fmla="*/ 3669528 h 6038528"/>
              <a:gd name="connsiteX2191" fmla="*/ 3968993 w 6094603"/>
              <a:gd name="connsiteY2191" fmla="*/ 3665106 h 6038528"/>
              <a:gd name="connsiteX2192" fmla="*/ 3979166 w 6094603"/>
              <a:gd name="connsiteY2192" fmla="*/ 3654572 h 6038528"/>
              <a:gd name="connsiteX2193" fmla="*/ 3978221 w 6094603"/>
              <a:gd name="connsiteY2193" fmla="*/ 3639953 h 6038528"/>
              <a:gd name="connsiteX2194" fmla="*/ 3973869 w 6094603"/>
              <a:gd name="connsiteY2194" fmla="*/ 3630763 h 6038528"/>
              <a:gd name="connsiteX2195" fmla="*/ 3963335 w 6094603"/>
              <a:gd name="connsiteY2195" fmla="*/ 3620798 h 6038528"/>
              <a:gd name="connsiteX2196" fmla="*/ 3957222 w 6094603"/>
              <a:gd name="connsiteY2196" fmla="*/ 3619738 h 6038528"/>
              <a:gd name="connsiteX2197" fmla="*/ 3264514 w 6094603"/>
              <a:gd name="connsiteY2197" fmla="*/ 3608129 h 6038528"/>
              <a:gd name="connsiteX2198" fmla="*/ 3257887 w 6094603"/>
              <a:gd name="connsiteY2198" fmla="*/ 3609540 h 6038528"/>
              <a:gd name="connsiteX2199" fmla="*/ 3257281 w 6094603"/>
              <a:gd name="connsiteY2199" fmla="*/ 3609821 h 6038528"/>
              <a:gd name="connsiteX2200" fmla="*/ 3247913 w 6094603"/>
              <a:gd name="connsiteY2200" fmla="*/ 3634121 h 6038528"/>
              <a:gd name="connsiteX2201" fmla="*/ 3248485 w 6094603"/>
              <a:gd name="connsiteY2201" fmla="*/ 3635392 h 6038528"/>
              <a:gd name="connsiteX2202" fmla="*/ 3258762 w 6094603"/>
              <a:gd name="connsiteY2202" fmla="*/ 3644924 h 6038528"/>
              <a:gd name="connsiteX2203" fmla="*/ 3264969 w 6094603"/>
              <a:gd name="connsiteY2203" fmla="*/ 3646021 h 6038528"/>
              <a:gd name="connsiteX2204" fmla="*/ 3272750 w 6094603"/>
              <a:gd name="connsiteY2204" fmla="*/ 3644270 h 6038528"/>
              <a:gd name="connsiteX2205" fmla="*/ 3282864 w 6094603"/>
              <a:gd name="connsiteY2205" fmla="*/ 3633760 h 6038528"/>
              <a:gd name="connsiteX2206" fmla="*/ 3282736 w 6094603"/>
              <a:gd name="connsiteY2206" fmla="*/ 3619481 h 6038528"/>
              <a:gd name="connsiteX2207" fmla="*/ 3272085 w 6094603"/>
              <a:gd name="connsiteY2207" fmla="*/ 3609494 h 6038528"/>
              <a:gd name="connsiteX2208" fmla="*/ 3264514 w 6094603"/>
              <a:gd name="connsiteY2208" fmla="*/ 3608129 h 6038528"/>
              <a:gd name="connsiteX2209" fmla="*/ 2574629 w 6094603"/>
              <a:gd name="connsiteY2209" fmla="*/ 3593162 h 6038528"/>
              <a:gd name="connsiteX2210" fmla="*/ 2567454 w 6094603"/>
              <a:gd name="connsiteY2210" fmla="*/ 3594701 h 6038528"/>
              <a:gd name="connsiteX2211" fmla="*/ 2564409 w 6094603"/>
              <a:gd name="connsiteY2211" fmla="*/ 3596019 h 6038528"/>
              <a:gd name="connsiteX2212" fmla="*/ 2554598 w 6094603"/>
              <a:gd name="connsiteY2212" fmla="*/ 3605971 h 6038528"/>
              <a:gd name="connsiteX2213" fmla="*/ 2554808 w 6094603"/>
              <a:gd name="connsiteY2213" fmla="*/ 3619947 h 6038528"/>
              <a:gd name="connsiteX2214" fmla="*/ 2565413 w 6094603"/>
              <a:gd name="connsiteY2214" fmla="*/ 3630015 h 6038528"/>
              <a:gd name="connsiteX2215" fmla="*/ 2572062 w 6094603"/>
              <a:gd name="connsiteY2215" fmla="*/ 3631181 h 6038528"/>
              <a:gd name="connsiteX2216" fmla="*/ 2579832 w 6094603"/>
              <a:gd name="connsiteY2216" fmla="*/ 3629372 h 6038528"/>
              <a:gd name="connsiteX2217" fmla="*/ 2582923 w 6094603"/>
              <a:gd name="connsiteY2217" fmla="*/ 3627833 h 6038528"/>
              <a:gd name="connsiteX2218" fmla="*/ 2591510 w 6094603"/>
              <a:gd name="connsiteY2218" fmla="*/ 3604045 h 6038528"/>
              <a:gd name="connsiteX2219" fmla="*/ 2574629 w 6094603"/>
              <a:gd name="connsiteY2219" fmla="*/ 3593162 h 6038528"/>
              <a:gd name="connsiteX2220" fmla="*/ 1747633 w 6094603"/>
              <a:gd name="connsiteY2220" fmla="*/ 3589697 h 6038528"/>
              <a:gd name="connsiteX2221" fmla="*/ 1779517 w 6094603"/>
              <a:gd name="connsiteY2221" fmla="*/ 3598283 h 6038528"/>
              <a:gd name="connsiteX2222" fmla="*/ 1802895 w 6094603"/>
              <a:gd name="connsiteY2222" fmla="*/ 3685545 h 6038528"/>
              <a:gd name="connsiteX2223" fmla="*/ 1747505 w 6094603"/>
              <a:gd name="connsiteY2223" fmla="*/ 3717509 h 6038528"/>
              <a:gd name="connsiteX2224" fmla="*/ 1715622 w 6094603"/>
              <a:gd name="connsiteY2224" fmla="*/ 3708936 h 6038528"/>
              <a:gd name="connsiteX2225" fmla="*/ 1692243 w 6094603"/>
              <a:gd name="connsiteY2225" fmla="*/ 3621674 h 6038528"/>
              <a:gd name="connsiteX2226" fmla="*/ 1747633 w 6094603"/>
              <a:gd name="connsiteY2226" fmla="*/ 3589697 h 6038528"/>
              <a:gd name="connsiteX2227" fmla="*/ 724023 w 6094603"/>
              <a:gd name="connsiteY2227" fmla="*/ 3588985 h 6038528"/>
              <a:gd name="connsiteX2228" fmla="*/ 714571 w 6094603"/>
              <a:gd name="connsiteY2228" fmla="*/ 3591657 h 6038528"/>
              <a:gd name="connsiteX2229" fmla="*/ 703294 w 6094603"/>
              <a:gd name="connsiteY2229" fmla="*/ 3597783 h 6038528"/>
              <a:gd name="connsiteX2230" fmla="*/ 693861 w 6094603"/>
              <a:gd name="connsiteY2230" fmla="*/ 3608632 h 6038528"/>
              <a:gd name="connsiteX2231" fmla="*/ 695319 w 6094603"/>
              <a:gd name="connsiteY2231" fmla="*/ 3622922 h 6038528"/>
              <a:gd name="connsiteX2232" fmla="*/ 695321 w 6094603"/>
              <a:gd name="connsiteY2232" fmla="*/ 3622922 h 6038528"/>
              <a:gd name="connsiteX2233" fmla="*/ 698408 w 6094603"/>
              <a:gd name="connsiteY2233" fmla="*/ 3628777 h 6038528"/>
              <a:gd name="connsiteX2234" fmla="*/ 714624 w 6094603"/>
              <a:gd name="connsiteY2234" fmla="*/ 3638857 h 6038528"/>
              <a:gd name="connsiteX2235" fmla="*/ 722052 w 6094603"/>
              <a:gd name="connsiteY2235" fmla="*/ 3637248 h 6038528"/>
              <a:gd name="connsiteX2236" fmla="*/ 733371 w 6094603"/>
              <a:gd name="connsiteY2236" fmla="*/ 3632733 h 6038528"/>
              <a:gd name="connsiteX2237" fmla="*/ 743988 w 6094603"/>
              <a:gd name="connsiteY2237" fmla="*/ 3622922 h 6038528"/>
              <a:gd name="connsiteX2238" fmla="*/ 744022 w 6094603"/>
              <a:gd name="connsiteY2238" fmla="*/ 3608467 h 6038528"/>
              <a:gd name="connsiteX2239" fmla="*/ 741038 w 6094603"/>
              <a:gd name="connsiteY2239" fmla="*/ 3600942 h 6038528"/>
              <a:gd name="connsiteX2240" fmla="*/ 730015 w 6094603"/>
              <a:gd name="connsiteY2240" fmla="*/ 3590000 h 6038528"/>
              <a:gd name="connsiteX2241" fmla="*/ 724023 w 6094603"/>
              <a:gd name="connsiteY2241" fmla="*/ 3588985 h 6038528"/>
              <a:gd name="connsiteX2242" fmla="*/ 5469845 w 6094603"/>
              <a:gd name="connsiteY2242" fmla="*/ 3585439 h 6038528"/>
              <a:gd name="connsiteX2243" fmla="*/ 5485827 w 6094603"/>
              <a:gd name="connsiteY2243" fmla="*/ 3589732 h 6038528"/>
              <a:gd name="connsiteX2244" fmla="*/ 5500748 w 6094603"/>
              <a:gd name="connsiteY2244" fmla="*/ 3609190 h 6038528"/>
              <a:gd name="connsiteX2245" fmla="*/ 5497540 w 6094603"/>
              <a:gd name="connsiteY2245" fmla="*/ 3633491 h 6038528"/>
              <a:gd name="connsiteX2246" fmla="*/ 5469763 w 6094603"/>
              <a:gd name="connsiteY2246" fmla="*/ 3649520 h 6038528"/>
              <a:gd name="connsiteX2247" fmla="*/ 5453781 w 6094603"/>
              <a:gd name="connsiteY2247" fmla="*/ 3645227 h 6038528"/>
              <a:gd name="connsiteX2248" fmla="*/ 5442056 w 6094603"/>
              <a:gd name="connsiteY2248" fmla="*/ 3601456 h 6038528"/>
              <a:gd name="connsiteX2249" fmla="*/ 5469845 w 6094603"/>
              <a:gd name="connsiteY2249" fmla="*/ 3585439 h 6038528"/>
              <a:gd name="connsiteX2250" fmla="*/ 4443312 w 6094603"/>
              <a:gd name="connsiteY2250" fmla="*/ 3557708 h 6038528"/>
              <a:gd name="connsiteX2251" fmla="*/ 4434388 w 6094603"/>
              <a:gd name="connsiteY2251" fmla="*/ 3560077 h 6038528"/>
              <a:gd name="connsiteX2252" fmla="*/ 4417938 w 6094603"/>
              <a:gd name="connsiteY2252" fmla="*/ 3567904 h 6038528"/>
              <a:gd name="connsiteX2253" fmla="*/ 4407509 w 6094603"/>
              <a:gd name="connsiteY2253" fmla="*/ 3578567 h 6038528"/>
              <a:gd name="connsiteX2254" fmla="*/ 4408664 w 6094603"/>
              <a:gd name="connsiteY2254" fmla="*/ 3593442 h 6038528"/>
              <a:gd name="connsiteX2255" fmla="*/ 4416282 w 6094603"/>
              <a:gd name="connsiteY2255" fmla="*/ 3610053 h 6038528"/>
              <a:gd name="connsiteX2256" fmla="*/ 4426956 w 6094603"/>
              <a:gd name="connsiteY2256" fmla="*/ 3620658 h 6038528"/>
              <a:gd name="connsiteX2257" fmla="*/ 4433221 w 6094603"/>
              <a:gd name="connsiteY2257" fmla="*/ 3621778 h 6038528"/>
              <a:gd name="connsiteX2258" fmla="*/ 4441947 w 6094603"/>
              <a:gd name="connsiteY2258" fmla="*/ 3619527 h 6038528"/>
              <a:gd name="connsiteX2259" fmla="*/ 4458723 w 6094603"/>
              <a:gd name="connsiteY2259" fmla="*/ 3611828 h 6038528"/>
              <a:gd name="connsiteX2260" fmla="*/ 4469398 w 6094603"/>
              <a:gd name="connsiteY2260" fmla="*/ 3601048 h 6038528"/>
              <a:gd name="connsiteX2261" fmla="*/ 4468114 w 6094603"/>
              <a:gd name="connsiteY2261" fmla="*/ 3585917 h 6038528"/>
              <a:gd name="connsiteX2262" fmla="*/ 4460169 w 6094603"/>
              <a:gd name="connsiteY2262" fmla="*/ 3569245 h 6038528"/>
              <a:gd name="connsiteX2263" fmla="*/ 4449379 w 6094603"/>
              <a:gd name="connsiteY2263" fmla="*/ 3558759 h 6038528"/>
              <a:gd name="connsiteX2264" fmla="*/ 4443312 w 6094603"/>
              <a:gd name="connsiteY2264" fmla="*/ 3557708 h 6038528"/>
              <a:gd name="connsiteX2265" fmla="*/ 3751164 w 6094603"/>
              <a:gd name="connsiteY2265" fmla="*/ 3547721 h 6038528"/>
              <a:gd name="connsiteX2266" fmla="*/ 3742963 w 6094603"/>
              <a:gd name="connsiteY2266" fmla="*/ 3549694 h 6038528"/>
              <a:gd name="connsiteX2267" fmla="*/ 3736523 w 6094603"/>
              <a:gd name="connsiteY2267" fmla="*/ 3552739 h 6038528"/>
              <a:gd name="connsiteX2268" fmla="*/ 3726828 w 6094603"/>
              <a:gd name="connsiteY2268" fmla="*/ 3563099 h 6038528"/>
              <a:gd name="connsiteX2269" fmla="*/ 3727610 w 6094603"/>
              <a:gd name="connsiteY2269" fmla="*/ 3577272 h 6038528"/>
              <a:gd name="connsiteX2270" fmla="*/ 3730597 w 6094603"/>
              <a:gd name="connsiteY2270" fmla="*/ 3583782 h 6038528"/>
              <a:gd name="connsiteX2271" fmla="*/ 3740956 w 6094603"/>
              <a:gd name="connsiteY2271" fmla="*/ 3593641 h 6038528"/>
              <a:gd name="connsiteX2272" fmla="*/ 3747221 w 6094603"/>
              <a:gd name="connsiteY2272" fmla="*/ 3594759 h 6038528"/>
              <a:gd name="connsiteX2273" fmla="*/ 3755247 w 6094603"/>
              <a:gd name="connsiteY2273" fmla="*/ 3592881 h 6038528"/>
              <a:gd name="connsiteX2274" fmla="*/ 3761815 w 6094603"/>
              <a:gd name="connsiteY2274" fmla="*/ 3589850 h 6038528"/>
              <a:gd name="connsiteX2275" fmla="*/ 3771696 w 6094603"/>
              <a:gd name="connsiteY2275" fmla="*/ 3579397 h 6038528"/>
              <a:gd name="connsiteX2276" fmla="*/ 3770821 w 6094603"/>
              <a:gd name="connsiteY2276" fmla="*/ 3565022 h 6038528"/>
              <a:gd name="connsiteX2277" fmla="*/ 3767695 w 6094603"/>
              <a:gd name="connsiteY2277" fmla="*/ 3558480 h 6038528"/>
              <a:gd name="connsiteX2278" fmla="*/ 3757219 w 6094603"/>
              <a:gd name="connsiteY2278" fmla="*/ 3548760 h 6038528"/>
              <a:gd name="connsiteX2279" fmla="*/ 3751164 w 6094603"/>
              <a:gd name="connsiteY2279" fmla="*/ 3547721 h 6038528"/>
              <a:gd name="connsiteX2280" fmla="*/ 2369889 w 6094603"/>
              <a:gd name="connsiteY2280" fmla="*/ 3519303 h 6038528"/>
              <a:gd name="connsiteX2281" fmla="*/ 2362656 w 6094603"/>
              <a:gd name="connsiteY2281" fmla="*/ 3520832 h 6038528"/>
              <a:gd name="connsiteX2282" fmla="*/ 2356298 w 6094603"/>
              <a:gd name="connsiteY2282" fmla="*/ 3523435 h 6038528"/>
              <a:gd name="connsiteX2283" fmla="*/ 2346079 w 6094603"/>
              <a:gd name="connsiteY2283" fmla="*/ 3533350 h 6038528"/>
              <a:gd name="connsiteX2284" fmla="*/ 2346207 w 6094603"/>
              <a:gd name="connsiteY2284" fmla="*/ 3547582 h 6038528"/>
              <a:gd name="connsiteX2285" fmla="*/ 2347339 w 6094603"/>
              <a:gd name="connsiteY2285" fmla="*/ 3550276 h 6038528"/>
              <a:gd name="connsiteX2286" fmla="*/ 2358107 w 6094603"/>
              <a:gd name="connsiteY2286" fmla="*/ 3560519 h 6038528"/>
              <a:gd name="connsiteX2287" fmla="*/ 2364080 w 6094603"/>
              <a:gd name="connsiteY2287" fmla="*/ 3561534 h 6038528"/>
              <a:gd name="connsiteX2288" fmla="*/ 2372911 w 6094603"/>
              <a:gd name="connsiteY2288" fmla="*/ 3559224 h 6038528"/>
              <a:gd name="connsiteX2289" fmla="*/ 2379059 w 6094603"/>
              <a:gd name="connsiteY2289" fmla="*/ 3556016 h 6038528"/>
              <a:gd name="connsiteX2290" fmla="*/ 2388263 w 6094603"/>
              <a:gd name="connsiteY2290" fmla="*/ 3545471 h 6038528"/>
              <a:gd name="connsiteX2291" fmla="*/ 2387179 w 6094603"/>
              <a:gd name="connsiteY2291" fmla="*/ 3531507 h 6038528"/>
              <a:gd name="connsiteX2292" fmla="*/ 2386117 w 6094603"/>
              <a:gd name="connsiteY2292" fmla="*/ 3529419 h 6038528"/>
              <a:gd name="connsiteX2293" fmla="*/ 2369889 w 6094603"/>
              <a:gd name="connsiteY2293" fmla="*/ 3519303 h 6038528"/>
              <a:gd name="connsiteX2294" fmla="*/ 1542930 w 6094603"/>
              <a:gd name="connsiteY2294" fmla="*/ 3517949 h 6038528"/>
              <a:gd name="connsiteX2295" fmla="*/ 1573446 w 6094603"/>
              <a:gd name="connsiteY2295" fmla="*/ 3526151 h 6038528"/>
              <a:gd name="connsiteX2296" fmla="*/ 1601937 w 6094603"/>
              <a:gd name="connsiteY2296" fmla="*/ 3563284 h 6038528"/>
              <a:gd name="connsiteX2297" fmla="*/ 1595824 w 6094603"/>
              <a:gd name="connsiteY2297" fmla="*/ 3609668 h 6038528"/>
              <a:gd name="connsiteX2298" fmla="*/ 1542824 w 6094603"/>
              <a:gd name="connsiteY2298" fmla="*/ 3640257 h 6038528"/>
              <a:gd name="connsiteX2299" fmla="*/ 1512307 w 6094603"/>
              <a:gd name="connsiteY2299" fmla="*/ 3632045 h 6038528"/>
              <a:gd name="connsiteX2300" fmla="*/ 1483818 w 6094603"/>
              <a:gd name="connsiteY2300" fmla="*/ 3594935 h 6038528"/>
              <a:gd name="connsiteX2301" fmla="*/ 1489931 w 6094603"/>
              <a:gd name="connsiteY2301" fmla="*/ 3548528 h 6038528"/>
              <a:gd name="connsiteX2302" fmla="*/ 1542930 w 6094603"/>
              <a:gd name="connsiteY2302" fmla="*/ 3517949 h 6038528"/>
              <a:gd name="connsiteX2303" fmla="*/ 511005 w 6094603"/>
              <a:gd name="connsiteY2303" fmla="*/ 3500323 h 6038528"/>
              <a:gd name="connsiteX2304" fmla="*/ 501527 w 6094603"/>
              <a:gd name="connsiteY2304" fmla="*/ 3503007 h 6038528"/>
              <a:gd name="connsiteX2305" fmla="*/ 466838 w 6094603"/>
              <a:gd name="connsiteY2305" fmla="*/ 3516772 h 6038528"/>
              <a:gd name="connsiteX2306" fmla="*/ 453468 w 6094603"/>
              <a:gd name="connsiteY2306" fmla="*/ 3528392 h 6038528"/>
              <a:gd name="connsiteX2307" fmla="*/ 456448 w 6094603"/>
              <a:gd name="connsiteY2307" fmla="*/ 3545856 h 6038528"/>
              <a:gd name="connsiteX2308" fmla="*/ 456447 w 6094603"/>
              <a:gd name="connsiteY2308" fmla="*/ 3545856 h 6038528"/>
              <a:gd name="connsiteX2309" fmla="*/ 470970 w 6094603"/>
              <a:gd name="connsiteY2309" fmla="*/ 3569106 h 6038528"/>
              <a:gd name="connsiteX2310" fmla="*/ 482552 w 6094603"/>
              <a:gd name="connsiteY2310" fmla="*/ 3578905 h 6038528"/>
              <a:gd name="connsiteX2311" fmla="*/ 487360 w 6094603"/>
              <a:gd name="connsiteY2311" fmla="*/ 3579559 h 6038528"/>
              <a:gd name="connsiteX2312" fmla="*/ 497517 w 6094603"/>
              <a:gd name="connsiteY2312" fmla="*/ 3576432 h 6038528"/>
              <a:gd name="connsiteX2313" fmla="*/ 526362 w 6094603"/>
              <a:gd name="connsiteY2313" fmla="*/ 3561488 h 6038528"/>
              <a:gd name="connsiteX2314" fmla="*/ 536708 w 6094603"/>
              <a:gd name="connsiteY2314" fmla="*/ 3551455 h 6038528"/>
              <a:gd name="connsiteX2315" fmla="*/ 536435 w 6094603"/>
              <a:gd name="connsiteY2315" fmla="*/ 3537047 h 6038528"/>
              <a:gd name="connsiteX2316" fmla="*/ 528601 w 6094603"/>
              <a:gd name="connsiteY2316" fmla="*/ 3514241 h 6038528"/>
              <a:gd name="connsiteX2317" fmla="*/ 517937 w 6094603"/>
              <a:gd name="connsiteY2317" fmla="*/ 3501711 h 6038528"/>
              <a:gd name="connsiteX2318" fmla="*/ 511005 w 6094603"/>
              <a:gd name="connsiteY2318" fmla="*/ 3500323 h 6038528"/>
              <a:gd name="connsiteX2319" fmla="*/ 5265140 w 6094603"/>
              <a:gd name="connsiteY2319" fmla="*/ 3498854 h 6038528"/>
              <a:gd name="connsiteX2320" fmla="*/ 5287177 w 6094603"/>
              <a:gd name="connsiteY2320" fmla="*/ 3504768 h 6038528"/>
              <a:gd name="connsiteX2321" fmla="*/ 5303300 w 6094603"/>
              <a:gd name="connsiteY2321" fmla="*/ 3565035 h 6038528"/>
              <a:gd name="connsiteX2322" fmla="*/ 5265059 w 6094603"/>
              <a:gd name="connsiteY2322" fmla="*/ 3587108 h 6038528"/>
              <a:gd name="connsiteX2323" fmla="*/ 5243056 w 6094603"/>
              <a:gd name="connsiteY2323" fmla="*/ 3581181 h 6038528"/>
              <a:gd name="connsiteX2324" fmla="*/ 5222501 w 6094603"/>
              <a:gd name="connsiteY2324" fmla="*/ 3554408 h 6038528"/>
              <a:gd name="connsiteX2325" fmla="*/ 5226899 w 6094603"/>
              <a:gd name="connsiteY2325" fmla="*/ 3520936 h 6038528"/>
              <a:gd name="connsiteX2326" fmla="*/ 5265140 w 6094603"/>
              <a:gd name="connsiteY2326" fmla="*/ 3498854 h 6038528"/>
              <a:gd name="connsiteX2327" fmla="*/ 165706 w 6094603"/>
              <a:gd name="connsiteY2327" fmla="*/ 3491854 h 6038528"/>
              <a:gd name="connsiteX2328" fmla="*/ 190462 w 6094603"/>
              <a:gd name="connsiteY2328" fmla="*/ 3498515 h 6038528"/>
              <a:gd name="connsiteX2329" fmla="*/ 213585 w 6094603"/>
              <a:gd name="connsiteY2329" fmla="*/ 3528636 h 6038528"/>
              <a:gd name="connsiteX2330" fmla="*/ 208623 w 6094603"/>
              <a:gd name="connsiteY2330" fmla="*/ 3566295 h 6038528"/>
              <a:gd name="connsiteX2331" fmla="*/ 165621 w 6094603"/>
              <a:gd name="connsiteY2331" fmla="*/ 3591096 h 6038528"/>
              <a:gd name="connsiteX2332" fmla="*/ 140859 w 6094603"/>
              <a:gd name="connsiteY2332" fmla="*/ 3584435 h 6038528"/>
              <a:gd name="connsiteX2333" fmla="*/ 122699 w 6094603"/>
              <a:gd name="connsiteY2333" fmla="*/ 3516679 h 6038528"/>
              <a:gd name="connsiteX2334" fmla="*/ 165706 w 6094603"/>
              <a:gd name="connsiteY2334" fmla="*/ 3491854 h 6038528"/>
              <a:gd name="connsiteX2335" fmla="*/ 4237546 w 6094603"/>
              <a:gd name="connsiteY2335" fmla="*/ 3486301 h 6038528"/>
              <a:gd name="connsiteX2336" fmla="*/ 4228925 w 6094603"/>
              <a:gd name="connsiteY2336" fmla="*/ 3488494 h 6038528"/>
              <a:gd name="connsiteX2337" fmla="*/ 4216092 w 6094603"/>
              <a:gd name="connsiteY2337" fmla="*/ 3494571 h 6038528"/>
              <a:gd name="connsiteX2338" fmla="*/ 4205943 w 6094603"/>
              <a:gd name="connsiteY2338" fmla="*/ 3505105 h 6038528"/>
              <a:gd name="connsiteX2339" fmla="*/ 4206887 w 6094603"/>
              <a:gd name="connsiteY2339" fmla="*/ 3519689 h 6038528"/>
              <a:gd name="connsiteX2340" fmla="*/ 4212779 w 6094603"/>
              <a:gd name="connsiteY2340" fmla="*/ 3532662 h 6038528"/>
              <a:gd name="connsiteX2341" fmla="*/ 4223290 w 6094603"/>
              <a:gd name="connsiteY2341" fmla="*/ 3543033 h 6038528"/>
              <a:gd name="connsiteX2342" fmla="*/ 4229625 w 6094603"/>
              <a:gd name="connsiteY2342" fmla="*/ 3544164 h 6038528"/>
              <a:gd name="connsiteX2343" fmla="*/ 4238024 w 6094603"/>
              <a:gd name="connsiteY2343" fmla="*/ 3542098 h 6038528"/>
              <a:gd name="connsiteX2344" fmla="*/ 4251172 w 6094603"/>
              <a:gd name="connsiteY2344" fmla="*/ 3536114 h 6038528"/>
              <a:gd name="connsiteX2345" fmla="*/ 4261601 w 6094603"/>
              <a:gd name="connsiteY2345" fmla="*/ 3525474 h 6038528"/>
              <a:gd name="connsiteX2346" fmla="*/ 4260481 w 6094603"/>
              <a:gd name="connsiteY2346" fmla="*/ 3510613 h 6038528"/>
              <a:gd name="connsiteX2347" fmla="*/ 4254298 w 6094603"/>
              <a:gd name="connsiteY2347" fmla="*/ 3497558 h 6038528"/>
              <a:gd name="connsiteX2348" fmla="*/ 4243635 w 6094603"/>
              <a:gd name="connsiteY2348" fmla="*/ 3487351 h 6038528"/>
              <a:gd name="connsiteX2349" fmla="*/ 4237546 w 6094603"/>
              <a:gd name="connsiteY2349" fmla="*/ 3486301 h 6038528"/>
              <a:gd name="connsiteX2350" fmla="*/ 3545701 w 6094603"/>
              <a:gd name="connsiteY2350" fmla="*/ 3475381 h 6038528"/>
              <a:gd name="connsiteX2351" fmla="*/ 3537733 w 6094603"/>
              <a:gd name="connsiteY2351" fmla="*/ 3477225 h 6038528"/>
              <a:gd name="connsiteX2352" fmla="*/ 3534303 w 6094603"/>
              <a:gd name="connsiteY2352" fmla="*/ 3478857 h 6038528"/>
              <a:gd name="connsiteX2353" fmla="*/ 3524830 w 6094603"/>
              <a:gd name="connsiteY2353" fmla="*/ 3489171 h 6038528"/>
              <a:gd name="connsiteX2354" fmla="*/ 3525565 w 6094603"/>
              <a:gd name="connsiteY2354" fmla="*/ 3503181 h 6038528"/>
              <a:gd name="connsiteX2355" fmla="*/ 3527327 w 6094603"/>
              <a:gd name="connsiteY2355" fmla="*/ 3506972 h 6038528"/>
              <a:gd name="connsiteX2356" fmla="*/ 3537628 w 6094603"/>
              <a:gd name="connsiteY2356" fmla="*/ 3516644 h 6038528"/>
              <a:gd name="connsiteX2357" fmla="*/ 3543869 w 6094603"/>
              <a:gd name="connsiteY2357" fmla="*/ 3517752 h 6038528"/>
              <a:gd name="connsiteX2358" fmla="*/ 3551732 w 6094603"/>
              <a:gd name="connsiteY2358" fmla="*/ 3515955 h 6038528"/>
              <a:gd name="connsiteX2359" fmla="*/ 3555116 w 6094603"/>
              <a:gd name="connsiteY2359" fmla="*/ 3514392 h 6038528"/>
              <a:gd name="connsiteX2360" fmla="*/ 3564787 w 6094603"/>
              <a:gd name="connsiteY2360" fmla="*/ 3504020 h 6038528"/>
              <a:gd name="connsiteX2361" fmla="*/ 3564017 w 6094603"/>
              <a:gd name="connsiteY2361" fmla="*/ 3489870 h 6038528"/>
              <a:gd name="connsiteX2362" fmla="*/ 3562162 w 6094603"/>
              <a:gd name="connsiteY2362" fmla="*/ 3485986 h 6038528"/>
              <a:gd name="connsiteX2363" fmla="*/ 3551803 w 6094603"/>
              <a:gd name="connsiteY2363" fmla="*/ 3476442 h 6038528"/>
              <a:gd name="connsiteX2364" fmla="*/ 3545701 w 6094603"/>
              <a:gd name="connsiteY2364" fmla="*/ 3475381 h 6038528"/>
              <a:gd name="connsiteX2365" fmla="*/ 1338226 w 6094603"/>
              <a:gd name="connsiteY2365" fmla="*/ 3445096 h 6038528"/>
              <a:gd name="connsiteX2366" fmla="*/ 1367916 w 6094603"/>
              <a:gd name="connsiteY2366" fmla="*/ 3453087 h 6038528"/>
              <a:gd name="connsiteX2367" fmla="*/ 1389696 w 6094603"/>
              <a:gd name="connsiteY2367" fmla="*/ 3534365 h 6038528"/>
              <a:gd name="connsiteX2368" fmla="*/ 1338132 w 6094603"/>
              <a:gd name="connsiteY2368" fmla="*/ 3564103 h 6038528"/>
              <a:gd name="connsiteX2369" fmla="*/ 1308430 w 6094603"/>
              <a:gd name="connsiteY2369" fmla="*/ 3556121 h 6038528"/>
              <a:gd name="connsiteX2370" fmla="*/ 1280699 w 6094603"/>
              <a:gd name="connsiteY2370" fmla="*/ 3519991 h 6038528"/>
              <a:gd name="connsiteX2371" fmla="*/ 1286650 w 6094603"/>
              <a:gd name="connsiteY2371" fmla="*/ 3474845 h 6038528"/>
              <a:gd name="connsiteX2372" fmla="*/ 1338226 w 6094603"/>
              <a:gd name="connsiteY2372" fmla="*/ 3445096 h 6038528"/>
              <a:gd name="connsiteX2373" fmla="*/ 2164417 w 6094603"/>
              <a:gd name="connsiteY2373" fmla="*/ 3444560 h 6038528"/>
              <a:gd name="connsiteX2374" fmla="*/ 2157206 w 6094603"/>
              <a:gd name="connsiteY2374" fmla="*/ 3446076 h 6038528"/>
              <a:gd name="connsiteX2375" fmla="*/ 2147209 w 6094603"/>
              <a:gd name="connsiteY2375" fmla="*/ 3449996 h 6038528"/>
              <a:gd name="connsiteX2376" fmla="*/ 2136582 w 6094603"/>
              <a:gd name="connsiteY2376" fmla="*/ 3459912 h 6038528"/>
              <a:gd name="connsiteX2377" fmla="*/ 2136675 w 6094603"/>
              <a:gd name="connsiteY2377" fmla="*/ 3474447 h 6038528"/>
              <a:gd name="connsiteX2378" fmla="*/ 2139685 w 6094603"/>
              <a:gd name="connsiteY2378" fmla="*/ 3481833 h 6038528"/>
              <a:gd name="connsiteX2379" fmla="*/ 2150695 w 6094603"/>
              <a:gd name="connsiteY2379" fmla="*/ 3492658 h 6038528"/>
              <a:gd name="connsiteX2380" fmla="*/ 2156646 w 6094603"/>
              <a:gd name="connsiteY2380" fmla="*/ 3493662 h 6038528"/>
              <a:gd name="connsiteX2381" fmla="*/ 2166037 w 6094603"/>
              <a:gd name="connsiteY2381" fmla="*/ 3491036 h 6038528"/>
              <a:gd name="connsiteX2382" fmla="*/ 2175885 w 6094603"/>
              <a:gd name="connsiteY2382" fmla="*/ 3485648 h 6038528"/>
              <a:gd name="connsiteX2383" fmla="*/ 2185158 w 6094603"/>
              <a:gd name="connsiteY2383" fmla="*/ 3474880 h 6038528"/>
              <a:gd name="connsiteX2384" fmla="*/ 2183781 w 6094603"/>
              <a:gd name="connsiteY2384" fmla="*/ 3460740 h 6038528"/>
              <a:gd name="connsiteX2385" fmla="*/ 2180703 w 6094603"/>
              <a:gd name="connsiteY2385" fmla="*/ 3454755 h 6038528"/>
              <a:gd name="connsiteX2386" fmla="*/ 2164417 w 6094603"/>
              <a:gd name="connsiteY2386" fmla="*/ 3444560 h 6038528"/>
              <a:gd name="connsiteX2387" fmla="*/ 4031721 w 6094603"/>
              <a:gd name="connsiteY2387" fmla="*/ 3415043 h 6038528"/>
              <a:gd name="connsiteX2388" fmla="*/ 4023392 w 6094603"/>
              <a:gd name="connsiteY2388" fmla="*/ 3417075 h 6038528"/>
              <a:gd name="connsiteX2389" fmla="*/ 4014245 w 6094603"/>
              <a:gd name="connsiteY2389" fmla="*/ 3421391 h 6038528"/>
              <a:gd name="connsiteX2390" fmla="*/ 4004329 w 6094603"/>
              <a:gd name="connsiteY2390" fmla="*/ 3431797 h 6038528"/>
              <a:gd name="connsiteX2391" fmla="*/ 4005158 w 6094603"/>
              <a:gd name="connsiteY2391" fmla="*/ 3446169 h 6038528"/>
              <a:gd name="connsiteX2392" fmla="*/ 4009334 w 6094603"/>
              <a:gd name="connsiteY2392" fmla="*/ 3455338 h 6038528"/>
              <a:gd name="connsiteX2393" fmla="*/ 4019740 w 6094603"/>
              <a:gd name="connsiteY2393" fmla="*/ 3465417 h 6038528"/>
              <a:gd name="connsiteX2394" fmla="*/ 4026063 w 6094603"/>
              <a:gd name="connsiteY2394" fmla="*/ 3466560 h 6038528"/>
              <a:gd name="connsiteX2395" fmla="*/ 4034206 w 6094603"/>
              <a:gd name="connsiteY2395" fmla="*/ 3464625 h 6038528"/>
              <a:gd name="connsiteX2396" fmla="*/ 4043504 w 6094603"/>
              <a:gd name="connsiteY2396" fmla="*/ 3460414 h 6038528"/>
              <a:gd name="connsiteX2397" fmla="*/ 4053677 w 6094603"/>
              <a:gd name="connsiteY2397" fmla="*/ 3449866 h 6038528"/>
              <a:gd name="connsiteX2398" fmla="*/ 4052720 w 6094603"/>
              <a:gd name="connsiteY2398" fmla="*/ 3435262 h 6038528"/>
              <a:gd name="connsiteX2399" fmla="*/ 4048357 w 6094603"/>
              <a:gd name="connsiteY2399" fmla="*/ 3426044 h 6038528"/>
              <a:gd name="connsiteX2400" fmla="*/ 4037834 w 6094603"/>
              <a:gd name="connsiteY2400" fmla="*/ 3416106 h 6038528"/>
              <a:gd name="connsiteX2401" fmla="*/ 4031721 w 6094603"/>
              <a:gd name="connsiteY2401" fmla="*/ 3415043 h 6038528"/>
              <a:gd name="connsiteX2402" fmla="*/ 4738604 w 6094603"/>
              <a:gd name="connsiteY2402" fmla="*/ 3412303 h 6038528"/>
              <a:gd name="connsiteX2403" fmla="*/ 4727369 w 6094603"/>
              <a:gd name="connsiteY2403" fmla="*/ 3416211 h 6038528"/>
              <a:gd name="connsiteX2404" fmla="*/ 4693619 w 6094603"/>
              <a:gd name="connsiteY2404" fmla="*/ 3435051 h 6038528"/>
              <a:gd name="connsiteX2405" fmla="*/ 4682805 w 6094603"/>
              <a:gd name="connsiteY2405" fmla="*/ 3445914 h 6038528"/>
              <a:gd name="connsiteX2406" fmla="*/ 4684217 w 6094603"/>
              <a:gd name="connsiteY2406" fmla="*/ 3461159 h 6038528"/>
              <a:gd name="connsiteX2407" fmla="*/ 4694903 w 6094603"/>
              <a:gd name="connsiteY2407" fmla="*/ 3484876 h 6038528"/>
              <a:gd name="connsiteX2408" fmla="*/ 4705635 w 6094603"/>
              <a:gd name="connsiteY2408" fmla="*/ 3496123 h 6038528"/>
              <a:gd name="connsiteX2409" fmla="*/ 4712075 w 6094603"/>
              <a:gd name="connsiteY2409" fmla="*/ 3497312 h 6038528"/>
              <a:gd name="connsiteX2410" fmla="*/ 4721151 w 6094603"/>
              <a:gd name="connsiteY2410" fmla="*/ 3494875 h 6038528"/>
              <a:gd name="connsiteX2411" fmla="*/ 4758040 w 6094603"/>
              <a:gd name="connsiteY2411" fmla="*/ 3481004 h 6038528"/>
              <a:gd name="connsiteX2412" fmla="*/ 4771292 w 6094603"/>
              <a:gd name="connsiteY2412" fmla="*/ 3470108 h 6038528"/>
              <a:gd name="connsiteX2413" fmla="*/ 4769460 w 6094603"/>
              <a:gd name="connsiteY2413" fmla="*/ 3453029 h 6038528"/>
              <a:gd name="connsiteX2414" fmla="*/ 4755870 w 6094603"/>
              <a:gd name="connsiteY2414" fmla="*/ 3425018 h 6038528"/>
              <a:gd name="connsiteX2415" fmla="*/ 4743947 w 6094603"/>
              <a:gd name="connsiteY2415" fmla="*/ 3413108 h 6038528"/>
              <a:gd name="connsiteX2416" fmla="*/ 4738604 w 6094603"/>
              <a:gd name="connsiteY2416" fmla="*/ 3412303 h 6038528"/>
              <a:gd name="connsiteX2417" fmla="*/ 3339608 w 6094603"/>
              <a:gd name="connsiteY2417" fmla="*/ 3403204 h 6038528"/>
              <a:gd name="connsiteX2418" fmla="*/ 3332515 w 6094603"/>
              <a:gd name="connsiteY2418" fmla="*/ 3404778 h 6038528"/>
              <a:gd name="connsiteX2419" fmla="*/ 3331979 w 6094603"/>
              <a:gd name="connsiteY2419" fmla="*/ 3405035 h 6038528"/>
              <a:gd name="connsiteX2420" fmla="*/ 3322471 w 6094603"/>
              <a:gd name="connsiteY2420" fmla="*/ 3415464 h 6038528"/>
              <a:gd name="connsiteX2421" fmla="*/ 3323019 w 6094603"/>
              <a:gd name="connsiteY2421" fmla="*/ 3429416 h 6038528"/>
              <a:gd name="connsiteX2422" fmla="*/ 3340355 w 6094603"/>
              <a:gd name="connsiteY2422" fmla="*/ 3440430 h 6038528"/>
              <a:gd name="connsiteX2423" fmla="*/ 3347483 w 6094603"/>
              <a:gd name="connsiteY2423" fmla="*/ 3438842 h 6038528"/>
              <a:gd name="connsiteX2424" fmla="*/ 3357259 w 6094603"/>
              <a:gd name="connsiteY2424" fmla="*/ 3428320 h 6038528"/>
              <a:gd name="connsiteX2425" fmla="*/ 3356979 w 6094603"/>
              <a:gd name="connsiteY2425" fmla="*/ 3414229 h 6038528"/>
              <a:gd name="connsiteX2426" fmla="*/ 3339608 w 6094603"/>
              <a:gd name="connsiteY2426" fmla="*/ 3403204 h 6038528"/>
              <a:gd name="connsiteX2427" fmla="*/ 5060482 w 6094603"/>
              <a:gd name="connsiteY2427" fmla="*/ 3396880 h 6038528"/>
              <a:gd name="connsiteX2428" fmla="*/ 5096192 w 6094603"/>
              <a:gd name="connsiteY2428" fmla="*/ 3406492 h 6038528"/>
              <a:gd name="connsiteX2429" fmla="*/ 5122394 w 6094603"/>
              <a:gd name="connsiteY2429" fmla="*/ 3504256 h 6038528"/>
              <a:gd name="connsiteX2430" fmla="*/ 5060331 w 6094603"/>
              <a:gd name="connsiteY2430" fmla="*/ 3540069 h 6038528"/>
              <a:gd name="connsiteX2431" fmla="*/ 5024609 w 6094603"/>
              <a:gd name="connsiteY2431" fmla="*/ 3530457 h 6038528"/>
              <a:gd name="connsiteX2432" fmla="*/ 4998419 w 6094603"/>
              <a:gd name="connsiteY2432" fmla="*/ 3432694 h 6038528"/>
              <a:gd name="connsiteX2433" fmla="*/ 5060482 w 6094603"/>
              <a:gd name="connsiteY2433" fmla="*/ 3396880 h 6038528"/>
              <a:gd name="connsiteX2434" fmla="*/ 1960260 w 6094603"/>
              <a:gd name="connsiteY2434" fmla="*/ 3369826 h 6038528"/>
              <a:gd name="connsiteX2435" fmla="*/ 1952968 w 6094603"/>
              <a:gd name="connsiteY2435" fmla="*/ 3371377 h 6038528"/>
              <a:gd name="connsiteX2436" fmla="*/ 1937045 w 6094603"/>
              <a:gd name="connsiteY2436" fmla="*/ 3377246 h 6038528"/>
              <a:gd name="connsiteX2437" fmla="*/ 1925786 w 6094603"/>
              <a:gd name="connsiteY2437" fmla="*/ 3387046 h 6038528"/>
              <a:gd name="connsiteX2438" fmla="*/ 1925752 w 6094603"/>
              <a:gd name="connsiteY2438" fmla="*/ 3402001 h 6038528"/>
              <a:gd name="connsiteX2439" fmla="*/ 1930664 w 6094603"/>
              <a:gd name="connsiteY2439" fmla="*/ 3414916 h 6038528"/>
              <a:gd name="connsiteX2440" fmla="*/ 1942038 w 6094603"/>
              <a:gd name="connsiteY2440" fmla="*/ 3426640 h 6038528"/>
              <a:gd name="connsiteX2441" fmla="*/ 1947928 w 6094603"/>
              <a:gd name="connsiteY2441" fmla="*/ 3427620 h 6038528"/>
              <a:gd name="connsiteX2442" fmla="*/ 1958231 w 6094603"/>
              <a:gd name="connsiteY2442" fmla="*/ 3424401 h 6038528"/>
              <a:gd name="connsiteX2443" fmla="*/ 1974084 w 6094603"/>
              <a:gd name="connsiteY2443" fmla="*/ 3415137 h 6038528"/>
              <a:gd name="connsiteX2444" fmla="*/ 1983510 w 6094603"/>
              <a:gd name="connsiteY2444" fmla="*/ 3404066 h 6038528"/>
              <a:gd name="connsiteX2445" fmla="*/ 1981737 w 6094603"/>
              <a:gd name="connsiteY2445" fmla="*/ 3389623 h 6038528"/>
              <a:gd name="connsiteX2446" fmla="*/ 1976510 w 6094603"/>
              <a:gd name="connsiteY2446" fmla="*/ 3379965 h 6038528"/>
              <a:gd name="connsiteX2447" fmla="*/ 1960260 w 6094603"/>
              <a:gd name="connsiteY2447" fmla="*/ 3369826 h 6038528"/>
              <a:gd name="connsiteX2448" fmla="*/ 1133526 w 6094603"/>
              <a:gd name="connsiteY2448" fmla="*/ 3368402 h 6038528"/>
              <a:gd name="connsiteX2449" fmla="*/ 1164315 w 6094603"/>
              <a:gd name="connsiteY2449" fmla="*/ 3376674 h 6038528"/>
              <a:gd name="connsiteX2450" fmla="*/ 1193064 w 6094603"/>
              <a:gd name="connsiteY2450" fmla="*/ 3414134 h 6038528"/>
              <a:gd name="connsiteX2451" fmla="*/ 1186892 w 6094603"/>
              <a:gd name="connsiteY2451" fmla="*/ 3460951 h 6038528"/>
              <a:gd name="connsiteX2452" fmla="*/ 1133420 w 6094603"/>
              <a:gd name="connsiteY2452" fmla="*/ 3491794 h 6038528"/>
              <a:gd name="connsiteX2453" fmla="*/ 1102626 w 6094603"/>
              <a:gd name="connsiteY2453" fmla="*/ 3483525 h 6038528"/>
              <a:gd name="connsiteX2454" fmla="*/ 1102623 w 6094603"/>
              <a:gd name="connsiteY2454" fmla="*/ 3483525 h 6038528"/>
              <a:gd name="connsiteX2455" fmla="*/ 1080043 w 6094603"/>
              <a:gd name="connsiteY2455" fmla="*/ 3399260 h 6038528"/>
              <a:gd name="connsiteX2456" fmla="*/ 1133526 w 6094603"/>
              <a:gd name="connsiteY2456" fmla="*/ 3368402 h 6038528"/>
              <a:gd name="connsiteX2457" fmla="*/ 4519456 w 6094603"/>
              <a:gd name="connsiteY2457" fmla="*/ 3352723 h 6038528"/>
              <a:gd name="connsiteX2458" fmla="*/ 4510380 w 6094603"/>
              <a:gd name="connsiteY2458" fmla="*/ 3355161 h 6038528"/>
              <a:gd name="connsiteX2459" fmla="*/ 4492706 w 6094603"/>
              <a:gd name="connsiteY2459" fmla="*/ 3363689 h 6038528"/>
              <a:gd name="connsiteX2460" fmla="*/ 4482300 w 6094603"/>
              <a:gd name="connsiteY2460" fmla="*/ 3374317 h 6038528"/>
              <a:gd name="connsiteX2461" fmla="*/ 4483397 w 6094603"/>
              <a:gd name="connsiteY2461" fmla="*/ 3389145 h 6038528"/>
              <a:gd name="connsiteX2462" fmla="*/ 4490793 w 6094603"/>
              <a:gd name="connsiteY2462" fmla="*/ 3405350 h 6038528"/>
              <a:gd name="connsiteX2463" fmla="*/ 4501433 w 6094603"/>
              <a:gd name="connsiteY2463" fmla="*/ 3415954 h 6038528"/>
              <a:gd name="connsiteX2464" fmla="*/ 4507721 w 6094603"/>
              <a:gd name="connsiteY2464" fmla="*/ 3417085 h 6038528"/>
              <a:gd name="connsiteX2465" fmla="*/ 4516424 w 6094603"/>
              <a:gd name="connsiteY2465" fmla="*/ 3414846 h 6038528"/>
              <a:gd name="connsiteX2466" fmla="*/ 4534564 w 6094603"/>
              <a:gd name="connsiteY2466" fmla="*/ 3406692 h 6038528"/>
              <a:gd name="connsiteX2467" fmla="*/ 4534552 w 6094603"/>
              <a:gd name="connsiteY2467" fmla="*/ 3406692 h 6038528"/>
              <a:gd name="connsiteX2468" fmla="*/ 4545448 w 6094603"/>
              <a:gd name="connsiteY2468" fmla="*/ 3395924 h 6038528"/>
              <a:gd name="connsiteX2469" fmla="*/ 4544165 w 6094603"/>
              <a:gd name="connsiteY2469" fmla="*/ 3380665 h 6038528"/>
              <a:gd name="connsiteX2470" fmla="*/ 4536291 w 6094603"/>
              <a:gd name="connsiteY2470" fmla="*/ 3364214 h 6038528"/>
              <a:gd name="connsiteX2471" fmla="*/ 4525418 w 6094603"/>
              <a:gd name="connsiteY2471" fmla="*/ 3353738 h 6038528"/>
              <a:gd name="connsiteX2472" fmla="*/ 4519456 w 6094603"/>
              <a:gd name="connsiteY2472" fmla="*/ 3352723 h 6038528"/>
              <a:gd name="connsiteX2473" fmla="*/ 3825885 w 6094603"/>
              <a:gd name="connsiteY2473" fmla="*/ 3343518 h 6038528"/>
              <a:gd name="connsiteX2474" fmla="*/ 3817719 w 6094603"/>
              <a:gd name="connsiteY2474" fmla="*/ 3345467 h 6038528"/>
              <a:gd name="connsiteX2475" fmla="*/ 3811699 w 6094603"/>
              <a:gd name="connsiteY2475" fmla="*/ 3348337 h 6038528"/>
              <a:gd name="connsiteX2476" fmla="*/ 3802075 w 6094603"/>
              <a:gd name="connsiteY2476" fmla="*/ 3358685 h 6038528"/>
              <a:gd name="connsiteX2477" fmla="*/ 3802833 w 6094603"/>
              <a:gd name="connsiteY2477" fmla="*/ 3372800 h 6038528"/>
              <a:gd name="connsiteX2478" fmla="*/ 3805400 w 6094603"/>
              <a:gd name="connsiteY2478" fmla="*/ 3378391 h 6038528"/>
              <a:gd name="connsiteX2479" fmla="*/ 3815747 w 6094603"/>
              <a:gd name="connsiteY2479" fmla="*/ 3388200 h 6038528"/>
              <a:gd name="connsiteX2480" fmla="*/ 3822000 w 6094603"/>
              <a:gd name="connsiteY2480" fmla="*/ 3389321 h 6038528"/>
              <a:gd name="connsiteX2481" fmla="*/ 3829980 w 6094603"/>
              <a:gd name="connsiteY2481" fmla="*/ 3387477 h 6038528"/>
              <a:gd name="connsiteX2482" fmla="*/ 3836140 w 6094603"/>
              <a:gd name="connsiteY2482" fmla="*/ 3384631 h 6038528"/>
              <a:gd name="connsiteX2483" fmla="*/ 3845974 w 6094603"/>
              <a:gd name="connsiteY2483" fmla="*/ 3374177 h 6038528"/>
              <a:gd name="connsiteX2484" fmla="*/ 3845087 w 6094603"/>
              <a:gd name="connsiteY2484" fmla="*/ 3359840 h 6038528"/>
              <a:gd name="connsiteX2485" fmla="*/ 3842393 w 6094603"/>
              <a:gd name="connsiteY2485" fmla="*/ 3354217 h 6038528"/>
              <a:gd name="connsiteX2486" fmla="*/ 3831928 w 6094603"/>
              <a:gd name="connsiteY2486" fmla="*/ 3344557 h 6038528"/>
              <a:gd name="connsiteX2487" fmla="*/ 3825885 w 6094603"/>
              <a:gd name="connsiteY2487" fmla="*/ 3343518 h 6038528"/>
              <a:gd name="connsiteX2488" fmla="*/ 444960 w 6094603"/>
              <a:gd name="connsiteY2488" fmla="*/ 3303457 h 6038528"/>
              <a:gd name="connsiteX2489" fmla="*/ 498779 w 6094603"/>
              <a:gd name="connsiteY2489" fmla="*/ 3317923 h 6038528"/>
              <a:gd name="connsiteX2490" fmla="*/ 547190 w 6094603"/>
              <a:gd name="connsiteY2490" fmla="*/ 3377408 h 6038528"/>
              <a:gd name="connsiteX2491" fmla="*/ 558948 w 6094603"/>
              <a:gd name="connsiteY2491" fmla="*/ 3389041 h 6038528"/>
              <a:gd name="connsiteX2492" fmla="*/ 564383 w 6094603"/>
              <a:gd name="connsiteY2492" fmla="*/ 3389868 h 6038528"/>
              <a:gd name="connsiteX2493" fmla="*/ 575241 w 6094603"/>
              <a:gd name="connsiteY2493" fmla="*/ 3386241 h 6038528"/>
              <a:gd name="connsiteX2494" fmla="*/ 649833 w 6094603"/>
              <a:gd name="connsiteY2494" fmla="*/ 3361508 h 6038528"/>
              <a:gd name="connsiteX2495" fmla="*/ 711712 w 6094603"/>
              <a:gd name="connsiteY2495" fmla="*/ 3378155 h 6038528"/>
              <a:gd name="connsiteX2496" fmla="*/ 767343 w 6094603"/>
              <a:gd name="connsiteY2496" fmla="*/ 3446250 h 6038528"/>
              <a:gd name="connsiteX2497" fmla="*/ 778108 w 6094603"/>
              <a:gd name="connsiteY2497" fmla="*/ 3457484 h 6038528"/>
              <a:gd name="connsiteX2498" fmla="*/ 784511 w 6094603"/>
              <a:gd name="connsiteY2498" fmla="*/ 3458652 h 6038528"/>
              <a:gd name="connsiteX2499" fmla="*/ 793620 w 6094603"/>
              <a:gd name="connsiteY2499" fmla="*/ 3456202 h 6038528"/>
              <a:gd name="connsiteX2500" fmla="*/ 854401 w 6094603"/>
              <a:gd name="connsiteY2500" fmla="*/ 3439834 h 6038528"/>
              <a:gd name="connsiteX2501" fmla="*/ 914491 w 6094603"/>
              <a:gd name="connsiteY2501" fmla="*/ 3455991 h 6038528"/>
              <a:gd name="connsiteX2502" fmla="*/ 971420 w 6094603"/>
              <a:gd name="connsiteY2502" fmla="*/ 3532381 h 6038528"/>
              <a:gd name="connsiteX2503" fmla="*/ 982340 w 6094603"/>
              <a:gd name="connsiteY2503" fmla="*/ 3545015 h 6038528"/>
              <a:gd name="connsiteX2504" fmla="*/ 989017 w 6094603"/>
              <a:gd name="connsiteY2504" fmla="*/ 3546289 h 6038528"/>
              <a:gd name="connsiteX2505" fmla="*/ 998961 w 6094603"/>
              <a:gd name="connsiteY2505" fmla="*/ 3543313 h 6038528"/>
              <a:gd name="connsiteX2506" fmla="*/ 1059187 w 6094603"/>
              <a:gd name="connsiteY2506" fmla="*/ 3525358 h 6038528"/>
              <a:gd name="connsiteX2507" fmla="*/ 1113702 w 6094603"/>
              <a:gd name="connsiteY2507" fmla="*/ 3540010 h 6038528"/>
              <a:gd name="connsiteX2508" fmla="*/ 1164709 w 6094603"/>
              <a:gd name="connsiteY2508" fmla="*/ 3606484 h 6038528"/>
              <a:gd name="connsiteX2509" fmla="*/ 1167772 w 6094603"/>
              <a:gd name="connsiteY2509" fmla="*/ 3622549 h 6038528"/>
              <a:gd name="connsiteX2510" fmla="*/ 1179216 w 6094603"/>
              <a:gd name="connsiteY2510" fmla="*/ 3637340 h 6038528"/>
              <a:gd name="connsiteX2511" fmla="*/ 1185738 w 6094603"/>
              <a:gd name="connsiteY2511" fmla="*/ 3638565 h 6038528"/>
              <a:gd name="connsiteX2512" fmla="*/ 1197648 w 6094603"/>
              <a:gd name="connsiteY2512" fmla="*/ 3634087 h 6038528"/>
              <a:gd name="connsiteX2513" fmla="*/ 1263748 w 6094603"/>
              <a:gd name="connsiteY2513" fmla="*/ 3609167 h 6038528"/>
              <a:gd name="connsiteX2514" fmla="*/ 1313737 w 6094603"/>
              <a:gd name="connsiteY2514" fmla="*/ 3622607 h 6038528"/>
              <a:gd name="connsiteX2515" fmla="*/ 1360389 w 6094603"/>
              <a:gd name="connsiteY2515" fmla="*/ 3683411 h 6038528"/>
              <a:gd name="connsiteX2516" fmla="*/ 1363692 w 6094603"/>
              <a:gd name="connsiteY2516" fmla="*/ 3715049 h 6038528"/>
              <a:gd name="connsiteX2517" fmla="*/ 1375369 w 6094603"/>
              <a:gd name="connsiteY2517" fmla="*/ 3732991 h 6038528"/>
              <a:gd name="connsiteX2518" fmla="*/ 1381739 w 6094603"/>
              <a:gd name="connsiteY2518" fmla="*/ 3734147 h 6038528"/>
              <a:gd name="connsiteX2519" fmla="*/ 1395972 w 6094603"/>
              <a:gd name="connsiteY2519" fmla="*/ 3727217 h 6038528"/>
              <a:gd name="connsiteX2520" fmla="*/ 1468441 w 6094603"/>
              <a:gd name="connsiteY2520" fmla="*/ 3691915 h 6038528"/>
              <a:gd name="connsiteX2521" fmla="*/ 1514312 w 6094603"/>
              <a:gd name="connsiteY2521" fmla="*/ 3704233 h 6038528"/>
              <a:gd name="connsiteX2522" fmla="*/ 1557127 w 6094603"/>
              <a:gd name="connsiteY2522" fmla="*/ 3760044 h 6038528"/>
              <a:gd name="connsiteX2523" fmla="*/ 1547947 w 6094603"/>
              <a:gd name="connsiteY2523" fmla="*/ 3829773 h 6038528"/>
              <a:gd name="connsiteX2524" fmla="*/ 1500150 w 6094603"/>
              <a:gd name="connsiteY2524" fmla="*/ 3869962 h 6038528"/>
              <a:gd name="connsiteX2525" fmla="*/ 1488869 w 6094603"/>
              <a:gd name="connsiteY2525" fmla="*/ 3882632 h 6038528"/>
              <a:gd name="connsiteX2526" fmla="*/ 1493023 w 6094603"/>
              <a:gd name="connsiteY2526" fmla="*/ 3899069 h 6038528"/>
              <a:gd name="connsiteX2527" fmla="*/ 1517835 w 6094603"/>
              <a:gd name="connsiteY2527" fmla="*/ 3938956 h 6038528"/>
              <a:gd name="connsiteX2528" fmla="*/ 1528102 w 6094603"/>
              <a:gd name="connsiteY2528" fmla="*/ 3949139 h 6038528"/>
              <a:gd name="connsiteX2529" fmla="*/ 1534634 w 6094603"/>
              <a:gd name="connsiteY2529" fmla="*/ 3950354 h 6038528"/>
              <a:gd name="connsiteX2530" fmla="*/ 1542556 w 6094603"/>
              <a:gd name="connsiteY2530" fmla="*/ 3948533 h 6038528"/>
              <a:gd name="connsiteX2531" fmla="*/ 1598834 w 6094603"/>
              <a:gd name="connsiteY2531" fmla="*/ 3935456 h 6038528"/>
              <a:gd name="connsiteX2532" fmla="*/ 1662356 w 6094603"/>
              <a:gd name="connsiteY2532" fmla="*/ 3952535 h 6038528"/>
              <a:gd name="connsiteX2533" fmla="*/ 1723299 w 6094603"/>
              <a:gd name="connsiteY2533" fmla="*/ 4036333 h 6038528"/>
              <a:gd name="connsiteX2534" fmla="*/ 1733728 w 6094603"/>
              <a:gd name="connsiteY2534" fmla="*/ 4049142 h 6038528"/>
              <a:gd name="connsiteX2535" fmla="*/ 1740997 w 6094603"/>
              <a:gd name="connsiteY2535" fmla="*/ 4050658 h 6038528"/>
              <a:gd name="connsiteX2536" fmla="*/ 1750213 w 6094603"/>
              <a:gd name="connsiteY2536" fmla="*/ 4048127 h 6038528"/>
              <a:gd name="connsiteX2537" fmla="*/ 1803398 w 6094603"/>
              <a:gd name="connsiteY2537" fmla="*/ 4033544 h 6038528"/>
              <a:gd name="connsiteX2538" fmla="*/ 1855243 w 6094603"/>
              <a:gd name="connsiteY2538" fmla="*/ 4047485 h 6038528"/>
              <a:gd name="connsiteX2539" fmla="*/ 1903692 w 6094603"/>
              <a:gd name="connsiteY2539" fmla="*/ 4110634 h 6038528"/>
              <a:gd name="connsiteX2540" fmla="*/ 1893308 w 6094603"/>
              <a:gd name="connsiteY2540" fmla="*/ 4189518 h 6038528"/>
              <a:gd name="connsiteX2541" fmla="*/ 1836775 w 6094603"/>
              <a:gd name="connsiteY2541" fmla="*/ 4235975 h 6038528"/>
              <a:gd name="connsiteX2542" fmla="*/ 1825201 w 6094603"/>
              <a:gd name="connsiteY2542" fmla="*/ 4247920 h 6038528"/>
              <a:gd name="connsiteX2543" fmla="*/ 1828294 w 6094603"/>
              <a:gd name="connsiteY2543" fmla="*/ 4264263 h 6038528"/>
              <a:gd name="connsiteX2544" fmla="*/ 1838303 w 6094603"/>
              <a:gd name="connsiteY2544" fmla="*/ 4405494 h 6038528"/>
              <a:gd name="connsiteX2545" fmla="*/ 1781000 w 6094603"/>
              <a:gd name="connsiteY2545" fmla="*/ 4457455 h 6038528"/>
              <a:gd name="connsiteX2546" fmla="*/ 1771293 w 6094603"/>
              <a:gd name="connsiteY2546" fmla="*/ 4468151 h 6038528"/>
              <a:gd name="connsiteX2547" fmla="*/ 1772529 w 6094603"/>
              <a:gd name="connsiteY2547" fmla="*/ 4482548 h 6038528"/>
              <a:gd name="connsiteX2548" fmla="*/ 1785911 w 6094603"/>
              <a:gd name="connsiteY2548" fmla="*/ 4518899 h 6038528"/>
              <a:gd name="connsiteX2549" fmla="*/ 1795895 w 6094603"/>
              <a:gd name="connsiteY2549" fmla="*/ 4531486 h 6038528"/>
              <a:gd name="connsiteX2550" fmla="*/ 1803597 w 6094603"/>
              <a:gd name="connsiteY2550" fmla="*/ 4533203 h 6038528"/>
              <a:gd name="connsiteX2551" fmla="*/ 1811950 w 6094603"/>
              <a:gd name="connsiteY2551" fmla="*/ 4531150 h 6038528"/>
              <a:gd name="connsiteX2552" fmla="*/ 1859115 w 6094603"/>
              <a:gd name="connsiteY2552" fmla="*/ 4519657 h 6038528"/>
              <a:gd name="connsiteX2553" fmla="*/ 1909840 w 6094603"/>
              <a:gd name="connsiteY2553" fmla="*/ 4533296 h 6038528"/>
              <a:gd name="connsiteX2554" fmla="*/ 1957261 w 6094603"/>
              <a:gd name="connsiteY2554" fmla="*/ 4595101 h 6038528"/>
              <a:gd name="connsiteX2555" fmla="*/ 1947087 w 6094603"/>
              <a:gd name="connsiteY2555" fmla="*/ 4672344 h 6038528"/>
              <a:gd name="connsiteX2556" fmla="*/ 1883719 w 6094603"/>
              <a:gd name="connsiteY2556" fmla="*/ 4720081 h 6038528"/>
              <a:gd name="connsiteX2557" fmla="*/ 1870922 w 6094603"/>
              <a:gd name="connsiteY2557" fmla="*/ 4732109 h 6038528"/>
              <a:gd name="connsiteX2558" fmla="*/ 1874374 w 6094603"/>
              <a:gd name="connsiteY2558" fmla="*/ 4749338 h 6038528"/>
              <a:gd name="connsiteX2559" fmla="*/ 1886857 w 6094603"/>
              <a:gd name="connsiteY2559" fmla="*/ 4885271 h 6038528"/>
              <a:gd name="connsiteX2560" fmla="*/ 1828724 w 6094603"/>
              <a:gd name="connsiteY2560" fmla="*/ 4935751 h 6038528"/>
              <a:gd name="connsiteX2561" fmla="*/ 1818271 w 6094603"/>
              <a:gd name="connsiteY2561" fmla="*/ 4946951 h 6038528"/>
              <a:gd name="connsiteX2562" fmla="*/ 1820150 w 6094603"/>
              <a:gd name="connsiteY2562" fmla="*/ 4962151 h 6038528"/>
              <a:gd name="connsiteX2563" fmla="*/ 1822332 w 6094603"/>
              <a:gd name="connsiteY2563" fmla="*/ 5095740 h 6038528"/>
              <a:gd name="connsiteX2564" fmla="*/ 1764128 w 6094603"/>
              <a:gd name="connsiteY2564" fmla="*/ 5148762 h 6038528"/>
              <a:gd name="connsiteX2565" fmla="*/ 1754553 w 6094603"/>
              <a:gd name="connsiteY2565" fmla="*/ 5159297 h 6038528"/>
              <a:gd name="connsiteX2566" fmla="*/ 1755566 w 6094603"/>
              <a:gd name="connsiteY2566" fmla="*/ 5173505 h 6038528"/>
              <a:gd name="connsiteX2567" fmla="*/ 1766965 w 6094603"/>
              <a:gd name="connsiteY2567" fmla="*/ 5204338 h 6038528"/>
              <a:gd name="connsiteX2568" fmla="*/ 1776928 w 6094603"/>
              <a:gd name="connsiteY2568" fmla="*/ 5216588 h 6038528"/>
              <a:gd name="connsiteX2569" fmla="*/ 1784557 w 6094603"/>
              <a:gd name="connsiteY2569" fmla="*/ 5218280 h 6038528"/>
              <a:gd name="connsiteX2570" fmla="*/ 1792734 w 6094603"/>
              <a:gd name="connsiteY2570" fmla="*/ 5216333 h 6038528"/>
              <a:gd name="connsiteX2571" fmla="*/ 1840332 w 6094603"/>
              <a:gd name="connsiteY2571" fmla="*/ 5204980 h 6038528"/>
              <a:gd name="connsiteX2572" fmla="*/ 1892665 w 6094603"/>
              <a:gd name="connsiteY2572" fmla="*/ 5219049 h 6038528"/>
              <a:gd name="connsiteX2573" fmla="*/ 1941629 w 6094603"/>
              <a:gd name="connsiteY2573" fmla="*/ 5282852 h 6038528"/>
              <a:gd name="connsiteX2574" fmla="*/ 1931130 w 6094603"/>
              <a:gd name="connsiteY2574" fmla="*/ 5362577 h 6038528"/>
              <a:gd name="connsiteX2575" fmla="*/ 1869323 w 6094603"/>
              <a:gd name="connsiteY2575" fmla="*/ 5410851 h 6038528"/>
              <a:gd name="connsiteX2576" fmla="*/ 1857132 w 6094603"/>
              <a:gd name="connsiteY2576" fmla="*/ 5422715 h 6038528"/>
              <a:gd name="connsiteX2577" fmla="*/ 1860188 w 6094603"/>
              <a:gd name="connsiteY2577" fmla="*/ 5439456 h 6038528"/>
              <a:gd name="connsiteX2578" fmla="*/ 1870419 w 6094603"/>
              <a:gd name="connsiteY2578" fmla="*/ 5575250 h 6038528"/>
              <a:gd name="connsiteX2579" fmla="*/ 1810736 w 6094603"/>
              <a:gd name="connsiteY2579" fmla="*/ 5626943 h 6038528"/>
              <a:gd name="connsiteX2580" fmla="*/ 1800318 w 6094603"/>
              <a:gd name="connsiteY2580" fmla="*/ 5637966 h 6038528"/>
              <a:gd name="connsiteX2581" fmla="*/ 1801963 w 6094603"/>
              <a:gd name="connsiteY2581" fmla="*/ 5653051 h 6038528"/>
              <a:gd name="connsiteX2582" fmla="*/ 1803048 w 6094603"/>
              <a:gd name="connsiteY2582" fmla="*/ 5784073 h 6038528"/>
              <a:gd name="connsiteX2583" fmla="*/ 1744240 w 6094603"/>
              <a:gd name="connsiteY2583" fmla="*/ 5837293 h 6038528"/>
              <a:gd name="connsiteX2584" fmla="*/ 1734545 w 6094603"/>
              <a:gd name="connsiteY2584" fmla="*/ 5847851 h 6038528"/>
              <a:gd name="connsiteX2585" fmla="*/ 1735593 w 6094603"/>
              <a:gd name="connsiteY2585" fmla="*/ 5862153 h 6038528"/>
              <a:gd name="connsiteX2586" fmla="*/ 1746584 w 6094603"/>
              <a:gd name="connsiteY2586" fmla="*/ 5891026 h 6038528"/>
              <a:gd name="connsiteX2587" fmla="*/ 1756664 w 6094603"/>
              <a:gd name="connsiteY2587" fmla="*/ 5903055 h 6038528"/>
              <a:gd name="connsiteX2588" fmla="*/ 1764107 w 6094603"/>
              <a:gd name="connsiteY2588" fmla="*/ 5904653 h 6038528"/>
              <a:gd name="connsiteX2589" fmla="*/ 1772342 w 6094603"/>
              <a:gd name="connsiteY2589" fmla="*/ 5902681 h 6038528"/>
              <a:gd name="connsiteX2590" fmla="*/ 1821551 w 6094603"/>
              <a:gd name="connsiteY2590" fmla="*/ 5890840 h 6038528"/>
              <a:gd name="connsiteX2591" fmla="*/ 1875225 w 6094603"/>
              <a:gd name="connsiteY2591" fmla="*/ 5905270 h 6038528"/>
              <a:gd name="connsiteX2592" fmla="*/ 1925413 w 6094603"/>
              <a:gd name="connsiteY2592" fmla="*/ 5970753 h 6038528"/>
              <a:gd name="connsiteX2593" fmla="*/ 1928244 w 6094603"/>
              <a:gd name="connsiteY2593" fmla="*/ 6012757 h 6038528"/>
              <a:gd name="connsiteX2594" fmla="*/ 1919476 w 6094603"/>
              <a:gd name="connsiteY2594" fmla="*/ 6038528 h 6038528"/>
              <a:gd name="connsiteX2595" fmla="*/ 1719680 w 6094603"/>
              <a:gd name="connsiteY2595" fmla="*/ 6038528 h 6038528"/>
              <a:gd name="connsiteX2596" fmla="*/ 1710326 w 6094603"/>
              <a:gd name="connsiteY2596" fmla="*/ 6030297 h 6038528"/>
              <a:gd name="connsiteX2597" fmla="*/ 1705437 w 6094603"/>
              <a:gd name="connsiteY2597" fmla="*/ 6029619 h 6038528"/>
              <a:gd name="connsiteX2598" fmla="*/ 1694891 w 6094603"/>
              <a:gd name="connsiteY2598" fmla="*/ 6033014 h 6038528"/>
              <a:gd name="connsiteX2599" fmla="*/ 1685442 w 6094603"/>
              <a:gd name="connsiteY2599" fmla="*/ 6038528 h 6038528"/>
              <a:gd name="connsiteX2600" fmla="*/ 338847 w 6094603"/>
              <a:gd name="connsiteY2600" fmla="*/ 6038528 h 6038528"/>
              <a:gd name="connsiteX2601" fmla="*/ 338001 w 6094603"/>
              <a:gd name="connsiteY2601" fmla="*/ 6032723 h 6038528"/>
              <a:gd name="connsiteX2602" fmla="*/ 333142 w 6094603"/>
              <a:gd name="connsiteY2602" fmla="*/ 5896920 h 6038528"/>
              <a:gd name="connsiteX2603" fmla="*/ 391473 w 6094603"/>
              <a:gd name="connsiteY2603" fmla="*/ 5844165 h 6038528"/>
              <a:gd name="connsiteX2604" fmla="*/ 401190 w 6094603"/>
              <a:gd name="connsiteY2604" fmla="*/ 5833548 h 6038528"/>
              <a:gd name="connsiteX2605" fmla="*/ 400081 w 6094603"/>
              <a:gd name="connsiteY2605" fmla="*/ 5819199 h 6038528"/>
              <a:gd name="connsiteX2606" fmla="*/ 386221 w 6094603"/>
              <a:gd name="connsiteY2606" fmla="*/ 5777667 h 6038528"/>
              <a:gd name="connsiteX2607" fmla="*/ 376302 w 6094603"/>
              <a:gd name="connsiteY2607" fmla="*/ 5764252 h 6038528"/>
              <a:gd name="connsiteX2608" fmla="*/ 368363 w 6094603"/>
              <a:gd name="connsiteY2608" fmla="*/ 5762421 h 6038528"/>
              <a:gd name="connsiteX2609" fmla="*/ 359630 w 6094603"/>
              <a:gd name="connsiteY2609" fmla="*/ 5764660 h 6038528"/>
              <a:gd name="connsiteX2610" fmla="*/ 313793 w 6094603"/>
              <a:gd name="connsiteY2610" fmla="*/ 5776454 h 6038528"/>
              <a:gd name="connsiteX2611" fmla="*/ 266593 w 6094603"/>
              <a:gd name="connsiteY2611" fmla="*/ 5763761 h 6038528"/>
              <a:gd name="connsiteX2612" fmla="*/ 222503 w 6094603"/>
              <a:gd name="connsiteY2612" fmla="*/ 5706294 h 6038528"/>
              <a:gd name="connsiteX2613" fmla="*/ 231959 w 6094603"/>
              <a:gd name="connsiteY2613" fmla="*/ 5634466 h 6038528"/>
              <a:gd name="connsiteX2614" fmla="*/ 297233 w 6094603"/>
              <a:gd name="connsiteY2614" fmla="*/ 5588655 h 6038528"/>
              <a:gd name="connsiteX2615" fmla="*/ 311256 w 6094603"/>
              <a:gd name="connsiteY2615" fmla="*/ 5576289 h 6038528"/>
              <a:gd name="connsiteX2616" fmla="*/ 306841 w 6094603"/>
              <a:gd name="connsiteY2616" fmla="*/ 5558124 h 6038528"/>
              <a:gd name="connsiteX2617" fmla="*/ 288864 w 6094603"/>
              <a:gd name="connsiteY2617" fmla="*/ 5419612 h 6038528"/>
              <a:gd name="connsiteX2618" fmla="*/ 346909 w 6094603"/>
              <a:gd name="connsiteY2618" fmla="*/ 5369952 h 6038528"/>
              <a:gd name="connsiteX2619" fmla="*/ 357648 w 6094603"/>
              <a:gd name="connsiteY2619" fmla="*/ 5358600 h 6038528"/>
              <a:gd name="connsiteX2620" fmla="*/ 355533 w 6094603"/>
              <a:gd name="connsiteY2620" fmla="*/ 5343118 h 6038528"/>
              <a:gd name="connsiteX2621" fmla="*/ 351478 w 6094603"/>
              <a:gd name="connsiteY2621" fmla="*/ 5208049 h 6038528"/>
              <a:gd name="connsiteX2622" fmla="*/ 407928 w 6094603"/>
              <a:gd name="connsiteY2622" fmla="*/ 5156134 h 6038528"/>
              <a:gd name="connsiteX2623" fmla="*/ 417378 w 6094603"/>
              <a:gd name="connsiteY2623" fmla="*/ 5145507 h 6038528"/>
              <a:gd name="connsiteX2624" fmla="*/ 416250 w 6094603"/>
              <a:gd name="connsiteY2624" fmla="*/ 5131356 h 6038528"/>
              <a:gd name="connsiteX2625" fmla="*/ 403929 w 6094603"/>
              <a:gd name="connsiteY2625" fmla="*/ 5097687 h 6038528"/>
              <a:gd name="connsiteX2626" fmla="*/ 394085 w 6094603"/>
              <a:gd name="connsiteY2626" fmla="*/ 5085299 h 6038528"/>
              <a:gd name="connsiteX2627" fmla="*/ 386274 w 6094603"/>
              <a:gd name="connsiteY2627" fmla="*/ 5083524 h 6038528"/>
              <a:gd name="connsiteX2628" fmla="*/ 378267 w 6094603"/>
              <a:gd name="connsiteY2628" fmla="*/ 5085392 h 6038528"/>
              <a:gd name="connsiteX2629" fmla="*/ 332531 w 6094603"/>
              <a:gd name="connsiteY2629" fmla="*/ 5096067 h 6038528"/>
              <a:gd name="connsiteX2630" fmla="*/ 281298 w 6094603"/>
              <a:gd name="connsiteY2630" fmla="*/ 5082300 h 6038528"/>
              <a:gd name="connsiteX2631" fmla="*/ 243634 w 6094603"/>
              <a:gd name="connsiteY2631" fmla="*/ 4941771 h 6038528"/>
              <a:gd name="connsiteX2632" fmla="*/ 304785 w 6094603"/>
              <a:gd name="connsiteY2632" fmla="*/ 4894290 h 6038528"/>
              <a:gd name="connsiteX2633" fmla="*/ 317122 w 6094603"/>
              <a:gd name="connsiteY2633" fmla="*/ 4882263 h 6038528"/>
              <a:gd name="connsiteX2634" fmla="*/ 313780 w 6094603"/>
              <a:gd name="connsiteY2634" fmla="*/ 4865358 h 6038528"/>
              <a:gd name="connsiteX2635" fmla="*/ 302450 w 6094603"/>
              <a:gd name="connsiteY2635" fmla="*/ 4727989 h 6038528"/>
              <a:gd name="connsiteX2636" fmla="*/ 359543 w 6094603"/>
              <a:gd name="connsiteY2636" fmla="*/ 4677440 h 6038528"/>
              <a:gd name="connsiteX2637" fmla="*/ 369615 w 6094603"/>
              <a:gd name="connsiteY2637" fmla="*/ 4666404 h 6038528"/>
              <a:gd name="connsiteX2638" fmla="*/ 367935 w 6094603"/>
              <a:gd name="connsiteY2638" fmla="*/ 4651554 h 6038528"/>
              <a:gd name="connsiteX2639" fmla="*/ 349872 w 6094603"/>
              <a:gd name="connsiteY2639" fmla="*/ 4596466 h 6038528"/>
              <a:gd name="connsiteX2640" fmla="*/ 339927 w 6094603"/>
              <a:gd name="connsiteY2640" fmla="*/ 4581990 h 6038528"/>
              <a:gd name="connsiteX2641" fmla="*/ 331872 w 6094603"/>
              <a:gd name="connsiteY2641" fmla="*/ 4580099 h 6038528"/>
              <a:gd name="connsiteX2642" fmla="*/ 322381 w 6094603"/>
              <a:gd name="connsiteY2642" fmla="*/ 4582783 h 6038528"/>
              <a:gd name="connsiteX2643" fmla="*/ 276965 w 6094603"/>
              <a:gd name="connsiteY2643" fmla="*/ 4595719 h 6038528"/>
              <a:gd name="connsiteX2644" fmla="*/ 233843 w 6094603"/>
              <a:gd name="connsiteY2644" fmla="*/ 4584124 h 6038528"/>
              <a:gd name="connsiteX2645" fmla="*/ 193633 w 6094603"/>
              <a:gd name="connsiteY2645" fmla="*/ 4531650 h 6038528"/>
              <a:gd name="connsiteX2646" fmla="*/ 202217 w 6094603"/>
              <a:gd name="connsiteY2646" fmla="*/ 4466098 h 6038528"/>
              <a:gd name="connsiteX2647" fmla="*/ 273483 w 6094603"/>
              <a:gd name="connsiteY2647" fmla="*/ 4422957 h 6038528"/>
              <a:gd name="connsiteX2648" fmla="*/ 289929 w 6094603"/>
              <a:gd name="connsiteY2648" fmla="*/ 4410440 h 6038528"/>
              <a:gd name="connsiteX2649" fmla="*/ 283884 w 6094603"/>
              <a:gd name="connsiteY2649" fmla="*/ 4390665 h 6038528"/>
              <a:gd name="connsiteX2650" fmla="*/ 256742 w 6094603"/>
              <a:gd name="connsiteY2650" fmla="*/ 4249844 h 6038528"/>
              <a:gd name="connsiteX2651" fmla="*/ 318660 w 6094603"/>
              <a:gd name="connsiteY2651" fmla="*/ 4200193 h 6038528"/>
              <a:gd name="connsiteX2652" fmla="*/ 330486 w 6094603"/>
              <a:gd name="connsiteY2652" fmla="*/ 4188598 h 6038528"/>
              <a:gd name="connsiteX2653" fmla="*/ 327912 w 6094603"/>
              <a:gd name="connsiteY2653" fmla="*/ 4172242 h 6038528"/>
              <a:gd name="connsiteX2654" fmla="*/ 320312 w 6094603"/>
              <a:gd name="connsiteY2654" fmla="*/ 4038840 h 6038528"/>
              <a:gd name="connsiteX2655" fmla="*/ 377406 w 6094603"/>
              <a:gd name="connsiteY2655" fmla="*/ 3988057 h 6038528"/>
              <a:gd name="connsiteX2656" fmla="*/ 387387 w 6094603"/>
              <a:gd name="connsiteY2656" fmla="*/ 3977091 h 6038528"/>
              <a:gd name="connsiteX2657" fmla="*/ 385803 w 6094603"/>
              <a:gd name="connsiteY2657" fmla="*/ 3962334 h 6038528"/>
              <a:gd name="connsiteX2658" fmla="*/ 368857 w 6094603"/>
              <a:gd name="connsiteY2658" fmla="*/ 3913793 h 6038528"/>
              <a:gd name="connsiteX2659" fmla="*/ 358877 w 6094603"/>
              <a:gd name="connsiteY2659" fmla="*/ 3900084 h 6038528"/>
              <a:gd name="connsiteX2660" fmla="*/ 350953 w 6094603"/>
              <a:gd name="connsiteY2660" fmla="*/ 3898265 h 6038528"/>
              <a:gd name="connsiteX2661" fmla="*/ 341941 w 6094603"/>
              <a:gd name="connsiteY2661" fmla="*/ 3900668 h 6038528"/>
              <a:gd name="connsiteX2662" fmla="*/ 295665 w 6094603"/>
              <a:gd name="connsiteY2662" fmla="*/ 3913126 h 6038528"/>
              <a:gd name="connsiteX2663" fmla="*/ 249627 w 6094603"/>
              <a:gd name="connsiteY2663" fmla="*/ 3900761 h 6038528"/>
              <a:gd name="connsiteX2664" fmla="*/ 215796 w 6094603"/>
              <a:gd name="connsiteY2664" fmla="*/ 3774476 h 6038528"/>
              <a:gd name="connsiteX2665" fmla="*/ 284870 w 6094603"/>
              <a:gd name="connsiteY2665" fmla="*/ 3728909 h 6038528"/>
              <a:gd name="connsiteX2666" fmla="*/ 299902 w 6094603"/>
              <a:gd name="connsiteY2666" fmla="*/ 3716495 h 6038528"/>
              <a:gd name="connsiteX2667" fmla="*/ 294930 w 6094603"/>
              <a:gd name="connsiteY2667" fmla="*/ 3697655 h 6038528"/>
              <a:gd name="connsiteX2668" fmla="*/ 263028 w 6094603"/>
              <a:gd name="connsiteY2668" fmla="*/ 3644748 h 6038528"/>
              <a:gd name="connsiteX2669" fmla="*/ 274132 w 6094603"/>
              <a:gd name="connsiteY2669" fmla="*/ 3560427 h 6038528"/>
              <a:gd name="connsiteX2670" fmla="*/ 349335 w 6094603"/>
              <a:gd name="connsiteY2670" fmla="*/ 3506985 h 6038528"/>
              <a:gd name="connsiteX2671" fmla="*/ 362846 w 6094603"/>
              <a:gd name="connsiteY2671" fmla="*/ 3495539 h 6038528"/>
              <a:gd name="connsiteX2672" fmla="*/ 360100 w 6094603"/>
              <a:gd name="connsiteY2672" fmla="*/ 3478041 h 6038528"/>
              <a:gd name="connsiteX2673" fmla="*/ 340721 w 6094603"/>
              <a:gd name="connsiteY2673" fmla="*/ 3439205 h 6038528"/>
              <a:gd name="connsiteX2674" fmla="*/ 351487 w 6094603"/>
              <a:gd name="connsiteY2674" fmla="*/ 3357389 h 6038528"/>
              <a:gd name="connsiteX2675" fmla="*/ 444960 w 6094603"/>
              <a:gd name="connsiteY2675" fmla="*/ 3303457 h 6038528"/>
              <a:gd name="connsiteX2676" fmla="*/ 1754797 w 6094603"/>
              <a:gd name="connsiteY2676" fmla="*/ 3293833 h 6038528"/>
              <a:gd name="connsiteX2677" fmla="*/ 1747529 w 6094603"/>
              <a:gd name="connsiteY2677" fmla="*/ 3295373 h 6038528"/>
              <a:gd name="connsiteX2678" fmla="*/ 1723974 w 6094603"/>
              <a:gd name="connsiteY2678" fmla="*/ 3303271 h 6038528"/>
              <a:gd name="connsiteX2679" fmla="*/ 1711831 w 6094603"/>
              <a:gd name="connsiteY2679" fmla="*/ 3313093 h 6038528"/>
              <a:gd name="connsiteX2680" fmla="*/ 1711876 w 6094603"/>
              <a:gd name="connsiteY2680" fmla="*/ 3328714 h 6038528"/>
              <a:gd name="connsiteX2681" fmla="*/ 1719821 w 6094603"/>
              <a:gd name="connsiteY2681" fmla="*/ 3351556 h 6038528"/>
              <a:gd name="connsiteX2682" fmla="*/ 1731651 w 6094603"/>
              <a:gd name="connsiteY2682" fmla="*/ 3364716 h 6038528"/>
              <a:gd name="connsiteX2683" fmla="*/ 1737461 w 6094603"/>
              <a:gd name="connsiteY2683" fmla="*/ 3365673 h 6038528"/>
              <a:gd name="connsiteX2684" fmla="*/ 1749057 w 6094603"/>
              <a:gd name="connsiteY2684" fmla="*/ 3361473 h 6038528"/>
              <a:gd name="connsiteX2685" fmla="*/ 1772635 w 6094603"/>
              <a:gd name="connsiteY2685" fmla="*/ 3346353 h 6038528"/>
              <a:gd name="connsiteX2686" fmla="*/ 1782258 w 6094603"/>
              <a:gd name="connsiteY2686" fmla="*/ 3334979 h 6038528"/>
              <a:gd name="connsiteX2687" fmla="*/ 1780055 w 6094603"/>
              <a:gd name="connsiteY2687" fmla="*/ 3320222 h 6038528"/>
              <a:gd name="connsiteX2688" fmla="*/ 1780064 w 6094603"/>
              <a:gd name="connsiteY2688" fmla="*/ 3320222 h 6038528"/>
              <a:gd name="connsiteX2689" fmla="*/ 1771152 w 6094603"/>
              <a:gd name="connsiteY2689" fmla="*/ 3304204 h 6038528"/>
              <a:gd name="connsiteX2690" fmla="*/ 1754797 w 6094603"/>
              <a:gd name="connsiteY2690" fmla="*/ 3293833 h 6038528"/>
              <a:gd name="connsiteX2691" fmla="*/ 240207 w 6094603"/>
              <a:gd name="connsiteY2691" fmla="*/ 3289901 h 6038528"/>
              <a:gd name="connsiteX2692" fmla="*/ 263598 w 6094603"/>
              <a:gd name="connsiteY2692" fmla="*/ 3296190 h 6038528"/>
              <a:gd name="connsiteX2693" fmla="*/ 280749 w 6094603"/>
              <a:gd name="connsiteY2693" fmla="*/ 3360201 h 6038528"/>
              <a:gd name="connsiteX2694" fmla="*/ 240130 w 6094603"/>
              <a:gd name="connsiteY2694" fmla="*/ 3383652 h 6038528"/>
              <a:gd name="connsiteX2695" fmla="*/ 216733 w 6094603"/>
              <a:gd name="connsiteY2695" fmla="*/ 3377351 h 6038528"/>
              <a:gd name="connsiteX2696" fmla="*/ 199582 w 6094603"/>
              <a:gd name="connsiteY2696" fmla="*/ 3313350 h 6038528"/>
              <a:gd name="connsiteX2697" fmla="*/ 240207 w 6094603"/>
              <a:gd name="connsiteY2697" fmla="*/ 3289901 h 6038528"/>
              <a:gd name="connsiteX2698" fmla="*/ 928834 w 6094603"/>
              <a:gd name="connsiteY2698" fmla="*/ 3289493 h 6038528"/>
              <a:gd name="connsiteX2699" fmla="*/ 961806 w 6094603"/>
              <a:gd name="connsiteY2699" fmla="*/ 3298359 h 6038528"/>
              <a:gd name="connsiteX2700" fmla="*/ 992565 w 6094603"/>
              <a:gd name="connsiteY2700" fmla="*/ 3338490 h 6038528"/>
              <a:gd name="connsiteX2701" fmla="*/ 986001 w 6094603"/>
              <a:gd name="connsiteY2701" fmla="*/ 3388633 h 6038528"/>
              <a:gd name="connsiteX2702" fmla="*/ 928709 w 6094603"/>
              <a:gd name="connsiteY2702" fmla="*/ 3421681 h 6038528"/>
              <a:gd name="connsiteX2703" fmla="*/ 895729 w 6094603"/>
              <a:gd name="connsiteY2703" fmla="*/ 3412827 h 6038528"/>
              <a:gd name="connsiteX2704" fmla="*/ 895727 w 6094603"/>
              <a:gd name="connsiteY2704" fmla="*/ 3412827 h 6038528"/>
              <a:gd name="connsiteX2705" fmla="*/ 871541 w 6094603"/>
              <a:gd name="connsiteY2705" fmla="*/ 3322531 h 6038528"/>
              <a:gd name="connsiteX2706" fmla="*/ 928834 w 6094603"/>
              <a:gd name="connsiteY2706" fmla="*/ 3289493 h 6038528"/>
              <a:gd name="connsiteX2707" fmla="*/ 4311999 w 6094603"/>
              <a:gd name="connsiteY2707" fmla="*/ 3282914 h 6038528"/>
              <a:gd name="connsiteX2708" fmla="*/ 4303471 w 6094603"/>
              <a:gd name="connsiteY2708" fmla="*/ 3285036 h 6038528"/>
              <a:gd name="connsiteX2709" fmla="*/ 4291082 w 6094603"/>
              <a:gd name="connsiteY2709" fmla="*/ 3290881 h 6038528"/>
              <a:gd name="connsiteX2710" fmla="*/ 4280991 w 6094603"/>
              <a:gd name="connsiteY2710" fmla="*/ 3301346 h 6038528"/>
              <a:gd name="connsiteX2711" fmla="*/ 4281854 w 6094603"/>
              <a:gd name="connsiteY2711" fmla="*/ 3315847 h 6038528"/>
              <a:gd name="connsiteX2712" fmla="*/ 4287279 w 6094603"/>
              <a:gd name="connsiteY2712" fmla="*/ 3327933 h 6038528"/>
              <a:gd name="connsiteX2713" fmla="*/ 4297801 w 6094603"/>
              <a:gd name="connsiteY2713" fmla="*/ 3338316 h 6038528"/>
              <a:gd name="connsiteX2714" fmla="*/ 4304136 w 6094603"/>
              <a:gd name="connsiteY2714" fmla="*/ 3339459 h 6038528"/>
              <a:gd name="connsiteX2715" fmla="*/ 4312535 w 6094603"/>
              <a:gd name="connsiteY2715" fmla="*/ 3337394 h 6038528"/>
              <a:gd name="connsiteX2716" fmla="*/ 4325240 w 6094603"/>
              <a:gd name="connsiteY2716" fmla="*/ 3331584 h 6038528"/>
              <a:gd name="connsiteX2717" fmla="*/ 4325240 w 6094603"/>
              <a:gd name="connsiteY2717" fmla="*/ 3331596 h 6038528"/>
              <a:gd name="connsiteX2718" fmla="*/ 4335599 w 6094603"/>
              <a:gd name="connsiteY2718" fmla="*/ 3320945 h 6038528"/>
              <a:gd name="connsiteX2719" fmla="*/ 4334479 w 6094603"/>
              <a:gd name="connsiteY2719" fmla="*/ 3306117 h 6038528"/>
              <a:gd name="connsiteX2720" fmla="*/ 4328693 w 6094603"/>
              <a:gd name="connsiteY2720" fmla="*/ 3294043 h 6038528"/>
              <a:gd name="connsiteX2721" fmla="*/ 4318065 w 6094603"/>
              <a:gd name="connsiteY2721" fmla="*/ 3283952 h 6038528"/>
              <a:gd name="connsiteX2722" fmla="*/ 4311999 w 6094603"/>
              <a:gd name="connsiteY2722" fmla="*/ 3282914 h 6038528"/>
              <a:gd name="connsiteX2723" fmla="*/ 3619955 w 6094603"/>
              <a:gd name="connsiteY2723" fmla="*/ 3271411 h 6038528"/>
              <a:gd name="connsiteX2724" fmla="*/ 3611999 w 6094603"/>
              <a:gd name="connsiteY2724" fmla="*/ 3273242 h 6038528"/>
              <a:gd name="connsiteX2725" fmla="*/ 3609106 w 6094603"/>
              <a:gd name="connsiteY2725" fmla="*/ 3274619 h 6038528"/>
              <a:gd name="connsiteX2726" fmla="*/ 3599598 w 6094603"/>
              <a:gd name="connsiteY2726" fmla="*/ 3284873 h 6038528"/>
              <a:gd name="connsiteX2727" fmla="*/ 3600240 w 6094603"/>
              <a:gd name="connsiteY2727" fmla="*/ 3298838 h 6038528"/>
              <a:gd name="connsiteX2728" fmla="*/ 3601628 w 6094603"/>
              <a:gd name="connsiteY2728" fmla="*/ 3301836 h 6038528"/>
              <a:gd name="connsiteX2729" fmla="*/ 3611906 w 6094603"/>
              <a:gd name="connsiteY2729" fmla="*/ 3311460 h 6038528"/>
              <a:gd name="connsiteX2730" fmla="*/ 3618147 w 6094603"/>
              <a:gd name="connsiteY2730" fmla="*/ 3312569 h 6038528"/>
              <a:gd name="connsiteX2731" fmla="*/ 3625975 w 6094603"/>
              <a:gd name="connsiteY2731" fmla="*/ 3310795 h 6038528"/>
              <a:gd name="connsiteX2732" fmla="*/ 3628973 w 6094603"/>
              <a:gd name="connsiteY2732" fmla="*/ 3309395 h 6038528"/>
              <a:gd name="connsiteX2733" fmla="*/ 3638575 w 6094603"/>
              <a:gd name="connsiteY2733" fmla="*/ 3299048 h 6038528"/>
              <a:gd name="connsiteX2734" fmla="*/ 3637816 w 6094603"/>
              <a:gd name="connsiteY2734" fmla="*/ 3284943 h 6038528"/>
              <a:gd name="connsiteX2735" fmla="*/ 3636346 w 6094603"/>
              <a:gd name="connsiteY2735" fmla="*/ 3281852 h 6038528"/>
              <a:gd name="connsiteX2736" fmla="*/ 3625987 w 6094603"/>
              <a:gd name="connsiteY2736" fmla="*/ 3272437 h 6038528"/>
              <a:gd name="connsiteX2737" fmla="*/ 3619955 w 6094603"/>
              <a:gd name="connsiteY2737" fmla="*/ 3271411 h 6038528"/>
              <a:gd name="connsiteX2738" fmla="*/ 5134935 w 6094603"/>
              <a:gd name="connsiteY2738" fmla="*/ 3232831 h 6038528"/>
              <a:gd name="connsiteX2739" fmla="*/ 5150381 w 6094603"/>
              <a:gd name="connsiteY2739" fmla="*/ 3236984 h 6038528"/>
              <a:gd name="connsiteX2740" fmla="*/ 5161697 w 6094603"/>
              <a:gd name="connsiteY2740" fmla="*/ 3279239 h 6038528"/>
              <a:gd name="connsiteX2741" fmla="*/ 5134900 w 6094603"/>
              <a:gd name="connsiteY2741" fmla="*/ 3294720 h 6038528"/>
              <a:gd name="connsiteX2742" fmla="*/ 5119442 w 6094603"/>
              <a:gd name="connsiteY2742" fmla="*/ 3290566 h 6038528"/>
              <a:gd name="connsiteX2743" fmla="*/ 5105047 w 6094603"/>
              <a:gd name="connsiteY2743" fmla="*/ 3271772 h 6038528"/>
              <a:gd name="connsiteX2744" fmla="*/ 5108115 w 6094603"/>
              <a:gd name="connsiteY2744" fmla="*/ 3248300 h 6038528"/>
              <a:gd name="connsiteX2745" fmla="*/ 5134935 w 6094603"/>
              <a:gd name="connsiteY2745" fmla="*/ 3232831 h 6038528"/>
              <a:gd name="connsiteX2746" fmla="*/ 1550429 w 6094603"/>
              <a:gd name="connsiteY2746" fmla="*/ 3216113 h 6038528"/>
              <a:gd name="connsiteX2747" fmla="*/ 1542952 w 6094603"/>
              <a:gd name="connsiteY2747" fmla="*/ 3217747 h 6038528"/>
              <a:gd name="connsiteX2748" fmla="*/ 1511722 w 6094603"/>
              <a:gd name="connsiteY2748" fmla="*/ 3227581 h 6038528"/>
              <a:gd name="connsiteX2749" fmla="*/ 1498726 w 6094603"/>
              <a:gd name="connsiteY2749" fmla="*/ 3237521 h 6038528"/>
              <a:gd name="connsiteX2750" fmla="*/ 1499077 w 6094603"/>
              <a:gd name="connsiteY2750" fmla="*/ 3253888 h 6038528"/>
              <a:gd name="connsiteX2751" fmla="*/ 1510217 w 6094603"/>
              <a:gd name="connsiteY2751" fmla="*/ 3291080 h 6038528"/>
              <a:gd name="connsiteX2752" fmla="*/ 1522279 w 6094603"/>
              <a:gd name="connsiteY2752" fmla="*/ 3306502 h 6038528"/>
              <a:gd name="connsiteX2753" fmla="*/ 1528219 w 6094603"/>
              <a:gd name="connsiteY2753" fmla="*/ 3307506 h 6038528"/>
              <a:gd name="connsiteX2754" fmla="*/ 1541320 w 6094603"/>
              <a:gd name="connsiteY2754" fmla="*/ 3301906 h 6038528"/>
              <a:gd name="connsiteX2755" fmla="*/ 1574229 w 6094603"/>
              <a:gd name="connsiteY2755" fmla="*/ 3278620 h 6038528"/>
              <a:gd name="connsiteX2756" fmla="*/ 1584320 w 6094603"/>
              <a:gd name="connsiteY2756" fmla="*/ 3266709 h 6038528"/>
              <a:gd name="connsiteX2757" fmla="*/ 1581380 w 6094603"/>
              <a:gd name="connsiteY2757" fmla="*/ 3251368 h 6038528"/>
              <a:gd name="connsiteX2758" fmla="*/ 1581380 w 6094603"/>
              <a:gd name="connsiteY2758" fmla="*/ 3251380 h 6038528"/>
              <a:gd name="connsiteX2759" fmla="*/ 1566890 w 6094603"/>
              <a:gd name="connsiteY2759" fmla="*/ 3226718 h 6038528"/>
              <a:gd name="connsiteX2760" fmla="*/ 1550429 w 6094603"/>
              <a:gd name="connsiteY2760" fmla="*/ 3216113 h 6038528"/>
              <a:gd name="connsiteX2761" fmla="*/ 4105428 w 6094603"/>
              <a:gd name="connsiteY2761" fmla="*/ 3211319 h 6038528"/>
              <a:gd name="connsiteX2762" fmla="*/ 4097156 w 6094603"/>
              <a:gd name="connsiteY2762" fmla="*/ 3213325 h 6038528"/>
              <a:gd name="connsiteX2763" fmla="*/ 4088955 w 6094603"/>
              <a:gd name="connsiteY2763" fmla="*/ 3217175 h 6038528"/>
              <a:gd name="connsiteX2764" fmla="*/ 4079074 w 6094603"/>
              <a:gd name="connsiteY2764" fmla="*/ 3227558 h 6038528"/>
              <a:gd name="connsiteX2765" fmla="*/ 4079855 w 6094603"/>
              <a:gd name="connsiteY2765" fmla="*/ 3241872 h 6038528"/>
              <a:gd name="connsiteX2766" fmla="*/ 4083834 w 6094603"/>
              <a:gd name="connsiteY2766" fmla="*/ 3250657 h 6038528"/>
              <a:gd name="connsiteX2767" fmla="*/ 4094240 w 6094603"/>
              <a:gd name="connsiteY2767" fmla="*/ 3260725 h 6038528"/>
              <a:gd name="connsiteX2768" fmla="*/ 4100563 w 6094603"/>
              <a:gd name="connsiteY2768" fmla="*/ 3261868 h 6038528"/>
              <a:gd name="connsiteX2769" fmla="*/ 4108706 w 6094603"/>
              <a:gd name="connsiteY2769" fmla="*/ 3259931 h 6038528"/>
              <a:gd name="connsiteX2770" fmla="*/ 4117117 w 6094603"/>
              <a:gd name="connsiteY2770" fmla="*/ 3256070 h 6038528"/>
              <a:gd name="connsiteX2771" fmla="*/ 4127162 w 6094603"/>
              <a:gd name="connsiteY2771" fmla="*/ 3245547 h 6038528"/>
              <a:gd name="connsiteX2772" fmla="*/ 4126205 w 6094603"/>
              <a:gd name="connsiteY2772" fmla="*/ 3231034 h 6038528"/>
              <a:gd name="connsiteX2773" fmla="*/ 4122063 w 6094603"/>
              <a:gd name="connsiteY2773" fmla="*/ 3222296 h 6038528"/>
              <a:gd name="connsiteX2774" fmla="*/ 4111552 w 6094603"/>
              <a:gd name="connsiteY2774" fmla="*/ 3212392 h 6038528"/>
              <a:gd name="connsiteX2775" fmla="*/ 4105428 w 6094603"/>
              <a:gd name="connsiteY2775" fmla="*/ 3211319 h 6038528"/>
              <a:gd name="connsiteX2776" fmla="*/ 724146 w 6094603"/>
              <a:gd name="connsiteY2776" fmla="*/ 3204552 h 6038528"/>
              <a:gd name="connsiteX2777" fmla="*/ 762337 w 6094603"/>
              <a:gd name="connsiteY2777" fmla="*/ 3214819 h 6038528"/>
              <a:gd name="connsiteX2778" fmla="*/ 762337 w 6094603"/>
              <a:gd name="connsiteY2778" fmla="*/ 3214819 h 6038528"/>
              <a:gd name="connsiteX2779" fmla="*/ 790340 w 6094603"/>
              <a:gd name="connsiteY2779" fmla="*/ 3319347 h 6038528"/>
              <a:gd name="connsiteX2780" fmla="*/ 724006 w 6094603"/>
              <a:gd name="connsiteY2780" fmla="*/ 3357611 h 6038528"/>
              <a:gd name="connsiteX2781" fmla="*/ 685812 w 6094603"/>
              <a:gd name="connsiteY2781" fmla="*/ 3347345 h 6038528"/>
              <a:gd name="connsiteX2782" fmla="*/ 650161 w 6094603"/>
              <a:gd name="connsiteY2782" fmla="*/ 3300891 h 6038528"/>
              <a:gd name="connsiteX2783" fmla="*/ 657806 w 6094603"/>
              <a:gd name="connsiteY2783" fmla="*/ 3242829 h 6038528"/>
              <a:gd name="connsiteX2784" fmla="*/ 724146 w 6094603"/>
              <a:gd name="connsiteY2784" fmla="*/ 3204552 h 6038528"/>
              <a:gd name="connsiteX2785" fmla="*/ 3414166 w 6094603"/>
              <a:gd name="connsiteY2785" fmla="*/ 3199151 h 6038528"/>
              <a:gd name="connsiteX2786" fmla="*/ 3406875 w 6094603"/>
              <a:gd name="connsiteY2786" fmla="*/ 3200749 h 6038528"/>
              <a:gd name="connsiteX2787" fmla="*/ 3405486 w 6094603"/>
              <a:gd name="connsiteY2787" fmla="*/ 3201438 h 6038528"/>
              <a:gd name="connsiteX2788" fmla="*/ 3397635 w 6094603"/>
              <a:gd name="connsiteY2788" fmla="*/ 3224968 h 6038528"/>
              <a:gd name="connsiteX2789" fmla="*/ 3407925 w 6094603"/>
              <a:gd name="connsiteY2789" fmla="*/ 3234569 h 6038528"/>
              <a:gd name="connsiteX2790" fmla="*/ 3414621 w 6094603"/>
              <a:gd name="connsiteY2790" fmla="*/ 3235771 h 6038528"/>
              <a:gd name="connsiteX2791" fmla="*/ 3421866 w 6094603"/>
              <a:gd name="connsiteY2791" fmla="*/ 3234207 h 6038528"/>
              <a:gd name="connsiteX2792" fmla="*/ 3431537 w 6094603"/>
              <a:gd name="connsiteY2792" fmla="*/ 3223685 h 6038528"/>
              <a:gd name="connsiteX2793" fmla="*/ 3430883 w 6094603"/>
              <a:gd name="connsiteY2793" fmla="*/ 3209546 h 6038528"/>
              <a:gd name="connsiteX2794" fmla="*/ 3414166 w 6094603"/>
              <a:gd name="connsiteY2794" fmla="*/ 3199151 h 6038528"/>
              <a:gd name="connsiteX2795" fmla="*/ 4597771 w 6094603"/>
              <a:gd name="connsiteY2795" fmla="*/ 3145802 h 6038528"/>
              <a:gd name="connsiteX2796" fmla="*/ 4588228 w 6094603"/>
              <a:gd name="connsiteY2796" fmla="*/ 3148520 h 6038528"/>
              <a:gd name="connsiteX2797" fmla="*/ 4567708 w 6094603"/>
              <a:gd name="connsiteY2797" fmla="*/ 3158810 h 6038528"/>
              <a:gd name="connsiteX2798" fmla="*/ 4557336 w 6094603"/>
              <a:gd name="connsiteY2798" fmla="*/ 3169437 h 6038528"/>
              <a:gd name="connsiteX2799" fmla="*/ 4558421 w 6094603"/>
              <a:gd name="connsiteY2799" fmla="*/ 3184254 h 6038528"/>
              <a:gd name="connsiteX2800" fmla="*/ 4566272 w 6094603"/>
              <a:gd name="connsiteY2800" fmla="*/ 3201741 h 6038528"/>
              <a:gd name="connsiteX2801" fmla="*/ 4576889 w 6094603"/>
              <a:gd name="connsiteY2801" fmla="*/ 3212497 h 6038528"/>
              <a:gd name="connsiteX2802" fmla="*/ 4583282 w 6094603"/>
              <a:gd name="connsiteY2802" fmla="*/ 3213664 h 6038528"/>
              <a:gd name="connsiteX2803" fmla="*/ 4591973 w 6094603"/>
              <a:gd name="connsiteY2803" fmla="*/ 3211447 h 6038528"/>
              <a:gd name="connsiteX2804" fmla="*/ 4613532 w 6094603"/>
              <a:gd name="connsiteY2804" fmla="*/ 3202196 h 6038528"/>
              <a:gd name="connsiteX2805" fmla="*/ 4624953 w 6094603"/>
              <a:gd name="connsiteY2805" fmla="*/ 3191358 h 6038528"/>
              <a:gd name="connsiteX2806" fmla="*/ 4623541 w 6094603"/>
              <a:gd name="connsiteY2806" fmla="*/ 3175667 h 6038528"/>
              <a:gd name="connsiteX2807" fmla="*/ 4614652 w 6094603"/>
              <a:gd name="connsiteY2807" fmla="*/ 3157410 h 6038528"/>
              <a:gd name="connsiteX2808" fmla="*/ 4603534 w 6094603"/>
              <a:gd name="connsiteY2808" fmla="*/ 3146747 h 6038528"/>
              <a:gd name="connsiteX2809" fmla="*/ 4597771 w 6094603"/>
              <a:gd name="connsiteY2809" fmla="*/ 3145802 h 6038528"/>
              <a:gd name="connsiteX2810" fmla="*/ 519432 w 6094603"/>
              <a:gd name="connsiteY2810" fmla="*/ 3140482 h 6038528"/>
              <a:gd name="connsiteX2811" fmla="*/ 552414 w 6094603"/>
              <a:gd name="connsiteY2811" fmla="*/ 3149349 h 6038528"/>
              <a:gd name="connsiteX2812" fmla="*/ 583167 w 6094603"/>
              <a:gd name="connsiteY2812" fmla="*/ 3189491 h 6038528"/>
              <a:gd name="connsiteX2813" fmla="*/ 576605 w 6094603"/>
              <a:gd name="connsiteY2813" fmla="*/ 3239632 h 6038528"/>
              <a:gd name="connsiteX2814" fmla="*/ 519334 w 6094603"/>
              <a:gd name="connsiteY2814" fmla="*/ 3272682 h 6038528"/>
              <a:gd name="connsiteX2815" fmla="*/ 486330 w 6094603"/>
              <a:gd name="connsiteY2815" fmla="*/ 3263805 h 6038528"/>
              <a:gd name="connsiteX2816" fmla="*/ 455539 w 6094603"/>
              <a:gd name="connsiteY2816" fmla="*/ 3223685 h 6038528"/>
              <a:gd name="connsiteX2817" fmla="*/ 462141 w 6094603"/>
              <a:gd name="connsiteY2817" fmla="*/ 3173532 h 6038528"/>
              <a:gd name="connsiteX2818" fmla="*/ 462145 w 6094603"/>
              <a:gd name="connsiteY2818" fmla="*/ 3173532 h 6038528"/>
              <a:gd name="connsiteX2819" fmla="*/ 519432 w 6094603"/>
              <a:gd name="connsiteY2819" fmla="*/ 3140482 h 6038528"/>
              <a:gd name="connsiteX2820" fmla="*/ 3900140 w 6094603"/>
              <a:gd name="connsiteY2820" fmla="*/ 3139537 h 6038528"/>
              <a:gd name="connsiteX2821" fmla="*/ 3892020 w 6094603"/>
              <a:gd name="connsiteY2821" fmla="*/ 3141474 h 6038528"/>
              <a:gd name="connsiteX2822" fmla="*/ 3892008 w 6094603"/>
              <a:gd name="connsiteY2822" fmla="*/ 3141474 h 6038528"/>
              <a:gd name="connsiteX2823" fmla="*/ 3886911 w 6094603"/>
              <a:gd name="connsiteY2823" fmla="*/ 3143889 h 6038528"/>
              <a:gd name="connsiteX2824" fmla="*/ 3877321 w 6094603"/>
              <a:gd name="connsiteY2824" fmla="*/ 3154202 h 6038528"/>
              <a:gd name="connsiteX2825" fmla="*/ 3878021 w 6094603"/>
              <a:gd name="connsiteY2825" fmla="*/ 3168259 h 6038528"/>
              <a:gd name="connsiteX2826" fmla="*/ 3880424 w 6094603"/>
              <a:gd name="connsiteY2826" fmla="*/ 3173498 h 6038528"/>
              <a:gd name="connsiteX2827" fmla="*/ 3890725 w 6094603"/>
              <a:gd name="connsiteY2827" fmla="*/ 3183250 h 6038528"/>
              <a:gd name="connsiteX2828" fmla="*/ 3897013 w 6094603"/>
              <a:gd name="connsiteY2828" fmla="*/ 3184370 h 6038528"/>
              <a:gd name="connsiteX2829" fmla="*/ 3904899 w 6094603"/>
              <a:gd name="connsiteY2829" fmla="*/ 3182562 h 6038528"/>
              <a:gd name="connsiteX2830" fmla="*/ 3910207 w 6094603"/>
              <a:gd name="connsiteY2830" fmla="*/ 3180112 h 6038528"/>
              <a:gd name="connsiteX2831" fmla="*/ 3920007 w 6094603"/>
              <a:gd name="connsiteY2831" fmla="*/ 3169648 h 6038528"/>
              <a:gd name="connsiteX2832" fmla="*/ 3919097 w 6094603"/>
              <a:gd name="connsiteY2832" fmla="*/ 3155333 h 6038528"/>
              <a:gd name="connsiteX2833" fmla="*/ 3916624 w 6094603"/>
              <a:gd name="connsiteY2833" fmla="*/ 3150189 h 6038528"/>
              <a:gd name="connsiteX2834" fmla="*/ 3906183 w 6094603"/>
              <a:gd name="connsiteY2834" fmla="*/ 3140576 h 6038528"/>
              <a:gd name="connsiteX2835" fmla="*/ 3900140 w 6094603"/>
              <a:gd name="connsiteY2835" fmla="*/ 3139537 h 6038528"/>
              <a:gd name="connsiteX2836" fmla="*/ 4930289 w 6094603"/>
              <a:gd name="connsiteY2836" fmla="*/ 3107794 h 6038528"/>
              <a:gd name="connsiteX2837" fmla="*/ 4970934 w 6094603"/>
              <a:gd name="connsiteY2837" fmla="*/ 3118713 h 6038528"/>
              <a:gd name="connsiteX2838" fmla="*/ 5000752 w 6094603"/>
              <a:gd name="connsiteY2838" fmla="*/ 3230008 h 6038528"/>
              <a:gd name="connsiteX2839" fmla="*/ 4930137 w 6094603"/>
              <a:gd name="connsiteY2839" fmla="*/ 3270746 h 6038528"/>
              <a:gd name="connsiteX2840" fmla="*/ 4889481 w 6094603"/>
              <a:gd name="connsiteY2840" fmla="*/ 3259815 h 6038528"/>
              <a:gd name="connsiteX2841" fmla="*/ 4859663 w 6094603"/>
              <a:gd name="connsiteY2841" fmla="*/ 3148532 h 6038528"/>
              <a:gd name="connsiteX2842" fmla="*/ 4930289 w 6094603"/>
              <a:gd name="connsiteY2842" fmla="*/ 3107794 h 6038528"/>
              <a:gd name="connsiteX2843" fmla="*/ 314704 w 6094603"/>
              <a:gd name="connsiteY2843" fmla="*/ 3101681 h 6038528"/>
              <a:gd name="connsiteX2844" fmla="*/ 329862 w 6094603"/>
              <a:gd name="connsiteY2844" fmla="*/ 3105753 h 6038528"/>
              <a:gd name="connsiteX2845" fmla="*/ 340985 w 6094603"/>
              <a:gd name="connsiteY2845" fmla="*/ 3147260 h 6038528"/>
              <a:gd name="connsiteX2846" fmla="*/ 314654 w 6094603"/>
              <a:gd name="connsiteY2846" fmla="*/ 3162461 h 6038528"/>
              <a:gd name="connsiteX2847" fmla="*/ 299483 w 6094603"/>
              <a:gd name="connsiteY2847" fmla="*/ 3158390 h 6038528"/>
              <a:gd name="connsiteX2848" fmla="*/ 285323 w 6094603"/>
              <a:gd name="connsiteY2848" fmla="*/ 3139946 h 6038528"/>
              <a:gd name="connsiteX2849" fmla="*/ 288354 w 6094603"/>
              <a:gd name="connsiteY2849" fmla="*/ 3116882 h 6038528"/>
              <a:gd name="connsiteX2850" fmla="*/ 314704 w 6094603"/>
              <a:gd name="connsiteY2850" fmla="*/ 3101681 h 6038528"/>
              <a:gd name="connsiteX2851" fmla="*/ 4386522 w 6094603"/>
              <a:gd name="connsiteY2851" fmla="*/ 3078256 h 6038528"/>
              <a:gd name="connsiteX2852" fmla="*/ 4377947 w 6094603"/>
              <a:gd name="connsiteY2852" fmla="*/ 3080414 h 6038528"/>
              <a:gd name="connsiteX2853" fmla="*/ 4366538 w 6094603"/>
              <a:gd name="connsiteY2853" fmla="*/ 3085850 h 6038528"/>
              <a:gd name="connsiteX2854" fmla="*/ 4356540 w 6094603"/>
              <a:gd name="connsiteY2854" fmla="*/ 3096326 h 6038528"/>
              <a:gd name="connsiteX2855" fmla="*/ 4357438 w 6094603"/>
              <a:gd name="connsiteY2855" fmla="*/ 3110781 h 6038528"/>
              <a:gd name="connsiteX2856" fmla="*/ 4357426 w 6094603"/>
              <a:gd name="connsiteY2856" fmla="*/ 3110781 h 6038528"/>
              <a:gd name="connsiteX2857" fmla="*/ 4362595 w 6094603"/>
              <a:gd name="connsiteY2857" fmla="*/ 3122213 h 6038528"/>
              <a:gd name="connsiteX2858" fmla="*/ 4373013 w 6094603"/>
              <a:gd name="connsiteY2858" fmla="*/ 3132515 h 6038528"/>
              <a:gd name="connsiteX2859" fmla="*/ 4379429 w 6094603"/>
              <a:gd name="connsiteY2859" fmla="*/ 3133693 h 6038528"/>
              <a:gd name="connsiteX2860" fmla="*/ 4387642 w 6094603"/>
              <a:gd name="connsiteY2860" fmla="*/ 3131721 h 6038528"/>
              <a:gd name="connsiteX2861" fmla="*/ 4399424 w 6094603"/>
              <a:gd name="connsiteY2861" fmla="*/ 3126413 h 6038528"/>
              <a:gd name="connsiteX2862" fmla="*/ 4409807 w 6094603"/>
              <a:gd name="connsiteY2862" fmla="*/ 3115797 h 6038528"/>
              <a:gd name="connsiteX2863" fmla="*/ 4408734 w 6094603"/>
              <a:gd name="connsiteY2863" fmla="*/ 3100981 h 6038528"/>
              <a:gd name="connsiteX2864" fmla="*/ 4403216 w 6094603"/>
              <a:gd name="connsiteY2864" fmla="*/ 3089397 h 6038528"/>
              <a:gd name="connsiteX2865" fmla="*/ 4392576 w 6094603"/>
              <a:gd name="connsiteY2865" fmla="*/ 3079294 h 6038528"/>
              <a:gd name="connsiteX2866" fmla="*/ 4386522 w 6094603"/>
              <a:gd name="connsiteY2866" fmla="*/ 3078256 h 6038528"/>
              <a:gd name="connsiteX2867" fmla="*/ 1003356 w 6094603"/>
              <a:gd name="connsiteY2867" fmla="*/ 3073799 h 6038528"/>
              <a:gd name="connsiteX2868" fmla="*/ 1041819 w 6094603"/>
              <a:gd name="connsiteY2868" fmla="*/ 3084147 h 6038528"/>
              <a:gd name="connsiteX2869" fmla="*/ 1077721 w 6094603"/>
              <a:gd name="connsiteY2869" fmla="*/ 3130940 h 6038528"/>
              <a:gd name="connsiteX2870" fmla="*/ 1070018 w 6094603"/>
              <a:gd name="connsiteY2870" fmla="*/ 3189422 h 6038528"/>
              <a:gd name="connsiteX2871" fmla="*/ 1070022 w 6094603"/>
              <a:gd name="connsiteY2871" fmla="*/ 3189422 h 6038528"/>
              <a:gd name="connsiteX2872" fmla="*/ 1003216 w 6094603"/>
              <a:gd name="connsiteY2872" fmla="*/ 3227978 h 6038528"/>
              <a:gd name="connsiteX2873" fmla="*/ 964742 w 6094603"/>
              <a:gd name="connsiteY2873" fmla="*/ 3217630 h 6038528"/>
              <a:gd name="connsiteX2874" fmla="*/ 936539 w 6094603"/>
              <a:gd name="connsiteY2874" fmla="*/ 3112367 h 6038528"/>
              <a:gd name="connsiteX2875" fmla="*/ 1003356 w 6094603"/>
              <a:gd name="connsiteY2875" fmla="*/ 3073799 h 6038528"/>
              <a:gd name="connsiteX2876" fmla="*/ 3694199 w 6094603"/>
              <a:gd name="connsiteY2876" fmla="*/ 3067429 h 6038528"/>
              <a:gd name="connsiteX2877" fmla="*/ 3686301 w 6094603"/>
              <a:gd name="connsiteY2877" fmla="*/ 3069238 h 6038528"/>
              <a:gd name="connsiteX2878" fmla="*/ 3684329 w 6094603"/>
              <a:gd name="connsiteY2878" fmla="*/ 3070183 h 6038528"/>
              <a:gd name="connsiteX2879" fmla="*/ 3674846 w 6094603"/>
              <a:gd name="connsiteY2879" fmla="*/ 3080356 h 6038528"/>
              <a:gd name="connsiteX2880" fmla="*/ 3674845 w 6094603"/>
              <a:gd name="connsiteY2880" fmla="*/ 3080344 h 6038528"/>
              <a:gd name="connsiteX2881" fmla="*/ 3674845 w 6094603"/>
              <a:gd name="connsiteY2881" fmla="*/ 3080356 h 6038528"/>
              <a:gd name="connsiteX2882" fmla="*/ 3674846 w 6094603"/>
              <a:gd name="connsiteY2882" fmla="*/ 3080356 h 6038528"/>
              <a:gd name="connsiteX2883" fmla="*/ 3675405 w 6094603"/>
              <a:gd name="connsiteY2883" fmla="*/ 3094261 h 6038528"/>
              <a:gd name="connsiteX2884" fmla="*/ 3676431 w 6094603"/>
              <a:gd name="connsiteY2884" fmla="*/ 3096501 h 6038528"/>
              <a:gd name="connsiteX2885" fmla="*/ 3686709 w 6094603"/>
              <a:gd name="connsiteY2885" fmla="*/ 3106056 h 6038528"/>
              <a:gd name="connsiteX2886" fmla="*/ 3692915 w 6094603"/>
              <a:gd name="connsiteY2886" fmla="*/ 3107152 h 6038528"/>
              <a:gd name="connsiteX2887" fmla="*/ 3700720 w 6094603"/>
              <a:gd name="connsiteY2887" fmla="*/ 3105379 h 6038528"/>
              <a:gd name="connsiteX2888" fmla="*/ 3702750 w 6094603"/>
              <a:gd name="connsiteY2888" fmla="*/ 3104446 h 6038528"/>
              <a:gd name="connsiteX2889" fmla="*/ 3712327 w 6094603"/>
              <a:gd name="connsiteY2889" fmla="*/ 3094168 h 6038528"/>
              <a:gd name="connsiteX2890" fmla="*/ 3711663 w 6094603"/>
              <a:gd name="connsiteY2890" fmla="*/ 3080134 h 6038528"/>
              <a:gd name="connsiteX2891" fmla="*/ 3710601 w 6094603"/>
              <a:gd name="connsiteY2891" fmla="*/ 3077894 h 6038528"/>
              <a:gd name="connsiteX2892" fmla="*/ 3700265 w 6094603"/>
              <a:gd name="connsiteY2892" fmla="*/ 3068479 h 6038528"/>
              <a:gd name="connsiteX2893" fmla="*/ 3694199 w 6094603"/>
              <a:gd name="connsiteY2893" fmla="*/ 3067429 h 6038528"/>
              <a:gd name="connsiteX2894" fmla="*/ 798641 w 6094603"/>
              <a:gd name="connsiteY2894" fmla="*/ 3006988 h 6038528"/>
              <a:gd name="connsiteX2895" fmla="*/ 833275 w 6094603"/>
              <a:gd name="connsiteY2895" fmla="*/ 3016297 h 6038528"/>
              <a:gd name="connsiteX2896" fmla="*/ 858664 w 6094603"/>
              <a:gd name="connsiteY2896" fmla="*/ 3111060 h 6038528"/>
              <a:gd name="connsiteX2897" fmla="*/ 798522 w 6094603"/>
              <a:gd name="connsiteY2897" fmla="*/ 3145779 h 6038528"/>
              <a:gd name="connsiteX2898" fmla="*/ 763886 w 6094603"/>
              <a:gd name="connsiteY2898" fmla="*/ 3136469 h 6038528"/>
              <a:gd name="connsiteX2899" fmla="*/ 738492 w 6094603"/>
              <a:gd name="connsiteY2899" fmla="*/ 3041706 h 6038528"/>
              <a:gd name="connsiteX2900" fmla="*/ 798641 w 6094603"/>
              <a:gd name="connsiteY2900" fmla="*/ 3006988 h 6038528"/>
              <a:gd name="connsiteX2901" fmla="*/ 4179950 w 6094603"/>
              <a:gd name="connsiteY2901" fmla="*/ 3006626 h 6038528"/>
              <a:gd name="connsiteX2902" fmla="*/ 4171656 w 6094603"/>
              <a:gd name="connsiteY2902" fmla="*/ 3008632 h 6038528"/>
              <a:gd name="connsiteX2903" fmla="*/ 4163839 w 6094603"/>
              <a:gd name="connsiteY2903" fmla="*/ 3012331 h 6038528"/>
              <a:gd name="connsiteX2904" fmla="*/ 4154052 w 6094603"/>
              <a:gd name="connsiteY2904" fmla="*/ 3022737 h 6038528"/>
              <a:gd name="connsiteX2905" fmla="*/ 4154880 w 6094603"/>
              <a:gd name="connsiteY2905" fmla="*/ 3037004 h 6038528"/>
              <a:gd name="connsiteX2906" fmla="*/ 4158461 w 6094603"/>
              <a:gd name="connsiteY2906" fmla="*/ 3044797 h 6038528"/>
              <a:gd name="connsiteX2907" fmla="*/ 4168844 w 6094603"/>
              <a:gd name="connsiteY2907" fmla="*/ 3054795 h 6038528"/>
              <a:gd name="connsiteX2908" fmla="*/ 4175144 w 6094603"/>
              <a:gd name="connsiteY2908" fmla="*/ 3055927 h 6038528"/>
              <a:gd name="connsiteX2909" fmla="*/ 4183240 w 6094603"/>
              <a:gd name="connsiteY2909" fmla="*/ 3054014 h 6038528"/>
              <a:gd name="connsiteX2910" fmla="*/ 4191196 w 6094603"/>
              <a:gd name="connsiteY2910" fmla="*/ 3050362 h 6038528"/>
              <a:gd name="connsiteX2911" fmla="*/ 4201171 w 6094603"/>
              <a:gd name="connsiteY2911" fmla="*/ 3039874 h 6038528"/>
              <a:gd name="connsiteX2912" fmla="*/ 4200261 w 6094603"/>
              <a:gd name="connsiteY2912" fmla="*/ 3025432 h 6038528"/>
              <a:gd name="connsiteX2913" fmla="*/ 4196563 w 6094603"/>
              <a:gd name="connsiteY2913" fmla="*/ 3017580 h 6038528"/>
              <a:gd name="connsiteX2914" fmla="*/ 4186052 w 6094603"/>
              <a:gd name="connsiteY2914" fmla="*/ 3007688 h 6038528"/>
              <a:gd name="connsiteX2915" fmla="*/ 4179950 w 6094603"/>
              <a:gd name="connsiteY2915" fmla="*/ 3006626 h 6038528"/>
              <a:gd name="connsiteX2916" fmla="*/ 593928 w 6094603"/>
              <a:gd name="connsiteY2916" fmla="*/ 2948412 h 6038528"/>
              <a:gd name="connsiteX2917" fmla="*/ 620599 w 6094603"/>
              <a:gd name="connsiteY2917" fmla="*/ 2955587 h 6038528"/>
              <a:gd name="connsiteX2918" fmla="*/ 640170 w 6094603"/>
              <a:gd name="connsiteY2918" fmla="*/ 3028605 h 6038528"/>
              <a:gd name="connsiteX2919" fmla="*/ 593824 w 6094603"/>
              <a:gd name="connsiteY2919" fmla="*/ 3055343 h 6038528"/>
              <a:gd name="connsiteX2920" fmla="*/ 567149 w 6094603"/>
              <a:gd name="connsiteY2920" fmla="*/ 3048181 h 6038528"/>
              <a:gd name="connsiteX2921" fmla="*/ 567151 w 6094603"/>
              <a:gd name="connsiteY2921" fmla="*/ 3048181 h 6038528"/>
              <a:gd name="connsiteX2922" fmla="*/ 542246 w 6094603"/>
              <a:gd name="connsiteY2922" fmla="*/ 3015714 h 6038528"/>
              <a:gd name="connsiteX2923" fmla="*/ 547588 w 6094603"/>
              <a:gd name="connsiteY2923" fmla="*/ 2975151 h 6038528"/>
              <a:gd name="connsiteX2924" fmla="*/ 593928 w 6094603"/>
              <a:gd name="connsiteY2924" fmla="*/ 2948412 h 6038528"/>
              <a:gd name="connsiteX2925" fmla="*/ 4678162 w 6094603"/>
              <a:gd name="connsiteY2925" fmla="*/ 2937878 h 6038528"/>
              <a:gd name="connsiteX2926" fmla="*/ 4667907 w 6094603"/>
              <a:gd name="connsiteY2926" fmla="*/ 2941063 h 6038528"/>
              <a:gd name="connsiteX2927" fmla="*/ 4642452 w 6094603"/>
              <a:gd name="connsiteY2927" fmla="*/ 2954595 h 6038528"/>
              <a:gd name="connsiteX2928" fmla="*/ 4642464 w 6094603"/>
              <a:gd name="connsiteY2928" fmla="*/ 2954595 h 6038528"/>
              <a:gd name="connsiteX2929" fmla="*/ 4632116 w 6094603"/>
              <a:gd name="connsiteY2929" fmla="*/ 2965176 h 6038528"/>
              <a:gd name="connsiteX2930" fmla="*/ 4633131 w 6094603"/>
              <a:gd name="connsiteY2930" fmla="*/ 2979946 h 6038528"/>
              <a:gd name="connsiteX2931" fmla="*/ 4641974 w 6094603"/>
              <a:gd name="connsiteY2931" fmla="*/ 3000700 h 6038528"/>
              <a:gd name="connsiteX2932" fmla="*/ 4652555 w 6094603"/>
              <a:gd name="connsiteY2932" fmla="*/ 3011934 h 6038528"/>
              <a:gd name="connsiteX2933" fmla="*/ 4659169 w 6094603"/>
              <a:gd name="connsiteY2933" fmla="*/ 3013194 h 6038528"/>
              <a:gd name="connsiteX2934" fmla="*/ 4667954 w 6094603"/>
              <a:gd name="connsiteY2934" fmla="*/ 3010919 h 6038528"/>
              <a:gd name="connsiteX2935" fmla="*/ 4696081 w 6094603"/>
              <a:gd name="connsiteY2935" fmla="*/ 2999696 h 6038528"/>
              <a:gd name="connsiteX2936" fmla="*/ 4708470 w 6094603"/>
              <a:gd name="connsiteY2936" fmla="*/ 2988660 h 6038528"/>
              <a:gd name="connsiteX2937" fmla="*/ 4706627 w 6094603"/>
              <a:gd name="connsiteY2937" fmla="*/ 2972164 h 6038528"/>
              <a:gd name="connsiteX2938" fmla="*/ 4695089 w 6094603"/>
              <a:gd name="connsiteY2938" fmla="*/ 2949602 h 6038528"/>
              <a:gd name="connsiteX2939" fmla="*/ 4683575 w 6094603"/>
              <a:gd name="connsiteY2939" fmla="*/ 2938706 h 6038528"/>
              <a:gd name="connsiteX2940" fmla="*/ 4678162 w 6094603"/>
              <a:gd name="connsiteY2940" fmla="*/ 2937878 h 6038528"/>
              <a:gd name="connsiteX2941" fmla="*/ 3974651 w 6094603"/>
              <a:gd name="connsiteY2941" fmla="*/ 2934833 h 6038528"/>
              <a:gd name="connsiteX2942" fmla="*/ 3966590 w 6094603"/>
              <a:gd name="connsiteY2942" fmla="*/ 2936734 h 6038528"/>
              <a:gd name="connsiteX2943" fmla="*/ 3961888 w 6094603"/>
              <a:gd name="connsiteY2943" fmla="*/ 2938963 h 6038528"/>
              <a:gd name="connsiteX2944" fmla="*/ 3952322 w 6094603"/>
              <a:gd name="connsiteY2944" fmla="*/ 2949275 h 6038528"/>
              <a:gd name="connsiteX2945" fmla="*/ 3953045 w 6094603"/>
              <a:gd name="connsiteY2945" fmla="*/ 2963333 h 6038528"/>
              <a:gd name="connsiteX2946" fmla="*/ 3955250 w 6094603"/>
              <a:gd name="connsiteY2946" fmla="*/ 2968128 h 6038528"/>
              <a:gd name="connsiteX2947" fmla="*/ 3965598 w 6094603"/>
              <a:gd name="connsiteY2947" fmla="*/ 2977822 h 6038528"/>
              <a:gd name="connsiteX2948" fmla="*/ 3971804 w 6094603"/>
              <a:gd name="connsiteY2948" fmla="*/ 2978931 h 6038528"/>
              <a:gd name="connsiteX2949" fmla="*/ 3979749 w 6094603"/>
              <a:gd name="connsiteY2949" fmla="*/ 2977099 h 6038528"/>
              <a:gd name="connsiteX2950" fmla="*/ 3984485 w 6094603"/>
              <a:gd name="connsiteY2950" fmla="*/ 2974906 h 6038528"/>
              <a:gd name="connsiteX2951" fmla="*/ 3994250 w 6094603"/>
              <a:gd name="connsiteY2951" fmla="*/ 2964500 h 6038528"/>
              <a:gd name="connsiteX2952" fmla="*/ 3993410 w 6094603"/>
              <a:gd name="connsiteY2952" fmla="*/ 2950255 h 6038528"/>
              <a:gd name="connsiteX2953" fmla="*/ 3991123 w 6094603"/>
              <a:gd name="connsiteY2953" fmla="*/ 2945449 h 6038528"/>
              <a:gd name="connsiteX2954" fmla="*/ 3980705 w 6094603"/>
              <a:gd name="connsiteY2954" fmla="*/ 2935871 h 6038528"/>
              <a:gd name="connsiteX2955" fmla="*/ 3974651 w 6094603"/>
              <a:gd name="connsiteY2955" fmla="*/ 2934833 h 6038528"/>
              <a:gd name="connsiteX2956" fmla="*/ 5004765 w 6094603"/>
              <a:gd name="connsiteY2956" fmla="*/ 2926165 h 6038528"/>
              <a:gd name="connsiteX2957" fmla="*/ 5033907 w 6094603"/>
              <a:gd name="connsiteY2957" fmla="*/ 2934005 h 6038528"/>
              <a:gd name="connsiteX2958" fmla="*/ 5061124 w 6094603"/>
              <a:gd name="connsiteY2958" fmla="*/ 2969458 h 6038528"/>
              <a:gd name="connsiteX2959" fmla="*/ 5055279 w 6094603"/>
              <a:gd name="connsiteY2959" fmla="*/ 3013766 h 6038528"/>
              <a:gd name="connsiteX2960" fmla="*/ 5004648 w 6094603"/>
              <a:gd name="connsiteY2960" fmla="*/ 3042966 h 6038528"/>
              <a:gd name="connsiteX2961" fmla="*/ 4975507 w 6094603"/>
              <a:gd name="connsiteY2961" fmla="*/ 3035138 h 6038528"/>
              <a:gd name="connsiteX2962" fmla="*/ 4954134 w 6094603"/>
              <a:gd name="connsiteY2962" fmla="*/ 2955365 h 6038528"/>
              <a:gd name="connsiteX2963" fmla="*/ 5004765 w 6094603"/>
              <a:gd name="connsiteY2963" fmla="*/ 2926165 h 6038528"/>
              <a:gd name="connsiteX2964" fmla="*/ 389207 w 6094603"/>
              <a:gd name="connsiteY2964" fmla="*/ 2899718 h 6038528"/>
              <a:gd name="connsiteX2965" fmla="*/ 402990 w 6094603"/>
              <a:gd name="connsiteY2965" fmla="*/ 2903428 h 6038528"/>
              <a:gd name="connsiteX2966" fmla="*/ 413113 w 6094603"/>
              <a:gd name="connsiteY2966" fmla="*/ 2941203 h 6038528"/>
              <a:gd name="connsiteX2967" fmla="*/ 389149 w 6094603"/>
              <a:gd name="connsiteY2967" fmla="*/ 2955027 h 6038528"/>
              <a:gd name="connsiteX2968" fmla="*/ 375359 w 6094603"/>
              <a:gd name="connsiteY2968" fmla="*/ 2951329 h 6038528"/>
              <a:gd name="connsiteX2969" fmla="*/ 365236 w 6094603"/>
              <a:gd name="connsiteY2969" fmla="*/ 2913566 h 6038528"/>
              <a:gd name="connsiteX2970" fmla="*/ 389207 w 6094603"/>
              <a:gd name="connsiteY2970" fmla="*/ 2899718 h 6038528"/>
              <a:gd name="connsiteX2971" fmla="*/ 4460753 w 6094603"/>
              <a:gd name="connsiteY2971" fmla="*/ 2874344 h 6038528"/>
              <a:gd name="connsiteX2972" fmla="*/ 4452283 w 6094603"/>
              <a:gd name="connsiteY2972" fmla="*/ 2876456 h 6038528"/>
              <a:gd name="connsiteX2973" fmla="*/ 4441305 w 6094603"/>
              <a:gd name="connsiteY2973" fmla="*/ 2881636 h 6038528"/>
              <a:gd name="connsiteX2974" fmla="*/ 4431296 w 6094603"/>
              <a:gd name="connsiteY2974" fmla="*/ 2892089 h 6038528"/>
              <a:gd name="connsiteX2975" fmla="*/ 4432148 w 6094603"/>
              <a:gd name="connsiteY2975" fmla="*/ 2906519 h 6038528"/>
              <a:gd name="connsiteX2976" fmla="*/ 4437106 w 6094603"/>
              <a:gd name="connsiteY2976" fmla="*/ 2917544 h 6038528"/>
              <a:gd name="connsiteX2977" fmla="*/ 4447524 w 6094603"/>
              <a:gd name="connsiteY2977" fmla="*/ 2927833 h 6038528"/>
              <a:gd name="connsiteX2978" fmla="*/ 4453928 w 6094603"/>
              <a:gd name="connsiteY2978" fmla="*/ 2929000 h 6038528"/>
              <a:gd name="connsiteX2979" fmla="*/ 4462153 w 6094603"/>
              <a:gd name="connsiteY2979" fmla="*/ 2927028 h 6038528"/>
              <a:gd name="connsiteX2980" fmla="*/ 4473481 w 6094603"/>
              <a:gd name="connsiteY2980" fmla="*/ 2921895 h 6038528"/>
              <a:gd name="connsiteX2981" fmla="*/ 4483805 w 6094603"/>
              <a:gd name="connsiteY2981" fmla="*/ 2911279 h 6038528"/>
              <a:gd name="connsiteX2982" fmla="*/ 4482743 w 6094603"/>
              <a:gd name="connsiteY2982" fmla="*/ 2896533 h 6038528"/>
              <a:gd name="connsiteX2983" fmla="*/ 4477401 w 6094603"/>
              <a:gd name="connsiteY2983" fmla="*/ 2885380 h 6038528"/>
              <a:gd name="connsiteX2984" fmla="*/ 4466807 w 6094603"/>
              <a:gd name="connsiteY2984" fmla="*/ 2875383 h 6038528"/>
              <a:gd name="connsiteX2985" fmla="*/ 4460753 w 6094603"/>
              <a:gd name="connsiteY2985" fmla="*/ 2874344 h 6038528"/>
              <a:gd name="connsiteX2986" fmla="*/ 1212790 w 6094603"/>
              <a:gd name="connsiteY2986" fmla="*/ 2864241 h 6038528"/>
              <a:gd name="connsiteX2987" fmla="*/ 1205628 w 6094603"/>
              <a:gd name="connsiteY2987" fmla="*/ 2865735 h 6038528"/>
              <a:gd name="connsiteX2988" fmla="*/ 1201709 w 6094603"/>
              <a:gd name="connsiteY2988" fmla="*/ 2867321 h 6038528"/>
              <a:gd name="connsiteX2989" fmla="*/ 1191455 w 6094603"/>
              <a:gd name="connsiteY2989" fmla="*/ 2877483 h 6038528"/>
              <a:gd name="connsiteX2990" fmla="*/ 1191919 w 6094603"/>
              <a:gd name="connsiteY2990" fmla="*/ 2891914 h 6038528"/>
              <a:gd name="connsiteX2991" fmla="*/ 1194452 w 6094603"/>
              <a:gd name="connsiteY2991" fmla="*/ 2897630 h 6038528"/>
              <a:gd name="connsiteX2992" fmla="*/ 1205149 w 6094603"/>
              <a:gd name="connsiteY2992" fmla="*/ 2907744 h 6038528"/>
              <a:gd name="connsiteX2993" fmla="*/ 1211134 w 6094603"/>
              <a:gd name="connsiteY2993" fmla="*/ 2908759 h 6038528"/>
              <a:gd name="connsiteX2994" fmla="*/ 1219827 w 6094603"/>
              <a:gd name="connsiteY2994" fmla="*/ 2906531 h 6038528"/>
              <a:gd name="connsiteX2995" fmla="*/ 1223745 w 6094603"/>
              <a:gd name="connsiteY2995" fmla="*/ 2904489 h 6038528"/>
              <a:gd name="connsiteX2996" fmla="*/ 1232857 w 6094603"/>
              <a:gd name="connsiteY2996" fmla="*/ 2893967 h 6038528"/>
              <a:gd name="connsiteX2997" fmla="*/ 1231795 w 6094603"/>
              <a:gd name="connsiteY2997" fmla="*/ 2880096 h 6038528"/>
              <a:gd name="connsiteX2998" fmla="*/ 1229251 w 6094603"/>
              <a:gd name="connsiteY2998" fmla="*/ 2874823 h 6038528"/>
              <a:gd name="connsiteX2999" fmla="*/ 1212790 w 6094603"/>
              <a:gd name="connsiteY2999" fmla="*/ 2864241 h 6038528"/>
              <a:gd name="connsiteX3000" fmla="*/ 3768710 w 6094603"/>
              <a:gd name="connsiteY3000" fmla="*/ 2862713 h 6038528"/>
              <a:gd name="connsiteX3001" fmla="*/ 3760870 w 6094603"/>
              <a:gd name="connsiteY3001" fmla="*/ 2864510 h 6038528"/>
              <a:gd name="connsiteX3002" fmla="*/ 3759237 w 6094603"/>
              <a:gd name="connsiteY3002" fmla="*/ 2865280 h 6038528"/>
              <a:gd name="connsiteX3003" fmla="*/ 3749799 w 6094603"/>
              <a:gd name="connsiteY3003" fmla="*/ 2875534 h 6038528"/>
              <a:gd name="connsiteX3004" fmla="*/ 3750452 w 6094603"/>
              <a:gd name="connsiteY3004" fmla="*/ 2889440 h 6038528"/>
              <a:gd name="connsiteX3005" fmla="*/ 3751222 w 6094603"/>
              <a:gd name="connsiteY3005" fmla="*/ 2891120 h 6038528"/>
              <a:gd name="connsiteX3006" fmla="*/ 3761500 w 6094603"/>
              <a:gd name="connsiteY3006" fmla="*/ 2900628 h 6038528"/>
              <a:gd name="connsiteX3007" fmla="*/ 3767683 w 6094603"/>
              <a:gd name="connsiteY3007" fmla="*/ 2901713 h 6038528"/>
              <a:gd name="connsiteX3008" fmla="*/ 3775488 w 6094603"/>
              <a:gd name="connsiteY3008" fmla="*/ 2899951 h 6038528"/>
              <a:gd name="connsiteX3009" fmla="*/ 3777074 w 6094603"/>
              <a:gd name="connsiteY3009" fmla="*/ 2899205 h 6038528"/>
              <a:gd name="connsiteX3010" fmla="*/ 3786652 w 6094603"/>
              <a:gd name="connsiteY3010" fmla="*/ 2888845 h 6038528"/>
              <a:gd name="connsiteX3011" fmla="*/ 3785847 w 6094603"/>
              <a:gd name="connsiteY3011" fmla="*/ 2874753 h 6038528"/>
              <a:gd name="connsiteX3012" fmla="*/ 3785159 w 6094603"/>
              <a:gd name="connsiteY3012" fmla="*/ 2873294 h 6038528"/>
              <a:gd name="connsiteX3013" fmla="*/ 3774858 w 6094603"/>
              <a:gd name="connsiteY3013" fmla="*/ 2863798 h 6038528"/>
              <a:gd name="connsiteX3014" fmla="*/ 3768710 w 6094603"/>
              <a:gd name="connsiteY3014" fmla="*/ 2862713 h 6038528"/>
              <a:gd name="connsiteX3015" fmla="*/ 4254158 w 6094603"/>
              <a:gd name="connsiteY3015" fmla="*/ 2802680 h 6038528"/>
              <a:gd name="connsiteX3016" fmla="*/ 4245957 w 6094603"/>
              <a:gd name="connsiteY3016" fmla="*/ 2804651 h 6038528"/>
              <a:gd name="connsiteX3017" fmla="*/ 4238572 w 6094603"/>
              <a:gd name="connsiteY3017" fmla="*/ 2808128 h 6038528"/>
              <a:gd name="connsiteX3018" fmla="*/ 4228808 w 6094603"/>
              <a:gd name="connsiteY3018" fmla="*/ 2818499 h 6038528"/>
              <a:gd name="connsiteX3019" fmla="*/ 4229590 w 6094603"/>
              <a:gd name="connsiteY3019" fmla="*/ 2832731 h 6038528"/>
              <a:gd name="connsiteX3020" fmla="*/ 4232973 w 6094603"/>
              <a:gd name="connsiteY3020" fmla="*/ 2840151 h 6038528"/>
              <a:gd name="connsiteX3021" fmla="*/ 4243379 w 6094603"/>
              <a:gd name="connsiteY3021" fmla="*/ 2850102 h 6038528"/>
              <a:gd name="connsiteX3022" fmla="*/ 4249655 w 6094603"/>
              <a:gd name="connsiteY3022" fmla="*/ 2851222 h 6038528"/>
              <a:gd name="connsiteX3023" fmla="*/ 4257752 w 6094603"/>
              <a:gd name="connsiteY3023" fmla="*/ 2849309 h 6038528"/>
              <a:gd name="connsiteX3024" fmla="*/ 4265206 w 6094603"/>
              <a:gd name="connsiteY3024" fmla="*/ 2845867 h 6038528"/>
              <a:gd name="connsiteX3025" fmla="*/ 4275169 w 6094603"/>
              <a:gd name="connsiteY3025" fmla="*/ 2835391 h 6038528"/>
              <a:gd name="connsiteX3026" fmla="*/ 4274271 w 6094603"/>
              <a:gd name="connsiteY3026" fmla="*/ 2820960 h 6038528"/>
              <a:gd name="connsiteX3027" fmla="*/ 4270736 w 6094603"/>
              <a:gd name="connsiteY3027" fmla="*/ 2813518 h 6038528"/>
              <a:gd name="connsiteX3028" fmla="*/ 4260260 w 6094603"/>
              <a:gd name="connsiteY3028" fmla="*/ 2803741 h 6038528"/>
              <a:gd name="connsiteX3029" fmla="*/ 4254158 w 6094603"/>
              <a:gd name="connsiteY3029" fmla="*/ 2802680 h 6038528"/>
              <a:gd name="connsiteX3030" fmla="*/ 1004323 w 6094603"/>
              <a:gd name="connsiteY3030" fmla="*/ 2763633 h 6038528"/>
              <a:gd name="connsiteX3031" fmla="*/ 996303 w 6094603"/>
              <a:gd name="connsiteY3031" fmla="*/ 2765512 h 6038528"/>
              <a:gd name="connsiteX3032" fmla="*/ 973403 w 6094603"/>
              <a:gd name="connsiteY3032" fmla="*/ 2773841 h 6038528"/>
              <a:gd name="connsiteX3033" fmla="*/ 960626 w 6094603"/>
              <a:gd name="connsiteY3033" fmla="*/ 2785414 h 6038528"/>
              <a:gd name="connsiteX3034" fmla="*/ 963350 w 6094603"/>
              <a:gd name="connsiteY3034" fmla="*/ 2802435 h 6038528"/>
              <a:gd name="connsiteX3035" fmla="*/ 979920 w 6094603"/>
              <a:gd name="connsiteY3035" fmla="*/ 2832615 h 6038528"/>
              <a:gd name="connsiteX3036" fmla="*/ 991352 w 6094603"/>
              <a:gd name="connsiteY3036" fmla="*/ 2843639 h 6038528"/>
              <a:gd name="connsiteX3037" fmla="*/ 996914 w 6094603"/>
              <a:gd name="connsiteY3037" fmla="*/ 2844514 h 6038528"/>
              <a:gd name="connsiteX3038" fmla="*/ 1007068 w 6094603"/>
              <a:gd name="connsiteY3038" fmla="*/ 2841388 h 6038528"/>
              <a:gd name="connsiteX3039" fmla="*/ 1025156 w 6094603"/>
              <a:gd name="connsiteY3039" fmla="*/ 2831192 h 6038528"/>
              <a:gd name="connsiteX3040" fmla="*/ 1034748 w 6094603"/>
              <a:gd name="connsiteY3040" fmla="*/ 2820447 h 6038528"/>
              <a:gd name="connsiteX3041" fmla="*/ 1033467 w 6094603"/>
              <a:gd name="connsiteY3041" fmla="*/ 2806121 h 6038528"/>
              <a:gd name="connsiteX3042" fmla="*/ 1021776 w 6094603"/>
              <a:gd name="connsiteY3042" fmla="*/ 2776991 h 6038528"/>
              <a:gd name="connsiteX3043" fmla="*/ 1011751 w 6094603"/>
              <a:gd name="connsiteY3043" fmla="*/ 2765232 h 6038528"/>
              <a:gd name="connsiteX3044" fmla="*/ 1004323 w 6094603"/>
              <a:gd name="connsiteY3044" fmla="*/ 2763633 h 6038528"/>
              <a:gd name="connsiteX3045" fmla="*/ 5079253 w 6094603"/>
              <a:gd name="connsiteY3045" fmla="*/ 2741235 h 6038528"/>
              <a:gd name="connsiteX3046" fmla="*/ 5098537 w 6094603"/>
              <a:gd name="connsiteY3046" fmla="*/ 2746426 h 6038528"/>
              <a:gd name="connsiteX3047" fmla="*/ 5116526 w 6094603"/>
              <a:gd name="connsiteY3047" fmla="*/ 2769863 h 6038528"/>
              <a:gd name="connsiteX3048" fmla="*/ 5112665 w 6094603"/>
              <a:gd name="connsiteY3048" fmla="*/ 2799191 h 6038528"/>
              <a:gd name="connsiteX3049" fmla="*/ 5079183 w 6094603"/>
              <a:gd name="connsiteY3049" fmla="*/ 2818499 h 6038528"/>
              <a:gd name="connsiteX3050" fmla="*/ 5059887 w 6094603"/>
              <a:gd name="connsiteY3050" fmla="*/ 2813319 h 6038528"/>
              <a:gd name="connsiteX3051" fmla="*/ 5041910 w 6094603"/>
              <a:gd name="connsiteY3051" fmla="*/ 2789870 h 6038528"/>
              <a:gd name="connsiteX3052" fmla="*/ 5045772 w 6094603"/>
              <a:gd name="connsiteY3052" fmla="*/ 2760565 h 6038528"/>
              <a:gd name="connsiteX3053" fmla="*/ 5079253 w 6094603"/>
              <a:gd name="connsiteY3053" fmla="*/ 2741235 h 6038528"/>
              <a:gd name="connsiteX3054" fmla="*/ 4048672 w 6094603"/>
              <a:gd name="connsiteY3054" fmla="*/ 2730373 h 6038528"/>
              <a:gd name="connsiteX3055" fmla="*/ 4040611 w 6094603"/>
              <a:gd name="connsiteY3055" fmla="*/ 2732263 h 6038528"/>
              <a:gd name="connsiteX3056" fmla="*/ 4036341 w 6094603"/>
              <a:gd name="connsiteY3056" fmla="*/ 2734293 h 6038528"/>
              <a:gd name="connsiteX3057" fmla="*/ 4026810 w 6094603"/>
              <a:gd name="connsiteY3057" fmla="*/ 2744629 h 6038528"/>
              <a:gd name="connsiteX3058" fmla="*/ 4027568 w 6094603"/>
              <a:gd name="connsiteY3058" fmla="*/ 2758675 h 6038528"/>
              <a:gd name="connsiteX3059" fmla="*/ 4027568 w 6094603"/>
              <a:gd name="connsiteY3059" fmla="*/ 2758664 h 6038528"/>
              <a:gd name="connsiteX3060" fmla="*/ 4029738 w 6094603"/>
              <a:gd name="connsiteY3060" fmla="*/ 2763388 h 6038528"/>
              <a:gd name="connsiteX3061" fmla="*/ 4040086 w 6094603"/>
              <a:gd name="connsiteY3061" fmla="*/ 2773118 h 6038528"/>
              <a:gd name="connsiteX3062" fmla="*/ 4046304 w 6094603"/>
              <a:gd name="connsiteY3062" fmla="*/ 2774226 h 6038528"/>
              <a:gd name="connsiteX3063" fmla="*/ 4054260 w 6094603"/>
              <a:gd name="connsiteY3063" fmla="*/ 2772371 h 6038528"/>
              <a:gd name="connsiteX3064" fmla="*/ 4058518 w 6094603"/>
              <a:gd name="connsiteY3064" fmla="*/ 2770400 h 6038528"/>
              <a:gd name="connsiteX3065" fmla="*/ 4068259 w 6094603"/>
              <a:gd name="connsiteY3065" fmla="*/ 2759970 h 6038528"/>
              <a:gd name="connsiteX3066" fmla="*/ 4067396 w 6094603"/>
              <a:gd name="connsiteY3066" fmla="*/ 2745726 h 6038528"/>
              <a:gd name="connsiteX3067" fmla="*/ 4065145 w 6094603"/>
              <a:gd name="connsiteY3067" fmla="*/ 2740989 h 6038528"/>
              <a:gd name="connsiteX3068" fmla="*/ 4054727 w 6094603"/>
              <a:gd name="connsiteY3068" fmla="*/ 2731423 h 6038528"/>
              <a:gd name="connsiteX3069" fmla="*/ 4048672 w 6094603"/>
              <a:gd name="connsiteY3069" fmla="*/ 2730373 h 6038528"/>
              <a:gd name="connsiteX3070" fmla="*/ 4764059 w 6094603"/>
              <a:gd name="connsiteY3070" fmla="*/ 2720842 h 6038528"/>
              <a:gd name="connsiteX3071" fmla="*/ 4752195 w 6094603"/>
              <a:gd name="connsiteY3071" fmla="*/ 2725287 h 6038528"/>
              <a:gd name="connsiteX3072" fmla="*/ 4716042 w 6094603"/>
              <a:gd name="connsiteY3072" fmla="*/ 2747301 h 6038528"/>
              <a:gd name="connsiteX3073" fmla="*/ 4705670 w 6094603"/>
              <a:gd name="connsiteY3073" fmla="*/ 2758057 h 6038528"/>
              <a:gd name="connsiteX3074" fmla="*/ 4706930 w 6094603"/>
              <a:gd name="connsiteY3074" fmla="*/ 2772931 h 6038528"/>
              <a:gd name="connsiteX3075" fmla="*/ 4718678 w 6094603"/>
              <a:gd name="connsiteY3075" fmla="*/ 2801396 h 6038528"/>
              <a:gd name="connsiteX3076" fmla="*/ 4729189 w 6094603"/>
              <a:gd name="connsiteY3076" fmla="*/ 2813226 h 6038528"/>
              <a:gd name="connsiteX3077" fmla="*/ 4736096 w 6094603"/>
              <a:gd name="connsiteY3077" fmla="*/ 2814591 h 6038528"/>
              <a:gd name="connsiteX3078" fmla="*/ 4744973 w 6094603"/>
              <a:gd name="connsiteY3078" fmla="*/ 2812269 h 6038528"/>
              <a:gd name="connsiteX3079" fmla="*/ 4788628 w 6094603"/>
              <a:gd name="connsiteY3079" fmla="*/ 2798433 h 6038528"/>
              <a:gd name="connsiteX3080" fmla="*/ 4803584 w 6094603"/>
              <a:gd name="connsiteY3080" fmla="*/ 2787164 h 6038528"/>
              <a:gd name="connsiteX3081" fmla="*/ 4800539 w 6094603"/>
              <a:gd name="connsiteY3081" fmla="*/ 2768696 h 6038528"/>
              <a:gd name="connsiteX3082" fmla="*/ 4781360 w 6094603"/>
              <a:gd name="connsiteY3082" fmla="*/ 2733675 h 6038528"/>
              <a:gd name="connsiteX3083" fmla="*/ 4769064 w 6094603"/>
              <a:gd name="connsiteY3083" fmla="*/ 2721554 h 6038528"/>
              <a:gd name="connsiteX3084" fmla="*/ 4764059 w 6094603"/>
              <a:gd name="connsiteY3084" fmla="*/ 2720842 h 6038528"/>
              <a:gd name="connsiteX3085" fmla="*/ 668450 w 6094603"/>
              <a:gd name="connsiteY3085" fmla="*/ 2718451 h 6038528"/>
              <a:gd name="connsiteX3086" fmla="*/ 707739 w 6094603"/>
              <a:gd name="connsiteY3086" fmla="*/ 2729020 h 6038528"/>
              <a:gd name="connsiteX3087" fmla="*/ 736551 w 6094603"/>
              <a:gd name="connsiteY3087" fmla="*/ 2836535 h 6038528"/>
              <a:gd name="connsiteX3088" fmla="*/ 668320 w 6094603"/>
              <a:gd name="connsiteY3088" fmla="*/ 2875908 h 6038528"/>
              <a:gd name="connsiteX3089" fmla="*/ 629028 w 6094603"/>
              <a:gd name="connsiteY3089" fmla="*/ 2865350 h 6038528"/>
              <a:gd name="connsiteX3090" fmla="*/ 629026 w 6094603"/>
              <a:gd name="connsiteY3090" fmla="*/ 2865350 h 6038528"/>
              <a:gd name="connsiteX3091" fmla="*/ 600215 w 6094603"/>
              <a:gd name="connsiteY3091" fmla="*/ 2757812 h 6038528"/>
              <a:gd name="connsiteX3092" fmla="*/ 668450 w 6094603"/>
              <a:gd name="connsiteY3092" fmla="*/ 2718451 h 6038528"/>
              <a:gd name="connsiteX3093" fmla="*/ 463710 w 6094603"/>
              <a:gd name="connsiteY3093" fmla="*/ 2690091 h 6038528"/>
              <a:gd name="connsiteX3094" fmla="*/ 479956 w 6094603"/>
              <a:gd name="connsiteY3094" fmla="*/ 2694465 h 6038528"/>
              <a:gd name="connsiteX3095" fmla="*/ 495131 w 6094603"/>
              <a:gd name="connsiteY3095" fmla="*/ 2714262 h 6038528"/>
              <a:gd name="connsiteX3096" fmla="*/ 491901 w 6094603"/>
              <a:gd name="connsiteY3096" fmla="*/ 2738983 h 6038528"/>
              <a:gd name="connsiteX3097" fmla="*/ 463652 w 6094603"/>
              <a:gd name="connsiteY3097" fmla="*/ 2755269 h 6038528"/>
              <a:gd name="connsiteX3098" fmla="*/ 447406 w 6094603"/>
              <a:gd name="connsiteY3098" fmla="*/ 2750894 h 6038528"/>
              <a:gd name="connsiteX3099" fmla="*/ 435461 w 6094603"/>
              <a:gd name="connsiteY3099" fmla="*/ 2706388 h 6038528"/>
              <a:gd name="connsiteX3100" fmla="*/ 463710 w 6094603"/>
              <a:gd name="connsiteY3100" fmla="*/ 2690091 h 6038528"/>
              <a:gd name="connsiteX3101" fmla="*/ 4537656 w 6094603"/>
              <a:gd name="connsiteY3101" fmla="*/ 2668240 h 6038528"/>
              <a:gd name="connsiteX3102" fmla="*/ 4528836 w 6094603"/>
              <a:gd name="connsiteY3102" fmla="*/ 2670526 h 6038528"/>
              <a:gd name="connsiteX3103" fmla="*/ 4516190 w 6094603"/>
              <a:gd name="connsiteY3103" fmla="*/ 2676709 h 6038528"/>
              <a:gd name="connsiteX3104" fmla="*/ 4506262 w 6094603"/>
              <a:gd name="connsiteY3104" fmla="*/ 2687151 h 6038528"/>
              <a:gd name="connsiteX3105" fmla="*/ 4507102 w 6094603"/>
              <a:gd name="connsiteY3105" fmla="*/ 2701523 h 6038528"/>
              <a:gd name="connsiteX3106" fmla="*/ 4511920 w 6094603"/>
              <a:gd name="connsiteY3106" fmla="*/ 2712139 h 6038528"/>
              <a:gd name="connsiteX3107" fmla="*/ 4522326 w 6094603"/>
              <a:gd name="connsiteY3107" fmla="*/ 2722347 h 6038528"/>
              <a:gd name="connsiteX3108" fmla="*/ 4528708 w 6094603"/>
              <a:gd name="connsiteY3108" fmla="*/ 2723514 h 6038528"/>
              <a:gd name="connsiteX3109" fmla="*/ 4536897 w 6094603"/>
              <a:gd name="connsiteY3109" fmla="*/ 2721554 h 6038528"/>
              <a:gd name="connsiteX3110" fmla="*/ 4549987 w 6094603"/>
              <a:gd name="connsiteY3110" fmla="*/ 2715791 h 6038528"/>
              <a:gd name="connsiteX3111" fmla="*/ 4560556 w 6094603"/>
              <a:gd name="connsiteY3111" fmla="*/ 2705210 h 6038528"/>
              <a:gd name="connsiteX3112" fmla="*/ 4559565 w 6094603"/>
              <a:gd name="connsiteY3112" fmla="*/ 2690312 h 6038528"/>
              <a:gd name="connsiteX3113" fmla="*/ 4554327 w 6094603"/>
              <a:gd name="connsiteY3113" fmla="*/ 2679311 h 6038528"/>
              <a:gd name="connsiteX3114" fmla="*/ 4543547 w 6094603"/>
              <a:gd name="connsiteY3114" fmla="*/ 2669220 h 6038528"/>
              <a:gd name="connsiteX3115" fmla="*/ 4537656 w 6094603"/>
              <a:gd name="connsiteY3115" fmla="*/ 2668240 h 6038528"/>
              <a:gd name="connsiteX3116" fmla="*/ 3843209 w 6094603"/>
              <a:gd name="connsiteY3116" fmla="*/ 2658020 h 6038528"/>
              <a:gd name="connsiteX3117" fmla="*/ 3835346 w 6094603"/>
              <a:gd name="connsiteY3117" fmla="*/ 2659829 h 6038528"/>
              <a:gd name="connsiteX3118" fmla="*/ 3833736 w 6094603"/>
              <a:gd name="connsiteY3118" fmla="*/ 2660575 h 6038528"/>
              <a:gd name="connsiteX3119" fmla="*/ 3824322 w 6094603"/>
              <a:gd name="connsiteY3119" fmla="*/ 2670771 h 6038528"/>
              <a:gd name="connsiteX3120" fmla="*/ 3824894 w 6094603"/>
              <a:gd name="connsiteY3120" fmla="*/ 2684631 h 6038528"/>
              <a:gd name="connsiteX3121" fmla="*/ 3825722 w 6094603"/>
              <a:gd name="connsiteY3121" fmla="*/ 2686416 h 6038528"/>
              <a:gd name="connsiteX3122" fmla="*/ 3835871 w 6094603"/>
              <a:gd name="connsiteY3122" fmla="*/ 2695877 h 6038528"/>
              <a:gd name="connsiteX3123" fmla="*/ 3842183 w 6094603"/>
              <a:gd name="connsiteY3123" fmla="*/ 2697009 h 6038528"/>
              <a:gd name="connsiteX3124" fmla="*/ 3849742 w 6094603"/>
              <a:gd name="connsiteY3124" fmla="*/ 2695364 h 6038528"/>
              <a:gd name="connsiteX3125" fmla="*/ 3860242 w 6094603"/>
              <a:gd name="connsiteY3125" fmla="*/ 2684747 h 6038528"/>
              <a:gd name="connsiteX3126" fmla="*/ 3860463 w 6094603"/>
              <a:gd name="connsiteY3126" fmla="*/ 2670305 h 6038528"/>
              <a:gd name="connsiteX3127" fmla="*/ 3859670 w 6094603"/>
              <a:gd name="connsiteY3127" fmla="*/ 2668601 h 6038528"/>
              <a:gd name="connsiteX3128" fmla="*/ 3849357 w 6094603"/>
              <a:gd name="connsiteY3128" fmla="*/ 2659094 h 6038528"/>
              <a:gd name="connsiteX3129" fmla="*/ 3843209 w 6094603"/>
              <a:gd name="connsiteY3129" fmla="*/ 2658020 h 6038528"/>
              <a:gd name="connsiteX3130" fmla="*/ 1282449 w 6094603"/>
              <a:gd name="connsiteY3130" fmla="*/ 2641256 h 6038528"/>
              <a:gd name="connsiteX3131" fmla="*/ 1275146 w 6094603"/>
              <a:gd name="connsiteY3131" fmla="*/ 2642796 h 6038528"/>
              <a:gd name="connsiteX3132" fmla="*/ 1274516 w 6094603"/>
              <a:gd name="connsiteY3132" fmla="*/ 2643076 h 6038528"/>
              <a:gd name="connsiteX3133" fmla="*/ 1264704 w 6094603"/>
              <a:gd name="connsiteY3133" fmla="*/ 2654404 h 6038528"/>
              <a:gd name="connsiteX3134" fmla="*/ 1266571 w 6094603"/>
              <a:gd name="connsiteY3134" fmla="*/ 2669173 h 6038528"/>
              <a:gd name="connsiteX3135" fmla="*/ 1267808 w 6094603"/>
              <a:gd name="connsiteY3135" fmla="*/ 2671180 h 6038528"/>
              <a:gd name="connsiteX3136" fmla="*/ 1283277 w 6094603"/>
              <a:gd name="connsiteY3136" fmla="*/ 2679871 h 6038528"/>
              <a:gd name="connsiteX3137" fmla="*/ 1290920 w 6094603"/>
              <a:gd name="connsiteY3137" fmla="*/ 2678179 h 6038528"/>
              <a:gd name="connsiteX3138" fmla="*/ 1300381 w 6094603"/>
              <a:gd name="connsiteY3138" fmla="*/ 2655967 h 6038528"/>
              <a:gd name="connsiteX3139" fmla="*/ 1299645 w 6094603"/>
              <a:gd name="connsiteY3139" fmla="*/ 2653727 h 6038528"/>
              <a:gd name="connsiteX3140" fmla="*/ 1289822 w 6094603"/>
              <a:gd name="connsiteY3140" fmla="*/ 2642831 h 6038528"/>
              <a:gd name="connsiteX3141" fmla="*/ 1282449 w 6094603"/>
              <a:gd name="connsiteY3141" fmla="*/ 2641256 h 6038528"/>
              <a:gd name="connsiteX3142" fmla="*/ 6047047 w 6094603"/>
              <a:gd name="connsiteY3142" fmla="*/ 2635902 h 6038528"/>
              <a:gd name="connsiteX3143" fmla="*/ 6063298 w 6094603"/>
              <a:gd name="connsiteY3143" fmla="*/ 2640276 h 6038528"/>
              <a:gd name="connsiteX3144" fmla="*/ 6078499 w 6094603"/>
              <a:gd name="connsiteY3144" fmla="*/ 2660062 h 6038528"/>
              <a:gd name="connsiteX3145" fmla="*/ 6075244 w 6094603"/>
              <a:gd name="connsiteY3145" fmla="*/ 2684771 h 6038528"/>
              <a:gd name="connsiteX3146" fmla="*/ 6047000 w 6094603"/>
              <a:gd name="connsiteY3146" fmla="*/ 2701080 h 6038528"/>
              <a:gd name="connsiteX3147" fmla="*/ 6030749 w 6094603"/>
              <a:gd name="connsiteY3147" fmla="*/ 2696705 h 6038528"/>
              <a:gd name="connsiteX3148" fmla="*/ 6015549 w 6094603"/>
              <a:gd name="connsiteY3148" fmla="*/ 2676920 h 6038528"/>
              <a:gd name="connsiteX3149" fmla="*/ 6018803 w 6094603"/>
              <a:gd name="connsiteY3149" fmla="*/ 2652211 h 6038528"/>
              <a:gd name="connsiteX3150" fmla="*/ 6047047 w 6094603"/>
              <a:gd name="connsiteY3150" fmla="*/ 2635902 h 6038528"/>
              <a:gd name="connsiteX3151" fmla="*/ 3152135 w 6094603"/>
              <a:gd name="connsiteY3151" fmla="*/ 2624585 h 6038528"/>
              <a:gd name="connsiteX3152" fmla="*/ 3143863 w 6094603"/>
              <a:gd name="connsiteY3152" fmla="*/ 2626592 h 6038528"/>
              <a:gd name="connsiteX3153" fmla="*/ 3140305 w 6094603"/>
              <a:gd name="connsiteY3153" fmla="*/ 2628354 h 6038528"/>
              <a:gd name="connsiteX3154" fmla="*/ 3130785 w 6094603"/>
              <a:gd name="connsiteY3154" fmla="*/ 2639355 h 6038528"/>
              <a:gd name="connsiteX3155" fmla="*/ 3132431 w 6094603"/>
              <a:gd name="connsiteY3155" fmla="*/ 2653786 h 6038528"/>
              <a:gd name="connsiteX3156" fmla="*/ 3137809 w 6094603"/>
              <a:gd name="connsiteY3156" fmla="*/ 2663958 h 6038528"/>
              <a:gd name="connsiteX3157" fmla="*/ 3154141 w 6094603"/>
              <a:gd name="connsiteY3157" fmla="*/ 2674271 h 6038528"/>
              <a:gd name="connsiteX3158" fmla="*/ 3161596 w 6094603"/>
              <a:gd name="connsiteY3158" fmla="*/ 2672650 h 6038528"/>
              <a:gd name="connsiteX3159" fmla="*/ 3164151 w 6094603"/>
              <a:gd name="connsiteY3159" fmla="*/ 2671541 h 6038528"/>
              <a:gd name="connsiteX3160" fmla="*/ 3173938 w 6094603"/>
              <a:gd name="connsiteY3160" fmla="*/ 2661439 h 6038528"/>
              <a:gd name="connsiteX3161" fmla="*/ 3173530 w 6094603"/>
              <a:gd name="connsiteY3161" fmla="*/ 2647369 h 6038528"/>
              <a:gd name="connsiteX3162" fmla="*/ 3169179 w 6094603"/>
              <a:gd name="connsiteY3162" fmla="*/ 2636625 h 6038528"/>
              <a:gd name="connsiteX3163" fmla="*/ 3158807 w 6094603"/>
              <a:gd name="connsiteY3163" fmla="*/ 2625869 h 6038528"/>
              <a:gd name="connsiteX3164" fmla="*/ 3152135 w 6094603"/>
              <a:gd name="connsiteY3164" fmla="*/ 2624585 h 6038528"/>
              <a:gd name="connsiteX3165" fmla="*/ 4328681 w 6094603"/>
              <a:gd name="connsiteY3165" fmla="*/ 2597987 h 6038528"/>
              <a:gd name="connsiteX3166" fmla="*/ 4320503 w 6094603"/>
              <a:gd name="connsiteY3166" fmla="*/ 2599935 h 6038528"/>
              <a:gd name="connsiteX3167" fmla="*/ 4313574 w 6094603"/>
              <a:gd name="connsiteY3167" fmla="*/ 2603213 h 6038528"/>
              <a:gd name="connsiteX3168" fmla="*/ 4303809 w 6094603"/>
              <a:gd name="connsiteY3168" fmla="*/ 2613619 h 6038528"/>
              <a:gd name="connsiteX3169" fmla="*/ 4304614 w 6094603"/>
              <a:gd name="connsiteY3169" fmla="*/ 2627852 h 6038528"/>
              <a:gd name="connsiteX3170" fmla="*/ 4307787 w 6094603"/>
              <a:gd name="connsiteY3170" fmla="*/ 2634747 h 6038528"/>
              <a:gd name="connsiteX3171" fmla="*/ 4318170 w 6094603"/>
              <a:gd name="connsiteY3171" fmla="*/ 2644663 h 6038528"/>
              <a:gd name="connsiteX3172" fmla="*/ 4324446 w 6094603"/>
              <a:gd name="connsiteY3172" fmla="*/ 2645783 h 6038528"/>
              <a:gd name="connsiteX3173" fmla="*/ 4332508 w 6094603"/>
              <a:gd name="connsiteY3173" fmla="*/ 2643893 h 6038528"/>
              <a:gd name="connsiteX3174" fmla="*/ 4339531 w 6094603"/>
              <a:gd name="connsiteY3174" fmla="*/ 2640650 h 6038528"/>
              <a:gd name="connsiteX3175" fmla="*/ 4349447 w 6094603"/>
              <a:gd name="connsiteY3175" fmla="*/ 2630185 h 6038528"/>
              <a:gd name="connsiteX3176" fmla="*/ 4348549 w 6094603"/>
              <a:gd name="connsiteY3176" fmla="*/ 2615789 h 6038528"/>
              <a:gd name="connsiteX3177" fmla="*/ 4345235 w 6094603"/>
              <a:gd name="connsiteY3177" fmla="*/ 2608813 h 6038528"/>
              <a:gd name="connsiteX3178" fmla="*/ 4334783 w 6094603"/>
              <a:gd name="connsiteY3178" fmla="*/ 2599048 h 6038528"/>
              <a:gd name="connsiteX3179" fmla="*/ 4328681 w 6094603"/>
              <a:gd name="connsiteY3179" fmla="*/ 2597987 h 6038528"/>
              <a:gd name="connsiteX3180" fmla="*/ 5842342 w 6094603"/>
              <a:gd name="connsiteY3180" fmla="*/ 2570175 h 6038528"/>
              <a:gd name="connsiteX3181" fmla="*/ 5854230 w 6094603"/>
              <a:gd name="connsiteY3181" fmla="*/ 2573383 h 6038528"/>
              <a:gd name="connsiteX3182" fmla="*/ 5865313 w 6094603"/>
              <a:gd name="connsiteY3182" fmla="*/ 2587826 h 6038528"/>
              <a:gd name="connsiteX3183" fmla="*/ 5862933 w 6094603"/>
              <a:gd name="connsiteY3183" fmla="*/ 2605896 h 6038528"/>
              <a:gd name="connsiteX3184" fmla="*/ 5842307 w 6094603"/>
              <a:gd name="connsiteY3184" fmla="*/ 2617784 h 6038528"/>
              <a:gd name="connsiteX3185" fmla="*/ 5830420 w 6094603"/>
              <a:gd name="connsiteY3185" fmla="*/ 2614599 h 6038528"/>
              <a:gd name="connsiteX3186" fmla="*/ 5821717 w 6094603"/>
              <a:gd name="connsiteY3186" fmla="*/ 2582086 h 6038528"/>
              <a:gd name="connsiteX3187" fmla="*/ 5842342 w 6094603"/>
              <a:gd name="connsiteY3187" fmla="*/ 2570175 h 6038528"/>
              <a:gd name="connsiteX3188" fmla="*/ 5153741 w 6094603"/>
              <a:gd name="connsiteY3188" fmla="*/ 2553026 h 6038528"/>
              <a:gd name="connsiteX3189" fmla="*/ 5164789 w 6094603"/>
              <a:gd name="connsiteY3189" fmla="*/ 2555989 h 6038528"/>
              <a:gd name="connsiteX3190" fmla="*/ 5175113 w 6094603"/>
              <a:gd name="connsiteY3190" fmla="*/ 2569452 h 6038528"/>
              <a:gd name="connsiteX3191" fmla="*/ 5172908 w 6094603"/>
              <a:gd name="connsiteY3191" fmla="*/ 2586251 h 6038528"/>
              <a:gd name="connsiteX3192" fmla="*/ 5153694 w 6094603"/>
              <a:gd name="connsiteY3192" fmla="*/ 2597322 h 6038528"/>
              <a:gd name="connsiteX3193" fmla="*/ 5142635 w 6094603"/>
              <a:gd name="connsiteY3193" fmla="*/ 2594359 h 6038528"/>
              <a:gd name="connsiteX3194" fmla="*/ 5132322 w 6094603"/>
              <a:gd name="connsiteY3194" fmla="*/ 2580896 h 6038528"/>
              <a:gd name="connsiteX3195" fmla="*/ 5134538 w 6094603"/>
              <a:gd name="connsiteY3195" fmla="*/ 2564085 h 6038528"/>
              <a:gd name="connsiteX3196" fmla="*/ 5153741 w 6094603"/>
              <a:gd name="connsiteY3196" fmla="*/ 2553026 h 6038528"/>
              <a:gd name="connsiteX3197" fmla="*/ 2955783 w 6094603"/>
              <a:gd name="connsiteY3197" fmla="*/ 2545338 h 6038528"/>
              <a:gd name="connsiteX3198" fmla="*/ 2946357 w 6094603"/>
              <a:gd name="connsiteY3198" fmla="*/ 2547986 h 6038528"/>
              <a:gd name="connsiteX3199" fmla="*/ 2936417 w 6094603"/>
              <a:gd name="connsiteY3199" fmla="*/ 2553423 h 6038528"/>
              <a:gd name="connsiteX3200" fmla="*/ 2927026 w 6094603"/>
              <a:gd name="connsiteY3200" fmla="*/ 2564424 h 6038528"/>
              <a:gd name="connsiteX3201" fmla="*/ 2928718 w 6094603"/>
              <a:gd name="connsiteY3201" fmla="*/ 2578796 h 6038528"/>
              <a:gd name="connsiteX3202" fmla="*/ 2933886 w 6094603"/>
              <a:gd name="connsiteY3202" fmla="*/ 2588537 h 6038528"/>
              <a:gd name="connsiteX3203" fmla="*/ 2950206 w 6094603"/>
              <a:gd name="connsiteY3203" fmla="*/ 2598804 h 6038528"/>
              <a:gd name="connsiteX3204" fmla="*/ 2957474 w 6094603"/>
              <a:gd name="connsiteY3204" fmla="*/ 2597275 h 6038528"/>
              <a:gd name="connsiteX3205" fmla="*/ 2966959 w 6094603"/>
              <a:gd name="connsiteY3205" fmla="*/ 2593507 h 6038528"/>
              <a:gd name="connsiteX3206" fmla="*/ 2977563 w 6094603"/>
              <a:gd name="connsiteY3206" fmla="*/ 2583556 h 6038528"/>
              <a:gd name="connsiteX3207" fmla="*/ 2977388 w 6094603"/>
              <a:gd name="connsiteY3207" fmla="*/ 2569008 h 6038528"/>
              <a:gd name="connsiteX3208" fmla="*/ 2972909 w 6094603"/>
              <a:gd name="connsiteY3208" fmla="*/ 2557634 h 6038528"/>
              <a:gd name="connsiteX3209" fmla="*/ 2961942 w 6094603"/>
              <a:gd name="connsiteY3209" fmla="*/ 2546423 h 6038528"/>
              <a:gd name="connsiteX3210" fmla="*/ 2955783 w 6094603"/>
              <a:gd name="connsiteY3210" fmla="*/ 2545338 h 6038528"/>
              <a:gd name="connsiteX3211" fmla="*/ 742936 w 6094603"/>
              <a:gd name="connsiteY3211" fmla="*/ 2536273 h 6038528"/>
              <a:gd name="connsiteX3212" fmla="*/ 770980 w 6094603"/>
              <a:gd name="connsiteY3212" fmla="*/ 2543810 h 6038528"/>
              <a:gd name="connsiteX3213" fmla="*/ 797171 w 6094603"/>
              <a:gd name="connsiteY3213" fmla="*/ 2577933 h 6038528"/>
              <a:gd name="connsiteX3214" fmla="*/ 791556 w 6094603"/>
              <a:gd name="connsiteY3214" fmla="*/ 2620584 h 6038528"/>
              <a:gd name="connsiteX3215" fmla="*/ 742841 w 6094603"/>
              <a:gd name="connsiteY3215" fmla="*/ 2648699 h 6038528"/>
              <a:gd name="connsiteX3216" fmla="*/ 714773 w 6094603"/>
              <a:gd name="connsiteY3216" fmla="*/ 2641151 h 6038528"/>
              <a:gd name="connsiteX3217" fmla="*/ 688604 w 6094603"/>
              <a:gd name="connsiteY3217" fmla="*/ 2607028 h 6038528"/>
              <a:gd name="connsiteX3218" fmla="*/ 694215 w 6094603"/>
              <a:gd name="connsiteY3218" fmla="*/ 2564389 h 6038528"/>
              <a:gd name="connsiteX3219" fmla="*/ 742936 w 6094603"/>
              <a:gd name="connsiteY3219" fmla="*/ 2536273 h 6038528"/>
              <a:gd name="connsiteX3220" fmla="*/ 4123417 w 6094603"/>
              <a:gd name="connsiteY3220" fmla="*/ 2526159 h 6038528"/>
              <a:gd name="connsiteX3221" fmla="*/ 4115355 w 6094603"/>
              <a:gd name="connsiteY3221" fmla="*/ 2528049 h 6038528"/>
              <a:gd name="connsiteX3222" fmla="*/ 4111074 w 6094603"/>
              <a:gd name="connsiteY3222" fmla="*/ 2530090 h 6038528"/>
              <a:gd name="connsiteX3223" fmla="*/ 4101567 w 6094603"/>
              <a:gd name="connsiteY3223" fmla="*/ 2540415 h 6038528"/>
              <a:gd name="connsiteX3224" fmla="*/ 4101566 w 6094603"/>
              <a:gd name="connsiteY3224" fmla="*/ 2540403 h 6038528"/>
              <a:gd name="connsiteX3225" fmla="*/ 4101566 w 6094603"/>
              <a:gd name="connsiteY3225" fmla="*/ 2540415 h 6038528"/>
              <a:gd name="connsiteX3226" fmla="*/ 4101567 w 6094603"/>
              <a:gd name="connsiteY3226" fmla="*/ 2540415 h 6038528"/>
              <a:gd name="connsiteX3227" fmla="*/ 4102301 w 6094603"/>
              <a:gd name="connsiteY3227" fmla="*/ 2554426 h 6038528"/>
              <a:gd name="connsiteX3228" fmla="*/ 4104063 w 6094603"/>
              <a:gd name="connsiteY3228" fmla="*/ 2558229 h 6038528"/>
              <a:gd name="connsiteX3229" fmla="*/ 4114364 w 6094603"/>
              <a:gd name="connsiteY3229" fmla="*/ 2567900 h 6038528"/>
              <a:gd name="connsiteX3230" fmla="*/ 4120605 w 6094603"/>
              <a:gd name="connsiteY3230" fmla="*/ 2569008 h 6038528"/>
              <a:gd name="connsiteX3231" fmla="*/ 4128456 w 6094603"/>
              <a:gd name="connsiteY3231" fmla="*/ 2567212 h 6038528"/>
              <a:gd name="connsiteX3232" fmla="*/ 4132819 w 6094603"/>
              <a:gd name="connsiteY3232" fmla="*/ 2565193 h 6038528"/>
              <a:gd name="connsiteX3233" fmla="*/ 4142526 w 6094603"/>
              <a:gd name="connsiteY3233" fmla="*/ 2554799 h 6038528"/>
              <a:gd name="connsiteX3234" fmla="*/ 4141721 w 6094603"/>
              <a:gd name="connsiteY3234" fmla="*/ 2540613 h 6038528"/>
              <a:gd name="connsiteX3235" fmla="*/ 4139854 w 6094603"/>
              <a:gd name="connsiteY3235" fmla="*/ 2536705 h 6038528"/>
              <a:gd name="connsiteX3236" fmla="*/ 4129436 w 6094603"/>
              <a:gd name="connsiteY3236" fmla="*/ 2527197 h 6038528"/>
              <a:gd name="connsiteX3237" fmla="*/ 4123417 w 6094603"/>
              <a:gd name="connsiteY3237" fmla="*/ 2526159 h 6038528"/>
              <a:gd name="connsiteX3238" fmla="*/ 5637638 w 6094603"/>
              <a:gd name="connsiteY3238" fmla="*/ 2501718 h 6038528"/>
              <a:gd name="connsiteX3239" fmla="*/ 5646516 w 6094603"/>
              <a:gd name="connsiteY3239" fmla="*/ 2504098 h 6038528"/>
              <a:gd name="connsiteX3240" fmla="*/ 5653002 w 6094603"/>
              <a:gd name="connsiteY3240" fmla="*/ 2528352 h 6038528"/>
              <a:gd name="connsiteX3241" fmla="*/ 5637603 w 6094603"/>
              <a:gd name="connsiteY3241" fmla="*/ 2537242 h 6038528"/>
              <a:gd name="connsiteX3242" fmla="*/ 5628737 w 6094603"/>
              <a:gd name="connsiteY3242" fmla="*/ 2534862 h 6038528"/>
              <a:gd name="connsiteX3243" fmla="*/ 5622239 w 6094603"/>
              <a:gd name="connsiteY3243" fmla="*/ 2510608 h 6038528"/>
              <a:gd name="connsiteX3244" fmla="*/ 5637638 w 6094603"/>
              <a:gd name="connsiteY3244" fmla="*/ 2501718 h 6038528"/>
              <a:gd name="connsiteX3245" fmla="*/ 3426205 w 6094603"/>
              <a:gd name="connsiteY3245" fmla="*/ 2492666 h 6038528"/>
              <a:gd name="connsiteX3246" fmla="*/ 3418331 w 6094603"/>
              <a:gd name="connsiteY3246" fmla="*/ 2494462 h 6038528"/>
              <a:gd name="connsiteX3247" fmla="*/ 3411868 w 6094603"/>
              <a:gd name="connsiteY3247" fmla="*/ 2497332 h 6038528"/>
              <a:gd name="connsiteX3248" fmla="*/ 3401532 w 6094603"/>
              <a:gd name="connsiteY3248" fmla="*/ 2508520 h 6038528"/>
              <a:gd name="connsiteX3249" fmla="*/ 3403410 w 6094603"/>
              <a:gd name="connsiteY3249" fmla="*/ 2523639 h 6038528"/>
              <a:gd name="connsiteX3250" fmla="*/ 3411063 w 6094603"/>
              <a:gd name="connsiteY3250" fmla="*/ 2537755 h 6038528"/>
              <a:gd name="connsiteX3251" fmla="*/ 3421551 w 6094603"/>
              <a:gd name="connsiteY3251" fmla="*/ 2547193 h 6038528"/>
              <a:gd name="connsiteX3252" fmla="*/ 3427442 w 6094603"/>
              <a:gd name="connsiteY3252" fmla="*/ 2548184 h 6038528"/>
              <a:gd name="connsiteX3253" fmla="*/ 3435632 w 6094603"/>
              <a:gd name="connsiteY3253" fmla="*/ 2546225 h 6038528"/>
              <a:gd name="connsiteX3254" fmla="*/ 3440368 w 6094603"/>
              <a:gd name="connsiteY3254" fmla="*/ 2543938 h 6038528"/>
              <a:gd name="connsiteX3255" fmla="*/ 3449783 w 6094603"/>
              <a:gd name="connsiteY3255" fmla="*/ 2533765 h 6038528"/>
              <a:gd name="connsiteX3256" fmla="*/ 3449223 w 6094603"/>
              <a:gd name="connsiteY3256" fmla="*/ 2519929 h 6038528"/>
              <a:gd name="connsiteX3257" fmla="*/ 3443378 w 6094603"/>
              <a:gd name="connsiteY3257" fmla="*/ 2505102 h 6038528"/>
              <a:gd name="connsiteX3258" fmla="*/ 3433275 w 6094603"/>
              <a:gd name="connsiteY3258" fmla="*/ 2494101 h 6038528"/>
              <a:gd name="connsiteX3259" fmla="*/ 3426205 w 6094603"/>
              <a:gd name="connsiteY3259" fmla="*/ 2492666 h 6038528"/>
              <a:gd name="connsiteX3260" fmla="*/ 2752922 w 6094603"/>
              <a:gd name="connsiteY3260" fmla="*/ 2476170 h 6038528"/>
              <a:gd name="connsiteX3261" fmla="*/ 2743682 w 6094603"/>
              <a:gd name="connsiteY3261" fmla="*/ 2478701 h 6038528"/>
              <a:gd name="connsiteX3262" fmla="*/ 2734851 w 6094603"/>
              <a:gd name="connsiteY3262" fmla="*/ 2483496 h 6038528"/>
              <a:gd name="connsiteX3263" fmla="*/ 2725646 w 6094603"/>
              <a:gd name="connsiteY3263" fmla="*/ 2494170 h 6038528"/>
              <a:gd name="connsiteX3264" fmla="*/ 2726906 w 6094603"/>
              <a:gd name="connsiteY3264" fmla="*/ 2508205 h 6038528"/>
              <a:gd name="connsiteX3265" fmla="*/ 2729286 w 6094603"/>
              <a:gd name="connsiteY3265" fmla="*/ 2512883 h 6038528"/>
              <a:gd name="connsiteX3266" fmla="*/ 2745572 w 6094603"/>
              <a:gd name="connsiteY3266" fmla="*/ 2523091 h 6038528"/>
              <a:gd name="connsiteX3267" fmla="*/ 2752781 w 6094603"/>
              <a:gd name="connsiteY3267" fmla="*/ 2521574 h 6038528"/>
              <a:gd name="connsiteX3268" fmla="*/ 2761764 w 6094603"/>
              <a:gd name="connsiteY3268" fmla="*/ 2518028 h 6038528"/>
              <a:gd name="connsiteX3269" fmla="*/ 2772357 w 6094603"/>
              <a:gd name="connsiteY3269" fmla="*/ 2508100 h 6038528"/>
              <a:gd name="connsiteX3270" fmla="*/ 2772240 w 6094603"/>
              <a:gd name="connsiteY3270" fmla="*/ 2493576 h 6038528"/>
              <a:gd name="connsiteX3271" fmla="*/ 2769779 w 6094603"/>
              <a:gd name="connsiteY3271" fmla="*/ 2487684 h 6038528"/>
              <a:gd name="connsiteX3272" fmla="*/ 2758813 w 6094603"/>
              <a:gd name="connsiteY3272" fmla="*/ 2477150 h 6038528"/>
              <a:gd name="connsiteX3273" fmla="*/ 2752922 w 6094603"/>
              <a:gd name="connsiteY3273" fmla="*/ 2476170 h 6038528"/>
              <a:gd name="connsiteX3274" fmla="*/ 4618466 w 6094603"/>
              <a:gd name="connsiteY3274" fmla="*/ 2455929 h 6038528"/>
              <a:gd name="connsiteX3275" fmla="*/ 4608667 w 6094603"/>
              <a:gd name="connsiteY3275" fmla="*/ 2458811 h 6038528"/>
              <a:gd name="connsiteX3276" fmla="*/ 4589173 w 6094603"/>
              <a:gd name="connsiteY3276" fmla="*/ 2469089 h 6038528"/>
              <a:gd name="connsiteX3277" fmla="*/ 4579140 w 6094603"/>
              <a:gd name="connsiteY3277" fmla="*/ 2479728 h 6038528"/>
              <a:gd name="connsiteX3278" fmla="*/ 4580248 w 6094603"/>
              <a:gd name="connsiteY3278" fmla="*/ 2494299 h 6038528"/>
              <a:gd name="connsiteX3279" fmla="*/ 4580260 w 6094603"/>
              <a:gd name="connsiteY3279" fmla="*/ 2494299 h 6038528"/>
              <a:gd name="connsiteX3280" fmla="*/ 4587295 w 6094603"/>
              <a:gd name="connsiteY3280" fmla="*/ 2509756 h 6038528"/>
              <a:gd name="connsiteX3281" fmla="*/ 4597724 w 6094603"/>
              <a:gd name="connsiteY3281" fmla="*/ 2520186 h 6038528"/>
              <a:gd name="connsiteX3282" fmla="*/ 4604187 w 6094603"/>
              <a:gd name="connsiteY3282" fmla="*/ 2521388 h 6038528"/>
              <a:gd name="connsiteX3283" fmla="*/ 4612470 w 6094603"/>
              <a:gd name="connsiteY3283" fmla="*/ 2519381 h 6038528"/>
              <a:gd name="connsiteX3284" fmla="*/ 4633084 w 6094603"/>
              <a:gd name="connsiteY3284" fmla="*/ 2511016 h 6038528"/>
              <a:gd name="connsiteX3285" fmla="*/ 4644634 w 6094603"/>
              <a:gd name="connsiteY3285" fmla="*/ 2500353 h 6038528"/>
              <a:gd name="connsiteX3286" fmla="*/ 4643467 w 6094603"/>
              <a:gd name="connsiteY3286" fmla="*/ 2484674 h 6038528"/>
              <a:gd name="connsiteX3287" fmla="*/ 4635382 w 6094603"/>
              <a:gd name="connsiteY3287" fmla="*/ 2467630 h 6038528"/>
              <a:gd name="connsiteX3288" fmla="*/ 4624136 w 6094603"/>
              <a:gd name="connsiteY3288" fmla="*/ 2456839 h 6038528"/>
              <a:gd name="connsiteX3289" fmla="*/ 4618466 w 6094603"/>
              <a:gd name="connsiteY3289" fmla="*/ 2455929 h 6038528"/>
              <a:gd name="connsiteX3290" fmla="*/ 3916250 w 6094603"/>
              <a:gd name="connsiteY3290" fmla="*/ 2454424 h 6038528"/>
              <a:gd name="connsiteX3291" fmla="*/ 3909624 w 6094603"/>
              <a:gd name="connsiteY3291" fmla="*/ 2455847 h 6038528"/>
              <a:gd name="connsiteX3292" fmla="*/ 3909006 w 6094603"/>
              <a:gd name="connsiteY3292" fmla="*/ 2456127 h 6038528"/>
              <a:gd name="connsiteX3293" fmla="*/ 3899638 w 6094603"/>
              <a:gd name="connsiteY3293" fmla="*/ 2480428 h 6038528"/>
              <a:gd name="connsiteX3294" fmla="*/ 3900221 w 6094603"/>
              <a:gd name="connsiteY3294" fmla="*/ 2481688 h 6038528"/>
              <a:gd name="connsiteX3295" fmla="*/ 3910488 w 6094603"/>
              <a:gd name="connsiteY3295" fmla="*/ 2491231 h 6038528"/>
              <a:gd name="connsiteX3296" fmla="*/ 3916694 w 6094603"/>
              <a:gd name="connsiteY3296" fmla="*/ 2492327 h 6038528"/>
              <a:gd name="connsiteX3297" fmla="*/ 3924487 w 6094603"/>
              <a:gd name="connsiteY3297" fmla="*/ 2490566 h 6038528"/>
              <a:gd name="connsiteX3298" fmla="*/ 3934473 w 6094603"/>
              <a:gd name="connsiteY3298" fmla="*/ 2465810 h 6038528"/>
              <a:gd name="connsiteX3299" fmla="*/ 3923822 w 6094603"/>
              <a:gd name="connsiteY3299" fmla="*/ 2455801 h 6038528"/>
              <a:gd name="connsiteX3300" fmla="*/ 3916250 w 6094603"/>
              <a:gd name="connsiteY3300" fmla="*/ 2454424 h 6038528"/>
              <a:gd name="connsiteX3301" fmla="*/ 4949083 w 6094603"/>
              <a:gd name="connsiteY3301" fmla="*/ 2425224 h 6038528"/>
              <a:gd name="connsiteX3302" fmla="*/ 4986729 w 6094603"/>
              <a:gd name="connsiteY3302" fmla="*/ 2435362 h 6038528"/>
              <a:gd name="connsiteX3303" fmla="*/ 5014331 w 6094603"/>
              <a:gd name="connsiteY3303" fmla="*/ 2538373 h 6038528"/>
              <a:gd name="connsiteX3304" fmla="*/ 4948955 w 6094603"/>
              <a:gd name="connsiteY3304" fmla="*/ 2576101 h 6038528"/>
              <a:gd name="connsiteX3305" fmla="*/ 4911308 w 6094603"/>
              <a:gd name="connsiteY3305" fmla="*/ 2565987 h 6038528"/>
              <a:gd name="connsiteX3306" fmla="*/ 4876170 w 6094603"/>
              <a:gd name="connsiteY3306" fmla="*/ 2520186 h 6038528"/>
              <a:gd name="connsiteX3307" fmla="*/ 4883706 w 6094603"/>
              <a:gd name="connsiteY3307" fmla="*/ 2462952 h 6038528"/>
              <a:gd name="connsiteX3308" fmla="*/ 4949083 w 6094603"/>
              <a:gd name="connsiteY3308" fmla="*/ 2425224 h 6038528"/>
              <a:gd name="connsiteX3309" fmla="*/ 2544659 w 6094603"/>
              <a:gd name="connsiteY3309" fmla="*/ 2407433 h 6038528"/>
              <a:gd name="connsiteX3310" fmla="*/ 2536002 w 6094603"/>
              <a:gd name="connsiteY3310" fmla="*/ 2409638 h 6038528"/>
              <a:gd name="connsiteX3311" fmla="*/ 2532491 w 6094603"/>
              <a:gd name="connsiteY3311" fmla="*/ 2411470 h 6038528"/>
              <a:gd name="connsiteX3312" fmla="*/ 2523415 w 6094603"/>
              <a:gd name="connsiteY3312" fmla="*/ 2422028 h 6038528"/>
              <a:gd name="connsiteX3313" fmla="*/ 2524546 w 6094603"/>
              <a:gd name="connsiteY3313" fmla="*/ 2435922 h 6038528"/>
              <a:gd name="connsiteX3314" fmla="*/ 2525165 w 6094603"/>
              <a:gd name="connsiteY3314" fmla="*/ 2437158 h 6038528"/>
              <a:gd name="connsiteX3315" fmla="*/ 2541964 w 6094603"/>
              <a:gd name="connsiteY3315" fmla="*/ 2447611 h 6038528"/>
              <a:gd name="connsiteX3316" fmla="*/ 2548637 w 6094603"/>
              <a:gd name="connsiteY3316" fmla="*/ 2446270 h 6038528"/>
              <a:gd name="connsiteX3317" fmla="*/ 2552405 w 6094603"/>
              <a:gd name="connsiteY3317" fmla="*/ 2444730 h 6038528"/>
              <a:gd name="connsiteX3318" fmla="*/ 2562391 w 6094603"/>
              <a:gd name="connsiteY3318" fmla="*/ 2434860 h 6038528"/>
              <a:gd name="connsiteX3319" fmla="*/ 2562310 w 6094603"/>
              <a:gd name="connsiteY3319" fmla="*/ 2420803 h 6038528"/>
              <a:gd name="connsiteX3320" fmla="*/ 2561353 w 6094603"/>
              <a:gd name="connsiteY3320" fmla="*/ 2418574 h 6038528"/>
              <a:gd name="connsiteX3321" fmla="*/ 2550667 w 6094603"/>
              <a:gd name="connsiteY3321" fmla="*/ 2408460 h 6038528"/>
              <a:gd name="connsiteX3322" fmla="*/ 2544659 w 6094603"/>
              <a:gd name="connsiteY3322" fmla="*/ 2407433 h 6038528"/>
              <a:gd name="connsiteX3323" fmla="*/ 1022152 w 6094603"/>
              <a:gd name="connsiteY3323" fmla="*/ 2395091 h 6038528"/>
              <a:gd name="connsiteX3324" fmla="*/ 1055681 w 6094603"/>
              <a:gd name="connsiteY3324" fmla="*/ 2404108 h 6038528"/>
              <a:gd name="connsiteX3325" fmla="*/ 1086984 w 6094603"/>
              <a:gd name="connsiteY3325" fmla="*/ 2444893 h 6038528"/>
              <a:gd name="connsiteX3326" fmla="*/ 1080273 w 6094603"/>
              <a:gd name="connsiteY3326" fmla="*/ 2495874 h 6038528"/>
              <a:gd name="connsiteX3327" fmla="*/ 1022027 w 6094603"/>
              <a:gd name="connsiteY3327" fmla="*/ 2529484 h 6038528"/>
              <a:gd name="connsiteX3328" fmla="*/ 988494 w 6094603"/>
              <a:gd name="connsiteY3328" fmla="*/ 2520466 h 6038528"/>
              <a:gd name="connsiteX3329" fmla="*/ 963908 w 6094603"/>
              <a:gd name="connsiteY3329" fmla="*/ 2428689 h 6038528"/>
              <a:gd name="connsiteX3330" fmla="*/ 1022152 w 6094603"/>
              <a:gd name="connsiteY3330" fmla="*/ 2395091 h 6038528"/>
              <a:gd name="connsiteX3331" fmla="*/ 4405479 w 6094603"/>
              <a:gd name="connsiteY3331" fmla="*/ 2390226 h 6038528"/>
              <a:gd name="connsiteX3332" fmla="*/ 4396940 w 6094603"/>
              <a:gd name="connsiteY3332" fmla="*/ 2392372 h 6038528"/>
              <a:gd name="connsiteX3333" fmla="*/ 4387350 w 6094603"/>
              <a:gd name="connsiteY3333" fmla="*/ 2397039 h 6038528"/>
              <a:gd name="connsiteX3334" fmla="*/ 4377586 w 6094603"/>
              <a:gd name="connsiteY3334" fmla="*/ 2407492 h 6038528"/>
              <a:gd name="connsiteX3335" fmla="*/ 4378484 w 6094603"/>
              <a:gd name="connsiteY3335" fmla="*/ 2421783 h 6038528"/>
              <a:gd name="connsiteX3336" fmla="*/ 4382333 w 6094603"/>
              <a:gd name="connsiteY3336" fmla="*/ 2430054 h 6038528"/>
              <a:gd name="connsiteX3337" fmla="*/ 4392681 w 6094603"/>
              <a:gd name="connsiteY3337" fmla="*/ 2439935 h 6038528"/>
              <a:gd name="connsiteX3338" fmla="*/ 4398981 w 6094603"/>
              <a:gd name="connsiteY3338" fmla="*/ 2441067 h 6038528"/>
              <a:gd name="connsiteX3339" fmla="*/ 4406972 w 6094603"/>
              <a:gd name="connsiteY3339" fmla="*/ 2439212 h 6038528"/>
              <a:gd name="connsiteX3340" fmla="*/ 4416655 w 6094603"/>
              <a:gd name="connsiteY3340" fmla="*/ 2434907 h 6038528"/>
              <a:gd name="connsiteX3341" fmla="*/ 4426898 w 6094603"/>
              <a:gd name="connsiteY3341" fmla="*/ 2424501 h 6038528"/>
              <a:gd name="connsiteX3342" fmla="*/ 4426128 w 6094603"/>
              <a:gd name="connsiteY3342" fmla="*/ 2409907 h 6038528"/>
              <a:gd name="connsiteX3343" fmla="*/ 4422161 w 6094603"/>
              <a:gd name="connsiteY3343" fmla="*/ 2401344 h 6038528"/>
              <a:gd name="connsiteX3344" fmla="*/ 4411534 w 6094603"/>
              <a:gd name="connsiteY3344" fmla="*/ 2391264 h 6038528"/>
              <a:gd name="connsiteX3345" fmla="*/ 4405479 w 6094603"/>
              <a:gd name="connsiteY3345" fmla="*/ 2390226 h 6038528"/>
              <a:gd name="connsiteX3346" fmla="*/ 6094527 w 6094603"/>
              <a:gd name="connsiteY3346" fmla="*/ 2384645 h 6038528"/>
              <a:gd name="connsiteX3347" fmla="*/ 6094527 w 6094603"/>
              <a:gd name="connsiteY3347" fmla="*/ 2542971 h 6038528"/>
              <a:gd name="connsiteX3348" fmla="*/ 6078324 w 6094603"/>
              <a:gd name="connsiteY3348" fmla="*/ 2538618 h 6038528"/>
              <a:gd name="connsiteX3349" fmla="*/ 6038064 w 6094603"/>
              <a:gd name="connsiteY3349" fmla="*/ 2486156 h 6038528"/>
              <a:gd name="connsiteX3350" fmla="*/ 6046697 w 6094603"/>
              <a:gd name="connsiteY3350" fmla="*/ 2420593 h 6038528"/>
              <a:gd name="connsiteX3351" fmla="*/ 6078372 w 6094603"/>
              <a:gd name="connsiteY3351" fmla="*/ 2388985 h 6038528"/>
              <a:gd name="connsiteX3352" fmla="*/ 817410 w 6094603"/>
              <a:gd name="connsiteY3352" fmla="*/ 2368375 h 6038528"/>
              <a:gd name="connsiteX3353" fmla="*/ 827111 w 6094603"/>
              <a:gd name="connsiteY3353" fmla="*/ 2370977 h 6038528"/>
              <a:gd name="connsiteX3354" fmla="*/ 834198 w 6094603"/>
              <a:gd name="connsiteY3354" fmla="*/ 2397494 h 6038528"/>
              <a:gd name="connsiteX3355" fmla="*/ 817376 w 6094603"/>
              <a:gd name="connsiteY3355" fmla="*/ 2407188 h 6038528"/>
              <a:gd name="connsiteX3356" fmla="*/ 807676 w 6094603"/>
              <a:gd name="connsiteY3356" fmla="*/ 2404587 h 6038528"/>
              <a:gd name="connsiteX3357" fmla="*/ 798647 w 6094603"/>
              <a:gd name="connsiteY3357" fmla="*/ 2392804 h 6038528"/>
              <a:gd name="connsiteX3358" fmla="*/ 800595 w 6094603"/>
              <a:gd name="connsiteY3358" fmla="*/ 2378058 h 6038528"/>
              <a:gd name="connsiteX3359" fmla="*/ 817410 w 6094603"/>
              <a:gd name="connsiteY3359" fmla="*/ 2368375 h 6038528"/>
              <a:gd name="connsiteX3360" fmla="*/ 5228240 w 6094603"/>
              <a:gd name="connsiteY3360" fmla="*/ 2352708 h 6038528"/>
              <a:gd name="connsiteX3361" fmla="*/ 5237107 w 6094603"/>
              <a:gd name="connsiteY3361" fmla="*/ 2355111 h 6038528"/>
              <a:gd name="connsiteX3362" fmla="*/ 5245378 w 6094603"/>
              <a:gd name="connsiteY3362" fmla="*/ 2365879 h 6038528"/>
              <a:gd name="connsiteX3363" fmla="*/ 5243605 w 6094603"/>
              <a:gd name="connsiteY3363" fmla="*/ 2379341 h 6038528"/>
              <a:gd name="connsiteX3364" fmla="*/ 5228206 w 6094603"/>
              <a:gd name="connsiteY3364" fmla="*/ 2388243 h 6038528"/>
              <a:gd name="connsiteX3365" fmla="*/ 5219339 w 6094603"/>
              <a:gd name="connsiteY3365" fmla="*/ 2385828 h 6038528"/>
              <a:gd name="connsiteX3366" fmla="*/ 5219328 w 6094603"/>
              <a:gd name="connsiteY3366" fmla="*/ 2385828 h 6038528"/>
              <a:gd name="connsiteX3367" fmla="*/ 5211068 w 6094603"/>
              <a:gd name="connsiteY3367" fmla="*/ 2375072 h 6038528"/>
              <a:gd name="connsiteX3368" fmla="*/ 5212841 w 6094603"/>
              <a:gd name="connsiteY3368" fmla="*/ 2361597 h 6038528"/>
              <a:gd name="connsiteX3369" fmla="*/ 5228240 w 6094603"/>
              <a:gd name="connsiteY3369" fmla="*/ 2352708 h 6038528"/>
              <a:gd name="connsiteX3370" fmla="*/ 4198908 w 6094603"/>
              <a:gd name="connsiteY3370" fmla="*/ 2319751 h 6038528"/>
              <a:gd name="connsiteX3371" fmla="*/ 4190741 w 6094603"/>
              <a:gd name="connsiteY3371" fmla="*/ 2321711 h 6038528"/>
              <a:gd name="connsiteX3372" fmla="*/ 4185620 w 6094603"/>
              <a:gd name="connsiteY3372" fmla="*/ 2324161 h 6038528"/>
              <a:gd name="connsiteX3373" fmla="*/ 4176089 w 6094603"/>
              <a:gd name="connsiteY3373" fmla="*/ 2334509 h 6038528"/>
              <a:gd name="connsiteX3374" fmla="*/ 4176847 w 6094603"/>
              <a:gd name="connsiteY3374" fmla="*/ 2348543 h 6038528"/>
              <a:gd name="connsiteX3375" fmla="*/ 4179087 w 6094603"/>
              <a:gd name="connsiteY3375" fmla="*/ 2353338 h 6038528"/>
              <a:gd name="connsiteX3376" fmla="*/ 4189365 w 6094603"/>
              <a:gd name="connsiteY3376" fmla="*/ 2362974 h 6038528"/>
              <a:gd name="connsiteX3377" fmla="*/ 4195618 w 6094603"/>
              <a:gd name="connsiteY3377" fmla="*/ 2364094 h 6038528"/>
              <a:gd name="connsiteX3378" fmla="*/ 4203446 w 6094603"/>
              <a:gd name="connsiteY3378" fmla="*/ 2362321 h 6038528"/>
              <a:gd name="connsiteX3379" fmla="*/ 4208579 w 6094603"/>
              <a:gd name="connsiteY3379" fmla="*/ 2359999 h 6038528"/>
              <a:gd name="connsiteX3380" fmla="*/ 4218495 w 6094603"/>
              <a:gd name="connsiteY3380" fmla="*/ 2349605 h 6038528"/>
              <a:gd name="connsiteX3381" fmla="*/ 4217690 w 6094603"/>
              <a:gd name="connsiteY3381" fmla="*/ 2335267 h 6038528"/>
              <a:gd name="connsiteX3382" fmla="*/ 4215392 w 6094603"/>
              <a:gd name="connsiteY3382" fmla="*/ 2330402 h 6038528"/>
              <a:gd name="connsiteX3383" fmla="*/ 4204928 w 6094603"/>
              <a:gd name="connsiteY3383" fmla="*/ 2320778 h 6038528"/>
              <a:gd name="connsiteX3384" fmla="*/ 4198908 w 6094603"/>
              <a:gd name="connsiteY3384" fmla="*/ 2319751 h 6038528"/>
              <a:gd name="connsiteX3385" fmla="*/ 5916900 w 6094603"/>
              <a:gd name="connsiteY3385" fmla="*/ 2309462 h 6038528"/>
              <a:gd name="connsiteX3386" fmla="*/ 5956728 w 6094603"/>
              <a:gd name="connsiteY3386" fmla="*/ 2320171 h 6038528"/>
              <a:gd name="connsiteX3387" fmla="*/ 5993931 w 6094603"/>
              <a:gd name="connsiteY3387" fmla="*/ 2368632 h 6038528"/>
              <a:gd name="connsiteX3388" fmla="*/ 5985952 w 6094603"/>
              <a:gd name="connsiteY3388" fmla="*/ 2429202 h 6038528"/>
              <a:gd name="connsiteX3389" fmla="*/ 5916760 w 6094603"/>
              <a:gd name="connsiteY3389" fmla="*/ 2469112 h 6038528"/>
              <a:gd name="connsiteX3390" fmla="*/ 5876932 w 6094603"/>
              <a:gd name="connsiteY3390" fmla="*/ 2458402 h 6038528"/>
              <a:gd name="connsiteX3391" fmla="*/ 5847709 w 6094603"/>
              <a:gd name="connsiteY3391" fmla="*/ 2349371 h 6038528"/>
              <a:gd name="connsiteX3392" fmla="*/ 5916900 w 6094603"/>
              <a:gd name="connsiteY3392" fmla="*/ 2309462 h 6038528"/>
              <a:gd name="connsiteX3393" fmla="*/ 3500308 w 6094603"/>
              <a:gd name="connsiteY3393" fmla="*/ 2290563 h 6038528"/>
              <a:gd name="connsiteX3394" fmla="*/ 3492609 w 6094603"/>
              <a:gd name="connsiteY3394" fmla="*/ 2292278 h 6038528"/>
              <a:gd name="connsiteX3395" fmla="*/ 3476405 w 6094603"/>
              <a:gd name="connsiteY3395" fmla="*/ 2298496 h 6038528"/>
              <a:gd name="connsiteX3396" fmla="*/ 3464715 w 6094603"/>
              <a:gd name="connsiteY3396" fmla="*/ 2309520 h 6038528"/>
              <a:gd name="connsiteX3397" fmla="*/ 3466407 w 6094603"/>
              <a:gd name="connsiteY3397" fmla="*/ 2325503 h 6038528"/>
              <a:gd name="connsiteX3398" fmla="*/ 3474351 w 6094603"/>
              <a:gd name="connsiteY3398" fmla="*/ 2340260 h 6038528"/>
              <a:gd name="connsiteX3399" fmla="*/ 3485551 w 6094603"/>
              <a:gd name="connsiteY3399" fmla="*/ 2350153 h 6038528"/>
              <a:gd name="connsiteX3400" fmla="*/ 3490847 w 6094603"/>
              <a:gd name="connsiteY3400" fmla="*/ 2350934 h 6038528"/>
              <a:gd name="connsiteX3401" fmla="*/ 3500367 w 6094603"/>
              <a:gd name="connsiteY3401" fmla="*/ 2348228 h 6038528"/>
              <a:gd name="connsiteX3402" fmla="*/ 3514366 w 6094603"/>
              <a:gd name="connsiteY3402" fmla="*/ 2340645 h 6038528"/>
              <a:gd name="connsiteX3403" fmla="*/ 3523734 w 6094603"/>
              <a:gd name="connsiteY3403" fmla="*/ 2330391 h 6038528"/>
              <a:gd name="connsiteX3404" fmla="*/ 3523046 w 6094603"/>
              <a:gd name="connsiteY3404" fmla="*/ 2316485 h 6038528"/>
              <a:gd name="connsiteX3405" fmla="*/ 3517387 w 6094603"/>
              <a:gd name="connsiteY3405" fmla="*/ 2302707 h 6038528"/>
              <a:gd name="connsiteX3406" fmla="*/ 3507320 w 6094603"/>
              <a:gd name="connsiteY3406" fmla="*/ 2291974 h 6038528"/>
              <a:gd name="connsiteX3407" fmla="*/ 3500308 w 6094603"/>
              <a:gd name="connsiteY3407" fmla="*/ 2290563 h 6038528"/>
              <a:gd name="connsiteX3408" fmla="*/ 2128987 w 6094603"/>
              <a:gd name="connsiteY3408" fmla="*/ 2256183 h 6038528"/>
              <a:gd name="connsiteX3409" fmla="*/ 2121018 w 6094603"/>
              <a:gd name="connsiteY3409" fmla="*/ 2258026 h 6038528"/>
              <a:gd name="connsiteX3410" fmla="*/ 2119688 w 6094603"/>
              <a:gd name="connsiteY3410" fmla="*/ 2258691 h 6038528"/>
              <a:gd name="connsiteX3411" fmla="*/ 2110704 w 6094603"/>
              <a:gd name="connsiteY3411" fmla="*/ 2269494 h 6038528"/>
              <a:gd name="connsiteX3412" fmla="*/ 2112152 w 6094603"/>
              <a:gd name="connsiteY3412" fmla="*/ 2283470 h 6038528"/>
              <a:gd name="connsiteX3413" fmla="*/ 2114578 w 6094603"/>
              <a:gd name="connsiteY3413" fmla="*/ 2288089 h 6038528"/>
              <a:gd name="connsiteX3414" fmla="*/ 2130760 w 6094603"/>
              <a:gd name="connsiteY3414" fmla="*/ 2298087 h 6038528"/>
              <a:gd name="connsiteX3415" fmla="*/ 2138097 w 6094603"/>
              <a:gd name="connsiteY3415" fmla="*/ 2296512 h 6038528"/>
              <a:gd name="connsiteX3416" fmla="*/ 2148118 w 6094603"/>
              <a:gd name="connsiteY3416" fmla="*/ 2286853 h 6038528"/>
              <a:gd name="connsiteX3417" fmla="*/ 2147862 w 6094603"/>
              <a:gd name="connsiteY3417" fmla="*/ 2272760 h 6038528"/>
              <a:gd name="connsiteX3418" fmla="*/ 2145902 w 6094603"/>
              <a:gd name="connsiteY3418" fmla="*/ 2267884 h 6038528"/>
              <a:gd name="connsiteX3419" fmla="*/ 2135637 w 6094603"/>
              <a:gd name="connsiteY3419" fmla="*/ 2257454 h 6038528"/>
              <a:gd name="connsiteX3420" fmla="*/ 2128987 w 6094603"/>
              <a:gd name="connsiteY3420" fmla="*/ 2256183 h 6038528"/>
              <a:gd name="connsiteX3421" fmla="*/ 1301360 w 6094603"/>
              <a:gd name="connsiteY3421" fmla="*/ 2255553 h 6038528"/>
              <a:gd name="connsiteX3422" fmla="*/ 1339554 w 6094603"/>
              <a:gd name="connsiteY3422" fmla="*/ 2265819 h 6038528"/>
              <a:gd name="connsiteX3423" fmla="*/ 1375207 w 6094603"/>
              <a:gd name="connsiteY3423" fmla="*/ 2312297 h 6038528"/>
              <a:gd name="connsiteX3424" fmla="*/ 1367566 w 6094603"/>
              <a:gd name="connsiteY3424" fmla="*/ 2370347 h 6038528"/>
              <a:gd name="connsiteX3425" fmla="*/ 1301232 w 6094603"/>
              <a:gd name="connsiteY3425" fmla="*/ 2408623 h 6038528"/>
              <a:gd name="connsiteX3426" fmla="*/ 1263038 w 6094603"/>
              <a:gd name="connsiteY3426" fmla="*/ 2398357 h 6038528"/>
              <a:gd name="connsiteX3427" fmla="*/ 1227385 w 6094603"/>
              <a:gd name="connsiteY3427" fmla="*/ 2351891 h 6038528"/>
              <a:gd name="connsiteX3428" fmla="*/ 1235026 w 6094603"/>
              <a:gd name="connsiteY3428" fmla="*/ 2293841 h 6038528"/>
              <a:gd name="connsiteX3429" fmla="*/ 1301360 w 6094603"/>
              <a:gd name="connsiteY3429" fmla="*/ 2255553 h 6038528"/>
              <a:gd name="connsiteX3430" fmla="*/ 5023571 w 6094603"/>
              <a:gd name="connsiteY3430" fmla="*/ 2249650 h 6038528"/>
              <a:gd name="connsiteX3431" fmla="*/ 5046681 w 6094603"/>
              <a:gd name="connsiteY3431" fmla="*/ 2255856 h 6038528"/>
              <a:gd name="connsiteX3432" fmla="*/ 5063632 w 6094603"/>
              <a:gd name="connsiteY3432" fmla="*/ 2319121 h 6038528"/>
              <a:gd name="connsiteX3433" fmla="*/ 5023489 w 6094603"/>
              <a:gd name="connsiteY3433" fmla="*/ 2342290 h 6038528"/>
              <a:gd name="connsiteX3434" fmla="*/ 5000379 w 6094603"/>
              <a:gd name="connsiteY3434" fmla="*/ 2336072 h 6038528"/>
              <a:gd name="connsiteX3435" fmla="*/ 4978785 w 6094603"/>
              <a:gd name="connsiteY3435" fmla="*/ 2307957 h 6038528"/>
              <a:gd name="connsiteX3436" fmla="*/ 4983416 w 6094603"/>
              <a:gd name="connsiteY3436" fmla="*/ 2272819 h 6038528"/>
              <a:gd name="connsiteX3437" fmla="*/ 5023571 w 6094603"/>
              <a:gd name="connsiteY3437" fmla="*/ 2249650 h 6038528"/>
              <a:gd name="connsiteX3438" fmla="*/ 3991905 w 6094603"/>
              <a:gd name="connsiteY3438" fmla="*/ 2248647 h 6038528"/>
              <a:gd name="connsiteX3439" fmla="*/ 3984882 w 6094603"/>
              <a:gd name="connsiteY3439" fmla="*/ 2250175 h 6038528"/>
              <a:gd name="connsiteX3440" fmla="*/ 3983237 w 6094603"/>
              <a:gd name="connsiteY3440" fmla="*/ 2250945 h 6038528"/>
              <a:gd name="connsiteX3441" fmla="*/ 3973823 w 6094603"/>
              <a:gd name="connsiteY3441" fmla="*/ 2261129 h 6038528"/>
              <a:gd name="connsiteX3442" fmla="*/ 3974394 w 6094603"/>
              <a:gd name="connsiteY3442" fmla="*/ 2275000 h 6038528"/>
              <a:gd name="connsiteX3443" fmla="*/ 3974977 w 6094603"/>
              <a:gd name="connsiteY3443" fmla="*/ 2276248 h 6038528"/>
              <a:gd name="connsiteX3444" fmla="*/ 3985092 w 6094603"/>
              <a:gd name="connsiteY3444" fmla="*/ 2285721 h 6038528"/>
              <a:gd name="connsiteX3445" fmla="*/ 3991450 w 6094603"/>
              <a:gd name="connsiteY3445" fmla="*/ 2286876 h 6038528"/>
              <a:gd name="connsiteX3446" fmla="*/ 3998951 w 6094603"/>
              <a:gd name="connsiteY3446" fmla="*/ 2285243 h 6038528"/>
              <a:gd name="connsiteX3447" fmla="*/ 4000853 w 6094603"/>
              <a:gd name="connsiteY3447" fmla="*/ 2284380 h 6038528"/>
              <a:gd name="connsiteX3448" fmla="*/ 4010408 w 6094603"/>
              <a:gd name="connsiteY3448" fmla="*/ 2274043 h 6038528"/>
              <a:gd name="connsiteX3449" fmla="*/ 4009637 w 6094603"/>
              <a:gd name="connsiteY3449" fmla="*/ 2259962 h 6038528"/>
              <a:gd name="connsiteX3450" fmla="*/ 3999115 w 6094603"/>
              <a:gd name="connsiteY3450" fmla="*/ 2249953 h 6038528"/>
              <a:gd name="connsiteX3451" fmla="*/ 3991905 w 6094603"/>
              <a:gd name="connsiteY3451" fmla="*/ 2248647 h 6038528"/>
              <a:gd name="connsiteX3452" fmla="*/ 5712196 w 6094603"/>
              <a:gd name="connsiteY3452" fmla="*/ 2245940 h 6038528"/>
              <a:gd name="connsiteX3453" fmla="*/ 5746552 w 6094603"/>
              <a:gd name="connsiteY3453" fmla="*/ 2255168 h 6038528"/>
              <a:gd name="connsiteX3454" fmla="*/ 5778623 w 6094603"/>
              <a:gd name="connsiteY3454" fmla="*/ 2296956 h 6038528"/>
              <a:gd name="connsiteX3455" fmla="*/ 5771739 w 6094603"/>
              <a:gd name="connsiteY3455" fmla="*/ 2349196 h 6038528"/>
              <a:gd name="connsiteX3456" fmla="*/ 5712079 w 6094603"/>
              <a:gd name="connsiteY3456" fmla="*/ 2383623 h 6038528"/>
              <a:gd name="connsiteX3457" fmla="*/ 5677722 w 6094603"/>
              <a:gd name="connsiteY3457" fmla="*/ 2374383 h 6038528"/>
              <a:gd name="connsiteX3458" fmla="*/ 5645641 w 6094603"/>
              <a:gd name="connsiteY3458" fmla="*/ 2332596 h 6038528"/>
              <a:gd name="connsiteX3459" fmla="*/ 5652524 w 6094603"/>
              <a:gd name="connsiteY3459" fmla="*/ 2280378 h 6038528"/>
              <a:gd name="connsiteX3460" fmla="*/ 5712196 w 6094603"/>
              <a:gd name="connsiteY3460" fmla="*/ 2245940 h 6038528"/>
              <a:gd name="connsiteX3461" fmla="*/ 3162482 w 6094603"/>
              <a:gd name="connsiteY3461" fmla="*/ 2237505 h 6038528"/>
              <a:gd name="connsiteX3462" fmla="*/ 3200665 w 6094603"/>
              <a:gd name="connsiteY3462" fmla="*/ 2247771 h 6038528"/>
              <a:gd name="connsiteX3463" fmla="*/ 3236317 w 6094603"/>
              <a:gd name="connsiteY3463" fmla="*/ 2294226 h 6038528"/>
              <a:gd name="connsiteX3464" fmla="*/ 3228676 w 6094603"/>
              <a:gd name="connsiteY3464" fmla="*/ 2352288 h 6038528"/>
              <a:gd name="connsiteX3465" fmla="*/ 3162342 w 6094603"/>
              <a:gd name="connsiteY3465" fmla="*/ 2390564 h 6038528"/>
              <a:gd name="connsiteX3466" fmla="*/ 3124147 w 6094603"/>
              <a:gd name="connsiteY3466" fmla="*/ 2380298 h 6038528"/>
              <a:gd name="connsiteX3467" fmla="*/ 3096137 w 6094603"/>
              <a:gd name="connsiteY3467" fmla="*/ 2275782 h 6038528"/>
              <a:gd name="connsiteX3468" fmla="*/ 3162482 w 6094603"/>
              <a:gd name="connsiteY3468" fmla="*/ 2237505 h 6038528"/>
              <a:gd name="connsiteX3469" fmla="*/ 1096621 w 6094603"/>
              <a:gd name="connsiteY3469" fmla="*/ 2233784 h 6038528"/>
              <a:gd name="connsiteX3470" fmla="*/ 1108489 w 6094603"/>
              <a:gd name="connsiteY3470" fmla="*/ 2236980 h 6038528"/>
              <a:gd name="connsiteX3471" fmla="*/ 1119561 w 6094603"/>
              <a:gd name="connsiteY3471" fmla="*/ 2251435 h 6038528"/>
              <a:gd name="connsiteX3472" fmla="*/ 1117209 w 6094603"/>
              <a:gd name="connsiteY3472" fmla="*/ 2269482 h 6038528"/>
              <a:gd name="connsiteX3473" fmla="*/ 1096581 w 6094603"/>
              <a:gd name="connsiteY3473" fmla="*/ 2281393 h 6038528"/>
              <a:gd name="connsiteX3474" fmla="*/ 1084704 w 6094603"/>
              <a:gd name="connsiteY3474" fmla="*/ 2278197 h 6038528"/>
              <a:gd name="connsiteX3475" fmla="*/ 1084706 w 6094603"/>
              <a:gd name="connsiteY3475" fmla="*/ 2278197 h 6038528"/>
              <a:gd name="connsiteX3476" fmla="*/ 1073609 w 6094603"/>
              <a:gd name="connsiteY3476" fmla="*/ 2263742 h 6038528"/>
              <a:gd name="connsiteX3477" fmla="*/ 1075995 w 6094603"/>
              <a:gd name="connsiteY3477" fmla="*/ 2245683 h 6038528"/>
              <a:gd name="connsiteX3478" fmla="*/ 1096621 w 6094603"/>
              <a:gd name="connsiteY3478" fmla="*/ 2233784 h 6038528"/>
              <a:gd name="connsiteX3479" fmla="*/ 5507491 w 6094603"/>
              <a:gd name="connsiteY3479" fmla="*/ 2179677 h 6038528"/>
              <a:gd name="connsiteX3480" fmla="*/ 5537730 w 6094603"/>
              <a:gd name="connsiteY3480" fmla="*/ 2187820 h 6038528"/>
              <a:gd name="connsiteX3481" fmla="*/ 5565962 w 6094603"/>
              <a:gd name="connsiteY3481" fmla="*/ 2224591 h 6038528"/>
              <a:gd name="connsiteX3482" fmla="*/ 5559907 w 6094603"/>
              <a:gd name="connsiteY3482" fmla="*/ 2270579 h 6038528"/>
              <a:gd name="connsiteX3483" fmla="*/ 5507375 w 6094603"/>
              <a:gd name="connsiteY3483" fmla="*/ 2300875 h 6038528"/>
              <a:gd name="connsiteX3484" fmla="*/ 5477124 w 6094603"/>
              <a:gd name="connsiteY3484" fmla="*/ 2292756 h 6038528"/>
              <a:gd name="connsiteX3485" fmla="*/ 5454959 w 6094603"/>
              <a:gd name="connsiteY3485" fmla="*/ 2209973 h 6038528"/>
              <a:gd name="connsiteX3486" fmla="*/ 5507491 w 6094603"/>
              <a:gd name="connsiteY3486" fmla="*/ 2179677 h 6038528"/>
              <a:gd name="connsiteX3487" fmla="*/ 2957766 w 6094603"/>
              <a:gd name="connsiteY3487" fmla="*/ 2173972 h 6038528"/>
              <a:gd name="connsiteX3488" fmla="*/ 2990466 w 6094603"/>
              <a:gd name="connsiteY3488" fmla="*/ 2182768 h 6038528"/>
              <a:gd name="connsiteX3489" fmla="*/ 3020973 w 6094603"/>
              <a:gd name="connsiteY3489" fmla="*/ 2222561 h 6038528"/>
              <a:gd name="connsiteX3490" fmla="*/ 3014463 w 6094603"/>
              <a:gd name="connsiteY3490" fmla="*/ 2272294 h 6038528"/>
              <a:gd name="connsiteX3491" fmla="*/ 2957649 w 6094603"/>
              <a:gd name="connsiteY3491" fmla="*/ 2305075 h 6038528"/>
              <a:gd name="connsiteX3492" fmla="*/ 2924949 w 6094603"/>
              <a:gd name="connsiteY3492" fmla="*/ 2296279 h 6038528"/>
              <a:gd name="connsiteX3493" fmla="*/ 2894408 w 6094603"/>
              <a:gd name="connsiteY3493" fmla="*/ 2256486 h 6038528"/>
              <a:gd name="connsiteX3494" fmla="*/ 2900952 w 6094603"/>
              <a:gd name="connsiteY3494" fmla="*/ 2206765 h 6038528"/>
              <a:gd name="connsiteX3495" fmla="*/ 2957766 w 6094603"/>
              <a:gd name="connsiteY3495" fmla="*/ 2173972 h 6038528"/>
              <a:gd name="connsiteX3496" fmla="*/ 4499846 w 6094603"/>
              <a:gd name="connsiteY3496" fmla="*/ 2142065 h 6038528"/>
              <a:gd name="connsiteX3497" fmla="*/ 4486838 w 6094603"/>
              <a:gd name="connsiteY3497" fmla="*/ 2147583 h 6038528"/>
              <a:gd name="connsiteX3498" fmla="*/ 4448935 w 6094603"/>
              <a:gd name="connsiteY3498" fmla="*/ 2172747 h 6038528"/>
              <a:gd name="connsiteX3499" fmla="*/ 4438133 w 6094603"/>
              <a:gd name="connsiteY3499" fmla="*/ 2184495 h 6038528"/>
              <a:gd name="connsiteX3500" fmla="*/ 4440839 w 6094603"/>
              <a:gd name="connsiteY3500" fmla="*/ 2200221 h 6038528"/>
              <a:gd name="connsiteX3501" fmla="*/ 4456390 w 6094603"/>
              <a:gd name="connsiteY3501" fmla="*/ 2228662 h 6038528"/>
              <a:gd name="connsiteX3502" fmla="*/ 4466807 w 6094603"/>
              <a:gd name="connsiteY3502" fmla="*/ 2238940 h 6038528"/>
              <a:gd name="connsiteX3503" fmla="*/ 4473212 w 6094603"/>
              <a:gd name="connsiteY3503" fmla="*/ 2240107 h 6038528"/>
              <a:gd name="connsiteX3504" fmla="*/ 4481425 w 6094603"/>
              <a:gd name="connsiteY3504" fmla="*/ 2238135 h 6038528"/>
              <a:gd name="connsiteX3505" fmla="*/ 4519445 w 6094603"/>
              <a:gd name="connsiteY3505" fmla="*/ 2225746 h 6038528"/>
              <a:gd name="connsiteX3506" fmla="*/ 4533036 w 6094603"/>
              <a:gd name="connsiteY3506" fmla="*/ 2215352 h 6038528"/>
              <a:gd name="connsiteX3507" fmla="*/ 4531893 w 6094603"/>
              <a:gd name="connsiteY3507" fmla="*/ 2198284 h 6038528"/>
              <a:gd name="connsiteX3508" fmla="*/ 4517812 w 6094603"/>
              <a:gd name="connsiteY3508" fmla="*/ 2158083 h 6038528"/>
              <a:gd name="connsiteX3509" fmla="*/ 4505644 w 6094603"/>
              <a:gd name="connsiteY3509" fmla="*/ 2143022 h 6038528"/>
              <a:gd name="connsiteX3510" fmla="*/ 4499846 w 6094603"/>
              <a:gd name="connsiteY3510" fmla="*/ 2142065 h 6038528"/>
              <a:gd name="connsiteX3511" fmla="*/ 4818901 w 6094603"/>
              <a:gd name="connsiteY3511" fmla="*/ 2139429 h 6038528"/>
              <a:gd name="connsiteX3512" fmla="*/ 4859837 w 6094603"/>
              <a:gd name="connsiteY3512" fmla="*/ 2150441 h 6038528"/>
              <a:gd name="connsiteX3513" fmla="*/ 4889854 w 6094603"/>
              <a:gd name="connsiteY3513" fmla="*/ 2262471 h 6038528"/>
              <a:gd name="connsiteX3514" fmla="*/ 4818750 w 6094603"/>
              <a:gd name="connsiteY3514" fmla="*/ 2303489 h 6038528"/>
              <a:gd name="connsiteX3515" fmla="*/ 4777813 w 6094603"/>
              <a:gd name="connsiteY3515" fmla="*/ 2292476 h 6038528"/>
              <a:gd name="connsiteX3516" fmla="*/ 4747796 w 6094603"/>
              <a:gd name="connsiteY3516" fmla="*/ 2180447 h 6038528"/>
              <a:gd name="connsiteX3517" fmla="*/ 4818901 w 6094603"/>
              <a:gd name="connsiteY3517" fmla="*/ 2139429 h 6038528"/>
              <a:gd name="connsiteX3518" fmla="*/ 1580576 w 6094603"/>
              <a:gd name="connsiteY3518" fmla="*/ 2117123 h 6038528"/>
              <a:gd name="connsiteX3519" fmla="*/ 1622887 w 6094603"/>
              <a:gd name="connsiteY3519" fmla="*/ 2128498 h 6038528"/>
              <a:gd name="connsiteX3520" fmla="*/ 1653908 w 6094603"/>
              <a:gd name="connsiteY3520" fmla="*/ 2244283 h 6038528"/>
              <a:gd name="connsiteX3521" fmla="*/ 1580425 w 6094603"/>
              <a:gd name="connsiteY3521" fmla="*/ 2286666 h 6038528"/>
              <a:gd name="connsiteX3522" fmla="*/ 1538123 w 6094603"/>
              <a:gd name="connsiteY3522" fmla="*/ 2275303 h 6038528"/>
              <a:gd name="connsiteX3523" fmla="*/ 1507092 w 6094603"/>
              <a:gd name="connsiteY3523" fmla="*/ 2159506 h 6038528"/>
              <a:gd name="connsiteX3524" fmla="*/ 1580576 w 6094603"/>
              <a:gd name="connsiteY3524" fmla="*/ 2117123 h 6038528"/>
              <a:gd name="connsiteX3525" fmla="*/ 5302775 w 6094603"/>
              <a:gd name="connsiteY3525" fmla="*/ 2111757 h 6038528"/>
              <a:gd name="connsiteX3526" fmla="*/ 5329724 w 6094603"/>
              <a:gd name="connsiteY3526" fmla="*/ 2118990 h 6038528"/>
              <a:gd name="connsiteX3527" fmla="*/ 5354887 w 6094603"/>
              <a:gd name="connsiteY3527" fmla="*/ 2151795 h 6038528"/>
              <a:gd name="connsiteX3528" fmla="*/ 5349497 w 6094603"/>
              <a:gd name="connsiteY3528" fmla="*/ 2192789 h 6038528"/>
              <a:gd name="connsiteX3529" fmla="*/ 5302681 w 6094603"/>
              <a:gd name="connsiteY3529" fmla="*/ 2219785 h 6038528"/>
              <a:gd name="connsiteX3530" fmla="*/ 5275733 w 6094603"/>
              <a:gd name="connsiteY3530" fmla="*/ 2212552 h 6038528"/>
              <a:gd name="connsiteX3531" fmla="*/ 5250569 w 6094603"/>
              <a:gd name="connsiteY3531" fmla="*/ 2179758 h 6038528"/>
              <a:gd name="connsiteX3532" fmla="*/ 5255959 w 6094603"/>
              <a:gd name="connsiteY3532" fmla="*/ 2138764 h 6038528"/>
              <a:gd name="connsiteX3533" fmla="*/ 5302775 w 6094603"/>
              <a:gd name="connsiteY3533" fmla="*/ 2111757 h 6038528"/>
              <a:gd name="connsiteX3534" fmla="*/ 1375825 w 6094603"/>
              <a:gd name="connsiteY3534" fmla="*/ 2096439 h 6038528"/>
              <a:gd name="connsiteX3535" fmla="*/ 1391271 w 6094603"/>
              <a:gd name="connsiteY3535" fmla="*/ 2100592 h 6038528"/>
              <a:gd name="connsiteX3536" fmla="*/ 1405689 w 6094603"/>
              <a:gd name="connsiteY3536" fmla="*/ 2119386 h 6038528"/>
              <a:gd name="connsiteX3537" fmla="*/ 1402598 w 6094603"/>
              <a:gd name="connsiteY3537" fmla="*/ 2142859 h 6038528"/>
              <a:gd name="connsiteX3538" fmla="*/ 1375790 w 6094603"/>
              <a:gd name="connsiteY3538" fmla="*/ 2158339 h 6038528"/>
              <a:gd name="connsiteX3539" fmla="*/ 1360321 w 6094603"/>
              <a:gd name="connsiteY3539" fmla="*/ 2154186 h 6038528"/>
              <a:gd name="connsiteX3540" fmla="*/ 1349004 w 6094603"/>
              <a:gd name="connsiteY3540" fmla="*/ 2111920 h 6038528"/>
              <a:gd name="connsiteX3541" fmla="*/ 1375825 w 6094603"/>
              <a:gd name="connsiteY3541" fmla="*/ 2096439 h 6038528"/>
              <a:gd name="connsiteX3542" fmla="*/ 3577363 w 6094603"/>
              <a:gd name="connsiteY3542" fmla="*/ 2095494 h 6038528"/>
              <a:gd name="connsiteX3543" fmla="*/ 3569897 w 6094603"/>
              <a:gd name="connsiteY3543" fmla="*/ 2097092 h 6038528"/>
              <a:gd name="connsiteX3544" fmla="*/ 3557565 w 6094603"/>
              <a:gd name="connsiteY3544" fmla="*/ 2101969 h 6038528"/>
              <a:gd name="connsiteX3545" fmla="*/ 3546541 w 6094603"/>
              <a:gd name="connsiteY3545" fmla="*/ 2112433 h 6038528"/>
              <a:gd name="connsiteX3546" fmla="*/ 3547381 w 6094603"/>
              <a:gd name="connsiteY3546" fmla="*/ 2127611 h 6038528"/>
              <a:gd name="connsiteX3547" fmla="*/ 3550391 w 6094603"/>
              <a:gd name="connsiteY3547" fmla="*/ 2133666 h 6038528"/>
              <a:gd name="connsiteX3548" fmla="*/ 3561497 w 6094603"/>
              <a:gd name="connsiteY3548" fmla="*/ 2143349 h 6038528"/>
              <a:gd name="connsiteX3549" fmla="*/ 3566793 w 6094603"/>
              <a:gd name="connsiteY3549" fmla="*/ 2144142 h 6038528"/>
              <a:gd name="connsiteX3550" fmla="*/ 3576126 w 6094603"/>
              <a:gd name="connsiteY3550" fmla="*/ 2141540 h 6038528"/>
              <a:gd name="connsiteX3551" fmla="*/ 3587570 w 6094603"/>
              <a:gd name="connsiteY3551" fmla="*/ 2135404 h 6038528"/>
              <a:gd name="connsiteX3552" fmla="*/ 3596204 w 6094603"/>
              <a:gd name="connsiteY3552" fmla="*/ 2111489 h 6038528"/>
              <a:gd name="connsiteX3553" fmla="*/ 3594034 w 6094603"/>
              <a:gd name="connsiteY3553" fmla="*/ 2106577 h 6038528"/>
              <a:gd name="connsiteX3554" fmla="*/ 3583966 w 6094603"/>
              <a:gd name="connsiteY3554" fmla="*/ 2096731 h 6038528"/>
              <a:gd name="connsiteX3555" fmla="*/ 3577363 w 6094603"/>
              <a:gd name="connsiteY3555" fmla="*/ 2095494 h 6038528"/>
              <a:gd name="connsiteX3556" fmla="*/ 2753085 w 6094603"/>
              <a:gd name="connsiteY3556" fmla="*/ 2092881 h 6038528"/>
              <a:gd name="connsiteX3557" fmla="*/ 2789075 w 6094603"/>
              <a:gd name="connsiteY3557" fmla="*/ 2102552 h 6038528"/>
              <a:gd name="connsiteX3558" fmla="*/ 2822673 w 6094603"/>
              <a:gd name="connsiteY3558" fmla="*/ 2146347 h 6038528"/>
              <a:gd name="connsiteX3559" fmla="*/ 2815475 w 6094603"/>
              <a:gd name="connsiteY3559" fmla="*/ 2201096 h 6038528"/>
              <a:gd name="connsiteX3560" fmla="*/ 2752945 w 6094603"/>
              <a:gd name="connsiteY3560" fmla="*/ 2237155 h 6038528"/>
              <a:gd name="connsiteX3561" fmla="*/ 2716943 w 6094603"/>
              <a:gd name="connsiteY3561" fmla="*/ 2227473 h 6038528"/>
              <a:gd name="connsiteX3562" fmla="*/ 2683380 w 6094603"/>
              <a:gd name="connsiteY3562" fmla="*/ 2183666 h 6038528"/>
              <a:gd name="connsiteX3563" fmla="*/ 2690543 w 6094603"/>
              <a:gd name="connsiteY3563" fmla="*/ 2128941 h 6038528"/>
              <a:gd name="connsiteX3564" fmla="*/ 2753085 w 6094603"/>
              <a:gd name="connsiteY3564" fmla="*/ 2092881 h 6038528"/>
              <a:gd name="connsiteX3565" fmla="*/ 4287593 w 6094603"/>
              <a:gd name="connsiteY3565" fmla="*/ 2085951 h 6038528"/>
              <a:gd name="connsiteX3566" fmla="*/ 4276441 w 6094603"/>
              <a:gd name="connsiteY3566" fmla="*/ 2089813 h 6038528"/>
              <a:gd name="connsiteX3567" fmla="*/ 4251172 w 6094603"/>
              <a:gd name="connsiteY3567" fmla="*/ 2104815 h 6038528"/>
              <a:gd name="connsiteX3568" fmla="*/ 4241058 w 6094603"/>
              <a:gd name="connsiteY3568" fmla="*/ 2116062 h 6038528"/>
              <a:gd name="connsiteX3569" fmla="*/ 4243029 w 6094603"/>
              <a:gd name="connsiteY3569" fmla="*/ 2131053 h 6038528"/>
              <a:gd name="connsiteX3570" fmla="*/ 4243041 w 6094603"/>
              <a:gd name="connsiteY3570" fmla="*/ 2131053 h 6038528"/>
              <a:gd name="connsiteX3571" fmla="*/ 4253120 w 6094603"/>
              <a:gd name="connsiteY3571" fmla="*/ 2150360 h 6038528"/>
              <a:gd name="connsiteX3572" fmla="*/ 4263433 w 6094603"/>
              <a:gd name="connsiteY3572" fmla="*/ 2160241 h 6038528"/>
              <a:gd name="connsiteX3573" fmla="*/ 4269779 w 6094603"/>
              <a:gd name="connsiteY3573" fmla="*/ 2161384 h 6038528"/>
              <a:gd name="connsiteX3574" fmla="*/ 4277677 w 6094603"/>
              <a:gd name="connsiteY3574" fmla="*/ 2159564 h 6038528"/>
              <a:gd name="connsiteX3575" fmla="*/ 4303296 w 6094603"/>
              <a:gd name="connsiteY3575" fmla="*/ 2150266 h 6038528"/>
              <a:gd name="connsiteX3576" fmla="*/ 4315475 w 6094603"/>
              <a:gd name="connsiteY3576" fmla="*/ 2139989 h 6038528"/>
              <a:gd name="connsiteX3577" fmla="*/ 4314799 w 6094603"/>
              <a:gd name="connsiteY3577" fmla="*/ 2124065 h 6038528"/>
              <a:gd name="connsiteX3578" fmla="*/ 4305104 w 6094603"/>
              <a:gd name="connsiteY3578" fmla="*/ 2099519 h 6038528"/>
              <a:gd name="connsiteX3579" fmla="*/ 4293391 w 6094603"/>
              <a:gd name="connsiteY3579" fmla="*/ 2086908 h 6038528"/>
              <a:gd name="connsiteX3580" fmla="*/ 4287593 w 6094603"/>
              <a:gd name="connsiteY3580" fmla="*/ 2085951 h 6038528"/>
              <a:gd name="connsiteX3581" fmla="*/ 3236970 w 6094603"/>
              <a:gd name="connsiteY3581" fmla="*/ 2044875 h 6038528"/>
              <a:gd name="connsiteX3582" fmla="*/ 3269122 w 6094603"/>
              <a:gd name="connsiteY3582" fmla="*/ 2053520 h 6038528"/>
              <a:gd name="connsiteX3583" fmla="*/ 3292711 w 6094603"/>
              <a:gd name="connsiteY3583" fmla="*/ 2141540 h 6038528"/>
              <a:gd name="connsiteX3584" fmla="*/ 3236853 w 6094603"/>
              <a:gd name="connsiteY3584" fmla="*/ 2173785 h 6038528"/>
              <a:gd name="connsiteX3585" fmla="*/ 3204690 w 6094603"/>
              <a:gd name="connsiteY3585" fmla="*/ 2165141 h 6038528"/>
              <a:gd name="connsiteX3586" fmla="*/ 3181113 w 6094603"/>
              <a:gd name="connsiteY3586" fmla="*/ 2077120 h 6038528"/>
              <a:gd name="connsiteX3587" fmla="*/ 3236970 w 6094603"/>
              <a:gd name="connsiteY3587" fmla="*/ 2044875 h 6038528"/>
              <a:gd name="connsiteX3588" fmla="*/ 5098082 w 6094603"/>
              <a:gd name="connsiteY3588" fmla="*/ 2039450 h 6038528"/>
              <a:gd name="connsiteX3589" fmla="*/ 5123922 w 6094603"/>
              <a:gd name="connsiteY3589" fmla="*/ 2046403 h 6038528"/>
              <a:gd name="connsiteX3590" fmla="*/ 5148036 w 6094603"/>
              <a:gd name="connsiteY3590" fmla="*/ 2077867 h 6038528"/>
              <a:gd name="connsiteX3591" fmla="*/ 5142903 w 6094603"/>
              <a:gd name="connsiteY3591" fmla="*/ 2117158 h 6038528"/>
              <a:gd name="connsiteX3592" fmla="*/ 5097989 w 6094603"/>
              <a:gd name="connsiteY3592" fmla="*/ 2143080 h 6038528"/>
              <a:gd name="connsiteX3593" fmla="*/ 5072137 w 6094603"/>
              <a:gd name="connsiteY3593" fmla="*/ 2136127 h 6038528"/>
              <a:gd name="connsiteX3594" fmla="*/ 5047988 w 6094603"/>
              <a:gd name="connsiteY3594" fmla="*/ 2104676 h 6038528"/>
              <a:gd name="connsiteX3595" fmla="*/ 5053168 w 6094603"/>
              <a:gd name="connsiteY3595" fmla="*/ 2065372 h 6038528"/>
              <a:gd name="connsiteX3596" fmla="*/ 5098082 w 6094603"/>
              <a:gd name="connsiteY3596" fmla="*/ 2039450 h 6038528"/>
              <a:gd name="connsiteX3597" fmla="*/ 4077184 w 6094603"/>
              <a:gd name="connsiteY3597" fmla="*/ 2022955 h 6038528"/>
              <a:gd name="connsiteX3598" fmla="*/ 4067233 w 6094603"/>
              <a:gd name="connsiteY3598" fmla="*/ 2025941 h 6038528"/>
              <a:gd name="connsiteX3599" fmla="*/ 4051204 w 6094603"/>
              <a:gd name="connsiteY3599" fmla="*/ 2034842 h 6038528"/>
              <a:gd name="connsiteX3600" fmla="*/ 4041521 w 6094603"/>
              <a:gd name="connsiteY3600" fmla="*/ 2045797 h 6038528"/>
              <a:gd name="connsiteX3601" fmla="*/ 4043119 w 6094603"/>
              <a:gd name="connsiteY3601" fmla="*/ 2060333 h 6038528"/>
              <a:gd name="connsiteX3602" fmla="*/ 4049477 w 6094603"/>
              <a:gd name="connsiteY3602" fmla="*/ 2072757 h 6038528"/>
              <a:gd name="connsiteX3603" fmla="*/ 4059662 w 6094603"/>
              <a:gd name="connsiteY3603" fmla="*/ 2082312 h 6038528"/>
              <a:gd name="connsiteX3604" fmla="*/ 4065984 w 6094603"/>
              <a:gd name="connsiteY3604" fmla="*/ 2083455 h 6038528"/>
              <a:gd name="connsiteX3605" fmla="*/ 4073603 w 6094603"/>
              <a:gd name="connsiteY3605" fmla="*/ 2081763 h 6038528"/>
              <a:gd name="connsiteX3606" fmla="*/ 4089818 w 6094603"/>
              <a:gd name="connsiteY3606" fmla="*/ 2075440 h 6038528"/>
              <a:gd name="connsiteX3607" fmla="*/ 4100994 w 6094603"/>
              <a:gd name="connsiteY3607" fmla="*/ 2065244 h 6038528"/>
              <a:gd name="connsiteX3608" fmla="*/ 4100505 w 6094603"/>
              <a:gd name="connsiteY3608" fmla="*/ 2050125 h 6038528"/>
              <a:gd name="connsiteX3609" fmla="*/ 4094322 w 6094603"/>
              <a:gd name="connsiteY3609" fmla="*/ 2035274 h 6038528"/>
              <a:gd name="connsiteX3610" fmla="*/ 4083075 w 6094603"/>
              <a:gd name="connsiteY3610" fmla="*/ 2023935 h 6038528"/>
              <a:gd name="connsiteX3611" fmla="*/ 4077184 w 6094603"/>
              <a:gd name="connsiteY3611" fmla="*/ 2022955 h 6038528"/>
              <a:gd name="connsiteX3612" fmla="*/ 3032242 w 6094603"/>
              <a:gd name="connsiteY3612" fmla="*/ 2012117 h 6038528"/>
              <a:gd name="connsiteX3613" fmla="*/ 3043582 w 6094603"/>
              <a:gd name="connsiteY3613" fmla="*/ 2015162 h 6038528"/>
              <a:gd name="connsiteX3614" fmla="*/ 3054140 w 6094603"/>
              <a:gd name="connsiteY3614" fmla="*/ 2028951 h 6038528"/>
              <a:gd name="connsiteX3615" fmla="*/ 3051876 w 6094603"/>
              <a:gd name="connsiteY3615" fmla="*/ 2046158 h 6038528"/>
              <a:gd name="connsiteX3616" fmla="*/ 3032196 w 6094603"/>
              <a:gd name="connsiteY3616" fmla="*/ 2057533 h 6038528"/>
              <a:gd name="connsiteX3617" fmla="*/ 3020879 w 6094603"/>
              <a:gd name="connsiteY3617" fmla="*/ 2054476 h 6038528"/>
              <a:gd name="connsiteX3618" fmla="*/ 3010287 w 6094603"/>
              <a:gd name="connsiteY3618" fmla="*/ 2040699 h 6038528"/>
              <a:gd name="connsiteX3619" fmla="*/ 3012561 w 6094603"/>
              <a:gd name="connsiteY3619" fmla="*/ 2023480 h 6038528"/>
              <a:gd name="connsiteX3620" fmla="*/ 3032242 w 6094603"/>
              <a:gd name="connsiteY3620" fmla="*/ 2012117 h 6038528"/>
              <a:gd name="connsiteX3621" fmla="*/ 2548392 w 6094603"/>
              <a:gd name="connsiteY3621" fmla="*/ 2007940 h 6038528"/>
              <a:gd name="connsiteX3622" fmla="*/ 2589597 w 6094603"/>
              <a:gd name="connsiteY3622" fmla="*/ 2019012 h 6038528"/>
              <a:gd name="connsiteX3623" fmla="*/ 2619812 w 6094603"/>
              <a:gd name="connsiteY3623" fmla="*/ 2131787 h 6038528"/>
              <a:gd name="connsiteX3624" fmla="*/ 2548240 w 6094603"/>
              <a:gd name="connsiteY3624" fmla="*/ 2173085 h 6038528"/>
              <a:gd name="connsiteX3625" fmla="*/ 2507024 w 6094603"/>
              <a:gd name="connsiteY3625" fmla="*/ 2162014 h 6038528"/>
              <a:gd name="connsiteX3626" fmla="*/ 2468561 w 6094603"/>
              <a:gd name="connsiteY3626" fmla="*/ 2111885 h 6038528"/>
              <a:gd name="connsiteX3627" fmla="*/ 2476821 w 6094603"/>
              <a:gd name="connsiteY3627" fmla="*/ 2049238 h 6038528"/>
              <a:gd name="connsiteX3628" fmla="*/ 2548392 w 6094603"/>
              <a:gd name="connsiteY3628" fmla="*/ 2007940 h 6038528"/>
              <a:gd name="connsiteX3629" fmla="*/ 5935274 w 6094603"/>
              <a:gd name="connsiteY3629" fmla="*/ 2006179 h 6038528"/>
              <a:gd name="connsiteX3630" fmla="*/ 5925697 w 6094603"/>
              <a:gd name="connsiteY3630" fmla="*/ 2008909 h 6038528"/>
              <a:gd name="connsiteX3631" fmla="*/ 5894222 w 6094603"/>
              <a:gd name="connsiteY3631" fmla="*/ 2022803 h 6038528"/>
              <a:gd name="connsiteX3632" fmla="*/ 5882252 w 6094603"/>
              <a:gd name="connsiteY3632" fmla="*/ 2033664 h 6038528"/>
              <a:gd name="connsiteX3633" fmla="*/ 5883745 w 6094603"/>
              <a:gd name="connsiteY3633" fmla="*/ 2049763 h 6038528"/>
              <a:gd name="connsiteX3634" fmla="*/ 5897150 w 6094603"/>
              <a:gd name="connsiteY3634" fmla="*/ 2080678 h 6038528"/>
              <a:gd name="connsiteX3635" fmla="*/ 5908466 w 6094603"/>
              <a:gd name="connsiteY3635" fmla="*/ 2093009 h 6038528"/>
              <a:gd name="connsiteX3636" fmla="*/ 5914614 w 6094603"/>
              <a:gd name="connsiteY3636" fmla="*/ 2094083 h 6038528"/>
              <a:gd name="connsiteX3637" fmla="*/ 5925055 w 6094603"/>
              <a:gd name="connsiteY3637" fmla="*/ 2090758 h 6038528"/>
              <a:gd name="connsiteX3638" fmla="*/ 5957218 w 6094603"/>
              <a:gd name="connsiteY3638" fmla="*/ 2074892 h 6038528"/>
              <a:gd name="connsiteX3639" fmla="*/ 5968919 w 6094603"/>
              <a:gd name="connsiteY3639" fmla="*/ 2063588 h 6038528"/>
              <a:gd name="connsiteX3640" fmla="*/ 5966785 w 6094603"/>
              <a:gd name="connsiteY3640" fmla="*/ 2047453 h 6038528"/>
              <a:gd name="connsiteX3641" fmla="*/ 5966796 w 6094603"/>
              <a:gd name="connsiteY3641" fmla="*/ 2047465 h 6038528"/>
              <a:gd name="connsiteX3642" fmla="*/ 5952400 w 6094603"/>
              <a:gd name="connsiteY3642" fmla="*/ 2018475 h 6038528"/>
              <a:gd name="connsiteX3643" fmla="*/ 5941364 w 6094603"/>
              <a:gd name="connsiteY3643" fmla="*/ 2007229 h 6038528"/>
              <a:gd name="connsiteX3644" fmla="*/ 5935274 w 6094603"/>
              <a:gd name="connsiteY3644" fmla="*/ 2006179 h 6038528"/>
              <a:gd name="connsiteX3645" fmla="*/ 1859781 w 6094603"/>
              <a:gd name="connsiteY3645" fmla="*/ 1982532 h 6038528"/>
              <a:gd name="connsiteX3646" fmla="*/ 1904287 w 6094603"/>
              <a:gd name="connsiteY3646" fmla="*/ 1994489 h 6038528"/>
              <a:gd name="connsiteX3647" fmla="*/ 1945816 w 6094603"/>
              <a:gd name="connsiteY3647" fmla="*/ 2048632 h 6038528"/>
              <a:gd name="connsiteX3648" fmla="*/ 1936917 w 6094603"/>
              <a:gd name="connsiteY3648" fmla="*/ 2116272 h 6038528"/>
              <a:gd name="connsiteX3649" fmla="*/ 1859628 w 6094603"/>
              <a:gd name="connsiteY3649" fmla="*/ 2160859 h 6038528"/>
              <a:gd name="connsiteX3650" fmla="*/ 1815121 w 6094603"/>
              <a:gd name="connsiteY3650" fmla="*/ 2148902 h 6038528"/>
              <a:gd name="connsiteX3651" fmla="*/ 1773591 w 6094603"/>
              <a:gd name="connsiteY3651" fmla="*/ 2094771 h 6038528"/>
              <a:gd name="connsiteX3652" fmla="*/ 1782505 w 6094603"/>
              <a:gd name="connsiteY3652" fmla="*/ 2027108 h 6038528"/>
              <a:gd name="connsiteX3653" fmla="*/ 1859781 w 6094603"/>
              <a:gd name="connsiteY3653" fmla="*/ 1982532 h 6038528"/>
              <a:gd name="connsiteX3654" fmla="*/ 4893377 w 6094603"/>
              <a:gd name="connsiteY3654" fmla="*/ 1962198 h 6038528"/>
              <a:gd name="connsiteX3655" fmla="*/ 4920606 w 6094603"/>
              <a:gd name="connsiteY3655" fmla="*/ 1969524 h 6038528"/>
              <a:gd name="connsiteX3656" fmla="*/ 4946026 w 6094603"/>
              <a:gd name="connsiteY3656" fmla="*/ 2002644 h 6038528"/>
              <a:gd name="connsiteX3657" fmla="*/ 4940567 w 6094603"/>
              <a:gd name="connsiteY3657" fmla="*/ 2044035 h 6038528"/>
              <a:gd name="connsiteX3658" fmla="*/ 4893284 w 6094603"/>
              <a:gd name="connsiteY3658" fmla="*/ 2071322 h 6038528"/>
              <a:gd name="connsiteX3659" fmla="*/ 4866056 w 6094603"/>
              <a:gd name="connsiteY3659" fmla="*/ 2063996 h 6038528"/>
              <a:gd name="connsiteX3660" fmla="*/ 4840635 w 6094603"/>
              <a:gd name="connsiteY3660" fmla="*/ 2030876 h 6038528"/>
              <a:gd name="connsiteX3661" fmla="*/ 4846095 w 6094603"/>
              <a:gd name="connsiteY3661" fmla="*/ 1989485 h 6038528"/>
              <a:gd name="connsiteX3662" fmla="*/ 4893377 w 6094603"/>
              <a:gd name="connsiteY3662" fmla="*/ 1962198 h 6038528"/>
              <a:gd name="connsiteX3663" fmla="*/ 3869808 w 6094603"/>
              <a:gd name="connsiteY3663" fmla="*/ 1958500 h 6038528"/>
              <a:gd name="connsiteX3664" fmla="*/ 3860697 w 6094603"/>
              <a:gd name="connsiteY3664" fmla="*/ 1960961 h 6038528"/>
              <a:gd name="connsiteX3665" fmla="*/ 3851189 w 6094603"/>
              <a:gd name="connsiteY3665" fmla="*/ 1965966 h 6038528"/>
              <a:gd name="connsiteX3666" fmla="*/ 3841821 w 6094603"/>
              <a:gd name="connsiteY3666" fmla="*/ 1976500 h 6038528"/>
              <a:gd name="connsiteX3667" fmla="*/ 3842848 w 6094603"/>
              <a:gd name="connsiteY3667" fmla="*/ 1990546 h 6038528"/>
              <a:gd name="connsiteX3668" fmla="*/ 3845368 w 6094603"/>
              <a:gd name="connsiteY3668" fmla="*/ 1995726 h 6038528"/>
              <a:gd name="connsiteX3669" fmla="*/ 3861805 w 6094603"/>
              <a:gd name="connsiteY3669" fmla="*/ 2006225 h 6038528"/>
              <a:gd name="connsiteX3670" fmla="*/ 3869306 w 6094603"/>
              <a:gd name="connsiteY3670" fmla="*/ 2004592 h 6038528"/>
              <a:gd name="connsiteX3671" fmla="*/ 3879071 w 6094603"/>
              <a:gd name="connsiteY3671" fmla="*/ 2000602 h 6038528"/>
              <a:gd name="connsiteX3672" fmla="*/ 3889628 w 6094603"/>
              <a:gd name="connsiteY3672" fmla="*/ 1990465 h 6038528"/>
              <a:gd name="connsiteX3673" fmla="*/ 3889232 w 6094603"/>
              <a:gd name="connsiteY3673" fmla="*/ 1975835 h 6038528"/>
              <a:gd name="connsiteX3674" fmla="*/ 3886549 w 6094603"/>
              <a:gd name="connsiteY3674" fmla="*/ 1969746 h 6038528"/>
              <a:gd name="connsiteX3675" fmla="*/ 3875618 w 6094603"/>
              <a:gd name="connsiteY3675" fmla="*/ 1959456 h 6038528"/>
              <a:gd name="connsiteX3676" fmla="*/ 3869808 w 6094603"/>
              <a:gd name="connsiteY3676" fmla="*/ 1958500 h 6038528"/>
              <a:gd name="connsiteX3677" fmla="*/ 1655040 w 6094603"/>
              <a:gd name="connsiteY3677" fmla="*/ 1958021 h 6038528"/>
              <a:gd name="connsiteX3678" fmla="*/ 1674605 w 6094603"/>
              <a:gd name="connsiteY3678" fmla="*/ 1963271 h 6038528"/>
              <a:gd name="connsiteX3679" fmla="*/ 1688931 w 6094603"/>
              <a:gd name="connsiteY3679" fmla="*/ 2016783 h 6038528"/>
              <a:gd name="connsiteX3680" fmla="*/ 1654971 w 6094603"/>
              <a:gd name="connsiteY3680" fmla="*/ 2036371 h 6038528"/>
              <a:gd name="connsiteX3681" fmla="*/ 1635406 w 6094603"/>
              <a:gd name="connsiteY3681" fmla="*/ 2031121 h 6038528"/>
              <a:gd name="connsiteX3682" fmla="*/ 1621080 w 6094603"/>
              <a:gd name="connsiteY3682" fmla="*/ 1977609 h 6038528"/>
              <a:gd name="connsiteX3683" fmla="*/ 1655040 w 6094603"/>
              <a:gd name="connsiteY3683" fmla="*/ 1958021 h 6038528"/>
              <a:gd name="connsiteX3684" fmla="*/ 2827526 w 6094603"/>
              <a:gd name="connsiteY3684" fmla="*/ 1942552 h 6038528"/>
              <a:gd name="connsiteX3685" fmla="*/ 2836404 w 6094603"/>
              <a:gd name="connsiteY3685" fmla="*/ 1944932 h 6038528"/>
              <a:gd name="connsiteX3686" fmla="*/ 2842890 w 6094603"/>
              <a:gd name="connsiteY3686" fmla="*/ 1969186 h 6038528"/>
              <a:gd name="connsiteX3687" fmla="*/ 2827503 w 6094603"/>
              <a:gd name="connsiteY3687" fmla="*/ 1978075 h 6038528"/>
              <a:gd name="connsiteX3688" fmla="*/ 2818625 w 6094603"/>
              <a:gd name="connsiteY3688" fmla="*/ 1975695 h 6038528"/>
              <a:gd name="connsiteX3689" fmla="*/ 2812138 w 6094603"/>
              <a:gd name="connsiteY3689" fmla="*/ 1951442 h 6038528"/>
              <a:gd name="connsiteX3690" fmla="*/ 2827526 w 6094603"/>
              <a:gd name="connsiteY3690" fmla="*/ 1942552 h 6038528"/>
              <a:gd name="connsiteX3691" fmla="*/ 5729275 w 6094603"/>
              <a:gd name="connsiteY3691" fmla="*/ 1934526 h 6038528"/>
              <a:gd name="connsiteX3692" fmla="*/ 5720012 w 6094603"/>
              <a:gd name="connsiteY3692" fmla="*/ 1937081 h 6038528"/>
              <a:gd name="connsiteX3693" fmla="*/ 5686565 w 6094603"/>
              <a:gd name="connsiteY3693" fmla="*/ 1950835 h 6038528"/>
              <a:gd name="connsiteX3694" fmla="*/ 5674176 w 6094603"/>
              <a:gd name="connsiteY3694" fmla="*/ 1961545 h 6038528"/>
              <a:gd name="connsiteX3695" fmla="*/ 5675506 w 6094603"/>
              <a:gd name="connsiteY3695" fmla="*/ 1977865 h 6038528"/>
              <a:gd name="connsiteX3696" fmla="*/ 5688665 w 6094603"/>
              <a:gd name="connsiteY3696" fmla="*/ 2009329 h 6038528"/>
              <a:gd name="connsiteX3697" fmla="*/ 5700227 w 6094603"/>
              <a:gd name="connsiteY3697" fmla="*/ 2022056 h 6038528"/>
              <a:gd name="connsiteX3698" fmla="*/ 5706223 w 6094603"/>
              <a:gd name="connsiteY3698" fmla="*/ 2023083 h 6038528"/>
              <a:gd name="connsiteX3699" fmla="*/ 5717212 w 6094603"/>
              <a:gd name="connsiteY3699" fmla="*/ 2019373 h 6038528"/>
              <a:gd name="connsiteX3700" fmla="*/ 5751044 w 6094603"/>
              <a:gd name="connsiteY3700" fmla="*/ 2001442 h 6038528"/>
              <a:gd name="connsiteX3701" fmla="*/ 5762465 w 6094603"/>
              <a:gd name="connsiteY3701" fmla="*/ 1990103 h 6038528"/>
              <a:gd name="connsiteX3702" fmla="*/ 5760295 w 6094603"/>
              <a:gd name="connsiteY3702" fmla="*/ 1974144 h 6038528"/>
              <a:gd name="connsiteX3703" fmla="*/ 5746307 w 6094603"/>
              <a:gd name="connsiteY3703" fmla="*/ 1946530 h 6038528"/>
              <a:gd name="connsiteX3704" fmla="*/ 5735388 w 6094603"/>
              <a:gd name="connsiteY3704" fmla="*/ 1935587 h 6038528"/>
              <a:gd name="connsiteX3705" fmla="*/ 5729275 w 6094603"/>
              <a:gd name="connsiteY3705" fmla="*/ 1934526 h 6038528"/>
              <a:gd name="connsiteX3706" fmla="*/ 2343687 w 6094603"/>
              <a:gd name="connsiteY3706" fmla="*/ 1930688 h 6038528"/>
              <a:gd name="connsiteX3707" fmla="*/ 2386257 w 6094603"/>
              <a:gd name="connsiteY3707" fmla="*/ 1942132 h 6038528"/>
              <a:gd name="connsiteX3708" fmla="*/ 2426003 w 6094603"/>
              <a:gd name="connsiteY3708" fmla="*/ 1993930 h 6038528"/>
              <a:gd name="connsiteX3709" fmla="*/ 2417487 w 6094603"/>
              <a:gd name="connsiteY3709" fmla="*/ 2058676 h 6038528"/>
              <a:gd name="connsiteX3710" fmla="*/ 2343536 w 6094603"/>
              <a:gd name="connsiteY3710" fmla="*/ 2101339 h 6038528"/>
              <a:gd name="connsiteX3711" fmla="*/ 2300955 w 6094603"/>
              <a:gd name="connsiteY3711" fmla="*/ 2089883 h 6038528"/>
              <a:gd name="connsiteX3712" fmla="*/ 2261209 w 6094603"/>
              <a:gd name="connsiteY3712" fmla="*/ 2038085 h 6038528"/>
              <a:gd name="connsiteX3713" fmla="*/ 2269737 w 6094603"/>
              <a:gd name="connsiteY3713" fmla="*/ 1973362 h 6038528"/>
              <a:gd name="connsiteX3714" fmla="*/ 2343687 w 6094603"/>
              <a:gd name="connsiteY3714" fmla="*/ 1930688 h 6038528"/>
              <a:gd name="connsiteX3715" fmla="*/ 3658454 w 6094603"/>
              <a:gd name="connsiteY3715" fmla="*/ 1886485 h 6038528"/>
              <a:gd name="connsiteX3716" fmla="*/ 3650147 w 6094603"/>
              <a:gd name="connsiteY3716" fmla="*/ 1888503 h 6038528"/>
              <a:gd name="connsiteX3717" fmla="*/ 3639869 w 6094603"/>
              <a:gd name="connsiteY3717" fmla="*/ 1893251 h 6038528"/>
              <a:gd name="connsiteX3718" fmla="*/ 3629755 w 6094603"/>
              <a:gd name="connsiteY3718" fmla="*/ 1903797 h 6038528"/>
              <a:gd name="connsiteX3719" fmla="*/ 3630747 w 6094603"/>
              <a:gd name="connsiteY3719" fmla="*/ 1918380 h 6038528"/>
              <a:gd name="connsiteX3720" fmla="*/ 3633173 w 6094603"/>
              <a:gd name="connsiteY3720" fmla="*/ 1923233 h 6038528"/>
              <a:gd name="connsiteX3721" fmla="*/ 3643743 w 6094603"/>
              <a:gd name="connsiteY3721" fmla="*/ 1932613 h 6038528"/>
              <a:gd name="connsiteX3722" fmla="*/ 3649506 w 6094603"/>
              <a:gd name="connsiteY3722" fmla="*/ 1933558 h 6038528"/>
              <a:gd name="connsiteX3723" fmla="*/ 3657824 w 6094603"/>
              <a:gd name="connsiteY3723" fmla="*/ 1931528 h 6038528"/>
              <a:gd name="connsiteX3724" fmla="*/ 3667821 w 6094603"/>
              <a:gd name="connsiteY3724" fmla="*/ 1926873 h 6038528"/>
              <a:gd name="connsiteX3725" fmla="*/ 3677691 w 6094603"/>
              <a:gd name="connsiteY3725" fmla="*/ 1916793 h 6038528"/>
              <a:gd name="connsiteX3726" fmla="*/ 3677329 w 6094603"/>
              <a:gd name="connsiteY3726" fmla="*/ 1902701 h 6038528"/>
              <a:gd name="connsiteX3727" fmla="*/ 3675218 w 6094603"/>
              <a:gd name="connsiteY3727" fmla="*/ 1897789 h 6038528"/>
              <a:gd name="connsiteX3728" fmla="*/ 3664742 w 6094603"/>
              <a:gd name="connsiteY3728" fmla="*/ 1887605 h 6038528"/>
              <a:gd name="connsiteX3729" fmla="*/ 3658454 w 6094603"/>
              <a:gd name="connsiteY3729" fmla="*/ 1886485 h 6038528"/>
              <a:gd name="connsiteX3730" fmla="*/ 4688685 w 6094603"/>
              <a:gd name="connsiteY3730" fmla="*/ 1885493 h 6038528"/>
              <a:gd name="connsiteX3731" fmla="*/ 4716998 w 6094603"/>
              <a:gd name="connsiteY3731" fmla="*/ 1893111 h 6038528"/>
              <a:gd name="connsiteX3732" fmla="*/ 4743445 w 6094603"/>
              <a:gd name="connsiteY3732" fmla="*/ 1927573 h 6038528"/>
              <a:gd name="connsiteX3733" fmla="*/ 4737776 w 6094603"/>
              <a:gd name="connsiteY3733" fmla="*/ 1970632 h 6038528"/>
              <a:gd name="connsiteX3734" fmla="*/ 4688580 w 6094603"/>
              <a:gd name="connsiteY3734" fmla="*/ 1999016 h 6038528"/>
              <a:gd name="connsiteX3735" fmla="*/ 4660266 w 6094603"/>
              <a:gd name="connsiteY3735" fmla="*/ 1991398 h 6038528"/>
              <a:gd name="connsiteX3736" fmla="*/ 4633819 w 6094603"/>
              <a:gd name="connsiteY3736" fmla="*/ 1956948 h 6038528"/>
              <a:gd name="connsiteX3737" fmla="*/ 4639489 w 6094603"/>
              <a:gd name="connsiteY3737" fmla="*/ 1913900 h 6038528"/>
              <a:gd name="connsiteX3738" fmla="*/ 4688685 w 6094603"/>
              <a:gd name="connsiteY3738" fmla="*/ 1885493 h 6038528"/>
              <a:gd name="connsiteX3739" fmla="*/ 2138985 w 6094603"/>
              <a:gd name="connsiteY3739" fmla="*/ 1867714 h 6038528"/>
              <a:gd name="connsiteX3740" fmla="*/ 2175802 w 6094603"/>
              <a:gd name="connsiteY3740" fmla="*/ 1877619 h 6038528"/>
              <a:gd name="connsiteX3741" fmla="*/ 2210171 w 6094603"/>
              <a:gd name="connsiteY3741" fmla="*/ 1922416 h 6038528"/>
              <a:gd name="connsiteX3742" fmla="*/ 2202797 w 6094603"/>
              <a:gd name="connsiteY3742" fmla="*/ 1978390 h 6038528"/>
              <a:gd name="connsiteX3743" fmla="*/ 2138844 w 6094603"/>
              <a:gd name="connsiteY3743" fmla="*/ 2015302 h 6038528"/>
              <a:gd name="connsiteX3744" fmla="*/ 2102027 w 6094603"/>
              <a:gd name="connsiteY3744" fmla="*/ 2005397 h 6038528"/>
              <a:gd name="connsiteX3745" fmla="*/ 2075019 w 6094603"/>
              <a:gd name="connsiteY3745" fmla="*/ 1904614 h 6038528"/>
              <a:gd name="connsiteX3746" fmla="*/ 2138985 w 6094603"/>
              <a:gd name="connsiteY3746" fmla="*/ 1867714 h 6038528"/>
              <a:gd name="connsiteX3747" fmla="*/ 2622833 w 6094603"/>
              <a:gd name="connsiteY3747" fmla="*/ 1863666 h 6038528"/>
              <a:gd name="connsiteX3748" fmla="*/ 2633904 w 6094603"/>
              <a:gd name="connsiteY3748" fmla="*/ 1866641 h 6038528"/>
              <a:gd name="connsiteX3749" fmla="*/ 2644205 w 6094603"/>
              <a:gd name="connsiteY3749" fmla="*/ 1880080 h 6038528"/>
              <a:gd name="connsiteX3750" fmla="*/ 2642000 w 6094603"/>
              <a:gd name="connsiteY3750" fmla="*/ 1896868 h 6038528"/>
              <a:gd name="connsiteX3751" fmla="*/ 2622787 w 6094603"/>
              <a:gd name="connsiteY3751" fmla="*/ 1907974 h 6038528"/>
              <a:gd name="connsiteX3752" fmla="*/ 2611727 w 6094603"/>
              <a:gd name="connsiteY3752" fmla="*/ 1904999 h 6038528"/>
              <a:gd name="connsiteX3753" fmla="*/ 2603631 w 6094603"/>
              <a:gd name="connsiteY3753" fmla="*/ 1874737 h 6038528"/>
              <a:gd name="connsiteX3754" fmla="*/ 2622833 w 6094603"/>
              <a:gd name="connsiteY3754" fmla="*/ 1863666 h 6038528"/>
              <a:gd name="connsiteX3755" fmla="*/ 5523439 w 6094603"/>
              <a:gd name="connsiteY3755" fmla="*/ 1861858 h 6038528"/>
              <a:gd name="connsiteX3756" fmla="*/ 5514339 w 6094603"/>
              <a:gd name="connsiteY3756" fmla="*/ 1864308 h 6038528"/>
              <a:gd name="connsiteX3757" fmla="*/ 5479971 w 6094603"/>
              <a:gd name="connsiteY3757" fmla="*/ 1877945 h 6038528"/>
              <a:gd name="connsiteX3758" fmla="*/ 5467395 w 6094603"/>
              <a:gd name="connsiteY3758" fmla="*/ 1888561 h 6038528"/>
              <a:gd name="connsiteX3759" fmla="*/ 5468631 w 6094603"/>
              <a:gd name="connsiteY3759" fmla="*/ 1904976 h 6038528"/>
              <a:gd name="connsiteX3760" fmla="*/ 5482374 w 6094603"/>
              <a:gd name="connsiteY3760" fmla="*/ 1940441 h 6038528"/>
              <a:gd name="connsiteX3761" fmla="*/ 5494040 w 6094603"/>
              <a:gd name="connsiteY3761" fmla="*/ 1953997 h 6038528"/>
              <a:gd name="connsiteX3762" fmla="*/ 5500118 w 6094603"/>
              <a:gd name="connsiteY3762" fmla="*/ 1955046 h 6038528"/>
              <a:gd name="connsiteX3763" fmla="*/ 5511656 w 6094603"/>
              <a:gd name="connsiteY3763" fmla="*/ 1950870 h 6038528"/>
              <a:gd name="connsiteX3764" fmla="*/ 5547284 w 6094603"/>
              <a:gd name="connsiteY3764" fmla="*/ 1931201 h 6038528"/>
              <a:gd name="connsiteX3765" fmla="*/ 5558845 w 6094603"/>
              <a:gd name="connsiteY3765" fmla="*/ 1919582 h 6038528"/>
              <a:gd name="connsiteX3766" fmla="*/ 5556279 w 6094603"/>
              <a:gd name="connsiteY3766" fmla="*/ 1903401 h 6038528"/>
              <a:gd name="connsiteX3767" fmla="*/ 5540389 w 6094603"/>
              <a:gd name="connsiteY3767" fmla="*/ 1873676 h 6038528"/>
              <a:gd name="connsiteX3768" fmla="*/ 5529540 w 6094603"/>
              <a:gd name="connsiteY3768" fmla="*/ 1862919 h 6038528"/>
              <a:gd name="connsiteX3769" fmla="*/ 5523439 w 6094603"/>
              <a:gd name="connsiteY3769" fmla="*/ 1861858 h 6038528"/>
              <a:gd name="connsiteX3770" fmla="*/ 1934244 w 6094603"/>
              <a:gd name="connsiteY3770" fmla="*/ 1828365 h 6038528"/>
              <a:gd name="connsiteX3771" fmla="*/ 1953540 w 6094603"/>
              <a:gd name="connsiteY3771" fmla="*/ 1833556 h 6038528"/>
              <a:gd name="connsiteX3772" fmla="*/ 1971517 w 6094603"/>
              <a:gd name="connsiteY3772" fmla="*/ 1856993 h 6038528"/>
              <a:gd name="connsiteX3773" fmla="*/ 1967656 w 6094603"/>
              <a:gd name="connsiteY3773" fmla="*/ 1886322 h 6038528"/>
              <a:gd name="connsiteX3774" fmla="*/ 1934174 w 6094603"/>
              <a:gd name="connsiteY3774" fmla="*/ 1905629 h 6038528"/>
              <a:gd name="connsiteX3775" fmla="*/ 1914890 w 6094603"/>
              <a:gd name="connsiteY3775" fmla="*/ 1900449 h 6038528"/>
              <a:gd name="connsiteX3776" fmla="*/ 1896901 w 6094603"/>
              <a:gd name="connsiteY3776" fmla="*/ 1877000 h 6038528"/>
              <a:gd name="connsiteX3777" fmla="*/ 1900762 w 6094603"/>
              <a:gd name="connsiteY3777" fmla="*/ 1847684 h 6038528"/>
              <a:gd name="connsiteX3778" fmla="*/ 1934244 w 6094603"/>
              <a:gd name="connsiteY3778" fmla="*/ 1828365 h 6038528"/>
              <a:gd name="connsiteX3779" fmla="*/ 3311493 w 6094603"/>
              <a:gd name="connsiteY3779" fmla="*/ 1820968 h 6038528"/>
              <a:gd name="connsiteX3780" fmla="*/ 3353257 w 6094603"/>
              <a:gd name="connsiteY3780" fmla="*/ 1832191 h 6038528"/>
              <a:gd name="connsiteX3781" fmla="*/ 3392234 w 6094603"/>
              <a:gd name="connsiteY3781" fmla="*/ 1882974 h 6038528"/>
              <a:gd name="connsiteX3782" fmla="*/ 3383869 w 6094603"/>
              <a:gd name="connsiteY3782" fmla="*/ 1946449 h 6038528"/>
              <a:gd name="connsiteX3783" fmla="*/ 3311341 w 6094603"/>
              <a:gd name="connsiteY3783" fmla="*/ 1988295 h 6038528"/>
              <a:gd name="connsiteX3784" fmla="*/ 3269600 w 6094603"/>
              <a:gd name="connsiteY3784" fmla="*/ 1977072 h 6038528"/>
              <a:gd name="connsiteX3785" fmla="*/ 3238965 w 6094603"/>
              <a:gd name="connsiteY3785" fmla="*/ 1862791 h 6038528"/>
              <a:gd name="connsiteX3786" fmla="*/ 3311493 w 6094603"/>
              <a:gd name="connsiteY3786" fmla="*/ 1820968 h 6038528"/>
              <a:gd name="connsiteX3787" fmla="*/ 3106742 w 6094603"/>
              <a:gd name="connsiteY3787" fmla="*/ 1806876 h 6038528"/>
              <a:gd name="connsiteX3788" fmla="*/ 3118326 w 6094603"/>
              <a:gd name="connsiteY3788" fmla="*/ 1809990 h 6038528"/>
              <a:gd name="connsiteX3789" fmla="*/ 3129175 w 6094603"/>
              <a:gd name="connsiteY3789" fmla="*/ 1824106 h 6038528"/>
              <a:gd name="connsiteX3790" fmla="*/ 3126854 w 6094603"/>
              <a:gd name="connsiteY3790" fmla="*/ 1841746 h 6038528"/>
              <a:gd name="connsiteX3791" fmla="*/ 3106695 w 6094603"/>
              <a:gd name="connsiteY3791" fmla="*/ 1853377 h 6038528"/>
              <a:gd name="connsiteX3792" fmla="*/ 3095111 w 6094603"/>
              <a:gd name="connsiteY3792" fmla="*/ 1850250 h 6038528"/>
              <a:gd name="connsiteX3793" fmla="*/ 3084273 w 6094603"/>
              <a:gd name="connsiteY3793" fmla="*/ 1836146 h 6038528"/>
              <a:gd name="connsiteX3794" fmla="*/ 3086594 w 6094603"/>
              <a:gd name="connsiteY3794" fmla="*/ 1818495 h 6038528"/>
              <a:gd name="connsiteX3795" fmla="*/ 3106742 w 6094603"/>
              <a:gd name="connsiteY3795" fmla="*/ 1806876 h 6038528"/>
              <a:gd name="connsiteX3796" fmla="*/ 4483992 w 6094603"/>
              <a:gd name="connsiteY3796" fmla="*/ 1806596 h 6038528"/>
              <a:gd name="connsiteX3797" fmla="*/ 4514499 w 6094603"/>
              <a:gd name="connsiteY3797" fmla="*/ 1814797 h 6038528"/>
              <a:gd name="connsiteX3798" fmla="*/ 4542987 w 6094603"/>
              <a:gd name="connsiteY3798" fmla="*/ 1851930 h 6038528"/>
              <a:gd name="connsiteX3799" fmla="*/ 4536874 w 6094603"/>
              <a:gd name="connsiteY3799" fmla="*/ 1898314 h 6038528"/>
              <a:gd name="connsiteX3800" fmla="*/ 4483875 w 6094603"/>
              <a:gd name="connsiteY3800" fmla="*/ 1928914 h 6038528"/>
              <a:gd name="connsiteX3801" fmla="*/ 4453345 w 6094603"/>
              <a:gd name="connsiteY3801" fmla="*/ 1920702 h 6038528"/>
              <a:gd name="connsiteX3802" fmla="*/ 4424868 w 6094603"/>
              <a:gd name="connsiteY3802" fmla="*/ 1883580 h 6038528"/>
              <a:gd name="connsiteX3803" fmla="*/ 4430981 w 6094603"/>
              <a:gd name="connsiteY3803" fmla="*/ 1837184 h 6038528"/>
              <a:gd name="connsiteX3804" fmla="*/ 4483992 w 6094603"/>
              <a:gd name="connsiteY3804" fmla="*/ 1806596 h 6038528"/>
              <a:gd name="connsiteX3805" fmla="*/ 6009529 w 6094603"/>
              <a:gd name="connsiteY3805" fmla="*/ 1802221 h 6038528"/>
              <a:gd name="connsiteX3806" fmla="*/ 6000067 w 6094603"/>
              <a:gd name="connsiteY3806" fmla="*/ 1804904 h 6038528"/>
              <a:gd name="connsiteX3807" fmla="*/ 5975580 w 6094603"/>
              <a:gd name="connsiteY3807" fmla="*/ 1816477 h 6038528"/>
              <a:gd name="connsiteX3808" fmla="*/ 5964498 w 6094603"/>
              <a:gd name="connsiteY3808" fmla="*/ 1827338 h 6038528"/>
              <a:gd name="connsiteX3809" fmla="*/ 5965921 w 6094603"/>
              <a:gd name="connsiteY3809" fmla="*/ 1842784 h 6038528"/>
              <a:gd name="connsiteX3810" fmla="*/ 5977121 w 6094603"/>
              <a:gd name="connsiteY3810" fmla="*/ 1867598 h 6038528"/>
              <a:gd name="connsiteX3811" fmla="*/ 5988017 w 6094603"/>
              <a:gd name="connsiteY3811" fmla="*/ 1878949 h 6038528"/>
              <a:gd name="connsiteX3812" fmla="*/ 5994316 w 6094603"/>
              <a:gd name="connsiteY3812" fmla="*/ 1880080 h 6038528"/>
              <a:gd name="connsiteX3813" fmla="*/ 6003684 w 6094603"/>
              <a:gd name="connsiteY3813" fmla="*/ 1877467 h 6038528"/>
              <a:gd name="connsiteX3814" fmla="*/ 6028755 w 6094603"/>
              <a:gd name="connsiteY3814" fmla="*/ 1865964 h 6038528"/>
              <a:gd name="connsiteX3815" fmla="*/ 6040140 w 6094603"/>
              <a:gd name="connsiteY3815" fmla="*/ 1854940 h 6038528"/>
              <a:gd name="connsiteX3816" fmla="*/ 6038472 w 6094603"/>
              <a:gd name="connsiteY3816" fmla="*/ 1839179 h 6038528"/>
              <a:gd name="connsiteX3817" fmla="*/ 6026632 w 6094603"/>
              <a:gd name="connsiteY3817" fmla="*/ 1814400 h 6038528"/>
              <a:gd name="connsiteX3818" fmla="*/ 6015631 w 6094603"/>
              <a:gd name="connsiteY3818" fmla="*/ 1803283 h 6038528"/>
              <a:gd name="connsiteX3819" fmla="*/ 6009529 w 6094603"/>
              <a:gd name="connsiteY3819" fmla="*/ 1802221 h 6038528"/>
              <a:gd name="connsiteX3820" fmla="*/ 5318337 w 6094603"/>
              <a:gd name="connsiteY3820" fmla="*/ 1789423 h 6038528"/>
              <a:gd name="connsiteX3821" fmla="*/ 5309413 w 6094603"/>
              <a:gd name="connsiteY3821" fmla="*/ 1791768 h 6038528"/>
              <a:gd name="connsiteX3822" fmla="*/ 5269480 w 6094603"/>
              <a:gd name="connsiteY3822" fmla="*/ 1806246 h 6038528"/>
              <a:gd name="connsiteX3823" fmla="*/ 5256181 w 6094603"/>
              <a:gd name="connsiteY3823" fmla="*/ 1816710 h 6038528"/>
              <a:gd name="connsiteX3824" fmla="*/ 5257359 w 6094603"/>
              <a:gd name="connsiteY3824" fmla="*/ 1833591 h 6038528"/>
              <a:gd name="connsiteX3825" fmla="*/ 5271673 w 6094603"/>
              <a:gd name="connsiteY3825" fmla="*/ 1873734 h 6038528"/>
              <a:gd name="connsiteX3826" fmla="*/ 5283701 w 6094603"/>
              <a:gd name="connsiteY3826" fmla="*/ 1888468 h 6038528"/>
              <a:gd name="connsiteX3827" fmla="*/ 5289604 w 6094603"/>
              <a:gd name="connsiteY3827" fmla="*/ 1889460 h 6038528"/>
              <a:gd name="connsiteX3828" fmla="*/ 5302262 w 6094603"/>
              <a:gd name="connsiteY3828" fmla="*/ 1884280 h 6038528"/>
              <a:gd name="connsiteX3829" fmla="*/ 5343233 w 6094603"/>
              <a:gd name="connsiteY3829" fmla="*/ 1859361 h 6038528"/>
              <a:gd name="connsiteX3830" fmla="*/ 5354829 w 6094603"/>
              <a:gd name="connsiteY3830" fmla="*/ 1847590 h 6038528"/>
              <a:gd name="connsiteX3831" fmla="*/ 5352017 w 6094603"/>
              <a:gd name="connsiteY3831" fmla="*/ 1831305 h 6038528"/>
              <a:gd name="connsiteX3832" fmla="*/ 5335218 w 6094603"/>
              <a:gd name="connsiteY3832" fmla="*/ 1801019 h 6038528"/>
              <a:gd name="connsiteX3833" fmla="*/ 5324439 w 6094603"/>
              <a:gd name="connsiteY3833" fmla="*/ 1790473 h 6038528"/>
              <a:gd name="connsiteX3834" fmla="*/ 5318337 w 6094603"/>
              <a:gd name="connsiteY3834" fmla="*/ 1789423 h 6038528"/>
              <a:gd name="connsiteX3835" fmla="*/ 2418140 w 6094603"/>
              <a:gd name="connsiteY3835" fmla="*/ 1784757 h 6038528"/>
              <a:gd name="connsiteX3836" fmla="*/ 2431381 w 6094603"/>
              <a:gd name="connsiteY3836" fmla="*/ 1788327 h 6038528"/>
              <a:gd name="connsiteX3837" fmla="*/ 2443724 w 6094603"/>
              <a:gd name="connsiteY3837" fmla="*/ 1804449 h 6038528"/>
              <a:gd name="connsiteX3838" fmla="*/ 2441099 w 6094603"/>
              <a:gd name="connsiteY3838" fmla="*/ 1824585 h 6038528"/>
              <a:gd name="connsiteX3839" fmla="*/ 2418094 w 6094603"/>
              <a:gd name="connsiteY3839" fmla="*/ 1837861 h 6038528"/>
              <a:gd name="connsiteX3840" fmla="*/ 2404853 w 6094603"/>
              <a:gd name="connsiteY3840" fmla="*/ 1834291 h 6038528"/>
              <a:gd name="connsiteX3841" fmla="*/ 2404841 w 6094603"/>
              <a:gd name="connsiteY3841" fmla="*/ 1834291 h 6038528"/>
              <a:gd name="connsiteX3842" fmla="*/ 2392475 w 6094603"/>
              <a:gd name="connsiteY3842" fmla="*/ 1818168 h 6038528"/>
              <a:gd name="connsiteX3843" fmla="*/ 2395123 w 6094603"/>
              <a:gd name="connsiteY3843" fmla="*/ 1798045 h 6038528"/>
              <a:gd name="connsiteX3844" fmla="*/ 2418140 w 6094603"/>
              <a:gd name="connsiteY3844" fmla="*/ 1784757 h 6038528"/>
              <a:gd name="connsiteX3845" fmla="*/ 5803599 w 6094603"/>
              <a:gd name="connsiteY3845" fmla="*/ 1731151 h 6038528"/>
              <a:gd name="connsiteX3846" fmla="*/ 5794407 w 6094603"/>
              <a:gd name="connsiteY3846" fmla="*/ 1733648 h 6038528"/>
              <a:gd name="connsiteX3847" fmla="*/ 5773396 w 6094603"/>
              <a:gd name="connsiteY3847" fmla="*/ 1743517 h 6038528"/>
              <a:gd name="connsiteX3848" fmla="*/ 5762535 w 6094603"/>
              <a:gd name="connsiteY3848" fmla="*/ 1754273 h 6038528"/>
              <a:gd name="connsiteX3849" fmla="*/ 5763795 w 6094603"/>
              <a:gd name="connsiteY3849" fmla="*/ 1769509 h 6038528"/>
              <a:gd name="connsiteX3850" fmla="*/ 5773244 w 6094603"/>
              <a:gd name="connsiteY3850" fmla="*/ 1790333 h 6038528"/>
              <a:gd name="connsiteX3851" fmla="*/ 5784047 w 6094603"/>
              <a:gd name="connsiteY3851" fmla="*/ 1801369 h 6038528"/>
              <a:gd name="connsiteX3852" fmla="*/ 5790335 w 6094603"/>
              <a:gd name="connsiteY3852" fmla="*/ 1802501 h 6038528"/>
              <a:gd name="connsiteX3853" fmla="*/ 5799446 w 6094603"/>
              <a:gd name="connsiteY3853" fmla="*/ 1800039 h 6038528"/>
              <a:gd name="connsiteX3854" fmla="*/ 5820877 w 6094603"/>
              <a:gd name="connsiteY3854" fmla="*/ 1790193 h 6038528"/>
              <a:gd name="connsiteX3855" fmla="*/ 5831960 w 6094603"/>
              <a:gd name="connsiteY3855" fmla="*/ 1779297 h 6038528"/>
              <a:gd name="connsiteX3856" fmla="*/ 5830490 w 6094603"/>
              <a:gd name="connsiteY3856" fmla="*/ 1763816 h 6038528"/>
              <a:gd name="connsiteX3857" fmla="*/ 5820585 w 6094603"/>
              <a:gd name="connsiteY3857" fmla="*/ 1743027 h 6038528"/>
              <a:gd name="connsiteX3858" fmla="*/ 5809689 w 6094603"/>
              <a:gd name="connsiteY3858" fmla="*/ 1732201 h 6038528"/>
              <a:gd name="connsiteX3859" fmla="*/ 5803599 w 6094603"/>
              <a:gd name="connsiteY3859" fmla="*/ 1731151 h 6038528"/>
              <a:gd name="connsiteX3860" fmla="*/ 4279287 w 6094603"/>
              <a:gd name="connsiteY3860" fmla="*/ 1725505 h 6038528"/>
              <a:gd name="connsiteX3861" fmla="*/ 4313084 w 6094603"/>
              <a:gd name="connsiteY3861" fmla="*/ 1734593 h 6038528"/>
              <a:gd name="connsiteX3862" fmla="*/ 4344652 w 6094603"/>
              <a:gd name="connsiteY3862" fmla="*/ 1775727 h 6038528"/>
              <a:gd name="connsiteX3863" fmla="*/ 4337886 w 6094603"/>
              <a:gd name="connsiteY3863" fmla="*/ 1827105 h 6038528"/>
              <a:gd name="connsiteX3864" fmla="*/ 4279159 w 6094603"/>
              <a:gd name="connsiteY3864" fmla="*/ 1860995 h 6038528"/>
              <a:gd name="connsiteX3865" fmla="*/ 4245362 w 6094603"/>
              <a:gd name="connsiteY3865" fmla="*/ 1851907 h 6038528"/>
              <a:gd name="connsiteX3866" fmla="*/ 4213840 w 6094603"/>
              <a:gd name="connsiteY3866" fmla="*/ 1810772 h 6038528"/>
              <a:gd name="connsiteX3867" fmla="*/ 4220572 w 6094603"/>
              <a:gd name="connsiteY3867" fmla="*/ 1759383 h 6038528"/>
              <a:gd name="connsiteX3868" fmla="*/ 4279287 w 6094603"/>
              <a:gd name="connsiteY3868" fmla="*/ 1725505 h 6038528"/>
              <a:gd name="connsiteX3869" fmla="*/ 2213438 w 6094603"/>
              <a:gd name="connsiteY3869" fmla="*/ 1717409 h 6038528"/>
              <a:gd name="connsiteX3870" fmla="*/ 2223132 w 6094603"/>
              <a:gd name="connsiteY3870" fmla="*/ 1719999 h 6038528"/>
              <a:gd name="connsiteX3871" fmla="*/ 2230225 w 6094603"/>
              <a:gd name="connsiteY3871" fmla="*/ 1746515 h 6038528"/>
              <a:gd name="connsiteX3872" fmla="*/ 2213403 w 6094603"/>
              <a:gd name="connsiteY3872" fmla="*/ 1756210 h 6038528"/>
              <a:gd name="connsiteX3873" fmla="*/ 2203695 w 6094603"/>
              <a:gd name="connsiteY3873" fmla="*/ 1753608 h 6038528"/>
              <a:gd name="connsiteX3874" fmla="*/ 2196615 w 6094603"/>
              <a:gd name="connsiteY3874" fmla="*/ 1727103 h 6038528"/>
              <a:gd name="connsiteX3875" fmla="*/ 2213438 w 6094603"/>
              <a:gd name="connsiteY3875" fmla="*/ 1717409 h 6038528"/>
              <a:gd name="connsiteX3876" fmla="*/ 5112175 w 6094603"/>
              <a:gd name="connsiteY3876" fmla="*/ 1715729 h 6038528"/>
              <a:gd name="connsiteX3877" fmla="*/ 5103449 w 6094603"/>
              <a:gd name="connsiteY3877" fmla="*/ 1717980 h 6038528"/>
              <a:gd name="connsiteX3878" fmla="*/ 5103449 w 6094603"/>
              <a:gd name="connsiteY3878" fmla="*/ 1717969 h 6038528"/>
              <a:gd name="connsiteX3879" fmla="*/ 5059526 w 6094603"/>
              <a:gd name="connsiteY3879" fmla="*/ 1732575 h 6038528"/>
              <a:gd name="connsiteX3880" fmla="*/ 5045573 w 6094603"/>
              <a:gd name="connsiteY3880" fmla="*/ 1742969 h 6038528"/>
              <a:gd name="connsiteX3881" fmla="*/ 5046845 w 6094603"/>
              <a:gd name="connsiteY3881" fmla="*/ 1760316 h 6038528"/>
              <a:gd name="connsiteX3882" fmla="*/ 5062279 w 6094603"/>
              <a:gd name="connsiteY3882" fmla="*/ 1812580 h 6038528"/>
              <a:gd name="connsiteX3883" fmla="*/ 5074353 w 6094603"/>
              <a:gd name="connsiteY3883" fmla="*/ 1829624 h 6038528"/>
              <a:gd name="connsiteX3884" fmla="*/ 5080361 w 6094603"/>
              <a:gd name="connsiteY3884" fmla="*/ 1830651 h 6038528"/>
              <a:gd name="connsiteX3885" fmla="*/ 5094442 w 6094603"/>
              <a:gd name="connsiteY3885" fmla="*/ 1823908 h 6038528"/>
              <a:gd name="connsiteX3886" fmla="*/ 5141503 w 6094603"/>
              <a:gd name="connsiteY3886" fmla="*/ 1791441 h 6038528"/>
              <a:gd name="connsiteX3887" fmla="*/ 5153263 w 6094603"/>
              <a:gd name="connsiteY3887" fmla="*/ 1779239 h 6038528"/>
              <a:gd name="connsiteX3888" fmla="*/ 5149763 w 6094603"/>
              <a:gd name="connsiteY3888" fmla="*/ 1762673 h 6038528"/>
              <a:gd name="connsiteX3889" fmla="*/ 5129055 w 6094603"/>
              <a:gd name="connsiteY3889" fmla="*/ 1727348 h 6038528"/>
              <a:gd name="connsiteX3890" fmla="*/ 5118381 w 6094603"/>
              <a:gd name="connsiteY3890" fmla="*/ 1716837 h 6038528"/>
              <a:gd name="connsiteX3891" fmla="*/ 5112175 w 6094603"/>
              <a:gd name="connsiteY3891" fmla="*/ 1715729 h 6038528"/>
              <a:gd name="connsiteX3892" fmla="*/ 5597763 w 6094603"/>
              <a:gd name="connsiteY3892" fmla="*/ 1659767 h 6038528"/>
              <a:gd name="connsiteX3893" fmla="*/ 5588827 w 6094603"/>
              <a:gd name="connsiteY3893" fmla="*/ 1662123 h 6038528"/>
              <a:gd name="connsiteX3894" fmla="*/ 5570558 w 6094603"/>
              <a:gd name="connsiteY3894" fmla="*/ 1670674 h 6038528"/>
              <a:gd name="connsiteX3895" fmla="*/ 5559942 w 6094603"/>
              <a:gd name="connsiteY3895" fmla="*/ 1681337 h 6038528"/>
              <a:gd name="connsiteX3896" fmla="*/ 5561073 w 6094603"/>
              <a:gd name="connsiteY3896" fmla="*/ 1696328 h 6038528"/>
              <a:gd name="connsiteX3897" fmla="*/ 5569065 w 6094603"/>
              <a:gd name="connsiteY3897" fmla="*/ 1713991 h 6038528"/>
              <a:gd name="connsiteX3898" fmla="*/ 5579833 w 6094603"/>
              <a:gd name="connsiteY3898" fmla="*/ 1724805 h 6038528"/>
              <a:gd name="connsiteX3899" fmla="*/ 5586062 w 6094603"/>
              <a:gd name="connsiteY3899" fmla="*/ 1725902 h 6038528"/>
              <a:gd name="connsiteX3900" fmla="*/ 5595045 w 6094603"/>
              <a:gd name="connsiteY3900" fmla="*/ 1723510 h 6038528"/>
              <a:gd name="connsiteX3901" fmla="*/ 5613652 w 6094603"/>
              <a:gd name="connsiteY3901" fmla="*/ 1714830 h 6038528"/>
              <a:gd name="connsiteX3902" fmla="*/ 5624397 w 6094603"/>
              <a:gd name="connsiteY3902" fmla="*/ 1703993 h 6038528"/>
              <a:gd name="connsiteX3903" fmla="*/ 5623020 w 6094603"/>
              <a:gd name="connsiteY3903" fmla="*/ 1688803 h 6038528"/>
              <a:gd name="connsiteX3904" fmla="*/ 5614621 w 6094603"/>
              <a:gd name="connsiteY3904" fmla="*/ 1671304 h 6038528"/>
              <a:gd name="connsiteX3905" fmla="*/ 5603818 w 6094603"/>
              <a:gd name="connsiteY3905" fmla="*/ 1660805 h 6038528"/>
              <a:gd name="connsiteX3906" fmla="*/ 5597763 w 6094603"/>
              <a:gd name="connsiteY3906" fmla="*/ 1659767 h 6038528"/>
              <a:gd name="connsiteX3907" fmla="*/ 4763219 w 6094603"/>
              <a:gd name="connsiteY3907" fmla="*/ 1648392 h 6038528"/>
              <a:gd name="connsiteX3908" fmla="*/ 4807714 w 6094603"/>
              <a:gd name="connsiteY3908" fmla="*/ 1660350 h 6038528"/>
              <a:gd name="connsiteX3909" fmla="*/ 4849245 w 6094603"/>
              <a:gd name="connsiteY3909" fmla="*/ 1714492 h 6038528"/>
              <a:gd name="connsiteX3910" fmla="*/ 4840344 w 6094603"/>
              <a:gd name="connsiteY3910" fmla="*/ 1782132 h 6038528"/>
              <a:gd name="connsiteX3911" fmla="*/ 4763056 w 6094603"/>
              <a:gd name="connsiteY3911" fmla="*/ 1826720 h 6038528"/>
              <a:gd name="connsiteX3912" fmla="*/ 4718550 w 6094603"/>
              <a:gd name="connsiteY3912" fmla="*/ 1814762 h 6038528"/>
              <a:gd name="connsiteX3913" fmla="*/ 4685932 w 6094603"/>
              <a:gd name="connsiteY3913" fmla="*/ 1692980 h 6038528"/>
              <a:gd name="connsiteX3914" fmla="*/ 4763219 w 6094603"/>
              <a:gd name="connsiteY3914" fmla="*/ 1648392 h 6038528"/>
              <a:gd name="connsiteX3915" fmla="*/ 4074594 w 6094603"/>
              <a:gd name="connsiteY3915" fmla="*/ 1643866 h 6038528"/>
              <a:gd name="connsiteX3916" fmla="*/ 4111972 w 6094603"/>
              <a:gd name="connsiteY3916" fmla="*/ 1653899 h 6038528"/>
              <a:gd name="connsiteX3917" fmla="*/ 4139364 w 6094603"/>
              <a:gd name="connsiteY3917" fmla="*/ 1756175 h 6038528"/>
              <a:gd name="connsiteX3918" fmla="*/ 4074466 w 6094603"/>
              <a:gd name="connsiteY3918" fmla="*/ 1793635 h 6038528"/>
              <a:gd name="connsiteX3919" fmla="*/ 4037088 w 6094603"/>
              <a:gd name="connsiteY3919" fmla="*/ 1783590 h 6038528"/>
              <a:gd name="connsiteX3920" fmla="*/ 4009684 w 6094603"/>
              <a:gd name="connsiteY3920" fmla="*/ 1681314 h 6038528"/>
              <a:gd name="connsiteX3921" fmla="*/ 4074594 w 6094603"/>
              <a:gd name="connsiteY3921" fmla="*/ 1643866 h 6038528"/>
              <a:gd name="connsiteX3922" fmla="*/ 3181253 w 6094603"/>
              <a:gd name="connsiteY3922" fmla="*/ 1595580 h 6038528"/>
              <a:gd name="connsiteX3923" fmla="*/ 3196174 w 6094603"/>
              <a:gd name="connsiteY3923" fmla="*/ 1599593 h 6038528"/>
              <a:gd name="connsiteX3924" fmla="*/ 3207070 w 6094603"/>
              <a:gd name="connsiteY3924" fmla="*/ 1640343 h 6038528"/>
              <a:gd name="connsiteX3925" fmla="*/ 3181206 w 6094603"/>
              <a:gd name="connsiteY3925" fmla="*/ 1655263 h 6038528"/>
              <a:gd name="connsiteX3926" fmla="*/ 3166309 w 6094603"/>
              <a:gd name="connsiteY3926" fmla="*/ 1651262 h 6038528"/>
              <a:gd name="connsiteX3927" fmla="*/ 3152403 w 6094603"/>
              <a:gd name="connsiteY3927" fmla="*/ 1633156 h 6038528"/>
              <a:gd name="connsiteX3928" fmla="*/ 3155378 w 6094603"/>
              <a:gd name="connsiteY3928" fmla="*/ 1610489 h 6038528"/>
              <a:gd name="connsiteX3929" fmla="*/ 3181253 w 6094603"/>
              <a:gd name="connsiteY3929" fmla="*/ 1595580 h 6038528"/>
              <a:gd name="connsiteX3930" fmla="*/ 5392009 w 6094603"/>
              <a:gd name="connsiteY3930" fmla="*/ 1588324 h 6038528"/>
              <a:gd name="connsiteX3931" fmla="*/ 5383352 w 6094603"/>
              <a:gd name="connsiteY3931" fmla="*/ 1590528 h 6038528"/>
              <a:gd name="connsiteX3932" fmla="*/ 5368280 w 6094603"/>
              <a:gd name="connsiteY3932" fmla="*/ 1597505 h 6038528"/>
              <a:gd name="connsiteX3933" fmla="*/ 5357886 w 6094603"/>
              <a:gd name="connsiteY3933" fmla="*/ 1608051 h 6038528"/>
              <a:gd name="connsiteX3934" fmla="*/ 5358830 w 6094603"/>
              <a:gd name="connsiteY3934" fmla="*/ 1622808 h 6038528"/>
              <a:gd name="connsiteX3935" fmla="*/ 5365550 w 6094603"/>
              <a:gd name="connsiteY3935" fmla="*/ 1637788 h 6038528"/>
              <a:gd name="connsiteX3936" fmla="*/ 5376236 w 6094603"/>
              <a:gd name="connsiteY3936" fmla="*/ 1648439 h 6038528"/>
              <a:gd name="connsiteX3937" fmla="*/ 5382501 w 6094603"/>
              <a:gd name="connsiteY3937" fmla="*/ 1649547 h 6038528"/>
              <a:gd name="connsiteX3938" fmla="*/ 5391274 w 6094603"/>
              <a:gd name="connsiteY3938" fmla="*/ 1647284 h 6038528"/>
              <a:gd name="connsiteX3939" fmla="*/ 5406696 w 6094603"/>
              <a:gd name="connsiteY3939" fmla="*/ 1640039 h 6038528"/>
              <a:gd name="connsiteX3940" fmla="*/ 5417161 w 6094603"/>
              <a:gd name="connsiteY3940" fmla="*/ 1629260 h 6038528"/>
              <a:gd name="connsiteX3941" fmla="*/ 5415866 w 6094603"/>
              <a:gd name="connsiteY3941" fmla="*/ 1614292 h 6038528"/>
              <a:gd name="connsiteX3942" fmla="*/ 5408750 w 6094603"/>
              <a:gd name="connsiteY3942" fmla="*/ 1599570 h 6038528"/>
              <a:gd name="connsiteX3943" fmla="*/ 5398064 w 6094603"/>
              <a:gd name="connsiteY3943" fmla="*/ 1589374 h 6038528"/>
              <a:gd name="connsiteX3944" fmla="*/ 5392009 w 6094603"/>
              <a:gd name="connsiteY3944" fmla="*/ 1588324 h 6038528"/>
              <a:gd name="connsiteX3945" fmla="*/ 4558515 w 6094603"/>
              <a:gd name="connsiteY3945" fmla="*/ 1583785 h 6038528"/>
              <a:gd name="connsiteX3946" fmla="*/ 4598074 w 6094603"/>
              <a:gd name="connsiteY3946" fmla="*/ 1594413 h 6038528"/>
              <a:gd name="connsiteX3947" fmla="*/ 4634997 w 6094603"/>
              <a:gd name="connsiteY3947" fmla="*/ 1642547 h 6038528"/>
              <a:gd name="connsiteX3948" fmla="*/ 4627076 w 6094603"/>
              <a:gd name="connsiteY3948" fmla="*/ 1702686 h 6038528"/>
              <a:gd name="connsiteX3949" fmla="*/ 4558374 w 6094603"/>
              <a:gd name="connsiteY3949" fmla="*/ 1742327 h 6038528"/>
              <a:gd name="connsiteX3950" fmla="*/ 4518803 w 6094603"/>
              <a:gd name="connsiteY3950" fmla="*/ 1731688 h 6038528"/>
              <a:gd name="connsiteX3951" fmla="*/ 4481869 w 6094603"/>
              <a:gd name="connsiteY3951" fmla="*/ 1683554 h 6038528"/>
              <a:gd name="connsiteX3952" fmla="*/ 4489790 w 6094603"/>
              <a:gd name="connsiteY3952" fmla="*/ 1623415 h 6038528"/>
              <a:gd name="connsiteX3953" fmla="*/ 4558515 w 6094603"/>
              <a:gd name="connsiteY3953" fmla="*/ 1583785 h 6038528"/>
              <a:gd name="connsiteX3954" fmla="*/ 3869901 w 6094603"/>
              <a:gd name="connsiteY3954" fmla="*/ 1561667 h 6038528"/>
              <a:gd name="connsiteX3955" fmla="*/ 3911106 w 6094603"/>
              <a:gd name="connsiteY3955" fmla="*/ 1572738 h 6038528"/>
              <a:gd name="connsiteX3956" fmla="*/ 3941332 w 6094603"/>
              <a:gd name="connsiteY3956" fmla="*/ 1685514 h 6038528"/>
              <a:gd name="connsiteX3957" fmla="*/ 3869761 w 6094603"/>
              <a:gd name="connsiteY3957" fmla="*/ 1726812 h 6038528"/>
              <a:gd name="connsiteX3958" fmla="*/ 3828557 w 6094603"/>
              <a:gd name="connsiteY3958" fmla="*/ 1715729 h 6038528"/>
              <a:gd name="connsiteX3959" fmla="*/ 3790082 w 6094603"/>
              <a:gd name="connsiteY3959" fmla="*/ 1665600 h 6038528"/>
              <a:gd name="connsiteX3960" fmla="*/ 3798330 w 6094603"/>
              <a:gd name="connsiteY3960" fmla="*/ 1602953 h 6038528"/>
              <a:gd name="connsiteX3961" fmla="*/ 3869901 w 6094603"/>
              <a:gd name="connsiteY3961" fmla="*/ 1561667 h 6038528"/>
              <a:gd name="connsiteX3962" fmla="*/ 5878274 w 6094603"/>
              <a:gd name="connsiteY3962" fmla="*/ 1526972 h 6038528"/>
              <a:gd name="connsiteX3963" fmla="*/ 5869081 w 6094603"/>
              <a:gd name="connsiteY3963" fmla="*/ 1529480 h 6038528"/>
              <a:gd name="connsiteX3964" fmla="*/ 5849039 w 6094603"/>
              <a:gd name="connsiteY3964" fmla="*/ 1539023 h 6038528"/>
              <a:gd name="connsiteX3965" fmla="*/ 5849039 w 6094603"/>
              <a:gd name="connsiteY3965" fmla="*/ 1539034 h 6038528"/>
              <a:gd name="connsiteX3966" fmla="*/ 5838341 w 6094603"/>
              <a:gd name="connsiteY3966" fmla="*/ 1549767 h 6038528"/>
              <a:gd name="connsiteX3967" fmla="*/ 5839577 w 6094603"/>
              <a:gd name="connsiteY3967" fmla="*/ 1564863 h 6038528"/>
              <a:gd name="connsiteX3968" fmla="*/ 5848584 w 6094603"/>
              <a:gd name="connsiteY3968" fmla="*/ 1584695 h 6038528"/>
              <a:gd name="connsiteX3969" fmla="*/ 5859340 w 6094603"/>
              <a:gd name="connsiteY3969" fmla="*/ 1595638 h 6038528"/>
              <a:gd name="connsiteX3970" fmla="*/ 5865640 w 6094603"/>
              <a:gd name="connsiteY3970" fmla="*/ 1596770 h 6038528"/>
              <a:gd name="connsiteX3971" fmla="*/ 5874622 w 6094603"/>
              <a:gd name="connsiteY3971" fmla="*/ 1594378 h 6038528"/>
              <a:gd name="connsiteX3972" fmla="*/ 5895132 w 6094603"/>
              <a:gd name="connsiteY3972" fmla="*/ 1585022 h 6038528"/>
              <a:gd name="connsiteX3973" fmla="*/ 5906167 w 6094603"/>
              <a:gd name="connsiteY3973" fmla="*/ 1574138 h 6038528"/>
              <a:gd name="connsiteX3974" fmla="*/ 5904733 w 6094603"/>
              <a:gd name="connsiteY3974" fmla="*/ 1558715 h 6038528"/>
              <a:gd name="connsiteX3975" fmla="*/ 5895236 w 6094603"/>
              <a:gd name="connsiteY3975" fmla="*/ 1538778 h 6038528"/>
              <a:gd name="connsiteX3976" fmla="*/ 5884340 w 6094603"/>
              <a:gd name="connsiteY3976" fmla="*/ 1528022 h 6038528"/>
              <a:gd name="connsiteX3977" fmla="*/ 5878274 w 6094603"/>
              <a:gd name="connsiteY3977" fmla="*/ 1526972 h 6038528"/>
              <a:gd name="connsiteX3978" fmla="*/ 5186009 w 6094603"/>
              <a:gd name="connsiteY3978" fmla="*/ 1516461 h 6038528"/>
              <a:gd name="connsiteX3979" fmla="*/ 5177656 w 6094603"/>
              <a:gd name="connsiteY3979" fmla="*/ 1518502 h 6038528"/>
              <a:gd name="connsiteX3980" fmla="*/ 5164369 w 6094603"/>
              <a:gd name="connsiteY3980" fmla="*/ 1524498 h 6038528"/>
              <a:gd name="connsiteX3981" fmla="*/ 5154009 w 6094603"/>
              <a:gd name="connsiteY3981" fmla="*/ 1534916 h 6038528"/>
              <a:gd name="connsiteX3982" fmla="*/ 5154814 w 6094603"/>
              <a:gd name="connsiteY3982" fmla="*/ 1549592 h 6038528"/>
              <a:gd name="connsiteX3983" fmla="*/ 5160309 w 6094603"/>
              <a:gd name="connsiteY3983" fmla="*/ 1561935 h 6038528"/>
              <a:gd name="connsiteX3984" fmla="*/ 5170995 w 6094603"/>
              <a:gd name="connsiteY3984" fmla="*/ 1572434 h 6038528"/>
              <a:gd name="connsiteX3985" fmla="*/ 5177190 w 6094603"/>
              <a:gd name="connsiteY3985" fmla="*/ 1573531 h 6038528"/>
              <a:gd name="connsiteX3986" fmla="*/ 5185927 w 6094603"/>
              <a:gd name="connsiteY3986" fmla="*/ 1571280 h 6038528"/>
              <a:gd name="connsiteX3987" fmla="*/ 5199390 w 6094603"/>
              <a:gd name="connsiteY3987" fmla="*/ 1564851 h 6038528"/>
              <a:gd name="connsiteX3988" fmla="*/ 5209621 w 6094603"/>
              <a:gd name="connsiteY3988" fmla="*/ 1554165 h 6038528"/>
              <a:gd name="connsiteX3989" fmla="*/ 5208432 w 6094603"/>
              <a:gd name="connsiteY3989" fmla="*/ 1539419 h 6038528"/>
              <a:gd name="connsiteX3990" fmla="*/ 5202657 w 6094603"/>
              <a:gd name="connsiteY3990" fmla="*/ 1527485 h 6038528"/>
              <a:gd name="connsiteX3991" fmla="*/ 5192122 w 6094603"/>
              <a:gd name="connsiteY3991" fmla="*/ 1517522 h 6038528"/>
              <a:gd name="connsiteX3992" fmla="*/ 5186009 w 6094603"/>
              <a:gd name="connsiteY3992" fmla="*/ 1516461 h 6038528"/>
              <a:gd name="connsiteX3993" fmla="*/ 4353798 w 6094603"/>
              <a:gd name="connsiteY3993" fmla="*/ 1516414 h 6038528"/>
              <a:gd name="connsiteX3994" fmla="*/ 4389800 w 6094603"/>
              <a:gd name="connsiteY3994" fmla="*/ 1526085 h 6038528"/>
              <a:gd name="connsiteX3995" fmla="*/ 4423410 w 6094603"/>
              <a:gd name="connsiteY3995" fmla="*/ 1569879 h 6038528"/>
              <a:gd name="connsiteX3996" fmla="*/ 4416189 w 6094603"/>
              <a:gd name="connsiteY3996" fmla="*/ 1624617 h 6038528"/>
              <a:gd name="connsiteX3997" fmla="*/ 4353682 w 6094603"/>
              <a:gd name="connsiteY3997" fmla="*/ 1660677 h 6038528"/>
              <a:gd name="connsiteX3998" fmla="*/ 4317668 w 6094603"/>
              <a:gd name="connsiteY3998" fmla="*/ 1651005 h 6038528"/>
              <a:gd name="connsiteX3999" fmla="*/ 4284059 w 6094603"/>
              <a:gd name="connsiteY3999" fmla="*/ 1607211 h 6038528"/>
              <a:gd name="connsiteX4000" fmla="*/ 4291280 w 6094603"/>
              <a:gd name="connsiteY4000" fmla="*/ 1552474 h 6038528"/>
              <a:gd name="connsiteX4001" fmla="*/ 4353798 w 6094603"/>
              <a:gd name="connsiteY4001" fmla="*/ 1516414 h 6038528"/>
              <a:gd name="connsiteX4002" fmla="*/ 3665220 w 6094603"/>
              <a:gd name="connsiteY4002" fmla="*/ 1478371 h 6038528"/>
              <a:gd name="connsiteX4003" fmla="*/ 3710811 w 6094603"/>
              <a:gd name="connsiteY4003" fmla="*/ 1490620 h 6038528"/>
              <a:gd name="connsiteX4004" fmla="*/ 3753369 w 6094603"/>
              <a:gd name="connsiteY4004" fmla="*/ 1546092 h 6038528"/>
              <a:gd name="connsiteX4005" fmla="*/ 3744234 w 6094603"/>
              <a:gd name="connsiteY4005" fmla="*/ 1615412 h 6038528"/>
              <a:gd name="connsiteX4006" fmla="*/ 3692274 w 6094603"/>
              <a:gd name="connsiteY4006" fmla="*/ 1656850 h 6038528"/>
              <a:gd name="connsiteX4007" fmla="*/ 3680176 w 6094603"/>
              <a:gd name="connsiteY4007" fmla="*/ 1669484 h 6038528"/>
              <a:gd name="connsiteX4008" fmla="*/ 3684434 w 6094603"/>
              <a:gd name="connsiteY4008" fmla="*/ 1686459 h 6038528"/>
              <a:gd name="connsiteX4009" fmla="*/ 3709388 w 6094603"/>
              <a:gd name="connsiteY4009" fmla="*/ 1725260 h 6038528"/>
              <a:gd name="connsiteX4010" fmla="*/ 3719957 w 6094603"/>
              <a:gd name="connsiteY4010" fmla="*/ 1735351 h 6038528"/>
              <a:gd name="connsiteX4011" fmla="*/ 3726094 w 6094603"/>
              <a:gd name="connsiteY4011" fmla="*/ 1736424 h 6038528"/>
              <a:gd name="connsiteX4012" fmla="*/ 3734540 w 6094603"/>
              <a:gd name="connsiteY4012" fmla="*/ 1734324 h 6038528"/>
              <a:gd name="connsiteX4013" fmla="*/ 3795507 w 6094603"/>
              <a:gd name="connsiteY4013" fmla="*/ 1719147 h 6038528"/>
              <a:gd name="connsiteX4014" fmla="*/ 3860218 w 6094603"/>
              <a:gd name="connsiteY4014" fmla="*/ 1736541 h 6038528"/>
              <a:gd name="connsiteX4015" fmla="*/ 3917499 w 6094603"/>
              <a:gd name="connsiteY4015" fmla="*/ 1805091 h 6038528"/>
              <a:gd name="connsiteX4016" fmla="*/ 3927951 w 6094603"/>
              <a:gd name="connsiteY4016" fmla="*/ 1815859 h 6038528"/>
              <a:gd name="connsiteX4017" fmla="*/ 3934520 w 6094603"/>
              <a:gd name="connsiteY4017" fmla="*/ 1817095 h 6038528"/>
              <a:gd name="connsiteX4018" fmla="*/ 3942931 w 6094603"/>
              <a:gd name="connsiteY4018" fmla="*/ 1815019 h 6038528"/>
              <a:gd name="connsiteX4019" fmla="*/ 4000293 w 6094603"/>
              <a:gd name="connsiteY4019" fmla="*/ 1800809 h 6038528"/>
              <a:gd name="connsiteX4020" fmla="*/ 4061353 w 6094603"/>
              <a:gd name="connsiteY4020" fmla="*/ 1817224 h 6038528"/>
              <a:gd name="connsiteX4021" fmla="*/ 4117490 w 6094603"/>
              <a:gd name="connsiteY4021" fmla="*/ 1888200 h 6038528"/>
              <a:gd name="connsiteX4022" fmla="*/ 4128316 w 6094603"/>
              <a:gd name="connsiteY4022" fmla="*/ 1899878 h 6038528"/>
              <a:gd name="connsiteX4023" fmla="*/ 4134803 w 6094603"/>
              <a:gd name="connsiteY4023" fmla="*/ 1901091 h 6038528"/>
              <a:gd name="connsiteX4024" fmla="*/ 4144182 w 6094603"/>
              <a:gd name="connsiteY4024" fmla="*/ 1898466 h 6038528"/>
              <a:gd name="connsiteX4025" fmla="*/ 4204986 w 6094603"/>
              <a:gd name="connsiteY4025" fmla="*/ 1881364 h 6038528"/>
              <a:gd name="connsiteX4026" fmla="*/ 4263025 w 6094603"/>
              <a:gd name="connsiteY4026" fmla="*/ 1896961 h 6038528"/>
              <a:gd name="connsiteX4027" fmla="*/ 4318788 w 6094603"/>
              <a:gd name="connsiteY4027" fmla="*/ 1973677 h 6038528"/>
              <a:gd name="connsiteX4028" fmla="*/ 4329906 w 6094603"/>
              <a:gd name="connsiteY4028" fmla="*/ 1986766 h 6038528"/>
              <a:gd name="connsiteX4029" fmla="*/ 4336474 w 6094603"/>
              <a:gd name="connsiteY4029" fmla="*/ 1987991 h 6038528"/>
              <a:gd name="connsiteX4030" fmla="*/ 4346962 w 6094603"/>
              <a:gd name="connsiteY4030" fmla="*/ 1984643 h 6038528"/>
              <a:gd name="connsiteX4031" fmla="*/ 4409609 w 6094603"/>
              <a:gd name="connsiteY4031" fmla="*/ 1964636 h 6038528"/>
              <a:gd name="connsiteX4032" fmla="*/ 4463331 w 6094603"/>
              <a:gd name="connsiteY4032" fmla="*/ 1979090 h 6038528"/>
              <a:gd name="connsiteX4033" fmla="*/ 4513577 w 6094603"/>
              <a:gd name="connsiteY4033" fmla="*/ 2044548 h 6038528"/>
              <a:gd name="connsiteX4034" fmla="*/ 4517018 w 6094603"/>
              <a:gd name="connsiteY4034" fmla="*/ 2064917 h 6038528"/>
              <a:gd name="connsiteX4035" fmla="*/ 4528509 w 6094603"/>
              <a:gd name="connsiteY4035" fmla="*/ 2080468 h 6038528"/>
              <a:gd name="connsiteX4036" fmla="*/ 4535054 w 6094603"/>
              <a:gd name="connsiteY4036" fmla="*/ 2081693 h 6038528"/>
              <a:gd name="connsiteX4037" fmla="*/ 4547478 w 6094603"/>
              <a:gd name="connsiteY4037" fmla="*/ 2076747 h 6038528"/>
              <a:gd name="connsiteX4038" fmla="*/ 4614208 w 6094603"/>
              <a:gd name="connsiteY4038" fmla="*/ 2050113 h 6038528"/>
              <a:gd name="connsiteX4039" fmla="*/ 4662541 w 6094603"/>
              <a:gd name="connsiteY4039" fmla="*/ 2063097 h 6038528"/>
              <a:gd name="connsiteX4040" fmla="*/ 4707665 w 6094603"/>
              <a:gd name="connsiteY4040" fmla="*/ 2121906 h 6038528"/>
              <a:gd name="connsiteX4041" fmla="*/ 4697982 w 6094603"/>
              <a:gd name="connsiteY4041" fmla="*/ 2195379 h 6038528"/>
              <a:gd name="connsiteX4042" fmla="*/ 4643980 w 6094603"/>
              <a:gd name="connsiteY4042" fmla="*/ 2238952 h 6038528"/>
              <a:gd name="connsiteX4043" fmla="*/ 4632128 w 6094603"/>
              <a:gd name="connsiteY4043" fmla="*/ 2251341 h 6038528"/>
              <a:gd name="connsiteX4044" fmla="*/ 4635931 w 6094603"/>
              <a:gd name="connsiteY4044" fmla="*/ 2268047 h 6038528"/>
              <a:gd name="connsiteX4045" fmla="*/ 4661409 w 6094603"/>
              <a:gd name="connsiteY4045" fmla="*/ 2313883 h 6038528"/>
              <a:gd name="connsiteX4046" fmla="*/ 4671967 w 6094603"/>
              <a:gd name="connsiteY4046" fmla="*/ 2325351 h 6038528"/>
              <a:gd name="connsiteX4047" fmla="*/ 4678698 w 6094603"/>
              <a:gd name="connsiteY4047" fmla="*/ 2326657 h 6038528"/>
              <a:gd name="connsiteX4048" fmla="*/ 4687518 w 6094603"/>
              <a:gd name="connsiteY4048" fmla="*/ 2324359 h 6038528"/>
              <a:gd name="connsiteX4049" fmla="*/ 4744507 w 6094603"/>
              <a:gd name="connsiteY4049" fmla="*/ 2309567 h 6038528"/>
              <a:gd name="connsiteX4050" fmla="*/ 4802615 w 6094603"/>
              <a:gd name="connsiteY4050" fmla="*/ 2325187 h 6038528"/>
              <a:gd name="connsiteX4051" fmla="*/ 4856956 w 6094603"/>
              <a:gd name="connsiteY4051" fmla="*/ 2395989 h 6038528"/>
              <a:gd name="connsiteX4052" fmla="*/ 4845302 w 6094603"/>
              <a:gd name="connsiteY4052" fmla="*/ 2484488 h 6038528"/>
              <a:gd name="connsiteX4053" fmla="*/ 4783985 w 6094603"/>
              <a:gd name="connsiteY4053" fmla="*/ 2535772 h 6038528"/>
              <a:gd name="connsiteX4054" fmla="*/ 4772925 w 6094603"/>
              <a:gd name="connsiteY4054" fmla="*/ 2547006 h 6038528"/>
              <a:gd name="connsiteX4055" fmla="*/ 4774885 w 6094603"/>
              <a:gd name="connsiteY4055" fmla="*/ 2562650 h 6038528"/>
              <a:gd name="connsiteX4056" fmla="*/ 4793574 w 6094603"/>
              <a:gd name="connsiteY4056" fmla="*/ 2611520 h 6038528"/>
              <a:gd name="connsiteX4057" fmla="*/ 4804097 w 6094603"/>
              <a:gd name="connsiteY4057" fmla="*/ 2625239 h 6038528"/>
              <a:gd name="connsiteX4058" fmla="*/ 4811435 w 6094603"/>
              <a:gd name="connsiteY4058" fmla="*/ 2626790 h 6038528"/>
              <a:gd name="connsiteX4059" fmla="*/ 4821340 w 6094603"/>
              <a:gd name="connsiteY4059" fmla="*/ 2623839 h 6038528"/>
              <a:gd name="connsiteX4060" fmla="*/ 4874712 w 6094603"/>
              <a:gd name="connsiteY4060" fmla="*/ 2607996 h 6038528"/>
              <a:gd name="connsiteX4061" fmla="*/ 4923208 w 6094603"/>
              <a:gd name="connsiteY4061" fmla="*/ 2621027 h 6038528"/>
              <a:gd name="connsiteX4062" fmla="*/ 4958859 w 6094603"/>
              <a:gd name="connsiteY4062" fmla="*/ 2754079 h 6038528"/>
              <a:gd name="connsiteX4063" fmla="*/ 4890519 w 6094603"/>
              <a:gd name="connsiteY4063" fmla="*/ 2801431 h 6038528"/>
              <a:gd name="connsiteX4064" fmla="*/ 4876333 w 6094603"/>
              <a:gd name="connsiteY4064" fmla="*/ 2813646 h 6038528"/>
              <a:gd name="connsiteX4065" fmla="*/ 4880568 w 6094603"/>
              <a:gd name="connsiteY4065" fmla="*/ 2831880 h 6038528"/>
              <a:gd name="connsiteX4066" fmla="*/ 4908403 w 6094603"/>
              <a:gd name="connsiteY4066" fmla="*/ 2881029 h 6038528"/>
              <a:gd name="connsiteX4067" fmla="*/ 4897192 w 6094603"/>
              <a:gd name="connsiteY4067" fmla="*/ 2966180 h 6038528"/>
              <a:gd name="connsiteX4068" fmla="*/ 4831617 w 6094603"/>
              <a:gd name="connsiteY4068" fmla="*/ 3017627 h 6038528"/>
              <a:gd name="connsiteX4069" fmla="*/ 4819613 w 6094603"/>
              <a:gd name="connsiteY4069" fmla="*/ 3029130 h 6038528"/>
              <a:gd name="connsiteX4070" fmla="*/ 4822086 w 6094603"/>
              <a:gd name="connsiteY4070" fmla="*/ 3045591 h 6038528"/>
              <a:gd name="connsiteX4071" fmla="*/ 4828386 w 6094603"/>
              <a:gd name="connsiteY4071" fmla="*/ 3174186 h 6038528"/>
              <a:gd name="connsiteX4072" fmla="*/ 4764362 w 6094603"/>
              <a:gd name="connsiteY4072" fmla="*/ 3226893 h 6038528"/>
              <a:gd name="connsiteX4073" fmla="*/ 4753221 w 6094603"/>
              <a:gd name="connsiteY4073" fmla="*/ 3238011 h 6038528"/>
              <a:gd name="connsiteX4074" fmla="*/ 4755018 w 6094603"/>
              <a:gd name="connsiteY4074" fmla="*/ 3253632 h 6038528"/>
              <a:gd name="connsiteX4075" fmla="*/ 4771549 w 6094603"/>
              <a:gd name="connsiteY4075" fmla="*/ 3294591 h 6038528"/>
              <a:gd name="connsiteX4076" fmla="*/ 4782270 w 6094603"/>
              <a:gd name="connsiteY4076" fmla="*/ 3307622 h 6038528"/>
              <a:gd name="connsiteX4077" fmla="*/ 4789258 w 6094603"/>
              <a:gd name="connsiteY4077" fmla="*/ 3309034 h 6038528"/>
              <a:gd name="connsiteX4078" fmla="*/ 4799092 w 6094603"/>
              <a:gd name="connsiteY4078" fmla="*/ 3306129 h 6038528"/>
              <a:gd name="connsiteX4079" fmla="*/ 4855918 w 6094603"/>
              <a:gd name="connsiteY4079" fmla="*/ 3289458 h 6038528"/>
              <a:gd name="connsiteX4080" fmla="*/ 4907960 w 6094603"/>
              <a:gd name="connsiteY4080" fmla="*/ 3303457 h 6038528"/>
              <a:gd name="connsiteX4081" fmla="*/ 4956666 w 6094603"/>
              <a:gd name="connsiteY4081" fmla="*/ 3366921 h 6038528"/>
              <a:gd name="connsiteX4082" fmla="*/ 4946225 w 6094603"/>
              <a:gd name="connsiteY4082" fmla="*/ 3446239 h 6038528"/>
              <a:gd name="connsiteX4083" fmla="*/ 4883520 w 6094603"/>
              <a:gd name="connsiteY4083" fmla="*/ 3494617 h 6038528"/>
              <a:gd name="connsiteX4084" fmla="*/ 4871142 w 6094603"/>
              <a:gd name="connsiteY4084" fmla="*/ 3506518 h 6038528"/>
              <a:gd name="connsiteX4085" fmla="*/ 4874280 w 6094603"/>
              <a:gd name="connsiteY4085" fmla="*/ 3523409 h 6038528"/>
              <a:gd name="connsiteX4086" fmla="*/ 4897566 w 6094603"/>
              <a:gd name="connsiteY4086" fmla="*/ 3570191 h 6038528"/>
              <a:gd name="connsiteX4087" fmla="*/ 4908544 w 6094603"/>
              <a:gd name="connsiteY4087" fmla="*/ 3582674 h 6038528"/>
              <a:gd name="connsiteX4088" fmla="*/ 4915111 w 6094603"/>
              <a:gd name="connsiteY4088" fmla="*/ 3583900 h 6038528"/>
              <a:gd name="connsiteX4089" fmla="*/ 4925074 w 6094603"/>
              <a:gd name="connsiteY4089" fmla="*/ 3580901 h 6038528"/>
              <a:gd name="connsiteX4090" fmla="*/ 4986111 w 6094603"/>
              <a:gd name="connsiteY4090" fmla="*/ 3562620 h 6038528"/>
              <a:gd name="connsiteX4091" fmla="*/ 5041175 w 6094603"/>
              <a:gd name="connsiteY4091" fmla="*/ 3577424 h 6038528"/>
              <a:gd name="connsiteX4092" fmla="*/ 5092692 w 6094603"/>
              <a:gd name="connsiteY4092" fmla="*/ 3644562 h 6038528"/>
              <a:gd name="connsiteX4093" fmla="*/ 5081645 w 6094603"/>
              <a:gd name="connsiteY4093" fmla="*/ 3728464 h 6038528"/>
              <a:gd name="connsiteX4094" fmla="*/ 5016968 w 6094603"/>
              <a:gd name="connsiteY4094" fmla="*/ 3779202 h 6038528"/>
              <a:gd name="connsiteX4095" fmla="*/ 5004940 w 6094603"/>
              <a:gd name="connsiteY4095" fmla="*/ 3790774 h 6038528"/>
              <a:gd name="connsiteX4096" fmla="*/ 5007518 w 6094603"/>
              <a:gd name="connsiteY4096" fmla="*/ 3807269 h 6038528"/>
              <a:gd name="connsiteX4097" fmla="*/ 5025951 w 6094603"/>
              <a:gd name="connsiteY4097" fmla="*/ 3844752 h 6038528"/>
              <a:gd name="connsiteX4098" fmla="*/ 5036975 w 6094603"/>
              <a:gd name="connsiteY4098" fmla="*/ 3856697 h 6038528"/>
              <a:gd name="connsiteX4099" fmla="*/ 5043333 w 6094603"/>
              <a:gd name="connsiteY4099" fmla="*/ 3857843 h 6038528"/>
              <a:gd name="connsiteX4100" fmla="*/ 5053133 w 6094603"/>
              <a:gd name="connsiteY4100" fmla="*/ 3854947 h 6038528"/>
              <a:gd name="connsiteX4101" fmla="*/ 5116281 w 6094603"/>
              <a:gd name="connsiteY4101" fmla="*/ 3836328 h 6038528"/>
              <a:gd name="connsiteX4102" fmla="*/ 5174121 w 6094603"/>
              <a:gd name="connsiteY4102" fmla="*/ 3851879 h 6038528"/>
              <a:gd name="connsiteX4103" fmla="*/ 5228730 w 6094603"/>
              <a:gd name="connsiteY4103" fmla="*/ 3924466 h 6038528"/>
              <a:gd name="connsiteX4104" fmla="*/ 5239895 w 6094603"/>
              <a:gd name="connsiteY4104" fmla="*/ 3937090 h 6038528"/>
              <a:gd name="connsiteX4105" fmla="*/ 5246288 w 6094603"/>
              <a:gd name="connsiteY4105" fmla="*/ 3938256 h 6038528"/>
              <a:gd name="connsiteX4106" fmla="*/ 5256624 w 6094603"/>
              <a:gd name="connsiteY4106" fmla="*/ 3935023 h 6038528"/>
              <a:gd name="connsiteX4107" fmla="*/ 5321009 w 6094603"/>
              <a:gd name="connsiteY4107" fmla="*/ 3914678 h 6038528"/>
              <a:gd name="connsiteX4108" fmla="*/ 5376901 w 6094603"/>
              <a:gd name="connsiteY4108" fmla="*/ 3929715 h 6038528"/>
              <a:gd name="connsiteX4109" fmla="*/ 5430962 w 6094603"/>
              <a:gd name="connsiteY4109" fmla="*/ 4005149 h 6038528"/>
              <a:gd name="connsiteX4110" fmla="*/ 5442313 w 6094603"/>
              <a:gd name="connsiteY4110" fmla="*/ 4018600 h 6038528"/>
              <a:gd name="connsiteX4111" fmla="*/ 5448706 w 6094603"/>
              <a:gd name="connsiteY4111" fmla="*/ 4019755 h 6038528"/>
              <a:gd name="connsiteX4112" fmla="*/ 5459719 w 6094603"/>
              <a:gd name="connsiteY4112" fmla="*/ 4016021 h 6038528"/>
              <a:gd name="connsiteX4113" fmla="*/ 5525585 w 6094603"/>
              <a:gd name="connsiteY4113" fmla="*/ 3993553 h 6038528"/>
              <a:gd name="connsiteX4114" fmla="*/ 5579412 w 6094603"/>
              <a:gd name="connsiteY4114" fmla="*/ 4008018 h 6038528"/>
              <a:gd name="connsiteX4115" fmla="*/ 5629635 w 6094603"/>
              <a:gd name="connsiteY4115" fmla="*/ 4073489 h 6038528"/>
              <a:gd name="connsiteX4116" fmla="*/ 5618867 w 6094603"/>
              <a:gd name="connsiteY4116" fmla="*/ 4155313 h 6038528"/>
              <a:gd name="connsiteX4117" fmla="*/ 5548918 w 6094603"/>
              <a:gd name="connsiteY4117" fmla="*/ 4206541 h 6038528"/>
              <a:gd name="connsiteX4118" fmla="*/ 5535805 w 6094603"/>
              <a:gd name="connsiteY4118" fmla="*/ 4218171 h 6038528"/>
              <a:gd name="connsiteX4119" fmla="*/ 5538721 w 6094603"/>
              <a:gd name="connsiteY4119" fmla="*/ 4235449 h 6038528"/>
              <a:gd name="connsiteX4120" fmla="*/ 5561085 w 6094603"/>
              <a:gd name="connsiteY4120" fmla="*/ 4282614 h 6038528"/>
              <a:gd name="connsiteX4121" fmla="*/ 5572495 w 6094603"/>
              <a:gd name="connsiteY4121" fmla="*/ 4295762 h 6038528"/>
              <a:gd name="connsiteX4122" fmla="*/ 5578771 w 6094603"/>
              <a:gd name="connsiteY4122" fmla="*/ 4296883 h 6038528"/>
              <a:gd name="connsiteX4123" fmla="*/ 5589714 w 6094603"/>
              <a:gd name="connsiteY4123" fmla="*/ 4293207 h 6038528"/>
              <a:gd name="connsiteX4124" fmla="*/ 5655860 w 6094603"/>
              <a:gd name="connsiteY4124" fmla="*/ 4271125 h 6038528"/>
              <a:gd name="connsiteX4125" fmla="*/ 5710423 w 6094603"/>
              <a:gd name="connsiteY4125" fmla="*/ 4285800 h 6038528"/>
              <a:gd name="connsiteX4126" fmla="*/ 5761427 w 6094603"/>
              <a:gd name="connsiteY4126" fmla="*/ 4352273 h 6038528"/>
              <a:gd name="connsiteX4127" fmla="*/ 5750484 w 6094603"/>
              <a:gd name="connsiteY4127" fmla="*/ 4435335 h 6038528"/>
              <a:gd name="connsiteX4128" fmla="*/ 5677233 w 6094603"/>
              <a:gd name="connsiteY4128" fmla="*/ 4487821 h 6038528"/>
              <a:gd name="connsiteX4129" fmla="*/ 5663817 w 6094603"/>
              <a:gd name="connsiteY4129" fmla="*/ 4499370 h 6038528"/>
              <a:gd name="connsiteX4130" fmla="*/ 5666698 w 6094603"/>
              <a:gd name="connsiteY4130" fmla="*/ 4516846 h 6038528"/>
              <a:gd name="connsiteX4131" fmla="*/ 5686927 w 6094603"/>
              <a:gd name="connsiteY4131" fmla="*/ 4556966 h 6038528"/>
              <a:gd name="connsiteX4132" fmla="*/ 5675984 w 6094603"/>
              <a:gd name="connsiteY4132" fmla="*/ 4640040 h 6038528"/>
              <a:gd name="connsiteX4133" fmla="*/ 5602220 w 6094603"/>
              <a:gd name="connsiteY4133" fmla="*/ 4692642 h 6038528"/>
              <a:gd name="connsiteX4134" fmla="*/ 5588722 w 6094603"/>
              <a:gd name="connsiteY4134" fmla="*/ 4704191 h 6038528"/>
              <a:gd name="connsiteX4135" fmla="*/ 5591627 w 6094603"/>
              <a:gd name="connsiteY4135" fmla="*/ 4721714 h 6038528"/>
              <a:gd name="connsiteX4136" fmla="*/ 5611891 w 6094603"/>
              <a:gd name="connsiteY4136" fmla="*/ 4761810 h 6038528"/>
              <a:gd name="connsiteX4137" fmla="*/ 5601007 w 6094603"/>
              <a:gd name="connsiteY4137" fmla="*/ 4844453 h 6038528"/>
              <a:gd name="connsiteX4138" fmla="*/ 5526810 w 6094603"/>
              <a:gd name="connsiteY4138" fmla="*/ 4897032 h 6038528"/>
              <a:gd name="connsiteX4139" fmla="*/ 5513196 w 6094603"/>
              <a:gd name="connsiteY4139" fmla="*/ 4908604 h 6038528"/>
              <a:gd name="connsiteX4140" fmla="*/ 5516159 w 6094603"/>
              <a:gd name="connsiteY4140" fmla="*/ 4926208 h 6038528"/>
              <a:gd name="connsiteX4141" fmla="*/ 5526029 w 6094603"/>
              <a:gd name="connsiteY4141" fmla="*/ 5048889 h 6038528"/>
              <a:gd name="connsiteX4142" fmla="*/ 5432070 w 6094603"/>
              <a:gd name="connsiteY4142" fmla="*/ 5103078 h 6038528"/>
              <a:gd name="connsiteX4143" fmla="*/ 5377998 w 6094603"/>
              <a:gd name="connsiteY4143" fmla="*/ 5088541 h 6038528"/>
              <a:gd name="connsiteX4144" fmla="*/ 5326270 w 6094603"/>
              <a:gd name="connsiteY4144" fmla="*/ 5016912 h 6038528"/>
              <a:gd name="connsiteX4145" fmla="*/ 5314628 w 6094603"/>
              <a:gd name="connsiteY4145" fmla="*/ 5003635 h 6038528"/>
              <a:gd name="connsiteX4146" fmla="*/ 5308585 w 6094603"/>
              <a:gd name="connsiteY4146" fmla="*/ 5002598 h 6038528"/>
              <a:gd name="connsiteX4147" fmla="*/ 5297245 w 6094603"/>
              <a:gd name="connsiteY4147" fmla="*/ 5006599 h 6038528"/>
              <a:gd name="connsiteX4148" fmla="*/ 5249543 w 6094603"/>
              <a:gd name="connsiteY4148" fmla="*/ 5029057 h 6038528"/>
              <a:gd name="connsiteX4149" fmla="*/ 5236208 w 6094603"/>
              <a:gd name="connsiteY4149" fmla="*/ 5040513 h 6038528"/>
              <a:gd name="connsiteX4150" fmla="*/ 5238926 w 6094603"/>
              <a:gd name="connsiteY4150" fmla="*/ 5057895 h 6038528"/>
              <a:gd name="connsiteX4151" fmla="*/ 5258176 w 6094603"/>
              <a:gd name="connsiteY4151" fmla="*/ 5096709 h 6038528"/>
              <a:gd name="connsiteX4152" fmla="*/ 5247291 w 6094603"/>
              <a:gd name="connsiteY4152" fmla="*/ 5179350 h 6038528"/>
              <a:gd name="connsiteX4153" fmla="*/ 5152866 w 6094603"/>
              <a:gd name="connsiteY4153" fmla="*/ 5233831 h 6038528"/>
              <a:gd name="connsiteX4154" fmla="*/ 5098502 w 6094603"/>
              <a:gd name="connsiteY4154" fmla="*/ 5219214 h 6038528"/>
              <a:gd name="connsiteX4155" fmla="*/ 5046320 w 6094603"/>
              <a:gd name="connsiteY4155" fmla="*/ 5146499 h 6038528"/>
              <a:gd name="connsiteX4156" fmla="*/ 5034747 w 6094603"/>
              <a:gd name="connsiteY4156" fmla="*/ 5133105 h 6038528"/>
              <a:gd name="connsiteX4157" fmla="*/ 5028599 w 6094603"/>
              <a:gd name="connsiteY4157" fmla="*/ 5132033 h 6038528"/>
              <a:gd name="connsiteX4158" fmla="*/ 5017271 w 6094603"/>
              <a:gd name="connsiteY4158" fmla="*/ 5136023 h 6038528"/>
              <a:gd name="connsiteX4159" fmla="*/ 4948161 w 6094603"/>
              <a:gd name="connsiteY4159" fmla="*/ 5160428 h 6038528"/>
              <a:gd name="connsiteX4160" fmla="*/ 4893261 w 6094603"/>
              <a:gd name="connsiteY4160" fmla="*/ 5145670 h 6038528"/>
              <a:gd name="connsiteX4161" fmla="*/ 4840694 w 6094603"/>
              <a:gd name="connsiteY4161" fmla="*/ 5073259 h 6038528"/>
              <a:gd name="connsiteX4162" fmla="*/ 4829179 w 6094603"/>
              <a:gd name="connsiteY4162" fmla="*/ 5060006 h 6038528"/>
              <a:gd name="connsiteX4163" fmla="*/ 4823008 w 6094603"/>
              <a:gd name="connsiteY4163" fmla="*/ 5058922 h 6038528"/>
              <a:gd name="connsiteX4164" fmla="*/ 4811843 w 6094603"/>
              <a:gd name="connsiteY4164" fmla="*/ 5062772 h 6038528"/>
              <a:gd name="connsiteX4165" fmla="*/ 4743468 w 6094603"/>
              <a:gd name="connsiteY4165" fmla="*/ 5086476 h 6038528"/>
              <a:gd name="connsiteX4166" fmla="*/ 4688276 w 6094603"/>
              <a:gd name="connsiteY4166" fmla="*/ 5071639 h 6038528"/>
              <a:gd name="connsiteX4167" fmla="*/ 4635394 w 6094603"/>
              <a:gd name="connsiteY4167" fmla="*/ 4998596 h 6038528"/>
              <a:gd name="connsiteX4168" fmla="*/ 4623915 w 6094603"/>
              <a:gd name="connsiteY4168" fmla="*/ 4985320 h 6038528"/>
              <a:gd name="connsiteX4169" fmla="*/ 4617697 w 6094603"/>
              <a:gd name="connsiteY4169" fmla="*/ 4984212 h 6038528"/>
              <a:gd name="connsiteX4170" fmla="*/ 4606579 w 6094603"/>
              <a:gd name="connsiteY4170" fmla="*/ 4988027 h 6038528"/>
              <a:gd name="connsiteX4171" fmla="*/ 4538764 w 6094603"/>
              <a:gd name="connsiteY4171" fmla="*/ 5011417 h 6038528"/>
              <a:gd name="connsiteX4172" fmla="*/ 4483863 w 6094603"/>
              <a:gd name="connsiteY4172" fmla="*/ 4996649 h 6038528"/>
              <a:gd name="connsiteX4173" fmla="*/ 4431040 w 6094603"/>
              <a:gd name="connsiteY4173" fmla="*/ 4922651 h 6038528"/>
              <a:gd name="connsiteX4174" fmla="*/ 4419525 w 6094603"/>
              <a:gd name="connsiteY4174" fmla="*/ 4909176 h 6038528"/>
              <a:gd name="connsiteX4175" fmla="*/ 4413295 w 6094603"/>
              <a:gd name="connsiteY4175" fmla="*/ 4908079 h 6038528"/>
              <a:gd name="connsiteX4176" fmla="*/ 4402037 w 6094603"/>
              <a:gd name="connsiteY4176" fmla="*/ 4912010 h 6038528"/>
              <a:gd name="connsiteX4177" fmla="*/ 4334071 w 6094603"/>
              <a:gd name="connsiteY4177" fmla="*/ 4935822 h 6038528"/>
              <a:gd name="connsiteX4178" fmla="*/ 4279707 w 6094603"/>
              <a:gd name="connsiteY4178" fmla="*/ 4921204 h 6038528"/>
              <a:gd name="connsiteX4179" fmla="*/ 4226522 w 6094603"/>
              <a:gd name="connsiteY4179" fmla="*/ 4843180 h 6038528"/>
              <a:gd name="connsiteX4180" fmla="*/ 4214995 w 6094603"/>
              <a:gd name="connsiteY4180" fmla="*/ 4828982 h 6038528"/>
              <a:gd name="connsiteX4181" fmla="*/ 4208649 w 6094603"/>
              <a:gd name="connsiteY4181" fmla="*/ 4827840 h 6038528"/>
              <a:gd name="connsiteX4182" fmla="*/ 4196983 w 6094603"/>
              <a:gd name="connsiteY4182" fmla="*/ 4832098 h 6038528"/>
              <a:gd name="connsiteX4183" fmla="*/ 4129366 w 6094603"/>
              <a:gd name="connsiteY4183" fmla="*/ 4856924 h 6038528"/>
              <a:gd name="connsiteX4184" fmla="*/ 4077207 w 6094603"/>
              <a:gd name="connsiteY4184" fmla="*/ 4842900 h 6038528"/>
              <a:gd name="connsiteX4185" fmla="*/ 4025492 w 6094603"/>
              <a:gd name="connsiteY4185" fmla="*/ 4762732 h 6038528"/>
              <a:gd name="connsiteX4186" fmla="*/ 4013779 w 6094603"/>
              <a:gd name="connsiteY4186" fmla="*/ 4747600 h 6038528"/>
              <a:gd name="connsiteX4187" fmla="*/ 4007502 w 6094603"/>
              <a:gd name="connsiteY4187" fmla="*/ 4746469 h 6038528"/>
              <a:gd name="connsiteX4188" fmla="*/ 3995043 w 6094603"/>
              <a:gd name="connsiteY4188" fmla="*/ 4751450 h 6038528"/>
              <a:gd name="connsiteX4189" fmla="*/ 3924662 w 6094603"/>
              <a:gd name="connsiteY4189" fmla="*/ 4779672 h 6038528"/>
              <a:gd name="connsiteX4190" fmla="*/ 3873868 w 6094603"/>
              <a:gd name="connsiteY4190" fmla="*/ 4766010 h 6038528"/>
              <a:gd name="connsiteX4191" fmla="*/ 3836618 w 6094603"/>
              <a:gd name="connsiteY4191" fmla="*/ 4626961 h 6038528"/>
              <a:gd name="connsiteX4192" fmla="*/ 3895695 w 6094603"/>
              <a:gd name="connsiteY4192" fmla="*/ 4580460 h 6038528"/>
              <a:gd name="connsiteX4193" fmla="*/ 3907816 w 6094603"/>
              <a:gd name="connsiteY4193" fmla="*/ 4568374 h 6038528"/>
              <a:gd name="connsiteX4194" fmla="*/ 3904433 w 6094603"/>
              <a:gd name="connsiteY4194" fmla="*/ 4551599 h 6038528"/>
              <a:gd name="connsiteX4195" fmla="*/ 3883586 w 6094603"/>
              <a:gd name="connsiteY4195" fmla="*/ 4515248 h 6038528"/>
              <a:gd name="connsiteX4196" fmla="*/ 3872713 w 6094603"/>
              <a:gd name="connsiteY4196" fmla="*/ 4504421 h 6038528"/>
              <a:gd name="connsiteX4197" fmla="*/ 3866600 w 6094603"/>
              <a:gd name="connsiteY4197" fmla="*/ 4503361 h 6038528"/>
              <a:gd name="connsiteX4198" fmla="*/ 3857442 w 6094603"/>
              <a:gd name="connsiteY4198" fmla="*/ 4505845 h 6038528"/>
              <a:gd name="connsiteX4199" fmla="*/ 3794363 w 6094603"/>
              <a:gd name="connsiteY4199" fmla="*/ 4522959 h 6038528"/>
              <a:gd name="connsiteX4200" fmla="*/ 3732417 w 6094603"/>
              <a:gd name="connsiteY4200" fmla="*/ 4506300 h 6038528"/>
              <a:gd name="connsiteX4201" fmla="*/ 3677399 w 6094603"/>
              <a:gd name="connsiteY4201" fmla="*/ 4439989 h 6038528"/>
              <a:gd name="connsiteX4202" fmla="*/ 3666620 w 6094603"/>
              <a:gd name="connsiteY4202" fmla="*/ 4428978 h 6038528"/>
              <a:gd name="connsiteX4203" fmla="*/ 3660332 w 6094603"/>
              <a:gd name="connsiteY4203" fmla="*/ 4427857 h 6038528"/>
              <a:gd name="connsiteX4204" fmla="*/ 3651267 w 6094603"/>
              <a:gd name="connsiteY4204" fmla="*/ 4430283 h 6038528"/>
              <a:gd name="connsiteX4205" fmla="*/ 3589659 w 6094603"/>
              <a:gd name="connsiteY4205" fmla="*/ 4446815 h 6038528"/>
              <a:gd name="connsiteX4206" fmla="*/ 3528540 w 6094603"/>
              <a:gd name="connsiteY4206" fmla="*/ 4430366 h 6038528"/>
              <a:gd name="connsiteX4207" fmla="*/ 3473768 w 6094603"/>
              <a:gd name="connsiteY4207" fmla="*/ 4363204 h 6038528"/>
              <a:gd name="connsiteX4208" fmla="*/ 3462872 w 6094603"/>
              <a:gd name="connsiteY4208" fmla="*/ 4352004 h 6038528"/>
              <a:gd name="connsiteX4209" fmla="*/ 3456630 w 6094603"/>
              <a:gd name="connsiteY4209" fmla="*/ 4350896 h 6038528"/>
              <a:gd name="connsiteX4210" fmla="*/ 3447321 w 6094603"/>
              <a:gd name="connsiteY4210" fmla="*/ 4353476 h 6038528"/>
              <a:gd name="connsiteX4211" fmla="*/ 3384989 w 6094603"/>
              <a:gd name="connsiteY4211" fmla="*/ 4370659 h 6038528"/>
              <a:gd name="connsiteX4212" fmla="*/ 3324664 w 6094603"/>
              <a:gd name="connsiteY4212" fmla="*/ 4354443 h 6038528"/>
              <a:gd name="connsiteX4213" fmla="*/ 3269332 w 6094603"/>
              <a:gd name="connsiteY4213" fmla="*/ 4284540 h 6038528"/>
              <a:gd name="connsiteX4214" fmla="*/ 3258401 w 6094603"/>
              <a:gd name="connsiteY4214" fmla="*/ 4272817 h 6038528"/>
              <a:gd name="connsiteX4215" fmla="*/ 3252008 w 6094603"/>
              <a:gd name="connsiteY4215" fmla="*/ 4271661 h 6038528"/>
              <a:gd name="connsiteX4216" fmla="*/ 3242453 w 6094603"/>
              <a:gd name="connsiteY4216" fmla="*/ 4274390 h 6038528"/>
              <a:gd name="connsiteX4217" fmla="*/ 3180203 w 6094603"/>
              <a:gd name="connsiteY4217" fmla="*/ 4292274 h 6038528"/>
              <a:gd name="connsiteX4218" fmla="*/ 3121884 w 6094603"/>
              <a:gd name="connsiteY4218" fmla="*/ 4276607 h 6038528"/>
              <a:gd name="connsiteX4219" fmla="*/ 3066972 w 6094603"/>
              <a:gd name="connsiteY4219" fmla="*/ 4204230 h 6038528"/>
              <a:gd name="connsiteX4220" fmla="*/ 3055819 w 6094603"/>
              <a:gd name="connsiteY4220" fmla="*/ 4191771 h 6038528"/>
              <a:gd name="connsiteX4221" fmla="*/ 3049450 w 6094603"/>
              <a:gd name="connsiteY4221" fmla="*/ 4190628 h 6038528"/>
              <a:gd name="connsiteX4222" fmla="*/ 3039230 w 6094603"/>
              <a:gd name="connsiteY4222" fmla="*/ 4193789 h 6038528"/>
              <a:gd name="connsiteX4223" fmla="*/ 2975522 w 6094603"/>
              <a:gd name="connsiteY4223" fmla="*/ 4213401 h 6038528"/>
              <a:gd name="connsiteX4224" fmla="*/ 2919373 w 6094603"/>
              <a:gd name="connsiteY4224" fmla="*/ 4198304 h 6038528"/>
              <a:gd name="connsiteX4225" fmla="*/ 2864729 w 6094603"/>
              <a:gd name="connsiteY4225" fmla="*/ 4120619 h 6038528"/>
              <a:gd name="connsiteX4226" fmla="*/ 2853425 w 6094603"/>
              <a:gd name="connsiteY4226" fmla="*/ 4106912 h 6038528"/>
              <a:gd name="connsiteX4227" fmla="*/ 2846927 w 6094603"/>
              <a:gd name="connsiteY4227" fmla="*/ 4105698 h 6038528"/>
              <a:gd name="connsiteX4228" fmla="*/ 2835856 w 6094603"/>
              <a:gd name="connsiteY4228" fmla="*/ 4109503 h 6038528"/>
              <a:gd name="connsiteX4229" fmla="*/ 2770969 w 6094603"/>
              <a:gd name="connsiteY4229" fmla="*/ 4131785 h 6038528"/>
              <a:gd name="connsiteX4230" fmla="*/ 2718250 w 6094603"/>
              <a:gd name="connsiteY4230" fmla="*/ 4117610 h 6038528"/>
              <a:gd name="connsiteX4231" fmla="*/ 2665473 w 6094603"/>
              <a:gd name="connsiteY4231" fmla="*/ 4027349 h 6038528"/>
              <a:gd name="connsiteX4232" fmla="*/ 2653946 w 6094603"/>
              <a:gd name="connsiteY4232" fmla="*/ 4010736 h 6038528"/>
              <a:gd name="connsiteX4233" fmla="*/ 2647402 w 6094603"/>
              <a:gd name="connsiteY4233" fmla="*/ 4009499 h 6038528"/>
              <a:gd name="connsiteX4234" fmla="*/ 2634219 w 6094603"/>
              <a:gd name="connsiteY4234" fmla="*/ 4015204 h 6038528"/>
              <a:gd name="connsiteX4235" fmla="*/ 2566288 w 6094603"/>
              <a:gd name="connsiteY4235" fmla="*/ 4044639 h 6038528"/>
              <a:gd name="connsiteX4236" fmla="*/ 2519857 w 6094603"/>
              <a:gd name="connsiteY4236" fmla="*/ 4032167 h 6038528"/>
              <a:gd name="connsiteX4237" fmla="*/ 2485827 w 6094603"/>
              <a:gd name="connsiteY4237" fmla="*/ 3905137 h 6038528"/>
              <a:gd name="connsiteX4238" fmla="*/ 2534801 w 6094603"/>
              <a:gd name="connsiteY4238" fmla="*/ 3864234 h 6038528"/>
              <a:gd name="connsiteX4239" fmla="*/ 2546175 w 6094603"/>
              <a:gd name="connsiteY4239" fmla="*/ 3851647 h 6038528"/>
              <a:gd name="connsiteX4240" fmla="*/ 2542104 w 6094603"/>
              <a:gd name="connsiteY4240" fmla="*/ 3835173 h 6038528"/>
              <a:gd name="connsiteX4241" fmla="*/ 2518620 w 6094603"/>
              <a:gd name="connsiteY4241" fmla="*/ 3797831 h 6038528"/>
              <a:gd name="connsiteX4242" fmla="*/ 2508272 w 6094603"/>
              <a:gd name="connsiteY4242" fmla="*/ 3787822 h 6038528"/>
              <a:gd name="connsiteX4243" fmla="*/ 2501903 w 6094603"/>
              <a:gd name="connsiteY4243" fmla="*/ 3786679 h 6038528"/>
              <a:gd name="connsiteX4244" fmla="*/ 2493888 w 6094603"/>
              <a:gd name="connsiteY4244" fmla="*/ 3788545 h 6038528"/>
              <a:gd name="connsiteX4245" fmla="*/ 2435896 w 6094603"/>
              <a:gd name="connsiteY4245" fmla="*/ 3802207 h 6038528"/>
              <a:gd name="connsiteX4246" fmla="*/ 2371289 w 6094603"/>
              <a:gd name="connsiteY4246" fmla="*/ 3784836 h 6038528"/>
              <a:gd name="connsiteX4247" fmla="*/ 2314942 w 6094603"/>
              <a:gd name="connsiteY4247" fmla="*/ 3718526 h 6038528"/>
              <a:gd name="connsiteX4248" fmla="*/ 2304466 w 6094603"/>
              <a:gd name="connsiteY4248" fmla="*/ 3708048 h 6038528"/>
              <a:gd name="connsiteX4249" fmla="*/ 2298038 w 6094603"/>
              <a:gd name="connsiteY4249" fmla="*/ 3706858 h 6038528"/>
              <a:gd name="connsiteX4250" fmla="*/ 2289674 w 6094603"/>
              <a:gd name="connsiteY4250" fmla="*/ 3708912 h 6038528"/>
              <a:gd name="connsiteX4251" fmla="*/ 2231239 w 6094603"/>
              <a:gd name="connsiteY4251" fmla="*/ 3723310 h 6038528"/>
              <a:gd name="connsiteX4252" fmla="*/ 2168780 w 6094603"/>
              <a:gd name="connsiteY4252" fmla="*/ 3706521 h 6038528"/>
              <a:gd name="connsiteX4253" fmla="*/ 2112713 w 6094603"/>
              <a:gd name="connsiteY4253" fmla="*/ 3637948 h 6038528"/>
              <a:gd name="connsiteX4254" fmla="*/ 2102003 w 6094603"/>
              <a:gd name="connsiteY4254" fmla="*/ 3626747 h 6038528"/>
              <a:gd name="connsiteX4255" fmla="*/ 2095540 w 6094603"/>
              <a:gd name="connsiteY4255" fmla="*/ 3625558 h 6038528"/>
              <a:gd name="connsiteX4256" fmla="*/ 2086555 w 6094603"/>
              <a:gd name="connsiteY4256" fmla="*/ 3627950 h 6038528"/>
              <a:gd name="connsiteX4257" fmla="*/ 2026570 w 6094603"/>
              <a:gd name="connsiteY4257" fmla="*/ 3643874 h 6038528"/>
              <a:gd name="connsiteX4258" fmla="*/ 1966549 w 6094603"/>
              <a:gd name="connsiteY4258" fmla="*/ 3627741 h 6038528"/>
              <a:gd name="connsiteX4259" fmla="*/ 1910644 w 6094603"/>
              <a:gd name="connsiteY4259" fmla="*/ 3555316 h 6038528"/>
              <a:gd name="connsiteX4260" fmla="*/ 1899714 w 6094603"/>
              <a:gd name="connsiteY4260" fmla="*/ 3543161 h 6038528"/>
              <a:gd name="connsiteX4261" fmla="*/ 1893191 w 6094603"/>
              <a:gd name="connsiteY4261" fmla="*/ 3541937 h 6038528"/>
              <a:gd name="connsiteX4262" fmla="*/ 1883449 w 6094603"/>
              <a:gd name="connsiteY4262" fmla="*/ 3544782 h 6038528"/>
              <a:gd name="connsiteX4263" fmla="*/ 1821911 w 6094603"/>
              <a:gd name="connsiteY4263" fmla="*/ 3562782 h 6038528"/>
              <a:gd name="connsiteX4264" fmla="*/ 1765145 w 6094603"/>
              <a:gd name="connsiteY4264" fmla="*/ 3547524 h 6038528"/>
              <a:gd name="connsiteX4265" fmla="*/ 1710082 w 6094603"/>
              <a:gd name="connsiteY4265" fmla="*/ 3468907 h 6038528"/>
              <a:gd name="connsiteX4266" fmla="*/ 1698822 w 6094603"/>
              <a:gd name="connsiteY4266" fmla="*/ 3455244 h 6038528"/>
              <a:gd name="connsiteX4267" fmla="*/ 1692279 w 6094603"/>
              <a:gd name="connsiteY4267" fmla="*/ 3454021 h 6038528"/>
              <a:gd name="connsiteX4268" fmla="*/ 1681290 w 6094603"/>
              <a:gd name="connsiteY4268" fmla="*/ 3457743 h 6038528"/>
              <a:gd name="connsiteX4269" fmla="*/ 1617276 w 6094603"/>
              <a:gd name="connsiteY4269" fmla="*/ 3479510 h 6038528"/>
              <a:gd name="connsiteX4270" fmla="*/ 1564839 w 6094603"/>
              <a:gd name="connsiteY4270" fmla="*/ 3465406 h 6038528"/>
              <a:gd name="connsiteX4271" fmla="*/ 1512539 w 6094603"/>
              <a:gd name="connsiteY4271" fmla="*/ 3380945 h 6038528"/>
              <a:gd name="connsiteX4272" fmla="*/ 1500909 w 6094603"/>
              <a:gd name="connsiteY4272" fmla="*/ 3365206 h 6038528"/>
              <a:gd name="connsiteX4273" fmla="*/ 1494503 w 6094603"/>
              <a:gd name="connsiteY4273" fmla="*/ 3364027 h 6038528"/>
              <a:gd name="connsiteX4274" fmla="*/ 1481752 w 6094603"/>
              <a:gd name="connsiteY4274" fmla="*/ 3369277 h 6038528"/>
              <a:gd name="connsiteX4275" fmla="*/ 1478708 w 6094603"/>
              <a:gd name="connsiteY4275" fmla="*/ 3372171 h 6038528"/>
              <a:gd name="connsiteX4276" fmla="*/ 1478404 w 6094603"/>
              <a:gd name="connsiteY4276" fmla="*/ 3372450 h 6038528"/>
              <a:gd name="connsiteX4277" fmla="*/ 1477786 w 6094603"/>
              <a:gd name="connsiteY4277" fmla="*/ 3372999 h 6038528"/>
              <a:gd name="connsiteX4278" fmla="*/ 1424880 w 6094603"/>
              <a:gd name="connsiteY4278" fmla="*/ 3397055 h 6038528"/>
              <a:gd name="connsiteX4279" fmla="*/ 1412667 w 6094603"/>
              <a:gd name="connsiteY4279" fmla="*/ 3397814 h 6038528"/>
              <a:gd name="connsiteX4280" fmla="*/ 1346940 w 6094603"/>
              <a:gd name="connsiteY4280" fmla="*/ 3372450 h 6038528"/>
              <a:gd name="connsiteX4281" fmla="*/ 1346497 w 6094603"/>
              <a:gd name="connsiteY4281" fmla="*/ 3372042 h 6038528"/>
              <a:gd name="connsiteX4282" fmla="*/ 1345622 w 6094603"/>
              <a:gd name="connsiteY4282" fmla="*/ 3371225 h 6038528"/>
              <a:gd name="connsiteX4283" fmla="*/ 1315267 w 6094603"/>
              <a:gd name="connsiteY4283" fmla="*/ 3309384 h 6038528"/>
              <a:gd name="connsiteX4284" fmla="*/ 1314812 w 6094603"/>
              <a:gd name="connsiteY4284" fmla="*/ 3299946 h 6038528"/>
              <a:gd name="connsiteX4285" fmla="*/ 1376082 w 6094603"/>
              <a:gd name="connsiteY4285" fmla="*/ 3209055 h 6038528"/>
              <a:gd name="connsiteX4286" fmla="*/ 1386850 w 6094603"/>
              <a:gd name="connsiteY4286" fmla="*/ 3196748 h 6038528"/>
              <a:gd name="connsiteX4287" fmla="*/ 1383291 w 6094603"/>
              <a:gd name="connsiteY4287" fmla="*/ 3180789 h 6038528"/>
              <a:gd name="connsiteX4288" fmla="*/ 1363120 w 6094603"/>
              <a:gd name="connsiteY4288" fmla="*/ 3147459 h 6038528"/>
              <a:gd name="connsiteX4289" fmla="*/ 1352866 w 6094603"/>
              <a:gd name="connsiteY4289" fmla="*/ 3137589 h 6038528"/>
              <a:gd name="connsiteX4290" fmla="*/ 1346461 w 6094603"/>
              <a:gd name="connsiteY4290" fmla="*/ 3136411 h 6038528"/>
              <a:gd name="connsiteX4291" fmla="*/ 1338645 w 6094603"/>
              <a:gd name="connsiteY4291" fmla="*/ 3138184 h 6038528"/>
              <a:gd name="connsiteX4292" fmla="*/ 1295586 w 6094603"/>
              <a:gd name="connsiteY4292" fmla="*/ 3150270 h 6038528"/>
              <a:gd name="connsiteX4293" fmla="*/ 1281119 w 6094603"/>
              <a:gd name="connsiteY4293" fmla="*/ 3160361 h 6038528"/>
              <a:gd name="connsiteX4294" fmla="*/ 1281761 w 6094603"/>
              <a:gd name="connsiteY4294" fmla="*/ 3177335 h 6038528"/>
              <a:gd name="connsiteX4295" fmla="*/ 1296041 w 6094603"/>
              <a:gd name="connsiteY4295" fmla="*/ 3225411 h 6038528"/>
              <a:gd name="connsiteX4296" fmla="*/ 1295038 w 6094603"/>
              <a:gd name="connsiteY4296" fmla="*/ 3238746 h 6038528"/>
              <a:gd name="connsiteX4297" fmla="*/ 1283149 w 6094603"/>
              <a:gd name="connsiteY4297" fmla="*/ 3271282 h 6038528"/>
              <a:gd name="connsiteX4298" fmla="*/ 1216826 w 6094603"/>
              <a:gd name="connsiteY4298" fmla="*/ 3313000 h 6038528"/>
              <a:gd name="connsiteX4299" fmla="*/ 1208008 w 6094603"/>
              <a:gd name="connsiteY4299" fmla="*/ 3313432 h 6038528"/>
              <a:gd name="connsiteX4300" fmla="*/ 1183929 w 6094603"/>
              <a:gd name="connsiteY4300" fmla="*/ 3310095 h 6038528"/>
              <a:gd name="connsiteX4301" fmla="*/ 1183893 w 6094603"/>
              <a:gd name="connsiteY4301" fmla="*/ 3310084 h 6038528"/>
              <a:gd name="connsiteX4302" fmla="*/ 1178025 w 6094603"/>
              <a:gd name="connsiteY4302" fmla="*/ 3308182 h 6038528"/>
              <a:gd name="connsiteX4303" fmla="*/ 1177665 w 6094603"/>
              <a:gd name="connsiteY4303" fmla="*/ 3308054 h 6038528"/>
              <a:gd name="connsiteX4304" fmla="*/ 1176007 w 6094603"/>
              <a:gd name="connsiteY4304" fmla="*/ 3307435 h 6038528"/>
              <a:gd name="connsiteX4305" fmla="*/ 1175413 w 6094603"/>
              <a:gd name="connsiteY4305" fmla="*/ 3307191 h 6038528"/>
              <a:gd name="connsiteX4306" fmla="*/ 1130653 w 6094603"/>
              <a:gd name="connsiteY4306" fmla="*/ 3267444 h 6038528"/>
              <a:gd name="connsiteX4307" fmla="*/ 1130329 w 6094603"/>
              <a:gd name="connsiteY4307" fmla="*/ 3266837 h 6038528"/>
              <a:gd name="connsiteX4308" fmla="*/ 1129763 w 6094603"/>
              <a:gd name="connsiteY4308" fmla="*/ 3265764 h 6038528"/>
              <a:gd name="connsiteX4309" fmla="*/ 1121203 w 6094603"/>
              <a:gd name="connsiteY4309" fmla="*/ 3240041 h 6038528"/>
              <a:gd name="connsiteX4310" fmla="*/ 1121149 w 6094603"/>
              <a:gd name="connsiteY4310" fmla="*/ 3239725 h 6038528"/>
              <a:gd name="connsiteX4311" fmla="*/ 1120919 w 6094603"/>
              <a:gd name="connsiteY4311" fmla="*/ 3238244 h 6038528"/>
              <a:gd name="connsiteX4312" fmla="*/ 1120742 w 6094603"/>
              <a:gd name="connsiteY4312" fmla="*/ 3236972 h 6038528"/>
              <a:gd name="connsiteX4313" fmla="*/ 1120673 w 6094603"/>
              <a:gd name="connsiteY4313" fmla="*/ 3236448 h 6038528"/>
              <a:gd name="connsiteX4314" fmla="*/ 1119985 w 6094603"/>
              <a:gd name="connsiteY4314" fmla="*/ 3225411 h 6038528"/>
              <a:gd name="connsiteX4315" fmla="*/ 1156719 w 6094603"/>
              <a:gd name="connsiteY4315" fmla="*/ 3153863 h 6038528"/>
              <a:gd name="connsiteX4316" fmla="*/ 1157481 w 6094603"/>
              <a:gd name="connsiteY4316" fmla="*/ 3153327 h 6038528"/>
              <a:gd name="connsiteX4317" fmla="*/ 1157969 w 6094603"/>
              <a:gd name="connsiteY4317" fmla="*/ 3152988 h 6038528"/>
              <a:gd name="connsiteX4318" fmla="*/ 1182833 w 6094603"/>
              <a:gd name="connsiteY4318" fmla="*/ 3141042 h 6038528"/>
              <a:gd name="connsiteX4319" fmla="*/ 1193730 w 6094603"/>
              <a:gd name="connsiteY4319" fmla="*/ 3128653 h 6038528"/>
              <a:gd name="connsiteX4320" fmla="*/ 1189167 w 6094603"/>
              <a:gd name="connsiteY4320" fmla="*/ 3111620 h 6038528"/>
              <a:gd name="connsiteX4321" fmla="*/ 1161146 w 6094603"/>
              <a:gd name="connsiteY4321" fmla="*/ 3067943 h 6038528"/>
              <a:gd name="connsiteX4322" fmla="*/ 1150687 w 6094603"/>
              <a:gd name="connsiteY4322" fmla="*/ 3057572 h 6038528"/>
              <a:gd name="connsiteX4323" fmla="*/ 1144292 w 6094603"/>
              <a:gd name="connsiteY4323" fmla="*/ 3056417 h 6038528"/>
              <a:gd name="connsiteX4324" fmla="*/ 1135993 w 6094603"/>
              <a:gd name="connsiteY4324" fmla="*/ 3058435 h 6038528"/>
              <a:gd name="connsiteX4325" fmla="*/ 1077600 w 6094603"/>
              <a:gd name="connsiteY4325" fmla="*/ 3072691 h 6038528"/>
              <a:gd name="connsiteX4326" fmla="*/ 1014533 w 6094603"/>
              <a:gd name="connsiteY4326" fmla="*/ 3055740 h 6038528"/>
              <a:gd name="connsiteX4327" fmla="*/ 956221 w 6094603"/>
              <a:gd name="connsiteY4327" fmla="*/ 2981100 h 6038528"/>
              <a:gd name="connsiteX4328" fmla="*/ 945619 w 6094603"/>
              <a:gd name="connsiteY4328" fmla="*/ 2969318 h 6038528"/>
              <a:gd name="connsiteX4329" fmla="*/ 938836 w 6094603"/>
              <a:gd name="connsiteY4329" fmla="*/ 2967999 h 6038528"/>
              <a:gd name="connsiteX4330" fmla="*/ 929815 w 6094603"/>
              <a:gd name="connsiteY4330" fmla="*/ 2970414 h 6038528"/>
              <a:gd name="connsiteX4331" fmla="*/ 872891 w 6094603"/>
              <a:gd name="connsiteY4331" fmla="*/ 2985557 h 6038528"/>
              <a:gd name="connsiteX4332" fmla="*/ 816143 w 6094603"/>
              <a:gd name="connsiteY4332" fmla="*/ 2970298 h 6038528"/>
              <a:gd name="connsiteX4333" fmla="*/ 774473 w 6094603"/>
              <a:gd name="connsiteY4333" fmla="*/ 2814754 h 6038528"/>
              <a:gd name="connsiteX4334" fmla="*/ 848471 w 6094603"/>
              <a:gd name="connsiteY4334" fmla="*/ 2760542 h 6038528"/>
              <a:gd name="connsiteX4335" fmla="*/ 861459 w 6094603"/>
              <a:gd name="connsiteY4335" fmla="*/ 2749226 h 6038528"/>
              <a:gd name="connsiteX4336" fmla="*/ 859082 w 6094603"/>
              <a:gd name="connsiteY4336" fmla="*/ 2732170 h 6038528"/>
              <a:gd name="connsiteX4337" fmla="*/ 852309 w 6094603"/>
              <a:gd name="connsiteY4337" fmla="*/ 2611975 h 6038528"/>
              <a:gd name="connsiteX4338" fmla="*/ 947690 w 6094603"/>
              <a:gd name="connsiteY4338" fmla="*/ 2556957 h 6038528"/>
              <a:gd name="connsiteX4339" fmla="*/ 1002601 w 6094603"/>
              <a:gd name="connsiteY4339" fmla="*/ 2571703 h 6038528"/>
              <a:gd name="connsiteX4340" fmla="*/ 1048319 w 6094603"/>
              <a:gd name="connsiteY4340" fmla="*/ 2622894 h 6038528"/>
              <a:gd name="connsiteX4341" fmla="*/ 1059947 w 6094603"/>
              <a:gd name="connsiteY4341" fmla="*/ 2633055 h 6038528"/>
              <a:gd name="connsiteX4342" fmla="*/ 1064891 w 6094603"/>
              <a:gd name="connsiteY4342" fmla="*/ 2633743 h 6038528"/>
              <a:gd name="connsiteX4343" fmla="*/ 1075182 w 6094603"/>
              <a:gd name="connsiteY4343" fmla="*/ 2630524 h 6038528"/>
              <a:gd name="connsiteX4344" fmla="*/ 1111127 w 6094603"/>
              <a:gd name="connsiteY4344" fmla="*/ 2612803 h 6038528"/>
              <a:gd name="connsiteX4345" fmla="*/ 1122218 w 6094603"/>
              <a:gd name="connsiteY4345" fmla="*/ 2602688 h 6038528"/>
              <a:gd name="connsiteX4346" fmla="*/ 1121843 w 6094603"/>
              <a:gd name="connsiteY4346" fmla="*/ 2587662 h 6038528"/>
              <a:gd name="connsiteX4347" fmla="*/ 1125806 w 6094603"/>
              <a:gd name="connsiteY4347" fmla="*/ 2478491 h 6038528"/>
              <a:gd name="connsiteX4348" fmla="*/ 1226895 w 6094603"/>
              <a:gd name="connsiteY4348" fmla="*/ 2420161 h 6038528"/>
              <a:gd name="connsiteX4349" fmla="*/ 1285097 w 6094603"/>
              <a:gd name="connsiteY4349" fmla="*/ 2435805 h 6038528"/>
              <a:gd name="connsiteX4350" fmla="*/ 1331960 w 6094603"/>
              <a:gd name="connsiteY4350" fmla="*/ 2486413 h 6038528"/>
              <a:gd name="connsiteX4351" fmla="*/ 1343228 w 6094603"/>
              <a:gd name="connsiteY4351" fmla="*/ 2496014 h 6038528"/>
              <a:gd name="connsiteX4352" fmla="*/ 1348293 w 6094603"/>
              <a:gd name="connsiteY4352" fmla="*/ 2496725 h 6038528"/>
              <a:gd name="connsiteX4353" fmla="*/ 1357906 w 6094603"/>
              <a:gd name="connsiteY4353" fmla="*/ 2493972 h 6038528"/>
              <a:gd name="connsiteX4354" fmla="*/ 1385332 w 6094603"/>
              <a:gd name="connsiteY4354" fmla="*/ 2480731 h 6038528"/>
              <a:gd name="connsiteX4355" fmla="*/ 1395949 w 6094603"/>
              <a:gd name="connsiteY4355" fmla="*/ 2470815 h 6038528"/>
              <a:gd name="connsiteX4356" fmla="*/ 1395832 w 6094603"/>
              <a:gd name="connsiteY4356" fmla="*/ 2456291 h 6038528"/>
              <a:gd name="connsiteX4357" fmla="*/ 1401210 w 6094603"/>
              <a:gd name="connsiteY4357" fmla="*/ 2346093 h 6038528"/>
              <a:gd name="connsiteX4358" fmla="*/ 1506111 w 6094603"/>
              <a:gd name="connsiteY4358" fmla="*/ 2285581 h 6038528"/>
              <a:gd name="connsiteX4359" fmla="*/ 1566505 w 6094603"/>
              <a:gd name="connsiteY4359" fmla="*/ 2301797 h 6038528"/>
              <a:gd name="connsiteX4360" fmla="*/ 1614980 w 6094603"/>
              <a:gd name="connsiteY4360" fmla="*/ 2354049 h 6038528"/>
              <a:gd name="connsiteX4361" fmla="*/ 1626003 w 6094603"/>
              <a:gd name="connsiteY4361" fmla="*/ 2363546 h 6038528"/>
              <a:gd name="connsiteX4362" fmla="*/ 1631288 w 6094603"/>
              <a:gd name="connsiteY4362" fmla="*/ 2364327 h 6038528"/>
              <a:gd name="connsiteX4363" fmla="*/ 1640457 w 6094603"/>
              <a:gd name="connsiteY4363" fmla="*/ 2361831 h 6038528"/>
              <a:gd name="connsiteX4364" fmla="*/ 1660430 w 6094603"/>
              <a:gd name="connsiteY4364" fmla="*/ 2352159 h 6038528"/>
              <a:gd name="connsiteX4365" fmla="*/ 1670604 w 6094603"/>
              <a:gd name="connsiteY4365" fmla="*/ 2342127 h 6038528"/>
              <a:gd name="connsiteX4366" fmla="*/ 1670335 w 6094603"/>
              <a:gd name="connsiteY4366" fmla="*/ 2327859 h 6038528"/>
              <a:gd name="connsiteX4367" fmla="*/ 1676131 w 6094603"/>
              <a:gd name="connsiteY4367" fmla="*/ 2213427 h 6038528"/>
              <a:gd name="connsiteX4368" fmla="*/ 1785316 w 6094603"/>
              <a:gd name="connsiteY4368" fmla="*/ 2150441 h 6038528"/>
              <a:gd name="connsiteX4369" fmla="*/ 1848160 w 6094603"/>
              <a:gd name="connsiteY4369" fmla="*/ 2167334 h 6038528"/>
              <a:gd name="connsiteX4370" fmla="*/ 1897952 w 6094603"/>
              <a:gd name="connsiteY4370" fmla="*/ 2220520 h 6038528"/>
              <a:gd name="connsiteX4371" fmla="*/ 1908707 w 6094603"/>
              <a:gd name="connsiteY4371" fmla="*/ 2229771 h 6038528"/>
              <a:gd name="connsiteX4372" fmla="*/ 1914167 w 6094603"/>
              <a:gd name="connsiteY4372" fmla="*/ 2230611 h 6038528"/>
              <a:gd name="connsiteX4373" fmla="*/ 1922823 w 6094603"/>
              <a:gd name="connsiteY4373" fmla="*/ 2228406 h 6038528"/>
              <a:gd name="connsiteX4374" fmla="*/ 1939529 w 6094603"/>
              <a:gd name="connsiteY4374" fmla="*/ 2220730 h 6038528"/>
              <a:gd name="connsiteX4375" fmla="*/ 1949773 w 6094603"/>
              <a:gd name="connsiteY4375" fmla="*/ 2210813 h 6038528"/>
              <a:gd name="connsiteX4376" fmla="*/ 1949620 w 6094603"/>
              <a:gd name="connsiteY4376" fmla="*/ 2196534 h 6038528"/>
              <a:gd name="connsiteX4377" fmla="*/ 1955815 w 6094603"/>
              <a:gd name="connsiteY4377" fmla="*/ 2083513 h 6038528"/>
              <a:gd name="connsiteX4378" fmla="*/ 2064531 w 6094603"/>
              <a:gd name="connsiteY4378" fmla="*/ 2020796 h 6038528"/>
              <a:gd name="connsiteX4379" fmla="*/ 2127108 w 6094603"/>
              <a:gd name="connsiteY4379" fmla="*/ 2037607 h 6038528"/>
              <a:gd name="connsiteX4380" fmla="*/ 2179523 w 6094603"/>
              <a:gd name="connsiteY4380" fmla="*/ 2096836 h 6038528"/>
              <a:gd name="connsiteX4381" fmla="*/ 2190292 w 6094603"/>
              <a:gd name="connsiteY4381" fmla="*/ 2106822 h 6038528"/>
              <a:gd name="connsiteX4382" fmla="*/ 2196137 w 6094603"/>
              <a:gd name="connsiteY4382" fmla="*/ 2107802 h 6038528"/>
              <a:gd name="connsiteX4383" fmla="*/ 2204932 w 6094603"/>
              <a:gd name="connsiteY4383" fmla="*/ 2105515 h 6038528"/>
              <a:gd name="connsiteX4384" fmla="*/ 2269399 w 6094603"/>
              <a:gd name="connsiteY4384" fmla="*/ 2088751 h 6038528"/>
              <a:gd name="connsiteX4385" fmla="*/ 2335089 w 6094603"/>
              <a:gd name="connsiteY4385" fmla="*/ 2106402 h 6038528"/>
              <a:gd name="connsiteX4386" fmla="*/ 2390702 w 6094603"/>
              <a:gd name="connsiteY4386" fmla="*/ 2169527 h 6038528"/>
              <a:gd name="connsiteX4387" fmla="*/ 2401073 w 6094603"/>
              <a:gd name="connsiteY4387" fmla="*/ 2179537 h 6038528"/>
              <a:gd name="connsiteX4388" fmla="*/ 2407396 w 6094603"/>
              <a:gd name="connsiteY4388" fmla="*/ 2180680 h 6038528"/>
              <a:gd name="connsiteX4389" fmla="*/ 2415469 w 6094603"/>
              <a:gd name="connsiteY4389" fmla="*/ 2178778 h 6038528"/>
              <a:gd name="connsiteX4390" fmla="*/ 2474056 w 6094603"/>
              <a:gd name="connsiteY4390" fmla="*/ 2164896 h 6038528"/>
              <a:gd name="connsiteX4391" fmla="*/ 2538977 w 6094603"/>
              <a:gd name="connsiteY4391" fmla="*/ 2182337 h 6038528"/>
              <a:gd name="connsiteX4392" fmla="*/ 2594939 w 6094603"/>
              <a:gd name="connsiteY4392" fmla="*/ 2247491 h 6038528"/>
              <a:gd name="connsiteX4393" fmla="*/ 2605392 w 6094603"/>
              <a:gd name="connsiteY4393" fmla="*/ 2257804 h 6038528"/>
              <a:gd name="connsiteX4394" fmla="*/ 2611774 w 6094603"/>
              <a:gd name="connsiteY4394" fmla="*/ 2258971 h 6038528"/>
              <a:gd name="connsiteX4395" fmla="*/ 2620057 w 6094603"/>
              <a:gd name="connsiteY4395" fmla="*/ 2256964 h 6038528"/>
              <a:gd name="connsiteX4396" fmla="*/ 2678655 w 6094603"/>
              <a:gd name="connsiteY4396" fmla="*/ 2242662 h 6038528"/>
              <a:gd name="connsiteX4397" fmla="*/ 2742025 w 6094603"/>
              <a:gd name="connsiteY4397" fmla="*/ 2259694 h 6038528"/>
              <a:gd name="connsiteX4398" fmla="*/ 2798454 w 6094603"/>
              <a:gd name="connsiteY4398" fmla="*/ 2328069 h 6038528"/>
              <a:gd name="connsiteX4399" fmla="*/ 2809070 w 6094603"/>
              <a:gd name="connsiteY4399" fmla="*/ 2339082 h 6038528"/>
              <a:gd name="connsiteX4400" fmla="*/ 2815557 w 6094603"/>
              <a:gd name="connsiteY4400" fmla="*/ 2340272 h 6038528"/>
              <a:gd name="connsiteX4401" fmla="*/ 2824318 w 6094603"/>
              <a:gd name="connsiteY4401" fmla="*/ 2338008 h 6038528"/>
              <a:gd name="connsiteX4402" fmla="*/ 2883488 w 6094603"/>
              <a:gd name="connsiteY4402" fmla="*/ 2322691 h 6038528"/>
              <a:gd name="connsiteX4403" fmla="*/ 2943977 w 6094603"/>
              <a:gd name="connsiteY4403" fmla="*/ 2338965 h 6038528"/>
              <a:gd name="connsiteX4404" fmla="*/ 2998189 w 6094603"/>
              <a:gd name="connsiteY4404" fmla="*/ 2405287 h 6038528"/>
              <a:gd name="connsiteX4405" fmla="*/ 3009143 w 6094603"/>
              <a:gd name="connsiteY4405" fmla="*/ 2416474 h 6038528"/>
              <a:gd name="connsiteX4406" fmla="*/ 3015303 w 6094603"/>
              <a:gd name="connsiteY4406" fmla="*/ 2417548 h 6038528"/>
              <a:gd name="connsiteX4407" fmla="*/ 3024729 w 6094603"/>
              <a:gd name="connsiteY4407" fmla="*/ 2414911 h 6038528"/>
              <a:gd name="connsiteX4408" fmla="*/ 3088123 w 6094603"/>
              <a:gd name="connsiteY4408" fmla="*/ 2397179 h 6038528"/>
              <a:gd name="connsiteX4409" fmla="*/ 3148681 w 6094603"/>
              <a:gd name="connsiteY4409" fmla="*/ 2413465 h 6038528"/>
              <a:gd name="connsiteX4410" fmla="*/ 3200012 w 6094603"/>
              <a:gd name="connsiteY4410" fmla="*/ 2472087 h 6038528"/>
              <a:gd name="connsiteX4411" fmla="*/ 3211001 w 6094603"/>
              <a:gd name="connsiteY4411" fmla="*/ 2482318 h 6038528"/>
              <a:gd name="connsiteX4412" fmla="*/ 3216718 w 6094603"/>
              <a:gd name="connsiteY4412" fmla="*/ 2483239 h 6038528"/>
              <a:gd name="connsiteX4413" fmla="*/ 3225934 w 6094603"/>
              <a:gd name="connsiteY4413" fmla="*/ 2480731 h 6038528"/>
              <a:gd name="connsiteX4414" fmla="*/ 3252498 w 6094603"/>
              <a:gd name="connsiteY4414" fmla="*/ 2468785 h 6038528"/>
              <a:gd name="connsiteX4415" fmla="*/ 3263709 w 6094603"/>
              <a:gd name="connsiteY4415" fmla="*/ 2458426 h 6038528"/>
              <a:gd name="connsiteX4416" fmla="*/ 3263009 w 6094603"/>
              <a:gd name="connsiteY4416" fmla="*/ 2443190 h 6038528"/>
              <a:gd name="connsiteX4417" fmla="*/ 3265167 w 6094603"/>
              <a:gd name="connsiteY4417" fmla="*/ 2329691 h 6038528"/>
              <a:gd name="connsiteX4418" fmla="*/ 3331454 w 6094603"/>
              <a:gd name="connsiteY4418" fmla="*/ 2276365 h 6038528"/>
              <a:gd name="connsiteX4419" fmla="*/ 3343027 w 6094603"/>
              <a:gd name="connsiteY4419" fmla="*/ 2265189 h 6038528"/>
              <a:gd name="connsiteX4420" fmla="*/ 3341113 w 6094603"/>
              <a:gd name="connsiteY4420" fmla="*/ 2249206 h 6038528"/>
              <a:gd name="connsiteX4421" fmla="*/ 3337777 w 6094603"/>
              <a:gd name="connsiteY4421" fmla="*/ 2123890 h 6038528"/>
              <a:gd name="connsiteX4422" fmla="*/ 3396574 w 6094603"/>
              <a:gd name="connsiteY4422" fmla="*/ 2072792 h 6038528"/>
              <a:gd name="connsiteX4423" fmla="*/ 3406968 w 6094603"/>
              <a:gd name="connsiteY4423" fmla="*/ 2061698 h 6038528"/>
              <a:gd name="connsiteX4424" fmla="*/ 3405230 w 6094603"/>
              <a:gd name="connsiteY4424" fmla="*/ 2046590 h 6038528"/>
              <a:gd name="connsiteX4425" fmla="*/ 3403713 w 6094603"/>
              <a:gd name="connsiteY4425" fmla="*/ 1914250 h 6038528"/>
              <a:gd name="connsiteX4426" fmla="*/ 3467305 w 6094603"/>
              <a:gd name="connsiteY4426" fmla="*/ 1859046 h 6038528"/>
              <a:gd name="connsiteX4427" fmla="*/ 3477478 w 6094603"/>
              <a:gd name="connsiteY4427" fmla="*/ 1848547 h 6038528"/>
              <a:gd name="connsiteX4428" fmla="*/ 3476568 w 6094603"/>
              <a:gd name="connsiteY4428" fmla="*/ 1833964 h 6038528"/>
              <a:gd name="connsiteX4429" fmla="*/ 3463409 w 6094603"/>
              <a:gd name="connsiteY4429" fmla="*/ 1792946 h 6038528"/>
              <a:gd name="connsiteX4430" fmla="*/ 3453119 w 6094603"/>
              <a:gd name="connsiteY4430" fmla="*/ 1779145 h 6038528"/>
              <a:gd name="connsiteX4431" fmla="*/ 3445513 w 6094603"/>
              <a:gd name="connsiteY4431" fmla="*/ 1777466 h 6038528"/>
              <a:gd name="connsiteX4432" fmla="*/ 3435935 w 6094603"/>
              <a:gd name="connsiteY4432" fmla="*/ 1780219 h 6038528"/>
              <a:gd name="connsiteX4433" fmla="*/ 3385759 w 6094603"/>
              <a:gd name="connsiteY4433" fmla="*/ 1794568 h 6038528"/>
              <a:gd name="connsiteX4434" fmla="*/ 3338605 w 6094603"/>
              <a:gd name="connsiteY4434" fmla="*/ 1781887 h 6038528"/>
              <a:gd name="connsiteX4435" fmla="*/ 3303968 w 6094603"/>
              <a:gd name="connsiteY4435" fmla="*/ 1652615 h 6038528"/>
              <a:gd name="connsiteX4436" fmla="*/ 3386004 w 6094603"/>
              <a:gd name="connsiteY4436" fmla="*/ 1605274 h 6038528"/>
              <a:gd name="connsiteX4437" fmla="*/ 3433240 w 6094603"/>
              <a:gd name="connsiteY4437" fmla="*/ 1617979 h 6038528"/>
              <a:gd name="connsiteX4438" fmla="*/ 3475798 w 6094603"/>
              <a:gd name="connsiteY4438" fmla="*/ 1670639 h 6038528"/>
              <a:gd name="connsiteX4439" fmla="*/ 3488269 w 6094603"/>
              <a:gd name="connsiteY4439" fmla="*/ 1682492 h 6038528"/>
              <a:gd name="connsiteX4440" fmla="*/ 3492982 w 6094603"/>
              <a:gd name="connsiteY4440" fmla="*/ 1683110 h 6038528"/>
              <a:gd name="connsiteX4441" fmla="*/ 3504998 w 6094603"/>
              <a:gd name="connsiteY4441" fmla="*/ 1678549 h 6038528"/>
              <a:gd name="connsiteX4442" fmla="*/ 3575181 w 6094603"/>
              <a:gd name="connsiteY4442" fmla="*/ 1646736 h 6038528"/>
              <a:gd name="connsiteX4443" fmla="*/ 3589344 w 6094603"/>
              <a:gd name="connsiteY4443" fmla="*/ 1636469 h 6038528"/>
              <a:gd name="connsiteX4444" fmla="*/ 3588189 w 6094603"/>
              <a:gd name="connsiteY4444" fmla="*/ 1619029 h 6038528"/>
              <a:gd name="connsiteX4445" fmla="*/ 3576896 w 6094603"/>
              <a:gd name="connsiteY4445" fmla="*/ 1593375 h 6038528"/>
              <a:gd name="connsiteX4446" fmla="*/ 3586019 w 6094603"/>
              <a:gd name="connsiteY4446" fmla="*/ 1524067 h 6038528"/>
              <a:gd name="connsiteX4447" fmla="*/ 3665220 w 6094603"/>
              <a:gd name="connsiteY4447" fmla="*/ 1478371 h 6038528"/>
              <a:gd name="connsiteX4448" fmla="*/ 5672006 w 6094603"/>
              <a:gd name="connsiteY4448" fmla="*/ 1455797 h 6038528"/>
              <a:gd name="connsiteX4449" fmla="*/ 5663163 w 6094603"/>
              <a:gd name="connsiteY4449" fmla="*/ 1458095 h 6038528"/>
              <a:gd name="connsiteX4450" fmla="*/ 5647146 w 6094603"/>
              <a:gd name="connsiteY4450" fmla="*/ 1465678 h 6038528"/>
              <a:gd name="connsiteX4451" fmla="*/ 5636740 w 6094603"/>
              <a:gd name="connsiteY4451" fmla="*/ 1476329 h 6038528"/>
              <a:gd name="connsiteX4452" fmla="*/ 5637848 w 6094603"/>
              <a:gd name="connsiteY4452" fmla="*/ 1491157 h 6038528"/>
              <a:gd name="connsiteX4453" fmla="*/ 5645232 w 6094603"/>
              <a:gd name="connsiteY4453" fmla="*/ 1507338 h 6038528"/>
              <a:gd name="connsiteX4454" fmla="*/ 5655907 w 6094603"/>
              <a:gd name="connsiteY4454" fmla="*/ 1517954 h 6038528"/>
              <a:gd name="connsiteX4455" fmla="*/ 5662171 w 6094603"/>
              <a:gd name="connsiteY4455" fmla="*/ 1519074 h 6038528"/>
              <a:gd name="connsiteX4456" fmla="*/ 5670921 w 6094603"/>
              <a:gd name="connsiteY4456" fmla="*/ 1516811 h 6038528"/>
              <a:gd name="connsiteX4457" fmla="*/ 5687219 w 6094603"/>
              <a:gd name="connsiteY4457" fmla="*/ 1509286 h 6038528"/>
              <a:gd name="connsiteX4458" fmla="*/ 5697847 w 6094603"/>
              <a:gd name="connsiteY4458" fmla="*/ 1498518 h 6038528"/>
              <a:gd name="connsiteX4459" fmla="*/ 5696563 w 6094603"/>
              <a:gd name="connsiteY4459" fmla="*/ 1483434 h 6038528"/>
              <a:gd name="connsiteX4460" fmla="*/ 5688829 w 6094603"/>
              <a:gd name="connsiteY4460" fmla="*/ 1467253 h 6038528"/>
              <a:gd name="connsiteX4461" fmla="*/ 5678072 w 6094603"/>
              <a:gd name="connsiteY4461" fmla="*/ 1456847 h 6038528"/>
              <a:gd name="connsiteX4462" fmla="*/ 5672006 w 6094603"/>
              <a:gd name="connsiteY4462" fmla="*/ 1455797 h 6038528"/>
              <a:gd name="connsiteX4463" fmla="*/ 4149094 w 6094603"/>
              <a:gd name="connsiteY4463" fmla="*/ 1446838 h 6038528"/>
              <a:gd name="connsiteX4464" fmla="*/ 4182622 w 6094603"/>
              <a:gd name="connsiteY4464" fmla="*/ 1455867 h 6038528"/>
              <a:gd name="connsiteX4465" fmla="*/ 4213922 w 6094603"/>
              <a:gd name="connsiteY4465" fmla="*/ 1496652 h 6038528"/>
              <a:gd name="connsiteX4466" fmla="*/ 4207214 w 6094603"/>
              <a:gd name="connsiteY4466" fmla="*/ 1547632 h 6038528"/>
              <a:gd name="connsiteX4467" fmla="*/ 4148965 w 6094603"/>
              <a:gd name="connsiteY4467" fmla="*/ 1581242 h 6038528"/>
              <a:gd name="connsiteX4468" fmla="*/ 4115437 w 6094603"/>
              <a:gd name="connsiteY4468" fmla="*/ 1572224 h 6038528"/>
              <a:gd name="connsiteX4469" fmla="*/ 4090857 w 6094603"/>
              <a:gd name="connsiteY4469" fmla="*/ 1480436 h 6038528"/>
              <a:gd name="connsiteX4470" fmla="*/ 4149094 w 6094603"/>
              <a:gd name="connsiteY4470" fmla="*/ 1446838 h 6038528"/>
              <a:gd name="connsiteX4471" fmla="*/ 4980406 w 6094603"/>
              <a:gd name="connsiteY4471" fmla="*/ 1444248 h 6038528"/>
              <a:gd name="connsiteX4472" fmla="*/ 4972217 w 6094603"/>
              <a:gd name="connsiteY4472" fmla="*/ 1446208 h 6038528"/>
              <a:gd name="connsiteX4473" fmla="*/ 4960843 w 6094603"/>
              <a:gd name="connsiteY4473" fmla="*/ 1451294 h 6038528"/>
              <a:gd name="connsiteX4474" fmla="*/ 4950565 w 6094603"/>
              <a:gd name="connsiteY4474" fmla="*/ 1461607 h 6038528"/>
              <a:gd name="connsiteX4475" fmla="*/ 4951230 w 6094603"/>
              <a:gd name="connsiteY4475" fmla="*/ 1476154 h 6038528"/>
              <a:gd name="connsiteX4476" fmla="*/ 4956083 w 6094603"/>
              <a:gd name="connsiteY4476" fmla="*/ 1487190 h 6038528"/>
              <a:gd name="connsiteX4477" fmla="*/ 4966734 w 6094603"/>
              <a:gd name="connsiteY4477" fmla="*/ 1497667 h 6038528"/>
              <a:gd name="connsiteX4478" fmla="*/ 4972952 w 6094603"/>
              <a:gd name="connsiteY4478" fmla="*/ 1498763 h 6038528"/>
              <a:gd name="connsiteX4479" fmla="*/ 4981631 w 6094603"/>
              <a:gd name="connsiteY4479" fmla="*/ 1496547 h 6038528"/>
              <a:gd name="connsiteX4480" fmla="*/ 4993286 w 6094603"/>
              <a:gd name="connsiteY4480" fmla="*/ 1490935 h 6038528"/>
              <a:gd name="connsiteX4481" fmla="*/ 5003354 w 6094603"/>
              <a:gd name="connsiteY4481" fmla="*/ 1480214 h 6038528"/>
              <a:gd name="connsiteX4482" fmla="*/ 5002128 w 6094603"/>
              <a:gd name="connsiteY4482" fmla="*/ 1465550 h 6038528"/>
              <a:gd name="connsiteX4483" fmla="*/ 4996972 w 6094603"/>
              <a:gd name="connsiteY4483" fmla="*/ 1455085 h 6038528"/>
              <a:gd name="connsiteX4484" fmla="*/ 4986519 w 6094603"/>
              <a:gd name="connsiteY4484" fmla="*/ 1445309 h 6038528"/>
              <a:gd name="connsiteX4485" fmla="*/ 4980406 w 6094603"/>
              <a:gd name="connsiteY4485" fmla="*/ 1444248 h 6038528"/>
              <a:gd name="connsiteX4486" fmla="*/ 3460492 w 6094603"/>
              <a:gd name="connsiteY4486" fmla="*/ 1426935 h 6038528"/>
              <a:gd name="connsiteX4487" fmla="*/ 3494569 w 6094603"/>
              <a:gd name="connsiteY4487" fmla="*/ 1436093 h 6038528"/>
              <a:gd name="connsiteX4488" fmla="*/ 3519557 w 6094603"/>
              <a:gd name="connsiteY4488" fmla="*/ 1529375 h 6038528"/>
              <a:gd name="connsiteX4489" fmla="*/ 3460364 w 6094603"/>
              <a:gd name="connsiteY4489" fmla="*/ 1563521 h 6038528"/>
              <a:gd name="connsiteX4490" fmla="*/ 3426287 w 6094603"/>
              <a:gd name="connsiteY4490" fmla="*/ 1554375 h 6038528"/>
              <a:gd name="connsiteX4491" fmla="*/ 3394474 w 6094603"/>
              <a:gd name="connsiteY4491" fmla="*/ 1512891 h 6038528"/>
              <a:gd name="connsiteX4492" fmla="*/ 3401299 w 6094603"/>
              <a:gd name="connsiteY4492" fmla="*/ 1461082 h 6038528"/>
              <a:gd name="connsiteX4493" fmla="*/ 3460492 w 6094603"/>
              <a:gd name="connsiteY4493" fmla="*/ 1426935 h 6038528"/>
              <a:gd name="connsiteX4494" fmla="*/ 3255752 w 6094603"/>
              <a:gd name="connsiteY4494" fmla="*/ 1396918 h 6038528"/>
              <a:gd name="connsiteX4495" fmla="*/ 3267629 w 6094603"/>
              <a:gd name="connsiteY4495" fmla="*/ 1400115 h 6038528"/>
              <a:gd name="connsiteX4496" fmla="*/ 3278711 w 6094603"/>
              <a:gd name="connsiteY4496" fmla="*/ 1414557 h 6038528"/>
              <a:gd name="connsiteX4497" fmla="*/ 3276343 w 6094603"/>
              <a:gd name="connsiteY4497" fmla="*/ 1432605 h 6038528"/>
              <a:gd name="connsiteX4498" fmla="*/ 3255718 w 6094603"/>
              <a:gd name="connsiteY4498" fmla="*/ 1444528 h 6038528"/>
              <a:gd name="connsiteX4499" fmla="*/ 3243841 w 6094603"/>
              <a:gd name="connsiteY4499" fmla="*/ 1441331 h 6038528"/>
              <a:gd name="connsiteX4500" fmla="*/ 3232735 w 6094603"/>
              <a:gd name="connsiteY4500" fmla="*/ 1426877 h 6038528"/>
              <a:gd name="connsiteX4501" fmla="*/ 3235127 w 6094603"/>
              <a:gd name="connsiteY4501" fmla="*/ 1408806 h 6038528"/>
              <a:gd name="connsiteX4502" fmla="*/ 3255752 w 6094603"/>
              <a:gd name="connsiteY4502" fmla="*/ 1396918 h 6038528"/>
              <a:gd name="connsiteX4503" fmla="*/ 5466030 w 6094603"/>
              <a:gd name="connsiteY4503" fmla="*/ 1383887 h 6038528"/>
              <a:gd name="connsiteX4504" fmla="*/ 5457456 w 6094603"/>
              <a:gd name="connsiteY4504" fmla="*/ 1386046 h 6038528"/>
              <a:gd name="connsiteX4505" fmla="*/ 5445008 w 6094603"/>
              <a:gd name="connsiteY4505" fmla="*/ 1391914 h 6038528"/>
              <a:gd name="connsiteX4506" fmla="*/ 5434893 w 6094603"/>
              <a:gd name="connsiteY4506" fmla="*/ 1402436 h 6038528"/>
              <a:gd name="connsiteX4507" fmla="*/ 5435850 w 6094603"/>
              <a:gd name="connsiteY4507" fmla="*/ 1417019 h 6038528"/>
              <a:gd name="connsiteX4508" fmla="*/ 5441729 w 6094603"/>
              <a:gd name="connsiteY4508" fmla="*/ 1429957 h 6038528"/>
              <a:gd name="connsiteX4509" fmla="*/ 5452241 w 6094603"/>
              <a:gd name="connsiteY4509" fmla="*/ 1440328 h 6038528"/>
              <a:gd name="connsiteX4510" fmla="*/ 5458575 w 6094603"/>
              <a:gd name="connsiteY4510" fmla="*/ 1441471 h 6038528"/>
              <a:gd name="connsiteX4511" fmla="*/ 5466975 w 6094603"/>
              <a:gd name="connsiteY4511" fmla="*/ 1439406 h 6038528"/>
              <a:gd name="connsiteX4512" fmla="*/ 5479679 w 6094603"/>
              <a:gd name="connsiteY4512" fmla="*/ 1433597 h 6038528"/>
              <a:gd name="connsiteX4513" fmla="*/ 5490050 w 6094603"/>
              <a:gd name="connsiteY4513" fmla="*/ 1422945 h 6038528"/>
              <a:gd name="connsiteX4514" fmla="*/ 5488931 w 6094603"/>
              <a:gd name="connsiteY4514" fmla="*/ 1408118 h 6038528"/>
              <a:gd name="connsiteX4515" fmla="*/ 5482771 w 6094603"/>
              <a:gd name="connsiteY4515" fmla="*/ 1395157 h 6038528"/>
              <a:gd name="connsiteX4516" fmla="*/ 5472143 w 6094603"/>
              <a:gd name="connsiteY4516" fmla="*/ 1384949 h 6038528"/>
              <a:gd name="connsiteX4517" fmla="*/ 5466030 w 6094603"/>
              <a:gd name="connsiteY4517" fmla="*/ 1383887 h 6038528"/>
              <a:gd name="connsiteX4518" fmla="*/ 3944401 w 6094603"/>
              <a:gd name="connsiteY4518" fmla="*/ 1377833 h 6038528"/>
              <a:gd name="connsiteX4519" fmla="*/ 3975176 w 6094603"/>
              <a:gd name="connsiteY4519" fmla="*/ 1386104 h 6038528"/>
              <a:gd name="connsiteX4520" fmla="*/ 3997761 w 6094603"/>
              <a:gd name="connsiteY4520" fmla="*/ 1470368 h 6038528"/>
              <a:gd name="connsiteX4521" fmla="*/ 3944284 w 6094603"/>
              <a:gd name="connsiteY4521" fmla="*/ 1501236 h 6038528"/>
              <a:gd name="connsiteX4522" fmla="*/ 3913497 w 6094603"/>
              <a:gd name="connsiteY4522" fmla="*/ 1492953 h 6038528"/>
              <a:gd name="connsiteX4523" fmla="*/ 3884741 w 6094603"/>
              <a:gd name="connsiteY4523" fmla="*/ 1455494 h 6038528"/>
              <a:gd name="connsiteX4524" fmla="*/ 3890912 w 6094603"/>
              <a:gd name="connsiteY4524" fmla="*/ 1408701 h 6038528"/>
              <a:gd name="connsiteX4525" fmla="*/ 3944401 w 6094603"/>
              <a:gd name="connsiteY4525" fmla="*/ 1377833 h 6038528"/>
              <a:gd name="connsiteX4526" fmla="*/ 4775107 w 6094603"/>
              <a:gd name="connsiteY4526" fmla="*/ 1372455 h 6038528"/>
              <a:gd name="connsiteX4527" fmla="*/ 4767081 w 6094603"/>
              <a:gd name="connsiteY4527" fmla="*/ 1374321 h 6038528"/>
              <a:gd name="connsiteX4528" fmla="*/ 4755239 w 6094603"/>
              <a:gd name="connsiteY4528" fmla="*/ 1379489 h 6038528"/>
              <a:gd name="connsiteX4529" fmla="*/ 4744833 w 6094603"/>
              <a:gd name="connsiteY4529" fmla="*/ 1389685 h 6038528"/>
              <a:gd name="connsiteX4530" fmla="*/ 4745335 w 6094603"/>
              <a:gd name="connsiteY4530" fmla="*/ 1404256 h 6038528"/>
              <a:gd name="connsiteX4531" fmla="*/ 4749243 w 6094603"/>
              <a:gd name="connsiteY4531" fmla="*/ 1413274 h 6038528"/>
              <a:gd name="connsiteX4532" fmla="*/ 4760023 w 6094603"/>
              <a:gd name="connsiteY4532" fmla="*/ 1423774 h 6038528"/>
              <a:gd name="connsiteX4533" fmla="*/ 4766112 w 6094603"/>
              <a:gd name="connsiteY4533" fmla="*/ 1424812 h 6038528"/>
              <a:gd name="connsiteX4534" fmla="*/ 4775014 w 6094603"/>
              <a:gd name="connsiteY4534" fmla="*/ 1422479 h 6038528"/>
              <a:gd name="connsiteX4535" fmla="*/ 4786983 w 6094603"/>
              <a:gd name="connsiteY4535" fmla="*/ 1416506 h 6038528"/>
              <a:gd name="connsiteX4536" fmla="*/ 4796864 w 6094603"/>
              <a:gd name="connsiteY4536" fmla="*/ 1405820 h 6038528"/>
              <a:gd name="connsiteX4537" fmla="*/ 4795674 w 6094603"/>
              <a:gd name="connsiteY4537" fmla="*/ 1391307 h 6038528"/>
              <a:gd name="connsiteX4538" fmla="*/ 4791579 w 6094603"/>
              <a:gd name="connsiteY4538" fmla="*/ 1383071 h 6038528"/>
              <a:gd name="connsiteX4539" fmla="*/ 4781185 w 6094603"/>
              <a:gd name="connsiteY4539" fmla="*/ 1373505 h 6038528"/>
              <a:gd name="connsiteX4540" fmla="*/ 4775107 w 6094603"/>
              <a:gd name="connsiteY4540" fmla="*/ 1372455 h 6038528"/>
              <a:gd name="connsiteX4541" fmla="*/ 5952470 w 6094603"/>
              <a:gd name="connsiteY4541" fmla="*/ 1323061 h 6038528"/>
              <a:gd name="connsiteX4542" fmla="*/ 5943336 w 6094603"/>
              <a:gd name="connsiteY4542" fmla="*/ 1325534 h 6038528"/>
              <a:gd name="connsiteX4543" fmla="*/ 5924215 w 6094603"/>
              <a:gd name="connsiteY4543" fmla="*/ 1334645 h 6038528"/>
              <a:gd name="connsiteX4544" fmla="*/ 5913622 w 6094603"/>
              <a:gd name="connsiteY4544" fmla="*/ 1345366 h 6038528"/>
              <a:gd name="connsiteX4545" fmla="*/ 5914824 w 6094603"/>
              <a:gd name="connsiteY4545" fmla="*/ 1360392 h 6038528"/>
              <a:gd name="connsiteX4546" fmla="*/ 5923573 w 6094603"/>
              <a:gd name="connsiteY4546" fmla="*/ 1379734 h 6038528"/>
              <a:gd name="connsiteX4547" fmla="*/ 5934306 w 6094603"/>
              <a:gd name="connsiteY4547" fmla="*/ 1390665 h 6038528"/>
              <a:gd name="connsiteX4548" fmla="*/ 5940629 w 6094603"/>
              <a:gd name="connsiteY4548" fmla="*/ 1391797 h 6038528"/>
              <a:gd name="connsiteX4549" fmla="*/ 5949565 w 6094603"/>
              <a:gd name="connsiteY4549" fmla="*/ 1389440 h 6038528"/>
              <a:gd name="connsiteX4550" fmla="*/ 5969188 w 6094603"/>
              <a:gd name="connsiteY4550" fmla="*/ 1380493 h 6038528"/>
              <a:gd name="connsiteX4551" fmla="*/ 5980165 w 6094603"/>
              <a:gd name="connsiteY4551" fmla="*/ 1369596 h 6038528"/>
              <a:gd name="connsiteX4552" fmla="*/ 5978719 w 6094603"/>
              <a:gd name="connsiteY4552" fmla="*/ 1354209 h 6038528"/>
              <a:gd name="connsiteX4553" fmla="*/ 5969398 w 6094603"/>
              <a:gd name="connsiteY4553" fmla="*/ 1334797 h 6038528"/>
              <a:gd name="connsiteX4554" fmla="*/ 5958525 w 6094603"/>
              <a:gd name="connsiteY4554" fmla="*/ 1324099 h 6038528"/>
              <a:gd name="connsiteX4555" fmla="*/ 5952470 w 6094603"/>
              <a:gd name="connsiteY4555" fmla="*/ 1323061 h 6038528"/>
              <a:gd name="connsiteX4556" fmla="*/ 5260672 w 6094603"/>
              <a:gd name="connsiteY4556" fmla="*/ 1312339 h 6038528"/>
              <a:gd name="connsiteX4557" fmla="*/ 5252319 w 6094603"/>
              <a:gd name="connsiteY4557" fmla="*/ 1314381 h 6038528"/>
              <a:gd name="connsiteX4558" fmla="*/ 5242753 w 6094603"/>
              <a:gd name="connsiteY4558" fmla="*/ 1318872 h 6038528"/>
              <a:gd name="connsiteX4559" fmla="*/ 5232790 w 6094603"/>
              <a:gd name="connsiteY4559" fmla="*/ 1329279 h 6038528"/>
              <a:gd name="connsiteX4560" fmla="*/ 5233595 w 6094603"/>
              <a:gd name="connsiteY4560" fmla="*/ 1343674 h 6038528"/>
              <a:gd name="connsiteX4561" fmla="*/ 5233595 w 6094603"/>
              <a:gd name="connsiteY4561" fmla="*/ 1343663 h 6038528"/>
              <a:gd name="connsiteX4562" fmla="*/ 5237771 w 6094603"/>
              <a:gd name="connsiteY4562" fmla="*/ 1352856 h 6038528"/>
              <a:gd name="connsiteX4563" fmla="*/ 5248189 w 6094603"/>
              <a:gd name="connsiteY4563" fmla="*/ 1362970 h 6038528"/>
              <a:gd name="connsiteX4564" fmla="*/ 5254512 w 6094603"/>
              <a:gd name="connsiteY4564" fmla="*/ 1364102 h 6038528"/>
              <a:gd name="connsiteX4565" fmla="*/ 5262702 w 6094603"/>
              <a:gd name="connsiteY4565" fmla="*/ 1362142 h 6038528"/>
              <a:gd name="connsiteX4566" fmla="*/ 5272443 w 6094603"/>
              <a:gd name="connsiteY4566" fmla="*/ 1357720 h 6038528"/>
              <a:gd name="connsiteX4567" fmla="*/ 5282628 w 6094603"/>
              <a:gd name="connsiteY4567" fmla="*/ 1347186 h 6038528"/>
              <a:gd name="connsiteX4568" fmla="*/ 5281683 w 6094603"/>
              <a:gd name="connsiteY4568" fmla="*/ 1332592 h 6038528"/>
              <a:gd name="connsiteX4569" fmla="*/ 5277320 w 6094603"/>
              <a:gd name="connsiteY4569" fmla="*/ 1323364 h 6038528"/>
              <a:gd name="connsiteX4570" fmla="*/ 5266785 w 6094603"/>
              <a:gd name="connsiteY4570" fmla="*/ 1313401 h 6038528"/>
              <a:gd name="connsiteX4571" fmla="*/ 5260672 w 6094603"/>
              <a:gd name="connsiteY4571" fmla="*/ 1312339 h 6038528"/>
              <a:gd name="connsiteX4572" fmla="*/ 3739684 w 6094603"/>
              <a:gd name="connsiteY4572" fmla="*/ 1309376 h 6038528"/>
              <a:gd name="connsiteX4573" fmla="*/ 3767450 w 6094603"/>
              <a:gd name="connsiteY4573" fmla="*/ 1316842 h 6038528"/>
              <a:gd name="connsiteX4574" fmla="*/ 3793348 w 6094603"/>
              <a:gd name="connsiteY4574" fmla="*/ 1350639 h 6038528"/>
              <a:gd name="connsiteX4575" fmla="*/ 3787830 w 6094603"/>
              <a:gd name="connsiteY4575" fmla="*/ 1392847 h 6038528"/>
              <a:gd name="connsiteX4576" fmla="*/ 3739591 w 6094603"/>
              <a:gd name="connsiteY4576" fmla="*/ 1420694 h 6038528"/>
              <a:gd name="connsiteX4577" fmla="*/ 3711803 w 6094603"/>
              <a:gd name="connsiteY4577" fmla="*/ 1413228 h 6038528"/>
              <a:gd name="connsiteX4578" fmla="*/ 3685880 w 6094603"/>
              <a:gd name="connsiteY4578" fmla="*/ 1379431 h 6038528"/>
              <a:gd name="connsiteX4579" fmla="*/ 3691445 w 6094603"/>
              <a:gd name="connsiteY4579" fmla="*/ 1337211 h 6038528"/>
              <a:gd name="connsiteX4580" fmla="*/ 3739684 w 6094603"/>
              <a:gd name="connsiteY4580" fmla="*/ 1309376 h 6038528"/>
              <a:gd name="connsiteX4581" fmla="*/ 4568711 w 6094603"/>
              <a:gd name="connsiteY4581" fmla="*/ 1299413 h 6038528"/>
              <a:gd name="connsiteX4582" fmla="*/ 4560883 w 6094603"/>
              <a:gd name="connsiteY4582" fmla="*/ 1301198 h 6038528"/>
              <a:gd name="connsiteX4583" fmla="*/ 4546639 w 6094603"/>
              <a:gd name="connsiteY4583" fmla="*/ 1307066 h 6038528"/>
              <a:gd name="connsiteX4584" fmla="*/ 4535871 w 6094603"/>
              <a:gd name="connsiteY4584" fmla="*/ 1317181 h 6038528"/>
              <a:gd name="connsiteX4585" fmla="*/ 4536244 w 6094603"/>
              <a:gd name="connsiteY4585" fmla="*/ 1331938 h 6038528"/>
              <a:gd name="connsiteX4586" fmla="*/ 4536244 w 6094603"/>
              <a:gd name="connsiteY4586" fmla="*/ 1331950 h 6038528"/>
              <a:gd name="connsiteX4587" fmla="*/ 4540840 w 6094603"/>
              <a:gd name="connsiteY4587" fmla="*/ 1342951 h 6038528"/>
              <a:gd name="connsiteX4588" fmla="*/ 4551888 w 6094603"/>
              <a:gd name="connsiteY4588" fmla="*/ 1353882 h 6038528"/>
              <a:gd name="connsiteX4589" fmla="*/ 4557850 w 6094603"/>
              <a:gd name="connsiteY4589" fmla="*/ 1354886 h 6038528"/>
              <a:gd name="connsiteX4590" fmla="*/ 4567346 w 6094603"/>
              <a:gd name="connsiteY4590" fmla="*/ 1352202 h 6038528"/>
              <a:gd name="connsiteX4591" fmla="*/ 4581555 w 6094603"/>
              <a:gd name="connsiteY4591" fmla="*/ 1344643 h 6038528"/>
              <a:gd name="connsiteX4592" fmla="*/ 4591285 w 6094603"/>
              <a:gd name="connsiteY4592" fmla="*/ 1333840 h 6038528"/>
              <a:gd name="connsiteX4593" fmla="*/ 4589920 w 6094603"/>
              <a:gd name="connsiteY4593" fmla="*/ 1319351 h 6038528"/>
              <a:gd name="connsiteX4594" fmla="*/ 4585137 w 6094603"/>
              <a:gd name="connsiteY4594" fmla="*/ 1309960 h 6038528"/>
              <a:gd name="connsiteX4595" fmla="*/ 4574847 w 6094603"/>
              <a:gd name="connsiteY4595" fmla="*/ 1300487 h 6038528"/>
              <a:gd name="connsiteX4596" fmla="*/ 4568711 w 6094603"/>
              <a:gd name="connsiteY4596" fmla="*/ 1299413 h 6038528"/>
              <a:gd name="connsiteX4597" fmla="*/ 5746039 w 6094603"/>
              <a:gd name="connsiteY4597" fmla="*/ 1251349 h 6038528"/>
              <a:gd name="connsiteX4598" fmla="*/ 5737254 w 6094603"/>
              <a:gd name="connsiteY4598" fmla="*/ 1253636 h 6038528"/>
              <a:gd name="connsiteX4599" fmla="*/ 5722100 w 6094603"/>
              <a:gd name="connsiteY4599" fmla="*/ 1260799 h 6038528"/>
              <a:gd name="connsiteX4600" fmla="*/ 5722089 w 6094603"/>
              <a:gd name="connsiteY4600" fmla="*/ 1260799 h 6038528"/>
              <a:gd name="connsiteX4601" fmla="*/ 5711752 w 6094603"/>
              <a:gd name="connsiteY4601" fmla="*/ 1271427 h 6038528"/>
              <a:gd name="connsiteX4602" fmla="*/ 5712837 w 6094603"/>
              <a:gd name="connsiteY4602" fmla="*/ 1286231 h 6038528"/>
              <a:gd name="connsiteX4603" fmla="*/ 5720035 w 6094603"/>
              <a:gd name="connsiteY4603" fmla="*/ 1301933 h 6038528"/>
              <a:gd name="connsiteX4604" fmla="*/ 5730675 w 6094603"/>
              <a:gd name="connsiteY4604" fmla="*/ 1312503 h 6038528"/>
              <a:gd name="connsiteX4605" fmla="*/ 5736939 w 6094603"/>
              <a:gd name="connsiteY4605" fmla="*/ 1313611 h 6038528"/>
              <a:gd name="connsiteX4606" fmla="*/ 5745619 w 6094603"/>
              <a:gd name="connsiteY4606" fmla="*/ 1311406 h 6038528"/>
              <a:gd name="connsiteX4607" fmla="*/ 5761042 w 6094603"/>
              <a:gd name="connsiteY4607" fmla="*/ 1304290 h 6038528"/>
              <a:gd name="connsiteX4608" fmla="*/ 5771588 w 6094603"/>
              <a:gd name="connsiteY4608" fmla="*/ 1293534 h 6038528"/>
              <a:gd name="connsiteX4609" fmla="*/ 5770328 w 6094603"/>
              <a:gd name="connsiteY4609" fmla="*/ 1278508 h 6038528"/>
              <a:gd name="connsiteX4610" fmla="*/ 5762862 w 6094603"/>
              <a:gd name="connsiteY4610" fmla="*/ 1262805 h 6038528"/>
              <a:gd name="connsiteX4611" fmla="*/ 5752140 w 6094603"/>
              <a:gd name="connsiteY4611" fmla="*/ 1252411 h 6038528"/>
              <a:gd name="connsiteX4612" fmla="*/ 5746039 w 6094603"/>
              <a:gd name="connsiteY4612" fmla="*/ 1251349 h 6038528"/>
              <a:gd name="connsiteX4613" fmla="*/ 3534980 w 6094603"/>
              <a:gd name="connsiteY4613" fmla="*/ 1249144 h 6038528"/>
              <a:gd name="connsiteX4614" fmla="*/ 3555629 w 6094603"/>
              <a:gd name="connsiteY4614" fmla="*/ 1254697 h 6038528"/>
              <a:gd name="connsiteX4615" fmla="*/ 3570760 w 6094603"/>
              <a:gd name="connsiteY4615" fmla="*/ 1311208 h 6038528"/>
              <a:gd name="connsiteX4616" fmla="*/ 3534898 w 6094603"/>
              <a:gd name="connsiteY4616" fmla="*/ 1331903 h 6038528"/>
              <a:gd name="connsiteX4617" fmla="*/ 3514250 w 6094603"/>
              <a:gd name="connsiteY4617" fmla="*/ 1326350 h 6038528"/>
              <a:gd name="connsiteX4618" fmla="*/ 3494977 w 6094603"/>
              <a:gd name="connsiteY4618" fmla="*/ 1301245 h 6038528"/>
              <a:gd name="connsiteX4619" fmla="*/ 3499107 w 6094603"/>
              <a:gd name="connsiteY4619" fmla="*/ 1269852 h 6038528"/>
              <a:gd name="connsiteX4620" fmla="*/ 3534980 w 6094603"/>
              <a:gd name="connsiteY4620" fmla="*/ 1249144 h 6038528"/>
              <a:gd name="connsiteX4621" fmla="*/ 5054836 w 6094603"/>
              <a:gd name="connsiteY4621" fmla="*/ 1240838 h 6038528"/>
              <a:gd name="connsiteX4622" fmla="*/ 5046670 w 6094603"/>
              <a:gd name="connsiteY4622" fmla="*/ 1242786 h 6038528"/>
              <a:gd name="connsiteX4623" fmla="*/ 5040172 w 6094603"/>
              <a:gd name="connsiteY4623" fmla="*/ 1245866 h 6038528"/>
              <a:gd name="connsiteX4624" fmla="*/ 5030536 w 6094603"/>
              <a:gd name="connsiteY4624" fmla="*/ 1256167 h 6038528"/>
              <a:gd name="connsiteX4625" fmla="*/ 5031247 w 6094603"/>
              <a:gd name="connsiteY4625" fmla="*/ 1270272 h 6038528"/>
              <a:gd name="connsiteX4626" fmla="*/ 5034024 w 6094603"/>
              <a:gd name="connsiteY4626" fmla="*/ 1276361 h 6038528"/>
              <a:gd name="connsiteX4627" fmla="*/ 5044418 w 6094603"/>
              <a:gd name="connsiteY4627" fmla="*/ 1286266 h 6038528"/>
              <a:gd name="connsiteX4628" fmla="*/ 5050671 w 6094603"/>
              <a:gd name="connsiteY4628" fmla="*/ 1287374 h 6038528"/>
              <a:gd name="connsiteX4629" fmla="*/ 5058756 w 6094603"/>
              <a:gd name="connsiteY4629" fmla="*/ 1285472 h 6038528"/>
              <a:gd name="connsiteX4630" fmla="*/ 5065277 w 6094603"/>
              <a:gd name="connsiteY4630" fmla="*/ 1282451 h 6038528"/>
              <a:gd name="connsiteX4631" fmla="*/ 5075146 w 6094603"/>
              <a:gd name="connsiteY4631" fmla="*/ 1271986 h 6038528"/>
              <a:gd name="connsiteX4632" fmla="*/ 5074260 w 6094603"/>
              <a:gd name="connsiteY4632" fmla="*/ 1257614 h 6038528"/>
              <a:gd name="connsiteX4633" fmla="*/ 5071332 w 6094603"/>
              <a:gd name="connsiteY4633" fmla="*/ 1251513 h 6038528"/>
              <a:gd name="connsiteX4634" fmla="*/ 5060867 w 6094603"/>
              <a:gd name="connsiteY4634" fmla="*/ 1241876 h 6038528"/>
              <a:gd name="connsiteX4635" fmla="*/ 5054836 w 6094603"/>
              <a:gd name="connsiteY4635" fmla="*/ 1240838 h 6038528"/>
              <a:gd name="connsiteX4636" fmla="*/ 4363481 w 6094603"/>
              <a:gd name="connsiteY4636" fmla="*/ 1225077 h 6038528"/>
              <a:gd name="connsiteX4637" fmla="*/ 4355770 w 6094603"/>
              <a:gd name="connsiteY4637" fmla="*/ 1226815 h 6038528"/>
              <a:gd name="connsiteX4638" fmla="*/ 4337758 w 6094603"/>
              <a:gd name="connsiteY4638" fmla="*/ 1233768 h 6038528"/>
              <a:gd name="connsiteX4639" fmla="*/ 4326511 w 6094603"/>
              <a:gd name="connsiteY4639" fmla="*/ 1243871 h 6038528"/>
              <a:gd name="connsiteX4640" fmla="*/ 4326838 w 6094603"/>
              <a:gd name="connsiteY4640" fmla="*/ 1258979 h 6038528"/>
              <a:gd name="connsiteX4641" fmla="*/ 4333254 w 6094603"/>
              <a:gd name="connsiteY4641" fmla="*/ 1275171 h 6038528"/>
              <a:gd name="connsiteX4642" fmla="*/ 4344547 w 6094603"/>
              <a:gd name="connsiteY4642" fmla="*/ 1286884 h 6038528"/>
              <a:gd name="connsiteX4643" fmla="*/ 4350520 w 6094603"/>
              <a:gd name="connsiteY4643" fmla="*/ 1287899 h 6038528"/>
              <a:gd name="connsiteX4644" fmla="*/ 4360681 w 6094603"/>
              <a:gd name="connsiteY4644" fmla="*/ 1284784 h 6038528"/>
              <a:gd name="connsiteX4645" fmla="*/ 4378810 w 6094603"/>
              <a:gd name="connsiteY4645" fmla="*/ 1274658 h 6038528"/>
              <a:gd name="connsiteX4646" fmla="*/ 4388668 w 6094603"/>
              <a:gd name="connsiteY4646" fmla="*/ 1263564 h 6038528"/>
              <a:gd name="connsiteX4647" fmla="*/ 4386895 w 6094603"/>
              <a:gd name="connsiteY4647" fmla="*/ 1248841 h 6038528"/>
              <a:gd name="connsiteX4648" fmla="*/ 4379919 w 6094603"/>
              <a:gd name="connsiteY4648" fmla="*/ 1235623 h 6038528"/>
              <a:gd name="connsiteX4649" fmla="*/ 4369688 w 6094603"/>
              <a:gd name="connsiteY4649" fmla="*/ 1226174 h 6038528"/>
              <a:gd name="connsiteX4650" fmla="*/ 4363481 w 6094603"/>
              <a:gd name="connsiteY4650" fmla="*/ 1225077 h 6038528"/>
              <a:gd name="connsiteX4651" fmla="*/ 3330252 w 6094603"/>
              <a:gd name="connsiteY4651" fmla="*/ 1198269 h 6038528"/>
              <a:gd name="connsiteX4652" fmla="*/ 3339118 w 6094603"/>
              <a:gd name="connsiteY4652" fmla="*/ 1200648 h 6038528"/>
              <a:gd name="connsiteX4653" fmla="*/ 3347390 w 6094603"/>
              <a:gd name="connsiteY4653" fmla="*/ 1211428 h 6038528"/>
              <a:gd name="connsiteX4654" fmla="*/ 3345616 w 6094603"/>
              <a:gd name="connsiteY4654" fmla="*/ 1224902 h 6038528"/>
              <a:gd name="connsiteX4655" fmla="*/ 3330217 w 6094603"/>
              <a:gd name="connsiteY4655" fmla="*/ 1233780 h 6038528"/>
              <a:gd name="connsiteX4656" fmla="*/ 3321339 w 6094603"/>
              <a:gd name="connsiteY4656" fmla="*/ 1231400 h 6038528"/>
              <a:gd name="connsiteX4657" fmla="*/ 3314853 w 6094603"/>
              <a:gd name="connsiteY4657" fmla="*/ 1207146 h 6038528"/>
              <a:gd name="connsiteX4658" fmla="*/ 3330252 w 6094603"/>
              <a:gd name="connsiteY4658" fmla="*/ 1198269 h 6038528"/>
              <a:gd name="connsiteX4659" fmla="*/ 5540518 w 6094603"/>
              <a:gd name="connsiteY4659" fmla="*/ 1179195 h 6038528"/>
              <a:gd name="connsiteX4660" fmla="*/ 5531967 w 6094603"/>
              <a:gd name="connsiteY4660" fmla="*/ 1181341 h 6038528"/>
              <a:gd name="connsiteX4661" fmla="*/ 5519542 w 6094603"/>
              <a:gd name="connsiteY4661" fmla="*/ 1187197 h 6038528"/>
              <a:gd name="connsiteX4662" fmla="*/ 5509404 w 6094603"/>
              <a:gd name="connsiteY4662" fmla="*/ 1197709 h 6038528"/>
              <a:gd name="connsiteX4663" fmla="*/ 5510326 w 6094603"/>
              <a:gd name="connsiteY4663" fmla="*/ 1212280 h 6038528"/>
              <a:gd name="connsiteX4664" fmla="*/ 5516054 w 6094603"/>
              <a:gd name="connsiteY4664" fmla="*/ 1224821 h 6038528"/>
              <a:gd name="connsiteX4665" fmla="*/ 5526565 w 6094603"/>
              <a:gd name="connsiteY4665" fmla="*/ 1235133 h 6038528"/>
              <a:gd name="connsiteX4666" fmla="*/ 5532877 w 6094603"/>
              <a:gd name="connsiteY4666" fmla="*/ 1236253 h 6038528"/>
              <a:gd name="connsiteX4667" fmla="*/ 5541265 w 6094603"/>
              <a:gd name="connsiteY4667" fmla="*/ 1234200 h 6038528"/>
              <a:gd name="connsiteX4668" fmla="*/ 5553910 w 6094603"/>
              <a:gd name="connsiteY4668" fmla="*/ 1228425 h 6038528"/>
              <a:gd name="connsiteX4669" fmla="*/ 5564270 w 6094603"/>
              <a:gd name="connsiteY4669" fmla="*/ 1217786 h 6038528"/>
              <a:gd name="connsiteX4670" fmla="*/ 5563197 w 6094603"/>
              <a:gd name="connsiteY4670" fmla="*/ 1202993 h 6038528"/>
              <a:gd name="connsiteX4671" fmla="*/ 5557259 w 6094603"/>
              <a:gd name="connsiteY4671" fmla="*/ 1190429 h 6038528"/>
              <a:gd name="connsiteX4672" fmla="*/ 5546643 w 6094603"/>
              <a:gd name="connsiteY4672" fmla="*/ 1180256 h 6038528"/>
              <a:gd name="connsiteX4673" fmla="*/ 5540518 w 6094603"/>
              <a:gd name="connsiteY4673" fmla="*/ 1179195 h 6038528"/>
              <a:gd name="connsiteX4674" fmla="*/ 4848907 w 6094603"/>
              <a:gd name="connsiteY4674" fmla="*/ 1168718 h 6038528"/>
              <a:gd name="connsiteX4675" fmla="*/ 4840950 w 6094603"/>
              <a:gd name="connsiteY4675" fmla="*/ 1170562 h 6038528"/>
              <a:gd name="connsiteX4676" fmla="*/ 4838057 w 6094603"/>
              <a:gd name="connsiteY4676" fmla="*/ 1171927 h 6038528"/>
              <a:gd name="connsiteX4677" fmla="*/ 4828538 w 6094603"/>
              <a:gd name="connsiteY4677" fmla="*/ 1182239 h 6038528"/>
              <a:gd name="connsiteX4678" fmla="*/ 4829249 w 6094603"/>
              <a:gd name="connsiteY4678" fmla="*/ 1196250 h 6038528"/>
              <a:gd name="connsiteX4679" fmla="*/ 4830801 w 6094603"/>
              <a:gd name="connsiteY4679" fmla="*/ 1199622 h 6038528"/>
              <a:gd name="connsiteX4680" fmla="*/ 4841078 w 6094603"/>
              <a:gd name="connsiteY4680" fmla="*/ 1209246 h 6038528"/>
              <a:gd name="connsiteX4681" fmla="*/ 4847332 w 6094603"/>
              <a:gd name="connsiteY4681" fmla="*/ 1210366 h 6038528"/>
              <a:gd name="connsiteX4682" fmla="*/ 4855159 w 6094603"/>
              <a:gd name="connsiteY4682" fmla="*/ 1208593 h 6038528"/>
              <a:gd name="connsiteX4683" fmla="*/ 4858158 w 6094603"/>
              <a:gd name="connsiteY4683" fmla="*/ 1207193 h 6038528"/>
              <a:gd name="connsiteX4684" fmla="*/ 4867782 w 6094603"/>
              <a:gd name="connsiteY4684" fmla="*/ 1196799 h 6038528"/>
              <a:gd name="connsiteX4685" fmla="*/ 4866954 w 6094603"/>
              <a:gd name="connsiteY4685" fmla="*/ 1182659 h 6038528"/>
              <a:gd name="connsiteX4686" fmla="*/ 4865344 w 6094603"/>
              <a:gd name="connsiteY4686" fmla="*/ 1179288 h 6038528"/>
              <a:gd name="connsiteX4687" fmla="*/ 4854996 w 6094603"/>
              <a:gd name="connsiteY4687" fmla="*/ 1169780 h 6038528"/>
              <a:gd name="connsiteX4688" fmla="*/ 4848907 w 6094603"/>
              <a:gd name="connsiteY4688" fmla="*/ 1168718 h 6038528"/>
              <a:gd name="connsiteX4689" fmla="*/ 4156396 w 6094603"/>
              <a:gd name="connsiteY4689" fmla="*/ 1145077 h 6038528"/>
              <a:gd name="connsiteX4690" fmla="*/ 4148639 w 6094603"/>
              <a:gd name="connsiteY4690" fmla="*/ 1146820 h 6038528"/>
              <a:gd name="connsiteX4691" fmla="*/ 4123160 w 6094603"/>
              <a:gd name="connsiteY4691" fmla="*/ 1155775 h 6038528"/>
              <a:gd name="connsiteX4692" fmla="*/ 4110759 w 6094603"/>
              <a:gd name="connsiteY4692" fmla="*/ 1166143 h 6038528"/>
              <a:gd name="connsiteX4693" fmla="*/ 4111587 w 6094603"/>
              <a:gd name="connsiteY4693" fmla="*/ 1182274 h 6038528"/>
              <a:gd name="connsiteX4694" fmla="*/ 4122507 w 6094603"/>
              <a:gd name="connsiteY4694" fmla="*/ 1210051 h 6038528"/>
              <a:gd name="connsiteX4695" fmla="*/ 4134243 w 6094603"/>
              <a:gd name="connsiteY4695" fmla="*/ 1222954 h 6038528"/>
              <a:gd name="connsiteX4696" fmla="*/ 4140099 w 6094603"/>
              <a:gd name="connsiteY4696" fmla="*/ 1223922 h 6038528"/>
              <a:gd name="connsiteX4697" fmla="*/ 4151415 w 6094603"/>
              <a:gd name="connsiteY4697" fmla="*/ 1219932 h 6038528"/>
              <a:gd name="connsiteX4698" fmla="*/ 4176719 w 6094603"/>
              <a:gd name="connsiteY4698" fmla="*/ 1204498 h 6038528"/>
              <a:gd name="connsiteX4699" fmla="*/ 4186682 w 6094603"/>
              <a:gd name="connsiteY4699" fmla="*/ 1193136 h 6038528"/>
              <a:gd name="connsiteX4700" fmla="*/ 4184558 w 6094603"/>
              <a:gd name="connsiteY4700" fmla="*/ 1178180 h 6038528"/>
              <a:gd name="connsiteX4701" fmla="*/ 4173126 w 6094603"/>
              <a:gd name="connsiteY4701" fmla="*/ 1156275 h 6038528"/>
              <a:gd name="connsiteX4702" fmla="*/ 4162906 w 6094603"/>
              <a:gd name="connsiteY4702" fmla="*/ 1146285 h 6038528"/>
              <a:gd name="connsiteX4703" fmla="*/ 4156396 w 6094603"/>
              <a:gd name="connsiteY4703" fmla="*/ 1145077 h 6038528"/>
              <a:gd name="connsiteX4704" fmla="*/ 6027285 w 6094603"/>
              <a:gd name="connsiteY4704" fmla="*/ 1117560 h 6038528"/>
              <a:gd name="connsiteX4705" fmla="*/ 6018103 w 6094603"/>
              <a:gd name="connsiteY4705" fmla="*/ 1120066 h 6038528"/>
              <a:gd name="connsiteX4706" fmla="*/ 5998948 w 6094603"/>
              <a:gd name="connsiteY4706" fmla="*/ 1129272 h 6038528"/>
              <a:gd name="connsiteX4707" fmla="*/ 5988367 w 6094603"/>
              <a:gd name="connsiteY4707" fmla="*/ 1140027 h 6038528"/>
              <a:gd name="connsiteX4708" fmla="*/ 5989615 w 6094603"/>
              <a:gd name="connsiteY4708" fmla="*/ 1155066 h 6038528"/>
              <a:gd name="connsiteX4709" fmla="*/ 5998435 w 6094603"/>
              <a:gd name="connsiteY4709" fmla="*/ 1174342 h 6038528"/>
              <a:gd name="connsiteX4710" fmla="*/ 6009132 w 6094603"/>
              <a:gd name="connsiteY4710" fmla="*/ 1185179 h 6038528"/>
              <a:gd name="connsiteX4711" fmla="*/ 6015455 w 6094603"/>
              <a:gd name="connsiteY4711" fmla="*/ 1186311 h 6038528"/>
              <a:gd name="connsiteX4712" fmla="*/ 6024322 w 6094603"/>
              <a:gd name="connsiteY4712" fmla="*/ 1183989 h 6038528"/>
              <a:gd name="connsiteX4713" fmla="*/ 6043909 w 6094603"/>
              <a:gd name="connsiteY4713" fmla="*/ 1175135 h 6038528"/>
              <a:gd name="connsiteX4714" fmla="*/ 6054922 w 6094603"/>
              <a:gd name="connsiteY4714" fmla="*/ 1164293 h 6038528"/>
              <a:gd name="connsiteX4715" fmla="*/ 6053522 w 6094603"/>
              <a:gd name="connsiteY4715" fmla="*/ 1148902 h 6038528"/>
              <a:gd name="connsiteX4716" fmla="*/ 6044247 w 6094603"/>
              <a:gd name="connsiteY4716" fmla="*/ 1129352 h 6038528"/>
              <a:gd name="connsiteX4717" fmla="*/ 6033351 w 6094603"/>
              <a:gd name="connsiteY4717" fmla="*/ 1118597 h 6038528"/>
              <a:gd name="connsiteX4718" fmla="*/ 6027285 w 6094603"/>
              <a:gd name="connsiteY4718" fmla="*/ 1117560 h 6038528"/>
              <a:gd name="connsiteX4719" fmla="*/ 5335183 w 6094603"/>
              <a:gd name="connsiteY4719" fmla="*/ 1107652 h 6038528"/>
              <a:gd name="connsiteX4720" fmla="*/ 5326854 w 6094603"/>
              <a:gd name="connsiteY4720" fmla="*/ 1109680 h 6038528"/>
              <a:gd name="connsiteX4721" fmla="*/ 5317696 w 6094603"/>
              <a:gd name="connsiteY4721" fmla="*/ 1113998 h 6038528"/>
              <a:gd name="connsiteX4722" fmla="*/ 5307791 w 6094603"/>
              <a:gd name="connsiteY4722" fmla="*/ 1124411 h 6038528"/>
              <a:gd name="connsiteX4723" fmla="*/ 5308608 w 6094603"/>
              <a:gd name="connsiteY4723" fmla="*/ 1138776 h 6038528"/>
              <a:gd name="connsiteX4724" fmla="*/ 5308608 w 6094603"/>
              <a:gd name="connsiteY4724" fmla="*/ 1138775 h 6038528"/>
              <a:gd name="connsiteX4725" fmla="*/ 5312785 w 6094603"/>
              <a:gd name="connsiteY4725" fmla="*/ 1147946 h 6038528"/>
              <a:gd name="connsiteX4726" fmla="*/ 5323202 w 6094603"/>
              <a:gd name="connsiteY4726" fmla="*/ 1158029 h 6038528"/>
              <a:gd name="connsiteX4727" fmla="*/ 5329514 w 6094603"/>
              <a:gd name="connsiteY4727" fmla="*/ 1159169 h 6038528"/>
              <a:gd name="connsiteX4728" fmla="*/ 5337668 w 6094603"/>
              <a:gd name="connsiteY4728" fmla="*/ 1157232 h 6038528"/>
              <a:gd name="connsiteX4729" fmla="*/ 5346966 w 6094603"/>
              <a:gd name="connsiteY4729" fmla="*/ 1153017 h 6038528"/>
              <a:gd name="connsiteX4730" fmla="*/ 5357139 w 6094603"/>
              <a:gd name="connsiteY4730" fmla="*/ 1142479 h 6038528"/>
              <a:gd name="connsiteX4731" fmla="*/ 5356182 w 6094603"/>
              <a:gd name="connsiteY4731" fmla="*/ 1127873 h 6038528"/>
              <a:gd name="connsiteX4732" fmla="*/ 5351819 w 6094603"/>
              <a:gd name="connsiteY4732" fmla="*/ 1118657 h 6038528"/>
              <a:gd name="connsiteX4733" fmla="*/ 5341296 w 6094603"/>
              <a:gd name="connsiteY4733" fmla="*/ 1108712 h 6038528"/>
              <a:gd name="connsiteX4734" fmla="*/ 5335183 w 6094603"/>
              <a:gd name="connsiteY4734" fmla="*/ 1107652 h 6038528"/>
              <a:gd name="connsiteX4735" fmla="*/ 4643187 w 6094603"/>
              <a:gd name="connsiteY4735" fmla="*/ 1095893 h 6038528"/>
              <a:gd name="connsiteX4736" fmla="*/ 4635429 w 6094603"/>
              <a:gd name="connsiteY4736" fmla="*/ 1097659 h 6038528"/>
              <a:gd name="connsiteX4737" fmla="*/ 4634881 w 6094603"/>
              <a:gd name="connsiteY4737" fmla="*/ 1097922 h 6038528"/>
              <a:gd name="connsiteX4738" fmla="*/ 4625104 w 6094603"/>
              <a:gd name="connsiteY4738" fmla="*/ 1108392 h 6038528"/>
              <a:gd name="connsiteX4739" fmla="*/ 4625466 w 6094603"/>
              <a:gd name="connsiteY4739" fmla="*/ 1122496 h 6038528"/>
              <a:gd name="connsiteX4740" fmla="*/ 4625466 w 6094603"/>
              <a:gd name="connsiteY4740" fmla="*/ 1122495 h 6038528"/>
              <a:gd name="connsiteX4741" fmla="*/ 4642837 w 6094603"/>
              <a:gd name="connsiteY4741" fmla="*/ 1133523 h 6038528"/>
              <a:gd name="connsiteX4742" fmla="*/ 4649977 w 6094603"/>
              <a:gd name="connsiteY4742" fmla="*/ 1131928 h 6038528"/>
              <a:gd name="connsiteX4743" fmla="*/ 4651108 w 6094603"/>
              <a:gd name="connsiteY4743" fmla="*/ 1131405 h 6038528"/>
              <a:gd name="connsiteX4744" fmla="*/ 4660604 w 6094603"/>
              <a:gd name="connsiteY4744" fmla="*/ 1121220 h 6038528"/>
              <a:gd name="connsiteX4745" fmla="*/ 4660044 w 6094603"/>
              <a:gd name="connsiteY4745" fmla="*/ 1107298 h 6038528"/>
              <a:gd name="connsiteX4746" fmla="*/ 4659485 w 6094603"/>
              <a:gd name="connsiteY4746" fmla="*/ 1106124 h 6038528"/>
              <a:gd name="connsiteX4747" fmla="*/ 4643187 w 6094603"/>
              <a:gd name="connsiteY4747" fmla="*/ 1095893 h 6038528"/>
              <a:gd name="connsiteX4748" fmla="*/ 3814219 w 6094603"/>
              <a:gd name="connsiteY4748" fmla="*/ 1068426 h 6038528"/>
              <a:gd name="connsiteX4749" fmla="*/ 3860090 w 6094603"/>
              <a:gd name="connsiteY4749" fmla="*/ 1080753 h 6038528"/>
              <a:gd name="connsiteX4750" fmla="*/ 3902904 w 6094603"/>
              <a:gd name="connsiteY4750" fmla="*/ 1136554 h 6038528"/>
              <a:gd name="connsiteX4751" fmla="*/ 3893723 w 6094603"/>
              <a:gd name="connsiteY4751" fmla="*/ 1206272 h 6038528"/>
              <a:gd name="connsiteX4752" fmla="*/ 3814056 w 6094603"/>
              <a:gd name="connsiteY4752" fmla="*/ 1252248 h 6038528"/>
              <a:gd name="connsiteX4753" fmla="*/ 3768185 w 6094603"/>
              <a:gd name="connsiteY4753" fmla="*/ 1239916 h 6038528"/>
              <a:gd name="connsiteX4754" fmla="*/ 3725370 w 6094603"/>
              <a:gd name="connsiteY4754" fmla="*/ 1184118 h 6038528"/>
              <a:gd name="connsiteX4755" fmla="*/ 3734551 w 6094603"/>
              <a:gd name="connsiteY4755" fmla="*/ 1114385 h 6038528"/>
              <a:gd name="connsiteX4756" fmla="*/ 3814219 w 6094603"/>
              <a:gd name="connsiteY4756" fmla="*/ 1068426 h 6038528"/>
              <a:gd name="connsiteX4757" fmla="*/ 5821017 w 6094603"/>
              <a:gd name="connsiteY4757" fmla="*/ 1046380 h 6038528"/>
              <a:gd name="connsiteX4758" fmla="*/ 5812162 w 6094603"/>
              <a:gd name="connsiteY4758" fmla="*/ 1048692 h 6038528"/>
              <a:gd name="connsiteX4759" fmla="*/ 5796553 w 6094603"/>
              <a:gd name="connsiteY4759" fmla="*/ 1056120 h 6038528"/>
              <a:gd name="connsiteX4760" fmla="*/ 5786240 w 6094603"/>
              <a:gd name="connsiteY4760" fmla="*/ 1066761 h 6038528"/>
              <a:gd name="connsiteX4761" fmla="*/ 5787337 w 6094603"/>
              <a:gd name="connsiteY4761" fmla="*/ 1081537 h 6038528"/>
              <a:gd name="connsiteX4762" fmla="*/ 5787337 w 6094603"/>
              <a:gd name="connsiteY4762" fmla="*/ 1081538 h 6038528"/>
              <a:gd name="connsiteX4763" fmla="*/ 5794348 w 6094603"/>
              <a:gd name="connsiteY4763" fmla="*/ 1096781 h 6038528"/>
              <a:gd name="connsiteX4764" fmla="*/ 5804976 w 6094603"/>
              <a:gd name="connsiteY4764" fmla="*/ 1107273 h 6038528"/>
              <a:gd name="connsiteX4765" fmla="*/ 5811229 w 6094603"/>
              <a:gd name="connsiteY4765" fmla="*/ 1108390 h 6038528"/>
              <a:gd name="connsiteX4766" fmla="*/ 5819885 w 6094603"/>
              <a:gd name="connsiteY4766" fmla="*/ 1106191 h 6038528"/>
              <a:gd name="connsiteX4767" fmla="*/ 5835716 w 6094603"/>
              <a:gd name="connsiteY4767" fmla="*/ 1098933 h 6038528"/>
              <a:gd name="connsiteX4768" fmla="*/ 5846309 w 6094603"/>
              <a:gd name="connsiteY4768" fmla="*/ 1088213 h 6038528"/>
              <a:gd name="connsiteX4769" fmla="*/ 5845107 w 6094603"/>
              <a:gd name="connsiteY4769" fmla="*/ 1073186 h 6038528"/>
              <a:gd name="connsiteX4770" fmla="*/ 5837839 w 6094603"/>
              <a:gd name="connsiteY4770" fmla="*/ 1057841 h 6038528"/>
              <a:gd name="connsiteX4771" fmla="*/ 5827083 w 6094603"/>
              <a:gd name="connsiteY4771" fmla="*/ 1047428 h 6038528"/>
              <a:gd name="connsiteX4772" fmla="*/ 5821017 w 6094603"/>
              <a:gd name="connsiteY4772" fmla="*/ 1046380 h 6038528"/>
              <a:gd name="connsiteX4773" fmla="*/ 5129347 w 6094603"/>
              <a:gd name="connsiteY4773" fmla="*/ 1036129 h 6038528"/>
              <a:gd name="connsiteX4774" fmla="*/ 5121157 w 6094603"/>
              <a:gd name="connsiteY4774" fmla="*/ 1038089 h 6038528"/>
              <a:gd name="connsiteX4775" fmla="*/ 5115605 w 6094603"/>
              <a:gd name="connsiteY4775" fmla="*/ 1040743 h 6038528"/>
              <a:gd name="connsiteX4776" fmla="*/ 5106015 w 6094603"/>
              <a:gd name="connsiteY4776" fmla="*/ 1051087 h 6038528"/>
              <a:gd name="connsiteX4777" fmla="*/ 5106785 w 6094603"/>
              <a:gd name="connsiteY4777" fmla="*/ 1065168 h 6038528"/>
              <a:gd name="connsiteX4778" fmla="*/ 5106785 w 6094603"/>
              <a:gd name="connsiteY4778" fmla="*/ 1065167 h 6038528"/>
              <a:gd name="connsiteX4779" fmla="*/ 5109363 w 6094603"/>
              <a:gd name="connsiteY4779" fmla="*/ 1070783 h 6038528"/>
              <a:gd name="connsiteX4780" fmla="*/ 5119676 w 6094603"/>
              <a:gd name="connsiteY4780" fmla="*/ 1080570 h 6038528"/>
              <a:gd name="connsiteX4781" fmla="*/ 5125964 w 6094603"/>
              <a:gd name="connsiteY4781" fmla="*/ 1081698 h 6038528"/>
              <a:gd name="connsiteX4782" fmla="*/ 5133885 w 6094603"/>
              <a:gd name="connsiteY4782" fmla="*/ 1079875 h 6038528"/>
              <a:gd name="connsiteX4783" fmla="*/ 5139567 w 6094603"/>
              <a:gd name="connsiteY4783" fmla="*/ 1077267 h 6038528"/>
              <a:gd name="connsiteX4784" fmla="*/ 5149424 w 6094603"/>
              <a:gd name="connsiteY4784" fmla="*/ 1066832 h 6038528"/>
              <a:gd name="connsiteX4785" fmla="*/ 5148561 w 6094603"/>
              <a:gd name="connsiteY4785" fmla="*/ 1052500 h 6038528"/>
              <a:gd name="connsiteX4786" fmla="*/ 5145843 w 6094603"/>
              <a:gd name="connsiteY4786" fmla="*/ 1046827 h 6038528"/>
              <a:gd name="connsiteX4787" fmla="*/ 5135367 w 6094603"/>
              <a:gd name="connsiteY4787" fmla="*/ 1037166 h 6038528"/>
              <a:gd name="connsiteX4788" fmla="*/ 5129347 w 6094603"/>
              <a:gd name="connsiteY4788" fmla="*/ 1036129 h 6038528"/>
              <a:gd name="connsiteX4789" fmla="*/ 3609491 w 6094603"/>
              <a:gd name="connsiteY4789" fmla="*/ 1025771 h 6038528"/>
              <a:gd name="connsiteX4790" fmla="*/ 3639461 w 6094603"/>
              <a:gd name="connsiteY4790" fmla="*/ 1033837 h 6038528"/>
              <a:gd name="connsiteX4791" fmla="*/ 3667390 w 6094603"/>
              <a:gd name="connsiteY4791" fmla="*/ 1070293 h 6038528"/>
              <a:gd name="connsiteX4792" fmla="*/ 3661440 w 6094603"/>
              <a:gd name="connsiteY4792" fmla="*/ 1115841 h 6038528"/>
              <a:gd name="connsiteX4793" fmla="*/ 3609386 w 6094603"/>
              <a:gd name="connsiteY4793" fmla="*/ 1145883 h 6038528"/>
              <a:gd name="connsiteX4794" fmla="*/ 3579404 w 6094603"/>
              <a:gd name="connsiteY4794" fmla="*/ 1137829 h 6038528"/>
              <a:gd name="connsiteX4795" fmla="*/ 3551441 w 6094603"/>
              <a:gd name="connsiteY4795" fmla="*/ 1101373 h 6038528"/>
              <a:gd name="connsiteX4796" fmla="*/ 3557437 w 6094603"/>
              <a:gd name="connsiteY4796" fmla="*/ 1055813 h 6038528"/>
              <a:gd name="connsiteX4797" fmla="*/ 3609491 w 6094603"/>
              <a:gd name="connsiteY4797" fmla="*/ 1025771 h 6038528"/>
              <a:gd name="connsiteX4798" fmla="*/ 4436324 w 6094603"/>
              <a:gd name="connsiteY4798" fmla="*/ 1019415 h 6038528"/>
              <a:gd name="connsiteX4799" fmla="*/ 4428753 w 6094603"/>
              <a:gd name="connsiteY4799" fmla="*/ 1021067 h 6038528"/>
              <a:gd name="connsiteX4800" fmla="*/ 4428543 w 6094603"/>
              <a:gd name="connsiteY4800" fmla="*/ 1021170 h 6038528"/>
              <a:gd name="connsiteX4801" fmla="*/ 4418883 w 6094603"/>
              <a:gd name="connsiteY4801" fmla="*/ 1031502 h 6038528"/>
              <a:gd name="connsiteX4802" fmla="*/ 4419630 w 6094603"/>
              <a:gd name="connsiteY4802" fmla="*/ 1045618 h 6038528"/>
              <a:gd name="connsiteX4803" fmla="*/ 4419630 w 6094603"/>
              <a:gd name="connsiteY4803" fmla="*/ 1045617 h 6038528"/>
              <a:gd name="connsiteX4804" fmla="*/ 4420832 w 6094603"/>
              <a:gd name="connsiteY4804" fmla="*/ 1048169 h 6038528"/>
              <a:gd name="connsiteX4805" fmla="*/ 4431121 w 6094603"/>
              <a:gd name="connsiteY4805" fmla="*/ 1057625 h 6038528"/>
              <a:gd name="connsiteX4806" fmla="*/ 4437269 w 6094603"/>
              <a:gd name="connsiteY4806" fmla="*/ 1058696 h 6038528"/>
              <a:gd name="connsiteX4807" fmla="*/ 4445085 w 6094603"/>
              <a:gd name="connsiteY4807" fmla="*/ 1056919 h 6038528"/>
              <a:gd name="connsiteX4808" fmla="*/ 4454022 w 6094603"/>
              <a:gd name="connsiteY4808" fmla="*/ 1032630 h 6038528"/>
              <a:gd name="connsiteX4809" fmla="*/ 4452808 w 6094603"/>
              <a:gd name="connsiteY4809" fmla="*/ 1030010 h 6038528"/>
              <a:gd name="connsiteX4810" fmla="*/ 4442635 w 6094603"/>
              <a:gd name="connsiteY4810" fmla="*/ 1020555 h 6038528"/>
              <a:gd name="connsiteX4811" fmla="*/ 4436324 w 6094603"/>
              <a:gd name="connsiteY4811" fmla="*/ 1019415 h 6038528"/>
              <a:gd name="connsiteX4812" fmla="*/ 3404752 w 6094603"/>
              <a:gd name="connsiteY4812" fmla="*/ 988070 h 6038528"/>
              <a:gd name="connsiteX4813" fmla="*/ 3416347 w 6094603"/>
              <a:gd name="connsiteY4813" fmla="*/ 991192 h 6038528"/>
              <a:gd name="connsiteX4814" fmla="*/ 3427197 w 6094603"/>
              <a:gd name="connsiteY4814" fmla="*/ 1005297 h 6038528"/>
              <a:gd name="connsiteX4815" fmla="*/ 3424864 w 6094603"/>
              <a:gd name="connsiteY4815" fmla="*/ 1022957 h 6038528"/>
              <a:gd name="connsiteX4816" fmla="*/ 3404717 w 6094603"/>
              <a:gd name="connsiteY4816" fmla="*/ 1034577 h 6038528"/>
              <a:gd name="connsiteX4817" fmla="*/ 3393132 w 6094603"/>
              <a:gd name="connsiteY4817" fmla="*/ 1031455 h 6038528"/>
              <a:gd name="connsiteX4818" fmla="*/ 3382283 w 6094603"/>
              <a:gd name="connsiteY4818" fmla="*/ 1017340 h 6038528"/>
              <a:gd name="connsiteX4819" fmla="*/ 3384604 w 6094603"/>
              <a:gd name="connsiteY4819" fmla="*/ 999691 h 6038528"/>
              <a:gd name="connsiteX4820" fmla="*/ 3404752 w 6094603"/>
              <a:gd name="connsiteY4820" fmla="*/ 988070 h 6038528"/>
              <a:gd name="connsiteX4821" fmla="*/ 5615251 w 6094603"/>
              <a:gd name="connsiteY4821" fmla="*/ 975006 h 6038528"/>
              <a:gd name="connsiteX4822" fmla="*/ 5606676 w 6094603"/>
              <a:gd name="connsiteY4822" fmla="*/ 977159 h 6038528"/>
              <a:gd name="connsiteX4823" fmla="*/ 5594298 w 6094603"/>
              <a:gd name="connsiteY4823" fmla="*/ 982992 h 6038528"/>
              <a:gd name="connsiteX4824" fmla="*/ 5584196 w 6094603"/>
              <a:gd name="connsiteY4824" fmla="*/ 993473 h 6038528"/>
              <a:gd name="connsiteX4825" fmla="*/ 5585082 w 6094603"/>
              <a:gd name="connsiteY4825" fmla="*/ 1008010 h 6038528"/>
              <a:gd name="connsiteX4826" fmla="*/ 5585082 w 6094603"/>
              <a:gd name="connsiteY4826" fmla="*/ 1008009 h 6038528"/>
              <a:gd name="connsiteX4827" fmla="*/ 5590554 w 6094603"/>
              <a:gd name="connsiteY4827" fmla="*/ 1020099 h 6038528"/>
              <a:gd name="connsiteX4828" fmla="*/ 5601076 w 6094603"/>
              <a:gd name="connsiteY4828" fmla="*/ 1030421 h 6038528"/>
              <a:gd name="connsiteX4829" fmla="*/ 5607388 w 6094603"/>
              <a:gd name="connsiteY4829" fmla="*/ 1031560 h 6038528"/>
              <a:gd name="connsiteX4830" fmla="*/ 5615776 w 6094603"/>
              <a:gd name="connsiteY4830" fmla="*/ 1029498 h 6038528"/>
              <a:gd name="connsiteX4831" fmla="*/ 5628410 w 6094603"/>
              <a:gd name="connsiteY4831" fmla="*/ 1023722 h 6038528"/>
              <a:gd name="connsiteX4832" fmla="*/ 5638770 w 6094603"/>
              <a:gd name="connsiteY4832" fmla="*/ 1013104 h 6038528"/>
              <a:gd name="connsiteX4833" fmla="*/ 5637708 w 6094603"/>
              <a:gd name="connsiteY4833" fmla="*/ 998303 h 6038528"/>
              <a:gd name="connsiteX4834" fmla="*/ 5631968 w 6094603"/>
              <a:gd name="connsiteY4834" fmla="*/ 986204 h 6038528"/>
              <a:gd name="connsiteX4835" fmla="*/ 5621329 w 6094603"/>
              <a:gd name="connsiteY4835" fmla="*/ 976053 h 6038528"/>
              <a:gd name="connsiteX4836" fmla="*/ 5615251 w 6094603"/>
              <a:gd name="connsiteY4836" fmla="*/ 975006 h 6038528"/>
              <a:gd name="connsiteX4837" fmla="*/ 4923406 w 6094603"/>
              <a:gd name="connsiteY4837" fmla="*/ 964012 h 6038528"/>
              <a:gd name="connsiteX4838" fmla="*/ 4915473 w 6094603"/>
              <a:gd name="connsiteY4838" fmla="*/ 965845 h 6038528"/>
              <a:gd name="connsiteX4839" fmla="*/ 4912965 w 6094603"/>
              <a:gd name="connsiteY4839" fmla="*/ 967031 h 6038528"/>
              <a:gd name="connsiteX4840" fmla="*/ 4903515 w 6094603"/>
              <a:gd name="connsiteY4840" fmla="*/ 977296 h 6038528"/>
              <a:gd name="connsiteX4841" fmla="*/ 4904204 w 6094603"/>
              <a:gd name="connsiteY4841" fmla="*/ 991240 h 6038528"/>
              <a:gd name="connsiteX4842" fmla="*/ 4904204 w 6094603"/>
              <a:gd name="connsiteY4842" fmla="*/ 991239 h 6038528"/>
              <a:gd name="connsiteX4843" fmla="*/ 4905393 w 6094603"/>
              <a:gd name="connsiteY4843" fmla="*/ 993825 h 6038528"/>
              <a:gd name="connsiteX4844" fmla="*/ 4915601 w 6094603"/>
              <a:gd name="connsiteY4844" fmla="*/ 1003327 h 6038528"/>
              <a:gd name="connsiteX4845" fmla="*/ 4921866 w 6094603"/>
              <a:gd name="connsiteY4845" fmla="*/ 1004444 h 6038528"/>
              <a:gd name="connsiteX4846" fmla="*/ 4929519 w 6094603"/>
              <a:gd name="connsiteY4846" fmla="*/ 1002746 h 6038528"/>
              <a:gd name="connsiteX4847" fmla="*/ 4932261 w 6094603"/>
              <a:gd name="connsiteY4847" fmla="*/ 1001470 h 6038528"/>
              <a:gd name="connsiteX4848" fmla="*/ 4941815 w 6094603"/>
              <a:gd name="connsiteY4848" fmla="*/ 991126 h 6038528"/>
              <a:gd name="connsiteX4849" fmla="*/ 4941045 w 6094603"/>
              <a:gd name="connsiteY4849" fmla="*/ 977067 h 6038528"/>
              <a:gd name="connsiteX4850" fmla="*/ 4939843 w 6094603"/>
              <a:gd name="connsiteY4850" fmla="*/ 974538 h 6038528"/>
              <a:gd name="connsiteX4851" fmla="*/ 4929496 w 6094603"/>
              <a:gd name="connsiteY4851" fmla="*/ 965059 h 6038528"/>
              <a:gd name="connsiteX4852" fmla="*/ 4923406 w 6094603"/>
              <a:gd name="connsiteY4852" fmla="*/ 964012 h 6038528"/>
              <a:gd name="connsiteX4853" fmla="*/ 4226603 w 6094603"/>
              <a:gd name="connsiteY4853" fmla="*/ 922916 h 6038528"/>
              <a:gd name="connsiteX4854" fmla="*/ 4218414 w 6094603"/>
              <a:gd name="connsiteY4854" fmla="*/ 924875 h 6038528"/>
              <a:gd name="connsiteX4855" fmla="*/ 4207961 w 6094603"/>
              <a:gd name="connsiteY4855" fmla="*/ 929523 h 6038528"/>
              <a:gd name="connsiteX4856" fmla="*/ 4197181 w 6094603"/>
              <a:gd name="connsiteY4856" fmla="*/ 941075 h 6038528"/>
              <a:gd name="connsiteX4857" fmla="*/ 4199596 w 6094603"/>
              <a:gd name="connsiteY4857" fmla="*/ 956695 h 6038528"/>
              <a:gd name="connsiteX4858" fmla="*/ 4199596 w 6094603"/>
              <a:gd name="connsiteY4858" fmla="*/ 956696 h 6038528"/>
              <a:gd name="connsiteX4859" fmla="*/ 4210761 w 6094603"/>
              <a:gd name="connsiteY4859" fmla="*/ 976246 h 6038528"/>
              <a:gd name="connsiteX4860" fmla="*/ 4221342 w 6094603"/>
              <a:gd name="connsiteY4860" fmla="*/ 985793 h 6038528"/>
              <a:gd name="connsiteX4861" fmla="*/ 4227175 w 6094603"/>
              <a:gd name="connsiteY4861" fmla="*/ 986762 h 6038528"/>
              <a:gd name="connsiteX4862" fmla="*/ 4235563 w 6094603"/>
              <a:gd name="connsiteY4862" fmla="*/ 984699 h 6038528"/>
              <a:gd name="connsiteX4863" fmla="*/ 4242854 w 6094603"/>
              <a:gd name="connsiteY4863" fmla="*/ 981178 h 6038528"/>
              <a:gd name="connsiteX4864" fmla="*/ 4252443 w 6094603"/>
              <a:gd name="connsiteY4864" fmla="*/ 970947 h 6038528"/>
              <a:gd name="connsiteX4865" fmla="*/ 4251837 w 6094603"/>
              <a:gd name="connsiteY4865" fmla="*/ 956945 h 6038528"/>
              <a:gd name="connsiteX4866" fmla="*/ 4243997 w 6094603"/>
              <a:gd name="connsiteY4866" fmla="*/ 936063 h 6038528"/>
              <a:gd name="connsiteX4867" fmla="*/ 4233848 w 6094603"/>
              <a:gd name="connsiteY4867" fmla="*/ 924431 h 6038528"/>
              <a:gd name="connsiteX4868" fmla="*/ 4226603 w 6094603"/>
              <a:gd name="connsiteY4868" fmla="*/ 922916 h 6038528"/>
              <a:gd name="connsiteX4869" fmla="*/ 5409601 w 6094603"/>
              <a:gd name="connsiteY4869" fmla="*/ 904198 h 6038528"/>
              <a:gd name="connsiteX4870" fmla="*/ 5401260 w 6094603"/>
              <a:gd name="connsiteY4870" fmla="*/ 906226 h 6038528"/>
              <a:gd name="connsiteX4871" fmla="*/ 5392662 w 6094603"/>
              <a:gd name="connsiteY4871" fmla="*/ 910282 h 6038528"/>
              <a:gd name="connsiteX4872" fmla="*/ 5382769 w 6094603"/>
              <a:gd name="connsiteY4872" fmla="*/ 920650 h 6038528"/>
              <a:gd name="connsiteX4873" fmla="*/ 5383516 w 6094603"/>
              <a:gd name="connsiteY4873" fmla="*/ 934936 h 6038528"/>
              <a:gd name="connsiteX4874" fmla="*/ 5387284 w 6094603"/>
              <a:gd name="connsiteY4874" fmla="*/ 943275 h 6038528"/>
              <a:gd name="connsiteX4875" fmla="*/ 5397678 w 6094603"/>
              <a:gd name="connsiteY4875" fmla="*/ 953335 h 6038528"/>
              <a:gd name="connsiteX4876" fmla="*/ 5404013 w 6094603"/>
              <a:gd name="connsiteY4876" fmla="*/ 954475 h 6038528"/>
              <a:gd name="connsiteX4877" fmla="*/ 5412133 w 6094603"/>
              <a:gd name="connsiteY4877" fmla="*/ 952550 h 6038528"/>
              <a:gd name="connsiteX4878" fmla="*/ 5421010 w 6094603"/>
              <a:gd name="connsiteY4878" fmla="*/ 948493 h 6038528"/>
              <a:gd name="connsiteX4879" fmla="*/ 5431125 w 6094603"/>
              <a:gd name="connsiteY4879" fmla="*/ 937955 h 6038528"/>
              <a:gd name="connsiteX4880" fmla="*/ 5430145 w 6094603"/>
              <a:gd name="connsiteY4880" fmla="*/ 923373 h 6038528"/>
              <a:gd name="connsiteX4881" fmla="*/ 5426179 w 6094603"/>
              <a:gd name="connsiteY4881" fmla="*/ 915068 h 6038528"/>
              <a:gd name="connsiteX4882" fmla="*/ 5415644 w 6094603"/>
              <a:gd name="connsiteY4882" fmla="*/ 905236 h 6038528"/>
              <a:gd name="connsiteX4883" fmla="*/ 5409601 w 6094603"/>
              <a:gd name="connsiteY4883" fmla="*/ 904198 h 6038528"/>
              <a:gd name="connsiteX4884" fmla="*/ 4716520 w 6094603"/>
              <a:gd name="connsiteY4884" fmla="*/ 888728 h 6038528"/>
              <a:gd name="connsiteX4885" fmla="*/ 4708937 w 6094603"/>
              <a:gd name="connsiteY4885" fmla="*/ 890392 h 6038528"/>
              <a:gd name="connsiteX4886" fmla="*/ 4708727 w 6094603"/>
              <a:gd name="connsiteY4886" fmla="*/ 890494 h 6038528"/>
              <a:gd name="connsiteX4887" fmla="*/ 4699079 w 6094603"/>
              <a:gd name="connsiteY4887" fmla="*/ 900827 h 6038528"/>
              <a:gd name="connsiteX4888" fmla="*/ 4699826 w 6094603"/>
              <a:gd name="connsiteY4888" fmla="*/ 914953 h 6038528"/>
              <a:gd name="connsiteX4889" fmla="*/ 4701051 w 6094603"/>
              <a:gd name="connsiteY4889" fmla="*/ 917551 h 6038528"/>
              <a:gd name="connsiteX4890" fmla="*/ 4717465 w 6094603"/>
              <a:gd name="connsiteY4890" fmla="*/ 928022 h 6038528"/>
              <a:gd name="connsiteX4891" fmla="*/ 4724173 w 6094603"/>
              <a:gd name="connsiteY4891" fmla="*/ 926712 h 6038528"/>
              <a:gd name="connsiteX4892" fmla="*/ 4725701 w 6094603"/>
              <a:gd name="connsiteY4892" fmla="*/ 926040 h 6038528"/>
              <a:gd name="connsiteX4893" fmla="*/ 4734952 w 6094603"/>
              <a:gd name="connsiteY4893" fmla="*/ 915718 h 6038528"/>
              <a:gd name="connsiteX4894" fmla="*/ 4734171 w 6094603"/>
              <a:gd name="connsiteY4894" fmla="*/ 901876 h 6038528"/>
              <a:gd name="connsiteX4895" fmla="*/ 4732992 w 6094603"/>
              <a:gd name="connsiteY4895" fmla="*/ 899347 h 6038528"/>
              <a:gd name="connsiteX4896" fmla="*/ 4722831 w 6094603"/>
              <a:gd name="connsiteY4896" fmla="*/ 889856 h 6038528"/>
              <a:gd name="connsiteX4897" fmla="*/ 4716520 w 6094603"/>
              <a:gd name="connsiteY4897" fmla="*/ 888728 h 6038528"/>
              <a:gd name="connsiteX4898" fmla="*/ 3683979 w 6094603"/>
              <a:gd name="connsiteY4898" fmla="*/ 832061 h 6038528"/>
              <a:gd name="connsiteX4899" fmla="*/ 3708466 w 6094603"/>
              <a:gd name="connsiteY4899" fmla="*/ 838647 h 6038528"/>
              <a:gd name="connsiteX4900" fmla="*/ 3731331 w 6094603"/>
              <a:gd name="connsiteY4900" fmla="*/ 868438 h 6038528"/>
              <a:gd name="connsiteX4901" fmla="*/ 3726432 w 6094603"/>
              <a:gd name="connsiteY4901" fmla="*/ 905658 h 6038528"/>
              <a:gd name="connsiteX4902" fmla="*/ 3683897 w 6094603"/>
              <a:gd name="connsiteY4902" fmla="*/ 930197 h 6038528"/>
              <a:gd name="connsiteX4903" fmla="*/ 3659422 w 6094603"/>
              <a:gd name="connsiteY4903" fmla="*/ 923612 h 6038528"/>
              <a:gd name="connsiteX4904" fmla="*/ 3659422 w 6094603"/>
              <a:gd name="connsiteY4904" fmla="*/ 923613 h 6038528"/>
              <a:gd name="connsiteX4905" fmla="*/ 3636592 w 6094603"/>
              <a:gd name="connsiteY4905" fmla="*/ 893822 h 6038528"/>
              <a:gd name="connsiteX4906" fmla="*/ 3641456 w 6094603"/>
              <a:gd name="connsiteY4906" fmla="*/ 856613 h 6038528"/>
              <a:gd name="connsiteX4907" fmla="*/ 3683979 w 6094603"/>
              <a:gd name="connsiteY4907" fmla="*/ 832061 h 6038528"/>
              <a:gd name="connsiteX4908" fmla="*/ 5202878 w 6094603"/>
              <a:gd name="connsiteY4908" fmla="*/ 831902 h 6038528"/>
              <a:gd name="connsiteX4909" fmla="*/ 5194829 w 6094603"/>
              <a:gd name="connsiteY4909" fmla="*/ 833793 h 6038528"/>
              <a:gd name="connsiteX4910" fmla="*/ 5190092 w 6094603"/>
              <a:gd name="connsiteY4910" fmla="*/ 836026 h 6038528"/>
              <a:gd name="connsiteX4911" fmla="*/ 5180515 w 6094603"/>
              <a:gd name="connsiteY4911" fmla="*/ 846381 h 6038528"/>
              <a:gd name="connsiteX4912" fmla="*/ 5181285 w 6094603"/>
              <a:gd name="connsiteY4912" fmla="*/ 860462 h 6038528"/>
              <a:gd name="connsiteX4913" fmla="*/ 5183863 w 6094603"/>
              <a:gd name="connsiteY4913" fmla="*/ 866056 h 6038528"/>
              <a:gd name="connsiteX4914" fmla="*/ 5194211 w 6094603"/>
              <a:gd name="connsiteY4914" fmla="*/ 875865 h 6038528"/>
              <a:gd name="connsiteX4915" fmla="*/ 5200463 w 6094603"/>
              <a:gd name="connsiteY4915" fmla="*/ 876982 h 6038528"/>
              <a:gd name="connsiteX4916" fmla="*/ 5208443 w 6094603"/>
              <a:gd name="connsiteY4916" fmla="*/ 875124 h 6038528"/>
              <a:gd name="connsiteX4917" fmla="*/ 5213215 w 6094603"/>
              <a:gd name="connsiteY4917" fmla="*/ 872903 h 6038528"/>
              <a:gd name="connsiteX4918" fmla="*/ 5222944 w 6094603"/>
              <a:gd name="connsiteY4918" fmla="*/ 862456 h 6038528"/>
              <a:gd name="connsiteX4919" fmla="*/ 5222057 w 6094603"/>
              <a:gd name="connsiteY4919" fmla="*/ 848204 h 6038528"/>
              <a:gd name="connsiteX4920" fmla="*/ 5219351 w 6094603"/>
              <a:gd name="connsiteY4920" fmla="*/ 842530 h 6038528"/>
              <a:gd name="connsiteX4921" fmla="*/ 5208945 w 6094603"/>
              <a:gd name="connsiteY4921" fmla="*/ 832949 h 6038528"/>
              <a:gd name="connsiteX4922" fmla="*/ 5202878 w 6094603"/>
              <a:gd name="connsiteY4922" fmla="*/ 831902 h 6038528"/>
              <a:gd name="connsiteX4923" fmla="*/ 5901839 w 6094603"/>
              <a:gd name="connsiteY4923" fmla="*/ 830157 h 6038528"/>
              <a:gd name="connsiteX4924" fmla="*/ 5891737 w 6094603"/>
              <a:gd name="connsiteY4924" fmla="*/ 833234 h 6038528"/>
              <a:gd name="connsiteX4925" fmla="*/ 5867984 w 6094603"/>
              <a:gd name="connsiteY4925" fmla="*/ 845652 h 6038528"/>
              <a:gd name="connsiteX4926" fmla="*/ 5857438 w 6094603"/>
              <a:gd name="connsiteY4926" fmla="*/ 856658 h 6038528"/>
              <a:gd name="connsiteX4927" fmla="*/ 5859060 w 6094603"/>
              <a:gd name="connsiteY4927" fmla="*/ 871822 h 6038528"/>
              <a:gd name="connsiteX4928" fmla="*/ 5859060 w 6094603"/>
              <a:gd name="connsiteY4928" fmla="*/ 871820 h 6038528"/>
              <a:gd name="connsiteX4929" fmla="*/ 5869046 w 6094603"/>
              <a:gd name="connsiteY4929" fmla="*/ 892464 h 6038528"/>
              <a:gd name="connsiteX4930" fmla="*/ 5879686 w 6094603"/>
              <a:gd name="connsiteY4930" fmla="*/ 903035 h 6038528"/>
              <a:gd name="connsiteX4931" fmla="*/ 5885974 w 6094603"/>
              <a:gd name="connsiteY4931" fmla="*/ 904163 h 6038528"/>
              <a:gd name="connsiteX4932" fmla="*/ 5894641 w 6094603"/>
              <a:gd name="connsiteY4932" fmla="*/ 901953 h 6038528"/>
              <a:gd name="connsiteX4933" fmla="*/ 5918744 w 6094603"/>
              <a:gd name="connsiteY4933" fmla="*/ 891893 h 6038528"/>
              <a:gd name="connsiteX4934" fmla="*/ 5930375 w 6094603"/>
              <a:gd name="connsiteY4934" fmla="*/ 881219 h 6038528"/>
              <a:gd name="connsiteX4935" fmla="*/ 5929196 w 6094603"/>
              <a:gd name="connsiteY4935" fmla="*/ 865474 h 6038528"/>
              <a:gd name="connsiteX4936" fmla="*/ 5919047 w 6094603"/>
              <a:gd name="connsiteY4936" fmla="*/ 842701 h 6038528"/>
              <a:gd name="connsiteX4937" fmla="*/ 5907754 w 6094603"/>
              <a:gd name="connsiteY4937" fmla="*/ 831149 h 6038528"/>
              <a:gd name="connsiteX4938" fmla="*/ 5901839 w 6094603"/>
              <a:gd name="connsiteY4938" fmla="*/ 830157 h 6038528"/>
              <a:gd name="connsiteX4939" fmla="*/ 4507137 w 6094603"/>
              <a:gd name="connsiteY4939" fmla="*/ 796960 h 6038528"/>
              <a:gd name="connsiteX4940" fmla="*/ 4499018 w 6094603"/>
              <a:gd name="connsiteY4940" fmla="*/ 798885 h 6038528"/>
              <a:gd name="connsiteX4941" fmla="*/ 4493173 w 6094603"/>
              <a:gd name="connsiteY4941" fmla="*/ 801608 h 6038528"/>
              <a:gd name="connsiteX4942" fmla="*/ 4483035 w 6094603"/>
              <a:gd name="connsiteY4942" fmla="*/ 812887 h 6038528"/>
              <a:gd name="connsiteX4943" fmla="*/ 4485042 w 6094603"/>
              <a:gd name="connsiteY4943" fmla="*/ 827914 h 6038528"/>
              <a:gd name="connsiteX4944" fmla="*/ 4493441 w 6094603"/>
              <a:gd name="connsiteY4944" fmla="*/ 843237 h 6038528"/>
              <a:gd name="connsiteX4945" fmla="*/ 4503742 w 6094603"/>
              <a:gd name="connsiteY4945" fmla="*/ 852625 h 6038528"/>
              <a:gd name="connsiteX4946" fmla="*/ 4509820 w 6094603"/>
              <a:gd name="connsiteY4946" fmla="*/ 853673 h 6038528"/>
              <a:gd name="connsiteX4947" fmla="*/ 4517660 w 6094603"/>
              <a:gd name="connsiteY4947" fmla="*/ 851896 h 6038528"/>
              <a:gd name="connsiteX4948" fmla="*/ 4521708 w 6094603"/>
              <a:gd name="connsiteY4948" fmla="*/ 849993 h 6038528"/>
              <a:gd name="connsiteX4949" fmla="*/ 4531204 w 6094603"/>
              <a:gd name="connsiteY4949" fmla="*/ 839831 h 6038528"/>
              <a:gd name="connsiteX4950" fmla="*/ 4530679 w 6094603"/>
              <a:gd name="connsiteY4950" fmla="*/ 825932 h 6038528"/>
              <a:gd name="connsiteX4951" fmla="*/ 4524391 w 6094603"/>
              <a:gd name="connsiteY4951" fmla="*/ 809640 h 6038528"/>
              <a:gd name="connsiteX4952" fmla="*/ 4514183 w 6094603"/>
              <a:gd name="connsiteY4952" fmla="*/ 798395 h 6038528"/>
              <a:gd name="connsiteX4953" fmla="*/ 4507137 w 6094603"/>
              <a:gd name="connsiteY4953" fmla="*/ 796960 h 6038528"/>
              <a:gd name="connsiteX4954" fmla="*/ 5693892 w 6094603"/>
              <a:gd name="connsiteY4954" fmla="*/ 762978 h 6038528"/>
              <a:gd name="connsiteX4955" fmla="*/ 5684571 w 6094603"/>
              <a:gd name="connsiteY4955" fmla="*/ 765565 h 6038528"/>
              <a:gd name="connsiteX4956" fmla="*/ 5667200 w 6094603"/>
              <a:gd name="connsiteY4956" fmla="*/ 774257 h 6038528"/>
              <a:gd name="connsiteX4957" fmla="*/ 5656957 w 6094603"/>
              <a:gd name="connsiteY4957" fmla="*/ 785012 h 6038528"/>
              <a:gd name="connsiteX4958" fmla="*/ 5658217 w 6094603"/>
              <a:gd name="connsiteY4958" fmla="*/ 799812 h 6038528"/>
              <a:gd name="connsiteX4959" fmla="*/ 5658217 w 6094603"/>
              <a:gd name="connsiteY4959" fmla="*/ 799808 h 6038528"/>
              <a:gd name="connsiteX4960" fmla="*/ 5665520 w 6094603"/>
              <a:gd name="connsiteY4960" fmla="*/ 815177 h 6038528"/>
              <a:gd name="connsiteX4961" fmla="*/ 5676008 w 6094603"/>
              <a:gd name="connsiteY4961" fmla="*/ 825454 h 6038528"/>
              <a:gd name="connsiteX4962" fmla="*/ 5682330 w 6094603"/>
              <a:gd name="connsiteY4962" fmla="*/ 826593 h 6038528"/>
              <a:gd name="connsiteX4963" fmla="*/ 5690660 w 6094603"/>
              <a:gd name="connsiteY4963" fmla="*/ 824566 h 6038528"/>
              <a:gd name="connsiteX4964" fmla="*/ 5708346 w 6094603"/>
              <a:gd name="connsiteY4964" fmla="*/ 817002 h 6038528"/>
              <a:gd name="connsiteX4965" fmla="*/ 5719359 w 6094603"/>
              <a:gd name="connsiteY4965" fmla="*/ 806418 h 6038528"/>
              <a:gd name="connsiteX4966" fmla="*/ 5718355 w 6094603"/>
              <a:gd name="connsiteY4966" fmla="*/ 791175 h 6038528"/>
              <a:gd name="connsiteX4967" fmla="*/ 5710854 w 6094603"/>
              <a:gd name="connsiteY4967" fmla="*/ 774781 h 6038528"/>
              <a:gd name="connsiteX4968" fmla="*/ 5699877 w 6094603"/>
              <a:gd name="connsiteY4968" fmla="*/ 763992 h 6038528"/>
              <a:gd name="connsiteX4969" fmla="*/ 5693892 w 6094603"/>
              <a:gd name="connsiteY4969" fmla="*/ 762978 h 6038528"/>
              <a:gd name="connsiteX4970" fmla="*/ 4997205 w 6094603"/>
              <a:gd name="connsiteY4970" fmla="*/ 757838 h 6038528"/>
              <a:gd name="connsiteX4971" fmla="*/ 4989307 w 6094603"/>
              <a:gd name="connsiteY4971" fmla="*/ 759650 h 6038528"/>
              <a:gd name="connsiteX4972" fmla="*/ 4986799 w 6094603"/>
              <a:gd name="connsiteY4972" fmla="*/ 760835 h 6038528"/>
              <a:gd name="connsiteX4973" fmla="*/ 4977268 w 6094603"/>
              <a:gd name="connsiteY4973" fmla="*/ 771213 h 6038528"/>
              <a:gd name="connsiteX4974" fmla="*/ 4978085 w 6094603"/>
              <a:gd name="connsiteY4974" fmla="*/ 785272 h 6038528"/>
              <a:gd name="connsiteX4975" fmla="*/ 4978085 w 6094603"/>
              <a:gd name="connsiteY4975" fmla="*/ 785271 h 6038528"/>
              <a:gd name="connsiteX4976" fmla="*/ 4979870 w 6094603"/>
              <a:gd name="connsiteY4976" fmla="*/ 789087 h 6038528"/>
              <a:gd name="connsiteX4977" fmla="*/ 4990171 w 6094603"/>
              <a:gd name="connsiteY4977" fmla="*/ 798657 h 6038528"/>
              <a:gd name="connsiteX4978" fmla="*/ 4996366 w 6094603"/>
              <a:gd name="connsiteY4978" fmla="*/ 799751 h 6038528"/>
              <a:gd name="connsiteX4979" fmla="*/ 5004217 w 6094603"/>
              <a:gd name="connsiteY4979" fmla="*/ 797963 h 6038528"/>
              <a:gd name="connsiteX4980" fmla="*/ 5006783 w 6094603"/>
              <a:gd name="connsiteY4980" fmla="*/ 796767 h 6038528"/>
              <a:gd name="connsiteX4981" fmla="*/ 5016291 w 6094603"/>
              <a:gd name="connsiteY4981" fmla="*/ 786423 h 6038528"/>
              <a:gd name="connsiteX4982" fmla="*/ 5015521 w 6094603"/>
              <a:gd name="connsiteY4982" fmla="*/ 772387 h 6038528"/>
              <a:gd name="connsiteX4983" fmla="*/ 5013678 w 6094603"/>
              <a:gd name="connsiteY4983" fmla="*/ 768457 h 6038528"/>
              <a:gd name="connsiteX4984" fmla="*/ 5003354 w 6094603"/>
              <a:gd name="connsiteY4984" fmla="*/ 758909 h 6038528"/>
              <a:gd name="connsiteX4985" fmla="*/ 4997205 w 6094603"/>
              <a:gd name="connsiteY4985" fmla="*/ 757838 h 6038528"/>
              <a:gd name="connsiteX4986" fmla="*/ 5486749 w 6094603"/>
              <a:gd name="connsiteY4986" fmla="*/ 694221 h 6038528"/>
              <a:gd name="connsiteX4987" fmla="*/ 5477894 w 6094603"/>
              <a:gd name="connsiteY4987" fmla="*/ 696533 h 6038528"/>
              <a:gd name="connsiteX4988" fmla="*/ 5466532 w 6094603"/>
              <a:gd name="connsiteY4988" fmla="*/ 702206 h 6038528"/>
              <a:gd name="connsiteX4989" fmla="*/ 5456744 w 6094603"/>
              <a:gd name="connsiteY4989" fmla="*/ 712744 h 6038528"/>
              <a:gd name="connsiteX4990" fmla="*/ 5457735 w 6094603"/>
              <a:gd name="connsiteY4990" fmla="*/ 727088 h 6038528"/>
              <a:gd name="connsiteX4991" fmla="*/ 5457747 w 6094603"/>
              <a:gd name="connsiteY4991" fmla="*/ 727089 h 6038528"/>
              <a:gd name="connsiteX4992" fmla="*/ 5462635 w 6094603"/>
              <a:gd name="connsiteY4992" fmla="*/ 737615 h 6038528"/>
              <a:gd name="connsiteX4993" fmla="*/ 5472971 w 6094603"/>
              <a:gd name="connsiteY4993" fmla="*/ 747641 h 6038528"/>
              <a:gd name="connsiteX4994" fmla="*/ 5479353 w 6094603"/>
              <a:gd name="connsiteY4994" fmla="*/ 748803 h 6038528"/>
              <a:gd name="connsiteX4995" fmla="*/ 5487367 w 6094603"/>
              <a:gd name="connsiteY4995" fmla="*/ 746934 h 6038528"/>
              <a:gd name="connsiteX4996" fmla="*/ 5499010 w 6094603"/>
              <a:gd name="connsiteY4996" fmla="*/ 741853 h 6038528"/>
              <a:gd name="connsiteX4997" fmla="*/ 5509486 w 6094603"/>
              <a:gd name="connsiteY4997" fmla="*/ 731383 h 6038528"/>
              <a:gd name="connsiteX4998" fmla="*/ 5508623 w 6094603"/>
              <a:gd name="connsiteY4998" fmla="*/ 716595 h 6038528"/>
              <a:gd name="connsiteX4999" fmla="*/ 5503525 w 6094603"/>
              <a:gd name="connsiteY4999" fmla="*/ 705534 h 6038528"/>
              <a:gd name="connsiteX5000" fmla="*/ 5492745 w 6094603"/>
              <a:gd name="connsiteY5000" fmla="*/ 695235 h 6038528"/>
              <a:gd name="connsiteX5001" fmla="*/ 5486749 w 6094603"/>
              <a:gd name="connsiteY5001" fmla="*/ 694221 h 6038528"/>
              <a:gd name="connsiteX5002" fmla="*/ 3963206 w 6094603"/>
              <a:gd name="connsiteY5002" fmla="*/ 690326 h 6038528"/>
              <a:gd name="connsiteX5003" fmla="*/ 3993445 w 6094603"/>
              <a:gd name="connsiteY5003" fmla="*/ 698471 h 6038528"/>
              <a:gd name="connsiteX5004" fmla="*/ 4021642 w 6094603"/>
              <a:gd name="connsiteY5004" fmla="*/ 735257 h 6038528"/>
              <a:gd name="connsiteX5005" fmla="*/ 4015622 w 6094603"/>
              <a:gd name="connsiteY5005" fmla="*/ 781216 h 6038528"/>
              <a:gd name="connsiteX5006" fmla="*/ 3963090 w 6094603"/>
              <a:gd name="connsiteY5006" fmla="*/ 811543 h 6038528"/>
              <a:gd name="connsiteX5007" fmla="*/ 3932840 w 6094603"/>
              <a:gd name="connsiteY5007" fmla="*/ 803408 h 6038528"/>
              <a:gd name="connsiteX5008" fmla="*/ 3932840 w 6094603"/>
              <a:gd name="connsiteY5008" fmla="*/ 803410 h 6038528"/>
              <a:gd name="connsiteX5009" fmla="*/ 3910674 w 6094603"/>
              <a:gd name="connsiteY5009" fmla="*/ 720653 h 6038528"/>
              <a:gd name="connsiteX5010" fmla="*/ 3963206 w 6094603"/>
              <a:gd name="connsiteY5010" fmla="*/ 690326 h 6038528"/>
              <a:gd name="connsiteX5011" fmla="*/ 4787695 w 6094603"/>
              <a:gd name="connsiteY5011" fmla="*/ 671106 h 6038528"/>
              <a:gd name="connsiteX5012" fmla="*/ 4779703 w 6094603"/>
              <a:gd name="connsiteY5012" fmla="*/ 672963 h 6038528"/>
              <a:gd name="connsiteX5013" fmla="*/ 4774652 w 6094603"/>
              <a:gd name="connsiteY5013" fmla="*/ 675287 h 6038528"/>
              <a:gd name="connsiteX5014" fmla="*/ 4764642 w 6094603"/>
              <a:gd name="connsiteY5014" fmla="*/ 686349 h 6038528"/>
              <a:gd name="connsiteX5015" fmla="*/ 4766357 w 6094603"/>
              <a:gd name="connsiteY5015" fmla="*/ 701170 h 6038528"/>
              <a:gd name="connsiteX5016" fmla="*/ 4773089 w 6094603"/>
              <a:gd name="connsiteY5016" fmla="*/ 713931 h 6038528"/>
              <a:gd name="connsiteX5017" fmla="*/ 4783413 w 6094603"/>
              <a:gd name="connsiteY5017" fmla="*/ 723398 h 6038528"/>
              <a:gd name="connsiteX5018" fmla="*/ 4789515 w 6094603"/>
              <a:gd name="connsiteY5018" fmla="*/ 724457 h 6038528"/>
              <a:gd name="connsiteX5019" fmla="*/ 4797401 w 6094603"/>
              <a:gd name="connsiteY5019" fmla="*/ 722657 h 6038528"/>
              <a:gd name="connsiteX5020" fmla="*/ 4801297 w 6094603"/>
              <a:gd name="connsiteY5020" fmla="*/ 720835 h 6038528"/>
              <a:gd name="connsiteX5021" fmla="*/ 4810875 w 6094603"/>
              <a:gd name="connsiteY5021" fmla="*/ 710593 h 6038528"/>
              <a:gd name="connsiteX5022" fmla="*/ 4810245 w 6094603"/>
              <a:gd name="connsiteY5022" fmla="*/ 696591 h 6038528"/>
              <a:gd name="connsiteX5023" fmla="*/ 4804762 w 6094603"/>
              <a:gd name="connsiteY5023" fmla="*/ 683205 h 6038528"/>
              <a:gd name="connsiteX5024" fmla="*/ 4794531 w 6094603"/>
              <a:gd name="connsiteY5024" fmla="*/ 672450 h 6038528"/>
              <a:gd name="connsiteX5025" fmla="*/ 4787695 w 6094603"/>
              <a:gd name="connsiteY5025" fmla="*/ 671106 h 6038528"/>
              <a:gd name="connsiteX5026" fmla="*/ 3758455 w 6094603"/>
              <a:gd name="connsiteY5026" fmla="*/ 658119 h 6038528"/>
              <a:gd name="connsiteX5027" fmla="*/ 3767590 w 6094603"/>
              <a:gd name="connsiteY5027" fmla="*/ 660579 h 6038528"/>
              <a:gd name="connsiteX5028" fmla="*/ 3776129 w 6094603"/>
              <a:gd name="connsiteY5028" fmla="*/ 671687 h 6038528"/>
              <a:gd name="connsiteX5029" fmla="*/ 3774298 w 6094603"/>
              <a:gd name="connsiteY5029" fmla="*/ 685586 h 6038528"/>
              <a:gd name="connsiteX5030" fmla="*/ 3758432 w 6094603"/>
              <a:gd name="connsiteY5030" fmla="*/ 694734 h 6038528"/>
              <a:gd name="connsiteX5031" fmla="*/ 3749309 w 6094603"/>
              <a:gd name="connsiteY5031" fmla="*/ 692296 h 6038528"/>
              <a:gd name="connsiteX5032" fmla="*/ 3749309 w 6094603"/>
              <a:gd name="connsiteY5032" fmla="*/ 692297 h 6038528"/>
              <a:gd name="connsiteX5033" fmla="*/ 3740770 w 6094603"/>
              <a:gd name="connsiteY5033" fmla="*/ 681167 h 6038528"/>
              <a:gd name="connsiteX5034" fmla="*/ 3742590 w 6094603"/>
              <a:gd name="connsiteY5034" fmla="*/ 667268 h 6038528"/>
              <a:gd name="connsiteX5035" fmla="*/ 3758455 w 6094603"/>
              <a:gd name="connsiteY5035" fmla="*/ 658119 h 6038528"/>
              <a:gd name="connsiteX5036" fmla="*/ 5278895 w 6094603"/>
              <a:gd name="connsiteY5036" fmla="*/ 622209 h 6038528"/>
              <a:gd name="connsiteX5037" fmla="*/ 5270506 w 6094603"/>
              <a:gd name="connsiteY5037" fmla="*/ 624271 h 6038528"/>
              <a:gd name="connsiteX5038" fmla="*/ 5263075 w 6094603"/>
              <a:gd name="connsiteY5038" fmla="*/ 627860 h 6038528"/>
              <a:gd name="connsiteX5039" fmla="*/ 5253346 w 6094603"/>
              <a:gd name="connsiteY5039" fmla="*/ 638396 h 6038528"/>
              <a:gd name="connsiteX5040" fmla="*/ 5254349 w 6094603"/>
              <a:gd name="connsiteY5040" fmla="*/ 652706 h 6038528"/>
              <a:gd name="connsiteX5041" fmla="*/ 5258047 w 6094603"/>
              <a:gd name="connsiteY5041" fmla="*/ 660464 h 6038528"/>
              <a:gd name="connsiteX5042" fmla="*/ 5268360 w 6094603"/>
              <a:gd name="connsiteY5042" fmla="*/ 670170 h 6038528"/>
              <a:gd name="connsiteX5043" fmla="*/ 5274601 w 6094603"/>
              <a:gd name="connsiteY5043" fmla="*/ 671275 h 6038528"/>
              <a:gd name="connsiteX5044" fmla="*/ 5282511 w 6094603"/>
              <a:gd name="connsiteY5044" fmla="*/ 669463 h 6038528"/>
              <a:gd name="connsiteX5045" fmla="*/ 5289919 w 6094603"/>
              <a:gd name="connsiteY5045" fmla="*/ 666126 h 6038528"/>
              <a:gd name="connsiteX5046" fmla="*/ 5299952 w 6094603"/>
              <a:gd name="connsiteY5046" fmla="*/ 655781 h 6038528"/>
              <a:gd name="connsiteX5047" fmla="*/ 5299228 w 6094603"/>
              <a:gd name="connsiteY5047" fmla="*/ 641381 h 6038528"/>
              <a:gd name="connsiteX5048" fmla="*/ 5295600 w 6094603"/>
              <a:gd name="connsiteY5048" fmla="*/ 633385 h 6038528"/>
              <a:gd name="connsiteX5049" fmla="*/ 5285066 w 6094603"/>
              <a:gd name="connsiteY5049" fmla="*/ 623291 h 6038528"/>
              <a:gd name="connsiteX5050" fmla="*/ 5278895 w 6094603"/>
              <a:gd name="connsiteY5050" fmla="*/ 622209 h 6038528"/>
              <a:gd name="connsiteX5051" fmla="*/ 4242411 w 6094603"/>
              <a:gd name="connsiteY5051" fmla="*/ 550253 h 6038528"/>
              <a:gd name="connsiteX5052" fmla="*/ 4277584 w 6094603"/>
              <a:gd name="connsiteY5052" fmla="*/ 559709 h 6038528"/>
              <a:gd name="connsiteX5053" fmla="*/ 4310389 w 6094603"/>
              <a:gd name="connsiteY5053" fmla="*/ 602510 h 6038528"/>
              <a:gd name="connsiteX5054" fmla="*/ 4303389 w 6094603"/>
              <a:gd name="connsiteY5054" fmla="*/ 655963 h 6038528"/>
              <a:gd name="connsiteX5055" fmla="*/ 4242294 w 6094603"/>
              <a:gd name="connsiteY5055" fmla="*/ 691224 h 6038528"/>
              <a:gd name="connsiteX5056" fmla="*/ 4207121 w 6094603"/>
              <a:gd name="connsiteY5056" fmla="*/ 681769 h 6038528"/>
              <a:gd name="connsiteX5057" fmla="*/ 4207121 w 6094603"/>
              <a:gd name="connsiteY5057" fmla="*/ 681770 h 6038528"/>
              <a:gd name="connsiteX5058" fmla="*/ 4174281 w 6094603"/>
              <a:gd name="connsiteY5058" fmla="*/ 638979 h 6038528"/>
              <a:gd name="connsiteX5059" fmla="*/ 4181315 w 6094603"/>
              <a:gd name="connsiteY5059" fmla="*/ 585502 h 6038528"/>
              <a:gd name="connsiteX5060" fmla="*/ 4242411 w 6094603"/>
              <a:gd name="connsiteY5060" fmla="*/ 550253 h 6038528"/>
              <a:gd name="connsiteX5061" fmla="*/ 5070690 w 6094603"/>
              <a:gd name="connsiteY5061" fmla="*/ 540082 h 6038528"/>
              <a:gd name="connsiteX5062" fmla="*/ 5062220 w 6094603"/>
              <a:gd name="connsiteY5062" fmla="*/ 542178 h 6038528"/>
              <a:gd name="connsiteX5063" fmla="*/ 5054311 w 6094603"/>
              <a:gd name="connsiteY5063" fmla="*/ 546006 h 6038528"/>
              <a:gd name="connsiteX5064" fmla="*/ 5044348 w 6094603"/>
              <a:gd name="connsiteY5064" fmla="*/ 557012 h 6038528"/>
              <a:gd name="connsiteX5065" fmla="*/ 5045981 w 6094603"/>
              <a:gd name="connsiteY5065" fmla="*/ 571765 h 6038528"/>
              <a:gd name="connsiteX5066" fmla="*/ 5045981 w 6094603"/>
              <a:gd name="connsiteY5066" fmla="*/ 571762 h 6038528"/>
              <a:gd name="connsiteX5067" fmla="*/ 5052923 w 6094603"/>
              <a:gd name="connsiteY5067" fmla="*/ 585137 h 6038528"/>
              <a:gd name="connsiteX5068" fmla="*/ 5063259 w 6094603"/>
              <a:gd name="connsiteY5068" fmla="*/ 594719 h 6038528"/>
              <a:gd name="connsiteX5069" fmla="*/ 5069407 w 6094603"/>
              <a:gd name="connsiteY5069" fmla="*/ 595790 h 6038528"/>
              <a:gd name="connsiteX5070" fmla="*/ 5077340 w 6094603"/>
              <a:gd name="connsiteY5070" fmla="*/ 593956 h 6038528"/>
              <a:gd name="connsiteX5071" fmla="*/ 5084304 w 6094603"/>
              <a:gd name="connsiteY5071" fmla="*/ 590812 h 6038528"/>
              <a:gd name="connsiteX5072" fmla="*/ 5094279 w 6094603"/>
              <a:gd name="connsiteY5072" fmla="*/ 580513 h 6038528"/>
              <a:gd name="connsiteX5073" fmla="*/ 5093614 w 6094603"/>
              <a:gd name="connsiteY5073" fmla="*/ 566193 h 6038528"/>
              <a:gd name="connsiteX5074" fmla="*/ 5087746 w 6094603"/>
              <a:gd name="connsiteY5074" fmla="*/ 552157 h 6038528"/>
              <a:gd name="connsiteX5075" fmla="*/ 5077281 w 6094603"/>
              <a:gd name="connsiteY5075" fmla="*/ 541323 h 6038528"/>
              <a:gd name="connsiteX5076" fmla="*/ 5070690 w 6094603"/>
              <a:gd name="connsiteY5076" fmla="*/ 540082 h 6038528"/>
              <a:gd name="connsiteX5077" fmla="*/ 6094527 w 6094603"/>
              <a:gd name="connsiteY5077" fmla="*/ 539550 h 6038528"/>
              <a:gd name="connsiteX5078" fmla="*/ 6094527 w 6094603"/>
              <a:gd name="connsiteY5078" fmla="*/ 665835 h 6038528"/>
              <a:gd name="connsiteX5079" fmla="*/ 6070705 w 6094603"/>
              <a:gd name="connsiteY5079" fmla="*/ 659428 h 6038528"/>
              <a:gd name="connsiteX5080" fmla="*/ 6040164 w 6094603"/>
              <a:gd name="connsiteY5080" fmla="*/ 619635 h 6038528"/>
              <a:gd name="connsiteX5081" fmla="*/ 6046709 w 6094603"/>
              <a:gd name="connsiteY5081" fmla="*/ 569918 h 6038528"/>
              <a:gd name="connsiteX5082" fmla="*/ 6070734 w 6094603"/>
              <a:gd name="connsiteY5082" fmla="*/ 545941 h 6038528"/>
              <a:gd name="connsiteX5083" fmla="*/ 4037671 w 6094603"/>
              <a:gd name="connsiteY5083" fmla="*/ 524632 h 6038528"/>
              <a:gd name="connsiteX5084" fmla="*/ 4048450 w 6094603"/>
              <a:gd name="connsiteY5084" fmla="*/ 527526 h 6038528"/>
              <a:gd name="connsiteX5085" fmla="*/ 4056360 w 6094603"/>
              <a:gd name="connsiteY5085" fmla="*/ 557021 h 6038528"/>
              <a:gd name="connsiteX5086" fmla="*/ 4037636 w 6094603"/>
              <a:gd name="connsiteY5086" fmla="*/ 567844 h 6038528"/>
              <a:gd name="connsiteX5087" fmla="*/ 4026845 w 6094603"/>
              <a:gd name="connsiteY5087" fmla="*/ 564939 h 6038528"/>
              <a:gd name="connsiteX5088" fmla="*/ 4026845 w 6094603"/>
              <a:gd name="connsiteY5088" fmla="*/ 564940 h 6038528"/>
              <a:gd name="connsiteX5089" fmla="*/ 4016789 w 6094603"/>
              <a:gd name="connsiteY5089" fmla="*/ 551827 h 6038528"/>
              <a:gd name="connsiteX5090" fmla="*/ 4018947 w 6094603"/>
              <a:gd name="connsiteY5090" fmla="*/ 535445 h 6038528"/>
              <a:gd name="connsiteX5091" fmla="*/ 4037671 w 6094603"/>
              <a:gd name="connsiteY5091" fmla="*/ 524632 h 6038528"/>
              <a:gd name="connsiteX5092" fmla="*/ 5898853 w 6094603"/>
              <a:gd name="connsiteY5092" fmla="*/ 447241 h 6038528"/>
              <a:gd name="connsiteX5093" fmla="*/ 5939229 w 6094603"/>
              <a:gd name="connsiteY5093" fmla="*/ 458099 h 6038528"/>
              <a:gd name="connsiteX5094" fmla="*/ 5976923 w 6094603"/>
              <a:gd name="connsiteY5094" fmla="*/ 507235 h 6038528"/>
              <a:gd name="connsiteX5095" fmla="*/ 5968838 w 6094603"/>
              <a:gd name="connsiteY5095" fmla="*/ 568642 h 6038528"/>
              <a:gd name="connsiteX5096" fmla="*/ 5898701 w 6094603"/>
              <a:gd name="connsiteY5096" fmla="*/ 609097 h 6038528"/>
              <a:gd name="connsiteX5097" fmla="*/ 5858313 w 6094603"/>
              <a:gd name="connsiteY5097" fmla="*/ 598240 h 6038528"/>
              <a:gd name="connsiteX5098" fmla="*/ 5858313 w 6094603"/>
              <a:gd name="connsiteY5098" fmla="*/ 598238 h 6038528"/>
              <a:gd name="connsiteX5099" fmla="*/ 5820609 w 6094603"/>
              <a:gd name="connsiteY5099" fmla="*/ 549114 h 6038528"/>
              <a:gd name="connsiteX5100" fmla="*/ 5828693 w 6094603"/>
              <a:gd name="connsiteY5100" fmla="*/ 487719 h 6038528"/>
              <a:gd name="connsiteX5101" fmla="*/ 5898853 w 6094603"/>
              <a:gd name="connsiteY5101" fmla="*/ 447241 h 6038528"/>
              <a:gd name="connsiteX5102" fmla="*/ 4521638 w 6094603"/>
              <a:gd name="connsiteY5102" fmla="*/ 410168 h 6038528"/>
              <a:gd name="connsiteX5103" fmla="*/ 4561746 w 6094603"/>
              <a:gd name="connsiteY5103" fmla="*/ 420946 h 6038528"/>
              <a:gd name="connsiteX5104" fmla="*/ 4591156 w 6094603"/>
              <a:gd name="connsiteY5104" fmla="*/ 530726 h 6038528"/>
              <a:gd name="connsiteX5105" fmla="*/ 4521486 w 6094603"/>
              <a:gd name="connsiteY5105" fmla="*/ 570919 h 6038528"/>
              <a:gd name="connsiteX5106" fmla="*/ 4481367 w 6094603"/>
              <a:gd name="connsiteY5106" fmla="*/ 560142 h 6038528"/>
              <a:gd name="connsiteX5107" fmla="*/ 4451957 w 6094603"/>
              <a:gd name="connsiteY5107" fmla="*/ 450362 h 6038528"/>
              <a:gd name="connsiteX5108" fmla="*/ 4521638 w 6094603"/>
              <a:gd name="connsiteY5108" fmla="*/ 410168 h 6038528"/>
              <a:gd name="connsiteX5109" fmla="*/ 4316887 w 6094603"/>
              <a:gd name="connsiteY5109" fmla="*/ 388387 h 6038528"/>
              <a:gd name="connsiteX5110" fmla="*/ 4330676 w 6094603"/>
              <a:gd name="connsiteY5110" fmla="*/ 392101 h 6038528"/>
              <a:gd name="connsiteX5111" fmla="*/ 4343555 w 6094603"/>
              <a:gd name="connsiteY5111" fmla="*/ 408883 h 6038528"/>
              <a:gd name="connsiteX5112" fmla="*/ 4340802 w 6094603"/>
              <a:gd name="connsiteY5112" fmla="*/ 429857 h 6038528"/>
              <a:gd name="connsiteX5113" fmla="*/ 4316840 w 6094603"/>
              <a:gd name="connsiteY5113" fmla="*/ 443687 h 6038528"/>
              <a:gd name="connsiteX5114" fmla="*/ 4303039 w 6094603"/>
              <a:gd name="connsiteY5114" fmla="*/ 439973 h 6038528"/>
              <a:gd name="connsiteX5115" fmla="*/ 4290160 w 6094603"/>
              <a:gd name="connsiteY5115" fmla="*/ 423191 h 6038528"/>
              <a:gd name="connsiteX5116" fmla="*/ 4292925 w 6094603"/>
              <a:gd name="connsiteY5116" fmla="*/ 402217 h 6038528"/>
              <a:gd name="connsiteX5117" fmla="*/ 4316887 w 6094603"/>
              <a:gd name="connsiteY5117" fmla="*/ 388387 h 6038528"/>
              <a:gd name="connsiteX5118" fmla="*/ 5371325 w 6094603"/>
              <a:gd name="connsiteY5118" fmla="*/ 367059 h 6038528"/>
              <a:gd name="connsiteX5119" fmla="*/ 5358037 w 6094603"/>
              <a:gd name="connsiteY5119" fmla="*/ 372858 h 6038528"/>
              <a:gd name="connsiteX5120" fmla="*/ 5318629 w 6094603"/>
              <a:gd name="connsiteY5120" fmla="*/ 398856 h 6038528"/>
              <a:gd name="connsiteX5121" fmla="*/ 5307278 w 6094603"/>
              <a:gd name="connsiteY5121" fmla="*/ 411012 h 6038528"/>
              <a:gd name="connsiteX5122" fmla="*/ 5310661 w 6094603"/>
              <a:gd name="connsiteY5122" fmla="*/ 427292 h 6038528"/>
              <a:gd name="connsiteX5123" fmla="*/ 5310661 w 6094603"/>
              <a:gd name="connsiteY5123" fmla="*/ 427293 h 6038528"/>
              <a:gd name="connsiteX5124" fmla="*/ 5330097 w 6094603"/>
              <a:gd name="connsiteY5124" fmla="*/ 460081 h 6038528"/>
              <a:gd name="connsiteX5125" fmla="*/ 5340585 w 6094603"/>
              <a:gd name="connsiteY5125" fmla="*/ 470197 h 6038528"/>
              <a:gd name="connsiteX5126" fmla="*/ 5346838 w 6094603"/>
              <a:gd name="connsiteY5126" fmla="*/ 471314 h 6038528"/>
              <a:gd name="connsiteX5127" fmla="*/ 5355132 w 6094603"/>
              <a:gd name="connsiteY5127" fmla="*/ 469297 h 6038528"/>
              <a:gd name="connsiteX5128" fmla="*/ 5390900 w 6094603"/>
              <a:gd name="connsiteY5128" fmla="*/ 457004 h 6038528"/>
              <a:gd name="connsiteX5129" fmla="*/ 5404037 w 6094603"/>
              <a:gd name="connsiteY5129" fmla="*/ 446705 h 6038528"/>
              <a:gd name="connsiteX5130" fmla="*/ 5403138 w 6094603"/>
              <a:gd name="connsiteY5130" fmla="*/ 430038 h 6038528"/>
              <a:gd name="connsiteX5131" fmla="*/ 5389372 w 6094603"/>
              <a:gd name="connsiteY5131" fmla="*/ 384206 h 6038528"/>
              <a:gd name="connsiteX5132" fmla="*/ 5377473 w 6094603"/>
              <a:gd name="connsiteY5132" fmla="*/ 368141 h 6038528"/>
              <a:gd name="connsiteX5133" fmla="*/ 5371325 w 6094603"/>
              <a:gd name="connsiteY5133" fmla="*/ 367059 h 6038528"/>
              <a:gd name="connsiteX5134" fmla="*/ 5694148 w 6094603"/>
              <a:gd name="connsiteY5134" fmla="*/ 362854 h 6038528"/>
              <a:gd name="connsiteX5135" fmla="*/ 5739471 w 6094603"/>
              <a:gd name="connsiteY5135" fmla="*/ 375033 h 6038528"/>
              <a:gd name="connsiteX5136" fmla="*/ 5781772 w 6094603"/>
              <a:gd name="connsiteY5136" fmla="*/ 430173 h 6038528"/>
              <a:gd name="connsiteX5137" fmla="*/ 5772696 w 6094603"/>
              <a:gd name="connsiteY5137" fmla="*/ 499065 h 6038528"/>
              <a:gd name="connsiteX5138" fmla="*/ 5693997 w 6094603"/>
              <a:gd name="connsiteY5138" fmla="*/ 544476 h 6038528"/>
              <a:gd name="connsiteX5139" fmla="*/ 5648674 w 6094603"/>
              <a:gd name="connsiteY5139" fmla="*/ 532298 h 6038528"/>
              <a:gd name="connsiteX5140" fmla="*/ 5648674 w 6094603"/>
              <a:gd name="connsiteY5140" fmla="*/ 532297 h 6038528"/>
              <a:gd name="connsiteX5141" fmla="*/ 5606419 w 6094603"/>
              <a:gd name="connsiteY5141" fmla="*/ 477146 h 6038528"/>
              <a:gd name="connsiteX5142" fmla="*/ 5615437 w 6094603"/>
              <a:gd name="connsiteY5142" fmla="*/ 408254 h 6038528"/>
              <a:gd name="connsiteX5143" fmla="*/ 5694148 w 6094603"/>
              <a:gd name="connsiteY5143" fmla="*/ 362854 h 6038528"/>
              <a:gd name="connsiteX5144" fmla="*/ 5973294 w 6094603"/>
              <a:gd name="connsiteY5144" fmla="*/ 299671 h 6038528"/>
              <a:gd name="connsiteX5145" fmla="*/ 5985170 w 6094603"/>
              <a:gd name="connsiteY5145" fmla="*/ 302860 h 6038528"/>
              <a:gd name="connsiteX5146" fmla="*/ 5996264 w 6094603"/>
              <a:gd name="connsiteY5146" fmla="*/ 317318 h 6038528"/>
              <a:gd name="connsiteX5147" fmla="*/ 5993873 w 6094603"/>
              <a:gd name="connsiteY5147" fmla="*/ 335376 h 6038528"/>
              <a:gd name="connsiteX5148" fmla="*/ 5973259 w 6094603"/>
              <a:gd name="connsiteY5148" fmla="*/ 347281 h 6038528"/>
              <a:gd name="connsiteX5149" fmla="*/ 5961371 w 6094603"/>
              <a:gd name="connsiteY5149" fmla="*/ 344080 h 6038528"/>
              <a:gd name="connsiteX5150" fmla="*/ 5961371 w 6094603"/>
              <a:gd name="connsiteY5150" fmla="*/ 344079 h 6038528"/>
              <a:gd name="connsiteX5151" fmla="*/ 5952657 w 6094603"/>
              <a:gd name="connsiteY5151" fmla="*/ 311576 h 6038528"/>
              <a:gd name="connsiteX5152" fmla="*/ 5973294 w 6094603"/>
              <a:gd name="connsiteY5152" fmla="*/ 299671 h 6038528"/>
              <a:gd name="connsiteX5153" fmla="*/ 4800842 w 6094603"/>
              <a:gd name="connsiteY5153" fmla="*/ 276123 h 6038528"/>
              <a:gd name="connsiteX5154" fmla="*/ 4842875 w 6094603"/>
              <a:gd name="connsiteY5154" fmla="*/ 287425 h 6038528"/>
              <a:gd name="connsiteX5155" fmla="*/ 4873685 w 6094603"/>
              <a:gd name="connsiteY5155" fmla="*/ 402446 h 6038528"/>
              <a:gd name="connsiteX5156" fmla="*/ 4800690 w 6094603"/>
              <a:gd name="connsiteY5156" fmla="*/ 444575 h 6038528"/>
              <a:gd name="connsiteX5157" fmla="*/ 4758658 w 6094603"/>
              <a:gd name="connsiteY5157" fmla="*/ 433273 h 6038528"/>
              <a:gd name="connsiteX5158" fmla="*/ 4719425 w 6094603"/>
              <a:gd name="connsiteY5158" fmla="*/ 382143 h 6038528"/>
              <a:gd name="connsiteX5159" fmla="*/ 4727836 w 6094603"/>
              <a:gd name="connsiteY5159" fmla="*/ 318242 h 6038528"/>
              <a:gd name="connsiteX5160" fmla="*/ 4800842 w 6094603"/>
              <a:gd name="connsiteY5160" fmla="*/ 276123 h 6038528"/>
              <a:gd name="connsiteX5161" fmla="*/ 4596091 w 6094603"/>
              <a:gd name="connsiteY5161" fmla="*/ 252154 h 6038528"/>
              <a:gd name="connsiteX5162" fmla="*/ 4612902 w 6094603"/>
              <a:gd name="connsiteY5162" fmla="*/ 256677 h 6038528"/>
              <a:gd name="connsiteX5163" fmla="*/ 4628593 w 6094603"/>
              <a:gd name="connsiteY5163" fmla="*/ 277126 h 6038528"/>
              <a:gd name="connsiteX5164" fmla="*/ 4625233 w 6094603"/>
              <a:gd name="connsiteY5164" fmla="*/ 302680 h 6038528"/>
              <a:gd name="connsiteX5165" fmla="*/ 4596033 w 6094603"/>
              <a:gd name="connsiteY5165" fmla="*/ 319541 h 6038528"/>
              <a:gd name="connsiteX5166" fmla="*/ 4579210 w 6094603"/>
              <a:gd name="connsiteY5166" fmla="*/ 315018 h 6038528"/>
              <a:gd name="connsiteX5167" fmla="*/ 4566891 w 6094603"/>
              <a:gd name="connsiteY5167" fmla="*/ 269003 h 6038528"/>
              <a:gd name="connsiteX5168" fmla="*/ 4596091 w 6094603"/>
              <a:gd name="connsiteY5168" fmla="*/ 252154 h 6038528"/>
              <a:gd name="connsiteX5169" fmla="*/ 5768613 w 6094603"/>
              <a:gd name="connsiteY5169" fmla="*/ 218568 h 6038528"/>
              <a:gd name="connsiteX5170" fmla="*/ 5783767 w 6094603"/>
              <a:gd name="connsiteY5170" fmla="*/ 222647 h 6038528"/>
              <a:gd name="connsiteX5171" fmla="*/ 5794897 w 6094603"/>
              <a:gd name="connsiteY5171" fmla="*/ 264150 h 6038528"/>
              <a:gd name="connsiteX5172" fmla="*/ 5768555 w 6094603"/>
              <a:gd name="connsiteY5172" fmla="*/ 279359 h 6038528"/>
              <a:gd name="connsiteX5173" fmla="*/ 5753377 w 6094603"/>
              <a:gd name="connsiteY5173" fmla="*/ 275281 h 6038528"/>
              <a:gd name="connsiteX5174" fmla="*/ 5739226 w 6094603"/>
              <a:gd name="connsiteY5174" fmla="*/ 256825 h 6038528"/>
              <a:gd name="connsiteX5175" fmla="*/ 5742259 w 6094603"/>
              <a:gd name="connsiteY5175" fmla="*/ 233766 h 6038528"/>
              <a:gd name="connsiteX5176" fmla="*/ 5768613 w 6094603"/>
              <a:gd name="connsiteY5176" fmla="*/ 218568 h 6038528"/>
              <a:gd name="connsiteX5177" fmla="*/ 5284763 w 6094603"/>
              <a:gd name="connsiteY5177" fmla="*/ 204509 h 6038528"/>
              <a:gd name="connsiteX5178" fmla="*/ 5334728 w 6094603"/>
              <a:gd name="connsiteY5178" fmla="*/ 217941 h 6038528"/>
              <a:gd name="connsiteX5179" fmla="*/ 5384647 w 6094603"/>
              <a:gd name="connsiteY5179" fmla="*/ 299718 h 6038528"/>
              <a:gd name="connsiteX5180" fmla="*/ 5396523 w 6094603"/>
              <a:gd name="connsiteY5180" fmla="*/ 315792 h 6038528"/>
              <a:gd name="connsiteX5181" fmla="*/ 5402706 w 6094603"/>
              <a:gd name="connsiteY5181" fmla="*/ 316875 h 6038528"/>
              <a:gd name="connsiteX5182" fmla="*/ 5415948 w 6094603"/>
              <a:gd name="connsiteY5182" fmla="*/ 311111 h 6038528"/>
              <a:gd name="connsiteX5183" fmla="*/ 5489467 w 6094603"/>
              <a:gd name="connsiteY5183" fmla="*/ 279017 h 6038528"/>
              <a:gd name="connsiteX5184" fmla="*/ 5539433 w 6094603"/>
              <a:gd name="connsiteY5184" fmla="*/ 292450 h 6038528"/>
              <a:gd name="connsiteX5185" fmla="*/ 5576088 w 6094603"/>
              <a:gd name="connsiteY5185" fmla="*/ 429241 h 6038528"/>
              <a:gd name="connsiteX5186" fmla="*/ 5522750 w 6094603"/>
              <a:gd name="connsiteY5186" fmla="*/ 473410 h 6038528"/>
              <a:gd name="connsiteX5187" fmla="*/ 5511388 w 6094603"/>
              <a:gd name="connsiteY5187" fmla="*/ 485600 h 6038528"/>
              <a:gd name="connsiteX5188" fmla="*/ 5514818 w 6094603"/>
              <a:gd name="connsiteY5188" fmla="*/ 501903 h 6038528"/>
              <a:gd name="connsiteX5189" fmla="*/ 5535630 w 6094603"/>
              <a:gd name="connsiteY5189" fmla="*/ 537996 h 6038528"/>
              <a:gd name="connsiteX5190" fmla="*/ 5546129 w 6094603"/>
              <a:gd name="connsiteY5190" fmla="*/ 548522 h 6038528"/>
              <a:gd name="connsiteX5191" fmla="*/ 5552545 w 6094603"/>
              <a:gd name="connsiteY5191" fmla="*/ 549696 h 6038528"/>
              <a:gd name="connsiteX5192" fmla="*/ 5560980 w 6094603"/>
              <a:gd name="connsiteY5192" fmla="*/ 547611 h 6038528"/>
              <a:gd name="connsiteX5193" fmla="*/ 5619800 w 6094603"/>
              <a:gd name="connsiteY5193" fmla="*/ 532983 h 6038528"/>
              <a:gd name="connsiteX5194" fmla="*/ 5682261 w 6094603"/>
              <a:gd name="connsiteY5194" fmla="*/ 549776 h 6038528"/>
              <a:gd name="connsiteX5195" fmla="*/ 5738176 w 6094603"/>
              <a:gd name="connsiteY5195" fmla="*/ 617904 h 6038528"/>
              <a:gd name="connsiteX5196" fmla="*/ 5748886 w 6094603"/>
              <a:gd name="connsiteY5196" fmla="*/ 629046 h 6038528"/>
              <a:gd name="connsiteX5197" fmla="*/ 5755314 w 6094603"/>
              <a:gd name="connsiteY5197" fmla="*/ 630220 h 6038528"/>
              <a:gd name="connsiteX5198" fmla="*/ 5764296 w 6094603"/>
              <a:gd name="connsiteY5198" fmla="*/ 627839 h 6038528"/>
              <a:gd name="connsiteX5199" fmla="*/ 5824470 w 6094603"/>
              <a:gd name="connsiteY5199" fmla="*/ 611877 h 6038528"/>
              <a:gd name="connsiteX5200" fmla="*/ 5884772 w 6094603"/>
              <a:gd name="connsiteY5200" fmla="*/ 628088 h 6038528"/>
              <a:gd name="connsiteX5201" fmla="*/ 5940478 w 6094603"/>
              <a:gd name="connsiteY5201" fmla="*/ 699360 h 6038528"/>
              <a:gd name="connsiteX5202" fmla="*/ 5951397 w 6094603"/>
              <a:gd name="connsiteY5202" fmla="*/ 711288 h 6038528"/>
              <a:gd name="connsiteX5203" fmla="*/ 5957872 w 6094603"/>
              <a:gd name="connsiteY5203" fmla="*/ 712484 h 6038528"/>
              <a:gd name="connsiteX5204" fmla="*/ 5967496 w 6094603"/>
              <a:gd name="connsiteY5204" fmla="*/ 709716 h 6038528"/>
              <a:gd name="connsiteX5205" fmla="*/ 6029198 w 6094603"/>
              <a:gd name="connsiteY5205" fmla="*/ 691875 h 6038528"/>
              <a:gd name="connsiteX5206" fmla="*/ 6086724 w 6094603"/>
              <a:gd name="connsiteY5206" fmla="*/ 707346 h 6038528"/>
              <a:gd name="connsiteX5207" fmla="*/ 6094527 w 6094603"/>
              <a:gd name="connsiteY5207" fmla="*/ 714439 h 6038528"/>
              <a:gd name="connsiteX5208" fmla="*/ 6094527 w 6094603"/>
              <a:gd name="connsiteY5208" fmla="*/ 901239 h 6038528"/>
              <a:gd name="connsiteX5209" fmla="*/ 6068011 w 6094603"/>
              <a:gd name="connsiteY5209" fmla="*/ 916024 h 6038528"/>
              <a:gd name="connsiteX5210" fmla="*/ 6056905 w 6094603"/>
              <a:gd name="connsiteY5210" fmla="*/ 927315 h 6038528"/>
              <a:gd name="connsiteX5211" fmla="*/ 6058946 w 6094603"/>
              <a:gd name="connsiteY5211" fmla="*/ 943014 h 6038528"/>
              <a:gd name="connsiteX5212" fmla="*/ 6072572 w 6094603"/>
              <a:gd name="connsiteY5212" fmla="*/ 970379 h 6038528"/>
              <a:gd name="connsiteX5213" fmla="*/ 6083294 w 6094603"/>
              <a:gd name="connsiteY5213" fmla="*/ 981282 h 6038528"/>
              <a:gd name="connsiteX5214" fmla="*/ 6089617 w 6094603"/>
              <a:gd name="connsiteY5214" fmla="*/ 982422 h 6038528"/>
              <a:gd name="connsiteX5215" fmla="*/ 6094527 w 6094603"/>
              <a:gd name="connsiteY5215" fmla="*/ 981125 h 6038528"/>
              <a:gd name="connsiteX5216" fmla="*/ 6094527 w 6094603"/>
              <a:gd name="connsiteY5216" fmla="*/ 1603850 h 6038528"/>
              <a:gd name="connsiteX5217" fmla="*/ 6089686 w 6094603"/>
              <a:gd name="connsiteY5217" fmla="*/ 1598963 h 6038528"/>
              <a:gd name="connsiteX5218" fmla="*/ 6083597 w 6094603"/>
              <a:gd name="connsiteY5218" fmla="*/ 1597913 h 6038528"/>
              <a:gd name="connsiteX5219" fmla="*/ 6074147 w 6094603"/>
              <a:gd name="connsiteY5219" fmla="*/ 1600561 h 6038528"/>
              <a:gd name="connsiteX5220" fmla="*/ 6050629 w 6094603"/>
              <a:gd name="connsiteY5220" fmla="*/ 1611667 h 6038528"/>
              <a:gd name="connsiteX5221" fmla="*/ 6039581 w 6094603"/>
              <a:gd name="connsiteY5221" fmla="*/ 1622528 h 6038528"/>
              <a:gd name="connsiteX5222" fmla="*/ 6040981 w 6094603"/>
              <a:gd name="connsiteY5222" fmla="*/ 1637951 h 6038528"/>
              <a:gd name="connsiteX5223" fmla="*/ 6051947 w 6094603"/>
              <a:gd name="connsiteY5223" fmla="*/ 1662135 h 6038528"/>
              <a:gd name="connsiteX5224" fmla="*/ 6062796 w 6094603"/>
              <a:gd name="connsiteY5224" fmla="*/ 1673404 h 6038528"/>
              <a:gd name="connsiteX5225" fmla="*/ 6069108 w 6094603"/>
              <a:gd name="connsiteY5225" fmla="*/ 1674547 h 6038528"/>
              <a:gd name="connsiteX5226" fmla="*/ 6078394 w 6094603"/>
              <a:gd name="connsiteY5226" fmla="*/ 1671981 h 6038528"/>
              <a:gd name="connsiteX5227" fmla="*/ 6094527 w 6094603"/>
              <a:gd name="connsiteY5227" fmla="*/ 1664609 h 6038528"/>
              <a:gd name="connsiteX5228" fmla="*/ 6094527 w 6094603"/>
              <a:gd name="connsiteY5228" fmla="*/ 2098573 h 6038528"/>
              <a:gd name="connsiteX5229" fmla="*/ 6086269 w 6094603"/>
              <a:gd name="connsiteY5229" fmla="*/ 2106157 h 6038528"/>
              <a:gd name="connsiteX5230" fmla="*/ 6087983 w 6094603"/>
              <a:gd name="connsiteY5230" fmla="*/ 2122350 h 6038528"/>
              <a:gd name="connsiteX5231" fmla="*/ 6094527 w 6094603"/>
              <a:gd name="connsiteY5231" fmla="*/ 2137201 h 6038528"/>
              <a:gd name="connsiteX5232" fmla="*/ 6094527 w 6094603"/>
              <a:gd name="connsiteY5232" fmla="*/ 2307007 h 6038528"/>
              <a:gd name="connsiteX5233" fmla="*/ 6085463 w 6094603"/>
              <a:gd name="connsiteY5233" fmla="*/ 2288486 h 6038528"/>
              <a:gd name="connsiteX5234" fmla="*/ 6074171 w 6094603"/>
              <a:gd name="connsiteY5234" fmla="*/ 2276132 h 6038528"/>
              <a:gd name="connsiteX5235" fmla="*/ 6067988 w 6094603"/>
              <a:gd name="connsiteY5235" fmla="*/ 2275035 h 6038528"/>
              <a:gd name="connsiteX5236" fmla="*/ 6057581 w 6094603"/>
              <a:gd name="connsiteY5236" fmla="*/ 2278325 h 6038528"/>
              <a:gd name="connsiteX5237" fmla="*/ 5991108 w 6094603"/>
              <a:gd name="connsiteY5237" fmla="*/ 2299534 h 6038528"/>
              <a:gd name="connsiteX5238" fmla="*/ 5933851 w 6094603"/>
              <a:gd name="connsiteY5238" fmla="*/ 2284146 h 6038528"/>
              <a:gd name="connsiteX5239" fmla="*/ 5880187 w 6094603"/>
              <a:gd name="connsiteY5239" fmla="*/ 2213928 h 6038528"/>
              <a:gd name="connsiteX5240" fmla="*/ 5868894 w 6094603"/>
              <a:gd name="connsiteY5240" fmla="*/ 2201539 h 6038528"/>
              <a:gd name="connsiteX5241" fmla="*/ 5862700 w 6094603"/>
              <a:gd name="connsiteY5241" fmla="*/ 2200454 h 6038528"/>
              <a:gd name="connsiteX5242" fmla="*/ 5852282 w 6094603"/>
              <a:gd name="connsiteY5242" fmla="*/ 2203755 h 6038528"/>
              <a:gd name="connsiteX5243" fmla="*/ 5786404 w 6094603"/>
              <a:gd name="connsiteY5243" fmla="*/ 2224474 h 6038528"/>
              <a:gd name="connsiteX5244" fmla="*/ 5729427 w 6094603"/>
              <a:gd name="connsiteY5244" fmla="*/ 2209169 h 6038528"/>
              <a:gd name="connsiteX5245" fmla="*/ 5675016 w 6094603"/>
              <a:gd name="connsiteY5245" fmla="*/ 2135077 h 6038528"/>
              <a:gd name="connsiteX5246" fmla="*/ 5663735 w 6094603"/>
              <a:gd name="connsiteY5246" fmla="*/ 2122093 h 6038528"/>
              <a:gd name="connsiteX5247" fmla="*/ 5657365 w 6094603"/>
              <a:gd name="connsiteY5247" fmla="*/ 2120938 h 6038528"/>
              <a:gd name="connsiteX5248" fmla="*/ 5646702 w 6094603"/>
              <a:gd name="connsiteY5248" fmla="*/ 2124415 h 6038528"/>
              <a:gd name="connsiteX5249" fmla="*/ 5581722 w 6094603"/>
              <a:gd name="connsiteY5249" fmla="*/ 2145588 h 6038528"/>
              <a:gd name="connsiteX5250" fmla="*/ 5526927 w 6094603"/>
              <a:gd name="connsiteY5250" fmla="*/ 2130854 h 6038528"/>
              <a:gd name="connsiteX5251" fmla="*/ 5473753 w 6094603"/>
              <a:gd name="connsiteY5251" fmla="*/ 2055281 h 6038528"/>
              <a:gd name="connsiteX5252" fmla="*/ 5462262 w 6094603"/>
              <a:gd name="connsiteY5252" fmla="*/ 2041597 h 6038528"/>
              <a:gd name="connsiteX5253" fmla="*/ 5455974 w 6094603"/>
              <a:gd name="connsiteY5253" fmla="*/ 2040465 h 6038528"/>
              <a:gd name="connsiteX5254" fmla="*/ 5444623 w 6094603"/>
              <a:gd name="connsiteY5254" fmla="*/ 2044467 h 6038528"/>
              <a:gd name="connsiteX5255" fmla="*/ 5377135 w 6094603"/>
              <a:gd name="connsiteY5255" fmla="*/ 2068371 h 6038528"/>
              <a:gd name="connsiteX5256" fmla="*/ 5323599 w 6094603"/>
              <a:gd name="connsiteY5256" fmla="*/ 2053963 h 6038528"/>
              <a:gd name="connsiteX5257" fmla="*/ 5270542 w 6094603"/>
              <a:gd name="connsiteY5257" fmla="*/ 1971706 h 6038528"/>
              <a:gd name="connsiteX5258" fmla="*/ 5258981 w 6094603"/>
              <a:gd name="connsiteY5258" fmla="*/ 1956633 h 6038528"/>
              <a:gd name="connsiteX5259" fmla="*/ 5252552 w 6094603"/>
              <a:gd name="connsiteY5259" fmla="*/ 1955455 h 6038528"/>
              <a:gd name="connsiteX5260" fmla="*/ 5240327 w 6094603"/>
              <a:gd name="connsiteY5260" fmla="*/ 1960214 h 6038528"/>
              <a:gd name="connsiteX5261" fmla="*/ 5172442 w 6094603"/>
              <a:gd name="connsiteY5261" fmla="*/ 1986708 h 6038528"/>
              <a:gd name="connsiteX5262" fmla="*/ 5122476 w 6094603"/>
              <a:gd name="connsiteY5262" fmla="*/ 1973281 h 6038528"/>
              <a:gd name="connsiteX5263" fmla="*/ 5075811 w 6094603"/>
              <a:gd name="connsiteY5263" fmla="*/ 1912477 h 6038528"/>
              <a:gd name="connsiteX5264" fmla="*/ 5072370 w 6094603"/>
              <a:gd name="connsiteY5264" fmla="*/ 1884677 h 6038528"/>
              <a:gd name="connsiteX5265" fmla="*/ 5060622 w 6094603"/>
              <a:gd name="connsiteY5265" fmla="*/ 1867434 h 6038528"/>
              <a:gd name="connsiteX5266" fmla="*/ 5054299 w 6094603"/>
              <a:gd name="connsiteY5266" fmla="*/ 1866291 h 6038528"/>
              <a:gd name="connsiteX5267" fmla="*/ 5040440 w 6094603"/>
              <a:gd name="connsiteY5267" fmla="*/ 1872754 h 6038528"/>
              <a:gd name="connsiteX5268" fmla="*/ 4967737 w 6094603"/>
              <a:gd name="connsiteY5268" fmla="*/ 1906714 h 6038528"/>
              <a:gd name="connsiteX5269" fmla="*/ 4920513 w 6094603"/>
              <a:gd name="connsiteY5269" fmla="*/ 1894021 h 6038528"/>
              <a:gd name="connsiteX5270" fmla="*/ 4876415 w 6094603"/>
              <a:gd name="connsiteY5270" fmla="*/ 1836542 h 6038528"/>
              <a:gd name="connsiteX5271" fmla="*/ 4885876 w 6094603"/>
              <a:gd name="connsiteY5271" fmla="*/ 1764738 h 6038528"/>
              <a:gd name="connsiteX5272" fmla="*/ 4940369 w 6094603"/>
              <a:gd name="connsiteY5272" fmla="*/ 1721597 h 6038528"/>
              <a:gd name="connsiteX5273" fmla="*/ 4952536 w 6094603"/>
              <a:gd name="connsiteY5273" fmla="*/ 1709126 h 6038528"/>
              <a:gd name="connsiteX5274" fmla="*/ 4948535 w 6094603"/>
              <a:gd name="connsiteY5274" fmla="*/ 1692175 h 6038528"/>
              <a:gd name="connsiteX5275" fmla="*/ 4924561 w 6094603"/>
              <a:gd name="connsiteY5275" fmla="*/ 1653245 h 6038528"/>
              <a:gd name="connsiteX5276" fmla="*/ 4913875 w 6094603"/>
              <a:gd name="connsiteY5276" fmla="*/ 1642804 h 6038528"/>
              <a:gd name="connsiteX5277" fmla="*/ 4907703 w 6094603"/>
              <a:gd name="connsiteY5277" fmla="*/ 1641719 h 6038528"/>
              <a:gd name="connsiteX5278" fmla="*/ 4898977 w 6094603"/>
              <a:gd name="connsiteY5278" fmla="*/ 1643959 h 6038528"/>
              <a:gd name="connsiteX5279" fmla="*/ 4837345 w 6094603"/>
              <a:gd name="connsiteY5279" fmla="*/ 1659872 h 6038528"/>
              <a:gd name="connsiteX5280" fmla="*/ 4774115 w 6094603"/>
              <a:gd name="connsiteY5280" fmla="*/ 1642874 h 6038528"/>
              <a:gd name="connsiteX5281" fmla="*/ 4718620 w 6094603"/>
              <a:gd name="connsiteY5281" fmla="*/ 1577229 h 6038528"/>
              <a:gd name="connsiteX5282" fmla="*/ 4707980 w 6094603"/>
              <a:gd name="connsiteY5282" fmla="*/ 1566590 h 6038528"/>
              <a:gd name="connsiteX5283" fmla="*/ 4701669 w 6094603"/>
              <a:gd name="connsiteY5283" fmla="*/ 1565446 h 6038528"/>
              <a:gd name="connsiteX5284" fmla="*/ 4692966 w 6094603"/>
              <a:gd name="connsiteY5284" fmla="*/ 1567675 h 6038528"/>
              <a:gd name="connsiteX5285" fmla="*/ 4632641 w 6094603"/>
              <a:gd name="connsiteY5285" fmla="*/ 1583167 h 6038528"/>
              <a:gd name="connsiteX5286" fmla="*/ 4570519 w 6094603"/>
              <a:gd name="connsiteY5286" fmla="*/ 1566473 h 6038528"/>
              <a:gd name="connsiteX5287" fmla="*/ 4514580 w 6094603"/>
              <a:gd name="connsiteY5287" fmla="*/ 1497550 h 6038528"/>
              <a:gd name="connsiteX5288" fmla="*/ 4503836 w 6094603"/>
              <a:gd name="connsiteY5288" fmla="*/ 1486339 h 6038528"/>
              <a:gd name="connsiteX5289" fmla="*/ 4497419 w 6094603"/>
              <a:gd name="connsiteY5289" fmla="*/ 1485161 h 6038528"/>
              <a:gd name="connsiteX5290" fmla="*/ 4488343 w 6094603"/>
              <a:gd name="connsiteY5290" fmla="*/ 1487599 h 6038528"/>
              <a:gd name="connsiteX5291" fmla="*/ 4428100 w 6094603"/>
              <a:gd name="connsiteY5291" fmla="*/ 1503756 h 6038528"/>
              <a:gd name="connsiteX5292" fmla="*/ 4368288 w 6094603"/>
              <a:gd name="connsiteY5292" fmla="*/ 1487680 h 6038528"/>
              <a:gd name="connsiteX5293" fmla="*/ 4312885 w 6094603"/>
              <a:gd name="connsiteY5293" fmla="*/ 1416389 h 6038528"/>
              <a:gd name="connsiteX5294" fmla="*/ 4301908 w 6094603"/>
              <a:gd name="connsiteY5294" fmla="*/ 1404326 h 6038528"/>
              <a:gd name="connsiteX5295" fmla="*/ 4295456 w 6094603"/>
              <a:gd name="connsiteY5295" fmla="*/ 1403136 h 6038528"/>
              <a:gd name="connsiteX5296" fmla="*/ 4285692 w 6094603"/>
              <a:gd name="connsiteY5296" fmla="*/ 1405995 h 6038528"/>
              <a:gd name="connsiteX5297" fmla="*/ 4223360 w 6094603"/>
              <a:gd name="connsiteY5297" fmla="*/ 1424299 h 6038528"/>
              <a:gd name="connsiteX5298" fmla="*/ 4166056 w 6094603"/>
              <a:gd name="connsiteY5298" fmla="*/ 1408899 h 6038528"/>
              <a:gd name="connsiteX5299" fmla="*/ 4110876 w 6094603"/>
              <a:gd name="connsiteY5299" fmla="*/ 1331437 h 6038528"/>
              <a:gd name="connsiteX5300" fmla="*/ 4099665 w 6094603"/>
              <a:gd name="connsiteY5300" fmla="*/ 1318091 h 6038528"/>
              <a:gd name="connsiteX5301" fmla="*/ 4093131 w 6094603"/>
              <a:gd name="connsiteY5301" fmla="*/ 1316866 h 6038528"/>
              <a:gd name="connsiteX5302" fmla="*/ 4082375 w 6094603"/>
              <a:gd name="connsiteY5302" fmla="*/ 1320412 h 6038528"/>
              <a:gd name="connsiteX5303" fmla="*/ 4018679 w 6094603"/>
              <a:gd name="connsiteY5303" fmla="*/ 1341563 h 6038528"/>
              <a:gd name="connsiteX5304" fmla="*/ 3965481 w 6094603"/>
              <a:gd name="connsiteY5304" fmla="*/ 1327260 h 6038528"/>
              <a:gd name="connsiteX5305" fmla="*/ 3926412 w 6094603"/>
              <a:gd name="connsiteY5305" fmla="*/ 1181481 h 6038528"/>
              <a:gd name="connsiteX5306" fmla="*/ 3981522 w 6094603"/>
              <a:gd name="connsiteY5306" fmla="*/ 1134922 h 6038528"/>
              <a:gd name="connsiteX5307" fmla="*/ 3992547 w 6094603"/>
              <a:gd name="connsiteY5307" fmla="*/ 1123119 h 6038528"/>
              <a:gd name="connsiteX5308" fmla="*/ 3989735 w 6094603"/>
              <a:gd name="connsiteY5308" fmla="*/ 1107215 h 6038528"/>
              <a:gd name="connsiteX5309" fmla="*/ 3966391 w 6094603"/>
              <a:gd name="connsiteY5309" fmla="*/ 1053532 h 6038528"/>
              <a:gd name="connsiteX5310" fmla="*/ 3956078 w 6094603"/>
              <a:gd name="connsiteY5310" fmla="*/ 1040362 h 6038528"/>
              <a:gd name="connsiteX5311" fmla="*/ 3948612 w 6094603"/>
              <a:gd name="connsiteY5311" fmla="*/ 1038744 h 6038528"/>
              <a:gd name="connsiteX5312" fmla="*/ 3939384 w 6094603"/>
              <a:gd name="connsiteY5312" fmla="*/ 1041274 h 6038528"/>
              <a:gd name="connsiteX5313" fmla="*/ 3888462 w 6094603"/>
              <a:gd name="connsiteY5313" fmla="*/ 1055218 h 6038528"/>
              <a:gd name="connsiteX5314" fmla="*/ 3838846 w 6094603"/>
              <a:gd name="connsiteY5314" fmla="*/ 1041877 h 6038528"/>
              <a:gd name="connsiteX5315" fmla="*/ 3802401 w 6094603"/>
              <a:gd name="connsiteY5315" fmla="*/ 905825 h 6038528"/>
              <a:gd name="connsiteX5316" fmla="*/ 3802401 w 6094603"/>
              <a:gd name="connsiteY5316" fmla="*/ 905828 h 6038528"/>
              <a:gd name="connsiteX5317" fmla="*/ 3888730 w 6094603"/>
              <a:gd name="connsiteY5317" fmla="*/ 856030 h 6038528"/>
              <a:gd name="connsiteX5318" fmla="*/ 3938428 w 6094603"/>
              <a:gd name="connsiteY5318" fmla="*/ 869394 h 6038528"/>
              <a:gd name="connsiteX5319" fmla="*/ 3982444 w 6094603"/>
              <a:gd name="connsiteY5319" fmla="*/ 922575 h 6038528"/>
              <a:gd name="connsiteX5320" fmla="*/ 3994670 w 6094603"/>
              <a:gd name="connsiteY5320" fmla="*/ 933978 h 6038528"/>
              <a:gd name="connsiteX5321" fmla="*/ 3999488 w 6094603"/>
              <a:gd name="connsiteY5321" fmla="*/ 934628 h 6038528"/>
              <a:gd name="connsiteX5322" fmla="*/ 4011026 w 6094603"/>
              <a:gd name="connsiteY5322" fmla="*/ 930470 h 6038528"/>
              <a:gd name="connsiteX5323" fmla="*/ 4058927 w 6094603"/>
              <a:gd name="connsiteY5323" fmla="*/ 905589 h 6038528"/>
              <a:gd name="connsiteX5324" fmla="*/ 4070826 w 6094603"/>
              <a:gd name="connsiteY5324" fmla="*/ 895164 h 6038528"/>
              <a:gd name="connsiteX5325" fmla="*/ 4069974 w 6094603"/>
              <a:gd name="connsiteY5325" fmla="*/ 879374 h 6038528"/>
              <a:gd name="connsiteX5326" fmla="*/ 4071153 w 6094603"/>
              <a:gd name="connsiteY5326" fmla="*/ 769606 h 6038528"/>
              <a:gd name="connsiteX5327" fmla="*/ 4167958 w 6094603"/>
              <a:gd name="connsiteY5327" fmla="*/ 713748 h 6038528"/>
              <a:gd name="connsiteX5328" fmla="*/ 4223687 w 6094603"/>
              <a:gd name="connsiteY5328" fmla="*/ 728729 h 6038528"/>
              <a:gd name="connsiteX5329" fmla="*/ 4270573 w 6094603"/>
              <a:gd name="connsiteY5329" fmla="*/ 781739 h 6038528"/>
              <a:gd name="connsiteX5330" fmla="*/ 4282122 w 6094603"/>
              <a:gd name="connsiteY5330" fmla="*/ 792026 h 6038528"/>
              <a:gd name="connsiteX5331" fmla="*/ 4287232 w 6094603"/>
              <a:gd name="connsiteY5331" fmla="*/ 792767 h 6038528"/>
              <a:gd name="connsiteX5332" fmla="*/ 4297393 w 6094603"/>
              <a:gd name="connsiteY5332" fmla="*/ 789645 h 6038528"/>
              <a:gd name="connsiteX5333" fmla="*/ 4332578 w 6094603"/>
              <a:gd name="connsiteY5333" fmla="*/ 772612 h 6038528"/>
              <a:gd name="connsiteX5334" fmla="*/ 4343824 w 6094603"/>
              <a:gd name="connsiteY5334" fmla="*/ 762393 h 6038528"/>
              <a:gd name="connsiteX5335" fmla="*/ 4343299 w 6094603"/>
              <a:gd name="connsiteY5335" fmla="*/ 747206 h 6038528"/>
              <a:gd name="connsiteX5336" fmla="*/ 4346554 w 6094603"/>
              <a:gd name="connsiteY5336" fmla="*/ 637210 h 6038528"/>
              <a:gd name="connsiteX5337" fmla="*/ 4447174 w 6094603"/>
              <a:gd name="connsiteY5337" fmla="*/ 579155 h 6038528"/>
              <a:gd name="connsiteX5338" fmla="*/ 4505084 w 6094603"/>
              <a:gd name="connsiteY5338" fmla="*/ 594729 h 6038528"/>
              <a:gd name="connsiteX5339" fmla="*/ 4553417 w 6094603"/>
              <a:gd name="connsiteY5339" fmla="*/ 649093 h 6038528"/>
              <a:gd name="connsiteX5340" fmla="*/ 4564721 w 6094603"/>
              <a:gd name="connsiteY5340" fmla="*/ 659210 h 6038528"/>
              <a:gd name="connsiteX5341" fmla="*/ 4570017 w 6094603"/>
              <a:gd name="connsiteY5341" fmla="*/ 659996 h 6038528"/>
              <a:gd name="connsiteX5342" fmla="*/ 4579747 w 6094603"/>
              <a:gd name="connsiteY5342" fmla="*/ 657148 h 6038528"/>
              <a:gd name="connsiteX5343" fmla="*/ 4607944 w 6094603"/>
              <a:gd name="connsiteY5343" fmla="*/ 643512 h 6038528"/>
              <a:gd name="connsiteX5344" fmla="*/ 4618758 w 6094603"/>
              <a:gd name="connsiteY5344" fmla="*/ 633283 h 6038528"/>
              <a:gd name="connsiteX5345" fmla="*/ 4618233 w 6094603"/>
              <a:gd name="connsiteY5345" fmla="*/ 618404 h 6038528"/>
              <a:gd name="connsiteX5346" fmla="*/ 4621955 w 6094603"/>
              <a:gd name="connsiteY5346" fmla="*/ 504820 h 6038528"/>
              <a:gd name="connsiteX5347" fmla="*/ 4726378 w 6094603"/>
              <a:gd name="connsiteY5347" fmla="*/ 444575 h 6038528"/>
              <a:gd name="connsiteX5348" fmla="*/ 4786493 w 6094603"/>
              <a:gd name="connsiteY5348" fmla="*/ 460730 h 6038528"/>
              <a:gd name="connsiteX5349" fmla="*/ 4836459 w 6094603"/>
              <a:gd name="connsiteY5349" fmla="*/ 516748 h 6038528"/>
              <a:gd name="connsiteX5350" fmla="*/ 4847530 w 6094603"/>
              <a:gd name="connsiteY5350" fmla="*/ 526717 h 6038528"/>
              <a:gd name="connsiteX5351" fmla="*/ 4853025 w 6094603"/>
              <a:gd name="connsiteY5351" fmla="*/ 527571 h 6038528"/>
              <a:gd name="connsiteX5352" fmla="*/ 4862334 w 6094603"/>
              <a:gd name="connsiteY5352" fmla="*/ 524985 h 6038528"/>
              <a:gd name="connsiteX5353" fmla="*/ 4886296 w 6094603"/>
              <a:gd name="connsiteY5353" fmla="*/ 513661 h 6038528"/>
              <a:gd name="connsiteX5354" fmla="*/ 4896982 w 6094603"/>
              <a:gd name="connsiteY5354" fmla="*/ 503419 h 6038528"/>
              <a:gd name="connsiteX5355" fmla="*/ 4896434 w 6094603"/>
              <a:gd name="connsiteY5355" fmla="*/ 488619 h 6038528"/>
              <a:gd name="connsiteX5356" fmla="*/ 4900202 w 6094603"/>
              <a:gd name="connsiteY5356" fmla="*/ 374077 h 6038528"/>
              <a:gd name="connsiteX5357" fmla="*/ 5005582 w 6094603"/>
              <a:gd name="connsiteY5357" fmla="*/ 313286 h 6038528"/>
              <a:gd name="connsiteX5358" fmla="*/ 5066234 w 6094603"/>
              <a:gd name="connsiteY5358" fmla="*/ 329590 h 6038528"/>
              <a:gd name="connsiteX5359" fmla="*/ 5117961 w 6094603"/>
              <a:gd name="connsiteY5359" fmla="*/ 389082 h 6038528"/>
              <a:gd name="connsiteX5360" fmla="*/ 5128950 w 6094603"/>
              <a:gd name="connsiteY5360" fmla="*/ 399426 h 6038528"/>
              <a:gd name="connsiteX5361" fmla="*/ 5134725 w 6094603"/>
              <a:gd name="connsiteY5361" fmla="*/ 400372 h 6038528"/>
              <a:gd name="connsiteX5362" fmla="*/ 5143953 w 6094603"/>
              <a:gd name="connsiteY5362" fmla="*/ 397843 h 6038528"/>
              <a:gd name="connsiteX5363" fmla="*/ 5185939 w 6094603"/>
              <a:gd name="connsiteY5363" fmla="*/ 381973 h 6038528"/>
              <a:gd name="connsiteX5364" fmla="*/ 5199029 w 6094603"/>
              <a:gd name="connsiteY5364" fmla="*/ 371719 h 6038528"/>
              <a:gd name="connsiteX5365" fmla="*/ 5198200 w 6094603"/>
              <a:gd name="connsiteY5365" fmla="*/ 355120 h 6038528"/>
              <a:gd name="connsiteX5366" fmla="*/ 5197955 w 6094603"/>
              <a:gd name="connsiteY5366" fmla="*/ 254591 h 6038528"/>
              <a:gd name="connsiteX5367" fmla="*/ 5284763 w 6094603"/>
              <a:gd name="connsiteY5367" fmla="*/ 204509 h 6038528"/>
              <a:gd name="connsiteX5368" fmla="*/ 5080046 w 6094603"/>
              <a:gd name="connsiteY5368" fmla="*/ 149778 h 6038528"/>
              <a:gd name="connsiteX5369" fmla="*/ 5120154 w 6094603"/>
              <a:gd name="connsiteY5369" fmla="*/ 160555 h 6038528"/>
              <a:gd name="connsiteX5370" fmla="*/ 5149564 w 6094603"/>
              <a:gd name="connsiteY5370" fmla="*/ 270335 h 6038528"/>
              <a:gd name="connsiteX5371" fmla="*/ 5079895 w 6094603"/>
              <a:gd name="connsiteY5371" fmla="*/ 310529 h 6038528"/>
              <a:gd name="connsiteX5372" fmla="*/ 5039787 w 6094603"/>
              <a:gd name="connsiteY5372" fmla="*/ 299751 h 6038528"/>
              <a:gd name="connsiteX5373" fmla="*/ 5010376 w 6094603"/>
              <a:gd name="connsiteY5373" fmla="*/ 189971 h 6038528"/>
              <a:gd name="connsiteX5374" fmla="*/ 5080046 w 6094603"/>
              <a:gd name="connsiteY5374" fmla="*/ 149778 h 6038528"/>
              <a:gd name="connsiteX5375" fmla="*/ 5563908 w 6094603"/>
              <a:gd name="connsiteY5375" fmla="*/ 135275 h 6038528"/>
              <a:gd name="connsiteX5376" fmla="*/ 5583449 w 6094603"/>
              <a:gd name="connsiteY5376" fmla="*/ 140539 h 6038528"/>
              <a:gd name="connsiteX5377" fmla="*/ 5601706 w 6094603"/>
              <a:gd name="connsiteY5377" fmla="*/ 164327 h 6038528"/>
              <a:gd name="connsiteX5378" fmla="*/ 5597810 w 6094603"/>
              <a:gd name="connsiteY5378" fmla="*/ 194039 h 6038528"/>
              <a:gd name="connsiteX5379" fmla="*/ 5563850 w 6094603"/>
              <a:gd name="connsiteY5379" fmla="*/ 213647 h 6038528"/>
              <a:gd name="connsiteX5380" fmla="*/ 5544298 w 6094603"/>
              <a:gd name="connsiteY5380" fmla="*/ 208383 h 6038528"/>
              <a:gd name="connsiteX5381" fmla="*/ 5526029 w 6094603"/>
              <a:gd name="connsiteY5381" fmla="*/ 184595 h 6038528"/>
              <a:gd name="connsiteX5382" fmla="*/ 5529937 w 6094603"/>
              <a:gd name="connsiteY5382" fmla="*/ 154882 h 6038528"/>
              <a:gd name="connsiteX5383" fmla="*/ 5563908 w 6094603"/>
              <a:gd name="connsiteY5383" fmla="*/ 135275 h 6038528"/>
              <a:gd name="connsiteX5384" fmla="*/ 4875295 w 6094603"/>
              <a:gd name="connsiteY5384" fmla="*/ 117561 h 6038528"/>
              <a:gd name="connsiteX5385" fmla="*/ 4894299 w 6094603"/>
              <a:gd name="connsiteY5385" fmla="*/ 122677 h 6038528"/>
              <a:gd name="connsiteX5386" fmla="*/ 4912043 w 6094603"/>
              <a:gd name="connsiteY5386" fmla="*/ 145792 h 6038528"/>
              <a:gd name="connsiteX5387" fmla="*/ 4908240 w 6094603"/>
              <a:gd name="connsiteY5387" fmla="*/ 174684 h 6038528"/>
              <a:gd name="connsiteX5388" fmla="*/ 4875237 w 6094603"/>
              <a:gd name="connsiteY5388" fmla="*/ 193733 h 6038528"/>
              <a:gd name="connsiteX5389" fmla="*/ 4856221 w 6094603"/>
              <a:gd name="connsiteY5389" fmla="*/ 188617 h 6038528"/>
              <a:gd name="connsiteX5390" fmla="*/ 4842292 w 6094603"/>
              <a:gd name="connsiteY5390" fmla="*/ 136610 h 6038528"/>
              <a:gd name="connsiteX5391" fmla="*/ 4875295 w 6094603"/>
              <a:gd name="connsiteY5391" fmla="*/ 117561 h 6038528"/>
              <a:gd name="connsiteX5392" fmla="*/ 5359215 w 6094603"/>
              <a:gd name="connsiteY5392" fmla="*/ 59674 h 6038528"/>
              <a:gd name="connsiteX5393" fmla="*/ 5379304 w 6094603"/>
              <a:gd name="connsiteY5393" fmla="*/ 65074 h 6038528"/>
              <a:gd name="connsiteX5394" fmla="*/ 5394050 w 6094603"/>
              <a:gd name="connsiteY5394" fmla="*/ 120089 h 6038528"/>
              <a:gd name="connsiteX5395" fmla="*/ 5359134 w 6094603"/>
              <a:gd name="connsiteY5395" fmla="*/ 140232 h 6038528"/>
              <a:gd name="connsiteX5396" fmla="*/ 5339033 w 6094603"/>
              <a:gd name="connsiteY5396" fmla="*/ 134832 h 6038528"/>
              <a:gd name="connsiteX5397" fmla="*/ 5339033 w 6094603"/>
              <a:gd name="connsiteY5397" fmla="*/ 134831 h 6038528"/>
              <a:gd name="connsiteX5398" fmla="*/ 5324299 w 6094603"/>
              <a:gd name="connsiteY5398" fmla="*/ 79827 h 6038528"/>
              <a:gd name="connsiteX5399" fmla="*/ 5359215 w 6094603"/>
              <a:gd name="connsiteY5399" fmla="*/ 59674 h 6038528"/>
              <a:gd name="connsiteX5400" fmla="*/ 5154499 w 6094603"/>
              <a:gd name="connsiteY5400" fmla="*/ 0 h 6038528"/>
              <a:gd name="connsiteX5401" fmla="*/ 5167180 w 6094603"/>
              <a:gd name="connsiteY5401" fmla="*/ 3418 h 6038528"/>
              <a:gd name="connsiteX5402" fmla="*/ 5179033 w 6094603"/>
              <a:gd name="connsiteY5402" fmla="*/ 18866 h 6038528"/>
              <a:gd name="connsiteX5403" fmla="*/ 5176513 w 6094603"/>
              <a:gd name="connsiteY5403" fmla="*/ 38177 h 6038528"/>
              <a:gd name="connsiteX5404" fmla="*/ 5154452 w 6094603"/>
              <a:gd name="connsiteY5404" fmla="*/ 50903 h 6038528"/>
              <a:gd name="connsiteX5405" fmla="*/ 5141760 w 6094603"/>
              <a:gd name="connsiteY5405" fmla="*/ 47484 h 6038528"/>
              <a:gd name="connsiteX5406" fmla="*/ 5129896 w 6094603"/>
              <a:gd name="connsiteY5406" fmla="*/ 32036 h 6038528"/>
              <a:gd name="connsiteX5407" fmla="*/ 5132439 w 6094603"/>
              <a:gd name="connsiteY5407" fmla="*/ 12737 h 6038528"/>
              <a:gd name="connsiteX5408" fmla="*/ 5154499 w 6094603"/>
              <a:gd name="connsiteY5408" fmla="*/ 0 h 6038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Lst>
            <a:rect l="l" t="t" r="r" b="b"/>
            <a:pathLst>
              <a:path w="6094603" h="6038528">
                <a:moveTo>
                  <a:pt x="164959" y="6037727"/>
                </a:moveTo>
                <a:lnTo>
                  <a:pt x="167937" y="6038528"/>
                </a:lnTo>
                <a:lnTo>
                  <a:pt x="161976" y="6038528"/>
                </a:lnTo>
                <a:close/>
                <a:moveTo>
                  <a:pt x="2026079" y="6024057"/>
                </a:moveTo>
                <a:cubicBezTo>
                  <a:pt x="2034631" y="6024057"/>
                  <a:pt x="2043089" y="6026342"/>
                  <a:pt x="2050555" y="6030647"/>
                </a:cubicBezTo>
                <a:lnTo>
                  <a:pt x="2056594" y="6038528"/>
                </a:lnTo>
                <a:lnTo>
                  <a:pt x="1993638" y="6038528"/>
                </a:lnTo>
                <a:lnTo>
                  <a:pt x="2001526" y="6030656"/>
                </a:lnTo>
                <a:cubicBezTo>
                  <a:pt x="2008881" y="6026410"/>
                  <a:pt x="2017330" y="6024057"/>
                  <a:pt x="2026079" y="6024057"/>
                </a:cubicBezTo>
                <a:close/>
                <a:moveTo>
                  <a:pt x="5748279" y="6015401"/>
                </a:moveTo>
                <a:cubicBezTo>
                  <a:pt x="5752035" y="6015401"/>
                  <a:pt x="5755769" y="6016404"/>
                  <a:pt x="5759058" y="6018304"/>
                </a:cubicBezTo>
                <a:cubicBezTo>
                  <a:pt x="5764063" y="6021185"/>
                  <a:pt x="5767633" y="6025853"/>
                  <a:pt x="5769126" y="6031416"/>
                </a:cubicBezTo>
                <a:lnTo>
                  <a:pt x="5768189" y="6038528"/>
                </a:lnTo>
                <a:lnTo>
                  <a:pt x="5727937" y="6038528"/>
                </a:lnTo>
                <a:lnTo>
                  <a:pt x="5729555" y="6026226"/>
                </a:lnTo>
                <a:cubicBezTo>
                  <a:pt x="5733405" y="6019542"/>
                  <a:pt x="5740568" y="6015401"/>
                  <a:pt x="5748279" y="6015401"/>
                </a:cubicBezTo>
                <a:close/>
                <a:moveTo>
                  <a:pt x="3403317" y="6013357"/>
                </a:moveTo>
                <a:cubicBezTo>
                  <a:pt x="3420326" y="6013357"/>
                  <a:pt x="3437125" y="6017885"/>
                  <a:pt x="3451917" y="6026424"/>
                </a:cubicBezTo>
                <a:lnTo>
                  <a:pt x="3465759" y="6038528"/>
                </a:lnTo>
                <a:lnTo>
                  <a:pt x="3342476" y="6038528"/>
                </a:lnTo>
                <a:lnTo>
                  <a:pt x="3354586" y="6026444"/>
                </a:lnTo>
                <a:cubicBezTo>
                  <a:pt x="3369182" y="6018024"/>
                  <a:pt x="3385952" y="6013357"/>
                  <a:pt x="3403317" y="6013357"/>
                </a:cubicBezTo>
                <a:close/>
                <a:moveTo>
                  <a:pt x="3198577" y="5990479"/>
                </a:moveTo>
                <a:cubicBezTo>
                  <a:pt x="3206557" y="5990479"/>
                  <a:pt x="3214466" y="5992616"/>
                  <a:pt x="3221419" y="5996628"/>
                </a:cubicBezTo>
                <a:cubicBezTo>
                  <a:pt x="3232001" y="6002730"/>
                  <a:pt x="3239583" y="6012610"/>
                  <a:pt x="3242745" y="6024417"/>
                </a:cubicBezTo>
                <a:lnTo>
                  <a:pt x="3240887" y="6038528"/>
                </a:lnTo>
                <a:lnTo>
                  <a:pt x="3155608" y="6038528"/>
                </a:lnTo>
                <a:lnTo>
                  <a:pt x="3158901" y="6013357"/>
                </a:lnTo>
                <a:cubicBezTo>
                  <a:pt x="3167055" y="5999253"/>
                  <a:pt x="3182256" y="5990479"/>
                  <a:pt x="3198577" y="5990479"/>
                </a:cubicBezTo>
                <a:close/>
                <a:moveTo>
                  <a:pt x="5059689" y="5979013"/>
                </a:moveTo>
                <a:cubicBezTo>
                  <a:pt x="5066525" y="5979013"/>
                  <a:pt x="5073280" y="5980832"/>
                  <a:pt x="5079241" y="5984263"/>
                </a:cubicBezTo>
                <a:cubicBezTo>
                  <a:pt x="5097942" y="5995065"/>
                  <a:pt x="5104382" y="6019062"/>
                  <a:pt x="5093579" y="6037775"/>
                </a:cubicBezTo>
                <a:lnTo>
                  <a:pt x="5092825" y="6038528"/>
                </a:lnTo>
                <a:lnTo>
                  <a:pt x="5029636" y="6038528"/>
                </a:lnTo>
                <a:lnTo>
                  <a:pt x="5021809" y="6028324"/>
                </a:lnTo>
                <a:cubicBezTo>
                  <a:pt x="5019103" y="6018223"/>
                  <a:pt x="5020491" y="6007675"/>
                  <a:pt x="5025717" y="5998623"/>
                </a:cubicBezTo>
                <a:cubicBezTo>
                  <a:pt x="5032705" y="5986513"/>
                  <a:pt x="5045713" y="5979013"/>
                  <a:pt x="5059689" y="5979013"/>
                </a:cubicBezTo>
                <a:close/>
                <a:moveTo>
                  <a:pt x="4037951" y="5945204"/>
                </a:moveTo>
                <a:cubicBezTo>
                  <a:pt x="4034404" y="5945204"/>
                  <a:pt x="4030893" y="5946230"/>
                  <a:pt x="4027871" y="5948272"/>
                </a:cubicBezTo>
                <a:cubicBezTo>
                  <a:pt x="4018072" y="5954864"/>
                  <a:pt x="4007351" y="5959950"/>
                  <a:pt x="3995988" y="5963415"/>
                </a:cubicBezTo>
                <a:cubicBezTo>
                  <a:pt x="3990563" y="5965073"/>
                  <a:pt x="3986224" y="5969180"/>
                  <a:pt x="3984275" y="5974510"/>
                </a:cubicBezTo>
                <a:cubicBezTo>
                  <a:pt x="3982327" y="5979840"/>
                  <a:pt x="3983004" y="5985778"/>
                  <a:pt x="3986095" y="5990539"/>
                </a:cubicBezTo>
                <a:lnTo>
                  <a:pt x="3986084" y="5990539"/>
                </a:lnTo>
                <a:cubicBezTo>
                  <a:pt x="3992500" y="6000433"/>
                  <a:pt x="3997400" y="6011210"/>
                  <a:pt x="4000666" y="6022562"/>
                </a:cubicBezTo>
                <a:cubicBezTo>
                  <a:pt x="4002253" y="6028092"/>
                  <a:pt x="4006371" y="6032537"/>
                  <a:pt x="4011749" y="6034530"/>
                </a:cubicBezTo>
                <a:cubicBezTo>
                  <a:pt x="4013790" y="6035277"/>
                  <a:pt x="4015925" y="6035650"/>
                  <a:pt x="4018049" y="6035650"/>
                </a:cubicBezTo>
                <a:cubicBezTo>
                  <a:pt x="4021525" y="6035650"/>
                  <a:pt x="4024978" y="6034647"/>
                  <a:pt x="4027965" y="6032700"/>
                </a:cubicBezTo>
                <a:cubicBezTo>
                  <a:pt x="4037986" y="6026120"/>
                  <a:pt x="4048952" y="6021139"/>
                  <a:pt x="4060548" y="6017906"/>
                </a:cubicBezTo>
                <a:cubicBezTo>
                  <a:pt x="4066160" y="6016332"/>
                  <a:pt x="4070674" y="6012156"/>
                  <a:pt x="4072658" y="6006684"/>
                </a:cubicBezTo>
                <a:cubicBezTo>
                  <a:pt x="4074664" y="6001201"/>
                  <a:pt x="4073894" y="5995111"/>
                  <a:pt x="4070616" y="5990293"/>
                </a:cubicBezTo>
                <a:cubicBezTo>
                  <a:pt x="4063873" y="5980413"/>
                  <a:pt x="4058717" y="5969576"/>
                  <a:pt x="4055287" y="5958108"/>
                </a:cubicBezTo>
                <a:cubicBezTo>
                  <a:pt x="4053630" y="5952590"/>
                  <a:pt x="4049465" y="5948191"/>
                  <a:pt x="4044064" y="5946254"/>
                </a:cubicBezTo>
                <a:cubicBezTo>
                  <a:pt x="4042069" y="5945553"/>
                  <a:pt x="4040004" y="5945204"/>
                  <a:pt x="4037951" y="5945204"/>
                </a:cubicBezTo>
                <a:close/>
                <a:moveTo>
                  <a:pt x="5543574" y="5944738"/>
                </a:moveTo>
                <a:cubicBezTo>
                  <a:pt x="5546666" y="5944738"/>
                  <a:pt x="5549734" y="5945577"/>
                  <a:pt x="5552441" y="5947129"/>
                </a:cubicBezTo>
                <a:cubicBezTo>
                  <a:pt x="5560898" y="5952018"/>
                  <a:pt x="5563827" y="5962903"/>
                  <a:pt x="5558938" y="5971383"/>
                </a:cubicBezTo>
                <a:cubicBezTo>
                  <a:pt x="5555777" y="5976856"/>
                  <a:pt x="5549874" y="5980260"/>
                  <a:pt x="5543539" y="5980260"/>
                </a:cubicBezTo>
                <a:cubicBezTo>
                  <a:pt x="5540448" y="5980260"/>
                  <a:pt x="5537380" y="5979433"/>
                  <a:pt x="5534673" y="5977880"/>
                </a:cubicBezTo>
                <a:cubicBezTo>
                  <a:pt x="5530567" y="5975512"/>
                  <a:pt x="5527627" y="5971687"/>
                  <a:pt x="5526402" y="5967091"/>
                </a:cubicBezTo>
                <a:cubicBezTo>
                  <a:pt x="5525177" y="5962516"/>
                  <a:pt x="5525807" y="5957733"/>
                  <a:pt x="5528175" y="5953628"/>
                </a:cubicBezTo>
                <a:cubicBezTo>
                  <a:pt x="5531337" y="5948133"/>
                  <a:pt x="5537240" y="5944738"/>
                  <a:pt x="5543574" y="5944738"/>
                </a:cubicBezTo>
                <a:close/>
                <a:moveTo>
                  <a:pt x="3832103" y="5874684"/>
                </a:moveTo>
                <a:cubicBezTo>
                  <a:pt x="3828673" y="5874684"/>
                  <a:pt x="3825278" y="5875662"/>
                  <a:pt x="3822315" y="5877565"/>
                </a:cubicBezTo>
                <a:cubicBezTo>
                  <a:pt x="3813566" y="5883199"/>
                  <a:pt x="3804104" y="5887679"/>
                  <a:pt x="3794188" y="5890887"/>
                </a:cubicBezTo>
                <a:cubicBezTo>
                  <a:pt x="3788904" y="5892602"/>
                  <a:pt x="3784704" y="5896649"/>
                  <a:pt x="3782791" y="5901865"/>
                </a:cubicBezTo>
                <a:cubicBezTo>
                  <a:pt x="3780877" y="5907067"/>
                  <a:pt x="3781461" y="5912877"/>
                  <a:pt x="3784377" y="5917602"/>
                </a:cubicBezTo>
                <a:cubicBezTo>
                  <a:pt x="3789744" y="5926271"/>
                  <a:pt x="3793979" y="5935580"/>
                  <a:pt x="3796977" y="5945285"/>
                </a:cubicBezTo>
                <a:cubicBezTo>
                  <a:pt x="3798645" y="5950663"/>
                  <a:pt x="3802716" y="5954970"/>
                  <a:pt x="3808013" y="5956917"/>
                </a:cubicBezTo>
                <a:cubicBezTo>
                  <a:pt x="3810031" y="5957663"/>
                  <a:pt x="3812142" y="5958024"/>
                  <a:pt x="3814254" y="5958024"/>
                </a:cubicBezTo>
                <a:cubicBezTo>
                  <a:pt x="3817649" y="5958024"/>
                  <a:pt x="3821009" y="5957070"/>
                  <a:pt x="3823949" y="5955213"/>
                </a:cubicBezTo>
                <a:cubicBezTo>
                  <a:pt x="3832873" y="5949544"/>
                  <a:pt x="3842544" y="5945110"/>
                  <a:pt x="3852670" y="5942031"/>
                </a:cubicBezTo>
                <a:cubicBezTo>
                  <a:pt x="3858118" y="5940362"/>
                  <a:pt x="3862458" y="5936257"/>
                  <a:pt x="3864406" y="5930913"/>
                </a:cubicBezTo>
                <a:cubicBezTo>
                  <a:pt x="3866343" y="5925570"/>
                  <a:pt x="3865666" y="5919609"/>
                  <a:pt x="3862563" y="5914849"/>
                </a:cubicBezTo>
                <a:cubicBezTo>
                  <a:pt x="3856964" y="5906264"/>
                  <a:pt x="3852495" y="5896941"/>
                  <a:pt x="3849287" y="5887142"/>
                </a:cubicBezTo>
                <a:cubicBezTo>
                  <a:pt x="3847549" y="5881823"/>
                  <a:pt x="3843443" y="5877600"/>
                  <a:pt x="3838158" y="5875720"/>
                </a:cubicBezTo>
                <a:cubicBezTo>
                  <a:pt x="3836198" y="5875032"/>
                  <a:pt x="3834145" y="5874684"/>
                  <a:pt x="3832103" y="5874684"/>
                </a:cubicBezTo>
                <a:close/>
                <a:moveTo>
                  <a:pt x="5338870" y="5871882"/>
                </a:moveTo>
                <a:cubicBezTo>
                  <a:pt x="5341681" y="5871882"/>
                  <a:pt x="5344458" y="5872642"/>
                  <a:pt x="5346908" y="5874053"/>
                </a:cubicBezTo>
                <a:cubicBezTo>
                  <a:pt x="5350688" y="5876235"/>
                  <a:pt x="5353289" y="5879605"/>
                  <a:pt x="5354421" y="5883841"/>
                </a:cubicBezTo>
                <a:cubicBezTo>
                  <a:pt x="5355552" y="5888040"/>
                  <a:pt x="5354992" y="5892263"/>
                  <a:pt x="5352811" y="5896056"/>
                </a:cubicBezTo>
                <a:cubicBezTo>
                  <a:pt x="5349929" y="5901024"/>
                  <a:pt x="5344586" y="5904116"/>
                  <a:pt x="5338835" y="5904116"/>
                </a:cubicBezTo>
                <a:cubicBezTo>
                  <a:pt x="5336035" y="5904116"/>
                  <a:pt x="5333247" y="5903369"/>
                  <a:pt x="5330808" y="5901958"/>
                </a:cubicBezTo>
                <a:cubicBezTo>
                  <a:pt x="5323121" y="5897513"/>
                  <a:pt x="5320461" y="5887633"/>
                  <a:pt x="5324906" y="5879945"/>
                </a:cubicBezTo>
                <a:cubicBezTo>
                  <a:pt x="5327764" y="5874976"/>
                  <a:pt x="5333130" y="5871882"/>
                  <a:pt x="5338870" y="5871882"/>
                </a:cubicBezTo>
                <a:close/>
                <a:moveTo>
                  <a:pt x="4855031" y="5860567"/>
                </a:moveTo>
                <a:cubicBezTo>
                  <a:pt x="4869521" y="5860567"/>
                  <a:pt x="4883870" y="5864428"/>
                  <a:pt x="4896504" y="5871720"/>
                </a:cubicBezTo>
                <a:cubicBezTo>
                  <a:pt x="4936180" y="5894632"/>
                  <a:pt x="4949830" y="5945567"/>
                  <a:pt x="4926917" y="5985243"/>
                </a:cubicBezTo>
                <a:cubicBezTo>
                  <a:pt x="4912125" y="6010886"/>
                  <a:pt x="4884523" y="6026822"/>
                  <a:pt x="4854880" y="6026822"/>
                </a:cubicBezTo>
                <a:cubicBezTo>
                  <a:pt x="4840367" y="6026822"/>
                  <a:pt x="4826029" y="6022958"/>
                  <a:pt x="4813395" y="6015667"/>
                </a:cubicBezTo>
                <a:cubicBezTo>
                  <a:pt x="4794169" y="6004561"/>
                  <a:pt x="4780426" y="5986641"/>
                  <a:pt x="4774675" y="5965188"/>
                </a:cubicBezTo>
                <a:cubicBezTo>
                  <a:pt x="4768924" y="5943758"/>
                  <a:pt x="4771875" y="5921371"/>
                  <a:pt x="4782970" y="5902144"/>
                </a:cubicBezTo>
                <a:cubicBezTo>
                  <a:pt x="4797786" y="5876492"/>
                  <a:pt x="4825388" y="5860567"/>
                  <a:pt x="4855031" y="5860567"/>
                </a:cubicBezTo>
                <a:close/>
                <a:moveTo>
                  <a:pt x="2100567" y="5839685"/>
                </a:moveTo>
                <a:cubicBezTo>
                  <a:pt x="2105584" y="5839685"/>
                  <a:pt x="2110543" y="5841027"/>
                  <a:pt x="2114904" y="5843546"/>
                </a:cubicBezTo>
                <a:lnTo>
                  <a:pt x="2114893" y="5843546"/>
                </a:lnTo>
                <a:cubicBezTo>
                  <a:pt x="2128625" y="5851468"/>
                  <a:pt x="2133349" y="5869082"/>
                  <a:pt x="2125416" y="5882803"/>
                </a:cubicBezTo>
                <a:cubicBezTo>
                  <a:pt x="2120306" y="5891670"/>
                  <a:pt x="2110753" y="5897175"/>
                  <a:pt x="2100497" y="5897175"/>
                </a:cubicBezTo>
                <a:cubicBezTo>
                  <a:pt x="2095480" y="5897175"/>
                  <a:pt x="2090523" y="5895847"/>
                  <a:pt x="2086161" y="5893325"/>
                </a:cubicBezTo>
                <a:cubicBezTo>
                  <a:pt x="2079523" y="5889487"/>
                  <a:pt x="2074762" y="5883294"/>
                  <a:pt x="2072768" y="5875873"/>
                </a:cubicBezTo>
                <a:cubicBezTo>
                  <a:pt x="2070784" y="5868454"/>
                  <a:pt x="2071799" y="5860706"/>
                  <a:pt x="2075637" y="5854068"/>
                </a:cubicBezTo>
                <a:cubicBezTo>
                  <a:pt x="2080758" y="5845203"/>
                  <a:pt x="2090312" y="5839685"/>
                  <a:pt x="2100567" y="5839685"/>
                </a:cubicBezTo>
                <a:close/>
                <a:moveTo>
                  <a:pt x="6027518" y="5833572"/>
                </a:moveTo>
                <a:cubicBezTo>
                  <a:pt x="6040292" y="5833572"/>
                  <a:pt x="6052939" y="5836967"/>
                  <a:pt x="6064068" y="5843407"/>
                </a:cubicBezTo>
                <a:cubicBezTo>
                  <a:pt x="6072538" y="5848295"/>
                  <a:pt x="6079800" y="5854682"/>
                  <a:pt x="6085577" y="5862210"/>
                </a:cubicBezTo>
                <a:lnTo>
                  <a:pt x="6094527" y="5880422"/>
                </a:lnTo>
                <a:lnTo>
                  <a:pt x="6094527" y="5932688"/>
                </a:lnTo>
                <a:lnTo>
                  <a:pt x="6090865" y="5943419"/>
                </a:lnTo>
                <a:cubicBezTo>
                  <a:pt x="6077822" y="5966016"/>
                  <a:pt x="6053510" y="5980063"/>
                  <a:pt x="6027413" y="5980063"/>
                </a:cubicBezTo>
                <a:cubicBezTo>
                  <a:pt x="6014604" y="5980050"/>
                  <a:pt x="6001958" y="5976656"/>
                  <a:pt x="5990852" y="5970229"/>
                </a:cubicBezTo>
                <a:cubicBezTo>
                  <a:pt x="5973912" y="5960452"/>
                  <a:pt x="5961791" y="5944656"/>
                  <a:pt x="5956740" y="5925756"/>
                </a:cubicBezTo>
                <a:cubicBezTo>
                  <a:pt x="5951677" y="5906870"/>
                  <a:pt x="5954267" y="5887142"/>
                  <a:pt x="5964055" y="5870204"/>
                </a:cubicBezTo>
                <a:cubicBezTo>
                  <a:pt x="5977086" y="5847607"/>
                  <a:pt x="6001410" y="5833572"/>
                  <a:pt x="6027518" y="5833572"/>
                </a:cubicBezTo>
                <a:close/>
                <a:moveTo>
                  <a:pt x="239479" y="5817111"/>
                </a:moveTo>
                <a:cubicBezTo>
                  <a:pt x="251583" y="5817111"/>
                  <a:pt x="263562" y="5820330"/>
                  <a:pt x="274113" y="5826421"/>
                </a:cubicBezTo>
                <a:cubicBezTo>
                  <a:pt x="290152" y="5835673"/>
                  <a:pt x="301631" y="5850639"/>
                  <a:pt x="306433" y="5868547"/>
                </a:cubicBezTo>
                <a:cubicBezTo>
                  <a:pt x="311230" y="5886442"/>
                  <a:pt x="308768" y="5905143"/>
                  <a:pt x="299502" y="5921183"/>
                </a:cubicBezTo>
                <a:cubicBezTo>
                  <a:pt x="287140" y="5942591"/>
                  <a:pt x="264099" y="5955879"/>
                  <a:pt x="239360" y="5955879"/>
                </a:cubicBezTo>
                <a:cubicBezTo>
                  <a:pt x="227243" y="5955879"/>
                  <a:pt x="215262" y="5952659"/>
                  <a:pt x="204724" y="5946582"/>
                </a:cubicBezTo>
                <a:cubicBezTo>
                  <a:pt x="188678" y="5937317"/>
                  <a:pt x="177199" y="5922351"/>
                  <a:pt x="172398" y="5904442"/>
                </a:cubicBezTo>
                <a:cubicBezTo>
                  <a:pt x="167600" y="5886548"/>
                  <a:pt x="170063" y="5867858"/>
                  <a:pt x="179330" y="5851818"/>
                </a:cubicBezTo>
                <a:cubicBezTo>
                  <a:pt x="191685" y="5830410"/>
                  <a:pt x="214732" y="5817111"/>
                  <a:pt x="239479" y="5817111"/>
                </a:cubicBezTo>
                <a:close/>
                <a:moveTo>
                  <a:pt x="4322067" y="5806100"/>
                </a:moveTo>
                <a:cubicBezTo>
                  <a:pt x="4318077" y="5806100"/>
                  <a:pt x="4314122" y="5807416"/>
                  <a:pt x="4310902" y="5809961"/>
                </a:cubicBezTo>
                <a:cubicBezTo>
                  <a:pt x="4299003" y="5819304"/>
                  <a:pt x="4285575" y="5826059"/>
                  <a:pt x="4270992" y="5830014"/>
                </a:cubicBezTo>
                <a:cubicBezTo>
                  <a:pt x="4265288" y="5831566"/>
                  <a:pt x="4260715" y="5835789"/>
                  <a:pt x="4258720" y="5841342"/>
                </a:cubicBezTo>
                <a:cubicBezTo>
                  <a:pt x="4256713" y="5846905"/>
                  <a:pt x="4257553" y="5853079"/>
                  <a:pt x="4260960" y="5857895"/>
                </a:cubicBezTo>
                <a:cubicBezTo>
                  <a:pt x="4269149" y="5869467"/>
                  <a:pt x="4275099" y="5882300"/>
                  <a:pt x="4278657" y="5896020"/>
                </a:cubicBezTo>
                <a:cubicBezTo>
                  <a:pt x="4280150" y="5901750"/>
                  <a:pt x="4284339" y="5906380"/>
                  <a:pt x="4289892" y="5908434"/>
                </a:cubicBezTo>
                <a:cubicBezTo>
                  <a:pt x="4291921" y="5909191"/>
                  <a:pt x="4294045" y="5909553"/>
                  <a:pt x="4296156" y="5909553"/>
                </a:cubicBezTo>
                <a:cubicBezTo>
                  <a:pt x="4299808" y="5909553"/>
                  <a:pt x="4303413" y="5908445"/>
                  <a:pt x="4306492" y="5906322"/>
                </a:cubicBezTo>
                <a:cubicBezTo>
                  <a:pt x="4318940" y="5897643"/>
                  <a:pt x="4332811" y="5891680"/>
                  <a:pt x="4347720" y="5888567"/>
                </a:cubicBezTo>
                <a:cubicBezTo>
                  <a:pt x="4353775" y="5887306"/>
                  <a:pt x="4358768" y="5883025"/>
                  <a:pt x="4360949" y="5877238"/>
                </a:cubicBezTo>
                <a:cubicBezTo>
                  <a:pt x="4363143" y="5871451"/>
                  <a:pt x="4362209" y="5864954"/>
                  <a:pt x="4358488" y="5859997"/>
                </a:cubicBezTo>
                <a:cubicBezTo>
                  <a:pt x="4349482" y="5848015"/>
                  <a:pt x="4343147" y="5834552"/>
                  <a:pt x="4339647" y="5819957"/>
                </a:cubicBezTo>
                <a:cubicBezTo>
                  <a:pt x="4338224" y="5813973"/>
                  <a:pt x="4333826" y="5809131"/>
                  <a:pt x="4328016" y="5807101"/>
                </a:cubicBezTo>
                <a:cubicBezTo>
                  <a:pt x="4326068" y="5806425"/>
                  <a:pt x="4324062" y="5806100"/>
                  <a:pt x="4322067" y="5806100"/>
                </a:cubicBezTo>
                <a:close/>
                <a:moveTo>
                  <a:pt x="3623677" y="5797313"/>
                </a:moveTo>
                <a:cubicBezTo>
                  <a:pt x="3620329" y="5797313"/>
                  <a:pt x="3617004" y="5798234"/>
                  <a:pt x="3614099" y="5800055"/>
                </a:cubicBezTo>
                <a:cubicBezTo>
                  <a:pt x="3602655" y="5807194"/>
                  <a:pt x="3590160" y="5812305"/>
                  <a:pt x="3576966" y="5815208"/>
                </a:cubicBezTo>
                <a:cubicBezTo>
                  <a:pt x="3571040" y="5816515"/>
                  <a:pt x="3566163" y="5820704"/>
                  <a:pt x="3563982" y="5826375"/>
                </a:cubicBezTo>
                <a:cubicBezTo>
                  <a:pt x="3561800" y="5832032"/>
                  <a:pt x="3562605" y="5838413"/>
                  <a:pt x="3566128" y="5843359"/>
                </a:cubicBezTo>
                <a:cubicBezTo>
                  <a:pt x="3573140" y="5853206"/>
                  <a:pt x="3578413" y="5864079"/>
                  <a:pt x="3581784" y="5875674"/>
                </a:cubicBezTo>
                <a:cubicBezTo>
                  <a:pt x="3583452" y="5881403"/>
                  <a:pt x="3587816" y="5885917"/>
                  <a:pt x="3593462" y="5887807"/>
                </a:cubicBezTo>
                <a:cubicBezTo>
                  <a:pt x="3595317" y="5888414"/>
                  <a:pt x="3597242" y="5888717"/>
                  <a:pt x="3599143" y="5888717"/>
                </a:cubicBezTo>
                <a:cubicBezTo>
                  <a:pt x="3603028" y="5888717"/>
                  <a:pt x="3606878" y="5887457"/>
                  <a:pt x="3610063" y="5885056"/>
                </a:cubicBezTo>
                <a:cubicBezTo>
                  <a:pt x="3620574" y="5877109"/>
                  <a:pt x="3632263" y="5870962"/>
                  <a:pt x="3644816" y="5866820"/>
                </a:cubicBezTo>
                <a:cubicBezTo>
                  <a:pt x="3650101" y="5865070"/>
                  <a:pt x="3654277" y="5861012"/>
                  <a:pt x="3656167" y="5855772"/>
                </a:cubicBezTo>
                <a:cubicBezTo>
                  <a:pt x="3658045" y="5850545"/>
                  <a:pt x="3657427" y="5844735"/>
                  <a:pt x="3654476" y="5840035"/>
                </a:cubicBezTo>
                <a:cubicBezTo>
                  <a:pt x="3648654" y="5830772"/>
                  <a:pt x="3644128" y="5820750"/>
                  <a:pt x="3641013" y="5810251"/>
                </a:cubicBezTo>
                <a:cubicBezTo>
                  <a:pt x="3639414" y="5804839"/>
                  <a:pt x="3635367" y="5800476"/>
                  <a:pt x="3630082" y="5798479"/>
                </a:cubicBezTo>
                <a:cubicBezTo>
                  <a:pt x="3628017" y="5797699"/>
                  <a:pt x="3625847" y="5797313"/>
                  <a:pt x="3623677" y="5797313"/>
                </a:cubicBezTo>
                <a:close/>
                <a:moveTo>
                  <a:pt x="34732" y="5795330"/>
                </a:moveTo>
                <a:cubicBezTo>
                  <a:pt x="37637" y="5795330"/>
                  <a:pt x="40513" y="5796100"/>
                  <a:pt x="43043" y="5797559"/>
                </a:cubicBezTo>
                <a:cubicBezTo>
                  <a:pt x="50989" y="5802155"/>
                  <a:pt x="53728" y="5812376"/>
                  <a:pt x="49139" y="5820330"/>
                </a:cubicBezTo>
                <a:cubicBezTo>
                  <a:pt x="46181" y="5825452"/>
                  <a:pt x="40638" y="5828648"/>
                  <a:pt x="34698" y="5828648"/>
                </a:cubicBezTo>
                <a:cubicBezTo>
                  <a:pt x="31788" y="5828648"/>
                  <a:pt x="28917" y="5827879"/>
                  <a:pt x="26393" y="5826421"/>
                </a:cubicBezTo>
                <a:cubicBezTo>
                  <a:pt x="22547" y="5824194"/>
                  <a:pt x="19795" y="5820599"/>
                  <a:pt x="18639" y="5816295"/>
                </a:cubicBezTo>
                <a:cubicBezTo>
                  <a:pt x="17490" y="5811978"/>
                  <a:pt x="18075" y="5807511"/>
                  <a:pt x="20291" y="5803685"/>
                </a:cubicBezTo>
                <a:cubicBezTo>
                  <a:pt x="23260" y="5798514"/>
                  <a:pt x="28791" y="5795330"/>
                  <a:pt x="34732" y="5795330"/>
                </a:cubicBezTo>
                <a:close/>
                <a:moveTo>
                  <a:pt x="5134177" y="5788599"/>
                </a:moveTo>
                <a:cubicBezTo>
                  <a:pt x="5138528" y="5788599"/>
                  <a:pt x="5142822" y="5789753"/>
                  <a:pt x="5146613" y="5791937"/>
                </a:cubicBezTo>
                <a:cubicBezTo>
                  <a:pt x="5158477" y="5798806"/>
                  <a:pt x="5162572" y="5814054"/>
                  <a:pt x="5155712" y="5825942"/>
                </a:cubicBezTo>
                <a:cubicBezTo>
                  <a:pt x="5151279" y="5833618"/>
                  <a:pt x="5143020" y="5838389"/>
                  <a:pt x="5134154" y="5838402"/>
                </a:cubicBezTo>
                <a:cubicBezTo>
                  <a:pt x="5129791" y="5838389"/>
                  <a:pt x="5125486" y="5837235"/>
                  <a:pt x="5121694" y="5835041"/>
                </a:cubicBezTo>
                <a:cubicBezTo>
                  <a:pt x="5115943" y="5831728"/>
                  <a:pt x="5111825" y="5826361"/>
                  <a:pt x="5110110" y="5819946"/>
                </a:cubicBezTo>
                <a:cubicBezTo>
                  <a:pt x="5108383" y="5813517"/>
                  <a:pt x="5109270" y="5806809"/>
                  <a:pt x="5112595" y="5801059"/>
                </a:cubicBezTo>
                <a:cubicBezTo>
                  <a:pt x="5117028" y="5793371"/>
                  <a:pt x="5125299" y="5788599"/>
                  <a:pt x="5134177" y="5788599"/>
                </a:cubicBezTo>
                <a:close/>
                <a:moveTo>
                  <a:pt x="3273100" y="5770949"/>
                </a:moveTo>
                <a:cubicBezTo>
                  <a:pt x="3283658" y="5770949"/>
                  <a:pt x="3294122" y="5773760"/>
                  <a:pt x="3303338" y="5779092"/>
                </a:cubicBezTo>
                <a:cubicBezTo>
                  <a:pt x="3317349" y="5787188"/>
                  <a:pt x="3327371" y="5800255"/>
                  <a:pt x="3331570" y="5815885"/>
                </a:cubicBezTo>
                <a:cubicBezTo>
                  <a:pt x="3335758" y="5831520"/>
                  <a:pt x="3333612" y="5847839"/>
                  <a:pt x="3325516" y="5861851"/>
                </a:cubicBezTo>
                <a:cubicBezTo>
                  <a:pt x="3314724" y="5880550"/>
                  <a:pt x="3294589" y="5892171"/>
                  <a:pt x="3272983" y="5892171"/>
                </a:cubicBezTo>
                <a:cubicBezTo>
                  <a:pt x="3262414" y="5892171"/>
                  <a:pt x="3251961" y="5889359"/>
                  <a:pt x="3242733" y="5884027"/>
                </a:cubicBezTo>
                <a:cubicBezTo>
                  <a:pt x="3213813" y="5867323"/>
                  <a:pt x="3203874" y="5830190"/>
                  <a:pt x="3220568" y="5801280"/>
                </a:cubicBezTo>
                <a:cubicBezTo>
                  <a:pt x="3231359" y="5782569"/>
                  <a:pt x="3251494" y="5770949"/>
                  <a:pt x="3273100" y="5770949"/>
                </a:cubicBezTo>
                <a:close/>
                <a:moveTo>
                  <a:pt x="4650350" y="5765744"/>
                </a:moveTo>
                <a:cubicBezTo>
                  <a:pt x="4668386" y="5765744"/>
                  <a:pt x="4686235" y="5770540"/>
                  <a:pt x="4701961" y="5779616"/>
                </a:cubicBezTo>
                <a:cubicBezTo>
                  <a:pt x="4725888" y="5793441"/>
                  <a:pt x="4743002" y="5815746"/>
                  <a:pt x="4750153" y="5842425"/>
                </a:cubicBezTo>
                <a:cubicBezTo>
                  <a:pt x="4757304" y="5869096"/>
                  <a:pt x="4753630" y="5896977"/>
                  <a:pt x="4739817" y="5920915"/>
                </a:cubicBezTo>
                <a:cubicBezTo>
                  <a:pt x="4721396" y="5952812"/>
                  <a:pt x="4687040" y="5972633"/>
                  <a:pt x="4650163" y="5972633"/>
                </a:cubicBezTo>
                <a:cubicBezTo>
                  <a:pt x="4632116" y="5972633"/>
                  <a:pt x="4614267" y="5967838"/>
                  <a:pt x="4598529" y="5958762"/>
                </a:cubicBezTo>
                <a:cubicBezTo>
                  <a:pt x="4574614" y="5944935"/>
                  <a:pt x="4557500" y="5922632"/>
                  <a:pt x="4550348" y="5895951"/>
                </a:cubicBezTo>
                <a:cubicBezTo>
                  <a:pt x="4543197" y="5869281"/>
                  <a:pt x="4546872" y="5841400"/>
                  <a:pt x="4560684" y="5817461"/>
                </a:cubicBezTo>
                <a:cubicBezTo>
                  <a:pt x="4579105" y="5785565"/>
                  <a:pt x="4613462" y="5765744"/>
                  <a:pt x="4650350" y="5765744"/>
                </a:cubicBezTo>
                <a:close/>
                <a:moveTo>
                  <a:pt x="1558362" y="5765256"/>
                </a:moveTo>
                <a:cubicBezTo>
                  <a:pt x="1555552" y="5765256"/>
                  <a:pt x="1552764" y="5765884"/>
                  <a:pt x="1550231" y="5767191"/>
                </a:cubicBezTo>
                <a:lnTo>
                  <a:pt x="1547875" y="5768382"/>
                </a:lnTo>
                <a:cubicBezTo>
                  <a:pt x="1539080" y="5772709"/>
                  <a:pt x="1535358" y="5783267"/>
                  <a:pt x="1539453" y="5792168"/>
                </a:cubicBezTo>
                <a:cubicBezTo>
                  <a:pt x="1542498" y="5798771"/>
                  <a:pt x="1549031" y="5802691"/>
                  <a:pt x="1555878" y="5802691"/>
                </a:cubicBezTo>
                <a:cubicBezTo>
                  <a:pt x="1558270" y="5802691"/>
                  <a:pt x="1560684" y="5802214"/>
                  <a:pt x="1563019" y="5801210"/>
                </a:cubicBezTo>
                <a:lnTo>
                  <a:pt x="1565479" y="5800171"/>
                </a:lnTo>
                <a:cubicBezTo>
                  <a:pt x="1570123" y="5798259"/>
                  <a:pt x="1573763" y="5794502"/>
                  <a:pt x="1575523" y="5789788"/>
                </a:cubicBezTo>
                <a:cubicBezTo>
                  <a:pt x="1577287" y="5785088"/>
                  <a:pt x="1577006" y="5779873"/>
                  <a:pt x="1574755" y="5775370"/>
                </a:cubicBezTo>
                <a:cubicBezTo>
                  <a:pt x="1572597" y="5771055"/>
                  <a:pt x="1568759" y="5767682"/>
                  <a:pt x="1564174" y="5766190"/>
                </a:cubicBezTo>
                <a:cubicBezTo>
                  <a:pt x="1562284" y="5765559"/>
                  <a:pt x="1560313" y="5765256"/>
                  <a:pt x="1558362" y="5765256"/>
                </a:cubicBezTo>
                <a:close/>
                <a:moveTo>
                  <a:pt x="5822825" y="5764567"/>
                </a:moveTo>
                <a:cubicBezTo>
                  <a:pt x="5834643" y="5764567"/>
                  <a:pt x="5846332" y="5767717"/>
                  <a:pt x="5856633" y="5773643"/>
                </a:cubicBezTo>
                <a:cubicBezTo>
                  <a:pt x="5888972" y="5792321"/>
                  <a:pt x="5900090" y="5833829"/>
                  <a:pt x="5881424" y="5866167"/>
                </a:cubicBezTo>
                <a:cubicBezTo>
                  <a:pt x="5869349" y="5887060"/>
                  <a:pt x="5846857" y="5900044"/>
                  <a:pt x="5822697" y="5900044"/>
                </a:cubicBezTo>
                <a:cubicBezTo>
                  <a:pt x="5810879" y="5900044"/>
                  <a:pt x="5799190" y="5896906"/>
                  <a:pt x="5788888" y="5890968"/>
                </a:cubicBezTo>
                <a:cubicBezTo>
                  <a:pt x="5756550" y="5872304"/>
                  <a:pt x="5745433" y="5830797"/>
                  <a:pt x="5764098" y="5798445"/>
                </a:cubicBezTo>
                <a:cubicBezTo>
                  <a:pt x="5776172" y="5777539"/>
                  <a:pt x="5798665" y="5764567"/>
                  <a:pt x="5822825" y="5764567"/>
                </a:cubicBezTo>
                <a:close/>
                <a:moveTo>
                  <a:pt x="4114119" y="5738621"/>
                </a:moveTo>
                <a:cubicBezTo>
                  <a:pt x="4110456" y="5738621"/>
                  <a:pt x="4106816" y="5739730"/>
                  <a:pt x="4103724" y="5741901"/>
                </a:cubicBezTo>
                <a:cubicBezTo>
                  <a:pt x="4093493" y="5749085"/>
                  <a:pt x="4082224" y="5754581"/>
                  <a:pt x="4070219" y="5758208"/>
                </a:cubicBezTo>
                <a:cubicBezTo>
                  <a:pt x="4064771" y="5759865"/>
                  <a:pt x="4060420" y="5763983"/>
                  <a:pt x="4058483" y="5769338"/>
                </a:cubicBezTo>
                <a:cubicBezTo>
                  <a:pt x="4056535" y="5774693"/>
                  <a:pt x="4057223" y="5780655"/>
                  <a:pt x="4060338" y="5785415"/>
                </a:cubicBezTo>
                <a:cubicBezTo>
                  <a:pt x="4066871" y="5795400"/>
                  <a:pt x="4071864" y="5806297"/>
                  <a:pt x="4075178" y="5817834"/>
                </a:cubicBezTo>
                <a:cubicBezTo>
                  <a:pt x="4076764" y="5823352"/>
                  <a:pt x="4080882" y="5827796"/>
                  <a:pt x="4086272" y="5829793"/>
                </a:cubicBezTo>
                <a:cubicBezTo>
                  <a:pt x="4088313" y="5830551"/>
                  <a:pt x="4090437" y="5830924"/>
                  <a:pt x="4092548" y="5830924"/>
                </a:cubicBezTo>
                <a:cubicBezTo>
                  <a:pt x="4096036" y="5830924"/>
                  <a:pt x="4099501" y="5829921"/>
                  <a:pt x="4102488" y="5827949"/>
                </a:cubicBezTo>
                <a:cubicBezTo>
                  <a:pt x="4113045" y="5820996"/>
                  <a:pt x="4124630" y="5815841"/>
                  <a:pt x="4136926" y="5812608"/>
                </a:cubicBezTo>
                <a:cubicBezTo>
                  <a:pt x="4142631" y="5811115"/>
                  <a:pt x="4147250" y="5806927"/>
                  <a:pt x="4149292" y="5801386"/>
                </a:cubicBezTo>
                <a:cubicBezTo>
                  <a:pt x="4151334" y="5795854"/>
                  <a:pt x="4150552" y="5789661"/>
                  <a:pt x="4147192" y="5784819"/>
                </a:cubicBezTo>
                <a:cubicBezTo>
                  <a:pt x="4140169" y="5774705"/>
                  <a:pt x="4134896" y="5763564"/>
                  <a:pt x="4131501" y="5751723"/>
                </a:cubicBezTo>
                <a:cubicBezTo>
                  <a:pt x="4129891" y="5746087"/>
                  <a:pt x="4125657" y="5741609"/>
                  <a:pt x="4120150" y="5739660"/>
                </a:cubicBezTo>
                <a:cubicBezTo>
                  <a:pt x="4118190" y="5738959"/>
                  <a:pt x="4116149" y="5738621"/>
                  <a:pt x="4114119" y="5738621"/>
                </a:cubicBezTo>
                <a:close/>
                <a:moveTo>
                  <a:pt x="1895920" y="5706960"/>
                </a:moveTo>
                <a:cubicBezTo>
                  <a:pt x="1911076" y="5706960"/>
                  <a:pt x="1926079" y="5710997"/>
                  <a:pt x="1939308" y="5718625"/>
                </a:cubicBezTo>
                <a:cubicBezTo>
                  <a:pt x="1959419" y="5730233"/>
                  <a:pt x="1973805" y="5748993"/>
                  <a:pt x="1979824" y="5771426"/>
                </a:cubicBezTo>
                <a:cubicBezTo>
                  <a:pt x="1985833" y="5793860"/>
                  <a:pt x="1982740" y="5817297"/>
                  <a:pt x="1971133" y="5837398"/>
                </a:cubicBezTo>
                <a:cubicBezTo>
                  <a:pt x="1955641" y="5864231"/>
                  <a:pt x="1926767" y="5880900"/>
                  <a:pt x="1895758" y="5880900"/>
                </a:cubicBezTo>
                <a:cubicBezTo>
                  <a:pt x="1880580" y="5880900"/>
                  <a:pt x="1865579" y="5876865"/>
                  <a:pt x="1852361" y="5869235"/>
                </a:cubicBezTo>
                <a:cubicBezTo>
                  <a:pt x="1810841" y="5845250"/>
                  <a:pt x="1796561" y="5791983"/>
                  <a:pt x="1820523" y="5750462"/>
                </a:cubicBezTo>
                <a:cubicBezTo>
                  <a:pt x="1836017" y="5723630"/>
                  <a:pt x="1864902" y="5706960"/>
                  <a:pt x="1895920" y="5706960"/>
                </a:cubicBezTo>
                <a:close/>
                <a:moveTo>
                  <a:pt x="5618109" y="5694465"/>
                </a:moveTo>
                <a:cubicBezTo>
                  <a:pt x="5629168" y="5694465"/>
                  <a:pt x="5640099" y="5697406"/>
                  <a:pt x="5649724" y="5702958"/>
                </a:cubicBezTo>
                <a:cubicBezTo>
                  <a:pt x="5664388" y="5711428"/>
                  <a:pt x="5674853" y="5725077"/>
                  <a:pt x="5679239" y="5741422"/>
                </a:cubicBezTo>
                <a:cubicBezTo>
                  <a:pt x="5683614" y="5757754"/>
                  <a:pt x="5681362" y="5774821"/>
                  <a:pt x="5672904" y="5789473"/>
                </a:cubicBezTo>
                <a:cubicBezTo>
                  <a:pt x="5661635" y="5809015"/>
                  <a:pt x="5640590" y="5821158"/>
                  <a:pt x="5618004" y="5821158"/>
                </a:cubicBezTo>
                <a:cubicBezTo>
                  <a:pt x="5606956" y="5821158"/>
                  <a:pt x="5596025" y="5818221"/>
                  <a:pt x="5586377" y="5812654"/>
                </a:cubicBezTo>
                <a:cubicBezTo>
                  <a:pt x="5571736" y="5804207"/>
                  <a:pt x="5561260" y="5790548"/>
                  <a:pt x="5556874" y="5774193"/>
                </a:cubicBezTo>
                <a:cubicBezTo>
                  <a:pt x="5552499" y="5757860"/>
                  <a:pt x="5554751" y="5740791"/>
                  <a:pt x="5563208" y="5726139"/>
                </a:cubicBezTo>
                <a:cubicBezTo>
                  <a:pt x="5574489" y="5706598"/>
                  <a:pt x="5595523" y="5694465"/>
                  <a:pt x="5618109" y="5694465"/>
                </a:cubicBezTo>
                <a:close/>
                <a:moveTo>
                  <a:pt x="4929496" y="5687174"/>
                </a:moveTo>
                <a:cubicBezTo>
                  <a:pt x="4938549" y="5687174"/>
                  <a:pt x="4947485" y="5689589"/>
                  <a:pt x="4955348" y="5694127"/>
                </a:cubicBezTo>
                <a:cubicBezTo>
                  <a:pt x="4967317" y="5701034"/>
                  <a:pt x="4975868" y="5712209"/>
                  <a:pt x="4979461" y="5725591"/>
                </a:cubicBezTo>
                <a:cubicBezTo>
                  <a:pt x="4983043" y="5738983"/>
                  <a:pt x="4981223" y="5752935"/>
                  <a:pt x="4974317" y="5764881"/>
                </a:cubicBezTo>
                <a:cubicBezTo>
                  <a:pt x="4965089" y="5780877"/>
                  <a:pt x="4947881" y="5790803"/>
                  <a:pt x="4929402" y="5790803"/>
                </a:cubicBezTo>
                <a:cubicBezTo>
                  <a:pt x="4920361" y="5790803"/>
                  <a:pt x="4911425" y="5788402"/>
                  <a:pt x="4903562" y="5783850"/>
                </a:cubicBezTo>
                <a:cubicBezTo>
                  <a:pt x="4891569" y="5776933"/>
                  <a:pt x="4882995" y="5765757"/>
                  <a:pt x="4879413" y="5752388"/>
                </a:cubicBezTo>
                <a:cubicBezTo>
                  <a:pt x="4875832" y="5739029"/>
                  <a:pt x="4877663" y="5725077"/>
                  <a:pt x="4884593" y="5713085"/>
                </a:cubicBezTo>
                <a:cubicBezTo>
                  <a:pt x="4893809" y="5697101"/>
                  <a:pt x="4911016" y="5687174"/>
                  <a:pt x="4929496" y="5687174"/>
                </a:cubicBezTo>
                <a:close/>
                <a:moveTo>
                  <a:pt x="3907069" y="5669687"/>
                </a:moveTo>
                <a:cubicBezTo>
                  <a:pt x="3903628" y="5669687"/>
                  <a:pt x="3900210" y="5670666"/>
                  <a:pt x="3897235" y="5672592"/>
                </a:cubicBezTo>
                <a:cubicBezTo>
                  <a:pt x="3888637" y="5678156"/>
                  <a:pt x="3879351" y="5682624"/>
                  <a:pt x="3869621" y="5685855"/>
                </a:cubicBezTo>
                <a:cubicBezTo>
                  <a:pt x="3864383" y="5687605"/>
                  <a:pt x="3860230" y="5691642"/>
                  <a:pt x="3858340" y="5696845"/>
                </a:cubicBezTo>
                <a:cubicBezTo>
                  <a:pt x="3856450" y="5702037"/>
                  <a:pt x="3857045" y="5707799"/>
                  <a:pt x="3859938" y="5712502"/>
                </a:cubicBezTo>
                <a:cubicBezTo>
                  <a:pt x="3865246" y="5721123"/>
                  <a:pt x="3869469" y="5730384"/>
                  <a:pt x="3872480" y="5740033"/>
                </a:cubicBezTo>
                <a:cubicBezTo>
                  <a:pt x="3874148" y="5745375"/>
                  <a:pt x="3878196" y="5749646"/>
                  <a:pt x="3883445" y="5751594"/>
                </a:cubicBezTo>
                <a:cubicBezTo>
                  <a:pt x="3885475" y="5752353"/>
                  <a:pt x="3887622" y="5752726"/>
                  <a:pt x="3889745" y="5752726"/>
                </a:cubicBezTo>
                <a:cubicBezTo>
                  <a:pt x="3893070" y="5752726"/>
                  <a:pt x="3896383" y="5751804"/>
                  <a:pt x="3899288" y="5749996"/>
                </a:cubicBezTo>
                <a:cubicBezTo>
                  <a:pt x="3908119" y="5744512"/>
                  <a:pt x="3917662" y="5740209"/>
                  <a:pt x="3927648" y="5737210"/>
                </a:cubicBezTo>
                <a:cubicBezTo>
                  <a:pt x="3933108" y="5735578"/>
                  <a:pt x="3937483" y="5731458"/>
                  <a:pt x="3939443" y="5726104"/>
                </a:cubicBezTo>
                <a:cubicBezTo>
                  <a:pt x="3941391" y="5720738"/>
                  <a:pt x="3940714" y="5714764"/>
                  <a:pt x="3937588" y="5709993"/>
                </a:cubicBezTo>
                <a:cubicBezTo>
                  <a:pt x="3931941" y="5701349"/>
                  <a:pt x="3927462" y="5692004"/>
                  <a:pt x="3924265" y="5682170"/>
                </a:cubicBezTo>
                <a:cubicBezTo>
                  <a:pt x="3922527" y="5676826"/>
                  <a:pt x="3918409" y="5672603"/>
                  <a:pt x="3913112" y="5670714"/>
                </a:cubicBezTo>
                <a:cubicBezTo>
                  <a:pt x="3911141" y="5670025"/>
                  <a:pt x="3909099" y="5669687"/>
                  <a:pt x="3907069" y="5669687"/>
                </a:cubicBezTo>
                <a:close/>
                <a:moveTo>
                  <a:pt x="5413404" y="5627094"/>
                </a:moveTo>
                <a:cubicBezTo>
                  <a:pt x="5423227" y="5627094"/>
                  <a:pt x="5432922" y="5629707"/>
                  <a:pt x="5441450" y="5634642"/>
                </a:cubicBezTo>
                <a:cubicBezTo>
                  <a:pt x="5454457" y="5642142"/>
                  <a:pt x="5463755" y="5654252"/>
                  <a:pt x="5467640" y="5668753"/>
                </a:cubicBezTo>
                <a:cubicBezTo>
                  <a:pt x="5471525" y="5683266"/>
                  <a:pt x="5469541" y="5698396"/>
                  <a:pt x="5462029" y="5711405"/>
                </a:cubicBezTo>
                <a:cubicBezTo>
                  <a:pt x="5452007" y="5728741"/>
                  <a:pt x="5433342" y="5739520"/>
                  <a:pt x="5413299" y="5739520"/>
                </a:cubicBezTo>
                <a:cubicBezTo>
                  <a:pt x="5403511" y="5739520"/>
                  <a:pt x="5393817" y="5736906"/>
                  <a:pt x="5385254" y="5731972"/>
                </a:cubicBezTo>
                <a:cubicBezTo>
                  <a:pt x="5358434" y="5716479"/>
                  <a:pt x="5349206" y="5682029"/>
                  <a:pt x="5364687" y="5655208"/>
                </a:cubicBezTo>
                <a:cubicBezTo>
                  <a:pt x="5374696" y="5637875"/>
                  <a:pt x="5393374" y="5627094"/>
                  <a:pt x="5413404" y="5627094"/>
                </a:cubicBezTo>
                <a:close/>
                <a:moveTo>
                  <a:pt x="6094527" y="5609480"/>
                </a:moveTo>
                <a:lnTo>
                  <a:pt x="6094527" y="5794800"/>
                </a:lnTo>
                <a:lnTo>
                  <a:pt x="6054642" y="5784073"/>
                </a:lnTo>
                <a:cubicBezTo>
                  <a:pt x="6009459" y="5757987"/>
                  <a:pt x="5993920" y="5699983"/>
                  <a:pt x="6020005" y="5654801"/>
                </a:cubicBezTo>
                <a:cubicBezTo>
                  <a:pt x="6028434" y="5640195"/>
                  <a:pt x="6040506" y="5628360"/>
                  <a:pt x="6054690" y="5620176"/>
                </a:cubicBezTo>
                <a:close/>
                <a:moveTo>
                  <a:pt x="3699611" y="5596961"/>
                </a:moveTo>
                <a:cubicBezTo>
                  <a:pt x="3696310" y="5596961"/>
                  <a:pt x="3693020" y="5597859"/>
                  <a:pt x="3690139" y="5599643"/>
                </a:cubicBezTo>
                <a:cubicBezTo>
                  <a:pt x="3681097" y="5605196"/>
                  <a:pt x="3671356" y="5609560"/>
                  <a:pt x="3661183" y="5612571"/>
                </a:cubicBezTo>
                <a:cubicBezTo>
                  <a:pt x="3655770" y="5614191"/>
                  <a:pt x="3651407" y="5618240"/>
                  <a:pt x="3649424" y="5623535"/>
                </a:cubicBezTo>
                <a:cubicBezTo>
                  <a:pt x="3647417" y="5628832"/>
                  <a:pt x="3648012" y="5634747"/>
                  <a:pt x="3651034" y="5639541"/>
                </a:cubicBezTo>
                <a:cubicBezTo>
                  <a:pt x="3656132" y="5647651"/>
                  <a:pt x="3660215" y="5656363"/>
                  <a:pt x="3663167" y="5665464"/>
                </a:cubicBezTo>
                <a:cubicBezTo>
                  <a:pt x="3664917" y="5670830"/>
                  <a:pt x="3669070" y="5675088"/>
                  <a:pt x="3674401" y="5676942"/>
                </a:cubicBezTo>
                <a:cubicBezTo>
                  <a:pt x="3676338" y="5677619"/>
                  <a:pt x="3678356" y="5677957"/>
                  <a:pt x="3680363" y="5677957"/>
                </a:cubicBezTo>
                <a:cubicBezTo>
                  <a:pt x="3683862" y="5677957"/>
                  <a:pt x="3687339" y="5676942"/>
                  <a:pt x="3690325" y="5674972"/>
                </a:cubicBezTo>
                <a:cubicBezTo>
                  <a:pt x="3699156" y="5669140"/>
                  <a:pt x="3708734" y="5664484"/>
                  <a:pt x="3718791" y="5661146"/>
                </a:cubicBezTo>
                <a:cubicBezTo>
                  <a:pt x="3724029" y="5659420"/>
                  <a:pt x="3728182" y="5655385"/>
                  <a:pt x="3730083" y="5650193"/>
                </a:cubicBezTo>
                <a:cubicBezTo>
                  <a:pt x="3731973" y="5645002"/>
                  <a:pt x="3731402" y="5639240"/>
                  <a:pt x="3728509" y="5634536"/>
                </a:cubicBezTo>
                <a:cubicBezTo>
                  <a:pt x="3723667" y="5626628"/>
                  <a:pt x="3719712" y="5618159"/>
                  <a:pt x="3716761" y="5609326"/>
                </a:cubicBezTo>
                <a:cubicBezTo>
                  <a:pt x="3715023" y="5604089"/>
                  <a:pt x="3710974" y="5599936"/>
                  <a:pt x="3705794" y="5598046"/>
                </a:cubicBezTo>
                <a:cubicBezTo>
                  <a:pt x="3703788" y="5597311"/>
                  <a:pt x="3701700" y="5596961"/>
                  <a:pt x="3699611" y="5596961"/>
                </a:cubicBezTo>
                <a:close/>
                <a:moveTo>
                  <a:pt x="4724826" y="5593437"/>
                </a:moveTo>
                <a:cubicBezTo>
                  <a:pt x="4737216" y="5593437"/>
                  <a:pt x="4749465" y="5596750"/>
                  <a:pt x="4760256" y="5602980"/>
                </a:cubicBezTo>
                <a:cubicBezTo>
                  <a:pt x="4794181" y="5622556"/>
                  <a:pt x="4805847" y="5666081"/>
                  <a:pt x="4786271" y="5700007"/>
                </a:cubicBezTo>
                <a:cubicBezTo>
                  <a:pt x="4773614" y="5721916"/>
                  <a:pt x="4750025" y="5735529"/>
                  <a:pt x="4724698" y="5735529"/>
                </a:cubicBezTo>
                <a:cubicBezTo>
                  <a:pt x="4712297" y="5735529"/>
                  <a:pt x="4700047" y="5732229"/>
                  <a:pt x="4689256" y="5725999"/>
                </a:cubicBezTo>
                <a:cubicBezTo>
                  <a:pt x="4672819" y="5716504"/>
                  <a:pt x="4661059" y="5701196"/>
                  <a:pt x="4656148" y="5682870"/>
                </a:cubicBezTo>
                <a:cubicBezTo>
                  <a:pt x="4651237" y="5664554"/>
                  <a:pt x="4653756" y="5645410"/>
                  <a:pt x="4663241" y="5628961"/>
                </a:cubicBezTo>
                <a:cubicBezTo>
                  <a:pt x="4675899" y="5607052"/>
                  <a:pt x="4699487" y="5593437"/>
                  <a:pt x="4724826" y="5593437"/>
                </a:cubicBezTo>
                <a:close/>
                <a:moveTo>
                  <a:pt x="443675" y="5579927"/>
                </a:moveTo>
                <a:cubicBezTo>
                  <a:pt x="441116" y="5579927"/>
                  <a:pt x="438564" y="5580464"/>
                  <a:pt x="436183" y="5581549"/>
                </a:cubicBezTo>
                <a:cubicBezTo>
                  <a:pt x="424296" y="5586963"/>
                  <a:pt x="411729" y="5590324"/>
                  <a:pt x="398833" y="5591536"/>
                </a:cubicBezTo>
                <a:cubicBezTo>
                  <a:pt x="392146" y="5592166"/>
                  <a:pt x="386357" y="5596448"/>
                  <a:pt x="383800" y="5602654"/>
                </a:cubicBezTo>
                <a:cubicBezTo>
                  <a:pt x="381246" y="5608872"/>
                  <a:pt x="382347" y="5615988"/>
                  <a:pt x="386653" y="5621132"/>
                </a:cubicBezTo>
                <a:cubicBezTo>
                  <a:pt x="393261" y="5629043"/>
                  <a:pt x="398484" y="5637945"/>
                  <a:pt x="402175" y="5647602"/>
                </a:cubicBezTo>
                <a:lnTo>
                  <a:pt x="402177" y="5647602"/>
                </a:lnTo>
                <a:cubicBezTo>
                  <a:pt x="404280" y="5653109"/>
                  <a:pt x="408939" y="5657239"/>
                  <a:pt x="414664" y="5658674"/>
                </a:cubicBezTo>
                <a:cubicBezTo>
                  <a:pt x="416116" y="5659047"/>
                  <a:pt x="417599" y="5659223"/>
                  <a:pt x="419066" y="5659223"/>
                </a:cubicBezTo>
                <a:cubicBezTo>
                  <a:pt x="423368" y="5659223"/>
                  <a:pt x="427578" y="5657693"/>
                  <a:pt x="430904" y="5654813"/>
                </a:cubicBezTo>
                <a:cubicBezTo>
                  <a:pt x="439659" y="5647229"/>
                  <a:pt x="449432" y="5640825"/>
                  <a:pt x="459947" y="5635750"/>
                </a:cubicBezTo>
                <a:cubicBezTo>
                  <a:pt x="468924" y="5631423"/>
                  <a:pt x="472713" y="5620643"/>
                  <a:pt x="468407" y="5611660"/>
                </a:cubicBezTo>
                <a:cubicBezTo>
                  <a:pt x="465461" y="5605500"/>
                  <a:pt x="462950" y="5599096"/>
                  <a:pt x="460940" y="5592644"/>
                </a:cubicBezTo>
                <a:cubicBezTo>
                  <a:pt x="459402" y="5587686"/>
                  <a:pt x="455803" y="5583637"/>
                  <a:pt x="451069" y="5581502"/>
                </a:cubicBezTo>
                <a:cubicBezTo>
                  <a:pt x="448715" y="5580452"/>
                  <a:pt x="446197" y="5579927"/>
                  <a:pt x="443675" y="5579927"/>
                </a:cubicBezTo>
                <a:close/>
                <a:moveTo>
                  <a:pt x="109261" y="5573604"/>
                </a:moveTo>
                <a:cubicBezTo>
                  <a:pt x="115139" y="5573604"/>
                  <a:pt x="120950" y="5575169"/>
                  <a:pt x="126066" y="5578119"/>
                </a:cubicBezTo>
                <a:cubicBezTo>
                  <a:pt x="142134" y="5587406"/>
                  <a:pt x="147670" y="5608042"/>
                  <a:pt x="138390" y="5624131"/>
                </a:cubicBezTo>
                <a:cubicBezTo>
                  <a:pt x="132388" y="5634526"/>
                  <a:pt x="121201" y="5640988"/>
                  <a:pt x="109193" y="5640988"/>
                </a:cubicBezTo>
                <a:cubicBezTo>
                  <a:pt x="103309" y="5640988"/>
                  <a:pt x="97497" y="5639425"/>
                  <a:pt x="92382" y="5636461"/>
                </a:cubicBezTo>
                <a:cubicBezTo>
                  <a:pt x="84584" y="5631959"/>
                  <a:pt x="79014" y="5624702"/>
                  <a:pt x="76683" y="5616011"/>
                </a:cubicBezTo>
                <a:cubicBezTo>
                  <a:pt x="74355" y="5607319"/>
                  <a:pt x="75551" y="5598243"/>
                  <a:pt x="80050" y="5590463"/>
                </a:cubicBezTo>
                <a:cubicBezTo>
                  <a:pt x="86048" y="5580068"/>
                  <a:pt x="97241" y="5573604"/>
                  <a:pt x="109261" y="5573604"/>
                </a:cubicBezTo>
                <a:close/>
                <a:moveTo>
                  <a:pt x="5208711" y="5558078"/>
                </a:moveTo>
                <a:cubicBezTo>
                  <a:pt x="5217554" y="5558078"/>
                  <a:pt x="5226304" y="5560435"/>
                  <a:pt x="5234015" y="5564878"/>
                </a:cubicBezTo>
                <a:cubicBezTo>
                  <a:pt x="5258222" y="5578856"/>
                  <a:pt x="5266540" y="5609934"/>
                  <a:pt x="5252576" y="5634164"/>
                </a:cubicBezTo>
                <a:cubicBezTo>
                  <a:pt x="5243546" y="5649795"/>
                  <a:pt x="5226700" y="5659515"/>
                  <a:pt x="5208618" y="5659515"/>
                </a:cubicBezTo>
                <a:cubicBezTo>
                  <a:pt x="5199763" y="5659515"/>
                  <a:pt x="5191014" y="5657146"/>
                  <a:pt x="5183303" y="5652712"/>
                </a:cubicBezTo>
                <a:cubicBezTo>
                  <a:pt x="5159096" y="5638724"/>
                  <a:pt x="5150766" y="5607646"/>
                  <a:pt x="5164742" y="5583429"/>
                </a:cubicBezTo>
                <a:cubicBezTo>
                  <a:pt x="5173783" y="5567796"/>
                  <a:pt x="5190629" y="5558078"/>
                  <a:pt x="5208711" y="5558078"/>
                </a:cubicBezTo>
                <a:close/>
                <a:moveTo>
                  <a:pt x="1640144" y="5556514"/>
                </a:moveTo>
                <a:cubicBezTo>
                  <a:pt x="1636958" y="5556514"/>
                  <a:pt x="1633786" y="5557367"/>
                  <a:pt x="1630974" y="5559010"/>
                </a:cubicBezTo>
                <a:cubicBezTo>
                  <a:pt x="1627671" y="5560959"/>
                  <a:pt x="1624289" y="5562779"/>
                  <a:pt x="1620822" y="5564424"/>
                </a:cubicBezTo>
                <a:cubicBezTo>
                  <a:pt x="1611981" y="5568682"/>
                  <a:pt x="1608143" y="5579204"/>
                  <a:pt x="1612168" y="5588153"/>
                </a:cubicBezTo>
                <a:cubicBezTo>
                  <a:pt x="1612762" y="5589470"/>
                  <a:pt x="1613334" y="5590789"/>
                  <a:pt x="1613881" y="5592131"/>
                </a:cubicBezTo>
                <a:cubicBezTo>
                  <a:pt x="1615750" y="5596669"/>
                  <a:pt x="1619377" y="5600250"/>
                  <a:pt x="1623928" y="5602069"/>
                </a:cubicBezTo>
                <a:cubicBezTo>
                  <a:pt x="1626073" y="5602922"/>
                  <a:pt x="1628348" y="5603342"/>
                  <a:pt x="1630611" y="5603342"/>
                </a:cubicBezTo>
                <a:cubicBezTo>
                  <a:pt x="1633156" y="5603342"/>
                  <a:pt x="1635687" y="5602805"/>
                  <a:pt x="1638043" y="5601745"/>
                </a:cubicBezTo>
                <a:cubicBezTo>
                  <a:pt x="1641613" y="5600144"/>
                  <a:pt x="1645252" y="5598688"/>
                  <a:pt x="1648962" y="5597404"/>
                </a:cubicBezTo>
                <a:cubicBezTo>
                  <a:pt x="1653966" y="5595677"/>
                  <a:pt x="1657969" y="5591828"/>
                  <a:pt x="1659906" y="5586893"/>
                </a:cubicBezTo>
                <a:cubicBezTo>
                  <a:pt x="1661830" y="5581945"/>
                  <a:pt x="1661481" y="5576395"/>
                  <a:pt x="1658972" y="5571738"/>
                </a:cubicBezTo>
                <a:cubicBezTo>
                  <a:pt x="1658086" y="5570095"/>
                  <a:pt x="1657246" y="5568448"/>
                  <a:pt x="1656452" y="5566781"/>
                </a:cubicBezTo>
                <a:cubicBezTo>
                  <a:pt x="1654259" y="5562218"/>
                  <a:pt x="1650256" y="5558788"/>
                  <a:pt x="1645416" y="5557307"/>
                </a:cubicBezTo>
                <a:cubicBezTo>
                  <a:pt x="1643690" y="5556783"/>
                  <a:pt x="1641917" y="5556514"/>
                  <a:pt x="1640144" y="5556514"/>
                </a:cubicBezTo>
                <a:close/>
                <a:moveTo>
                  <a:pt x="3347611" y="5544288"/>
                </a:moveTo>
                <a:cubicBezTo>
                  <a:pt x="3362031" y="5544288"/>
                  <a:pt x="3376275" y="5548127"/>
                  <a:pt x="3388816" y="5555371"/>
                </a:cubicBezTo>
                <a:cubicBezTo>
                  <a:pt x="3407925" y="5566396"/>
                  <a:pt x="3421586" y="5584187"/>
                  <a:pt x="3427290" y="5605500"/>
                </a:cubicBezTo>
                <a:cubicBezTo>
                  <a:pt x="3432995" y="5626804"/>
                  <a:pt x="3430067" y="5649051"/>
                  <a:pt x="3419043" y="5668146"/>
                </a:cubicBezTo>
                <a:cubicBezTo>
                  <a:pt x="3404343" y="5693603"/>
                  <a:pt x="3376916" y="5709432"/>
                  <a:pt x="3347471" y="5709432"/>
                </a:cubicBezTo>
                <a:cubicBezTo>
                  <a:pt x="3333052" y="5709432"/>
                  <a:pt x="3318808" y="5705606"/>
                  <a:pt x="3306267" y="5698361"/>
                </a:cubicBezTo>
                <a:cubicBezTo>
                  <a:pt x="3266847" y="5675590"/>
                  <a:pt x="3253291" y="5624993"/>
                  <a:pt x="3276052" y="5585586"/>
                </a:cubicBezTo>
                <a:cubicBezTo>
                  <a:pt x="3290751" y="5560108"/>
                  <a:pt x="3318178" y="5544288"/>
                  <a:pt x="3347611" y="5544288"/>
                </a:cubicBezTo>
                <a:close/>
                <a:moveTo>
                  <a:pt x="5897360" y="5532401"/>
                </a:moveTo>
                <a:cubicBezTo>
                  <a:pt x="5913972" y="5532401"/>
                  <a:pt x="5930398" y="5536823"/>
                  <a:pt x="5944852" y="5545176"/>
                </a:cubicBezTo>
                <a:cubicBezTo>
                  <a:pt x="5990303" y="5571424"/>
                  <a:pt x="6005948" y="5629754"/>
                  <a:pt x="5979699" y="5675205"/>
                </a:cubicBezTo>
                <a:cubicBezTo>
                  <a:pt x="5962748" y="5704580"/>
                  <a:pt x="5931121" y="5722813"/>
                  <a:pt x="5897185" y="5722813"/>
                </a:cubicBezTo>
                <a:cubicBezTo>
                  <a:pt x="5880560" y="5722813"/>
                  <a:pt x="5864135" y="5718393"/>
                  <a:pt x="5849669" y="5710040"/>
                </a:cubicBezTo>
                <a:cubicBezTo>
                  <a:pt x="5827655" y="5697335"/>
                  <a:pt x="5811906" y="5676816"/>
                  <a:pt x="5805314" y="5652245"/>
                </a:cubicBezTo>
                <a:cubicBezTo>
                  <a:pt x="5798735" y="5627689"/>
                  <a:pt x="5802118" y="5602046"/>
                  <a:pt x="5814822" y="5580021"/>
                </a:cubicBezTo>
                <a:cubicBezTo>
                  <a:pt x="5831785" y="5550646"/>
                  <a:pt x="5863411" y="5532401"/>
                  <a:pt x="5897360" y="5532401"/>
                </a:cubicBezTo>
                <a:close/>
                <a:moveTo>
                  <a:pt x="1970397" y="5525879"/>
                </a:moveTo>
                <a:cubicBezTo>
                  <a:pt x="1981433" y="5525879"/>
                  <a:pt x="1992366" y="5528820"/>
                  <a:pt x="2002012" y="5534383"/>
                </a:cubicBezTo>
                <a:cubicBezTo>
                  <a:pt x="2032251" y="5551835"/>
                  <a:pt x="2042646" y="5590649"/>
                  <a:pt x="2025181" y="5620910"/>
                </a:cubicBezTo>
                <a:cubicBezTo>
                  <a:pt x="2013900" y="5640441"/>
                  <a:pt x="1992867" y="5652585"/>
                  <a:pt x="1970269" y="5652585"/>
                </a:cubicBezTo>
                <a:cubicBezTo>
                  <a:pt x="1959234" y="5652585"/>
                  <a:pt x="1948302" y="5649644"/>
                  <a:pt x="1938654" y="5644080"/>
                </a:cubicBezTo>
                <a:cubicBezTo>
                  <a:pt x="1908428" y="5626628"/>
                  <a:pt x="1898022" y="5587814"/>
                  <a:pt x="1915484" y="5557552"/>
                </a:cubicBezTo>
                <a:cubicBezTo>
                  <a:pt x="1926767" y="5538023"/>
                  <a:pt x="1947800" y="5525879"/>
                  <a:pt x="1970397" y="5525879"/>
                </a:cubicBezTo>
                <a:close/>
                <a:moveTo>
                  <a:pt x="3142872" y="5523056"/>
                </a:moveTo>
                <a:cubicBezTo>
                  <a:pt x="3147981" y="5523056"/>
                  <a:pt x="3153033" y="5524410"/>
                  <a:pt x="3157478" y="5526987"/>
                </a:cubicBezTo>
                <a:cubicBezTo>
                  <a:pt x="3171465" y="5535061"/>
                  <a:pt x="3176272" y="5553003"/>
                  <a:pt x="3168210" y="5567002"/>
                </a:cubicBezTo>
                <a:cubicBezTo>
                  <a:pt x="3162996" y="5576031"/>
                  <a:pt x="3153266" y="5581654"/>
                  <a:pt x="3142825" y="5581654"/>
                </a:cubicBezTo>
                <a:cubicBezTo>
                  <a:pt x="3137715" y="5581654"/>
                  <a:pt x="3132652" y="5580290"/>
                  <a:pt x="3128207" y="5577722"/>
                </a:cubicBezTo>
                <a:cubicBezTo>
                  <a:pt x="3121441" y="5573815"/>
                  <a:pt x="3116611" y="5567504"/>
                  <a:pt x="3114582" y="5559921"/>
                </a:cubicBezTo>
                <a:cubicBezTo>
                  <a:pt x="3112551" y="5552361"/>
                  <a:pt x="3113578" y="5544474"/>
                  <a:pt x="3117475" y="5537720"/>
                </a:cubicBezTo>
                <a:cubicBezTo>
                  <a:pt x="3122701" y="5528678"/>
                  <a:pt x="3132431" y="5523056"/>
                  <a:pt x="3142872" y="5523056"/>
                </a:cubicBezTo>
                <a:close/>
                <a:moveTo>
                  <a:pt x="4520133" y="5505206"/>
                </a:moveTo>
                <a:cubicBezTo>
                  <a:pt x="4534914" y="5505206"/>
                  <a:pt x="4549543" y="5509150"/>
                  <a:pt x="4562423" y="5516594"/>
                </a:cubicBezTo>
                <a:cubicBezTo>
                  <a:pt x="4582045" y="5527909"/>
                  <a:pt x="4596056" y="5546191"/>
                  <a:pt x="4601924" y="5568051"/>
                </a:cubicBezTo>
                <a:cubicBezTo>
                  <a:pt x="4607780" y="5589916"/>
                  <a:pt x="4604771" y="5612756"/>
                  <a:pt x="4593455" y="5632357"/>
                </a:cubicBezTo>
                <a:cubicBezTo>
                  <a:pt x="4578359" y="5658500"/>
                  <a:pt x="4550197" y="5674749"/>
                  <a:pt x="4519970" y="5674749"/>
                </a:cubicBezTo>
                <a:cubicBezTo>
                  <a:pt x="4505165" y="5674749"/>
                  <a:pt x="4490548" y="5670819"/>
                  <a:pt x="4477680" y="5663376"/>
                </a:cubicBezTo>
                <a:cubicBezTo>
                  <a:pt x="4458105" y="5652083"/>
                  <a:pt x="4444094" y="5633803"/>
                  <a:pt x="4438237" y="5611904"/>
                </a:cubicBezTo>
                <a:cubicBezTo>
                  <a:pt x="4432369" y="5590008"/>
                  <a:pt x="4435356" y="5567166"/>
                  <a:pt x="4446649" y="5547602"/>
                </a:cubicBezTo>
                <a:cubicBezTo>
                  <a:pt x="4461745" y="5521459"/>
                  <a:pt x="4489906" y="5505206"/>
                  <a:pt x="4520133" y="5505206"/>
                </a:cubicBezTo>
                <a:close/>
                <a:moveTo>
                  <a:pt x="5004007" y="5484126"/>
                </a:moveTo>
                <a:cubicBezTo>
                  <a:pt x="5012768" y="5484126"/>
                  <a:pt x="5021413" y="5486460"/>
                  <a:pt x="5029042" y="5490846"/>
                </a:cubicBezTo>
                <a:cubicBezTo>
                  <a:pt x="5040615" y="5497530"/>
                  <a:pt x="5048898" y="5508344"/>
                  <a:pt x="5052374" y="5521318"/>
                </a:cubicBezTo>
                <a:cubicBezTo>
                  <a:pt x="5055851" y="5534278"/>
                  <a:pt x="5054077" y="5547787"/>
                  <a:pt x="5047393" y="5559372"/>
                </a:cubicBezTo>
                <a:lnTo>
                  <a:pt x="5047393" y="5559360"/>
                </a:lnTo>
                <a:cubicBezTo>
                  <a:pt x="5038457" y="5574853"/>
                  <a:pt x="5021797" y="5584465"/>
                  <a:pt x="5003914" y="5584465"/>
                </a:cubicBezTo>
                <a:cubicBezTo>
                  <a:pt x="4995152" y="5584465"/>
                  <a:pt x="4986508" y="5582133"/>
                  <a:pt x="4978890" y="5577735"/>
                </a:cubicBezTo>
                <a:cubicBezTo>
                  <a:pt x="4967305" y="5571050"/>
                  <a:pt x="4959011" y="5560224"/>
                  <a:pt x="4955546" y="5547262"/>
                </a:cubicBezTo>
                <a:cubicBezTo>
                  <a:pt x="4952070" y="5534302"/>
                  <a:pt x="4953843" y="5520792"/>
                  <a:pt x="4960527" y="5509219"/>
                </a:cubicBezTo>
                <a:cubicBezTo>
                  <a:pt x="4969452" y="5493751"/>
                  <a:pt x="4986111" y="5484126"/>
                  <a:pt x="5004007" y="5484126"/>
                </a:cubicBezTo>
                <a:close/>
                <a:moveTo>
                  <a:pt x="5692643" y="5457341"/>
                </a:moveTo>
                <a:cubicBezTo>
                  <a:pt x="5709349" y="5457341"/>
                  <a:pt x="5725869" y="5461786"/>
                  <a:pt x="5740439" y="5470197"/>
                </a:cubicBezTo>
                <a:cubicBezTo>
                  <a:pt x="5762582" y="5482984"/>
                  <a:pt x="5778424" y="5503620"/>
                  <a:pt x="5785039" y="5528328"/>
                </a:cubicBezTo>
                <a:cubicBezTo>
                  <a:pt x="5791665" y="5553038"/>
                  <a:pt x="5788259" y="5578831"/>
                  <a:pt x="5775472" y="5600973"/>
                </a:cubicBezTo>
                <a:cubicBezTo>
                  <a:pt x="5758428" y="5630514"/>
                  <a:pt x="5726615" y="5648875"/>
                  <a:pt x="5692480" y="5648875"/>
                </a:cubicBezTo>
                <a:cubicBezTo>
                  <a:pt x="5675774" y="5648875"/>
                  <a:pt x="5659255" y="5644430"/>
                  <a:pt x="5644696" y="5636018"/>
                </a:cubicBezTo>
                <a:cubicBezTo>
                  <a:pt x="5622542" y="5623233"/>
                  <a:pt x="5606711" y="5602596"/>
                  <a:pt x="5600085" y="5577887"/>
                </a:cubicBezTo>
                <a:cubicBezTo>
                  <a:pt x="5593470" y="5553179"/>
                  <a:pt x="5596865" y="5527383"/>
                  <a:pt x="5609651" y="5505242"/>
                </a:cubicBezTo>
                <a:cubicBezTo>
                  <a:pt x="5626695" y="5475704"/>
                  <a:pt x="5658508" y="5457341"/>
                  <a:pt x="5692643" y="5457341"/>
                </a:cubicBezTo>
                <a:close/>
                <a:moveTo>
                  <a:pt x="6094527" y="5446313"/>
                </a:moveTo>
                <a:lnTo>
                  <a:pt x="6094527" y="5547293"/>
                </a:lnTo>
                <a:lnTo>
                  <a:pt x="6082395" y="5522625"/>
                </a:lnTo>
                <a:cubicBezTo>
                  <a:pt x="6075664" y="5497495"/>
                  <a:pt x="6079129" y="5471247"/>
                  <a:pt x="6092136" y="5448708"/>
                </a:cubicBezTo>
                <a:lnTo>
                  <a:pt x="6092125" y="5448708"/>
                </a:lnTo>
                <a:close/>
                <a:moveTo>
                  <a:pt x="4315440" y="5422472"/>
                </a:moveTo>
                <a:cubicBezTo>
                  <a:pt x="4331668" y="5422472"/>
                  <a:pt x="4347720" y="5426787"/>
                  <a:pt x="4361848" y="5434943"/>
                </a:cubicBezTo>
                <a:cubicBezTo>
                  <a:pt x="4383360" y="5447368"/>
                  <a:pt x="4398748" y="5467432"/>
                  <a:pt x="4405176" y="5491406"/>
                </a:cubicBezTo>
                <a:cubicBezTo>
                  <a:pt x="4411604" y="5515403"/>
                  <a:pt x="4408302" y="5540462"/>
                  <a:pt x="4395890" y="5561986"/>
                </a:cubicBezTo>
                <a:cubicBezTo>
                  <a:pt x="4379324" y="5590660"/>
                  <a:pt x="4348420" y="5608487"/>
                  <a:pt x="4315265" y="5608487"/>
                </a:cubicBezTo>
                <a:cubicBezTo>
                  <a:pt x="4299038" y="5608487"/>
                  <a:pt x="4282985" y="5604170"/>
                  <a:pt x="4268858" y="5596016"/>
                </a:cubicBezTo>
                <a:cubicBezTo>
                  <a:pt x="4247346" y="5583602"/>
                  <a:pt x="4231958" y="5563537"/>
                  <a:pt x="4225530" y="5539540"/>
                </a:cubicBezTo>
                <a:cubicBezTo>
                  <a:pt x="4219102" y="5515554"/>
                  <a:pt x="4222403" y="5490486"/>
                  <a:pt x="4234828" y="5468971"/>
                </a:cubicBezTo>
                <a:lnTo>
                  <a:pt x="4234816" y="5468971"/>
                </a:lnTo>
                <a:cubicBezTo>
                  <a:pt x="4251382" y="5440297"/>
                  <a:pt x="4282274" y="5422472"/>
                  <a:pt x="4315440" y="5422472"/>
                </a:cubicBezTo>
                <a:close/>
                <a:moveTo>
                  <a:pt x="4799302" y="5412369"/>
                </a:moveTo>
                <a:cubicBezTo>
                  <a:pt x="4807585" y="5412369"/>
                  <a:pt x="4815763" y="5414562"/>
                  <a:pt x="4822973" y="5418727"/>
                </a:cubicBezTo>
                <a:cubicBezTo>
                  <a:pt x="4845605" y="5431803"/>
                  <a:pt x="4853386" y="5460853"/>
                  <a:pt x="4840320" y="5483507"/>
                </a:cubicBezTo>
                <a:cubicBezTo>
                  <a:pt x="4831874" y="5498127"/>
                  <a:pt x="4816125" y="5507215"/>
                  <a:pt x="4799221" y="5507215"/>
                </a:cubicBezTo>
                <a:cubicBezTo>
                  <a:pt x="4790949" y="5507215"/>
                  <a:pt x="4782760" y="5504997"/>
                  <a:pt x="4775550" y="5500843"/>
                </a:cubicBezTo>
                <a:cubicBezTo>
                  <a:pt x="4764584" y="5494509"/>
                  <a:pt x="4756744" y="5484291"/>
                  <a:pt x="4753466" y="5472051"/>
                </a:cubicBezTo>
                <a:cubicBezTo>
                  <a:pt x="4750188" y="5459825"/>
                  <a:pt x="4751868" y="5447051"/>
                  <a:pt x="4758203" y="5436086"/>
                </a:cubicBezTo>
                <a:cubicBezTo>
                  <a:pt x="4766637" y="5421455"/>
                  <a:pt x="4782398" y="5412369"/>
                  <a:pt x="4799302" y="5412369"/>
                </a:cubicBezTo>
                <a:close/>
                <a:moveTo>
                  <a:pt x="520724" y="5389165"/>
                </a:moveTo>
                <a:cubicBezTo>
                  <a:pt x="518308" y="5389165"/>
                  <a:pt x="515892" y="5389643"/>
                  <a:pt x="513632" y="5390611"/>
                </a:cubicBezTo>
                <a:cubicBezTo>
                  <a:pt x="509160" y="5392512"/>
                  <a:pt x="504484" y="5394192"/>
                  <a:pt x="499727" y="5395615"/>
                </a:cubicBezTo>
                <a:cubicBezTo>
                  <a:pt x="494493" y="5397179"/>
                  <a:pt x="490249" y="5401029"/>
                  <a:pt x="488169" y="5406082"/>
                </a:cubicBezTo>
                <a:cubicBezTo>
                  <a:pt x="486096" y="5411143"/>
                  <a:pt x="486415" y="5416849"/>
                  <a:pt x="489042" y="5421642"/>
                </a:cubicBezTo>
                <a:cubicBezTo>
                  <a:pt x="490117" y="5423603"/>
                  <a:pt x="491138" y="5425598"/>
                  <a:pt x="492100" y="5427627"/>
                </a:cubicBezTo>
                <a:cubicBezTo>
                  <a:pt x="494331" y="5432306"/>
                  <a:pt x="498469" y="5435817"/>
                  <a:pt x="503464" y="5437240"/>
                </a:cubicBezTo>
                <a:cubicBezTo>
                  <a:pt x="505092" y="5437708"/>
                  <a:pt x="506768" y="5437928"/>
                  <a:pt x="508432" y="5437928"/>
                </a:cubicBezTo>
                <a:cubicBezTo>
                  <a:pt x="511856" y="5437928"/>
                  <a:pt x="515249" y="5436960"/>
                  <a:pt x="518189" y="5435071"/>
                </a:cubicBezTo>
                <a:cubicBezTo>
                  <a:pt x="522183" y="5432517"/>
                  <a:pt x="526402" y="5430113"/>
                  <a:pt x="530750" y="5427942"/>
                </a:cubicBezTo>
                <a:cubicBezTo>
                  <a:pt x="539385" y="5423626"/>
                  <a:pt x="543100" y="5413278"/>
                  <a:pt x="539185" y="5404447"/>
                </a:cubicBezTo>
                <a:cubicBezTo>
                  <a:pt x="538585" y="5403094"/>
                  <a:pt x="538012" y="5401740"/>
                  <a:pt x="537459" y="5400388"/>
                </a:cubicBezTo>
                <a:cubicBezTo>
                  <a:pt x="535626" y="5395908"/>
                  <a:pt x="532072" y="5392349"/>
                  <a:pt x="527588" y="5390518"/>
                </a:cubicBezTo>
                <a:cubicBezTo>
                  <a:pt x="525389" y="5389608"/>
                  <a:pt x="523058" y="5389165"/>
                  <a:pt x="520724" y="5389165"/>
                </a:cubicBezTo>
                <a:close/>
                <a:moveTo>
                  <a:pt x="5487950" y="5383403"/>
                </a:moveTo>
                <a:cubicBezTo>
                  <a:pt x="5504563" y="5383403"/>
                  <a:pt x="5520989" y="5387811"/>
                  <a:pt x="5535455" y="5396164"/>
                </a:cubicBezTo>
                <a:cubicBezTo>
                  <a:pt x="5580917" y="5422400"/>
                  <a:pt x="5596550" y="5480731"/>
                  <a:pt x="5570301" y="5526194"/>
                </a:cubicBezTo>
                <a:cubicBezTo>
                  <a:pt x="5553350" y="5555559"/>
                  <a:pt x="5521735" y="5573815"/>
                  <a:pt x="5487776" y="5573815"/>
                </a:cubicBezTo>
                <a:cubicBezTo>
                  <a:pt x="5471163" y="5573815"/>
                  <a:pt x="5454737" y="5569393"/>
                  <a:pt x="5440271" y="5561041"/>
                </a:cubicBezTo>
                <a:cubicBezTo>
                  <a:pt x="5418257" y="5548337"/>
                  <a:pt x="5402496" y="5527805"/>
                  <a:pt x="5395917" y="5503235"/>
                </a:cubicBezTo>
                <a:cubicBezTo>
                  <a:pt x="5389337" y="5478690"/>
                  <a:pt x="5392720" y="5453026"/>
                  <a:pt x="5405425" y="5431010"/>
                </a:cubicBezTo>
                <a:cubicBezTo>
                  <a:pt x="5422375" y="5401636"/>
                  <a:pt x="5454002" y="5383403"/>
                  <a:pt x="5487950" y="5383403"/>
                </a:cubicBezTo>
                <a:close/>
                <a:moveTo>
                  <a:pt x="3783491" y="5377067"/>
                </a:moveTo>
                <a:cubicBezTo>
                  <a:pt x="3779443" y="5377067"/>
                  <a:pt x="3775464" y="5378432"/>
                  <a:pt x="3772210" y="5381009"/>
                </a:cubicBezTo>
                <a:cubicBezTo>
                  <a:pt x="3761325" y="5389689"/>
                  <a:pt x="3749052" y="5396222"/>
                  <a:pt x="3735765" y="5400410"/>
                </a:cubicBezTo>
                <a:cubicBezTo>
                  <a:pt x="3730293" y="5402149"/>
                  <a:pt x="3725977" y="5406362"/>
                  <a:pt x="3724110" y="5411797"/>
                </a:cubicBezTo>
                <a:cubicBezTo>
                  <a:pt x="3722244" y="5417223"/>
                  <a:pt x="3723060" y="5423218"/>
                  <a:pt x="3726327" y="5427931"/>
                </a:cubicBezTo>
                <a:cubicBezTo>
                  <a:pt x="3732778" y="5437286"/>
                  <a:pt x="3737876" y="5447554"/>
                  <a:pt x="3741469" y="5458403"/>
                </a:cubicBezTo>
                <a:cubicBezTo>
                  <a:pt x="3743208" y="5463653"/>
                  <a:pt x="3747244" y="5467828"/>
                  <a:pt x="3752436" y="5469720"/>
                </a:cubicBezTo>
                <a:cubicBezTo>
                  <a:pt x="3754442" y="5470443"/>
                  <a:pt x="3756542" y="5470814"/>
                  <a:pt x="3758630" y="5470814"/>
                </a:cubicBezTo>
                <a:cubicBezTo>
                  <a:pt x="3761943" y="5470814"/>
                  <a:pt x="3765233" y="5469905"/>
                  <a:pt x="3768115" y="5468120"/>
                </a:cubicBezTo>
                <a:cubicBezTo>
                  <a:pt x="3779466" y="5461144"/>
                  <a:pt x="3791809" y="5456115"/>
                  <a:pt x="3804804" y="5453211"/>
                </a:cubicBezTo>
                <a:cubicBezTo>
                  <a:pt x="3810591" y="5451916"/>
                  <a:pt x="3815386" y="5447857"/>
                  <a:pt x="3817602" y="5442350"/>
                </a:cubicBezTo>
                <a:cubicBezTo>
                  <a:pt x="3819842" y="5436844"/>
                  <a:pt x="3819224" y="5430590"/>
                  <a:pt x="3815957" y="5425645"/>
                </a:cubicBezTo>
                <a:cubicBezTo>
                  <a:pt x="3809004" y="5415039"/>
                  <a:pt x="3803999" y="5403386"/>
                  <a:pt x="3801095" y="5391019"/>
                </a:cubicBezTo>
                <a:cubicBezTo>
                  <a:pt x="3799671" y="5384977"/>
                  <a:pt x="3795262" y="5380089"/>
                  <a:pt x="3789405" y="5378059"/>
                </a:cubicBezTo>
                <a:cubicBezTo>
                  <a:pt x="3787469" y="5377405"/>
                  <a:pt x="3785474" y="5377067"/>
                  <a:pt x="3783491" y="5377067"/>
                </a:cubicBezTo>
                <a:close/>
                <a:moveTo>
                  <a:pt x="183774" y="5346933"/>
                </a:moveTo>
                <a:cubicBezTo>
                  <a:pt x="193469" y="5346933"/>
                  <a:pt x="203079" y="5349512"/>
                  <a:pt x="211561" y="5354400"/>
                </a:cubicBezTo>
                <a:cubicBezTo>
                  <a:pt x="238117" y="5369752"/>
                  <a:pt x="247260" y="5403852"/>
                  <a:pt x="231919" y="5430417"/>
                </a:cubicBezTo>
                <a:cubicBezTo>
                  <a:pt x="222002" y="5447588"/>
                  <a:pt x="203517" y="5458262"/>
                  <a:pt x="183676" y="5458262"/>
                </a:cubicBezTo>
                <a:cubicBezTo>
                  <a:pt x="173969" y="5458262"/>
                  <a:pt x="164371" y="5455672"/>
                  <a:pt x="155907" y="5450785"/>
                </a:cubicBezTo>
                <a:cubicBezTo>
                  <a:pt x="143028" y="5443342"/>
                  <a:pt x="133824" y="5431348"/>
                  <a:pt x="129972" y="5416988"/>
                </a:cubicBezTo>
                <a:cubicBezTo>
                  <a:pt x="126128" y="5402638"/>
                  <a:pt x="128099" y="5387636"/>
                  <a:pt x="135533" y="5374768"/>
                </a:cubicBezTo>
                <a:cubicBezTo>
                  <a:pt x="145450" y="5357596"/>
                  <a:pt x="163933" y="5346933"/>
                  <a:pt x="183774" y="5346933"/>
                </a:cubicBezTo>
                <a:close/>
                <a:moveTo>
                  <a:pt x="2044885" y="5342594"/>
                </a:moveTo>
                <a:cubicBezTo>
                  <a:pt x="2052200" y="5342594"/>
                  <a:pt x="2059433" y="5344543"/>
                  <a:pt x="2065791" y="5348217"/>
                </a:cubicBezTo>
                <a:cubicBezTo>
                  <a:pt x="2075498" y="5353816"/>
                  <a:pt x="2082426" y="5362868"/>
                  <a:pt x="2085332" y="5373683"/>
                </a:cubicBezTo>
                <a:cubicBezTo>
                  <a:pt x="2088226" y="5384497"/>
                  <a:pt x="2086743" y="5395791"/>
                  <a:pt x="2081143" y="5405486"/>
                </a:cubicBezTo>
                <a:cubicBezTo>
                  <a:pt x="2073678" y="5418423"/>
                  <a:pt x="2059748" y="5426461"/>
                  <a:pt x="2044804" y="5426461"/>
                </a:cubicBezTo>
                <a:cubicBezTo>
                  <a:pt x="2037478" y="5426461"/>
                  <a:pt x="2030244" y="5424514"/>
                  <a:pt x="2023886" y="5420838"/>
                </a:cubicBezTo>
                <a:cubicBezTo>
                  <a:pt x="2014179" y="5415239"/>
                  <a:pt x="2007251" y="5406197"/>
                  <a:pt x="2004347" y="5395383"/>
                </a:cubicBezTo>
                <a:cubicBezTo>
                  <a:pt x="2001453" y="5384569"/>
                  <a:pt x="2002934" y="5373263"/>
                  <a:pt x="2008534" y="5363557"/>
                </a:cubicBezTo>
                <a:cubicBezTo>
                  <a:pt x="2016001" y="5350632"/>
                  <a:pt x="2029929" y="5342594"/>
                  <a:pt x="2044885" y="5342594"/>
                </a:cubicBezTo>
                <a:close/>
                <a:moveTo>
                  <a:pt x="4110747" y="5341370"/>
                </a:moveTo>
                <a:cubicBezTo>
                  <a:pt x="4128130" y="5341370"/>
                  <a:pt x="4145314" y="5345989"/>
                  <a:pt x="4160445" y="5354727"/>
                </a:cubicBezTo>
                <a:cubicBezTo>
                  <a:pt x="4207996" y="5382189"/>
                  <a:pt x="4224352" y="5443215"/>
                  <a:pt x="4196901" y="5490765"/>
                </a:cubicBezTo>
                <a:cubicBezTo>
                  <a:pt x="4179157" y="5521480"/>
                  <a:pt x="4146072" y="5540578"/>
                  <a:pt x="4110561" y="5540578"/>
                </a:cubicBezTo>
                <a:cubicBezTo>
                  <a:pt x="4093178" y="5540578"/>
                  <a:pt x="4076006" y="5535958"/>
                  <a:pt x="4060863" y="5527221"/>
                </a:cubicBezTo>
                <a:cubicBezTo>
                  <a:pt x="4037834" y="5513922"/>
                  <a:pt x="4021350" y="5492433"/>
                  <a:pt x="4014467" y="5466744"/>
                </a:cubicBezTo>
                <a:cubicBezTo>
                  <a:pt x="4007584" y="5441055"/>
                  <a:pt x="4011107" y="5414212"/>
                  <a:pt x="4024418" y="5391170"/>
                </a:cubicBezTo>
                <a:cubicBezTo>
                  <a:pt x="4042151" y="5360454"/>
                  <a:pt x="4075236" y="5341370"/>
                  <a:pt x="4110747" y="5341370"/>
                </a:cubicBezTo>
                <a:close/>
                <a:moveTo>
                  <a:pt x="1726951" y="5340471"/>
                </a:moveTo>
                <a:cubicBezTo>
                  <a:pt x="1723122" y="5340471"/>
                  <a:pt x="1719344" y="5341684"/>
                  <a:pt x="1716205" y="5344017"/>
                </a:cubicBezTo>
                <a:cubicBezTo>
                  <a:pt x="1709347" y="5349081"/>
                  <a:pt x="1701938" y="5353536"/>
                  <a:pt x="1694169" y="5357258"/>
                </a:cubicBezTo>
                <a:cubicBezTo>
                  <a:pt x="1685198" y="5361562"/>
                  <a:pt x="1681382" y="5372307"/>
                  <a:pt x="1685641" y="5381313"/>
                </a:cubicBezTo>
                <a:cubicBezTo>
                  <a:pt x="1687648" y="5385526"/>
                  <a:pt x="1689442" y="5389876"/>
                  <a:pt x="1690996" y="5394262"/>
                </a:cubicBezTo>
                <a:cubicBezTo>
                  <a:pt x="1692686" y="5399046"/>
                  <a:pt x="1696315" y="5402895"/>
                  <a:pt x="1700982" y="5404878"/>
                </a:cubicBezTo>
                <a:cubicBezTo>
                  <a:pt x="1703232" y="5405836"/>
                  <a:pt x="1705648" y="5406313"/>
                  <a:pt x="1708038" y="5406313"/>
                </a:cubicBezTo>
                <a:cubicBezTo>
                  <a:pt x="1710605" y="5406313"/>
                  <a:pt x="1713172" y="5405766"/>
                  <a:pt x="1715553" y="5404691"/>
                </a:cubicBezTo>
                <a:cubicBezTo>
                  <a:pt x="1723824" y="5400913"/>
                  <a:pt x="1732515" y="5398079"/>
                  <a:pt x="1741393" y="5396268"/>
                </a:cubicBezTo>
                <a:cubicBezTo>
                  <a:pt x="1747295" y="5395080"/>
                  <a:pt x="1752218" y="5391008"/>
                  <a:pt x="1754518" y="5385431"/>
                </a:cubicBezTo>
                <a:cubicBezTo>
                  <a:pt x="1756804" y="5379867"/>
                  <a:pt x="1756174" y="5373509"/>
                  <a:pt x="1752814" y="5368503"/>
                </a:cubicBezTo>
                <a:cubicBezTo>
                  <a:pt x="1749233" y="5363138"/>
                  <a:pt x="1746130" y="5357397"/>
                  <a:pt x="1743585" y="5351447"/>
                </a:cubicBezTo>
                <a:cubicBezTo>
                  <a:pt x="1741405" y="5346362"/>
                  <a:pt x="1737029" y="5342559"/>
                  <a:pt x="1731698" y="5341101"/>
                </a:cubicBezTo>
                <a:cubicBezTo>
                  <a:pt x="1730135" y="5340682"/>
                  <a:pt x="1728537" y="5340471"/>
                  <a:pt x="1726951" y="5340471"/>
                </a:cubicBezTo>
                <a:close/>
                <a:moveTo>
                  <a:pt x="4594598" y="5335664"/>
                </a:moveTo>
                <a:cubicBezTo>
                  <a:pt x="4603254" y="5335664"/>
                  <a:pt x="4611817" y="5337961"/>
                  <a:pt x="4619353" y="5342326"/>
                </a:cubicBezTo>
                <a:cubicBezTo>
                  <a:pt x="4630844" y="5348951"/>
                  <a:pt x="4639045" y="5359638"/>
                  <a:pt x="4642475" y="5372448"/>
                </a:cubicBezTo>
                <a:cubicBezTo>
                  <a:pt x="4645905" y="5385246"/>
                  <a:pt x="4644144" y="5398614"/>
                  <a:pt x="4637517" y="5410105"/>
                </a:cubicBezTo>
                <a:cubicBezTo>
                  <a:pt x="4628686" y="5425387"/>
                  <a:pt x="4612202" y="5434906"/>
                  <a:pt x="4594516" y="5434906"/>
                </a:cubicBezTo>
                <a:cubicBezTo>
                  <a:pt x="4585848" y="5434906"/>
                  <a:pt x="4577285" y="5432596"/>
                  <a:pt x="4569749" y="5428245"/>
                </a:cubicBezTo>
                <a:cubicBezTo>
                  <a:pt x="4546067" y="5414562"/>
                  <a:pt x="4537924" y="5384161"/>
                  <a:pt x="4551597" y="5360479"/>
                </a:cubicBezTo>
                <a:cubicBezTo>
                  <a:pt x="4560439" y="5345171"/>
                  <a:pt x="4576912" y="5335664"/>
                  <a:pt x="4594598" y="5335664"/>
                </a:cubicBezTo>
                <a:close/>
                <a:moveTo>
                  <a:pt x="5971859" y="5323309"/>
                </a:moveTo>
                <a:cubicBezTo>
                  <a:pt x="5989242" y="5323309"/>
                  <a:pt x="6006426" y="5327940"/>
                  <a:pt x="6021557" y="5336679"/>
                </a:cubicBezTo>
                <a:cubicBezTo>
                  <a:pt x="6044597" y="5349966"/>
                  <a:pt x="6061069" y="5371432"/>
                  <a:pt x="6067964" y="5397133"/>
                </a:cubicBezTo>
                <a:cubicBezTo>
                  <a:pt x="6074847" y="5422822"/>
                  <a:pt x="6071312" y="5449665"/>
                  <a:pt x="6058013" y="5472717"/>
                </a:cubicBezTo>
                <a:cubicBezTo>
                  <a:pt x="6040281" y="5503435"/>
                  <a:pt x="6007196" y="5522509"/>
                  <a:pt x="5971684" y="5522509"/>
                </a:cubicBezTo>
                <a:cubicBezTo>
                  <a:pt x="5954302" y="5522509"/>
                  <a:pt x="5937106" y="5517888"/>
                  <a:pt x="5921975" y="5509150"/>
                </a:cubicBezTo>
                <a:cubicBezTo>
                  <a:pt x="5898935" y="5495851"/>
                  <a:pt x="5882462" y="5474385"/>
                  <a:pt x="5875579" y="5448684"/>
                </a:cubicBezTo>
                <a:cubicBezTo>
                  <a:pt x="5868696" y="5422996"/>
                  <a:pt x="5872231" y="5396152"/>
                  <a:pt x="5885530" y="5373111"/>
                </a:cubicBezTo>
                <a:cubicBezTo>
                  <a:pt x="5903263" y="5342394"/>
                  <a:pt x="5936348" y="5323309"/>
                  <a:pt x="5971859" y="5323309"/>
                </a:cubicBezTo>
                <a:close/>
                <a:moveTo>
                  <a:pt x="5283246" y="5309999"/>
                </a:moveTo>
                <a:cubicBezTo>
                  <a:pt x="5299683" y="5309999"/>
                  <a:pt x="5315923" y="5314363"/>
                  <a:pt x="5330202" y="5322621"/>
                </a:cubicBezTo>
                <a:cubicBezTo>
                  <a:pt x="5351971" y="5335185"/>
                  <a:pt x="5367545" y="5355473"/>
                  <a:pt x="5374043" y="5379749"/>
                </a:cubicBezTo>
                <a:cubicBezTo>
                  <a:pt x="5380553" y="5404015"/>
                  <a:pt x="5377216" y="5429379"/>
                  <a:pt x="5364652" y="5451134"/>
                </a:cubicBezTo>
                <a:cubicBezTo>
                  <a:pt x="5347887" y="5480184"/>
                  <a:pt x="5316634" y="5498208"/>
                  <a:pt x="5283083" y="5498208"/>
                </a:cubicBezTo>
                <a:cubicBezTo>
                  <a:pt x="5266669" y="5498208"/>
                  <a:pt x="5250429" y="5493844"/>
                  <a:pt x="5236115" y="5485585"/>
                </a:cubicBezTo>
                <a:cubicBezTo>
                  <a:pt x="5191189" y="5459650"/>
                  <a:pt x="5175731" y="5401986"/>
                  <a:pt x="5201677" y="5357059"/>
                </a:cubicBezTo>
                <a:cubicBezTo>
                  <a:pt x="5218429" y="5328023"/>
                  <a:pt x="5249694" y="5309999"/>
                  <a:pt x="5283246" y="5309999"/>
                </a:cubicBezTo>
                <a:close/>
                <a:moveTo>
                  <a:pt x="3571950" y="5300058"/>
                </a:moveTo>
                <a:cubicBezTo>
                  <a:pt x="3568100" y="5300058"/>
                  <a:pt x="3564297" y="5301273"/>
                  <a:pt x="3561123" y="5303664"/>
                </a:cubicBezTo>
                <a:cubicBezTo>
                  <a:pt x="3545806" y="5315109"/>
                  <a:pt x="3527724" y="5322331"/>
                  <a:pt x="3508836" y="5324569"/>
                </a:cubicBezTo>
                <a:cubicBezTo>
                  <a:pt x="3502128" y="5325350"/>
                  <a:pt x="3496424" y="5329819"/>
                  <a:pt x="3494032" y="5336131"/>
                </a:cubicBezTo>
                <a:cubicBezTo>
                  <a:pt x="3491652" y="5342453"/>
                  <a:pt x="3492994" y="5349570"/>
                  <a:pt x="3497497" y="5354598"/>
                </a:cubicBezTo>
                <a:cubicBezTo>
                  <a:pt x="3507856" y="5366148"/>
                  <a:pt x="3515521" y="5380147"/>
                  <a:pt x="3519651" y="5395103"/>
                </a:cubicBezTo>
                <a:cubicBezTo>
                  <a:pt x="3521284" y="5401052"/>
                  <a:pt x="3525845" y="5405755"/>
                  <a:pt x="3531737" y="5407574"/>
                </a:cubicBezTo>
                <a:cubicBezTo>
                  <a:pt x="3533487" y="5408121"/>
                  <a:pt x="3535295" y="5408378"/>
                  <a:pt x="3537080" y="5408378"/>
                </a:cubicBezTo>
                <a:cubicBezTo>
                  <a:pt x="3541291" y="5408378"/>
                  <a:pt x="3545444" y="5406909"/>
                  <a:pt x="3548746" y="5404109"/>
                </a:cubicBezTo>
                <a:cubicBezTo>
                  <a:pt x="3562150" y="5392781"/>
                  <a:pt x="3577573" y="5384697"/>
                  <a:pt x="3594570" y="5380077"/>
                </a:cubicBezTo>
                <a:cubicBezTo>
                  <a:pt x="3600112" y="5378559"/>
                  <a:pt x="3604615" y="5374524"/>
                  <a:pt x="3606691" y="5369156"/>
                </a:cubicBezTo>
                <a:cubicBezTo>
                  <a:pt x="3608768" y="5363803"/>
                  <a:pt x="3608161" y="5357772"/>
                  <a:pt x="3605081" y="5352917"/>
                </a:cubicBezTo>
                <a:cubicBezTo>
                  <a:pt x="3597603" y="5341159"/>
                  <a:pt x="3592424" y="5328268"/>
                  <a:pt x="3589671" y="5314583"/>
                </a:cubicBezTo>
                <a:cubicBezTo>
                  <a:pt x="3588457" y="5308506"/>
                  <a:pt x="3584211" y="5303467"/>
                  <a:pt x="3578413" y="5301261"/>
                </a:cubicBezTo>
                <a:cubicBezTo>
                  <a:pt x="3576324" y="5300445"/>
                  <a:pt x="3574131" y="5300058"/>
                  <a:pt x="3571950" y="5300058"/>
                </a:cubicBezTo>
                <a:close/>
                <a:moveTo>
                  <a:pt x="3217394" y="5298030"/>
                </a:moveTo>
                <a:cubicBezTo>
                  <a:pt x="3226039" y="5298030"/>
                  <a:pt x="3234602" y="5300329"/>
                  <a:pt x="3242150" y="5304691"/>
                </a:cubicBezTo>
                <a:cubicBezTo>
                  <a:pt x="3253629" y="5311329"/>
                  <a:pt x="3261830" y="5322015"/>
                  <a:pt x="3265272" y="5334812"/>
                </a:cubicBezTo>
                <a:cubicBezTo>
                  <a:pt x="3268690" y="5347610"/>
                  <a:pt x="3266929" y="5360991"/>
                  <a:pt x="3260302" y="5372471"/>
                </a:cubicBezTo>
                <a:cubicBezTo>
                  <a:pt x="3251471" y="5387765"/>
                  <a:pt x="3234999" y="5397272"/>
                  <a:pt x="3217301" y="5397272"/>
                </a:cubicBezTo>
                <a:cubicBezTo>
                  <a:pt x="3208633" y="5397272"/>
                  <a:pt x="3200071" y="5394975"/>
                  <a:pt x="3192546" y="5390623"/>
                </a:cubicBezTo>
                <a:cubicBezTo>
                  <a:pt x="3181066" y="5383996"/>
                  <a:pt x="3172853" y="5373286"/>
                  <a:pt x="3169424" y="5360488"/>
                </a:cubicBezTo>
                <a:cubicBezTo>
                  <a:pt x="3166005" y="5347691"/>
                  <a:pt x="3167755" y="5334323"/>
                  <a:pt x="3174382" y="5322854"/>
                </a:cubicBezTo>
                <a:cubicBezTo>
                  <a:pt x="3183225" y="5307549"/>
                  <a:pt x="3199697" y="5298030"/>
                  <a:pt x="3217394" y="5298030"/>
                </a:cubicBezTo>
                <a:close/>
                <a:moveTo>
                  <a:pt x="4389916" y="5257863"/>
                </a:moveTo>
                <a:cubicBezTo>
                  <a:pt x="4399133" y="5257863"/>
                  <a:pt x="4408267" y="5260324"/>
                  <a:pt x="4416317" y="5264955"/>
                </a:cubicBezTo>
                <a:cubicBezTo>
                  <a:pt x="4441562" y="5279549"/>
                  <a:pt x="4450253" y="5311969"/>
                  <a:pt x="4435671" y="5337227"/>
                </a:cubicBezTo>
                <a:cubicBezTo>
                  <a:pt x="4426256" y="5353548"/>
                  <a:pt x="4408687" y="5363687"/>
                  <a:pt x="4389835" y="5363697"/>
                </a:cubicBezTo>
                <a:cubicBezTo>
                  <a:pt x="4380584" y="5363687"/>
                  <a:pt x="4371449" y="5361226"/>
                  <a:pt x="4363411" y="5356592"/>
                </a:cubicBezTo>
                <a:cubicBezTo>
                  <a:pt x="4351162" y="5349524"/>
                  <a:pt x="4342412" y="5338125"/>
                  <a:pt x="4338761" y="5324477"/>
                </a:cubicBezTo>
                <a:cubicBezTo>
                  <a:pt x="4335098" y="5310814"/>
                  <a:pt x="4336976" y="5296559"/>
                  <a:pt x="4344046" y="5284322"/>
                </a:cubicBezTo>
                <a:cubicBezTo>
                  <a:pt x="4353472" y="5268001"/>
                  <a:pt x="4371041" y="5257863"/>
                  <a:pt x="4389916" y="5257863"/>
                </a:cubicBezTo>
                <a:close/>
                <a:moveTo>
                  <a:pt x="5767166" y="5246056"/>
                </a:moveTo>
                <a:cubicBezTo>
                  <a:pt x="5785027" y="5246056"/>
                  <a:pt x="5802689" y="5250805"/>
                  <a:pt x="5818229" y="5259787"/>
                </a:cubicBezTo>
                <a:cubicBezTo>
                  <a:pt x="5841911" y="5273460"/>
                  <a:pt x="5858838" y="5295520"/>
                  <a:pt x="5865908" y="5321920"/>
                </a:cubicBezTo>
                <a:cubicBezTo>
                  <a:pt x="5872989" y="5348333"/>
                  <a:pt x="5869349" y="5375901"/>
                  <a:pt x="5855688" y="5399571"/>
                </a:cubicBezTo>
                <a:cubicBezTo>
                  <a:pt x="5837455" y="5431140"/>
                  <a:pt x="5803471" y="5450761"/>
                  <a:pt x="5766980" y="5450761"/>
                </a:cubicBezTo>
                <a:cubicBezTo>
                  <a:pt x="5749119" y="5450750"/>
                  <a:pt x="5731445" y="5446001"/>
                  <a:pt x="5715906" y="5437020"/>
                </a:cubicBezTo>
                <a:cubicBezTo>
                  <a:pt x="5692235" y="5423345"/>
                  <a:pt x="5675308" y="5401298"/>
                  <a:pt x="5668226" y="5374884"/>
                </a:cubicBezTo>
                <a:cubicBezTo>
                  <a:pt x="5661157" y="5348485"/>
                  <a:pt x="5664785" y="5320906"/>
                  <a:pt x="5678458" y="5297247"/>
                </a:cubicBezTo>
                <a:cubicBezTo>
                  <a:pt x="5696680" y="5265680"/>
                  <a:pt x="5730675" y="5246056"/>
                  <a:pt x="5767166" y="5246056"/>
                </a:cubicBezTo>
                <a:close/>
                <a:moveTo>
                  <a:pt x="5078553" y="5239326"/>
                </a:moveTo>
                <a:cubicBezTo>
                  <a:pt x="5094291" y="5239326"/>
                  <a:pt x="5109865" y="5243514"/>
                  <a:pt x="5123584" y="5251434"/>
                </a:cubicBezTo>
                <a:cubicBezTo>
                  <a:pt x="5166679" y="5276319"/>
                  <a:pt x="5181494" y="5331629"/>
                  <a:pt x="5156622" y="5374712"/>
                </a:cubicBezTo>
                <a:cubicBezTo>
                  <a:pt x="5140547" y="5402557"/>
                  <a:pt x="5110565" y="5419858"/>
                  <a:pt x="5078378" y="5419858"/>
                </a:cubicBezTo>
                <a:cubicBezTo>
                  <a:pt x="5062617" y="5419847"/>
                  <a:pt x="5047043" y="5415670"/>
                  <a:pt x="5033335" y="5407748"/>
                </a:cubicBezTo>
                <a:cubicBezTo>
                  <a:pt x="4990241" y="5382877"/>
                  <a:pt x="4975425" y="5327557"/>
                  <a:pt x="5000309" y="5284474"/>
                </a:cubicBezTo>
                <a:cubicBezTo>
                  <a:pt x="5016385" y="5256627"/>
                  <a:pt x="5046366" y="5239326"/>
                  <a:pt x="5078553" y="5239326"/>
                </a:cubicBezTo>
                <a:close/>
                <a:moveTo>
                  <a:pt x="4185212" y="5177869"/>
                </a:moveTo>
                <a:cubicBezTo>
                  <a:pt x="4195408" y="5177869"/>
                  <a:pt x="4205488" y="5180587"/>
                  <a:pt x="4214366" y="5185696"/>
                </a:cubicBezTo>
                <a:cubicBezTo>
                  <a:pt x="4242236" y="5201808"/>
                  <a:pt x="4251837" y="5237599"/>
                  <a:pt x="4235726" y="5265469"/>
                </a:cubicBezTo>
                <a:cubicBezTo>
                  <a:pt x="4225331" y="5283494"/>
                  <a:pt x="4205943" y="5294681"/>
                  <a:pt x="4185107" y="5294681"/>
                </a:cubicBezTo>
                <a:cubicBezTo>
                  <a:pt x="4174911" y="5294681"/>
                  <a:pt x="4164843" y="5291975"/>
                  <a:pt x="4155965" y="5286843"/>
                </a:cubicBezTo>
                <a:cubicBezTo>
                  <a:pt x="4142456" y="5279037"/>
                  <a:pt x="4132785" y="5266449"/>
                  <a:pt x="4128748" y="5251388"/>
                </a:cubicBezTo>
                <a:cubicBezTo>
                  <a:pt x="4124711" y="5236328"/>
                  <a:pt x="4126788" y="5220579"/>
                  <a:pt x="4134593" y="5207058"/>
                </a:cubicBezTo>
                <a:cubicBezTo>
                  <a:pt x="4144987" y="5189056"/>
                  <a:pt x="4164388" y="5177869"/>
                  <a:pt x="4185212" y="5177869"/>
                </a:cubicBezTo>
                <a:close/>
                <a:moveTo>
                  <a:pt x="4873837" y="5169212"/>
                </a:moveTo>
                <a:cubicBezTo>
                  <a:pt x="4888828" y="5169212"/>
                  <a:pt x="4903644" y="5173203"/>
                  <a:pt x="4916698" y="5180726"/>
                </a:cubicBezTo>
                <a:cubicBezTo>
                  <a:pt x="4957692" y="5204408"/>
                  <a:pt x="4971785" y="5257022"/>
                  <a:pt x="4948115" y="5298030"/>
                </a:cubicBezTo>
                <a:cubicBezTo>
                  <a:pt x="4932821" y="5324500"/>
                  <a:pt x="4904309" y="5340961"/>
                  <a:pt x="4873685" y="5340961"/>
                </a:cubicBezTo>
                <a:cubicBezTo>
                  <a:pt x="4858706" y="5340961"/>
                  <a:pt x="4843879" y="5336971"/>
                  <a:pt x="4830836" y="5329434"/>
                </a:cubicBezTo>
                <a:cubicBezTo>
                  <a:pt x="4789841" y="5305764"/>
                  <a:pt x="4775748" y="5253149"/>
                  <a:pt x="4799419" y="5212166"/>
                </a:cubicBezTo>
                <a:cubicBezTo>
                  <a:pt x="4814713" y="5185675"/>
                  <a:pt x="4843237" y="5169212"/>
                  <a:pt x="4873837" y="5169212"/>
                </a:cubicBezTo>
                <a:close/>
                <a:moveTo>
                  <a:pt x="5562462" y="5168804"/>
                </a:moveTo>
                <a:cubicBezTo>
                  <a:pt x="5580789" y="5168804"/>
                  <a:pt x="5598930" y="5173681"/>
                  <a:pt x="5614901" y="5182910"/>
                </a:cubicBezTo>
                <a:cubicBezTo>
                  <a:pt x="5665077" y="5211876"/>
                  <a:pt x="5682330" y="5276272"/>
                  <a:pt x="5653364" y="5326459"/>
                </a:cubicBezTo>
                <a:cubicBezTo>
                  <a:pt x="5634651" y="5358857"/>
                  <a:pt x="5599735" y="5379004"/>
                  <a:pt x="5562275" y="5379004"/>
                </a:cubicBezTo>
                <a:cubicBezTo>
                  <a:pt x="5543947" y="5379004"/>
                  <a:pt x="5525819" y="5374126"/>
                  <a:pt x="5509824" y="5364899"/>
                </a:cubicBezTo>
                <a:cubicBezTo>
                  <a:pt x="5485524" y="5350854"/>
                  <a:pt x="5468142" y="5328199"/>
                  <a:pt x="5460874" y="5301097"/>
                </a:cubicBezTo>
                <a:cubicBezTo>
                  <a:pt x="5453617" y="5273985"/>
                  <a:pt x="5457339" y="5245672"/>
                  <a:pt x="5471373" y="5221372"/>
                </a:cubicBezTo>
                <a:cubicBezTo>
                  <a:pt x="5490086" y="5188952"/>
                  <a:pt x="5524990" y="5168804"/>
                  <a:pt x="5562462" y="5168804"/>
                </a:cubicBezTo>
                <a:close/>
                <a:moveTo>
                  <a:pt x="2119363" y="5156579"/>
                </a:moveTo>
                <a:cubicBezTo>
                  <a:pt x="2123432" y="5156579"/>
                  <a:pt x="2127434" y="5157663"/>
                  <a:pt x="2130958" y="5159705"/>
                </a:cubicBezTo>
                <a:cubicBezTo>
                  <a:pt x="2136358" y="5162807"/>
                  <a:pt x="2140196" y="5167812"/>
                  <a:pt x="2141807" y="5173822"/>
                </a:cubicBezTo>
                <a:cubicBezTo>
                  <a:pt x="2143405" y="5179806"/>
                  <a:pt x="2142590" y="5186069"/>
                  <a:pt x="2139474" y="5191459"/>
                </a:cubicBezTo>
                <a:cubicBezTo>
                  <a:pt x="2135345" y="5198635"/>
                  <a:pt x="2127621" y="5203078"/>
                  <a:pt x="2119327" y="5203078"/>
                </a:cubicBezTo>
                <a:cubicBezTo>
                  <a:pt x="2115268" y="5203078"/>
                  <a:pt x="2111255" y="5202005"/>
                  <a:pt x="2107742" y="5199965"/>
                </a:cubicBezTo>
                <a:cubicBezTo>
                  <a:pt x="2102329" y="5196850"/>
                  <a:pt x="2098491" y="5191856"/>
                  <a:pt x="2096893" y="5185860"/>
                </a:cubicBezTo>
                <a:cubicBezTo>
                  <a:pt x="2095282" y="5179851"/>
                  <a:pt x="2096112" y="5173586"/>
                  <a:pt x="2099215" y="5168198"/>
                </a:cubicBezTo>
                <a:cubicBezTo>
                  <a:pt x="2103357" y="5161034"/>
                  <a:pt x="2111066" y="5156579"/>
                  <a:pt x="2119363" y="5156579"/>
                </a:cubicBezTo>
                <a:close/>
                <a:moveTo>
                  <a:pt x="6046370" y="5118057"/>
                </a:moveTo>
                <a:lnTo>
                  <a:pt x="6094527" y="5131009"/>
                </a:lnTo>
                <a:lnTo>
                  <a:pt x="6094527" y="5305374"/>
                </a:lnTo>
                <a:lnTo>
                  <a:pt x="6046196" y="5318352"/>
                </a:lnTo>
                <a:cubicBezTo>
                  <a:pt x="6028708" y="5318352"/>
                  <a:pt x="6011419" y="5313709"/>
                  <a:pt x="5996206" y="5304923"/>
                </a:cubicBezTo>
                <a:cubicBezTo>
                  <a:pt x="5948399" y="5277321"/>
                  <a:pt x="5931949" y="5215959"/>
                  <a:pt x="5959551" y="5168139"/>
                </a:cubicBezTo>
                <a:cubicBezTo>
                  <a:pt x="5977389" y="5137247"/>
                  <a:pt x="6010661" y="5118057"/>
                  <a:pt x="6046370" y="5118057"/>
                </a:cubicBezTo>
                <a:close/>
                <a:moveTo>
                  <a:pt x="258301" y="5116972"/>
                </a:moveTo>
                <a:cubicBezTo>
                  <a:pt x="272421" y="5116972"/>
                  <a:pt x="286389" y="5120727"/>
                  <a:pt x="298687" y="5127821"/>
                </a:cubicBezTo>
                <a:cubicBezTo>
                  <a:pt x="317405" y="5138636"/>
                  <a:pt x="330790" y="5156078"/>
                  <a:pt x="336384" y="5176960"/>
                </a:cubicBezTo>
                <a:cubicBezTo>
                  <a:pt x="341977" y="5197831"/>
                  <a:pt x="339106" y="5219621"/>
                  <a:pt x="328300" y="5238345"/>
                </a:cubicBezTo>
                <a:cubicBezTo>
                  <a:pt x="313882" y="5263323"/>
                  <a:pt x="287009" y="5278826"/>
                  <a:pt x="258150" y="5278826"/>
                </a:cubicBezTo>
                <a:cubicBezTo>
                  <a:pt x="244036" y="5278826"/>
                  <a:pt x="230074" y="5275060"/>
                  <a:pt x="217776" y="5267965"/>
                </a:cubicBezTo>
                <a:cubicBezTo>
                  <a:pt x="199063" y="5257162"/>
                  <a:pt x="185671" y="5239711"/>
                  <a:pt x="180071" y="5218829"/>
                </a:cubicBezTo>
                <a:cubicBezTo>
                  <a:pt x="174484" y="5197958"/>
                  <a:pt x="177355" y="5176153"/>
                  <a:pt x="188161" y="5157429"/>
                </a:cubicBezTo>
                <a:cubicBezTo>
                  <a:pt x="202568" y="5132476"/>
                  <a:pt x="229442" y="5116972"/>
                  <a:pt x="258301" y="5116972"/>
                </a:cubicBezTo>
                <a:close/>
                <a:moveTo>
                  <a:pt x="3496645" y="5109633"/>
                </a:moveTo>
                <a:cubicBezTo>
                  <a:pt x="3515462" y="5109633"/>
                  <a:pt x="3534070" y="5114638"/>
                  <a:pt x="3550461" y="5124100"/>
                </a:cubicBezTo>
                <a:cubicBezTo>
                  <a:pt x="3575986" y="5138833"/>
                  <a:pt x="3594547" y="5163951"/>
                  <a:pt x="3601383" y="5193047"/>
                </a:cubicBezTo>
                <a:cubicBezTo>
                  <a:pt x="3602806" y="5199090"/>
                  <a:pt x="3607216" y="5203977"/>
                  <a:pt x="3613061" y="5206008"/>
                </a:cubicBezTo>
                <a:cubicBezTo>
                  <a:pt x="3614998" y="5206661"/>
                  <a:pt x="3617004" y="5206999"/>
                  <a:pt x="3618987" y="5206999"/>
                </a:cubicBezTo>
                <a:cubicBezTo>
                  <a:pt x="3623024" y="5206999"/>
                  <a:pt x="3627002" y="5205646"/>
                  <a:pt x="3630245" y="5203067"/>
                </a:cubicBezTo>
                <a:cubicBezTo>
                  <a:pt x="3650474" y="5186968"/>
                  <a:pt x="3675731" y="5178091"/>
                  <a:pt x="3701385" y="5178091"/>
                </a:cubicBezTo>
                <a:cubicBezTo>
                  <a:pt x="3721240" y="5178091"/>
                  <a:pt x="3740886" y="5183375"/>
                  <a:pt x="3758187" y="5193362"/>
                </a:cubicBezTo>
                <a:cubicBezTo>
                  <a:pt x="3786314" y="5209611"/>
                  <a:pt x="3806181" y="5237354"/>
                  <a:pt x="3812714" y="5269493"/>
                </a:cubicBezTo>
                <a:cubicBezTo>
                  <a:pt x="3813951" y="5275572"/>
                  <a:pt x="3818209" y="5280588"/>
                  <a:pt x="3824007" y="5282794"/>
                </a:cubicBezTo>
                <a:cubicBezTo>
                  <a:pt x="3826095" y="5283586"/>
                  <a:pt x="3828265" y="5283972"/>
                  <a:pt x="3830435" y="5283972"/>
                </a:cubicBezTo>
                <a:cubicBezTo>
                  <a:pt x="3834285" y="5283972"/>
                  <a:pt x="3838099" y="5282747"/>
                  <a:pt x="3841273" y="5280367"/>
                </a:cubicBezTo>
                <a:cubicBezTo>
                  <a:pt x="3859973" y="5266369"/>
                  <a:pt x="3883002" y="5258644"/>
                  <a:pt x="3906101" y="5258644"/>
                </a:cubicBezTo>
                <a:lnTo>
                  <a:pt x="3906101" y="5258632"/>
                </a:lnTo>
                <a:cubicBezTo>
                  <a:pt x="3924907" y="5258632"/>
                  <a:pt x="3943491" y="5263638"/>
                  <a:pt x="3959847" y="5273099"/>
                </a:cubicBezTo>
                <a:cubicBezTo>
                  <a:pt x="3984754" y="5287471"/>
                  <a:pt x="4002579" y="5310733"/>
                  <a:pt x="4010034" y="5338592"/>
                </a:cubicBezTo>
                <a:cubicBezTo>
                  <a:pt x="4017501" y="5366438"/>
                  <a:pt x="4013697" y="5395488"/>
                  <a:pt x="3999325" y="5420382"/>
                </a:cubicBezTo>
                <a:cubicBezTo>
                  <a:pt x="3985582" y="5444181"/>
                  <a:pt x="3963416" y="5461682"/>
                  <a:pt x="3936911" y="5469695"/>
                </a:cubicBezTo>
                <a:cubicBezTo>
                  <a:pt x="3931241" y="5471398"/>
                  <a:pt x="3926762" y="5475796"/>
                  <a:pt x="3924930" y="5481433"/>
                </a:cubicBezTo>
                <a:cubicBezTo>
                  <a:pt x="3923099" y="5487067"/>
                  <a:pt x="3924160" y="5493248"/>
                  <a:pt x="3927753" y="5497963"/>
                </a:cubicBezTo>
                <a:cubicBezTo>
                  <a:pt x="3936433" y="5509349"/>
                  <a:pt x="3942954" y="5522087"/>
                  <a:pt x="3947154" y="5535829"/>
                </a:cubicBezTo>
                <a:cubicBezTo>
                  <a:pt x="3948787" y="5541196"/>
                  <a:pt x="3952835" y="5545502"/>
                  <a:pt x="3958085" y="5547472"/>
                </a:cubicBezTo>
                <a:cubicBezTo>
                  <a:pt x="3960150" y="5548244"/>
                  <a:pt x="3962296" y="5548627"/>
                  <a:pt x="3964443" y="5548627"/>
                </a:cubicBezTo>
                <a:cubicBezTo>
                  <a:pt x="3967779" y="5548627"/>
                  <a:pt x="3971081" y="5547707"/>
                  <a:pt x="3973986" y="5545899"/>
                </a:cubicBezTo>
                <a:cubicBezTo>
                  <a:pt x="3992861" y="5534174"/>
                  <a:pt x="4014444" y="5527979"/>
                  <a:pt x="4036423" y="5527979"/>
                </a:cubicBezTo>
                <a:cubicBezTo>
                  <a:pt x="4056885" y="5527979"/>
                  <a:pt x="4077149" y="5533427"/>
                  <a:pt x="4094998" y="5543741"/>
                </a:cubicBezTo>
                <a:cubicBezTo>
                  <a:pt x="4121807" y="5559209"/>
                  <a:pt x="4141779" y="5585317"/>
                  <a:pt x="4149805" y="5615382"/>
                </a:cubicBezTo>
                <a:cubicBezTo>
                  <a:pt x="4151310" y="5621028"/>
                  <a:pt x="4155452" y="5625589"/>
                  <a:pt x="4160935" y="5627642"/>
                </a:cubicBezTo>
                <a:cubicBezTo>
                  <a:pt x="4162988" y="5628424"/>
                  <a:pt x="4165135" y="5628797"/>
                  <a:pt x="4167269" y="5628797"/>
                </a:cubicBezTo>
                <a:cubicBezTo>
                  <a:pt x="4170827" y="5628797"/>
                  <a:pt x="4174351" y="5627747"/>
                  <a:pt x="4177372" y="5625705"/>
                </a:cubicBezTo>
                <a:cubicBezTo>
                  <a:pt x="4196201" y="5613037"/>
                  <a:pt x="4218227" y="5606329"/>
                  <a:pt x="4241069" y="5606329"/>
                </a:cubicBezTo>
                <a:cubicBezTo>
                  <a:pt x="4260890" y="5606329"/>
                  <a:pt x="4280512" y="5611602"/>
                  <a:pt x="4297778" y="5621577"/>
                </a:cubicBezTo>
                <a:cubicBezTo>
                  <a:pt x="4325800" y="5637745"/>
                  <a:pt x="4345644" y="5665022"/>
                  <a:pt x="4352235" y="5696378"/>
                </a:cubicBezTo>
                <a:cubicBezTo>
                  <a:pt x="4353507" y="5702411"/>
                  <a:pt x="4357753" y="5707393"/>
                  <a:pt x="4363528" y="5709572"/>
                </a:cubicBezTo>
                <a:cubicBezTo>
                  <a:pt x="4365604" y="5710355"/>
                  <a:pt x="4367774" y="5710740"/>
                  <a:pt x="4369933" y="5710740"/>
                </a:cubicBezTo>
                <a:cubicBezTo>
                  <a:pt x="4373770" y="5710740"/>
                  <a:pt x="4377562" y="5709526"/>
                  <a:pt x="4380724" y="5707171"/>
                </a:cubicBezTo>
                <a:cubicBezTo>
                  <a:pt x="4399541" y="5693170"/>
                  <a:pt x="4422022" y="5685774"/>
                  <a:pt x="4445750" y="5685774"/>
                </a:cubicBezTo>
                <a:cubicBezTo>
                  <a:pt x="4464708" y="5685774"/>
                  <a:pt x="4483467" y="5690813"/>
                  <a:pt x="4499997" y="5700368"/>
                </a:cubicBezTo>
                <a:cubicBezTo>
                  <a:pt x="4525208" y="5714916"/>
                  <a:pt x="4543220" y="5738387"/>
                  <a:pt x="4550757" y="5766491"/>
                </a:cubicBezTo>
                <a:cubicBezTo>
                  <a:pt x="4558293" y="5794583"/>
                  <a:pt x="4554420" y="5823948"/>
                  <a:pt x="4539872" y="5849134"/>
                </a:cubicBezTo>
                <a:cubicBezTo>
                  <a:pt x="4524928" y="5875032"/>
                  <a:pt x="4499542" y="5893814"/>
                  <a:pt x="4470237" y="5900675"/>
                </a:cubicBezTo>
                <a:cubicBezTo>
                  <a:pt x="4464230" y="5902074"/>
                  <a:pt x="4459341" y="5906461"/>
                  <a:pt x="4457300" y="5912283"/>
                </a:cubicBezTo>
                <a:cubicBezTo>
                  <a:pt x="4455258" y="5918115"/>
                  <a:pt x="4456320" y="5924590"/>
                  <a:pt x="4460135" y="5929455"/>
                </a:cubicBezTo>
                <a:cubicBezTo>
                  <a:pt x="4470587" y="5942756"/>
                  <a:pt x="4478042" y="5958504"/>
                  <a:pt x="4481682" y="5975010"/>
                </a:cubicBezTo>
                <a:cubicBezTo>
                  <a:pt x="4483012" y="5981009"/>
                  <a:pt x="4487281" y="5985930"/>
                  <a:pt x="4493033" y="5988066"/>
                </a:cubicBezTo>
                <a:cubicBezTo>
                  <a:pt x="4495086" y="5988824"/>
                  <a:pt x="4497221" y="5989197"/>
                  <a:pt x="4499344" y="5989197"/>
                </a:cubicBezTo>
                <a:cubicBezTo>
                  <a:pt x="4503182" y="5989197"/>
                  <a:pt x="4506985" y="5987983"/>
                  <a:pt x="4510159" y="5985616"/>
                </a:cubicBezTo>
                <a:cubicBezTo>
                  <a:pt x="4529209" y="5971395"/>
                  <a:pt x="4551970" y="5963869"/>
                  <a:pt x="4575955" y="5963869"/>
                </a:cubicBezTo>
                <a:cubicBezTo>
                  <a:pt x="4595111" y="5963869"/>
                  <a:pt x="4614057" y="5968980"/>
                  <a:pt x="4630751" y="5978615"/>
                </a:cubicBezTo>
                <a:cubicBezTo>
                  <a:pt x="4643479" y="5985965"/>
                  <a:pt x="4654392" y="5995570"/>
                  <a:pt x="4663075" y="6006884"/>
                </a:cubicBezTo>
                <a:lnTo>
                  <a:pt x="4678627" y="6038528"/>
                </a:lnTo>
                <a:lnTo>
                  <a:pt x="4266199" y="6038528"/>
                </a:lnTo>
                <a:lnTo>
                  <a:pt x="4261718" y="6029258"/>
                </a:lnTo>
                <a:cubicBezTo>
                  <a:pt x="4260167" y="6023542"/>
                  <a:pt x="4255908" y="6018958"/>
                  <a:pt x="4250320" y="6016975"/>
                </a:cubicBezTo>
                <a:cubicBezTo>
                  <a:pt x="4248349" y="6016274"/>
                  <a:pt x="4246307" y="6015936"/>
                  <a:pt x="4244277" y="6015936"/>
                </a:cubicBezTo>
                <a:cubicBezTo>
                  <a:pt x="4240544" y="6015936"/>
                  <a:pt x="4236846" y="6017078"/>
                  <a:pt x="4233743" y="6019318"/>
                </a:cubicBezTo>
                <a:cubicBezTo>
                  <a:pt x="4222788" y="6027169"/>
                  <a:pt x="4210667" y="6032980"/>
                  <a:pt x="4197660" y="6036584"/>
                </a:cubicBezTo>
                <a:lnTo>
                  <a:pt x="4195552" y="6038528"/>
                </a:lnTo>
                <a:lnTo>
                  <a:pt x="3578922" y="6038528"/>
                </a:lnTo>
                <a:lnTo>
                  <a:pt x="3565568" y="6007092"/>
                </a:lnTo>
                <a:cubicBezTo>
                  <a:pt x="3564262" y="6001282"/>
                  <a:pt x="3560179" y="5996488"/>
                  <a:pt x="3554649" y="5994273"/>
                </a:cubicBezTo>
                <a:cubicBezTo>
                  <a:pt x="3552479" y="5993396"/>
                  <a:pt x="3550204" y="5992977"/>
                  <a:pt x="3547929" y="5992977"/>
                </a:cubicBezTo>
                <a:cubicBezTo>
                  <a:pt x="3544406" y="5992977"/>
                  <a:pt x="3540906" y="5994002"/>
                  <a:pt x="3537896" y="5996011"/>
                </a:cubicBezTo>
                <a:cubicBezTo>
                  <a:pt x="3519802" y="6008060"/>
                  <a:pt x="3498932" y="6014443"/>
                  <a:pt x="3477513" y="6014443"/>
                </a:cubicBezTo>
                <a:cubicBezTo>
                  <a:pt x="3458649" y="6014443"/>
                  <a:pt x="3439995" y="6009415"/>
                  <a:pt x="3423557" y="5999930"/>
                </a:cubicBezTo>
                <a:cubicBezTo>
                  <a:pt x="3398487" y="5985463"/>
                  <a:pt x="3380556" y="5962085"/>
                  <a:pt x="3373066" y="5934121"/>
                </a:cubicBezTo>
                <a:cubicBezTo>
                  <a:pt x="3365565" y="5906169"/>
                  <a:pt x="3369415" y="5876958"/>
                  <a:pt x="3383893" y="5851888"/>
                </a:cubicBezTo>
                <a:cubicBezTo>
                  <a:pt x="3398230" y="5827051"/>
                  <a:pt x="3422496" y="5808606"/>
                  <a:pt x="3450459" y="5801316"/>
                </a:cubicBezTo>
                <a:cubicBezTo>
                  <a:pt x="3456327" y="5799786"/>
                  <a:pt x="3461040" y="5795411"/>
                  <a:pt x="3463000" y="5789649"/>
                </a:cubicBezTo>
                <a:cubicBezTo>
                  <a:pt x="3464960" y="5783899"/>
                  <a:pt x="3463910" y="5777551"/>
                  <a:pt x="3460189" y="5772758"/>
                </a:cubicBezTo>
                <a:cubicBezTo>
                  <a:pt x="3431035" y="5735087"/>
                  <a:pt x="3427524" y="5684177"/>
                  <a:pt x="3451264" y="5643065"/>
                </a:cubicBezTo>
                <a:cubicBezTo>
                  <a:pt x="3465707" y="5618043"/>
                  <a:pt x="3488794" y="5599351"/>
                  <a:pt x="3516267" y="5590451"/>
                </a:cubicBezTo>
                <a:cubicBezTo>
                  <a:pt x="3521645" y="5588701"/>
                  <a:pt x="3525904" y="5584548"/>
                  <a:pt x="3527759" y="5579217"/>
                </a:cubicBezTo>
                <a:cubicBezTo>
                  <a:pt x="3529625" y="5573885"/>
                  <a:pt x="3528902" y="5567981"/>
                  <a:pt x="3525775" y="5563268"/>
                </a:cubicBezTo>
                <a:cubicBezTo>
                  <a:pt x="3516536" y="5549294"/>
                  <a:pt x="3510411" y="5533847"/>
                  <a:pt x="3507576" y="5517341"/>
                </a:cubicBezTo>
                <a:cubicBezTo>
                  <a:pt x="3506538" y="5511261"/>
                  <a:pt x="3502455" y="5506116"/>
                  <a:pt x="3496762" y="5503736"/>
                </a:cubicBezTo>
                <a:cubicBezTo>
                  <a:pt x="3494510" y="5502791"/>
                  <a:pt x="3492130" y="5502325"/>
                  <a:pt x="3489762" y="5502325"/>
                </a:cubicBezTo>
                <a:cubicBezTo>
                  <a:pt x="3486134" y="5502325"/>
                  <a:pt x="3482541" y="5503410"/>
                  <a:pt x="3479461" y="5505533"/>
                </a:cubicBezTo>
                <a:cubicBezTo>
                  <a:pt x="3462592" y="5517222"/>
                  <a:pt x="3442666" y="5523406"/>
                  <a:pt x="3421854" y="5523406"/>
                </a:cubicBezTo>
                <a:cubicBezTo>
                  <a:pt x="3404227" y="5523406"/>
                  <a:pt x="3386797" y="5518704"/>
                  <a:pt x="3371433" y="5509850"/>
                </a:cubicBezTo>
                <a:cubicBezTo>
                  <a:pt x="3348019" y="5496329"/>
                  <a:pt x="3331267" y="5474489"/>
                  <a:pt x="3324267" y="5448370"/>
                </a:cubicBezTo>
                <a:cubicBezTo>
                  <a:pt x="3317268" y="5422261"/>
                  <a:pt x="3320861" y="5394975"/>
                  <a:pt x="3334382" y="5371560"/>
                </a:cubicBezTo>
                <a:cubicBezTo>
                  <a:pt x="3349769" y="5344928"/>
                  <a:pt x="3377185" y="5326389"/>
                  <a:pt x="3407738" y="5321969"/>
                </a:cubicBezTo>
                <a:cubicBezTo>
                  <a:pt x="3414423" y="5321000"/>
                  <a:pt x="3420011" y="5316391"/>
                  <a:pt x="3422216" y="5310010"/>
                </a:cubicBezTo>
                <a:cubicBezTo>
                  <a:pt x="3424444" y="5303629"/>
                  <a:pt x="3422927" y="5296549"/>
                  <a:pt x="3418284" y="5291638"/>
                </a:cubicBezTo>
                <a:cubicBezTo>
                  <a:pt x="3385713" y="5257221"/>
                  <a:pt x="3379506" y="5204561"/>
                  <a:pt x="3403177" y="5163566"/>
                </a:cubicBezTo>
                <a:cubicBezTo>
                  <a:pt x="3422391" y="5130295"/>
                  <a:pt x="3458206" y="5109633"/>
                  <a:pt x="3496645" y="5109633"/>
                </a:cubicBezTo>
                <a:close/>
                <a:moveTo>
                  <a:pt x="4669121" y="5103497"/>
                </a:moveTo>
                <a:cubicBezTo>
                  <a:pt x="4682571" y="5103497"/>
                  <a:pt x="4695871" y="5107079"/>
                  <a:pt x="4707595" y="5113844"/>
                </a:cubicBezTo>
                <a:cubicBezTo>
                  <a:pt x="4725421" y="5124136"/>
                  <a:pt x="4738172" y="5140770"/>
                  <a:pt x="4743504" y="5160649"/>
                </a:cubicBezTo>
                <a:cubicBezTo>
                  <a:pt x="4748823" y="5180529"/>
                  <a:pt x="4746093" y="5201282"/>
                  <a:pt x="4735804" y="5219109"/>
                </a:cubicBezTo>
                <a:cubicBezTo>
                  <a:pt x="4722073" y="5242896"/>
                  <a:pt x="4696478" y="5257664"/>
                  <a:pt x="4668992" y="5257664"/>
                </a:cubicBezTo>
                <a:cubicBezTo>
                  <a:pt x="4655553" y="5257664"/>
                  <a:pt x="4642254" y="5254094"/>
                  <a:pt x="4630518" y="5247317"/>
                </a:cubicBezTo>
                <a:cubicBezTo>
                  <a:pt x="4612704" y="5237038"/>
                  <a:pt x="4599952" y="5220403"/>
                  <a:pt x="4594621" y="5200526"/>
                </a:cubicBezTo>
                <a:cubicBezTo>
                  <a:pt x="4589289" y="5180645"/>
                  <a:pt x="4592031" y="5159879"/>
                  <a:pt x="4602321" y="5142054"/>
                </a:cubicBezTo>
                <a:cubicBezTo>
                  <a:pt x="4616052" y="5118278"/>
                  <a:pt x="4641647" y="5103497"/>
                  <a:pt x="4669121" y="5103497"/>
                </a:cubicBezTo>
                <a:close/>
                <a:moveTo>
                  <a:pt x="53545" y="5103428"/>
                </a:moveTo>
                <a:cubicBezTo>
                  <a:pt x="57025" y="5103428"/>
                  <a:pt x="60471" y="5104360"/>
                  <a:pt x="63515" y="5106123"/>
                </a:cubicBezTo>
                <a:cubicBezTo>
                  <a:pt x="68110" y="5108782"/>
                  <a:pt x="71402" y="5113086"/>
                  <a:pt x="72788" y="5118243"/>
                </a:cubicBezTo>
                <a:cubicBezTo>
                  <a:pt x="74173" y="5123388"/>
                  <a:pt x="73465" y="5128767"/>
                  <a:pt x="70811" y="5133363"/>
                </a:cubicBezTo>
                <a:cubicBezTo>
                  <a:pt x="67256" y="5139510"/>
                  <a:pt x="60626" y="5143336"/>
                  <a:pt x="53511" y="5143336"/>
                </a:cubicBezTo>
                <a:cubicBezTo>
                  <a:pt x="50031" y="5143336"/>
                  <a:pt x="46585" y="5142416"/>
                  <a:pt x="43554" y="5140666"/>
                </a:cubicBezTo>
                <a:cubicBezTo>
                  <a:pt x="38929" y="5137993"/>
                  <a:pt x="35632" y="5133701"/>
                  <a:pt x="34253" y="5128556"/>
                </a:cubicBezTo>
                <a:cubicBezTo>
                  <a:pt x="32874" y="5123413"/>
                  <a:pt x="33585" y="5118022"/>
                  <a:pt x="36258" y="5113403"/>
                </a:cubicBezTo>
                <a:cubicBezTo>
                  <a:pt x="39806" y="5107266"/>
                  <a:pt x="46430" y="5103428"/>
                  <a:pt x="53545" y="5103428"/>
                </a:cubicBezTo>
                <a:close/>
                <a:moveTo>
                  <a:pt x="3980519" y="5097863"/>
                </a:moveTo>
                <a:cubicBezTo>
                  <a:pt x="3991660" y="5097863"/>
                  <a:pt x="4002684" y="5100839"/>
                  <a:pt x="4012402" y="5106439"/>
                </a:cubicBezTo>
                <a:cubicBezTo>
                  <a:pt x="4042909" y="5124065"/>
                  <a:pt x="4053397" y="5163205"/>
                  <a:pt x="4035793" y="5193710"/>
                </a:cubicBezTo>
                <a:cubicBezTo>
                  <a:pt x="4024407" y="5213415"/>
                  <a:pt x="4003174" y="5225666"/>
                  <a:pt x="3980402" y="5225666"/>
                </a:cubicBezTo>
                <a:cubicBezTo>
                  <a:pt x="3969249" y="5225666"/>
                  <a:pt x="3958225" y="5222702"/>
                  <a:pt x="3948507" y="5217102"/>
                </a:cubicBezTo>
                <a:cubicBezTo>
                  <a:pt x="3918012" y="5199486"/>
                  <a:pt x="3907524" y="5160322"/>
                  <a:pt x="3925128" y="5129828"/>
                </a:cubicBezTo>
                <a:cubicBezTo>
                  <a:pt x="3936503" y="5110113"/>
                  <a:pt x="3957735" y="5097863"/>
                  <a:pt x="3980519" y="5097863"/>
                </a:cubicBezTo>
                <a:close/>
                <a:moveTo>
                  <a:pt x="5357769" y="5092113"/>
                </a:moveTo>
                <a:cubicBezTo>
                  <a:pt x="5376493" y="5092113"/>
                  <a:pt x="5395007" y="5097094"/>
                  <a:pt x="5411304" y="5106495"/>
                </a:cubicBezTo>
                <a:cubicBezTo>
                  <a:pt x="5436118" y="5120833"/>
                  <a:pt x="5453874" y="5143955"/>
                  <a:pt x="5461282" y="5171639"/>
                </a:cubicBezTo>
                <a:cubicBezTo>
                  <a:pt x="5468702" y="5199312"/>
                  <a:pt x="5464887" y="5228220"/>
                  <a:pt x="5450561" y="5253033"/>
                </a:cubicBezTo>
                <a:cubicBezTo>
                  <a:pt x="5431463" y="5286131"/>
                  <a:pt x="5395823" y="5306685"/>
                  <a:pt x="5357571" y="5306685"/>
                </a:cubicBezTo>
                <a:cubicBezTo>
                  <a:pt x="5338846" y="5306685"/>
                  <a:pt x="5320332" y="5301715"/>
                  <a:pt x="5304035" y="5292301"/>
                </a:cubicBezTo>
                <a:cubicBezTo>
                  <a:pt x="5252809" y="5262728"/>
                  <a:pt x="5235194" y="5196978"/>
                  <a:pt x="5264767" y="5145751"/>
                </a:cubicBezTo>
                <a:cubicBezTo>
                  <a:pt x="5283876" y="5112655"/>
                  <a:pt x="5319504" y="5092113"/>
                  <a:pt x="5357769" y="5092113"/>
                </a:cubicBezTo>
                <a:close/>
                <a:moveTo>
                  <a:pt x="3291917" y="5074124"/>
                </a:moveTo>
                <a:cubicBezTo>
                  <a:pt x="3303933" y="5074124"/>
                  <a:pt x="3315810" y="5077308"/>
                  <a:pt x="3326262" y="5083351"/>
                </a:cubicBezTo>
                <a:cubicBezTo>
                  <a:pt x="3342198" y="5092542"/>
                  <a:pt x="3353584" y="5107371"/>
                  <a:pt x="3358344" y="5125137"/>
                </a:cubicBezTo>
                <a:cubicBezTo>
                  <a:pt x="3363092" y="5142895"/>
                  <a:pt x="3360654" y="5161455"/>
                  <a:pt x="3351461" y="5177366"/>
                </a:cubicBezTo>
                <a:cubicBezTo>
                  <a:pt x="3339200" y="5198610"/>
                  <a:pt x="3316334" y="5211804"/>
                  <a:pt x="3291789" y="5211804"/>
                </a:cubicBezTo>
                <a:cubicBezTo>
                  <a:pt x="3279773" y="5211804"/>
                  <a:pt x="3267897" y="5208596"/>
                  <a:pt x="3257444" y="5202565"/>
                </a:cubicBezTo>
                <a:cubicBezTo>
                  <a:pt x="3241543" y="5193397"/>
                  <a:pt x="3230181" y="5178546"/>
                  <a:pt x="3225409" y="5160767"/>
                </a:cubicBezTo>
                <a:cubicBezTo>
                  <a:pt x="3220649" y="5142976"/>
                  <a:pt x="3223076" y="5124428"/>
                  <a:pt x="3232245" y="5108548"/>
                </a:cubicBezTo>
                <a:cubicBezTo>
                  <a:pt x="3244495" y="5087316"/>
                  <a:pt x="3267372" y="5074124"/>
                  <a:pt x="3291917" y="5074124"/>
                </a:cubicBezTo>
                <a:close/>
                <a:moveTo>
                  <a:pt x="3087166" y="5050685"/>
                </a:moveTo>
                <a:cubicBezTo>
                  <a:pt x="3090257" y="5050685"/>
                  <a:pt x="3093326" y="5051513"/>
                  <a:pt x="3096044" y="5053088"/>
                </a:cubicBezTo>
                <a:cubicBezTo>
                  <a:pt x="3100151" y="5055445"/>
                  <a:pt x="3103078" y="5059272"/>
                  <a:pt x="3104304" y="5063856"/>
                </a:cubicBezTo>
                <a:cubicBezTo>
                  <a:pt x="3105552" y="5068501"/>
                  <a:pt x="3104945" y="5073166"/>
                  <a:pt x="3102530" y="5077319"/>
                </a:cubicBezTo>
                <a:cubicBezTo>
                  <a:pt x="3099369" y="5082801"/>
                  <a:pt x="3093477" y="5086210"/>
                  <a:pt x="3087143" y="5086210"/>
                </a:cubicBezTo>
                <a:cubicBezTo>
                  <a:pt x="3084040" y="5086210"/>
                  <a:pt x="3080983" y="5085369"/>
                  <a:pt x="3078265" y="5083830"/>
                </a:cubicBezTo>
                <a:cubicBezTo>
                  <a:pt x="3074112" y="5081426"/>
                  <a:pt x="3071253" y="5077691"/>
                  <a:pt x="3070005" y="5073049"/>
                </a:cubicBezTo>
                <a:cubicBezTo>
                  <a:pt x="3068757" y="5068406"/>
                  <a:pt x="3069364" y="5063740"/>
                  <a:pt x="3071779" y="5059587"/>
                </a:cubicBezTo>
                <a:cubicBezTo>
                  <a:pt x="3074940" y="5054092"/>
                  <a:pt x="3080843" y="5050685"/>
                  <a:pt x="3087166" y="5050685"/>
                </a:cubicBezTo>
                <a:close/>
                <a:moveTo>
                  <a:pt x="5841666" y="5040803"/>
                </a:moveTo>
                <a:cubicBezTo>
                  <a:pt x="5859608" y="5040803"/>
                  <a:pt x="5877364" y="5045577"/>
                  <a:pt x="5893008" y="5054618"/>
                </a:cubicBezTo>
                <a:cubicBezTo>
                  <a:pt x="5916807" y="5068360"/>
                  <a:pt x="5933828" y="5090537"/>
                  <a:pt x="5940944" y="5117077"/>
                </a:cubicBezTo>
                <a:cubicBezTo>
                  <a:pt x="5948049" y="5143617"/>
                  <a:pt x="5944409" y="5171347"/>
                  <a:pt x="5930666" y="5195158"/>
                </a:cubicBezTo>
                <a:cubicBezTo>
                  <a:pt x="5912339" y="5226890"/>
                  <a:pt x="5878169" y="5246604"/>
                  <a:pt x="5841491" y="5246604"/>
                </a:cubicBezTo>
                <a:cubicBezTo>
                  <a:pt x="5823537" y="5246604"/>
                  <a:pt x="5805769" y="5241834"/>
                  <a:pt x="5790137" y="5232792"/>
                </a:cubicBezTo>
                <a:cubicBezTo>
                  <a:pt x="5766338" y="5219063"/>
                  <a:pt x="5749317" y="5196872"/>
                  <a:pt x="5742201" y="5170332"/>
                </a:cubicBezTo>
                <a:cubicBezTo>
                  <a:pt x="5735084" y="5143781"/>
                  <a:pt x="5738736" y="5116062"/>
                  <a:pt x="5752479" y="5092264"/>
                </a:cubicBezTo>
                <a:cubicBezTo>
                  <a:pt x="5770806" y="5060533"/>
                  <a:pt x="5804988" y="5040803"/>
                  <a:pt x="5841666" y="5040803"/>
                </a:cubicBezTo>
                <a:close/>
                <a:moveTo>
                  <a:pt x="4464439" y="5034480"/>
                </a:moveTo>
                <a:cubicBezTo>
                  <a:pt x="4476922" y="5034480"/>
                  <a:pt x="4489276" y="5037818"/>
                  <a:pt x="4500149" y="5044094"/>
                </a:cubicBezTo>
                <a:cubicBezTo>
                  <a:pt x="4516715" y="5053649"/>
                  <a:pt x="4528556" y="5069094"/>
                  <a:pt x="4533503" y="5087550"/>
                </a:cubicBezTo>
                <a:cubicBezTo>
                  <a:pt x="4538449" y="5106017"/>
                  <a:pt x="4535906" y="5125313"/>
                  <a:pt x="4526351" y="5141866"/>
                </a:cubicBezTo>
                <a:cubicBezTo>
                  <a:pt x="4513600" y="5163951"/>
                  <a:pt x="4489825" y="5177672"/>
                  <a:pt x="4464299" y="5177672"/>
                </a:cubicBezTo>
                <a:cubicBezTo>
                  <a:pt x="4451805" y="5177672"/>
                  <a:pt x="4439462" y="5174346"/>
                  <a:pt x="4428589" y="5168068"/>
                </a:cubicBezTo>
                <a:cubicBezTo>
                  <a:pt x="4412059" y="5158514"/>
                  <a:pt x="4400229" y="5143081"/>
                  <a:pt x="4395271" y="5124590"/>
                </a:cubicBezTo>
                <a:cubicBezTo>
                  <a:pt x="4390313" y="5106098"/>
                  <a:pt x="4392845" y="5086827"/>
                  <a:pt x="4402376" y="5070309"/>
                </a:cubicBezTo>
                <a:cubicBezTo>
                  <a:pt x="4415127" y="5048212"/>
                  <a:pt x="4438902" y="5034480"/>
                  <a:pt x="4464439" y="5034480"/>
                </a:cubicBezTo>
                <a:close/>
                <a:moveTo>
                  <a:pt x="1914716" y="5022196"/>
                </a:moveTo>
                <a:cubicBezTo>
                  <a:pt x="1929229" y="5022196"/>
                  <a:pt x="1943566" y="5026070"/>
                  <a:pt x="1956188" y="5033361"/>
                </a:cubicBezTo>
                <a:cubicBezTo>
                  <a:pt x="1975425" y="5044456"/>
                  <a:pt x="1989181" y="5062375"/>
                  <a:pt x="1994919" y="5083830"/>
                </a:cubicBezTo>
                <a:cubicBezTo>
                  <a:pt x="2000672" y="5105270"/>
                  <a:pt x="1997719" y="5127671"/>
                  <a:pt x="1986614" y="5146884"/>
                </a:cubicBezTo>
                <a:cubicBezTo>
                  <a:pt x="1971810" y="5172527"/>
                  <a:pt x="1944220" y="5188463"/>
                  <a:pt x="1914575" y="5188463"/>
                </a:cubicBezTo>
                <a:cubicBezTo>
                  <a:pt x="1900051" y="5188449"/>
                  <a:pt x="1885712" y="5184600"/>
                  <a:pt x="1873092" y="5177308"/>
                </a:cubicBezTo>
                <a:cubicBezTo>
                  <a:pt x="1833415" y="5154396"/>
                  <a:pt x="1819765" y="5103451"/>
                  <a:pt x="1842677" y="5063775"/>
                </a:cubicBezTo>
                <a:cubicBezTo>
                  <a:pt x="1857470" y="5038132"/>
                  <a:pt x="1885071" y="5022196"/>
                  <a:pt x="1914716" y="5022196"/>
                </a:cubicBezTo>
                <a:close/>
                <a:moveTo>
                  <a:pt x="3775838" y="5012386"/>
                </a:moveTo>
                <a:cubicBezTo>
                  <a:pt x="3788904" y="5012386"/>
                  <a:pt x="3801818" y="5015862"/>
                  <a:pt x="3813204" y="5022419"/>
                </a:cubicBezTo>
                <a:cubicBezTo>
                  <a:pt x="3848937" y="5043067"/>
                  <a:pt x="3861233" y="5088939"/>
                  <a:pt x="3840596" y="5124695"/>
                </a:cubicBezTo>
                <a:cubicBezTo>
                  <a:pt x="3827262" y="5147795"/>
                  <a:pt x="3802390" y="5162155"/>
                  <a:pt x="3775698" y="5162155"/>
                </a:cubicBezTo>
                <a:cubicBezTo>
                  <a:pt x="3762632" y="5162155"/>
                  <a:pt x="3749706" y="5158678"/>
                  <a:pt x="3738320" y="5152099"/>
                </a:cubicBezTo>
                <a:cubicBezTo>
                  <a:pt x="3721007" y="5142112"/>
                  <a:pt x="3708618" y="5125954"/>
                  <a:pt x="3703438" y="5106635"/>
                </a:cubicBezTo>
                <a:cubicBezTo>
                  <a:pt x="3698270" y="5087330"/>
                  <a:pt x="3700918" y="5067147"/>
                  <a:pt x="3710928" y="5049834"/>
                </a:cubicBezTo>
                <a:cubicBezTo>
                  <a:pt x="3724262" y="5026723"/>
                  <a:pt x="3749122" y="5012386"/>
                  <a:pt x="3775838" y="5012386"/>
                </a:cubicBezTo>
                <a:close/>
                <a:moveTo>
                  <a:pt x="4259735" y="4964918"/>
                </a:moveTo>
                <a:cubicBezTo>
                  <a:pt x="4271354" y="4964918"/>
                  <a:pt x="4282845" y="4968007"/>
                  <a:pt x="4292983" y="4973864"/>
                </a:cubicBezTo>
                <a:cubicBezTo>
                  <a:pt x="4308359" y="4982743"/>
                  <a:pt x="4319372" y="4997115"/>
                  <a:pt x="4323991" y="5014333"/>
                </a:cubicBezTo>
                <a:cubicBezTo>
                  <a:pt x="4328600" y="5031541"/>
                  <a:pt x="4326255" y="5049496"/>
                  <a:pt x="4317365" y="5064883"/>
                </a:cubicBezTo>
                <a:cubicBezTo>
                  <a:pt x="4305501" y="5085450"/>
                  <a:pt x="4283370" y="5098225"/>
                  <a:pt x="4259618" y="5098225"/>
                </a:cubicBezTo>
                <a:cubicBezTo>
                  <a:pt x="4247964" y="5098213"/>
                  <a:pt x="4236461" y="5095133"/>
                  <a:pt x="4226346" y="5089288"/>
                </a:cubicBezTo>
                <a:cubicBezTo>
                  <a:pt x="4210936" y="5080386"/>
                  <a:pt x="4199911" y="5066015"/>
                  <a:pt x="4195291" y="5048819"/>
                </a:cubicBezTo>
                <a:cubicBezTo>
                  <a:pt x="4190695" y="5031623"/>
                  <a:pt x="4193063" y="5013670"/>
                  <a:pt x="4201953" y="4998257"/>
                </a:cubicBezTo>
                <a:cubicBezTo>
                  <a:pt x="4213829" y="4977691"/>
                  <a:pt x="4235971" y="4964918"/>
                  <a:pt x="4259735" y="4964918"/>
                </a:cubicBezTo>
                <a:close/>
                <a:moveTo>
                  <a:pt x="5636973" y="4963553"/>
                </a:moveTo>
                <a:cubicBezTo>
                  <a:pt x="5655394" y="4963553"/>
                  <a:pt x="5673616" y="4968452"/>
                  <a:pt x="5689692" y="4977726"/>
                </a:cubicBezTo>
                <a:cubicBezTo>
                  <a:pt x="5714121" y="4991819"/>
                  <a:pt x="5731597" y="5014602"/>
                  <a:pt x="5738900" y="5041866"/>
                </a:cubicBezTo>
                <a:cubicBezTo>
                  <a:pt x="5746202" y="5069118"/>
                  <a:pt x="5742446" y="5097595"/>
                  <a:pt x="5728341" y="5122023"/>
                </a:cubicBezTo>
                <a:cubicBezTo>
                  <a:pt x="5709536" y="5154595"/>
                  <a:pt x="5674444" y="5174846"/>
                  <a:pt x="5636786" y="5174846"/>
                </a:cubicBezTo>
                <a:cubicBezTo>
                  <a:pt x="5618354" y="5174846"/>
                  <a:pt x="5600120" y="5169947"/>
                  <a:pt x="5584067" y="5160672"/>
                </a:cubicBezTo>
                <a:cubicBezTo>
                  <a:pt x="5559627" y="5146557"/>
                  <a:pt x="5542163" y="5123796"/>
                  <a:pt x="5534848" y="5096544"/>
                </a:cubicBezTo>
                <a:cubicBezTo>
                  <a:pt x="5527545" y="5069293"/>
                  <a:pt x="5531290" y="5040828"/>
                  <a:pt x="5545394" y="5016386"/>
                </a:cubicBezTo>
                <a:cubicBezTo>
                  <a:pt x="5564211" y="4983804"/>
                  <a:pt x="5599303" y="4963553"/>
                  <a:pt x="5636973" y="4963553"/>
                </a:cubicBezTo>
                <a:close/>
                <a:moveTo>
                  <a:pt x="5102119" y="4932941"/>
                </a:moveTo>
                <a:cubicBezTo>
                  <a:pt x="5098245" y="4932941"/>
                  <a:pt x="5094407" y="4934188"/>
                  <a:pt x="5091223" y="4936603"/>
                </a:cubicBezTo>
                <a:cubicBezTo>
                  <a:pt x="5078157" y="4946461"/>
                  <a:pt x="5063411" y="4953274"/>
                  <a:pt x="5047428" y="4956831"/>
                </a:cubicBezTo>
                <a:cubicBezTo>
                  <a:pt x="5041467" y="4958150"/>
                  <a:pt x="5036567" y="4962408"/>
                  <a:pt x="5034420" y="4968137"/>
                </a:cubicBezTo>
                <a:cubicBezTo>
                  <a:pt x="5032274" y="4973864"/>
                  <a:pt x="5033172" y="4980293"/>
                  <a:pt x="5036800" y="4985214"/>
                </a:cubicBezTo>
                <a:cubicBezTo>
                  <a:pt x="5046331" y="4998141"/>
                  <a:pt x="5053016" y="5013331"/>
                  <a:pt x="5056131" y="5029114"/>
                </a:cubicBezTo>
                <a:cubicBezTo>
                  <a:pt x="5057356" y="5035298"/>
                  <a:pt x="5061707" y="5040395"/>
                  <a:pt x="5067634" y="5042578"/>
                </a:cubicBezTo>
                <a:cubicBezTo>
                  <a:pt x="5069663" y="5043312"/>
                  <a:pt x="5071775" y="5043674"/>
                  <a:pt x="5073875" y="5043674"/>
                </a:cubicBezTo>
                <a:cubicBezTo>
                  <a:pt x="5077900" y="5043674"/>
                  <a:pt x="5081866" y="5042332"/>
                  <a:pt x="5085121" y="5039766"/>
                </a:cubicBezTo>
                <a:cubicBezTo>
                  <a:pt x="5098280" y="5029314"/>
                  <a:pt x="5113913" y="5021928"/>
                  <a:pt x="5130315" y="5018416"/>
                </a:cubicBezTo>
                <a:cubicBezTo>
                  <a:pt x="5136440" y="5017098"/>
                  <a:pt x="5141445" y="5012724"/>
                  <a:pt x="5143556" y="5006832"/>
                </a:cubicBezTo>
                <a:cubicBezTo>
                  <a:pt x="5145668" y="5000941"/>
                  <a:pt x="5144583" y="4994385"/>
                  <a:pt x="5140698" y="4989485"/>
                </a:cubicBezTo>
                <a:lnTo>
                  <a:pt x="5140687" y="4989485"/>
                </a:lnTo>
                <a:cubicBezTo>
                  <a:pt x="5130759" y="4976990"/>
                  <a:pt x="5123491" y="4962186"/>
                  <a:pt x="5119676" y="4946694"/>
                </a:cubicBezTo>
                <a:cubicBezTo>
                  <a:pt x="5118229" y="4940791"/>
                  <a:pt x="5113901" y="4936019"/>
                  <a:pt x="5108173" y="4933977"/>
                </a:cubicBezTo>
                <a:cubicBezTo>
                  <a:pt x="5106202" y="4933289"/>
                  <a:pt x="5104160" y="4932941"/>
                  <a:pt x="5102119" y="4932941"/>
                </a:cubicBezTo>
                <a:close/>
                <a:moveTo>
                  <a:pt x="3571145" y="4931831"/>
                </a:moveTo>
                <a:cubicBezTo>
                  <a:pt x="3585249" y="4931831"/>
                  <a:pt x="3599213" y="4935588"/>
                  <a:pt x="3611509" y="4942682"/>
                </a:cubicBezTo>
                <a:cubicBezTo>
                  <a:pt x="3650147" y="4964987"/>
                  <a:pt x="3663435" y="5014578"/>
                  <a:pt x="3641129" y="5053218"/>
                </a:cubicBezTo>
                <a:cubicBezTo>
                  <a:pt x="3626710" y="5078171"/>
                  <a:pt x="3599832" y="5093698"/>
                  <a:pt x="3570981" y="5093698"/>
                </a:cubicBezTo>
                <a:cubicBezTo>
                  <a:pt x="3556865" y="5093698"/>
                  <a:pt x="3542901" y="5089930"/>
                  <a:pt x="3530605" y="5082836"/>
                </a:cubicBezTo>
                <a:cubicBezTo>
                  <a:pt x="3491967" y="5060519"/>
                  <a:pt x="3478680" y="5010939"/>
                  <a:pt x="3500985" y="4972300"/>
                </a:cubicBezTo>
                <a:cubicBezTo>
                  <a:pt x="3515404" y="4947336"/>
                  <a:pt x="3542283" y="4931831"/>
                  <a:pt x="3571145" y="4931831"/>
                </a:cubicBezTo>
                <a:close/>
                <a:moveTo>
                  <a:pt x="6094527" y="4919888"/>
                </a:moveTo>
                <a:lnTo>
                  <a:pt x="6094527" y="5107173"/>
                </a:lnTo>
                <a:lnTo>
                  <a:pt x="6070438" y="5100698"/>
                </a:lnTo>
                <a:cubicBezTo>
                  <a:pt x="6047187" y="5087283"/>
                  <a:pt x="6030551" y="5065560"/>
                  <a:pt x="6023575" y="5039556"/>
                </a:cubicBezTo>
                <a:cubicBezTo>
                  <a:pt x="6016610" y="5013540"/>
                  <a:pt x="6020168" y="4986417"/>
                  <a:pt x="6033585" y="4963177"/>
                </a:cubicBezTo>
                <a:cubicBezTo>
                  <a:pt x="6042550" y="4947645"/>
                  <a:pt x="6055395" y="4935055"/>
                  <a:pt x="6070485" y="4926347"/>
                </a:cubicBezTo>
                <a:close/>
                <a:moveTo>
                  <a:pt x="463327" y="4897579"/>
                </a:moveTo>
                <a:cubicBezTo>
                  <a:pt x="460839" y="4897579"/>
                  <a:pt x="458344" y="4898092"/>
                  <a:pt x="456020" y="4899120"/>
                </a:cubicBezTo>
                <a:cubicBezTo>
                  <a:pt x="447470" y="4902900"/>
                  <a:pt x="438481" y="4905688"/>
                  <a:pt x="429308" y="4907403"/>
                </a:cubicBezTo>
                <a:cubicBezTo>
                  <a:pt x="423306" y="4908510"/>
                  <a:pt x="418268" y="4912594"/>
                  <a:pt x="415927" y="4918229"/>
                </a:cubicBezTo>
                <a:cubicBezTo>
                  <a:pt x="413581" y="4923874"/>
                  <a:pt x="414241" y="4930315"/>
                  <a:pt x="417683" y="4935356"/>
                </a:cubicBezTo>
                <a:cubicBezTo>
                  <a:pt x="421207" y="4940534"/>
                  <a:pt x="424283" y="4946075"/>
                  <a:pt x="426837" y="4951851"/>
                </a:cubicBezTo>
                <a:cubicBezTo>
                  <a:pt x="429069" y="4956915"/>
                  <a:pt x="433501" y="4960670"/>
                  <a:pt x="438862" y="4962057"/>
                </a:cubicBezTo>
                <a:cubicBezTo>
                  <a:pt x="440353" y="4962454"/>
                  <a:pt x="441868" y="4962630"/>
                  <a:pt x="443379" y="4962630"/>
                </a:cubicBezTo>
                <a:cubicBezTo>
                  <a:pt x="447291" y="4962630"/>
                  <a:pt x="451143" y="4961369"/>
                  <a:pt x="454321" y="4958943"/>
                </a:cubicBezTo>
                <a:cubicBezTo>
                  <a:pt x="461277" y="4953658"/>
                  <a:pt x="468801" y="4949003"/>
                  <a:pt x="476691" y="4945118"/>
                </a:cubicBezTo>
                <a:cubicBezTo>
                  <a:pt x="485475" y="4940791"/>
                  <a:pt x="489210" y="4930257"/>
                  <a:pt x="485128" y="4921355"/>
                </a:cubicBezTo>
                <a:cubicBezTo>
                  <a:pt x="483372" y="4917528"/>
                  <a:pt x="481782" y="4913633"/>
                  <a:pt x="480388" y="4909654"/>
                </a:cubicBezTo>
                <a:cubicBezTo>
                  <a:pt x="478713" y="4904905"/>
                  <a:pt x="475131" y="4901069"/>
                  <a:pt x="470505" y="4899061"/>
                </a:cubicBezTo>
                <a:cubicBezTo>
                  <a:pt x="468215" y="4898070"/>
                  <a:pt x="465770" y="4897579"/>
                  <a:pt x="463327" y="4897579"/>
                </a:cubicBezTo>
                <a:close/>
                <a:moveTo>
                  <a:pt x="4055030" y="4895912"/>
                </a:moveTo>
                <a:cubicBezTo>
                  <a:pt x="4065705" y="4895912"/>
                  <a:pt x="4076251" y="4898746"/>
                  <a:pt x="4085537" y="4904126"/>
                </a:cubicBezTo>
                <a:cubicBezTo>
                  <a:pt x="4099676" y="4912279"/>
                  <a:pt x="4109791" y="4925462"/>
                  <a:pt x="4114025" y="4941245"/>
                </a:cubicBezTo>
                <a:cubicBezTo>
                  <a:pt x="4118249" y="4957031"/>
                  <a:pt x="4116079" y="4973503"/>
                  <a:pt x="4107913" y="4987642"/>
                </a:cubicBezTo>
                <a:cubicBezTo>
                  <a:pt x="4097028" y="5006506"/>
                  <a:pt x="4076717" y="5018219"/>
                  <a:pt x="4054913" y="5018219"/>
                </a:cubicBezTo>
                <a:cubicBezTo>
                  <a:pt x="4044239" y="5018219"/>
                  <a:pt x="4033681" y="5015383"/>
                  <a:pt x="4024395" y="5010018"/>
                </a:cubicBezTo>
                <a:cubicBezTo>
                  <a:pt x="4010256" y="5001862"/>
                  <a:pt x="4000141" y="4988669"/>
                  <a:pt x="3995906" y="4972886"/>
                </a:cubicBezTo>
                <a:cubicBezTo>
                  <a:pt x="3991683" y="4957112"/>
                  <a:pt x="3993842" y="4940627"/>
                  <a:pt x="4002019" y="4926500"/>
                </a:cubicBezTo>
                <a:cubicBezTo>
                  <a:pt x="4012904" y="4907637"/>
                  <a:pt x="4033215" y="4895912"/>
                  <a:pt x="4055030" y="4895912"/>
                </a:cubicBezTo>
                <a:close/>
                <a:moveTo>
                  <a:pt x="128074" y="4880606"/>
                </a:moveTo>
                <a:cubicBezTo>
                  <a:pt x="134723" y="4880606"/>
                  <a:pt x="141289" y="4882367"/>
                  <a:pt x="147067" y="4885705"/>
                </a:cubicBezTo>
                <a:cubicBezTo>
                  <a:pt x="155856" y="4890778"/>
                  <a:pt x="162151" y="4898992"/>
                  <a:pt x="164782" y="4908837"/>
                </a:cubicBezTo>
                <a:cubicBezTo>
                  <a:pt x="167421" y="4918672"/>
                  <a:pt x="166083" y="4928927"/>
                  <a:pt x="161007" y="4937711"/>
                </a:cubicBezTo>
                <a:cubicBezTo>
                  <a:pt x="154228" y="4949470"/>
                  <a:pt x="141589" y="4956774"/>
                  <a:pt x="128008" y="4956774"/>
                </a:cubicBezTo>
                <a:lnTo>
                  <a:pt x="128006" y="4956774"/>
                </a:lnTo>
                <a:cubicBezTo>
                  <a:pt x="121356" y="4956774"/>
                  <a:pt x="114784" y="4955012"/>
                  <a:pt x="108986" y="4951663"/>
                </a:cubicBezTo>
                <a:cubicBezTo>
                  <a:pt x="90816" y="4941164"/>
                  <a:pt x="84563" y="4917821"/>
                  <a:pt x="95060" y="4899657"/>
                </a:cubicBezTo>
                <a:cubicBezTo>
                  <a:pt x="101839" y="4887909"/>
                  <a:pt x="114490" y="4880606"/>
                  <a:pt x="128074" y="4880606"/>
                </a:cubicBezTo>
                <a:close/>
                <a:moveTo>
                  <a:pt x="3366417" y="4875997"/>
                </a:moveTo>
                <a:cubicBezTo>
                  <a:pt x="3377266" y="4875997"/>
                  <a:pt x="3388011" y="4878891"/>
                  <a:pt x="3397484" y="4884351"/>
                </a:cubicBezTo>
                <a:cubicBezTo>
                  <a:pt x="3427197" y="4901511"/>
                  <a:pt x="3437416" y="4939660"/>
                  <a:pt x="3420256" y="4969386"/>
                </a:cubicBezTo>
                <a:cubicBezTo>
                  <a:pt x="3409173" y="4988575"/>
                  <a:pt x="3388501" y="5000498"/>
                  <a:pt x="3366312" y="5000498"/>
                </a:cubicBezTo>
                <a:cubicBezTo>
                  <a:pt x="3355439" y="5000498"/>
                  <a:pt x="3344694" y="4997604"/>
                  <a:pt x="3335234" y="4992157"/>
                </a:cubicBezTo>
                <a:cubicBezTo>
                  <a:pt x="3320838" y="4983839"/>
                  <a:pt x="3310548" y="4970422"/>
                  <a:pt x="3306243" y="4954359"/>
                </a:cubicBezTo>
                <a:cubicBezTo>
                  <a:pt x="3301939" y="4938306"/>
                  <a:pt x="3304143" y="4921543"/>
                  <a:pt x="3312461" y="4907134"/>
                </a:cubicBezTo>
                <a:cubicBezTo>
                  <a:pt x="3323544" y="4887932"/>
                  <a:pt x="3344216" y="4875997"/>
                  <a:pt x="3366417" y="4875997"/>
                </a:cubicBezTo>
                <a:close/>
                <a:moveTo>
                  <a:pt x="1661596" y="4866979"/>
                </a:moveTo>
                <a:cubicBezTo>
                  <a:pt x="1658284" y="4866979"/>
                  <a:pt x="1654992" y="4867889"/>
                  <a:pt x="1652112" y="4869663"/>
                </a:cubicBezTo>
                <a:cubicBezTo>
                  <a:pt x="1648577" y="4871845"/>
                  <a:pt x="1644927" y="4873838"/>
                  <a:pt x="1641191" y="4875695"/>
                </a:cubicBezTo>
                <a:cubicBezTo>
                  <a:pt x="1632490" y="4879999"/>
                  <a:pt x="1628746" y="4890405"/>
                  <a:pt x="1632701" y="4899271"/>
                </a:cubicBezTo>
                <a:lnTo>
                  <a:pt x="1632701" y="4899261"/>
                </a:lnTo>
                <a:lnTo>
                  <a:pt x="1634029" y="4902339"/>
                </a:lnTo>
                <a:cubicBezTo>
                  <a:pt x="1635885" y="4906830"/>
                  <a:pt x="1639465" y="4910388"/>
                  <a:pt x="1643969" y="4912210"/>
                </a:cubicBezTo>
                <a:cubicBezTo>
                  <a:pt x="1646152" y="4913084"/>
                  <a:pt x="1648449" y="4913515"/>
                  <a:pt x="1650748" y="4913515"/>
                </a:cubicBezTo>
                <a:cubicBezTo>
                  <a:pt x="1653208" y="4913515"/>
                  <a:pt x="1655671" y="4913014"/>
                  <a:pt x="1657969" y="4912010"/>
                </a:cubicBezTo>
                <a:cubicBezTo>
                  <a:pt x="1661852" y="4910331"/>
                  <a:pt x="1665821" y="4908837"/>
                  <a:pt x="1669857" y="4907531"/>
                </a:cubicBezTo>
                <a:cubicBezTo>
                  <a:pt x="1674965" y="4905864"/>
                  <a:pt x="1679060" y="4902024"/>
                  <a:pt x="1681067" y="4897043"/>
                </a:cubicBezTo>
                <a:cubicBezTo>
                  <a:pt x="1683063" y="4892062"/>
                  <a:pt x="1682736" y="4886463"/>
                  <a:pt x="1680192" y="4881737"/>
                </a:cubicBezTo>
                <a:cubicBezTo>
                  <a:pt x="1679388" y="4880256"/>
                  <a:pt x="1678617" y="4878752"/>
                  <a:pt x="1677895" y="4877222"/>
                </a:cubicBezTo>
                <a:cubicBezTo>
                  <a:pt x="1675667" y="4872603"/>
                  <a:pt x="1671595" y="4869161"/>
                  <a:pt x="1666683" y="4867715"/>
                </a:cubicBezTo>
                <a:cubicBezTo>
                  <a:pt x="1665015" y="4867213"/>
                  <a:pt x="1663301" y="4866979"/>
                  <a:pt x="1661596" y="4866979"/>
                </a:cubicBezTo>
                <a:close/>
                <a:moveTo>
                  <a:pt x="4895501" y="4862570"/>
                </a:moveTo>
                <a:cubicBezTo>
                  <a:pt x="4891803" y="4862570"/>
                  <a:pt x="4888139" y="4863715"/>
                  <a:pt x="4885036" y="4865908"/>
                </a:cubicBezTo>
                <a:cubicBezTo>
                  <a:pt x="4872810" y="4874585"/>
                  <a:pt x="4859172" y="4880722"/>
                  <a:pt x="4844532" y="4884117"/>
                </a:cubicBezTo>
                <a:cubicBezTo>
                  <a:pt x="4838675" y="4885471"/>
                  <a:pt x="4833869" y="4889647"/>
                  <a:pt x="4831722" y="4895270"/>
                </a:cubicBezTo>
                <a:cubicBezTo>
                  <a:pt x="4829576" y="4900881"/>
                  <a:pt x="4830357" y="4907204"/>
                  <a:pt x="4833822" y="4912129"/>
                </a:cubicBezTo>
                <a:cubicBezTo>
                  <a:pt x="4842537" y="4924540"/>
                  <a:pt x="4848545" y="4938376"/>
                  <a:pt x="4851683" y="4953262"/>
                </a:cubicBezTo>
                <a:cubicBezTo>
                  <a:pt x="4852966" y="4959376"/>
                  <a:pt x="4857306" y="4964380"/>
                  <a:pt x="4863162" y="4966526"/>
                </a:cubicBezTo>
                <a:cubicBezTo>
                  <a:pt x="4865181" y="4967261"/>
                  <a:pt x="4867280" y="4967623"/>
                  <a:pt x="4869369" y="4967623"/>
                </a:cubicBezTo>
                <a:cubicBezTo>
                  <a:pt x="4873347" y="4967623"/>
                  <a:pt x="4877267" y="4966315"/>
                  <a:pt x="4880498" y="4963808"/>
                </a:cubicBezTo>
                <a:cubicBezTo>
                  <a:pt x="4892771" y="4954218"/>
                  <a:pt x="4907248" y="4947220"/>
                  <a:pt x="4922356" y="4943533"/>
                </a:cubicBezTo>
                <a:cubicBezTo>
                  <a:pt x="4928294" y="4942075"/>
                  <a:pt x="4933100" y="4937711"/>
                  <a:pt x="4935130" y="4931936"/>
                </a:cubicBezTo>
                <a:cubicBezTo>
                  <a:pt x="4937149" y="4926162"/>
                  <a:pt x="4936110" y="4919745"/>
                  <a:pt x="4932377" y="4914903"/>
                </a:cubicBezTo>
                <a:cubicBezTo>
                  <a:pt x="4923371" y="4903238"/>
                  <a:pt x="4916826" y="4890102"/>
                  <a:pt x="4912953" y="4875892"/>
                </a:cubicBezTo>
                <a:cubicBezTo>
                  <a:pt x="4911390" y="4870188"/>
                  <a:pt x="4907155" y="4865615"/>
                  <a:pt x="4901590" y="4863620"/>
                </a:cubicBezTo>
                <a:cubicBezTo>
                  <a:pt x="4899619" y="4862908"/>
                  <a:pt x="4897554" y="4862570"/>
                  <a:pt x="4895501" y="4862570"/>
                </a:cubicBezTo>
                <a:close/>
                <a:moveTo>
                  <a:pt x="1989216" y="4842226"/>
                </a:moveTo>
                <a:cubicBezTo>
                  <a:pt x="1999399" y="4842226"/>
                  <a:pt x="2009479" y="4844931"/>
                  <a:pt x="2018357" y="4850052"/>
                </a:cubicBezTo>
                <a:cubicBezTo>
                  <a:pt x="2046228" y="4866162"/>
                  <a:pt x="2055829" y="4901943"/>
                  <a:pt x="2039717" y="4929824"/>
                </a:cubicBezTo>
                <a:cubicBezTo>
                  <a:pt x="2029322" y="4947848"/>
                  <a:pt x="2009922" y="4959038"/>
                  <a:pt x="1989098" y="4959038"/>
                </a:cubicBezTo>
                <a:cubicBezTo>
                  <a:pt x="1978902" y="4959038"/>
                  <a:pt x="1968833" y="4956319"/>
                  <a:pt x="1959955" y="4951197"/>
                </a:cubicBezTo>
                <a:cubicBezTo>
                  <a:pt x="1946446" y="4943394"/>
                  <a:pt x="1936777" y="4930804"/>
                  <a:pt x="1932739" y="4915744"/>
                </a:cubicBezTo>
                <a:cubicBezTo>
                  <a:pt x="1928703" y="4900682"/>
                  <a:pt x="1930779" y="4884947"/>
                  <a:pt x="1938573" y="4871436"/>
                </a:cubicBezTo>
                <a:cubicBezTo>
                  <a:pt x="1948979" y="4853413"/>
                  <a:pt x="1968380" y="4842226"/>
                  <a:pt x="1989216" y="4842226"/>
                </a:cubicBezTo>
                <a:close/>
                <a:moveTo>
                  <a:pt x="3161677" y="4842142"/>
                </a:moveTo>
                <a:cubicBezTo>
                  <a:pt x="3165445" y="4842142"/>
                  <a:pt x="3169167" y="4843146"/>
                  <a:pt x="3172457" y="4845047"/>
                </a:cubicBezTo>
                <a:cubicBezTo>
                  <a:pt x="3177461" y="4847929"/>
                  <a:pt x="3181031" y="4852583"/>
                  <a:pt x="3182524" y="4858159"/>
                </a:cubicBezTo>
                <a:cubicBezTo>
                  <a:pt x="3184018" y="4863736"/>
                  <a:pt x="3183248" y="4869558"/>
                  <a:pt x="3180366" y="4874539"/>
                </a:cubicBezTo>
                <a:cubicBezTo>
                  <a:pt x="3176517" y="4881213"/>
                  <a:pt x="3169330" y="4885355"/>
                  <a:pt x="3161631" y="4885355"/>
                </a:cubicBezTo>
                <a:cubicBezTo>
                  <a:pt x="3157863" y="4885355"/>
                  <a:pt x="3154141" y="4884351"/>
                  <a:pt x="3150863" y="4882461"/>
                </a:cubicBezTo>
                <a:cubicBezTo>
                  <a:pt x="3145858" y="4879579"/>
                  <a:pt x="3142288" y="4874926"/>
                  <a:pt x="3140795" y="4869349"/>
                </a:cubicBezTo>
                <a:cubicBezTo>
                  <a:pt x="3139302" y="4863771"/>
                  <a:pt x="3140060" y="4857951"/>
                  <a:pt x="3142953" y="4852956"/>
                </a:cubicBezTo>
                <a:cubicBezTo>
                  <a:pt x="3146803" y="4846296"/>
                  <a:pt x="3153978" y="4842142"/>
                  <a:pt x="3161677" y="4842142"/>
                </a:cubicBezTo>
                <a:close/>
                <a:moveTo>
                  <a:pt x="5916177" y="4835015"/>
                </a:moveTo>
                <a:cubicBezTo>
                  <a:pt x="5934318" y="4835015"/>
                  <a:pt x="5952260" y="4839832"/>
                  <a:pt x="5968068" y="4848956"/>
                </a:cubicBezTo>
                <a:cubicBezTo>
                  <a:pt x="6017707" y="4877618"/>
                  <a:pt x="6034774" y="4941350"/>
                  <a:pt x="6006123" y="4991015"/>
                </a:cubicBezTo>
                <a:cubicBezTo>
                  <a:pt x="5987597" y="5023072"/>
                  <a:pt x="5953065" y="5042997"/>
                  <a:pt x="5915990" y="5042997"/>
                </a:cubicBezTo>
                <a:cubicBezTo>
                  <a:pt x="5897850" y="5042997"/>
                  <a:pt x="5879896" y="5038179"/>
                  <a:pt x="5864088" y="5029045"/>
                </a:cubicBezTo>
                <a:cubicBezTo>
                  <a:pt x="5840044" y="5015174"/>
                  <a:pt x="5822837" y="4992739"/>
                  <a:pt x="5815639" y="4965907"/>
                </a:cubicBezTo>
                <a:cubicBezTo>
                  <a:pt x="5808464" y="4939087"/>
                  <a:pt x="5812139" y="4911065"/>
                  <a:pt x="5826033" y="4887010"/>
                </a:cubicBezTo>
                <a:cubicBezTo>
                  <a:pt x="5844548" y="4854940"/>
                  <a:pt x="5879091" y="4835015"/>
                  <a:pt x="5916177" y="4835015"/>
                </a:cubicBezTo>
                <a:close/>
                <a:moveTo>
                  <a:pt x="3850314" y="4828551"/>
                </a:moveTo>
                <a:cubicBezTo>
                  <a:pt x="3859740" y="4828551"/>
                  <a:pt x="3869061" y="4831060"/>
                  <a:pt x="3877262" y="4835796"/>
                </a:cubicBezTo>
                <a:cubicBezTo>
                  <a:pt x="3889757" y="4843005"/>
                  <a:pt x="3898693" y="4854662"/>
                  <a:pt x="3902426" y="4868590"/>
                </a:cubicBezTo>
                <a:cubicBezTo>
                  <a:pt x="3906159" y="4882518"/>
                  <a:pt x="3904246" y="4897078"/>
                  <a:pt x="3897036" y="4909573"/>
                </a:cubicBezTo>
                <a:cubicBezTo>
                  <a:pt x="3887412" y="4926220"/>
                  <a:pt x="3869469" y="4936580"/>
                  <a:pt x="3850220" y="4936580"/>
                </a:cubicBezTo>
                <a:cubicBezTo>
                  <a:pt x="3840783" y="4936580"/>
                  <a:pt x="3831473" y="4934072"/>
                  <a:pt x="3823272" y="4929346"/>
                </a:cubicBezTo>
                <a:cubicBezTo>
                  <a:pt x="3810778" y="4922125"/>
                  <a:pt x="3801841" y="4910471"/>
                  <a:pt x="3798097" y="4896542"/>
                </a:cubicBezTo>
                <a:cubicBezTo>
                  <a:pt x="3794375" y="4882613"/>
                  <a:pt x="3796288" y="4868052"/>
                  <a:pt x="3803498" y="4855546"/>
                </a:cubicBezTo>
                <a:cubicBezTo>
                  <a:pt x="3813122" y="4838900"/>
                  <a:pt x="3831053" y="4828551"/>
                  <a:pt x="3850314" y="4828551"/>
                </a:cubicBezTo>
                <a:close/>
                <a:moveTo>
                  <a:pt x="5382641" y="4798955"/>
                </a:moveTo>
                <a:cubicBezTo>
                  <a:pt x="5378628" y="4798955"/>
                  <a:pt x="5374661" y="4800285"/>
                  <a:pt x="5371418" y="4802852"/>
                </a:cubicBezTo>
                <a:cubicBezTo>
                  <a:pt x="5358236" y="4813269"/>
                  <a:pt x="5342638" y="4820723"/>
                  <a:pt x="5326317" y="4824375"/>
                </a:cubicBezTo>
                <a:cubicBezTo>
                  <a:pt x="5320297" y="4825728"/>
                  <a:pt x="5315386" y="4830045"/>
                  <a:pt x="5313274" y="4835831"/>
                </a:cubicBezTo>
                <a:cubicBezTo>
                  <a:pt x="5311163" y="4841618"/>
                  <a:pt x="5312154" y="4848091"/>
                  <a:pt x="5315876" y="4852991"/>
                </a:cubicBezTo>
                <a:cubicBezTo>
                  <a:pt x="5326084" y="4866385"/>
                  <a:pt x="5333212" y="4882191"/>
                  <a:pt x="5336478" y="4898700"/>
                </a:cubicBezTo>
                <a:cubicBezTo>
                  <a:pt x="5337703" y="4904870"/>
                  <a:pt x="5342031" y="4909946"/>
                  <a:pt x="5347923" y="4912150"/>
                </a:cubicBezTo>
                <a:cubicBezTo>
                  <a:pt x="5349964" y="4912898"/>
                  <a:pt x="5352099" y="4913271"/>
                  <a:pt x="5354222" y="4913271"/>
                </a:cubicBezTo>
                <a:cubicBezTo>
                  <a:pt x="5358189" y="4913271"/>
                  <a:pt x="5362120" y="4911964"/>
                  <a:pt x="5365352" y="4909433"/>
                </a:cubicBezTo>
                <a:cubicBezTo>
                  <a:pt x="5378931" y="4898827"/>
                  <a:pt x="5395019" y="4891501"/>
                  <a:pt x="5411876" y="4888247"/>
                </a:cubicBezTo>
                <a:cubicBezTo>
                  <a:pt x="5418141" y="4887047"/>
                  <a:pt x="5423285" y="4882648"/>
                  <a:pt x="5425467" y="4876650"/>
                </a:cubicBezTo>
                <a:cubicBezTo>
                  <a:pt x="5427625" y="4870665"/>
                  <a:pt x="5426494" y="4863981"/>
                  <a:pt x="5422457" y="4859047"/>
                </a:cubicBezTo>
                <a:cubicBezTo>
                  <a:pt x="5411608" y="4845795"/>
                  <a:pt x="5403943" y="4829929"/>
                  <a:pt x="5400303" y="4813199"/>
                </a:cubicBezTo>
                <a:cubicBezTo>
                  <a:pt x="5398985" y="4807097"/>
                  <a:pt x="5394610" y="4802105"/>
                  <a:pt x="5388730" y="4800016"/>
                </a:cubicBezTo>
                <a:cubicBezTo>
                  <a:pt x="5386747" y="4799293"/>
                  <a:pt x="5384683" y="4798955"/>
                  <a:pt x="5382641" y="4798955"/>
                </a:cubicBezTo>
                <a:close/>
                <a:moveTo>
                  <a:pt x="6094527" y="4794911"/>
                </a:moveTo>
                <a:lnTo>
                  <a:pt x="6094527" y="4798580"/>
                </a:lnTo>
                <a:lnTo>
                  <a:pt x="6094323" y="4795513"/>
                </a:lnTo>
                <a:close/>
                <a:moveTo>
                  <a:pt x="4689723" y="4791523"/>
                </a:moveTo>
                <a:cubicBezTo>
                  <a:pt x="4686165" y="4791523"/>
                  <a:pt x="4682630" y="4792575"/>
                  <a:pt x="4679608" y="4794614"/>
                </a:cubicBezTo>
                <a:cubicBezTo>
                  <a:pt x="4667686" y="4802664"/>
                  <a:pt x="4654503" y="4808405"/>
                  <a:pt x="4640422" y="4811705"/>
                </a:cubicBezTo>
                <a:cubicBezTo>
                  <a:pt x="4634624" y="4813070"/>
                  <a:pt x="4629864" y="4817177"/>
                  <a:pt x="4627694" y="4822730"/>
                </a:cubicBezTo>
                <a:cubicBezTo>
                  <a:pt x="4625525" y="4828283"/>
                  <a:pt x="4626224" y="4834536"/>
                  <a:pt x="4629561" y="4839459"/>
                </a:cubicBezTo>
                <a:cubicBezTo>
                  <a:pt x="4637634" y="4851358"/>
                  <a:pt x="4643269" y="4864564"/>
                  <a:pt x="4646290" y="4878703"/>
                </a:cubicBezTo>
                <a:cubicBezTo>
                  <a:pt x="4647608" y="4884794"/>
                  <a:pt x="4651960" y="4889787"/>
                  <a:pt x="4657828" y="4891910"/>
                </a:cubicBezTo>
                <a:cubicBezTo>
                  <a:pt x="4659823" y="4892635"/>
                  <a:pt x="4661911" y="4892985"/>
                  <a:pt x="4663976" y="4892985"/>
                </a:cubicBezTo>
                <a:cubicBezTo>
                  <a:pt x="4667966" y="4892985"/>
                  <a:pt x="4671909" y="4891666"/>
                  <a:pt x="4675140" y="4889135"/>
                </a:cubicBezTo>
                <a:cubicBezTo>
                  <a:pt x="4687133" y="4879731"/>
                  <a:pt x="4700701" y="4872988"/>
                  <a:pt x="4715458" y="4869080"/>
                </a:cubicBezTo>
                <a:cubicBezTo>
                  <a:pt x="4721268" y="4867551"/>
                  <a:pt x="4725934" y="4863235"/>
                  <a:pt x="4727918" y="4857555"/>
                </a:cubicBezTo>
                <a:cubicBezTo>
                  <a:pt x="4729901" y="4851884"/>
                  <a:pt x="4728921" y="4845608"/>
                  <a:pt x="4725339" y="4840791"/>
                </a:cubicBezTo>
                <a:cubicBezTo>
                  <a:pt x="4717150" y="4829812"/>
                  <a:pt x="4711002" y="4817575"/>
                  <a:pt x="4707047" y="4804415"/>
                </a:cubicBezTo>
                <a:cubicBezTo>
                  <a:pt x="4705391" y="4798897"/>
                  <a:pt x="4701214" y="4794509"/>
                  <a:pt x="4695801" y="4792575"/>
                </a:cubicBezTo>
                <a:cubicBezTo>
                  <a:pt x="4693829" y="4791873"/>
                  <a:pt x="4691776" y="4791523"/>
                  <a:pt x="4689723" y="4791523"/>
                </a:cubicBezTo>
                <a:close/>
                <a:moveTo>
                  <a:pt x="5711484" y="4757763"/>
                </a:moveTo>
                <a:cubicBezTo>
                  <a:pt x="5730103" y="4757763"/>
                  <a:pt x="5748524" y="4762707"/>
                  <a:pt x="5764740" y="4772077"/>
                </a:cubicBezTo>
                <a:cubicBezTo>
                  <a:pt x="5789425" y="4786333"/>
                  <a:pt x="5807087" y="4809338"/>
                  <a:pt x="5814461" y="4836881"/>
                </a:cubicBezTo>
                <a:cubicBezTo>
                  <a:pt x="5821845" y="4864413"/>
                  <a:pt x="5818054" y="4893170"/>
                  <a:pt x="5803798" y="4917855"/>
                </a:cubicBezTo>
                <a:cubicBezTo>
                  <a:pt x="5784794" y="4950789"/>
                  <a:pt x="5749341" y="4971240"/>
                  <a:pt x="5711286" y="4971240"/>
                </a:cubicBezTo>
                <a:cubicBezTo>
                  <a:pt x="5692655" y="4971240"/>
                  <a:pt x="5674234" y="4966293"/>
                  <a:pt x="5658019" y="4956925"/>
                </a:cubicBezTo>
                <a:cubicBezTo>
                  <a:pt x="5607061" y="4927492"/>
                  <a:pt x="5589527" y="4862104"/>
                  <a:pt x="5618949" y="4811146"/>
                </a:cubicBezTo>
                <a:cubicBezTo>
                  <a:pt x="5637965" y="4778212"/>
                  <a:pt x="5673418" y="4757763"/>
                  <a:pt x="5711484" y="4757763"/>
                </a:cubicBezTo>
                <a:close/>
                <a:moveTo>
                  <a:pt x="3645609" y="4755137"/>
                </a:moveTo>
                <a:cubicBezTo>
                  <a:pt x="3654826" y="4755137"/>
                  <a:pt x="3663960" y="4757599"/>
                  <a:pt x="3672021" y="4762241"/>
                </a:cubicBezTo>
                <a:cubicBezTo>
                  <a:pt x="3684259" y="4769312"/>
                  <a:pt x="3693009" y="4780708"/>
                  <a:pt x="3696660" y="4794359"/>
                </a:cubicBezTo>
                <a:cubicBezTo>
                  <a:pt x="3700323" y="4808019"/>
                  <a:pt x="3698445" y="4822275"/>
                  <a:pt x="3691375" y="4834513"/>
                </a:cubicBezTo>
                <a:cubicBezTo>
                  <a:pt x="3681961" y="4850833"/>
                  <a:pt x="3664380" y="4860973"/>
                  <a:pt x="3645516" y="4860973"/>
                </a:cubicBezTo>
                <a:cubicBezTo>
                  <a:pt x="3636288" y="4860973"/>
                  <a:pt x="3627153" y="4858509"/>
                  <a:pt x="3619104" y="4853879"/>
                </a:cubicBezTo>
                <a:cubicBezTo>
                  <a:pt x="3593858" y="4839296"/>
                  <a:pt x="3585167" y="4806875"/>
                  <a:pt x="3599750" y="4781619"/>
                </a:cubicBezTo>
                <a:lnTo>
                  <a:pt x="3599750" y="4781607"/>
                </a:lnTo>
                <a:cubicBezTo>
                  <a:pt x="3609176" y="4765275"/>
                  <a:pt x="3626745" y="4755137"/>
                  <a:pt x="3645609" y="4755137"/>
                </a:cubicBezTo>
                <a:close/>
                <a:moveTo>
                  <a:pt x="5176081" y="4728631"/>
                </a:moveTo>
                <a:cubicBezTo>
                  <a:pt x="5172243" y="4728631"/>
                  <a:pt x="5168440" y="4729845"/>
                  <a:pt x="5165279" y="4732202"/>
                </a:cubicBezTo>
                <a:cubicBezTo>
                  <a:pt x="5153286" y="4741139"/>
                  <a:pt x="5139858" y="4747543"/>
                  <a:pt x="5125357" y="4751230"/>
                </a:cubicBezTo>
                <a:cubicBezTo>
                  <a:pt x="5119571" y="4752699"/>
                  <a:pt x="5114881" y="4756933"/>
                  <a:pt x="5112840" y="4762545"/>
                </a:cubicBezTo>
                <a:cubicBezTo>
                  <a:pt x="5110787" y="4768156"/>
                  <a:pt x="5111638" y="4774411"/>
                  <a:pt x="5115115" y="4779262"/>
                </a:cubicBezTo>
                <a:cubicBezTo>
                  <a:pt x="5123934" y="4791594"/>
                  <a:pt x="5130141" y="4805338"/>
                  <a:pt x="5133582" y="4820106"/>
                </a:cubicBezTo>
                <a:cubicBezTo>
                  <a:pt x="5134959" y="4826019"/>
                  <a:pt x="5139217" y="4830849"/>
                  <a:pt x="5144898" y="4832962"/>
                </a:cubicBezTo>
                <a:cubicBezTo>
                  <a:pt x="5146951" y="4833720"/>
                  <a:pt x="5149074" y="4834093"/>
                  <a:pt x="5151186" y="4834093"/>
                </a:cubicBezTo>
                <a:cubicBezTo>
                  <a:pt x="5154978" y="4834093"/>
                  <a:pt x="5158722" y="4832902"/>
                  <a:pt x="5161872" y="4830605"/>
                </a:cubicBezTo>
                <a:cubicBezTo>
                  <a:pt x="5174215" y="4821564"/>
                  <a:pt x="5188016" y="4815264"/>
                  <a:pt x="5202925" y="4811892"/>
                </a:cubicBezTo>
                <a:cubicBezTo>
                  <a:pt x="5208933" y="4810528"/>
                  <a:pt x="5213833" y="4806200"/>
                  <a:pt x="5215921" y="4800402"/>
                </a:cubicBezTo>
                <a:cubicBezTo>
                  <a:pt x="5218021" y="4794614"/>
                  <a:pt x="5217018" y="4788141"/>
                  <a:pt x="5213273" y="4783253"/>
                </a:cubicBezTo>
                <a:cubicBezTo>
                  <a:pt x="5203917" y="4771062"/>
                  <a:pt x="5197314" y="4757319"/>
                  <a:pt x="5193639" y="4742385"/>
                </a:cubicBezTo>
                <a:cubicBezTo>
                  <a:pt x="5192192" y="4736494"/>
                  <a:pt x="5187899" y="4731734"/>
                  <a:pt x="5182195" y="4729681"/>
                </a:cubicBezTo>
                <a:cubicBezTo>
                  <a:pt x="5180211" y="4728983"/>
                  <a:pt x="5178135" y="4728631"/>
                  <a:pt x="5176081" y="4728631"/>
                </a:cubicBezTo>
                <a:close/>
                <a:moveTo>
                  <a:pt x="4483642" y="4720419"/>
                </a:moveTo>
                <a:cubicBezTo>
                  <a:pt x="4480212" y="4720419"/>
                  <a:pt x="4476817" y="4721386"/>
                  <a:pt x="4473866" y="4723289"/>
                </a:cubicBezTo>
                <a:cubicBezTo>
                  <a:pt x="4462188" y="4730790"/>
                  <a:pt x="4449425" y="4736193"/>
                  <a:pt x="4435927" y="4739352"/>
                </a:cubicBezTo>
                <a:cubicBezTo>
                  <a:pt x="4430176" y="4740706"/>
                  <a:pt x="4425440" y="4744778"/>
                  <a:pt x="4423258" y="4750272"/>
                </a:cubicBezTo>
                <a:cubicBezTo>
                  <a:pt x="4421065" y="4755768"/>
                  <a:pt x="4421706" y="4761975"/>
                  <a:pt x="4424961" y="4766920"/>
                </a:cubicBezTo>
                <a:cubicBezTo>
                  <a:pt x="4432673" y="4778620"/>
                  <a:pt x="4438016" y="4791523"/>
                  <a:pt x="4440804" y="4805278"/>
                </a:cubicBezTo>
                <a:cubicBezTo>
                  <a:pt x="4442064" y="4811461"/>
                  <a:pt x="4446450" y="4816548"/>
                  <a:pt x="4452377" y="4818683"/>
                </a:cubicBezTo>
                <a:cubicBezTo>
                  <a:pt x="4454372" y="4819406"/>
                  <a:pt x="4456460" y="4819756"/>
                  <a:pt x="4458525" y="4819756"/>
                </a:cubicBezTo>
                <a:cubicBezTo>
                  <a:pt x="4462584" y="4819756"/>
                  <a:pt x="4466586" y="4818391"/>
                  <a:pt x="4469853" y="4815777"/>
                </a:cubicBezTo>
                <a:cubicBezTo>
                  <a:pt x="4481495" y="4806420"/>
                  <a:pt x="4494678" y="4799620"/>
                  <a:pt x="4509027" y="4795548"/>
                </a:cubicBezTo>
                <a:cubicBezTo>
                  <a:pt x="4514755" y="4793926"/>
                  <a:pt x="4519317" y="4789587"/>
                  <a:pt x="4521230" y="4783964"/>
                </a:cubicBezTo>
                <a:cubicBezTo>
                  <a:pt x="4523143" y="4778317"/>
                  <a:pt x="4522152" y="4772100"/>
                  <a:pt x="4518593" y="4767340"/>
                </a:cubicBezTo>
                <a:cubicBezTo>
                  <a:pt x="4510812" y="4756899"/>
                  <a:pt x="4504851" y="4745338"/>
                  <a:pt x="4500849" y="4732948"/>
                </a:cubicBezTo>
                <a:cubicBezTo>
                  <a:pt x="4499123" y="4727604"/>
                  <a:pt x="4495016" y="4723360"/>
                  <a:pt x="4489731" y="4721469"/>
                </a:cubicBezTo>
                <a:cubicBezTo>
                  <a:pt x="4487748" y="4720758"/>
                  <a:pt x="4485695" y="4720419"/>
                  <a:pt x="4483642" y="4720419"/>
                </a:cubicBezTo>
                <a:close/>
                <a:moveTo>
                  <a:pt x="540307" y="4704460"/>
                </a:moveTo>
                <a:cubicBezTo>
                  <a:pt x="537966" y="4704460"/>
                  <a:pt x="535597" y="4704914"/>
                  <a:pt x="533313" y="4705882"/>
                </a:cubicBezTo>
                <a:cubicBezTo>
                  <a:pt x="530721" y="4706967"/>
                  <a:pt x="528107" y="4707971"/>
                  <a:pt x="525457" y="4708905"/>
                </a:cubicBezTo>
                <a:cubicBezTo>
                  <a:pt x="520513" y="4710643"/>
                  <a:pt x="516560" y="4714423"/>
                  <a:pt x="514624" y="4719288"/>
                </a:cubicBezTo>
                <a:cubicBezTo>
                  <a:pt x="512693" y="4724153"/>
                  <a:pt x="512961" y="4729625"/>
                  <a:pt x="515364" y="4734279"/>
                </a:cubicBezTo>
                <a:cubicBezTo>
                  <a:pt x="517569" y="4738816"/>
                  <a:pt x="521751" y="4742608"/>
                  <a:pt x="526579" y="4744066"/>
                </a:cubicBezTo>
                <a:cubicBezTo>
                  <a:pt x="528505" y="4744648"/>
                  <a:pt x="530523" y="4744954"/>
                  <a:pt x="532528" y="4744954"/>
                </a:cubicBezTo>
                <a:cubicBezTo>
                  <a:pt x="535552" y="4744954"/>
                  <a:pt x="538549" y="4744252"/>
                  <a:pt x="541167" y="4742713"/>
                </a:cubicBezTo>
                <a:cubicBezTo>
                  <a:pt x="543576" y="4741289"/>
                  <a:pt x="546028" y="4739936"/>
                  <a:pt x="548518" y="4738675"/>
                </a:cubicBezTo>
                <a:cubicBezTo>
                  <a:pt x="557188" y="4734255"/>
                  <a:pt x="560808" y="4723779"/>
                  <a:pt x="556719" y="4714949"/>
                </a:cubicBezTo>
                <a:cubicBezTo>
                  <a:pt x="553667" y="4708367"/>
                  <a:pt x="547144" y="4704460"/>
                  <a:pt x="540309" y="4704460"/>
                </a:cubicBezTo>
                <a:close/>
                <a:moveTo>
                  <a:pt x="3440916" y="4688326"/>
                </a:moveTo>
                <a:cubicBezTo>
                  <a:pt x="3448803" y="4688326"/>
                  <a:pt x="3456607" y="4690426"/>
                  <a:pt x="3463467" y="4694391"/>
                </a:cubicBezTo>
                <a:cubicBezTo>
                  <a:pt x="3473931" y="4700422"/>
                  <a:pt x="3481409" y="4710166"/>
                  <a:pt x="3484536" y="4721842"/>
                </a:cubicBezTo>
                <a:cubicBezTo>
                  <a:pt x="3487662" y="4733507"/>
                  <a:pt x="3486064" y="4745700"/>
                  <a:pt x="3480021" y="4756164"/>
                </a:cubicBezTo>
                <a:cubicBezTo>
                  <a:pt x="3471971" y="4770105"/>
                  <a:pt x="3456946" y="4778773"/>
                  <a:pt x="3440823" y="4778773"/>
                </a:cubicBezTo>
                <a:cubicBezTo>
                  <a:pt x="3432913" y="4778773"/>
                  <a:pt x="3425121" y="4776684"/>
                  <a:pt x="3418272" y="4772719"/>
                </a:cubicBezTo>
                <a:cubicBezTo>
                  <a:pt x="3407797" y="4766674"/>
                  <a:pt x="3400318" y="4756922"/>
                  <a:pt x="3397180" y="4745246"/>
                </a:cubicBezTo>
                <a:cubicBezTo>
                  <a:pt x="3394066" y="4733578"/>
                  <a:pt x="3395664" y="4721399"/>
                  <a:pt x="3401707" y="4710945"/>
                </a:cubicBezTo>
                <a:cubicBezTo>
                  <a:pt x="3409756" y="4697006"/>
                  <a:pt x="3424782" y="4688326"/>
                  <a:pt x="3440916" y="4688326"/>
                </a:cubicBezTo>
                <a:close/>
                <a:moveTo>
                  <a:pt x="2063690" y="4660047"/>
                </a:moveTo>
                <a:cubicBezTo>
                  <a:pt x="2069956" y="4660047"/>
                  <a:pt x="2076139" y="4661704"/>
                  <a:pt x="2081598" y="4664853"/>
                </a:cubicBezTo>
                <a:cubicBezTo>
                  <a:pt x="2089893" y="4669637"/>
                  <a:pt x="2095831" y="4677383"/>
                  <a:pt x="2098317" y="4686646"/>
                </a:cubicBezTo>
                <a:cubicBezTo>
                  <a:pt x="2100790" y="4695896"/>
                  <a:pt x="2099517" y="4705567"/>
                  <a:pt x="2094724" y="4713862"/>
                </a:cubicBezTo>
                <a:cubicBezTo>
                  <a:pt x="2088331" y="4724933"/>
                  <a:pt x="2076420" y="4731817"/>
                  <a:pt x="2063622" y="4731817"/>
                </a:cubicBezTo>
                <a:cubicBezTo>
                  <a:pt x="2057356" y="4731817"/>
                  <a:pt x="2051173" y="4730137"/>
                  <a:pt x="2045713" y="4726999"/>
                </a:cubicBezTo>
                <a:cubicBezTo>
                  <a:pt x="2028588" y="4717095"/>
                  <a:pt x="2022697" y="4695103"/>
                  <a:pt x="2032577" y="4677978"/>
                </a:cubicBezTo>
                <a:cubicBezTo>
                  <a:pt x="2038970" y="4666918"/>
                  <a:pt x="2050894" y="4660047"/>
                  <a:pt x="2063690" y="4660047"/>
                </a:cubicBezTo>
                <a:close/>
                <a:moveTo>
                  <a:pt x="4970269" y="4658331"/>
                </a:moveTo>
                <a:cubicBezTo>
                  <a:pt x="4966571" y="4658331"/>
                  <a:pt x="4962907" y="4659464"/>
                  <a:pt x="4959816" y="4661657"/>
                </a:cubicBezTo>
                <a:cubicBezTo>
                  <a:pt x="4949013" y="4669310"/>
                  <a:pt x="4937067" y="4675014"/>
                  <a:pt x="4924281" y="4678608"/>
                </a:cubicBezTo>
                <a:cubicBezTo>
                  <a:pt x="4918681" y="4680182"/>
                  <a:pt x="4914190" y="4684358"/>
                  <a:pt x="4912195" y="4689819"/>
                </a:cubicBezTo>
                <a:cubicBezTo>
                  <a:pt x="4910200" y="4695289"/>
                  <a:pt x="4910958" y="4701379"/>
                  <a:pt x="4914225" y="4706186"/>
                </a:cubicBezTo>
                <a:cubicBezTo>
                  <a:pt x="4921609" y="4717058"/>
                  <a:pt x="4927046" y="4729017"/>
                  <a:pt x="4930371" y="4741711"/>
                </a:cubicBezTo>
                <a:cubicBezTo>
                  <a:pt x="4931864" y="4747438"/>
                  <a:pt x="4936040" y="4752045"/>
                  <a:pt x="4941582" y="4754099"/>
                </a:cubicBezTo>
                <a:cubicBezTo>
                  <a:pt x="4943612" y="4754857"/>
                  <a:pt x="4945735" y="4755231"/>
                  <a:pt x="4947858" y="4755231"/>
                </a:cubicBezTo>
                <a:cubicBezTo>
                  <a:pt x="4951486" y="4755231"/>
                  <a:pt x="4955091" y="4754134"/>
                  <a:pt x="4958159" y="4752011"/>
                </a:cubicBezTo>
                <a:cubicBezTo>
                  <a:pt x="4969254" y="4744323"/>
                  <a:pt x="4981515" y="4738747"/>
                  <a:pt x="4994616" y="4735409"/>
                </a:cubicBezTo>
                <a:cubicBezTo>
                  <a:pt x="5000414" y="4733940"/>
                  <a:pt x="5005103" y="4729706"/>
                  <a:pt x="5007157" y="4724106"/>
                </a:cubicBezTo>
                <a:cubicBezTo>
                  <a:pt x="5009210" y="4718484"/>
                  <a:pt x="5008347" y="4712219"/>
                  <a:pt x="5004870" y="4707354"/>
                </a:cubicBezTo>
                <a:cubicBezTo>
                  <a:pt x="4997077" y="4696492"/>
                  <a:pt x="4991291" y="4684430"/>
                  <a:pt x="4987686" y="4671537"/>
                </a:cubicBezTo>
                <a:cubicBezTo>
                  <a:pt x="4986099" y="4665879"/>
                  <a:pt x="4981853" y="4661330"/>
                  <a:pt x="4976312" y="4659370"/>
                </a:cubicBezTo>
                <a:cubicBezTo>
                  <a:pt x="4974340" y="4658672"/>
                  <a:pt x="4972299" y="4658331"/>
                  <a:pt x="4970269" y="4658331"/>
                </a:cubicBezTo>
                <a:close/>
                <a:moveTo>
                  <a:pt x="202600" y="4652838"/>
                </a:moveTo>
                <a:cubicBezTo>
                  <a:pt x="213274" y="4652838"/>
                  <a:pt x="223825" y="4655671"/>
                  <a:pt x="233109" y="4661038"/>
                </a:cubicBezTo>
                <a:cubicBezTo>
                  <a:pt x="247254" y="4669206"/>
                  <a:pt x="257371" y="4682388"/>
                  <a:pt x="261597" y="4698160"/>
                </a:cubicBezTo>
                <a:cubicBezTo>
                  <a:pt x="265818" y="4713944"/>
                  <a:pt x="263647" y="4730417"/>
                  <a:pt x="255491" y="4744567"/>
                </a:cubicBezTo>
                <a:cubicBezTo>
                  <a:pt x="244600" y="4763421"/>
                  <a:pt x="224286" y="4775144"/>
                  <a:pt x="202481" y="4775144"/>
                </a:cubicBezTo>
                <a:cubicBezTo>
                  <a:pt x="191818" y="4775144"/>
                  <a:pt x="181263" y="4772311"/>
                  <a:pt x="171953" y="4766943"/>
                </a:cubicBezTo>
                <a:cubicBezTo>
                  <a:pt x="142779" y="4750085"/>
                  <a:pt x="132741" y="4712615"/>
                  <a:pt x="149590" y="4683415"/>
                </a:cubicBezTo>
                <a:cubicBezTo>
                  <a:pt x="160481" y="4664561"/>
                  <a:pt x="180795" y="4652838"/>
                  <a:pt x="202600" y="4652838"/>
                </a:cubicBezTo>
                <a:close/>
                <a:moveTo>
                  <a:pt x="1748322" y="4649116"/>
                </a:moveTo>
                <a:cubicBezTo>
                  <a:pt x="1744332" y="4649116"/>
                  <a:pt x="1740401" y="4650433"/>
                  <a:pt x="1737181" y="4652954"/>
                </a:cubicBezTo>
                <a:cubicBezTo>
                  <a:pt x="1729761" y="4658763"/>
                  <a:pt x="1721677" y="4663803"/>
                  <a:pt x="1713172" y="4667921"/>
                </a:cubicBezTo>
                <a:cubicBezTo>
                  <a:pt x="1704214" y="4672263"/>
                  <a:pt x="1700444" y="4683040"/>
                  <a:pt x="1704762" y="4692025"/>
                </a:cubicBezTo>
                <a:cubicBezTo>
                  <a:pt x="1707199" y="4697099"/>
                  <a:pt x="1709347" y="4702383"/>
                  <a:pt x="1711142" y="4707751"/>
                </a:cubicBezTo>
                <a:cubicBezTo>
                  <a:pt x="1712776" y="4712590"/>
                  <a:pt x="1716392" y="4716523"/>
                  <a:pt x="1721083" y="4718565"/>
                </a:cubicBezTo>
                <a:cubicBezTo>
                  <a:pt x="1723380" y="4719555"/>
                  <a:pt x="1725842" y="4720057"/>
                  <a:pt x="1728290" y="4720057"/>
                </a:cubicBezTo>
                <a:cubicBezTo>
                  <a:pt x="1730846" y="4720057"/>
                  <a:pt x="1733402" y="4719520"/>
                  <a:pt x="1735782" y="4718435"/>
                </a:cubicBezTo>
                <a:cubicBezTo>
                  <a:pt x="1745092" y="4714201"/>
                  <a:pt x="1754912" y="4711190"/>
                  <a:pt x="1764958" y="4709512"/>
                </a:cubicBezTo>
                <a:cubicBezTo>
                  <a:pt x="1771118" y="4708485"/>
                  <a:pt x="1776320" y="4704332"/>
                  <a:pt x="1778701" y="4698557"/>
                </a:cubicBezTo>
                <a:cubicBezTo>
                  <a:pt x="1781070" y="4692769"/>
                  <a:pt x="1780300" y="4686178"/>
                  <a:pt x="1776648" y="4681104"/>
                </a:cubicBezTo>
                <a:cubicBezTo>
                  <a:pt x="1771969" y="4674629"/>
                  <a:pt x="1768074" y="4667618"/>
                  <a:pt x="1765039" y="4660292"/>
                </a:cubicBezTo>
                <a:cubicBezTo>
                  <a:pt x="1762881" y="4655066"/>
                  <a:pt x="1758401" y="4651158"/>
                  <a:pt x="1752931" y="4649710"/>
                </a:cubicBezTo>
                <a:cubicBezTo>
                  <a:pt x="1751413" y="4649313"/>
                  <a:pt x="1749863" y="4649116"/>
                  <a:pt x="1748322" y="4649116"/>
                </a:cubicBezTo>
                <a:close/>
                <a:moveTo>
                  <a:pt x="4277701" y="4648754"/>
                </a:moveTo>
                <a:cubicBezTo>
                  <a:pt x="4274376" y="4648754"/>
                  <a:pt x="4271063" y="4649664"/>
                  <a:pt x="4268170" y="4651462"/>
                </a:cubicBezTo>
                <a:cubicBezTo>
                  <a:pt x="4255897" y="4659091"/>
                  <a:pt x="4242469" y="4664399"/>
                  <a:pt x="4228260" y="4667257"/>
                </a:cubicBezTo>
                <a:cubicBezTo>
                  <a:pt x="4222368" y="4668434"/>
                  <a:pt x="4217445" y="4672471"/>
                  <a:pt x="4215135" y="4678024"/>
                </a:cubicBezTo>
                <a:cubicBezTo>
                  <a:pt x="4212825" y="4683566"/>
                  <a:pt x="4213420" y="4689901"/>
                  <a:pt x="4216722" y="4694918"/>
                </a:cubicBezTo>
                <a:cubicBezTo>
                  <a:pt x="4224667" y="4706991"/>
                  <a:pt x="4229940" y="4720384"/>
                  <a:pt x="4232413" y="4734710"/>
                </a:cubicBezTo>
                <a:cubicBezTo>
                  <a:pt x="4233521" y="4741160"/>
                  <a:pt x="4238036" y="4746505"/>
                  <a:pt x="4244207" y="4748674"/>
                </a:cubicBezTo>
                <a:cubicBezTo>
                  <a:pt x="4246167" y="4749373"/>
                  <a:pt x="4248209" y="4749714"/>
                  <a:pt x="4250227" y="4749714"/>
                </a:cubicBezTo>
                <a:cubicBezTo>
                  <a:pt x="4254555" y="4749714"/>
                  <a:pt x="4258813" y="4748161"/>
                  <a:pt x="4262161" y="4745220"/>
                </a:cubicBezTo>
                <a:cubicBezTo>
                  <a:pt x="4273944" y="4734884"/>
                  <a:pt x="4288107" y="4727034"/>
                  <a:pt x="4303144" y="4722542"/>
                </a:cubicBezTo>
                <a:cubicBezTo>
                  <a:pt x="4308791" y="4720850"/>
                  <a:pt x="4313271" y="4716498"/>
                  <a:pt x="4315125" y="4710889"/>
                </a:cubicBezTo>
                <a:cubicBezTo>
                  <a:pt x="4316980" y="4705275"/>
                  <a:pt x="4315977" y="4699104"/>
                  <a:pt x="4312430" y="4694380"/>
                </a:cubicBezTo>
                <a:lnTo>
                  <a:pt x="4312442" y="4694380"/>
                </a:lnTo>
                <a:cubicBezTo>
                  <a:pt x="4304847" y="4684242"/>
                  <a:pt x="4298921" y="4673007"/>
                  <a:pt x="4294815" y="4660992"/>
                </a:cubicBezTo>
                <a:cubicBezTo>
                  <a:pt x="4293030" y="4655765"/>
                  <a:pt x="4288970" y="4651658"/>
                  <a:pt x="4283779" y="4649805"/>
                </a:cubicBezTo>
                <a:cubicBezTo>
                  <a:pt x="4281807" y="4649093"/>
                  <a:pt x="4279754" y="4648754"/>
                  <a:pt x="4277701" y="4648754"/>
                </a:cubicBezTo>
                <a:close/>
                <a:moveTo>
                  <a:pt x="3236188" y="4633052"/>
                </a:moveTo>
                <a:cubicBezTo>
                  <a:pt x="3240727" y="4633052"/>
                  <a:pt x="3245218" y="4634265"/>
                  <a:pt x="3249173" y="4636540"/>
                </a:cubicBezTo>
                <a:cubicBezTo>
                  <a:pt x="3261562" y="4643702"/>
                  <a:pt x="3265844" y="4659626"/>
                  <a:pt x="3258669" y="4672052"/>
                </a:cubicBezTo>
                <a:cubicBezTo>
                  <a:pt x="3254049" y="4680054"/>
                  <a:pt x="3245416" y="4685047"/>
                  <a:pt x="3236142" y="4685047"/>
                </a:cubicBezTo>
                <a:cubicBezTo>
                  <a:pt x="3231604" y="4685047"/>
                  <a:pt x="3227112" y="4683846"/>
                  <a:pt x="3223157" y="4681558"/>
                </a:cubicBezTo>
                <a:cubicBezTo>
                  <a:pt x="3210756" y="4674397"/>
                  <a:pt x="3206487" y="4658461"/>
                  <a:pt x="3213649" y="4646047"/>
                </a:cubicBezTo>
                <a:cubicBezTo>
                  <a:pt x="3218281" y="4638033"/>
                  <a:pt x="3226914" y="4633052"/>
                  <a:pt x="3236188" y="4633052"/>
                </a:cubicBezTo>
                <a:close/>
                <a:moveTo>
                  <a:pt x="5990676" y="4630311"/>
                </a:moveTo>
                <a:cubicBezTo>
                  <a:pt x="6008829" y="4630311"/>
                  <a:pt x="6026771" y="4635141"/>
                  <a:pt x="6042556" y="4644263"/>
                </a:cubicBezTo>
                <a:cubicBezTo>
                  <a:pt x="6066623" y="4658146"/>
                  <a:pt x="6083830" y="4680556"/>
                  <a:pt x="6091016" y="4707399"/>
                </a:cubicBezTo>
                <a:cubicBezTo>
                  <a:pt x="6098203" y="4734220"/>
                  <a:pt x="6094516" y="4762241"/>
                  <a:pt x="6080633" y="4786310"/>
                </a:cubicBezTo>
                <a:cubicBezTo>
                  <a:pt x="6062108" y="4818379"/>
                  <a:pt x="6027564" y="4838304"/>
                  <a:pt x="5990490" y="4838304"/>
                </a:cubicBezTo>
                <a:cubicBezTo>
                  <a:pt x="5972349" y="4838304"/>
                  <a:pt x="5954395" y="4833474"/>
                  <a:pt x="5938599" y="4824352"/>
                </a:cubicBezTo>
                <a:cubicBezTo>
                  <a:pt x="5914544" y="4810458"/>
                  <a:pt x="5897336" y="4788037"/>
                  <a:pt x="5890150" y="4761215"/>
                </a:cubicBezTo>
                <a:cubicBezTo>
                  <a:pt x="5882964" y="4734395"/>
                  <a:pt x="5886650" y="4706362"/>
                  <a:pt x="5900533" y="4682305"/>
                </a:cubicBezTo>
                <a:cubicBezTo>
                  <a:pt x="5919059" y="4650236"/>
                  <a:pt x="5953590" y="4630311"/>
                  <a:pt x="5990676" y="4630311"/>
                </a:cubicBezTo>
                <a:close/>
                <a:moveTo>
                  <a:pt x="5456720" y="4594496"/>
                </a:moveTo>
                <a:cubicBezTo>
                  <a:pt x="5452719" y="4594496"/>
                  <a:pt x="5448764" y="4595824"/>
                  <a:pt x="5445521" y="4598369"/>
                </a:cubicBezTo>
                <a:cubicBezTo>
                  <a:pt x="5432525" y="4608611"/>
                  <a:pt x="5417196" y="4615972"/>
                  <a:pt x="5401167" y="4619647"/>
                </a:cubicBezTo>
                <a:cubicBezTo>
                  <a:pt x="5395194" y="4621012"/>
                  <a:pt x="5390317" y="4625316"/>
                  <a:pt x="5388217" y="4631068"/>
                </a:cubicBezTo>
                <a:cubicBezTo>
                  <a:pt x="5386117" y="4636821"/>
                  <a:pt x="5387074" y="4643248"/>
                  <a:pt x="5390761" y="4648148"/>
                </a:cubicBezTo>
                <a:cubicBezTo>
                  <a:pt x="5400758" y="4661423"/>
                  <a:pt x="5407828" y="4677044"/>
                  <a:pt x="5411211" y="4693354"/>
                </a:cubicBezTo>
                <a:cubicBezTo>
                  <a:pt x="5412471" y="4699456"/>
                  <a:pt x="5416787" y="4704482"/>
                  <a:pt x="5422632" y="4706652"/>
                </a:cubicBezTo>
                <a:cubicBezTo>
                  <a:pt x="5424674" y="4707399"/>
                  <a:pt x="5426797" y="4707760"/>
                  <a:pt x="5428908" y="4707760"/>
                </a:cubicBezTo>
                <a:cubicBezTo>
                  <a:pt x="5432852" y="4707760"/>
                  <a:pt x="5436760" y="4706478"/>
                  <a:pt x="5439968" y="4703994"/>
                </a:cubicBezTo>
                <a:cubicBezTo>
                  <a:pt x="5453314" y="4693680"/>
                  <a:pt x="5469086" y="4686507"/>
                  <a:pt x="5485594" y="4683239"/>
                </a:cubicBezTo>
                <a:cubicBezTo>
                  <a:pt x="5491812" y="4682004"/>
                  <a:pt x="5496910" y="4677616"/>
                  <a:pt x="5499080" y="4671678"/>
                </a:cubicBezTo>
                <a:cubicBezTo>
                  <a:pt x="5501238" y="4665729"/>
                  <a:pt x="5500130" y="4659091"/>
                  <a:pt x="5496175" y="4654169"/>
                </a:cubicBezTo>
                <a:cubicBezTo>
                  <a:pt x="5485547" y="4640974"/>
                  <a:pt x="5478011" y="4625246"/>
                  <a:pt x="5474371" y="4608692"/>
                </a:cubicBezTo>
                <a:cubicBezTo>
                  <a:pt x="5473041" y="4602626"/>
                  <a:pt x="5468667" y="4597657"/>
                  <a:pt x="5462810" y="4595557"/>
                </a:cubicBezTo>
                <a:cubicBezTo>
                  <a:pt x="5460827" y="4594846"/>
                  <a:pt x="5458774" y="4594496"/>
                  <a:pt x="5456720" y="4594496"/>
                </a:cubicBezTo>
                <a:close/>
                <a:moveTo>
                  <a:pt x="4764059" y="4588301"/>
                </a:moveTo>
                <a:cubicBezTo>
                  <a:pt x="4760524" y="4588301"/>
                  <a:pt x="4757025" y="4589339"/>
                  <a:pt x="4754015" y="4591346"/>
                </a:cubicBezTo>
                <a:cubicBezTo>
                  <a:pt x="4744425" y="4597761"/>
                  <a:pt x="4733937" y="4602721"/>
                  <a:pt x="4722866" y="4606091"/>
                </a:cubicBezTo>
                <a:cubicBezTo>
                  <a:pt x="4717465" y="4607725"/>
                  <a:pt x="4713137" y="4611809"/>
                  <a:pt x="4711177" y="4617105"/>
                </a:cubicBezTo>
                <a:cubicBezTo>
                  <a:pt x="4709217" y="4622412"/>
                  <a:pt x="4709847" y="4628316"/>
                  <a:pt x="4712880" y="4633087"/>
                </a:cubicBezTo>
                <a:cubicBezTo>
                  <a:pt x="4719005" y="4642711"/>
                  <a:pt x="4723718" y="4653186"/>
                  <a:pt x="4726891" y="4664200"/>
                </a:cubicBezTo>
                <a:cubicBezTo>
                  <a:pt x="4728478" y="4669729"/>
                  <a:pt x="4732596" y="4674163"/>
                  <a:pt x="4737985" y="4676145"/>
                </a:cubicBezTo>
                <a:cubicBezTo>
                  <a:pt x="4740015" y="4676916"/>
                  <a:pt x="4742150" y="4677278"/>
                  <a:pt x="4744273" y="4677278"/>
                </a:cubicBezTo>
                <a:cubicBezTo>
                  <a:pt x="4747750" y="4677278"/>
                  <a:pt x="4751203" y="4676275"/>
                  <a:pt x="4754190" y="4674316"/>
                </a:cubicBezTo>
                <a:cubicBezTo>
                  <a:pt x="4764059" y="4667840"/>
                  <a:pt x="4774874" y="4662916"/>
                  <a:pt x="4786306" y="4659661"/>
                </a:cubicBezTo>
                <a:cubicBezTo>
                  <a:pt x="4791894" y="4658086"/>
                  <a:pt x="4796374" y="4653898"/>
                  <a:pt x="4798357" y="4648439"/>
                </a:cubicBezTo>
                <a:cubicBezTo>
                  <a:pt x="4800340" y="4642991"/>
                  <a:pt x="4799582" y="4636902"/>
                  <a:pt x="4796316" y="4632107"/>
                </a:cubicBezTo>
                <a:cubicBezTo>
                  <a:pt x="4789818" y="4622542"/>
                  <a:pt x="4784766" y="4612075"/>
                  <a:pt x="4781325" y="4601004"/>
                </a:cubicBezTo>
                <a:cubicBezTo>
                  <a:pt x="4779621" y="4595557"/>
                  <a:pt x="4775457" y="4591228"/>
                  <a:pt x="4770079" y="4589339"/>
                </a:cubicBezTo>
                <a:cubicBezTo>
                  <a:pt x="4768119" y="4588639"/>
                  <a:pt x="4766077" y="4588301"/>
                  <a:pt x="4764059" y="4588301"/>
                </a:cubicBezTo>
                <a:close/>
                <a:moveTo>
                  <a:pt x="4071946" y="4576286"/>
                </a:moveTo>
                <a:cubicBezTo>
                  <a:pt x="4068703" y="4576286"/>
                  <a:pt x="4065483" y="4577148"/>
                  <a:pt x="4062636" y="4578863"/>
                </a:cubicBezTo>
                <a:cubicBezTo>
                  <a:pt x="4050037" y="4586424"/>
                  <a:pt x="4036283" y="4591615"/>
                  <a:pt x="4021793" y="4594296"/>
                </a:cubicBezTo>
                <a:cubicBezTo>
                  <a:pt x="4015832" y="4595405"/>
                  <a:pt x="4010816" y="4599407"/>
                  <a:pt x="4008448" y="4604995"/>
                </a:cubicBezTo>
                <a:cubicBezTo>
                  <a:pt x="4006068" y="4610559"/>
                  <a:pt x="4006651" y="4616964"/>
                  <a:pt x="4009976" y="4622027"/>
                </a:cubicBezTo>
                <a:cubicBezTo>
                  <a:pt x="4018713" y="4635303"/>
                  <a:pt x="4024267" y="4650690"/>
                  <a:pt x="4026028" y="4666510"/>
                </a:cubicBezTo>
                <a:cubicBezTo>
                  <a:pt x="4026787" y="4673370"/>
                  <a:pt x="4031395" y="4679202"/>
                  <a:pt x="4037881" y="4681547"/>
                </a:cubicBezTo>
                <a:cubicBezTo>
                  <a:pt x="4039876" y="4682259"/>
                  <a:pt x="4041941" y="4682597"/>
                  <a:pt x="4044006" y="4682597"/>
                </a:cubicBezTo>
                <a:cubicBezTo>
                  <a:pt x="4048626" y="4682597"/>
                  <a:pt x="4053152" y="4680835"/>
                  <a:pt x="4056582" y="4677510"/>
                </a:cubicBezTo>
                <a:cubicBezTo>
                  <a:pt x="4068633" y="4665833"/>
                  <a:pt x="4083519" y="4657119"/>
                  <a:pt x="4099618" y="4652312"/>
                </a:cubicBezTo>
                <a:cubicBezTo>
                  <a:pt x="4105369" y="4650585"/>
                  <a:pt x="4109896" y="4646131"/>
                  <a:pt x="4111692" y="4640402"/>
                </a:cubicBezTo>
                <a:cubicBezTo>
                  <a:pt x="4113489" y="4634673"/>
                  <a:pt x="4112334" y="4628432"/>
                  <a:pt x="4108601" y="4623719"/>
                </a:cubicBezTo>
                <a:cubicBezTo>
                  <a:pt x="4100119" y="4613068"/>
                  <a:pt x="4093528" y="4601157"/>
                  <a:pt x="4088990" y="4588336"/>
                </a:cubicBezTo>
                <a:cubicBezTo>
                  <a:pt x="4087182" y="4583225"/>
                  <a:pt x="4083169" y="4579190"/>
                  <a:pt x="4078059" y="4577346"/>
                </a:cubicBezTo>
                <a:cubicBezTo>
                  <a:pt x="4076076" y="4576634"/>
                  <a:pt x="4073999" y="4576286"/>
                  <a:pt x="4071946" y="4576286"/>
                </a:cubicBezTo>
                <a:close/>
                <a:moveTo>
                  <a:pt x="5785984" y="4553057"/>
                </a:moveTo>
                <a:cubicBezTo>
                  <a:pt x="5804603" y="4553057"/>
                  <a:pt x="5823024" y="4558016"/>
                  <a:pt x="5839239" y="4567372"/>
                </a:cubicBezTo>
                <a:cubicBezTo>
                  <a:pt x="5890197" y="4596807"/>
                  <a:pt x="5907731" y="4662204"/>
                  <a:pt x="5878309" y="4713151"/>
                </a:cubicBezTo>
                <a:cubicBezTo>
                  <a:pt x="5859293" y="4746083"/>
                  <a:pt x="5823852" y="4766547"/>
                  <a:pt x="5785797" y="4766547"/>
                </a:cubicBezTo>
                <a:cubicBezTo>
                  <a:pt x="5767166" y="4766547"/>
                  <a:pt x="5748734" y="4761588"/>
                  <a:pt x="5732518" y="4752220"/>
                </a:cubicBezTo>
                <a:cubicBezTo>
                  <a:pt x="5707833" y="4737966"/>
                  <a:pt x="5690170" y="4714959"/>
                  <a:pt x="5682797" y="4687416"/>
                </a:cubicBezTo>
                <a:cubicBezTo>
                  <a:pt x="5675413" y="4659884"/>
                  <a:pt x="5679204" y="4631127"/>
                  <a:pt x="5693460" y="4606441"/>
                </a:cubicBezTo>
                <a:cubicBezTo>
                  <a:pt x="5712476" y="4573521"/>
                  <a:pt x="5747929" y="4553057"/>
                  <a:pt x="5785984" y="4553057"/>
                </a:cubicBezTo>
                <a:close/>
                <a:moveTo>
                  <a:pt x="5250966" y="4525082"/>
                </a:moveTo>
                <a:cubicBezTo>
                  <a:pt x="5247151" y="4525082"/>
                  <a:pt x="5243371" y="4526295"/>
                  <a:pt x="5240222" y="4528616"/>
                </a:cubicBezTo>
                <a:cubicBezTo>
                  <a:pt x="5228287" y="4537426"/>
                  <a:pt x="5214941" y="4543783"/>
                  <a:pt x="5200568" y="4547517"/>
                </a:cubicBezTo>
                <a:cubicBezTo>
                  <a:pt x="5194829" y="4548998"/>
                  <a:pt x="5190174" y="4553221"/>
                  <a:pt x="5188132" y="4558809"/>
                </a:cubicBezTo>
                <a:cubicBezTo>
                  <a:pt x="5186091" y="4564385"/>
                  <a:pt x="5186919" y="4570615"/>
                  <a:pt x="5190349" y="4575468"/>
                </a:cubicBezTo>
                <a:cubicBezTo>
                  <a:pt x="5198760" y="4587343"/>
                  <a:pt x="5204710" y="4600573"/>
                  <a:pt x="5208046" y="4614771"/>
                </a:cubicBezTo>
                <a:cubicBezTo>
                  <a:pt x="5209435" y="4620674"/>
                  <a:pt x="5213681" y="4625481"/>
                  <a:pt x="5219362" y="4627580"/>
                </a:cubicBezTo>
                <a:cubicBezTo>
                  <a:pt x="5221404" y="4628350"/>
                  <a:pt x="5223539" y="4628712"/>
                  <a:pt x="5225650" y="4628712"/>
                </a:cubicBezTo>
                <a:cubicBezTo>
                  <a:pt x="5229419" y="4628712"/>
                  <a:pt x="5233152" y="4627534"/>
                  <a:pt x="5236290" y="4625246"/>
                </a:cubicBezTo>
                <a:cubicBezTo>
                  <a:pt x="5248586" y="4616298"/>
                  <a:pt x="5262340" y="4610046"/>
                  <a:pt x="5277168" y="4606652"/>
                </a:cubicBezTo>
                <a:cubicBezTo>
                  <a:pt x="5283153" y="4605287"/>
                  <a:pt x="5288029" y="4600983"/>
                  <a:pt x="5290129" y="4595219"/>
                </a:cubicBezTo>
                <a:cubicBezTo>
                  <a:pt x="5292229" y="4589456"/>
                  <a:pt x="5291261" y="4583015"/>
                  <a:pt x="5287551" y="4578115"/>
                </a:cubicBezTo>
                <a:cubicBezTo>
                  <a:pt x="5278603" y="4566286"/>
                  <a:pt x="5272175" y="4553010"/>
                  <a:pt x="5268477" y="4538638"/>
                </a:cubicBezTo>
                <a:cubicBezTo>
                  <a:pt x="5266972" y="4532817"/>
                  <a:pt x="5262679" y="4528139"/>
                  <a:pt x="5257009" y="4526120"/>
                </a:cubicBezTo>
                <a:cubicBezTo>
                  <a:pt x="5255037" y="4525432"/>
                  <a:pt x="5252996" y="4525082"/>
                  <a:pt x="5250966" y="4525082"/>
                </a:cubicBezTo>
                <a:close/>
                <a:moveTo>
                  <a:pt x="4557616" y="4517383"/>
                </a:moveTo>
                <a:cubicBezTo>
                  <a:pt x="4554245" y="4517383"/>
                  <a:pt x="4550897" y="4518317"/>
                  <a:pt x="4547980" y="4520159"/>
                </a:cubicBezTo>
                <a:cubicBezTo>
                  <a:pt x="4539592" y="4525432"/>
                  <a:pt x="4530563" y="4529689"/>
                  <a:pt x="4521160" y="4532793"/>
                </a:cubicBezTo>
                <a:cubicBezTo>
                  <a:pt x="4515910" y="4534519"/>
                  <a:pt x="4511745" y="4538557"/>
                  <a:pt x="4509844" y="4543737"/>
                </a:cubicBezTo>
                <a:cubicBezTo>
                  <a:pt x="4507942" y="4548915"/>
                  <a:pt x="4508514" y="4554678"/>
                  <a:pt x="4511395" y="4559404"/>
                </a:cubicBezTo>
                <a:cubicBezTo>
                  <a:pt x="4516598" y="4567919"/>
                  <a:pt x="4520751" y="4577077"/>
                  <a:pt x="4523715" y="4586609"/>
                </a:cubicBezTo>
                <a:cubicBezTo>
                  <a:pt x="4525371" y="4591977"/>
                  <a:pt x="4529443" y="4596257"/>
                  <a:pt x="4534704" y="4598204"/>
                </a:cubicBezTo>
                <a:cubicBezTo>
                  <a:pt x="4536746" y="4598951"/>
                  <a:pt x="4538869" y="4599314"/>
                  <a:pt x="4540980" y="4599314"/>
                </a:cubicBezTo>
                <a:cubicBezTo>
                  <a:pt x="4544340" y="4599314"/>
                  <a:pt x="4547689" y="4598380"/>
                  <a:pt x="4550605" y="4596549"/>
                </a:cubicBezTo>
                <a:cubicBezTo>
                  <a:pt x="4559179" y="4591158"/>
                  <a:pt x="4568396" y="4586901"/>
                  <a:pt x="4578009" y="4583879"/>
                </a:cubicBezTo>
                <a:cubicBezTo>
                  <a:pt x="4583398" y="4582201"/>
                  <a:pt x="4587680" y="4578080"/>
                  <a:pt x="4589605" y="4572772"/>
                </a:cubicBezTo>
                <a:cubicBezTo>
                  <a:pt x="4591518" y="4567454"/>
                  <a:pt x="4590841" y="4561550"/>
                  <a:pt x="4587773" y="4556801"/>
                </a:cubicBezTo>
                <a:cubicBezTo>
                  <a:pt x="4582325" y="4548391"/>
                  <a:pt x="4577950" y="4539280"/>
                  <a:pt x="4574765" y="4529750"/>
                </a:cubicBezTo>
                <a:cubicBezTo>
                  <a:pt x="4573004" y="4524477"/>
                  <a:pt x="4568932" y="4520310"/>
                  <a:pt x="4563706" y="4518444"/>
                </a:cubicBezTo>
                <a:cubicBezTo>
                  <a:pt x="4561723" y="4517721"/>
                  <a:pt x="4559658" y="4517383"/>
                  <a:pt x="4557616" y="4517383"/>
                </a:cubicBezTo>
                <a:close/>
                <a:moveTo>
                  <a:pt x="3720156" y="4513091"/>
                </a:moveTo>
                <a:cubicBezTo>
                  <a:pt x="3735905" y="4513091"/>
                  <a:pt x="3751467" y="4517277"/>
                  <a:pt x="3765186" y="4525200"/>
                </a:cubicBezTo>
                <a:cubicBezTo>
                  <a:pt x="3808281" y="4550083"/>
                  <a:pt x="3823097" y="4605392"/>
                  <a:pt x="3798225" y="4648474"/>
                </a:cubicBezTo>
                <a:cubicBezTo>
                  <a:pt x="3782149" y="4676321"/>
                  <a:pt x="3752167" y="4693634"/>
                  <a:pt x="3719980" y="4693634"/>
                </a:cubicBezTo>
                <a:cubicBezTo>
                  <a:pt x="3704220" y="4693622"/>
                  <a:pt x="3688645" y="4689434"/>
                  <a:pt x="3674938" y="4681512"/>
                </a:cubicBezTo>
                <a:cubicBezTo>
                  <a:pt x="3631855" y="4656640"/>
                  <a:pt x="3617039" y="4601320"/>
                  <a:pt x="3641911" y="4558237"/>
                </a:cubicBezTo>
                <a:cubicBezTo>
                  <a:pt x="3657987" y="4530389"/>
                  <a:pt x="3687969" y="4513091"/>
                  <a:pt x="3720156" y="4513091"/>
                </a:cubicBezTo>
                <a:close/>
                <a:moveTo>
                  <a:pt x="2138191" y="4468525"/>
                </a:moveTo>
                <a:cubicBezTo>
                  <a:pt x="2142145" y="4468525"/>
                  <a:pt x="2146064" y="4469575"/>
                  <a:pt x="2149531" y="4471558"/>
                </a:cubicBezTo>
                <a:cubicBezTo>
                  <a:pt x="2160333" y="4477811"/>
                  <a:pt x="2164066" y="4491741"/>
                  <a:pt x="2157814" y="4502567"/>
                </a:cubicBezTo>
                <a:cubicBezTo>
                  <a:pt x="2153764" y="4509577"/>
                  <a:pt x="2146240" y="4513929"/>
                  <a:pt x="2138144" y="4513929"/>
                </a:cubicBezTo>
                <a:cubicBezTo>
                  <a:pt x="2134177" y="4513929"/>
                  <a:pt x="2130258" y="4512868"/>
                  <a:pt x="2126829" y="4510885"/>
                </a:cubicBezTo>
                <a:cubicBezTo>
                  <a:pt x="2115968" y="4504620"/>
                  <a:pt x="2112245" y="4490713"/>
                  <a:pt x="2118498" y="4479876"/>
                </a:cubicBezTo>
                <a:cubicBezTo>
                  <a:pt x="2122545" y="4472877"/>
                  <a:pt x="2130084" y="4468525"/>
                  <a:pt x="2138191" y="4468525"/>
                </a:cubicBezTo>
                <a:close/>
                <a:moveTo>
                  <a:pt x="5043940" y="4454875"/>
                </a:moveTo>
                <a:cubicBezTo>
                  <a:pt x="5040312" y="4454875"/>
                  <a:pt x="5036719" y="4455949"/>
                  <a:pt x="5033662" y="4458074"/>
                </a:cubicBezTo>
                <a:cubicBezTo>
                  <a:pt x="5023233" y="4465270"/>
                  <a:pt x="5011753" y="4470706"/>
                  <a:pt x="4999551" y="4474230"/>
                </a:cubicBezTo>
                <a:cubicBezTo>
                  <a:pt x="4993997" y="4475827"/>
                  <a:pt x="4989553" y="4479980"/>
                  <a:pt x="4987569" y="4485406"/>
                </a:cubicBezTo>
                <a:cubicBezTo>
                  <a:pt x="4985598" y="4490830"/>
                  <a:pt x="4986321" y="4496862"/>
                  <a:pt x="4989529" y="4501658"/>
                </a:cubicBezTo>
                <a:cubicBezTo>
                  <a:pt x="4996739" y="4512402"/>
                  <a:pt x="5002047" y="4524206"/>
                  <a:pt x="5005337" y="4536703"/>
                </a:cubicBezTo>
                <a:cubicBezTo>
                  <a:pt x="5006830" y="4542406"/>
                  <a:pt x="5011007" y="4547015"/>
                  <a:pt x="5016513" y="4549068"/>
                </a:cubicBezTo>
                <a:cubicBezTo>
                  <a:pt x="5018566" y="4549813"/>
                  <a:pt x="5020701" y="4550199"/>
                  <a:pt x="5022824" y="4550199"/>
                </a:cubicBezTo>
                <a:cubicBezTo>
                  <a:pt x="5026429" y="4550199"/>
                  <a:pt x="5029999" y="4549125"/>
                  <a:pt x="5033055" y="4547026"/>
                </a:cubicBezTo>
                <a:cubicBezTo>
                  <a:pt x="5043742" y="4539688"/>
                  <a:pt x="5055536" y="4534274"/>
                  <a:pt x="5068089" y="4530950"/>
                </a:cubicBezTo>
                <a:cubicBezTo>
                  <a:pt x="5073828" y="4529433"/>
                  <a:pt x="5078460" y="4525187"/>
                  <a:pt x="5080466" y="4519598"/>
                </a:cubicBezTo>
                <a:cubicBezTo>
                  <a:pt x="5082484" y="4514010"/>
                  <a:pt x="5081621" y="4507783"/>
                  <a:pt x="5078157" y="4502953"/>
                </a:cubicBezTo>
                <a:cubicBezTo>
                  <a:pt x="5070573" y="4492348"/>
                  <a:pt x="5064904" y="4480587"/>
                  <a:pt x="5061322" y="4468012"/>
                </a:cubicBezTo>
                <a:cubicBezTo>
                  <a:pt x="5059724" y="4462401"/>
                  <a:pt x="5055536" y="4457898"/>
                  <a:pt x="5050041" y="4455938"/>
                </a:cubicBezTo>
                <a:cubicBezTo>
                  <a:pt x="5048058" y="4455226"/>
                  <a:pt x="5045993" y="4454875"/>
                  <a:pt x="5043940" y="4454875"/>
                </a:cubicBezTo>
                <a:close/>
                <a:moveTo>
                  <a:pt x="4351815" y="4446278"/>
                </a:moveTo>
                <a:cubicBezTo>
                  <a:pt x="4348572" y="4446278"/>
                  <a:pt x="4345340" y="4447165"/>
                  <a:pt x="4342494" y="4448868"/>
                </a:cubicBezTo>
                <a:cubicBezTo>
                  <a:pt x="4335098" y="4453323"/>
                  <a:pt x="4327211" y="4456998"/>
                  <a:pt x="4319045" y="4459799"/>
                </a:cubicBezTo>
                <a:cubicBezTo>
                  <a:pt x="4313924" y="4461548"/>
                  <a:pt x="4309852" y="4465516"/>
                  <a:pt x="4307962" y="4470580"/>
                </a:cubicBezTo>
                <a:cubicBezTo>
                  <a:pt x="4306061" y="4475653"/>
                  <a:pt x="4306551" y="4481299"/>
                  <a:pt x="4309257" y="4485988"/>
                </a:cubicBezTo>
                <a:cubicBezTo>
                  <a:pt x="4313562" y="4493386"/>
                  <a:pt x="4317097" y="4501271"/>
                  <a:pt x="4319780" y="4509438"/>
                </a:cubicBezTo>
                <a:cubicBezTo>
                  <a:pt x="4321507" y="4514652"/>
                  <a:pt x="4325520" y="4518806"/>
                  <a:pt x="4330676" y="4520718"/>
                </a:cubicBezTo>
                <a:cubicBezTo>
                  <a:pt x="4332706" y="4521478"/>
                  <a:pt x="4334841" y="4521851"/>
                  <a:pt x="4336953" y="4521851"/>
                </a:cubicBezTo>
                <a:cubicBezTo>
                  <a:pt x="4340207" y="4521851"/>
                  <a:pt x="4343439" y="4520975"/>
                  <a:pt x="4346297" y="4519248"/>
                </a:cubicBezTo>
                <a:cubicBezTo>
                  <a:pt x="4353868" y="4514699"/>
                  <a:pt x="4361976" y="4510942"/>
                  <a:pt x="4370388" y="4508120"/>
                </a:cubicBezTo>
                <a:cubicBezTo>
                  <a:pt x="4375614" y="4506358"/>
                  <a:pt x="4379755" y="4502311"/>
                  <a:pt x="4381634" y="4497120"/>
                </a:cubicBezTo>
                <a:cubicBezTo>
                  <a:pt x="4383512" y="4491938"/>
                  <a:pt x="4382905" y="4486164"/>
                  <a:pt x="4380012" y="4481475"/>
                </a:cubicBezTo>
                <a:cubicBezTo>
                  <a:pt x="4375509" y="4474184"/>
                  <a:pt x="4371753" y="4466367"/>
                  <a:pt x="4368836" y="4458259"/>
                </a:cubicBezTo>
                <a:cubicBezTo>
                  <a:pt x="4367016" y="4453161"/>
                  <a:pt x="4362991" y="4449147"/>
                  <a:pt x="4357881" y="4447328"/>
                </a:cubicBezTo>
                <a:cubicBezTo>
                  <a:pt x="4355910" y="4446627"/>
                  <a:pt x="4353868" y="4446278"/>
                  <a:pt x="4351815" y="4446278"/>
                </a:cubicBezTo>
                <a:close/>
                <a:moveTo>
                  <a:pt x="3515451" y="4445730"/>
                </a:moveTo>
                <a:cubicBezTo>
                  <a:pt x="3529952" y="4445730"/>
                  <a:pt x="3544289" y="4449591"/>
                  <a:pt x="3556924" y="4456883"/>
                </a:cubicBezTo>
                <a:cubicBezTo>
                  <a:pt x="3596600" y="4479783"/>
                  <a:pt x="3610249" y="4530728"/>
                  <a:pt x="3587337" y="4570404"/>
                </a:cubicBezTo>
                <a:cubicBezTo>
                  <a:pt x="3572533" y="4596047"/>
                  <a:pt x="3544931" y="4611983"/>
                  <a:pt x="3515288" y="4611983"/>
                </a:cubicBezTo>
                <a:cubicBezTo>
                  <a:pt x="3500787" y="4611983"/>
                  <a:pt x="3486438" y="4608110"/>
                  <a:pt x="3473815" y="4600818"/>
                </a:cubicBezTo>
                <a:cubicBezTo>
                  <a:pt x="3454589" y="4589724"/>
                  <a:pt x="3440835" y="4571804"/>
                  <a:pt x="3435083" y="4550351"/>
                </a:cubicBezTo>
                <a:cubicBezTo>
                  <a:pt x="3429344" y="4528909"/>
                  <a:pt x="3432295" y="4506522"/>
                  <a:pt x="3443390" y="4487295"/>
                </a:cubicBezTo>
                <a:cubicBezTo>
                  <a:pt x="3458194" y="4461653"/>
                  <a:pt x="3485807" y="4445730"/>
                  <a:pt x="3515451" y="4445730"/>
                </a:cubicBezTo>
                <a:close/>
                <a:moveTo>
                  <a:pt x="6065176" y="4426167"/>
                </a:moveTo>
                <a:lnTo>
                  <a:pt x="6094527" y="4434051"/>
                </a:lnTo>
                <a:lnTo>
                  <a:pt x="6094527" y="4625120"/>
                </a:lnTo>
                <a:lnTo>
                  <a:pt x="6064989" y="4633052"/>
                </a:lnTo>
                <a:cubicBezTo>
                  <a:pt x="6046942" y="4633052"/>
                  <a:pt x="6029104" y="4628257"/>
                  <a:pt x="6013367" y="4619181"/>
                </a:cubicBezTo>
                <a:cubicBezTo>
                  <a:pt x="5963996" y="4590656"/>
                  <a:pt x="5946999" y="4527286"/>
                  <a:pt x="5975511" y="4477892"/>
                </a:cubicBezTo>
                <a:cubicBezTo>
                  <a:pt x="5993931" y="4445987"/>
                  <a:pt x="6028300" y="4426167"/>
                  <a:pt x="6065176" y="4426167"/>
                </a:cubicBezTo>
                <a:close/>
                <a:moveTo>
                  <a:pt x="72371" y="4409879"/>
                </a:moveTo>
                <a:cubicBezTo>
                  <a:pt x="76713" y="4409879"/>
                  <a:pt x="81014" y="4411047"/>
                  <a:pt x="84807" y="4413218"/>
                </a:cubicBezTo>
                <a:cubicBezTo>
                  <a:pt x="96677" y="4420076"/>
                  <a:pt x="100766" y="4435347"/>
                  <a:pt x="93904" y="4447223"/>
                </a:cubicBezTo>
                <a:cubicBezTo>
                  <a:pt x="89473" y="4454910"/>
                  <a:pt x="81208" y="4459683"/>
                  <a:pt x="72337" y="4459694"/>
                </a:cubicBezTo>
                <a:cubicBezTo>
                  <a:pt x="67980" y="4459683"/>
                  <a:pt x="63674" y="4458515"/>
                  <a:pt x="59886" y="4456333"/>
                </a:cubicBezTo>
                <a:cubicBezTo>
                  <a:pt x="54132" y="4453021"/>
                  <a:pt x="50012" y="4447642"/>
                  <a:pt x="48294" y="4441227"/>
                </a:cubicBezTo>
                <a:cubicBezTo>
                  <a:pt x="46574" y="4434798"/>
                  <a:pt x="47455" y="4428090"/>
                  <a:pt x="50782" y="4422340"/>
                </a:cubicBezTo>
                <a:cubicBezTo>
                  <a:pt x="55220" y="4414650"/>
                  <a:pt x="63491" y="4409879"/>
                  <a:pt x="72371" y="4409879"/>
                </a:cubicBezTo>
                <a:close/>
                <a:moveTo>
                  <a:pt x="405708" y="4401912"/>
                </a:moveTo>
                <a:cubicBezTo>
                  <a:pt x="403088" y="4401912"/>
                  <a:pt x="400468" y="4402483"/>
                  <a:pt x="398035" y="4403614"/>
                </a:cubicBezTo>
                <a:cubicBezTo>
                  <a:pt x="383472" y="4410440"/>
                  <a:pt x="367333" y="4414057"/>
                  <a:pt x="351367" y="4414057"/>
                </a:cubicBezTo>
                <a:cubicBezTo>
                  <a:pt x="351367" y="4414057"/>
                  <a:pt x="347675" y="4413997"/>
                  <a:pt x="347509" y="4413997"/>
                </a:cubicBezTo>
                <a:cubicBezTo>
                  <a:pt x="340145" y="4413997"/>
                  <a:pt x="333489" y="4418479"/>
                  <a:pt x="330733" y="4425348"/>
                </a:cubicBezTo>
                <a:cubicBezTo>
                  <a:pt x="327919" y="4432362"/>
                  <a:pt x="329766" y="4440397"/>
                  <a:pt x="335371" y="4445473"/>
                </a:cubicBezTo>
                <a:cubicBezTo>
                  <a:pt x="346302" y="4455388"/>
                  <a:pt x="354528" y="4468000"/>
                  <a:pt x="359154" y="4481941"/>
                </a:cubicBezTo>
                <a:cubicBezTo>
                  <a:pt x="361118" y="4487856"/>
                  <a:pt x="365994" y="4492348"/>
                  <a:pt x="372056" y="4493817"/>
                </a:cubicBezTo>
                <a:cubicBezTo>
                  <a:pt x="373463" y="4494167"/>
                  <a:pt x="374899" y="4494331"/>
                  <a:pt x="376317" y="4494331"/>
                </a:cubicBezTo>
                <a:cubicBezTo>
                  <a:pt x="380987" y="4494331"/>
                  <a:pt x="385539" y="4492510"/>
                  <a:pt x="388962" y="4489173"/>
                </a:cubicBezTo>
                <a:cubicBezTo>
                  <a:pt x="399272" y="4479082"/>
                  <a:pt x="411144" y="4470789"/>
                  <a:pt x="424240" y="4464512"/>
                </a:cubicBezTo>
                <a:cubicBezTo>
                  <a:pt x="428597" y="4462424"/>
                  <a:pt x="431936" y="4458679"/>
                  <a:pt x="433512" y="4454106"/>
                </a:cubicBezTo>
                <a:cubicBezTo>
                  <a:pt x="435091" y="4449545"/>
                  <a:pt x="434778" y="4444527"/>
                  <a:pt x="432635" y="4440200"/>
                </a:cubicBezTo>
                <a:cubicBezTo>
                  <a:pt x="428687" y="4432209"/>
                  <a:pt x="425498" y="4423808"/>
                  <a:pt x="423151" y="4415223"/>
                </a:cubicBezTo>
                <a:cubicBezTo>
                  <a:pt x="421744" y="4410078"/>
                  <a:pt x="418138" y="4405820"/>
                  <a:pt x="413296" y="4403568"/>
                </a:cubicBezTo>
                <a:cubicBezTo>
                  <a:pt x="410887" y="4402472"/>
                  <a:pt x="408301" y="4401912"/>
                  <a:pt x="405708" y="4401912"/>
                </a:cubicBezTo>
                <a:close/>
                <a:moveTo>
                  <a:pt x="5531325" y="4391087"/>
                </a:moveTo>
                <a:cubicBezTo>
                  <a:pt x="5527358" y="4391087"/>
                  <a:pt x="5523450" y="4392381"/>
                  <a:pt x="5520230" y="4394888"/>
                </a:cubicBezTo>
                <a:cubicBezTo>
                  <a:pt x="5507363" y="4404874"/>
                  <a:pt x="5492208" y="4412132"/>
                  <a:pt x="5476401" y="4415840"/>
                </a:cubicBezTo>
                <a:cubicBezTo>
                  <a:pt x="5470475" y="4417230"/>
                  <a:pt x="5465645" y="4421511"/>
                  <a:pt x="5463557" y="4427240"/>
                </a:cubicBezTo>
                <a:cubicBezTo>
                  <a:pt x="5461469" y="4432955"/>
                  <a:pt x="5462402" y="4439350"/>
                  <a:pt x="5466030" y="4444236"/>
                </a:cubicBezTo>
                <a:cubicBezTo>
                  <a:pt x="5475608" y="4457115"/>
                  <a:pt x="5482409" y="4472223"/>
                  <a:pt x="5485687" y="4487937"/>
                </a:cubicBezTo>
                <a:cubicBezTo>
                  <a:pt x="5486959" y="4494016"/>
                  <a:pt x="5491275" y="4499020"/>
                  <a:pt x="5497097" y="4501178"/>
                </a:cubicBezTo>
                <a:cubicBezTo>
                  <a:pt x="5499138" y="4501950"/>
                  <a:pt x="5501273" y="4502311"/>
                  <a:pt x="5503396" y="4502311"/>
                </a:cubicBezTo>
                <a:cubicBezTo>
                  <a:pt x="5507304" y="4502311"/>
                  <a:pt x="5511178" y="4501050"/>
                  <a:pt x="5514386" y="4498589"/>
                </a:cubicBezTo>
                <a:cubicBezTo>
                  <a:pt x="5527615" y="4488463"/>
                  <a:pt x="5543248" y="4481369"/>
                  <a:pt x="5559592" y="4478080"/>
                </a:cubicBezTo>
                <a:cubicBezTo>
                  <a:pt x="5565775" y="4476842"/>
                  <a:pt x="5570873" y="4472457"/>
                  <a:pt x="5573019" y="4466518"/>
                </a:cubicBezTo>
                <a:cubicBezTo>
                  <a:pt x="5575166" y="4460580"/>
                  <a:pt x="5574069" y="4453953"/>
                  <a:pt x="5570115" y="4449031"/>
                </a:cubicBezTo>
                <a:cubicBezTo>
                  <a:pt x="5559895" y="4436293"/>
                  <a:pt x="5552569" y="4421114"/>
                  <a:pt x="5548952" y="4405166"/>
                </a:cubicBezTo>
                <a:cubicBezTo>
                  <a:pt x="5547587" y="4399136"/>
                  <a:pt x="5543236" y="4394225"/>
                  <a:pt x="5537415" y="4392148"/>
                </a:cubicBezTo>
                <a:cubicBezTo>
                  <a:pt x="5535431" y="4391423"/>
                  <a:pt x="5533367" y="4391087"/>
                  <a:pt x="5531325" y="4391087"/>
                </a:cubicBezTo>
                <a:close/>
                <a:moveTo>
                  <a:pt x="4838069" y="4383911"/>
                </a:moveTo>
                <a:cubicBezTo>
                  <a:pt x="4834569" y="4383911"/>
                  <a:pt x="4831081" y="4384926"/>
                  <a:pt x="4828094" y="4386910"/>
                </a:cubicBezTo>
                <a:cubicBezTo>
                  <a:pt x="4818901" y="4392988"/>
                  <a:pt x="4808903" y="4397759"/>
                  <a:pt x="4798381" y="4401072"/>
                </a:cubicBezTo>
                <a:cubicBezTo>
                  <a:pt x="4793026" y="4402774"/>
                  <a:pt x="4788756" y="4406847"/>
                  <a:pt x="4786831" y="4412143"/>
                </a:cubicBezTo>
                <a:cubicBezTo>
                  <a:pt x="4784906" y="4417415"/>
                  <a:pt x="4785548" y="4423295"/>
                  <a:pt x="4788569" y="4428032"/>
                </a:cubicBezTo>
                <a:cubicBezTo>
                  <a:pt x="4794566" y="4437447"/>
                  <a:pt x="4799197" y="4447677"/>
                  <a:pt x="4802336" y="4458424"/>
                </a:cubicBezTo>
                <a:cubicBezTo>
                  <a:pt x="4803934" y="4463893"/>
                  <a:pt x="4808017" y="4468291"/>
                  <a:pt x="4813348" y="4470288"/>
                </a:cubicBezTo>
                <a:cubicBezTo>
                  <a:pt x="4815413" y="4471056"/>
                  <a:pt x="4817560" y="4471429"/>
                  <a:pt x="4819694" y="4471429"/>
                </a:cubicBezTo>
                <a:cubicBezTo>
                  <a:pt x="4823113" y="4471429"/>
                  <a:pt x="4826496" y="4470474"/>
                  <a:pt x="4829448" y="4468571"/>
                </a:cubicBezTo>
                <a:cubicBezTo>
                  <a:pt x="4838908" y="4462517"/>
                  <a:pt x="4849221" y="4457838"/>
                  <a:pt x="4860059" y="4454654"/>
                </a:cubicBezTo>
                <a:cubicBezTo>
                  <a:pt x="4865601" y="4453045"/>
                  <a:pt x="4870034" y="4448880"/>
                  <a:pt x="4871993" y="4443468"/>
                </a:cubicBezTo>
                <a:cubicBezTo>
                  <a:pt x="4873953" y="4438042"/>
                  <a:pt x="4873218" y="4432010"/>
                  <a:pt x="4869999" y="4427228"/>
                </a:cubicBezTo>
                <a:cubicBezTo>
                  <a:pt x="4863676" y="4417801"/>
                  <a:pt x="4858741" y="4407489"/>
                  <a:pt x="4855323" y="4396591"/>
                </a:cubicBezTo>
                <a:cubicBezTo>
                  <a:pt x="4853631" y="4391168"/>
                  <a:pt x="4849478" y="4386839"/>
                  <a:pt x="4844123" y="4384938"/>
                </a:cubicBezTo>
                <a:cubicBezTo>
                  <a:pt x="4842152" y="4384249"/>
                  <a:pt x="4840110" y="4383911"/>
                  <a:pt x="4838069" y="4383911"/>
                </a:cubicBezTo>
                <a:close/>
                <a:moveTo>
                  <a:pt x="3310735" y="4382208"/>
                </a:moveTo>
                <a:cubicBezTo>
                  <a:pt x="3323322" y="4382208"/>
                  <a:pt x="3335770" y="4385555"/>
                  <a:pt x="3346736" y="4391879"/>
                </a:cubicBezTo>
                <a:cubicBezTo>
                  <a:pt x="3381174" y="4411770"/>
                  <a:pt x="3393015" y="4455974"/>
                  <a:pt x="3373125" y="4490412"/>
                </a:cubicBezTo>
                <a:cubicBezTo>
                  <a:pt x="3360280" y="4512669"/>
                  <a:pt x="3336318" y="4526482"/>
                  <a:pt x="3310595" y="4526482"/>
                </a:cubicBezTo>
                <a:cubicBezTo>
                  <a:pt x="3298007" y="4526482"/>
                  <a:pt x="3285571" y="4523133"/>
                  <a:pt x="3274605" y="4516811"/>
                </a:cubicBezTo>
                <a:cubicBezTo>
                  <a:pt x="3240178" y="4496920"/>
                  <a:pt x="3228326" y="4452718"/>
                  <a:pt x="3248204" y="4418280"/>
                </a:cubicBezTo>
                <a:cubicBezTo>
                  <a:pt x="3261049" y="4396031"/>
                  <a:pt x="3285011" y="4382208"/>
                  <a:pt x="3310735" y="4382208"/>
                </a:cubicBezTo>
                <a:close/>
                <a:moveTo>
                  <a:pt x="4145792" y="4375021"/>
                </a:moveTo>
                <a:cubicBezTo>
                  <a:pt x="4142654" y="4375021"/>
                  <a:pt x="4139528" y="4375839"/>
                  <a:pt x="4136751" y="4377436"/>
                </a:cubicBezTo>
                <a:cubicBezTo>
                  <a:pt x="4130230" y="4381205"/>
                  <a:pt x="4123323" y="4384414"/>
                  <a:pt x="4116230" y="4386945"/>
                </a:cubicBezTo>
                <a:cubicBezTo>
                  <a:pt x="4111214" y="4388753"/>
                  <a:pt x="4107259" y="4392661"/>
                  <a:pt x="4105393" y="4397642"/>
                </a:cubicBezTo>
                <a:cubicBezTo>
                  <a:pt x="4103526" y="4402634"/>
                  <a:pt x="4103958" y="4408189"/>
                  <a:pt x="4106571" y="4412831"/>
                </a:cubicBezTo>
                <a:cubicBezTo>
                  <a:pt x="4110152" y="4419202"/>
                  <a:pt x="4113174" y="4425944"/>
                  <a:pt x="4115577" y="4432874"/>
                </a:cubicBezTo>
                <a:cubicBezTo>
                  <a:pt x="4117339" y="4437996"/>
                  <a:pt x="4121328" y="4442066"/>
                  <a:pt x="4126415" y="4443934"/>
                </a:cubicBezTo>
                <a:cubicBezTo>
                  <a:pt x="4128445" y="4444692"/>
                  <a:pt x="4130556" y="4445053"/>
                  <a:pt x="4132668" y="4445053"/>
                </a:cubicBezTo>
                <a:cubicBezTo>
                  <a:pt x="4135853" y="4445053"/>
                  <a:pt x="4139026" y="4444212"/>
                  <a:pt x="4141837" y="4442557"/>
                </a:cubicBezTo>
                <a:cubicBezTo>
                  <a:pt x="4148441" y="4438659"/>
                  <a:pt x="4155486" y="4435382"/>
                  <a:pt x="4162766" y="4432803"/>
                </a:cubicBezTo>
                <a:cubicBezTo>
                  <a:pt x="4167864" y="4430997"/>
                  <a:pt x="4171889" y="4426983"/>
                  <a:pt x="4173733" y="4421895"/>
                </a:cubicBezTo>
                <a:cubicBezTo>
                  <a:pt x="4175564" y="4416797"/>
                  <a:pt x="4175016" y="4411139"/>
                  <a:pt x="4172239" y="4406485"/>
                </a:cubicBezTo>
                <a:cubicBezTo>
                  <a:pt x="4168494" y="4400209"/>
                  <a:pt x="4165286" y="4393558"/>
                  <a:pt x="4162708" y="4386734"/>
                </a:cubicBezTo>
                <a:cubicBezTo>
                  <a:pt x="4160841" y="4381765"/>
                  <a:pt x="4156875" y="4377869"/>
                  <a:pt x="4151882" y="4376083"/>
                </a:cubicBezTo>
                <a:cubicBezTo>
                  <a:pt x="4149899" y="4375360"/>
                  <a:pt x="4147845" y="4375021"/>
                  <a:pt x="4145792" y="4375021"/>
                </a:cubicBezTo>
                <a:close/>
                <a:moveTo>
                  <a:pt x="5860495" y="4348365"/>
                </a:moveTo>
                <a:cubicBezTo>
                  <a:pt x="5879114" y="4348365"/>
                  <a:pt x="5897523" y="4353311"/>
                  <a:pt x="5913750" y="4362668"/>
                </a:cubicBezTo>
                <a:cubicBezTo>
                  <a:pt x="5964708" y="4392100"/>
                  <a:pt x="5982230" y="4457500"/>
                  <a:pt x="5952809" y="4508470"/>
                </a:cubicBezTo>
                <a:cubicBezTo>
                  <a:pt x="5933804" y="4541392"/>
                  <a:pt x="5898351" y="4561842"/>
                  <a:pt x="5860273" y="4561842"/>
                </a:cubicBezTo>
                <a:cubicBezTo>
                  <a:pt x="5841666" y="4561842"/>
                  <a:pt x="5823245" y="4556897"/>
                  <a:pt x="5807018" y="4547527"/>
                </a:cubicBezTo>
                <a:cubicBezTo>
                  <a:pt x="5756072" y="4518106"/>
                  <a:pt x="5738549" y="4452693"/>
                  <a:pt x="5767960" y="4401725"/>
                </a:cubicBezTo>
                <a:cubicBezTo>
                  <a:pt x="5786975" y="4368816"/>
                  <a:pt x="5822428" y="4348365"/>
                  <a:pt x="5860495" y="4348365"/>
                </a:cubicBezTo>
                <a:close/>
                <a:moveTo>
                  <a:pt x="1933533" y="4338541"/>
                </a:moveTo>
                <a:cubicBezTo>
                  <a:pt x="1947183" y="4338541"/>
                  <a:pt x="1960668" y="4342170"/>
                  <a:pt x="1972545" y="4349029"/>
                </a:cubicBezTo>
                <a:cubicBezTo>
                  <a:pt x="2009864" y="4370576"/>
                  <a:pt x="2022697" y="4418479"/>
                  <a:pt x="2001150" y="4455798"/>
                </a:cubicBezTo>
                <a:cubicBezTo>
                  <a:pt x="1987231" y="4479923"/>
                  <a:pt x="1961264" y="4494901"/>
                  <a:pt x="1933380" y="4494901"/>
                </a:cubicBezTo>
                <a:cubicBezTo>
                  <a:pt x="1919743" y="4494901"/>
                  <a:pt x="1906258" y="4491286"/>
                  <a:pt x="1894370" y="4484415"/>
                </a:cubicBezTo>
                <a:cubicBezTo>
                  <a:pt x="1857051" y="4462856"/>
                  <a:pt x="1844218" y="4414966"/>
                  <a:pt x="1865764" y="4377646"/>
                </a:cubicBezTo>
                <a:cubicBezTo>
                  <a:pt x="1879682" y="4353522"/>
                  <a:pt x="1905651" y="4338541"/>
                  <a:pt x="1933533" y="4338541"/>
                </a:cubicBezTo>
                <a:close/>
                <a:moveTo>
                  <a:pt x="5324532" y="4321008"/>
                </a:moveTo>
                <a:cubicBezTo>
                  <a:pt x="5320764" y="4321008"/>
                  <a:pt x="5317031" y="4322186"/>
                  <a:pt x="5313916" y="4324461"/>
                </a:cubicBezTo>
                <a:cubicBezTo>
                  <a:pt x="5302437" y="4332791"/>
                  <a:pt x="5289674" y="4338891"/>
                  <a:pt x="5275966" y="4342601"/>
                </a:cubicBezTo>
                <a:cubicBezTo>
                  <a:pt x="5270285" y="4344143"/>
                  <a:pt x="5265700" y="4348354"/>
                  <a:pt x="5263694" y="4353893"/>
                </a:cubicBezTo>
                <a:cubicBezTo>
                  <a:pt x="5261675" y="4359425"/>
                  <a:pt x="5262492" y="4365606"/>
                  <a:pt x="5265875" y="4370436"/>
                </a:cubicBezTo>
                <a:cubicBezTo>
                  <a:pt x="5274170" y="4382265"/>
                  <a:pt x="5280096" y="4395414"/>
                  <a:pt x="5283468" y="4409494"/>
                </a:cubicBezTo>
                <a:cubicBezTo>
                  <a:pt x="5284868" y="4415341"/>
                  <a:pt x="5289079" y="4420100"/>
                  <a:pt x="5294702" y="4422210"/>
                </a:cubicBezTo>
                <a:cubicBezTo>
                  <a:pt x="5296755" y="4422980"/>
                  <a:pt x="5298913" y="4423365"/>
                  <a:pt x="5301048" y="4423365"/>
                </a:cubicBezTo>
                <a:cubicBezTo>
                  <a:pt x="5304758" y="4423365"/>
                  <a:pt x="5308433" y="4422223"/>
                  <a:pt x="5311536" y="4420018"/>
                </a:cubicBezTo>
                <a:lnTo>
                  <a:pt x="5311536" y="4420006"/>
                </a:lnTo>
                <a:cubicBezTo>
                  <a:pt x="5323389" y="4411571"/>
                  <a:pt x="5336572" y="4405575"/>
                  <a:pt x="5350746" y="4402203"/>
                </a:cubicBezTo>
                <a:cubicBezTo>
                  <a:pt x="5356672" y="4400791"/>
                  <a:pt x="5361490" y="4396487"/>
                  <a:pt x="5363555" y="4390760"/>
                </a:cubicBezTo>
                <a:cubicBezTo>
                  <a:pt x="5365620" y="4385020"/>
                  <a:pt x="5364664" y="4378639"/>
                  <a:pt x="5361012" y="4373762"/>
                </a:cubicBezTo>
                <a:cubicBezTo>
                  <a:pt x="5352169" y="4361979"/>
                  <a:pt x="5345776" y="4348762"/>
                  <a:pt x="5342020" y="4334483"/>
                </a:cubicBezTo>
                <a:cubicBezTo>
                  <a:pt x="5340503" y="4328707"/>
                  <a:pt x="5336233" y="4324065"/>
                  <a:pt x="5330610" y="4322057"/>
                </a:cubicBezTo>
                <a:cubicBezTo>
                  <a:pt x="5328639" y="4321358"/>
                  <a:pt x="5326574" y="4321008"/>
                  <a:pt x="5324532" y="4321008"/>
                </a:cubicBezTo>
                <a:close/>
                <a:moveTo>
                  <a:pt x="3106030" y="4319246"/>
                </a:moveTo>
                <a:cubicBezTo>
                  <a:pt x="3116599" y="4319246"/>
                  <a:pt x="3127064" y="4322057"/>
                  <a:pt x="3136280" y="4327366"/>
                </a:cubicBezTo>
                <a:cubicBezTo>
                  <a:pt x="3165189" y="4344060"/>
                  <a:pt x="3175140" y="4381205"/>
                  <a:pt x="3158446" y="4410136"/>
                </a:cubicBezTo>
                <a:cubicBezTo>
                  <a:pt x="3147643" y="4428826"/>
                  <a:pt x="3127519" y="4440446"/>
                  <a:pt x="3105913" y="4440446"/>
                </a:cubicBezTo>
                <a:cubicBezTo>
                  <a:pt x="3095344" y="4440446"/>
                  <a:pt x="3084891" y="4437633"/>
                  <a:pt x="3075664" y="4432301"/>
                </a:cubicBezTo>
                <a:cubicBezTo>
                  <a:pt x="3061652" y="4424229"/>
                  <a:pt x="3051631" y="4411153"/>
                  <a:pt x="3047431" y="4395530"/>
                </a:cubicBezTo>
                <a:cubicBezTo>
                  <a:pt x="3043255" y="4379885"/>
                  <a:pt x="3045401" y="4363567"/>
                  <a:pt x="3053498" y="4349554"/>
                </a:cubicBezTo>
                <a:cubicBezTo>
                  <a:pt x="3064289" y="4330867"/>
                  <a:pt x="3084413" y="4319246"/>
                  <a:pt x="3106030" y="4319246"/>
                </a:cubicBezTo>
                <a:close/>
                <a:moveTo>
                  <a:pt x="4632116" y="4312655"/>
                </a:moveTo>
                <a:cubicBezTo>
                  <a:pt x="4628744" y="4312655"/>
                  <a:pt x="4625408" y="4313587"/>
                  <a:pt x="4622479" y="4315443"/>
                </a:cubicBezTo>
                <a:cubicBezTo>
                  <a:pt x="4614360" y="4320553"/>
                  <a:pt x="4605645" y="4324693"/>
                  <a:pt x="4596569" y="4327764"/>
                </a:cubicBezTo>
                <a:cubicBezTo>
                  <a:pt x="4591378" y="4329537"/>
                  <a:pt x="4587260" y="4333548"/>
                  <a:pt x="4585381" y="4338705"/>
                </a:cubicBezTo>
                <a:cubicBezTo>
                  <a:pt x="4583503" y="4343862"/>
                  <a:pt x="4584063" y="4349589"/>
                  <a:pt x="4586910" y="4354290"/>
                </a:cubicBezTo>
                <a:cubicBezTo>
                  <a:pt x="4591891" y="4362492"/>
                  <a:pt x="4595904" y="4371289"/>
                  <a:pt x="4598833" y="4380423"/>
                </a:cubicBezTo>
                <a:cubicBezTo>
                  <a:pt x="4600536" y="4385708"/>
                  <a:pt x="4604572" y="4389918"/>
                  <a:pt x="4609775" y="4391845"/>
                </a:cubicBezTo>
                <a:cubicBezTo>
                  <a:pt x="4611817" y="4392614"/>
                  <a:pt x="4613940" y="4392975"/>
                  <a:pt x="4616052" y="4392975"/>
                </a:cubicBezTo>
                <a:cubicBezTo>
                  <a:pt x="4619365" y="4392975"/>
                  <a:pt x="4622643" y="4392077"/>
                  <a:pt x="4625525" y="4390303"/>
                </a:cubicBezTo>
                <a:cubicBezTo>
                  <a:pt x="4633807" y="4385207"/>
                  <a:pt x="4642709" y="4381135"/>
                  <a:pt x="4651983" y="4378194"/>
                </a:cubicBezTo>
                <a:cubicBezTo>
                  <a:pt x="4657326" y="4376481"/>
                  <a:pt x="4661584" y="4372384"/>
                  <a:pt x="4663498" y="4367113"/>
                </a:cubicBezTo>
                <a:cubicBezTo>
                  <a:pt x="4665411" y="4361840"/>
                  <a:pt x="4664769" y="4355972"/>
                  <a:pt x="4661759" y="4351246"/>
                </a:cubicBezTo>
                <a:cubicBezTo>
                  <a:pt x="4656545" y="4343068"/>
                  <a:pt x="4652356" y="4334248"/>
                  <a:pt x="4649265" y="4325008"/>
                </a:cubicBezTo>
                <a:cubicBezTo>
                  <a:pt x="4647515" y="4319747"/>
                  <a:pt x="4643432" y="4315570"/>
                  <a:pt x="4638206" y="4313705"/>
                </a:cubicBezTo>
                <a:cubicBezTo>
                  <a:pt x="4636222" y="4313005"/>
                  <a:pt x="4634169" y="4312655"/>
                  <a:pt x="4632116" y="4312655"/>
                </a:cubicBezTo>
                <a:close/>
                <a:moveTo>
                  <a:pt x="3940073" y="4303590"/>
                </a:moveTo>
                <a:cubicBezTo>
                  <a:pt x="3937016" y="4303590"/>
                  <a:pt x="3933983" y="4304360"/>
                  <a:pt x="3931253" y="4305878"/>
                </a:cubicBezTo>
                <a:cubicBezTo>
                  <a:pt x="3925572" y="4309049"/>
                  <a:pt x="3919575" y="4311814"/>
                  <a:pt x="3913427" y="4314113"/>
                </a:cubicBezTo>
                <a:cubicBezTo>
                  <a:pt x="3908528" y="4315946"/>
                  <a:pt x="3904655" y="4319807"/>
                  <a:pt x="3902823" y="4324693"/>
                </a:cubicBezTo>
                <a:cubicBezTo>
                  <a:pt x="3900980" y="4329593"/>
                  <a:pt x="3901353" y="4335055"/>
                  <a:pt x="3903838" y="4339649"/>
                </a:cubicBezTo>
                <a:cubicBezTo>
                  <a:pt x="3906836" y="4345191"/>
                  <a:pt x="3909426" y="4351012"/>
                  <a:pt x="3911549" y="4356962"/>
                </a:cubicBezTo>
                <a:cubicBezTo>
                  <a:pt x="3913346" y="4362026"/>
                  <a:pt x="3917312" y="4366028"/>
                  <a:pt x="3922352" y="4367871"/>
                </a:cubicBezTo>
                <a:cubicBezTo>
                  <a:pt x="3924370" y="4368605"/>
                  <a:pt x="3926470" y="4368967"/>
                  <a:pt x="3928582" y="4368967"/>
                </a:cubicBezTo>
                <a:cubicBezTo>
                  <a:pt x="3931731" y="4368967"/>
                  <a:pt x="3934858" y="4368151"/>
                  <a:pt x="3937646" y="4366529"/>
                </a:cubicBezTo>
                <a:cubicBezTo>
                  <a:pt x="3943409" y="4363191"/>
                  <a:pt x="3949546" y="4360276"/>
                  <a:pt x="3955868" y="4357884"/>
                </a:cubicBezTo>
                <a:cubicBezTo>
                  <a:pt x="3960827" y="4356007"/>
                  <a:pt x="3964723" y="4352028"/>
                  <a:pt x="3966496" y="4347023"/>
                </a:cubicBezTo>
                <a:cubicBezTo>
                  <a:pt x="3968270" y="4342018"/>
                  <a:pt x="3967756" y="4336476"/>
                  <a:pt x="3965085" y="4331891"/>
                </a:cubicBezTo>
                <a:cubicBezTo>
                  <a:pt x="3961935" y="4326480"/>
                  <a:pt x="3959170" y="4320785"/>
                  <a:pt x="3956883" y="4315000"/>
                </a:cubicBezTo>
                <a:cubicBezTo>
                  <a:pt x="3954958" y="4310157"/>
                  <a:pt x="3951039" y="4306379"/>
                  <a:pt x="3946139" y="4304640"/>
                </a:cubicBezTo>
                <a:cubicBezTo>
                  <a:pt x="3944167" y="4303929"/>
                  <a:pt x="3942114" y="4303590"/>
                  <a:pt x="3940073" y="4303590"/>
                </a:cubicBezTo>
                <a:close/>
                <a:moveTo>
                  <a:pt x="2901314" y="4255175"/>
                </a:moveTo>
                <a:cubicBezTo>
                  <a:pt x="2910064" y="4255175"/>
                  <a:pt x="2918720" y="4257509"/>
                  <a:pt x="2926349" y="4261907"/>
                </a:cubicBezTo>
                <a:cubicBezTo>
                  <a:pt x="2937957" y="4268604"/>
                  <a:pt x="2946252" y="4279418"/>
                  <a:pt x="2949716" y="4292355"/>
                </a:cubicBezTo>
                <a:cubicBezTo>
                  <a:pt x="2953181" y="4305294"/>
                  <a:pt x="2951408" y="4318827"/>
                  <a:pt x="2944700" y="4330434"/>
                </a:cubicBezTo>
                <a:cubicBezTo>
                  <a:pt x="2935775" y="4345890"/>
                  <a:pt x="2919116" y="4355504"/>
                  <a:pt x="2901232" y="4355504"/>
                </a:cubicBezTo>
                <a:cubicBezTo>
                  <a:pt x="2892471" y="4355504"/>
                  <a:pt x="2883815" y="4353170"/>
                  <a:pt x="2876185" y="4348773"/>
                </a:cubicBezTo>
                <a:cubicBezTo>
                  <a:pt x="2864577" y="4342078"/>
                  <a:pt x="2856283" y="4331261"/>
                  <a:pt x="2852818" y="4318326"/>
                </a:cubicBezTo>
                <a:cubicBezTo>
                  <a:pt x="2849353" y="4305375"/>
                  <a:pt x="2851138" y="4291866"/>
                  <a:pt x="2857834" y="4280270"/>
                </a:cubicBezTo>
                <a:cubicBezTo>
                  <a:pt x="2866771" y="4264789"/>
                  <a:pt x="2883441" y="4255175"/>
                  <a:pt x="2901314" y="4255175"/>
                </a:cubicBezTo>
                <a:close/>
                <a:moveTo>
                  <a:pt x="5118637" y="4250697"/>
                </a:moveTo>
                <a:cubicBezTo>
                  <a:pt x="5115021" y="4250697"/>
                  <a:pt x="5111440" y="4251780"/>
                  <a:pt x="5108383" y="4253881"/>
                </a:cubicBezTo>
                <a:cubicBezTo>
                  <a:pt x="5098105" y="4260964"/>
                  <a:pt x="5086789" y="4266341"/>
                  <a:pt x="5074773" y="4269864"/>
                </a:cubicBezTo>
                <a:cubicBezTo>
                  <a:pt x="5069278" y="4271484"/>
                  <a:pt x="5064869" y="4275628"/>
                  <a:pt x="5062897" y="4280993"/>
                </a:cubicBezTo>
                <a:cubicBezTo>
                  <a:pt x="5060937" y="4286384"/>
                  <a:pt x="5061637" y="4292380"/>
                  <a:pt x="5064776" y="4297162"/>
                </a:cubicBezTo>
                <a:lnTo>
                  <a:pt x="5064787" y="4297162"/>
                </a:lnTo>
                <a:cubicBezTo>
                  <a:pt x="5071588" y="4307499"/>
                  <a:pt x="5076698" y="4318802"/>
                  <a:pt x="5079976" y="4330783"/>
                </a:cubicBezTo>
                <a:cubicBezTo>
                  <a:pt x="5081516" y="4336406"/>
                  <a:pt x="5085669" y="4340944"/>
                  <a:pt x="5091141" y="4342974"/>
                </a:cubicBezTo>
                <a:cubicBezTo>
                  <a:pt x="5093171" y="4343721"/>
                  <a:pt x="5095294" y="4344096"/>
                  <a:pt x="5097417" y="4344096"/>
                </a:cubicBezTo>
                <a:cubicBezTo>
                  <a:pt x="5100975" y="4344096"/>
                  <a:pt x="5104510" y="4343044"/>
                  <a:pt x="5107543" y="4340991"/>
                </a:cubicBezTo>
                <a:cubicBezTo>
                  <a:pt x="5118089" y="4333864"/>
                  <a:pt x="5129686" y="4328568"/>
                  <a:pt x="5142017" y="4325243"/>
                </a:cubicBezTo>
                <a:cubicBezTo>
                  <a:pt x="5147709" y="4323713"/>
                  <a:pt x="5152306" y="4319502"/>
                  <a:pt x="5154313" y="4313962"/>
                </a:cubicBezTo>
                <a:cubicBezTo>
                  <a:pt x="5156331" y="4308419"/>
                  <a:pt x="5155514" y="4302237"/>
                  <a:pt x="5152131" y="4297408"/>
                </a:cubicBezTo>
                <a:cubicBezTo>
                  <a:pt x="5144933" y="4287131"/>
                  <a:pt x="5139497" y="4275790"/>
                  <a:pt x="5136008" y="4263739"/>
                </a:cubicBezTo>
                <a:cubicBezTo>
                  <a:pt x="5134375" y="4258162"/>
                  <a:pt x="5130187" y="4253694"/>
                  <a:pt x="5124716" y="4251747"/>
                </a:cubicBezTo>
                <a:cubicBezTo>
                  <a:pt x="5122732" y="4251035"/>
                  <a:pt x="5120679" y="4250697"/>
                  <a:pt x="5118637" y="4250697"/>
                </a:cubicBezTo>
                <a:close/>
                <a:moveTo>
                  <a:pt x="6094527" y="4246766"/>
                </a:moveTo>
                <a:lnTo>
                  <a:pt x="6094527" y="4403072"/>
                </a:lnTo>
                <a:lnTo>
                  <a:pt x="6094470" y="4403055"/>
                </a:lnTo>
                <a:cubicBezTo>
                  <a:pt x="6073599" y="4391003"/>
                  <a:pt x="6058666" y="4371545"/>
                  <a:pt x="6052425" y="4348259"/>
                </a:cubicBezTo>
                <a:cubicBezTo>
                  <a:pt x="6046184" y="4324987"/>
                  <a:pt x="6049381" y="4300663"/>
                  <a:pt x="6061443" y="4279781"/>
                </a:cubicBezTo>
                <a:cubicBezTo>
                  <a:pt x="6069481" y="4265856"/>
                  <a:pt x="6080993" y="4254573"/>
                  <a:pt x="6094518" y="4246769"/>
                </a:cubicBezTo>
                <a:close/>
                <a:moveTo>
                  <a:pt x="4426443" y="4242169"/>
                </a:moveTo>
                <a:cubicBezTo>
                  <a:pt x="4423211" y="4242169"/>
                  <a:pt x="4419992" y="4243044"/>
                  <a:pt x="4417145" y="4244746"/>
                </a:cubicBezTo>
                <a:cubicBezTo>
                  <a:pt x="4410204" y="4248912"/>
                  <a:pt x="4402819" y="4252399"/>
                  <a:pt x="4395178" y="4255140"/>
                </a:cubicBezTo>
                <a:cubicBezTo>
                  <a:pt x="4390138" y="4256938"/>
                  <a:pt x="4386148" y="4260893"/>
                  <a:pt x="4384305" y="4265920"/>
                </a:cubicBezTo>
                <a:cubicBezTo>
                  <a:pt x="4382462" y="4270949"/>
                  <a:pt x="4382940" y="4276548"/>
                  <a:pt x="4385612" y="4281191"/>
                </a:cubicBezTo>
                <a:cubicBezTo>
                  <a:pt x="4389566" y="4288040"/>
                  <a:pt x="4392868" y="4295319"/>
                  <a:pt x="4395423" y="4302856"/>
                </a:cubicBezTo>
                <a:cubicBezTo>
                  <a:pt x="4397173" y="4307988"/>
                  <a:pt x="4401151" y="4312071"/>
                  <a:pt x="4406237" y="4313962"/>
                </a:cubicBezTo>
                <a:cubicBezTo>
                  <a:pt x="4408267" y="4314720"/>
                  <a:pt x="4410414" y="4315093"/>
                  <a:pt x="4412549" y="4315093"/>
                </a:cubicBezTo>
                <a:cubicBezTo>
                  <a:pt x="4415722" y="4315093"/>
                  <a:pt x="4418872" y="4314264"/>
                  <a:pt x="4421672" y="4312620"/>
                </a:cubicBezTo>
                <a:cubicBezTo>
                  <a:pt x="4428776" y="4308467"/>
                  <a:pt x="4436336" y="4305037"/>
                  <a:pt x="4444140" y="4302425"/>
                </a:cubicBezTo>
                <a:cubicBezTo>
                  <a:pt x="4449355" y="4300684"/>
                  <a:pt x="4453485" y="4296661"/>
                  <a:pt x="4455375" y="4291504"/>
                </a:cubicBezTo>
                <a:cubicBezTo>
                  <a:pt x="4457265" y="4286324"/>
                  <a:pt x="4456705" y="4280585"/>
                  <a:pt x="4453847" y="4275895"/>
                </a:cubicBezTo>
                <a:cubicBezTo>
                  <a:pt x="4449670" y="4269011"/>
                  <a:pt x="4446170" y="4261686"/>
                  <a:pt x="4443464" y="4254150"/>
                </a:cubicBezTo>
                <a:cubicBezTo>
                  <a:pt x="4441632" y="4249052"/>
                  <a:pt x="4437619" y="4245037"/>
                  <a:pt x="4432521" y="4243218"/>
                </a:cubicBezTo>
                <a:cubicBezTo>
                  <a:pt x="4430549" y="4242518"/>
                  <a:pt x="4428496" y="4242169"/>
                  <a:pt x="4426443" y="4242169"/>
                </a:cubicBezTo>
                <a:close/>
                <a:moveTo>
                  <a:pt x="3734096" y="4231716"/>
                </a:moveTo>
                <a:cubicBezTo>
                  <a:pt x="3731145" y="4231716"/>
                  <a:pt x="3728217" y="4232427"/>
                  <a:pt x="3725557" y="4233861"/>
                </a:cubicBezTo>
                <a:cubicBezTo>
                  <a:pt x="3720004" y="4236824"/>
                  <a:pt x="3714147" y="4239426"/>
                  <a:pt x="3708163" y="4241598"/>
                </a:cubicBezTo>
                <a:cubicBezTo>
                  <a:pt x="3703240" y="4243357"/>
                  <a:pt x="3699332" y="4247174"/>
                  <a:pt x="3697430" y="4252051"/>
                </a:cubicBezTo>
                <a:cubicBezTo>
                  <a:pt x="3695540" y="4256927"/>
                  <a:pt x="3695855" y="4262399"/>
                  <a:pt x="3698282" y="4267018"/>
                </a:cubicBezTo>
                <a:cubicBezTo>
                  <a:pt x="3700871" y="4271939"/>
                  <a:pt x="3703158" y="4277107"/>
                  <a:pt x="3705071" y="4282370"/>
                </a:cubicBezTo>
                <a:cubicBezTo>
                  <a:pt x="3706914" y="4287408"/>
                  <a:pt x="3710893" y="4291388"/>
                  <a:pt x="3715956" y="4293196"/>
                </a:cubicBezTo>
                <a:cubicBezTo>
                  <a:pt x="3717939" y="4293908"/>
                  <a:pt x="3720004" y="4294257"/>
                  <a:pt x="3722057" y="4294257"/>
                </a:cubicBezTo>
                <a:cubicBezTo>
                  <a:pt x="3725253" y="4294257"/>
                  <a:pt x="3728438" y="4293418"/>
                  <a:pt x="3731250" y="4291750"/>
                </a:cubicBezTo>
                <a:cubicBezTo>
                  <a:pt x="3736873" y="4288436"/>
                  <a:pt x="3742776" y="4285555"/>
                  <a:pt x="3748819" y="4283175"/>
                </a:cubicBezTo>
                <a:cubicBezTo>
                  <a:pt x="3753707" y="4281249"/>
                  <a:pt x="3757510" y="4277306"/>
                  <a:pt x="3759248" y="4272349"/>
                </a:cubicBezTo>
                <a:cubicBezTo>
                  <a:pt x="3760998" y="4267414"/>
                  <a:pt x="3760508" y="4261954"/>
                  <a:pt x="3757907" y="4257393"/>
                </a:cubicBezTo>
                <a:cubicBezTo>
                  <a:pt x="3755259" y="4252750"/>
                  <a:pt x="3752879" y="4247874"/>
                  <a:pt x="3750802" y="4242879"/>
                </a:cubicBezTo>
                <a:cubicBezTo>
                  <a:pt x="3748854" y="4238166"/>
                  <a:pt x="3744993" y="4234480"/>
                  <a:pt x="3740186" y="4232766"/>
                </a:cubicBezTo>
                <a:cubicBezTo>
                  <a:pt x="3738215" y="4232054"/>
                  <a:pt x="3736150" y="4231716"/>
                  <a:pt x="3734096" y="4231716"/>
                </a:cubicBezTo>
                <a:close/>
                <a:moveTo>
                  <a:pt x="482016" y="4210249"/>
                </a:moveTo>
                <a:cubicBezTo>
                  <a:pt x="479551" y="4210249"/>
                  <a:pt x="477089" y="4210752"/>
                  <a:pt x="474782" y="4211756"/>
                </a:cubicBezTo>
                <a:cubicBezTo>
                  <a:pt x="468305" y="4214590"/>
                  <a:pt x="461596" y="4216852"/>
                  <a:pt x="454823" y="4218509"/>
                </a:cubicBezTo>
                <a:cubicBezTo>
                  <a:pt x="449166" y="4219898"/>
                  <a:pt x="444518" y="4223923"/>
                  <a:pt x="442343" y="4229323"/>
                </a:cubicBezTo>
                <a:cubicBezTo>
                  <a:pt x="440167" y="4234736"/>
                  <a:pt x="440731" y="4240850"/>
                  <a:pt x="443853" y="4245761"/>
                </a:cubicBezTo>
                <a:cubicBezTo>
                  <a:pt x="446450" y="4249867"/>
                  <a:pt x="448791" y="4254173"/>
                  <a:pt x="450814" y="4258584"/>
                </a:cubicBezTo>
                <a:cubicBezTo>
                  <a:pt x="453053" y="4263435"/>
                  <a:pt x="457325" y="4267053"/>
                  <a:pt x="462486" y="4268464"/>
                </a:cubicBezTo>
                <a:cubicBezTo>
                  <a:pt x="464052" y="4268896"/>
                  <a:pt x="465653" y="4269104"/>
                  <a:pt x="467247" y="4269104"/>
                </a:cubicBezTo>
                <a:cubicBezTo>
                  <a:pt x="470900" y="4269104"/>
                  <a:pt x="474499" y="4267998"/>
                  <a:pt x="477564" y="4265885"/>
                </a:cubicBezTo>
                <a:cubicBezTo>
                  <a:pt x="483027" y="4262082"/>
                  <a:pt x="488768" y="4258665"/>
                  <a:pt x="494642" y="4255736"/>
                </a:cubicBezTo>
                <a:lnTo>
                  <a:pt x="494638" y="4255725"/>
                </a:lnTo>
                <a:cubicBezTo>
                  <a:pt x="503309" y="4251397"/>
                  <a:pt x="507017" y="4241002"/>
                  <a:pt x="503047" y="4232159"/>
                </a:cubicBezTo>
                <a:cubicBezTo>
                  <a:pt x="501583" y="4228904"/>
                  <a:pt x="500246" y="4225578"/>
                  <a:pt x="499031" y="4222208"/>
                </a:cubicBezTo>
                <a:cubicBezTo>
                  <a:pt x="497341" y="4217508"/>
                  <a:pt x="493774" y="4213714"/>
                  <a:pt x="489176" y="4211731"/>
                </a:cubicBezTo>
                <a:cubicBezTo>
                  <a:pt x="486894" y="4210741"/>
                  <a:pt x="484455" y="4210249"/>
                  <a:pt x="482016" y="4210249"/>
                </a:cubicBezTo>
                <a:close/>
                <a:moveTo>
                  <a:pt x="2696598" y="4192204"/>
                </a:moveTo>
                <a:cubicBezTo>
                  <a:pt x="2703329" y="4192204"/>
                  <a:pt x="2710002" y="4193998"/>
                  <a:pt x="2715893" y="4197382"/>
                </a:cubicBezTo>
                <a:cubicBezTo>
                  <a:pt x="2724806" y="4202538"/>
                  <a:pt x="2731211" y="4210880"/>
                  <a:pt x="2733882" y="4220832"/>
                </a:cubicBezTo>
                <a:cubicBezTo>
                  <a:pt x="2736542" y="4230805"/>
                  <a:pt x="2735177" y="4241211"/>
                  <a:pt x="2730021" y="4250148"/>
                </a:cubicBezTo>
                <a:cubicBezTo>
                  <a:pt x="2723138" y="4262058"/>
                  <a:pt x="2710317" y="4269468"/>
                  <a:pt x="2696539" y="4269468"/>
                </a:cubicBezTo>
                <a:cubicBezTo>
                  <a:pt x="2689796" y="4269468"/>
                  <a:pt x="2683135" y="4267672"/>
                  <a:pt x="2677244" y="4264288"/>
                </a:cubicBezTo>
                <a:cubicBezTo>
                  <a:pt x="2668319" y="4259131"/>
                  <a:pt x="2661926" y="4250790"/>
                  <a:pt x="2659255" y="4240826"/>
                </a:cubicBezTo>
                <a:cubicBezTo>
                  <a:pt x="2656583" y="4230865"/>
                  <a:pt x="2657960" y="4220458"/>
                  <a:pt x="2663116" y="4211522"/>
                </a:cubicBezTo>
                <a:cubicBezTo>
                  <a:pt x="2669987" y="4199611"/>
                  <a:pt x="2682832" y="4192204"/>
                  <a:pt x="2696598" y="4192204"/>
                </a:cubicBezTo>
                <a:close/>
                <a:moveTo>
                  <a:pt x="146885" y="4188155"/>
                </a:moveTo>
                <a:cubicBezTo>
                  <a:pt x="154204" y="4188155"/>
                  <a:pt x="161439" y="4190090"/>
                  <a:pt x="167802" y="4193766"/>
                </a:cubicBezTo>
                <a:lnTo>
                  <a:pt x="167803" y="4193766"/>
                </a:lnTo>
                <a:cubicBezTo>
                  <a:pt x="177502" y="4199365"/>
                  <a:pt x="184443" y="4208418"/>
                  <a:pt x="187342" y="4219245"/>
                </a:cubicBezTo>
                <a:cubicBezTo>
                  <a:pt x="190234" y="4230047"/>
                  <a:pt x="188748" y="4241352"/>
                  <a:pt x="183153" y="4251057"/>
                </a:cubicBezTo>
                <a:cubicBezTo>
                  <a:pt x="175692" y="4263972"/>
                  <a:pt x="161770" y="4272010"/>
                  <a:pt x="146823" y="4272010"/>
                </a:cubicBezTo>
                <a:cubicBezTo>
                  <a:pt x="139497" y="4272010"/>
                  <a:pt x="132258" y="4270061"/>
                  <a:pt x="125894" y="4266376"/>
                </a:cubicBezTo>
                <a:cubicBezTo>
                  <a:pt x="116210" y="4260788"/>
                  <a:pt x="109282" y="4251758"/>
                  <a:pt x="106385" y="4240931"/>
                </a:cubicBezTo>
                <a:cubicBezTo>
                  <a:pt x="103478" y="4230095"/>
                  <a:pt x="104961" y="4218790"/>
                  <a:pt x="110542" y="4209107"/>
                </a:cubicBezTo>
                <a:cubicBezTo>
                  <a:pt x="118008" y="4196181"/>
                  <a:pt x="131937" y="4188155"/>
                  <a:pt x="146885" y="4188155"/>
                </a:cubicBezTo>
                <a:close/>
                <a:moveTo>
                  <a:pt x="4912136" y="4180094"/>
                </a:moveTo>
                <a:cubicBezTo>
                  <a:pt x="4908672" y="4180094"/>
                  <a:pt x="4905230" y="4181084"/>
                  <a:pt x="4902244" y="4183033"/>
                </a:cubicBezTo>
                <a:cubicBezTo>
                  <a:pt x="4893191" y="4188936"/>
                  <a:pt x="4883403" y="4193579"/>
                  <a:pt x="4873125" y="4196846"/>
                </a:cubicBezTo>
                <a:cubicBezTo>
                  <a:pt x="4867794" y="4198538"/>
                  <a:pt x="4863536" y="4202608"/>
                  <a:pt x="4861611" y="4207869"/>
                </a:cubicBezTo>
                <a:cubicBezTo>
                  <a:pt x="4859698" y="4213132"/>
                  <a:pt x="4860316" y="4218989"/>
                  <a:pt x="4863314" y="4223724"/>
                </a:cubicBezTo>
                <a:cubicBezTo>
                  <a:pt x="4869100" y="4232907"/>
                  <a:pt x="4873603" y="4242857"/>
                  <a:pt x="4876707" y="4253286"/>
                </a:cubicBezTo>
                <a:cubicBezTo>
                  <a:pt x="4878328" y="4258723"/>
                  <a:pt x="4882400" y="4263087"/>
                  <a:pt x="4887731" y="4265069"/>
                </a:cubicBezTo>
                <a:cubicBezTo>
                  <a:pt x="4889773" y="4265838"/>
                  <a:pt x="4891907" y="4266211"/>
                  <a:pt x="4894042" y="4266211"/>
                </a:cubicBezTo>
                <a:cubicBezTo>
                  <a:pt x="4897449" y="4266211"/>
                  <a:pt x="4900832" y="4265257"/>
                  <a:pt x="4903784" y="4263365"/>
                </a:cubicBezTo>
                <a:cubicBezTo>
                  <a:pt x="4913046" y="4257450"/>
                  <a:pt x="4923103" y="4252831"/>
                  <a:pt x="4933695" y="4249657"/>
                </a:cubicBezTo>
                <a:cubicBezTo>
                  <a:pt x="4939190" y="4248013"/>
                  <a:pt x="4943577" y="4243860"/>
                  <a:pt x="4945513" y="4238471"/>
                </a:cubicBezTo>
                <a:cubicBezTo>
                  <a:pt x="4947450" y="4233069"/>
                  <a:pt x="4946726" y="4227073"/>
                  <a:pt x="4943542" y="4222301"/>
                </a:cubicBezTo>
                <a:cubicBezTo>
                  <a:pt x="4937452" y="4213190"/>
                  <a:pt x="4932692" y="4203239"/>
                  <a:pt x="4929379" y="4192739"/>
                </a:cubicBezTo>
                <a:cubicBezTo>
                  <a:pt x="4927676" y="4187339"/>
                  <a:pt x="4923546" y="4183056"/>
                  <a:pt x="4918226" y="4181154"/>
                </a:cubicBezTo>
                <a:cubicBezTo>
                  <a:pt x="4916243" y="4180431"/>
                  <a:pt x="4914178" y="4180094"/>
                  <a:pt x="4912136" y="4180094"/>
                </a:cubicBezTo>
                <a:close/>
                <a:moveTo>
                  <a:pt x="4220058" y="4171076"/>
                </a:moveTo>
                <a:cubicBezTo>
                  <a:pt x="4216944" y="4171076"/>
                  <a:pt x="4213840" y="4171880"/>
                  <a:pt x="4211076" y="4173466"/>
                </a:cubicBezTo>
                <a:cubicBezTo>
                  <a:pt x="4205359" y="4176722"/>
                  <a:pt x="4199375" y="4179568"/>
                  <a:pt x="4193261" y="4181890"/>
                </a:cubicBezTo>
                <a:cubicBezTo>
                  <a:pt x="4188362" y="4183768"/>
                  <a:pt x="4184524" y="4187666"/>
                  <a:pt x="4182715" y="4192575"/>
                </a:cubicBezTo>
                <a:cubicBezTo>
                  <a:pt x="4180930" y="4197511"/>
                  <a:pt x="4181350" y="4202970"/>
                  <a:pt x="4183893" y="4207554"/>
                </a:cubicBezTo>
                <a:cubicBezTo>
                  <a:pt x="4187090" y="4213341"/>
                  <a:pt x="4189855" y="4219397"/>
                  <a:pt x="4192106" y="4225567"/>
                </a:cubicBezTo>
                <a:cubicBezTo>
                  <a:pt x="4193915" y="4230548"/>
                  <a:pt x="4197835" y="4234492"/>
                  <a:pt x="4202816" y="4236337"/>
                </a:cubicBezTo>
                <a:cubicBezTo>
                  <a:pt x="4204846" y="4237095"/>
                  <a:pt x="4206981" y="4237466"/>
                  <a:pt x="4209092" y="4237466"/>
                </a:cubicBezTo>
                <a:cubicBezTo>
                  <a:pt x="4212160" y="4237466"/>
                  <a:pt x="4215229" y="4236698"/>
                  <a:pt x="4217959" y="4235146"/>
                </a:cubicBezTo>
                <a:cubicBezTo>
                  <a:pt x="4223745" y="4231903"/>
                  <a:pt x="4229858" y="4229078"/>
                  <a:pt x="4236158" y="4226781"/>
                </a:cubicBezTo>
                <a:cubicBezTo>
                  <a:pt x="4241186" y="4224939"/>
                  <a:pt x="4245129" y="4220973"/>
                  <a:pt x="4246949" y="4215932"/>
                </a:cubicBezTo>
                <a:cubicBezTo>
                  <a:pt x="4248769" y="4210903"/>
                  <a:pt x="4248267" y="4205327"/>
                  <a:pt x="4245572" y="4200708"/>
                </a:cubicBezTo>
                <a:cubicBezTo>
                  <a:pt x="4242236" y="4194944"/>
                  <a:pt x="4239331" y="4188890"/>
                  <a:pt x="4236939" y="4182683"/>
                </a:cubicBezTo>
                <a:cubicBezTo>
                  <a:pt x="4235049" y="4177749"/>
                  <a:pt x="4231106" y="4173899"/>
                  <a:pt x="4226136" y="4172113"/>
                </a:cubicBezTo>
                <a:cubicBezTo>
                  <a:pt x="4224165" y="4171413"/>
                  <a:pt x="4222100" y="4171076"/>
                  <a:pt x="4220058" y="4171076"/>
                </a:cubicBezTo>
                <a:close/>
                <a:moveTo>
                  <a:pt x="2008010" y="4160751"/>
                </a:moveTo>
                <a:cubicBezTo>
                  <a:pt x="2016945" y="4160751"/>
                  <a:pt x="2025789" y="4163131"/>
                  <a:pt x="2033604" y="4167634"/>
                </a:cubicBezTo>
                <a:cubicBezTo>
                  <a:pt x="2058056" y="4181761"/>
                  <a:pt x="2066480" y="4213179"/>
                  <a:pt x="2052352" y="4237642"/>
                </a:cubicBezTo>
                <a:cubicBezTo>
                  <a:pt x="2043229" y="4253462"/>
                  <a:pt x="2026209" y="4263284"/>
                  <a:pt x="2007927" y="4263296"/>
                </a:cubicBezTo>
                <a:cubicBezTo>
                  <a:pt x="1998980" y="4263284"/>
                  <a:pt x="1990126" y="4260904"/>
                  <a:pt x="1982321" y="4256413"/>
                </a:cubicBezTo>
                <a:cubicBezTo>
                  <a:pt x="1957869" y="4242286"/>
                  <a:pt x="1949456" y="4210868"/>
                  <a:pt x="1963574" y="4186392"/>
                </a:cubicBezTo>
                <a:cubicBezTo>
                  <a:pt x="1972708" y="4170585"/>
                  <a:pt x="1989728" y="4160751"/>
                  <a:pt x="2008010" y="4160751"/>
                </a:cubicBezTo>
                <a:close/>
                <a:moveTo>
                  <a:pt x="3528774" y="4160039"/>
                </a:moveTo>
                <a:cubicBezTo>
                  <a:pt x="3525916" y="4160039"/>
                  <a:pt x="3523069" y="4160716"/>
                  <a:pt x="3520479" y="4162058"/>
                </a:cubicBezTo>
                <a:cubicBezTo>
                  <a:pt x="3514879" y="4164939"/>
                  <a:pt x="3509035" y="4167458"/>
                  <a:pt x="3503108" y="4169524"/>
                </a:cubicBezTo>
                <a:cubicBezTo>
                  <a:pt x="3498185" y="4171238"/>
                  <a:pt x="3494242" y="4174995"/>
                  <a:pt x="3492282" y="4179825"/>
                </a:cubicBezTo>
                <a:cubicBezTo>
                  <a:pt x="3490334" y="4184667"/>
                  <a:pt x="3490567" y="4190102"/>
                  <a:pt x="3492924" y="4194769"/>
                </a:cubicBezTo>
                <a:cubicBezTo>
                  <a:pt x="3495420" y="4199715"/>
                  <a:pt x="3497602" y="4204849"/>
                  <a:pt x="3499387" y="4210029"/>
                </a:cubicBezTo>
                <a:cubicBezTo>
                  <a:pt x="3501172" y="4215209"/>
                  <a:pt x="3505208" y="4219291"/>
                  <a:pt x="3510353" y="4221158"/>
                </a:cubicBezTo>
                <a:cubicBezTo>
                  <a:pt x="3512348" y="4221870"/>
                  <a:pt x="3514413" y="4222220"/>
                  <a:pt x="3516489" y="4222220"/>
                </a:cubicBezTo>
                <a:cubicBezTo>
                  <a:pt x="3519767" y="4222220"/>
                  <a:pt x="3523022" y="4221333"/>
                  <a:pt x="3525892" y="4219582"/>
                </a:cubicBezTo>
                <a:cubicBezTo>
                  <a:pt x="3531515" y="4216164"/>
                  <a:pt x="3537465" y="4213156"/>
                  <a:pt x="3543578" y="4210671"/>
                </a:cubicBezTo>
                <a:cubicBezTo>
                  <a:pt x="3548443" y="4208699"/>
                  <a:pt x="3552199" y="4204710"/>
                  <a:pt x="3553891" y="4199750"/>
                </a:cubicBezTo>
                <a:cubicBezTo>
                  <a:pt x="3555582" y="4194793"/>
                  <a:pt x="3555034" y="4189332"/>
                  <a:pt x="3552397" y="4184806"/>
                </a:cubicBezTo>
                <a:cubicBezTo>
                  <a:pt x="3549772" y="4180326"/>
                  <a:pt x="3547416" y="4175672"/>
                  <a:pt x="3545363" y="4170937"/>
                </a:cubicBezTo>
                <a:cubicBezTo>
                  <a:pt x="3543368" y="4166327"/>
                  <a:pt x="3539565" y="4162781"/>
                  <a:pt x="3534840" y="4161089"/>
                </a:cubicBezTo>
                <a:cubicBezTo>
                  <a:pt x="3532880" y="4160378"/>
                  <a:pt x="3530815" y="4160039"/>
                  <a:pt x="3528774" y="4160039"/>
                </a:cubicBezTo>
                <a:close/>
                <a:moveTo>
                  <a:pt x="1688161" y="4159689"/>
                </a:moveTo>
                <a:cubicBezTo>
                  <a:pt x="1684170" y="4159689"/>
                  <a:pt x="1680250" y="4160995"/>
                  <a:pt x="1677031" y="4163516"/>
                </a:cubicBezTo>
                <a:cubicBezTo>
                  <a:pt x="1670254" y="4168801"/>
                  <a:pt x="1662903" y="4173420"/>
                  <a:pt x="1655181" y="4177234"/>
                </a:cubicBezTo>
                <a:cubicBezTo>
                  <a:pt x="1650782" y="4179394"/>
                  <a:pt x="1647470" y="4183242"/>
                  <a:pt x="1645965" y="4187898"/>
                </a:cubicBezTo>
                <a:cubicBezTo>
                  <a:pt x="1644471" y="4192540"/>
                  <a:pt x="1644914" y="4197604"/>
                  <a:pt x="1647200" y="4201920"/>
                </a:cubicBezTo>
                <a:cubicBezTo>
                  <a:pt x="1649709" y="4206622"/>
                  <a:pt x="1651961" y="4211522"/>
                  <a:pt x="1653885" y="4216479"/>
                </a:cubicBezTo>
                <a:cubicBezTo>
                  <a:pt x="1655683" y="4221064"/>
                  <a:pt x="1659264" y="4224716"/>
                  <a:pt x="1663814" y="4226593"/>
                </a:cubicBezTo>
                <a:cubicBezTo>
                  <a:pt x="1666029" y="4227516"/>
                  <a:pt x="1668375" y="4227982"/>
                  <a:pt x="1670731" y="4227982"/>
                </a:cubicBezTo>
                <a:cubicBezTo>
                  <a:pt x="1673205" y="4227982"/>
                  <a:pt x="1675678" y="4227481"/>
                  <a:pt x="1677987" y="4226466"/>
                </a:cubicBezTo>
                <a:cubicBezTo>
                  <a:pt x="1685954" y="4222966"/>
                  <a:pt x="1694274" y="4220295"/>
                  <a:pt x="1702719" y="4218521"/>
                </a:cubicBezTo>
                <a:cubicBezTo>
                  <a:pt x="1708447" y="4217320"/>
                  <a:pt x="1713242" y="4213401"/>
                  <a:pt x="1715587" y="4208034"/>
                </a:cubicBezTo>
                <a:cubicBezTo>
                  <a:pt x="1717921" y="4202668"/>
                  <a:pt x="1717512" y="4196483"/>
                  <a:pt x="1714468" y="4191478"/>
                </a:cubicBezTo>
                <a:cubicBezTo>
                  <a:pt x="1710735" y="4185286"/>
                  <a:pt x="1707632" y="4178669"/>
                  <a:pt x="1705227" y="4171811"/>
                </a:cubicBezTo>
                <a:cubicBezTo>
                  <a:pt x="1703304" y="4166304"/>
                  <a:pt x="1698847" y="4162070"/>
                  <a:pt x="1693258" y="4160412"/>
                </a:cubicBezTo>
                <a:cubicBezTo>
                  <a:pt x="1691577" y="4159922"/>
                  <a:pt x="1689864" y="4159689"/>
                  <a:pt x="1688161" y="4159689"/>
                </a:cubicBezTo>
                <a:close/>
                <a:moveTo>
                  <a:pt x="5934994" y="4153005"/>
                </a:moveTo>
                <a:cubicBezTo>
                  <a:pt x="5951992" y="4153005"/>
                  <a:pt x="5968802" y="4157507"/>
                  <a:pt x="5983584" y="4166058"/>
                </a:cubicBezTo>
                <a:cubicBezTo>
                  <a:pt x="6030096" y="4192913"/>
                  <a:pt x="6046079" y="4252586"/>
                  <a:pt x="6019224" y="4299087"/>
                </a:cubicBezTo>
                <a:cubicBezTo>
                  <a:pt x="6001876" y="4329139"/>
                  <a:pt x="5969538" y="4347804"/>
                  <a:pt x="5934808" y="4347804"/>
                </a:cubicBezTo>
                <a:cubicBezTo>
                  <a:pt x="5917810" y="4347804"/>
                  <a:pt x="5901000" y="4343278"/>
                  <a:pt x="5886207" y="4334738"/>
                </a:cubicBezTo>
                <a:cubicBezTo>
                  <a:pt x="5863668" y="4321731"/>
                  <a:pt x="5847557" y="4300733"/>
                  <a:pt x="5840814" y="4275614"/>
                </a:cubicBezTo>
                <a:cubicBezTo>
                  <a:pt x="5834094" y="4250486"/>
                  <a:pt x="5837548" y="4224237"/>
                  <a:pt x="5850555" y="4201699"/>
                </a:cubicBezTo>
                <a:cubicBezTo>
                  <a:pt x="5867903" y="4171660"/>
                  <a:pt x="5900264" y="4153005"/>
                  <a:pt x="5934994" y="4153005"/>
                </a:cubicBezTo>
                <a:close/>
                <a:moveTo>
                  <a:pt x="2491893" y="4126487"/>
                </a:moveTo>
                <a:cubicBezTo>
                  <a:pt x="2497096" y="4126487"/>
                  <a:pt x="2502264" y="4127875"/>
                  <a:pt x="2506814" y="4130501"/>
                </a:cubicBezTo>
                <a:cubicBezTo>
                  <a:pt x="2521035" y="4138713"/>
                  <a:pt x="2525935" y="4156994"/>
                  <a:pt x="2517710" y="4171250"/>
                </a:cubicBezTo>
                <a:cubicBezTo>
                  <a:pt x="2512390" y="4180456"/>
                  <a:pt x="2502474" y="4186171"/>
                  <a:pt x="2491847" y="4186171"/>
                </a:cubicBezTo>
                <a:cubicBezTo>
                  <a:pt x="2486632" y="4186171"/>
                  <a:pt x="2481487" y="4184783"/>
                  <a:pt x="2476961" y="4182169"/>
                </a:cubicBezTo>
                <a:cubicBezTo>
                  <a:pt x="2470043" y="4178180"/>
                  <a:pt x="2465108" y="4171751"/>
                  <a:pt x="2463043" y="4164052"/>
                </a:cubicBezTo>
                <a:cubicBezTo>
                  <a:pt x="2460990" y="4156352"/>
                  <a:pt x="2462040" y="4148303"/>
                  <a:pt x="2466029" y="4141410"/>
                </a:cubicBezTo>
                <a:cubicBezTo>
                  <a:pt x="2471337" y="4132204"/>
                  <a:pt x="2481254" y="4126487"/>
                  <a:pt x="2491893" y="4126487"/>
                </a:cubicBezTo>
                <a:close/>
                <a:moveTo>
                  <a:pt x="5402450" y="4110236"/>
                </a:moveTo>
                <a:cubicBezTo>
                  <a:pt x="5398402" y="4110236"/>
                  <a:pt x="5394400" y="4111591"/>
                  <a:pt x="5391145" y="4114215"/>
                </a:cubicBezTo>
                <a:cubicBezTo>
                  <a:pt x="5378850" y="4124061"/>
                  <a:pt x="5364279" y="4131377"/>
                  <a:pt x="5349008" y="4135366"/>
                </a:cubicBezTo>
                <a:cubicBezTo>
                  <a:pt x="5343209" y="4136881"/>
                  <a:pt x="5338532" y="4141176"/>
                  <a:pt x="5336536" y="4146822"/>
                </a:cubicBezTo>
                <a:cubicBezTo>
                  <a:pt x="5334530" y="4152468"/>
                  <a:pt x="5335452" y="4158744"/>
                  <a:pt x="5338998" y="4163574"/>
                </a:cubicBezTo>
                <a:cubicBezTo>
                  <a:pt x="5347876" y="4175649"/>
                  <a:pt x="5354211" y="4189182"/>
                  <a:pt x="5357804" y="4203788"/>
                </a:cubicBezTo>
                <a:cubicBezTo>
                  <a:pt x="5359239" y="4209585"/>
                  <a:pt x="5363450" y="4214321"/>
                  <a:pt x="5369050" y="4216398"/>
                </a:cubicBezTo>
                <a:cubicBezTo>
                  <a:pt x="5371091" y="4217167"/>
                  <a:pt x="5373238" y="4217543"/>
                  <a:pt x="5375361" y="4217543"/>
                </a:cubicBezTo>
                <a:cubicBezTo>
                  <a:pt x="5379048" y="4217543"/>
                  <a:pt x="5382699" y="4216409"/>
                  <a:pt x="5385802" y="4214227"/>
                </a:cubicBezTo>
                <a:cubicBezTo>
                  <a:pt x="5398658" y="4205153"/>
                  <a:pt x="5413591" y="4198712"/>
                  <a:pt x="5429002" y="4195608"/>
                </a:cubicBezTo>
                <a:cubicBezTo>
                  <a:pt x="5435115" y="4194383"/>
                  <a:pt x="5440166" y="4190090"/>
                  <a:pt x="5442371" y="4184246"/>
                </a:cubicBezTo>
                <a:cubicBezTo>
                  <a:pt x="5444564" y="4178402"/>
                  <a:pt x="5443584" y="4171834"/>
                  <a:pt x="5439793" y="4166886"/>
                </a:cubicBezTo>
                <a:cubicBezTo>
                  <a:pt x="5430262" y="4154452"/>
                  <a:pt x="5423461" y="4139774"/>
                  <a:pt x="5420124" y="4124470"/>
                </a:cubicBezTo>
                <a:cubicBezTo>
                  <a:pt x="5418794" y="4118345"/>
                  <a:pt x="5414384" y="4113353"/>
                  <a:pt x="5408481" y="4111274"/>
                </a:cubicBezTo>
                <a:cubicBezTo>
                  <a:pt x="5406521" y="4110576"/>
                  <a:pt x="5404480" y="4110236"/>
                  <a:pt x="5402450" y="4110236"/>
                </a:cubicBezTo>
                <a:close/>
                <a:moveTo>
                  <a:pt x="4706545" y="4109327"/>
                </a:moveTo>
                <a:cubicBezTo>
                  <a:pt x="4703209" y="4109327"/>
                  <a:pt x="4699907" y="4110236"/>
                  <a:pt x="4697014" y="4112034"/>
                </a:cubicBezTo>
                <a:cubicBezTo>
                  <a:pt x="4689070" y="4116957"/>
                  <a:pt x="4680542" y="4120994"/>
                  <a:pt x="4671641" y="4124026"/>
                </a:cubicBezTo>
                <a:cubicBezTo>
                  <a:pt x="4666484" y="4125789"/>
                  <a:pt x="4662401" y="4129789"/>
                  <a:pt x="4660511" y="4134888"/>
                </a:cubicBezTo>
                <a:cubicBezTo>
                  <a:pt x="4658633" y="4140008"/>
                  <a:pt x="4659158" y="4145691"/>
                  <a:pt x="4661934" y="4150380"/>
                </a:cubicBezTo>
                <a:cubicBezTo>
                  <a:pt x="4666682" y="4158371"/>
                  <a:pt x="4670520" y="4166886"/>
                  <a:pt x="4673344" y="4175719"/>
                </a:cubicBezTo>
                <a:cubicBezTo>
                  <a:pt x="4675035" y="4181003"/>
                  <a:pt x="4679072" y="4185216"/>
                  <a:pt x="4684275" y="4187163"/>
                </a:cubicBezTo>
                <a:cubicBezTo>
                  <a:pt x="4686316" y="4187910"/>
                  <a:pt x="4688440" y="4188283"/>
                  <a:pt x="4690574" y="4188283"/>
                </a:cubicBezTo>
                <a:cubicBezTo>
                  <a:pt x="4693864" y="4188283"/>
                  <a:pt x="4697143" y="4187384"/>
                  <a:pt x="4700024" y="4185622"/>
                </a:cubicBezTo>
                <a:cubicBezTo>
                  <a:pt x="4708190" y="4180606"/>
                  <a:pt x="4716940" y="4176581"/>
                  <a:pt x="4726039" y="4173653"/>
                </a:cubicBezTo>
                <a:cubicBezTo>
                  <a:pt x="4731371" y="4171950"/>
                  <a:pt x="4735594" y="4167855"/>
                  <a:pt x="4737507" y="4162606"/>
                </a:cubicBezTo>
                <a:cubicBezTo>
                  <a:pt x="4739409" y="4157345"/>
                  <a:pt x="4738767" y="4151501"/>
                  <a:pt x="4735780" y="4146775"/>
                </a:cubicBezTo>
                <a:cubicBezTo>
                  <a:pt x="4730776" y="4138865"/>
                  <a:pt x="4726693" y="4130372"/>
                  <a:pt x="4723636" y="4121517"/>
                </a:cubicBezTo>
                <a:cubicBezTo>
                  <a:pt x="4721840" y="4116303"/>
                  <a:pt x="4717791" y="4112219"/>
                  <a:pt x="4712600" y="4110377"/>
                </a:cubicBezTo>
                <a:cubicBezTo>
                  <a:pt x="4710640" y="4109665"/>
                  <a:pt x="4708587" y="4109327"/>
                  <a:pt x="4706545" y="4109327"/>
                </a:cubicBezTo>
                <a:close/>
                <a:moveTo>
                  <a:pt x="4014094" y="4099120"/>
                </a:moveTo>
                <a:cubicBezTo>
                  <a:pt x="4011096" y="4099120"/>
                  <a:pt x="4008098" y="4099866"/>
                  <a:pt x="4005403" y="4101335"/>
                </a:cubicBezTo>
                <a:cubicBezTo>
                  <a:pt x="4000736" y="4103901"/>
                  <a:pt x="3995941" y="4106165"/>
                  <a:pt x="3991147" y="4108078"/>
                </a:cubicBezTo>
                <a:cubicBezTo>
                  <a:pt x="3986364" y="4109980"/>
                  <a:pt x="3982619" y="4113830"/>
                  <a:pt x="3980857" y="4118660"/>
                </a:cubicBezTo>
                <a:cubicBezTo>
                  <a:pt x="3979084" y="4123500"/>
                  <a:pt x="3979469" y="4128856"/>
                  <a:pt x="3981896" y="4133393"/>
                </a:cubicBezTo>
                <a:cubicBezTo>
                  <a:pt x="3984439" y="4138165"/>
                  <a:pt x="3986725" y="4143158"/>
                  <a:pt x="3988662" y="4148222"/>
                </a:cubicBezTo>
                <a:cubicBezTo>
                  <a:pt x="3990528" y="4153087"/>
                  <a:pt x="3994390" y="4156901"/>
                  <a:pt x="3999266" y="4158697"/>
                </a:cubicBezTo>
                <a:lnTo>
                  <a:pt x="4005548" y="4159828"/>
                </a:lnTo>
                <a:lnTo>
                  <a:pt x="4005543" y="4159831"/>
                </a:lnTo>
                <a:lnTo>
                  <a:pt x="4005554" y="4159831"/>
                </a:lnTo>
                <a:lnTo>
                  <a:pt x="4005548" y="4159828"/>
                </a:lnTo>
                <a:lnTo>
                  <a:pt x="4014129" y="4157660"/>
                </a:lnTo>
                <a:cubicBezTo>
                  <a:pt x="4018772" y="4155151"/>
                  <a:pt x="4023648" y="4152922"/>
                  <a:pt x="4028630" y="4150998"/>
                </a:cubicBezTo>
                <a:cubicBezTo>
                  <a:pt x="4033518" y="4149121"/>
                  <a:pt x="4037356" y="4145211"/>
                  <a:pt x="4039141" y="4140289"/>
                </a:cubicBezTo>
                <a:cubicBezTo>
                  <a:pt x="4040926" y="4135366"/>
                  <a:pt x="4040494" y="4129906"/>
                  <a:pt x="4037939" y="4125332"/>
                </a:cubicBezTo>
                <a:cubicBezTo>
                  <a:pt x="4035279" y="4120538"/>
                  <a:pt x="4032911" y="4115557"/>
                  <a:pt x="4030893" y="4110505"/>
                </a:cubicBezTo>
                <a:cubicBezTo>
                  <a:pt x="4028980" y="4105686"/>
                  <a:pt x="4025095" y="4101931"/>
                  <a:pt x="4020218" y="4100168"/>
                </a:cubicBezTo>
                <a:cubicBezTo>
                  <a:pt x="4018235" y="4099470"/>
                  <a:pt x="4016159" y="4099120"/>
                  <a:pt x="4014094" y="4099120"/>
                </a:cubicBezTo>
                <a:close/>
                <a:moveTo>
                  <a:pt x="3322459" y="4087487"/>
                </a:moveTo>
                <a:cubicBezTo>
                  <a:pt x="3319694" y="4087487"/>
                  <a:pt x="3316930" y="4088118"/>
                  <a:pt x="3314398" y="4089379"/>
                </a:cubicBezTo>
                <a:cubicBezTo>
                  <a:pt x="3308390" y="4092376"/>
                  <a:pt x="3302079" y="4094932"/>
                  <a:pt x="3295627" y="4097007"/>
                </a:cubicBezTo>
                <a:cubicBezTo>
                  <a:pt x="3290599" y="4098628"/>
                  <a:pt x="3286516" y="4102374"/>
                  <a:pt x="3284474" y="4107250"/>
                </a:cubicBezTo>
                <a:cubicBezTo>
                  <a:pt x="3282444" y="4112138"/>
                  <a:pt x="3282643" y="4117668"/>
                  <a:pt x="3285034" y="4122392"/>
                </a:cubicBezTo>
                <a:cubicBezTo>
                  <a:pt x="3287729" y="4127724"/>
                  <a:pt x="3290028" y="4133277"/>
                  <a:pt x="3291871" y="4138935"/>
                </a:cubicBezTo>
                <a:cubicBezTo>
                  <a:pt x="3293621" y="4144291"/>
                  <a:pt x="3297750" y="4148525"/>
                  <a:pt x="3303070" y="4150391"/>
                </a:cubicBezTo>
                <a:cubicBezTo>
                  <a:pt x="3305018" y="4151079"/>
                  <a:pt x="3307036" y="4151418"/>
                  <a:pt x="3309066" y="4151418"/>
                </a:cubicBezTo>
                <a:cubicBezTo>
                  <a:pt x="3312543" y="4151418"/>
                  <a:pt x="3315984" y="4150415"/>
                  <a:pt x="3318971" y="4148467"/>
                </a:cubicBezTo>
                <a:cubicBezTo>
                  <a:pt x="3324944" y="4144557"/>
                  <a:pt x="3331302" y="4141163"/>
                  <a:pt x="3337882" y="4138386"/>
                </a:cubicBezTo>
                <a:cubicBezTo>
                  <a:pt x="3342700" y="4136346"/>
                  <a:pt x="3346409" y="4132321"/>
                  <a:pt x="3348031" y="4127363"/>
                </a:cubicBezTo>
                <a:cubicBezTo>
                  <a:pt x="3349665" y="4122380"/>
                  <a:pt x="3349046" y="4116945"/>
                  <a:pt x="3346375" y="4112454"/>
                </a:cubicBezTo>
                <a:cubicBezTo>
                  <a:pt x="3343633" y="4107869"/>
                  <a:pt x="3341148" y="4103085"/>
                  <a:pt x="3338990" y="4098220"/>
                </a:cubicBezTo>
                <a:cubicBezTo>
                  <a:pt x="3336983" y="4093717"/>
                  <a:pt x="3333227" y="4090218"/>
                  <a:pt x="3328584" y="4088537"/>
                </a:cubicBezTo>
                <a:cubicBezTo>
                  <a:pt x="3326600" y="4087837"/>
                  <a:pt x="3324524" y="4087487"/>
                  <a:pt x="3322459" y="4087487"/>
                </a:cubicBezTo>
                <a:close/>
                <a:moveTo>
                  <a:pt x="5730290" y="4072450"/>
                </a:moveTo>
                <a:cubicBezTo>
                  <a:pt x="5748326" y="4072450"/>
                  <a:pt x="5766175" y="4077244"/>
                  <a:pt x="5781912" y="4086322"/>
                </a:cubicBezTo>
                <a:cubicBezTo>
                  <a:pt x="5805839" y="4100145"/>
                  <a:pt x="5822942" y="4122452"/>
                  <a:pt x="5830093" y="4149131"/>
                </a:cubicBezTo>
                <a:cubicBezTo>
                  <a:pt x="5837244" y="4175811"/>
                  <a:pt x="5833570" y="4203693"/>
                  <a:pt x="5819757" y="4227620"/>
                </a:cubicBezTo>
                <a:cubicBezTo>
                  <a:pt x="5801336" y="4259527"/>
                  <a:pt x="5766980" y="4279348"/>
                  <a:pt x="5730103" y="4279348"/>
                </a:cubicBezTo>
                <a:cubicBezTo>
                  <a:pt x="5712056" y="4279348"/>
                  <a:pt x="5694207" y="4274555"/>
                  <a:pt x="5678481" y="4265466"/>
                </a:cubicBezTo>
                <a:cubicBezTo>
                  <a:pt x="5654554" y="4251654"/>
                  <a:pt x="5637439" y="4229358"/>
                  <a:pt x="5630288" y="4202668"/>
                </a:cubicBezTo>
                <a:cubicBezTo>
                  <a:pt x="5623137" y="4175987"/>
                  <a:pt x="5626812" y="4148106"/>
                  <a:pt x="5640624" y="4124165"/>
                </a:cubicBezTo>
                <a:cubicBezTo>
                  <a:pt x="5659057" y="4092271"/>
                  <a:pt x="5693402" y="4072450"/>
                  <a:pt x="5730290" y="4072450"/>
                </a:cubicBezTo>
                <a:close/>
                <a:moveTo>
                  <a:pt x="2287201" y="4056910"/>
                </a:moveTo>
                <a:cubicBezTo>
                  <a:pt x="2291528" y="4056910"/>
                  <a:pt x="2295821" y="4058079"/>
                  <a:pt x="2299625" y="4060283"/>
                </a:cubicBezTo>
                <a:cubicBezTo>
                  <a:pt x="2305376" y="4063597"/>
                  <a:pt x="2309494" y="4068963"/>
                  <a:pt x="2311221" y="4075378"/>
                </a:cubicBezTo>
                <a:cubicBezTo>
                  <a:pt x="2312935" y="4081807"/>
                  <a:pt x="2312049" y="4088515"/>
                  <a:pt x="2308724" y="4094278"/>
                </a:cubicBezTo>
                <a:cubicBezTo>
                  <a:pt x="2304291" y="4101954"/>
                  <a:pt x="2296020" y="4106725"/>
                  <a:pt x="2287144" y="4106725"/>
                </a:cubicBezTo>
                <a:cubicBezTo>
                  <a:pt x="2282804" y="4106725"/>
                  <a:pt x="2278498" y="4105559"/>
                  <a:pt x="2274707" y="4103389"/>
                </a:cubicBezTo>
                <a:cubicBezTo>
                  <a:pt x="2262831" y="4096528"/>
                  <a:pt x="2258748" y="4081257"/>
                  <a:pt x="2265606" y="4069382"/>
                </a:cubicBezTo>
                <a:cubicBezTo>
                  <a:pt x="2270040" y="4061694"/>
                  <a:pt x="2278313" y="4056910"/>
                  <a:pt x="2287201" y="4056910"/>
                </a:cubicBezTo>
                <a:close/>
                <a:moveTo>
                  <a:pt x="5195027" y="4042736"/>
                </a:moveTo>
                <a:cubicBezTo>
                  <a:pt x="5191247" y="4042736"/>
                  <a:pt x="5187502" y="4043916"/>
                  <a:pt x="5184364" y="4046215"/>
                </a:cubicBezTo>
                <a:cubicBezTo>
                  <a:pt x="5173655" y="4054041"/>
                  <a:pt x="5161732" y="4059898"/>
                  <a:pt x="5148934" y="4063632"/>
                </a:cubicBezTo>
                <a:cubicBezTo>
                  <a:pt x="5143393" y="4065264"/>
                  <a:pt x="5138960" y="4069428"/>
                  <a:pt x="5137000" y="4074854"/>
                </a:cubicBezTo>
                <a:cubicBezTo>
                  <a:pt x="5135040" y="4080291"/>
                  <a:pt x="5135787" y="4086333"/>
                  <a:pt x="5139030" y="4091117"/>
                </a:cubicBezTo>
                <a:lnTo>
                  <a:pt x="5139018" y="4091117"/>
                </a:lnTo>
                <a:cubicBezTo>
                  <a:pt x="5146193" y="4101720"/>
                  <a:pt x="5151559" y="4113387"/>
                  <a:pt x="5154966" y="4125799"/>
                </a:cubicBezTo>
                <a:cubicBezTo>
                  <a:pt x="5156494" y="4131387"/>
                  <a:pt x="5160635" y="4135913"/>
                  <a:pt x="5166072" y="4137945"/>
                </a:cubicBezTo>
                <a:cubicBezTo>
                  <a:pt x="5168125" y="4138703"/>
                  <a:pt x="5170272" y="4139086"/>
                  <a:pt x="5172395" y="4139086"/>
                </a:cubicBezTo>
                <a:cubicBezTo>
                  <a:pt x="5175918" y="4139086"/>
                  <a:pt x="5179418" y="4138061"/>
                  <a:pt x="5182440" y="4136042"/>
                </a:cubicBezTo>
                <a:cubicBezTo>
                  <a:pt x="5193592" y="4128598"/>
                  <a:pt x="5205877" y="4123209"/>
                  <a:pt x="5218954" y="4120025"/>
                </a:cubicBezTo>
                <a:cubicBezTo>
                  <a:pt x="5224787" y="4118600"/>
                  <a:pt x="5229535" y="4114377"/>
                  <a:pt x="5231624" y="4108766"/>
                </a:cubicBezTo>
                <a:cubicBezTo>
                  <a:pt x="5233712" y="4103143"/>
                  <a:pt x="5232884" y="4096855"/>
                  <a:pt x="5229407" y="4091968"/>
                </a:cubicBezTo>
                <a:cubicBezTo>
                  <a:pt x="5221661" y="4081095"/>
                  <a:pt x="5215968" y="4069032"/>
                  <a:pt x="5212491" y="4056106"/>
                </a:cubicBezTo>
                <a:cubicBezTo>
                  <a:pt x="5210940" y="4050354"/>
                  <a:pt x="5206658" y="4045747"/>
                  <a:pt x="5201035" y="4043765"/>
                </a:cubicBezTo>
                <a:cubicBezTo>
                  <a:pt x="5199075" y="4043063"/>
                  <a:pt x="5197045" y="4042736"/>
                  <a:pt x="5195027" y="4042736"/>
                </a:cubicBezTo>
                <a:close/>
                <a:moveTo>
                  <a:pt x="4500137" y="4038536"/>
                </a:moveTo>
                <a:cubicBezTo>
                  <a:pt x="4496941" y="4038536"/>
                  <a:pt x="4493768" y="4039389"/>
                  <a:pt x="4490956" y="4041046"/>
                </a:cubicBezTo>
                <a:cubicBezTo>
                  <a:pt x="4484435" y="4044882"/>
                  <a:pt x="4477506" y="4048173"/>
                  <a:pt x="4470354" y="4050786"/>
                </a:cubicBezTo>
                <a:cubicBezTo>
                  <a:pt x="4465349" y="4052607"/>
                  <a:pt x="4461418" y="4056549"/>
                  <a:pt x="4459586" y="4061544"/>
                </a:cubicBezTo>
                <a:cubicBezTo>
                  <a:pt x="4457755" y="4066548"/>
                  <a:pt x="4458221" y="4072089"/>
                  <a:pt x="4460858" y="4076720"/>
                </a:cubicBezTo>
                <a:cubicBezTo>
                  <a:pt x="4464696" y="4083439"/>
                  <a:pt x="4467916" y="4090568"/>
                  <a:pt x="4470424" y="4097918"/>
                </a:cubicBezTo>
                <a:cubicBezTo>
                  <a:pt x="4472186" y="4103050"/>
                  <a:pt x="4476129" y="4107098"/>
                  <a:pt x="4481204" y="4109000"/>
                </a:cubicBezTo>
                <a:cubicBezTo>
                  <a:pt x="4483257" y="4109769"/>
                  <a:pt x="4485392" y="4110145"/>
                  <a:pt x="4487538" y="4110145"/>
                </a:cubicBezTo>
                <a:cubicBezTo>
                  <a:pt x="4490676" y="4110145"/>
                  <a:pt x="4493803" y="4109327"/>
                  <a:pt x="4496603" y="4107716"/>
                </a:cubicBezTo>
                <a:cubicBezTo>
                  <a:pt x="4503299" y="4103832"/>
                  <a:pt x="4510404" y="4100589"/>
                  <a:pt x="4517730" y="4098070"/>
                </a:cubicBezTo>
                <a:cubicBezTo>
                  <a:pt x="4522886" y="4096283"/>
                  <a:pt x="4526981" y="4092259"/>
                  <a:pt x="4528836" y="4087114"/>
                </a:cubicBezTo>
                <a:cubicBezTo>
                  <a:pt x="4530691" y="4081983"/>
                  <a:pt x="4530131" y="4076277"/>
                  <a:pt x="4527296" y="4071600"/>
                </a:cubicBezTo>
                <a:cubicBezTo>
                  <a:pt x="4523236" y="4064891"/>
                  <a:pt x="4519818" y="4057775"/>
                  <a:pt x="4517123" y="4050414"/>
                </a:cubicBezTo>
                <a:cubicBezTo>
                  <a:pt x="4515280" y="4045362"/>
                  <a:pt x="4511290" y="4041396"/>
                  <a:pt x="4506239" y="4039598"/>
                </a:cubicBezTo>
                <a:cubicBezTo>
                  <a:pt x="4504256" y="4038886"/>
                  <a:pt x="4502202" y="4038536"/>
                  <a:pt x="4500137" y="4038536"/>
                </a:cubicBezTo>
                <a:close/>
                <a:moveTo>
                  <a:pt x="3808806" y="4027525"/>
                </a:moveTo>
                <a:cubicBezTo>
                  <a:pt x="3805866" y="4027525"/>
                  <a:pt x="3802938" y="4028237"/>
                  <a:pt x="3800290" y="4029658"/>
                </a:cubicBezTo>
                <a:cubicBezTo>
                  <a:pt x="3796592" y="4031619"/>
                  <a:pt x="3792788" y="4033417"/>
                  <a:pt x="3788892" y="4035014"/>
                </a:cubicBezTo>
                <a:cubicBezTo>
                  <a:pt x="3784226" y="4036951"/>
                  <a:pt x="3780586" y="4040743"/>
                  <a:pt x="3778836" y="4045478"/>
                </a:cubicBezTo>
                <a:cubicBezTo>
                  <a:pt x="3777086" y="4050203"/>
                  <a:pt x="3777401" y="4055464"/>
                  <a:pt x="3779688" y="4059956"/>
                </a:cubicBezTo>
                <a:cubicBezTo>
                  <a:pt x="3781542" y="4063572"/>
                  <a:pt x="3783211" y="4067247"/>
                  <a:pt x="3784716" y="4071039"/>
                </a:cubicBezTo>
                <a:cubicBezTo>
                  <a:pt x="3786605" y="4075788"/>
                  <a:pt x="3790409" y="4079519"/>
                  <a:pt x="3795192" y="4081305"/>
                </a:cubicBezTo>
                <a:cubicBezTo>
                  <a:pt x="3797233" y="4082074"/>
                  <a:pt x="3799380" y="4082447"/>
                  <a:pt x="3801515" y="4082447"/>
                </a:cubicBezTo>
                <a:cubicBezTo>
                  <a:pt x="3804385" y="4082447"/>
                  <a:pt x="3807231" y="4081772"/>
                  <a:pt x="3809821" y="4080430"/>
                </a:cubicBezTo>
                <a:cubicBezTo>
                  <a:pt x="3813612" y="4078469"/>
                  <a:pt x="3817509" y="4076696"/>
                  <a:pt x="3821487" y="4075111"/>
                </a:cubicBezTo>
                <a:cubicBezTo>
                  <a:pt x="3826270" y="4073221"/>
                  <a:pt x="3830015" y="4069382"/>
                  <a:pt x="3831788" y="4064552"/>
                </a:cubicBezTo>
                <a:cubicBezTo>
                  <a:pt x="3833573" y="4059722"/>
                  <a:pt x="3833200" y="4054368"/>
                  <a:pt x="3830785" y="4049817"/>
                </a:cubicBezTo>
                <a:cubicBezTo>
                  <a:pt x="3828848" y="4046180"/>
                  <a:pt x="3827087" y="4042446"/>
                  <a:pt x="3825500" y="4038641"/>
                </a:cubicBezTo>
                <a:cubicBezTo>
                  <a:pt x="3823529" y="4033940"/>
                  <a:pt x="3819679" y="4030279"/>
                  <a:pt x="3814884" y="4028575"/>
                </a:cubicBezTo>
                <a:cubicBezTo>
                  <a:pt x="3812912" y="4027864"/>
                  <a:pt x="3810859" y="4027525"/>
                  <a:pt x="3808806" y="4027525"/>
                </a:cubicBezTo>
                <a:close/>
                <a:moveTo>
                  <a:pt x="3116973" y="4013979"/>
                </a:moveTo>
                <a:cubicBezTo>
                  <a:pt x="3114243" y="4013979"/>
                  <a:pt x="3111525" y="4014586"/>
                  <a:pt x="3109028" y="4015812"/>
                </a:cubicBezTo>
                <a:cubicBezTo>
                  <a:pt x="3102075" y="4019207"/>
                  <a:pt x="3094796" y="4022030"/>
                  <a:pt x="3087364" y="4024188"/>
                </a:cubicBezTo>
                <a:cubicBezTo>
                  <a:pt x="3082196" y="4025692"/>
                  <a:pt x="3077962" y="4029414"/>
                  <a:pt x="3075827" y="4034348"/>
                </a:cubicBezTo>
                <a:cubicBezTo>
                  <a:pt x="3073680" y="4039297"/>
                  <a:pt x="3073844" y="4044931"/>
                  <a:pt x="3076282" y="4049726"/>
                </a:cubicBezTo>
                <a:cubicBezTo>
                  <a:pt x="3079618" y="4056292"/>
                  <a:pt x="3082313" y="4063211"/>
                  <a:pt x="3084296" y="4070270"/>
                </a:cubicBezTo>
                <a:cubicBezTo>
                  <a:pt x="3085894" y="4075938"/>
                  <a:pt x="3090164" y="4080488"/>
                  <a:pt x="3095729" y="4082437"/>
                </a:cubicBezTo>
                <a:cubicBezTo>
                  <a:pt x="3097677" y="4083124"/>
                  <a:pt x="3099696" y="4083451"/>
                  <a:pt x="3101702" y="4083451"/>
                </a:cubicBezTo>
                <a:cubicBezTo>
                  <a:pt x="3105435" y="4083451"/>
                  <a:pt x="3109133" y="4082296"/>
                  <a:pt x="3112248" y="4080069"/>
                </a:cubicBezTo>
                <a:cubicBezTo>
                  <a:pt x="3119084" y="4075156"/>
                  <a:pt x="3126481" y="4070968"/>
                  <a:pt x="3134250" y="4067632"/>
                </a:cubicBezTo>
                <a:cubicBezTo>
                  <a:pt x="3139092" y="4065544"/>
                  <a:pt x="3142778" y="4061438"/>
                  <a:pt x="3144353" y="4056410"/>
                </a:cubicBezTo>
                <a:cubicBezTo>
                  <a:pt x="3145928" y="4051357"/>
                  <a:pt x="3145216" y="4045886"/>
                  <a:pt x="3142405" y="4041406"/>
                </a:cubicBezTo>
                <a:cubicBezTo>
                  <a:pt x="3139057" y="4036075"/>
                  <a:pt x="3136059" y="4030452"/>
                  <a:pt x="3133480" y="4024691"/>
                </a:cubicBezTo>
                <a:cubicBezTo>
                  <a:pt x="3131485" y="4020209"/>
                  <a:pt x="3127752" y="4016734"/>
                  <a:pt x="3123144" y="4015054"/>
                </a:cubicBezTo>
                <a:cubicBezTo>
                  <a:pt x="3121149" y="4014329"/>
                  <a:pt x="3119061" y="4013979"/>
                  <a:pt x="3116973" y="4013979"/>
                </a:cubicBezTo>
                <a:close/>
                <a:moveTo>
                  <a:pt x="6009436" y="3991697"/>
                </a:moveTo>
                <a:cubicBezTo>
                  <a:pt x="6018873" y="3991697"/>
                  <a:pt x="6028195" y="3994206"/>
                  <a:pt x="6036396" y="3998942"/>
                </a:cubicBezTo>
                <a:cubicBezTo>
                  <a:pt x="6048890" y="4006151"/>
                  <a:pt x="6057815" y="4017794"/>
                  <a:pt x="6061559" y="4031725"/>
                </a:cubicBezTo>
                <a:cubicBezTo>
                  <a:pt x="6065293" y="4045654"/>
                  <a:pt x="6063379" y="4060213"/>
                  <a:pt x="6056158" y="4072706"/>
                </a:cubicBezTo>
                <a:cubicBezTo>
                  <a:pt x="6046545" y="4089365"/>
                  <a:pt x="6028603" y="4099713"/>
                  <a:pt x="6009343" y="4099713"/>
                </a:cubicBezTo>
                <a:cubicBezTo>
                  <a:pt x="5999939" y="4099713"/>
                  <a:pt x="5990618" y="4097206"/>
                  <a:pt x="5982394" y="4092468"/>
                </a:cubicBezTo>
                <a:cubicBezTo>
                  <a:pt x="5969934" y="4085283"/>
                  <a:pt x="5961010" y="4073629"/>
                  <a:pt x="5957265" y="4059676"/>
                </a:cubicBezTo>
                <a:cubicBezTo>
                  <a:pt x="5953532" y="4045712"/>
                  <a:pt x="5955433" y="4031164"/>
                  <a:pt x="5962631" y="4018705"/>
                </a:cubicBezTo>
                <a:cubicBezTo>
                  <a:pt x="5972244" y="4002033"/>
                  <a:pt x="5990175" y="3991697"/>
                  <a:pt x="6009436" y="3991697"/>
                </a:cubicBezTo>
                <a:close/>
                <a:moveTo>
                  <a:pt x="4988048" y="3973907"/>
                </a:moveTo>
                <a:cubicBezTo>
                  <a:pt x="4984501" y="3973907"/>
                  <a:pt x="4980990" y="3974945"/>
                  <a:pt x="4977968" y="3976986"/>
                </a:cubicBezTo>
                <a:cubicBezTo>
                  <a:pt x="4968659" y="3983240"/>
                  <a:pt x="4958532" y="3988127"/>
                  <a:pt x="4947881" y="3991511"/>
                </a:cubicBezTo>
                <a:cubicBezTo>
                  <a:pt x="4942527" y="3993226"/>
                  <a:pt x="4938280" y="3997298"/>
                  <a:pt x="4936367" y="4002571"/>
                </a:cubicBezTo>
                <a:cubicBezTo>
                  <a:pt x="4934454" y="4007843"/>
                  <a:pt x="4935096" y="4013700"/>
                  <a:pt x="4938105" y="4018447"/>
                </a:cubicBezTo>
                <a:cubicBezTo>
                  <a:pt x="4943903" y="4027583"/>
                  <a:pt x="4948441" y="4037464"/>
                  <a:pt x="4951580" y="4047823"/>
                </a:cubicBezTo>
                <a:cubicBezTo>
                  <a:pt x="4953213" y="4053224"/>
                  <a:pt x="4957284" y="4057552"/>
                  <a:pt x="4962569" y="4059525"/>
                </a:cubicBezTo>
                <a:cubicBezTo>
                  <a:pt x="4964622" y="4060294"/>
                  <a:pt x="4966757" y="4060667"/>
                  <a:pt x="4968880" y="4060667"/>
                </a:cubicBezTo>
                <a:cubicBezTo>
                  <a:pt x="4972252" y="4060667"/>
                  <a:pt x="4975612" y="4059722"/>
                  <a:pt x="4978540" y="4057879"/>
                </a:cubicBezTo>
                <a:cubicBezTo>
                  <a:pt x="4988129" y="4051814"/>
                  <a:pt x="4998524" y="4047169"/>
                  <a:pt x="5009431" y="4044043"/>
                </a:cubicBezTo>
                <a:cubicBezTo>
                  <a:pt x="5014973" y="4042456"/>
                  <a:pt x="5019429" y="4038339"/>
                  <a:pt x="5021424" y="4032925"/>
                </a:cubicBezTo>
                <a:cubicBezTo>
                  <a:pt x="5023419" y="4027525"/>
                  <a:pt x="5022719" y="4021483"/>
                  <a:pt x="5019546" y="4016674"/>
                </a:cubicBezTo>
                <a:cubicBezTo>
                  <a:pt x="5013410" y="4007412"/>
                  <a:pt x="5008627" y="3997298"/>
                  <a:pt x="5005325" y="3986634"/>
                </a:cubicBezTo>
                <a:cubicBezTo>
                  <a:pt x="5003634" y="3981175"/>
                  <a:pt x="4999469" y="3976836"/>
                  <a:pt x="4994067" y="3974933"/>
                </a:cubicBezTo>
                <a:cubicBezTo>
                  <a:pt x="4992108" y="3974257"/>
                  <a:pt x="4990078" y="3973907"/>
                  <a:pt x="4988048" y="3973907"/>
                </a:cubicBezTo>
                <a:close/>
                <a:moveTo>
                  <a:pt x="2082507" y="3971433"/>
                </a:moveTo>
                <a:cubicBezTo>
                  <a:pt x="2088773" y="3971433"/>
                  <a:pt x="2094956" y="3973102"/>
                  <a:pt x="2100403" y="3976241"/>
                </a:cubicBezTo>
                <a:cubicBezTo>
                  <a:pt x="2108699" y="3981035"/>
                  <a:pt x="2114648" y="3988781"/>
                  <a:pt x="2117123" y="3998044"/>
                </a:cubicBezTo>
                <a:cubicBezTo>
                  <a:pt x="2119607" y="4007295"/>
                  <a:pt x="2118335" y="4016954"/>
                  <a:pt x="2113541" y="4025260"/>
                </a:cubicBezTo>
                <a:cubicBezTo>
                  <a:pt x="2107148" y="4036333"/>
                  <a:pt x="2095235" y="4043216"/>
                  <a:pt x="2082439" y="4043216"/>
                </a:cubicBezTo>
                <a:cubicBezTo>
                  <a:pt x="2076175" y="4043216"/>
                  <a:pt x="2069979" y="4041535"/>
                  <a:pt x="2064531" y="4038386"/>
                </a:cubicBezTo>
                <a:cubicBezTo>
                  <a:pt x="2056247" y="4033603"/>
                  <a:pt x="2050323" y="4025868"/>
                  <a:pt x="2047838" y="4016582"/>
                </a:cubicBezTo>
                <a:cubicBezTo>
                  <a:pt x="2045352" y="4007331"/>
                  <a:pt x="2046622" y="3997648"/>
                  <a:pt x="2051396" y="3989376"/>
                </a:cubicBezTo>
                <a:cubicBezTo>
                  <a:pt x="2057788" y="3978305"/>
                  <a:pt x="2069711" y="3971433"/>
                  <a:pt x="2082507" y="3971433"/>
                </a:cubicBezTo>
                <a:close/>
                <a:moveTo>
                  <a:pt x="4294091" y="3966617"/>
                </a:moveTo>
                <a:cubicBezTo>
                  <a:pt x="4291000" y="3966617"/>
                  <a:pt x="4287920" y="3967410"/>
                  <a:pt x="4285178" y="3968972"/>
                </a:cubicBezTo>
                <a:cubicBezTo>
                  <a:pt x="4279742" y="3972052"/>
                  <a:pt x="4274037" y="3974759"/>
                  <a:pt x="4268216" y="3977000"/>
                </a:cubicBezTo>
                <a:cubicBezTo>
                  <a:pt x="4263340" y="3978889"/>
                  <a:pt x="4259513" y="3982785"/>
                  <a:pt x="4257740" y="3987708"/>
                </a:cubicBezTo>
                <a:cubicBezTo>
                  <a:pt x="4255955" y="3992619"/>
                  <a:pt x="4256387" y="3998068"/>
                  <a:pt x="4258918" y="4002629"/>
                </a:cubicBezTo>
                <a:cubicBezTo>
                  <a:pt x="4262045" y="4008286"/>
                  <a:pt x="4264751" y="4014167"/>
                  <a:pt x="4266956" y="4020150"/>
                </a:cubicBezTo>
                <a:cubicBezTo>
                  <a:pt x="4268788" y="4025099"/>
                  <a:pt x="4272696" y="4029006"/>
                  <a:pt x="4277654" y="4030837"/>
                </a:cubicBezTo>
                <a:cubicBezTo>
                  <a:pt x="4279672" y="4031595"/>
                  <a:pt x="4281807" y="4031957"/>
                  <a:pt x="4283918" y="4031957"/>
                </a:cubicBezTo>
                <a:cubicBezTo>
                  <a:pt x="4286963" y="4031957"/>
                  <a:pt x="4289996" y="4031188"/>
                  <a:pt x="4292715" y="4029671"/>
                </a:cubicBezTo>
                <a:cubicBezTo>
                  <a:pt x="4298256" y="4026591"/>
                  <a:pt x="4304054" y="4023919"/>
                  <a:pt x="4309946" y="4021749"/>
                </a:cubicBezTo>
                <a:cubicBezTo>
                  <a:pt x="4314938" y="4019895"/>
                  <a:pt x="4318858" y="4015940"/>
                  <a:pt x="4320667" y="4010924"/>
                </a:cubicBezTo>
                <a:cubicBezTo>
                  <a:pt x="4322475" y="4005920"/>
                  <a:pt x="4321985" y="4000378"/>
                  <a:pt x="4319337" y="3995757"/>
                </a:cubicBezTo>
                <a:cubicBezTo>
                  <a:pt x="4316105" y="3990158"/>
                  <a:pt x="4313294" y="3984254"/>
                  <a:pt x="4310972" y="3978212"/>
                </a:cubicBezTo>
                <a:cubicBezTo>
                  <a:pt x="4309082" y="3973301"/>
                  <a:pt x="4305151" y="3969450"/>
                  <a:pt x="4300193" y="3967677"/>
                </a:cubicBezTo>
                <a:cubicBezTo>
                  <a:pt x="4298209" y="3966979"/>
                  <a:pt x="4296145" y="3966617"/>
                  <a:pt x="4294091" y="3966617"/>
                </a:cubicBezTo>
                <a:close/>
                <a:moveTo>
                  <a:pt x="221415" y="3958181"/>
                </a:moveTo>
                <a:cubicBezTo>
                  <a:pt x="233134" y="3958181"/>
                  <a:pt x="244732" y="3961308"/>
                  <a:pt x="254951" y="3967199"/>
                </a:cubicBezTo>
                <a:cubicBezTo>
                  <a:pt x="287021" y="3985726"/>
                  <a:pt x="298055" y="4026893"/>
                  <a:pt x="279536" y="4058988"/>
                </a:cubicBezTo>
                <a:cubicBezTo>
                  <a:pt x="267566" y="4079707"/>
                  <a:pt x="245256" y="4092573"/>
                  <a:pt x="221296" y="4092573"/>
                </a:cubicBezTo>
                <a:cubicBezTo>
                  <a:pt x="209568" y="4092573"/>
                  <a:pt x="197971" y="4089460"/>
                  <a:pt x="187757" y="4083568"/>
                </a:cubicBezTo>
                <a:cubicBezTo>
                  <a:pt x="172223" y="4074586"/>
                  <a:pt x="161104" y="4060109"/>
                  <a:pt x="156462" y="4042783"/>
                </a:cubicBezTo>
                <a:cubicBezTo>
                  <a:pt x="151820" y="4025435"/>
                  <a:pt x="154200" y="4007331"/>
                  <a:pt x="163171" y="3991791"/>
                </a:cubicBezTo>
                <a:cubicBezTo>
                  <a:pt x="175139" y="3971060"/>
                  <a:pt x="197458" y="3958181"/>
                  <a:pt x="221415" y="3958181"/>
                </a:cubicBezTo>
                <a:close/>
                <a:moveTo>
                  <a:pt x="3602923" y="3956139"/>
                </a:moveTo>
                <a:cubicBezTo>
                  <a:pt x="3600077" y="3956139"/>
                  <a:pt x="3597242" y="3956805"/>
                  <a:pt x="3594663" y="3958135"/>
                </a:cubicBezTo>
                <a:cubicBezTo>
                  <a:pt x="3592109" y="3959442"/>
                  <a:pt x="3589507" y="3960677"/>
                  <a:pt x="3586871" y="3961810"/>
                </a:cubicBezTo>
                <a:cubicBezTo>
                  <a:pt x="3582321" y="3963780"/>
                  <a:pt x="3578786" y="3967525"/>
                  <a:pt x="3577083" y="3972180"/>
                </a:cubicBezTo>
                <a:cubicBezTo>
                  <a:pt x="3575380" y="3976824"/>
                  <a:pt x="3575659" y="3981969"/>
                  <a:pt x="3577853" y="3986413"/>
                </a:cubicBezTo>
                <a:cubicBezTo>
                  <a:pt x="3579124" y="3988990"/>
                  <a:pt x="3580326" y="3991627"/>
                  <a:pt x="3581423" y="3994276"/>
                </a:cubicBezTo>
                <a:cubicBezTo>
                  <a:pt x="3583347" y="3998907"/>
                  <a:pt x="3587104" y="4002525"/>
                  <a:pt x="3591794" y="4004286"/>
                </a:cubicBezTo>
                <a:cubicBezTo>
                  <a:pt x="3593835" y="4005044"/>
                  <a:pt x="3595982" y="4005417"/>
                  <a:pt x="3598128" y="4005417"/>
                </a:cubicBezTo>
                <a:cubicBezTo>
                  <a:pt x="3600893" y="4005417"/>
                  <a:pt x="3603658" y="4004786"/>
                  <a:pt x="3606190" y="4003526"/>
                </a:cubicBezTo>
                <a:cubicBezTo>
                  <a:pt x="3608791" y="4002233"/>
                  <a:pt x="3611439" y="4001009"/>
                  <a:pt x="3614122" y="3999899"/>
                </a:cubicBezTo>
                <a:cubicBezTo>
                  <a:pt x="3618801" y="3997952"/>
                  <a:pt x="3622440" y="3994147"/>
                  <a:pt x="3624167" y="3989388"/>
                </a:cubicBezTo>
                <a:cubicBezTo>
                  <a:pt x="3625905" y="3984640"/>
                  <a:pt x="3625567" y="3979379"/>
                  <a:pt x="3623245" y="3974875"/>
                </a:cubicBezTo>
                <a:cubicBezTo>
                  <a:pt x="3621915" y="3972296"/>
                  <a:pt x="3620667" y="3969684"/>
                  <a:pt x="3619500" y="3967013"/>
                </a:cubicBezTo>
                <a:cubicBezTo>
                  <a:pt x="3617517" y="3962429"/>
                  <a:pt x="3613714" y="3958869"/>
                  <a:pt x="3609001" y="3957189"/>
                </a:cubicBezTo>
                <a:cubicBezTo>
                  <a:pt x="3607029" y="3956478"/>
                  <a:pt x="3604976" y="3956139"/>
                  <a:pt x="3602923" y="3956139"/>
                </a:cubicBezTo>
                <a:close/>
                <a:moveTo>
                  <a:pt x="2912047" y="3940203"/>
                </a:moveTo>
                <a:cubicBezTo>
                  <a:pt x="2909340" y="3940203"/>
                  <a:pt x="2906645" y="3940799"/>
                  <a:pt x="2904149" y="3942011"/>
                </a:cubicBezTo>
                <a:cubicBezTo>
                  <a:pt x="2895399" y="3946259"/>
                  <a:pt x="2886171" y="3949547"/>
                  <a:pt x="2876710" y="3951812"/>
                </a:cubicBezTo>
                <a:cubicBezTo>
                  <a:pt x="2871309" y="3953096"/>
                  <a:pt x="2866794" y="3956781"/>
                  <a:pt x="2864484" y="3961833"/>
                </a:cubicBezTo>
                <a:cubicBezTo>
                  <a:pt x="2862151" y="3966872"/>
                  <a:pt x="2862268" y="3972706"/>
                  <a:pt x="2864811" y="3977641"/>
                </a:cubicBezTo>
                <a:cubicBezTo>
                  <a:pt x="2869069" y="3985958"/>
                  <a:pt x="2872230" y="3994835"/>
                  <a:pt x="2874190" y="4004028"/>
                </a:cubicBezTo>
                <a:cubicBezTo>
                  <a:pt x="2875509" y="4010212"/>
                  <a:pt x="2879977" y="4015274"/>
                  <a:pt x="2885961" y="4017340"/>
                </a:cubicBezTo>
                <a:cubicBezTo>
                  <a:pt x="2887898" y="4018004"/>
                  <a:pt x="2889893" y="4018331"/>
                  <a:pt x="2891876" y="4018331"/>
                </a:cubicBezTo>
                <a:cubicBezTo>
                  <a:pt x="2896041" y="4018331"/>
                  <a:pt x="2900147" y="4016896"/>
                  <a:pt x="2903449" y="4014132"/>
                </a:cubicBezTo>
                <a:cubicBezTo>
                  <a:pt x="2911907" y="4007097"/>
                  <a:pt x="2921321" y="4001334"/>
                  <a:pt x="2931447" y="3997018"/>
                </a:cubicBezTo>
                <a:cubicBezTo>
                  <a:pt x="2936405" y="3994906"/>
                  <a:pt x="2940162" y="3990695"/>
                  <a:pt x="2941690" y="3985515"/>
                </a:cubicBezTo>
                <a:cubicBezTo>
                  <a:pt x="2943218" y="3980358"/>
                  <a:pt x="2942378" y="3974770"/>
                  <a:pt x="2939369" y="3970291"/>
                </a:cubicBezTo>
                <a:lnTo>
                  <a:pt x="2939369" y="3970302"/>
                </a:lnTo>
                <a:cubicBezTo>
                  <a:pt x="2935227" y="3964131"/>
                  <a:pt x="2931576" y="3957586"/>
                  <a:pt x="2928519" y="3950820"/>
                </a:cubicBezTo>
                <a:cubicBezTo>
                  <a:pt x="2926513" y="3946377"/>
                  <a:pt x="2922791" y="3942933"/>
                  <a:pt x="2918195" y="3941267"/>
                </a:cubicBezTo>
                <a:cubicBezTo>
                  <a:pt x="2916200" y="3940555"/>
                  <a:pt x="2914123" y="3940203"/>
                  <a:pt x="2912047" y="3940203"/>
                </a:cubicBezTo>
                <a:close/>
                <a:moveTo>
                  <a:pt x="16666" y="3934218"/>
                </a:moveTo>
                <a:cubicBezTo>
                  <a:pt x="19578" y="3934218"/>
                  <a:pt x="22455" y="3934988"/>
                  <a:pt x="24978" y="3936448"/>
                </a:cubicBezTo>
                <a:cubicBezTo>
                  <a:pt x="28824" y="3938676"/>
                  <a:pt x="31574" y="3942270"/>
                  <a:pt x="32733" y="3946584"/>
                </a:cubicBezTo>
                <a:cubicBezTo>
                  <a:pt x="33883" y="3950890"/>
                  <a:pt x="33295" y="3955358"/>
                  <a:pt x="31080" y="3959196"/>
                </a:cubicBezTo>
                <a:cubicBezTo>
                  <a:pt x="28106" y="3964353"/>
                  <a:pt x="22575" y="3967537"/>
                  <a:pt x="16632" y="3967537"/>
                </a:cubicBezTo>
                <a:cubicBezTo>
                  <a:pt x="13729" y="3967537"/>
                  <a:pt x="10858" y="3966768"/>
                  <a:pt x="8327" y="3965308"/>
                </a:cubicBezTo>
                <a:cubicBezTo>
                  <a:pt x="377" y="3960712"/>
                  <a:pt x="-2365" y="3950505"/>
                  <a:pt x="2227" y="3942559"/>
                </a:cubicBezTo>
                <a:cubicBezTo>
                  <a:pt x="5196" y="3937404"/>
                  <a:pt x="10726" y="3934218"/>
                  <a:pt x="16666" y="3934218"/>
                </a:cubicBezTo>
                <a:close/>
                <a:moveTo>
                  <a:pt x="5804754" y="3906208"/>
                </a:moveTo>
                <a:cubicBezTo>
                  <a:pt x="5816094" y="3906208"/>
                  <a:pt x="5827316" y="3909219"/>
                  <a:pt x="5837198" y="3914924"/>
                </a:cubicBezTo>
                <a:cubicBezTo>
                  <a:pt x="5852224" y="3923592"/>
                  <a:pt x="5862968" y="3937614"/>
                  <a:pt x="5867471" y="3954377"/>
                </a:cubicBezTo>
                <a:cubicBezTo>
                  <a:pt x="5871962" y="3971141"/>
                  <a:pt x="5869653" y="3988653"/>
                  <a:pt x="5860973" y="4003690"/>
                </a:cubicBezTo>
                <a:cubicBezTo>
                  <a:pt x="5849400" y="4023745"/>
                  <a:pt x="5827806" y="4036191"/>
                  <a:pt x="5804638" y="4036191"/>
                </a:cubicBezTo>
                <a:cubicBezTo>
                  <a:pt x="5793298" y="4036191"/>
                  <a:pt x="5782076" y="4033171"/>
                  <a:pt x="5772194" y="4027479"/>
                </a:cubicBezTo>
                <a:cubicBezTo>
                  <a:pt x="5757180" y="4018809"/>
                  <a:pt x="5746424" y="4004786"/>
                  <a:pt x="5741932" y="3988011"/>
                </a:cubicBezTo>
                <a:cubicBezTo>
                  <a:pt x="5737430" y="3971259"/>
                  <a:pt x="5739739" y="3953748"/>
                  <a:pt x="5748419" y="3938711"/>
                </a:cubicBezTo>
                <a:cubicBezTo>
                  <a:pt x="5759992" y="3918658"/>
                  <a:pt x="5781574" y="3906208"/>
                  <a:pt x="5804754" y="3906208"/>
                </a:cubicBezTo>
                <a:close/>
                <a:moveTo>
                  <a:pt x="4781512" y="3904307"/>
                </a:moveTo>
                <a:cubicBezTo>
                  <a:pt x="4778163" y="3904307"/>
                  <a:pt x="4774827" y="3905252"/>
                  <a:pt x="4771922" y="3907072"/>
                </a:cubicBezTo>
                <a:cubicBezTo>
                  <a:pt x="4764118" y="3911960"/>
                  <a:pt x="4755753" y="3915962"/>
                  <a:pt x="4747085" y="3919006"/>
                </a:cubicBezTo>
                <a:cubicBezTo>
                  <a:pt x="4741975" y="3920792"/>
                  <a:pt x="4737939" y="3924781"/>
                  <a:pt x="4736072" y="3929868"/>
                </a:cubicBezTo>
                <a:cubicBezTo>
                  <a:pt x="4734217" y="3934954"/>
                  <a:pt x="4734731" y="3940611"/>
                  <a:pt x="4737495" y="3945267"/>
                </a:cubicBezTo>
                <a:cubicBezTo>
                  <a:pt x="4742080" y="3953036"/>
                  <a:pt x="4745825" y="3961343"/>
                  <a:pt x="4748648" y="3969975"/>
                </a:cubicBezTo>
                <a:cubicBezTo>
                  <a:pt x="4750352" y="3975213"/>
                  <a:pt x="4754353" y="3979379"/>
                  <a:pt x="4759509" y="3981304"/>
                </a:cubicBezTo>
                <a:cubicBezTo>
                  <a:pt x="4761551" y="3982062"/>
                  <a:pt x="4763697" y="3982447"/>
                  <a:pt x="4765832" y="3982447"/>
                </a:cubicBezTo>
                <a:cubicBezTo>
                  <a:pt x="4769075" y="3982447"/>
                  <a:pt x="4772295" y="3981583"/>
                  <a:pt x="4775142" y="3979867"/>
                </a:cubicBezTo>
                <a:cubicBezTo>
                  <a:pt x="4783168" y="3975051"/>
                  <a:pt x="4791766" y="3971165"/>
                  <a:pt x="4800714" y="3968330"/>
                </a:cubicBezTo>
                <a:cubicBezTo>
                  <a:pt x="4806045" y="3966627"/>
                  <a:pt x="4810303" y="3962568"/>
                  <a:pt x="4812217" y="3957294"/>
                </a:cubicBezTo>
                <a:cubicBezTo>
                  <a:pt x="4814142" y="3952046"/>
                  <a:pt x="4813523" y="3946199"/>
                  <a:pt x="4810548" y="3941463"/>
                </a:cubicBezTo>
                <a:cubicBezTo>
                  <a:pt x="4805637" y="3933660"/>
                  <a:pt x="4801624" y="3925271"/>
                  <a:pt x="4798614" y="3916509"/>
                </a:cubicBezTo>
                <a:cubicBezTo>
                  <a:pt x="4796817" y="3911294"/>
                  <a:pt x="4792746" y="3907176"/>
                  <a:pt x="4787543" y="3905345"/>
                </a:cubicBezTo>
                <a:cubicBezTo>
                  <a:pt x="4785583" y="3904657"/>
                  <a:pt x="4783553" y="3904307"/>
                  <a:pt x="4781512" y="3904307"/>
                </a:cubicBezTo>
                <a:close/>
                <a:moveTo>
                  <a:pt x="4089025" y="3895453"/>
                </a:moveTo>
                <a:cubicBezTo>
                  <a:pt x="4086015" y="3895453"/>
                  <a:pt x="4083029" y="3896200"/>
                  <a:pt x="4080334" y="3897669"/>
                </a:cubicBezTo>
                <a:cubicBezTo>
                  <a:pt x="4075807" y="3900153"/>
                  <a:pt x="4071036" y="3902406"/>
                  <a:pt x="4066148" y="3904365"/>
                </a:cubicBezTo>
                <a:cubicBezTo>
                  <a:pt x="4061400" y="3906268"/>
                  <a:pt x="4057690" y="3910094"/>
                  <a:pt x="4055917" y="3914889"/>
                </a:cubicBezTo>
                <a:cubicBezTo>
                  <a:pt x="4054144" y="3919694"/>
                  <a:pt x="4054494" y="3925015"/>
                  <a:pt x="4056862" y="3929541"/>
                </a:cubicBezTo>
                <a:cubicBezTo>
                  <a:pt x="4059160" y="3933903"/>
                  <a:pt x="4061213" y="3938441"/>
                  <a:pt x="4062975" y="3943026"/>
                </a:cubicBezTo>
                <a:cubicBezTo>
                  <a:pt x="4064841" y="3947870"/>
                  <a:pt x="4068691" y="3951682"/>
                  <a:pt x="4073556" y="3953479"/>
                </a:cubicBezTo>
                <a:cubicBezTo>
                  <a:pt x="4075597" y="3954238"/>
                  <a:pt x="4077721" y="3954612"/>
                  <a:pt x="4079844" y="3954612"/>
                </a:cubicBezTo>
                <a:cubicBezTo>
                  <a:pt x="4082795" y="3954612"/>
                  <a:pt x="4085735" y="3953888"/>
                  <a:pt x="4088395" y="3952465"/>
                </a:cubicBezTo>
                <a:cubicBezTo>
                  <a:pt x="4093085" y="3949944"/>
                  <a:pt x="4097961" y="3947705"/>
                  <a:pt x="4102908" y="3945805"/>
                </a:cubicBezTo>
                <a:cubicBezTo>
                  <a:pt x="4107772" y="3943913"/>
                  <a:pt x="4111599" y="3940017"/>
                  <a:pt x="4113372" y="3935106"/>
                </a:cubicBezTo>
                <a:cubicBezTo>
                  <a:pt x="4115169" y="3930193"/>
                  <a:pt x="4114737" y="3924758"/>
                  <a:pt x="4112205" y="3920185"/>
                </a:cubicBezTo>
                <a:cubicBezTo>
                  <a:pt x="4109814" y="3915845"/>
                  <a:pt x="4107644" y="3911307"/>
                  <a:pt x="4105778" y="3906699"/>
                </a:cubicBezTo>
                <a:cubicBezTo>
                  <a:pt x="4103829" y="3901926"/>
                  <a:pt x="4099944" y="3898218"/>
                  <a:pt x="4095080" y="3896480"/>
                </a:cubicBezTo>
                <a:cubicBezTo>
                  <a:pt x="4093120" y="3895790"/>
                  <a:pt x="4091067" y="3895453"/>
                  <a:pt x="4089025" y="3895453"/>
                </a:cubicBezTo>
                <a:close/>
                <a:moveTo>
                  <a:pt x="3396947" y="3884078"/>
                </a:moveTo>
                <a:cubicBezTo>
                  <a:pt x="3394194" y="3884078"/>
                  <a:pt x="3391452" y="3884709"/>
                  <a:pt x="3388933" y="3885944"/>
                </a:cubicBezTo>
                <a:cubicBezTo>
                  <a:pt x="3387206" y="3886808"/>
                  <a:pt x="3385479" y="3887625"/>
                  <a:pt x="3383729" y="3888408"/>
                </a:cubicBezTo>
                <a:cubicBezTo>
                  <a:pt x="3379261" y="3890401"/>
                  <a:pt x="3375796" y="3894111"/>
                  <a:pt x="3374116" y="3898719"/>
                </a:cubicBezTo>
                <a:cubicBezTo>
                  <a:pt x="3372437" y="3903315"/>
                  <a:pt x="3372682" y="3908390"/>
                  <a:pt x="3374828" y="3912799"/>
                </a:cubicBezTo>
                <a:cubicBezTo>
                  <a:pt x="3375586" y="3914375"/>
                  <a:pt x="3376310" y="3915962"/>
                  <a:pt x="3377010" y="3917548"/>
                </a:cubicBezTo>
                <a:cubicBezTo>
                  <a:pt x="3378981" y="3922062"/>
                  <a:pt x="3382714" y="3925586"/>
                  <a:pt x="3387346" y="3927278"/>
                </a:cubicBezTo>
                <a:cubicBezTo>
                  <a:pt x="3389364" y="3928023"/>
                  <a:pt x="3391476" y="3928385"/>
                  <a:pt x="3393587" y="3928385"/>
                </a:cubicBezTo>
                <a:cubicBezTo>
                  <a:pt x="3396305" y="3928385"/>
                  <a:pt x="3399024" y="3927767"/>
                  <a:pt x="3401520" y="3926555"/>
                </a:cubicBezTo>
                <a:cubicBezTo>
                  <a:pt x="3403258" y="3925703"/>
                  <a:pt x="3405020" y="3924874"/>
                  <a:pt x="3406793" y="3924105"/>
                </a:cubicBezTo>
                <a:cubicBezTo>
                  <a:pt x="3411308" y="3922109"/>
                  <a:pt x="3414831" y="3918354"/>
                  <a:pt x="3416511" y="3913709"/>
                </a:cubicBezTo>
                <a:cubicBezTo>
                  <a:pt x="3418191" y="3909067"/>
                  <a:pt x="3417899" y="3903922"/>
                  <a:pt x="3415706" y="3899500"/>
                </a:cubicBezTo>
                <a:cubicBezTo>
                  <a:pt x="3414913" y="3897913"/>
                  <a:pt x="3414154" y="3896316"/>
                  <a:pt x="3413420" y="3894694"/>
                </a:cubicBezTo>
                <a:cubicBezTo>
                  <a:pt x="3411401" y="3890227"/>
                  <a:pt x="3407645" y="3886772"/>
                  <a:pt x="3403037" y="3885129"/>
                </a:cubicBezTo>
                <a:cubicBezTo>
                  <a:pt x="3401065" y="3884417"/>
                  <a:pt x="3399000" y="3884078"/>
                  <a:pt x="3396947" y="3884078"/>
                </a:cubicBezTo>
                <a:close/>
                <a:moveTo>
                  <a:pt x="1877815" y="3872750"/>
                </a:moveTo>
                <a:cubicBezTo>
                  <a:pt x="1888292" y="3872750"/>
                  <a:pt x="1898652" y="3875550"/>
                  <a:pt x="1907786" y="3880824"/>
                </a:cubicBezTo>
                <a:cubicBezTo>
                  <a:pt x="1921669" y="3888837"/>
                  <a:pt x="1931609" y="3901788"/>
                  <a:pt x="1935772" y="3917279"/>
                </a:cubicBezTo>
                <a:cubicBezTo>
                  <a:pt x="1939914" y="3932761"/>
                  <a:pt x="1937779" y="3948954"/>
                  <a:pt x="1929764" y="3962847"/>
                </a:cubicBezTo>
                <a:cubicBezTo>
                  <a:pt x="1919068" y="3981373"/>
                  <a:pt x="1899119" y="3992876"/>
                  <a:pt x="1877722" y="3992876"/>
                </a:cubicBezTo>
                <a:cubicBezTo>
                  <a:pt x="1867246" y="3992876"/>
                  <a:pt x="1856887" y="3990088"/>
                  <a:pt x="1847752" y="3984815"/>
                </a:cubicBezTo>
                <a:cubicBezTo>
                  <a:pt x="1833857" y="3976789"/>
                  <a:pt x="1823930" y="3963850"/>
                  <a:pt x="1819765" y="3948358"/>
                </a:cubicBezTo>
                <a:cubicBezTo>
                  <a:pt x="1815623" y="3932877"/>
                  <a:pt x="1817747" y="3916685"/>
                  <a:pt x="1825773" y="3902791"/>
                </a:cubicBezTo>
                <a:cubicBezTo>
                  <a:pt x="1836471" y="3884266"/>
                  <a:pt x="1856408" y="3872750"/>
                  <a:pt x="1877815" y="3872750"/>
                </a:cubicBezTo>
                <a:close/>
                <a:moveTo>
                  <a:pt x="2706106" y="3864480"/>
                </a:moveTo>
                <a:cubicBezTo>
                  <a:pt x="2703411" y="3864480"/>
                  <a:pt x="2700716" y="3865086"/>
                  <a:pt x="2698243" y="3866288"/>
                </a:cubicBezTo>
                <a:cubicBezTo>
                  <a:pt x="2686075" y="3872166"/>
                  <a:pt x="2673137" y="3876111"/>
                  <a:pt x="2659756" y="3878046"/>
                </a:cubicBezTo>
                <a:cubicBezTo>
                  <a:pt x="2653818" y="3878921"/>
                  <a:pt x="2648697" y="3882655"/>
                  <a:pt x="2646072" y="3888056"/>
                </a:cubicBezTo>
                <a:cubicBezTo>
                  <a:pt x="2643459" y="3893458"/>
                  <a:pt x="2643680" y="3899806"/>
                  <a:pt x="2646678" y="3904983"/>
                </a:cubicBezTo>
                <a:cubicBezTo>
                  <a:pt x="2653970" y="3917606"/>
                  <a:pt x="2658251" y="3932003"/>
                  <a:pt x="2659091" y="3946620"/>
                </a:cubicBezTo>
                <a:cubicBezTo>
                  <a:pt x="2659511" y="3953993"/>
                  <a:pt x="2664376" y="3960376"/>
                  <a:pt x="2671364" y="3962730"/>
                </a:cubicBezTo>
                <a:cubicBezTo>
                  <a:pt x="2673266" y="3963373"/>
                  <a:pt x="2675214" y="3963676"/>
                  <a:pt x="2677139" y="3963676"/>
                </a:cubicBezTo>
                <a:cubicBezTo>
                  <a:pt x="2682342" y="3963676"/>
                  <a:pt x="2687393" y="3961435"/>
                  <a:pt x="2690881" y="3957340"/>
                </a:cubicBezTo>
                <a:cubicBezTo>
                  <a:pt x="2701474" y="3944952"/>
                  <a:pt x="2715053" y="3935071"/>
                  <a:pt x="2730161" y="3928782"/>
                </a:cubicBezTo>
                <a:cubicBezTo>
                  <a:pt x="2735294" y="3926636"/>
                  <a:pt x="2739155" y="3922262"/>
                  <a:pt x="2740637" y="3916895"/>
                </a:cubicBezTo>
                <a:cubicBezTo>
                  <a:pt x="2742119" y="3911540"/>
                  <a:pt x="2741034" y="3905790"/>
                  <a:pt x="2737732" y="3901333"/>
                </a:cubicBezTo>
                <a:cubicBezTo>
                  <a:pt x="2731771" y="3893284"/>
                  <a:pt x="2726708" y="3884532"/>
                  <a:pt x="2722683" y="3875316"/>
                </a:cubicBezTo>
                <a:cubicBezTo>
                  <a:pt x="2720711" y="3870814"/>
                  <a:pt x="2716990" y="3867303"/>
                  <a:pt x="2712382" y="3865600"/>
                </a:cubicBezTo>
                <a:cubicBezTo>
                  <a:pt x="2710352" y="3864853"/>
                  <a:pt x="2708229" y="3864480"/>
                  <a:pt x="2706106" y="3864480"/>
                </a:cubicBezTo>
                <a:close/>
                <a:moveTo>
                  <a:pt x="4574637" y="3833843"/>
                </a:moveTo>
                <a:cubicBezTo>
                  <a:pt x="4571440" y="3833843"/>
                  <a:pt x="4568268" y="3834696"/>
                  <a:pt x="4565444" y="3836353"/>
                </a:cubicBezTo>
                <a:cubicBezTo>
                  <a:pt x="4559040" y="3840131"/>
                  <a:pt x="4552273" y="3843352"/>
                  <a:pt x="4545332" y="3845918"/>
                </a:cubicBezTo>
                <a:cubicBezTo>
                  <a:pt x="4540351" y="3847761"/>
                  <a:pt x="4536442" y="3851692"/>
                  <a:pt x="4534611" y="3856674"/>
                </a:cubicBezTo>
                <a:cubicBezTo>
                  <a:pt x="4532803" y="3861657"/>
                  <a:pt x="4533258" y="3867197"/>
                  <a:pt x="4535883" y="3871806"/>
                </a:cubicBezTo>
                <a:cubicBezTo>
                  <a:pt x="4539557" y="3878291"/>
                  <a:pt x="4542672" y="3885105"/>
                  <a:pt x="4545122" y="3892081"/>
                </a:cubicBezTo>
                <a:cubicBezTo>
                  <a:pt x="4546907" y="3897134"/>
                  <a:pt x="4550850" y="3901146"/>
                  <a:pt x="4555878" y="3903025"/>
                </a:cubicBezTo>
                <a:cubicBezTo>
                  <a:pt x="4557919" y="3903772"/>
                  <a:pt x="4560055" y="3904156"/>
                  <a:pt x="4562178" y="3904156"/>
                </a:cubicBezTo>
                <a:cubicBezTo>
                  <a:pt x="4565293" y="3904156"/>
                  <a:pt x="4568396" y="3903339"/>
                  <a:pt x="4571172" y="3901764"/>
                </a:cubicBezTo>
                <a:cubicBezTo>
                  <a:pt x="4577717" y="3898008"/>
                  <a:pt x="4584612" y="3894870"/>
                  <a:pt x="4591658" y="3892420"/>
                </a:cubicBezTo>
                <a:cubicBezTo>
                  <a:pt x="4596791" y="3890635"/>
                  <a:pt x="4600839" y="3886656"/>
                  <a:pt x="4602706" y="3881547"/>
                </a:cubicBezTo>
                <a:cubicBezTo>
                  <a:pt x="4604584" y="3876460"/>
                  <a:pt x="4604047" y="3870791"/>
                  <a:pt x="4601282" y="3866123"/>
                </a:cubicBezTo>
                <a:cubicBezTo>
                  <a:pt x="4597456" y="3859660"/>
                  <a:pt x="4594201" y="3852801"/>
                  <a:pt x="4591623" y="3845733"/>
                </a:cubicBezTo>
                <a:cubicBezTo>
                  <a:pt x="4589780" y="3840681"/>
                  <a:pt x="4585790" y="3836715"/>
                  <a:pt x="4580727" y="3834907"/>
                </a:cubicBezTo>
                <a:cubicBezTo>
                  <a:pt x="4578755" y="3834205"/>
                  <a:pt x="4576690" y="3833843"/>
                  <a:pt x="4574637" y="3833843"/>
                </a:cubicBezTo>
                <a:close/>
                <a:moveTo>
                  <a:pt x="3882512" y="3823916"/>
                </a:moveTo>
                <a:cubicBezTo>
                  <a:pt x="3879642" y="3823916"/>
                  <a:pt x="3876796" y="3824593"/>
                  <a:pt x="3874194" y="3825945"/>
                </a:cubicBezTo>
                <a:cubicBezTo>
                  <a:pt x="3870916" y="3827637"/>
                  <a:pt x="3867556" y="3829213"/>
                  <a:pt x="3864127" y="3830624"/>
                </a:cubicBezTo>
                <a:cubicBezTo>
                  <a:pt x="3859472" y="3832561"/>
                  <a:pt x="3855832" y="3836328"/>
                  <a:pt x="3854094" y="3841053"/>
                </a:cubicBezTo>
                <a:cubicBezTo>
                  <a:pt x="3852344" y="3845791"/>
                  <a:pt x="3852647" y="3851028"/>
                  <a:pt x="3854922" y="3855520"/>
                </a:cubicBezTo>
                <a:cubicBezTo>
                  <a:pt x="3856660" y="3858962"/>
                  <a:pt x="3858247" y="3862473"/>
                  <a:pt x="3859682" y="3866066"/>
                </a:cubicBezTo>
                <a:cubicBezTo>
                  <a:pt x="3861571" y="3870791"/>
                  <a:pt x="3865375" y="3874523"/>
                  <a:pt x="3870146" y="3876308"/>
                </a:cubicBezTo>
                <a:cubicBezTo>
                  <a:pt x="3872199" y="3877067"/>
                  <a:pt x="3874334" y="3877452"/>
                  <a:pt x="3876481" y="3877452"/>
                </a:cubicBezTo>
                <a:cubicBezTo>
                  <a:pt x="3879339" y="3877452"/>
                  <a:pt x="3882174" y="3876775"/>
                  <a:pt x="3884764" y="3875445"/>
                </a:cubicBezTo>
                <a:cubicBezTo>
                  <a:pt x="3888100" y="3873718"/>
                  <a:pt x="3891507" y="3872166"/>
                  <a:pt x="3894995" y="3870756"/>
                </a:cubicBezTo>
                <a:cubicBezTo>
                  <a:pt x="3899755" y="3868831"/>
                  <a:pt x="3903476" y="3864981"/>
                  <a:pt x="3905226" y="3860162"/>
                </a:cubicBezTo>
                <a:cubicBezTo>
                  <a:pt x="3906976" y="3855345"/>
                  <a:pt x="3906603" y="3850002"/>
                  <a:pt x="3904176" y="3845475"/>
                </a:cubicBezTo>
                <a:cubicBezTo>
                  <a:pt x="3902356" y="3842057"/>
                  <a:pt x="3900688" y="3838569"/>
                  <a:pt x="3899183" y="3834988"/>
                </a:cubicBezTo>
                <a:cubicBezTo>
                  <a:pt x="3897223" y="3830334"/>
                  <a:pt x="3893420" y="3826705"/>
                  <a:pt x="3888660" y="3825001"/>
                </a:cubicBezTo>
                <a:cubicBezTo>
                  <a:pt x="3886665" y="3824267"/>
                  <a:pt x="3884589" y="3823916"/>
                  <a:pt x="3882512" y="3823916"/>
                </a:cubicBezTo>
                <a:close/>
                <a:moveTo>
                  <a:pt x="5600073" y="3820709"/>
                </a:moveTo>
                <a:cubicBezTo>
                  <a:pt x="5613338" y="3820709"/>
                  <a:pt x="5626438" y="3824232"/>
                  <a:pt x="5637976" y="3830893"/>
                </a:cubicBezTo>
                <a:cubicBezTo>
                  <a:pt x="5674246" y="3851844"/>
                  <a:pt x="5686729" y="3898393"/>
                  <a:pt x="5665788" y="3934685"/>
                </a:cubicBezTo>
                <a:cubicBezTo>
                  <a:pt x="5652256" y="3958111"/>
                  <a:pt x="5627022" y="3972671"/>
                  <a:pt x="5599945" y="3972682"/>
                </a:cubicBezTo>
                <a:cubicBezTo>
                  <a:pt x="5586657" y="3972671"/>
                  <a:pt x="5573545" y="3969148"/>
                  <a:pt x="5562018" y="3962485"/>
                </a:cubicBezTo>
                <a:cubicBezTo>
                  <a:pt x="5544438" y="3952338"/>
                  <a:pt x="5531873" y="3935945"/>
                  <a:pt x="5526612" y="3916359"/>
                </a:cubicBezTo>
                <a:cubicBezTo>
                  <a:pt x="5521362" y="3896758"/>
                  <a:pt x="5524057" y="3876284"/>
                  <a:pt x="5534206" y="3858693"/>
                </a:cubicBezTo>
                <a:cubicBezTo>
                  <a:pt x="5547739" y="3835269"/>
                  <a:pt x="5572985" y="3820709"/>
                  <a:pt x="5600073" y="3820709"/>
                </a:cubicBezTo>
                <a:close/>
                <a:moveTo>
                  <a:pt x="3191496" y="3811749"/>
                </a:moveTo>
                <a:cubicBezTo>
                  <a:pt x="3188824" y="3811749"/>
                  <a:pt x="3186153" y="3812345"/>
                  <a:pt x="3183691" y="3813510"/>
                </a:cubicBezTo>
                <a:lnTo>
                  <a:pt x="3180226" y="3815131"/>
                </a:lnTo>
                <a:cubicBezTo>
                  <a:pt x="3175793" y="3817114"/>
                  <a:pt x="3172340" y="3820802"/>
                  <a:pt x="3170660" y="3825351"/>
                </a:cubicBezTo>
                <a:cubicBezTo>
                  <a:pt x="3168969" y="3829901"/>
                  <a:pt x="3169179" y="3834942"/>
                  <a:pt x="3171255" y="3839339"/>
                </a:cubicBezTo>
                <a:lnTo>
                  <a:pt x="3172445" y="3841951"/>
                </a:lnTo>
                <a:cubicBezTo>
                  <a:pt x="3174452" y="3846431"/>
                  <a:pt x="3178185" y="3849896"/>
                  <a:pt x="3182805" y="3851576"/>
                </a:cubicBezTo>
                <a:cubicBezTo>
                  <a:pt x="3184799" y="3852289"/>
                  <a:pt x="3186876" y="3852651"/>
                  <a:pt x="3188953" y="3852651"/>
                </a:cubicBezTo>
                <a:cubicBezTo>
                  <a:pt x="3191694" y="3852651"/>
                  <a:pt x="3194424" y="3852032"/>
                  <a:pt x="3196932" y="3850807"/>
                </a:cubicBezTo>
                <a:lnTo>
                  <a:pt x="3200444" y="3849126"/>
                </a:lnTo>
                <a:cubicBezTo>
                  <a:pt x="3204865" y="3847098"/>
                  <a:pt x="3208271" y="3843364"/>
                  <a:pt x="3209905" y="3838778"/>
                </a:cubicBezTo>
                <a:cubicBezTo>
                  <a:pt x="3211538" y="3834205"/>
                  <a:pt x="3211258" y="3829154"/>
                  <a:pt x="3209123" y="3824790"/>
                </a:cubicBezTo>
                <a:lnTo>
                  <a:pt x="3207887" y="3822201"/>
                </a:lnTo>
                <a:cubicBezTo>
                  <a:pt x="3205857" y="3817815"/>
                  <a:pt x="3202147" y="3814433"/>
                  <a:pt x="3197609" y="3812810"/>
                </a:cubicBezTo>
                <a:cubicBezTo>
                  <a:pt x="3195626" y="3812099"/>
                  <a:pt x="3193549" y="3811749"/>
                  <a:pt x="3191496" y="3811749"/>
                </a:cubicBezTo>
                <a:close/>
                <a:moveTo>
                  <a:pt x="2361746" y="3792897"/>
                </a:moveTo>
                <a:cubicBezTo>
                  <a:pt x="2376434" y="3792897"/>
                  <a:pt x="2390970" y="3796805"/>
                  <a:pt x="2403779" y="3804200"/>
                </a:cubicBezTo>
                <a:cubicBezTo>
                  <a:pt x="2443980" y="3827428"/>
                  <a:pt x="2457817" y="3879014"/>
                  <a:pt x="2434601" y="3919228"/>
                </a:cubicBezTo>
                <a:cubicBezTo>
                  <a:pt x="2419598" y="3945197"/>
                  <a:pt x="2391623" y="3961343"/>
                  <a:pt x="2361583" y="3961343"/>
                </a:cubicBezTo>
                <a:cubicBezTo>
                  <a:pt x="2346896" y="3961343"/>
                  <a:pt x="2332360" y="3957434"/>
                  <a:pt x="2319562" y="3950050"/>
                </a:cubicBezTo>
                <a:cubicBezTo>
                  <a:pt x="2300091" y="3938803"/>
                  <a:pt x="2286164" y="3920651"/>
                  <a:pt x="2280331" y="3898918"/>
                </a:cubicBezTo>
                <a:cubicBezTo>
                  <a:pt x="2274520" y="3877195"/>
                  <a:pt x="2277506" y="3854493"/>
                  <a:pt x="2288742" y="3835023"/>
                </a:cubicBezTo>
                <a:cubicBezTo>
                  <a:pt x="2303743" y="3809042"/>
                  <a:pt x="2331718" y="3792897"/>
                  <a:pt x="2361746" y="3792897"/>
                </a:cubicBezTo>
                <a:close/>
                <a:moveTo>
                  <a:pt x="1673145" y="3775188"/>
                </a:moveTo>
                <a:cubicBezTo>
                  <a:pt x="1687648" y="3775188"/>
                  <a:pt x="1701996" y="3779049"/>
                  <a:pt x="1714619" y="3786340"/>
                </a:cubicBezTo>
                <a:cubicBezTo>
                  <a:pt x="1733809" y="3797423"/>
                  <a:pt x="1747541" y="3815341"/>
                  <a:pt x="1753303" y="3836807"/>
                </a:cubicBezTo>
                <a:cubicBezTo>
                  <a:pt x="1759056" y="3858285"/>
                  <a:pt x="1756115" y="3880671"/>
                  <a:pt x="1745045" y="3899850"/>
                </a:cubicBezTo>
                <a:cubicBezTo>
                  <a:pt x="1730240" y="3925505"/>
                  <a:pt x="1702638" y="3941441"/>
                  <a:pt x="1673007" y="3941441"/>
                </a:cubicBezTo>
                <a:cubicBezTo>
                  <a:pt x="1658480" y="3941429"/>
                  <a:pt x="1644133" y="3937579"/>
                  <a:pt x="1631521" y="3930288"/>
                </a:cubicBezTo>
                <a:cubicBezTo>
                  <a:pt x="1591833" y="3907364"/>
                  <a:pt x="1578184" y="3856441"/>
                  <a:pt x="1601096" y="3816764"/>
                </a:cubicBezTo>
                <a:cubicBezTo>
                  <a:pt x="1615899" y="3791111"/>
                  <a:pt x="1643502" y="3775188"/>
                  <a:pt x="1673145" y="3775188"/>
                </a:cubicBezTo>
                <a:close/>
                <a:moveTo>
                  <a:pt x="4368813" y="3762413"/>
                </a:moveTo>
                <a:cubicBezTo>
                  <a:pt x="4365721" y="3762413"/>
                  <a:pt x="4362641" y="3763206"/>
                  <a:pt x="4359888" y="3764770"/>
                </a:cubicBezTo>
                <a:cubicBezTo>
                  <a:pt x="4354440" y="3767860"/>
                  <a:pt x="4348759" y="3770557"/>
                  <a:pt x="4342995" y="3772773"/>
                </a:cubicBezTo>
                <a:cubicBezTo>
                  <a:pt x="4338131" y="3774650"/>
                  <a:pt x="4334316" y="3778535"/>
                  <a:pt x="4332519" y="3783434"/>
                </a:cubicBezTo>
                <a:cubicBezTo>
                  <a:pt x="4330734" y="3788346"/>
                  <a:pt x="4331143" y="3793782"/>
                  <a:pt x="4333663" y="3798356"/>
                </a:cubicBezTo>
                <a:lnTo>
                  <a:pt x="4333651" y="3798343"/>
                </a:lnTo>
                <a:cubicBezTo>
                  <a:pt x="4336591" y="3803711"/>
                  <a:pt x="4339169" y="3809311"/>
                  <a:pt x="4341292" y="3814991"/>
                </a:cubicBezTo>
                <a:cubicBezTo>
                  <a:pt x="4343136" y="3819915"/>
                  <a:pt x="4347044" y="3823801"/>
                  <a:pt x="4351978" y="3825608"/>
                </a:cubicBezTo>
                <a:cubicBezTo>
                  <a:pt x="4353997" y="3826366"/>
                  <a:pt x="4356120" y="3826728"/>
                  <a:pt x="4358231" y="3826728"/>
                </a:cubicBezTo>
                <a:cubicBezTo>
                  <a:pt x="4361265" y="3826728"/>
                  <a:pt x="4364286" y="3825970"/>
                  <a:pt x="4367004" y="3824464"/>
                </a:cubicBezTo>
                <a:cubicBezTo>
                  <a:pt x="4372569" y="3821372"/>
                  <a:pt x="4378344" y="3818713"/>
                  <a:pt x="4384200" y="3816531"/>
                </a:cubicBezTo>
                <a:cubicBezTo>
                  <a:pt x="4389182" y="3814677"/>
                  <a:pt x="4393090" y="3810734"/>
                  <a:pt x="4394898" y="3805742"/>
                </a:cubicBezTo>
                <a:cubicBezTo>
                  <a:pt x="4396706" y="3800771"/>
                  <a:pt x="4396228" y="3795229"/>
                  <a:pt x="4393603" y="3790609"/>
                </a:cubicBezTo>
                <a:cubicBezTo>
                  <a:pt x="4390558" y="3785290"/>
                  <a:pt x="4387898" y="3779680"/>
                  <a:pt x="4385670" y="3773962"/>
                </a:cubicBezTo>
                <a:cubicBezTo>
                  <a:pt x="4383769" y="3769063"/>
                  <a:pt x="4379825" y="3765236"/>
                  <a:pt x="4374891" y="3763463"/>
                </a:cubicBezTo>
                <a:cubicBezTo>
                  <a:pt x="4372919" y="3762763"/>
                  <a:pt x="4370854" y="3762413"/>
                  <a:pt x="4368813" y="3762413"/>
                </a:cubicBezTo>
                <a:close/>
                <a:moveTo>
                  <a:pt x="1358593" y="3761701"/>
                </a:moveTo>
                <a:cubicBezTo>
                  <a:pt x="1352982" y="3761701"/>
                  <a:pt x="1347534" y="3764316"/>
                  <a:pt x="1344058" y="3769028"/>
                </a:cubicBezTo>
                <a:cubicBezTo>
                  <a:pt x="1333605" y="3783168"/>
                  <a:pt x="1319571" y="3794274"/>
                  <a:pt x="1303471" y="3801167"/>
                </a:cubicBezTo>
                <a:cubicBezTo>
                  <a:pt x="1298293" y="3803384"/>
                  <a:pt x="1294430" y="3807899"/>
                  <a:pt x="1293053" y="3813358"/>
                </a:cubicBezTo>
                <a:cubicBezTo>
                  <a:pt x="1291678" y="3818817"/>
                  <a:pt x="1292925" y="3824616"/>
                  <a:pt x="1296437" y="3829039"/>
                </a:cubicBezTo>
                <a:cubicBezTo>
                  <a:pt x="1303518" y="3837939"/>
                  <a:pt x="1309456" y="3847715"/>
                  <a:pt x="1314086" y="3858086"/>
                </a:cubicBezTo>
                <a:cubicBezTo>
                  <a:pt x="1316059" y="3862496"/>
                  <a:pt x="1319700" y="3865938"/>
                  <a:pt x="1324226" y="3867653"/>
                </a:cubicBezTo>
                <a:cubicBezTo>
                  <a:pt x="1326279" y="3868411"/>
                  <a:pt x="1328437" y="3868796"/>
                  <a:pt x="1330596" y="3868796"/>
                </a:cubicBezTo>
                <a:cubicBezTo>
                  <a:pt x="1333186" y="3868796"/>
                  <a:pt x="1335764" y="3868249"/>
                  <a:pt x="1338154" y="3867150"/>
                </a:cubicBezTo>
                <a:cubicBezTo>
                  <a:pt x="1350020" y="3861692"/>
                  <a:pt x="1362584" y="3858005"/>
                  <a:pt x="1375499" y="3856197"/>
                </a:cubicBezTo>
                <a:cubicBezTo>
                  <a:pt x="1381435" y="3855367"/>
                  <a:pt x="1386569" y="3851659"/>
                  <a:pt x="1389217" y="3846279"/>
                </a:cubicBezTo>
                <a:cubicBezTo>
                  <a:pt x="1391866" y="3840914"/>
                  <a:pt x="1391677" y="3834567"/>
                  <a:pt x="1388716" y="3829354"/>
                </a:cubicBezTo>
                <a:cubicBezTo>
                  <a:pt x="1380258" y="3814467"/>
                  <a:pt x="1376093" y="3797539"/>
                  <a:pt x="1376665" y="3780379"/>
                </a:cubicBezTo>
                <a:cubicBezTo>
                  <a:pt x="1376934" y="3772469"/>
                  <a:pt x="1372008" y="3765305"/>
                  <a:pt x="1364544" y="3762705"/>
                </a:cubicBezTo>
                <a:cubicBezTo>
                  <a:pt x="1362584" y="3762017"/>
                  <a:pt x="1360577" y="3761701"/>
                  <a:pt x="1358593" y="3761701"/>
                </a:cubicBezTo>
                <a:close/>
                <a:moveTo>
                  <a:pt x="3676944" y="3751668"/>
                </a:moveTo>
                <a:cubicBezTo>
                  <a:pt x="3674121" y="3751668"/>
                  <a:pt x="3671298" y="3752334"/>
                  <a:pt x="3668731" y="3753641"/>
                </a:cubicBezTo>
                <a:cubicBezTo>
                  <a:pt x="3666457" y="3754806"/>
                  <a:pt x="3664158" y="3755891"/>
                  <a:pt x="3661825" y="3756917"/>
                </a:cubicBezTo>
                <a:cubicBezTo>
                  <a:pt x="3657299" y="3758890"/>
                  <a:pt x="3653776" y="3762645"/>
                  <a:pt x="3652096" y="3767278"/>
                </a:cubicBezTo>
                <a:cubicBezTo>
                  <a:pt x="3650392" y="3771932"/>
                  <a:pt x="3650673" y="3777053"/>
                  <a:pt x="3652866" y="3781487"/>
                </a:cubicBezTo>
                <a:cubicBezTo>
                  <a:pt x="3654067" y="3783925"/>
                  <a:pt x="3655199" y="3786398"/>
                  <a:pt x="3656249" y="3788907"/>
                </a:cubicBezTo>
                <a:cubicBezTo>
                  <a:pt x="3658185" y="3793502"/>
                  <a:pt x="3661942" y="3797108"/>
                  <a:pt x="3666620" y="3798846"/>
                </a:cubicBezTo>
                <a:cubicBezTo>
                  <a:pt x="3668650" y="3799604"/>
                  <a:pt x="3670796" y="3799977"/>
                  <a:pt x="3672920" y="3799977"/>
                </a:cubicBezTo>
                <a:cubicBezTo>
                  <a:pt x="3675684" y="3799977"/>
                  <a:pt x="3678438" y="3799347"/>
                  <a:pt x="3680969" y="3798100"/>
                </a:cubicBezTo>
                <a:cubicBezTo>
                  <a:pt x="3683279" y="3796946"/>
                  <a:pt x="3685624" y="3795860"/>
                  <a:pt x="3688004" y="3794856"/>
                </a:cubicBezTo>
                <a:cubicBezTo>
                  <a:pt x="3692635" y="3792897"/>
                  <a:pt x="3696240" y="3789094"/>
                  <a:pt x="3697955" y="3784357"/>
                </a:cubicBezTo>
                <a:cubicBezTo>
                  <a:pt x="3699670" y="3779633"/>
                  <a:pt x="3699332" y="3774417"/>
                  <a:pt x="3697034" y="3769938"/>
                </a:cubicBezTo>
                <a:cubicBezTo>
                  <a:pt x="3695785" y="3767510"/>
                  <a:pt x="3694619" y="3765025"/>
                  <a:pt x="3693522" y="3762518"/>
                </a:cubicBezTo>
                <a:cubicBezTo>
                  <a:pt x="3691527" y="3757944"/>
                  <a:pt x="3687735" y="3754410"/>
                  <a:pt x="3683034" y="3752730"/>
                </a:cubicBezTo>
                <a:cubicBezTo>
                  <a:pt x="3681062" y="3752030"/>
                  <a:pt x="3678998" y="3751668"/>
                  <a:pt x="3676944" y="3751668"/>
                </a:cubicBezTo>
                <a:close/>
                <a:moveTo>
                  <a:pt x="5879219" y="3748730"/>
                </a:moveTo>
                <a:cubicBezTo>
                  <a:pt x="5882322" y="3748730"/>
                  <a:pt x="5885379" y="3749569"/>
                  <a:pt x="5888097" y="3751121"/>
                </a:cubicBezTo>
                <a:cubicBezTo>
                  <a:pt x="5896555" y="3756021"/>
                  <a:pt x="5899471" y="3766893"/>
                  <a:pt x="5894583" y="3775361"/>
                </a:cubicBezTo>
                <a:cubicBezTo>
                  <a:pt x="5891410" y="3780845"/>
                  <a:pt x="5885519" y="3784252"/>
                  <a:pt x="5879184" y="3784252"/>
                </a:cubicBezTo>
                <a:cubicBezTo>
                  <a:pt x="5876092" y="3784252"/>
                  <a:pt x="5873024" y="3783425"/>
                  <a:pt x="5870306" y="3781872"/>
                </a:cubicBezTo>
                <a:cubicBezTo>
                  <a:pt x="5861860" y="3776972"/>
                  <a:pt x="5858931" y="3766100"/>
                  <a:pt x="5863820" y="3757629"/>
                </a:cubicBezTo>
                <a:cubicBezTo>
                  <a:pt x="5866993" y="3752146"/>
                  <a:pt x="5872884" y="3748730"/>
                  <a:pt x="5879219" y="3748730"/>
                </a:cubicBezTo>
                <a:close/>
                <a:moveTo>
                  <a:pt x="2985415" y="3739570"/>
                </a:moveTo>
                <a:cubicBezTo>
                  <a:pt x="2983058" y="3739570"/>
                  <a:pt x="2980702" y="3740050"/>
                  <a:pt x="2978462" y="3741075"/>
                </a:cubicBezTo>
                <a:cubicBezTo>
                  <a:pt x="2978450" y="3741088"/>
                  <a:pt x="2977482" y="3741531"/>
                  <a:pt x="2977470" y="3741531"/>
                </a:cubicBezTo>
                <a:cubicBezTo>
                  <a:pt x="2973072" y="3743573"/>
                  <a:pt x="2969187" y="3747515"/>
                  <a:pt x="2967554" y="3752076"/>
                </a:cubicBezTo>
                <a:cubicBezTo>
                  <a:pt x="2965921" y="3756638"/>
                  <a:pt x="2965711" y="3761887"/>
                  <a:pt x="2967822" y="3766251"/>
                </a:cubicBezTo>
                <a:cubicBezTo>
                  <a:pt x="2971042" y="3772936"/>
                  <a:pt x="2978077" y="3777264"/>
                  <a:pt x="2985170" y="3777264"/>
                </a:cubicBezTo>
                <a:cubicBezTo>
                  <a:pt x="2987596" y="3777264"/>
                  <a:pt x="2990046" y="3776751"/>
                  <a:pt x="2992333" y="3775653"/>
                </a:cubicBezTo>
                <a:lnTo>
                  <a:pt x="2993989" y="3774884"/>
                </a:lnTo>
                <a:cubicBezTo>
                  <a:pt x="2998411" y="3772854"/>
                  <a:pt x="3001829" y="3769144"/>
                  <a:pt x="3003474" y="3764560"/>
                </a:cubicBezTo>
                <a:cubicBezTo>
                  <a:pt x="3005130" y="3759987"/>
                  <a:pt x="3004874" y="3754946"/>
                  <a:pt x="3002751" y="3750572"/>
                </a:cubicBezTo>
                <a:cubicBezTo>
                  <a:pt x="2999531" y="3743898"/>
                  <a:pt x="2992508" y="3739570"/>
                  <a:pt x="2985415" y="3739570"/>
                </a:cubicBezTo>
                <a:close/>
                <a:moveTo>
                  <a:pt x="5395380" y="3736863"/>
                </a:moveTo>
                <a:cubicBezTo>
                  <a:pt x="5410266" y="3736863"/>
                  <a:pt x="5424977" y="3740831"/>
                  <a:pt x="5437938" y="3748310"/>
                </a:cubicBezTo>
                <a:cubicBezTo>
                  <a:pt x="5457677" y="3759706"/>
                  <a:pt x="5471793" y="3778092"/>
                  <a:pt x="5477696" y="3800105"/>
                </a:cubicBezTo>
                <a:cubicBezTo>
                  <a:pt x="5483587" y="3822109"/>
                  <a:pt x="5480566" y="3845102"/>
                  <a:pt x="5469168" y="3864842"/>
                </a:cubicBezTo>
                <a:cubicBezTo>
                  <a:pt x="5453979" y="3891148"/>
                  <a:pt x="5425642" y="3907503"/>
                  <a:pt x="5395229" y="3907503"/>
                </a:cubicBezTo>
                <a:cubicBezTo>
                  <a:pt x="5380331" y="3907503"/>
                  <a:pt x="5365597" y="3903549"/>
                  <a:pt x="5352647" y="3896061"/>
                </a:cubicBezTo>
                <a:cubicBezTo>
                  <a:pt x="5311910" y="3872553"/>
                  <a:pt x="5297910" y="3820266"/>
                  <a:pt x="5321417" y="3779538"/>
                </a:cubicBezTo>
                <a:cubicBezTo>
                  <a:pt x="5336618" y="3753210"/>
                  <a:pt x="5364955" y="3736863"/>
                  <a:pt x="5395380" y="3736863"/>
                </a:cubicBezTo>
                <a:close/>
                <a:moveTo>
                  <a:pt x="2157044" y="3725537"/>
                </a:moveTo>
                <a:cubicBezTo>
                  <a:pt x="2170483" y="3725537"/>
                  <a:pt x="2183781" y="3729117"/>
                  <a:pt x="2195518" y="3735883"/>
                </a:cubicBezTo>
                <a:cubicBezTo>
                  <a:pt x="2213332" y="3746174"/>
                  <a:pt x="2226083" y="3762809"/>
                  <a:pt x="2231415" y="3782688"/>
                </a:cubicBezTo>
                <a:cubicBezTo>
                  <a:pt x="2236745" y="3802569"/>
                  <a:pt x="2234005" y="3823321"/>
                  <a:pt x="2223715" y="3841147"/>
                </a:cubicBezTo>
                <a:cubicBezTo>
                  <a:pt x="2209984" y="3864923"/>
                  <a:pt x="2184388" y="3879703"/>
                  <a:pt x="2156904" y="3879703"/>
                </a:cubicBezTo>
                <a:cubicBezTo>
                  <a:pt x="2143463" y="3879703"/>
                  <a:pt x="2130152" y="3876122"/>
                  <a:pt x="2118429" y="3869355"/>
                </a:cubicBezTo>
                <a:cubicBezTo>
                  <a:pt x="2100614" y="3859067"/>
                  <a:pt x="2087864" y="3842442"/>
                  <a:pt x="2082533" y="3822563"/>
                </a:cubicBezTo>
                <a:cubicBezTo>
                  <a:pt x="2077201" y="3802684"/>
                  <a:pt x="2079930" y="3781918"/>
                  <a:pt x="2090231" y="3764093"/>
                </a:cubicBezTo>
                <a:cubicBezTo>
                  <a:pt x="2103951" y="3740316"/>
                  <a:pt x="2129558" y="3725537"/>
                  <a:pt x="2157044" y="3725537"/>
                </a:cubicBezTo>
                <a:close/>
                <a:moveTo>
                  <a:pt x="425021" y="3714931"/>
                </a:moveTo>
                <a:cubicBezTo>
                  <a:pt x="422416" y="3714931"/>
                  <a:pt x="419813" y="3715492"/>
                  <a:pt x="417398" y="3716623"/>
                </a:cubicBezTo>
                <a:cubicBezTo>
                  <a:pt x="404320" y="3722689"/>
                  <a:pt x="389862" y="3726283"/>
                  <a:pt x="375587" y="3726971"/>
                </a:cubicBezTo>
                <a:cubicBezTo>
                  <a:pt x="368546" y="3727322"/>
                  <a:pt x="362348" y="3731720"/>
                  <a:pt x="359705" y="3738252"/>
                </a:cubicBezTo>
                <a:cubicBezTo>
                  <a:pt x="357063" y="3744796"/>
                  <a:pt x="358460" y="3752264"/>
                  <a:pt x="363283" y="3757407"/>
                </a:cubicBezTo>
                <a:cubicBezTo>
                  <a:pt x="371879" y="3766566"/>
                  <a:pt x="378413" y="3777182"/>
                  <a:pt x="382702" y="3788978"/>
                </a:cubicBezTo>
                <a:cubicBezTo>
                  <a:pt x="384752" y="3794622"/>
                  <a:pt x="389475" y="3798870"/>
                  <a:pt x="395298" y="3800339"/>
                </a:cubicBezTo>
                <a:lnTo>
                  <a:pt x="395296" y="3800339"/>
                </a:lnTo>
                <a:cubicBezTo>
                  <a:pt x="396754" y="3800712"/>
                  <a:pt x="398231" y="3800877"/>
                  <a:pt x="399695" y="3800877"/>
                </a:cubicBezTo>
                <a:cubicBezTo>
                  <a:pt x="404097" y="3800877"/>
                  <a:pt x="408409" y="3799266"/>
                  <a:pt x="411766" y="3796267"/>
                </a:cubicBezTo>
                <a:cubicBezTo>
                  <a:pt x="421129" y="3787868"/>
                  <a:pt x="431598" y="3780845"/>
                  <a:pt x="442873" y="3775422"/>
                </a:cubicBezTo>
                <a:cubicBezTo>
                  <a:pt x="447212" y="3773322"/>
                  <a:pt x="450533" y="3769598"/>
                  <a:pt x="452112" y="3765039"/>
                </a:cubicBezTo>
                <a:cubicBezTo>
                  <a:pt x="453685" y="3760489"/>
                  <a:pt x="453382" y="3755507"/>
                  <a:pt x="451267" y="3751191"/>
                </a:cubicBezTo>
                <a:cubicBezTo>
                  <a:pt x="447647" y="3743781"/>
                  <a:pt x="444667" y="3736013"/>
                  <a:pt x="442411" y="3728067"/>
                </a:cubicBezTo>
                <a:cubicBezTo>
                  <a:pt x="440963" y="3722981"/>
                  <a:pt x="437358" y="3718769"/>
                  <a:pt x="432550" y="3716577"/>
                </a:cubicBezTo>
                <a:cubicBezTo>
                  <a:pt x="430157" y="3715480"/>
                  <a:pt x="427588" y="3714931"/>
                  <a:pt x="425021" y="3714931"/>
                </a:cubicBezTo>
                <a:close/>
                <a:moveTo>
                  <a:pt x="91195" y="3714676"/>
                </a:moveTo>
                <a:cubicBezTo>
                  <a:pt x="96679" y="3714676"/>
                  <a:pt x="102118" y="3716134"/>
                  <a:pt x="106915" y="3718910"/>
                </a:cubicBezTo>
                <a:cubicBezTo>
                  <a:pt x="114184" y="3723099"/>
                  <a:pt x="119389" y="3729899"/>
                  <a:pt x="121571" y="3738018"/>
                </a:cubicBezTo>
                <a:cubicBezTo>
                  <a:pt x="123749" y="3746150"/>
                  <a:pt x="122631" y="3754631"/>
                  <a:pt x="118428" y="3761912"/>
                </a:cubicBezTo>
                <a:cubicBezTo>
                  <a:pt x="112817" y="3771630"/>
                  <a:pt x="102358" y="3777672"/>
                  <a:pt x="91126" y="3777672"/>
                </a:cubicBezTo>
                <a:cubicBezTo>
                  <a:pt x="85639" y="3777672"/>
                  <a:pt x="80199" y="3776215"/>
                  <a:pt x="75404" y="3773448"/>
                </a:cubicBezTo>
                <a:cubicBezTo>
                  <a:pt x="68137" y="3769237"/>
                  <a:pt x="62923" y="3762447"/>
                  <a:pt x="60743" y="3754329"/>
                </a:cubicBezTo>
                <a:cubicBezTo>
                  <a:pt x="58566" y="3746210"/>
                  <a:pt x="59687" y="3737727"/>
                  <a:pt x="63893" y="3730448"/>
                </a:cubicBezTo>
                <a:cubicBezTo>
                  <a:pt x="69502" y="3720719"/>
                  <a:pt x="79961" y="3714676"/>
                  <a:pt x="91195" y="3714676"/>
                </a:cubicBezTo>
                <a:close/>
                <a:moveTo>
                  <a:pt x="1146688" y="3709239"/>
                </a:moveTo>
                <a:cubicBezTo>
                  <a:pt x="1142142" y="3709239"/>
                  <a:pt x="1137676" y="3710942"/>
                  <a:pt x="1134269" y="3714173"/>
                </a:cubicBezTo>
                <a:cubicBezTo>
                  <a:pt x="1125627" y="3722339"/>
                  <a:pt x="1115751" y="3729013"/>
                  <a:pt x="1104911" y="3734029"/>
                </a:cubicBezTo>
                <a:cubicBezTo>
                  <a:pt x="1100063" y="3736270"/>
                  <a:pt x="1096451" y="3740539"/>
                  <a:pt x="1095051" y="3745696"/>
                </a:cubicBezTo>
                <a:cubicBezTo>
                  <a:pt x="1093648" y="3750852"/>
                  <a:pt x="1094601" y="3756369"/>
                  <a:pt x="1097641" y="3760756"/>
                </a:cubicBezTo>
                <a:cubicBezTo>
                  <a:pt x="1101981" y="3767011"/>
                  <a:pt x="1105831" y="3773646"/>
                  <a:pt x="1109081" y="3780507"/>
                </a:cubicBezTo>
                <a:cubicBezTo>
                  <a:pt x="1112167" y="3787029"/>
                  <a:pt x="1118655" y="3790867"/>
                  <a:pt x="1125434" y="3790867"/>
                </a:cubicBezTo>
                <a:cubicBezTo>
                  <a:pt x="1127919" y="3790867"/>
                  <a:pt x="1130448" y="3790343"/>
                  <a:pt x="1132857" y="3789257"/>
                </a:cubicBezTo>
                <a:cubicBezTo>
                  <a:pt x="1142027" y="3785126"/>
                  <a:pt x="1151666" y="3781999"/>
                  <a:pt x="1161515" y="3779981"/>
                </a:cubicBezTo>
                <a:cubicBezTo>
                  <a:pt x="1167025" y="3778850"/>
                  <a:pt x="1171703" y="3775221"/>
                  <a:pt x="1174153" y="3770148"/>
                </a:cubicBezTo>
                <a:cubicBezTo>
                  <a:pt x="1176615" y="3765085"/>
                  <a:pt x="1176569" y="3759159"/>
                  <a:pt x="1174025" y="3754129"/>
                </a:cubicBezTo>
                <a:cubicBezTo>
                  <a:pt x="1169336" y="3744820"/>
                  <a:pt x="1166150" y="3734858"/>
                  <a:pt x="1164556" y="3724556"/>
                </a:cubicBezTo>
                <a:cubicBezTo>
                  <a:pt x="1163530" y="3717918"/>
                  <a:pt x="1158905" y="3712389"/>
                  <a:pt x="1152548" y="3710219"/>
                </a:cubicBezTo>
                <a:cubicBezTo>
                  <a:pt x="1150634" y="3709554"/>
                  <a:pt x="1148653" y="3709239"/>
                  <a:pt x="1146688" y="3709239"/>
                </a:cubicBezTo>
                <a:close/>
                <a:moveTo>
                  <a:pt x="4862672" y="3691903"/>
                </a:moveTo>
                <a:cubicBezTo>
                  <a:pt x="4858869" y="3691903"/>
                  <a:pt x="4855113" y="3693092"/>
                  <a:pt x="4851963" y="3695402"/>
                </a:cubicBezTo>
                <a:cubicBezTo>
                  <a:pt x="4842303" y="3702495"/>
                  <a:pt x="4831629" y="3708062"/>
                  <a:pt x="4820231" y="3711957"/>
                </a:cubicBezTo>
                <a:cubicBezTo>
                  <a:pt x="4815017" y="3713731"/>
                  <a:pt x="4810898" y="3717803"/>
                  <a:pt x="4809043" y="3722981"/>
                </a:cubicBezTo>
                <a:cubicBezTo>
                  <a:pt x="4807188" y="3728186"/>
                  <a:pt x="4807807" y="3733936"/>
                  <a:pt x="4810712" y="3738615"/>
                </a:cubicBezTo>
                <a:cubicBezTo>
                  <a:pt x="4815985" y="3747084"/>
                  <a:pt x="4820208" y="3756218"/>
                  <a:pt x="4823288" y="3765737"/>
                </a:cubicBezTo>
                <a:cubicBezTo>
                  <a:pt x="4824991" y="3770998"/>
                  <a:pt x="4829004" y="3775188"/>
                  <a:pt x="4834184" y="3777114"/>
                </a:cubicBezTo>
                <a:cubicBezTo>
                  <a:pt x="4836225" y="3777872"/>
                  <a:pt x="4838360" y="3778257"/>
                  <a:pt x="4840495" y="3778257"/>
                </a:cubicBezTo>
                <a:cubicBezTo>
                  <a:pt x="4843750" y="3778257"/>
                  <a:pt x="4846993" y="3777380"/>
                  <a:pt x="4849851" y="3775642"/>
                </a:cubicBezTo>
                <a:cubicBezTo>
                  <a:pt x="4860153" y="3769412"/>
                  <a:pt x="4871329" y="3764805"/>
                  <a:pt x="4883076" y="3761947"/>
                </a:cubicBezTo>
                <a:cubicBezTo>
                  <a:pt x="4888816" y="3760557"/>
                  <a:pt x="4893506" y="3756463"/>
                  <a:pt x="4895652" y="3750969"/>
                </a:cubicBezTo>
                <a:cubicBezTo>
                  <a:pt x="4897799" y="3745462"/>
                  <a:pt x="4897122" y="3739267"/>
                  <a:pt x="4893856" y="3734356"/>
                </a:cubicBezTo>
                <a:cubicBezTo>
                  <a:pt x="4887778" y="3725233"/>
                  <a:pt x="4883123" y="3715293"/>
                  <a:pt x="4880008" y="3704819"/>
                </a:cubicBezTo>
                <a:cubicBezTo>
                  <a:pt x="4878328" y="3699182"/>
                  <a:pt x="4874012" y="3694714"/>
                  <a:pt x="4868435" y="3692837"/>
                </a:cubicBezTo>
                <a:cubicBezTo>
                  <a:pt x="4866546" y="3692207"/>
                  <a:pt x="4864609" y="3691903"/>
                  <a:pt x="4862672" y="3691903"/>
                </a:cubicBezTo>
                <a:close/>
                <a:moveTo>
                  <a:pt x="4163046" y="3691004"/>
                </a:moveTo>
                <a:cubicBezTo>
                  <a:pt x="4160071" y="3691004"/>
                  <a:pt x="4157096" y="3691741"/>
                  <a:pt x="4154425" y="3693198"/>
                </a:cubicBezTo>
                <a:cubicBezTo>
                  <a:pt x="4150225" y="3695472"/>
                  <a:pt x="4145909" y="3697525"/>
                  <a:pt x="4141581" y="3699276"/>
                </a:cubicBezTo>
                <a:cubicBezTo>
                  <a:pt x="4136868" y="3701201"/>
                  <a:pt x="4133193" y="3705028"/>
                  <a:pt x="4131431" y="3709811"/>
                </a:cubicBezTo>
                <a:cubicBezTo>
                  <a:pt x="4129681" y="3714581"/>
                  <a:pt x="4130031" y="3719879"/>
                  <a:pt x="4132388" y="3724392"/>
                </a:cubicBezTo>
                <a:cubicBezTo>
                  <a:pt x="4134639" y="3728722"/>
                  <a:pt x="4136681" y="3733224"/>
                  <a:pt x="4138454" y="3737808"/>
                </a:cubicBezTo>
                <a:cubicBezTo>
                  <a:pt x="4140309" y="3742615"/>
                  <a:pt x="4144136" y="3746407"/>
                  <a:pt x="4148965" y="3748226"/>
                </a:cubicBezTo>
                <a:cubicBezTo>
                  <a:pt x="4151018" y="3748997"/>
                  <a:pt x="4153165" y="3749369"/>
                  <a:pt x="4155312" y="3749369"/>
                </a:cubicBezTo>
                <a:cubicBezTo>
                  <a:pt x="4158216" y="3749369"/>
                  <a:pt x="4161098" y="3748681"/>
                  <a:pt x="4163723" y="3747305"/>
                </a:cubicBezTo>
                <a:cubicBezTo>
                  <a:pt x="4167993" y="3745054"/>
                  <a:pt x="4172437" y="3743036"/>
                  <a:pt x="4176929" y="3741285"/>
                </a:cubicBezTo>
                <a:lnTo>
                  <a:pt x="4176941" y="3741285"/>
                </a:lnTo>
                <a:cubicBezTo>
                  <a:pt x="4181794" y="3739396"/>
                  <a:pt x="4185585" y="3735498"/>
                  <a:pt x="4187370" y="3730601"/>
                </a:cubicBezTo>
                <a:cubicBezTo>
                  <a:pt x="4189143" y="3725701"/>
                  <a:pt x="4188723" y="3720274"/>
                  <a:pt x="4186215" y="3715714"/>
                </a:cubicBezTo>
                <a:cubicBezTo>
                  <a:pt x="4183824" y="3711386"/>
                  <a:pt x="4181665" y="3706871"/>
                  <a:pt x="4179787" y="3702263"/>
                </a:cubicBezTo>
                <a:cubicBezTo>
                  <a:pt x="4177851" y="3697503"/>
                  <a:pt x="4173977" y="3693783"/>
                  <a:pt x="4169136" y="3692056"/>
                </a:cubicBezTo>
                <a:cubicBezTo>
                  <a:pt x="4167164" y="3691354"/>
                  <a:pt x="4165099" y="3691004"/>
                  <a:pt x="4163046" y="3691004"/>
                </a:cubicBezTo>
                <a:close/>
                <a:moveTo>
                  <a:pt x="3471692" y="3679851"/>
                </a:moveTo>
                <a:cubicBezTo>
                  <a:pt x="3468915" y="3679851"/>
                  <a:pt x="3466162" y="3680494"/>
                  <a:pt x="3463630" y="3681742"/>
                </a:cubicBezTo>
                <a:cubicBezTo>
                  <a:pt x="3462242" y="3682442"/>
                  <a:pt x="3460842" y="3683096"/>
                  <a:pt x="3459442" y="3683726"/>
                </a:cubicBezTo>
                <a:cubicBezTo>
                  <a:pt x="3454997" y="3685720"/>
                  <a:pt x="3451533" y="3689430"/>
                  <a:pt x="3449864" y="3694014"/>
                </a:cubicBezTo>
                <a:cubicBezTo>
                  <a:pt x="3448196" y="3698599"/>
                  <a:pt x="3448441" y="3703663"/>
                  <a:pt x="3450552" y="3708048"/>
                </a:cubicBezTo>
                <a:cubicBezTo>
                  <a:pt x="3451159" y="3709334"/>
                  <a:pt x="3451766" y="3710639"/>
                  <a:pt x="3452326" y="3711921"/>
                </a:cubicBezTo>
                <a:cubicBezTo>
                  <a:pt x="3454309" y="3716414"/>
                  <a:pt x="3458031" y="3719902"/>
                  <a:pt x="3462627" y="3721594"/>
                </a:cubicBezTo>
                <a:cubicBezTo>
                  <a:pt x="3464645" y="3722339"/>
                  <a:pt x="3466769" y="3722702"/>
                  <a:pt x="3468868" y="3722702"/>
                </a:cubicBezTo>
                <a:cubicBezTo>
                  <a:pt x="3471575" y="3722702"/>
                  <a:pt x="3474258" y="3722095"/>
                  <a:pt x="3476731" y="3720916"/>
                </a:cubicBezTo>
                <a:cubicBezTo>
                  <a:pt x="3478178" y="3720204"/>
                  <a:pt x="3479624" y="3719529"/>
                  <a:pt x="3481094" y="3718887"/>
                </a:cubicBezTo>
                <a:cubicBezTo>
                  <a:pt x="3485609" y="3716892"/>
                  <a:pt x="3489109" y="3713135"/>
                  <a:pt x="3490789" y="3708491"/>
                </a:cubicBezTo>
                <a:cubicBezTo>
                  <a:pt x="3492469" y="3703860"/>
                  <a:pt x="3492189" y="3698728"/>
                  <a:pt x="3489996" y="3694306"/>
                </a:cubicBezTo>
                <a:cubicBezTo>
                  <a:pt x="3489342" y="3693011"/>
                  <a:pt x="3488736" y="3691716"/>
                  <a:pt x="3488129" y="3690397"/>
                </a:cubicBezTo>
                <a:cubicBezTo>
                  <a:pt x="3486099" y="3685953"/>
                  <a:pt x="3482331" y="3682523"/>
                  <a:pt x="3477711" y="3680890"/>
                </a:cubicBezTo>
                <a:cubicBezTo>
                  <a:pt x="3475763" y="3680192"/>
                  <a:pt x="3473721" y="3679851"/>
                  <a:pt x="3471692" y="3679851"/>
                </a:cubicBezTo>
                <a:close/>
                <a:moveTo>
                  <a:pt x="5674526" y="3668186"/>
                </a:moveTo>
                <a:cubicBezTo>
                  <a:pt x="5678679" y="3668186"/>
                  <a:pt x="5682785" y="3669294"/>
                  <a:pt x="5686402" y="3671382"/>
                </a:cubicBezTo>
                <a:cubicBezTo>
                  <a:pt x="5691908" y="3674555"/>
                  <a:pt x="5695840" y="3679689"/>
                  <a:pt x="5697497" y="3685826"/>
                </a:cubicBezTo>
                <a:cubicBezTo>
                  <a:pt x="5699130" y="3691972"/>
                  <a:pt x="5698290" y="3698390"/>
                  <a:pt x="5695117" y="3703895"/>
                </a:cubicBezTo>
                <a:cubicBezTo>
                  <a:pt x="5690870" y="3711246"/>
                  <a:pt x="5682972" y="3715795"/>
                  <a:pt x="5674491" y="3715795"/>
                </a:cubicBezTo>
                <a:cubicBezTo>
                  <a:pt x="5670338" y="3715795"/>
                  <a:pt x="5666232" y="3714686"/>
                  <a:pt x="5662615" y="3712598"/>
                </a:cubicBezTo>
                <a:cubicBezTo>
                  <a:pt x="5651241" y="3706031"/>
                  <a:pt x="5647332" y="3691449"/>
                  <a:pt x="5653889" y="3680097"/>
                </a:cubicBezTo>
                <a:cubicBezTo>
                  <a:pt x="5658124" y="3672759"/>
                  <a:pt x="5666045" y="3668186"/>
                  <a:pt x="5674526" y="3668186"/>
                </a:cubicBezTo>
                <a:close/>
                <a:moveTo>
                  <a:pt x="1952339" y="3659822"/>
                </a:moveTo>
                <a:cubicBezTo>
                  <a:pt x="1964261" y="3659822"/>
                  <a:pt x="1976044" y="3662995"/>
                  <a:pt x="1986416" y="3668980"/>
                </a:cubicBezTo>
                <a:cubicBezTo>
                  <a:pt x="2019010" y="3687810"/>
                  <a:pt x="2030222" y="3729655"/>
                  <a:pt x="2011403" y="3762272"/>
                </a:cubicBezTo>
                <a:cubicBezTo>
                  <a:pt x="1999237" y="3783319"/>
                  <a:pt x="1976557" y="3796408"/>
                  <a:pt x="1952199" y="3796408"/>
                </a:cubicBezTo>
                <a:cubicBezTo>
                  <a:pt x="1940299" y="3796408"/>
                  <a:pt x="1928516" y="3793247"/>
                  <a:pt x="1918123" y="3787251"/>
                </a:cubicBezTo>
                <a:cubicBezTo>
                  <a:pt x="1902337" y="3778138"/>
                  <a:pt x="1891045" y="3763405"/>
                  <a:pt x="1886321" y="3745777"/>
                </a:cubicBezTo>
                <a:cubicBezTo>
                  <a:pt x="1881596" y="3728172"/>
                  <a:pt x="1884022" y="3709775"/>
                  <a:pt x="1893146" y="3693968"/>
                </a:cubicBezTo>
                <a:cubicBezTo>
                  <a:pt x="1905302" y="3672912"/>
                  <a:pt x="1927991" y="3659822"/>
                  <a:pt x="1952339" y="3659822"/>
                </a:cubicBezTo>
                <a:close/>
                <a:moveTo>
                  <a:pt x="936886" y="3653346"/>
                </a:moveTo>
                <a:cubicBezTo>
                  <a:pt x="933040" y="3653346"/>
                  <a:pt x="929240" y="3654561"/>
                  <a:pt x="926080" y="3656916"/>
                </a:cubicBezTo>
                <a:cubicBezTo>
                  <a:pt x="920348" y="3661187"/>
                  <a:pt x="914214" y="3664954"/>
                  <a:pt x="907827" y="3668103"/>
                </a:cubicBezTo>
                <a:cubicBezTo>
                  <a:pt x="903310" y="3670332"/>
                  <a:pt x="899926" y="3674345"/>
                  <a:pt x="898492" y="3679175"/>
                </a:cubicBezTo>
                <a:cubicBezTo>
                  <a:pt x="897055" y="3684004"/>
                  <a:pt x="897698" y="3689210"/>
                  <a:pt x="900273" y="3693548"/>
                </a:cubicBezTo>
                <a:cubicBezTo>
                  <a:pt x="902325" y="3697002"/>
                  <a:pt x="904223" y="3700560"/>
                  <a:pt x="905966" y="3704187"/>
                </a:cubicBezTo>
                <a:cubicBezTo>
                  <a:pt x="909063" y="3710662"/>
                  <a:pt x="915523" y="3714454"/>
                  <a:pt x="922274" y="3714465"/>
                </a:cubicBezTo>
                <a:cubicBezTo>
                  <a:pt x="924677" y="3714465"/>
                  <a:pt x="927110" y="3713976"/>
                  <a:pt x="929449" y="3712973"/>
                </a:cubicBezTo>
                <a:cubicBezTo>
                  <a:pt x="935505" y="3710358"/>
                  <a:pt x="941845" y="3708131"/>
                  <a:pt x="948288" y="3706393"/>
                </a:cubicBezTo>
                <a:cubicBezTo>
                  <a:pt x="953443" y="3704981"/>
                  <a:pt x="957715" y="3701387"/>
                  <a:pt x="959966" y="3696546"/>
                </a:cubicBezTo>
                <a:cubicBezTo>
                  <a:pt x="962210" y="3691706"/>
                  <a:pt x="962204" y="3686104"/>
                  <a:pt x="959937" y="3681274"/>
                </a:cubicBezTo>
                <a:cubicBezTo>
                  <a:pt x="957670" y="3676423"/>
                  <a:pt x="955744" y="3671371"/>
                  <a:pt x="954207" y="3666237"/>
                </a:cubicBezTo>
                <a:cubicBezTo>
                  <a:pt x="952515" y="3660580"/>
                  <a:pt x="948168" y="3656112"/>
                  <a:pt x="942565" y="3654257"/>
                </a:cubicBezTo>
                <a:cubicBezTo>
                  <a:pt x="940708" y="3653638"/>
                  <a:pt x="938793" y="3653346"/>
                  <a:pt x="936886" y="3653346"/>
                </a:cubicBezTo>
                <a:close/>
                <a:moveTo>
                  <a:pt x="5190687" y="3649731"/>
                </a:moveTo>
                <a:cubicBezTo>
                  <a:pt x="5207778" y="3649731"/>
                  <a:pt x="5224671" y="3654280"/>
                  <a:pt x="5239557" y="3662867"/>
                </a:cubicBezTo>
                <a:cubicBezTo>
                  <a:pt x="5286326" y="3689873"/>
                  <a:pt x="5302413" y="3749884"/>
                  <a:pt x="5275406" y="3796654"/>
                </a:cubicBezTo>
                <a:cubicBezTo>
                  <a:pt x="5257966" y="3826869"/>
                  <a:pt x="5225429" y="3845626"/>
                  <a:pt x="5190512" y="3845626"/>
                </a:cubicBezTo>
                <a:cubicBezTo>
                  <a:pt x="5173410" y="3845626"/>
                  <a:pt x="5156506" y="3841077"/>
                  <a:pt x="5141631" y="3832492"/>
                </a:cubicBezTo>
                <a:cubicBezTo>
                  <a:pt x="5094862" y="3805496"/>
                  <a:pt x="5078786" y="3745473"/>
                  <a:pt x="5105782" y="3698705"/>
                </a:cubicBezTo>
                <a:cubicBezTo>
                  <a:pt x="5123222" y="3668490"/>
                  <a:pt x="5155759" y="3649731"/>
                  <a:pt x="5190687" y="3649731"/>
                </a:cubicBezTo>
                <a:close/>
                <a:moveTo>
                  <a:pt x="4651575" y="3627692"/>
                </a:moveTo>
                <a:cubicBezTo>
                  <a:pt x="4648250" y="3627692"/>
                  <a:pt x="4644949" y="3628603"/>
                  <a:pt x="4642055" y="3630387"/>
                </a:cubicBezTo>
                <a:cubicBezTo>
                  <a:pt x="4635067" y="3634715"/>
                  <a:pt x="4627589" y="3638355"/>
                  <a:pt x="4619831" y="3641248"/>
                </a:cubicBezTo>
                <a:cubicBezTo>
                  <a:pt x="4614850" y="3643093"/>
                  <a:pt x="4610930" y="3647024"/>
                  <a:pt x="4609122" y="3652016"/>
                </a:cubicBezTo>
                <a:cubicBezTo>
                  <a:pt x="4607302" y="3656997"/>
                  <a:pt x="4607769" y="3662529"/>
                  <a:pt x="4610394" y="3667136"/>
                </a:cubicBezTo>
                <a:cubicBezTo>
                  <a:pt x="4614057" y="3673575"/>
                  <a:pt x="4617172" y="3680377"/>
                  <a:pt x="4619621" y="3687365"/>
                </a:cubicBezTo>
                <a:cubicBezTo>
                  <a:pt x="4621406" y="3692429"/>
                  <a:pt x="4625349" y="3696441"/>
                  <a:pt x="4630377" y="3698307"/>
                </a:cubicBezTo>
                <a:cubicBezTo>
                  <a:pt x="4632419" y="3699067"/>
                  <a:pt x="4634554" y="3699440"/>
                  <a:pt x="4636677" y="3699440"/>
                </a:cubicBezTo>
                <a:cubicBezTo>
                  <a:pt x="4639804" y="3699440"/>
                  <a:pt x="4642919" y="3698634"/>
                  <a:pt x="4645683" y="3697036"/>
                </a:cubicBezTo>
                <a:cubicBezTo>
                  <a:pt x="4652928" y="3692872"/>
                  <a:pt x="4660604" y="3689454"/>
                  <a:pt x="4668526" y="3686887"/>
                </a:cubicBezTo>
                <a:cubicBezTo>
                  <a:pt x="4673775" y="3685184"/>
                  <a:pt x="4677940" y="3681182"/>
                  <a:pt x="4679877" y="3676025"/>
                </a:cubicBezTo>
                <a:cubicBezTo>
                  <a:pt x="4681802" y="3670870"/>
                  <a:pt x="4681277" y="3665106"/>
                  <a:pt x="4678430" y="3660381"/>
                </a:cubicBezTo>
                <a:cubicBezTo>
                  <a:pt x="4674510" y="3653849"/>
                  <a:pt x="4671197" y="3646860"/>
                  <a:pt x="4668584" y="3639628"/>
                </a:cubicBezTo>
                <a:cubicBezTo>
                  <a:pt x="4666729" y="3634494"/>
                  <a:pt x="4662669" y="3630483"/>
                  <a:pt x="4657525" y="3628684"/>
                </a:cubicBezTo>
                <a:cubicBezTo>
                  <a:pt x="4655588" y="3628019"/>
                  <a:pt x="4653570" y="3627692"/>
                  <a:pt x="4651575" y="3627692"/>
                </a:cubicBezTo>
                <a:close/>
                <a:moveTo>
                  <a:pt x="3957222" y="3619738"/>
                </a:moveTo>
                <a:cubicBezTo>
                  <a:pt x="3954340" y="3619738"/>
                  <a:pt x="3951471" y="3620415"/>
                  <a:pt x="3948869" y="3621778"/>
                </a:cubicBezTo>
                <a:cubicBezTo>
                  <a:pt x="3945743" y="3623400"/>
                  <a:pt x="3942558" y="3624895"/>
                  <a:pt x="3939303" y="3626260"/>
                </a:cubicBezTo>
                <a:cubicBezTo>
                  <a:pt x="3934671" y="3628207"/>
                  <a:pt x="3931066" y="3631987"/>
                  <a:pt x="3929328" y="3636688"/>
                </a:cubicBezTo>
                <a:cubicBezTo>
                  <a:pt x="3927590" y="3641401"/>
                  <a:pt x="3927893" y="3646616"/>
                  <a:pt x="3930156" y="3651084"/>
                </a:cubicBezTo>
                <a:cubicBezTo>
                  <a:pt x="3931662" y="3654081"/>
                  <a:pt x="3933050" y="3657138"/>
                  <a:pt x="3934321" y="3660254"/>
                </a:cubicBezTo>
                <a:cubicBezTo>
                  <a:pt x="3936235" y="3664932"/>
                  <a:pt x="3940014" y="3668594"/>
                  <a:pt x="3944751" y="3670367"/>
                </a:cubicBezTo>
                <a:cubicBezTo>
                  <a:pt x="3946792" y="3671116"/>
                  <a:pt x="3948927" y="3671498"/>
                  <a:pt x="3951062" y="3671498"/>
                </a:cubicBezTo>
                <a:cubicBezTo>
                  <a:pt x="3953885" y="3671498"/>
                  <a:pt x="3956685" y="3670835"/>
                  <a:pt x="3959252" y="3669528"/>
                </a:cubicBezTo>
                <a:cubicBezTo>
                  <a:pt x="3962425" y="3667917"/>
                  <a:pt x="3965680" y="3666448"/>
                  <a:pt x="3968993" y="3665106"/>
                </a:cubicBezTo>
                <a:cubicBezTo>
                  <a:pt x="3973718" y="3663181"/>
                  <a:pt x="3977416" y="3659356"/>
                  <a:pt x="3979166" y="3654572"/>
                </a:cubicBezTo>
                <a:cubicBezTo>
                  <a:pt x="3980916" y="3649789"/>
                  <a:pt x="3980577" y="3644481"/>
                  <a:pt x="3978221" y="3639953"/>
                </a:cubicBezTo>
                <a:cubicBezTo>
                  <a:pt x="3976646" y="3636944"/>
                  <a:pt x="3975188" y="3633887"/>
                  <a:pt x="3973869" y="3630763"/>
                </a:cubicBezTo>
                <a:cubicBezTo>
                  <a:pt x="3971898" y="3626118"/>
                  <a:pt x="3968083" y="3622501"/>
                  <a:pt x="3963335" y="3620798"/>
                </a:cubicBezTo>
                <a:cubicBezTo>
                  <a:pt x="3961351" y="3620086"/>
                  <a:pt x="3959287" y="3619738"/>
                  <a:pt x="3957222" y="3619738"/>
                </a:cubicBezTo>
                <a:close/>
                <a:moveTo>
                  <a:pt x="3264514" y="3608129"/>
                </a:moveTo>
                <a:cubicBezTo>
                  <a:pt x="3262216" y="3608129"/>
                  <a:pt x="3259941" y="3608548"/>
                  <a:pt x="3257887" y="3609540"/>
                </a:cubicBezTo>
                <a:lnTo>
                  <a:pt x="3257281" y="3609821"/>
                </a:lnTo>
                <a:cubicBezTo>
                  <a:pt x="3248251" y="3614055"/>
                  <a:pt x="3243713" y="3625092"/>
                  <a:pt x="3247913" y="3634121"/>
                </a:cubicBezTo>
                <a:lnTo>
                  <a:pt x="3248485" y="3635392"/>
                </a:lnTo>
                <a:cubicBezTo>
                  <a:pt x="3250491" y="3639813"/>
                  <a:pt x="3254189" y="3643244"/>
                  <a:pt x="3258762" y="3644924"/>
                </a:cubicBezTo>
                <a:cubicBezTo>
                  <a:pt x="3260769" y="3645659"/>
                  <a:pt x="3262869" y="3646021"/>
                  <a:pt x="3264969" y="3646021"/>
                </a:cubicBezTo>
                <a:cubicBezTo>
                  <a:pt x="3267629" y="3646021"/>
                  <a:pt x="3270300" y="3645425"/>
                  <a:pt x="3272750" y="3644270"/>
                </a:cubicBezTo>
                <a:cubicBezTo>
                  <a:pt x="3277195" y="3642277"/>
                  <a:pt x="3281184" y="3638333"/>
                  <a:pt x="3282864" y="3633760"/>
                </a:cubicBezTo>
                <a:cubicBezTo>
                  <a:pt x="3284545" y="3629187"/>
                  <a:pt x="3284836" y="3623891"/>
                  <a:pt x="3282736" y="3619481"/>
                </a:cubicBezTo>
                <a:cubicBezTo>
                  <a:pt x="3280671" y="3615140"/>
                  <a:pt x="3276623" y="3611093"/>
                  <a:pt x="3272085" y="3609494"/>
                </a:cubicBezTo>
                <a:cubicBezTo>
                  <a:pt x="3269693" y="3608653"/>
                  <a:pt x="3267080" y="3608129"/>
                  <a:pt x="3264514" y="3608129"/>
                </a:cubicBezTo>
                <a:close/>
                <a:moveTo>
                  <a:pt x="2574629" y="3593162"/>
                </a:moveTo>
                <a:cubicBezTo>
                  <a:pt x="2572214" y="3593162"/>
                  <a:pt x="2569776" y="3593651"/>
                  <a:pt x="2567454" y="3594701"/>
                </a:cubicBezTo>
                <a:lnTo>
                  <a:pt x="2564409" y="3596019"/>
                </a:lnTo>
                <a:cubicBezTo>
                  <a:pt x="2559930" y="3597887"/>
                  <a:pt x="2556395" y="3601468"/>
                  <a:pt x="2554598" y="3605971"/>
                </a:cubicBezTo>
                <a:cubicBezTo>
                  <a:pt x="2552790" y="3610474"/>
                  <a:pt x="2552872" y="3615525"/>
                  <a:pt x="2554808" y="3619947"/>
                </a:cubicBezTo>
                <a:cubicBezTo>
                  <a:pt x="2556815" y="3624519"/>
                  <a:pt x="2560711" y="3628334"/>
                  <a:pt x="2565413" y="3630015"/>
                </a:cubicBezTo>
                <a:cubicBezTo>
                  <a:pt x="2567548" y="3630773"/>
                  <a:pt x="2569811" y="3631181"/>
                  <a:pt x="2572062" y="3631181"/>
                </a:cubicBezTo>
                <a:cubicBezTo>
                  <a:pt x="2574745" y="3631181"/>
                  <a:pt x="2577417" y="3630598"/>
                  <a:pt x="2579832" y="3629372"/>
                </a:cubicBezTo>
                <a:lnTo>
                  <a:pt x="2582923" y="3627833"/>
                </a:lnTo>
                <a:cubicBezTo>
                  <a:pt x="2591778" y="3623563"/>
                  <a:pt x="2595593" y="3613005"/>
                  <a:pt x="2591510" y="3604045"/>
                </a:cubicBezTo>
                <a:cubicBezTo>
                  <a:pt x="2588442" y="3597315"/>
                  <a:pt x="2581652" y="3593162"/>
                  <a:pt x="2574629" y="3593162"/>
                </a:cubicBezTo>
                <a:close/>
                <a:moveTo>
                  <a:pt x="1747633" y="3589697"/>
                </a:moveTo>
                <a:cubicBezTo>
                  <a:pt x="1758775" y="3589697"/>
                  <a:pt x="1769800" y="3592672"/>
                  <a:pt x="1779517" y="3598283"/>
                </a:cubicBezTo>
                <a:cubicBezTo>
                  <a:pt x="1810013" y="3615912"/>
                  <a:pt x="1820512" y="3655050"/>
                  <a:pt x="1802895" y="3685545"/>
                </a:cubicBezTo>
                <a:cubicBezTo>
                  <a:pt x="1791521" y="3705262"/>
                  <a:pt x="1770290" y="3717509"/>
                  <a:pt x="1747505" y="3717509"/>
                </a:cubicBezTo>
                <a:cubicBezTo>
                  <a:pt x="1736365" y="3717509"/>
                  <a:pt x="1725340" y="3714546"/>
                  <a:pt x="1715622" y="3708936"/>
                </a:cubicBezTo>
                <a:cubicBezTo>
                  <a:pt x="1685126" y="3691319"/>
                  <a:pt x="1674639" y="3652169"/>
                  <a:pt x="1692243" y="3621674"/>
                </a:cubicBezTo>
                <a:cubicBezTo>
                  <a:pt x="1703618" y="3601945"/>
                  <a:pt x="1724850" y="3589697"/>
                  <a:pt x="1747633" y="3589697"/>
                </a:cubicBezTo>
                <a:close/>
                <a:moveTo>
                  <a:pt x="724023" y="3588985"/>
                </a:moveTo>
                <a:cubicBezTo>
                  <a:pt x="720724" y="3588985"/>
                  <a:pt x="717448" y="3589884"/>
                  <a:pt x="714571" y="3591657"/>
                </a:cubicBezTo>
                <a:cubicBezTo>
                  <a:pt x="710921" y="3593885"/>
                  <a:pt x="707156" y="3595938"/>
                  <a:pt x="703294" y="3597783"/>
                </a:cubicBezTo>
                <a:cubicBezTo>
                  <a:pt x="698782" y="3599941"/>
                  <a:pt x="695370" y="3603860"/>
                  <a:pt x="693861" y="3608632"/>
                </a:cubicBezTo>
                <a:cubicBezTo>
                  <a:pt x="692350" y="3613392"/>
                  <a:pt x="692880" y="3618570"/>
                  <a:pt x="695319" y="3622922"/>
                </a:cubicBezTo>
                <a:lnTo>
                  <a:pt x="695321" y="3622922"/>
                </a:lnTo>
                <a:cubicBezTo>
                  <a:pt x="696398" y="3624847"/>
                  <a:pt x="697429" y="3626795"/>
                  <a:pt x="698408" y="3628777"/>
                </a:cubicBezTo>
                <a:cubicBezTo>
                  <a:pt x="701551" y="3635136"/>
                  <a:pt x="707950" y="3638847"/>
                  <a:pt x="714624" y="3638857"/>
                </a:cubicBezTo>
                <a:cubicBezTo>
                  <a:pt x="717112" y="3638857"/>
                  <a:pt x="719637" y="3638333"/>
                  <a:pt x="722052" y="3637248"/>
                </a:cubicBezTo>
                <a:cubicBezTo>
                  <a:pt x="725754" y="3635568"/>
                  <a:pt x="729525" y="3634063"/>
                  <a:pt x="733371" y="3632733"/>
                </a:cubicBezTo>
                <a:cubicBezTo>
                  <a:pt x="738120" y="3631076"/>
                  <a:pt x="741966" y="3627530"/>
                  <a:pt x="743988" y="3622922"/>
                </a:cubicBezTo>
                <a:cubicBezTo>
                  <a:pt x="746012" y="3618324"/>
                  <a:pt x="746023" y="3613075"/>
                  <a:pt x="744022" y="3608467"/>
                </a:cubicBezTo>
                <a:cubicBezTo>
                  <a:pt x="742947" y="3605983"/>
                  <a:pt x="741949" y="3603475"/>
                  <a:pt x="741038" y="3600942"/>
                </a:cubicBezTo>
                <a:cubicBezTo>
                  <a:pt x="739193" y="3595822"/>
                  <a:pt x="735142" y="3591808"/>
                  <a:pt x="730015" y="3590000"/>
                </a:cubicBezTo>
                <a:cubicBezTo>
                  <a:pt x="728067" y="3589312"/>
                  <a:pt x="726039" y="3588985"/>
                  <a:pt x="724023" y="3588985"/>
                </a:cubicBezTo>
                <a:close/>
                <a:moveTo>
                  <a:pt x="5469845" y="3585439"/>
                </a:moveTo>
                <a:cubicBezTo>
                  <a:pt x="5475421" y="3585439"/>
                  <a:pt x="5480951" y="3586932"/>
                  <a:pt x="5485827" y="3589732"/>
                </a:cubicBezTo>
                <a:cubicBezTo>
                  <a:pt x="5493224" y="3594012"/>
                  <a:pt x="5498532" y="3600930"/>
                  <a:pt x="5500748" y="3609190"/>
                </a:cubicBezTo>
                <a:cubicBezTo>
                  <a:pt x="5502965" y="3617450"/>
                  <a:pt x="5501833" y="3626095"/>
                  <a:pt x="5497540" y="3633491"/>
                </a:cubicBezTo>
                <a:cubicBezTo>
                  <a:pt x="5491835" y="3643385"/>
                  <a:pt x="5481196" y="3649520"/>
                  <a:pt x="5469763" y="3649520"/>
                </a:cubicBezTo>
                <a:cubicBezTo>
                  <a:pt x="5464175" y="3649520"/>
                  <a:pt x="5458657" y="3648027"/>
                  <a:pt x="5453781" y="3645227"/>
                </a:cubicBezTo>
                <a:cubicBezTo>
                  <a:pt x="5438498" y="3636397"/>
                  <a:pt x="5433237" y="3616762"/>
                  <a:pt x="5442056" y="3601456"/>
                </a:cubicBezTo>
                <a:cubicBezTo>
                  <a:pt x="5447773" y="3591586"/>
                  <a:pt x="5458412" y="3585439"/>
                  <a:pt x="5469845" y="3585439"/>
                </a:cubicBezTo>
                <a:close/>
                <a:moveTo>
                  <a:pt x="4443312" y="3557708"/>
                </a:moveTo>
                <a:cubicBezTo>
                  <a:pt x="4440221" y="3557708"/>
                  <a:pt x="4437141" y="3558515"/>
                  <a:pt x="4434388" y="3560077"/>
                </a:cubicBezTo>
                <a:cubicBezTo>
                  <a:pt x="4429149" y="3563039"/>
                  <a:pt x="4423608" y="3565676"/>
                  <a:pt x="4417938" y="3567904"/>
                </a:cubicBezTo>
                <a:cubicBezTo>
                  <a:pt x="4413085" y="3569795"/>
                  <a:pt x="4409282" y="3573679"/>
                  <a:pt x="4407509" y="3578567"/>
                </a:cubicBezTo>
                <a:cubicBezTo>
                  <a:pt x="4405736" y="3583456"/>
                  <a:pt x="4406156" y="3588881"/>
                  <a:pt x="4408664" y="3593442"/>
                </a:cubicBezTo>
                <a:cubicBezTo>
                  <a:pt x="4411569" y="3598726"/>
                  <a:pt x="4414135" y="3604314"/>
                  <a:pt x="4416282" y="3610053"/>
                </a:cubicBezTo>
                <a:cubicBezTo>
                  <a:pt x="4418137" y="3614977"/>
                  <a:pt x="4422022" y="3618839"/>
                  <a:pt x="4426956" y="3620658"/>
                </a:cubicBezTo>
                <a:cubicBezTo>
                  <a:pt x="4428986" y="3621405"/>
                  <a:pt x="4431098" y="3621778"/>
                  <a:pt x="4433221" y="3621778"/>
                </a:cubicBezTo>
                <a:cubicBezTo>
                  <a:pt x="4436231" y="3621778"/>
                  <a:pt x="4439240" y="3621019"/>
                  <a:pt x="4441947" y="3619527"/>
                </a:cubicBezTo>
                <a:cubicBezTo>
                  <a:pt x="4447302" y="3616575"/>
                  <a:pt x="4452937" y="3613985"/>
                  <a:pt x="4458723" y="3611828"/>
                </a:cubicBezTo>
                <a:cubicBezTo>
                  <a:pt x="4463693" y="3609972"/>
                  <a:pt x="4467601" y="3606041"/>
                  <a:pt x="4469398" y="3601048"/>
                </a:cubicBezTo>
                <a:cubicBezTo>
                  <a:pt x="4471217" y="3596066"/>
                  <a:pt x="4470739" y="3590538"/>
                  <a:pt x="4468114" y="3585917"/>
                </a:cubicBezTo>
                <a:cubicBezTo>
                  <a:pt x="4465081" y="3580621"/>
                  <a:pt x="4462410" y="3575009"/>
                  <a:pt x="4460169" y="3569245"/>
                </a:cubicBezTo>
                <a:cubicBezTo>
                  <a:pt x="4458256" y="3564347"/>
                  <a:pt x="4454325" y="3560519"/>
                  <a:pt x="4449379" y="3558759"/>
                </a:cubicBezTo>
                <a:cubicBezTo>
                  <a:pt x="4447407" y="3558058"/>
                  <a:pt x="4445354" y="3557708"/>
                  <a:pt x="4443312" y="3557708"/>
                </a:cubicBezTo>
                <a:close/>
                <a:moveTo>
                  <a:pt x="3751164" y="3547721"/>
                </a:moveTo>
                <a:cubicBezTo>
                  <a:pt x="3748341" y="3547721"/>
                  <a:pt x="3745529" y="3548387"/>
                  <a:pt x="3742963" y="3549694"/>
                </a:cubicBezTo>
                <a:cubicBezTo>
                  <a:pt x="3740839" y="3550767"/>
                  <a:pt x="3738693" y="3551782"/>
                  <a:pt x="3736523" y="3552739"/>
                </a:cubicBezTo>
                <a:cubicBezTo>
                  <a:pt x="3732008" y="3554735"/>
                  <a:pt x="3728509" y="3558466"/>
                  <a:pt x="3726828" y="3563099"/>
                </a:cubicBezTo>
                <a:cubicBezTo>
                  <a:pt x="3725148" y="3567741"/>
                  <a:pt x="3725429" y="3572850"/>
                  <a:pt x="3727610" y="3577272"/>
                </a:cubicBezTo>
                <a:cubicBezTo>
                  <a:pt x="3728660" y="3579418"/>
                  <a:pt x="3729652" y="3581589"/>
                  <a:pt x="3730597" y="3583782"/>
                </a:cubicBezTo>
                <a:cubicBezTo>
                  <a:pt x="3732545" y="3588354"/>
                  <a:pt x="3736290" y="3591924"/>
                  <a:pt x="3740956" y="3593641"/>
                </a:cubicBezTo>
                <a:cubicBezTo>
                  <a:pt x="3742974" y="3594399"/>
                  <a:pt x="3745109" y="3594759"/>
                  <a:pt x="3747221" y="3594759"/>
                </a:cubicBezTo>
                <a:cubicBezTo>
                  <a:pt x="3749974" y="3594759"/>
                  <a:pt x="3752727" y="3594130"/>
                  <a:pt x="3755247" y="3592881"/>
                </a:cubicBezTo>
                <a:cubicBezTo>
                  <a:pt x="3757405" y="3591808"/>
                  <a:pt x="3759598" y="3590804"/>
                  <a:pt x="3761815" y="3589850"/>
                </a:cubicBezTo>
                <a:cubicBezTo>
                  <a:pt x="3766423" y="3587877"/>
                  <a:pt x="3769993" y="3584097"/>
                  <a:pt x="3771696" y="3579397"/>
                </a:cubicBezTo>
                <a:cubicBezTo>
                  <a:pt x="3773411" y="3574683"/>
                  <a:pt x="3773084" y="3569480"/>
                  <a:pt x="3770821" y="3565022"/>
                </a:cubicBezTo>
                <a:cubicBezTo>
                  <a:pt x="3769725" y="3562865"/>
                  <a:pt x="3768675" y="3560684"/>
                  <a:pt x="3767695" y="3558480"/>
                </a:cubicBezTo>
                <a:cubicBezTo>
                  <a:pt x="3765688" y="3553929"/>
                  <a:pt x="3761897" y="3550417"/>
                  <a:pt x="3757219" y="3548760"/>
                </a:cubicBezTo>
                <a:cubicBezTo>
                  <a:pt x="3755259" y="3548062"/>
                  <a:pt x="3753205" y="3547721"/>
                  <a:pt x="3751164" y="3547721"/>
                </a:cubicBezTo>
                <a:close/>
                <a:moveTo>
                  <a:pt x="2369889" y="3519303"/>
                </a:moveTo>
                <a:cubicBezTo>
                  <a:pt x="2367474" y="3519303"/>
                  <a:pt x="2365013" y="3519794"/>
                  <a:pt x="2362656" y="3520832"/>
                </a:cubicBezTo>
                <a:cubicBezTo>
                  <a:pt x="2360568" y="3521743"/>
                  <a:pt x="2358445" y="3522616"/>
                  <a:pt x="2356298" y="3523435"/>
                </a:cubicBezTo>
                <a:cubicBezTo>
                  <a:pt x="2351679" y="3525194"/>
                  <a:pt x="2347981" y="3528788"/>
                  <a:pt x="2346079" y="3533350"/>
                </a:cubicBezTo>
                <a:cubicBezTo>
                  <a:pt x="2344166" y="3537911"/>
                  <a:pt x="2344212" y="3543067"/>
                  <a:pt x="2346207" y="3547582"/>
                </a:cubicBezTo>
                <a:lnTo>
                  <a:pt x="2347339" y="3550276"/>
                </a:lnTo>
                <a:cubicBezTo>
                  <a:pt x="2349299" y="3555071"/>
                  <a:pt x="2353218" y="3558805"/>
                  <a:pt x="2358107" y="3560519"/>
                </a:cubicBezTo>
                <a:cubicBezTo>
                  <a:pt x="2360043" y="3561196"/>
                  <a:pt x="2362073" y="3561534"/>
                  <a:pt x="2364080" y="3561534"/>
                </a:cubicBezTo>
                <a:cubicBezTo>
                  <a:pt x="2367148" y="3561534"/>
                  <a:pt x="2370181" y="3560754"/>
                  <a:pt x="2372911" y="3559224"/>
                </a:cubicBezTo>
                <a:cubicBezTo>
                  <a:pt x="2374929" y="3558104"/>
                  <a:pt x="2376982" y="3557032"/>
                  <a:pt x="2379059" y="3556016"/>
                </a:cubicBezTo>
                <a:cubicBezTo>
                  <a:pt x="2383422" y="3553870"/>
                  <a:pt x="2386735" y="3550079"/>
                  <a:pt x="2388263" y="3545471"/>
                </a:cubicBezTo>
                <a:cubicBezTo>
                  <a:pt x="2389792" y="3540852"/>
                  <a:pt x="2389395" y="3535822"/>
                  <a:pt x="2387179" y="3531507"/>
                </a:cubicBezTo>
                <a:lnTo>
                  <a:pt x="2386117" y="3529419"/>
                </a:lnTo>
                <a:cubicBezTo>
                  <a:pt x="2382979" y="3523048"/>
                  <a:pt x="2376574" y="3519303"/>
                  <a:pt x="2369889" y="3519303"/>
                </a:cubicBezTo>
                <a:close/>
                <a:moveTo>
                  <a:pt x="1542930" y="3517949"/>
                </a:moveTo>
                <a:cubicBezTo>
                  <a:pt x="1553605" y="3517949"/>
                  <a:pt x="1564162" y="3520784"/>
                  <a:pt x="1573446" y="3526151"/>
                </a:cubicBezTo>
                <a:cubicBezTo>
                  <a:pt x="1587587" y="3534318"/>
                  <a:pt x="1597701" y="3547501"/>
                  <a:pt x="1601937" y="3563284"/>
                </a:cubicBezTo>
                <a:cubicBezTo>
                  <a:pt x="1606160" y="3579056"/>
                  <a:pt x="1603990" y="3595530"/>
                  <a:pt x="1595824" y="3609668"/>
                </a:cubicBezTo>
                <a:cubicBezTo>
                  <a:pt x="1584939" y="3628545"/>
                  <a:pt x="1564628" y="3640257"/>
                  <a:pt x="1542824" y="3640257"/>
                </a:cubicBezTo>
                <a:cubicBezTo>
                  <a:pt x="1532150" y="3640257"/>
                  <a:pt x="1521591" y="3637411"/>
                  <a:pt x="1512307" y="3632045"/>
                </a:cubicBezTo>
                <a:cubicBezTo>
                  <a:pt x="1498166" y="3623891"/>
                  <a:pt x="1488041" y="3610708"/>
                  <a:pt x="1483818" y="3594935"/>
                </a:cubicBezTo>
                <a:cubicBezTo>
                  <a:pt x="1479593" y="3579151"/>
                  <a:pt x="1481752" y="3562666"/>
                  <a:pt x="1489931" y="3548528"/>
                </a:cubicBezTo>
                <a:cubicBezTo>
                  <a:pt x="1500816" y="3529676"/>
                  <a:pt x="1521125" y="3517949"/>
                  <a:pt x="1542930" y="3517949"/>
                </a:cubicBezTo>
                <a:close/>
                <a:moveTo>
                  <a:pt x="511005" y="3500323"/>
                </a:moveTo>
                <a:cubicBezTo>
                  <a:pt x="507708" y="3500323"/>
                  <a:pt x="504420" y="3501234"/>
                  <a:pt x="501527" y="3503007"/>
                </a:cubicBezTo>
                <a:cubicBezTo>
                  <a:pt x="490847" y="3509573"/>
                  <a:pt x="479170" y="3514217"/>
                  <a:pt x="466838" y="3516772"/>
                </a:cubicBezTo>
                <a:cubicBezTo>
                  <a:pt x="460657" y="3518044"/>
                  <a:pt x="455592" y="3522454"/>
                  <a:pt x="453468" y="3528392"/>
                </a:cubicBezTo>
                <a:cubicBezTo>
                  <a:pt x="451348" y="3534330"/>
                  <a:pt x="452476" y="3540956"/>
                  <a:pt x="456448" y="3545856"/>
                </a:cubicBezTo>
                <a:lnTo>
                  <a:pt x="456447" y="3545856"/>
                </a:lnTo>
                <a:cubicBezTo>
                  <a:pt x="462205" y="3552959"/>
                  <a:pt x="467092" y="3560789"/>
                  <a:pt x="470970" y="3569106"/>
                </a:cubicBezTo>
                <a:cubicBezTo>
                  <a:pt x="473205" y="3573913"/>
                  <a:pt x="477442" y="3577494"/>
                  <a:pt x="482552" y="3578905"/>
                </a:cubicBezTo>
                <a:cubicBezTo>
                  <a:pt x="484136" y="3579337"/>
                  <a:pt x="485754" y="3579559"/>
                  <a:pt x="487360" y="3579559"/>
                </a:cubicBezTo>
                <a:cubicBezTo>
                  <a:pt x="490943" y="3579559"/>
                  <a:pt x="494491" y="3578497"/>
                  <a:pt x="497517" y="3576432"/>
                </a:cubicBezTo>
                <a:cubicBezTo>
                  <a:pt x="506471" y="3570344"/>
                  <a:pt x="516177" y="3565326"/>
                  <a:pt x="526362" y="3561488"/>
                </a:cubicBezTo>
                <a:cubicBezTo>
                  <a:pt x="531052" y="3559715"/>
                  <a:pt x="534798" y="3556100"/>
                  <a:pt x="536708" y="3551455"/>
                </a:cubicBezTo>
                <a:cubicBezTo>
                  <a:pt x="538617" y="3546824"/>
                  <a:pt x="538519" y="3541610"/>
                  <a:pt x="536435" y="3537047"/>
                </a:cubicBezTo>
                <a:cubicBezTo>
                  <a:pt x="533085" y="3529721"/>
                  <a:pt x="530454" y="3522044"/>
                  <a:pt x="528601" y="3514241"/>
                </a:cubicBezTo>
                <a:cubicBezTo>
                  <a:pt x="527264" y="3508583"/>
                  <a:pt x="523299" y="3503929"/>
                  <a:pt x="517937" y="3501711"/>
                </a:cubicBezTo>
                <a:cubicBezTo>
                  <a:pt x="515711" y="3500777"/>
                  <a:pt x="513353" y="3500323"/>
                  <a:pt x="511005" y="3500323"/>
                </a:cubicBezTo>
                <a:close/>
                <a:moveTo>
                  <a:pt x="5265140" y="3498854"/>
                </a:moveTo>
                <a:cubicBezTo>
                  <a:pt x="5272828" y="3498854"/>
                  <a:pt x="5280446" y="3500895"/>
                  <a:pt x="5287177" y="3504768"/>
                </a:cubicBezTo>
                <a:cubicBezTo>
                  <a:pt x="5308211" y="3516936"/>
                  <a:pt x="5315456" y="3543990"/>
                  <a:pt x="5303300" y="3565035"/>
                </a:cubicBezTo>
                <a:cubicBezTo>
                  <a:pt x="5295449" y="3578648"/>
                  <a:pt x="5280796" y="3587108"/>
                  <a:pt x="5265059" y="3587108"/>
                </a:cubicBezTo>
                <a:cubicBezTo>
                  <a:pt x="5257359" y="3587108"/>
                  <a:pt x="5249753" y="3585054"/>
                  <a:pt x="5243056" y="3581181"/>
                </a:cubicBezTo>
                <a:cubicBezTo>
                  <a:pt x="5232825" y="3575290"/>
                  <a:pt x="5225534" y="3565793"/>
                  <a:pt x="5222501" y="3554408"/>
                </a:cubicBezTo>
                <a:cubicBezTo>
                  <a:pt x="5219433" y="3543021"/>
                  <a:pt x="5221008" y="3531132"/>
                  <a:pt x="5226899" y="3520936"/>
                </a:cubicBezTo>
                <a:cubicBezTo>
                  <a:pt x="5234750" y="3507311"/>
                  <a:pt x="5249414" y="3498854"/>
                  <a:pt x="5265140" y="3498854"/>
                </a:cubicBezTo>
                <a:close/>
                <a:moveTo>
                  <a:pt x="165706" y="3491854"/>
                </a:moveTo>
                <a:cubicBezTo>
                  <a:pt x="174358" y="3491854"/>
                  <a:pt x="182921" y="3494152"/>
                  <a:pt x="190462" y="3498515"/>
                </a:cubicBezTo>
                <a:cubicBezTo>
                  <a:pt x="201947" y="3505153"/>
                  <a:pt x="210150" y="3515828"/>
                  <a:pt x="213585" y="3528636"/>
                </a:cubicBezTo>
                <a:cubicBezTo>
                  <a:pt x="217007" y="3541434"/>
                  <a:pt x="215247" y="3554804"/>
                  <a:pt x="208623" y="3566295"/>
                </a:cubicBezTo>
                <a:cubicBezTo>
                  <a:pt x="199788" y="3581589"/>
                  <a:pt x="183315" y="3591096"/>
                  <a:pt x="165621" y="3591096"/>
                </a:cubicBezTo>
                <a:cubicBezTo>
                  <a:pt x="156952" y="3591096"/>
                  <a:pt x="148389" y="3588786"/>
                  <a:pt x="140859" y="3584435"/>
                </a:cubicBezTo>
                <a:cubicBezTo>
                  <a:pt x="117174" y="3570762"/>
                  <a:pt x="109022" y="3540349"/>
                  <a:pt x="122699" y="3516679"/>
                </a:cubicBezTo>
                <a:cubicBezTo>
                  <a:pt x="131534" y="3501361"/>
                  <a:pt x="148013" y="3491854"/>
                  <a:pt x="165706" y="3491854"/>
                </a:cubicBezTo>
                <a:close/>
                <a:moveTo>
                  <a:pt x="4237546" y="3486301"/>
                </a:moveTo>
                <a:cubicBezTo>
                  <a:pt x="4234571" y="3486301"/>
                  <a:pt x="4231608" y="3487034"/>
                  <a:pt x="4228925" y="3488494"/>
                </a:cubicBezTo>
                <a:cubicBezTo>
                  <a:pt x="4224736" y="3490770"/>
                  <a:pt x="4220420" y="3492809"/>
                  <a:pt x="4216092" y="3494571"/>
                </a:cubicBezTo>
                <a:cubicBezTo>
                  <a:pt x="4211379" y="3496497"/>
                  <a:pt x="4207692" y="3500323"/>
                  <a:pt x="4205943" y="3505105"/>
                </a:cubicBezTo>
                <a:cubicBezTo>
                  <a:pt x="4204181" y="3509879"/>
                  <a:pt x="4204531" y="3515175"/>
                  <a:pt x="4206887" y="3519689"/>
                </a:cubicBezTo>
                <a:cubicBezTo>
                  <a:pt x="4209057" y="3523866"/>
                  <a:pt x="4211041" y="3528228"/>
                  <a:pt x="4212779" y="3532662"/>
                </a:cubicBezTo>
                <a:cubicBezTo>
                  <a:pt x="4214645" y="3537456"/>
                  <a:pt x="4218472" y="3541225"/>
                  <a:pt x="4223290" y="3543033"/>
                </a:cubicBezTo>
                <a:cubicBezTo>
                  <a:pt x="4225343" y="3543790"/>
                  <a:pt x="4227490" y="3544164"/>
                  <a:pt x="4229625" y="3544164"/>
                </a:cubicBezTo>
                <a:cubicBezTo>
                  <a:pt x="4232518" y="3544164"/>
                  <a:pt x="4235411" y="3543476"/>
                  <a:pt x="4238024" y="3542098"/>
                </a:cubicBezTo>
                <a:cubicBezTo>
                  <a:pt x="4242259" y="3539871"/>
                  <a:pt x="4246692" y="3537853"/>
                  <a:pt x="4251172" y="3536114"/>
                </a:cubicBezTo>
                <a:cubicBezTo>
                  <a:pt x="4256013" y="3534237"/>
                  <a:pt x="4259817" y="3530353"/>
                  <a:pt x="4261601" y="3525474"/>
                </a:cubicBezTo>
                <a:cubicBezTo>
                  <a:pt x="4263375" y="3520587"/>
                  <a:pt x="4262978" y="3515175"/>
                  <a:pt x="4260481" y="3510613"/>
                </a:cubicBezTo>
                <a:cubicBezTo>
                  <a:pt x="4258195" y="3506389"/>
                  <a:pt x="4256106" y="3502003"/>
                  <a:pt x="4254298" y="3497558"/>
                </a:cubicBezTo>
                <a:cubicBezTo>
                  <a:pt x="4252362" y="3492798"/>
                  <a:pt x="4248489" y="3489089"/>
                  <a:pt x="4243635" y="3487351"/>
                </a:cubicBezTo>
                <a:cubicBezTo>
                  <a:pt x="4241664" y="3486651"/>
                  <a:pt x="4239599" y="3486301"/>
                  <a:pt x="4237546" y="3486301"/>
                </a:cubicBezTo>
                <a:close/>
                <a:moveTo>
                  <a:pt x="3545701" y="3475381"/>
                </a:moveTo>
                <a:cubicBezTo>
                  <a:pt x="3542960" y="3475381"/>
                  <a:pt x="3540241" y="3475988"/>
                  <a:pt x="3537733" y="3477225"/>
                </a:cubicBezTo>
                <a:lnTo>
                  <a:pt x="3534303" y="3478857"/>
                </a:lnTo>
                <a:cubicBezTo>
                  <a:pt x="3529882" y="3480875"/>
                  <a:pt x="3526464" y="3484609"/>
                  <a:pt x="3524830" y="3489171"/>
                </a:cubicBezTo>
                <a:cubicBezTo>
                  <a:pt x="3523186" y="3493755"/>
                  <a:pt x="3523454" y="3498807"/>
                  <a:pt x="3525565" y="3503181"/>
                </a:cubicBezTo>
                <a:cubicBezTo>
                  <a:pt x="3526184" y="3504430"/>
                  <a:pt x="3526767" y="3505691"/>
                  <a:pt x="3527327" y="3506972"/>
                </a:cubicBezTo>
                <a:cubicBezTo>
                  <a:pt x="3529310" y="3511464"/>
                  <a:pt x="3533032" y="3514940"/>
                  <a:pt x="3537628" y="3516644"/>
                </a:cubicBezTo>
                <a:cubicBezTo>
                  <a:pt x="3539646" y="3517379"/>
                  <a:pt x="3541770" y="3517752"/>
                  <a:pt x="3543869" y="3517752"/>
                </a:cubicBezTo>
                <a:cubicBezTo>
                  <a:pt x="3546564" y="3517752"/>
                  <a:pt x="3549259" y="3517145"/>
                  <a:pt x="3551732" y="3515955"/>
                </a:cubicBezTo>
                <a:cubicBezTo>
                  <a:pt x="3552852" y="3515406"/>
                  <a:pt x="3553984" y="3514894"/>
                  <a:pt x="3555116" y="3514392"/>
                </a:cubicBezTo>
                <a:cubicBezTo>
                  <a:pt x="3559619" y="3512398"/>
                  <a:pt x="3563107" y="3508653"/>
                  <a:pt x="3564787" y="3504020"/>
                </a:cubicBezTo>
                <a:cubicBezTo>
                  <a:pt x="3566467" y="3499390"/>
                  <a:pt x="3566187" y="3494279"/>
                  <a:pt x="3564017" y="3489870"/>
                </a:cubicBezTo>
                <a:cubicBezTo>
                  <a:pt x="3563387" y="3488586"/>
                  <a:pt x="3562757" y="3487291"/>
                  <a:pt x="3562162" y="3485986"/>
                </a:cubicBezTo>
                <a:cubicBezTo>
                  <a:pt x="3560144" y="3481529"/>
                  <a:pt x="3556410" y="3478087"/>
                  <a:pt x="3551803" y="3476442"/>
                </a:cubicBezTo>
                <a:cubicBezTo>
                  <a:pt x="3549819" y="3475731"/>
                  <a:pt x="3547766" y="3475381"/>
                  <a:pt x="3545701" y="3475381"/>
                </a:cubicBezTo>
                <a:close/>
                <a:moveTo>
                  <a:pt x="1338226" y="3445096"/>
                </a:moveTo>
                <a:cubicBezTo>
                  <a:pt x="1348608" y="3445096"/>
                  <a:pt x="1358874" y="3447861"/>
                  <a:pt x="1367916" y="3453087"/>
                </a:cubicBezTo>
                <a:cubicBezTo>
                  <a:pt x="1396323" y="3469491"/>
                  <a:pt x="1406086" y="3505946"/>
                  <a:pt x="1389696" y="3534365"/>
                </a:cubicBezTo>
                <a:cubicBezTo>
                  <a:pt x="1379102" y="3552704"/>
                  <a:pt x="1359340" y="3564103"/>
                  <a:pt x="1338132" y="3564103"/>
                </a:cubicBezTo>
                <a:cubicBezTo>
                  <a:pt x="1327737" y="3564103"/>
                  <a:pt x="1317472" y="3561336"/>
                  <a:pt x="1308430" y="3556121"/>
                </a:cubicBezTo>
                <a:cubicBezTo>
                  <a:pt x="1294662" y="3548166"/>
                  <a:pt x="1284818" y="3535334"/>
                  <a:pt x="1280699" y="3519991"/>
                </a:cubicBezTo>
                <a:cubicBezTo>
                  <a:pt x="1276594" y="3504651"/>
                  <a:pt x="1278705" y="3488621"/>
                  <a:pt x="1286650" y="3474845"/>
                </a:cubicBezTo>
                <a:cubicBezTo>
                  <a:pt x="1297242" y="3456505"/>
                  <a:pt x="1317004" y="3445096"/>
                  <a:pt x="1338226" y="3445096"/>
                </a:cubicBezTo>
                <a:close/>
                <a:moveTo>
                  <a:pt x="2164417" y="3444560"/>
                </a:moveTo>
                <a:cubicBezTo>
                  <a:pt x="2162001" y="3444560"/>
                  <a:pt x="2159552" y="3445049"/>
                  <a:pt x="2157206" y="3446076"/>
                </a:cubicBezTo>
                <a:cubicBezTo>
                  <a:pt x="2153928" y="3447499"/>
                  <a:pt x="2150591" y="3448816"/>
                  <a:pt x="2147209" y="3449996"/>
                </a:cubicBezTo>
                <a:cubicBezTo>
                  <a:pt x="2142426" y="3451664"/>
                  <a:pt x="2138576" y="3455257"/>
                  <a:pt x="2136582" y="3459912"/>
                </a:cubicBezTo>
                <a:cubicBezTo>
                  <a:pt x="2134574" y="3464555"/>
                  <a:pt x="2134609" y="3469818"/>
                  <a:pt x="2136675" y="3474447"/>
                </a:cubicBezTo>
                <a:cubicBezTo>
                  <a:pt x="2137759" y="3476873"/>
                  <a:pt x="2138761" y="3479358"/>
                  <a:pt x="2139685" y="3481833"/>
                </a:cubicBezTo>
                <a:cubicBezTo>
                  <a:pt x="2141551" y="3486907"/>
                  <a:pt x="2145587" y="3490874"/>
                  <a:pt x="2150695" y="3492658"/>
                </a:cubicBezTo>
                <a:cubicBezTo>
                  <a:pt x="2152634" y="3493335"/>
                  <a:pt x="2154639" y="3493662"/>
                  <a:pt x="2156646" y="3493662"/>
                </a:cubicBezTo>
                <a:cubicBezTo>
                  <a:pt x="2159924" y="3493662"/>
                  <a:pt x="2163167" y="3492774"/>
                  <a:pt x="2166037" y="3491036"/>
                </a:cubicBezTo>
                <a:cubicBezTo>
                  <a:pt x="2169234" y="3489099"/>
                  <a:pt x="2172524" y="3487291"/>
                  <a:pt x="2175885" y="3485648"/>
                </a:cubicBezTo>
                <a:cubicBezTo>
                  <a:pt x="2180318" y="3483465"/>
                  <a:pt x="2183666" y="3479580"/>
                  <a:pt x="2185158" y="3474880"/>
                </a:cubicBezTo>
                <a:cubicBezTo>
                  <a:pt x="2186640" y="3470166"/>
                  <a:pt x="2186150" y="3465069"/>
                  <a:pt x="2183781" y="3460740"/>
                </a:cubicBezTo>
                <a:cubicBezTo>
                  <a:pt x="2182709" y="3458779"/>
                  <a:pt x="2181683" y="3456786"/>
                  <a:pt x="2180703" y="3454755"/>
                </a:cubicBezTo>
                <a:cubicBezTo>
                  <a:pt x="2177588" y="3448329"/>
                  <a:pt x="2171147" y="3444560"/>
                  <a:pt x="2164417" y="3444560"/>
                </a:cubicBezTo>
                <a:close/>
                <a:moveTo>
                  <a:pt x="4031721" y="3415043"/>
                </a:moveTo>
                <a:cubicBezTo>
                  <a:pt x="4028852" y="3415043"/>
                  <a:pt x="4025993" y="3415731"/>
                  <a:pt x="4023392" y="3417075"/>
                </a:cubicBezTo>
                <a:cubicBezTo>
                  <a:pt x="4020405" y="3418626"/>
                  <a:pt x="4017349" y="3420072"/>
                  <a:pt x="4014245" y="3421391"/>
                </a:cubicBezTo>
                <a:cubicBezTo>
                  <a:pt x="4009637" y="3423340"/>
                  <a:pt x="4006044" y="3427106"/>
                  <a:pt x="4004329" y="3431797"/>
                </a:cubicBezTo>
                <a:cubicBezTo>
                  <a:pt x="4002603" y="3436497"/>
                  <a:pt x="4002906" y="3441701"/>
                  <a:pt x="4005158" y="3446169"/>
                </a:cubicBezTo>
                <a:cubicBezTo>
                  <a:pt x="4006663" y="3449168"/>
                  <a:pt x="4008051" y="3452225"/>
                  <a:pt x="4009334" y="3455338"/>
                </a:cubicBezTo>
                <a:cubicBezTo>
                  <a:pt x="4011247" y="3460005"/>
                  <a:pt x="4015015" y="3463658"/>
                  <a:pt x="4019740" y="3465417"/>
                </a:cubicBezTo>
                <a:cubicBezTo>
                  <a:pt x="4021782" y="3466188"/>
                  <a:pt x="4023928" y="3466560"/>
                  <a:pt x="4026063" y="3466560"/>
                </a:cubicBezTo>
                <a:cubicBezTo>
                  <a:pt x="4028863" y="3466560"/>
                  <a:pt x="4031651" y="3465908"/>
                  <a:pt x="4034206" y="3464625"/>
                </a:cubicBezTo>
                <a:cubicBezTo>
                  <a:pt x="4037251" y="3463085"/>
                  <a:pt x="4040342" y="3461685"/>
                  <a:pt x="4043504" y="3460414"/>
                </a:cubicBezTo>
                <a:cubicBezTo>
                  <a:pt x="4048229" y="3458489"/>
                  <a:pt x="4051915" y="3454661"/>
                  <a:pt x="4053677" y="3449866"/>
                </a:cubicBezTo>
                <a:cubicBezTo>
                  <a:pt x="4055427" y="3445085"/>
                  <a:pt x="4055088" y="3439788"/>
                  <a:pt x="4052720" y="3435262"/>
                </a:cubicBezTo>
                <a:cubicBezTo>
                  <a:pt x="4051145" y="3432263"/>
                  <a:pt x="4049699" y="3429185"/>
                  <a:pt x="4048357" y="3426044"/>
                </a:cubicBezTo>
                <a:cubicBezTo>
                  <a:pt x="4046386" y="3421414"/>
                  <a:pt x="4042571" y="3417808"/>
                  <a:pt x="4037834" y="3416106"/>
                </a:cubicBezTo>
                <a:cubicBezTo>
                  <a:pt x="4035851" y="3415393"/>
                  <a:pt x="4033786" y="3415043"/>
                  <a:pt x="4031721" y="3415043"/>
                </a:cubicBezTo>
                <a:close/>
                <a:moveTo>
                  <a:pt x="4738604" y="3412303"/>
                </a:moveTo>
                <a:cubicBezTo>
                  <a:pt x="4734579" y="3412303"/>
                  <a:pt x="4730612" y="3413643"/>
                  <a:pt x="4727369" y="3416211"/>
                </a:cubicBezTo>
                <a:cubicBezTo>
                  <a:pt x="4717231" y="3424236"/>
                  <a:pt x="4705880" y="3430571"/>
                  <a:pt x="4693619" y="3435051"/>
                </a:cubicBezTo>
                <a:cubicBezTo>
                  <a:pt x="4688591" y="3436882"/>
                  <a:pt x="4684625" y="3440861"/>
                  <a:pt x="4682805" y="3445914"/>
                </a:cubicBezTo>
                <a:cubicBezTo>
                  <a:pt x="4680997" y="3450952"/>
                  <a:pt x="4681510" y="3456540"/>
                  <a:pt x="4684217" y="3461159"/>
                </a:cubicBezTo>
                <a:cubicBezTo>
                  <a:pt x="4688591" y="3468650"/>
                  <a:pt x="4692184" y="3476618"/>
                  <a:pt x="4694903" y="3484876"/>
                </a:cubicBezTo>
                <a:cubicBezTo>
                  <a:pt x="4696606" y="3490056"/>
                  <a:pt x="4700549" y="3494188"/>
                  <a:pt x="4705635" y="3496123"/>
                </a:cubicBezTo>
                <a:cubicBezTo>
                  <a:pt x="4707724" y="3496930"/>
                  <a:pt x="4709905" y="3497312"/>
                  <a:pt x="4712075" y="3497312"/>
                </a:cubicBezTo>
                <a:cubicBezTo>
                  <a:pt x="4715225" y="3497312"/>
                  <a:pt x="4718351" y="3496497"/>
                  <a:pt x="4721151" y="3494875"/>
                </a:cubicBezTo>
                <a:cubicBezTo>
                  <a:pt x="4732596" y="3488236"/>
                  <a:pt x="4745008" y="3483571"/>
                  <a:pt x="4758040" y="3481004"/>
                </a:cubicBezTo>
                <a:cubicBezTo>
                  <a:pt x="4764012" y="3479837"/>
                  <a:pt x="4768994" y="3475731"/>
                  <a:pt x="4771292" y="3470108"/>
                </a:cubicBezTo>
                <a:cubicBezTo>
                  <a:pt x="4773590" y="3464462"/>
                  <a:pt x="4772902" y="3458044"/>
                  <a:pt x="4769460" y="3453029"/>
                </a:cubicBezTo>
                <a:cubicBezTo>
                  <a:pt x="4763523" y="3444408"/>
                  <a:pt x="4758961" y="3434981"/>
                  <a:pt x="4755870" y="3425018"/>
                </a:cubicBezTo>
                <a:cubicBezTo>
                  <a:pt x="4754108" y="3419325"/>
                  <a:pt x="4749640" y="3414868"/>
                  <a:pt x="4743947" y="3413108"/>
                </a:cubicBezTo>
                <a:cubicBezTo>
                  <a:pt x="4742197" y="3412558"/>
                  <a:pt x="4740389" y="3412303"/>
                  <a:pt x="4738604" y="3412303"/>
                </a:cubicBezTo>
                <a:close/>
                <a:moveTo>
                  <a:pt x="3339608" y="3403204"/>
                </a:moveTo>
                <a:cubicBezTo>
                  <a:pt x="3337194" y="3403204"/>
                  <a:pt x="3334790" y="3403704"/>
                  <a:pt x="3332515" y="3404778"/>
                </a:cubicBezTo>
                <a:cubicBezTo>
                  <a:pt x="3332492" y="3404789"/>
                  <a:pt x="3332002" y="3405023"/>
                  <a:pt x="3331979" y="3405035"/>
                </a:cubicBezTo>
                <a:cubicBezTo>
                  <a:pt x="3327639" y="3407100"/>
                  <a:pt x="3324069" y="3410915"/>
                  <a:pt x="3322471" y="3415464"/>
                </a:cubicBezTo>
                <a:cubicBezTo>
                  <a:pt x="3320884" y="3420002"/>
                  <a:pt x="3320919" y="3425088"/>
                  <a:pt x="3323019" y="3429416"/>
                </a:cubicBezTo>
                <a:cubicBezTo>
                  <a:pt x="3326227" y="3436100"/>
                  <a:pt x="3333262" y="3440430"/>
                  <a:pt x="3340355" y="3440430"/>
                </a:cubicBezTo>
                <a:cubicBezTo>
                  <a:pt x="3342770" y="3440430"/>
                  <a:pt x="3345196" y="3439928"/>
                  <a:pt x="3347483" y="3438842"/>
                </a:cubicBezTo>
                <a:cubicBezTo>
                  <a:pt x="3351834" y="3436777"/>
                  <a:pt x="3355661" y="3432847"/>
                  <a:pt x="3357259" y="3428320"/>
                </a:cubicBezTo>
                <a:cubicBezTo>
                  <a:pt x="3358857" y="3423769"/>
                  <a:pt x="3359067" y="3418566"/>
                  <a:pt x="3356979" y="3414229"/>
                </a:cubicBezTo>
                <a:cubicBezTo>
                  <a:pt x="3353759" y="3407542"/>
                  <a:pt x="3346713" y="3403204"/>
                  <a:pt x="3339608" y="3403204"/>
                </a:cubicBezTo>
                <a:close/>
                <a:moveTo>
                  <a:pt x="5060482" y="3396880"/>
                </a:moveTo>
                <a:cubicBezTo>
                  <a:pt x="5072965" y="3396880"/>
                  <a:pt x="5085308" y="3400205"/>
                  <a:pt x="5096192" y="3406492"/>
                </a:cubicBezTo>
                <a:cubicBezTo>
                  <a:pt x="5130362" y="3426219"/>
                  <a:pt x="5142110" y="3470096"/>
                  <a:pt x="5122394" y="3504256"/>
                </a:cubicBezTo>
                <a:cubicBezTo>
                  <a:pt x="5109632" y="3526350"/>
                  <a:pt x="5085856" y="3540069"/>
                  <a:pt x="5060331" y="3540069"/>
                </a:cubicBezTo>
                <a:cubicBezTo>
                  <a:pt x="5047848" y="3540069"/>
                  <a:pt x="5035494" y="3536745"/>
                  <a:pt x="5024609" y="3530457"/>
                </a:cubicBezTo>
                <a:cubicBezTo>
                  <a:pt x="4990439" y="3510729"/>
                  <a:pt x="4978692" y="3466852"/>
                  <a:pt x="4998419" y="3432694"/>
                </a:cubicBezTo>
                <a:cubicBezTo>
                  <a:pt x="5011170" y="3410599"/>
                  <a:pt x="5034945" y="3396880"/>
                  <a:pt x="5060482" y="3396880"/>
                </a:cubicBezTo>
                <a:close/>
                <a:moveTo>
                  <a:pt x="1960260" y="3369826"/>
                </a:moveTo>
                <a:cubicBezTo>
                  <a:pt x="1957822" y="3369826"/>
                  <a:pt x="1955337" y="3370327"/>
                  <a:pt x="1952968" y="3371377"/>
                </a:cubicBezTo>
                <a:cubicBezTo>
                  <a:pt x="1947870" y="3373629"/>
                  <a:pt x="1942515" y="3375600"/>
                  <a:pt x="1937045" y="3377246"/>
                </a:cubicBezTo>
                <a:cubicBezTo>
                  <a:pt x="1932051" y="3378738"/>
                  <a:pt x="1927944" y="3382308"/>
                  <a:pt x="1925786" y="3387046"/>
                </a:cubicBezTo>
                <a:cubicBezTo>
                  <a:pt x="1923615" y="3391794"/>
                  <a:pt x="1923606" y="3397243"/>
                  <a:pt x="1925752" y="3402001"/>
                </a:cubicBezTo>
                <a:cubicBezTo>
                  <a:pt x="1927642" y="3406200"/>
                  <a:pt x="1929298" y="3410540"/>
                  <a:pt x="1930664" y="3414916"/>
                </a:cubicBezTo>
                <a:cubicBezTo>
                  <a:pt x="1932379" y="3420410"/>
                  <a:pt x="1936600" y="3424763"/>
                  <a:pt x="1942038" y="3426640"/>
                </a:cubicBezTo>
                <a:cubicBezTo>
                  <a:pt x="1943962" y="3427305"/>
                  <a:pt x="1945946" y="3427620"/>
                  <a:pt x="1947928" y="3427620"/>
                </a:cubicBezTo>
                <a:cubicBezTo>
                  <a:pt x="1951558" y="3427620"/>
                  <a:pt x="1955162" y="3426524"/>
                  <a:pt x="1958231" y="3424401"/>
                </a:cubicBezTo>
                <a:cubicBezTo>
                  <a:pt x="1963235" y="3420936"/>
                  <a:pt x="1968567" y="3417808"/>
                  <a:pt x="1974084" y="3415137"/>
                </a:cubicBezTo>
                <a:cubicBezTo>
                  <a:pt x="1978634" y="3412922"/>
                  <a:pt x="1982052" y="3408907"/>
                  <a:pt x="1983510" y="3404066"/>
                </a:cubicBezTo>
                <a:cubicBezTo>
                  <a:pt x="1984968" y="3399201"/>
                  <a:pt x="1984327" y="3393975"/>
                  <a:pt x="1981737" y="3389623"/>
                </a:cubicBezTo>
                <a:cubicBezTo>
                  <a:pt x="1979869" y="3386485"/>
                  <a:pt x="1978121" y="3383265"/>
                  <a:pt x="1976510" y="3379965"/>
                </a:cubicBezTo>
                <a:cubicBezTo>
                  <a:pt x="1973385" y="3373571"/>
                  <a:pt x="1966968" y="3369826"/>
                  <a:pt x="1960260" y="3369826"/>
                </a:cubicBezTo>
                <a:close/>
                <a:moveTo>
                  <a:pt x="1133526" y="3368402"/>
                </a:moveTo>
                <a:cubicBezTo>
                  <a:pt x="1144298" y="3368402"/>
                  <a:pt x="1154946" y="3371261"/>
                  <a:pt x="1164315" y="3376674"/>
                </a:cubicBezTo>
                <a:cubicBezTo>
                  <a:pt x="1178587" y="3384911"/>
                  <a:pt x="1188795" y="3398209"/>
                  <a:pt x="1193064" y="3414134"/>
                </a:cubicBezTo>
                <a:cubicBezTo>
                  <a:pt x="1197323" y="3430047"/>
                  <a:pt x="1195139" y="3446683"/>
                  <a:pt x="1186892" y="3460951"/>
                </a:cubicBezTo>
                <a:cubicBezTo>
                  <a:pt x="1175915" y="3479965"/>
                  <a:pt x="1155417" y="3491794"/>
                  <a:pt x="1133420" y="3491794"/>
                </a:cubicBezTo>
                <a:cubicBezTo>
                  <a:pt x="1122641" y="3491794"/>
                  <a:pt x="1111995" y="3488937"/>
                  <a:pt x="1102626" y="3483525"/>
                </a:cubicBezTo>
                <a:lnTo>
                  <a:pt x="1102623" y="3483525"/>
                </a:lnTo>
                <a:cubicBezTo>
                  <a:pt x="1073173" y="3466515"/>
                  <a:pt x="1063046" y="3428705"/>
                  <a:pt x="1080043" y="3399260"/>
                </a:cubicBezTo>
                <a:cubicBezTo>
                  <a:pt x="1091026" y="3380232"/>
                  <a:pt x="1111522" y="3368402"/>
                  <a:pt x="1133526" y="3368402"/>
                </a:cubicBezTo>
                <a:close/>
                <a:moveTo>
                  <a:pt x="4519456" y="3352723"/>
                </a:moveTo>
                <a:cubicBezTo>
                  <a:pt x="4516307" y="3352723"/>
                  <a:pt x="4513168" y="3353540"/>
                  <a:pt x="4510380" y="3355161"/>
                </a:cubicBezTo>
                <a:cubicBezTo>
                  <a:pt x="4504757" y="3358428"/>
                  <a:pt x="4498808" y="3361286"/>
                  <a:pt x="4492706" y="3363689"/>
                </a:cubicBezTo>
                <a:cubicBezTo>
                  <a:pt x="4487876" y="3365579"/>
                  <a:pt x="4484085" y="3369452"/>
                  <a:pt x="4482300" y="3374317"/>
                </a:cubicBezTo>
                <a:cubicBezTo>
                  <a:pt x="4480527" y="3379193"/>
                  <a:pt x="4480924" y="3384595"/>
                  <a:pt x="4483397" y="3389145"/>
                </a:cubicBezTo>
                <a:cubicBezTo>
                  <a:pt x="4486232" y="3394371"/>
                  <a:pt x="4488717" y="3399820"/>
                  <a:pt x="4490793" y="3405350"/>
                </a:cubicBezTo>
                <a:cubicBezTo>
                  <a:pt x="4492636" y="3410261"/>
                  <a:pt x="4496521" y="3414134"/>
                  <a:pt x="4501433" y="3415954"/>
                </a:cubicBezTo>
                <a:cubicBezTo>
                  <a:pt x="4503474" y="3416714"/>
                  <a:pt x="4505597" y="3417085"/>
                  <a:pt x="4507721" y="3417085"/>
                </a:cubicBezTo>
                <a:cubicBezTo>
                  <a:pt x="4510730" y="3417085"/>
                  <a:pt x="4513728" y="3416327"/>
                  <a:pt x="4516424" y="3414846"/>
                </a:cubicBezTo>
                <a:cubicBezTo>
                  <a:pt x="4522280" y="3411638"/>
                  <a:pt x="4528381" y="3408896"/>
                  <a:pt x="4534564" y="3406692"/>
                </a:cubicBezTo>
                <a:lnTo>
                  <a:pt x="4534552" y="3406692"/>
                </a:lnTo>
                <a:cubicBezTo>
                  <a:pt x="4539604" y="3404894"/>
                  <a:pt x="4543582" y="3400952"/>
                  <a:pt x="4545448" y="3395924"/>
                </a:cubicBezTo>
                <a:cubicBezTo>
                  <a:pt x="4547303" y="3390907"/>
                  <a:pt x="4546825" y="3385307"/>
                  <a:pt x="4544165" y="3380665"/>
                </a:cubicBezTo>
                <a:cubicBezTo>
                  <a:pt x="4541167" y="3375438"/>
                  <a:pt x="4538519" y="3369907"/>
                  <a:pt x="4536291" y="3364214"/>
                </a:cubicBezTo>
                <a:cubicBezTo>
                  <a:pt x="4534378" y="3359291"/>
                  <a:pt x="4530399" y="3355465"/>
                  <a:pt x="4525418" y="3353738"/>
                </a:cubicBezTo>
                <a:cubicBezTo>
                  <a:pt x="4523481" y="3353050"/>
                  <a:pt x="4521463" y="3352723"/>
                  <a:pt x="4519456" y="3352723"/>
                </a:cubicBezTo>
                <a:close/>
                <a:moveTo>
                  <a:pt x="3825885" y="3343518"/>
                </a:moveTo>
                <a:cubicBezTo>
                  <a:pt x="3823085" y="3343518"/>
                  <a:pt x="3820274" y="3344172"/>
                  <a:pt x="3817719" y="3345467"/>
                </a:cubicBezTo>
                <a:cubicBezTo>
                  <a:pt x="3815736" y="3346470"/>
                  <a:pt x="3813717" y="3347427"/>
                  <a:pt x="3811699" y="3348337"/>
                </a:cubicBezTo>
                <a:cubicBezTo>
                  <a:pt x="3807219" y="3350332"/>
                  <a:pt x="3803743" y="3354065"/>
                  <a:pt x="3802075" y="3358685"/>
                </a:cubicBezTo>
                <a:cubicBezTo>
                  <a:pt x="3800395" y="3363293"/>
                  <a:pt x="3800675" y="3368391"/>
                  <a:pt x="3802833" y="3372800"/>
                </a:cubicBezTo>
                <a:cubicBezTo>
                  <a:pt x="3803731" y="3374644"/>
                  <a:pt x="3804595" y="3376511"/>
                  <a:pt x="3805400" y="3378391"/>
                </a:cubicBezTo>
                <a:cubicBezTo>
                  <a:pt x="3807360" y="3382939"/>
                  <a:pt x="3811092" y="3386485"/>
                  <a:pt x="3815747" y="3388200"/>
                </a:cubicBezTo>
                <a:cubicBezTo>
                  <a:pt x="3817766" y="3388960"/>
                  <a:pt x="3819889" y="3389321"/>
                  <a:pt x="3822000" y="3389321"/>
                </a:cubicBezTo>
                <a:cubicBezTo>
                  <a:pt x="3824742" y="3389321"/>
                  <a:pt x="3827472" y="3388702"/>
                  <a:pt x="3829980" y="3387477"/>
                </a:cubicBezTo>
                <a:cubicBezTo>
                  <a:pt x="3832010" y="3386473"/>
                  <a:pt x="3834051" y="3385541"/>
                  <a:pt x="3836140" y="3384631"/>
                </a:cubicBezTo>
                <a:cubicBezTo>
                  <a:pt x="3840713" y="3382658"/>
                  <a:pt x="3844282" y="3378867"/>
                  <a:pt x="3845974" y="3374177"/>
                </a:cubicBezTo>
                <a:cubicBezTo>
                  <a:pt x="3847666" y="3369487"/>
                  <a:pt x="3847351" y="3364296"/>
                  <a:pt x="3845087" y="3359840"/>
                </a:cubicBezTo>
                <a:cubicBezTo>
                  <a:pt x="3844143" y="3357985"/>
                  <a:pt x="3843244" y="3356118"/>
                  <a:pt x="3842393" y="3354217"/>
                </a:cubicBezTo>
                <a:cubicBezTo>
                  <a:pt x="3840374" y="3349690"/>
                  <a:pt x="3836595" y="3346214"/>
                  <a:pt x="3831928" y="3344557"/>
                </a:cubicBezTo>
                <a:cubicBezTo>
                  <a:pt x="3829968" y="3343857"/>
                  <a:pt x="3827927" y="3343518"/>
                  <a:pt x="3825885" y="3343518"/>
                </a:cubicBezTo>
                <a:close/>
                <a:moveTo>
                  <a:pt x="444960" y="3303457"/>
                </a:moveTo>
                <a:cubicBezTo>
                  <a:pt x="463769" y="3303457"/>
                  <a:pt x="482378" y="3308462"/>
                  <a:pt x="498779" y="3317923"/>
                </a:cubicBezTo>
                <a:cubicBezTo>
                  <a:pt x="521815" y="3331223"/>
                  <a:pt x="539011" y="3352350"/>
                  <a:pt x="547190" y="3377408"/>
                </a:cubicBezTo>
                <a:cubicBezTo>
                  <a:pt x="549010" y="3382950"/>
                  <a:pt x="553384" y="3387279"/>
                  <a:pt x="558948" y="3389041"/>
                </a:cubicBezTo>
                <a:cubicBezTo>
                  <a:pt x="560725" y="3389602"/>
                  <a:pt x="562560" y="3389868"/>
                  <a:pt x="564383" y="3389868"/>
                </a:cubicBezTo>
                <a:cubicBezTo>
                  <a:pt x="568251" y="3389868"/>
                  <a:pt x="572074" y="3388633"/>
                  <a:pt x="575241" y="3386241"/>
                </a:cubicBezTo>
                <a:cubicBezTo>
                  <a:pt x="596789" y="3370070"/>
                  <a:pt x="622577" y="3361508"/>
                  <a:pt x="649833" y="3361508"/>
                </a:cubicBezTo>
                <a:cubicBezTo>
                  <a:pt x="671456" y="3361508"/>
                  <a:pt x="692850" y="3367271"/>
                  <a:pt x="711712" y="3378155"/>
                </a:cubicBezTo>
                <a:cubicBezTo>
                  <a:pt x="738115" y="3393403"/>
                  <a:pt x="757869" y="3417587"/>
                  <a:pt x="767343" y="3446250"/>
                </a:cubicBezTo>
                <a:cubicBezTo>
                  <a:pt x="769052" y="3451418"/>
                  <a:pt x="773009" y="3455559"/>
                  <a:pt x="778108" y="3457484"/>
                </a:cubicBezTo>
                <a:cubicBezTo>
                  <a:pt x="780177" y="3458267"/>
                  <a:pt x="782346" y="3458652"/>
                  <a:pt x="784511" y="3458652"/>
                </a:cubicBezTo>
                <a:cubicBezTo>
                  <a:pt x="787673" y="3458652"/>
                  <a:pt x="790815" y="3457824"/>
                  <a:pt x="793620" y="3456202"/>
                </a:cubicBezTo>
                <a:cubicBezTo>
                  <a:pt x="811973" y="3445503"/>
                  <a:pt x="832994" y="3439834"/>
                  <a:pt x="854401" y="3439834"/>
                </a:cubicBezTo>
                <a:cubicBezTo>
                  <a:pt x="875403" y="3439834"/>
                  <a:pt x="896182" y="3445422"/>
                  <a:pt x="914491" y="3455991"/>
                </a:cubicBezTo>
                <a:cubicBezTo>
                  <a:pt x="943086" y="3472499"/>
                  <a:pt x="963838" y="3500346"/>
                  <a:pt x="971420" y="3532381"/>
                </a:cubicBezTo>
                <a:cubicBezTo>
                  <a:pt x="972781" y="3538120"/>
                  <a:pt x="976853" y="3542845"/>
                  <a:pt x="982340" y="3545015"/>
                </a:cubicBezTo>
                <a:cubicBezTo>
                  <a:pt x="984494" y="3545867"/>
                  <a:pt x="986761" y="3546289"/>
                  <a:pt x="989017" y="3546289"/>
                </a:cubicBezTo>
                <a:cubicBezTo>
                  <a:pt x="992503" y="3546289"/>
                  <a:pt x="995964" y="3545284"/>
                  <a:pt x="998961" y="3543313"/>
                </a:cubicBezTo>
                <a:cubicBezTo>
                  <a:pt x="1016803" y="3531565"/>
                  <a:pt x="1037628" y="3525358"/>
                  <a:pt x="1059187" y="3525358"/>
                </a:cubicBezTo>
                <a:cubicBezTo>
                  <a:pt x="1078236" y="3525358"/>
                  <a:pt x="1097087" y="3530422"/>
                  <a:pt x="1113702" y="3540010"/>
                </a:cubicBezTo>
                <a:cubicBezTo>
                  <a:pt x="1139023" y="3554628"/>
                  <a:pt x="1157138" y="3578228"/>
                  <a:pt x="1164709" y="3606484"/>
                </a:cubicBezTo>
                <a:cubicBezTo>
                  <a:pt x="1166127" y="3611758"/>
                  <a:pt x="1167153" y="3617170"/>
                  <a:pt x="1167772" y="3622549"/>
                </a:cubicBezTo>
                <a:cubicBezTo>
                  <a:pt x="1168530" y="3629222"/>
                  <a:pt x="1172940" y="3634925"/>
                  <a:pt x="1179216" y="3637340"/>
                </a:cubicBezTo>
                <a:cubicBezTo>
                  <a:pt x="1181328" y="3638159"/>
                  <a:pt x="1183544" y="3638565"/>
                  <a:pt x="1185738" y="3638565"/>
                </a:cubicBezTo>
                <a:cubicBezTo>
                  <a:pt x="1190042" y="3638565"/>
                  <a:pt x="1194290" y="3637025"/>
                  <a:pt x="1197648" y="3634087"/>
                </a:cubicBezTo>
                <a:cubicBezTo>
                  <a:pt x="1216000" y="3618021"/>
                  <a:pt x="1239472" y="3609167"/>
                  <a:pt x="1263748" y="3609167"/>
                </a:cubicBezTo>
                <a:cubicBezTo>
                  <a:pt x="1281236" y="3609167"/>
                  <a:pt x="1298512" y="3613823"/>
                  <a:pt x="1313737" y="3622607"/>
                </a:cubicBezTo>
                <a:cubicBezTo>
                  <a:pt x="1336896" y="3635975"/>
                  <a:pt x="1353461" y="3657569"/>
                  <a:pt x="1360389" y="3683411"/>
                </a:cubicBezTo>
                <a:cubicBezTo>
                  <a:pt x="1363179" y="3693817"/>
                  <a:pt x="1364287" y="3704469"/>
                  <a:pt x="1363692" y="3715049"/>
                </a:cubicBezTo>
                <a:cubicBezTo>
                  <a:pt x="1363248" y="3722934"/>
                  <a:pt x="1367985" y="3730203"/>
                  <a:pt x="1375369" y="3732991"/>
                </a:cubicBezTo>
                <a:cubicBezTo>
                  <a:pt x="1377457" y="3733774"/>
                  <a:pt x="1379615" y="3734147"/>
                  <a:pt x="1381739" y="3734147"/>
                </a:cubicBezTo>
                <a:cubicBezTo>
                  <a:pt x="1387188" y="3734147"/>
                  <a:pt x="1392484" y="3731686"/>
                  <a:pt x="1395972" y="3727217"/>
                </a:cubicBezTo>
                <a:cubicBezTo>
                  <a:pt x="1413308" y="3705120"/>
                  <a:pt x="1440396" y="3691915"/>
                  <a:pt x="1468441" y="3691915"/>
                </a:cubicBezTo>
                <a:cubicBezTo>
                  <a:pt x="1484470" y="3691915"/>
                  <a:pt x="1500335" y="3696174"/>
                  <a:pt x="1514312" y="3704233"/>
                </a:cubicBezTo>
                <a:cubicBezTo>
                  <a:pt x="1535569" y="3716507"/>
                  <a:pt x="1550770" y="3736316"/>
                  <a:pt x="1557127" y="3760044"/>
                </a:cubicBezTo>
                <a:cubicBezTo>
                  <a:pt x="1563485" y="3783750"/>
                  <a:pt x="1560218" y="3808518"/>
                  <a:pt x="1547947" y="3829773"/>
                </a:cubicBezTo>
                <a:cubicBezTo>
                  <a:pt x="1537284" y="3848240"/>
                  <a:pt x="1520310" y="3862520"/>
                  <a:pt x="1500150" y="3869962"/>
                </a:cubicBezTo>
                <a:cubicBezTo>
                  <a:pt x="1494526" y="3872050"/>
                  <a:pt x="1490291" y="3876799"/>
                  <a:pt x="1488869" y="3882632"/>
                </a:cubicBezTo>
                <a:cubicBezTo>
                  <a:pt x="1487434" y="3888464"/>
                  <a:pt x="1488986" y="3894624"/>
                  <a:pt x="1493023" y="3899069"/>
                </a:cubicBezTo>
                <a:cubicBezTo>
                  <a:pt x="1503627" y="3910794"/>
                  <a:pt x="1511979" y="3924197"/>
                  <a:pt x="1517835" y="3938956"/>
                </a:cubicBezTo>
                <a:cubicBezTo>
                  <a:pt x="1519691" y="3943621"/>
                  <a:pt x="1523413" y="3947309"/>
                  <a:pt x="1528102" y="3949139"/>
                </a:cubicBezTo>
                <a:cubicBezTo>
                  <a:pt x="1530213" y="3949958"/>
                  <a:pt x="1532431" y="3950354"/>
                  <a:pt x="1534634" y="3950354"/>
                </a:cubicBezTo>
                <a:cubicBezTo>
                  <a:pt x="1537354" y="3950354"/>
                  <a:pt x="1540060" y="3949735"/>
                  <a:pt x="1542556" y="3948533"/>
                </a:cubicBezTo>
                <a:cubicBezTo>
                  <a:pt x="1560113" y="3939971"/>
                  <a:pt x="1579571" y="3935456"/>
                  <a:pt x="1598834" y="3935456"/>
                </a:cubicBezTo>
                <a:cubicBezTo>
                  <a:pt x="1621033" y="3935456"/>
                  <a:pt x="1643002" y="3941359"/>
                  <a:pt x="1662356" y="3952535"/>
                </a:cubicBezTo>
                <a:cubicBezTo>
                  <a:pt x="1693609" y="3970582"/>
                  <a:pt x="1715820" y="4001125"/>
                  <a:pt x="1723299" y="4036333"/>
                </a:cubicBezTo>
                <a:cubicBezTo>
                  <a:pt x="1724523" y="4042038"/>
                  <a:pt x="1728396" y="4046797"/>
                  <a:pt x="1733728" y="4049142"/>
                </a:cubicBezTo>
                <a:cubicBezTo>
                  <a:pt x="1736050" y="4050157"/>
                  <a:pt x="1738523" y="4050658"/>
                  <a:pt x="1740997" y="4050658"/>
                </a:cubicBezTo>
                <a:cubicBezTo>
                  <a:pt x="1744193" y="4050658"/>
                  <a:pt x="1747377" y="4049817"/>
                  <a:pt x="1750213" y="4048127"/>
                </a:cubicBezTo>
                <a:cubicBezTo>
                  <a:pt x="1766299" y="4038595"/>
                  <a:pt x="1784686" y="4033544"/>
                  <a:pt x="1803398" y="4033544"/>
                </a:cubicBezTo>
                <a:cubicBezTo>
                  <a:pt x="1821515" y="4033544"/>
                  <a:pt x="1839447" y="4038374"/>
                  <a:pt x="1855243" y="4047485"/>
                </a:cubicBezTo>
                <a:cubicBezTo>
                  <a:pt x="1879297" y="4061379"/>
                  <a:pt x="1896503" y="4083791"/>
                  <a:pt x="1903692" y="4110634"/>
                </a:cubicBezTo>
                <a:cubicBezTo>
                  <a:pt x="1910878" y="4137442"/>
                  <a:pt x="1907190" y="4165475"/>
                  <a:pt x="1893308" y="4189518"/>
                </a:cubicBezTo>
                <a:cubicBezTo>
                  <a:pt x="1880616" y="4211510"/>
                  <a:pt x="1860526" y="4228007"/>
                  <a:pt x="1836775" y="4235975"/>
                </a:cubicBezTo>
                <a:cubicBezTo>
                  <a:pt x="1831197" y="4237839"/>
                  <a:pt x="1826882" y="4242296"/>
                  <a:pt x="1825201" y="4247920"/>
                </a:cubicBezTo>
                <a:cubicBezTo>
                  <a:pt x="1823509" y="4253543"/>
                  <a:pt x="1824665" y="4259644"/>
                  <a:pt x="1828294" y="4264263"/>
                </a:cubicBezTo>
                <a:cubicBezTo>
                  <a:pt x="1860305" y="4305106"/>
                  <a:pt x="1864236" y="4360545"/>
                  <a:pt x="1838303" y="4405494"/>
                </a:cubicBezTo>
                <a:cubicBezTo>
                  <a:pt x="1824946" y="4428617"/>
                  <a:pt x="1805124" y="4446592"/>
                  <a:pt x="1781000" y="4457455"/>
                </a:cubicBezTo>
                <a:cubicBezTo>
                  <a:pt x="1776426" y="4459520"/>
                  <a:pt x="1772902" y="4463391"/>
                  <a:pt x="1771293" y="4468151"/>
                </a:cubicBezTo>
                <a:cubicBezTo>
                  <a:pt x="1769684" y="4472911"/>
                  <a:pt x="1770126" y="4478126"/>
                  <a:pt x="1772529" y="4482548"/>
                </a:cubicBezTo>
                <a:cubicBezTo>
                  <a:pt x="1778678" y="4493933"/>
                  <a:pt x="1783193" y="4506161"/>
                  <a:pt x="1785911" y="4518899"/>
                </a:cubicBezTo>
                <a:cubicBezTo>
                  <a:pt x="1787089" y="4524417"/>
                  <a:pt x="1790787" y="4529083"/>
                  <a:pt x="1795895" y="4531486"/>
                </a:cubicBezTo>
                <a:cubicBezTo>
                  <a:pt x="1798334" y="4532631"/>
                  <a:pt x="1800958" y="4533203"/>
                  <a:pt x="1803597" y="4533203"/>
                </a:cubicBezTo>
                <a:cubicBezTo>
                  <a:pt x="1806467" y="4533203"/>
                  <a:pt x="1809334" y="4532525"/>
                  <a:pt x="1811950" y="4531150"/>
                </a:cubicBezTo>
                <a:cubicBezTo>
                  <a:pt x="1826380" y="4523636"/>
                  <a:pt x="1842690" y="4519657"/>
                  <a:pt x="1859115" y="4519657"/>
                </a:cubicBezTo>
                <a:cubicBezTo>
                  <a:pt x="1876847" y="4519657"/>
                  <a:pt x="1894393" y="4524371"/>
                  <a:pt x="1909840" y="4533296"/>
                </a:cubicBezTo>
                <a:cubicBezTo>
                  <a:pt x="1933393" y="4546898"/>
                  <a:pt x="1950228" y="4568842"/>
                  <a:pt x="1957261" y="4595101"/>
                </a:cubicBezTo>
                <a:cubicBezTo>
                  <a:pt x="1964295" y="4621362"/>
                  <a:pt x="1960691" y="4648778"/>
                  <a:pt x="1947087" y="4672344"/>
                </a:cubicBezTo>
                <a:cubicBezTo>
                  <a:pt x="1933439" y="4695966"/>
                  <a:pt x="1910353" y="4713360"/>
                  <a:pt x="1883719" y="4720081"/>
                </a:cubicBezTo>
                <a:cubicBezTo>
                  <a:pt x="1877664" y="4721608"/>
                  <a:pt x="1872822" y="4726146"/>
                  <a:pt x="1870922" y="4732109"/>
                </a:cubicBezTo>
                <a:cubicBezTo>
                  <a:pt x="1869019" y="4738070"/>
                  <a:pt x="1870327" y="4744567"/>
                  <a:pt x="1874374" y="4749338"/>
                </a:cubicBezTo>
                <a:cubicBezTo>
                  <a:pt x="1906807" y="4787406"/>
                  <a:pt x="1911811" y="4842038"/>
                  <a:pt x="1886857" y="4885271"/>
                </a:cubicBezTo>
                <a:cubicBezTo>
                  <a:pt x="1873710" y="4908033"/>
                  <a:pt x="1853060" y="4925963"/>
                  <a:pt x="1828724" y="4935751"/>
                </a:cubicBezTo>
                <a:cubicBezTo>
                  <a:pt x="1823754" y="4937757"/>
                  <a:pt x="1819918" y="4941852"/>
                  <a:pt x="1818271" y="4946951"/>
                </a:cubicBezTo>
                <a:cubicBezTo>
                  <a:pt x="1816615" y="4952036"/>
                  <a:pt x="1817304" y="4957613"/>
                  <a:pt x="1820150" y="4962151"/>
                </a:cubicBezTo>
                <a:cubicBezTo>
                  <a:pt x="1845640" y="5002749"/>
                  <a:pt x="1846470" y="5053941"/>
                  <a:pt x="1822332" y="5095740"/>
                </a:cubicBezTo>
                <a:cubicBezTo>
                  <a:pt x="1808763" y="5119235"/>
                  <a:pt x="1788639" y="5137574"/>
                  <a:pt x="1764128" y="5148762"/>
                </a:cubicBezTo>
                <a:cubicBezTo>
                  <a:pt x="1759639" y="5150815"/>
                  <a:pt x="1756174" y="5154629"/>
                  <a:pt x="1754553" y="5159297"/>
                </a:cubicBezTo>
                <a:cubicBezTo>
                  <a:pt x="1752931" y="5163963"/>
                  <a:pt x="1753303" y="5169108"/>
                  <a:pt x="1755566" y="5173505"/>
                </a:cubicBezTo>
                <a:cubicBezTo>
                  <a:pt x="1760606" y="5183271"/>
                  <a:pt x="1764445" y="5193629"/>
                  <a:pt x="1766965" y="5204338"/>
                </a:cubicBezTo>
                <a:cubicBezTo>
                  <a:pt x="1768223" y="5209741"/>
                  <a:pt x="1771912" y="5214256"/>
                  <a:pt x="1776928" y="5216588"/>
                </a:cubicBezTo>
                <a:cubicBezTo>
                  <a:pt x="1779355" y="5217719"/>
                  <a:pt x="1781956" y="5218280"/>
                  <a:pt x="1784557" y="5218280"/>
                </a:cubicBezTo>
                <a:cubicBezTo>
                  <a:pt x="1787358" y="5218280"/>
                  <a:pt x="1790167" y="5217628"/>
                  <a:pt x="1792734" y="5216333"/>
                </a:cubicBezTo>
                <a:cubicBezTo>
                  <a:pt x="1807388" y="5208912"/>
                  <a:pt x="1823836" y="5204980"/>
                  <a:pt x="1840332" y="5204980"/>
                </a:cubicBezTo>
                <a:cubicBezTo>
                  <a:pt x="1858636" y="5204980"/>
                  <a:pt x="1876730" y="5209845"/>
                  <a:pt x="1892665" y="5219049"/>
                </a:cubicBezTo>
                <a:cubicBezTo>
                  <a:pt x="1916978" y="5233083"/>
                  <a:pt x="1934361" y="5255751"/>
                  <a:pt x="1941629" y="5282852"/>
                </a:cubicBezTo>
                <a:cubicBezTo>
                  <a:pt x="1948898" y="5309952"/>
                  <a:pt x="1945165" y="5338276"/>
                  <a:pt x="1931130" y="5362577"/>
                </a:cubicBezTo>
                <a:cubicBezTo>
                  <a:pt x="1917562" y="5386097"/>
                  <a:pt x="1895607" y="5403234"/>
                  <a:pt x="1869323" y="5410851"/>
                </a:cubicBezTo>
                <a:cubicBezTo>
                  <a:pt x="1863536" y="5412532"/>
                  <a:pt x="1858964" y="5416977"/>
                  <a:pt x="1857132" y="5422715"/>
                </a:cubicBezTo>
                <a:cubicBezTo>
                  <a:pt x="1855299" y="5428444"/>
                  <a:pt x="1856444" y="5434732"/>
                  <a:pt x="1860188" y="5439456"/>
                </a:cubicBezTo>
                <a:cubicBezTo>
                  <a:pt x="1890847" y="5478154"/>
                  <a:pt x="1894966" y="5532727"/>
                  <a:pt x="1870419" y="5575250"/>
                </a:cubicBezTo>
                <a:cubicBezTo>
                  <a:pt x="1856946" y="5598572"/>
                  <a:pt x="1835749" y="5616944"/>
                  <a:pt x="1810736" y="5626943"/>
                </a:cubicBezTo>
                <a:cubicBezTo>
                  <a:pt x="1805813" y="5628913"/>
                  <a:pt x="1802008" y="5632950"/>
                  <a:pt x="1800318" y="5637966"/>
                </a:cubicBezTo>
                <a:cubicBezTo>
                  <a:pt x="1798638" y="5642995"/>
                  <a:pt x="1799234" y="5648513"/>
                  <a:pt x="1801963" y="5653051"/>
                </a:cubicBezTo>
                <a:cubicBezTo>
                  <a:pt x="1826101" y="5693205"/>
                  <a:pt x="1826508" y="5743416"/>
                  <a:pt x="1803048" y="5784073"/>
                </a:cubicBezTo>
                <a:cubicBezTo>
                  <a:pt x="1789352" y="5807802"/>
                  <a:pt x="1769007" y="5826210"/>
                  <a:pt x="1744240" y="5837293"/>
                </a:cubicBezTo>
                <a:cubicBezTo>
                  <a:pt x="1739688" y="5839335"/>
                  <a:pt x="1736178" y="5843150"/>
                  <a:pt x="1734545" y="5847851"/>
                </a:cubicBezTo>
                <a:cubicBezTo>
                  <a:pt x="1732911" y="5852564"/>
                  <a:pt x="1733285" y="5857732"/>
                  <a:pt x="1735593" y="5862153"/>
                </a:cubicBezTo>
                <a:cubicBezTo>
                  <a:pt x="1740331" y="5871277"/>
                  <a:pt x="1744040" y="5880983"/>
                  <a:pt x="1746584" y="5891026"/>
                </a:cubicBezTo>
                <a:cubicBezTo>
                  <a:pt x="1747938" y="5896370"/>
                  <a:pt x="1751647" y="5900781"/>
                  <a:pt x="1756664" y="5903055"/>
                </a:cubicBezTo>
                <a:cubicBezTo>
                  <a:pt x="1759031" y="5904127"/>
                  <a:pt x="1761576" y="5904653"/>
                  <a:pt x="1764107" y="5904653"/>
                </a:cubicBezTo>
                <a:cubicBezTo>
                  <a:pt x="1766942" y="5904653"/>
                  <a:pt x="1769764" y="5904000"/>
                  <a:pt x="1772342" y="5902681"/>
                </a:cubicBezTo>
                <a:cubicBezTo>
                  <a:pt x="1787486" y="5894936"/>
                  <a:pt x="1804507" y="5890840"/>
                  <a:pt x="1821551" y="5890840"/>
                </a:cubicBezTo>
                <a:cubicBezTo>
                  <a:pt x="1840321" y="5890840"/>
                  <a:pt x="1858881" y="5895833"/>
                  <a:pt x="1875225" y="5905270"/>
                </a:cubicBezTo>
                <a:cubicBezTo>
                  <a:pt x="1900134" y="5919644"/>
                  <a:pt x="1917947" y="5942895"/>
                  <a:pt x="1925413" y="5970753"/>
                </a:cubicBezTo>
                <a:cubicBezTo>
                  <a:pt x="1929141" y="5984676"/>
                  <a:pt x="1930057" y="5998901"/>
                  <a:pt x="1928244" y="6012757"/>
                </a:cubicBezTo>
                <a:lnTo>
                  <a:pt x="1919476" y="6038528"/>
                </a:lnTo>
                <a:lnTo>
                  <a:pt x="1719680" y="6038528"/>
                </a:lnTo>
                <a:lnTo>
                  <a:pt x="1710326" y="6030297"/>
                </a:lnTo>
                <a:cubicBezTo>
                  <a:pt x="1708717" y="6029830"/>
                  <a:pt x="1707072" y="6029619"/>
                  <a:pt x="1705437" y="6029619"/>
                </a:cubicBezTo>
                <a:cubicBezTo>
                  <a:pt x="1701693" y="6029619"/>
                  <a:pt x="1697994" y="6030787"/>
                  <a:pt x="1694891" y="6033014"/>
                </a:cubicBezTo>
                <a:lnTo>
                  <a:pt x="1685442" y="6038528"/>
                </a:lnTo>
                <a:lnTo>
                  <a:pt x="338847" y="6038528"/>
                </a:lnTo>
                <a:lnTo>
                  <a:pt x="338001" y="6032723"/>
                </a:lnTo>
                <a:cubicBezTo>
                  <a:pt x="310238" y="5991869"/>
                  <a:pt x="308374" y="5939838"/>
                  <a:pt x="333142" y="5896920"/>
                </a:cubicBezTo>
                <a:cubicBezTo>
                  <a:pt x="346745" y="5873388"/>
                  <a:pt x="366909" y="5855132"/>
                  <a:pt x="391473" y="5844165"/>
                </a:cubicBezTo>
                <a:cubicBezTo>
                  <a:pt x="396041" y="5842123"/>
                  <a:pt x="399563" y="5838285"/>
                  <a:pt x="401190" y="5833548"/>
                </a:cubicBezTo>
                <a:cubicBezTo>
                  <a:pt x="402818" y="5828811"/>
                  <a:pt x="402422" y="5823621"/>
                  <a:pt x="400081" y="5819199"/>
                </a:cubicBezTo>
                <a:cubicBezTo>
                  <a:pt x="393200" y="5806191"/>
                  <a:pt x="388534" y="5792217"/>
                  <a:pt x="386221" y="5777667"/>
                </a:cubicBezTo>
                <a:cubicBezTo>
                  <a:pt x="385299" y="5771847"/>
                  <a:pt x="381596" y="5766842"/>
                  <a:pt x="376302" y="5764252"/>
                </a:cubicBezTo>
                <a:cubicBezTo>
                  <a:pt x="373797" y="5763027"/>
                  <a:pt x="371075" y="5762421"/>
                  <a:pt x="368363" y="5762421"/>
                </a:cubicBezTo>
                <a:cubicBezTo>
                  <a:pt x="365349" y="5762421"/>
                  <a:pt x="362346" y="5763179"/>
                  <a:pt x="359630" y="5764660"/>
                </a:cubicBezTo>
                <a:cubicBezTo>
                  <a:pt x="345640" y="5772382"/>
                  <a:pt x="329794" y="5776454"/>
                  <a:pt x="313793" y="5776454"/>
                </a:cubicBezTo>
                <a:cubicBezTo>
                  <a:pt x="297302" y="5776454"/>
                  <a:pt x="280981" y="5772068"/>
                  <a:pt x="266593" y="5763761"/>
                </a:cubicBezTo>
                <a:cubicBezTo>
                  <a:pt x="244706" y="5751128"/>
                  <a:pt x="229048" y="5730712"/>
                  <a:pt x="222503" y="5706294"/>
                </a:cubicBezTo>
                <a:cubicBezTo>
                  <a:pt x="215964" y="5681878"/>
                  <a:pt x="219319" y="5656363"/>
                  <a:pt x="231959" y="5634466"/>
                </a:cubicBezTo>
                <a:cubicBezTo>
                  <a:pt x="245890" y="5610341"/>
                  <a:pt x="269685" y="5593636"/>
                  <a:pt x="297233" y="5588655"/>
                </a:cubicBezTo>
                <a:cubicBezTo>
                  <a:pt x="303838" y="5587452"/>
                  <a:pt x="309240" y="5582692"/>
                  <a:pt x="311256" y="5576289"/>
                </a:cubicBezTo>
                <a:cubicBezTo>
                  <a:pt x="313273" y="5569873"/>
                  <a:pt x="311570" y="5562885"/>
                  <a:pt x="306841" y="5558124"/>
                </a:cubicBezTo>
                <a:cubicBezTo>
                  <a:pt x="270384" y="5521388"/>
                  <a:pt x="262992" y="5464433"/>
                  <a:pt x="288864" y="5419612"/>
                </a:cubicBezTo>
                <a:cubicBezTo>
                  <a:pt x="302165" y="5396584"/>
                  <a:pt x="322234" y="5379412"/>
                  <a:pt x="346909" y="5369952"/>
                </a:cubicBezTo>
                <a:cubicBezTo>
                  <a:pt x="352019" y="5367991"/>
                  <a:pt x="355974" y="5363803"/>
                  <a:pt x="357648" y="5358600"/>
                </a:cubicBezTo>
                <a:cubicBezTo>
                  <a:pt x="359322" y="5353385"/>
                  <a:pt x="358547" y="5347691"/>
                  <a:pt x="355533" y="5343118"/>
                </a:cubicBezTo>
                <a:cubicBezTo>
                  <a:pt x="328977" y="5302811"/>
                  <a:pt x="327383" y="5249802"/>
                  <a:pt x="351478" y="5208049"/>
                </a:cubicBezTo>
                <a:cubicBezTo>
                  <a:pt x="364647" y="5185242"/>
                  <a:pt x="384167" y="5167289"/>
                  <a:pt x="407928" y="5156134"/>
                </a:cubicBezTo>
                <a:cubicBezTo>
                  <a:pt x="412394" y="5154022"/>
                  <a:pt x="415807" y="5150196"/>
                  <a:pt x="417378" y="5145507"/>
                </a:cubicBezTo>
                <a:cubicBezTo>
                  <a:pt x="418951" y="5140840"/>
                  <a:pt x="418541" y="5135731"/>
                  <a:pt x="416250" y="5131356"/>
                </a:cubicBezTo>
                <a:cubicBezTo>
                  <a:pt x="410680" y="5120739"/>
                  <a:pt x="406532" y="5109424"/>
                  <a:pt x="403929" y="5097687"/>
                </a:cubicBezTo>
                <a:cubicBezTo>
                  <a:pt x="402728" y="5092264"/>
                  <a:pt x="399099" y="5087691"/>
                  <a:pt x="394085" y="5085299"/>
                </a:cubicBezTo>
                <a:cubicBezTo>
                  <a:pt x="391618" y="5084120"/>
                  <a:pt x="388947" y="5083524"/>
                  <a:pt x="386274" y="5083524"/>
                </a:cubicBezTo>
                <a:cubicBezTo>
                  <a:pt x="383528" y="5083524"/>
                  <a:pt x="380791" y="5084155"/>
                  <a:pt x="378267" y="5085392"/>
                </a:cubicBezTo>
                <a:cubicBezTo>
                  <a:pt x="364134" y="5092380"/>
                  <a:pt x="348322" y="5096067"/>
                  <a:pt x="332531" y="5096067"/>
                </a:cubicBezTo>
                <a:cubicBezTo>
                  <a:pt x="314612" y="5096067"/>
                  <a:pt x="296889" y="5091306"/>
                  <a:pt x="281298" y="5082300"/>
                </a:cubicBezTo>
                <a:cubicBezTo>
                  <a:pt x="232168" y="5053930"/>
                  <a:pt x="215277" y="4990885"/>
                  <a:pt x="243634" y="4941771"/>
                </a:cubicBezTo>
                <a:cubicBezTo>
                  <a:pt x="256862" y="4918859"/>
                  <a:pt x="279144" y="4901557"/>
                  <a:pt x="304785" y="4894290"/>
                </a:cubicBezTo>
                <a:cubicBezTo>
                  <a:pt x="310670" y="4892635"/>
                  <a:pt x="315312" y="4888095"/>
                  <a:pt x="317122" y="4882263"/>
                </a:cubicBezTo>
                <a:cubicBezTo>
                  <a:pt x="318941" y="4876418"/>
                  <a:pt x="317681" y="4870061"/>
                  <a:pt x="313780" y="4865358"/>
                </a:cubicBezTo>
                <a:cubicBezTo>
                  <a:pt x="281322" y="4826206"/>
                  <a:pt x="276873" y="4772286"/>
                  <a:pt x="302450" y="4727989"/>
                </a:cubicBezTo>
                <a:cubicBezTo>
                  <a:pt x="315351" y="4705651"/>
                  <a:pt x="335628" y="4687696"/>
                  <a:pt x="359543" y="4677440"/>
                </a:cubicBezTo>
                <a:cubicBezTo>
                  <a:pt x="364334" y="4675387"/>
                  <a:pt x="368003" y="4671363"/>
                  <a:pt x="369615" y="4666404"/>
                </a:cubicBezTo>
                <a:cubicBezTo>
                  <a:pt x="371221" y="4661434"/>
                  <a:pt x="370611" y="4656034"/>
                  <a:pt x="367935" y="4651554"/>
                </a:cubicBezTo>
                <a:cubicBezTo>
                  <a:pt x="357959" y="4634849"/>
                  <a:pt x="351710" y="4615786"/>
                  <a:pt x="349872" y="4596466"/>
                </a:cubicBezTo>
                <a:cubicBezTo>
                  <a:pt x="349280" y="4590250"/>
                  <a:pt x="345521" y="4584766"/>
                  <a:pt x="339927" y="4581990"/>
                </a:cubicBezTo>
                <a:cubicBezTo>
                  <a:pt x="337386" y="4580730"/>
                  <a:pt x="334624" y="4580099"/>
                  <a:pt x="331872" y="4580099"/>
                </a:cubicBezTo>
                <a:cubicBezTo>
                  <a:pt x="328574" y="4580099"/>
                  <a:pt x="325282" y="4580998"/>
                  <a:pt x="322381" y="4582783"/>
                </a:cubicBezTo>
                <a:cubicBezTo>
                  <a:pt x="308665" y="4591240"/>
                  <a:pt x="292960" y="4595719"/>
                  <a:pt x="276965" y="4595719"/>
                </a:cubicBezTo>
                <a:cubicBezTo>
                  <a:pt x="261893" y="4595719"/>
                  <a:pt x="246980" y="4591706"/>
                  <a:pt x="233843" y="4584124"/>
                </a:cubicBezTo>
                <a:cubicBezTo>
                  <a:pt x="213889" y="4572597"/>
                  <a:pt x="199614" y="4553967"/>
                  <a:pt x="193633" y="4531650"/>
                </a:cubicBezTo>
                <a:cubicBezTo>
                  <a:pt x="187652" y="4509320"/>
                  <a:pt x="190698" y="4486036"/>
                  <a:pt x="202217" y="4466098"/>
                </a:cubicBezTo>
                <a:cubicBezTo>
                  <a:pt x="216862" y="4440726"/>
                  <a:pt x="244170" y="4424206"/>
                  <a:pt x="273483" y="4422957"/>
                </a:cubicBezTo>
                <a:cubicBezTo>
                  <a:pt x="281047" y="4422642"/>
                  <a:pt x="287611" y="4417638"/>
                  <a:pt x="289929" y="4410440"/>
                </a:cubicBezTo>
                <a:cubicBezTo>
                  <a:pt x="292253" y="4403231"/>
                  <a:pt x="289839" y="4395344"/>
                  <a:pt x="283884" y="4390665"/>
                </a:cubicBezTo>
                <a:cubicBezTo>
                  <a:pt x="241350" y="4357277"/>
                  <a:pt x="229684" y="4296742"/>
                  <a:pt x="256742" y="4249844"/>
                </a:cubicBezTo>
                <a:cubicBezTo>
                  <a:pt x="270571" y="4225905"/>
                  <a:pt x="292564" y="4208266"/>
                  <a:pt x="318660" y="4200193"/>
                </a:cubicBezTo>
                <a:cubicBezTo>
                  <a:pt x="324249" y="4198466"/>
                  <a:pt x="328651" y="4194151"/>
                  <a:pt x="330486" y="4188598"/>
                </a:cubicBezTo>
                <a:cubicBezTo>
                  <a:pt x="332321" y="4183056"/>
                  <a:pt x="331363" y="4176956"/>
                  <a:pt x="327912" y="4172242"/>
                </a:cubicBezTo>
                <a:cubicBezTo>
                  <a:pt x="299179" y="4132974"/>
                  <a:pt x="296193" y="4080618"/>
                  <a:pt x="320312" y="4038840"/>
                </a:cubicBezTo>
                <a:cubicBezTo>
                  <a:pt x="333225" y="4016488"/>
                  <a:pt x="353498" y="3998453"/>
                  <a:pt x="377406" y="3988057"/>
                </a:cubicBezTo>
                <a:cubicBezTo>
                  <a:pt x="382145" y="3985992"/>
                  <a:pt x="385780" y="3982004"/>
                  <a:pt x="387387" y="3977091"/>
                </a:cubicBezTo>
                <a:cubicBezTo>
                  <a:pt x="388988" y="3972170"/>
                  <a:pt x="388411" y="3966802"/>
                  <a:pt x="385803" y="3962334"/>
                </a:cubicBezTo>
                <a:cubicBezTo>
                  <a:pt x="377015" y="3947320"/>
                  <a:pt x="371311" y="3930976"/>
                  <a:pt x="368857" y="3913793"/>
                </a:cubicBezTo>
                <a:cubicBezTo>
                  <a:pt x="368007" y="3907842"/>
                  <a:pt x="364272" y="3902722"/>
                  <a:pt x="358877" y="3900084"/>
                </a:cubicBezTo>
                <a:cubicBezTo>
                  <a:pt x="356372" y="3898872"/>
                  <a:pt x="353658" y="3898265"/>
                  <a:pt x="350953" y="3898265"/>
                </a:cubicBezTo>
                <a:cubicBezTo>
                  <a:pt x="347837" y="3898265"/>
                  <a:pt x="344721" y="3899069"/>
                  <a:pt x="341941" y="3900668"/>
                </a:cubicBezTo>
                <a:cubicBezTo>
                  <a:pt x="327764" y="3908822"/>
                  <a:pt x="311762" y="3913126"/>
                  <a:pt x="295665" y="3913126"/>
                </a:cubicBezTo>
                <a:cubicBezTo>
                  <a:pt x="279578" y="3913126"/>
                  <a:pt x="263656" y="3908847"/>
                  <a:pt x="249627" y="3900761"/>
                </a:cubicBezTo>
                <a:cubicBezTo>
                  <a:pt x="205492" y="3875271"/>
                  <a:pt x="190311" y="3818621"/>
                  <a:pt x="215796" y="3774476"/>
                </a:cubicBezTo>
                <a:cubicBezTo>
                  <a:pt x="230248" y="3749439"/>
                  <a:pt x="256068" y="3732409"/>
                  <a:pt x="284870" y="3728909"/>
                </a:cubicBezTo>
                <a:cubicBezTo>
                  <a:pt x="291870" y="3728056"/>
                  <a:pt x="297738" y="3723215"/>
                  <a:pt x="299902" y="3716495"/>
                </a:cubicBezTo>
                <a:cubicBezTo>
                  <a:pt x="302061" y="3709786"/>
                  <a:pt x="300118" y="3702425"/>
                  <a:pt x="294930" y="3697655"/>
                </a:cubicBezTo>
                <a:cubicBezTo>
                  <a:pt x="279544" y="3683504"/>
                  <a:pt x="268515" y="3665211"/>
                  <a:pt x="263028" y="3644748"/>
                </a:cubicBezTo>
                <a:cubicBezTo>
                  <a:pt x="255351" y="3616086"/>
                  <a:pt x="259293" y="3586139"/>
                  <a:pt x="274132" y="3560427"/>
                </a:cubicBezTo>
                <a:cubicBezTo>
                  <a:pt x="290197" y="3532603"/>
                  <a:pt x="317607" y="3513121"/>
                  <a:pt x="349335" y="3506985"/>
                </a:cubicBezTo>
                <a:cubicBezTo>
                  <a:pt x="355527" y="3505783"/>
                  <a:pt x="360648" y="3501443"/>
                  <a:pt x="362846" y="3495539"/>
                </a:cubicBezTo>
                <a:cubicBezTo>
                  <a:pt x="365045" y="3489625"/>
                  <a:pt x="364002" y="3482987"/>
                  <a:pt x="360100" y="3478041"/>
                </a:cubicBezTo>
                <a:cubicBezTo>
                  <a:pt x="351072" y="3466585"/>
                  <a:pt x="344550" y="3453520"/>
                  <a:pt x="340721" y="3439205"/>
                </a:cubicBezTo>
                <a:cubicBezTo>
                  <a:pt x="333261" y="3411381"/>
                  <a:pt x="337088" y="3382322"/>
                  <a:pt x="351487" y="3357389"/>
                </a:cubicBezTo>
                <a:cubicBezTo>
                  <a:pt x="370692" y="3324118"/>
                  <a:pt x="406510" y="3303457"/>
                  <a:pt x="444960" y="3303457"/>
                </a:cubicBezTo>
                <a:close/>
                <a:moveTo>
                  <a:pt x="1754797" y="3293833"/>
                </a:moveTo>
                <a:cubicBezTo>
                  <a:pt x="1752358" y="3293833"/>
                  <a:pt x="1749897" y="3294334"/>
                  <a:pt x="1747529" y="3295373"/>
                </a:cubicBezTo>
                <a:cubicBezTo>
                  <a:pt x="1739992" y="3298686"/>
                  <a:pt x="1732072" y="3301346"/>
                  <a:pt x="1723974" y="3303271"/>
                </a:cubicBezTo>
                <a:cubicBezTo>
                  <a:pt x="1718655" y="3304531"/>
                  <a:pt x="1714187" y="3308147"/>
                  <a:pt x="1711831" y="3313093"/>
                </a:cubicBezTo>
                <a:cubicBezTo>
                  <a:pt x="1709487" y="3318040"/>
                  <a:pt x="1709498" y="3323780"/>
                  <a:pt x="1711876" y="3328714"/>
                </a:cubicBezTo>
                <a:cubicBezTo>
                  <a:pt x="1715388" y="3335982"/>
                  <a:pt x="1718048" y="3343670"/>
                  <a:pt x="1719821" y="3351556"/>
                </a:cubicBezTo>
                <a:cubicBezTo>
                  <a:pt x="1721198" y="3357704"/>
                  <a:pt x="1725679" y="3362698"/>
                  <a:pt x="1731651" y="3364716"/>
                </a:cubicBezTo>
                <a:cubicBezTo>
                  <a:pt x="1733554" y="3365369"/>
                  <a:pt x="1735512" y="3365673"/>
                  <a:pt x="1737461" y="3365673"/>
                </a:cubicBezTo>
                <a:cubicBezTo>
                  <a:pt x="1741650" y="3365673"/>
                  <a:pt x="1745754" y="3364237"/>
                  <a:pt x="1749057" y="3361473"/>
                </a:cubicBezTo>
                <a:cubicBezTo>
                  <a:pt x="1756232" y="3355465"/>
                  <a:pt x="1764177" y="3350390"/>
                  <a:pt x="1772635" y="3346353"/>
                </a:cubicBezTo>
                <a:cubicBezTo>
                  <a:pt x="1777325" y="3344125"/>
                  <a:pt x="1780836" y="3339972"/>
                  <a:pt x="1782258" y="3334979"/>
                </a:cubicBezTo>
                <a:cubicBezTo>
                  <a:pt x="1783682" y="3329963"/>
                  <a:pt x="1782877" y="3324596"/>
                  <a:pt x="1780055" y="3320222"/>
                </a:cubicBezTo>
                <a:lnTo>
                  <a:pt x="1780064" y="3320222"/>
                </a:lnTo>
                <a:cubicBezTo>
                  <a:pt x="1776764" y="3315123"/>
                  <a:pt x="1773766" y="3309745"/>
                  <a:pt x="1771152" y="3304204"/>
                </a:cubicBezTo>
                <a:cubicBezTo>
                  <a:pt x="1768074" y="3297683"/>
                  <a:pt x="1761587" y="3293833"/>
                  <a:pt x="1754797" y="3293833"/>
                </a:cubicBezTo>
                <a:close/>
                <a:moveTo>
                  <a:pt x="240207" y="3289901"/>
                </a:moveTo>
                <a:cubicBezTo>
                  <a:pt x="248393" y="3289901"/>
                  <a:pt x="256476" y="3292083"/>
                  <a:pt x="263598" y="3296190"/>
                </a:cubicBezTo>
                <a:cubicBezTo>
                  <a:pt x="285974" y="3309116"/>
                  <a:pt x="293669" y="3337826"/>
                  <a:pt x="280749" y="3360201"/>
                </a:cubicBezTo>
                <a:cubicBezTo>
                  <a:pt x="272405" y="3374667"/>
                  <a:pt x="256842" y="3383652"/>
                  <a:pt x="240130" y="3383652"/>
                </a:cubicBezTo>
                <a:cubicBezTo>
                  <a:pt x="231942" y="3383652"/>
                  <a:pt x="223854" y="3381469"/>
                  <a:pt x="216733" y="3377351"/>
                </a:cubicBezTo>
                <a:cubicBezTo>
                  <a:pt x="194359" y="3364436"/>
                  <a:pt x="186663" y="3335726"/>
                  <a:pt x="199582" y="3313350"/>
                </a:cubicBezTo>
                <a:cubicBezTo>
                  <a:pt x="207928" y="3298896"/>
                  <a:pt x="223495" y="3289901"/>
                  <a:pt x="240207" y="3289901"/>
                </a:cubicBezTo>
                <a:close/>
                <a:moveTo>
                  <a:pt x="928834" y="3289493"/>
                </a:moveTo>
                <a:cubicBezTo>
                  <a:pt x="940375" y="3289493"/>
                  <a:pt x="951779" y="3292561"/>
                  <a:pt x="961806" y="3298359"/>
                </a:cubicBezTo>
                <a:cubicBezTo>
                  <a:pt x="977071" y="3307167"/>
                  <a:pt x="987991" y="3321411"/>
                  <a:pt x="992565" y="3338490"/>
                </a:cubicBezTo>
                <a:cubicBezTo>
                  <a:pt x="997139" y="3355570"/>
                  <a:pt x="994809" y="3373384"/>
                  <a:pt x="986001" y="3388633"/>
                </a:cubicBezTo>
                <a:cubicBezTo>
                  <a:pt x="974235" y="3409012"/>
                  <a:pt x="952281" y="3421681"/>
                  <a:pt x="928709" y="3421681"/>
                </a:cubicBezTo>
                <a:cubicBezTo>
                  <a:pt x="917168" y="3421681"/>
                  <a:pt x="905767" y="3418626"/>
                  <a:pt x="895729" y="3412827"/>
                </a:cubicBezTo>
                <a:lnTo>
                  <a:pt x="895727" y="3412827"/>
                </a:lnTo>
                <a:cubicBezTo>
                  <a:pt x="864182" y="3394605"/>
                  <a:pt x="853331" y="3354088"/>
                  <a:pt x="871541" y="3322531"/>
                </a:cubicBezTo>
                <a:cubicBezTo>
                  <a:pt x="883311" y="3302162"/>
                  <a:pt x="905264" y="3289493"/>
                  <a:pt x="928834" y="3289493"/>
                </a:cubicBezTo>
                <a:close/>
                <a:moveTo>
                  <a:pt x="4311999" y="3282914"/>
                </a:moveTo>
                <a:cubicBezTo>
                  <a:pt x="4309059" y="3282914"/>
                  <a:pt x="4306119" y="3283625"/>
                  <a:pt x="4303471" y="3285036"/>
                </a:cubicBezTo>
                <a:cubicBezTo>
                  <a:pt x="4299469" y="3287195"/>
                  <a:pt x="4295293" y="3289155"/>
                  <a:pt x="4291082" y="3290881"/>
                </a:cubicBezTo>
                <a:cubicBezTo>
                  <a:pt x="4286403" y="3292806"/>
                  <a:pt x="4282740" y="3296609"/>
                  <a:pt x="4280991" y="3301346"/>
                </a:cubicBezTo>
                <a:cubicBezTo>
                  <a:pt x="4279240" y="3306082"/>
                  <a:pt x="4279555" y="3311344"/>
                  <a:pt x="4281854" y="3315847"/>
                </a:cubicBezTo>
                <a:cubicBezTo>
                  <a:pt x="4283860" y="3319767"/>
                  <a:pt x="4285680" y="3323815"/>
                  <a:pt x="4287279" y="3327933"/>
                </a:cubicBezTo>
                <a:cubicBezTo>
                  <a:pt x="4289145" y="3332728"/>
                  <a:pt x="4292971" y="3336507"/>
                  <a:pt x="4297801" y="3338316"/>
                </a:cubicBezTo>
                <a:cubicBezTo>
                  <a:pt x="4299843" y="3339085"/>
                  <a:pt x="4301989" y="3339459"/>
                  <a:pt x="4304136" y="3339459"/>
                </a:cubicBezTo>
                <a:cubicBezTo>
                  <a:pt x="4307029" y="3339459"/>
                  <a:pt x="4309922" y="3338771"/>
                  <a:pt x="4312535" y="3337394"/>
                </a:cubicBezTo>
                <a:cubicBezTo>
                  <a:pt x="4316619" y="3335247"/>
                  <a:pt x="4320900" y="3333299"/>
                  <a:pt x="4325240" y="3331584"/>
                </a:cubicBezTo>
                <a:lnTo>
                  <a:pt x="4325240" y="3331596"/>
                </a:lnTo>
                <a:cubicBezTo>
                  <a:pt x="4330058" y="3329694"/>
                  <a:pt x="4333826" y="3325798"/>
                  <a:pt x="4335599" y="3320945"/>
                </a:cubicBezTo>
                <a:cubicBezTo>
                  <a:pt x="4337361" y="3316068"/>
                  <a:pt x="4336953" y="3310667"/>
                  <a:pt x="4334479" y="3306117"/>
                </a:cubicBezTo>
                <a:cubicBezTo>
                  <a:pt x="4332344" y="3302186"/>
                  <a:pt x="4330396" y="3298126"/>
                  <a:pt x="4328693" y="3294043"/>
                </a:cubicBezTo>
                <a:cubicBezTo>
                  <a:pt x="4326733" y="3289330"/>
                  <a:pt x="4322872" y="3285667"/>
                  <a:pt x="4318065" y="3283952"/>
                </a:cubicBezTo>
                <a:cubicBezTo>
                  <a:pt x="4316105" y="3283252"/>
                  <a:pt x="4314052" y="3282914"/>
                  <a:pt x="4311999" y="3282914"/>
                </a:cubicBezTo>
                <a:close/>
                <a:moveTo>
                  <a:pt x="3619955" y="3271411"/>
                </a:moveTo>
                <a:cubicBezTo>
                  <a:pt x="3617226" y="3271411"/>
                  <a:pt x="3614496" y="3272017"/>
                  <a:pt x="3611999" y="3273242"/>
                </a:cubicBezTo>
                <a:lnTo>
                  <a:pt x="3609106" y="3274619"/>
                </a:lnTo>
                <a:cubicBezTo>
                  <a:pt x="3604685" y="3276626"/>
                  <a:pt x="3601267" y="3280312"/>
                  <a:pt x="3599598" y="3284873"/>
                </a:cubicBezTo>
                <a:cubicBezTo>
                  <a:pt x="3597930" y="3289423"/>
                  <a:pt x="3598163" y="3294451"/>
                  <a:pt x="3600240" y="3298838"/>
                </a:cubicBezTo>
                <a:lnTo>
                  <a:pt x="3601628" y="3301836"/>
                </a:lnTo>
                <a:cubicBezTo>
                  <a:pt x="3603611" y="3306304"/>
                  <a:pt x="3607321" y="3309780"/>
                  <a:pt x="3611906" y="3311460"/>
                </a:cubicBezTo>
                <a:cubicBezTo>
                  <a:pt x="3613924" y="3312207"/>
                  <a:pt x="3616036" y="3312569"/>
                  <a:pt x="3618147" y="3312569"/>
                </a:cubicBezTo>
                <a:cubicBezTo>
                  <a:pt x="3620831" y="3312569"/>
                  <a:pt x="3623502" y="3311974"/>
                  <a:pt x="3625975" y="3310795"/>
                </a:cubicBezTo>
                <a:lnTo>
                  <a:pt x="3628973" y="3309395"/>
                </a:lnTo>
                <a:cubicBezTo>
                  <a:pt x="3633442" y="3307389"/>
                  <a:pt x="3636906" y="3303656"/>
                  <a:pt x="3638575" y="3299048"/>
                </a:cubicBezTo>
                <a:cubicBezTo>
                  <a:pt x="3640243" y="3294439"/>
                  <a:pt x="3639974" y="3289353"/>
                  <a:pt x="3637816" y="3284943"/>
                </a:cubicBezTo>
                <a:lnTo>
                  <a:pt x="3636346" y="3281852"/>
                </a:lnTo>
                <a:cubicBezTo>
                  <a:pt x="3634293" y="3277454"/>
                  <a:pt x="3630560" y="3274059"/>
                  <a:pt x="3625987" y="3272437"/>
                </a:cubicBezTo>
                <a:cubicBezTo>
                  <a:pt x="3624027" y="3271749"/>
                  <a:pt x="3621986" y="3271411"/>
                  <a:pt x="3619955" y="3271411"/>
                </a:cubicBezTo>
                <a:close/>
                <a:moveTo>
                  <a:pt x="5134935" y="3232831"/>
                </a:moveTo>
                <a:cubicBezTo>
                  <a:pt x="5140325" y="3232831"/>
                  <a:pt x="5145668" y="3234266"/>
                  <a:pt x="5150381" y="3236984"/>
                </a:cubicBezTo>
                <a:cubicBezTo>
                  <a:pt x="5165150" y="3245512"/>
                  <a:pt x="5170225" y="3264469"/>
                  <a:pt x="5161697" y="3279239"/>
                </a:cubicBezTo>
                <a:cubicBezTo>
                  <a:pt x="5156191" y="3288781"/>
                  <a:pt x="5145925" y="3294708"/>
                  <a:pt x="5134900" y="3294720"/>
                </a:cubicBezTo>
                <a:cubicBezTo>
                  <a:pt x="5129475" y="3294708"/>
                  <a:pt x="5124132" y="3293273"/>
                  <a:pt x="5119442" y="3290566"/>
                </a:cubicBezTo>
                <a:cubicBezTo>
                  <a:pt x="5112291" y="3286448"/>
                  <a:pt x="5107193" y="3279763"/>
                  <a:pt x="5105047" y="3271772"/>
                </a:cubicBezTo>
                <a:cubicBezTo>
                  <a:pt x="5102900" y="3263769"/>
                  <a:pt x="5103997" y="3255428"/>
                  <a:pt x="5108115" y="3248300"/>
                </a:cubicBezTo>
                <a:cubicBezTo>
                  <a:pt x="5113621" y="3238757"/>
                  <a:pt x="5123899" y="3232831"/>
                  <a:pt x="5134935" y="3232831"/>
                </a:cubicBezTo>
                <a:close/>
                <a:moveTo>
                  <a:pt x="1550429" y="3216113"/>
                </a:moveTo>
                <a:cubicBezTo>
                  <a:pt x="1547922" y="3216113"/>
                  <a:pt x="1545380" y="3216639"/>
                  <a:pt x="1542952" y="3217747"/>
                </a:cubicBezTo>
                <a:cubicBezTo>
                  <a:pt x="1533014" y="3222262"/>
                  <a:pt x="1522502" y="3225586"/>
                  <a:pt x="1511722" y="3227581"/>
                </a:cubicBezTo>
                <a:cubicBezTo>
                  <a:pt x="1506054" y="3228631"/>
                  <a:pt x="1501224" y="3232329"/>
                  <a:pt x="1498726" y="3237521"/>
                </a:cubicBezTo>
                <a:cubicBezTo>
                  <a:pt x="1496231" y="3242724"/>
                  <a:pt x="1496359" y="3248802"/>
                  <a:pt x="1499077" y="3253888"/>
                </a:cubicBezTo>
                <a:cubicBezTo>
                  <a:pt x="1505271" y="3265472"/>
                  <a:pt x="1509017" y="3277979"/>
                  <a:pt x="1510217" y="3291080"/>
                </a:cubicBezTo>
                <a:cubicBezTo>
                  <a:pt x="1510860" y="3298138"/>
                  <a:pt x="1515583" y="3304169"/>
                  <a:pt x="1522279" y="3306502"/>
                </a:cubicBezTo>
                <a:cubicBezTo>
                  <a:pt x="1524228" y="3307179"/>
                  <a:pt x="1526235" y="3307506"/>
                  <a:pt x="1528219" y="3307506"/>
                </a:cubicBezTo>
                <a:cubicBezTo>
                  <a:pt x="1533083" y="3307506"/>
                  <a:pt x="1537844" y="3305545"/>
                  <a:pt x="1541320" y="3301906"/>
                </a:cubicBezTo>
                <a:cubicBezTo>
                  <a:pt x="1550721" y="3292036"/>
                  <a:pt x="1561806" y="3284197"/>
                  <a:pt x="1574229" y="3278620"/>
                </a:cubicBezTo>
                <a:cubicBezTo>
                  <a:pt x="1579235" y="3276380"/>
                  <a:pt x="1582945" y="3271994"/>
                  <a:pt x="1584320" y="3266709"/>
                </a:cubicBezTo>
                <a:cubicBezTo>
                  <a:pt x="1585710" y="3261413"/>
                  <a:pt x="1584635" y="3255790"/>
                  <a:pt x="1581380" y="3251368"/>
                </a:cubicBezTo>
                <a:lnTo>
                  <a:pt x="1581380" y="3251380"/>
                </a:lnTo>
                <a:cubicBezTo>
                  <a:pt x="1575734" y="3243727"/>
                  <a:pt x="1570870" y="3235433"/>
                  <a:pt x="1566890" y="3226718"/>
                </a:cubicBezTo>
                <a:cubicBezTo>
                  <a:pt x="1563870" y="3220057"/>
                  <a:pt x="1557302" y="3216113"/>
                  <a:pt x="1550429" y="3216113"/>
                </a:cubicBezTo>
                <a:close/>
                <a:moveTo>
                  <a:pt x="4105428" y="3211319"/>
                </a:moveTo>
                <a:cubicBezTo>
                  <a:pt x="4102581" y="3211319"/>
                  <a:pt x="4099746" y="3211995"/>
                  <a:pt x="4097156" y="3213325"/>
                </a:cubicBezTo>
                <a:cubicBezTo>
                  <a:pt x="4094473" y="3214702"/>
                  <a:pt x="4091731" y="3215997"/>
                  <a:pt x="4088955" y="3217175"/>
                </a:cubicBezTo>
                <a:cubicBezTo>
                  <a:pt x="4084370" y="3219123"/>
                  <a:pt x="4080789" y="3222891"/>
                  <a:pt x="4079074" y="3227558"/>
                </a:cubicBezTo>
                <a:cubicBezTo>
                  <a:pt x="4077347" y="3232224"/>
                  <a:pt x="4077627" y="3237416"/>
                  <a:pt x="4079855" y="3241872"/>
                </a:cubicBezTo>
                <a:cubicBezTo>
                  <a:pt x="4081290" y="3244742"/>
                  <a:pt x="4082609" y="3247670"/>
                  <a:pt x="4083834" y="3250657"/>
                </a:cubicBezTo>
                <a:cubicBezTo>
                  <a:pt x="4085747" y="3255323"/>
                  <a:pt x="4089527" y="3258975"/>
                  <a:pt x="4094240" y="3260725"/>
                </a:cubicBezTo>
                <a:cubicBezTo>
                  <a:pt x="4096281" y="3261495"/>
                  <a:pt x="4098428" y="3261868"/>
                  <a:pt x="4100563" y="3261868"/>
                </a:cubicBezTo>
                <a:cubicBezTo>
                  <a:pt x="4103363" y="3261868"/>
                  <a:pt x="4106151" y="3261214"/>
                  <a:pt x="4108706" y="3259931"/>
                </a:cubicBezTo>
                <a:cubicBezTo>
                  <a:pt x="4111447" y="3258543"/>
                  <a:pt x="4114259" y="3257272"/>
                  <a:pt x="4117117" y="3256070"/>
                </a:cubicBezTo>
                <a:cubicBezTo>
                  <a:pt x="4121795" y="3254133"/>
                  <a:pt x="4125435" y="3250307"/>
                  <a:pt x="4127162" y="3245547"/>
                </a:cubicBezTo>
                <a:cubicBezTo>
                  <a:pt x="4128888" y="3240787"/>
                  <a:pt x="4128538" y="3235514"/>
                  <a:pt x="4126205" y="3231034"/>
                </a:cubicBezTo>
                <a:cubicBezTo>
                  <a:pt x="4124711" y="3228164"/>
                  <a:pt x="4123323" y="3225271"/>
                  <a:pt x="4122063" y="3222296"/>
                </a:cubicBezTo>
                <a:cubicBezTo>
                  <a:pt x="4120080" y="3217677"/>
                  <a:pt x="4116277" y="3214095"/>
                  <a:pt x="4111552" y="3212392"/>
                </a:cubicBezTo>
                <a:cubicBezTo>
                  <a:pt x="4109569" y="3211680"/>
                  <a:pt x="4107492" y="3211319"/>
                  <a:pt x="4105428" y="3211319"/>
                </a:cubicBezTo>
                <a:close/>
                <a:moveTo>
                  <a:pt x="724146" y="3204552"/>
                </a:moveTo>
                <a:cubicBezTo>
                  <a:pt x="737496" y="3204552"/>
                  <a:pt x="750699" y="3208110"/>
                  <a:pt x="762337" y="3214819"/>
                </a:cubicBezTo>
                <a:lnTo>
                  <a:pt x="762337" y="3214819"/>
                </a:lnTo>
                <a:cubicBezTo>
                  <a:pt x="798869" y="3235911"/>
                  <a:pt x="811433" y="3282809"/>
                  <a:pt x="790340" y="3319347"/>
                </a:cubicBezTo>
                <a:cubicBezTo>
                  <a:pt x="776710" y="3342947"/>
                  <a:pt x="751288" y="3357611"/>
                  <a:pt x="724006" y="3357611"/>
                </a:cubicBezTo>
                <a:cubicBezTo>
                  <a:pt x="710650" y="3357611"/>
                  <a:pt x="697441" y="3354053"/>
                  <a:pt x="685812" y="3347345"/>
                </a:cubicBezTo>
                <a:cubicBezTo>
                  <a:pt x="668110" y="3337125"/>
                  <a:pt x="655452" y="3320630"/>
                  <a:pt x="650161" y="3300891"/>
                </a:cubicBezTo>
                <a:cubicBezTo>
                  <a:pt x="644876" y="3281140"/>
                  <a:pt x="647587" y="3260526"/>
                  <a:pt x="657806" y="3242829"/>
                </a:cubicBezTo>
                <a:cubicBezTo>
                  <a:pt x="671436" y="3219217"/>
                  <a:pt x="696854" y="3204552"/>
                  <a:pt x="724146" y="3204552"/>
                </a:cubicBezTo>
                <a:close/>
                <a:moveTo>
                  <a:pt x="3414166" y="3199151"/>
                </a:moveTo>
                <a:cubicBezTo>
                  <a:pt x="3411705" y="3199151"/>
                  <a:pt x="3409231" y="3199664"/>
                  <a:pt x="3406875" y="3200749"/>
                </a:cubicBezTo>
                <a:cubicBezTo>
                  <a:pt x="3406548" y="3200889"/>
                  <a:pt x="3405801" y="3201274"/>
                  <a:pt x="3405486" y="3201438"/>
                </a:cubicBezTo>
                <a:cubicBezTo>
                  <a:pt x="3397052" y="3205964"/>
                  <a:pt x="3393611" y="3216277"/>
                  <a:pt x="3397635" y="3224968"/>
                </a:cubicBezTo>
                <a:cubicBezTo>
                  <a:pt x="3399653" y="3229319"/>
                  <a:pt x="3403422" y="3232924"/>
                  <a:pt x="3407925" y="3234569"/>
                </a:cubicBezTo>
                <a:cubicBezTo>
                  <a:pt x="3410071" y="3235362"/>
                  <a:pt x="3412346" y="3235771"/>
                  <a:pt x="3414621" y="3235771"/>
                </a:cubicBezTo>
                <a:cubicBezTo>
                  <a:pt x="3417118" y="3235771"/>
                  <a:pt x="3419591" y="3235269"/>
                  <a:pt x="3421866" y="3234207"/>
                </a:cubicBezTo>
                <a:cubicBezTo>
                  <a:pt x="3426299" y="3232154"/>
                  <a:pt x="3429927" y="3228281"/>
                  <a:pt x="3431537" y="3223685"/>
                </a:cubicBezTo>
                <a:cubicBezTo>
                  <a:pt x="3433158" y="3219077"/>
                  <a:pt x="3433053" y="3213909"/>
                  <a:pt x="3430883" y="3209546"/>
                </a:cubicBezTo>
                <a:cubicBezTo>
                  <a:pt x="3427675" y="3203094"/>
                  <a:pt x="3421002" y="3199151"/>
                  <a:pt x="3414166" y="3199151"/>
                </a:cubicBezTo>
                <a:close/>
                <a:moveTo>
                  <a:pt x="4597771" y="3145802"/>
                </a:moveTo>
                <a:cubicBezTo>
                  <a:pt x="4594446" y="3145802"/>
                  <a:pt x="4591133" y="3146724"/>
                  <a:pt x="4588228" y="3148520"/>
                </a:cubicBezTo>
                <a:cubicBezTo>
                  <a:pt x="4581777" y="3152533"/>
                  <a:pt x="4574870" y="3155998"/>
                  <a:pt x="4567708" y="3158810"/>
                </a:cubicBezTo>
                <a:cubicBezTo>
                  <a:pt x="4562890" y="3160700"/>
                  <a:pt x="4559110" y="3164573"/>
                  <a:pt x="4557336" y="3169437"/>
                </a:cubicBezTo>
                <a:cubicBezTo>
                  <a:pt x="4555551" y="3174302"/>
                  <a:pt x="4555948" y="3179692"/>
                  <a:pt x="4558421" y="3184254"/>
                </a:cubicBezTo>
                <a:cubicBezTo>
                  <a:pt x="4561466" y="3189877"/>
                  <a:pt x="4564114" y="3195768"/>
                  <a:pt x="4566272" y="3201741"/>
                </a:cubicBezTo>
                <a:cubicBezTo>
                  <a:pt x="4568081" y="3206699"/>
                  <a:pt x="4571954" y="3210630"/>
                  <a:pt x="4576889" y="3212497"/>
                </a:cubicBezTo>
                <a:cubicBezTo>
                  <a:pt x="4578954" y="3213278"/>
                  <a:pt x="4581123" y="3213664"/>
                  <a:pt x="4583282" y="3213664"/>
                </a:cubicBezTo>
                <a:cubicBezTo>
                  <a:pt x="4586291" y="3213664"/>
                  <a:pt x="4589278" y="3212917"/>
                  <a:pt x="4591973" y="3211447"/>
                </a:cubicBezTo>
                <a:cubicBezTo>
                  <a:pt x="4598833" y="3207667"/>
                  <a:pt x="4606089" y="3204564"/>
                  <a:pt x="4613532" y="3202196"/>
                </a:cubicBezTo>
                <a:cubicBezTo>
                  <a:pt x="4618793" y="3200516"/>
                  <a:pt x="4622993" y="3196515"/>
                  <a:pt x="4624953" y="3191358"/>
                </a:cubicBezTo>
                <a:cubicBezTo>
                  <a:pt x="4626901" y="3186190"/>
                  <a:pt x="4626376" y="3180415"/>
                  <a:pt x="4623541" y="3175667"/>
                </a:cubicBezTo>
                <a:cubicBezTo>
                  <a:pt x="4620076" y="3169881"/>
                  <a:pt x="4617078" y="3163744"/>
                  <a:pt x="4614652" y="3157410"/>
                </a:cubicBezTo>
                <a:cubicBezTo>
                  <a:pt x="4612727" y="3152370"/>
                  <a:pt x="4608644" y="3148462"/>
                  <a:pt x="4603534" y="3146747"/>
                </a:cubicBezTo>
                <a:cubicBezTo>
                  <a:pt x="4601656" y="3146105"/>
                  <a:pt x="4599707" y="3145802"/>
                  <a:pt x="4597771" y="3145802"/>
                </a:cubicBezTo>
                <a:close/>
                <a:moveTo>
                  <a:pt x="519432" y="3140482"/>
                </a:moveTo>
                <a:cubicBezTo>
                  <a:pt x="530959" y="3140482"/>
                  <a:pt x="542365" y="3143551"/>
                  <a:pt x="552414" y="3149349"/>
                </a:cubicBezTo>
                <a:cubicBezTo>
                  <a:pt x="567672" y="3158157"/>
                  <a:pt x="578593" y="3172412"/>
                  <a:pt x="583167" y="3189491"/>
                </a:cubicBezTo>
                <a:cubicBezTo>
                  <a:pt x="587741" y="3206559"/>
                  <a:pt x="585412" y="3224361"/>
                  <a:pt x="576605" y="3239632"/>
                </a:cubicBezTo>
                <a:cubicBezTo>
                  <a:pt x="564835" y="3260013"/>
                  <a:pt x="542895" y="3272682"/>
                  <a:pt x="519334" y="3272682"/>
                </a:cubicBezTo>
                <a:cubicBezTo>
                  <a:pt x="507776" y="3272670"/>
                  <a:pt x="496362" y="3269602"/>
                  <a:pt x="486330" y="3263805"/>
                </a:cubicBezTo>
                <a:cubicBezTo>
                  <a:pt x="471046" y="3254985"/>
                  <a:pt x="460115" y="3240740"/>
                  <a:pt x="455539" y="3223685"/>
                </a:cubicBezTo>
                <a:cubicBezTo>
                  <a:pt x="450979" y="3206640"/>
                  <a:pt x="453319" y="3188815"/>
                  <a:pt x="462141" y="3173532"/>
                </a:cubicBezTo>
                <a:lnTo>
                  <a:pt x="462145" y="3173532"/>
                </a:lnTo>
                <a:cubicBezTo>
                  <a:pt x="473913" y="3153152"/>
                  <a:pt x="495866" y="3140482"/>
                  <a:pt x="519432" y="3140482"/>
                </a:cubicBezTo>
                <a:close/>
                <a:moveTo>
                  <a:pt x="3900140" y="3139537"/>
                </a:moveTo>
                <a:cubicBezTo>
                  <a:pt x="3897352" y="3139537"/>
                  <a:pt x="3894563" y="3140191"/>
                  <a:pt x="3892020" y="3141474"/>
                </a:cubicBezTo>
                <a:lnTo>
                  <a:pt x="3892008" y="3141474"/>
                </a:lnTo>
                <a:cubicBezTo>
                  <a:pt x="3890329" y="3142314"/>
                  <a:pt x="3888625" y="3143119"/>
                  <a:pt x="3886911" y="3143889"/>
                </a:cubicBezTo>
                <a:cubicBezTo>
                  <a:pt x="3882466" y="3145895"/>
                  <a:pt x="3879001" y="3149605"/>
                  <a:pt x="3877321" y="3154202"/>
                </a:cubicBezTo>
                <a:cubicBezTo>
                  <a:pt x="3875641" y="3158775"/>
                  <a:pt x="3875898" y="3163849"/>
                  <a:pt x="3878021" y="3168259"/>
                </a:cubicBezTo>
                <a:cubicBezTo>
                  <a:pt x="3878849" y="3169986"/>
                  <a:pt x="3879654" y="3171724"/>
                  <a:pt x="3880424" y="3173498"/>
                </a:cubicBezTo>
                <a:cubicBezTo>
                  <a:pt x="3882384" y="3178012"/>
                  <a:pt x="3886106" y="3181535"/>
                  <a:pt x="3890725" y="3183250"/>
                </a:cubicBezTo>
                <a:cubicBezTo>
                  <a:pt x="3892755" y="3183997"/>
                  <a:pt x="3894878" y="3184370"/>
                  <a:pt x="3897013" y="3184370"/>
                </a:cubicBezTo>
                <a:cubicBezTo>
                  <a:pt x="3899720" y="3184370"/>
                  <a:pt x="3902426" y="3183775"/>
                  <a:pt x="3904899" y="3182562"/>
                </a:cubicBezTo>
                <a:cubicBezTo>
                  <a:pt x="3906649" y="3181710"/>
                  <a:pt x="3908423" y="3180882"/>
                  <a:pt x="3910207" y="3180112"/>
                </a:cubicBezTo>
                <a:cubicBezTo>
                  <a:pt x="3914780" y="3178117"/>
                  <a:pt x="3918315" y="3174337"/>
                  <a:pt x="3920007" y="3169648"/>
                </a:cubicBezTo>
                <a:cubicBezTo>
                  <a:pt x="3921687" y="3164946"/>
                  <a:pt x="3921360" y="3159778"/>
                  <a:pt x="3919097" y="3155333"/>
                </a:cubicBezTo>
                <a:cubicBezTo>
                  <a:pt x="3918234" y="3153642"/>
                  <a:pt x="3917405" y="3151927"/>
                  <a:pt x="3916624" y="3150189"/>
                </a:cubicBezTo>
                <a:cubicBezTo>
                  <a:pt x="3914606" y="3145697"/>
                  <a:pt x="3910826" y="3142220"/>
                  <a:pt x="3906183" y="3140576"/>
                </a:cubicBezTo>
                <a:cubicBezTo>
                  <a:pt x="3904223" y="3139887"/>
                  <a:pt x="3902181" y="3139537"/>
                  <a:pt x="3900140" y="3139537"/>
                </a:cubicBezTo>
                <a:close/>
                <a:moveTo>
                  <a:pt x="4930289" y="3107794"/>
                </a:moveTo>
                <a:cubicBezTo>
                  <a:pt x="4944498" y="3107794"/>
                  <a:pt x="4958556" y="3111574"/>
                  <a:pt x="4970934" y="3118713"/>
                </a:cubicBezTo>
                <a:cubicBezTo>
                  <a:pt x="5009828" y="3141182"/>
                  <a:pt x="5023209" y="3191113"/>
                  <a:pt x="5000752" y="3230008"/>
                </a:cubicBezTo>
                <a:cubicBezTo>
                  <a:pt x="4986239" y="3255136"/>
                  <a:pt x="4959186" y="3270746"/>
                  <a:pt x="4930137" y="3270746"/>
                </a:cubicBezTo>
                <a:cubicBezTo>
                  <a:pt x="4915916" y="3270746"/>
                  <a:pt x="4901859" y="3266966"/>
                  <a:pt x="4889481" y="3259815"/>
                </a:cubicBezTo>
                <a:cubicBezTo>
                  <a:pt x="4850586" y="3237346"/>
                  <a:pt x="4837205" y="3187426"/>
                  <a:pt x="4859663" y="3148532"/>
                </a:cubicBezTo>
                <a:cubicBezTo>
                  <a:pt x="4874163" y="3123403"/>
                  <a:pt x="4901240" y="3107794"/>
                  <a:pt x="4930289" y="3107794"/>
                </a:cubicBezTo>
                <a:close/>
                <a:moveTo>
                  <a:pt x="314704" y="3101681"/>
                </a:moveTo>
                <a:cubicBezTo>
                  <a:pt x="320008" y="3101681"/>
                  <a:pt x="325248" y="3103093"/>
                  <a:pt x="329862" y="3105753"/>
                </a:cubicBezTo>
                <a:cubicBezTo>
                  <a:pt x="344371" y="3114129"/>
                  <a:pt x="349361" y="3132760"/>
                  <a:pt x="340985" y="3147260"/>
                </a:cubicBezTo>
                <a:cubicBezTo>
                  <a:pt x="335575" y="3156640"/>
                  <a:pt x="325488" y="3162461"/>
                  <a:pt x="314654" y="3162461"/>
                </a:cubicBezTo>
                <a:cubicBezTo>
                  <a:pt x="309344" y="3162461"/>
                  <a:pt x="304096" y="3161050"/>
                  <a:pt x="299483" y="3158390"/>
                </a:cubicBezTo>
                <a:cubicBezTo>
                  <a:pt x="292438" y="3154330"/>
                  <a:pt x="287419" y="3147785"/>
                  <a:pt x="285323" y="3139946"/>
                </a:cubicBezTo>
                <a:cubicBezTo>
                  <a:pt x="283216" y="3132095"/>
                  <a:pt x="284293" y="3123905"/>
                  <a:pt x="288354" y="3116882"/>
                </a:cubicBezTo>
                <a:cubicBezTo>
                  <a:pt x="293771" y="3107514"/>
                  <a:pt x="303864" y="3101681"/>
                  <a:pt x="314704" y="3101681"/>
                </a:cubicBezTo>
                <a:close/>
                <a:moveTo>
                  <a:pt x="4386522" y="3078256"/>
                </a:moveTo>
                <a:cubicBezTo>
                  <a:pt x="4383559" y="3078256"/>
                  <a:pt x="4380607" y="3078979"/>
                  <a:pt x="4377947" y="3080414"/>
                </a:cubicBezTo>
                <a:cubicBezTo>
                  <a:pt x="4374237" y="3082409"/>
                  <a:pt x="4370434" y="3084217"/>
                  <a:pt x="4366538" y="3085850"/>
                </a:cubicBezTo>
                <a:cubicBezTo>
                  <a:pt x="4361895" y="3087798"/>
                  <a:pt x="4358267" y="3091590"/>
                  <a:pt x="4356540" y="3096326"/>
                </a:cubicBezTo>
                <a:cubicBezTo>
                  <a:pt x="4354813" y="3101051"/>
                  <a:pt x="4355140" y="3106289"/>
                  <a:pt x="4357438" y="3110781"/>
                </a:cubicBezTo>
                <a:lnTo>
                  <a:pt x="4357426" y="3110781"/>
                </a:lnTo>
                <a:cubicBezTo>
                  <a:pt x="4359328" y="3114490"/>
                  <a:pt x="4361055" y="3118305"/>
                  <a:pt x="4362595" y="3122213"/>
                </a:cubicBezTo>
                <a:cubicBezTo>
                  <a:pt x="4364461" y="3126973"/>
                  <a:pt x="4368241" y="3130706"/>
                  <a:pt x="4373013" y="3132515"/>
                </a:cubicBezTo>
                <a:cubicBezTo>
                  <a:pt x="4375089" y="3133308"/>
                  <a:pt x="4377259" y="3133693"/>
                  <a:pt x="4379429" y="3133693"/>
                </a:cubicBezTo>
                <a:cubicBezTo>
                  <a:pt x="4382252" y="3133693"/>
                  <a:pt x="4385063" y="3133028"/>
                  <a:pt x="4387642" y="3131721"/>
                </a:cubicBezTo>
                <a:cubicBezTo>
                  <a:pt x="4391468" y="3129773"/>
                  <a:pt x="4395399" y="3127988"/>
                  <a:pt x="4399424" y="3126413"/>
                </a:cubicBezTo>
                <a:cubicBezTo>
                  <a:pt x="4404242" y="3124523"/>
                  <a:pt x="4408022" y="3120662"/>
                  <a:pt x="4409807" y="3115797"/>
                </a:cubicBezTo>
                <a:cubicBezTo>
                  <a:pt x="4411592" y="3110932"/>
                  <a:pt x="4411195" y="3105543"/>
                  <a:pt x="4408734" y="3100981"/>
                </a:cubicBezTo>
                <a:cubicBezTo>
                  <a:pt x="4406716" y="3097224"/>
                  <a:pt x="4404861" y="3093351"/>
                  <a:pt x="4403216" y="3089397"/>
                </a:cubicBezTo>
                <a:cubicBezTo>
                  <a:pt x="4401256" y="3084684"/>
                  <a:pt x="4397395" y="3081009"/>
                  <a:pt x="4392576" y="3079294"/>
                </a:cubicBezTo>
                <a:cubicBezTo>
                  <a:pt x="4390616" y="3078594"/>
                  <a:pt x="4388563" y="3078256"/>
                  <a:pt x="4386522" y="3078256"/>
                </a:cubicBezTo>
                <a:close/>
                <a:moveTo>
                  <a:pt x="1003356" y="3073799"/>
                </a:moveTo>
                <a:cubicBezTo>
                  <a:pt x="1016789" y="3073799"/>
                  <a:pt x="1030089" y="3077381"/>
                  <a:pt x="1041819" y="3084147"/>
                </a:cubicBezTo>
                <a:cubicBezTo>
                  <a:pt x="1059636" y="3094425"/>
                  <a:pt x="1072389" y="3111060"/>
                  <a:pt x="1077721" y="3130940"/>
                </a:cubicBezTo>
                <a:cubicBezTo>
                  <a:pt x="1083048" y="3150830"/>
                  <a:pt x="1080313" y="3171596"/>
                  <a:pt x="1070018" y="3189422"/>
                </a:cubicBezTo>
                <a:lnTo>
                  <a:pt x="1070022" y="3189422"/>
                </a:lnTo>
                <a:cubicBezTo>
                  <a:pt x="1056294" y="3213197"/>
                  <a:pt x="1030700" y="3227978"/>
                  <a:pt x="1003216" y="3227978"/>
                </a:cubicBezTo>
                <a:cubicBezTo>
                  <a:pt x="989771" y="3227978"/>
                  <a:pt x="976470" y="3224396"/>
                  <a:pt x="964742" y="3217630"/>
                </a:cubicBezTo>
                <a:cubicBezTo>
                  <a:pt x="927949" y="3196386"/>
                  <a:pt x="915291" y="3149162"/>
                  <a:pt x="936539" y="3112367"/>
                </a:cubicBezTo>
                <a:cubicBezTo>
                  <a:pt x="950265" y="3088580"/>
                  <a:pt x="975870" y="3073799"/>
                  <a:pt x="1003356" y="3073799"/>
                </a:cubicBezTo>
                <a:close/>
                <a:moveTo>
                  <a:pt x="3694199" y="3067429"/>
                </a:moveTo>
                <a:cubicBezTo>
                  <a:pt x="3691492" y="3067429"/>
                  <a:pt x="3688786" y="3068036"/>
                  <a:pt x="3686301" y="3069238"/>
                </a:cubicBezTo>
                <a:lnTo>
                  <a:pt x="3684329" y="3070183"/>
                </a:lnTo>
                <a:lnTo>
                  <a:pt x="3674846" y="3080356"/>
                </a:lnTo>
                <a:lnTo>
                  <a:pt x="3674845" y="3080344"/>
                </a:lnTo>
                <a:lnTo>
                  <a:pt x="3674845" y="3080356"/>
                </a:lnTo>
                <a:lnTo>
                  <a:pt x="3674846" y="3080356"/>
                </a:lnTo>
                <a:lnTo>
                  <a:pt x="3675405" y="3094261"/>
                </a:lnTo>
                <a:lnTo>
                  <a:pt x="3676431" y="3096501"/>
                </a:lnTo>
                <a:cubicBezTo>
                  <a:pt x="3678438" y="3100935"/>
                  <a:pt x="3682136" y="3104376"/>
                  <a:pt x="3686709" y="3106056"/>
                </a:cubicBezTo>
                <a:cubicBezTo>
                  <a:pt x="3688715" y="3106779"/>
                  <a:pt x="3690815" y="3107152"/>
                  <a:pt x="3692915" y="3107152"/>
                </a:cubicBezTo>
                <a:cubicBezTo>
                  <a:pt x="3695598" y="3107152"/>
                  <a:pt x="3698258" y="3106558"/>
                  <a:pt x="3700720" y="3105379"/>
                </a:cubicBezTo>
                <a:lnTo>
                  <a:pt x="3702750" y="3104446"/>
                </a:lnTo>
                <a:cubicBezTo>
                  <a:pt x="3707194" y="3102451"/>
                  <a:pt x="3710648" y="3098753"/>
                  <a:pt x="3712327" y="3094168"/>
                </a:cubicBezTo>
                <a:cubicBezTo>
                  <a:pt x="3714007" y="3089595"/>
                  <a:pt x="3713774" y="3084532"/>
                  <a:pt x="3711663" y="3080134"/>
                </a:cubicBezTo>
                <a:lnTo>
                  <a:pt x="3710601" y="3077894"/>
                </a:lnTo>
                <a:cubicBezTo>
                  <a:pt x="3708559" y="3073496"/>
                  <a:pt x="3704838" y="3070101"/>
                  <a:pt x="3700265" y="3068479"/>
                </a:cubicBezTo>
                <a:cubicBezTo>
                  <a:pt x="3698305" y="3067779"/>
                  <a:pt x="3696252" y="3067429"/>
                  <a:pt x="3694199" y="3067429"/>
                </a:cubicBezTo>
                <a:close/>
                <a:moveTo>
                  <a:pt x="798641" y="3006988"/>
                </a:moveTo>
                <a:cubicBezTo>
                  <a:pt x="810745" y="3006988"/>
                  <a:pt x="822724" y="3010219"/>
                  <a:pt x="833275" y="3016297"/>
                </a:cubicBezTo>
                <a:cubicBezTo>
                  <a:pt x="866393" y="3035429"/>
                  <a:pt x="877786" y="3077941"/>
                  <a:pt x="858664" y="3111060"/>
                </a:cubicBezTo>
                <a:cubicBezTo>
                  <a:pt x="846301" y="3132479"/>
                  <a:pt x="823260" y="3145779"/>
                  <a:pt x="798522" y="3145779"/>
                </a:cubicBezTo>
                <a:cubicBezTo>
                  <a:pt x="786405" y="3145779"/>
                  <a:pt x="774424" y="3142547"/>
                  <a:pt x="763886" y="3136469"/>
                </a:cubicBezTo>
                <a:cubicBezTo>
                  <a:pt x="730756" y="3117337"/>
                  <a:pt x="719370" y="3074826"/>
                  <a:pt x="738492" y="3041706"/>
                </a:cubicBezTo>
                <a:cubicBezTo>
                  <a:pt x="750848" y="3020287"/>
                  <a:pt x="773896" y="3006988"/>
                  <a:pt x="798641" y="3006988"/>
                </a:cubicBezTo>
                <a:close/>
                <a:moveTo>
                  <a:pt x="4179950" y="3006626"/>
                </a:moveTo>
                <a:cubicBezTo>
                  <a:pt x="4177092" y="3006626"/>
                  <a:pt x="4174246" y="3007303"/>
                  <a:pt x="4171656" y="3008632"/>
                </a:cubicBezTo>
                <a:cubicBezTo>
                  <a:pt x="4169089" y="3009951"/>
                  <a:pt x="4166488" y="3011176"/>
                  <a:pt x="4163839" y="3012331"/>
                </a:cubicBezTo>
                <a:cubicBezTo>
                  <a:pt x="4159290" y="3014302"/>
                  <a:pt x="4155755" y="3018082"/>
                  <a:pt x="4154052" y="3022737"/>
                </a:cubicBezTo>
                <a:cubicBezTo>
                  <a:pt x="4152360" y="3027403"/>
                  <a:pt x="4152664" y="3032559"/>
                  <a:pt x="4154880" y="3037004"/>
                </a:cubicBezTo>
                <a:cubicBezTo>
                  <a:pt x="4156163" y="3039559"/>
                  <a:pt x="4157353" y="3042161"/>
                  <a:pt x="4158461" y="3044797"/>
                </a:cubicBezTo>
                <a:cubicBezTo>
                  <a:pt x="4160386" y="3049429"/>
                  <a:pt x="4164155" y="3053045"/>
                  <a:pt x="4168844" y="3054795"/>
                </a:cubicBezTo>
                <a:cubicBezTo>
                  <a:pt x="4170886" y="3055542"/>
                  <a:pt x="4173021" y="3055927"/>
                  <a:pt x="4175144" y="3055927"/>
                </a:cubicBezTo>
                <a:cubicBezTo>
                  <a:pt x="4177932" y="3055927"/>
                  <a:pt x="4180697" y="3055285"/>
                  <a:pt x="4183240" y="3054014"/>
                </a:cubicBezTo>
                <a:cubicBezTo>
                  <a:pt x="4185842" y="3052707"/>
                  <a:pt x="4188502" y="3051494"/>
                  <a:pt x="4191196" y="3050362"/>
                </a:cubicBezTo>
                <a:cubicBezTo>
                  <a:pt x="4195840" y="3048402"/>
                  <a:pt x="4199444" y="3044611"/>
                  <a:pt x="4201171" y="3039874"/>
                </a:cubicBezTo>
                <a:cubicBezTo>
                  <a:pt x="4202886" y="3035138"/>
                  <a:pt x="4202559" y="3029911"/>
                  <a:pt x="4200261" y="3025432"/>
                </a:cubicBezTo>
                <a:cubicBezTo>
                  <a:pt x="4198943" y="3022865"/>
                  <a:pt x="4197706" y="3020240"/>
                  <a:pt x="4196563" y="3017580"/>
                </a:cubicBezTo>
                <a:cubicBezTo>
                  <a:pt x="4194580" y="3012961"/>
                  <a:pt x="4190777" y="3009379"/>
                  <a:pt x="4186052" y="3007688"/>
                </a:cubicBezTo>
                <a:cubicBezTo>
                  <a:pt x="4184069" y="3006976"/>
                  <a:pt x="4182004" y="3006626"/>
                  <a:pt x="4179950" y="3006626"/>
                </a:cubicBezTo>
                <a:close/>
                <a:moveTo>
                  <a:pt x="593928" y="2948412"/>
                </a:moveTo>
                <a:cubicBezTo>
                  <a:pt x="603259" y="2948412"/>
                  <a:pt x="612482" y="2950897"/>
                  <a:pt x="620599" y="2955587"/>
                </a:cubicBezTo>
                <a:cubicBezTo>
                  <a:pt x="646128" y="2970333"/>
                  <a:pt x="654907" y="3003080"/>
                  <a:pt x="640170" y="3028605"/>
                </a:cubicBezTo>
                <a:cubicBezTo>
                  <a:pt x="630650" y="3045101"/>
                  <a:pt x="612897" y="3055343"/>
                  <a:pt x="593824" y="3055343"/>
                </a:cubicBezTo>
                <a:cubicBezTo>
                  <a:pt x="584495" y="3055343"/>
                  <a:pt x="575273" y="3052859"/>
                  <a:pt x="567149" y="3048181"/>
                </a:cubicBezTo>
                <a:lnTo>
                  <a:pt x="567151" y="3048181"/>
                </a:lnTo>
                <a:cubicBezTo>
                  <a:pt x="554789" y="3041041"/>
                  <a:pt x="545941" y="3029503"/>
                  <a:pt x="542246" y="3015714"/>
                </a:cubicBezTo>
                <a:cubicBezTo>
                  <a:pt x="538555" y="3001925"/>
                  <a:pt x="540452" y="2987517"/>
                  <a:pt x="547588" y="2975151"/>
                </a:cubicBezTo>
                <a:cubicBezTo>
                  <a:pt x="557107" y="2958655"/>
                  <a:pt x="574862" y="2948412"/>
                  <a:pt x="593928" y="2948412"/>
                </a:cubicBezTo>
                <a:close/>
                <a:moveTo>
                  <a:pt x="4678162" y="2937878"/>
                </a:moveTo>
                <a:cubicBezTo>
                  <a:pt x="4674534" y="2937878"/>
                  <a:pt x="4670952" y="2938951"/>
                  <a:pt x="4667907" y="2941063"/>
                </a:cubicBezTo>
                <a:cubicBezTo>
                  <a:pt x="4659986" y="2946511"/>
                  <a:pt x="4651423" y="2951060"/>
                  <a:pt x="4642452" y="2954595"/>
                </a:cubicBezTo>
                <a:lnTo>
                  <a:pt x="4642464" y="2954595"/>
                </a:lnTo>
                <a:cubicBezTo>
                  <a:pt x="4637657" y="2956485"/>
                  <a:pt x="4633889" y="2960335"/>
                  <a:pt x="4632116" y="2965176"/>
                </a:cubicBezTo>
                <a:cubicBezTo>
                  <a:pt x="4630331" y="2970018"/>
                  <a:pt x="4630704" y="2975396"/>
                  <a:pt x="4633131" y="2979946"/>
                </a:cubicBezTo>
                <a:cubicBezTo>
                  <a:pt x="4636677" y="2986572"/>
                  <a:pt x="4639652" y="2993560"/>
                  <a:pt x="4641974" y="3000700"/>
                </a:cubicBezTo>
                <a:cubicBezTo>
                  <a:pt x="4643653" y="3005844"/>
                  <a:pt x="4647527" y="3009963"/>
                  <a:pt x="4652555" y="3011934"/>
                </a:cubicBezTo>
                <a:cubicBezTo>
                  <a:pt x="4654690" y="3012774"/>
                  <a:pt x="4656929" y="3013194"/>
                  <a:pt x="4659169" y="3013194"/>
                </a:cubicBezTo>
                <a:cubicBezTo>
                  <a:pt x="4662202" y="3013194"/>
                  <a:pt x="4665236" y="3012424"/>
                  <a:pt x="4667954" y="3010919"/>
                </a:cubicBezTo>
                <a:cubicBezTo>
                  <a:pt x="4676809" y="3005996"/>
                  <a:pt x="4686282" y="3002216"/>
                  <a:pt x="4696081" y="2999696"/>
                </a:cubicBezTo>
                <a:cubicBezTo>
                  <a:pt x="4701751" y="2998238"/>
                  <a:pt x="4706370" y="2994132"/>
                  <a:pt x="4708470" y="2988660"/>
                </a:cubicBezTo>
                <a:cubicBezTo>
                  <a:pt x="4710559" y="2983177"/>
                  <a:pt x="4709882" y="2977041"/>
                  <a:pt x="4706627" y="2972164"/>
                </a:cubicBezTo>
                <a:cubicBezTo>
                  <a:pt x="4701961" y="2965153"/>
                  <a:pt x="4698076" y="2957558"/>
                  <a:pt x="4695089" y="2949602"/>
                </a:cubicBezTo>
                <a:cubicBezTo>
                  <a:pt x="4693141" y="2944388"/>
                  <a:pt x="4688895" y="2940363"/>
                  <a:pt x="4683575" y="2938706"/>
                </a:cubicBezTo>
                <a:cubicBezTo>
                  <a:pt x="4681802" y="2938146"/>
                  <a:pt x="4679982" y="2937878"/>
                  <a:pt x="4678162" y="2937878"/>
                </a:cubicBezTo>
                <a:close/>
                <a:moveTo>
                  <a:pt x="3974651" y="2934833"/>
                </a:moveTo>
                <a:cubicBezTo>
                  <a:pt x="3971874" y="2934833"/>
                  <a:pt x="3969110" y="2935463"/>
                  <a:pt x="3966590" y="2936734"/>
                </a:cubicBezTo>
                <a:cubicBezTo>
                  <a:pt x="3965038" y="2937493"/>
                  <a:pt x="3963463" y="2938251"/>
                  <a:pt x="3961888" y="2938963"/>
                </a:cubicBezTo>
                <a:cubicBezTo>
                  <a:pt x="3957432" y="2940969"/>
                  <a:pt x="3953990" y="2944691"/>
                  <a:pt x="3952322" y="2949275"/>
                </a:cubicBezTo>
                <a:cubicBezTo>
                  <a:pt x="3950654" y="2953872"/>
                  <a:pt x="3950910" y="2958935"/>
                  <a:pt x="3953045" y="2963333"/>
                </a:cubicBezTo>
                <a:cubicBezTo>
                  <a:pt x="3953815" y="2964920"/>
                  <a:pt x="3954550" y="2966530"/>
                  <a:pt x="3955250" y="2968128"/>
                </a:cubicBezTo>
                <a:cubicBezTo>
                  <a:pt x="3957245" y="2972643"/>
                  <a:pt x="3960978" y="2976142"/>
                  <a:pt x="3965598" y="2977822"/>
                </a:cubicBezTo>
                <a:cubicBezTo>
                  <a:pt x="3967605" y="2978569"/>
                  <a:pt x="3969704" y="2978931"/>
                  <a:pt x="3971804" y="2978931"/>
                </a:cubicBezTo>
                <a:cubicBezTo>
                  <a:pt x="3974534" y="2978931"/>
                  <a:pt x="3977252" y="2978312"/>
                  <a:pt x="3979749" y="2977099"/>
                </a:cubicBezTo>
                <a:cubicBezTo>
                  <a:pt x="3981312" y="2976341"/>
                  <a:pt x="3982899" y="2975606"/>
                  <a:pt x="3984485" y="2974906"/>
                </a:cubicBezTo>
                <a:cubicBezTo>
                  <a:pt x="3989024" y="2972923"/>
                  <a:pt x="3992558" y="2969166"/>
                  <a:pt x="3994250" y="2964500"/>
                </a:cubicBezTo>
                <a:cubicBezTo>
                  <a:pt x="3995930" y="2959833"/>
                  <a:pt x="3995627" y="2954689"/>
                  <a:pt x="3993410" y="2950255"/>
                </a:cubicBezTo>
                <a:cubicBezTo>
                  <a:pt x="3992616" y="2948657"/>
                  <a:pt x="3991847" y="2947071"/>
                  <a:pt x="3991123" y="2945449"/>
                </a:cubicBezTo>
                <a:cubicBezTo>
                  <a:pt x="3989093" y="2940969"/>
                  <a:pt x="3985337" y="2937516"/>
                  <a:pt x="3980705" y="2935871"/>
                </a:cubicBezTo>
                <a:cubicBezTo>
                  <a:pt x="3978746" y="2935171"/>
                  <a:pt x="3976692" y="2934833"/>
                  <a:pt x="3974651" y="2934833"/>
                </a:cubicBezTo>
                <a:close/>
                <a:moveTo>
                  <a:pt x="5004765" y="2926165"/>
                </a:moveTo>
                <a:cubicBezTo>
                  <a:pt x="5014961" y="2926165"/>
                  <a:pt x="5025029" y="2928872"/>
                  <a:pt x="5033907" y="2934005"/>
                </a:cubicBezTo>
                <a:cubicBezTo>
                  <a:pt x="5047416" y="2941809"/>
                  <a:pt x="5057076" y="2954397"/>
                  <a:pt x="5061124" y="2969458"/>
                </a:cubicBezTo>
                <a:cubicBezTo>
                  <a:pt x="5065149" y="2984519"/>
                  <a:pt x="5063084" y="3000256"/>
                  <a:pt x="5055279" y="3013766"/>
                </a:cubicBezTo>
                <a:cubicBezTo>
                  <a:pt x="5044885" y="3031778"/>
                  <a:pt x="5025484" y="3042966"/>
                  <a:pt x="5004648" y="3042966"/>
                </a:cubicBezTo>
                <a:cubicBezTo>
                  <a:pt x="4994464" y="3042966"/>
                  <a:pt x="4984384" y="3040259"/>
                  <a:pt x="4975507" y="3035138"/>
                </a:cubicBezTo>
                <a:cubicBezTo>
                  <a:pt x="4947636" y="3019050"/>
                  <a:pt x="4938047" y="2983247"/>
                  <a:pt x="4954134" y="2955365"/>
                </a:cubicBezTo>
                <a:cubicBezTo>
                  <a:pt x="4964541" y="2937353"/>
                  <a:pt x="4983929" y="2926165"/>
                  <a:pt x="5004765" y="2926165"/>
                </a:cubicBezTo>
                <a:close/>
                <a:moveTo>
                  <a:pt x="389207" y="2899718"/>
                </a:moveTo>
                <a:cubicBezTo>
                  <a:pt x="394030" y="2899718"/>
                  <a:pt x="398799" y="2901013"/>
                  <a:pt x="402990" y="2903428"/>
                </a:cubicBezTo>
                <a:cubicBezTo>
                  <a:pt x="416189" y="2911057"/>
                  <a:pt x="420730" y="2927997"/>
                  <a:pt x="413113" y="2941203"/>
                </a:cubicBezTo>
                <a:cubicBezTo>
                  <a:pt x="408185" y="2949730"/>
                  <a:pt x="399002" y="2955027"/>
                  <a:pt x="389149" y="2955027"/>
                </a:cubicBezTo>
                <a:cubicBezTo>
                  <a:pt x="384324" y="2955027"/>
                  <a:pt x="379552" y="2953744"/>
                  <a:pt x="375359" y="2951329"/>
                </a:cubicBezTo>
                <a:cubicBezTo>
                  <a:pt x="362154" y="2943699"/>
                  <a:pt x="357619" y="2926760"/>
                  <a:pt x="365236" y="2913566"/>
                </a:cubicBezTo>
                <a:cubicBezTo>
                  <a:pt x="370164" y="2905015"/>
                  <a:pt x="379346" y="2899718"/>
                  <a:pt x="389207" y="2899718"/>
                </a:cubicBezTo>
                <a:close/>
                <a:moveTo>
                  <a:pt x="4460753" y="2874344"/>
                </a:moveTo>
                <a:cubicBezTo>
                  <a:pt x="4457825" y="2874344"/>
                  <a:pt x="4454920" y="2875056"/>
                  <a:pt x="4452283" y="2876456"/>
                </a:cubicBezTo>
                <a:cubicBezTo>
                  <a:pt x="4448713" y="2878346"/>
                  <a:pt x="4445050" y="2880084"/>
                  <a:pt x="4441305" y="2881636"/>
                </a:cubicBezTo>
                <a:cubicBezTo>
                  <a:pt x="4436663" y="2883572"/>
                  <a:pt x="4433034" y="2887364"/>
                  <a:pt x="4431296" y="2892089"/>
                </a:cubicBezTo>
                <a:cubicBezTo>
                  <a:pt x="4429558" y="2896801"/>
                  <a:pt x="4429861" y="2902028"/>
                  <a:pt x="4432148" y="2906519"/>
                </a:cubicBezTo>
                <a:cubicBezTo>
                  <a:pt x="4433967" y="2910113"/>
                  <a:pt x="4435624" y="2913776"/>
                  <a:pt x="4437106" y="2917544"/>
                </a:cubicBezTo>
                <a:cubicBezTo>
                  <a:pt x="4438972" y="2922292"/>
                  <a:pt x="4442752" y="2926025"/>
                  <a:pt x="4447524" y="2927833"/>
                </a:cubicBezTo>
                <a:cubicBezTo>
                  <a:pt x="4449589" y="2928615"/>
                  <a:pt x="4451758" y="2929000"/>
                  <a:pt x="4453928" y="2929000"/>
                </a:cubicBezTo>
                <a:cubicBezTo>
                  <a:pt x="4456763" y="2929000"/>
                  <a:pt x="4459575" y="2928335"/>
                  <a:pt x="4462153" y="2927028"/>
                </a:cubicBezTo>
                <a:cubicBezTo>
                  <a:pt x="4465839" y="2925138"/>
                  <a:pt x="4469619" y="2923423"/>
                  <a:pt x="4473481" y="2921895"/>
                </a:cubicBezTo>
                <a:cubicBezTo>
                  <a:pt x="4478275" y="2919994"/>
                  <a:pt x="4482032" y="2916132"/>
                  <a:pt x="4483805" y="2911279"/>
                </a:cubicBezTo>
                <a:cubicBezTo>
                  <a:pt x="4485578" y="2906449"/>
                  <a:pt x="4485193" y="2901071"/>
                  <a:pt x="4482743" y="2896533"/>
                </a:cubicBezTo>
                <a:cubicBezTo>
                  <a:pt x="4480795" y="2892893"/>
                  <a:pt x="4479010" y="2889172"/>
                  <a:pt x="4477401" y="2885380"/>
                </a:cubicBezTo>
                <a:cubicBezTo>
                  <a:pt x="4475429" y="2880702"/>
                  <a:pt x="4471579" y="2877086"/>
                  <a:pt x="4466807" y="2875383"/>
                </a:cubicBezTo>
                <a:cubicBezTo>
                  <a:pt x="4464836" y="2874694"/>
                  <a:pt x="4462794" y="2874344"/>
                  <a:pt x="4460753" y="2874344"/>
                </a:cubicBezTo>
                <a:close/>
                <a:moveTo>
                  <a:pt x="1212790" y="2864241"/>
                </a:moveTo>
                <a:cubicBezTo>
                  <a:pt x="1210400" y="2864241"/>
                  <a:pt x="1207961" y="2864720"/>
                  <a:pt x="1205628" y="2865735"/>
                </a:cubicBezTo>
                <a:cubicBezTo>
                  <a:pt x="1204334" y="2866295"/>
                  <a:pt x="1203027" y="2866820"/>
                  <a:pt x="1201709" y="2867321"/>
                </a:cubicBezTo>
                <a:cubicBezTo>
                  <a:pt x="1197031" y="2869141"/>
                  <a:pt x="1193321" y="2872828"/>
                  <a:pt x="1191455" y="2877483"/>
                </a:cubicBezTo>
                <a:cubicBezTo>
                  <a:pt x="1189599" y="2882149"/>
                  <a:pt x="1189761" y="2887387"/>
                  <a:pt x="1191919" y="2891914"/>
                </a:cubicBezTo>
                <a:cubicBezTo>
                  <a:pt x="1192808" y="2893792"/>
                  <a:pt x="1193647" y="2895693"/>
                  <a:pt x="1194452" y="2897630"/>
                </a:cubicBezTo>
                <a:cubicBezTo>
                  <a:pt x="1196423" y="2902366"/>
                  <a:pt x="1200307" y="2906041"/>
                  <a:pt x="1205149" y="2907744"/>
                </a:cubicBezTo>
                <a:cubicBezTo>
                  <a:pt x="1207099" y="2908421"/>
                  <a:pt x="1209129" y="2908759"/>
                  <a:pt x="1211134" y="2908759"/>
                </a:cubicBezTo>
                <a:cubicBezTo>
                  <a:pt x="1214144" y="2908759"/>
                  <a:pt x="1217130" y="2908001"/>
                  <a:pt x="1219827" y="2906531"/>
                </a:cubicBezTo>
                <a:cubicBezTo>
                  <a:pt x="1221121" y="2905831"/>
                  <a:pt x="1222428" y="2905131"/>
                  <a:pt x="1223745" y="2904489"/>
                </a:cubicBezTo>
                <a:cubicBezTo>
                  <a:pt x="1228062" y="2902331"/>
                  <a:pt x="1231341" y="2898552"/>
                  <a:pt x="1232857" y="2893967"/>
                </a:cubicBezTo>
                <a:cubicBezTo>
                  <a:pt x="1234372" y="2889382"/>
                  <a:pt x="1233989" y="2884400"/>
                  <a:pt x="1231795" y="2880096"/>
                </a:cubicBezTo>
                <a:cubicBezTo>
                  <a:pt x="1230909" y="2878346"/>
                  <a:pt x="1230058" y="2876596"/>
                  <a:pt x="1229251" y="2874823"/>
                </a:cubicBezTo>
                <a:cubicBezTo>
                  <a:pt x="1226208" y="2868185"/>
                  <a:pt x="1219663" y="2864241"/>
                  <a:pt x="1212790" y="2864241"/>
                </a:cubicBezTo>
                <a:close/>
                <a:moveTo>
                  <a:pt x="3768710" y="2862713"/>
                </a:moveTo>
                <a:cubicBezTo>
                  <a:pt x="3766027" y="2862713"/>
                  <a:pt x="3763343" y="2863308"/>
                  <a:pt x="3760870" y="2864510"/>
                </a:cubicBezTo>
                <a:cubicBezTo>
                  <a:pt x="3760870" y="2864510"/>
                  <a:pt x="3759237" y="2865280"/>
                  <a:pt x="3759237" y="2865280"/>
                </a:cubicBezTo>
                <a:cubicBezTo>
                  <a:pt x="3754850" y="2867298"/>
                  <a:pt x="3751444" y="2870985"/>
                  <a:pt x="3749799" y="2875534"/>
                </a:cubicBezTo>
                <a:cubicBezTo>
                  <a:pt x="3748142" y="2880072"/>
                  <a:pt x="3748376" y="2885077"/>
                  <a:pt x="3750452" y="2889440"/>
                </a:cubicBezTo>
                <a:lnTo>
                  <a:pt x="3751222" y="2891120"/>
                </a:lnTo>
                <a:cubicBezTo>
                  <a:pt x="3753229" y="2895542"/>
                  <a:pt x="3756939" y="2898971"/>
                  <a:pt x="3761500" y="2900628"/>
                </a:cubicBezTo>
                <a:cubicBezTo>
                  <a:pt x="3763495" y="2901351"/>
                  <a:pt x="3765595" y="2901713"/>
                  <a:pt x="3767683" y="2901713"/>
                </a:cubicBezTo>
                <a:cubicBezTo>
                  <a:pt x="3770354" y="2901713"/>
                  <a:pt x="3773026" y="2901118"/>
                  <a:pt x="3775488" y="2899951"/>
                </a:cubicBezTo>
                <a:lnTo>
                  <a:pt x="3777074" y="2899205"/>
                </a:lnTo>
                <a:cubicBezTo>
                  <a:pt x="3781542" y="2897198"/>
                  <a:pt x="3784995" y="2893453"/>
                  <a:pt x="3786652" y="2888845"/>
                </a:cubicBezTo>
                <a:cubicBezTo>
                  <a:pt x="3788297" y="2884225"/>
                  <a:pt x="3788017" y="2879151"/>
                  <a:pt x="3785847" y="2874753"/>
                </a:cubicBezTo>
                <a:lnTo>
                  <a:pt x="3785159" y="2873294"/>
                </a:lnTo>
                <a:cubicBezTo>
                  <a:pt x="3783141" y="2868873"/>
                  <a:pt x="3779431" y="2865455"/>
                  <a:pt x="3774858" y="2863798"/>
                </a:cubicBezTo>
                <a:cubicBezTo>
                  <a:pt x="3772874" y="2863075"/>
                  <a:pt x="3770786" y="2862713"/>
                  <a:pt x="3768710" y="2862713"/>
                </a:cubicBezTo>
                <a:close/>
                <a:moveTo>
                  <a:pt x="4254158" y="2802680"/>
                </a:moveTo>
                <a:cubicBezTo>
                  <a:pt x="4251335" y="2802680"/>
                  <a:pt x="4248524" y="2803333"/>
                  <a:pt x="4245957" y="2804651"/>
                </a:cubicBezTo>
                <a:cubicBezTo>
                  <a:pt x="4243531" y="2805876"/>
                  <a:pt x="4241069" y="2807043"/>
                  <a:pt x="4238572" y="2808128"/>
                </a:cubicBezTo>
                <a:cubicBezTo>
                  <a:pt x="4234034" y="2810099"/>
                  <a:pt x="4230511" y="2813856"/>
                  <a:pt x="4228808" y="2818499"/>
                </a:cubicBezTo>
                <a:cubicBezTo>
                  <a:pt x="4227116" y="2823154"/>
                  <a:pt x="4227396" y="2828298"/>
                  <a:pt x="4229590" y="2832731"/>
                </a:cubicBezTo>
                <a:cubicBezTo>
                  <a:pt x="4230803" y="2835170"/>
                  <a:pt x="4231923" y="2837631"/>
                  <a:pt x="4232973" y="2840151"/>
                </a:cubicBezTo>
                <a:cubicBezTo>
                  <a:pt x="4234921" y="2844759"/>
                  <a:pt x="4238689" y="2848364"/>
                  <a:pt x="4243379" y="2850102"/>
                </a:cubicBezTo>
                <a:cubicBezTo>
                  <a:pt x="4245409" y="2850849"/>
                  <a:pt x="4247532" y="2851222"/>
                  <a:pt x="4249655" y="2851222"/>
                </a:cubicBezTo>
                <a:cubicBezTo>
                  <a:pt x="4252432" y="2851222"/>
                  <a:pt x="4255208" y="2850581"/>
                  <a:pt x="4257752" y="2849309"/>
                </a:cubicBezTo>
                <a:cubicBezTo>
                  <a:pt x="4260190" y="2848072"/>
                  <a:pt x="4262675" y="2846941"/>
                  <a:pt x="4265206" y="2845867"/>
                </a:cubicBezTo>
                <a:cubicBezTo>
                  <a:pt x="4269837" y="2843919"/>
                  <a:pt x="4273443" y="2840116"/>
                  <a:pt x="4275169" y="2835391"/>
                </a:cubicBezTo>
                <a:cubicBezTo>
                  <a:pt x="4276884" y="2830667"/>
                  <a:pt x="4276557" y="2825440"/>
                  <a:pt x="4274271" y="2820960"/>
                </a:cubicBezTo>
                <a:cubicBezTo>
                  <a:pt x="4273011" y="2818511"/>
                  <a:pt x="4271833" y="2816037"/>
                  <a:pt x="4270736" y="2813518"/>
                </a:cubicBezTo>
                <a:cubicBezTo>
                  <a:pt x="4268741" y="2808956"/>
                  <a:pt x="4264950" y="2805410"/>
                  <a:pt x="4260260" y="2803741"/>
                </a:cubicBezTo>
                <a:cubicBezTo>
                  <a:pt x="4258288" y="2803030"/>
                  <a:pt x="4256223" y="2802680"/>
                  <a:pt x="4254158" y="2802680"/>
                </a:cubicBezTo>
                <a:close/>
                <a:moveTo>
                  <a:pt x="1004323" y="2763633"/>
                </a:moveTo>
                <a:cubicBezTo>
                  <a:pt x="1001573" y="2763633"/>
                  <a:pt x="998825" y="2764263"/>
                  <a:pt x="996303" y="2765512"/>
                </a:cubicBezTo>
                <a:cubicBezTo>
                  <a:pt x="989040" y="2769105"/>
                  <a:pt x="981333" y="2771905"/>
                  <a:pt x="973403" y="2773841"/>
                </a:cubicBezTo>
                <a:cubicBezTo>
                  <a:pt x="967461" y="2775288"/>
                  <a:pt x="962659" y="2779639"/>
                  <a:pt x="960626" y="2785414"/>
                </a:cubicBezTo>
                <a:cubicBezTo>
                  <a:pt x="958598" y="2791189"/>
                  <a:pt x="959624" y="2797582"/>
                  <a:pt x="963350" y="2802435"/>
                </a:cubicBezTo>
                <a:cubicBezTo>
                  <a:pt x="970385" y="2811593"/>
                  <a:pt x="975961" y="2821754"/>
                  <a:pt x="979920" y="2832615"/>
                </a:cubicBezTo>
                <a:cubicBezTo>
                  <a:pt x="981829" y="2837864"/>
                  <a:pt x="986048" y="2841924"/>
                  <a:pt x="991352" y="2843639"/>
                </a:cubicBezTo>
                <a:cubicBezTo>
                  <a:pt x="993170" y="2844222"/>
                  <a:pt x="995043" y="2844514"/>
                  <a:pt x="996914" y="2844514"/>
                </a:cubicBezTo>
                <a:cubicBezTo>
                  <a:pt x="1000489" y="2844514"/>
                  <a:pt x="1004039" y="2843453"/>
                  <a:pt x="1007068" y="2841388"/>
                </a:cubicBezTo>
                <a:cubicBezTo>
                  <a:pt x="1012766" y="2837526"/>
                  <a:pt x="1018849" y="2834085"/>
                  <a:pt x="1025156" y="2831192"/>
                </a:cubicBezTo>
                <a:cubicBezTo>
                  <a:pt x="1029700" y="2829103"/>
                  <a:pt x="1033176" y="2825218"/>
                  <a:pt x="1034748" y="2820447"/>
                </a:cubicBezTo>
                <a:cubicBezTo>
                  <a:pt x="1036326" y="2815699"/>
                  <a:pt x="1035859" y="2810519"/>
                  <a:pt x="1033467" y="2806121"/>
                </a:cubicBezTo>
                <a:cubicBezTo>
                  <a:pt x="1028448" y="2796917"/>
                  <a:pt x="1024517" y="2787117"/>
                  <a:pt x="1021776" y="2776991"/>
                </a:cubicBezTo>
                <a:cubicBezTo>
                  <a:pt x="1020365" y="2771765"/>
                  <a:pt x="1016685" y="2767448"/>
                  <a:pt x="1011751" y="2765232"/>
                </a:cubicBezTo>
                <a:cubicBezTo>
                  <a:pt x="1009388" y="2764158"/>
                  <a:pt x="1006851" y="2763633"/>
                  <a:pt x="1004323" y="2763633"/>
                </a:cubicBezTo>
                <a:close/>
                <a:moveTo>
                  <a:pt x="5079253" y="2741235"/>
                </a:moveTo>
                <a:cubicBezTo>
                  <a:pt x="5085984" y="2741235"/>
                  <a:pt x="5092657" y="2743043"/>
                  <a:pt x="5098537" y="2746426"/>
                </a:cubicBezTo>
                <a:cubicBezTo>
                  <a:pt x="5107462" y="2751571"/>
                  <a:pt x="5113855" y="2759912"/>
                  <a:pt x="5116526" y="2769863"/>
                </a:cubicBezTo>
                <a:cubicBezTo>
                  <a:pt x="5119198" y="2779837"/>
                  <a:pt x="5117821" y="2790244"/>
                  <a:pt x="5112665" y="2799191"/>
                </a:cubicBezTo>
                <a:cubicBezTo>
                  <a:pt x="5105793" y="2811103"/>
                  <a:pt x="5092961" y="2818499"/>
                  <a:pt x="5079183" y="2818499"/>
                </a:cubicBezTo>
                <a:cubicBezTo>
                  <a:pt x="5072440" y="2818499"/>
                  <a:pt x="5065779" y="2816702"/>
                  <a:pt x="5059887" y="2813319"/>
                </a:cubicBezTo>
                <a:cubicBezTo>
                  <a:pt x="5050974" y="2808174"/>
                  <a:pt x="5044581" y="2799833"/>
                  <a:pt x="5041910" y="2789870"/>
                </a:cubicBezTo>
                <a:cubicBezTo>
                  <a:pt x="5039238" y="2779907"/>
                  <a:pt x="5040603" y="2769490"/>
                  <a:pt x="5045772" y="2760565"/>
                </a:cubicBezTo>
                <a:cubicBezTo>
                  <a:pt x="5052643" y="2748642"/>
                  <a:pt x="5065475" y="2741235"/>
                  <a:pt x="5079253" y="2741235"/>
                </a:cubicBezTo>
                <a:close/>
                <a:moveTo>
                  <a:pt x="4048672" y="2730373"/>
                </a:moveTo>
                <a:cubicBezTo>
                  <a:pt x="4045896" y="2730373"/>
                  <a:pt x="4043131" y="2731015"/>
                  <a:pt x="4040611" y="2732263"/>
                </a:cubicBezTo>
                <a:cubicBezTo>
                  <a:pt x="4039199" y="2732963"/>
                  <a:pt x="4037776" y="2733640"/>
                  <a:pt x="4036341" y="2734293"/>
                </a:cubicBezTo>
                <a:cubicBezTo>
                  <a:pt x="4031896" y="2736311"/>
                  <a:pt x="4028455" y="2740033"/>
                  <a:pt x="4026810" y="2744629"/>
                </a:cubicBezTo>
                <a:cubicBezTo>
                  <a:pt x="4025153" y="2749214"/>
                  <a:pt x="4025422" y="2754289"/>
                  <a:pt x="4027568" y="2758675"/>
                </a:cubicBezTo>
                <a:lnTo>
                  <a:pt x="4027568" y="2758664"/>
                </a:lnTo>
                <a:cubicBezTo>
                  <a:pt x="4028326" y="2760227"/>
                  <a:pt x="4029050" y="2761802"/>
                  <a:pt x="4029738" y="2763388"/>
                </a:cubicBezTo>
                <a:cubicBezTo>
                  <a:pt x="4031710" y="2767891"/>
                  <a:pt x="4035454" y="2771415"/>
                  <a:pt x="4040086" y="2773118"/>
                </a:cubicBezTo>
                <a:cubicBezTo>
                  <a:pt x="4042092" y="2773853"/>
                  <a:pt x="4044204" y="2774226"/>
                  <a:pt x="4046304" y="2774226"/>
                </a:cubicBezTo>
                <a:cubicBezTo>
                  <a:pt x="4049034" y="2774226"/>
                  <a:pt x="4051764" y="2773608"/>
                  <a:pt x="4054260" y="2772371"/>
                </a:cubicBezTo>
                <a:cubicBezTo>
                  <a:pt x="4055672" y="2771695"/>
                  <a:pt x="4057095" y="2771030"/>
                  <a:pt x="4058518" y="2770400"/>
                </a:cubicBezTo>
                <a:cubicBezTo>
                  <a:pt x="4063068" y="2768416"/>
                  <a:pt x="4066579" y="2764637"/>
                  <a:pt x="4068259" y="2759970"/>
                </a:cubicBezTo>
                <a:cubicBezTo>
                  <a:pt x="4069939" y="2755316"/>
                  <a:pt x="4069624" y="2750159"/>
                  <a:pt x="4067396" y="2745726"/>
                </a:cubicBezTo>
                <a:cubicBezTo>
                  <a:pt x="4066615" y="2744163"/>
                  <a:pt x="4065856" y="2742588"/>
                  <a:pt x="4065145" y="2740989"/>
                </a:cubicBezTo>
                <a:cubicBezTo>
                  <a:pt x="4063115" y="2736521"/>
                  <a:pt x="4059358" y="2733057"/>
                  <a:pt x="4054727" y="2731423"/>
                </a:cubicBezTo>
                <a:cubicBezTo>
                  <a:pt x="4052767" y="2730712"/>
                  <a:pt x="4050714" y="2730373"/>
                  <a:pt x="4048672" y="2730373"/>
                </a:cubicBezTo>
                <a:close/>
                <a:moveTo>
                  <a:pt x="4764059" y="2720842"/>
                </a:moveTo>
                <a:cubicBezTo>
                  <a:pt x="4759754" y="2720842"/>
                  <a:pt x="4755531" y="2722382"/>
                  <a:pt x="4752195" y="2725287"/>
                </a:cubicBezTo>
                <a:cubicBezTo>
                  <a:pt x="4741450" y="2734631"/>
                  <a:pt x="4729282" y="2742040"/>
                  <a:pt x="4716042" y="2747301"/>
                </a:cubicBezTo>
                <a:cubicBezTo>
                  <a:pt x="4711200" y="2749226"/>
                  <a:pt x="4707420" y="2753146"/>
                  <a:pt x="4705670" y="2758057"/>
                </a:cubicBezTo>
                <a:cubicBezTo>
                  <a:pt x="4703932" y="2762968"/>
                  <a:pt x="4704387" y="2768393"/>
                  <a:pt x="4706930" y="2772931"/>
                </a:cubicBezTo>
                <a:cubicBezTo>
                  <a:pt x="4711947" y="2781891"/>
                  <a:pt x="4715902" y="2791469"/>
                  <a:pt x="4718678" y="2801396"/>
                </a:cubicBezTo>
                <a:cubicBezTo>
                  <a:pt x="4720183" y="2806751"/>
                  <a:pt x="4724045" y="2811114"/>
                  <a:pt x="4729189" y="2813226"/>
                </a:cubicBezTo>
                <a:cubicBezTo>
                  <a:pt x="4731406" y="2814136"/>
                  <a:pt x="4733751" y="2814591"/>
                  <a:pt x="4736096" y="2814591"/>
                </a:cubicBezTo>
                <a:cubicBezTo>
                  <a:pt x="4739164" y="2814591"/>
                  <a:pt x="4742232" y="2813809"/>
                  <a:pt x="4744973" y="2812269"/>
                </a:cubicBezTo>
                <a:cubicBezTo>
                  <a:pt x="4758471" y="2804663"/>
                  <a:pt x="4773159" y="2799996"/>
                  <a:pt x="4788628" y="2798433"/>
                </a:cubicBezTo>
                <a:cubicBezTo>
                  <a:pt x="4795312" y="2797745"/>
                  <a:pt x="4801076" y="2793417"/>
                  <a:pt x="4803584" y="2787164"/>
                </a:cubicBezTo>
                <a:cubicBezTo>
                  <a:pt x="4806080" y="2780922"/>
                  <a:pt x="4804914" y="2773795"/>
                  <a:pt x="4800539" y="2768696"/>
                </a:cubicBezTo>
                <a:cubicBezTo>
                  <a:pt x="4791754" y="2758407"/>
                  <a:pt x="4785303" y="2746624"/>
                  <a:pt x="4781360" y="2733675"/>
                </a:cubicBezTo>
                <a:cubicBezTo>
                  <a:pt x="4779587" y="2727807"/>
                  <a:pt x="4774955" y="2723234"/>
                  <a:pt x="4769064" y="2721554"/>
                </a:cubicBezTo>
                <a:cubicBezTo>
                  <a:pt x="4767407" y="2721075"/>
                  <a:pt x="4765727" y="2720842"/>
                  <a:pt x="4764059" y="2720842"/>
                </a:cubicBezTo>
                <a:close/>
                <a:moveTo>
                  <a:pt x="668450" y="2718451"/>
                </a:moveTo>
                <a:cubicBezTo>
                  <a:pt x="682191" y="2718451"/>
                  <a:pt x="695775" y="2722114"/>
                  <a:pt x="707739" y="2729020"/>
                </a:cubicBezTo>
                <a:cubicBezTo>
                  <a:pt x="745324" y="2750719"/>
                  <a:pt x="758248" y="2798958"/>
                  <a:pt x="736551" y="2836535"/>
                </a:cubicBezTo>
                <a:cubicBezTo>
                  <a:pt x="722531" y="2860823"/>
                  <a:pt x="696392" y="2875908"/>
                  <a:pt x="668320" y="2875908"/>
                </a:cubicBezTo>
                <a:cubicBezTo>
                  <a:pt x="654582" y="2875908"/>
                  <a:pt x="640991" y="2872256"/>
                  <a:pt x="629028" y="2865350"/>
                </a:cubicBezTo>
                <a:lnTo>
                  <a:pt x="629026" y="2865350"/>
                </a:lnTo>
                <a:cubicBezTo>
                  <a:pt x="591442" y="2843651"/>
                  <a:pt x="578518" y="2795412"/>
                  <a:pt x="600215" y="2757812"/>
                </a:cubicBezTo>
                <a:cubicBezTo>
                  <a:pt x="614229" y="2733535"/>
                  <a:pt x="640375" y="2718451"/>
                  <a:pt x="668450" y="2718451"/>
                </a:cubicBezTo>
                <a:close/>
                <a:moveTo>
                  <a:pt x="463710" y="2690091"/>
                </a:moveTo>
                <a:cubicBezTo>
                  <a:pt x="469401" y="2690091"/>
                  <a:pt x="475018" y="2691607"/>
                  <a:pt x="479956" y="2694465"/>
                </a:cubicBezTo>
                <a:cubicBezTo>
                  <a:pt x="487492" y="2698817"/>
                  <a:pt x="492875" y="2705828"/>
                  <a:pt x="495131" y="2714262"/>
                </a:cubicBezTo>
                <a:cubicBezTo>
                  <a:pt x="497385" y="2722685"/>
                  <a:pt x="496240" y="2731458"/>
                  <a:pt x="491901" y="2738983"/>
                </a:cubicBezTo>
                <a:cubicBezTo>
                  <a:pt x="486094" y="2749028"/>
                  <a:pt x="475273" y="2755269"/>
                  <a:pt x="463652" y="2755269"/>
                </a:cubicBezTo>
                <a:cubicBezTo>
                  <a:pt x="457961" y="2755269"/>
                  <a:pt x="452344" y="2753764"/>
                  <a:pt x="447406" y="2750894"/>
                </a:cubicBezTo>
                <a:cubicBezTo>
                  <a:pt x="431834" y="2741911"/>
                  <a:pt x="426484" y="2721951"/>
                  <a:pt x="435461" y="2706388"/>
                </a:cubicBezTo>
                <a:cubicBezTo>
                  <a:pt x="441267" y="2696343"/>
                  <a:pt x="452089" y="2690091"/>
                  <a:pt x="463710" y="2690091"/>
                </a:cubicBezTo>
                <a:close/>
                <a:moveTo>
                  <a:pt x="4537656" y="2668240"/>
                </a:moveTo>
                <a:cubicBezTo>
                  <a:pt x="4534599" y="2668240"/>
                  <a:pt x="4531554" y="2669010"/>
                  <a:pt x="4528836" y="2670526"/>
                </a:cubicBezTo>
                <a:cubicBezTo>
                  <a:pt x="4524729" y="2672813"/>
                  <a:pt x="4520471" y="2674901"/>
                  <a:pt x="4516190" y="2676709"/>
                </a:cubicBezTo>
                <a:cubicBezTo>
                  <a:pt x="4511582" y="2678669"/>
                  <a:pt x="4507989" y="2682437"/>
                  <a:pt x="4506262" y="2687151"/>
                </a:cubicBezTo>
                <a:cubicBezTo>
                  <a:pt x="4504547" y="2691852"/>
                  <a:pt x="4504851" y="2697055"/>
                  <a:pt x="4507102" y="2701523"/>
                </a:cubicBezTo>
                <a:cubicBezTo>
                  <a:pt x="4508864" y="2705000"/>
                  <a:pt x="4510474" y="2708534"/>
                  <a:pt x="4511920" y="2712139"/>
                </a:cubicBezTo>
                <a:cubicBezTo>
                  <a:pt x="4513799" y="2716852"/>
                  <a:pt x="4517578" y="2720562"/>
                  <a:pt x="4522326" y="2722347"/>
                </a:cubicBezTo>
                <a:cubicBezTo>
                  <a:pt x="4524391" y="2723129"/>
                  <a:pt x="4526549" y="2723514"/>
                  <a:pt x="4528708" y="2723514"/>
                </a:cubicBezTo>
                <a:cubicBezTo>
                  <a:pt x="4531519" y="2723514"/>
                  <a:pt x="4534331" y="2722849"/>
                  <a:pt x="4536897" y="2721554"/>
                </a:cubicBezTo>
                <a:cubicBezTo>
                  <a:pt x="4541144" y="2719396"/>
                  <a:pt x="4545542" y="2717447"/>
                  <a:pt x="4549987" y="2715791"/>
                </a:cubicBezTo>
                <a:cubicBezTo>
                  <a:pt x="4554863" y="2713959"/>
                  <a:pt x="4558724" y="2710098"/>
                  <a:pt x="4560556" y="2705210"/>
                </a:cubicBezTo>
                <a:cubicBezTo>
                  <a:pt x="4562388" y="2700333"/>
                  <a:pt x="4562026" y="2694909"/>
                  <a:pt x="4559565" y="2690312"/>
                </a:cubicBezTo>
                <a:cubicBezTo>
                  <a:pt x="4557640" y="2686742"/>
                  <a:pt x="4555901" y="2683056"/>
                  <a:pt x="4554327" y="2679311"/>
                </a:cubicBezTo>
                <a:cubicBezTo>
                  <a:pt x="4552331" y="2674575"/>
                  <a:pt x="4548412" y="2670900"/>
                  <a:pt x="4543547" y="2669220"/>
                </a:cubicBezTo>
                <a:cubicBezTo>
                  <a:pt x="4541634" y="2668555"/>
                  <a:pt x="4539639" y="2668240"/>
                  <a:pt x="4537656" y="2668240"/>
                </a:cubicBezTo>
                <a:close/>
                <a:moveTo>
                  <a:pt x="3843209" y="2658020"/>
                </a:moveTo>
                <a:cubicBezTo>
                  <a:pt x="3840514" y="2658020"/>
                  <a:pt x="3837831" y="2658627"/>
                  <a:pt x="3835346" y="2659829"/>
                </a:cubicBezTo>
                <a:lnTo>
                  <a:pt x="3833736" y="2660575"/>
                </a:lnTo>
                <a:cubicBezTo>
                  <a:pt x="3829362" y="2662593"/>
                  <a:pt x="3825978" y="2666257"/>
                  <a:pt x="3824322" y="2670771"/>
                </a:cubicBezTo>
                <a:cubicBezTo>
                  <a:pt x="3822665" y="2675286"/>
                  <a:pt x="3822875" y="2680279"/>
                  <a:pt x="3824894" y="2684631"/>
                </a:cubicBezTo>
                <a:lnTo>
                  <a:pt x="3825722" y="2686416"/>
                </a:lnTo>
                <a:cubicBezTo>
                  <a:pt x="3827717" y="2690790"/>
                  <a:pt x="3831368" y="2694197"/>
                  <a:pt x="3835871" y="2695877"/>
                </a:cubicBezTo>
                <a:cubicBezTo>
                  <a:pt x="3837913" y="2696635"/>
                  <a:pt x="3840048" y="2697009"/>
                  <a:pt x="3842183" y="2697009"/>
                </a:cubicBezTo>
                <a:cubicBezTo>
                  <a:pt x="3844773" y="2697009"/>
                  <a:pt x="3847351" y="2696460"/>
                  <a:pt x="3849742" y="2695364"/>
                </a:cubicBezTo>
                <a:cubicBezTo>
                  <a:pt x="3854222" y="2693404"/>
                  <a:pt x="3858527" y="2689332"/>
                  <a:pt x="3860242" y="2684747"/>
                </a:cubicBezTo>
                <a:cubicBezTo>
                  <a:pt x="3861957" y="2680174"/>
                  <a:pt x="3862552" y="2674726"/>
                  <a:pt x="3860463" y="2670305"/>
                </a:cubicBezTo>
                <a:lnTo>
                  <a:pt x="3859670" y="2668601"/>
                </a:lnTo>
                <a:cubicBezTo>
                  <a:pt x="3857652" y="2664180"/>
                  <a:pt x="3853930" y="2660750"/>
                  <a:pt x="3849357" y="2659094"/>
                </a:cubicBezTo>
                <a:cubicBezTo>
                  <a:pt x="3847362" y="2658382"/>
                  <a:pt x="3845286" y="2658020"/>
                  <a:pt x="3843209" y="2658020"/>
                </a:cubicBezTo>
                <a:close/>
                <a:moveTo>
                  <a:pt x="1282449" y="2641256"/>
                </a:moveTo>
                <a:cubicBezTo>
                  <a:pt x="1279965" y="2641256"/>
                  <a:pt x="1277479" y="2641770"/>
                  <a:pt x="1275146" y="2642796"/>
                </a:cubicBezTo>
                <a:cubicBezTo>
                  <a:pt x="1275029" y="2642855"/>
                  <a:pt x="1274644" y="2643018"/>
                  <a:pt x="1274516" y="2643076"/>
                </a:cubicBezTo>
                <a:cubicBezTo>
                  <a:pt x="1269827" y="2645281"/>
                  <a:pt x="1266164" y="2649446"/>
                  <a:pt x="1264704" y="2654404"/>
                </a:cubicBezTo>
                <a:cubicBezTo>
                  <a:pt x="1263236" y="2659374"/>
                  <a:pt x="1263831" y="2664798"/>
                  <a:pt x="1266571" y="2669173"/>
                </a:cubicBezTo>
                <a:lnTo>
                  <a:pt x="1267808" y="2671180"/>
                </a:lnTo>
                <a:cubicBezTo>
                  <a:pt x="1271190" y="2676745"/>
                  <a:pt x="1277141" y="2679871"/>
                  <a:pt x="1283277" y="2679871"/>
                </a:cubicBezTo>
                <a:cubicBezTo>
                  <a:pt x="1285844" y="2679871"/>
                  <a:pt x="1288457" y="2679334"/>
                  <a:pt x="1290920" y="2678179"/>
                </a:cubicBezTo>
                <a:cubicBezTo>
                  <a:pt x="1299284" y="2674271"/>
                  <a:pt x="1303354" y="2664705"/>
                  <a:pt x="1300381" y="2655967"/>
                </a:cubicBezTo>
                <a:lnTo>
                  <a:pt x="1299645" y="2653727"/>
                </a:lnTo>
                <a:cubicBezTo>
                  <a:pt x="1298059" y="2648863"/>
                  <a:pt x="1294489" y="2644919"/>
                  <a:pt x="1289822" y="2642831"/>
                </a:cubicBezTo>
                <a:cubicBezTo>
                  <a:pt x="1287476" y="2641781"/>
                  <a:pt x="1284956" y="2641256"/>
                  <a:pt x="1282449" y="2641256"/>
                </a:cubicBezTo>
                <a:close/>
                <a:moveTo>
                  <a:pt x="6047047" y="2635902"/>
                </a:moveTo>
                <a:cubicBezTo>
                  <a:pt x="6052740" y="2635902"/>
                  <a:pt x="6058363" y="2637418"/>
                  <a:pt x="6063298" y="2640276"/>
                </a:cubicBezTo>
                <a:cubicBezTo>
                  <a:pt x="6070857" y="2644628"/>
                  <a:pt x="6076247" y="2651662"/>
                  <a:pt x="6078499" y="2660062"/>
                </a:cubicBezTo>
                <a:cubicBezTo>
                  <a:pt x="6080750" y="2668473"/>
                  <a:pt x="6079595" y="2677246"/>
                  <a:pt x="6075244" y="2684771"/>
                </a:cubicBezTo>
                <a:cubicBezTo>
                  <a:pt x="6069446" y="2694839"/>
                  <a:pt x="6058620" y="2701080"/>
                  <a:pt x="6047000" y="2701080"/>
                </a:cubicBezTo>
                <a:cubicBezTo>
                  <a:pt x="6041319" y="2701080"/>
                  <a:pt x="6035696" y="2699563"/>
                  <a:pt x="6030749" y="2696705"/>
                </a:cubicBezTo>
                <a:cubicBezTo>
                  <a:pt x="6023202" y="2692354"/>
                  <a:pt x="6017800" y="2685319"/>
                  <a:pt x="6015549" y="2676920"/>
                </a:cubicBezTo>
                <a:cubicBezTo>
                  <a:pt x="6013297" y="2668520"/>
                  <a:pt x="6014452" y="2659735"/>
                  <a:pt x="6018803" y="2652211"/>
                </a:cubicBezTo>
                <a:cubicBezTo>
                  <a:pt x="6024613" y="2642143"/>
                  <a:pt x="6035427" y="2635902"/>
                  <a:pt x="6047047" y="2635902"/>
                </a:cubicBezTo>
                <a:close/>
                <a:moveTo>
                  <a:pt x="3152135" y="2624585"/>
                </a:moveTo>
                <a:cubicBezTo>
                  <a:pt x="3149288" y="2624585"/>
                  <a:pt x="3146453" y="2625262"/>
                  <a:pt x="3143863" y="2626592"/>
                </a:cubicBezTo>
                <a:cubicBezTo>
                  <a:pt x="3142685" y="2627199"/>
                  <a:pt x="3141495" y="2627805"/>
                  <a:pt x="3140305" y="2628354"/>
                </a:cubicBezTo>
                <a:cubicBezTo>
                  <a:pt x="3135732" y="2630535"/>
                  <a:pt x="3132279" y="2634525"/>
                  <a:pt x="3130785" y="2639355"/>
                </a:cubicBezTo>
                <a:cubicBezTo>
                  <a:pt x="3129292" y="2644185"/>
                  <a:pt x="3129887" y="2649422"/>
                  <a:pt x="3132431" y="2653786"/>
                </a:cubicBezTo>
                <a:cubicBezTo>
                  <a:pt x="3134367" y="2657111"/>
                  <a:pt x="3136152" y="2660494"/>
                  <a:pt x="3137809" y="2663958"/>
                </a:cubicBezTo>
                <a:cubicBezTo>
                  <a:pt x="3140900" y="2670457"/>
                  <a:pt x="3147375" y="2674271"/>
                  <a:pt x="3154141" y="2674271"/>
                </a:cubicBezTo>
                <a:cubicBezTo>
                  <a:pt x="3156637" y="2674271"/>
                  <a:pt x="3159169" y="2673746"/>
                  <a:pt x="3161596" y="2672650"/>
                </a:cubicBezTo>
                <a:lnTo>
                  <a:pt x="3164151" y="2671541"/>
                </a:lnTo>
                <a:cubicBezTo>
                  <a:pt x="3168642" y="2669628"/>
                  <a:pt x="3172177" y="2665977"/>
                  <a:pt x="3173938" y="2661439"/>
                </a:cubicBezTo>
                <a:cubicBezTo>
                  <a:pt x="3175700" y="2656889"/>
                  <a:pt x="3175560" y="2651802"/>
                  <a:pt x="3173530" y="2647369"/>
                </a:cubicBezTo>
                <a:cubicBezTo>
                  <a:pt x="3171920" y="2643858"/>
                  <a:pt x="3170473" y="2640265"/>
                  <a:pt x="3169179" y="2636625"/>
                </a:cubicBezTo>
                <a:cubicBezTo>
                  <a:pt x="3167440" y="2631714"/>
                  <a:pt x="3163649" y="2627794"/>
                  <a:pt x="3158807" y="2625869"/>
                </a:cubicBezTo>
                <a:cubicBezTo>
                  <a:pt x="3156661" y="2625005"/>
                  <a:pt x="3154398" y="2624585"/>
                  <a:pt x="3152135" y="2624585"/>
                </a:cubicBezTo>
                <a:close/>
                <a:moveTo>
                  <a:pt x="4328681" y="2597987"/>
                </a:moveTo>
                <a:cubicBezTo>
                  <a:pt x="4325870" y="2597987"/>
                  <a:pt x="4323058" y="2598640"/>
                  <a:pt x="4320503" y="2599935"/>
                </a:cubicBezTo>
                <a:cubicBezTo>
                  <a:pt x="4318228" y="2601090"/>
                  <a:pt x="4315919" y="2602198"/>
                  <a:pt x="4313574" y="2603213"/>
                </a:cubicBezTo>
                <a:cubicBezTo>
                  <a:pt x="4309036" y="2605208"/>
                  <a:pt x="4305501" y="2608965"/>
                  <a:pt x="4303809" y="2613619"/>
                </a:cubicBezTo>
                <a:cubicBezTo>
                  <a:pt x="4302129" y="2618263"/>
                  <a:pt x="4302421" y="2623419"/>
                  <a:pt x="4304614" y="2627852"/>
                </a:cubicBezTo>
                <a:cubicBezTo>
                  <a:pt x="4305746" y="2630115"/>
                  <a:pt x="4306807" y="2632413"/>
                  <a:pt x="4307787" y="2634747"/>
                </a:cubicBezTo>
                <a:cubicBezTo>
                  <a:pt x="4309736" y="2639343"/>
                  <a:pt x="4313492" y="2642936"/>
                  <a:pt x="4318170" y="2644663"/>
                </a:cubicBezTo>
                <a:cubicBezTo>
                  <a:pt x="4320200" y="2645421"/>
                  <a:pt x="4322323" y="2645783"/>
                  <a:pt x="4324446" y="2645783"/>
                </a:cubicBezTo>
                <a:cubicBezTo>
                  <a:pt x="4327211" y="2645783"/>
                  <a:pt x="4329976" y="2645141"/>
                  <a:pt x="4332508" y="2643893"/>
                </a:cubicBezTo>
                <a:cubicBezTo>
                  <a:pt x="4334818" y="2642738"/>
                  <a:pt x="4337151" y="2641665"/>
                  <a:pt x="4339531" y="2640650"/>
                </a:cubicBezTo>
                <a:cubicBezTo>
                  <a:pt x="4344151" y="2638678"/>
                  <a:pt x="4347732" y="2634898"/>
                  <a:pt x="4349447" y="2630185"/>
                </a:cubicBezTo>
                <a:cubicBezTo>
                  <a:pt x="4351150" y="2625460"/>
                  <a:pt x="4350824" y="2620257"/>
                  <a:pt x="4348549" y="2615789"/>
                </a:cubicBezTo>
                <a:cubicBezTo>
                  <a:pt x="4347370" y="2613503"/>
                  <a:pt x="4346274" y="2611170"/>
                  <a:pt x="4345235" y="2608813"/>
                </a:cubicBezTo>
                <a:cubicBezTo>
                  <a:pt x="4343241" y="2604252"/>
                  <a:pt x="4339461" y="2600717"/>
                  <a:pt x="4334783" y="2599048"/>
                </a:cubicBezTo>
                <a:cubicBezTo>
                  <a:pt x="4332799" y="2598337"/>
                  <a:pt x="4330734" y="2597987"/>
                  <a:pt x="4328681" y="2597987"/>
                </a:cubicBezTo>
                <a:close/>
                <a:moveTo>
                  <a:pt x="5842342" y="2570175"/>
                </a:moveTo>
                <a:cubicBezTo>
                  <a:pt x="5846484" y="2570175"/>
                  <a:pt x="5850602" y="2571283"/>
                  <a:pt x="5854230" y="2573383"/>
                </a:cubicBezTo>
                <a:cubicBezTo>
                  <a:pt x="5859736" y="2576556"/>
                  <a:pt x="5863668" y="2581689"/>
                  <a:pt x="5865313" y="2587826"/>
                </a:cubicBezTo>
                <a:cubicBezTo>
                  <a:pt x="5866958" y="2593962"/>
                  <a:pt x="5866106" y="2600378"/>
                  <a:pt x="5862933" y="2605896"/>
                </a:cubicBezTo>
                <a:cubicBezTo>
                  <a:pt x="5858698" y="2613234"/>
                  <a:pt x="5850789" y="2617784"/>
                  <a:pt x="5842307" y="2617784"/>
                </a:cubicBezTo>
                <a:cubicBezTo>
                  <a:pt x="5838143" y="2617784"/>
                  <a:pt x="5834036" y="2616688"/>
                  <a:pt x="5830420" y="2614599"/>
                </a:cubicBezTo>
                <a:cubicBezTo>
                  <a:pt x="5819069" y="2608031"/>
                  <a:pt x="5815161" y="2593449"/>
                  <a:pt x="5821717" y="2582086"/>
                </a:cubicBezTo>
                <a:cubicBezTo>
                  <a:pt x="5825963" y="2574748"/>
                  <a:pt x="5833861" y="2570175"/>
                  <a:pt x="5842342" y="2570175"/>
                </a:cubicBezTo>
                <a:close/>
                <a:moveTo>
                  <a:pt x="5153741" y="2553026"/>
                </a:moveTo>
                <a:cubicBezTo>
                  <a:pt x="5157602" y="2553026"/>
                  <a:pt x="5161429" y="2554052"/>
                  <a:pt x="5164789" y="2555989"/>
                </a:cubicBezTo>
                <a:cubicBezTo>
                  <a:pt x="5169922" y="2558952"/>
                  <a:pt x="5173585" y="2563735"/>
                  <a:pt x="5175113" y="2569452"/>
                </a:cubicBezTo>
                <a:cubicBezTo>
                  <a:pt x="5176641" y="2575156"/>
                  <a:pt x="5175860" y="2581129"/>
                  <a:pt x="5172908" y="2586251"/>
                </a:cubicBezTo>
                <a:cubicBezTo>
                  <a:pt x="5168953" y="2593075"/>
                  <a:pt x="5161592" y="2597322"/>
                  <a:pt x="5153694" y="2597322"/>
                </a:cubicBezTo>
                <a:cubicBezTo>
                  <a:pt x="5149833" y="2597322"/>
                  <a:pt x="5146006" y="2596295"/>
                  <a:pt x="5142635" y="2594359"/>
                </a:cubicBezTo>
                <a:cubicBezTo>
                  <a:pt x="5137525" y="2591407"/>
                  <a:pt x="5133850" y="2586612"/>
                  <a:pt x="5132322" y="2580896"/>
                </a:cubicBezTo>
                <a:cubicBezTo>
                  <a:pt x="5130794" y="2575191"/>
                  <a:pt x="5131587" y="2569218"/>
                  <a:pt x="5134538" y="2564085"/>
                </a:cubicBezTo>
                <a:cubicBezTo>
                  <a:pt x="5138482" y="2557272"/>
                  <a:pt x="5145843" y="2553026"/>
                  <a:pt x="5153741" y="2553026"/>
                </a:cubicBezTo>
                <a:close/>
                <a:moveTo>
                  <a:pt x="2955783" y="2545338"/>
                </a:moveTo>
                <a:cubicBezTo>
                  <a:pt x="2952493" y="2545338"/>
                  <a:pt x="2949226" y="2546236"/>
                  <a:pt x="2946357" y="2547986"/>
                </a:cubicBezTo>
                <a:cubicBezTo>
                  <a:pt x="2943137" y="2549958"/>
                  <a:pt x="2939812" y="2551766"/>
                  <a:pt x="2936417" y="2553423"/>
                </a:cubicBezTo>
                <a:cubicBezTo>
                  <a:pt x="2931891" y="2555616"/>
                  <a:pt x="2928484" y="2559617"/>
                  <a:pt x="2927026" y="2564424"/>
                </a:cubicBezTo>
                <a:cubicBezTo>
                  <a:pt x="2925568" y="2569242"/>
                  <a:pt x="2926174" y="2574445"/>
                  <a:pt x="2928718" y="2578796"/>
                </a:cubicBezTo>
                <a:cubicBezTo>
                  <a:pt x="2930572" y="2581969"/>
                  <a:pt x="2932299" y="2585224"/>
                  <a:pt x="2933886" y="2588537"/>
                </a:cubicBezTo>
                <a:cubicBezTo>
                  <a:pt x="2936989" y="2595000"/>
                  <a:pt x="2943452" y="2598804"/>
                  <a:pt x="2950206" y="2598804"/>
                </a:cubicBezTo>
                <a:cubicBezTo>
                  <a:pt x="2952633" y="2598804"/>
                  <a:pt x="2955106" y="2598302"/>
                  <a:pt x="2957474" y="2597275"/>
                </a:cubicBezTo>
                <a:cubicBezTo>
                  <a:pt x="2960589" y="2595887"/>
                  <a:pt x="2963751" y="2594650"/>
                  <a:pt x="2966959" y="2593507"/>
                </a:cubicBezTo>
                <a:cubicBezTo>
                  <a:pt x="2971730" y="2591827"/>
                  <a:pt x="2975580" y="2588199"/>
                  <a:pt x="2977563" y="2583556"/>
                </a:cubicBezTo>
                <a:cubicBezTo>
                  <a:pt x="2979547" y="2578890"/>
                  <a:pt x="2979477" y="2573605"/>
                  <a:pt x="2977388" y="2569008"/>
                </a:cubicBezTo>
                <a:cubicBezTo>
                  <a:pt x="2975709" y="2565287"/>
                  <a:pt x="2974215" y="2561495"/>
                  <a:pt x="2972909" y="2557634"/>
                </a:cubicBezTo>
                <a:cubicBezTo>
                  <a:pt x="2971147" y="2552431"/>
                  <a:pt x="2967111" y="2548301"/>
                  <a:pt x="2961942" y="2546423"/>
                </a:cubicBezTo>
                <a:cubicBezTo>
                  <a:pt x="2959948" y="2545700"/>
                  <a:pt x="2957859" y="2545338"/>
                  <a:pt x="2955783" y="2545338"/>
                </a:cubicBezTo>
                <a:close/>
                <a:moveTo>
                  <a:pt x="742936" y="2536273"/>
                </a:moveTo>
                <a:cubicBezTo>
                  <a:pt x="752752" y="2536273"/>
                  <a:pt x="762448" y="2538887"/>
                  <a:pt x="770980" y="2543810"/>
                </a:cubicBezTo>
                <a:cubicBezTo>
                  <a:pt x="783989" y="2551323"/>
                  <a:pt x="793286" y="2563432"/>
                  <a:pt x="797171" y="2577933"/>
                </a:cubicBezTo>
                <a:cubicBezTo>
                  <a:pt x="801057" y="2592434"/>
                  <a:pt x="799063" y="2607576"/>
                  <a:pt x="791556" y="2620584"/>
                </a:cubicBezTo>
                <a:cubicBezTo>
                  <a:pt x="781546" y="2637920"/>
                  <a:pt x="762880" y="2648699"/>
                  <a:pt x="742841" y="2648699"/>
                </a:cubicBezTo>
                <a:cubicBezTo>
                  <a:pt x="733035" y="2648699"/>
                  <a:pt x="723336" y="2646086"/>
                  <a:pt x="714773" y="2641151"/>
                </a:cubicBezTo>
                <a:cubicBezTo>
                  <a:pt x="701786" y="2633650"/>
                  <a:pt x="692489" y="2621541"/>
                  <a:pt x="688604" y="2607028"/>
                </a:cubicBezTo>
                <a:cubicBezTo>
                  <a:pt x="684718" y="2592527"/>
                  <a:pt x="686714" y="2577384"/>
                  <a:pt x="694215" y="2564389"/>
                </a:cubicBezTo>
                <a:cubicBezTo>
                  <a:pt x="704229" y="2547053"/>
                  <a:pt x="722897" y="2536273"/>
                  <a:pt x="742936" y="2536273"/>
                </a:cubicBezTo>
                <a:close/>
                <a:moveTo>
                  <a:pt x="4123417" y="2526159"/>
                </a:moveTo>
                <a:cubicBezTo>
                  <a:pt x="4120652" y="2526159"/>
                  <a:pt x="4117887" y="2526800"/>
                  <a:pt x="4115355" y="2528049"/>
                </a:cubicBezTo>
                <a:cubicBezTo>
                  <a:pt x="4113932" y="2528760"/>
                  <a:pt x="4112509" y="2529425"/>
                  <a:pt x="4111074" y="2530090"/>
                </a:cubicBezTo>
                <a:lnTo>
                  <a:pt x="4101567" y="2540415"/>
                </a:lnTo>
                <a:lnTo>
                  <a:pt x="4101566" y="2540403"/>
                </a:lnTo>
                <a:lnTo>
                  <a:pt x="4101566" y="2540415"/>
                </a:lnTo>
                <a:lnTo>
                  <a:pt x="4101567" y="2540415"/>
                </a:lnTo>
                <a:lnTo>
                  <a:pt x="4102301" y="2554426"/>
                </a:lnTo>
                <a:cubicBezTo>
                  <a:pt x="4102908" y="2555674"/>
                  <a:pt x="4103491" y="2556946"/>
                  <a:pt x="4104063" y="2558229"/>
                </a:cubicBezTo>
                <a:cubicBezTo>
                  <a:pt x="4106046" y="2562720"/>
                  <a:pt x="4109756" y="2566197"/>
                  <a:pt x="4114364" y="2567900"/>
                </a:cubicBezTo>
                <a:cubicBezTo>
                  <a:pt x="4116370" y="2568635"/>
                  <a:pt x="4118494" y="2569008"/>
                  <a:pt x="4120605" y="2569008"/>
                </a:cubicBezTo>
                <a:cubicBezTo>
                  <a:pt x="4123300" y="2569008"/>
                  <a:pt x="4125983" y="2568402"/>
                  <a:pt x="4128456" y="2567212"/>
                </a:cubicBezTo>
                <a:cubicBezTo>
                  <a:pt x="4129903" y="2566512"/>
                  <a:pt x="4131361" y="2565835"/>
                  <a:pt x="4132819" y="2565193"/>
                </a:cubicBezTo>
                <a:cubicBezTo>
                  <a:pt x="4137334" y="2563199"/>
                  <a:pt x="4140834" y="2559442"/>
                  <a:pt x="4142526" y="2554799"/>
                </a:cubicBezTo>
                <a:cubicBezTo>
                  <a:pt x="4144194" y="2550156"/>
                  <a:pt x="4143914" y="2545035"/>
                  <a:pt x="4141721" y="2540613"/>
                </a:cubicBezTo>
                <a:cubicBezTo>
                  <a:pt x="4141079" y="2539318"/>
                  <a:pt x="4140461" y="2538012"/>
                  <a:pt x="4139854" y="2536705"/>
                </a:cubicBezTo>
                <a:cubicBezTo>
                  <a:pt x="4137813" y="2532249"/>
                  <a:pt x="4134056" y="2528819"/>
                  <a:pt x="4129436" y="2527197"/>
                </a:cubicBezTo>
                <a:cubicBezTo>
                  <a:pt x="4127488" y="2526497"/>
                  <a:pt x="4125447" y="2526159"/>
                  <a:pt x="4123417" y="2526159"/>
                </a:cubicBezTo>
                <a:close/>
                <a:moveTo>
                  <a:pt x="5637638" y="2501718"/>
                </a:moveTo>
                <a:cubicBezTo>
                  <a:pt x="5640729" y="2501718"/>
                  <a:pt x="5643798" y="2502547"/>
                  <a:pt x="5646516" y="2504098"/>
                </a:cubicBezTo>
                <a:cubicBezTo>
                  <a:pt x="5654974" y="2508998"/>
                  <a:pt x="5657890" y="2519883"/>
                  <a:pt x="5653002" y="2528352"/>
                </a:cubicBezTo>
                <a:cubicBezTo>
                  <a:pt x="5649841" y="2533847"/>
                  <a:pt x="5643938" y="2537242"/>
                  <a:pt x="5637603" y="2537242"/>
                </a:cubicBezTo>
                <a:cubicBezTo>
                  <a:pt x="5634511" y="2537242"/>
                  <a:pt x="5631443" y="2536413"/>
                  <a:pt x="5628737" y="2534862"/>
                </a:cubicBezTo>
                <a:cubicBezTo>
                  <a:pt x="5620267" y="2529962"/>
                  <a:pt x="5617351" y="2519078"/>
                  <a:pt x="5622239" y="2510608"/>
                </a:cubicBezTo>
                <a:cubicBezTo>
                  <a:pt x="5625400" y="2505125"/>
                  <a:pt x="5631303" y="2501718"/>
                  <a:pt x="5637638" y="2501718"/>
                </a:cubicBezTo>
                <a:close/>
                <a:moveTo>
                  <a:pt x="3426205" y="2492666"/>
                </a:moveTo>
                <a:cubicBezTo>
                  <a:pt x="3423499" y="2492666"/>
                  <a:pt x="3420816" y="2493272"/>
                  <a:pt x="3418331" y="2494462"/>
                </a:cubicBezTo>
                <a:cubicBezTo>
                  <a:pt x="3416208" y="2495489"/>
                  <a:pt x="3414049" y="2496434"/>
                  <a:pt x="3411868" y="2497332"/>
                </a:cubicBezTo>
                <a:cubicBezTo>
                  <a:pt x="3406945" y="2499350"/>
                  <a:pt x="3403165" y="2503457"/>
                  <a:pt x="3401532" y="2508520"/>
                </a:cubicBezTo>
                <a:cubicBezTo>
                  <a:pt x="3399899" y="2513595"/>
                  <a:pt x="3400575" y="2519124"/>
                  <a:pt x="3403410" y="2523639"/>
                </a:cubicBezTo>
                <a:cubicBezTo>
                  <a:pt x="3406198" y="2528119"/>
                  <a:pt x="3408776" y="2532867"/>
                  <a:pt x="3411063" y="2537755"/>
                </a:cubicBezTo>
                <a:cubicBezTo>
                  <a:pt x="3413139" y="2542188"/>
                  <a:pt x="3416919" y="2545595"/>
                  <a:pt x="3421551" y="2547193"/>
                </a:cubicBezTo>
                <a:cubicBezTo>
                  <a:pt x="3423464" y="2547846"/>
                  <a:pt x="3425459" y="2548184"/>
                  <a:pt x="3427442" y="2548184"/>
                </a:cubicBezTo>
                <a:cubicBezTo>
                  <a:pt x="3430265" y="2548184"/>
                  <a:pt x="3433065" y="2547519"/>
                  <a:pt x="3435632" y="2546225"/>
                </a:cubicBezTo>
                <a:cubicBezTo>
                  <a:pt x="3437195" y="2545420"/>
                  <a:pt x="3438781" y="2544673"/>
                  <a:pt x="3440368" y="2543938"/>
                </a:cubicBezTo>
                <a:cubicBezTo>
                  <a:pt x="3444731" y="2541931"/>
                  <a:pt x="3448114" y="2538268"/>
                  <a:pt x="3449783" y="2533765"/>
                </a:cubicBezTo>
                <a:cubicBezTo>
                  <a:pt x="3451439" y="2529262"/>
                  <a:pt x="3451241" y="2524281"/>
                  <a:pt x="3449223" y="2519929"/>
                </a:cubicBezTo>
                <a:cubicBezTo>
                  <a:pt x="3446994" y="2515111"/>
                  <a:pt x="3445035" y="2510118"/>
                  <a:pt x="3443378" y="2505102"/>
                </a:cubicBezTo>
                <a:cubicBezTo>
                  <a:pt x="3441756" y="2500144"/>
                  <a:pt x="3438070" y="2496142"/>
                  <a:pt x="3433275" y="2494101"/>
                </a:cubicBezTo>
                <a:cubicBezTo>
                  <a:pt x="3431012" y="2493144"/>
                  <a:pt x="3428609" y="2492666"/>
                  <a:pt x="3426205" y="2492666"/>
                </a:cubicBezTo>
                <a:close/>
                <a:moveTo>
                  <a:pt x="2752922" y="2476170"/>
                </a:moveTo>
                <a:cubicBezTo>
                  <a:pt x="2749713" y="2476170"/>
                  <a:pt x="2746517" y="2477021"/>
                  <a:pt x="2743682" y="2478701"/>
                </a:cubicBezTo>
                <a:cubicBezTo>
                  <a:pt x="2740812" y="2480416"/>
                  <a:pt x="2737861" y="2482003"/>
                  <a:pt x="2734851" y="2483496"/>
                </a:cubicBezTo>
                <a:cubicBezTo>
                  <a:pt x="2730464" y="2485654"/>
                  <a:pt x="2727151" y="2489504"/>
                  <a:pt x="2725646" y="2494170"/>
                </a:cubicBezTo>
                <a:cubicBezTo>
                  <a:pt x="2724153" y="2498825"/>
                  <a:pt x="2724608" y="2503888"/>
                  <a:pt x="2726906" y="2508205"/>
                </a:cubicBezTo>
                <a:cubicBezTo>
                  <a:pt x="2727723" y="2509745"/>
                  <a:pt x="2728516" y="2511296"/>
                  <a:pt x="2729286" y="2512883"/>
                </a:cubicBezTo>
                <a:cubicBezTo>
                  <a:pt x="2732389" y="2519311"/>
                  <a:pt x="2738829" y="2523091"/>
                  <a:pt x="2745572" y="2523091"/>
                </a:cubicBezTo>
                <a:cubicBezTo>
                  <a:pt x="2747987" y="2523091"/>
                  <a:pt x="2750437" y="2522601"/>
                  <a:pt x="2752781" y="2521574"/>
                </a:cubicBezTo>
                <a:cubicBezTo>
                  <a:pt x="2755733" y="2520291"/>
                  <a:pt x="2758731" y="2519101"/>
                  <a:pt x="2761764" y="2518028"/>
                </a:cubicBezTo>
                <a:cubicBezTo>
                  <a:pt x="2766536" y="2516348"/>
                  <a:pt x="2770374" y="2512743"/>
                  <a:pt x="2772357" y="2508100"/>
                </a:cubicBezTo>
                <a:cubicBezTo>
                  <a:pt x="2774352" y="2503445"/>
                  <a:pt x="2774305" y="2498184"/>
                  <a:pt x="2772240" y="2493576"/>
                </a:cubicBezTo>
                <a:cubicBezTo>
                  <a:pt x="2771366" y="2491627"/>
                  <a:pt x="2770549" y="2489667"/>
                  <a:pt x="2769779" y="2487684"/>
                </a:cubicBezTo>
                <a:cubicBezTo>
                  <a:pt x="2767854" y="2482726"/>
                  <a:pt x="2763841" y="2478876"/>
                  <a:pt x="2758813" y="2477150"/>
                </a:cubicBezTo>
                <a:cubicBezTo>
                  <a:pt x="2756900" y="2476485"/>
                  <a:pt x="2754905" y="2476170"/>
                  <a:pt x="2752922" y="2476170"/>
                </a:cubicBezTo>
                <a:close/>
                <a:moveTo>
                  <a:pt x="4618466" y="2455929"/>
                </a:moveTo>
                <a:cubicBezTo>
                  <a:pt x="4615037" y="2455929"/>
                  <a:pt x="4611618" y="2456909"/>
                  <a:pt x="4608667" y="2458811"/>
                </a:cubicBezTo>
                <a:cubicBezTo>
                  <a:pt x="4602554" y="2462754"/>
                  <a:pt x="4595998" y="2466219"/>
                  <a:pt x="4589173" y="2469089"/>
                </a:cubicBezTo>
                <a:cubicBezTo>
                  <a:pt x="4584471" y="2471072"/>
                  <a:pt x="4580832" y="2474933"/>
                  <a:pt x="4579140" y="2479728"/>
                </a:cubicBezTo>
                <a:cubicBezTo>
                  <a:pt x="4577437" y="2484523"/>
                  <a:pt x="4577845" y="2489807"/>
                  <a:pt x="4580248" y="2494299"/>
                </a:cubicBezTo>
                <a:lnTo>
                  <a:pt x="4580260" y="2494299"/>
                </a:lnTo>
                <a:cubicBezTo>
                  <a:pt x="4582897" y="2499234"/>
                  <a:pt x="4585265" y="2504437"/>
                  <a:pt x="4587295" y="2509756"/>
                </a:cubicBezTo>
                <a:cubicBezTo>
                  <a:pt x="4589126" y="2514563"/>
                  <a:pt x="4592918" y="2518354"/>
                  <a:pt x="4597724" y="2520186"/>
                </a:cubicBezTo>
                <a:cubicBezTo>
                  <a:pt x="4599812" y="2520979"/>
                  <a:pt x="4602006" y="2521388"/>
                  <a:pt x="4604187" y="2521388"/>
                </a:cubicBezTo>
                <a:cubicBezTo>
                  <a:pt x="4607034" y="2521388"/>
                  <a:pt x="4609880" y="2520711"/>
                  <a:pt x="4612470" y="2519381"/>
                </a:cubicBezTo>
                <a:cubicBezTo>
                  <a:pt x="4619026" y="2516009"/>
                  <a:pt x="4625968" y="2513186"/>
                  <a:pt x="4633084" y="2511016"/>
                </a:cubicBezTo>
                <a:cubicBezTo>
                  <a:pt x="4638357" y="2509406"/>
                  <a:pt x="4642615" y="2505475"/>
                  <a:pt x="4644634" y="2500353"/>
                </a:cubicBezTo>
                <a:cubicBezTo>
                  <a:pt x="4646652" y="2495220"/>
                  <a:pt x="4646232" y="2489446"/>
                  <a:pt x="4643467" y="2484674"/>
                </a:cubicBezTo>
                <a:cubicBezTo>
                  <a:pt x="4640317" y="2479215"/>
                  <a:pt x="4637599" y="2473475"/>
                  <a:pt x="4635382" y="2467630"/>
                </a:cubicBezTo>
                <a:cubicBezTo>
                  <a:pt x="4633457" y="2462509"/>
                  <a:pt x="4629328" y="2458554"/>
                  <a:pt x="4624136" y="2456839"/>
                </a:cubicBezTo>
                <a:cubicBezTo>
                  <a:pt x="4622293" y="2456221"/>
                  <a:pt x="4620368" y="2455929"/>
                  <a:pt x="4618466" y="2455929"/>
                </a:cubicBezTo>
                <a:close/>
                <a:moveTo>
                  <a:pt x="3916250" y="2454424"/>
                </a:moveTo>
                <a:cubicBezTo>
                  <a:pt x="3913941" y="2454424"/>
                  <a:pt x="3911677" y="2454844"/>
                  <a:pt x="3909624" y="2455847"/>
                </a:cubicBezTo>
                <a:lnTo>
                  <a:pt x="3909006" y="2456127"/>
                </a:lnTo>
                <a:cubicBezTo>
                  <a:pt x="3899976" y="2460351"/>
                  <a:pt x="3895438" y="2471387"/>
                  <a:pt x="3899638" y="2480428"/>
                </a:cubicBezTo>
                <a:lnTo>
                  <a:pt x="3900221" y="2481688"/>
                </a:lnTo>
                <a:cubicBezTo>
                  <a:pt x="3902228" y="2486109"/>
                  <a:pt x="3905915" y="2489551"/>
                  <a:pt x="3910488" y="2491231"/>
                </a:cubicBezTo>
                <a:cubicBezTo>
                  <a:pt x="3912494" y="2491954"/>
                  <a:pt x="3914594" y="2492327"/>
                  <a:pt x="3916694" y="2492327"/>
                </a:cubicBezTo>
                <a:cubicBezTo>
                  <a:pt x="3919365" y="2492327"/>
                  <a:pt x="3922025" y="2491732"/>
                  <a:pt x="3924487" y="2490566"/>
                </a:cubicBezTo>
                <a:cubicBezTo>
                  <a:pt x="3933481" y="2486273"/>
                  <a:pt x="3938755" y="2474828"/>
                  <a:pt x="3934473" y="2465810"/>
                </a:cubicBezTo>
                <a:cubicBezTo>
                  <a:pt x="3932408" y="2461471"/>
                  <a:pt x="3928360" y="2457399"/>
                  <a:pt x="3923822" y="2455801"/>
                </a:cubicBezTo>
                <a:cubicBezTo>
                  <a:pt x="3921430" y="2454949"/>
                  <a:pt x="3918817" y="2454424"/>
                  <a:pt x="3916250" y="2454424"/>
                </a:cubicBezTo>
                <a:close/>
                <a:moveTo>
                  <a:pt x="4949083" y="2425224"/>
                </a:moveTo>
                <a:cubicBezTo>
                  <a:pt x="4962254" y="2425224"/>
                  <a:pt x="4975262" y="2428736"/>
                  <a:pt x="4986729" y="2435362"/>
                </a:cubicBezTo>
                <a:cubicBezTo>
                  <a:pt x="5022743" y="2456151"/>
                  <a:pt x="5035132" y="2502360"/>
                  <a:pt x="5014331" y="2538373"/>
                </a:cubicBezTo>
                <a:cubicBezTo>
                  <a:pt x="5000904" y="2561647"/>
                  <a:pt x="4975857" y="2576101"/>
                  <a:pt x="4948955" y="2576101"/>
                </a:cubicBezTo>
                <a:cubicBezTo>
                  <a:pt x="4935784" y="2576101"/>
                  <a:pt x="4922764" y="2572602"/>
                  <a:pt x="4911308" y="2565987"/>
                </a:cubicBezTo>
                <a:cubicBezTo>
                  <a:pt x="4893867" y="2555907"/>
                  <a:pt x="4881385" y="2539645"/>
                  <a:pt x="4876170" y="2520186"/>
                </a:cubicBezTo>
                <a:cubicBezTo>
                  <a:pt x="4870955" y="2500739"/>
                  <a:pt x="4873627" y="2480416"/>
                  <a:pt x="4883706" y="2462952"/>
                </a:cubicBezTo>
                <a:cubicBezTo>
                  <a:pt x="4897146" y="2439690"/>
                  <a:pt x="4922193" y="2425224"/>
                  <a:pt x="4949083" y="2425224"/>
                </a:cubicBezTo>
                <a:close/>
                <a:moveTo>
                  <a:pt x="2544659" y="2407433"/>
                </a:moveTo>
                <a:cubicBezTo>
                  <a:pt x="2541672" y="2407433"/>
                  <a:pt x="2538686" y="2408180"/>
                  <a:pt x="2536002" y="2409638"/>
                </a:cubicBezTo>
                <a:cubicBezTo>
                  <a:pt x="2534848" y="2410268"/>
                  <a:pt x="2533681" y="2410875"/>
                  <a:pt x="2532491" y="2411470"/>
                </a:cubicBezTo>
                <a:cubicBezTo>
                  <a:pt x="2528175" y="2413628"/>
                  <a:pt x="2524908" y="2417431"/>
                  <a:pt x="2523415" y="2422028"/>
                </a:cubicBezTo>
                <a:cubicBezTo>
                  <a:pt x="2521922" y="2426636"/>
                  <a:pt x="2522318" y="2431629"/>
                  <a:pt x="2524546" y="2435922"/>
                </a:cubicBezTo>
                <a:lnTo>
                  <a:pt x="2525165" y="2437158"/>
                </a:lnTo>
                <a:cubicBezTo>
                  <a:pt x="2528373" y="2443610"/>
                  <a:pt x="2535093" y="2447611"/>
                  <a:pt x="2541964" y="2447611"/>
                </a:cubicBezTo>
                <a:cubicBezTo>
                  <a:pt x="2544204" y="2447611"/>
                  <a:pt x="2546479" y="2447191"/>
                  <a:pt x="2548637" y="2446270"/>
                </a:cubicBezTo>
                <a:lnTo>
                  <a:pt x="2552405" y="2444730"/>
                </a:lnTo>
                <a:cubicBezTo>
                  <a:pt x="2556931" y="2442922"/>
                  <a:pt x="2560536" y="2439352"/>
                  <a:pt x="2562391" y="2434860"/>
                </a:cubicBezTo>
                <a:cubicBezTo>
                  <a:pt x="2564258" y="2430346"/>
                  <a:pt x="2564223" y="2425282"/>
                  <a:pt x="2562310" y="2420803"/>
                </a:cubicBezTo>
                <a:lnTo>
                  <a:pt x="2561353" y="2418574"/>
                </a:lnTo>
                <a:cubicBezTo>
                  <a:pt x="2559393" y="2413838"/>
                  <a:pt x="2555508" y="2410163"/>
                  <a:pt x="2550667" y="2408460"/>
                </a:cubicBezTo>
                <a:cubicBezTo>
                  <a:pt x="2548719" y="2407772"/>
                  <a:pt x="2546689" y="2407433"/>
                  <a:pt x="2544659" y="2407433"/>
                </a:cubicBezTo>
                <a:close/>
                <a:moveTo>
                  <a:pt x="1022152" y="2395091"/>
                </a:moveTo>
                <a:cubicBezTo>
                  <a:pt x="1033882" y="2395091"/>
                  <a:pt x="1045474" y="2398217"/>
                  <a:pt x="1055681" y="2404108"/>
                </a:cubicBezTo>
                <a:cubicBezTo>
                  <a:pt x="1071227" y="2413080"/>
                  <a:pt x="1082340" y="2427569"/>
                  <a:pt x="1086984" y="2444893"/>
                </a:cubicBezTo>
                <a:cubicBezTo>
                  <a:pt x="1091624" y="2462229"/>
                  <a:pt x="1089244" y="2480334"/>
                  <a:pt x="1080273" y="2495874"/>
                </a:cubicBezTo>
                <a:cubicBezTo>
                  <a:pt x="1068305" y="2516616"/>
                  <a:pt x="1045986" y="2529484"/>
                  <a:pt x="1022027" y="2529484"/>
                </a:cubicBezTo>
                <a:cubicBezTo>
                  <a:pt x="1010305" y="2529484"/>
                  <a:pt x="998708" y="2526357"/>
                  <a:pt x="988494" y="2520466"/>
                </a:cubicBezTo>
                <a:cubicBezTo>
                  <a:pt x="956423" y="2501952"/>
                  <a:pt x="945389" y="2460771"/>
                  <a:pt x="963908" y="2428689"/>
                </a:cubicBezTo>
                <a:cubicBezTo>
                  <a:pt x="975876" y="2407970"/>
                  <a:pt x="998195" y="2395091"/>
                  <a:pt x="1022152" y="2395091"/>
                </a:cubicBezTo>
                <a:close/>
                <a:moveTo>
                  <a:pt x="4405479" y="2390226"/>
                </a:moveTo>
                <a:cubicBezTo>
                  <a:pt x="4402528" y="2390226"/>
                  <a:pt x="4399588" y="2390949"/>
                  <a:pt x="4396940" y="2392372"/>
                </a:cubicBezTo>
                <a:cubicBezTo>
                  <a:pt x="4393813" y="2394052"/>
                  <a:pt x="4390616" y="2395604"/>
                  <a:pt x="4387350" y="2397039"/>
                </a:cubicBezTo>
                <a:cubicBezTo>
                  <a:pt x="4382800" y="2399022"/>
                  <a:pt x="4379265" y="2402814"/>
                  <a:pt x="4377586" y="2407492"/>
                </a:cubicBezTo>
                <a:cubicBezTo>
                  <a:pt x="4375906" y="2412170"/>
                  <a:pt x="4376232" y="2417350"/>
                  <a:pt x="4378484" y="2421783"/>
                </a:cubicBezTo>
                <a:cubicBezTo>
                  <a:pt x="4379860" y="2424489"/>
                  <a:pt x="4381144" y="2427242"/>
                  <a:pt x="4382333" y="2430054"/>
                </a:cubicBezTo>
                <a:cubicBezTo>
                  <a:pt x="4384270" y="2434627"/>
                  <a:pt x="4388027" y="2438208"/>
                  <a:pt x="4392681" y="2439935"/>
                </a:cubicBezTo>
                <a:cubicBezTo>
                  <a:pt x="4394711" y="2440693"/>
                  <a:pt x="4396846" y="2441067"/>
                  <a:pt x="4398981" y="2441067"/>
                </a:cubicBezTo>
                <a:cubicBezTo>
                  <a:pt x="4401723" y="2441067"/>
                  <a:pt x="4404464" y="2440437"/>
                  <a:pt x="4406972" y="2439212"/>
                </a:cubicBezTo>
                <a:cubicBezTo>
                  <a:pt x="4410145" y="2437648"/>
                  <a:pt x="4413365" y="2436202"/>
                  <a:pt x="4416655" y="2434907"/>
                </a:cubicBezTo>
                <a:cubicBezTo>
                  <a:pt x="4421380" y="2433040"/>
                  <a:pt x="4425101" y="2429249"/>
                  <a:pt x="4426898" y="2424501"/>
                </a:cubicBezTo>
                <a:cubicBezTo>
                  <a:pt x="4428706" y="2419741"/>
                  <a:pt x="4428426" y="2414445"/>
                  <a:pt x="4426128" y="2409907"/>
                </a:cubicBezTo>
                <a:cubicBezTo>
                  <a:pt x="4424693" y="2407107"/>
                  <a:pt x="4423375" y="2404249"/>
                  <a:pt x="4422161" y="2401344"/>
                </a:cubicBezTo>
                <a:cubicBezTo>
                  <a:pt x="4420202" y="2396631"/>
                  <a:pt x="4416340" y="2392979"/>
                  <a:pt x="4411534" y="2391264"/>
                </a:cubicBezTo>
                <a:cubicBezTo>
                  <a:pt x="4409574" y="2390576"/>
                  <a:pt x="4407520" y="2390226"/>
                  <a:pt x="4405479" y="2390226"/>
                </a:cubicBezTo>
                <a:close/>
                <a:moveTo>
                  <a:pt x="6094527" y="2384645"/>
                </a:moveTo>
                <a:lnTo>
                  <a:pt x="6094527" y="2542971"/>
                </a:lnTo>
                <a:lnTo>
                  <a:pt x="6078324" y="2538618"/>
                </a:lnTo>
                <a:cubicBezTo>
                  <a:pt x="6058339" y="2527080"/>
                  <a:pt x="6044037" y="2508450"/>
                  <a:pt x="6038064" y="2486156"/>
                </a:cubicBezTo>
                <a:cubicBezTo>
                  <a:pt x="6032091" y="2463862"/>
                  <a:pt x="6035159" y="2440577"/>
                  <a:pt x="6046697" y="2420593"/>
                </a:cubicBezTo>
                <a:cubicBezTo>
                  <a:pt x="6054397" y="2407265"/>
                  <a:pt x="6065421" y="2396459"/>
                  <a:pt x="6078372" y="2388985"/>
                </a:cubicBezTo>
                <a:close/>
                <a:moveTo>
                  <a:pt x="817410" y="2368375"/>
                </a:moveTo>
                <a:cubicBezTo>
                  <a:pt x="820804" y="2368375"/>
                  <a:pt x="824155" y="2369285"/>
                  <a:pt x="827111" y="2370977"/>
                </a:cubicBezTo>
                <a:cubicBezTo>
                  <a:pt x="836357" y="2376320"/>
                  <a:pt x="839545" y="2388219"/>
                  <a:pt x="834198" y="2397494"/>
                </a:cubicBezTo>
                <a:cubicBezTo>
                  <a:pt x="830746" y="2403455"/>
                  <a:pt x="824297" y="2407188"/>
                  <a:pt x="817376" y="2407188"/>
                </a:cubicBezTo>
                <a:cubicBezTo>
                  <a:pt x="813981" y="2407188"/>
                  <a:pt x="810631" y="2406278"/>
                  <a:pt x="807676" y="2404587"/>
                </a:cubicBezTo>
                <a:cubicBezTo>
                  <a:pt x="803196" y="2401997"/>
                  <a:pt x="799991" y="2397820"/>
                  <a:pt x="798647" y="2392804"/>
                </a:cubicBezTo>
                <a:cubicBezTo>
                  <a:pt x="797307" y="2387799"/>
                  <a:pt x="797998" y="2382561"/>
                  <a:pt x="800595" y="2378058"/>
                </a:cubicBezTo>
                <a:cubicBezTo>
                  <a:pt x="804041" y="2372097"/>
                  <a:pt x="810490" y="2368375"/>
                  <a:pt x="817410" y="2368375"/>
                </a:cubicBezTo>
                <a:close/>
                <a:moveTo>
                  <a:pt x="5228240" y="2352708"/>
                </a:moveTo>
                <a:cubicBezTo>
                  <a:pt x="5231320" y="2352708"/>
                  <a:pt x="5234400" y="2353536"/>
                  <a:pt x="5237107" y="2355111"/>
                </a:cubicBezTo>
                <a:cubicBezTo>
                  <a:pt x="5241213" y="2357467"/>
                  <a:pt x="5244141" y="2361294"/>
                  <a:pt x="5245378" y="2365879"/>
                </a:cubicBezTo>
                <a:cubicBezTo>
                  <a:pt x="5246614" y="2370522"/>
                  <a:pt x="5246008" y="2375188"/>
                  <a:pt x="5243605" y="2379341"/>
                </a:cubicBezTo>
                <a:cubicBezTo>
                  <a:pt x="5240431" y="2384836"/>
                  <a:pt x="5234540" y="2388243"/>
                  <a:pt x="5228206" y="2388243"/>
                </a:cubicBezTo>
                <a:cubicBezTo>
                  <a:pt x="5225126" y="2388243"/>
                  <a:pt x="5222046" y="2387403"/>
                  <a:pt x="5219339" y="2385828"/>
                </a:cubicBezTo>
                <a:lnTo>
                  <a:pt x="5219328" y="2385828"/>
                </a:lnTo>
                <a:cubicBezTo>
                  <a:pt x="5215221" y="2383471"/>
                  <a:pt x="5212305" y="2379645"/>
                  <a:pt x="5211068" y="2375072"/>
                </a:cubicBezTo>
                <a:cubicBezTo>
                  <a:pt x="5209831" y="2370417"/>
                  <a:pt x="5210438" y="2365762"/>
                  <a:pt x="5212841" y="2361597"/>
                </a:cubicBezTo>
                <a:cubicBezTo>
                  <a:pt x="5216014" y="2356114"/>
                  <a:pt x="5221906" y="2352708"/>
                  <a:pt x="5228240" y="2352708"/>
                </a:cubicBezTo>
                <a:close/>
                <a:moveTo>
                  <a:pt x="4198908" y="2319751"/>
                </a:moveTo>
                <a:cubicBezTo>
                  <a:pt x="4196096" y="2319751"/>
                  <a:pt x="4193297" y="2320404"/>
                  <a:pt x="4190741" y="2321711"/>
                </a:cubicBezTo>
                <a:cubicBezTo>
                  <a:pt x="4189050" y="2322563"/>
                  <a:pt x="4187347" y="2323379"/>
                  <a:pt x="4185620" y="2324161"/>
                </a:cubicBezTo>
                <a:cubicBezTo>
                  <a:pt x="4181175" y="2326179"/>
                  <a:pt x="4177746" y="2329924"/>
                  <a:pt x="4176089" y="2334509"/>
                </a:cubicBezTo>
                <a:cubicBezTo>
                  <a:pt x="4174444" y="2339105"/>
                  <a:pt x="4174712" y="2344157"/>
                  <a:pt x="4176847" y="2348543"/>
                </a:cubicBezTo>
                <a:cubicBezTo>
                  <a:pt x="4177629" y="2350141"/>
                  <a:pt x="4178375" y="2351739"/>
                  <a:pt x="4179087" y="2353338"/>
                </a:cubicBezTo>
                <a:cubicBezTo>
                  <a:pt x="4181070" y="2357817"/>
                  <a:pt x="4184780" y="2361294"/>
                  <a:pt x="4189365" y="2362974"/>
                </a:cubicBezTo>
                <a:cubicBezTo>
                  <a:pt x="4191395" y="2363732"/>
                  <a:pt x="4193506" y="2364094"/>
                  <a:pt x="4195618" y="2364094"/>
                </a:cubicBezTo>
                <a:cubicBezTo>
                  <a:pt x="4198301" y="2364094"/>
                  <a:pt x="4200973" y="2363499"/>
                  <a:pt x="4203446" y="2362321"/>
                </a:cubicBezTo>
                <a:cubicBezTo>
                  <a:pt x="4205138" y="2361516"/>
                  <a:pt x="4206853" y="2360734"/>
                  <a:pt x="4208579" y="2359999"/>
                </a:cubicBezTo>
                <a:cubicBezTo>
                  <a:pt x="4213175" y="2358051"/>
                  <a:pt x="4216757" y="2354283"/>
                  <a:pt x="4218495" y="2349605"/>
                </a:cubicBezTo>
                <a:cubicBezTo>
                  <a:pt x="4220222" y="2344926"/>
                  <a:pt x="4219930" y="2339723"/>
                  <a:pt x="4217690" y="2335267"/>
                </a:cubicBezTo>
                <a:cubicBezTo>
                  <a:pt x="4216897" y="2333657"/>
                  <a:pt x="4216115" y="2332024"/>
                  <a:pt x="4215392" y="2330402"/>
                </a:cubicBezTo>
                <a:cubicBezTo>
                  <a:pt x="4213362" y="2325911"/>
                  <a:pt x="4209582" y="2322434"/>
                  <a:pt x="4204928" y="2320778"/>
                </a:cubicBezTo>
                <a:cubicBezTo>
                  <a:pt x="4202979" y="2320101"/>
                  <a:pt x="4200938" y="2319751"/>
                  <a:pt x="4198908" y="2319751"/>
                </a:cubicBezTo>
                <a:close/>
                <a:moveTo>
                  <a:pt x="5916900" y="2309462"/>
                </a:moveTo>
                <a:cubicBezTo>
                  <a:pt x="5930841" y="2309462"/>
                  <a:pt x="5944607" y="2313160"/>
                  <a:pt x="5956728" y="2320171"/>
                </a:cubicBezTo>
                <a:cubicBezTo>
                  <a:pt x="5975207" y="2330834"/>
                  <a:pt x="5988414" y="2348030"/>
                  <a:pt x="5993931" y="2368632"/>
                </a:cubicBezTo>
                <a:cubicBezTo>
                  <a:pt x="5999438" y="2389223"/>
                  <a:pt x="5996615" y="2410723"/>
                  <a:pt x="5985952" y="2429202"/>
                </a:cubicBezTo>
                <a:cubicBezTo>
                  <a:pt x="5971743" y="2453818"/>
                  <a:pt x="5945225" y="2469112"/>
                  <a:pt x="5916760" y="2469112"/>
                </a:cubicBezTo>
                <a:cubicBezTo>
                  <a:pt x="5902819" y="2469112"/>
                  <a:pt x="5889042" y="2465414"/>
                  <a:pt x="5876932" y="2458402"/>
                </a:cubicBezTo>
                <a:cubicBezTo>
                  <a:pt x="5838808" y="2436388"/>
                  <a:pt x="5825707" y="2387484"/>
                  <a:pt x="5847709" y="2349371"/>
                </a:cubicBezTo>
                <a:cubicBezTo>
                  <a:pt x="5861930" y="2324756"/>
                  <a:pt x="5888435" y="2309462"/>
                  <a:pt x="5916900" y="2309462"/>
                </a:cubicBezTo>
                <a:close/>
                <a:moveTo>
                  <a:pt x="3500308" y="2290563"/>
                </a:moveTo>
                <a:cubicBezTo>
                  <a:pt x="3497672" y="2290563"/>
                  <a:pt x="3495047" y="2291123"/>
                  <a:pt x="3492609" y="2292278"/>
                </a:cubicBezTo>
                <a:cubicBezTo>
                  <a:pt x="3487406" y="2294727"/>
                  <a:pt x="3481958" y="2296816"/>
                  <a:pt x="3476405" y="2298496"/>
                </a:cubicBezTo>
                <a:cubicBezTo>
                  <a:pt x="3471003" y="2300152"/>
                  <a:pt x="3466675" y="2304212"/>
                  <a:pt x="3464715" y="2309520"/>
                </a:cubicBezTo>
                <a:cubicBezTo>
                  <a:pt x="3462744" y="2314816"/>
                  <a:pt x="3463373" y="2320731"/>
                  <a:pt x="3466407" y="2325503"/>
                </a:cubicBezTo>
                <a:cubicBezTo>
                  <a:pt x="3469382" y="2330192"/>
                  <a:pt x="3472053" y="2335174"/>
                  <a:pt x="3474351" y="2340260"/>
                </a:cubicBezTo>
                <a:cubicBezTo>
                  <a:pt x="3476486" y="2345008"/>
                  <a:pt x="3480569" y="2348625"/>
                  <a:pt x="3485551" y="2350153"/>
                </a:cubicBezTo>
                <a:cubicBezTo>
                  <a:pt x="3487289" y="2350678"/>
                  <a:pt x="3489074" y="2350934"/>
                  <a:pt x="3490847" y="2350934"/>
                </a:cubicBezTo>
                <a:cubicBezTo>
                  <a:pt x="3494172" y="2350934"/>
                  <a:pt x="3497485" y="2350013"/>
                  <a:pt x="3500367" y="2348228"/>
                </a:cubicBezTo>
                <a:cubicBezTo>
                  <a:pt x="3504882" y="2345428"/>
                  <a:pt x="3509595" y="2342885"/>
                  <a:pt x="3514366" y="2340645"/>
                </a:cubicBezTo>
                <a:cubicBezTo>
                  <a:pt x="3518741" y="2338627"/>
                  <a:pt x="3522112" y="2334917"/>
                  <a:pt x="3523734" y="2330391"/>
                </a:cubicBezTo>
                <a:cubicBezTo>
                  <a:pt x="3525379" y="2325841"/>
                  <a:pt x="3525122" y="2320836"/>
                  <a:pt x="3523046" y="2316485"/>
                </a:cubicBezTo>
                <a:cubicBezTo>
                  <a:pt x="3520911" y="2312005"/>
                  <a:pt x="3519009" y="2307373"/>
                  <a:pt x="3517387" y="2302707"/>
                </a:cubicBezTo>
                <a:cubicBezTo>
                  <a:pt x="3515708" y="2297866"/>
                  <a:pt x="3512044" y="2293969"/>
                  <a:pt x="3507320" y="2291974"/>
                </a:cubicBezTo>
                <a:cubicBezTo>
                  <a:pt x="3505068" y="2291029"/>
                  <a:pt x="3502688" y="2290563"/>
                  <a:pt x="3500308" y="2290563"/>
                </a:cubicBezTo>
                <a:close/>
                <a:moveTo>
                  <a:pt x="2128987" y="2256183"/>
                </a:moveTo>
                <a:cubicBezTo>
                  <a:pt x="2126257" y="2256183"/>
                  <a:pt x="2123526" y="2256801"/>
                  <a:pt x="2121018" y="2258026"/>
                </a:cubicBezTo>
                <a:cubicBezTo>
                  <a:pt x="2121018" y="2258026"/>
                  <a:pt x="2119816" y="2258633"/>
                  <a:pt x="2119688" y="2258691"/>
                </a:cubicBezTo>
                <a:cubicBezTo>
                  <a:pt x="2115361" y="2260931"/>
                  <a:pt x="2112118" y="2264827"/>
                  <a:pt x="2110704" y="2269494"/>
                </a:cubicBezTo>
                <a:cubicBezTo>
                  <a:pt x="2109282" y="2274160"/>
                  <a:pt x="2109808" y="2279200"/>
                  <a:pt x="2112152" y="2283470"/>
                </a:cubicBezTo>
                <a:cubicBezTo>
                  <a:pt x="2112980" y="2284986"/>
                  <a:pt x="2113797" y="2286526"/>
                  <a:pt x="2114578" y="2288089"/>
                </a:cubicBezTo>
                <a:cubicBezTo>
                  <a:pt x="2117728" y="2294401"/>
                  <a:pt x="2124111" y="2298087"/>
                  <a:pt x="2130760" y="2298087"/>
                </a:cubicBezTo>
                <a:cubicBezTo>
                  <a:pt x="2133221" y="2298087"/>
                  <a:pt x="2135718" y="2297574"/>
                  <a:pt x="2138097" y="2296512"/>
                </a:cubicBezTo>
                <a:cubicBezTo>
                  <a:pt x="2142741" y="2294809"/>
                  <a:pt x="2146147" y="2291391"/>
                  <a:pt x="2148118" y="2286853"/>
                </a:cubicBezTo>
                <a:cubicBezTo>
                  <a:pt x="2150078" y="2282326"/>
                  <a:pt x="2149786" y="2277322"/>
                  <a:pt x="2147862" y="2272760"/>
                </a:cubicBezTo>
                <a:cubicBezTo>
                  <a:pt x="2147173" y="2271139"/>
                  <a:pt x="2146521" y="2269517"/>
                  <a:pt x="2145902" y="2267884"/>
                </a:cubicBezTo>
                <a:cubicBezTo>
                  <a:pt x="2144106" y="2263112"/>
                  <a:pt x="2140385" y="2259333"/>
                  <a:pt x="2135637" y="2257454"/>
                </a:cubicBezTo>
                <a:cubicBezTo>
                  <a:pt x="2133500" y="2256603"/>
                  <a:pt x="2131237" y="2256183"/>
                  <a:pt x="2128987" y="2256183"/>
                </a:cubicBezTo>
                <a:close/>
                <a:moveTo>
                  <a:pt x="1301360" y="2255553"/>
                </a:moveTo>
                <a:cubicBezTo>
                  <a:pt x="1314718" y="2255553"/>
                  <a:pt x="1327924" y="2259111"/>
                  <a:pt x="1339554" y="2265819"/>
                </a:cubicBezTo>
                <a:cubicBezTo>
                  <a:pt x="1357252" y="2276050"/>
                  <a:pt x="1369910" y="2292546"/>
                  <a:pt x="1375207" y="2312297"/>
                </a:cubicBezTo>
                <a:cubicBezTo>
                  <a:pt x="1380492" y="2332024"/>
                  <a:pt x="1377783" y="2352649"/>
                  <a:pt x="1367566" y="2370347"/>
                </a:cubicBezTo>
                <a:cubicBezTo>
                  <a:pt x="1353927" y="2393959"/>
                  <a:pt x="1328519" y="2408623"/>
                  <a:pt x="1301232" y="2408623"/>
                </a:cubicBezTo>
                <a:cubicBezTo>
                  <a:pt x="1287874" y="2408623"/>
                  <a:pt x="1274669" y="2405065"/>
                  <a:pt x="1263038" y="2398357"/>
                </a:cubicBezTo>
                <a:cubicBezTo>
                  <a:pt x="1245327" y="2388138"/>
                  <a:pt x="1232682" y="2371642"/>
                  <a:pt x="1227385" y="2351891"/>
                </a:cubicBezTo>
                <a:cubicBezTo>
                  <a:pt x="1222100" y="2332152"/>
                  <a:pt x="1224807" y="2311527"/>
                  <a:pt x="1235026" y="2293841"/>
                </a:cubicBezTo>
                <a:cubicBezTo>
                  <a:pt x="1248665" y="2270217"/>
                  <a:pt x="1274073" y="2255553"/>
                  <a:pt x="1301360" y="2255553"/>
                </a:cubicBezTo>
                <a:close/>
                <a:moveTo>
                  <a:pt x="5023571" y="2249650"/>
                </a:moveTo>
                <a:cubicBezTo>
                  <a:pt x="5031655" y="2249650"/>
                  <a:pt x="5039647" y="2251796"/>
                  <a:pt x="5046681" y="2255856"/>
                </a:cubicBezTo>
                <a:cubicBezTo>
                  <a:pt x="5068789" y="2268630"/>
                  <a:pt x="5076406" y="2297002"/>
                  <a:pt x="5063632" y="2319121"/>
                </a:cubicBezTo>
                <a:cubicBezTo>
                  <a:pt x="5055373" y="2333412"/>
                  <a:pt x="5039997" y="2342290"/>
                  <a:pt x="5023489" y="2342290"/>
                </a:cubicBezTo>
                <a:cubicBezTo>
                  <a:pt x="5015404" y="2342290"/>
                  <a:pt x="5007413" y="2340143"/>
                  <a:pt x="5000379" y="2336072"/>
                </a:cubicBezTo>
                <a:cubicBezTo>
                  <a:pt x="4989657" y="2329889"/>
                  <a:pt x="4981993" y="2319903"/>
                  <a:pt x="4978785" y="2307957"/>
                </a:cubicBezTo>
                <a:cubicBezTo>
                  <a:pt x="4975588" y="2295999"/>
                  <a:pt x="4977233" y="2283528"/>
                  <a:pt x="4983416" y="2272819"/>
                </a:cubicBezTo>
                <a:cubicBezTo>
                  <a:pt x="4991664" y="2258516"/>
                  <a:pt x="5007052" y="2249650"/>
                  <a:pt x="5023571" y="2249650"/>
                </a:cubicBezTo>
                <a:close/>
                <a:moveTo>
                  <a:pt x="3991905" y="2248647"/>
                </a:moveTo>
                <a:cubicBezTo>
                  <a:pt x="3989467" y="2248647"/>
                  <a:pt x="3987064" y="2249113"/>
                  <a:pt x="3984882" y="2250175"/>
                </a:cubicBezTo>
                <a:cubicBezTo>
                  <a:pt x="3984870" y="2250175"/>
                  <a:pt x="3983237" y="2250945"/>
                  <a:pt x="3983237" y="2250945"/>
                </a:cubicBezTo>
                <a:cubicBezTo>
                  <a:pt x="3978862" y="2252963"/>
                  <a:pt x="3975479" y="2256614"/>
                  <a:pt x="3973823" y="2261129"/>
                </a:cubicBezTo>
                <a:cubicBezTo>
                  <a:pt x="3972166" y="2265656"/>
                  <a:pt x="3972376" y="2270625"/>
                  <a:pt x="3974394" y="2275000"/>
                </a:cubicBezTo>
                <a:lnTo>
                  <a:pt x="3974977" y="2276248"/>
                </a:lnTo>
                <a:cubicBezTo>
                  <a:pt x="3976961" y="2280635"/>
                  <a:pt x="3980600" y="2284041"/>
                  <a:pt x="3985092" y="2285721"/>
                </a:cubicBezTo>
                <a:cubicBezTo>
                  <a:pt x="3987145" y="2286503"/>
                  <a:pt x="3989303" y="2286876"/>
                  <a:pt x="3991450" y="2286876"/>
                </a:cubicBezTo>
                <a:cubicBezTo>
                  <a:pt x="3994017" y="2286876"/>
                  <a:pt x="3996572" y="2286328"/>
                  <a:pt x="3998951" y="2285243"/>
                </a:cubicBezTo>
                <a:lnTo>
                  <a:pt x="4000853" y="2284380"/>
                </a:lnTo>
                <a:cubicBezTo>
                  <a:pt x="4005298" y="2282361"/>
                  <a:pt x="4008751" y="2278640"/>
                  <a:pt x="4010408" y="2274043"/>
                </a:cubicBezTo>
                <a:cubicBezTo>
                  <a:pt x="4012064" y="2269435"/>
                  <a:pt x="4011796" y="2264349"/>
                  <a:pt x="4009637" y="2259962"/>
                </a:cubicBezTo>
                <a:cubicBezTo>
                  <a:pt x="4007631" y="2255541"/>
                  <a:pt x="4003688" y="2251610"/>
                  <a:pt x="3999115" y="2249953"/>
                </a:cubicBezTo>
                <a:cubicBezTo>
                  <a:pt x="3996816" y="2249125"/>
                  <a:pt x="3994355" y="2248647"/>
                  <a:pt x="3991905" y="2248647"/>
                </a:cubicBezTo>
                <a:close/>
                <a:moveTo>
                  <a:pt x="5712196" y="2245940"/>
                </a:moveTo>
                <a:cubicBezTo>
                  <a:pt x="5724212" y="2245940"/>
                  <a:pt x="5736099" y="2249136"/>
                  <a:pt x="5746552" y="2255168"/>
                </a:cubicBezTo>
                <a:cubicBezTo>
                  <a:pt x="5762465" y="2264361"/>
                  <a:pt x="5773851" y="2279200"/>
                  <a:pt x="5778623" y="2296956"/>
                </a:cubicBezTo>
                <a:cubicBezTo>
                  <a:pt x="5783370" y="2314723"/>
                  <a:pt x="5780932" y="2333284"/>
                  <a:pt x="5771739" y="2349196"/>
                </a:cubicBezTo>
                <a:cubicBezTo>
                  <a:pt x="5759490" y="2370429"/>
                  <a:pt x="5736625" y="2383623"/>
                  <a:pt x="5712079" y="2383623"/>
                </a:cubicBezTo>
                <a:cubicBezTo>
                  <a:pt x="5700063" y="2383623"/>
                  <a:pt x="5688187" y="2380426"/>
                  <a:pt x="5677722" y="2374383"/>
                </a:cubicBezTo>
                <a:cubicBezTo>
                  <a:pt x="5661787" y="2365190"/>
                  <a:pt x="5650400" y="2350363"/>
                  <a:pt x="5645641" y="2332596"/>
                </a:cubicBezTo>
                <a:cubicBezTo>
                  <a:pt x="5640893" y="2314840"/>
                  <a:pt x="5643331" y="2296291"/>
                  <a:pt x="5652524" y="2280378"/>
                </a:cubicBezTo>
                <a:cubicBezTo>
                  <a:pt x="5664785" y="2259134"/>
                  <a:pt x="5687650" y="2245940"/>
                  <a:pt x="5712196" y="2245940"/>
                </a:cubicBezTo>
                <a:close/>
                <a:moveTo>
                  <a:pt x="3162482" y="2237505"/>
                </a:moveTo>
                <a:cubicBezTo>
                  <a:pt x="3175828" y="2237505"/>
                  <a:pt x="3189046" y="2241052"/>
                  <a:pt x="3200665" y="2247771"/>
                </a:cubicBezTo>
                <a:cubicBezTo>
                  <a:pt x="3218375" y="2257979"/>
                  <a:pt x="3231032" y="2274475"/>
                  <a:pt x="3236317" y="2294226"/>
                </a:cubicBezTo>
                <a:cubicBezTo>
                  <a:pt x="3241613" y="2313965"/>
                  <a:pt x="3238895" y="2334590"/>
                  <a:pt x="3228676" y="2352288"/>
                </a:cubicBezTo>
                <a:cubicBezTo>
                  <a:pt x="3215050" y="2375900"/>
                  <a:pt x="3189629" y="2390564"/>
                  <a:pt x="3162342" y="2390564"/>
                </a:cubicBezTo>
                <a:cubicBezTo>
                  <a:pt x="3148984" y="2390564"/>
                  <a:pt x="3135779" y="2387006"/>
                  <a:pt x="3124147" y="2380298"/>
                </a:cubicBezTo>
                <a:cubicBezTo>
                  <a:pt x="3087609" y="2359194"/>
                  <a:pt x="3075057" y="2312308"/>
                  <a:pt x="3096137" y="2275782"/>
                </a:cubicBezTo>
                <a:cubicBezTo>
                  <a:pt x="3109775" y="2252158"/>
                  <a:pt x="3135195" y="2237505"/>
                  <a:pt x="3162482" y="2237505"/>
                </a:cubicBezTo>
                <a:close/>
                <a:moveTo>
                  <a:pt x="1096621" y="2233784"/>
                </a:moveTo>
                <a:cubicBezTo>
                  <a:pt x="1100782" y="2233784"/>
                  <a:pt x="1104882" y="2234892"/>
                  <a:pt x="1108489" y="2236980"/>
                </a:cubicBezTo>
                <a:cubicBezTo>
                  <a:pt x="1113985" y="2240153"/>
                  <a:pt x="1117916" y="2245287"/>
                  <a:pt x="1119561" y="2251435"/>
                </a:cubicBezTo>
                <a:cubicBezTo>
                  <a:pt x="1121213" y="2257571"/>
                  <a:pt x="1120377" y="2263987"/>
                  <a:pt x="1117209" y="2269482"/>
                </a:cubicBezTo>
                <a:cubicBezTo>
                  <a:pt x="1112965" y="2276832"/>
                  <a:pt x="1105065" y="2281393"/>
                  <a:pt x="1096581" y="2281393"/>
                </a:cubicBezTo>
                <a:cubicBezTo>
                  <a:pt x="1092430" y="2281393"/>
                  <a:pt x="1088323" y="2280297"/>
                  <a:pt x="1084704" y="2278197"/>
                </a:cubicBezTo>
                <a:lnTo>
                  <a:pt x="1084706" y="2278197"/>
                </a:lnTo>
                <a:cubicBezTo>
                  <a:pt x="1079198" y="2275012"/>
                  <a:pt x="1075254" y="2269879"/>
                  <a:pt x="1073609" y="2263742"/>
                </a:cubicBezTo>
                <a:cubicBezTo>
                  <a:pt x="1071968" y="2257606"/>
                  <a:pt x="1072811" y="2251190"/>
                  <a:pt x="1075995" y="2245683"/>
                </a:cubicBezTo>
                <a:cubicBezTo>
                  <a:pt x="1080228" y="2238345"/>
                  <a:pt x="1088135" y="2233784"/>
                  <a:pt x="1096621" y="2233784"/>
                </a:cubicBezTo>
                <a:close/>
                <a:moveTo>
                  <a:pt x="5507491" y="2179677"/>
                </a:moveTo>
                <a:cubicBezTo>
                  <a:pt x="5518049" y="2179677"/>
                  <a:pt x="5528513" y="2182488"/>
                  <a:pt x="5537730" y="2187820"/>
                </a:cubicBezTo>
                <a:cubicBezTo>
                  <a:pt x="5551752" y="2195893"/>
                  <a:pt x="5561773" y="2208958"/>
                  <a:pt x="5565962" y="2224591"/>
                </a:cubicBezTo>
                <a:cubicBezTo>
                  <a:pt x="5570138" y="2240224"/>
                  <a:pt x="5567991" y="2256556"/>
                  <a:pt x="5559907" y="2270579"/>
                </a:cubicBezTo>
                <a:cubicBezTo>
                  <a:pt x="5549116" y="2289268"/>
                  <a:pt x="5528992" y="2300875"/>
                  <a:pt x="5507375" y="2300875"/>
                </a:cubicBezTo>
                <a:cubicBezTo>
                  <a:pt x="5496805" y="2300875"/>
                  <a:pt x="5486341" y="2298064"/>
                  <a:pt x="5477124" y="2292756"/>
                </a:cubicBezTo>
                <a:cubicBezTo>
                  <a:pt x="5448204" y="2276050"/>
                  <a:pt x="5438253" y="2238917"/>
                  <a:pt x="5454959" y="2209973"/>
                </a:cubicBezTo>
                <a:cubicBezTo>
                  <a:pt x="5465750" y="2191284"/>
                  <a:pt x="5485874" y="2179677"/>
                  <a:pt x="5507491" y="2179677"/>
                </a:cubicBezTo>
                <a:close/>
                <a:moveTo>
                  <a:pt x="2957766" y="2173972"/>
                </a:moveTo>
                <a:cubicBezTo>
                  <a:pt x="2969210" y="2173972"/>
                  <a:pt x="2980515" y="2177017"/>
                  <a:pt x="2990466" y="2182768"/>
                </a:cubicBezTo>
                <a:cubicBezTo>
                  <a:pt x="3005597" y="2191506"/>
                  <a:pt x="3016435" y="2205634"/>
                  <a:pt x="3020973" y="2222561"/>
                </a:cubicBezTo>
                <a:cubicBezTo>
                  <a:pt x="3025511" y="2239500"/>
                  <a:pt x="3023201" y="2257163"/>
                  <a:pt x="3014463" y="2272294"/>
                </a:cubicBezTo>
                <a:cubicBezTo>
                  <a:pt x="3002797" y="2292499"/>
                  <a:pt x="2981028" y="2305075"/>
                  <a:pt x="2957649" y="2305075"/>
                </a:cubicBezTo>
                <a:cubicBezTo>
                  <a:pt x="2946205" y="2305075"/>
                  <a:pt x="2934901" y="2302030"/>
                  <a:pt x="2924949" y="2296279"/>
                </a:cubicBezTo>
                <a:cubicBezTo>
                  <a:pt x="2909784" y="2287529"/>
                  <a:pt x="2898946" y="2273402"/>
                  <a:pt x="2894408" y="2256486"/>
                </a:cubicBezTo>
                <a:cubicBezTo>
                  <a:pt x="2889881" y="2239570"/>
                  <a:pt x="2892203" y="2221920"/>
                  <a:pt x="2900952" y="2206765"/>
                </a:cubicBezTo>
                <a:cubicBezTo>
                  <a:pt x="2912630" y="2186536"/>
                  <a:pt x="2934399" y="2173972"/>
                  <a:pt x="2957766" y="2173972"/>
                </a:cubicBezTo>
                <a:close/>
                <a:moveTo>
                  <a:pt x="4499846" y="2142065"/>
                </a:moveTo>
                <a:cubicBezTo>
                  <a:pt x="4495028" y="2142065"/>
                  <a:pt x="4490303" y="2143990"/>
                  <a:pt x="4486838" y="2147583"/>
                </a:cubicBezTo>
                <a:cubicBezTo>
                  <a:pt x="4476117" y="2158689"/>
                  <a:pt x="4463354" y="2167159"/>
                  <a:pt x="4448935" y="2172747"/>
                </a:cubicBezTo>
                <a:cubicBezTo>
                  <a:pt x="4443709" y="2174777"/>
                  <a:pt x="4439719" y="2179117"/>
                  <a:pt x="4438133" y="2184495"/>
                </a:cubicBezTo>
                <a:cubicBezTo>
                  <a:pt x="4436546" y="2189873"/>
                  <a:pt x="4437549" y="2195682"/>
                  <a:pt x="4440839" y="2200221"/>
                </a:cubicBezTo>
                <a:cubicBezTo>
                  <a:pt x="4447162" y="2208947"/>
                  <a:pt x="4452400" y="2218525"/>
                  <a:pt x="4456390" y="2228662"/>
                </a:cubicBezTo>
                <a:cubicBezTo>
                  <a:pt x="4458256" y="2233399"/>
                  <a:pt x="4462036" y="2237132"/>
                  <a:pt x="4466807" y="2238940"/>
                </a:cubicBezTo>
                <a:cubicBezTo>
                  <a:pt x="4468884" y="2239722"/>
                  <a:pt x="4471054" y="2240107"/>
                  <a:pt x="4473212" y="2240107"/>
                </a:cubicBezTo>
                <a:cubicBezTo>
                  <a:pt x="4476036" y="2240107"/>
                  <a:pt x="4478859" y="2239454"/>
                  <a:pt x="4481425" y="2238135"/>
                </a:cubicBezTo>
                <a:cubicBezTo>
                  <a:pt x="4493371" y="2232046"/>
                  <a:pt x="4506169" y="2227881"/>
                  <a:pt x="4519445" y="2225746"/>
                </a:cubicBezTo>
                <a:cubicBezTo>
                  <a:pt x="4525429" y="2224789"/>
                  <a:pt x="4530528" y="2220881"/>
                  <a:pt x="4533036" y="2215352"/>
                </a:cubicBezTo>
                <a:cubicBezTo>
                  <a:pt x="4535544" y="2209845"/>
                  <a:pt x="4535112" y="2203429"/>
                  <a:pt x="4531893" y="2198284"/>
                </a:cubicBezTo>
                <a:cubicBezTo>
                  <a:pt x="4524310" y="2186198"/>
                  <a:pt x="4519445" y="2172292"/>
                  <a:pt x="4517812" y="2158083"/>
                </a:cubicBezTo>
                <a:cubicBezTo>
                  <a:pt x="4517007" y="2151130"/>
                  <a:pt x="4512270" y="2145262"/>
                  <a:pt x="4505644" y="2143022"/>
                </a:cubicBezTo>
                <a:cubicBezTo>
                  <a:pt x="4503754" y="2142369"/>
                  <a:pt x="4501783" y="2142065"/>
                  <a:pt x="4499846" y="2142065"/>
                </a:cubicBezTo>
                <a:close/>
                <a:moveTo>
                  <a:pt x="4818901" y="2139429"/>
                </a:moveTo>
                <a:cubicBezTo>
                  <a:pt x="4833192" y="2139429"/>
                  <a:pt x="4847355" y="2143244"/>
                  <a:pt x="4859837" y="2150441"/>
                </a:cubicBezTo>
                <a:cubicBezTo>
                  <a:pt x="4898989" y="2173050"/>
                  <a:pt x="4912452" y="2223308"/>
                  <a:pt x="4889854" y="2262471"/>
                </a:cubicBezTo>
                <a:cubicBezTo>
                  <a:pt x="4875237" y="2287763"/>
                  <a:pt x="4847997" y="2303489"/>
                  <a:pt x="4818750" y="2303489"/>
                </a:cubicBezTo>
                <a:cubicBezTo>
                  <a:pt x="4804447" y="2303489"/>
                  <a:pt x="4790296" y="2299686"/>
                  <a:pt x="4777813" y="2292476"/>
                </a:cubicBezTo>
                <a:cubicBezTo>
                  <a:pt x="4738662" y="2269867"/>
                  <a:pt x="4725200" y="2219610"/>
                  <a:pt x="4747796" y="2180447"/>
                </a:cubicBezTo>
                <a:cubicBezTo>
                  <a:pt x="4762414" y="2155155"/>
                  <a:pt x="4789654" y="2139429"/>
                  <a:pt x="4818901" y="2139429"/>
                </a:cubicBezTo>
                <a:close/>
                <a:moveTo>
                  <a:pt x="1580576" y="2117123"/>
                </a:moveTo>
                <a:cubicBezTo>
                  <a:pt x="1595356" y="2117123"/>
                  <a:pt x="1609986" y="2121055"/>
                  <a:pt x="1622887" y="2128498"/>
                </a:cubicBezTo>
                <a:cubicBezTo>
                  <a:pt x="1663346" y="2151865"/>
                  <a:pt x="1677265" y="2203802"/>
                  <a:pt x="1653908" y="2244283"/>
                </a:cubicBezTo>
                <a:cubicBezTo>
                  <a:pt x="1638814" y="2270427"/>
                  <a:pt x="1610652" y="2286666"/>
                  <a:pt x="1580425" y="2286666"/>
                </a:cubicBezTo>
                <a:cubicBezTo>
                  <a:pt x="1565643" y="2286666"/>
                  <a:pt x="1551015" y="2282746"/>
                  <a:pt x="1538123" y="2275303"/>
                </a:cubicBezTo>
                <a:cubicBezTo>
                  <a:pt x="1497653" y="2251925"/>
                  <a:pt x="1483735" y="2199987"/>
                  <a:pt x="1507092" y="2159506"/>
                </a:cubicBezTo>
                <a:cubicBezTo>
                  <a:pt x="1522198" y="2133374"/>
                  <a:pt x="1550361" y="2117123"/>
                  <a:pt x="1580576" y="2117123"/>
                </a:cubicBezTo>
                <a:close/>
                <a:moveTo>
                  <a:pt x="5302775" y="2111757"/>
                </a:moveTo>
                <a:cubicBezTo>
                  <a:pt x="5312213" y="2111757"/>
                  <a:pt x="5321522" y="2114265"/>
                  <a:pt x="5329724" y="2118990"/>
                </a:cubicBezTo>
                <a:cubicBezTo>
                  <a:pt x="5342218" y="2126223"/>
                  <a:pt x="5351154" y="2137866"/>
                  <a:pt x="5354887" y="2151795"/>
                </a:cubicBezTo>
                <a:cubicBezTo>
                  <a:pt x="5358620" y="2165724"/>
                  <a:pt x="5356707" y="2180283"/>
                  <a:pt x="5349497" y="2192789"/>
                </a:cubicBezTo>
                <a:cubicBezTo>
                  <a:pt x="5339873" y="2209425"/>
                  <a:pt x="5321931" y="2219785"/>
                  <a:pt x="5302681" y="2219785"/>
                </a:cubicBezTo>
                <a:cubicBezTo>
                  <a:pt x="5293255" y="2219785"/>
                  <a:pt x="5283934" y="2217276"/>
                  <a:pt x="5275733" y="2212552"/>
                </a:cubicBezTo>
                <a:cubicBezTo>
                  <a:pt x="5263239" y="2205330"/>
                  <a:pt x="5254303" y="2193676"/>
                  <a:pt x="5250569" y="2179758"/>
                </a:cubicBezTo>
                <a:cubicBezTo>
                  <a:pt x="5246836" y="2165817"/>
                  <a:pt x="5248749" y="2151258"/>
                  <a:pt x="5255959" y="2138764"/>
                </a:cubicBezTo>
                <a:cubicBezTo>
                  <a:pt x="5265572" y="2122105"/>
                  <a:pt x="5283514" y="2111757"/>
                  <a:pt x="5302775" y="2111757"/>
                </a:cubicBezTo>
                <a:close/>
                <a:moveTo>
                  <a:pt x="1375825" y="2096439"/>
                </a:moveTo>
                <a:cubicBezTo>
                  <a:pt x="1381214" y="2096439"/>
                  <a:pt x="1386556" y="2097874"/>
                  <a:pt x="1391271" y="2100592"/>
                </a:cubicBezTo>
                <a:cubicBezTo>
                  <a:pt x="1398422" y="2104722"/>
                  <a:pt x="1403543" y="2111395"/>
                  <a:pt x="1405689" y="2119386"/>
                </a:cubicBezTo>
                <a:cubicBezTo>
                  <a:pt x="1407825" y="2127366"/>
                  <a:pt x="1406727" y="2135707"/>
                  <a:pt x="1402598" y="2142859"/>
                </a:cubicBezTo>
                <a:cubicBezTo>
                  <a:pt x="1397081" y="2152413"/>
                  <a:pt x="1386814" y="2158339"/>
                  <a:pt x="1375790" y="2158339"/>
                </a:cubicBezTo>
                <a:cubicBezTo>
                  <a:pt x="1370376" y="2158339"/>
                  <a:pt x="1365021" y="2156904"/>
                  <a:pt x="1360321" y="2154186"/>
                </a:cubicBezTo>
                <a:cubicBezTo>
                  <a:pt x="1345563" y="2145658"/>
                  <a:pt x="1340476" y="2126701"/>
                  <a:pt x="1349004" y="2111920"/>
                </a:cubicBezTo>
                <a:cubicBezTo>
                  <a:pt x="1354521" y="2102377"/>
                  <a:pt x="1364801" y="2096439"/>
                  <a:pt x="1375825" y="2096439"/>
                </a:cubicBezTo>
                <a:close/>
                <a:moveTo>
                  <a:pt x="3577363" y="2095494"/>
                </a:moveTo>
                <a:cubicBezTo>
                  <a:pt x="3574808" y="2095494"/>
                  <a:pt x="3572265" y="2096031"/>
                  <a:pt x="3569897" y="2097092"/>
                </a:cubicBezTo>
                <a:cubicBezTo>
                  <a:pt x="3565872" y="2098936"/>
                  <a:pt x="3561754" y="2100557"/>
                  <a:pt x="3557565" y="2101969"/>
                </a:cubicBezTo>
                <a:cubicBezTo>
                  <a:pt x="3552526" y="2103672"/>
                  <a:pt x="3548501" y="2107499"/>
                  <a:pt x="3546541" y="2112433"/>
                </a:cubicBezTo>
                <a:cubicBezTo>
                  <a:pt x="3544581" y="2117368"/>
                  <a:pt x="3544884" y="2122910"/>
                  <a:pt x="3547381" y="2127611"/>
                </a:cubicBezTo>
                <a:cubicBezTo>
                  <a:pt x="3548443" y="2129594"/>
                  <a:pt x="3549446" y="2131612"/>
                  <a:pt x="3550391" y="2133666"/>
                </a:cubicBezTo>
                <a:cubicBezTo>
                  <a:pt x="3552549" y="2138332"/>
                  <a:pt x="3556597" y="2141844"/>
                  <a:pt x="3561497" y="2143349"/>
                </a:cubicBezTo>
                <a:cubicBezTo>
                  <a:pt x="3563235" y="2143874"/>
                  <a:pt x="3565020" y="2144142"/>
                  <a:pt x="3566793" y="2144142"/>
                </a:cubicBezTo>
                <a:cubicBezTo>
                  <a:pt x="3570048" y="2144142"/>
                  <a:pt x="3573280" y="2143255"/>
                  <a:pt x="3576126" y="2141540"/>
                </a:cubicBezTo>
                <a:cubicBezTo>
                  <a:pt x="3579836" y="2139312"/>
                  <a:pt x="3583651" y="2137270"/>
                  <a:pt x="3587570" y="2135404"/>
                </a:cubicBezTo>
                <a:cubicBezTo>
                  <a:pt x="3596507" y="2131134"/>
                  <a:pt x="3600368" y="2120471"/>
                  <a:pt x="3596204" y="2111489"/>
                </a:cubicBezTo>
                <a:cubicBezTo>
                  <a:pt x="3595445" y="2109855"/>
                  <a:pt x="3594722" y="2108222"/>
                  <a:pt x="3594034" y="2106577"/>
                </a:cubicBezTo>
                <a:cubicBezTo>
                  <a:pt x="3592144" y="2102062"/>
                  <a:pt x="3588516" y="2098527"/>
                  <a:pt x="3583966" y="2096731"/>
                </a:cubicBezTo>
                <a:cubicBezTo>
                  <a:pt x="3581842" y="2095903"/>
                  <a:pt x="3579603" y="2095494"/>
                  <a:pt x="3577363" y="2095494"/>
                </a:cubicBezTo>
                <a:close/>
                <a:moveTo>
                  <a:pt x="2753085" y="2092881"/>
                </a:moveTo>
                <a:cubicBezTo>
                  <a:pt x="2765661" y="2092881"/>
                  <a:pt x="2778109" y="2096229"/>
                  <a:pt x="2789075" y="2102552"/>
                </a:cubicBezTo>
                <a:cubicBezTo>
                  <a:pt x="2805757" y="2112200"/>
                  <a:pt x="2817692" y="2127739"/>
                  <a:pt x="2822673" y="2146347"/>
                </a:cubicBezTo>
                <a:cubicBezTo>
                  <a:pt x="2827666" y="2164954"/>
                  <a:pt x="2825111" y="2184401"/>
                  <a:pt x="2815475" y="2201096"/>
                </a:cubicBezTo>
                <a:cubicBezTo>
                  <a:pt x="2802619" y="2223331"/>
                  <a:pt x="2778669" y="2237155"/>
                  <a:pt x="2752945" y="2237155"/>
                </a:cubicBezTo>
                <a:cubicBezTo>
                  <a:pt x="2740369" y="2237155"/>
                  <a:pt x="2727921" y="2233807"/>
                  <a:pt x="2716943" y="2227473"/>
                </a:cubicBezTo>
                <a:cubicBezTo>
                  <a:pt x="2700296" y="2217860"/>
                  <a:pt x="2688373" y="2202309"/>
                  <a:pt x="2683380" y="2183666"/>
                </a:cubicBezTo>
                <a:cubicBezTo>
                  <a:pt x="2678387" y="2165036"/>
                  <a:pt x="2680942" y="2145600"/>
                  <a:pt x="2690543" y="2128941"/>
                </a:cubicBezTo>
                <a:cubicBezTo>
                  <a:pt x="2703399" y="2106705"/>
                  <a:pt x="2727361" y="2092881"/>
                  <a:pt x="2753085" y="2092881"/>
                </a:cubicBezTo>
                <a:close/>
                <a:moveTo>
                  <a:pt x="4287593" y="2085951"/>
                </a:moveTo>
                <a:cubicBezTo>
                  <a:pt x="4283615" y="2085951"/>
                  <a:pt x="4279672" y="2087281"/>
                  <a:pt x="4276441" y="2089813"/>
                </a:cubicBezTo>
                <a:cubicBezTo>
                  <a:pt x="4268718" y="2095856"/>
                  <a:pt x="4260213" y="2100907"/>
                  <a:pt x="4251172" y="2104815"/>
                </a:cubicBezTo>
                <a:cubicBezTo>
                  <a:pt x="4246319" y="2106904"/>
                  <a:pt x="4242621" y="2111010"/>
                  <a:pt x="4241058" y="2116062"/>
                </a:cubicBezTo>
                <a:cubicBezTo>
                  <a:pt x="4239494" y="2121101"/>
                  <a:pt x="4240217" y="2126584"/>
                  <a:pt x="4243029" y="2131053"/>
                </a:cubicBezTo>
                <a:lnTo>
                  <a:pt x="4243041" y="2131053"/>
                </a:lnTo>
                <a:cubicBezTo>
                  <a:pt x="4246902" y="2137177"/>
                  <a:pt x="4250297" y="2143675"/>
                  <a:pt x="4253120" y="2150360"/>
                </a:cubicBezTo>
                <a:cubicBezTo>
                  <a:pt x="4255057" y="2154933"/>
                  <a:pt x="4258778" y="2158491"/>
                  <a:pt x="4263433" y="2160241"/>
                </a:cubicBezTo>
                <a:cubicBezTo>
                  <a:pt x="4265486" y="2161011"/>
                  <a:pt x="4267633" y="2161384"/>
                  <a:pt x="4269779" y="2161384"/>
                </a:cubicBezTo>
                <a:cubicBezTo>
                  <a:pt x="4272486" y="2161384"/>
                  <a:pt x="4275192" y="2160778"/>
                  <a:pt x="4277677" y="2159564"/>
                </a:cubicBezTo>
                <a:cubicBezTo>
                  <a:pt x="4285843" y="2155598"/>
                  <a:pt x="4294465" y="2152471"/>
                  <a:pt x="4303296" y="2150266"/>
                </a:cubicBezTo>
                <a:cubicBezTo>
                  <a:pt x="4308721" y="2148913"/>
                  <a:pt x="4313224" y="2145122"/>
                  <a:pt x="4315475" y="2139989"/>
                </a:cubicBezTo>
                <a:cubicBezTo>
                  <a:pt x="4317727" y="2134867"/>
                  <a:pt x="4317482" y="2128988"/>
                  <a:pt x="4314799" y="2124065"/>
                </a:cubicBezTo>
                <a:cubicBezTo>
                  <a:pt x="4310575" y="2116330"/>
                  <a:pt x="4307321" y="2108059"/>
                  <a:pt x="4305104" y="2099519"/>
                </a:cubicBezTo>
                <a:cubicBezTo>
                  <a:pt x="4303576" y="2093604"/>
                  <a:pt x="4299178" y="2088868"/>
                  <a:pt x="4293391" y="2086908"/>
                </a:cubicBezTo>
                <a:cubicBezTo>
                  <a:pt x="4291502" y="2086266"/>
                  <a:pt x="4289542" y="2085951"/>
                  <a:pt x="4287593" y="2085951"/>
                </a:cubicBezTo>
                <a:close/>
                <a:moveTo>
                  <a:pt x="3236970" y="2044875"/>
                </a:moveTo>
                <a:cubicBezTo>
                  <a:pt x="3248216" y="2044875"/>
                  <a:pt x="3259334" y="2047873"/>
                  <a:pt x="3269122" y="2053520"/>
                </a:cubicBezTo>
                <a:cubicBezTo>
                  <a:pt x="3299897" y="2071299"/>
                  <a:pt x="3310478" y="2110777"/>
                  <a:pt x="3292711" y="2141540"/>
                </a:cubicBezTo>
                <a:cubicBezTo>
                  <a:pt x="3281231" y="2161431"/>
                  <a:pt x="3259836" y="2173785"/>
                  <a:pt x="3236853" y="2173785"/>
                </a:cubicBezTo>
                <a:cubicBezTo>
                  <a:pt x="3225607" y="2173785"/>
                  <a:pt x="3214490" y="2170787"/>
                  <a:pt x="3204690" y="2165141"/>
                </a:cubicBezTo>
                <a:cubicBezTo>
                  <a:pt x="3173938" y="2147362"/>
                  <a:pt x="3163346" y="2107872"/>
                  <a:pt x="3181113" y="2077120"/>
                </a:cubicBezTo>
                <a:cubicBezTo>
                  <a:pt x="3192581" y="2057230"/>
                  <a:pt x="3213988" y="2044875"/>
                  <a:pt x="3236970" y="2044875"/>
                </a:cubicBezTo>
                <a:close/>
                <a:moveTo>
                  <a:pt x="5098082" y="2039450"/>
                </a:moveTo>
                <a:cubicBezTo>
                  <a:pt x="5107135" y="2039450"/>
                  <a:pt x="5116060" y="2041854"/>
                  <a:pt x="5123922" y="2046403"/>
                </a:cubicBezTo>
                <a:cubicBezTo>
                  <a:pt x="5135892" y="2053310"/>
                  <a:pt x="5144455" y="2064474"/>
                  <a:pt x="5148036" y="2077867"/>
                </a:cubicBezTo>
                <a:cubicBezTo>
                  <a:pt x="5151618" y="2091259"/>
                  <a:pt x="5149798" y="2105212"/>
                  <a:pt x="5142903" y="2117158"/>
                </a:cubicBezTo>
                <a:cubicBezTo>
                  <a:pt x="5133664" y="2133141"/>
                  <a:pt x="5116468" y="2143080"/>
                  <a:pt x="5097989" y="2143080"/>
                </a:cubicBezTo>
                <a:cubicBezTo>
                  <a:pt x="5088936" y="2143080"/>
                  <a:pt x="5080000" y="2140677"/>
                  <a:pt x="5072137" y="2136127"/>
                </a:cubicBezTo>
                <a:cubicBezTo>
                  <a:pt x="5060144" y="2129197"/>
                  <a:pt x="5051569" y="2118033"/>
                  <a:pt x="5047988" y="2104676"/>
                </a:cubicBezTo>
                <a:cubicBezTo>
                  <a:pt x="5044418" y="2091306"/>
                  <a:pt x="5046250" y="2077342"/>
                  <a:pt x="5053168" y="2065372"/>
                </a:cubicBezTo>
                <a:cubicBezTo>
                  <a:pt x="5062396" y="2049390"/>
                  <a:pt x="5079615" y="2039450"/>
                  <a:pt x="5098082" y="2039450"/>
                </a:cubicBezTo>
                <a:close/>
                <a:moveTo>
                  <a:pt x="4077184" y="2022955"/>
                </a:moveTo>
                <a:cubicBezTo>
                  <a:pt x="4073696" y="2022955"/>
                  <a:pt x="4070219" y="2023970"/>
                  <a:pt x="4067233" y="2025941"/>
                </a:cubicBezTo>
                <a:cubicBezTo>
                  <a:pt x="4062147" y="2029289"/>
                  <a:pt x="4056745" y="2032287"/>
                  <a:pt x="4051204" y="2034842"/>
                </a:cubicBezTo>
                <a:cubicBezTo>
                  <a:pt x="4046572" y="2036966"/>
                  <a:pt x="4043061" y="2040944"/>
                  <a:pt x="4041521" y="2045797"/>
                </a:cubicBezTo>
                <a:cubicBezTo>
                  <a:pt x="4039981" y="2050650"/>
                  <a:pt x="4040552" y="2055923"/>
                  <a:pt x="4043119" y="2060333"/>
                </a:cubicBezTo>
                <a:cubicBezTo>
                  <a:pt x="4045441" y="2064357"/>
                  <a:pt x="4047575" y="2068534"/>
                  <a:pt x="4049477" y="2072757"/>
                </a:cubicBezTo>
                <a:cubicBezTo>
                  <a:pt x="4051448" y="2077178"/>
                  <a:pt x="4055123" y="2080620"/>
                  <a:pt x="4059662" y="2082312"/>
                </a:cubicBezTo>
                <a:cubicBezTo>
                  <a:pt x="4061703" y="2083070"/>
                  <a:pt x="4063838" y="2083455"/>
                  <a:pt x="4065984" y="2083455"/>
                </a:cubicBezTo>
                <a:cubicBezTo>
                  <a:pt x="4068586" y="2083455"/>
                  <a:pt x="4071188" y="2082895"/>
                  <a:pt x="4073603" y="2081763"/>
                </a:cubicBezTo>
                <a:cubicBezTo>
                  <a:pt x="4078852" y="2079325"/>
                  <a:pt x="4084300" y="2077202"/>
                  <a:pt x="4089818" y="2075440"/>
                </a:cubicBezTo>
                <a:cubicBezTo>
                  <a:pt x="4094858" y="2073842"/>
                  <a:pt x="4098941" y="2070121"/>
                  <a:pt x="4100994" y="2065244"/>
                </a:cubicBezTo>
                <a:cubicBezTo>
                  <a:pt x="4103048" y="2060379"/>
                  <a:pt x="4102873" y="2054850"/>
                  <a:pt x="4100505" y="2050125"/>
                </a:cubicBezTo>
                <a:cubicBezTo>
                  <a:pt x="4098101" y="2045295"/>
                  <a:pt x="4096013" y="2040302"/>
                  <a:pt x="4094322" y="2035274"/>
                </a:cubicBezTo>
                <a:cubicBezTo>
                  <a:pt x="4092536" y="2029954"/>
                  <a:pt x="4088372" y="2025766"/>
                  <a:pt x="4083075" y="2023935"/>
                </a:cubicBezTo>
                <a:cubicBezTo>
                  <a:pt x="4081151" y="2023270"/>
                  <a:pt x="4079167" y="2022955"/>
                  <a:pt x="4077184" y="2022955"/>
                </a:cubicBezTo>
                <a:close/>
                <a:moveTo>
                  <a:pt x="3032242" y="2012117"/>
                </a:moveTo>
                <a:cubicBezTo>
                  <a:pt x="3036197" y="2012117"/>
                  <a:pt x="3040117" y="2013178"/>
                  <a:pt x="3043582" y="2015162"/>
                </a:cubicBezTo>
                <a:cubicBezTo>
                  <a:pt x="3048820" y="2018195"/>
                  <a:pt x="3052565" y="2023083"/>
                  <a:pt x="3054140" y="2028951"/>
                </a:cubicBezTo>
                <a:cubicBezTo>
                  <a:pt x="3055703" y="2034807"/>
                  <a:pt x="3054909" y="2040920"/>
                  <a:pt x="3051876" y="2046158"/>
                </a:cubicBezTo>
                <a:cubicBezTo>
                  <a:pt x="3047828" y="2053181"/>
                  <a:pt x="3040292" y="2057533"/>
                  <a:pt x="3032196" y="2057533"/>
                </a:cubicBezTo>
                <a:cubicBezTo>
                  <a:pt x="3028229" y="2057533"/>
                  <a:pt x="3024309" y="2056471"/>
                  <a:pt x="3020879" y="2054476"/>
                </a:cubicBezTo>
                <a:cubicBezTo>
                  <a:pt x="3015606" y="2051455"/>
                  <a:pt x="3011861" y="2046555"/>
                  <a:pt x="3010287" y="2040699"/>
                </a:cubicBezTo>
                <a:cubicBezTo>
                  <a:pt x="3008712" y="2034854"/>
                  <a:pt x="3009528" y="2028729"/>
                  <a:pt x="3012561" y="2023480"/>
                </a:cubicBezTo>
                <a:cubicBezTo>
                  <a:pt x="3016598" y="2016468"/>
                  <a:pt x="3024146" y="2012117"/>
                  <a:pt x="3032242" y="2012117"/>
                </a:cubicBezTo>
                <a:close/>
                <a:moveTo>
                  <a:pt x="2548392" y="2007940"/>
                </a:moveTo>
                <a:cubicBezTo>
                  <a:pt x="2562788" y="2007940"/>
                  <a:pt x="2577044" y="2011767"/>
                  <a:pt x="2589597" y="2019012"/>
                </a:cubicBezTo>
                <a:cubicBezTo>
                  <a:pt x="2629004" y="2041772"/>
                  <a:pt x="2642572" y="2092368"/>
                  <a:pt x="2619812" y="2131787"/>
                </a:cubicBezTo>
                <a:cubicBezTo>
                  <a:pt x="2605101" y="2157266"/>
                  <a:pt x="2577674" y="2173085"/>
                  <a:pt x="2548240" y="2173085"/>
                </a:cubicBezTo>
                <a:cubicBezTo>
                  <a:pt x="2533833" y="2173085"/>
                  <a:pt x="2519577" y="2169259"/>
                  <a:pt x="2507024" y="2162014"/>
                </a:cubicBezTo>
                <a:cubicBezTo>
                  <a:pt x="2487927" y="2150990"/>
                  <a:pt x="2474266" y="2133187"/>
                  <a:pt x="2468561" y="2111885"/>
                </a:cubicBezTo>
                <a:cubicBezTo>
                  <a:pt x="2462856" y="2090583"/>
                  <a:pt x="2465784" y="2068336"/>
                  <a:pt x="2476821" y="2049238"/>
                </a:cubicBezTo>
                <a:cubicBezTo>
                  <a:pt x="2491520" y="2023760"/>
                  <a:pt x="2518947" y="2007940"/>
                  <a:pt x="2548392" y="2007940"/>
                </a:cubicBezTo>
                <a:close/>
                <a:moveTo>
                  <a:pt x="5935274" y="2006179"/>
                </a:moveTo>
                <a:cubicBezTo>
                  <a:pt x="5931926" y="2006179"/>
                  <a:pt x="5928601" y="2007100"/>
                  <a:pt x="5925697" y="2008909"/>
                </a:cubicBezTo>
                <a:cubicBezTo>
                  <a:pt x="5915909" y="2015022"/>
                  <a:pt x="5905316" y="2019700"/>
                  <a:pt x="5894222" y="2022803"/>
                </a:cubicBezTo>
                <a:cubicBezTo>
                  <a:pt x="5888750" y="2024343"/>
                  <a:pt x="5884317" y="2028368"/>
                  <a:pt x="5882252" y="2033664"/>
                </a:cubicBezTo>
                <a:cubicBezTo>
                  <a:pt x="5880187" y="2038960"/>
                  <a:pt x="5880747" y="2044934"/>
                  <a:pt x="5883745" y="2049763"/>
                </a:cubicBezTo>
                <a:cubicBezTo>
                  <a:pt x="5889718" y="2059364"/>
                  <a:pt x="5894233" y="2069771"/>
                  <a:pt x="5897150" y="2080678"/>
                </a:cubicBezTo>
                <a:cubicBezTo>
                  <a:pt x="5898678" y="2086395"/>
                  <a:pt x="5902913" y="2090991"/>
                  <a:pt x="5908466" y="2093009"/>
                </a:cubicBezTo>
                <a:cubicBezTo>
                  <a:pt x="5910461" y="2093721"/>
                  <a:pt x="5912549" y="2094083"/>
                  <a:pt x="5914614" y="2094083"/>
                </a:cubicBezTo>
                <a:cubicBezTo>
                  <a:pt x="5918300" y="2094083"/>
                  <a:pt x="5921952" y="2092951"/>
                  <a:pt x="5925055" y="2090758"/>
                </a:cubicBezTo>
                <a:cubicBezTo>
                  <a:pt x="5934878" y="2083828"/>
                  <a:pt x="5945704" y="2078485"/>
                  <a:pt x="5957218" y="2074892"/>
                </a:cubicBezTo>
                <a:cubicBezTo>
                  <a:pt x="5962690" y="2073200"/>
                  <a:pt x="5967030" y="2069001"/>
                  <a:pt x="5968919" y="2063588"/>
                </a:cubicBezTo>
                <a:cubicBezTo>
                  <a:pt x="5970809" y="2058174"/>
                  <a:pt x="5970016" y="2052201"/>
                  <a:pt x="5966785" y="2047453"/>
                </a:cubicBezTo>
                <a:lnTo>
                  <a:pt x="5966796" y="2047465"/>
                </a:lnTo>
                <a:cubicBezTo>
                  <a:pt x="5960718" y="2038540"/>
                  <a:pt x="5955877" y="2028788"/>
                  <a:pt x="5952400" y="2018475"/>
                </a:cubicBezTo>
                <a:cubicBezTo>
                  <a:pt x="5950639" y="2013237"/>
                  <a:pt x="5946567" y="2009095"/>
                  <a:pt x="5941364" y="2007229"/>
                </a:cubicBezTo>
                <a:cubicBezTo>
                  <a:pt x="5939392" y="2006529"/>
                  <a:pt x="5937327" y="2006179"/>
                  <a:pt x="5935274" y="2006179"/>
                </a:cubicBezTo>
                <a:close/>
                <a:moveTo>
                  <a:pt x="1859781" y="1982532"/>
                </a:moveTo>
                <a:cubicBezTo>
                  <a:pt x="1875332" y="1982532"/>
                  <a:pt x="1890718" y="1986673"/>
                  <a:pt x="1904287" y="1994489"/>
                </a:cubicBezTo>
                <a:cubicBezTo>
                  <a:pt x="1924911" y="2006400"/>
                  <a:pt x="1939658" y="2025626"/>
                  <a:pt x="1945816" y="2048632"/>
                </a:cubicBezTo>
                <a:cubicBezTo>
                  <a:pt x="1951976" y="2071637"/>
                  <a:pt x="1948815" y="2095646"/>
                  <a:pt x="1936917" y="2116272"/>
                </a:cubicBezTo>
                <a:cubicBezTo>
                  <a:pt x="1921039" y="2143780"/>
                  <a:pt x="1891418" y="2160859"/>
                  <a:pt x="1859628" y="2160859"/>
                </a:cubicBezTo>
                <a:cubicBezTo>
                  <a:pt x="1844078" y="2160859"/>
                  <a:pt x="1828690" y="2156729"/>
                  <a:pt x="1815121" y="2148902"/>
                </a:cubicBezTo>
                <a:cubicBezTo>
                  <a:pt x="1794520" y="2136990"/>
                  <a:pt x="1779763" y="2117777"/>
                  <a:pt x="1773591" y="2094771"/>
                </a:cubicBezTo>
                <a:cubicBezTo>
                  <a:pt x="1767432" y="2071766"/>
                  <a:pt x="1770592" y="2047745"/>
                  <a:pt x="1782505" y="2027108"/>
                </a:cubicBezTo>
                <a:cubicBezTo>
                  <a:pt x="1798381" y="1999622"/>
                  <a:pt x="1827989" y="1982532"/>
                  <a:pt x="1859781" y="1982532"/>
                </a:cubicBezTo>
                <a:close/>
                <a:moveTo>
                  <a:pt x="4893377" y="1962198"/>
                </a:moveTo>
                <a:cubicBezTo>
                  <a:pt x="4902897" y="1962198"/>
                  <a:pt x="4912312" y="1964741"/>
                  <a:pt x="4920606" y="1969524"/>
                </a:cubicBezTo>
                <a:cubicBezTo>
                  <a:pt x="4933229" y="1976815"/>
                  <a:pt x="4942247" y="1988575"/>
                  <a:pt x="4946026" y="2002644"/>
                </a:cubicBezTo>
                <a:cubicBezTo>
                  <a:pt x="4949795" y="2016713"/>
                  <a:pt x="4947858" y="2031413"/>
                  <a:pt x="4940567" y="2044035"/>
                </a:cubicBezTo>
                <a:cubicBezTo>
                  <a:pt x="4930861" y="2060858"/>
                  <a:pt x="4912731" y="2071322"/>
                  <a:pt x="4893284" y="2071322"/>
                </a:cubicBezTo>
                <a:cubicBezTo>
                  <a:pt x="4883753" y="2071322"/>
                  <a:pt x="4874339" y="2068791"/>
                  <a:pt x="4866056" y="2063996"/>
                </a:cubicBezTo>
                <a:cubicBezTo>
                  <a:pt x="4853444" y="2056716"/>
                  <a:pt x="4844415" y="2044957"/>
                  <a:pt x="4840635" y="2030876"/>
                </a:cubicBezTo>
                <a:cubicBezTo>
                  <a:pt x="4836867" y="2016807"/>
                  <a:pt x="4838803" y="2002107"/>
                  <a:pt x="4846095" y="1989485"/>
                </a:cubicBezTo>
                <a:cubicBezTo>
                  <a:pt x="4855813" y="1972651"/>
                  <a:pt x="4873930" y="1962198"/>
                  <a:pt x="4893377" y="1962198"/>
                </a:cubicBezTo>
                <a:close/>
                <a:moveTo>
                  <a:pt x="3869808" y="1958500"/>
                </a:moveTo>
                <a:cubicBezTo>
                  <a:pt x="3866635" y="1958500"/>
                  <a:pt x="3863496" y="1959328"/>
                  <a:pt x="3860697" y="1960961"/>
                </a:cubicBezTo>
                <a:cubicBezTo>
                  <a:pt x="3857605" y="1962758"/>
                  <a:pt x="3854432" y="1964438"/>
                  <a:pt x="3851189" y="1965966"/>
                </a:cubicBezTo>
                <a:cubicBezTo>
                  <a:pt x="3846767" y="1968066"/>
                  <a:pt x="3843396" y="1971857"/>
                  <a:pt x="3841821" y="1976500"/>
                </a:cubicBezTo>
                <a:cubicBezTo>
                  <a:pt x="3840246" y="1981120"/>
                  <a:pt x="3840619" y="1986195"/>
                  <a:pt x="3842848" y="1990546"/>
                </a:cubicBezTo>
                <a:cubicBezTo>
                  <a:pt x="3843722" y="1992249"/>
                  <a:pt x="3844574" y="1993988"/>
                  <a:pt x="3845368" y="1995726"/>
                </a:cubicBezTo>
                <a:cubicBezTo>
                  <a:pt x="3848424" y="2002329"/>
                  <a:pt x="3854969" y="2006225"/>
                  <a:pt x="3861805" y="2006225"/>
                </a:cubicBezTo>
                <a:cubicBezTo>
                  <a:pt x="3864313" y="2006225"/>
                  <a:pt x="3866868" y="2005700"/>
                  <a:pt x="3869306" y="2004592"/>
                </a:cubicBezTo>
                <a:cubicBezTo>
                  <a:pt x="3872503" y="2003122"/>
                  <a:pt x="3875757" y="2001804"/>
                  <a:pt x="3879071" y="2000602"/>
                </a:cubicBezTo>
                <a:cubicBezTo>
                  <a:pt x="3883854" y="1998864"/>
                  <a:pt x="3887692" y="1995178"/>
                  <a:pt x="3889628" y="1990465"/>
                </a:cubicBezTo>
                <a:cubicBezTo>
                  <a:pt x="3891553" y="1985752"/>
                  <a:pt x="3891413" y="1980432"/>
                  <a:pt x="3889232" y="1975835"/>
                </a:cubicBezTo>
                <a:cubicBezTo>
                  <a:pt x="3888275" y="1973829"/>
                  <a:pt x="3887389" y="1971787"/>
                  <a:pt x="3886549" y="1969746"/>
                </a:cubicBezTo>
                <a:cubicBezTo>
                  <a:pt x="3884565" y="1964893"/>
                  <a:pt x="3880587" y="1961136"/>
                  <a:pt x="3875618" y="1959456"/>
                </a:cubicBezTo>
                <a:cubicBezTo>
                  <a:pt x="3873728" y="1958815"/>
                  <a:pt x="3871768" y="1958500"/>
                  <a:pt x="3869808" y="1958500"/>
                </a:cubicBezTo>
                <a:close/>
                <a:moveTo>
                  <a:pt x="1655040" y="1958021"/>
                </a:moveTo>
                <a:cubicBezTo>
                  <a:pt x="1661877" y="1958021"/>
                  <a:pt x="1668643" y="1959841"/>
                  <a:pt x="1674605" y="1963271"/>
                </a:cubicBezTo>
                <a:cubicBezTo>
                  <a:pt x="1693293" y="1974074"/>
                  <a:pt x="1699733" y="1998083"/>
                  <a:pt x="1688931" y="2016783"/>
                </a:cubicBezTo>
                <a:cubicBezTo>
                  <a:pt x="1681955" y="2028869"/>
                  <a:pt x="1668946" y="2036371"/>
                  <a:pt x="1654971" y="2036371"/>
                </a:cubicBezTo>
                <a:cubicBezTo>
                  <a:pt x="1648134" y="2036371"/>
                  <a:pt x="1641368" y="2034551"/>
                  <a:pt x="1635406" y="2031121"/>
                </a:cubicBezTo>
                <a:cubicBezTo>
                  <a:pt x="1616718" y="2020318"/>
                  <a:pt x="1610276" y="1996309"/>
                  <a:pt x="1621080" y="1977609"/>
                </a:cubicBezTo>
                <a:cubicBezTo>
                  <a:pt x="1628057" y="1965523"/>
                  <a:pt x="1641065" y="1958021"/>
                  <a:pt x="1655040" y="1958021"/>
                </a:cubicBezTo>
                <a:close/>
                <a:moveTo>
                  <a:pt x="2827526" y="1942552"/>
                </a:moveTo>
                <a:cubicBezTo>
                  <a:pt x="2830629" y="1942552"/>
                  <a:pt x="2833697" y="1943392"/>
                  <a:pt x="2836404" y="1944932"/>
                </a:cubicBezTo>
                <a:cubicBezTo>
                  <a:pt x="2844862" y="1949832"/>
                  <a:pt x="2847778" y="1960716"/>
                  <a:pt x="2842890" y="1969186"/>
                </a:cubicBezTo>
                <a:cubicBezTo>
                  <a:pt x="2839729" y="1974669"/>
                  <a:pt x="2833837" y="1978075"/>
                  <a:pt x="2827503" y="1978075"/>
                </a:cubicBezTo>
                <a:cubicBezTo>
                  <a:pt x="2824400" y="1978075"/>
                  <a:pt x="2821331" y="1977247"/>
                  <a:pt x="2818625" y="1975695"/>
                </a:cubicBezTo>
                <a:cubicBezTo>
                  <a:pt x="2810167" y="1970796"/>
                  <a:pt x="2807250" y="1959911"/>
                  <a:pt x="2812138" y="1951442"/>
                </a:cubicBezTo>
                <a:cubicBezTo>
                  <a:pt x="2815300" y="1945947"/>
                  <a:pt x="2821191" y="1942552"/>
                  <a:pt x="2827526" y="1942552"/>
                </a:cubicBezTo>
                <a:close/>
                <a:moveTo>
                  <a:pt x="5729275" y="1934526"/>
                </a:moveTo>
                <a:cubicBezTo>
                  <a:pt x="5726043" y="1934526"/>
                  <a:pt x="5722835" y="1935389"/>
                  <a:pt x="5720012" y="1937081"/>
                </a:cubicBezTo>
                <a:cubicBezTo>
                  <a:pt x="5709583" y="1943299"/>
                  <a:pt x="5698336" y="1947919"/>
                  <a:pt x="5686565" y="1950835"/>
                </a:cubicBezTo>
                <a:cubicBezTo>
                  <a:pt x="5680954" y="1952235"/>
                  <a:pt x="5676369" y="1956213"/>
                  <a:pt x="5674176" y="1961545"/>
                </a:cubicBezTo>
                <a:cubicBezTo>
                  <a:pt x="5671994" y="1966876"/>
                  <a:pt x="5672484" y="1972942"/>
                  <a:pt x="5675506" y="1977865"/>
                </a:cubicBezTo>
                <a:cubicBezTo>
                  <a:pt x="5681502" y="1987618"/>
                  <a:pt x="5685924" y="1998199"/>
                  <a:pt x="5688665" y="2009329"/>
                </a:cubicBezTo>
                <a:cubicBezTo>
                  <a:pt x="5690124" y="2015255"/>
                  <a:pt x="5694475" y="2020038"/>
                  <a:pt x="5700227" y="2022056"/>
                </a:cubicBezTo>
                <a:cubicBezTo>
                  <a:pt x="5702175" y="2022756"/>
                  <a:pt x="5704204" y="2023083"/>
                  <a:pt x="5706223" y="2023083"/>
                </a:cubicBezTo>
                <a:cubicBezTo>
                  <a:pt x="5710131" y="2023083"/>
                  <a:pt x="5714016" y="2021811"/>
                  <a:pt x="5717212" y="2019373"/>
                </a:cubicBezTo>
                <a:cubicBezTo>
                  <a:pt x="5727443" y="2011545"/>
                  <a:pt x="5738829" y="2005514"/>
                  <a:pt x="5751044" y="2001442"/>
                </a:cubicBezTo>
                <a:cubicBezTo>
                  <a:pt x="5756422" y="1999658"/>
                  <a:pt x="5760645" y="1995469"/>
                  <a:pt x="5762465" y="1990103"/>
                </a:cubicBezTo>
                <a:cubicBezTo>
                  <a:pt x="5764285" y="1984737"/>
                  <a:pt x="5763480" y="1978822"/>
                  <a:pt x="5760295" y="1974144"/>
                </a:cubicBezTo>
                <a:cubicBezTo>
                  <a:pt x="5754497" y="1965581"/>
                  <a:pt x="5749784" y="1956295"/>
                  <a:pt x="5746307" y="1946530"/>
                </a:cubicBezTo>
                <a:cubicBezTo>
                  <a:pt x="5744487" y="1941432"/>
                  <a:pt x="5740486" y="1937419"/>
                  <a:pt x="5735388" y="1935587"/>
                </a:cubicBezTo>
                <a:cubicBezTo>
                  <a:pt x="5733405" y="1934876"/>
                  <a:pt x="5731328" y="1934526"/>
                  <a:pt x="5729275" y="1934526"/>
                </a:cubicBezTo>
                <a:close/>
                <a:moveTo>
                  <a:pt x="2343687" y="1930688"/>
                </a:moveTo>
                <a:cubicBezTo>
                  <a:pt x="2358573" y="1930688"/>
                  <a:pt x="2373296" y="1934654"/>
                  <a:pt x="2386257" y="1942132"/>
                </a:cubicBezTo>
                <a:cubicBezTo>
                  <a:pt x="2405996" y="1953530"/>
                  <a:pt x="2420112" y="1971916"/>
                  <a:pt x="2426003" y="1993930"/>
                </a:cubicBezTo>
                <a:cubicBezTo>
                  <a:pt x="2431906" y="2015932"/>
                  <a:pt x="2428885" y="2038925"/>
                  <a:pt x="2417487" y="2058676"/>
                </a:cubicBezTo>
                <a:cubicBezTo>
                  <a:pt x="2402286" y="2084983"/>
                  <a:pt x="2373949" y="2101339"/>
                  <a:pt x="2343536" y="2101339"/>
                </a:cubicBezTo>
                <a:cubicBezTo>
                  <a:pt x="2328650" y="2101339"/>
                  <a:pt x="2313927" y="2097372"/>
                  <a:pt x="2300955" y="2089883"/>
                </a:cubicBezTo>
                <a:cubicBezTo>
                  <a:pt x="2281229" y="2078497"/>
                  <a:pt x="2267113" y="2060099"/>
                  <a:pt x="2261209" y="2038085"/>
                </a:cubicBezTo>
                <a:cubicBezTo>
                  <a:pt x="2255317" y="2016083"/>
                  <a:pt x="2258340" y="1993090"/>
                  <a:pt x="2269737" y="1973362"/>
                </a:cubicBezTo>
                <a:cubicBezTo>
                  <a:pt x="2284938" y="1947032"/>
                  <a:pt x="2313262" y="1930688"/>
                  <a:pt x="2343687" y="1930688"/>
                </a:cubicBezTo>
                <a:close/>
                <a:moveTo>
                  <a:pt x="3658454" y="1886485"/>
                </a:moveTo>
                <a:cubicBezTo>
                  <a:pt x="3655596" y="1886485"/>
                  <a:pt x="3652737" y="1887150"/>
                  <a:pt x="3650147" y="1888503"/>
                </a:cubicBezTo>
                <a:cubicBezTo>
                  <a:pt x="3646799" y="1890230"/>
                  <a:pt x="3643370" y="1891816"/>
                  <a:pt x="3639869" y="1893251"/>
                </a:cubicBezTo>
                <a:cubicBezTo>
                  <a:pt x="3635168" y="1895188"/>
                  <a:pt x="3631493" y="1899014"/>
                  <a:pt x="3629755" y="1903797"/>
                </a:cubicBezTo>
                <a:cubicBezTo>
                  <a:pt x="3628017" y="1908580"/>
                  <a:pt x="3628379" y="1913877"/>
                  <a:pt x="3630747" y="1918380"/>
                </a:cubicBezTo>
                <a:cubicBezTo>
                  <a:pt x="3631587" y="1919978"/>
                  <a:pt x="3632392" y="1921612"/>
                  <a:pt x="3633173" y="1923233"/>
                </a:cubicBezTo>
                <a:cubicBezTo>
                  <a:pt x="3635273" y="1927666"/>
                  <a:pt x="3639088" y="1931049"/>
                  <a:pt x="3643743" y="1932613"/>
                </a:cubicBezTo>
                <a:cubicBezTo>
                  <a:pt x="3645609" y="1933254"/>
                  <a:pt x="3647557" y="1933558"/>
                  <a:pt x="3649506" y="1933558"/>
                </a:cubicBezTo>
                <a:cubicBezTo>
                  <a:pt x="3652376" y="1933558"/>
                  <a:pt x="3655222" y="1932869"/>
                  <a:pt x="3657824" y="1931528"/>
                </a:cubicBezTo>
                <a:cubicBezTo>
                  <a:pt x="3661090" y="1929836"/>
                  <a:pt x="3664427" y="1928284"/>
                  <a:pt x="3667821" y="1926873"/>
                </a:cubicBezTo>
                <a:cubicBezTo>
                  <a:pt x="3672336" y="1924995"/>
                  <a:pt x="3675894" y="1921355"/>
                  <a:pt x="3677691" y="1916793"/>
                </a:cubicBezTo>
                <a:cubicBezTo>
                  <a:pt x="3679476" y="1912255"/>
                  <a:pt x="3679347" y="1907157"/>
                  <a:pt x="3677329" y="1902701"/>
                </a:cubicBezTo>
                <a:cubicBezTo>
                  <a:pt x="3676594" y="1901091"/>
                  <a:pt x="3675894" y="1899446"/>
                  <a:pt x="3675218" y="1897789"/>
                </a:cubicBezTo>
                <a:cubicBezTo>
                  <a:pt x="3673316" y="1893076"/>
                  <a:pt x="3669513" y="1889378"/>
                  <a:pt x="3664742" y="1887605"/>
                </a:cubicBezTo>
                <a:cubicBezTo>
                  <a:pt x="3662712" y="1886858"/>
                  <a:pt x="3660577" y="1886485"/>
                  <a:pt x="3658454" y="1886485"/>
                </a:cubicBezTo>
                <a:close/>
                <a:moveTo>
                  <a:pt x="4688685" y="1885493"/>
                </a:moveTo>
                <a:cubicBezTo>
                  <a:pt x="4698577" y="1885493"/>
                  <a:pt x="4708377" y="1888130"/>
                  <a:pt x="4716998" y="1893111"/>
                </a:cubicBezTo>
                <a:cubicBezTo>
                  <a:pt x="4730123" y="1900694"/>
                  <a:pt x="4739514" y="1912920"/>
                  <a:pt x="4743445" y="1927573"/>
                </a:cubicBezTo>
                <a:cubicBezTo>
                  <a:pt x="4747365" y="1942214"/>
                  <a:pt x="4745358" y="1957508"/>
                  <a:pt x="4737776" y="1970632"/>
                </a:cubicBezTo>
                <a:cubicBezTo>
                  <a:pt x="4727673" y="1988143"/>
                  <a:pt x="4708820" y="1999016"/>
                  <a:pt x="4688580" y="1999016"/>
                </a:cubicBezTo>
                <a:cubicBezTo>
                  <a:pt x="4678675" y="1999016"/>
                  <a:pt x="4668887" y="1996391"/>
                  <a:pt x="4660266" y="1991398"/>
                </a:cubicBezTo>
                <a:cubicBezTo>
                  <a:pt x="4647130" y="1983827"/>
                  <a:pt x="4637739" y="1971589"/>
                  <a:pt x="4633819" y="1956948"/>
                </a:cubicBezTo>
                <a:cubicBezTo>
                  <a:pt x="4629888" y="1942307"/>
                  <a:pt x="4631906" y="1927025"/>
                  <a:pt x="4639489" y="1913900"/>
                </a:cubicBezTo>
                <a:cubicBezTo>
                  <a:pt x="4649591" y="1896378"/>
                  <a:pt x="4668444" y="1885493"/>
                  <a:pt x="4688685" y="1885493"/>
                </a:cubicBezTo>
                <a:close/>
                <a:moveTo>
                  <a:pt x="2138985" y="1867714"/>
                </a:moveTo>
                <a:cubicBezTo>
                  <a:pt x="2151851" y="1867714"/>
                  <a:pt x="2164579" y="1871144"/>
                  <a:pt x="2175802" y="1877619"/>
                </a:cubicBezTo>
                <a:cubicBezTo>
                  <a:pt x="2192857" y="1887465"/>
                  <a:pt x="2205072" y="1903377"/>
                  <a:pt x="2210171" y="1922416"/>
                </a:cubicBezTo>
                <a:cubicBezTo>
                  <a:pt x="2215267" y="1941456"/>
                  <a:pt x="2212656" y="1961323"/>
                  <a:pt x="2202797" y="1978390"/>
                </a:cubicBezTo>
                <a:cubicBezTo>
                  <a:pt x="2189650" y="2001162"/>
                  <a:pt x="2165151" y="2015302"/>
                  <a:pt x="2138844" y="2015302"/>
                </a:cubicBezTo>
                <a:cubicBezTo>
                  <a:pt x="2125976" y="2015302"/>
                  <a:pt x="2113248" y="2011872"/>
                  <a:pt x="2102027" y="2005397"/>
                </a:cubicBezTo>
                <a:cubicBezTo>
                  <a:pt x="2066806" y="1985052"/>
                  <a:pt x="2054686" y="1939846"/>
                  <a:pt x="2075019" y="1904614"/>
                </a:cubicBezTo>
                <a:cubicBezTo>
                  <a:pt x="2088167" y="1881853"/>
                  <a:pt x="2112678" y="1867714"/>
                  <a:pt x="2138985" y="1867714"/>
                </a:cubicBezTo>
                <a:close/>
                <a:moveTo>
                  <a:pt x="2622833" y="1863666"/>
                </a:moveTo>
                <a:cubicBezTo>
                  <a:pt x="2626695" y="1863666"/>
                  <a:pt x="2630521" y="1864704"/>
                  <a:pt x="2633904" y="1866641"/>
                </a:cubicBezTo>
                <a:cubicBezTo>
                  <a:pt x="2639014" y="1869581"/>
                  <a:pt x="2642677" y="1874364"/>
                  <a:pt x="2644205" y="1880080"/>
                </a:cubicBezTo>
                <a:cubicBezTo>
                  <a:pt x="2645745" y="1885797"/>
                  <a:pt x="2644964" y="1891758"/>
                  <a:pt x="2642000" y="1896868"/>
                </a:cubicBezTo>
                <a:cubicBezTo>
                  <a:pt x="2638046" y="1903716"/>
                  <a:pt x="2630684" y="1907974"/>
                  <a:pt x="2622787" y="1907974"/>
                </a:cubicBezTo>
                <a:cubicBezTo>
                  <a:pt x="2618925" y="1907974"/>
                  <a:pt x="2615098" y="1906947"/>
                  <a:pt x="2611727" y="1904999"/>
                </a:cubicBezTo>
                <a:cubicBezTo>
                  <a:pt x="2601169" y="1898886"/>
                  <a:pt x="2597529" y="1885307"/>
                  <a:pt x="2603631" y="1874737"/>
                </a:cubicBezTo>
                <a:cubicBezTo>
                  <a:pt x="2607574" y="1867913"/>
                  <a:pt x="2614935" y="1863666"/>
                  <a:pt x="2622833" y="1863666"/>
                </a:cubicBezTo>
                <a:close/>
                <a:moveTo>
                  <a:pt x="5523439" y="1861858"/>
                </a:moveTo>
                <a:cubicBezTo>
                  <a:pt x="5520277" y="1861858"/>
                  <a:pt x="5517139" y="1862686"/>
                  <a:pt x="5514339" y="1864308"/>
                </a:cubicBezTo>
                <a:cubicBezTo>
                  <a:pt x="5503606" y="1870561"/>
                  <a:pt x="5492045" y="1875146"/>
                  <a:pt x="5479971" y="1877945"/>
                </a:cubicBezTo>
                <a:cubicBezTo>
                  <a:pt x="5474325" y="1879264"/>
                  <a:pt x="5469646" y="1883207"/>
                  <a:pt x="5467395" y="1888561"/>
                </a:cubicBezTo>
                <a:cubicBezTo>
                  <a:pt x="5465155" y="1893916"/>
                  <a:pt x="5465610" y="1900018"/>
                  <a:pt x="5468631" y="1904976"/>
                </a:cubicBezTo>
                <a:cubicBezTo>
                  <a:pt x="5475281" y="1915872"/>
                  <a:pt x="5479901" y="1927818"/>
                  <a:pt x="5482374" y="1940441"/>
                </a:cubicBezTo>
                <a:cubicBezTo>
                  <a:pt x="5483599" y="1946693"/>
                  <a:pt x="5488021" y="1951850"/>
                  <a:pt x="5494040" y="1953997"/>
                </a:cubicBezTo>
                <a:cubicBezTo>
                  <a:pt x="5496012" y="1954696"/>
                  <a:pt x="5498077" y="1955046"/>
                  <a:pt x="5500118" y="1955046"/>
                </a:cubicBezTo>
                <a:cubicBezTo>
                  <a:pt x="5504272" y="1955046"/>
                  <a:pt x="5508366" y="1953611"/>
                  <a:pt x="5511656" y="1950870"/>
                </a:cubicBezTo>
                <a:cubicBezTo>
                  <a:pt x="5522214" y="1942120"/>
                  <a:pt x="5534195" y="1935494"/>
                  <a:pt x="5547284" y="1931201"/>
                </a:cubicBezTo>
                <a:cubicBezTo>
                  <a:pt x="5552767" y="1929393"/>
                  <a:pt x="5557060" y="1925076"/>
                  <a:pt x="5558845" y="1919582"/>
                </a:cubicBezTo>
                <a:cubicBezTo>
                  <a:pt x="5560618" y="1914087"/>
                  <a:pt x="5559662" y="1908067"/>
                  <a:pt x="5556279" y="1903401"/>
                </a:cubicBezTo>
                <a:cubicBezTo>
                  <a:pt x="5549652" y="1894278"/>
                  <a:pt x="5544309" y="1884268"/>
                  <a:pt x="5540389" y="1873676"/>
                </a:cubicBezTo>
                <a:cubicBezTo>
                  <a:pt x="5538546" y="1868659"/>
                  <a:pt x="5534580" y="1864728"/>
                  <a:pt x="5529540" y="1862919"/>
                </a:cubicBezTo>
                <a:cubicBezTo>
                  <a:pt x="5527568" y="1862220"/>
                  <a:pt x="5525492" y="1861858"/>
                  <a:pt x="5523439" y="1861858"/>
                </a:cubicBezTo>
                <a:close/>
                <a:moveTo>
                  <a:pt x="1934244" y="1828365"/>
                </a:moveTo>
                <a:cubicBezTo>
                  <a:pt x="1940976" y="1828365"/>
                  <a:pt x="1947649" y="1830173"/>
                  <a:pt x="1953540" y="1833556"/>
                </a:cubicBezTo>
                <a:cubicBezTo>
                  <a:pt x="1962454" y="1838701"/>
                  <a:pt x="1968847" y="1847042"/>
                  <a:pt x="1971517" y="1856993"/>
                </a:cubicBezTo>
                <a:cubicBezTo>
                  <a:pt x="1974190" y="1866968"/>
                  <a:pt x="1972813" y="1877374"/>
                  <a:pt x="1967656" y="1886322"/>
                </a:cubicBezTo>
                <a:cubicBezTo>
                  <a:pt x="1960783" y="1898233"/>
                  <a:pt x="1947953" y="1905629"/>
                  <a:pt x="1934174" y="1905629"/>
                </a:cubicBezTo>
                <a:cubicBezTo>
                  <a:pt x="1927444" y="1905629"/>
                  <a:pt x="1920769" y="1903832"/>
                  <a:pt x="1914890" y="1900449"/>
                </a:cubicBezTo>
                <a:cubicBezTo>
                  <a:pt x="1905966" y="1895304"/>
                  <a:pt x="1899572" y="1886963"/>
                  <a:pt x="1896901" y="1877000"/>
                </a:cubicBezTo>
                <a:cubicBezTo>
                  <a:pt x="1894230" y="1867038"/>
                  <a:pt x="1895607" y="1856620"/>
                  <a:pt x="1900762" y="1847684"/>
                </a:cubicBezTo>
                <a:cubicBezTo>
                  <a:pt x="1907645" y="1835773"/>
                  <a:pt x="1920479" y="1828365"/>
                  <a:pt x="1934244" y="1828365"/>
                </a:cubicBezTo>
                <a:close/>
                <a:moveTo>
                  <a:pt x="3311493" y="1820968"/>
                </a:moveTo>
                <a:cubicBezTo>
                  <a:pt x="3326087" y="1820968"/>
                  <a:pt x="3340530" y="1824853"/>
                  <a:pt x="3353257" y="1832191"/>
                </a:cubicBezTo>
                <a:cubicBezTo>
                  <a:pt x="3372600" y="1843355"/>
                  <a:pt x="3386447" y="1861391"/>
                  <a:pt x="3392234" y="1882974"/>
                </a:cubicBezTo>
                <a:cubicBezTo>
                  <a:pt x="3398009" y="1904556"/>
                  <a:pt x="3395045" y="1927095"/>
                  <a:pt x="3383869" y="1946449"/>
                </a:cubicBezTo>
                <a:cubicBezTo>
                  <a:pt x="3368972" y="1972266"/>
                  <a:pt x="3341183" y="1988295"/>
                  <a:pt x="3311341" y="1988295"/>
                </a:cubicBezTo>
                <a:cubicBezTo>
                  <a:pt x="3296735" y="1988295"/>
                  <a:pt x="3282304" y="1984410"/>
                  <a:pt x="3269600" y="1977072"/>
                </a:cubicBezTo>
                <a:cubicBezTo>
                  <a:pt x="3229644" y="1954008"/>
                  <a:pt x="3215913" y="1902736"/>
                  <a:pt x="3238965" y="1862791"/>
                </a:cubicBezTo>
                <a:cubicBezTo>
                  <a:pt x="3253874" y="1836997"/>
                  <a:pt x="3281663" y="1820968"/>
                  <a:pt x="3311493" y="1820968"/>
                </a:cubicBezTo>
                <a:close/>
                <a:moveTo>
                  <a:pt x="3106742" y="1806876"/>
                </a:moveTo>
                <a:cubicBezTo>
                  <a:pt x="3110802" y="1806876"/>
                  <a:pt x="3114815" y="1807949"/>
                  <a:pt x="3118326" y="1809990"/>
                </a:cubicBezTo>
                <a:cubicBezTo>
                  <a:pt x="3123728" y="1813105"/>
                  <a:pt x="3127566" y="1818110"/>
                  <a:pt x="3129175" y="1824106"/>
                </a:cubicBezTo>
                <a:cubicBezTo>
                  <a:pt x="3130785" y="1830103"/>
                  <a:pt x="3129957" y="1836367"/>
                  <a:pt x="3126854" y="1841746"/>
                </a:cubicBezTo>
                <a:cubicBezTo>
                  <a:pt x="3122713" y="1848920"/>
                  <a:pt x="3114990" y="1853377"/>
                  <a:pt x="3106695" y="1853377"/>
                </a:cubicBezTo>
                <a:cubicBezTo>
                  <a:pt x="3102635" y="1853377"/>
                  <a:pt x="3098622" y="1852292"/>
                  <a:pt x="3095111" y="1850250"/>
                </a:cubicBezTo>
                <a:cubicBezTo>
                  <a:pt x="3089709" y="1847147"/>
                  <a:pt x="3085871" y="1842142"/>
                  <a:pt x="3084273" y="1836146"/>
                </a:cubicBezTo>
                <a:cubicBezTo>
                  <a:pt x="3082651" y="1830150"/>
                  <a:pt x="3083480" y="1823873"/>
                  <a:pt x="3086594" y="1818495"/>
                </a:cubicBezTo>
                <a:cubicBezTo>
                  <a:pt x="3090724" y="1811321"/>
                  <a:pt x="3098447" y="1806876"/>
                  <a:pt x="3106742" y="1806876"/>
                </a:cubicBezTo>
                <a:close/>
                <a:moveTo>
                  <a:pt x="4483992" y="1806596"/>
                </a:moveTo>
                <a:cubicBezTo>
                  <a:pt x="4494666" y="1806596"/>
                  <a:pt x="4505212" y="1809431"/>
                  <a:pt x="4514499" y="1814797"/>
                </a:cubicBezTo>
                <a:cubicBezTo>
                  <a:pt x="4528649" y="1822952"/>
                  <a:pt x="4538764" y="1836146"/>
                  <a:pt x="4542987" y="1851930"/>
                </a:cubicBezTo>
                <a:cubicBezTo>
                  <a:pt x="4547222" y="1867691"/>
                  <a:pt x="4545052" y="1884187"/>
                  <a:pt x="4536874" y="1898314"/>
                </a:cubicBezTo>
                <a:cubicBezTo>
                  <a:pt x="4525989" y="1917190"/>
                  <a:pt x="4505679" y="1928914"/>
                  <a:pt x="4483875" y="1928914"/>
                </a:cubicBezTo>
                <a:cubicBezTo>
                  <a:pt x="4473212" y="1928914"/>
                  <a:pt x="4462654" y="1926068"/>
                  <a:pt x="4453345" y="1920702"/>
                </a:cubicBezTo>
                <a:cubicBezTo>
                  <a:pt x="4439217" y="1912547"/>
                  <a:pt x="4429103" y="1899353"/>
                  <a:pt x="4424868" y="1883580"/>
                </a:cubicBezTo>
                <a:cubicBezTo>
                  <a:pt x="4420657" y="1867796"/>
                  <a:pt x="4422815" y="1851312"/>
                  <a:pt x="4430981" y="1837184"/>
                </a:cubicBezTo>
                <a:cubicBezTo>
                  <a:pt x="4441877" y="1818320"/>
                  <a:pt x="4462188" y="1806596"/>
                  <a:pt x="4483992" y="1806596"/>
                </a:cubicBezTo>
                <a:close/>
                <a:moveTo>
                  <a:pt x="6009529" y="1802221"/>
                </a:moveTo>
                <a:cubicBezTo>
                  <a:pt x="6006227" y="1802221"/>
                  <a:pt x="6002949" y="1803119"/>
                  <a:pt x="6000067" y="1804904"/>
                </a:cubicBezTo>
                <a:cubicBezTo>
                  <a:pt x="5992380" y="1809629"/>
                  <a:pt x="5984132" y="1813514"/>
                  <a:pt x="5975580" y="1816477"/>
                </a:cubicBezTo>
                <a:cubicBezTo>
                  <a:pt x="5970436" y="1818238"/>
                  <a:pt x="5966376" y="1822228"/>
                  <a:pt x="5964498" y="1827338"/>
                </a:cubicBezTo>
                <a:cubicBezTo>
                  <a:pt x="5962631" y="1832424"/>
                  <a:pt x="5963145" y="1838094"/>
                  <a:pt x="5965921" y="1842784"/>
                </a:cubicBezTo>
                <a:cubicBezTo>
                  <a:pt x="5970541" y="1850589"/>
                  <a:pt x="5974309" y="1858930"/>
                  <a:pt x="5977121" y="1867598"/>
                </a:cubicBezTo>
                <a:cubicBezTo>
                  <a:pt x="5978835" y="1872847"/>
                  <a:pt x="5982837" y="1877024"/>
                  <a:pt x="5988017" y="1878949"/>
                </a:cubicBezTo>
                <a:cubicBezTo>
                  <a:pt x="5990058" y="1879707"/>
                  <a:pt x="5992193" y="1880080"/>
                  <a:pt x="5994316" y="1880080"/>
                </a:cubicBezTo>
                <a:cubicBezTo>
                  <a:pt x="5997583" y="1880080"/>
                  <a:pt x="6000826" y="1879205"/>
                  <a:pt x="6003684" y="1877467"/>
                </a:cubicBezTo>
                <a:cubicBezTo>
                  <a:pt x="6011570" y="1872684"/>
                  <a:pt x="6020005" y="1868822"/>
                  <a:pt x="6028755" y="1865964"/>
                </a:cubicBezTo>
                <a:cubicBezTo>
                  <a:pt x="6034051" y="1864238"/>
                  <a:pt x="6038251" y="1860166"/>
                  <a:pt x="6040140" y="1854940"/>
                </a:cubicBezTo>
                <a:cubicBezTo>
                  <a:pt x="6042042" y="1849713"/>
                  <a:pt x="6041424" y="1843904"/>
                  <a:pt x="6038472" y="1839179"/>
                </a:cubicBezTo>
                <a:cubicBezTo>
                  <a:pt x="6033596" y="1831398"/>
                  <a:pt x="6029618" y="1823057"/>
                  <a:pt x="6026632" y="1814400"/>
                </a:cubicBezTo>
                <a:cubicBezTo>
                  <a:pt x="6024835" y="1809221"/>
                  <a:pt x="6020786" y="1805126"/>
                  <a:pt x="6015631" y="1803283"/>
                </a:cubicBezTo>
                <a:cubicBezTo>
                  <a:pt x="6013647" y="1802571"/>
                  <a:pt x="6011582" y="1802221"/>
                  <a:pt x="6009529" y="1802221"/>
                </a:cubicBezTo>
                <a:close/>
                <a:moveTo>
                  <a:pt x="5318337" y="1789423"/>
                </a:moveTo>
                <a:cubicBezTo>
                  <a:pt x="5315246" y="1789423"/>
                  <a:pt x="5312166" y="1790205"/>
                  <a:pt x="5309413" y="1791768"/>
                </a:cubicBezTo>
                <a:cubicBezTo>
                  <a:pt x="5296989" y="1798814"/>
                  <a:pt x="5283561" y="1803691"/>
                  <a:pt x="5269480" y="1806246"/>
                </a:cubicBezTo>
                <a:cubicBezTo>
                  <a:pt x="5263589" y="1807331"/>
                  <a:pt x="5258607" y="1811239"/>
                  <a:pt x="5256181" y="1816710"/>
                </a:cubicBezTo>
                <a:cubicBezTo>
                  <a:pt x="5253754" y="1822182"/>
                  <a:pt x="5254198" y="1828493"/>
                  <a:pt x="5257359" y="1833591"/>
                </a:cubicBezTo>
                <a:cubicBezTo>
                  <a:pt x="5264860" y="1845665"/>
                  <a:pt x="5269807" y="1859536"/>
                  <a:pt x="5271673" y="1873734"/>
                </a:cubicBezTo>
                <a:cubicBezTo>
                  <a:pt x="5272560" y="1880524"/>
                  <a:pt x="5277226" y="1886228"/>
                  <a:pt x="5283701" y="1888468"/>
                </a:cubicBezTo>
                <a:cubicBezTo>
                  <a:pt x="5285626" y="1889133"/>
                  <a:pt x="5287621" y="1889460"/>
                  <a:pt x="5289604" y="1889460"/>
                </a:cubicBezTo>
                <a:cubicBezTo>
                  <a:pt x="5294259" y="1889460"/>
                  <a:pt x="5298820" y="1887652"/>
                  <a:pt x="5302262" y="1884280"/>
                </a:cubicBezTo>
                <a:cubicBezTo>
                  <a:pt x="5313741" y="1873034"/>
                  <a:pt x="5327904" y="1864413"/>
                  <a:pt x="5343233" y="1859361"/>
                </a:cubicBezTo>
                <a:cubicBezTo>
                  <a:pt x="5348774" y="1857530"/>
                  <a:pt x="5353091" y="1853155"/>
                  <a:pt x="5354829" y="1847590"/>
                </a:cubicBezTo>
                <a:cubicBezTo>
                  <a:pt x="5356567" y="1842026"/>
                  <a:pt x="5355517" y="1835971"/>
                  <a:pt x="5352017" y="1831305"/>
                </a:cubicBezTo>
                <a:cubicBezTo>
                  <a:pt x="5345029" y="1822018"/>
                  <a:pt x="5339371" y="1811834"/>
                  <a:pt x="5335218" y="1801019"/>
                </a:cubicBezTo>
                <a:cubicBezTo>
                  <a:pt x="5333328" y="1796108"/>
                  <a:pt x="5329397" y="1792258"/>
                  <a:pt x="5324439" y="1790473"/>
                </a:cubicBezTo>
                <a:cubicBezTo>
                  <a:pt x="5322467" y="1789773"/>
                  <a:pt x="5320391" y="1789423"/>
                  <a:pt x="5318337" y="1789423"/>
                </a:cubicBezTo>
                <a:close/>
                <a:moveTo>
                  <a:pt x="2418140" y="1784757"/>
                </a:moveTo>
                <a:cubicBezTo>
                  <a:pt x="2422772" y="1784757"/>
                  <a:pt x="2427345" y="1785993"/>
                  <a:pt x="2431381" y="1788327"/>
                </a:cubicBezTo>
                <a:cubicBezTo>
                  <a:pt x="2437517" y="1791861"/>
                  <a:pt x="2441892" y="1797578"/>
                  <a:pt x="2443724" y="1804449"/>
                </a:cubicBezTo>
                <a:cubicBezTo>
                  <a:pt x="2445567" y="1811297"/>
                  <a:pt x="2444634" y="1818460"/>
                  <a:pt x="2441099" y="1824585"/>
                </a:cubicBezTo>
                <a:cubicBezTo>
                  <a:pt x="2436374" y="1832763"/>
                  <a:pt x="2427555" y="1837861"/>
                  <a:pt x="2418094" y="1837861"/>
                </a:cubicBezTo>
                <a:cubicBezTo>
                  <a:pt x="2413462" y="1837861"/>
                  <a:pt x="2408877" y="1836624"/>
                  <a:pt x="2404853" y="1834291"/>
                </a:cubicBezTo>
                <a:lnTo>
                  <a:pt x="2404841" y="1834291"/>
                </a:lnTo>
                <a:cubicBezTo>
                  <a:pt x="2398705" y="1830756"/>
                  <a:pt x="2394318" y="1825028"/>
                  <a:pt x="2392475" y="1818168"/>
                </a:cubicBezTo>
                <a:cubicBezTo>
                  <a:pt x="2390643" y="1811332"/>
                  <a:pt x="2391577" y="1804181"/>
                  <a:pt x="2395123" y="1798045"/>
                </a:cubicBezTo>
                <a:cubicBezTo>
                  <a:pt x="2399859" y="1789855"/>
                  <a:pt x="2408667" y="1784757"/>
                  <a:pt x="2418140" y="1784757"/>
                </a:cubicBezTo>
                <a:close/>
                <a:moveTo>
                  <a:pt x="5803599" y="1731151"/>
                </a:moveTo>
                <a:cubicBezTo>
                  <a:pt x="5800403" y="1731151"/>
                  <a:pt x="5797230" y="1731991"/>
                  <a:pt x="5794407" y="1733648"/>
                </a:cubicBezTo>
                <a:cubicBezTo>
                  <a:pt x="5787710" y="1737591"/>
                  <a:pt x="5780640" y="1740916"/>
                  <a:pt x="5773396" y="1743517"/>
                </a:cubicBezTo>
                <a:cubicBezTo>
                  <a:pt x="5768368" y="1745325"/>
                  <a:pt x="5764390" y="1749257"/>
                  <a:pt x="5762535" y="1754273"/>
                </a:cubicBezTo>
                <a:cubicBezTo>
                  <a:pt x="5760680" y="1759278"/>
                  <a:pt x="5761147" y="1764866"/>
                  <a:pt x="5763795" y="1769509"/>
                </a:cubicBezTo>
                <a:cubicBezTo>
                  <a:pt x="5767575" y="1776124"/>
                  <a:pt x="5770748" y="1783135"/>
                  <a:pt x="5773244" y="1790333"/>
                </a:cubicBezTo>
                <a:cubicBezTo>
                  <a:pt x="5775017" y="1795443"/>
                  <a:pt x="5778984" y="1799491"/>
                  <a:pt x="5784047" y="1801369"/>
                </a:cubicBezTo>
                <a:cubicBezTo>
                  <a:pt x="5786089" y="1802128"/>
                  <a:pt x="5788212" y="1802501"/>
                  <a:pt x="5790335" y="1802501"/>
                </a:cubicBezTo>
                <a:cubicBezTo>
                  <a:pt x="5793497" y="1802501"/>
                  <a:pt x="5796646" y="1801661"/>
                  <a:pt x="5799446" y="1800039"/>
                </a:cubicBezTo>
                <a:cubicBezTo>
                  <a:pt x="5806248" y="1796073"/>
                  <a:pt x="5813457" y="1792760"/>
                  <a:pt x="5820877" y="1790193"/>
                </a:cubicBezTo>
                <a:cubicBezTo>
                  <a:pt x="5826022" y="1788420"/>
                  <a:pt x="5830093" y="1784418"/>
                  <a:pt x="5831960" y="1779297"/>
                </a:cubicBezTo>
                <a:cubicBezTo>
                  <a:pt x="5833826" y="1774176"/>
                  <a:pt x="5833289" y="1768494"/>
                  <a:pt x="5830490" y="1763816"/>
                </a:cubicBezTo>
                <a:cubicBezTo>
                  <a:pt x="5826547" y="1757225"/>
                  <a:pt x="5823210" y="1750225"/>
                  <a:pt x="5820585" y="1743027"/>
                </a:cubicBezTo>
                <a:cubicBezTo>
                  <a:pt x="5818742" y="1737976"/>
                  <a:pt x="5814752" y="1734021"/>
                  <a:pt x="5809689" y="1732201"/>
                </a:cubicBezTo>
                <a:cubicBezTo>
                  <a:pt x="5807718" y="1731501"/>
                  <a:pt x="5805653" y="1731151"/>
                  <a:pt x="5803599" y="1731151"/>
                </a:cubicBezTo>
                <a:close/>
                <a:moveTo>
                  <a:pt x="4279287" y="1725505"/>
                </a:moveTo>
                <a:cubicBezTo>
                  <a:pt x="4291116" y="1725505"/>
                  <a:pt x="4302806" y="1728643"/>
                  <a:pt x="4313084" y="1734593"/>
                </a:cubicBezTo>
                <a:cubicBezTo>
                  <a:pt x="4328763" y="1743646"/>
                  <a:pt x="4339974" y="1758240"/>
                  <a:pt x="4344652" y="1775727"/>
                </a:cubicBezTo>
                <a:cubicBezTo>
                  <a:pt x="4349342" y="1793203"/>
                  <a:pt x="4346939" y="1811449"/>
                  <a:pt x="4337886" y="1827105"/>
                </a:cubicBezTo>
                <a:cubicBezTo>
                  <a:pt x="4325811" y="1848010"/>
                  <a:pt x="4303319" y="1860995"/>
                  <a:pt x="4279159" y="1860995"/>
                </a:cubicBezTo>
                <a:cubicBezTo>
                  <a:pt x="4267353" y="1860995"/>
                  <a:pt x="4255663" y="1857856"/>
                  <a:pt x="4245362" y="1851907"/>
                </a:cubicBezTo>
                <a:cubicBezTo>
                  <a:pt x="4229730" y="1842877"/>
                  <a:pt x="4218530" y="1828271"/>
                  <a:pt x="4213840" y="1810772"/>
                </a:cubicBezTo>
                <a:cubicBezTo>
                  <a:pt x="4209151" y="1793273"/>
                  <a:pt x="4211542" y="1775016"/>
                  <a:pt x="4220572" y="1759383"/>
                </a:cubicBezTo>
                <a:cubicBezTo>
                  <a:pt x="4232634" y="1738489"/>
                  <a:pt x="4255138" y="1725505"/>
                  <a:pt x="4279287" y="1725505"/>
                </a:cubicBezTo>
                <a:close/>
                <a:moveTo>
                  <a:pt x="2213438" y="1717409"/>
                </a:moveTo>
                <a:cubicBezTo>
                  <a:pt x="2216831" y="1717409"/>
                  <a:pt x="2220181" y="1718307"/>
                  <a:pt x="2223132" y="1719999"/>
                </a:cubicBezTo>
                <a:cubicBezTo>
                  <a:pt x="2232382" y="1725342"/>
                  <a:pt x="2235568" y="1737241"/>
                  <a:pt x="2230225" y="1746515"/>
                </a:cubicBezTo>
                <a:cubicBezTo>
                  <a:pt x="2226771" y="1752488"/>
                  <a:pt x="2220320" y="1756210"/>
                  <a:pt x="2213403" y="1756210"/>
                </a:cubicBezTo>
                <a:cubicBezTo>
                  <a:pt x="2210007" y="1756210"/>
                  <a:pt x="2206659" y="1755312"/>
                  <a:pt x="2203695" y="1753608"/>
                </a:cubicBezTo>
                <a:cubicBezTo>
                  <a:pt x="2194445" y="1748265"/>
                  <a:pt x="2191259" y="1736366"/>
                  <a:pt x="2196615" y="1727103"/>
                </a:cubicBezTo>
                <a:cubicBezTo>
                  <a:pt x="2200068" y="1721130"/>
                  <a:pt x="2206519" y="1717409"/>
                  <a:pt x="2213438" y="1717409"/>
                </a:cubicBezTo>
                <a:close/>
                <a:moveTo>
                  <a:pt x="5112175" y="1715729"/>
                </a:moveTo>
                <a:cubicBezTo>
                  <a:pt x="5109153" y="1715729"/>
                  <a:pt x="5106155" y="1716487"/>
                  <a:pt x="5103449" y="1717980"/>
                </a:cubicBezTo>
                <a:lnTo>
                  <a:pt x="5103449" y="1717969"/>
                </a:lnTo>
                <a:cubicBezTo>
                  <a:pt x="5089753" y="1725517"/>
                  <a:pt x="5074972" y="1730428"/>
                  <a:pt x="5059526" y="1732575"/>
                </a:cubicBezTo>
                <a:cubicBezTo>
                  <a:pt x="5053401" y="1733438"/>
                  <a:pt x="5048139" y="1737358"/>
                  <a:pt x="5045573" y="1742969"/>
                </a:cubicBezTo>
                <a:cubicBezTo>
                  <a:pt x="5042995" y="1748592"/>
                  <a:pt x="5043485" y="1755137"/>
                  <a:pt x="5046845" y="1760316"/>
                </a:cubicBezTo>
                <a:cubicBezTo>
                  <a:pt x="5056936" y="1775891"/>
                  <a:pt x="5062267" y="1793961"/>
                  <a:pt x="5062279" y="1812580"/>
                </a:cubicBezTo>
                <a:cubicBezTo>
                  <a:pt x="5062279" y="1820245"/>
                  <a:pt x="5067120" y="1827070"/>
                  <a:pt x="5074353" y="1829624"/>
                </a:cubicBezTo>
                <a:cubicBezTo>
                  <a:pt x="5076325" y="1830313"/>
                  <a:pt x="5078355" y="1830651"/>
                  <a:pt x="5080361" y="1830651"/>
                </a:cubicBezTo>
                <a:cubicBezTo>
                  <a:pt x="5085728" y="1830651"/>
                  <a:pt x="5090942" y="1828260"/>
                  <a:pt x="5094442" y="1823908"/>
                </a:cubicBezTo>
                <a:cubicBezTo>
                  <a:pt x="5106657" y="1808742"/>
                  <a:pt x="5122931" y="1797519"/>
                  <a:pt x="5141503" y="1791441"/>
                </a:cubicBezTo>
                <a:cubicBezTo>
                  <a:pt x="5147196" y="1789575"/>
                  <a:pt x="5151606" y="1785014"/>
                  <a:pt x="5153263" y="1779239"/>
                </a:cubicBezTo>
                <a:cubicBezTo>
                  <a:pt x="5154919" y="1773476"/>
                  <a:pt x="5153601" y="1767269"/>
                  <a:pt x="5149763" y="1762673"/>
                </a:cubicBezTo>
                <a:cubicBezTo>
                  <a:pt x="5140955" y="1752104"/>
                  <a:pt x="5133990" y="1740227"/>
                  <a:pt x="5129055" y="1727348"/>
                </a:cubicBezTo>
                <a:cubicBezTo>
                  <a:pt x="5127189" y="1722460"/>
                  <a:pt x="5123292" y="1718622"/>
                  <a:pt x="5118381" y="1716837"/>
                </a:cubicBezTo>
                <a:cubicBezTo>
                  <a:pt x="5116375" y="1716090"/>
                  <a:pt x="5114263" y="1715729"/>
                  <a:pt x="5112175" y="1715729"/>
                </a:cubicBezTo>
                <a:close/>
                <a:moveTo>
                  <a:pt x="5597763" y="1659767"/>
                </a:moveTo>
                <a:cubicBezTo>
                  <a:pt x="5594660" y="1659767"/>
                  <a:pt x="5591580" y="1660560"/>
                  <a:pt x="5588827" y="1662123"/>
                </a:cubicBezTo>
                <a:cubicBezTo>
                  <a:pt x="5583006" y="1665436"/>
                  <a:pt x="5576858" y="1668306"/>
                  <a:pt x="5570558" y="1670674"/>
                </a:cubicBezTo>
                <a:cubicBezTo>
                  <a:pt x="5565635" y="1672518"/>
                  <a:pt x="5561762" y="1676402"/>
                  <a:pt x="5559942" y="1681337"/>
                </a:cubicBezTo>
                <a:cubicBezTo>
                  <a:pt x="5558122" y="1686260"/>
                  <a:pt x="5558530" y="1691720"/>
                  <a:pt x="5561073" y="1696328"/>
                </a:cubicBezTo>
                <a:cubicBezTo>
                  <a:pt x="5564165" y="1701951"/>
                  <a:pt x="5566860" y="1707889"/>
                  <a:pt x="5569065" y="1713991"/>
                </a:cubicBezTo>
                <a:cubicBezTo>
                  <a:pt x="5570885" y="1718995"/>
                  <a:pt x="5574828" y="1722962"/>
                  <a:pt x="5579833" y="1724805"/>
                </a:cubicBezTo>
                <a:cubicBezTo>
                  <a:pt x="5581851" y="1725540"/>
                  <a:pt x="5583962" y="1725902"/>
                  <a:pt x="5586062" y="1725902"/>
                </a:cubicBezTo>
                <a:cubicBezTo>
                  <a:pt x="5589177" y="1725902"/>
                  <a:pt x="5592280" y="1725097"/>
                  <a:pt x="5595045" y="1723510"/>
                </a:cubicBezTo>
                <a:cubicBezTo>
                  <a:pt x="5600971" y="1720115"/>
                  <a:pt x="5607236" y="1717199"/>
                  <a:pt x="5613652" y="1714830"/>
                </a:cubicBezTo>
                <a:cubicBezTo>
                  <a:pt x="5618657" y="1712987"/>
                  <a:pt x="5622589" y="1709009"/>
                  <a:pt x="5624397" y="1703993"/>
                </a:cubicBezTo>
                <a:cubicBezTo>
                  <a:pt x="5626205" y="1698976"/>
                  <a:pt x="5625704" y="1693412"/>
                  <a:pt x="5623020" y="1688803"/>
                </a:cubicBezTo>
                <a:cubicBezTo>
                  <a:pt x="5619789" y="1683204"/>
                  <a:pt x="5616954" y="1677312"/>
                  <a:pt x="5614621" y="1671304"/>
                </a:cubicBezTo>
                <a:cubicBezTo>
                  <a:pt x="5612719" y="1666405"/>
                  <a:pt x="5608776" y="1662566"/>
                  <a:pt x="5603818" y="1660805"/>
                </a:cubicBezTo>
                <a:cubicBezTo>
                  <a:pt x="5601858" y="1660105"/>
                  <a:pt x="5599805" y="1659767"/>
                  <a:pt x="5597763" y="1659767"/>
                </a:cubicBezTo>
                <a:close/>
                <a:moveTo>
                  <a:pt x="4763219" y="1648392"/>
                </a:moveTo>
                <a:cubicBezTo>
                  <a:pt x="4778770" y="1648392"/>
                  <a:pt x="4794146" y="1652522"/>
                  <a:pt x="4807714" y="1660350"/>
                </a:cubicBezTo>
                <a:cubicBezTo>
                  <a:pt x="4828339" y="1672261"/>
                  <a:pt x="4843085" y="1691487"/>
                  <a:pt x="4849245" y="1714492"/>
                </a:cubicBezTo>
                <a:cubicBezTo>
                  <a:pt x="4855404" y="1737486"/>
                  <a:pt x="4852243" y="1761506"/>
                  <a:pt x="4840344" y="1782132"/>
                </a:cubicBezTo>
                <a:cubicBezTo>
                  <a:pt x="4824466" y="1809629"/>
                  <a:pt x="4794846" y="1826720"/>
                  <a:pt x="4763056" y="1826720"/>
                </a:cubicBezTo>
                <a:cubicBezTo>
                  <a:pt x="4747493" y="1826720"/>
                  <a:pt x="4732106" y="1822578"/>
                  <a:pt x="4718550" y="1814762"/>
                </a:cubicBezTo>
                <a:cubicBezTo>
                  <a:pt x="4675992" y="1790182"/>
                  <a:pt x="4661363" y="1735538"/>
                  <a:pt x="4685932" y="1692980"/>
                </a:cubicBezTo>
                <a:cubicBezTo>
                  <a:pt x="4701809" y="1665471"/>
                  <a:pt x="4731429" y="1648392"/>
                  <a:pt x="4763219" y="1648392"/>
                </a:cubicBezTo>
                <a:close/>
                <a:moveTo>
                  <a:pt x="4074594" y="1643866"/>
                </a:moveTo>
                <a:cubicBezTo>
                  <a:pt x="4087660" y="1643866"/>
                  <a:pt x="4100586" y="1647342"/>
                  <a:pt x="4111972" y="1653899"/>
                </a:cubicBezTo>
                <a:cubicBezTo>
                  <a:pt x="4147717" y="1674547"/>
                  <a:pt x="4160002" y="1720418"/>
                  <a:pt x="4139364" y="1756175"/>
                </a:cubicBezTo>
                <a:cubicBezTo>
                  <a:pt x="4126030" y="1779274"/>
                  <a:pt x="4101170" y="1793635"/>
                  <a:pt x="4074466" y="1793635"/>
                </a:cubicBezTo>
                <a:cubicBezTo>
                  <a:pt x="4061411" y="1793635"/>
                  <a:pt x="4048485" y="1790158"/>
                  <a:pt x="4037088" y="1783590"/>
                </a:cubicBezTo>
                <a:cubicBezTo>
                  <a:pt x="4001343" y="1762941"/>
                  <a:pt x="3989047" y="1717059"/>
                  <a:pt x="4009684" y="1681314"/>
                </a:cubicBezTo>
                <a:cubicBezTo>
                  <a:pt x="4023018" y="1658203"/>
                  <a:pt x="4047890" y="1643866"/>
                  <a:pt x="4074594" y="1643866"/>
                </a:cubicBezTo>
                <a:close/>
                <a:moveTo>
                  <a:pt x="3181253" y="1595580"/>
                </a:moveTo>
                <a:cubicBezTo>
                  <a:pt x="3186456" y="1595580"/>
                  <a:pt x="3191613" y="1596968"/>
                  <a:pt x="3196174" y="1599593"/>
                </a:cubicBezTo>
                <a:cubicBezTo>
                  <a:pt x="3210383" y="1607806"/>
                  <a:pt x="3215283" y="1626098"/>
                  <a:pt x="3207070" y="1640343"/>
                </a:cubicBezTo>
                <a:cubicBezTo>
                  <a:pt x="3201750" y="1649547"/>
                  <a:pt x="3191834" y="1655263"/>
                  <a:pt x="3181206" y="1655263"/>
                </a:cubicBezTo>
                <a:cubicBezTo>
                  <a:pt x="3175991" y="1655263"/>
                  <a:pt x="3170847" y="1653875"/>
                  <a:pt x="3166309" y="1651262"/>
                </a:cubicBezTo>
                <a:cubicBezTo>
                  <a:pt x="3159402" y="1647272"/>
                  <a:pt x="3154468" y="1640844"/>
                  <a:pt x="3152403" y="1633156"/>
                </a:cubicBezTo>
                <a:cubicBezTo>
                  <a:pt x="3150338" y="1625445"/>
                  <a:pt x="3151399" y="1617396"/>
                  <a:pt x="3155378" y="1610489"/>
                </a:cubicBezTo>
                <a:cubicBezTo>
                  <a:pt x="3160698" y="1601296"/>
                  <a:pt x="3170613" y="1595580"/>
                  <a:pt x="3181253" y="1595580"/>
                </a:cubicBezTo>
                <a:close/>
                <a:moveTo>
                  <a:pt x="5392009" y="1588324"/>
                </a:moveTo>
                <a:cubicBezTo>
                  <a:pt x="5389011" y="1588324"/>
                  <a:pt x="5386036" y="1589070"/>
                  <a:pt x="5383352" y="1590528"/>
                </a:cubicBezTo>
                <a:cubicBezTo>
                  <a:pt x="5378558" y="1593142"/>
                  <a:pt x="5373483" y="1595498"/>
                  <a:pt x="5368280" y="1597505"/>
                </a:cubicBezTo>
                <a:cubicBezTo>
                  <a:pt x="5363474" y="1599383"/>
                  <a:pt x="5359682" y="1603221"/>
                  <a:pt x="5357886" y="1608051"/>
                </a:cubicBezTo>
                <a:cubicBezTo>
                  <a:pt x="5356077" y="1612881"/>
                  <a:pt x="5356427" y="1618259"/>
                  <a:pt x="5358830" y="1622808"/>
                </a:cubicBezTo>
                <a:cubicBezTo>
                  <a:pt x="5361385" y="1627650"/>
                  <a:pt x="5363649" y="1632701"/>
                  <a:pt x="5365550" y="1637788"/>
                </a:cubicBezTo>
                <a:cubicBezTo>
                  <a:pt x="5367405" y="1642722"/>
                  <a:pt x="5371302" y="1646607"/>
                  <a:pt x="5376236" y="1648439"/>
                </a:cubicBezTo>
                <a:cubicBezTo>
                  <a:pt x="5378266" y="1649185"/>
                  <a:pt x="5380378" y="1649547"/>
                  <a:pt x="5382501" y="1649547"/>
                </a:cubicBezTo>
                <a:cubicBezTo>
                  <a:pt x="5385534" y="1649547"/>
                  <a:pt x="5388556" y="1648789"/>
                  <a:pt x="5391274" y="1647284"/>
                </a:cubicBezTo>
                <a:cubicBezTo>
                  <a:pt x="5396220" y="1644531"/>
                  <a:pt x="5401412" y="1642092"/>
                  <a:pt x="5406696" y="1640039"/>
                </a:cubicBezTo>
                <a:cubicBezTo>
                  <a:pt x="5411585" y="1638138"/>
                  <a:pt x="5415399" y="1634206"/>
                  <a:pt x="5417161" y="1629260"/>
                </a:cubicBezTo>
                <a:cubicBezTo>
                  <a:pt x="5418922" y="1624313"/>
                  <a:pt x="5418456" y="1618854"/>
                  <a:pt x="5415866" y="1614292"/>
                </a:cubicBezTo>
                <a:cubicBezTo>
                  <a:pt x="5413194" y="1609556"/>
                  <a:pt x="5410791" y="1604598"/>
                  <a:pt x="5408750" y="1599570"/>
                </a:cubicBezTo>
                <a:cubicBezTo>
                  <a:pt x="5406801" y="1594810"/>
                  <a:pt x="5402916" y="1591100"/>
                  <a:pt x="5398064" y="1589374"/>
                </a:cubicBezTo>
                <a:cubicBezTo>
                  <a:pt x="5396104" y="1588674"/>
                  <a:pt x="5394050" y="1588324"/>
                  <a:pt x="5392009" y="1588324"/>
                </a:cubicBezTo>
                <a:close/>
                <a:moveTo>
                  <a:pt x="4558515" y="1583785"/>
                </a:moveTo>
                <a:cubicBezTo>
                  <a:pt x="4572339" y="1583785"/>
                  <a:pt x="4586023" y="1587460"/>
                  <a:pt x="4598074" y="1594413"/>
                </a:cubicBezTo>
                <a:cubicBezTo>
                  <a:pt x="4616401" y="1605006"/>
                  <a:pt x="4629526" y="1622097"/>
                  <a:pt x="4634997" y="1642547"/>
                </a:cubicBezTo>
                <a:cubicBezTo>
                  <a:pt x="4640480" y="1662998"/>
                  <a:pt x="4637669" y="1684359"/>
                  <a:pt x="4627076" y="1702686"/>
                </a:cubicBezTo>
                <a:cubicBezTo>
                  <a:pt x="4612960" y="1727150"/>
                  <a:pt x="4586641" y="1742327"/>
                  <a:pt x="4558374" y="1742327"/>
                </a:cubicBezTo>
                <a:cubicBezTo>
                  <a:pt x="4544538" y="1742327"/>
                  <a:pt x="4530854" y="1738653"/>
                  <a:pt x="4518803" y="1731688"/>
                </a:cubicBezTo>
                <a:cubicBezTo>
                  <a:pt x="4500464" y="1721107"/>
                  <a:pt x="4487352" y="1704016"/>
                  <a:pt x="4481869" y="1683554"/>
                </a:cubicBezTo>
                <a:cubicBezTo>
                  <a:pt x="4476397" y="1663103"/>
                  <a:pt x="4479197" y="1641742"/>
                  <a:pt x="4489790" y="1623415"/>
                </a:cubicBezTo>
                <a:cubicBezTo>
                  <a:pt x="4503906" y="1598963"/>
                  <a:pt x="4530236" y="1583785"/>
                  <a:pt x="4558515" y="1583785"/>
                </a:cubicBezTo>
                <a:close/>
                <a:moveTo>
                  <a:pt x="3869901" y="1561667"/>
                </a:moveTo>
                <a:cubicBezTo>
                  <a:pt x="3884320" y="1561667"/>
                  <a:pt x="3898565" y="1565493"/>
                  <a:pt x="3911106" y="1572738"/>
                </a:cubicBezTo>
                <a:cubicBezTo>
                  <a:pt x="3950525" y="1595498"/>
                  <a:pt x="3964081" y="1646094"/>
                  <a:pt x="3941332" y="1685514"/>
                </a:cubicBezTo>
                <a:cubicBezTo>
                  <a:pt x="3926622" y="1710992"/>
                  <a:pt x="3899206" y="1726812"/>
                  <a:pt x="3869761" y="1726812"/>
                </a:cubicBezTo>
                <a:cubicBezTo>
                  <a:pt x="3855342" y="1726812"/>
                  <a:pt x="3841098" y="1722973"/>
                  <a:pt x="3828557" y="1715729"/>
                </a:cubicBezTo>
                <a:cubicBezTo>
                  <a:pt x="3809448" y="1704704"/>
                  <a:pt x="3795787" y="1686914"/>
                  <a:pt x="3790082" y="1665600"/>
                </a:cubicBezTo>
                <a:cubicBezTo>
                  <a:pt x="3784377" y="1644297"/>
                  <a:pt x="3787305" y="1622050"/>
                  <a:pt x="3798330" y="1602953"/>
                </a:cubicBezTo>
                <a:cubicBezTo>
                  <a:pt x="3813029" y="1577497"/>
                  <a:pt x="3840456" y="1561667"/>
                  <a:pt x="3869901" y="1561667"/>
                </a:cubicBezTo>
                <a:close/>
                <a:moveTo>
                  <a:pt x="5878274" y="1526972"/>
                </a:moveTo>
                <a:cubicBezTo>
                  <a:pt x="5875077" y="1526972"/>
                  <a:pt x="5871904" y="1527823"/>
                  <a:pt x="5869081" y="1529480"/>
                </a:cubicBezTo>
                <a:cubicBezTo>
                  <a:pt x="5862688" y="1533248"/>
                  <a:pt x="5855957" y="1536468"/>
                  <a:pt x="5849039" y="1539023"/>
                </a:cubicBezTo>
                <a:lnTo>
                  <a:pt x="5849039" y="1539034"/>
                </a:lnTo>
                <a:cubicBezTo>
                  <a:pt x="5844069" y="1540866"/>
                  <a:pt x="5840161" y="1544797"/>
                  <a:pt x="5838341" y="1549767"/>
                </a:cubicBezTo>
                <a:cubicBezTo>
                  <a:pt x="5836521" y="1554737"/>
                  <a:pt x="5836976" y="1560255"/>
                  <a:pt x="5839577" y="1564863"/>
                </a:cubicBezTo>
                <a:cubicBezTo>
                  <a:pt x="5843136" y="1571186"/>
                  <a:pt x="5846169" y="1577859"/>
                  <a:pt x="5848584" y="1584695"/>
                </a:cubicBezTo>
                <a:cubicBezTo>
                  <a:pt x="5850357" y="1589759"/>
                  <a:pt x="5854300" y="1593772"/>
                  <a:pt x="5859340" y="1595638"/>
                </a:cubicBezTo>
                <a:cubicBezTo>
                  <a:pt x="5861370" y="1596397"/>
                  <a:pt x="5863505" y="1596770"/>
                  <a:pt x="5865640" y="1596770"/>
                </a:cubicBezTo>
                <a:cubicBezTo>
                  <a:pt x="5868754" y="1596770"/>
                  <a:pt x="5871857" y="1595953"/>
                  <a:pt x="5874622" y="1594378"/>
                </a:cubicBezTo>
                <a:cubicBezTo>
                  <a:pt x="5881167" y="1590622"/>
                  <a:pt x="5888062" y="1587484"/>
                  <a:pt x="5895132" y="1585022"/>
                </a:cubicBezTo>
                <a:cubicBezTo>
                  <a:pt x="5900253" y="1583237"/>
                  <a:pt x="5904301" y="1579247"/>
                  <a:pt x="5906167" y="1574138"/>
                </a:cubicBezTo>
                <a:cubicBezTo>
                  <a:pt x="5908034" y="1569051"/>
                  <a:pt x="5907498" y="1563382"/>
                  <a:pt x="5904733" y="1558715"/>
                </a:cubicBezTo>
                <a:cubicBezTo>
                  <a:pt x="5900988" y="1552392"/>
                  <a:pt x="5897791" y="1545696"/>
                  <a:pt x="5895236" y="1538778"/>
                </a:cubicBezTo>
                <a:cubicBezTo>
                  <a:pt x="5893370" y="1533750"/>
                  <a:pt x="5889380" y="1529807"/>
                  <a:pt x="5884340" y="1528022"/>
                </a:cubicBezTo>
                <a:cubicBezTo>
                  <a:pt x="5882369" y="1527322"/>
                  <a:pt x="5880315" y="1526972"/>
                  <a:pt x="5878274" y="1526972"/>
                </a:cubicBezTo>
                <a:close/>
                <a:moveTo>
                  <a:pt x="5186009" y="1516461"/>
                </a:moveTo>
                <a:cubicBezTo>
                  <a:pt x="5183128" y="1516461"/>
                  <a:pt x="5180258" y="1517149"/>
                  <a:pt x="5177656" y="1518502"/>
                </a:cubicBezTo>
                <a:cubicBezTo>
                  <a:pt x="5173456" y="1520684"/>
                  <a:pt x="5168988" y="1522702"/>
                  <a:pt x="5164369" y="1524498"/>
                </a:cubicBezTo>
                <a:cubicBezTo>
                  <a:pt x="5159597" y="1526353"/>
                  <a:pt x="5155841" y="1530133"/>
                  <a:pt x="5154009" y="1534916"/>
                </a:cubicBezTo>
                <a:cubicBezTo>
                  <a:pt x="5152201" y="1539699"/>
                  <a:pt x="5152493" y="1545031"/>
                  <a:pt x="5154814" y="1549592"/>
                </a:cubicBezTo>
                <a:cubicBezTo>
                  <a:pt x="5156832" y="1553535"/>
                  <a:pt x="5158687" y="1557688"/>
                  <a:pt x="5160309" y="1561935"/>
                </a:cubicBezTo>
                <a:cubicBezTo>
                  <a:pt x="5162187" y="1566811"/>
                  <a:pt x="5166084" y="1570638"/>
                  <a:pt x="5170995" y="1572434"/>
                </a:cubicBezTo>
                <a:cubicBezTo>
                  <a:pt x="5173001" y="1573158"/>
                  <a:pt x="5175102" y="1573531"/>
                  <a:pt x="5177190" y="1573531"/>
                </a:cubicBezTo>
                <a:cubicBezTo>
                  <a:pt x="5180211" y="1573531"/>
                  <a:pt x="5183221" y="1572773"/>
                  <a:pt x="5185927" y="1571280"/>
                </a:cubicBezTo>
                <a:cubicBezTo>
                  <a:pt x="5190256" y="1568888"/>
                  <a:pt x="5194794" y="1566741"/>
                  <a:pt x="5199390" y="1564851"/>
                </a:cubicBezTo>
                <a:cubicBezTo>
                  <a:pt x="5204162" y="1562915"/>
                  <a:pt x="5207883" y="1559018"/>
                  <a:pt x="5209621" y="1554165"/>
                </a:cubicBezTo>
                <a:cubicBezTo>
                  <a:pt x="5211336" y="1549312"/>
                  <a:pt x="5210916" y="1543934"/>
                  <a:pt x="5208432" y="1539419"/>
                </a:cubicBezTo>
                <a:cubicBezTo>
                  <a:pt x="5206308" y="1535546"/>
                  <a:pt x="5204383" y="1531557"/>
                  <a:pt x="5202657" y="1527485"/>
                </a:cubicBezTo>
                <a:cubicBezTo>
                  <a:pt x="5200685" y="1522842"/>
                  <a:pt x="5196870" y="1519225"/>
                  <a:pt x="5192122" y="1517522"/>
                </a:cubicBezTo>
                <a:cubicBezTo>
                  <a:pt x="5190139" y="1516811"/>
                  <a:pt x="5188063" y="1516461"/>
                  <a:pt x="5186009" y="1516461"/>
                </a:cubicBezTo>
                <a:close/>
                <a:moveTo>
                  <a:pt x="4353798" y="1516414"/>
                </a:moveTo>
                <a:cubicBezTo>
                  <a:pt x="4366386" y="1516414"/>
                  <a:pt x="4378834" y="1519762"/>
                  <a:pt x="4389800" y="1526085"/>
                </a:cubicBezTo>
                <a:cubicBezTo>
                  <a:pt x="4406482" y="1535721"/>
                  <a:pt x="4418428" y="1551272"/>
                  <a:pt x="4423410" y="1569879"/>
                </a:cubicBezTo>
                <a:cubicBezTo>
                  <a:pt x="4428379" y="1588487"/>
                  <a:pt x="4425825" y="1607934"/>
                  <a:pt x="4416189" y="1624617"/>
                </a:cubicBezTo>
                <a:cubicBezTo>
                  <a:pt x="4403344" y="1646864"/>
                  <a:pt x="4379394" y="1660677"/>
                  <a:pt x="4353682" y="1660677"/>
                </a:cubicBezTo>
                <a:cubicBezTo>
                  <a:pt x="4341082" y="1660677"/>
                  <a:pt x="4328635" y="1657328"/>
                  <a:pt x="4317668" y="1651005"/>
                </a:cubicBezTo>
                <a:cubicBezTo>
                  <a:pt x="4300986" y="1641369"/>
                  <a:pt x="4289052" y="1625818"/>
                  <a:pt x="4284059" y="1607211"/>
                </a:cubicBezTo>
                <a:cubicBezTo>
                  <a:pt x="4279089" y="1588615"/>
                  <a:pt x="4281644" y="1569168"/>
                  <a:pt x="4291280" y="1552474"/>
                </a:cubicBezTo>
                <a:cubicBezTo>
                  <a:pt x="4304124" y="1530238"/>
                  <a:pt x="4328075" y="1516414"/>
                  <a:pt x="4353798" y="1516414"/>
                </a:cubicBezTo>
                <a:close/>
                <a:moveTo>
                  <a:pt x="3665220" y="1478371"/>
                </a:moveTo>
                <a:cubicBezTo>
                  <a:pt x="3681144" y="1478371"/>
                  <a:pt x="3696905" y="1482606"/>
                  <a:pt x="3710811" y="1490620"/>
                </a:cubicBezTo>
                <a:cubicBezTo>
                  <a:pt x="3731927" y="1502823"/>
                  <a:pt x="3747046" y="1522527"/>
                  <a:pt x="3753369" y="1546092"/>
                </a:cubicBezTo>
                <a:cubicBezTo>
                  <a:pt x="3759680" y="1569658"/>
                  <a:pt x="3756437" y="1594273"/>
                  <a:pt x="3744234" y="1615412"/>
                </a:cubicBezTo>
                <a:cubicBezTo>
                  <a:pt x="3732778" y="1635256"/>
                  <a:pt x="3714323" y="1649979"/>
                  <a:pt x="3692274" y="1656850"/>
                </a:cubicBezTo>
                <a:cubicBezTo>
                  <a:pt x="3686335" y="1658705"/>
                  <a:pt x="3681762" y="1663476"/>
                  <a:pt x="3680176" y="1669484"/>
                </a:cubicBezTo>
                <a:cubicBezTo>
                  <a:pt x="3678589" y="1675492"/>
                  <a:pt x="3680188" y="1681909"/>
                  <a:pt x="3684434" y="1686459"/>
                </a:cubicBezTo>
                <a:cubicBezTo>
                  <a:pt x="3695038" y="1697821"/>
                  <a:pt x="3703438" y="1710876"/>
                  <a:pt x="3709388" y="1725260"/>
                </a:cubicBezTo>
                <a:cubicBezTo>
                  <a:pt x="3711336" y="1729961"/>
                  <a:pt x="3715174" y="1733636"/>
                  <a:pt x="3719957" y="1735351"/>
                </a:cubicBezTo>
                <a:cubicBezTo>
                  <a:pt x="3721952" y="1736063"/>
                  <a:pt x="3724029" y="1736424"/>
                  <a:pt x="3726094" y="1736424"/>
                </a:cubicBezTo>
                <a:cubicBezTo>
                  <a:pt x="3729010" y="1736424"/>
                  <a:pt x="3731915" y="1735713"/>
                  <a:pt x="3734540" y="1734324"/>
                </a:cubicBezTo>
                <a:cubicBezTo>
                  <a:pt x="3753334" y="1724397"/>
                  <a:pt x="3774415" y="1719147"/>
                  <a:pt x="3795507" y="1719147"/>
                </a:cubicBezTo>
                <a:cubicBezTo>
                  <a:pt x="3818151" y="1719147"/>
                  <a:pt x="3840514" y="1725167"/>
                  <a:pt x="3860218" y="1736541"/>
                </a:cubicBezTo>
                <a:cubicBezTo>
                  <a:pt x="3886840" y="1751929"/>
                  <a:pt x="3907186" y="1776264"/>
                  <a:pt x="3917499" y="1805091"/>
                </a:cubicBezTo>
                <a:cubicBezTo>
                  <a:pt x="3919249" y="1810026"/>
                  <a:pt x="3923075" y="1813957"/>
                  <a:pt x="3927951" y="1815859"/>
                </a:cubicBezTo>
                <a:cubicBezTo>
                  <a:pt x="3930063" y="1816687"/>
                  <a:pt x="3932291" y="1817095"/>
                  <a:pt x="3934520" y="1817095"/>
                </a:cubicBezTo>
                <a:cubicBezTo>
                  <a:pt x="3937424" y="1817095"/>
                  <a:pt x="3940306" y="1816395"/>
                  <a:pt x="3942931" y="1815019"/>
                </a:cubicBezTo>
                <a:cubicBezTo>
                  <a:pt x="3960617" y="1805721"/>
                  <a:pt x="3980461" y="1800809"/>
                  <a:pt x="4000293" y="1800809"/>
                </a:cubicBezTo>
                <a:cubicBezTo>
                  <a:pt x="4021630" y="1800809"/>
                  <a:pt x="4042746" y="1806491"/>
                  <a:pt x="4061353" y="1817224"/>
                </a:cubicBezTo>
                <a:cubicBezTo>
                  <a:pt x="4088558" y="1832938"/>
                  <a:pt x="4108496" y="1858136"/>
                  <a:pt x="4117490" y="1888200"/>
                </a:cubicBezTo>
                <a:cubicBezTo>
                  <a:pt x="4119088" y="1893566"/>
                  <a:pt x="4123090" y="1897883"/>
                  <a:pt x="4128316" y="1899878"/>
                </a:cubicBezTo>
                <a:cubicBezTo>
                  <a:pt x="4130416" y="1900694"/>
                  <a:pt x="4132621" y="1901091"/>
                  <a:pt x="4134803" y="1901091"/>
                </a:cubicBezTo>
                <a:cubicBezTo>
                  <a:pt x="4138069" y="1901091"/>
                  <a:pt x="4141324" y="1900216"/>
                  <a:pt x="4144182" y="1898466"/>
                </a:cubicBezTo>
                <a:cubicBezTo>
                  <a:pt x="4162650" y="1887278"/>
                  <a:pt x="4183672" y="1881364"/>
                  <a:pt x="4204986" y="1881364"/>
                </a:cubicBezTo>
                <a:cubicBezTo>
                  <a:pt x="4225273" y="1881364"/>
                  <a:pt x="4245350" y="1886753"/>
                  <a:pt x="4263025" y="1896961"/>
                </a:cubicBezTo>
                <a:cubicBezTo>
                  <a:pt x="4291606" y="1913469"/>
                  <a:pt x="4311940" y="1941420"/>
                  <a:pt x="4318788" y="1973677"/>
                </a:cubicBezTo>
                <a:cubicBezTo>
                  <a:pt x="4320048" y="1979627"/>
                  <a:pt x="4324237" y="1984550"/>
                  <a:pt x="4329906" y="1986766"/>
                </a:cubicBezTo>
                <a:cubicBezTo>
                  <a:pt x="4332041" y="1987595"/>
                  <a:pt x="4334258" y="1987991"/>
                  <a:pt x="4336474" y="1987991"/>
                </a:cubicBezTo>
                <a:cubicBezTo>
                  <a:pt x="4340184" y="1987991"/>
                  <a:pt x="4343859" y="1986860"/>
                  <a:pt x="4346962" y="1984643"/>
                </a:cubicBezTo>
                <a:cubicBezTo>
                  <a:pt x="4365336" y="1971554"/>
                  <a:pt x="4387000" y="1964636"/>
                  <a:pt x="4409609" y="1964636"/>
                </a:cubicBezTo>
                <a:cubicBezTo>
                  <a:pt x="4428391" y="1964636"/>
                  <a:pt x="4446975" y="1969641"/>
                  <a:pt x="4463331" y="1979090"/>
                </a:cubicBezTo>
                <a:cubicBezTo>
                  <a:pt x="4488273" y="1993486"/>
                  <a:pt x="4506111" y="2016725"/>
                  <a:pt x="4513577" y="2044548"/>
                </a:cubicBezTo>
                <a:cubicBezTo>
                  <a:pt x="4515362" y="2051233"/>
                  <a:pt x="4516517" y="2058081"/>
                  <a:pt x="4517018" y="2064917"/>
                </a:cubicBezTo>
                <a:cubicBezTo>
                  <a:pt x="4517520" y="2071882"/>
                  <a:pt x="4522000" y="2077937"/>
                  <a:pt x="4528509" y="2080468"/>
                </a:cubicBezTo>
                <a:cubicBezTo>
                  <a:pt x="4530633" y="2081285"/>
                  <a:pt x="4532849" y="2081693"/>
                  <a:pt x="4535054" y="2081693"/>
                </a:cubicBezTo>
                <a:cubicBezTo>
                  <a:pt x="4539592" y="2081693"/>
                  <a:pt x="4544060" y="2079978"/>
                  <a:pt x="4547478" y="2076747"/>
                </a:cubicBezTo>
                <a:cubicBezTo>
                  <a:pt x="4565631" y="2059563"/>
                  <a:pt x="4589336" y="2050113"/>
                  <a:pt x="4614208" y="2050113"/>
                </a:cubicBezTo>
                <a:cubicBezTo>
                  <a:pt x="4631124" y="2050113"/>
                  <a:pt x="4647830" y="2054593"/>
                  <a:pt x="4662541" y="2063097"/>
                </a:cubicBezTo>
                <a:cubicBezTo>
                  <a:pt x="4684940" y="2076024"/>
                  <a:pt x="4700957" y="2096917"/>
                  <a:pt x="4707665" y="2121906"/>
                </a:cubicBezTo>
                <a:cubicBezTo>
                  <a:pt x="4714350" y="2146895"/>
                  <a:pt x="4710920" y="2172980"/>
                  <a:pt x="4697982" y="2195379"/>
                </a:cubicBezTo>
                <a:cubicBezTo>
                  <a:pt x="4686060" y="2216040"/>
                  <a:pt x="4666869" y="2231521"/>
                  <a:pt x="4643980" y="2238952"/>
                </a:cubicBezTo>
                <a:cubicBezTo>
                  <a:pt x="4638194" y="2240830"/>
                  <a:pt x="4633749" y="2245485"/>
                  <a:pt x="4632128" y="2251341"/>
                </a:cubicBezTo>
                <a:cubicBezTo>
                  <a:pt x="4630518" y="2257198"/>
                  <a:pt x="4631941" y="2263474"/>
                  <a:pt x="4635931" y="2268047"/>
                </a:cubicBezTo>
                <a:cubicBezTo>
                  <a:pt x="4647620" y="2281428"/>
                  <a:pt x="4656183" y="2296851"/>
                  <a:pt x="4661409" y="2313883"/>
                </a:cubicBezTo>
                <a:cubicBezTo>
                  <a:pt x="4663019" y="2319098"/>
                  <a:pt x="4666904" y="2323321"/>
                  <a:pt x="4671967" y="2325351"/>
                </a:cubicBezTo>
                <a:cubicBezTo>
                  <a:pt x="4674137" y="2326226"/>
                  <a:pt x="4676424" y="2326657"/>
                  <a:pt x="4678698" y="2326657"/>
                </a:cubicBezTo>
                <a:cubicBezTo>
                  <a:pt x="4681743" y="2326657"/>
                  <a:pt x="4684788" y="2325887"/>
                  <a:pt x="4687518" y="2324359"/>
                </a:cubicBezTo>
                <a:cubicBezTo>
                  <a:pt x="4704854" y="2314676"/>
                  <a:pt x="4724546" y="2309567"/>
                  <a:pt x="4744507" y="2309567"/>
                </a:cubicBezTo>
                <a:cubicBezTo>
                  <a:pt x="4764829" y="2309567"/>
                  <a:pt x="4784930" y="2314968"/>
                  <a:pt x="4802615" y="2325187"/>
                </a:cubicBezTo>
                <a:cubicBezTo>
                  <a:pt x="4829587" y="2340750"/>
                  <a:pt x="4848883" y="2365902"/>
                  <a:pt x="4856956" y="2395989"/>
                </a:cubicBezTo>
                <a:cubicBezTo>
                  <a:pt x="4865017" y="2426064"/>
                  <a:pt x="4860876" y="2457504"/>
                  <a:pt x="4845302" y="2484488"/>
                </a:cubicBezTo>
                <a:cubicBezTo>
                  <a:pt x="4831302" y="2508730"/>
                  <a:pt x="4810105" y="2526474"/>
                  <a:pt x="4783985" y="2535772"/>
                </a:cubicBezTo>
                <a:cubicBezTo>
                  <a:pt x="4778770" y="2537638"/>
                  <a:pt x="4774698" y="2541768"/>
                  <a:pt x="4772925" y="2547006"/>
                </a:cubicBezTo>
                <a:cubicBezTo>
                  <a:pt x="4771152" y="2552244"/>
                  <a:pt x="4771875" y="2558019"/>
                  <a:pt x="4774885" y="2562650"/>
                </a:cubicBezTo>
                <a:cubicBezTo>
                  <a:pt x="4784533" y="2577513"/>
                  <a:pt x="4790821" y="2593962"/>
                  <a:pt x="4793574" y="2611520"/>
                </a:cubicBezTo>
                <a:cubicBezTo>
                  <a:pt x="4794531" y="2617574"/>
                  <a:pt x="4798497" y="2622742"/>
                  <a:pt x="4804097" y="2625239"/>
                </a:cubicBezTo>
                <a:cubicBezTo>
                  <a:pt x="4806454" y="2626277"/>
                  <a:pt x="4808950" y="2626790"/>
                  <a:pt x="4811435" y="2626790"/>
                </a:cubicBezTo>
                <a:cubicBezTo>
                  <a:pt x="4814900" y="2626790"/>
                  <a:pt x="4818353" y="2625799"/>
                  <a:pt x="4821340" y="2623839"/>
                </a:cubicBezTo>
                <a:cubicBezTo>
                  <a:pt x="4837182" y="2613479"/>
                  <a:pt x="4855626" y="2607996"/>
                  <a:pt x="4874712" y="2607996"/>
                </a:cubicBezTo>
                <a:cubicBezTo>
                  <a:pt x="4891662" y="2607996"/>
                  <a:pt x="4908427" y="2612511"/>
                  <a:pt x="4923208" y="2621027"/>
                </a:cubicBezTo>
                <a:cubicBezTo>
                  <a:pt x="4969709" y="2647883"/>
                  <a:pt x="4985703" y="2707566"/>
                  <a:pt x="4958859" y="2754079"/>
                </a:cubicBezTo>
                <a:cubicBezTo>
                  <a:pt x="4944288" y="2779301"/>
                  <a:pt x="4919381" y="2796567"/>
                  <a:pt x="4890519" y="2801431"/>
                </a:cubicBezTo>
                <a:cubicBezTo>
                  <a:pt x="4883881" y="2802551"/>
                  <a:pt x="4878422" y="2807253"/>
                  <a:pt x="4876333" y="2813646"/>
                </a:cubicBezTo>
                <a:cubicBezTo>
                  <a:pt x="4874245" y="2820039"/>
                  <a:pt x="4875878" y="2827062"/>
                  <a:pt x="4880568" y="2831880"/>
                </a:cubicBezTo>
                <a:cubicBezTo>
                  <a:pt x="4893798" y="2845448"/>
                  <a:pt x="4903422" y="2862445"/>
                  <a:pt x="4908403" y="2881029"/>
                </a:cubicBezTo>
                <a:cubicBezTo>
                  <a:pt x="4916161" y="2909984"/>
                  <a:pt x="4912183" y="2940211"/>
                  <a:pt x="4897192" y="2966180"/>
                </a:cubicBezTo>
                <a:cubicBezTo>
                  <a:pt x="4882785" y="2991145"/>
                  <a:pt x="4859499" y="3009402"/>
                  <a:pt x="4831617" y="3017627"/>
                </a:cubicBezTo>
                <a:cubicBezTo>
                  <a:pt x="4825982" y="3019283"/>
                  <a:pt x="4821514" y="3023577"/>
                  <a:pt x="4819613" y="3029130"/>
                </a:cubicBezTo>
                <a:cubicBezTo>
                  <a:pt x="4817723" y="3034695"/>
                  <a:pt x="4818645" y="3040819"/>
                  <a:pt x="4822086" y="3045591"/>
                </a:cubicBezTo>
                <a:cubicBezTo>
                  <a:pt x="4849326" y="3083144"/>
                  <a:pt x="4851800" y="3133611"/>
                  <a:pt x="4828386" y="3174186"/>
                </a:cubicBezTo>
                <a:cubicBezTo>
                  <a:pt x="4814200" y="3198754"/>
                  <a:pt x="4791463" y="3217467"/>
                  <a:pt x="4764362" y="3226893"/>
                </a:cubicBezTo>
                <a:cubicBezTo>
                  <a:pt x="4759148" y="3228701"/>
                  <a:pt x="4755041" y="3232796"/>
                  <a:pt x="4753221" y="3238011"/>
                </a:cubicBezTo>
                <a:cubicBezTo>
                  <a:pt x="4751402" y="3243214"/>
                  <a:pt x="4752066" y="3248977"/>
                  <a:pt x="4755018" y="3253632"/>
                </a:cubicBezTo>
                <a:cubicBezTo>
                  <a:pt x="4762974" y="3266219"/>
                  <a:pt x="4768539" y="3279985"/>
                  <a:pt x="4771549" y="3294591"/>
                </a:cubicBezTo>
                <a:cubicBezTo>
                  <a:pt x="4772750" y="3300436"/>
                  <a:pt x="4776763" y="3305324"/>
                  <a:pt x="4782270" y="3307622"/>
                </a:cubicBezTo>
                <a:cubicBezTo>
                  <a:pt x="4784521" y="3308579"/>
                  <a:pt x="4786890" y="3309034"/>
                  <a:pt x="4789258" y="3309034"/>
                </a:cubicBezTo>
                <a:cubicBezTo>
                  <a:pt x="4792699" y="3309034"/>
                  <a:pt x="4796117" y="3308042"/>
                  <a:pt x="4799092" y="3306129"/>
                </a:cubicBezTo>
                <a:cubicBezTo>
                  <a:pt x="4815915" y="3295221"/>
                  <a:pt x="4835572" y="3289458"/>
                  <a:pt x="4855918" y="3289458"/>
                </a:cubicBezTo>
                <a:cubicBezTo>
                  <a:pt x="4874094" y="3289458"/>
                  <a:pt x="4892094" y="3294299"/>
                  <a:pt x="4907960" y="3303457"/>
                </a:cubicBezTo>
                <a:cubicBezTo>
                  <a:pt x="4932144" y="3317410"/>
                  <a:pt x="4949433" y="3339949"/>
                  <a:pt x="4956666" y="3366921"/>
                </a:cubicBezTo>
                <a:cubicBezTo>
                  <a:pt x="4963887" y="3393894"/>
                  <a:pt x="4960178" y="3422067"/>
                  <a:pt x="4946225" y="3446239"/>
                </a:cubicBezTo>
                <a:cubicBezTo>
                  <a:pt x="4932681" y="3469700"/>
                  <a:pt x="4909827" y="3487326"/>
                  <a:pt x="4883520" y="3494617"/>
                </a:cubicBezTo>
                <a:cubicBezTo>
                  <a:pt x="4877652" y="3496239"/>
                  <a:pt x="4872997" y="3500720"/>
                  <a:pt x="4871142" y="3506518"/>
                </a:cubicBezTo>
                <a:cubicBezTo>
                  <a:pt x="4869275" y="3512315"/>
                  <a:pt x="4870454" y="3518661"/>
                  <a:pt x="4874280" y="3523409"/>
                </a:cubicBezTo>
                <a:cubicBezTo>
                  <a:pt x="4885281" y="3537037"/>
                  <a:pt x="4893331" y="3553205"/>
                  <a:pt x="4897566" y="3570191"/>
                </a:cubicBezTo>
                <a:cubicBezTo>
                  <a:pt x="4898989" y="3575897"/>
                  <a:pt x="4903084" y="3580539"/>
                  <a:pt x="4908544" y="3582674"/>
                </a:cubicBezTo>
                <a:cubicBezTo>
                  <a:pt x="4910666" y="3583492"/>
                  <a:pt x="4912895" y="3583900"/>
                  <a:pt x="4915111" y="3583900"/>
                </a:cubicBezTo>
                <a:cubicBezTo>
                  <a:pt x="4918611" y="3583900"/>
                  <a:pt x="4922088" y="3582885"/>
                  <a:pt x="4925074" y="3580901"/>
                </a:cubicBezTo>
                <a:cubicBezTo>
                  <a:pt x="4943180" y="3568944"/>
                  <a:pt x="4964284" y="3562620"/>
                  <a:pt x="4986111" y="3562620"/>
                </a:cubicBezTo>
                <a:cubicBezTo>
                  <a:pt x="5005360" y="3562620"/>
                  <a:pt x="5024399" y="3567741"/>
                  <a:pt x="5041175" y="3577424"/>
                </a:cubicBezTo>
                <a:cubicBezTo>
                  <a:pt x="5066747" y="3592204"/>
                  <a:pt x="5085051" y="3616039"/>
                  <a:pt x="5092692" y="3644562"/>
                </a:cubicBezTo>
                <a:cubicBezTo>
                  <a:pt x="5100334" y="3673098"/>
                  <a:pt x="5096414" y="3702882"/>
                  <a:pt x="5081645" y="3728464"/>
                </a:cubicBezTo>
                <a:cubicBezTo>
                  <a:pt x="5067424" y="3753104"/>
                  <a:pt x="5044453" y="3771116"/>
                  <a:pt x="5016968" y="3779202"/>
                </a:cubicBezTo>
                <a:cubicBezTo>
                  <a:pt x="5011310" y="3780880"/>
                  <a:pt x="5006818" y="3785196"/>
                  <a:pt x="5004940" y="3790774"/>
                </a:cubicBezTo>
                <a:cubicBezTo>
                  <a:pt x="5003062" y="3796374"/>
                  <a:pt x="5004019" y="3802520"/>
                  <a:pt x="5007518" y="3807269"/>
                </a:cubicBezTo>
                <a:cubicBezTo>
                  <a:pt x="5015859" y="3818596"/>
                  <a:pt x="5022054" y="3831208"/>
                  <a:pt x="5025951" y="3844752"/>
                </a:cubicBezTo>
                <a:cubicBezTo>
                  <a:pt x="5027526" y="3850259"/>
                  <a:pt x="5031620" y="3854693"/>
                  <a:pt x="5036975" y="3856697"/>
                </a:cubicBezTo>
                <a:cubicBezTo>
                  <a:pt x="5039029" y="3857467"/>
                  <a:pt x="5041187" y="3857843"/>
                  <a:pt x="5043333" y="3857843"/>
                </a:cubicBezTo>
                <a:cubicBezTo>
                  <a:pt x="5046763" y="3857843"/>
                  <a:pt x="5050169" y="3856862"/>
                  <a:pt x="5053133" y="3854947"/>
                </a:cubicBezTo>
                <a:cubicBezTo>
                  <a:pt x="5072020" y="3842769"/>
                  <a:pt x="5093847" y="3836328"/>
                  <a:pt x="5116281" y="3836328"/>
                </a:cubicBezTo>
                <a:cubicBezTo>
                  <a:pt x="5136487" y="3836328"/>
                  <a:pt x="5156494" y="3841707"/>
                  <a:pt x="5174121" y="3851879"/>
                </a:cubicBezTo>
                <a:cubicBezTo>
                  <a:pt x="5201782" y="3867850"/>
                  <a:pt x="5221171" y="3893632"/>
                  <a:pt x="5228730" y="3924466"/>
                </a:cubicBezTo>
                <a:cubicBezTo>
                  <a:pt x="5230142" y="3930265"/>
                  <a:pt x="5234318" y="3934988"/>
                  <a:pt x="5239895" y="3937090"/>
                </a:cubicBezTo>
                <a:cubicBezTo>
                  <a:pt x="5241960" y="3937871"/>
                  <a:pt x="5244130" y="3938256"/>
                  <a:pt x="5246288" y="3938256"/>
                </a:cubicBezTo>
                <a:cubicBezTo>
                  <a:pt x="5249939" y="3938256"/>
                  <a:pt x="5253544" y="3937146"/>
                  <a:pt x="5256624" y="3935023"/>
                </a:cubicBezTo>
                <a:cubicBezTo>
                  <a:pt x="5275453" y="3921912"/>
                  <a:pt x="5298307" y="3914678"/>
                  <a:pt x="5321009" y="3914678"/>
                </a:cubicBezTo>
                <a:cubicBezTo>
                  <a:pt x="5340526" y="3914678"/>
                  <a:pt x="5359869" y="3919882"/>
                  <a:pt x="5376901" y="3929715"/>
                </a:cubicBezTo>
                <a:cubicBezTo>
                  <a:pt x="5405052" y="3945967"/>
                  <a:pt x="5424755" y="3973475"/>
                  <a:pt x="5430962" y="4005149"/>
                </a:cubicBezTo>
                <a:cubicBezTo>
                  <a:pt x="5432163" y="4011297"/>
                  <a:pt x="5436456" y="4016382"/>
                  <a:pt x="5442313" y="4018600"/>
                </a:cubicBezTo>
                <a:cubicBezTo>
                  <a:pt x="5444389" y="4019381"/>
                  <a:pt x="5446547" y="4019755"/>
                  <a:pt x="5448706" y="4019755"/>
                </a:cubicBezTo>
                <a:cubicBezTo>
                  <a:pt x="5452626" y="4019755"/>
                  <a:pt x="5456510" y="4018482"/>
                  <a:pt x="5459719" y="4016021"/>
                </a:cubicBezTo>
                <a:cubicBezTo>
                  <a:pt x="5478571" y="4001532"/>
                  <a:pt x="5501961" y="3993553"/>
                  <a:pt x="5525585" y="3993553"/>
                </a:cubicBezTo>
                <a:cubicBezTo>
                  <a:pt x="5544391" y="3993553"/>
                  <a:pt x="5562998" y="3998559"/>
                  <a:pt x="5579412" y="4008018"/>
                </a:cubicBezTo>
                <a:cubicBezTo>
                  <a:pt x="5604343" y="4022415"/>
                  <a:pt x="5622180" y="4045665"/>
                  <a:pt x="5629635" y="4073489"/>
                </a:cubicBezTo>
                <a:cubicBezTo>
                  <a:pt x="5637090" y="4101312"/>
                  <a:pt x="5633263" y="4130372"/>
                  <a:pt x="5618867" y="4155313"/>
                </a:cubicBezTo>
                <a:cubicBezTo>
                  <a:pt x="5603865" y="4181283"/>
                  <a:pt x="5578374" y="4199948"/>
                  <a:pt x="5548918" y="4206541"/>
                </a:cubicBezTo>
                <a:cubicBezTo>
                  <a:pt x="5542840" y="4207893"/>
                  <a:pt x="5537881" y="4212292"/>
                  <a:pt x="5535805" y="4218171"/>
                </a:cubicBezTo>
                <a:cubicBezTo>
                  <a:pt x="5533740" y="4224051"/>
                  <a:pt x="5534837" y="4230596"/>
                  <a:pt x="5538721" y="4235449"/>
                </a:cubicBezTo>
                <a:cubicBezTo>
                  <a:pt x="5549652" y="4249168"/>
                  <a:pt x="5557387" y="4265477"/>
                  <a:pt x="5561085" y="4282614"/>
                </a:cubicBezTo>
                <a:cubicBezTo>
                  <a:pt x="5562392" y="4288658"/>
                  <a:pt x="5566696" y="4293628"/>
                  <a:pt x="5572495" y="4295762"/>
                </a:cubicBezTo>
                <a:cubicBezTo>
                  <a:pt x="5574536" y="4296520"/>
                  <a:pt x="5576648" y="4296883"/>
                  <a:pt x="5578771" y="4296883"/>
                </a:cubicBezTo>
                <a:cubicBezTo>
                  <a:pt x="5582656" y="4296883"/>
                  <a:pt x="5586517" y="4295634"/>
                  <a:pt x="5589714" y="4293207"/>
                </a:cubicBezTo>
                <a:cubicBezTo>
                  <a:pt x="5608706" y="4278753"/>
                  <a:pt x="5631583" y="4271125"/>
                  <a:pt x="5655860" y="4271125"/>
                </a:cubicBezTo>
                <a:cubicBezTo>
                  <a:pt x="5674934" y="4271125"/>
                  <a:pt x="5693798" y="4276198"/>
                  <a:pt x="5710423" y="4285800"/>
                </a:cubicBezTo>
                <a:cubicBezTo>
                  <a:pt x="5735738" y="4300416"/>
                  <a:pt x="5753855" y="4324018"/>
                  <a:pt x="5761427" y="4352273"/>
                </a:cubicBezTo>
                <a:cubicBezTo>
                  <a:pt x="5768998" y="4380517"/>
                  <a:pt x="5765113" y="4410019"/>
                  <a:pt x="5750484" y="4435335"/>
                </a:cubicBezTo>
                <a:cubicBezTo>
                  <a:pt x="5734828" y="4462459"/>
                  <a:pt x="5708124" y="4481591"/>
                  <a:pt x="5677233" y="4487821"/>
                </a:cubicBezTo>
                <a:cubicBezTo>
                  <a:pt x="5671050" y="4489082"/>
                  <a:pt x="5665963" y="4493455"/>
                  <a:pt x="5663817" y="4499370"/>
                </a:cubicBezTo>
                <a:cubicBezTo>
                  <a:pt x="5661658" y="4505308"/>
                  <a:pt x="5662755" y="4511935"/>
                  <a:pt x="5666698" y="4516846"/>
                </a:cubicBezTo>
                <a:cubicBezTo>
                  <a:pt x="5676147" y="4528651"/>
                  <a:pt x="5682949" y="4542137"/>
                  <a:pt x="5686927" y="4556966"/>
                </a:cubicBezTo>
                <a:cubicBezTo>
                  <a:pt x="5694487" y="4585209"/>
                  <a:pt x="5690602" y="4614701"/>
                  <a:pt x="5675984" y="4640040"/>
                </a:cubicBezTo>
                <a:cubicBezTo>
                  <a:pt x="5660223" y="4667338"/>
                  <a:pt x="5633333" y="4686507"/>
                  <a:pt x="5602220" y="4692642"/>
                </a:cubicBezTo>
                <a:cubicBezTo>
                  <a:pt x="5596002" y="4693856"/>
                  <a:pt x="5590892" y="4698241"/>
                  <a:pt x="5588722" y="4704191"/>
                </a:cubicBezTo>
                <a:cubicBezTo>
                  <a:pt x="5586552" y="4710140"/>
                  <a:pt x="5587649" y="4716778"/>
                  <a:pt x="5591627" y="4721714"/>
                </a:cubicBezTo>
                <a:cubicBezTo>
                  <a:pt x="5601100" y="4733497"/>
                  <a:pt x="5607913" y="4746982"/>
                  <a:pt x="5611891" y="4761810"/>
                </a:cubicBezTo>
                <a:cubicBezTo>
                  <a:pt x="5619416" y="4789914"/>
                  <a:pt x="5615554" y="4819253"/>
                  <a:pt x="5601007" y="4844453"/>
                </a:cubicBezTo>
                <a:cubicBezTo>
                  <a:pt x="5585152" y="4871926"/>
                  <a:pt x="5558099" y="4891093"/>
                  <a:pt x="5526810" y="4897032"/>
                </a:cubicBezTo>
                <a:cubicBezTo>
                  <a:pt x="5520546" y="4898223"/>
                  <a:pt x="5515378" y="4902620"/>
                  <a:pt x="5513196" y="4908604"/>
                </a:cubicBezTo>
                <a:cubicBezTo>
                  <a:pt x="5511014" y="4914576"/>
                  <a:pt x="5512134" y="4921262"/>
                  <a:pt x="5516159" y="4926208"/>
                </a:cubicBezTo>
                <a:cubicBezTo>
                  <a:pt x="5544379" y="4960915"/>
                  <a:pt x="5548346" y="5010216"/>
                  <a:pt x="5526029" y="5048889"/>
                </a:cubicBezTo>
                <a:cubicBezTo>
                  <a:pt x="5506721" y="5082312"/>
                  <a:pt x="5470720" y="5103078"/>
                  <a:pt x="5432070" y="5103078"/>
                </a:cubicBezTo>
                <a:cubicBezTo>
                  <a:pt x="5413148" y="5103078"/>
                  <a:pt x="5394447" y="5098060"/>
                  <a:pt x="5377998" y="5088541"/>
                </a:cubicBezTo>
                <a:cubicBezTo>
                  <a:pt x="5351586" y="5073306"/>
                  <a:pt x="5332733" y="5047185"/>
                  <a:pt x="5326270" y="5016912"/>
                </a:cubicBezTo>
                <a:cubicBezTo>
                  <a:pt x="5324952" y="5010752"/>
                  <a:pt x="5320554" y="5005748"/>
                  <a:pt x="5314628" y="5003635"/>
                </a:cubicBezTo>
                <a:cubicBezTo>
                  <a:pt x="5312656" y="5002935"/>
                  <a:pt x="5310615" y="5002598"/>
                  <a:pt x="5308585" y="5002598"/>
                </a:cubicBezTo>
                <a:cubicBezTo>
                  <a:pt x="5304513" y="5002598"/>
                  <a:pt x="5300500" y="5003963"/>
                  <a:pt x="5297245" y="5006599"/>
                </a:cubicBezTo>
                <a:cubicBezTo>
                  <a:pt x="5283409" y="5017728"/>
                  <a:pt x="5266914" y="5025499"/>
                  <a:pt x="5249543" y="5029057"/>
                </a:cubicBezTo>
                <a:cubicBezTo>
                  <a:pt x="5243418" y="5030304"/>
                  <a:pt x="5238366" y="5034645"/>
                  <a:pt x="5236208" y="5040513"/>
                </a:cubicBezTo>
                <a:cubicBezTo>
                  <a:pt x="5234039" y="5046391"/>
                  <a:pt x="5235065" y="5052972"/>
                  <a:pt x="5238926" y="5057895"/>
                </a:cubicBezTo>
                <a:cubicBezTo>
                  <a:pt x="5247863" y="5069363"/>
                  <a:pt x="5254337" y="5082417"/>
                  <a:pt x="5258176" y="5096709"/>
                </a:cubicBezTo>
                <a:cubicBezTo>
                  <a:pt x="5265700" y="5124813"/>
                  <a:pt x="5261839" y="5154164"/>
                  <a:pt x="5247291" y="5179350"/>
                </a:cubicBezTo>
                <a:cubicBezTo>
                  <a:pt x="5227891" y="5212960"/>
                  <a:pt x="5191714" y="5233831"/>
                  <a:pt x="5152866" y="5233831"/>
                </a:cubicBezTo>
                <a:cubicBezTo>
                  <a:pt x="5133862" y="5233831"/>
                  <a:pt x="5115056" y="5228779"/>
                  <a:pt x="5098502" y="5219214"/>
                </a:cubicBezTo>
                <a:cubicBezTo>
                  <a:pt x="5071588" y="5203674"/>
                  <a:pt x="5052561" y="5177180"/>
                  <a:pt x="5046320" y="5146499"/>
                </a:cubicBezTo>
                <a:cubicBezTo>
                  <a:pt x="5045060" y="5140328"/>
                  <a:pt x="5040673" y="5135241"/>
                  <a:pt x="5034747" y="5133105"/>
                </a:cubicBezTo>
                <a:cubicBezTo>
                  <a:pt x="5032740" y="5132382"/>
                  <a:pt x="5030664" y="5132033"/>
                  <a:pt x="5028599" y="5132033"/>
                </a:cubicBezTo>
                <a:cubicBezTo>
                  <a:pt x="5024539" y="5132033"/>
                  <a:pt x="5020538" y="5133398"/>
                  <a:pt x="5017271" y="5136023"/>
                </a:cubicBezTo>
                <a:cubicBezTo>
                  <a:pt x="4997684" y="5151760"/>
                  <a:pt x="4973138" y="5160428"/>
                  <a:pt x="4948161" y="5160428"/>
                </a:cubicBezTo>
                <a:cubicBezTo>
                  <a:pt x="4928971" y="5160428"/>
                  <a:pt x="4909990" y="5155330"/>
                  <a:pt x="4893261" y="5145670"/>
                </a:cubicBezTo>
                <a:cubicBezTo>
                  <a:pt x="4866312" y="5130120"/>
                  <a:pt x="4847156" y="5103720"/>
                  <a:pt x="4840694" y="5073259"/>
                </a:cubicBezTo>
                <a:cubicBezTo>
                  <a:pt x="4839399" y="5067147"/>
                  <a:pt x="4835047" y="5062141"/>
                  <a:pt x="4829179" y="5060006"/>
                </a:cubicBezTo>
                <a:cubicBezTo>
                  <a:pt x="4827161" y="5059283"/>
                  <a:pt x="4825084" y="5058922"/>
                  <a:pt x="4823008" y="5058922"/>
                </a:cubicBezTo>
                <a:cubicBezTo>
                  <a:pt x="4819018" y="5058922"/>
                  <a:pt x="4815075" y="5060252"/>
                  <a:pt x="4811843" y="5062772"/>
                </a:cubicBezTo>
                <a:cubicBezTo>
                  <a:pt x="4792361" y="5078054"/>
                  <a:pt x="4768084" y="5086476"/>
                  <a:pt x="4743468" y="5086476"/>
                </a:cubicBezTo>
                <a:cubicBezTo>
                  <a:pt x="4724173" y="5086476"/>
                  <a:pt x="4705087" y="5081345"/>
                  <a:pt x="4688276" y="5071639"/>
                </a:cubicBezTo>
                <a:cubicBezTo>
                  <a:pt x="4661106" y="5055946"/>
                  <a:pt x="4641822" y="5029325"/>
                  <a:pt x="4635394" y="4998596"/>
                </a:cubicBezTo>
                <a:cubicBezTo>
                  <a:pt x="4634122" y="4992484"/>
                  <a:pt x="4629783" y="4987455"/>
                  <a:pt x="4623915" y="4985320"/>
                </a:cubicBezTo>
                <a:cubicBezTo>
                  <a:pt x="4621896" y="4984574"/>
                  <a:pt x="4619797" y="4984212"/>
                  <a:pt x="4617697" y="4984212"/>
                </a:cubicBezTo>
                <a:cubicBezTo>
                  <a:pt x="4613730" y="4984212"/>
                  <a:pt x="4609810" y="4985519"/>
                  <a:pt x="4606579" y="4988027"/>
                </a:cubicBezTo>
                <a:cubicBezTo>
                  <a:pt x="4587236" y="5003111"/>
                  <a:pt x="4563146" y="5011417"/>
                  <a:pt x="4538764" y="5011417"/>
                </a:cubicBezTo>
                <a:cubicBezTo>
                  <a:pt x="4519573" y="5011417"/>
                  <a:pt x="4500581" y="5006319"/>
                  <a:pt x="4483863" y="4996649"/>
                </a:cubicBezTo>
                <a:cubicBezTo>
                  <a:pt x="4456460" y="4980840"/>
                  <a:pt x="4437199" y="4953868"/>
                  <a:pt x="4431040" y="4922651"/>
                </a:cubicBezTo>
                <a:cubicBezTo>
                  <a:pt x="4429814" y="4916456"/>
                  <a:pt x="4425451" y="4911357"/>
                  <a:pt x="4419525" y="4909176"/>
                </a:cubicBezTo>
                <a:cubicBezTo>
                  <a:pt x="4417495" y="4908441"/>
                  <a:pt x="4415395" y="4908079"/>
                  <a:pt x="4413295" y="4908079"/>
                </a:cubicBezTo>
                <a:cubicBezTo>
                  <a:pt x="4409270" y="4908079"/>
                  <a:pt x="4405293" y="4909421"/>
                  <a:pt x="4402037" y="4912010"/>
                </a:cubicBezTo>
                <a:cubicBezTo>
                  <a:pt x="4382730" y="4927363"/>
                  <a:pt x="4358593" y="4935822"/>
                  <a:pt x="4334071" y="4935822"/>
                </a:cubicBezTo>
                <a:cubicBezTo>
                  <a:pt x="4315055" y="4935822"/>
                  <a:pt x="4296261" y="4930758"/>
                  <a:pt x="4279707" y="4921204"/>
                </a:cubicBezTo>
                <a:cubicBezTo>
                  <a:pt x="4250950" y="4904603"/>
                  <a:pt x="4231561" y="4876161"/>
                  <a:pt x="4226522" y="4843180"/>
                </a:cubicBezTo>
                <a:cubicBezTo>
                  <a:pt x="4225530" y="4836707"/>
                  <a:pt x="4221132" y="4831293"/>
                  <a:pt x="4214995" y="4828982"/>
                </a:cubicBezTo>
                <a:cubicBezTo>
                  <a:pt x="4212942" y="4828213"/>
                  <a:pt x="4210784" y="4827840"/>
                  <a:pt x="4208649" y="4827840"/>
                </a:cubicBezTo>
                <a:cubicBezTo>
                  <a:pt x="4204449" y="4827840"/>
                  <a:pt x="4200296" y="4829309"/>
                  <a:pt x="4196983" y="4832098"/>
                </a:cubicBezTo>
                <a:cubicBezTo>
                  <a:pt x="4178037" y="4848104"/>
                  <a:pt x="4154017" y="4856924"/>
                  <a:pt x="4129366" y="4856924"/>
                </a:cubicBezTo>
                <a:cubicBezTo>
                  <a:pt x="4111132" y="4856924"/>
                  <a:pt x="4093085" y="4852071"/>
                  <a:pt x="4077207" y="4842900"/>
                </a:cubicBezTo>
                <a:cubicBezTo>
                  <a:pt x="4048217" y="4826159"/>
                  <a:pt x="4028886" y="4796190"/>
                  <a:pt x="4025492" y="4762732"/>
                </a:cubicBezTo>
                <a:cubicBezTo>
                  <a:pt x="4024792" y="4755860"/>
                  <a:pt x="4020254" y="4749993"/>
                  <a:pt x="4013779" y="4747600"/>
                </a:cubicBezTo>
                <a:cubicBezTo>
                  <a:pt x="4011737" y="4746831"/>
                  <a:pt x="4009614" y="4746469"/>
                  <a:pt x="4007502" y="4746469"/>
                </a:cubicBezTo>
                <a:cubicBezTo>
                  <a:pt x="4002941" y="4746469"/>
                  <a:pt x="3998461" y="4748196"/>
                  <a:pt x="3995043" y="4751450"/>
                </a:cubicBezTo>
                <a:cubicBezTo>
                  <a:pt x="3975911" y="4769651"/>
                  <a:pt x="3950922" y="4779672"/>
                  <a:pt x="3924662" y="4779672"/>
                </a:cubicBezTo>
                <a:cubicBezTo>
                  <a:pt x="3906906" y="4779672"/>
                  <a:pt x="3889349" y="4774946"/>
                  <a:pt x="3873868" y="4766010"/>
                </a:cubicBezTo>
                <a:cubicBezTo>
                  <a:pt x="3825278" y="4737952"/>
                  <a:pt x="3808561" y="4675574"/>
                  <a:pt x="3836618" y="4626961"/>
                </a:cubicBezTo>
                <a:cubicBezTo>
                  <a:pt x="3849602" y="4604483"/>
                  <a:pt x="3870589" y="4587962"/>
                  <a:pt x="3895695" y="4580460"/>
                </a:cubicBezTo>
                <a:cubicBezTo>
                  <a:pt x="3901504" y="4578711"/>
                  <a:pt x="3906054" y="4574184"/>
                  <a:pt x="3907816" y="4568374"/>
                </a:cubicBezTo>
                <a:cubicBezTo>
                  <a:pt x="3909578" y="4562577"/>
                  <a:pt x="3908306" y="4556266"/>
                  <a:pt x="3904433" y="4551599"/>
                </a:cubicBezTo>
                <a:cubicBezTo>
                  <a:pt x="3895438" y="4540714"/>
                  <a:pt x="3888427" y="4528500"/>
                  <a:pt x="3883586" y="4515248"/>
                </a:cubicBezTo>
                <a:cubicBezTo>
                  <a:pt x="3881742" y="4510198"/>
                  <a:pt x="3877764" y="4506242"/>
                  <a:pt x="3872713" y="4504421"/>
                </a:cubicBezTo>
                <a:cubicBezTo>
                  <a:pt x="3870729" y="4503721"/>
                  <a:pt x="3868664" y="4503361"/>
                  <a:pt x="3866600" y="4503361"/>
                </a:cubicBezTo>
                <a:cubicBezTo>
                  <a:pt x="3863415" y="4503361"/>
                  <a:pt x="3860253" y="4504212"/>
                  <a:pt x="3857442" y="4505845"/>
                </a:cubicBezTo>
                <a:cubicBezTo>
                  <a:pt x="3838380" y="4517045"/>
                  <a:pt x="3816576" y="4522959"/>
                  <a:pt x="3794363" y="4522959"/>
                </a:cubicBezTo>
                <a:cubicBezTo>
                  <a:pt x="3772700" y="4522959"/>
                  <a:pt x="3751281" y="4517196"/>
                  <a:pt x="3732417" y="4506300"/>
                </a:cubicBezTo>
                <a:cubicBezTo>
                  <a:pt x="3706670" y="4491437"/>
                  <a:pt x="3687129" y="4467883"/>
                  <a:pt x="3677399" y="4439989"/>
                </a:cubicBezTo>
                <a:cubicBezTo>
                  <a:pt x="3675626" y="4434893"/>
                  <a:pt x="3671671" y="4430855"/>
                  <a:pt x="3666620" y="4428978"/>
                </a:cubicBezTo>
                <a:cubicBezTo>
                  <a:pt x="3664578" y="4428230"/>
                  <a:pt x="3662455" y="4427857"/>
                  <a:pt x="3660332" y="4427857"/>
                </a:cubicBezTo>
                <a:cubicBezTo>
                  <a:pt x="3657182" y="4427857"/>
                  <a:pt x="3654055" y="4428674"/>
                  <a:pt x="3651267" y="4430283"/>
                </a:cubicBezTo>
                <a:cubicBezTo>
                  <a:pt x="3632602" y="4441088"/>
                  <a:pt x="3611288" y="4446815"/>
                  <a:pt x="3589659" y="4446815"/>
                </a:cubicBezTo>
                <a:cubicBezTo>
                  <a:pt x="3568298" y="4446815"/>
                  <a:pt x="3547171" y="4441123"/>
                  <a:pt x="3528540" y="4430366"/>
                </a:cubicBezTo>
                <a:cubicBezTo>
                  <a:pt x="3502817" y="4415527"/>
                  <a:pt x="3483358" y="4391668"/>
                  <a:pt x="3473768" y="4363204"/>
                </a:cubicBezTo>
                <a:cubicBezTo>
                  <a:pt x="3472018" y="4358014"/>
                  <a:pt x="3468017" y="4353893"/>
                  <a:pt x="3462872" y="4352004"/>
                </a:cubicBezTo>
                <a:cubicBezTo>
                  <a:pt x="3460854" y="4351258"/>
                  <a:pt x="3458742" y="4350896"/>
                  <a:pt x="3456630" y="4350896"/>
                </a:cubicBezTo>
                <a:cubicBezTo>
                  <a:pt x="3453387" y="4350896"/>
                  <a:pt x="3450168" y="4351759"/>
                  <a:pt x="3447321" y="4353476"/>
                </a:cubicBezTo>
                <a:cubicBezTo>
                  <a:pt x="3428597" y="4364721"/>
                  <a:pt x="3407038" y="4370659"/>
                  <a:pt x="3384989" y="4370659"/>
                </a:cubicBezTo>
                <a:cubicBezTo>
                  <a:pt x="3363897" y="4370659"/>
                  <a:pt x="3343038" y="4365059"/>
                  <a:pt x="3324664" y="4354443"/>
                </a:cubicBezTo>
                <a:cubicBezTo>
                  <a:pt x="3297855" y="4338961"/>
                  <a:pt x="3278210" y="4314138"/>
                  <a:pt x="3269332" y="4284540"/>
                </a:cubicBezTo>
                <a:cubicBezTo>
                  <a:pt x="3267722" y="4279149"/>
                  <a:pt x="3263674" y="4274810"/>
                  <a:pt x="3258401" y="4272817"/>
                </a:cubicBezTo>
                <a:cubicBezTo>
                  <a:pt x="3256336" y="4272045"/>
                  <a:pt x="3254166" y="4271661"/>
                  <a:pt x="3252008" y="4271661"/>
                </a:cubicBezTo>
                <a:cubicBezTo>
                  <a:pt x="3248671" y="4271661"/>
                  <a:pt x="3245358" y="4272581"/>
                  <a:pt x="3242453" y="4274390"/>
                </a:cubicBezTo>
                <a:cubicBezTo>
                  <a:pt x="3223671" y="4286092"/>
                  <a:pt x="3202147" y="4292274"/>
                  <a:pt x="3180203" y="4292274"/>
                </a:cubicBezTo>
                <a:cubicBezTo>
                  <a:pt x="3159822" y="4292274"/>
                  <a:pt x="3139652" y="4286860"/>
                  <a:pt x="3121884" y="4276607"/>
                </a:cubicBezTo>
                <a:cubicBezTo>
                  <a:pt x="3094341" y="4260693"/>
                  <a:pt x="3074835" y="4234995"/>
                  <a:pt x="3066972" y="4204230"/>
                </a:cubicBezTo>
                <a:cubicBezTo>
                  <a:pt x="3065514" y="4198503"/>
                  <a:pt x="3061349" y="4193858"/>
                  <a:pt x="3055819" y="4191771"/>
                </a:cubicBezTo>
                <a:cubicBezTo>
                  <a:pt x="3053754" y="4191001"/>
                  <a:pt x="3051596" y="4190628"/>
                  <a:pt x="3049450" y="4190628"/>
                </a:cubicBezTo>
                <a:cubicBezTo>
                  <a:pt x="3045856" y="4190628"/>
                  <a:pt x="3042287" y="4191689"/>
                  <a:pt x="3039230" y="4193789"/>
                </a:cubicBezTo>
                <a:cubicBezTo>
                  <a:pt x="3020506" y="4206622"/>
                  <a:pt x="2998469" y="4213401"/>
                  <a:pt x="2975522" y="4213401"/>
                </a:cubicBezTo>
                <a:cubicBezTo>
                  <a:pt x="2955911" y="4213401"/>
                  <a:pt x="2936487" y="4208185"/>
                  <a:pt x="2919373" y="4198304"/>
                </a:cubicBezTo>
                <a:cubicBezTo>
                  <a:pt x="2890464" y="4181598"/>
                  <a:pt x="2870539" y="4153284"/>
                  <a:pt x="2864729" y="4120619"/>
                </a:cubicBezTo>
                <a:cubicBezTo>
                  <a:pt x="2863632" y="4114389"/>
                  <a:pt x="2859339" y="4109186"/>
                  <a:pt x="2853425" y="4106912"/>
                </a:cubicBezTo>
                <a:cubicBezTo>
                  <a:pt x="2851325" y="4106108"/>
                  <a:pt x="2849120" y="4105698"/>
                  <a:pt x="2846927" y="4105698"/>
                </a:cubicBezTo>
                <a:cubicBezTo>
                  <a:pt x="2842984" y="4105698"/>
                  <a:pt x="2839075" y="4107004"/>
                  <a:pt x="2835856" y="4109503"/>
                </a:cubicBezTo>
                <a:cubicBezTo>
                  <a:pt x="2817318" y="4123863"/>
                  <a:pt x="2794278" y="4131785"/>
                  <a:pt x="2770969" y="4131785"/>
                </a:cubicBezTo>
                <a:cubicBezTo>
                  <a:pt x="2752548" y="4131785"/>
                  <a:pt x="2734314" y="4126884"/>
                  <a:pt x="2718250" y="4117610"/>
                </a:cubicBezTo>
                <a:cubicBezTo>
                  <a:pt x="2686203" y="4099106"/>
                  <a:pt x="2665974" y="4064517"/>
                  <a:pt x="2665473" y="4027349"/>
                </a:cubicBezTo>
                <a:cubicBezTo>
                  <a:pt x="2665379" y="4019977"/>
                  <a:pt x="2660818" y="4013396"/>
                  <a:pt x="2653946" y="4010736"/>
                </a:cubicBezTo>
                <a:cubicBezTo>
                  <a:pt x="2651812" y="4009909"/>
                  <a:pt x="2649595" y="4009499"/>
                  <a:pt x="2647402" y="4009499"/>
                </a:cubicBezTo>
                <a:cubicBezTo>
                  <a:pt x="2642502" y="4009499"/>
                  <a:pt x="2637707" y="4011483"/>
                  <a:pt x="2634219" y="4015204"/>
                </a:cubicBezTo>
                <a:cubicBezTo>
                  <a:pt x="2616627" y="4033905"/>
                  <a:pt x="2591871" y="4044639"/>
                  <a:pt x="2566288" y="4044639"/>
                </a:cubicBezTo>
                <a:cubicBezTo>
                  <a:pt x="2550060" y="4044639"/>
                  <a:pt x="2534008" y="4040321"/>
                  <a:pt x="2519857" y="4032167"/>
                </a:cubicBezTo>
                <a:cubicBezTo>
                  <a:pt x="2475467" y="4006536"/>
                  <a:pt x="2460196" y="3949547"/>
                  <a:pt x="2485827" y="3905137"/>
                </a:cubicBezTo>
                <a:cubicBezTo>
                  <a:pt x="2496746" y="3886248"/>
                  <a:pt x="2514129" y="3871725"/>
                  <a:pt x="2534801" y="3864234"/>
                </a:cubicBezTo>
                <a:cubicBezTo>
                  <a:pt x="2540447" y="3862193"/>
                  <a:pt x="2544705" y="3857481"/>
                  <a:pt x="2546175" y="3851647"/>
                </a:cubicBezTo>
                <a:cubicBezTo>
                  <a:pt x="2547645" y="3845814"/>
                  <a:pt x="2546117" y="3839642"/>
                  <a:pt x="2542104" y="3835173"/>
                </a:cubicBezTo>
                <a:cubicBezTo>
                  <a:pt x="2532211" y="3824128"/>
                  <a:pt x="2524302" y="3811561"/>
                  <a:pt x="2518620" y="3797831"/>
                </a:cubicBezTo>
                <a:cubicBezTo>
                  <a:pt x="2516695" y="3793210"/>
                  <a:pt x="2512950" y="3789595"/>
                  <a:pt x="2508272" y="3787822"/>
                </a:cubicBezTo>
                <a:cubicBezTo>
                  <a:pt x="2506207" y="3787052"/>
                  <a:pt x="2504061" y="3786679"/>
                  <a:pt x="2501903" y="3786679"/>
                </a:cubicBezTo>
                <a:cubicBezTo>
                  <a:pt x="2499161" y="3786679"/>
                  <a:pt x="2496408" y="3787296"/>
                  <a:pt x="2493888" y="3788545"/>
                </a:cubicBezTo>
                <a:cubicBezTo>
                  <a:pt x="2475829" y="3797481"/>
                  <a:pt x="2455775" y="3802207"/>
                  <a:pt x="2435896" y="3802207"/>
                </a:cubicBezTo>
                <a:cubicBezTo>
                  <a:pt x="2413299" y="3802207"/>
                  <a:pt x="2390958" y="3796186"/>
                  <a:pt x="2371289" y="3784836"/>
                </a:cubicBezTo>
                <a:cubicBezTo>
                  <a:pt x="2345531" y="3769960"/>
                  <a:pt x="2325523" y="3746431"/>
                  <a:pt x="2314942" y="3718526"/>
                </a:cubicBezTo>
                <a:cubicBezTo>
                  <a:pt x="2313110" y="3713696"/>
                  <a:pt x="2309296" y="3709881"/>
                  <a:pt x="2304466" y="3708048"/>
                </a:cubicBezTo>
                <a:cubicBezTo>
                  <a:pt x="2302389" y="3707244"/>
                  <a:pt x="2300208" y="3706858"/>
                  <a:pt x="2298038" y="3706858"/>
                </a:cubicBezTo>
                <a:cubicBezTo>
                  <a:pt x="2295157" y="3706858"/>
                  <a:pt x="2292275" y="3707547"/>
                  <a:pt x="2289674" y="3708912"/>
                </a:cubicBezTo>
                <a:cubicBezTo>
                  <a:pt x="2271627" y="3718326"/>
                  <a:pt x="2251433" y="3723310"/>
                  <a:pt x="2231239" y="3723310"/>
                </a:cubicBezTo>
                <a:cubicBezTo>
                  <a:pt x="2209401" y="3723310"/>
                  <a:pt x="2187796" y="3717499"/>
                  <a:pt x="2168780" y="3706521"/>
                </a:cubicBezTo>
                <a:cubicBezTo>
                  <a:pt x="2142192" y="3691180"/>
                  <a:pt x="2122291" y="3666833"/>
                  <a:pt x="2112713" y="3637948"/>
                </a:cubicBezTo>
                <a:cubicBezTo>
                  <a:pt x="2110998" y="3632791"/>
                  <a:pt x="2107065" y="3628684"/>
                  <a:pt x="2102003" y="3626747"/>
                </a:cubicBezTo>
                <a:cubicBezTo>
                  <a:pt x="2099913" y="3625943"/>
                  <a:pt x="2097721" y="3625558"/>
                  <a:pt x="2095540" y="3625558"/>
                </a:cubicBezTo>
                <a:cubicBezTo>
                  <a:pt x="2092424" y="3625558"/>
                  <a:pt x="2089333" y="3626362"/>
                  <a:pt x="2086555" y="3627950"/>
                </a:cubicBezTo>
                <a:cubicBezTo>
                  <a:pt x="2068368" y="3638368"/>
                  <a:pt x="2047627" y="3643874"/>
                  <a:pt x="2026570" y="3643874"/>
                </a:cubicBezTo>
                <a:cubicBezTo>
                  <a:pt x="2005582" y="3643874"/>
                  <a:pt x="1984828" y="3638286"/>
                  <a:pt x="1966549" y="3627741"/>
                </a:cubicBezTo>
                <a:cubicBezTo>
                  <a:pt x="1938771" y="3611699"/>
                  <a:pt x="1918915" y="3585975"/>
                  <a:pt x="1910644" y="3555316"/>
                </a:cubicBezTo>
                <a:cubicBezTo>
                  <a:pt x="1909150" y="3549752"/>
                  <a:pt x="1905091" y="3545225"/>
                  <a:pt x="1899714" y="3543161"/>
                </a:cubicBezTo>
                <a:cubicBezTo>
                  <a:pt x="1897614" y="3542344"/>
                  <a:pt x="1895396" y="3541937"/>
                  <a:pt x="1893191" y="3541937"/>
                </a:cubicBezTo>
                <a:cubicBezTo>
                  <a:pt x="1889786" y="3541937"/>
                  <a:pt x="1886403" y="3542892"/>
                  <a:pt x="1883449" y="3544782"/>
                </a:cubicBezTo>
                <a:cubicBezTo>
                  <a:pt x="1865030" y="3556554"/>
                  <a:pt x="1843740" y="3562782"/>
                  <a:pt x="1821911" y="3562782"/>
                </a:cubicBezTo>
                <a:cubicBezTo>
                  <a:pt x="1802067" y="3562782"/>
                  <a:pt x="1782433" y="3557500"/>
                  <a:pt x="1765145" y="3547524"/>
                </a:cubicBezTo>
                <a:cubicBezTo>
                  <a:pt x="1736084" y="3530747"/>
                  <a:pt x="1716020" y="3502096"/>
                  <a:pt x="1710082" y="3468907"/>
                </a:cubicBezTo>
                <a:cubicBezTo>
                  <a:pt x="1708972" y="3462700"/>
                  <a:pt x="1704703" y="3457532"/>
                  <a:pt x="1698822" y="3455244"/>
                </a:cubicBezTo>
                <a:cubicBezTo>
                  <a:pt x="1696700" y="3454417"/>
                  <a:pt x="1694482" y="3454021"/>
                  <a:pt x="1692279" y="3454021"/>
                </a:cubicBezTo>
                <a:cubicBezTo>
                  <a:pt x="1688370" y="3454021"/>
                  <a:pt x="1684498" y="3455282"/>
                  <a:pt x="1681290" y="3457743"/>
                </a:cubicBezTo>
                <a:cubicBezTo>
                  <a:pt x="1662950" y="3471765"/>
                  <a:pt x="1640212" y="3479510"/>
                  <a:pt x="1617276" y="3479510"/>
                </a:cubicBezTo>
                <a:cubicBezTo>
                  <a:pt x="1598950" y="3479510"/>
                  <a:pt x="1580808" y="3474634"/>
                  <a:pt x="1564839" y="3465406"/>
                </a:cubicBezTo>
                <a:cubicBezTo>
                  <a:pt x="1534353" y="3447802"/>
                  <a:pt x="1514803" y="3416246"/>
                  <a:pt x="1512539" y="3380945"/>
                </a:cubicBezTo>
                <a:cubicBezTo>
                  <a:pt x="1512084" y="3373874"/>
                  <a:pt x="1507546" y="3367726"/>
                  <a:pt x="1500909" y="3365206"/>
                </a:cubicBezTo>
                <a:cubicBezTo>
                  <a:pt x="1498819" y="3364413"/>
                  <a:pt x="1496650" y="3364027"/>
                  <a:pt x="1494503" y="3364027"/>
                </a:cubicBezTo>
                <a:cubicBezTo>
                  <a:pt x="1489814" y="3364027"/>
                  <a:pt x="1485204" y="3365847"/>
                  <a:pt x="1481752" y="3369277"/>
                </a:cubicBezTo>
                <a:cubicBezTo>
                  <a:pt x="1480762" y="3370269"/>
                  <a:pt x="1479746" y="3371225"/>
                  <a:pt x="1478708" y="3372171"/>
                </a:cubicBezTo>
                <a:cubicBezTo>
                  <a:pt x="1478602" y="3372264"/>
                  <a:pt x="1478508" y="3372357"/>
                  <a:pt x="1478404" y="3372450"/>
                </a:cubicBezTo>
                <a:cubicBezTo>
                  <a:pt x="1478195" y="3372637"/>
                  <a:pt x="1477984" y="3372812"/>
                  <a:pt x="1477786" y="3372999"/>
                </a:cubicBezTo>
                <a:cubicBezTo>
                  <a:pt x="1463343" y="3385879"/>
                  <a:pt x="1445062" y="3394547"/>
                  <a:pt x="1424880" y="3397055"/>
                </a:cubicBezTo>
                <a:cubicBezTo>
                  <a:pt x="1420879" y="3397556"/>
                  <a:pt x="1416807" y="3397814"/>
                  <a:pt x="1412667" y="3397814"/>
                </a:cubicBezTo>
                <a:cubicBezTo>
                  <a:pt x="1387363" y="3397814"/>
                  <a:pt x="1364310" y="3388211"/>
                  <a:pt x="1346940" y="3372450"/>
                </a:cubicBezTo>
                <a:cubicBezTo>
                  <a:pt x="1346787" y="3372311"/>
                  <a:pt x="1346648" y="3372182"/>
                  <a:pt x="1346497" y="3372042"/>
                </a:cubicBezTo>
                <a:cubicBezTo>
                  <a:pt x="1346205" y="3371774"/>
                  <a:pt x="1345912" y="3371494"/>
                  <a:pt x="1345622" y="3371225"/>
                </a:cubicBezTo>
                <a:cubicBezTo>
                  <a:pt x="1328799" y="3355395"/>
                  <a:pt x="1317587" y="3333684"/>
                  <a:pt x="1315267" y="3309384"/>
                </a:cubicBezTo>
                <a:cubicBezTo>
                  <a:pt x="1314963" y="3306281"/>
                  <a:pt x="1314812" y="3303131"/>
                  <a:pt x="1314812" y="3299946"/>
                </a:cubicBezTo>
                <a:cubicBezTo>
                  <a:pt x="1314812" y="3258730"/>
                  <a:pt x="1340010" y="3223475"/>
                  <a:pt x="1376082" y="3209055"/>
                </a:cubicBezTo>
                <a:cubicBezTo>
                  <a:pt x="1381425" y="3206909"/>
                  <a:pt x="1385424" y="3202336"/>
                  <a:pt x="1386850" y="3196748"/>
                </a:cubicBezTo>
                <a:cubicBezTo>
                  <a:pt x="1388284" y="3191171"/>
                  <a:pt x="1386954" y="3185245"/>
                  <a:pt x="1383291" y="3180789"/>
                </a:cubicBezTo>
                <a:cubicBezTo>
                  <a:pt x="1374984" y="3170697"/>
                  <a:pt x="1368196" y="3159486"/>
                  <a:pt x="1363120" y="3147459"/>
                </a:cubicBezTo>
                <a:cubicBezTo>
                  <a:pt x="1361196" y="3142909"/>
                  <a:pt x="1357486" y="3139339"/>
                  <a:pt x="1352866" y="3137589"/>
                </a:cubicBezTo>
                <a:cubicBezTo>
                  <a:pt x="1350801" y="3136796"/>
                  <a:pt x="1348632" y="3136411"/>
                  <a:pt x="1346461" y="3136411"/>
                </a:cubicBezTo>
                <a:cubicBezTo>
                  <a:pt x="1343777" y="3136411"/>
                  <a:pt x="1341118" y="3137006"/>
                  <a:pt x="1338645" y="3138184"/>
                </a:cubicBezTo>
                <a:cubicBezTo>
                  <a:pt x="1325077" y="3144694"/>
                  <a:pt x="1310589" y="3148754"/>
                  <a:pt x="1295586" y="3150270"/>
                </a:cubicBezTo>
                <a:cubicBezTo>
                  <a:pt x="1289332" y="3150888"/>
                  <a:pt x="1283862" y="3154715"/>
                  <a:pt x="1281119" y="3160361"/>
                </a:cubicBezTo>
                <a:cubicBezTo>
                  <a:pt x="1278494" y="3165786"/>
                  <a:pt x="1278750" y="3172144"/>
                  <a:pt x="1281761" y="3177335"/>
                </a:cubicBezTo>
                <a:cubicBezTo>
                  <a:pt x="1290790" y="3191160"/>
                  <a:pt x="1296041" y="3207667"/>
                  <a:pt x="1296041" y="3225411"/>
                </a:cubicBezTo>
                <a:cubicBezTo>
                  <a:pt x="1296041" y="3229938"/>
                  <a:pt x="1295703" y="3234406"/>
                  <a:pt x="1295038" y="3238746"/>
                </a:cubicBezTo>
                <a:cubicBezTo>
                  <a:pt x="1293240" y="3250517"/>
                  <a:pt x="1289123" y="3261530"/>
                  <a:pt x="1283149" y="3271282"/>
                </a:cubicBezTo>
                <a:cubicBezTo>
                  <a:pt x="1269125" y="3294194"/>
                  <a:pt x="1244919" y="3310200"/>
                  <a:pt x="1216826" y="3313000"/>
                </a:cubicBezTo>
                <a:cubicBezTo>
                  <a:pt x="1213923" y="3313280"/>
                  <a:pt x="1210983" y="3313432"/>
                  <a:pt x="1208008" y="3313432"/>
                </a:cubicBezTo>
                <a:cubicBezTo>
                  <a:pt x="1199668" y="3313432"/>
                  <a:pt x="1191582" y="3312265"/>
                  <a:pt x="1183929" y="3310095"/>
                </a:cubicBezTo>
                <a:cubicBezTo>
                  <a:pt x="1183918" y="3310095"/>
                  <a:pt x="1183906" y="3310095"/>
                  <a:pt x="1183893" y="3310084"/>
                </a:cubicBezTo>
                <a:cubicBezTo>
                  <a:pt x="1181911" y="3309524"/>
                  <a:pt x="1179951" y="3308882"/>
                  <a:pt x="1178025" y="3308182"/>
                </a:cubicBezTo>
                <a:cubicBezTo>
                  <a:pt x="1177910" y="3308147"/>
                  <a:pt x="1177780" y="3308101"/>
                  <a:pt x="1177665" y="3308054"/>
                </a:cubicBezTo>
                <a:cubicBezTo>
                  <a:pt x="1177116" y="3307856"/>
                  <a:pt x="1176556" y="3307646"/>
                  <a:pt x="1176007" y="3307435"/>
                </a:cubicBezTo>
                <a:cubicBezTo>
                  <a:pt x="1175809" y="3307354"/>
                  <a:pt x="1175611" y="3307272"/>
                  <a:pt x="1175413" y="3307191"/>
                </a:cubicBezTo>
                <a:cubicBezTo>
                  <a:pt x="1156262" y="3299549"/>
                  <a:pt x="1140426" y="3285386"/>
                  <a:pt x="1130653" y="3267444"/>
                </a:cubicBezTo>
                <a:cubicBezTo>
                  <a:pt x="1130542" y="3267246"/>
                  <a:pt x="1130438" y="3267036"/>
                  <a:pt x="1130329" y="3266837"/>
                </a:cubicBezTo>
                <a:cubicBezTo>
                  <a:pt x="1130138" y="3266476"/>
                  <a:pt x="1129948" y="3266114"/>
                  <a:pt x="1129763" y="3265764"/>
                </a:cubicBezTo>
                <a:cubicBezTo>
                  <a:pt x="1125657" y="3257808"/>
                  <a:pt x="1122729" y="3249164"/>
                  <a:pt x="1121203" y="3240041"/>
                </a:cubicBezTo>
                <a:cubicBezTo>
                  <a:pt x="1121185" y="3239935"/>
                  <a:pt x="1121166" y="3239830"/>
                  <a:pt x="1121149" y="3239725"/>
                </a:cubicBezTo>
                <a:cubicBezTo>
                  <a:pt x="1121070" y="3239236"/>
                  <a:pt x="1120992" y="3238746"/>
                  <a:pt x="1120919" y="3238244"/>
                </a:cubicBezTo>
                <a:cubicBezTo>
                  <a:pt x="1120858" y="3237824"/>
                  <a:pt x="1120798" y="3237392"/>
                  <a:pt x="1120742" y="3236972"/>
                </a:cubicBezTo>
                <a:cubicBezTo>
                  <a:pt x="1120717" y="3236798"/>
                  <a:pt x="1120694" y="3236622"/>
                  <a:pt x="1120673" y="3236448"/>
                </a:cubicBezTo>
                <a:cubicBezTo>
                  <a:pt x="1120219" y="3232831"/>
                  <a:pt x="1119985" y="3229145"/>
                  <a:pt x="1119985" y="3225411"/>
                </a:cubicBezTo>
                <a:cubicBezTo>
                  <a:pt x="1119985" y="3195931"/>
                  <a:pt x="1134475" y="3169834"/>
                  <a:pt x="1156719" y="3153863"/>
                </a:cubicBezTo>
                <a:cubicBezTo>
                  <a:pt x="1156974" y="3153677"/>
                  <a:pt x="1157228" y="3153502"/>
                  <a:pt x="1157481" y="3153327"/>
                </a:cubicBezTo>
                <a:cubicBezTo>
                  <a:pt x="1157643" y="3153210"/>
                  <a:pt x="1157807" y="3153093"/>
                  <a:pt x="1157969" y="3152988"/>
                </a:cubicBezTo>
                <a:cubicBezTo>
                  <a:pt x="1165492" y="3147774"/>
                  <a:pt x="1173862" y="3143714"/>
                  <a:pt x="1182833" y="3141042"/>
                </a:cubicBezTo>
                <a:cubicBezTo>
                  <a:pt x="1188222" y="3138919"/>
                  <a:pt x="1192295" y="3134323"/>
                  <a:pt x="1193730" y="3128653"/>
                </a:cubicBezTo>
                <a:cubicBezTo>
                  <a:pt x="1195258" y="3122575"/>
                  <a:pt x="1193543" y="3116123"/>
                  <a:pt x="1189167" y="3111620"/>
                </a:cubicBezTo>
                <a:cubicBezTo>
                  <a:pt x="1176952" y="3099044"/>
                  <a:pt x="1167516" y="3084345"/>
                  <a:pt x="1161146" y="3067943"/>
                </a:cubicBezTo>
                <a:cubicBezTo>
                  <a:pt x="1159290" y="3063160"/>
                  <a:pt x="1155485" y="3059403"/>
                  <a:pt x="1150687" y="3057572"/>
                </a:cubicBezTo>
                <a:cubicBezTo>
                  <a:pt x="1148620" y="3056802"/>
                  <a:pt x="1146456" y="3056417"/>
                  <a:pt x="1144292" y="3056417"/>
                </a:cubicBezTo>
                <a:cubicBezTo>
                  <a:pt x="1141433" y="3056417"/>
                  <a:pt x="1138583" y="3057082"/>
                  <a:pt x="1135993" y="3058435"/>
                </a:cubicBezTo>
                <a:cubicBezTo>
                  <a:pt x="1117933" y="3067768"/>
                  <a:pt x="1097741" y="3072691"/>
                  <a:pt x="1077600" y="3072691"/>
                </a:cubicBezTo>
                <a:cubicBezTo>
                  <a:pt x="1055554" y="3072691"/>
                  <a:pt x="1033742" y="3066823"/>
                  <a:pt x="1014533" y="3055740"/>
                </a:cubicBezTo>
                <a:cubicBezTo>
                  <a:pt x="985990" y="3039256"/>
                  <a:pt x="965279" y="3012750"/>
                  <a:pt x="956221" y="2981100"/>
                </a:cubicBezTo>
                <a:cubicBezTo>
                  <a:pt x="954690" y="2975758"/>
                  <a:pt x="950780" y="2971406"/>
                  <a:pt x="945619" y="2969318"/>
                </a:cubicBezTo>
                <a:cubicBezTo>
                  <a:pt x="943439" y="2968431"/>
                  <a:pt x="941130" y="2967999"/>
                  <a:pt x="938836" y="2967999"/>
                </a:cubicBezTo>
                <a:cubicBezTo>
                  <a:pt x="935709" y="2967999"/>
                  <a:pt x="932593" y="2968804"/>
                  <a:pt x="929815" y="2970414"/>
                </a:cubicBezTo>
                <a:cubicBezTo>
                  <a:pt x="912612" y="2980307"/>
                  <a:pt x="892926" y="2985557"/>
                  <a:pt x="872891" y="2985557"/>
                </a:cubicBezTo>
                <a:cubicBezTo>
                  <a:pt x="853062" y="2985557"/>
                  <a:pt x="833445" y="2980284"/>
                  <a:pt x="816143" y="2970298"/>
                </a:cubicBezTo>
                <a:cubicBezTo>
                  <a:pt x="761777" y="2938904"/>
                  <a:pt x="743083" y="2869130"/>
                  <a:pt x="774473" y="2814754"/>
                </a:cubicBezTo>
                <a:cubicBezTo>
                  <a:pt x="790351" y="2787269"/>
                  <a:pt x="817324" y="2767507"/>
                  <a:pt x="848471" y="2760542"/>
                </a:cubicBezTo>
                <a:cubicBezTo>
                  <a:pt x="854429" y="2759212"/>
                  <a:pt x="859316" y="2754954"/>
                  <a:pt x="861459" y="2749226"/>
                </a:cubicBezTo>
                <a:cubicBezTo>
                  <a:pt x="863601" y="2743509"/>
                  <a:pt x="862706" y="2737093"/>
                  <a:pt x="859082" y="2732170"/>
                </a:cubicBezTo>
                <a:cubicBezTo>
                  <a:pt x="833151" y="2696950"/>
                  <a:pt x="830493" y="2649772"/>
                  <a:pt x="852309" y="2611975"/>
                </a:cubicBezTo>
                <a:cubicBezTo>
                  <a:pt x="871906" y="2578038"/>
                  <a:pt x="908452" y="2556957"/>
                  <a:pt x="947690" y="2556957"/>
                </a:cubicBezTo>
                <a:cubicBezTo>
                  <a:pt x="966884" y="2556957"/>
                  <a:pt x="985876" y="2562055"/>
                  <a:pt x="1002601" y="2571703"/>
                </a:cubicBezTo>
                <a:cubicBezTo>
                  <a:pt x="1023051" y="2583521"/>
                  <a:pt x="1038865" y="2601230"/>
                  <a:pt x="1048319" y="2622894"/>
                </a:cubicBezTo>
                <a:cubicBezTo>
                  <a:pt x="1050480" y="2627852"/>
                  <a:pt x="1054745" y="2631573"/>
                  <a:pt x="1059947" y="2633055"/>
                </a:cubicBezTo>
                <a:cubicBezTo>
                  <a:pt x="1061569" y="2633510"/>
                  <a:pt x="1063233" y="2633743"/>
                  <a:pt x="1064891" y="2633743"/>
                </a:cubicBezTo>
                <a:cubicBezTo>
                  <a:pt x="1068530" y="2633743"/>
                  <a:pt x="1072123" y="2632647"/>
                  <a:pt x="1075182" y="2630524"/>
                </a:cubicBezTo>
                <a:cubicBezTo>
                  <a:pt x="1086222" y="2622882"/>
                  <a:pt x="1098315" y="2616921"/>
                  <a:pt x="1111127" y="2612803"/>
                </a:cubicBezTo>
                <a:cubicBezTo>
                  <a:pt x="1116111" y="2611193"/>
                  <a:pt x="1120162" y="2607506"/>
                  <a:pt x="1122218" y="2602688"/>
                </a:cubicBezTo>
                <a:cubicBezTo>
                  <a:pt x="1124276" y="2597870"/>
                  <a:pt x="1124139" y="2592387"/>
                  <a:pt x="1121843" y="2587662"/>
                </a:cubicBezTo>
                <a:cubicBezTo>
                  <a:pt x="1104924" y="2552909"/>
                  <a:pt x="1106406" y="2512090"/>
                  <a:pt x="1125806" y="2478491"/>
                </a:cubicBezTo>
                <a:cubicBezTo>
                  <a:pt x="1146577" y="2442513"/>
                  <a:pt x="1185306" y="2420161"/>
                  <a:pt x="1226895" y="2420161"/>
                </a:cubicBezTo>
                <a:cubicBezTo>
                  <a:pt x="1247241" y="2420161"/>
                  <a:pt x="1267365" y="2425574"/>
                  <a:pt x="1285097" y="2435805"/>
                </a:cubicBezTo>
                <a:cubicBezTo>
                  <a:pt x="1305665" y="2447670"/>
                  <a:pt x="1321869" y="2465180"/>
                  <a:pt x="1331960" y="2486413"/>
                </a:cubicBezTo>
                <a:cubicBezTo>
                  <a:pt x="1334176" y="2491079"/>
                  <a:pt x="1338284" y="2494567"/>
                  <a:pt x="1343228" y="2496014"/>
                </a:cubicBezTo>
                <a:cubicBezTo>
                  <a:pt x="1344897" y="2496492"/>
                  <a:pt x="1346589" y="2496725"/>
                  <a:pt x="1348293" y="2496725"/>
                </a:cubicBezTo>
                <a:cubicBezTo>
                  <a:pt x="1351663" y="2496725"/>
                  <a:pt x="1354990" y="2495792"/>
                  <a:pt x="1357906" y="2493972"/>
                </a:cubicBezTo>
                <a:cubicBezTo>
                  <a:pt x="1366515" y="2488559"/>
                  <a:pt x="1375744" y="2484103"/>
                  <a:pt x="1385332" y="2480731"/>
                </a:cubicBezTo>
                <a:cubicBezTo>
                  <a:pt x="1390104" y="2479063"/>
                  <a:pt x="1393952" y="2475458"/>
                  <a:pt x="1395949" y="2470815"/>
                </a:cubicBezTo>
                <a:cubicBezTo>
                  <a:pt x="1397933" y="2466160"/>
                  <a:pt x="1397898" y="2460899"/>
                  <a:pt x="1395832" y="2456291"/>
                </a:cubicBezTo>
                <a:cubicBezTo>
                  <a:pt x="1379885" y="2420733"/>
                  <a:pt x="1381891" y="2379540"/>
                  <a:pt x="1401210" y="2346093"/>
                </a:cubicBezTo>
                <a:cubicBezTo>
                  <a:pt x="1422756" y="2308762"/>
                  <a:pt x="1462947" y="2285581"/>
                  <a:pt x="1506111" y="2285581"/>
                </a:cubicBezTo>
                <a:cubicBezTo>
                  <a:pt x="1527215" y="2285581"/>
                  <a:pt x="1548098" y="2291181"/>
                  <a:pt x="1566505" y="2301797"/>
                </a:cubicBezTo>
                <a:cubicBezTo>
                  <a:pt x="1587715" y="2314046"/>
                  <a:pt x="1604480" y="2332117"/>
                  <a:pt x="1614980" y="2354049"/>
                </a:cubicBezTo>
                <a:cubicBezTo>
                  <a:pt x="1617161" y="2358622"/>
                  <a:pt x="1621163" y="2362064"/>
                  <a:pt x="1626003" y="2363546"/>
                </a:cubicBezTo>
                <a:cubicBezTo>
                  <a:pt x="1627742" y="2364059"/>
                  <a:pt x="1629515" y="2364327"/>
                  <a:pt x="1631288" y="2364327"/>
                </a:cubicBezTo>
                <a:cubicBezTo>
                  <a:pt x="1634484" y="2364327"/>
                  <a:pt x="1637645" y="2363487"/>
                  <a:pt x="1640457" y="2361831"/>
                </a:cubicBezTo>
                <a:cubicBezTo>
                  <a:pt x="1646793" y="2358109"/>
                  <a:pt x="1653523" y="2354843"/>
                  <a:pt x="1660430" y="2352159"/>
                </a:cubicBezTo>
                <a:cubicBezTo>
                  <a:pt x="1665051" y="2350351"/>
                  <a:pt x="1668724" y="2346723"/>
                  <a:pt x="1670604" y="2342127"/>
                </a:cubicBezTo>
                <a:cubicBezTo>
                  <a:pt x="1672470" y="2337542"/>
                  <a:pt x="1672377" y="2332385"/>
                  <a:pt x="1670335" y="2327859"/>
                </a:cubicBezTo>
                <a:cubicBezTo>
                  <a:pt x="1653523" y="2290644"/>
                  <a:pt x="1655635" y="2248926"/>
                  <a:pt x="1676131" y="2213427"/>
                </a:cubicBezTo>
                <a:cubicBezTo>
                  <a:pt x="1698556" y="2174578"/>
                  <a:pt x="1740401" y="2150441"/>
                  <a:pt x="1785316" y="2150441"/>
                </a:cubicBezTo>
                <a:cubicBezTo>
                  <a:pt x="1807307" y="2150441"/>
                  <a:pt x="1829041" y="2156286"/>
                  <a:pt x="1848160" y="2167334"/>
                </a:cubicBezTo>
                <a:cubicBezTo>
                  <a:pt x="1869732" y="2179782"/>
                  <a:pt x="1886938" y="2198179"/>
                  <a:pt x="1897952" y="2220520"/>
                </a:cubicBezTo>
                <a:cubicBezTo>
                  <a:pt x="1900121" y="2224941"/>
                  <a:pt x="1904006" y="2228278"/>
                  <a:pt x="1908707" y="2229771"/>
                </a:cubicBezTo>
                <a:cubicBezTo>
                  <a:pt x="1910493" y="2230342"/>
                  <a:pt x="1912334" y="2230611"/>
                  <a:pt x="1914167" y="2230611"/>
                </a:cubicBezTo>
                <a:cubicBezTo>
                  <a:pt x="1917165" y="2230611"/>
                  <a:pt x="1920141" y="2229864"/>
                  <a:pt x="1922823" y="2228406"/>
                </a:cubicBezTo>
                <a:cubicBezTo>
                  <a:pt x="1928131" y="2225513"/>
                  <a:pt x="1933754" y="2222934"/>
                  <a:pt x="1939529" y="2220730"/>
                </a:cubicBezTo>
                <a:cubicBezTo>
                  <a:pt x="1944160" y="2218968"/>
                  <a:pt x="1947859" y="2215375"/>
                  <a:pt x="1949773" y="2210813"/>
                </a:cubicBezTo>
                <a:cubicBezTo>
                  <a:pt x="1951684" y="2206229"/>
                  <a:pt x="1951627" y="2201072"/>
                  <a:pt x="1949620" y="2196534"/>
                </a:cubicBezTo>
                <a:cubicBezTo>
                  <a:pt x="1933359" y="2159681"/>
                  <a:pt x="1935608" y="2118488"/>
                  <a:pt x="1955815" y="2083513"/>
                </a:cubicBezTo>
                <a:cubicBezTo>
                  <a:pt x="1978145" y="2044817"/>
                  <a:pt x="2019802" y="2020796"/>
                  <a:pt x="2064531" y="2020796"/>
                </a:cubicBezTo>
                <a:cubicBezTo>
                  <a:pt x="2086406" y="2020796"/>
                  <a:pt x="2108044" y="2026606"/>
                  <a:pt x="2127108" y="2037607"/>
                </a:cubicBezTo>
                <a:cubicBezTo>
                  <a:pt x="2150265" y="2050977"/>
                  <a:pt x="2168872" y="2072022"/>
                  <a:pt x="2179523" y="2096836"/>
                </a:cubicBezTo>
                <a:cubicBezTo>
                  <a:pt x="2181531" y="2101537"/>
                  <a:pt x="2185450" y="2105177"/>
                  <a:pt x="2190292" y="2106822"/>
                </a:cubicBezTo>
                <a:cubicBezTo>
                  <a:pt x="2192193" y="2107475"/>
                  <a:pt x="2194176" y="2107802"/>
                  <a:pt x="2196137" y="2107802"/>
                </a:cubicBezTo>
                <a:cubicBezTo>
                  <a:pt x="2199193" y="2107802"/>
                  <a:pt x="2202214" y="2107032"/>
                  <a:pt x="2204932" y="2105515"/>
                </a:cubicBezTo>
                <a:cubicBezTo>
                  <a:pt x="2224647" y="2094549"/>
                  <a:pt x="2246942" y="2088751"/>
                  <a:pt x="2269399" y="2088751"/>
                </a:cubicBezTo>
                <a:cubicBezTo>
                  <a:pt x="2292368" y="2088751"/>
                  <a:pt x="2315094" y="2094853"/>
                  <a:pt x="2335089" y="2106402"/>
                </a:cubicBezTo>
                <a:cubicBezTo>
                  <a:pt x="2360370" y="2121008"/>
                  <a:pt x="2379607" y="2142835"/>
                  <a:pt x="2390702" y="2169527"/>
                </a:cubicBezTo>
                <a:cubicBezTo>
                  <a:pt x="2392615" y="2174159"/>
                  <a:pt x="2396383" y="2177775"/>
                  <a:pt x="2401073" y="2179537"/>
                </a:cubicBezTo>
                <a:cubicBezTo>
                  <a:pt x="2403114" y="2180295"/>
                  <a:pt x="2405261" y="2180680"/>
                  <a:pt x="2407396" y="2180680"/>
                </a:cubicBezTo>
                <a:cubicBezTo>
                  <a:pt x="2410161" y="2180680"/>
                  <a:pt x="2412926" y="2180038"/>
                  <a:pt x="2415469" y="2178778"/>
                </a:cubicBezTo>
                <a:cubicBezTo>
                  <a:pt x="2433691" y="2169691"/>
                  <a:pt x="2453943" y="2164896"/>
                  <a:pt x="2474056" y="2164896"/>
                </a:cubicBezTo>
                <a:cubicBezTo>
                  <a:pt x="2496758" y="2164896"/>
                  <a:pt x="2519203" y="2170927"/>
                  <a:pt x="2538977" y="2182337"/>
                </a:cubicBezTo>
                <a:cubicBezTo>
                  <a:pt x="2564304" y="2196966"/>
                  <a:pt x="2584172" y="2220111"/>
                  <a:pt x="2594939" y="2247491"/>
                </a:cubicBezTo>
                <a:cubicBezTo>
                  <a:pt x="2596806" y="2252251"/>
                  <a:pt x="2600609" y="2256008"/>
                  <a:pt x="2605392" y="2257804"/>
                </a:cubicBezTo>
                <a:cubicBezTo>
                  <a:pt x="2607457" y="2258574"/>
                  <a:pt x="2609615" y="2258971"/>
                  <a:pt x="2611774" y="2258971"/>
                </a:cubicBezTo>
                <a:cubicBezTo>
                  <a:pt x="2614620" y="2258971"/>
                  <a:pt x="2617467" y="2258294"/>
                  <a:pt x="2620057" y="2256964"/>
                </a:cubicBezTo>
                <a:cubicBezTo>
                  <a:pt x="2638197" y="2247608"/>
                  <a:pt x="2658461" y="2242662"/>
                  <a:pt x="2678655" y="2242662"/>
                </a:cubicBezTo>
                <a:cubicBezTo>
                  <a:pt x="2700797" y="2242662"/>
                  <a:pt x="2722706" y="2248553"/>
                  <a:pt x="2742025" y="2259694"/>
                </a:cubicBezTo>
                <a:cubicBezTo>
                  <a:pt x="2768531" y="2275012"/>
                  <a:pt x="2788573" y="2299289"/>
                  <a:pt x="2798454" y="2328069"/>
                </a:cubicBezTo>
                <a:cubicBezTo>
                  <a:pt x="2800192" y="2333120"/>
                  <a:pt x="2804077" y="2337157"/>
                  <a:pt x="2809070" y="2339082"/>
                </a:cubicBezTo>
                <a:cubicBezTo>
                  <a:pt x="2811158" y="2339875"/>
                  <a:pt x="2813363" y="2340272"/>
                  <a:pt x="2815557" y="2340272"/>
                </a:cubicBezTo>
                <a:cubicBezTo>
                  <a:pt x="2818590" y="2340272"/>
                  <a:pt x="2821611" y="2339513"/>
                  <a:pt x="2824318" y="2338008"/>
                </a:cubicBezTo>
                <a:cubicBezTo>
                  <a:pt x="2842389" y="2327999"/>
                  <a:pt x="2862851" y="2322691"/>
                  <a:pt x="2883488" y="2322691"/>
                </a:cubicBezTo>
                <a:cubicBezTo>
                  <a:pt x="2904639" y="2322691"/>
                  <a:pt x="2925556" y="2328326"/>
                  <a:pt x="2943977" y="2338965"/>
                </a:cubicBezTo>
                <a:cubicBezTo>
                  <a:pt x="2969397" y="2353653"/>
                  <a:pt x="2988646" y="2377195"/>
                  <a:pt x="2998189" y="2405287"/>
                </a:cubicBezTo>
                <a:cubicBezTo>
                  <a:pt x="2999950" y="2410490"/>
                  <a:pt x="3003987" y="2414596"/>
                  <a:pt x="3009143" y="2416474"/>
                </a:cubicBezTo>
                <a:cubicBezTo>
                  <a:pt x="3011150" y="2417198"/>
                  <a:pt x="3013226" y="2417548"/>
                  <a:pt x="3015303" y="2417548"/>
                </a:cubicBezTo>
                <a:cubicBezTo>
                  <a:pt x="3018593" y="2417548"/>
                  <a:pt x="3021860" y="2416661"/>
                  <a:pt x="3024729" y="2414911"/>
                </a:cubicBezTo>
                <a:cubicBezTo>
                  <a:pt x="3043722" y="2403315"/>
                  <a:pt x="3065642" y="2397179"/>
                  <a:pt x="3088123" y="2397179"/>
                </a:cubicBezTo>
                <a:cubicBezTo>
                  <a:pt x="3109285" y="2397179"/>
                  <a:pt x="3130226" y="2402814"/>
                  <a:pt x="3148681" y="2413465"/>
                </a:cubicBezTo>
                <a:cubicBezTo>
                  <a:pt x="3171582" y="2426694"/>
                  <a:pt x="3189816" y="2447518"/>
                  <a:pt x="3200012" y="2472087"/>
                </a:cubicBezTo>
                <a:cubicBezTo>
                  <a:pt x="3202030" y="2476928"/>
                  <a:pt x="3206032" y="2480673"/>
                  <a:pt x="3211001" y="2482318"/>
                </a:cubicBezTo>
                <a:cubicBezTo>
                  <a:pt x="3212868" y="2482936"/>
                  <a:pt x="3214805" y="2483239"/>
                  <a:pt x="3216718" y="2483239"/>
                </a:cubicBezTo>
                <a:cubicBezTo>
                  <a:pt x="3219926" y="2483239"/>
                  <a:pt x="3223111" y="2482388"/>
                  <a:pt x="3225934" y="2480731"/>
                </a:cubicBezTo>
                <a:cubicBezTo>
                  <a:pt x="3234322" y="2475761"/>
                  <a:pt x="3243258" y="2471737"/>
                  <a:pt x="3252498" y="2468785"/>
                </a:cubicBezTo>
                <a:cubicBezTo>
                  <a:pt x="3257572" y="2467164"/>
                  <a:pt x="3261679" y="2463372"/>
                  <a:pt x="3263709" y="2458426"/>
                </a:cubicBezTo>
                <a:cubicBezTo>
                  <a:pt x="3265739" y="2453503"/>
                  <a:pt x="3265482" y="2447915"/>
                  <a:pt x="3263009" y="2443190"/>
                </a:cubicBezTo>
                <a:cubicBezTo>
                  <a:pt x="3244448" y="2407655"/>
                  <a:pt x="3245265" y="2364152"/>
                  <a:pt x="3265167" y="2329691"/>
                </a:cubicBezTo>
                <a:cubicBezTo>
                  <a:pt x="3279901" y="2304177"/>
                  <a:pt x="3303443" y="2285243"/>
                  <a:pt x="3331454" y="2276365"/>
                </a:cubicBezTo>
                <a:cubicBezTo>
                  <a:pt x="3336844" y="2274650"/>
                  <a:pt x="3341136" y="2270520"/>
                  <a:pt x="3343027" y="2265189"/>
                </a:cubicBezTo>
                <a:cubicBezTo>
                  <a:pt x="3344928" y="2259858"/>
                  <a:pt x="3344216" y="2253943"/>
                  <a:pt x="3341113" y="2249206"/>
                </a:cubicBezTo>
                <a:cubicBezTo>
                  <a:pt x="3316276" y="2211362"/>
                  <a:pt x="3314993" y="2163333"/>
                  <a:pt x="3337777" y="2123890"/>
                </a:cubicBezTo>
                <a:cubicBezTo>
                  <a:pt x="3351053" y="2100896"/>
                  <a:pt x="3371935" y="2082743"/>
                  <a:pt x="3396574" y="2072792"/>
                </a:cubicBezTo>
                <a:cubicBezTo>
                  <a:pt x="3401497" y="2070797"/>
                  <a:pt x="3405312" y="2066737"/>
                  <a:pt x="3406968" y="2061698"/>
                </a:cubicBezTo>
                <a:cubicBezTo>
                  <a:pt x="3408636" y="2056646"/>
                  <a:pt x="3408006" y="2051117"/>
                  <a:pt x="3405230" y="2046590"/>
                </a:cubicBezTo>
                <a:cubicBezTo>
                  <a:pt x="3380509" y="2006155"/>
                  <a:pt x="3379938" y="1955443"/>
                  <a:pt x="3403713" y="1914250"/>
                </a:cubicBezTo>
                <a:cubicBezTo>
                  <a:pt x="3418016" y="1889483"/>
                  <a:pt x="3440590" y="1869873"/>
                  <a:pt x="3467305" y="1859046"/>
                </a:cubicBezTo>
                <a:cubicBezTo>
                  <a:pt x="3472018" y="1857121"/>
                  <a:pt x="3475705" y="1853318"/>
                  <a:pt x="3477478" y="1848547"/>
                </a:cubicBezTo>
                <a:cubicBezTo>
                  <a:pt x="3479228" y="1843776"/>
                  <a:pt x="3478913" y="1838479"/>
                  <a:pt x="3476568" y="1833964"/>
                </a:cubicBezTo>
                <a:cubicBezTo>
                  <a:pt x="3469918" y="1821132"/>
                  <a:pt x="3465485" y="1807331"/>
                  <a:pt x="3463409" y="1792946"/>
                </a:cubicBezTo>
                <a:cubicBezTo>
                  <a:pt x="3462534" y="1786915"/>
                  <a:pt x="3458660" y="1781724"/>
                  <a:pt x="3453119" y="1779145"/>
                </a:cubicBezTo>
                <a:cubicBezTo>
                  <a:pt x="3450704" y="1778026"/>
                  <a:pt x="3448103" y="1777466"/>
                  <a:pt x="3445513" y="1777466"/>
                </a:cubicBezTo>
                <a:cubicBezTo>
                  <a:pt x="3442176" y="1777466"/>
                  <a:pt x="3438852" y="1778387"/>
                  <a:pt x="3435935" y="1780219"/>
                </a:cubicBezTo>
                <a:cubicBezTo>
                  <a:pt x="3420897" y="1789598"/>
                  <a:pt x="3403538" y="1794568"/>
                  <a:pt x="3385759" y="1794568"/>
                </a:cubicBezTo>
                <a:cubicBezTo>
                  <a:pt x="3369275" y="1794568"/>
                  <a:pt x="3352966" y="1790182"/>
                  <a:pt x="3338605" y="1781887"/>
                </a:cubicBezTo>
                <a:cubicBezTo>
                  <a:pt x="3293410" y="1755802"/>
                  <a:pt x="3277871" y="1697798"/>
                  <a:pt x="3303968" y="1652615"/>
                </a:cubicBezTo>
                <a:cubicBezTo>
                  <a:pt x="3320826" y="1623404"/>
                  <a:pt x="3352254" y="1605274"/>
                  <a:pt x="3386004" y="1605274"/>
                </a:cubicBezTo>
                <a:cubicBezTo>
                  <a:pt x="3402523" y="1605274"/>
                  <a:pt x="3418856" y="1609673"/>
                  <a:pt x="3433240" y="1617979"/>
                </a:cubicBezTo>
                <a:cubicBezTo>
                  <a:pt x="3453399" y="1629610"/>
                  <a:pt x="3468507" y="1648311"/>
                  <a:pt x="3475798" y="1670639"/>
                </a:cubicBezTo>
                <a:cubicBezTo>
                  <a:pt x="3477688" y="1676437"/>
                  <a:pt x="3482377" y="1680894"/>
                  <a:pt x="3488269" y="1682492"/>
                </a:cubicBezTo>
                <a:cubicBezTo>
                  <a:pt x="3489820" y="1682912"/>
                  <a:pt x="3491407" y="1683110"/>
                  <a:pt x="3492982" y="1683110"/>
                </a:cubicBezTo>
                <a:cubicBezTo>
                  <a:pt x="3497357" y="1683110"/>
                  <a:pt x="3501650" y="1681536"/>
                  <a:pt x="3504998" y="1678549"/>
                </a:cubicBezTo>
                <a:cubicBezTo>
                  <a:pt x="3524772" y="1660968"/>
                  <a:pt x="3549038" y="1649967"/>
                  <a:pt x="3575181" y="1646736"/>
                </a:cubicBezTo>
                <a:cubicBezTo>
                  <a:pt x="3581353" y="1645977"/>
                  <a:pt x="3586696" y="1642104"/>
                  <a:pt x="3589344" y="1636469"/>
                </a:cubicBezTo>
                <a:cubicBezTo>
                  <a:pt x="3591980" y="1630858"/>
                  <a:pt x="3591549" y="1624255"/>
                  <a:pt x="3588189" y="1619029"/>
                </a:cubicBezTo>
                <a:cubicBezTo>
                  <a:pt x="3583149" y="1611177"/>
                  <a:pt x="3579358" y="1602544"/>
                  <a:pt x="3576896" y="1593375"/>
                </a:cubicBezTo>
                <a:cubicBezTo>
                  <a:pt x="3570585" y="1569809"/>
                  <a:pt x="3573816" y="1545194"/>
                  <a:pt x="3586019" y="1524067"/>
                </a:cubicBezTo>
                <a:cubicBezTo>
                  <a:pt x="3602293" y="1495882"/>
                  <a:pt x="3632637" y="1478371"/>
                  <a:pt x="3665220" y="1478371"/>
                </a:cubicBezTo>
                <a:close/>
                <a:moveTo>
                  <a:pt x="5672006" y="1455797"/>
                </a:moveTo>
                <a:cubicBezTo>
                  <a:pt x="5668950" y="1455797"/>
                  <a:pt x="5665893" y="1456567"/>
                  <a:pt x="5663163" y="1458095"/>
                </a:cubicBezTo>
                <a:cubicBezTo>
                  <a:pt x="5658007" y="1460988"/>
                  <a:pt x="5652617" y="1463543"/>
                  <a:pt x="5647146" y="1465678"/>
                </a:cubicBezTo>
                <a:cubicBezTo>
                  <a:pt x="5642304" y="1467580"/>
                  <a:pt x="5638525" y="1471453"/>
                  <a:pt x="5636740" y="1476329"/>
                </a:cubicBezTo>
                <a:cubicBezTo>
                  <a:pt x="5634966" y="1481206"/>
                  <a:pt x="5635363" y="1486595"/>
                  <a:pt x="5637848" y="1491157"/>
                </a:cubicBezTo>
                <a:cubicBezTo>
                  <a:pt x="5640671" y="1496360"/>
                  <a:pt x="5643156" y="1501796"/>
                  <a:pt x="5645232" y="1507338"/>
                </a:cubicBezTo>
                <a:cubicBezTo>
                  <a:pt x="5647087" y="1512261"/>
                  <a:pt x="5650984" y="1516134"/>
                  <a:pt x="5655907" y="1517954"/>
                </a:cubicBezTo>
                <a:cubicBezTo>
                  <a:pt x="5657937" y="1518712"/>
                  <a:pt x="5660060" y="1519074"/>
                  <a:pt x="5662171" y="1519074"/>
                </a:cubicBezTo>
                <a:cubicBezTo>
                  <a:pt x="5665193" y="1519074"/>
                  <a:pt x="5668215" y="1518304"/>
                  <a:pt x="5670921" y="1516811"/>
                </a:cubicBezTo>
                <a:cubicBezTo>
                  <a:pt x="5676136" y="1513929"/>
                  <a:pt x="5681619" y="1511397"/>
                  <a:pt x="5687219" y="1509286"/>
                </a:cubicBezTo>
                <a:cubicBezTo>
                  <a:pt x="5692165" y="1507431"/>
                  <a:pt x="5696050" y="1503488"/>
                  <a:pt x="5697847" y="1498518"/>
                </a:cubicBezTo>
                <a:cubicBezTo>
                  <a:pt x="5699643" y="1493537"/>
                  <a:pt x="5699176" y="1488030"/>
                  <a:pt x="5696563" y="1483434"/>
                </a:cubicBezTo>
                <a:cubicBezTo>
                  <a:pt x="5693612" y="1478254"/>
                  <a:pt x="5691010" y="1472806"/>
                  <a:pt x="5688829" y="1467253"/>
                </a:cubicBezTo>
                <a:cubicBezTo>
                  <a:pt x="5686915" y="1462388"/>
                  <a:pt x="5682995" y="1458597"/>
                  <a:pt x="5678072" y="1456847"/>
                </a:cubicBezTo>
                <a:cubicBezTo>
                  <a:pt x="5676101" y="1456135"/>
                  <a:pt x="5674059" y="1455797"/>
                  <a:pt x="5672006" y="1455797"/>
                </a:cubicBezTo>
                <a:close/>
                <a:moveTo>
                  <a:pt x="4149094" y="1446838"/>
                </a:moveTo>
                <a:cubicBezTo>
                  <a:pt x="4160807" y="1446838"/>
                  <a:pt x="4172402" y="1449964"/>
                  <a:pt x="4182622" y="1455867"/>
                </a:cubicBezTo>
                <a:cubicBezTo>
                  <a:pt x="4198161" y="1464838"/>
                  <a:pt x="4209279" y="1479316"/>
                  <a:pt x="4213922" y="1496652"/>
                </a:cubicBezTo>
                <a:cubicBezTo>
                  <a:pt x="4218565" y="1513987"/>
                  <a:pt x="4216185" y="1532093"/>
                  <a:pt x="4207214" y="1547632"/>
                </a:cubicBezTo>
                <a:cubicBezTo>
                  <a:pt x="4195245" y="1568363"/>
                  <a:pt x="4172928" y="1581242"/>
                  <a:pt x="4148965" y="1581242"/>
                </a:cubicBezTo>
                <a:cubicBezTo>
                  <a:pt x="4137241" y="1581242"/>
                  <a:pt x="4125657" y="1578116"/>
                  <a:pt x="4115437" y="1572224"/>
                </a:cubicBezTo>
                <a:cubicBezTo>
                  <a:pt x="4083367" y="1553710"/>
                  <a:pt x="4072331" y="1512529"/>
                  <a:pt x="4090857" y="1480436"/>
                </a:cubicBezTo>
                <a:cubicBezTo>
                  <a:pt x="4102826" y="1459717"/>
                  <a:pt x="4125143" y="1446838"/>
                  <a:pt x="4149094" y="1446838"/>
                </a:cubicBezTo>
                <a:close/>
                <a:moveTo>
                  <a:pt x="4980406" y="1444248"/>
                </a:moveTo>
                <a:cubicBezTo>
                  <a:pt x="4977583" y="1444248"/>
                  <a:pt x="4974783" y="1444889"/>
                  <a:pt x="4972217" y="1446208"/>
                </a:cubicBezTo>
                <a:cubicBezTo>
                  <a:pt x="4968507" y="1448086"/>
                  <a:pt x="4964716" y="1449777"/>
                  <a:pt x="4960843" y="1451294"/>
                </a:cubicBezTo>
                <a:cubicBezTo>
                  <a:pt x="4956129" y="1453137"/>
                  <a:pt x="4952396" y="1456894"/>
                  <a:pt x="4950565" y="1461607"/>
                </a:cubicBezTo>
                <a:cubicBezTo>
                  <a:pt x="4948745" y="1466332"/>
                  <a:pt x="4948978" y="1471605"/>
                  <a:pt x="4951230" y="1476154"/>
                </a:cubicBezTo>
                <a:cubicBezTo>
                  <a:pt x="4953014" y="1479748"/>
                  <a:pt x="4954636" y="1483434"/>
                  <a:pt x="4956083" y="1487190"/>
                </a:cubicBezTo>
                <a:cubicBezTo>
                  <a:pt x="4957949" y="1492055"/>
                  <a:pt x="4961834" y="1495870"/>
                  <a:pt x="4966734" y="1497667"/>
                </a:cubicBezTo>
                <a:cubicBezTo>
                  <a:pt x="4968752" y="1498401"/>
                  <a:pt x="4970852" y="1498763"/>
                  <a:pt x="4972952" y="1498763"/>
                </a:cubicBezTo>
                <a:cubicBezTo>
                  <a:pt x="4975950" y="1498763"/>
                  <a:pt x="4978948" y="1498028"/>
                  <a:pt x="4981631" y="1496547"/>
                </a:cubicBezTo>
                <a:cubicBezTo>
                  <a:pt x="4985423" y="1494470"/>
                  <a:pt x="4989307" y="1492603"/>
                  <a:pt x="4993286" y="1490935"/>
                </a:cubicBezTo>
                <a:cubicBezTo>
                  <a:pt x="4998010" y="1488952"/>
                  <a:pt x="5001674" y="1485056"/>
                  <a:pt x="5003354" y="1480214"/>
                </a:cubicBezTo>
                <a:cubicBezTo>
                  <a:pt x="5005045" y="1475373"/>
                  <a:pt x="5004590" y="1470053"/>
                  <a:pt x="5002128" y="1465550"/>
                </a:cubicBezTo>
                <a:cubicBezTo>
                  <a:pt x="5000250" y="1462143"/>
                  <a:pt x="4998524" y="1458655"/>
                  <a:pt x="4996972" y="1455085"/>
                </a:cubicBezTo>
                <a:cubicBezTo>
                  <a:pt x="4994977" y="1450524"/>
                  <a:pt x="4991198" y="1446989"/>
                  <a:pt x="4986519" y="1445309"/>
                </a:cubicBezTo>
                <a:cubicBezTo>
                  <a:pt x="4984536" y="1444598"/>
                  <a:pt x="4982460" y="1444248"/>
                  <a:pt x="4980406" y="1444248"/>
                </a:cubicBezTo>
                <a:close/>
                <a:moveTo>
                  <a:pt x="3460492" y="1426935"/>
                </a:moveTo>
                <a:cubicBezTo>
                  <a:pt x="3472415" y="1426935"/>
                  <a:pt x="3484197" y="1430108"/>
                  <a:pt x="3494569" y="1436093"/>
                </a:cubicBezTo>
                <a:cubicBezTo>
                  <a:pt x="3527164" y="1454922"/>
                  <a:pt x="3538375" y="1496768"/>
                  <a:pt x="3519557" y="1529375"/>
                </a:cubicBezTo>
                <a:cubicBezTo>
                  <a:pt x="3507401" y="1550432"/>
                  <a:pt x="3484711" y="1563521"/>
                  <a:pt x="3460364" y="1563521"/>
                </a:cubicBezTo>
                <a:cubicBezTo>
                  <a:pt x="3448441" y="1563521"/>
                  <a:pt x="3436658" y="1560360"/>
                  <a:pt x="3426287" y="1554375"/>
                </a:cubicBezTo>
                <a:cubicBezTo>
                  <a:pt x="3410491" y="1545252"/>
                  <a:pt x="3399199" y="1530518"/>
                  <a:pt x="3394474" y="1512891"/>
                </a:cubicBezTo>
                <a:cubicBezTo>
                  <a:pt x="3389761" y="1495275"/>
                  <a:pt x="3392175" y="1476878"/>
                  <a:pt x="3401299" y="1461082"/>
                </a:cubicBezTo>
                <a:cubicBezTo>
                  <a:pt x="3413454" y="1440024"/>
                  <a:pt x="3436145" y="1426935"/>
                  <a:pt x="3460492" y="1426935"/>
                </a:cubicBezTo>
                <a:close/>
                <a:moveTo>
                  <a:pt x="3255752" y="1396918"/>
                </a:moveTo>
                <a:cubicBezTo>
                  <a:pt x="3259894" y="1396918"/>
                  <a:pt x="3264000" y="1398027"/>
                  <a:pt x="3267629" y="1400115"/>
                </a:cubicBezTo>
                <a:cubicBezTo>
                  <a:pt x="3273135" y="1403300"/>
                  <a:pt x="3277066" y="1408421"/>
                  <a:pt x="3278711" y="1414557"/>
                </a:cubicBezTo>
                <a:cubicBezTo>
                  <a:pt x="3280356" y="1420705"/>
                  <a:pt x="3279516" y="1427122"/>
                  <a:pt x="3276343" y="1432605"/>
                </a:cubicBezTo>
                <a:cubicBezTo>
                  <a:pt x="3272097" y="1439955"/>
                  <a:pt x="3264199" y="1444528"/>
                  <a:pt x="3255718" y="1444528"/>
                </a:cubicBezTo>
                <a:cubicBezTo>
                  <a:pt x="3251564" y="1444528"/>
                  <a:pt x="3247458" y="1443419"/>
                  <a:pt x="3243841" y="1441331"/>
                </a:cubicBezTo>
                <a:cubicBezTo>
                  <a:pt x="3238323" y="1438146"/>
                  <a:pt x="3234380" y="1433025"/>
                  <a:pt x="3232735" y="1426877"/>
                </a:cubicBezTo>
                <a:cubicBezTo>
                  <a:pt x="3231102" y="1420740"/>
                  <a:pt x="3231942" y="1414324"/>
                  <a:pt x="3235127" y="1408806"/>
                </a:cubicBezTo>
                <a:cubicBezTo>
                  <a:pt x="3239362" y="1401480"/>
                  <a:pt x="3247260" y="1396918"/>
                  <a:pt x="3255752" y="1396918"/>
                </a:cubicBezTo>
                <a:close/>
                <a:moveTo>
                  <a:pt x="5466030" y="1383887"/>
                </a:moveTo>
                <a:cubicBezTo>
                  <a:pt x="5463067" y="1383887"/>
                  <a:pt x="5460115" y="1384611"/>
                  <a:pt x="5457456" y="1386046"/>
                </a:cubicBezTo>
                <a:cubicBezTo>
                  <a:pt x="5453501" y="1388169"/>
                  <a:pt x="5449324" y="1390152"/>
                  <a:pt x="5445008" y="1391914"/>
                </a:cubicBezTo>
                <a:cubicBezTo>
                  <a:pt x="5440306" y="1393839"/>
                  <a:pt x="5436632" y="1397665"/>
                  <a:pt x="5434893" y="1402436"/>
                </a:cubicBezTo>
                <a:cubicBezTo>
                  <a:pt x="5433143" y="1407220"/>
                  <a:pt x="5433493" y="1412516"/>
                  <a:pt x="5435850" y="1417019"/>
                </a:cubicBezTo>
                <a:cubicBezTo>
                  <a:pt x="5438031" y="1421184"/>
                  <a:pt x="5440003" y="1425535"/>
                  <a:pt x="5441729" y="1429957"/>
                </a:cubicBezTo>
                <a:cubicBezTo>
                  <a:pt x="5443596" y="1434751"/>
                  <a:pt x="5447411" y="1438520"/>
                  <a:pt x="5452241" y="1440328"/>
                </a:cubicBezTo>
                <a:cubicBezTo>
                  <a:pt x="5454282" y="1441098"/>
                  <a:pt x="5456429" y="1441471"/>
                  <a:pt x="5458575" y="1441471"/>
                </a:cubicBezTo>
                <a:cubicBezTo>
                  <a:pt x="5461469" y="1441471"/>
                  <a:pt x="5464350" y="1440783"/>
                  <a:pt x="5466975" y="1439406"/>
                </a:cubicBezTo>
                <a:cubicBezTo>
                  <a:pt x="5471070" y="1437260"/>
                  <a:pt x="5475340" y="1435311"/>
                  <a:pt x="5479679" y="1433597"/>
                </a:cubicBezTo>
                <a:cubicBezTo>
                  <a:pt x="5484509" y="1431695"/>
                  <a:pt x="5488277" y="1427810"/>
                  <a:pt x="5490050" y="1422945"/>
                </a:cubicBezTo>
                <a:cubicBezTo>
                  <a:pt x="5491824" y="1418069"/>
                  <a:pt x="5491415" y="1412668"/>
                  <a:pt x="5488931" y="1408118"/>
                </a:cubicBezTo>
                <a:cubicBezTo>
                  <a:pt x="5486644" y="1403918"/>
                  <a:pt x="5484567" y="1399555"/>
                  <a:pt x="5482771" y="1395157"/>
                </a:cubicBezTo>
                <a:cubicBezTo>
                  <a:pt x="5480846" y="1390385"/>
                  <a:pt x="5476973" y="1386687"/>
                  <a:pt x="5472143" y="1384949"/>
                </a:cubicBezTo>
                <a:cubicBezTo>
                  <a:pt x="5470160" y="1384237"/>
                  <a:pt x="5468095" y="1383887"/>
                  <a:pt x="5466030" y="1383887"/>
                </a:cubicBezTo>
                <a:close/>
                <a:moveTo>
                  <a:pt x="3944401" y="1377833"/>
                </a:moveTo>
                <a:cubicBezTo>
                  <a:pt x="3955168" y="1377833"/>
                  <a:pt x="3965808" y="1380691"/>
                  <a:pt x="3975176" y="1386104"/>
                </a:cubicBezTo>
                <a:cubicBezTo>
                  <a:pt x="4004633" y="1403113"/>
                  <a:pt x="4014759" y="1440911"/>
                  <a:pt x="3997761" y="1470368"/>
                </a:cubicBezTo>
                <a:cubicBezTo>
                  <a:pt x="3986772" y="1489419"/>
                  <a:pt x="3966275" y="1501236"/>
                  <a:pt x="3944284" y="1501236"/>
                </a:cubicBezTo>
                <a:cubicBezTo>
                  <a:pt x="3933516" y="1501236"/>
                  <a:pt x="3922865" y="1498367"/>
                  <a:pt x="3913497" y="1492953"/>
                </a:cubicBezTo>
                <a:cubicBezTo>
                  <a:pt x="3899218" y="1484717"/>
                  <a:pt x="3889010" y="1471430"/>
                  <a:pt x="3884741" y="1455494"/>
                </a:cubicBezTo>
                <a:cubicBezTo>
                  <a:pt x="3880482" y="1439581"/>
                  <a:pt x="3882676" y="1422957"/>
                  <a:pt x="3890912" y="1408701"/>
                </a:cubicBezTo>
                <a:cubicBezTo>
                  <a:pt x="3901901" y="1389662"/>
                  <a:pt x="3922387" y="1377833"/>
                  <a:pt x="3944401" y="1377833"/>
                </a:cubicBezTo>
                <a:close/>
                <a:moveTo>
                  <a:pt x="4775107" y="1372455"/>
                </a:moveTo>
                <a:cubicBezTo>
                  <a:pt x="4772354" y="1372455"/>
                  <a:pt x="4769601" y="1373085"/>
                  <a:pt x="4767081" y="1374321"/>
                </a:cubicBezTo>
                <a:cubicBezTo>
                  <a:pt x="4763219" y="1376234"/>
                  <a:pt x="4759276" y="1377961"/>
                  <a:pt x="4755239" y="1379489"/>
                </a:cubicBezTo>
                <a:cubicBezTo>
                  <a:pt x="4750492" y="1381274"/>
                  <a:pt x="4746723" y="1384972"/>
                  <a:pt x="4744833" y="1389685"/>
                </a:cubicBezTo>
                <a:cubicBezTo>
                  <a:pt x="4742955" y="1394399"/>
                  <a:pt x="4743130" y="1399672"/>
                  <a:pt x="4745335" y="1404256"/>
                </a:cubicBezTo>
                <a:cubicBezTo>
                  <a:pt x="4746758" y="1407208"/>
                  <a:pt x="4748065" y="1410218"/>
                  <a:pt x="4749243" y="1413274"/>
                </a:cubicBezTo>
                <a:cubicBezTo>
                  <a:pt x="4751145" y="1418162"/>
                  <a:pt x="4755076" y="1422000"/>
                  <a:pt x="4760023" y="1423774"/>
                </a:cubicBezTo>
                <a:cubicBezTo>
                  <a:pt x="4761994" y="1424474"/>
                  <a:pt x="4764059" y="1424812"/>
                  <a:pt x="4766112" y="1424812"/>
                </a:cubicBezTo>
                <a:cubicBezTo>
                  <a:pt x="4769192" y="1424812"/>
                  <a:pt x="4772260" y="1424030"/>
                  <a:pt x="4775014" y="1422479"/>
                </a:cubicBezTo>
                <a:cubicBezTo>
                  <a:pt x="4778957" y="1420251"/>
                  <a:pt x="4782982" y="1418232"/>
                  <a:pt x="4786983" y="1416506"/>
                </a:cubicBezTo>
                <a:cubicBezTo>
                  <a:pt x="4791614" y="1414476"/>
                  <a:pt x="4795207" y="1410603"/>
                  <a:pt x="4796864" y="1405820"/>
                </a:cubicBezTo>
                <a:cubicBezTo>
                  <a:pt x="4798509" y="1401025"/>
                  <a:pt x="4798077" y="1395763"/>
                  <a:pt x="4795674" y="1391307"/>
                </a:cubicBezTo>
                <a:cubicBezTo>
                  <a:pt x="4794216" y="1388612"/>
                  <a:pt x="4792851" y="1385871"/>
                  <a:pt x="4791579" y="1383071"/>
                </a:cubicBezTo>
                <a:cubicBezTo>
                  <a:pt x="4789549" y="1378603"/>
                  <a:pt x="4785793" y="1375161"/>
                  <a:pt x="4781185" y="1373505"/>
                </a:cubicBezTo>
                <a:cubicBezTo>
                  <a:pt x="4779213" y="1372793"/>
                  <a:pt x="4777160" y="1372455"/>
                  <a:pt x="4775107" y="1372455"/>
                </a:cubicBezTo>
                <a:close/>
                <a:moveTo>
                  <a:pt x="5952470" y="1323061"/>
                </a:moveTo>
                <a:cubicBezTo>
                  <a:pt x="5949297" y="1323061"/>
                  <a:pt x="5946135" y="1323889"/>
                  <a:pt x="5943336" y="1325534"/>
                </a:cubicBezTo>
                <a:cubicBezTo>
                  <a:pt x="5937304" y="1329057"/>
                  <a:pt x="5930865" y="1332137"/>
                  <a:pt x="5924215" y="1334645"/>
                </a:cubicBezTo>
                <a:cubicBezTo>
                  <a:pt x="5919292" y="1336512"/>
                  <a:pt x="5915419" y="1340420"/>
                  <a:pt x="5913622" y="1345366"/>
                </a:cubicBezTo>
                <a:cubicBezTo>
                  <a:pt x="5911814" y="1350312"/>
                  <a:pt x="5912257" y="1355796"/>
                  <a:pt x="5914824" y="1360392"/>
                </a:cubicBezTo>
                <a:cubicBezTo>
                  <a:pt x="5918277" y="1366552"/>
                  <a:pt x="5921217" y="1373073"/>
                  <a:pt x="5923573" y="1379734"/>
                </a:cubicBezTo>
                <a:cubicBezTo>
                  <a:pt x="5925358" y="1384786"/>
                  <a:pt x="5929290" y="1388799"/>
                  <a:pt x="5934306" y="1390665"/>
                </a:cubicBezTo>
                <a:cubicBezTo>
                  <a:pt x="5936348" y="1391424"/>
                  <a:pt x="5938494" y="1391797"/>
                  <a:pt x="5940629" y="1391797"/>
                </a:cubicBezTo>
                <a:cubicBezTo>
                  <a:pt x="5943721" y="1391797"/>
                  <a:pt x="5946800" y="1391004"/>
                  <a:pt x="5949565" y="1389440"/>
                </a:cubicBezTo>
                <a:cubicBezTo>
                  <a:pt x="5955807" y="1385894"/>
                  <a:pt x="5962410" y="1382884"/>
                  <a:pt x="5969188" y="1380493"/>
                </a:cubicBezTo>
                <a:cubicBezTo>
                  <a:pt x="5974286" y="1378684"/>
                  <a:pt x="5978322" y="1374695"/>
                  <a:pt x="5980165" y="1369596"/>
                </a:cubicBezTo>
                <a:cubicBezTo>
                  <a:pt x="5982009" y="1364522"/>
                  <a:pt x="5981484" y="1358864"/>
                  <a:pt x="5978719" y="1354209"/>
                </a:cubicBezTo>
                <a:cubicBezTo>
                  <a:pt x="5975044" y="1348014"/>
                  <a:pt x="5971906" y="1341481"/>
                  <a:pt x="5969398" y="1334797"/>
                </a:cubicBezTo>
                <a:cubicBezTo>
                  <a:pt x="5967531" y="1329792"/>
                  <a:pt x="5963553" y="1325884"/>
                  <a:pt x="5958525" y="1324099"/>
                </a:cubicBezTo>
                <a:cubicBezTo>
                  <a:pt x="5956553" y="1323399"/>
                  <a:pt x="5954512" y="1323061"/>
                  <a:pt x="5952470" y="1323061"/>
                </a:cubicBezTo>
                <a:close/>
                <a:moveTo>
                  <a:pt x="5260672" y="1312339"/>
                </a:moveTo>
                <a:cubicBezTo>
                  <a:pt x="5257802" y="1312339"/>
                  <a:pt x="5254932" y="1313028"/>
                  <a:pt x="5252319" y="1314381"/>
                </a:cubicBezTo>
                <a:cubicBezTo>
                  <a:pt x="5249193" y="1316003"/>
                  <a:pt x="5246008" y="1317496"/>
                  <a:pt x="5242753" y="1318872"/>
                </a:cubicBezTo>
                <a:cubicBezTo>
                  <a:pt x="5238133" y="1320821"/>
                  <a:pt x="5234517" y="1324589"/>
                  <a:pt x="5232790" y="1329279"/>
                </a:cubicBezTo>
                <a:cubicBezTo>
                  <a:pt x="5231052" y="1333992"/>
                  <a:pt x="5231344" y="1339195"/>
                  <a:pt x="5233595" y="1343674"/>
                </a:cubicBezTo>
                <a:lnTo>
                  <a:pt x="5233595" y="1343663"/>
                </a:lnTo>
                <a:cubicBezTo>
                  <a:pt x="5235112" y="1346673"/>
                  <a:pt x="5236500" y="1349729"/>
                  <a:pt x="5237771" y="1352856"/>
                </a:cubicBezTo>
                <a:cubicBezTo>
                  <a:pt x="5239673" y="1357534"/>
                  <a:pt x="5243465" y="1361197"/>
                  <a:pt x="5248189" y="1362970"/>
                </a:cubicBezTo>
                <a:cubicBezTo>
                  <a:pt x="5250243" y="1363728"/>
                  <a:pt x="5252378" y="1364102"/>
                  <a:pt x="5254512" y="1364102"/>
                </a:cubicBezTo>
                <a:cubicBezTo>
                  <a:pt x="5257336" y="1364102"/>
                  <a:pt x="5260136" y="1363448"/>
                  <a:pt x="5262702" y="1362142"/>
                </a:cubicBezTo>
                <a:cubicBezTo>
                  <a:pt x="5265887" y="1360532"/>
                  <a:pt x="5269130" y="1359062"/>
                  <a:pt x="5272443" y="1357720"/>
                </a:cubicBezTo>
                <a:cubicBezTo>
                  <a:pt x="5277168" y="1355796"/>
                  <a:pt x="5280866" y="1351969"/>
                  <a:pt x="5282628" y="1347186"/>
                </a:cubicBezTo>
                <a:cubicBezTo>
                  <a:pt x="5284377" y="1342415"/>
                  <a:pt x="5284039" y="1337106"/>
                  <a:pt x="5281683" y="1332592"/>
                </a:cubicBezTo>
                <a:cubicBezTo>
                  <a:pt x="5280108" y="1329570"/>
                  <a:pt x="5278661" y="1326514"/>
                  <a:pt x="5277320" y="1323364"/>
                </a:cubicBezTo>
                <a:cubicBezTo>
                  <a:pt x="5275348" y="1318721"/>
                  <a:pt x="5271533" y="1315104"/>
                  <a:pt x="5266785" y="1313401"/>
                </a:cubicBezTo>
                <a:cubicBezTo>
                  <a:pt x="5264802" y="1312689"/>
                  <a:pt x="5262737" y="1312339"/>
                  <a:pt x="5260672" y="1312339"/>
                </a:cubicBezTo>
                <a:close/>
                <a:moveTo>
                  <a:pt x="3739684" y="1309376"/>
                </a:moveTo>
                <a:cubicBezTo>
                  <a:pt x="3749402" y="1309376"/>
                  <a:pt x="3759003" y="1311966"/>
                  <a:pt x="3767450" y="1316842"/>
                </a:cubicBezTo>
                <a:cubicBezTo>
                  <a:pt x="3780306" y="1324250"/>
                  <a:pt x="3789499" y="1336267"/>
                  <a:pt x="3793348" y="1350639"/>
                </a:cubicBezTo>
                <a:cubicBezTo>
                  <a:pt x="3797210" y="1365012"/>
                  <a:pt x="3795250" y="1380014"/>
                  <a:pt x="3787830" y="1392847"/>
                </a:cubicBezTo>
                <a:cubicBezTo>
                  <a:pt x="3777914" y="1410031"/>
                  <a:pt x="3759424" y="1420694"/>
                  <a:pt x="3739591" y="1420694"/>
                </a:cubicBezTo>
                <a:cubicBezTo>
                  <a:pt x="3729873" y="1420694"/>
                  <a:pt x="3720261" y="1418104"/>
                  <a:pt x="3711803" y="1413228"/>
                </a:cubicBezTo>
                <a:cubicBezTo>
                  <a:pt x="3698947" y="1405808"/>
                  <a:pt x="3689730" y="1393792"/>
                  <a:pt x="3685880" y="1379431"/>
                </a:cubicBezTo>
                <a:cubicBezTo>
                  <a:pt x="3682031" y="1365070"/>
                  <a:pt x="3684002" y="1350067"/>
                  <a:pt x="3691445" y="1337211"/>
                </a:cubicBezTo>
                <a:cubicBezTo>
                  <a:pt x="3701350" y="1320039"/>
                  <a:pt x="3719841" y="1309376"/>
                  <a:pt x="3739684" y="1309376"/>
                </a:cubicBezTo>
                <a:close/>
                <a:moveTo>
                  <a:pt x="4568711" y="1299413"/>
                </a:moveTo>
                <a:cubicBezTo>
                  <a:pt x="4566027" y="1299413"/>
                  <a:pt x="4563344" y="1300008"/>
                  <a:pt x="4560883" y="1301198"/>
                </a:cubicBezTo>
                <a:cubicBezTo>
                  <a:pt x="4556240" y="1303426"/>
                  <a:pt x="4551445" y="1305398"/>
                  <a:pt x="4546639" y="1307066"/>
                </a:cubicBezTo>
                <a:cubicBezTo>
                  <a:pt x="4541774" y="1308746"/>
                  <a:pt x="4537854" y="1312433"/>
                  <a:pt x="4535871" y="1317181"/>
                </a:cubicBezTo>
                <a:cubicBezTo>
                  <a:pt x="4533887" y="1321929"/>
                  <a:pt x="4534016" y="1327307"/>
                  <a:pt x="4536244" y="1331938"/>
                </a:cubicBezTo>
                <a:lnTo>
                  <a:pt x="4536244" y="1331950"/>
                </a:lnTo>
                <a:cubicBezTo>
                  <a:pt x="4537959" y="1335532"/>
                  <a:pt x="4539487" y="1339218"/>
                  <a:pt x="4540840" y="1342951"/>
                </a:cubicBezTo>
                <a:cubicBezTo>
                  <a:pt x="4542695" y="1348073"/>
                  <a:pt x="4546744" y="1352086"/>
                  <a:pt x="4551888" y="1353882"/>
                </a:cubicBezTo>
                <a:cubicBezTo>
                  <a:pt x="4553825" y="1354559"/>
                  <a:pt x="4555843" y="1354886"/>
                  <a:pt x="4557850" y="1354886"/>
                </a:cubicBezTo>
                <a:cubicBezTo>
                  <a:pt x="4561163" y="1354886"/>
                  <a:pt x="4564452" y="1353976"/>
                  <a:pt x="4567346" y="1352202"/>
                </a:cubicBezTo>
                <a:cubicBezTo>
                  <a:pt x="4571931" y="1349379"/>
                  <a:pt x="4576702" y="1346836"/>
                  <a:pt x="4581555" y="1344643"/>
                </a:cubicBezTo>
                <a:cubicBezTo>
                  <a:pt x="4586175" y="1342566"/>
                  <a:pt x="4589698" y="1338646"/>
                  <a:pt x="4591285" y="1333840"/>
                </a:cubicBezTo>
                <a:cubicBezTo>
                  <a:pt x="4592883" y="1329022"/>
                  <a:pt x="4592381" y="1323784"/>
                  <a:pt x="4589920" y="1319351"/>
                </a:cubicBezTo>
                <a:cubicBezTo>
                  <a:pt x="4588205" y="1316294"/>
                  <a:pt x="4586607" y="1313144"/>
                  <a:pt x="4585137" y="1309960"/>
                </a:cubicBezTo>
                <a:cubicBezTo>
                  <a:pt x="4583118" y="1305550"/>
                  <a:pt x="4579408" y="1302143"/>
                  <a:pt x="4574847" y="1300487"/>
                </a:cubicBezTo>
                <a:cubicBezTo>
                  <a:pt x="4572864" y="1299775"/>
                  <a:pt x="4570776" y="1299413"/>
                  <a:pt x="4568711" y="1299413"/>
                </a:cubicBezTo>
                <a:close/>
                <a:moveTo>
                  <a:pt x="5746039" y="1251349"/>
                </a:moveTo>
                <a:cubicBezTo>
                  <a:pt x="5742994" y="1251349"/>
                  <a:pt x="5739973" y="1252119"/>
                  <a:pt x="5737254" y="1253636"/>
                </a:cubicBezTo>
                <a:cubicBezTo>
                  <a:pt x="5732378" y="1256331"/>
                  <a:pt x="5727280" y="1258746"/>
                  <a:pt x="5722100" y="1260799"/>
                </a:cubicBezTo>
                <a:lnTo>
                  <a:pt x="5722089" y="1260799"/>
                </a:lnTo>
                <a:cubicBezTo>
                  <a:pt x="5717282" y="1262700"/>
                  <a:pt x="5713514" y="1266573"/>
                  <a:pt x="5711752" y="1271427"/>
                </a:cubicBezTo>
                <a:cubicBezTo>
                  <a:pt x="5709979" y="1276291"/>
                  <a:pt x="5710376" y="1281669"/>
                  <a:pt x="5712837" y="1286231"/>
                </a:cubicBezTo>
                <a:cubicBezTo>
                  <a:pt x="5715579" y="1291294"/>
                  <a:pt x="5718005" y="1296579"/>
                  <a:pt x="5720035" y="1301933"/>
                </a:cubicBezTo>
                <a:cubicBezTo>
                  <a:pt x="5721890" y="1306821"/>
                  <a:pt x="5725763" y="1310671"/>
                  <a:pt x="5730675" y="1312503"/>
                </a:cubicBezTo>
                <a:cubicBezTo>
                  <a:pt x="5732693" y="1313249"/>
                  <a:pt x="5734828" y="1313611"/>
                  <a:pt x="5736939" y="1313611"/>
                </a:cubicBezTo>
                <a:cubicBezTo>
                  <a:pt x="5739938" y="1313611"/>
                  <a:pt x="5742924" y="1312876"/>
                  <a:pt x="5745619" y="1311406"/>
                </a:cubicBezTo>
                <a:cubicBezTo>
                  <a:pt x="5750530" y="1308711"/>
                  <a:pt x="5755722" y="1306320"/>
                  <a:pt x="5761042" y="1304290"/>
                </a:cubicBezTo>
                <a:cubicBezTo>
                  <a:pt x="5765953" y="1302412"/>
                  <a:pt x="5769803" y="1298480"/>
                  <a:pt x="5771588" y="1293534"/>
                </a:cubicBezTo>
                <a:cubicBezTo>
                  <a:pt x="5773373" y="1288587"/>
                  <a:pt x="5772918" y="1283093"/>
                  <a:pt x="5770328" y="1278508"/>
                </a:cubicBezTo>
                <a:cubicBezTo>
                  <a:pt x="5767505" y="1273526"/>
                  <a:pt x="5764997" y="1268242"/>
                  <a:pt x="5762862" y="1262805"/>
                </a:cubicBezTo>
                <a:cubicBezTo>
                  <a:pt x="5760948" y="1257964"/>
                  <a:pt x="5757040" y="1254172"/>
                  <a:pt x="5752140" y="1252411"/>
                </a:cubicBezTo>
                <a:cubicBezTo>
                  <a:pt x="5750157" y="1251711"/>
                  <a:pt x="5748092" y="1251349"/>
                  <a:pt x="5746039" y="1251349"/>
                </a:cubicBezTo>
                <a:close/>
                <a:moveTo>
                  <a:pt x="3534980" y="1249144"/>
                </a:moveTo>
                <a:cubicBezTo>
                  <a:pt x="3542190" y="1249144"/>
                  <a:pt x="3549329" y="1251069"/>
                  <a:pt x="3555629" y="1254697"/>
                </a:cubicBezTo>
                <a:cubicBezTo>
                  <a:pt x="3575368" y="1266095"/>
                  <a:pt x="3582169" y="1291445"/>
                  <a:pt x="3570760" y="1311208"/>
                </a:cubicBezTo>
                <a:cubicBezTo>
                  <a:pt x="3563398" y="1323970"/>
                  <a:pt x="3549656" y="1331903"/>
                  <a:pt x="3534898" y="1331903"/>
                </a:cubicBezTo>
                <a:cubicBezTo>
                  <a:pt x="3527677" y="1331903"/>
                  <a:pt x="3520537" y="1329978"/>
                  <a:pt x="3514250" y="1326350"/>
                </a:cubicBezTo>
                <a:cubicBezTo>
                  <a:pt x="3504671" y="1320821"/>
                  <a:pt x="3497835" y="1311908"/>
                  <a:pt x="3494977" y="1301245"/>
                </a:cubicBezTo>
                <a:cubicBezTo>
                  <a:pt x="3492119" y="1290559"/>
                  <a:pt x="3493577" y="1279418"/>
                  <a:pt x="3499107" y="1269852"/>
                </a:cubicBezTo>
                <a:cubicBezTo>
                  <a:pt x="3506480" y="1257077"/>
                  <a:pt x="3520222" y="1249144"/>
                  <a:pt x="3534980" y="1249144"/>
                </a:cubicBezTo>
                <a:close/>
                <a:moveTo>
                  <a:pt x="5054836" y="1240838"/>
                </a:moveTo>
                <a:cubicBezTo>
                  <a:pt x="5052024" y="1240838"/>
                  <a:pt x="5049225" y="1241491"/>
                  <a:pt x="5046670" y="1242786"/>
                </a:cubicBezTo>
                <a:cubicBezTo>
                  <a:pt x="5044523" y="1243871"/>
                  <a:pt x="5042353" y="1244886"/>
                  <a:pt x="5040172" y="1245866"/>
                </a:cubicBezTo>
                <a:cubicBezTo>
                  <a:pt x="5035692" y="1247849"/>
                  <a:pt x="5032215" y="1251571"/>
                  <a:pt x="5030536" y="1256167"/>
                </a:cubicBezTo>
                <a:cubicBezTo>
                  <a:pt x="5028856" y="1260775"/>
                  <a:pt x="5029101" y="1265873"/>
                  <a:pt x="5031247" y="1270272"/>
                </a:cubicBezTo>
                <a:cubicBezTo>
                  <a:pt x="5032227" y="1272278"/>
                  <a:pt x="5033149" y="1274308"/>
                  <a:pt x="5034024" y="1276361"/>
                </a:cubicBezTo>
                <a:cubicBezTo>
                  <a:pt x="5035972" y="1280958"/>
                  <a:pt x="5039740" y="1284539"/>
                  <a:pt x="5044418" y="1286266"/>
                </a:cubicBezTo>
                <a:cubicBezTo>
                  <a:pt x="5046436" y="1287012"/>
                  <a:pt x="5048560" y="1287374"/>
                  <a:pt x="5050671" y="1287374"/>
                </a:cubicBezTo>
                <a:cubicBezTo>
                  <a:pt x="5053448" y="1287374"/>
                  <a:pt x="5056213" y="1286744"/>
                  <a:pt x="5058756" y="1285472"/>
                </a:cubicBezTo>
                <a:cubicBezTo>
                  <a:pt x="5060902" y="1284388"/>
                  <a:pt x="5063072" y="1283396"/>
                  <a:pt x="5065277" y="1282451"/>
                </a:cubicBezTo>
                <a:cubicBezTo>
                  <a:pt x="5069873" y="1280479"/>
                  <a:pt x="5073443" y="1276688"/>
                  <a:pt x="5075146" y="1271986"/>
                </a:cubicBezTo>
                <a:cubicBezTo>
                  <a:pt x="5076850" y="1267285"/>
                  <a:pt x="5076523" y="1262070"/>
                  <a:pt x="5074260" y="1257614"/>
                </a:cubicBezTo>
                <a:cubicBezTo>
                  <a:pt x="5073233" y="1255607"/>
                  <a:pt x="5072253" y="1253577"/>
                  <a:pt x="5071332" y="1251513"/>
                </a:cubicBezTo>
                <a:cubicBezTo>
                  <a:pt x="5069302" y="1246998"/>
                  <a:pt x="5065522" y="1243521"/>
                  <a:pt x="5060867" y="1241876"/>
                </a:cubicBezTo>
                <a:cubicBezTo>
                  <a:pt x="5058907" y="1241176"/>
                  <a:pt x="5056866" y="1240838"/>
                  <a:pt x="5054836" y="1240838"/>
                </a:cubicBezTo>
                <a:close/>
                <a:moveTo>
                  <a:pt x="4363481" y="1225077"/>
                </a:moveTo>
                <a:cubicBezTo>
                  <a:pt x="4360845" y="1225077"/>
                  <a:pt x="4358208" y="1225660"/>
                  <a:pt x="4355770" y="1226815"/>
                </a:cubicBezTo>
                <a:cubicBezTo>
                  <a:pt x="4350030" y="1229510"/>
                  <a:pt x="4343975" y="1231855"/>
                  <a:pt x="4337758" y="1233768"/>
                </a:cubicBezTo>
                <a:cubicBezTo>
                  <a:pt x="4332718" y="1235332"/>
                  <a:pt x="4328611" y="1239030"/>
                  <a:pt x="4326511" y="1243871"/>
                </a:cubicBezTo>
                <a:cubicBezTo>
                  <a:pt x="4324411" y="1248713"/>
                  <a:pt x="4324528" y="1254219"/>
                  <a:pt x="4326838" y="1258979"/>
                </a:cubicBezTo>
                <a:cubicBezTo>
                  <a:pt x="4329381" y="1264182"/>
                  <a:pt x="4331539" y="1269630"/>
                  <a:pt x="4333254" y="1275171"/>
                </a:cubicBezTo>
                <a:cubicBezTo>
                  <a:pt x="4334946" y="1280643"/>
                  <a:pt x="4339134" y="1284994"/>
                  <a:pt x="4344547" y="1286884"/>
                </a:cubicBezTo>
                <a:cubicBezTo>
                  <a:pt x="4346484" y="1287572"/>
                  <a:pt x="4348514" y="1287899"/>
                  <a:pt x="4350520" y="1287899"/>
                </a:cubicBezTo>
                <a:cubicBezTo>
                  <a:pt x="4354102" y="1287899"/>
                  <a:pt x="4357648" y="1286837"/>
                  <a:pt x="4360681" y="1284784"/>
                </a:cubicBezTo>
                <a:cubicBezTo>
                  <a:pt x="4366375" y="1280923"/>
                  <a:pt x="4372476" y="1277516"/>
                  <a:pt x="4378810" y="1274658"/>
                </a:cubicBezTo>
                <a:cubicBezTo>
                  <a:pt x="4383535" y="1272546"/>
                  <a:pt x="4387117" y="1268498"/>
                  <a:pt x="4388668" y="1263564"/>
                </a:cubicBezTo>
                <a:cubicBezTo>
                  <a:pt x="4390208" y="1258629"/>
                  <a:pt x="4389566" y="1253262"/>
                  <a:pt x="4386895" y="1248841"/>
                </a:cubicBezTo>
                <a:cubicBezTo>
                  <a:pt x="4384352" y="1244618"/>
                  <a:pt x="4382007" y="1240161"/>
                  <a:pt x="4379919" y="1235623"/>
                </a:cubicBezTo>
                <a:cubicBezTo>
                  <a:pt x="4377900" y="1231237"/>
                  <a:pt x="4374214" y="1227830"/>
                  <a:pt x="4369688" y="1226174"/>
                </a:cubicBezTo>
                <a:cubicBezTo>
                  <a:pt x="4367681" y="1225451"/>
                  <a:pt x="4365581" y="1225077"/>
                  <a:pt x="4363481" y="1225077"/>
                </a:cubicBezTo>
                <a:close/>
                <a:moveTo>
                  <a:pt x="3330252" y="1198269"/>
                </a:moveTo>
                <a:cubicBezTo>
                  <a:pt x="3333344" y="1198269"/>
                  <a:pt x="3336412" y="1199097"/>
                  <a:pt x="3339118" y="1200648"/>
                </a:cubicBezTo>
                <a:cubicBezTo>
                  <a:pt x="3343213" y="1203017"/>
                  <a:pt x="3346153" y="1206843"/>
                  <a:pt x="3347390" y="1211428"/>
                </a:cubicBezTo>
                <a:cubicBezTo>
                  <a:pt x="3348614" y="1216013"/>
                  <a:pt x="3347984" y="1220796"/>
                  <a:pt x="3345616" y="1224902"/>
                </a:cubicBezTo>
                <a:cubicBezTo>
                  <a:pt x="3342455" y="1230374"/>
                  <a:pt x="3336552" y="1233780"/>
                  <a:pt x="3330217" y="1233780"/>
                </a:cubicBezTo>
                <a:cubicBezTo>
                  <a:pt x="3327126" y="1233780"/>
                  <a:pt x="3324057" y="1232952"/>
                  <a:pt x="3321339" y="1231400"/>
                </a:cubicBezTo>
                <a:cubicBezTo>
                  <a:pt x="3312881" y="1226501"/>
                  <a:pt x="3309965" y="1215628"/>
                  <a:pt x="3314853" y="1207146"/>
                </a:cubicBezTo>
                <a:cubicBezTo>
                  <a:pt x="3318014" y="1201675"/>
                  <a:pt x="3323918" y="1198269"/>
                  <a:pt x="3330252" y="1198269"/>
                </a:cubicBezTo>
                <a:close/>
                <a:moveTo>
                  <a:pt x="5540518" y="1179195"/>
                </a:moveTo>
                <a:cubicBezTo>
                  <a:pt x="5537566" y="1179195"/>
                  <a:pt x="5534627" y="1179918"/>
                  <a:pt x="5531967" y="1181341"/>
                </a:cubicBezTo>
                <a:cubicBezTo>
                  <a:pt x="5527918" y="1183523"/>
                  <a:pt x="5523731" y="1185483"/>
                  <a:pt x="5519542" y="1187197"/>
                </a:cubicBezTo>
                <a:cubicBezTo>
                  <a:pt x="5514841" y="1189122"/>
                  <a:pt x="5511154" y="1192937"/>
                  <a:pt x="5509404" y="1197709"/>
                </a:cubicBezTo>
                <a:cubicBezTo>
                  <a:pt x="5507654" y="1202480"/>
                  <a:pt x="5507993" y="1207765"/>
                  <a:pt x="5510326" y="1212280"/>
                </a:cubicBezTo>
                <a:cubicBezTo>
                  <a:pt x="5512461" y="1216363"/>
                  <a:pt x="5514386" y="1220586"/>
                  <a:pt x="5516054" y="1224821"/>
                </a:cubicBezTo>
                <a:cubicBezTo>
                  <a:pt x="5517932" y="1229592"/>
                  <a:pt x="5521759" y="1233337"/>
                  <a:pt x="5526565" y="1235133"/>
                </a:cubicBezTo>
                <a:cubicBezTo>
                  <a:pt x="5528607" y="1235880"/>
                  <a:pt x="5530742" y="1236253"/>
                  <a:pt x="5532877" y="1236253"/>
                </a:cubicBezTo>
                <a:cubicBezTo>
                  <a:pt x="5535770" y="1236253"/>
                  <a:pt x="5538640" y="1235565"/>
                  <a:pt x="5541265" y="1234200"/>
                </a:cubicBezTo>
                <a:cubicBezTo>
                  <a:pt x="5545336" y="1232054"/>
                  <a:pt x="5549594" y="1230117"/>
                  <a:pt x="5553910" y="1228425"/>
                </a:cubicBezTo>
                <a:cubicBezTo>
                  <a:pt x="5558717" y="1226524"/>
                  <a:pt x="5562497" y="1222651"/>
                  <a:pt x="5564270" y="1217786"/>
                </a:cubicBezTo>
                <a:cubicBezTo>
                  <a:pt x="5566043" y="1212933"/>
                  <a:pt x="5565658" y="1207555"/>
                  <a:pt x="5563197" y="1202993"/>
                </a:cubicBezTo>
                <a:cubicBezTo>
                  <a:pt x="5561039" y="1199004"/>
                  <a:pt x="5559032" y="1194780"/>
                  <a:pt x="5557259" y="1190429"/>
                </a:cubicBezTo>
                <a:cubicBezTo>
                  <a:pt x="5555322" y="1185693"/>
                  <a:pt x="5551461" y="1181983"/>
                  <a:pt x="5546643" y="1180256"/>
                </a:cubicBezTo>
                <a:cubicBezTo>
                  <a:pt x="5544648" y="1179545"/>
                  <a:pt x="5542583" y="1179195"/>
                  <a:pt x="5540518" y="1179195"/>
                </a:cubicBezTo>
                <a:close/>
                <a:moveTo>
                  <a:pt x="4848907" y="1168718"/>
                </a:moveTo>
                <a:cubicBezTo>
                  <a:pt x="4846177" y="1168718"/>
                  <a:pt x="4843447" y="1169325"/>
                  <a:pt x="4840950" y="1170562"/>
                </a:cubicBezTo>
                <a:lnTo>
                  <a:pt x="4838057" y="1171927"/>
                </a:lnTo>
                <a:cubicBezTo>
                  <a:pt x="4833624" y="1173945"/>
                  <a:pt x="4830194" y="1177655"/>
                  <a:pt x="4828538" y="1182239"/>
                </a:cubicBezTo>
                <a:cubicBezTo>
                  <a:pt x="4826869" y="1186824"/>
                  <a:pt x="4827137" y="1191864"/>
                  <a:pt x="4829249" y="1196250"/>
                </a:cubicBezTo>
                <a:cubicBezTo>
                  <a:pt x="4829786" y="1197359"/>
                  <a:pt x="4830299" y="1198479"/>
                  <a:pt x="4830801" y="1199622"/>
                </a:cubicBezTo>
                <a:cubicBezTo>
                  <a:pt x="4832784" y="1204090"/>
                  <a:pt x="4836494" y="1207555"/>
                  <a:pt x="4841078" y="1209246"/>
                </a:cubicBezTo>
                <a:cubicBezTo>
                  <a:pt x="4843108" y="1210005"/>
                  <a:pt x="4845220" y="1210366"/>
                  <a:pt x="4847332" y="1210366"/>
                </a:cubicBezTo>
                <a:cubicBezTo>
                  <a:pt x="4850015" y="1210366"/>
                  <a:pt x="4852686" y="1209771"/>
                  <a:pt x="4855159" y="1208593"/>
                </a:cubicBezTo>
                <a:lnTo>
                  <a:pt x="4858158" y="1207193"/>
                </a:lnTo>
                <a:cubicBezTo>
                  <a:pt x="4862638" y="1205187"/>
                  <a:pt x="4866114" y="1201430"/>
                  <a:pt x="4867782" y="1196799"/>
                </a:cubicBezTo>
                <a:cubicBezTo>
                  <a:pt x="4869439" y="1192167"/>
                  <a:pt x="4869147" y="1187069"/>
                  <a:pt x="4866954" y="1182659"/>
                </a:cubicBezTo>
                <a:cubicBezTo>
                  <a:pt x="4866406" y="1181539"/>
                  <a:pt x="4865869" y="1180419"/>
                  <a:pt x="4865344" y="1179288"/>
                </a:cubicBezTo>
                <a:cubicBezTo>
                  <a:pt x="4863326" y="1174843"/>
                  <a:pt x="4859593" y="1171413"/>
                  <a:pt x="4854996" y="1169780"/>
                </a:cubicBezTo>
                <a:cubicBezTo>
                  <a:pt x="4853025" y="1169068"/>
                  <a:pt x="4850960" y="1168718"/>
                  <a:pt x="4848907" y="1168718"/>
                </a:cubicBezTo>
                <a:close/>
                <a:moveTo>
                  <a:pt x="4156396" y="1145077"/>
                </a:moveTo>
                <a:cubicBezTo>
                  <a:pt x="4153737" y="1145077"/>
                  <a:pt x="4151089" y="1145658"/>
                  <a:pt x="4148639" y="1146820"/>
                </a:cubicBezTo>
                <a:cubicBezTo>
                  <a:pt x="4140496" y="1150693"/>
                  <a:pt x="4131921" y="1153701"/>
                  <a:pt x="4123160" y="1155775"/>
                </a:cubicBezTo>
                <a:cubicBezTo>
                  <a:pt x="4117630" y="1157085"/>
                  <a:pt x="4113034" y="1160924"/>
                  <a:pt x="4110759" y="1166143"/>
                </a:cubicBezTo>
                <a:cubicBezTo>
                  <a:pt x="4108472" y="1171355"/>
                  <a:pt x="4108787" y="1177328"/>
                  <a:pt x="4111587" y="1182274"/>
                </a:cubicBezTo>
                <a:cubicBezTo>
                  <a:pt x="4116499" y="1190977"/>
                  <a:pt x="4120174" y="1200322"/>
                  <a:pt x="4122507" y="1210051"/>
                </a:cubicBezTo>
                <a:cubicBezTo>
                  <a:pt x="4123953" y="1216083"/>
                  <a:pt x="4128386" y="1220947"/>
                  <a:pt x="4134243" y="1222954"/>
                </a:cubicBezTo>
                <a:cubicBezTo>
                  <a:pt x="4136156" y="1223607"/>
                  <a:pt x="4138128" y="1223922"/>
                  <a:pt x="4140099" y="1223922"/>
                </a:cubicBezTo>
                <a:cubicBezTo>
                  <a:pt x="4144159" y="1223922"/>
                  <a:pt x="4148160" y="1222557"/>
                  <a:pt x="4151415" y="1219932"/>
                </a:cubicBezTo>
                <a:cubicBezTo>
                  <a:pt x="4159150" y="1213726"/>
                  <a:pt x="4167666" y="1208535"/>
                  <a:pt x="4176719" y="1204498"/>
                </a:cubicBezTo>
                <a:cubicBezTo>
                  <a:pt x="4181537" y="1202352"/>
                  <a:pt x="4185177" y="1198199"/>
                  <a:pt x="4186682" y="1193136"/>
                </a:cubicBezTo>
                <a:cubicBezTo>
                  <a:pt x="4188198" y="1188084"/>
                  <a:pt x="4187417" y="1182613"/>
                  <a:pt x="4184558" y="1178180"/>
                </a:cubicBezTo>
                <a:cubicBezTo>
                  <a:pt x="4180114" y="1171285"/>
                  <a:pt x="4176264" y="1163919"/>
                  <a:pt x="4173126" y="1156275"/>
                </a:cubicBezTo>
                <a:cubicBezTo>
                  <a:pt x="4171236" y="1151684"/>
                  <a:pt x="4167538" y="1148073"/>
                  <a:pt x="4162906" y="1146285"/>
                </a:cubicBezTo>
                <a:cubicBezTo>
                  <a:pt x="4160807" y="1145476"/>
                  <a:pt x="4158601" y="1145077"/>
                  <a:pt x="4156396" y="1145077"/>
                </a:cubicBezTo>
                <a:close/>
                <a:moveTo>
                  <a:pt x="6027285" y="1117560"/>
                </a:moveTo>
                <a:cubicBezTo>
                  <a:pt x="6024100" y="1117560"/>
                  <a:pt x="6020927" y="1118404"/>
                  <a:pt x="6018103" y="1120066"/>
                </a:cubicBezTo>
                <a:cubicBezTo>
                  <a:pt x="6011991" y="1123666"/>
                  <a:pt x="6005539" y="1126765"/>
                  <a:pt x="5998948" y="1129272"/>
                </a:cubicBezTo>
                <a:cubicBezTo>
                  <a:pt x="5994024" y="1131141"/>
                  <a:pt x="5990152" y="1135071"/>
                  <a:pt x="5988367" y="1140027"/>
                </a:cubicBezTo>
                <a:cubicBezTo>
                  <a:pt x="5986570" y="1144983"/>
                  <a:pt x="5987025" y="1150474"/>
                  <a:pt x="5989615" y="1155066"/>
                </a:cubicBezTo>
                <a:cubicBezTo>
                  <a:pt x="5993080" y="1161217"/>
                  <a:pt x="5996054" y="1167704"/>
                  <a:pt x="5998435" y="1174342"/>
                </a:cubicBezTo>
                <a:cubicBezTo>
                  <a:pt x="6000231" y="1179358"/>
                  <a:pt x="6004151" y="1183324"/>
                  <a:pt x="6009132" y="1185179"/>
                </a:cubicBezTo>
                <a:cubicBezTo>
                  <a:pt x="6011185" y="1185938"/>
                  <a:pt x="6013321" y="1186311"/>
                  <a:pt x="6015455" y="1186311"/>
                </a:cubicBezTo>
                <a:cubicBezTo>
                  <a:pt x="6018524" y="1186311"/>
                  <a:pt x="6021580" y="1185529"/>
                  <a:pt x="6024322" y="1183989"/>
                </a:cubicBezTo>
                <a:cubicBezTo>
                  <a:pt x="6030551" y="1180478"/>
                  <a:pt x="6037143" y="1177515"/>
                  <a:pt x="6043909" y="1175135"/>
                </a:cubicBezTo>
                <a:cubicBezTo>
                  <a:pt x="6049019" y="1173350"/>
                  <a:pt x="6053067" y="1169372"/>
                  <a:pt x="6054922" y="1164293"/>
                </a:cubicBezTo>
                <a:cubicBezTo>
                  <a:pt x="6056777" y="1159213"/>
                  <a:pt x="6056275" y="1153562"/>
                  <a:pt x="6053522" y="1148902"/>
                </a:cubicBezTo>
                <a:cubicBezTo>
                  <a:pt x="6049882" y="1142694"/>
                  <a:pt x="6046755" y="1136120"/>
                  <a:pt x="6044247" y="1129352"/>
                </a:cubicBezTo>
                <a:cubicBezTo>
                  <a:pt x="6042380" y="1124340"/>
                  <a:pt x="6038391" y="1120398"/>
                  <a:pt x="6033351" y="1118597"/>
                </a:cubicBezTo>
                <a:cubicBezTo>
                  <a:pt x="6031379" y="1117902"/>
                  <a:pt x="6029326" y="1117560"/>
                  <a:pt x="6027285" y="1117560"/>
                </a:cubicBezTo>
                <a:close/>
                <a:moveTo>
                  <a:pt x="5335183" y="1107652"/>
                </a:moveTo>
                <a:cubicBezTo>
                  <a:pt x="5332313" y="1107652"/>
                  <a:pt x="5329455" y="1108336"/>
                  <a:pt x="5326854" y="1109680"/>
                </a:cubicBezTo>
                <a:cubicBezTo>
                  <a:pt x="5323867" y="1111241"/>
                  <a:pt x="5320811" y="1112676"/>
                  <a:pt x="5317696" y="1113998"/>
                </a:cubicBezTo>
                <a:cubicBezTo>
                  <a:pt x="5313099" y="1115946"/>
                  <a:pt x="5309506" y="1119716"/>
                  <a:pt x="5307791" y="1124411"/>
                </a:cubicBezTo>
                <a:cubicBezTo>
                  <a:pt x="5306065" y="1129104"/>
                  <a:pt x="5306368" y="1134311"/>
                  <a:pt x="5308608" y="1138776"/>
                </a:cubicBezTo>
                <a:lnTo>
                  <a:pt x="5308608" y="1138775"/>
                </a:lnTo>
                <a:cubicBezTo>
                  <a:pt x="5310124" y="1141771"/>
                  <a:pt x="5311513" y="1144836"/>
                  <a:pt x="5312785" y="1147946"/>
                </a:cubicBezTo>
                <a:cubicBezTo>
                  <a:pt x="5314698" y="1152617"/>
                  <a:pt x="5318477" y="1156263"/>
                  <a:pt x="5323202" y="1158029"/>
                </a:cubicBezTo>
                <a:cubicBezTo>
                  <a:pt x="5325244" y="1158792"/>
                  <a:pt x="5327379" y="1159169"/>
                  <a:pt x="5329514" y="1159169"/>
                </a:cubicBezTo>
                <a:cubicBezTo>
                  <a:pt x="5332325" y="1159169"/>
                  <a:pt x="5335113" y="1158519"/>
                  <a:pt x="5337668" y="1157232"/>
                </a:cubicBezTo>
                <a:cubicBezTo>
                  <a:pt x="5340713" y="1155694"/>
                  <a:pt x="5343805" y="1154292"/>
                  <a:pt x="5346966" y="1153017"/>
                </a:cubicBezTo>
                <a:cubicBezTo>
                  <a:pt x="5351691" y="1151092"/>
                  <a:pt x="5355377" y="1147263"/>
                  <a:pt x="5357139" y="1142479"/>
                </a:cubicBezTo>
                <a:cubicBezTo>
                  <a:pt x="5358889" y="1137695"/>
                  <a:pt x="5358550" y="1132396"/>
                  <a:pt x="5356182" y="1127873"/>
                </a:cubicBezTo>
                <a:cubicBezTo>
                  <a:pt x="5354607" y="1124866"/>
                  <a:pt x="5353149" y="1121789"/>
                  <a:pt x="5351819" y="1118657"/>
                </a:cubicBezTo>
                <a:cubicBezTo>
                  <a:pt x="5349847" y="1114020"/>
                  <a:pt x="5346033" y="1110420"/>
                  <a:pt x="5341296" y="1108712"/>
                </a:cubicBezTo>
                <a:cubicBezTo>
                  <a:pt x="5339313" y="1108006"/>
                  <a:pt x="5337248" y="1107652"/>
                  <a:pt x="5335183" y="1107652"/>
                </a:cubicBezTo>
                <a:close/>
                <a:moveTo>
                  <a:pt x="4643187" y="1095893"/>
                </a:moveTo>
                <a:cubicBezTo>
                  <a:pt x="4640585" y="1095893"/>
                  <a:pt x="4637937" y="1096462"/>
                  <a:pt x="4635429" y="1097659"/>
                </a:cubicBezTo>
                <a:lnTo>
                  <a:pt x="4634881" y="1097922"/>
                </a:lnTo>
                <a:cubicBezTo>
                  <a:pt x="4630482" y="1099961"/>
                  <a:pt x="4626738" y="1103834"/>
                  <a:pt x="4625104" y="1108392"/>
                </a:cubicBezTo>
                <a:cubicBezTo>
                  <a:pt x="4623471" y="1112949"/>
                  <a:pt x="4623378" y="1118133"/>
                  <a:pt x="4625466" y="1122496"/>
                </a:cubicBezTo>
                <a:lnTo>
                  <a:pt x="4625466" y="1122495"/>
                </a:lnTo>
                <a:cubicBezTo>
                  <a:pt x="4628686" y="1129182"/>
                  <a:pt x="4635732" y="1133523"/>
                  <a:pt x="4642837" y="1133523"/>
                </a:cubicBezTo>
                <a:cubicBezTo>
                  <a:pt x="4645263" y="1133523"/>
                  <a:pt x="4647702" y="1133021"/>
                  <a:pt x="4649977" y="1131928"/>
                </a:cubicBezTo>
                <a:lnTo>
                  <a:pt x="4651108" y="1131405"/>
                </a:lnTo>
                <a:cubicBezTo>
                  <a:pt x="4655506" y="1129411"/>
                  <a:pt x="4658925" y="1125742"/>
                  <a:pt x="4660604" y="1121220"/>
                </a:cubicBezTo>
                <a:cubicBezTo>
                  <a:pt x="4662284" y="1116685"/>
                  <a:pt x="4662086" y="1111684"/>
                  <a:pt x="4660044" y="1107298"/>
                </a:cubicBezTo>
                <a:cubicBezTo>
                  <a:pt x="4660009" y="1107229"/>
                  <a:pt x="4659519" y="1106204"/>
                  <a:pt x="4659485" y="1106124"/>
                </a:cubicBezTo>
                <a:cubicBezTo>
                  <a:pt x="4656369" y="1099665"/>
                  <a:pt x="4649918" y="1095893"/>
                  <a:pt x="4643187" y="1095893"/>
                </a:cubicBezTo>
                <a:close/>
                <a:moveTo>
                  <a:pt x="3814219" y="1068426"/>
                </a:moveTo>
                <a:cubicBezTo>
                  <a:pt x="3830248" y="1068426"/>
                  <a:pt x="3846114" y="1072687"/>
                  <a:pt x="3860090" y="1080753"/>
                </a:cubicBezTo>
                <a:cubicBezTo>
                  <a:pt x="3881346" y="1093023"/>
                  <a:pt x="3896547" y="1112834"/>
                  <a:pt x="3902904" y="1136554"/>
                </a:cubicBezTo>
                <a:cubicBezTo>
                  <a:pt x="3909251" y="1160262"/>
                  <a:pt x="3905996" y="1185016"/>
                  <a:pt x="3893723" y="1206272"/>
                </a:cubicBezTo>
                <a:cubicBezTo>
                  <a:pt x="3877356" y="1234632"/>
                  <a:pt x="3846826" y="1252248"/>
                  <a:pt x="3814056" y="1252248"/>
                </a:cubicBezTo>
                <a:cubicBezTo>
                  <a:pt x="3798026" y="1252248"/>
                  <a:pt x="3782161" y="1247978"/>
                  <a:pt x="3768185" y="1239916"/>
                </a:cubicBezTo>
                <a:cubicBezTo>
                  <a:pt x="3746929" y="1227644"/>
                  <a:pt x="3731728" y="1207835"/>
                  <a:pt x="3725370" y="1184118"/>
                </a:cubicBezTo>
                <a:cubicBezTo>
                  <a:pt x="3719024" y="1160411"/>
                  <a:pt x="3722279" y="1135644"/>
                  <a:pt x="3734551" y="1114385"/>
                </a:cubicBezTo>
                <a:cubicBezTo>
                  <a:pt x="3750919" y="1086040"/>
                  <a:pt x="3781449" y="1068426"/>
                  <a:pt x="3814219" y="1068426"/>
                </a:cubicBezTo>
                <a:close/>
                <a:moveTo>
                  <a:pt x="5821017" y="1046380"/>
                </a:moveTo>
                <a:cubicBezTo>
                  <a:pt x="5817949" y="1046380"/>
                  <a:pt x="5814892" y="1047154"/>
                  <a:pt x="5812162" y="1048692"/>
                </a:cubicBezTo>
                <a:cubicBezTo>
                  <a:pt x="5807192" y="1051484"/>
                  <a:pt x="5801943" y="1053978"/>
                  <a:pt x="5796553" y="1056120"/>
                </a:cubicBezTo>
                <a:cubicBezTo>
                  <a:pt x="5791758" y="1058023"/>
                  <a:pt x="5788002" y="1061896"/>
                  <a:pt x="5786240" y="1066761"/>
                </a:cubicBezTo>
                <a:cubicBezTo>
                  <a:pt x="5784479" y="1071614"/>
                  <a:pt x="5784875" y="1076992"/>
                  <a:pt x="5787337" y="1081537"/>
                </a:cubicBezTo>
                <a:lnTo>
                  <a:pt x="5787337" y="1081538"/>
                </a:lnTo>
                <a:cubicBezTo>
                  <a:pt x="5789997" y="1086436"/>
                  <a:pt x="5792353" y="1091564"/>
                  <a:pt x="5794348" y="1096781"/>
                </a:cubicBezTo>
                <a:cubicBezTo>
                  <a:pt x="5796215" y="1101646"/>
                  <a:pt x="5800088" y="1105473"/>
                  <a:pt x="5804976" y="1107273"/>
                </a:cubicBezTo>
                <a:cubicBezTo>
                  <a:pt x="5807006" y="1108026"/>
                  <a:pt x="5809117" y="1108390"/>
                  <a:pt x="5811229" y="1108390"/>
                </a:cubicBezTo>
                <a:cubicBezTo>
                  <a:pt x="5814227" y="1108390"/>
                  <a:pt x="5817202" y="1107649"/>
                  <a:pt x="5819885" y="1106191"/>
                </a:cubicBezTo>
                <a:cubicBezTo>
                  <a:pt x="5824960" y="1103422"/>
                  <a:pt x="5830291" y="1100984"/>
                  <a:pt x="5835716" y="1098933"/>
                </a:cubicBezTo>
                <a:cubicBezTo>
                  <a:pt x="5840639" y="1097064"/>
                  <a:pt x="5844512" y="1093157"/>
                  <a:pt x="5846309" y="1088213"/>
                </a:cubicBezTo>
                <a:cubicBezTo>
                  <a:pt x="5848117" y="1083269"/>
                  <a:pt x="5847674" y="1077778"/>
                  <a:pt x="5845107" y="1073186"/>
                </a:cubicBezTo>
                <a:cubicBezTo>
                  <a:pt x="5842366" y="1068288"/>
                  <a:pt x="5839916" y="1063127"/>
                  <a:pt x="5837839" y="1057841"/>
                </a:cubicBezTo>
                <a:cubicBezTo>
                  <a:pt x="5835926" y="1052976"/>
                  <a:pt x="5832006" y="1049182"/>
                  <a:pt x="5827083" y="1047428"/>
                </a:cubicBezTo>
                <a:cubicBezTo>
                  <a:pt x="5825112" y="1046722"/>
                  <a:pt x="5823058" y="1046380"/>
                  <a:pt x="5821017" y="1046380"/>
                </a:cubicBezTo>
                <a:close/>
                <a:moveTo>
                  <a:pt x="5129347" y="1036129"/>
                </a:moveTo>
                <a:cubicBezTo>
                  <a:pt x="5126524" y="1036129"/>
                  <a:pt x="5123724" y="1036789"/>
                  <a:pt x="5121157" y="1038089"/>
                </a:cubicBezTo>
                <a:cubicBezTo>
                  <a:pt x="5119326" y="1039023"/>
                  <a:pt x="5117471" y="1039901"/>
                  <a:pt x="5115605" y="1040743"/>
                </a:cubicBezTo>
                <a:cubicBezTo>
                  <a:pt x="5111137" y="1042748"/>
                  <a:pt x="5107683" y="1046485"/>
                  <a:pt x="5106015" y="1051087"/>
                </a:cubicBezTo>
                <a:cubicBezTo>
                  <a:pt x="5104358" y="1055689"/>
                  <a:pt x="5104638" y="1060783"/>
                  <a:pt x="5106785" y="1065168"/>
                </a:cubicBezTo>
                <a:lnTo>
                  <a:pt x="5106785" y="1065167"/>
                </a:lnTo>
                <a:cubicBezTo>
                  <a:pt x="5107683" y="1067024"/>
                  <a:pt x="5108546" y="1068892"/>
                  <a:pt x="5109363" y="1070783"/>
                </a:cubicBezTo>
                <a:cubicBezTo>
                  <a:pt x="5111323" y="1075318"/>
                  <a:pt x="5115045" y="1078849"/>
                  <a:pt x="5119676" y="1080570"/>
                </a:cubicBezTo>
                <a:cubicBezTo>
                  <a:pt x="5121717" y="1081322"/>
                  <a:pt x="5123841" y="1081698"/>
                  <a:pt x="5125964" y="1081698"/>
                </a:cubicBezTo>
                <a:cubicBezTo>
                  <a:pt x="5128682" y="1081698"/>
                  <a:pt x="5131389" y="1081093"/>
                  <a:pt x="5133885" y="1079875"/>
                </a:cubicBezTo>
                <a:cubicBezTo>
                  <a:pt x="5135763" y="1078964"/>
                  <a:pt x="5137653" y="1078087"/>
                  <a:pt x="5139567" y="1077267"/>
                </a:cubicBezTo>
                <a:cubicBezTo>
                  <a:pt x="5144151" y="1075297"/>
                  <a:pt x="5147721" y="1071513"/>
                  <a:pt x="5149424" y="1066832"/>
                </a:cubicBezTo>
                <a:cubicBezTo>
                  <a:pt x="5151128" y="1062138"/>
                  <a:pt x="5150813" y="1056954"/>
                  <a:pt x="5148561" y="1052500"/>
                </a:cubicBezTo>
                <a:cubicBezTo>
                  <a:pt x="5147616" y="1050621"/>
                  <a:pt x="5146706" y="1048740"/>
                  <a:pt x="5145843" y="1046827"/>
                </a:cubicBezTo>
                <a:cubicBezTo>
                  <a:pt x="5143825" y="1042304"/>
                  <a:pt x="5140045" y="1038806"/>
                  <a:pt x="5135367" y="1037166"/>
                </a:cubicBezTo>
                <a:cubicBezTo>
                  <a:pt x="5133419" y="1036471"/>
                  <a:pt x="5131377" y="1036129"/>
                  <a:pt x="5129347" y="1036129"/>
                </a:cubicBezTo>
                <a:close/>
                <a:moveTo>
                  <a:pt x="3609491" y="1025771"/>
                </a:moveTo>
                <a:cubicBezTo>
                  <a:pt x="3619955" y="1025771"/>
                  <a:pt x="3630327" y="1028562"/>
                  <a:pt x="3639461" y="1033837"/>
                </a:cubicBezTo>
                <a:cubicBezTo>
                  <a:pt x="3653321" y="1041834"/>
                  <a:pt x="3663237" y="1054788"/>
                  <a:pt x="3667390" y="1070293"/>
                </a:cubicBezTo>
                <a:cubicBezTo>
                  <a:pt x="3671555" y="1085810"/>
                  <a:pt x="3669443" y="1101987"/>
                  <a:pt x="3661440" y="1115841"/>
                </a:cubicBezTo>
                <a:cubicBezTo>
                  <a:pt x="3650742" y="1134377"/>
                  <a:pt x="3630793" y="1145883"/>
                  <a:pt x="3609386" y="1145883"/>
                </a:cubicBezTo>
                <a:cubicBezTo>
                  <a:pt x="3598910" y="1145883"/>
                  <a:pt x="3588539" y="1143093"/>
                  <a:pt x="3579404" y="1137829"/>
                </a:cubicBezTo>
                <a:cubicBezTo>
                  <a:pt x="3565522" y="1129820"/>
                  <a:pt x="3555594" y="1116867"/>
                  <a:pt x="3551441" y="1101373"/>
                </a:cubicBezTo>
                <a:cubicBezTo>
                  <a:pt x="3547288" y="1085878"/>
                  <a:pt x="3549423" y="1069700"/>
                  <a:pt x="3557437" y="1055813"/>
                </a:cubicBezTo>
                <a:cubicBezTo>
                  <a:pt x="3568135" y="1037277"/>
                  <a:pt x="3588084" y="1025771"/>
                  <a:pt x="3609491" y="1025771"/>
                </a:cubicBezTo>
                <a:close/>
                <a:moveTo>
                  <a:pt x="4436324" y="1019415"/>
                </a:moveTo>
                <a:cubicBezTo>
                  <a:pt x="4433734" y="1019415"/>
                  <a:pt x="4431144" y="1019974"/>
                  <a:pt x="4428753" y="1021067"/>
                </a:cubicBezTo>
                <a:lnTo>
                  <a:pt x="4428543" y="1021170"/>
                </a:lnTo>
                <a:cubicBezTo>
                  <a:pt x="4424052" y="1023163"/>
                  <a:pt x="4420563" y="1026888"/>
                  <a:pt x="4418883" y="1031502"/>
                </a:cubicBezTo>
                <a:cubicBezTo>
                  <a:pt x="4417204" y="1036116"/>
                  <a:pt x="4417472" y="1041208"/>
                  <a:pt x="4419630" y="1045618"/>
                </a:cubicBezTo>
                <a:lnTo>
                  <a:pt x="4419630" y="1045617"/>
                </a:lnTo>
                <a:lnTo>
                  <a:pt x="4420832" y="1048169"/>
                </a:lnTo>
                <a:cubicBezTo>
                  <a:pt x="4422861" y="1052568"/>
                  <a:pt x="4426560" y="1055973"/>
                  <a:pt x="4431121" y="1057625"/>
                </a:cubicBezTo>
                <a:cubicBezTo>
                  <a:pt x="4433116" y="1058342"/>
                  <a:pt x="4435193" y="1058696"/>
                  <a:pt x="4437269" y="1058696"/>
                </a:cubicBezTo>
                <a:cubicBezTo>
                  <a:pt x="4439952" y="1058696"/>
                  <a:pt x="4442624" y="1058103"/>
                  <a:pt x="4445085" y="1056919"/>
                </a:cubicBezTo>
                <a:cubicBezTo>
                  <a:pt x="4454080" y="1052613"/>
                  <a:pt x="4458303" y="1041631"/>
                  <a:pt x="4454022" y="1032630"/>
                </a:cubicBezTo>
                <a:lnTo>
                  <a:pt x="4452808" y="1030010"/>
                </a:lnTo>
                <a:cubicBezTo>
                  <a:pt x="4450813" y="1025635"/>
                  <a:pt x="4447150" y="1022229"/>
                  <a:pt x="4442635" y="1020555"/>
                </a:cubicBezTo>
                <a:cubicBezTo>
                  <a:pt x="4440605" y="1019792"/>
                  <a:pt x="4438459" y="1019415"/>
                  <a:pt x="4436324" y="1019415"/>
                </a:cubicBezTo>
                <a:close/>
                <a:moveTo>
                  <a:pt x="3404752" y="988070"/>
                </a:moveTo>
                <a:cubicBezTo>
                  <a:pt x="3408823" y="988070"/>
                  <a:pt x="3412825" y="989153"/>
                  <a:pt x="3416347" y="991192"/>
                </a:cubicBezTo>
                <a:cubicBezTo>
                  <a:pt x="3421749" y="994303"/>
                  <a:pt x="3425587" y="999304"/>
                  <a:pt x="3427197" y="1005297"/>
                </a:cubicBezTo>
                <a:cubicBezTo>
                  <a:pt x="3428795" y="1011302"/>
                  <a:pt x="3427979" y="1017568"/>
                  <a:pt x="3424864" y="1022957"/>
                </a:cubicBezTo>
                <a:cubicBezTo>
                  <a:pt x="3420734" y="1030123"/>
                  <a:pt x="3413011" y="1034577"/>
                  <a:pt x="3404717" y="1034577"/>
                </a:cubicBezTo>
                <a:cubicBezTo>
                  <a:pt x="3400657" y="1034577"/>
                  <a:pt x="3396644" y="1033495"/>
                  <a:pt x="3393132" y="1031455"/>
                </a:cubicBezTo>
                <a:cubicBezTo>
                  <a:pt x="3387731" y="1028345"/>
                  <a:pt x="3383893" y="1023343"/>
                  <a:pt x="3382283" y="1017340"/>
                </a:cubicBezTo>
                <a:cubicBezTo>
                  <a:pt x="3380673" y="1011347"/>
                  <a:pt x="3381501" y="1005080"/>
                  <a:pt x="3384604" y="999691"/>
                </a:cubicBezTo>
                <a:cubicBezTo>
                  <a:pt x="3388746" y="992525"/>
                  <a:pt x="3396457" y="988070"/>
                  <a:pt x="3404752" y="988070"/>
                </a:cubicBezTo>
                <a:close/>
                <a:moveTo>
                  <a:pt x="5615251" y="975006"/>
                </a:moveTo>
                <a:cubicBezTo>
                  <a:pt x="5612287" y="975006"/>
                  <a:pt x="5609336" y="975735"/>
                  <a:pt x="5606676" y="977159"/>
                </a:cubicBezTo>
                <a:cubicBezTo>
                  <a:pt x="5602733" y="979289"/>
                  <a:pt x="5598568" y="981249"/>
                  <a:pt x="5594298" y="982992"/>
                </a:cubicBezTo>
                <a:cubicBezTo>
                  <a:pt x="5589609" y="984917"/>
                  <a:pt x="5585934" y="988711"/>
                  <a:pt x="5584196" y="993473"/>
                </a:cubicBezTo>
                <a:cubicBezTo>
                  <a:pt x="5582434" y="998223"/>
                  <a:pt x="5582761" y="1003499"/>
                  <a:pt x="5585082" y="1008010"/>
                </a:cubicBezTo>
                <a:lnTo>
                  <a:pt x="5585082" y="1008009"/>
                </a:lnTo>
                <a:cubicBezTo>
                  <a:pt x="5587100" y="1011940"/>
                  <a:pt x="5588932" y="1015973"/>
                  <a:pt x="5590554" y="1020099"/>
                </a:cubicBezTo>
                <a:cubicBezTo>
                  <a:pt x="5592444" y="1024872"/>
                  <a:pt x="5596258" y="1028631"/>
                  <a:pt x="5601076" y="1030421"/>
                </a:cubicBezTo>
                <a:cubicBezTo>
                  <a:pt x="5603118" y="1031184"/>
                  <a:pt x="5605253" y="1031560"/>
                  <a:pt x="5607388" y="1031560"/>
                </a:cubicBezTo>
                <a:cubicBezTo>
                  <a:pt x="5610281" y="1031560"/>
                  <a:pt x="5613162" y="1030865"/>
                  <a:pt x="5615776" y="1029498"/>
                </a:cubicBezTo>
                <a:cubicBezTo>
                  <a:pt x="5619847" y="1027356"/>
                  <a:pt x="5624094" y="1025419"/>
                  <a:pt x="5628410" y="1023722"/>
                </a:cubicBezTo>
                <a:cubicBezTo>
                  <a:pt x="5633228" y="1021831"/>
                  <a:pt x="5636996" y="1017968"/>
                  <a:pt x="5638770" y="1013104"/>
                </a:cubicBezTo>
                <a:cubicBezTo>
                  <a:pt x="5640554" y="1008249"/>
                  <a:pt x="5640158" y="1002860"/>
                  <a:pt x="5637708" y="998303"/>
                </a:cubicBezTo>
                <a:cubicBezTo>
                  <a:pt x="5635596" y="994395"/>
                  <a:pt x="5633660" y="990316"/>
                  <a:pt x="5631968" y="986204"/>
                </a:cubicBezTo>
                <a:cubicBezTo>
                  <a:pt x="5630020" y="981465"/>
                  <a:pt x="5626159" y="977785"/>
                  <a:pt x="5621329" y="976053"/>
                </a:cubicBezTo>
                <a:cubicBezTo>
                  <a:pt x="5619357" y="975347"/>
                  <a:pt x="5617292" y="975006"/>
                  <a:pt x="5615251" y="975006"/>
                </a:cubicBezTo>
                <a:close/>
                <a:moveTo>
                  <a:pt x="4923406" y="964012"/>
                </a:moveTo>
                <a:cubicBezTo>
                  <a:pt x="4920688" y="964012"/>
                  <a:pt x="4917970" y="964626"/>
                  <a:pt x="4915473" y="965845"/>
                </a:cubicBezTo>
                <a:lnTo>
                  <a:pt x="4912965" y="967031"/>
                </a:lnTo>
                <a:cubicBezTo>
                  <a:pt x="4908578" y="969048"/>
                  <a:pt x="4905172" y="972749"/>
                  <a:pt x="4903515" y="977296"/>
                </a:cubicBezTo>
                <a:cubicBezTo>
                  <a:pt x="4901870" y="981853"/>
                  <a:pt x="4902115" y="986865"/>
                  <a:pt x="4904204" y="991240"/>
                </a:cubicBezTo>
                <a:lnTo>
                  <a:pt x="4904204" y="991239"/>
                </a:lnTo>
                <a:lnTo>
                  <a:pt x="4905393" y="993825"/>
                </a:lnTo>
                <a:cubicBezTo>
                  <a:pt x="4907389" y="998234"/>
                  <a:pt x="4911063" y="1001652"/>
                  <a:pt x="4915601" y="1003327"/>
                </a:cubicBezTo>
                <a:cubicBezTo>
                  <a:pt x="4917620" y="1004080"/>
                  <a:pt x="4919743" y="1004444"/>
                  <a:pt x="4921866" y="1004444"/>
                </a:cubicBezTo>
                <a:cubicBezTo>
                  <a:pt x="4924491" y="1004444"/>
                  <a:pt x="4927104" y="1003874"/>
                  <a:pt x="4929519" y="1002746"/>
                </a:cubicBezTo>
                <a:lnTo>
                  <a:pt x="4932261" y="1001470"/>
                </a:lnTo>
                <a:cubicBezTo>
                  <a:pt x="4936717" y="999453"/>
                  <a:pt x="4940158" y="995728"/>
                  <a:pt x="4941815" y="991126"/>
                </a:cubicBezTo>
                <a:cubicBezTo>
                  <a:pt x="4943460" y="986534"/>
                  <a:pt x="4943192" y="981465"/>
                  <a:pt x="4941045" y="977067"/>
                </a:cubicBezTo>
                <a:lnTo>
                  <a:pt x="4939843" y="974538"/>
                </a:lnTo>
                <a:cubicBezTo>
                  <a:pt x="4937802" y="970118"/>
                  <a:pt x="4934081" y="966699"/>
                  <a:pt x="4929496" y="965059"/>
                </a:cubicBezTo>
                <a:cubicBezTo>
                  <a:pt x="4927524" y="964353"/>
                  <a:pt x="4925459" y="964012"/>
                  <a:pt x="4923406" y="964012"/>
                </a:cubicBezTo>
                <a:close/>
                <a:moveTo>
                  <a:pt x="4226603" y="922916"/>
                </a:moveTo>
                <a:cubicBezTo>
                  <a:pt x="4223792" y="922916"/>
                  <a:pt x="4220980" y="923565"/>
                  <a:pt x="4218414" y="924875"/>
                </a:cubicBezTo>
                <a:cubicBezTo>
                  <a:pt x="4215019" y="926596"/>
                  <a:pt x="4211531" y="928145"/>
                  <a:pt x="4207961" y="929523"/>
                </a:cubicBezTo>
                <a:cubicBezTo>
                  <a:pt x="4202781" y="931517"/>
                  <a:pt x="4198803" y="935777"/>
                  <a:pt x="4197181" y="941075"/>
                </a:cubicBezTo>
                <a:cubicBezTo>
                  <a:pt x="4195548" y="946384"/>
                  <a:pt x="4196435" y="952137"/>
                  <a:pt x="4199596" y="956695"/>
                </a:cubicBezTo>
                <a:lnTo>
                  <a:pt x="4199596" y="956696"/>
                </a:lnTo>
                <a:cubicBezTo>
                  <a:pt x="4203854" y="962837"/>
                  <a:pt x="4207611" y="969421"/>
                  <a:pt x="4210761" y="976246"/>
                </a:cubicBezTo>
                <a:cubicBezTo>
                  <a:pt x="4212825" y="980745"/>
                  <a:pt x="4216652" y="984197"/>
                  <a:pt x="4221342" y="985793"/>
                </a:cubicBezTo>
                <a:cubicBezTo>
                  <a:pt x="4223243" y="986443"/>
                  <a:pt x="4225215" y="986762"/>
                  <a:pt x="4227175" y="986762"/>
                </a:cubicBezTo>
                <a:cubicBezTo>
                  <a:pt x="4230068" y="986762"/>
                  <a:pt x="4232950" y="986066"/>
                  <a:pt x="4235563" y="984699"/>
                </a:cubicBezTo>
                <a:cubicBezTo>
                  <a:pt x="4237954" y="983458"/>
                  <a:pt x="4240392" y="982284"/>
                  <a:pt x="4242854" y="981178"/>
                </a:cubicBezTo>
                <a:cubicBezTo>
                  <a:pt x="4247287" y="979196"/>
                  <a:pt x="4250752" y="975516"/>
                  <a:pt x="4252443" y="970947"/>
                </a:cubicBezTo>
                <a:cubicBezTo>
                  <a:pt x="4254123" y="966390"/>
                  <a:pt x="4253913" y="961344"/>
                  <a:pt x="4251837" y="956945"/>
                </a:cubicBezTo>
                <a:cubicBezTo>
                  <a:pt x="4248664" y="950235"/>
                  <a:pt x="4246027" y="943206"/>
                  <a:pt x="4243997" y="936063"/>
                </a:cubicBezTo>
                <a:cubicBezTo>
                  <a:pt x="4242527" y="930857"/>
                  <a:pt x="4238794" y="926596"/>
                  <a:pt x="4233848" y="924431"/>
                </a:cubicBezTo>
                <a:cubicBezTo>
                  <a:pt x="4231538" y="923417"/>
                  <a:pt x="4229076" y="922916"/>
                  <a:pt x="4226603" y="922916"/>
                </a:cubicBezTo>
                <a:close/>
                <a:moveTo>
                  <a:pt x="5409601" y="904198"/>
                </a:moveTo>
                <a:cubicBezTo>
                  <a:pt x="5406731" y="904198"/>
                  <a:pt x="5403873" y="904882"/>
                  <a:pt x="5401260" y="906226"/>
                </a:cubicBezTo>
                <a:cubicBezTo>
                  <a:pt x="5398448" y="907696"/>
                  <a:pt x="5395579" y="909040"/>
                  <a:pt x="5392662" y="910282"/>
                </a:cubicBezTo>
                <a:cubicBezTo>
                  <a:pt x="5388077" y="912231"/>
                  <a:pt x="5384507" y="915979"/>
                  <a:pt x="5382769" y="920650"/>
                </a:cubicBezTo>
                <a:cubicBezTo>
                  <a:pt x="5381043" y="925309"/>
                  <a:pt x="5381311" y="930482"/>
                  <a:pt x="5383516" y="934936"/>
                </a:cubicBezTo>
                <a:cubicBezTo>
                  <a:pt x="5384869" y="937682"/>
                  <a:pt x="5386129" y="940451"/>
                  <a:pt x="5387284" y="943275"/>
                </a:cubicBezTo>
                <a:cubicBezTo>
                  <a:pt x="5389197" y="947923"/>
                  <a:pt x="5392965" y="951569"/>
                  <a:pt x="5397678" y="953335"/>
                </a:cubicBezTo>
                <a:cubicBezTo>
                  <a:pt x="5399720" y="954098"/>
                  <a:pt x="5401878" y="954475"/>
                  <a:pt x="5404013" y="954475"/>
                </a:cubicBezTo>
                <a:cubicBezTo>
                  <a:pt x="5406801" y="954475"/>
                  <a:pt x="5409589" y="953825"/>
                  <a:pt x="5412133" y="952550"/>
                </a:cubicBezTo>
                <a:cubicBezTo>
                  <a:pt x="5415038" y="951091"/>
                  <a:pt x="5418001" y="949736"/>
                  <a:pt x="5421010" y="948493"/>
                </a:cubicBezTo>
                <a:cubicBezTo>
                  <a:pt x="5425712" y="946557"/>
                  <a:pt x="5429387" y="942729"/>
                  <a:pt x="5431125" y="937955"/>
                </a:cubicBezTo>
                <a:cubicBezTo>
                  <a:pt x="5432863" y="933170"/>
                  <a:pt x="5432514" y="927884"/>
                  <a:pt x="5430145" y="923373"/>
                </a:cubicBezTo>
                <a:cubicBezTo>
                  <a:pt x="5428722" y="920662"/>
                  <a:pt x="5427415" y="917893"/>
                  <a:pt x="5426179" y="915068"/>
                </a:cubicBezTo>
                <a:cubicBezTo>
                  <a:pt x="5424184" y="910476"/>
                  <a:pt x="5420369" y="906911"/>
                  <a:pt x="5415644" y="905236"/>
                </a:cubicBezTo>
                <a:cubicBezTo>
                  <a:pt x="5413684" y="904540"/>
                  <a:pt x="5411631" y="904198"/>
                  <a:pt x="5409601" y="904198"/>
                </a:cubicBezTo>
                <a:close/>
                <a:moveTo>
                  <a:pt x="4716520" y="888728"/>
                </a:moveTo>
                <a:cubicBezTo>
                  <a:pt x="4713930" y="888728"/>
                  <a:pt x="4711340" y="889287"/>
                  <a:pt x="4708937" y="890392"/>
                </a:cubicBezTo>
                <a:lnTo>
                  <a:pt x="4708727" y="890494"/>
                </a:lnTo>
                <a:cubicBezTo>
                  <a:pt x="4704236" y="892488"/>
                  <a:pt x="4700759" y="896213"/>
                  <a:pt x="4699079" y="900827"/>
                </a:cubicBezTo>
                <a:cubicBezTo>
                  <a:pt x="4697399" y="905441"/>
                  <a:pt x="4697667" y="910533"/>
                  <a:pt x="4699826" y="914953"/>
                </a:cubicBezTo>
                <a:lnTo>
                  <a:pt x="4701051" y="917551"/>
                </a:lnTo>
                <a:cubicBezTo>
                  <a:pt x="4704107" y="924114"/>
                  <a:pt x="4710617" y="928022"/>
                  <a:pt x="4717465" y="928022"/>
                </a:cubicBezTo>
                <a:cubicBezTo>
                  <a:pt x="4719705" y="928022"/>
                  <a:pt x="4721980" y="927601"/>
                  <a:pt x="4724173" y="926712"/>
                </a:cubicBezTo>
                <a:cubicBezTo>
                  <a:pt x="4724546" y="926563"/>
                  <a:pt x="4725339" y="926210"/>
                  <a:pt x="4725701" y="926040"/>
                </a:cubicBezTo>
                <a:cubicBezTo>
                  <a:pt x="4730029" y="923967"/>
                  <a:pt x="4733354" y="920252"/>
                  <a:pt x="4734952" y="915718"/>
                </a:cubicBezTo>
                <a:cubicBezTo>
                  <a:pt x="4736539" y="911183"/>
                  <a:pt x="4736247" y="906205"/>
                  <a:pt x="4734171" y="901876"/>
                </a:cubicBezTo>
                <a:lnTo>
                  <a:pt x="4732992" y="899347"/>
                </a:lnTo>
                <a:cubicBezTo>
                  <a:pt x="4730997" y="894948"/>
                  <a:pt x="4727346" y="891543"/>
                  <a:pt x="4722831" y="889856"/>
                </a:cubicBezTo>
                <a:cubicBezTo>
                  <a:pt x="4720789" y="889104"/>
                  <a:pt x="4718655" y="888728"/>
                  <a:pt x="4716520" y="888728"/>
                </a:cubicBezTo>
                <a:close/>
                <a:moveTo>
                  <a:pt x="3683979" y="832061"/>
                </a:moveTo>
                <a:cubicBezTo>
                  <a:pt x="3692554" y="832061"/>
                  <a:pt x="3701011" y="834341"/>
                  <a:pt x="3708466" y="838647"/>
                </a:cubicBezTo>
                <a:cubicBezTo>
                  <a:pt x="3719817" y="845197"/>
                  <a:pt x="3727937" y="855770"/>
                  <a:pt x="3731331" y="868438"/>
                </a:cubicBezTo>
                <a:cubicBezTo>
                  <a:pt x="3734715" y="881095"/>
                  <a:pt x="3732977" y="894310"/>
                  <a:pt x="3726432" y="905658"/>
                </a:cubicBezTo>
                <a:cubicBezTo>
                  <a:pt x="3717682" y="920798"/>
                  <a:pt x="3701397" y="930197"/>
                  <a:pt x="3683897" y="930197"/>
                </a:cubicBezTo>
                <a:cubicBezTo>
                  <a:pt x="3675334" y="930197"/>
                  <a:pt x="3666865" y="927918"/>
                  <a:pt x="3659422" y="923612"/>
                </a:cubicBezTo>
                <a:lnTo>
                  <a:pt x="3659422" y="923613"/>
                </a:lnTo>
                <a:cubicBezTo>
                  <a:pt x="3648094" y="917074"/>
                  <a:pt x="3639986" y="906490"/>
                  <a:pt x="3636592" y="893822"/>
                </a:cubicBezTo>
                <a:cubicBezTo>
                  <a:pt x="3633185" y="881140"/>
                  <a:pt x="3634923" y="867925"/>
                  <a:pt x="3641456" y="856613"/>
                </a:cubicBezTo>
                <a:cubicBezTo>
                  <a:pt x="3650182" y="841461"/>
                  <a:pt x="3666480" y="832061"/>
                  <a:pt x="3683979" y="832061"/>
                </a:cubicBezTo>
                <a:close/>
                <a:moveTo>
                  <a:pt x="5202878" y="831902"/>
                </a:moveTo>
                <a:cubicBezTo>
                  <a:pt x="5200113" y="831902"/>
                  <a:pt x="5197349" y="832528"/>
                  <a:pt x="5194829" y="833793"/>
                </a:cubicBezTo>
                <a:cubicBezTo>
                  <a:pt x="5193265" y="834567"/>
                  <a:pt x="5191679" y="835308"/>
                  <a:pt x="5190092" y="836026"/>
                </a:cubicBezTo>
                <a:cubicBezTo>
                  <a:pt x="5185636" y="838043"/>
                  <a:pt x="5182171" y="841767"/>
                  <a:pt x="5180515" y="846381"/>
                </a:cubicBezTo>
                <a:cubicBezTo>
                  <a:pt x="5178858" y="850984"/>
                  <a:pt x="5179138" y="856065"/>
                  <a:pt x="5181285" y="860462"/>
                </a:cubicBezTo>
                <a:cubicBezTo>
                  <a:pt x="5182183" y="862308"/>
                  <a:pt x="5183046" y="864177"/>
                  <a:pt x="5183863" y="866056"/>
                </a:cubicBezTo>
                <a:cubicBezTo>
                  <a:pt x="5185822" y="870613"/>
                  <a:pt x="5189556" y="874156"/>
                  <a:pt x="5194211" y="875865"/>
                </a:cubicBezTo>
                <a:cubicBezTo>
                  <a:pt x="5196229" y="876618"/>
                  <a:pt x="5198352" y="876982"/>
                  <a:pt x="5200463" y="876982"/>
                </a:cubicBezTo>
                <a:cubicBezTo>
                  <a:pt x="5203205" y="876982"/>
                  <a:pt x="5205935" y="876367"/>
                  <a:pt x="5208443" y="875124"/>
                </a:cubicBezTo>
                <a:cubicBezTo>
                  <a:pt x="5210018" y="874350"/>
                  <a:pt x="5211605" y="873609"/>
                  <a:pt x="5213215" y="872903"/>
                </a:cubicBezTo>
                <a:cubicBezTo>
                  <a:pt x="5217752" y="870909"/>
                  <a:pt x="5221276" y="867127"/>
                  <a:pt x="5222944" y="862456"/>
                </a:cubicBezTo>
                <a:cubicBezTo>
                  <a:pt x="5224612" y="857785"/>
                  <a:pt x="5224297" y="852636"/>
                  <a:pt x="5222057" y="848204"/>
                </a:cubicBezTo>
                <a:cubicBezTo>
                  <a:pt x="5221113" y="846335"/>
                  <a:pt x="5220214" y="844433"/>
                  <a:pt x="5219351" y="842530"/>
                </a:cubicBezTo>
                <a:cubicBezTo>
                  <a:pt x="5217321" y="838053"/>
                  <a:pt x="5213565" y="834601"/>
                  <a:pt x="5208945" y="832949"/>
                </a:cubicBezTo>
                <a:cubicBezTo>
                  <a:pt x="5206973" y="832243"/>
                  <a:pt x="5204920" y="831902"/>
                  <a:pt x="5202878" y="831902"/>
                </a:cubicBezTo>
                <a:close/>
                <a:moveTo>
                  <a:pt x="5901839" y="830157"/>
                </a:moveTo>
                <a:cubicBezTo>
                  <a:pt x="5898281" y="830157"/>
                  <a:pt x="5894758" y="831205"/>
                  <a:pt x="5891737" y="833234"/>
                </a:cubicBezTo>
                <a:cubicBezTo>
                  <a:pt x="5884340" y="838223"/>
                  <a:pt x="5876349" y="842394"/>
                  <a:pt x="5867984" y="845652"/>
                </a:cubicBezTo>
                <a:cubicBezTo>
                  <a:pt x="5863015" y="847589"/>
                  <a:pt x="5859165" y="851622"/>
                  <a:pt x="5857438" y="856658"/>
                </a:cubicBezTo>
                <a:cubicBezTo>
                  <a:pt x="5855723" y="861705"/>
                  <a:pt x="5856307" y="867253"/>
                  <a:pt x="5859060" y="871822"/>
                </a:cubicBezTo>
                <a:lnTo>
                  <a:pt x="5859060" y="871820"/>
                </a:lnTo>
                <a:cubicBezTo>
                  <a:pt x="5862980" y="878359"/>
                  <a:pt x="5866351" y="885298"/>
                  <a:pt x="5869046" y="892464"/>
                </a:cubicBezTo>
                <a:cubicBezTo>
                  <a:pt x="5870901" y="897362"/>
                  <a:pt x="5874774" y="901225"/>
                  <a:pt x="5879686" y="903035"/>
                </a:cubicBezTo>
                <a:cubicBezTo>
                  <a:pt x="5881715" y="903788"/>
                  <a:pt x="5883850" y="904163"/>
                  <a:pt x="5885974" y="904163"/>
                </a:cubicBezTo>
                <a:cubicBezTo>
                  <a:pt x="5888972" y="904163"/>
                  <a:pt x="5891958" y="903423"/>
                  <a:pt x="5894641" y="901953"/>
                </a:cubicBezTo>
                <a:cubicBezTo>
                  <a:pt x="5902283" y="897772"/>
                  <a:pt x="5910391" y="894389"/>
                  <a:pt x="5918744" y="891893"/>
                </a:cubicBezTo>
                <a:cubicBezTo>
                  <a:pt x="5924051" y="890298"/>
                  <a:pt x="5928345" y="886368"/>
                  <a:pt x="5930375" y="881219"/>
                </a:cubicBezTo>
                <a:cubicBezTo>
                  <a:pt x="5932416" y="876069"/>
                  <a:pt x="5931973" y="870270"/>
                  <a:pt x="5929196" y="865474"/>
                </a:cubicBezTo>
                <a:cubicBezTo>
                  <a:pt x="5925008" y="858274"/>
                  <a:pt x="5921590" y="850619"/>
                  <a:pt x="5919047" y="842701"/>
                </a:cubicBezTo>
                <a:cubicBezTo>
                  <a:pt x="5917309" y="837289"/>
                  <a:pt x="5913121" y="833017"/>
                  <a:pt x="5907754" y="831149"/>
                </a:cubicBezTo>
                <a:cubicBezTo>
                  <a:pt x="5905829" y="830489"/>
                  <a:pt x="5903823" y="830157"/>
                  <a:pt x="5901839" y="830157"/>
                </a:cubicBezTo>
                <a:close/>
                <a:moveTo>
                  <a:pt x="4507137" y="796960"/>
                </a:moveTo>
                <a:cubicBezTo>
                  <a:pt x="4504349" y="796960"/>
                  <a:pt x="4501561" y="797599"/>
                  <a:pt x="4499018" y="798885"/>
                </a:cubicBezTo>
                <a:cubicBezTo>
                  <a:pt x="4497093" y="799854"/>
                  <a:pt x="4495145" y="800754"/>
                  <a:pt x="4493173" y="801608"/>
                </a:cubicBezTo>
                <a:cubicBezTo>
                  <a:pt x="4488297" y="803693"/>
                  <a:pt x="4484598" y="807817"/>
                  <a:pt x="4483035" y="812887"/>
                </a:cubicBezTo>
                <a:cubicBezTo>
                  <a:pt x="4481472" y="817945"/>
                  <a:pt x="4482207" y="823437"/>
                  <a:pt x="4485042" y="827914"/>
                </a:cubicBezTo>
                <a:cubicBezTo>
                  <a:pt x="4488157" y="832813"/>
                  <a:pt x="4490980" y="837974"/>
                  <a:pt x="4493441" y="843237"/>
                </a:cubicBezTo>
                <a:cubicBezTo>
                  <a:pt x="4495483" y="847624"/>
                  <a:pt x="4499193" y="850995"/>
                  <a:pt x="4503742" y="852625"/>
                </a:cubicBezTo>
                <a:cubicBezTo>
                  <a:pt x="4505714" y="853320"/>
                  <a:pt x="4507767" y="853673"/>
                  <a:pt x="4509820" y="853673"/>
                </a:cubicBezTo>
                <a:cubicBezTo>
                  <a:pt x="4512504" y="853673"/>
                  <a:pt x="4515187" y="853080"/>
                  <a:pt x="4517660" y="851896"/>
                </a:cubicBezTo>
                <a:lnTo>
                  <a:pt x="4521708" y="849993"/>
                </a:lnTo>
                <a:cubicBezTo>
                  <a:pt x="4526106" y="848011"/>
                  <a:pt x="4529513" y="844354"/>
                  <a:pt x="4531204" y="839831"/>
                </a:cubicBezTo>
                <a:cubicBezTo>
                  <a:pt x="4532884" y="835320"/>
                  <a:pt x="4532698" y="830307"/>
                  <a:pt x="4530679" y="825932"/>
                </a:cubicBezTo>
                <a:cubicBezTo>
                  <a:pt x="4528241" y="820668"/>
                  <a:pt x="4526118" y="815189"/>
                  <a:pt x="4524391" y="809640"/>
                </a:cubicBezTo>
                <a:cubicBezTo>
                  <a:pt x="4522805" y="804570"/>
                  <a:pt x="4519072" y="800458"/>
                  <a:pt x="4514183" y="798395"/>
                </a:cubicBezTo>
                <a:cubicBezTo>
                  <a:pt x="4511932" y="797439"/>
                  <a:pt x="4509529" y="796960"/>
                  <a:pt x="4507137" y="796960"/>
                </a:cubicBezTo>
                <a:close/>
                <a:moveTo>
                  <a:pt x="5693892" y="762978"/>
                </a:moveTo>
                <a:cubicBezTo>
                  <a:pt x="5690648" y="762978"/>
                  <a:pt x="5687417" y="763856"/>
                  <a:pt x="5684571" y="765565"/>
                </a:cubicBezTo>
                <a:cubicBezTo>
                  <a:pt x="5679041" y="768892"/>
                  <a:pt x="5673208" y="771819"/>
                  <a:pt x="5667200" y="774257"/>
                </a:cubicBezTo>
                <a:cubicBezTo>
                  <a:pt x="5662405" y="776205"/>
                  <a:pt x="5658672" y="780124"/>
                  <a:pt x="5656957" y="785012"/>
                </a:cubicBezTo>
                <a:cubicBezTo>
                  <a:pt x="5655242" y="789899"/>
                  <a:pt x="5655697" y="795289"/>
                  <a:pt x="5658217" y="799812"/>
                </a:cubicBezTo>
                <a:lnTo>
                  <a:pt x="5658217" y="799808"/>
                </a:lnTo>
                <a:cubicBezTo>
                  <a:pt x="5660982" y="804742"/>
                  <a:pt x="5663431" y="809913"/>
                  <a:pt x="5665520" y="815177"/>
                </a:cubicBezTo>
                <a:cubicBezTo>
                  <a:pt x="5667410" y="819939"/>
                  <a:pt x="5671213" y="823664"/>
                  <a:pt x="5676008" y="825454"/>
                </a:cubicBezTo>
                <a:cubicBezTo>
                  <a:pt x="5678049" y="826217"/>
                  <a:pt x="5680196" y="826593"/>
                  <a:pt x="5682330" y="826593"/>
                </a:cubicBezTo>
                <a:cubicBezTo>
                  <a:pt x="5685200" y="826593"/>
                  <a:pt x="5688059" y="825910"/>
                  <a:pt x="5690660" y="824566"/>
                </a:cubicBezTo>
                <a:cubicBezTo>
                  <a:pt x="5696330" y="821616"/>
                  <a:pt x="5702280" y="819075"/>
                  <a:pt x="5708346" y="817002"/>
                </a:cubicBezTo>
                <a:cubicBezTo>
                  <a:pt x="5713397" y="815270"/>
                  <a:pt x="5717434" y="811396"/>
                  <a:pt x="5719359" y="806418"/>
                </a:cubicBezTo>
                <a:cubicBezTo>
                  <a:pt x="5721295" y="801439"/>
                  <a:pt x="5720922" y="795857"/>
                  <a:pt x="5718355" y="791175"/>
                </a:cubicBezTo>
                <a:cubicBezTo>
                  <a:pt x="5715451" y="785912"/>
                  <a:pt x="5712931" y="780398"/>
                  <a:pt x="5710854" y="774781"/>
                </a:cubicBezTo>
                <a:cubicBezTo>
                  <a:pt x="5708987" y="769734"/>
                  <a:pt x="5704963" y="765781"/>
                  <a:pt x="5699877" y="763992"/>
                </a:cubicBezTo>
                <a:cubicBezTo>
                  <a:pt x="5697940" y="763309"/>
                  <a:pt x="5695910" y="762978"/>
                  <a:pt x="5693892" y="762978"/>
                </a:cubicBezTo>
                <a:close/>
                <a:moveTo>
                  <a:pt x="4997205" y="757838"/>
                </a:moveTo>
                <a:cubicBezTo>
                  <a:pt x="4994499" y="757838"/>
                  <a:pt x="4991792" y="758443"/>
                  <a:pt x="4989307" y="759650"/>
                </a:cubicBezTo>
                <a:lnTo>
                  <a:pt x="4986799" y="760835"/>
                </a:lnTo>
                <a:cubicBezTo>
                  <a:pt x="4982355" y="762863"/>
                  <a:pt x="4978913" y="766611"/>
                  <a:pt x="4977268" y="771213"/>
                </a:cubicBezTo>
                <a:cubicBezTo>
                  <a:pt x="4975635" y="775816"/>
                  <a:pt x="4975927" y="780886"/>
                  <a:pt x="4978085" y="785272"/>
                </a:cubicBezTo>
                <a:lnTo>
                  <a:pt x="4978085" y="785271"/>
                </a:lnTo>
                <a:cubicBezTo>
                  <a:pt x="4978703" y="786524"/>
                  <a:pt x="4979298" y="787812"/>
                  <a:pt x="4979870" y="789087"/>
                </a:cubicBezTo>
                <a:cubicBezTo>
                  <a:pt x="4981876" y="793541"/>
                  <a:pt x="4985586" y="796993"/>
                  <a:pt x="4990171" y="798657"/>
                </a:cubicBezTo>
                <a:cubicBezTo>
                  <a:pt x="4992177" y="799386"/>
                  <a:pt x="4994277" y="799751"/>
                  <a:pt x="4996366" y="799751"/>
                </a:cubicBezTo>
                <a:cubicBezTo>
                  <a:pt x="4999060" y="799751"/>
                  <a:pt x="5001744" y="799147"/>
                  <a:pt x="5004217" y="797963"/>
                </a:cubicBezTo>
                <a:lnTo>
                  <a:pt x="5006783" y="796767"/>
                </a:lnTo>
                <a:cubicBezTo>
                  <a:pt x="5011217" y="794739"/>
                  <a:pt x="5014646" y="791013"/>
                  <a:pt x="5016291" y="786423"/>
                </a:cubicBezTo>
                <a:cubicBezTo>
                  <a:pt x="5017936" y="781832"/>
                  <a:pt x="5017656" y="776762"/>
                  <a:pt x="5015521" y="772387"/>
                </a:cubicBezTo>
                <a:cubicBezTo>
                  <a:pt x="5014891" y="771077"/>
                  <a:pt x="5014273" y="769767"/>
                  <a:pt x="5013678" y="768457"/>
                </a:cubicBezTo>
                <a:cubicBezTo>
                  <a:pt x="5011660" y="764013"/>
                  <a:pt x="5007938" y="760573"/>
                  <a:pt x="5003354" y="758909"/>
                </a:cubicBezTo>
                <a:cubicBezTo>
                  <a:pt x="5001359" y="758192"/>
                  <a:pt x="4999282" y="757838"/>
                  <a:pt x="4997205" y="757838"/>
                </a:cubicBezTo>
                <a:close/>
                <a:moveTo>
                  <a:pt x="5486749" y="694221"/>
                </a:moveTo>
                <a:cubicBezTo>
                  <a:pt x="5483681" y="694221"/>
                  <a:pt x="5480624" y="694996"/>
                  <a:pt x="5477894" y="696533"/>
                </a:cubicBezTo>
                <a:cubicBezTo>
                  <a:pt x="5474196" y="698618"/>
                  <a:pt x="5470405" y="700497"/>
                  <a:pt x="5466532" y="702206"/>
                </a:cubicBezTo>
                <a:cubicBezTo>
                  <a:pt x="5461947" y="704212"/>
                  <a:pt x="5458412" y="708028"/>
                  <a:pt x="5456744" y="712744"/>
                </a:cubicBezTo>
                <a:cubicBezTo>
                  <a:pt x="5455076" y="717461"/>
                  <a:pt x="5455437" y="722656"/>
                  <a:pt x="5457735" y="727088"/>
                </a:cubicBezTo>
                <a:lnTo>
                  <a:pt x="5457747" y="727089"/>
                </a:lnTo>
                <a:cubicBezTo>
                  <a:pt x="5459532" y="730518"/>
                  <a:pt x="5461154" y="734027"/>
                  <a:pt x="5462635" y="737615"/>
                </a:cubicBezTo>
                <a:cubicBezTo>
                  <a:pt x="5464548" y="742241"/>
                  <a:pt x="5468293" y="745875"/>
                  <a:pt x="5472971" y="747641"/>
                </a:cubicBezTo>
                <a:cubicBezTo>
                  <a:pt x="5475036" y="748416"/>
                  <a:pt x="5477194" y="748803"/>
                  <a:pt x="5479353" y="748803"/>
                </a:cubicBezTo>
                <a:cubicBezTo>
                  <a:pt x="5482106" y="748803"/>
                  <a:pt x="5484847" y="748176"/>
                  <a:pt x="5487367" y="746934"/>
                </a:cubicBezTo>
                <a:cubicBezTo>
                  <a:pt x="5491159" y="745065"/>
                  <a:pt x="5495043" y="743357"/>
                  <a:pt x="5499010" y="741853"/>
                </a:cubicBezTo>
                <a:cubicBezTo>
                  <a:pt x="5503828" y="740020"/>
                  <a:pt x="5507643" y="736214"/>
                  <a:pt x="5509486" y="731383"/>
                </a:cubicBezTo>
                <a:cubicBezTo>
                  <a:pt x="5511318" y="726552"/>
                  <a:pt x="5511003" y="721175"/>
                  <a:pt x="5508623" y="716595"/>
                </a:cubicBezTo>
                <a:cubicBezTo>
                  <a:pt x="5506756" y="712995"/>
                  <a:pt x="5505041" y="709304"/>
                  <a:pt x="5503525" y="705534"/>
                </a:cubicBezTo>
                <a:cubicBezTo>
                  <a:pt x="5501576" y="700714"/>
                  <a:pt x="5497645" y="696954"/>
                  <a:pt x="5492745" y="695235"/>
                </a:cubicBezTo>
                <a:cubicBezTo>
                  <a:pt x="5490797" y="694551"/>
                  <a:pt x="5488767" y="694221"/>
                  <a:pt x="5486749" y="694221"/>
                </a:cubicBezTo>
                <a:close/>
                <a:moveTo>
                  <a:pt x="3963206" y="690326"/>
                </a:moveTo>
                <a:cubicBezTo>
                  <a:pt x="3973764" y="690326"/>
                  <a:pt x="3984229" y="693139"/>
                  <a:pt x="3993445" y="698471"/>
                </a:cubicBezTo>
                <a:cubicBezTo>
                  <a:pt x="4007433" y="706537"/>
                  <a:pt x="4017442" y="719604"/>
                  <a:pt x="4021642" y="735257"/>
                </a:cubicBezTo>
                <a:cubicBezTo>
                  <a:pt x="4025830" y="750911"/>
                  <a:pt x="4023695" y="767238"/>
                  <a:pt x="4015622" y="781216"/>
                </a:cubicBezTo>
                <a:cubicBezTo>
                  <a:pt x="4004831" y="799922"/>
                  <a:pt x="3984695" y="811543"/>
                  <a:pt x="3963090" y="811543"/>
                </a:cubicBezTo>
                <a:cubicBezTo>
                  <a:pt x="3952520" y="811543"/>
                  <a:pt x="3942068" y="808729"/>
                  <a:pt x="3932840" y="803408"/>
                </a:cubicBezTo>
                <a:lnTo>
                  <a:pt x="3932840" y="803410"/>
                </a:lnTo>
                <a:cubicBezTo>
                  <a:pt x="3903919" y="786696"/>
                  <a:pt x="3893980" y="749567"/>
                  <a:pt x="3910674" y="720653"/>
                </a:cubicBezTo>
                <a:cubicBezTo>
                  <a:pt x="3921465" y="701946"/>
                  <a:pt x="3941601" y="690326"/>
                  <a:pt x="3963206" y="690326"/>
                </a:cubicBezTo>
                <a:close/>
                <a:moveTo>
                  <a:pt x="4787695" y="671106"/>
                </a:moveTo>
                <a:cubicBezTo>
                  <a:pt x="4784953" y="671106"/>
                  <a:pt x="4782212" y="671721"/>
                  <a:pt x="4779703" y="672963"/>
                </a:cubicBezTo>
                <a:cubicBezTo>
                  <a:pt x="4778035" y="673783"/>
                  <a:pt x="4776355" y="674546"/>
                  <a:pt x="4774652" y="675287"/>
                </a:cubicBezTo>
                <a:cubicBezTo>
                  <a:pt x="4769880" y="677372"/>
                  <a:pt x="4766229" y="681393"/>
                  <a:pt x="4764642" y="686349"/>
                </a:cubicBezTo>
                <a:cubicBezTo>
                  <a:pt x="4763056" y="691304"/>
                  <a:pt x="4763686" y="696705"/>
                  <a:pt x="4766357" y="701170"/>
                </a:cubicBezTo>
                <a:cubicBezTo>
                  <a:pt x="4768819" y="705272"/>
                  <a:pt x="4771070" y="709566"/>
                  <a:pt x="4773089" y="713931"/>
                </a:cubicBezTo>
                <a:cubicBezTo>
                  <a:pt x="4775119" y="718351"/>
                  <a:pt x="4778828" y="721757"/>
                  <a:pt x="4783413" y="723398"/>
                </a:cubicBezTo>
                <a:cubicBezTo>
                  <a:pt x="4785385" y="724104"/>
                  <a:pt x="4787450" y="724457"/>
                  <a:pt x="4789515" y="724457"/>
                </a:cubicBezTo>
                <a:cubicBezTo>
                  <a:pt x="4792221" y="724457"/>
                  <a:pt x="4794916" y="723853"/>
                  <a:pt x="4797401" y="722657"/>
                </a:cubicBezTo>
                <a:cubicBezTo>
                  <a:pt x="4798696" y="722019"/>
                  <a:pt x="4799979" y="721416"/>
                  <a:pt x="4801297" y="720835"/>
                </a:cubicBezTo>
                <a:cubicBezTo>
                  <a:pt x="4805730" y="718841"/>
                  <a:pt x="4809184" y="715150"/>
                  <a:pt x="4810875" y="710593"/>
                </a:cubicBezTo>
                <a:cubicBezTo>
                  <a:pt x="4812543" y="706025"/>
                  <a:pt x="4812333" y="700978"/>
                  <a:pt x="4810245" y="696591"/>
                </a:cubicBezTo>
                <a:cubicBezTo>
                  <a:pt x="4808203" y="692262"/>
                  <a:pt x="4806349" y="687751"/>
                  <a:pt x="4804762" y="683205"/>
                </a:cubicBezTo>
                <a:cubicBezTo>
                  <a:pt x="4803047" y="678318"/>
                  <a:pt x="4799326" y="674410"/>
                  <a:pt x="4794531" y="672450"/>
                </a:cubicBezTo>
                <a:cubicBezTo>
                  <a:pt x="4792338" y="671550"/>
                  <a:pt x="4790004" y="671106"/>
                  <a:pt x="4787695" y="671106"/>
                </a:cubicBezTo>
                <a:close/>
                <a:moveTo>
                  <a:pt x="3758455" y="658119"/>
                </a:moveTo>
                <a:cubicBezTo>
                  <a:pt x="3761652" y="658119"/>
                  <a:pt x="3764813" y="658973"/>
                  <a:pt x="3767590" y="660579"/>
                </a:cubicBezTo>
                <a:cubicBezTo>
                  <a:pt x="3771848" y="663028"/>
                  <a:pt x="3774870" y="666970"/>
                  <a:pt x="3776129" y="671687"/>
                </a:cubicBezTo>
                <a:cubicBezTo>
                  <a:pt x="3777413" y="676483"/>
                  <a:pt x="3776783" y="681290"/>
                  <a:pt x="3774298" y="685586"/>
                </a:cubicBezTo>
                <a:cubicBezTo>
                  <a:pt x="3771043" y="691225"/>
                  <a:pt x="3764965" y="694734"/>
                  <a:pt x="3758432" y="694734"/>
                </a:cubicBezTo>
                <a:cubicBezTo>
                  <a:pt x="3755224" y="694734"/>
                  <a:pt x="3752074" y="693891"/>
                  <a:pt x="3749309" y="692296"/>
                </a:cubicBezTo>
                <a:lnTo>
                  <a:pt x="3749309" y="692297"/>
                </a:lnTo>
                <a:cubicBezTo>
                  <a:pt x="3745004" y="689802"/>
                  <a:pt x="3742053" y="685963"/>
                  <a:pt x="3740770" y="681167"/>
                </a:cubicBezTo>
                <a:cubicBezTo>
                  <a:pt x="3739498" y="676450"/>
                  <a:pt x="3740151" y="671506"/>
                  <a:pt x="3742590" y="667268"/>
                </a:cubicBezTo>
                <a:cubicBezTo>
                  <a:pt x="3745856" y="661628"/>
                  <a:pt x="3751934" y="658119"/>
                  <a:pt x="3758455" y="658119"/>
                </a:cubicBezTo>
                <a:close/>
                <a:moveTo>
                  <a:pt x="5278895" y="622209"/>
                </a:moveTo>
                <a:cubicBezTo>
                  <a:pt x="5276001" y="622209"/>
                  <a:pt x="5273120" y="622904"/>
                  <a:pt x="5270506" y="624271"/>
                </a:cubicBezTo>
                <a:cubicBezTo>
                  <a:pt x="5268057" y="625547"/>
                  <a:pt x="5265595" y="626743"/>
                  <a:pt x="5263075" y="627860"/>
                </a:cubicBezTo>
                <a:cubicBezTo>
                  <a:pt x="5258514" y="629887"/>
                  <a:pt x="5254991" y="633693"/>
                  <a:pt x="5253346" y="638396"/>
                </a:cubicBezTo>
                <a:cubicBezTo>
                  <a:pt x="5251689" y="643101"/>
                  <a:pt x="5252051" y="648274"/>
                  <a:pt x="5254349" y="652706"/>
                </a:cubicBezTo>
                <a:cubicBezTo>
                  <a:pt x="5255667" y="655247"/>
                  <a:pt x="5256892" y="657844"/>
                  <a:pt x="5258047" y="660464"/>
                </a:cubicBezTo>
                <a:cubicBezTo>
                  <a:pt x="5260019" y="664964"/>
                  <a:pt x="5263752" y="668473"/>
                  <a:pt x="5268360" y="670170"/>
                </a:cubicBezTo>
                <a:cubicBezTo>
                  <a:pt x="5270378" y="670911"/>
                  <a:pt x="5272502" y="671275"/>
                  <a:pt x="5274601" y="671275"/>
                </a:cubicBezTo>
                <a:cubicBezTo>
                  <a:pt x="5277320" y="671275"/>
                  <a:pt x="5280014" y="670671"/>
                  <a:pt x="5282511" y="669463"/>
                </a:cubicBezTo>
                <a:cubicBezTo>
                  <a:pt x="5284949" y="668278"/>
                  <a:pt x="5287411" y="667161"/>
                  <a:pt x="5289919" y="666126"/>
                </a:cubicBezTo>
                <a:cubicBezTo>
                  <a:pt x="5294562" y="664223"/>
                  <a:pt x="5298190" y="660475"/>
                  <a:pt x="5299952" y="655781"/>
                </a:cubicBezTo>
                <a:cubicBezTo>
                  <a:pt x="5301725" y="651088"/>
                  <a:pt x="5301457" y="645870"/>
                  <a:pt x="5299228" y="641381"/>
                </a:cubicBezTo>
                <a:cubicBezTo>
                  <a:pt x="5297934" y="638760"/>
                  <a:pt x="5296720" y="636083"/>
                  <a:pt x="5295600" y="633385"/>
                </a:cubicBezTo>
                <a:cubicBezTo>
                  <a:pt x="5293664" y="628691"/>
                  <a:pt x="5289837" y="625022"/>
                  <a:pt x="5285066" y="623291"/>
                </a:cubicBezTo>
                <a:cubicBezTo>
                  <a:pt x="5283071" y="622562"/>
                  <a:pt x="5280983" y="622209"/>
                  <a:pt x="5278895" y="622209"/>
                </a:cubicBezTo>
                <a:close/>
                <a:moveTo>
                  <a:pt x="4242411" y="550253"/>
                </a:moveTo>
                <a:cubicBezTo>
                  <a:pt x="4254730" y="550253"/>
                  <a:pt x="4266886" y="553522"/>
                  <a:pt x="4277584" y="559709"/>
                </a:cubicBezTo>
                <a:cubicBezTo>
                  <a:pt x="4293870" y="569107"/>
                  <a:pt x="4305512" y="584306"/>
                  <a:pt x="4310389" y="602510"/>
                </a:cubicBezTo>
                <a:cubicBezTo>
                  <a:pt x="4315265" y="620715"/>
                  <a:pt x="4312780" y="639695"/>
                  <a:pt x="4303389" y="655963"/>
                </a:cubicBezTo>
                <a:cubicBezTo>
                  <a:pt x="4290837" y="677712"/>
                  <a:pt x="4267434" y="691224"/>
                  <a:pt x="4242294" y="691224"/>
                </a:cubicBezTo>
                <a:cubicBezTo>
                  <a:pt x="4229986" y="691224"/>
                  <a:pt x="4217819" y="687955"/>
                  <a:pt x="4207121" y="681769"/>
                </a:cubicBezTo>
                <a:lnTo>
                  <a:pt x="4207121" y="681770"/>
                </a:lnTo>
                <a:cubicBezTo>
                  <a:pt x="4190812" y="672359"/>
                  <a:pt x="4179157" y="657173"/>
                  <a:pt x="4174281" y="638979"/>
                </a:cubicBezTo>
                <a:cubicBezTo>
                  <a:pt x="4169404" y="620797"/>
                  <a:pt x="4171913" y="601806"/>
                  <a:pt x="4181315" y="585502"/>
                </a:cubicBezTo>
                <a:cubicBezTo>
                  <a:pt x="4193868" y="563765"/>
                  <a:pt x="4217282" y="550253"/>
                  <a:pt x="4242411" y="550253"/>
                </a:cubicBezTo>
                <a:close/>
                <a:moveTo>
                  <a:pt x="5070690" y="540082"/>
                </a:moveTo>
                <a:cubicBezTo>
                  <a:pt x="5067774" y="540082"/>
                  <a:pt x="5064857" y="540788"/>
                  <a:pt x="5062220" y="542178"/>
                </a:cubicBezTo>
                <a:cubicBezTo>
                  <a:pt x="5059631" y="543557"/>
                  <a:pt x="5056994" y="544832"/>
                  <a:pt x="5054311" y="546006"/>
                </a:cubicBezTo>
                <a:cubicBezTo>
                  <a:pt x="5049563" y="548079"/>
                  <a:pt x="5045935" y="552090"/>
                  <a:pt x="5044348" y="557012"/>
                </a:cubicBezTo>
                <a:cubicBezTo>
                  <a:pt x="5042750" y="561934"/>
                  <a:pt x="5043357" y="567310"/>
                  <a:pt x="5045981" y="571765"/>
                </a:cubicBezTo>
                <a:lnTo>
                  <a:pt x="5045981" y="571762"/>
                </a:lnTo>
                <a:cubicBezTo>
                  <a:pt x="5048548" y="576103"/>
                  <a:pt x="5050881" y="580591"/>
                  <a:pt x="5052923" y="585137"/>
                </a:cubicBezTo>
                <a:cubicBezTo>
                  <a:pt x="5054929" y="589591"/>
                  <a:pt x="5058662" y="593055"/>
                  <a:pt x="5063259" y="594719"/>
                </a:cubicBezTo>
                <a:cubicBezTo>
                  <a:pt x="5065254" y="595436"/>
                  <a:pt x="5067330" y="595790"/>
                  <a:pt x="5069407" y="595790"/>
                </a:cubicBezTo>
                <a:cubicBezTo>
                  <a:pt x="5072137" y="595790"/>
                  <a:pt x="5074843" y="595175"/>
                  <a:pt x="5077340" y="593956"/>
                </a:cubicBezTo>
                <a:cubicBezTo>
                  <a:pt x="5079638" y="592839"/>
                  <a:pt x="5081960" y="591792"/>
                  <a:pt x="5084304" y="590812"/>
                </a:cubicBezTo>
                <a:cubicBezTo>
                  <a:pt x="5088901" y="588897"/>
                  <a:pt x="5092517" y="585172"/>
                  <a:pt x="5094279" y="580513"/>
                </a:cubicBezTo>
                <a:cubicBezTo>
                  <a:pt x="5096041" y="575853"/>
                  <a:pt x="5095796" y="570669"/>
                  <a:pt x="5093614" y="566193"/>
                </a:cubicBezTo>
                <a:cubicBezTo>
                  <a:pt x="5091409" y="561693"/>
                  <a:pt x="5089449" y="556965"/>
                  <a:pt x="5087746" y="552157"/>
                </a:cubicBezTo>
                <a:cubicBezTo>
                  <a:pt x="5085996" y="547190"/>
                  <a:pt x="5082170" y="543238"/>
                  <a:pt x="5077281" y="541323"/>
                </a:cubicBezTo>
                <a:cubicBezTo>
                  <a:pt x="5075146" y="540491"/>
                  <a:pt x="5072918" y="540082"/>
                  <a:pt x="5070690" y="540082"/>
                </a:cubicBezTo>
                <a:close/>
                <a:moveTo>
                  <a:pt x="6094527" y="539550"/>
                </a:moveTo>
                <a:lnTo>
                  <a:pt x="6094527" y="665835"/>
                </a:lnTo>
                <a:lnTo>
                  <a:pt x="6070705" y="659428"/>
                </a:lnTo>
                <a:cubicBezTo>
                  <a:pt x="6055540" y="650678"/>
                  <a:pt x="6044702" y="636552"/>
                  <a:pt x="6040164" y="619635"/>
                </a:cubicBezTo>
                <a:cubicBezTo>
                  <a:pt x="6035637" y="602729"/>
                  <a:pt x="6037959" y="585070"/>
                  <a:pt x="6046709" y="569918"/>
                </a:cubicBezTo>
                <a:cubicBezTo>
                  <a:pt x="6052548" y="559807"/>
                  <a:pt x="6060910" y="551610"/>
                  <a:pt x="6070734" y="545941"/>
                </a:cubicBezTo>
                <a:close/>
                <a:moveTo>
                  <a:pt x="4037671" y="524632"/>
                </a:moveTo>
                <a:cubicBezTo>
                  <a:pt x="4041451" y="524632"/>
                  <a:pt x="4045172" y="525635"/>
                  <a:pt x="4048450" y="527526"/>
                </a:cubicBezTo>
                <a:cubicBezTo>
                  <a:pt x="4058763" y="533483"/>
                  <a:pt x="4062310" y="546710"/>
                  <a:pt x="4056360" y="557021"/>
                </a:cubicBezTo>
                <a:cubicBezTo>
                  <a:pt x="4052510" y="563696"/>
                  <a:pt x="4045336" y="567844"/>
                  <a:pt x="4037636" y="567844"/>
                </a:cubicBezTo>
                <a:cubicBezTo>
                  <a:pt x="4033868" y="567844"/>
                  <a:pt x="4030146" y="566841"/>
                  <a:pt x="4026845" y="564939"/>
                </a:cubicBezTo>
                <a:lnTo>
                  <a:pt x="4026845" y="564940"/>
                </a:lnTo>
                <a:cubicBezTo>
                  <a:pt x="4021852" y="562058"/>
                  <a:pt x="4018282" y="557398"/>
                  <a:pt x="4016789" y="551827"/>
                </a:cubicBezTo>
                <a:cubicBezTo>
                  <a:pt x="4015295" y="546257"/>
                  <a:pt x="4016065" y="540434"/>
                  <a:pt x="4018947" y="535445"/>
                </a:cubicBezTo>
                <a:cubicBezTo>
                  <a:pt x="4022785" y="528768"/>
                  <a:pt x="4029972" y="524632"/>
                  <a:pt x="4037671" y="524632"/>
                </a:cubicBezTo>
                <a:close/>
                <a:moveTo>
                  <a:pt x="5898853" y="447241"/>
                </a:moveTo>
                <a:cubicBezTo>
                  <a:pt x="5912969" y="447241"/>
                  <a:pt x="5926921" y="451001"/>
                  <a:pt x="5939229" y="458099"/>
                </a:cubicBezTo>
                <a:cubicBezTo>
                  <a:pt x="5957941" y="468909"/>
                  <a:pt x="5971334" y="486353"/>
                  <a:pt x="5976923" y="507235"/>
                </a:cubicBezTo>
                <a:cubicBezTo>
                  <a:pt x="5982522" y="528107"/>
                  <a:pt x="5979640" y="549912"/>
                  <a:pt x="5968838" y="568642"/>
                </a:cubicBezTo>
                <a:cubicBezTo>
                  <a:pt x="5954430" y="593592"/>
                  <a:pt x="5927551" y="609097"/>
                  <a:pt x="5898701" y="609097"/>
                </a:cubicBezTo>
                <a:cubicBezTo>
                  <a:pt x="5884574" y="609097"/>
                  <a:pt x="5870609" y="605337"/>
                  <a:pt x="5858313" y="598240"/>
                </a:cubicBezTo>
                <a:lnTo>
                  <a:pt x="5858313" y="598238"/>
                </a:lnTo>
                <a:cubicBezTo>
                  <a:pt x="5839601" y="587427"/>
                  <a:pt x="5826208" y="569985"/>
                  <a:pt x="5820609" y="549114"/>
                </a:cubicBezTo>
                <a:cubicBezTo>
                  <a:pt x="5815021" y="528242"/>
                  <a:pt x="5817890" y="506437"/>
                  <a:pt x="5828693" y="487719"/>
                </a:cubicBezTo>
                <a:cubicBezTo>
                  <a:pt x="5843112" y="462746"/>
                  <a:pt x="5869991" y="447241"/>
                  <a:pt x="5898853" y="447241"/>
                </a:cubicBezTo>
                <a:close/>
                <a:moveTo>
                  <a:pt x="4521638" y="410168"/>
                </a:moveTo>
                <a:cubicBezTo>
                  <a:pt x="4535672" y="410168"/>
                  <a:pt x="4549532" y="413893"/>
                  <a:pt x="4561746" y="420946"/>
                </a:cubicBezTo>
                <a:cubicBezTo>
                  <a:pt x="4600116" y="443105"/>
                  <a:pt x="4613298" y="492355"/>
                  <a:pt x="4591156" y="530726"/>
                </a:cubicBezTo>
                <a:cubicBezTo>
                  <a:pt x="4576842" y="555516"/>
                  <a:pt x="4550150" y="570919"/>
                  <a:pt x="4521486" y="570919"/>
                </a:cubicBezTo>
                <a:cubicBezTo>
                  <a:pt x="4507476" y="570919"/>
                  <a:pt x="4493593" y="567194"/>
                  <a:pt x="4481367" y="560142"/>
                </a:cubicBezTo>
                <a:cubicBezTo>
                  <a:pt x="4443009" y="537982"/>
                  <a:pt x="4429814" y="488732"/>
                  <a:pt x="4451957" y="450362"/>
                </a:cubicBezTo>
                <a:cubicBezTo>
                  <a:pt x="4466271" y="425571"/>
                  <a:pt x="4492975" y="410168"/>
                  <a:pt x="4521638" y="410168"/>
                </a:cubicBezTo>
                <a:close/>
                <a:moveTo>
                  <a:pt x="4316887" y="388387"/>
                </a:moveTo>
                <a:cubicBezTo>
                  <a:pt x="4321693" y="388387"/>
                  <a:pt x="4326465" y="389675"/>
                  <a:pt x="4330676" y="392101"/>
                </a:cubicBezTo>
                <a:cubicBezTo>
                  <a:pt x="4337069" y="395792"/>
                  <a:pt x="4341642" y="401750"/>
                  <a:pt x="4343555" y="408883"/>
                </a:cubicBezTo>
                <a:cubicBezTo>
                  <a:pt x="4345469" y="416016"/>
                  <a:pt x="4344489" y="423465"/>
                  <a:pt x="4340802" y="429857"/>
                </a:cubicBezTo>
                <a:cubicBezTo>
                  <a:pt x="4335879" y="438390"/>
                  <a:pt x="4326698" y="443687"/>
                  <a:pt x="4316840" y="443687"/>
                </a:cubicBezTo>
                <a:cubicBezTo>
                  <a:pt x="4312011" y="443687"/>
                  <a:pt x="4307239" y="442400"/>
                  <a:pt x="4303039" y="439973"/>
                </a:cubicBezTo>
                <a:cubicBezTo>
                  <a:pt x="4296646" y="436282"/>
                  <a:pt x="4292073" y="430323"/>
                  <a:pt x="4290160" y="423191"/>
                </a:cubicBezTo>
                <a:cubicBezTo>
                  <a:pt x="4288247" y="416059"/>
                  <a:pt x="4289227" y="408609"/>
                  <a:pt x="4292925" y="402217"/>
                </a:cubicBezTo>
                <a:cubicBezTo>
                  <a:pt x="4297848" y="393684"/>
                  <a:pt x="4307029" y="388387"/>
                  <a:pt x="4316887" y="388387"/>
                </a:cubicBezTo>
                <a:close/>
                <a:moveTo>
                  <a:pt x="5371325" y="367059"/>
                </a:moveTo>
                <a:cubicBezTo>
                  <a:pt x="5366367" y="367059"/>
                  <a:pt x="5361525" y="369086"/>
                  <a:pt x="5358037" y="372858"/>
                </a:cubicBezTo>
                <a:cubicBezTo>
                  <a:pt x="5347246" y="384536"/>
                  <a:pt x="5333620" y="393524"/>
                  <a:pt x="5318629" y="398856"/>
                </a:cubicBezTo>
                <a:cubicBezTo>
                  <a:pt x="5313099" y="400816"/>
                  <a:pt x="5308865" y="405349"/>
                  <a:pt x="5307278" y="411012"/>
                </a:cubicBezTo>
                <a:cubicBezTo>
                  <a:pt x="5305692" y="416663"/>
                  <a:pt x="5306952" y="422735"/>
                  <a:pt x="5310661" y="427292"/>
                </a:cubicBezTo>
                <a:lnTo>
                  <a:pt x="5310661" y="427293"/>
                </a:lnTo>
                <a:cubicBezTo>
                  <a:pt x="5318711" y="437205"/>
                  <a:pt x="5325256" y="448233"/>
                  <a:pt x="5330097" y="460081"/>
                </a:cubicBezTo>
                <a:cubicBezTo>
                  <a:pt x="5332022" y="464774"/>
                  <a:pt x="5335825" y="468443"/>
                  <a:pt x="5340585" y="470197"/>
                </a:cubicBezTo>
                <a:cubicBezTo>
                  <a:pt x="5342603" y="470950"/>
                  <a:pt x="5344726" y="471314"/>
                  <a:pt x="5346838" y="471314"/>
                </a:cubicBezTo>
                <a:cubicBezTo>
                  <a:pt x="5349684" y="471314"/>
                  <a:pt x="5352542" y="470642"/>
                  <a:pt x="5355132" y="469297"/>
                </a:cubicBezTo>
                <a:cubicBezTo>
                  <a:pt x="5366402" y="463487"/>
                  <a:pt x="5378441" y="459340"/>
                  <a:pt x="5390900" y="457004"/>
                </a:cubicBezTo>
                <a:cubicBezTo>
                  <a:pt x="5396699" y="455910"/>
                  <a:pt x="5401598" y="452071"/>
                  <a:pt x="5404037" y="446705"/>
                </a:cubicBezTo>
                <a:cubicBezTo>
                  <a:pt x="5406475" y="441339"/>
                  <a:pt x="5406136" y="435119"/>
                  <a:pt x="5403138" y="430038"/>
                </a:cubicBezTo>
                <a:cubicBezTo>
                  <a:pt x="5394960" y="416185"/>
                  <a:pt x="5390200" y="400337"/>
                  <a:pt x="5389372" y="384206"/>
                </a:cubicBezTo>
                <a:cubicBezTo>
                  <a:pt x="5388999" y="376948"/>
                  <a:pt x="5384309" y="370615"/>
                  <a:pt x="5377473" y="368141"/>
                </a:cubicBezTo>
                <a:cubicBezTo>
                  <a:pt x="5375466" y="367412"/>
                  <a:pt x="5373390" y="367059"/>
                  <a:pt x="5371325" y="367059"/>
                </a:cubicBezTo>
                <a:close/>
                <a:moveTo>
                  <a:pt x="5694148" y="362854"/>
                </a:moveTo>
                <a:cubicBezTo>
                  <a:pt x="5709991" y="362854"/>
                  <a:pt x="5725658" y="367069"/>
                  <a:pt x="5739471" y="375033"/>
                </a:cubicBezTo>
                <a:cubicBezTo>
                  <a:pt x="5760470" y="387155"/>
                  <a:pt x="5775496" y="406739"/>
                  <a:pt x="5781772" y="430173"/>
                </a:cubicBezTo>
                <a:cubicBezTo>
                  <a:pt x="5788049" y="453597"/>
                  <a:pt x="5784829" y="478068"/>
                  <a:pt x="5772696" y="499065"/>
                </a:cubicBezTo>
                <a:cubicBezTo>
                  <a:pt x="5756527" y="527080"/>
                  <a:pt x="5726370" y="544476"/>
                  <a:pt x="5693997" y="544476"/>
                </a:cubicBezTo>
                <a:cubicBezTo>
                  <a:pt x="5678143" y="544476"/>
                  <a:pt x="5662475" y="540261"/>
                  <a:pt x="5648674" y="532298"/>
                </a:cubicBezTo>
                <a:lnTo>
                  <a:pt x="5648674" y="532297"/>
                </a:lnTo>
                <a:cubicBezTo>
                  <a:pt x="5627710" y="520188"/>
                  <a:pt x="5612707" y="500614"/>
                  <a:pt x="5606419" y="477146"/>
                </a:cubicBezTo>
                <a:cubicBezTo>
                  <a:pt x="5600131" y="453688"/>
                  <a:pt x="5603340" y="429228"/>
                  <a:pt x="5615437" y="408254"/>
                </a:cubicBezTo>
                <a:cubicBezTo>
                  <a:pt x="5631606" y="380251"/>
                  <a:pt x="5661775" y="362854"/>
                  <a:pt x="5694148" y="362854"/>
                </a:cubicBezTo>
                <a:close/>
                <a:moveTo>
                  <a:pt x="5973294" y="299671"/>
                </a:moveTo>
                <a:cubicBezTo>
                  <a:pt x="5977459" y="299671"/>
                  <a:pt x="5981554" y="300776"/>
                  <a:pt x="5985170" y="302860"/>
                </a:cubicBezTo>
                <a:cubicBezTo>
                  <a:pt x="5990676" y="306039"/>
                  <a:pt x="5994620" y="311177"/>
                  <a:pt x="5996264" y="317318"/>
                </a:cubicBezTo>
                <a:cubicBezTo>
                  <a:pt x="5997898" y="323448"/>
                  <a:pt x="5997058" y="329862"/>
                  <a:pt x="5993873" y="335376"/>
                </a:cubicBezTo>
                <a:cubicBezTo>
                  <a:pt x="5989638" y="342725"/>
                  <a:pt x="5981740" y="347281"/>
                  <a:pt x="5973259" y="347281"/>
                </a:cubicBezTo>
                <a:cubicBezTo>
                  <a:pt x="5969106" y="347281"/>
                  <a:pt x="5964999" y="346177"/>
                  <a:pt x="5961371" y="344080"/>
                </a:cubicBezTo>
                <a:lnTo>
                  <a:pt x="5961371" y="344079"/>
                </a:lnTo>
                <a:cubicBezTo>
                  <a:pt x="5950020" y="337517"/>
                  <a:pt x="5946101" y="322946"/>
                  <a:pt x="5952657" y="311576"/>
                </a:cubicBezTo>
                <a:cubicBezTo>
                  <a:pt x="5956903" y="304239"/>
                  <a:pt x="5964813" y="299671"/>
                  <a:pt x="5973294" y="299671"/>
                </a:cubicBezTo>
                <a:close/>
                <a:moveTo>
                  <a:pt x="4800842" y="276123"/>
                </a:moveTo>
                <a:cubicBezTo>
                  <a:pt x="4815518" y="276123"/>
                  <a:pt x="4830054" y="280031"/>
                  <a:pt x="4842875" y="287425"/>
                </a:cubicBezTo>
                <a:cubicBezTo>
                  <a:pt x="4883065" y="310644"/>
                  <a:pt x="4896901" y="362241"/>
                  <a:pt x="4873685" y="402446"/>
                </a:cubicBezTo>
                <a:cubicBezTo>
                  <a:pt x="4858694" y="428432"/>
                  <a:pt x="4830719" y="444575"/>
                  <a:pt x="4800690" y="444575"/>
                </a:cubicBezTo>
                <a:cubicBezTo>
                  <a:pt x="4786003" y="444575"/>
                  <a:pt x="4771467" y="440667"/>
                  <a:pt x="4758658" y="433273"/>
                </a:cubicBezTo>
                <a:cubicBezTo>
                  <a:pt x="4739175" y="422028"/>
                  <a:pt x="4725246" y="403869"/>
                  <a:pt x="4719425" y="382143"/>
                </a:cubicBezTo>
                <a:cubicBezTo>
                  <a:pt x="4713615" y="360417"/>
                  <a:pt x="4716590" y="337712"/>
                  <a:pt x="4727836" y="318242"/>
                </a:cubicBezTo>
                <a:cubicBezTo>
                  <a:pt x="4742839" y="292267"/>
                  <a:pt x="4770814" y="276123"/>
                  <a:pt x="4800842" y="276123"/>
                </a:cubicBezTo>
                <a:close/>
                <a:moveTo>
                  <a:pt x="4596091" y="252154"/>
                </a:moveTo>
                <a:cubicBezTo>
                  <a:pt x="4601971" y="252154"/>
                  <a:pt x="4607780" y="253726"/>
                  <a:pt x="4612902" y="256677"/>
                </a:cubicBezTo>
                <a:cubicBezTo>
                  <a:pt x="4620695" y="261176"/>
                  <a:pt x="4626271" y="268434"/>
                  <a:pt x="4628593" y="277126"/>
                </a:cubicBezTo>
                <a:cubicBezTo>
                  <a:pt x="4630926" y="285819"/>
                  <a:pt x="4629736" y="294898"/>
                  <a:pt x="4625233" y="302680"/>
                </a:cubicBezTo>
                <a:cubicBezTo>
                  <a:pt x="4619225" y="313081"/>
                  <a:pt x="4608037" y="319541"/>
                  <a:pt x="4596033" y="319541"/>
                </a:cubicBezTo>
                <a:cubicBezTo>
                  <a:pt x="4590165" y="319541"/>
                  <a:pt x="4584343" y="317980"/>
                  <a:pt x="4579210" y="315018"/>
                </a:cubicBezTo>
                <a:cubicBezTo>
                  <a:pt x="4563146" y="305733"/>
                  <a:pt x="4557616" y="285090"/>
                  <a:pt x="4566891" y="269003"/>
                </a:cubicBezTo>
                <a:cubicBezTo>
                  <a:pt x="4572899" y="258613"/>
                  <a:pt x="4584087" y="252154"/>
                  <a:pt x="4596091" y="252154"/>
                </a:cubicBezTo>
                <a:close/>
                <a:moveTo>
                  <a:pt x="5768613" y="218568"/>
                </a:moveTo>
                <a:cubicBezTo>
                  <a:pt x="5773909" y="218568"/>
                  <a:pt x="5779147" y="219981"/>
                  <a:pt x="5783767" y="222647"/>
                </a:cubicBezTo>
                <a:cubicBezTo>
                  <a:pt x="5798268" y="231021"/>
                  <a:pt x="5803261" y="249647"/>
                  <a:pt x="5794897" y="264150"/>
                </a:cubicBezTo>
                <a:cubicBezTo>
                  <a:pt x="5789484" y="273538"/>
                  <a:pt x="5779380" y="279359"/>
                  <a:pt x="5768555" y="279359"/>
                </a:cubicBezTo>
                <a:cubicBezTo>
                  <a:pt x="5763246" y="279359"/>
                  <a:pt x="5757997" y="277946"/>
                  <a:pt x="5753377" y="275281"/>
                </a:cubicBezTo>
                <a:cubicBezTo>
                  <a:pt x="5746343" y="271226"/>
                  <a:pt x="5741326" y="264675"/>
                  <a:pt x="5739226" y="256825"/>
                </a:cubicBezTo>
                <a:cubicBezTo>
                  <a:pt x="5737126" y="248987"/>
                  <a:pt x="5738199" y="240795"/>
                  <a:pt x="5742259" y="233766"/>
                </a:cubicBezTo>
                <a:cubicBezTo>
                  <a:pt x="5747672" y="224401"/>
                  <a:pt x="5757763" y="218568"/>
                  <a:pt x="5768613" y="218568"/>
                </a:cubicBezTo>
                <a:close/>
                <a:moveTo>
                  <a:pt x="5284763" y="204509"/>
                </a:moveTo>
                <a:cubicBezTo>
                  <a:pt x="5302238" y="204509"/>
                  <a:pt x="5319516" y="209156"/>
                  <a:pt x="5334728" y="217941"/>
                </a:cubicBezTo>
                <a:cubicBezTo>
                  <a:pt x="5364232" y="234973"/>
                  <a:pt x="5382897" y="265540"/>
                  <a:pt x="5384647" y="299718"/>
                </a:cubicBezTo>
                <a:cubicBezTo>
                  <a:pt x="5385021" y="306975"/>
                  <a:pt x="5389699" y="313309"/>
                  <a:pt x="5396523" y="315792"/>
                </a:cubicBezTo>
                <a:cubicBezTo>
                  <a:pt x="5398542" y="316521"/>
                  <a:pt x="5400630" y="316875"/>
                  <a:pt x="5402706" y="316875"/>
                </a:cubicBezTo>
                <a:cubicBezTo>
                  <a:pt x="5407641" y="316875"/>
                  <a:pt x="5412471" y="314858"/>
                  <a:pt x="5415948" y="311111"/>
                </a:cubicBezTo>
                <a:cubicBezTo>
                  <a:pt x="5434917" y="290718"/>
                  <a:pt x="5461702" y="279017"/>
                  <a:pt x="5489467" y="279017"/>
                </a:cubicBezTo>
                <a:cubicBezTo>
                  <a:pt x="5506931" y="279017"/>
                  <a:pt x="5524220" y="283665"/>
                  <a:pt x="5539433" y="292450"/>
                </a:cubicBezTo>
                <a:cubicBezTo>
                  <a:pt x="5587241" y="320054"/>
                  <a:pt x="5603689" y="381415"/>
                  <a:pt x="5576088" y="429241"/>
                </a:cubicBezTo>
                <a:cubicBezTo>
                  <a:pt x="5564270" y="449691"/>
                  <a:pt x="5545336" y="465379"/>
                  <a:pt x="5522750" y="473410"/>
                </a:cubicBezTo>
                <a:cubicBezTo>
                  <a:pt x="5517209" y="475381"/>
                  <a:pt x="5512974" y="479927"/>
                  <a:pt x="5511388" y="485600"/>
                </a:cubicBezTo>
                <a:cubicBezTo>
                  <a:pt x="5509813" y="491263"/>
                  <a:pt x="5511096" y="497346"/>
                  <a:pt x="5514818" y="501903"/>
                </a:cubicBezTo>
                <a:cubicBezTo>
                  <a:pt x="5523672" y="512692"/>
                  <a:pt x="5530660" y="524837"/>
                  <a:pt x="5535630" y="537996"/>
                </a:cubicBezTo>
                <a:cubicBezTo>
                  <a:pt x="5537450" y="542849"/>
                  <a:pt x="5541288" y="546688"/>
                  <a:pt x="5546129" y="548522"/>
                </a:cubicBezTo>
                <a:cubicBezTo>
                  <a:pt x="5548206" y="549309"/>
                  <a:pt x="5550376" y="549696"/>
                  <a:pt x="5552545" y="549696"/>
                </a:cubicBezTo>
                <a:cubicBezTo>
                  <a:pt x="5555451" y="549696"/>
                  <a:pt x="5558355" y="549001"/>
                  <a:pt x="5560980" y="547611"/>
                </a:cubicBezTo>
                <a:cubicBezTo>
                  <a:pt x="5579109" y="538041"/>
                  <a:pt x="5599455" y="532983"/>
                  <a:pt x="5619800" y="532983"/>
                </a:cubicBezTo>
                <a:cubicBezTo>
                  <a:pt x="5641639" y="532983"/>
                  <a:pt x="5663245" y="538793"/>
                  <a:pt x="5682261" y="549776"/>
                </a:cubicBezTo>
                <a:cubicBezTo>
                  <a:pt x="5708673" y="565019"/>
                  <a:pt x="5728528" y="589218"/>
                  <a:pt x="5738176" y="617904"/>
                </a:cubicBezTo>
                <a:cubicBezTo>
                  <a:pt x="5739903" y="623031"/>
                  <a:pt x="5743834" y="627120"/>
                  <a:pt x="5748886" y="629046"/>
                </a:cubicBezTo>
                <a:cubicBezTo>
                  <a:pt x="5750962" y="629832"/>
                  <a:pt x="5753144" y="630220"/>
                  <a:pt x="5755314" y="630220"/>
                </a:cubicBezTo>
                <a:cubicBezTo>
                  <a:pt x="5758428" y="630220"/>
                  <a:pt x="5761520" y="629422"/>
                  <a:pt x="5764296" y="627839"/>
                </a:cubicBezTo>
                <a:cubicBezTo>
                  <a:pt x="5782554" y="617403"/>
                  <a:pt x="5803355" y="611877"/>
                  <a:pt x="5824470" y="611877"/>
                </a:cubicBezTo>
                <a:cubicBezTo>
                  <a:pt x="5845539" y="611877"/>
                  <a:pt x="5866386" y="617483"/>
                  <a:pt x="5884772" y="628088"/>
                </a:cubicBezTo>
                <a:cubicBezTo>
                  <a:pt x="5912094" y="643865"/>
                  <a:pt x="5931880" y="669169"/>
                  <a:pt x="5940478" y="699360"/>
                </a:cubicBezTo>
                <a:cubicBezTo>
                  <a:pt x="5942041" y="704829"/>
                  <a:pt x="5946089" y="709249"/>
                  <a:pt x="5951397" y="711288"/>
                </a:cubicBezTo>
                <a:cubicBezTo>
                  <a:pt x="5953485" y="712086"/>
                  <a:pt x="5955678" y="712484"/>
                  <a:pt x="5957872" y="712484"/>
                </a:cubicBezTo>
                <a:cubicBezTo>
                  <a:pt x="5961231" y="712484"/>
                  <a:pt x="5964568" y="711550"/>
                  <a:pt x="5967496" y="709716"/>
                </a:cubicBezTo>
                <a:cubicBezTo>
                  <a:pt x="5986057" y="698050"/>
                  <a:pt x="6007406" y="691875"/>
                  <a:pt x="6029198" y="691875"/>
                </a:cubicBezTo>
                <a:cubicBezTo>
                  <a:pt x="6049299" y="691875"/>
                  <a:pt x="6069190" y="697230"/>
                  <a:pt x="6086724" y="707346"/>
                </a:cubicBezTo>
                <a:lnTo>
                  <a:pt x="6094527" y="714439"/>
                </a:lnTo>
                <a:lnTo>
                  <a:pt x="6094527" y="901239"/>
                </a:lnTo>
                <a:lnTo>
                  <a:pt x="6068011" y="916024"/>
                </a:lnTo>
                <a:cubicBezTo>
                  <a:pt x="6062761" y="917882"/>
                  <a:pt x="6058678" y="922051"/>
                  <a:pt x="6056905" y="927315"/>
                </a:cubicBezTo>
                <a:cubicBezTo>
                  <a:pt x="6055132" y="932589"/>
                  <a:pt x="6055890" y="938377"/>
                  <a:pt x="6058946" y="943014"/>
                </a:cubicBezTo>
                <a:cubicBezTo>
                  <a:pt x="6064581" y="951570"/>
                  <a:pt x="6069166" y="960775"/>
                  <a:pt x="6072572" y="970379"/>
                </a:cubicBezTo>
                <a:cubicBezTo>
                  <a:pt x="6074358" y="975426"/>
                  <a:pt x="6078289" y="979413"/>
                  <a:pt x="6083294" y="981282"/>
                </a:cubicBezTo>
                <a:cubicBezTo>
                  <a:pt x="6085335" y="982045"/>
                  <a:pt x="6087482" y="982422"/>
                  <a:pt x="6089617" y="982422"/>
                </a:cubicBezTo>
                <a:lnTo>
                  <a:pt x="6094527" y="981125"/>
                </a:lnTo>
                <a:lnTo>
                  <a:pt x="6094527" y="1603850"/>
                </a:lnTo>
                <a:lnTo>
                  <a:pt x="6089686" y="1598963"/>
                </a:lnTo>
                <a:cubicBezTo>
                  <a:pt x="6087703" y="1598251"/>
                  <a:pt x="6085638" y="1597913"/>
                  <a:pt x="6083597" y="1597913"/>
                </a:cubicBezTo>
                <a:cubicBezTo>
                  <a:pt x="6080295" y="1597913"/>
                  <a:pt x="6077017" y="1598811"/>
                  <a:pt x="6074147" y="1600561"/>
                </a:cubicBezTo>
                <a:cubicBezTo>
                  <a:pt x="6066774" y="1605088"/>
                  <a:pt x="6058853" y="1608821"/>
                  <a:pt x="6050629" y="1611667"/>
                </a:cubicBezTo>
                <a:cubicBezTo>
                  <a:pt x="6045507" y="1613441"/>
                  <a:pt x="6041447" y="1617430"/>
                  <a:pt x="6039581" y="1622528"/>
                </a:cubicBezTo>
                <a:cubicBezTo>
                  <a:pt x="6037702" y="1627615"/>
                  <a:pt x="6038216" y="1633285"/>
                  <a:pt x="6040981" y="1637951"/>
                </a:cubicBezTo>
                <a:cubicBezTo>
                  <a:pt x="6045461" y="1645534"/>
                  <a:pt x="6049147" y="1653689"/>
                  <a:pt x="6051947" y="1662135"/>
                </a:cubicBezTo>
                <a:cubicBezTo>
                  <a:pt x="6053661" y="1667350"/>
                  <a:pt x="6057652" y="1671491"/>
                  <a:pt x="6062796" y="1673404"/>
                </a:cubicBezTo>
                <a:cubicBezTo>
                  <a:pt x="6064850" y="1674174"/>
                  <a:pt x="6066984" y="1674547"/>
                  <a:pt x="6069108" y="1674547"/>
                </a:cubicBezTo>
                <a:cubicBezTo>
                  <a:pt x="6072339" y="1674547"/>
                  <a:pt x="6075547" y="1673684"/>
                  <a:pt x="6078394" y="1671981"/>
                </a:cubicBezTo>
                <a:lnTo>
                  <a:pt x="6094527" y="1664609"/>
                </a:lnTo>
                <a:lnTo>
                  <a:pt x="6094527" y="2098573"/>
                </a:lnTo>
                <a:lnTo>
                  <a:pt x="6086269" y="2106157"/>
                </a:lnTo>
                <a:cubicBezTo>
                  <a:pt x="6084239" y="2111512"/>
                  <a:pt x="6084869" y="2117531"/>
                  <a:pt x="6087983" y="2122350"/>
                </a:cubicBezTo>
                <a:lnTo>
                  <a:pt x="6094527" y="2137201"/>
                </a:lnTo>
                <a:lnTo>
                  <a:pt x="6094527" y="2307007"/>
                </a:lnTo>
                <a:lnTo>
                  <a:pt x="6085463" y="2288486"/>
                </a:lnTo>
                <a:cubicBezTo>
                  <a:pt x="6083947" y="2282758"/>
                  <a:pt x="6079736" y="2278150"/>
                  <a:pt x="6074171" y="2276132"/>
                </a:cubicBezTo>
                <a:cubicBezTo>
                  <a:pt x="6072164" y="2275397"/>
                  <a:pt x="6070076" y="2275035"/>
                  <a:pt x="6067988" y="2275035"/>
                </a:cubicBezTo>
                <a:cubicBezTo>
                  <a:pt x="6064313" y="2275035"/>
                  <a:pt x="6060673" y="2276155"/>
                  <a:pt x="6057581" y="2278325"/>
                </a:cubicBezTo>
                <a:cubicBezTo>
                  <a:pt x="6038146" y="2291997"/>
                  <a:pt x="6014534" y="2299534"/>
                  <a:pt x="5991108" y="2299534"/>
                </a:cubicBezTo>
                <a:cubicBezTo>
                  <a:pt x="5971101" y="2299534"/>
                  <a:pt x="5951303" y="2294214"/>
                  <a:pt x="5933851" y="2284146"/>
                </a:cubicBezTo>
                <a:cubicBezTo>
                  <a:pt x="5907089" y="2268689"/>
                  <a:pt x="5888039" y="2243758"/>
                  <a:pt x="5880187" y="2213928"/>
                </a:cubicBezTo>
                <a:cubicBezTo>
                  <a:pt x="5878671" y="2208200"/>
                  <a:pt x="5874459" y="2203569"/>
                  <a:pt x="5868894" y="2201539"/>
                </a:cubicBezTo>
                <a:cubicBezTo>
                  <a:pt x="5866876" y="2200804"/>
                  <a:pt x="5864788" y="2200454"/>
                  <a:pt x="5862700" y="2200454"/>
                </a:cubicBezTo>
                <a:cubicBezTo>
                  <a:pt x="5859013" y="2200454"/>
                  <a:pt x="5855362" y="2201574"/>
                  <a:pt x="5852282" y="2203755"/>
                </a:cubicBezTo>
                <a:cubicBezTo>
                  <a:pt x="5833044" y="2217311"/>
                  <a:pt x="5810272" y="2224474"/>
                  <a:pt x="5786404" y="2224474"/>
                </a:cubicBezTo>
                <a:cubicBezTo>
                  <a:pt x="5766490" y="2224474"/>
                  <a:pt x="5746786" y="2219178"/>
                  <a:pt x="5729427" y="2209169"/>
                </a:cubicBezTo>
                <a:cubicBezTo>
                  <a:pt x="5701813" y="2193209"/>
                  <a:pt x="5681980" y="2166202"/>
                  <a:pt x="5675016" y="2135077"/>
                </a:cubicBezTo>
                <a:cubicBezTo>
                  <a:pt x="5673686" y="2129116"/>
                  <a:pt x="5669440" y="2124240"/>
                  <a:pt x="5663735" y="2122093"/>
                </a:cubicBezTo>
                <a:cubicBezTo>
                  <a:pt x="5661670" y="2121311"/>
                  <a:pt x="5659512" y="2120938"/>
                  <a:pt x="5657365" y="2120938"/>
                </a:cubicBezTo>
                <a:cubicBezTo>
                  <a:pt x="5653585" y="2120938"/>
                  <a:pt x="5649841" y="2122128"/>
                  <a:pt x="5646702" y="2124415"/>
                </a:cubicBezTo>
                <a:cubicBezTo>
                  <a:pt x="5627757" y="2138274"/>
                  <a:pt x="5605288" y="2145588"/>
                  <a:pt x="5581722" y="2145588"/>
                </a:cubicBezTo>
                <a:cubicBezTo>
                  <a:pt x="5562567" y="2145588"/>
                  <a:pt x="5543621" y="2140490"/>
                  <a:pt x="5526927" y="2130854"/>
                </a:cubicBezTo>
                <a:cubicBezTo>
                  <a:pt x="5498975" y="2114708"/>
                  <a:pt x="5479598" y="2087165"/>
                  <a:pt x="5473753" y="2055281"/>
                </a:cubicBezTo>
                <a:cubicBezTo>
                  <a:pt x="5472610" y="2049017"/>
                  <a:pt x="5468247" y="2043813"/>
                  <a:pt x="5462262" y="2041597"/>
                </a:cubicBezTo>
                <a:cubicBezTo>
                  <a:pt x="5460220" y="2040827"/>
                  <a:pt x="5458097" y="2040465"/>
                  <a:pt x="5455974" y="2040465"/>
                </a:cubicBezTo>
                <a:cubicBezTo>
                  <a:pt x="5451902" y="2040465"/>
                  <a:pt x="5447889" y="2041830"/>
                  <a:pt x="5444623" y="2044467"/>
                </a:cubicBezTo>
                <a:cubicBezTo>
                  <a:pt x="5425502" y="2059878"/>
                  <a:pt x="5401540" y="2068371"/>
                  <a:pt x="5377135" y="2068371"/>
                </a:cubicBezTo>
                <a:cubicBezTo>
                  <a:pt x="5358422" y="2068371"/>
                  <a:pt x="5339920" y="2063389"/>
                  <a:pt x="5323599" y="2053963"/>
                </a:cubicBezTo>
                <a:cubicBezTo>
                  <a:pt x="5293850" y="2036779"/>
                  <a:pt x="5274018" y="2006050"/>
                  <a:pt x="5270542" y="1971706"/>
                </a:cubicBezTo>
                <a:cubicBezTo>
                  <a:pt x="5269853" y="1964893"/>
                  <a:pt x="5265373" y="1959059"/>
                  <a:pt x="5258981" y="1956633"/>
                </a:cubicBezTo>
                <a:cubicBezTo>
                  <a:pt x="5256892" y="1955840"/>
                  <a:pt x="5254711" y="1955455"/>
                  <a:pt x="5252552" y="1955455"/>
                </a:cubicBezTo>
                <a:cubicBezTo>
                  <a:pt x="5248096" y="1955455"/>
                  <a:pt x="5243721" y="1957088"/>
                  <a:pt x="5240327" y="1960214"/>
                </a:cubicBezTo>
                <a:cubicBezTo>
                  <a:pt x="5221696" y="1977305"/>
                  <a:pt x="5197594" y="1986708"/>
                  <a:pt x="5172442" y="1986708"/>
                </a:cubicBezTo>
                <a:cubicBezTo>
                  <a:pt x="5154978" y="1986708"/>
                  <a:pt x="5137688" y="1982065"/>
                  <a:pt x="5122476" y="1973281"/>
                </a:cubicBezTo>
                <a:cubicBezTo>
                  <a:pt x="5099307" y="1959911"/>
                  <a:pt x="5082741" y="1938317"/>
                  <a:pt x="5075811" y="1912477"/>
                </a:cubicBezTo>
                <a:cubicBezTo>
                  <a:pt x="5073362" y="1903354"/>
                  <a:pt x="5072207" y="1893998"/>
                  <a:pt x="5072370" y="1884677"/>
                </a:cubicBezTo>
                <a:cubicBezTo>
                  <a:pt x="5072498" y="1877024"/>
                  <a:pt x="5067797" y="1870117"/>
                  <a:pt x="5060622" y="1867434"/>
                </a:cubicBezTo>
                <a:cubicBezTo>
                  <a:pt x="5058557" y="1866653"/>
                  <a:pt x="5056411" y="1866291"/>
                  <a:pt x="5054299" y="1866291"/>
                </a:cubicBezTo>
                <a:cubicBezTo>
                  <a:pt x="5049049" y="1866291"/>
                  <a:pt x="5043940" y="1868566"/>
                  <a:pt x="5040440" y="1872754"/>
                </a:cubicBezTo>
                <a:cubicBezTo>
                  <a:pt x="5022334" y="1894325"/>
                  <a:pt x="4995841" y="1906714"/>
                  <a:pt x="4967737" y="1906714"/>
                </a:cubicBezTo>
                <a:cubicBezTo>
                  <a:pt x="4951218" y="1906714"/>
                  <a:pt x="4934885" y="1902328"/>
                  <a:pt x="4920513" y="1894021"/>
                </a:cubicBezTo>
                <a:cubicBezTo>
                  <a:pt x="4898627" y="1881387"/>
                  <a:pt x="4882960" y="1860971"/>
                  <a:pt x="4876415" y="1836542"/>
                </a:cubicBezTo>
                <a:cubicBezTo>
                  <a:pt x="4869882" y="1812125"/>
                  <a:pt x="4873230" y="1786623"/>
                  <a:pt x="4885876" y="1764738"/>
                </a:cubicBezTo>
                <a:cubicBezTo>
                  <a:pt x="4897881" y="1743949"/>
                  <a:pt x="4917235" y="1728620"/>
                  <a:pt x="4940369" y="1721597"/>
                </a:cubicBezTo>
                <a:cubicBezTo>
                  <a:pt x="4946283" y="1719777"/>
                  <a:pt x="4950880" y="1715087"/>
                  <a:pt x="4952536" y="1709126"/>
                </a:cubicBezTo>
                <a:cubicBezTo>
                  <a:pt x="4954181" y="1703164"/>
                  <a:pt x="4952676" y="1696771"/>
                  <a:pt x="4948535" y="1692175"/>
                </a:cubicBezTo>
                <a:cubicBezTo>
                  <a:pt x="4938222" y="1680742"/>
                  <a:pt x="4930161" y="1667653"/>
                  <a:pt x="4924561" y="1653245"/>
                </a:cubicBezTo>
                <a:cubicBezTo>
                  <a:pt x="4922683" y="1648392"/>
                  <a:pt x="4918786" y="1644577"/>
                  <a:pt x="4913875" y="1642804"/>
                </a:cubicBezTo>
                <a:cubicBezTo>
                  <a:pt x="4911880" y="1642069"/>
                  <a:pt x="4909792" y="1641719"/>
                  <a:pt x="4907703" y="1641719"/>
                </a:cubicBezTo>
                <a:cubicBezTo>
                  <a:pt x="4904694" y="1641719"/>
                  <a:pt x="4901684" y="1642466"/>
                  <a:pt x="4898977" y="1643959"/>
                </a:cubicBezTo>
                <a:cubicBezTo>
                  <a:pt x="4880113" y="1654365"/>
                  <a:pt x="4858799" y="1659872"/>
                  <a:pt x="4837345" y="1659872"/>
                </a:cubicBezTo>
                <a:cubicBezTo>
                  <a:pt x="4815238" y="1659872"/>
                  <a:pt x="4793376" y="1653992"/>
                  <a:pt x="4774115" y="1642874"/>
                </a:cubicBezTo>
                <a:cubicBezTo>
                  <a:pt x="4748567" y="1628117"/>
                  <a:pt x="4728863" y="1604808"/>
                  <a:pt x="4718620" y="1577229"/>
                </a:cubicBezTo>
                <a:cubicBezTo>
                  <a:pt x="4716788" y="1572306"/>
                  <a:pt x="4712903" y="1568421"/>
                  <a:pt x="4707980" y="1566590"/>
                </a:cubicBezTo>
                <a:cubicBezTo>
                  <a:pt x="4705939" y="1565820"/>
                  <a:pt x="4703804" y="1565446"/>
                  <a:pt x="4701669" y="1565446"/>
                </a:cubicBezTo>
                <a:cubicBezTo>
                  <a:pt x="4698659" y="1565446"/>
                  <a:pt x="4695661" y="1566193"/>
                  <a:pt x="4692966" y="1567675"/>
                </a:cubicBezTo>
                <a:cubicBezTo>
                  <a:pt x="4674499" y="1577801"/>
                  <a:pt x="4653628" y="1583167"/>
                  <a:pt x="4632641" y="1583167"/>
                </a:cubicBezTo>
                <a:cubicBezTo>
                  <a:pt x="4610942" y="1583167"/>
                  <a:pt x="4589453" y="1577393"/>
                  <a:pt x="4570519" y="1566473"/>
                </a:cubicBezTo>
                <a:cubicBezTo>
                  <a:pt x="4544154" y="1551249"/>
                  <a:pt x="4524286" y="1526762"/>
                  <a:pt x="4514580" y="1497550"/>
                </a:cubicBezTo>
                <a:cubicBezTo>
                  <a:pt x="4512865" y="1492370"/>
                  <a:pt x="4508922" y="1488264"/>
                  <a:pt x="4503836" y="1486339"/>
                </a:cubicBezTo>
                <a:cubicBezTo>
                  <a:pt x="4501759" y="1485545"/>
                  <a:pt x="4499589" y="1485161"/>
                  <a:pt x="4497419" y="1485161"/>
                </a:cubicBezTo>
                <a:cubicBezTo>
                  <a:pt x="4494269" y="1485161"/>
                  <a:pt x="4491143" y="1485977"/>
                  <a:pt x="4488343" y="1487599"/>
                </a:cubicBezTo>
                <a:cubicBezTo>
                  <a:pt x="4470132" y="1498168"/>
                  <a:pt x="4449297" y="1503756"/>
                  <a:pt x="4428100" y="1503756"/>
                </a:cubicBezTo>
                <a:cubicBezTo>
                  <a:pt x="4407182" y="1503756"/>
                  <a:pt x="4386498" y="1498192"/>
                  <a:pt x="4368288" y="1487680"/>
                </a:cubicBezTo>
                <a:cubicBezTo>
                  <a:pt x="4340942" y="1471896"/>
                  <a:pt x="4321262" y="1446569"/>
                  <a:pt x="4312885" y="1416389"/>
                </a:cubicBezTo>
                <a:cubicBezTo>
                  <a:pt x="4311346" y="1410848"/>
                  <a:pt x="4307274" y="1406368"/>
                  <a:pt x="4301908" y="1404326"/>
                </a:cubicBezTo>
                <a:cubicBezTo>
                  <a:pt x="4299819" y="1403521"/>
                  <a:pt x="4297638" y="1403136"/>
                  <a:pt x="4295456" y="1403136"/>
                </a:cubicBezTo>
                <a:cubicBezTo>
                  <a:pt x="4292038" y="1403136"/>
                  <a:pt x="4288643" y="1404105"/>
                  <a:pt x="4285692" y="1405995"/>
                </a:cubicBezTo>
                <a:cubicBezTo>
                  <a:pt x="4267038" y="1417964"/>
                  <a:pt x="4245491" y="1424299"/>
                  <a:pt x="4223360" y="1424299"/>
                </a:cubicBezTo>
                <a:cubicBezTo>
                  <a:pt x="4203329" y="1424299"/>
                  <a:pt x="4183520" y="1418967"/>
                  <a:pt x="4166056" y="1408899"/>
                </a:cubicBezTo>
                <a:cubicBezTo>
                  <a:pt x="4137451" y="1392392"/>
                  <a:pt x="4117339" y="1364160"/>
                  <a:pt x="4110876" y="1331437"/>
                </a:cubicBezTo>
                <a:cubicBezTo>
                  <a:pt x="4109674" y="1325370"/>
                  <a:pt x="4105451" y="1320319"/>
                  <a:pt x="4099665" y="1318091"/>
                </a:cubicBezTo>
                <a:cubicBezTo>
                  <a:pt x="4097553" y="1317274"/>
                  <a:pt x="4095337" y="1316866"/>
                  <a:pt x="4093131" y="1316866"/>
                </a:cubicBezTo>
                <a:cubicBezTo>
                  <a:pt x="4089317" y="1316866"/>
                  <a:pt x="4085537" y="1318079"/>
                  <a:pt x="4082375" y="1320412"/>
                </a:cubicBezTo>
                <a:cubicBezTo>
                  <a:pt x="4063966" y="1334050"/>
                  <a:pt x="4041346" y="1341563"/>
                  <a:pt x="4018679" y="1341563"/>
                </a:cubicBezTo>
                <a:cubicBezTo>
                  <a:pt x="4000071" y="1341563"/>
                  <a:pt x="3981686" y="1336616"/>
                  <a:pt x="3965481" y="1327260"/>
                </a:cubicBezTo>
                <a:cubicBezTo>
                  <a:pt x="3914524" y="1297827"/>
                  <a:pt x="3896990" y="1232427"/>
                  <a:pt x="3926412" y="1181481"/>
                </a:cubicBezTo>
                <a:cubicBezTo>
                  <a:pt x="3938743" y="1160122"/>
                  <a:pt x="3958318" y="1143580"/>
                  <a:pt x="3981522" y="1134922"/>
                </a:cubicBezTo>
                <a:cubicBezTo>
                  <a:pt x="3986854" y="1132940"/>
                  <a:pt x="3990937" y="1128565"/>
                  <a:pt x="3992547" y="1123119"/>
                </a:cubicBezTo>
                <a:cubicBezTo>
                  <a:pt x="3994157" y="1117674"/>
                  <a:pt x="3993118" y="1111783"/>
                  <a:pt x="3989735" y="1107215"/>
                </a:cubicBezTo>
                <a:cubicBezTo>
                  <a:pt x="3978046" y="1091447"/>
                  <a:pt x="3969973" y="1072877"/>
                  <a:pt x="3966391" y="1053532"/>
                </a:cubicBezTo>
                <a:cubicBezTo>
                  <a:pt x="3965318" y="1047723"/>
                  <a:pt x="3961468" y="1042801"/>
                  <a:pt x="3956078" y="1040362"/>
                </a:cubicBezTo>
                <a:cubicBezTo>
                  <a:pt x="3953698" y="1039280"/>
                  <a:pt x="3951155" y="1038744"/>
                  <a:pt x="3948612" y="1038744"/>
                </a:cubicBezTo>
                <a:cubicBezTo>
                  <a:pt x="3945404" y="1038744"/>
                  <a:pt x="3942208" y="1039598"/>
                  <a:pt x="3939384" y="1041274"/>
                </a:cubicBezTo>
                <a:cubicBezTo>
                  <a:pt x="3924032" y="1050399"/>
                  <a:pt x="3906428" y="1055218"/>
                  <a:pt x="3888462" y="1055218"/>
                </a:cubicBezTo>
                <a:cubicBezTo>
                  <a:pt x="3871126" y="1055218"/>
                  <a:pt x="3853965" y="1050604"/>
                  <a:pt x="3838846" y="1041877"/>
                </a:cubicBezTo>
                <a:cubicBezTo>
                  <a:pt x="3791307" y="1014421"/>
                  <a:pt x="3774951" y="953388"/>
                  <a:pt x="3802401" y="905825"/>
                </a:cubicBezTo>
                <a:lnTo>
                  <a:pt x="3802401" y="905828"/>
                </a:lnTo>
                <a:cubicBezTo>
                  <a:pt x="3820134" y="875114"/>
                  <a:pt x="3853219" y="856030"/>
                  <a:pt x="3888730" y="856030"/>
                </a:cubicBezTo>
                <a:cubicBezTo>
                  <a:pt x="3906101" y="856030"/>
                  <a:pt x="3923297" y="860656"/>
                  <a:pt x="3938428" y="869394"/>
                </a:cubicBezTo>
                <a:cubicBezTo>
                  <a:pt x="3958867" y="881185"/>
                  <a:pt x="3974499" y="900075"/>
                  <a:pt x="3982444" y="922575"/>
                </a:cubicBezTo>
                <a:cubicBezTo>
                  <a:pt x="3984404" y="928145"/>
                  <a:pt x="3988977" y="932407"/>
                  <a:pt x="3994670" y="933978"/>
                </a:cubicBezTo>
                <a:cubicBezTo>
                  <a:pt x="3996256" y="934411"/>
                  <a:pt x="3997890" y="934628"/>
                  <a:pt x="3999488" y="934628"/>
                </a:cubicBezTo>
                <a:cubicBezTo>
                  <a:pt x="4003653" y="934628"/>
                  <a:pt x="4007747" y="933193"/>
                  <a:pt x="4011026" y="930470"/>
                </a:cubicBezTo>
                <a:cubicBezTo>
                  <a:pt x="4025107" y="918804"/>
                  <a:pt x="4041229" y="910431"/>
                  <a:pt x="4058927" y="905589"/>
                </a:cubicBezTo>
                <a:cubicBezTo>
                  <a:pt x="4064281" y="904119"/>
                  <a:pt x="4068668" y="900280"/>
                  <a:pt x="4070826" y="895164"/>
                </a:cubicBezTo>
                <a:cubicBezTo>
                  <a:pt x="4072972" y="890049"/>
                  <a:pt x="4072658" y="884227"/>
                  <a:pt x="4069974" y="879374"/>
                </a:cubicBezTo>
                <a:cubicBezTo>
                  <a:pt x="4050877" y="844980"/>
                  <a:pt x="4051320" y="803944"/>
                  <a:pt x="4071153" y="769606"/>
                </a:cubicBezTo>
                <a:cubicBezTo>
                  <a:pt x="4091043" y="735155"/>
                  <a:pt x="4128130" y="713748"/>
                  <a:pt x="4167958" y="713748"/>
                </a:cubicBezTo>
                <a:cubicBezTo>
                  <a:pt x="4187440" y="713748"/>
                  <a:pt x="4206713" y="718931"/>
                  <a:pt x="4223687" y="728729"/>
                </a:cubicBezTo>
                <a:cubicBezTo>
                  <a:pt x="4244849" y="740954"/>
                  <a:pt x="4261065" y="759284"/>
                  <a:pt x="4270573" y="781739"/>
                </a:cubicBezTo>
                <a:cubicBezTo>
                  <a:pt x="4272684" y="786728"/>
                  <a:pt x="4276919" y="790500"/>
                  <a:pt x="4282122" y="792026"/>
                </a:cubicBezTo>
                <a:cubicBezTo>
                  <a:pt x="4283790" y="792527"/>
                  <a:pt x="4285517" y="792767"/>
                  <a:pt x="4287232" y="792767"/>
                </a:cubicBezTo>
                <a:cubicBezTo>
                  <a:pt x="4290813" y="792767"/>
                  <a:pt x="4294360" y="791707"/>
                  <a:pt x="4297393" y="789645"/>
                </a:cubicBezTo>
                <a:cubicBezTo>
                  <a:pt x="4308242" y="782274"/>
                  <a:pt x="4320083" y="776544"/>
                  <a:pt x="4332578" y="772612"/>
                </a:cubicBezTo>
                <a:cubicBezTo>
                  <a:pt x="4337653" y="771029"/>
                  <a:pt x="4341759" y="767281"/>
                  <a:pt x="4343824" y="762393"/>
                </a:cubicBezTo>
                <a:cubicBezTo>
                  <a:pt x="4345889" y="757494"/>
                  <a:pt x="4345702" y="751946"/>
                  <a:pt x="4343299" y="747206"/>
                </a:cubicBezTo>
                <a:cubicBezTo>
                  <a:pt x="4325683" y="712356"/>
                  <a:pt x="4326896" y="671240"/>
                  <a:pt x="4346554" y="637210"/>
                </a:cubicBezTo>
                <a:cubicBezTo>
                  <a:pt x="4367226" y="601405"/>
                  <a:pt x="4405782" y="579155"/>
                  <a:pt x="4447174" y="579155"/>
                </a:cubicBezTo>
                <a:cubicBezTo>
                  <a:pt x="4467402" y="579155"/>
                  <a:pt x="4487433" y="584544"/>
                  <a:pt x="4505084" y="594729"/>
                </a:cubicBezTo>
                <a:cubicBezTo>
                  <a:pt x="4526410" y="607045"/>
                  <a:pt x="4543582" y="626355"/>
                  <a:pt x="4553417" y="649093"/>
                </a:cubicBezTo>
                <a:cubicBezTo>
                  <a:pt x="4555528" y="653958"/>
                  <a:pt x="4559658" y="657661"/>
                  <a:pt x="4564721" y="659210"/>
                </a:cubicBezTo>
                <a:cubicBezTo>
                  <a:pt x="4566459" y="659734"/>
                  <a:pt x="4568244" y="659996"/>
                  <a:pt x="4570017" y="659996"/>
                </a:cubicBezTo>
                <a:cubicBezTo>
                  <a:pt x="4573424" y="659996"/>
                  <a:pt x="4576807" y="659028"/>
                  <a:pt x="4579747" y="657148"/>
                </a:cubicBezTo>
                <a:cubicBezTo>
                  <a:pt x="4588566" y="651521"/>
                  <a:pt x="4598051" y="646929"/>
                  <a:pt x="4607944" y="643512"/>
                </a:cubicBezTo>
                <a:cubicBezTo>
                  <a:pt x="4612855" y="641815"/>
                  <a:pt x="4616798" y="638090"/>
                  <a:pt x="4618758" y="633283"/>
                </a:cubicBezTo>
                <a:cubicBezTo>
                  <a:pt x="4620730" y="628476"/>
                  <a:pt x="4620531" y="623052"/>
                  <a:pt x="4618233" y="618404"/>
                </a:cubicBezTo>
                <a:cubicBezTo>
                  <a:pt x="4600349" y="582290"/>
                  <a:pt x="4601737" y="539818"/>
                  <a:pt x="4621955" y="504820"/>
                </a:cubicBezTo>
                <a:cubicBezTo>
                  <a:pt x="4643408" y="467658"/>
                  <a:pt x="4683412" y="444575"/>
                  <a:pt x="4726378" y="444575"/>
                </a:cubicBezTo>
                <a:cubicBezTo>
                  <a:pt x="4747388" y="444575"/>
                  <a:pt x="4768177" y="450157"/>
                  <a:pt x="4786493" y="460730"/>
                </a:cubicBezTo>
                <a:cubicBezTo>
                  <a:pt x="4808437" y="473410"/>
                  <a:pt x="4826181" y="493302"/>
                  <a:pt x="4836459" y="516748"/>
                </a:cubicBezTo>
                <a:cubicBezTo>
                  <a:pt x="4838547" y="521511"/>
                  <a:pt x="4842583" y="525145"/>
                  <a:pt x="4847530" y="526717"/>
                </a:cubicBezTo>
                <a:cubicBezTo>
                  <a:pt x="4849326" y="527286"/>
                  <a:pt x="4851170" y="527571"/>
                  <a:pt x="4853025" y="527571"/>
                </a:cubicBezTo>
                <a:cubicBezTo>
                  <a:pt x="4856268" y="527571"/>
                  <a:pt x="4859488" y="526694"/>
                  <a:pt x="4862334" y="524985"/>
                </a:cubicBezTo>
                <a:cubicBezTo>
                  <a:pt x="4869905" y="520440"/>
                  <a:pt x="4877967" y="516634"/>
                  <a:pt x="4886296" y="513661"/>
                </a:cubicBezTo>
                <a:cubicBezTo>
                  <a:pt x="4891149" y="511929"/>
                  <a:pt x="4895046" y="508203"/>
                  <a:pt x="4896982" y="503419"/>
                </a:cubicBezTo>
                <a:cubicBezTo>
                  <a:pt x="4898919" y="498635"/>
                  <a:pt x="4898721" y="493245"/>
                  <a:pt x="4896434" y="488619"/>
                </a:cubicBezTo>
                <a:cubicBezTo>
                  <a:pt x="4878422" y="452174"/>
                  <a:pt x="4879833" y="409350"/>
                  <a:pt x="4900202" y="374077"/>
                </a:cubicBezTo>
                <a:cubicBezTo>
                  <a:pt x="4921843" y="336584"/>
                  <a:pt x="4962219" y="313286"/>
                  <a:pt x="5005582" y="313286"/>
                </a:cubicBezTo>
                <a:cubicBezTo>
                  <a:pt x="5026791" y="313286"/>
                  <a:pt x="5047766" y="318926"/>
                  <a:pt x="5066234" y="329590"/>
                </a:cubicBezTo>
                <a:cubicBezTo>
                  <a:pt x="5089484" y="343010"/>
                  <a:pt x="5107847" y="364132"/>
                  <a:pt x="5117961" y="389082"/>
                </a:cubicBezTo>
                <a:cubicBezTo>
                  <a:pt x="5119944" y="393969"/>
                  <a:pt x="5123958" y="397741"/>
                  <a:pt x="5128950" y="399426"/>
                </a:cubicBezTo>
                <a:cubicBezTo>
                  <a:pt x="5130829" y="400064"/>
                  <a:pt x="5132777" y="400372"/>
                  <a:pt x="5134725" y="400372"/>
                </a:cubicBezTo>
                <a:cubicBezTo>
                  <a:pt x="5137933" y="400372"/>
                  <a:pt x="5141130" y="399519"/>
                  <a:pt x="5143953" y="397843"/>
                </a:cubicBezTo>
                <a:cubicBezTo>
                  <a:pt x="5156937" y="390131"/>
                  <a:pt x="5171065" y="384798"/>
                  <a:pt x="5185939" y="381973"/>
                </a:cubicBezTo>
                <a:cubicBezTo>
                  <a:pt x="5191702" y="380878"/>
                  <a:pt x="5196590" y="377063"/>
                  <a:pt x="5199029" y="371719"/>
                </a:cubicBezTo>
                <a:cubicBezTo>
                  <a:pt x="5201467" y="366388"/>
                  <a:pt x="5201152" y="360190"/>
                  <a:pt x="5198200" y="355120"/>
                </a:cubicBezTo>
                <a:cubicBezTo>
                  <a:pt x="5180165" y="324097"/>
                  <a:pt x="5180071" y="285580"/>
                  <a:pt x="5197955" y="254591"/>
                </a:cubicBezTo>
                <a:cubicBezTo>
                  <a:pt x="5215781" y="223695"/>
                  <a:pt x="5249053" y="204509"/>
                  <a:pt x="5284763" y="204509"/>
                </a:cubicBezTo>
                <a:close/>
                <a:moveTo>
                  <a:pt x="5080046" y="149778"/>
                </a:moveTo>
                <a:cubicBezTo>
                  <a:pt x="5094081" y="149778"/>
                  <a:pt x="5107940" y="153503"/>
                  <a:pt x="5120154" y="160555"/>
                </a:cubicBezTo>
                <a:cubicBezTo>
                  <a:pt x="5158524" y="182715"/>
                  <a:pt x="5171718" y="231965"/>
                  <a:pt x="5149564" y="270335"/>
                </a:cubicBezTo>
                <a:cubicBezTo>
                  <a:pt x="5135250" y="295126"/>
                  <a:pt x="5108558" y="310529"/>
                  <a:pt x="5079895" y="310529"/>
                </a:cubicBezTo>
                <a:cubicBezTo>
                  <a:pt x="5065872" y="310529"/>
                  <a:pt x="5052001" y="306804"/>
                  <a:pt x="5039787" y="299751"/>
                </a:cubicBezTo>
                <a:cubicBezTo>
                  <a:pt x="5001417" y="277592"/>
                  <a:pt x="4988223" y="228342"/>
                  <a:pt x="5010376" y="189971"/>
                </a:cubicBezTo>
                <a:cubicBezTo>
                  <a:pt x="5024691" y="165181"/>
                  <a:pt x="5051383" y="149778"/>
                  <a:pt x="5080046" y="149778"/>
                </a:cubicBezTo>
                <a:close/>
                <a:moveTo>
                  <a:pt x="5563908" y="135275"/>
                </a:moveTo>
                <a:cubicBezTo>
                  <a:pt x="5570745" y="135275"/>
                  <a:pt x="5577499" y="137098"/>
                  <a:pt x="5583449" y="140539"/>
                </a:cubicBezTo>
                <a:cubicBezTo>
                  <a:pt x="5592525" y="145769"/>
                  <a:pt x="5599000" y="154210"/>
                  <a:pt x="5601706" y="164327"/>
                </a:cubicBezTo>
                <a:cubicBezTo>
                  <a:pt x="5604425" y="174432"/>
                  <a:pt x="5603036" y="184982"/>
                  <a:pt x="5597810" y="194039"/>
                </a:cubicBezTo>
                <a:cubicBezTo>
                  <a:pt x="5590822" y="206138"/>
                  <a:pt x="5577814" y="213647"/>
                  <a:pt x="5563850" y="213647"/>
                </a:cubicBezTo>
                <a:cubicBezTo>
                  <a:pt x="5557002" y="213647"/>
                  <a:pt x="5550247" y="211823"/>
                  <a:pt x="5544298" y="208383"/>
                </a:cubicBezTo>
                <a:cubicBezTo>
                  <a:pt x="5535221" y="203153"/>
                  <a:pt x="5528747" y="194711"/>
                  <a:pt x="5526029" y="184595"/>
                </a:cubicBezTo>
                <a:cubicBezTo>
                  <a:pt x="5523322" y="174489"/>
                  <a:pt x="5524710" y="163940"/>
                  <a:pt x="5529937" y="154882"/>
                </a:cubicBezTo>
                <a:cubicBezTo>
                  <a:pt x="5536925" y="142794"/>
                  <a:pt x="5549944" y="135275"/>
                  <a:pt x="5563908" y="135275"/>
                </a:cubicBezTo>
                <a:close/>
                <a:moveTo>
                  <a:pt x="4875295" y="117561"/>
                </a:moveTo>
                <a:cubicBezTo>
                  <a:pt x="4881945" y="117561"/>
                  <a:pt x="4888513" y="119328"/>
                  <a:pt x="4894299" y="122677"/>
                </a:cubicBezTo>
                <a:cubicBezTo>
                  <a:pt x="4903107" y="127757"/>
                  <a:pt x="4909407" y="135972"/>
                  <a:pt x="4912043" y="145792"/>
                </a:cubicBezTo>
                <a:cubicBezTo>
                  <a:pt x="4914680" y="155613"/>
                  <a:pt x="4913326" y="165877"/>
                  <a:pt x="4908240" y="174684"/>
                </a:cubicBezTo>
                <a:cubicBezTo>
                  <a:pt x="4901462" y="186430"/>
                  <a:pt x="4888816" y="193733"/>
                  <a:pt x="4875237" y="193733"/>
                </a:cubicBezTo>
                <a:cubicBezTo>
                  <a:pt x="4868599" y="193733"/>
                  <a:pt x="4862019" y="191966"/>
                  <a:pt x="4856221" y="188617"/>
                </a:cubicBezTo>
                <a:cubicBezTo>
                  <a:pt x="4838057" y="178125"/>
                  <a:pt x="4831804" y="154792"/>
                  <a:pt x="4842292" y="136610"/>
                </a:cubicBezTo>
                <a:cubicBezTo>
                  <a:pt x="4849081" y="124864"/>
                  <a:pt x="4861728" y="117561"/>
                  <a:pt x="4875295" y="117561"/>
                </a:cubicBezTo>
                <a:close/>
                <a:moveTo>
                  <a:pt x="5359215" y="59674"/>
                </a:moveTo>
                <a:cubicBezTo>
                  <a:pt x="5366250" y="59674"/>
                  <a:pt x="5373203" y="61543"/>
                  <a:pt x="5379304" y="65074"/>
                </a:cubicBezTo>
                <a:cubicBezTo>
                  <a:pt x="5398542" y="76182"/>
                  <a:pt x="5405157" y="100870"/>
                  <a:pt x="5394050" y="120089"/>
                </a:cubicBezTo>
                <a:cubicBezTo>
                  <a:pt x="5386876" y="132520"/>
                  <a:pt x="5373506" y="140232"/>
                  <a:pt x="5359134" y="140232"/>
                </a:cubicBezTo>
                <a:cubicBezTo>
                  <a:pt x="5352099" y="140232"/>
                  <a:pt x="5345146" y="138363"/>
                  <a:pt x="5339033" y="134832"/>
                </a:cubicBezTo>
                <a:lnTo>
                  <a:pt x="5339033" y="134831"/>
                </a:lnTo>
                <a:cubicBezTo>
                  <a:pt x="5319807" y="123735"/>
                  <a:pt x="5313193" y="99058"/>
                  <a:pt x="5324299" y="79827"/>
                </a:cubicBezTo>
                <a:cubicBezTo>
                  <a:pt x="5331462" y="67398"/>
                  <a:pt x="5344843" y="59674"/>
                  <a:pt x="5359215" y="59674"/>
                </a:cubicBezTo>
                <a:close/>
                <a:moveTo>
                  <a:pt x="5154499" y="0"/>
                </a:moveTo>
                <a:cubicBezTo>
                  <a:pt x="5158944" y="0"/>
                  <a:pt x="5163319" y="1185"/>
                  <a:pt x="5167180" y="3418"/>
                </a:cubicBezTo>
                <a:cubicBezTo>
                  <a:pt x="5173072" y="6813"/>
                  <a:pt x="5177271" y="12293"/>
                  <a:pt x="5179033" y="18866"/>
                </a:cubicBezTo>
                <a:cubicBezTo>
                  <a:pt x="5180794" y="25440"/>
                  <a:pt x="5179896" y="32299"/>
                  <a:pt x="5176513" y="38177"/>
                </a:cubicBezTo>
                <a:cubicBezTo>
                  <a:pt x="5171975" y="46016"/>
                  <a:pt x="5163517" y="50903"/>
                  <a:pt x="5154452" y="50903"/>
                </a:cubicBezTo>
                <a:cubicBezTo>
                  <a:pt x="5150008" y="50903"/>
                  <a:pt x="5145621" y="49717"/>
                  <a:pt x="5141760" y="47484"/>
                </a:cubicBezTo>
                <a:cubicBezTo>
                  <a:pt x="5135857" y="44090"/>
                  <a:pt x="5131657" y="38598"/>
                  <a:pt x="5129896" y="32036"/>
                </a:cubicBezTo>
                <a:cubicBezTo>
                  <a:pt x="5128134" y="25474"/>
                  <a:pt x="5129032" y="18616"/>
                  <a:pt x="5132439" y="12737"/>
                </a:cubicBezTo>
                <a:cubicBezTo>
                  <a:pt x="5136965" y="4876"/>
                  <a:pt x="5145423" y="0"/>
                  <a:pt x="5154499" y="0"/>
                </a:cubicBezTo>
                <a:close/>
              </a:path>
            </a:pathLst>
          </a:custGeom>
          <a:solidFill>
            <a:schemeClr val="accent1"/>
          </a:solidFill>
          <a:ln w="11659" cap="flat">
            <a:noFill/>
            <a:prstDash val="solid"/>
            <a:miter/>
          </a:ln>
        </p:spPr>
        <p:txBody>
          <a:bodyPr rtlCol="0" anchor="ctr"/>
          <a:lstStyle/>
          <a:p>
            <a:endParaRPr lang="de-DE"/>
          </a:p>
        </p:txBody>
      </p:sp>
      <p:sp>
        <p:nvSpPr>
          <p:cNvPr id="5" name="Spielfeld">
            <a:extLst>
              <a:ext uri="{FF2B5EF4-FFF2-40B4-BE49-F238E27FC236}">
                <a16:creationId xmlns:a16="http://schemas.microsoft.com/office/drawing/2014/main" id="{581F125E-30E7-5C3A-BCF7-17EE7EF90F92}"/>
              </a:ext>
            </a:extLst>
          </p:cNvPr>
          <p:cNvSpPr txBox="1">
            <a:spLocks noChangeAspect="1"/>
          </p:cNvSpPr>
          <p:nvPr userDrawn="1"/>
        </p:nvSpPr>
        <p:spPr bwMode="gray">
          <a:xfrm>
            <a:off x="-600" y="2657950"/>
            <a:ext cx="12193200" cy="4200050"/>
          </a:xfrm>
          <a:custGeom>
            <a:avLst/>
            <a:gdLst>
              <a:gd name="connsiteX0" fmla="*/ 12193133 w 12193200"/>
              <a:gd name="connsiteY0" fmla="*/ 0 h 4200050"/>
              <a:gd name="connsiteX1" fmla="*/ 12193133 w 12193200"/>
              <a:gd name="connsiteY1" fmla="*/ 64149 h 4200050"/>
              <a:gd name="connsiteX2" fmla="*/ 12022608 w 12193200"/>
              <a:gd name="connsiteY2" fmla="*/ 185453 h 4200050"/>
              <a:gd name="connsiteX3" fmla="*/ 12022676 w 12193200"/>
              <a:gd name="connsiteY3" fmla="*/ 185453 h 4200050"/>
              <a:gd name="connsiteX4" fmla="*/ 10237074 w 12193200"/>
              <a:gd name="connsiteY4" fmla="*/ 3721492 h 4200050"/>
              <a:gd name="connsiteX5" fmla="*/ 12193200 w 12193200"/>
              <a:gd name="connsiteY5" fmla="*/ 3721492 h 4200050"/>
              <a:gd name="connsiteX6" fmla="*/ 12193200 w 12193200"/>
              <a:gd name="connsiteY6" fmla="*/ 3776360 h 4200050"/>
              <a:gd name="connsiteX7" fmla="*/ 10237074 w 12193200"/>
              <a:gd name="connsiteY7" fmla="*/ 3776360 h 4200050"/>
              <a:gd name="connsiteX8" fmla="*/ 10245007 w 12193200"/>
              <a:gd name="connsiteY8" fmla="*/ 4019977 h 4200050"/>
              <a:gd name="connsiteX9" fmla="*/ 10261280 w 12193200"/>
              <a:gd name="connsiteY9" fmla="*/ 4200050 h 4200050"/>
              <a:gd name="connsiteX10" fmla="*/ 10207689 w 12193200"/>
              <a:gd name="connsiteY10" fmla="*/ 4200050 h 4200050"/>
              <a:gd name="connsiteX11" fmla="*/ 10192223 w 12193200"/>
              <a:gd name="connsiteY11" fmla="*/ 4037594 h 4200050"/>
              <a:gd name="connsiteX12" fmla="*/ 10183280 w 12193200"/>
              <a:gd name="connsiteY12" fmla="*/ 3776360 h 4200050"/>
              <a:gd name="connsiteX13" fmla="*/ 0 w 12193200"/>
              <a:gd name="connsiteY13" fmla="*/ 3776360 h 4200050"/>
              <a:gd name="connsiteX14" fmla="*/ 0 w 12193200"/>
              <a:gd name="connsiteY14" fmla="*/ 3721492 h 4200050"/>
              <a:gd name="connsiteX15" fmla="*/ 10183280 w 12193200"/>
              <a:gd name="connsiteY15" fmla="*/ 3721492 h 4200050"/>
              <a:gd name="connsiteX16" fmla="*/ 12166842 w 12193200"/>
              <a:gd name="connsiteY16" fmla="*/ 16878 h 42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3200" h="4200050">
                <a:moveTo>
                  <a:pt x="12193133" y="0"/>
                </a:moveTo>
                <a:lnTo>
                  <a:pt x="12193133" y="64149"/>
                </a:lnTo>
                <a:lnTo>
                  <a:pt x="12022608" y="185453"/>
                </a:lnTo>
                <a:lnTo>
                  <a:pt x="12022676" y="185453"/>
                </a:lnTo>
                <a:cubicBezTo>
                  <a:pt x="10945263" y="991277"/>
                  <a:pt x="10245680" y="2274450"/>
                  <a:pt x="10237074" y="3721492"/>
                </a:cubicBezTo>
                <a:lnTo>
                  <a:pt x="12193200" y="3721492"/>
                </a:lnTo>
                <a:lnTo>
                  <a:pt x="12193200" y="3776360"/>
                </a:lnTo>
                <a:lnTo>
                  <a:pt x="10237074" y="3776360"/>
                </a:lnTo>
                <a:cubicBezTo>
                  <a:pt x="10237544" y="3858126"/>
                  <a:pt x="10240166" y="3939353"/>
                  <a:pt x="10245007" y="4019977"/>
                </a:cubicBezTo>
                <a:lnTo>
                  <a:pt x="10261280" y="4200050"/>
                </a:lnTo>
                <a:lnTo>
                  <a:pt x="10207689" y="4200050"/>
                </a:lnTo>
                <a:lnTo>
                  <a:pt x="10192223" y="4037594"/>
                </a:lnTo>
                <a:cubicBezTo>
                  <a:pt x="10186709" y="3951188"/>
                  <a:pt x="10183818" y="3864043"/>
                  <a:pt x="10183280" y="3776360"/>
                </a:cubicBezTo>
                <a:lnTo>
                  <a:pt x="0" y="3776360"/>
                </a:lnTo>
                <a:lnTo>
                  <a:pt x="0" y="3721492"/>
                </a:lnTo>
                <a:lnTo>
                  <a:pt x="10183280" y="3721492"/>
                </a:lnTo>
                <a:cubicBezTo>
                  <a:pt x="10192358" y="2179304"/>
                  <a:pt x="10976933" y="820887"/>
                  <a:pt x="12166842" y="16878"/>
                </a:cubicBezTo>
                <a:close/>
              </a:path>
            </a:pathLst>
          </a:custGeom>
          <a:solidFill>
            <a:schemeClr val="accent5"/>
          </a:solidFill>
        </p:spPr>
        <p:txBody>
          <a:bodyPr wrap="square">
            <a:noAutofit/>
          </a:bodyPr>
          <a:lstStyle>
            <a:lvl1pPr marL="0" indent="0" algn="l" defTabSz="914400" rtl="0" eaLnBrk="1" latinLnBrk="0" hangingPunct="1">
              <a:lnSpc>
                <a:spcPct val="100000"/>
              </a:lnSpc>
              <a:spcBef>
                <a:spcPts val="0"/>
              </a:spcBef>
              <a:buFont typeface="DFB Sans Pro Static" panose="020B0604020202020204" pitchFamily="34" charset="0"/>
              <a:buNone/>
              <a:defRPr sz="100" b="0" kern="1200">
                <a:solidFill>
                  <a:schemeClr val="tx1">
                    <a:alpha val="0"/>
                  </a:schemeClr>
                </a:solidFill>
                <a:latin typeface="+mn-lt"/>
                <a:ea typeface="+mn-ea"/>
                <a:cs typeface="+mn-cs"/>
              </a:defRPr>
            </a:lvl1pPr>
            <a:lvl2pPr marL="0" indent="0" algn="l" defTabSz="914400" rtl="0" eaLnBrk="1" latinLnBrk="0" hangingPunct="1">
              <a:lnSpc>
                <a:spcPct val="100000"/>
              </a:lnSpc>
              <a:spcBef>
                <a:spcPts val="0"/>
              </a:spcBef>
              <a:buFont typeface="DFB Sans Pro Static" panose="020B0604020202020204" pitchFamily="34" charset="0"/>
              <a:buNone/>
              <a:defRPr sz="100" b="0" kern="1200">
                <a:solidFill>
                  <a:schemeClr val="tx1">
                    <a:alpha val="0"/>
                  </a:schemeClr>
                </a:solidFill>
                <a:latin typeface="+mn-lt"/>
                <a:ea typeface="+mn-ea"/>
                <a:cs typeface="+mn-cs"/>
              </a:defRPr>
            </a:lvl2pPr>
            <a:lvl3pPr marL="0" indent="0" algn="l" defTabSz="914400" rtl="0" eaLnBrk="1" latinLnBrk="0" hangingPunct="1">
              <a:lnSpc>
                <a:spcPct val="100000"/>
              </a:lnSpc>
              <a:spcBef>
                <a:spcPts val="0"/>
              </a:spcBef>
              <a:buSzPct val="110000"/>
              <a:buFont typeface="DFB Sans Pro Static" panose="020B0504040101010104" pitchFamily="34" charset="0"/>
              <a:buNone/>
              <a:defRPr sz="100" b="0" kern="1200">
                <a:solidFill>
                  <a:schemeClr val="tx1">
                    <a:alpha val="0"/>
                  </a:schemeClr>
                </a:solidFill>
                <a:latin typeface="+mn-lt"/>
                <a:ea typeface="+mn-ea"/>
                <a:cs typeface="+mn-cs"/>
              </a:defRPr>
            </a:lvl3pPr>
            <a:lvl4pPr marL="0" indent="0" algn="l" defTabSz="914400" rtl="0" eaLnBrk="1" latinLnBrk="0" hangingPunct="1">
              <a:lnSpc>
                <a:spcPct val="100000"/>
              </a:lnSpc>
              <a:spcBef>
                <a:spcPts val="0"/>
              </a:spcBef>
              <a:buSzPct val="110000"/>
              <a:buFont typeface="DFB Sans Pro Static" panose="020B0504040101010104" pitchFamily="34" charset="0"/>
              <a:buNone/>
              <a:defRPr sz="100" b="0" kern="1200">
                <a:solidFill>
                  <a:schemeClr val="tx1">
                    <a:alpha val="0"/>
                  </a:schemeClr>
                </a:solidFill>
                <a:latin typeface="+mn-lt"/>
                <a:ea typeface="+mn-ea"/>
                <a:cs typeface="+mn-cs"/>
              </a:defRPr>
            </a:lvl4pPr>
            <a:lvl5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5pPr>
            <a:lvl6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6pPr>
            <a:lvl7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7pPr>
            <a:lvl8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8pPr>
            <a:lvl9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9pPr>
          </a:lstStyle>
          <a:p>
            <a:r>
              <a:rPr lang="de-DE"/>
              <a:t> </a:t>
            </a:r>
            <a:endParaRPr lang="de-DE" dirty="0"/>
          </a:p>
        </p:txBody>
      </p:sp>
      <p:sp>
        <p:nvSpPr>
          <p:cNvPr id="2" name="Titel 1">
            <a:extLst>
              <a:ext uri="{FF2B5EF4-FFF2-40B4-BE49-F238E27FC236}">
                <a16:creationId xmlns:a16="http://schemas.microsoft.com/office/drawing/2014/main" id="{86572E10-29E5-EBEB-65EA-B28BCF210448}"/>
              </a:ext>
            </a:extLst>
          </p:cNvPr>
          <p:cNvSpPr>
            <a:spLocks noGrp="1"/>
          </p:cNvSpPr>
          <p:nvPr>
            <p:ph type="title" hasCustomPrompt="1"/>
          </p:nvPr>
        </p:nvSpPr>
        <p:spPr bwMode="gray">
          <a:xfrm>
            <a:off x="443372" y="3362447"/>
            <a:ext cx="7560000" cy="2406813"/>
          </a:xfrm>
        </p:spPr>
        <p:txBody>
          <a:bodyPr anchor="b"/>
          <a:lstStyle>
            <a:lvl1pPr>
              <a:lnSpc>
                <a:spcPct val="85000"/>
              </a:lnSpc>
              <a:defRPr sz="4600" b="1" i="1">
                <a:solidFill>
                  <a:schemeClr val="bg2"/>
                </a:solidFill>
                <a:latin typeface="DFB Sans Pro Static Wide Black" panose="020B0A05040101010104" pitchFamily="34" charset="0"/>
              </a:defRPr>
            </a:lvl1pPr>
          </a:lstStyle>
          <a:p>
            <a:r>
              <a:rPr lang="de-DE" dirty="0"/>
              <a:t>Kapitelnamen bearbeiten</a:t>
            </a:r>
            <a:br>
              <a:rPr lang="de-DE" dirty="0"/>
            </a:br>
            <a:r>
              <a:rPr lang="de-DE" dirty="0"/>
              <a:t>(maximal fünfzeilig)</a:t>
            </a:r>
          </a:p>
        </p:txBody>
      </p:sp>
      <p:pic>
        <p:nvPicPr>
          <p:cNvPr id="4" name="Logo">
            <a:extLst>
              <a:ext uri="{FF2B5EF4-FFF2-40B4-BE49-F238E27FC236}">
                <a16:creationId xmlns:a16="http://schemas.microsoft.com/office/drawing/2014/main" id="{7BCAB1CF-8E20-FBBC-A763-0FB08223510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43372" y="458776"/>
            <a:ext cx="954000" cy="954000"/>
          </a:xfrm>
          <a:prstGeom prst="rect">
            <a:avLst/>
          </a:prstGeom>
        </p:spPr>
      </p:pic>
    </p:spTree>
    <p:extLst>
      <p:ext uri="{BB962C8B-B14F-4D97-AF65-F5344CB8AC3E}">
        <p14:creationId xmlns:p14="http://schemas.microsoft.com/office/powerpoint/2010/main" val="3555336571"/>
      </p:ext>
    </p:extLst>
  </p:cSld>
  <p:clrMapOvr>
    <a:masterClrMapping/>
  </p:clrMapOvr>
  <p:extLst>
    <p:ext uri="{DCECCB84-F9BA-43D5-87BE-67443E8EF086}">
      <p15:sldGuideLst xmlns:p15="http://schemas.microsoft.com/office/powerpoint/2012/main">
        <p15:guide id="1" pos="504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 Kapiteltrennfolie mit Bild">
    <p:bg>
      <p:bgPr>
        <a:solidFill>
          <a:schemeClr val="accent1"/>
        </a:solidFill>
        <a:effectLst/>
      </p:bgPr>
    </p:bg>
    <p:spTree>
      <p:nvGrpSpPr>
        <p:cNvPr id="1" name=""/>
        <p:cNvGrpSpPr/>
        <p:nvPr/>
      </p:nvGrpSpPr>
      <p:grpSpPr>
        <a:xfrm>
          <a:off x="0" y="0"/>
          <a:ext cx="0" cy="0"/>
          <a:chOff x="0" y="0"/>
          <a:chExt cx="0" cy="0"/>
        </a:xfrm>
      </p:grpSpPr>
      <p:sp>
        <p:nvSpPr>
          <p:cNvPr id="3" name="Bildplatzhalter 1">
            <a:extLst>
              <a:ext uri="{FF2B5EF4-FFF2-40B4-BE49-F238E27FC236}">
                <a16:creationId xmlns:a16="http://schemas.microsoft.com/office/drawing/2014/main" id="{5E071B8A-1E35-6474-07D7-A3730B8EF555}"/>
              </a:ext>
            </a:extLst>
          </p:cNvPr>
          <p:cNvSpPr>
            <a:spLocks noGrp="1" noChangeAspect="1"/>
          </p:cNvSpPr>
          <p:nvPr>
            <p:ph type="pic" sz="quarter" idx="28"/>
          </p:nvPr>
        </p:nvSpPr>
        <p:spPr bwMode="gray">
          <a:xfrm>
            <a:off x="6979146" y="0"/>
            <a:ext cx="5212854" cy="6858000"/>
          </a:xfrm>
          <a:prstGeom prst="rect">
            <a:avLst/>
          </a:prstGeom>
          <a:solidFill>
            <a:srgbClr val="334C4F"/>
          </a:solidFill>
        </p:spPr>
        <p:txBody>
          <a:bodyPr wrap="square" bIns="720000" anchor="ctr">
            <a:noAutofit/>
          </a:bodyPr>
          <a:lstStyle>
            <a:lvl1pPr algn="ctr">
              <a:spcBef>
                <a:spcPts val="0"/>
              </a:spcBef>
              <a:defRPr sz="1400" b="0">
                <a:solidFill>
                  <a:schemeClr val="bg2"/>
                </a:solidFill>
                <a:latin typeface="DFB Sans Pro Static" panose="020B0504040101010104" pitchFamily="34" charset="0"/>
              </a:defRPr>
            </a:lvl1pPr>
          </a:lstStyle>
          <a:p>
            <a:r>
              <a:rPr lang="de-DE"/>
              <a:t>Bild durch Klicken auf Symbol hinzufügen</a:t>
            </a:r>
            <a:endParaRPr lang="de-DE" dirty="0"/>
          </a:p>
        </p:txBody>
      </p:sp>
      <p:sp>
        <p:nvSpPr>
          <p:cNvPr id="6" name="Platzhalter Brand Marke">
            <a:extLst>
              <a:ext uri="{FF2B5EF4-FFF2-40B4-BE49-F238E27FC236}">
                <a16:creationId xmlns:a16="http://schemas.microsoft.com/office/drawing/2014/main" id="{CEAB8F50-1043-36F2-A623-43BFA36D46F5}"/>
              </a:ext>
            </a:extLst>
          </p:cNvPr>
          <p:cNvSpPr>
            <a:spLocks noGrp="1" noChangeAspect="1"/>
          </p:cNvSpPr>
          <p:nvPr>
            <p:ph type="body" sz="quarter" idx="35" hasCustomPrompt="1"/>
          </p:nvPr>
        </p:nvSpPr>
        <p:spPr bwMode="gray">
          <a:xfrm>
            <a:off x="12192000" y="6858000"/>
            <a:ext cx="0" cy="0"/>
          </a:xfrm>
          <a:custGeom>
            <a:avLst/>
            <a:gdLst>
              <a:gd name="connsiteX0" fmla="*/ 0 w 1079079"/>
              <a:gd name="connsiteY0" fmla="*/ 0 h 6858000"/>
              <a:gd name="connsiteX1" fmla="*/ 1079079 w 1079079"/>
              <a:gd name="connsiteY1" fmla="*/ 0 h 6858000"/>
              <a:gd name="connsiteX2" fmla="*/ 1079079 w 1079079"/>
              <a:gd name="connsiteY2" fmla="*/ 6858000 h 6858000"/>
              <a:gd name="connsiteX3" fmla="*/ 0 w 107907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9079" h="6858000">
                <a:moveTo>
                  <a:pt x="0" y="0"/>
                </a:moveTo>
                <a:lnTo>
                  <a:pt x="1079079" y="0"/>
                </a:lnTo>
                <a:lnTo>
                  <a:pt x="1079079" y="6858000"/>
                </a:lnTo>
                <a:lnTo>
                  <a:pt x="0" y="6858000"/>
                </a:lnTo>
                <a:close/>
              </a:path>
            </a:pathLst>
          </a:custGeom>
          <a:noFill/>
        </p:spPr>
        <p:txBody>
          <a:bodyPr wrap="square">
            <a:noAutofit/>
          </a:bodyPr>
          <a:lstStyle>
            <a:lvl1pPr marL="0" indent="0">
              <a:spcBef>
                <a:spcPts val="0"/>
              </a:spcBef>
              <a:buFont typeface="Arial" panose="020B0604020202020204" pitchFamily="34" charset="0"/>
              <a:buNone/>
              <a:defRPr sz="100" b="0">
                <a:solidFill>
                  <a:schemeClr val="tx1">
                    <a:alpha val="0"/>
                  </a:schemeClr>
                </a:solidFill>
                <a:latin typeface="+mn-lt"/>
              </a:defRPr>
            </a:lvl1pPr>
            <a:lvl2pPr marL="0" indent="0">
              <a:spcBef>
                <a:spcPts val="0"/>
              </a:spcBef>
              <a:buFont typeface="Arial"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11" name="Platzhalter Superzeichen">
            <a:extLst>
              <a:ext uri="{FF2B5EF4-FFF2-40B4-BE49-F238E27FC236}">
                <a16:creationId xmlns:a16="http://schemas.microsoft.com/office/drawing/2014/main" id="{E9ED16BB-E386-777C-F908-32BDE0E41AE3}"/>
              </a:ext>
            </a:extLst>
          </p:cNvPr>
          <p:cNvSpPr>
            <a:spLocks noGrp="1" noChangeAspect="1"/>
          </p:cNvSpPr>
          <p:nvPr>
            <p:ph type="body" sz="quarter" idx="33" hasCustomPrompt="1"/>
          </p:nvPr>
        </p:nvSpPr>
        <p:spPr bwMode="gray">
          <a:xfrm>
            <a:off x="2964553" y="3659842"/>
            <a:ext cx="9227449" cy="3198158"/>
          </a:xfrm>
          <a:custGeom>
            <a:avLst/>
            <a:gdLst>
              <a:gd name="connsiteX0" fmla="*/ 7287221 w 9227449"/>
              <a:gd name="connsiteY0" fmla="*/ 3194189 h 3198158"/>
              <a:gd name="connsiteX1" fmla="*/ 7301973 w 9227449"/>
              <a:gd name="connsiteY1" fmla="*/ 3198158 h 3198158"/>
              <a:gd name="connsiteX2" fmla="*/ 7272445 w 9227449"/>
              <a:gd name="connsiteY2" fmla="*/ 3198158 h 3198158"/>
              <a:gd name="connsiteX3" fmla="*/ 8832109 w 9227449"/>
              <a:gd name="connsiteY3" fmla="*/ 3193783 h 3198158"/>
              <a:gd name="connsiteX4" fmla="*/ 8848339 w 9227449"/>
              <a:gd name="connsiteY4" fmla="*/ 3198158 h 3198158"/>
              <a:gd name="connsiteX5" fmla="*/ 8815825 w 9227449"/>
              <a:gd name="connsiteY5" fmla="*/ 3198158 h 3198158"/>
              <a:gd name="connsiteX6" fmla="*/ 4197504 w 9227449"/>
              <a:gd name="connsiteY6" fmla="*/ 3184534 h 3198158"/>
              <a:gd name="connsiteX7" fmla="*/ 4245517 w 9227449"/>
              <a:gd name="connsiteY7" fmla="*/ 3197444 h 3198158"/>
              <a:gd name="connsiteX8" fmla="*/ 4246327 w 9227449"/>
              <a:gd name="connsiteY8" fmla="*/ 3198158 h 3198158"/>
              <a:gd name="connsiteX9" fmla="*/ 4149078 w 9227449"/>
              <a:gd name="connsiteY9" fmla="*/ 3198158 h 3198158"/>
              <a:gd name="connsiteX10" fmla="*/ 4170190 w 9227449"/>
              <a:gd name="connsiteY10" fmla="*/ 3188471 h 3198158"/>
              <a:gd name="connsiteX11" fmla="*/ 4197504 w 9227449"/>
              <a:gd name="connsiteY11" fmla="*/ 3184534 h 3198158"/>
              <a:gd name="connsiteX12" fmla="*/ 9227449 w 9227449"/>
              <a:gd name="connsiteY12" fmla="*/ 3173551 h 3198158"/>
              <a:gd name="connsiteX13" fmla="*/ 9227449 w 9227449"/>
              <a:gd name="connsiteY13" fmla="*/ 3198158 h 3198158"/>
              <a:gd name="connsiteX14" fmla="*/ 9217285 w 9227449"/>
              <a:gd name="connsiteY14" fmla="*/ 3198158 h 3198158"/>
              <a:gd name="connsiteX15" fmla="*/ 9214685 w 9227449"/>
              <a:gd name="connsiteY15" fmla="*/ 3194770 h 3198158"/>
              <a:gd name="connsiteX16" fmla="*/ 9216661 w 9227449"/>
              <a:gd name="connsiteY16" fmla="*/ 3179790 h 3198158"/>
              <a:gd name="connsiteX17" fmla="*/ 4599098 w 9227449"/>
              <a:gd name="connsiteY17" fmla="*/ 3171567 h 3198158"/>
              <a:gd name="connsiteX18" fmla="*/ 4630563 w 9227449"/>
              <a:gd name="connsiteY18" fmla="*/ 3180021 h 3198158"/>
              <a:gd name="connsiteX19" fmla="*/ 4649316 w 9227449"/>
              <a:gd name="connsiteY19" fmla="*/ 3196585 h 3198158"/>
              <a:gd name="connsiteX20" fmla="*/ 4650083 w 9227449"/>
              <a:gd name="connsiteY20" fmla="*/ 3198158 h 3198158"/>
              <a:gd name="connsiteX21" fmla="*/ 4549376 w 9227449"/>
              <a:gd name="connsiteY21" fmla="*/ 3198158 h 3198158"/>
              <a:gd name="connsiteX22" fmla="*/ 4567541 w 9227449"/>
              <a:gd name="connsiteY22" fmla="*/ 3180041 h 3198158"/>
              <a:gd name="connsiteX23" fmla="*/ 4599098 w 9227449"/>
              <a:gd name="connsiteY23" fmla="*/ 3171567 h 3198158"/>
              <a:gd name="connsiteX24" fmla="*/ 8260521 w 9227449"/>
              <a:gd name="connsiteY24" fmla="*/ 3168594 h 3198158"/>
              <a:gd name="connsiteX25" fmla="*/ 8286300 w 9227449"/>
              <a:gd name="connsiteY25" fmla="*/ 3175529 h 3198158"/>
              <a:gd name="connsiteX26" fmla="*/ 8303648 w 9227449"/>
              <a:gd name="connsiteY26" fmla="*/ 3198158 h 3198158"/>
              <a:gd name="connsiteX27" fmla="*/ 8214475 w 9227449"/>
              <a:gd name="connsiteY27" fmla="*/ 3198158 h 3198158"/>
              <a:gd name="connsiteX28" fmla="*/ 8215723 w 9227449"/>
              <a:gd name="connsiteY28" fmla="*/ 3194442 h 3198158"/>
              <a:gd name="connsiteX29" fmla="*/ 8260521 w 9227449"/>
              <a:gd name="connsiteY29" fmla="*/ 3168594 h 3198158"/>
              <a:gd name="connsiteX30" fmla="*/ 2599743 w 9227449"/>
              <a:gd name="connsiteY30" fmla="*/ 3164131 h 3198158"/>
              <a:gd name="connsiteX31" fmla="*/ 2593262 w 9227449"/>
              <a:gd name="connsiteY31" fmla="*/ 3165592 h 3198158"/>
              <a:gd name="connsiteX32" fmla="*/ 2590385 w 9227449"/>
              <a:gd name="connsiteY32" fmla="*/ 3166941 h 3198158"/>
              <a:gd name="connsiteX33" fmla="*/ 2582445 w 9227449"/>
              <a:gd name="connsiteY33" fmla="*/ 3175422 h 3198158"/>
              <a:gd name="connsiteX34" fmla="*/ 2582941 w 9227449"/>
              <a:gd name="connsiteY34" fmla="*/ 3187033 h 3198158"/>
              <a:gd name="connsiteX35" fmla="*/ 2583926 w 9227449"/>
              <a:gd name="connsiteY35" fmla="*/ 3189203 h 3198158"/>
              <a:gd name="connsiteX36" fmla="*/ 2592528 w 9227449"/>
              <a:gd name="connsiteY36" fmla="*/ 3197193 h 3198158"/>
              <a:gd name="connsiteX37" fmla="*/ 2597630 w 9227449"/>
              <a:gd name="connsiteY37" fmla="*/ 3198083 h 3198158"/>
              <a:gd name="connsiteX38" fmla="*/ 2604255 w 9227449"/>
              <a:gd name="connsiteY38" fmla="*/ 3196553 h 3198158"/>
              <a:gd name="connsiteX39" fmla="*/ 2607168 w 9227449"/>
              <a:gd name="connsiteY39" fmla="*/ 3195158 h 3198158"/>
              <a:gd name="connsiteX40" fmla="*/ 2615021 w 9227449"/>
              <a:gd name="connsiteY40" fmla="*/ 3186568 h 3198158"/>
              <a:gd name="connsiteX41" fmla="*/ 2614373 w 9227449"/>
              <a:gd name="connsiteY41" fmla="*/ 3174959 h 3198158"/>
              <a:gd name="connsiteX42" fmla="*/ 2613347 w 9227449"/>
              <a:gd name="connsiteY42" fmla="*/ 3172807 h 3198158"/>
              <a:gd name="connsiteX43" fmla="*/ 2604816 w 9227449"/>
              <a:gd name="connsiteY43" fmla="*/ 3165013 h 3198158"/>
              <a:gd name="connsiteX44" fmla="*/ 2599743 w 9227449"/>
              <a:gd name="connsiteY44" fmla="*/ 3164131 h 3198158"/>
              <a:gd name="connsiteX45" fmla="*/ 1910966 w 9227449"/>
              <a:gd name="connsiteY45" fmla="*/ 3148482 h 3198158"/>
              <a:gd name="connsiteX46" fmla="*/ 1945858 w 9227449"/>
              <a:gd name="connsiteY46" fmla="*/ 3157866 h 3198158"/>
              <a:gd name="connsiteX47" fmla="*/ 1966643 w 9227449"/>
              <a:gd name="connsiteY47" fmla="*/ 3176225 h 3198158"/>
              <a:gd name="connsiteX48" fmla="*/ 1977338 w 9227449"/>
              <a:gd name="connsiteY48" fmla="*/ 3198158 h 3198158"/>
              <a:gd name="connsiteX49" fmla="*/ 1845353 w 9227449"/>
              <a:gd name="connsiteY49" fmla="*/ 3198158 h 3198158"/>
              <a:gd name="connsiteX50" fmla="*/ 1850364 w 9227449"/>
              <a:gd name="connsiteY50" fmla="*/ 3183451 h 3198158"/>
              <a:gd name="connsiteX51" fmla="*/ 1910966 w 9227449"/>
              <a:gd name="connsiteY51" fmla="*/ 3148482 h 3198158"/>
              <a:gd name="connsiteX52" fmla="*/ 7688903 w 9227449"/>
              <a:gd name="connsiteY52" fmla="*/ 3145672 h 3198158"/>
              <a:gd name="connsiteX53" fmla="*/ 7718343 w 9227449"/>
              <a:gd name="connsiteY53" fmla="*/ 3153594 h 3198158"/>
              <a:gd name="connsiteX54" fmla="*/ 7745781 w 9227449"/>
              <a:gd name="connsiteY54" fmla="*/ 3189401 h 3198158"/>
              <a:gd name="connsiteX55" fmla="*/ 7746395 w 9227449"/>
              <a:gd name="connsiteY55" fmla="*/ 3198158 h 3198158"/>
              <a:gd name="connsiteX56" fmla="*/ 7630473 w 9227449"/>
              <a:gd name="connsiteY56" fmla="*/ 3198158 h 3198158"/>
              <a:gd name="connsiteX57" fmla="*/ 7630390 w 9227449"/>
              <a:gd name="connsiteY57" fmla="*/ 3196933 h 3198158"/>
              <a:gd name="connsiteX58" fmla="*/ 7637792 w 9227449"/>
              <a:gd name="connsiteY58" fmla="*/ 3175171 h 3198158"/>
              <a:gd name="connsiteX59" fmla="*/ 7688903 w 9227449"/>
              <a:gd name="connsiteY59" fmla="*/ 3145672 h 3198158"/>
              <a:gd name="connsiteX60" fmla="*/ 1339358 w 9227449"/>
              <a:gd name="connsiteY60" fmla="*/ 3133780 h 3198158"/>
              <a:gd name="connsiteX61" fmla="*/ 1373785 w 9227449"/>
              <a:gd name="connsiteY61" fmla="*/ 3143038 h 3198158"/>
              <a:gd name="connsiteX62" fmla="*/ 1405899 w 9227449"/>
              <a:gd name="connsiteY62" fmla="*/ 3184931 h 3198158"/>
              <a:gd name="connsiteX63" fmla="*/ 1406787 w 9227449"/>
              <a:gd name="connsiteY63" fmla="*/ 3198158 h 3198158"/>
              <a:gd name="connsiteX64" fmla="*/ 1271115 w 9227449"/>
              <a:gd name="connsiteY64" fmla="*/ 3198158 h 3198158"/>
              <a:gd name="connsiteX65" fmla="*/ 1270839 w 9227449"/>
              <a:gd name="connsiteY65" fmla="*/ 3194237 h 3198158"/>
              <a:gd name="connsiteX66" fmla="*/ 1279550 w 9227449"/>
              <a:gd name="connsiteY66" fmla="*/ 3168294 h 3198158"/>
              <a:gd name="connsiteX67" fmla="*/ 1339358 w 9227449"/>
              <a:gd name="connsiteY67" fmla="*/ 3133780 h 3198158"/>
              <a:gd name="connsiteX68" fmla="*/ 7117306 w 9227449"/>
              <a:gd name="connsiteY68" fmla="*/ 3132803 h 3198158"/>
              <a:gd name="connsiteX69" fmla="*/ 7145350 w 9227449"/>
              <a:gd name="connsiteY69" fmla="*/ 3140357 h 3198158"/>
              <a:gd name="connsiteX70" fmla="*/ 7171555 w 9227449"/>
              <a:gd name="connsiteY70" fmla="*/ 3174474 h 3198158"/>
              <a:gd name="connsiteX71" fmla="*/ 7173017 w 9227449"/>
              <a:gd name="connsiteY71" fmla="*/ 3196385 h 3198158"/>
              <a:gd name="connsiteX72" fmla="*/ 7172411 w 9227449"/>
              <a:gd name="connsiteY72" fmla="*/ 3198158 h 3198158"/>
              <a:gd name="connsiteX73" fmla="*/ 7062577 w 9227449"/>
              <a:gd name="connsiteY73" fmla="*/ 3198158 h 3198158"/>
              <a:gd name="connsiteX74" fmla="*/ 7061477 w 9227449"/>
              <a:gd name="connsiteY74" fmla="*/ 3181692 h 3198158"/>
              <a:gd name="connsiteX75" fmla="*/ 7068556 w 9227449"/>
              <a:gd name="connsiteY75" fmla="*/ 3160916 h 3198158"/>
              <a:gd name="connsiteX76" fmla="*/ 7117306 w 9227449"/>
              <a:gd name="connsiteY76" fmla="*/ 3132803 h 3198158"/>
              <a:gd name="connsiteX77" fmla="*/ 8662194 w 9227449"/>
              <a:gd name="connsiteY77" fmla="*/ 3126469 h 3198158"/>
              <a:gd name="connsiteX78" fmla="*/ 8685929 w 9227449"/>
              <a:gd name="connsiteY78" fmla="*/ 3132852 h 3198158"/>
              <a:gd name="connsiteX79" fmla="*/ 8708096 w 9227449"/>
              <a:gd name="connsiteY79" fmla="*/ 3161739 h 3198158"/>
              <a:gd name="connsiteX80" fmla="*/ 8703341 w 9227449"/>
              <a:gd name="connsiteY80" fmla="*/ 3197830 h 3198158"/>
              <a:gd name="connsiteX81" fmla="*/ 8703012 w 9227449"/>
              <a:gd name="connsiteY81" fmla="*/ 3198158 h 3198158"/>
              <a:gd name="connsiteX82" fmla="*/ 8625282 w 9227449"/>
              <a:gd name="connsiteY82" fmla="*/ 3198158 h 3198158"/>
              <a:gd name="connsiteX83" fmla="*/ 8616235 w 9227449"/>
              <a:gd name="connsiteY83" fmla="*/ 3186347 h 3198158"/>
              <a:gd name="connsiteX84" fmla="*/ 8620959 w 9227449"/>
              <a:gd name="connsiteY84" fmla="*/ 3150263 h 3198158"/>
              <a:gd name="connsiteX85" fmla="*/ 8662194 w 9227449"/>
              <a:gd name="connsiteY85" fmla="*/ 3126469 h 3198158"/>
              <a:gd name="connsiteX86" fmla="*/ 3577030 w 9227449"/>
              <a:gd name="connsiteY86" fmla="*/ 3123177 h 3198158"/>
              <a:gd name="connsiteX87" fmla="*/ 3569622 w 9227449"/>
              <a:gd name="connsiteY87" fmla="*/ 3125133 h 3198158"/>
              <a:gd name="connsiteX88" fmla="*/ 3555600 w 9227449"/>
              <a:gd name="connsiteY88" fmla="*/ 3131776 h 3198158"/>
              <a:gd name="connsiteX89" fmla="*/ 3546904 w 9227449"/>
              <a:gd name="connsiteY89" fmla="*/ 3140628 h 3198158"/>
              <a:gd name="connsiteX90" fmla="*/ 3547854 w 9227449"/>
              <a:gd name="connsiteY90" fmla="*/ 3153014 h 3198158"/>
              <a:gd name="connsiteX91" fmla="*/ 3547843 w 9227449"/>
              <a:gd name="connsiteY91" fmla="*/ 3153003 h 3198158"/>
              <a:gd name="connsiteX92" fmla="*/ 3554187 w 9227449"/>
              <a:gd name="connsiteY92" fmla="*/ 3166823 h 3198158"/>
              <a:gd name="connsiteX93" fmla="*/ 3563056 w 9227449"/>
              <a:gd name="connsiteY93" fmla="*/ 3175636 h 3198158"/>
              <a:gd name="connsiteX94" fmla="*/ 3568247 w 9227449"/>
              <a:gd name="connsiteY94" fmla="*/ 3176566 h 3198158"/>
              <a:gd name="connsiteX95" fmla="*/ 3575530 w 9227449"/>
              <a:gd name="connsiteY95" fmla="*/ 3174686 h 3198158"/>
              <a:gd name="connsiteX96" fmla="*/ 3589802 w 9227449"/>
              <a:gd name="connsiteY96" fmla="*/ 3168102 h 3198158"/>
              <a:gd name="connsiteX97" fmla="*/ 3598683 w 9227449"/>
              <a:gd name="connsiteY97" fmla="*/ 3159143 h 3198158"/>
              <a:gd name="connsiteX98" fmla="*/ 3597607 w 9227449"/>
              <a:gd name="connsiteY98" fmla="*/ 3146583 h 3198158"/>
              <a:gd name="connsiteX99" fmla="*/ 3591024 w 9227449"/>
              <a:gd name="connsiteY99" fmla="*/ 3132764 h 3198158"/>
              <a:gd name="connsiteX100" fmla="*/ 3582076 w 9227449"/>
              <a:gd name="connsiteY100" fmla="*/ 3124048 h 3198158"/>
              <a:gd name="connsiteX101" fmla="*/ 3577030 w 9227449"/>
              <a:gd name="connsiteY101" fmla="*/ 3123177 h 3198158"/>
              <a:gd name="connsiteX102" fmla="*/ 3002712 w 9227449"/>
              <a:gd name="connsiteY102" fmla="*/ 3114259 h 3198158"/>
              <a:gd name="connsiteX103" fmla="*/ 2995893 w 9227449"/>
              <a:gd name="connsiteY103" fmla="*/ 3115896 h 3198158"/>
              <a:gd name="connsiteX104" fmla="*/ 2990161 w 9227449"/>
              <a:gd name="connsiteY104" fmla="*/ 3118616 h 3198158"/>
              <a:gd name="connsiteX105" fmla="*/ 2982085 w 9227449"/>
              <a:gd name="connsiteY105" fmla="*/ 3127215 h 3198158"/>
              <a:gd name="connsiteX106" fmla="*/ 2982723 w 9227449"/>
              <a:gd name="connsiteY106" fmla="*/ 3139012 h 3198158"/>
              <a:gd name="connsiteX107" fmla="*/ 2985531 w 9227449"/>
              <a:gd name="connsiteY107" fmla="*/ 3145170 h 3198158"/>
              <a:gd name="connsiteX108" fmla="*/ 2994140 w 9227449"/>
              <a:gd name="connsiteY108" fmla="*/ 3153420 h 3198158"/>
              <a:gd name="connsiteX109" fmla="*/ 2999372 w 9227449"/>
              <a:gd name="connsiteY109" fmla="*/ 3154359 h 3198158"/>
              <a:gd name="connsiteX110" fmla="*/ 3006052 w 9227449"/>
              <a:gd name="connsiteY110" fmla="*/ 3152800 h 3198158"/>
              <a:gd name="connsiteX111" fmla="*/ 3011892 w 9227449"/>
              <a:gd name="connsiteY111" fmla="*/ 3150110 h 3198158"/>
              <a:gd name="connsiteX112" fmla="*/ 3020152 w 9227449"/>
              <a:gd name="connsiteY112" fmla="*/ 3141394 h 3198158"/>
              <a:gd name="connsiteX113" fmla="*/ 3019388 w 9227449"/>
              <a:gd name="connsiteY113" fmla="*/ 3129424 h 3198158"/>
              <a:gd name="connsiteX114" fmla="*/ 3016473 w 9227449"/>
              <a:gd name="connsiteY114" fmla="*/ 3123266 h 3198158"/>
              <a:gd name="connsiteX115" fmla="*/ 3007766 w 9227449"/>
              <a:gd name="connsiteY115" fmla="*/ 3115141 h 3198158"/>
              <a:gd name="connsiteX116" fmla="*/ 3002712 w 9227449"/>
              <a:gd name="connsiteY116" fmla="*/ 3114259 h 3198158"/>
              <a:gd name="connsiteX117" fmla="*/ 4830817 w 9227449"/>
              <a:gd name="connsiteY117" fmla="*/ 3111817 h 3198158"/>
              <a:gd name="connsiteX118" fmla="*/ 4838186 w 9227449"/>
              <a:gd name="connsiteY118" fmla="*/ 3113803 h 3198158"/>
              <a:gd name="connsiteX119" fmla="*/ 4843571 w 9227449"/>
              <a:gd name="connsiteY119" fmla="*/ 3133926 h 3198158"/>
              <a:gd name="connsiteX120" fmla="*/ 4830788 w 9227449"/>
              <a:gd name="connsiteY120" fmla="*/ 3141306 h 3198158"/>
              <a:gd name="connsiteX121" fmla="*/ 4823418 w 9227449"/>
              <a:gd name="connsiteY121" fmla="*/ 3139329 h 3198158"/>
              <a:gd name="connsiteX122" fmla="*/ 4818035 w 9227449"/>
              <a:gd name="connsiteY122" fmla="*/ 3119206 h 3198158"/>
              <a:gd name="connsiteX123" fmla="*/ 4830817 w 9227449"/>
              <a:gd name="connsiteY123" fmla="*/ 3111817 h 3198158"/>
              <a:gd name="connsiteX124" fmla="*/ 2428671 w 9227449"/>
              <a:gd name="connsiteY124" fmla="*/ 3104216 h 3198158"/>
              <a:gd name="connsiteX125" fmla="*/ 2422901 w 9227449"/>
              <a:gd name="connsiteY125" fmla="*/ 3105466 h 3198158"/>
              <a:gd name="connsiteX126" fmla="*/ 2422079 w 9227449"/>
              <a:gd name="connsiteY126" fmla="*/ 3105844 h 3198158"/>
              <a:gd name="connsiteX127" fmla="*/ 2413848 w 9227449"/>
              <a:gd name="connsiteY127" fmla="*/ 3114596 h 3198158"/>
              <a:gd name="connsiteX128" fmla="*/ 2414070 w 9227449"/>
              <a:gd name="connsiteY128" fmla="*/ 3126364 h 3198158"/>
              <a:gd name="connsiteX129" fmla="*/ 2428469 w 9227449"/>
              <a:gd name="connsiteY129" fmla="*/ 3135504 h 3198158"/>
              <a:gd name="connsiteX130" fmla="*/ 2434415 w 9227449"/>
              <a:gd name="connsiteY130" fmla="*/ 3134168 h 3198158"/>
              <a:gd name="connsiteX131" fmla="*/ 2435793 w 9227449"/>
              <a:gd name="connsiteY131" fmla="*/ 3133529 h 3198158"/>
              <a:gd name="connsiteX132" fmla="*/ 2443664 w 9227449"/>
              <a:gd name="connsiteY132" fmla="*/ 3124960 h 3198158"/>
              <a:gd name="connsiteX133" fmla="*/ 2443064 w 9227449"/>
              <a:gd name="connsiteY133" fmla="*/ 3113347 h 3198158"/>
              <a:gd name="connsiteX134" fmla="*/ 2428671 w 9227449"/>
              <a:gd name="connsiteY134" fmla="*/ 3104216 h 3198158"/>
              <a:gd name="connsiteX135" fmla="*/ 8090596 w 9227449"/>
              <a:gd name="connsiteY135" fmla="*/ 3104012 h 3198158"/>
              <a:gd name="connsiteX136" fmla="*/ 8117740 w 9227449"/>
              <a:gd name="connsiteY136" fmla="*/ 3111314 h 3198158"/>
              <a:gd name="connsiteX137" fmla="*/ 8143093 w 9227449"/>
              <a:gd name="connsiteY137" fmla="*/ 3144347 h 3198158"/>
              <a:gd name="connsiteX138" fmla="*/ 8137651 w 9227449"/>
              <a:gd name="connsiteY138" fmla="*/ 3185619 h 3198158"/>
              <a:gd name="connsiteX139" fmla="*/ 8125092 w 9227449"/>
              <a:gd name="connsiteY139" fmla="*/ 3198158 h 3198158"/>
              <a:gd name="connsiteX140" fmla="*/ 8057688 w 9227449"/>
              <a:gd name="connsiteY140" fmla="*/ 3198158 h 3198158"/>
              <a:gd name="connsiteX141" fmla="*/ 8038025 w 9227449"/>
              <a:gd name="connsiteY141" fmla="*/ 3172501 h 3198158"/>
              <a:gd name="connsiteX142" fmla="*/ 8043435 w 9227449"/>
              <a:gd name="connsiteY142" fmla="*/ 3131234 h 3198158"/>
              <a:gd name="connsiteX143" fmla="*/ 8090596 w 9227449"/>
              <a:gd name="connsiteY143" fmla="*/ 3104012 h 3198158"/>
              <a:gd name="connsiteX144" fmla="*/ 4429185 w 9227449"/>
              <a:gd name="connsiteY144" fmla="*/ 3101969 h 3198158"/>
              <a:gd name="connsiteX145" fmla="*/ 4464511 w 9227449"/>
              <a:gd name="connsiteY145" fmla="*/ 3111469 h 3198158"/>
              <a:gd name="connsiteX146" fmla="*/ 4497513 w 9227449"/>
              <a:gd name="connsiteY146" fmla="*/ 3154465 h 3198158"/>
              <a:gd name="connsiteX147" fmla="*/ 4499357 w 9227449"/>
              <a:gd name="connsiteY147" fmla="*/ 3182039 h 3198158"/>
              <a:gd name="connsiteX148" fmla="*/ 4493860 w 9227449"/>
              <a:gd name="connsiteY148" fmla="*/ 3198158 h 3198158"/>
              <a:gd name="connsiteX149" fmla="*/ 4364183 w 9227449"/>
              <a:gd name="connsiteY149" fmla="*/ 3198158 h 3198158"/>
              <a:gd name="connsiteX150" fmla="*/ 4360751 w 9227449"/>
              <a:gd name="connsiteY150" fmla="*/ 3191115 h 3198158"/>
              <a:gd name="connsiteX151" fmla="*/ 4367788 w 9227449"/>
              <a:gd name="connsiteY151" fmla="*/ 3137392 h 3198158"/>
              <a:gd name="connsiteX152" fmla="*/ 4429185 w 9227449"/>
              <a:gd name="connsiteY152" fmla="*/ 3101969 h 3198158"/>
              <a:gd name="connsiteX153" fmla="*/ 1741041 w 9227449"/>
              <a:gd name="connsiteY153" fmla="*/ 3092567 h 3198158"/>
              <a:gd name="connsiteX154" fmla="*/ 1772979 w 9227449"/>
              <a:gd name="connsiteY154" fmla="*/ 3101157 h 3198158"/>
              <a:gd name="connsiteX155" fmla="*/ 1802777 w 9227449"/>
              <a:gd name="connsiteY155" fmla="*/ 3140007 h 3198158"/>
              <a:gd name="connsiteX156" fmla="*/ 1796386 w 9227449"/>
              <a:gd name="connsiteY156" fmla="*/ 3188535 h 3198158"/>
              <a:gd name="connsiteX157" fmla="*/ 1786743 w 9227449"/>
              <a:gd name="connsiteY157" fmla="*/ 3198158 h 3198158"/>
              <a:gd name="connsiteX158" fmla="*/ 1693226 w 9227449"/>
              <a:gd name="connsiteY158" fmla="*/ 3198158 h 3198158"/>
              <a:gd name="connsiteX159" fmla="*/ 1690203 w 9227449"/>
              <a:gd name="connsiteY159" fmla="*/ 3195514 h 3198158"/>
              <a:gd name="connsiteX160" fmla="*/ 1679190 w 9227449"/>
              <a:gd name="connsiteY160" fmla="*/ 3173108 h 3198158"/>
              <a:gd name="connsiteX161" fmla="*/ 1685580 w 9227449"/>
              <a:gd name="connsiteY161" fmla="*/ 3124572 h 3198158"/>
              <a:gd name="connsiteX162" fmla="*/ 1741041 w 9227449"/>
              <a:gd name="connsiteY162" fmla="*/ 3092567 h 3198158"/>
              <a:gd name="connsiteX163" fmla="*/ 9063876 w 9227449"/>
              <a:gd name="connsiteY163" fmla="*/ 3092547 h 3198158"/>
              <a:gd name="connsiteX164" fmla="*/ 9081472 w 9227449"/>
              <a:gd name="connsiteY164" fmla="*/ 3097291 h 3198158"/>
              <a:gd name="connsiteX165" fmla="*/ 9097896 w 9227449"/>
              <a:gd name="connsiteY165" fmla="*/ 3118693 h 3198158"/>
              <a:gd name="connsiteX166" fmla="*/ 9094371 w 9227449"/>
              <a:gd name="connsiteY166" fmla="*/ 3145441 h 3198158"/>
              <a:gd name="connsiteX167" fmla="*/ 9063818 w 9227449"/>
              <a:gd name="connsiteY167" fmla="*/ 3163075 h 3198158"/>
              <a:gd name="connsiteX168" fmla="*/ 9046213 w 9227449"/>
              <a:gd name="connsiteY168" fmla="*/ 3158340 h 3198158"/>
              <a:gd name="connsiteX169" fmla="*/ 9029789 w 9227449"/>
              <a:gd name="connsiteY169" fmla="*/ 3136938 h 3198158"/>
              <a:gd name="connsiteX170" fmla="*/ 9033314 w 9227449"/>
              <a:gd name="connsiteY170" fmla="*/ 3110190 h 3198158"/>
              <a:gd name="connsiteX171" fmla="*/ 9063876 w 9227449"/>
              <a:gd name="connsiteY171" fmla="*/ 3092547 h 3198158"/>
              <a:gd name="connsiteX172" fmla="*/ 303289 w 9227449"/>
              <a:gd name="connsiteY172" fmla="*/ 3083763 h 3198158"/>
              <a:gd name="connsiteX173" fmla="*/ 296961 w 9227449"/>
              <a:gd name="connsiteY173" fmla="*/ 3085167 h 3198158"/>
              <a:gd name="connsiteX174" fmla="*/ 262253 w 9227449"/>
              <a:gd name="connsiteY174" fmla="*/ 3093757 h 3198158"/>
              <a:gd name="connsiteX175" fmla="*/ 249072 w 9227449"/>
              <a:gd name="connsiteY175" fmla="*/ 3103122 h 3198158"/>
              <a:gd name="connsiteX176" fmla="*/ 252040 w 9227449"/>
              <a:gd name="connsiteY176" fmla="*/ 3119022 h 3198158"/>
              <a:gd name="connsiteX177" fmla="*/ 268160 w 9227449"/>
              <a:gd name="connsiteY177" fmla="*/ 3145229 h 3198158"/>
              <a:gd name="connsiteX178" fmla="*/ 278615 w 9227449"/>
              <a:gd name="connsiteY178" fmla="*/ 3154659 h 3198158"/>
              <a:gd name="connsiteX179" fmla="*/ 282265 w 9227449"/>
              <a:gd name="connsiteY179" fmla="*/ 3155105 h 3198158"/>
              <a:gd name="connsiteX180" fmla="*/ 292286 w 9227449"/>
              <a:gd name="connsiteY180" fmla="*/ 3151280 h 3198158"/>
              <a:gd name="connsiteX181" fmla="*/ 318107 w 9227449"/>
              <a:gd name="connsiteY181" fmla="*/ 3133974 h 3198158"/>
              <a:gd name="connsiteX182" fmla="*/ 325777 w 9227449"/>
              <a:gd name="connsiteY182" fmla="*/ 3125355 h 3198158"/>
              <a:gd name="connsiteX183" fmla="*/ 325076 w 9227449"/>
              <a:gd name="connsiteY183" fmla="*/ 3113862 h 3198158"/>
              <a:gd name="connsiteX184" fmla="*/ 317723 w 9227449"/>
              <a:gd name="connsiteY184" fmla="*/ 3094669 h 3198158"/>
              <a:gd name="connsiteX185" fmla="*/ 309539 w 9227449"/>
              <a:gd name="connsiteY185" fmla="*/ 3085128 h 3198158"/>
              <a:gd name="connsiteX186" fmla="*/ 303289 w 9227449"/>
              <a:gd name="connsiteY186" fmla="*/ 3083763 h 3198158"/>
              <a:gd name="connsiteX187" fmla="*/ 26179 w 9227449"/>
              <a:gd name="connsiteY187" fmla="*/ 3083549 h 3198158"/>
              <a:gd name="connsiteX188" fmla="*/ 39229 w 9227449"/>
              <a:gd name="connsiteY188" fmla="*/ 3087066 h 3198158"/>
              <a:gd name="connsiteX189" fmla="*/ 51395 w 9227449"/>
              <a:gd name="connsiteY189" fmla="*/ 3102927 h 3198158"/>
              <a:gd name="connsiteX190" fmla="*/ 48786 w 9227449"/>
              <a:gd name="connsiteY190" fmla="*/ 3122762 h 3198158"/>
              <a:gd name="connsiteX191" fmla="*/ 26123 w 9227449"/>
              <a:gd name="connsiteY191" fmla="*/ 3135844 h 3198158"/>
              <a:gd name="connsiteX192" fmla="*/ 13072 w 9227449"/>
              <a:gd name="connsiteY192" fmla="*/ 3132337 h 3198158"/>
              <a:gd name="connsiteX193" fmla="*/ 902 w 9227449"/>
              <a:gd name="connsiteY193" fmla="*/ 3116466 h 3198158"/>
              <a:gd name="connsiteX194" fmla="*/ 3516 w 9227449"/>
              <a:gd name="connsiteY194" fmla="*/ 3096642 h 3198158"/>
              <a:gd name="connsiteX195" fmla="*/ 26179 w 9227449"/>
              <a:gd name="connsiteY195" fmla="*/ 3083549 h 3198158"/>
              <a:gd name="connsiteX196" fmla="*/ 7518998 w 9227449"/>
              <a:gd name="connsiteY196" fmla="*/ 3082010 h 3198158"/>
              <a:gd name="connsiteX197" fmla="*/ 7549328 w 9227449"/>
              <a:gd name="connsiteY197" fmla="*/ 3090164 h 3198158"/>
              <a:gd name="connsiteX198" fmla="*/ 7549338 w 9227449"/>
              <a:gd name="connsiteY198" fmla="*/ 3090164 h 3198158"/>
              <a:gd name="connsiteX199" fmla="*/ 7577644 w 9227449"/>
              <a:gd name="connsiteY199" fmla="*/ 3127080 h 3198158"/>
              <a:gd name="connsiteX200" fmla="*/ 7571572 w 9227449"/>
              <a:gd name="connsiteY200" fmla="*/ 3173204 h 3198158"/>
              <a:gd name="connsiteX201" fmla="*/ 7549294 w 9227449"/>
              <a:gd name="connsiteY201" fmla="*/ 3195435 h 3198158"/>
              <a:gd name="connsiteX202" fmla="*/ 7539154 w 9227449"/>
              <a:gd name="connsiteY202" fmla="*/ 3198158 h 3198158"/>
              <a:gd name="connsiteX203" fmla="*/ 7498623 w 9227449"/>
              <a:gd name="connsiteY203" fmla="*/ 3198158 h 3198158"/>
              <a:gd name="connsiteX204" fmla="*/ 7488541 w 9227449"/>
              <a:gd name="connsiteY204" fmla="*/ 3195448 h 3198158"/>
              <a:gd name="connsiteX205" fmla="*/ 7460216 w 9227449"/>
              <a:gd name="connsiteY205" fmla="*/ 3158543 h 3198158"/>
              <a:gd name="connsiteX206" fmla="*/ 7466297 w 9227449"/>
              <a:gd name="connsiteY206" fmla="*/ 3112408 h 3198158"/>
              <a:gd name="connsiteX207" fmla="*/ 7518998 w 9227449"/>
              <a:gd name="connsiteY207" fmla="*/ 3082010 h 3198158"/>
              <a:gd name="connsiteX208" fmla="*/ 902346 w 9227449"/>
              <a:gd name="connsiteY208" fmla="*/ 3079037 h 3198158"/>
              <a:gd name="connsiteX209" fmla="*/ 892035 w 9227449"/>
              <a:gd name="connsiteY209" fmla="*/ 3083134 h 3198158"/>
              <a:gd name="connsiteX210" fmla="*/ 867665 w 9227449"/>
              <a:gd name="connsiteY210" fmla="*/ 3099616 h 3198158"/>
              <a:gd name="connsiteX211" fmla="*/ 859480 w 9227449"/>
              <a:gd name="connsiteY211" fmla="*/ 3109300 h 3198158"/>
              <a:gd name="connsiteX212" fmla="*/ 861632 w 9227449"/>
              <a:gd name="connsiteY212" fmla="*/ 3121802 h 3198158"/>
              <a:gd name="connsiteX213" fmla="*/ 861630 w 9227449"/>
              <a:gd name="connsiteY213" fmla="*/ 3121802 h 3198158"/>
              <a:gd name="connsiteX214" fmla="*/ 871125 w 9227449"/>
              <a:gd name="connsiteY214" fmla="*/ 3138196 h 3198158"/>
              <a:gd name="connsiteX215" fmla="*/ 884701 w 9227449"/>
              <a:gd name="connsiteY215" fmla="*/ 3146796 h 3198158"/>
              <a:gd name="connsiteX216" fmla="*/ 890862 w 9227449"/>
              <a:gd name="connsiteY216" fmla="*/ 3145459 h 3198158"/>
              <a:gd name="connsiteX217" fmla="*/ 914651 w 9227449"/>
              <a:gd name="connsiteY217" fmla="*/ 3137761 h 3198158"/>
              <a:gd name="connsiteX218" fmla="*/ 925143 w 9227449"/>
              <a:gd name="connsiteY218" fmla="*/ 3129597 h 3198158"/>
              <a:gd name="connsiteX219" fmla="*/ 925036 w 9227449"/>
              <a:gd name="connsiteY219" fmla="*/ 3116301 h 3198158"/>
              <a:gd name="connsiteX220" fmla="*/ 917178 w 9227449"/>
              <a:gd name="connsiteY220" fmla="*/ 3091753 h 3198158"/>
              <a:gd name="connsiteX221" fmla="*/ 907209 w 9227449"/>
              <a:gd name="connsiteY221" fmla="*/ 3079851 h 3198158"/>
              <a:gd name="connsiteX222" fmla="*/ 902346 w 9227449"/>
              <a:gd name="connsiteY222" fmla="*/ 3079037 h 3198158"/>
              <a:gd name="connsiteX223" fmla="*/ 6947370 w 9227449"/>
              <a:gd name="connsiteY223" fmla="*/ 3072772 h 3198158"/>
              <a:gd name="connsiteX224" fmla="*/ 6974525 w 9227449"/>
              <a:gd name="connsiteY224" fmla="*/ 3080074 h 3198158"/>
              <a:gd name="connsiteX225" fmla="*/ 6999868 w 9227449"/>
              <a:gd name="connsiteY225" fmla="*/ 3113106 h 3198158"/>
              <a:gd name="connsiteX226" fmla="*/ 6994435 w 9227449"/>
              <a:gd name="connsiteY226" fmla="*/ 3154389 h 3198158"/>
              <a:gd name="connsiteX227" fmla="*/ 6994425 w 9227449"/>
              <a:gd name="connsiteY227" fmla="*/ 3154389 h 3198158"/>
              <a:gd name="connsiteX228" fmla="*/ 6947264 w 9227449"/>
              <a:gd name="connsiteY228" fmla="*/ 3181600 h 3198158"/>
              <a:gd name="connsiteX229" fmla="*/ 6920130 w 9227449"/>
              <a:gd name="connsiteY229" fmla="*/ 3174308 h 3198158"/>
              <a:gd name="connsiteX230" fmla="*/ 6900209 w 9227449"/>
              <a:gd name="connsiteY230" fmla="*/ 3100004 h 3198158"/>
              <a:gd name="connsiteX231" fmla="*/ 6947370 w 9227449"/>
              <a:gd name="connsiteY231" fmla="*/ 3072772 h 3198158"/>
              <a:gd name="connsiteX232" fmla="*/ 3986982 w 9227449"/>
              <a:gd name="connsiteY232" fmla="*/ 3064647 h 3198158"/>
              <a:gd name="connsiteX233" fmla="*/ 3978093 w 9227449"/>
              <a:gd name="connsiteY233" fmla="*/ 3067554 h 3198158"/>
              <a:gd name="connsiteX234" fmla="*/ 3951752 w 9227449"/>
              <a:gd name="connsiteY234" fmla="*/ 3081294 h 3198158"/>
              <a:gd name="connsiteX235" fmla="*/ 3942466 w 9227449"/>
              <a:gd name="connsiteY235" fmla="*/ 3090445 h 3198158"/>
              <a:gd name="connsiteX236" fmla="*/ 3943851 w 9227449"/>
              <a:gd name="connsiteY236" fmla="*/ 3103421 h 3198158"/>
              <a:gd name="connsiteX237" fmla="*/ 3954289 w 9227449"/>
              <a:gd name="connsiteY237" fmla="*/ 3125936 h 3198158"/>
              <a:gd name="connsiteX238" fmla="*/ 3963336 w 9227449"/>
              <a:gd name="connsiteY238" fmla="*/ 3135379 h 3198158"/>
              <a:gd name="connsiteX239" fmla="*/ 3968573 w 9227449"/>
              <a:gd name="connsiteY239" fmla="*/ 3136329 h 3198158"/>
              <a:gd name="connsiteX240" fmla="*/ 3976342 w 9227449"/>
              <a:gd name="connsiteY240" fmla="*/ 3134159 h 3198158"/>
              <a:gd name="connsiteX241" fmla="*/ 4003921 w 9227449"/>
              <a:gd name="connsiteY241" fmla="*/ 3122790 h 3198158"/>
              <a:gd name="connsiteX242" fmla="*/ 4014361 w 9227449"/>
              <a:gd name="connsiteY242" fmla="*/ 3113677 h 3198158"/>
              <a:gd name="connsiteX243" fmla="*/ 4012869 w 9227449"/>
              <a:gd name="connsiteY243" fmla="*/ 3099886 h 3198158"/>
              <a:gd name="connsiteX244" fmla="*/ 4001375 w 9227449"/>
              <a:gd name="connsiteY244" fmla="*/ 3075367 h 3198158"/>
              <a:gd name="connsiteX245" fmla="*/ 3991767 w 9227449"/>
              <a:gd name="connsiteY245" fmla="*/ 3065422 h 3198158"/>
              <a:gd name="connsiteX246" fmla="*/ 3986982 w 9227449"/>
              <a:gd name="connsiteY246" fmla="*/ 3064647 h 3198158"/>
              <a:gd name="connsiteX247" fmla="*/ 3406225 w 9227449"/>
              <a:gd name="connsiteY247" fmla="*/ 3063902 h 3198158"/>
              <a:gd name="connsiteX248" fmla="*/ 3399069 w 9227449"/>
              <a:gd name="connsiteY248" fmla="*/ 3065723 h 3198158"/>
              <a:gd name="connsiteX249" fmla="*/ 3388407 w 9227449"/>
              <a:gd name="connsiteY249" fmla="*/ 3070768 h 3198158"/>
              <a:gd name="connsiteX250" fmla="*/ 3379983 w 9227449"/>
              <a:gd name="connsiteY250" fmla="*/ 3079511 h 3198158"/>
              <a:gd name="connsiteX251" fmla="*/ 3380775 w 9227449"/>
              <a:gd name="connsiteY251" fmla="*/ 3091617 h 3198158"/>
              <a:gd name="connsiteX252" fmla="*/ 3385811 w 9227449"/>
              <a:gd name="connsiteY252" fmla="*/ 3102753 h 3198158"/>
              <a:gd name="connsiteX253" fmla="*/ 3394536 w 9227449"/>
              <a:gd name="connsiteY253" fmla="*/ 3111402 h 3198158"/>
              <a:gd name="connsiteX254" fmla="*/ 3399804 w 9227449"/>
              <a:gd name="connsiteY254" fmla="*/ 3112351 h 3198158"/>
              <a:gd name="connsiteX255" fmla="*/ 3406787 w 9227449"/>
              <a:gd name="connsiteY255" fmla="*/ 3110638 h 3198158"/>
              <a:gd name="connsiteX256" fmla="*/ 3417747 w 9227449"/>
              <a:gd name="connsiteY256" fmla="*/ 3105639 h 3198158"/>
              <a:gd name="connsiteX257" fmla="*/ 3417758 w 9227449"/>
              <a:gd name="connsiteY257" fmla="*/ 3105639 h 3198158"/>
              <a:gd name="connsiteX258" fmla="*/ 3426417 w 9227449"/>
              <a:gd name="connsiteY258" fmla="*/ 3096769 h 3198158"/>
              <a:gd name="connsiteX259" fmla="*/ 3425457 w 9227449"/>
              <a:gd name="connsiteY259" fmla="*/ 3084411 h 3198158"/>
              <a:gd name="connsiteX260" fmla="*/ 3420120 w 9227449"/>
              <a:gd name="connsiteY260" fmla="*/ 3073246 h 3198158"/>
              <a:gd name="connsiteX261" fmla="*/ 3411280 w 9227449"/>
              <a:gd name="connsiteY261" fmla="*/ 3064773 h 3198158"/>
              <a:gd name="connsiteX262" fmla="*/ 3406225 w 9227449"/>
              <a:gd name="connsiteY262" fmla="*/ 3063902 h 3198158"/>
              <a:gd name="connsiteX263" fmla="*/ 8492279 w 9227449"/>
              <a:gd name="connsiteY263" fmla="*/ 3062341 h 3198158"/>
              <a:gd name="connsiteX264" fmla="*/ 8517156 w 9227449"/>
              <a:gd name="connsiteY264" fmla="*/ 3069034 h 3198158"/>
              <a:gd name="connsiteX265" fmla="*/ 8540379 w 9227449"/>
              <a:gd name="connsiteY265" fmla="*/ 3099297 h 3198158"/>
              <a:gd name="connsiteX266" fmla="*/ 8535391 w 9227449"/>
              <a:gd name="connsiteY266" fmla="*/ 3137121 h 3198158"/>
              <a:gd name="connsiteX267" fmla="*/ 8492191 w 9227449"/>
              <a:gd name="connsiteY267" fmla="*/ 3162049 h 3198158"/>
              <a:gd name="connsiteX268" fmla="*/ 8467323 w 9227449"/>
              <a:gd name="connsiteY268" fmla="*/ 3155367 h 3198158"/>
              <a:gd name="connsiteX269" fmla="*/ 8444091 w 9227449"/>
              <a:gd name="connsiteY269" fmla="*/ 3125094 h 3198158"/>
              <a:gd name="connsiteX270" fmla="*/ 8449068 w 9227449"/>
              <a:gd name="connsiteY270" fmla="*/ 3087269 h 3198158"/>
              <a:gd name="connsiteX271" fmla="*/ 8492279 w 9227449"/>
              <a:gd name="connsiteY271" fmla="*/ 3062341 h 3198158"/>
              <a:gd name="connsiteX272" fmla="*/ 2832331 w 9227449"/>
              <a:gd name="connsiteY272" fmla="*/ 3054644 h 3198158"/>
              <a:gd name="connsiteX273" fmla="*/ 2825640 w 9227449"/>
              <a:gd name="connsiteY273" fmla="*/ 3056212 h 3198158"/>
              <a:gd name="connsiteX274" fmla="*/ 2822162 w 9227449"/>
              <a:gd name="connsiteY274" fmla="*/ 3057858 h 3198158"/>
              <a:gd name="connsiteX275" fmla="*/ 2814211 w 9227449"/>
              <a:gd name="connsiteY275" fmla="*/ 3066399 h 3198158"/>
              <a:gd name="connsiteX276" fmla="*/ 2814784 w 9227449"/>
              <a:gd name="connsiteY276" fmla="*/ 3078050 h 3198158"/>
              <a:gd name="connsiteX277" fmla="*/ 2816257 w 9227449"/>
              <a:gd name="connsiteY277" fmla="*/ 3081264 h 3198158"/>
              <a:gd name="connsiteX278" fmla="*/ 2824809 w 9227449"/>
              <a:gd name="connsiteY278" fmla="*/ 3089292 h 3198158"/>
              <a:gd name="connsiteX279" fmla="*/ 2829987 w 9227449"/>
              <a:gd name="connsiteY279" fmla="*/ 3090212 h 3198158"/>
              <a:gd name="connsiteX280" fmla="*/ 2836517 w 9227449"/>
              <a:gd name="connsiteY280" fmla="*/ 3088731 h 3198158"/>
              <a:gd name="connsiteX281" fmla="*/ 2840138 w 9227449"/>
              <a:gd name="connsiteY281" fmla="*/ 3087048 h 3198158"/>
              <a:gd name="connsiteX282" fmla="*/ 2848184 w 9227449"/>
              <a:gd name="connsiteY282" fmla="*/ 3078419 h 3198158"/>
              <a:gd name="connsiteX283" fmla="*/ 2847527 w 9227449"/>
              <a:gd name="connsiteY283" fmla="*/ 3066642 h 3198158"/>
              <a:gd name="connsiteX284" fmla="*/ 2845977 w 9227449"/>
              <a:gd name="connsiteY284" fmla="*/ 3063398 h 3198158"/>
              <a:gd name="connsiteX285" fmla="*/ 2837326 w 9227449"/>
              <a:gd name="connsiteY285" fmla="*/ 3055506 h 3198158"/>
              <a:gd name="connsiteX286" fmla="*/ 2832331 w 9227449"/>
              <a:gd name="connsiteY286" fmla="*/ 3054644 h 3198158"/>
              <a:gd name="connsiteX287" fmla="*/ 4660903 w 9227449"/>
              <a:gd name="connsiteY287" fmla="*/ 3044959 h 3198158"/>
              <a:gd name="connsiteX288" fmla="*/ 4670760 w 9227449"/>
              <a:gd name="connsiteY288" fmla="*/ 3047613 h 3198158"/>
              <a:gd name="connsiteX289" fmla="*/ 4679971 w 9227449"/>
              <a:gd name="connsiteY289" fmla="*/ 3059602 h 3198158"/>
              <a:gd name="connsiteX290" fmla="*/ 4677995 w 9227449"/>
              <a:gd name="connsiteY290" fmla="*/ 3074603 h 3198158"/>
              <a:gd name="connsiteX291" fmla="*/ 4660874 w 9227449"/>
              <a:gd name="connsiteY291" fmla="*/ 3084479 h 3198158"/>
              <a:gd name="connsiteX292" fmla="*/ 4651015 w 9227449"/>
              <a:gd name="connsiteY292" fmla="*/ 3081827 h 3198158"/>
              <a:gd name="connsiteX293" fmla="*/ 4643771 w 9227449"/>
              <a:gd name="connsiteY293" fmla="*/ 3054847 h 3198158"/>
              <a:gd name="connsiteX294" fmla="*/ 4660903 w 9227449"/>
              <a:gd name="connsiteY294" fmla="*/ 3044959 h 3198158"/>
              <a:gd name="connsiteX295" fmla="*/ 7920680 w 9227449"/>
              <a:gd name="connsiteY295" fmla="*/ 3039440 h 3198158"/>
              <a:gd name="connsiteX296" fmla="*/ 7949190 w 9227449"/>
              <a:gd name="connsiteY296" fmla="*/ 3047100 h 3198158"/>
              <a:gd name="connsiteX297" fmla="*/ 7975811 w 9227449"/>
              <a:gd name="connsiteY297" fmla="*/ 3081787 h 3198158"/>
              <a:gd name="connsiteX298" fmla="*/ 7970108 w 9227449"/>
              <a:gd name="connsiteY298" fmla="*/ 3125143 h 3198158"/>
              <a:gd name="connsiteX299" fmla="*/ 7920574 w 9227449"/>
              <a:gd name="connsiteY299" fmla="*/ 3153730 h 3198158"/>
              <a:gd name="connsiteX300" fmla="*/ 7892055 w 9227449"/>
              <a:gd name="connsiteY300" fmla="*/ 3146050 h 3198158"/>
              <a:gd name="connsiteX301" fmla="*/ 7865433 w 9227449"/>
              <a:gd name="connsiteY301" fmla="*/ 3111362 h 3198158"/>
              <a:gd name="connsiteX302" fmla="*/ 7871147 w 9227449"/>
              <a:gd name="connsiteY302" fmla="*/ 3068008 h 3198158"/>
              <a:gd name="connsiteX303" fmla="*/ 7920680 w 9227449"/>
              <a:gd name="connsiteY303" fmla="*/ 3039440 h 3198158"/>
              <a:gd name="connsiteX304" fmla="*/ 1571117 w 9227449"/>
              <a:gd name="connsiteY304" fmla="*/ 3038015 h 3198158"/>
              <a:gd name="connsiteX305" fmla="*/ 1599404 w 9227449"/>
              <a:gd name="connsiteY305" fmla="*/ 3045618 h 3198158"/>
              <a:gd name="connsiteX306" fmla="*/ 1620146 w 9227449"/>
              <a:gd name="connsiteY306" fmla="*/ 3123061 h 3198158"/>
              <a:gd name="connsiteX307" fmla="*/ 1570999 w 9227449"/>
              <a:gd name="connsiteY307" fmla="*/ 3151396 h 3198158"/>
              <a:gd name="connsiteX308" fmla="*/ 1542712 w 9227449"/>
              <a:gd name="connsiteY308" fmla="*/ 3143795 h 3198158"/>
              <a:gd name="connsiteX309" fmla="*/ 1516314 w 9227449"/>
              <a:gd name="connsiteY309" fmla="*/ 3109367 h 3198158"/>
              <a:gd name="connsiteX310" fmla="*/ 1521979 w 9227449"/>
              <a:gd name="connsiteY310" fmla="*/ 3066360 h 3198158"/>
              <a:gd name="connsiteX311" fmla="*/ 1571117 w 9227449"/>
              <a:gd name="connsiteY311" fmla="*/ 3038015 h 3198158"/>
              <a:gd name="connsiteX312" fmla="*/ 728188 w 9227449"/>
              <a:gd name="connsiteY312" fmla="*/ 3032642 h 3198158"/>
              <a:gd name="connsiteX313" fmla="*/ 719216 w 9227449"/>
              <a:gd name="connsiteY313" fmla="*/ 3035605 h 3198158"/>
              <a:gd name="connsiteX314" fmla="*/ 704067 w 9227449"/>
              <a:gd name="connsiteY314" fmla="*/ 3044893 h 3198158"/>
              <a:gd name="connsiteX315" fmla="*/ 696317 w 9227449"/>
              <a:gd name="connsiteY315" fmla="*/ 3054081 h 3198158"/>
              <a:gd name="connsiteX316" fmla="*/ 697795 w 9227449"/>
              <a:gd name="connsiteY316" fmla="*/ 3066013 h 3198158"/>
              <a:gd name="connsiteX317" fmla="*/ 697796 w 9227449"/>
              <a:gd name="connsiteY317" fmla="*/ 3066013 h 3198158"/>
              <a:gd name="connsiteX318" fmla="*/ 702520 w 9227449"/>
              <a:gd name="connsiteY318" fmla="*/ 3074844 h 3198158"/>
              <a:gd name="connsiteX319" fmla="*/ 716058 w 9227449"/>
              <a:gd name="connsiteY319" fmla="*/ 3083376 h 3198158"/>
              <a:gd name="connsiteX320" fmla="*/ 722015 w 9227449"/>
              <a:gd name="connsiteY320" fmla="*/ 3082137 h 3198158"/>
              <a:gd name="connsiteX321" fmla="*/ 737652 w 9227449"/>
              <a:gd name="connsiteY321" fmla="*/ 3076675 h 3198158"/>
              <a:gd name="connsiteX322" fmla="*/ 747345 w 9227449"/>
              <a:gd name="connsiteY322" fmla="*/ 3068502 h 3198158"/>
              <a:gd name="connsiteX323" fmla="*/ 747322 w 9227449"/>
              <a:gd name="connsiteY323" fmla="*/ 3055825 h 3198158"/>
              <a:gd name="connsiteX324" fmla="*/ 742566 w 9227449"/>
              <a:gd name="connsiteY324" fmla="*/ 3043343 h 3198158"/>
              <a:gd name="connsiteX325" fmla="*/ 732902 w 9227449"/>
              <a:gd name="connsiteY325" fmla="*/ 3033397 h 3198158"/>
              <a:gd name="connsiteX326" fmla="*/ 728188 w 9227449"/>
              <a:gd name="connsiteY326" fmla="*/ 3032642 h 3198158"/>
              <a:gd name="connsiteX327" fmla="*/ 4259268 w 9227449"/>
              <a:gd name="connsiteY327" fmla="*/ 3029640 h 3198158"/>
              <a:gd name="connsiteX328" fmla="*/ 4299834 w 9227449"/>
              <a:gd name="connsiteY328" fmla="*/ 3040544 h 3198158"/>
              <a:gd name="connsiteX329" fmla="*/ 4329594 w 9227449"/>
              <a:gd name="connsiteY329" fmla="*/ 3151599 h 3198158"/>
              <a:gd name="connsiteX330" fmla="*/ 4259122 w 9227449"/>
              <a:gd name="connsiteY330" fmla="*/ 3192253 h 3198158"/>
              <a:gd name="connsiteX331" fmla="*/ 4218546 w 9227449"/>
              <a:gd name="connsiteY331" fmla="*/ 3181349 h 3198158"/>
              <a:gd name="connsiteX332" fmla="*/ 4188788 w 9227449"/>
              <a:gd name="connsiteY332" fmla="*/ 3070294 h 3198158"/>
              <a:gd name="connsiteX333" fmla="*/ 4259268 w 9227449"/>
              <a:gd name="connsiteY333" fmla="*/ 3029640 h 3198158"/>
              <a:gd name="connsiteX334" fmla="*/ 8893961 w 9227449"/>
              <a:gd name="connsiteY334" fmla="*/ 3021583 h 3198158"/>
              <a:gd name="connsiteX335" fmla="*/ 8916098 w 9227449"/>
              <a:gd name="connsiteY335" fmla="*/ 3027538 h 3198158"/>
              <a:gd name="connsiteX336" fmla="*/ 8936784 w 9227449"/>
              <a:gd name="connsiteY336" fmla="*/ 3054489 h 3198158"/>
              <a:gd name="connsiteX337" fmla="*/ 8932338 w 9227449"/>
              <a:gd name="connsiteY337" fmla="*/ 3088151 h 3198158"/>
              <a:gd name="connsiteX338" fmla="*/ 8893874 w 9227449"/>
              <a:gd name="connsiteY338" fmla="*/ 3110347 h 3198158"/>
              <a:gd name="connsiteX339" fmla="*/ 8871736 w 9227449"/>
              <a:gd name="connsiteY339" fmla="*/ 3104399 h 3198158"/>
              <a:gd name="connsiteX340" fmla="*/ 8851061 w 9227449"/>
              <a:gd name="connsiteY340" fmla="*/ 3077450 h 3198158"/>
              <a:gd name="connsiteX341" fmla="*/ 8855506 w 9227449"/>
              <a:gd name="connsiteY341" fmla="*/ 3043777 h 3198158"/>
              <a:gd name="connsiteX342" fmla="*/ 8893961 w 9227449"/>
              <a:gd name="connsiteY342" fmla="*/ 3021583 h 3198158"/>
              <a:gd name="connsiteX343" fmla="*/ 7349073 w 9227449"/>
              <a:gd name="connsiteY343" fmla="*/ 3017427 h 3198158"/>
              <a:gd name="connsiteX344" fmla="*/ 7380768 w 9227449"/>
              <a:gd name="connsiteY344" fmla="*/ 3025951 h 3198158"/>
              <a:gd name="connsiteX345" fmla="*/ 7404020 w 9227449"/>
              <a:gd name="connsiteY345" fmla="*/ 3112718 h 3198158"/>
              <a:gd name="connsiteX346" fmla="*/ 7348956 w 9227449"/>
              <a:gd name="connsiteY346" fmla="*/ 3144481 h 3198158"/>
              <a:gd name="connsiteX347" fmla="*/ 7317251 w 9227449"/>
              <a:gd name="connsiteY347" fmla="*/ 3135960 h 3198158"/>
              <a:gd name="connsiteX348" fmla="*/ 7287657 w 9227449"/>
              <a:gd name="connsiteY348" fmla="*/ 3097398 h 3198158"/>
              <a:gd name="connsiteX349" fmla="*/ 7294000 w 9227449"/>
              <a:gd name="connsiteY349" fmla="*/ 3049211 h 3198158"/>
              <a:gd name="connsiteX350" fmla="*/ 7349073 w 9227449"/>
              <a:gd name="connsiteY350" fmla="*/ 3017427 h 3198158"/>
              <a:gd name="connsiteX351" fmla="*/ 6777455 w 9227449"/>
              <a:gd name="connsiteY351" fmla="*/ 3016866 h 3198158"/>
              <a:gd name="connsiteX352" fmla="*/ 6801646 w 9227449"/>
              <a:gd name="connsiteY352" fmla="*/ 3023364 h 3198158"/>
              <a:gd name="connsiteX353" fmla="*/ 6819387 w 9227449"/>
              <a:gd name="connsiteY353" fmla="*/ 3089594 h 3198158"/>
              <a:gd name="connsiteX354" fmla="*/ 6777358 w 9227449"/>
              <a:gd name="connsiteY354" fmla="*/ 3113831 h 3198158"/>
              <a:gd name="connsiteX355" fmla="*/ 6753168 w 9227449"/>
              <a:gd name="connsiteY355" fmla="*/ 3107324 h 3198158"/>
              <a:gd name="connsiteX356" fmla="*/ 6730585 w 9227449"/>
              <a:gd name="connsiteY356" fmla="*/ 3077895 h 3198158"/>
              <a:gd name="connsiteX357" fmla="*/ 6735427 w 9227449"/>
              <a:gd name="connsiteY357" fmla="*/ 3041114 h 3198158"/>
              <a:gd name="connsiteX358" fmla="*/ 6777455 w 9227449"/>
              <a:gd name="connsiteY358" fmla="*/ 3016866 h 3198158"/>
              <a:gd name="connsiteX359" fmla="*/ 3811751 w 9227449"/>
              <a:gd name="connsiteY359" fmla="*/ 3011347 h 3198158"/>
              <a:gd name="connsiteX360" fmla="*/ 3803848 w 9227449"/>
              <a:gd name="connsiteY360" fmla="*/ 3013582 h 3198158"/>
              <a:gd name="connsiteX361" fmla="*/ 3785400 w 9227449"/>
              <a:gd name="connsiteY361" fmla="*/ 3022600 h 3198158"/>
              <a:gd name="connsiteX362" fmla="*/ 3776510 w 9227449"/>
              <a:gd name="connsiteY362" fmla="*/ 3031537 h 3198158"/>
              <a:gd name="connsiteX363" fmla="*/ 3777567 w 9227449"/>
              <a:gd name="connsiteY363" fmla="*/ 3044087 h 3198158"/>
              <a:gd name="connsiteX364" fmla="*/ 3785228 w 9227449"/>
              <a:gd name="connsiteY364" fmla="*/ 3060879 h 3198158"/>
              <a:gd name="connsiteX365" fmla="*/ 3794157 w 9227449"/>
              <a:gd name="connsiteY365" fmla="*/ 3069964 h 3198158"/>
              <a:gd name="connsiteX366" fmla="*/ 3799384 w 9227449"/>
              <a:gd name="connsiteY366" fmla="*/ 3070903 h 3198158"/>
              <a:gd name="connsiteX367" fmla="*/ 3806862 w 9227449"/>
              <a:gd name="connsiteY367" fmla="*/ 3068908 h 3198158"/>
              <a:gd name="connsiteX368" fmla="*/ 3825822 w 9227449"/>
              <a:gd name="connsiteY368" fmla="*/ 3060482 h 3198158"/>
              <a:gd name="connsiteX369" fmla="*/ 3835245 w 9227449"/>
              <a:gd name="connsiteY369" fmla="*/ 3051468 h 3198158"/>
              <a:gd name="connsiteX370" fmla="*/ 3834044 w 9227449"/>
              <a:gd name="connsiteY370" fmla="*/ 3038481 h 3198158"/>
              <a:gd name="connsiteX371" fmla="*/ 3825871 w 9227449"/>
              <a:gd name="connsiteY371" fmla="*/ 3021253 h 3198158"/>
              <a:gd name="connsiteX372" fmla="*/ 3816689 w 9227449"/>
              <a:gd name="connsiteY372" fmla="*/ 3012170 h 3198158"/>
              <a:gd name="connsiteX373" fmla="*/ 3811751 w 9227449"/>
              <a:gd name="connsiteY373" fmla="*/ 3011347 h 3198158"/>
              <a:gd name="connsiteX374" fmla="*/ 3235369 w 9227449"/>
              <a:gd name="connsiteY374" fmla="*/ 3004742 h 3198158"/>
              <a:gd name="connsiteX375" fmla="*/ 3228437 w 9227449"/>
              <a:gd name="connsiteY375" fmla="*/ 3006436 h 3198158"/>
              <a:gd name="connsiteX376" fmla="*/ 3220494 w 9227449"/>
              <a:gd name="connsiteY376" fmla="*/ 3010155 h 3198158"/>
              <a:gd name="connsiteX377" fmla="*/ 3212216 w 9227449"/>
              <a:gd name="connsiteY377" fmla="*/ 3018813 h 3198158"/>
              <a:gd name="connsiteX378" fmla="*/ 3212903 w 9227449"/>
              <a:gd name="connsiteY378" fmla="*/ 3030762 h 3198158"/>
              <a:gd name="connsiteX379" fmla="*/ 3216361 w 9227449"/>
              <a:gd name="connsiteY379" fmla="*/ 3038374 h 3198158"/>
              <a:gd name="connsiteX380" fmla="*/ 3225017 w 9227449"/>
              <a:gd name="connsiteY380" fmla="*/ 3046770 h 3198158"/>
              <a:gd name="connsiteX381" fmla="*/ 3230256 w 9227449"/>
              <a:gd name="connsiteY381" fmla="*/ 3047709 h 3198158"/>
              <a:gd name="connsiteX382" fmla="*/ 3237055 w 9227449"/>
              <a:gd name="connsiteY382" fmla="*/ 3046072 h 3198158"/>
              <a:gd name="connsiteX383" fmla="*/ 3245142 w 9227449"/>
              <a:gd name="connsiteY383" fmla="*/ 3042404 h 3198158"/>
              <a:gd name="connsiteX384" fmla="*/ 3253584 w 9227449"/>
              <a:gd name="connsiteY384" fmla="*/ 3033659 h 3198158"/>
              <a:gd name="connsiteX385" fmla="*/ 3252802 w 9227449"/>
              <a:gd name="connsiteY385" fmla="*/ 3021524 h 3198158"/>
              <a:gd name="connsiteX386" fmla="*/ 3249189 w 9227449"/>
              <a:gd name="connsiteY386" fmla="*/ 3013892 h 3198158"/>
              <a:gd name="connsiteX387" fmla="*/ 3240444 w 9227449"/>
              <a:gd name="connsiteY387" fmla="*/ 3005623 h 3198158"/>
              <a:gd name="connsiteX388" fmla="*/ 3235369 w 9227449"/>
              <a:gd name="connsiteY388" fmla="*/ 3004742 h 3198158"/>
              <a:gd name="connsiteX389" fmla="*/ 8322363 w 9227449"/>
              <a:gd name="connsiteY389" fmla="*/ 2997760 h 3198158"/>
              <a:gd name="connsiteX390" fmla="*/ 8348607 w 9227449"/>
              <a:gd name="connsiteY390" fmla="*/ 3004820 h 3198158"/>
              <a:gd name="connsiteX391" fmla="*/ 8367849 w 9227449"/>
              <a:gd name="connsiteY391" fmla="*/ 3076645 h 3198158"/>
              <a:gd name="connsiteX392" fmla="*/ 8322276 w 9227449"/>
              <a:gd name="connsiteY392" fmla="*/ 3102938 h 3198158"/>
              <a:gd name="connsiteX393" fmla="*/ 8296022 w 9227449"/>
              <a:gd name="connsiteY393" fmla="*/ 3095887 h 3198158"/>
              <a:gd name="connsiteX394" fmla="*/ 8271522 w 9227449"/>
              <a:gd name="connsiteY394" fmla="*/ 3063950 h 3198158"/>
              <a:gd name="connsiteX395" fmla="*/ 8276780 w 9227449"/>
              <a:gd name="connsiteY395" fmla="*/ 3024063 h 3198158"/>
              <a:gd name="connsiteX396" fmla="*/ 8322363 w 9227449"/>
              <a:gd name="connsiteY396" fmla="*/ 2997760 h 3198158"/>
              <a:gd name="connsiteX397" fmla="*/ 2660352 w 9227449"/>
              <a:gd name="connsiteY397" fmla="*/ 2995108 h 3198158"/>
              <a:gd name="connsiteX398" fmla="*/ 2654852 w 9227449"/>
              <a:gd name="connsiteY398" fmla="*/ 2996278 h 3198158"/>
              <a:gd name="connsiteX399" fmla="*/ 2654350 w 9227449"/>
              <a:gd name="connsiteY399" fmla="*/ 2996510 h 3198158"/>
              <a:gd name="connsiteX400" fmla="*/ 2646574 w 9227449"/>
              <a:gd name="connsiteY400" fmla="*/ 3016682 h 3198158"/>
              <a:gd name="connsiteX401" fmla="*/ 2647048 w 9227449"/>
              <a:gd name="connsiteY401" fmla="*/ 3017739 h 3198158"/>
              <a:gd name="connsiteX402" fmla="*/ 2655580 w 9227449"/>
              <a:gd name="connsiteY402" fmla="*/ 3025650 h 3198158"/>
              <a:gd name="connsiteX403" fmla="*/ 2660731 w 9227449"/>
              <a:gd name="connsiteY403" fmla="*/ 3026560 h 3198158"/>
              <a:gd name="connsiteX404" fmla="*/ 2667190 w 9227449"/>
              <a:gd name="connsiteY404" fmla="*/ 3025106 h 3198158"/>
              <a:gd name="connsiteX405" fmla="*/ 2675586 w 9227449"/>
              <a:gd name="connsiteY405" fmla="*/ 3016381 h 3198158"/>
              <a:gd name="connsiteX406" fmla="*/ 2675479 w 9227449"/>
              <a:gd name="connsiteY406" fmla="*/ 3004528 h 3198158"/>
              <a:gd name="connsiteX407" fmla="*/ 2666637 w 9227449"/>
              <a:gd name="connsiteY407" fmla="*/ 2996241 h 3198158"/>
              <a:gd name="connsiteX408" fmla="*/ 2660352 w 9227449"/>
              <a:gd name="connsiteY408" fmla="*/ 2995108 h 3198158"/>
              <a:gd name="connsiteX409" fmla="*/ 2087680 w 9227449"/>
              <a:gd name="connsiteY409" fmla="*/ 2982682 h 3198158"/>
              <a:gd name="connsiteX410" fmla="*/ 2081724 w 9227449"/>
              <a:gd name="connsiteY410" fmla="*/ 2983959 h 3198158"/>
              <a:gd name="connsiteX411" fmla="*/ 2079197 w 9227449"/>
              <a:gd name="connsiteY411" fmla="*/ 2985055 h 3198158"/>
              <a:gd name="connsiteX412" fmla="*/ 2071051 w 9227449"/>
              <a:gd name="connsiteY412" fmla="*/ 2993314 h 3198158"/>
              <a:gd name="connsiteX413" fmla="*/ 2071226 w 9227449"/>
              <a:gd name="connsiteY413" fmla="*/ 3004916 h 3198158"/>
              <a:gd name="connsiteX414" fmla="*/ 2080031 w 9227449"/>
              <a:gd name="connsiteY414" fmla="*/ 3013273 h 3198158"/>
              <a:gd name="connsiteX415" fmla="*/ 2085549 w 9227449"/>
              <a:gd name="connsiteY415" fmla="*/ 3014242 h 3198158"/>
              <a:gd name="connsiteX416" fmla="*/ 2091999 w 9227449"/>
              <a:gd name="connsiteY416" fmla="*/ 3012740 h 3198158"/>
              <a:gd name="connsiteX417" fmla="*/ 2094567 w 9227449"/>
              <a:gd name="connsiteY417" fmla="*/ 3011463 h 3198158"/>
              <a:gd name="connsiteX418" fmla="*/ 2101693 w 9227449"/>
              <a:gd name="connsiteY418" fmla="*/ 2991716 h 3198158"/>
              <a:gd name="connsiteX419" fmla="*/ 2087680 w 9227449"/>
              <a:gd name="connsiteY419" fmla="*/ 2982682 h 3198158"/>
              <a:gd name="connsiteX420" fmla="*/ 1401191 w 9227449"/>
              <a:gd name="connsiteY420" fmla="*/ 2979807 h 3198158"/>
              <a:gd name="connsiteX421" fmla="*/ 1427658 w 9227449"/>
              <a:gd name="connsiteY421" fmla="*/ 2986933 h 3198158"/>
              <a:gd name="connsiteX422" fmla="*/ 1447065 w 9227449"/>
              <a:gd name="connsiteY422" fmla="*/ 3059370 h 3198158"/>
              <a:gd name="connsiteX423" fmla="*/ 1401084 w 9227449"/>
              <a:gd name="connsiteY423" fmla="*/ 3085903 h 3198158"/>
              <a:gd name="connsiteX424" fmla="*/ 1374620 w 9227449"/>
              <a:gd name="connsiteY424" fmla="*/ 3078786 h 3198158"/>
              <a:gd name="connsiteX425" fmla="*/ 1355211 w 9227449"/>
              <a:gd name="connsiteY425" fmla="*/ 3006350 h 3198158"/>
              <a:gd name="connsiteX426" fmla="*/ 1401191 w 9227449"/>
              <a:gd name="connsiteY426" fmla="*/ 2979807 h 3198158"/>
              <a:gd name="connsiteX427" fmla="*/ 551490 w 9227449"/>
              <a:gd name="connsiteY427" fmla="*/ 2979214 h 3198158"/>
              <a:gd name="connsiteX428" fmla="*/ 543646 w 9227449"/>
              <a:gd name="connsiteY428" fmla="*/ 2981434 h 3198158"/>
              <a:gd name="connsiteX429" fmla="*/ 534283 w 9227449"/>
              <a:gd name="connsiteY429" fmla="*/ 2986516 h 3198158"/>
              <a:gd name="connsiteX430" fmla="*/ 526451 w 9227449"/>
              <a:gd name="connsiteY430" fmla="*/ 2995523 h 3198158"/>
              <a:gd name="connsiteX431" fmla="*/ 527662 w 9227449"/>
              <a:gd name="connsiteY431" fmla="*/ 3007385 h 3198158"/>
              <a:gd name="connsiteX432" fmla="*/ 527665 w 9227449"/>
              <a:gd name="connsiteY432" fmla="*/ 3007385 h 3198158"/>
              <a:gd name="connsiteX433" fmla="*/ 530226 w 9227449"/>
              <a:gd name="connsiteY433" fmla="*/ 3012246 h 3198158"/>
              <a:gd name="connsiteX434" fmla="*/ 543688 w 9227449"/>
              <a:gd name="connsiteY434" fmla="*/ 3020614 h 3198158"/>
              <a:gd name="connsiteX435" fmla="*/ 549854 w 9227449"/>
              <a:gd name="connsiteY435" fmla="*/ 3019278 h 3198158"/>
              <a:gd name="connsiteX436" fmla="*/ 559249 w 9227449"/>
              <a:gd name="connsiteY436" fmla="*/ 3015530 h 3198158"/>
              <a:gd name="connsiteX437" fmla="*/ 568065 w 9227449"/>
              <a:gd name="connsiteY437" fmla="*/ 3007385 h 3198158"/>
              <a:gd name="connsiteX438" fmla="*/ 568093 w 9227449"/>
              <a:gd name="connsiteY438" fmla="*/ 2995387 h 3198158"/>
              <a:gd name="connsiteX439" fmla="*/ 565614 w 9227449"/>
              <a:gd name="connsiteY439" fmla="*/ 2989140 h 3198158"/>
              <a:gd name="connsiteX440" fmla="*/ 556465 w 9227449"/>
              <a:gd name="connsiteY440" fmla="*/ 2980058 h 3198158"/>
              <a:gd name="connsiteX441" fmla="*/ 551490 w 9227449"/>
              <a:gd name="connsiteY441" fmla="*/ 2979214 h 3198158"/>
              <a:gd name="connsiteX442" fmla="*/ 6607501 w 9227449"/>
              <a:gd name="connsiteY442" fmla="*/ 2979175 h 3198158"/>
              <a:gd name="connsiteX443" fmla="*/ 6619625 w 9227449"/>
              <a:gd name="connsiteY443" fmla="*/ 2982440 h 3198158"/>
              <a:gd name="connsiteX444" fmla="*/ 6630965 w 9227449"/>
              <a:gd name="connsiteY444" fmla="*/ 2997199 h 3198158"/>
              <a:gd name="connsiteX445" fmla="*/ 6628535 w 9227449"/>
              <a:gd name="connsiteY445" fmla="*/ 3015646 h 3198158"/>
              <a:gd name="connsiteX446" fmla="*/ 6607462 w 9227449"/>
              <a:gd name="connsiteY446" fmla="*/ 3027818 h 3198158"/>
              <a:gd name="connsiteX447" fmla="*/ 6595328 w 9227449"/>
              <a:gd name="connsiteY447" fmla="*/ 3024556 h 3198158"/>
              <a:gd name="connsiteX448" fmla="*/ 6583998 w 9227449"/>
              <a:gd name="connsiteY448" fmla="*/ 3009786 h 3198158"/>
              <a:gd name="connsiteX449" fmla="*/ 6586429 w 9227449"/>
              <a:gd name="connsiteY449" fmla="*/ 2991349 h 3198158"/>
              <a:gd name="connsiteX450" fmla="*/ 6607501 w 9227449"/>
              <a:gd name="connsiteY450" fmla="*/ 2979175 h 3198158"/>
              <a:gd name="connsiteX451" fmla="*/ 4490997 w 9227449"/>
              <a:gd name="connsiteY451" fmla="*/ 2976271 h 3198158"/>
              <a:gd name="connsiteX452" fmla="*/ 4504263 w 9227449"/>
              <a:gd name="connsiteY452" fmla="*/ 2979834 h 3198158"/>
              <a:gd name="connsiteX453" fmla="*/ 4516649 w 9227449"/>
              <a:gd name="connsiteY453" fmla="*/ 2995988 h 3198158"/>
              <a:gd name="connsiteX454" fmla="*/ 4513987 w 9227449"/>
              <a:gd name="connsiteY454" fmla="*/ 3016159 h 3198158"/>
              <a:gd name="connsiteX455" fmla="*/ 4490929 w 9227449"/>
              <a:gd name="connsiteY455" fmla="*/ 3029464 h 3198158"/>
              <a:gd name="connsiteX456" fmla="*/ 4477661 w 9227449"/>
              <a:gd name="connsiteY456" fmla="*/ 3025901 h 3198158"/>
              <a:gd name="connsiteX457" fmla="*/ 4467929 w 9227449"/>
              <a:gd name="connsiteY457" fmla="*/ 2989566 h 3198158"/>
              <a:gd name="connsiteX458" fmla="*/ 4490997 w 9227449"/>
              <a:gd name="connsiteY458" fmla="*/ 2976271 h 3198158"/>
              <a:gd name="connsiteX459" fmla="*/ 7750746 w 9227449"/>
              <a:gd name="connsiteY459" fmla="*/ 2975313 h 3198158"/>
              <a:gd name="connsiteX460" fmla="*/ 7780408 w 9227449"/>
              <a:gd name="connsiteY460" fmla="*/ 2983281 h 3198158"/>
              <a:gd name="connsiteX461" fmla="*/ 7808094 w 9227449"/>
              <a:gd name="connsiteY461" fmla="*/ 3019365 h 3198158"/>
              <a:gd name="connsiteX462" fmla="*/ 7802158 w 9227449"/>
              <a:gd name="connsiteY462" fmla="*/ 3064453 h 3198158"/>
              <a:gd name="connsiteX463" fmla="*/ 7750649 w 9227449"/>
              <a:gd name="connsiteY463" fmla="*/ 3094154 h 3198158"/>
              <a:gd name="connsiteX464" fmla="*/ 7720987 w 9227449"/>
              <a:gd name="connsiteY464" fmla="*/ 3086184 h 3198158"/>
              <a:gd name="connsiteX465" fmla="*/ 7699246 w 9227449"/>
              <a:gd name="connsiteY465" fmla="*/ 3005023 h 3198158"/>
              <a:gd name="connsiteX466" fmla="*/ 7750746 w 9227449"/>
              <a:gd name="connsiteY466" fmla="*/ 2975313 h 3198158"/>
              <a:gd name="connsiteX467" fmla="*/ 8724055 w 9227449"/>
              <a:gd name="connsiteY467" fmla="*/ 2956544 h 3198158"/>
              <a:gd name="connsiteX468" fmla="*/ 8747781 w 9227449"/>
              <a:gd name="connsiteY468" fmla="*/ 2962926 h 3198158"/>
              <a:gd name="connsiteX469" fmla="*/ 8769948 w 9227449"/>
              <a:gd name="connsiteY469" fmla="*/ 2991814 h 3198158"/>
              <a:gd name="connsiteX470" fmla="*/ 8765183 w 9227449"/>
              <a:gd name="connsiteY470" fmla="*/ 3027905 h 3198158"/>
              <a:gd name="connsiteX471" fmla="*/ 8723958 w 9227449"/>
              <a:gd name="connsiteY471" fmla="*/ 3051699 h 3198158"/>
              <a:gd name="connsiteX472" fmla="*/ 8700223 w 9227449"/>
              <a:gd name="connsiteY472" fmla="*/ 3045308 h 3198158"/>
              <a:gd name="connsiteX473" fmla="*/ 8678056 w 9227449"/>
              <a:gd name="connsiteY473" fmla="*/ 3016431 h 3198158"/>
              <a:gd name="connsiteX474" fmla="*/ 8682821 w 9227449"/>
              <a:gd name="connsiteY474" fmla="*/ 2980338 h 3198158"/>
              <a:gd name="connsiteX475" fmla="*/ 8724055 w 9227449"/>
              <a:gd name="connsiteY475" fmla="*/ 2956544 h 3198158"/>
              <a:gd name="connsiteX476" fmla="*/ 7179157 w 9227449"/>
              <a:gd name="connsiteY476" fmla="*/ 2953300 h 3198158"/>
              <a:gd name="connsiteX477" fmla="*/ 7211986 w 9227449"/>
              <a:gd name="connsiteY477" fmla="*/ 2962141 h 3198158"/>
              <a:gd name="connsiteX478" fmla="*/ 7242646 w 9227449"/>
              <a:gd name="connsiteY478" fmla="*/ 3002089 h 3198158"/>
              <a:gd name="connsiteX479" fmla="*/ 7236070 w 9227449"/>
              <a:gd name="connsiteY479" fmla="*/ 3052020 h 3198158"/>
              <a:gd name="connsiteX480" fmla="*/ 7179031 w 9227449"/>
              <a:gd name="connsiteY480" fmla="*/ 3084926 h 3198158"/>
              <a:gd name="connsiteX481" fmla="*/ 7146193 w 9227449"/>
              <a:gd name="connsiteY481" fmla="*/ 3076094 h 3198158"/>
              <a:gd name="connsiteX482" fmla="*/ 7122109 w 9227449"/>
              <a:gd name="connsiteY482" fmla="*/ 2986217 h 3198158"/>
              <a:gd name="connsiteX483" fmla="*/ 7179157 w 9227449"/>
              <a:gd name="connsiteY483" fmla="*/ 2953300 h 3198158"/>
              <a:gd name="connsiteX484" fmla="*/ 3638873 w 9227449"/>
              <a:gd name="connsiteY484" fmla="*/ 2953251 h 3198158"/>
              <a:gd name="connsiteX485" fmla="*/ 3631465 w 9227449"/>
              <a:gd name="connsiteY485" fmla="*/ 2955218 h 3198158"/>
              <a:gd name="connsiteX486" fmla="*/ 3617810 w 9227449"/>
              <a:gd name="connsiteY486" fmla="*/ 2961715 h 3198158"/>
              <a:gd name="connsiteX487" fmla="*/ 3609152 w 9227449"/>
              <a:gd name="connsiteY487" fmla="*/ 2970567 h 3198158"/>
              <a:gd name="connsiteX488" fmla="*/ 3610112 w 9227449"/>
              <a:gd name="connsiteY488" fmla="*/ 2982914 h 3198158"/>
              <a:gd name="connsiteX489" fmla="*/ 3616434 w 9227449"/>
              <a:gd name="connsiteY489" fmla="*/ 2996704 h 3198158"/>
              <a:gd name="connsiteX490" fmla="*/ 3625296 w 9227449"/>
              <a:gd name="connsiteY490" fmla="*/ 3005507 h 3198158"/>
              <a:gd name="connsiteX491" fmla="*/ 3630496 w 9227449"/>
              <a:gd name="connsiteY491" fmla="*/ 3006436 h 3198158"/>
              <a:gd name="connsiteX492" fmla="*/ 3637740 w 9227449"/>
              <a:gd name="connsiteY492" fmla="*/ 3004569 h 3198158"/>
              <a:gd name="connsiteX493" fmla="*/ 3651664 w 9227449"/>
              <a:gd name="connsiteY493" fmla="*/ 2998177 h 3198158"/>
              <a:gd name="connsiteX494" fmla="*/ 3660526 w 9227449"/>
              <a:gd name="connsiteY494" fmla="*/ 2989227 h 3198158"/>
              <a:gd name="connsiteX495" fmla="*/ 3659460 w 9227449"/>
              <a:gd name="connsiteY495" fmla="*/ 2976668 h 3198158"/>
              <a:gd name="connsiteX496" fmla="*/ 3652866 w 9227449"/>
              <a:gd name="connsiteY496" fmla="*/ 2962830 h 3198158"/>
              <a:gd name="connsiteX497" fmla="*/ 3643909 w 9227449"/>
              <a:gd name="connsiteY497" fmla="*/ 2954123 h 3198158"/>
              <a:gd name="connsiteX498" fmla="*/ 3638873 w 9227449"/>
              <a:gd name="connsiteY498" fmla="*/ 2953251 h 3198158"/>
              <a:gd name="connsiteX499" fmla="*/ 3064321 w 9227449"/>
              <a:gd name="connsiteY499" fmla="*/ 2944963 h 3198158"/>
              <a:gd name="connsiteX500" fmla="*/ 3057513 w 9227449"/>
              <a:gd name="connsiteY500" fmla="*/ 2946598 h 3198158"/>
              <a:gd name="connsiteX501" fmla="*/ 3052169 w 9227449"/>
              <a:gd name="connsiteY501" fmla="*/ 2949128 h 3198158"/>
              <a:gd name="connsiteX502" fmla="*/ 3044120 w 9227449"/>
              <a:gd name="connsiteY502" fmla="*/ 2957726 h 3198158"/>
              <a:gd name="connsiteX503" fmla="*/ 3044770 w 9227449"/>
              <a:gd name="connsiteY503" fmla="*/ 2969491 h 3198158"/>
              <a:gd name="connsiteX504" fmla="*/ 3047248 w 9227449"/>
              <a:gd name="connsiteY504" fmla="*/ 2974896 h 3198158"/>
              <a:gd name="connsiteX505" fmla="*/ 3055848 w 9227449"/>
              <a:gd name="connsiteY505" fmla="*/ 2983078 h 3198158"/>
              <a:gd name="connsiteX506" fmla="*/ 3061046 w 9227449"/>
              <a:gd name="connsiteY506" fmla="*/ 2984009 h 3198158"/>
              <a:gd name="connsiteX507" fmla="*/ 3067711 w 9227449"/>
              <a:gd name="connsiteY507" fmla="*/ 2982449 h 3198158"/>
              <a:gd name="connsiteX508" fmla="*/ 3073162 w 9227449"/>
              <a:gd name="connsiteY508" fmla="*/ 2979932 h 3198158"/>
              <a:gd name="connsiteX509" fmla="*/ 3081365 w 9227449"/>
              <a:gd name="connsiteY509" fmla="*/ 2971254 h 3198158"/>
              <a:gd name="connsiteX510" fmla="*/ 3080640 w 9227449"/>
              <a:gd name="connsiteY510" fmla="*/ 2959323 h 3198158"/>
              <a:gd name="connsiteX511" fmla="*/ 3078043 w 9227449"/>
              <a:gd name="connsiteY511" fmla="*/ 2953891 h 3198158"/>
              <a:gd name="connsiteX512" fmla="*/ 3069346 w 9227449"/>
              <a:gd name="connsiteY512" fmla="*/ 2945825 h 3198158"/>
              <a:gd name="connsiteX513" fmla="*/ 3064321 w 9227449"/>
              <a:gd name="connsiteY513" fmla="*/ 2944963 h 3198158"/>
              <a:gd name="connsiteX514" fmla="*/ 8152429 w 9227449"/>
              <a:gd name="connsiteY514" fmla="*/ 2933633 h 3198158"/>
              <a:gd name="connsiteX515" fmla="*/ 8179824 w 9227449"/>
              <a:gd name="connsiteY515" fmla="*/ 2941003 h 3198158"/>
              <a:gd name="connsiteX516" fmla="*/ 8205380 w 9227449"/>
              <a:gd name="connsiteY516" fmla="*/ 2974304 h 3198158"/>
              <a:gd name="connsiteX517" fmla="*/ 8199899 w 9227449"/>
              <a:gd name="connsiteY517" fmla="*/ 3015927 h 3198158"/>
              <a:gd name="connsiteX518" fmla="*/ 8152341 w 9227449"/>
              <a:gd name="connsiteY518" fmla="*/ 3043372 h 3198158"/>
              <a:gd name="connsiteX519" fmla="*/ 8124964 w 9227449"/>
              <a:gd name="connsiteY519" fmla="*/ 3036012 h 3198158"/>
              <a:gd name="connsiteX520" fmla="*/ 8099437 w 9227449"/>
              <a:gd name="connsiteY520" fmla="*/ 3002689 h 3198158"/>
              <a:gd name="connsiteX521" fmla="*/ 8104880 w 9227449"/>
              <a:gd name="connsiteY521" fmla="*/ 2961077 h 3198158"/>
              <a:gd name="connsiteX522" fmla="*/ 8152429 w 9227449"/>
              <a:gd name="connsiteY522" fmla="*/ 2933633 h 3198158"/>
              <a:gd name="connsiteX523" fmla="*/ 9125709 w 9227449"/>
              <a:gd name="connsiteY523" fmla="*/ 2928103 h 3198158"/>
              <a:gd name="connsiteX524" fmla="*/ 9140583 w 9227449"/>
              <a:gd name="connsiteY524" fmla="*/ 2932103 h 3198158"/>
              <a:gd name="connsiteX525" fmla="*/ 9154460 w 9227449"/>
              <a:gd name="connsiteY525" fmla="*/ 2950191 h 3198158"/>
              <a:gd name="connsiteX526" fmla="*/ 9151478 w 9227449"/>
              <a:gd name="connsiteY526" fmla="*/ 2972785 h 3198158"/>
              <a:gd name="connsiteX527" fmla="*/ 9125660 w 9227449"/>
              <a:gd name="connsiteY527" fmla="*/ 2987679 h 3198158"/>
              <a:gd name="connsiteX528" fmla="*/ 9110796 w 9227449"/>
              <a:gd name="connsiteY528" fmla="*/ 2983689 h 3198158"/>
              <a:gd name="connsiteX529" fmla="*/ 9099891 w 9227449"/>
              <a:gd name="connsiteY529" fmla="*/ 2943007 h 3198158"/>
              <a:gd name="connsiteX530" fmla="*/ 9125709 w 9227449"/>
              <a:gd name="connsiteY530" fmla="*/ 2928103 h 3198158"/>
              <a:gd name="connsiteX531" fmla="*/ 1917726 w 9227449"/>
              <a:gd name="connsiteY531" fmla="*/ 2921373 h 3198158"/>
              <a:gd name="connsiteX532" fmla="*/ 1911722 w 9227449"/>
              <a:gd name="connsiteY532" fmla="*/ 2922640 h 3198158"/>
              <a:gd name="connsiteX533" fmla="*/ 1906446 w 9227449"/>
              <a:gd name="connsiteY533" fmla="*/ 2924801 h 3198158"/>
              <a:gd name="connsiteX534" fmla="*/ 1897962 w 9227449"/>
              <a:gd name="connsiteY534" fmla="*/ 2933031 h 3198158"/>
              <a:gd name="connsiteX535" fmla="*/ 1898065 w 9227449"/>
              <a:gd name="connsiteY535" fmla="*/ 2944847 h 3198158"/>
              <a:gd name="connsiteX536" fmla="*/ 1899007 w 9227449"/>
              <a:gd name="connsiteY536" fmla="*/ 2947083 h 3198158"/>
              <a:gd name="connsiteX537" fmla="*/ 1907945 w 9227449"/>
              <a:gd name="connsiteY537" fmla="*/ 2955585 h 3198158"/>
              <a:gd name="connsiteX538" fmla="*/ 1912905 w 9227449"/>
              <a:gd name="connsiteY538" fmla="*/ 2956428 h 3198158"/>
              <a:gd name="connsiteX539" fmla="*/ 1920234 w 9227449"/>
              <a:gd name="connsiteY539" fmla="*/ 2954511 h 3198158"/>
              <a:gd name="connsiteX540" fmla="*/ 1925338 w 9227449"/>
              <a:gd name="connsiteY540" fmla="*/ 2951848 h 3198158"/>
              <a:gd name="connsiteX541" fmla="*/ 1932978 w 9227449"/>
              <a:gd name="connsiteY541" fmla="*/ 2943094 h 3198158"/>
              <a:gd name="connsiteX542" fmla="*/ 1932079 w 9227449"/>
              <a:gd name="connsiteY542" fmla="*/ 2931502 h 3198158"/>
              <a:gd name="connsiteX543" fmla="*/ 1931196 w 9227449"/>
              <a:gd name="connsiteY543" fmla="*/ 2929767 h 3198158"/>
              <a:gd name="connsiteX544" fmla="*/ 1917726 w 9227449"/>
              <a:gd name="connsiteY544" fmla="*/ 2921373 h 3198158"/>
              <a:gd name="connsiteX545" fmla="*/ 1231265 w 9227449"/>
              <a:gd name="connsiteY545" fmla="*/ 2920249 h 3198158"/>
              <a:gd name="connsiteX546" fmla="*/ 1256599 w 9227449"/>
              <a:gd name="connsiteY546" fmla="*/ 2927058 h 3198158"/>
              <a:gd name="connsiteX547" fmla="*/ 1280247 w 9227449"/>
              <a:gd name="connsiteY547" fmla="*/ 2957880 h 3198158"/>
              <a:gd name="connsiteX548" fmla="*/ 1275173 w 9227449"/>
              <a:gd name="connsiteY548" fmla="*/ 2996385 h 3198158"/>
              <a:gd name="connsiteX549" fmla="*/ 1231179 w 9227449"/>
              <a:gd name="connsiteY549" fmla="*/ 3021775 h 3198158"/>
              <a:gd name="connsiteX550" fmla="*/ 1205843 w 9227449"/>
              <a:gd name="connsiteY550" fmla="*/ 3014958 h 3198158"/>
              <a:gd name="connsiteX551" fmla="*/ 1182195 w 9227449"/>
              <a:gd name="connsiteY551" fmla="*/ 2984154 h 3198158"/>
              <a:gd name="connsiteX552" fmla="*/ 1187269 w 9227449"/>
              <a:gd name="connsiteY552" fmla="*/ 2945631 h 3198158"/>
              <a:gd name="connsiteX553" fmla="*/ 1231265 w 9227449"/>
              <a:gd name="connsiteY553" fmla="*/ 2920249 h 3198158"/>
              <a:gd name="connsiteX554" fmla="*/ 7580840 w 9227449"/>
              <a:gd name="connsiteY554" fmla="*/ 2911185 h 3198158"/>
              <a:gd name="connsiteX555" fmla="*/ 7611625 w 9227449"/>
              <a:gd name="connsiteY555" fmla="*/ 2919454 h 3198158"/>
              <a:gd name="connsiteX556" fmla="*/ 7640339 w 9227449"/>
              <a:gd name="connsiteY556" fmla="*/ 2956932 h 3198158"/>
              <a:gd name="connsiteX557" fmla="*/ 7634209 w 9227449"/>
              <a:gd name="connsiteY557" fmla="*/ 3003724 h 3198158"/>
              <a:gd name="connsiteX558" fmla="*/ 7580733 w 9227449"/>
              <a:gd name="connsiteY558" fmla="*/ 3034598 h 3198158"/>
              <a:gd name="connsiteX559" fmla="*/ 7549938 w 9227449"/>
              <a:gd name="connsiteY559" fmla="*/ 3026309 h 3198158"/>
              <a:gd name="connsiteX560" fmla="*/ 7521186 w 9227449"/>
              <a:gd name="connsiteY560" fmla="*/ 2988850 h 3198158"/>
              <a:gd name="connsiteX561" fmla="*/ 7527355 w 9227449"/>
              <a:gd name="connsiteY561" fmla="*/ 2942037 h 3198158"/>
              <a:gd name="connsiteX562" fmla="*/ 7580840 w 9227449"/>
              <a:gd name="connsiteY562" fmla="*/ 2911185 h 3198158"/>
              <a:gd name="connsiteX563" fmla="*/ 374664 w 9227449"/>
              <a:gd name="connsiteY563" fmla="*/ 2905617 h 3198158"/>
              <a:gd name="connsiteX564" fmla="*/ 366796 w 9227449"/>
              <a:gd name="connsiteY564" fmla="*/ 2907844 h 3198158"/>
              <a:gd name="connsiteX565" fmla="*/ 338000 w 9227449"/>
              <a:gd name="connsiteY565" fmla="*/ 2919271 h 3198158"/>
              <a:gd name="connsiteX566" fmla="*/ 326902 w 9227449"/>
              <a:gd name="connsiteY566" fmla="*/ 2928915 h 3198158"/>
              <a:gd name="connsiteX567" fmla="*/ 329375 w 9227449"/>
              <a:gd name="connsiteY567" fmla="*/ 2943415 h 3198158"/>
              <a:gd name="connsiteX568" fmla="*/ 341432 w 9227449"/>
              <a:gd name="connsiteY568" fmla="*/ 2962715 h 3198158"/>
              <a:gd name="connsiteX569" fmla="*/ 351045 w 9227449"/>
              <a:gd name="connsiteY569" fmla="*/ 2970848 h 3198158"/>
              <a:gd name="connsiteX570" fmla="*/ 355036 w 9227449"/>
              <a:gd name="connsiteY570" fmla="*/ 2971390 h 3198158"/>
              <a:gd name="connsiteX571" fmla="*/ 363467 w 9227449"/>
              <a:gd name="connsiteY571" fmla="*/ 2968794 h 3198158"/>
              <a:gd name="connsiteX572" fmla="*/ 387412 w 9227449"/>
              <a:gd name="connsiteY572" fmla="*/ 2956390 h 3198158"/>
              <a:gd name="connsiteX573" fmla="*/ 395999 w 9227449"/>
              <a:gd name="connsiteY573" fmla="*/ 2948061 h 3198158"/>
              <a:gd name="connsiteX574" fmla="*/ 395773 w 9227449"/>
              <a:gd name="connsiteY574" fmla="*/ 2936102 h 3198158"/>
              <a:gd name="connsiteX575" fmla="*/ 389271 w 9227449"/>
              <a:gd name="connsiteY575" fmla="*/ 2917169 h 3198158"/>
              <a:gd name="connsiteX576" fmla="*/ 380420 w 9227449"/>
              <a:gd name="connsiteY576" fmla="*/ 2906769 h 3198158"/>
              <a:gd name="connsiteX577" fmla="*/ 374664 w 9227449"/>
              <a:gd name="connsiteY577" fmla="*/ 2905617 h 3198158"/>
              <a:gd name="connsiteX578" fmla="*/ 4321071 w 9227449"/>
              <a:gd name="connsiteY578" fmla="*/ 2904396 h 3198158"/>
              <a:gd name="connsiteX579" fmla="*/ 4339365 w 9227449"/>
              <a:gd name="connsiteY579" fmla="*/ 2909306 h 3198158"/>
              <a:gd name="connsiteX580" fmla="*/ 4352749 w 9227449"/>
              <a:gd name="connsiteY580" fmla="*/ 2959333 h 3198158"/>
              <a:gd name="connsiteX581" fmla="*/ 4321002 w 9227449"/>
              <a:gd name="connsiteY581" fmla="*/ 2977655 h 3198158"/>
              <a:gd name="connsiteX582" fmla="*/ 4302741 w 9227449"/>
              <a:gd name="connsiteY582" fmla="*/ 2972737 h 3198158"/>
              <a:gd name="connsiteX583" fmla="*/ 4285676 w 9227449"/>
              <a:gd name="connsiteY583" fmla="*/ 2950512 h 3198158"/>
              <a:gd name="connsiteX584" fmla="*/ 4289328 w 9227449"/>
              <a:gd name="connsiteY584" fmla="*/ 2922727 h 3198158"/>
              <a:gd name="connsiteX585" fmla="*/ 4321071 w 9227449"/>
              <a:gd name="connsiteY585" fmla="*/ 2904396 h 3198158"/>
              <a:gd name="connsiteX586" fmla="*/ 88032 w 9227449"/>
              <a:gd name="connsiteY586" fmla="*/ 2898586 h 3198158"/>
              <a:gd name="connsiteX587" fmla="*/ 108582 w 9227449"/>
              <a:gd name="connsiteY587" fmla="*/ 2904117 h 3198158"/>
              <a:gd name="connsiteX588" fmla="*/ 127776 w 9227449"/>
              <a:gd name="connsiteY588" fmla="*/ 2929119 h 3198158"/>
              <a:gd name="connsiteX589" fmla="*/ 123657 w 9227449"/>
              <a:gd name="connsiteY589" fmla="*/ 2960379 h 3198158"/>
              <a:gd name="connsiteX590" fmla="*/ 87961 w 9227449"/>
              <a:gd name="connsiteY590" fmla="*/ 2980967 h 3198158"/>
              <a:gd name="connsiteX591" fmla="*/ 67406 w 9227449"/>
              <a:gd name="connsiteY591" fmla="*/ 2975437 h 3198158"/>
              <a:gd name="connsiteX592" fmla="*/ 52331 w 9227449"/>
              <a:gd name="connsiteY592" fmla="*/ 2919193 h 3198158"/>
              <a:gd name="connsiteX593" fmla="*/ 88032 w 9227449"/>
              <a:gd name="connsiteY593" fmla="*/ 2898586 h 3198158"/>
              <a:gd name="connsiteX594" fmla="*/ 3468066 w 9227449"/>
              <a:gd name="connsiteY594" fmla="*/ 2893977 h 3198158"/>
              <a:gd name="connsiteX595" fmla="*/ 3460912 w 9227449"/>
              <a:gd name="connsiteY595" fmla="*/ 2895798 h 3198158"/>
              <a:gd name="connsiteX596" fmla="*/ 3450257 w 9227449"/>
              <a:gd name="connsiteY596" fmla="*/ 2900841 h 3198158"/>
              <a:gd name="connsiteX597" fmla="*/ 3441832 w 9227449"/>
              <a:gd name="connsiteY597" fmla="*/ 2909586 h 3198158"/>
              <a:gd name="connsiteX598" fmla="*/ 3442617 w 9227449"/>
              <a:gd name="connsiteY598" fmla="*/ 2921692 h 3198158"/>
              <a:gd name="connsiteX599" fmla="*/ 3447506 w 9227449"/>
              <a:gd name="connsiteY599" fmla="*/ 2932461 h 3198158"/>
              <a:gd name="connsiteX600" fmla="*/ 3456231 w 9227449"/>
              <a:gd name="connsiteY600" fmla="*/ 2941070 h 3198158"/>
              <a:gd name="connsiteX601" fmla="*/ 3461492 w 9227449"/>
              <a:gd name="connsiteY601" fmla="*/ 2942009 h 3198158"/>
              <a:gd name="connsiteX602" fmla="*/ 3468463 w 9227449"/>
              <a:gd name="connsiteY602" fmla="*/ 2940294 h 3198158"/>
              <a:gd name="connsiteX603" fmla="*/ 3479376 w 9227449"/>
              <a:gd name="connsiteY603" fmla="*/ 2935327 h 3198158"/>
              <a:gd name="connsiteX604" fmla="*/ 3488036 w 9227449"/>
              <a:gd name="connsiteY604" fmla="*/ 2926495 h 3198158"/>
              <a:gd name="connsiteX605" fmla="*/ 3487106 w 9227449"/>
              <a:gd name="connsiteY605" fmla="*/ 2914159 h 3198158"/>
              <a:gd name="connsiteX606" fmla="*/ 3481974 w 9227449"/>
              <a:gd name="connsiteY606" fmla="*/ 2903322 h 3198158"/>
              <a:gd name="connsiteX607" fmla="*/ 3473121 w 9227449"/>
              <a:gd name="connsiteY607" fmla="*/ 2894848 h 3198158"/>
              <a:gd name="connsiteX608" fmla="*/ 3468066 w 9227449"/>
              <a:gd name="connsiteY608" fmla="*/ 2893977 h 3198158"/>
              <a:gd name="connsiteX609" fmla="*/ 8554120 w 9227449"/>
              <a:gd name="connsiteY609" fmla="*/ 2892416 h 3198158"/>
              <a:gd name="connsiteX610" fmla="*/ 8578998 w 9227449"/>
              <a:gd name="connsiteY610" fmla="*/ 2899118 h 3198158"/>
              <a:gd name="connsiteX611" fmla="*/ 8602192 w 9227449"/>
              <a:gd name="connsiteY611" fmla="*/ 2929380 h 3198158"/>
              <a:gd name="connsiteX612" fmla="*/ 8597243 w 9227449"/>
              <a:gd name="connsiteY612" fmla="*/ 2967197 h 3198158"/>
              <a:gd name="connsiteX613" fmla="*/ 8554033 w 9227449"/>
              <a:gd name="connsiteY613" fmla="*/ 2992124 h 3198158"/>
              <a:gd name="connsiteX614" fmla="*/ 8529155 w 9227449"/>
              <a:gd name="connsiteY614" fmla="*/ 2985442 h 3198158"/>
              <a:gd name="connsiteX615" fmla="*/ 8505933 w 9227449"/>
              <a:gd name="connsiteY615" fmla="*/ 2955179 h 3198158"/>
              <a:gd name="connsiteX616" fmla="*/ 8510920 w 9227449"/>
              <a:gd name="connsiteY616" fmla="*/ 2917353 h 3198158"/>
              <a:gd name="connsiteX617" fmla="*/ 8554120 w 9227449"/>
              <a:gd name="connsiteY617" fmla="*/ 2892416 h 3198158"/>
              <a:gd name="connsiteX618" fmla="*/ 7009232 w 9227449"/>
              <a:gd name="connsiteY618" fmla="*/ 2890092 h 3198158"/>
              <a:gd name="connsiteX619" fmla="*/ 7042748 w 9227449"/>
              <a:gd name="connsiteY619" fmla="*/ 2899109 h 3198158"/>
              <a:gd name="connsiteX620" fmla="*/ 7074037 w 9227449"/>
              <a:gd name="connsiteY620" fmla="*/ 2939879 h 3198158"/>
              <a:gd name="connsiteX621" fmla="*/ 7067336 w 9227449"/>
              <a:gd name="connsiteY621" fmla="*/ 2990855 h 3198158"/>
              <a:gd name="connsiteX622" fmla="*/ 7009097 w 9227449"/>
              <a:gd name="connsiteY622" fmla="*/ 3024449 h 3198158"/>
              <a:gd name="connsiteX623" fmla="*/ 6975571 w 9227449"/>
              <a:gd name="connsiteY623" fmla="*/ 3015433 h 3198158"/>
              <a:gd name="connsiteX624" fmla="*/ 6951002 w 9227449"/>
              <a:gd name="connsiteY624" fmla="*/ 2923676 h 3198158"/>
              <a:gd name="connsiteX625" fmla="*/ 7009232 w 9227449"/>
              <a:gd name="connsiteY625" fmla="*/ 2890092 h 3198158"/>
              <a:gd name="connsiteX626" fmla="*/ 2893768 w 9227449"/>
              <a:gd name="connsiteY626" fmla="*/ 2884913 h 3198158"/>
              <a:gd name="connsiteX627" fmla="*/ 2887152 w 9227449"/>
              <a:gd name="connsiteY627" fmla="*/ 2886442 h 3198158"/>
              <a:gd name="connsiteX628" fmla="*/ 2884307 w 9227449"/>
              <a:gd name="connsiteY628" fmla="*/ 2887797 h 3198158"/>
              <a:gd name="connsiteX629" fmla="*/ 2876444 w 9227449"/>
              <a:gd name="connsiteY629" fmla="*/ 2896359 h 3198158"/>
              <a:gd name="connsiteX630" fmla="*/ 2877052 w 9227449"/>
              <a:gd name="connsiteY630" fmla="*/ 2907988 h 3198158"/>
              <a:gd name="connsiteX631" fmla="*/ 2878515 w 9227449"/>
              <a:gd name="connsiteY631" fmla="*/ 2911137 h 3198158"/>
              <a:gd name="connsiteX632" fmla="*/ 2887066 w 9227449"/>
              <a:gd name="connsiteY632" fmla="*/ 2919164 h 3198158"/>
              <a:gd name="connsiteX633" fmla="*/ 2892245 w 9227449"/>
              <a:gd name="connsiteY633" fmla="*/ 2920083 h 3198158"/>
              <a:gd name="connsiteX634" fmla="*/ 2898773 w 9227449"/>
              <a:gd name="connsiteY634" fmla="*/ 2918592 h 3198158"/>
              <a:gd name="connsiteX635" fmla="*/ 2901581 w 9227449"/>
              <a:gd name="connsiteY635" fmla="*/ 2917295 h 3198158"/>
              <a:gd name="connsiteX636" fmla="*/ 2909611 w 9227449"/>
              <a:gd name="connsiteY636" fmla="*/ 2908686 h 3198158"/>
              <a:gd name="connsiteX637" fmla="*/ 2908970 w 9227449"/>
              <a:gd name="connsiteY637" fmla="*/ 2896939 h 3198158"/>
              <a:gd name="connsiteX638" fmla="*/ 2907432 w 9227449"/>
              <a:gd name="connsiteY638" fmla="*/ 2893715 h 3198158"/>
              <a:gd name="connsiteX639" fmla="*/ 2898831 w 9227449"/>
              <a:gd name="connsiteY639" fmla="*/ 2885795 h 3198158"/>
              <a:gd name="connsiteX640" fmla="*/ 2893768 w 9227449"/>
              <a:gd name="connsiteY640" fmla="*/ 2884913 h 3198158"/>
              <a:gd name="connsiteX641" fmla="*/ 7982532 w 9227449"/>
              <a:gd name="connsiteY641" fmla="*/ 2869514 h 3198158"/>
              <a:gd name="connsiteX642" fmla="*/ 8011042 w 9227449"/>
              <a:gd name="connsiteY642" fmla="*/ 2877175 h 3198158"/>
              <a:gd name="connsiteX643" fmla="*/ 8031950 w 9227449"/>
              <a:gd name="connsiteY643" fmla="*/ 2955218 h 3198158"/>
              <a:gd name="connsiteX644" fmla="*/ 7982416 w 9227449"/>
              <a:gd name="connsiteY644" fmla="*/ 2983805 h 3198158"/>
              <a:gd name="connsiteX645" fmla="*/ 7953907 w 9227449"/>
              <a:gd name="connsiteY645" fmla="*/ 2976144 h 3198158"/>
              <a:gd name="connsiteX646" fmla="*/ 7927285 w 9227449"/>
              <a:gd name="connsiteY646" fmla="*/ 2941448 h 3198158"/>
              <a:gd name="connsiteX647" fmla="*/ 7932989 w 9227449"/>
              <a:gd name="connsiteY647" fmla="*/ 2898103 h 3198158"/>
              <a:gd name="connsiteX648" fmla="*/ 7982532 w 9227449"/>
              <a:gd name="connsiteY648" fmla="*/ 2869514 h 3198158"/>
              <a:gd name="connsiteX649" fmla="*/ 1061339 w 9227449"/>
              <a:gd name="connsiteY649" fmla="*/ 2859774 h 3198158"/>
              <a:gd name="connsiteX650" fmla="*/ 1085985 w 9227449"/>
              <a:gd name="connsiteY650" fmla="*/ 2866406 h 3198158"/>
              <a:gd name="connsiteX651" fmla="*/ 1104065 w 9227449"/>
              <a:gd name="connsiteY651" fmla="*/ 2933875 h 3198158"/>
              <a:gd name="connsiteX652" fmla="*/ 1061261 w 9227449"/>
              <a:gd name="connsiteY652" fmla="*/ 2958558 h 3198158"/>
              <a:gd name="connsiteX653" fmla="*/ 1036605 w 9227449"/>
              <a:gd name="connsiteY653" fmla="*/ 2951935 h 3198158"/>
              <a:gd name="connsiteX654" fmla="*/ 1013588 w 9227449"/>
              <a:gd name="connsiteY654" fmla="*/ 2921943 h 3198158"/>
              <a:gd name="connsiteX655" fmla="*/ 1018525 w 9227449"/>
              <a:gd name="connsiteY655" fmla="*/ 2884466 h 3198158"/>
              <a:gd name="connsiteX656" fmla="*/ 1061339 w 9227449"/>
              <a:gd name="connsiteY656" fmla="*/ 2859774 h 3198158"/>
              <a:gd name="connsiteX657" fmla="*/ 8955803 w 9227449"/>
              <a:gd name="connsiteY657" fmla="*/ 2859414 h 3198158"/>
              <a:gd name="connsiteX658" fmla="*/ 8974076 w 9227449"/>
              <a:gd name="connsiteY658" fmla="*/ 2864334 h 3198158"/>
              <a:gd name="connsiteX659" fmla="*/ 8991140 w 9227449"/>
              <a:gd name="connsiteY659" fmla="*/ 2886568 h 3198158"/>
              <a:gd name="connsiteX660" fmla="*/ 8987499 w 9227449"/>
              <a:gd name="connsiteY660" fmla="*/ 2914353 h 3198158"/>
              <a:gd name="connsiteX661" fmla="*/ 8955745 w 9227449"/>
              <a:gd name="connsiteY661" fmla="*/ 2932673 h 3198158"/>
              <a:gd name="connsiteX662" fmla="*/ 8937461 w 9227449"/>
              <a:gd name="connsiteY662" fmla="*/ 2927763 h 3198158"/>
              <a:gd name="connsiteX663" fmla="*/ 8920398 w 9227449"/>
              <a:gd name="connsiteY663" fmla="*/ 2905529 h 3198158"/>
              <a:gd name="connsiteX664" fmla="*/ 8924039 w 9227449"/>
              <a:gd name="connsiteY664" fmla="*/ 2877746 h 3198158"/>
              <a:gd name="connsiteX665" fmla="*/ 8955803 w 9227449"/>
              <a:gd name="connsiteY665" fmla="*/ 2859414 h 3198158"/>
              <a:gd name="connsiteX666" fmla="*/ 1747162 w 9227449"/>
              <a:gd name="connsiteY666" fmla="*/ 2859327 h 3198158"/>
              <a:gd name="connsiteX667" fmla="*/ 1741178 w 9227449"/>
              <a:gd name="connsiteY667" fmla="*/ 2860586 h 3198158"/>
              <a:gd name="connsiteX668" fmla="*/ 1732876 w 9227449"/>
              <a:gd name="connsiteY668" fmla="*/ 2863839 h 3198158"/>
              <a:gd name="connsiteX669" fmla="*/ 1724055 w 9227449"/>
              <a:gd name="connsiteY669" fmla="*/ 2872071 h 3198158"/>
              <a:gd name="connsiteX670" fmla="*/ 1724133 w 9227449"/>
              <a:gd name="connsiteY670" fmla="*/ 2884138 h 3198158"/>
              <a:gd name="connsiteX671" fmla="*/ 1726631 w 9227449"/>
              <a:gd name="connsiteY671" fmla="*/ 2890268 h 3198158"/>
              <a:gd name="connsiteX672" fmla="*/ 1735772 w 9227449"/>
              <a:gd name="connsiteY672" fmla="*/ 2899254 h 3198158"/>
              <a:gd name="connsiteX673" fmla="*/ 1740713 w 9227449"/>
              <a:gd name="connsiteY673" fmla="*/ 2900087 h 3198158"/>
              <a:gd name="connsiteX674" fmla="*/ 1748505 w 9227449"/>
              <a:gd name="connsiteY674" fmla="*/ 2897908 h 3198158"/>
              <a:gd name="connsiteX675" fmla="*/ 1756681 w 9227449"/>
              <a:gd name="connsiteY675" fmla="*/ 2893433 h 3198158"/>
              <a:gd name="connsiteX676" fmla="*/ 1764381 w 9227449"/>
              <a:gd name="connsiteY676" fmla="*/ 2884496 h 3198158"/>
              <a:gd name="connsiteX677" fmla="*/ 1763236 w 9227449"/>
              <a:gd name="connsiteY677" fmla="*/ 2872758 h 3198158"/>
              <a:gd name="connsiteX678" fmla="*/ 1760680 w 9227449"/>
              <a:gd name="connsiteY678" fmla="*/ 2867790 h 3198158"/>
              <a:gd name="connsiteX679" fmla="*/ 1747162 w 9227449"/>
              <a:gd name="connsiteY679" fmla="*/ 2859327 h 3198158"/>
              <a:gd name="connsiteX680" fmla="*/ 7410915 w 9227449"/>
              <a:gd name="connsiteY680" fmla="*/ 2846602 h 3198158"/>
              <a:gd name="connsiteX681" fmla="*/ 7443085 w 9227449"/>
              <a:gd name="connsiteY681" fmla="*/ 2855240 h 3198158"/>
              <a:gd name="connsiteX682" fmla="*/ 7473096 w 9227449"/>
              <a:gd name="connsiteY682" fmla="*/ 2894374 h 3198158"/>
              <a:gd name="connsiteX683" fmla="*/ 7466656 w 9227449"/>
              <a:gd name="connsiteY683" fmla="*/ 2943258 h 3198158"/>
              <a:gd name="connsiteX684" fmla="*/ 7410808 w 9227449"/>
              <a:gd name="connsiteY684" fmla="*/ 2975476 h 3198158"/>
              <a:gd name="connsiteX685" fmla="*/ 7378638 w 9227449"/>
              <a:gd name="connsiteY685" fmla="*/ 2966838 h 3198158"/>
              <a:gd name="connsiteX686" fmla="*/ 7348627 w 9227449"/>
              <a:gd name="connsiteY686" fmla="*/ 2927715 h 3198158"/>
              <a:gd name="connsiteX687" fmla="*/ 7355067 w 9227449"/>
              <a:gd name="connsiteY687" fmla="*/ 2878830 h 3198158"/>
              <a:gd name="connsiteX688" fmla="*/ 7410915 w 9227449"/>
              <a:gd name="connsiteY688" fmla="*/ 2846602 h 3198158"/>
              <a:gd name="connsiteX689" fmla="*/ 3297211 w 9227449"/>
              <a:gd name="connsiteY689" fmla="*/ 2834827 h 3198158"/>
              <a:gd name="connsiteX690" fmla="*/ 3290299 w 9227449"/>
              <a:gd name="connsiteY690" fmla="*/ 2836512 h 3198158"/>
              <a:gd name="connsiteX691" fmla="*/ 3282706 w 9227449"/>
              <a:gd name="connsiteY691" fmla="*/ 2840095 h 3198158"/>
              <a:gd name="connsiteX692" fmla="*/ 3274474 w 9227449"/>
              <a:gd name="connsiteY692" fmla="*/ 2848733 h 3198158"/>
              <a:gd name="connsiteX693" fmla="*/ 3275162 w 9227449"/>
              <a:gd name="connsiteY693" fmla="*/ 2860663 h 3198158"/>
              <a:gd name="connsiteX694" fmla="*/ 3278629 w 9227449"/>
              <a:gd name="connsiteY694" fmla="*/ 2868275 h 3198158"/>
              <a:gd name="connsiteX695" fmla="*/ 3287266 w 9227449"/>
              <a:gd name="connsiteY695" fmla="*/ 2876642 h 3198158"/>
              <a:gd name="connsiteX696" fmla="*/ 3292515 w 9227449"/>
              <a:gd name="connsiteY696" fmla="*/ 2877590 h 3198158"/>
              <a:gd name="connsiteX697" fmla="*/ 3299276 w 9227449"/>
              <a:gd name="connsiteY697" fmla="*/ 2875983 h 3198158"/>
              <a:gd name="connsiteX698" fmla="*/ 3306993 w 9227449"/>
              <a:gd name="connsiteY698" fmla="*/ 2872488 h 3198158"/>
              <a:gd name="connsiteX699" fmla="*/ 3315439 w 9227449"/>
              <a:gd name="connsiteY699" fmla="*/ 2863732 h 3198158"/>
              <a:gd name="connsiteX700" fmla="*/ 3314645 w 9227449"/>
              <a:gd name="connsiteY700" fmla="*/ 2851608 h 3198158"/>
              <a:gd name="connsiteX701" fmla="*/ 3311021 w 9227449"/>
              <a:gd name="connsiteY701" fmla="*/ 2843958 h 3198158"/>
              <a:gd name="connsiteX702" fmla="*/ 3302286 w 9227449"/>
              <a:gd name="connsiteY702" fmla="*/ 2835709 h 3198158"/>
              <a:gd name="connsiteX703" fmla="*/ 3297211 w 9227449"/>
              <a:gd name="connsiteY703" fmla="*/ 2834827 h 3198158"/>
              <a:gd name="connsiteX704" fmla="*/ 3883995 w 9227449"/>
              <a:gd name="connsiteY704" fmla="*/ 2832552 h 3198158"/>
              <a:gd name="connsiteX705" fmla="*/ 3874668 w 9227449"/>
              <a:gd name="connsiteY705" fmla="*/ 2835796 h 3198158"/>
              <a:gd name="connsiteX706" fmla="*/ 3846651 w 9227449"/>
              <a:gd name="connsiteY706" fmla="*/ 2851435 h 3198158"/>
              <a:gd name="connsiteX707" fmla="*/ 3837675 w 9227449"/>
              <a:gd name="connsiteY707" fmla="*/ 2860451 h 3198158"/>
              <a:gd name="connsiteX708" fmla="*/ 3838847 w 9227449"/>
              <a:gd name="connsiteY708" fmla="*/ 2873108 h 3198158"/>
              <a:gd name="connsiteX709" fmla="*/ 3847718 w 9227449"/>
              <a:gd name="connsiteY709" fmla="*/ 2892794 h 3198158"/>
              <a:gd name="connsiteX710" fmla="*/ 3856627 w 9227449"/>
              <a:gd name="connsiteY710" fmla="*/ 2902131 h 3198158"/>
              <a:gd name="connsiteX711" fmla="*/ 3861972 w 9227449"/>
              <a:gd name="connsiteY711" fmla="*/ 2903117 h 3198158"/>
              <a:gd name="connsiteX712" fmla="*/ 3869506 w 9227449"/>
              <a:gd name="connsiteY712" fmla="*/ 2901093 h 3198158"/>
              <a:gd name="connsiteX713" fmla="*/ 3900128 w 9227449"/>
              <a:gd name="connsiteY713" fmla="*/ 2889580 h 3198158"/>
              <a:gd name="connsiteX714" fmla="*/ 3911130 w 9227449"/>
              <a:gd name="connsiteY714" fmla="*/ 2880534 h 3198158"/>
              <a:gd name="connsiteX715" fmla="*/ 3909608 w 9227449"/>
              <a:gd name="connsiteY715" fmla="*/ 2866358 h 3198158"/>
              <a:gd name="connsiteX716" fmla="*/ 3898327 w 9227449"/>
              <a:gd name="connsiteY716" fmla="*/ 2843107 h 3198158"/>
              <a:gd name="connsiteX717" fmla="*/ 3888428 w 9227449"/>
              <a:gd name="connsiteY717" fmla="*/ 2833220 h 3198158"/>
              <a:gd name="connsiteX718" fmla="*/ 3883995 w 9227449"/>
              <a:gd name="connsiteY718" fmla="*/ 2832552 h 3198158"/>
              <a:gd name="connsiteX719" fmla="*/ 6839317 w 9227449"/>
              <a:gd name="connsiteY719" fmla="*/ 2830981 h 3198158"/>
              <a:gd name="connsiteX720" fmla="*/ 6871468 w 9227449"/>
              <a:gd name="connsiteY720" fmla="*/ 2839621 h 3198158"/>
              <a:gd name="connsiteX721" fmla="*/ 6895048 w 9227449"/>
              <a:gd name="connsiteY721" fmla="*/ 2927638 h 3198158"/>
              <a:gd name="connsiteX722" fmla="*/ 6839181 w 9227449"/>
              <a:gd name="connsiteY722" fmla="*/ 2959866 h 3198158"/>
              <a:gd name="connsiteX723" fmla="*/ 6807030 w 9227449"/>
              <a:gd name="connsiteY723" fmla="*/ 2951228 h 3198158"/>
              <a:gd name="connsiteX724" fmla="*/ 6783449 w 9227449"/>
              <a:gd name="connsiteY724" fmla="*/ 2863221 h 3198158"/>
              <a:gd name="connsiteX725" fmla="*/ 6839317 w 9227449"/>
              <a:gd name="connsiteY725" fmla="*/ 2830981 h 3198158"/>
              <a:gd name="connsiteX726" fmla="*/ 8384205 w 9227449"/>
              <a:gd name="connsiteY726" fmla="*/ 2827835 h 3198158"/>
              <a:gd name="connsiteX727" fmla="*/ 8410458 w 9227449"/>
              <a:gd name="connsiteY727" fmla="*/ 2834893 h 3198158"/>
              <a:gd name="connsiteX728" fmla="*/ 8429691 w 9227449"/>
              <a:gd name="connsiteY728" fmla="*/ 2906730 h 3198158"/>
              <a:gd name="connsiteX729" fmla="*/ 8384108 w 9227449"/>
              <a:gd name="connsiteY729" fmla="*/ 2933022 h 3198158"/>
              <a:gd name="connsiteX730" fmla="*/ 8357855 w 9227449"/>
              <a:gd name="connsiteY730" fmla="*/ 2925962 h 3198158"/>
              <a:gd name="connsiteX731" fmla="*/ 8338622 w 9227449"/>
              <a:gd name="connsiteY731" fmla="*/ 2854127 h 3198158"/>
              <a:gd name="connsiteX732" fmla="*/ 8384205 w 9227449"/>
              <a:gd name="connsiteY732" fmla="*/ 2827835 h 3198158"/>
              <a:gd name="connsiteX733" fmla="*/ 2722688 w 9227449"/>
              <a:gd name="connsiteY733" fmla="*/ 2824997 h 3198158"/>
              <a:gd name="connsiteX734" fmla="*/ 2716802 w 9227449"/>
              <a:gd name="connsiteY734" fmla="*/ 2826305 h 3198158"/>
              <a:gd name="connsiteX735" fmla="*/ 2716356 w 9227449"/>
              <a:gd name="connsiteY735" fmla="*/ 2826519 h 3198158"/>
              <a:gd name="connsiteX736" fmla="*/ 2708463 w 9227449"/>
              <a:gd name="connsiteY736" fmla="*/ 2835174 h 3198158"/>
              <a:gd name="connsiteX737" fmla="*/ 2708918 w 9227449"/>
              <a:gd name="connsiteY737" fmla="*/ 2846757 h 3198158"/>
              <a:gd name="connsiteX738" fmla="*/ 2723309 w 9227449"/>
              <a:gd name="connsiteY738" fmla="*/ 2855899 h 3198158"/>
              <a:gd name="connsiteX739" fmla="*/ 2729226 w 9227449"/>
              <a:gd name="connsiteY739" fmla="*/ 2854581 h 3198158"/>
              <a:gd name="connsiteX740" fmla="*/ 2737341 w 9227449"/>
              <a:gd name="connsiteY740" fmla="*/ 2845847 h 3198158"/>
              <a:gd name="connsiteX741" fmla="*/ 2737108 w 9227449"/>
              <a:gd name="connsiteY741" fmla="*/ 2834148 h 3198158"/>
              <a:gd name="connsiteX742" fmla="*/ 2722688 w 9227449"/>
              <a:gd name="connsiteY742" fmla="*/ 2824997 h 3198158"/>
              <a:gd name="connsiteX743" fmla="*/ 4151185 w 9227449"/>
              <a:gd name="connsiteY743" fmla="*/ 2819749 h 3198158"/>
              <a:gd name="connsiteX744" fmla="*/ 4180828 w 9227449"/>
              <a:gd name="connsiteY744" fmla="*/ 2827728 h 3198158"/>
              <a:gd name="connsiteX745" fmla="*/ 4202578 w 9227449"/>
              <a:gd name="connsiteY745" fmla="*/ 2908880 h 3198158"/>
              <a:gd name="connsiteX746" fmla="*/ 4151061 w 9227449"/>
              <a:gd name="connsiteY746" fmla="*/ 2938610 h 3198158"/>
              <a:gd name="connsiteX747" fmla="*/ 4121406 w 9227449"/>
              <a:gd name="connsiteY747" fmla="*/ 2930631 h 3198158"/>
              <a:gd name="connsiteX748" fmla="*/ 4099666 w 9227449"/>
              <a:gd name="connsiteY748" fmla="*/ 2849479 h 3198158"/>
              <a:gd name="connsiteX749" fmla="*/ 4151185 w 9227449"/>
              <a:gd name="connsiteY749" fmla="*/ 2819749 h 3198158"/>
              <a:gd name="connsiteX750" fmla="*/ 7812597 w 9227449"/>
              <a:gd name="connsiteY750" fmla="*/ 2804933 h 3198158"/>
              <a:gd name="connsiteX751" fmla="*/ 7842492 w 9227449"/>
              <a:gd name="connsiteY751" fmla="*/ 2812960 h 3198158"/>
              <a:gd name="connsiteX752" fmla="*/ 7870382 w 9227449"/>
              <a:gd name="connsiteY752" fmla="*/ 2849313 h 3198158"/>
              <a:gd name="connsiteX753" fmla="*/ 7864397 w 9227449"/>
              <a:gd name="connsiteY753" fmla="*/ 2894752 h 3198158"/>
              <a:gd name="connsiteX754" fmla="*/ 7812500 w 9227449"/>
              <a:gd name="connsiteY754" fmla="*/ 2924694 h 3198158"/>
              <a:gd name="connsiteX755" fmla="*/ 7782615 w 9227449"/>
              <a:gd name="connsiteY755" fmla="*/ 2916658 h 3198158"/>
              <a:gd name="connsiteX756" fmla="*/ 7754716 w 9227449"/>
              <a:gd name="connsiteY756" fmla="*/ 2880312 h 3198158"/>
              <a:gd name="connsiteX757" fmla="*/ 7760691 w 9227449"/>
              <a:gd name="connsiteY757" fmla="*/ 2834864 h 3198158"/>
              <a:gd name="connsiteX758" fmla="*/ 7812597 w 9227449"/>
              <a:gd name="connsiteY758" fmla="*/ 2804933 h 3198158"/>
              <a:gd name="connsiteX759" fmla="*/ 1577690 w 9227449"/>
              <a:gd name="connsiteY759" fmla="*/ 2797291 h 3198158"/>
              <a:gd name="connsiteX760" fmla="*/ 1571640 w 9227449"/>
              <a:gd name="connsiteY760" fmla="*/ 2798579 h 3198158"/>
              <a:gd name="connsiteX761" fmla="*/ 1558420 w 9227449"/>
              <a:gd name="connsiteY761" fmla="*/ 2803451 h 3198158"/>
              <a:gd name="connsiteX762" fmla="*/ 1549075 w 9227449"/>
              <a:gd name="connsiteY762" fmla="*/ 2811585 h 3198158"/>
              <a:gd name="connsiteX763" fmla="*/ 1549045 w 9227449"/>
              <a:gd name="connsiteY763" fmla="*/ 2823999 h 3198158"/>
              <a:gd name="connsiteX764" fmla="*/ 1553122 w 9227449"/>
              <a:gd name="connsiteY764" fmla="*/ 2834720 h 3198158"/>
              <a:gd name="connsiteX765" fmla="*/ 1562564 w 9227449"/>
              <a:gd name="connsiteY765" fmla="*/ 2844452 h 3198158"/>
              <a:gd name="connsiteX766" fmla="*/ 1567454 w 9227449"/>
              <a:gd name="connsiteY766" fmla="*/ 2845266 h 3198158"/>
              <a:gd name="connsiteX767" fmla="*/ 1576005 w 9227449"/>
              <a:gd name="connsiteY767" fmla="*/ 2842592 h 3198158"/>
              <a:gd name="connsiteX768" fmla="*/ 1589167 w 9227449"/>
              <a:gd name="connsiteY768" fmla="*/ 2834903 h 3198158"/>
              <a:gd name="connsiteX769" fmla="*/ 1596991 w 9227449"/>
              <a:gd name="connsiteY769" fmla="*/ 2825713 h 3198158"/>
              <a:gd name="connsiteX770" fmla="*/ 1595521 w 9227449"/>
              <a:gd name="connsiteY770" fmla="*/ 2813726 h 3198158"/>
              <a:gd name="connsiteX771" fmla="*/ 1591181 w 9227449"/>
              <a:gd name="connsiteY771" fmla="*/ 2805708 h 3198158"/>
              <a:gd name="connsiteX772" fmla="*/ 1577690 w 9227449"/>
              <a:gd name="connsiteY772" fmla="*/ 2797291 h 3198158"/>
              <a:gd name="connsiteX773" fmla="*/ 891418 w 9227449"/>
              <a:gd name="connsiteY773" fmla="*/ 2796110 h 3198158"/>
              <a:gd name="connsiteX774" fmla="*/ 916977 w 9227449"/>
              <a:gd name="connsiteY774" fmla="*/ 2802975 h 3198158"/>
              <a:gd name="connsiteX775" fmla="*/ 940840 w 9227449"/>
              <a:gd name="connsiteY775" fmla="*/ 2834072 h 3198158"/>
              <a:gd name="connsiteX776" fmla="*/ 935718 w 9227449"/>
              <a:gd name="connsiteY776" fmla="*/ 2872933 h 3198158"/>
              <a:gd name="connsiteX777" fmla="*/ 891329 w 9227449"/>
              <a:gd name="connsiteY777" fmla="*/ 2898537 h 3198158"/>
              <a:gd name="connsiteX778" fmla="*/ 865767 w 9227449"/>
              <a:gd name="connsiteY778" fmla="*/ 2891672 h 3198158"/>
              <a:gd name="connsiteX779" fmla="*/ 865765 w 9227449"/>
              <a:gd name="connsiteY779" fmla="*/ 2891672 h 3198158"/>
              <a:gd name="connsiteX780" fmla="*/ 847022 w 9227449"/>
              <a:gd name="connsiteY780" fmla="*/ 2821723 h 3198158"/>
              <a:gd name="connsiteX781" fmla="*/ 891418 w 9227449"/>
              <a:gd name="connsiteY781" fmla="*/ 2796110 h 3198158"/>
              <a:gd name="connsiteX782" fmla="*/ 8785887 w 9227449"/>
              <a:gd name="connsiteY782" fmla="*/ 2792556 h 3198158"/>
              <a:gd name="connsiteX783" fmla="*/ 8806689 w 9227449"/>
              <a:gd name="connsiteY783" fmla="*/ 2798144 h 3198158"/>
              <a:gd name="connsiteX784" fmla="*/ 8821902 w 9227449"/>
              <a:gd name="connsiteY784" fmla="*/ 2855018 h 3198158"/>
              <a:gd name="connsiteX785" fmla="*/ 8785810 w 9227449"/>
              <a:gd name="connsiteY785" fmla="*/ 2875839 h 3198158"/>
              <a:gd name="connsiteX786" fmla="*/ 8765028 w 9227449"/>
              <a:gd name="connsiteY786" fmla="*/ 2870259 h 3198158"/>
              <a:gd name="connsiteX787" fmla="*/ 8749786 w 9227449"/>
              <a:gd name="connsiteY787" fmla="*/ 2813377 h 3198158"/>
              <a:gd name="connsiteX788" fmla="*/ 8785887 w 9227449"/>
              <a:gd name="connsiteY788" fmla="*/ 2792556 h 3198158"/>
              <a:gd name="connsiteX789" fmla="*/ 6669372 w 9227449"/>
              <a:gd name="connsiteY789" fmla="*/ 2791927 h 3198158"/>
              <a:gd name="connsiteX790" fmla="*/ 6690154 w 9227449"/>
              <a:gd name="connsiteY790" fmla="*/ 2797513 h 3198158"/>
              <a:gd name="connsiteX791" fmla="*/ 6705387 w 9227449"/>
              <a:gd name="connsiteY791" fmla="*/ 2854387 h 3198158"/>
              <a:gd name="connsiteX792" fmla="*/ 6669285 w 9227449"/>
              <a:gd name="connsiteY792" fmla="*/ 2875219 h 3198158"/>
              <a:gd name="connsiteX793" fmla="*/ 6648503 w 9227449"/>
              <a:gd name="connsiteY793" fmla="*/ 2869641 h 3198158"/>
              <a:gd name="connsiteX794" fmla="*/ 6629135 w 9227449"/>
              <a:gd name="connsiteY794" fmla="*/ 2844345 h 3198158"/>
              <a:gd name="connsiteX795" fmla="*/ 6633270 w 9227449"/>
              <a:gd name="connsiteY795" fmla="*/ 2812766 h 3198158"/>
              <a:gd name="connsiteX796" fmla="*/ 6669372 w 9227449"/>
              <a:gd name="connsiteY796" fmla="*/ 2791927 h 3198158"/>
              <a:gd name="connsiteX797" fmla="*/ 3702078 w 9227449"/>
              <a:gd name="connsiteY797" fmla="*/ 2783095 h 3198158"/>
              <a:gd name="connsiteX798" fmla="*/ 3694547 w 9227449"/>
              <a:gd name="connsiteY798" fmla="*/ 2785118 h 3198158"/>
              <a:gd name="connsiteX799" fmla="*/ 3679874 w 9227449"/>
              <a:gd name="connsiteY799" fmla="*/ 2792198 h 3198158"/>
              <a:gd name="connsiteX800" fmla="*/ 3671237 w 9227449"/>
              <a:gd name="connsiteY800" fmla="*/ 2801021 h 3198158"/>
              <a:gd name="connsiteX801" fmla="*/ 3672146 w 9227449"/>
              <a:gd name="connsiteY801" fmla="*/ 2813329 h 3198158"/>
              <a:gd name="connsiteX802" fmla="*/ 3678285 w 9227449"/>
              <a:gd name="connsiteY802" fmla="*/ 2826778 h 3198158"/>
              <a:gd name="connsiteX803" fmla="*/ 3687119 w 9227449"/>
              <a:gd name="connsiteY803" fmla="*/ 2835582 h 3198158"/>
              <a:gd name="connsiteX804" fmla="*/ 3692339 w 9227449"/>
              <a:gd name="connsiteY804" fmla="*/ 2836521 h 3198158"/>
              <a:gd name="connsiteX805" fmla="*/ 3699563 w 9227449"/>
              <a:gd name="connsiteY805" fmla="*/ 2834661 h 3198158"/>
              <a:gd name="connsiteX806" fmla="*/ 3714620 w 9227449"/>
              <a:gd name="connsiteY806" fmla="*/ 2827892 h 3198158"/>
              <a:gd name="connsiteX807" fmla="*/ 3714611 w 9227449"/>
              <a:gd name="connsiteY807" fmla="*/ 2827892 h 3198158"/>
              <a:gd name="connsiteX808" fmla="*/ 3723655 w 9227449"/>
              <a:gd name="connsiteY808" fmla="*/ 2818954 h 3198158"/>
              <a:gd name="connsiteX809" fmla="*/ 3722591 w 9227449"/>
              <a:gd name="connsiteY809" fmla="*/ 2806287 h 3198158"/>
              <a:gd name="connsiteX810" fmla="*/ 3716052 w 9227449"/>
              <a:gd name="connsiteY810" fmla="*/ 2792634 h 3198158"/>
              <a:gd name="connsiteX811" fmla="*/ 3707029 w 9227449"/>
              <a:gd name="connsiteY811" fmla="*/ 2783937 h 3198158"/>
              <a:gd name="connsiteX812" fmla="*/ 3702078 w 9227449"/>
              <a:gd name="connsiteY812" fmla="*/ 2783095 h 3198158"/>
              <a:gd name="connsiteX813" fmla="*/ 7240989 w 9227449"/>
              <a:gd name="connsiteY813" fmla="*/ 2782475 h 3198158"/>
              <a:gd name="connsiteX814" fmla="*/ 7274302 w 9227449"/>
              <a:gd name="connsiteY814" fmla="*/ 2791423 h 3198158"/>
              <a:gd name="connsiteX815" fmla="*/ 7305378 w 9227449"/>
              <a:gd name="connsiteY815" fmla="*/ 2831930 h 3198158"/>
              <a:gd name="connsiteX816" fmla="*/ 7298706 w 9227449"/>
              <a:gd name="connsiteY816" fmla="*/ 2882549 h 3198158"/>
              <a:gd name="connsiteX817" fmla="*/ 7240883 w 9227449"/>
              <a:gd name="connsiteY817" fmla="*/ 2915910 h 3198158"/>
              <a:gd name="connsiteX818" fmla="*/ 7207580 w 9227449"/>
              <a:gd name="connsiteY818" fmla="*/ 2906962 h 3198158"/>
              <a:gd name="connsiteX819" fmla="*/ 7183166 w 9227449"/>
              <a:gd name="connsiteY819" fmla="*/ 2815827 h 3198158"/>
              <a:gd name="connsiteX820" fmla="*/ 7240989 w 9227449"/>
              <a:gd name="connsiteY820" fmla="*/ 2782475 h 3198158"/>
              <a:gd name="connsiteX821" fmla="*/ 3126347 w 9227449"/>
              <a:gd name="connsiteY821" fmla="*/ 2775454 h 3198158"/>
              <a:gd name="connsiteX822" fmla="*/ 3119567 w 9227449"/>
              <a:gd name="connsiteY822" fmla="*/ 2777070 h 3198158"/>
              <a:gd name="connsiteX823" fmla="*/ 3114573 w 9227449"/>
              <a:gd name="connsiteY823" fmla="*/ 2779454 h 3198158"/>
              <a:gd name="connsiteX824" fmla="*/ 3106582 w 9227449"/>
              <a:gd name="connsiteY824" fmla="*/ 2788042 h 3198158"/>
              <a:gd name="connsiteX825" fmla="*/ 3107211 w 9227449"/>
              <a:gd name="connsiteY825" fmla="*/ 2799762 h 3198158"/>
              <a:gd name="connsiteX826" fmla="*/ 3109341 w 9227449"/>
              <a:gd name="connsiteY826" fmla="*/ 2804399 h 3198158"/>
              <a:gd name="connsiteX827" fmla="*/ 3117931 w 9227449"/>
              <a:gd name="connsiteY827" fmla="*/ 2812543 h 3198158"/>
              <a:gd name="connsiteX828" fmla="*/ 3123121 w 9227449"/>
              <a:gd name="connsiteY828" fmla="*/ 2813473 h 3198158"/>
              <a:gd name="connsiteX829" fmla="*/ 3129748 w 9227449"/>
              <a:gd name="connsiteY829" fmla="*/ 2811943 h 3198158"/>
              <a:gd name="connsiteX830" fmla="*/ 3134860 w 9227449"/>
              <a:gd name="connsiteY830" fmla="*/ 2809581 h 3198158"/>
              <a:gd name="connsiteX831" fmla="*/ 3143024 w 9227449"/>
              <a:gd name="connsiteY831" fmla="*/ 2800903 h 3198158"/>
              <a:gd name="connsiteX832" fmla="*/ 3142289 w 9227449"/>
              <a:gd name="connsiteY832" fmla="*/ 2789002 h 3198158"/>
              <a:gd name="connsiteX833" fmla="*/ 3140051 w 9227449"/>
              <a:gd name="connsiteY833" fmla="*/ 2784333 h 3198158"/>
              <a:gd name="connsiteX834" fmla="*/ 3131363 w 9227449"/>
              <a:gd name="connsiteY834" fmla="*/ 2776315 h 3198158"/>
              <a:gd name="connsiteX835" fmla="*/ 3126347 w 9227449"/>
              <a:gd name="connsiteY835" fmla="*/ 2775454 h 3198158"/>
              <a:gd name="connsiteX836" fmla="*/ 8214290 w 9227449"/>
              <a:gd name="connsiteY836" fmla="*/ 2763252 h 3198158"/>
              <a:gd name="connsiteX837" fmla="*/ 8241889 w 9227449"/>
              <a:gd name="connsiteY837" fmla="*/ 2770669 h 3198158"/>
              <a:gd name="connsiteX838" fmla="*/ 8262138 w 9227449"/>
              <a:gd name="connsiteY838" fmla="*/ 2846244 h 3198158"/>
              <a:gd name="connsiteX839" fmla="*/ 8214202 w 9227449"/>
              <a:gd name="connsiteY839" fmla="*/ 2873911 h 3198158"/>
              <a:gd name="connsiteX840" fmla="*/ 8186574 w 9227449"/>
              <a:gd name="connsiteY840" fmla="*/ 2866484 h 3198158"/>
              <a:gd name="connsiteX841" fmla="*/ 8166335 w 9227449"/>
              <a:gd name="connsiteY841" fmla="*/ 2790928 h 3198158"/>
              <a:gd name="connsiteX842" fmla="*/ 8214290 w 9227449"/>
              <a:gd name="connsiteY842" fmla="*/ 2763252 h 3198158"/>
              <a:gd name="connsiteX843" fmla="*/ 319839 w 9227449"/>
              <a:gd name="connsiteY843" fmla="*/ 2742199 h 3198158"/>
              <a:gd name="connsiteX844" fmla="*/ 364515 w 9227449"/>
              <a:gd name="connsiteY844" fmla="*/ 2754206 h 3198158"/>
              <a:gd name="connsiteX845" fmla="*/ 404702 w 9227449"/>
              <a:gd name="connsiteY845" fmla="*/ 2803586 h 3198158"/>
              <a:gd name="connsiteX846" fmla="*/ 414463 w 9227449"/>
              <a:gd name="connsiteY846" fmla="*/ 2813242 h 3198158"/>
              <a:gd name="connsiteX847" fmla="*/ 418973 w 9227449"/>
              <a:gd name="connsiteY847" fmla="*/ 2813929 h 3198158"/>
              <a:gd name="connsiteX848" fmla="*/ 427985 w 9227449"/>
              <a:gd name="connsiteY848" fmla="*/ 2810917 h 3198158"/>
              <a:gd name="connsiteX849" fmla="*/ 489906 w 9227449"/>
              <a:gd name="connsiteY849" fmla="*/ 2790386 h 3198158"/>
              <a:gd name="connsiteX850" fmla="*/ 541270 w 9227449"/>
              <a:gd name="connsiteY850" fmla="*/ 2804206 h 3198158"/>
              <a:gd name="connsiteX851" fmla="*/ 587450 w 9227449"/>
              <a:gd name="connsiteY851" fmla="*/ 2860732 h 3198158"/>
              <a:gd name="connsiteX852" fmla="*/ 596386 w 9227449"/>
              <a:gd name="connsiteY852" fmla="*/ 2870056 h 3198158"/>
              <a:gd name="connsiteX853" fmla="*/ 601702 w 9227449"/>
              <a:gd name="connsiteY853" fmla="*/ 2871025 h 3198158"/>
              <a:gd name="connsiteX854" fmla="*/ 609262 w 9227449"/>
              <a:gd name="connsiteY854" fmla="*/ 2868991 h 3198158"/>
              <a:gd name="connsiteX855" fmla="*/ 659716 w 9227449"/>
              <a:gd name="connsiteY855" fmla="*/ 2855404 h 3198158"/>
              <a:gd name="connsiteX856" fmla="*/ 709598 w 9227449"/>
              <a:gd name="connsiteY856" fmla="*/ 2868818 h 3198158"/>
              <a:gd name="connsiteX857" fmla="*/ 756855 w 9227449"/>
              <a:gd name="connsiteY857" fmla="*/ 2932227 h 3198158"/>
              <a:gd name="connsiteX858" fmla="*/ 765918 w 9227449"/>
              <a:gd name="connsiteY858" fmla="*/ 2942716 h 3198158"/>
              <a:gd name="connsiteX859" fmla="*/ 771461 w 9227449"/>
              <a:gd name="connsiteY859" fmla="*/ 2943773 h 3198158"/>
              <a:gd name="connsiteX860" fmla="*/ 779717 w 9227449"/>
              <a:gd name="connsiteY860" fmla="*/ 2941302 h 3198158"/>
              <a:gd name="connsiteX861" fmla="*/ 829711 w 9227449"/>
              <a:gd name="connsiteY861" fmla="*/ 2926399 h 3198158"/>
              <a:gd name="connsiteX862" fmla="*/ 874964 w 9227449"/>
              <a:gd name="connsiteY862" fmla="*/ 2938562 h 3198158"/>
              <a:gd name="connsiteX863" fmla="*/ 917303 w 9227449"/>
              <a:gd name="connsiteY863" fmla="*/ 2993741 h 3198158"/>
              <a:gd name="connsiteX864" fmla="*/ 919845 w 9227449"/>
              <a:gd name="connsiteY864" fmla="*/ 3007075 h 3198158"/>
              <a:gd name="connsiteX865" fmla="*/ 929346 w 9227449"/>
              <a:gd name="connsiteY865" fmla="*/ 3019356 h 3198158"/>
              <a:gd name="connsiteX866" fmla="*/ 934761 w 9227449"/>
              <a:gd name="connsiteY866" fmla="*/ 3020371 h 3198158"/>
              <a:gd name="connsiteX867" fmla="*/ 944647 w 9227449"/>
              <a:gd name="connsiteY867" fmla="*/ 3016652 h 3198158"/>
              <a:gd name="connsiteX868" fmla="*/ 999516 w 9227449"/>
              <a:gd name="connsiteY868" fmla="*/ 2995968 h 3198158"/>
              <a:gd name="connsiteX869" fmla="*/ 1041013 w 9227449"/>
              <a:gd name="connsiteY869" fmla="*/ 3007125 h 3198158"/>
              <a:gd name="connsiteX870" fmla="*/ 1079738 w 9227449"/>
              <a:gd name="connsiteY870" fmla="*/ 3057598 h 3198158"/>
              <a:gd name="connsiteX871" fmla="*/ 1082479 w 9227449"/>
              <a:gd name="connsiteY871" fmla="*/ 3083861 h 3198158"/>
              <a:gd name="connsiteX872" fmla="*/ 1092172 w 9227449"/>
              <a:gd name="connsiteY872" fmla="*/ 3098753 h 3198158"/>
              <a:gd name="connsiteX873" fmla="*/ 1097460 w 9227449"/>
              <a:gd name="connsiteY873" fmla="*/ 3099712 h 3198158"/>
              <a:gd name="connsiteX874" fmla="*/ 1109274 w 9227449"/>
              <a:gd name="connsiteY874" fmla="*/ 3093960 h 3198158"/>
              <a:gd name="connsiteX875" fmla="*/ 1169432 w 9227449"/>
              <a:gd name="connsiteY875" fmla="*/ 3064657 h 3198158"/>
              <a:gd name="connsiteX876" fmla="*/ 1207509 w 9227449"/>
              <a:gd name="connsiteY876" fmla="*/ 3074883 h 3198158"/>
              <a:gd name="connsiteX877" fmla="*/ 1243052 w 9227449"/>
              <a:gd name="connsiteY877" fmla="*/ 3121212 h 3198158"/>
              <a:gd name="connsiteX878" fmla="*/ 1235430 w 9227449"/>
              <a:gd name="connsiteY878" fmla="*/ 3179092 h 3198158"/>
              <a:gd name="connsiteX879" fmla="*/ 1219426 w 9227449"/>
              <a:gd name="connsiteY879" fmla="*/ 3198158 h 3198158"/>
              <a:gd name="connsiteX880" fmla="*/ 1096249 w 9227449"/>
              <a:gd name="connsiteY880" fmla="*/ 3198158 h 3198158"/>
              <a:gd name="connsiteX881" fmla="*/ 1103667 w 9227449"/>
              <a:gd name="connsiteY881" fmla="*/ 3192796 h 3198158"/>
              <a:gd name="connsiteX882" fmla="*/ 1103251 w 9227449"/>
              <a:gd name="connsiteY882" fmla="*/ 3178744 h 3198158"/>
              <a:gd name="connsiteX883" fmla="*/ 1093247 w 9227449"/>
              <a:gd name="connsiteY883" fmla="*/ 3138091 h 3198158"/>
              <a:gd name="connsiteX884" fmla="*/ 1083187 w 9227449"/>
              <a:gd name="connsiteY884" fmla="*/ 3123419 h 3198158"/>
              <a:gd name="connsiteX885" fmla="*/ 1078247 w 9227449"/>
              <a:gd name="connsiteY885" fmla="*/ 3122587 h 3198158"/>
              <a:gd name="connsiteX886" fmla="*/ 1066180 w 9227449"/>
              <a:gd name="connsiteY886" fmla="*/ 3128667 h 3198158"/>
              <a:gd name="connsiteX887" fmla="*/ 1032490 w 9227449"/>
              <a:gd name="connsiteY887" fmla="*/ 3155349 h 3198158"/>
              <a:gd name="connsiteX888" fmla="*/ 1023842 w 9227449"/>
              <a:gd name="connsiteY888" fmla="*/ 3165467 h 3198158"/>
              <a:gd name="connsiteX889" fmla="*/ 1026650 w 9227449"/>
              <a:gd name="connsiteY889" fmla="*/ 3178483 h 3198158"/>
              <a:gd name="connsiteX890" fmla="*/ 1038606 w 9227449"/>
              <a:gd name="connsiteY890" fmla="*/ 3198158 h 3198158"/>
              <a:gd name="connsiteX891" fmla="*/ 125270 w 9227449"/>
              <a:gd name="connsiteY891" fmla="*/ 3198158 h 3198158"/>
              <a:gd name="connsiteX892" fmla="*/ 121981 w 9227449"/>
              <a:gd name="connsiteY892" fmla="*/ 3191412 h 3198158"/>
              <a:gd name="connsiteX893" fmla="*/ 129612 w 9227449"/>
              <a:gd name="connsiteY893" fmla="*/ 3133192 h 3198158"/>
              <a:gd name="connsiteX894" fmla="*/ 186950 w 9227449"/>
              <a:gd name="connsiteY894" fmla="*/ 3095364 h 3198158"/>
              <a:gd name="connsiteX895" fmla="*/ 199429 w 9227449"/>
              <a:gd name="connsiteY895" fmla="*/ 3085060 h 3198158"/>
              <a:gd name="connsiteX896" fmla="*/ 195301 w 9227449"/>
              <a:gd name="connsiteY896" fmla="*/ 3069421 h 3198158"/>
              <a:gd name="connsiteX897" fmla="*/ 168819 w 9227449"/>
              <a:gd name="connsiteY897" fmla="*/ 3025506 h 3198158"/>
              <a:gd name="connsiteX898" fmla="*/ 178037 w 9227449"/>
              <a:gd name="connsiteY898" fmla="*/ 2955509 h 3198158"/>
              <a:gd name="connsiteX899" fmla="*/ 240462 w 9227449"/>
              <a:gd name="connsiteY899" fmla="*/ 2911146 h 3198158"/>
              <a:gd name="connsiteX900" fmla="*/ 251679 w 9227449"/>
              <a:gd name="connsiteY900" fmla="*/ 2901646 h 3198158"/>
              <a:gd name="connsiteX901" fmla="*/ 249398 w 9227449"/>
              <a:gd name="connsiteY901" fmla="*/ 2887120 h 3198158"/>
              <a:gd name="connsiteX902" fmla="*/ 233313 w 9227449"/>
              <a:gd name="connsiteY902" fmla="*/ 2854882 h 3198158"/>
              <a:gd name="connsiteX903" fmla="*/ 242249 w 9227449"/>
              <a:gd name="connsiteY903" fmla="*/ 2786968 h 3198158"/>
              <a:gd name="connsiteX904" fmla="*/ 319839 w 9227449"/>
              <a:gd name="connsiteY904" fmla="*/ 2742199 h 3198158"/>
              <a:gd name="connsiteX905" fmla="*/ 7642682 w 9227449"/>
              <a:gd name="connsiteY905" fmla="*/ 2740806 h 3198158"/>
              <a:gd name="connsiteX906" fmla="*/ 7673699 w 9227449"/>
              <a:gd name="connsiteY906" fmla="*/ 2749152 h 3198158"/>
              <a:gd name="connsiteX907" fmla="*/ 7702655 w 9227449"/>
              <a:gd name="connsiteY907" fmla="*/ 2786880 h 3198158"/>
              <a:gd name="connsiteX908" fmla="*/ 7696457 w 9227449"/>
              <a:gd name="connsiteY908" fmla="*/ 2834041 h 3198158"/>
              <a:gd name="connsiteX909" fmla="*/ 7642575 w 9227449"/>
              <a:gd name="connsiteY909" fmla="*/ 2865129 h 3198158"/>
              <a:gd name="connsiteX910" fmla="*/ 7611538 w 9227449"/>
              <a:gd name="connsiteY910" fmla="*/ 2856779 h 3198158"/>
              <a:gd name="connsiteX911" fmla="*/ 7582593 w 9227449"/>
              <a:gd name="connsiteY911" fmla="*/ 2819051 h 3198158"/>
              <a:gd name="connsiteX912" fmla="*/ 7588810 w 9227449"/>
              <a:gd name="connsiteY912" fmla="*/ 2771889 h 3198158"/>
              <a:gd name="connsiteX913" fmla="*/ 7588820 w 9227449"/>
              <a:gd name="connsiteY913" fmla="*/ 2771889 h 3198158"/>
              <a:gd name="connsiteX914" fmla="*/ 7642682 w 9227449"/>
              <a:gd name="connsiteY914" fmla="*/ 2740806 h 3198158"/>
              <a:gd name="connsiteX915" fmla="*/ 1407139 w 9227449"/>
              <a:gd name="connsiteY915" fmla="*/ 2734211 h 3198158"/>
              <a:gd name="connsiteX916" fmla="*/ 1401103 w 9227449"/>
              <a:gd name="connsiteY916" fmla="*/ 2735488 h 3198158"/>
              <a:gd name="connsiteX917" fmla="*/ 1381553 w 9227449"/>
              <a:gd name="connsiteY917" fmla="*/ 2742044 h 3198158"/>
              <a:gd name="connsiteX918" fmla="*/ 1371472 w 9227449"/>
              <a:gd name="connsiteY918" fmla="*/ 2750197 h 3198158"/>
              <a:gd name="connsiteX919" fmla="*/ 1371509 w 9227449"/>
              <a:gd name="connsiteY919" fmla="*/ 2763166 h 3198158"/>
              <a:gd name="connsiteX920" fmla="*/ 1378106 w 9227449"/>
              <a:gd name="connsiteY920" fmla="*/ 2782125 h 3198158"/>
              <a:gd name="connsiteX921" fmla="*/ 1387922 w 9227449"/>
              <a:gd name="connsiteY921" fmla="*/ 2793049 h 3198158"/>
              <a:gd name="connsiteX922" fmla="*/ 1392745 w 9227449"/>
              <a:gd name="connsiteY922" fmla="*/ 2793844 h 3198158"/>
              <a:gd name="connsiteX923" fmla="*/ 1402372 w 9227449"/>
              <a:gd name="connsiteY923" fmla="*/ 2790357 h 3198158"/>
              <a:gd name="connsiteX924" fmla="*/ 1421945 w 9227449"/>
              <a:gd name="connsiteY924" fmla="*/ 2777806 h 3198158"/>
              <a:gd name="connsiteX925" fmla="*/ 1429932 w 9227449"/>
              <a:gd name="connsiteY925" fmla="*/ 2768364 h 3198158"/>
              <a:gd name="connsiteX926" fmla="*/ 1428104 w 9227449"/>
              <a:gd name="connsiteY926" fmla="*/ 2756115 h 3198158"/>
              <a:gd name="connsiteX927" fmla="*/ 1428113 w 9227449"/>
              <a:gd name="connsiteY927" fmla="*/ 2756115 h 3198158"/>
              <a:gd name="connsiteX928" fmla="*/ 1420715 w 9227449"/>
              <a:gd name="connsiteY928" fmla="*/ 2742819 h 3198158"/>
              <a:gd name="connsiteX929" fmla="*/ 1407139 w 9227449"/>
              <a:gd name="connsiteY929" fmla="*/ 2734211 h 3198158"/>
              <a:gd name="connsiteX930" fmla="*/ 149875 w 9227449"/>
              <a:gd name="connsiteY930" fmla="*/ 2730946 h 3198158"/>
              <a:gd name="connsiteX931" fmla="*/ 169291 w 9227449"/>
              <a:gd name="connsiteY931" fmla="*/ 2736165 h 3198158"/>
              <a:gd name="connsiteX932" fmla="*/ 183530 w 9227449"/>
              <a:gd name="connsiteY932" fmla="*/ 2789301 h 3198158"/>
              <a:gd name="connsiteX933" fmla="*/ 149812 w 9227449"/>
              <a:gd name="connsiteY933" fmla="*/ 2808767 h 3198158"/>
              <a:gd name="connsiteX934" fmla="*/ 130389 w 9227449"/>
              <a:gd name="connsiteY934" fmla="*/ 2803538 h 3198158"/>
              <a:gd name="connsiteX935" fmla="*/ 116152 w 9227449"/>
              <a:gd name="connsiteY935" fmla="*/ 2750411 h 3198158"/>
              <a:gd name="connsiteX936" fmla="*/ 149875 w 9227449"/>
              <a:gd name="connsiteY936" fmla="*/ 2730946 h 3198158"/>
              <a:gd name="connsiteX937" fmla="*/ 721505 w 9227449"/>
              <a:gd name="connsiteY937" fmla="*/ 2730607 h 3198158"/>
              <a:gd name="connsiteX938" fmla="*/ 748873 w 9227449"/>
              <a:gd name="connsiteY938" fmla="*/ 2737966 h 3198158"/>
              <a:gd name="connsiteX939" fmla="*/ 774407 w 9227449"/>
              <a:gd name="connsiteY939" fmla="*/ 2771280 h 3198158"/>
              <a:gd name="connsiteX940" fmla="*/ 768959 w 9227449"/>
              <a:gd name="connsiteY940" fmla="*/ 2812901 h 3198158"/>
              <a:gd name="connsiteX941" fmla="*/ 721401 w 9227449"/>
              <a:gd name="connsiteY941" fmla="*/ 2840337 h 3198158"/>
              <a:gd name="connsiteX942" fmla="*/ 694023 w 9227449"/>
              <a:gd name="connsiteY942" fmla="*/ 2832987 h 3198158"/>
              <a:gd name="connsiteX943" fmla="*/ 694021 w 9227449"/>
              <a:gd name="connsiteY943" fmla="*/ 2832987 h 3198158"/>
              <a:gd name="connsiteX944" fmla="*/ 673945 w 9227449"/>
              <a:gd name="connsiteY944" fmla="*/ 2758032 h 3198158"/>
              <a:gd name="connsiteX945" fmla="*/ 721505 w 9227449"/>
              <a:gd name="connsiteY945" fmla="*/ 2730607 h 3198158"/>
              <a:gd name="connsiteX946" fmla="*/ 8615982 w 9227449"/>
              <a:gd name="connsiteY946" fmla="*/ 2726608 h 3198158"/>
              <a:gd name="connsiteX947" fmla="*/ 8638798 w 9227449"/>
              <a:gd name="connsiteY947" fmla="*/ 2732738 h 3198158"/>
              <a:gd name="connsiteX948" fmla="*/ 8655541 w 9227449"/>
              <a:gd name="connsiteY948" fmla="*/ 2795219 h 3198158"/>
              <a:gd name="connsiteX949" fmla="*/ 8615885 w 9227449"/>
              <a:gd name="connsiteY949" fmla="*/ 2818103 h 3198158"/>
              <a:gd name="connsiteX950" fmla="*/ 8593060 w 9227449"/>
              <a:gd name="connsiteY950" fmla="*/ 2811971 h 3198158"/>
              <a:gd name="connsiteX951" fmla="*/ 8571745 w 9227449"/>
              <a:gd name="connsiteY951" fmla="*/ 2784189 h 3198158"/>
              <a:gd name="connsiteX952" fmla="*/ 8576316 w 9227449"/>
              <a:gd name="connsiteY952" fmla="*/ 2749492 h 3198158"/>
              <a:gd name="connsiteX953" fmla="*/ 8615982 w 9227449"/>
              <a:gd name="connsiteY953" fmla="*/ 2726608 h 3198158"/>
              <a:gd name="connsiteX954" fmla="*/ 3529870 w 9227449"/>
              <a:gd name="connsiteY954" fmla="*/ 2725146 h 3198158"/>
              <a:gd name="connsiteX955" fmla="*/ 3522790 w 9227449"/>
              <a:gd name="connsiteY955" fmla="*/ 2726907 h 3198158"/>
              <a:gd name="connsiteX956" fmla="*/ 3512506 w 9227449"/>
              <a:gd name="connsiteY956" fmla="*/ 2731760 h 3198158"/>
              <a:gd name="connsiteX957" fmla="*/ 3504130 w 9227449"/>
              <a:gd name="connsiteY957" fmla="*/ 2740446 h 3198158"/>
              <a:gd name="connsiteX958" fmla="*/ 3504847 w 9227449"/>
              <a:gd name="connsiteY958" fmla="*/ 2752485 h 3198158"/>
              <a:gd name="connsiteX959" fmla="*/ 3509350 w 9227449"/>
              <a:gd name="connsiteY959" fmla="*/ 2762516 h 3198158"/>
              <a:gd name="connsiteX960" fmla="*/ 3518085 w 9227449"/>
              <a:gd name="connsiteY960" fmla="*/ 2771134 h 3198158"/>
              <a:gd name="connsiteX961" fmla="*/ 3523343 w 9227449"/>
              <a:gd name="connsiteY961" fmla="*/ 2772084 h 3198158"/>
              <a:gd name="connsiteX962" fmla="*/ 3530317 w 9227449"/>
              <a:gd name="connsiteY962" fmla="*/ 2770370 h 3198158"/>
              <a:gd name="connsiteX963" fmla="*/ 3540861 w 9227449"/>
              <a:gd name="connsiteY963" fmla="*/ 2765548 h 3198158"/>
              <a:gd name="connsiteX964" fmla="*/ 3540861 w 9227449"/>
              <a:gd name="connsiteY964" fmla="*/ 2765557 h 3198158"/>
              <a:gd name="connsiteX965" fmla="*/ 3549459 w 9227449"/>
              <a:gd name="connsiteY965" fmla="*/ 2756716 h 3198158"/>
              <a:gd name="connsiteX966" fmla="*/ 3548532 w 9227449"/>
              <a:gd name="connsiteY966" fmla="*/ 2744406 h 3198158"/>
              <a:gd name="connsiteX967" fmla="*/ 3543727 w 9227449"/>
              <a:gd name="connsiteY967" fmla="*/ 2734384 h 3198158"/>
              <a:gd name="connsiteX968" fmla="*/ 3534906 w 9227449"/>
              <a:gd name="connsiteY968" fmla="*/ 2726008 h 3198158"/>
              <a:gd name="connsiteX969" fmla="*/ 3529870 w 9227449"/>
              <a:gd name="connsiteY969" fmla="*/ 2725146 h 3198158"/>
              <a:gd name="connsiteX970" fmla="*/ 7071084 w 9227449"/>
              <a:gd name="connsiteY970" fmla="*/ 2718348 h 3198158"/>
              <a:gd name="connsiteX971" fmla="*/ 7105501 w 9227449"/>
              <a:gd name="connsiteY971" fmla="*/ 2727595 h 3198158"/>
              <a:gd name="connsiteX972" fmla="*/ 7137661 w 9227449"/>
              <a:gd name="connsiteY972" fmla="*/ 2769497 h 3198158"/>
              <a:gd name="connsiteX973" fmla="*/ 7130767 w 9227449"/>
              <a:gd name="connsiteY973" fmla="*/ 2821830 h 3198158"/>
              <a:gd name="connsiteX974" fmla="*/ 7070967 w 9227449"/>
              <a:gd name="connsiteY974" fmla="*/ 2856353 h 3198158"/>
              <a:gd name="connsiteX975" fmla="*/ 7036531 w 9227449"/>
              <a:gd name="connsiteY975" fmla="*/ 2847095 h 3198158"/>
              <a:gd name="connsiteX976" fmla="*/ 7004380 w 9227449"/>
              <a:gd name="connsiteY976" fmla="*/ 2805193 h 3198158"/>
              <a:gd name="connsiteX977" fmla="*/ 7011275 w 9227449"/>
              <a:gd name="connsiteY977" fmla="*/ 2752852 h 3198158"/>
              <a:gd name="connsiteX978" fmla="*/ 7071084 w 9227449"/>
              <a:gd name="connsiteY978" fmla="*/ 2718348 h 3198158"/>
              <a:gd name="connsiteX979" fmla="*/ 2955405 w 9227449"/>
              <a:gd name="connsiteY979" fmla="*/ 2715597 h 3198158"/>
              <a:gd name="connsiteX980" fmla="*/ 2948802 w 9227449"/>
              <a:gd name="connsiteY980" fmla="*/ 2717119 h 3198158"/>
              <a:gd name="connsiteX981" fmla="*/ 2946397 w 9227449"/>
              <a:gd name="connsiteY981" fmla="*/ 2718261 h 3198158"/>
              <a:gd name="connsiteX982" fmla="*/ 2938508 w 9227449"/>
              <a:gd name="connsiteY982" fmla="*/ 2726774 h 3198158"/>
              <a:gd name="connsiteX983" fmla="*/ 2939038 w 9227449"/>
              <a:gd name="connsiteY983" fmla="*/ 2738363 h 3198158"/>
              <a:gd name="connsiteX984" fmla="*/ 2940192 w 9227449"/>
              <a:gd name="connsiteY984" fmla="*/ 2740852 h 3198158"/>
              <a:gd name="connsiteX985" fmla="*/ 2948725 w 9227449"/>
              <a:gd name="connsiteY985" fmla="*/ 2748844 h 3198158"/>
              <a:gd name="connsiteX986" fmla="*/ 2953906 w 9227449"/>
              <a:gd name="connsiteY986" fmla="*/ 2749763 h 3198158"/>
              <a:gd name="connsiteX987" fmla="*/ 2960402 w 9227449"/>
              <a:gd name="connsiteY987" fmla="*/ 2748289 h 3198158"/>
              <a:gd name="connsiteX988" fmla="*/ 2962892 w 9227449"/>
              <a:gd name="connsiteY988" fmla="*/ 2747128 h 3198158"/>
              <a:gd name="connsiteX989" fmla="*/ 2970862 w 9227449"/>
              <a:gd name="connsiteY989" fmla="*/ 2738538 h 3198158"/>
              <a:gd name="connsiteX990" fmla="*/ 2970232 w 9227449"/>
              <a:gd name="connsiteY990" fmla="*/ 2726831 h 3198158"/>
              <a:gd name="connsiteX991" fmla="*/ 2969012 w 9227449"/>
              <a:gd name="connsiteY991" fmla="*/ 2724264 h 3198158"/>
              <a:gd name="connsiteX992" fmla="*/ 2960412 w 9227449"/>
              <a:gd name="connsiteY992" fmla="*/ 2716451 h 3198158"/>
              <a:gd name="connsiteX993" fmla="*/ 2955405 w 9227449"/>
              <a:gd name="connsiteY993" fmla="*/ 2715597 h 3198158"/>
              <a:gd name="connsiteX994" fmla="*/ 9017625 w 9227449"/>
              <a:gd name="connsiteY994" fmla="*/ 2709555 h 3198158"/>
              <a:gd name="connsiteX995" fmla="*/ 9025915 w 9227449"/>
              <a:gd name="connsiteY995" fmla="*/ 2711792 h 3198158"/>
              <a:gd name="connsiteX996" fmla="*/ 9033614 w 9227449"/>
              <a:gd name="connsiteY996" fmla="*/ 2721834 h 3198158"/>
              <a:gd name="connsiteX997" fmla="*/ 9031958 w 9227449"/>
              <a:gd name="connsiteY997" fmla="*/ 2734404 h 3198158"/>
              <a:gd name="connsiteX998" fmla="*/ 9017597 w 9227449"/>
              <a:gd name="connsiteY998" fmla="*/ 2742692 h 3198158"/>
              <a:gd name="connsiteX999" fmla="*/ 9009326 w 9227449"/>
              <a:gd name="connsiteY999" fmla="*/ 2740474 h 3198158"/>
              <a:gd name="connsiteX1000" fmla="*/ 9001637 w 9227449"/>
              <a:gd name="connsiteY1000" fmla="*/ 2730413 h 3198158"/>
              <a:gd name="connsiteX1001" fmla="*/ 9003274 w 9227449"/>
              <a:gd name="connsiteY1001" fmla="*/ 2717843 h 3198158"/>
              <a:gd name="connsiteX1002" fmla="*/ 9017625 w 9227449"/>
              <a:gd name="connsiteY1002" fmla="*/ 2709555 h 3198158"/>
              <a:gd name="connsiteX1003" fmla="*/ 8044374 w 9227449"/>
              <a:gd name="connsiteY1003" fmla="*/ 2698670 h 3198158"/>
              <a:gd name="connsiteX1004" fmla="*/ 8073339 w 9227449"/>
              <a:gd name="connsiteY1004" fmla="*/ 2706464 h 3198158"/>
              <a:gd name="connsiteX1005" fmla="*/ 8100387 w 9227449"/>
              <a:gd name="connsiteY1005" fmla="*/ 2741714 h 3198158"/>
              <a:gd name="connsiteX1006" fmla="*/ 8094586 w 9227449"/>
              <a:gd name="connsiteY1006" fmla="*/ 2785767 h 3198158"/>
              <a:gd name="connsiteX1007" fmla="*/ 8044277 w 9227449"/>
              <a:gd name="connsiteY1007" fmla="*/ 2814792 h 3198158"/>
              <a:gd name="connsiteX1008" fmla="*/ 8015283 w 9227449"/>
              <a:gd name="connsiteY1008" fmla="*/ 2807005 h 3198158"/>
              <a:gd name="connsiteX1009" fmla="*/ 7994046 w 9227449"/>
              <a:gd name="connsiteY1009" fmla="*/ 2727713 h 3198158"/>
              <a:gd name="connsiteX1010" fmla="*/ 8044374 w 9227449"/>
              <a:gd name="connsiteY1010" fmla="*/ 2698670 h 3198158"/>
              <a:gd name="connsiteX1011" fmla="*/ 4212988 w 9227449"/>
              <a:gd name="connsiteY1011" fmla="*/ 2683571 h 3198158"/>
              <a:gd name="connsiteX1012" fmla="*/ 4225809 w 9227449"/>
              <a:gd name="connsiteY1012" fmla="*/ 2687020 h 3198158"/>
              <a:gd name="connsiteX1013" fmla="*/ 4235204 w 9227449"/>
              <a:gd name="connsiteY1013" fmla="*/ 2722094 h 3198158"/>
              <a:gd name="connsiteX1014" fmla="*/ 4212960 w 9227449"/>
              <a:gd name="connsiteY1014" fmla="*/ 2734945 h 3198158"/>
              <a:gd name="connsiteX1015" fmla="*/ 4200128 w 9227449"/>
              <a:gd name="connsiteY1015" fmla="*/ 2731498 h 3198158"/>
              <a:gd name="connsiteX1016" fmla="*/ 4188176 w 9227449"/>
              <a:gd name="connsiteY1016" fmla="*/ 2715896 h 3198158"/>
              <a:gd name="connsiteX1017" fmla="*/ 4190724 w 9227449"/>
              <a:gd name="connsiteY1017" fmla="*/ 2696413 h 3198158"/>
              <a:gd name="connsiteX1018" fmla="*/ 4212988 w 9227449"/>
              <a:gd name="connsiteY1018" fmla="*/ 2683571 h 3198158"/>
              <a:gd name="connsiteX1019" fmla="*/ 7472766 w 9227449"/>
              <a:gd name="connsiteY1019" fmla="*/ 2676221 h 3198158"/>
              <a:gd name="connsiteX1020" fmla="*/ 7505140 w 9227449"/>
              <a:gd name="connsiteY1020" fmla="*/ 2684909 h 3198158"/>
              <a:gd name="connsiteX1021" fmla="*/ 7528895 w 9227449"/>
              <a:gd name="connsiteY1021" fmla="*/ 2773575 h 3198158"/>
              <a:gd name="connsiteX1022" fmla="*/ 7472650 w 9227449"/>
              <a:gd name="connsiteY1022" fmla="*/ 2806016 h 3198158"/>
              <a:gd name="connsiteX1023" fmla="*/ 7440257 w 9227449"/>
              <a:gd name="connsiteY1023" fmla="*/ 2797310 h 3198158"/>
              <a:gd name="connsiteX1024" fmla="*/ 7410033 w 9227449"/>
              <a:gd name="connsiteY1024" fmla="*/ 2757897 h 3198158"/>
              <a:gd name="connsiteX1025" fmla="*/ 7416512 w 9227449"/>
              <a:gd name="connsiteY1025" fmla="*/ 2708682 h 3198158"/>
              <a:gd name="connsiteX1026" fmla="*/ 7472766 w 9227449"/>
              <a:gd name="connsiteY1026" fmla="*/ 2676221 h 3198158"/>
              <a:gd name="connsiteX1027" fmla="*/ 1237494 w 9227449"/>
              <a:gd name="connsiteY1027" fmla="*/ 2669696 h 3198158"/>
              <a:gd name="connsiteX1028" fmla="*/ 1231286 w 9227449"/>
              <a:gd name="connsiteY1028" fmla="*/ 2671051 h 3198158"/>
              <a:gd name="connsiteX1029" fmla="*/ 1205361 w 9227449"/>
              <a:gd name="connsiteY1029" fmla="*/ 2679214 h 3198158"/>
              <a:gd name="connsiteX1030" fmla="*/ 1194572 w 9227449"/>
              <a:gd name="connsiteY1030" fmla="*/ 2687465 h 3198158"/>
              <a:gd name="connsiteX1031" fmla="*/ 1194862 w 9227449"/>
              <a:gd name="connsiteY1031" fmla="*/ 2701052 h 3198158"/>
              <a:gd name="connsiteX1032" fmla="*/ 1204110 w 9227449"/>
              <a:gd name="connsiteY1032" fmla="*/ 2731926 h 3198158"/>
              <a:gd name="connsiteX1033" fmla="*/ 1214124 w 9227449"/>
              <a:gd name="connsiteY1033" fmla="*/ 2744727 h 3198158"/>
              <a:gd name="connsiteX1034" fmla="*/ 1219053 w 9227449"/>
              <a:gd name="connsiteY1034" fmla="*/ 2745559 h 3198158"/>
              <a:gd name="connsiteX1035" fmla="*/ 1229929 w 9227449"/>
              <a:gd name="connsiteY1035" fmla="*/ 2740911 h 3198158"/>
              <a:gd name="connsiteX1036" fmla="*/ 1257248 w 9227449"/>
              <a:gd name="connsiteY1036" fmla="*/ 2721581 h 3198158"/>
              <a:gd name="connsiteX1037" fmla="*/ 1265625 w 9227449"/>
              <a:gd name="connsiteY1037" fmla="*/ 2711694 h 3198158"/>
              <a:gd name="connsiteX1038" fmla="*/ 1263183 w 9227449"/>
              <a:gd name="connsiteY1038" fmla="*/ 2698959 h 3198158"/>
              <a:gd name="connsiteX1039" fmla="*/ 1263183 w 9227449"/>
              <a:gd name="connsiteY1039" fmla="*/ 2698969 h 3198158"/>
              <a:gd name="connsiteX1040" fmla="*/ 1251156 w 9227449"/>
              <a:gd name="connsiteY1040" fmla="*/ 2678498 h 3198158"/>
              <a:gd name="connsiteX1041" fmla="*/ 1237494 w 9227449"/>
              <a:gd name="connsiteY1041" fmla="*/ 2669696 h 3198158"/>
              <a:gd name="connsiteX1042" fmla="*/ 3358395 w 9227449"/>
              <a:gd name="connsiteY1042" fmla="*/ 2665714 h 3198158"/>
              <a:gd name="connsiteX1043" fmla="*/ 3351529 w 9227449"/>
              <a:gd name="connsiteY1043" fmla="*/ 2667380 h 3198158"/>
              <a:gd name="connsiteX1044" fmla="*/ 3344720 w 9227449"/>
              <a:gd name="connsiteY1044" fmla="*/ 2670575 h 3198158"/>
              <a:gd name="connsiteX1045" fmla="*/ 3336519 w 9227449"/>
              <a:gd name="connsiteY1045" fmla="*/ 2679194 h 3198158"/>
              <a:gd name="connsiteX1046" fmla="*/ 3337169 w 9227449"/>
              <a:gd name="connsiteY1046" fmla="*/ 2691078 h 3198158"/>
              <a:gd name="connsiteX1047" fmla="*/ 3340472 w 9227449"/>
              <a:gd name="connsiteY1047" fmla="*/ 2698369 h 3198158"/>
              <a:gd name="connsiteX1048" fmla="*/ 3349109 w 9227449"/>
              <a:gd name="connsiteY1048" fmla="*/ 2706726 h 3198158"/>
              <a:gd name="connsiteX1049" fmla="*/ 3354357 w 9227449"/>
              <a:gd name="connsiteY1049" fmla="*/ 2707675 h 3198158"/>
              <a:gd name="connsiteX1050" fmla="*/ 3361117 w 9227449"/>
              <a:gd name="connsiteY1050" fmla="*/ 2706068 h 3198158"/>
              <a:gd name="connsiteX1051" fmla="*/ 3368099 w 9227449"/>
              <a:gd name="connsiteY1051" fmla="*/ 2702864 h 3198158"/>
              <a:gd name="connsiteX1052" fmla="*/ 3376436 w 9227449"/>
              <a:gd name="connsiteY1052" fmla="*/ 2694127 h 3198158"/>
              <a:gd name="connsiteX1053" fmla="*/ 3375641 w 9227449"/>
              <a:gd name="connsiteY1053" fmla="*/ 2682080 h 3198158"/>
              <a:gd name="connsiteX1054" fmla="*/ 3372204 w 9227449"/>
              <a:gd name="connsiteY1054" fmla="*/ 2674828 h 3198158"/>
              <a:gd name="connsiteX1055" fmla="*/ 3363480 w 9227449"/>
              <a:gd name="connsiteY1055" fmla="*/ 2666605 h 3198158"/>
              <a:gd name="connsiteX1056" fmla="*/ 3358395 w 9227449"/>
              <a:gd name="connsiteY1056" fmla="*/ 2665714 h 3198158"/>
              <a:gd name="connsiteX1057" fmla="*/ 8446047 w 9227449"/>
              <a:gd name="connsiteY1057" fmla="*/ 2660660 h 3198158"/>
              <a:gd name="connsiteX1058" fmla="*/ 8470925 w 9227449"/>
              <a:gd name="connsiteY1058" fmla="*/ 2667342 h 3198158"/>
              <a:gd name="connsiteX1059" fmla="*/ 8489170 w 9227449"/>
              <a:gd name="connsiteY1059" fmla="*/ 2735419 h 3198158"/>
              <a:gd name="connsiteX1060" fmla="*/ 8445960 w 9227449"/>
              <a:gd name="connsiteY1060" fmla="*/ 2760357 h 3198158"/>
              <a:gd name="connsiteX1061" fmla="*/ 8421091 w 9227449"/>
              <a:gd name="connsiteY1061" fmla="*/ 2753664 h 3198158"/>
              <a:gd name="connsiteX1062" fmla="*/ 8397889 w 9227449"/>
              <a:gd name="connsiteY1062" fmla="*/ 2723402 h 3198158"/>
              <a:gd name="connsiteX1063" fmla="*/ 8402837 w 9227449"/>
              <a:gd name="connsiteY1063" fmla="*/ 2685588 h 3198158"/>
              <a:gd name="connsiteX1064" fmla="*/ 8446047 w 9227449"/>
              <a:gd name="connsiteY1064" fmla="*/ 2660660 h 3198158"/>
              <a:gd name="connsiteX1065" fmla="*/ 551593 w 9227449"/>
              <a:gd name="connsiteY1065" fmla="*/ 2660097 h 3198158"/>
              <a:gd name="connsiteX1066" fmla="*/ 583296 w 9227449"/>
              <a:gd name="connsiteY1066" fmla="*/ 2668619 h 3198158"/>
              <a:gd name="connsiteX1067" fmla="*/ 606541 w 9227449"/>
              <a:gd name="connsiteY1067" fmla="*/ 2755388 h 3198158"/>
              <a:gd name="connsiteX1068" fmla="*/ 551477 w 9227449"/>
              <a:gd name="connsiteY1068" fmla="*/ 2787153 h 3198158"/>
              <a:gd name="connsiteX1069" fmla="*/ 519773 w 9227449"/>
              <a:gd name="connsiteY1069" fmla="*/ 2778631 h 3198158"/>
              <a:gd name="connsiteX1070" fmla="*/ 490177 w 9227449"/>
              <a:gd name="connsiteY1070" fmla="*/ 2740068 h 3198158"/>
              <a:gd name="connsiteX1071" fmla="*/ 496525 w 9227449"/>
              <a:gd name="connsiteY1071" fmla="*/ 2691871 h 3198158"/>
              <a:gd name="connsiteX1072" fmla="*/ 551593 w 9227449"/>
              <a:gd name="connsiteY1072" fmla="*/ 2660097 h 3198158"/>
              <a:gd name="connsiteX1073" fmla="*/ 6901159 w 9227449"/>
              <a:gd name="connsiteY1073" fmla="*/ 2656050 h 3198158"/>
              <a:gd name="connsiteX1074" fmla="*/ 6935818 w 9227449"/>
              <a:gd name="connsiteY1074" fmla="*/ 2665375 h 3198158"/>
              <a:gd name="connsiteX1075" fmla="*/ 6968172 w 9227449"/>
              <a:gd name="connsiteY1075" fmla="*/ 2707520 h 3198158"/>
              <a:gd name="connsiteX1076" fmla="*/ 6961238 w 9227449"/>
              <a:gd name="connsiteY1076" fmla="*/ 2760220 h 3198158"/>
              <a:gd name="connsiteX1077" fmla="*/ 6901023 w 9227449"/>
              <a:gd name="connsiteY1077" fmla="*/ 2794957 h 3198158"/>
              <a:gd name="connsiteX1078" fmla="*/ 6866374 w 9227449"/>
              <a:gd name="connsiteY1078" fmla="*/ 2785642 h 3198158"/>
              <a:gd name="connsiteX1079" fmla="*/ 6840953 w 9227449"/>
              <a:gd name="connsiteY1079" fmla="*/ 2690768 h 3198158"/>
              <a:gd name="connsiteX1080" fmla="*/ 6901159 w 9227449"/>
              <a:gd name="connsiteY1080" fmla="*/ 2656050 h 3198158"/>
              <a:gd name="connsiteX1081" fmla="*/ 2784580 w 9227449"/>
              <a:gd name="connsiteY1081" fmla="*/ 2655615 h 3198158"/>
              <a:gd name="connsiteX1082" fmla="*/ 2778527 w 9227449"/>
              <a:gd name="connsiteY1082" fmla="*/ 2656940 h 3198158"/>
              <a:gd name="connsiteX1083" fmla="*/ 2777375 w 9227449"/>
              <a:gd name="connsiteY1083" fmla="*/ 2657512 h 3198158"/>
              <a:gd name="connsiteX1084" fmla="*/ 2770858 w 9227449"/>
              <a:gd name="connsiteY1084" fmla="*/ 2677046 h 3198158"/>
              <a:gd name="connsiteX1085" fmla="*/ 2779398 w 9227449"/>
              <a:gd name="connsiteY1085" fmla="*/ 2685014 h 3198158"/>
              <a:gd name="connsiteX1086" fmla="*/ 2784956 w 9227449"/>
              <a:gd name="connsiteY1086" fmla="*/ 2686013 h 3198158"/>
              <a:gd name="connsiteX1087" fmla="*/ 2790971 w 9227449"/>
              <a:gd name="connsiteY1087" fmla="*/ 2684715 h 3198158"/>
              <a:gd name="connsiteX1088" fmla="*/ 2798999 w 9227449"/>
              <a:gd name="connsiteY1088" fmla="*/ 2675980 h 3198158"/>
              <a:gd name="connsiteX1089" fmla="*/ 2798456 w 9227449"/>
              <a:gd name="connsiteY1089" fmla="*/ 2664242 h 3198158"/>
              <a:gd name="connsiteX1090" fmla="*/ 2784580 w 9227449"/>
              <a:gd name="connsiteY1090" fmla="*/ 2655615 h 3198158"/>
              <a:gd name="connsiteX1091" fmla="*/ 8847700 w 9227449"/>
              <a:gd name="connsiteY1091" fmla="*/ 2643607 h 3198158"/>
              <a:gd name="connsiteX1092" fmla="*/ 8858043 w 9227449"/>
              <a:gd name="connsiteY1092" fmla="*/ 2646386 h 3198158"/>
              <a:gd name="connsiteX1093" fmla="*/ 8867659 w 9227449"/>
              <a:gd name="connsiteY1093" fmla="*/ 2658936 h 3198158"/>
              <a:gd name="connsiteX1094" fmla="*/ 8865587 w 9227449"/>
              <a:gd name="connsiteY1094" fmla="*/ 2674614 h 3198158"/>
              <a:gd name="connsiteX1095" fmla="*/ 8847671 w 9227449"/>
              <a:gd name="connsiteY1095" fmla="*/ 2684948 h 3198158"/>
              <a:gd name="connsiteX1096" fmla="*/ 8837348 w 9227449"/>
              <a:gd name="connsiteY1096" fmla="*/ 2682178 h 3198158"/>
              <a:gd name="connsiteX1097" fmla="*/ 8829795 w 9227449"/>
              <a:gd name="connsiteY1097" fmla="*/ 2653939 h 3198158"/>
              <a:gd name="connsiteX1098" fmla="*/ 8847700 w 9227449"/>
              <a:gd name="connsiteY1098" fmla="*/ 2643607 h 3198158"/>
              <a:gd name="connsiteX1099" fmla="*/ 7874449 w 9227449"/>
              <a:gd name="connsiteY1099" fmla="*/ 2634552 h 3198158"/>
              <a:gd name="connsiteX1100" fmla="*/ 7904557 w 9227449"/>
              <a:gd name="connsiteY1100" fmla="*/ 2642647 h 3198158"/>
              <a:gd name="connsiteX1101" fmla="*/ 7932660 w 9227449"/>
              <a:gd name="connsiteY1101" fmla="*/ 2679264 h 3198158"/>
              <a:gd name="connsiteX1102" fmla="*/ 7926636 w 9227449"/>
              <a:gd name="connsiteY1102" fmla="*/ 2725049 h 3198158"/>
              <a:gd name="connsiteX1103" fmla="*/ 7874343 w 9227449"/>
              <a:gd name="connsiteY1103" fmla="*/ 2755225 h 3198158"/>
              <a:gd name="connsiteX1104" fmla="*/ 7844225 w 9227449"/>
              <a:gd name="connsiteY1104" fmla="*/ 2747128 h 3198158"/>
              <a:gd name="connsiteX1105" fmla="*/ 7816151 w 9227449"/>
              <a:gd name="connsiteY1105" fmla="*/ 2710493 h 3198158"/>
              <a:gd name="connsiteX1106" fmla="*/ 7822146 w 9227449"/>
              <a:gd name="connsiteY1106" fmla="*/ 2664727 h 3198158"/>
              <a:gd name="connsiteX1107" fmla="*/ 7874449 w 9227449"/>
              <a:gd name="connsiteY1107" fmla="*/ 2634552 h 3198158"/>
              <a:gd name="connsiteX1108" fmla="*/ 7302851 w 9227449"/>
              <a:gd name="connsiteY1108" fmla="*/ 2612095 h 3198158"/>
              <a:gd name="connsiteX1109" fmla="*/ 7336377 w 9227449"/>
              <a:gd name="connsiteY1109" fmla="*/ 2621111 h 3198158"/>
              <a:gd name="connsiteX1110" fmla="*/ 7367666 w 9227449"/>
              <a:gd name="connsiteY1110" fmla="*/ 2661889 h 3198158"/>
              <a:gd name="connsiteX1111" fmla="*/ 7360945 w 9227449"/>
              <a:gd name="connsiteY1111" fmla="*/ 2712856 h 3198158"/>
              <a:gd name="connsiteX1112" fmla="*/ 7302715 w 9227449"/>
              <a:gd name="connsiteY1112" fmla="*/ 2746449 h 3198158"/>
              <a:gd name="connsiteX1113" fmla="*/ 7269199 w 9227449"/>
              <a:gd name="connsiteY1113" fmla="*/ 2737434 h 3198158"/>
              <a:gd name="connsiteX1114" fmla="*/ 7237910 w 9227449"/>
              <a:gd name="connsiteY1114" fmla="*/ 2696655 h 3198158"/>
              <a:gd name="connsiteX1115" fmla="*/ 7244611 w 9227449"/>
              <a:gd name="connsiteY1115" fmla="*/ 2645698 h 3198158"/>
              <a:gd name="connsiteX1116" fmla="*/ 7302851 w 9227449"/>
              <a:gd name="connsiteY1116" fmla="*/ 2612095 h 3198158"/>
              <a:gd name="connsiteX1117" fmla="*/ 3767089 w 9227449"/>
              <a:gd name="connsiteY1117" fmla="*/ 2611330 h 3198158"/>
              <a:gd name="connsiteX1118" fmla="*/ 3759168 w 9227449"/>
              <a:gd name="connsiteY1118" fmla="*/ 2613585 h 3198158"/>
              <a:gd name="connsiteX1119" fmla="*/ 3742133 w 9227449"/>
              <a:gd name="connsiteY1119" fmla="*/ 2622128 h 3198158"/>
              <a:gd name="connsiteX1120" fmla="*/ 3733524 w 9227449"/>
              <a:gd name="connsiteY1120" fmla="*/ 2630948 h 3198158"/>
              <a:gd name="connsiteX1121" fmla="*/ 3734425 w 9227449"/>
              <a:gd name="connsiteY1121" fmla="*/ 2643247 h 3198158"/>
              <a:gd name="connsiteX1122" fmla="*/ 3740941 w 9227449"/>
              <a:gd name="connsiteY1122" fmla="*/ 2657766 h 3198158"/>
              <a:gd name="connsiteX1123" fmla="*/ 3749753 w 9227449"/>
              <a:gd name="connsiteY1123" fmla="*/ 2666692 h 3198158"/>
              <a:gd name="connsiteX1124" fmla="*/ 3755062 w 9227449"/>
              <a:gd name="connsiteY1124" fmla="*/ 2667661 h 3198158"/>
              <a:gd name="connsiteX1125" fmla="*/ 3762276 w 9227449"/>
              <a:gd name="connsiteY1125" fmla="*/ 2665821 h 3198158"/>
              <a:gd name="connsiteX1126" fmla="*/ 3780173 w 9227449"/>
              <a:gd name="connsiteY1126" fmla="*/ 2658143 h 3198158"/>
              <a:gd name="connsiteX1127" fmla="*/ 3789652 w 9227449"/>
              <a:gd name="connsiteY1127" fmla="*/ 2649145 h 3198158"/>
              <a:gd name="connsiteX1128" fmla="*/ 3788482 w 9227449"/>
              <a:gd name="connsiteY1128" fmla="*/ 2636121 h 3198158"/>
              <a:gd name="connsiteX1129" fmla="*/ 3781100 w 9227449"/>
              <a:gd name="connsiteY1129" fmla="*/ 2620965 h 3198158"/>
              <a:gd name="connsiteX1130" fmla="*/ 3771871 w 9227449"/>
              <a:gd name="connsiteY1130" fmla="*/ 2612113 h 3198158"/>
              <a:gd name="connsiteX1131" fmla="*/ 3767089 w 9227449"/>
              <a:gd name="connsiteY1131" fmla="*/ 2611330 h 3198158"/>
              <a:gd name="connsiteX1132" fmla="*/ 6731224 w 9227449"/>
              <a:gd name="connsiteY1132" fmla="*/ 2608793 h 3198158"/>
              <a:gd name="connsiteX1133" fmla="*/ 6758600 w 9227449"/>
              <a:gd name="connsiteY1133" fmla="*/ 2616151 h 3198158"/>
              <a:gd name="connsiteX1134" fmla="*/ 6784166 w 9227449"/>
              <a:gd name="connsiteY1134" fmla="*/ 2649457 h 3198158"/>
              <a:gd name="connsiteX1135" fmla="*/ 6778675 w 9227449"/>
              <a:gd name="connsiteY1135" fmla="*/ 2691078 h 3198158"/>
              <a:gd name="connsiteX1136" fmla="*/ 6731146 w 9227449"/>
              <a:gd name="connsiteY1136" fmla="*/ 2718522 h 3198158"/>
              <a:gd name="connsiteX1137" fmla="*/ 6703750 w 9227449"/>
              <a:gd name="connsiteY1137" fmla="*/ 2711151 h 3198158"/>
              <a:gd name="connsiteX1138" fmla="*/ 6678184 w 9227449"/>
              <a:gd name="connsiteY1138" fmla="*/ 2677849 h 3198158"/>
              <a:gd name="connsiteX1139" fmla="*/ 6683666 w 9227449"/>
              <a:gd name="connsiteY1139" fmla="*/ 2636226 h 3198158"/>
              <a:gd name="connsiteX1140" fmla="*/ 6731224 w 9227449"/>
              <a:gd name="connsiteY1140" fmla="*/ 2608793 h 3198158"/>
              <a:gd name="connsiteX1141" fmla="*/ 381659 w 9227449"/>
              <a:gd name="connsiteY1141" fmla="*/ 2606915 h 3198158"/>
              <a:gd name="connsiteX1142" fmla="*/ 409038 w 9227449"/>
              <a:gd name="connsiteY1142" fmla="*/ 2614274 h 3198158"/>
              <a:gd name="connsiteX1143" fmla="*/ 434568 w 9227449"/>
              <a:gd name="connsiteY1143" fmla="*/ 2647595 h 3198158"/>
              <a:gd name="connsiteX1144" fmla="*/ 429118 w 9227449"/>
              <a:gd name="connsiteY1144" fmla="*/ 2689218 h 3198158"/>
              <a:gd name="connsiteX1145" fmla="*/ 381578 w 9227449"/>
              <a:gd name="connsiteY1145" fmla="*/ 2716652 h 3198158"/>
              <a:gd name="connsiteX1146" fmla="*/ 354181 w 9227449"/>
              <a:gd name="connsiteY1146" fmla="*/ 2709282 h 3198158"/>
              <a:gd name="connsiteX1147" fmla="*/ 328624 w 9227449"/>
              <a:gd name="connsiteY1147" fmla="*/ 2675980 h 3198158"/>
              <a:gd name="connsiteX1148" fmla="*/ 334105 w 9227449"/>
              <a:gd name="connsiteY1148" fmla="*/ 2634349 h 3198158"/>
              <a:gd name="connsiteX1149" fmla="*/ 381659 w 9227449"/>
              <a:gd name="connsiteY1149" fmla="*/ 2606915 h 3198158"/>
              <a:gd name="connsiteX1150" fmla="*/ 3187986 w 9227449"/>
              <a:gd name="connsiteY1150" fmla="*/ 2606128 h 3198158"/>
              <a:gd name="connsiteX1151" fmla="*/ 3181245 w 9227449"/>
              <a:gd name="connsiteY1151" fmla="*/ 2607736 h 3198158"/>
              <a:gd name="connsiteX1152" fmla="*/ 3181234 w 9227449"/>
              <a:gd name="connsiteY1152" fmla="*/ 2607736 h 3198158"/>
              <a:gd name="connsiteX1153" fmla="*/ 3177005 w 9227449"/>
              <a:gd name="connsiteY1153" fmla="*/ 2609740 h 3198158"/>
              <a:gd name="connsiteX1154" fmla="*/ 3169045 w 9227449"/>
              <a:gd name="connsiteY1154" fmla="*/ 2618302 h 3198158"/>
              <a:gd name="connsiteX1155" fmla="*/ 3169626 w 9227449"/>
              <a:gd name="connsiteY1155" fmla="*/ 2629972 h 3198158"/>
              <a:gd name="connsiteX1156" fmla="*/ 3171622 w 9227449"/>
              <a:gd name="connsiteY1156" fmla="*/ 2634319 h 3198158"/>
              <a:gd name="connsiteX1157" fmla="*/ 3180171 w 9227449"/>
              <a:gd name="connsiteY1157" fmla="*/ 2642415 h 3198158"/>
              <a:gd name="connsiteX1158" fmla="*/ 3185392 w 9227449"/>
              <a:gd name="connsiteY1158" fmla="*/ 2643345 h 3198158"/>
              <a:gd name="connsiteX1159" fmla="*/ 3191937 w 9227449"/>
              <a:gd name="connsiteY1159" fmla="*/ 2641843 h 3198158"/>
              <a:gd name="connsiteX1160" fmla="*/ 3196343 w 9227449"/>
              <a:gd name="connsiteY1160" fmla="*/ 2639809 h 3198158"/>
              <a:gd name="connsiteX1161" fmla="*/ 3204479 w 9227449"/>
              <a:gd name="connsiteY1161" fmla="*/ 2631123 h 3198158"/>
              <a:gd name="connsiteX1162" fmla="*/ 3203722 w 9227449"/>
              <a:gd name="connsiteY1162" fmla="*/ 2619241 h 3198158"/>
              <a:gd name="connsiteX1163" fmla="*/ 3201671 w 9227449"/>
              <a:gd name="connsiteY1163" fmla="*/ 2614970 h 3198158"/>
              <a:gd name="connsiteX1164" fmla="*/ 3193002 w 9227449"/>
              <a:gd name="connsiteY1164" fmla="*/ 2606990 h 3198158"/>
              <a:gd name="connsiteX1165" fmla="*/ 3187986 w 9227449"/>
              <a:gd name="connsiteY1165" fmla="*/ 2606128 h 3198158"/>
              <a:gd name="connsiteX1166" fmla="*/ 8276141 w 9227449"/>
              <a:gd name="connsiteY1166" fmla="*/ 2595621 h 3198158"/>
              <a:gd name="connsiteX1167" fmla="*/ 8302588 w 9227449"/>
              <a:gd name="connsiteY1167" fmla="*/ 2602729 h 3198158"/>
              <a:gd name="connsiteX1168" fmla="*/ 8322005 w 9227449"/>
              <a:gd name="connsiteY1168" fmla="*/ 2675175 h 3198158"/>
              <a:gd name="connsiteX1169" fmla="*/ 8276035 w 9227449"/>
              <a:gd name="connsiteY1169" fmla="*/ 2701700 h 3198158"/>
              <a:gd name="connsiteX1170" fmla="*/ 8249578 w 9227449"/>
              <a:gd name="connsiteY1170" fmla="*/ 2694582 h 3198158"/>
              <a:gd name="connsiteX1171" fmla="*/ 8224855 w 9227449"/>
              <a:gd name="connsiteY1171" fmla="*/ 2662383 h 3198158"/>
              <a:gd name="connsiteX1172" fmla="*/ 8230162 w 9227449"/>
              <a:gd name="connsiteY1172" fmla="*/ 2622146 h 3198158"/>
              <a:gd name="connsiteX1173" fmla="*/ 8276141 w 9227449"/>
              <a:gd name="connsiteY1173" fmla="*/ 2595621 h 3198158"/>
              <a:gd name="connsiteX1174" fmla="*/ 4043111 w 9227449"/>
              <a:gd name="connsiteY1174" fmla="*/ 2579779 h 3198158"/>
              <a:gd name="connsiteX1175" fmla="*/ 4076852 w 9227449"/>
              <a:gd name="connsiteY1175" fmla="*/ 2588843 h 3198158"/>
              <a:gd name="connsiteX1176" fmla="*/ 4101603 w 9227449"/>
              <a:gd name="connsiteY1176" fmla="*/ 2681228 h 3198158"/>
              <a:gd name="connsiteX1177" fmla="*/ 4042985 w 9227449"/>
              <a:gd name="connsiteY1177" fmla="*/ 2715045 h 3198158"/>
              <a:gd name="connsiteX1178" fmla="*/ 4009238 w 9227449"/>
              <a:gd name="connsiteY1178" fmla="*/ 2705970 h 3198158"/>
              <a:gd name="connsiteX1179" fmla="*/ 3984484 w 9227449"/>
              <a:gd name="connsiteY1179" fmla="*/ 2613595 h 3198158"/>
              <a:gd name="connsiteX1180" fmla="*/ 4043111 w 9227449"/>
              <a:gd name="connsiteY1180" fmla="*/ 2579779 h 3198158"/>
              <a:gd name="connsiteX1181" fmla="*/ 6561279 w 9227449"/>
              <a:gd name="connsiteY1181" fmla="*/ 2578393 h 3198158"/>
              <a:gd name="connsiteX1182" fmla="*/ 6572958 w 9227449"/>
              <a:gd name="connsiteY1182" fmla="*/ 2581541 h 3198158"/>
              <a:gd name="connsiteX1183" fmla="*/ 6581519 w 9227449"/>
              <a:gd name="connsiteY1183" fmla="*/ 2613499 h 3198158"/>
              <a:gd name="connsiteX1184" fmla="*/ 6561231 w 9227449"/>
              <a:gd name="connsiteY1184" fmla="*/ 2625206 h 3198158"/>
              <a:gd name="connsiteX1185" fmla="*/ 6549562 w 9227449"/>
              <a:gd name="connsiteY1185" fmla="*/ 2622068 h 3198158"/>
              <a:gd name="connsiteX1186" fmla="*/ 6538648 w 9227449"/>
              <a:gd name="connsiteY1186" fmla="*/ 2607863 h 3198158"/>
              <a:gd name="connsiteX1187" fmla="*/ 6540991 w 9227449"/>
              <a:gd name="connsiteY1187" fmla="*/ 2590093 h 3198158"/>
              <a:gd name="connsiteX1188" fmla="*/ 6561279 w 9227449"/>
              <a:gd name="connsiteY1188" fmla="*/ 2578393 h 3198158"/>
              <a:gd name="connsiteX1189" fmla="*/ 8677795 w 9227449"/>
              <a:gd name="connsiteY1189" fmla="*/ 2576740 h 3198158"/>
              <a:gd name="connsiteX1190" fmla="*/ 8690626 w 9227449"/>
              <a:gd name="connsiteY1190" fmla="*/ 2580196 h 3198158"/>
              <a:gd name="connsiteX1191" fmla="*/ 8702576 w 9227449"/>
              <a:gd name="connsiteY1191" fmla="*/ 2595767 h 3198158"/>
              <a:gd name="connsiteX1192" fmla="*/ 8700010 w 9227449"/>
              <a:gd name="connsiteY1192" fmla="*/ 2615280 h 3198158"/>
              <a:gd name="connsiteX1193" fmla="*/ 8677775 w 9227449"/>
              <a:gd name="connsiteY1193" fmla="*/ 2628121 h 3198158"/>
              <a:gd name="connsiteX1194" fmla="*/ 8664944 w 9227449"/>
              <a:gd name="connsiteY1194" fmla="*/ 2624674 h 3198158"/>
              <a:gd name="connsiteX1195" fmla="*/ 8652975 w 9227449"/>
              <a:gd name="connsiteY1195" fmla="*/ 2609083 h 3198158"/>
              <a:gd name="connsiteX1196" fmla="*/ 8655541 w 9227449"/>
              <a:gd name="connsiteY1196" fmla="*/ 2589598 h 3198158"/>
              <a:gd name="connsiteX1197" fmla="*/ 8677795 w 9227449"/>
              <a:gd name="connsiteY1197" fmla="*/ 2576740 h 3198158"/>
              <a:gd name="connsiteX1198" fmla="*/ 211716 w 9227449"/>
              <a:gd name="connsiteY1198" fmla="*/ 2574704 h 3198158"/>
              <a:gd name="connsiteX1199" fmla="*/ 224299 w 9227449"/>
              <a:gd name="connsiteY1199" fmla="*/ 2578085 h 3198158"/>
              <a:gd name="connsiteX1200" fmla="*/ 233532 w 9227449"/>
              <a:gd name="connsiteY1200" fmla="*/ 2612539 h 3198158"/>
              <a:gd name="connsiteX1201" fmla="*/ 211672 w 9227449"/>
              <a:gd name="connsiteY1201" fmla="*/ 2625158 h 3198158"/>
              <a:gd name="connsiteX1202" fmla="*/ 199081 w 9227449"/>
              <a:gd name="connsiteY1202" fmla="*/ 2621779 h 3198158"/>
              <a:gd name="connsiteX1203" fmla="*/ 187324 w 9227449"/>
              <a:gd name="connsiteY1203" fmla="*/ 2606468 h 3198158"/>
              <a:gd name="connsiteX1204" fmla="*/ 189840 w 9227449"/>
              <a:gd name="connsiteY1204" fmla="*/ 2587323 h 3198158"/>
              <a:gd name="connsiteX1205" fmla="*/ 211716 w 9227449"/>
              <a:gd name="connsiteY1205" fmla="*/ 2574704 h 3198158"/>
              <a:gd name="connsiteX1206" fmla="*/ 7704534 w 9227449"/>
              <a:gd name="connsiteY1206" fmla="*/ 2570423 h 3198158"/>
              <a:gd name="connsiteX1207" fmla="*/ 7735774 w 9227449"/>
              <a:gd name="connsiteY1207" fmla="*/ 2578820 h 3198158"/>
              <a:gd name="connsiteX1208" fmla="*/ 7764943 w 9227449"/>
              <a:gd name="connsiteY1208" fmla="*/ 2616830 h 3198158"/>
              <a:gd name="connsiteX1209" fmla="*/ 7758686 w 9227449"/>
              <a:gd name="connsiteY1209" fmla="*/ 2664350 h 3198158"/>
              <a:gd name="connsiteX1210" fmla="*/ 7704418 w 9227449"/>
              <a:gd name="connsiteY1210" fmla="*/ 2695658 h 3198158"/>
              <a:gd name="connsiteX1211" fmla="*/ 7673167 w 9227449"/>
              <a:gd name="connsiteY1211" fmla="*/ 2687262 h 3198158"/>
              <a:gd name="connsiteX1212" fmla="*/ 7644009 w 9227449"/>
              <a:gd name="connsiteY1212" fmla="*/ 2649252 h 3198158"/>
              <a:gd name="connsiteX1213" fmla="*/ 7650255 w 9227449"/>
              <a:gd name="connsiteY1213" fmla="*/ 2601733 h 3198158"/>
              <a:gd name="connsiteX1214" fmla="*/ 7704534 w 9227449"/>
              <a:gd name="connsiteY1214" fmla="*/ 2570423 h 3198158"/>
              <a:gd name="connsiteX1215" fmla="*/ 3591731 w 9227449"/>
              <a:gd name="connsiteY1215" fmla="*/ 2555259 h 3198158"/>
              <a:gd name="connsiteX1216" fmla="*/ 3584612 w 9227449"/>
              <a:gd name="connsiteY1216" fmla="*/ 2557052 h 3198158"/>
              <a:gd name="connsiteX1217" fmla="*/ 3575141 w 9227449"/>
              <a:gd name="connsiteY1217" fmla="*/ 2561564 h 3198158"/>
              <a:gd name="connsiteX1218" fmla="*/ 3566844 w 9227449"/>
              <a:gd name="connsiteY1218" fmla="*/ 2570259 h 3198158"/>
              <a:gd name="connsiteX1219" fmla="*/ 3567589 w 9227449"/>
              <a:gd name="connsiteY1219" fmla="*/ 2582259 h 3198158"/>
              <a:gd name="connsiteX1220" fmla="*/ 3567579 w 9227449"/>
              <a:gd name="connsiteY1220" fmla="*/ 2582259 h 3198158"/>
              <a:gd name="connsiteX1221" fmla="*/ 3571868 w 9227449"/>
              <a:gd name="connsiteY1221" fmla="*/ 2591750 h 3198158"/>
              <a:gd name="connsiteX1222" fmla="*/ 3580517 w 9227449"/>
              <a:gd name="connsiteY1222" fmla="*/ 2600299 h 3198158"/>
              <a:gd name="connsiteX1223" fmla="*/ 3585842 w 9227449"/>
              <a:gd name="connsiteY1223" fmla="*/ 2601279 h 3198158"/>
              <a:gd name="connsiteX1224" fmla="*/ 3592659 w 9227449"/>
              <a:gd name="connsiteY1224" fmla="*/ 2599640 h 3198158"/>
              <a:gd name="connsiteX1225" fmla="*/ 3602440 w 9227449"/>
              <a:gd name="connsiteY1225" fmla="*/ 2595234 h 3198158"/>
              <a:gd name="connsiteX1226" fmla="*/ 3611058 w 9227449"/>
              <a:gd name="connsiteY1226" fmla="*/ 2586422 h 3198158"/>
              <a:gd name="connsiteX1227" fmla="*/ 3610170 w 9227449"/>
              <a:gd name="connsiteY1227" fmla="*/ 2574123 h 3198158"/>
              <a:gd name="connsiteX1228" fmla="*/ 3605588 w 9227449"/>
              <a:gd name="connsiteY1228" fmla="*/ 2564509 h 3198158"/>
              <a:gd name="connsiteX1229" fmla="*/ 3596757 w 9227449"/>
              <a:gd name="connsiteY1229" fmla="*/ 2556120 h 3198158"/>
              <a:gd name="connsiteX1230" fmla="*/ 3591731 w 9227449"/>
              <a:gd name="connsiteY1230" fmla="*/ 2555259 h 3198158"/>
              <a:gd name="connsiteX1231" fmla="*/ 783364 w 9227449"/>
              <a:gd name="connsiteY1231" fmla="*/ 2551559 h 3198158"/>
              <a:gd name="connsiteX1232" fmla="*/ 815291 w 9227449"/>
              <a:gd name="connsiteY1232" fmla="*/ 2560149 h 3198158"/>
              <a:gd name="connsiteX1233" fmla="*/ 845096 w 9227449"/>
              <a:gd name="connsiteY1233" fmla="*/ 2598993 h 3198158"/>
              <a:gd name="connsiteX1234" fmla="*/ 838702 w 9227449"/>
              <a:gd name="connsiteY1234" fmla="*/ 2647538 h 3198158"/>
              <a:gd name="connsiteX1235" fmla="*/ 838703 w 9227449"/>
              <a:gd name="connsiteY1235" fmla="*/ 2647538 h 3198158"/>
              <a:gd name="connsiteX1236" fmla="*/ 783248 w 9227449"/>
              <a:gd name="connsiteY1236" fmla="*/ 2679545 h 3198158"/>
              <a:gd name="connsiteX1237" fmla="*/ 751310 w 9227449"/>
              <a:gd name="connsiteY1237" fmla="*/ 2670955 h 3198158"/>
              <a:gd name="connsiteX1238" fmla="*/ 727900 w 9227449"/>
              <a:gd name="connsiteY1238" fmla="*/ 2583575 h 3198158"/>
              <a:gd name="connsiteX1239" fmla="*/ 783364 w 9227449"/>
              <a:gd name="connsiteY1239" fmla="*/ 2551559 h 3198158"/>
              <a:gd name="connsiteX1240" fmla="*/ 7132916 w 9227449"/>
              <a:gd name="connsiteY1240" fmla="*/ 2547977 h 3198158"/>
              <a:gd name="connsiteX1241" fmla="*/ 7167575 w 9227449"/>
              <a:gd name="connsiteY1241" fmla="*/ 2557303 h 3198158"/>
              <a:gd name="connsiteX1242" fmla="*/ 7199939 w 9227449"/>
              <a:gd name="connsiteY1242" fmla="*/ 2599447 h 3198158"/>
              <a:gd name="connsiteX1243" fmla="*/ 7192996 w 9227449"/>
              <a:gd name="connsiteY1243" fmla="*/ 2652147 h 3198158"/>
              <a:gd name="connsiteX1244" fmla="*/ 7132800 w 9227449"/>
              <a:gd name="connsiteY1244" fmla="*/ 2686884 h 3198158"/>
              <a:gd name="connsiteX1245" fmla="*/ 7098131 w 9227449"/>
              <a:gd name="connsiteY1245" fmla="*/ 2677567 h 3198158"/>
              <a:gd name="connsiteX1246" fmla="*/ 7072730 w 9227449"/>
              <a:gd name="connsiteY1246" fmla="*/ 2582704 h 3198158"/>
              <a:gd name="connsiteX1247" fmla="*/ 7132916 w 9227449"/>
              <a:gd name="connsiteY1247" fmla="*/ 2547977 h 3198158"/>
              <a:gd name="connsiteX1248" fmla="*/ 3017034 w 9227449"/>
              <a:gd name="connsiteY1248" fmla="*/ 2546272 h 3198158"/>
              <a:gd name="connsiteX1249" fmla="*/ 3010479 w 9227449"/>
              <a:gd name="connsiteY1249" fmla="*/ 2547774 h 3198158"/>
              <a:gd name="connsiteX1250" fmla="*/ 3008841 w 9227449"/>
              <a:gd name="connsiteY1250" fmla="*/ 2548558 h 3198158"/>
              <a:gd name="connsiteX1251" fmla="*/ 3000969 w 9227449"/>
              <a:gd name="connsiteY1251" fmla="*/ 2557002 h 3198158"/>
              <a:gd name="connsiteX1252" fmla="*/ 3001432 w 9227449"/>
              <a:gd name="connsiteY1252" fmla="*/ 2568545 h 3198158"/>
              <a:gd name="connsiteX1253" fmla="*/ 3002285 w 9227449"/>
              <a:gd name="connsiteY1253" fmla="*/ 2570405 h 3198158"/>
              <a:gd name="connsiteX1254" fmla="*/ 3010817 w 9227449"/>
              <a:gd name="connsiteY1254" fmla="*/ 2578336 h 3198158"/>
              <a:gd name="connsiteX1255" fmla="*/ 3015970 w 9227449"/>
              <a:gd name="connsiteY1255" fmla="*/ 2579246 h 3198158"/>
              <a:gd name="connsiteX1256" fmla="*/ 3022448 w 9227449"/>
              <a:gd name="connsiteY1256" fmla="*/ 2577775 h 3198158"/>
              <a:gd name="connsiteX1257" fmla="*/ 3024133 w 9227449"/>
              <a:gd name="connsiteY1257" fmla="*/ 2577000 h 3198158"/>
              <a:gd name="connsiteX1258" fmla="*/ 3032084 w 9227449"/>
              <a:gd name="connsiteY1258" fmla="*/ 2568467 h 3198158"/>
              <a:gd name="connsiteX1259" fmla="*/ 3031531 w 9227449"/>
              <a:gd name="connsiteY1259" fmla="*/ 2556818 h 3198158"/>
              <a:gd name="connsiteX1260" fmla="*/ 3030649 w 9227449"/>
              <a:gd name="connsiteY1260" fmla="*/ 2554958 h 3198158"/>
              <a:gd name="connsiteX1261" fmla="*/ 3022070 w 9227449"/>
              <a:gd name="connsiteY1261" fmla="*/ 2547143 h 3198158"/>
              <a:gd name="connsiteX1262" fmla="*/ 3017034 w 9227449"/>
              <a:gd name="connsiteY1262" fmla="*/ 2546272 h 3198158"/>
              <a:gd name="connsiteX1263" fmla="*/ 8106216 w 9227449"/>
              <a:gd name="connsiteY1263" fmla="*/ 2530120 h 3198158"/>
              <a:gd name="connsiteX1264" fmla="*/ 8134503 w 9227449"/>
              <a:gd name="connsiteY1264" fmla="*/ 2537721 h 3198158"/>
              <a:gd name="connsiteX1265" fmla="*/ 8155246 w 9227449"/>
              <a:gd name="connsiteY1265" fmla="*/ 2615163 h 3198158"/>
              <a:gd name="connsiteX1266" fmla="*/ 8106110 w 9227449"/>
              <a:gd name="connsiteY1266" fmla="*/ 2643500 h 3198158"/>
              <a:gd name="connsiteX1267" fmla="*/ 8077813 w 9227449"/>
              <a:gd name="connsiteY1267" fmla="*/ 2635897 h 3198158"/>
              <a:gd name="connsiteX1268" fmla="*/ 8057080 w 9227449"/>
              <a:gd name="connsiteY1268" fmla="*/ 2558466 h 3198158"/>
              <a:gd name="connsiteX1269" fmla="*/ 8106216 w 9227449"/>
              <a:gd name="connsiteY1269" fmla="*/ 2530120 h 3198158"/>
              <a:gd name="connsiteX1270" fmla="*/ 8507889 w 9227449"/>
              <a:gd name="connsiteY1270" fmla="*/ 2508059 h 3198158"/>
              <a:gd name="connsiteX1271" fmla="*/ 8524100 w 9227449"/>
              <a:gd name="connsiteY1271" fmla="*/ 2512427 h 3198158"/>
              <a:gd name="connsiteX1272" fmla="*/ 8539265 w 9227449"/>
              <a:gd name="connsiteY1272" fmla="*/ 2532172 h 3198158"/>
              <a:gd name="connsiteX1273" fmla="*/ 8536011 w 9227449"/>
              <a:gd name="connsiteY1273" fmla="*/ 2556849 h 3198158"/>
              <a:gd name="connsiteX1274" fmla="*/ 8507831 w 9227449"/>
              <a:gd name="connsiteY1274" fmla="*/ 2573107 h 3198158"/>
              <a:gd name="connsiteX1275" fmla="*/ 8491601 w 9227449"/>
              <a:gd name="connsiteY1275" fmla="*/ 2568739 h 3198158"/>
              <a:gd name="connsiteX1276" fmla="*/ 8476445 w 9227449"/>
              <a:gd name="connsiteY1276" fmla="*/ 2548994 h 3198158"/>
              <a:gd name="connsiteX1277" fmla="*/ 8479699 w 9227449"/>
              <a:gd name="connsiteY1277" fmla="*/ 2524318 h 3198158"/>
              <a:gd name="connsiteX1278" fmla="*/ 8507889 w 9227449"/>
              <a:gd name="connsiteY1278" fmla="*/ 2508059 h 3198158"/>
              <a:gd name="connsiteX1279" fmla="*/ 7534618 w 9227449"/>
              <a:gd name="connsiteY1279" fmla="*/ 2505841 h 3198158"/>
              <a:gd name="connsiteX1280" fmla="*/ 7567234 w 9227449"/>
              <a:gd name="connsiteY1280" fmla="*/ 2514617 h 3198158"/>
              <a:gd name="connsiteX1281" fmla="*/ 7597661 w 9227449"/>
              <a:gd name="connsiteY1281" fmla="*/ 2554280 h 3198158"/>
              <a:gd name="connsiteX1282" fmla="*/ 7591144 w 9227449"/>
              <a:gd name="connsiteY1282" fmla="*/ 2603873 h 3198158"/>
              <a:gd name="connsiteX1283" fmla="*/ 7534502 w 9227449"/>
              <a:gd name="connsiteY1283" fmla="*/ 2636547 h 3198158"/>
              <a:gd name="connsiteX1284" fmla="*/ 7501886 w 9227449"/>
              <a:gd name="connsiteY1284" fmla="*/ 2627782 h 3198158"/>
              <a:gd name="connsiteX1285" fmla="*/ 7477967 w 9227449"/>
              <a:gd name="connsiteY1285" fmla="*/ 2538516 h 3198158"/>
              <a:gd name="connsiteX1286" fmla="*/ 7534618 w 9227449"/>
              <a:gd name="connsiteY1286" fmla="*/ 2505841 h 3198158"/>
              <a:gd name="connsiteX1287" fmla="*/ 5819737 w 9227449"/>
              <a:gd name="connsiteY1287" fmla="*/ 2499576 h 3198158"/>
              <a:gd name="connsiteX1288" fmla="*/ 5832113 w 9227449"/>
              <a:gd name="connsiteY1288" fmla="*/ 2502897 h 3198158"/>
              <a:gd name="connsiteX1289" fmla="*/ 5843646 w 9227449"/>
              <a:gd name="connsiteY1289" fmla="*/ 2517928 h 3198158"/>
              <a:gd name="connsiteX1290" fmla="*/ 5841167 w 9227449"/>
              <a:gd name="connsiteY1290" fmla="*/ 2536724 h 3198158"/>
              <a:gd name="connsiteX1291" fmla="*/ 5819698 w 9227449"/>
              <a:gd name="connsiteY1291" fmla="*/ 2549121 h 3198158"/>
              <a:gd name="connsiteX1292" fmla="*/ 5807351 w 9227449"/>
              <a:gd name="connsiteY1292" fmla="*/ 2545787 h 3198158"/>
              <a:gd name="connsiteX1293" fmla="*/ 5795788 w 9227449"/>
              <a:gd name="connsiteY1293" fmla="*/ 2530749 h 3198158"/>
              <a:gd name="connsiteX1294" fmla="*/ 5798267 w 9227449"/>
              <a:gd name="connsiteY1294" fmla="*/ 2511962 h 3198158"/>
              <a:gd name="connsiteX1295" fmla="*/ 5819737 w 9227449"/>
              <a:gd name="connsiteY1295" fmla="*/ 2499576 h 3198158"/>
              <a:gd name="connsiteX1296" fmla="*/ 613429 w 9227449"/>
              <a:gd name="connsiteY1296" fmla="*/ 2496099 h 3198158"/>
              <a:gd name="connsiteX1297" fmla="*/ 642179 w 9227449"/>
              <a:gd name="connsiteY1297" fmla="*/ 2503828 h 3198158"/>
              <a:gd name="connsiteX1298" fmla="*/ 663254 w 9227449"/>
              <a:gd name="connsiteY1298" fmla="*/ 2582490 h 3198158"/>
              <a:gd name="connsiteX1299" fmla="*/ 613330 w 9227449"/>
              <a:gd name="connsiteY1299" fmla="*/ 2611310 h 3198158"/>
              <a:gd name="connsiteX1300" fmla="*/ 584581 w 9227449"/>
              <a:gd name="connsiteY1300" fmla="*/ 2603584 h 3198158"/>
              <a:gd name="connsiteX1301" fmla="*/ 563500 w 9227449"/>
              <a:gd name="connsiteY1301" fmla="*/ 2524919 h 3198158"/>
              <a:gd name="connsiteX1302" fmla="*/ 613429 w 9227449"/>
              <a:gd name="connsiteY1302" fmla="*/ 2496099 h 3198158"/>
              <a:gd name="connsiteX1303" fmla="*/ 3420257 w 9227449"/>
              <a:gd name="connsiteY1303" fmla="*/ 2495800 h 3198158"/>
              <a:gd name="connsiteX1304" fmla="*/ 3413370 w 9227449"/>
              <a:gd name="connsiteY1304" fmla="*/ 2497465 h 3198158"/>
              <a:gd name="connsiteX1305" fmla="*/ 3406883 w 9227449"/>
              <a:gd name="connsiteY1305" fmla="*/ 2500534 h 3198158"/>
              <a:gd name="connsiteX1306" fmla="*/ 3398757 w 9227449"/>
              <a:gd name="connsiteY1306" fmla="*/ 2509173 h 3198158"/>
              <a:gd name="connsiteX1307" fmla="*/ 3399447 w 9227449"/>
              <a:gd name="connsiteY1307" fmla="*/ 2521017 h 3198158"/>
              <a:gd name="connsiteX1308" fmla="*/ 3402418 w 9227449"/>
              <a:gd name="connsiteY1308" fmla="*/ 2527485 h 3198158"/>
              <a:gd name="connsiteX1309" fmla="*/ 3411036 w 9227449"/>
              <a:gd name="connsiteY1309" fmla="*/ 2535785 h 3198158"/>
              <a:gd name="connsiteX1310" fmla="*/ 3416267 w 9227449"/>
              <a:gd name="connsiteY1310" fmla="*/ 2536724 h 3198158"/>
              <a:gd name="connsiteX1311" fmla="*/ 3422988 w 9227449"/>
              <a:gd name="connsiteY1311" fmla="*/ 2535135 h 3198158"/>
              <a:gd name="connsiteX1312" fmla="*/ 3429592 w 9227449"/>
              <a:gd name="connsiteY1312" fmla="*/ 2532105 h 3198158"/>
              <a:gd name="connsiteX1313" fmla="*/ 3437873 w 9227449"/>
              <a:gd name="connsiteY1313" fmla="*/ 2523399 h 3198158"/>
              <a:gd name="connsiteX1314" fmla="*/ 3437118 w 9227449"/>
              <a:gd name="connsiteY1314" fmla="*/ 2511410 h 3198158"/>
              <a:gd name="connsiteX1315" fmla="*/ 3434047 w 9227449"/>
              <a:gd name="connsiteY1315" fmla="*/ 2504892 h 3198158"/>
              <a:gd name="connsiteX1316" fmla="*/ 3425322 w 9227449"/>
              <a:gd name="connsiteY1316" fmla="*/ 2496680 h 3198158"/>
              <a:gd name="connsiteX1317" fmla="*/ 3420257 w 9227449"/>
              <a:gd name="connsiteY1317" fmla="*/ 2495800 h 3198158"/>
              <a:gd name="connsiteX1318" fmla="*/ 6963001 w 9227449"/>
              <a:gd name="connsiteY1318" fmla="*/ 2484304 h 3198158"/>
              <a:gd name="connsiteX1319" fmla="*/ 6998580 w 9227449"/>
              <a:gd name="connsiteY1319" fmla="*/ 2493863 h 3198158"/>
              <a:gd name="connsiteX1320" fmla="*/ 7024659 w 9227449"/>
              <a:gd name="connsiteY1320" fmla="*/ 2591226 h 3198158"/>
              <a:gd name="connsiteX1321" fmla="*/ 6962884 w 9227449"/>
              <a:gd name="connsiteY1321" fmla="*/ 2626852 h 3198158"/>
              <a:gd name="connsiteX1322" fmla="*/ 6927296 w 9227449"/>
              <a:gd name="connsiteY1322" fmla="*/ 2617295 h 3198158"/>
              <a:gd name="connsiteX1323" fmla="*/ 6901227 w 9227449"/>
              <a:gd name="connsiteY1323" fmla="*/ 2519932 h 3198158"/>
              <a:gd name="connsiteX1324" fmla="*/ 6963001 w 9227449"/>
              <a:gd name="connsiteY1324" fmla="*/ 2484304 h 3198158"/>
              <a:gd name="connsiteX1325" fmla="*/ 7936291 w 9227449"/>
              <a:gd name="connsiteY1325" fmla="*/ 2465081 h 3198158"/>
              <a:gd name="connsiteX1326" fmla="*/ 7966176 w 9227449"/>
              <a:gd name="connsiteY1326" fmla="*/ 2473119 h 3198158"/>
              <a:gd name="connsiteX1327" fmla="*/ 7988091 w 9227449"/>
              <a:gd name="connsiteY1327" fmla="*/ 2554921 h 3198158"/>
              <a:gd name="connsiteX1328" fmla="*/ 7936194 w 9227449"/>
              <a:gd name="connsiteY1328" fmla="*/ 2584845 h 3198158"/>
              <a:gd name="connsiteX1329" fmla="*/ 7906300 w 9227449"/>
              <a:gd name="connsiteY1329" fmla="*/ 2576816 h 3198158"/>
              <a:gd name="connsiteX1330" fmla="*/ 7878410 w 9227449"/>
              <a:gd name="connsiteY1330" fmla="*/ 2540461 h 3198158"/>
              <a:gd name="connsiteX1331" fmla="*/ 7884394 w 9227449"/>
              <a:gd name="connsiteY1331" fmla="*/ 2495025 h 3198158"/>
              <a:gd name="connsiteX1332" fmla="*/ 7936291 w 9227449"/>
              <a:gd name="connsiteY1332" fmla="*/ 2465081 h 3198158"/>
              <a:gd name="connsiteX1333" fmla="*/ 443498 w 9227449"/>
              <a:gd name="connsiteY1333" fmla="*/ 2447475 h 3198158"/>
              <a:gd name="connsiteX1334" fmla="*/ 465637 w 9227449"/>
              <a:gd name="connsiteY1334" fmla="*/ 2453432 h 3198158"/>
              <a:gd name="connsiteX1335" fmla="*/ 481885 w 9227449"/>
              <a:gd name="connsiteY1335" fmla="*/ 2514045 h 3198158"/>
              <a:gd name="connsiteX1336" fmla="*/ 443413 w 9227449"/>
              <a:gd name="connsiteY1336" fmla="*/ 2536239 h 3198158"/>
              <a:gd name="connsiteX1337" fmla="*/ 421270 w 9227449"/>
              <a:gd name="connsiteY1337" fmla="*/ 2530295 h 3198158"/>
              <a:gd name="connsiteX1338" fmla="*/ 400596 w 9227449"/>
              <a:gd name="connsiteY1338" fmla="*/ 2503342 h 3198158"/>
              <a:gd name="connsiteX1339" fmla="*/ 405031 w 9227449"/>
              <a:gd name="connsiteY1339" fmla="*/ 2469671 h 3198158"/>
              <a:gd name="connsiteX1340" fmla="*/ 443498 w 9227449"/>
              <a:gd name="connsiteY1340" fmla="*/ 2447475 h 3198158"/>
              <a:gd name="connsiteX1341" fmla="*/ 7364703 w 9227449"/>
              <a:gd name="connsiteY1341" fmla="*/ 2441716 h 3198158"/>
              <a:gd name="connsiteX1342" fmla="*/ 7398432 w 9227449"/>
              <a:gd name="connsiteY1342" fmla="*/ 2450787 h 3198158"/>
              <a:gd name="connsiteX1343" fmla="*/ 7423194 w 9227449"/>
              <a:gd name="connsiteY1343" fmla="*/ 2543164 h 3198158"/>
              <a:gd name="connsiteX1344" fmla="*/ 7364567 w 9227449"/>
              <a:gd name="connsiteY1344" fmla="*/ 2576980 h 3198158"/>
              <a:gd name="connsiteX1345" fmla="*/ 7330818 w 9227449"/>
              <a:gd name="connsiteY1345" fmla="*/ 2567906 h 3198158"/>
              <a:gd name="connsiteX1346" fmla="*/ 7299316 w 9227449"/>
              <a:gd name="connsiteY1346" fmla="*/ 2526846 h 3198158"/>
              <a:gd name="connsiteX1347" fmla="*/ 7306066 w 9227449"/>
              <a:gd name="connsiteY1347" fmla="*/ 2475541 h 3198158"/>
              <a:gd name="connsiteX1348" fmla="*/ 7364703 w 9227449"/>
              <a:gd name="connsiteY1348" fmla="*/ 2441716 h 3198158"/>
              <a:gd name="connsiteX1349" fmla="*/ 8337964 w 9227449"/>
              <a:gd name="connsiteY1349" fmla="*/ 2440747 h 3198158"/>
              <a:gd name="connsiteX1350" fmla="*/ 8356935 w 9227449"/>
              <a:gd name="connsiteY1350" fmla="*/ 2445840 h 3198158"/>
              <a:gd name="connsiteX1351" fmla="*/ 8374627 w 9227449"/>
              <a:gd name="connsiteY1351" fmla="*/ 2468896 h 3198158"/>
              <a:gd name="connsiteX1352" fmla="*/ 8370831 w 9227449"/>
              <a:gd name="connsiteY1352" fmla="*/ 2497736 h 3198158"/>
              <a:gd name="connsiteX1353" fmla="*/ 8337896 w 9227449"/>
              <a:gd name="connsiteY1353" fmla="*/ 2516735 h 3198158"/>
              <a:gd name="connsiteX1354" fmla="*/ 8318935 w 9227449"/>
              <a:gd name="connsiteY1354" fmla="*/ 2511644 h 3198158"/>
              <a:gd name="connsiteX1355" fmla="*/ 8305029 w 9227449"/>
              <a:gd name="connsiteY1355" fmla="*/ 2459746 h 3198158"/>
              <a:gd name="connsiteX1356" fmla="*/ 8337964 w 9227449"/>
              <a:gd name="connsiteY1356" fmla="*/ 2440747 h 3198158"/>
              <a:gd name="connsiteX1357" fmla="*/ 3833822 w 9227449"/>
              <a:gd name="connsiteY1357" fmla="*/ 2438732 h 3198158"/>
              <a:gd name="connsiteX1358" fmla="*/ 3825309 w 9227449"/>
              <a:gd name="connsiteY1358" fmla="*/ 2441376 h 3198158"/>
              <a:gd name="connsiteX1359" fmla="*/ 3804176 w 9227449"/>
              <a:gd name="connsiteY1359" fmla="*/ 2452609 h 3198158"/>
              <a:gd name="connsiteX1360" fmla="*/ 3804188 w 9227449"/>
              <a:gd name="connsiteY1360" fmla="*/ 2452609 h 3198158"/>
              <a:gd name="connsiteX1361" fmla="*/ 3795599 w 9227449"/>
              <a:gd name="connsiteY1361" fmla="*/ 2461391 h 3198158"/>
              <a:gd name="connsiteX1362" fmla="*/ 3796442 w 9227449"/>
              <a:gd name="connsiteY1362" fmla="*/ 2473651 h 3198158"/>
              <a:gd name="connsiteX1363" fmla="*/ 3803783 w 9227449"/>
              <a:gd name="connsiteY1363" fmla="*/ 2490879 h 3198158"/>
              <a:gd name="connsiteX1364" fmla="*/ 3812565 w 9227449"/>
              <a:gd name="connsiteY1364" fmla="*/ 2500205 h 3198158"/>
              <a:gd name="connsiteX1365" fmla="*/ 3818055 w 9227449"/>
              <a:gd name="connsiteY1365" fmla="*/ 2501251 h 3198158"/>
              <a:gd name="connsiteX1366" fmla="*/ 3825348 w 9227449"/>
              <a:gd name="connsiteY1366" fmla="*/ 2499362 h 3198158"/>
              <a:gd name="connsiteX1367" fmla="*/ 3848696 w 9227449"/>
              <a:gd name="connsiteY1367" fmla="*/ 2490047 h 3198158"/>
              <a:gd name="connsiteX1368" fmla="*/ 3858981 w 9227449"/>
              <a:gd name="connsiteY1368" fmla="*/ 2480886 h 3198158"/>
              <a:gd name="connsiteX1369" fmla="*/ 3857451 w 9227449"/>
              <a:gd name="connsiteY1369" fmla="*/ 2467192 h 3198158"/>
              <a:gd name="connsiteX1370" fmla="*/ 3847871 w 9227449"/>
              <a:gd name="connsiteY1370" fmla="*/ 2448464 h 3198158"/>
              <a:gd name="connsiteX1371" fmla="*/ 3838315 w 9227449"/>
              <a:gd name="connsiteY1371" fmla="*/ 2439418 h 3198158"/>
              <a:gd name="connsiteX1372" fmla="*/ 3833822 w 9227449"/>
              <a:gd name="connsiteY1372" fmla="*/ 2438732 h 3198158"/>
              <a:gd name="connsiteX1373" fmla="*/ 3249838 w 9227449"/>
              <a:gd name="connsiteY1373" fmla="*/ 2436204 h 3198158"/>
              <a:gd name="connsiteX1374" fmla="*/ 3243146 w 9227449"/>
              <a:gd name="connsiteY1374" fmla="*/ 2437783 h 3198158"/>
              <a:gd name="connsiteX1375" fmla="*/ 3239244 w 9227449"/>
              <a:gd name="connsiteY1375" fmla="*/ 2439631 h 3198158"/>
              <a:gd name="connsiteX1376" fmla="*/ 3231302 w 9227449"/>
              <a:gd name="connsiteY1376" fmla="*/ 2448193 h 3198158"/>
              <a:gd name="connsiteX1377" fmla="*/ 3231901 w 9227449"/>
              <a:gd name="connsiteY1377" fmla="*/ 2459861 h 3198158"/>
              <a:gd name="connsiteX1378" fmla="*/ 3233734 w 9227449"/>
              <a:gd name="connsiteY1378" fmla="*/ 2463841 h 3198158"/>
              <a:gd name="connsiteX1379" fmla="*/ 3242323 w 9227449"/>
              <a:gd name="connsiteY1379" fmla="*/ 2471890 h 3198158"/>
              <a:gd name="connsiteX1380" fmla="*/ 3247475 w 9227449"/>
              <a:gd name="connsiteY1380" fmla="*/ 2472809 h 3198158"/>
              <a:gd name="connsiteX1381" fmla="*/ 3254068 w 9227449"/>
              <a:gd name="connsiteY1381" fmla="*/ 2471289 h 3198158"/>
              <a:gd name="connsiteX1382" fmla="*/ 3258002 w 9227449"/>
              <a:gd name="connsiteY1382" fmla="*/ 2469468 h 3198158"/>
              <a:gd name="connsiteX1383" fmla="*/ 3266108 w 9227449"/>
              <a:gd name="connsiteY1383" fmla="*/ 2460830 h 3198158"/>
              <a:gd name="connsiteX1384" fmla="*/ 3265409 w 9227449"/>
              <a:gd name="connsiteY1384" fmla="*/ 2449007 h 3198158"/>
              <a:gd name="connsiteX1385" fmla="*/ 3263510 w 9227449"/>
              <a:gd name="connsiteY1385" fmla="*/ 2445017 h 3198158"/>
              <a:gd name="connsiteX1386" fmla="*/ 3254863 w 9227449"/>
              <a:gd name="connsiteY1386" fmla="*/ 2437065 h 3198158"/>
              <a:gd name="connsiteX1387" fmla="*/ 3249838 w 9227449"/>
              <a:gd name="connsiteY1387" fmla="*/ 2436204 h 3198158"/>
              <a:gd name="connsiteX1388" fmla="*/ 6793085 w 9227449"/>
              <a:gd name="connsiteY1388" fmla="*/ 2429289 h 3198158"/>
              <a:gd name="connsiteX1389" fmla="*/ 6825255 w 9227449"/>
              <a:gd name="connsiteY1389" fmla="*/ 2437937 h 3198158"/>
              <a:gd name="connsiteX1390" fmla="*/ 6848807 w 9227449"/>
              <a:gd name="connsiteY1390" fmla="*/ 2525945 h 3198158"/>
              <a:gd name="connsiteX1391" fmla="*/ 6792969 w 9227449"/>
              <a:gd name="connsiteY1391" fmla="*/ 2558174 h 3198158"/>
              <a:gd name="connsiteX1392" fmla="*/ 6760809 w 9227449"/>
              <a:gd name="connsiteY1392" fmla="*/ 2549525 h 3198158"/>
              <a:gd name="connsiteX1393" fmla="*/ 6730788 w 9227449"/>
              <a:gd name="connsiteY1393" fmla="*/ 2510404 h 3198158"/>
              <a:gd name="connsiteX1394" fmla="*/ 6737228 w 9227449"/>
              <a:gd name="connsiteY1394" fmla="*/ 2461518 h 3198158"/>
              <a:gd name="connsiteX1395" fmla="*/ 6793085 w 9227449"/>
              <a:gd name="connsiteY1395" fmla="*/ 2429289 h 3198158"/>
              <a:gd name="connsiteX1396" fmla="*/ 4104935 w 9227449"/>
              <a:gd name="connsiteY1396" fmla="*/ 2429009 h 3198158"/>
              <a:gd name="connsiteX1397" fmla="*/ 4129125 w 9227449"/>
              <a:gd name="connsiteY1397" fmla="*/ 2435517 h 3198158"/>
              <a:gd name="connsiteX1398" fmla="*/ 4151717 w 9227449"/>
              <a:gd name="connsiteY1398" fmla="*/ 2464945 h 3198158"/>
              <a:gd name="connsiteX1399" fmla="*/ 4146867 w 9227449"/>
              <a:gd name="connsiteY1399" fmla="*/ 2501726 h 3198158"/>
              <a:gd name="connsiteX1400" fmla="*/ 4104838 w 9227449"/>
              <a:gd name="connsiteY1400" fmla="*/ 2525966 h 3198158"/>
              <a:gd name="connsiteX1401" fmla="*/ 4080646 w 9227449"/>
              <a:gd name="connsiteY1401" fmla="*/ 2519467 h 3198158"/>
              <a:gd name="connsiteX1402" fmla="*/ 4062905 w 9227449"/>
              <a:gd name="connsiteY1402" fmla="*/ 2453249 h 3198158"/>
              <a:gd name="connsiteX1403" fmla="*/ 4104935 w 9227449"/>
              <a:gd name="connsiteY1403" fmla="*/ 2429009 h 3198158"/>
              <a:gd name="connsiteX1404" fmla="*/ 5649850 w 9227449"/>
              <a:gd name="connsiteY1404" fmla="*/ 2415839 h 3198158"/>
              <a:gd name="connsiteX1405" fmla="*/ 5673131 w 9227449"/>
              <a:gd name="connsiteY1405" fmla="*/ 2422094 h 3198158"/>
              <a:gd name="connsiteX1406" fmla="*/ 5690204 w 9227449"/>
              <a:gd name="connsiteY1406" fmla="*/ 2485824 h 3198158"/>
              <a:gd name="connsiteX1407" fmla="*/ 5649753 w 9227449"/>
              <a:gd name="connsiteY1407" fmla="*/ 2509155 h 3198158"/>
              <a:gd name="connsiteX1408" fmla="*/ 5626483 w 9227449"/>
              <a:gd name="connsiteY1408" fmla="*/ 2502897 h 3198158"/>
              <a:gd name="connsiteX1409" fmla="*/ 5604742 w 9227449"/>
              <a:gd name="connsiteY1409" fmla="*/ 2474572 h 3198158"/>
              <a:gd name="connsiteX1410" fmla="*/ 5609400 w 9227449"/>
              <a:gd name="connsiteY1410" fmla="*/ 2439167 h 3198158"/>
              <a:gd name="connsiteX1411" fmla="*/ 5649850 w 9227449"/>
              <a:gd name="connsiteY1411" fmla="*/ 2415839 h 3198158"/>
              <a:gd name="connsiteX1412" fmla="*/ 273560 w 9227449"/>
              <a:gd name="connsiteY1412" fmla="*/ 2407055 h 3198158"/>
              <a:gd name="connsiteX1413" fmla="*/ 285001 w 9227449"/>
              <a:gd name="connsiteY1413" fmla="*/ 2410135 h 3198158"/>
              <a:gd name="connsiteX1414" fmla="*/ 293404 w 9227449"/>
              <a:gd name="connsiteY1414" fmla="*/ 2441491 h 3198158"/>
              <a:gd name="connsiteX1415" fmla="*/ 273511 w 9227449"/>
              <a:gd name="connsiteY1415" fmla="*/ 2452967 h 3198158"/>
              <a:gd name="connsiteX1416" fmla="*/ 262065 w 9227449"/>
              <a:gd name="connsiteY1416" fmla="*/ 2449898 h 3198158"/>
              <a:gd name="connsiteX1417" fmla="*/ 253662 w 9227449"/>
              <a:gd name="connsiteY1417" fmla="*/ 2418550 h 3198158"/>
              <a:gd name="connsiteX1418" fmla="*/ 273560 w 9227449"/>
              <a:gd name="connsiteY1418" fmla="*/ 2407055 h 3198158"/>
              <a:gd name="connsiteX1419" fmla="*/ 7766375 w 9227449"/>
              <a:gd name="connsiteY1419" fmla="*/ 2400499 h 3198158"/>
              <a:gd name="connsiteX1420" fmla="*/ 7797616 w 9227449"/>
              <a:gd name="connsiteY1420" fmla="*/ 2408906 h 3198158"/>
              <a:gd name="connsiteX1421" fmla="*/ 7820538 w 9227449"/>
              <a:gd name="connsiteY1421" fmla="*/ 2494424 h 3198158"/>
              <a:gd name="connsiteX1422" fmla="*/ 7766279 w 9227449"/>
              <a:gd name="connsiteY1422" fmla="*/ 2525742 h 3198158"/>
              <a:gd name="connsiteX1423" fmla="*/ 7735019 w 9227449"/>
              <a:gd name="connsiteY1423" fmla="*/ 2517337 h 3198158"/>
              <a:gd name="connsiteX1424" fmla="*/ 7705841 w 9227449"/>
              <a:gd name="connsiteY1424" fmla="*/ 2479327 h 3198158"/>
              <a:gd name="connsiteX1425" fmla="*/ 7712106 w 9227449"/>
              <a:gd name="connsiteY1425" fmla="*/ 2431817 h 3198158"/>
              <a:gd name="connsiteX1426" fmla="*/ 7766375 w 9227449"/>
              <a:gd name="connsiteY1426" fmla="*/ 2400499 h 3198158"/>
              <a:gd name="connsiteX1427" fmla="*/ 6623131 w 9227449"/>
              <a:gd name="connsiteY1427" fmla="*/ 2395260 h 3198158"/>
              <a:gd name="connsiteX1428" fmla="*/ 6641414 w 9227449"/>
              <a:gd name="connsiteY1428" fmla="*/ 2400170 h 3198158"/>
              <a:gd name="connsiteX1429" fmla="*/ 6658468 w 9227449"/>
              <a:gd name="connsiteY1429" fmla="*/ 2422406 h 3198158"/>
              <a:gd name="connsiteX1430" fmla="*/ 6654807 w 9227449"/>
              <a:gd name="connsiteY1430" fmla="*/ 2450199 h 3198158"/>
              <a:gd name="connsiteX1431" fmla="*/ 6623073 w 9227449"/>
              <a:gd name="connsiteY1431" fmla="*/ 2468519 h 3198158"/>
              <a:gd name="connsiteX1432" fmla="*/ 6604780 w 9227449"/>
              <a:gd name="connsiteY1432" fmla="*/ 2463599 h 3198158"/>
              <a:gd name="connsiteX1433" fmla="*/ 6587726 w 9227449"/>
              <a:gd name="connsiteY1433" fmla="*/ 2441356 h 3198158"/>
              <a:gd name="connsiteX1434" fmla="*/ 6591387 w 9227449"/>
              <a:gd name="connsiteY1434" fmla="*/ 2413582 h 3198158"/>
              <a:gd name="connsiteX1435" fmla="*/ 6623131 w 9227449"/>
              <a:gd name="connsiteY1435" fmla="*/ 2395260 h 3198158"/>
              <a:gd name="connsiteX1436" fmla="*/ 3653351 w 9227449"/>
              <a:gd name="connsiteY1436" fmla="*/ 2385993 h 3198158"/>
              <a:gd name="connsiteX1437" fmla="*/ 3646320 w 9227449"/>
              <a:gd name="connsiteY1437" fmla="*/ 2387745 h 3198158"/>
              <a:gd name="connsiteX1438" fmla="*/ 3637207 w 9227449"/>
              <a:gd name="connsiteY1438" fmla="*/ 2392045 h 3198158"/>
              <a:gd name="connsiteX1439" fmla="*/ 3628897 w 9227449"/>
              <a:gd name="connsiteY1439" fmla="*/ 2400722 h 3198158"/>
              <a:gd name="connsiteX1440" fmla="*/ 3629605 w 9227449"/>
              <a:gd name="connsiteY1440" fmla="*/ 2412700 h 3198158"/>
              <a:gd name="connsiteX1441" fmla="*/ 3633720 w 9227449"/>
              <a:gd name="connsiteY1441" fmla="*/ 2421853 h 3198158"/>
              <a:gd name="connsiteX1442" fmla="*/ 3642369 w 9227449"/>
              <a:gd name="connsiteY1442" fmla="*/ 2430393 h 3198158"/>
              <a:gd name="connsiteX1443" fmla="*/ 3647685 w 9227449"/>
              <a:gd name="connsiteY1443" fmla="*/ 2431362 h 3198158"/>
              <a:gd name="connsiteX1444" fmla="*/ 3654513 w 9227449"/>
              <a:gd name="connsiteY1444" fmla="*/ 2429725 h 3198158"/>
              <a:gd name="connsiteX1445" fmla="*/ 3663917 w 9227449"/>
              <a:gd name="connsiteY1445" fmla="*/ 2425466 h 3198158"/>
              <a:gd name="connsiteX1446" fmla="*/ 3672485 w 9227449"/>
              <a:gd name="connsiteY1446" fmla="*/ 2416652 h 3198158"/>
              <a:gd name="connsiteX1447" fmla="*/ 3671605 w 9227449"/>
              <a:gd name="connsiteY1447" fmla="*/ 2404411 h 3198158"/>
              <a:gd name="connsiteX1448" fmla="*/ 3667168 w 9227449"/>
              <a:gd name="connsiteY1448" fmla="*/ 2395154 h 3198158"/>
              <a:gd name="connsiteX1449" fmla="*/ 3658376 w 9227449"/>
              <a:gd name="connsiteY1449" fmla="*/ 2386856 h 3198158"/>
              <a:gd name="connsiteX1450" fmla="*/ 3653351 w 9227449"/>
              <a:gd name="connsiteY1450" fmla="*/ 2385993 h 3198158"/>
              <a:gd name="connsiteX1451" fmla="*/ 957216 w 9227449"/>
              <a:gd name="connsiteY1451" fmla="*/ 2377605 h 3198158"/>
              <a:gd name="connsiteX1452" fmla="*/ 951270 w 9227449"/>
              <a:gd name="connsiteY1452" fmla="*/ 2378845 h 3198158"/>
              <a:gd name="connsiteX1453" fmla="*/ 948017 w 9227449"/>
              <a:gd name="connsiteY1453" fmla="*/ 2380163 h 3198158"/>
              <a:gd name="connsiteX1454" fmla="*/ 939504 w 9227449"/>
              <a:gd name="connsiteY1454" fmla="*/ 2388598 h 3198158"/>
              <a:gd name="connsiteX1455" fmla="*/ 939891 w 9227449"/>
              <a:gd name="connsiteY1455" fmla="*/ 2400576 h 3198158"/>
              <a:gd name="connsiteX1456" fmla="*/ 941993 w 9227449"/>
              <a:gd name="connsiteY1456" fmla="*/ 2405322 h 3198158"/>
              <a:gd name="connsiteX1457" fmla="*/ 950874 w 9227449"/>
              <a:gd name="connsiteY1457" fmla="*/ 2413717 h 3198158"/>
              <a:gd name="connsiteX1458" fmla="*/ 955841 w 9227449"/>
              <a:gd name="connsiteY1458" fmla="*/ 2414562 h 3198158"/>
              <a:gd name="connsiteX1459" fmla="*/ 963057 w 9227449"/>
              <a:gd name="connsiteY1459" fmla="*/ 2412711 h 3198158"/>
              <a:gd name="connsiteX1460" fmla="*/ 966309 w 9227449"/>
              <a:gd name="connsiteY1460" fmla="*/ 2411017 h 3198158"/>
              <a:gd name="connsiteX1461" fmla="*/ 973873 w 9227449"/>
              <a:gd name="connsiteY1461" fmla="*/ 2402281 h 3198158"/>
              <a:gd name="connsiteX1462" fmla="*/ 972991 w 9227449"/>
              <a:gd name="connsiteY1462" fmla="*/ 2390768 h 3198158"/>
              <a:gd name="connsiteX1463" fmla="*/ 970880 w 9227449"/>
              <a:gd name="connsiteY1463" fmla="*/ 2386389 h 3198158"/>
              <a:gd name="connsiteX1464" fmla="*/ 957216 w 9227449"/>
              <a:gd name="connsiteY1464" fmla="*/ 2377605 h 3198158"/>
              <a:gd name="connsiteX1465" fmla="*/ 7194768 w 9227449"/>
              <a:gd name="connsiteY1465" fmla="*/ 2377587 h 3198158"/>
              <a:gd name="connsiteX1466" fmla="*/ 7229659 w 9227449"/>
              <a:gd name="connsiteY1466" fmla="*/ 2386970 h 3198158"/>
              <a:gd name="connsiteX1467" fmla="*/ 7262226 w 9227449"/>
              <a:gd name="connsiteY1467" fmla="*/ 2429405 h 3198158"/>
              <a:gd name="connsiteX1468" fmla="*/ 7255244 w 9227449"/>
              <a:gd name="connsiteY1468" fmla="*/ 2482455 h 3198158"/>
              <a:gd name="connsiteX1469" fmla="*/ 7194652 w 9227449"/>
              <a:gd name="connsiteY1469" fmla="*/ 2517424 h 3198158"/>
              <a:gd name="connsiteX1470" fmla="*/ 7159751 w 9227449"/>
              <a:gd name="connsiteY1470" fmla="*/ 2508039 h 3198158"/>
              <a:gd name="connsiteX1471" fmla="*/ 7134175 w 9227449"/>
              <a:gd name="connsiteY1471" fmla="*/ 2412567 h 3198158"/>
              <a:gd name="connsiteX1472" fmla="*/ 7194768 w 9227449"/>
              <a:gd name="connsiteY1472" fmla="*/ 2377587 h 3198158"/>
              <a:gd name="connsiteX1473" fmla="*/ 3078885 w 9227449"/>
              <a:gd name="connsiteY1473" fmla="*/ 2376338 h 3198158"/>
              <a:gd name="connsiteX1474" fmla="*/ 3072378 w 9227449"/>
              <a:gd name="connsiteY1474" fmla="*/ 2377829 h 3198158"/>
              <a:gd name="connsiteX1475" fmla="*/ 3071023 w 9227449"/>
              <a:gd name="connsiteY1475" fmla="*/ 2378467 h 3198158"/>
              <a:gd name="connsiteX1476" fmla="*/ 3063187 w 9227449"/>
              <a:gd name="connsiteY1476" fmla="*/ 2386980 h 3198158"/>
              <a:gd name="connsiteX1477" fmla="*/ 3063731 w 9227449"/>
              <a:gd name="connsiteY1477" fmla="*/ 2398524 h 3198158"/>
              <a:gd name="connsiteX1478" fmla="*/ 3064369 w 9227449"/>
              <a:gd name="connsiteY1478" fmla="*/ 2399919 h 3198158"/>
              <a:gd name="connsiteX1479" fmla="*/ 3072902 w 9227449"/>
              <a:gd name="connsiteY1479" fmla="*/ 2407810 h 3198158"/>
              <a:gd name="connsiteX1480" fmla="*/ 3078035 w 9227449"/>
              <a:gd name="connsiteY1480" fmla="*/ 2408712 h 3198158"/>
              <a:gd name="connsiteX1481" fmla="*/ 3084512 w 9227449"/>
              <a:gd name="connsiteY1481" fmla="*/ 2407249 h 3198158"/>
              <a:gd name="connsiteX1482" fmla="*/ 3085829 w 9227449"/>
              <a:gd name="connsiteY1482" fmla="*/ 2406629 h 3198158"/>
              <a:gd name="connsiteX1483" fmla="*/ 3093781 w 9227449"/>
              <a:gd name="connsiteY1483" fmla="*/ 2398030 h 3198158"/>
              <a:gd name="connsiteX1484" fmla="*/ 3093112 w 9227449"/>
              <a:gd name="connsiteY1484" fmla="*/ 2386332 h 3198158"/>
              <a:gd name="connsiteX1485" fmla="*/ 3092541 w 9227449"/>
              <a:gd name="connsiteY1485" fmla="*/ 2385121 h 3198158"/>
              <a:gd name="connsiteX1486" fmla="*/ 3083989 w 9227449"/>
              <a:gd name="connsiteY1486" fmla="*/ 2377238 h 3198158"/>
              <a:gd name="connsiteX1487" fmla="*/ 3078885 w 9227449"/>
              <a:gd name="connsiteY1487" fmla="*/ 2376338 h 3198158"/>
              <a:gd name="connsiteX1488" fmla="*/ 8168049 w 9227449"/>
              <a:gd name="connsiteY1488" fmla="*/ 2372968 h 3198158"/>
              <a:gd name="connsiteX1489" fmla="*/ 8189973 w 9227449"/>
              <a:gd name="connsiteY1489" fmla="*/ 2378864 h 3198158"/>
              <a:gd name="connsiteX1490" fmla="*/ 8210436 w 9227449"/>
              <a:gd name="connsiteY1490" fmla="*/ 2405534 h 3198158"/>
              <a:gd name="connsiteX1491" fmla="*/ 8206039 w 9227449"/>
              <a:gd name="connsiteY1491" fmla="*/ 2438848 h 3198158"/>
              <a:gd name="connsiteX1492" fmla="*/ 8167971 w 9227449"/>
              <a:gd name="connsiteY1492" fmla="*/ 2460822 h 3198158"/>
              <a:gd name="connsiteX1493" fmla="*/ 8146046 w 9227449"/>
              <a:gd name="connsiteY1493" fmla="*/ 2454923 h 3198158"/>
              <a:gd name="connsiteX1494" fmla="*/ 8146056 w 9227449"/>
              <a:gd name="connsiteY1494" fmla="*/ 2454923 h 3198158"/>
              <a:gd name="connsiteX1495" fmla="*/ 8129971 w 9227449"/>
              <a:gd name="connsiteY1495" fmla="*/ 2394931 h 3198158"/>
              <a:gd name="connsiteX1496" fmla="*/ 8168049 w 9227449"/>
              <a:gd name="connsiteY1496" fmla="*/ 2372968 h 3198158"/>
              <a:gd name="connsiteX1497" fmla="*/ 5479915 w 9227449"/>
              <a:gd name="connsiteY1497" fmla="*/ 2356273 h 3198158"/>
              <a:gd name="connsiteX1498" fmla="*/ 5502053 w 9227449"/>
              <a:gd name="connsiteY1498" fmla="*/ 2362238 h 3198158"/>
              <a:gd name="connsiteX1499" fmla="*/ 5522738 w 9227449"/>
              <a:gd name="connsiteY1499" fmla="*/ 2389178 h 3198158"/>
              <a:gd name="connsiteX1500" fmla="*/ 5518303 w 9227449"/>
              <a:gd name="connsiteY1500" fmla="*/ 2422849 h 3198158"/>
              <a:gd name="connsiteX1501" fmla="*/ 5479838 w 9227449"/>
              <a:gd name="connsiteY1501" fmla="*/ 2445036 h 3198158"/>
              <a:gd name="connsiteX1502" fmla="*/ 5457691 w 9227449"/>
              <a:gd name="connsiteY1502" fmla="*/ 2439090 h 3198158"/>
              <a:gd name="connsiteX1503" fmla="*/ 5437015 w 9227449"/>
              <a:gd name="connsiteY1503" fmla="*/ 2412139 h 3198158"/>
              <a:gd name="connsiteX1504" fmla="*/ 5441451 w 9227449"/>
              <a:gd name="connsiteY1504" fmla="*/ 2378467 h 3198158"/>
              <a:gd name="connsiteX1505" fmla="*/ 5479915 w 9227449"/>
              <a:gd name="connsiteY1505" fmla="*/ 2356273 h 3198158"/>
              <a:gd name="connsiteX1506" fmla="*/ 7596450 w 9227449"/>
              <a:gd name="connsiteY1506" fmla="*/ 2335925 h 3198158"/>
              <a:gd name="connsiteX1507" fmla="*/ 7629066 w 9227449"/>
              <a:gd name="connsiteY1507" fmla="*/ 2344690 h 3198158"/>
              <a:gd name="connsiteX1508" fmla="*/ 7659503 w 9227449"/>
              <a:gd name="connsiteY1508" fmla="*/ 2384367 h 3198158"/>
              <a:gd name="connsiteX1509" fmla="*/ 7652986 w 9227449"/>
              <a:gd name="connsiteY1509" fmla="*/ 2433949 h 3198158"/>
              <a:gd name="connsiteX1510" fmla="*/ 7596344 w 9227449"/>
              <a:gd name="connsiteY1510" fmla="*/ 2466631 h 3198158"/>
              <a:gd name="connsiteX1511" fmla="*/ 7563718 w 9227449"/>
              <a:gd name="connsiteY1511" fmla="*/ 2457859 h 3198158"/>
              <a:gd name="connsiteX1512" fmla="*/ 7539809 w 9227449"/>
              <a:gd name="connsiteY1512" fmla="*/ 2368609 h 3198158"/>
              <a:gd name="connsiteX1513" fmla="*/ 7596450 w 9227449"/>
              <a:gd name="connsiteY1513" fmla="*/ 2335925 h 3198158"/>
              <a:gd name="connsiteX1514" fmla="*/ 5881598 w 9227449"/>
              <a:gd name="connsiteY1514" fmla="*/ 2329186 h 3198158"/>
              <a:gd name="connsiteX1515" fmla="*/ 5894178 w 9227449"/>
              <a:gd name="connsiteY1515" fmla="*/ 2332576 h 3198158"/>
              <a:gd name="connsiteX1516" fmla="*/ 5903416 w 9227449"/>
              <a:gd name="connsiteY1516" fmla="*/ 2367021 h 3198158"/>
              <a:gd name="connsiteX1517" fmla="*/ 5881549 w 9227449"/>
              <a:gd name="connsiteY1517" fmla="*/ 2379650 h 3198158"/>
              <a:gd name="connsiteX1518" fmla="*/ 5868960 w 9227449"/>
              <a:gd name="connsiteY1518" fmla="*/ 2376269 h 3198158"/>
              <a:gd name="connsiteX1519" fmla="*/ 5857204 w 9227449"/>
              <a:gd name="connsiteY1519" fmla="*/ 2360961 h 3198158"/>
              <a:gd name="connsiteX1520" fmla="*/ 5859722 w 9227449"/>
              <a:gd name="connsiteY1520" fmla="*/ 2341814 h 3198158"/>
              <a:gd name="connsiteX1521" fmla="*/ 5881598 w 9227449"/>
              <a:gd name="connsiteY1521" fmla="*/ 2329186 h 3198158"/>
              <a:gd name="connsiteX1522" fmla="*/ 3481856 w 9227449"/>
              <a:gd name="connsiteY1522" fmla="*/ 2326503 h 3198158"/>
              <a:gd name="connsiteX1523" fmla="*/ 3475049 w 9227449"/>
              <a:gd name="connsiteY1523" fmla="*/ 2328140 h 3198158"/>
              <a:gd name="connsiteX1524" fmla="*/ 3468919 w 9227449"/>
              <a:gd name="connsiteY1524" fmla="*/ 2331026 h 3198158"/>
              <a:gd name="connsiteX1525" fmla="*/ 3460813 w 9227449"/>
              <a:gd name="connsiteY1525" fmla="*/ 2339636 h 3198158"/>
              <a:gd name="connsiteX1526" fmla="*/ 3461462 w 9227449"/>
              <a:gd name="connsiteY1526" fmla="*/ 2351450 h 3198158"/>
              <a:gd name="connsiteX1527" fmla="*/ 3464269 w 9227449"/>
              <a:gd name="connsiteY1527" fmla="*/ 2357609 h 3198158"/>
              <a:gd name="connsiteX1528" fmla="*/ 3472910 w 9227449"/>
              <a:gd name="connsiteY1528" fmla="*/ 2365869 h 3198158"/>
              <a:gd name="connsiteX1529" fmla="*/ 3478118 w 9227449"/>
              <a:gd name="connsiteY1529" fmla="*/ 2366799 h 3198158"/>
              <a:gd name="connsiteX1530" fmla="*/ 3484839 w 9227449"/>
              <a:gd name="connsiteY1530" fmla="*/ 2365210 h 3198158"/>
              <a:gd name="connsiteX1531" fmla="*/ 3491027 w 9227449"/>
              <a:gd name="connsiteY1531" fmla="*/ 2362354 h 3198158"/>
              <a:gd name="connsiteX1532" fmla="*/ 3499296 w 9227449"/>
              <a:gd name="connsiteY1532" fmla="*/ 2353657 h 3198158"/>
              <a:gd name="connsiteX1533" fmla="*/ 3498551 w 9227449"/>
              <a:gd name="connsiteY1533" fmla="*/ 2341679 h 3198158"/>
              <a:gd name="connsiteX1534" fmla="*/ 3495619 w 9227449"/>
              <a:gd name="connsiteY1534" fmla="*/ 2335499 h 3198158"/>
              <a:gd name="connsiteX1535" fmla="*/ 3486921 w 9227449"/>
              <a:gd name="connsiteY1535" fmla="*/ 2327385 h 3198158"/>
              <a:gd name="connsiteX1536" fmla="*/ 3481856 w 9227449"/>
              <a:gd name="connsiteY1536" fmla="*/ 2326503 h 3198158"/>
              <a:gd name="connsiteX1537" fmla="*/ 7024853 w 9227449"/>
              <a:gd name="connsiteY1537" fmla="*/ 2313014 h 3198158"/>
              <a:gd name="connsiteX1538" fmla="*/ 7061100 w 9227449"/>
              <a:gd name="connsiteY1538" fmla="*/ 2322755 h 3198158"/>
              <a:gd name="connsiteX1539" fmla="*/ 7094945 w 9227449"/>
              <a:gd name="connsiteY1539" fmla="*/ 2366867 h 3198158"/>
              <a:gd name="connsiteX1540" fmla="*/ 7087682 w 9227449"/>
              <a:gd name="connsiteY1540" fmla="*/ 2421969 h 3198158"/>
              <a:gd name="connsiteX1541" fmla="*/ 7024727 w 9227449"/>
              <a:gd name="connsiteY1541" fmla="*/ 2458302 h 3198158"/>
              <a:gd name="connsiteX1542" fmla="*/ 6988470 w 9227449"/>
              <a:gd name="connsiteY1542" fmla="*/ 2448560 h 3198158"/>
              <a:gd name="connsiteX1543" fmla="*/ 6954624 w 9227449"/>
              <a:gd name="connsiteY1543" fmla="*/ 2404459 h 3198158"/>
              <a:gd name="connsiteX1544" fmla="*/ 6961887 w 9227449"/>
              <a:gd name="connsiteY1544" fmla="*/ 2349339 h 3198158"/>
              <a:gd name="connsiteX1545" fmla="*/ 7024853 w 9227449"/>
              <a:gd name="connsiteY1545" fmla="*/ 2313014 h 3198158"/>
              <a:gd name="connsiteX1546" fmla="*/ 7998133 w 9227449"/>
              <a:gd name="connsiteY1546" fmla="*/ 2305199 h 3198158"/>
              <a:gd name="connsiteX1547" fmla="*/ 8023011 w 9227449"/>
              <a:gd name="connsiteY1547" fmla="*/ 2311880 h 3198158"/>
              <a:gd name="connsiteX1548" fmla="*/ 8046234 w 9227449"/>
              <a:gd name="connsiteY1548" fmla="*/ 2342144 h 3198158"/>
              <a:gd name="connsiteX1549" fmla="*/ 8041246 w 9227449"/>
              <a:gd name="connsiteY1549" fmla="*/ 2379960 h 3198158"/>
              <a:gd name="connsiteX1550" fmla="*/ 7998036 w 9227449"/>
              <a:gd name="connsiteY1550" fmla="*/ 2404907 h 3198158"/>
              <a:gd name="connsiteX1551" fmla="*/ 7973178 w 9227449"/>
              <a:gd name="connsiteY1551" fmla="*/ 2398214 h 3198158"/>
              <a:gd name="connsiteX1552" fmla="*/ 7954923 w 9227449"/>
              <a:gd name="connsiteY1552" fmla="*/ 2330135 h 3198158"/>
              <a:gd name="connsiteX1553" fmla="*/ 7998133 w 9227449"/>
              <a:gd name="connsiteY1553" fmla="*/ 2305199 h 3198158"/>
              <a:gd name="connsiteX1554" fmla="*/ 5309991 w 9227449"/>
              <a:gd name="connsiteY1554" fmla="*/ 2300357 h 3198158"/>
              <a:gd name="connsiteX1555" fmla="*/ 5329175 w 9227449"/>
              <a:gd name="connsiteY1555" fmla="*/ 2305509 h 3198158"/>
              <a:gd name="connsiteX1556" fmla="*/ 5343245 w 9227449"/>
              <a:gd name="connsiteY1556" fmla="*/ 2358034 h 3198158"/>
              <a:gd name="connsiteX1557" fmla="*/ 5309933 w 9227449"/>
              <a:gd name="connsiteY1557" fmla="*/ 2377257 h 3198158"/>
              <a:gd name="connsiteX1558" fmla="*/ 5290750 w 9227449"/>
              <a:gd name="connsiteY1558" fmla="*/ 2372095 h 3198158"/>
              <a:gd name="connsiteX1559" fmla="*/ 5272814 w 9227449"/>
              <a:gd name="connsiteY1559" fmla="*/ 2348757 h 3198158"/>
              <a:gd name="connsiteX1560" fmla="*/ 5276669 w 9227449"/>
              <a:gd name="connsiteY1560" fmla="*/ 2319570 h 3198158"/>
              <a:gd name="connsiteX1561" fmla="*/ 5309991 w 9227449"/>
              <a:gd name="connsiteY1561" fmla="*/ 2300357 h 3198158"/>
              <a:gd name="connsiteX1562" fmla="*/ 784167 w 9227449"/>
              <a:gd name="connsiteY1562" fmla="*/ 2294092 h 3198158"/>
              <a:gd name="connsiteX1563" fmla="*/ 777510 w 9227449"/>
              <a:gd name="connsiteY1563" fmla="*/ 2295651 h 3198158"/>
              <a:gd name="connsiteX1564" fmla="*/ 758500 w 9227449"/>
              <a:gd name="connsiteY1564" fmla="*/ 2302565 h 3198158"/>
              <a:gd name="connsiteX1565" fmla="*/ 747894 w 9227449"/>
              <a:gd name="connsiteY1565" fmla="*/ 2312172 h 3198158"/>
              <a:gd name="connsiteX1566" fmla="*/ 750156 w 9227449"/>
              <a:gd name="connsiteY1566" fmla="*/ 2326300 h 3198158"/>
              <a:gd name="connsiteX1567" fmla="*/ 763910 w 9227449"/>
              <a:gd name="connsiteY1567" fmla="*/ 2351352 h 3198158"/>
              <a:gd name="connsiteX1568" fmla="*/ 773401 w 9227449"/>
              <a:gd name="connsiteY1568" fmla="*/ 2360505 h 3198158"/>
              <a:gd name="connsiteX1569" fmla="*/ 778017 w 9227449"/>
              <a:gd name="connsiteY1569" fmla="*/ 2361232 h 3198158"/>
              <a:gd name="connsiteX1570" fmla="*/ 786446 w 9227449"/>
              <a:gd name="connsiteY1570" fmla="*/ 2358635 h 3198158"/>
              <a:gd name="connsiteX1571" fmla="*/ 801460 w 9227449"/>
              <a:gd name="connsiteY1571" fmla="*/ 2350171 h 3198158"/>
              <a:gd name="connsiteX1572" fmla="*/ 809424 w 9227449"/>
              <a:gd name="connsiteY1572" fmla="*/ 2341253 h 3198158"/>
              <a:gd name="connsiteX1573" fmla="*/ 808358 w 9227449"/>
              <a:gd name="connsiteY1573" fmla="*/ 2329360 h 3198158"/>
              <a:gd name="connsiteX1574" fmla="*/ 798656 w 9227449"/>
              <a:gd name="connsiteY1574" fmla="*/ 2305180 h 3198158"/>
              <a:gd name="connsiteX1575" fmla="*/ 790333 w 9227449"/>
              <a:gd name="connsiteY1575" fmla="*/ 2295417 h 3198158"/>
              <a:gd name="connsiteX1576" fmla="*/ 784167 w 9227449"/>
              <a:gd name="connsiteY1576" fmla="*/ 2294092 h 3198158"/>
              <a:gd name="connsiteX1577" fmla="*/ 4166767 w 9227449"/>
              <a:gd name="connsiteY1577" fmla="*/ 2275498 h 3198158"/>
              <a:gd name="connsiteX1578" fmla="*/ 4182774 w 9227449"/>
              <a:gd name="connsiteY1578" fmla="*/ 2279809 h 3198158"/>
              <a:gd name="connsiteX1579" fmla="*/ 4197706 w 9227449"/>
              <a:gd name="connsiteY1579" fmla="*/ 2299262 h 3198158"/>
              <a:gd name="connsiteX1580" fmla="*/ 4194501 w 9227449"/>
              <a:gd name="connsiteY1580" fmla="*/ 2323608 h 3198158"/>
              <a:gd name="connsiteX1581" fmla="*/ 4166709 w 9227449"/>
              <a:gd name="connsiteY1581" fmla="*/ 2339636 h 3198158"/>
              <a:gd name="connsiteX1582" fmla="*/ 4150692 w 9227449"/>
              <a:gd name="connsiteY1582" fmla="*/ 2335336 h 3198158"/>
              <a:gd name="connsiteX1583" fmla="*/ 4135767 w 9227449"/>
              <a:gd name="connsiteY1583" fmla="*/ 2315870 h 3198158"/>
              <a:gd name="connsiteX1584" fmla="*/ 4138973 w 9227449"/>
              <a:gd name="connsiteY1584" fmla="*/ 2291545 h 3198158"/>
              <a:gd name="connsiteX1585" fmla="*/ 4166767 w 9227449"/>
              <a:gd name="connsiteY1585" fmla="*/ 2275498 h 3198158"/>
              <a:gd name="connsiteX1586" fmla="*/ 7426535 w 9227449"/>
              <a:gd name="connsiteY1586" fmla="*/ 2271789 h 3198158"/>
              <a:gd name="connsiteX1587" fmla="*/ 7460284 w 9227449"/>
              <a:gd name="connsiteY1587" fmla="*/ 2280874 h 3198158"/>
              <a:gd name="connsiteX1588" fmla="*/ 7491795 w 9227449"/>
              <a:gd name="connsiteY1588" fmla="*/ 2321923 h 3198158"/>
              <a:gd name="connsiteX1589" fmla="*/ 7485046 w 9227449"/>
              <a:gd name="connsiteY1589" fmla="*/ 2373238 h 3198158"/>
              <a:gd name="connsiteX1590" fmla="*/ 7426419 w 9227449"/>
              <a:gd name="connsiteY1590" fmla="*/ 2407064 h 3198158"/>
              <a:gd name="connsiteX1591" fmla="*/ 7392670 w 9227449"/>
              <a:gd name="connsiteY1591" fmla="*/ 2397991 h 3198158"/>
              <a:gd name="connsiteX1592" fmla="*/ 7361158 w 9227449"/>
              <a:gd name="connsiteY1592" fmla="*/ 2356941 h 3198158"/>
              <a:gd name="connsiteX1593" fmla="*/ 7367918 w 9227449"/>
              <a:gd name="connsiteY1593" fmla="*/ 2305625 h 3198158"/>
              <a:gd name="connsiteX1594" fmla="*/ 7426535 w 9227449"/>
              <a:gd name="connsiteY1594" fmla="*/ 2271789 h 3198158"/>
              <a:gd name="connsiteX1595" fmla="*/ 3311281 w 9227449"/>
              <a:gd name="connsiteY1595" fmla="*/ 2266482 h 3198158"/>
              <a:gd name="connsiteX1596" fmla="*/ 3304592 w 9227449"/>
              <a:gd name="connsiteY1596" fmla="*/ 2268052 h 3198158"/>
              <a:gd name="connsiteX1597" fmla="*/ 3301048 w 9227449"/>
              <a:gd name="connsiteY1597" fmla="*/ 2269735 h 3198158"/>
              <a:gd name="connsiteX1598" fmla="*/ 3293134 w 9227449"/>
              <a:gd name="connsiteY1598" fmla="*/ 2278316 h 3198158"/>
              <a:gd name="connsiteX1599" fmla="*/ 3293763 w 9227449"/>
              <a:gd name="connsiteY1599" fmla="*/ 2289975 h 3198158"/>
              <a:gd name="connsiteX1600" fmla="*/ 3293763 w 9227449"/>
              <a:gd name="connsiteY1600" fmla="*/ 2289965 h 3198158"/>
              <a:gd name="connsiteX1601" fmla="*/ 3295564 w 9227449"/>
              <a:gd name="connsiteY1601" fmla="*/ 2293887 h 3198158"/>
              <a:gd name="connsiteX1602" fmla="*/ 3304155 w 9227449"/>
              <a:gd name="connsiteY1602" fmla="*/ 2301964 h 3198158"/>
              <a:gd name="connsiteX1603" fmla="*/ 3309317 w 9227449"/>
              <a:gd name="connsiteY1603" fmla="*/ 2302885 h 3198158"/>
              <a:gd name="connsiteX1604" fmla="*/ 3315923 w 9227449"/>
              <a:gd name="connsiteY1604" fmla="*/ 2301344 h 3198158"/>
              <a:gd name="connsiteX1605" fmla="*/ 3319456 w 9227449"/>
              <a:gd name="connsiteY1605" fmla="*/ 2299707 h 3198158"/>
              <a:gd name="connsiteX1606" fmla="*/ 3327543 w 9227449"/>
              <a:gd name="connsiteY1606" fmla="*/ 2291050 h 3198158"/>
              <a:gd name="connsiteX1607" fmla="*/ 3326826 w 9227449"/>
              <a:gd name="connsiteY1607" fmla="*/ 2279226 h 3198158"/>
              <a:gd name="connsiteX1608" fmla="*/ 3324956 w 9227449"/>
              <a:gd name="connsiteY1608" fmla="*/ 2275295 h 3198158"/>
              <a:gd name="connsiteX1609" fmla="*/ 3316309 w 9227449"/>
              <a:gd name="connsiteY1609" fmla="*/ 2267353 h 3198158"/>
              <a:gd name="connsiteX1610" fmla="*/ 3311281 w 9227449"/>
              <a:gd name="connsiteY1610" fmla="*/ 2266482 h 3198158"/>
              <a:gd name="connsiteX1611" fmla="*/ 3905124 w 9227449"/>
              <a:gd name="connsiteY1611" fmla="*/ 2258571 h 3198158"/>
              <a:gd name="connsiteX1612" fmla="*/ 3895276 w 9227449"/>
              <a:gd name="connsiteY1612" fmla="*/ 2262260 h 3198158"/>
              <a:gd name="connsiteX1613" fmla="*/ 3865264 w 9227449"/>
              <a:gd name="connsiteY1613" fmla="*/ 2280534 h 3198158"/>
              <a:gd name="connsiteX1614" fmla="*/ 3856654 w 9227449"/>
              <a:gd name="connsiteY1614" fmla="*/ 2289463 h 3198158"/>
              <a:gd name="connsiteX1615" fmla="*/ 3857703 w 9227449"/>
              <a:gd name="connsiteY1615" fmla="*/ 2301811 h 3198158"/>
              <a:gd name="connsiteX1616" fmla="*/ 3867453 w 9227449"/>
              <a:gd name="connsiteY1616" fmla="*/ 2325438 h 3198158"/>
              <a:gd name="connsiteX1617" fmla="*/ 3876179 w 9227449"/>
              <a:gd name="connsiteY1617" fmla="*/ 2335257 h 3198158"/>
              <a:gd name="connsiteX1618" fmla="*/ 3881912 w 9227449"/>
              <a:gd name="connsiteY1618" fmla="*/ 2336392 h 3198158"/>
              <a:gd name="connsiteX1619" fmla="*/ 3889281 w 9227449"/>
              <a:gd name="connsiteY1619" fmla="*/ 2334464 h 3198158"/>
              <a:gd name="connsiteX1620" fmla="*/ 3925519 w 9227449"/>
              <a:gd name="connsiteY1620" fmla="*/ 2322978 h 3198158"/>
              <a:gd name="connsiteX1621" fmla="*/ 3937934 w 9227449"/>
              <a:gd name="connsiteY1621" fmla="*/ 2313623 h 3198158"/>
              <a:gd name="connsiteX1622" fmla="*/ 3935407 w 9227449"/>
              <a:gd name="connsiteY1622" fmla="*/ 2298293 h 3198158"/>
              <a:gd name="connsiteX1623" fmla="*/ 3919485 w 9227449"/>
              <a:gd name="connsiteY1623" fmla="*/ 2269222 h 3198158"/>
              <a:gd name="connsiteX1624" fmla="*/ 3909279 w 9227449"/>
              <a:gd name="connsiteY1624" fmla="*/ 2259161 h 3198158"/>
              <a:gd name="connsiteX1625" fmla="*/ 3905124 w 9227449"/>
              <a:gd name="connsiteY1625" fmla="*/ 2258571 h 3198158"/>
              <a:gd name="connsiteX1626" fmla="*/ 505360 w 9227449"/>
              <a:gd name="connsiteY1626" fmla="*/ 2256585 h 3198158"/>
              <a:gd name="connsiteX1627" fmla="*/ 537973 w 9227449"/>
              <a:gd name="connsiteY1627" fmla="*/ 2265358 h 3198158"/>
              <a:gd name="connsiteX1628" fmla="*/ 561889 w 9227449"/>
              <a:gd name="connsiteY1628" fmla="*/ 2354607 h 3198158"/>
              <a:gd name="connsiteX1629" fmla="*/ 505252 w 9227449"/>
              <a:gd name="connsiteY1629" fmla="*/ 2387290 h 3198158"/>
              <a:gd name="connsiteX1630" fmla="*/ 472634 w 9227449"/>
              <a:gd name="connsiteY1630" fmla="*/ 2378526 h 3198158"/>
              <a:gd name="connsiteX1631" fmla="*/ 448718 w 9227449"/>
              <a:gd name="connsiteY1631" fmla="*/ 2289259 h 3198158"/>
              <a:gd name="connsiteX1632" fmla="*/ 505360 w 9227449"/>
              <a:gd name="connsiteY1632" fmla="*/ 2256585 h 3198158"/>
              <a:gd name="connsiteX1633" fmla="*/ 6854927 w 9227449"/>
              <a:gd name="connsiteY1633" fmla="*/ 2252982 h 3198158"/>
              <a:gd name="connsiteX1634" fmla="*/ 6890274 w 9227449"/>
              <a:gd name="connsiteY1634" fmla="*/ 2262492 h 3198158"/>
              <a:gd name="connsiteX1635" fmla="*/ 6916198 w 9227449"/>
              <a:gd name="connsiteY1635" fmla="*/ 2359217 h 3198158"/>
              <a:gd name="connsiteX1636" fmla="*/ 6854811 w 9227449"/>
              <a:gd name="connsiteY1636" fmla="*/ 2394640 h 3198158"/>
              <a:gd name="connsiteX1637" fmla="*/ 6819464 w 9227449"/>
              <a:gd name="connsiteY1637" fmla="*/ 2385142 h 3198158"/>
              <a:gd name="connsiteX1638" fmla="*/ 6793540 w 9227449"/>
              <a:gd name="connsiteY1638" fmla="*/ 2288408 h 3198158"/>
              <a:gd name="connsiteX1639" fmla="*/ 6854927 w 9227449"/>
              <a:gd name="connsiteY1639" fmla="*/ 2252982 h 3198158"/>
              <a:gd name="connsiteX1640" fmla="*/ 5140066 w 9227449"/>
              <a:gd name="connsiteY1640" fmla="*/ 2243987 h 3198158"/>
              <a:gd name="connsiteX1641" fmla="*/ 5156519 w 9227449"/>
              <a:gd name="connsiteY1641" fmla="*/ 2248411 h 3198158"/>
              <a:gd name="connsiteX1642" fmla="*/ 5171888 w 9227449"/>
              <a:gd name="connsiteY1642" fmla="*/ 2268429 h 3198158"/>
              <a:gd name="connsiteX1643" fmla="*/ 5168586 w 9227449"/>
              <a:gd name="connsiteY1643" fmla="*/ 2293451 h 3198158"/>
              <a:gd name="connsiteX1644" fmla="*/ 5140008 w 9227449"/>
              <a:gd name="connsiteY1644" fmla="*/ 2309943 h 3198158"/>
              <a:gd name="connsiteX1645" fmla="*/ 5123555 w 9227449"/>
              <a:gd name="connsiteY1645" fmla="*/ 2305520 h 3198158"/>
              <a:gd name="connsiteX1646" fmla="*/ 5108207 w 9227449"/>
              <a:gd name="connsiteY1646" fmla="*/ 2285491 h 3198158"/>
              <a:gd name="connsiteX1647" fmla="*/ 5111480 w 9227449"/>
              <a:gd name="connsiteY1647" fmla="*/ 2260477 h 3198158"/>
              <a:gd name="connsiteX1648" fmla="*/ 5140066 w 9227449"/>
              <a:gd name="connsiteY1648" fmla="*/ 2243987 h 3198158"/>
              <a:gd name="connsiteX1649" fmla="*/ 7828218 w 9227449"/>
              <a:gd name="connsiteY1649" fmla="*/ 2237420 h 3198158"/>
              <a:gd name="connsiteX1650" fmla="*/ 7856049 w 9227449"/>
              <a:gd name="connsiteY1650" fmla="*/ 2244906 h 3198158"/>
              <a:gd name="connsiteX1651" fmla="*/ 7882031 w 9227449"/>
              <a:gd name="connsiteY1651" fmla="*/ 2278762 h 3198158"/>
              <a:gd name="connsiteX1652" fmla="*/ 7876464 w 9227449"/>
              <a:gd name="connsiteY1652" fmla="*/ 2321080 h 3198158"/>
              <a:gd name="connsiteX1653" fmla="*/ 7828111 w 9227449"/>
              <a:gd name="connsiteY1653" fmla="*/ 2348981 h 3198158"/>
              <a:gd name="connsiteX1654" fmla="*/ 7800269 w 9227449"/>
              <a:gd name="connsiteY1654" fmla="*/ 2341504 h 3198158"/>
              <a:gd name="connsiteX1655" fmla="*/ 7779865 w 9227449"/>
              <a:gd name="connsiteY1655" fmla="*/ 2265319 h 3198158"/>
              <a:gd name="connsiteX1656" fmla="*/ 7828218 w 9227449"/>
              <a:gd name="connsiteY1656" fmla="*/ 2237420 h 3198158"/>
              <a:gd name="connsiteX1657" fmla="*/ 335403 w 9227449"/>
              <a:gd name="connsiteY1657" fmla="*/ 2233043 h 3198158"/>
              <a:gd name="connsiteX1658" fmla="*/ 348889 w 9227449"/>
              <a:gd name="connsiteY1658" fmla="*/ 2236674 h 3198158"/>
              <a:gd name="connsiteX1659" fmla="*/ 361486 w 9227449"/>
              <a:gd name="connsiteY1659" fmla="*/ 2253109 h 3198158"/>
              <a:gd name="connsiteX1660" fmla="*/ 358806 w 9227449"/>
              <a:gd name="connsiteY1660" fmla="*/ 2273629 h 3198158"/>
              <a:gd name="connsiteX1661" fmla="*/ 335356 w 9227449"/>
              <a:gd name="connsiteY1661" fmla="*/ 2287148 h 3198158"/>
              <a:gd name="connsiteX1662" fmla="*/ 321870 w 9227449"/>
              <a:gd name="connsiteY1662" fmla="*/ 2283516 h 3198158"/>
              <a:gd name="connsiteX1663" fmla="*/ 311956 w 9227449"/>
              <a:gd name="connsiteY1663" fmla="*/ 2246571 h 3198158"/>
              <a:gd name="connsiteX1664" fmla="*/ 335403 w 9227449"/>
              <a:gd name="connsiteY1664" fmla="*/ 2233043 h 3198158"/>
              <a:gd name="connsiteX1665" fmla="*/ 5711702 w 9227449"/>
              <a:gd name="connsiteY1665" fmla="*/ 2230874 h 3198158"/>
              <a:gd name="connsiteX1666" fmla="*/ 5742497 w 9227449"/>
              <a:gd name="connsiteY1666" fmla="*/ 2239145 h 3198158"/>
              <a:gd name="connsiteX1667" fmla="*/ 5771239 w 9227449"/>
              <a:gd name="connsiteY1667" fmla="*/ 2276611 h 3198158"/>
              <a:gd name="connsiteX1668" fmla="*/ 5765071 w 9227449"/>
              <a:gd name="connsiteY1668" fmla="*/ 2323423 h 3198158"/>
              <a:gd name="connsiteX1669" fmla="*/ 5711595 w 9227449"/>
              <a:gd name="connsiteY1669" fmla="*/ 2354286 h 3198158"/>
              <a:gd name="connsiteX1670" fmla="*/ 5680800 w 9227449"/>
              <a:gd name="connsiteY1670" fmla="*/ 2346008 h 3198158"/>
              <a:gd name="connsiteX1671" fmla="*/ 5652049 w 9227449"/>
              <a:gd name="connsiteY1671" fmla="*/ 2308539 h 3198158"/>
              <a:gd name="connsiteX1672" fmla="*/ 5658217 w 9227449"/>
              <a:gd name="connsiteY1672" fmla="*/ 2261727 h 3198158"/>
              <a:gd name="connsiteX1673" fmla="*/ 5711702 w 9227449"/>
              <a:gd name="connsiteY1673" fmla="*/ 2230874 h 3198158"/>
              <a:gd name="connsiteX1674" fmla="*/ 8229871 w 9227449"/>
              <a:gd name="connsiteY1674" fmla="*/ 2229945 h 3198158"/>
              <a:gd name="connsiteX1675" fmla="*/ 8238345 w 9227449"/>
              <a:gd name="connsiteY1675" fmla="*/ 2232231 h 3198158"/>
              <a:gd name="connsiteX1676" fmla="*/ 8246295 w 9227449"/>
              <a:gd name="connsiteY1676" fmla="*/ 2242563 h 3198158"/>
              <a:gd name="connsiteX1677" fmla="*/ 8244591 w 9227449"/>
              <a:gd name="connsiteY1677" fmla="*/ 2255471 h 3198158"/>
              <a:gd name="connsiteX1678" fmla="*/ 8229842 w 9227449"/>
              <a:gd name="connsiteY1678" fmla="*/ 2264002 h 3198158"/>
              <a:gd name="connsiteX1679" fmla="*/ 8221359 w 9227449"/>
              <a:gd name="connsiteY1679" fmla="*/ 2261727 h 3198158"/>
              <a:gd name="connsiteX1680" fmla="*/ 8213409 w 9227449"/>
              <a:gd name="connsiteY1680" fmla="*/ 2251384 h 3198158"/>
              <a:gd name="connsiteX1681" fmla="*/ 8215113 w 9227449"/>
              <a:gd name="connsiteY1681" fmla="*/ 2238466 h 3198158"/>
              <a:gd name="connsiteX1682" fmla="*/ 8229871 w 9227449"/>
              <a:gd name="connsiteY1682" fmla="*/ 2229945 h 3198158"/>
              <a:gd name="connsiteX1683" fmla="*/ 3717186 w 9227449"/>
              <a:gd name="connsiteY1683" fmla="*/ 2214905 h 3198158"/>
              <a:gd name="connsiteX1684" fmla="*/ 3709867 w 9227449"/>
              <a:gd name="connsiteY1684" fmla="*/ 2216804 h 3198158"/>
              <a:gd name="connsiteX1685" fmla="*/ 3699370 w 9227449"/>
              <a:gd name="connsiteY1685" fmla="*/ 2221936 h 3198158"/>
              <a:gd name="connsiteX1686" fmla="*/ 3691126 w 9227449"/>
              <a:gd name="connsiteY1686" fmla="*/ 2230603 h 3198158"/>
              <a:gd name="connsiteX1687" fmla="*/ 3691825 w 9227449"/>
              <a:gd name="connsiteY1687" fmla="*/ 2242535 h 3198158"/>
              <a:gd name="connsiteX1688" fmla="*/ 3695824 w 9227449"/>
              <a:gd name="connsiteY1688" fmla="*/ 2251347 h 3198158"/>
              <a:gd name="connsiteX1689" fmla="*/ 3704462 w 9227449"/>
              <a:gd name="connsiteY1689" fmla="*/ 2259819 h 3198158"/>
              <a:gd name="connsiteX1690" fmla="*/ 3709758 w 9227449"/>
              <a:gd name="connsiteY1690" fmla="*/ 2260789 h 3198158"/>
              <a:gd name="connsiteX1691" fmla="*/ 3716559 w 9227449"/>
              <a:gd name="connsiteY1691" fmla="*/ 2259161 h 3198158"/>
              <a:gd name="connsiteX1692" fmla="*/ 3727423 w 9227449"/>
              <a:gd name="connsiteY1692" fmla="*/ 2254377 h 3198158"/>
              <a:gd name="connsiteX1693" fmla="*/ 3736197 w 9227449"/>
              <a:gd name="connsiteY1693" fmla="*/ 2245595 h 3198158"/>
              <a:gd name="connsiteX1694" fmla="*/ 3735374 w 9227449"/>
              <a:gd name="connsiteY1694" fmla="*/ 2233227 h 3198158"/>
              <a:gd name="connsiteX1695" fmla="*/ 3731025 w 9227449"/>
              <a:gd name="connsiteY1695" fmla="*/ 2224097 h 3198158"/>
              <a:gd name="connsiteX1696" fmla="*/ 3722077 w 9227449"/>
              <a:gd name="connsiteY1696" fmla="*/ 2215719 h 3198158"/>
              <a:gd name="connsiteX1697" fmla="*/ 3717186 w 9227449"/>
              <a:gd name="connsiteY1697" fmla="*/ 2214905 h 3198158"/>
              <a:gd name="connsiteX1698" fmla="*/ 6684992 w 9227449"/>
              <a:gd name="connsiteY1698" fmla="*/ 2212561 h 3198158"/>
              <a:gd name="connsiteX1699" fmla="*/ 6709638 w 9227449"/>
              <a:gd name="connsiteY1699" fmla="*/ 2219195 h 3198158"/>
              <a:gd name="connsiteX1700" fmla="*/ 6727718 w 9227449"/>
              <a:gd name="connsiteY1700" fmla="*/ 2286664 h 3198158"/>
              <a:gd name="connsiteX1701" fmla="*/ 6684905 w 9227449"/>
              <a:gd name="connsiteY1701" fmla="*/ 2311358 h 3198158"/>
              <a:gd name="connsiteX1702" fmla="*/ 6660250 w 9227449"/>
              <a:gd name="connsiteY1702" fmla="*/ 2304734 h 3198158"/>
              <a:gd name="connsiteX1703" fmla="*/ 6637241 w 9227449"/>
              <a:gd name="connsiteY1703" fmla="*/ 2274743 h 3198158"/>
              <a:gd name="connsiteX1704" fmla="*/ 6642180 w 9227449"/>
              <a:gd name="connsiteY1704" fmla="*/ 2237276 h 3198158"/>
              <a:gd name="connsiteX1705" fmla="*/ 6684992 w 9227449"/>
              <a:gd name="connsiteY1705" fmla="*/ 2212561 h 3198158"/>
              <a:gd name="connsiteX1706" fmla="*/ 7256629 w 9227449"/>
              <a:gd name="connsiteY1706" fmla="*/ 2207216 h 3198158"/>
              <a:gd name="connsiteX1707" fmla="*/ 7291744 w 9227449"/>
              <a:gd name="connsiteY1707" fmla="*/ 2216649 h 3198158"/>
              <a:gd name="connsiteX1708" fmla="*/ 7317483 w 9227449"/>
              <a:gd name="connsiteY1708" fmla="*/ 2312772 h 3198158"/>
              <a:gd name="connsiteX1709" fmla="*/ 7256494 w 9227449"/>
              <a:gd name="connsiteY1709" fmla="*/ 2347955 h 3198158"/>
              <a:gd name="connsiteX1710" fmla="*/ 7221370 w 9227449"/>
              <a:gd name="connsiteY1710" fmla="*/ 2338512 h 3198158"/>
              <a:gd name="connsiteX1711" fmla="*/ 7188589 w 9227449"/>
              <a:gd name="connsiteY1711" fmla="*/ 2295795 h 3198158"/>
              <a:gd name="connsiteX1712" fmla="*/ 7195630 w 9227449"/>
              <a:gd name="connsiteY1712" fmla="*/ 2242388 h 3198158"/>
              <a:gd name="connsiteX1713" fmla="*/ 7256629 w 9227449"/>
              <a:gd name="connsiteY1713" fmla="*/ 2207216 h 3198158"/>
              <a:gd name="connsiteX1714" fmla="*/ 3140728 w 9227449"/>
              <a:gd name="connsiteY1714" fmla="*/ 2206422 h 3198158"/>
              <a:gd name="connsiteX1715" fmla="*/ 3134201 w 9227449"/>
              <a:gd name="connsiteY1715" fmla="*/ 2207922 h 3198158"/>
              <a:gd name="connsiteX1716" fmla="*/ 3132866 w 9227449"/>
              <a:gd name="connsiteY1716" fmla="*/ 2208542 h 3198158"/>
              <a:gd name="connsiteX1717" fmla="*/ 3125050 w 9227449"/>
              <a:gd name="connsiteY1717" fmla="*/ 2217007 h 3198158"/>
              <a:gd name="connsiteX1718" fmla="*/ 3125522 w 9227449"/>
              <a:gd name="connsiteY1718" fmla="*/ 2228512 h 3198158"/>
              <a:gd name="connsiteX1719" fmla="*/ 3126212 w 9227449"/>
              <a:gd name="connsiteY1719" fmla="*/ 2229992 h 3198158"/>
              <a:gd name="connsiteX1720" fmla="*/ 3134636 w 9227449"/>
              <a:gd name="connsiteY1720" fmla="*/ 2237846 h 3198158"/>
              <a:gd name="connsiteX1721" fmla="*/ 3139876 w 9227449"/>
              <a:gd name="connsiteY1721" fmla="*/ 2238785 h 3198158"/>
              <a:gd name="connsiteX1722" fmla="*/ 3146153 w 9227449"/>
              <a:gd name="connsiteY1722" fmla="*/ 2237420 h 3198158"/>
              <a:gd name="connsiteX1723" fmla="*/ 3154866 w 9227449"/>
              <a:gd name="connsiteY1723" fmla="*/ 2228607 h 3198158"/>
              <a:gd name="connsiteX1724" fmla="*/ 3155050 w 9227449"/>
              <a:gd name="connsiteY1724" fmla="*/ 2216619 h 3198158"/>
              <a:gd name="connsiteX1725" fmla="*/ 3154393 w 9227449"/>
              <a:gd name="connsiteY1725" fmla="*/ 2215206 h 3198158"/>
              <a:gd name="connsiteX1726" fmla="*/ 3145831 w 9227449"/>
              <a:gd name="connsiteY1726" fmla="*/ 2207312 h 3198158"/>
              <a:gd name="connsiteX1727" fmla="*/ 3140728 w 9227449"/>
              <a:gd name="connsiteY1727" fmla="*/ 2206422 h 3198158"/>
              <a:gd name="connsiteX1728" fmla="*/ 1015039 w 9227449"/>
              <a:gd name="connsiteY1728" fmla="*/ 2192506 h 3198158"/>
              <a:gd name="connsiteX1729" fmla="*/ 1008977 w 9227449"/>
              <a:gd name="connsiteY1729" fmla="*/ 2193784 h 3198158"/>
              <a:gd name="connsiteX1730" fmla="*/ 1008455 w 9227449"/>
              <a:gd name="connsiteY1730" fmla="*/ 2194016 h 3198158"/>
              <a:gd name="connsiteX1731" fmla="*/ 1000310 w 9227449"/>
              <a:gd name="connsiteY1731" fmla="*/ 2203420 h 3198158"/>
              <a:gd name="connsiteX1732" fmla="*/ 1001860 w 9227449"/>
              <a:gd name="connsiteY1732" fmla="*/ 2215680 h 3198158"/>
              <a:gd name="connsiteX1733" fmla="*/ 1002887 w 9227449"/>
              <a:gd name="connsiteY1733" fmla="*/ 2217345 h 3198158"/>
              <a:gd name="connsiteX1734" fmla="*/ 1015727 w 9227449"/>
              <a:gd name="connsiteY1734" fmla="*/ 2224560 h 3198158"/>
              <a:gd name="connsiteX1735" fmla="*/ 1022070 w 9227449"/>
              <a:gd name="connsiteY1735" fmla="*/ 2223155 h 3198158"/>
              <a:gd name="connsiteX1736" fmla="*/ 1029925 w 9227449"/>
              <a:gd name="connsiteY1736" fmla="*/ 2204717 h 3198158"/>
              <a:gd name="connsiteX1737" fmla="*/ 1029315 w 9227449"/>
              <a:gd name="connsiteY1737" fmla="*/ 2202859 h 3198158"/>
              <a:gd name="connsiteX1738" fmla="*/ 1021160 w 9227449"/>
              <a:gd name="connsiteY1738" fmla="*/ 2193815 h 3198158"/>
              <a:gd name="connsiteX1739" fmla="*/ 1015039 w 9227449"/>
              <a:gd name="connsiteY1739" fmla="*/ 2192506 h 3198158"/>
              <a:gd name="connsiteX1740" fmla="*/ 4970131 w 9227449"/>
              <a:gd name="connsiteY1740" fmla="*/ 2188061 h 3198158"/>
              <a:gd name="connsiteX1741" fmla="*/ 4983621 w 9227449"/>
              <a:gd name="connsiteY1741" fmla="*/ 2191693 h 3198158"/>
              <a:gd name="connsiteX1742" fmla="*/ 4996240 w 9227449"/>
              <a:gd name="connsiteY1742" fmla="*/ 2208116 h 3198158"/>
              <a:gd name="connsiteX1743" fmla="*/ 4993539 w 9227449"/>
              <a:gd name="connsiteY1743" fmla="*/ 2228627 h 3198158"/>
              <a:gd name="connsiteX1744" fmla="*/ 4970092 w 9227449"/>
              <a:gd name="connsiteY1744" fmla="*/ 2242166 h 3198158"/>
              <a:gd name="connsiteX1745" fmla="*/ 4956602 w 9227449"/>
              <a:gd name="connsiteY1745" fmla="*/ 2238535 h 3198158"/>
              <a:gd name="connsiteX1746" fmla="*/ 4943986 w 9227449"/>
              <a:gd name="connsiteY1746" fmla="*/ 2222111 h 3198158"/>
              <a:gd name="connsiteX1747" fmla="*/ 4946687 w 9227449"/>
              <a:gd name="connsiteY1747" fmla="*/ 2201599 h 3198158"/>
              <a:gd name="connsiteX1748" fmla="*/ 4970131 w 9227449"/>
              <a:gd name="connsiteY1748" fmla="*/ 2188061 h 3198158"/>
              <a:gd name="connsiteX1749" fmla="*/ 6515038 w 9227449"/>
              <a:gd name="connsiteY1749" fmla="*/ 2184013 h 3198158"/>
              <a:gd name="connsiteX1750" fmla="*/ 6523086 w 9227449"/>
              <a:gd name="connsiteY1750" fmla="*/ 2186173 h 3198158"/>
              <a:gd name="connsiteX1751" fmla="*/ 6530581 w 9227449"/>
              <a:gd name="connsiteY1751" fmla="*/ 2195943 h 3198158"/>
              <a:gd name="connsiteX1752" fmla="*/ 6528964 w 9227449"/>
              <a:gd name="connsiteY1752" fmla="*/ 2208184 h 3198158"/>
              <a:gd name="connsiteX1753" fmla="*/ 6515009 w 9227449"/>
              <a:gd name="connsiteY1753" fmla="*/ 2216223 h 3198158"/>
              <a:gd name="connsiteX1754" fmla="*/ 6506952 w 9227449"/>
              <a:gd name="connsiteY1754" fmla="*/ 2214073 h 3198158"/>
              <a:gd name="connsiteX1755" fmla="*/ 6501074 w 9227449"/>
              <a:gd name="connsiteY1755" fmla="*/ 2192060 h 3198158"/>
              <a:gd name="connsiteX1756" fmla="*/ 6515038 w 9227449"/>
              <a:gd name="connsiteY1756" fmla="*/ 2184013 h 3198158"/>
              <a:gd name="connsiteX1757" fmla="*/ 2567068 w 9227449"/>
              <a:gd name="connsiteY1757" fmla="*/ 2178667 h 3198158"/>
              <a:gd name="connsiteX1758" fmla="*/ 2560201 w 9227449"/>
              <a:gd name="connsiteY1758" fmla="*/ 2180335 h 3198158"/>
              <a:gd name="connsiteX1759" fmla="*/ 2557248 w 9227449"/>
              <a:gd name="connsiteY1759" fmla="*/ 2181795 h 3198158"/>
              <a:gd name="connsiteX1760" fmla="*/ 2549346 w 9227449"/>
              <a:gd name="connsiteY1760" fmla="*/ 2190927 h 3198158"/>
              <a:gd name="connsiteX1761" fmla="*/ 2550710 w 9227449"/>
              <a:gd name="connsiteY1761" fmla="*/ 2202907 h 3198158"/>
              <a:gd name="connsiteX1762" fmla="*/ 2555175 w 9227449"/>
              <a:gd name="connsiteY1762" fmla="*/ 2211351 h 3198158"/>
              <a:gd name="connsiteX1763" fmla="*/ 2568732 w 9227449"/>
              <a:gd name="connsiteY1763" fmla="*/ 2219911 h 3198158"/>
              <a:gd name="connsiteX1764" fmla="*/ 2574922 w 9227449"/>
              <a:gd name="connsiteY1764" fmla="*/ 2218566 h 3198158"/>
              <a:gd name="connsiteX1765" fmla="*/ 2577042 w 9227449"/>
              <a:gd name="connsiteY1765" fmla="*/ 2217645 h 3198158"/>
              <a:gd name="connsiteX1766" fmla="*/ 2585166 w 9227449"/>
              <a:gd name="connsiteY1766" fmla="*/ 2209260 h 3198158"/>
              <a:gd name="connsiteX1767" fmla="*/ 2584826 w 9227449"/>
              <a:gd name="connsiteY1767" fmla="*/ 2197581 h 3198158"/>
              <a:gd name="connsiteX1768" fmla="*/ 2581216 w 9227449"/>
              <a:gd name="connsiteY1768" fmla="*/ 2188663 h 3198158"/>
              <a:gd name="connsiteX1769" fmla="*/ 2572607 w 9227449"/>
              <a:gd name="connsiteY1769" fmla="*/ 2179733 h 3198158"/>
              <a:gd name="connsiteX1770" fmla="*/ 2567068 w 9227449"/>
              <a:gd name="connsiteY1770" fmla="*/ 2178667 h 3198158"/>
              <a:gd name="connsiteX1771" fmla="*/ 7658302 w 9227449"/>
              <a:gd name="connsiteY1771" fmla="*/ 2171928 h 3198158"/>
              <a:gd name="connsiteX1772" fmla="*/ 7687964 w 9227449"/>
              <a:gd name="connsiteY1772" fmla="*/ 2179897 h 3198158"/>
              <a:gd name="connsiteX1773" fmla="*/ 7709705 w 9227449"/>
              <a:gd name="connsiteY1773" fmla="*/ 2261058 h 3198158"/>
              <a:gd name="connsiteX1774" fmla="*/ 7658176 w 9227449"/>
              <a:gd name="connsiteY1774" fmla="*/ 2290779 h 3198158"/>
              <a:gd name="connsiteX1775" fmla="*/ 7628524 w 9227449"/>
              <a:gd name="connsiteY1775" fmla="*/ 2282809 h 3198158"/>
              <a:gd name="connsiteX1776" fmla="*/ 7600857 w 9227449"/>
              <a:gd name="connsiteY1776" fmla="*/ 2246737 h 3198158"/>
              <a:gd name="connsiteX1777" fmla="*/ 7606793 w 9227449"/>
              <a:gd name="connsiteY1777" fmla="*/ 2201648 h 3198158"/>
              <a:gd name="connsiteX1778" fmla="*/ 7658302 w 9227449"/>
              <a:gd name="connsiteY1778" fmla="*/ 2171928 h 3198158"/>
              <a:gd name="connsiteX1779" fmla="*/ 5943430 w 9227449"/>
              <a:gd name="connsiteY1779" fmla="*/ 2168848 h 3198158"/>
              <a:gd name="connsiteX1780" fmla="*/ 5951236 w 9227449"/>
              <a:gd name="connsiteY1780" fmla="*/ 2170940 h 3198158"/>
              <a:gd name="connsiteX1781" fmla="*/ 5958528 w 9227449"/>
              <a:gd name="connsiteY1781" fmla="*/ 2180459 h 3198158"/>
              <a:gd name="connsiteX1782" fmla="*/ 5956969 w 9227449"/>
              <a:gd name="connsiteY1782" fmla="*/ 2192331 h 3198158"/>
              <a:gd name="connsiteX1783" fmla="*/ 5943392 w 9227449"/>
              <a:gd name="connsiteY1783" fmla="*/ 2200157 h 3198158"/>
              <a:gd name="connsiteX1784" fmla="*/ 5935577 w 9227449"/>
              <a:gd name="connsiteY1784" fmla="*/ 2198054 h 3198158"/>
              <a:gd name="connsiteX1785" fmla="*/ 5929863 w 9227449"/>
              <a:gd name="connsiteY1785" fmla="*/ 2176672 h 3198158"/>
              <a:gd name="connsiteX1786" fmla="*/ 5943430 w 9227449"/>
              <a:gd name="connsiteY1786" fmla="*/ 2168848 h 3198158"/>
              <a:gd name="connsiteX1787" fmla="*/ 8059956 w 9227449"/>
              <a:gd name="connsiteY1787" fmla="*/ 2163086 h 3198158"/>
              <a:gd name="connsiteX1788" fmla="*/ 8070957 w 9227449"/>
              <a:gd name="connsiteY1788" fmla="*/ 2166050 h 3198158"/>
              <a:gd name="connsiteX1789" fmla="*/ 8079024 w 9227449"/>
              <a:gd name="connsiteY1789" fmla="*/ 2196147 h 3198158"/>
              <a:gd name="connsiteX1790" fmla="*/ 8059917 w 9227449"/>
              <a:gd name="connsiteY1790" fmla="*/ 2207168 h 3198158"/>
              <a:gd name="connsiteX1791" fmla="*/ 8048916 w 9227449"/>
              <a:gd name="connsiteY1791" fmla="*/ 2204204 h 3198158"/>
              <a:gd name="connsiteX1792" fmla="*/ 8038671 w 9227449"/>
              <a:gd name="connsiteY1792" fmla="*/ 2190822 h 3198158"/>
              <a:gd name="connsiteX1793" fmla="*/ 8040849 w 9227449"/>
              <a:gd name="connsiteY1793" fmla="*/ 2174116 h 3198158"/>
              <a:gd name="connsiteX1794" fmla="*/ 8059956 w 9227449"/>
              <a:gd name="connsiteY1794" fmla="*/ 2163086 h 3198158"/>
              <a:gd name="connsiteX1795" fmla="*/ 3543718 w 9227449"/>
              <a:gd name="connsiteY1795" fmla="*/ 2156589 h 3198158"/>
              <a:gd name="connsiteX1796" fmla="*/ 3536928 w 9227449"/>
              <a:gd name="connsiteY1796" fmla="*/ 2158206 h 3198158"/>
              <a:gd name="connsiteX1797" fmla="*/ 3531178 w 9227449"/>
              <a:gd name="connsiteY1797" fmla="*/ 2160927 h 3198158"/>
              <a:gd name="connsiteX1798" fmla="*/ 3523071 w 9227449"/>
              <a:gd name="connsiteY1798" fmla="*/ 2169564 h 3198158"/>
              <a:gd name="connsiteX1799" fmla="*/ 3523740 w 9227449"/>
              <a:gd name="connsiteY1799" fmla="*/ 2181379 h 3198158"/>
              <a:gd name="connsiteX1800" fmla="*/ 3526373 w 9227449"/>
              <a:gd name="connsiteY1800" fmla="*/ 2187102 h 3198158"/>
              <a:gd name="connsiteX1801" fmla="*/ 3534993 w 9227449"/>
              <a:gd name="connsiteY1801" fmla="*/ 2195334 h 3198158"/>
              <a:gd name="connsiteX1802" fmla="*/ 3540201 w 9227449"/>
              <a:gd name="connsiteY1802" fmla="*/ 2196264 h 3198158"/>
              <a:gd name="connsiteX1803" fmla="*/ 3546895 w 9227449"/>
              <a:gd name="connsiteY1803" fmla="*/ 2194695 h 3198158"/>
              <a:gd name="connsiteX1804" fmla="*/ 3552722 w 9227449"/>
              <a:gd name="connsiteY1804" fmla="*/ 2192003 h 3198158"/>
              <a:gd name="connsiteX1805" fmla="*/ 3560953 w 9227449"/>
              <a:gd name="connsiteY1805" fmla="*/ 2183315 h 3198158"/>
              <a:gd name="connsiteX1806" fmla="*/ 3560210 w 9227449"/>
              <a:gd name="connsiteY1806" fmla="*/ 2171365 h 3198158"/>
              <a:gd name="connsiteX1807" fmla="*/ 3557459 w 9227449"/>
              <a:gd name="connsiteY1807" fmla="*/ 2165574 h 3198158"/>
              <a:gd name="connsiteX1808" fmla="*/ 3548783 w 9227449"/>
              <a:gd name="connsiteY1808" fmla="*/ 2157469 h 3198158"/>
              <a:gd name="connsiteX1809" fmla="*/ 3543718 w 9227449"/>
              <a:gd name="connsiteY1809" fmla="*/ 2156589 h 3198158"/>
              <a:gd name="connsiteX1810" fmla="*/ 5541796 w 9227449"/>
              <a:gd name="connsiteY1810" fmla="*/ 2150341 h 3198158"/>
              <a:gd name="connsiteX1811" fmla="*/ 5581917 w 9227449"/>
              <a:gd name="connsiteY1811" fmla="*/ 2161121 h 3198158"/>
              <a:gd name="connsiteX1812" fmla="*/ 5611337 w 9227449"/>
              <a:gd name="connsiteY1812" fmla="*/ 2270918 h 3198158"/>
              <a:gd name="connsiteX1813" fmla="*/ 5541651 w 9227449"/>
              <a:gd name="connsiteY1813" fmla="*/ 2311126 h 3198158"/>
              <a:gd name="connsiteX1814" fmla="*/ 5501530 w 9227449"/>
              <a:gd name="connsiteY1814" fmla="*/ 2300347 h 3198158"/>
              <a:gd name="connsiteX1815" fmla="*/ 5464072 w 9227449"/>
              <a:gd name="connsiteY1815" fmla="*/ 2251540 h 3198158"/>
              <a:gd name="connsiteX1816" fmla="*/ 5472110 w 9227449"/>
              <a:gd name="connsiteY1816" fmla="*/ 2190530 h 3198158"/>
              <a:gd name="connsiteX1817" fmla="*/ 5541796 w 9227449"/>
              <a:gd name="connsiteY1817" fmla="*/ 2150341 h 3198158"/>
              <a:gd name="connsiteX1818" fmla="*/ 7086704 w 9227449"/>
              <a:gd name="connsiteY1818" fmla="*/ 2142633 h 3198158"/>
              <a:gd name="connsiteX1819" fmla="*/ 7123164 w 9227449"/>
              <a:gd name="connsiteY1819" fmla="*/ 2152434 h 3198158"/>
              <a:gd name="connsiteX1820" fmla="*/ 7149931 w 9227449"/>
              <a:gd name="connsiteY1820" fmla="*/ 2252286 h 3198158"/>
              <a:gd name="connsiteX1821" fmla="*/ 7086569 w 9227449"/>
              <a:gd name="connsiteY1821" fmla="*/ 2288842 h 3198158"/>
              <a:gd name="connsiteX1822" fmla="*/ 7050099 w 9227449"/>
              <a:gd name="connsiteY1822" fmla="*/ 2279043 h 3198158"/>
              <a:gd name="connsiteX1823" fmla="*/ 7023332 w 9227449"/>
              <a:gd name="connsiteY1823" fmla="*/ 2179202 h 3198158"/>
              <a:gd name="connsiteX1824" fmla="*/ 7086704 w 9227449"/>
              <a:gd name="connsiteY1824" fmla="*/ 2142633 h 3198158"/>
              <a:gd name="connsiteX1825" fmla="*/ 4800206 w 9227449"/>
              <a:gd name="connsiteY1825" fmla="*/ 2133502 h 3198158"/>
              <a:gd name="connsiteX1826" fmla="*/ 4810075 w 9227449"/>
              <a:gd name="connsiteY1826" fmla="*/ 2136165 h 3198158"/>
              <a:gd name="connsiteX1827" fmla="*/ 4819274 w 9227449"/>
              <a:gd name="connsiteY1827" fmla="*/ 2148154 h 3198158"/>
              <a:gd name="connsiteX1828" fmla="*/ 4817298 w 9227449"/>
              <a:gd name="connsiteY1828" fmla="*/ 2163153 h 3198158"/>
              <a:gd name="connsiteX1829" fmla="*/ 4800177 w 9227449"/>
              <a:gd name="connsiteY1829" fmla="*/ 2173022 h 3198158"/>
              <a:gd name="connsiteX1830" fmla="*/ 4790308 w 9227449"/>
              <a:gd name="connsiteY1830" fmla="*/ 2170379 h 3198158"/>
              <a:gd name="connsiteX1831" fmla="*/ 4783085 w 9227449"/>
              <a:gd name="connsiteY1831" fmla="*/ 2143388 h 3198158"/>
              <a:gd name="connsiteX1832" fmla="*/ 4800206 w 9227449"/>
              <a:gd name="connsiteY1832" fmla="*/ 2133502 h 3198158"/>
              <a:gd name="connsiteX1833" fmla="*/ 4228597 w 9227449"/>
              <a:gd name="connsiteY1833" fmla="*/ 2119266 h 3198158"/>
              <a:gd name="connsiteX1834" fmla="*/ 4237769 w 9227449"/>
              <a:gd name="connsiteY1834" fmla="*/ 2121725 h 3198158"/>
              <a:gd name="connsiteX1835" fmla="*/ 4246340 w 9227449"/>
              <a:gd name="connsiteY1835" fmla="*/ 2132901 h 3198158"/>
              <a:gd name="connsiteX1836" fmla="*/ 4244510 w 9227449"/>
              <a:gd name="connsiteY1836" fmla="*/ 2146846 h 3198158"/>
              <a:gd name="connsiteX1837" fmla="*/ 4228561 w 9227449"/>
              <a:gd name="connsiteY1837" fmla="*/ 2156036 h 3198158"/>
              <a:gd name="connsiteX1838" fmla="*/ 4219380 w 9227449"/>
              <a:gd name="connsiteY1838" fmla="*/ 2153578 h 3198158"/>
              <a:gd name="connsiteX1839" fmla="*/ 4210820 w 9227449"/>
              <a:gd name="connsiteY1839" fmla="*/ 2142402 h 3198158"/>
              <a:gd name="connsiteX1840" fmla="*/ 4212660 w 9227449"/>
              <a:gd name="connsiteY1840" fmla="*/ 2128448 h 3198158"/>
              <a:gd name="connsiteX1841" fmla="*/ 4228597 w 9227449"/>
              <a:gd name="connsiteY1841" fmla="*/ 2119266 h 3198158"/>
              <a:gd name="connsiteX1842" fmla="*/ 2404076 w 9227449"/>
              <a:gd name="connsiteY1842" fmla="*/ 2112885 h 3198158"/>
              <a:gd name="connsiteX1843" fmla="*/ 2396252 w 9227449"/>
              <a:gd name="connsiteY1843" fmla="*/ 2115082 h 3198158"/>
              <a:gd name="connsiteX1844" fmla="*/ 2388000 w 9227449"/>
              <a:gd name="connsiteY1844" fmla="*/ 2119596 h 3198158"/>
              <a:gd name="connsiteX1845" fmla="*/ 2380205 w 9227449"/>
              <a:gd name="connsiteY1845" fmla="*/ 2128728 h 3198158"/>
              <a:gd name="connsiteX1846" fmla="*/ 2381609 w 9227449"/>
              <a:gd name="connsiteY1846" fmla="*/ 2140658 h 3198158"/>
              <a:gd name="connsiteX1847" fmla="*/ 2385899 w 9227449"/>
              <a:gd name="connsiteY1847" fmla="*/ 2148745 h 3198158"/>
              <a:gd name="connsiteX1848" fmla="*/ 2399449 w 9227449"/>
              <a:gd name="connsiteY1848" fmla="*/ 2157266 h 3198158"/>
              <a:gd name="connsiteX1849" fmla="*/ 2405481 w 9227449"/>
              <a:gd name="connsiteY1849" fmla="*/ 2155997 h 3198158"/>
              <a:gd name="connsiteX1850" fmla="*/ 2413354 w 9227449"/>
              <a:gd name="connsiteY1850" fmla="*/ 2152869 h 3198158"/>
              <a:gd name="connsiteX1851" fmla="*/ 2422156 w 9227449"/>
              <a:gd name="connsiteY1851" fmla="*/ 2144608 h 3198158"/>
              <a:gd name="connsiteX1852" fmla="*/ 2422010 w 9227449"/>
              <a:gd name="connsiteY1852" fmla="*/ 2132533 h 3198158"/>
              <a:gd name="connsiteX1853" fmla="*/ 2418294 w 9227449"/>
              <a:gd name="connsiteY1853" fmla="*/ 2123093 h 3198158"/>
              <a:gd name="connsiteX1854" fmla="*/ 2409188 w 9227449"/>
              <a:gd name="connsiteY1854" fmla="*/ 2113785 h 3198158"/>
              <a:gd name="connsiteX1855" fmla="*/ 2404076 w 9227449"/>
              <a:gd name="connsiteY1855" fmla="*/ 2112885 h 3198158"/>
              <a:gd name="connsiteX1856" fmla="*/ 567192 w 9227449"/>
              <a:gd name="connsiteY1856" fmla="*/ 2105359 h 3198158"/>
              <a:gd name="connsiteX1857" fmla="*/ 590468 w 9227449"/>
              <a:gd name="connsiteY1857" fmla="*/ 2111617 h 3198158"/>
              <a:gd name="connsiteX1858" fmla="*/ 612210 w 9227449"/>
              <a:gd name="connsiteY1858" fmla="*/ 2139941 h 3198158"/>
              <a:gd name="connsiteX1859" fmla="*/ 607549 w 9227449"/>
              <a:gd name="connsiteY1859" fmla="*/ 2175347 h 3198158"/>
              <a:gd name="connsiteX1860" fmla="*/ 567111 w 9227449"/>
              <a:gd name="connsiteY1860" fmla="*/ 2198685 h 3198158"/>
              <a:gd name="connsiteX1861" fmla="*/ 543812 w 9227449"/>
              <a:gd name="connsiteY1861" fmla="*/ 2192418 h 3198158"/>
              <a:gd name="connsiteX1862" fmla="*/ 522090 w 9227449"/>
              <a:gd name="connsiteY1862" fmla="*/ 2164094 h 3198158"/>
              <a:gd name="connsiteX1863" fmla="*/ 526748 w 9227449"/>
              <a:gd name="connsiteY1863" fmla="*/ 2128699 h 3198158"/>
              <a:gd name="connsiteX1864" fmla="*/ 567192 w 9227449"/>
              <a:gd name="connsiteY1864" fmla="*/ 2105359 h 3198158"/>
              <a:gd name="connsiteX1865" fmla="*/ 7488377 w 9227449"/>
              <a:gd name="connsiteY1865" fmla="*/ 2105070 h 3198158"/>
              <a:gd name="connsiteX1866" fmla="*/ 7520548 w 9227449"/>
              <a:gd name="connsiteY1866" fmla="*/ 2113707 h 3198158"/>
              <a:gd name="connsiteX1867" fmla="*/ 7544118 w 9227449"/>
              <a:gd name="connsiteY1867" fmla="*/ 2201726 h 3198158"/>
              <a:gd name="connsiteX1868" fmla="*/ 7488271 w 9227449"/>
              <a:gd name="connsiteY1868" fmla="*/ 2233945 h 3198158"/>
              <a:gd name="connsiteX1869" fmla="*/ 7456100 w 9227449"/>
              <a:gd name="connsiteY1869" fmla="*/ 2225305 h 3198158"/>
              <a:gd name="connsiteX1870" fmla="*/ 7426090 w 9227449"/>
              <a:gd name="connsiteY1870" fmla="*/ 2186183 h 3198158"/>
              <a:gd name="connsiteX1871" fmla="*/ 7432529 w 9227449"/>
              <a:gd name="connsiteY1871" fmla="*/ 2137298 h 3198158"/>
              <a:gd name="connsiteX1872" fmla="*/ 7488377 w 9227449"/>
              <a:gd name="connsiteY1872" fmla="*/ 2105070 h 3198158"/>
              <a:gd name="connsiteX1873" fmla="*/ 3373329 w 9227449"/>
              <a:gd name="connsiteY1873" fmla="*/ 2096963 h 3198158"/>
              <a:gd name="connsiteX1874" fmla="*/ 3366635 w 9227449"/>
              <a:gd name="connsiteY1874" fmla="*/ 2098533 h 3198158"/>
              <a:gd name="connsiteX1875" fmla="*/ 3363083 w 9227449"/>
              <a:gd name="connsiteY1875" fmla="*/ 2100227 h 3198158"/>
              <a:gd name="connsiteX1876" fmla="*/ 3355190 w 9227449"/>
              <a:gd name="connsiteY1876" fmla="*/ 2108797 h 3198158"/>
              <a:gd name="connsiteX1877" fmla="*/ 3355801 w 9227449"/>
              <a:gd name="connsiteY1877" fmla="*/ 2120430 h 3198158"/>
              <a:gd name="connsiteX1878" fmla="*/ 3357262 w 9227449"/>
              <a:gd name="connsiteY1878" fmla="*/ 2123584 h 3198158"/>
              <a:gd name="connsiteX1879" fmla="*/ 3365814 w 9227449"/>
              <a:gd name="connsiteY1879" fmla="*/ 2131614 h 3198158"/>
              <a:gd name="connsiteX1880" fmla="*/ 3370995 w 9227449"/>
              <a:gd name="connsiteY1880" fmla="*/ 2132533 h 3198158"/>
              <a:gd name="connsiteX1881" fmla="*/ 3377512 w 9227449"/>
              <a:gd name="connsiteY1881" fmla="*/ 2131041 h 3198158"/>
              <a:gd name="connsiteX1882" fmla="*/ 3381134 w 9227449"/>
              <a:gd name="connsiteY1882" fmla="*/ 2129367 h 3198158"/>
              <a:gd name="connsiteX1883" fmla="*/ 3389191 w 9227449"/>
              <a:gd name="connsiteY1883" fmla="*/ 2120738 h 3198158"/>
              <a:gd name="connsiteX1884" fmla="*/ 3388521 w 9227449"/>
              <a:gd name="connsiteY1884" fmla="*/ 2108963 h 3198158"/>
              <a:gd name="connsiteX1885" fmla="*/ 3386973 w 9227449"/>
              <a:gd name="connsiteY1885" fmla="*/ 2105717 h 3198158"/>
              <a:gd name="connsiteX1886" fmla="*/ 3378324 w 9227449"/>
              <a:gd name="connsiteY1886" fmla="*/ 2097825 h 3198158"/>
              <a:gd name="connsiteX1887" fmla="*/ 3373329 w 9227449"/>
              <a:gd name="connsiteY1887" fmla="*/ 2096963 h 3198158"/>
              <a:gd name="connsiteX1888" fmla="*/ 7890040 w 9227449"/>
              <a:gd name="connsiteY1888" fmla="*/ 2094863 h 3198158"/>
              <a:gd name="connsiteX1889" fmla="*/ 7904218 w 9227449"/>
              <a:gd name="connsiteY1889" fmla="*/ 2098677 h 3198158"/>
              <a:gd name="connsiteX1890" fmla="*/ 7917466 w 9227449"/>
              <a:gd name="connsiteY1890" fmla="*/ 2115926 h 3198158"/>
              <a:gd name="connsiteX1891" fmla="*/ 7914618 w 9227449"/>
              <a:gd name="connsiteY1891" fmla="*/ 2137481 h 3198158"/>
              <a:gd name="connsiteX1892" fmla="*/ 7889982 w 9227449"/>
              <a:gd name="connsiteY1892" fmla="*/ 2151697 h 3198158"/>
              <a:gd name="connsiteX1893" fmla="*/ 7875805 w 9227449"/>
              <a:gd name="connsiteY1893" fmla="*/ 2147883 h 3198158"/>
              <a:gd name="connsiteX1894" fmla="*/ 7875805 w 9227449"/>
              <a:gd name="connsiteY1894" fmla="*/ 2147872 h 3198158"/>
              <a:gd name="connsiteX1895" fmla="*/ 7865404 w 9227449"/>
              <a:gd name="connsiteY1895" fmla="*/ 2109068 h 3198158"/>
              <a:gd name="connsiteX1896" fmla="*/ 7890040 w 9227449"/>
              <a:gd name="connsiteY1896" fmla="*/ 2094863 h 3198158"/>
              <a:gd name="connsiteX1897" fmla="*/ 5371872 w 9227449"/>
              <a:gd name="connsiteY1897" fmla="*/ 2089855 h 3198158"/>
              <a:gd name="connsiteX1898" fmla="*/ 5411315 w 9227449"/>
              <a:gd name="connsiteY1898" fmla="*/ 2100451 h 3198158"/>
              <a:gd name="connsiteX1899" fmla="*/ 5440231 w 9227449"/>
              <a:gd name="connsiteY1899" fmla="*/ 2208397 h 3198158"/>
              <a:gd name="connsiteX1900" fmla="*/ 5371727 w 9227449"/>
              <a:gd name="connsiteY1900" fmla="*/ 2247918 h 3198158"/>
              <a:gd name="connsiteX1901" fmla="*/ 5332294 w 9227449"/>
              <a:gd name="connsiteY1901" fmla="*/ 2237313 h 3198158"/>
              <a:gd name="connsiteX1902" fmla="*/ 5303369 w 9227449"/>
              <a:gd name="connsiteY1902" fmla="*/ 2129387 h 3198158"/>
              <a:gd name="connsiteX1903" fmla="*/ 5371872 w 9227449"/>
              <a:gd name="connsiteY1903" fmla="*/ 2089855 h 3198158"/>
              <a:gd name="connsiteX1904" fmla="*/ 6916779 w 9227449"/>
              <a:gd name="connsiteY1904" fmla="*/ 2080326 h 3198158"/>
              <a:gd name="connsiteX1905" fmla="*/ 6953481 w 9227449"/>
              <a:gd name="connsiteY1905" fmla="*/ 2090204 h 3198158"/>
              <a:gd name="connsiteX1906" fmla="*/ 6987753 w 9227449"/>
              <a:gd name="connsiteY1906" fmla="*/ 2134859 h 3198158"/>
              <a:gd name="connsiteX1907" fmla="*/ 6980403 w 9227449"/>
              <a:gd name="connsiteY1907" fmla="*/ 2190676 h 3198158"/>
              <a:gd name="connsiteX1908" fmla="*/ 6916634 w 9227449"/>
              <a:gd name="connsiteY1908" fmla="*/ 2227457 h 3198158"/>
              <a:gd name="connsiteX1909" fmla="*/ 6879931 w 9227449"/>
              <a:gd name="connsiteY1909" fmla="*/ 2217588 h 3198158"/>
              <a:gd name="connsiteX1910" fmla="*/ 6853019 w 9227449"/>
              <a:gd name="connsiteY1910" fmla="*/ 2117116 h 3198158"/>
              <a:gd name="connsiteX1911" fmla="*/ 6916779 w 9227449"/>
              <a:gd name="connsiteY1911" fmla="*/ 2080326 h 3198158"/>
              <a:gd name="connsiteX1912" fmla="*/ 4630281 w 9227449"/>
              <a:gd name="connsiteY1912" fmla="*/ 2076676 h 3198158"/>
              <a:gd name="connsiteX1913" fmla="*/ 4637650 w 9227449"/>
              <a:gd name="connsiteY1913" fmla="*/ 2078652 h 3198158"/>
              <a:gd name="connsiteX1914" fmla="*/ 4643035 w 9227449"/>
              <a:gd name="connsiteY1914" fmla="*/ 2098784 h 3198158"/>
              <a:gd name="connsiteX1915" fmla="*/ 4630253 w 9227449"/>
              <a:gd name="connsiteY1915" fmla="*/ 2106164 h 3198158"/>
              <a:gd name="connsiteX1916" fmla="*/ 4622892 w 9227449"/>
              <a:gd name="connsiteY1916" fmla="*/ 2104189 h 3198158"/>
              <a:gd name="connsiteX1917" fmla="*/ 4617499 w 9227449"/>
              <a:gd name="connsiteY1917" fmla="*/ 2084055 h 3198158"/>
              <a:gd name="connsiteX1918" fmla="*/ 4630281 w 9227449"/>
              <a:gd name="connsiteY1918" fmla="*/ 2076676 h 3198158"/>
              <a:gd name="connsiteX1919" fmla="*/ 5773534 w 9227449"/>
              <a:gd name="connsiteY1919" fmla="*/ 2070516 h 3198158"/>
              <a:gd name="connsiteX1920" fmla="*/ 5799555 w 9227449"/>
              <a:gd name="connsiteY1920" fmla="*/ 2077519 h 3198158"/>
              <a:gd name="connsiteX1921" fmla="*/ 5823833 w 9227449"/>
              <a:gd name="connsiteY1921" fmla="*/ 2109166 h 3198158"/>
              <a:gd name="connsiteX1922" fmla="*/ 5818632 w 9227449"/>
              <a:gd name="connsiteY1922" fmla="*/ 2148715 h 3198158"/>
              <a:gd name="connsiteX1923" fmla="*/ 5773457 w 9227449"/>
              <a:gd name="connsiteY1923" fmla="*/ 2174795 h 3198158"/>
              <a:gd name="connsiteX1924" fmla="*/ 5747426 w 9227449"/>
              <a:gd name="connsiteY1924" fmla="*/ 2167792 h 3198158"/>
              <a:gd name="connsiteX1925" fmla="*/ 5728359 w 9227449"/>
              <a:gd name="connsiteY1925" fmla="*/ 2096596 h 3198158"/>
              <a:gd name="connsiteX1926" fmla="*/ 5773534 w 9227449"/>
              <a:gd name="connsiteY1926" fmla="*/ 2070516 h 3198158"/>
              <a:gd name="connsiteX1927" fmla="*/ 2794573 w 9227449"/>
              <a:gd name="connsiteY1927" fmla="*/ 2069160 h 3198158"/>
              <a:gd name="connsiteX1928" fmla="*/ 2788037 w 9227449"/>
              <a:gd name="connsiteY1928" fmla="*/ 2070652 h 3198158"/>
              <a:gd name="connsiteX1929" fmla="*/ 2782674 w 9227449"/>
              <a:gd name="connsiteY1929" fmla="*/ 2073035 h 3198158"/>
              <a:gd name="connsiteX1930" fmla="*/ 2774090 w 9227449"/>
              <a:gd name="connsiteY1930" fmla="*/ 2082322 h 3198158"/>
              <a:gd name="connsiteX1931" fmla="*/ 2775651 w 9227449"/>
              <a:gd name="connsiteY1931" fmla="*/ 2094871 h 3198158"/>
              <a:gd name="connsiteX1932" fmla="*/ 2782002 w 9227449"/>
              <a:gd name="connsiteY1932" fmla="*/ 2106590 h 3198158"/>
              <a:gd name="connsiteX1933" fmla="*/ 2790711 w 9227449"/>
              <a:gd name="connsiteY1933" fmla="*/ 2114423 h 3198158"/>
              <a:gd name="connsiteX1934" fmla="*/ 2795602 w 9227449"/>
              <a:gd name="connsiteY1934" fmla="*/ 2115247 h 3198158"/>
              <a:gd name="connsiteX1935" fmla="*/ 2802398 w 9227449"/>
              <a:gd name="connsiteY1935" fmla="*/ 2113621 h 3198158"/>
              <a:gd name="connsiteX1936" fmla="*/ 2806330 w 9227449"/>
              <a:gd name="connsiteY1936" fmla="*/ 2111724 h 3198158"/>
              <a:gd name="connsiteX1937" fmla="*/ 2814146 w 9227449"/>
              <a:gd name="connsiteY1937" fmla="*/ 2103278 h 3198158"/>
              <a:gd name="connsiteX1938" fmla="*/ 2813678 w 9227449"/>
              <a:gd name="connsiteY1938" fmla="*/ 2091792 h 3198158"/>
              <a:gd name="connsiteX1939" fmla="*/ 2808829 w 9227449"/>
              <a:gd name="connsiteY1939" fmla="*/ 2079484 h 3198158"/>
              <a:gd name="connsiteX1940" fmla="*/ 2800443 w 9227449"/>
              <a:gd name="connsiteY1940" fmla="*/ 2070353 h 3198158"/>
              <a:gd name="connsiteX1941" fmla="*/ 2794573 w 9227449"/>
              <a:gd name="connsiteY1941" fmla="*/ 2069160 h 3198158"/>
              <a:gd name="connsiteX1942" fmla="*/ 2235679 w 9227449"/>
              <a:gd name="connsiteY1942" fmla="*/ 2055467 h 3198158"/>
              <a:gd name="connsiteX1943" fmla="*/ 2228012 w 9227449"/>
              <a:gd name="connsiteY1943" fmla="*/ 2057569 h 3198158"/>
              <a:gd name="connsiteX1944" fmla="*/ 2220679 w 9227449"/>
              <a:gd name="connsiteY1944" fmla="*/ 2061550 h 3198158"/>
              <a:gd name="connsiteX1945" fmla="*/ 2213039 w 9227449"/>
              <a:gd name="connsiteY1945" fmla="*/ 2070411 h 3198158"/>
              <a:gd name="connsiteX1946" fmla="*/ 2214086 w 9227449"/>
              <a:gd name="connsiteY1946" fmla="*/ 2082060 h 3198158"/>
              <a:gd name="connsiteX1947" fmla="*/ 2216063 w 9227449"/>
              <a:gd name="connsiteY1947" fmla="*/ 2085943 h 3198158"/>
              <a:gd name="connsiteX1948" fmla="*/ 2229581 w 9227449"/>
              <a:gd name="connsiteY1948" fmla="*/ 2094417 h 3198158"/>
              <a:gd name="connsiteX1949" fmla="*/ 2235565 w 9227449"/>
              <a:gd name="connsiteY1949" fmla="*/ 2093158 h 3198158"/>
              <a:gd name="connsiteX1950" fmla="*/ 2243023 w 9227449"/>
              <a:gd name="connsiteY1950" fmla="*/ 2090215 h 3198158"/>
              <a:gd name="connsiteX1951" fmla="*/ 2251816 w 9227449"/>
              <a:gd name="connsiteY1951" fmla="*/ 2081972 h 3198158"/>
              <a:gd name="connsiteX1952" fmla="*/ 2251717 w 9227449"/>
              <a:gd name="connsiteY1952" fmla="*/ 2069916 h 3198158"/>
              <a:gd name="connsiteX1953" fmla="*/ 2249673 w 9227449"/>
              <a:gd name="connsiteY1953" fmla="*/ 2065026 h 3198158"/>
              <a:gd name="connsiteX1954" fmla="*/ 2240571 w 9227449"/>
              <a:gd name="connsiteY1954" fmla="*/ 2056281 h 3198158"/>
              <a:gd name="connsiteX1955" fmla="*/ 2235679 w 9227449"/>
              <a:gd name="connsiteY1955" fmla="*/ 2055467 h 3198158"/>
              <a:gd name="connsiteX1956" fmla="*/ 3784269 w 9227449"/>
              <a:gd name="connsiteY1956" fmla="*/ 2038666 h 3198158"/>
              <a:gd name="connsiteX1957" fmla="*/ 3776133 w 9227449"/>
              <a:gd name="connsiteY1957" fmla="*/ 2041059 h 3198158"/>
              <a:gd name="connsiteX1958" fmla="*/ 3759951 w 9227449"/>
              <a:gd name="connsiteY1958" fmla="*/ 2049590 h 3198158"/>
              <a:gd name="connsiteX1959" fmla="*/ 3751623 w 9227449"/>
              <a:gd name="connsiteY1959" fmla="*/ 2058422 h 3198158"/>
              <a:gd name="connsiteX1960" fmla="*/ 3752542 w 9227449"/>
              <a:gd name="connsiteY1960" fmla="*/ 2070516 h 3198158"/>
              <a:gd name="connsiteX1961" fmla="*/ 3752553 w 9227449"/>
              <a:gd name="connsiteY1961" fmla="*/ 2070516 h 3198158"/>
              <a:gd name="connsiteX1962" fmla="*/ 3758392 w 9227449"/>
              <a:gd name="connsiteY1962" fmla="*/ 2083348 h 3198158"/>
              <a:gd name="connsiteX1963" fmla="*/ 3767050 w 9227449"/>
              <a:gd name="connsiteY1963" fmla="*/ 2092005 h 3198158"/>
              <a:gd name="connsiteX1964" fmla="*/ 3772414 w 9227449"/>
              <a:gd name="connsiteY1964" fmla="*/ 2093003 h 3198158"/>
              <a:gd name="connsiteX1965" fmla="*/ 3779290 w 9227449"/>
              <a:gd name="connsiteY1965" fmla="*/ 2091337 h 3198158"/>
              <a:gd name="connsiteX1966" fmla="*/ 3796401 w 9227449"/>
              <a:gd name="connsiteY1966" fmla="*/ 2084394 h 3198158"/>
              <a:gd name="connsiteX1967" fmla="*/ 3805991 w 9227449"/>
              <a:gd name="connsiteY1967" fmla="*/ 2075542 h 3198158"/>
              <a:gd name="connsiteX1968" fmla="*/ 3805020 w 9227449"/>
              <a:gd name="connsiteY1968" fmla="*/ 2062527 h 3198158"/>
              <a:gd name="connsiteX1969" fmla="*/ 3798309 w 9227449"/>
              <a:gd name="connsiteY1969" fmla="*/ 2048381 h 3198158"/>
              <a:gd name="connsiteX1970" fmla="*/ 3788975 w 9227449"/>
              <a:gd name="connsiteY1970" fmla="*/ 2039422 h 3198158"/>
              <a:gd name="connsiteX1971" fmla="*/ 3784269 w 9227449"/>
              <a:gd name="connsiteY1971" fmla="*/ 2038666 h 3198158"/>
              <a:gd name="connsiteX1972" fmla="*/ 7318461 w 9227449"/>
              <a:gd name="connsiteY1972" fmla="*/ 2038656 h 3198158"/>
              <a:gd name="connsiteX1973" fmla="*/ 7352888 w 9227449"/>
              <a:gd name="connsiteY1973" fmla="*/ 2047905 h 3198158"/>
              <a:gd name="connsiteX1974" fmla="*/ 7378154 w 9227449"/>
              <a:gd name="connsiteY1974" fmla="*/ 2142159 h 3198158"/>
              <a:gd name="connsiteX1975" fmla="*/ 7318355 w 9227449"/>
              <a:gd name="connsiteY1975" fmla="*/ 2176663 h 3198158"/>
              <a:gd name="connsiteX1976" fmla="*/ 7283918 w 9227449"/>
              <a:gd name="connsiteY1976" fmla="*/ 2167414 h 3198158"/>
              <a:gd name="connsiteX1977" fmla="*/ 7251768 w 9227449"/>
              <a:gd name="connsiteY1977" fmla="*/ 2125512 h 3198158"/>
              <a:gd name="connsiteX1978" fmla="*/ 7258663 w 9227449"/>
              <a:gd name="connsiteY1978" fmla="*/ 2073170 h 3198158"/>
              <a:gd name="connsiteX1979" fmla="*/ 7318461 w 9227449"/>
              <a:gd name="connsiteY1979" fmla="*/ 2038656 h 3198158"/>
              <a:gd name="connsiteX1980" fmla="*/ 3201358 w 9227449"/>
              <a:gd name="connsiteY1980" fmla="*/ 2037416 h 3198158"/>
              <a:gd name="connsiteX1981" fmla="*/ 3195858 w 9227449"/>
              <a:gd name="connsiteY1981" fmla="*/ 2038599 h 3198158"/>
              <a:gd name="connsiteX1982" fmla="*/ 3195346 w 9227449"/>
              <a:gd name="connsiteY1982" fmla="*/ 2038830 h 3198158"/>
              <a:gd name="connsiteX1983" fmla="*/ 3187570 w 9227449"/>
              <a:gd name="connsiteY1983" fmla="*/ 2059003 h 3198158"/>
              <a:gd name="connsiteX1984" fmla="*/ 3188053 w 9227449"/>
              <a:gd name="connsiteY1984" fmla="*/ 2060049 h 3198158"/>
              <a:gd name="connsiteX1985" fmla="*/ 3196576 w 9227449"/>
              <a:gd name="connsiteY1985" fmla="*/ 2067969 h 3198158"/>
              <a:gd name="connsiteX1986" fmla="*/ 3201727 w 9227449"/>
              <a:gd name="connsiteY1986" fmla="*/ 2068881 h 3198158"/>
              <a:gd name="connsiteX1987" fmla="*/ 3208194 w 9227449"/>
              <a:gd name="connsiteY1987" fmla="*/ 2067418 h 3198158"/>
              <a:gd name="connsiteX1988" fmla="*/ 3216487 w 9227449"/>
              <a:gd name="connsiteY1988" fmla="*/ 2046868 h 3198158"/>
              <a:gd name="connsiteX1989" fmla="*/ 3207642 w 9227449"/>
              <a:gd name="connsiteY1989" fmla="*/ 2038559 h 3198158"/>
              <a:gd name="connsiteX1990" fmla="*/ 3201358 w 9227449"/>
              <a:gd name="connsiteY1990" fmla="*/ 2037416 h 3198158"/>
              <a:gd name="connsiteX1991" fmla="*/ 6746854 w 9227449"/>
              <a:gd name="connsiteY1991" fmla="*/ 2030338 h 3198158"/>
              <a:gd name="connsiteX1992" fmla="*/ 6777639 w 9227449"/>
              <a:gd name="connsiteY1992" fmla="*/ 2038618 h 3198158"/>
              <a:gd name="connsiteX1993" fmla="*/ 6800213 w 9227449"/>
              <a:gd name="connsiteY1993" fmla="*/ 2122899 h 3198158"/>
              <a:gd name="connsiteX1994" fmla="*/ 6746728 w 9227449"/>
              <a:gd name="connsiteY1994" fmla="*/ 2153751 h 3198158"/>
              <a:gd name="connsiteX1995" fmla="*/ 6715942 w 9227449"/>
              <a:gd name="connsiteY1995" fmla="*/ 2145480 h 3198158"/>
              <a:gd name="connsiteX1996" fmla="*/ 6693359 w 9227449"/>
              <a:gd name="connsiteY1996" fmla="*/ 2061201 h 3198158"/>
              <a:gd name="connsiteX1997" fmla="*/ 6746854 w 9227449"/>
              <a:gd name="connsiteY1997" fmla="*/ 2030338 h 3198158"/>
              <a:gd name="connsiteX1998" fmla="*/ 5201948 w 9227449"/>
              <a:gd name="connsiteY1998" fmla="*/ 2029836 h 3198158"/>
              <a:gd name="connsiteX1999" fmla="*/ 5240480 w 9227449"/>
              <a:gd name="connsiteY1999" fmla="*/ 2040186 h 3198158"/>
              <a:gd name="connsiteX2000" fmla="*/ 5276445 w 9227449"/>
              <a:gd name="connsiteY2000" fmla="*/ 2087057 h 3198158"/>
              <a:gd name="connsiteX2001" fmla="*/ 5268738 w 9227449"/>
              <a:gd name="connsiteY2001" fmla="*/ 2145646 h 3198158"/>
              <a:gd name="connsiteX2002" fmla="*/ 5201821 w 9227449"/>
              <a:gd name="connsiteY2002" fmla="*/ 2184236 h 3198158"/>
              <a:gd name="connsiteX2003" fmla="*/ 5163288 w 9227449"/>
              <a:gd name="connsiteY2003" fmla="*/ 2173883 h 3198158"/>
              <a:gd name="connsiteX2004" fmla="*/ 5127323 w 9227449"/>
              <a:gd name="connsiteY2004" fmla="*/ 2127014 h 3198158"/>
              <a:gd name="connsiteX2005" fmla="*/ 5135031 w 9227449"/>
              <a:gd name="connsiteY2005" fmla="*/ 2068436 h 3198158"/>
              <a:gd name="connsiteX2006" fmla="*/ 5201948 w 9227449"/>
              <a:gd name="connsiteY2006" fmla="*/ 2029836 h 3198158"/>
              <a:gd name="connsiteX2007" fmla="*/ 7720125 w 9227449"/>
              <a:gd name="connsiteY2007" fmla="*/ 2027083 h 3198158"/>
              <a:gd name="connsiteX2008" fmla="*/ 7737265 w 9227449"/>
              <a:gd name="connsiteY2008" fmla="*/ 2031694 h 3198158"/>
              <a:gd name="connsiteX2009" fmla="*/ 7753263 w 9227449"/>
              <a:gd name="connsiteY2009" fmla="*/ 2052553 h 3198158"/>
              <a:gd name="connsiteX2010" fmla="*/ 7749826 w 9227449"/>
              <a:gd name="connsiteY2010" fmla="*/ 2078613 h 3198158"/>
              <a:gd name="connsiteX2011" fmla="*/ 7720067 w 9227449"/>
              <a:gd name="connsiteY2011" fmla="*/ 2095784 h 3198158"/>
              <a:gd name="connsiteX2012" fmla="*/ 7702916 w 9227449"/>
              <a:gd name="connsiteY2012" fmla="*/ 2091173 h 3198158"/>
              <a:gd name="connsiteX2013" fmla="*/ 7686919 w 9227449"/>
              <a:gd name="connsiteY2013" fmla="*/ 2070313 h 3198158"/>
              <a:gd name="connsiteX2014" fmla="*/ 7690356 w 9227449"/>
              <a:gd name="connsiteY2014" fmla="*/ 2044255 h 3198158"/>
              <a:gd name="connsiteX2015" fmla="*/ 7720125 w 9227449"/>
              <a:gd name="connsiteY2015" fmla="*/ 2027083 h 3198158"/>
              <a:gd name="connsiteX2016" fmla="*/ 4058714 w 9227449"/>
              <a:gd name="connsiteY2016" fmla="*/ 2013178 h 3198158"/>
              <a:gd name="connsiteX2017" fmla="*/ 4089962 w 9227449"/>
              <a:gd name="connsiteY2017" fmla="*/ 2021593 h 3198158"/>
              <a:gd name="connsiteX2018" fmla="*/ 4112873 w 9227449"/>
              <a:gd name="connsiteY2018" fmla="*/ 2107103 h 3198158"/>
              <a:gd name="connsiteX2019" fmla="*/ 4058607 w 9227449"/>
              <a:gd name="connsiteY2019" fmla="*/ 2138420 h 3198158"/>
              <a:gd name="connsiteX2020" fmla="*/ 4027356 w 9227449"/>
              <a:gd name="connsiteY2020" fmla="*/ 2130024 h 3198158"/>
              <a:gd name="connsiteX2021" fmla="*/ 3998189 w 9227449"/>
              <a:gd name="connsiteY2021" fmla="*/ 2092005 h 3198158"/>
              <a:gd name="connsiteX2022" fmla="*/ 4004444 w 9227449"/>
              <a:gd name="connsiteY2022" fmla="*/ 2044495 h 3198158"/>
              <a:gd name="connsiteX2023" fmla="*/ 4058714 w 9227449"/>
              <a:gd name="connsiteY2023" fmla="*/ 2013178 h 3198158"/>
              <a:gd name="connsiteX2024" fmla="*/ 6576890 w 9227449"/>
              <a:gd name="connsiteY2024" fmla="*/ 2002691 h 3198158"/>
              <a:gd name="connsiteX2025" fmla="*/ 6590622 w 9227449"/>
              <a:gd name="connsiteY2025" fmla="*/ 2006380 h 3198158"/>
              <a:gd name="connsiteX2026" fmla="*/ 6603434 w 9227449"/>
              <a:gd name="connsiteY2026" fmla="*/ 2023074 h 3198158"/>
              <a:gd name="connsiteX2027" fmla="*/ 6600693 w 9227449"/>
              <a:gd name="connsiteY2027" fmla="*/ 2043943 h 3198158"/>
              <a:gd name="connsiteX2028" fmla="*/ 6576842 w 9227449"/>
              <a:gd name="connsiteY2028" fmla="*/ 2057704 h 3198158"/>
              <a:gd name="connsiteX2029" fmla="*/ 6563109 w 9227449"/>
              <a:gd name="connsiteY2029" fmla="*/ 2054017 h 3198158"/>
              <a:gd name="connsiteX2030" fmla="*/ 6550298 w 9227449"/>
              <a:gd name="connsiteY2030" fmla="*/ 2037319 h 3198158"/>
              <a:gd name="connsiteX2031" fmla="*/ 6553048 w 9227449"/>
              <a:gd name="connsiteY2031" fmla="*/ 2016442 h 3198158"/>
              <a:gd name="connsiteX2032" fmla="*/ 6576890 w 9227449"/>
              <a:gd name="connsiteY2032" fmla="*/ 2002691 h 3198158"/>
              <a:gd name="connsiteX2033" fmla="*/ 2062801 w 9227449"/>
              <a:gd name="connsiteY2033" fmla="*/ 1998410 h 3198158"/>
              <a:gd name="connsiteX2034" fmla="*/ 2055616 w 9227449"/>
              <a:gd name="connsiteY2034" fmla="*/ 2000239 h 3198158"/>
              <a:gd name="connsiteX2035" fmla="*/ 2052700 w 9227449"/>
              <a:gd name="connsiteY2035" fmla="*/ 2001761 h 3198158"/>
              <a:gd name="connsiteX2036" fmla="*/ 2045168 w 9227449"/>
              <a:gd name="connsiteY2036" fmla="*/ 2010526 h 3198158"/>
              <a:gd name="connsiteX2037" fmla="*/ 2046107 w 9227449"/>
              <a:gd name="connsiteY2037" fmla="*/ 2022058 h 3198158"/>
              <a:gd name="connsiteX2038" fmla="*/ 2046621 w 9227449"/>
              <a:gd name="connsiteY2038" fmla="*/ 2023084 h 3198158"/>
              <a:gd name="connsiteX2039" fmla="*/ 2060564 w 9227449"/>
              <a:gd name="connsiteY2039" fmla="*/ 2031762 h 3198158"/>
              <a:gd name="connsiteX2040" fmla="*/ 2066103 w 9227449"/>
              <a:gd name="connsiteY2040" fmla="*/ 2030648 h 3198158"/>
              <a:gd name="connsiteX2041" fmla="*/ 2069232 w 9227449"/>
              <a:gd name="connsiteY2041" fmla="*/ 2029369 h 3198158"/>
              <a:gd name="connsiteX2042" fmla="*/ 2077522 w 9227449"/>
              <a:gd name="connsiteY2042" fmla="*/ 2021176 h 3198158"/>
              <a:gd name="connsiteX2043" fmla="*/ 2077453 w 9227449"/>
              <a:gd name="connsiteY2043" fmla="*/ 2009508 h 3198158"/>
              <a:gd name="connsiteX2044" fmla="*/ 2076659 w 9227449"/>
              <a:gd name="connsiteY2044" fmla="*/ 2007659 h 3198158"/>
              <a:gd name="connsiteX2045" fmla="*/ 2067789 w 9227449"/>
              <a:gd name="connsiteY2045" fmla="*/ 1999261 h 3198158"/>
              <a:gd name="connsiteX2046" fmla="*/ 2062801 w 9227449"/>
              <a:gd name="connsiteY2046" fmla="*/ 1998410 h 3198158"/>
              <a:gd name="connsiteX2047" fmla="*/ 798968 w 9227449"/>
              <a:gd name="connsiteY2047" fmla="*/ 1988165 h 3198158"/>
              <a:gd name="connsiteX2048" fmla="*/ 826802 w 9227449"/>
              <a:gd name="connsiteY2048" fmla="*/ 1995649 h 3198158"/>
              <a:gd name="connsiteX2049" fmla="*/ 852784 w 9227449"/>
              <a:gd name="connsiteY2049" fmla="*/ 2029504 h 3198158"/>
              <a:gd name="connsiteX2050" fmla="*/ 847213 w 9227449"/>
              <a:gd name="connsiteY2050" fmla="*/ 2071824 h 3198158"/>
              <a:gd name="connsiteX2051" fmla="*/ 798863 w 9227449"/>
              <a:gd name="connsiteY2051" fmla="*/ 2099724 h 3198158"/>
              <a:gd name="connsiteX2052" fmla="*/ 771028 w 9227449"/>
              <a:gd name="connsiteY2052" fmla="*/ 2092237 h 3198158"/>
              <a:gd name="connsiteX2053" fmla="*/ 750619 w 9227449"/>
              <a:gd name="connsiteY2053" fmla="*/ 2016055 h 3198158"/>
              <a:gd name="connsiteX2054" fmla="*/ 798968 w 9227449"/>
              <a:gd name="connsiteY2054" fmla="*/ 1988165 h 3198158"/>
              <a:gd name="connsiteX2055" fmla="*/ 3607467 w 9227449"/>
              <a:gd name="connsiteY2055" fmla="*/ 1984125 h 3198158"/>
              <a:gd name="connsiteX2056" fmla="*/ 3600380 w 9227449"/>
              <a:gd name="connsiteY2056" fmla="*/ 1985908 h 3198158"/>
              <a:gd name="connsiteX2057" fmla="*/ 3592418 w 9227449"/>
              <a:gd name="connsiteY2057" fmla="*/ 1989783 h 3198158"/>
              <a:gd name="connsiteX2058" fmla="*/ 3584312 w 9227449"/>
              <a:gd name="connsiteY2058" fmla="*/ 1998458 h 3198158"/>
              <a:gd name="connsiteX2059" fmla="*/ 3585060 w 9227449"/>
              <a:gd name="connsiteY2059" fmla="*/ 2010321 h 3198158"/>
              <a:gd name="connsiteX2060" fmla="*/ 3588254 w 9227449"/>
              <a:gd name="connsiteY2060" fmla="*/ 2017186 h 3198158"/>
              <a:gd name="connsiteX2061" fmla="*/ 3596844 w 9227449"/>
              <a:gd name="connsiteY2061" fmla="*/ 2025389 h 3198158"/>
              <a:gd name="connsiteX2062" fmla="*/ 3602073 w 9227449"/>
              <a:gd name="connsiteY2062" fmla="*/ 2026328 h 3198158"/>
              <a:gd name="connsiteX2063" fmla="*/ 3608708 w 9227449"/>
              <a:gd name="connsiteY2063" fmla="*/ 2024789 h 3198158"/>
              <a:gd name="connsiteX2064" fmla="*/ 3616743 w 9227449"/>
              <a:gd name="connsiteY2064" fmla="*/ 2021216 h 3198158"/>
              <a:gd name="connsiteX2065" fmla="*/ 3625246 w 9227449"/>
              <a:gd name="connsiteY2065" fmla="*/ 2012578 h 3198158"/>
              <a:gd name="connsiteX2066" fmla="*/ 3624607 w 9227449"/>
              <a:gd name="connsiteY2066" fmla="*/ 2000462 h 3198158"/>
              <a:gd name="connsiteX2067" fmla="*/ 3621316 w 9227449"/>
              <a:gd name="connsiteY2067" fmla="*/ 1993354 h 3198158"/>
              <a:gd name="connsiteX2068" fmla="*/ 3612493 w 9227449"/>
              <a:gd name="connsiteY2068" fmla="*/ 1984987 h 3198158"/>
              <a:gd name="connsiteX2069" fmla="*/ 3607467 w 9227449"/>
              <a:gd name="connsiteY2069" fmla="*/ 1984125 h 3198158"/>
              <a:gd name="connsiteX2070" fmla="*/ 5603648 w 9227449"/>
              <a:gd name="connsiteY2070" fmla="*/ 1976766 h 3198158"/>
              <a:gd name="connsiteX2071" fmla="*/ 5645589 w 9227449"/>
              <a:gd name="connsiteY2071" fmla="*/ 1988039 h 3198158"/>
              <a:gd name="connsiteX2072" fmla="*/ 5676336 w 9227449"/>
              <a:gd name="connsiteY2072" fmla="*/ 2102824 h 3198158"/>
              <a:gd name="connsiteX2073" fmla="*/ 5603493 w 9227449"/>
              <a:gd name="connsiteY2073" fmla="*/ 2144851 h 3198158"/>
              <a:gd name="connsiteX2074" fmla="*/ 5561561 w 9227449"/>
              <a:gd name="connsiteY2074" fmla="*/ 2133578 h 3198158"/>
              <a:gd name="connsiteX2075" fmla="*/ 5522399 w 9227449"/>
              <a:gd name="connsiteY2075" fmla="*/ 2082553 h 3198158"/>
              <a:gd name="connsiteX2076" fmla="*/ 5530795 w 9227449"/>
              <a:gd name="connsiteY2076" fmla="*/ 2018784 h 3198158"/>
              <a:gd name="connsiteX2077" fmla="*/ 5603648 w 9227449"/>
              <a:gd name="connsiteY2077" fmla="*/ 1976766 h 3198158"/>
              <a:gd name="connsiteX2078" fmla="*/ 7148556 w 9227449"/>
              <a:gd name="connsiteY2078" fmla="*/ 1973629 h 3198158"/>
              <a:gd name="connsiteX2079" fmla="*/ 7184580 w 9227449"/>
              <a:gd name="connsiteY2079" fmla="*/ 1983313 h 3198158"/>
              <a:gd name="connsiteX2080" fmla="*/ 7210989 w 9227449"/>
              <a:gd name="connsiteY2080" fmla="*/ 2081915 h 3198158"/>
              <a:gd name="connsiteX2081" fmla="*/ 7148420 w 9227449"/>
              <a:gd name="connsiteY2081" fmla="*/ 2118007 h 3198158"/>
              <a:gd name="connsiteX2082" fmla="*/ 7112376 w 9227449"/>
              <a:gd name="connsiteY2082" fmla="*/ 2108323 h 3198158"/>
              <a:gd name="connsiteX2083" fmla="*/ 7078763 w 9227449"/>
              <a:gd name="connsiteY2083" fmla="*/ 2064493 h 3198158"/>
              <a:gd name="connsiteX2084" fmla="*/ 7085978 w 9227449"/>
              <a:gd name="connsiteY2084" fmla="*/ 2009731 h 3198158"/>
              <a:gd name="connsiteX2085" fmla="*/ 7148556 w 9227449"/>
              <a:gd name="connsiteY2085" fmla="*/ 1973629 h 3198158"/>
              <a:gd name="connsiteX2086" fmla="*/ 5032022 w 9227449"/>
              <a:gd name="connsiteY2086" fmla="*/ 1973454 h 3198158"/>
              <a:gd name="connsiteX2087" fmla="*/ 5067825 w 9227449"/>
              <a:gd name="connsiteY2087" fmla="*/ 1983081 h 3198158"/>
              <a:gd name="connsiteX2088" fmla="*/ 5101244 w 9227449"/>
              <a:gd name="connsiteY2088" fmla="*/ 2026628 h 3198158"/>
              <a:gd name="connsiteX2089" fmla="*/ 5094077 w 9227449"/>
              <a:gd name="connsiteY2089" fmla="*/ 2081053 h 3198158"/>
              <a:gd name="connsiteX2090" fmla="*/ 5031896 w 9227449"/>
              <a:gd name="connsiteY2090" fmla="*/ 2116922 h 3198158"/>
              <a:gd name="connsiteX2091" fmla="*/ 4996094 w 9227449"/>
              <a:gd name="connsiteY2091" fmla="*/ 2107306 h 3198158"/>
              <a:gd name="connsiteX2092" fmla="*/ 4962676 w 9227449"/>
              <a:gd name="connsiteY2092" fmla="*/ 2063758 h 3198158"/>
              <a:gd name="connsiteX2093" fmla="*/ 4969842 w 9227449"/>
              <a:gd name="connsiteY2093" fmla="*/ 2009334 h 3198158"/>
              <a:gd name="connsiteX2094" fmla="*/ 5032022 w 9227449"/>
              <a:gd name="connsiteY2094" fmla="*/ 1973454 h 3198158"/>
              <a:gd name="connsiteX2095" fmla="*/ 629013 w 9227449"/>
              <a:gd name="connsiteY2095" fmla="*/ 1965988 h 3198158"/>
              <a:gd name="connsiteX2096" fmla="*/ 637064 w 9227449"/>
              <a:gd name="connsiteY2096" fmla="*/ 1968147 h 3198158"/>
              <a:gd name="connsiteX2097" fmla="*/ 642945 w 9227449"/>
              <a:gd name="connsiteY2097" fmla="*/ 1990159 h 3198158"/>
              <a:gd name="connsiteX2098" fmla="*/ 628983 w 9227449"/>
              <a:gd name="connsiteY2098" fmla="*/ 1998207 h 3198158"/>
              <a:gd name="connsiteX2099" fmla="*/ 620931 w 9227449"/>
              <a:gd name="connsiteY2099" fmla="*/ 1996046 h 3198158"/>
              <a:gd name="connsiteX2100" fmla="*/ 613435 w 9227449"/>
              <a:gd name="connsiteY2100" fmla="*/ 1986266 h 3198158"/>
              <a:gd name="connsiteX2101" fmla="*/ 615052 w 9227449"/>
              <a:gd name="connsiteY2101" fmla="*/ 1974026 h 3198158"/>
              <a:gd name="connsiteX2102" fmla="*/ 629013 w 9227449"/>
              <a:gd name="connsiteY2102" fmla="*/ 1965988 h 3198158"/>
              <a:gd name="connsiteX2103" fmla="*/ 7550210 w 9227449"/>
              <a:gd name="connsiteY2103" fmla="*/ 1956574 h 3198158"/>
              <a:gd name="connsiteX2104" fmla="*/ 7571659 w 9227449"/>
              <a:gd name="connsiteY2104" fmla="*/ 1962336 h 3198158"/>
              <a:gd name="connsiteX2105" fmla="*/ 7587415 w 9227449"/>
              <a:gd name="connsiteY2105" fmla="*/ 2021089 h 3198158"/>
              <a:gd name="connsiteX2106" fmla="*/ 7550132 w 9227449"/>
              <a:gd name="connsiteY2106" fmla="*/ 2042598 h 3198158"/>
              <a:gd name="connsiteX2107" fmla="*/ 7528682 w 9227449"/>
              <a:gd name="connsiteY2107" fmla="*/ 2036826 h 3198158"/>
              <a:gd name="connsiteX2108" fmla="*/ 7508626 w 9227449"/>
              <a:gd name="connsiteY2108" fmla="*/ 2010718 h 3198158"/>
              <a:gd name="connsiteX2109" fmla="*/ 7512926 w 9227449"/>
              <a:gd name="connsiteY2109" fmla="*/ 1978093 h 3198158"/>
              <a:gd name="connsiteX2110" fmla="*/ 7550210 w 9227449"/>
              <a:gd name="connsiteY2110" fmla="*/ 1956574 h 3198158"/>
              <a:gd name="connsiteX2111" fmla="*/ 4290441 w 9227449"/>
              <a:gd name="connsiteY2111" fmla="*/ 1952982 h 3198158"/>
              <a:gd name="connsiteX2112" fmla="*/ 4297800 w 9227449"/>
              <a:gd name="connsiteY2112" fmla="*/ 1954976 h 3198158"/>
              <a:gd name="connsiteX2113" fmla="*/ 4304666 w 9227449"/>
              <a:gd name="connsiteY2113" fmla="*/ 1963915 h 3198158"/>
              <a:gd name="connsiteX2114" fmla="*/ 4303195 w 9227449"/>
              <a:gd name="connsiteY2114" fmla="*/ 1975090 h 3198158"/>
              <a:gd name="connsiteX2115" fmla="*/ 4290411 w 9227449"/>
              <a:gd name="connsiteY2115" fmla="*/ 1982479 h 3198158"/>
              <a:gd name="connsiteX2116" fmla="*/ 4283053 w 9227449"/>
              <a:gd name="connsiteY2116" fmla="*/ 1980475 h 3198158"/>
              <a:gd name="connsiteX2117" fmla="*/ 4283043 w 9227449"/>
              <a:gd name="connsiteY2117" fmla="*/ 1980475 h 3198158"/>
              <a:gd name="connsiteX2118" fmla="*/ 4276186 w 9227449"/>
              <a:gd name="connsiteY2118" fmla="*/ 1971547 h 3198158"/>
              <a:gd name="connsiteX2119" fmla="*/ 4277658 w 9227449"/>
              <a:gd name="connsiteY2119" fmla="*/ 1960363 h 3198158"/>
              <a:gd name="connsiteX2120" fmla="*/ 4290441 w 9227449"/>
              <a:gd name="connsiteY2120" fmla="*/ 1952982 h 3198158"/>
              <a:gd name="connsiteX2121" fmla="*/ 3435993 w 9227449"/>
              <a:gd name="connsiteY2121" fmla="*/ 1925625 h 3198158"/>
              <a:gd name="connsiteX2122" fmla="*/ 3429215 w 9227449"/>
              <a:gd name="connsiteY2122" fmla="*/ 1927251 h 3198158"/>
              <a:gd name="connsiteX2123" fmla="*/ 3424965 w 9227449"/>
              <a:gd name="connsiteY2123" fmla="*/ 1929286 h 3198158"/>
              <a:gd name="connsiteX2124" fmla="*/ 3417053 w 9227449"/>
              <a:gd name="connsiteY2124" fmla="*/ 1937876 h 3198158"/>
              <a:gd name="connsiteX2125" fmla="*/ 3417682 w 9227449"/>
              <a:gd name="connsiteY2125" fmla="*/ 1949524 h 3198158"/>
              <a:gd name="connsiteX2126" fmla="*/ 3419539 w 9227449"/>
              <a:gd name="connsiteY2126" fmla="*/ 1953504 h 3198158"/>
              <a:gd name="connsiteX2127" fmla="*/ 3428071 w 9227449"/>
              <a:gd name="connsiteY2127" fmla="*/ 1961505 h 3198158"/>
              <a:gd name="connsiteX2128" fmla="*/ 3433263 w 9227449"/>
              <a:gd name="connsiteY2128" fmla="*/ 1962433 h 3198158"/>
              <a:gd name="connsiteX2129" fmla="*/ 3439759 w 9227449"/>
              <a:gd name="connsiteY2129" fmla="*/ 1960961 h 3198158"/>
              <a:gd name="connsiteX2130" fmla="*/ 3444023 w 9227449"/>
              <a:gd name="connsiteY2130" fmla="*/ 1959034 h 3198158"/>
              <a:gd name="connsiteX2131" fmla="*/ 3452253 w 9227449"/>
              <a:gd name="connsiteY2131" fmla="*/ 1950406 h 3198158"/>
              <a:gd name="connsiteX2132" fmla="*/ 3451584 w 9227449"/>
              <a:gd name="connsiteY2132" fmla="*/ 1938505 h 3198158"/>
              <a:gd name="connsiteX2133" fmla="*/ 3449676 w 9227449"/>
              <a:gd name="connsiteY2133" fmla="*/ 1934467 h 3198158"/>
              <a:gd name="connsiteX2134" fmla="*/ 3440990 w 9227449"/>
              <a:gd name="connsiteY2134" fmla="*/ 1926477 h 3198158"/>
              <a:gd name="connsiteX2135" fmla="*/ 3435993 w 9227449"/>
              <a:gd name="connsiteY2135" fmla="*/ 1925625 h 3198158"/>
              <a:gd name="connsiteX2136" fmla="*/ 4862097 w 9227449"/>
              <a:gd name="connsiteY2136" fmla="*/ 1917083 h 3198158"/>
              <a:gd name="connsiteX2137" fmla="*/ 4895159 w 9227449"/>
              <a:gd name="connsiteY2137" fmla="*/ 1925973 h 3198158"/>
              <a:gd name="connsiteX2138" fmla="*/ 4926040 w 9227449"/>
              <a:gd name="connsiteY2138" fmla="*/ 1966200 h 3198158"/>
              <a:gd name="connsiteX2139" fmla="*/ 4919415 w 9227449"/>
              <a:gd name="connsiteY2139" fmla="*/ 2016479 h 3198158"/>
              <a:gd name="connsiteX2140" fmla="*/ 4861980 w 9227449"/>
              <a:gd name="connsiteY2140" fmla="*/ 2049610 h 3198158"/>
              <a:gd name="connsiteX2141" fmla="*/ 4828918 w 9227449"/>
              <a:gd name="connsiteY2141" fmla="*/ 2040720 h 3198158"/>
              <a:gd name="connsiteX2142" fmla="*/ 4804662 w 9227449"/>
              <a:gd name="connsiteY2142" fmla="*/ 1950214 h 3198158"/>
              <a:gd name="connsiteX2143" fmla="*/ 4862097 w 9227449"/>
              <a:gd name="connsiteY2143" fmla="*/ 1917083 h 3198158"/>
              <a:gd name="connsiteX2144" fmla="*/ 5835376 w 9227449"/>
              <a:gd name="connsiteY2144" fmla="*/ 1916560 h 3198158"/>
              <a:gd name="connsiteX2145" fmla="*/ 5853427 w 9227449"/>
              <a:gd name="connsiteY2145" fmla="*/ 1921412 h 3198158"/>
              <a:gd name="connsiteX2146" fmla="*/ 5870268 w 9227449"/>
              <a:gd name="connsiteY2146" fmla="*/ 1943366 h 3198158"/>
              <a:gd name="connsiteX2147" fmla="*/ 5866656 w 9227449"/>
              <a:gd name="connsiteY2147" fmla="*/ 1970811 h 3198158"/>
              <a:gd name="connsiteX2148" fmla="*/ 5835299 w 9227449"/>
              <a:gd name="connsiteY2148" fmla="*/ 1988910 h 3198158"/>
              <a:gd name="connsiteX2149" fmla="*/ 5817248 w 9227449"/>
              <a:gd name="connsiteY2149" fmla="*/ 1984057 h 3198158"/>
              <a:gd name="connsiteX2150" fmla="*/ 5804010 w 9227449"/>
              <a:gd name="connsiteY2150" fmla="*/ 1934652 h 3198158"/>
              <a:gd name="connsiteX2151" fmla="*/ 5835376 w 9227449"/>
              <a:gd name="connsiteY2151" fmla="*/ 1916560 h 3198158"/>
              <a:gd name="connsiteX2152" fmla="*/ 6978631 w 9227449"/>
              <a:gd name="connsiteY2152" fmla="*/ 1909947 h 3198158"/>
              <a:gd name="connsiteX2153" fmla="*/ 7015565 w 9227449"/>
              <a:gd name="connsiteY2153" fmla="*/ 1919882 h 3198158"/>
              <a:gd name="connsiteX2154" fmla="*/ 7050040 w 9227449"/>
              <a:gd name="connsiteY2154" fmla="*/ 1964806 h 3198158"/>
              <a:gd name="connsiteX2155" fmla="*/ 7042642 w 9227449"/>
              <a:gd name="connsiteY2155" fmla="*/ 2020982 h 3198158"/>
              <a:gd name="connsiteX2156" fmla="*/ 6978485 w 9227449"/>
              <a:gd name="connsiteY2156" fmla="*/ 2057986 h 3198158"/>
              <a:gd name="connsiteX2157" fmla="*/ 6941551 w 9227449"/>
              <a:gd name="connsiteY2157" fmla="*/ 2048060 h 3198158"/>
              <a:gd name="connsiteX2158" fmla="*/ 6907075 w 9227449"/>
              <a:gd name="connsiteY2158" fmla="*/ 2003125 h 3198158"/>
              <a:gd name="connsiteX2159" fmla="*/ 6914474 w 9227449"/>
              <a:gd name="connsiteY2159" fmla="*/ 1946959 h 3198158"/>
              <a:gd name="connsiteX2160" fmla="*/ 6978631 w 9227449"/>
              <a:gd name="connsiteY2160" fmla="*/ 1909947 h 3198158"/>
              <a:gd name="connsiteX2161" fmla="*/ 2856087 w 9227449"/>
              <a:gd name="connsiteY2161" fmla="*/ 1901396 h 3198158"/>
              <a:gd name="connsiteX2162" fmla="*/ 2849695 w 9227449"/>
              <a:gd name="connsiteY2162" fmla="*/ 1902820 h 3198158"/>
              <a:gd name="connsiteX2163" fmla="*/ 2836244 w 9227449"/>
              <a:gd name="connsiteY2163" fmla="*/ 1907982 h 3198158"/>
              <a:gd name="connsiteX2164" fmla="*/ 2826541 w 9227449"/>
              <a:gd name="connsiteY2164" fmla="*/ 1917131 h 3198158"/>
              <a:gd name="connsiteX2165" fmla="*/ 2827946 w 9227449"/>
              <a:gd name="connsiteY2165" fmla="*/ 1930399 h 3198158"/>
              <a:gd name="connsiteX2166" fmla="*/ 2834537 w 9227449"/>
              <a:gd name="connsiteY2166" fmla="*/ 1942650 h 3198158"/>
              <a:gd name="connsiteX2167" fmla="*/ 2843837 w 9227449"/>
              <a:gd name="connsiteY2167" fmla="*/ 1950861 h 3198158"/>
              <a:gd name="connsiteX2168" fmla="*/ 2848233 w 9227449"/>
              <a:gd name="connsiteY2168" fmla="*/ 1951509 h 3198158"/>
              <a:gd name="connsiteX2169" fmla="*/ 2856133 w 9227449"/>
              <a:gd name="connsiteY2169" fmla="*/ 1949265 h 3198158"/>
              <a:gd name="connsiteX2170" fmla="*/ 2867756 w 9227449"/>
              <a:gd name="connsiteY2170" fmla="*/ 1942969 h 3198158"/>
              <a:gd name="connsiteX2171" fmla="*/ 2875532 w 9227449"/>
              <a:gd name="connsiteY2171" fmla="*/ 1934457 h 3198158"/>
              <a:gd name="connsiteX2172" fmla="*/ 2874960 w 9227449"/>
              <a:gd name="connsiteY2172" fmla="*/ 1922914 h 3198158"/>
              <a:gd name="connsiteX2173" fmla="*/ 2870263 w 9227449"/>
              <a:gd name="connsiteY2173" fmla="*/ 1911477 h 3198158"/>
              <a:gd name="connsiteX2174" fmla="*/ 2861905 w 9227449"/>
              <a:gd name="connsiteY2174" fmla="*/ 1902567 h 3198158"/>
              <a:gd name="connsiteX2175" fmla="*/ 2856087 w 9227449"/>
              <a:gd name="connsiteY2175" fmla="*/ 1901396 h 3198158"/>
              <a:gd name="connsiteX2176" fmla="*/ 7380294 w 9227449"/>
              <a:gd name="connsiteY2176" fmla="*/ 1887886 h 3198158"/>
              <a:gd name="connsiteX2177" fmla="*/ 7405162 w 9227449"/>
              <a:gd name="connsiteY2177" fmla="*/ 1894568 h 3198158"/>
              <a:gd name="connsiteX2178" fmla="*/ 7428394 w 9227449"/>
              <a:gd name="connsiteY2178" fmla="*/ 1924840 h 3198158"/>
              <a:gd name="connsiteX2179" fmla="*/ 7423407 w 9227449"/>
              <a:gd name="connsiteY2179" fmla="*/ 1962668 h 3198158"/>
              <a:gd name="connsiteX2180" fmla="*/ 7380216 w 9227449"/>
              <a:gd name="connsiteY2180" fmla="*/ 1987593 h 3198158"/>
              <a:gd name="connsiteX2181" fmla="*/ 7355319 w 9227449"/>
              <a:gd name="connsiteY2181" fmla="*/ 1980901 h 3198158"/>
              <a:gd name="connsiteX2182" fmla="*/ 7332106 w 9227449"/>
              <a:gd name="connsiteY2182" fmla="*/ 1950638 h 3198158"/>
              <a:gd name="connsiteX2183" fmla="*/ 7337084 w 9227449"/>
              <a:gd name="connsiteY2183" fmla="*/ 1912822 h 3198158"/>
              <a:gd name="connsiteX2184" fmla="*/ 7380294 w 9227449"/>
              <a:gd name="connsiteY2184" fmla="*/ 1887886 h 3198158"/>
              <a:gd name="connsiteX2185" fmla="*/ 1717751 w 9227449"/>
              <a:gd name="connsiteY2185" fmla="*/ 1872856 h 3198158"/>
              <a:gd name="connsiteX2186" fmla="*/ 1711136 w 9227449"/>
              <a:gd name="connsiteY2186" fmla="*/ 1874386 h 3198158"/>
              <a:gd name="connsiteX2187" fmla="*/ 1710034 w 9227449"/>
              <a:gd name="connsiteY2187" fmla="*/ 1874939 h 3198158"/>
              <a:gd name="connsiteX2188" fmla="*/ 1702574 w 9227449"/>
              <a:gd name="connsiteY2188" fmla="*/ 1883906 h 3198158"/>
              <a:gd name="connsiteX2189" fmla="*/ 1703777 w 9227449"/>
              <a:gd name="connsiteY2189" fmla="*/ 1895507 h 3198158"/>
              <a:gd name="connsiteX2190" fmla="*/ 1705791 w 9227449"/>
              <a:gd name="connsiteY2190" fmla="*/ 1899342 h 3198158"/>
              <a:gd name="connsiteX2191" fmla="*/ 1719223 w 9227449"/>
              <a:gd name="connsiteY2191" fmla="*/ 1907642 h 3198158"/>
              <a:gd name="connsiteX2192" fmla="*/ 1725316 w 9227449"/>
              <a:gd name="connsiteY2192" fmla="*/ 1906334 h 3198158"/>
              <a:gd name="connsiteX2193" fmla="*/ 1733633 w 9227449"/>
              <a:gd name="connsiteY2193" fmla="*/ 1898316 h 3198158"/>
              <a:gd name="connsiteX2194" fmla="*/ 1733422 w 9227449"/>
              <a:gd name="connsiteY2194" fmla="*/ 1886617 h 3198158"/>
              <a:gd name="connsiteX2195" fmla="*/ 1731793 w 9227449"/>
              <a:gd name="connsiteY2195" fmla="*/ 1882570 h 3198158"/>
              <a:gd name="connsiteX2196" fmla="*/ 1723270 w 9227449"/>
              <a:gd name="connsiteY2196" fmla="*/ 1873913 h 3198158"/>
              <a:gd name="connsiteX2197" fmla="*/ 1717751 w 9227449"/>
              <a:gd name="connsiteY2197" fmla="*/ 1872856 h 3198158"/>
              <a:gd name="connsiteX2198" fmla="*/ 1030738 w 9227449"/>
              <a:gd name="connsiteY2198" fmla="*/ 1872334 h 3198158"/>
              <a:gd name="connsiteX2199" fmla="*/ 1062442 w 9227449"/>
              <a:gd name="connsiteY2199" fmla="*/ 1880857 h 3198158"/>
              <a:gd name="connsiteX2200" fmla="*/ 1092038 w 9227449"/>
              <a:gd name="connsiteY2200" fmla="*/ 1919437 h 3198158"/>
              <a:gd name="connsiteX2201" fmla="*/ 1085694 w 9227449"/>
              <a:gd name="connsiteY2201" fmla="*/ 1967626 h 3198158"/>
              <a:gd name="connsiteX2202" fmla="*/ 1030631 w 9227449"/>
              <a:gd name="connsiteY2202" fmla="*/ 1999397 h 3198158"/>
              <a:gd name="connsiteX2203" fmla="*/ 998925 w 9227449"/>
              <a:gd name="connsiteY2203" fmla="*/ 1990875 h 3198158"/>
              <a:gd name="connsiteX2204" fmla="*/ 969331 w 9227449"/>
              <a:gd name="connsiteY2204" fmla="*/ 1952304 h 3198158"/>
              <a:gd name="connsiteX2205" fmla="*/ 975674 w 9227449"/>
              <a:gd name="connsiteY2205" fmla="*/ 1904116 h 3198158"/>
              <a:gd name="connsiteX2206" fmla="*/ 1030738 w 9227449"/>
              <a:gd name="connsiteY2206" fmla="*/ 1872334 h 3198158"/>
              <a:gd name="connsiteX2207" fmla="*/ 4120545 w 9227449"/>
              <a:gd name="connsiteY2207" fmla="*/ 1867433 h 3198158"/>
              <a:gd name="connsiteX2208" fmla="*/ 4139730 w 9227449"/>
              <a:gd name="connsiteY2208" fmla="*/ 1872585 h 3198158"/>
              <a:gd name="connsiteX2209" fmla="*/ 4153800 w 9227449"/>
              <a:gd name="connsiteY2209" fmla="*/ 1925101 h 3198158"/>
              <a:gd name="connsiteX2210" fmla="*/ 4120476 w 9227449"/>
              <a:gd name="connsiteY2210" fmla="*/ 1944334 h 3198158"/>
              <a:gd name="connsiteX2211" fmla="*/ 4101294 w 9227449"/>
              <a:gd name="connsiteY2211" fmla="*/ 1939173 h 3198158"/>
              <a:gd name="connsiteX2212" fmla="*/ 4083368 w 9227449"/>
              <a:gd name="connsiteY2212" fmla="*/ 1915835 h 3198158"/>
              <a:gd name="connsiteX2213" fmla="*/ 4087213 w 9227449"/>
              <a:gd name="connsiteY2213" fmla="*/ 1886666 h 3198158"/>
              <a:gd name="connsiteX2214" fmla="*/ 4120545 w 9227449"/>
              <a:gd name="connsiteY2214" fmla="*/ 1867433 h 3198158"/>
              <a:gd name="connsiteX2215" fmla="*/ 3264160 w 9227449"/>
              <a:gd name="connsiteY2215" fmla="*/ 1866602 h 3198158"/>
              <a:gd name="connsiteX2216" fmla="*/ 3258330 w 9227449"/>
              <a:gd name="connsiteY2216" fmla="*/ 1867870 h 3198158"/>
              <a:gd name="connsiteX2217" fmla="*/ 3256965 w 9227449"/>
              <a:gd name="connsiteY2217" fmla="*/ 1868510 h 3198158"/>
              <a:gd name="connsiteX2218" fmla="*/ 3249150 w 9227449"/>
              <a:gd name="connsiteY2218" fmla="*/ 1876962 h 3198158"/>
              <a:gd name="connsiteX2219" fmla="*/ 3249624 w 9227449"/>
              <a:gd name="connsiteY2219" fmla="*/ 1888477 h 3198158"/>
              <a:gd name="connsiteX2220" fmla="*/ 3250108 w 9227449"/>
              <a:gd name="connsiteY2220" fmla="*/ 1889514 h 3198158"/>
              <a:gd name="connsiteX2221" fmla="*/ 3258506 w 9227449"/>
              <a:gd name="connsiteY2221" fmla="*/ 1897377 h 3198158"/>
              <a:gd name="connsiteX2222" fmla="*/ 3263782 w 9227449"/>
              <a:gd name="connsiteY2222" fmla="*/ 1898336 h 3198158"/>
              <a:gd name="connsiteX2223" fmla="*/ 3270008 w 9227449"/>
              <a:gd name="connsiteY2223" fmla="*/ 1896980 h 3198158"/>
              <a:gd name="connsiteX2224" fmla="*/ 3271588 w 9227449"/>
              <a:gd name="connsiteY2224" fmla="*/ 1896262 h 3198158"/>
              <a:gd name="connsiteX2225" fmla="*/ 3279518 w 9227449"/>
              <a:gd name="connsiteY2225" fmla="*/ 1887683 h 3198158"/>
              <a:gd name="connsiteX2226" fmla="*/ 3278880 w 9227449"/>
              <a:gd name="connsiteY2226" fmla="*/ 1875995 h 3198158"/>
              <a:gd name="connsiteX2227" fmla="*/ 3270145 w 9227449"/>
              <a:gd name="connsiteY2227" fmla="*/ 1867685 h 3198158"/>
              <a:gd name="connsiteX2228" fmla="*/ 3264160 w 9227449"/>
              <a:gd name="connsiteY2228" fmla="*/ 1866602 h 3198158"/>
              <a:gd name="connsiteX2229" fmla="*/ 4692172 w 9227449"/>
              <a:gd name="connsiteY2229" fmla="*/ 1864354 h 3198158"/>
              <a:gd name="connsiteX2230" fmla="*/ 4720690 w 9227449"/>
              <a:gd name="connsiteY2230" fmla="*/ 1872014 h 3198158"/>
              <a:gd name="connsiteX2231" fmla="*/ 4747312 w 9227449"/>
              <a:gd name="connsiteY2231" fmla="*/ 1906703 h 3198158"/>
              <a:gd name="connsiteX2232" fmla="*/ 4741598 w 9227449"/>
              <a:gd name="connsiteY2232" fmla="*/ 1950068 h 3198158"/>
              <a:gd name="connsiteX2233" fmla="*/ 4692075 w 9227449"/>
              <a:gd name="connsiteY2233" fmla="*/ 1978645 h 3198158"/>
              <a:gd name="connsiteX2234" fmla="*/ 4663556 w 9227449"/>
              <a:gd name="connsiteY2234" fmla="*/ 1970974 h 3198158"/>
              <a:gd name="connsiteX2235" fmla="*/ 4636925 w 9227449"/>
              <a:gd name="connsiteY2235" fmla="*/ 1936287 h 3198158"/>
              <a:gd name="connsiteX2236" fmla="*/ 4642639 w 9227449"/>
              <a:gd name="connsiteY2236" fmla="*/ 1892942 h 3198158"/>
              <a:gd name="connsiteX2237" fmla="*/ 4692172 w 9227449"/>
              <a:gd name="connsiteY2237" fmla="*/ 1864354 h 3198158"/>
              <a:gd name="connsiteX2238" fmla="*/ 2575656 w 9227449"/>
              <a:gd name="connsiteY2238" fmla="*/ 1857352 h 3198158"/>
              <a:gd name="connsiteX2239" fmla="*/ 2607353 w 9227449"/>
              <a:gd name="connsiteY2239" fmla="*/ 1865875 h 3198158"/>
              <a:gd name="connsiteX2240" fmla="*/ 2636946 w 9227449"/>
              <a:gd name="connsiteY2240" fmla="*/ 1904437 h 3198158"/>
              <a:gd name="connsiteX2241" fmla="*/ 2630605 w 9227449"/>
              <a:gd name="connsiteY2241" fmla="*/ 1952633 h 3198158"/>
              <a:gd name="connsiteX2242" fmla="*/ 2575540 w 9227449"/>
              <a:gd name="connsiteY2242" fmla="*/ 1984406 h 3198158"/>
              <a:gd name="connsiteX2243" fmla="*/ 2543835 w 9227449"/>
              <a:gd name="connsiteY2243" fmla="*/ 1975884 h 3198158"/>
              <a:gd name="connsiteX2244" fmla="*/ 2520584 w 9227449"/>
              <a:gd name="connsiteY2244" fmla="*/ 1889126 h 3198158"/>
              <a:gd name="connsiteX2245" fmla="*/ 2575656 w 9227449"/>
              <a:gd name="connsiteY2245" fmla="*/ 1857352 h 3198158"/>
              <a:gd name="connsiteX2246" fmla="*/ 860785 w 9227449"/>
              <a:gd name="connsiteY2246" fmla="*/ 1854264 h 3198158"/>
              <a:gd name="connsiteX2247" fmla="*/ 870634 w 9227449"/>
              <a:gd name="connsiteY2247" fmla="*/ 1856916 h 3198158"/>
              <a:gd name="connsiteX2248" fmla="*/ 879826 w 9227449"/>
              <a:gd name="connsiteY2248" fmla="*/ 1868916 h 3198158"/>
              <a:gd name="connsiteX2249" fmla="*/ 877873 w 9227449"/>
              <a:gd name="connsiteY2249" fmla="*/ 1883898 h 3198158"/>
              <a:gd name="connsiteX2250" fmla="*/ 860751 w 9227449"/>
              <a:gd name="connsiteY2250" fmla="*/ 1893784 h 3198158"/>
              <a:gd name="connsiteX2251" fmla="*/ 850893 w 9227449"/>
              <a:gd name="connsiteY2251" fmla="*/ 1891130 h 3198158"/>
              <a:gd name="connsiteX2252" fmla="*/ 841681 w 9227449"/>
              <a:gd name="connsiteY2252" fmla="*/ 1879132 h 3198158"/>
              <a:gd name="connsiteX2253" fmla="*/ 843663 w 9227449"/>
              <a:gd name="connsiteY2253" fmla="*/ 1864140 h 3198158"/>
              <a:gd name="connsiteX2254" fmla="*/ 860785 w 9227449"/>
              <a:gd name="connsiteY2254" fmla="*/ 1854264 h 3198158"/>
              <a:gd name="connsiteX2255" fmla="*/ 6808706 w 9227449"/>
              <a:gd name="connsiteY2255" fmla="*/ 1852666 h 3198158"/>
              <a:gd name="connsiteX2256" fmla="*/ 6843355 w 9227449"/>
              <a:gd name="connsiteY2256" fmla="*/ 1861981 h 3198158"/>
              <a:gd name="connsiteX2257" fmla="*/ 6875719 w 9227449"/>
              <a:gd name="connsiteY2257" fmla="*/ 1904156 h 3198158"/>
              <a:gd name="connsiteX2258" fmla="*/ 6868775 w 9227449"/>
              <a:gd name="connsiteY2258" fmla="*/ 1956846 h 3198158"/>
              <a:gd name="connsiteX2259" fmla="*/ 6808570 w 9227449"/>
              <a:gd name="connsiteY2259" fmla="*/ 1991582 h 3198158"/>
              <a:gd name="connsiteX2260" fmla="*/ 6773911 w 9227449"/>
              <a:gd name="connsiteY2260" fmla="*/ 1982267 h 3198158"/>
              <a:gd name="connsiteX2261" fmla="*/ 6748500 w 9227449"/>
              <a:gd name="connsiteY2261" fmla="*/ 1887401 h 3198158"/>
              <a:gd name="connsiteX2262" fmla="*/ 6808706 w 9227449"/>
              <a:gd name="connsiteY2262" fmla="*/ 1852666 h 3198158"/>
              <a:gd name="connsiteX2263" fmla="*/ 5391260 w 9227449"/>
              <a:gd name="connsiteY2263" fmla="*/ 1840919 h 3198158"/>
              <a:gd name="connsiteX2264" fmla="*/ 5382350 w 9227449"/>
              <a:gd name="connsiteY2264" fmla="*/ 1843853 h 3198158"/>
              <a:gd name="connsiteX2265" fmla="*/ 5348254 w 9227449"/>
              <a:gd name="connsiteY2265" fmla="*/ 1859793 h 3198158"/>
              <a:gd name="connsiteX2266" fmla="*/ 5337745 w 9227449"/>
              <a:gd name="connsiteY2266" fmla="*/ 1869137 h 3198158"/>
              <a:gd name="connsiteX2267" fmla="*/ 5339595 w 9227449"/>
              <a:gd name="connsiteY2267" fmla="*/ 1883083 h 3198158"/>
              <a:gd name="connsiteX2268" fmla="*/ 5354654 w 9227449"/>
              <a:gd name="connsiteY2268" fmla="*/ 1916987 h 3198158"/>
              <a:gd name="connsiteX2269" fmla="*/ 5364124 w 9227449"/>
              <a:gd name="connsiteY2269" fmla="*/ 1927852 h 3198158"/>
              <a:gd name="connsiteX2270" fmla="*/ 5369307 w 9227449"/>
              <a:gd name="connsiteY2270" fmla="*/ 1928773 h 3198158"/>
              <a:gd name="connsiteX2271" fmla="*/ 5378381 w 9227449"/>
              <a:gd name="connsiteY2271" fmla="*/ 1925721 h 3198158"/>
              <a:gd name="connsiteX2272" fmla="*/ 5413504 w 9227449"/>
              <a:gd name="connsiteY2272" fmla="*/ 1909471 h 3198158"/>
              <a:gd name="connsiteX2273" fmla="*/ 5424358 w 9227449"/>
              <a:gd name="connsiteY2273" fmla="*/ 1899923 h 3198158"/>
              <a:gd name="connsiteX2274" fmla="*/ 5422123 w 9227449"/>
              <a:gd name="connsiteY2274" fmla="*/ 1885640 h 3198158"/>
              <a:gd name="connsiteX2275" fmla="*/ 5405796 w 9227449"/>
              <a:gd name="connsiteY2275" fmla="*/ 1852201 h 3198158"/>
              <a:gd name="connsiteX2276" fmla="*/ 5396295 w 9227449"/>
              <a:gd name="connsiteY2276" fmla="*/ 1841790 h 3198158"/>
              <a:gd name="connsiteX2277" fmla="*/ 5391260 w 9227449"/>
              <a:gd name="connsiteY2277" fmla="*/ 1840919 h 3198158"/>
              <a:gd name="connsiteX2278" fmla="*/ 7210378 w 9227449"/>
              <a:gd name="connsiteY2278" fmla="*/ 1819662 h 3198158"/>
              <a:gd name="connsiteX2279" fmla="*/ 7238443 w 9227449"/>
              <a:gd name="connsiteY2279" fmla="*/ 1827197 h 3198158"/>
              <a:gd name="connsiteX2280" fmla="*/ 7259021 w 9227449"/>
              <a:gd name="connsiteY2280" fmla="*/ 1904009 h 3198158"/>
              <a:gd name="connsiteX2281" fmla="*/ 7210272 w 9227449"/>
              <a:gd name="connsiteY2281" fmla="*/ 1932122 h 3198158"/>
              <a:gd name="connsiteX2282" fmla="*/ 7182218 w 9227449"/>
              <a:gd name="connsiteY2282" fmla="*/ 1924588 h 3198158"/>
              <a:gd name="connsiteX2283" fmla="*/ 7161629 w 9227449"/>
              <a:gd name="connsiteY2283" fmla="*/ 1847776 h 3198158"/>
              <a:gd name="connsiteX2284" fmla="*/ 7210378 w 9227449"/>
              <a:gd name="connsiteY2284" fmla="*/ 1819662 h 3198158"/>
              <a:gd name="connsiteX2285" fmla="*/ 6638751 w 9227449"/>
              <a:gd name="connsiteY2285" fmla="*/ 1818636 h 3198158"/>
              <a:gd name="connsiteX2286" fmla="*/ 6659543 w 9227449"/>
              <a:gd name="connsiteY2286" fmla="*/ 1824224 h 3198158"/>
              <a:gd name="connsiteX2287" fmla="*/ 6674776 w 9227449"/>
              <a:gd name="connsiteY2287" fmla="*/ 1881088 h 3198158"/>
              <a:gd name="connsiteX2288" fmla="*/ 6638684 w 9227449"/>
              <a:gd name="connsiteY2288" fmla="*/ 1901918 h 3198158"/>
              <a:gd name="connsiteX2289" fmla="*/ 6617902 w 9227449"/>
              <a:gd name="connsiteY2289" fmla="*/ 1896332 h 3198158"/>
              <a:gd name="connsiteX2290" fmla="*/ 6598495 w 9227449"/>
              <a:gd name="connsiteY2290" fmla="*/ 1871055 h 3198158"/>
              <a:gd name="connsiteX2291" fmla="*/ 6602659 w 9227449"/>
              <a:gd name="connsiteY2291" fmla="*/ 1839448 h 3198158"/>
              <a:gd name="connsiteX2292" fmla="*/ 6638751 w 9227449"/>
              <a:gd name="connsiteY2292" fmla="*/ 1818636 h 3198158"/>
              <a:gd name="connsiteX2293" fmla="*/ 7612022 w 9227449"/>
              <a:gd name="connsiteY2293" fmla="*/ 1816282 h 3198158"/>
              <a:gd name="connsiteX2294" fmla="*/ 7618694 w 9227449"/>
              <a:gd name="connsiteY2294" fmla="*/ 1818083 h 3198158"/>
              <a:gd name="connsiteX2295" fmla="*/ 7623595 w 9227449"/>
              <a:gd name="connsiteY2295" fmla="*/ 1836348 h 3198158"/>
              <a:gd name="connsiteX2296" fmla="*/ 7612003 w 9227449"/>
              <a:gd name="connsiteY2296" fmla="*/ 1843039 h 3198158"/>
              <a:gd name="connsiteX2297" fmla="*/ 7605340 w 9227449"/>
              <a:gd name="connsiteY2297" fmla="*/ 1841247 h 3198158"/>
              <a:gd name="connsiteX2298" fmla="*/ 7605330 w 9227449"/>
              <a:gd name="connsiteY2298" fmla="*/ 1841247 h 3198158"/>
              <a:gd name="connsiteX2299" fmla="*/ 7599094 w 9227449"/>
              <a:gd name="connsiteY2299" fmla="*/ 1833132 h 3198158"/>
              <a:gd name="connsiteX2300" fmla="*/ 7600441 w 9227449"/>
              <a:gd name="connsiteY2300" fmla="*/ 1822975 h 3198158"/>
              <a:gd name="connsiteX2301" fmla="*/ 7612022 w 9227449"/>
              <a:gd name="connsiteY2301" fmla="*/ 1816282 h 3198158"/>
              <a:gd name="connsiteX2302" fmla="*/ 5665490 w 9227449"/>
              <a:gd name="connsiteY2302" fmla="*/ 1811848 h 3198158"/>
              <a:gd name="connsiteX2303" fmla="*/ 5704923 w 9227449"/>
              <a:gd name="connsiteY2303" fmla="*/ 1822453 h 3198158"/>
              <a:gd name="connsiteX2304" fmla="*/ 5733850 w 9227449"/>
              <a:gd name="connsiteY2304" fmla="*/ 1930399 h 3198158"/>
              <a:gd name="connsiteX2305" fmla="*/ 5665345 w 9227449"/>
              <a:gd name="connsiteY2305" fmla="*/ 1969920 h 3198158"/>
              <a:gd name="connsiteX2306" fmla="*/ 5625902 w 9227449"/>
              <a:gd name="connsiteY2306" fmla="*/ 1959317 h 3198158"/>
              <a:gd name="connsiteX2307" fmla="*/ 5589093 w 9227449"/>
              <a:gd name="connsiteY2307" fmla="*/ 1911340 h 3198158"/>
              <a:gd name="connsiteX2308" fmla="*/ 5596985 w 9227449"/>
              <a:gd name="connsiteY2308" fmla="*/ 1851378 h 3198158"/>
              <a:gd name="connsiteX2309" fmla="*/ 5665490 w 9227449"/>
              <a:gd name="connsiteY2309" fmla="*/ 1811848 h 3198158"/>
              <a:gd name="connsiteX2310" fmla="*/ 4522247 w 9227449"/>
              <a:gd name="connsiteY2310" fmla="*/ 1809349 h 3198158"/>
              <a:gd name="connsiteX2311" fmla="*/ 4547347 w 9227449"/>
              <a:gd name="connsiteY2311" fmla="*/ 1816108 h 3198158"/>
              <a:gd name="connsiteX2312" fmla="*/ 4570782 w 9227449"/>
              <a:gd name="connsiteY2312" fmla="*/ 1846634 h 3198158"/>
              <a:gd name="connsiteX2313" fmla="*/ 4565757 w 9227449"/>
              <a:gd name="connsiteY2313" fmla="*/ 1884806 h 3198158"/>
              <a:gd name="connsiteX2314" fmla="*/ 4522151 w 9227449"/>
              <a:gd name="connsiteY2314" fmla="*/ 1909956 h 3198158"/>
              <a:gd name="connsiteX2315" fmla="*/ 4497039 w 9227449"/>
              <a:gd name="connsiteY2315" fmla="*/ 1903215 h 3198158"/>
              <a:gd name="connsiteX2316" fmla="*/ 4478641 w 9227449"/>
              <a:gd name="connsiteY2316" fmla="*/ 1834499 h 3198158"/>
              <a:gd name="connsiteX2317" fmla="*/ 4522247 w 9227449"/>
              <a:gd name="connsiteY2317" fmla="*/ 1809349 h 3198158"/>
              <a:gd name="connsiteX2318" fmla="*/ 2405721 w 9227449"/>
              <a:gd name="connsiteY2318" fmla="*/ 1804614 h 3198158"/>
              <a:gd name="connsiteX2319" fmla="*/ 2432868 w 9227449"/>
              <a:gd name="connsiteY2319" fmla="*/ 1811916 h 3198158"/>
              <a:gd name="connsiteX2320" fmla="*/ 2458190 w 9227449"/>
              <a:gd name="connsiteY2320" fmla="*/ 1844947 h 3198158"/>
              <a:gd name="connsiteX2321" fmla="*/ 2452784 w 9227449"/>
              <a:gd name="connsiteY2321" fmla="*/ 1886231 h 3198158"/>
              <a:gd name="connsiteX2322" fmla="*/ 2405625 w 9227449"/>
              <a:gd name="connsiteY2322" fmla="*/ 1913444 h 3198158"/>
              <a:gd name="connsiteX2323" fmla="*/ 2378482 w 9227449"/>
              <a:gd name="connsiteY2323" fmla="*/ 1906140 h 3198158"/>
              <a:gd name="connsiteX2324" fmla="*/ 2353128 w 9227449"/>
              <a:gd name="connsiteY2324" fmla="*/ 1873109 h 3198158"/>
              <a:gd name="connsiteX2325" fmla="*/ 2358561 w 9227449"/>
              <a:gd name="connsiteY2325" fmla="*/ 1831836 h 3198158"/>
              <a:gd name="connsiteX2326" fmla="*/ 2405721 w 9227449"/>
              <a:gd name="connsiteY2326" fmla="*/ 1804614 h 3198158"/>
              <a:gd name="connsiteX2327" fmla="*/ 5219523 w 9227449"/>
              <a:gd name="connsiteY2327" fmla="*/ 1782603 h 3198158"/>
              <a:gd name="connsiteX2328" fmla="*/ 5210962 w 9227449"/>
              <a:gd name="connsiteY2328" fmla="*/ 1785275 h 3198158"/>
              <a:gd name="connsiteX2329" fmla="*/ 5180942 w 9227449"/>
              <a:gd name="connsiteY2329" fmla="*/ 1799209 h 3198158"/>
              <a:gd name="connsiteX2330" fmla="*/ 5170774 w 9227449"/>
              <a:gd name="connsiteY2330" fmla="*/ 1808448 h 3198158"/>
              <a:gd name="connsiteX2331" fmla="*/ 5172383 w 9227449"/>
              <a:gd name="connsiteY2331" fmla="*/ 1822095 h 3198158"/>
              <a:gd name="connsiteX2332" fmla="*/ 5185987 w 9227449"/>
              <a:gd name="connsiteY2332" fmla="*/ 1852908 h 3198158"/>
              <a:gd name="connsiteX2333" fmla="*/ 5195352 w 9227449"/>
              <a:gd name="connsiteY2333" fmla="*/ 1863445 h 3198158"/>
              <a:gd name="connsiteX2334" fmla="*/ 5200572 w 9227449"/>
              <a:gd name="connsiteY2334" fmla="*/ 1864373 h 3198158"/>
              <a:gd name="connsiteX2335" fmla="*/ 5209316 w 9227449"/>
              <a:gd name="connsiteY2335" fmla="*/ 1861566 h 3198158"/>
              <a:gd name="connsiteX2336" fmla="*/ 5240363 w 9227449"/>
              <a:gd name="connsiteY2336" fmla="*/ 1847049 h 3198158"/>
              <a:gd name="connsiteX2337" fmla="*/ 5250736 w 9227449"/>
              <a:gd name="connsiteY2337" fmla="*/ 1837570 h 3198158"/>
              <a:gd name="connsiteX2338" fmla="*/ 5248730 w 9227449"/>
              <a:gd name="connsiteY2338" fmla="*/ 1823661 h 3198158"/>
              <a:gd name="connsiteX2339" fmla="*/ 5233952 w 9227449"/>
              <a:gd name="connsiteY2339" fmla="*/ 1793468 h 3198158"/>
              <a:gd name="connsiteX2340" fmla="*/ 5224569 w 9227449"/>
              <a:gd name="connsiteY2340" fmla="*/ 1783474 h 3198158"/>
              <a:gd name="connsiteX2341" fmla="*/ 5219523 w 9227449"/>
              <a:gd name="connsiteY2341" fmla="*/ 1782603 h 3198158"/>
              <a:gd name="connsiteX2342" fmla="*/ 3685799 w 9227449"/>
              <a:gd name="connsiteY2342" fmla="*/ 1778128 h 3198158"/>
              <a:gd name="connsiteX2343" fmla="*/ 3675004 w 9227449"/>
              <a:gd name="connsiteY2343" fmla="*/ 1782710 h 3198158"/>
              <a:gd name="connsiteX2344" fmla="*/ 3643538 w 9227449"/>
              <a:gd name="connsiteY2344" fmla="*/ 1803597 h 3198158"/>
              <a:gd name="connsiteX2345" fmla="*/ 3634573 w 9227449"/>
              <a:gd name="connsiteY2345" fmla="*/ 1813348 h 3198158"/>
              <a:gd name="connsiteX2346" fmla="*/ 3636820 w 9227449"/>
              <a:gd name="connsiteY2346" fmla="*/ 1826402 h 3198158"/>
              <a:gd name="connsiteX2347" fmla="*/ 3649727 w 9227449"/>
              <a:gd name="connsiteY2347" fmla="*/ 1850011 h 3198158"/>
              <a:gd name="connsiteX2348" fmla="*/ 3658376 w 9227449"/>
              <a:gd name="connsiteY2348" fmla="*/ 1858543 h 3198158"/>
              <a:gd name="connsiteX2349" fmla="*/ 3663693 w 9227449"/>
              <a:gd name="connsiteY2349" fmla="*/ 1859512 h 3198158"/>
              <a:gd name="connsiteX2350" fmla="*/ 3670509 w 9227449"/>
              <a:gd name="connsiteY2350" fmla="*/ 1857875 h 3198158"/>
              <a:gd name="connsiteX2351" fmla="*/ 3702069 w 9227449"/>
              <a:gd name="connsiteY2351" fmla="*/ 1847591 h 3198158"/>
              <a:gd name="connsiteX2352" fmla="*/ 3713351 w 9227449"/>
              <a:gd name="connsiteY2352" fmla="*/ 1838963 h 3198158"/>
              <a:gd name="connsiteX2353" fmla="*/ 3712402 w 9227449"/>
              <a:gd name="connsiteY2353" fmla="*/ 1824794 h 3198158"/>
              <a:gd name="connsiteX2354" fmla="*/ 3700716 w 9227449"/>
              <a:gd name="connsiteY2354" fmla="*/ 1791423 h 3198158"/>
              <a:gd name="connsiteX2355" fmla="*/ 3690614 w 9227449"/>
              <a:gd name="connsiteY2355" fmla="*/ 1778921 h 3198158"/>
              <a:gd name="connsiteX2356" fmla="*/ 3685799 w 9227449"/>
              <a:gd name="connsiteY2356" fmla="*/ 1778128 h 3198158"/>
              <a:gd name="connsiteX2357" fmla="*/ 3950649 w 9227449"/>
              <a:gd name="connsiteY2357" fmla="*/ 1775939 h 3198158"/>
              <a:gd name="connsiteX2358" fmla="*/ 3984631 w 9227449"/>
              <a:gd name="connsiteY2358" fmla="*/ 1785081 h 3198158"/>
              <a:gd name="connsiteX2359" fmla="*/ 4009547 w 9227449"/>
              <a:gd name="connsiteY2359" fmla="*/ 1878078 h 3198158"/>
              <a:gd name="connsiteX2360" fmla="*/ 3950522 w 9227449"/>
              <a:gd name="connsiteY2360" fmla="*/ 1912126 h 3198158"/>
              <a:gd name="connsiteX2361" fmla="*/ 3916543 w 9227449"/>
              <a:gd name="connsiteY2361" fmla="*/ 1902983 h 3198158"/>
              <a:gd name="connsiteX2362" fmla="*/ 3891625 w 9227449"/>
              <a:gd name="connsiteY2362" fmla="*/ 1809988 h 3198158"/>
              <a:gd name="connsiteX2363" fmla="*/ 3950649 w 9227449"/>
              <a:gd name="connsiteY2363" fmla="*/ 1775939 h 3198158"/>
              <a:gd name="connsiteX2364" fmla="*/ 1262515 w 9227449"/>
              <a:gd name="connsiteY2364" fmla="*/ 1757423 h 3198158"/>
              <a:gd name="connsiteX2365" fmla="*/ 1297640 w 9227449"/>
              <a:gd name="connsiteY2365" fmla="*/ 1766866 h 3198158"/>
              <a:gd name="connsiteX2366" fmla="*/ 1323390 w 9227449"/>
              <a:gd name="connsiteY2366" fmla="*/ 1862980 h 3198158"/>
              <a:gd name="connsiteX2367" fmla="*/ 1262389 w 9227449"/>
              <a:gd name="connsiteY2367" fmla="*/ 1898161 h 3198158"/>
              <a:gd name="connsiteX2368" fmla="*/ 1227274 w 9227449"/>
              <a:gd name="connsiteY2368" fmla="*/ 1888728 h 3198158"/>
              <a:gd name="connsiteX2369" fmla="*/ 1201515 w 9227449"/>
              <a:gd name="connsiteY2369" fmla="*/ 1792605 h 3198158"/>
              <a:gd name="connsiteX2370" fmla="*/ 1262515 w 9227449"/>
              <a:gd name="connsiteY2370" fmla="*/ 1757423 h 3198158"/>
              <a:gd name="connsiteX2371" fmla="*/ 5897209 w 9227449"/>
              <a:gd name="connsiteY2371" fmla="*/ 1755759 h 3198158"/>
              <a:gd name="connsiteX2372" fmla="*/ 5910708 w 9227449"/>
              <a:gd name="connsiteY2372" fmla="*/ 1759380 h 3198158"/>
              <a:gd name="connsiteX2373" fmla="*/ 5920605 w 9227449"/>
              <a:gd name="connsiteY2373" fmla="*/ 1796334 h 3198158"/>
              <a:gd name="connsiteX2374" fmla="*/ 5897160 w 9227449"/>
              <a:gd name="connsiteY2374" fmla="*/ 1809864 h 3198158"/>
              <a:gd name="connsiteX2375" fmla="*/ 5883680 w 9227449"/>
              <a:gd name="connsiteY2375" fmla="*/ 1806230 h 3198158"/>
              <a:gd name="connsiteX2376" fmla="*/ 5871052 w 9227449"/>
              <a:gd name="connsiteY2376" fmla="*/ 1789807 h 3198158"/>
              <a:gd name="connsiteX2377" fmla="*/ 5873764 w 9227449"/>
              <a:gd name="connsiteY2377" fmla="*/ 1769287 h 3198158"/>
              <a:gd name="connsiteX2378" fmla="*/ 5897209 w 9227449"/>
              <a:gd name="connsiteY2378" fmla="*/ 1755759 h 3198158"/>
              <a:gd name="connsiteX2379" fmla="*/ 4352312 w 9227449"/>
              <a:gd name="connsiteY2379" fmla="*/ 1752969 h 3198158"/>
              <a:gd name="connsiteX2380" fmla="*/ 4374683 w 9227449"/>
              <a:gd name="connsiteY2380" fmla="*/ 1758972 h 3198158"/>
              <a:gd name="connsiteX2381" fmla="*/ 4395572 w 9227449"/>
              <a:gd name="connsiteY2381" fmla="*/ 1786205 h 3198158"/>
              <a:gd name="connsiteX2382" fmla="*/ 4391098 w 9227449"/>
              <a:gd name="connsiteY2382" fmla="*/ 1820233 h 3198158"/>
              <a:gd name="connsiteX2383" fmla="*/ 4352235 w 9227449"/>
              <a:gd name="connsiteY2383" fmla="*/ 1842642 h 3198158"/>
              <a:gd name="connsiteX2384" fmla="*/ 4329865 w 9227449"/>
              <a:gd name="connsiteY2384" fmla="*/ 1836638 h 3198158"/>
              <a:gd name="connsiteX2385" fmla="*/ 4308978 w 9227449"/>
              <a:gd name="connsiteY2385" fmla="*/ 1809416 h 3198158"/>
              <a:gd name="connsiteX2386" fmla="*/ 4313452 w 9227449"/>
              <a:gd name="connsiteY2386" fmla="*/ 1775388 h 3198158"/>
              <a:gd name="connsiteX2387" fmla="*/ 4352312 w 9227449"/>
              <a:gd name="connsiteY2387" fmla="*/ 1752969 h 3198158"/>
              <a:gd name="connsiteX2388" fmla="*/ 7040463 w 9227449"/>
              <a:gd name="connsiteY2388" fmla="*/ 1751428 h 3198158"/>
              <a:gd name="connsiteX2389" fmla="*/ 7071703 w 9227449"/>
              <a:gd name="connsiteY2389" fmla="*/ 1759826 h 3198158"/>
              <a:gd name="connsiteX2390" fmla="*/ 7100881 w 9227449"/>
              <a:gd name="connsiteY2390" fmla="*/ 1797844 h 3198158"/>
              <a:gd name="connsiteX2391" fmla="*/ 7094616 w 9227449"/>
              <a:gd name="connsiteY2391" fmla="*/ 1845355 h 3198158"/>
              <a:gd name="connsiteX2392" fmla="*/ 7040347 w 9227449"/>
              <a:gd name="connsiteY2392" fmla="*/ 1876663 h 3198158"/>
              <a:gd name="connsiteX2393" fmla="*/ 7009106 w 9227449"/>
              <a:gd name="connsiteY2393" fmla="*/ 1868266 h 3198158"/>
              <a:gd name="connsiteX2394" fmla="*/ 6986184 w 9227449"/>
              <a:gd name="connsiteY2394" fmla="*/ 1782747 h 3198158"/>
              <a:gd name="connsiteX2395" fmla="*/ 7040463 w 9227449"/>
              <a:gd name="connsiteY2395" fmla="*/ 1751428 h 3198158"/>
              <a:gd name="connsiteX2396" fmla="*/ 7442107 w 9227449"/>
              <a:gd name="connsiteY2396" fmla="*/ 1750334 h 3198158"/>
              <a:gd name="connsiteX2397" fmla="*/ 7450832 w 9227449"/>
              <a:gd name="connsiteY2397" fmla="*/ 1752688 h 3198158"/>
              <a:gd name="connsiteX2398" fmla="*/ 7458967 w 9227449"/>
              <a:gd name="connsiteY2398" fmla="*/ 1763292 h 3198158"/>
              <a:gd name="connsiteX2399" fmla="*/ 7457233 w 9227449"/>
              <a:gd name="connsiteY2399" fmla="*/ 1776569 h 3198158"/>
              <a:gd name="connsiteX2400" fmla="*/ 7442087 w 9227449"/>
              <a:gd name="connsiteY2400" fmla="*/ 1785293 h 3198158"/>
              <a:gd name="connsiteX2401" fmla="*/ 7433362 w 9227449"/>
              <a:gd name="connsiteY2401" fmla="*/ 1782950 h 3198158"/>
              <a:gd name="connsiteX2402" fmla="*/ 7426961 w 9227449"/>
              <a:gd name="connsiteY2402" fmla="*/ 1759079 h 3198158"/>
              <a:gd name="connsiteX2403" fmla="*/ 7442107 w 9227449"/>
              <a:gd name="connsiteY2403" fmla="*/ 1750334 h 3198158"/>
              <a:gd name="connsiteX2404" fmla="*/ 1092550 w 9227449"/>
              <a:gd name="connsiteY2404" fmla="*/ 1740253 h 3198158"/>
              <a:gd name="connsiteX2405" fmla="*/ 1105372 w 9227449"/>
              <a:gd name="connsiteY2405" fmla="*/ 1743702 h 3198158"/>
              <a:gd name="connsiteX2406" fmla="*/ 1117342 w 9227449"/>
              <a:gd name="connsiteY2406" fmla="*/ 1759304 h 3198158"/>
              <a:gd name="connsiteX2407" fmla="*/ 1114776 w 9227449"/>
              <a:gd name="connsiteY2407" fmla="*/ 1778787 h 3198158"/>
              <a:gd name="connsiteX2408" fmla="*/ 1092522 w 9227449"/>
              <a:gd name="connsiteY2408" fmla="*/ 1791636 h 3198158"/>
              <a:gd name="connsiteX2409" fmla="*/ 1079682 w 9227449"/>
              <a:gd name="connsiteY2409" fmla="*/ 1788189 h 3198158"/>
              <a:gd name="connsiteX2410" fmla="*/ 1070286 w 9227449"/>
              <a:gd name="connsiteY2410" fmla="*/ 1753104 h 3198158"/>
              <a:gd name="connsiteX2411" fmla="*/ 1092550 w 9227449"/>
              <a:gd name="connsiteY2411" fmla="*/ 1740253 h 3198158"/>
              <a:gd name="connsiteX2412" fmla="*/ 2920048 w 9227449"/>
              <a:gd name="connsiteY2412" fmla="*/ 1739469 h 3198158"/>
              <a:gd name="connsiteX2413" fmla="*/ 2913852 w 9227449"/>
              <a:gd name="connsiteY2413" fmla="*/ 1740795 h 3198158"/>
              <a:gd name="connsiteX2414" fmla="*/ 2903615 w 9227449"/>
              <a:gd name="connsiteY2414" fmla="*/ 1744844 h 3198158"/>
              <a:gd name="connsiteX2415" fmla="*/ 2894465 w 9227449"/>
              <a:gd name="connsiteY2415" fmla="*/ 1753530 h 3198158"/>
              <a:gd name="connsiteX2416" fmla="*/ 2895160 w 9227449"/>
              <a:gd name="connsiteY2416" fmla="*/ 1766130 h 3198158"/>
              <a:gd name="connsiteX2417" fmla="*/ 2897660 w 9227449"/>
              <a:gd name="connsiteY2417" fmla="*/ 1771156 h 3198158"/>
              <a:gd name="connsiteX2418" fmla="*/ 2906880 w 9227449"/>
              <a:gd name="connsiteY2418" fmla="*/ 1779193 h 3198158"/>
              <a:gd name="connsiteX2419" fmla="*/ 2911274 w 9227449"/>
              <a:gd name="connsiteY2419" fmla="*/ 1779851 h 3198158"/>
              <a:gd name="connsiteX2420" fmla="*/ 2919022 w 9227449"/>
              <a:gd name="connsiteY2420" fmla="*/ 1777692 h 3198158"/>
              <a:gd name="connsiteX2421" fmla="*/ 2928522 w 9227449"/>
              <a:gd name="connsiteY2421" fmla="*/ 1772598 h 3198158"/>
              <a:gd name="connsiteX2422" fmla="*/ 2935688 w 9227449"/>
              <a:gd name="connsiteY2422" fmla="*/ 1752746 h 3198158"/>
              <a:gd name="connsiteX2423" fmla="*/ 2933887 w 9227449"/>
              <a:gd name="connsiteY2423" fmla="*/ 1748669 h 3198158"/>
              <a:gd name="connsiteX2424" fmla="*/ 2925529 w 9227449"/>
              <a:gd name="connsiteY2424" fmla="*/ 1740495 h 3198158"/>
              <a:gd name="connsiteX2425" fmla="*/ 2920048 w 9227449"/>
              <a:gd name="connsiteY2425" fmla="*/ 1739469 h 3198158"/>
              <a:gd name="connsiteX2426" fmla="*/ 2235817 w 9227449"/>
              <a:gd name="connsiteY2426" fmla="*/ 1737300 h 3198158"/>
              <a:gd name="connsiteX2427" fmla="*/ 2265690 w 9227449"/>
              <a:gd name="connsiteY2427" fmla="*/ 1745329 h 3198158"/>
              <a:gd name="connsiteX2428" fmla="*/ 2293582 w 9227449"/>
              <a:gd name="connsiteY2428" fmla="*/ 1781682 h 3198158"/>
              <a:gd name="connsiteX2429" fmla="*/ 2287607 w 9227449"/>
              <a:gd name="connsiteY2429" fmla="*/ 1827129 h 3198158"/>
              <a:gd name="connsiteX2430" fmla="*/ 2235699 w 9227449"/>
              <a:gd name="connsiteY2430" fmla="*/ 1857064 h 3198158"/>
              <a:gd name="connsiteX2431" fmla="*/ 2205816 w 9227449"/>
              <a:gd name="connsiteY2431" fmla="*/ 1849025 h 3198158"/>
              <a:gd name="connsiteX2432" fmla="*/ 2177952 w 9227449"/>
              <a:gd name="connsiteY2432" fmla="*/ 1812660 h 3198158"/>
              <a:gd name="connsiteX2433" fmla="*/ 2183900 w 9227449"/>
              <a:gd name="connsiteY2433" fmla="*/ 1767235 h 3198158"/>
              <a:gd name="connsiteX2434" fmla="*/ 2235817 w 9227449"/>
              <a:gd name="connsiteY2434" fmla="*/ 1737300 h 3198158"/>
              <a:gd name="connsiteX2435" fmla="*/ 3509610 w 9227449"/>
              <a:gd name="connsiteY2435" fmla="*/ 1731547 h 3198158"/>
              <a:gd name="connsiteX2436" fmla="*/ 3500353 w 9227449"/>
              <a:gd name="connsiteY2436" fmla="*/ 1734754 h 3198158"/>
              <a:gd name="connsiteX2437" fmla="*/ 3479376 w 9227449"/>
              <a:gd name="connsiteY2437" fmla="*/ 1747206 h 3198158"/>
              <a:gd name="connsiteX2438" fmla="*/ 3470983 w 9227449"/>
              <a:gd name="connsiteY2438" fmla="*/ 1756543 h 3198158"/>
              <a:gd name="connsiteX2439" fmla="*/ 3472619 w 9227449"/>
              <a:gd name="connsiteY2439" fmla="*/ 1768986 h 3198158"/>
              <a:gd name="connsiteX2440" fmla="*/ 3472627 w 9227449"/>
              <a:gd name="connsiteY2440" fmla="*/ 1768986 h 3198158"/>
              <a:gd name="connsiteX2441" fmla="*/ 3480994 w 9227449"/>
              <a:gd name="connsiteY2441" fmla="*/ 1785015 h 3198158"/>
              <a:gd name="connsiteX2442" fmla="*/ 3489556 w 9227449"/>
              <a:gd name="connsiteY2442" fmla="*/ 1793217 h 3198158"/>
              <a:gd name="connsiteX2443" fmla="*/ 3494823 w 9227449"/>
              <a:gd name="connsiteY2443" fmla="*/ 1794166 h 3198158"/>
              <a:gd name="connsiteX2444" fmla="*/ 3501379 w 9227449"/>
              <a:gd name="connsiteY2444" fmla="*/ 1792653 h 3198158"/>
              <a:gd name="connsiteX2445" fmla="*/ 3522645 w 9227449"/>
              <a:gd name="connsiteY2445" fmla="*/ 1784935 h 3198158"/>
              <a:gd name="connsiteX2446" fmla="*/ 3532754 w 9227449"/>
              <a:gd name="connsiteY2446" fmla="*/ 1776403 h 3198158"/>
              <a:gd name="connsiteX2447" fmla="*/ 3532195 w 9227449"/>
              <a:gd name="connsiteY2447" fmla="*/ 1763185 h 3198158"/>
              <a:gd name="connsiteX2448" fmla="*/ 3524147 w 9227449"/>
              <a:gd name="connsiteY2448" fmla="*/ 1742810 h 3198158"/>
              <a:gd name="connsiteX2449" fmla="*/ 3514424 w 9227449"/>
              <a:gd name="connsiteY2449" fmla="*/ 1732342 h 3198158"/>
              <a:gd name="connsiteX2450" fmla="*/ 3509610 w 9227449"/>
              <a:gd name="connsiteY2450" fmla="*/ 1731547 h 3198158"/>
              <a:gd name="connsiteX2451" fmla="*/ 5048659 w 9227449"/>
              <a:gd name="connsiteY2451" fmla="*/ 1724082 h 3198158"/>
              <a:gd name="connsiteX2452" fmla="*/ 5040428 w 9227449"/>
              <a:gd name="connsiteY2452" fmla="*/ 1726531 h 3198158"/>
              <a:gd name="connsiteX2453" fmla="*/ 5012645 w 9227449"/>
              <a:gd name="connsiteY2453" fmla="*/ 1739179 h 3198158"/>
              <a:gd name="connsiteX2454" fmla="*/ 5002689 w 9227449"/>
              <a:gd name="connsiteY2454" fmla="*/ 1748320 h 3198158"/>
              <a:gd name="connsiteX2455" fmla="*/ 5004112 w 9227449"/>
              <a:gd name="connsiteY2455" fmla="*/ 1761762 h 3198158"/>
              <a:gd name="connsiteX2456" fmla="*/ 5016150 w 9227449"/>
              <a:gd name="connsiteY2456" fmla="*/ 1789080 h 3198158"/>
              <a:gd name="connsiteX2457" fmla="*/ 5025525 w 9227449"/>
              <a:gd name="connsiteY2457" fmla="*/ 1799355 h 3198158"/>
              <a:gd name="connsiteX2458" fmla="*/ 5030667 w 9227449"/>
              <a:gd name="connsiteY2458" fmla="*/ 1800265 h 3198158"/>
              <a:gd name="connsiteX2459" fmla="*/ 5039304 w 9227449"/>
              <a:gd name="connsiteY2459" fmla="*/ 1797535 h 3198158"/>
              <a:gd name="connsiteX2460" fmla="*/ 5067756 w 9227449"/>
              <a:gd name="connsiteY2460" fmla="*/ 1783976 h 3198158"/>
              <a:gd name="connsiteX2461" fmla="*/ 5077817 w 9227449"/>
              <a:gd name="connsiteY2461" fmla="*/ 1774585 h 3198158"/>
              <a:gd name="connsiteX2462" fmla="*/ 5075977 w 9227449"/>
              <a:gd name="connsiteY2462" fmla="*/ 1760948 h 3198158"/>
              <a:gd name="connsiteX2463" fmla="*/ 5062962 w 9227449"/>
              <a:gd name="connsiteY2463" fmla="*/ 1734549 h 3198158"/>
              <a:gd name="connsiteX2464" fmla="*/ 5053685 w 9227449"/>
              <a:gd name="connsiteY2464" fmla="*/ 1724953 h 3198158"/>
              <a:gd name="connsiteX2465" fmla="*/ 5048659 w 9227449"/>
              <a:gd name="connsiteY2465" fmla="*/ 1724082 h 3198158"/>
              <a:gd name="connsiteX2466" fmla="*/ 2637490 w 9227449"/>
              <a:gd name="connsiteY2466" fmla="*/ 1697450 h 3198158"/>
              <a:gd name="connsiteX2467" fmla="*/ 2664178 w 9227449"/>
              <a:gd name="connsiteY2467" fmla="*/ 1704627 h 3198158"/>
              <a:gd name="connsiteX2468" fmla="*/ 2683758 w 9227449"/>
              <a:gd name="connsiteY2468" fmla="*/ 1777692 h 3198158"/>
              <a:gd name="connsiteX2469" fmla="*/ 2637392 w 9227449"/>
              <a:gd name="connsiteY2469" fmla="*/ 1804459 h 3198158"/>
              <a:gd name="connsiteX2470" fmla="*/ 2610691 w 9227449"/>
              <a:gd name="connsiteY2470" fmla="*/ 1797282 h 3198158"/>
              <a:gd name="connsiteX2471" fmla="*/ 2591121 w 9227449"/>
              <a:gd name="connsiteY2471" fmla="*/ 1724217 h 3198158"/>
              <a:gd name="connsiteX2472" fmla="*/ 2637490 w 9227449"/>
              <a:gd name="connsiteY2472" fmla="*/ 1697450 h 3198158"/>
              <a:gd name="connsiteX2473" fmla="*/ 4182396 w 9227449"/>
              <a:gd name="connsiteY2473" fmla="*/ 1692948 h 3198158"/>
              <a:gd name="connsiteX2474" fmla="*/ 4203847 w 9227449"/>
              <a:gd name="connsiteY2474" fmla="*/ 1698718 h 3198158"/>
              <a:gd name="connsiteX2475" fmla="*/ 4223864 w 9227449"/>
              <a:gd name="connsiteY2475" fmla="*/ 1724837 h 3198158"/>
              <a:gd name="connsiteX2476" fmla="*/ 4219603 w 9227449"/>
              <a:gd name="connsiteY2476" fmla="*/ 1757453 h 3198158"/>
              <a:gd name="connsiteX2477" fmla="*/ 4182319 w 9227449"/>
              <a:gd name="connsiteY2477" fmla="*/ 1778971 h 3198158"/>
              <a:gd name="connsiteX2478" fmla="*/ 4160859 w 9227449"/>
              <a:gd name="connsiteY2478" fmla="*/ 1773199 h 3198158"/>
              <a:gd name="connsiteX2479" fmla="*/ 4140814 w 9227449"/>
              <a:gd name="connsiteY2479" fmla="*/ 1747090 h 3198158"/>
              <a:gd name="connsiteX2480" fmla="*/ 4145113 w 9227449"/>
              <a:gd name="connsiteY2480" fmla="*/ 1714466 h 3198158"/>
              <a:gd name="connsiteX2481" fmla="*/ 4182396 w 9227449"/>
              <a:gd name="connsiteY2481" fmla="*/ 1692948 h 3198158"/>
              <a:gd name="connsiteX2482" fmla="*/ 6870547 w 9227449"/>
              <a:gd name="connsiteY2482" fmla="*/ 1688211 h 3198158"/>
              <a:gd name="connsiteX2483" fmla="*/ 6902476 w 9227449"/>
              <a:gd name="connsiteY2483" fmla="*/ 1696803 h 3198158"/>
              <a:gd name="connsiteX2484" fmla="*/ 6925882 w 9227449"/>
              <a:gd name="connsiteY2484" fmla="*/ 1784199 h 3198158"/>
              <a:gd name="connsiteX2485" fmla="*/ 6870422 w 9227449"/>
              <a:gd name="connsiteY2485" fmla="*/ 1816195 h 3198158"/>
              <a:gd name="connsiteX2486" fmla="*/ 6838493 w 9227449"/>
              <a:gd name="connsiteY2486" fmla="*/ 1807605 h 3198158"/>
              <a:gd name="connsiteX2487" fmla="*/ 6815087 w 9227449"/>
              <a:gd name="connsiteY2487" fmla="*/ 1720218 h 3198158"/>
              <a:gd name="connsiteX2488" fmla="*/ 6870547 w 9227449"/>
              <a:gd name="connsiteY2488" fmla="*/ 1688211 h 3198158"/>
              <a:gd name="connsiteX2489" fmla="*/ 7272191 w 9227449"/>
              <a:gd name="connsiteY2489" fmla="*/ 1683022 h 3198158"/>
              <a:gd name="connsiteX2490" fmla="*/ 7283638 w 9227449"/>
              <a:gd name="connsiteY2490" fmla="*/ 1686091 h 3198158"/>
              <a:gd name="connsiteX2491" fmla="*/ 7294310 w 9227449"/>
              <a:gd name="connsiteY2491" fmla="*/ 1700047 h 3198158"/>
              <a:gd name="connsiteX2492" fmla="*/ 7292044 w 9227449"/>
              <a:gd name="connsiteY2492" fmla="*/ 1717439 h 3198158"/>
              <a:gd name="connsiteX2493" fmla="*/ 7272153 w 9227449"/>
              <a:gd name="connsiteY2493" fmla="*/ 1728924 h 3198158"/>
              <a:gd name="connsiteX2494" fmla="*/ 7260716 w 9227449"/>
              <a:gd name="connsiteY2494" fmla="*/ 1725844 h 3198158"/>
              <a:gd name="connsiteX2495" fmla="*/ 7250024 w 9227449"/>
              <a:gd name="connsiteY2495" fmla="*/ 1711908 h 3198158"/>
              <a:gd name="connsiteX2496" fmla="*/ 7252310 w 9227449"/>
              <a:gd name="connsiteY2496" fmla="*/ 1694498 h 3198158"/>
              <a:gd name="connsiteX2497" fmla="*/ 7272191 w 9227449"/>
              <a:gd name="connsiteY2497" fmla="*/ 1683022 h 3198158"/>
              <a:gd name="connsiteX2498" fmla="*/ 3334951 w 9227449"/>
              <a:gd name="connsiteY2498" fmla="*/ 1679254 h 3198158"/>
              <a:gd name="connsiteX2499" fmla="*/ 3326690 w 9227449"/>
              <a:gd name="connsiteY2499" fmla="*/ 1681734 h 3198158"/>
              <a:gd name="connsiteX2500" fmla="*/ 3313383 w 9227449"/>
              <a:gd name="connsiteY2500" fmla="*/ 1689122 h 3198158"/>
              <a:gd name="connsiteX2501" fmla="*/ 3305345 w 9227449"/>
              <a:gd name="connsiteY2501" fmla="*/ 1698216 h 3198158"/>
              <a:gd name="connsiteX2502" fmla="*/ 3306673 w 9227449"/>
              <a:gd name="connsiteY2502" fmla="*/ 1710281 h 3198158"/>
              <a:gd name="connsiteX2503" fmla="*/ 3311953 w 9227449"/>
              <a:gd name="connsiteY2503" fmla="*/ 1720596 h 3198158"/>
              <a:gd name="connsiteX2504" fmla="*/ 3320406 w 9227449"/>
              <a:gd name="connsiteY2504" fmla="*/ 1728527 h 3198158"/>
              <a:gd name="connsiteX2505" fmla="*/ 3325652 w 9227449"/>
              <a:gd name="connsiteY2505" fmla="*/ 1729476 h 3198158"/>
              <a:gd name="connsiteX2506" fmla="*/ 3331977 w 9227449"/>
              <a:gd name="connsiteY2506" fmla="*/ 1728072 h 3198158"/>
              <a:gd name="connsiteX2507" fmla="*/ 3345438 w 9227449"/>
              <a:gd name="connsiteY2507" fmla="*/ 1722822 h 3198158"/>
              <a:gd name="connsiteX2508" fmla="*/ 3354714 w 9227449"/>
              <a:gd name="connsiteY2508" fmla="*/ 1714359 h 3198158"/>
              <a:gd name="connsiteX2509" fmla="*/ 3354309 w 9227449"/>
              <a:gd name="connsiteY2509" fmla="*/ 1701809 h 3198158"/>
              <a:gd name="connsiteX2510" fmla="*/ 3349177 w 9227449"/>
              <a:gd name="connsiteY2510" fmla="*/ 1689480 h 3198158"/>
              <a:gd name="connsiteX2511" fmla="*/ 3339840 w 9227449"/>
              <a:gd name="connsiteY2511" fmla="*/ 1680068 h 3198158"/>
              <a:gd name="connsiteX2512" fmla="*/ 3334951 w 9227449"/>
              <a:gd name="connsiteY2512" fmla="*/ 1679254 h 3198158"/>
              <a:gd name="connsiteX2513" fmla="*/ 2467545 w 9227449"/>
              <a:gd name="connsiteY2513" fmla="*/ 1670258 h 3198158"/>
              <a:gd name="connsiteX2514" fmla="*/ 2476955 w 9227449"/>
              <a:gd name="connsiteY2514" fmla="*/ 1672786 h 3198158"/>
              <a:gd name="connsiteX2515" fmla="*/ 2485722 w 9227449"/>
              <a:gd name="connsiteY2515" fmla="*/ 1684231 h 3198158"/>
              <a:gd name="connsiteX2516" fmla="*/ 2483842 w 9227449"/>
              <a:gd name="connsiteY2516" fmla="*/ 1698517 h 3198158"/>
              <a:gd name="connsiteX2517" fmla="*/ 2467506 w 9227449"/>
              <a:gd name="connsiteY2517" fmla="*/ 1707958 h 3198158"/>
              <a:gd name="connsiteX2518" fmla="*/ 2458111 w 9227449"/>
              <a:gd name="connsiteY2518" fmla="*/ 1705420 h 3198158"/>
              <a:gd name="connsiteX2519" fmla="*/ 2449318 w 9227449"/>
              <a:gd name="connsiteY2519" fmla="*/ 1693983 h 3198158"/>
              <a:gd name="connsiteX2520" fmla="*/ 2451208 w 9227449"/>
              <a:gd name="connsiteY2520" fmla="*/ 1679691 h 3198158"/>
              <a:gd name="connsiteX2521" fmla="*/ 2467545 w 9227449"/>
              <a:gd name="connsiteY2521" fmla="*/ 1670258 h 3198158"/>
              <a:gd name="connsiteX2522" fmla="*/ 5455047 w 9227449"/>
              <a:gd name="connsiteY2522" fmla="*/ 1669521 h 3198158"/>
              <a:gd name="connsiteX2523" fmla="*/ 5445818 w 9227449"/>
              <a:gd name="connsiteY2523" fmla="*/ 1672688 h 3198158"/>
              <a:gd name="connsiteX2524" fmla="*/ 5412138 w 9227449"/>
              <a:gd name="connsiteY2524" fmla="*/ 1689462 h 3198158"/>
              <a:gd name="connsiteX2525" fmla="*/ 5401912 w 9227449"/>
              <a:gd name="connsiteY2525" fmla="*/ 1698816 h 3198158"/>
              <a:gd name="connsiteX2526" fmla="*/ 5403713 w 9227449"/>
              <a:gd name="connsiteY2526" fmla="*/ 1712558 h 3198158"/>
              <a:gd name="connsiteX2527" fmla="*/ 5418279 w 9227449"/>
              <a:gd name="connsiteY2527" fmla="*/ 1744962 h 3198158"/>
              <a:gd name="connsiteX2528" fmla="*/ 5427612 w 9227449"/>
              <a:gd name="connsiteY2528" fmla="*/ 1755515 h 3198158"/>
              <a:gd name="connsiteX2529" fmla="*/ 5432880 w 9227449"/>
              <a:gd name="connsiteY2529" fmla="*/ 1756464 h 3198158"/>
              <a:gd name="connsiteX2530" fmla="*/ 5441586 w 9227449"/>
              <a:gd name="connsiteY2530" fmla="*/ 1753685 h 3198158"/>
              <a:gd name="connsiteX2531" fmla="*/ 5476962 w 9227449"/>
              <a:gd name="connsiteY2531" fmla="*/ 1738287 h 3198158"/>
              <a:gd name="connsiteX2532" fmla="*/ 5488031 w 9227449"/>
              <a:gd name="connsiteY2532" fmla="*/ 1728808 h 3198158"/>
              <a:gd name="connsiteX2533" fmla="*/ 5485832 w 9227449"/>
              <a:gd name="connsiteY2533" fmla="*/ 1714416 h 3198158"/>
              <a:gd name="connsiteX2534" fmla="*/ 5469612 w 9227449"/>
              <a:gd name="connsiteY2534" fmla="*/ 1680911 h 3198158"/>
              <a:gd name="connsiteX2535" fmla="*/ 5459947 w 9227449"/>
              <a:gd name="connsiteY2535" fmla="*/ 1670344 h 3198158"/>
              <a:gd name="connsiteX2536" fmla="*/ 5455047 w 9227449"/>
              <a:gd name="connsiteY2536" fmla="*/ 1669521 h 3198158"/>
              <a:gd name="connsiteX2537" fmla="*/ 2065902 w 9227449"/>
              <a:gd name="connsiteY2537" fmla="*/ 1666792 h 3198158"/>
              <a:gd name="connsiteX2538" fmla="*/ 2100106 w 9227449"/>
              <a:gd name="connsiteY2538" fmla="*/ 1675980 h 3198158"/>
              <a:gd name="connsiteX2539" fmla="*/ 2125185 w 9227449"/>
              <a:gd name="connsiteY2539" fmla="*/ 1769597 h 3198158"/>
              <a:gd name="connsiteX2540" fmla="*/ 2065774 w 9227449"/>
              <a:gd name="connsiteY2540" fmla="*/ 1803878 h 3198158"/>
              <a:gd name="connsiteX2541" fmla="*/ 2031561 w 9227449"/>
              <a:gd name="connsiteY2541" fmla="*/ 1794688 h 3198158"/>
              <a:gd name="connsiteX2542" fmla="*/ 1999633 w 9227449"/>
              <a:gd name="connsiteY2542" fmla="*/ 1753076 h 3198158"/>
              <a:gd name="connsiteX2543" fmla="*/ 2006488 w 9227449"/>
              <a:gd name="connsiteY2543" fmla="*/ 1701073 h 3198158"/>
              <a:gd name="connsiteX2544" fmla="*/ 2065902 w 9227449"/>
              <a:gd name="connsiteY2544" fmla="*/ 1666792 h 3198158"/>
              <a:gd name="connsiteX2545" fmla="*/ 4877349 w 9227449"/>
              <a:gd name="connsiteY2545" fmla="*/ 1665329 h 3198158"/>
              <a:gd name="connsiteX2546" fmla="*/ 4869398 w 9227449"/>
              <a:gd name="connsiteY2546" fmla="*/ 1667595 h 3198158"/>
              <a:gd name="connsiteX2547" fmla="*/ 4843272 w 9227449"/>
              <a:gd name="connsiteY2547" fmla="*/ 1679130 h 3198158"/>
              <a:gd name="connsiteX2548" fmla="*/ 4833336 w 9227449"/>
              <a:gd name="connsiteY2548" fmla="*/ 1688144 h 3198158"/>
              <a:gd name="connsiteX2549" fmla="*/ 4834575 w 9227449"/>
              <a:gd name="connsiteY2549" fmla="*/ 1701507 h 3198158"/>
              <a:gd name="connsiteX2550" fmla="*/ 4845701 w 9227449"/>
              <a:gd name="connsiteY2550" fmla="*/ 1727171 h 3198158"/>
              <a:gd name="connsiteX2551" fmla="*/ 4855096 w 9227449"/>
              <a:gd name="connsiteY2551" fmla="*/ 1737407 h 3198158"/>
              <a:gd name="connsiteX2552" fmla="*/ 4860199 w 9227449"/>
              <a:gd name="connsiteY2552" fmla="*/ 1738297 h 3198158"/>
              <a:gd name="connsiteX2553" fmla="*/ 4868867 w 9227449"/>
              <a:gd name="connsiteY2553" fmla="*/ 1735538 h 3198158"/>
              <a:gd name="connsiteX2554" fmla="*/ 4895565 w 9227449"/>
              <a:gd name="connsiteY2554" fmla="*/ 1722368 h 3198158"/>
              <a:gd name="connsiteX2555" fmla="*/ 4905277 w 9227449"/>
              <a:gd name="connsiteY2555" fmla="*/ 1712983 h 3198158"/>
              <a:gd name="connsiteX2556" fmla="*/ 4903506 w 9227449"/>
              <a:gd name="connsiteY2556" fmla="*/ 1699591 h 3198158"/>
              <a:gd name="connsiteX2557" fmla="*/ 4903516 w 9227449"/>
              <a:gd name="connsiteY2557" fmla="*/ 1699600 h 3198158"/>
              <a:gd name="connsiteX2558" fmla="*/ 4891566 w 9227449"/>
              <a:gd name="connsiteY2558" fmla="*/ 1675535 h 3198158"/>
              <a:gd name="connsiteX2559" fmla="*/ 4882404 w 9227449"/>
              <a:gd name="connsiteY2559" fmla="*/ 1666200 h 3198158"/>
              <a:gd name="connsiteX2560" fmla="*/ 4877349 w 9227449"/>
              <a:gd name="connsiteY2560" fmla="*/ 1665329 h 3198158"/>
              <a:gd name="connsiteX2561" fmla="*/ 5727332 w 9227449"/>
              <a:gd name="connsiteY2561" fmla="*/ 1653331 h 3198158"/>
              <a:gd name="connsiteX2562" fmla="*/ 5761071 w 9227449"/>
              <a:gd name="connsiteY2562" fmla="*/ 1662404 h 3198158"/>
              <a:gd name="connsiteX2563" fmla="*/ 5785823 w 9227449"/>
              <a:gd name="connsiteY2563" fmla="*/ 1754779 h 3198158"/>
              <a:gd name="connsiteX2564" fmla="*/ 5727206 w 9227449"/>
              <a:gd name="connsiteY2564" fmla="*/ 1788596 h 3198158"/>
              <a:gd name="connsiteX2565" fmla="*/ 5693457 w 9227449"/>
              <a:gd name="connsiteY2565" fmla="*/ 1779532 h 3198158"/>
              <a:gd name="connsiteX2566" fmla="*/ 5661945 w 9227449"/>
              <a:gd name="connsiteY2566" fmla="*/ 1738463 h 3198158"/>
              <a:gd name="connsiteX2567" fmla="*/ 5668705 w 9227449"/>
              <a:gd name="connsiteY2567" fmla="*/ 1687157 h 3198158"/>
              <a:gd name="connsiteX2568" fmla="*/ 5727332 w 9227449"/>
              <a:gd name="connsiteY2568" fmla="*/ 1653331 h 3198158"/>
              <a:gd name="connsiteX2569" fmla="*/ 1494285 w 9227449"/>
              <a:gd name="connsiteY2569" fmla="*/ 1645700 h 3198158"/>
              <a:gd name="connsiteX2570" fmla="*/ 1531228 w 9227449"/>
              <a:gd name="connsiteY2570" fmla="*/ 1655626 h 3198158"/>
              <a:gd name="connsiteX2571" fmla="*/ 1565704 w 9227449"/>
              <a:gd name="connsiteY2571" fmla="*/ 1700569 h 3198158"/>
              <a:gd name="connsiteX2572" fmla="*/ 1558315 w 9227449"/>
              <a:gd name="connsiteY2572" fmla="*/ 1756717 h 3198158"/>
              <a:gd name="connsiteX2573" fmla="*/ 1494159 w 9227449"/>
              <a:gd name="connsiteY2573" fmla="*/ 1793728 h 3198158"/>
              <a:gd name="connsiteX2574" fmla="*/ 1457214 w 9227449"/>
              <a:gd name="connsiteY2574" fmla="*/ 1783802 h 3198158"/>
              <a:gd name="connsiteX2575" fmla="*/ 1422737 w 9227449"/>
              <a:gd name="connsiteY2575" fmla="*/ 1738869 h 3198158"/>
              <a:gd name="connsiteX2576" fmla="*/ 1430138 w 9227449"/>
              <a:gd name="connsiteY2576" fmla="*/ 1682701 h 3198158"/>
              <a:gd name="connsiteX2577" fmla="*/ 1494285 w 9227449"/>
              <a:gd name="connsiteY2577" fmla="*/ 1645700 h 3198158"/>
              <a:gd name="connsiteX2578" fmla="*/ 6700613 w 9227449"/>
              <a:gd name="connsiteY2578" fmla="*/ 1640044 h 3198158"/>
              <a:gd name="connsiteX2579" fmla="*/ 6725714 w 9227449"/>
              <a:gd name="connsiteY2579" fmla="*/ 1646813 h 3198158"/>
              <a:gd name="connsiteX2580" fmla="*/ 6749149 w 9227449"/>
              <a:gd name="connsiteY2580" fmla="*/ 1677336 h 3198158"/>
              <a:gd name="connsiteX2581" fmla="*/ 6744123 w 9227449"/>
              <a:gd name="connsiteY2581" fmla="*/ 1715492 h 3198158"/>
              <a:gd name="connsiteX2582" fmla="*/ 6700516 w 9227449"/>
              <a:gd name="connsiteY2582" fmla="*/ 1740661 h 3198158"/>
              <a:gd name="connsiteX2583" fmla="*/ 6675405 w 9227449"/>
              <a:gd name="connsiteY2583" fmla="*/ 1733920 h 3198158"/>
              <a:gd name="connsiteX2584" fmla="*/ 6651980 w 9227449"/>
              <a:gd name="connsiteY2584" fmla="*/ 1703367 h 3198158"/>
              <a:gd name="connsiteX2585" fmla="*/ 6657005 w 9227449"/>
              <a:gd name="connsiteY2585" fmla="*/ 1665213 h 3198158"/>
              <a:gd name="connsiteX2586" fmla="*/ 6700613 w 9227449"/>
              <a:gd name="connsiteY2586" fmla="*/ 1640044 h 3198158"/>
              <a:gd name="connsiteX2587" fmla="*/ 4012472 w 9227449"/>
              <a:gd name="connsiteY2587" fmla="*/ 1628819 h 3198158"/>
              <a:gd name="connsiteX2588" fmla="*/ 4035073 w 9227449"/>
              <a:gd name="connsiteY2588" fmla="*/ 1634901 h 3198158"/>
              <a:gd name="connsiteX2589" fmla="*/ 4056177 w 9227449"/>
              <a:gd name="connsiteY2589" fmla="*/ 1662395 h 3198158"/>
              <a:gd name="connsiteX2590" fmla="*/ 4051645 w 9227449"/>
              <a:gd name="connsiteY2590" fmla="*/ 1696753 h 3198158"/>
              <a:gd name="connsiteX2591" fmla="*/ 4012393 w 9227449"/>
              <a:gd name="connsiteY2591" fmla="*/ 1719404 h 3198158"/>
              <a:gd name="connsiteX2592" fmla="*/ 3989793 w 9227449"/>
              <a:gd name="connsiteY2592" fmla="*/ 1713324 h 3198158"/>
              <a:gd name="connsiteX2593" fmla="*/ 3968689 w 9227449"/>
              <a:gd name="connsiteY2593" fmla="*/ 1685829 h 3198158"/>
              <a:gd name="connsiteX2594" fmla="*/ 3973222 w 9227449"/>
              <a:gd name="connsiteY2594" fmla="*/ 1651470 h 3198158"/>
              <a:gd name="connsiteX2595" fmla="*/ 4012472 w 9227449"/>
              <a:gd name="connsiteY2595" fmla="*/ 1628819 h 3198158"/>
              <a:gd name="connsiteX2596" fmla="*/ 3162809 w 9227449"/>
              <a:gd name="connsiteY2596" fmla="*/ 1625750 h 3198158"/>
              <a:gd name="connsiteX2597" fmla="*/ 3155243 w 9227449"/>
              <a:gd name="connsiteY2597" fmla="*/ 1627795 h 3198158"/>
              <a:gd name="connsiteX2598" fmla="*/ 3147354 w 9227449"/>
              <a:gd name="connsiteY2598" fmla="*/ 1631947 h 3198158"/>
              <a:gd name="connsiteX2599" fmla="*/ 3139575 w 9227449"/>
              <a:gd name="connsiteY2599" fmla="*/ 1640694 h 3198158"/>
              <a:gd name="connsiteX2600" fmla="*/ 3140426 w 9227449"/>
              <a:gd name="connsiteY2600" fmla="*/ 1652352 h 3198158"/>
              <a:gd name="connsiteX2601" fmla="*/ 3142520 w 9227449"/>
              <a:gd name="connsiteY2601" fmla="*/ 1656652 h 3198158"/>
              <a:gd name="connsiteX2602" fmla="*/ 3156164 w 9227449"/>
              <a:gd name="connsiteY2602" fmla="*/ 1665368 h 3198158"/>
              <a:gd name="connsiteX2603" fmla="*/ 3162393 w 9227449"/>
              <a:gd name="connsiteY2603" fmla="*/ 1664013 h 3198158"/>
              <a:gd name="connsiteX2604" fmla="*/ 3170495 w 9227449"/>
              <a:gd name="connsiteY2604" fmla="*/ 1660699 h 3198158"/>
              <a:gd name="connsiteX2605" fmla="*/ 3179261 w 9227449"/>
              <a:gd name="connsiteY2605" fmla="*/ 1652284 h 3198158"/>
              <a:gd name="connsiteX2606" fmla="*/ 3178931 w 9227449"/>
              <a:gd name="connsiteY2606" fmla="*/ 1640140 h 3198158"/>
              <a:gd name="connsiteX2607" fmla="*/ 3176702 w 9227449"/>
              <a:gd name="connsiteY2607" fmla="*/ 1635086 h 3198158"/>
              <a:gd name="connsiteX2608" fmla="*/ 3167631 w 9227449"/>
              <a:gd name="connsiteY2608" fmla="*/ 1626544 h 3198158"/>
              <a:gd name="connsiteX2609" fmla="*/ 3162809 w 9227449"/>
              <a:gd name="connsiteY2609" fmla="*/ 1625750 h 3198158"/>
              <a:gd name="connsiteX2610" fmla="*/ 1324328 w 9227449"/>
              <a:gd name="connsiteY2610" fmla="*/ 1625354 h 3198158"/>
              <a:gd name="connsiteX2611" fmla="*/ 1340569 w 9227449"/>
              <a:gd name="connsiteY2611" fmla="*/ 1629711 h 3198158"/>
              <a:gd name="connsiteX2612" fmla="*/ 1352460 w 9227449"/>
              <a:gd name="connsiteY2612" fmla="*/ 1674131 h 3198158"/>
              <a:gd name="connsiteX2613" fmla="*/ 1324271 w 9227449"/>
              <a:gd name="connsiteY2613" fmla="*/ 1690392 h 3198158"/>
              <a:gd name="connsiteX2614" fmla="*/ 1308031 w 9227449"/>
              <a:gd name="connsiteY2614" fmla="*/ 1686032 h 3198158"/>
              <a:gd name="connsiteX2615" fmla="*/ 1296141 w 9227449"/>
              <a:gd name="connsiteY2615" fmla="*/ 1641613 h 3198158"/>
              <a:gd name="connsiteX2616" fmla="*/ 1324328 w 9227449"/>
              <a:gd name="connsiteY2616" fmla="*/ 1625354 h 3198158"/>
              <a:gd name="connsiteX2617" fmla="*/ 7102276 w 9227449"/>
              <a:gd name="connsiteY2617" fmla="*/ 1616155 h 3198158"/>
              <a:gd name="connsiteX2618" fmla="*/ 7116231 w 9227449"/>
              <a:gd name="connsiteY2618" fmla="*/ 1619910 h 3198158"/>
              <a:gd name="connsiteX2619" fmla="*/ 7129265 w 9227449"/>
              <a:gd name="connsiteY2619" fmla="*/ 1636887 h 3198158"/>
              <a:gd name="connsiteX2620" fmla="*/ 7126457 w 9227449"/>
              <a:gd name="connsiteY2620" fmla="*/ 1658105 h 3198158"/>
              <a:gd name="connsiteX2621" fmla="*/ 7102228 w 9227449"/>
              <a:gd name="connsiteY2621" fmla="*/ 1672097 h 3198158"/>
              <a:gd name="connsiteX2622" fmla="*/ 7088273 w 9227449"/>
              <a:gd name="connsiteY2622" fmla="*/ 1668340 h 3198158"/>
              <a:gd name="connsiteX2623" fmla="*/ 7075257 w 9227449"/>
              <a:gd name="connsiteY2623" fmla="*/ 1651345 h 3198158"/>
              <a:gd name="connsiteX2624" fmla="*/ 7078047 w 9227449"/>
              <a:gd name="connsiteY2624" fmla="*/ 1630146 h 3198158"/>
              <a:gd name="connsiteX2625" fmla="*/ 7102276 w 9227449"/>
              <a:gd name="connsiteY2625" fmla="*/ 1616155 h 3198158"/>
              <a:gd name="connsiteX2626" fmla="*/ 5281461 w 9227449"/>
              <a:gd name="connsiteY2626" fmla="*/ 1613132 h 3198158"/>
              <a:gd name="connsiteX2627" fmla="*/ 5272950 w 9227449"/>
              <a:gd name="connsiteY2627" fmla="*/ 1615775 h 3198158"/>
              <a:gd name="connsiteX2628" fmla="*/ 5245041 w 9227449"/>
              <a:gd name="connsiteY2628" fmla="*/ 1629072 h 3198158"/>
              <a:gd name="connsiteX2629" fmla="*/ 5235192 w 9227449"/>
              <a:gd name="connsiteY2629" fmla="*/ 1638311 h 3198158"/>
              <a:gd name="connsiteX2630" fmla="*/ 5236752 w 9227449"/>
              <a:gd name="connsiteY2630" fmla="*/ 1651712 h 3198158"/>
              <a:gd name="connsiteX2631" fmla="*/ 5249368 w 9227449"/>
              <a:gd name="connsiteY2631" fmla="*/ 1679612 h 3198158"/>
              <a:gd name="connsiteX2632" fmla="*/ 5258628 w 9227449"/>
              <a:gd name="connsiteY2632" fmla="*/ 1689724 h 3198158"/>
              <a:gd name="connsiteX2633" fmla="*/ 5263848 w 9227449"/>
              <a:gd name="connsiteY2633" fmla="*/ 1690662 h 3198158"/>
              <a:gd name="connsiteX2634" fmla="*/ 5272244 w 9227449"/>
              <a:gd name="connsiteY2634" fmla="*/ 1688087 h 3198158"/>
              <a:gd name="connsiteX2635" fmla="*/ 5300860 w 9227449"/>
              <a:gd name="connsiteY2635" fmla="*/ 1675032 h 3198158"/>
              <a:gd name="connsiteX2636" fmla="*/ 5311077 w 9227449"/>
              <a:gd name="connsiteY2636" fmla="*/ 1665657 h 3198158"/>
              <a:gd name="connsiteX2637" fmla="*/ 5309266 w 9227449"/>
              <a:gd name="connsiteY2637" fmla="*/ 1651917 h 3198158"/>
              <a:gd name="connsiteX2638" fmla="*/ 5295873 w 9227449"/>
              <a:gd name="connsiteY2638" fmla="*/ 1623958 h 3198158"/>
              <a:gd name="connsiteX2639" fmla="*/ 5286509 w 9227449"/>
              <a:gd name="connsiteY2639" fmla="*/ 1614003 h 3198158"/>
              <a:gd name="connsiteX2640" fmla="*/ 5281461 w 9227449"/>
              <a:gd name="connsiteY2640" fmla="*/ 1613132 h 3198158"/>
              <a:gd name="connsiteX2641" fmla="*/ 2297610 w 9227449"/>
              <a:gd name="connsiteY2641" fmla="*/ 1612514 h 3198158"/>
              <a:gd name="connsiteX2642" fmla="*/ 2304980 w 9227449"/>
              <a:gd name="connsiteY2642" fmla="*/ 1614487 h 3198158"/>
              <a:gd name="connsiteX2643" fmla="*/ 2310363 w 9227449"/>
              <a:gd name="connsiteY2643" fmla="*/ 1634621 h 3198158"/>
              <a:gd name="connsiteX2644" fmla="*/ 2297590 w 9227449"/>
              <a:gd name="connsiteY2644" fmla="*/ 1641999 h 3198158"/>
              <a:gd name="connsiteX2645" fmla="*/ 2290221 w 9227449"/>
              <a:gd name="connsiteY2645" fmla="*/ 1640026 h 3198158"/>
              <a:gd name="connsiteX2646" fmla="*/ 2284838 w 9227449"/>
              <a:gd name="connsiteY2646" fmla="*/ 1619891 h 3198158"/>
              <a:gd name="connsiteX2647" fmla="*/ 2297610 w 9227449"/>
              <a:gd name="connsiteY2647" fmla="*/ 1612514 h 3198158"/>
              <a:gd name="connsiteX2648" fmla="*/ 6530658 w 9227449"/>
              <a:gd name="connsiteY2648" fmla="*/ 1611942 h 3198158"/>
              <a:gd name="connsiteX2649" fmla="*/ 6538928 w 9227449"/>
              <a:gd name="connsiteY2649" fmla="*/ 1614158 h 3198158"/>
              <a:gd name="connsiteX2650" fmla="*/ 6544991 w 9227449"/>
              <a:gd name="connsiteY2650" fmla="*/ 1636789 h 3198158"/>
              <a:gd name="connsiteX2651" fmla="*/ 6530620 w 9227449"/>
              <a:gd name="connsiteY2651" fmla="*/ 1645080 h 3198158"/>
              <a:gd name="connsiteX2652" fmla="*/ 6522359 w 9227449"/>
              <a:gd name="connsiteY2652" fmla="*/ 1642851 h 3198158"/>
              <a:gd name="connsiteX2653" fmla="*/ 6514660 w 9227449"/>
              <a:gd name="connsiteY2653" fmla="*/ 1632790 h 3198158"/>
              <a:gd name="connsiteX2654" fmla="*/ 6516297 w 9227449"/>
              <a:gd name="connsiteY2654" fmla="*/ 1620220 h 3198158"/>
              <a:gd name="connsiteX2655" fmla="*/ 6530658 w 9227449"/>
              <a:gd name="connsiteY2655" fmla="*/ 1611942 h 3198158"/>
              <a:gd name="connsiteX2656" fmla="*/ 4706350 w 9227449"/>
              <a:gd name="connsiteY2656" fmla="*/ 1605849 h 3198158"/>
              <a:gd name="connsiteX2657" fmla="*/ 4698660 w 9227449"/>
              <a:gd name="connsiteY2657" fmla="*/ 1607971 h 3198158"/>
              <a:gd name="connsiteX2658" fmla="*/ 4670897 w 9227449"/>
              <a:gd name="connsiteY2658" fmla="*/ 1619388 h 3198158"/>
              <a:gd name="connsiteX2659" fmla="*/ 4660612 w 9227449"/>
              <a:gd name="connsiteY2659" fmla="*/ 1628278 h 3198158"/>
              <a:gd name="connsiteX2660" fmla="*/ 4661716 w 9227449"/>
              <a:gd name="connsiteY2660" fmla="*/ 1641825 h 3198158"/>
              <a:gd name="connsiteX2661" fmla="*/ 4672639 w 9227449"/>
              <a:gd name="connsiteY2661" fmla="*/ 1667944 h 3198158"/>
              <a:gd name="connsiteX2662" fmla="*/ 4682237 w 9227449"/>
              <a:gd name="connsiteY2662" fmla="*/ 1678508 h 3198158"/>
              <a:gd name="connsiteX2663" fmla="*/ 4687212 w 9227449"/>
              <a:gd name="connsiteY2663" fmla="*/ 1679361 h 3198158"/>
              <a:gd name="connsiteX2664" fmla="*/ 4696336 w 9227449"/>
              <a:gd name="connsiteY2664" fmla="*/ 1676281 h 3198158"/>
              <a:gd name="connsiteX2665" fmla="*/ 4724418 w 9227449"/>
              <a:gd name="connsiteY2665" fmla="*/ 1661396 h 3198158"/>
              <a:gd name="connsiteX2666" fmla="*/ 4733900 w 9227449"/>
              <a:gd name="connsiteY2666" fmla="*/ 1651985 h 3198158"/>
              <a:gd name="connsiteX2667" fmla="*/ 4732099 w 9227449"/>
              <a:gd name="connsiteY2667" fmla="*/ 1638736 h 3198158"/>
              <a:gd name="connsiteX2668" fmla="*/ 4720487 w 9227449"/>
              <a:gd name="connsiteY2668" fmla="*/ 1615815 h 3198158"/>
              <a:gd name="connsiteX2669" fmla="*/ 4711422 w 9227449"/>
              <a:gd name="connsiteY2669" fmla="*/ 1606731 h 3198158"/>
              <a:gd name="connsiteX2670" fmla="*/ 4706350 w 9227449"/>
              <a:gd name="connsiteY2670" fmla="*/ 1605849 h 3198158"/>
              <a:gd name="connsiteX2671" fmla="*/ 1895975 w 9227449"/>
              <a:gd name="connsiteY2671" fmla="*/ 1602664 h 3198158"/>
              <a:gd name="connsiteX2672" fmla="*/ 1931312 w 9227449"/>
              <a:gd name="connsiteY2672" fmla="*/ 1612163 h 3198158"/>
              <a:gd name="connsiteX2673" fmla="*/ 1964307 w 9227449"/>
              <a:gd name="connsiteY2673" fmla="*/ 1655161 h 3198158"/>
              <a:gd name="connsiteX2674" fmla="*/ 1957237 w 9227449"/>
              <a:gd name="connsiteY2674" fmla="*/ 1708906 h 3198158"/>
              <a:gd name="connsiteX2675" fmla="*/ 1895848 w 9227449"/>
              <a:gd name="connsiteY2675" fmla="*/ 1744320 h 3198158"/>
              <a:gd name="connsiteX2676" fmla="*/ 1860502 w 9227449"/>
              <a:gd name="connsiteY2676" fmla="*/ 1734811 h 3198158"/>
              <a:gd name="connsiteX2677" fmla="*/ 1827510 w 9227449"/>
              <a:gd name="connsiteY2677" fmla="*/ 1691815 h 3198158"/>
              <a:gd name="connsiteX2678" fmla="*/ 1834590 w 9227449"/>
              <a:gd name="connsiteY2678" fmla="*/ 1638088 h 3198158"/>
              <a:gd name="connsiteX2679" fmla="*/ 1895975 w 9227449"/>
              <a:gd name="connsiteY2679" fmla="*/ 1602664 h 3198158"/>
              <a:gd name="connsiteX2680" fmla="*/ 5959050 w 9227449"/>
              <a:gd name="connsiteY2680" fmla="*/ 1597231 h 3198158"/>
              <a:gd name="connsiteX2681" fmla="*/ 5966856 w 9227449"/>
              <a:gd name="connsiteY2681" fmla="*/ 1599333 h 3198158"/>
              <a:gd name="connsiteX2682" fmla="*/ 5974148 w 9227449"/>
              <a:gd name="connsiteY2682" fmla="*/ 1608851 h 3198158"/>
              <a:gd name="connsiteX2683" fmla="*/ 5972589 w 9227449"/>
              <a:gd name="connsiteY2683" fmla="*/ 1620715 h 3198158"/>
              <a:gd name="connsiteX2684" fmla="*/ 5959012 w 9227449"/>
              <a:gd name="connsiteY2684" fmla="*/ 1628550 h 3198158"/>
              <a:gd name="connsiteX2685" fmla="*/ 5951197 w 9227449"/>
              <a:gd name="connsiteY2685" fmla="*/ 1626448 h 3198158"/>
              <a:gd name="connsiteX2686" fmla="*/ 5945474 w 9227449"/>
              <a:gd name="connsiteY2686" fmla="*/ 1605066 h 3198158"/>
              <a:gd name="connsiteX2687" fmla="*/ 5959050 w 9227449"/>
              <a:gd name="connsiteY2687" fmla="*/ 1597231 h 3198158"/>
              <a:gd name="connsiteX2688" fmla="*/ 2987363 w 9227449"/>
              <a:gd name="connsiteY2688" fmla="*/ 1565971 h 3198158"/>
              <a:gd name="connsiteX2689" fmla="*/ 2980467 w 9227449"/>
              <a:gd name="connsiteY2689" fmla="*/ 1567647 h 3198158"/>
              <a:gd name="connsiteX2690" fmla="*/ 2971936 w 9227449"/>
              <a:gd name="connsiteY2690" fmla="*/ 1571588 h 3198158"/>
              <a:gd name="connsiteX2691" fmla="*/ 2963538 w 9227449"/>
              <a:gd name="connsiteY2691" fmla="*/ 1580341 h 3198158"/>
              <a:gd name="connsiteX2692" fmla="*/ 2964362 w 9227449"/>
              <a:gd name="connsiteY2692" fmla="*/ 1592448 h 3198158"/>
              <a:gd name="connsiteX2693" fmla="*/ 2966378 w 9227449"/>
              <a:gd name="connsiteY2693" fmla="*/ 1596476 h 3198158"/>
              <a:gd name="connsiteX2694" fmla="*/ 2975150 w 9227449"/>
              <a:gd name="connsiteY2694" fmla="*/ 1604262 h 3198158"/>
              <a:gd name="connsiteX2695" fmla="*/ 2979936 w 9227449"/>
              <a:gd name="connsiteY2695" fmla="*/ 1605046 h 3198158"/>
              <a:gd name="connsiteX2696" fmla="*/ 2986840 w 9227449"/>
              <a:gd name="connsiteY2696" fmla="*/ 1603361 h 3198158"/>
              <a:gd name="connsiteX2697" fmla="*/ 2995137 w 9227449"/>
              <a:gd name="connsiteY2697" fmla="*/ 1599497 h 3198158"/>
              <a:gd name="connsiteX2698" fmla="*/ 3003331 w 9227449"/>
              <a:gd name="connsiteY2698" fmla="*/ 1591130 h 3198158"/>
              <a:gd name="connsiteX2699" fmla="*/ 3003029 w 9227449"/>
              <a:gd name="connsiteY2699" fmla="*/ 1579433 h 3198158"/>
              <a:gd name="connsiteX2700" fmla="*/ 3001278 w 9227449"/>
              <a:gd name="connsiteY2700" fmla="*/ 1575355 h 3198158"/>
              <a:gd name="connsiteX2701" fmla="*/ 2992582 w 9227449"/>
              <a:gd name="connsiteY2701" fmla="*/ 1566901 h 3198158"/>
              <a:gd name="connsiteX2702" fmla="*/ 2987363 w 9227449"/>
              <a:gd name="connsiteY2702" fmla="*/ 1565971 h 3198158"/>
              <a:gd name="connsiteX2703" fmla="*/ 3842556 w 9227449"/>
              <a:gd name="connsiteY2703" fmla="*/ 1565148 h 3198158"/>
              <a:gd name="connsiteX2704" fmla="*/ 3866058 w 9227449"/>
              <a:gd name="connsiteY2704" fmla="*/ 1571472 h 3198158"/>
              <a:gd name="connsiteX2705" fmla="*/ 3888012 w 9227449"/>
              <a:gd name="connsiteY2705" fmla="*/ 1600078 h 3198158"/>
              <a:gd name="connsiteX2706" fmla="*/ 3883305 w 9227449"/>
              <a:gd name="connsiteY2706" fmla="*/ 1635822 h 3198158"/>
              <a:gd name="connsiteX2707" fmla="*/ 3842469 w 9227449"/>
              <a:gd name="connsiteY2707" fmla="*/ 1659383 h 3198158"/>
              <a:gd name="connsiteX2708" fmla="*/ 3818966 w 9227449"/>
              <a:gd name="connsiteY2708" fmla="*/ 1653058 h 3198158"/>
              <a:gd name="connsiteX2709" fmla="*/ 3797011 w 9227449"/>
              <a:gd name="connsiteY2709" fmla="*/ 1624464 h 3198158"/>
              <a:gd name="connsiteX2710" fmla="*/ 3801719 w 9227449"/>
              <a:gd name="connsiteY2710" fmla="*/ 1588729 h 3198158"/>
              <a:gd name="connsiteX2711" fmla="*/ 3842556 w 9227449"/>
              <a:gd name="connsiteY2711" fmla="*/ 1565148 h 3198158"/>
              <a:gd name="connsiteX2712" fmla="*/ 5110172 w 9227449"/>
              <a:gd name="connsiteY2712" fmla="*/ 1554960 h 3198158"/>
              <a:gd name="connsiteX2713" fmla="*/ 5101988 w 9227449"/>
              <a:gd name="connsiteY2713" fmla="*/ 1557383 h 3198158"/>
              <a:gd name="connsiteX2714" fmla="*/ 5078264 w 9227449"/>
              <a:gd name="connsiteY2714" fmla="*/ 1568682 h 3198158"/>
              <a:gd name="connsiteX2715" fmla="*/ 5068783 w 9227449"/>
              <a:gd name="connsiteY2715" fmla="*/ 1577816 h 3198158"/>
              <a:gd name="connsiteX2716" fmla="*/ 5070138 w 9227449"/>
              <a:gd name="connsiteY2716" fmla="*/ 1590907 h 3198158"/>
              <a:gd name="connsiteX2717" fmla="*/ 5081014 w 9227449"/>
              <a:gd name="connsiteY2717" fmla="*/ 1614983 h 3198158"/>
              <a:gd name="connsiteX2718" fmla="*/ 5090163 w 9227449"/>
              <a:gd name="connsiteY2718" fmla="*/ 1624752 h 3198158"/>
              <a:gd name="connsiteX2719" fmla="*/ 5095393 w 9227449"/>
              <a:gd name="connsiteY2719" fmla="*/ 1625693 h 3198158"/>
              <a:gd name="connsiteX2720" fmla="*/ 5103471 w 9227449"/>
              <a:gd name="connsiteY2720" fmla="*/ 1623338 h 3198158"/>
              <a:gd name="connsiteX2721" fmla="*/ 5127834 w 9227449"/>
              <a:gd name="connsiteY2721" fmla="*/ 1612222 h 3198158"/>
              <a:gd name="connsiteX2722" fmla="*/ 5137693 w 9227449"/>
              <a:gd name="connsiteY2722" fmla="*/ 1602946 h 3198158"/>
              <a:gd name="connsiteX2723" fmla="*/ 5136067 w 9227449"/>
              <a:gd name="connsiteY2723" fmla="*/ 1589503 h 3198158"/>
              <a:gd name="connsiteX2724" fmla="*/ 5136077 w 9227449"/>
              <a:gd name="connsiteY2724" fmla="*/ 1589503 h 3198158"/>
              <a:gd name="connsiteX2725" fmla="*/ 5124476 w 9227449"/>
              <a:gd name="connsiteY2725" fmla="*/ 1565401 h 3198158"/>
              <a:gd name="connsiteX2726" fmla="*/ 5115218 w 9227449"/>
              <a:gd name="connsiteY2726" fmla="*/ 1555833 h 3198158"/>
              <a:gd name="connsiteX2727" fmla="*/ 5110172 w 9227449"/>
              <a:gd name="connsiteY2727" fmla="*/ 1554960 h 3198158"/>
              <a:gd name="connsiteX2728" fmla="*/ 1726051 w 9227449"/>
              <a:gd name="connsiteY2728" fmla="*/ 1550391 h 3198158"/>
              <a:gd name="connsiteX2729" fmla="*/ 1756613 w 9227449"/>
              <a:gd name="connsiteY2729" fmla="*/ 1558612 h 3198158"/>
              <a:gd name="connsiteX2730" fmla="*/ 1785142 w 9227449"/>
              <a:gd name="connsiteY2730" fmla="*/ 1595799 h 3198158"/>
              <a:gd name="connsiteX2731" fmla="*/ 1779021 w 9227449"/>
              <a:gd name="connsiteY2731" fmla="*/ 1642261 h 3198158"/>
              <a:gd name="connsiteX2732" fmla="*/ 1725933 w 9227449"/>
              <a:gd name="connsiteY2732" fmla="*/ 1672902 h 3198158"/>
              <a:gd name="connsiteX2733" fmla="*/ 1695371 w 9227449"/>
              <a:gd name="connsiteY2733" fmla="*/ 1664681 h 3198158"/>
              <a:gd name="connsiteX2734" fmla="*/ 1672953 w 9227449"/>
              <a:gd name="connsiteY2734" fmla="*/ 1581020 h 3198158"/>
              <a:gd name="connsiteX2735" fmla="*/ 1726051 w 9227449"/>
              <a:gd name="connsiteY2735" fmla="*/ 1550391 h 3198158"/>
              <a:gd name="connsiteX2736" fmla="*/ 6932351 w 9227449"/>
              <a:gd name="connsiteY2736" fmla="*/ 1548385 h 3198158"/>
              <a:gd name="connsiteX2737" fmla="*/ 6949278 w 9227449"/>
              <a:gd name="connsiteY2737" fmla="*/ 1552936 h 3198158"/>
              <a:gd name="connsiteX2738" fmla="*/ 6965063 w 9227449"/>
              <a:gd name="connsiteY2738" fmla="*/ 1573505 h 3198158"/>
              <a:gd name="connsiteX2739" fmla="*/ 6961674 w 9227449"/>
              <a:gd name="connsiteY2739" fmla="*/ 1599216 h 3198158"/>
              <a:gd name="connsiteX2740" fmla="*/ 6932302 w 9227449"/>
              <a:gd name="connsiteY2740" fmla="*/ 1616173 h 3198158"/>
              <a:gd name="connsiteX2741" fmla="*/ 6915384 w 9227449"/>
              <a:gd name="connsiteY2741" fmla="*/ 1611632 h 3198158"/>
              <a:gd name="connsiteX2742" fmla="*/ 6902979 w 9227449"/>
              <a:gd name="connsiteY2742" fmla="*/ 1565331 h 3198158"/>
              <a:gd name="connsiteX2743" fmla="*/ 6932351 w 9227449"/>
              <a:gd name="connsiteY2743" fmla="*/ 1548385 h 3198158"/>
              <a:gd name="connsiteX2744" fmla="*/ 2127695 w 9227449"/>
              <a:gd name="connsiteY2744" fmla="*/ 1547029 h 3198158"/>
              <a:gd name="connsiteX2745" fmla="*/ 2136884 w 9227449"/>
              <a:gd name="connsiteY2745" fmla="*/ 1549498 h 3198158"/>
              <a:gd name="connsiteX2746" fmla="*/ 2145435 w 9227449"/>
              <a:gd name="connsiteY2746" fmla="*/ 1560655 h 3198158"/>
              <a:gd name="connsiteX2747" fmla="*/ 2143606 w 9227449"/>
              <a:gd name="connsiteY2747" fmla="*/ 1574589 h 3198158"/>
              <a:gd name="connsiteX2748" fmla="*/ 2127656 w 9227449"/>
              <a:gd name="connsiteY2748" fmla="*/ 1583808 h 3198158"/>
              <a:gd name="connsiteX2749" fmla="*/ 2118475 w 9227449"/>
              <a:gd name="connsiteY2749" fmla="*/ 1581339 h 3198158"/>
              <a:gd name="connsiteX2750" fmla="*/ 2111753 w 9227449"/>
              <a:gd name="connsiteY2750" fmla="*/ 1556219 h 3198158"/>
              <a:gd name="connsiteX2751" fmla="*/ 2127695 w 9227449"/>
              <a:gd name="connsiteY2751" fmla="*/ 1547029 h 3198158"/>
              <a:gd name="connsiteX2752" fmla="*/ 4535483 w 9227449"/>
              <a:gd name="connsiteY2752" fmla="*/ 1545527 h 3198158"/>
              <a:gd name="connsiteX2753" fmla="*/ 4527931 w 9227449"/>
              <a:gd name="connsiteY2753" fmla="*/ 1547562 h 3198158"/>
              <a:gd name="connsiteX2754" fmla="*/ 4499402 w 9227449"/>
              <a:gd name="connsiteY2754" fmla="*/ 1558883 h 3198158"/>
              <a:gd name="connsiteX2755" fmla="*/ 4488961 w 9227449"/>
              <a:gd name="connsiteY2755" fmla="*/ 1567695 h 3198158"/>
              <a:gd name="connsiteX2756" fmla="*/ 4489991 w 9227449"/>
              <a:gd name="connsiteY2756" fmla="*/ 1581319 h 3198158"/>
              <a:gd name="connsiteX2757" fmla="*/ 4501397 w 9227449"/>
              <a:gd name="connsiteY2757" fmla="*/ 1610759 h 3198158"/>
              <a:gd name="connsiteX2758" fmla="*/ 4511082 w 9227449"/>
              <a:gd name="connsiteY2758" fmla="*/ 1622012 h 3198158"/>
              <a:gd name="connsiteX2759" fmla="*/ 4516126 w 9227449"/>
              <a:gd name="connsiteY2759" fmla="*/ 1622883 h 3198158"/>
              <a:gd name="connsiteX2760" fmla="*/ 4525705 w 9227449"/>
              <a:gd name="connsiteY2760" fmla="*/ 1619417 h 3198158"/>
              <a:gd name="connsiteX2761" fmla="*/ 4555278 w 9227449"/>
              <a:gd name="connsiteY2761" fmla="*/ 1603090 h 3198158"/>
              <a:gd name="connsiteX2762" fmla="*/ 4564876 w 9227449"/>
              <a:gd name="connsiteY2762" fmla="*/ 1593444 h 3198158"/>
              <a:gd name="connsiteX2763" fmla="*/ 4562745 w 9227449"/>
              <a:gd name="connsiteY2763" fmla="*/ 1580014 h 3198158"/>
              <a:gd name="connsiteX2764" fmla="*/ 4549556 w 9227449"/>
              <a:gd name="connsiteY2764" fmla="*/ 1555337 h 3198158"/>
              <a:gd name="connsiteX2765" fmla="*/ 4540550 w 9227449"/>
              <a:gd name="connsiteY2765" fmla="*/ 1546409 h 3198158"/>
              <a:gd name="connsiteX2766" fmla="*/ 4535483 w 9227449"/>
              <a:gd name="connsiteY2766" fmla="*/ 1545527 h 3198158"/>
              <a:gd name="connsiteX2767" fmla="*/ 1556098 w 9227449"/>
              <a:gd name="connsiteY2767" fmla="*/ 1517727 h 3198158"/>
              <a:gd name="connsiteX2768" fmla="*/ 1572112 w 9227449"/>
              <a:gd name="connsiteY2768" fmla="*/ 1522034 h 3198158"/>
              <a:gd name="connsiteX2769" fmla="*/ 1587037 w 9227449"/>
              <a:gd name="connsiteY2769" fmla="*/ 1541489 h 3198158"/>
              <a:gd name="connsiteX2770" fmla="*/ 1583833 w 9227449"/>
              <a:gd name="connsiteY2770" fmla="*/ 1565835 h 3198158"/>
              <a:gd name="connsiteX2771" fmla="*/ 1556037 w 9227449"/>
              <a:gd name="connsiteY2771" fmla="*/ 1581863 h 3198158"/>
              <a:gd name="connsiteX2772" fmla="*/ 1540030 w 9227449"/>
              <a:gd name="connsiteY2772" fmla="*/ 1577562 h 3198158"/>
              <a:gd name="connsiteX2773" fmla="*/ 1525098 w 9227449"/>
              <a:gd name="connsiteY2773" fmla="*/ 1558097 h 3198158"/>
              <a:gd name="connsiteX2774" fmla="*/ 1528303 w 9227449"/>
              <a:gd name="connsiteY2774" fmla="*/ 1533763 h 3198158"/>
              <a:gd name="connsiteX2775" fmla="*/ 1556098 w 9227449"/>
              <a:gd name="connsiteY2775" fmla="*/ 1517727 h 3198158"/>
              <a:gd name="connsiteX2776" fmla="*/ 2699348 w 9227449"/>
              <a:gd name="connsiteY2776" fmla="*/ 1511586 h 3198158"/>
              <a:gd name="connsiteX2777" fmla="*/ 2734019 w 9227449"/>
              <a:gd name="connsiteY2777" fmla="*/ 1520901 h 3198158"/>
              <a:gd name="connsiteX2778" fmla="*/ 2766372 w 9227449"/>
              <a:gd name="connsiteY2778" fmla="*/ 1563055 h 3198158"/>
              <a:gd name="connsiteX2779" fmla="*/ 2759430 w 9227449"/>
              <a:gd name="connsiteY2779" fmla="*/ 1615747 h 3198158"/>
              <a:gd name="connsiteX2780" fmla="*/ 2699224 w 9227449"/>
              <a:gd name="connsiteY2780" fmla="*/ 1650483 h 3198158"/>
              <a:gd name="connsiteX2781" fmla="*/ 2664573 w 9227449"/>
              <a:gd name="connsiteY2781" fmla="*/ 1641168 h 3198158"/>
              <a:gd name="connsiteX2782" fmla="*/ 2639147 w 9227449"/>
              <a:gd name="connsiteY2782" fmla="*/ 1546302 h 3198158"/>
              <a:gd name="connsiteX2783" fmla="*/ 2699348 w 9227449"/>
              <a:gd name="connsiteY2783" fmla="*/ 1511586 h 3198158"/>
              <a:gd name="connsiteX2784" fmla="*/ 2529388 w 9227449"/>
              <a:gd name="connsiteY2784" fmla="*/ 1499888 h 3198158"/>
              <a:gd name="connsiteX2785" fmla="*/ 2539002 w 9227449"/>
              <a:gd name="connsiteY2785" fmla="*/ 1502472 h 3198158"/>
              <a:gd name="connsiteX2786" fmla="*/ 2548009 w 9227449"/>
              <a:gd name="connsiteY2786" fmla="*/ 1514191 h 3198158"/>
              <a:gd name="connsiteX2787" fmla="*/ 2546082 w 9227449"/>
              <a:gd name="connsiteY2787" fmla="*/ 1528832 h 3198158"/>
              <a:gd name="connsiteX2788" fmla="*/ 2529349 w 9227449"/>
              <a:gd name="connsiteY2788" fmla="*/ 1538487 h 3198158"/>
              <a:gd name="connsiteX2789" fmla="*/ 2519733 w 9227449"/>
              <a:gd name="connsiteY2789" fmla="*/ 1535892 h 3198158"/>
              <a:gd name="connsiteX2790" fmla="*/ 2510734 w 9227449"/>
              <a:gd name="connsiteY2790" fmla="*/ 1524184 h 3198158"/>
              <a:gd name="connsiteX2791" fmla="*/ 2512664 w 9227449"/>
              <a:gd name="connsiteY2791" fmla="*/ 1509532 h 3198158"/>
              <a:gd name="connsiteX2792" fmla="*/ 2529388 w 9227449"/>
              <a:gd name="connsiteY2792" fmla="*/ 1499888 h 3198158"/>
              <a:gd name="connsiteX2793" fmla="*/ 3672641 w 9227449"/>
              <a:gd name="connsiteY2793" fmla="*/ 1499656 h 3198158"/>
              <a:gd name="connsiteX2794" fmla="*/ 3697962 w 9227449"/>
              <a:gd name="connsiteY2794" fmla="*/ 1506463 h 3198158"/>
              <a:gd name="connsiteX2795" fmla="*/ 3721614 w 9227449"/>
              <a:gd name="connsiteY2795" fmla="*/ 1537287 h 3198158"/>
              <a:gd name="connsiteX2796" fmla="*/ 3716539 w 9227449"/>
              <a:gd name="connsiteY2796" fmla="*/ 1575790 h 3198158"/>
              <a:gd name="connsiteX2797" fmla="*/ 3672543 w 9227449"/>
              <a:gd name="connsiteY2797" fmla="*/ 1601191 h 3198158"/>
              <a:gd name="connsiteX2798" fmla="*/ 3647201 w 9227449"/>
              <a:gd name="connsiteY2798" fmla="*/ 1594373 h 3198158"/>
              <a:gd name="connsiteX2799" fmla="*/ 3623563 w 9227449"/>
              <a:gd name="connsiteY2799" fmla="*/ 1563559 h 3198158"/>
              <a:gd name="connsiteX2800" fmla="*/ 3628637 w 9227449"/>
              <a:gd name="connsiteY2800" fmla="*/ 1525046 h 3198158"/>
              <a:gd name="connsiteX2801" fmla="*/ 3672641 w 9227449"/>
              <a:gd name="connsiteY2801" fmla="*/ 1499656 h 3198158"/>
              <a:gd name="connsiteX2802" fmla="*/ 5789155 w 9227449"/>
              <a:gd name="connsiteY2802" fmla="*/ 1497999 h 3198158"/>
              <a:gd name="connsiteX2803" fmla="*/ 5815621 w 9227449"/>
              <a:gd name="connsiteY2803" fmla="*/ 1505127 h 3198158"/>
              <a:gd name="connsiteX2804" fmla="*/ 5840335 w 9227449"/>
              <a:gd name="connsiteY2804" fmla="*/ 1537326 h 3198158"/>
              <a:gd name="connsiteX2805" fmla="*/ 5835037 w 9227449"/>
              <a:gd name="connsiteY2805" fmla="*/ 1577552 h 3198158"/>
              <a:gd name="connsiteX2806" fmla="*/ 5789067 w 9227449"/>
              <a:gd name="connsiteY2806" fmla="*/ 1604088 h 3198158"/>
              <a:gd name="connsiteX2807" fmla="*/ 5762591 w 9227449"/>
              <a:gd name="connsiteY2807" fmla="*/ 1596969 h 3198158"/>
              <a:gd name="connsiteX2808" fmla="*/ 5737878 w 9227449"/>
              <a:gd name="connsiteY2808" fmla="*/ 1564770 h 3198158"/>
              <a:gd name="connsiteX2809" fmla="*/ 5743185 w 9227449"/>
              <a:gd name="connsiteY2809" fmla="*/ 1524514 h 3198158"/>
              <a:gd name="connsiteX2810" fmla="*/ 5789155 w 9227449"/>
              <a:gd name="connsiteY2810" fmla="*/ 1497999 h 3198158"/>
              <a:gd name="connsiteX2811" fmla="*/ 5520782 w 9227449"/>
              <a:gd name="connsiteY2811" fmla="*/ 1496449 h 3198158"/>
              <a:gd name="connsiteX2812" fmla="*/ 5511069 w 9227449"/>
              <a:gd name="connsiteY2812" fmla="*/ 1500014 h 3198158"/>
              <a:gd name="connsiteX2813" fmla="*/ 5473892 w 9227449"/>
              <a:gd name="connsiteY2813" fmla="*/ 1519517 h 3198158"/>
              <a:gd name="connsiteX2814" fmla="*/ 5463685 w 9227449"/>
              <a:gd name="connsiteY2814" fmla="*/ 1528871 h 3198158"/>
              <a:gd name="connsiteX2815" fmla="*/ 5465477 w 9227449"/>
              <a:gd name="connsiteY2815" fmla="*/ 1542604 h 3198158"/>
              <a:gd name="connsiteX2816" fmla="*/ 5480622 w 9227449"/>
              <a:gd name="connsiteY2816" fmla="*/ 1577185 h 3198158"/>
              <a:gd name="connsiteX2817" fmla="*/ 5489967 w 9227449"/>
              <a:gd name="connsiteY2817" fmla="*/ 1588001 h 3198158"/>
              <a:gd name="connsiteX2818" fmla="*/ 5495284 w 9227449"/>
              <a:gd name="connsiteY2818" fmla="*/ 1588980 h 3198158"/>
              <a:gd name="connsiteX2819" fmla="*/ 5504145 w 9227449"/>
              <a:gd name="connsiteY2819" fmla="*/ 1586085 h 3198158"/>
              <a:gd name="connsiteX2820" fmla="*/ 5544604 w 9227449"/>
              <a:gd name="connsiteY2820" fmla="*/ 1569632 h 3198158"/>
              <a:gd name="connsiteX2821" fmla="*/ 5556535 w 9227449"/>
              <a:gd name="connsiteY2821" fmla="*/ 1560073 h 3198158"/>
              <a:gd name="connsiteX2822" fmla="*/ 5553882 w 9227449"/>
              <a:gd name="connsiteY2822" fmla="*/ 1545014 h 3198158"/>
              <a:gd name="connsiteX2823" fmla="*/ 5535424 w 9227449"/>
              <a:gd name="connsiteY2823" fmla="*/ 1508166 h 3198158"/>
              <a:gd name="connsiteX2824" fmla="*/ 5525547 w 9227449"/>
              <a:gd name="connsiteY2824" fmla="*/ 1497224 h 3198158"/>
              <a:gd name="connsiteX2825" fmla="*/ 5520782 w 9227449"/>
              <a:gd name="connsiteY2825" fmla="*/ 1496449 h 3198158"/>
              <a:gd name="connsiteX2826" fmla="*/ 4938989 w 9227449"/>
              <a:gd name="connsiteY2826" fmla="*/ 1496024 h 3198158"/>
              <a:gd name="connsiteX2827" fmla="*/ 4931134 w 9227449"/>
              <a:gd name="connsiteY2827" fmla="*/ 1498250 h 3198158"/>
              <a:gd name="connsiteX2828" fmla="*/ 4910808 w 9227449"/>
              <a:gd name="connsiteY2828" fmla="*/ 1507858 h 3198158"/>
              <a:gd name="connsiteX2829" fmla="*/ 4901608 w 9227449"/>
              <a:gd name="connsiteY2829" fmla="*/ 1516872 h 3198158"/>
              <a:gd name="connsiteX2830" fmla="*/ 4902788 w 9227449"/>
              <a:gd name="connsiteY2830" fmla="*/ 1529694 h 3198158"/>
              <a:gd name="connsiteX2831" fmla="*/ 4912085 w 9227449"/>
              <a:gd name="connsiteY2831" fmla="*/ 1550293 h 3198158"/>
              <a:gd name="connsiteX2832" fmla="*/ 4921130 w 9227449"/>
              <a:gd name="connsiteY2832" fmla="*/ 1559714 h 3198158"/>
              <a:gd name="connsiteX2833" fmla="*/ 4926359 w 9227449"/>
              <a:gd name="connsiteY2833" fmla="*/ 1560655 h 3198158"/>
              <a:gd name="connsiteX2834" fmla="*/ 4934136 w 9227449"/>
              <a:gd name="connsiteY2834" fmla="*/ 1558485 h 3198158"/>
              <a:gd name="connsiteX2835" fmla="*/ 4954947 w 9227449"/>
              <a:gd name="connsiteY2835" fmla="*/ 1548937 h 3198158"/>
              <a:gd name="connsiteX2836" fmla="*/ 4964397 w 9227449"/>
              <a:gd name="connsiteY2836" fmla="*/ 1539786 h 3198158"/>
              <a:gd name="connsiteX2837" fmla="*/ 4963014 w 9227449"/>
              <a:gd name="connsiteY2837" fmla="*/ 1526703 h 3198158"/>
              <a:gd name="connsiteX2838" fmla="*/ 4953183 w 9227449"/>
              <a:gd name="connsiteY2838" fmla="*/ 1506133 h 3198158"/>
              <a:gd name="connsiteX2839" fmla="*/ 4944052 w 9227449"/>
              <a:gd name="connsiteY2839" fmla="*/ 1496904 h 3198158"/>
              <a:gd name="connsiteX2840" fmla="*/ 4938989 w 9227449"/>
              <a:gd name="connsiteY2840" fmla="*/ 1496024 h 3198158"/>
              <a:gd name="connsiteX2841" fmla="*/ 6762435 w 9227449"/>
              <a:gd name="connsiteY2841" fmla="*/ 1488818 h 3198158"/>
              <a:gd name="connsiteX2842" fmla="*/ 6778220 w 9227449"/>
              <a:gd name="connsiteY2842" fmla="*/ 1493060 h 3198158"/>
              <a:gd name="connsiteX2843" fmla="*/ 6792940 w 9227449"/>
              <a:gd name="connsiteY2843" fmla="*/ 1512254 h 3198158"/>
              <a:gd name="connsiteX2844" fmla="*/ 6789783 w 9227449"/>
              <a:gd name="connsiteY2844" fmla="*/ 1536241 h 3198158"/>
              <a:gd name="connsiteX2845" fmla="*/ 6762387 w 9227449"/>
              <a:gd name="connsiteY2845" fmla="*/ 1552045 h 3198158"/>
              <a:gd name="connsiteX2846" fmla="*/ 6746602 w 9227449"/>
              <a:gd name="connsiteY2846" fmla="*/ 1547804 h 3198158"/>
              <a:gd name="connsiteX2847" fmla="*/ 6735039 w 9227449"/>
              <a:gd name="connsiteY2847" fmla="*/ 1504633 h 3198158"/>
              <a:gd name="connsiteX2848" fmla="*/ 6762435 w 9227449"/>
              <a:gd name="connsiteY2848" fmla="*/ 1488818 h 3198158"/>
              <a:gd name="connsiteX2849" fmla="*/ 4365231 w 9227449"/>
              <a:gd name="connsiteY2849" fmla="*/ 1485400 h 3198158"/>
              <a:gd name="connsiteX2850" fmla="*/ 4357823 w 9227449"/>
              <a:gd name="connsiteY2850" fmla="*/ 1487346 h 3198158"/>
              <a:gd name="connsiteX2851" fmla="*/ 4324675 w 9227449"/>
              <a:gd name="connsiteY2851" fmla="*/ 1499366 h 3198158"/>
              <a:gd name="connsiteX2852" fmla="*/ 4313634 w 9227449"/>
              <a:gd name="connsiteY2852" fmla="*/ 1508052 h 3198158"/>
              <a:gd name="connsiteX2853" fmla="*/ 4314612 w 9227449"/>
              <a:gd name="connsiteY2853" fmla="*/ 1522063 h 3198158"/>
              <a:gd name="connsiteX2854" fmla="*/ 4326496 w 9227449"/>
              <a:gd name="connsiteY2854" fmla="*/ 1555386 h 3198158"/>
              <a:gd name="connsiteX2855" fmla="*/ 4336479 w 9227449"/>
              <a:gd name="connsiteY2855" fmla="*/ 1567617 h 3198158"/>
              <a:gd name="connsiteX2856" fmla="*/ 4341379 w 9227449"/>
              <a:gd name="connsiteY2856" fmla="*/ 1568440 h 3198158"/>
              <a:gd name="connsiteX2857" fmla="*/ 4351887 w 9227449"/>
              <a:gd name="connsiteY2857" fmla="*/ 1564141 h 3198158"/>
              <a:gd name="connsiteX2858" fmla="*/ 4385898 w 9227449"/>
              <a:gd name="connsiteY2858" fmla="*/ 1543455 h 3198158"/>
              <a:gd name="connsiteX2859" fmla="*/ 4395522 w 9227449"/>
              <a:gd name="connsiteY2859" fmla="*/ 1533685 h 3198158"/>
              <a:gd name="connsiteX2860" fmla="*/ 4393188 w 9227449"/>
              <a:gd name="connsiteY2860" fmla="*/ 1520165 h 3198158"/>
              <a:gd name="connsiteX2861" fmla="*/ 4379244 w 9227449"/>
              <a:gd name="connsiteY2861" fmla="*/ 1495026 h 3198158"/>
              <a:gd name="connsiteX2862" fmla="*/ 4370296 w 9227449"/>
              <a:gd name="connsiteY2862" fmla="*/ 1486272 h 3198158"/>
              <a:gd name="connsiteX2863" fmla="*/ 4365231 w 9227449"/>
              <a:gd name="connsiteY2863" fmla="*/ 1485400 h 3198158"/>
              <a:gd name="connsiteX2864" fmla="*/ 1957779 w 9227449"/>
              <a:gd name="connsiteY2864" fmla="*/ 1481527 h 3198158"/>
              <a:gd name="connsiteX2865" fmla="*/ 1968770 w 9227449"/>
              <a:gd name="connsiteY2865" fmla="*/ 1484489 h 3198158"/>
              <a:gd name="connsiteX2866" fmla="*/ 1979018 w 9227449"/>
              <a:gd name="connsiteY2866" fmla="*/ 1497873 h 3198158"/>
              <a:gd name="connsiteX2867" fmla="*/ 1976836 w 9227449"/>
              <a:gd name="connsiteY2867" fmla="*/ 1514588 h 3198158"/>
              <a:gd name="connsiteX2868" fmla="*/ 1957740 w 9227449"/>
              <a:gd name="connsiteY2868" fmla="*/ 1525607 h 3198158"/>
              <a:gd name="connsiteX2869" fmla="*/ 1946750 w 9227449"/>
              <a:gd name="connsiteY2869" fmla="*/ 1522645 h 3198158"/>
              <a:gd name="connsiteX2870" fmla="*/ 1946740 w 9227449"/>
              <a:gd name="connsiteY2870" fmla="*/ 1522645 h 3198158"/>
              <a:gd name="connsiteX2871" fmla="*/ 1936473 w 9227449"/>
              <a:gd name="connsiteY2871" fmla="*/ 1509261 h 3198158"/>
              <a:gd name="connsiteX2872" fmla="*/ 1938671 w 9227449"/>
              <a:gd name="connsiteY2872" fmla="*/ 1492557 h 3198158"/>
              <a:gd name="connsiteX2873" fmla="*/ 1957779 w 9227449"/>
              <a:gd name="connsiteY2873" fmla="*/ 1481527 h 3198158"/>
              <a:gd name="connsiteX2874" fmla="*/ 6592501 w 9227449"/>
              <a:gd name="connsiteY2874" fmla="*/ 1443837 h 3198158"/>
              <a:gd name="connsiteX2875" fmla="*/ 6599860 w 9227449"/>
              <a:gd name="connsiteY2875" fmla="*/ 1445831 h 3198158"/>
              <a:gd name="connsiteX2876" fmla="*/ 6606726 w 9227449"/>
              <a:gd name="connsiteY2876" fmla="*/ 1454770 h 3198158"/>
              <a:gd name="connsiteX2877" fmla="*/ 6605254 w 9227449"/>
              <a:gd name="connsiteY2877" fmla="*/ 1465954 h 3198158"/>
              <a:gd name="connsiteX2878" fmla="*/ 6592471 w 9227449"/>
              <a:gd name="connsiteY2878" fmla="*/ 1473323 h 3198158"/>
              <a:gd name="connsiteX2879" fmla="*/ 6585112 w 9227449"/>
              <a:gd name="connsiteY2879" fmla="*/ 1471348 h 3198158"/>
              <a:gd name="connsiteX2880" fmla="*/ 6578245 w 9227449"/>
              <a:gd name="connsiteY2880" fmla="*/ 1462400 h 3198158"/>
              <a:gd name="connsiteX2881" fmla="*/ 6579718 w 9227449"/>
              <a:gd name="connsiteY2881" fmla="*/ 1451225 h 3198158"/>
              <a:gd name="connsiteX2882" fmla="*/ 6592501 w 9227449"/>
              <a:gd name="connsiteY2882" fmla="*/ 1443837 h 3198158"/>
              <a:gd name="connsiteX2883" fmla="*/ 5343450 w 9227449"/>
              <a:gd name="connsiteY2883" fmla="*/ 1443661 h 3198158"/>
              <a:gd name="connsiteX2884" fmla="*/ 5334946 w 9227449"/>
              <a:gd name="connsiteY2884" fmla="*/ 1446287 h 3198158"/>
              <a:gd name="connsiteX2885" fmla="*/ 5307484 w 9227449"/>
              <a:gd name="connsiteY2885" fmla="*/ 1459437 h 3198158"/>
              <a:gd name="connsiteX2886" fmla="*/ 5297701 w 9227449"/>
              <a:gd name="connsiteY2886" fmla="*/ 1468647 h 3198158"/>
              <a:gd name="connsiteX2887" fmla="*/ 5299214 w 9227449"/>
              <a:gd name="connsiteY2887" fmla="*/ 1481992 h 3198158"/>
              <a:gd name="connsiteX2888" fmla="*/ 5311578 w 9227449"/>
              <a:gd name="connsiteY2888" fmla="*/ 1509464 h 3198158"/>
              <a:gd name="connsiteX2889" fmla="*/ 5320828 w 9227449"/>
              <a:gd name="connsiteY2889" fmla="*/ 1519545 h 3198158"/>
              <a:gd name="connsiteX2890" fmla="*/ 5326048 w 9227449"/>
              <a:gd name="connsiteY2890" fmla="*/ 1520486 h 3198158"/>
              <a:gd name="connsiteX2891" fmla="*/ 5334405 w 9227449"/>
              <a:gd name="connsiteY2891" fmla="*/ 1517947 h 3198158"/>
              <a:gd name="connsiteX2892" fmla="*/ 5362712 w 9227449"/>
              <a:gd name="connsiteY2892" fmla="*/ 1505107 h 3198158"/>
              <a:gd name="connsiteX2893" fmla="*/ 5372929 w 9227449"/>
              <a:gd name="connsiteY2893" fmla="*/ 1495744 h 3198158"/>
              <a:gd name="connsiteX2894" fmla="*/ 5371125 w 9227449"/>
              <a:gd name="connsiteY2894" fmla="*/ 1482000 h 3198158"/>
              <a:gd name="connsiteX2895" fmla="*/ 5357850 w 9227449"/>
              <a:gd name="connsiteY2895" fmla="*/ 1454421 h 3198158"/>
              <a:gd name="connsiteX2896" fmla="*/ 5348465 w 9227449"/>
              <a:gd name="connsiteY2896" fmla="*/ 1444523 h 3198158"/>
              <a:gd name="connsiteX2897" fmla="*/ 5343450 w 9227449"/>
              <a:gd name="connsiteY2897" fmla="*/ 1443661 h 3198158"/>
              <a:gd name="connsiteX2898" fmla="*/ 4768047 w 9227449"/>
              <a:gd name="connsiteY2898" fmla="*/ 1437029 h 3198158"/>
              <a:gd name="connsiteX2899" fmla="*/ 4760415 w 9227449"/>
              <a:gd name="connsiteY2899" fmla="*/ 1439100 h 3198158"/>
              <a:gd name="connsiteX2900" fmla="*/ 4742975 w 9227449"/>
              <a:gd name="connsiteY2900" fmla="*/ 1447295 h 3198158"/>
              <a:gd name="connsiteX2901" fmla="*/ 4733959 w 9227449"/>
              <a:gd name="connsiteY2901" fmla="*/ 1456221 h 3198158"/>
              <a:gd name="connsiteX2902" fmla="*/ 4735005 w 9227449"/>
              <a:gd name="connsiteY2902" fmla="*/ 1468870 h 3198158"/>
              <a:gd name="connsiteX2903" fmla="*/ 4742849 w 9227449"/>
              <a:gd name="connsiteY2903" fmla="*/ 1486155 h 3198158"/>
              <a:gd name="connsiteX2904" fmla="*/ 4751816 w 9227449"/>
              <a:gd name="connsiteY2904" fmla="*/ 1495316 h 3198158"/>
              <a:gd name="connsiteX2905" fmla="*/ 4757035 w 9227449"/>
              <a:gd name="connsiteY2905" fmla="*/ 1496255 h 3198158"/>
              <a:gd name="connsiteX2906" fmla="*/ 4764599 w 9227449"/>
              <a:gd name="connsiteY2906" fmla="*/ 1494214 h 3198158"/>
              <a:gd name="connsiteX2907" fmla="*/ 4782389 w 9227449"/>
              <a:gd name="connsiteY2907" fmla="*/ 1486039 h 3198158"/>
              <a:gd name="connsiteX2908" fmla="*/ 4791588 w 9227449"/>
              <a:gd name="connsiteY2908" fmla="*/ 1476995 h 3198158"/>
              <a:gd name="connsiteX2909" fmla="*/ 4790368 w 9227449"/>
              <a:gd name="connsiteY2909" fmla="*/ 1464143 h 3198158"/>
              <a:gd name="connsiteX2910" fmla="*/ 4782145 w 9227449"/>
              <a:gd name="connsiteY2910" fmla="*/ 1446887 h 3198158"/>
              <a:gd name="connsiteX2911" fmla="*/ 4773102 w 9227449"/>
              <a:gd name="connsiteY2911" fmla="*/ 1437900 h 3198158"/>
              <a:gd name="connsiteX2912" fmla="*/ 4768047 w 9227449"/>
              <a:gd name="connsiteY2912" fmla="*/ 1437029 h 3198158"/>
              <a:gd name="connsiteX2913" fmla="*/ 3502716 w 9227449"/>
              <a:gd name="connsiteY2913" fmla="*/ 1432342 h 3198158"/>
              <a:gd name="connsiteX2914" fmla="*/ 3530771 w 9227449"/>
              <a:gd name="connsiteY2914" fmla="*/ 1439886 h 3198158"/>
              <a:gd name="connsiteX2915" fmla="*/ 3556975 w 9227449"/>
              <a:gd name="connsiteY2915" fmla="*/ 1474031 h 3198158"/>
              <a:gd name="connsiteX2916" fmla="*/ 3551358 w 9227449"/>
              <a:gd name="connsiteY2916" fmla="*/ 1516681 h 3198158"/>
              <a:gd name="connsiteX2917" fmla="*/ 3502609 w 9227449"/>
              <a:gd name="connsiteY2917" fmla="*/ 1544811 h 3198158"/>
              <a:gd name="connsiteX2918" fmla="*/ 3474555 w 9227449"/>
              <a:gd name="connsiteY2918" fmla="*/ 1537267 h 3198158"/>
              <a:gd name="connsiteX2919" fmla="*/ 3448388 w 9227449"/>
              <a:gd name="connsiteY2919" fmla="*/ 1503121 h 3198158"/>
              <a:gd name="connsiteX2920" fmla="*/ 3453976 w 9227449"/>
              <a:gd name="connsiteY2920" fmla="*/ 1460465 h 3198158"/>
              <a:gd name="connsiteX2921" fmla="*/ 3502716 w 9227449"/>
              <a:gd name="connsiteY2921" fmla="*/ 1432342 h 3198158"/>
              <a:gd name="connsiteX2922" fmla="*/ 1787856 w 9227449"/>
              <a:gd name="connsiteY2922" fmla="*/ 1425620 h 3198158"/>
              <a:gd name="connsiteX2923" fmla="*/ 1795902 w 9227449"/>
              <a:gd name="connsiteY2923" fmla="*/ 1427771 h 3198158"/>
              <a:gd name="connsiteX2924" fmla="*/ 1801789 w 9227449"/>
              <a:gd name="connsiteY2924" fmla="*/ 1449784 h 3198158"/>
              <a:gd name="connsiteX2925" fmla="*/ 1787823 w 9227449"/>
              <a:gd name="connsiteY2925" fmla="*/ 1457830 h 3198158"/>
              <a:gd name="connsiteX2926" fmla="*/ 1779769 w 9227449"/>
              <a:gd name="connsiteY2926" fmla="*/ 1455670 h 3198158"/>
              <a:gd name="connsiteX2927" fmla="*/ 1773889 w 9227449"/>
              <a:gd name="connsiteY2927" fmla="*/ 1433667 h 3198158"/>
              <a:gd name="connsiteX2928" fmla="*/ 1787856 w 9227449"/>
              <a:gd name="connsiteY2928" fmla="*/ 1425620 h 3198158"/>
              <a:gd name="connsiteX2929" fmla="*/ 4194096 w 9227449"/>
              <a:gd name="connsiteY2929" fmla="*/ 1424226 h 3198158"/>
              <a:gd name="connsiteX2930" fmla="*/ 4186851 w 9227449"/>
              <a:gd name="connsiteY2930" fmla="*/ 1426095 h 3198158"/>
              <a:gd name="connsiteX2931" fmla="*/ 4186851 w 9227449"/>
              <a:gd name="connsiteY2931" fmla="*/ 1426085 h 3198158"/>
              <a:gd name="connsiteX2932" fmla="*/ 4150392 w 9227449"/>
              <a:gd name="connsiteY2932" fmla="*/ 1438210 h 3198158"/>
              <a:gd name="connsiteX2933" fmla="*/ 4138809 w 9227449"/>
              <a:gd name="connsiteY2933" fmla="*/ 1446839 h 3198158"/>
              <a:gd name="connsiteX2934" fmla="*/ 4139865 w 9227449"/>
              <a:gd name="connsiteY2934" fmla="*/ 1461240 h 3198158"/>
              <a:gd name="connsiteX2935" fmla="*/ 4152677 w 9227449"/>
              <a:gd name="connsiteY2935" fmla="*/ 1504623 h 3198158"/>
              <a:gd name="connsiteX2936" fmla="*/ 4162700 w 9227449"/>
              <a:gd name="connsiteY2936" fmla="*/ 1518770 h 3198158"/>
              <a:gd name="connsiteX2937" fmla="*/ 4167687 w 9227449"/>
              <a:gd name="connsiteY2937" fmla="*/ 1519624 h 3198158"/>
              <a:gd name="connsiteX2938" fmla="*/ 4179376 w 9227449"/>
              <a:gd name="connsiteY2938" fmla="*/ 1514025 h 3198158"/>
              <a:gd name="connsiteX2939" fmla="*/ 4218442 w 9227449"/>
              <a:gd name="connsiteY2939" fmla="*/ 1487076 h 3198158"/>
              <a:gd name="connsiteX2940" fmla="*/ 4228201 w 9227449"/>
              <a:gd name="connsiteY2940" fmla="*/ 1476945 h 3198158"/>
              <a:gd name="connsiteX2941" fmla="*/ 4225295 w 9227449"/>
              <a:gd name="connsiteY2941" fmla="*/ 1463194 h 3198158"/>
              <a:gd name="connsiteX2942" fmla="*/ 4208107 w 9227449"/>
              <a:gd name="connsiteY2942" fmla="*/ 1433872 h 3198158"/>
              <a:gd name="connsiteX2943" fmla="*/ 4199247 w 9227449"/>
              <a:gd name="connsiteY2943" fmla="*/ 1425145 h 3198158"/>
              <a:gd name="connsiteX2944" fmla="*/ 4194096 w 9227449"/>
              <a:gd name="connsiteY2944" fmla="*/ 1424226 h 3198158"/>
              <a:gd name="connsiteX2945" fmla="*/ 5171802 w 9227449"/>
              <a:gd name="connsiteY2945" fmla="*/ 1385683 h 3198158"/>
              <a:gd name="connsiteX2946" fmla="*/ 5163695 w 9227449"/>
              <a:gd name="connsiteY2946" fmla="*/ 1388065 h 3198158"/>
              <a:gd name="connsiteX2947" fmla="*/ 5140723 w 9227449"/>
              <a:gd name="connsiteY2947" fmla="*/ 1398999 h 3198158"/>
              <a:gd name="connsiteX2948" fmla="*/ 5131302 w 9227449"/>
              <a:gd name="connsiteY2948" fmla="*/ 1408104 h 3198158"/>
              <a:gd name="connsiteX2949" fmla="*/ 5132629 w 9227449"/>
              <a:gd name="connsiteY2949" fmla="*/ 1421137 h 3198158"/>
              <a:gd name="connsiteX2950" fmla="*/ 5143174 w 9227449"/>
              <a:gd name="connsiteY2950" fmla="*/ 1444455 h 3198158"/>
              <a:gd name="connsiteX2951" fmla="*/ 5152307 w 9227449"/>
              <a:gd name="connsiteY2951" fmla="*/ 1454141 h 3198158"/>
              <a:gd name="connsiteX2952" fmla="*/ 5157527 w 9227449"/>
              <a:gd name="connsiteY2952" fmla="*/ 1455080 h 3198158"/>
              <a:gd name="connsiteX2953" fmla="*/ 5165535 w 9227449"/>
              <a:gd name="connsiteY2953" fmla="*/ 1452755 h 3198158"/>
              <a:gd name="connsiteX2954" fmla="*/ 5189127 w 9227449"/>
              <a:gd name="connsiteY2954" fmla="*/ 1441997 h 3198158"/>
              <a:gd name="connsiteX2955" fmla="*/ 5198876 w 9227449"/>
              <a:gd name="connsiteY2955" fmla="*/ 1432739 h 3198158"/>
              <a:gd name="connsiteX2956" fmla="*/ 5197309 w 9227449"/>
              <a:gd name="connsiteY2956" fmla="*/ 1419386 h 3198158"/>
              <a:gd name="connsiteX2957" fmla="*/ 5186075 w 9227449"/>
              <a:gd name="connsiteY2957" fmla="*/ 1396035 h 3198158"/>
              <a:gd name="connsiteX2958" fmla="*/ 5176836 w 9227449"/>
              <a:gd name="connsiteY2958" fmla="*/ 1386545 h 3198158"/>
              <a:gd name="connsiteX2959" fmla="*/ 5171802 w 9227449"/>
              <a:gd name="connsiteY2959" fmla="*/ 1385683 h 3198158"/>
              <a:gd name="connsiteX2960" fmla="*/ 4597182 w 9227449"/>
              <a:gd name="connsiteY2960" fmla="*/ 1377772 h 3198158"/>
              <a:gd name="connsiteX2961" fmla="*/ 4589765 w 9227449"/>
              <a:gd name="connsiteY2961" fmla="*/ 1379730 h 3198158"/>
              <a:gd name="connsiteX2962" fmla="*/ 4574598 w 9227449"/>
              <a:gd name="connsiteY2962" fmla="*/ 1386827 h 3198158"/>
              <a:gd name="connsiteX2963" fmla="*/ 4565785 w 9227449"/>
              <a:gd name="connsiteY2963" fmla="*/ 1395679 h 3198158"/>
              <a:gd name="connsiteX2964" fmla="*/ 4566726 w 9227449"/>
              <a:gd name="connsiteY2964" fmla="*/ 1408122 h 3198158"/>
              <a:gd name="connsiteX2965" fmla="*/ 4573360 w 9227449"/>
              <a:gd name="connsiteY2965" fmla="*/ 1422783 h 3198158"/>
              <a:gd name="connsiteX2966" fmla="*/ 4582297 w 9227449"/>
              <a:gd name="connsiteY2966" fmla="*/ 1431761 h 3198158"/>
              <a:gd name="connsiteX2967" fmla="*/ 4587468 w 9227449"/>
              <a:gd name="connsiteY2967" fmla="*/ 1432671 h 3198158"/>
              <a:gd name="connsiteX2968" fmla="*/ 4594926 w 9227449"/>
              <a:gd name="connsiteY2968" fmla="*/ 1430685 h 3198158"/>
              <a:gd name="connsiteX2969" fmla="*/ 4610371 w 9227449"/>
              <a:gd name="connsiteY2969" fmla="*/ 1423481 h 3198158"/>
              <a:gd name="connsiteX2970" fmla="*/ 4619290 w 9227449"/>
              <a:gd name="connsiteY2970" fmla="*/ 1414485 h 3198158"/>
              <a:gd name="connsiteX2971" fmla="*/ 4618148 w 9227449"/>
              <a:gd name="connsiteY2971" fmla="*/ 1401876 h 3198158"/>
              <a:gd name="connsiteX2972" fmla="*/ 4611174 w 9227449"/>
              <a:gd name="connsiteY2972" fmla="*/ 1387349 h 3198158"/>
              <a:gd name="connsiteX2973" fmla="*/ 4602208 w 9227449"/>
              <a:gd name="connsiteY2973" fmla="*/ 1378634 h 3198158"/>
              <a:gd name="connsiteX2974" fmla="*/ 4597182 w 9227449"/>
              <a:gd name="connsiteY2974" fmla="*/ 1377772 h 3198158"/>
              <a:gd name="connsiteX2975" fmla="*/ 3904426 w 9227449"/>
              <a:gd name="connsiteY2975" fmla="*/ 1368330 h 3198158"/>
              <a:gd name="connsiteX2976" fmla="*/ 3941362 w 9227449"/>
              <a:gd name="connsiteY2976" fmla="*/ 1378256 h 3198158"/>
              <a:gd name="connsiteX2977" fmla="*/ 3975837 w 9227449"/>
              <a:gd name="connsiteY2977" fmla="*/ 1423200 h 3198158"/>
              <a:gd name="connsiteX2978" fmla="*/ 3968448 w 9227449"/>
              <a:gd name="connsiteY2978" fmla="*/ 1479348 h 3198158"/>
              <a:gd name="connsiteX2979" fmla="*/ 3904291 w 9227449"/>
              <a:gd name="connsiteY2979" fmla="*/ 1516360 h 3198158"/>
              <a:gd name="connsiteX2980" fmla="*/ 3867346 w 9227449"/>
              <a:gd name="connsiteY2980" fmla="*/ 1506434 h 3198158"/>
              <a:gd name="connsiteX2981" fmla="*/ 3840272 w 9227449"/>
              <a:gd name="connsiteY2981" fmla="*/ 1405343 h 3198158"/>
              <a:gd name="connsiteX2982" fmla="*/ 3904426 w 9227449"/>
              <a:gd name="connsiteY2982" fmla="*/ 1368330 h 3198158"/>
              <a:gd name="connsiteX2983" fmla="*/ 3332800 w 9227449"/>
              <a:gd name="connsiteY2983" fmla="*/ 1364572 h 3198158"/>
              <a:gd name="connsiteX2984" fmla="*/ 3363827 w 9227449"/>
              <a:gd name="connsiteY2984" fmla="*/ 1372900 h 3198158"/>
              <a:gd name="connsiteX2985" fmla="*/ 3386568 w 9227449"/>
              <a:gd name="connsiteY2985" fmla="*/ 1457802 h 3198158"/>
              <a:gd name="connsiteX2986" fmla="*/ 3332695 w 9227449"/>
              <a:gd name="connsiteY2986" fmla="*/ 1488896 h 3198158"/>
              <a:gd name="connsiteX2987" fmla="*/ 3301666 w 9227449"/>
              <a:gd name="connsiteY2987" fmla="*/ 1480557 h 3198158"/>
              <a:gd name="connsiteX2988" fmla="*/ 3278919 w 9227449"/>
              <a:gd name="connsiteY2988" fmla="*/ 1395659 h 3198158"/>
              <a:gd name="connsiteX2989" fmla="*/ 3332800 w 9227449"/>
              <a:gd name="connsiteY2989" fmla="*/ 1364572 h 3198158"/>
              <a:gd name="connsiteX2990" fmla="*/ 5850997 w 9227449"/>
              <a:gd name="connsiteY2990" fmla="*/ 1344944 h 3198158"/>
              <a:gd name="connsiteX2991" fmla="*/ 5869038 w 9227449"/>
              <a:gd name="connsiteY2991" fmla="*/ 1349806 h 3198158"/>
              <a:gd name="connsiteX2992" fmla="*/ 5885869 w 9227449"/>
              <a:gd name="connsiteY2992" fmla="*/ 1371769 h 3198158"/>
              <a:gd name="connsiteX2993" fmla="*/ 5882276 w 9227449"/>
              <a:gd name="connsiteY2993" fmla="*/ 1399204 h 3198158"/>
              <a:gd name="connsiteX2994" fmla="*/ 5850919 w 9227449"/>
              <a:gd name="connsiteY2994" fmla="*/ 1417293 h 3198158"/>
              <a:gd name="connsiteX2995" fmla="*/ 5832868 w 9227449"/>
              <a:gd name="connsiteY2995" fmla="*/ 1412440 h 3198158"/>
              <a:gd name="connsiteX2996" fmla="*/ 5816047 w 9227449"/>
              <a:gd name="connsiteY2996" fmla="*/ 1390477 h 3198158"/>
              <a:gd name="connsiteX2997" fmla="*/ 5819630 w 9227449"/>
              <a:gd name="connsiteY2997" fmla="*/ 1363043 h 3198158"/>
              <a:gd name="connsiteX2998" fmla="*/ 5850997 w 9227449"/>
              <a:gd name="connsiteY2998" fmla="*/ 1344944 h 3198158"/>
              <a:gd name="connsiteX2999" fmla="*/ 5000472 w 9227449"/>
              <a:gd name="connsiteY2999" fmla="*/ 1326428 h 3198158"/>
              <a:gd name="connsiteX3000" fmla="*/ 4992628 w 9227449"/>
              <a:gd name="connsiteY3000" fmla="*/ 1328625 h 3198158"/>
              <a:gd name="connsiteX3001" fmla="*/ 4973105 w 9227449"/>
              <a:gd name="connsiteY3001" fmla="*/ 1337845 h 3198158"/>
              <a:gd name="connsiteX3002" fmla="*/ 4963935 w 9227449"/>
              <a:gd name="connsiteY3002" fmla="*/ 1346861 h 3198158"/>
              <a:gd name="connsiteX3003" fmla="*/ 4965096 w 9227449"/>
              <a:gd name="connsiteY3003" fmla="*/ 1359662 h 3198158"/>
              <a:gd name="connsiteX3004" fmla="*/ 4974198 w 9227449"/>
              <a:gd name="connsiteY3004" fmla="*/ 1379737 h 3198158"/>
              <a:gd name="connsiteX3005" fmla="*/ 4983205 w 9227449"/>
              <a:gd name="connsiteY3005" fmla="*/ 1389093 h 3198158"/>
              <a:gd name="connsiteX3006" fmla="*/ 4988445 w 9227449"/>
              <a:gd name="connsiteY3006" fmla="*/ 1390042 h 3198158"/>
              <a:gd name="connsiteX3007" fmla="*/ 4996152 w 9227449"/>
              <a:gd name="connsiteY3007" fmla="*/ 1387912 h 3198158"/>
              <a:gd name="connsiteX3008" fmla="*/ 5016159 w 9227449"/>
              <a:gd name="connsiteY3008" fmla="*/ 1378770 h 3198158"/>
              <a:gd name="connsiteX3009" fmla="*/ 5025554 w 9227449"/>
              <a:gd name="connsiteY3009" fmla="*/ 1369647 h 3198158"/>
              <a:gd name="connsiteX3010" fmla="*/ 5024217 w 9227449"/>
              <a:gd name="connsiteY3010" fmla="*/ 1356632 h 3198158"/>
              <a:gd name="connsiteX3011" fmla="*/ 5014648 w 9227449"/>
              <a:gd name="connsiteY3011" fmla="*/ 1336509 h 3198158"/>
              <a:gd name="connsiteX3012" fmla="*/ 5005527 w 9227449"/>
              <a:gd name="connsiteY3012" fmla="*/ 1327299 h 3198158"/>
              <a:gd name="connsiteX3013" fmla="*/ 5000472 w 9227449"/>
              <a:gd name="connsiteY3013" fmla="*/ 1326428 h 3198158"/>
              <a:gd name="connsiteX3014" fmla="*/ 2591239 w 9227449"/>
              <a:gd name="connsiteY3014" fmla="*/ 1324492 h 3198158"/>
              <a:gd name="connsiteX3015" fmla="*/ 2603625 w 9227449"/>
              <a:gd name="connsiteY3015" fmla="*/ 1327823 h 3198158"/>
              <a:gd name="connsiteX3016" fmla="*/ 2612671 w 9227449"/>
              <a:gd name="connsiteY3016" fmla="*/ 1361648 h 3198158"/>
              <a:gd name="connsiteX3017" fmla="*/ 2591200 w 9227449"/>
              <a:gd name="connsiteY3017" fmla="*/ 1374033 h 3198158"/>
              <a:gd name="connsiteX3018" fmla="*/ 2578833 w 9227449"/>
              <a:gd name="connsiteY3018" fmla="*/ 1370712 h 3198158"/>
              <a:gd name="connsiteX3019" fmla="*/ 2567292 w 9227449"/>
              <a:gd name="connsiteY3019" fmla="*/ 1355682 h 3198158"/>
              <a:gd name="connsiteX3020" fmla="*/ 2569760 w 9227449"/>
              <a:gd name="connsiteY3020" fmla="*/ 1336867 h 3198158"/>
              <a:gd name="connsiteX3021" fmla="*/ 2591239 w 9227449"/>
              <a:gd name="connsiteY3021" fmla="*/ 1324492 h 3198158"/>
              <a:gd name="connsiteX3022" fmla="*/ 4426385 w 9227449"/>
              <a:gd name="connsiteY3022" fmla="*/ 1318469 h 3198158"/>
              <a:gd name="connsiteX3023" fmla="*/ 4419201 w 9227449"/>
              <a:gd name="connsiteY3023" fmla="*/ 1320298 h 3198158"/>
              <a:gd name="connsiteX3024" fmla="*/ 4406689 w 9227449"/>
              <a:gd name="connsiteY3024" fmla="*/ 1326088 h 3198158"/>
              <a:gd name="connsiteX3025" fmla="*/ 4398059 w 9227449"/>
              <a:gd name="connsiteY3025" fmla="*/ 1334842 h 3198158"/>
              <a:gd name="connsiteX3026" fmla="*/ 4398845 w 9227449"/>
              <a:gd name="connsiteY3026" fmla="*/ 1347092 h 3198158"/>
              <a:gd name="connsiteX3027" fmla="*/ 4404423 w 9227449"/>
              <a:gd name="connsiteY3027" fmla="*/ 1359527 h 3198158"/>
              <a:gd name="connsiteX3028" fmla="*/ 4413292 w 9227449"/>
              <a:gd name="connsiteY3028" fmla="*/ 1368368 h 3198158"/>
              <a:gd name="connsiteX3029" fmla="*/ 4418493 w 9227449"/>
              <a:gd name="connsiteY3029" fmla="*/ 1369289 h 3198158"/>
              <a:gd name="connsiteX3030" fmla="*/ 4425775 w 9227449"/>
              <a:gd name="connsiteY3030" fmla="*/ 1367411 h 3198158"/>
              <a:gd name="connsiteX3031" fmla="*/ 4438577 w 9227449"/>
              <a:gd name="connsiteY3031" fmla="*/ 1361397 h 3198158"/>
              <a:gd name="connsiteX3032" fmla="*/ 4447264 w 9227449"/>
              <a:gd name="connsiteY3032" fmla="*/ 1352449 h 3198158"/>
              <a:gd name="connsiteX3033" fmla="*/ 4446188 w 9227449"/>
              <a:gd name="connsiteY3033" fmla="*/ 1340024 h 3198158"/>
              <a:gd name="connsiteX3034" fmla="*/ 4440283 w 9227449"/>
              <a:gd name="connsiteY3034" fmla="*/ 1327802 h 3198158"/>
              <a:gd name="connsiteX3035" fmla="*/ 4431412 w 9227449"/>
              <a:gd name="connsiteY3035" fmla="*/ 1319338 h 3198158"/>
              <a:gd name="connsiteX3036" fmla="*/ 4426385 w 9227449"/>
              <a:gd name="connsiteY3036" fmla="*/ 1318469 h 3198158"/>
              <a:gd name="connsiteX3037" fmla="*/ 3734502 w 9227449"/>
              <a:gd name="connsiteY3037" fmla="*/ 1314699 h 3198158"/>
              <a:gd name="connsiteX3038" fmla="*/ 3767340 w 9227449"/>
              <a:gd name="connsiteY3038" fmla="*/ 1323523 h 3198158"/>
              <a:gd name="connsiteX3039" fmla="*/ 3797991 w 9227449"/>
              <a:gd name="connsiteY3039" fmla="*/ 1363480 h 3198158"/>
              <a:gd name="connsiteX3040" fmla="*/ 3791415 w 9227449"/>
              <a:gd name="connsiteY3040" fmla="*/ 1413400 h 3198158"/>
              <a:gd name="connsiteX3041" fmla="*/ 3734386 w 9227449"/>
              <a:gd name="connsiteY3041" fmla="*/ 1446305 h 3198158"/>
              <a:gd name="connsiteX3042" fmla="*/ 3701539 w 9227449"/>
              <a:gd name="connsiteY3042" fmla="*/ 1437474 h 3198158"/>
              <a:gd name="connsiteX3043" fmla="*/ 3670879 w 9227449"/>
              <a:gd name="connsiteY3043" fmla="*/ 1397517 h 3198158"/>
              <a:gd name="connsiteX3044" fmla="*/ 3677453 w 9227449"/>
              <a:gd name="connsiteY3044" fmla="*/ 1347597 h 3198158"/>
              <a:gd name="connsiteX3045" fmla="*/ 3734502 w 9227449"/>
              <a:gd name="connsiteY3045" fmla="*/ 1314699 h 3198158"/>
              <a:gd name="connsiteX3046" fmla="*/ 3162885 w 9227449"/>
              <a:gd name="connsiteY3046" fmla="*/ 1296340 h 3198158"/>
              <a:gd name="connsiteX3047" fmla="*/ 3197088 w 9227449"/>
              <a:gd name="connsiteY3047" fmla="*/ 1305529 h 3198158"/>
              <a:gd name="connsiteX3048" fmla="*/ 3222180 w 9227449"/>
              <a:gd name="connsiteY3048" fmla="*/ 1399145 h 3198158"/>
              <a:gd name="connsiteX3049" fmla="*/ 3162770 w 9227449"/>
              <a:gd name="connsiteY3049" fmla="*/ 1433427 h 3198158"/>
              <a:gd name="connsiteX3050" fmla="*/ 3128565 w 9227449"/>
              <a:gd name="connsiteY3050" fmla="*/ 1424226 h 3198158"/>
              <a:gd name="connsiteX3051" fmla="*/ 3096628 w 9227449"/>
              <a:gd name="connsiteY3051" fmla="*/ 1382614 h 3198158"/>
              <a:gd name="connsiteX3052" fmla="*/ 3103473 w 9227449"/>
              <a:gd name="connsiteY3052" fmla="*/ 1330611 h 3198158"/>
              <a:gd name="connsiteX3053" fmla="*/ 3162885 w 9227449"/>
              <a:gd name="connsiteY3053" fmla="*/ 1296340 h 3198158"/>
              <a:gd name="connsiteX3054" fmla="*/ 5405438 w 9227449"/>
              <a:gd name="connsiteY3054" fmla="*/ 1274212 h 3198158"/>
              <a:gd name="connsiteX3055" fmla="*/ 5396974 w 9227449"/>
              <a:gd name="connsiteY3055" fmla="*/ 1276818 h 3198158"/>
              <a:gd name="connsiteX3056" fmla="*/ 5369936 w 9227449"/>
              <a:gd name="connsiteY3056" fmla="*/ 1289831 h 3198158"/>
              <a:gd name="connsiteX3057" fmla="*/ 5360242 w 9227449"/>
              <a:gd name="connsiteY3057" fmla="*/ 1299012 h 3198158"/>
              <a:gd name="connsiteX3058" fmla="*/ 5361712 w 9227449"/>
              <a:gd name="connsiteY3058" fmla="*/ 1312298 h 3198158"/>
              <a:gd name="connsiteX3059" fmla="*/ 5373819 w 9227449"/>
              <a:gd name="connsiteY3059" fmla="*/ 1339308 h 3198158"/>
              <a:gd name="connsiteX3060" fmla="*/ 5383029 w 9227449"/>
              <a:gd name="connsiteY3060" fmla="*/ 1349349 h 3198158"/>
              <a:gd name="connsiteX3061" fmla="*/ 5388276 w 9227449"/>
              <a:gd name="connsiteY3061" fmla="*/ 1350290 h 3198158"/>
              <a:gd name="connsiteX3062" fmla="*/ 5396565 w 9227449"/>
              <a:gd name="connsiteY3062" fmla="*/ 1347800 h 3198158"/>
              <a:gd name="connsiteX3063" fmla="*/ 5424552 w 9227449"/>
              <a:gd name="connsiteY3063" fmla="*/ 1335182 h 3198158"/>
              <a:gd name="connsiteX3064" fmla="*/ 5434778 w 9227449"/>
              <a:gd name="connsiteY3064" fmla="*/ 1325819 h 3198158"/>
              <a:gd name="connsiteX3065" fmla="*/ 5432977 w 9227449"/>
              <a:gd name="connsiteY3065" fmla="*/ 1312075 h 3198158"/>
              <a:gd name="connsiteX3066" fmla="*/ 5419818 w 9227449"/>
              <a:gd name="connsiteY3066" fmla="*/ 1284902 h 3198158"/>
              <a:gd name="connsiteX3067" fmla="*/ 5410454 w 9227449"/>
              <a:gd name="connsiteY3067" fmla="*/ 1275074 h 3198158"/>
              <a:gd name="connsiteX3068" fmla="*/ 5405438 w 9227449"/>
              <a:gd name="connsiteY3068" fmla="*/ 1274212 h 3198158"/>
              <a:gd name="connsiteX3069" fmla="*/ 4830033 w 9227449"/>
              <a:gd name="connsiteY3069" fmla="*/ 1267538 h 3198158"/>
              <a:gd name="connsiteX3070" fmla="*/ 4822401 w 9227449"/>
              <a:gd name="connsiteY3070" fmla="*/ 1269621 h 3198158"/>
              <a:gd name="connsiteX3071" fmla="*/ 4805766 w 9227449"/>
              <a:gd name="connsiteY3071" fmla="*/ 1277542 h 3198158"/>
              <a:gd name="connsiteX3072" fmla="*/ 4805766 w 9227449"/>
              <a:gd name="connsiteY3072" fmla="*/ 1277552 h 3198158"/>
              <a:gd name="connsiteX3073" fmla="*/ 4796886 w 9227449"/>
              <a:gd name="connsiteY3073" fmla="*/ 1286462 h 3198158"/>
              <a:gd name="connsiteX3074" fmla="*/ 4797911 w 9227449"/>
              <a:gd name="connsiteY3074" fmla="*/ 1298992 h 3198158"/>
              <a:gd name="connsiteX3075" fmla="*/ 4805387 w 9227449"/>
              <a:gd name="connsiteY3075" fmla="*/ 1315455 h 3198158"/>
              <a:gd name="connsiteX3076" fmla="*/ 4814317 w 9227449"/>
              <a:gd name="connsiteY3076" fmla="*/ 1324538 h 3198158"/>
              <a:gd name="connsiteX3077" fmla="*/ 4819544 w 9227449"/>
              <a:gd name="connsiteY3077" fmla="*/ 1325479 h 3198158"/>
              <a:gd name="connsiteX3078" fmla="*/ 4827003 w 9227449"/>
              <a:gd name="connsiteY3078" fmla="*/ 1323494 h 3198158"/>
              <a:gd name="connsiteX3079" fmla="*/ 4844026 w 9227449"/>
              <a:gd name="connsiteY3079" fmla="*/ 1315727 h 3198158"/>
              <a:gd name="connsiteX3080" fmla="*/ 4853187 w 9227449"/>
              <a:gd name="connsiteY3080" fmla="*/ 1306692 h 3198158"/>
              <a:gd name="connsiteX3081" fmla="*/ 4851995 w 9227449"/>
              <a:gd name="connsiteY3081" fmla="*/ 1293889 h 3198158"/>
              <a:gd name="connsiteX3082" fmla="*/ 4844112 w 9227449"/>
              <a:gd name="connsiteY3082" fmla="*/ 1277339 h 3198158"/>
              <a:gd name="connsiteX3083" fmla="*/ 4835068 w 9227449"/>
              <a:gd name="connsiteY3083" fmla="*/ 1268411 h 3198158"/>
              <a:gd name="connsiteX3084" fmla="*/ 4830033 w 9227449"/>
              <a:gd name="connsiteY3084" fmla="*/ 1267538 h 3198158"/>
              <a:gd name="connsiteX3085" fmla="*/ 4255386 w 9227449"/>
              <a:gd name="connsiteY3085" fmla="*/ 1258813 h 3198158"/>
              <a:gd name="connsiteX3086" fmla="*/ 4248452 w 9227449"/>
              <a:gd name="connsiteY3086" fmla="*/ 1260509 h 3198158"/>
              <a:gd name="connsiteX3087" fmla="*/ 4237422 w 9227449"/>
              <a:gd name="connsiteY3087" fmla="*/ 1265486 h 3198158"/>
              <a:gd name="connsiteX3088" fmla="*/ 4228822 w 9227449"/>
              <a:gd name="connsiteY3088" fmla="*/ 1274133 h 3198158"/>
              <a:gd name="connsiteX3089" fmla="*/ 4229491 w 9227449"/>
              <a:gd name="connsiteY3089" fmla="*/ 1286316 h 3198158"/>
              <a:gd name="connsiteX3090" fmla="*/ 4234052 w 9227449"/>
              <a:gd name="connsiteY3090" fmla="*/ 1296563 h 3198158"/>
              <a:gd name="connsiteX3091" fmla="*/ 4242922 w 9227449"/>
              <a:gd name="connsiteY3091" fmla="*/ 1305278 h 3198158"/>
              <a:gd name="connsiteX3092" fmla="*/ 4248065 w 9227449"/>
              <a:gd name="connsiteY3092" fmla="*/ 1306188 h 3198158"/>
              <a:gd name="connsiteX3093" fmla="*/ 4255318 w 9227449"/>
              <a:gd name="connsiteY3093" fmla="*/ 1304319 h 3198158"/>
              <a:gd name="connsiteX3094" fmla="*/ 4266492 w 9227449"/>
              <a:gd name="connsiteY3094" fmla="*/ 1298982 h 3198158"/>
              <a:gd name="connsiteX3095" fmla="*/ 4274986 w 9227449"/>
              <a:gd name="connsiteY3095" fmla="*/ 1290112 h 3198158"/>
              <a:gd name="connsiteX3096" fmla="*/ 4273999 w 9227449"/>
              <a:gd name="connsiteY3096" fmla="*/ 1277872 h 3198158"/>
              <a:gd name="connsiteX3097" fmla="*/ 4269204 w 9227449"/>
              <a:gd name="connsiteY3097" fmla="*/ 1267966 h 3198158"/>
              <a:gd name="connsiteX3098" fmla="*/ 4260460 w 9227449"/>
              <a:gd name="connsiteY3098" fmla="*/ 1259695 h 3198158"/>
              <a:gd name="connsiteX3099" fmla="*/ 4255386 w 9227449"/>
              <a:gd name="connsiteY3099" fmla="*/ 1258813 h 3198158"/>
              <a:gd name="connsiteX3100" fmla="*/ 3564567 w 9227449"/>
              <a:gd name="connsiteY3100" fmla="*/ 1258774 h 3198158"/>
              <a:gd name="connsiteX3101" fmla="*/ 3594453 w 9227449"/>
              <a:gd name="connsiteY3101" fmla="*/ 1266802 h 3198158"/>
              <a:gd name="connsiteX3102" fmla="*/ 3622350 w 9227449"/>
              <a:gd name="connsiteY3102" fmla="*/ 1303158 h 3198158"/>
              <a:gd name="connsiteX3103" fmla="*/ 3616357 w 9227449"/>
              <a:gd name="connsiteY3103" fmla="*/ 1348594 h 3198158"/>
              <a:gd name="connsiteX3104" fmla="*/ 3564471 w 9227449"/>
              <a:gd name="connsiteY3104" fmla="*/ 1378527 h 3198158"/>
              <a:gd name="connsiteX3105" fmla="*/ 3534577 w 9227449"/>
              <a:gd name="connsiteY3105" fmla="*/ 1370500 h 3198158"/>
              <a:gd name="connsiteX3106" fmla="*/ 3506679 w 9227449"/>
              <a:gd name="connsiteY3106" fmla="*/ 1334147 h 3198158"/>
              <a:gd name="connsiteX3107" fmla="*/ 3512672 w 9227449"/>
              <a:gd name="connsiteY3107" fmla="*/ 1288708 h 3198158"/>
              <a:gd name="connsiteX3108" fmla="*/ 3564567 w 9227449"/>
              <a:gd name="connsiteY3108" fmla="*/ 1258774 h 3198158"/>
              <a:gd name="connsiteX3109" fmla="*/ 5681110 w 9227449"/>
              <a:gd name="connsiteY3109" fmla="*/ 1242071 h 3198158"/>
              <a:gd name="connsiteX3110" fmla="*/ 5719633 w 9227449"/>
              <a:gd name="connsiteY3110" fmla="*/ 1252423 h 3198158"/>
              <a:gd name="connsiteX3111" fmla="*/ 5747891 w 9227449"/>
              <a:gd name="connsiteY3111" fmla="*/ 1357861 h 3198158"/>
              <a:gd name="connsiteX3112" fmla="*/ 5680975 w 9227449"/>
              <a:gd name="connsiteY3112" fmla="*/ 1396482 h 3198158"/>
              <a:gd name="connsiteX3113" fmla="*/ 5642442 w 9227449"/>
              <a:gd name="connsiteY3113" fmla="*/ 1386120 h 3198158"/>
              <a:gd name="connsiteX3114" fmla="*/ 5606476 w 9227449"/>
              <a:gd name="connsiteY3114" fmla="*/ 1339258 h 3198158"/>
              <a:gd name="connsiteX3115" fmla="*/ 5614184 w 9227449"/>
              <a:gd name="connsiteY3115" fmla="*/ 1280671 h 3198158"/>
              <a:gd name="connsiteX3116" fmla="*/ 5681110 w 9227449"/>
              <a:gd name="connsiteY3116" fmla="*/ 1242071 h 3198158"/>
              <a:gd name="connsiteX3117" fmla="*/ 2992978 w 9227449"/>
              <a:gd name="connsiteY3117" fmla="*/ 1227196 h 3198158"/>
              <a:gd name="connsiteX3118" fmla="*/ 3030825 w 9227449"/>
              <a:gd name="connsiteY3118" fmla="*/ 1237363 h 3198158"/>
              <a:gd name="connsiteX3119" fmla="*/ 3066152 w 9227449"/>
              <a:gd name="connsiteY3119" fmla="*/ 1283413 h 3198158"/>
              <a:gd name="connsiteX3120" fmla="*/ 3058570 w 9227449"/>
              <a:gd name="connsiteY3120" fmla="*/ 1340954 h 3198158"/>
              <a:gd name="connsiteX3121" fmla="*/ 3015435 w 9227449"/>
              <a:gd name="connsiteY3121" fmla="*/ 1375351 h 3198158"/>
              <a:gd name="connsiteX3122" fmla="*/ 3005395 w 9227449"/>
              <a:gd name="connsiteY3122" fmla="*/ 1385840 h 3198158"/>
              <a:gd name="connsiteX3123" fmla="*/ 3008928 w 9227449"/>
              <a:gd name="connsiteY3123" fmla="*/ 1399929 h 3198158"/>
              <a:gd name="connsiteX3124" fmla="*/ 3029642 w 9227449"/>
              <a:gd name="connsiteY3124" fmla="*/ 1432137 h 3198158"/>
              <a:gd name="connsiteX3125" fmla="*/ 3038416 w 9227449"/>
              <a:gd name="connsiteY3125" fmla="*/ 1440515 h 3198158"/>
              <a:gd name="connsiteX3126" fmla="*/ 3043509 w 9227449"/>
              <a:gd name="connsiteY3126" fmla="*/ 1441406 h 3198158"/>
              <a:gd name="connsiteX3127" fmla="*/ 3050521 w 9227449"/>
              <a:gd name="connsiteY3127" fmla="*/ 1439662 h 3198158"/>
              <a:gd name="connsiteX3128" fmla="*/ 3101131 w 9227449"/>
              <a:gd name="connsiteY3128" fmla="*/ 1427063 h 3198158"/>
              <a:gd name="connsiteX3129" fmla="*/ 3154846 w 9227449"/>
              <a:gd name="connsiteY3129" fmla="*/ 1441502 h 3198158"/>
              <a:gd name="connsiteX3130" fmla="*/ 3202395 w 9227449"/>
              <a:gd name="connsiteY3130" fmla="*/ 1498406 h 3198158"/>
              <a:gd name="connsiteX3131" fmla="*/ 3211071 w 9227449"/>
              <a:gd name="connsiteY3131" fmla="*/ 1507343 h 3198158"/>
              <a:gd name="connsiteX3132" fmla="*/ 3216525 w 9227449"/>
              <a:gd name="connsiteY3132" fmla="*/ 1508371 h 3198158"/>
              <a:gd name="connsiteX3133" fmla="*/ 3223508 w 9227449"/>
              <a:gd name="connsiteY3133" fmla="*/ 1506646 h 3198158"/>
              <a:gd name="connsiteX3134" fmla="*/ 3271124 w 9227449"/>
              <a:gd name="connsiteY3134" fmla="*/ 1494851 h 3198158"/>
              <a:gd name="connsiteX3135" fmla="*/ 3321809 w 9227449"/>
              <a:gd name="connsiteY3135" fmla="*/ 1508476 h 3198158"/>
              <a:gd name="connsiteX3136" fmla="*/ 3368408 w 9227449"/>
              <a:gd name="connsiteY3136" fmla="*/ 1567396 h 3198158"/>
              <a:gd name="connsiteX3137" fmla="*/ 3377396 w 9227449"/>
              <a:gd name="connsiteY3137" fmla="*/ 1577087 h 3198158"/>
              <a:gd name="connsiteX3138" fmla="*/ 3382779 w 9227449"/>
              <a:gd name="connsiteY3138" fmla="*/ 1578095 h 3198158"/>
              <a:gd name="connsiteX3139" fmla="*/ 3390566 w 9227449"/>
              <a:gd name="connsiteY3139" fmla="*/ 1575917 h 3198158"/>
              <a:gd name="connsiteX3140" fmla="*/ 3441039 w 9227449"/>
              <a:gd name="connsiteY3140" fmla="*/ 1561719 h 3198158"/>
              <a:gd name="connsiteX3141" fmla="*/ 3489215 w 9227449"/>
              <a:gd name="connsiteY3141" fmla="*/ 1574668 h 3198158"/>
              <a:gd name="connsiteX3142" fmla="*/ 3535506 w 9227449"/>
              <a:gd name="connsiteY3142" fmla="*/ 1638348 h 3198158"/>
              <a:gd name="connsiteX3143" fmla="*/ 3544736 w 9227449"/>
              <a:gd name="connsiteY3143" fmla="*/ 1649215 h 3198158"/>
              <a:gd name="connsiteX3144" fmla="*/ 3550188 w 9227449"/>
              <a:gd name="connsiteY3144" fmla="*/ 1650231 h 3198158"/>
              <a:gd name="connsiteX3145" fmla="*/ 3558893 w 9227449"/>
              <a:gd name="connsiteY3145" fmla="*/ 1647451 h 3198158"/>
              <a:gd name="connsiteX3146" fmla="*/ 3610895 w 9227449"/>
              <a:gd name="connsiteY3146" fmla="*/ 1630844 h 3198158"/>
              <a:gd name="connsiteX3147" fmla="*/ 3655491 w 9227449"/>
              <a:gd name="connsiteY3147" fmla="*/ 1642842 h 3198158"/>
              <a:gd name="connsiteX3148" fmla="*/ 3697199 w 9227449"/>
              <a:gd name="connsiteY3148" fmla="*/ 1697181 h 3198158"/>
              <a:gd name="connsiteX3149" fmla="*/ 3700056 w 9227449"/>
              <a:gd name="connsiteY3149" fmla="*/ 1714088 h 3198158"/>
              <a:gd name="connsiteX3150" fmla="*/ 3709593 w 9227449"/>
              <a:gd name="connsiteY3150" fmla="*/ 1726998 h 3198158"/>
              <a:gd name="connsiteX3151" fmla="*/ 3715029 w 9227449"/>
              <a:gd name="connsiteY3151" fmla="*/ 1728013 h 3198158"/>
              <a:gd name="connsiteX3152" fmla="*/ 3725342 w 9227449"/>
              <a:gd name="connsiteY3152" fmla="*/ 1723907 h 3198158"/>
              <a:gd name="connsiteX3153" fmla="*/ 3780734 w 9227449"/>
              <a:gd name="connsiteY3153" fmla="*/ 1701798 h 3198158"/>
              <a:gd name="connsiteX3154" fmla="*/ 3820855 w 9227449"/>
              <a:gd name="connsiteY3154" fmla="*/ 1712576 h 3198158"/>
              <a:gd name="connsiteX3155" fmla="*/ 3858312 w 9227449"/>
              <a:gd name="connsiteY3155" fmla="*/ 1761395 h 3198158"/>
              <a:gd name="connsiteX3156" fmla="*/ 3850274 w 9227449"/>
              <a:gd name="connsiteY3156" fmla="*/ 1822383 h 3198158"/>
              <a:gd name="connsiteX3157" fmla="*/ 3805446 w 9227449"/>
              <a:gd name="connsiteY3157" fmla="*/ 1858553 h 3198158"/>
              <a:gd name="connsiteX3158" fmla="*/ 3795608 w 9227449"/>
              <a:gd name="connsiteY3158" fmla="*/ 1868837 h 3198158"/>
              <a:gd name="connsiteX3159" fmla="*/ 3798765 w 9227449"/>
              <a:gd name="connsiteY3159" fmla="*/ 1882706 h 3198158"/>
              <a:gd name="connsiteX3160" fmla="*/ 3819916 w 9227449"/>
              <a:gd name="connsiteY3160" fmla="*/ 1920753 h 3198158"/>
              <a:gd name="connsiteX3161" fmla="*/ 3828679 w 9227449"/>
              <a:gd name="connsiteY3161" fmla="*/ 1930275 h 3198158"/>
              <a:gd name="connsiteX3162" fmla="*/ 3834267 w 9227449"/>
              <a:gd name="connsiteY3162" fmla="*/ 1931358 h 3198158"/>
              <a:gd name="connsiteX3163" fmla="*/ 3841588 w 9227449"/>
              <a:gd name="connsiteY3163" fmla="*/ 1929450 h 3198158"/>
              <a:gd name="connsiteX3164" fmla="*/ 3888893 w 9227449"/>
              <a:gd name="connsiteY3164" fmla="*/ 1917171 h 3198158"/>
              <a:gd name="connsiteX3165" fmla="*/ 3937129 w 9227449"/>
              <a:gd name="connsiteY3165" fmla="*/ 1930137 h 3198158"/>
              <a:gd name="connsiteX3166" fmla="*/ 3982237 w 9227449"/>
              <a:gd name="connsiteY3166" fmla="*/ 1988910 h 3198158"/>
              <a:gd name="connsiteX3167" fmla="*/ 3972564 w 9227449"/>
              <a:gd name="connsiteY3167" fmla="*/ 2062372 h 3198158"/>
              <a:gd name="connsiteX3168" fmla="*/ 3921666 w 9227449"/>
              <a:gd name="connsiteY3168" fmla="*/ 2104944 h 3198158"/>
              <a:gd name="connsiteX3169" fmla="*/ 3912484 w 9227449"/>
              <a:gd name="connsiteY3169" fmla="*/ 2114269 h 3198158"/>
              <a:gd name="connsiteX3170" fmla="*/ 3914111 w 9227449"/>
              <a:gd name="connsiteY3170" fmla="*/ 2127256 h 3198158"/>
              <a:gd name="connsiteX3171" fmla="*/ 3929625 w 9227449"/>
              <a:gd name="connsiteY3171" fmla="*/ 2167822 h 3198158"/>
              <a:gd name="connsiteX3172" fmla="*/ 3938361 w 9227449"/>
              <a:gd name="connsiteY3172" fmla="*/ 2179209 h 3198158"/>
              <a:gd name="connsiteX3173" fmla="*/ 3944451 w 9227449"/>
              <a:gd name="connsiteY3173" fmla="*/ 2180497 h 3198158"/>
              <a:gd name="connsiteX3174" fmla="*/ 3952674 w 9227449"/>
              <a:gd name="connsiteY3174" fmla="*/ 2178048 h 3198158"/>
              <a:gd name="connsiteX3175" fmla="*/ 3996977 w 9227449"/>
              <a:gd name="connsiteY3175" fmla="*/ 2164897 h 3198158"/>
              <a:gd name="connsiteX3176" fmla="*/ 4037234 w 9227449"/>
              <a:gd name="connsiteY3176" fmla="*/ 2175714 h 3198158"/>
              <a:gd name="connsiteX3177" fmla="*/ 4066827 w 9227449"/>
              <a:gd name="connsiteY3177" fmla="*/ 2286160 h 3198158"/>
              <a:gd name="connsiteX3178" fmla="*/ 4010099 w 9227449"/>
              <a:gd name="connsiteY3178" fmla="*/ 2325468 h 3198158"/>
              <a:gd name="connsiteX3179" fmla="*/ 3998324 w 9227449"/>
              <a:gd name="connsiteY3179" fmla="*/ 2335606 h 3198158"/>
              <a:gd name="connsiteX3180" fmla="*/ 4001838 w 9227449"/>
              <a:gd name="connsiteY3180" fmla="*/ 2350743 h 3198158"/>
              <a:gd name="connsiteX3181" fmla="*/ 4024944 w 9227449"/>
              <a:gd name="connsiteY3181" fmla="*/ 2391543 h 3198158"/>
              <a:gd name="connsiteX3182" fmla="*/ 4015638 w 9227449"/>
              <a:gd name="connsiteY3182" fmla="*/ 2462225 h 3198158"/>
              <a:gd name="connsiteX3183" fmla="*/ 3961205 w 9227449"/>
              <a:gd name="connsiteY3183" fmla="*/ 2504931 h 3198158"/>
              <a:gd name="connsiteX3184" fmla="*/ 3951240 w 9227449"/>
              <a:gd name="connsiteY3184" fmla="*/ 2514479 h 3198158"/>
              <a:gd name="connsiteX3185" fmla="*/ 3953293 w 9227449"/>
              <a:gd name="connsiteY3185" fmla="*/ 2528143 h 3198158"/>
              <a:gd name="connsiteX3186" fmla="*/ 3958522 w 9227449"/>
              <a:gd name="connsiteY3186" fmla="*/ 2634890 h 3198158"/>
              <a:gd name="connsiteX3187" fmla="*/ 3905374 w 9227449"/>
              <a:gd name="connsiteY3187" fmla="*/ 2678642 h 3198158"/>
              <a:gd name="connsiteX3188" fmla="*/ 3896129 w 9227449"/>
              <a:gd name="connsiteY3188" fmla="*/ 2687873 h 3198158"/>
              <a:gd name="connsiteX3189" fmla="*/ 3897621 w 9227449"/>
              <a:gd name="connsiteY3189" fmla="*/ 2700838 h 3198158"/>
              <a:gd name="connsiteX3190" fmla="*/ 3911341 w 9227449"/>
              <a:gd name="connsiteY3190" fmla="*/ 2734838 h 3198158"/>
              <a:gd name="connsiteX3191" fmla="*/ 3920241 w 9227449"/>
              <a:gd name="connsiteY3191" fmla="*/ 2745657 h 3198158"/>
              <a:gd name="connsiteX3192" fmla="*/ 3926042 w 9227449"/>
              <a:gd name="connsiteY3192" fmla="*/ 2746829 h 3198158"/>
              <a:gd name="connsiteX3193" fmla="*/ 3934207 w 9227449"/>
              <a:gd name="connsiteY3193" fmla="*/ 2744417 h 3198158"/>
              <a:gd name="connsiteX3194" fmla="*/ 3981376 w 9227449"/>
              <a:gd name="connsiteY3194" fmla="*/ 2730579 h 3198158"/>
              <a:gd name="connsiteX3195" fmla="*/ 4024577 w 9227449"/>
              <a:gd name="connsiteY3195" fmla="*/ 2742199 h 3198158"/>
              <a:gd name="connsiteX3196" fmla="*/ 4065008 w 9227449"/>
              <a:gd name="connsiteY3196" fmla="*/ 2794881 h 3198158"/>
              <a:gd name="connsiteX3197" fmla="*/ 4056341 w 9227449"/>
              <a:gd name="connsiteY3197" fmla="*/ 2860721 h 3198158"/>
              <a:gd name="connsiteX3198" fmla="*/ 4004290 w 9227449"/>
              <a:gd name="connsiteY3198" fmla="*/ 2900880 h 3198158"/>
              <a:gd name="connsiteX3199" fmla="*/ 3994014 w 9227449"/>
              <a:gd name="connsiteY3199" fmla="*/ 2910758 h 3198158"/>
              <a:gd name="connsiteX3200" fmla="*/ 3996618 w 9227449"/>
              <a:gd name="connsiteY3200" fmla="*/ 2924781 h 3198158"/>
              <a:gd name="connsiteX3201" fmla="*/ 4015948 w 9227449"/>
              <a:gd name="connsiteY3201" fmla="*/ 2963614 h 3198158"/>
              <a:gd name="connsiteX3202" fmla="*/ 4025062 w 9227449"/>
              <a:gd name="connsiteY3202" fmla="*/ 2973977 h 3198158"/>
              <a:gd name="connsiteX3203" fmla="*/ 4030513 w 9227449"/>
              <a:gd name="connsiteY3203" fmla="*/ 2974992 h 3198158"/>
              <a:gd name="connsiteX3204" fmla="*/ 4038783 w 9227449"/>
              <a:gd name="connsiteY3204" fmla="*/ 2972503 h 3198158"/>
              <a:gd name="connsiteX3205" fmla="*/ 4089450 w 9227449"/>
              <a:gd name="connsiteY3205" fmla="*/ 2957329 h 3198158"/>
              <a:gd name="connsiteX3206" fmla="*/ 4135159 w 9227449"/>
              <a:gd name="connsiteY3206" fmla="*/ 2969617 h 3198158"/>
              <a:gd name="connsiteX3207" fmla="*/ 4177924 w 9227449"/>
              <a:gd name="connsiteY3207" fmla="*/ 3025349 h 3198158"/>
              <a:gd name="connsiteX3208" fmla="*/ 4168753 w 9227449"/>
              <a:gd name="connsiteY3208" fmla="*/ 3094996 h 3198158"/>
              <a:gd name="connsiteX3209" fmla="*/ 4115063 w 9227449"/>
              <a:gd name="connsiteY3209" fmla="*/ 3137113 h 3198158"/>
              <a:gd name="connsiteX3210" fmla="*/ 4105079 w 9227449"/>
              <a:gd name="connsiteY3210" fmla="*/ 3146718 h 3198158"/>
              <a:gd name="connsiteX3211" fmla="*/ 4107220 w 9227449"/>
              <a:gd name="connsiteY3211" fmla="*/ 3160412 h 3198158"/>
              <a:gd name="connsiteX3212" fmla="*/ 4122521 w 9227449"/>
              <a:gd name="connsiteY3212" fmla="*/ 3191526 h 3198158"/>
              <a:gd name="connsiteX3213" fmla="*/ 4128641 w 9227449"/>
              <a:gd name="connsiteY3213" fmla="*/ 3198158 h 3198158"/>
              <a:gd name="connsiteX3214" fmla="*/ 3764740 w 9227449"/>
              <a:gd name="connsiteY3214" fmla="*/ 3198158 h 3198158"/>
              <a:gd name="connsiteX3215" fmla="*/ 3761986 w 9227449"/>
              <a:gd name="connsiteY3215" fmla="*/ 3192342 h 3198158"/>
              <a:gd name="connsiteX3216" fmla="*/ 3752941 w 9227449"/>
              <a:gd name="connsiteY3216" fmla="*/ 3183355 h 3198158"/>
              <a:gd name="connsiteX3217" fmla="*/ 3747886 w 9227449"/>
              <a:gd name="connsiteY3217" fmla="*/ 3182473 h 3198158"/>
              <a:gd name="connsiteX3218" fmla="*/ 3740255 w 9227449"/>
              <a:gd name="connsiteY3218" fmla="*/ 3184553 h 3198158"/>
              <a:gd name="connsiteX3219" fmla="*/ 3723559 w 9227449"/>
              <a:gd name="connsiteY3219" fmla="*/ 3192495 h 3198158"/>
              <a:gd name="connsiteX3220" fmla="*/ 3717914 w 9227449"/>
              <a:gd name="connsiteY3220" fmla="*/ 3198158 h 3198158"/>
              <a:gd name="connsiteX3221" fmla="*/ 3191769 w 9227449"/>
              <a:gd name="connsiteY3221" fmla="*/ 3198158 h 3198158"/>
              <a:gd name="connsiteX3222" fmla="*/ 3191337 w 9227449"/>
              <a:gd name="connsiteY3222" fmla="*/ 3192128 h 3198158"/>
              <a:gd name="connsiteX3223" fmla="*/ 3187189 w 9227449"/>
              <a:gd name="connsiteY3223" fmla="*/ 3183421 h 3198158"/>
              <a:gd name="connsiteX3224" fmla="*/ 3178458 w 9227449"/>
              <a:gd name="connsiteY3224" fmla="*/ 3175132 h 3198158"/>
              <a:gd name="connsiteX3225" fmla="*/ 3173352 w 9227449"/>
              <a:gd name="connsiteY3225" fmla="*/ 3174232 h 3198158"/>
              <a:gd name="connsiteX3226" fmla="*/ 3166448 w 9227449"/>
              <a:gd name="connsiteY3226" fmla="*/ 3175915 h 3198158"/>
              <a:gd name="connsiteX3227" fmla="*/ 3158089 w 9227449"/>
              <a:gd name="connsiteY3227" fmla="*/ 3179799 h 3198158"/>
              <a:gd name="connsiteX3228" fmla="*/ 3149763 w 9227449"/>
              <a:gd name="connsiteY3228" fmla="*/ 3188456 h 3198158"/>
              <a:gd name="connsiteX3229" fmla="*/ 3150317 w 9227449"/>
              <a:gd name="connsiteY3229" fmla="*/ 3198158 h 3198158"/>
              <a:gd name="connsiteX3230" fmla="*/ 2063239 w 9227449"/>
              <a:gd name="connsiteY3230" fmla="*/ 3198158 h 3198158"/>
              <a:gd name="connsiteX3231" fmla="*/ 2064060 w 9227449"/>
              <a:gd name="connsiteY3231" fmla="*/ 3197249 h 3198158"/>
              <a:gd name="connsiteX3232" fmla="*/ 2060681 w 9227449"/>
              <a:gd name="connsiteY3232" fmla="*/ 3183576 h 3198158"/>
              <a:gd name="connsiteX3233" fmla="*/ 2041187 w 9227449"/>
              <a:gd name="connsiteY3233" fmla="*/ 3152579 h 3198158"/>
              <a:gd name="connsiteX3234" fmla="*/ 2032597 w 9227449"/>
              <a:gd name="connsiteY3234" fmla="*/ 3144269 h 3198158"/>
              <a:gd name="connsiteX3235" fmla="*/ 2027311 w 9227449"/>
              <a:gd name="connsiteY3235" fmla="*/ 3143321 h 3198158"/>
              <a:gd name="connsiteX3236" fmla="*/ 2020656 w 9227449"/>
              <a:gd name="connsiteY3236" fmla="*/ 3144869 h 3198158"/>
              <a:gd name="connsiteX3237" fmla="*/ 1972517 w 9227449"/>
              <a:gd name="connsiteY3237" fmla="*/ 3156210 h 3198158"/>
              <a:gd name="connsiteX3238" fmla="*/ 1918888 w 9227449"/>
              <a:gd name="connsiteY3238" fmla="*/ 3141791 h 3198158"/>
              <a:gd name="connsiteX3239" fmla="*/ 1872115 w 9227449"/>
              <a:gd name="connsiteY3239" fmla="*/ 3086747 h 3198158"/>
              <a:gd name="connsiteX3240" fmla="*/ 1863418 w 9227449"/>
              <a:gd name="connsiteY3240" fmla="*/ 3078050 h 3198158"/>
              <a:gd name="connsiteX3241" fmla="*/ 1858082 w 9227449"/>
              <a:gd name="connsiteY3241" fmla="*/ 3077061 h 3198158"/>
              <a:gd name="connsiteX3242" fmla="*/ 1851138 w 9227449"/>
              <a:gd name="connsiteY3242" fmla="*/ 3078766 h 3198158"/>
              <a:gd name="connsiteX3243" fmla="*/ 1802632 w 9227449"/>
              <a:gd name="connsiteY3243" fmla="*/ 3090716 h 3198158"/>
              <a:gd name="connsiteX3244" fmla="*/ 1750783 w 9227449"/>
              <a:gd name="connsiteY3244" fmla="*/ 3076782 h 3198158"/>
              <a:gd name="connsiteX3245" fmla="*/ 1704242 w 9227449"/>
              <a:gd name="connsiteY3245" fmla="*/ 3019859 h 3198158"/>
              <a:gd name="connsiteX3246" fmla="*/ 1695352 w 9227449"/>
              <a:gd name="connsiteY3246" fmla="*/ 3010563 h 3198158"/>
              <a:gd name="connsiteX3247" fmla="*/ 1689987 w 9227449"/>
              <a:gd name="connsiteY3247" fmla="*/ 3009574 h 3198158"/>
              <a:gd name="connsiteX3248" fmla="*/ 1682531 w 9227449"/>
              <a:gd name="connsiteY3248" fmla="*/ 3011559 h 3198158"/>
              <a:gd name="connsiteX3249" fmla="*/ 1632736 w 9227449"/>
              <a:gd name="connsiteY3249" fmla="*/ 3024777 h 3198158"/>
              <a:gd name="connsiteX3250" fmla="*/ 1582912 w 9227449"/>
              <a:gd name="connsiteY3250" fmla="*/ 3011384 h 3198158"/>
              <a:gd name="connsiteX3251" fmla="*/ 1536505 w 9227449"/>
              <a:gd name="connsiteY3251" fmla="*/ 2951267 h 3198158"/>
              <a:gd name="connsiteX3252" fmla="*/ 1527432 w 9227449"/>
              <a:gd name="connsiteY3252" fmla="*/ 2941175 h 3198158"/>
              <a:gd name="connsiteX3253" fmla="*/ 1522019 w 9227449"/>
              <a:gd name="connsiteY3253" fmla="*/ 2940158 h 3198158"/>
              <a:gd name="connsiteX3254" fmla="*/ 1513932 w 9227449"/>
              <a:gd name="connsiteY3254" fmla="*/ 2942522 h 3198158"/>
              <a:gd name="connsiteX3255" fmla="*/ 1462848 w 9227449"/>
              <a:gd name="connsiteY3255" fmla="*/ 2957464 h 3198158"/>
              <a:gd name="connsiteX3256" fmla="*/ 1415725 w 9227449"/>
              <a:gd name="connsiteY3256" fmla="*/ 2944797 h 3198158"/>
              <a:gd name="connsiteX3257" fmla="*/ 1370019 w 9227449"/>
              <a:gd name="connsiteY3257" fmla="*/ 2879537 h 3198158"/>
              <a:gd name="connsiteX3258" fmla="*/ 1360673 w 9227449"/>
              <a:gd name="connsiteY3258" fmla="*/ 2868198 h 3198158"/>
              <a:gd name="connsiteX3259" fmla="*/ 1355240 w 9227449"/>
              <a:gd name="connsiteY3259" fmla="*/ 2867181 h 3198158"/>
              <a:gd name="connsiteX3260" fmla="*/ 1346119 w 9227449"/>
              <a:gd name="connsiteY3260" fmla="*/ 2870270 h 3198158"/>
              <a:gd name="connsiteX3261" fmla="*/ 1292982 w 9227449"/>
              <a:gd name="connsiteY3261" fmla="*/ 2888340 h 3198158"/>
              <a:gd name="connsiteX3262" fmla="*/ 1249450 w 9227449"/>
              <a:gd name="connsiteY3262" fmla="*/ 2876631 h 3198158"/>
              <a:gd name="connsiteX3263" fmla="*/ 1206037 w 9227449"/>
              <a:gd name="connsiteY3263" fmla="*/ 2806520 h 3198158"/>
              <a:gd name="connsiteX3264" fmla="*/ 1196382 w 9227449"/>
              <a:gd name="connsiteY3264" fmla="*/ 2793457 h 3198158"/>
              <a:gd name="connsiteX3265" fmla="*/ 1191065 w 9227449"/>
              <a:gd name="connsiteY3265" fmla="*/ 2792477 h 3198158"/>
              <a:gd name="connsiteX3266" fmla="*/ 1180481 w 9227449"/>
              <a:gd name="connsiteY3266" fmla="*/ 2796835 h 3198158"/>
              <a:gd name="connsiteX3267" fmla="*/ 1177954 w 9227449"/>
              <a:gd name="connsiteY3267" fmla="*/ 2799238 h 3198158"/>
              <a:gd name="connsiteX3268" fmla="*/ 1177701 w 9227449"/>
              <a:gd name="connsiteY3268" fmla="*/ 2799470 h 3198158"/>
              <a:gd name="connsiteX3269" fmla="*/ 1177188 w 9227449"/>
              <a:gd name="connsiteY3269" fmla="*/ 2799925 h 3198158"/>
              <a:gd name="connsiteX3270" fmla="*/ 1133272 w 9227449"/>
              <a:gd name="connsiteY3270" fmla="*/ 2819893 h 3198158"/>
              <a:gd name="connsiteX3271" fmla="*/ 1123133 w 9227449"/>
              <a:gd name="connsiteY3271" fmla="*/ 2820524 h 3198158"/>
              <a:gd name="connsiteX3272" fmla="*/ 1068572 w 9227449"/>
              <a:gd name="connsiteY3272" fmla="*/ 2799470 h 3198158"/>
              <a:gd name="connsiteX3273" fmla="*/ 1068204 w 9227449"/>
              <a:gd name="connsiteY3273" fmla="*/ 2799131 h 3198158"/>
              <a:gd name="connsiteX3274" fmla="*/ 1067479 w 9227449"/>
              <a:gd name="connsiteY3274" fmla="*/ 2798454 h 3198158"/>
              <a:gd name="connsiteX3275" fmla="*/ 1042282 w 9227449"/>
              <a:gd name="connsiteY3275" fmla="*/ 2747119 h 3198158"/>
              <a:gd name="connsiteX3276" fmla="*/ 1041904 w 9227449"/>
              <a:gd name="connsiteY3276" fmla="*/ 2739283 h 3198158"/>
              <a:gd name="connsiteX3277" fmla="*/ 1092764 w 9227449"/>
              <a:gd name="connsiteY3277" fmla="*/ 2663835 h 3198158"/>
              <a:gd name="connsiteX3278" fmla="*/ 1101702 w 9227449"/>
              <a:gd name="connsiteY3278" fmla="*/ 2653620 h 3198158"/>
              <a:gd name="connsiteX3279" fmla="*/ 1098748 w 9227449"/>
              <a:gd name="connsiteY3279" fmla="*/ 2640372 h 3198158"/>
              <a:gd name="connsiteX3280" fmla="*/ 1082004 w 9227449"/>
              <a:gd name="connsiteY3280" fmla="*/ 2612705 h 3198158"/>
              <a:gd name="connsiteX3281" fmla="*/ 1073493 w 9227449"/>
              <a:gd name="connsiteY3281" fmla="*/ 2604512 h 3198158"/>
              <a:gd name="connsiteX3282" fmla="*/ 1068175 w 9227449"/>
              <a:gd name="connsiteY3282" fmla="*/ 2603534 h 3198158"/>
              <a:gd name="connsiteX3283" fmla="*/ 1061688 w 9227449"/>
              <a:gd name="connsiteY3283" fmla="*/ 2605007 h 3198158"/>
              <a:gd name="connsiteX3284" fmla="*/ 1025943 w 9227449"/>
              <a:gd name="connsiteY3284" fmla="*/ 2615040 h 3198158"/>
              <a:gd name="connsiteX3285" fmla="*/ 1013936 w 9227449"/>
              <a:gd name="connsiteY3285" fmla="*/ 2623414 h 3198158"/>
              <a:gd name="connsiteX3286" fmla="*/ 1014469 w 9227449"/>
              <a:gd name="connsiteY3286" fmla="*/ 2637506 h 3198158"/>
              <a:gd name="connsiteX3287" fmla="*/ 1026321 w 9227449"/>
              <a:gd name="connsiteY3287" fmla="*/ 2677412 h 3198158"/>
              <a:gd name="connsiteX3288" fmla="*/ 1025488 w 9227449"/>
              <a:gd name="connsiteY3288" fmla="*/ 2688482 h 3198158"/>
              <a:gd name="connsiteX3289" fmla="*/ 1015620 w 9227449"/>
              <a:gd name="connsiteY3289" fmla="*/ 2715492 h 3198158"/>
              <a:gd name="connsiteX3290" fmla="*/ 960567 w 9227449"/>
              <a:gd name="connsiteY3290" fmla="*/ 2750121 h 3198158"/>
              <a:gd name="connsiteX3291" fmla="*/ 953247 w 9227449"/>
              <a:gd name="connsiteY3291" fmla="*/ 2750479 h 3198158"/>
              <a:gd name="connsiteX3292" fmla="*/ 933260 w 9227449"/>
              <a:gd name="connsiteY3292" fmla="*/ 2747709 h 3198158"/>
              <a:gd name="connsiteX3293" fmla="*/ 933230 w 9227449"/>
              <a:gd name="connsiteY3293" fmla="*/ 2747700 h 3198158"/>
              <a:gd name="connsiteX3294" fmla="*/ 928358 w 9227449"/>
              <a:gd name="connsiteY3294" fmla="*/ 2746120 h 3198158"/>
              <a:gd name="connsiteX3295" fmla="*/ 928058 w 9227449"/>
              <a:gd name="connsiteY3295" fmla="*/ 2746015 h 3198158"/>
              <a:gd name="connsiteX3296" fmla="*/ 926683 w 9227449"/>
              <a:gd name="connsiteY3296" fmla="*/ 2745502 h 3198158"/>
              <a:gd name="connsiteX3297" fmla="*/ 926189 w 9227449"/>
              <a:gd name="connsiteY3297" fmla="*/ 2745299 h 3198158"/>
              <a:gd name="connsiteX3298" fmla="*/ 889033 w 9227449"/>
              <a:gd name="connsiteY3298" fmla="*/ 2712305 h 3198158"/>
              <a:gd name="connsiteX3299" fmla="*/ 888765 w 9227449"/>
              <a:gd name="connsiteY3299" fmla="*/ 2711801 h 3198158"/>
              <a:gd name="connsiteX3300" fmla="*/ 888294 w 9227449"/>
              <a:gd name="connsiteY3300" fmla="*/ 2710910 h 3198158"/>
              <a:gd name="connsiteX3301" fmla="*/ 881188 w 9227449"/>
              <a:gd name="connsiteY3301" fmla="*/ 2689556 h 3198158"/>
              <a:gd name="connsiteX3302" fmla="*/ 881145 w 9227449"/>
              <a:gd name="connsiteY3302" fmla="*/ 2689295 h 3198158"/>
              <a:gd name="connsiteX3303" fmla="*/ 880954 w 9227449"/>
              <a:gd name="connsiteY3303" fmla="*/ 2688066 h 3198158"/>
              <a:gd name="connsiteX3304" fmla="*/ 880805 w 9227449"/>
              <a:gd name="connsiteY3304" fmla="*/ 2687011 h 3198158"/>
              <a:gd name="connsiteX3305" fmla="*/ 880749 w 9227449"/>
              <a:gd name="connsiteY3305" fmla="*/ 2686574 h 3198158"/>
              <a:gd name="connsiteX3306" fmla="*/ 880177 w 9227449"/>
              <a:gd name="connsiteY3306" fmla="*/ 2677412 h 3198158"/>
              <a:gd name="connsiteX3307" fmla="*/ 910674 w 9227449"/>
              <a:gd name="connsiteY3307" fmla="*/ 2618020 h 3198158"/>
              <a:gd name="connsiteX3308" fmla="*/ 911304 w 9227449"/>
              <a:gd name="connsiteY3308" fmla="*/ 2617575 h 3198158"/>
              <a:gd name="connsiteX3309" fmla="*/ 911709 w 9227449"/>
              <a:gd name="connsiteY3309" fmla="*/ 2617295 h 3198158"/>
              <a:gd name="connsiteX3310" fmla="*/ 932349 w 9227449"/>
              <a:gd name="connsiteY3310" fmla="*/ 2607378 h 3198158"/>
              <a:gd name="connsiteX3311" fmla="*/ 941392 w 9227449"/>
              <a:gd name="connsiteY3311" fmla="*/ 2597094 h 3198158"/>
              <a:gd name="connsiteX3312" fmla="*/ 937606 w 9227449"/>
              <a:gd name="connsiteY3312" fmla="*/ 2582957 h 3198158"/>
              <a:gd name="connsiteX3313" fmla="*/ 914347 w 9227449"/>
              <a:gd name="connsiteY3313" fmla="*/ 2546698 h 3198158"/>
              <a:gd name="connsiteX3314" fmla="*/ 905665 w 9227449"/>
              <a:gd name="connsiteY3314" fmla="*/ 2538090 h 3198158"/>
              <a:gd name="connsiteX3315" fmla="*/ 900356 w 9227449"/>
              <a:gd name="connsiteY3315" fmla="*/ 2537130 h 3198158"/>
              <a:gd name="connsiteX3316" fmla="*/ 893466 w 9227449"/>
              <a:gd name="connsiteY3316" fmla="*/ 2538806 h 3198158"/>
              <a:gd name="connsiteX3317" fmla="*/ 844993 w 9227449"/>
              <a:gd name="connsiteY3317" fmla="*/ 2550640 h 3198158"/>
              <a:gd name="connsiteX3318" fmla="*/ 792644 w 9227449"/>
              <a:gd name="connsiteY3318" fmla="*/ 2536569 h 3198158"/>
              <a:gd name="connsiteX3319" fmla="*/ 744238 w 9227449"/>
              <a:gd name="connsiteY3319" fmla="*/ 2474610 h 3198158"/>
              <a:gd name="connsiteX3320" fmla="*/ 735438 w 9227449"/>
              <a:gd name="connsiteY3320" fmla="*/ 2464830 h 3198158"/>
              <a:gd name="connsiteX3321" fmla="*/ 729807 w 9227449"/>
              <a:gd name="connsiteY3321" fmla="*/ 2463736 h 3198158"/>
              <a:gd name="connsiteX3322" fmla="*/ 722318 w 9227449"/>
              <a:gd name="connsiteY3322" fmla="*/ 2465740 h 3198158"/>
              <a:gd name="connsiteX3323" fmla="*/ 675065 w 9227449"/>
              <a:gd name="connsiteY3323" fmla="*/ 2478309 h 3198158"/>
              <a:gd name="connsiteX3324" fmla="*/ 627959 w 9227449"/>
              <a:gd name="connsiteY3324" fmla="*/ 2465644 h 3198158"/>
              <a:gd name="connsiteX3325" fmla="*/ 593371 w 9227449"/>
              <a:gd name="connsiteY3325" fmla="*/ 2336527 h 3198158"/>
              <a:gd name="connsiteX3326" fmla="*/ 654793 w 9227449"/>
              <a:gd name="connsiteY3326" fmla="*/ 2291525 h 3198158"/>
              <a:gd name="connsiteX3327" fmla="*/ 665575 w 9227449"/>
              <a:gd name="connsiteY3327" fmla="*/ 2282132 h 3198158"/>
              <a:gd name="connsiteX3328" fmla="*/ 663605 w 9227449"/>
              <a:gd name="connsiteY3328" fmla="*/ 2267975 h 3198158"/>
              <a:gd name="connsiteX3329" fmla="*/ 657982 w 9227449"/>
              <a:gd name="connsiteY3329" fmla="*/ 2168200 h 3198158"/>
              <a:gd name="connsiteX3330" fmla="*/ 737155 w 9227449"/>
              <a:gd name="connsiteY3330" fmla="*/ 2122530 h 3198158"/>
              <a:gd name="connsiteX3331" fmla="*/ 782738 w 9227449"/>
              <a:gd name="connsiteY3331" fmla="*/ 2134770 h 3198158"/>
              <a:gd name="connsiteX3332" fmla="*/ 820689 w 9227449"/>
              <a:gd name="connsiteY3332" fmla="*/ 2177264 h 3198158"/>
              <a:gd name="connsiteX3333" fmla="*/ 830339 w 9227449"/>
              <a:gd name="connsiteY3333" fmla="*/ 2185699 h 3198158"/>
              <a:gd name="connsiteX3334" fmla="*/ 834444 w 9227449"/>
              <a:gd name="connsiteY3334" fmla="*/ 2186271 h 3198158"/>
              <a:gd name="connsiteX3335" fmla="*/ 842987 w 9227449"/>
              <a:gd name="connsiteY3335" fmla="*/ 2183596 h 3198158"/>
              <a:gd name="connsiteX3336" fmla="*/ 872826 w 9227449"/>
              <a:gd name="connsiteY3336" fmla="*/ 2168886 h 3198158"/>
              <a:gd name="connsiteX3337" fmla="*/ 882031 w 9227449"/>
              <a:gd name="connsiteY3337" fmla="*/ 2160490 h 3198158"/>
              <a:gd name="connsiteX3338" fmla="*/ 881721 w 9227449"/>
              <a:gd name="connsiteY3338" fmla="*/ 2148018 h 3198158"/>
              <a:gd name="connsiteX3339" fmla="*/ 885011 w 9227449"/>
              <a:gd name="connsiteY3339" fmla="*/ 2057394 h 3198158"/>
              <a:gd name="connsiteX3340" fmla="*/ 968925 w 9227449"/>
              <a:gd name="connsiteY3340" fmla="*/ 2008976 h 3198158"/>
              <a:gd name="connsiteX3341" fmla="*/ 1017238 w 9227449"/>
              <a:gd name="connsiteY3341" fmla="*/ 2021962 h 3198158"/>
              <a:gd name="connsiteX3342" fmla="*/ 1056138 w 9227449"/>
              <a:gd name="connsiteY3342" fmla="*/ 2063970 h 3198158"/>
              <a:gd name="connsiteX3343" fmla="*/ 1065493 w 9227449"/>
              <a:gd name="connsiteY3343" fmla="*/ 2071940 h 3198158"/>
              <a:gd name="connsiteX3344" fmla="*/ 1069697 w 9227449"/>
              <a:gd name="connsiteY3344" fmla="*/ 2072531 h 3198158"/>
              <a:gd name="connsiteX3345" fmla="*/ 1077676 w 9227449"/>
              <a:gd name="connsiteY3345" fmla="*/ 2070246 h 3198158"/>
              <a:gd name="connsiteX3346" fmla="*/ 1100442 w 9227449"/>
              <a:gd name="connsiteY3346" fmla="*/ 2059256 h 3198158"/>
              <a:gd name="connsiteX3347" fmla="*/ 1109256 w 9227449"/>
              <a:gd name="connsiteY3347" fmla="*/ 2051024 h 3198158"/>
              <a:gd name="connsiteX3348" fmla="*/ 1109159 w 9227449"/>
              <a:gd name="connsiteY3348" fmla="*/ 2038966 h 3198158"/>
              <a:gd name="connsiteX3349" fmla="*/ 1113622 w 9227449"/>
              <a:gd name="connsiteY3349" fmla="*/ 1947492 h 3198158"/>
              <a:gd name="connsiteX3350" fmla="*/ 1200703 w 9227449"/>
              <a:gd name="connsiteY3350" fmla="*/ 1897260 h 3198158"/>
              <a:gd name="connsiteX3351" fmla="*/ 1250838 w 9227449"/>
              <a:gd name="connsiteY3351" fmla="*/ 1910722 h 3198158"/>
              <a:gd name="connsiteX3352" fmla="*/ 1291074 w 9227449"/>
              <a:gd name="connsiteY3352" fmla="*/ 1954096 h 3198158"/>
              <a:gd name="connsiteX3353" fmla="*/ 1300225 w 9227449"/>
              <a:gd name="connsiteY3353" fmla="*/ 1961979 h 3198158"/>
              <a:gd name="connsiteX3354" fmla="*/ 1304612 w 9227449"/>
              <a:gd name="connsiteY3354" fmla="*/ 1962627 h 3198158"/>
              <a:gd name="connsiteX3355" fmla="*/ 1312225 w 9227449"/>
              <a:gd name="connsiteY3355" fmla="*/ 1960555 h 3198158"/>
              <a:gd name="connsiteX3356" fmla="*/ 1328803 w 9227449"/>
              <a:gd name="connsiteY3356" fmla="*/ 1952526 h 3198158"/>
              <a:gd name="connsiteX3357" fmla="*/ 1337248 w 9227449"/>
              <a:gd name="connsiteY3357" fmla="*/ 1944200 h 3198158"/>
              <a:gd name="connsiteX3358" fmla="*/ 1337024 w 9227449"/>
              <a:gd name="connsiteY3358" fmla="*/ 1932356 h 3198158"/>
              <a:gd name="connsiteX3359" fmla="*/ 1341839 w 9227449"/>
              <a:gd name="connsiteY3359" fmla="*/ 1837365 h 3198158"/>
              <a:gd name="connsiteX3360" fmla="*/ 1432470 w 9227449"/>
              <a:gd name="connsiteY3360" fmla="*/ 1785081 h 3198158"/>
              <a:gd name="connsiteX3361" fmla="*/ 1484638 w 9227449"/>
              <a:gd name="connsiteY3361" fmla="*/ 1799104 h 3198158"/>
              <a:gd name="connsiteX3362" fmla="*/ 1525968 w 9227449"/>
              <a:gd name="connsiteY3362" fmla="*/ 1843253 h 3198158"/>
              <a:gd name="connsiteX3363" fmla="*/ 1534899 w 9227449"/>
              <a:gd name="connsiteY3363" fmla="*/ 1850932 h 3198158"/>
              <a:gd name="connsiteX3364" fmla="*/ 1539430 w 9227449"/>
              <a:gd name="connsiteY3364" fmla="*/ 1851629 h 3198158"/>
              <a:gd name="connsiteX3365" fmla="*/ 1546615 w 9227449"/>
              <a:gd name="connsiteY3365" fmla="*/ 1849800 h 3198158"/>
              <a:gd name="connsiteX3366" fmla="*/ 1560483 w 9227449"/>
              <a:gd name="connsiteY3366" fmla="*/ 1843427 h 3198158"/>
              <a:gd name="connsiteX3367" fmla="*/ 1568986 w 9227449"/>
              <a:gd name="connsiteY3367" fmla="*/ 1835195 h 3198158"/>
              <a:gd name="connsiteX3368" fmla="*/ 1568860 w 9227449"/>
              <a:gd name="connsiteY3368" fmla="*/ 1823342 h 3198158"/>
              <a:gd name="connsiteX3369" fmla="*/ 1574002 w 9227449"/>
              <a:gd name="connsiteY3369" fmla="*/ 1729524 h 3198158"/>
              <a:gd name="connsiteX3370" fmla="*/ 1664246 w 9227449"/>
              <a:gd name="connsiteY3370" fmla="*/ 1677462 h 3198158"/>
              <a:gd name="connsiteX3371" fmla="*/ 1716191 w 9227449"/>
              <a:gd name="connsiteY3371" fmla="*/ 1691418 h 3198158"/>
              <a:gd name="connsiteX3372" fmla="*/ 1759703 w 9227449"/>
              <a:gd name="connsiteY3372" fmla="*/ 1740583 h 3198158"/>
              <a:gd name="connsiteX3373" fmla="*/ 1768640 w 9227449"/>
              <a:gd name="connsiteY3373" fmla="*/ 1748874 h 3198158"/>
              <a:gd name="connsiteX3374" fmla="*/ 1773493 w 9227449"/>
              <a:gd name="connsiteY3374" fmla="*/ 1749686 h 3198158"/>
              <a:gd name="connsiteX3375" fmla="*/ 1780794 w 9227449"/>
              <a:gd name="connsiteY3375" fmla="*/ 1747787 h 3198158"/>
              <a:gd name="connsiteX3376" fmla="*/ 1834308 w 9227449"/>
              <a:gd name="connsiteY3376" fmla="*/ 1733872 h 3198158"/>
              <a:gd name="connsiteX3377" fmla="*/ 1888840 w 9227449"/>
              <a:gd name="connsiteY3377" fmla="*/ 1748523 h 3198158"/>
              <a:gd name="connsiteX3378" fmla="*/ 1935002 w 9227449"/>
              <a:gd name="connsiteY3378" fmla="*/ 1800923 h 3198158"/>
              <a:gd name="connsiteX3379" fmla="*/ 1943611 w 9227449"/>
              <a:gd name="connsiteY3379" fmla="*/ 1809233 h 3198158"/>
              <a:gd name="connsiteX3380" fmla="*/ 1948860 w 9227449"/>
              <a:gd name="connsiteY3380" fmla="*/ 1810181 h 3198158"/>
              <a:gd name="connsiteX3381" fmla="*/ 1955562 w 9227449"/>
              <a:gd name="connsiteY3381" fmla="*/ 1808604 h 3198158"/>
              <a:gd name="connsiteX3382" fmla="*/ 2004195 w 9227449"/>
              <a:gd name="connsiteY3382" fmla="*/ 1797079 h 3198158"/>
              <a:gd name="connsiteX3383" fmla="*/ 2058086 w 9227449"/>
              <a:gd name="connsiteY3383" fmla="*/ 1811558 h 3198158"/>
              <a:gd name="connsiteX3384" fmla="*/ 2104539 w 9227449"/>
              <a:gd name="connsiteY3384" fmla="*/ 1865642 h 3198158"/>
              <a:gd name="connsiteX3385" fmla="*/ 2113217 w 9227449"/>
              <a:gd name="connsiteY3385" fmla="*/ 1874203 h 3198158"/>
              <a:gd name="connsiteX3386" fmla="*/ 2118514 w 9227449"/>
              <a:gd name="connsiteY3386" fmla="*/ 1875172 h 3198158"/>
              <a:gd name="connsiteX3387" fmla="*/ 2125390 w 9227449"/>
              <a:gd name="connsiteY3387" fmla="*/ 1873505 h 3198158"/>
              <a:gd name="connsiteX3388" fmla="*/ 2174031 w 9227449"/>
              <a:gd name="connsiteY3388" fmla="*/ 1861633 h 3198158"/>
              <a:gd name="connsiteX3389" fmla="*/ 2226637 w 9227449"/>
              <a:gd name="connsiteY3389" fmla="*/ 1875772 h 3198158"/>
              <a:gd name="connsiteX3390" fmla="*/ 2273477 w 9227449"/>
              <a:gd name="connsiteY3390" fmla="*/ 1932530 h 3198158"/>
              <a:gd name="connsiteX3391" fmla="*/ 2282290 w 9227449"/>
              <a:gd name="connsiteY3391" fmla="*/ 1941672 h 3198158"/>
              <a:gd name="connsiteX3392" fmla="*/ 2287672 w 9227449"/>
              <a:gd name="connsiteY3392" fmla="*/ 1942659 h 3198158"/>
              <a:gd name="connsiteX3393" fmla="*/ 2294948 w 9227449"/>
              <a:gd name="connsiteY3393" fmla="*/ 1940782 h 3198158"/>
              <a:gd name="connsiteX3394" fmla="*/ 2344065 w 9227449"/>
              <a:gd name="connsiteY3394" fmla="*/ 1928066 h 3198158"/>
              <a:gd name="connsiteX3395" fmla="*/ 2394274 w 9227449"/>
              <a:gd name="connsiteY3395" fmla="*/ 1941574 h 3198158"/>
              <a:gd name="connsiteX3396" fmla="*/ 2439277 w 9227449"/>
              <a:gd name="connsiteY3396" fmla="*/ 1996627 h 3198158"/>
              <a:gd name="connsiteX3397" fmla="*/ 2448370 w 9227449"/>
              <a:gd name="connsiteY3397" fmla="*/ 2005915 h 3198158"/>
              <a:gd name="connsiteX3398" fmla="*/ 2453484 w 9227449"/>
              <a:gd name="connsiteY3398" fmla="*/ 2006806 h 3198158"/>
              <a:gd name="connsiteX3399" fmla="*/ 2461307 w 9227449"/>
              <a:gd name="connsiteY3399" fmla="*/ 2004618 h 3198158"/>
              <a:gd name="connsiteX3400" fmla="*/ 2513931 w 9227449"/>
              <a:gd name="connsiteY3400" fmla="*/ 1989897 h 3198158"/>
              <a:gd name="connsiteX3401" fmla="*/ 2564200 w 9227449"/>
              <a:gd name="connsiteY3401" fmla="*/ 2003416 h 3198158"/>
              <a:gd name="connsiteX3402" fmla="*/ 2606810 w 9227449"/>
              <a:gd name="connsiteY3402" fmla="*/ 2052079 h 3198158"/>
              <a:gd name="connsiteX3403" fmla="*/ 2615932 w 9227449"/>
              <a:gd name="connsiteY3403" fmla="*/ 2060571 h 3198158"/>
              <a:gd name="connsiteX3404" fmla="*/ 2620678 w 9227449"/>
              <a:gd name="connsiteY3404" fmla="*/ 2061337 h 3198158"/>
              <a:gd name="connsiteX3405" fmla="*/ 2628328 w 9227449"/>
              <a:gd name="connsiteY3405" fmla="*/ 2059256 h 3198158"/>
              <a:gd name="connsiteX3406" fmla="*/ 2650378 w 9227449"/>
              <a:gd name="connsiteY3406" fmla="*/ 2049337 h 3198158"/>
              <a:gd name="connsiteX3407" fmla="*/ 2659685 w 9227449"/>
              <a:gd name="connsiteY3407" fmla="*/ 2040738 h 3198158"/>
              <a:gd name="connsiteX3408" fmla="*/ 2659102 w 9227449"/>
              <a:gd name="connsiteY3408" fmla="*/ 2028092 h 3198158"/>
              <a:gd name="connsiteX3409" fmla="*/ 2660896 w 9227449"/>
              <a:gd name="connsiteY3409" fmla="*/ 1933877 h 3198158"/>
              <a:gd name="connsiteX3410" fmla="*/ 2715920 w 9227449"/>
              <a:gd name="connsiteY3410" fmla="*/ 1889609 h 3198158"/>
              <a:gd name="connsiteX3411" fmla="*/ 2725527 w 9227449"/>
              <a:gd name="connsiteY3411" fmla="*/ 1880333 h 3198158"/>
              <a:gd name="connsiteX3412" fmla="*/ 2723939 w 9227449"/>
              <a:gd name="connsiteY3412" fmla="*/ 1867065 h 3198158"/>
              <a:gd name="connsiteX3413" fmla="*/ 2721169 w 9227449"/>
              <a:gd name="connsiteY3413" fmla="*/ 1763041 h 3198158"/>
              <a:gd name="connsiteX3414" fmla="*/ 2769977 w 9227449"/>
              <a:gd name="connsiteY3414" fmla="*/ 1720624 h 3198158"/>
              <a:gd name="connsiteX3415" fmla="*/ 2778604 w 9227449"/>
              <a:gd name="connsiteY3415" fmla="*/ 1711416 h 3198158"/>
              <a:gd name="connsiteX3416" fmla="*/ 2777161 w 9227449"/>
              <a:gd name="connsiteY3416" fmla="*/ 1698875 h 3198158"/>
              <a:gd name="connsiteX3417" fmla="*/ 2775901 w 9227449"/>
              <a:gd name="connsiteY3417" fmla="*/ 1589019 h 3198158"/>
              <a:gd name="connsiteX3418" fmla="*/ 2828690 w 9227449"/>
              <a:gd name="connsiteY3418" fmla="*/ 1543194 h 3198158"/>
              <a:gd name="connsiteX3419" fmla="*/ 2837135 w 9227449"/>
              <a:gd name="connsiteY3419" fmla="*/ 1534479 h 3198158"/>
              <a:gd name="connsiteX3420" fmla="*/ 2836380 w 9227449"/>
              <a:gd name="connsiteY3420" fmla="*/ 1522373 h 3198158"/>
              <a:gd name="connsiteX3421" fmla="*/ 2825455 w 9227449"/>
              <a:gd name="connsiteY3421" fmla="*/ 1488324 h 3198158"/>
              <a:gd name="connsiteX3422" fmla="*/ 2816913 w 9227449"/>
              <a:gd name="connsiteY3422" fmla="*/ 1476868 h 3198158"/>
              <a:gd name="connsiteX3423" fmla="*/ 2810600 w 9227449"/>
              <a:gd name="connsiteY3423" fmla="*/ 1475475 h 3198158"/>
              <a:gd name="connsiteX3424" fmla="*/ 2802649 w 9227449"/>
              <a:gd name="connsiteY3424" fmla="*/ 1477761 h 3198158"/>
              <a:gd name="connsiteX3425" fmla="*/ 2760999 w 9227449"/>
              <a:gd name="connsiteY3425" fmla="*/ 1489671 h 3198158"/>
              <a:gd name="connsiteX3426" fmla="*/ 2721856 w 9227449"/>
              <a:gd name="connsiteY3426" fmla="*/ 1479143 h 3198158"/>
              <a:gd name="connsiteX3427" fmla="*/ 2693104 w 9227449"/>
              <a:gd name="connsiteY3427" fmla="*/ 1371836 h 3198158"/>
              <a:gd name="connsiteX3428" fmla="*/ 2761202 w 9227449"/>
              <a:gd name="connsiteY3428" fmla="*/ 1332538 h 3198158"/>
              <a:gd name="connsiteX3429" fmla="*/ 2800413 w 9227449"/>
              <a:gd name="connsiteY3429" fmla="*/ 1343084 h 3198158"/>
              <a:gd name="connsiteX3430" fmla="*/ 2835740 w 9227449"/>
              <a:gd name="connsiteY3430" fmla="*/ 1386798 h 3198158"/>
              <a:gd name="connsiteX3431" fmla="*/ 2846093 w 9227449"/>
              <a:gd name="connsiteY3431" fmla="*/ 1396637 h 3198158"/>
              <a:gd name="connsiteX3432" fmla="*/ 2850003 w 9227449"/>
              <a:gd name="connsiteY3432" fmla="*/ 1397150 h 3198158"/>
              <a:gd name="connsiteX3433" fmla="*/ 2859979 w 9227449"/>
              <a:gd name="connsiteY3433" fmla="*/ 1393363 h 3198158"/>
              <a:gd name="connsiteX3434" fmla="*/ 2918237 w 9227449"/>
              <a:gd name="connsiteY3434" fmla="*/ 1366955 h 3198158"/>
              <a:gd name="connsiteX3435" fmla="*/ 2929993 w 9227449"/>
              <a:gd name="connsiteY3435" fmla="*/ 1358433 h 3198158"/>
              <a:gd name="connsiteX3436" fmla="*/ 2929036 w 9227449"/>
              <a:gd name="connsiteY3436" fmla="*/ 1343955 h 3198158"/>
              <a:gd name="connsiteX3437" fmla="*/ 2919662 w 9227449"/>
              <a:gd name="connsiteY3437" fmla="*/ 1322661 h 3198158"/>
              <a:gd name="connsiteX3438" fmla="*/ 2927236 w 9227449"/>
              <a:gd name="connsiteY3438" fmla="*/ 1265128 h 3198158"/>
              <a:gd name="connsiteX3439" fmla="*/ 2992978 w 9227449"/>
              <a:gd name="connsiteY3439" fmla="*/ 1227196 h 3198158"/>
              <a:gd name="connsiteX3440" fmla="*/ 5233274 w 9227449"/>
              <a:gd name="connsiteY3440" fmla="*/ 1215991 h 3198158"/>
              <a:gd name="connsiteX3441" fmla="*/ 5225219 w 9227449"/>
              <a:gd name="connsiteY3441" fmla="*/ 1218334 h 3198158"/>
              <a:gd name="connsiteX3442" fmla="*/ 5202955 w 9227449"/>
              <a:gd name="connsiteY3442" fmla="*/ 1228938 h 3198158"/>
              <a:gd name="connsiteX3443" fmla="*/ 5193581 w 9227449"/>
              <a:gd name="connsiteY3443" fmla="*/ 1238051 h 3198158"/>
              <a:gd name="connsiteX3444" fmla="*/ 5194917 w 9227449"/>
              <a:gd name="connsiteY3444" fmla="*/ 1251056 h 3198158"/>
              <a:gd name="connsiteX3445" fmla="*/ 5205328 w 9227449"/>
              <a:gd name="connsiteY3445" fmla="*/ 1273912 h 3198158"/>
              <a:gd name="connsiteX3446" fmla="*/ 5214430 w 9227449"/>
              <a:gd name="connsiteY3446" fmla="*/ 1283507 h 3198158"/>
              <a:gd name="connsiteX3447" fmla="*/ 5219659 w 9227449"/>
              <a:gd name="connsiteY3447" fmla="*/ 1284439 h 3198158"/>
              <a:gd name="connsiteX3448" fmla="*/ 5227591 w 9227449"/>
              <a:gd name="connsiteY3448" fmla="*/ 1282181 h 3198158"/>
              <a:gd name="connsiteX3449" fmla="*/ 5250368 w 9227449"/>
              <a:gd name="connsiteY3449" fmla="*/ 1271771 h 3198158"/>
              <a:gd name="connsiteX3450" fmla="*/ 5260051 w 9227449"/>
              <a:gd name="connsiteY3450" fmla="*/ 1262543 h 3198158"/>
              <a:gd name="connsiteX3451" fmla="*/ 5258512 w 9227449"/>
              <a:gd name="connsiteY3451" fmla="*/ 1249255 h 3198158"/>
              <a:gd name="connsiteX3452" fmla="*/ 5247540 w 9227449"/>
              <a:gd name="connsiteY3452" fmla="*/ 1226315 h 3198158"/>
              <a:gd name="connsiteX3453" fmla="*/ 5238340 w 9227449"/>
              <a:gd name="connsiteY3453" fmla="*/ 1216862 h 3198158"/>
              <a:gd name="connsiteX3454" fmla="*/ 5233274 w 9227449"/>
              <a:gd name="connsiteY3454" fmla="*/ 1215991 h 3198158"/>
              <a:gd name="connsiteX3455" fmla="*/ 4658810 w 9227449"/>
              <a:gd name="connsiteY3455" fmla="*/ 1208458 h 3198158"/>
              <a:gd name="connsiteX3456" fmla="*/ 4651470 w 9227449"/>
              <a:gd name="connsiteY3456" fmla="*/ 1210364 h 3198158"/>
              <a:gd name="connsiteX3457" fmla="*/ 4638173 w 9227449"/>
              <a:gd name="connsiteY3457" fmla="*/ 1216659 h 3198158"/>
              <a:gd name="connsiteX3458" fmla="*/ 4629536 w 9227449"/>
              <a:gd name="connsiteY3458" fmla="*/ 1225500 h 3198158"/>
              <a:gd name="connsiteX3459" fmla="*/ 4630455 w 9227449"/>
              <a:gd name="connsiteY3459" fmla="*/ 1237810 h 3198158"/>
              <a:gd name="connsiteX3460" fmla="*/ 4636586 w 9227449"/>
              <a:gd name="connsiteY3460" fmla="*/ 1251240 h 3198158"/>
              <a:gd name="connsiteX3461" fmla="*/ 4645447 w 9227449"/>
              <a:gd name="connsiteY3461" fmla="*/ 1260053 h 3198158"/>
              <a:gd name="connsiteX3462" fmla="*/ 4650646 w 9227449"/>
              <a:gd name="connsiteY3462" fmla="*/ 1260982 h 3198158"/>
              <a:gd name="connsiteX3463" fmla="*/ 4657908 w 9227449"/>
              <a:gd name="connsiteY3463" fmla="*/ 1259105 h 3198158"/>
              <a:gd name="connsiteX3464" fmla="*/ 4671439 w 9227449"/>
              <a:gd name="connsiteY3464" fmla="*/ 1252857 h 3198158"/>
              <a:gd name="connsiteX3465" fmla="*/ 4680261 w 9227449"/>
              <a:gd name="connsiteY3465" fmla="*/ 1243920 h 3198158"/>
              <a:gd name="connsiteX3466" fmla="*/ 4679196 w 9227449"/>
              <a:gd name="connsiteY3466" fmla="*/ 1231399 h 3198158"/>
              <a:gd name="connsiteX3467" fmla="*/ 4672775 w 9227449"/>
              <a:gd name="connsiteY3467" fmla="*/ 1217967 h 3198158"/>
              <a:gd name="connsiteX3468" fmla="*/ 4663846 w 9227449"/>
              <a:gd name="connsiteY3468" fmla="*/ 1209329 h 3198158"/>
              <a:gd name="connsiteX3469" fmla="*/ 4658810 w 9227449"/>
              <a:gd name="connsiteY3469" fmla="*/ 1208458 h 3198158"/>
              <a:gd name="connsiteX3470" fmla="*/ 3394643 w 9227449"/>
              <a:gd name="connsiteY3470" fmla="*/ 1201020 h 3198158"/>
              <a:gd name="connsiteX3471" fmla="*/ 3422474 w 9227449"/>
              <a:gd name="connsiteY3471" fmla="*/ 1208515 h 3198158"/>
              <a:gd name="connsiteX3472" fmla="*/ 3448457 w 9227449"/>
              <a:gd name="connsiteY3472" fmla="*/ 1242370 h 3198158"/>
              <a:gd name="connsiteX3473" fmla="*/ 3442888 w 9227449"/>
              <a:gd name="connsiteY3473" fmla="*/ 1284690 h 3198158"/>
              <a:gd name="connsiteX3474" fmla="*/ 3394536 w 9227449"/>
              <a:gd name="connsiteY3474" fmla="*/ 1312588 h 3198158"/>
              <a:gd name="connsiteX3475" fmla="*/ 3366703 w 9227449"/>
              <a:gd name="connsiteY3475" fmla="*/ 1305105 h 3198158"/>
              <a:gd name="connsiteX3476" fmla="*/ 3346300 w 9227449"/>
              <a:gd name="connsiteY3476" fmla="*/ 1228910 h 3198158"/>
              <a:gd name="connsiteX3477" fmla="*/ 3394643 w 9227449"/>
              <a:gd name="connsiteY3477" fmla="*/ 1201020 h 3198158"/>
              <a:gd name="connsiteX3478" fmla="*/ 4084714 w 9227449"/>
              <a:gd name="connsiteY3478" fmla="*/ 1198870 h 3198158"/>
              <a:gd name="connsiteX3479" fmla="*/ 4077917 w 9227449"/>
              <a:gd name="connsiteY3479" fmla="*/ 1200496 h 3198158"/>
              <a:gd name="connsiteX3480" fmla="*/ 4068474 w 9227449"/>
              <a:gd name="connsiteY3480" fmla="*/ 1204718 h 3198158"/>
              <a:gd name="connsiteX3481" fmla="*/ 4059943 w 9227449"/>
              <a:gd name="connsiteY3481" fmla="*/ 1213280 h 3198158"/>
              <a:gd name="connsiteX3482" fmla="*/ 4060495 w 9227449"/>
              <a:gd name="connsiteY3482" fmla="*/ 1225356 h 3198158"/>
              <a:gd name="connsiteX3483" fmla="*/ 4064523 w 9227449"/>
              <a:gd name="connsiteY3483" fmla="*/ 1234516 h 3198158"/>
              <a:gd name="connsiteX3484" fmla="*/ 4073366 w 9227449"/>
              <a:gd name="connsiteY3484" fmla="*/ 1243213 h 3198158"/>
              <a:gd name="connsiteX3485" fmla="*/ 4078524 w 9227449"/>
              <a:gd name="connsiteY3485" fmla="*/ 1244124 h 3198158"/>
              <a:gd name="connsiteX3486" fmla="*/ 4085730 w 9227449"/>
              <a:gd name="connsiteY3486" fmla="*/ 1242283 h 3198158"/>
              <a:gd name="connsiteX3487" fmla="*/ 4095405 w 9227449"/>
              <a:gd name="connsiteY3487" fmla="*/ 1237627 h 3198158"/>
              <a:gd name="connsiteX3488" fmla="*/ 4103764 w 9227449"/>
              <a:gd name="connsiteY3488" fmla="*/ 1228727 h 3198158"/>
              <a:gd name="connsiteX3489" fmla="*/ 4102746 w 9227449"/>
              <a:gd name="connsiteY3489" fmla="*/ 1216552 h 3198158"/>
              <a:gd name="connsiteX3490" fmla="*/ 4098465 w 9227449"/>
              <a:gd name="connsiteY3490" fmla="*/ 1207866 h 3198158"/>
              <a:gd name="connsiteX3491" fmla="*/ 4089790 w 9227449"/>
              <a:gd name="connsiteY3491" fmla="*/ 1199750 h 3198158"/>
              <a:gd name="connsiteX3492" fmla="*/ 4084714 w 9227449"/>
              <a:gd name="connsiteY3492" fmla="*/ 1198870 h 3198158"/>
              <a:gd name="connsiteX3493" fmla="*/ 5912829 w 9227449"/>
              <a:gd name="connsiteY3493" fmla="*/ 1189612 h 3198158"/>
              <a:gd name="connsiteX3494" fmla="*/ 5923588 w 9227449"/>
              <a:gd name="connsiteY3494" fmla="*/ 1192509 h 3198158"/>
              <a:gd name="connsiteX3495" fmla="*/ 5933649 w 9227449"/>
              <a:gd name="connsiteY3495" fmla="*/ 1205620 h 3198158"/>
              <a:gd name="connsiteX3496" fmla="*/ 5931490 w 9227449"/>
              <a:gd name="connsiteY3496" fmla="*/ 1221986 h 3198158"/>
              <a:gd name="connsiteX3497" fmla="*/ 5912781 w 9227449"/>
              <a:gd name="connsiteY3497" fmla="*/ 1232774 h 3198158"/>
              <a:gd name="connsiteX3498" fmla="*/ 5902031 w 9227449"/>
              <a:gd name="connsiteY3498" fmla="*/ 1229888 h 3198158"/>
              <a:gd name="connsiteX3499" fmla="*/ 5891960 w 9227449"/>
              <a:gd name="connsiteY3499" fmla="*/ 1216786 h 3198158"/>
              <a:gd name="connsiteX3500" fmla="*/ 5894120 w 9227449"/>
              <a:gd name="connsiteY3500" fmla="*/ 1200429 h 3198158"/>
              <a:gd name="connsiteX3501" fmla="*/ 5912829 w 9227449"/>
              <a:gd name="connsiteY3501" fmla="*/ 1189612 h 3198158"/>
              <a:gd name="connsiteX3502" fmla="*/ 2823036 w 9227449"/>
              <a:gd name="connsiteY3502" fmla="*/ 1184498 h 3198158"/>
              <a:gd name="connsiteX3503" fmla="*/ 2851321 w 9227449"/>
              <a:gd name="connsiteY3503" fmla="*/ 1192101 h 3198158"/>
              <a:gd name="connsiteX3504" fmla="*/ 2872066 w 9227449"/>
              <a:gd name="connsiteY3504" fmla="*/ 1269535 h 3198158"/>
              <a:gd name="connsiteX3505" fmla="*/ 2822929 w 9227449"/>
              <a:gd name="connsiteY3505" fmla="*/ 1297879 h 3198158"/>
              <a:gd name="connsiteX3506" fmla="*/ 2794641 w 9227449"/>
              <a:gd name="connsiteY3506" fmla="*/ 1290287 h 3198158"/>
              <a:gd name="connsiteX3507" fmla="*/ 2768233 w 9227449"/>
              <a:gd name="connsiteY3507" fmla="*/ 1255850 h 3198158"/>
              <a:gd name="connsiteX3508" fmla="*/ 2773898 w 9227449"/>
              <a:gd name="connsiteY3508" fmla="*/ 1212843 h 3198158"/>
              <a:gd name="connsiteX3509" fmla="*/ 2823036 w 9227449"/>
              <a:gd name="connsiteY3509" fmla="*/ 1184498 h 3198158"/>
              <a:gd name="connsiteX3510" fmla="*/ 2653079 w 9227449"/>
              <a:gd name="connsiteY3510" fmla="*/ 1159581 h 3198158"/>
              <a:gd name="connsiteX3511" fmla="*/ 2662939 w 9227449"/>
              <a:gd name="connsiteY3511" fmla="*/ 1162236 h 3198158"/>
              <a:gd name="connsiteX3512" fmla="*/ 2672137 w 9227449"/>
              <a:gd name="connsiteY3512" fmla="*/ 1174224 h 3198158"/>
              <a:gd name="connsiteX3513" fmla="*/ 2670173 w 9227449"/>
              <a:gd name="connsiteY3513" fmla="*/ 1189206 h 3198158"/>
              <a:gd name="connsiteX3514" fmla="*/ 2653051 w 9227449"/>
              <a:gd name="connsiteY3514" fmla="*/ 1199104 h 3198158"/>
              <a:gd name="connsiteX3515" fmla="*/ 2643194 w 9227449"/>
              <a:gd name="connsiteY3515" fmla="*/ 1196449 h 3198158"/>
              <a:gd name="connsiteX3516" fmla="*/ 2633974 w 9227449"/>
              <a:gd name="connsiteY3516" fmla="*/ 1184450 h 3198158"/>
              <a:gd name="connsiteX3517" fmla="*/ 2635958 w 9227449"/>
              <a:gd name="connsiteY3517" fmla="*/ 1169450 h 3198158"/>
              <a:gd name="connsiteX3518" fmla="*/ 2653079 w 9227449"/>
              <a:gd name="connsiteY3518" fmla="*/ 1159581 h 3198158"/>
              <a:gd name="connsiteX3519" fmla="*/ 5062468 w 9227449"/>
              <a:gd name="connsiteY3519" fmla="*/ 1156938 h 3198158"/>
              <a:gd name="connsiteX3520" fmla="*/ 5054634 w 9227449"/>
              <a:gd name="connsiteY3520" fmla="*/ 1159146 h 3198158"/>
              <a:gd name="connsiteX3521" fmla="*/ 5035218 w 9227449"/>
              <a:gd name="connsiteY3521" fmla="*/ 1168317 h 3198158"/>
              <a:gd name="connsiteX3522" fmla="*/ 5026055 w 9227449"/>
              <a:gd name="connsiteY3522" fmla="*/ 1177314 h 3198158"/>
              <a:gd name="connsiteX3523" fmla="*/ 5027199 w 9227449"/>
              <a:gd name="connsiteY3523" fmla="*/ 1190097 h 3198158"/>
              <a:gd name="connsiteX3524" fmla="*/ 5035943 w 9227449"/>
              <a:gd name="connsiteY3524" fmla="*/ 1209368 h 3198158"/>
              <a:gd name="connsiteX3525" fmla="*/ 5044940 w 9227449"/>
              <a:gd name="connsiteY3525" fmla="*/ 1218694 h 3198158"/>
              <a:gd name="connsiteX3526" fmla="*/ 5050190 w 9227449"/>
              <a:gd name="connsiteY3526" fmla="*/ 1219642 h 3198158"/>
              <a:gd name="connsiteX3527" fmla="*/ 5057858 w 9227449"/>
              <a:gd name="connsiteY3527" fmla="*/ 1217530 h 3198158"/>
              <a:gd name="connsiteX3528" fmla="*/ 5077778 w 9227449"/>
              <a:gd name="connsiteY3528" fmla="*/ 1208438 h 3198158"/>
              <a:gd name="connsiteX3529" fmla="*/ 5087153 w 9227449"/>
              <a:gd name="connsiteY3529" fmla="*/ 1199335 h 3198158"/>
              <a:gd name="connsiteX3530" fmla="*/ 5085846 w 9227449"/>
              <a:gd name="connsiteY3530" fmla="*/ 1186349 h 3198158"/>
              <a:gd name="connsiteX3531" fmla="*/ 5076627 w 9227449"/>
              <a:gd name="connsiteY3531" fmla="*/ 1166970 h 3198158"/>
              <a:gd name="connsiteX3532" fmla="*/ 5067495 w 9227449"/>
              <a:gd name="connsiteY3532" fmla="*/ 1157810 h 3198158"/>
              <a:gd name="connsiteX3533" fmla="*/ 5062468 w 9227449"/>
              <a:gd name="connsiteY3533" fmla="*/ 1156938 h 3198158"/>
              <a:gd name="connsiteX3534" fmla="*/ 4487830 w 9227449"/>
              <a:gd name="connsiteY3534" fmla="*/ 1148764 h 3198158"/>
              <a:gd name="connsiteX3535" fmla="*/ 4480712 w 9227449"/>
              <a:gd name="connsiteY3535" fmla="*/ 1150557 h 3198158"/>
              <a:gd name="connsiteX3536" fmla="*/ 4470381 w 9227449"/>
              <a:gd name="connsiteY3536" fmla="*/ 1155429 h 3198158"/>
              <a:gd name="connsiteX3537" fmla="*/ 4461985 w 9227449"/>
              <a:gd name="connsiteY3537" fmla="*/ 1164163 h 3198158"/>
              <a:gd name="connsiteX3538" fmla="*/ 4462778 w 9227449"/>
              <a:gd name="connsiteY3538" fmla="*/ 1176268 h 3198158"/>
              <a:gd name="connsiteX3539" fmla="*/ 4467659 w 9227449"/>
              <a:gd name="connsiteY3539" fmla="*/ 1187006 h 3198158"/>
              <a:gd name="connsiteX3540" fmla="*/ 4476384 w 9227449"/>
              <a:gd name="connsiteY3540" fmla="*/ 1195615 h 3198158"/>
              <a:gd name="connsiteX3541" fmla="*/ 4481640 w 9227449"/>
              <a:gd name="connsiteY3541" fmla="*/ 1196565 h 3198158"/>
              <a:gd name="connsiteX3542" fmla="*/ 4488613 w 9227449"/>
              <a:gd name="connsiteY3542" fmla="*/ 1194851 h 3198158"/>
              <a:gd name="connsiteX3543" fmla="*/ 4499161 w 9227449"/>
              <a:gd name="connsiteY3543" fmla="*/ 1190029 h 3198158"/>
              <a:gd name="connsiteX3544" fmla="*/ 4507769 w 9227449"/>
              <a:gd name="connsiteY3544" fmla="*/ 1181186 h 3198158"/>
              <a:gd name="connsiteX3545" fmla="*/ 4506840 w 9227449"/>
              <a:gd name="connsiteY3545" fmla="*/ 1168878 h 3198158"/>
              <a:gd name="connsiteX3546" fmla="*/ 4501726 w 9227449"/>
              <a:gd name="connsiteY3546" fmla="*/ 1158120 h 3198158"/>
              <a:gd name="connsiteX3547" fmla="*/ 4492905 w 9227449"/>
              <a:gd name="connsiteY3547" fmla="*/ 1149646 h 3198158"/>
              <a:gd name="connsiteX3548" fmla="*/ 4487830 w 9227449"/>
              <a:gd name="connsiteY3548" fmla="*/ 1148764 h 3198158"/>
              <a:gd name="connsiteX3549" fmla="*/ 3224728 w 9227449"/>
              <a:gd name="connsiteY3549" fmla="*/ 1143739 h 3198158"/>
              <a:gd name="connsiteX3550" fmla="*/ 3250273 w 9227449"/>
              <a:gd name="connsiteY3550" fmla="*/ 1150604 h 3198158"/>
              <a:gd name="connsiteX3551" fmla="*/ 3269020 w 9227449"/>
              <a:gd name="connsiteY3551" fmla="*/ 1220552 h 3198158"/>
              <a:gd name="connsiteX3552" fmla="*/ 3224629 w 9227449"/>
              <a:gd name="connsiteY3552" fmla="*/ 1246176 h 3198158"/>
              <a:gd name="connsiteX3553" fmla="*/ 3199073 w 9227449"/>
              <a:gd name="connsiteY3553" fmla="*/ 1239301 h 3198158"/>
              <a:gd name="connsiteX3554" fmla="*/ 3175204 w 9227449"/>
              <a:gd name="connsiteY3554" fmla="*/ 1208207 h 3198158"/>
              <a:gd name="connsiteX3555" fmla="*/ 3180328 w 9227449"/>
              <a:gd name="connsiteY3555" fmla="*/ 1169363 h 3198158"/>
              <a:gd name="connsiteX3556" fmla="*/ 3224728 w 9227449"/>
              <a:gd name="connsiteY3556" fmla="*/ 1143739 h 3198158"/>
              <a:gd name="connsiteX3557" fmla="*/ 3914296 w 9227449"/>
              <a:gd name="connsiteY3557" fmla="*/ 1139275 h 3198158"/>
              <a:gd name="connsiteX3558" fmla="*/ 3907633 w 9227449"/>
              <a:gd name="connsiteY3558" fmla="*/ 1140823 h 3198158"/>
              <a:gd name="connsiteX3559" fmla="*/ 3897804 w 9227449"/>
              <a:gd name="connsiteY3559" fmla="*/ 1145114 h 3198158"/>
              <a:gd name="connsiteX3560" fmla="*/ 3889164 w 9227449"/>
              <a:gd name="connsiteY3560" fmla="*/ 1153578 h 3198158"/>
              <a:gd name="connsiteX3561" fmla="*/ 3889583 w 9227449"/>
              <a:gd name="connsiteY3561" fmla="*/ 1165674 h 3198158"/>
              <a:gd name="connsiteX3562" fmla="*/ 3892826 w 9227449"/>
              <a:gd name="connsiteY3562" fmla="*/ 1173159 h 3198158"/>
              <a:gd name="connsiteX3563" fmla="*/ 3901772 w 9227449"/>
              <a:gd name="connsiteY3563" fmla="*/ 1181874 h 3198158"/>
              <a:gd name="connsiteX3564" fmla="*/ 3906827 w 9227449"/>
              <a:gd name="connsiteY3564" fmla="*/ 1182736 h 3198158"/>
              <a:gd name="connsiteX3565" fmla="*/ 3914218 w 9227449"/>
              <a:gd name="connsiteY3565" fmla="*/ 1180799 h 3198158"/>
              <a:gd name="connsiteX3566" fmla="*/ 3924155 w 9227449"/>
              <a:gd name="connsiteY3566" fmla="*/ 1175842 h 3198158"/>
              <a:gd name="connsiteX3567" fmla="*/ 3932357 w 9227449"/>
              <a:gd name="connsiteY3567" fmla="*/ 1166970 h 3198158"/>
              <a:gd name="connsiteX3568" fmla="*/ 3931368 w 9227449"/>
              <a:gd name="connsiteY3568" fmla="*/ 1154923 h 3198158"/>
              <a:gd name="connsiteX3569" fmla="*/ 3927969 w 9227449"/>
              <a:gd name="connsiteY3569" fmla="*/ 1148086 h 3198158"/>
              <a:gd name="connsiteX3570" fmla="*/ 3919341 w 9227449"/>
              <a:gd name="connsiteY3570" fmla="*/ 1140146 h 3198158"/>
              <a:gd name="connsiteX3571" fmla="*/ 3914296 w 9227449"/>
              <a:gd name="connsiteY3571" fmla="*/ 1139275 h 3198158"/>
              <a:gd name="connsiteX3572" fmla="*/ 5470929 w 9227449"/>
              <a:gd name="connsiteY3572" fmla="*/ 1098748 h 3198158"/>
              <a:gd name="connsiteX3573" fmla="*/ 5461768 w 9227449"/>
              <a:gd name="connsiteY3573" fmla="*/ 1101855 h 3198158"/>
              <a:gd name="connsiteX3574" fmla="*/ 5431011 w 9227449"/>
              <a:gd name="connsiteY3574" fmla="*/ 1117727 h 3198158"/>
              <a:gd name="connsiteX3575" fmla="*/ 5421259 w 9227449"/>
              <a:gd name="connsiteY3575" fmla="*/ 1127055 h 3198158"/>
              <a:gd name="connsiteX3576" fmla="*/ 5422937 w 9227449"/>
              <a:gd name="connsiteY3576" fmla="*/ 1140437 h 3198158"/>
              <a:gd name="connsiteX3577" fmla="*/ 5436076 w 9227449"/>
              <a:gd name="connsiteY3577" fmla="*/ 1169072 h 3198158"/>
              <a:gd name="connsiteX3578" fmla="*/ 5445256 w 9227449"/>
              <a:gd name="connsiteY3578" fmla="*/ 1179104 h 3198158"/>
              <a:gd name="connsiteX3579" fmla="*/ 5450544 w 9227449"/>
              <a:gd name="connsiteY3579" fmla="*/ 1180064 h 3198158"/>
              <a:gd name="connsiteX3580" fmla="*/ 5458766 w 9227449"/>
              <a:gd name="connsiteY3580" fmla="*/ 1177614 h 3198158"/>
              <a:gd name="connsiteX3581" fmla="*/ 5490936 w 9227449"/>
              <a:gd name="connsiteY3581" fmla="*/ 1164152 h 3198158"/>
              <a:gd name="connsiteX3582" fmla="*/ 5501792 w 9227449"/>
              <a:gd name="connsiteY3582" fmla="*/ 1154826 h 3198158"/>
              <a:gd name="connsiteX3583" fmla="*/ 5499903 w 9227449"/>
              <a:gd name="connsiteY3583" fmla="*/ 1140650 h 3198158"/>
              <a:gd name="connsiteX3584" fmla="*/ 5485464 w 9227449"/>
              <a:gd name="connsiteY3584" fmla="*/ 1110019 h 3198158"/>
              <a:gd name="connsiteX3585" fmla="*/ 5475819 w 9227449"/>
              <a:gd name="connsiteY3585" fmla="*/ 1099560 h 3198158"/>
              <a:gd name="connsiteX3586" fmla="*/ 5470929 w 9227449"/>
              <a:gd name="connsiteY3586" fmla="*/ 1098748 h 3198158"/>
              <a:gd name="connsiteX3587" fmla="*/ 4891623 w 9227449"/>
              <a:gd name="connsiteY3587" fmla="*/ 1098272 h 3198158"/>
              <a:gd name="connsiteX3588" fmla="*/ 4884042 w 9227449"/>
              <a:gd name="connsiteY3588" fmla="*/ 1100326 h 3198158"/>
              <a:gd name="connsiteX3589" fmla="*/ 4868168 w 9227449"/>
              <a:gd name="connsiteY3589" fmla="*/ 1107888 h 3198158"/>
              <a:gd name="connsiteX3590" fmla="*/ 4859376 w 9227449"/>
              <a:gd name="connsiteY3590" fmla="*/ 1116788 h 3198158"/>
              <a:gd name="connsiteX3591" fmla="*/ 4860374 w 9227449"/>
              <a:gd name="connsiteY3591" fmla="*/ 1129262 h 3198158"/>
              <a:gd name="connsiteX3592" fmla="*/ 4867636 w 9227449"/>
              <a:gd name="connsiteY3592" fmla="*/ 1145318 h 3198158"/>
              <a:gd name="connsiteX3593" fmla="*/ 4876546 w 9227449"/>
              <a:gd name="connsiteY3593" fmla="*/ 1154392 h 3198158"/>
              <a:gd name="connsiteX3594" fmla="*/ 4881795 w 9227449"/>
              <a:gd name="connsiteY3594" fmla="*/ 1155331 h 3198158"/>
              <a:gd name="connsiteX3595" fmla="*/ 4889211 w 9227449"/>
              <a:gd name="connsiteY3595" fmla="*/ 1153375 h 3198158"/>
              <a:gd name="connsiteX3596" fmla="*/ 4905501 w 9227449"/>
              <a:gd name="connsiteY3596" fmla="*/ 1145946 h 3198158"/>
              <a:gd name="connsiteX3597" fmla="*/ 4914614 w 9227449"/>
              <a:gd name="connsiteY3597" fmla="*/ 1136902 h 3198158"/>
              <a:gd name="connsiteX3598" fmla="*/ 4913413 w 9227449"/>
              <a:gd name="connsiteY3598" fmla="*/ 1124129 h 3198158"/>
              <a:gd name="connsiteX3599" fmla="*/ 4905675 w 9227449"/>
              <a:gd name="connsiteY3599" fmla="*/ 1108015 h 3198158"/>
              <a:gd name="connsiteX3600" fmla="*/ 4896650 w 9227449"/>
              <a:gd name="connsiteY3600" fmla="*/ 1099134 h 3198158"/>
              <a:gd name="connsiteX3601" fmla="*/ 4891623 w 9227449"/>
              <a:gd name="connsiteY3601" fmla="*/ 1098272 h 3198158"/>
              <a:gd name="connsiteX3602" fmla="*/ 4317363 w 9227449"/>
              <a:gd name="connsiteY3602" fmla="*/ 1089372 h 3198158"/>
              <a:gd name="connsiteX3603" fmla="*/ 4310428 w 9227449"/>
              <a:gd name="connsiteY3603" fmla="*/ 1091068 h 3198158"/>
              <a:gd name="connsiteX3604" fmla="*/ 4302488 w 9227449"/>
              <a:gd name="connsiteY3604" fmla="*/ 1094795 h 3198158"/>
              <a:gd name="connsiteX3605" fmla="*/ 4294218 w 9227449"/>
              <a:gd name="connsiteY3605" fmla="*/ 1103435 h 3198158"/>
              <a:gd name="connsiteX3606" fmla="*/ 4294886 w 9227449"/>
              <a:gd name="connsiteY3606" fmla="*/ 1115384 h 3198158"/>
              <a:gd name="connsiteX3607" fmla="*/ 4294886 w 9227449"/>
              <a:gd name="connsiteY3607" fmla="*/ 1115374 h 3198158"/>
              <a:gd name="connsiteX3608" fmla="*/ 4298353 w 9227449"/>
              <a:gd name="connsiteY3608" fmla="*/ 1123005 h 3198158"/>
              <a:gd name="connsiteX3609" fmla="*/ 4307000 w 9227449"/>
              <a:gd name="connsiteY3609" fmla="*/ 1131401 h 3198158"/>
              <a:gd name="connsiteX3610" fmla="*/ 4312251 w 9227449"/>
              <a:gd name="connsiteY3610" fmla="*/ 1132340 h 3198158"/>
              <a:gd name="connsiteX3611" fmla="*/ 4319049 w 9227449"/>
              <a:gd name="connsiteY3611" fmla="*/ 1130713 h 3198158"/>
              <a:gd name="connsiteX3612" fmla="*/ 4327133 w 9227449"/>
              <a:gd name="connsiteY3612" fmla="*/ 1127044 h 3198158"/>
              <a:gd name="connsiteX3613" fmla="*/ 4335587 w 9227449"/>
              <a:gd name="connsiteY3613" fmla="*/ 1118299 h 3198158"/>
              <a:gd name="connsiteX3614" fmla="*/ 4334805 w 9227449"/>
              <a:gd name="connsiteY3614" fmla="*/ 1106185 h 3198158"/>
              <a:gd name="connsiteX3615" fmla="*/ 4331180 w 9227449"/>
              <a:gd name="connsiteY3615" fmla="*/ 1098525 h 3198158"/>
              <a:gd name="connsiteX3616" fmla="*/ 4322437 w 9227449"/>
              <a:gd name="connsiteY3616" fmla="*/ 1090254 h 3198158"/>
              <a:gd name="connsiteX3617" fmla="*/ 4317363 w 9227449"/>
              <a:gd name="connsiteY3617" fmla="*/ 1089372 h 3198158"/>
              <a:gd name="connsiteX3618" fmla="*/ 3054791 w 9227449"/>
              <a:gd name="connsiteY3618" fmla="*/ 1086914 h 3198158"/>
              <a:gd name="connsiteX3619" fmla="*/ 3077840 w 9227449"/>
              <a:gd name="connsiteY3619" fmla="*/ 1093111 h 3198158"/>
              <a:gd name="connsiteX3620" fmla="*/ 3099339 w 9227449"/>
              <a:gd name="connsiteY3620" fmla="*/ 1121165 h 3198158"/>
              <a:gd name="connsiteX3621" fmla="*/ 3094758 w 9227449"/>
              <a:gd name="connsiteY3621" fmla="*/ 1156204 h 3198158"/>
              <a:gd name="connsiteX3622" fmla="*/ 3054714 w 9227449"/>
              <a:gd name="connsiteY3622" fmla="*/ 1179318 h 3198158"/>
              <a:gd name="connsiteX3623" fmla="*/ 3031646 w 9227449"/>
              <a:gd name="connsiteY3623" fmla="*/ 1173120 h 3198158"/>
              <a:gd name="connsiteX3624" fmla="*/ 3010129 w 9227449"/>
              <a:gd name="connsiteY3624" fmla="*/ 1145066 h 3198158"/>
              <a:gd name="connsiteX3625" fmla="*/ 3014749 w 9227449"/>
              <a:gd name="connsiteY3625" fmla="*/ 1110019 h 3198158"/>
              <a:gd name="connsiteX3626" fmla="*/ 3054791 w 9227449"/>
              <a:gd name="connsiteY3626" fmla="*/ 1086914 h 3198158"/>
              <a:gd name="connsiteX3627" fmla="*/ 5742942 w 9227449"/>
              <a:gd name="connsiteY3627" fmla="*/ 1083998 h 3198158"/>
              <a:gd name="connsiteX3628" fmla="*/ 5775549 w 9227449"/>
              <a:gd name="connsiteY3628" fmla="*/ 1092771 h 3198158"/>
              <a:gd name="connsiteX3629" fmla="*/ 5805995 w 9227449"/>
              <a:gd name="connsiteY3629" fmla="*/ 1132447 h 3198158"/>
              <a:gd name="connsiteX3630" fmla="*/ 5799468 w 9227449"/>
              <a:gd name="connsiteY3630" fmla="*/ 1182020 h 3198158"/>
              <a:gd name="connsiteX3631" fmla="*/ 5742826 w 9227449"/>
              <a:gd name="connsiteY3631" fmla="*/ 1214704 h 3198158"/>
              <a:gd name="connsiteX3632" fmla="*/ 5710211 w 9227449"/>
              <a:gd name="connsiteY3632" fmla="*/ 1205939 h 3198158"/>
              <a:gd name="connsiteX3633" fmla="*/ 5686291 w 9227449"/>
              <a:gd name="connsiteY3633" fmla="*/ 1116681 h 3198158"/>
              <a:gd name="connsiteX3634" fmla="*/ 5742942 w 9227449"/>
              <a:gd name="connsiteY3634" fmla="*/ 1083998 h 3198158"/>
              <a:gd name="connsiteX3635" fmla="*/ 3742966 w 9227449"/>
              <a:gd name="connsiteY3635" fmla="*/ 1078643 h 3198158"/>
              <a:gd name="connsiteX3636" fmla="*/ 3736466 w 9227449"/>
              <a:gd name="connsiteY3636" fmla="*/ 1080125 h 3198158"/>
              <a:gd name="connsiteX3637" fmla="*/ 3724643 w 9227449"/>
              <a:gd name="connsiteY3637" fmla="*/ 1084997 h 3198158"/>
              <a:gd name="connsiteX3638" fmla="*/ 3715705 w 9227449"/>
              <a:gd name="connsiteY3638" fmla="*/ 1093391 h 3198158"/>
              <a:gd name="connsiteX3639" fmla="*/ 3716013 w 9227449"/>
              <a:gd name="connsiteY3639" fmla="*/ 1105642 h 3198158"/>
              <a:gd name="connsiteX3640" fmla="*/ 3716013 w 9227449"/>
              <a:gd name="connsiteY3640" fmla="*/ 1105653 h 3198158"/>
              <a:gd name="connsiteX3641" fmla="*/ 3719832 w 9227449"/>
              <a:gd name="connsiteY3641" fmla="*/ 1114784 h 3198158"/>
              <a:gd name="connsiteX3642" fmla="*/ 3729003 w 9227449"/>
              <a:gd name="connsiteY3642" fmla="*/ 1123857 h 3198158"/>
              <a:gd name="connsiteX3643" fmla="*/ 3733951 w 9227449"/>
              <a:gd name="connsiteY3643" fmla="*/ 1124690 h 3198158"/>
              <a:gd name="connsiteX3644" fmla="*/ 3741833 w 9227449"/>
              <a:gd name="connsiteY3644" fmla="*/ 1122464 h 3198158"/>
              <a:gd name="connsiteX3645" fmla="*/ 3753629 w 9227449"/>
              <a:gd name="connsiteY3645" fmla="*/ 1116188 h 3198158"/>
              <a:gd name="connsiteX3646" fmla="*/ 3761705 w 9227449"/>
              <a:gd name="connsiteY3646" fmla="*/ 1107220 h 3198158"/>
              <a:gd name="connsiteX3647" fmla="*/ 3760572 w 9227449"/>
              <a:gd name="connsiteY3647" fmla="*/ 1095192 h 3198158"/>
              <a:gd name="connsiteX3648" fmla="*/ 3756600 w 9227449"/>
              <a:gd name="connsiteY3648" fmla="*/ 1087399 h 3198158"/>
              <a:gd name="connsiteX3649" fmla="*/ 3748060 w 9227449"/>
              <a:gd name="connsiteY3649" fmla="*/ 1079533 h 3198158"/>
              <a:gd name="connsiteX3650" fmla="*/ 3742966 w 9227449"/>
              <a:gd name="connsiteY3650" fmla="*/ 1078643 h 3198158"/>
              <a:gd name="connsiteX3651" fmla="*/ 5296764 w 9227449"/>
              <a:gd name="connsiteY3651" fmla="*/ 1043499 h 3198158"/>
              <a:gd name="connsiteX3652" fmla="*/ 5288387 w 9227449"/>
              <a:gd name="connsiteY3652" fmla="*/ 1046046 h 3198158"/>
              <a:gd name="connsiteX3653" fmla="*/ 5264148 w 9227449"/>
              <a:gd name="connsiteY3653" fmla="*/ 1057861 h 3198158"/>
              <a:gd name="connsiteX3654" fmla="*/ 5254686 w 9227449"/>
              <a:gd name="connsiteY3654" fmla="*/ 1067053 h 3198158"/>
              <a:gd name="connsiteX3655" fmla="*/ 5256129 w 9227449"/>
              <a:gd name="connsiteY3655" fmla="*/ 1080164 h 3198158"/>
              <a:gd name="connsiteX3656" fmla="*/ 5267034 w 9227449"/>
              <a:gd name="connsiteY3656" fmla="*/ 1103609 h 3198158"/>
              <a:gd name="connsiteX3657" fmla="*/ 5276146 w 9227449"/>
              <a:gd name="connsiteY3657" fmla="*/ 1113156 h 3198158"/>
              <a:gd name="connsiteX3658" fmla="*/ 5281346 w 9227449"/>
              <a:gd name="connsiteY3658" fmla="*/ 1114086 h 3198158"/>
              <a:gd name="connsiteX3659" fmla="*/ 5289268 w 9227449"/>
              <a:gd name="connsiteY3659" fmla="*/ 1111820 h 3198158"/>
              <a:gd name="connsiteX3660" fmla="*/ 5313963 w 9227449"/>
              <a:gd name="connsiteY3660" fmla="*/ 1100878 h 3198158"/>
              <a:gd name="connsiteX3661" fmla="*/ 5323888 w 9227449"/>
              <a:gd name="connsiteY3661" fmla="*/ 1091716 h 3198158"/>
              <a:gd name="connsiteX3662" fmla="*/ 5322425 w 9227449"/>
              <a:gd name="connsiteY3662" fmla="*/ 1078285 h 3198158"/>
              <a:gd name="connsiteX3663" fmla="*/ 5311095 w 9227449"/>
              <a:gd name="connsiteY3663" fmla="*/ 1054056 h 3198158"/>
              <a:gd name="connsiteX3664" fmla="*/ 5301760 w 9227449"/>
              <a:gd name="connsiteY3664" fmla="*/ 1044342 h 3198158"/>
              <a:gd name="connsiteX3665" fmla="*/ 5296764 w 9227449"/>
              <a:gd name="connsiteY3665" fmla="*/ 1043499 h 3198158"/>
              <a:gd name="connsiteX3666" fmla="*/ 4720266 w 9227449"/>
              <a:gd name="connsiteY3666" fmla="*/ 1038745 h 3198158"/>
              <a:gd name="connsiteX3667" fmla="*/ 4712973 w 9227449"/>
              <a:gd name="connsiteY3667" fmla="*/ 1040642 h 3198158"/>
              <a:gd name="connsiteX3668" fmla="*/ 4700393 w 9227449"/>
              <a:gd name="connsiteY3668" fmla="*/ 1046590 h 3198158"/>
              <a:gd name="connsiteX3669" fmla="*/ 4700385 w 9227449"/>
              <a:gd name="connsiteY3669" fmla="*/ 1046590 h 3198158"/>
              <a:gd name="connsiteX3670" fmla="*/ 4691802 w 9227449"/>
              <a:gd name="connsiteY3670" fmla="*/ 1055411 h 3198158"/>
              <a:gd name="connsiteX3671" fmla="*/ 4692705 w 9227449"/>
              <a:gd name="connsiteY3671" fmla="*/ 1067700 h 3198158"/>
              <a:gd name="connsiteX3672" fmla="*/ 4698679 w 9227449"/>
              <a:gd name="connsiteY3672" fmla="*/ 1080734 h 3198158"/>
              <a:gd name="connsiteX3673" fmla="*/ 4707512 w 9227449"/>
              <a:gd name="connsiteY3673" fmla="*/ 1089509 h 3198158"/>
              <a:gd name="connsiteX3674" fmla="*/ 4712710 w 9227449"/>
              <a:gd name="connsiteY3674" fmla="*/ 1090429 h 3198158"/>
              <a:gd name="connsiteX3675" fmla="*/ 4719916 w 9227449"/>
              <a:gd name="connsiteY3675" fmla="*/ 1088599 h 3198158"/>
              <a:gd name="connsiteX3676" fmla="*/ 4732717 w 9227449"/>
              <a:gd name="connsiteY3676" fmla="*/ 1082690 h 3198158"/>
              <a:gd name="connsiteX3677" fmla="*/ 4741473 w 9227449"/>
              <a:gd name="connsiteY3677" fmla="*/ 1073762 h 3198158"/>
              <a:gd name="connsiteX3678" fmla="*/ 4740427 w 9227449"/>
              <a:gd name="connsiteY3678" fmla="*/ 1061290 h 3198158"/>
              <a:gd name="connsiteX3679" fmla="*/ 4734230 w 9227449"/>
              <a:gd name="connsiteY3679" fmla="*/ 1048254 h 3198158"/>
              <a:gd name="connsiteX3680" fmla="*/ 4725330 w 9227449"/>
              <a:gd name="connsiteY3680" fmla="*/ 1039627 h 3198158"/>
              <a:gd name="connsiteX3681" fmla="*/ 4720266 w 9227449"/>
              <a:gd name="connsiteY3681" fmla="*/ 1038745 h 3198158"/>
              <a:gd name="connsiteX3682" fmla="*/ 2884867 w 9227449"/>
              <a:gd name="connsiteY3682" fmla="*/ 1036915 h 3198158"/>
              <a:gd name="connsiteX3683" fmla="*/ 2902008 w 9227449"/>
              <a:gd name="connsiteY3683" fmla="*/ 1041525 h 3198158"/>
              <a:gd name="connsiteX3684" fmla="*/ 2914567 w 9227449"/>
              <a:gd name="connsiteY3684" fmla="*/ 1088433 h 3198158"/>
              <a:gd name="connsiteX3685" fmla="*/ 2884798 w 9227449"/>
              <a:gd name="connsiteY3685" fmla="*/ 1105613 h 3198158"/>
              <a:gd name="connsiteX3686" fmla="*/ 2867658 w 9227449"/>
              <a:gd name="connsiteY3686" fmla="*/ 1101003 h 3198158"/>
              <a:gd name="connsiteX3687" fmla="*/ 2851661 w 9227449"/>
              <a:gd name="connsiteY3687" fmla="*/ 1080164 h 3198158"/>
              <a:gd name="connsiteX3688" fmla="*/ 2855090 w 9227449"/>
              <a:gd name="connsiteY3688" fmla="*/ 1054104 h 3198158"/>
              <a:gd name="connsiteX3689" fmla="*/ 2884867 w 9227449"/>
              <a:gd name="connsiteY3689" fmla="*/ 1036915 h 3198158"/>
              <a:gd name="connsiteX3690" fmla="*/ 4146498 w 9227449"/>
              <a:gd name="connsiteY3690" fmla="*/ 1030019 h 3198158"/>
              <a:gd name="connsiteX3691" fmla="*/ 4139719 w 9227449"/>
              <a:gd name="connsiteY3691" fmla="*/ 1031637 h 3198158"/>
              <a:gd name="connsiteX3692" fmla="*/ 4134326 w 9227449"/>
              <a:gd name="connsiteY3692" fmla="*/ 1034193 h 3198158"/>
              <a:gd name="connsiteX3693" fmla="*/ 4126328 w 9227449"/>
              <a:gd name="connsiteY3693" fmla="*/ 1042744 h 3198158"/>
              <a:gd name="connsiteX3694" fmla="*/ 4126915 w 9227449"/>
              <a:gd name="connsiteY3694" fmla="*/ 1054453 h 3198158"/>
              <a:gd name="connsiteX3695" fmla="*/ 4129220 w 9227449"/>
              <a:gd name="connsiteY3695" fmla="*/ 1059509 h 3198158"/>
              <a:gd name="connsiteX3696" fmla="*/ 4137850 w 9227449"/>
              <a:gd name="connsiteY3696" fmla="*/ 1067730 h 3198158"/>
              <a:gd name="connsiteX3697" fmla="*/ 4143042 w 9227449"/>
              <a:gd name="connsiteY3697" fmla="*/ 1068649 h 3198158"/>
              <a:gd name="connsiteX3698" fmla="*/ 4149752 w 9227449"/>
              <a:gd name="connsiteY3698" fmla="*/ 1067071 h 3198158"/>
              <a:gd name="connsiteX3699" fmla="*/ 4155166 w 9227449"/>
              <a:gd name="connsiteY3699" fmla="*/ 1064563 h 3198158"/>
              <a:gd name="connsiteX3700" fmla="*/ 4163359 w 9227449"/>
              <a:gd name="connsiteY3700" fmla="*/ 1055876 h 3198158"/>
              <a:gd name="connsiteX3701" fmla="*/ 4162623 w 9227449"/>
              <a:gd name="connsiteY3701" fmla="*/ 1043945 h 3198158"/>
              <a:gd name="connsiteX3702" fmla="*/ 4160193 w 9227449"/>
              <a:gd name="connsiteY3702" fmla="*/ 1038880 h 3198158"/>
              <a:gd name="connsiteX3703" fmla="*/ 4151506 w 9227449"/>
              <a:gd name="connsiteY3703" fmla="*/ 1030881 h 3198158"/>
              <a:gd name="connsiteX3704" fmla="*/ 4146498 w 9227449"/>
              <a:gd name="connsiteY3704" fmla="*/ 1030019 h 3198158"/>
              <a:gd name="connsiteX3705" fmla="*/ 3572605 w 9227449"/>
              <a:gd name="connsiteY3705" fmla="*/ 1016936 h 3198158"/>
              <a:gd name="connsiteX3706" fmla="*/ 3566203 w 9227449"/>
              <a:gd name="connsiteY3706" fmla="*/ 1018379 h 3198158"/>
              <a:gd name="connsiteX3707" fmla="*/ 3551253 w 9227449"/>
              <a:gd name="connsiteY3707" fmla="*/ 1024153 h 3198158"/>
              <a:gd name="connsiteX3708" fmla="*/ 3541917 w 9227449"/>
              <a:gd name="connsiteY3708" fmla="*/ 1032538 h 3198158"/>
              <a:gd name="connsiteX3709" fmla="*/ 3542188 w 9227449"/>
              <a:gd name="connsiteY3709" fmla="*/ 1045079 h 3198158"/>
              <a:gd name="connsiteX3710" fmla="*/ 3547515 w 9227449"/>
              <a:gd name="connsiteY3710" fmla="*/ 1058520 h 3198158"/>
              <a:gd name="connsiteX3711" fmla="*/ 3556888 w 9227449"/>
              <a:gd name="connsiteY3711" fmla="*/ 1068243 h 3198158"/>
              <a:gd name="connsiteX3712" fmla="*/ 3561847 w 9227449"/>
              <a:gd name="connsiteY3712" fmla="*/ 1069084 h 3198158"/>
              <a:gd name="connsiteX3713" fmla="*/ 3570281 w 9227449"/>
              <a:gd name="connsiteY3713" fmla="*/ 1066499 h 3198158"/>
              <a:gd name="connsiteX3714" fmla="*/ 3585330 w 9227449"/>
              <a:gd name="connsiteY3714" fmla="*/ 1058094 h 3198158"/>
              <a:gd name="connsiteX3715" fmla="*/ 3593514 w 9227449"/>
              <a:gd name="connsiteY3715" fmla="*/ 1048884 h 3198158"/>
              <a:gd name="connsiteX3716" fmla="*/ 3592041 w 9227449"/>
              <a:gd name="connsiteY3716" fmla="*/ 1036662 h 3198158"/>
              <a:gd name="connsiteX3717" fmla="*/ 3586250 w 9227449"/>
              <a:gd name="connsiteY3717" fmla="*/ 1025690 h 3198158"/>
              <a:gd name="connsiteX3718" fmla="*/ 3577758 w 9227449"/>
              <a:gd name="connsiteY3718" fmla="*/ 1017847 h 3198158"/>
              <a:gd name="connsiteX3719" fmla="*/ 3572605 w 9227449"/>
              <a:gd name="connsiteY3719" fmla="*/ 1016936 h 3198158"/>
              <a:gd name="connsiteX3720" fmla="*/ 2714922 w 9227449"/>
              <a:gd name="connsiteY3720" fmla="*/ 994683 h 3198158"/>
              <a:gd name="connsiteX3721" fmla="*/ 2722281 w 9227449"/>
              <a:gd name="connsiteY3721" fmla="*/ 996659 h 3198158"/>
              <a:gd name="connsiteX3722" fmla="*/ 2729147 w 9227449"/>
              <a:gd name="connsiteY3722" fmla="*/ 1005607 h 3198158"/>
              <a:gd name="connsiteX3723" fmla="*/ 2727674 w 9227449"/>
              <a:gd name="connsiteY3723" fmla="*/ 1016792 h 3198158"/>
              <a:gd name="connsiteX3724" fmla="*/ 2714894 w 9227449"/>
              <a:gd name="connsiteY3724" fmla="*/ 1024160 h 3198158"/>
              <a:gd name="connsiteX3725" fmla="*/ 2707524 w 9227449"/>
              <a:gd name="connsiteY3725" fmla="*/ 1022185 h 3198158"/>
              <a:gd name="connsiteX3726" fmla="*/ 2702137 w 9227449"/>
              <a:gd name="connsiteY3726" fmla="*/ 1002053 h 3198158"/>
              <a:gd name="connsiteX3727" fmla="*/ 2714922 w 9227449"/>
              <a:gd name="connsiteY3727" fmla="*/ 994683 h 3198158"/>
              <a:gd name="connsiteX3728" fmla="*/ 5125308 w 9227449"/>
              <a:gd name="connsiteY3728" fmla="*/ 985753 h 3198158"/>
              <a:gd name="connsiteX3729" fmla="*/ 5117328 w 9227449"/>
              <a:gd name="connsiteY3729" fmla="*/ 988040 h 3198158"/>
              <a:gd name="connsiteX3730" fmla="*/ 5097137 w 9227449"/>
              <a:gd name="connsiteY3730" fmla="*/ 997811 h 3198158"/>
              <a:gd name="connsiteX3731" fmla="*/ 5088055 w 9227449"/>
              <a:gd name="connsiteY3731" fmla="*/ 1006847 h 3198158"/>
              <a:gd name="connsiteX3732" fmla="*/ 5089246 w 9227449"/>
              <a:gd name="connsiteY3732" fmla="*/ 1019600 h 3198158"/>
              <a:gd name="connsiteX3733" fmla="*/ 5098182 w 9227449"/>
              <a:gd name="connsiteY3733" fmla="*/ 1039181 h 3198158"/>
              <a:gd name="connsiteX3734" fmla="*/ 5107160 w 9227449"/>
              <a:gd name="connsiteY3734" fmla="*/ 1048487 h 3198158"/>
              <a:gd name="connsiteX3735" fmla="*/ 5112429 w 9227449"/>
              <a:gd name="connsiteY3735" fmla="*/ 1049446 h 3198158"/>
              <a:gd name="connsiteX3736" fmla="*/ 5120049 w 9227449"/>
              <a:gd name="connsiteY3736" fmla="*/ 1047365 h 3198158"/>
              <a:gd name="connsiteX3737" fmla="*/ 5140774 w 9227449"/>
              <a:gd name="connsiteY3737" fmla="*/ 1038096 h 3198158"/>
              <a:gd name="connsiteX3738" fmla="*/ 5150283 w 9227449"/>
              <a:gd name="connsiteY3738" fmla="*/ 1029004 h 3198158"/>
              <a:gd name="connsiteX3739" fmla="*/ 5148976 w 9227449"/>
              <a:gd name="connsiteY3739" fmla="*/ 1015900 h 3198158"/>
              <a:gd name="connsiteX3740" fmla="*/ 5139504 w 9227449"/>
              <a:gd name="connsiteY3740" fmla="*/ 995884 h 3198158"/>
              <a:gd name="connsiteX3741" fmla="*/ 5130314 w 9227449"/>
              <a:gd name="connsiteY3741" fmla="*/ 986615 h 3198158"/>
              <a:gd name="connsiteX3742" fmla="*/ 5125308 w 9227449"/>
              <a:gd name="connsiteY3742" fmla="*/ 985753 h 3198158"/>
              <a:gd name="connsiteX3743" fmla="*/ 4549663 w 9227449"/>
              <a:gd name="connsiteY3743" fmla="*/ 978850 h 3198158"/>
              <a:gd name="connsiteX3744" fmla="*/ 4542563 w 9227449"/>
              <a:gd name="connsiteY3744" fmla="*/ 980631 h 3198158"/>
              <a:gd name="connsiteX3745" fmla="*/ 4532249 w 9227449"/>
              <a:gd name="connsiteY3745" fmla="*/ 985493 h 3198158"/>
              <a:gd name="connsiteX3746" fmla="*/ 4523836 w 9227449"/>
              <a:gd name="connsiteY3746" fmla="*/ 994218 h 3198158"/>
              <a:gd name="connsiteX3747" fmla="*/ 4524600 w 9227449"/>
              <a:gd name="connsiteY3747" fmla="*/ 1006314 h 3198158"/>
              <a:gd name="connsiteX3748" fmla="*/ 4529353 w 9227449"/>
              <a:gd name="connsiteY3748" fmla="*/ 1016723 h 3198158"/>
              <a:gd name="connsiteX3749" fmla="*/ 4538081 w 9227449"/>
              <a:gd name="connsiteY3749" fmla="*/ 1025286 h 3198158"/>
              <a:gd name="connsiteX3750" fmla="*/ 4543320 w 9227449"/>
              <a:gd name="connsiteY3750" fmla="*/ 1026214 h 3198158"/>
              <a:gd name="connsiteX3751" fmla="*/ 4550284 w 9227449"/>
              <a:gd name="connsiteY3751" fmla="*/ 1024511 h 3198158"/>
              <a:gd name="connsiteX3752" fmla="*/ 4560780 w 9227449"/>
              <a:gd name="connsiteY3752" fmla="*/ 1019715 h 3198158"/>
              <a:gd name="connsiteX3753" fmla="*/ 4569378 w 9227449"/>
              <a:gd name="connsiteY3753" fmla="*/ 1010883 h 3198158"/>
              <a:gd name="connsiteX3754" fmla="*/ 4568488 w 9227449"/>
              <a:gd name="connsiteY3754" fmla="*/ 998606 h 3198158"/>
              <a:gd name="connsiteX3755" fmla="*/ 4563560 w 9227449"/>
              <a:gd name="connsiteY3755" fmla="*/ 988174 h 3198158"/>
              <a:gd name="connsiteX3756" fmla="*/ 4554747 w 9227449"/>
              <a:gd name="connsiteY3756" fmla="*/ 979730 h 3198158"/>
              <a:gd name="connsiteX3757" fmla="*/ 4549663 w 9227449"/>
              <a:gd name="connsiteY3757" fmla="*/ 978850 h 3198158"/>
              <a:gd name="connsiteX3758" fmla="*/ 3975556 w 9227449"/>
              <a:gd name="connsiteY3758" fmla="*/ 970155 h 3198158"/>
              <a:gd name="connsiteX3759" fmla="*/ 3968953 w 9227449"/>
              <a:gd name="connsiteY3759" fmla="*/ 971684 h 3198158"/>
              <a:gd name="connsiteX3760" fmla="*/ 3966550 w 9227449"/>
              <a:gd name="connsiteY3760" fmla="*/ 972817 h 3198158"/>
              <a:gd name="connsiteX3761" fmla="*/ 3958649 w 9227449"/>
              <a:gd name="connsiteY3761" fmla="*/ 981376 h 3198158"/>
              <a:gd name="connsiteX3762" fmla="*/ 3959240 w 9227449"/>
              <a:gd name="connsiteY3762" fmla="*/ 993007 h 3198158"/>
              <a:gd name="connsiteX3763" fmla="*/ 3960527 w 9227449"/>
              <a:gd name="connsiteY3763" fmla="*/ 995805 h 3198158"/>
              <a:gd name="connsiteX3764" fmla="*/ 3969056 w 9227449"/>
              <a:gd name="connsiteY3764" fmla="*/ 1003797 h 3198158"/>
              <a:gd name="connsiteX3765" fmla="*/ 3974247 w 9227449"/>
              <a:gd name="connsiteY3765" fmla="*/ 1004725 h 3198158"/>
              <a:gd name="connsiteX3766" fmla="*/ 3980748 w 9227449"/>
              <a:gd name="connsiteY3766" fmla="*/ 1003252 h 3198158"/>
              <a:gd name="connsiteX3767" fmla="*/ 3983236 w 9227449"/>
              <a:gd name="connsiteY3767" fmla="*/ 1002090 h 3198158"/>
              <a:gd name="connsiteX3768" fmla="*/ 3991225 w 9227449"/>
              <a:gd name="connsiteY3768" fmla="*/ 993463 h 3198158"/>
              <a:gd name="connsiteX3769" fmla="*/ 3990538 w 9227449"/>
              <a:gd name="connsiteY3769" fmla="*/ 981725 h 3198158"/>
              <a:gd name="connsiteX3770" fmla="*/ 3989201 w 9227449"/>
              <a:gd name="connsiteY3770" fmla="*/ 978927 h 3198158"/>
              <a:gd name="connsiteX3771" fmla="*/ 3980611 w 9227449"/>
              <a:gd name="connsiteY3771" fmla="*/ 971035 h 3198158"/>
              <a:gd name="connsiteX3772" fmla="*/ 3975556 w 9227449"/>
              <a:gd name="connsiteY3772" fmla="*/ 970155 h 3198158"/>
              <a:gd name="connsiteX3773" fmla="*/ 3400705 w 9227449"/>
              <a:gd name="connsiteY3773" fmla="*/ 950528 h 3198158"/>
              <a:gd name="connsiteX3774" fmla="*/ 3394265 w 9227449"/>
              <a:gd name="connsiteY3774" fmla="*/ 951976 h 3198158"/>
              <a:gd name="connsiteX3775" fmla="*/ 3373115 w 9227449"/>
              <a:gd name="connsiteY3775" fmla="*/ 959408 h 3198158"/>
              <a:gd name="connsiteX3776" fmla="*/ 3362821 w 9227449"/>
              <a:gd name="connsiteY3776" fmla="*/ 968014 h 3198158"/>
              <a:gd name="connsiteX3777" fmla="*/ 3363509 w 9227449"/>
              <a:gd name="connsiteY3777" fmla="*/ 981406 h 3198158"/>
              <a:gd name="connsiteX3778" fmla="*/ 3372574 w 9227449"/>
              <a:gd name="connsiteY3778" fmla="*/ 1004463 h 3198158"/>
              <a:gd name="connsiteX3779" fmla="*/ 3382317 w 9227449"/>
              <a:gd name="connsiteY3779" fmla="*/ 1015173 h 3198158"/>
              <a:gd name="connsiteX3780" fmla="*/ 3387177 w 9227449"/>
              <a:gd name="connsiteY3780" fmla="*/ 1015978 h 3198158"/>
              <a:gd name="connsiteX3781" fmla="*/ 3396571 w 9227449"/>
              <a:gd name="connsiteY3781" fmla="*/ 1012666 h 3198158"/>
              <a:gd name="connsiteX3782" fmla="*/ 3417576 w 9227449"/>
              <a:gd name="connsiteY3782" fmla="*/ 999855 h 3198158"/>
              <a:gd name="connsiteX3783" fmla="*/ 3425846 w 9227449"/>
              <a:gd name="connsiteY3783" fmla="*/ 990422 h 3198158"/>
              <a:gd name="connsiteX3784" fmla="*/ 3424083 w 9227449"/>
              <a:gd name="connsiteY3784" fmla="*/ 978007 h 3198158"/>
              <a:gd name="connsiteX3785" fmla="*/ 3414592 w 9227449"/>
              <a:gd name="connsiteY3785" fmla="*/ 959825 h 3198158"/>
              <a:gd name="connsiteX3786" fmla="*/ 3406109 w 9227449"/>
              <a:gd name="connsiteY3786" fmla="*/ 951530 h 3198158"/>
              <a:gd name="connsiteX3787" fmla="*/ 3400705 w 9227449"/>
              <a:gd name="connsiteY3787" fmla="*/ 950528 h 3198158"/>
              <a:gd name="connsiteX3788" fmla="*/ 5804765 w 9227449"/>
              <a:gd name="connsiteY3788" fmla="*/ 940530 h 3198158"/>
              <a:gd name="connsiteX3789" fmla="*/ 5824172 w 9227449"/>
              <a:gd name="connsiteY3789" fmla="*/ 945750 h 3198158"/>
              <a:gd name="connsiteX3790" fmla="*/ 5842300 w 9227449"/>
              <a:gd name="connsiteY3790" fmla="*/ 969369 h 3198158"/>
              <a:gd name="connsiteX3791" fmla="*/ 5838417 w 9227449"/>
              <a:gd name="connsiteY3791" fmla="*/ 998875 h 3198158"/>
              <a:gd name="connsiteX3792" fmla="*/ 5804687 w 9227449"/>
              <a:gd name="connsiteY3792" fmla="*/ 1018340 h 3198158"/>
              <a:gd name="connsiteX3793" fmla="*/ 5785272 w 9227449"/>
              <a:gd name="connsiteY3793" fmla="*/ 1013121 h 3198158"/>
              <a:gd name="connsiteX3794" fmla="*/ 5771036 w 9227449"/>
              <a:gd name="connsiteY3794" fmla="*/ 959992 h 3198158"/>
              <a:gd name="connsiteX3795" fmla="*/ 5804765 w 9227449"/>
              <a:gd name="connsiteY3795" fmla="*/ 940530 h 3198158"/>
              <a:gd name="connsiteX3796" fmla="*/ 4953727 w 9227449"/>
              <a:gd name="connsiteY3796" fmla="*/ 927686 h 3198158"/>
              <a:gd name="connsiteX3797" fmla="*/ 4946106 w 9227449"/>
              <a:gd name="connsiteY3797" fmla="*/ 929766 h 3198158"/>
              <a:gd name="connsiteX3798" fmla="*/ 4930204 w 9227449"/>
              <a:gd name="connsiteY3798" fmla="*/ 937409 h 3198158"/>
              <a:gd name="connsiteX3799" fmla="*/ 4921421 w 9227449"/>
              <a:gd name="connsiteY3799" fmla="*/ 946337 h 3198158"/>
              <a:gd name="connsiteX3800" fmla="*/ 4922458 w 9227449"/>
              <a:gd name="connsiteY3800" fmla="*/ 958819 h 3198158"/>
              <a:gd name="connsiteX3801" fmla="*/ 4929778 w 9227449"/>
              <a:gd name="connsiteY3801" fmla="*/ 974822 h 3198158"/>
              <a:gd name="connsiteX3802" fmla="*/ 4938659 w 9227449"/>
              <a:gd name="connsiteY3802" fmla="*/ 983818 h 3198158"/>
              <a:gd name="connsiteX3803" fmla="*/ 4943908 w 9227449"/>
              <a:gd name="connsiteY3803" fmla="*/ 984757 h 3198158"/>
              <a:gd name="connsiteX3804" fmla="*/ 4951268 w 9227449"/>
              <a:gd name="connsiteY3804" fmla="*/ 982829 h 3198158"/>
              <a:gd name="connsiteX3805" fmla="*/ 4967527 w 9227449"/>
              <a:gd name="connsiteY3805" fmla="*/ 975479 h 3198158"/>
              <a:gd name="connsiteX3806" fmla="*/ 4976668 w 9227449"/>
              <a:gd name="connsiteY3806" fmla="*/ 966479 h 3198158"/>
              <a:gd name="connsiteX3807" fmla="*/ 4975507 w 9227449"/>
              <a:gd name="connsiteY3807" fmla="*/ 953704 h 3198158"/>
              <a:gd name="connsiteX3808" fmla="*/ 4967807 w 9227449"/>
              <a:gd name="connsiteY3808" fmla="*/ 937476 h 3198158"/>
              <a:gd name="connsiteX3809" fmla="*/ 4958761 w 9227449"/>
              <a:gd name="connsiteY3809" fmla="*/ 928548 h 3198158"/>
              <a:gd name="connsiteX3810" fmla="*/ 4953727 w 9227449"/>
              <a:gd name="connsiteY3810" fmla="*/ 927686 h 3198158"/>
              <a:gd name="connsiteX3811" fmla="*/ 4379214 w 9227449"/>
              <a:gd name="connsiteY3811" fmla="*/ 919462 h 3198158"/>
              <a:gd name="connsiteX3812" fmla="*/ 4372301 w 9227449"/>
              <a:gd name="connsiteY3812" fmla="*/ 921145 h 3198158"/>
              <a:gd name="connsiteX3813" fmla="*/ 4364698 w 9227449"/>
              <a:gd name="connsiteY3813" fmla="*/ 924730 h 3198158"/>
              <a:gd name="connsiteX3814" fmla="*/ 4356477 w 9227449"/>
              <a:gd name="connsiteY3814" fmla="*/ 933374 h 3198158"/>
              <a:gd name="connsiteX3815" fmla="*/ 4357155 w 9227449"/>
              <a:gd name="connsiteY3815" fmla="*/ 945298 h 3198158"/>
              <a:gd name="connsiteX3816" fmla="*/ 4360620 w 9227449"/>
              <a:gd name="connsiteY3816" fmla="*/ 952910 h 3198158"/>
              <a:gd name="connsiteX3817" fmla="*/ 4369268 w 9227449"/>
              <a:gd name="connsiteY3817" fmla="*/ 961281 h 3198158"/>
              <a:gd name="connsiteX3818" fmla="*/ 4374507 w 9227449"/>
              <a:gd name="connsiteY3818" fmla="*/ 962225 h 3198158"/>
              <a:gd name="connsiteX3819" fmla="*/ 4381278 w 9227449"/>
              <a:gd name="connsiteY3819" fmla="*/ 960618 h 3198158"/>
              <a:gd name="connsiteX3820" fmla="*/ 4388995 w 9227449"/>
              <a:gd name="connsiteY3820" fmla="*/ 957119 h 3198158"/>
              <a:gd name="connsiteX3821" fmla="*/ 4397440 w 9227449"/>
              <a:gd name="connsiteY3821" fmla="*/ 948371 h 3198158"/>
              <a:gd name="connsiteX3822" fmla="*/ 4396647 w 9227449"/>
              <a:gd name="connsiteY3822" fmla="*/ 936247 h 3198158"/>
              <a:gd name="connsiteX3823" fmla="*/ 4393023 w 9227449"/>
              <a:gd name="connsiteY3823" fmla="*/ 928598 h 3198158"/>
              <a:gd name="connsiteX3824" fmla="*/ 4384288 w 9227449"/>
              <a:gd name="connsiteY3824" fmla="*/ 920342 h 3198158"/>
              <a:gd name="connsiteX3825" fmla="*/ 4379214 w 9227449"/>
              <a:gd name="connsiteY3825" fmla="*/ 919462 h 3198158"/>
              <a:gd name="connsiteX3826" fmla="*/ 3804790 w 9227449"/>
              <a:gd name="connsiteY3826" fmla="*/ 909700 h 3198158"/>
              <a:gd name="connsiteX3827" fmla="*/ 3798348 w 9227449"/>
              <a:gd name="connsiteY3827" fmla="*/ 911167 h 3198158"/>
              <a:gd name="connsiteX3828" fmla="*/ 3797893 w 9227449"/>
              <a:gd name="connsiteY3828" fmla="*/ 911385 h 3198158"/>
              <a:gd name="connsiteX3829" fmla="*/ 3789777 w 9227449"/>
              <a:gd name="connsiteY3829" fmla="*/ 920076 h 3198158"/>
              <a:gd name="connsiteX3830" fmla="*/ 3790079 w 9227449"/>
              <a:gd name="connsiteY3830" fmla="*/ 931785 h 3198158"/>
              <a:gd name="connsiteX3831" fmla="*/ 3804497 w 9227449"/>
              <a:gd name="connsiteY3831" fmla="*/ 940938 h 3198158"/>
              <a:gd name="connsiteX3832" fmla="*/ 3810425 w 9227449"/>
              <a:gd name="connsiteY3832" fmla="*/ 939613 h 3198158"/>
              <a:gd name="connsiteX3833" fmla="*/ 3811363 w 9227449"/>
              <a:gd name="connsiteY3833" fmla="*/ 939179 h 3198158"/>
              <a:gd name="connsiteX3834" fmla="*/ 3819246 w 9227449"/>
              <a:gd name="connsiteY3834" fmla="*/ 930724 h 3198158"/>
              <a:gd name="connsiteX3835" fmla="*/ 3818782 w 9227449"/>
              <a:gd name="connsiteY3835" fmla="*/ 919167 h 3198158"/>
              <a:gd name="connsiteX3836" fmla="*/ 3818317 w 9227449"/>
              <a:gd name="connsiteY3836" fmla="*/ 918194 h 3198158"/>
              <a:gd name="connsiteX3837" fmla="*/ 3804790 w 9227449"/>
              <a:gd name="connsiteY3837" fmla="*/ 909700 h 3198158"/>
              <a:gd name="connsiteX3838" fmla="*/ 3116662 w 9227449"/>
              <a:gd name="connsiteY3838" fmla="*/ 886901 h 3198158"/>
              <a:gd name="connsiteX3839" fmla="*/ 3154741 w 9227449"/>
              <a:gd name="connsiteY3839" fmla="*/ 897132 h 3198158"/>
              <a:gd name="connsiteX3840" fmla="*/ 3190280 w 9227449"/>
              <a:gd name="connsiteY3840" fmla="*/ 943455 h 3198158"/>
              <a:gd name="connsiteX3841" fmla="*/ 3182657 w 9227449"/>
              <a:gd name="connsiteY3841" fmla="*/ 1001326 h 3198158"/>
              <a:gd name="connsiteX3842" fmla="*/ 3116527 w 9227449"/>
              <a:gd name="connsiteY3842" fmla="*/ 1039491 h 3198158"/>
              <a:gd name="connsiteX3843" fmla="*/ 3078450 w 9227449"/>
              <a:gd name="connsiteY3843" fmla="*/ 1029255 h 3198158"/>
              <a:gd name="connsiteX3844" fmla="*/ 3042911 w 9227449"/>
              <a:gd name="connsiteY3844" fmla="*/ 982936 h 3198158"/>
              <a:gd name="connsiteX3845" fmla="*/ 3050531 w 9227449"/>
              <a:gd name="connsiteY3845" fmla="*/ 925051 h 3198158"/>
              <a:gd name="connsiteX3846" fmla="*/ 3116662 w 9227449"/>
              <a:gd name="connsiteY3846" fmla="*/ 886901 h 3198158"/>
              <a:gd name="connsiteX3847" fmla="*/ 4782503 w 9227449"/>
              <a:gd name="connsiteY3847" fmla="*/ 868601 h 3198158"/>
              <a:gd name="connsiteX3848" fmla="*/ 4775154 w 9227449"/>
              <a:gd name="connsiteY3848" fmla="*/ 870520 h 3198158"/>
              <a:gd name="connsiteX3849" fmla="*/ 4762197 w 9227449"/>
              <a:gd name="connsiteY3849" fmla="*/ 876685 h 3198158"/>
              <a:gd name="connsiteX3850" fmla="*/ 4753637 w 9227449"/>
              <a:gd name="connsiteY3850" fmla="*/ 885519 h 3198158"/>
              <a:gd name="connsiteX3851" fmla="*/ 4754547 w 9227449"/>
              <a:gd name="connsiteY3851" fmla="*/ 897785 h 3198158"/>
              <a:gd name="connsiteX3852" fmla="*/ 4760366 w 9227449"/>
              <a:gd name="connsiteY3852" fmla="*/ 910438 h 3198158"/>
              <a:gd name="connsiteX3853" fmla="*/ 4769189 w 9227449"/>
              <a:gd name="connsiteY3853" fmla="*/ 919148 h 3198158"/>
              <a:gd name="connsiteX3854" fmla="*/ 4774380 w 9227449"/>
              <a:gd name="connsiteY3854" fmla="*/ 920074 h 3198158"/>
              <a:gd name="connsiteX3855" fmla="*/ 4781564 w 9227449"/>
              <a:gd name="connsiteY3855" fmla="*/ 918248 h 3198158"/>
              <a:gd name="connsiteX3856" fmla="*/ 4794706 w 9227449"/>
              <a:gd name="connsiteY3856" fmla="*/ 912224 h 3198158"/>
              <a:gd name="connsiteX3857" fmla="*/ 4803499 w 9227449"/>
              <a:gd name="connsiteY3857" fmla="*/ 903325 h 3198158"/>
              <a:gd name="connsiteX3858" fmla="*/ 4802501 w 9227449"/>
              <a:gd name="connsiteY3858" fmla="*/ 890852 h 3198158"/>
              <a:gd name="connsiteX3859" fmla="*/ 4796468 w 9227449"/>
              <a:gd name="connsiteY3859" fmla="*/ 878114 h 3198158"/>
              <a:gd name="connsiteX3860" fmla="*/ 4787540 w 9227449"/>
              <a:gd name="connsiteY3860" fmla="*/ 869470 h 3198158"/>
              <a:gd name="connsiteX3861" fmla="*/ 4782503 w 9227449"/>
              <a:gd name="connsiteY3861" fmla="*/ 868601 h 3198158"/>
              <a:gd name="connsiteX3862" fmla="*/ 4208349 w 9227449"/>
              <a:gd name="connsiteY3862" fmla="*/ 860090 h 3198158"/>
              <a:gd name="connsiteX3863" fmla="*/ 4201552 w 9227449"/>
              <a:gd name="connsiteY3863" fmla="*/ 861718 h 3198158"/>
              <a:gd name="connsiteX3864" fmla="*/ 4196942 w 9227449"/>
              <a:gd name="connsiteY3864" fmla="*/ 863920 h 3198158"/>
              <a:gd name="connsiteX3865" fmla="*/ 4188983 w 9227449"/>
              <a:gd name="connsiteY3865" fmla="*/ 872508 h 3198158"/>
              <a:gd name="connsiteX3866" fmla="*/ 4189622 w 9227449"/>
              <a:gd name="connsiteY3866" fmla="*/ 884196 h 3198158"/>
              <a:gd name="connsiteX3867" fmla="*/ 4191762 w 9227449"/>
              <a:gd name="connsiteY3867" fmla="*/ 888857 h 3198158"/>
              <a:gd name="connsiteX3868" fmla="*/ 4200322 w 9227449"/>
              <a:gd name="connsiteY3868" fmla="*/ 896980 h 3198158"/>
              <a:gd name="connsiteX3869" fmla="*/ 4205541 w 9227449"/>
              <a:gd name="connsiteY3869" fmla="*/ 897918 h 3198158"/>
              <a:gd name="connsiteX3870" fmla="*/ 4212118 w 9227449"/>
              <a:gd name="connsiteY3870" fmla="*/ 896404 h 3198158"/>
              <a:gd name="connsiteX3871" fmla="*/ 4216833 w 9227449"/>
              <a:gd name="connsiteY3871" fmla="*/ 894240 h 3198158"/>
              <a:gd name="connsiteX3872" fmla="*/ 4225016 w 9227449"/>
              <a:gd name="connsiteY3872" fmla="*/ 885576 h 3198158"/>
              <a:gd name="connsiteX3873" fmla="*/ 4224300 w 9227449"/>
              <a:gd name="connsiteY3873" fmla="*/ 873681 h 3198158"/>
              <a:gd name="connsiteX3874" fmla="*/ 4222042 w 9227449"/>
              <a:gd name="connsiteY3874" fmla="*/ 868970 h 3198158"/>
              <a:gd name="connsiteX3875" fmla="*/ 4213347 w 9227449"/>
              <a:gd name="connsiteY3875" fmla="*/ 860952 h 3198158"/>
              <a:gd name="connsiteX3876" fmla="*/ 4208349 w 9227449"/>
              <a:gd name="connsiteY3876" fmla="*/ 860090 h 3198158"/>
              <a:gd name="connsiteX3877" fmla="*/ 5634859 w 9227449"/>
              <a:gd name="connsiteY3877" fmla="*/ 853602 h 3198158"/>
              <a:gd name="connsiteX3878" fmla="*/ 5666797 w 9227449"/>
              <a:gd name="connsiteY3878" fmla="*/ 862189 h 3198158"/>
              <a:gd name="connsiteX3879" fmla="*/ 5696605 w 9227449"/>
              <a:gd name="connsiteY3879" fmla="*/ 901038 h 3198158"/>
              <a:gd name="connsiteX3880" fmla="*/ 5690213 w 9227449"/>
              <a:gd name="connsiteY3880" fmla="*/ 949570 h 3198158"/>
              <a:gd name="connsiteX3881" fmla="*/ 5634753 w 9227449"/>
              <a:gd name="connsiteY3881" fmla="*/ 981570 h 3198158"/>
              <a:gd name="connsiteX3882" fmla="*/ 5602815 w 9227449"/>
              <a:gd name="connsiteY3882" fmla="*/ 972991 h 3198158"/>
              <a:gd name="connsiteX3883" fmla="*/ 5573008 w 9227449"/>
              <a:gd name="connsiteY3883" fmla="*/ 934147 h 3198158"/>
              <a:gd name="connsiteX3884" fmla="*/ 5579399 w 9227449"/>
              <a:gd name="connsiteY3884" fmla="*/ 885606 h 3198158"/>
              <a:gd name="connsiteX3885" fmla="*/ 5634859 w 9227449"/>
              <a:gd name="connsiteY3885" fmla="*/ 853602 h 3198158"/>
              <a:gd name="connsiteX3886" fmla="*/ 2946717 w 9227449"/>
              <a:gd name="connsiteY3886" fmla="*/ 851493 h 3198158"/>
              <a:gd name="connsiteX3887" fmla="*/ 2971596 w 9227449"/>
              <a:gd name="connsiteY3887" fmla="*/ 858188 h 3198158"/>
              <a:gd name="connsiteX3888" fmla="*/ 2994782 w 9227449"/>
              <a:gd name="connsiteY3888" fmla="*/ 888451 h 3198158"/>
              <a:gd name="connsiteX3889" fmla="*/ 2989842 w 9227449"/>
              <a:gd name="connsiteY3889" fmla="*/ 926260 h 3198158"/>
              <a:gd name="connsiteX3890" fmla="*/ 2946630 w 9227449"/>
              <a:gd name="connsiteY3890" fmla="*/ 951198 h 3198158"/>
              <a:gd name="connsiteX3891" fmla="*/ 2921745 w 9227449"/>
              <a:gd name="connsiteY3891" fmla="*/ 944512 h 3198158"/>
              <a:gd name="connsiteX3892" fmla="*/ 2898529 w 9227449"/>
              <a:gd name="connsiteY3892" fmla="*/ 914249 h 3198158"/>
              <a:gd name="connsiteX3893" fmla="*/ 2903510 w 9227449"/>
              <a:gd name="connsiteY3893" fmla="*/ 876431 h 3198158"/>
              <a:gd name="connsiteX3894" fmla="*/ 2946717 w 9227449"/>
              <a:gd name="connsiteY3894" fmla="*/ 851493 h 3198158"/>
              <a:gd name="connsiteX3895" fmla="*/ 3633071 w 9227449"/>
              <a:gd name="connsiteY3895" fmla="*/ 846217 h 3198158"/>
              <a:gd name="connsiteX3896" fmla="*/ 3626787 w 9227449"/>
              <a:gd name="connsiteY3896" fmla="*/ 847587 h 3198158"/>
              <a:gd name="connsiteX3897" fmla="*/ 3626612 w 9227449"/>
              <a:gd name="connsiteY3897" fmla="*/ 847673 h 3198158"/>
              <a:gd name="connsiteX3898" fmla="*/ 3618593 w 9227449"/>
              <a:gd name="connsiteY3898" fmla="*/ 856249 h 3198158"/>
              <a:gd name="connsiteX3899" fmla="*/ 3619214 w 9227449"/>
              <a:gd name="connsiteY3899" fmla="*/ 867968 h 3198158"/>
              <a:gd name="connsiteX3900" fmla="*/ 3620211 w 9227449"/>
              <a:gd name="connsiteY3900" fmla="*/ 870085 h 3198158"/>
              <a:gd name="connsiteX3901" fmla="*/ 3628753 w 9227449"/>
              <a:gd name="connsiteY3901" fmla="*/ 877935 h 3198158"/>
              <a:gd name="connsiteX3902" fmla="*/ 3633856 w 9227449"/>
              <a:gd name="connsiteY3902" fmla="*/ 878824 h 3198158"/>
              <a:gd name="connsiteX3903" fmla="*/ 3640346 w 9227449"/>
              <a:gd name="connsiteY3903" fmla="*/ 877348 h 3198158"/>
              <a:gd name="connsiteX3904" fmla="*/ 3647762 w 9227449"/>
              <a:gd name="connsiteY3904" fmla="*/ 857186 h 3198158"/>
              <a:gd name="connsiteX3905" fmla="*/ 3646755 w 9227449"/>
              <a:gd name="connsiteY3905" fmla="*/ 855012 h 3198158"/>
              <a:gd name="connsiteX3906" fmla="*/ 3638312 w 9227449"/>
              <a:gd name="connsiteY3906" fmla="*/ 847164 h 3198158"/>
              <a:gd name="connsiteX3907" fmla="*/ 3633071 w 9227449"/>
              <a:gd name="connsiteY3907" fmla="*/ 846217 h 3198158"/>
              <a:gd name="connsiteX3908" fmla="*/ 2776765 w 9227449"/>
              <a:gd name="connsiteY3908" fmla="*/ 820198 h 3198158"/>
              <a:gd name="connsiteX3909" fmla="*/ 2786390 w 9227449"/>
              <a:gd name="connsiteY3909" fmla="*/ 822789 h 3198158"/>
              <a:gd name="connsiteX3910" fmla="*/ 2795397 w 9227449"/>
              <a:gd name="connsiteY3910" fmla="*/ 834496 h 3198158"/>
              <a:gd name="connsiteX3911" fmla="*/ 2793459 w 9227449"/>
              <a:gd name="connsiteY3911" fmla="*/ 849157 h 3198158"/>
              <a:gd name="connsiteX3912" fmla="*/ 2776735 w 9227449"/>
              <a:gd name="connsiteY3912" fmla="*/ 858802 h 3198158"/>
              <a:gd name="connsiteX3913" fmla="*/ 2767121 w 9227449"/>
              <a:gd name="connsiteY3913" fmla="*/ 856211 h 3198158"/>
              <a:gd name="connsiteX3914" fmla="*/ 2758114 w 9227449"/>
              <a:gd name="connsiteY3914" fmla="*/ 844494 h 3198158"/>
              <a:gd name="connsiteX3915" fmla="*/ 2760040 w 9227449"/>
              <a:gd name="connsiteY3915" fmla="*/ 829844 h 3198158"/>
              <a:gd name="connsiteX3916" fmla="*/ 2776765 w 9227449"/>
              <a:gd name="connsiteY3916" fmla="*/ 820198 h 3198158"/>
              <a:gd name="connsiteX3917" fmla="*/ 4611697 w 9227449"/>
              <a:gd name="connsiteY3917" fmla="*/ 809353 h 3198158"/>
              <a:gd name="connsiteX3918" fmla="*/ 4604581 w 9227449"/>
              <a:gd name="connsiteY3918" fmla="*/ 811139 h 3198158"/>
              <a:gd name="connsiteX3919" fmla="*/ 4594306 w 9227449"/>
              <a:gd name="connsiteY3919" fmla="*/ 815982 h 3198158"/>
              <a:gd name="connsiteX3920" fmla="*/ 4585920 w 9227449"/>
              <a:gd name="connsiteY3920" fmla="*/ 824682 h 3198158"/>
              <a:gd name="connsiteX3921" fmla="*/ 4586655 w 9227449"/>
              <a:gd name="connsiteY3921" fmla="*/ 836749 h 3198158"/>
              <a:gd name="connsiteX3922" fmla="*/ 4591195 w 9227449"/>
              <a:gd name="connsiteY3922" fmla="*/ 846784 h 3198158"/>
              <a:gd name="connsiteX3923" fmla="*/ 4599932 w 9227449"/>
              <a:gd name="connsiteY3923" fmla="*/ 855353 h 3198158"/>
              <a:gd name="connsiteX3924" fmla="*/ 4605170 w 9227449"/>
              <a:gd name="connsiteY3924" fmla="*/ 856298 h 3198158"/>
              <a:gd name="connsiteX3925" fmla="*/ 4612133 w 9227449"/>
              <a:gd name="connsiteY3925" fmla="*/ 854586 h 3198158"/>
              <a:gd name="connsiteX3926" fmla="*/ 4622622 w 9227449"/>
              <a:gd name="connsiteY3926" fmla="*/ 849792 h 3198158"/>
              <a:gd name="connsiteX3927" fmla="*/ 4631220 w 9227449"/>
              <a:gd name="connsiteY3927" fmla="*/ 840977 h 3198158"/>
              <a:gd name="connsiteX3928" fmla="*/ 4630339 w 9227449"/>
              <a:gd name="connsiteY3928" fmla="*/ 828692 h 3198158"/>
              <a:gd name="connsiteX3929" fmla="*/ 4625576 w 9227449"/>
              <a:gd name="connsiteY3929" fmla="*/ 818648 h 3198158"/>
              <a:gd name="connsiteX3930" fmla="*/ 4616742 w 9227449"/>
              <a:gd name="connsiteY3930" fmla="*/ 810221 h 3198158"/>
              <a:gd name="connsiteX3931" fmla="*/ 4611697 w 9227449"/>
              <a:gd name="connsiteY3931" fmla="*/ 809353 h 3198158"/>
              <a:gd name="connsiteX3932" fmla="*/ 4037398 w 9227449"/>
              <a:gd name="connsiteY3932" fmla="*/ 800226 h 3198158"/>
              <a:gd name="connsiteX3933" fmla="*/ 4030811 w 9227449"/>
              <a:gd name="connsiteY3933" fmla="*/ 801749 h 3198158"/>
              <a:gd name="connsiteX3934" fmla="*/ 4028731 w 9227449"/>
              <a:gd name="connsiteY3934" fmla="*/ 802734 h 3198158"/>
              <a:gd name="connsiteX3935" fmla="*/ 4020887 w 9227449"/>
              <a:gd name="connsiteY3935" fmla="*/ 811254 h 3198158"/>
              <a:gd name="connsiteX3936" fmla="*/ 4021458 w 9227449"/>
              <a:gd name="connsiteY3936" fmla="*/ 822828 h 3198158"/>
              <a:gd name="connsiteX3937" fmla="*/ 4022444 w 9227449"/>
              <a:gd name="connsiteY3937" fmla="*/ 824976 h 3198158"/>
              <a:gd name="connsiteX3938" fmla="*/ 4030918 w 9227449"/>
              <a:gd name="connsiteY3938" fmla="*/ 832863 h 3198158"/>
              <a:gd name="connsiteX3939" fmla="*/ 4036120 w 9227449"/>
              <a:gd name="connsiteY3939" fmla="*/ 833789 h 3198158"/>
              <a:gd name="connsiteX3940" fmla="*/ 4042474 w 9227449"/>
              <a:gd name="connsiteY3940" fmla="*/ 832379 h 3198158"/>
              <a:gd name="connsiteX3941" fmla="*/ 4044750 w 9227449"/>
              <a:gd name="connsiteY3941" fmla="*/ 831322 h 3198158"/>
              <a:gd name="connsiteX3942" fmla="*/ 4052681 w 9227449"/>
              <a:gd name="connsiteY3942" fmla="*/ 822734 h 3198158"/>
              <a:gd name="connsiteX3943" fmla="*/ 4052039 w 9227449"/>
              <a:gd name="connsiteY3943" fmla="*/ 811064 h 3198158"/>
              <a:gd name="connsiteX3944" fmla="*/ 4051042 w 9227449"/>
              <a:gd name="connsiteY3944" fmla="*/ 808964 h 3198158"/>
              <a:gd name="connsiteX3945" fmla="*/ 4042453 w 9227449"/>
              <a:gd name="connsiteY3945" fmla="*/ 801097 h 3198158"/>
              <a:gd name="connsiteX3946" fmla="*/ 4037398 w 9227449"/>
              <a:gd name="connsiteY3946" fmla="*/ 800226 h 3198158"/>
              <a:gd name="connsiteX3947" fmla="*/ 5464954 w 9227449"/>
              <a:gd name="connsiteY3947" fmla="*/ 781273 h 3198158"/>
              <a:gd name="connsiteX3948" fmla="*/ 5502111 w 9227449"/>
              <a:gd name="connsiteY3948" fmla="*/ 791260 h 3198158"/>
              <a:gd name="connsiteX3949" fmla="*/ 5536809 w 9227449"/>
              <a:gd name="connsiteY3949" fmla="*/ 836474 h 3198158"/>
              <a:gd name="connsiteX3950" fmla="*/ 5529362 w 9227449"/>
              <a:gd name="connsiteY3950" fmla="*/ 892980 h 3198158"/>
              <a:gd name="connsiteX3951" fmla="*/ 5464818 w 9227449"/>
              <a:gd name="connsiteY3951" fmla="*/ 930213 h 3198158"/>
              <a:gd name="connsiteX3952" fmla="*/ 5427651 w 9227449"/>
              <a:gd name="connsiteY3952" fmla="*/ 920226 h 3198158"/>
              <a:gd name="connsiteX3953" fmla="*/ 5400402 w 9227449"/>
              <a:gd name="connsiteY3953" fmla="*/ 818506 h 3198158"/>
              <a:gd name="connsiteX3954" fmla="*/ 5464954 w 9227449"/>
              <a:gd name="connsiteY3954" fmla="*/ 781273 h 3198158"/>
              <a:gd name="connsiteX3955" fmla="*/ 3458983 w 9227449"/>
              <a:gd name="connsiteY3955" fmla="*/ 766112 h 3198158"/>
              <a:gd name="connsiteX3956" fmla="*/ 3452184 w 9227449"/>
              <a:gd name="connsiteY3956" fmla="*/ 767739 h 3198158"/>
              <a:gd name="connsiteX3957" fmla="*/ 3443509 w 9227449"/>
              <a:gd name="connsiteY3957" fmla="*/ 771598 h 3198158"/>
              <a:gd name="connsiteX3958" fmla="*/ 3434560 w 9227449"/>
              <a:gd name="connsiteY3958" fmla="*/ 781186 h 3198158"/>
              <a:gd name="connsiteX3959" fmla="*/ 3436566 w 9227449"/>
              <a:gd name="connsiteY3959" fmla="*/ 794153 h 3198158"/>
              <a:gd name="connsiteX3960" fmla="*/ 3436566 w 9227449"/>
              <a:gd name="connsiteY3960" fmla="*/ 794155 h 3198158"/>
              <a:gd name="connsiteX3961" fmla="*/ 3445832 w 9227449"/>
              <a:gd name="connsiteY3961" fmla="*/ 810381 h 3198158"/>
              <a:gd name="connsiteX3962" fmla="*/ 3454617 w 9227449"/>
              <a:gd name="connsiteY3962" fmla="*/ 818307 h 3198158"/>
              <a:gd name="connsiteX3963" fmla="*/ 3459459 w 9227449"/>
              <a:gd name="connsiteY3963" fmla="*/ 819110 h 3198158"/>
              <a:gd name="connsiteX3964" fmla="*/ 3466420 w 9227449"/>
              <a:gd name="connsiteY3964" fmla="*/ 817399 h 3198158"/>
              <a:gd name="connsiteX3965" fmla="*/ 3472474 w 9227449"/>
              <a:gd name="connsiteY3965" fmla="*/ 814476 h 3198158"/>
              <a:gd name="connsiteX3966" fmla="*/ 3480434 w 9227449"/>
              <a:gd name="connsiteY3966" fmla="*/ 805984 h 3198158"/>
              <a:gd name="connsiteX3967" fmla="*/ 3479930 w 9227449"/>
              <a:gd name="connsiteY3967" fmla="*/ 794360 h 3198158"/>
              <a:gd name="connsiteX3968" fmla="*/ 3473421 w 9227449"/>
              <a:gd name="connsiteY3968" fmla="*/ 777027 h 3198158"/>
              <a:gd name="connsiteX3969" fmla="*/ 3464996 w 9227449"/>
              <a:gd name="connsiteY3969" fmla="*/ 767372 h 3198158"/>
              <a:gd name="connsiteX3970" fmla="*/ 3458983 w 9227449"/>
              <a:gd name="connsiteY3970" fmla="*/ 766112 h 3198158"/>
              <a:gd name="connsiteX3971" fmla="*/ 4440988 w 9227449"/>
              <a:gd name="connsiteY3971" fmla="*/ 750576 h 3198158"/>
              <a:gd name="connsiteX3972" fmla="*/ 4434064 w 9227449"/>
              <a:gd name="connsiteY3972" fmla="*/ 752259 h 3198158"/>
              <a:gd name="connsiteX3973" fmla="*/ 4426928 w 9227449"/>
              <a:gd name="connsiteY3973" fmla="*/ 755625 h 3198158"/>
              <a:gd name="connsiteX3974" fmla="*/ 4418716 w 9227449"/>
              <a:gd name="connsiteY3974" fmla="*/ 764231 h 3198158"/>
              <a:gd name="connsiteX3975" fmla="*/ 4419335 w 9227449"/>
              <a:gd name="connsiteY3975" fmla="*/ 776091 h 3198158"/>
              <a:gd name="connsiteX3976" fmla="*/ 4422463 w 9227449"/>
              <a:gd name="connsiteY3976" fmla="*/ 783013 h 3198158"/>
              <a:gd name="connsiteX3977" fmla="*/ 4431091 w 9227449"/>
              <a:gd name="connsiteY3977" fmla="*/ 791365 h 3198158"/>
              <a:gd name="connsiteX3978" fmla="*/ 4436350 w 9227449"/>
              <a:gd name="connsiteY3978" fmla="*/ 792310 h 3198158"/>
              <a:gd name="connsiteX3979" fmla="*/ 4443091 w 9227449"/>
              <a:gd name="connsiteY3979" fmla="*/ 790712 h 3198158"/>
              <a:gd name="connsiteX3980" fmla="*/ 4450461 w 9227449"/>
              <a:gd name="connsiteY3980" fmla="*/ 787346 h 3198158"/>
              <a:gd name="connsiteX3981" fmla="*/ 4458857 w 9227449"/>
              <a:gd name="connsiteY3981" fmla="*/ 778597 h 3198158"/>
              <a:gd name="connsiteX3982" fmla="*/ 4458041 w 9227449"/>
              <a:gd name="connsiteY3982" fmla="*/ 766492 h 3198158"/>
              <a:gd name="connsiteX3983" fmla="*/ 4454748 w 9227449"/>
              <a:gd name="connsiteY3983" fmla="*/ 759598 h 3198158"/>
              <a:gd name="connsiteX3984" fmla="*/ 4446005 w 9227449"/>
              <a:gd name="connsiteY3984" fmla="*/ 751438 h 3198158"/>
              <a:gd name="connsiteX3985" fmla="*/ 4440988 w 9227449"/>
              <a:gd name="connsiteY3985" fmla="*/ 750576 h 3198158"/>
              <a:gd name="connsiteX3986" fmla="*/ 5024546 w 9227449"/>
              <a:gd name="connsiteY3986" fmla="*/ 741687 h 3198158"/>
              <a:gd name="connsiteX3987" fmla="*/ 5015142 w 9227449"/>
              <a:gd name="connsiteY3987" fmla="*/ 744996 h 3198158"/>
              <a:gd name="connsiteX3988" fmla="*/ 4987535 w 9227449"/>
              <a:gd name="connsiteY3988" fmla="*/ 760391 h 3198158"/>
              <a:gd name="connsiteX3989" fmla="*/ 4978313 w 9227449"/>
              <a:gd name="connsiteY3989" fmla="*/ 769764 h 3198158"/>
              <a:gd name="connsiteX3990" fmla="*/ 4980010 w 9227449"/>
              <a:gd name="connsiteY3990" fmla="*/ 782795 h 3198158"/>
              <a:gd name="connsiteX3991" fmla="*/ 4991321 w 9227449"/>
              <a:gd name="connsiteY3991" fmla="*/ 805513 h 3198158"/>
              <a:gd name="connsiteX3992" fmla="*/ 5000221 w 9227449"/>
              <a:gd name="connsiteY3992" fmla="*/ 814563 h 3198158"/>
              <a:gd name="connsiteX3993" fmla="*/ 5005468 w 9227449"/>
              <a:gd name="connsiteY3993" fmla="*/ 815509 h 3198158"/>
              <a:gd name="connsiteX3994" fmla="*/ 5012877 w 9227449"/>
              <a:gd name="connsiteY3994" fmla="*/ 813551 h 3198158"/>
              <a:gd name="connsiteX3995" fmla="*/ 5041232 w 9227449"/>
              <a:gd name="connsiteY3995" fmla="*/ 802646 h 3198158"/>
              <a:gd name="connsiteX3996" fmla="*/ 5051864 w 9227449"/>
              <a:gd name="connsiteY3996" fmla="*/ 793720 h 3198158"/>
              <a:gd name="connsiteX3997" fmla="*/ 5050635 w 9227449"/>
              <a:gd name="connsiteY3997" fmla="*/ 779893 h 3198158"/>
              <a:gd name="connsiteX3998" fmla="*/ 5039119 w 9227449"/>
              <a:gd name="connsiteY3998" fmla="*/ 753093 h 3198158"/>
              <a:gd name="connsiteX3999" fmla="*/ 5029350 w 9227449"/>
              <a:gd name="connsiteY3999" fmla="*/ 742471 h 3198158"/>
              <a:gd name="connsiteX4000" fmla="*/ 5024546 w 9227449"/>
              <a:gd name="connsiteY4000" fmla="*/ 741687 h 3198158"/>
              <a:gd name="connsiteX4001" fmla="*/ 3865661 w 9227449"/>
              <a:gd name="connsiteY4001" fmla="*/ 737733 h 3198158"/>
              <a:gd name="connsiteX4002" fmla="*/ 3859369 w 9227449"/>
              <a:gd name="connsiteY4002" fmla="*/ 739115 h 3198158"/>
              <a:gd name="connsiteX4003" fmla="*/ 3859193 w 9227449"/>
              <a:gd name="connsiteY4003" fmla="*/ 739199 h 3198158"/>
              <a:gd name="connsiteX4004" fmla="*/ 3851183 w 9227449"/>
              <a:gd name="connsiteY4004" fmla="*/ 747777 h 3198158"/>
              <a:gd name="connsiteX4005" fmla="*/ 3851805 w 9227449"/>
              <a:gd name="connsiteY4005" fmla="*/ 759502 h 3198158"/>
              <a:gd name="connsiteX4006" fmla="*/ 3852821 w 9227449"/>
              <a:gd name="connsiteY4006" fmla="*/ 761659 h 3198158"/>
              <a:gd name="connsiteX4007" fmla="*/ 3866447 w 9227449"/>
              <a:gd name="connsiteY4007" fmla="*/ 770350 h 3198158"/>
              <a:gd name="connsiteX4008" fmla="*/ 3872016 w 9227449"/>
              <a:gd name="connsiteY4008" fmla="*/ 769264 h 3198158"/>
              <a:gd name="connsiteX4009" fmla="*/ 3873284 w 9227449"/>
              <a:gd name="connsiteY4009" fmla="*/ 768706 h 3198158"/>
              <a:gd name="connsiteX4010" fmla="*/ 3880962 w 9227449"/>
              <a:gd name="connsiteY4010" fmla="*/ 760137 h 3198158"/>
              <a:gd name="connsiteX4011" fmla="*/ 3880313 w 9227449"/>
              <a:gd name="connsiteY4011" fmla="*/ 748648 h 3198158"/>
              <a:gd name="connsiteX4012" fmla="*/ 3879337 w 9227449"/>
              <a:gd name="connsiteY4012" fmla="*/ 746548 h 3198158"/>
              <a:gd name="connsiteX4013" fmla="*/ 3870902 w 9227449"/>
              <a:gd name="connsiteY4013" fmla="*/ 738670 h 3198158"/>
              <a:gd name="connsiteX4014" fmla="*/ 3865661 w 9227449"/>
              <a:gd name="connsiteY4014" fmla="*/ 737733 h 3198158"/>
              <a:gd name="connsiteX4015" fmla="*/ 5696672 w 9227449"/>
              <a:gd name="connsiteY4015" fmla="*/ 726989 h 3198158"/>
              <a:gd name="connsiteX4016" fmla="*/ 5706986 w 9227449"/>
              <a:gd name="connsiteY4016" fmla="*/ 729772 h 3198158"/>
              <a:gd name="connsiteX4017" fmla="*/ 5716612 w 9227449"/>
              <a:gd name="connsiteY4017" fmla="*/ 742309 h 3198158"/>
              <a:gd name="connsiteX4018" fmla="*/ 5714549 w 9227449"/>
              <a:gd name="connsiteY4018" fmla="*/ 757998 h 3198158"/>
              <a:gd name="connsiteX4019" fmla="*/ 5696634 w 9227449"/>
              <a:gd name="connsiteY4019" fmla="*/ 768335 h 3198158"/>
              <a:gd name="connsiteX4020" fmla="*/ 5686301 w 9227449"/>
              <a:gd name="connsiteY4020" fmla="*/ 765566 h 3198158"/>
              <a:gd name="connsiteX4021" fmla="*/ 5678757 w 9227449"/>
              <a:gd name="connsiteY4021" fmla="*/ 737336 h 3198158"/>
              <a:gd name="connsiteX4022" fmla="*/ 5696672 w 9227449"/>
              <a:gd name="connsiteY4022" fmla="*/ 726989 h 3198158"/>
              <a:gd name="connsiteX4023" fmla="*/ 5295039 w 9227449"/>
              <a:gd name="connsiteY4023" fmla="*/ 712123 h 3198158"/>
              <a:gd name="connsiteX4024" fmla="*/ 5335839 w 9227449"/>
              <a:gd name="connsiteY4024" fmla="*/ 723092 h 3198158"/>
              <a:gd name="connsiteX4025" fmla="*/ 5365762 w 9227449"/>
              <a:gd name="connsiteY4025" fmla="*/ 834780 h 3198158"/>
              <a:gd name="connsiteX4026" fmla="*/ 5294883 w 9227449"/>
              <a:gd name="connsiteY4026" fmla="*/ 875665 h 3198158"/>
              <a:gd name="connsiteX4027" fmla="*/ 5254077 w 9227449"/>
              <a:gd name="connsiteY4027" fmla="*/ 864694 h 3198158"/>
              <a:gd name="connsiteX4028" fmla="*/ 5224162 w 9227449"/>
              <a:gd name="connsiteY4028" fmla="*/ 753006 h 3198158"/>
              <a:gd name="connsiteX4029" fmla="*/ 5295039 w 9227449"/>
              <a:gd name="connsiteY4029" fmla="*/ 712123 h 3198158"/>
              <a:gd name="connsiteX4030" fmla="*/ 3008551 w 9227449"/>
              <a:gd name="connsiteY4030" fmla="*/ 690695 h 3198158"/>
              <a:gd name="connsiteX4031" fmla="*/ 3028878 w 9227449"/>
              <a:gd name="connsiteY4031" fmla="*/ 696161 h 3198158"/>
              <a:gd name="connsiteX4032" fmla="*/ 3047858 w 9227449"/>
              <a:gd name="connsiteY4032" fmla="*/ 720892 h 3198158"/>
              <a:gd name="connsiteX4033" fmla="*/ 3043792 w 9227449"/>
              <a:gd name="connsiteY4033" fmla="*/ 751786 h 3198158"/>
              <a:gd name="connsiteX4034" fmla="*/ 3008484 w 9227449"/>
              <a:gd name="connsiteY4034" fmla="*/ 772157 h 3198158"/>
              <a:gd name="connsiteX4035" fmla="*/ 2988167 w 9227449"/>
              <a:gd name="connsiteY4035" fmla="*/ 766691 h 3198158"/>
              <a:gd name="connsiteX4036" fmla="*/ 2969216 w 9227449"/>
              <a:gd name="connsiteY4036" fmla="*/ 741962 h 3198158"/>
              <a:gd name="connsiteX4037" fmla="*/ 2973254 w 9227449"/>
              <a:gd name="connsiteY4037" fmla="*/ 711075 h 3198158"/>
              <a:gd name="connsiteX4038" fmla="*/ 3008551 w 9227449"/>
              <a:gd name="connsiteY4038" fmla="*/ 690695 h 3198158"/>
              <a:gd name="connsiteX4039" fmla="*/ 4269388 w 9227449"/>
              <a:gd name="connsiteY4039" fmla="*/ 690561 h 3198158"/>
              <a:gd name="connsiteX4040" fmla="*/ 4262707 w 9227449"/>
              <a:gd name="connsiteY4040" fmla="*/ 692131 h 3198158"/>
              <a:gd name="connsiteX4041" fmla="*/ 4258773 w 9227449"/>
              <a:gd name="connsiteY4041" fmla="*/ 693984 h 3198158"/>
              <a:gd name="connsiteX4042" fmla="*/ 4250824 w 9227449"/>
              <a:gd name="connsiteY4042" fmla="*/ 702581 h 3198158"/>
              <a:gd name="connsiteX4043" fmla="*/ 4251463 w 9227449"/>
              <a:gd name="connsiteY4043" fmla="*/ 714271 h 3198158"/>
              <a:gd name="connsiteX4044" fmla="*/ 4253604 w 9227449"/>
              <a:gd name="connsiteY4044" fmla="*/ 718914 h 3198158"/>
              <a:gd name="connsiteX4045" fmla="*/ 4262192 w 9227449"/>
              <a:gd name="connsiteY4045" fmla="*/ 727055 h 3198158"/>
              <a:gd name="connsiteX4046" fmla="*/ 4267384 w 9227449"/>
              <a:gd name="connsiteY4046" fmla="*/ 727982 h 3198158"/>
              <a:gd name="connsiteX4047" fmla="*/ 4274007 w 9227449"/>
              <a:gd name="connsiteY4047" fmla="*/ 726441 h 3198158"/>
              <a:gd name="connsiteX4048" fmla="*/ 4277967 w 9227449"/>
              <a:gd name="connsiteY4048" fmla="*/ 724596 h 3198158"/>
              <a:gd name="connsiteX4049" fmla="*/ 4286046 w 9227449"/>
              <a:gd name="connsiteY4049" fmla="*/ 715924 h 3198158"/>
              <a:gd name="connsiteX4050" fmla="*/ 4285310 w 9227449"/>
              <a:gd name="connsiteY4050" fmla="*/ 704094 h 3198158"/>
              <a:gd name="connsiteX4051" fmla="*/ 4283062 w 9227449"/>
              <a:gd name="connsiteY4051" fmla="*/ 699385 h 3198158"/>
              <a:gd name="connsiteX4052" fmla="*/ 4274423 w 9227449"/>
              <a:gd name="connsiteY4052" fmla="*/ 691431 h 3198158"/>
              <a:gd name="connsiteX4053" fmla="*/ 4269388 w 9227449"/>
              <a:gd name="connsiteY4053" fmla="*/ 690561 h 3198158"/>
              <a:gd name="connsiteX4054" fmla="*/ 4849594 w 9227449"/>
              <a:gd name="connsiteY4054" fmla="*/ 689114 h 3198158"/>
              <a:gd name="connsiteX4055" fmla="*/ 4841209 w 9227449"/>
              <a:gd name="connsiteY4055" fmla="*/ 691668 h 3198158"/>
              <a:gd name="connsiteX4056" fmla="*/ 4821491 w 9227449"/>
              <a:gd name="connsiteY4056" fmla="*/ 701976 h 3198158"/>
              <a:gd name="connsiteX4057" fmla="*/ 4812737 w 9227449"/>
              <a:gd name="connsiteY4057" fmla="*/ 711112 h 3198158"/>
              <a:gd name="connsiteX4058" fmla="*/ 4814083 w 9227449"/>
              <a:gd name="connsiteY4058" fmla="*/ 723699 h 3198158"/>
              <a:gd name="connsiteX4059" fmla="*/ 4822372 w 9227449"/>
              <a:gd name="connsiteY4059" fmla="*/ 740834 h 3198158"/>
              <a:gd name="connsiteX4060" fmla="*/ 4831206 w 9227449"/>
              <a:gd name="connsiteY4060" fmla="*/ 749609 h 3198158"/>
              <a:gd name="connsiteX4061" fmla="*/ 4836424 w 9227449"/>
              <a:gd name="connsiteY4061" fmla="*/ 750546 h 3198158"/>
              <a:gd name="connsiteX4062" fmla="*/ 4843620 w 9227449"/>
              <a:gd name="connsiteY4062" fmla="*/ 748712 h 3198158"/>
              <a:gd name="connsiteX4063" fmla="*/ 4863628 w 9227449"/>
              <a:gd name="connsiteY4063" fmla="*/ 740360 h 3198158"/>
              <a:gd name="connsiteX4064" fmla="*/ 4873283 w 9227449"/>
              <a:gd name="connsiteY4064" fmla="*/ 731501 h 3198158"/>
              <a:gd name="connsiteX4065" fmla="*/ 4872304 w 9227449"/>
              <a:gd name="connsiteY4065" fmla="*/ 718430 h 3198158"/>
              <a:gd name="connsiteX4066" fmla="*/ 4863879 w 9227449"/>
              <a:gd name="connsiteY4066" fmla="*/ 699527 h 3198158"/>
              <a:gd name="connsiteX4067" fmla="*/ 4854504 w 9227449"/>
              <a:gd name="connsiteY4067" fmla="*/ 689937 h 3198158"/>
              <a:gd name="connsiteX4068" fmla="*/ 4849594 w 9227449"/>
              <a:gd name="connsiteY4068" fmla="*/ 689114 h 3198158"/>
              <a:gd name="connsiteX4069" fmla="*/ 3691854 w 9227449"/>
              <a:gd name="connsiteY4069" fmla="*/ 661557 h 3198158"/>
              <a:gd name="connsiteX4070" fmla="*/ 3685113 w 9227449"/>
              <a:gd name="connsiteY4070" fmla="*/ 663154 h 3198158"/>
              <a:gd name="connsiteX4071" fmla="*/ 3680260 w 9227449"/>
              <a:gd name="connsiteY4071" fmla="*/ 665416 h 3198158"/>
              <a:gd name="connsiteX4072" fmla="*/ 3671846 w 9227449"/>
              <a:gd name="connsiteY4072" fmla="*/ 674778 h 3198158"/>
              <a:gd name="connsiteX4073" fmla="*/ 3673512 w 9227449"/>
              <a:gd name="connsiteY4073" fmla="*/ 687252 h 3198158"/>
              <a:gd name="connsiteX4074" fmla="*/ 3680485 w 9227449"/>
              <a:gd name="connsiteY4074" fmla="*/ 699972 h 3198158"/>
              <a:gd name="connsiteX4075" fmla="*/ 3689036 w 9227449"/>
              <a:gd name="connsiteY4075" fmla="*/ 707764 h 3198158"/>
              <a:gd name="connsiteX4076" fmla="*/ 3694082 w 9227449"/>
              <a:gd name="connsiteY4076" fmla="*/ 708634 h 3198158"/>
              <a:gd name="connsiteX4077" fmla="*/ 3700589 w 9227449"/>
              <a:gd name="connsiteY4077" fmla="*/ 707159 h 3198158"/>
              <a:gd name="connsiteX4078" fmla="*/ 3703950 w 9227449"/>
              <a:gd name="connsiteY4078" fmla="*/ 705580 h 3198158"/>
              <a:gd name="connsiteX4079" fmla="*/ 3711831 w 9227449"/>
              <a:gd name="connsiteY4079" fmla="*/ 697145 h 3198158"/>
              <a:gd name="connsiteX4080" fmla="*/ 3711397 w 9227449"/>
              <a:gd name="connsiteY4080" fmla="*/ 685606 h 3198158"/>
              <a:gd name="connsiteX4081" fmla="*/ 3706176 w 9227449"/>
              <a:gd name="connsiteY4081" fmla="*/ 672083 h 3198158"/>
              <a:gd name="connsiteX4082" fmla="*/ 3697702 w 9227449"/>
              <a:gd name="connsiteY4082" fmla="*/ 662748 h 3198158"/>
              <a:gd name="connsiteX4083" fmla="*/ 3691854 w 9227449"/>
              <a:gd name="connsiteY4083" fmla="*/ 661557 h 3198158"/>
              <a:gd name="connsiteX4084" fmla="*/ 5526757 w 9227449"/>
              <a:gd name="connsiteY4084" fmla="*/ 658314 h 3198158"/>
              <a:gd name="connsiteX4085" fmla="*/ 5540489 w 9227449"/>
              <a:gd name="connsiteY4085" fmla="*/ 662002 h 3198158"/>
              <a:gd name="connsiteX4086" fmla="*/ 5553291 w 9227449"/>
              <a:gd name="connsiteY4086" fmla="*/ 678693 h 3198158"/>
              <a:gd name="connsiteX4087" fmla="*/ 5550550 w 9227449"/>
              <a:gd name="connsiteY4087" fmla="*/ 699575 h 3198158"/>
              <a:gd name="connsiteX4088" fmla="*/ 5526709 w 9227449"/>
              <a:gd name="connsiteY4088" fmla="*/ 713324 h 3198158"/>
              <a:gd name="connsiteX4089" fmla="*/ 5512976 w 9227449"/>
              <a:gd name="connsiteY4089" fmla="*/ 709636 h 3198158"/>
              <a:gd name="connsiteX4090" fmla="*/ 5512976 w 9227449"/>
              <a:gd name="connsiteY4090" fmla="*/ 709637 h 3198158"/>
              <a:gd name="connsiteX4091" fmla="*/ 5500155 w 9227449"/>
              <a:gd name="connsiteY4091" fmla="*/ 692937 h 3198158"/>
              <a:gd name="connsiteX4092" fmla="*/ 5502915 w 9227449"/>
              <a:gd name="connsiteY4092" fmla="*/ 672074 h 3198158"/>
              <a:gd name="connsiteX4093" fmla="*/ 5526757 w 9227449"/>
              <a:gd name="connsiteY4093" fmla="*/ 658314 h 3198158"/>
              <a:gd name="connsiteX4094" fmla="*/ 4676978 w 9227449"/>
              <a:gd name="connsiteY4094" fmla="*/ 633348 h 3198158"/>
              <a:gd name="connsiteX4095" fmla="*/ 4669241 w 9227449"/>
              <a:gd name="connsiteY4095" fmla="*/ 635496 h 3198158"/>
              <a:gd name="connsiteX4096" fmla="*/ 4654819 w 9227449"/>
              <a:gd name="connsiteY4096" fmla="*/ 642711 h 3198158"/>
              <a:gd name="connsiteX4097" fmla="*/ 4646319 w 9227449"/>
              <a:gd name="connsiteY4097" fmla="*/ 651639 h 3198158"/>
              <a:gd name="connsiteX4098" fmla="*/ 4647365 w 9227449"/>
              <a:gd name="connsiteY4098" fmla="*/ 663925 h 3198158"/>
              <a:gd name="connsiteX4099" fmla="*/ 4647365 w 9227449"/>
              <a:gd name="connsiteY4099" fmla="*/ 663920 h 3198158"/>
              <a:gd name="connsiteX4100" fmla="*/ 4653427 w 9227449"/>
              <a:gd name="connsiteY4100" fmla="*/ 676678 h 3198158"/>
              <a:gd name="connsiteX4101" fmla="*/ 4662132 w 9227449"/>
              <a:gd name="connsiteY4101" fmla="*/ 685209 h 3198158"/>
              <a:gd name="connsiteX4102" fmla="*/ 4667380 w 9227449"/>
              <a:gd name="connsiteY4102" fmla="*/ 686156 h 3198158"/>
              <a:gd name="connsiteX4103" fmla="*/ 4674296 w 9227449"/>
              <a:gd name="connsiteY4103" fmla="*/ 684473 h 3198158"/>
              <a:gd name="connsiteX4104" fmla="*/ 4688977 w 9227449"/>
              <a:gd name="connsiteY4104" fmla="*/ 678193 h 3198158"/>
              <a:gd name="connsiteX4105" fmla="*/ 4698117 w 9227449"/>
              <a:gd name="connsiteY4105" fmla="*/ 669407 h 3198158"/>
              <a:gd name="connsiteX4106" fmla="*/ 4697285 w 9227449"/>
              <a:gd name="connsiteY4106" fmla="*/ 656754 h 3198158"/>
              <a:gd name="connsiteX4107" fmla="*/ 4691059 w 9227449"/>
              <a:gd name="connsiteY4107" fmla="*/ 643145 h 3198158"/>
              <a:gd name="connsiteX4108" fmla="*/ 4681946 w 9227449"/>
              <a:gd name="connsiteY4108" fmla="*/ 634190 h 3198158"/>
              <a:gd name="connsiteX4109" fmla="*/ 4676978 w 9227449"/>
              <a:gd name="connsiteY4109" fmla="*/ 633348 h 3198158"/>
              <a:gd name="connsiteX4110" fmla="*/ 4098659 w 9227449"/>
              <a:gd name="connsiteY4110" fmla="*/ 629082 h 3198158"/>
              <a:gd name="connsiteX4111" fmla="*/ 4092101 w 9227449"/>
              <a:gd name="connsiteY4111" fmla="*/ 630586 h 3198158"/>
              <a:gd name="connsiteX4112" fmla="*/ 4090022 w 9227449"/>
              <a:gd name="connsiteY4112" fmla="*/ 631569 h 3198158"/>
              <a:gd name="connsiteX4113" fmla="*/ 4082110 w 9227449"/>
              <a:gd name="connsiteY4113" fmla="*/ 640185 h 3198158"/>
              <a:gd name="connsiteX4114" fmla="*/ 4082788 w 9227449"/>
              <a:gd name="connsiteY4114" fmla="*/ 651855 h 3198158"/>
              <a:gd name="connsiteX4115" fmla="*/ 4082788 w 9227449"/>
              <a:gd name="connsiteY4115" fmla="*/ 651853 h 3198158"/>
              <a:gd name="connsiteX4116" fmla="*/ 4084268 w 9227449"/>
              <a:gd name="connsiteY4116" fmla="*/ 655021 h 3198158"/>
              <a:gd name="connsiteX4117" fmla="*/ 4092819 w 9227449"/>
              <a:gd name="connsiteY4117" fmla="*/ 662966 h 3198158"/>
              <a:gd name="connsiteX4118" fmla="*/ 4097962 w 9227449"/>
              <a:gd name="connsiteY4118" fmla="*/ 663875 h 3198158"/>
              <a:gd name="connsiteX4119" fmla="*/ 4104479 w 9227449"/>
              <a:gd name="connsiteY4119" fmla="*/ 662390 h 3198158"/>
              <a:gd name="connsiteX4120" fmla="*/ 4106609 w 9227449"/>
              <a:gd name="connsiteY4120" fmla="*/ 661397 h 3198158"/>
              <a:gd name="connsiteX4121" fmla="*/ 4114502 w 9227449"/>
              <a:gd name="connsiteY4121" fmla="*/ 652811 h 3198158"/>
              <a:gd name="connsiteX4122" fmla="*/ 4113864 w 9227449"/>
              <a:gd name="connsiteY4122" fmla="*/ 641158 h 3198158"/>
              <a:gd name="connsiteX4123" fmla="*/ 4112332 w 9227449"/>
              <a:gd name="connsiteY4123" fmla="*/ 637897 h 3198158"/>
              <a:gd name="connsiteX4124" fmla="*/ 4103764 w 9227449"/>
              <a:gd name="connsiteY4124" fmla="*/ 629971 h 3198158"/>
              <a:gd name="connsiteX4125" fmla="*/ 4098659 w 9227449"/>
              <a:gd name="connsiteY4125" fmla="*/ 629082 h 3198158"/>
              <a:gd name="connsiteX4126" fmla="*/ 5356842 w 9227449"/>
              <a:gd name="connsiteY4126" fmla="*/ 589164 h 3198158"/>
              <a:gd name="connsiteX4127" fmla="*/ 5374206 w 9227449"/>
              <a:gd name="connsiteY4127" fmla="*/ 593825 h 3198158"/>
              <a:gd name="connsiteX4128" fmla="*/ 5390428 w 9227449"/>
              <a:gd name="connsiteY4128" fmla="*/ 614971 h 3198158"/>
              <a:gd name="connsiteX4129" fmla="*/ 5386951 w 9227449"/>
              <a:gd name="connsiteY4129" fmla="*/ 641385 h 3198158"/>
              <a:gd name="connsiteX4130" fmla="*/ 5356786 w 9227449"/>
              <a:gd name="connsiteY4130" fmla="*/ 658786 h 3198158"/>
              <a:gd name="connsiteX4131" fmla="*/ 5339412 w 9227449"/>
              <a:gd name="connsiteY4131" fmla="*/ 654123 h 3198158"/>
              <a:gd name="connsiteX4132" fmla="*/ 5326677 w 9227449"/>
              <a:gd name="connsiteY4132" fmla="*/ 606565 h 3198158"/>
              <a:gd name="connsiteX4133" fmla="*/ 5356842 w 9227449"/>
              <a:gd name="connsiteY4133" fmla="*/ 589164 h 3198158"/>
              <a:gd name="connsiteX4134" fmla="*/ 4505029 w 9227449"/>
              <a:gd name="connsiteY4134" fmla="*/ 576274 h 3198158"/>
              <a:gd name="connsiteX4135" fmla="*/ 4497679 w 9227449"/>
              <a:gd name="connsiteY4135" fmla="*/ 578193 h 3198158"/>
              <a:gd name="connsiteX4136" fmla="*/ 4488247 w 9227449"/>
              <a:gd name="connsiteY4136" fmla="*/ 582901 h 3198158"/>
              <a:gd name="connsiteX4137" fmla="*/ 4480121 w 9227449"/>
              <a:gd name="connsiteY4137" fmla="*/ 591649 h 3198158"/>
              <a:gd name="connsiteX4138" fmla="*/ 4480946 w 9227449"/>
              <a:gd name="connsiteY4138" fmla="*/ 603557 h 3198158"/>
              <a:gd name="connsiteX4139" fmla="*/ 4480956 w 9227449"/>
              <a:gd name="connsiteY4139" fmla="*/ 603557 h 3198158"/>
              <a:gd name="connsiteX4140" fmla="*/ 4485012 w 9227449"/>
              <a:gd name="connsiteY4140" fmla="*/ 612295 h 3198158"/>
              <a:gd name="connsiteX4141" fmla="*/ 4493592 w 9227449"/>
              <a:gd name="connsiteY4141" fmla="*/ 620617 h 3198158"/>
              <a:gd name="connsiteX4142" fmla="*/ 4498889 w 9227449"/>
              <a:gd name="connsiteY4142" fmla="*/ 621581 h 3198158"/>
              <a:gd name="connsiteX4143" fmla="*/ 4505543 w 9227449"/>
              <a:gd name="connsiteY4143" fmla="*/ 620030 h 3198158"/>
              <a:gd name="connsiteX4144" fmla="*/ 4515207 w 9227449"/>
              <a:gd name="connsiteY4144" fmla="*/ 615812 h 3198158"/>
              <a:gd name="connsiteX4145" fmla="*/ 4523902 w 9227449"/>
              <a:gd name="connsiteY4145" fmla="*/ 607121 h 3198158"/>
              <a:gd name="connsiteX4146" fmla="*/ 4523187 w 9227449"/>
              <a:gd name="connsiteY4146" fmla="*/ 594845 h 3198158"/>
              <a:gd name="connsiteX4147" fmla="*/ 4518954 w 9227449"/>
              <a:gd name="connsiteY4147" fmla="*/ 585663 h 3198158"/>
              <a:gd name="connsiteX4148" fmla="*/ 4510006 w 9227449"/>
              <a:gd name="connsiteY4148" fmla="*/ 577115 h 3198158"/>
              <a:gd name="connsiteX4149" fmla="*/ 4505029 w 9227449"/>
              <a:gd name="connsiteY4149" fmla="*/ 576274 h 3198158"/>
              <a:gd name="connsiteX4150" fmla="*/ 3240337 w 9227449"/>
              <a:gd name="connsiteY4150" fmla="*/ 573041 h 3198158"/>
              <a:gd name="connsiteX4151" fmla="*/ 3265437 w 9227449"/>
              <a:gd name="connsiteY4151" fmla="*/ 579800 h 3198158"/>
              <a:gd name="connsiteX4152" fmla="*/ 3288843 w 9227449"/>
              <a:gd name="connsiteY4152" fmla="*/ 610337 h 3198158"/>
              <a:gd name="connsiteX4153" fmla="*/ 3283848 w 9227449"/>
              <a:gd name="connsiteY4153" fmla="*/ 648487 h 3198158"/>
              <a:gd name="connsiteX4154" fmla="*/ 3240241 w 9227449"/>
              <a:gd name="connsiteY4154" fmla="*/ 673661 h 3198158"/>
              <a:gd name="connsiteX4155" fmla="*/ 3215130 w 9227449"/>
              <a:gd name="connsiteY4155" fmla="*/ 666909 h 3198158"/>
              <a:gd name="connsiteX4156" fmla="*/ 3215130 w 9227449"/>
              <a:gd name="connsiteY4156" fmla="*/ 666911 h 3198158"/>
              <a:gd name="connsiteX4157" fmla="*/ 3196730 w 9227449"/>
              <a:gd name="connsiteY4157" fmla="*/ 598213 h 3198158"/>
              <a:gd name="connsiteX4158" fmla="*/ 3240337 w 9227449"/>
              <a:gd name="connsiteY4158" fmla="*/ 573041 h 3198158"/>
              <a:gd name="connsiteX4159" fmla="*/ 3924745 w 9227449"/>
              <a:gd name="connsiteY4159" fmla="*/ 557086 h 3198158"/>
              <a:gd name="connsiteX4160" fmla="*/ 3918110 w 9227449"/>
              <a:gd name="connsiteY4160" fmla="*/ 558627 h 3198158"/>
              <a:gd name="connsiteX4161" fmla="*/ 3913919 w 9227449"/>
              <a:gd name="connsiteY4161" fmla="*/ 560556 h 3198158"/>
              <a:gd name="connsiteX4162" fmla="*/ 3905609 w 9227449"/>
              <a:gd name="connsiteY4162" fmla="*/ 569740 h 3198158"/>
              <a:gd name="connsiteX4163" fmla="*/ 3907032 w 9227449"/>
              <a:gd name="connsiteY4163" fmla="*/ 582042 h 3198158"/>
              <a:gd name="connsiteX4164" fmla="*/ 3912619 w 9227449"/>
              <a:gd name="connsiteY4164" fmla="*/ 592635 h 3198158"/>
              <a:gd name="connsiteX4165" fmla="*/ 3921189 w 9227449"/>
              <a:gd name="connsiteY4165" fmla="*/ 600492 h 3198158"/>
              <a:gd name="connsiteX4166" fmla="*/ 3926256 w 9227449"/>
              <a:gd name="connsiteY4166" fmla="*/ 601372 h 3198158"/>
              <a:gd name="connsiteX4167" fmla="*/ 3932802 w 9227449"/>
              <a:gd name="connsiteY4167" fmla="*/ 599878 h 3198158"/>
              <a:gd name="connsiteX4168" fmla="*/ 3936035 w 9227449"/>
              <a:gd name="connsiteY4168" fmla="*/ 598366 h 3198158"/>
              <a:gd name="connsiteX4169" fmla="*/ 3943987 w 9227449"/>
              <a:gd name="connsiteY4169" fmla="*/ 589863 h 3198158"/>
              <a:gd name="connsiteX4170" fmla="*/ 3943464 w 9227449"/>
              <a:gd name="connsiteY4170" fmla="*/ 578241 h 3198158"/>
              <a:gd name="connsiteX4171" fmla="*/ 3938913 w 9227449"/>
              <a:gd name="connsiteY4171" fmla="*/ 567129 h 3198158"/>
              <a:gd name="connsiteX4172" fmla="*/ 3930419 w 9227449"/>
              <a:gd name="connsiteY4172" fmla="*/ 558201 h 3198158"/>
              <a:gd name="connsiteX4173" fmla="*/ 3924745 w 9227449"/>
              <a:gd name="connsiteY4173" fmla="*/ 557086 h 3198158"/>
              <a:gd name="connsiteX4174" fmla="*/ 3070373 w 9227449"/>
              <a:gd name="connsiteY4174" fmla="*/ 546304 h 3198158"/>
              <a:gd name="connsiteX4175" fmla="*/ 3077957 w 9227449"/>
              <a:gd name="connsiteY4175" fmla="*/ 548349 h 3198158"/>
              <a:gd name="connsiteX4176" fmla="*/ 3085046 w 9227449"/>
              <a:gd name="connsiteY4176" fmla="*/ 557568 h 3198158"/>
              <a:gd name="connsiteX4177" fmla="*/ 3083524 w 9227449"/>
              <a:gd name="connsiteY4177" fmla="*/ 569105 h 3198158"/>
              <a:gd name="connsiteX4178" fmla="*/ 3070353 w 9227449"/>
              <a:gd name="connsiteY4178" fmla="*/ 576699 h 3198158"/>
              <a:gd name="connsiteX4179" fmla="*/ 3062783 w 9227449"/>
              <a:gd name="connsiteY4179" fmla="*/ 574676 h 3198158"/>
              <a:gd name="connsiteX4180" fmla="*/ 3062783 w 9227449"/>
              <a:gd name="connsiteY4180" fmla="*/ 574678 h 3198158"/>
              <a:gd name="connsiteX4181" fmla="*/ 3055693 w 9227449"/>
              <a:gd name="connsiteY4181" fmla="*/ 565436 h 3198158"/>
              <a:gd name="connsiteX4182" fmla="*/ 3057205 w 9227449"/>
              <a:gd name="connsiteY4182" fmla="*/ 553899 h 3198158"/>
              <a:gd name="connsiteX4183" fmla="*/ 3070373 w 9227449"/>
              <a:gd name="connsiteY4183" fmla="*/ 546304 h 3198158"/>
              <a:gd name="connsiteX4184" fmla="*/ 4332489 w 9227449"/>
              <a:gd name="connsiteY4184" fmla="*/ 516495 h 3198158"/>
              <a:gd name="connsiteX4185" fmla="*/ 4325527 w 9227449"/>
              <a:gd name="connsiteY4185" fmla="*/ 518207 h 3198158"/>
              <a:gd name="connsiteX4186" fmla="*/ 4319358 w 9227449"/>
              <a:gd name="connsiteY4186" fmla="*/ 521186 h 3198158"/>
              <a:gd name="connsiteX4187" fmla="*/ 4311281 w 9227449"/>
              <a:gd name="connsiteY4187" fmla="*/ 529933 h 3198158"/>
              <a:gd name="connsiteX4188" fmla="*/ 4312114 w 9227449"/>
              <a:gd name="connsiteY4188" fmla="*/ 541811 h 3198158"/>
              <a:gd name="connsiteX4189" fmla="*/ 4315185 w 9227449"/>
              <a:gd name="connsiteY4189" fmla="*/ 548253 h 3198158"/>
              <a:gd name="connsiteX4190" fmla="*/ 4323746 w 9227449"/>
              <a:gd name="connsiteY4190" fmla="*/ 556308 h 3198158"/>
              <a:gd name="connsiteX4191" fmla="*/ 4328925 w 9227449"/>
              <a:gd name="connsiteY4191" fmla="*/ 557225 h 3198158"/>
              <a:gd name="connsiteX4192" fmla="*/ 4335491 w 9227449"/>
              <a:gd name="connsiteY4192" fmla="*/ 555721 h 3198158"/>
              <a:gd name="connsiteX4193" fmla="*/ 4341641 w 9227449"/>
              <a:gd name="connsiteY4193" fmla="*/ 552951 h 3198158"/>
              <a:gd name="connsiteX4194" fmla="*/ 4349969 w 9227449"/>
              <a:gd name="connsiteY4194" fmla="*/ 544365 h 3198158"/>
              <a:gd name="connsiteX4195" fmla="*/ 4349367 w 9227449"/>
              <a:gd name="connsiteY4195" fmla="*/ 532410 h 3198158"/>
              <a:gd name="connsiteX4196" fmla="*/ 4346356 w 9227449"/>
              <a:gd name="connsiteY4196" fmla="*/ 525772 h 3198158"/>
              <a:gd name="connsiteX4197" fmla="*/ 4337613 w 9227449"/>
              <a:gd name="connsiteY4197" fmla="*/ 517394 h 3198158"/>
              <a:gd name="connsiteX4198" fmla="*/ 4332489 w 9227449"/>
              <a:gd name="connsiteY4198" fmla="*/ 516495 h 3198158"/>
              <a:gd name="connsiteX4199" fmla="*/ 5186927 w 9227449"/>
              <a:gd name="connsiteY4199" fmla="*/ 515929 h 3198158"/>
              <a:gd name="connsiteX4200" fmla="*/ 5209976 w 9227449"/>
              <a:gd name="connsiteY4200" fmla="*/ 522122 h 3198158"/>
              <a:gd name="connsiteX4201" fmla="*/ 5231475 w 9227449"/>
              <a:gd name="connsiteY4201" fmla="*/ 550181 h 3198158"/>
              <a:gd name="connsiteX4202" fmla="*/ 5226893 w 9227449"/>
              <a:gd name="connsiteY4202" fmla="*/ 585220 h 3198158"/>
              <a:gd name="connsiteX4203" fmla="*/ 5186859 w 9227449"/>
              <a:gd name="connsiteY4203" fmla="*/ 608331 h 3198158"/>
              <a:gd name="connsiteX4204" fmla="*/ 5163783 w 9227449"/>
              <a:gd name="connsiteY4204" fmla="*/ 602129 h 3198158"/>
              <a:gd name="connsiteX4205" fmla="*/ 5142264 w 9227449"/>
              <a:gd name="connsiteY4205" fmla="*/ 574078 h 3198158"/>
              <a:gd name="connsiteX4206" fmla="*/ 5146885 w 9227449"/>
              <a:gd name="connsiteY4206" fmla="*/ 539032 h 3198158"/>
              <a:gd name="connsiteX4207" fmla="*/ 5186927 w 9227449"/>
              <a:gd name="connsiteY4207" fmla="*/ 515929 h 3198158"/>
              <a:gd name="connsiteX4208" fmla="*/ 3472105 w 9227449"/>
              <a:gd name="connsiteY4208" fmla="*/ 456765 h 3198158"/>
              <a:gd name="connsiteX4209" fmla="*/ 3501304 w 9227449"/>
              <a:gd name="connsiteY4209" fmla="*/ 464614 h 3198158"/>
              <a:gd name="connsiteX4210" fmla="*/ 3528531 w 9227449"/>
              <a:gd name="connsiteY4210" fmla="*/ 500144 h 3198158"/>
              <a:gd name="connsiteX4211" fmla="*/ 3522724 w 9227449"/>
              <a:gd name="connsiteY4211" fmla="*/ 544516 h 3198158"/>
              <a:gd name="connsiteX4212" fmla="*/ 3472010 w 9227449"/>
              <a:gd name="connsiteY4212" fmla="*/ 573785 h 3198158"/>
              <a:gd name="connsiteX4213" fmla="*/ 3442810 w 9227449"/>
              <a:gd name="connsiteY4213" fmla="*/ 565936 h 3198158"/>
              <a:gd name="connsiteX4214" fmla="*/ 3442810 w 9227449"/>
              <a:gd name="connsiteY4214" fmla="*/ 565937 h 3198158"/>
              <a:gd name="connsiteX4215" fmla="*/ 3415550 w 9227449"/>
              <a:gd name="connsiteY4215" fmla="*/ 530416 h 3198158"/>
              <a:gd name="connsiteX4216" fmla="*/ 3421390 w 9227449"/>
              <a:gd name="connsiteY4216" fmla="*/ 486025 h 3198158"/>
              <a:gd name="connsiteX4217" fmla="*/ 3472105 w 9227449"/>
              <a:gd name="connsiteY4217" fmla="*/ 456765 h 3198158"/>
              <a:gd name="connsiteX4218" fmla="*/ 4159659 w 9227449"/>
              <a:gd name="connsiteY4218" fmla="*/ 448322 h 3198158"/>
              <a:gd name="connsiteX4219" fmla="*/ 4152628 w 9227449"/>
              <a:gd name="connsiteY4219" fmla="*/ 450062 h 3198158"/>
              <a:gd name="connsiteX4220" fmla="*/ 4146063 w 9227449"/>
              <a:gd name="connsiteY4220" fmla="*/ 453239 h 3198158"/>
              <a:gd name="connsiteX4221" fmla="*/ 4137792 w 9227449"/>
              <a:gd name="connsiteY4221" fmla="*/ 462375 h 3198158"/>
              <a:gd name="connsiteX4222" fmla="*/ 4139147 w 9227449"/>
              <a:gd name="connsiteY4222" fmla="*/ 474621 h 3198158"/>
              <a:gd name="connsiteX4223" fmla="*/ 4139147 w 9227449"/>
              <a:gd name="connsiteY4223" fmla="*/ 474620 h 3198158"/>
              <a:gd name="connsiteX4224" fmla="*/ 4144910 w 9227449"/>
              <a:gd name="connsiteY4224" fmla="*/ 485722 h 3198158"/>
              <a:gd name="connsiteX4225" fmla="*/ 4153490 w 9227449"/>
              <a:gd name="connsiteY4225" fmla="*/ 493676 h 3198158"/>
              <a:gd name="connsiteX4226" fmla="*/ 4158593 w 9227449"/>
              <a:gd name="connsiteY4226" fmla="*/ 494565 h 3198158"/>
              <a:gd name="connsiteX4227" fmla="*/ 4165179 w 9227449"/>
              <a:gd name="connsiteY4227" fmla="*/ 493042 h 3198158"/>
              <a:gd name="connsiteX4228" fmla="*/ 4170958 w 9227449"/>
              <a:gd name="connsiteY4228" fmla="*/ 490433 h 3198158"/>
              <a:gd name="connsiteX4229" fmla="*/ 4179240 w 9227449"/>
              <a:gd name="connsiteY4229" fmla="*/ 481883 h 3198158"/>
              <a:gd name="connsiteX4230" fmla="*/ 4178688 w 9227449"/>
              <a:gd name="connsiteY4230" fmla="*/ 469996 h 3198158"/>
              <a:gd name="connsiteX4231" fmla="*/ 4173816 w 9227449"/>
              <a:gd name="connsiteY4231" fmla="*/ 458346 h 3198158"/>
              <a:gd name="connsiteX4232" fmla="*/ 4165129 w 9227449"/>
              <a:gd name="connsiteY4232" fmla="*/ 449352 h 3198158"/>
              <a:gd name="connsiteX4233" fmla="*/ 4159659 w 9227449"/>
              <a:gd name="connsiteY4233" fmla="*/ 448322 h 3198158"/>
              <a:gd name="connsiteX4234" fmla="*/ 5017021 w 9227449"/>
              <a:gd name="connsiteY4234" fmla="*/ 445872 h 3198158"/>
              <a:gd name="connsiteX4235" fmla="*/ 5044164 w 9227449"/>
              <a:gd name="connsiteY4235" fmla="*/ 453172 h 3198158"/>
              <a:gd name="connsiteX4236" fmla="*/ 5069479 w 9227449"/>
              <a:gd name="connsiteY4236" fmla="*/ 486205 h 3198158"/>
              <a:gd name="connsiteX4237" fmla="*/ 5064076 w 9227449"/>
              <a:gd name="connsiteY4237" fmla="*/ 527475 h 3198158"/>
              <a:gd name="connsiteX4238" fmla="*/ 5016914 w 9227449"/>
              <a:gd name="connsiteY4238" fmla="*/ 554693 h 3198158"/>
              <a:gd name="connsiteX4239" fmla="*/ 4989771 w 9227449"/>
              <a:gd name="connsiteY4239" fmla="*/ 547391 h 3198158"/>
              <a:gd name="connsiteX4240" fmla="*/ 4964419 w 9227449"/>
              <a:gd name="connsiteY4240" fmla="*/ 514359 h 3198158"/>
              <a:gd name="connsiteX4241" fmla="*/ 4969852 w 9227449"/>
              <a:gd name="connsiteY4241" fmla="*/ 473088 h 3198158"/>
              <a:gd name="connsiteX4242" fmla="*/ 5017021 w 9227449"/>
              <a:gd name="connsiteY4242" fmla="*/ 445872 h 3198158"/>
              <a:gd name="connsiteX4243" fmla="*/ 3302151 w 9227449"/>
              <a:gd name="connsiteY4243" fmla="*/ 435497 h 3198158"/>
              <a:gd name="connsiteX4244" fmla="*/ 3311098 w 9227449"/>
              <a:gd name="connsiteY4244" fmla="*/ 437899 h 3198158"/>
              <a:gd name="connsiteX4245" fmla="*/ 3317664 w 9227449"/>
              <a:gd name="connsiteY4245" fmla="*/ 462383 h 3198158"/>
              <a:gd name="connsiteX4246" fmla="*/ 3302122 w 9227449"/>
              <a:gd name="connsiteY4246" fmla="*/ 471367 h 3198158"/>
              <a:gd name="connsiteX4247" fmla="*/ 3293163 w 9227449"/>
              <a:gd name="connsiteY4247" fmla="*/ 468955 h 3198158"/>
              <a:gd name="connsiteX4248" fmla="*/ 3293163 w 9227449"/>
              <a:gd name="connsiteY4248" fmla="*/ 468956 h 3198158"/>
              <a:gd name="connsiteX4249" fmla="*/ 3284817 w 9227449"/>
              <a:gd name="connsiteY4249" fmla="*/ 458071 h 3198158"/>
              <a:gd name="connsiteX4250" fmla="*/ 3286609 w 9227449"/>
              <a:gd name="connsiteY4250" fmla="*/ 444472 h 3198158"/>
              <a:gd name="connsiteX4251" fmla="*/ 3302151 w 9227449"/>
              <a:gd name="connsiteY4251" fmla="*/ 435497 h 3198158"/>
              <a:gd name="connsiteX4252" fmla="*/ 4847115 w 9227449"/>
              <a:gd name="connsiteY4252" fmla="*/ 371254 h 3198158"/>
              <a:gd name="connsiteX4253" fmla="*/ 4880632 w 9227449"/>
              <a:gd name="connsiteY4253" fmla="*/ 380267 h 3198158"/>
              <a:gd name="connsiteX4254" fmla="*/ 4911922 w 9227449"/>
              <a:gd name="connsiteY4254" fmla="*/ 421055 h 3198158"/>
              <a:gd name="connsiteX4255" fmla="*/ 4905210 w 9227449"/>
              <a:gd name="connsiteY4255" fmla="*/ 472029 h 3198158"/>
              <a:gd name="connsiteX4256" fmla="*/ 4846991 w 9227449"/>
              <a:gd name="connsiteY4256" fmla="*/ 505611 h 3198158"/>
              <a:gd name="connsiteX4257" fmla="*/ 4813464 w 9227449"/>
              <a:gd name="connsiteY4257" fmla="*/ 496598 h 3198158"/>
              <a:gd name="connsiteX4258" fmla="*/ 4813464 w 9227449"/>
              <a:gd name="connsiteY4258" fmla="*/ 496597 h 3198158"/>
              <a:gd name="connsiteX4259" fmla="*/ 4782165 w 9227449"/>
              <a:gd name="connsiteY4259" fmla="*/ 455819 h 3198158"/>
              <a:gd name="connsiteX4260" fmla="*/ 4788877 w 9227449"/>
              <a:gd name="connsiteY4260" fmla="*/ 404855 h 3198158"/>
              <a:gd name="connsiteX4261" fmla="*/ 4847115 w 9227449"/>
              <a:gd name="connsiteY4261" fmla="*/ 371254 h 3198158"/>
              <a:gd name="connsiteX4262" fmla="*/ 3703890 w 9227449"/>
              <a:gd name="connsiteY4262" fmla="*/ 340481 h 3198158"/>
              <a:gd name="connsiteX4263" fmla="*/ 3737185 w 9227449"/>
              <a:gd name="connsiteY4263" fmla="*/ 349427 h 3198158"/>
              <a:gd name="connsiteX4264" fmla="*/ 3761598 w 9227449"/>
              <a:gd name="connsiteY4264" fmla="*/ 440555 h 3198158"/>
              <a:gd name="connsiteX4265" fmla="*/ 3703764 w 9227449"/>
              <a:gd name="connsiteY4265" fmla="*/ 473919 h 3198158"/>
              <a:gd name="connsiteX4266" fmla="*/ 3670463 w 9227449"/>
              <a:gd name="connsiteY4266" fmla="*/ 464973 h 3198158"/>
              <a:gd name="connsiteX4267" fmla="*/ 3646048 w 9227449"/>
              <a:gd name="connsiteY4267" fmla="*/ 373845 h 3198158"/>
              <a:gd name="connsiteX4268" fmla="*/ 3703890 w 9227449"/>
              <a:gd name="connsiteY4268" fmla="*/ 340481 h 3198158"/>
              <a:gd name="connsiteX4269" fmla="*/ 3533928 w 9227449"/>
              <a:gd name="connsiteY4269" fmla="*/ 322400 h 3198158"/>
              <a:gd name="connsiteX4270" fmla="*/ 3545374 w 9227449"/>
              <a:gd name="connsiteY4270" fmla="*/ 325483 h 3198158"/>
              <a:gd name="connsiteX4271" fmla="*/ 3556064 w 9227449"/>
              <a:gd name="connsiteY4271" fmla="*/ 339413 h 3198158"/>
              <a:gd name="connsiteX4272" fmla="*/ 3553778 w 9227449"/>
              <a:gd name="connsiteY4272" fmla="*/ 356824 h 3198158"/>
              <a:gd name="connsiteX4273" fmla="*/ 3533888 w 9227449"/>
              <a:gd name="connsiteY4273" fmla="*/ 368305 h 3198158"/>
              <a:gd name="connsiteX4274" fmla="*/ 3522432 w 9227449"/>
              <a:gd name="connsiteY4274" fmla="*/ 365221 h 3198158"/>
              <a:gd name="connsiteX4275" fmla="*/ 3511742 w 9227449"/>
              <a:gd name="connsiteY4275" fmla="*/ 351291 h 3198158"/>
              <a:gd name="connsiteX4276" fmla="*/ 3514037 w 9227449"/>
              <a:gd name="connsiteY4276" fmla="*/ 333880 h 3198158"/>
              <a:gd name="connsiteX4277" fmla="*/ 3533928 w 9227449"/>
              <a:gd name="connsiteY4277" fmla="*/ 322400 h 3198158"/>
              <a:gd name="connsiteX4278" fmla="*/ 4409217 w 9227449"/>
              <a:gd name="connsiteY4278" fmla="*/ 304695 h 3198158"/>
              <a:gd name="connsiteX4279" fmla="*/ 4398185 w 9227449"/>
              <a:gd name="connsiteY4279" fmla="*/ 309509 h 3198158"/>
              <a:gd name="connsiteX4280" fmla="*/ 4365472 w 9227449"/>
              <a:gd name="connsiteY4280" fmla="*/ 331090 h 3198158"/>
              <a:gd name="connsiteX4281" fmla="*/ 4356050 w 9227449"/>
              <a:gd name="connsiteY4281" fmla="*/ 341181 h 3198158"/>
              <a:gd name="connsiteX4282" fmla="*/ 4358859 w 9227449"/>
              <a:gd name="connsiteY4282" fmla="*/ 354695 h 3198158"/>
              <a:gd name="connsiteX4283" fmla="*/ 4358859 w 9227449"/>
              <a:gd name="connsiteY4283" fmla="*/ 354696 h 3198158"/>
              <a:gd name="connsiteX4284" fmla="*/ 4374991 w 9227449"/>
              <a:gd name="connsiteY4284" fmla="*/ 381913 h 3198158"/>
              <a:gd name="connsiteX4285" fmla="*/ 4383697 w 9227449"/>
              <a:gd name="connsiteY4285" fmla="*/ 390311 h 3198158"/>
              <a:gd name="connsiteX4286" fmla="*/ 4388888 w 9227449"/>
              <a:gd name="connsiteY4286" fmla="*/ 391237 h 3198158"/>
              <a:gd name="connsiteX4287" fmla="*/ 4395774 w 9227449"/>
              <a:gd name="connsiteY4287" fmla="*/ 389563 h 3198158"/>
              <a:gd name="connsiteX4288" fmla="*/ 4425464 w 9227449"/>
              <a:gd name="connsiteY4288" fmla="*/ 379359 h 3198158"/>
              <a:gd name="connsiteX4289" fmla="*/ 4436369 w 9227449"/>
              <a:gd name="connsiteY4289" fmla="*/ 370810 h 3198158"/>
              <a:gd name="connsiteX4290" fmla="*/ 4435623 w 9227449"/>
              <a:gd name="connsiteY4290" fmla="*/ 356974 h 3198158"/>
              <a:gd name="connsiteX4291" fmla="*/ 4424196 w 9227449"/>
              <a:gd name="connsiteY4291" fmla="*/ 318929 h 3198158"/>
              <a:gd name="connsiteX4292" fmla="*/ 4414318 w 9227449"/>
              <a:gd name="connsiteY4292" fmla="*/ 305594 h 3198158"/>
              <a:gd name="connsiteX4293" fmla="*/ 4409217 w 9227449"/>
              <a:gd name="connsiteY4293" fmla="*/ 304695 h 3198158"/>
              <a:gd name="connsiteX4294" fmla="*/ 4677190 w 9227449"/>
              <a:gd name="connsiteY4294" fmla="*/ 301205 h 3198158"/>
              <a:gd name="connsiteX4295" fmla="*/ 4714813 w 9227449"/>
              <a:gd name="connsiteY4295" fmla="*/ 311314 h 3198158"/>
              <a:gd name="connsiteX4296" fmla="*/ 4749926 w 9227449"/>
              <a:gd name="connsiteY4296" fmla="*/ 357087 h 3198158"/>
              <a:gd name="connsiteX4297" fmla="*/ 4742394 w 9227449"/>
              <a:gd name="connsiteY4297" fmla="*/ 414274 h 3198158"/>
              <a:gd name="connsiteX4298" fmla="*/ 4677063 w 9227449"/>
              <a:gd name="connsiteY4298" fmla="*/ 451970 h 3198158"/>
              <a:gd name="connsiteX4299" fmla="*/ 4639443 w 9227449"/>
              <a:gd name="connsiteY4299" fmla="*/ 441860 h 3198158"/>
              <a:gd name="connsiteX4300" fmla="*/ 4604367 w 9227449"/>
              <a:gd name="connsiteY4300" fmla="*/ 396078 h 3198158"/>
              <a:gd name="connsiteX4301" fmla="*/ 4611853 w 9227449"/>
              <a:gd name="connsiteY4301" fmla="*/ 338891 h 3198158"/>
              <a:gd name="connsiteX4302" fmla="*/ 4677190 w 9227449"/>
              <a:gd name="connsiteY4302" fmla="*/ 301205 h 3198158"/>
              <a:gd name="connsiteX4303" fmla="*/ 4908909 w 9227449"/>
              <a:gd name="connsiteY4303" fmla="*/ 248757 h 3198158"/>
              <a:gd name="connsiteX4304" fmla="*/ 4918767 w 9227449"/>
              <a:gd name="connsiteY4304" fmla="*/ 251404 h 3198158"/>
              <a:gd name="connsiteX4305" fmla="*/ 4927977 w 9227449"/>
              <a:gd name="connsiteY4305" fmla="*/ 263406 h 3198158"/>
              <a:gd name="connsiteX4306" fmla="*/ 4925991 w 9227449"/>
              <a:gd name="connsiteY4306" fmla="*/ 278396 h 3198158"/>
              <a:gd name="connsiteX4307" fmla="*/ 4908880 w 9227449"/>
              <a:gd name="connsiteY4307" fmla="*/ 288278 h 3198158"/>
              <a:gd name="connsiteX4308" fmla="*/ 4899013 w 9227449"/>
              <a:gd name="connsiteY4308" fmla="*/ 285621 h 3198158"/>
              <a:gd name="connsiteX4309" fmla="*/ 4899013 w 9227449"/>
              <a:gd name="connsiteY4309" fmla="*/ 285620 h 3198158"/>
              <a:gd name="connsiteX4310" fmla="*/ 4891779 w 9227449"/>
              <a:gd name="connsiteY4310" fmla="*/ 258639 h 3198158"/>
              <a:gd name="connsiteX4311" fmla="*/ 4908909 w 9227449"/>
              <a:gd name="connsiteY4311" fmla="*/ 248757 h 3198158"/>
              <a:gd name="connsiteX4312" fmla="*/ 3935659 w 9227449"/>
              <a:gd name="connsiteY4312" fmla="*/ 229210 h 3198158"/>
              <a:gd name="connsiteX4313" fmla="*/ 3970551 w 9227449"/>
              <a:gd name="connsiteY4313" fmla="*/ 238591 h 3198158"/>
              <a:gd name="connsiteX4314" fmla="*/ 3996125 w 9227449"/>
              <a:gd name="connsiteY4314" fmla="*/ 334070 h 3198158"/>
              <a:gd name="connsiteX4315" fmla="*/ 3935533 w 9227449"/>
              <a:gd name="connsiteY4315" fmla="*/ 369042 h 3198158"/>
              <a:gd name="connsiteX4316" fmla="*/ 3900640 w 9227449"/>
              <a:gd name="connsiteY4316" fmla="*/ 359660 h 3198158"/>
              <a:gd name="connsiteX4317" fmla="*/ 3868074 w 9227449"/>
              <a:gd name="connsiteY4317" fmla="*/ 317217 h 3198158"/>
              <a:gd name="connsiteX4318" fmla="*/ 3875056 w 9227449"/>
              <a:gd name="connsiteY4318" fmla="*/ 264173 h 3198158"/>
              <a:gd name="connsiteX4319" fmla="*/ 3935659 w 9227449"/>
              <a:gd name="connsiteY4319" fmla="*/ 229210 h 3198158"/>
              <a:gd name="connsiteX4320" fmla="*/ 3765695 w 9227449"/>
              <a:gd name="connsiteY4320" fmla="*/ 209313 h 3198158"/>
              <a:gd name="connsiteX4321" fmla="*/ 3779647 w 9227449"/>
              <a:gd name="connsiteY4321" fmla="*/ 213067 h 3198158"/>
              <a:gd name="connsiteX4322" fmla="*/ 3792673 w 9227449"/>
              <a:gd name="connsiteY4322" fmla="*/ 230042 h 3198158"/>
              <a:gd name="connsiteX4323" fmla="*/ 3789884 w 9227449"/>
              <a:gd name="connsiteY4323" fmla="*/ 251254 h 3198158"/>
              <a:gd name="connsiteX4324" fmla="*/ 3765646 w 9227449"/>
              <a:gd name="connsiteY4324" fmla="*/ 265251 h 3198158"/>
              <a:gd name="connsiteX4325" fmla="*/ 3751682 w 9227449"/>
              <a:gd name="connsiteY4325" fmla="*/ 261496 h 3198158"/>
              <a:gd name="connsiteX4326" fmla="*/ 3741455 w 9227449"/>
              <a:gd name="connsiteY4326" fmla="*/ 223299 h 3198158"/>
              <a:gd name="connsiteX4327" fmla="*/ 3765695 w 9227449"/>
              <a:gd name="connsiteY4327" fmla="*/ 209313 h 3198158"/>
              <a:gd name="connsiteX4328" fmla="*/ 4739003 w 9227449"/>
              <a:gd name="connsiteY4328" fmla="*/ 181434 h 3198158"/>
              <a:gd name="connsiteX4329" fmla="*/ 4751583 w 9227449"/>
              <a:gd name="connsiteY4329" fmla="*/ 184819 h 3198158"/>
              <a:gd name="connsiteX4330" fmla="*/ 4760821 w 9227449"/>
              <a:gd name="connsiteY4330" fmla="*/ 219271 h 3198158"/>
              <a:gd name="connsiteX4331" fmla="*/ 4738955 w 9227449"/>
              <a:gd name="connsiteY4331" fmla="*/ 231896 h 3198158"/>
              <a:gd name="connsiteX4332" fmla="*/ 4726356 w 9227449"/>
              <a:gd name="connsiteY4332" fmla="*/ 228510 h 3198158"/>
              <a:gd name="connsiteX4333" fmla="*/ 4714610 w 9227449"/>
              <a:gd name="connsiteY4333" fmla="*/ 213190 h 3198158"/>
              <a:gd name="connsiteX4334" fmla="*/ 4717127 w 9227449"/>
              <a:gd name="connsiteY4334" fmla="*/ 194049 h 3198158"/>
              <a:gd name="connsiteX4335" fmla="*/ 4739003 w 9227449"/>
              <a:gd name="connsiteY4335" fmla="*/ 181434 h 3198158"/>
              <a:gd name="connsiteX4336" fmla="*/ 4337360 w 9227449"/>
              <a:gd name="connsiteY4336" fmla="*/ 169762 h 3198158"/>
              <a:gd name="connsiteX4337" fmla="*/ 4378836 w 9227449"/>
              <a:gd name="connsiteY4337" fmla="*/ 180913 h 3198158"/>
              <a:gd name="connsiteX4338" fmla="*/ 4420275 w 9227449"/>
              <a:gd name="connsiteY4338" fmla="*/ 248795 h 3198158"/>
              <a:gd name="connsiteX4339" fmla="*/ 4430134 w 9227449"/>
              <a:gd name="connsiteY4339" fmla="*/ 262139 h 3198158"/>
              <a:gd name="connsiteX4340" fmla="*/ 4435265 w 9227449"/>
              <a:gd name="connsiteY4340" fmla="*/ 263038 h 3198158"/>
              <a:gd name="connsiteX4341" fmla="*/ 4446257 w 9227449"/>
              <a:gd name="connsiteY4341" fmla="*/ 258253 h 3198158"/>
              <a:gd name="connsiteX4342" fmla="*/ 4507287 w 9227449"/>
              <a:gd name="connsiteY4342" fmla="*/ 231612 h 3198158"/>
              <a:gd name="connsiteX4343" fmla="*/ 4548763 w 9227449"/>
              <a:gd name="connsiteY4343" fmla="*/ 242762 h 3198158"/>
              <a:gd name="connsiteX4344" fmla="*/ 4579189 w 9227449"/>
              <a:gd name="connsiteY4344" fmla="*/ 356313 h 3198158"/>
              <a:gd name="connsiteX4345" fmla="*/ 4534915 w 9227449"/>
              <a:gd name="connsiteY4345" fmla="*/ 392978 h 3198158"/>
              <a:gd name="connsiteX4346" fmla="*/ 4525481 w 9227449"/>
              <a:gd name="connsiteY4346" fmla="*/ 403096 h 3198158"/>
              <a:gd name="connsiteX4347" fmla="*/ 4528329 w 9227449"/>
              <a:gd name="connsiteY4347" fmla="*/ 416630 h 3198158"/>
              <a:gd name="connsiteX4348" fmla="*/ 4545605 w 9227449"/>
              <a:gd name="connsiteY4348" fmla="*/ 446590 h 3198158"/>
              <a:gd name="connsiteX4349" fmla="*/ 4554321 w 9227449"/>
              <a:gd name="connsiteY4349" fmla="*/ 455328 h 3198158"/>
              <a:gd name="connsiteX4350" fmla="*/ 4559647 w 9227449"/>
              <a:gd name="connsiteY4350" fmla="*/ 456302 h 3198158"/>
              <a:gd name="connsiteX4351" fmla="*/ 4566650 w 9227449"/>
              <a:gd name="connsiteY4351" fmla="*/ 454572 h 3198158"/>
              <a:gd name="connsiteX4352" fmla="*/ 4615474 w 9227449"/>
              <a:gd name="connsiteY4352" fmla="*/ 442429 h 3198158"/>
              <a:gd name="connsiteX4353" fmla="*/ 4667323 w 9227449"/>
              <a:gd name="connsiteY4353" fmla="*/ 456369 h 3198158"/>
              <a:gd name="connsiteX4354" fmla="*/ 4713739 w 9227449"/>
              <a:gd name="connsiteY4354" fmla="*/ 512922 h 3198158"/>
              <a:gd name="connsiteX4355" fmla="*/ 4722629 w 9227449"/>
              <a:gd name="connsiteY4355" fmla="*/ 522171 h 3198158"/>
              <a:gd name="connsiteX4356" fmla="*/ 4727964 w 9227449"/>
              <a:gd name="connsiteY4356" fmla="*/ 523145 h 3198158"/>
              <a:gd name="connsiteX4357" fmla="*/ 4735421 w 9227449"/>
              <a:gd name="connsiteY4357" fmla="*/ 521169 h 3198158"/>
              <a:gd name="connsiteX4358" fmla="*/ 4785370 w 9227449"/>
              <a:gd name="connsiteY4358" fmla="*/ 507919 h 3198158"/>
              <a:gd name="connsiteX4359" fmla="*/ 4835428 w 9227449"/>
              <a:gd name="connsiteY4359" fmla="*/ 521376 h 3198158"/>
              <a:gd name="connsiteX4360" fmla="*/ 4881669 w 9227449"/>
              <a:gd name="connsiteY4360" fmla="*/ 580539 h 3198158"/>
              <a:gd name="connsiteX4361" fmla="*/ 4890732 w 9227449"/>
              <a:gd name="connsiteY4361" fmla="*/ 590441 h 3198158"/>
              <a:gd name="connsiteX4362" fmla="*/ 4896108 w 9227449"/>
              <a:gd name="connsiteY4362" fmla="*/ 591433 h 3198158"/>
              <a:gd name="connsiteX4363" fmla="*/ 4904097 w 9227449"/>
              <a:gd name="connsiteY4363" fmla="*/ 589136 h 3198158"/>
              <a:gd name="connsiteX4364" fmla="*/ 4955315 w 9227449"/>
              <a:gd name="connsiteY4364" fmla="*/ 574325 h 3198158"/>
              <a:gd name="connsiteX4365" fmla="*/ 5003068 w 9227449"/>
              <a:gd name="connsiteY4365" fmla="*/ 587169 h 3198158"/>
              <a:gd name="connsiteX4366" fmla="*/ 5049007 w 9227449"/>
              <a:gd name="connsiteY4366" fmla="*/ 651495 h 3198158"/>
              <a:gd name="connsiteX4367" fmla="*/ 5058325 w 9227449"/>
              <a:gd name="connsiteY4367" fmla="*/ 662532 h 3198158"/>
              <a:gd name="connsiteX4368" fmla="*/ 5063728 w 9227449"/>
              <a:gd name="connsiteY4368" fmla="*/ 663534 h 3198158"/>
              <a:gd name="connsiteX4369" fmla="*/ 5072636 w 9227449"/>
              <a:gd name="connsiteY4369" fmla="*/ 660602 h 3198158"/>
              <a:gd name="connsiteX4370" fmla="*/ 5125201 w 9227449"/>
              <a:gd name="connsiteY4370" fmla="*/ 643457 h 3198158"/>
              <a:gd name="connsiteX4371" fmla="*/ 5169341 w 9227449"/>
              <a:gd name="connsiteY4371" fmla="*/ 655326 h 3198158"/>
              <a:gd name="connsiteX4372" fmla="*/ 5201763 w 9227449"/>
              <a:gd name="connsiteY4372" fmla="*/ 776338 h 3198158"/>
              <a:gd name="connsiteX4373" fmla="*/ 5151339 w 9227449"/>
              <a:gd name="connsiteY4373" fmla="*/ 816567 h 3198158"/>
              <a:gd name="connsiteX4374" fmla="*/ 5141500 w 9227449"/>
              <a:gd name="connsiteY4374" fmla="*/ 826356 h 3198158"/>
              <a:gd name="connsiteX4375" fmla="*/ 5143892 w 9227449"/>
              <a:gd name="connsiteY4375" fmla="*/ 840022 h 3198158"/>
              <a:gd name="connsiteX4376" fmla="*/ 5159996 w 9227449"/>
              <a:gd name="connsiteY4376" fmla="*/ 870719 h 3198158"/>
              <a:gd name="connsiteX4377" fmla="*/ 5169031 w 9227449"/>
              <a:gd name="connsiteY4377" fmla="*/ 880168 h 3198158"/>
              <a:gd name="connsiteX4378" fmla="*/ 5174279 w 9227449"/>
              <a:gd name="connsiteY4378" fmla="*/ 881114 h 3198158"/>
              <a:gd name="connsiteX4379" fmla="*/ 5182037 w 9227449"/>
              <a:gd name="connsiteY4379" fmla="*/ 878957 h 3198158"/>
              <a:gd name="connsiteX4380" fmla="*/ 5233303 w 9227449"/>
              <a:gd name="connsiteY4380" fmla="*/ 864753 h 3198158"/>
              <a:gd name="connsiteX4381" fmla="*/ 5282663 w 9227449"/>
              <a:gd name="connsiteY4381" fmla="*/ 878020 h 3198158"/>
              <a:gd name="connsiteX4382" fmla="*/ 5328246 w 9227449"/>
              <a:gd name="connsiteY4382" fmla="*/ 936275 h 3198158"/>
              <a:gd name="connsiteX4383" fmla="*/ 5337397 w 9227449"/>
              <a:gd name="connsiteY4383" fmla="*/ 946195 h 3198158"/>
              <a:gd name="connsiteX4384" fmla="*/ 5342686 w 9227449"/>
              <a:gd name="connsiteY4384" fmla="*/ 947162 h 3198158"/>
              <a:gd name="connsiteX4385" fmla="*/ 5350809 w 9227449"/>
              <a:gd name="connsiteY4385" fmla="*/ 944767 h 3198158"/>
              <a:gd name="connsiteX4386" fmla="*/ 5403191 w 9227449"/>
              <a:gd name="connsiteY4386" fmla="*/ 929325 h 3198158"/>
              <a:gd name="connsiteX4387" fmla="*/ 5451212 w 9227449"/>
              <a:gd name="connsiteY4387" fmla="*/ 942235 h 3198158"/>
              <a:gd name="connsiteX4388" fmla="*/ 5497076 w 9227449"/>
              <a:gd name="connsiteY4388" fmla="*/ 1004967 h 3198158"/>
              <a:gd name="connsiteX4389" fmla="*/ 5506353 w 9227449"/>
              <a:gd name="connsiteY4389" fmla="*/ 1015764 h 3198158"/>
              <a:gd name="connsiteX4390" fmla="*/ 5511737 w 9227449"/>
              <a:gd name="connsiteY4390" fmla="*/ 1016753 h 3198158"/>
              <a:gd name="connsiteX4391" fmla="*/ 5520462 w 9227449"/>
              <a:gd name="connsiteY4391" fmla="*/ 1013963 h 3198158"/>
              <a:gd name="connsiteX4392" fmla="*/ 5573114 w 9227449"/>
              <a:gd name="connsiteY4392" fmla="*/ 997095 h 3198158"/>
              <a:gd name="connsiteX4393" fmla="*/ 5618174 w 9227449"/>
              <a:gd name="connsiteY4393" fmla="*/ 1009209 h 3198158"/>
              <a:gd name="connsiteX4394" fmla="*/ 5660290 w 9227449"/>
              <a:gd name="connsiteY4394" fmla="*/ 1064117 h 3198158"/>
              <a:gd name="connsiteX4395" fmla="*/ 5651264 w 9227449"/>
              <a:gd name="connsiteY4395" fmla="*/ 1132718 h 3198158"/>
              <a:gd name="connsiteX4396" fmla="*/ 5594709 w 9227449"/>
              <a:gd name="connsiteY4396" fmla="*/ 1175213 h 3198158"/>
              <a:gd name="connsiteX4397" fmla="*/ 5584154 w 9227449"/>
              <a:gd name="connsiteY4397" fmla="*/ 1184877 h 3198158"/>
              <a:gd name="connsiteX4398" fmla="*/ 5586488 w 9227449"/>
              <a:gd name="connsiteY4398" fmla="*/ 1198986 h 3198158"/>
              <a:gd name="connsiteX4399" fmla="*/ 5593761 w 9227449"/>
              <a:gd name="connsiteY4399" fmla="*/ 1305142 h 3198158"/>
              <a:gd name="connsiteX4400" fmla="*/ 5535831 w 9227449"/>
              <a:gd name="connsiteY4400" fmla="*/ 1349572 h 3198158"/>
              <a:gd name="connsiteX4401" fmla="*/ 5525634 w 9227449"/>
              <a:gd name="connsiteY4401" fmla="*/ 1358955 h 3198158"/>
              <a:gd name="connsiteX4402" fmla="*/ 5527473 w 9227449"/>
              <a:gd name="connsiteY4402" fmla="*/ 1372697 h 3198158"/>
              <a:gd name="connsiteX4403" fmla="*/ 5543384 w 9227449"/>
              <a:gd name="connsiteY4403" fmla="*/ 1411414 h 3198158"/>
              <a:gd name="connsiteX4404" fmla="*/ 5552652 w 9227449"/>
              <a:gd name="connsiteY4404" fmla="*/ 1422870 h 3198158"/>
              <a:gd name="connsiteX4405" fmla="*/ 5558191 w 9227449"/>
              <a:gd name="connsiteY4405" fmla="*/ 1423935 h 3198158"/>
              <a:gd name="connsiteX4406" fmla="*/ 5567265 w 9227449"/>
              <a:gd name="connsiteY4406" fmla="*/ 1420886 h 3198158"/>
              <a:gd name="connsiteX4407" fmla="*/ 5619268 w 9227449"/>
              <a:gd name="connsiteY4407" fmla="*/ 1403330 h 3198158"/>
              <a:gd name="connsiteX4408" fmla="*/ 5662120 w 9227449"/>
              <a:gd name="connsiteY4408" fmla="*/ 1414843 h 3198158"/>
              <a:gd name="connsiteX4409" fmla="*/ 5702115 w 9227449"/>
              <a:gd name="connsiteY4409" fmla="*/ 1466980 h 3198158"/>
              <a:gd name="connsiteX4410" fmla="*/ 5693544 w 9227449"/>
              <a:gd name="connsiteY4410" fmla="*/ 1532135 h 3198158"/>
              <a:gd name="connsiteX4411" fmla="*/ 5633291 w 9227449"/>
              <a:gd name="connsiteY4411" fmla="*/ 1573873 h 3198158"/>
              <a:gd name="connsiteX4412" fmla="*/ 5621621 w 9227449"/>
              <a:gd name="connsiteY4412" fmla="*/ 1583721 h 3198158"/>
              <a:gd name="connsiteX4413" fmla="*/ 5624614 w 9227449"/>
              <a:gd name="connsiteY4413" fmla="*/ 1598702 h 3198158"/>
              <a:gd name="connsiteX4414" fmla="*/ 5635644 w 9227449"/>
              <a:gd name="connsiteY4414" fmla="*/ 1704337 h 3198158"/>
              <a:gd name="connsiteX4415" fmla="*/ 5576600 w 9227449"/>
              <a:gd name="connsiteY4415" fmla="*/ 1747381 h 3198158"/>
              <a:gd name="connsiteX4416" fmla="*/ 5565677 w 9227449"/>
              <a:gd name="connsiteY4416" fmla="*/ 1756999 h 3198158"/>
              <a:gd name="connsiteX4417" fmla="*/ 5568059 w 9227449"/>
              <a:gd name="connsiteY4417" fmla="*/ 1771369 h 3198158"/>
              <a:gd name="connsiteX4418" fmla="*/ 5575768 w 9227449"/>
              <a:gd name="connsiteY4418" fmla="*/ 1875384 h 3198158"/>
              <a:gd name="connsiteX4419" fmla="*/ 5515165 w 9227449"/>
              <a:gd name="connsiteY4419" fmla="*/ 1919533 h 3198158"/>
              <a:gd name="connsiteX4420" fmla="*/ 5504280 w 9227449"/>
              <a:gd name="connsiteY4420" fmla="*/ 1928996 h 3198158"/>
              <a:gd name="connsiteX4421" fmla="*/ 5506401 w 9227449"/>
              <a:gd name="connsiteY4421" fmla="*/ 1943268 h 3198158"/>
              <a:gd name="connsiteX4422" fmla="*/ 5513131 w 9227449"/>
              <a:gd name="connsiteY4422" fmla="*/ 2044855 h 3198158"/>
              <a:gd name="connsiteX4423" fmla="*/ 5433568 w 9227449"/>
              <a:gd name="connsiteY4423" fmla="*/ 2090757 h 3198158"/>
              <a:gd name="connsiteX4424" fmla="*/ 5387764 w 9227449"/>
              <a:gd name="connsiteY4424" fmla="*/ 2078438 h 3198158"/>
              <a:gd name="connsiteX4425" fmla="*/ 5344184 w 9227449"/>
              <a:gd name="connsiteY4425" fmla="*/ 2019600 h 3198158"/>
              <a:gd name="connsiteX4426" fmla="*/ 5334618 w 9227449"/>
              <a:gd name="connsiteY4426" fmla="*/ 2008812 h 3198158"/>
              <a:gd name="connsiteX4427" fmla="*/ 5329544 w 9227449"/>
              <a:gd name="connsiteY4427" fmla="*/ 2007930 h 3198158"/>
              <a:gd name="connsiteX4428" fmla="*/ 5320383 w 9227449"/>
              <a:gd name="connsiteY4428" fmla="*/ 2011047 h 3198158"/>
              <a:gd name="connsiteX4429" fmla="*/ 5263557 w 9227449"/>
              <a:gd name="connsiteY4429" fmla="*/ 2030260 h 3198158"/>
              <a:gd name="connsiteX4430" fmla="*/ 5217151 w 9227449"/>
              <a:gd name="connsiteY4430" fmla="*/ 2017788 h 3198158"/>
              <a:gd name="connsiteX4431" fmla="*/ 5173495 w 9227449"/>
              <a:gd name="connsiteY4431" fmla="*/ 1960225 h 3198158"/>
              <a:gd name="connsiteX4432" fmla="*/ 5164025 w 9227449"/>
              <a:gd name="connsiteY4432" fmla="*/ 1949758 h 3198158"/>
              <a:gd name="connsiteX4433" fmla="*/ 5158931 w 9227449"/>
              <a:gd name="connsiteY4433" fmla="*/ 1948876 h 3198158"/>
              <a:gd name="connsiteX4434" fmla="*/ 5150051 w 9227449"/>
              <a:gd name="connsiteY4434" fmla="*/ 1951771 h 3198158"/>
              <a:gd name="connsiteX4435" fmla="*/ 5093719 w 9227449"/>
              <a:gd name="connsiteY4435" fmla="*/ 1970258 h 3198158"/>
              <a:gd name="connsiteX4436" fmla="*/ 5046325 w 9227449"/>
              <a:gd name="connsiteY4436" fmla="*/ 1957514 h 3198158"/>
              <a:gd name="connsiteX4437" fmla="*/ 5002022 w 9227449"/>
              <a:gd name="connsiteY4437" fmla="*/ 1899672 h 3198158"/>
              <a:gd name="connsiteX4438" fmla="*/ 4992647 w 9227449"/>
              <a:gd name="connsiteY4438" fmla="*/ 1889416 h 3198158"/>
              <a:gd name="connsiteX4439" fmla="*/ 4987514 w 9227449"/>
              <a:gd name="connsiteY4439" fmla="*/ 1888506 h 3198158"/>
              <a:gd name="connsiteX4440" fmla="*/ 4978877 w 9227449"/>
              <a:gd name="connsiteY4440" fmla="*/ 1891237 h 3198158"/>
              <a:gd name="connsiteX4441" fmla="*/ 4923696 w 9227449"/>
              <a:gd name="connsiteY4441" fmla="*/ 1908843 h 3198158"/>
              <a:gd name="connsiteX4442" fmla="*/ 4876169 w 9227449"/>
              <a:gd name="connsiteY4442" fmla="*/ 1896070 h 3198158"/>
              <a:gd name="connsiteX4443" fmla="*/ 4831622 w 9227449"/>
              <a:gd name="connsiteY4443" fmla="*/ 1837782 h 3198158"/>
              <a:gd name="connsiteX4444" fmla="*/ 4822247 w 9227449"/>
              <a:gd name="connsiteY4444" fmla="*/ 1827496 h 3198158"/>
              <a:gd name="connsiteX4445" fmla="*/ 4817106 w 9227449"/>
              <a:gd name="connsiteY4445" fmla="*/ 1826597 h 3198158"/>
              <a:gd name="connsiteX4446" fmla="*/ 4808458 w 9227449"/>
              <a:gd name="connsiteY4446" fmla="*/ 1829338 h 3198158"/>
              <a:gd name="connsiteX4447" fmla="*/ 4753771 w 9227449"/>
              <a:gd name="connsiteY4447" fmla="*/ 1846536 h 3198158"/>
              <a:gd name="connsiteX4448" fmla="*/ 4706475 w 9227449"/>
              <a:gd name="connsiteY4448" fmla="*/ 1833831 h 3198158"/>
              <a:gd name="connsiteX4449" fmla="*/ 4661310 w 9227449"/>
              <a:gd name="connsiteY4449" fmla="*/ 1772328 h 3198158"/>
              <a:gd name="connsiteX4450" fmla="*/ 4651943 w 9227449"/>
              <a:gd name="connsiteY4450" fmla="*/ 1761548 h 3198158"/>
              <a:gd name="connsiteX4451" fmla="*/ 4646657 w 9227449"/>
              <a:gd name="connsiteY4451" fmla="*/ 1760590 h 3198158"/>
              <a:gd name="connsiteX4452" fmla="*/ 4637805 w 9227449"/>
              <a:gd name="connsiteY4452" fmla="*/ 1763476 h 3198158"/>
              <a:gd name="connsiteX4453" fmla="*/ 4583868 w 9227449"/>
              <a:gd name="connsiteY4453" fmla="*/ 1781053 h 3198158"/>
              <a:gd name="connsiteX4454" fmla="*/ 4538381 w 9227449"/>
              <a:gd name="connsiteY4454" fmla="*/ 1768822 h 3198158"/>
              <a:gd name="connsiteX4455" fmla="*/ 4494240 w 9227449"/>
              <a:gd name="connsiteY4455" fmla="*/ 1706088 h 3198158"/>
              <a:gd name="connsiteX4456" fmla="*/ 4484703 w 9227449"/>
              <a:gd name="connsiteY4456" fmla="*/ 1694729 h 3198158"/>
              <a:gd name="connsiteX4457" fmla="*/ 4479483 w 9227449"/>
              <a:gd name="connsiteY4457" fmla="*/ 1693789 h 3198158"/>
              <a:gd name="connsiteX4458" fmla="*/ 4470060 w 9227449"/>
              <a:gd name="connsiteY4458" fmla="*/ 1697111 h 3198158"/>
              <a:gd name="connsiteX4459" fmla="*/ 4414039 w 9227449"/>
              <a:gd name="connsiteY4459" fmla="*/ 1716954 h 3198158"/>
              <a:gd name="connsiteX4460" fmla="*/ 4369599 w 9227449"/>
              <a:gd name="connsiteY4460" fmla="*/ 1704994 h 3198158"/>
              <a:gd name="connsiteX4461" fmla="*/ 4325556 w 9227449"/>
              <a:gd name="connsiteY4461" fmla="*/ 1636712 h 3198158"/>
              <a:gd name="connsiteX4462" fmla="*/ 4315958 w 9227449"/>
              <a:gd name="connsiteY4462" fmla="*/ 1624200 h 3198158"/>
              <a:gd name="connsiteX4463" fmla="*/ 4310623 w 9227449"/>
              <a:gd name="connsiteY4463" fmla="*/ 1623224 h 3198158"/>
              <a:gd name="connsiteX4464" fmla="*/ 4300475 w 9227449"/>
              <a:gd name="connsiteY4464" fmla="*/ 1627173 h 3198158"/>
              <a:gd name="connsiteX4465" fmla="*/ 4244122 w 9227449"/>
              <a:gd name="connsiteY4465" fmla="*/ 1649166 h 3198158"/>
              <a:gd name="connsiteX4466" fmla="*/ 4202645 w 9227449"/>
              <a:gd name="connsiteY4466" fmla="*/ 1638020 h 3198158"/>
              <a:gd name="connsiteX4467" fmla="*/ 4163910 w 9227449"/>
              <a:gd name="connsiteY4467" fmla="*/ 1587547 h 3198158"/>
              <a:gd name="connsiteX4468" fmla="*/ 4161054 w 9227449"/>
              <a:gd name="connsiteY4468" fmla="*/ 1564469 h 3198158"/>
              <a:gd name="connsiteX4469" fmla="*/ 4151301 w 9227449"/>
              <a:gd name="connsiteY4469" fmla="*/ 1550157 h 3198158"/>
              <a:gd name="connsiteX4470" fmla="*/ 4146052 w 9227449"/>
              <a:gd name="connsiteY4470" fmla="*/ 1549208 h 3198158"/>
              <a:gd name="connsiteX4471" fmla="*/ 4134549 w 9227449"/>
              <a:gd name="connsiteY4471" fmla="*/ 1554572 h 3198158"/>
              <a:gd name="connsiteX4472" fmla="*/ 4074198 w 9227449"/>
              <a:gd name="connsiteY4472" fmla="*/ 1582762 h 3198158"/>
              <a:gd name="connsiteX4473" fmla="*/ 4034996 w 9227449"/>
              <a:gd name="connsiteY4473" fmla="*/ 1572227 h 3198158"/>
              <a:gd name="connsiteX4474" fmla="*/ 3998391 w 9227449"/>
              <a:gd name="connsiteY4474" fmla="*/ 1524514 h 3198158"/>
              <a:gd name="connsiteX4475" fmla="*/ 4006243 w 9227449"/>
              <a:gd name="connsiteY4475" fmla="*/ 1464908 h 3198158"/>
              <a:gd name="connsiteX4476" fmla="*/ 4051479 w 9227449"/>
              <a:gd name="connsiteY4476" fmla="*/ 1429098 h 3198158"/>
              <a:gd name="connsiteX4477" fmla="*/ 4061578 w 9227449"/>
              <a:gd name="connsiteY4477" fmla="*/ 1418744 h 3198158"/>
              <a:gd name="connsiteX4478" fmla="*/ 4058259 w 9227449"/>
              <a:gd name="connsiteY4478" fmla="*/ 1404675 h 3198158"/>
              <a:gd name="connsiteX4479" fmla="*/ 4038357 w 9227449"/>
              <a:gd name="connsiteY4479" fmla="*/ 1372360 h 3198158"/>
              <a:gd name="connsiteX4480" fmla="*/ 4029486 w 9227449"/>
              <a:gd name="connsiteY4480" fmla="*/ 1363692 h 3198158"/>
              <a:gd name="connsiteX4481" fmla="*/ 4024363 w 9227449"/>
              <a:gd name="connsiteY4481" fmla="*/ 1362792 h 3198158"/>
              <a:gd name="connsiteX4482" fmla="*/ 4017120 w 9227449"/>
              <a:gd name="connsiteY4482" fmla="*/ 1364650 h 3198158"/>
              <a:gd name="connsiteX4483" fmla="*/ 3965958 w 9227449"/>
              <a:gd name="connsiteY4483" fmla="*/ 1377859 h 3198158"/>
              <a:gd name="connsiteX4484" fmla="*/ 3913472 w 9227449"/>
              <a:gd name="connsiteY4484" fmla="*/ 1363751 h 3198158"/>
              <a:gd name="connsiteX4485" fmla="*/ 3867407 w 9227449"/>
              <a:gd name="connsiteY4485" fmla="*/ 1309257 h 3198158"/>
              <a:gd name="connsiteX4486" fmla="*/ 3858572 w 9227449"/>
              <a:gd name="connsiteY4486" fmla="*/ 1300425 h 3198158"/>
              <a:gd name="connsiteX4487" fmla="*/ 3853335 w 9227449"/>
              <a:gd name="connsiteY4487" fmla="*/ 1299477 h 3198158"/>
              <a:gd name="connsiteX4488" fmla="*/ 3846109 w 9227449"/>
              <a:gd name="connsiteY4488" fmla="*/ 1301326 h 3198158"/>
              <a:gd name="connsiteX4489" fmla="*/ 3796034 w 9227449"/>
              <a:gd name="connsiteY4489" fmla="*/ 1314186 h 3198158"/>
              <a:gd name="connsiteX4490" fmla="*/ 3744466 w 9227449"/>
              <a:gd name="connsiteY4490" fmla="*/ 1300328 h 3198158"/>
              <a:gd name="connsiteX4491" fmla="*/ 3698031 w 9227449"/>
              <a:gd name="connsiteY4491" fmla="*/ 1243115 h 3198158"/>
              <a:gd name="connsiteX4492" fmla="*/ 3689111 w 9227449"/>
              <a:gd name="connsiteY4492" fmla="*/ 1233809 h 3198158"/>
              <a:gd name="connsiteX4493" fmla="*/ 3683787 w 9227449"/>
              <a:gd name="connsiteY4493" fmla="*/ 1232833 h 3198158"/>
              <a:gd name="connsiteX4494" fmla="*/ 3676252 w 9227449"/>
              <a:gd name="connsiteY4494" fmla="*/ 1234857 h 3198158"/>
              <a:gd name="connsiteX4495" fmla="*/ 3626245 w 9227449"/>
              <a:gd name="connsiteY4495" fmla="*/ 1248267 h 3198158"/>
              <a:gd name="connsiteX4496" fmla="*/ 3576595 w 9227449"/>
              <a:gd name="connsiteY4496" fmla="*/ 1234924 h 3198158"/>
              <a:gd name="connsiteX4497" fmla="*/ 3530606 w 9227449"/>
              <a:gd name="connsiteY4497" fmla="*/ 1175744 h 3198158"/>
              <a:gd name="connsiteX4498" fmla="*/ 3521493 w 9227449"/>
              <a:gd name="connsiteY4498" fmla="*/ 1165731 h 3198158"/>
              <a:gd name="connsiteX4499" fmla="*/ 3516140 w 9227449"/>
              <a:gd name="connsiteY4499" fmla="*/ 1164744 h 3198158"/>
              <a:gd name="connsiteX4500" fmla="*/ 3508033 w 9227449"/>
              <a:gd name="connsiteY4500" fmla="*/ 1167115 h 3198158"/>
              <a:gd name="connsiteX4501" fmla="*/ 3456293 w 9227449"/>
              <a:gd name="connsiteY4501" fmla="*/ 1182312 h 3198158"/>
              <a:gd name="connsiteX4502" fmla="*/ 3408724 w 9227449"/>
              <a:gd name="connsiteY4502" fmla="*/ 1169527 h 3198158"/>
              <a:gd name="connsiteX4503" fmla="*/ 3362916 w 9227449"/>
              <a:gd name="connsiteY4503" fmla="*/ 1105225 h 3198158"/>
              <a:gd name="connsiteX4504" fmla="*/ 3353610 w 9227449"/>
              <a:gd name="connsiteY4504" fmla="*/ 1094148 h 3198158"/>
              <a:gd name="connsiteX4505" fmla="*/ 3348189 w 9227449"/>
              <a:gd name="connsiteY4505" fmla="*/ 1093131 h 3198158"/>
              <a:gd name="connsiteX4506" fmla="*/ 3339259 w 9227449"/>
              <a:gd name="connsiteY4506" fmla="*/ 1096074 h 3198158"/>
              <a:gd name="connsiteX4507" fmla="*/ 3286384 w 9227449"/>
              <a:gd name="connsiteY4507" fmla="*/ 1113631 h 3198158"/>
              <a:gd name="connsiteX4508" fmla="*/ 3242228 w 9227449"/>
              <a:gd name="connsiteY4508" fmla="*/ 1101758 h 3198158"/>
              <a:gd name="connsiteX4509" fmla="*/ 3209793 w 9227449"/>
              <a:gd name="connsiteY4509" fmla="*/ 980749 h 3198158"/>
              <a:gd name="connsiteX4510" fmla="*/ 3255541 w 9227449"/>
              <a:gd name="connsiteY4510" fmla="*/ 942098 h 3198158"/>
              <a:gd name="connsiteX4511" fmla="*/ 3264693 w 9227449"/>
              <a:gd name="connsiteY4511" fmla="*/ 932302 h 3198158"/>
              <a:gd name="connsiteX4512" fmla="*/ 3262359 w 9227449"/>
              <a:gd name="connsiteY4512" fmla="*/ 919100 h 3198158"/>
              <a:gd name="connsiteX4513" fmla="*/ 3242979 w 9227449"/>
              <a:gd name="connsiteY4513" fmla="*/ 874537 h 3198158"/>
              <a:gd name="connsiteX4514" fmla="*/ 3234421 w 9227449"/>
              <a:gd name="connsiteY4514" fmla="*/ 863604 h 3198158"/>
              <a:gd name="connsiteX4515" fmla="*/ 3228224 w 9227449"/>
              <a:gd name="connsiteY4515" fmla="*/ 862261 h 3198158"/>
              <a:gd name="connsiteX4516" fmla="*/ 3220562 w 9227449"/>
              <a:gd name="connsiteY4516" fmla="*/ 864361 h 3198158"/>
              <a:gd name="connsiteX4517" fmla="*/ 3178293 w 9227449"/>
              <a:gd name="connsiteY4517" fmla="*/ 875936 h 3198158"/>
              <a:gd name="connsiteX4518" fmla="*/ 3137107 w 9227449"/>
              <a:gd name="connsiteY4518" fmla="*/ 864861 h 3198158"/>
              <a:gd name="connsiteX4519" fmla="*/ 3106853 w 9227449"/>
              <a:gd name="connsiteY4519" fmla="*/ 751925 h 3198158"/>
              <a:gd name="connsiteX4520" fmla="*/ 3106853 w 9227449"/>
              <a:gd name="connsiteY4520" fmla="*/ 751929 h 3198158"/>
              <a:gd name="connsiteX4521" fmla="*/ 3178514 w 9227449"/>
              <a:gd name="connsiteY4521" fmla="*/ 710590 h 3198158"/>
              <a:gd name="connsiteX4522" fmla="*/ 3219769 w 9227449"/>
              <a:gd name="connsiteY4522" fmla="*/ 721684 h 3198158"/>
              <a:gd name="connsiteX4523" fmla="*/ 3256305 w 9227449"/>
              <a:gd name="connsiteY4523" fmla="*/ 765829 h 3198158"/>
              <a:gd name="connsiteX4524" fmla="*/ 3266456 w 9227449"/>
              <a:gd name="connsiteY4524" fmla="*/ 775296 h 3198158"/>
              <a:gd name="connsiteX4525" fmla="*/ 3270455 w 9227449"/>
              <a:gd name="connsiteY4525" fmla="*/ 775835 h 3198158"/>
              <a:gd name="connsiteX4526" fmla="*/ 3280033 w 9227449"/>
              <a:gd name="connsiteY4526" fmla="*/ 772384 h 3198158"/>
              <a:gd name="connsiteX4527" fmla="*/ 3319795 w 9227449"/>
              <a:gd name="connsiteY4527" fmla="*/ 751729 h 3198158"/>
              <a:gd name="connsiteX4528" fmla="*/ 3329672 w 9227449"/>
              <a:gd name="connsiteY4528" fmla="*/ 743075 h 3198158"/>
              <a:gd name="connsiteX4529" fmla="*/ 3328965 w 9227449"/>
              <a:gd name="connsiteY4529" fmla="*/ 729969 h 3198158"/>
              <a:gd name="connsiteX4530" fmla="*/ 3329944 w 9227449"/>
              <a:gd name="connsiteY4530" fmla="*/ 638851 h 3198158"/>
              <a:gd name="connsiteX4531" fmla="*/ 3410300 w 9227449"/>
              <a:gd name="connsiteY4531" fmla="*/ 592483 h 3198158"/>
              <a:gd name="connsiteX4532" fmla="*/ 3456564 w 9227449"/>
              <a:gd name="connsiteY4532" fmla="*/ 604919 h 3198158"/>
              <a:gd name="connsiteX4533" fmla="*/ 3495482 w 9227449"/>
              <a:gd name="connsiteY4533" fmla="*/ 648921 h 3198158"/>
              <a:gd name="connsiteX4534" fmla="*/ 3505070 w 9227449"/>
              <a:gd name="connsiteY4534" fmla="*/ 657461 h 3198158"/>
              <a:gd name="connsiteX4535" fmla="*/ 3509311 w 9227449"/>
              <a:gd name="connsiteY4535" fmla="*/ 658075 h 3198158"/>
              <a:gd name="connsiteX4536" fmla="*/ 3517743 w 9227449"/>
              <a:gd name="connsiteY4536" fmla="*/ 655485 h 3198158"/>
              <a:gd name="connsiteX4537" fmla="*/ 3546952 w 9227449"/>
              <a:gd name="connsiteY4537" fmla="*/ 641346 h 3198158"/>
              <a:gd name="connsiteX4538" fmla="*/ 3556288 w 9227449"/>
              <a:gd name="connsiteY4538" fmla="*/ 632863 h 3198158"/>
              <a:gd name="connsiteX4539" fmla="*/ 3555853 w 9227449"/>
              <a:gd name="connsiteY4539" fmla="*/ 620255 h 3198158"/>
              <a:gd name="connsiteX4540" fmla="*/ 3558555 w 9227449"/>
              <a:gd name="connsiteY4540" fmla="*/ 528948 h 3198158"/>
              <a:gd name="connsiteX4541" fmla="*/ 3642077 w 9227449"/>
              <a:gd name="connsiteY4541" fmla="*/ 480756 h 3198158"/>
              <a:gd name="connsiteX4542" fmla="*/ 3690149 w 9227449"/>
              <a:gd name="connsiteY4542" fmla="*/ 493684 h 3198158"/>
              <a:gd name="connsiteX4543" fmla="*/ 3730270 w 9227449"/>
              <a:gd name="connsiteY4543" fmla="*/ 538812 h 3198158"/>
              <a:gd name="connsiteX4544" fmla="*/ 3739655 w 9227449"/>
              <a:gd name="connsiteY4544" fmla="*/ 547212 h 3198158"/>
              <a:gd name="connsiteX4545" fmla="*/ 3744050 w 9227449"/>
              <a:gd name="connsiteY4545" fmla="*/ 547864 h 3198158"/>
              <a:gd name="connsiteX4546" fmla="*/ 3752126 w 9227449"/>
              <a:gd name="connsiteY4546" fmla="*/ 545500 h 3198158"/>
              <a:gd name="connsiteX4547" fmla="*/ 3775533 w 9227449"/>
              <a:gd name="connsiteY4547" fmla="*/ 534179 h 3198158"/>
              <a:gd name="connsiteX4548" fmla="*/ 3784510 w 9227449"/>
              <a:gd name="connsiteY4548" fmla="*/ 525688 h 3198158"/>
              <a:gd name="connsiteX4549" fmla="*/ 3784075 w 9227449"/>
              <a:gd name="connsiteY4549" fmla="*/ 513337 h 3198158"/>
              <a:gd name="connsiteX4550" fmla="*/ 3787162 w 9227449"/>
              <a:gd name="connsiteY4550" fmla="*/ 419051 h 3198158"/>
              <a:gd name="connsiteX4551" fmla="*/ 3873845 w 9227449"/>
              <a:gd name="connsiteY4551" fmla="*/ 369042 h 3198158"/>
              <a:gd name="connsiteX4552" fmla="*/ 3923746 w 9227449"/>
              <a:gd name="connsiteY4552" fmla="*/ 382452 h 3198158"/>
              <a:gd name="connsiteX4553" fmla="*/ 3965223 w 9227449"/>
              <a:gd name="connsiteY4553" fmla="*/ 428953 h 3198158"/>
              <a:gd name="connsiteX4554" fmla="*/ 3974413 w 9227449"/>
              <a:gd name="connsiteY4554" fmla="*/ 437228 h 3198158"/>
              <a:gd name="connsiteX4555" fmla="*/ 3978974 w 9227449"/>
              <a:gd name="connsiteY4555" fmla="*/ 437937 h 3198158"/>
              <a:gd name="connsiteX4556" fmla="*/ 3986703 w 9227449"/>
              <a:gd name="connsiteY4556" fmla="*/ 435790 h 3198158"/>
              <a:gd name="connsiteX4557" fmla="*/ 4006595 w 9227449"/>
              <a:gd name="connsiteY4557" fmla="*/ 426389 h 3198158"/>
              <a:gd name="connsiteX4558" fmla="*/ 4015464 w 9227449"/>
              <a:gd name="connsiteY4558" fmla="*/ 417888 h 3198158"/>
              <a:gd name="connsiteX4559" fmla="*/ 4015010 w 9227449"/>
              <a:gd name="connsiteY4559" fmla="*/ 405603 h 3198158"/>
              <a:gd name="connsiteX4560" fmla="*/ 4018137 w 9227449"/>
              <a:gd name="connsiteY4560" fmla="*/ 310521 h 3198158"/>
              <a:gd name="connsiteX4561" fmla="*/ 4105612 w 9227449"/>
              <a:gd name="connsiteY4561" fmla="*/ 260059 h 3198158"/>
              <a:gd name="connsiteX4562" fmla="*/ 4155959 w 9227449"/>
              <a:gd name="connsiteY4562" fmla="*/ 273592 h 3198158"/>
              <a:gd name="connsiteX4563" fmla="*/ 4198900 w 9227449"/>
              <a:gd name="connsiteY4563" fmla="*/ 322977 h 3198158"/>
              <a:gd name="connsiteX4564" fmla="*/ 4208021 w 9227449"/>
              <a:gd name="connsiteY4564" fmla="*/ 331564 h 3198158"/>
              <a:gd name="connsiteX4565" fmla="*/ 4212815 w 9227449"/>
              <a:gd name="connsiteY4565" fmla="*/ 332349 h 3198158"/>
              <a:gd name="connsiteX4566" fmla="*/ 4220475 w 9227449"/>
              <a:gd name="connsiteY4566" fmla="*/ 330250 h 3198158"/>
              <a:gd name="connsiteX4567" fmla="*/ 4255328 w 9227449"/>
              <a:gd name="connsiteY4567" fmla="*/ 317075 h 3198158"/>
              <a:gd name="connsiteX4568" fmla="*/ 4266194 w 9227449"/>
              <a:gd name="connsiteY4568" fmla="*/ 308564 h 3198158"/>
              <a:gd name="connsiteX4569" fmla="*/ 4265506 w 9227449"/>
              <a:gd name="connsiteY4569" fmla="*/ 294785 h 3198158"/>
              <a:gd name="connsiteX4570" fmla="*/ 4265302 w 9227449"/>
              <a:gd name="connsiteY4570" fmla="*/ 211336 h 3198158"/>
              <a:gd name="connsiteX4571" fmla="*/ 4337360 w 9227449"/>
              <a:gd name="connsiteY4571" fmla="*/ 169762 h 3198158"/>
              <a:gd name="connsiteX4572" fmla="*/ 4167427 w 9227449"/>
              <a:gd name="connsiteY4572" fmla="*/ 124331 h 3198158"/>
              <a:gd name="connsiteX4573" fmla="*/ 4200718 w 9227449"/>
              <a:gd name="connsiteY4573" fmla="*/ 133277 h 3198158"/>
              <a:gd name="connsiteX4574" fmla="*/ 4225133 w 9227449"/>
              <a:gd name="connsiteY4574" fmla="*/ 224405 h 3198158"/>
              <a:gd name="connsiteX4575" fmla="*/ 4167301 w 9227449"/>
              <a:gd name="connsiteY4575" fmla="*/ 257770 h 3198158"/>
              <a:gd name="connsiteX4576" fmla="*/ 4134005 w 9227449"/>
              <a:gd name="connsiteY4576" fmla="*/ 248824 h 3198158"/>
              <a:gd name="connsiteX4577" fmla="*/ 4109593 w 9227449"/>
              <a:gd name="connsiteY4577" fmla="*/ 157695 h 3198158"/>
              <a:gd name="connsiteX4578" fmla="*/ 4167427 w 9227449"/>
              <a:gd name="connsiteY4578" fmla="*/ 124331 h 3198158"/>
              <a:gd name="connsiteX4579" fmla="*/ 4569078 w 9227449"/>
              <a:gd name="connsiteY4579" fmla="*/ 112292 h 3198158"/>
              <a:gd name="connsiteX4580" fmla="*/ 4585299 w 9227449"/>
              <a:gd name="connsiteY4580" fmla="*/ 116661 h 3198158"/>
              <a:gd name="connsiteX4581" fmla="*/ 4600455 w 9227449"/>
              <a:gd name="connsiteY4581" fmla="*/ 136408 h 3198158"/>
              <a:gd name="connsiteX4582" fmla="*/ 4597221 w 9227449"/>
              <a:gd name="connsiteY4582" fmla="*/ 161072 h 3198158"/>
              <a:gd name="connsiteX4583" fmla="*/ 4569031 w 9227449"/>
              <a:gd name="connsiteY4583" fmla="*/ 177348 h 3198158"/>
              <a:gd name="connsiteX4584" fmla="*/ 4552799 w 9227449"/>
              <a:gd name="connsiteY4584" fmla="*/ 172978 h 3198158"/>
              <a:gd name="connsiteX4585" fmla="*/ 4537635 w 9227449"/>
              <a:gd name="connsiteY4585" fmla="*/ 153232 h 3198158"/>
              <a:gd name="connsiteX4586" fmla="*/ 4540880 w 9227449"/>
              <a:gd name="connsiteY4586" fmla="*/ 128568 h 3198158"/>
              <a:gd name="connsiteX4587" fmla="*/ 4569078 w 9227449"/>
              <a:gd name="connsiteY4587" fmla="*/ 112292 h 3198158"/>
              <a:gd name="connsiteX4588" fmla="*/ 3997461 w 9227449"/>
              <a:gd name="connsiteY4588" fmla="*/ 97588 h 3198158"/>
              <a:gd name="connsiteX4589" fmla="*/ 4013237 w 9227449"/>
              <a:gd name="connsiteY4589" fmla="*/ 101834 h 3198158"/>
              <a:gd name="connsiteX4590" fmla="*/ 4027966 w 9227449"/>
              <a:gd name="connsiteY4590" fmla="*/ 121022 h 3198158"/>
              <a:gd name="connsiteX4591" fmla="*/ 4024807 w 9227449"/>
              <a:gd name="connsiteY4591" fmla="*/ 145005 h 3198158"/>
              <a:gd name="connsiteX4592" fmla="*/ 3997413 w 9227449"/>
              <a:gd name="connsiteY4592" fmla="*/ 160817 h 3198158"/>
              <a:gd name="connsiteX4593" fmla="*/ 3981629 w 9227449"/>
              <a:gd name="connsiteY4593" fmla="*/ 156571 h 3198158"/>
              <a:gd name="connsiteX4594" fmla="*/ 3970065 w 9227449"/>
              <a:gd name="connsiteY4594" fmla="*/ 113400 h 3198158"/>
              <a:gd name="connsiteX4595" fmla="*/ 3997461 w 9227449"/>
              <a:gd name="connsiteY4595" fmla="*/ 97588 h 3198158"/>
              <a:gd name="connsiteX4596" fmla="*/ 4399163 w 9227449"/>
              <a:gd name="connsiteY4596" fmla="*/ 49536 h 3198158"/>
              <a:gd name="connsiteX4597" fmla="*/ 4415840 w 9227449"/>
              <a:gd name="connsiteY4597" fmla="*/ 54018 h 3198158"/>
              <a:gd name="connsiteX4598" fmla="*/ 4428080 w 9227449"/>
              <a:gd name="connsiteY4598" fmla="*/ 99686 h 3198158"/>
              <a:gd name="connsiteX4599" fmla="*/ 4399096 w 9227449"/>
              <a:gd name="connsiteY4599" fmla="*/ 116406 h 3198158"/>
              <a:gd name="connsiteX4600" fmla="*/ 4382410 w 9227449"/>
              <a:gd name="connsiteY4600" fmla="*/ 111924 h 3198158"/>
              <a:gd name="connsiteX4601" fmla="*/ 4382410 w 9227449"/>
              <a:gd name="connsiteY4601" fmla="*/ 111923 h 3198158"/>
              <a:gd name="connsiteX4602" fmla="*/ 4370180 w 9227449"/>
              <a:gd name="connsiteY4602" fmla="*/ 66265 h 3198158"/>
              <a:gd name="connsiteX4603" fmla="*/ 4399163 w 9227449"/>
              <a:gd name="connsiteY4603" fmla="*/ 49536 h 3198158"/>
              <a:gd name="connsiteX4604" fmla="*/ 4229228 w 9227449"/>
              <a:gd name="connsiteY4604" fmla="*/ 0 h 3198158"/>
              <a:gd name="connsiteX4605" fmla="*/ 4239756 w 9227449"/>
              <a:gd name="connsiteY4605" fmla="*/ 2837 h 3198158"/>
              <a:gd name="connsiteX4606" fmla="*/ 4249594 w 9227449"/>
              <a:gd name="connsiteY4606" fmla="*/ 15661 h 3198158"/>
              <a:gd name="connsiteX4607" fmla="*/ 4247502 w 9227449"/>
              <a:gd name="connsiteY4607" fmla="*/ 31691 h 3198158"/>
              <a:gd name="connsiteX4608" fmla="*/ 4229189 w 9227449"/>
              <a:gd name="connsiteY4608" fmla="*/ 42254 h 3198158"/>
              <a:gd name="connsiteX4609" fmla="*/ 4218653 w 9227449"/>
              <a:gd name="connsiteY4609" fmla="*/ 39417 h 3198158"/>
              <a:gd name="connsiteX4610" fmla="*/ 4208805 w 9227449"/>
              <a:gd name="connsiteY4610" fmla="*/ 26593 h 3198158"/>
              <a:gd name="connsiteX4611" fmla="*/ 4210916 w 9227449"/>
              <a:gd name="connsiteY4611" fmla="*/ 10573 h 3198158"/>
              <a:gd name="connsiteX4612" fmla="*/ 4229228 w 9227449"/>
              <a:gd name="connsiteY4612" fmla="*/ 0 h 3198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Lst>
            <a:rect l="l" t="t" r="r" b="b"/>
            <a:pathLst>
              <a:path w="9227449" h="3198158">
                <a:moveTo>
                  <a:pt x="7287221" y="3194189"/>
                </a:moveTo>
                <a:lnTo>
                  <a:pt x="7301973" y="3198158"/>
                </a:lnTo>
                <a:lnTo>
                  <a:pt x="7272445" y="3198158"/>
                </a:lnTo>
                <a:close/>
                <a:moveTo>
                  <a:pt x="8832109" y="3193783"/>
                </a:moveTo>
                <a:lnTo>
                  <a:pt x="8848339" y="3198158"/>
                </a:lnTo>
                <a:lnTo>
                  <a:pt x="8815825" y="3198158"/>
                </a:lnTo>
                <a:close/>
                <a:moveTo>
                  <a:pt x="4197504" y="3184534"/>
                </a:moveTo>
                <a:cubicBezTo>
                  <a:pt x="4214276" y="3184534"/>
                  <a:pt x="4230886" y="3189000"/>
                  <a:pt x="4245517" y="3197444"/>
                </a:cubicBezTo>
                <a:lnTo>
                  <a:pt x="4246327" y="3198158"/>
                </a:lnTo>
                <a:lnTo>
                  <a:pt x="4149078" y="3198158"/>
                </a:lnTo>
                <a:lnTo>
                  <a:pt x="4170190" y="3188471"/>
                </a:lnTo>
                <a:cubicBezTo>
                  <a:pt x="4179007" y="3185871"/>
                  <a:pt x="4188193" y="3184534"/>
                  <a:pt x="4197504" y="3184534"/>
                </a:cubicBezTo>
                <a:close/>
                <a:moveTo>
                  <a:pt x="9227449" y="3173551"/>
                </a:moveTo>
                <a:lnTo>
                  <a:pt x="9227449" y="3198158"/>
                </a:lnTo>
                <a:lnTo>
                  <a:pt x="9217285" y="3198158"/>
                </a:lnTo>
                <a:lnTo>
                  <a:pt x="9214685" y="3194770"/>
                </a:lnTo>
                <a:cubicBezTo>
                  <a:pt x="9213320" y="3189668"/>
                  <a:pt x="9214017" y="3184350"/>
                  <a:pt x="9216661" y="3179790"/>
                </a:cubicBezTo>
                <a:close/>
                <a:moveTo>
                  <a:pt x="4599098" y="3171567"/>
                </a:moveTo>
                <a:cubicBezTo>
                  <a:pt x="4610110" y="3171567"/>
                  <a:pt x="4620984" y="3174492"/>
                  <a:pt x="4630563" y="3180021"/>
                </a:cubicBezTo>
                <a:cubicBezTo>
                  <a:pt x="4638089" y="3184370"/>
                  <a:pt x="4644382" y="3190046"/>
                  <a:pt x="4649316" y="3196585"/>
                </a:cubicBezTo>
                <a:lnTo>
                  <a:pt x="4650083" y="3198158"/>
                </a:lnTo>
                <a:lnTo>
                  <a:pt x="4549376" y="3198158"/>
                </a:lnTo>
                <a:lnTo>
                  <a:pt x="4567541" y="3180041"/>
                </a:lnTo>
                <a:cubicBezTo>
                  <a:pt x="4576995" y="3174589"/>
                  <a:pt x="4587854" y="3171567"/>
                  <a:pt x="4599098" y="3171567"/>
                </a:cubicBezTo>
                <a:close/>
                <a:moveTo>
                  <a:pt x="8260521" y="3168594"/>
                </a:moveTo>
                <a:cubicBezTo>
                  <a:pt x="8269527" y="3168594"/>
                  <a:pt x="8278436" y="3170997"/>
                  <a:pt x="8286300" y="3175529"/>
                </a:cubicBezTo>
                <a:lnTo>
                  <a:pt x="8303648" y="3198158"/>
                </a:lnTo>
                <a:lnTo>
                  <a:pt x="8214475" y="3198158"/>
                </a:lnTo>
                <a:lnTo>
                  <a:pt x="8215723" y="3194442"/>
                </a:lnTo>
                <a:cubicBezTo>
                  <a:pt x="8224923" y="3178502"/>
                  <a:pt x="8242092" y="3168594"/>
                  <a:pt x="8260521" y="3168594"/>
                </a:cubicBezTo>
                <a:close/>
                <a:moveTo>
                  <a:pt x="2599743" y="3164131"/>
                </a:moveTo>
                <a:cubicBezTo>
                  <a:pt x="2597523" y="3164131"/>
                  <a:pt x="2595304" y="3164625"/>
                  <a:pt x="2593262" y="3165592"/>
                </a:cubicBezTo>
                <a:lnTo>
                  <a:pt x="2590385" y="3166941"/>
                </a:lnTo>
                <a:cubicBezTo>
                  <a:pt x="2586707" y="3168585"/>
                  <a:pt x="2583841" y="3171645"/>
                  <a:pt x="2582445" y="3175422"/>
                </a:cubicBezTo>
                <a:cubicBezTo>
                  <a:pt x="2581040" y="3179198"/>
                  <a:pt x="2581216" y="3183383"/>
                  <a:pt x="2582941" y="3187033"/>
                </a:cubicBezTo>
                <a:lnTo>
                  <a:pt x="2583926" y="3189203"/>
                </a:lnTo>
                <a:cubicBezTo>
                  <a:pt x="2585593" y="3192923"/>
                  <a:pt x="2588691" y="3195798"/>
                  <a:pt x="2592528" y="3197193"/>
                </a:cubicBezTo>
                <a:cubicBezTo>
                  <a:pt x="2594183" y="3197784"/>
                  <a:pt x="2595908" y="3198083"/>
                  <a:pt x="2597630" y="3198083"/>
                </a:cubicBezTo>
                <a:cubicBezTo>
                  <a:pt x="2599904" y="3198083"/>
                  <a:pt x="2602172" y="3197570"/>
                  <a:pt x="2604255" y="3196553"/>
                </a:cubicBezTo>
                <a:lnTo>
                  <a:pt x="2607168" y="3195158"/>
                </a:lnTo>
                <a:cubicBezTo>
                  <a:pt x="2610839" y="3193473"/>
                  <a:pt x="2613667" y="3190375"/>
                  <a:pt x="2615021" y="3186568"/>
                </a:cubicBezTo>
                <a:cubicBezTo>
                  <a:pt x="2616378" y="3182774"/>
                  <a:pt x="2616146" y="3178581"/>
                  <a:pt x="2614373" y="3174959"/>
                </a:cubicBezTo>
                <a:lnTo>
                  <a:pt x="2613347" y="3172807"/>
                </a:lnTo>
                <a:cubicBezTo>
                  <a:pt x="2611664" y="3169166"/>
                  <a:pt x="2608582" y="3166358"/>
                  <a:pt x="2604816" y="3165013"/>
                </a:cubicBezTo>
                <a:cubicBezTo>
                  <a:pt x="2603169" y="3164422"/>
                  <a:pt x="2601447" y="3164131"/>
                  <a:pt x="2599743" y="3164131"/>
                </a:cubicBezTo>
                <a:close/>
                <a:moveTo>
                  <a:pt x="1910966" y="3148482"/>
                </a:moveTo>
                <a:cubicBezTo>
                  <a:pt x="1923159" y="3148482"/>
                  <a:pt x="1935226" y="3151726"/>
                  <a:pt x="1945858" y="3157866"/>
                </a:cubicBezTo>
                <a:cubicBezTo>
                  <a:pt x="1954200" y="3162686"/>
                  <a:pt x="1961175" y="3168977"/>
                  <a:pt x="1966643" y="3176225"/>
                </a:cubicBezTo>
                <a:lnTo>
                  <a:pt x="1977338" y="3198158"/>
                </a:lnTo>
                <a:lnTo>
                  <a:pt x="1845353" y="3198158"/>
                </a:lnTo>
                <a:lnTo>
                  <a:pt x="1850364" y="3183451"/>
                </a:lnTo>
                <a:cubicBezTo>
                  <a:pt x="1862816" y="3161883"/>
                  <a:pt x="1886041" y="3148482"/>
                  <a:pt x="1910966" y="3148482"/>
                </a:cubicBezTo>
                <a:close/>
                <a:moveTo>
                  <a:pt x="7688903" y="3145672"/>
                </a:moveTo>
                <a:cubicBezTo>
                  <a:pt x="7699198" y="3145672"/>
                  <a:pt x="7709376" y="3148423"/>
                  <a:pt x="7718343" y="3153594"/>
                </a:cubicBezTo>
                <a:cubicBezTo>
                  <a:pt x="7732418" y="3161724"/>
                  <a:pt x="7741875" y="3174819"/>
                  <a:pt x="7745781" y="3189401"/>
                </a:cubicBezTo>
                <a:lnTo>
                  <a:pt x="7746395" y="3198158"/>
                </a:lnTo>
                <a:lnTo>
                  <a:pt x="7630473" y="3198158"/>
                </a:lnTo>
                <a:lnTo>
                  <a:pt x="7630390" y="3196933"/>
                </a:lnTo>
                <a:cubicBezTo>
                  <a:pt x="7631381" y="3189358"/>
                  <a:pt x="7633865" y="3181984"/>
                  <a:pt x="7637792" y="3175171"/>
                </a:cubicBezTo>
                <a:cubicBezTo>
                  <a:pt x="7648298" y="3156984"/>
                  <a:pt x="7667889" y="3145672"/>
                  <a:pt x="7688903" y="3145672"/>
                </a:cubicBezTo>
                <a:close/>
                <a:moveTo>
                  <a:pt x="1339358" y="3133780"/>
                </a:moveTo>
                <a:cubicBezTo>
                  <a:pt x="1351395" y="3133780"/>
                  <a:pt x="1363308" y="3136986"/>
                  <a:pt x="1373785" y="3143038"/>
                </a:cubicBezTo>
                <a:cubicBezTo>
                  <a:pt x="1389716" y="3152239"/>
                  <a:pt x="1401114" y="3167114"/>
                  <a:pt x="1405899" y="3184931"/>
                </a:cubicBezTo>
                <a:lnTo>
                  <a:pt x="1406787" y="3198158"/>
                </a:lnTo>
                <a:lnTo>
                  <a:pt x="1271115" y="3198158"/>
                </a:lnTo>
                <a:lnTo>
                  <a:pt x="1270839" y="3194237"/>
                </a:lnTo>
                <a:cubicBezTo>
                  <a:pt x="1271938" y="3185345"/>
                  <a:pt x="1274796" y="3176528"/>
                  <a:pt x="1279550" y="3168294"/>
                </a:cubicBezTo>
                <a:cubicBezTo>
                  <a:pt x="1291840" y="3146999"/>
                  <a:pt x="1314752" y="3133780"/>
                  <a:pt x="1339358" y="3133780"/>
                </a:cubicBezTo>
                <a:close/>
                <a:moveTo>
                  <a:pt x="7117306" y="3132803"/>
                </a:moveTo>
                <a:cubicBezTo>
                  <a:pt x="7127106" y="3132803"/>
                  <a:pt x="7136809" y="3135408"/>
                  <a:pt x="7145350" y="3140357"/>
                </a:cubicBezTo>
                <a:cubicBezTo>
                  <a:pt x="7158366" y="3147862"/>
                  <a:pt x="7167672" y="3159986"/>
                  <a:pt x="7171555" y="3174474"/>
                </a:cubicBezTo>
                <a:cubicBezTo>
                  <a:pt x="7173497" y="3181737"/>
                  <a:pt x="7173969" y="3189157"/>
                  <a:pt x="7173017" y="3196385"/>
                </a:cubicBezTo>
                <a:lnTo>
                  <a:pt x="7172411" y="3198158"/>
                </a:lnTo>
                <a:lnTo>
                  <a:pt x="7062577" y="3198158"/>
                </a:lnTo>
                <a:lnTo>
                  <a:pt x="7061477" y="3181692"/>
                </a:lnTo>
                <a:cubicBezTo>
                  <a:pt x="7062428" y="3174463"/>
                  <a:pt x="7064803" y="3167423"/>
                  <a:pt x="7068556" y="3160916"/>
                </a:cubicBezTo>
                <a:cubicBezTo>
                  <a:pt x="7078579" y="3143581"/>
                  <a:pt x="7097260" y="3132803"/>
                  <a:pt x="7117306" y="3132803"/>
                </a:cubicBezTo>
                <a:close/>
                <a:moveTo>
                  <a:pt x="8662194" y="3126469"/>
                </a:moveTo>
                <a:cubicBezTo>
                  <a:pt x="8670493" y="3126469"/>
                  <a:pt x="8678696" y="3128689"/>
                  <a:pt x="8685929" y="3132852"/>
                </a:cubicBezTo>
                <a:cubicBezTo>
                  <a:pt x="8696940" y="3139204"/>
                  <a:pt x="8704803" y="3149460"/>
                  <a:pt x="8708096" y="3161739"/>
                </a:cubicBezTo>
                <a:cubicBezTo>
                  <a:pt x="8711379" y="3173999"/>
                  <a:pt x="8709694" y="3186830"/>
                  <a:pt x="8703341" y="3197830"/>
                </a:cubicBezTo>
                <a:lnTo>
                  <a:pt x="8703012" y="3198158"/>
                </a:lnTo>
                <a:lnTo>
                  <a:pt x="8625282" y="3198158"/>
                </a:lnTo>
                <a:lnTo>
                  <a:pt x="8616235" y="3186347"/>
                </a:lnTo>
                <a:cubicBezTo>
                  <a:pt x="8613084" y="3174582"/>
                  <a:pt x="8614408" y="3161618"/>
                  <a:pt x="8620959" y="3150263"/>
                </a:cubicBezTo>
                <a:cubicBezTo>
                  <a:pt x="8629433" y="3135583"/>
                  <a:pt x="8645237" y="3126469"/>
                  <a:pt x="8662194" y="3126469"/>
                </a:cubicBezTo>
                <a:close/>
                <a:moveTo>
                  <a:pt x="3577030" y="3123177"/>
                </a:moveTo>
                <a:cubicBezTo>
                  <a:pt x="3574466" y="3123177"/>
                  <a:pt x="3571907" y="3123836"/>
                  <a:pt x="3569622" y="3125133"/>
                </a:cubicBezTo>
                <a:cubicBezTo>
                  <a:pt x="3565100" y="3127700"/>
                  <a:pt x="3560385" y="3129937"/>
                  <a:pt x="3555600" y="3131776"/>
                </a:cubicBezTo>
                <a:cubicBezTo>
                  <a:pt x="3551561" y="3133336"/>
                  <a:pt x="3548396" y="3136560"/>
                  <a:pt x="3546904" y="3140628"/>
                </a:cubicBezTo>
                <a:cubicBezTo>
                  <a:pt x="3545422" y="3144705"/>
                  <a:pt x="3545763" y="3149217"/>
                  <a:pt x="3547854" y="3153014"/>
                </a:cubicBezTo>
                <a:lnTo>
                  <a:pt x="3547843" y="3153003"/>
                </a:lnTo>
                <a:cubicBezTo>
                  <a:pt x="3550282" y="3157460"/>
                  <a:pt x="3552424" y="3162106"/>
                  <a:pt x="3554187" y="3166823"/>
                </a:cubicBezTo>
                <a:cubicBezTo>
                  <a:pt x="3555716" y="3170910"/>
                  <a:pt x="3558961" y="3174134"/>
                  <a:pt x="3563056" y="3175636"/>
                </a:cubicBezTo>
                <a:cubicBezTo>
                  <a:pt x="3564732" y="3176265"/>
                  <a:pt x="3566492" y="3176566"/>
                  <a:pt x="3568247" y="3176566"/>
                </a:cubicBezTo>
                <a:cubicBezTo>
                  <a:pt x="3570766" y="3176566"/>
                  <a:pt x="3573272" y="3175935"/>
                  <a:pt x="3575530" y="3174686"/>
                </a:cubicBezTo>
                <a:cubicBezTo>
                  <a:pt x="3580149" y="3172119"/>
                  <a:pt x="3584942" y="3169912"/>
                  <a:pt x="3589802" y="3168102"/>
                </a:cubicBezTo>
                <a:cubicBezTo>
                  <a:pt x="3593940" y="3166561"/>
                  <a:pt x="3597184" y="3163289"/>
                  <a:pt x="3598683" y="3159143"/>
                </a:cubicBezTo>
                <a:cubicBezTo>
                  <a:pt x="3600185" y="3155017"/>
                  <a:pt x="3599788" y="3150418"/>
                  <a:pt x="3597607" y="3146583"/>
                </a:cubicBezTo>
                <a:cubicBezTo>
                  <a:pt x="3595082" y="3142168"/>
                  <a:pt x="3592874" y="3137510"/>
                  <a:pt x="3591024" y="3132764"/>
                </a:cubicBezTo>
                <a:cubicBezTo>
                  <a:pt x="3589444" y="3128697"/>
                  <a:pt x="3586171" y="3125521"/>
                  <a:pt x="3582076" y="3124048"/>
                </a:cubicBezTo>
                <a:cubicBezTo>
                  <a:pt x="3580440" y="3123467"/>
                  <a:pt x="3578724" y="3123177"/>
                  <a:pt x="3577030" y="3123177"/>
                </a:cubicBezTo>
                <a:close/>
                <a:moveTo>
                  <a:pt x="3002712" y="3114259"/>
                </a:moveTo>
                <a:cubicBezTo>
                  <a:pt x="3000367" y="3114259"/>
                  <a:pt x="2998024" y="3114809"/>
                  <a:pt x="2995893" y="3115896"/>
                </a:cubicBezTo>
                <a:cubicBezTo>
                  <a:pt x="2994007" y="3116862"/>
                  <a:pt x="2992100" y="3117763"/>
                  <a:pt x="2990161" y="3118616"/>
                </a:cubicBezTo>
                <a:cubicBezTo>
                  <a:pt x="2986405" y="3120252"/>
                  <a:pt x="2983479" y="3123371"/>
                  <a:pt x="2982085" y="3127215"/>
                </a:cubicBezTo>
                <a:cubicBezTo>
                  <a:pt x="2980671" y="3131081"/>
                  <a:pt x="2980904" y="3135330"/>
                  <a:pt x="2982723" y="3139012"/>
                </a:cubicBezTo>
                <a:cubicBezTo>
                  <a:pt x="2983722" y="3141036"/>
                  <a:pt x="2984661" y="3143088"/>
                  <a:pt x="2985531" y="3145170"/>
                </a:cubicBezTo>
                <a:cubicBezTo>
                  <a:pt x="2987140" y="3148984"/>
                  <a:pt x="2990258" y="3151977"/>
                  <a:pt x="2994140" y="3153420"/>
                </a:cubicBezTo>
                <a:cubicBezTo>
                  <a:pt x="2995826" y="3154049"/>
                  <a:pt x="2997608" y="3154359"/>
                  <a:pt x="2999372" y="3154359"/>
                </a:cubicBezTo>
                <a:cubicBezTo>
                  <a:pt x="3001664" y="3154359"/>
                  <a:pt x="3003952" y="3153837"/>
                  <a:pt x="3006052" y="3152800"/>
                </a:cubicBezTo>
                <a:cubicBezTo>
                  <a:pt x="3007970" y="3151841"/>
                  <a:pt x="3009917" y="3150942"/>
                  <a:pt x="3011892" y="3150110"/>
                </a:cubicBezTo>
                <a:cubicBezTo>
                  <a:pt x="3015737" y="3148482"/>
                  <a:pt x="3018731" y="3145325"/>
                  <a:pt x="3020152" y="3141394"/>
                </a:cubicBezTo>
                <a:cubicBezTo>
                  <a:pt x="3021574" y="3137471"/>
                  <a:pt x="3021296" y="3133142"/>
                  <a:pt x="3019388" y="3129424"/>
                </a:cubicBezTo>
                <a:cubicBezTo>
                  <a:pt x="3018351" y="3127408"/>
                  <a:pt x="3017384" y="3125347"/>
                  <a:pt x="3016473" y="3123266"/>
                </a:cubicBezTo>
                <a:cubicBezTo>
                  <a:pt x="3014817" y="3119468"/>
                  <a:pt x="3011670" y="3116534"/>
                  <a:pt x="3007766" y="3115141"/>
                </a:cubicBezTo>
                <a:cubicBezTo>
                  <a:pt x="3006131" y="3114560"/>
                  <a:pt x="3004418" y="3114259"/>
                  <a:pt x="3002712" y="3114259"/>
                </a:cubicBezTo>
                <a:close/>
                <a:moveTo>
                  <a:pt x="4830817" y="3111817"/>
                </a:moveTo>
                <a:cubicBezTo>
                  <a:pt x="4833393" y="3111817"/>
                  <a:pt x="4835930" y="3112515"/>
                  <a:pt x="4838186" y="3113803"/>
                </a:cubicBezTo>
                <a:cubicBezTo>
                  <a:pt x="4845209" y="3117870"/>
                  <a:pt x="4847629" y="3126895"/>
                  <a:pt x="4843571" y="3133926"/>
                </a:cubicBezTo>
                <a:cubicBezTo>
                  <a:pt x="4840938" y="3138477"/>
                  <a:pt x="4836047" y="3141306"/>
                  <a:pt x="4830788" y="3141306"/>
                </a:cubicBezTo>
                <a:cubicBezTo>
                  <a:pt x="4828223" y="3141306"/>
                  <a:pt x="4825674" y="3140619"/>
                  <a:pt x="4823418" y="3139329"/>
                </a:cubicBezTo>
                <a:cubicBezTo>
                  <a:pt x="4816407" y="3135262"/>
                  <a:pt x="4813976" y="3126237"/>
                  <a:pt x="4818035" y="3119206"/>
                </a:cubicBezTo>
                <a:cubicBezTo>
                  <a:pt x="4820668" y="3114654"/>
                  <a:pt x="4825560" y="3111817"/>
                  <a:pt x="4830817" y="3111817"/>
                </a:cubicBezTo>
                <a:close/>
                <a:moveTo>
                  <a:pt x="2428671" y="3104216"/>
                </a:moveTo>
                <a:cubicBezTo>
                  <a:pt x="2426718" y="3104216"/>
                  <a:pt x="2424762" y="3104613"/>
                  <a:pt x="2422901" y="3105466"/>
                </a:cubicBezTo>
                <a:cubicBezTo>
                  <a:pt x="2422891" y="3105475"/>
                  <a:pt x="2422089" y="3105844"/>
                  <a:pt x="2422079" y="3105844"/>
                </a:cubicBezTo>
                <a:cubicBezTo>
                  <a:pt x="2418426" y="3107538"/>
                  <a:pt x="2415203" y="3110812"/>
                  <a:pt x="2413848" y="3114596"/>
                </a:cubicBezTo>
                <a:cubicBezTo>
                  <a:pt x="2412492" y="3118385"/>
                  <a:pt x="2412317" y="3122742"/>
                  <a:pt x="2414070" y="3126364"/>
                </a:cubicBezTo>
                <a:cubicBezTo>
                  <a:pt x="2416741" y="3131911"/>
                  <a:pt x="2422582" y="3135504"/>
                  <a:pt x="2428469" y="3135504"/>
                </a:cubicBezTo>
                <a:cubicBezTo>
                  <a:pt x="2430483" y="3135504"/>
                  <a:pt x="2432516" y="3135080"/>
                  <a:pt x="2434415" y="3134168"/>
                </a:cubicBezTo>
                <a:lnTo>
                  <a:pt x="2435793" y="3133529"/>
                </a:lnTo>
                <a:cubicBezTo>
                  <a:pt x="2439462" y="3131845"/>
                  <a:pt x="2442299" y="3128765"/>
                  <a:pt x="2443664" y="3124960"/>
                </a:cubicBezTo>
                <a:cubicBezTo>
                  <a:pt x="2445037" y="3121162"/>
                  <a:pt x="2444827" y="3116979"/>
                  <a:pt x="2443064" y="3113347"/>
                </a:cubicBezTo>
                <a:cubicBezTo>
                  <a:pt x="2440392" y="3107808"/>
                  <a:pt x="2434561" y="3104216"/>
                  <a:pt x="2428671" y="3104216"/>
                </a:cubicBezTo>
                <a:close/>
                <a:moveTo>
                  <a:pt x="8090596" y="3104012"/>
                </a:moveTo>
                <a:cubicBezTo>
                  <a:pt x="8100077" y="3104012"/>
                  <a:pt x="8109470" y="3106531"/>
                  <a:pt x="8117740" y="3111314"/>
                </a:cubicBezTo>
                <a:cubicBezTo>
                  <a:pt x="8130320" y="3118586"/>
                  <a:pt x="8139335" y="3130315"/>
                  <a:pt x="8143093" y="3144347"/>
                </a:cubicBezTo>
                <a:cubicBezTo>
                  <a:pt x="8146850" y="3158379"/>
                  <a:pt x="8144923" y="3173040"/>
                  <a:pt x="8137651" y="3185619"/>
                </a:cubicBezTo>
                <a:lnTo>
                  <a:pt x="8125092" y="3198158"/>
                </a:lnTo>
                <a:lnTo>
                  <a:pt x="8057688" y="3198158"/>
                </a:lnTo>
                <a:lnTo>
                  <a:pt x="8038025" y="3172501"/>
                </a:lnTo>
                <a:cubicBezTo>
                  <a:pt x="8034419" y="3159047"/>
                  <a:pt x="8035935" y="3144220"/>
                  <a:pt x="8043435" y="3131234"/>
                </a:cubicBezTo>
                <a:cubicBezTo>
                  <a:pt x="8053129" y="3114442"/>
                  <a:pt x="8071199" y="3104012"/>
                  <a:pt x="8090596" y="3104012"/>
                </a:cubicBezTo>
                <a:close/>
                <a:moveTo>
                  <a:pt x="4429185" y="3101969"/>
                </a:moveTo>
                <a:cubicBezTo>
                  <a:pt x="4441542" y="3101969"/>
                  <a:pt x="4453753" y="3105261"/>
                  <a:pt x="4464511" y="3111469"/>
                </a:cubicBezTo>
                <a:cubicBezTo>
                  <a:pt x="4480896" y="3120930"/>
                  <a:pt x="4492615" y="3136192"/>
                  <a:pt x="4497513" y="3154465"/>
                </a:cubicBezTo>
                <a:cubicBezTo>
                  <a:pt x="4499961" y="3163598"/>
                  <a:pt x="4500555" y="3172936"/>
                  <a:pt x="4499357" y="3182039"/>
                </a:cubicBezTo>
                <a:lnTo>
                  <a:pt x="4493860" y="3198158"/>
                </a:lnTo>
                <a:lnTo>
                  <a:pt x="4364183" y="3198158"/>
                </a:lnTo>
                <a:lnTo>
                  <a:pt x="4360751" y="3191115"/>
                </a:lnTo>
                <a:cubicBezTo>
                  <a:pt x="4356057" y="3173599"/>
                  <a:pt x="4358031" y="3154296"/>
                  <a:pt x="4367788" y="3137392"/>
                </a:cubicBezTo>
                <a:cubicBezTo>
                  <a:pt x="4380407" y="3115536"/>
                  <a:pt x="4403928" y="3101969"/>
                  <a:pt x="4429185" y="3101969"/>
                </a:cubicBezTo>
                <a:close/>
                <a:moveTo>
                  <a:pt x="1741041" y="3092567"/>
                </a:moveTo>
                <a:cubicBezTo>
                  <a:pt x="1752198" y="3092567"/>
                  <a:pt x="1763236" y="3095538"/>
                  <a:pt x="1772979" y="3101157"/>
                </a:cubicBezTo>
                <a:cubicBezTo>
                  <a:pt x="1787765" y="3109697"/>
                  <a:pt x="1798351" y="3123506"/>
                  <a:pt x="1802777" y="3140007"/>
                </a:cubicBezTo>
                <a:cubicBezTo>
                  <a:pt x="1807203" y="3156511"/>
                  <a:pt x="1804925" y="3173737"/>
                  <a:pt x="1796386" y="3188535"/>
                </a:cubicBezTo>
                <a:lnTo>
                  <a:pt x="1786743" y="3198158"/>
                </a:lnTo>
                <a:lnTo>
                  <a:pt x="1693226" y="3198158"/>
                </a:lnTo>
                <a:lnTo>
                  <a:pt x="1690203" y="3195514"/>
                </a:lnTo>
                <a:cubicBezTo>
                  <a:pt x="1685155" y="3188934"/>
                  <a:pt x="1681403" y="3181358"/>
                  <a:pt x="1679190" y="3173108"/>
                </a:cubicBezTo>
                <a:cubicBezTo>
                  <a:pt x="1674765" y="3156607"/>
                  <a:pt x="1677031" y="3139368"/>
                  <a:pt x="1685580" y="3124572"/>
                </a:cubicBezTo>
                <a:cubicBezTo>
                  <a:pt x="1696970" y="3104835"/>
                  <a:pt x="1718226" y="3092567"/>
                  <a:pt x="1741041" y="3092567"/>
                </a:cubicBezTo>
                <a:close/>
                <a:moveTo>
                  <a:pt x="9063876" y="3092547"/>
                </a:moveTo>
                <a:cubicBezTo>
                  <a:pt x="9070026" y="3092547"/>
                  <a:pt x="9076107" y="3094183"/>
                  <a:pt x="9081472" y="3097291"/>
                </a:cubicBezTo>
                <a:cubicBezTo>
                  <a:pt x="9089636" y="3101997"/>
                  <a:pt x="9095466" y="3109599"/>
                  <a:pt x="9097896" y="3118693"/>
                </a:cubicBezTo>
                <a:cubicBezTo>
                  <a:pt x="9100327" y="3127796"/>
                  <a:pt x="9099078" y="3137287"/>
                  <a:pt x="9094371" y="3145441"/>
                </a:cubicBezTo>
                <a:cubicBezTo>
                  <a:pt x="9088096" y="3156316"/>
                  <a:pt x="9076388" y="3163075"/>
                  <a:pt x="9063818" y="3163075"/>
                </a:cubicBezTo>
                <a:cubicBezTo>
                  <a:pt x="9057669" y="3163075"/>
                  <a:pt x="9051578" y="3161449"/>
                  <a:pt x="9046213" y="3158340"/>
                </a:cubicBezTo>
                <a:cubicBezTo>
                  <a:pt x="9038059" y="3153634"/>
                  <a:pt x="9032219" y="3146032"/>
                  <a:pt x="9029789" y="3136938"/>
                </a:cubicBezTo>
                <a:cubicBezTo>
                  <a:pt x="9027358" y="3127835"/>
                  <a:pt x="9028607" y="3118335"/>
                  <a:pt x="9033314" y="3110190"/>
                </a:cubicBezTo>
                <a:cubicBezTo>
                  <a:pt x="9039599" y="3099306"/>
                  <a:pt x="9051307" y="3092547"/>
                  <a:pt x="9063876" y="3092547"/>
                </a:cubicBezTo>
                <a:close/>
                <a:moveTo>
                  <a:pt x="303289" y="3083763"/>
                </a:moveTo>
                <a:cubicBezTo>
                  <a:pt x="301127" y="3083763"/>
                  <a:pt x="298966" y="3084228"/>
                  <a:pt x="296961" y="3085167"/>
                </a:cubicBezTo>
                <a:cubicBezTo>
                  <a:pt x="286104" y="3090203"/>
                  <a:pt x="274103" y="3093185"/>
                  <a:pt x="262253" y="3093757"/>
                </a:cubicBezTo>
                <a:cubicBezTo>
                  <a:pt x="256409" y="3094047"/>
                  <a:pt x="251264" y="3097699"/>
                  <a:pt x="249072" y="3103122"/>
                </a:cubicBezTo>
                <a:cubicBezTo>
                  <a:pt x="246878" y="3108555"/>
                  <a:pt x="248035" y="3114751"/>
                  <a:pt x="252040" y="3119022"/>
                </a:cubicBezTo>
                <a:cubicBezTo>
                  <a:pt x="259175" y="3126624"/>
                  <a:pt x="264600" y="3135436"/>
                  <a:pt x="268160" y="3145229"/>
                </a:cubicBezTo>
                <a:cubicBezTo>
                  <a:pt x="269863" y="3149916"/>
                  <a:pt x="273783" y="3153440"/>
                  <a:pt x="278615" y="3154659"/>
                </a:cubicBezTo>
                <a:cubicBezTo>
                  <a:pt x="279824" y="3154970"/>
                  <a:pt x="281050" y="3155105"/>
                  <a:pt x="282265" y="3155105"/>
                </a:cubicBezTo>
                <a:cubicBezTo>
                  <a:pt x="285922" y="3155105"/>
                  <a:pt x="289500" y="3153769"/>
                  <a:pt x="292286" y="3151280"/>
                </a:cubicBezTo>
                <a:cubicBezTo>
                  <a:pt x="300058" y="3144308"/>
                  <a:pt x="308750" y="3138477"/>
                  <a:pt x="318107" y="3133974"/>
                </a:cubicBezTo>
                <a:cubicBezTo>
                  <a:pt x="321710" y="3132232"/>
                  <a:pt x="324467" y="3129143"/>
                  <a:pt x="325777" y="3125355"/>
                </a:cubicBezTo>
                <a:cubicBezTo>
                  <a:pt x="327083" y="3121579"/>
                  <a:pt x="326831" y="3117444"/>
                  <a:pt x="325076" y="3113862"/>
                </a:cubicBezTo>
                <a:cubicBezTo>
                  <a:pt x="322071" y="3107712"/>
                  <a:pt x="319597" y="3101264"/>
                  <a:pt x="317723" y="3094669"/>
                </a:cubicBezTo>
                <a:cubicBezTo>
                  <a:pt x="316523" y="3090445"/>
                  <a:pt x="313530" y="3086950"/>
                  <a:pt x="309539" y="3085128"/>
                </a:cubicBezTo>
                <a:cubicBezTo>
                  <a:pt x="307552" y="3084219"/>
                  <a:pt x="305421" y="3083763"/>
                  <a:pt x="303289" y="3083763"/>
                </a:cubicBezTo>
                <a:close/>
                <a:moveTo>
                  <a:pt x="26179" y="3083549"/>
                </a:moveTo>
                <a:cubicBezTo>
                  <a:pt x="30732" y="3083549"/>
                  <a:pt x="35248" y="3084761"/>
                  <a:pt x="39229" y="3087066"/>
                </a:cubicBezTo>
                <a:cubicBezTo>
                  <a:pt x="45263" y="3090543"/>
                  <a:pt x="49584" y="3096188"/>
                  <a:pt x="51395" y="3102927"/>
                </a:cubicBezTo>
                <a:cubicBezTo>
                  <a:pt x="53202" y="3109679"/>
                  <a:pt x="52275" y="3116717"/>
                  <a:pt x="48786" y="3122762"/>
                </a:cubicBezTo>
                <a:cubicBezTo>
                  <a:pt x="44128" y="3130828"/>
                  <a:pt x="35446" y="3135844"/>
                  <a:pt x="26123" y="3135844"/>
                </a:cubicBezTo>
                <a:cubicBezTo>
                  <a:pt x="21567" y="3135844"/>
                  <a:pt x="17052" y="3134633"/>
                  <a:pt x="13072" y="3132337"/>
                </a:cubicBezTo>
                <a:cubicBezTo>
                  <a:pt x="7039" y="3128841"/>
                  <a:pt x="2712" y="3123205"/>
                  <a:pt x="902" y="3116466"/>
                </a:cubicBezTo>
                <a:cubicBezTo>
                  <a:pt x="-905" y="3109725"/>
                  <a:pt x="25" y="3102687"/>
                  <a:pt x="3516" y="3096642"/>
                </a:cubicBezTo>
                <a:cubicBezTo>
                  <a:pt x="8173" y="3088568"/>
                  <a:pt x="16855" y="3083549"/>
                  <a:pt x="26179" y="3083549"/>
                </a:cubicBezTo>
                <a:close/>
                <a:moveTo>
                  <a:pt x="7518998" y="3082010"/>
                </a:moveTo>
                <a:cubicBezTo>
                  <a:pt x="7529602" y="3082010"/>
                  <a:pt x="7540089" y="3084829"/>
                  <a:pt x="7549328" y="3090164"/>
                </a:cubicBezTo>
                <a:lnTo>
                  <a:pt x="7549338" y="3090164"/>
                </a:lnTo>
                <a:cubicBezTo>
                  <a:pt x="7563389" y="3098280"/>
                  <a:pt x="7573451" y="3111393"/>
                  <a:pt x="7577644" y="3127080"/>
                </a:cubicBezTo>
                <a:cubicBezTo>
                  <a:pt x="7581847" y="3142760"/>
                  <a:pt x="7579688" y="3159143"/>
                  <a:pt x="7571572" y="3173204"/>
                </a:cubicBezTo>
                <a:cubicBezTo>
                  <a:pt x="7566159" y="3182579"/>
                  <a:pt x="7558404" y="3190179"/>
                  <a:pt x="7549294" y="3195435"/>
                </a:cubicBezTo>
                <a:lnTo>
                  <a:pt x="7539154" y="3198158"/>
                </a:lnTo>
                <a:lnTo>
                  <a:pt x="7498623" y="3198158"/>
                </a:lnTo>
                <a:lnTo>
                  <a:pt x="7488541" y="3195448"/>
                </a:lnTo>
                <a:cubicBezTo>
                  <a:pt x="7474481" y="3187334"/>
                  <a:pt x="7464419" y="3174221"/>
                  <a:pt x="7460216" y="3158543"/>
                </a:cubicBezTo>
                <a:cubicBezTo>
                  <a:pt x="7456032" y="3142865"/>
                  <a:pt x="7458183" y="3126469"/>
                  <a:pt x="7466297" y="3112408"/>
                </a:cubicBezTo>
                <a:cubicBezTo>
                  <a:pt x="7477114" y="3093661"/>
                  <a:pt x="7497306" y="3082010"/>
                  <a:pt x="7518998" y="3082010"/>
                </a:cubicBezTo>
                <a:close/>
                <a:moveTo>
                  <a:pt x="902346" y="3079037"/>
                </a:moveTo>
                <a:cubicBezTo>
                  <a:pt x="898572" y="3079037"/>
                  <a:pt x="894863" y="3080451"/>
                  <a:pt x="892035" y="3083134"/>
                </a:cubicBezTo>
                <a:cubicBezTo>
                  <a:pt x="884862" y="3089912"/>
                  <a:pt x="876663" y="3095451"/>
                  <a:pt x="867665" y="3099616"/>
                </a:cubicBezTo>
                <a:cubicBezTo>
                  <a:pt x="863641" y="3101476"/>
                  <a:pt x="860642" y="3105019"/>
                  <a:pt x="859480" y="3109300"/>
                </a:cubicBezTo>
                <a:cubicBezTo>
                  <a:pt x="858316" y="3113580"/>
                  <a:pt x="859106" y="3118160"/>
                  <a:pt x="861632" y="3121802"/>
                </a:cubicBezTo>
                <a:lnTo>
                  <a:pt x="861630" y="3121802"/>
                </a:lnTo>
                <a:cubicBezTo>
                  <a:pt x="865235" y="3126992"/>
                  <a:pt x="868429" y="3132503"/>
                  <a:pt x="871125" y="3138196"/>
                </a:cubicBezTo>
                <a:cubicBezTo>
                  <a:pt x="873688" y="3143611"/>
                  <a:pt x="879075" y="3146796"/>
                  <a:pt x="884701" y="3146796"/>
                </a:cubicBezTo>
                <a:cubicBezTo>
                  <a:pt x="886764" y="3146796"/>
                  <a:pt x="888862" y="3146362"/>
                  <a:pt x="890862" y="3145459"/>
                </a:cubicBezTo>
                <a:cubicBezTo>
                  <a:pt x="898475" y="3142031"/>
                  <a:pt x="906477" y="3139436"/>
                  <a:pt x="914651" y="3137761"/>
                </a:cubicBezTo>
                <a:cubicBezTo>
                  <a:pt x="919226" y="3136822"/>
                  <a:pt x="923109" y="3133810"/>
                  <a:pt x="925143" y="3129597"/>
                </a:cubicBezTo>
                <a:cubicBezTo>
                  <a:pt x="927187" y="3125394"/>
                  <a:pt x="927148" y="3120476"/>
                  <a:pt x="925036" y="3116301"/>
                </a:cubicBezTo>
                <a:cubicBezTo>
                  <a:pt x="921144" y="3108573"/>
                  <a:pt x="918499" y="3100304"/>
                  <a:pt x="917178" y="3091753"/>
                </a:cubicBezTo>
                <a:cubicBezTo>
                  <a:pt x="916325" y="3086243"/>
                  <a:pt x="912486" y="3081652"/>
                  <a:pt x="907209" y="3079851"/>
                </a:cubicBezTo>
                <a:cubicBezTo>
                  <a:pt x="905620" y="3079299"/>
                  <a:pt x="903975" y="3079037"/>
                  <a:pt x="902346" y="3079037"/>
                </a:cubicBezTo>
                <a:close/>
                <a:moveTo>
                  <a:pt x="6947370" y="3072772"/>
                </a:moveTo>
                <a:cubicBezTo>
                  <a:pt x="6956861" y="3072772"/>
                  <a:pt x="6966245" y="3075299"/>
                  <a:pt x="6974525" y="3080074"/>
                </a:cubicBezTo>
                <a:cubicBezTo>
                  <a:pt x="6987104" y="3087347"/>
                  <a:pt x="6996110" y="3099074"/>
                  <a:pt x="6999868" y="3113106"/>
                </a:cubicBezTo>
                <a:cubicBezTo>
                  <a:pt x="7003635" y="3127137"/>
                  <a:pt x="7001708" y="3141800"/>
                  <a:pt x="6994435" y="3154389"/>
                </a:cubicBezTo>
                <a:lnTo>
                  <a:pt x="6994425" y="3154389"/>
                </a:lnTo>
                <a:cubicBezTo>
                  <a:pt x="6984741" y="3171170"/>
                  <a:pt x="6966671" y="3181600"/>
                  <a:pt x="6947264" y="3181600"/>
                </a:cubicBezTo>
                <a:cubicBezTo>
                  <a:pt x="6937774" y="3181600"/>
                  <a:pt x="6928390" y="3179074"/>
                  <a:pt x="6920130" y="3174308"/>
                </a:cubicBezTo>
                <a:cubicBezTo>
                  <a:pt x="6894147" y="3159307"/>
                  <a:pt x="6885209" y="3125965"/>
                  <a:pt x="6900209" y="3100004"/>
                </a:cubicBezTo>
                <a:cubicBezTo>
                  <a:pt x="6909903" y="3083202"/>
                  <a:pt x="6927974" y="3072772"/>
                  <a:pt x="6947370" y="3072772"/>
                </a:cubicBezTo>
                <a:close/>
                <a:moveTo>
                  <a:pt x="3986982" y="3064647"/>
                </a:moveTo>
                <a:cubicBezTo>
                  <a:pt x="3983827" y="3064647"/>
                  <a:pt x="3980709" y="3065634"/>
                  <a:pt x="3978093" y="3067554"/>
                </a:cubicBezTo>
                <a:cubicBezTo>
                  <a:pt x="3970074" y="3073440"/>
                  <a:pt x="3961212" y="3078061"/>
                  <a:pt x="3951752" y="3081294"/>
                </a:cubicBezTo>
                <a:cubicBezTo>
                  <a:pt x="3947424" y="3082765"/>
                  <a:pt x="3944007" y="3086145"/>
                  <a:pt x="3942466" y="3090445"/>
                </a:cubicBezTo>
                <a:cubicBezTo>
                  <a:pt x="3940925" y="3094765"/>
                  <a:pt x="3941440" y="3099539"/>
                  <a:pt x="3943851" y="3103421"/>
                </a:cubicBezTo>
                <a:cubicBezTo>
                  <a:pt x="3948226" y="3110454"/>
                  <a:pt x="3951733" y="3118034"/>
                  <a:pt x="3954289" y="3125936"/>
                </a:cubicBezTo>
                <a:cubicBezTo>
                  <a:pt x="3955703" y="3130306"/>
                  <a:pt x="3959035" y="3133780"/>
                  <a:pt x="3963336" y="3135379"/>
                </a:cubicBezTo>
                <a:cubicBezTo>
                  <a:pt x="3965030" y="3136008"/>
                  <a:pt x="3966801" y="3136329"/>
                  <a:pt x="3968573" y="3136329"/>
                </a:cubicBezTo>
                <a:cubicBezTo>
                  <a:pt x="3971276" y="3136329"/>
                  <a:pt x="3973969" y="3135602"/>
                  <a:pt x="3976342" y="3134159"/>
                </a:cubicBezTo>
                <a:cubicBezTo>
                  <a:pt x="3984891" y="3128988"/>
                  <a:pt x="3994169" y="3125163"/>
                  <a:pt x="4003921" y="3122790"/>
                </a:cubicBezTo>
                <a:cubicBezTo>
                  <a:pt x="4008685" y="3121638"/>
                  <a:pt x="4012579" y="3118239"/>
                  <a:pt x="4014361" y="3113677"/>
                </a:cubicBezTo>
                <a:cubicBezTo>
                  <a:pt x="4016142" y="3109107"/>
                  <a:pt x="4015579" y="3103964"/>
                  <a:pt x="4012869" y="3099886"/>
                </a:cubicBezTo>
                <a:cubicBezTo>
                  <a:pt x="4007823" y="3092314"/>
                  <a:pt x="4003958" y="3084064"/>
                  <a:pt x="4001375" y="3075367"/>
                </a:cubicBezTo>
                <a:cubicBezTo>
                  <a:pt x="3999979" y="3070691"/>
                  <a:pt x="3996397" y="3066980"/>
                  <a:pt x="3991767" y="3065422"/>
                </a:cubicBezTo>
                <a:cubicBezTo>
                  <a:pt x="3990198" y="3064898"/>
                  <a:pt x="3988592" y="3064647"/>
                  <a:pt x="3986982" y="3064647"/>
                </a:cubicBezTo>
                <a:close/>
                <a:moveTo>
                  <a:pt x="3406225" y="3063902"/>
                </a:moveTo>
                <a:cubicBezTo>
                  <a:pt x="3403754" y="3063902"/>
                  <a:pt x="3401284" y="3064511"/>
                  <a:pt x="3399069" y="3065723"/>
                </a:cubicBezTo>
                <a:cubicBezTo>
                  <a:pt x="3395582" y="3067611"/>
                  <a:pt x="3392000" y="3069314"/>
                  <a:pt x="3388407" y="3070768"/>
                </a:cubicBezTo>
                <a:cubicBezTo>
                  <a:pt x="3384491" y="3072364"/>
                  <a:pt x="3381443" y="3075542"/>
                  <a:pt x="3379983" y="3079511"/>
                </a:cubicBezTo>
                <a:cubicBezTo>
                  <a:pt x="3378529" y="3083473"/>
                  <a:pt x="3378820" y="3087869"/>
                  <a:pt x="3380775" y="3091617"/>
                </a:cubicBezTo>
                <a:cubicBezTo>
                  <a:pt x="3382645" y="3095209"/>
                  <a:pt x="3384339" y="3098948"/>
                  <a:pt x="3385811" y="3102753"/>
                </a:cubicBezTo>
                <a:cubicBezTo>
                  <a:pt x="3387350" y="3106743"/>
                  <a:pt x="3390527" y="3109891"/>
                  <a:pt x="3394536" y="3111402"/>
                </a:cubicBezTo>
                <a:cubicBezTo>
                  <a:pt x="3396242" y="3112041"/>
                  <a:pt x="3398023" y="3112351"/>
                  <a:pt x="3399804" y="3112351"/>
                </a:cubicBezTo>
                <a:cubicBezTo>
                  <a:pt x="3402217" y="3112351"/>
                  <a:pt x="3404608" y="3111779"/>
                  <a:pt x="3406787" y="3110638"/>
                </a:cubicBezTo>
                <a:cubicBezTo>
                  <a:pt x="3410331" y="3108767"/>
                  <a:pt x="3414019" y="3107092"/>
                  <a:pt x="3417747" y="3105639"/>
                </a:cubicBezTo>
                <a:lnTo>
                  <a:pt x="3417758" y="3105639"/>
                </a:lnTo>
                <a:cubicBezTo>
                  <a:pt x="3421786" y="3104071"/>
                  <a:pt x="3424934" y="3100836"/>
                  <a:pt x="3426417" y="3096769"/>
                </a:cubicBezTo>
                <a:cubicBezTo>
                  <a:pt x="3427886" y="3092702"/>
                  <a:pt x="3427539" y="3088199"/>
                  <a:pt x="3425457" y="3084411"/>
                </a:cubicBezTo>
                <a:cubicBezTo>
                  <a:pt x="3423473" y="3080820"/>
                  <a:pt x="3421680" y="3077072"/>
                  <a:pt x="3420120" y="3073246"/>
                </a:cubicBezTo>
                <a:cubicBezTo>
                  <a:pt x="3418514" y="3069296"/>
                  <a:pt x="3415299" y="3066207"/>
                  <a:pt x="3411280" y="3064773"/>
                </a:cubicBezTo>
                <a:cubicBezTo>
                  <a:pt x="3409644" y="3064192"/>
                  <a:pt x="3407928" y="3063902"/>
                  <a:pt x="3406225" y="3063902"/>
                </a:cubicBezTo>
                <a:close/>
                <a:moveTo>
                  <a:pt x="8492279" y="3062341"/>
                </a:moveTo>
                <a:cubicBezTo>
                  <a:pt x="8500974" y="3062341"/>
                  <a:pt x="8509564" y="3064657"/>
                  <a:pt x="8517156" y="3069034"/>
                </a:cubicBezTo>
                <a:cubicBezTo>
                  <a:pt x="8528680" y="3075686"/>
                  <a:pt x="8536941" y="3086437"/>
                  <a:pt x="8540379" y="3099297"/>
                </a:cubicBezTo>
                <a:cubicBezTo>
                  <a:pt x="8543826" y="3112168"/>
                  <a:pt x="8542054" y="3125589"/>
                  <a:pt x="8535391" y="3137121"/>
                </a:cubicBezTo>
                <a:cubicBezTo>
                  <a:pt x="8526511" y="3152499"/>
                  <a:pt x="8509961" y="3162049"/>
                  <a:pt x="8492191" y="3162049"/>
                </a:cubicBezTo>
                <a:cubicBezTo>
                  <a:pt x="8483485" y="3162049"/>
                  <a:pt x="8474886" y="3159744"/>
                  <a:pt x="8467323" y="3155367"/>
                </a:cubicBezTo>
                <a:cubicBezTo>
                  <a:pt x="8455789" y="3148704"/>
                  <a:pt x="8447528" y="3137955"/>
                  <a:pt x="8444091" y="3125094"/>
                </a:cubicBezTo>
                <a:cubicBezTo>
                  <a:pt x="8440643" y="3112225"/>
                  <a:pt x="8442415" y="3098802"/>
                  <a:pt x="8449068" y="3087269"/>
                </a:cubicBezTo>
                <a:cubicBezTo>
                  <a:pt x="8457948" y="3071890"/>
                  <a:pt x="8474508" y="3062341"/>
                  <a:pt x="8492279" y="3062341"/>
                </a:cubicBezTo>
                <a:close/>
                <a:moveTo>
                  <a:pt x="2832331" y="3054644"/>
                </a:moveTo>
                <a:cubicBezTo>
                  <a:pt x="2830027" y="3054644"/>
                  <a:pt x="2827740" y="3055175"/>
                  <a:pt x="2825640" y="3056212"/>
                </a:cubicBezTo>
                <a:cubicBezTo>
                  <a:pt x="2824488" y="3056793"/>
                  <a:pt x="2823324" y="3057336"/>
                  <a:pt x="2822162" y="3057858"/>
                </a:cubicBezTo>
                <a:cubicBezTo>
                  <a:pt x="2818473" y="3059515"/>
                  <a:pt x="2815596" y="3062593"/>
                  <a:pt x="2814211" y="3066399"/>
                </a:cubicBezTo>
                <a:cubicBezTo>
                  <a:pt x="2812827" y="3070207"/>
                  <a:pt x="2813032" y="3074409"/>
                  <a:pt x="2814784" y="3078050"/>
                </a:cubicBezTo>
                <a:cubicBezTo>
                  <a:pt x="2815287" y="3079115"/>
                  <a:pt x="2815791" y="3080200"/>
                  <a:pt x="2816257" y="3081264"/>
                </a:cubicBezTo>
                <a:cubicBezTo>
                  <a:pt x="2817904" y="3084994"/>
                  <a:pt x="2820990" y="3087889"/>
                  <a:pt x="2824809" y="3089292"/>
                </a:cubicBezTo>
                <a:cubicBezTo>
                  <a:pt x="2826481" y="3089912"/>
                  <a:pt x="2828244" y="3090212"/>
                  <a:pt x="2829987" y="3090212"/>
                </a:cubicBezTo>
                <a:cubicBezTo>
                  <a:pt x="2832236" y="3090212"/>
                  <a:pt x="2834462" y="3089710"/>
                  <a:pt x="2836517" y="3088731"/>
                </a:cubicBezTo>
                <a:cubicBezTo>
                  <a:pt x="2837714" y="3088140"/>
                  <a:pt x="2838916" y="3087579"/>
                  <a:pt x="2840138" y="3087048"/>
                </a:cubicBezTo>
                <a:cubicBezTo>
                  <a:pt x="2843884" y="3085390"/>
                  <a:pt x="2846789" y="3082272"/>
                  <a:pt x="2848184" y="3078419"/>
                </a:cubicBezTo>
                <a:cubicBezTo>
                  <a:pt x="2849579" y="3074573"/>
                  <a:pt x="2849347" y="3070311"/>
                  <a:pt x="2847527" y="3066642"/>
                </a:cubicBezTo>
                <a:cubicBezTo>
                  <a:pt x="2846984" y="3065566"/>
                  <a:pt x="2846481" y="3064492"/>
                  <a:pt x="2845977" y="3063398"/>
                </a:cubicBezTo>
                <a:cubicBezTo>
                  <a:pt x="2844292" y="3059707"/>
                  <a:pt x="2841163" y="3056862"/>
                  <a:pt x="2837326" y="3055506"/>
                </a:cubicBezTo>
                <a:cubicBezTo>
                  <a:pt x="2835711" y="3054926"/>
                  <a:pt x="2834016" y="3054644"/>
                  <a:pt x="2832331" y="3054644"/>
                </a:cubicBezTo>
                <a:close/>
                <a:moveTo>
                  <a:pt x="4660903" y="3044959"/>
                </a:moveTo>
                <a:cubicBezTo>
                  <a:pt x="4664349" y="3044959"/>
                  <a:pt x="4667757" y="3045879"/>
                  <a:pt x="4670760" y="3047613"/>
                </a:cubicBezTo>
                <a:cubicBezTo>
                  <a:pt x="4675331" y="3050246"/>
                  <a:pt x="4678594" y="3054507"/>
                  <a:pt x="4679971" y="3059602"/>
                </a:cubicBezTo>
                <a:cubicBezTo>
                  <a:pt x="4681325" y="3064705"/>
                  <a:pt x="4680628" y="3070032"/>
                  <a:pt x="4677995" y="3074603"/>
                </a:cubicBezTo>
                <a:cubicBezTo>
                  <a:pt x="4674469" y="3080703"/>
                  <a:pt x="4667913" y="3084479"/>
                  <a:pt x="4660874" y="3084479"/>
                </a:cubicBezTo>
                <a:cubicBezTo>
                  <a:pt x="4657425" y="3084479"/>
                  <a:pt x="4654017" y="3083560"/>
                  <a:pt x="4651015" y="3081827"/>
                </a:cubicBezTo>
                <a:cubicBezTo>
                  <a:pt x="4641573" y="3076374"/>
                  <a:pt x="4638328" y="3064269"/>
                  <a:pt x="4643771" y="3054847"/>
                </a:cubicBezTo>
                <a:cubicBezTo>
                  <a:pt x="4647287" y="3048755"/>
                  <a:pt x="4653861" y="3044959"/>
                  <a:pt x="4660903" y="3044959"/>
                </a:cubicBezTo>
                <a:close/>
                <a:moveTo>
                  <a:pt x="7920680" y="3039440"/>
                </a:moveTo>
                <a:cubicBezTo>
                  <a:pt x="7930655" y="3039440"/>
                  <a:pt x="7940513" y="3042083"/>
                  <a:pt x="7949190" y="3047100"/>
                </a:cubicBezTo>
                <a:cubicBezTo>
                  <a:pt x="7962409" y="3054721"/>
                  <a:pt x="7971860" y="3067039"/>
                  <a:pt x="7975811" y="3081787"/>
                </a:cubicBezTo>
                <a:cubicBezTo>
                  <a:pt x="7979763" y="3096536"/>
                  <a:pt x="7977739" y="3111934"/>
                  <a:pt x="7970108" y="3125143"/>
                </a:cubicBezTo>
                <a:cubicBezTo>
                  <a:pt x="7959930" y="3142778"/>
                  <a:pt x="7940949" y="3153730"/>
                  <a:pt x="7920574" y="3153730"/>
                </a:cubicBezTo>
                <a:cubicBezTo>
                  <a:pt x="7910609" y="3153730"/>
                  <a:pt x="7900751" y="3151066"/>
                  <a:pt x="7892055" y="3146050"/>
                </a:cubicBezTo>
                <a:cubicBezTo>
                  <a:pt x="7878846" y="3138420"/>
                  <a:pt x="7869384" y="3126113"/>
                  <a:pt x="7865433" y="3111362"/>
                </a:cubicBezTo>
                <a:cubicBezTo>
                  <a:pt x="7861492" y="3096614"/>
                  <a:pt x="7863516" y="3081218"/>
                  <a:pt x="7871147" y="3068008"/>
                </a:cubicBezTo>
                <a:cubicBezTo>
                  <a:pt x="7881315" y="3050383"/>
                  <a:pt x="7900305" y="3039440"/>
                  <a:pt x="7920680" y="3039440"/>
                </a:cubicBezTo>
                <a:close/>
                <a:moveTo>
                  <a:pt x="1571117" y="3038015"/>
                </a:moveTo>
                <a:cubicBezTo>
                  <a:pt x="1581014" y="3038015"/>
                  <a:pt x="1590793" y="3040649"/>
                  <a:pt x="1599404" y="3045618"/>
                </a:cubicBezTo>
                <a:cubicBezTo>
                  <a:pt x="1626461" y="3061248"/>
                  <a:pt x="1635767" y="3095984"/>
                  <a:pt x="1620146" y="3123061"/>
                </a:cubicBezTo>
                <a:cubicBezTo>
                  <a:pt x="1610045" y="3140531"/>
                  <a:pt x="1591221" y="3151396"/>
                  <a:pt x="1570999" y="3151396"/>
                </a:cubicBezTo>
                <a:cubicBezTo>
                  <a:pt x="1561123" y="3151396"/>
                  <a:pt x="1551341" y="3148772"/>
                  <a:pt x="1542712" y="3143795"/>
                </a:cubicBezTo>
                <a:cubicBezTo>
                  <a:pt x="1529610" y="3136231"/>
                  <a:pt x="1520238" y="3124000"/>
                  <a:pt x="1516314" y="3109367"/>
                </a:cubicBezTo>
                <a:cubicBezTo>
                  <a:pt x="1512391" y="3094755"/>
                  <a:pt x="1514406" y="3079484"/>
                  <a:pt x="1521979" y="3066360"/>
                </a:cubicBezTo>
                <a:cubicBezTo>
                  <a:pt x="1532071" y="3048881"/>
                  <a:pt x="1550905" y="3038015"/>
                  <a:pt x="1571117" y="3038015"/>
                </a:cubicBezTo>
                <a:close/>
                <a:moveTo>
                  <a:pt x="728188" y="3032642"/>
                </a:moveTo>
                <a:cubicBezTo>
                  <a:pt x="724996" y="3032642"/>
                  <a:pt x="721841" y="3033648"/>
                  <a:pt x="719216" y="3035605"/>
                </a:cubicBezTo>
                <a:cubicBezTo>
                  <a:pt x="714459" y="3039149"/>
                  <a:pt x="709367" y="3042276"/>
                  <a:pt x="704067" y="3044893"/>
                </a:cubicBezTo>
                <a:cubicBezTo>
                  <a:pt x="700316" y="3046742"/>
                  <a:pt x="697509" y="3050073"/>
                  <a:pt x="696317" y="3054081"/>
                </a:cubicBezTo>
                <a:cubicBezTo>
                  <a:pt x="695124" y="3058091"/>
                  <a:pt x="695658" y="3062409"/>
                  <a:pt x="697795" y="3066013"/>
                </a:cubicBezTo>
                <a:lnTo>
                  <a:pt x="697796" y="3066013"/>
                </a:lnTo>
                <a:cubicBezTo>
                  <a:pt x="699499" y="3068879"/>
                  <a:pt x="701073" y="3071833"/>
                  <a:pt x="702520" y="3074844"/>
                </a:cubicBezTo>
                <a:cubicBezTo>
                  <a:pt x="705093" y="3080218"/>
                  <a:pt x="710454" y="3083366"/>
                  <a:pt x="716058" y="3083376"/>
                </a:cubicBezTo>
                <a:cubicBezTo>
                  <a:pt x="718053" y="3083376"/>
                  <a:pt x="720072" y="3082968"/>
                  <a:pt x="722015" y="3082137"/>
                </a:cubicBezTo>
                <a:cubicBezTo>
                  <a:pt x="727041" y="3079967"/>
                  <a:pt x="732304" y="3078118"/>
                  <a:pt x="737652" y="3076675"/>
                </a:cubicBezTo>
                <a:cubicBezTo>
                  <a:pt x="741932" y="3075502"/>
                  <a:pt x="745478" y="3072521"/>
                  <a:pt x="747345" y="3068502"/>
                </a:cubicBezTo>
                <a:cubicBezTo>
                  <a:pt x="749210" y="3064483"/>
                  <a:pt x="749204" y="3059833"/>
                  <a:pt x="747322" y="3055825"/>
                </a:cubicBezTo>
                <a:cubicBezTo>
                  <a:pt x="745442" y="3051796"/>
                  <a:pt x="743843" y="3047602"/>
                  <a:pt x="742566" y="3043343"/>
                </a:cubicBezTo>
                <a:cubicBezTo>
                  <a:pt x="741161" y="3038645"/>
                  <a:pt x="737553" y="3034937"/>
                  <a:pt x="732902" y="3033397"/>
                </a:cubicBezTo>
                <a:cubicBezTo>
                  <a:pt x="731359" y="3032884"/>
                  <a:pt x="729771" y="3032642"/>
                  <a:pt x="728188" y="3032642"/>
                </a:cubicBezTo>
                <a:close/>
                <a:moveTo>
                  <a:pt x="4259268" y="3029640"/>
                </a:moveTo>
                <a:cubicBezTo>
                  <a:pt x="4273457" y="3029640"/>
                  <a:pt x="4287478" y="3033417"/>
                  <a:pt x="4299834" y="3040544"/>
                </a:cubicBezTo>
                <a:cubicBezTo>
                  <a:pt x="4338658" y="3062961"/>
                  <a:pt x="4352013" y="3112777"/>
                  <a:pt x="4329594" y="3151599"/>
                </a:cubicBezTo>
                <a:cubicBezTo>
                  <a:pt x="4315116" y="3176680"/>
                  <a:pt x="4288108" y="3192253"/>
                  <a:pt x="4259122" y="3192253"/>
                </a:cubicBezTo>
                <a:cubicBezTo>
                  <a:pt x="4244927" y="3192253"/>
                  <a:pt x="4230893" y="3188476"/>
                  <a:pt x="4218546" y="3181349"/>
                </a:cubicBezTo>
                <a:cubicBezTo>
                  <a:pt x="4179725" y="3158940"/>
                  <a:pt x="4166381" y="3109116"/>
                  <a:pt x="4188788" y="3070294"/>
                </a:cubicBezTo>
                <a:cubicBezTo>
                  <a:pt x="4203266" y="3045211"/>
                  <a:pt x="4230276" y="3029640"/>
                  <a:pt x="4259268" y="3029640"/>
                </a:cubicBezTo>
                <a:close/>
                <a:moveTo>
                  <a:pt x="8893961" y="3021583"/>
                </a:moveTo>
                <a:cubicBezTo>
                  <a:pt x="8901718" y="3021583"/>
                  <a:pt x="8909368" y="3023644"/>
                  <a:pt x="8916098" y="3027538"/>
                </a:cubicBezTo>
                <a:cubicBezTo>
                  <a:pt x="8926383" y="3033474"/>
                  <a:pt x="8933714" y="3043033"/>
                  <a:pt x="8936784" y="3054489"/>
                </a:cubicBezTo>
                <a:cubicBezTo>
                  <a:pt x="8939844" y="3065924"/>
                  <a:pt x="8938265" y="3077895"/>
                  <a:pt x="8932338" y="3088151"/>
                </a:cubicBezTo>
                <a:cubicBezTo>
                  <a:pt x="8924446" y="3101844"/>
                  <a:pt x="8909707" y="3110347"/>
                  <a:pt x="8893874" y="3110347"/>
                </a:cubicBezTo>
                <a:cubicBezTo>
                  <a:pt x="8886127" y="3110347"/>
                  <a:pt x="8878477" y="3108284"/>
                  <a:pt x="8871736" y="3104399"/>
                </a:cubicBezTo>
                <a:cubicBezTo>
                  <a:pt x="8861471" y="3098483"/>
                  <a:pt x="8854131" y="3088895"/>
                  <a:pt x="8851061" y="3077450"/>
                </a:cubicBezTo>
                <a:cubicBezTo>
                  <a:pt x="8848001" y="3066003"/>
                  <a:pt x="8849579" y="3054044"/>
                  <a:pt x="8855506" y="3043777"/>
                </a:cubicBezTo>
                <a:cubicBezTo>
                  <a:pt x="8863408" y="3030084"/>
                  <a:pt x="8878137" y="3021583"/>
                  <a:pt x="8893961" y="3021583"/>
                </a:cubicBezTo>
                <a:close/>
                <a:moveTo>
                  <a:pt x="7349073" y="3017427"/>
                </a:moveTo>
                <a:cubicBezTo>
                  <a:pt x="7360151" y="3017427"/>
                  <a:pt x="7371113" y="3020382"/>
                  <a:pt x="7380768" y="3025951"/>
                </a:cubicBezTo>
                <a:cubicBezTo>
                  <a:pt x="7411099" y="3043469"/>
                  <a:pt x="7421528" y="3082379"/>
                  <a:pt x="7404020" y="3112718"/>
                </a:cubicBezTo>
                <a:cubicBezTo>
                  <a:pt x="7392699" y="3132310"/>
                  <a:pt x="7371608" y="3144481"/>
                  <a:pt x="7348956" y="3144481"/>
                </a:cubicBezTo>
                <a:cubicBezTo>
                  <a:pt x="7337868" y="3144481"/>
                  <a:pt x="7326915" y="3141538"/>
                  <a:pt x="7317251" y="3135960"/>
                </a:cubicBezTo>
                <a:cubicBezTo>
                  <a:pt x="7302551" y="3127477"/>
                  <a:pt x="7292044" y="3113784"/>
                  <a:pt x="7287657" y="3097398"/>
                </a:cubicBezTo>
                <a:cubicBezTo>
                  <a:pt x="7283270" y="3081023"/>
                  <a:pt x="7285517" y="3063902"/>
                  <a:pt x="7294000" y="3049211"/>
                </a:cubicBezTo>
                <a:cubicBezTo>
                  <a:pt x="7305311" y="3029610"/>
                  <a:pt x="7326422" y="3017427"/>
                  <a:pt x="7349073" y="3017427"/>
                </a:cubicBezTo>
                <a:close/>
                <a:moveTo>
                  <a:pt x="6777455" y="3016866"/>
                </a:moveTo>
                <a:cubicBezTo>
                  <a:pt x="6785909" y="3016866"/>
                  <a:pt x="6794277" y="3019112"/>
                  <a:pt x="6801646" y="3023364"/>
                </a:cubicBezTo>
                <a:cubicBezTo>
                  <a:pt x="6824781" y="3036727"/>
                  <a:pt x="6832741" y="3066439"/>
                  <a:pt x="6819387" y="3089594"/>
                </a:cubicBezTo>
                <a:cubicBezTo>
                  <a:pt x="6810749" y="3104545"/>
                  <a:pt x="6794644" y="3113831"/>
                  <a:pt x="6777358" y="3113831"/>
                </a:cubicBezTo>
                <a:cubicBezTo>
                  <a:pt x="6768894" y="3113831"/>
                  <a:pt x="6760527" y="3111576"/>
                  <a:pt x="6753168" y="3107324"/>
                </a:cubicBezTo>
                <a:cubicBezTo>
                  <a:pt x="6741944" y="3100845"/>
                  <a:pt x="6733935" y="3090397"/>
                  <a:pt x="6730585" y="3077895"/>
                </a:cubicBezTo>
                <a:cubicBezTo>
                  <a:pt x="6727224" y="3065393"/>
                  <a:pt x="6728948" y="3052330"/>
                  <a:pt x="6735427" y="3041114"/>
                </a:cubicBezTo>
                <a:cubicBezTo>
                  <a:pt x="6744055" y="3026154"/>
                  <a:pt x="6760160" y="3016866"/>
                  <a:pt x="6777455" y="3016866"/>
                </a:cubicBezTo>
                <a:close/>
                <a:moveTo>
                  <a:pt x="3811751" y="3011347"/>
                </a:moveTo>
                <a:cubicBezTo>
                  <a:pt x="3808992" y="3011347"/>
                  <a:pt x="3806251" y="3012102"/>
                  <a:pt x="3803848" y="3013582"/>
                </a:cubicBezTo>
                <a:cubicBezTo>
                  <a:pt x="3798049" y="3017176"/>
                  <a:pt x="3791841" y="3020197"/>
                  <a:pt x="3785400" y="3022600"/>
                </a:cubicBezTo>
                <a:cubicBezTo>
                  <a:pt x="3781266" y="3024129"/>
                  <a:pt x="3778012" y="3027394"/>
                  <a:pt x="3776510" y="3031537"/>
                </a:cubicBezTo>
                <a:cubicBezTo>
                  <a:pt x="3775001" y="3035672"/>
                  <a:pt x="3775389" y="3040263"/>
                  <a:pt x="3777567" y="3044087"/>
                </a:cubicBezTo>
                <a:cubicBezTo>
                  <a:pt x="3780608" y="3049433"/>
                  <a:pt x="3783194" y="3055079"/>
                  <a:pt x="3785228" y="3060879"/>
                </a:cubicBezTo>
                <a:cubicBezTo>
                  <a:pt x="3786707" y="3065083"/>
                  <a:pt x="3789980" y="3068413"/>
                  <a:pt x="3794157" y="3069964"/>
                </a:cubicBezTo>
                <a:cubicBezTo>
                  <a:pt x="3795848" y="3070593"/>
                  <a:pt x="3797622" y="3070903"/>
                  <a:pt x="3799384" y="3070903"/>
                </a:cubicBezTo>
                <a:cubicBezTo>
                  <a:pt x="3801979" y="3070903"/>
                  <a:pt x="3804565" y="3070235"/>
                  <a:pt x="3806862" y="3068908"/>
                </a:cubicBezTo>
                <a:cubicBezTo>
                  <a:pt x="3812874" y="3065450"/>
                  <a:pt x="3819246" y="3062614"/>
                  <a:pt x="3825822" y="3060482"/>
                </a:cubicBezTo>
                <a:cubicBezTo>
                  <a:pt x="3830179" y="3059069"/>
                  <a:pt x="3833637" y="3055747"/>
                  <a:pt x="3835245" y="3051468"/>
                </a:cubicBezTo>
                <a:cubicBezTo>
                  <a:pt x="3836843" y="3047187"/>
                  <a:pt x="3836407" y="3042404"/>
                  <a:pt x="3834044" y="3038481"/>
                </a:cubicBezTo>
                <a:cubicBezTo>
                  <a:pt x="3830789" y="3033057"/>
                  <a:pt x="3828039" y="3027256"/>
                  <a:pt x="3825871" y="3021253"/>
                </a:cubicBezTo>
                <a:cubicBezTo>
                  <a:pt x="3824330" y="3016992"/>
                  <a:pt x="3820962" y="3013661"/>
                  <a:pt x="3816689" y="3012170"/>
                </a:cubicBezTo>
                <a:cubicBezTo>
                  <a:pt x="3815083" y="3011618"/>
                  <a:pt x="3813407" y="3011347"/>
                  <a:pt x="3811751" y="3011347"/>
                </a:cubicBezTo>
                <a:close/>
                <a:moveTo>
                  <a:pt x="3235369" y="3004742"/>
                </a:moveTo>
                <a:cubicBezTo>
                  <a:pt x="3232977" y="3004742"/>
                  <a:pt x="3230595" y="3005303"/>
                  <a:pt x="3228437" y="3006436"/>
                </a:cubicBezTo>
                <a:cubicBezTo>
                  <a:pt x="3225839" y="3007782"/>
                  <a:pt x="3223197" y="3009022"/>
                  <a:pt x="3220494" y="3010155"/>
                </a:cubicBezTo>
                <a:cubicBezTo>
                  <a:pt x="3216649" y="3011773"/>
                  <a:pt x="3213658" y="3014910"/>
                  <a:pt x="3212216" y="3018813"/>
                </a:cubicBezTo>
                <a:cubicBezTo>
                  <a:pt x="3210773" y="3022725"/>
                  <a:pt x="3211025" y="3027053"/>
                  <a:pt x="3212903" y="3030762"/>
                </a:cubicBezTo>
                <a:cubicBezTo>
                  <a:pt x="3214153" y="3033251"/>
                  <a:pt x="3215304" y="3035788"/>
                  <a:pt x="3216361" y="3038374"/>
                </a:cubicBezTo>
                <a:cubicBezTo>
                  <a:pt x="3217950" y="3042258"/>
                  <a:pt x="3221086" y="3045299"/>
                  <a:pt x="3225017" y="3046770"/>
                </a:cubicBezTo>
                <a:cubicBezTo>
                  <a:pt x="3226712" y="3047392"/>
                  <a:pt x="3228485" y="3047709"/>
                  <a:pt x="3230256" y="3047709"/>
                </a:cubicBezTo>
                <a:cubicBezTo>
                  <a:pt x="3232601" y="3047709"/>
                  <a:pt x="3234925" y="3047157"/>
                  <a:pt x="3237055" y="3046072"/>
                </a:cubicBezTo>
                <a:cubicBezTo>
                  <a:pt x="3239690" y="3044736"/>
                  <a:pt x="3242390" y="3043516"/>
                  <a:pt x="3245142" y="3042404"/>
                </a:cubicBezTo>
                <a:cubicBezTo>
                  <a:pt x="3249064" y="3040804"/>
                  <a:pt x="3252133" y="3037630"/>
                  <a:pt x="3253584" y="3033659"/>
                </a:cubicBezTo>
                <a:cubicBezTo>
                  <a:pt x="3255038" y="3029688"/>
                  <a:pt x="3254756" y="3025283"/>
                  <a:pt x="3252802" y="3021524"/>
                </a:cubicBezTo>
                <a:cubicBezTo>
                  <a:pt x="3251494" y="3019025"/>
                  <a:pt x="3250283" y="3016488"/>
                  <a:pt x="3249189" y="3013892"/>
                </a:cubicBezTo>
                <a:cubicBezTo>
                  <a:pt x="3247552" y="3010039"/>
                  <a:pt x="3244386" y="3007038"/>
                  <a:pt x="3240444" y="3005623"/>
                </a:cubicBezTo>
                <a:cubicBezTo>
                  <a:pt x="3238798" y="3005034"/>
                  <a:pt x="3237083" y="3004742"/>
                  <a:pt x="3235369" y="3004742"/>
                </a:cubicBezTo>
                <a:close/>
                <a:moveTo>
                  <a:pt x="8322363" y="2997760"/>
                </a:moveTo>
                <a:cubicBezTo>
                  <a:pt x="8331534" y="2997760"/>
                  <a:pt x="8340607" y="3000199"/>
                  <a:pt x="8348607" y="3004820"/>
                </a:cubicBezTo>
                <a:cubicBezTo>
                  <a:pt x="8373698" y="3019306"/>
                  <a:pt x="8382336" y="3051525"/>
                  <a:pt x="8367849" y="3076645"/>
                </a:cubicBezTo>
                <a:cubicBezTo>
                  <a:pt x="8358484" y="3092857"/>
                  <a:pt x="8341015" y="3102938"/>
                  <a:pt x="8322276" y="3102938"/>
                </a:cubicBezTo>
                <a:cubicBezTo>
                  <a:pt x="8313095" y="3102938"/>
                  <a:pt x="8304022" y="3100507"/>
                  <a:pt x="8296022" y="3095887"/>
                </a:cubicBezTo>
                <a:cubicBezTo>
                  <a:pt x="8283869" y="3088856"/>
                  <a:pt x="8275163" y="3077516"/>
                  <a:pt x="8271522" y="3063950"/>
                </a:cubicBezTo>
                <a:cubicBezTo>
                  <a:pt x="8267891" y="3050392"/>
                  <a:pt x="8269760" y="3036224"/>
                  <a:pt x="8276780" y="3024063"/>
                </a:cubicBezTo>
                <a:cubicBezTo>
                  <a:pt x="8286145" y="3007830"/>
                  <a:pt x="8303615" y="2997760"/>
                  <a:pt x="8322363" y="2997760"/>
                </a:cubicBezTo>
                <a:close/>
                <a:moveTo>
                  <a:pt x="2660352" y="2995108"/>
                </a:moveTo>
                <a:cubicBezTo>
                  <a:pt x="2658444" y="2995108"/>
                  <a:pt x="2656558" y="2995455"/>
                  <a:pt x="2654852" y="2996278"/>
                </a:cubicBezTo>
                <a:lnTo>
                  <a:pt x="2654350" y="2996510"/>
                </a:lnTo>
                <a:cubicBezTo>
                  <a:pt x="2646855" y="3000026"/>
                  <a:pt x="2643087" y="3009186"/>
                  <a:pt x="2646574" y="3016682"/>
                </a:cubicBezTo>
                <a:lnTo>
                  <a:pt x="2647048" y="3017739"/>
                </a:lnTo>
                <a:cubicBezTo>
                  <a:pt x="2648714" y="3021408"/>
                  <a:pt x="2651782" y="3024255"/>
                  <a:pt x="2655580" y="3025650"/>
                </a:cubicBezTo>
                <a:cubicBezTo>
                  <a:pt x="2657244" y="3026261"/>
                  <a:pt x="2658988" y="3026560"/>
                  <a:pt x="2660731" y="3026560"/>
                </a:cubicBezTo>
                <a:cubicBezTo>
                  <a:pt x="2662939" y="3026560"/>
                  <a:pt x="2665156" y="3026065"/>
                  <a:pt x="2667190" y="3025106"/>
                </a:cubicBezTo>
                <a:cubicBezTo>
                  <a:pt x="2670879" y="3023452"/>
                  <a:pt x="2674191" y="3020177"/>
                  <a:pt x="2675586" y="3016381"/>
                </a:cubicBezTo>
                <a:cubicBezTo>
                  <a:pt x="2676978" y="3012587"/>
                  <a:pt x="2677223" y="3008190"/>
                  <a:pt x="2675479" y="3004528"/>
                </a:cubicBezTo>
                <a:cubicBezTo>
                  <a:pt x="2673767" y="3000928"/>
                  <a:pt x="2670406" y="2997566"/>
                  <a:pt x="2666637" y="2996241"/>
                </a:cubicBezTo>
                <a:cubicBezTo>
                  <a:pt x="2664654" y="2995542"/>
                  <a:pt x="2662483" y="2995108"/>
                  <a:pt x="2660352" y="2995108"/>
                </a:cubicBezTo>
                <a:close/>
                <a:moveTo>
                  <a:pt x="2087680" y="2982682"/>
                </a:moveTo>
                <a:cubicBezTo>
                  <a:pt x="2085673" y="2982682"/>
                  <a:pt x="2083653" y="2983088"/>
                  <a:pt x="2081724" y="2983959"/>
                </a:cubicBezTo>
                <a:lnTo>
                  <a:pt x="2079197" y="2985055"/>
                </a:lnTo>
                <a:cubicBezTo>
                  <a:pt x="2075478" y="2986605"/>
                  <a:pt x="2072544" y="2989576"/>
                  <a:pt x="2071051" y="2993314"/>
                </a:cubicBezTo>
                <a:cubicBezTo>
                  <a:pt x="2069551" y="2997053"/>
                  <a:pt x="2069620" y="3001246"/>
                  <a:pt x="2071226" y="3004916"/>
                </a:cubicBezTo>
                <a:cubicBezTo>
                  <a:pt x="2072893" y="3008712"/>
                  <a:pt x="2076126" y="3011878"/>
                  <a:pt x="2080031" y="3013273"/>
                </a:cubicBezTo>
                <a:cubicBezTo>
                  <a:pt x="2081802" y="3013903"/>
                  <a:pt x="2083682" y="3014242"/>
                  <a:pt x="2085549" y="3014242"/>
                </a:cubicBezTo>
                <a:cubicBezTo>
                  <a:pt x="2087777" y="3014242"/>
                  <a:pt x="2089995" y="3013757"/>
                  <a:pt x="2091999" y="3012740"/>
                </a:cubicBezTo>
                <a:lnTo>
                  <a:pt x="2094567" y="3011463"/>
                </a:lnTo>
                <a:cubicBezTo>
                  <a:pt x="2101914" y="3007917"/>
                  <a:pt x="2105083" y="2999153"/>
                  <a:pt x="2101693" y="2991716"/>
                </a:cubicBezTo>
                <a:cubicBezTo>
                  <a:pt x="2099147" y="2986129"/>
                  <a:pt x="2093511" y="2982682"/>
                  <a:pt x="2087680" y="2982682"/>
                </a:cubicBezTo>
                <a:close/>
                <a:moveTo>
                  <a:pt x="1401191" y="2979807"/>
                </a:moveTo>
                <a:cubicBezTo>
                  <a:pt x="1410439" y="2979807"/>
                  <a:pt x="1419591" y="2982276"/>
                  <a:pt x="1427658" y="2986933"/>
                </a:cubicBezTo>
                <a:cubicBezTo>
                  <a:pt x="1452970" y="3001565"/>
                  <a:pt x="1461688" y="3034055"/>
                  <a:pt x="1447065" y="3059370"/>
                </a:cubicBezTo>
                <a:cubicBezTo>
                  <a:pt x="1437623" y="3075736"/>
                  <a:pt x="1419997" y="3085903"/>
                  <a:pt x="1401084" y="3085903"/>
                </a:cubicBezTo>
                <a:cubicBezTo>
                  <a:pt x="1391837" y="3085903"/>
                  <a:pt x="1382685" y="3083444"/>
                  <a:pt x="1374620" y="3078786"/>
                </a:cubicBezTo>
                <a:cubicBezTo>
                  <a:pt x="1349305" y="3064162"/>
                  <a:pt x="1340599" y="3031664"/>
                  <a:pt x="1355211" y="3006350"/>
                </a:cubicBezTo>
                <a:cubicBezTo>
                  <a:pt x="1364653" y="2989973"/>
                  <a:pt x="1382279" y="2979807"/>
                  <a:pt x="1401191" y="2979807"/>
                </a:cubicBezTo>
                <a:close/>
                <a:moveTo>
                  <a:pt x="551490" y="2979214"/>
                </a:moveTo>
                <a:cubicBezTo>
                  <a:pt x="548752" y="2979214"/>
                  <a:pt x="546032" y="2979960"/>
                  <a:pt x="543646" y="2981434"/>
                </a:cubicBezTo>
                <a:cubicBezTo>
                  <a:pt x="540613" y="2983281"/>
                  <a:pt x="537488" y="2984986"/>
                  <a:pt x="534283" y="2986516"/>
                </a:cubicBezTo>
                <a:cubicBezTo>
                  <a:pt x="530537" y="2988308"/>
                  <a:pt x="527704" y="2991563"/>
                  <a:pt x="526451" y="2995523"/>
                </a:cubicBezTo>
                <a:cubicBezTo>
                  <a:pt x="525198" y="2999474"/>
                  <a:pt x="525638" y="3003774"/>
                  <a:pt x="527662" y="3007385"/>
                </a:cubicBezTo>
                <a:lnTo>
                  <a:pt x="527665" y="3007385"/>
                </a:lnTo>
                <a:cubicBezTo>
                  <a:pt x="528559" y="3008983"/>
                  <a:pt x="529415" y="3010600"/>
                  <a:pt x="530226" y="3012246"/>
                </a:cubicBezTo>
                <a:cubicBezTo>
                  <a:pt x="532837" y="3017525"/>
                  <a:pt x="538148" y="3020605"/>
                  <a:pt x="543688" y="3020614"/>
                </a:cubicBezTo>
                <a:cubicBezTo>
                  <a:pt x="545755" y="3020614"/>
                  <a:pt x="547849" y="3020177"/>
                  <a:pt x="549854" y="3019278"/>
                </a:cubicBezTo>
                <a:cubicBezTo>
                  <a:pt x="552927" y="3017883"/>
                  <a:pt x="556057" y="3016634"/>
                  <a:pt x="559249" y="3015530"/>
                </a:cubicBezTo>
                <a:cubicBezTo>
                  <a:pt x="563192" y="3014154"/>
                  <a:pt x="566384" y="3011210"/>
                  <a:pt x="568065" y="3007385"/>
                </a:cubicBezTo>
                <a:cubicBezTo>
                  <a:pt x="569744" y="3003569"/>
                  <a:pt x="569751" y="2999214"/>
                  <a:pt x="568093" y="2995387"/>
                </a:cubicBezTo>
                <a:cubicBezTo>
                  <a:pt x="567199" y="2993324"/>
                  <a:pt x="566371" y="2991242"/>
                  <a:pt x="565614" y="2989140"/>
                </a:cubicBezTo>
                <a:cubicBezTo>
                  <a:pt x="564081" y="2984889"/>
                  <a:pt x="560719" y="2981558"/>
                  <a:pt x="556465" y="2980058"/>
                </a:cubicBezTo>
                <a:cubicBezTo>
                  <a:pt x="554847" y="2979485"/>
                  <a:pt x="553164" y="2979214"/>
                  <a:pt x="551490" y="2979214"/>
                </a:cubicBezTo>
                <a:close/>
                <a:moveTo>
                  <a:pt x="6607501" y="2979175"/>
                </a:moveTo>
                <a:cubicBezTo>
                  <a:pt x="6611743" y="2979175"/>
                  <a:pt x="6615936" y="2980301"/>
                  <a:pt x="6619625" y="2982440"/>
                </a:cubicBezTo>
                <a:cubicBezTo>
                  <a:pt x="6625262" y="2985693"/>
                  <a:pt x="6629290" y="2990932"/>
                  <a:pt x="6630965" y="2997199"/>
                </a:cubicBezTo>
                <a:cubicBezTo>
                  <a:pt x="6632640" y="3003473"/>
                  <a:pt x="6631779" y="3010029"/>
                  <a:pt x="6628535" y="3015646"/>
                </a:cubicBezTo>
                <a:cubicBezTo>
                  <a:pt x="6624206" y="3023150"/>
                  <a:pt x="6616139" y="3027818"/>
                  <a:pt x="6607462" y="3027818"/>
                </a:cubicBezTo>
                <a:cubicBezTo>
                  <a:pt x="6603221" y="3027818"/>
                  <a:pt x="6599027" y="3026685"/>
                  <a:pt x="6595328" y="3024556"/>
                </a:cubicBezTo>
                <a:cubicBezTo>
                  <a:pt x="6589702" y="3021301"/>
                  <a:pt x="6585683" y="3016062"/>
                  <a:pt x="6583998" y="3009786"/>
                </a:cubicBezTo>
                <a:cubicBezTo>
                  <a:pt x="6582323" y="3003521"/>
                  <a:pt x="6583175" y="2996965"/>
                  <a:pt x="6586429" y="2991349"/>
                </a:cubicBezTo>
                <a:cubicBezTo>
                  <a:pt x="6590758" y="2983844"/>
                  <a:pt x="6598834" y="2979175"/>
                  <a:pt x="6607501" y="2979175"/>
                </a:cubicBezTo>
                <a:close/>
                <a:moveTo>
                  <a:pt x="4490997" y="2976271"/>
                </a:moveTo>
                <a:cubicBezTo>
                  <a:pt x="4495625" y="2976271"/>
                  <a:pt x="4500214" y="2977511"/>
                  <a:pt x="4504263" y="2979834"/>
                </a:cubicBezTo>
                <a:cubicBezTo>
                  <a:pt x="4510403" y="2983388"/>
                  <a:pt x="4514810" y="2989131"/>
                  <a:pt x="4516649" y="2995988"/>
                </a:cubicBezTo>
                <a:cubicBezTo>
                  <a:pt x="4518489" y="3002844"/>
                  <a:pt x="4517550" y="3010020"/>
                  <a:pt x="4513987" y="3016159"/>
                </a:cubicBezTo>
                <a:cubicBezTo>
                  <a:pt x="4509252" y="3024371"/>
                  <a:pt x="4500420" y="3029464"/>
                  <a:pt x="4490929" y="3029464"/>
                </a:cubicBezTo>
                <a:cubicBezTo>
                  <a:pt x="4486290" y="3029464"/>
                  <a:pt x="4481709" y="3028226"/>
                  <a:pt x="4477661" y="3025901"/>
                </a:cubicBezTo>
                <a:cubicBezTo>
                  <a:pt x="4464976" y="3018570"/>
                  <a:pt x="4460609" y="3002273"/>
                  <a:pt x="4467929" y="2989566"/>
                </a:cubicBezTo>
                <a:cubicBezTo>
                  <a:pt x="4472675" y="2981375"/>
                  <a:pt x="4481507" y="2976271"/>
                  <a:pt x="4490997" y="2976271"/>
                </a:cubicBezTo>
                <a:close/>
                <a:moveTo>
                  <a:pt x="7750746" y="2975313"/>
                </a:moveTo>
                <a:cubicBezTo>
                  <a:pt x="7761117" y="2975313"/>
                  <a:pt x="7771372" y="2978072"/>
                  <a:pt x="7780408" y="2983281"/>
                </a:cubicBezTo>
                <a:cubicBezTo>
                  <a:pt x="7794150" y="2991222"/>
                  <a:pt x="7803978" y="3004025"/>
                  <a:pt x="7808094" y="3019365"/>
                </a:cubicBezTo>
                <a:cubicBezTo>
                  <a:pt x="7812200" y="3034685"/>
                  <a:pt x="7810089" y="3050702"/>
                  <a:pt x="7802158" y="3064453"/>
                </a:cubicBezTo>
                <a:cubicBezTo>
                  <a:pt x="7791574" y="3082765"/>
                  <a:pt x="7771837" y="3094154"/>
                  <a:pt x="7750649" y="3094154"/>
                </a:cubicBezTo>
                <a:cubicBezTo>
                  <a:pt x="7740277" y="3094154"/>
                  <a:pt x="7730022" y="3091393"/>
                  <a:pt x="7720987" y="3086184"/>
                </a:cubicBezTo>
                <a:cubicBezTo>
                  <a:pt x="7692632" y="3069809"/>
                  <a:pt x="7682870" y="3033397"/>
                  <a:pt x="7699246" y="3005023"/>
                </a:cubicBezTo>
                <a:cubicBezTo>
                  <a:pt x="7709831" y="2986701"/>
                  <a:pt x="7729567" y="2975313"/>
                  <a:pt x="7750746" y="2975313"/>
                </a:cubicBezTo>
                <a:close/>
                <a:moveTo>
                  <a:pt x="8724055" y="2956544"/>
                </a:moveTo>
                <a:cubicBezTo>
                  <a:pt x="8732345" y="2956544"/>
                  <a:pt x="8740557" y="2958762"/>
                  <a:pt x="8747781" y="2962926"/>
                </a:cubicBezTo>
                <a:cubicBezTo>
                  <a:pt x="8758792" y="2969290"/>
                  <a:pt x="8766655" y="2979535"/>
                  <a:pt x="8769948" y="2991814"/>
                </a:cubicBezTo>
                <a:cubicBezTo>
                  <a:pt x="8773230" y="3004084"/>
                  <a:pt x="8771536" y="3016905"/>
                  <a:pt x="8765183" y="3027905"/>
                </a:cubicBezTo>
                <a:cubicBezTo>
                  <a:pt x="8756719" y="3042577"/>
                  <a:pt x="8740915" y="3051699"/>
                  <a:pt x="8723958" y="3051699"/>
                </a:cubicBezTo>
                <a:cubicBezTo>
                  <a:pt x="8715669" y="3051699"/>
                  <a:pt x="8707457" y="3049481"/>
                  <a:pt x="8700223" y="3045308"/>
                </a:cubicBezTo>
                <a:cubicBezTo>
                  <a:pt x="8689212" y="3038957"/>
                  <a:pt x="8681349" y="3028709"/>
                  <a:pt x="8678056" y="3016431"/>
                </a:cubicBezTo>
                <a:cubicBezTo>
                  <a:pt x="8674773" y="3004161"/>
                  <a:pt x="8676468" y="2991338"/>
                  <a:pt x="8682821" y="2980338"/>
                </a:cubicBezTo>
                <a:cubicBezTo>
                  <a:pt x="8691285" y="2965668"/>
                  <a:pt x="8707089" y="2956544"/>
                  <a:pt x="8724055" y="2956544"/>
                </a:cubicBezTo>
                <a:close/>
                <a:moveTo>
                  <a:pt x="7179157" y="2953300"/>
                </a:moveTo>
                <a:cubicBezTo>
                  <a:pt x="7190623" y="2953300"/>
                  <a:pt x="7201982" y="2956360"/>
                  <a:pt x="7211986" y="2962141"/>
                </a:cubicBezTo>
                <a:cubicBezTo>
                  <a:pt x="7227219" y="2970916"/>
                  <a:pt x="7238104" y="2985103"/>
                  <a:pt x="7242646" y="3002089"/>
                </a:cubicBezTo>
                <a:cubicBezTo>
                  <a:pt x="7247187" y="3019064"/>
                  <a:pt x="7244853" y="3036796"/>
                  <a:pt x="7236070" y="3052020"/>
                </a:cubicBezTo>
                <a:cubicBezTo>
                  <a:pt x="7224352" y="3072318"/>
                  <a:pt x="7202496" y="3084926"/>
                  <a:pt x="7179031" y="3084926"/>
                </a:cubicBezTo>
                <a:cubicBezTo>
                  <a:pt x="7167556" y="3084926"/>
                  <a:pt x="7156206" y="3081875"/>
                  <a:pt x="7146193" y="3076094"/>
                </a:cubicBezTo>
                <a:cubicBezTo>
                  <a:pt x="7114768" y="3057956"/>
                  <a:pt x="7103971" y="3017641"/>
                  <a:pt x="7122109" y="2986217"/>
                </a:cubicBezTo>
                <a:cubicBezTo>
                  <a:pt x="7133826" y="2965919"/>
                  <a:pt x="7155693" y="2953300"/>
                  <a:pt x="7179157" y="2953300"/>
                </a:cubicBezTo>
                <a:close/>
                <a:moveTo>
                  <a:pt x="3638873" y="2953251"/>
                </a:moveTo>
                <a:cubicBezTo>
                  <a:pt x="3636305" y="2953251"/>
                  <a:pt x="3633749" y="2953922"/>
                  <a:pt x="3631465" y="2955218"/>
                </a:cubicBezTo>
                <a:cubicBezTo>
                  <a:pt x="3627116" y="2957677"/>
                  <a:pt x="3622516" y="2959866"/>
                  <a:pt x="3617810" y="2961715"/>
                </a:cubicBezTo>
                <a:cubicBezTo>
                  <a:pt x="3613783" y="2963285"/>
                  <a:pt x="3610624" y="2966509"/>
                  <a:pt x="3609152" y="2970567"/>
                </a:cubicBezTo>
                <a:cubicBezTo>
                  <a:pt x="3607681" y="2974625"/>
                  <a:pt x="3608029" y="2979128"/>
                  <a:pt x="3610112" y="2982914"/>
                </a:cubicBezTo>
                <a:cubicBezTo>
                  <a:pt x="3612523" y="2987300"/>
                  <a:pt x="3614653" y="2991940"/>
                  <a:pt x="3616434" y="2996704"/>
                </a:cubicBezTo>
                <a:cubicBezTo>
                  <a:pt x="3617975" y="3000790"/>
                  <a:pt x="3621198" y="3003995"/>
                  <a:pt x="3625296" y="3005507"/>
                </a:cubicBezTo>
                <a:cubicBezTo>
                  <a:pt x="3626980" y="3006126"/>
                  <a:pt x="3628733" y="3006436"/>
                  <a:pt x="3630496" y="3006436"/>
                </a:cubicBezTo>
                <a:cubicBezTo>
                  <a:pt x="3632994" y="3006436"/>
                  <a:pt x="3635493" y="3005807"/>
                  <a:pt x="3637740" y="3004569"/>
                </a:cubicBezTo>
                <a:cubicBezTo>
                  <a:pt x="3642184" y="3002117"/>
                  <a:pt x="3646862" y="2999969"/>
                  <a:pt x="3651664" y="2998177"/>
                </a:cubicBezTo>
                <a:cubicBezTo>
                  <a:pt x="3655792" y="2996636"/>
                  <a:pt x="3659034" y="2993373"/>
                  <a:pt x="3660526" y="2989227"/>
                </a:cubicBezTo>
                <a:cubicBezTo>
                  <a:pt x="3662037" y="2985092"/>
                  <a:pt x="3661641" y="2980502"/>
                  <a:pt x="3659460" y="2976668"/>
                </a:cubicBezTo>
                <a:cubicBezTo>
                  <a:pt x="3656944" y="2972272"/>
                  <a:pt x="3654723" y="2967613"/>
                  <a:pt x="3652866" y="2962830"/>
                </a:cubicBezTo>
                <a:cubicBezTo>
                  <a:pt x="3651278" y="2958762"/>
                  <a:pt x="3648014" y="2955585"/>
                  <a:pt x="3643909" y="2954123"/>
                </a:cubicBezTo>
                <a:cubicBezTo>
                  <a:pt x="3642272" y="2953544"/>
                  <a:pt x="3640567" y="2953251"/>
                  <a:pt x="3638873" y="2953251"/>
                </a:cubicBezTo>
                <a:close/>
                <a:moveTo>
                  <a:pt x="3064321" y="2944963"/>
                </a:moveTo>
                <a:cubicBezTo>
                  <a:pt x="3061977" y="2944963"/>
                  <a:pt x="3059646" y="2945515"/>
                  <a:pt x="3057513" y="2946598"/>
                </a:cubicBezTo>
                <a:cubicBezTo>
                  <a:pt x="3055752" y="2947490"/>
                  <a:pt x="3053970" y="2948333"/>
                  <a:pt x="3052169" y="2949128"/>
                </a:cubicBezTo>
                <a:cubicBezTo>
                  <a:pt x="3048421" y="2950782"/>
                  <a:pt x="3045516" y="2953882"/>
                  <a:pt x="3044120" y="2957726"/>
                </a:cubicBezTo>
                <a:cubicBezTo>
                  <a:pt x="3042727" y="2961579"/>
                  <a:pt x="3042956" y="2965821"/>
                  <a:pt x="3044770" y="2969491"/>
                </a:cubicBezTo>
                <a:cubicBezTo>
                  <a:pt x="3045642" y="2971274"/>
                  <a:pt x="3046465" y="2973075"/>
                  <a:pt x="3047248" y="2974896"/>
                </a:cubicBezTo>
                <a:cubicBezTo>
                  <a:pt x="3048866" y="2978692"/>
                  <a:pt x="3051974" y="2981654"/>
                  <a:pt x="3055848" y="2983078"/>
                </a:cubicBezTo>
                <a:cubicBezTo>
                  <a:pt x="3057522" y="2983708"/>
                  <a:pt x="3059295" y="2984009"/>
                  <a:pt x="3061046" y="2984009"/>
                </a:cubicBezTo>
                <a:cubicBezTo>
                  <a:pt x="3063333" y="2984009"/>
                  <a:pt x="3065619" y="2983486"/>
                  <a:pt x="3067711" y="2982449"/>
                </a:cubicBezTo>
                <a:cubicBezTo>
                  <a:pt x="3069501" y="2981558"/>
                  <a:pt x="3071322" y="2980726"/>
                  <a:pt x="3073162" y="2979932"/>
                </a:cubicBezTo>
                <a:cubicBezTo>
                  <a:pt x="3076990" y="2978294"/>
                  <a:pt x="3079950" y="2975158"/>
                  <a:pt x="3081365" y="2971254"/>
                </a:cubicBezTo>
                <a:cubicBezTo>
                  <a:pt x="3082787" y="2967341"/>
                  <a:pt x="3082518" y="2963023"/>
                  <a:pt x="3080640" y="2959323"/>
                </a:cubicBezTo>
                <a:cubicBezTo>
                  <a:pt x="3079728" y="2957534"/>
                  <a:pt x="3078857" y="2955722"/>
                  <a:pt x="3078043" y="2953891"/>
                </a:cubicBezTo>
                <a:cubicBezTo>
                  <a:pt x="3076377" y="2950114"/>
                  <a:pt x="3073230" y="2947200"/>
                  <a:pt x="3069346" y="2945825"/>
                </a:cubicBezTo>
                <a:cubicBezTo>
                  <a:pt x="3067719" y="2945244"/>
                  <a:pt x="3066016" y="2944963"/>
                  <a:pt x="3064321" y="2944963"/>
                </a:cubicBezTo>
                <a:close/>
                <a:moveTo>
                  <a:pt x="8152429" y="2933633"/>
                </a:moveTo>
                <a:cubicBezTo>
                  <a:pt x="8162006" y="2933633"/>
                  <a:pt x="8171477" y="2936178"/>
                  <a:pt x="8179824" y="2941003"/>
                </a:cubicBezTo>
                <a:cubicBezTo>
                  <a:pt x="8192510" y="2948333"/>
                  <a:pt x="8201594" y="2960156"/>
                  <a:pt x="8205380" y="2974304"/>
                </a:cubicBezTo>
                <a:cubicBezTo>
                  <a:pt x="8209167" y="2988452"/>
                  <a:pt x="8207220" y="3003250"/>
                  <a:pt x="8199899" y="3015927"/>
                </a:cubicBezTo>
                <a:cubicBezTo>
                  <a:pt x="8190128" y="3032856"/>
                  <a:pt x="8171903" y="3043372"/>
                  <a:pt x="8152341" y="3043372"/>
                </a:cubicBezTo>
                <a:cubicBezTo>
                  <a:pt x="8142763" y="3043372"/>
                  <a:pt x="8133302" y="3040824"/>
                  <a:pt x="8124964" y="3036012"/>
                </a:cubicBezTo>
                <a:cubicBezTo>
                  <a:pt x="8112298" y="3028699"/>
                  <a:pt x="8103234" y="3016866"/>
                  <a:pt x="8099437" y="3002689"/>
                </a:cubicBezTo>
                <a:cubicBezTo>
                  <a:pt x="8095631" y="2988520"/>
                  <a:pt x="8097568" y="2973743"/>
                  <a:pt x="8104880" y="2961077"/>
                </a:cubicBezTo>
                <a:cubicBezTo>
                  <a:pt x="8114651" y="2944149"/>
                  <a:pt x="8132876" y="2933633"/>
                  <a:pt x="8152429" y="2933633"/>
                </a:cubicBezTo>
                <a:close/>
                <a:moveTo>
                  <a:pt x="9125709" y="2928103"/>
                </a:moveTo>
                <a:cubicBezTo>
                  <a:pt x="9130899" y="2928103"/>
                  <a:pt x="9136051" y="2929487"/>
                  <a:pt x="9140583" y="2932103"/>
                </a:cubicBezTo>
                <a:cubicBezTo>
                  <a:pt x="9147469" y="2936082"/>
                  <a:pt x="9152398" y="2942502"/>
                  <a:pt x="9154460" y="2950191"/>
                </a:cubicBezTo>
                <a:cubicBezTo>
                  <a:pt x="9156523" y="2957871"/>
                  <a:pt x="9155468" y="2965889"/>
                  <a:pt x="9151478" y="2972785"/>
                </a:cubicBezTo>
                <a:cubicBezTo>
                  <a:pt x="9146181" y="2981975"/>
                  <a:pt x="9136283" y="2987679"/>
                  <a:pt x="9125660" y="2987679"/>
                </a:cubicBezTo>
                <a:cubicBezTo>
                  <a:pt x="9120451" y="2987679"/>
                  <a:pt x="9115318" y="2986304"/>
                  <a:pt x="9110796" y="2983689"/>
                </a:cubicBezTo>
                <a:cubicBezTo>
                  <a:pt x="9096579" y="2975476"/>
                  <a:pt x="9091689" y="2957233"/>
                  <a:pt x="9099891" y="2943007"/>
                </a:cubicBezTo>
                <a:cubicBezTo>
                  <a:pt x="9105198" y="2933806"/>
                  <a:pt x="9115095" y="2928103"/>
                  <a:pt x="9125709" y="2928103"/>
                </a:cubicBezTo>
                <a:close/>
                <a:moveTo>
                  <a:pt x="1917726" y="2921373"/>
                </a:moveTo>
                <a:cubicBezTo>
                  <a:pt x="1915722" y="2921373"/>
                  <a:pt x="1913679" y="2921779"/>
                  <a:pt x="1911722" y="2922640"/>
                </a:cubicBezTo>
                <a:cubicBezTo>
                  <a:pt x="1909988" y="2923397"/>
                  <a:pt x="1908227" y="2924122"/>
                  <a:pt x="1906446" y="2924801"/>
                </a:cubicBezTo>
                <a:cubicBezTo>
                  <a:pt x="1902609" y="2926263"/>
                  <a:pt x="1899541" y="2929247"/>
                  <a:pt x="1897962" y="2933031"/>
                </a:cubicBezTo>
                <a:cubicBezTo>
                  <a:pt x="1896371" y="2936820"/>
                  <a:pt x="1896410" y="2941099"/>
                  <a:pt x="1898065" y="2944847"/>
                </a:cubicBezTo>
                <a:lnTo>
                  <a:pt x="1899007" y="2947083"/>
                </a:lnTo>
                <a:cubicBezTo>
                  <a:pt x="1900633" y="2951064"/>
                  <a:pt x="1903887" y="2954162"/>
                  <a:pt x="1907945" y="2955585"/>
                </a:cubicBezTo>
                <a:cubicBezTo>
                  <a:pt x="1909552" y="2956148"/>
                  <a:pt x="1911237" y="2956428"/>
                  <a:pt x="1912905" y="2956428"/>
                </a:cubicBezTo>
                <a:cubicBezTo>
                  <a:pt x="1915449" y="2956428"/>
                  <a:pt x="1917968" y="2955779"/>
                  <a:pt x="1920234" y="2954511"/>
                </a:cubicBezTo>
                <a:cubicBezTo>
                  <a:pt x="1921908" y="2953581"/>
                  <a:pt x="1923613" y="2952690"/>
                  <a:pt x="1925338" y="2951848"/>
                </a:cubicBezTo>
                <a:cubicBezTo>
                  <a:pt x="1928959" y="2950066"/>
                  <a:pt x="1931708" y="2946919"/>
                  <a:pt x="1932978" y="2943094"/>
                </a:cubicBezTo>
                <a:cubicBezTo>
                  <a:pt x="1934247" y="2939258"/>
                  <a:pt x="1933917" y="2935085"/>
                  <a:pt x="1932079" y="2931502"/>
                </a:cubicBezTo>
                <a:lnTo>
                  <a:pt x="1931196" y="2929767"/>
                </a:lnTo>
                <a:cubicBezTo>
                  <a:pt x="1928592" y="2924482"/>
                  <a:pt x="1923275" y="2921373"/>
                  <a:pt x="1917726" y="2921373"/>
                </a:cubicBezTo>
                <a:close/>
                <a:moveTo>
                  <a:pt x="1231265" y="2920249"/>
                </a:moveTo>
                <a:cubicBezTo>
                  <a:pt x="1240126" y="2920249"/>
                  <a:pt x="1248889" y="2922602"/>
                  <a:pt x="1256599" y="2927058"/>
                </a:cubicBezTo>
                <a:cubicBezTo>
                  <a:pt x="1268337" y="2933836"/>
                  <a:pt x="1276733" y="2944779"/>
                  <a:pt x="1280247" y="2957880"/>
                </a:cubicBezTo>
                <a:cubicBezTo>
                  <a:pt x="1283753" y="2970973"/>
                  <a:pt x="1281953" y="2984647"/>
                  <a:pt x="1275173" y="2996385"/>
                </a:cubicBezTo>
                <a:cubicBezTo>
                  <a:pt x="1266139" y="3012054"/>
                  <a:pt x="1249279" y="3021775"/>
                  <a:pt x="1231179" y="3021775"/>
                </a:cubicBezTo>
                <a:cubicBezTo>
                  <a:pt x="1222316" y="3021775"/>
                  <a:pt x="1213552" y="3019413"/>
                  <a:pt x="1205843" y="3014958"/>
                </a:cubicBezTo>
                <a:cubicBezTo>
                  <a:pt x="1194107" y="3008190"/>
                  <a:pt x="1185701" y="2997247"/>
                  <a:pt x="1182195" y="2984154"/>
                </a:cubicBezTo>
                <a:cubicBezTo>
                  <a:pt x="1178689" y="2971051"/>
                  <a:pt x="1180481" y="2957367"/>
                  <a:pt x="1187269" y="2945631"/>
                </a:cubicBezTo>
                <a:cubicBezTo>
                  <a:pt x="1196304" y="2929981"/>
                  <a:pt x="1213165" y="2920249"/>
                  <a:pt x="1231265" y="2920249"/>
                </a:cubicBezTo>
                <a:close/>
                <a:moveTo>
                  <a:pt x="7580840" y="2911185"/>
                </a:moveTo>
                <a:cubicBezTo>
                  <a:pt x="7591599" y="2911185"/>
                  <a:pt x="7602242" y="2914052"/>
                  <a:pt x="7611625" y="2919454"/>
                </a:cubicBezTo>
                <a:cubicBezTo>
                  <a:pt x="7625871" y="2927685"/>
                  <a:pt x="7636058" y="2940992"/>
                  <a:pt x="7640339" y="2956932"/>
                </a:cubicBezTo>
                <a:cubicBezTo>
                  <a:pt x="7644609" y="2972872"/>
                  <a:pt x="7642430" y="2989498"/>
                  <a:pt x="7634209" y="3003724"/>
                </a:cubicBezTo>
                <a:cubicBezTo>
                  <a:pt x="7623217" y="3022773"/>
                  <a:pt x="7602736" y="3034598"/>
                  <a:pt x="7580733" y="3034598"/>
                </a:cubicBezTo>
                <a:cubicBezTo>
                  <a:pt x="7569965" y="3034598"/>
                  <a:pt x="7559322" y="3031732"/>
                  <a:pt x="7549938" y="3026309"/>
                </a:cubicBezTo>
                <a:cubicBezTo>
                  <a:pt x="7535664" y="3018077"/>
                  <a:pt x="7525457" y="3004781"/>
                  <a:pt x="7521186" y="2988850"/>
                </a:cubicBezTo>
                <a:cubicBezTo>
                  <a:pt x="7516926" y="2972940"/>
                  <a:pt x="7519114" y="2956314"/>
                  <a:pt x="7527355" y="2942037"/>
                </a:cubicBezTo>
                <a:cubicBezTo>
                  <a:pt x="7538346" y="2923000"/>
                  <a:pt x="7558838" y="2911185"/>
                  <a:pt x="7580840" y="2911185"/>
                </a:cubicBezTo>
                <a:close/>
                <a:moveTo>
                  <a:pt x="374664" y="2905617"/>
                </a:moveTo>
                <a:cubicBezTo>
                  <a:pt x="371927" y="2905617"/>
                  <a:pt x="369199" y="2906372"/>
                  <a:pt x="366796" y="2907844"/>
                </a:cubicBezTo>
                <a:cubicBezTo>
                  <a:pt x="357930" y="2913296"/>
                  <a:pt x="348238" y="2917149"/>
                  <a:pt x="338000" y="2919271"/>
                </a:cubicBezTo>
                <a:cubicBezTo>
                  <a:pt x="332869" y="2920326"/>
                  <a:pt x="328665" y="2923987"/>
                  <a:pt x="326902" y="2928915"/>
                </a:cubicBezTo>
                <a:cubicBezTo>
                  <a:pt x="325143" y="2933847"/>
                  <a:pt x="326079" y="2939346"/>
                  <a:pt x="329375" y="2943415"/>
                </a:cubicBezTo>
                <a:cubicBezTo>
                  <a:pt x="334155" y="2949311"/>
                  <a:pt x="338212" y="2955810"/>
                  <a:pt x="341432" y="2962715"/>
                </a:cubicBezTo>
                <a:cubicBezTo>
                  <a:pt x="343285" y="2966703"/>
                  <a:pt x="346803" y="2969676"/>
                  <a:pt x="351045" y="2970848"/>
                </a:cubicBezTo>
                <a:cubicBezTo>
                  <a:pt x="352361" y="2971207"/>
                  <a:pt x="353702" y="2971390"/>
                  <a:pt x="355036" y="2971390"/>
                </a:cubicBezTo>
                <a:cubicBezTo>
                  <a:pt x="358010" y="2971390"/>
                  <a:pt x="360956" y="2970508"/>
                  <a:pt x="363467" y="2968794"/>
                </a:cubicBezTo>
                <a:cubicBezTo>
                  <a:pt x="370900" y="2963741"/>
                  <a:pt x="378957" y="2959575"/>
                  <a:pt x="387412" y="2956390"/>
                </a:cubicBezTo>
                <a:cubicBezTo>
                  <a:pt x="391304" y="2954917"/>
                  <a:pt x="394416" y="2951916"/>
                  <a:pt x="395999" y="2948061"/>
                </a:cubicBezTo>
                <a:cubicBezTo>
                  <a:pt x="397584" y="2944216"/>
                  <a:pt x="397503" y="2939887"/>
                  <a:pt x="395773" y="2936102"/>
                </a:cubicBezTo>
                <a:cubicBezTo>
                  <a:pt x="392993" y="2930020"/>
                  <a:pt x="390808" y="2923648"/>
                  <a:pt x="389271" y="2917169"/>
                </a:cubicBezTo>
                <a:cubicBezTo>
                  <a:pt x="388160" y="2912473"/>
                  <a:pt x="384869" y="2908609"/>
                  <a:pt x="380420" y="2906769"/>
                </a:cubicBezTo>
                <a:cubicBezTo>
                  <a:pt x="378570" y="2905994"/>
                  <a:pt x="376614" y="2905617"/>
                  <a:pt x="374664" y="2905617"/>
                </a:cubicBezTo>
                <a:close/>
                <a:moveTo>
                  <a:pt x="4321071" y="2904396"/>
                </a:moveTo>
                <a:cubicBezTo>
                  <a:pt x="4327454" y="2904396"/>
                  <a:pt x="4333777" y="2906090"/>
                  <a:pt x="4339365" y="2909306"/>
                </a:cubicBezTo>
                <a:cubicBezTo>
                  <a:pt x="4356824" y="2919407"/>
                  <a:pt x="4362840" y="2941865"/>
                  <a:pt x="4352749" y="2959333"/>
                </a:cubicBezTo>
                <a:cubicBezTo>
                  <a:pt x="4346230" y="2970635"/>
                  <a:pt x="4334067" y="2977655"/>
                  <a:pt x="4321002" y="2977655"/>
                </a:cubicBezTo>
                <a:cubicBezTo>
                  <a:pt x="4314612" y="2977655"/>
                  <a:pt x="4308299" y="2975952"/>
                  <a:pt x="4302741" y="2972737"/>
                </a:cubicBezTo>
                <a:cubicBezTo>
                  <a:pt x="4294247" y="2967847"/>
                  <a:pt x="4288194" y="2959962"/>
                  <a:pt x="4285676" y="2950512"/>
                </a:cubicBezTo>
                <a:cubicBezTo>
                  <a:pt x="4283129" y="2941059"/>
                  <a:pt x="4284436" y="2931192"/>
                  <a:pt x="4289328" y="2922727"/>
                </a:cubicBezTo>
                <a:cubicBezTo>
                  <a:pt x="4295846" y="2911417"/>
                  <a:pt x="4308016" y="2904396"/>
                  <a:pt x="4321071" y="2904396"/>
                </a:cubicBezTo>
                <a:close/>
                <a:moveTo>
                  <a:pt x="88032" y="2898586"/>
                </a:moveTo>
                <a:cubicBezTo>
                  <a:pt x="95216" y="2898586"/>
                  <a:pt x="102321" y="2900495"/>
                  <a:pt x="108582" y="2904117"/>
                </a:cubicBezTo>
                <a:cubicBezTo>
                  <a:pt x="118115" y="2909625"/>
                  <a:pt x="124926" y="2918486"/>
                  <a:pt x="127776" y="2929119"/>
                </a:cubicBezTo>
                <a:cubicBezTo>
                  <a:pt x="130617" y="2939743"/>
                  <a:pt x="129157" y="2950841"/>
                  <a:pt x="123657" y="2960379"/>
                </a:cubicBezTo>
                <a:cubicBezTo>
                  <a:pt x="116322" y="2973075"/>
                  <a:pt x="102649" y="2980967"/>
                  <a:pt x="87961" y="2980967"/>
                </a:cubicBezTo>
                <a:cubicBezTo>
                  <a:pt x="80764" y="2980967"/>
                  <a:pt x="73657" y="2979052"/>
                  <a:pt x="67406" y="2975437"/>
                </a:cubicBezTo>
                <a:cubicBezTo>
                  <a:pt x="47746" y="2964088"/>
                  <a:pt x="40978" y="2938842"/>
                  <a:pt x="52331" y="2919193"/>
                </a:cubicBezTo>
                <a:cubicBezTo>
                  <a:pt x="59666" y="2906477"/>
                  <a:pt x="73346" y="2898586"/>
                  <a:pt x="88032" y="2898586"/>
                </a:cubicBezTo>
                <a:close/>
                <a:moveTo>
                  <a:pt x="3468066" y="2893977"/>
                </a:moveTo>
                <a:cubicBezTo>
                  <a:pt x="3465597" y="2893977"/>
                  <a:pt x="3463136" y="2894586"/>
                  <a:pt x="3460912" y="2895798"/>
                </a:cubicBezTo>
                <a:cubicBezTo>
                  <a:pt x="3457433" y="2897686"/>
                  <a:pt x="3453851" y="2899380"/>
                  <a:pt x="3450257" y="2900841"/>
                </a:cubicBezTo>
                <a:cubicBezTo>
                  <a:pt x="3446343" y="2902440"/>
                  <a:pt x="3443284" y="2905617"/>
                  <a:pt x="3441832" y="2909586"/>
                </a:cubicBezTo>
                <a:cubicBezTo>
                  <a:pt x="3440372" y="2913547"/>
                  <a:pt x="3440662" y="2917944"/>
                  <a:pt x="3442617" y="2921692"/>
                </a:cubicBezTo>
                <a:cubicBezTo>
                  <a:pt x="3444420" y="2925159"/>
                  <a:pt x="3446065" y="2928782"/>
                  <a:pt x="3447506" y="2932461"/>
                </a:cubicBezTo>
                <a:cubicBezTo>
                  <a:pt x="3449057" y="2936440"/>
                  <a:pt x="3452233" y="2939569"/>
                  <a:pt x="3456231" y="2941070"/>
                </a:cubicBezTo>
                <a:cubicBezTo>
                  <a:pt x="3457938" y="2941699"/>
                  <a:pt x="3459719" y="2942009"/>
                  <a:pt x="3461492" y="2942009"/>
                </a:cubicBezTo>
                <a:cubicBezTo>
                  <a:pt x="3463893" y="2942009"/>
                  <a:pt x="3466295" y="2941437"/>
                  <a:pt x="3468463" y="2940294"/>
                </a:cubicBezTo>
                <a:cubicBezTo>
                  <a:pt x="3471978" y="2938446"/>
                  <a:pt x="3475661" y="2936770"/>
                  <a:pt x="3479376" y="2935327"/>
                </a:cubicBezTo>
                <a:cubicBezTo>
                  <a:pt x="3483397" y="2933768"/>
                  <a:pt x="3486553" y="2930542"/>
                  <a:pt x="3488036" y="2926495"/>
                </a:cubicBezTo>
                <a:cubicBezTo>
                  <a:pt x="3489509" y="2922437"/>
                  <a:pt x="3489176" y="2917944"/>
                  <a:pt x="3487106" y="2914159"/>
                </a:cubicBezTo>
                <a:cubicBezTo>
                  <a:pt x="3485206" y="2910651"/>
                  <a:pt x="3483473" y="2907010"/>
                  <a:pt x="3481974" y="2903322"/>
                </a:cubicBezTo>
                <a:cubicBezTo>
                  <a:pt x="3480366" y="2899371"/>
                  <a:pt x="3477152" y="2896291"/>
                  <a:pt x="3473121" y="2894848"/>
                </a:cubicBezTo>
                <a:cubicBezTo>
                  <a:pt x="3471486" y="2894267"/>
                  <a:pt x="3469772" y="2893977"/>
                  <a:pt x="3468066" y="2893977"/>
                </a:cubicBezTo>
                <a:close/>
                <a:moveTo>
                  <a:pt x="8554120" y="2892416"/>
                </a:moveTo>
                <a:cubicBezTo>
                  <a:pt x="8562807" y="2892416"/>
                  <a:pt x="8571416" y="2894732"/>
                  <a:pt x="8578998" y="2899118"/>
                </a:cubicBezTo>
                <a:cubicBezTo>
                  <a:pt x="8590513" y="2905752"/>
                  <a:pt x="8598744" y="2916510"/>
                  <a:pt x="8602192" y="2929380"/>
                </a:cubicBezTo>
                <a:cubicBezTo>
                  <a:pt x="8605639" y="2942262"/>
                  <a:pt x="8603896" y="2955683"/>
                  <a:pt x="8597243" y="2967197"/>
                </a:cubicBezTo>
                <a:cubicBezTo>
                  <a:pt x="8588373" y="2982575"/>
                  <a:pt x="8571813" y="2992124"/>
                  <a:pt x="8554033" y="2992124"/>
                </a:cubicBezTo>
                <a:cubicBezTo>
                  <a:pt x="8545337" y="2992124"/>
                  <a:pt x="8536738" y="2989808"/>
                  <a:pt x="8529155" y="2985442"/>
                </a:cubicBezTo>
                <a:cubicBezTo>
                  <a:pt x="8517631" y="2978779"/>
                  <a:pt x="8509380" y="2968039"/>
                  <a:pt x="8505933" y="2955179"/>
                </a:cubicBezTo>
                <a:cubicBezTo>
                  <a:pt x="8502495" y="2942308"/>
                  <a:pt x="8504267" y="2928878"/>
                  <a:pt x="8510920" y="2917353"/>
                </a:cubicBezTo>
                <a:cubicBezTo>
                  <a:pt x="8519800" y="2901974"/>
                  <a:pt x="8536350" y="2892416"/>
                  <a:pt x="8554120" y="2892416"/>
                </a:cubicBezTo>
                <a:close/>
                <a:moveTo>
                  <a:pt x="7009232" y="2890092"/>
                </a:moveTo>
                <a:cubicBezTo>
                  <a:pt x="7020959" y="2890092"/>
                  <a:pt x="7032542" y="2893211"/>
                  <a:pt x="7042748" y="2899109"/>
                </a:cubicBezTo>
                <a:cubicBezTo>
                  <a:pt x="7058291" y="2908075"/>
                  <a:pt x="7069408" y="2922565"/>
                  <a:pt x="7074037" y="2939879"/>
                </a:cubicBezTo>
                <a:cubicBezTo>
                  <a:pt x="7078686" y="2957212"/>
                  <a:pt x="7076304" y="2975313"/>
                  <a:pt x="7067336" y="2990855"/>
                </a:cubicBezTo>
                <a:cubicBezTo>
                  <a:pt x="7055376" y="3011568"/>
                  <a:pt x="7033055" y="3024449"/>
                  <a:pt x="7009097" y="3024449"/>
                </a:cubicBezTo>
                <a:cubicBezTo>
                  <a:pt x="6997379" y="3024449"/>
                  <a:pt x="6985797" y="3021330"/>
                  <a:pt x="6975571" y="3015433"/>
                </a:cubicBezTo>
                <a:cubicBezTo>
                  <a:pt x="6943516" y="2996918"/>
                  <a:pt x="6932486" y="2955751"/>
                  <a:pt x="6951002" y="2923676"/>
                </a:cubicBezTo>
                <a:cubicBezTo>
                  <a:pt x="6962972" y="2902964"/>
                  <a:pt x="6985274" y="2890092"/>
                  <a:pt x="7009232" y="2890092"/>
                </a:cubicBezTo>
                <a:close/>
                <a:moveTo>
                  <a:pt x="2893768" y="2884913"/>
                </a:moveTo>
                <a:cubicBezTo>
                  <a:pt x="2891491" y="2884913"/>
                  <a:pt x="2889236" y="2885415"/>
                  <a:pt x="2887152" y="2886442"/>
                </a:cubicBezTo>
                <a:lnTo>
                  <a:pt x="2884307" y="2887797"/>
                </a:lnTo>
                <a:cubicBezTo>
                  <a:pt x="2880635" y="2889473"/>
                  <a:pt x="2877797" y="2892573"/>
                  <a:pt x="2876444" y="2896359"/>
                </a:cubicBezTo>
                <a:cubicBezTo>
                  <a:pt x="2875077" y="2900164"/>
                  <a:pt x="2875300" y="2904357"/>
                  <a:pt x="2877052" y="2907988"/>
                </a:cubicBezTo>
                <a:cubicBezTo>
                  <a:pt x="2877566" y="2909024"/>
                  <a:pt x="2878050" y="2910070"/>
                  <a:pt x="2878515" y="2911137"/>
                </a:cubicBezTo>
                <a:cubicBezTo>
                  <a:pt x="2880160" y="2914864"/>
                  <a:pt x="2883251" y="2917750"/>
                  <a:pt x="2887066" y="2919164"/>
                </a:cubicBezTo>
                <a:cubicBezTo>
                  <a:pt x="2888740" y="2919774"/>
                  <a:pt x="2890503" y="2920083"/>
                  <a:pt x="2892245" y="2920083"/>
                </a:cubicBezTo>
                <a:cubicBezTo>
                  <a:pt x="2894483" y="2920083"/>
                  <a:pt x="2896719" y="2919581"/>
                  <a:pt x="2898773" y="2918592"/>
                </a:cubicBezTo>
                <a:cubicBezTo>
                  <a:pt x="2899703" y="2918138"/>
                  <a:pt x="2900642" y="2917711"/>
                  <a:pt x="2901581" y="2917295"/>
                </a:cubicBezTo>
                <a:cubicBezTo>
                  <a:pt x="2905319" y="2915639"/>
                  <a:pt x="2908216" y="2912532"/>
                  <a:pt x="2909611" y="2908686"/>
                </a:cubicBezTo>
                <a:cubicBezTo>
                  <a:pt x="2911003" y="2904842"/>
                  <a:pt x="2910774" y="2900600"/>
                  <a:pt x="2908970" y="2896939"/>
                </a:cubicBezTo>
                <a:cubicBezTo>
                  <a:pt x="2908447" y="2895874"/>
                  <a:pt x="2907924" y="2894800"/>
                  <a:pt x="2907432" y="2893715"/>
                </a:cubicBezTo>
                <a:cubicBezTo>
                  <a:pt x="2905754" y="2890015"/>
                  <a:pt x="2902656" y="2887158"/>
                  <a:pt x="2898831" y="2885795"/>
                </a:cubicBezTo>
                <a:cubicBezTo>
                  <a:pt x="2897186" y="2885204"/>
                  <a:pt x="2895480" y="2884913"/>
                  <a:pt x="2893768" y="2884913"/>
                </a:cubicBezTo>
                <a:close/>
                <a:moveTo>
                  <a:pt x="7982532" y="2869514"/>
                </a:moveTo>
                <a:cubicBezTo>
                  <a:pt x="7992507" y="2869514"/>
                  <a:pt x="8002365" y="2872158"/>
                  <a:pt x="8011042" y="2877175"/>
                </a:cubicBezTo>
                <a:cubicBezTo>
                  <a:pt x="8038312" y="2892931"/>
                  <a:pt x="8047696" y="2927938"/>
                  <a:pt x="8031950" y="2955218"/>
                </a:cubicBezTo>
                <a:cubicBezTo>
                  <a:pt x="8021762" y="2972852"/>
                  <a:pt x="8002791" y="2983805"/>
                  <a:pt x="7982416" y="2983805"/>
                </a:cubicBezTo>
                <a:cubicBezTo>
                  <a:pt x="7972441" y="2983805"/>
                  <a:pt x="7962583" y="2981152"/>
                  <a:pt x="7953907" y="2976144"/>
                </a:cubicBezTo>
                <a:cubicBezTo>
                  <a:pt x="7940678" y="2968515"/>
                  <a:pt x="7931226" y="2956186"/>
                  <a:pt x="7927285" y="2941448"/>
                </a:cubicBezTo>
                <a:cubicBezTo>
                  <a:pt x="7923324" y="2926698"/>
                  <a:pt x="7925348" y="2911301"/>
                  <a:pt x="7932989" y="2898103"/>
                </a:cubicBezTo>
                <a:cubicBezTo>
                  <a:pt x="7943167" y="2880467"/>
                  <a:pt x="7962147" y="2869514"/>
                  <a:pt x="7982532" y="2869514"/>
                </a:cubicBezTo>
                <a:close/>
                <a:moveTo>
                  <a:pt x="1061339" y="2859774"/>
                </a:moveTo>
                <a:cubicBezTo>
                  <a:pt x="1069957" y="2859774"/>
                  <a:pt x="1078480" y="2862068"/>
                  <a:pt x="1085985" y="2866406"/>
                </a:cubicBezTo>
                <a:cubicBezTo>
                  <a:pt x="1109566" y="2880021"/>
                  <a:pt x="1117670" y="2910284"/>
                  <a:pt x="1104065" y="2933875"/>
                </a:cubicBezTo>
                <a:cubicBezTo>
                  <a:pt x="1095272" y="2949097"/>
                  <a:pt x="1078867" y="2958558"/>
                  <a:pt x="1061261" y="2958558"/>
                </a:cubicBezTo>
                <a:cubicBezTo>
                  <a:pt x="1052634" y="2958558"/>
                  <a:pt x="1044111" y="2956264"/>
                  <a:pt x="1036605" y="2951935"/>
                </a:cubicBezTo>
                <a:cubicBezTo>
                  <a:pt x="1025178" y="2945330"/>
                  <a:pt x="1017005" y="2934679"/>
                  <a:pt x="1013588" y="2921943"/>
                </a:cubicBezTo>
                <a:cubicBezTo>
                  <a:pt x="1010178" y="2909210"/>
                  <a:pt x="1011931" y="2895904"/>
                  <a:pt x="1018525" y="2884466"/>
                </a:cubicBezTo>
                <a:cubicBezTo>
                  <a:pt x="1027319" y="2869244"/>
                  <a:pt x="1043724" y="2859774"/>
                  <a:pt x="1061339" y="2859774"/>
                </a:cubicBezTo>
                <a:close/>
                <a:moveTo>
                  <a:pt x="8955803" y="2859414"/>
                </a:moveTo>
                <a:cubicBezTo>
                  <a:pt x="8962185" y="2859414"/>
                  <a:pt x="8968499" y="2861119"/>
                  <a:pt x="8974076" y="2864334"/>
                </a:cubicBezTo>
                <a:cubicBezTo>
                  <a:pt x="8982550" y="2869224"/>
                  <a:pt x="8988602" y="2877116"/>
                  <a:pt x="8991140" y="2886568"/>
                </a:cubicBezTo>
                <a:cubicBezTo>
                  <a:pt x="8993677" y="2896020"/>
                  <a:pt x="8992379" y="2905896"/>
                  <a:pt x="8987499" y="2914353"/>
                </a:cubicBezTo>
                <a:cubicBezTo>
                  <a:pt x="8980962" y="2925652"/>
                  <a:pt x="8968799" y="2932673"/>
                  <a:pt x="8955745" y="2932673"/>
                </a:cubicBezTo>
                <a:cubicBezTo>
                  <a:pt x="8949353" y="2932673"/>
                  <a:pt x="8943040" y="2930979"/>
                  <a:pt x="8937461" y="2927763"/>
                </a:cubicBezTo>
                <a:cubicBezTo>
                  <a:pt x="8928988" y="2922873"/>
                  <a:pt x="8922935" y="2914971"/>
                  <a:pt x="8920398" y="2905529"/>
                </a:cubicBezTo>
                <a:cubicBezTo>
                  <a:pt x="8917871" y="2896068"/>
                  <a:pt x="8919159" y="2886199"/>
                  <a:pt x="8924039" y="2877746"/>
                </a:cubicBezTo>
                <a:cubicBezTo>
                  <a:pt x="8930576" y="2866445"/>
                  <a:pt x="8942739" y="2859414"/>
                  <a:pt x="8955803" y="2859414"/>
                </a:cubicBezTo>
                <a:close/>
                <a:moveTo>
                  <a:pt x="1747162" y="2859327"/>
                </a:moveTo>
                <a:cubicBezTo>
                  <a:pt x="1745157" y="2859327"/>
                  <a:pt x="1743124" y="2859733"/>
                  <a:pt x="1741178" y="2860586"/>
                </a:cubicBezTo>
                <a:cubicBezTo>
                  <a:pt x="1738454" y="2861767"/>
                  <a:pt x="1735684" y="2862861"/>
                  <a:pt x="1732876" y="2863839"/>
                </a:cubicBezTo>
                <a:cubicBezTo>
                  <a:pt x="1728908" y="2865225"/>
                  <a:pt x="1725712" y="2868207"/>
                  <a:pt x="1724055" y="2872071"/>
                </a:cubicBezTo>
                <a:cubicBezTo>
                  <a:pt x="1722389" y="2875926"/>
                  <a:pt x="1722419" y="2880292"/>
                  <a:pt x="1724133" y="2884138"/>
                </a:cubicBezTo>
                <a:cubicBezTo>
                  <a:pt x="1725034" y="2886153"/>
                  <a:pt x="1725866" y="2888214"/>
                  <a:pt x="1726631" y="2890268"/>
                </a:cubicBezTo>
                <a:cubicBezTo>
                  <a:pt x="1728181" y="2894481"/>
                  <a:pt x="1731530" y="2897773"/>
                  <a:pt x="1735772" y="2899254"/>
                </a:cubicBezTo>
                <a:cubicBezTo>
                  <a:pt x="1737381" y="2899816"/>
                  <a:pt x="1739046" y="2900087"/>
                  <a:pt x="1740713" y="2900087"/>
                </a:cubicBezTo>
                <a:cubicBezTo>
                  <a:pt x="1743433" y="2900087"/>
                  <a:pt x="1746126" y="2899351"/>
                  <a:pt x="1748505" y="2897908"/>
                </a:cubicBezTo>
                <a:cubicBezTo>
                  <a:pt x="1751162" y="2896302"/>
                  <a:pt x="1753892" y="2894800"/>
                  <a:pt x="1756681" y="2893433"/>
                </a:cubicBezTo>
                <a:cubicBezTo>
                  <a:pt x="1760360" y="2891622"/>
                  <a:pt x="1763141" y="2888398"/>
                  <a:pt x="1764381" y="2884496"/>
                </a:cubicBezTo>
                <a:cubicBezTo>
                  <a:pt x="1765609" y="2880583"/>
                  <a:pt x="1765204" y="2876352"/>
                  <a:pt x="1763236" y="2872758"/>
                </a:cubicBezTo>
                <a:cubicBezTo>
                  <a:pt x="1762347" y="2871132"/>
                  <a:pt x="1761495" y="2869475"/>
                  <a:pt x="1760680" y="2867790"/>
                </a:cubicBezTo>
                <a:cubicBezTo>
                  <a:pt x="1758097" y="2862455"/>
                  <a:pt x="1752750" y="2859327"/>
                  <a:pt x="1747162" y="2859327"/>
                </a:cubicBezTo>
                <a:close/>
                <a:moveTo>
                  <a:pt x="7410915" y="2846602"/>
                </a:moveTo>
                <a:cubicBezTo>
                  <a:pt x="7422158" y="2846602"/>
                  <a:pt x="7433275" y="2849595"/>
                  <a:pt x="7443085" y="2855240"/>
                </a:cubicBezTo>
                <a:cubicBezTo>
                  <a:pt x="7457979" y="2863850"/>
                  <a:pt x="7468641" y="2877746"/>
                  <a:pt x="7473096" y="2894374"/>
                </a:cubicBezTo>
                <a:cubicBezTo>
                  <a:pt x="7477541" y="2910982"/>
                  <a:pt x="7475265" y="2928354"/>
                  <a:pt x="7466656" y="2943258"/>
                </a:cubicBezTo>
                <a:cubicBezTo>
                  <a:pt x="7455181" y="2963129"/>
                  <a:pt x="7433779" y="2975476"/>
                  <a:pt x="7410808" y="2975476"/>
                </a:cubicBezTo>
                <a:cubicBezTo>
                  <a:pt x="7399565" y="2975476"/>
                  <a:pt x="7388438" y="2972494"/>
                  <a:pt x="7378638" y="2966838"/>
                </a:cubicBezTo>
                <a:cubicBezTo>
                  <a:pt x="7363744" y="2958238"/>
                  <a:pt x="7353091" y="2944354"/>
                  <a:pt x="7348627" y="2927715"/>
                </a:cubicBezTo>
                <a:cubicBezTo>
                  <a:pt x="7344173" y="2911089"/>
                  <a:pt x="7346458" y="2893735"/>
                  <a:pt x="7355067" y="2878830"/>
                </a:cubicBezTo>
                <a:cubicBezTo>
                  <a:pt x="7366533" y="2858949"/>
                  <a:pt x="7387935" y="2846602"/>
                  <a:pt x="7410915" y="2846602"/>
                </a:cubicBezTo>
                <a:close/>
                <a:moveTo>
                  <a:pt x="3297211" y="2834827"/>
                </a:moveTo>
                <a:cubicBezTo>
                  <a:pt x="3294830" y="2834827"/>
                  <a:pt x="3292459" y="2835399"/>
                  <a:pt x="3290299" y="2836512"/>
                </a:cubicBezTo>
                <a:cubicBezTo>
                  <a:pt x="3287819" y="2837800"/>
                  <a:pt x="3285282" y="2839001"/>
                  <a:pt x="3282706" y="2840095"/>
                </a:cubicBezTo>
                <a:cubicBezTo>
                  <a:pt x="3278880" y="2841712"/>
                  <a:pt x="3275898" y="2844840"/>
                  <a:pt x="3274474" y="2848733"/>
                </a:cubicBezTo>
                <a:cubicBezTo>
                  <a:pt x="3273040" y="2852634"/>
                  <a:pt x="3273292" y="2856954"/>
                  <a:pt x="3275162" y="2860663"/>
                </a:cubicBezTo>
                <a:cubicBezTo>
                  <a:pt x="3276412" y="2863151"/>
                  <a:pt x="3277565" y="2865690"/>
                  <a:pt x="3278629" y="2868275"/>
                </a:cubicBezTo>
                <a:cubicBezTo>
                  <a:pt x="3280217" y="2872149"/>
                  <a:pt x="3283345" y="2875180"/>
                  <a:pt x="3287266" y="2876642"/>
                </a:cubicBezTo>
                <a:cubicBezTo>
                  <a:pt x="3288963" y="2877280"/>
                  <a:pt x="3290744" y="2877590"/>
                  <a:pt x="3292515" y="2877590"/>
                </a:cubicBezTo>
                <a:cubicBezTo>
                  <a:pt x="3294839" y="2877590"/>
                  <a:pt x="3297154" y="2877048"/>
                  <a:pt x="3299276" y="2875983"/>
                </a:cubicBezTo>
                <a:cubicBezTo>
                  <a:pt x="3301802" y="2874706"/>
                  <a:pt x="3304368" y="2873544"/>
                  <a:pt x="3306993" y="2872488"/>
                </a:cubicBezTo>
                <a:cubicBezTo>
                  <a:pt x="3310914" y="2870890"/>
                  <a:pt x="3313974" y="2867714"/>
                  <a:pt x="3315439" y="2863732"/>
                </a:cubicBezTo>
                <a:cubicBezTo>
                  <a:pt x="3316890" y="2859763"/>
                  <a:pt x="3316609" y="2855367"/>
                  <a:pt x="3314645" y="2851608"/>
                </a:cubicBezTo>
                <a:cubicBezTo>
                  <a:pt x="3313336" y="2849119"/>
                  <a:pt x="3312135" y="2846563"/>
                  <a:pt x="3311021" y="2843958"/>
                </a:cubicBezTo>
                <a:cubicBezTo>
                  <a:pt x="3309385" y="2840114"/>
                  <a:pt x="3306219" y="2837122"/>
                  <a:pt x="3302286" y="2835709"/>
                </a:cubicBezTo>
                <a:cubicBezTo>
                  <a:pt x="3300642" y="2835117"/>
                  <a:pt x="3298925" y="2834827"/>
                  <a:pt x="3297211" y="2834827"/>
                </a:cubicBezTo>
                <a:close/>
                <a:moveTo>
                  <a:pt x="3883995" y="2832552"/>
                </a:moveTo>
                <a:cubicBezTo>
                  <a:pt x="3880653" y="2832552"/>
                  <a:pt x="3877361" y="2833664"/>
                  <a:pt x="3874668" y="2835796"/>
                </a:cubicBezTo>
                <a:cubicBezTo>
                  <a:pt x="3866252" y="2842457"/>
                  <a:pt x="3856829" y="2847715"/>
                  <a:pt x="3846651" y="2851435"/>
                </a:cubicBezTo>
                <a:cubicBezTo>
                  <a:pt x="3842478" y="2852954"/>
                  <a:pt x="3839185" y="2856258"/>
                  <a:pt x="3837675" y="2860451"/>
                </a:cubicBezTo>
                <a:cubicBezTo>
                  <a:pt x="3836175" y="2864633"/>
                  <a:pt x="3836600" y="2869272"/>
                  <a:pt x="3838847" y="2873108"/>
                </a:cubicBezTo>
                <a:cubicBezTo>
                  <a:pt x="3842478" y="2879325"/>
                  <a:pt x="3845461" y="2885939"/>
                  <a:pt x="3847718" y="2892794"/>
                </a:cubicBezTo>
                <a:cubicBezTo>
                  <a:pt x="3849132" y="2897094"/>
                  <a:pt x="3852405" y="2900522"/>
                  <a:pt x="3856627" y="2902131"/>
                </a:cubicBezTo>
                <a:cubicBezTo>
                  <a:pt x="3858360" y="2902799"/>
                  <a:pt x="3860171" y="2903117"/>
                  <a:pt x="3861972" y="2903117"/>
                </a:cubicBezTo>
                <a:cubicBezTo>
                  <a:pt x="3864588" y="2903117"/>
                  <a:pt x="3867183" y="2902440"/>
                  <a:pt x="3869506" y="2901093"/>
                </a:cubicBezTo>
                <a:cubicBezTo>
                  <a:pt x="3879008" y="2895584"/>
                  <a:pt x="3889312" y="2891709"/>
                  <a:pt x="3900128" y="2889580"/>
                </a:cubicBezTo>
                <a:cubicBezTo>
                  <a:pt x="3905084" y="2888611"/>
                  <a:pt x="3909222" y="2885204"/>
                  <a:pt x="3911130" y="2880534"/>
                </a:cubicBezTo>
                <a:cubicBezTo>
                  <a:pt x="3913036" y="2875847"/>
                  <a:pt x="3912466" y="2870521"/>
                  <a:pt x="3909608" y="2866358"/>
                </a:cubicBezTo>
                <a:cubicBezTo>
                  <a:pt x="3904679" y="2859202"/>
                  <a:pt x="3900894" y="2851378"/>
                  <a:pt x="3898327" y="2843107"/>
                </a:cubicBezTo>
                <a:cubicBezTo>
                  <a:pt x="3896864" y="2838381"/>
                  <a:pt x="3893154" y="2834681"/>
                  <a:pt x="3888428" y="2833220"/>
                </a:cubicBezTo>
                <a:cubicBezTo>
                  <a:pt x="3886978" y="2832764"/>
                  <a:pt x="3885475" y="2832552"/>
                  <a:pt x="3883995" y="2832552"/>
                </a:cubicBezTo>
                <a:close/>
                <a:moveTo>
                  <a:pt x="6839317" y="2830981"/>
                </a:moveTo>
                <a:cubicBezTo>
                  <a:pt x="6850541" y="2830981"/>
                  <a:pt x="6861667" y="2833965"/>
                  <a:pt x="6871468" y="2839621"/>
                </a:cubicBezTo>
                <a:cubicBezTo>
                  <a:pt x="6902224" y="2857390"/>
                  <a:pt x="6912809" y="2896872"/>
                  <a:pt x="6895048" y="2927638"/>
                </a:cubicBezTo>
                <a:cubicBezTo>
                  <a:pt x="6883563" y="2947519"/>
                  <a:pt x="6862161" y="2959866"/>
                  <a:pt x="6839181" y="2959866"/>
                </a:cubicBezTo>
                <a:cubicBezTo>
                  <a:pt x="6827948" y="2959866"/>
                  <a:pt x="6816830" y="2956875"/>
                  <a:pt x="6807030" y="2951228"/>
                </a:cubicBezTo>
                <a:cubicBezTo>
                  <a:pt x="6776274" y="2933458"/>
                  <a:pt x="6765689" y="2893966"/>
                  <a:pt x="6783449" y="2863221"/>
                </a:cubicBezTo>
                <a:cubicBezTo>
                  <a:pt x="6794935" y="2843330"/>
                  <a:pt x="6816336" y="2830981"/>
                  <a:pt x="6839317" y="2830981"/>
                </a:cubicBezTo>
                <a:close/>
                <a:moveTo>
                  <a:pt x="8384205" y="2827835"/>
                </a:moveTo>
                <a:cubicBezTo>
                  <a:pt x="8393376" y="2827835"/>
                  <a:pt x="8402459" y="2830274"/>
                  <a:pt x="8410458" y="2834893"/>
                </a:cubicBezTo>
                <a:cubicBezTo>
                  <a:pt x="8435549" y="2849390"/>
                  <a:pt x="8444178" y="2881619"/>
                  <a:pt x="8429691" y="2906730"/>
                </a:cubicBezTo>
                <a:cubicBezTo>
                  <a:pt x="8420326" y="2922941"/>
                  <a:pt x="8402856" y="2933022"/>
                  <a:pt x="8384108" y="2933022"/>
                </a:cubicBezTo>
                <a:cubicBezTo>
                  <a:pt x="8374937" y="2933022"/>
                  <a:pt x="8365863" y="2930583"/>
                  <a:pt x="8357855" y="2925962"/>
                </a:cubicBezTo>
                <a:cubicBezTo>
                  <a:pt x="8332774" y="2911465"/>
                  <a:pt x="8324135" y="2879246"/>
                  <a:pt x="8338622" y="2854127"/>
                </a:cubicBezTo>
                <a:cubicBezTo>
                  <a:pt x="8347987" y="2837916"/>
                  <a:pt x="8365457" y="2827835"/>
                  <a:pt x="8384205" y="2827835"/>
                </a:cubicBezTo>
                <a:close/>
                <a:moveTo>
                  <a:pt x="2722688" y="2824997"/>
                </a:moveTo>
                <a:cubicBezTo>
                  <a:pt x="2720685" y="2824997"/>
                  <a:pt x="2718690" y="2825414"/>
                  <a:pt x="2716802" y="2826305"/>
                </a:cubicBezTo>
                <a:cubicBezTo>
                  <a:pt x="2716782" y="2826314"/>
                  <a:pt x="2716375" y="2826508"/>
                  <a:pt x="2716356" y="2826519"/>
                </a:cubicBezTo>
                <a:cubicBezTo>
                  <a:pt x="2712755" y="2828232"/>
                  <a:pt x="2709790" y="2831400"/>
                  <a:pt x="2708463" y="2835174"/>
                </a:cubicBezTo>
                <a:cubicBezTo>
                  <a:pt x="2707147" y="2838942"/>
                  <a:pt x="2707176" y="2843166"/>
                  <a:pt x="2708918" y="2846757"/>
                </a:cubicBezTo>
                <a:cubicBezTo>
                  <a:pt x="2711580" y="2852306"/>
                  <a:pt x="2717421" y="2855899"/>
                  <a:pt x="2723309" y="2855899"/>
                </a:cubicBezTo>
                <a:cubicBezTo>
                  <a:pt x="2725312" y="2855899"/>
                  <a:pt x="2727328" y="2855483"/>
                  <a:pt x="2729226" y="2854581"/>
                </a:cubicBezTo>
                <a:cubicBezTo>
                  <a:pt x="2732836" y="2852867"/>
                  <a:pt x="2736013" y="2849604"/>
                  <a:pt x="2737341" y="2845847"/>
                </a:cubicBezTo>
                <a:cubicBezTo>
                  <a:pt x="2738666" y="2842070"/>
                  <a:pt x="2738842" y="2837750"/>
                  <a:pt x="2737108" y="2834148"/>
                </a:cubicBezTo>
                <a:cubicBezTo>
                  <a:pt x="2734435" y="2828599"/>
                  <a:pt x="2728586" y="2824997"/>
                  <a:pt x="2722688" y="2824997"/>
                </a:cubicBezTo>
                <a:close/>
                <a:moveTo>
                  <a:pt x="4151185" y="2819749"/>
                </a:moveTo>
                <a:cubicBezTo>
                  <a:pt x="4161548" y="2819749"/>
                  <a:pt x="4171794" y="2822509"/>
                  <a:pt x="4180828" y="2827728"/>
                </a:cubicBezTo>
                <a:cubicBezTo>
                  <a:pt x="4209191" y="2844105"/>
                  <a:pt x="4218943" y="2880524"/>
                  <a:pt x="4202578" y="2908880"/>
                </a:cubicBezTo>
                <a:cubicBezTo>
                  <a:pt x="4191983" y="2927221"/>
                  <a:pt x="4172249" y="2938610"/>
                  <a:pt x="4151061" y="2938610"/>
                </a:cubicBezTo>
                <a:cubicBezTo>
                  <a:pt x="4140698" y="2938610"/>
                  <a:pt x="4130441" y="2935851"/>
                  <a:pt x="4121406" y="2930631"/>
                </a:cubicBezTo>
                <a:cubicBezTo>
                  <a:pt x="4093044" y="2914255"/>
                  <a:pt x="4083289" y="2877834"/>
                  <a:pt x="4099666" y="2849479"/>
                </a:cubicBezTo>
                <a:cubicBezTo>
                  <a:pt x="4110249" y="2831136"/>
                  <a:pt x="4129987" y="2819749"/>
                  <a:pt x="4151185" y="2819749"/>
                </a:cubicBezTo>
                <a:close/>
                <a:moveTo>
                  <a:pt x="7812597" y="2804933"/>
                </a:moveTo>
                <a:cubicBezTo>
                  <a:pt x="7823047" y="2804933"/>
                  <a:pt x="7833379" y="2807712"/>
                  <a:pt x="7842492" y="2812960"/>
                </a:cubicBezTo>
                <a:cubicBezTo>
                  <a:pt x="7856321" y="2820948"/>
                  <a:pt x="7866237" y="2833867"/>
                  <a:pt x="7870382" y="2849313"/>
                </a:cubicBezTo>
                <a:cubicBezTo>
                  <a:pt x="7874517" y="2864760"/>
                  <a:pt x="7872406" y="2880894"/>
                  <a:pt x="7864397" y="2894752"/>
                </a:cubicBezTo>
                <a:cubicBezTo>
                  <a:pt x="7853735" y="2913220"/>
                  <a:pt x="7833844" y="2924694"/>
                  <a:pt x="7812500" y="2924694"/>
                </a:cubicBezTo>
                <a:cubicBezTo>
                  <a:pt x="7802051" y="2924694"/>
                  <a:pt x="7791729" y="2921915"/>
                  <a:pt x="7782615" y="2916658"/>
                </a:cubicBezTo>
                <a:cubicBezTo>
                  <a:pt x="7768758" y="2908656"/>
                  <a:pt x="7758851" y="2895748"/>
                  <a:pt x="7754716" y="2880312"/>
                </a:cubicBezTo>
                <a:cubicBezTo>
                  <a:pt x="7750581" y="2864865"/>
                  <a:pt x="7752692" y="2848722"/>
                  <a:pt x="7760691" y="2834864"/>
                </a:cubicBezTo>
                <a:cubicBezTo>
                  <a:pt x="7771353" y="2816409"/>
                  <a:pt x="7791244" y="2804933"/>
                  <a:pt x="7812597" y="2804933"/>
                </a:cubicBezTo>
                <a:close/>
                <a:moveTo>
                  <a:pt x="1577690" y="2797291"/>
                </a:moveTo>
                <a:cubicBezTo>
                  <a:pt x="1575668" y="2797291"/>
                  <a:pt x="1573605" y="2797708"/>
                  <a:pt x="1571640" y="2798579"/>
                </a:cubicBezTo>
                <a:cubicBezTo>
                  <a:pt x="1567407" y="2800449"/>
                  <a:pt x="1562963" y="2802084"/>
                  <a:pt x="1558420" y="2803451"/>
                </a:cubicBezTo>
                <a:cubicBezTo>
                  <a:pt x="1554275" y="2804689"/>
                  <a:pt x="1550865" y="2807653"/>
                  <a:pt x="1549075" y="2811585"/>
                </a:cubicBezTo>
                <a:cubicBezTo>
                  <a:pt x="1547275" y="2815527"/>
                  <a:pt x="1547263" y="2820048"/>
                  <a:pt x="1549045" y="2823999"/>
                </a:cubicBezTo>
                <a:cubicBezTo>
                  <a:pt x="1550616" y="2827486"/>
                  <a:pt x="1551990" y="2831088"/>
                  <a:pt x="1553122" y="2834720"/>
                </a:cubicBezTo>
                <a:cubicBezTo>
                  <a:pt x="1554547" y="2839280"/>
                  <a:pt x="1558051" y="2842893"/>
                  <a:pt x="1562564" y="2844452"/>
                </a:cubicBezTo>
                <a:cubicBezTo>
                  <a:pt x="1564163" y="2845004"/>
                  <a:pt x="1565811" y="2845266"/>
                  <a:pt x="1567454" y="2845266"/>
                </a:cubicBezTo>
                <a:cubicBezTo>
                  <a:pt x="1570466" y="2845266"/>
                  <a:pt x="1573460" y="2844356"/>
                  <a:pt x="1576005" y="2842592"/>
                </a:cubicBezTo>
                <a:cubicBezTo>
                  <a:pt x="1580159" y="2839717"/>
                  <a:pt x="1584588" y="2837122"/>
                  <a:pt x="1589167" y="2834903"/>
                </a:cubicBezTo>
                <a:cubicBezTo>
                  <a:pt x="1592944" y="2833063"/>
                  <a:pt x="1595780" y="2829732"/>
                  <a:pt x="1596991" y="2825713"/>
                </a:cubicBezTo>
                <a:cubicBezTo>
                  <a:pt x="1598203" y="2821675"/>
                  <a:pt x="1597670" y="2817337"/>
                  <a:pt x="1595521" y="2813726"/>
                </a:cubicBezTo>
                <a:cubicBezTo>
                  <a:pt x="1593968" y="2811120"/>
                  <a:pt x="1592518" y="2808448"/>
                  <a:pt x="1591181" y="2805708"/>
                </a:cubicBezTo>
                <a:cubicBezTo>
                  <a:pt x="1588586" y="2800399"/>
                  <a:pt x="1583261" y="2797291"/>
                  <a:pt x="1577690" y="2797291"/>
                </a:cubicBezTo>
                <a:close/>
                <a:moveTo>
                  <a:pt x="891418" y="2796110"/>
                </a:moveTo>
                <a:cubicBezTo>
                  <a:pt x="900360" y="2796110"/>
                  <a:pt x="909198" y="2798483"/>
                  <a:pt x="916977" y="2802975"/>
                </a:cubicBezTo>
                <a:cubicBezTo>
                  <a:pt x="928823" y="2809813"/>
                  <a:pt x="937296" y="2820852"/>
                  <a:pt x="940840" y="2834072"/>
                </a:cubicBezTo>
                <a:cubicBezTo>
                  <a:pt x="944376" y="2847279"/>
                  <a:pt x="942564" y="2861089"/>
                  <a:pt x="935718" y="2872933"/>
                </a:cubicBezTo>
                <a:cubicBezTo>
                  <a:pt x="926605" y="2888718"/>
                  <a:pt x="909591" y="2898537"/>
                  <a:pt x="891329" y="2898537"/>
                </a:cubicBezTo>
                <a:cubicBezTo>
                  <a:pt x="882384" y="2898537"/>
                  <a:pt x="873546" y="2896164"/>
                  <a:pt x="865767" y="2891672"/>
                </a:cubicBezTo>
                <a:lnTo>
                  <a:pt x="865765" y="2891672"/>
                </a:lnTo>
                <a:cubicBezTo>
                  <a:pt x="841319" y="2877552"/>
                  <a:pt x="832913" y="2846166"/>
                  <a:pt x="847022" y="2821723"/>
                </a:cubicBezTo>
                <a:cubicBezTo>
                  <a:pt x="856139" y="2805929"/>
                  <a:pt x="873152" y="2796110"/>
                  <a:pt x="891418" y="2796110"/>
                </a:cubicBezTo>
                <a:close/>
                <a:moveTo>
                  <a:pt x="8785887" y="2792556"/>
                </a:moveTo>
                <a:cubicBezTo>
                  <a:pt x="8793150" y="2792556"/>
                  <a:pt x="8800345" y="2794492"/>
                  <a:pt x="8806689" y="2798144"/>
                </a:cubicBezTo>
                <a:cubicBezTo>
                  <a:pt x="8826551" y="2809618"/>
                  <a:pt x="8833388" y="2835146"/>
                  <a:pt x="8821902" y="2855018"/>
                </a:cubicBezTo>
                <a:cubicBezTo>
                  <a:pt x="8814494" y="2867858"/>
                  <a:pt x="8800656" y="2875839"/>
                  <a:pt x="8785810" y="2875839"/>
                </a:cubicBezTo>
                <a:cubicBezTo>
                  <a:pt x="8778538" y="2875839"/>
                  <a:pt x="8771361" y="2873911"/>
                  <a:pt x="8765028" y="2870259"/>
                </a:cubicBezTo>
                <a:cubicBezTo>
                  <a:pt x="8745157" y="2858785"/>
                  <a:pt x="8738310" y="2833266"/>
                  <a:pt x="8749786" y="2813377"/>
                </a:cubicBezTo>
                <a:cubicBezTo>
                  <a:pt x="8757213" y="2800537"/>
                  <a:pt x="8771042" y="2792556"/>
                  <a:pt x="8785887" y="2792556"/>
                </a:cubicBezTo>
                <a:close/>
                <a:moveTo>
                  <a:pt x="6669372" y="2791927"/>
                </a:moveTo>
                <a:cubicBezTo>
                  <a:pt x="6676635" y="2791927"/>
                  <a:pt x="6683811" y="2793862"/>
                  <a:pt x="6690154" y="2797513"/>
                </a:cubicBezTo>
                <a:cubicBezTo>
                  <a:pt x="6710026" y="2809000"/>
                  <a:pt x="6716862" y="2834517"/>
                  <a:pt x="6705387" y="2854387"/>
                </a:cubicBezTo>
                <a:cubicBezTo>
                  <a:pt x="6697969" y="2867240"/>
                  <a:pt x="6684140" y="2875219"/>
                  <a:pt x="6669285" y="2875219"/>
                </a:cubicBezTo>
                <a:cubicBezTo>
                  <a:pt x="6662012" y="2875219"/>
                  <a:pt x="6654836" y="2873291"/>
                  <a:pt x="6648503" y="2869641"/>
                </a:cubicBezTo>
                <a:cubicBezTo>
                  <a:pt x="6638896" y="2864092"/>
                  <a:pt x="6632021" y="2855116"/>
                  <a:pt x="6629135" y="2844345"/>
                </a:cubicBezTo>
                <a:cubicBezTo>
                  <a:pt x="6626249" y="2833587"/>
                  <a:pt x="6627721" y="2822373"/>
                  <a:pt x="6633270" y="2812766"/>
                </a:cubicBezTo>
                <a:cubicBezTo>
                  <a:pt x="6640688" y="2799915"/>
                  <a:pt x="6654517" y="2791927"/>
                  <a:pt x="6669372" y="2791927"/>
                </a:cubicBezTo>
                <a:close/>
                <a:moveTo>
                  <a:pt x="3702078" y="2783095"/>
                </a:moveTo>
                <a:cubicBezTo>
                  <a:pt x="3699465" y="2783095"/>
                  <a:pt x="3696859" y="2783772"/>
                  <a:pt x="3694547" y="2785118"/>
                </a:cubicBezTo>
                <a:cubicBezTo>
                  <a:pt x="3689878" y="2787830"/>
                  <a:pt x="3684939" y="2790203"/>
                  <a:pt x="3679874" y="2792198"/>
                </a:cubicBezTo>
                <a:cubicBezTo>
                  <a:pt x="3675866" y="2793767"/>
                  <a:pt x="3672719" y="2796981"/>
                  <a:pt x="3671237" y="2801021"/>
                </a:cubicBezTo>
                <a:cubicBezTo>
                  <a:pt x="3669764" y="2805067"/>
                  <a:pt x="3670093" y="2809550"/>
                  <a:pt x="3672146" y="2813329"/>
                </a:cubicBezTo>
                <a:cubicBezTo>
                  <a:pt x="3674500" y="2817667"/>
                  <a:pt x="3676564" y="2822188"/>
                  <a:pt x="3678285" y="2826778"/>
                </a:cubicBezTo>
                <a:cubicBezTo>
                  <a:pt x="3679817" y="2830856"/>
                  <a:pt x="3683042" y="2834072"/>
                  <a:pt x="3687119" y="2835582"/>
                </a:cubicBezTo>
                <a:cubicBezTo>
                  <a:pt x="3688813" y="2836211"/>
                  <a:pt x="3690575" y="2836521"/>
                  <a:pt x="3692339" y="2836521"/>
                </a:cubicBezTo>
                <a:cubicBezTo>
                  <a:pt x="3694838" y="2836521"/>
                  <a:pt x="3697325" y="2835892"/>
                  <a:pt x="3699563" y="2834661"/>
                </a:cubicBezTo>
                <a:cubicBezTo>
                  <a:pt x="3704424" y="2831998"/>
                  <a:pt x="3709489" y="2829723"/>
                  <a:pt x="3714620" y="2827892"/>
                </a:cubicBezTo>
                <a:lnTo>
                  <a:pt x="3714611" y="2827892"/>
                </a:lnTo>
                <a:cubicBezTo>
                  <a:pt x="3718806" y="2826401"/>
                  <a:pt x="3722107" y="2823127"/>
                  <a:pt x="3723655" y="2818954"/>
                </a:cubicBezTo>
                <a:cubicBezTo>
                  <a:pt x="3725196" y="2814792"/>
                  <a:pt x="3724799" y="2810142"/>
                  <a:pt x="3722591" y="2806287"/>
                </a:cubicBezTo>
                <a:cubicBezTo>
                  <a:pt x="3720102" y="2801949"/>
                  <a:pt x="3717902" y="2797359"/>
                  <a:pt x="3716052" y="2792634"/>
                </a:cubicBezTo>
                <a:cubicBezTo>
                  <a:pt x="3714465" y="2788546"/>
                  <a:pt x="3711164" y="2785370"/>
                  <a:pt x="3707029" y="2783937"/>
                </a:cubicBezTo>
                <a:cubicBezTo>
                  <a:pt x="3705419" y="2783365"/>
                  <a:pt x="3703745" y="2783095"/>
                  <a:pt x="3702078" y="2783095"/>
                </a:cubicBezTo>
                <a:close/>
                <a:moveTo>
                  <a:pt x="7240989" y="2782475"/>
                </a:moveTo>
                <a:cubicBezTo>
                  <a:pt x="7252630" y="2782475"/>
                  <a:pt x="7264144" y="2785573"/>
                  <a:pt x="7274302" y="2791423"/>
                </a:cubicBezTo>
                <a:cubicBezTo>
                  <a:pt x="7289729" y="2800332"/>
                  <a:pt x="7300759" y="2814722"/>
                  <a:pt x="7305378" y="2831930"/>
                </a:cubicBezTo>
                <a:cubicBezTo>
                  <a:pt x="7309988" y="2849139"/>
                  <a:pt x="7307615" y="2867122"/>
                  <a:pt x="7298706" y="2882549"/>
                </a:cubicBezTo>
                <a:cubicBezTo>
                  <a:pt x="7286824" y="2903128"/>
                  <a:pt x="7264667" y="2915910"/>
                  <a:pt x="7240883" y="2915910"/>
                </a:cubicBezTo>
                <a:cubicBezTo>
                  <a:pt x="7229233" y="2915910"/>
                  <a:pt x="7217709" y="2912823"/>
                  <a:pt x="7207580" y="2906962"/>
                </a:cubicBezTo>
                <a:cubicBezTo>
                  <a:pt x="7175729" y="2888572"/>
                  <a:pt x="7164767" y="2847687"/>
                  <a:pt x="7183166" y="2815827"/>
                </a:cubicBezTo>
                <a:cubicBezTo>
                  <a:pt x="7195049" y="2795258"/>
                  <a:pt x="7217206" y="2782475"/>
                  <a:pt x="7240989" y="2782475"/>
                </a:cubicBezTo>
                <a:close/>
                <a:moveTo>
                  <a:pt x="3126347" y="2775454"/>
                </a:moveTo>
                <a:cubicBezTo>
                  <a:pt x="3124023" y="2775454"/>
                  <a:pt x="3121689" y="2775996"/>
                  <a:pt x="3119567" y="2777070"/>
                </a:cubicBezTo>
                <a:cubicBezTo>
                  <a:pt x="3117923" y="2777904"/>
                  <a:pt x="3116247" y="2778698"/>
                  <a:pt x="3114573" y="2779454"/>
                </a:cubicBezTo>
                <a:cubicBezTo>
                  <a:pt x="3110853" y="2781109"/>
                  <a:pt x="3107967" y="2784210"/>
                  <a:pt x="3106582" y="2788042"/>
                </a:cubicBezTo>
                <a:cubicBezTo>
                  <a:pt x="3105187" y="2791868"/>
                  <a:pt x="3105420" y="2796099"/>
                  <a:pt x="3107211" y="2799762"/>
                </a:cubicBezTo>
                <a:cubicBezTo>
                  <a:pt x="3107959" y="2801292"/>
                  <a:pt x="3108675" y="2802840"/>
                  <a:pt x="3109341" y="2804399"/>
                </a:cubicBezTo>
                <a:cubicBezTo>
                  <a:pt x="3110969" y="2808177"/>
                  <a:pt x="3114067" y="2811120"/>
                  <a:pt x="3117931" y="2812543"/>
                </a:cubicBezTo>
                <a:cubicBezTo>
                  <a:pt x="3119606" y="2813172"/>
                  <a:pt x="3121370" y="2813473"/>
                  <a:pt x="3123121" y="2813473"/>
                </a:cubicBezTo>
                <a:cubicBezTo>
                  <a:pt x="3125399" y="2813473"/>
                  <a:pt x="3127665" y="2812960"/>
                  <a:pt x="3129748" y="2811943"/>
                </a:cubicBezTo>
                <a:cubicBezTo>
                  <a:pt x="3131431" y="2811111"/>
                  <a:pt x="3133125" y="2810336"/>
                  <a:pt x="3134860" y="2809581"/>
                </a:cubicBezTo>
                <a:cubicBezTo>
                  <a:pt x="3138657" y="2807944"/>
                  <a:pt x="3141620" y="2804796"/>
                  <a:pt x="3143024" y="2800903"/>
                </a:cubicBezTo>
                <a:cubicBezTo>
                  <a:pt x="3144428" y="2797011"/>
                  <a:pt x="3144165" y="2792702"/>
                  <a:pt x="3142289" y="2789002"/>
                </a:cubicBezTo>
                <a:cubicBezTo>
                  <a:pt x="3141503" y="2787461"/>
                  <a:pt x="3140756" y="2785913"/>
                  <a:pt x="3140051" y="2784333"/>
                </a:cubicBezTo>
                <a:cubicBezTo>
                  <a:pt x="3138375" y="2780576"/>
                  <a:pt x="3135237" y="2777692"/>
                  <a:pt x="3131363" y="2776315"/>
                </a:cubicBezTo>
                <a:cubicBezTo>
                  <a:pt x="3129738" y="2775734"/>
                  <a:pt x="3128044" y="2775454"/>
                  <a:pt x="3126347" y="2775454"/>
                </a:cubicBezTo>
                <a:close/>
                <a:moveTo>
                  <a:pt x="8214290" y="2763252"/>
                </a:moveTo>
                <a:cubicBezTo>
                  <a:pt x="8223944" y="2763252"/>
                  <a:pt x="8233493" y="2765819"/>
                  <a:pt x="8241889" y="2770669"/>
                </a:cubicBezTo>
                <a:cubicBezTo>
                  <a:pt x="8268297" y="2785924"/>
                  <a:pt x="8277381" y="2819817"/>
                  <a:pt x="8262138" y="2846244"/>
                </a:cubicBezTo>
                <a:cubicBezTo>
                  <a:pt x="8252280" y="2863297"/>
                  <a:pt x="8233919" y="2873911"/>
                  <a:pt x="8214202" y="2873911"/>
                </a:cubicBezTo>
                <a:cubicBezTo>
                  <a:pt x="8204518" y="2873902"/>
                  <a:pt x="8194970" y="2871335"/>
                  <a:pt x="8186574" y="2866484"/>
                </a:cubicBezTo>
                <a:cubicBezTo>
                  <a:pt x="8160176" y="2851230"/>
                  <a:pt x="8151082" y="2817337"/>
                  <a:pt x="8166335" y="2790928"/>
                </a:cubicBezTo>
                <a:cubicBezTo>
                  <a:pt x="8176193" y="2773856"/>
                  <a:pt x="8194563" y="2763252"/>
                  <a:pt x="8214290" y="2763252"/>
                </a:cubicBezTo>
                <a:close/>
                <a:moveTo>
                  <a:pt x="319839" y="2742199"/>
                </a:moveTo>
                <a:cubicBezTo>
                  <a:pt x="335454" y="2742199"/>
                  <a:pt x="350901" y="2746355"/>
                  <a:pt x="364515" y="2754206"/>
                </a:cubicBezTo>
                <a:cubicBezTo>
                  <a:pt x="383637" y="2765247"/>
                  <a:pt x="397912" y="2782785"/>
                  <a:pt x="404702" y="2803586"/>
                </a:cubicBezTo>
                <a:cubicBezTo>
                  <a:pt x="406211" y="2808186"/>
                  <a:pt x="409843" y="2811779"/>
                  <a:pt x="414463" y="2813242"/>
                </a:cubicBezTo>
                <a:cubicBezTo>
                  <a:pt x="415939" y="2813705"/>
                  <a:pt x="417461" y="2813929"/>
                  <a:pt x="418973" y="2813929"/>
                </a:cubicBezTo>
                <a:cubicBezTo>
                  <a:pt x="422183" y="2813929"/>
                  <a:pt x="425356" y="2812901"/>
                  <a:pt x="427985" y="2810917"/>
                </a:cubicBezTo>
                <a:cubicBezTo>
                  <a:pt x="445874" y="2797494"/>
                  <a:pt x="467279" y="2790386"/>
                  <a:pt x="489906" y="2790386"/>
                </a:cubicBezTo>
                <a:cubicBezTo>
                  <a:pt x="507854" y="2790386"/>
                  <a:pt x="525614" y="2795171"/>
                  <a:pt x="541270" y="2804206"/>
                </a:cubicBezTo>
                <a:cubicBezTo>
                  <a:pt x="563188" y="2816863"/>
                  <a:pt x="579585" y="2836938"/>
                  <a:pt x="587450" y="2860732"/>
                </a:cubicBezTo>
                <a:cubicBezTo>
                  <a:pt x="588868" y="2865022"/>
                  <a:pt x="592154" y="2868460"/>
                  <a:pt x="596386" y="2870056"/>
                </a:cubicBezTo>
                <a:cubicBezTo>
                  <a:pt x="598102" y="2870705"/>
                  <a:pt x="599905" y="2871025"/>
                  <a:pt x="601702" y="2871025"/>
                </a:cubicBezTo>
                <a:cubicBezTo>
                  <a:pt x="604327" y="2871025"/>
                  <a:pt x="606935" y="2870337"/>
                  <a:pt x="609262" y="2868991"/>
                </a:cubicBezTo>
                <a:cubicBezTo>
                  <a:pt x="624497" y="2860111"/>
                  <a:pt x="641946" y="2855404"/>
                  <a:pt x="659716" y="2855404"/>
                </a:cubicBezTo>
                <a:cubicBezTo>
                  <a:pt x="677150" y="2855404"/>
                  <a:pt x="694399" y="2860043"/>
                  <a:pt x="709598" y="2868818"/>
                </a:cubicBezTo>
                <a:cubicBezTo>
                  <a:pt x="733335" y="2882521"/>
                  <a:pt x="750560" y="2905636"/>
                  <a:pt x="756855" y="2932227"/>
                </a:cubicBezTo>
                <a:cubicBezTo>
                  <a:pt x="757984" y="2936993"/>
                  <a:pt x="761365" y="2940915"/>
                  <a:pt x="765918" y="2942716"/>
                </a:cubicBezTo>
                <a:cubicBezTo>
                  <a:pt x="767707" y="2943422"/>
                  <a:pt x="769589" y="2943773"/>
                  <a:pt x="771461" y="2943773"/>
                </a:cubicBezTo>
                <a:cubicBezTo>
                  <a:pt x="774354" y="2943773"/>
                  <a:pt x="777230" y="2942939"/>
                  <a:pt x="779717" y="2941302"/>
                </a:cubicBezTo>
                <a:cubicBezTo>
                  <a:pt x="794526" y="2931551"/>
                  <a:pt x="811814" y="2926399"/>
                  <a:pt x="829711" y="2926399"/>
                </a:cubicBezTo>
                <a:cubicBezTo>
                  <a:pt x="845525" y="2926399"/>
                  <a:pt x="861170" y="2930601"/>
                  <a:pt x="874964" y="2938562"/>
                </a:cubicBezTo>
                <a:cubicBezTo>
                  <a:pt x="895981" y="2950695"/>
                  <a:pt x="911018" y="2970287"/>
                  <a:pt x="917303" y="2993741"/>
                </a:cubicBezTo>
                <a:cubicBezTo>
                  <a:pt x="918480" y="2998118"/>
                  <a:pt x="919333" y="3002611"/>
                  <a:pt x="919845" y="3007075"/>
                </a:cubicBezTo>
                <a:cubicBezTo>
                  <a:pt x="920476" y="3012615"/>
                  <a:pt x="924135" y="3017350"/>
                  <a:pt x="929346" y="3019356"/>
                </a:cubicBezTo>
                <a:cubicBezTo>
                  <a:pt x="931098" y="3020033"/>
                  <a:pt x="932940" y="3020371"/>
                  <a:pt x="934761" y="3020371"/>
                </a:cubicBezTo>
                <a:cubicBezTo>
                  <a:pt x="938333" y="3020371"/>
                  <a:pt x="941857" y="3019094"/>
                  <a:pt x="944647" y="3016652"/>
                </a:cubicBezTo>
                <a:cubicBezTo>
                  <a:pt x="959881" y="3003318"/>
                  <a:pt x="979363" y="2995968"/>
                  <a:pt x="999516" y="2995968"/>
                </a:cubicBezTo>
                <a:cubicBezTo>
                  <a:pt x="1014033" y="2995968"/>
                  <a:pt x="1028375" y="2999832"/>
                  <a:pt x="1041013" y="3007125"/>
                </a:cubicBezTo>
                <a:cubicBezTo>
                  <a:pt x="1060234" y="3018223"/>
                  <a:pt x="1073987" y="3036146"/>
                  <a:pt x="1079738" y="3057598"/>
                </a:cubicBezTo>
                <a:cubicBezTo>
                  <a:pt x="1082053" y="3066234"/>
                  <a:pt x="1082972" y="3075077"/>
                  <a:pt x="1082479" y="3083861"/>
                </a:cubicBezTo>
                <a:cubicBezTo>
                  <a:pt x="1082111" y="3090406"/>
                  <a:pt x="1086042" y="3096439"/>
                  <a:pt x="1092172" y="3098753"/>
                </a:cubicBezTo>
                <a:cubicBezTo>
                  <a:pt x="1093907" y="3099402"/>
                  <a:pt x="1095698" y="3099712"/>
                  <a:pt x="1097460" y="3099712"/>
                </a:cubicBezTo>
                <a:cubicBezTo>
                  <a:pt x="1101982" y="3099712"/>
                  <a:pt x="1106379" y="3097669"/>
                  <a:pt x="1109274" y="3093960"/>
                </a:cubicBezTo>
                <a:cubicBezTo>
                  <a:pt x="1123666" y="3075618"/>
                  <a:pt x="1146151" y="3064657"/>
                  <a:pt x="1169432" y="3064657"/>
                </a:cubicBezTo>
                <a:cubicBezTo>
                  <a:pt x="1182737" y="3064657"/>
                  <a:pt x="1195908" y="3068192"/>
                  <a:pt x="1207509" y="3074883"/>
                </a:cubicBezTo>
                <a:cubicBezTo>
                  <a:pt x="1225153" y="3085070"/>
                  <a:pt x="1237772" y="3101513"/>
                  <a:pt x="1243052" y="3121212"/>
                </a:cubicBezTo>
                <a:cubicBezTo>
                  <a:pt x="1248328" y="3140889"/>
                  <a:pt x="1245618" y="3161449"/>
                  <a:pt x="1235430" y="3179092"/>
                </a:cubicBezTo>
                <a:lnTo>
                  <a:pt x="1219426" y="3198158"/>
                </a:lnTo>
                <a:lnTo>
                  <a:pt x="1096249" y="3198158"/>
                </a:lnTo>
                <a:lnTo>
                  <a:pt x="1103667" y="3192796"/>
                </a:lnTo>
                <a:cubicBezTo>
                  <a:pt x="1105866" y="3188341"/>
                  <a:pt x="1105713" y="3183073"/>
                  <a:pt x="1103251" y="3178744"/>
                </a:cubicBezTo>
                <a:cubicBezTo>
                  <a:pt x="1096231" y="3166386"/>
                  <a:pt x="1092773" y="3152335"/>
                  <a:pt x="1093247" y="3138091"/>
                </a:cubicBezTo>
                <a:cubicBezTo>
                  <a:pt x="1093471" y="3131524"/>
                  <a:pt x="1089384" y="3125578"/>
                  <a:pt x="1083187" y="3123419"/>
                </a:cubicBezTo>
                <a:cubicBezTo>
                  <a:pt x="1081560" y="3122849"/>
                  <a:pt x="1079894" y="3122587"/>
                  <a:pt x="1078247" y="3122587"/>
                </a:cubicBezTo>
                <a:cubicBezTo>
                  <a:pt x="1073591" y="3122587"/>
                  <a:pt x="1069066" y="3124755"/>
                  <a:pt x="1066180" y="3128667"/>
                </a:cubicBezTo>
                <a:cubicBezTo>
                  <a:pt x="1057504" y="3140405"/>
                  <a:pt x="1045854" y="3149624"/>
                  <a:pt x="1032490" y="3155349"/>
                </a:cubicBezTo>
                <a:cubicBezTo>
                  <a:pt x="1028190" y="3157188"/>
                  <a:pt x="1024985" y="3160934"/>
                  <a:pt x="1023842" y="3165467"/>
                </a:cubicBezTo>
                <a:cubicBezTo>
                  <a:pt x="1022699" y="3169999"/>
                  <a:pt x="1023736" y="3174813"/>
                  <a:pt x="1026650" y="3178483"/>
                </a:cubicBezTo>
                <a:lnTo>
                  <a:pt x="1038606" y="3198158"/>
                </a:lnTo>
                <a:lnTo>
                  <a:pt x="125270" y="3198158"/>
                </a:lnTo>
                <a:lnTo>
                  <a:pt x="121981" y="3191412"/>
                </a:lnTo>
                <a:cubicBezTo>
                  <a:pt x="116896" y="3172430"/>
                  <a:pt x="119035" y="3151513"/>
                  <a:pt x="129612" y="3133192"/>
                </a:cubicBezTo>
                <a:cubicBezTo>
                  <a:pt x="141607" y="3112408"/>
                  <a:pt x="163042" y="3098269"/>
                  <a:pt x="186950" y="3095364"/>
                </a:cubicBezTo>
                <a:cubicBezTo>
                  <a:pt x="192760" y="3094658"/>
                  <a:pt x="197631" y="3090639"/>
                  <a:pt x="199429" y="3085060"/>
                </a:cubicBezTo>
                <a:cubicBezTo>
                  <a:pt x="201221" y="3079493"/>
                  <a:pt x="199608" y="3073381"/>
                  <a:pt x="195301" y="3069421"/>
                </a:cubicBezTo>
                <a:cubicBezTo>
                  <a:pt x="182529" y="3057674"/>
                  <a:pt x="173373" y="3042490"/>
                  <a:pt x="168819" y="3025506"/>
                </a:cubicBezTo>
                <a:cubicBezTo>
                  <a:pt x="162445" y="3001711"/>
                  <a:pt x="165718" y="2976852"/>
                  <a:pt x="178037" y="2955509"/>
                </a:cubicBezTo>
                <a:cubicBezTo>
                  <a:pt x="191371" y="2932413"/>
                  <a:pt x="214125" y="2916239"/>
                  <a:pt x="240462" y="2911146"/>
                </a:cubicBezTo>
                <a:cubicBezTo>
                  <a:pt x="245602" y="2910149"/>
                  <a:pt x="249852" y="2906545"/>
                  <a:pt x="251679" y="2901646"/>
                </a:cubicBezTo>
                <a:cubicBezTo>
                  <a:pt x="253503" y="2896736"/>
                  <a:pt x="252638" y="2891226"/>
                  <a:pt x="249398" y="2887120"/>
                </a:cubicBezTo>
                <a:cubicBezTo>
                  <a:pt x="241905" y="2877611"/>
                  <a:pt x="236489" y="2866766"/>
                  <a:pt x="233313" y="2854882"/>
                </a:cubicBezTo>
                <a:cubicBezTo>
                  <a:pt x="227118" y="2831786"/>
                  <a:pt x="230295" y="2807662"/>
                  <a:pt x="242249" y="2786968"/>
                </a:cubicBezTo>
                <a:cubicBezTo>
                  <a:pt x="258190" y="2759350"/>
                  <a:pt x="287923" y="2742199"/>
                  <a:pt x="319839" y="2742199"/>
                </a:cubicBezTo>
                <a:close/>
                <a:moveTo>
                  <a:pt x="7642682" y="2740806"/>
                </a:moveTo>
                <a:cubicBezTo>
                  <a:pt x="7653518" y="2740806"/>
                  <a:pt x="7664258" y="2743692"/>
                  <a:pt x="7673699" y="2749152"/>
                </a:cubicBezTo>
                <a:cubicBezTo>
                  <a:pt x="7688071" y="2757452"/>
                  <a:pt x="7698365" y="2770835"/>
                  <a:pt x="7702655" y="2786880"/>
                </a:cubicBezTo>
                <a:cubicBezTo>
                  <a:pt x="7706955" y="2802918"/>
                  <a:pt x="7704747" y="2819660"/>
                  <a:pt x="7696457" y="2834041"/>
                </a:cubicBezTo>
                <a:cubicBezTo>
                  <a:pt x="7685379" y="2853206"/>
                  <a:pt x="7664732" y="2865129"/>
                  <a:pt x="7642575" y="2865129"/>
                </a:cubicBezTo>
                <a:cubicBezTo>
                  <a:pt x="7631729" y="2865129"/>
                  <a:pt x="7621000" y="2862241"/>
                  <a:pt x="7611538" y="2856779"/>
                </a:cubicBezTo>
                <a:cubicBezTo>
                  <a:pt x="7597177" y="2848480"/>
                  <a:pt x="7586883" y="2835078"/>
                  <a:pt x="7582593" y="2819051"/>
                </a:cubicBezTo>
                <a:cubicBezTo>
                  <a:pt x="7578293" y="2803025"/>
                  <a:pt x="7580510" y="2786260"/>
                  <a:pt x="7588810" y="2771889"/>
                </a:cubicBezTo>
                <a:lnTo>
                  <a:pt x="7588820" y="2771889"/>
                </a:lnTo>
                <a:cubicBezTo>
                  <a:pt x="7599878" y="2752715"/>
                  <a:pt x="7620525" y="2740806"/>
                  <a:pt x="7642682" y="2740806"/>
                </a:cubicBezTo>
                <a:close/>
                <a:moveTo>
                  <a:pt x="1407139" y="2734211"/>
                </a:moveTo>
                <a:cubicBezTo>
                  <a:pt x="1405113" y="2734211"/>
                  <a:pt x="1403070" y="2734626"/>
                  <a:pt x="1401103" y="2735488"/>
                </a:cubicBezTo>
                <a:cubicBezTo>
                  <a:pt x="1394848" y="2738239"/>
                  <a:pt x="1388273" y="2740446"/>
                  <a:pt x="1381553" y="2742044"/>
                </a:cubicBezTo>
                <a:cubicBezTo>
                  <a:pt x="1377135" y="2743090"/>
                  <a:pt x="1373427" y="2746091"/>
                  <a:pt x="1371472" y="2750197"/>
                </a:cubicBezTo>
                <a:cubicBezTo>
                  <a:pt x="1369524" y="2754303"/>
                  <a:pt x="1369534" y="2759069"/>
                  <a:pt x="1371509" y="2763166"/>
                </a:cubicBezTo>
                <a:cubicBezTo>
                  <a:pt x="1374425" y="2769198"/>
                  <a:pt x="1376633" y="2775581"/>
                  <a:pt x="1378106" y="2782125"/>
                </a:cubicBezTo>
                <a:cubicBezTo>
                  <a:pt x="1379247" y="2787229"/>
                  <a:pt x="1382966" y="2791375"/>
                  <a:pt x="1387922" y="2793049"/>
                </a:cubicBezTo>
                <a:cubicBezTo>
                  <a:pt x="1389502" y="2793591"/>
                  <a:pt x="1391127" y="2793844"/>
                  <a:pt x="1392745" y="2793844"/>
                </a:cubicBezTo>
                <a:cubicBezTo>
                  <a:pt x="1396222" y="2793844"/>
                  <a:pt x="1399634" y="2792652"/>
                  <a:pt x="1402372" y="2790357"/>
                </a:cubicBezTo>
                <a:cubicBezTo>
                  <a:pt x="1408329" y="2785370"/>
                  <a:pt x="1414921" y="2781157"/>
                  <a:pt x="1421945" y="2777806"/>
                </a:cubicBezTo>
                <a:cubicBezTo>
                  <a:pt x="1425838" y="2775957"/>
                  <a:pt x="1428750" y="2772509"/>
                  <a:pt x="1429932" y="2768364"/>
                </a:cubicBezTo>
                <a:cubicBezTo>
                  <a:pt x="1431114" y="2764201"/>
                  <a:pt x="1430446" y="2759748"/>
                  <a:pt x="1428104" y="2756115"/>
                </a:cubicBezTo>
                <a:lnTo>
                  <a:pt x="1428113" y="2756115"/>
                </a:lnTo>
                <a:cubicBezTo>
                  <a:pt x="1425373" y="2751883"/>
                  <a:pt x="1422882" y="2747418"/>
                  <a:pt x="1420715" y="2742819"/>
                </a:cubicBezTo>
                <a:cubicBezTo>
                  <a:pt x="1418156" y="2737405"/>
                  <a:pt x="1412773" y="2734211"/>
                  <a:pt x="1407139" y="2734211"/>
                </a:cubicBezTo>
                <a:close/>
                <a:moveTo>
                  <a:pt x="149875" y="2730946"/>
                </a:moveTo>
                <a:cubicBezTo>
                  <a:pt x="156671" y="2730946"/>
                  <a:pt x="163380" y="2732757"/>
                  <a:pt x="169291" y="2736165"/>
                </a:cubicBezTo>
                <a:cubicBezTo>
                  <a:pt x="187865" y="2746895"/>
                  <a:pt x="194252" y="2770728"/>
                  <a:pt x="183530" y="2789301"/>
                </a:cubicBezTo>
                <a:cubicBezTo>
                  <a:pt x="176601" y="2801309"/>
                  <a:pt x="163683" y="2808767"/>
                  <a:pt x="149812" y="2808767"/>
                </a:cubicBezTo>
                <a:cubicBezTo>
                  <a:pt x="143015" y="2808767"/>
                  <a:pt x="136300" y="2806955"/>
                  <a:pt x="130389" y="2803538"/>
                </a:cubicBezTo>
                <a:cubicBezTo>
                  <a:pt x="111815" y="2792816"/>
                  <a:pt x="105428" y="2768986"/>
                  <a:pt x="116152" y="2750411"/>
                </a:cubicBezTo>
                <a:cubicBezTo>
                  <a:pt x="123079" y="2738414"/>
                  <a:pt x="136003" y="2730946"/>
                  <a:pt x="149875" y="2730946"/>
                </a:cubicBezTo>
                <a:close/>
                <a:moveTo>
                  <a:pt x="721505" y="2730607"/>
                </a:moveTo>
                <a:cubicBezTo>
                  <a:pt x="731084" y="2730607"/>
                  <a:pt x="740550" y="2733155"/>
                  <a:pt x="748873" y="2737966"/>
                </a:cubicBezTo>
                <a:cubicBezTo>
                  <a:pt x="761546" y="2745279"/>
                  <a:pt x="770609" y="2757102"/>
                  <a:pt x="774407" y="2771280"/>
                </a:cubicBezTo>
                <a:cubicBezTo>
                  <a:pt x="778203" y="2785457"/>
                  <a:pt x="776271" y="2800245"/>
                  <a:pt x="768959" y="2812901"/>
                </a:cubicBezTo>
                <a:cubicBezTo>
                  <a:pt x="759190" y="2829819"/>
                  <a:pt x="740968" y="2840337"/>
                  <a:pt x="721401" y="2840337"/>
                </a:cubicBezTo>
                <a:cubicBezTo>
                  <a:pt x="711822" y="2840337"/>
                  <a:pt x="702354" y="2837800"/>
                  <a:pt x="694023" y="2832987"/>
                </a:cubicBezTo>
                <a:lnTo>
                  <a:pt x="694021" y="2832987"/>
                </a:lnTo>
                <a:cubicBezTo>
                  <a:pt x="667835" y="2817859"/>
                  <a:pt x="658830" y="2784228"/>
                  <a:pt x="673945" y="2758032"/>
                </a:cubicBezTo>
                <a:cubicBezTo>
                  <a:pt x="683714" y="2741123"/>
                  <a:pt x="701937" y="2730607"/>
                  <a:pt x="721505" y="2730607"/>
                </a:cubicBezTo>
                <a:close/>
                <a:moveTo>
                  <a:pt x="8615982" y="2726608"/>
                </a:moveTo>
                <a:cubicBezTo>
                  <a:pt x="8623961" y="2726608"/>
                  <a:pt x="8631844" y="2728728"/>
                  <a:pt x="8638798" y="2732738"/>
                </a:cubicBezTo>
                <a:cubicBezTo>
                  <a:pt x="8660625" y="2745355"/>
                  <a:pt x="8668140" y="2773381"/>
                  <a:pt x="8655541" y="2795219"/>
                </a:cubicBezTo>
                <a:cubicBezTo>
                  <a:pt x="8647387" y="2809330"/>
                  <a:pt x="8632183" y="2818103"/>
                  <a:pt x="8615885" y="2818103"/>
                </a:cubicBezTo>
                <a:cubicBezTo>
                  <a:pt x="8607906" y="2818103"/>
                  <a:pt x="8600013" y="2815981"/>
                  <a:pt x="8593060" y="2811971"/>
                </a:cubicBezTo>
                <a:cubicBezTo>
                  <a:pt x="8582485" y="2805861"/>
                  <a:pt x="8574902" y="2795994"/>
                  <a:pt x="8571745" y="2784189"/>
                </a:cubicBezTo>
                <a:cubicBezTo>
                  <a:pt x="8568578" y="2772394"/>
                  <a:pt x="8570206" y="2760065"/>
                  <a:pt x="8576316" y="2749492"/>
                </a:cubicBezTo>
                <a:cubicBezTo>
                  <a:pt x="8584460" y="2735381"/>
                  <a:pt x="8599654" y="2726608"/>
                  <a:pt x="8615982" y="2726608"/>
                </a:cubicBezTo>
                <a:close/>
                <a:moveTo>
                  <a:pt x="3529870" y="2725146"/>
                </a:moveTo>
                <a:cubicBezTo>
                  <a:pt x="3527429" y="2725146"/>
                  <a:pt x="3524988" y="2725735"/>
                  <a:pt x="3522790" y="2726907"/>
                </a:cubicBezTo>
                <a:cubicBezTo>
                  <a:pt x="3519469" y="2728699"/>
                  <a:pt x="3516003" y="2730326"/>
                  <a:pt x="3512506" y="2731760"/>
                </a:cubicBezTo>
                <a:cubicBezTo>
                  <a:pt x="3508624" y="2733358"/>
                  <a:pt x="3505582" y="2736515"/>
                  <a:pt x="3504130" y="2740446"/>
                </a:cubicBezTo>
                <a:cubicBezTo>
                  <a:pt x="3502677" y="2744377"/>
                  <a:pt x="3502938" y="2748746"/>
                  <a:pt x="3504847" y="2752485"/>
                </a:cubicBezTo>
                <a:cubicBezTo>
                  <a:pt x="3506512" y="2755738"/>
                  <a:pt x="3508022" y="2759097"/>
                  <a:pt x="3509350" y="2762516"/>
                </a:cubicBezTo>
                <a:cubicBezTo>
                  <a:pt x="3510899" y="2766496"/>
                  <a:pt x="3514076" y="2769633"/>
                  <a:pt x="3518085" y="2771134"/>
                </a:cubicBezTo>
                <a:cubicBezTo>
                  <a:pt x="3519780" y="2771774"/>
                  <a:pt x="3521562" y="2772084"/>
                  <a:pt x="3523343" y="2772084"/>
                </a:cubicBezTo>
                <a:cubicBezTo>
                  <a:pt x="3525746" y="2772084"/>
                  <a:pt x="3528147" y="2771512"/>
                  <a:pt x="3530317" y="2770370"/>
                </a:cubicBezTo>
                <a:cubicBezTo>
                  <a:pt x="3533704" y="2768587"/>
                  <a:pt x="3537260" y="2766971"/>
                  <a:pt x="3540861" y="2765548"/>
                </a:cubicBezTo>
                <a:lnTo>
                  <a:pt x="3540861" y="2765557"/>
                </a:lnTo>
                <a:cubicBezTo>
                  <a:pt x="3544859" y="2763978"/>
                  <a:pt x="3547986" y="2760743"/>
                  <a:pt x="3549459" y="2756716"/>
                </a:cubicBezTo>
                <a:cubicBezTo>
                  <a:pt x="3550925" y="2752668"/>
                  <a:pt x="3550584" y="2748183"/>
                  <a:pt x="3548532" y="2744406"/>
                </a:cubicBezTo>
                <a:cubicBezTo>
                  <a:pt x="3546759" y="2741143"/>
                  <a:pt x="3545141" y="2737774"/>
                  <a:pt x="3543727" y="2734384"/>
                </a:cubicBezTo>
                <a:cubicBezTo>
                  <a:pt x="3542100" y="2730472"/>
                  <a:pt x="3538897" y="2727431"/>
                  <a:pt x="3534906" y="2726008"/>
                </a:cubicBezTo>
                <a:cubicBezTo>
                  <a:pt x="3533280" y="2725427"/>
                  <a:pt x="3531575" y="2725146"/>
                  <a:pt x="3529870" y="2725146"/>
                </a:cubicBezTo>
                <a:close/>
                <a:moveTo>
                  <a:pt x="7071084" y="2718348"/>
                </a:moveTo>
                <a:cubicBezTo>
                  <a:pt x="7083121" y="2718348"/>
                  <a:pt x="7095023" y="2721542"/>
                  <a:pt x="7105501" y="2727595"/>
                </a:cubicBezTo>
                <a:cubicBezTo>
                  <a:pt x="7121470" y="2736814"/>
                  <a:pt x="7132877" y="2751689"/>
                  <a:pt x="7137661" y="2769497"/>
                </a:cubicBezTo>
                <a:cubicBezTo>
                  <a:pt x="7142426" y="2787297"/>
                  <a:pt x="7139985" y="2805881"/>
                  <a:pt x="7130767" y="2821830"/>
                </a:cubicBezTo>
                <a:cubicBezTo>
                  <a:pt x="7118477" y="2843116"/>
                  <a:pt x="7095565" y="2856353"/>
                  <a:pt x="7070967" y="2856353"/>
                </a:cubicBezTo>
                <a:cubicBezTo>
                  <a:pt x="7058901" y="2856343"/>
                  <a:pt x="7047000" y="2853149"/>
                  <a:pt x="7036531" y="2847095"/>
                </a:cubicBezTo>
                <a:cubicBezTo>
                  <a:pt x="7020572" y="2837877"/>
                  <a:pt x="7009154" y="2823002"/>
                  <a:pt x="7004380" y="2805193"/>
                </a:cubicBezTo>
                <a:cubicBezTo>
                  <a:pt x="6999616" y="2787404"/>
                  <a:pt x="7002066" y="2768811"/>
                  <a:pt x="7011275" y="2752852"/>
                </a:cubicBezTo>
                <a:cubicBezTo>
                  <a:pt x="7023574" y="2731566"/>
                  <a:pt x="7046487" y="2718348"/>
                  <a:pt x="7071084" y="2718348"/>
                </a:cubicBezTo>
                <a:close/>
                <a:moveTo>
                  <a:pt x="2955405" y="2715597"/>
                </a:moveTo>
                <a:cubicBezTo>
                  <a:pt x="2953138" y="2715597"/>
                  <a:pt x="2950873" y="2716101"/>
                  <a:pt x="2948802" y="2717119"/>
                </a:cubicBezTo>
                <a:lnTo>
                  <a:pt x="2946397" y="2718261"/>
                </a:lnTo>
                <a:cubicBezTo>
                  <a:pt x="2942729" y="2719926"/>
                  <a:pt x="2939890" y="2722985"/>
                  <a:pt x="2938508" y="2726774"/>
                </a:cubicBezTo>
                <a:cubicBezTo>
                  <a:pt x="2937123" y="2730548"/>
                  <a:pt x="2937315" y="2734722"/>
                  <a:pt x="2939038" y="2738363"/>
                </a:cubicBezTo>
                <a:lnTo>
                  <a:pt x="2940192" y="2740852"/>
                </a:lnTo>
                <a:cubicBezTo>
                  <a:pt x="2941838" y="2744561"/>
                  <a:pt x="2944918" y="2747447"/>
                  <a:pt x="2948725" y="2748844"/>
                </a:cubicBezTo>
                <a:cubicBezTo>
                  <a:pt x="2950399" y="2749462"/>
                  <a:pt x="2952151" y="2749763"/>
                  <a:pt x="2953906" y="2749763"/>
                </a:cubicBezTo>
                <a:cubicBezTo>
                  <a:pt x="2956130" y="2749763"/>
                  <a:pt x="2958350" y="2749268"/>
                  <a:pt x="2960402" y="2748289"/>
                </a:cubicBezTo>
                <a:lnTo>
                  <a:pt x="2962892" y="2747128"/>
                </a:lnTo>
                <a:cubicBezTo>
                  <a:pt x="2966601" y="2745462"/>
                  <a:pt x="2969477" y="2742363"/>
                  <a:pt x="2970862" y="2738538"/>
                </a:cubicBezTo>
                <a:cubicBezTo>
                  <a:pt x="2972247" y="2734712"/>
                  <a:pt x="2972022" y="2730491"/>
                  <a:pt x="2970232" y="2726831"/>
                </a:cubicBezTo>
                <a:lnTo>
                  <a:pt x="2969012" y="2724264"/>
                </a:lnTo>
                <a:cubicBezTo>
                  <a:pt x="2967308" y="2720614"/>
                  <a:pt x="2964210" y="2717796"/>
                  <a:pt x="2960412" y="2716451"/>
                </a:cubicBezTo>
                <a:cubicBezTo>
                  <a:pt x="2958784" y="2715877"/>
                  <a:pt x="2957091" y="2715597"/>
                  <a:pt x="2955405" y="2715597"/>
                </a:cubicBezTo>
                <a:close/>
                <a:moveTo>
                  <a:pt x="9017625" y="2709555"/>
                </a:moveTo>
                <a:cubicBezTo>
                  <a:pt x="9020521" y="2709555"/>
                  <a:pt x="9023388" y="2710329"/>
                  <a:pt x="9025915" y="2711792"/>
                </a:cubicBezTo>
                <a:cubicBezTo>
                  <a:pt x="9029730" y="2713989"/>
                  <a:pt x="9032462" y="2717573"/>
                  <a:pt x="9033614" y="2721834"/>
                </a:cubicBezTo>
                <a:cubicBezTo>
                  <a:pt x="9034776" y="2726182"/>
                  <a:pt x="9034195" y="2730520"/>
                  <a:pt x="9031958" y="2734404"/>
                </a:cubicBezTo>
                <a:cubicBezTo>
                  <a:pt x="9029004" y="2739525"/>
                  <a:pt x="9023514" y="2742692"/>
                  <a:pt x="9017597" y="2742692"/>
                </a:cubicBezTo>
                <a:cubicBezTo>
                  <a:pt x="9014711" y="2742692"/>
                  <a:pt x="9011844" y="2741918"/>
                  <a:pt x="9009326" y="2740474"/>
                </a:cubicBezTo>
                <a:cubicBezTo>
                  <a:pt x="9005511" y="2738267"/>
                  <a:pt x="9002780" y="2734694"/>
                  <a:pt x="9001637" y="2730413"/>
                </a:cubicBezTo>
                <a:cubicBezTo>
                  <a:pt x="9000485" y="2726123"/>
                  <a:pt x="9001066" y="2721659"/>
                  <a:pt x="9003274" y="2717843"/>
                </a:cubicBezTo>
                <a:cubicBezTo>
                  <a:pt x="9006218" y="2712720"/>
                  <a:pt x="9011718" y="2709555"/>
                  <a:pt x="9017625" y="2709555"/>
                </a:cubicBezTo>
                <a:close/>
                <a:moveTo>
                  <a:pt x="8044374" y="2698670"/>
                </a:moveTo>
                <a:cubicBezTo>
                  <a:pt x="8054484" y="2698670"/>
                  <a:pt x="8064507" y="2701371"/>
                  <a:pt x="8073339" y="2706464"/>
                </a:cubicBezTo>
                <a:cubicBezTo>
                  <a:pt x="8086761" y="2714222"/>
                  <a:pt x="8096368" y="2726733"/>
                  <a:pt x="8100387" y="2741714"/>
                </a:cubicBezTo>
                <a:cubicBezTo>
                  <a:pt x="8104396" y="2756687"/>
                  <a:pt x="8102333" y="2772337"/>
                  <a:pt x="8094586" y="2785767"/>
                </a:cubicBezTo>
                <a:cubicBezTo>
                  <a:pt x="8084243" y="2803663"/>
                  <a:pt x="8064953" y="2814792"/>
                  <a:pt x="8044277" y="2814792"/>
                </a:cubicBezTo>
                <a:cubicBezTo>
                  <a:pt x="8034129" y="2814792"/>
                  <a:pt x="8024106" y="2812089"/>
                  <a:pt x="8015283" y="2807005"/>
                </a:cubicBezTo>
                <a:cubicBezTo>
                  <a:pt x="7987578" y="2790997"/>
                  <a:pt x="7978049" y="2755428"/>
                  <a:pt x="7994046" y="2727713"/>
                </a:cubicBezTo>
                <a:cubicBezTo>
                  <a:pt x="8004389" y="2709806"/>
                  <a:pt x="8023670" y="2698670"/>
                  <a:pt x="8044374" y="2698670"/>
                </a:cubicBezTo>
                <a:close/>
                <a:moveTo>
                  <a:pt x="4212988" y="2683571"/>
                </a:moveTo>
                <a:cubicBezTo>
                  <a:pt x="4217463" y="2683571"/>
                  <a:pt x="4221899" y="2684762"/>
                  <a:pt x="4225809" y="2687020"/>
                </a:cubicBezTo>
                <a:cubicBezTo>
                  <a:pt x="4238071" y="2694099"/>
                  <a:pt x="4242282" y="2709836"/>
                  <a:pt x="4235204" y="2722094"/>
                </a:cubicBezTo>
                <a:cubicBezTo>
                  <a:pt x="4230632" y="2730018"/>
                  <a:pt x="4222109" y="2734936"/>
                  <a:pt x="4212960" y="2734945"/>
                </a:cubicBezTo>
                <a:cubicBezTo>
                  <a:pt x="4208457" y="2734936"/>
                  <a:pt x="4204019" y="2733746"/>
                  <a:pt x="4200128" y="2731498"/>
                </a:cubicBezTo>
                <a:cubicBezTo>
                  <a:pt x="4194192" y="2728079"/>
                  <a:pt x="4189960" y="2722530"/>
                  <a:pt x="4188176" y="2715896"/>
                </a:cubicBezTo>
                <a:cubicBezTo>
                  <a:pt x="4186396" y="2709254"/>
                  <a:pt x="4187305" y="2702329"/>
                  <a:pt x="4190724" y="2696413"/>
                </a:cubicBezTo>
                <a:cubicBezTo>
                  <a:pt x="4195295" y="2688491"/>
                  <a:pt x="4203828" y="2683571"/>
                  <a:pt x="4212988" y="2683571"/>
                </a:cubicBezTo>
                <a:close/>
                <a:moveTo>
                  <a:pt x="7472766" y="2676221"/>
                </a:moveTo>
                <a:cubicBezTo>
                  <a:pt x="7484097" y="2676221"/>
                  <a:pt x="7495291" y="2679224"/>
                  <a:pt x="7505140" y="2684909"/>
                </a:cubicBezTo>
                <a:cubicBezTo>
                  <a:pt x="7536129" y="2702814"/>
                  <a:pt x="7546791" y="2742576"/>
                  <a:pt x="7528895" y="2773575"/>
                </a:cubicBezTo>
                <a:cubicBezTo>
                  <a:pt x="7517342" y="2793582"/>
                  <a:pt x="7495785" y="2806016"/>
                  <a:pt x="7472650" y="2806016"/>
                </a:cubicBezTo>
                <a:cubicBezTo>
                  <a:pt x="7461320" y="2806016"/>
                  <a:pt x="7450125" y="2803006"/>
                  <a:pt x="7440257" y="2797310"/>
                </a:cubicBezTo>
                <a:cubicBezTo>
                  <a:pt x="7425257" y="2788644"/>
                  <a:pt x="7414517" y="2774649"/>
                  <a:pt x="7410033" y="2757897"/>
                </a:cubicBezTo>
                <a:cubicBezTo>
                  <a:pt x="7405550" y="2741162"/>
                  <a:pt x="7407845" y="2723683"/>
                  <a:pt x="7416512" y="2708682"/>
                </a:cubicBezTo>
                <a:cubicBezTo>
                  <a:pt x="7428075" y="2688657"/>
                  <a:pt x="7449622" y="2676221"/>
                  <a:pt x="7472766" y="2676221"/>
                </a:cubicBezTo>
                <a:close/>
                <a:moveTo>
                  <a:pt x="1237494" y="2669696"/>
                </a:moveTo>
                <a:cubicBezTo>
                  <a:pt x="1235410" y="2669696"/>
                  <a:pt x="1233300" y="2670130"/>
                  <a:pt x="1231286" y="2671051"/>
                </a:cubicBezTo>
                <a:cubicBezTo>
                  <a:pt x="1223032" y="2674799"/>
                  <a:pt x="1214307" y="2677559"/>
                  <a:pt x="1205361" y="2679214"/>
                </a:cubicBezTo>
                <a:cubicBezTo>
                  <a:pt x="1200653" y="2680085"/>
                  <a:pt x="1196643" y="2683156"/>
                  <a:pt x="1194572" y="2687465"/>
                </a:cubicBezTo>
                <a:cubicBezTo>
                  <a:pt x="1192499" y="2691785"/>
                  <a:pt x="1192606" y="2696830"/>
                  <a:pt x="1194862" y="2701052"/>
                </a:cubicBezTo>
                <a:cubicBezTo>
                  <a:pt x="1200004" y="2710668"/>
                  <a:pt x="1203112" y="2721050"/>
                  <a:pt x="1204110" y="2731926"/>
                </a:cubicBezTo>
                <a:cubicBezTo>
                  <a:pt x="1204642" y="2737783"/>
                  <a:pt x="1208565" y="2742789"/>
                  <a:pt x="1214124" y="2744727"/>
                </a:cubicBezTo>
                <a:cubicBezTo>
                  <a:pt x="1215741" y="2745288"/>
                  <a:pt x="1217407" y="2745559"/>
                  <a:pt x="1219053" y="2745559"/>
                </a:cubicBezTo>
                <a:cubicBezTo>
                  <a:pt x="1223090" y="2745559"/>
                  <a:pt x="1227042" y="2743932"/>
                  <a:pt x="1229929" y="2740911"/>
                </a:cubicBezTo>
                <a:cubicBezTo>
                  <a:pt x="1237734" y="2732718"/>
                  <a:pt x="1246935" y="2726211"/>
                  <a:pt x="1257248" y="2721581"/>
                </a:cubicBezTo>
                <a:cubicBezTo>
                  <a:pt x="1261401" y="2719723"/>
                  <a:pt x="1264484" y="2716082"/>
                  <a:pt x="1265625" y="2711694"/>
                </a:cubicBezTo>
                <a:cubicBezTo>
                  <a:pt x="1266778" y="2707297"/>
                  <a:pt x="1265885" y="2702630"/>
                  <a:pt x="1263183" y="2698959"/>
                </a:cubicBezTo>
                <a:lnTo>
                  <a:pt x="1263183" y="2698969"/>
                </a:lnTo>
                <a:cubicBezTo>
                  <a:pt x="1258497" y="2692617"/>
                  <a:pt x="1254459" y="2685732"/>
                  <a:pt x="1251156" y="2678498"/>
                </a:cubicBezTo>
                <a:cubicBezTo>
                  <a:pt x="1248649" y="2672968"/>
                  <a:pt x="1243196" y="2669696"/>
                  <a:pt x="1237494" y="2669696"/>
                </a:cubicBezTo>
                <a:close/>
                <a:moveTo>
                  <a:pt x="3358395" y="2665714"/>
                </a:moveTo>
                <a:cubicBezTo>
                  <a:pt x="3356032" y="2665714"/>
                  <a:pt x="3353679" y="2666277"/>
                  <a:pt x="3351529" y="2667380"/>
                </a:cubicBezTo>
                <a:cubicBezTo>
                  <a:pt x="3349300" y="2668523"/>
                  <a:pt x="3347026" y="2669598"/>
                  <a:pt x="3344720" y="2670575"/>
                </a:cubicBezTo>
                <a:cubicBezTo>
                  <a:pt x="3340916" y="2672195"/>
                  <a:pt x="3337942" y="2675321"/>
                  <a:pt x="3336519" y="2679194"/>
                </a:cubicBezTo>
                <a:cubicBezTo>
                  <a:pt x="3335087" y="2683068"/>
                  <a:pt x="3335318" y="2687378"/>
                  <a:pt x="3337169" y="2691078"/>
                </a:cubicBezTo>
                <a:cubicBezTo>
                  <a:pt x="3338359" y="2693459"/>
                  <a:pt x="3339454" y="2695891"/>
                  <a:pt x="3340472" y="2698369"/>
                </a:cubicBezTo>
                <a:cubicBezTo>
                  <a:pt x="3342058" y="2702242"/>
                  <a:pt x="3345196" y="2705274"/>
                  <a:pt x="3349109" y="2706726"/>
                </a:cubicBezTo>
                <a:cubicBezTo>
                  <a:pt x="3350803" y="2707367"/>
                  <a:pt x="3352586" y="2707675"/>
                  <a:pt x="3354357" y="2707675"/>
                </a:cubicBezTo>
                <a:cubicBezTo>
                  <a:pt x="3356682" y="2707675"/>
                  <a:pt x="3358996" y="2707132"/>
                  <a:pt x="3361117" y="2706068"/>
                </a:cubicBezTo>
                <a:cubicBezTo>
                  <a:pt x="3363392" y="2704916"/>
                  <a:pt x="3365726" y="2703859"/>
                  <a:pt x="3368099" y="2702864"/>
                </a:cubicBezTo>
                <a:cubicBezTo>
                  <a:pt x="3371983" y="2701255"/>
                  <a:pt x="3375003" y="2698079"/>
                  <a:pt x="3376436" y="2694127"/>
                </a:cubicBezTo>
                <a:cubicBezTo>
                  <a:pt x="3377870" y="2690176"/>
                  <a:pt x="3377580" y="2685799"/>
                  <a:pt x="3375641" y="2682080"/>
                </a:cubicBezTo>
                <a:cubicBezTo>
                  <a:pt x="3374405" y="2679698"/>
                  <a:pt x="3373249" y="2677297"/>
                  <a:pt x="3372204" y="2674828"/>
                </a:cubicBezTo>
                <a:cubicBezTo>
                  <a:pt x="3370557" y="2670992"/>
                  <a:pt x="3367402" y="2668019"/>
                  <a:pt x="3363480" y="2666605"/>
                </a:cubicBezTo>
                <a:cubicBezTo>
                  <a:pt x="3361833" y="2666015"/>
                  <a:pt x="3360108" y="2665714"/>
                  <a:pt x="3358395" y="2665714"/>
                </a:cubicBezTo>
                <a:close/>
                <a:moveTo>
                  <a:pt x="8446047" y="2660660"/>
                </a:moveTo>
                <a:cubicBezTo>
                  <a:pt x="8454743" y="2660660"/>
                  <a:pt x="8463342" y="2662974"/>
                  <a:pt x="8470925" y="2667342"/>
                </a:cubicBezTo>
                <a:cubicBezTo>
                  <a:pt x="8494718" y="2681084"/>
                  <a:pt x="8502911" y="2711626"/>
                  <a:pt x="8489170" y="2735419"/>
                </a:cubicBezTo>
                <a:cubicBezTo>
                  <a:pt x="8480299" y="2750807"/>
                  <a:pt x="8463740" y="2760357"/>
                  <a:pt x="8445960" y="2760357"/>
                </a:cubicBezTo>
                <a:cubicBezTo>
                  <a:pt x="8437273" y="2760357"/>
                  <a:pt x="8428674" y="2758041"/>
                  <a:pt x="8421091" y="2753664"/>
                </a:cubicBezTo>
                <a:cubicBezTo>
                  <a:pt x="8409577" y="2747023"/>
                  <a:pt x="8401346" y="2736272"/>
                  <a:pt x="8397889" y="2723402"/>
                </a:cubicBezTo>
                <a:cubicBezTo>
                  <a:pt x="8394441" y="2710524"/>
                  <a:pt x="8396203" y="2697090"/>
                  <a:pt x="8402837" y="2685588"/>
                </a:cubicBezTo>
                <a:cubicBezTo>
                  <a:pt x="8411717" y="2670209"/>
                  <a:pt x="8428277" y="2660660"/>
                  <a:pt x="8446047" y="2660660"/>
                </a:cubicBezTo>
                <a:close/>
                <a:moveTo>
                  <a:pt x="551593" y="2660097"/>
                </a:moveTo>
                <a:cubicBezTo>
                  <a:pt x="562674" y="2660097"/>
                  <a:pt x="573635" y="2663051"/>
                  <a:pt x="583296" y="2668619"/>
                </a:cubicBezTo>
                <a:cubicBezTo>
                  <a:pt x="613619" y="2686129"/>
                  <a:pt x="624050" y="2725060"/>
                  <a:pt x="606541" y="2755388"/>
                </a:cubicBezTo>
                <a:cubicBezTo>
                  <a:pt x="595226" y="2774979"/>
                  <a:pt x="574123" y="2787153"/>
                  <a:pt x="551477" y="2787153"/>
                </a:cubicBezTo>
                <a:cubicBezTo>
                  <a:pt x="540389" y="2787153"/>
                  <a:pt x="529424" y="2784199"/>
                  <a:pt x="519773" y="2778631"/>
                </a:cubicBezTo>
                <a:cubicBezTo>
                  <a:pt x="505077" y="2770147"/>
                  <a:pt x="494571" y="2756454"/>
                  <a:pt x="490177" y="2740068"/>
                </a:cubicBezTo>
                <a:cubicBezTo>
                  <a:pt x="485789" y="2723674"/>
                  <a:pt x="488040" y="2706562"/>
                  <a:pt x="496525" y="2691871"/>
                </a:cubicBezTo>
                <a:cubicBezTo>
                  <a:pt x="507838" y="2672271"/>
                  <a:pt x="528936" y="2660097"/>
                  <a:pt x="551593" y="2660097"/>
                </a:cubicBezTo>
                <a:close/>
                <a:moveTo>
                  <a:pt x="6901159" y="2656050"/>
                </a:moveTo>
                <a:cubicBezTo>
                  <a:pt x="6913273" y="2656050"/>
                  <a:pt x="6925262" y="2659276"/>
                  <a:pt x="6935818" y="2665375"/>
                </a:cubicBezTo>
                <a:cubicBezTo>
                  <a:pt x="6951883" y="2674644"/>
                  <a:pt x="6963378" y="2689615"/>
                  <a:pt x="6968172" y="2707520"/>
                </a:cubicBezTo>
                <a:cubicBezTo>
                  <a:pt x="6972975" y="2725436"/>
                  <a:pt x="6970515" y="2744155"/>
                  <a:pt x="6961238" y="2760220"/>
                </a:cubicBezTo>
                <a:cubicBezTo>
                  <a:pt x="6948872" y="2781641"/>
                  <a:pt x="6925804" y="2794957"/>
                  <a:pt x="6901023" y="2794957"/>
                </a:cubicBezTo>
                <a:cubicBezTo>
                  <a:pt x="6888899" y="2794957"/>
                  <a:pt x="6876929" y="2791733"/>
                  <a:pt x="6866374" y="2785642"/>
                </a:cubicBezTo>
                <a:cubicBezTo>
                  <a:pt x="6833216" y="2766487"/>
                  <a:pt x="6821808" y="2723934"/>
                  <a:pt x="6840953" y="2690768"/>
                </a:cubicBezTo>
                <a:cubicBezTo>
                  <a:pt x="6853320" y="2669355"/>
                  <a:pt x="6876387" y="2656050"/>
                  <a:pt x="6901159" y="2656050"/>
                </a:cubicBezTo>
                <a:close/>
                <a:moveTo>
                  <a:pt x="2784580" y="2655615"/>
                </a:moveTo>
                <a:cubicBezTo>
                  <a:pt x="2782537" y="2655615"/>
                  <a:pt x="2780484" y="2656041"/>
                  <a:pt x="2778527" y="2656940"/>
                </a:cubicBezTo>
                <a:cubicBezTo>
                  <a:pt x="2778257" y="2657058"/>
                  <a:pt x="2777637" y="2657377"/>
                  <a:pt x="2777375" y="2657512"/>
                </a:cubicBezTo>
                <a:cubicBezTo>
                  <a:pt x="2770374" y="2661269"/>
                  <a:pt x="2767516" y="2669831"/>
                  <a:pt x="2770858" y="2677046"/>
                </a:cubicBezTo>
                <a:cubicBezTo>
                  <a:pt x="2772532" y="2680656"/>
                  <a:pt x="2775662" y="2683651"/>
                  <a:pt x="2779398" y="2685014"/>
                </a:cubicBezTo>
                <a:cubicBezTo>
                  <a:pt x="2781179" y="2685675"/>
                  <a:pt x="2783070" y="2686013"/>
                  <a:pt x="2784956" y="2686013"/>
                </a:cubicBezTo>
                <a:cubicBezTo>
                  <a:pt x="2787030" y="2686013"/>
                  <a:pt x="2789082" y="2685595"/>
                  <a:pt x="2790971" y="2684715"/>
                </a:cubicBezTo>
                <a:cubicBezTo>
                  <a:pt x="2794652" y="2683012"/>
                  <a:pt x="2797663" y="2679796"/>
                  <a:pt x="2798999" y="2675980"/>
                </a:cubicBezTo>
                <a:cubicBezTo>
                  <a:pt x="2800344" y="2672154"/>
                  <a:pt x="2800257" y="2667864"/>
                  <a:pt x="2798456" y="2664242"/>
                </a:cubicBezTo>
                <a:cubicBezTo>
                  <a:pt x="2795793" y="2658888"/>
                  <a:pt x="2790254" y="2655615"/>
                  <a:pt x="2784580" y="2655615"/>
                </a:cubicBezTo>
                <a:close/>
                <a:moveTo>
                  <a:pt x="8847700" y="2643607"/>
                </a:moveTo>
                <a:cubicBezTo>
                  <a:pt x="8851322" y="2643607"/>
                  <a:pt x="8854895" y="2644565"/>
                  <a:pt x="8858043" y="2646386"/>
                </a:cubicBezTo>
                <a:cubicBezTo>
                  <a:pt x="8862807" y="2649136"/>
                  <a:pt x="8866236" y="2653600"/>
                  <a:pt x="8867659" y="2658936"/>
                </a:cubicBezTo>
                <a:cubicBezTo>
                  <a:pt x="8869083" y="2664271"/>
                  <a:pt x="8868347" y="2669840"/>
                  <a:pt x="8865587" y="2674614"/>
                </a:cubicBezTo>
                <a:cubicBezTo>
                  <a:pt x="8861907" y="2680988"/>
                  <a:pt x="8855041" y="2684948"/>
                  <a:pt x="8847671" y="2684948"/>
                </a:cubicBezTo>
                <a:cubicBezTo>
                  <a:pt x="8844069" y="2684948"/>
                  <a:pt x="8840495" y="2683988"/>
                  <a:pt x="8837348" y="2682178"/>
                </a:cubicBezTo>
                <a:cubicBezTo>
                  <a:pt x="8827500" y="2676483"/>
                  <a:pt x="8824100" y="2663817"/>
                  <a:pt x="8829795" y="2653939"/>
                </a:cubicBezTo>
                <a:cubicBezTo>
                  <a:pt x="8833475" y="2647567"/>
                  <a:pt x="8840340" y="2643607"/>
                  <a:pt x="8847700" y="2643607"/>
                </a:cubicBezTo>
                <a:close/>
                <a:moveTo>
                  <a:pt x="7874449" y="2634552"/>
                </a:moveTo>
                <a:cubicBezTo>
                  <a:pt x="7884975" y="2634552"/>
                  <a:pt x="7895395" y="2637350"/>
                  <a:pt x="7904557" y="2642647"/>
                </a:cubicBezTo>
                <a:cubicBezTo>
                  <a:pt x="7918511" y="2650706"/>
                  <a:pt x="7928496" y="2663710"/>
                  <a:pt x="7932660" y="2679264"/>
                </a:cubicBezTo>
                <a:cubicBezTo>
                  <a:pt x="7936834" y="2694846"/>
                  <a:pt x="7934693" y="2711103"/>
                  <a:pt x="7926636" y="2725049"/>
                </a:cubicBezTo>
                <a:cubicBezTo>
                  <a:pt x="7915896" y="2743661"/>
                  <a:pt x="7895860" y="2755225"/>
                  <a:pt x="7874343" y="2755225"/>
                </a:cubicBezTo>
                <a:cubicBezTo>
                  <a:pt x="7863806" y="2755225"/>
                  <a:pt x="7853396" y="2752426"/>
                  <a:pt x="7844225" y="2747128"/>
                </a:cubicBezTo>
                <a:cubicBezTo>
                  <a:pt x="7830300" y="2739091"/>
                  <a:pt x="7820335" y="2726086"/>
                  <a:pt x="7816151" y="2710493"/>
                </a:cubicBezTo>
                <a:cubicBezTo>
                  <a:pt x="7811978" y="2694911"/>
                  <a:pt x="7814108" y="2678652"/>
                  <a:pt x="7822146" y="2664727"/>
                </a:cubicBezTo>
                <a:cubicBezTo>
                  <a:pt x="7832895" y="2646124"/>
                  <a:pt x="7852941" y="2634552"/>
                  <a:pt x="7874449" y="2634552"/>
                </a:cubicBezTo>
                <a:close/>
                <a:moveTo>
                  <a:pt x="7302851" y="2612095"/>
                </a:moveTo>
                <a:cubicBezTo>
                  <a:pt x="7314569" y="2612095"/>
                  <a:pt x="7326151" y="2615213"/>
                  <a:pt x="7336377" y="2621111"/>
                </a:cubicBezTo>
                <a:cubicBezTo>
                  <a:pt x="7351900" y="2630068"/>
                  <a:pt x="7363018" y="2644555"/>
                  <a:pt x="7367666" y="2661889"/>
                </a:cubicBezTo>
                <a:cubicBezTo>
                  <a:pt x="7372295" y="2679214"/>
                  <a:pt x="7369912" y="2697324"/>
                  <a:pt x="7360945" y="2712856"/>
                </a:cubicBezTo>
                <a:cubicBezTo>
                  <a:pt x="7348986" y="2733570"/>
                  <a:pt x="7326664" y="2746449"/>
                  <a:pt x="7302715" y="2746449"/>
                </a:cubicBezTo>
                <a:cubicBezTo>
                  <a:pt x="7291008" y="2746449"/>
                  <a:pt x="7279416" y="2743332"/>
                  <a:pt x="7269199" y="2737434"/>
                </a:cubicBezTo>
                <a:cubicBezTo>
                  <a:pt x="7253666" y="2728468"/>
                  <a:pt x="7242558" y="2713979"/>
                  <a:pt x="7237910" y="2696655"/>
                </a:cubicBezTo>
                <a:cubicBezTo>
                  <a:pt x="7233271" y="2679320"/>
                  <a:pt x="7235654" y="2661222"/>
                  <a:pt x="7244611" y="2645698"/>
                </a:cubicBezTo>
                <a:cubicBezTo>
                  <a:pt x="7256581" y="2624964"/>
                  <a:pt x="7278903" y="2612095"/>
                  <a:pt x="7302851" y="2612095"/>
                </a:cubicBezTo>
                <a:close/>
                <a:moveTo>
                  <a:pt x="3767089" y="2611330"/>
                </a:moveTo>
                <a:cubicBezTo>
                  <a:pt x="3764330" y="2611330"/>
                  <a:pt x="3761579" y="2612095"/>
                  <a:pt x="3759168" y="2613585"/>
                </a:cubicBezTo>
                <a:cubicBezTo>
                  <a:pt x="3753812" y="2616916"/>
                  <a:pt x="3748079" y="2619793"/>
                  <a:pt x="3742133" y="2622128"/>
                </a:cubicBezTo>
                <a:cubicBezTo>
                  <a:pt x="3738133" y="2623696"/>
                  <a:pt x="3734997" y="2626911"/>
                  <a:pt x="3733524" y="2630948"/>
                </a:cubicBezTo>
                <a:cubicBezTo>
                  <a:pt x="3732043" y="2634987"/>
                  <a:pt x="3732373" y="2639461"/>
                  <a:pt x="3734425" y="2643247"/>
                </a:cubicBezTo>
                <a:cubicBezTo>
                  <a:pt x="3736950" y="2647916"/>
                  <a:pt x="3739149" y="2652806"/>
                  <a:pt x="3740941" y="2657766"/>
                </a:cubicBezTo>
                <a:cubicBezTo>
                  <a:pt x="3742444" y="2661880"/>
                  <a:pt x="3745659" y="2665144"/>
                  <a:pt x="3749753" y="2666692"/>
                </a:cubicBezTo>
                <a:cubicBezTo>
                  <a:pt x="3751470" y="2667342"/>
                  <a:pt x="3753270" y="2667661"/>
                  <a:pt x="3755062" y="2667661"/>
                </a:cubicBezTo>
                <a:cubicBezTo>
                  <a:pt x="3757559" y="2667661"/>
                  <a:pt x="3760038" y="2667043"/>
                  <a:pt x="3762276" y="2665821"/>
                </a:cubicBezTo>
                <a:cubicBezTo>
                  <a:pt x="3767969" y="2662684"/>
                  <a:pt x="3773992" y="2660108"/>
                  <a:pt x="3780173" y="2658143"/>
                </a:cubicBezTo>
                <a:cubicBezTo>
                  <a:pt x="3784539" y="2656748"/>
                  <a:pt x="3788027" y="2653426"/>
                  <a:pt x="3789652" y="2649145"/>
                </a:cubicBezTo>
                <a:cubicBezTo>
                  <a:pt x="3791271" y="2644856"/>
                  <a:pt x="3790835" y="2640062"/>
                  <a:pt x="3788482" y="2636121"/>
                </a:cubicBezTo>
                <a:cubicBezTo>
                  <a:pt x="3785606" y="2631317"/>
                  <a:pt x="3783115" y="2626224"/>
                  <a:pt x="3781100" y="2620965"/>
                </a:cubicBezTo>
                <a:cubicBezTo>
                  <a:pt x="3779505" y="2616782"/>
                  <a:pt x="3776113" y="2613537"/>
                  <a:pt x="3771871" y="2612113"/>
                </a:cubicBezTo>
                <a:cubicBezTo>
                  <a:pt x="3770314" y="2611580"/>
                  <a:pt x="3768697" y="2611330"/>
                  <a:pt x="3767089" y="2611330"/>
                </a:cubicBezTo>
                <a:close/>
                <a:moveTo>
                  <a:pt x="6731224" y="2608793"/>
                </a:moveTo>
                <a:cubicBezTo>
                  <a:pt x="6740801" y="2608793"/>
                  <a:pt x="6750272" y="2611338"/>
                  <a:pt x="6758600" y="2616151"/>
                </a:cubicBezTo>
                <a:cubicBezTo>
                  <a:pt x="6771286" y="2623473"/>
                  <a:pt x="6780370" y="2635298"/>
                  <a:pt x="6784166" y="2649457"/>
                </a:cubicBezTo>
                <a:cubicBezTo>
                  <a:pt x="6787953" y="2663605"/>
                  <a:pt x="6786006" y="2678401"/>
                  <a:pt x="6778675" y="2691078"/>
                </a:cubicBezTo>
                <a:cubicBezTo>
                  <a:pt x="6768914" y="2708005"/>
                  <a:pt x="6750699" y="2718522"/>
                  <a:pt x="6731146" y="2718522"/>
                </a:cubicBezTo>
                <a:cubicBezTo>
                  <a:pt x="6721550" y="2718511"/>
                  <a:pt x="6712069" y="2715975"/>
                  <a:pt x="6703750" y="2711151"/>
                </a:cubicBezTo>
                <a:cubicBezTo>
                  <a:pt x="6691064" y="2703840"/>
                  <a:pt x="6681981" y="2692006"/>
                  <a:pt x="6678184" y="2677849"/>
                </a:cubicBezTo>
                <a:cubicBezTo>
                  <a:pt x="6674398" y="2663701"/>
                  <a:pt x="6676335" y="2648912"/>
                  <a:pt x="6683666" y="2636226"/>
                </a:cubicBezTo>
                <a:cubicBezTo>
                  <a:pt x="6693437" y="2619308"/>
                  <a:pt x="6711662" y="2608793"/>
                  <a:pt x="6731224" y="2608793"/>
                </a:cubicBezTo>
                <a:close/>
                <a:moveTo>
                  <a:pt x="381659" y="2606915"/>
                </a:moveTo>
                <a:cubicBezTo>
                  <a:pt x="391230" y="2606915"/>
                  <a:pt x="400697" y="2609461"/>
                  <a:pt x="409038" y="2614274"/>
                </a:cubicBezTo>
                <a:cubicBezTo>
                  <a:pt x="421705" y="2621585"/>
                  <a:pt x="430769" y="2633419"/>
                  <a:pt x="434568" y="2647595"/>
                </a:cubicBezTo>
                <a:cubicBezTo>
                  <a:pt x="438363" y="2661765"/>
                  <a:pt x="436431" y="2676541"/>
                  <a:pt x="429118" y="2689218"/>
                </a:cubicBezTo>
                <a:cubicBezTo>
                  <a:pt x="419350" y="2706136"/>
                  <a:pt x="401135" y="2716652"/>
                  <a:pt x="381578" y="2716652"/>
                </a:cubicBezTo>
                <a:cubicBezTo>
                  <a:pt x="371984" y="2716643"/>
                  <a:pt x="362508" y="2714095"/>
                  <a:pt x="354181" y="2709282"/>
                </a:cubicBezTo>
                <a:cubicBezTo>
                  <a:pt x="341494" y="2701962"/>
                  <a:pt x="332421" y="2690137"/>
                  <a:pt x="328624" y="2675980"/>
                </a:cubicBezTo>
                <a:cubicBezTo>
                  <a:pt x="324835" y="2661831"/>
                  <a:pt x="326780" y="2647034"/>
                  <a:pt x="334105" y="2634349"/>
                </a:cubicBezTo>
                <a:cubicBezTo>
                  <a:pt x="343874" y="2617431"/>
                  <a:pt x="362097" y="2606915"/>
                  <a:pt x="381659" y="2606915"/>
                </a:cubicBezTo>
                <a:close/>
                <a:moveTo>
                  <a:pt x="3187986" y="2606128"/>
                </a:moveTo>
                <a:cubicBezTo>
                  <a:pt x="3185672" y="2606128"/>
                  <a:pt x="3183356" y="2606671"/>
                  <a:pt x="3181245" y="2607736"/>
                </a:cubicBezTo>
                <a:lnTo>
                  <a:pt x="3181234" y="2607736"/>
                </a:lnTo>
                <a:cubicBezTo>
                  <a:pt x="3179843" y="2608435"/>
                  <a:pt x="3178427" y="2609103"/>
                  <a:pt x="3177005" y="2609740"/>
                </a:cubicBezTo>
                <a:cubicBezTo>
                  <a:pt x="3173315" y="2611408"/>
                  <a:pt x="3170439" y="2614488"/>
                  <a:pt x="3169045" y="2618302"/>
                </a:cubicBezTo>
                <a:cubicBezTo>
                  <a:pt x="3167649" y="2622098"/>
                  <a:pt x="3167864" y="2626311"/>
                  <a:pt x="3169626" y="2629972"/>
                </a:cubicBezTo>
                <a:cubicBezTo>
                  <a:pt x="3170313" y="2631406"/>
                  <a:pt x="3170981" y="2632847"/>
                  <a:pt x="3171622" y="2634319"/>
                </a:cubicBezTo>
                <a:cubicBezTo>
                  <a:pt x="3173247" y="2638067"/>
                  <a:pt x="3176336" y="2640992"/>
                  <a:pt x="3180171" y="2642415"/>
                </a:cubicBezTo>
                <a:cubicBezTo>
                  <a:pt x="3181856" y="2643035"/>
                  <a:pt x="3183620" y="2643345"/>
                  <a:pt x="3185392" y="2643345"/>
                </a:cubicBezTo>
                <a:cubicBezTo>
                  <a:pt x="3187637" y="2643345"/>
                  <a:pt x="3189884" y="2642851"/>
                  <a:pt x="3191937" y="2641843"/>
                </a:cubicBezTo>
                <a:cubicBezTo>
                  <a:pt x="3193389" y="2641138"/>
                  <a:pt x="3194862" y="2640450"/>
                  <a:pt x="3196343" y="2639809"/>
                </a:cubicBezTo>
                <a:cubicBezTo>
                  <a:pt x="3200140" y="2638154"/>
                  <a:pt x="3203071" y="2635017"/>
                  <a:pt x="3204479" y="2631123"/>
                </a:cubicBezTo>
                <a:cubicBezTo>
                  <a:pt x="3205871" y="2627221"/>
                  <a:pt x="3205602" y="2622930"/>
                  <a:pt x="3203722" y="2619241"/>
                </a:cubicBezTo>
                <a:cubicBezTo>
                  <a:pt x="3203007" y="2617837"/>
                  <a:pt x="3202320" y="2616413"/>
                  <a:pt x="3201671" y="2614970"/>
                </a:cubicBezTo>
                <a:cubicBezTo>
                  <a:pt x="3199993" y="2611242"/>
                  <a:pt x="3196856" y="2608358"/>
                  <a:pt x="3193002" y="2606990"/>
                </a:cubicBezTo>
                <a:cubicBezTo>
                  <a:pt x="3191375" y="2606420"/>
                  <a:pt x="3189681" y="2606128"/>
                  <a:pt x="3187986" y="2606128"/>
                </a:cubicBezTo>
                <a:close/>
                <a:moveTo>
                  <a:pt x="8276141" y="2595621"/>
                </a:moveTo>
                <a:cubicBezTo>
                  <a:pt x="8285399" y="2595621"/>
                  <a:pt x="8294541" y="2598081"/>
                  <a:pt x="8302588" y="2602729"/>
                </a:cubicBezTo>
                <a:cubicBezTo>
                  <a:pt x="8327922" y="2617352"/>
                  <a:pt x="8336628" y="2649852"/>
                  <a:pt x="8322005" y="2675175"/>
                </a:cubicBezTo>
                <a:cubicBezTo>
                  <a:pt x="8312573" y="2691532"/>
                  <a:pt x="8294948" y="2701700"/>
                  <a:pt x="8276035" y="2701700"/>
                </a:cubicBezTo>
                <a:cubicBezTo>
                  <a:pt x="8266777" y="2701700"/>
                  <a:pt x="8257626" y="2699242"/>
                  <a:pt x="8249578" y="2694582"/>
                </a:cubicBezTo>
                <a:cubicBezTo>
                  <a:pt x="8237308" y="2687504"/>
                  <a:pt x="8228525" y="2676057"/>
                  <a:pt x="8224855" y="2662383"/>
                </a:cubicBezTo>
                <a:cubicBezTo>
                  <a:pt x="8221194" y="2648700"/>
                  <a:pt x="8223083" y="2634406"/>
                  <a:pt x="8230162" y="2622146"/>
                </a:cubicBezTo>
                <a:cubicBezTo>
                  <a:pt x="8239603" y="2605789"/>
                  <a:pt x="8257228" y="2595621"/>
                  <a:pt x="8276141" y="2595621"/>
                </a:cubicBezTo>
                <a:close/>
                <a:moveTo>
                  <a:pt x="4043111" y="2579779"/>
                </a:moveTo>
                <a:cubicBezTo>
                  <a:pt x="4054907" y="2579779"/>
                  <a:pt x="4066576" y="2582916"/>
                  <a:pt x="4076852" y="2588843"/>
                </a:cubicBezTo>
                <a:cubicBezTo>
                  <a:pt x="4109138" y="2607496"/>
                  <a:pt x="4120244" y="2648942"/>
                  <a:pt x="4101603" y="2681228"/>
                </a:cubicBezTo>
                <a:cubicBezTo>
                  <a:pt x="4089557" y="2702089"/>
                  <a:pt x="4067098" y="2715045"/>
                  <a:pt x="4042985" y="2715045"/>
                </a:cubicBezTo>
                <a:cubicBezTo>
                  <a:pt x="4031181" y="2715045"/>
                  <a:pt x="4019512" y="2711908"/>
                  <a:pt x="4009238" y="2705970"/>
                </a:cubicBezTo>
                <a:cubicBezTo>
                  <a:pt x="3976949" y="2687319"/>
                  <a:pt x="3965844" y="2645881"/>
                  <a:pt x="3984484" y="2613595"/>
                </a:cubicBezTo>
                <a:cubicBezTo>
                  <a:pt x="3996522" y="2592737"/>
                  <a:pt x="4018999" y="2579779"/>
                  <a:pt x="4043111" y="2579779"/>
                </a:cubicBezTo>
                <a:close/>
                <a:moveTo>
                  <a:pt x="6561279" y="2578393"/>
                </a:moveTo>
                <a:cubicBezTo>
                  <a:pt x="6565366" y="2578393"/>
                  <a:pt x="6569404" y="2579489"/>
                  <a:pt x="6572958" y="2581541"/>
                </a:cubicBezTo>
                <a:cubicBezTo>
                  <a:pt x="6584124" y="2587991"/>
                  <a:pt x="6587968" y="2602333"/>
                  <a:pt x="6581519" y="2613499"/>
                </a:cubicBezTo>
                <a:cubicBezTo>
                  <a:pt x="6577355" y="2620732"/>
                  <a:pt x="6569579" y="2625206"/>
                  <a:pt x="6561231" y="2625206"/>
                </a:cubicBezTo>
                <a:cubicBezTo>
                  <a:pt x="6557134" y="2625206"/>
                  <a:pt x="6553106" y="2624122"/>
                  <a:pt x="6549562" y="2622068"/>
                </a:cubicBezTo>
                <a:cubicBezTo>
                  <a:pt x="6544139" y="2618941"/>
                  <a:pt x="6540265" y="2613896"/>
                  <a:pt x="6538648" y="2607863"/>
                </a:cubicBezTo>
                <a:cubicBezTo>
                  <a:pt x="6537030" y="2601829"/>
                  <a:pt x="6537863" y="2595516"/>
                  <a:pt x="6540991" y="2590093"/>
                </a:cubicBezTo>
                <a:cubicBezTo>
                  <a:pt x="6545155" y="2582887"/>
                  <a:pt x="6552932" y="2578393"/>
                  <a:pt x="6561279" y="2578393"/>
                </a:cubicBezTo>
                <a:close/>
                <a:moveTo>
                  <a:pt x="8677795" y="2576740"/>
                </a:moveTo>
                <a:cubicBezTo>
                  <a:pt x="8682269" y="2576740"/>
                  <a:pt x="8686704" y="2577938"/>
                  <a:pt x="8690626" y="2580196"/>
                </a:cubicBezTo>
                <a:cubicBezTo>
                  <a:pt x="8696562" y="2583614"/>
                  <a:pt x="8700794" y="2589155"/>
                  <a:pt x="8702576" y="2595767"/>
                </a:cubicBezTo>
                <a:cubicBezTo>
                  <a:pt x="8704358" y="2602410"/>
                  <a:pt x="8703448" y="2609334"/>
                  <a:pt x="8700010" y="2615280"/>
                </a:cubicBezTo>
                <a:cubicBezTo>
                  <a:pt x="8695449" y="2623192"/>
                  <a:pt x="8686917" y="2628112"/>
                  <a:pt x="8677775" y="2628121"/>
                </a:cubicBezTo>
                <a:cubicBezTo>
                  <a:pt x="8673273" y="2628112"/>
                  <a:pt x="8668837" y="2626920"/>
                  <a:pt x="8664944" y="2624674"/>
                </a:cubicBezTo>
                <a:cubicBezTo>
                  <a:pt x="8658988" y="2621236"/>
                  <a:pt x="8654756" y="2615708"/>
                  <a:pt x="8652975" y="2609083"/>
                </a:cubicBezTo>
                <a:cubicBezTo>
                  <a:pt x="8651193" y="2602451"/>
                  <a:pt x="8652103" y="2595535"/>
                  <a:pt x="8655541" y="2589598"/>
                </a:cubicBezTo>
                <a:cubicBezTo>
                  <a:pt x="8660112" y="2581658"/>
                  <a:pt x="8668634" y="2576740"/>
                  <a:pt x="8677795" y="2576740"/>
                </a:cubicBezTo>
                <a:close/>
                <a:moveTo>
                  <a:pt x="211716" y="2574704"/>
                </a:moveTo>
                <a:cubicBezTo>
                  <a:pt x="216118" y="2574704"/>
                  <a:pt x="220467" y="2575878"/>
                  <a:pt x="224299" y="2578085"/>
                </a:cubicBezTo>
                <a:cubicBezTo>
                  <a:pt x="236340" y="2585038"/>
                  <a:pt x="240484" y="2600502"/>
                  <a:pt x="233532" y="2612539"/>
                </a:cubicBezTo>
                <a:cubicBezTo>
                  <a:pt x="229040" y="2620325"/>
                  <a:pt x="220666" y="2625158"/>
                  <a:pt x="211672" y="2625158"/>
                </a:cubicBezTo>
                <a:cubicBezTo>
                  <a:pt x="207266" y="2625158"/>
                  <a:pt x="202910" y="2623986"/>
                  <a:pt x="199081" y="2621779"/>
                </a:cubicBezTo>
                <a:cubicBezTo>
                  <a:pt x="193231" y="2618409"/>
                  <a:pt x="189066" y="2612975"/>
                  <a:pt x="187324" y="2606468"/>
                </a:cubicBezTo>
                <a:cubicBezTo>
                  <a:pt x="185576" y="2599952"/>
                  <a:pt x="186469" y="2593154"/>
                  <a:pt x="189840" y="2587323"/>
                </a:cubicBezTo>
                <a:cubicBezTo>
                  <a:pt x="194338" y="2579547"/>
                  <a:pt x="202716" y="2574704"/>
                  <a:pt x="211716" y="2574704"/>
                </a:cubicBezTo>
                <a:close/>
                <a:moveTo>
                  <a:pt x="7704534" y="2570423"/>
                </a:moveTo>
                <a:cubicBezTo>
                  <a:pt x="7715457" y="2570423"/>
                  <a:pt x="7726274" y="2573330"/>
                  <a:pt x="7735774" y="2578820"/>
                </a:cubicBezTo>
                <a:cubicBezTo>
                  <a:pt x="7750261" y="2587188"/>
                  <a:pt x="7760623" y="2600687"/>
                  <a:pt x="7764943" y="2616830"/>
                </a:cubicBezTo>
                <a:cubicBezTo>
                  <a:pt x="7769271" y="2632993"/>
                  <a:pt x="7767053" y="2649861"/>
                  <a:pt x="7758686" y="2664350"/>
                </a:cubicBezTo>
                <a:cubicBezTo>
                  <a:pt x="7747540" y="2683651"/>
                  <a:pt x="7726749" y="2695658"/>
                  <a:pt x="7704418" y="2695658"/>
                </a:cubicBezTo>
                <a:cubicBezTo>
                  <a:pt x="7693484" y="2695658"/>
                  <a:pt x="7682677" y="2692754"/>
                  <a:pt x="7673167" y="2687262"/>
                </a:cubicBezTo>
                <a:cubicBezTo>
                  <a:pt x="7658680" y="2678895"/>
                  <a:pt x="7648327" y="2665395"/>
                  <a:pt x="7644009" y="2649252"/>
                </a:cubicBezTo>
                <a:cubicBezTo>
                  <a:pt x="7639670" y="2633089"/>
                  <a:pt x="7641897" y="2616219"/>
                  <a:pt x="7650255" y="2601733"/>
                </a:cubicBezTo>
                <a:cubicBezTo>
                  <a:pt x="7661411" y="2582422"/>
                  <a:pt x="7682202" y="2570423"/>
                  <a:pt x="7704534" y="2570423"/>
                </a:cubicBezTo>
                <a:close/>
                <a:moveTo>
                  <a:pt x="3591731" y="2555259"/>
                </a:moveTo>
                <a:cubicBezTo>
                  <a:pt x="3589272" y="2555259"/>
                  <a:pt x="3586821" y="2555860"/>
                  <a:pt x="3584612" y="2557052"/>
                </a:cubicBezTo>
                <a:cubicBezTo>
                  <a:pt x="3581532" y="2558706"/>
                  <a:pt x="3578376" y="2560208"/>
                  <a:pt x="3575141" y="2561564"/>
                </a:cubicBezTo>
                <a:cubicBezTo>
                  <a:pt x="3571287" y="2563180"/>
                  <a:pt x="3568275" y="2566327"/>
                  <a:pt x="3566844" y="2570259"/>
                </a:cubicBezTo>
                <a:cubicBezTo>
                  <a:pt x="3565409" y="2574181"/>
                  <a:pt x="3565680" y="2578530"/>
                  <a:pt x="3567589" y="2582259"/>
                </a:cubicBezTo>
                <a:lnTo>
                  <a:pt x="3567579" y="2582259"/>
                </a:lnTo>
                <a:cubicBezTo>
                  <a:pt x="3569157" y="2585339"/>
                  <a:pt x="3570591" y="2588504"/>
                  <a:pt x="3571868" y="2591750"/>
                </a:cubicBezTo>
                <a:cubicBezTo>
                  <a:pt x="3573420" y="2595699"/>
                  <a:pt x="3576557" y="2598799"/>
                  <a:pt x="3580517" y="2600299"/>
                </a:cubicBezTo>
                <a:cubicBezTo>
                  <a:pt x="3582241" y="2600958"/>
                  <a:pt x="3584042" y="2601279"/>
                  <a:pt x="3585842" y="2601279"/>
                </a:cubicBezTo>
                <a:cubicBezTo>
                  <a:pt x="3588187" y="2601279"/>
                  <a:pt x="3590520" y="2600727"/>
                  <a:pt x="3592659" y="2599640"/>
                </a:cubicBezTo>
                <a:cubicBezTo>
                  <a:pt x="3595837" y="2598024"/>
                  <a:pt x="3599099" y="2596542"/>
                  <a:pt x="3602440" y="2595234"/>
                </a:cubicBezTo>
                <a:cubicBezTo>
                  <a:pt x="3606442" y="2593665"/>
                  <a:pt x="3609578" y="2590460"/>
                  <a:pt x="3611058" y="2586422"/>
                </a:cubicBezTo>
                <a:cubicBezTo>
                  <a:pt x="3612543" y="2582383"/>
                  <a:pt x="3612213" y="2577910"/>
                  <a:pt x="3610170" y="2574123"/>
                </a:cubicBezTo>
                <a:cubicBezTo>
                  <a:pt x="3608494" y="2571005"/>
                  <a:pt x="3606954" y="2567790"/>
                  <a:pt x="3605588" y="2564509"/>
                </a:cubicBezTo>
                <a:cubicBezTo>
                  <a:pt x="3603962" y="2560595"/>
                  <a:pt x="3600757" y="2557545"/>
                  <a:pt x="3596757" y="2556120"/>
                </a:cubicBezTo>
                <a:cubicBezTo>
                  <a:pt x="3595131" y="2555539"/>
                  <a:pt x="3593427" y="2555259"/>
                  <a:pt x="3591731" y="2555259"/>
                </a:cubicBezTo>
                <a:close/>
                <a:moveTo>
                  <a:pt x="783364" y="2551559"/>
                </a:moveTo>
                <a:cubicBezTo>
                  <a:pt x="794514" y="2551559"/>
                  <a:pt x="805556" y="2554533"/>
                  <a:pt x="815291" y="2560149"/>
                </a:cubicBezTo>
                <a:cubicBezTo>
                  <a:pt x="830082" y="2568681"/>
                  <a:pt x="840669" y="2582490"/>
                  <a:pt x="845096" y="2598993"/>
                </a:cubicBezTo>
                <a:cubicBezTo>
                  <a:pt x="849515" y="2615503"/>
                  <a:pt x="847246" y="2632740"/>
                  <a:pt x="838702" y="2647538"/>
                </a:cubicBezTo>
                <a:lnTo>
                  <a:pt x="838703" y="2647538"/>
                </a:lnTo>
                <a:cubicBezTo>
                  <a:pt x="827307" y="2667273"/>
                  <a:pt x="806063" y="2679545"/>
                  <a:pt x="783248" y="2679545"/>
                </a:cubicBezTo>
                <a:cubicBezTo>
                  <a:pt x="772088" y="2679545"/>
                  <a:pt x="761046" y="2676570"/>
                  <a:pt x="751310" y="2670955"/>
                </a:cubicBezTo>
                <a:cubicBezTo>
                  <a:pt x="720770" y="2653319"/>
                  <a:pt x="710261" y="2614119"/>
                  <a:pt x="727900" y="2583575"/>
                </a:cubicBezTo>
                <a:cubicBezTo>
                  <a:pt x="739294" y="2563830"/>
                  <a:pt x="760549" y="2551559"/>
                  <a:pt x="783364" y="2551559"/>
                </a:cubicBezTo>
                <a:close/>
                <a:moveTo>
                  <a:pt x="7132916" y="2547977"/>
                </a:moveTo>
                <a:cubicBezTo>
                  <a:pt x="7145031" y="2547977"/>
                  <a:pt x="7157029" y="2551202"/>
                  <a:pt x="7167575" y="2557303"/>
                </a:cubicBezTo>
                <a:cubicBezTo>
                  <a:pt x="7183660" y="2566561"/>
                  <a:pt x="7195136" y="2581532"/>
                  <a:pt x="7199939" y="2599447"/>
                </a:cubicBezTo>
                <a:cubicBezTo>
                  <a:pt x="7204733" y="2617363"/>
                  <a:pt x="7202263" y="2636082"/>
                  <a:pt x="7192996" y="2652147"/>
                </a:cubicBezTo>
                <a:cubicBezTo>
                  <a:pt x="7180629" y="2673577"/>
                  <a:pt x="7157562" y="2686884"/>
                  <a:pt x="7132800" y="2686884"/>
                </a:cubicBezTo>
                <a:cubicBezTo>
                  <a:pt x="7120685" y="2686884"/>
                  <a:pt x="7108687" y="2683651"/>
                  <a:pt x="7098131" y="2677567"/>
                </a:cubicBezTo>
                <a:cubicBezTo>
                  <a:pt x="7064983" y="2658414"/>
                  <a:pt x="7053585" y="2615851"/>
                  <a:pt x="7072730" y="2582704"/>
                </a:cubicBezTo>
                <a:cubicBezTo>
                  <a:pt x="7085087" y="2561282"/>
                  <a:pt x="7108154" y="2547977"/>
                  <a:pt x="7132916" y="2547977"/>
                </a:cubicBezTo>
                <a:close/>
                <a:moveTo>
                  <a:pt x="3017034" y="2546272"/>
                </a:moveTo>
                <a:cubicBezTo>
                  <a:pt x="3014787" y="2546272"/>
                  <a:pt x="3012540" y="2546775"/>
                  <a:pt x="3010479" y="2547774"/>
                </a:cubicBezTo>
                <a:lnTo>
                  <a:pt x="3008841" y="2548558"/>
                </a:lnTo>
                <a:lnTo>
                  <a:pt x="3000969" y="2557002"/>
                </a:lnTo>
                <a:lnTo>
                  <a:pt x="3001432" y="2568545"/>
                </a:lnTo>
                <a:lnTo>
                  <a:pt x="3002285" y="2570405"/>
                </a:lnTo>
                <a:cubicBezTo>
                  <a:pt x="3003952" y="2574084"/>
                  <a:pt x="3007020" y="2576941"/>
                  <a:pt x="3010817" y="2578336"/>
                </a:cubicBezTo>
                <a:cubicBezTo>
                  <a:pt x="3012483" y="2578938"/>
                  <a:pt x="3014227" y="2579246"/>
                  <a:pt x="3015970" y="2579246"/>
                </a:cubicBezTo>
                <a:cubicBezTo>
                  <a:pt x="3018196" y="2579246"/>
                  <a:pt x="3020403" y="2578753"/>
                  <a:pt x="3022448" y="2577775"/>
                </a:cubicBezTo>
                <a:lnTo>
                  <a:pt x="3024133" y="2577000"/>
                </a:lnTo>
                <a:cubicBezTo>
                  <a:pt x="3027823" y="2575343"/>
                  <a:pt x="3030689" y="2572274"/>
                  <a:pt x="3032084" y="2568467"/>
                </a:cubicBezTo>
                <a:cubicBezTo>
                  <a:pt x="3033477" y="2564672"/>
                  <a:pt x="3033284" y="2560470"/>
                  <a:pt x="3031531" y="2556818"/>
                </a:cubicBezTo>
                <a:lnTo>
                  <a:pt x="3030649" y="2554958"/>
                </a:lnTo>
                <a:cubicBezTo>
                  <a:pt x="3028954" y="2551308"/>
                  <a:pt x="3025867" y="2548490"/>
                  <a:pt x="3022070" y="2547143"/>
                </a:cubicBezTo>
                <a:cubicBezTo>
                  <a:pt x="3020443" y="2546562"/>
                  <a:pt x="3018736" y="2546272"/>
                  <a:pt x="3017034" y="2546272"/>
                </a:cubicBezTo>
                <a:close/>
                <a:moveTo>
                  <a:pt x="8106216" y="2530120"/>
                </a:moveTo>
                <a:cubicBezTo>
                  <a:pt x="8116123" y="2530120"/>
                  <a:pt x="8125894" y="2532744"/>
                  <a:pt x="8134503" y="2537721"/>
                </a:cubicBezTo>
                <a:cubicBezTo>
                  <a:pt x="8161560" y="2553360"/>
                  <a:pt x="8170876" y="2588098"/>
                  <a:pt x="8155246" y="2615163"/>
                </a:cubicBezTo>
                <a:cubicBezTo>
                  <a:pt x="8145156" y="2632635"/>
                  <a:pt x="8126320" y="2643500"/>
                  <a:pt x="8106110" y="2643500"/>
                </a:cubicBezTo>
                <a:cubicBezTo>
                  <a:pt x="8096212" y="2643500"/>
                  <a:pt x="8086422" y="2640874"/>
                  <a:pt x="8077813" y="2635897"/>
                </a:cubicBezTo>
                <a:cubicBezTo>
                  <a:pt x="8050765" y="2620277"/>
                  <a:pt x="8041459" y="2585540"/>
                  <a:pt x="8057080" y="2558466"/>
                </a:cubicBezTo>
                <a:cubicBezTo>
                  <a:pt x="8067180" y="2540985"/>
                  <a:pt x="8086006" y="2530120"/>
                  <a:pt x="8106216" y="2530120"/>
                </a:cubicBezTo>
                <a:close/>
                <a:moveTo>
                  <a:pt x="8507889" y="2508059"/>
                </a:moveTo>
                <a:cubicBezTo>
                  <a:pt x="8513554" y="2508059"/>
                  <a:pt x="8519171" y="2509570"/>
                  <a:pt x="8524100" y="2512427"/>
                </a:cubicBezTo>
                <a:cubicBezTo>
                  <a:pt x="8531634" y="2516765"/>
                  <a:pt x="8537009" y="2523777"/>
                  <a:pt x="8539265" y="2532172"/>
                </a:cubicBezTo>
                <a:cubicBezTo>
                  <a:pt x="8541502" y="2540559"/>
                  <a:pt x="8540350" y="2549322"/>
                  <a:pt x="8536011" y="2556849"/>
                </a:cubicBezTo>
                <a:cubicBezTo>
                  <a:pt x="8530220" y="2566880"/>
                  <a:pt x="8519423" y="2573107"/>
                  <a:pt x="8507831" y="2573107"/>
                </a:cubicBezTo>
                <a:cubicBezTo>
                  <a:pt x="8502146" y="2573107"/>
                  <a:pt x="8496540" y="2571595"/>
                  <a:pt x="8491601" y="2568739"/>
                </a:cubicBezTo>
                <a:cubicBezTo>
                  <a:pt x="8484076" y="2564402"/>
                  <a:pt x="8478692" y="2557390"/>
                  <a:pt x="8476445" y="2548994"/>
                </a:cubicBezTo>
                <a:cubicBezTo>
                  <a:pt x="8474198" y="2540608"/>
                  <a:pt x="8475350" y="2531843"/>
                  <a:pt x="8479699" y="2524318"/>
                </a:cubicBezTo>
                <a:cubicBezTo>
                  <a:pt x="8485480" y="2514285"/>
                  <a:pt x="8496278" y="2508059"/>
                  <a:pt x="8507889" y="2508059"/>
                </a:cubicBezTo>
                <a:close/>
                <a:moveTo>
                  <a:pt x="7534618" y="2505841"/>
                </a:moveTo>
                <a:cubicBezTo>
                  <a:pt x="7546016" y="2505841"/>
                  <a:pt x="7557298" y="2508884"/>
                  <a:pt x="7567234" y="2514617"/>
                </a:cubicBezTo>
                <a:cubicBezTo>
                  <a:pt x="7582341" y="2523340"/>
                  <a:pt x="7593158" y="2537431"/>
                  <a:pt x="7597661" y="2554280"/>
                </a:cubicBezTo>
                <a:cubicBezTo>
                  <a:pt x="7602184" y="2571130"/>
                  <a:pt x="7599869" y="2588746"/>
                  <a:pt x="7591144" y="2603873"/>
                </a:cubicBezTo>
                <a:cubicBezTo>
                  <a:pt x="7579503" y="2624025"/>
                  <a:pt x="7557792" y="2636547"/>
                  <a:pt x="7534502" y="2636547"/>
                </a:cubicBezTo>
                <a:cubicBezTo>
                  <a:pt x="7523084" y="2636547"/>
                  <a:pt x="7511812" y="2633515"/>
                  <a:pt x="7501886" y="2627782"/>
                </a:cubicBezTo>
                <a:cubicBezTo>
                  <a:pt x="7470684" y="2609771"/>
                  <a:pt x="7459955" y="2569726"/>
                  <a:pt x="7477967" y="2538516"/>
                </a:cubicBezTo>
                <a:cubicBezTo>
                  <a:pt x="7489607" y="2518363"/>
                  <a:pt x="7511319" y="2505841"/>
                  <a:pt x="7534618" y="2505841"/>
                </a:cubicBezTo>
                <a:close/>
                <a:moveTo>
                  <a:pt x="5819737" y="2499576"/>
                </a:moveTo>
                <a:cubicBezTo>
                  <a:pt x="5824065" y="2499576"/>
                  <a:pt x="5828346" y="2500729"/>
                  <a:pt x="5832113" y="2502897"/>
                </a:cubicBezTo>
                <a:cubicBezTo>
                  <a:pt x="5837836" y="2506200"/>
                  <a:pt x="5841932" y="2511537"/>
                  <a:pt x="5843646" y="2517928"/>
                </a:cubicBezTo>
                <a:cubicBezTo>
                  <a:pt x="5845351" y="2524318"/>
                  <a:pt x="5844479" y="2531000"/>
                  <a:pt x="5841167" y="2536724"/>
                </a:cubicBezTo>
                <a:cubicBezTo>
                  <a:pt x="5836752" y="2544373"/>
                  <a:pt x="5828530" y="2549121"/>
                  <a:pt x="5819698" y="2549121"/>
                </a:cubicBezTo>
                <a:cubicBezTo>
                  <a:pt x="5815369" y="2549121"/>
                  <a:pt x="5811099" y="2547968"/>
                  <a:pt x="5807351" y="2545787"/>
                </a:cubicBezTo>
                <a:cubicBezTo>
                  <a:pt x="5801599" y="2542476"/>
                  <a:pt x="5797512" y="2537150"/>
                  <a:pt x="5795788" y="2530749"/>
                </a:cubicBezTo>
                <a:cubicBezTo>
                  <a:pt x="5794084" y="2524358"/>
                  <a:pt x="5794956" y="2517695"/>
                  <a:pt x="5798267" y="2511962"/>
                </a:cubicBezTo>
                <a:cubicBezTo>
                  <a:pt x="5802683" y="2504322"/>
                  <a:pt x="5810905" y="2499576"/>
                  <a:pt x="5819737" y="2499576"/>
                </a:cubicBezTo>
                <a:close/>
                <a:moveTo>
                  <a:pt x="613429" y="2496099"/>
                </a:moveTo>
                <a:cubicBezTo>
                  <a:pt x="623477" y="2496099"/>
                  <a:pt x="633423" y="2498781"/>
                  <a:pt x="642179" y="2503828"/>
                </a:cubicBezTo>
                <a:cubicBezTo>
                  <a:pt x="669671" y="2519708"/>
                  <a:pt x="679128" y="2554997"/>
                  <a:pt x="663254" y="2582490"/>
                </a:cubicBezTo>
                <a:cubicBezTo>
                  <a:pt x="652993" y="2600270"/>
                  <a:pt x="633866" y="2611310"/>
                  <a:pt x="613330" y="2611310"/>
                </a:cubicBezTo>
                <a:cubicBezTo>
                  <a:pt x="603274" y="2611310"/>
                  <a:pt x="593329" y="2608627"/>
                  <a:pt x="584581" y="2603584"/>
                </a:cubicBezTo>
                <a:cubicBezTo>
                  <a:pt x="557080" y="2587701"/>
                  <a:pt x="547627" y="2552411"/>
                  <a:pt x="563500" y="2524919"/>
                </a:cubicBezTo>
                <a:cubicBezTo>
                  <a:pt x="573757" y="2507140"/>
                  <a:pt x="592888" y="2496099"/>
                  <a:pt x="613429" y="2496099"/>
                </a:cubicBezTo>
                <a:close/>
                <a:moveTo>
                  <a:pt x="3420257" y="2495800"/>
                </a:moveTo>
                <a:cubicBezTo>
                  <a:pt x="3417884" y="2495800"/>
                  <a:pt x="3415521" y="2496361"/>
                  <a:pt x="3413370" y="2497465"/>
                </a:cubicBezTo>
                <a:cubicBezTo>
                  <a:pt x="3411241" y="2498561"/>
                  <a:pt x="3409082" y="2499576"/>
                  <a:pt x="3406883" y="2500534"/>
                </a:cubicBezTo>
                <a:cubicBezTo>
                  <a:pt x="3403106" y="2502172"/>
                  <a:pt x="3400172" y="2505309"/>
                  <a:pt x="3398757" y="2509173"/>
                </a:cubicBezTo>
                <a:cubicBezTo>
                  <a:pt x="3397356" y="2513047"/>
                  <a:pt x="3397607" y="2517326"/>
                  <a:pt x="3399447" y="2521017"/>
                </a:cubicBezTo>
                <a:cubicBezTo>
                  <a:pt x="3400511" y="2523139"/>
                  <a:pt x="3401499" y="2525296"/>
                  <a:pt x="3402418" y="2527485"/>
                </a:cubicBezTo>
                <a:cubicBezTo>
                  <a:pt x="3404017" y="2531330"/>
                  <a:pt x="3407145" y="2534331"/>
                  <a:pt x="3411036" y="2535785"/>
                </a:cubicBezTo>
                <a:cubicBezTo>
                  <a:pt x="3412733" y="2536405"/>
                  <a:pt x="3414504" y="2536724"/>
                  <a:pt x="3416267" y="2536724"/>
                </a:cubicBezTo>
                <a:cubicBezTo>
                  <a:pt x="3418583" y="2536724"/>
                  <a:pt x="3420878" y="2536191"/>
                  <a:pt x="3422988" y="2535135"/>
                </a:cubicBezTo>
                <a:cubicBezTo>
                  <a:pt x="3425147" y="2534052"/>
                  <a:pt x="3427353" y="2533044"/>
                  <a:pt x="3429592" y="2532105"/>
                </a:cubicBezTo>
                <a:cubicBezTo>
                  <a:pt x="3433445" y="2530478"/>
                  <a:pt x="3436439" y="2527331"/>
                  <a:pt x="3437873" y="2523399"/>
                </a:cubicBezTo>
                <a:cubicBezTo>
                  <a:pt x="3439296" y="2519467"/>
                  <a:pt x="3439023" y="2515128"/>
                  <a:pt x="3437118" y="2511410"/>
                </a:cubicBezTo>
                <a:cubicBezTo>
                  <a:pt x="3436023" y="2509279"/>
                  <a:pt x="3434994" y="2507101"/>
                  <a:pt x="3434047" y="2504892"/>
                </a:cubicBezTo>
                <a:cubicBezTo>
                  <a:pt x="3432400" y="2501058"/>
                  <a:pt x="3429243" y="2498085"/>
                  <a:pt x="3425322" y="2496680"/>
                </a:cubicBezTo>
                <a:cubicBezTo>
                  <a:pt x="3423676" y="2496090"/>
                  <a:pt x="3421961" y="2495800"/>
                  <a:pt x="3420257" y="2495800"/>
                </a:cubicBezTo>
                <a:close/>
                <a:moveTo>
                  <a:pt x="6963001" y="2484304"/>
                </a:moveTo>
                <a:cubicBezTo>
                  <a:pt x="6975445" y="2484304"/>
                  <a:pt x="6987743" y="2487607"/>
                  <a:pt x="6998580" y="2493863"/>
                </a:cubicBezTo>
                <a:cubicBezTo>
                  <a:pt x="7032600" y="2513512"/>
                  <a:pt x="7044307" y="2557185"/>
                  <a:pt x="7024659" y="2591226"/>
                </a:cubicBezTo>
                <a:cubicBezTo>
                  <a:pt x="7011963" y="2613198"/>
                  <a:pt x="6988295" y="2626852"/>
                  <a:pt x="6962884" y="2626852"/>
                </a:cubicBezTo>
                <a:cubicBezTo>
                  <a:pt x="6950450" y="2626852"/>
                  <a:pt x="6938132" y="2623541"/>
                  <a:pt x="6927296" y="2617295"/>
                </a:cubicBezTo>
                <a:cubicBezTo>
                  <a:pt x="6893276" y="2597646"/>
                  <a:pt x="6881568" y="2553971"/>
                  <a:pt x="6901227" y="2519932"/>
                </a:cubicBezTo>
                <a:cubicBezTo>
                  <a:pt x="6913913" y="2497958"/>
                  <a:pt x="6937580" y="2484304"/>
                  <a:pt x="6963001" y="2484304"/>
                </a:cubicBezTo>
                <a:close/>
                <a:moveTo>
                  <a:pt x="7936291" y="2465081"/>
                </a:moveTo>
                <a:cubicBezTo>
                  <a:pt x="7946740" y="2465081"/>
                  <a:pt x="7957073" y="2467862"/>
                  <a:pt x="7966176" y="2473119"/>
                </a:cubicBezTo>
                <a:cubicBezTo>
                  <a:pt x="7994763" y="2489630"/>
                  <a:pt x="8004602" y="2526313"/>
                  <a:pt x="7988091" y="2554921"/>
                </a:cubicBezTo>
                <a:cubicBezTo>
                  <a:pt x="7977419" y="2573378"/>
                  <a:pt x="7957538" y="2584845"/>
                  <a:pt x="7936194" y="2584845"/>
                </a:cubicBezTo>
                <a:cubicBezTo>
                  <a:pt x="7925735" y="2584845"/>
                  <a:pt x="7915393" y="2582064"/>
                  <a:pt x="7906300" y="2576816"/>
                </a:cubicBezTo>
                <a:cubicBezTo>
                  <a:pt x="7892461" y="2568827"/>
                  <a:pt x="7882545" y="2555908"/>
                  <a:pt x="7878410" y="2540461"/>
                </a:cubicBezTo>
                <a:cubicBezTo>
                  <a:pt x="7874275" y="2525026"/>
                  <a:pt x="7876396" y="2508884"/>
                  <a:pt x="7884394" y="2495025"/>
                </a:cubicBezTo>
                <a:cubicBezTo>
                  <a:pt x="7895057" y="2476567"/>
                  <a:pt x="7914948" y="2465081"/>
                  <a:pt x="7936291" y="2465081"/>
                </a:cubicBezTo>
                <a:close/>
                <a:moveTo>
                  <a:pt x="443498" y="2447475"/>
                </a:moveTo>
                <a:cubicBezTo>
                  <a:pt x="451243" y="2447475"/>
                  <a:pt x="458900" y="2449540"/>
                  <a:pt x="465637" y="2453432"/>
                </a:cubicBezTo>
                <a:cubicBezTo>
                  <a:pt x="486829" y="2465672"/>
                  <a:pt x="494117" y="2492855"/>
                  <a:pt x="481885" y="2514045"/>
                </a:cubicBezTo>
                <a:cubicBezTo>
                  <a:pt x="473982" y="2527737"/>
                  <a:pt x="459243" y="2536239"/>
                  <a:pt x="443413" y="2536239"/>
                </a:cubicBezTo>
                <a:cubicBezTo>
                  <a:pt x="435667" y="2536239"/>
                  <a:pt x="428013" y="2534176"/>
                  <a:pt x="421270" y="2530295"/>
                </a:cubicBezTo>
                <a:cubicBezTo>
                  <a:pt x="411008" y="2524368"/>
                  <a:pt x="403665" y="2514790"/>
                  <a:pt x="400596" y="2503342"/>
                </a:cubicBezTo>
                <a:cubicBezTo>
                  <a:pt x="397532" y="2491896"/>
                  <a:pt x="399107" y="2479936"/>
                  <a:pt x="405031" y="2469671"/>
                </a:cubicBezTo>
                <a:cubicBezTo>
                  <a:pt x="412935" y="2455978"/>
                  <a:pt x="427673" y="2447475"/>
                  <a:pt x="443498" y="2447475"/>
                </a:cubicBezTo>
                <a:close/>
                <a:moveTo>
                  <a:pt x="7364703" y="2441716"/>
                </a:moveTo>
                <a:cubicBezTo>
                  <a:pt x="7376508" y="2441716"/>
                  <a:pt x="7388167" y="2444853"/>
                  <a:pt x="7398432" y="2450787"/>
                </a:cubicBezTo>
                <a:cubicBezTo>
                  <a:pt x="7430719" y="2469429"/>
                  <a:pt x="7441836" y="2510878"/>
                  <a:pt x="7423194" y="2543164"/>
                </a:cubicBezTo>
                <a:cubicBezTo>
                  <a:pt x="7411147" y="2564014"/>
                  <a:pt x="7388680" y="2576980"/>
                  <a:pt x="7364567" y="2576980"/>
                </a:cubicBezTo>
                <a:cubicBezTo>
                  <a:pt x="7352762" y="2576980"/>
                  <a:pt x="7341093" y="2573843"/>
                  <a:pt x="7330818" y="2567906"/>
                </a:cubicBezTo>
                <a:cubicBezTo>
                  <a:pt x="7315188" y="2558890"/>
                  <a:pt x="7303984" y="2544306"/>
                  <a:pt x="7299316" y="2526846"/>
                </a:cubicBezTo>
                <a:cubicBezTo>
                  <a:pt x="7294649" y="2509406"/>
                  <a:pt x="7297041" y="2491180"/>
                  <a:pt x="7306066" y="2475541"/>
                </a:cubicBezTo>
                <a:cubicBezTo>
                  <a:pt x="7318113" y="2454681"/>
                  <a:pt x="7340590" y="2441716"/>
                  <a:pt x="7364703" y="2441716"/>
                </a:cubicBezTo>
                <a:close/>
                <a:moveTo>
                  <a:pt x="8337964" y="2440747"/>
                </a:moveTo>
                <a:cubicBezTo>
                  <a:pt x="8344587" y="2440747"/>
                  <a:pt x="8351154" y="2442509"/>
                  <a:pt x="8356935" y="2445840"/>
                </a:cubicBezTo>
                <a:cubicBezTo>
                  <a:pt x="8365718" y="2450913"/>
                  <a:pt x="8371993" y="2459097"/>
                  <a:pt x="8374627" y="2468896"/>
                </a:cubicBezTo>
                <a:cubicBezTo>
                  <a:pt x="8377251" y="2478707"/>
                  <a:pt x="8375915" y="2488943"/>
                  <a:pt x="8370831" y="2497736"/>
                </a:cubicBezTo>
                <a:cubicBezTo>
                  <a:pt x="8364062" y="2509454"/>
                  <a:pt x="8351444" y="2516735"/>
                  <a:pt x="8337896" y="2516735"/>
                </a:cubicBezTo>
                <a:cubicBezTo>
                  <a:pt x="8331263" y="2516735"/>
                  <a:pt x="8324716" y="2514983"/>
                  <a:pt x="8318935" y="2511644"/>
                </a:cubicBezTo>
                <a:cubicBezTo>
                  <a:pt x="8300806" y="2501174"/>
                  <a:pt x="8294560" y="2477884"/>
                  <a:pt x="8305029" y="2459746"/>
                </a:cubicBezTo>
                <a:cubicBezTo>
                  <a:pt x="8311798" y="2448027"/>
                  <a:pt x="8324406" y="2440747"/>
                  <a:pt x="8337964" y="2440747"/>
                </a:cubicBezTo>
                <a:close/>
                <a:moveTo>
                  <a:pt x="3833822" y="2438732"/>
                </a:moveTo>
                <a:cubicBezTo>
                  <a:pt x="3830808" y="2438732"/>
                  <a:pt x="3827835" y="2439623"/>
                  <a:pt x="3825309" y="2441376"/>
                </a:cubicBezTo>
                <a:cubicBezTo>
                  <a:pt x="3818733" y="2445899"/>
                  <a:pt x="3811627" y="2449675"/>
                  <a:pt x="3804176" y="2452609"/>
                </a:cubicBezTo>
                <a:lnTo>
                  <a:pt x="3804188" y="2452609"/>
                </a:lnTo>
                <a:cubicBezTo>
                  <a:pt x="3800197" y="2454177"/>
                  <a:pt x="3797070" y="2457375"/>
                  <a:pt x="3795599" y="2461391"/>
                </a:cubicBezTo>
                <a:cubicBezTo>
                  <a:pt x="3794117" y="2465410"/>
                  <a:pt x="3794426" y="2469875"/>
                  <a:pt x="3796442" y="2473651"/>
                </a:cubicBezTo>
                <a:cubicBezTo>
                  <a:pt x="3799384" y="2479154"/>
                  <a:pt x="3801854" y="2484953"/>
                  <a:pt x="3803783" y="2490879"/>
                </a:cubicBezTo>
                <a:cubicBezTo>
                  <a:pt x="3805176" y="2495151"/>
                  <a:pt x="3808390" y="2498568"/>
                  <a:pt x="3812565" y="2500205"/>
                </a:cubicBezTo>
                <a:cubicBezTo>
                  <a:pt x="3814338" y="2500903"/>
                  <a:pt x="3816196" y="2501251"/>
                  <a:pt x="3818055" y="2501251"/>
                </a:cubicBezTo>
                <a:cubicBezTo>
                  <a:pt x="3820572" y="2501251"/>
                  <a:pt x="3823091" y="2500613"/>
                  <a:pt x="3825348" y="2499362"/>
                </a:cubicBezTo>
                <a:cubicBezTo>
                  <a:pt x="3832697" y="2495276"/>
                  <a:pt x="3840561" y="2492139"/>
                  <a:pt x="3848696" y="2490047"/>
                </a:cubicBezTo>
                <a:cubicBezTo>
                  <a:pt x="3853403" y="2488836"/>
                  <a:pt x="3857236" y="2485428"/>
                  <a:pt x="3858981" y="2480886"/>
                </a:cubicBezTo>
                <a:cubicBezTo>
                  <a:pt x="3860713" y="2476334"/>
                  <a:pt x="3860152" y="2471241"/>
                  <a:pt x="3857451" y="2467192"/>
                </a:cubicBezTo>
                <a:cubicBezTo>
                  <a:pt x="3853575" y="2461374"/>
                  <a:pt x="3850351" y="2455069"/>
                  <a:pt x="3847871" y="2448464"/>
                </a:cubicBezTo>
                <a:cubicBezTo>
                  <a:pt x="3846255" y="2444135"/>
                  <a:pt x="3842730" y="2440795"/>
                  <a:pt x="3838315" y="2439418"/>
                </a:cubicBezTo>
                <a:cubicBezTo>
                  <a:pt x="3836843" y="2438955"/>
                  <a:pt x="3835331" y="2438732"/>
                  <a:pt x="3833822" y="2438732"/>
                </a:cubicBezTo>
                <a:close/>
                <a:moveTo>
                  <a:pt x="3249838" y="2436204"/>
                </a:moveTo>
                <a:cubicBezTo>
                  <a:pt x="3247534" y="2436204"/>
                  <a:pt x="3245238" y="2436728"/>
                  <a:pt x="3243146" y="2437783"/>
                </a:cubicBezTo>
                <a:cubicBezTo>
                  <a:pt x="3241859" y="2438411"/>
                  <a:pt x="3240548" y="2439042"/>
                  <a:pt x="3239244" y="2439631"/>
                </a:cubicBezTo>
                <a:cubicBezTo>
                  <a:pt x="3235544" y="2441297"/>
                  <a:pt x="3232687" y="2444386"/>
                  <a:pt x="3231302" y="2448193"/>
                </a:cubicBezTo>
                <a:cubicBezTo>
                  <a:pt x="3229916" y="2452009"/>
                  <a:pt x="3230130" y="2456211"/>
                  <a:pt x="3231901" y="2459861"/>
                </a:cubicBezTo>
                <a:cubicBezTo>
                  <a:pt x="3232541" y="2461180"/>
                  <a:pt x="3233152" y="2462516"/>
                  <a:pt x="3233734" y="2463841"/>
                </a:cubicBezTo>
                <a:cubicBezTo>
                  <a:pt x="3235390" y="2467591"/>
                  <a:pt x="3238489" y="2470494"/>
                  <a:pt x="3242323" y="2471890"/>
                </a:cubicBezTo>
                <a:cubicBezTo>
                  <a:pt x="3243988" y="2472509"/>
                  <a:pt x="3245732" y="2472809"/>
                  <a:pt x="3247475" y="2472809"/>
                </a:cubicBezTo>
                <a:cubicBezTo>
                  <a:pt x="3249741" y="2472809"/>
                  <a:pt x="3251997" y="2472298"/>
                  <a:pt x="3254068" y="2471289"/>
                </a:cubicBezTo>
                <a:cubicBezTo>
                  <a:pt x="3255366" y="2470660"/>
                  <a:pt x="3256684" y="2470049"/>
                  <a:pt x="3258002" y="2469468"/>
                </a:cubicBezTo>
                <a:cubicBezTo>
                  <a:pt x="3261770" y="2467822"/>
                  <a:pt x="3264704" y="2464703"/>
                  <a:pt x="3266108" y="2460830"/>
                </a:cubicBezTo>
                <a:cubicBezTo>
                  <a:pt x="3267501" y="2456956"/>
                  <a:pt x="3267249" y="2452688"/>
                  <a:pt x="3265409" y="2449007"/>
                </a:cubicBezTo>
                <a:cubicBezTo>
                  <a:pt x="3264751" y="2447680"/>
                  <a:pt x="3264112" y="2446362"/>
                  <a:pt x="3263510" y="2445017"/>
                </a:cubicBezTo>
                <a:cubicBezTo>
                  <a:pt x="3261827" y="2441297"/>
                  <a:pt x="3258707" y="2438431"/>
                  <a:pt x="3254863" y="2437065"/>
                </a:cubicBezTo>
                <a:cubicBezTo>
                  <a:pt x="3253236" y="2436484"/>
                  <a:pt x="3251532" y="2436204"/>
                  <a:pt x="3249838" y="2436204"/>
                </a:cubicBezTo>
                <a:close/>
                <a:moveTo>
                  <a:pt x="6793085" y="2429289"/>
                </a:moveTo>
                <a:cubicBezTo>
                  <a:pt x="6804319" y="2429289"/>
                  <a:pt x="6815436" y="2432281"/>
                  <a:pt x="6825255" y="2437937"/>
                </a:cubicBezTo>
                <a:cubicBezTo>
                  <a:pt x="6856002" y="2455698"/>
                  <a:pt x="6866577" y="2495189"/>
                  <a:pt x="6848807" y="2525945"/>
                </a:cubicBezTo>
                <a:cubicBezTo>
                  <a:pt x="6837341" y="2545827"/>
                  <a:pt x="6815949" y="2558174"/>
                  <a:pt x="6792969" y="2558174"/>
                </a:cubicBezTo>
                <a:cubicBezTo>
                  <a:pt x="6781706" y="2558174"/>
                  <a:pt x="6770589" y="2555181"/>
                  <a:pt x="6760809" y="2549525"/>
                </a:cubicBezTo>
                <a:cubicBezTo>
                  <a:pt x="6745905" y="2540917"/>
                  <a:pt x="6735243" y="2527031"/>
                  <a:pt x="6730788" y="2510404"/>
                </a:cubicBezTo>
                <a:cubicBezTo>
                  <a:pt x="6726334" y="2493776"/>
                  <a:pt x="6728619" y="2476411"/>
                  <a:pt x="6737228" y="2461518"/>
                </a:cubicBezTo>
                <a:cubicBezTo>
                  <a:pt x="6748694" y="2441636"/>
                  <a:pt x="6770105" y="2429289"/>
                  <a:pt x="6793085" y="2429289"/>
                </a:cubicBezTo>
                <a:close/>
                <a:moveTo>
                  <a:pt x="4104935" y="2429009"/>
                </a:moveTo>
                <a:cubicBezTo>
                  <a:pt x="4113396" y="2429009"/>
                  <a:pt x="4121756" y="2431255"/>
                  <a:pt x="4129125" y="2435517"/>
                </a:cubicBezTo>
                <a:cubicBezTo>
                  <a:pt x="4140337" y="2441994"/>
                  <a:pt x="4148359" y="2452443"/>
                  <a:pt x="4151717" y="2464945"/>
                </a:cubicBezTo>
                <a:cubicBezTo>
                  <a:pt x="4155058" y="2477447"/>
                  <a:pt x="4153346" y="2490512"/>
                  <a:pt x="4146867" y="2501726"/>
                </a:cubicBezTo>
                <a:cubicBezTo>
                  <a:pt x="4138238" y="2516677"/>
                  <a:pt x="4122133" y="2525966"/>
                  <a:pt x="4104838" y="2525966"/>
                </a:cubicBezTo>
                <a:cubicBezTo>
                  <a:pt x="4096382" y="2525966"/>
                  <a:pt x="4088017" y="2523718"/>
                  <a:pt x="4080646" y="2519467"/>
                </a:cubicBezTo>
                <a:cubicBezTo>
                  <a:pt x="4057512" y="2506114"/>
                  <a:pt x="4049551" y="2476393"/>
                  <a:pt x="4062905" y="2453249"/>
                </a:cubicBezTo>
                <a:cubicBezTo>
                  <a:pt x="4071544" y="2438295"/>
                  <a:pt x="4087638" y="2429009"/>
                  <a:pt x="4104935" y="2429009"/>
                </a:cubicBezTo>
                <a:close/>
                <a:moveTo>
                  <a:pt x="5649850" y="2415839"/>
                </a:moveTo>
                <a:cubicBezTo>
                  <a:pt x="5657975" y="2415839"/>
                  <a:pt x="5666032" y="2417998"/>
                  <a:pt x="5673131" y="2422094"/>
                </a:cubicBezTo>
                <a:cubicBezTo>
                  <a:pt x="5695394" y="2434954"/>
                  <a:pt x="5703054" y="2463542"/>
                  <a:pt x="5690204" y="2485824"/>
                </a:cubicBezTo>
                <a:cubicBezTo>
                  <a:pt x="5681894" y="2500205"/>
                  <a:pt x="5666391" y="2509155"/>
                  <a:pt x="5649753" y="2509155"/>
                </a:cubicBezTo>
                <a:cubicBezTo>
                  <a:pt x="5641609" y="2509155"/>
                  <a:pt x="5633562" y="2506985"/>
                  <a:pt x="5626483" y="2502897"/>
                </a:cubicBezTo>
                <a:cubicBezTo>
                  <a:pt x="5615676" y="2496660"/>
                  <a:pt x="5607967" y="2486609"/>
                  <a:pt x="5604742" y="2474572"/>
                </a:cubicBezTo>
                <a:cubicBezTo>
                  <a:pt x="5601508" y="2462535"/>
                  <a:pt x="5603163" y="2449964"/>
                  <a:pt x="5609400" y="2439167"/>
                </a:cubicBezTo>
                <a:cubicBezTo>
                  <a:pt x="5617709" y="2424777"/>
                  <a:pt x="5633213" y="2415839"/>
                  <a:pt x="5649850" y="2415839"/>
                </a:cubicBezTo>
                <a:close/>
                <a:moveTo>
                  <a:pt x="273560" y="2407055"/>
                </a:moveTo>
                <a:cubicBezTo>
                  <a:pt x="277564" y="2407055"/>
                  <a:pt x="281523" y="2408129"/>
                  <a:pt x="285001" y="2410135"/>
                </a:cubicBezTo>
                <a:cubicBezTo>
                  <a:pt x="295959" y="2416468"/>
                  <a:pt x="299727" y="2430528"/>
                  <a:pt x="293404" y="2441491"/>
                </a:cubicBezTo>
                <a:cubicBezTo>
                  <a:pt x="289313" y="2448571"/>
                  <a:pt x="281692" y="2452967"/>
                  <a:pt x="273511" y="2452967"/>
                </a:cubicBezTo>
                <a:cubicBezTo>
                  <a:pt x="269507" y="2452967"/>
                  <a:pt x="265544" y="2451902"/>
                  <a:pt x="262065" y="2449898"/>
                </a:cubicBezTo>
                <a:cubicBezTo>
                  <a:pt x="251102" y="2443563"/>
                  <a:pt x="247340" y="2429502"/>
                  <a:pt x="253662" y="2418550"/>
                </a:cubicBezTo>
                <a:cubicBezTo>
                  <a:pt x="257751" y="2411451"/>
                  <a:pt x="265374" y="2407055"/>
                  <a:pt x="273560" y="2407055"/>
                </a:cubicBezTo>
                <a:close/>
                <a:moveTo>
                  <a:pt x="7766375" y="2400499"/>
                </a:moveTo>
                <a:cubicBezTo>
                  <a:pt x="7777309" y="2400499"/>
                  <a:pt x="7788106" y="2403405"/>
                  <a:pt x="7797616" y="2408906"/>
                </a:cubicBezTo>
                <a:cubicBezTo>
                  <a:pt x="7827520" y="2426161"/>
                  <a:pt x="7837795" y="2464530"/>
                  <a:pt x="7820538" y="2494424"/>
                </a:cubicBezTo>
                <a:cubicBezTo>
                  <a:pt x="7809392" y="2513744"/>
                  <a:pt x="7788591" y="2525742"/>
                  <a:pt x="7766279" y="2525742"/>
                </a:cubicBezTo>
                <a:cubicBezTo>
                  <a:pt x="7755346" y="2525742"/>
                  <a:pt x="7744528" y="2522829"/>
                  <a:pt x="7735019" y="2517337"/>
                </a:cubicBezTo>
                <a:cubicBezTo>
                  <a:pt x="7720531" y="2508970"/>
                  <a:pt x="7710170" y="2495470"/>
                  <a:pt x="7705841" y="2479327"/>
                </a:cubicBezTo>
                <a:cubicBezTo>
                  <a:pt x="7701512" y="2463173"/>
                  <a:pt x="7703740" y="2446305"/>
                  <a:pt x="7712106" y="2431817"/>
                </a:cubicBezTo>
                <a:cubicBezTo>
                  <a:pt x="7723253" y="2412508"/>
                  <a:pt x="7744054" y="2400499"/>
                  <a:pt x="7766375" y="2400499"/>
                </a:cubicBezTo>
                <a:close/>
                <a:moveTo>
                  <a:pt x="6623131" y="2395260"/>
                </a:moveTo>
                <a:cubicBezTo>
                  <a:pt x="6629513" y="2395260"/>
                  <a:pt x="6635836" y="2396954"/>
                  <a:pt x="6641414" y="2400170"/>
                </a:cubicBezTo>
                <a:cubicBezTo>
                  <a:pt x="6649888" y="2405060"/>
                  <a:pt x="6655940" y="2412962"/>
                  <a:pt x="6658468" y="2422406"/>
                </a:cubicBezTo>
                <a:cubicBezTo>
                  <a:pt x="6661005" y="2431867"/>
                  <a:pt x="6659708" y="2441734"/>
                  <a:pt x="6654807" y="2450199"/>
                </a:cubicBezTo>
                <a:cubicBezTo>
                  <a:pt x="6648290" y="2461498"/>
                  <a:pt x="6636127" y="2468519"/>
                  <a:pt x="6623073" y="2468519"/>
                </a:cubicBezTo>
                <a:cubicBezTo>
                  <a:pt x="6616681" y="2468519"/>
                  <a:pt x="6610367" y="2466816"/>
                  <a:pt x="6604780" y="2463599"/>
                </a:cubicBezTo>
                <a:cubicBezTo>
                  <a:pt x="6596316" y="2458711"/>
                  <a:pt x="6590254" y="2450817"/>
                  <a:pt x="6587726" y="2441356"/>
                </a:cubicBezTo>
                <a:cubicBezTo>
                  <a:pt x="6585189" y="2431904"/>
                  <a:pt x="6586497" y="2422045"/>
                  <a:pt x="6591387" y="2413582"/>
                </a:cubicBezTo>
                <a:cubicBezTo>
                  <a:pt x="6597904" y="2402272"/>
                  <a:pt x="6610067" y="2395260"/>
                  <a:pt x="6623131" y="2395260"/>
                </a:cubicBezTo>
                <a:close/>
                <a:moveTo>
                  <a:pt x="3653351" y="2385993"/>
                </a:moveTo>
                <a:cubicBezTo>
                  <a:pt x="3650921" y="2385993"/>
                  <a:pt x="3648509" y="2386583"/>
                  <a:pt x="3646320" y="2387745"/>
                </a:cubicBezTo>
                <a:cubicBezTo>
                  <a:pt x="3643356" y="2389314"/>
                  <a:pt x="3640316" y="2390757"/>
                  <a:pt x="3637207" y="2392045"/>
                </a:cubicBezTo>
                <a:cubicBezTo>
                  <a:pt x="3633353" y="2393652"/>
                  <a:pt x="3630340" y="2396799"/>
                  <a:pt x="3628897" y="2400722"/>
                </a:cubicBezTo>
                <a:cubicBezTo>
                  <a:pt x="3627455" y="2404634"/>
                  <a:pt x="3627707" y="2408972"/>
                  <a:pt x="3629605" y="2412700"/>
                </a:cubicBezTo>
                <a:cubicBezTo>
                  <a:pt x="3631117" y="2415684"/>
                  <a:pt x="3632490" y="2418725"/>
                  <a:pt x="3633720" y="2421853"/>
                </a:cubicBezTo>
                <a:cubicBezTo>
                  <a:pt x="3635268" y="2425794"/>
                  <a:pt x="3638408" y="2428893"/>
                  <a:pt x="3642369" y="2430393"/>
                </a:cubicBezTo>
                <a:cubicBezTo>
                  <a:pt x="3644084" y="2431042"/>
                  <a:pt x="3645885" y="2431362"/>
                  <a:pt x="3647685" y="2431362"/>
                </a:cubicBezTo>
                <a:cubicBezTo>
                  <a:pt x="3650039" y="2431362"/>
                  <a:pt x="3652373" y="2430810"/>
                  <a:pt x="3654513" y="2429725"/>
                </a:cubicBezTo>
                <a:cubicBezTo>
                  <a:pt x="3657574" y="2428156"/>
                  <a:pt x="3660710" y="2426732"/>
                  <a:pt x="3663917" y="2425466"/>
                </a:cubicBezTo>
                <a:cubicBezTo>
                  <a:pt x="3667897" y="2423886"/>
                  <a:pt x="3671014" y="2420681"/>
                  <a:pt x="3672485" y="2416652"/>
                </a:cubicBezTo>
                <a:cubicBezTo>
                  <a:pt x="3673958" y="2412643"/>
                  <a:pt x="3673638" y="2408179"/>
                  <a:pt x="3671605" y="2404411"/>
                </a:cubicBezTo>
                <a:cubicBezTo>
                  <a:pt x="3669986" y="2401390"/>
                  <a:pt x="3668506" y="2398301"/>
                  <a:pt x="3667168" y="2395154"/>
                </a:cubicBezTo>
                <a:cubicBezTo>
                  <a:pt x="3665533" y="2391270"/>
                  <a:pt x="3662337" y="2388268"/>
                  <a:pt x="3658376" y="2386856"/>
                </a:cubicBezTo>
                <a:cubicBezTo>
                  <a:pt x="3656738" y="2386282"/>
                  <a:pt x="3655044" y="2385993"/>
                  <a:pt x="3653351" y="2385993"/>
                </a:cubicBezTo>
                <a:close/>
                <a:moveTo>
                  <a:pt x="957216" y="2377605"/>
                </a:moveTo>
                <a:cubicBezTo>
                  <a:pt x="955231" y="2377605"/>
                  <a:pt x="953208" y="2378002"/>
                  <a:pt x="951270" y="2378845"/>
                </a:cubicBezTo>
                <a:cubicBezTo>
                  <a:pt x="950195" y="2379311"/>
                  <a:pt x="949112" y="2379746"/>
                  <a:pt x="948017" y="2380163"/>
                </a:cubicBezTo>
                <a:cubicBezTo>
                  <a:pt x="944133" y="2381673"/>
                  <a:pt x="941054" y="2384734"/>
                  <a:pt x="939504" y="2388598"/>
                </a:cubicBezTo>
                <a:cubicBezTo>
                  <a:pt x="937966" y="2392471"/>
                  <a:pt x="938102" y="2396819"/>
                  <a:pt x="939891" y="2400576"/>
                </a:cubicBezTo>
                <a:cubicBezTo>
                  <a:pt x="940628" y="2402137"/>
                  <a:pt x="941325" y="2403713"/>
                  <a:pt x="941993" y="2405322"/>
                </a:cubicBezTo>
                <a:cubicBezTo>
                  <a:pt x="943629" y="2409253"/>
                  <a:pt x="946854" y="2412303"/>
                  <a:pt x="950874" y="2413717"/>
                </a:cubicBezTo>
                <a:cubicBezTo>
                  <a:pt x="952490" y="2414281"/>
                  <a:pt x="954175" y="2414562"/>
                  <a:pt x="955841" y="2414562"/>
                </a:cubicBezTo>
                <a:cubicBezTo>
                  <a:pt x="958339" y="2414562"/>
                  <a:pt x="960819" y="2413931"/>
                  <a:pt x="963057" y="2412711"/>
                </a:cubicBezTo>
                <a:cubicBezTo>
                  <a:pt x="964130" y="2412130"/>
                  <a:pt x="965216" y="2411548"/>
                  <a:pt x="966309" y="2411017"/>
                </a:cubicBezTo>
                <a:cubicBezTo>
                  <a:pt x="969893" y="2409225"/>
                  <a:pt x="972614" y="2406086"/>
                  <a:pt x="973873" y="2402281"/>
                </a:cubicBezTo>
                <a:cubicBezTo>
                  <a:pt x="975131" y="2398474"/>
                  <a:pt x="974812" y="2394339"/>
                  <a:pt x="972991" y="2390768"/>
                </a:cubicBezTo>
                <a:cubicBezTo>
                  <a:pt x="972256" y="2389314"/>
                  <a:pt x="971548" y="2387862"/>
                  <a:pt x="970880" y="2386389"/>
                </a:cubicBezTo>
                <a:cubicBezTo>
                  <a:pt x="968353" y="2380879"/>
                  <a:pt x="962921" y="2377605"/>
                  <a:pt x="957216" y="2377605"/>
                </a:cubicBezTo>
                <a:close/>
                <a:moveTo>
                  <a:pt x="7194768" y="2377587"/>
                </a:moveTo>
                <a:cubicBezTo>
                  <a:pt x="7206960" y="2377587"/>
                  <a:pt x="7219026" y="2380831"/>
                  <a:pt x="7229659" y="2386970"/>
                </a:cubicBezTo>
                <a:cubicBezTo>
                  <a:pt x="7245822" y="2396306"/>
                  <a:pt x="7257394" y="2411384"/>
                  <a:pt x="7262226" y="2429405"/>
                </a:cubicBezTo>
                <a:cubicBezTo>
                  <a:pt x="7267059" y="2447456"/>
                  <a:pt x="7264580" y="2466292"/>
                  <a:pt x="7255244" y="2482455"/>
                </a:cubicBezTo>
                <a:cubicBezTo>
                  <a:pt x="7242800" y="2504021"/>
                  <a:pt x="7219578" y="2517424"/>
                  <a:pt x="7194652" y="2517424"/>
                </a:cubicBezTo>
                <a:cubicBezTo>
                  <a:pt x="7182459" y="2517424"/>
                  <a:pt x="7170383" y="2514180"/>
                  <a:pt x="7159751" y="2508039"/>
                </a:cubicBezTo>
                <a:cubicBezTo>
                  <a:pt x="7126389" y="2488768"/>
                  <a:pt x="7114904" y="2445927"/>
                  <a:pt x="7134175" y="2412567"/>
                </a:cubicBezTo>
                <a:cubicBezTo>
                  <a:pt x="7146629" y="2390990"/>
                  <a:pt x="7169851" y="2377587"/>
                  <a:pt x="7194768" y="2377587"/>
                </a:cubicBezTo>
                <a:close/>
                <a:moveTo>
                  <a:pt x="3078885" y="2376338"/>
                </a:moveTo>
                <a:cubicBezTo>
                  <a:pt x="3076660" y="2376338"/>
                  <a:pt x="3074432" y="2376832"/>
                  <a:pt x="3072378" y="2377829"/>
                </a:cubicBezTo>
                <a:cubicBezTo>
                  <a:pt x="3072378" y="2377829"/>
                  <a:pt x="3071023" y="2378467"/>
                  <a:pt x="3071023" y="2378467"/>
                </a:cubicBezTo>
                <a:cubicBezTo>
                  <a:pt x="3067382" y="2380143"/>
                  <a:pt x="3064553" y="2383204"/>
                  <a:pt x="3063187" y="2386980"/>
                </a:cubicBezTo>
                <a:cubicBezTo>
                  <a:pt x="3061814" y="2390748"/>
                  <a:pt x="3062009" y="2394902"/>
                  <a:pt x="3063731" y="2398524"/>
                </a:cubicBezTo>
                <a:lnTo>
                  <a:pt x="3064369" y="2399919"/>
                </a:lnTo>
                <a:cubicBezTo>
                  <a:pt x="3066035" y="2403589"/>
                  <a:pt x="3069114" y="2406437"/>
                  <a:pt x="3072902" y="2407810"/>
                </a:cubicBezTo>
                <a:cubicBezTo>
                  <a:pt x="3074556" y="2408410"/>
                  <a:pt x="3076302" y="2408712"/>
                  <a:pt x="3078035" y="2408712"/>
                </a:cubicBezTo>
                <a:cubicBezTo>
                  <a:pt x="3080250" y="2408712"/>
                  <a:pt x="3082470" y="2408217"/>
                  <a:pt x="3084512" y="2407249"/>
                </a:cubicBezTo>
                <a:lnTo>
                  <a:pt x="3085829" y="2406629"/>
                </a:lnTo>
                <a:cubicBezTo>
                  <a:pt x="3089537" y="2404964"/>
                  <a:pt x="3092405" y="2401855"/>
                  <a:pt x="3093781" y="2398030"/>
                </a:cubicBezTo>
                <a:cubicBezTo>
                  <a:pt x="3095144" y="2394195"/>
                  <a:pt x="3094915" y="2389982"/>
                  <a:pt x="3093112" y="2386332"/>
                </a:cubicBezTo>
                <a:lnTo>
                  <a:pt x="3092541" y="2385121"/>
                </a:lnTo>
                <a:cubicBezTo>
                  <a:pt x="3090864" y="2381451"/>
                  <a:pt x="3087785" y="2378613"/>
                  <a:pt x="3083989" y="2377238"/>
                </a:cubicBezTo>
                <a:cubicBezTo>
                  <a:pt x="3082341" y="2376637"/>
                  <a:pt x="3080610" y="2376338"/>
                  <a:pt x="3078885" y="2376338"/>
                </a:cubicBezTo>
                <a:close/>
                <a:moveTo>
                  <a:pt x="8168049" y="2372968"/>
                </a:moveTo>
                <a:cubicBezTo>
                  <a:pt x="8175709" y="2372968"/>
                  <a:pt x="8183282" y="2375011"/>
                  <a:pt x="8189973" y="2378864"/>
                </a:cubicBezTo>
                <a:cubicBezTo>
                  <a:pt x="8200122" y="2384734"/>
                  <a:pt x="8207395" y="2394195"/>
                  <a:pt x="8210436" y="2405534"/>
                </a:cubicBezTo>
                <a:cubicBezTo>
                  <a:pt x="8213457" y="2416865"/>
                  <a:pt x="8211898" y="2428689"/>
                  <a:pt x="8206039" y="2438848"/>
                </a:cubicBezTo>
                <a:cubicBezTo>
                  <a:pt x="8198214" y="2452406"/>
                  <a:pt x="8183630" y="2460822"/>
                  <a:pt x="8167971" y="2460822"/>
                </a:cubicBezTo>
                <a:cubicBezTo>
                  <a:pt x="8160302" y="2460822"/>
                  <a:pt x="8152728" y="2458787"/>
                  <a:pt x="8146046" y="2454923"/>
                </a:cubicBezTo>
                <a:lnTo>
                  <a:pt x="8146056" y="2454923"/>
                </a:lnTo>
                <a:cubicBezTo>
                  <a:pt x="8125081" y="2442819"/>
                  <a:pt x="8117866" y="2415907"/>
                  <a:pt x="8129971" y="2394931"/>
                </a:cubicBezTo>
                <a:cubicBezTo>
                  <a:pt x="8137796" y="2381394"/>
                  <a:pt x="8152390" y="2372968"/>
                  <a:pt x="8168049" y="2372968"/>
                </a:cubicBezTo>
                <a:close/>
                <a:moveTo>
                  <a:pt x="5479915" y="2356273"/>
                </a:moveTo>
                <a:cubicBezTo>
                  <a:pt x="5487662" y="2356273"/>
                  <a:pt x="5495323" y="2358335"/>
                  <a:pt x="5502053" y="2362238"/>
                </a:cubicBezTo>
                <a:cubicBezTo>
                  <a:pt x="5512328" y="2368165"/>
                  <a:pt x="5519668" y="2377722"/>
                  <a:pt x="5522738" y="2389178"/>
                </a:cubicBezTo>
                <a:cubicBezTo>
                  <a:pt x="5525808" y="2400617"/>
                  <a:pt x="5524229" y="2412584"/>
                  <a:pt x="5518303" y="2422849"/>
                </a:cubicBezTo>
                <a:cubicBezTo>
                  <a:pt x="5510401" y="2436534"/>
                  <a:pt x="5495662" y="2445036"/>
                  <a:pt x="5479838" y="2445036"/>
                </a:cubicBezTo>
                <a:cubicBezTo>
                  <a:pt x="5472091" y="2445036"/>
                  <a:pt x="5464431" y="2442972"/>
                  <a:pt x="5457691" y="2439090"/>
                </a:cubicBezTo>
                <a:cubicBezTo>
                  <a:pt x="5447426" y="2433153"/>
                  <a:pt x="5440085" y="2423585"/>
                  <a:pt x="5437015" y="2412139"/>
                </a:cubicBezTo>
                <a:cubicBezTo>
                  <a:pt x="5433955" y="2400694"/>
                  <a:pt x="5435524" y="2388733"/>
                  <a:pt x="5441451" y="2378467"/>
                </a:cubicBezTo>
                <a:cubicBezTo>
                  <a:pt x="5449353" y="2364775"/>
                  <a:pt x="5464092" y="2356273"/>
                  <a:pt x="5479915" y="2356273"/>
                </a:cubicBezTo>
                <a:close/>
                <a:moveTo>
                  <a:pt x="7596450" y="2335925"/>
                </a:moveTo>
                <a:cubicBezTo>
                  <a:pt x="7607858" y="2335925"/>
                  <a:pt x="7619131" y="2338957"/>
                  <a:pt x="7629066" y="2344690"/>
                </a:cubicBezTo>
                <a:cubicBezTo>
                  <a:pt x="7644183" y="2353417"/>
                  <a:pt x="7655000" y="2367506"/>
                  <a:pt x="7659503" y="2384367"/>
                </a:cubicBezTo>
                <a:cubicBezTo>
                  <a:pt x="7664025" y="2401226"/>
                  <a:pt x="7661711" y="2418830"/>
                  <a:pt x="7652986" y="2433949"/>
                </a:cubicBezTo>
                <a:cubicBezTo>
                  <a:pt x="7641346" y="2454111"/>
                  <a:pt x="7619644" y="2466631"/>
                  <a:pt x="7596344" y="2466631"/>
                </a:cubicBezTo>
                <a:cubicBezTo>
                  <a:pt x="7584936" y="2466631"/>
                  <a:pt x="7573654" y="2463592"/>
                  <a:pt x="7563718" y="2457859"/>
                </a:cubicBezTo>
                <a:cubicBezTo>
                  <a:pt x="7532527" y="2439845"/>
                  <a:pt x="7521796" y="2399801"/>
                  <a:pt x="7539809" y="2368609"/>
                </a:cubicBezTo>
                <a:cubicBezTo>
                  <a:pt x="7551449" y="2348447"/>
                  <a:pt x="7573151" y="2335925"/>
                  <a:pt x="7596450" y="2335925"/>
                </a:cubicBezTo>
                <a:close/>
                <a:moveTo>
                  <a:pt x="5881598" y="2329186"/>
                </a:moveTo>
                <a:cubicBezTo>
                  <a:pt x="5885995" y="2329186"/>
                  <a:pt x="5890343" y="2330358"/>
                  <a:pt x="5894178" y="2332576"/>
                </a:cubicBezTo>
                <a:cubicBezTo>
                  <a:pt x="5906215" y="2339529"/>
                  <a:pt x="5910360" y="2354984"/>
                  <a:pt x="5903416" y="2367021"/>
                </a:cubicBezTo>
                <a:cubicBezTo>
                  <a:pt x="5898923" y="2374817"/>
                  <a:pt x="5890546" y="2379650"/>
                  <a:pt x="5881549" y="2379650"/>
                </a:cubicBezTo>
                <a:cubicBezTo>
                  <a:pt x="5877144" y="2379650"/>
                  <a:pt x="5872795" y="2378477"/>
                  <a:pt x="5868960" y="2376269"/>
                </a:cubicBezTo>
                <a:cubicBezTo>
                  <a:pt x="5863111" y="2372900"/>
                  <a:pt x="5858947" y="2367458"/>
                  <a:pt x="5857204" y="2360961"/>
                </a:cubicBezTo>
                <a:cubicBezTo>
                  <a:pt x="5855461" y="2354443"/>
                  <a:pt x="5856352" y="2347643"/>
                  <a:pt x="5859722" y="2341814"/>
                </a:cubicBezTo>
                <a:cubicBezTo>
                  <a:pt x="5864215" y="2334028"/>
                  <a:pt x="5872592" y="2329186"/>
                  <a:pt x="5881598" y="2329186"/>
                </a:cubicBezTo>
                <a:close/>
                <a:moveTo>
                  <a:pt x="3481856" y="2326503"/>
                </a:moveTo>
                <a:cubicBezTo>
                  <a:pt x="3479514" y="2326503"/>
                  <a:pt x="3477179" y="2327045"/>
                  <a:pt x="3475049" y="2328140"/>
                </a:cubicBezTo>
                <a:cubicBezTo>
                  <a:pt x="3473035" y="2329156"/>
                  <a:pt x="3470991" y="2330125"/>
                  <a:pt x="3468919" y="2331026"/>
                </a:cubicBezTo>
                <a:cubicBezTo>
                  <a:pt x="3465151" y="2332663"/>
                  <a:pt x="3462227" y="2335781"/>
                  <a:pt x="3460813" y="2339636"/>
                </a:cubicBezTo>
                <a:cubicBezTo>
                  <a:pt x="3459408" y="2343498"/>
                  <a:pt x="3459642" y="2347770"/>
                  <a:pt x="3461462" y="2351450"/>
                </a:cubicBezTo>
                <a:cubicBezTo>
                  <a:pt x="3462469" y="2353474"/>
                  <a:pt x="3463400" y="2355517"/>
                  <a:pt x="3464269" y="2357609"/>
                </a:cubicBezTo>
                <a:cubicBezTo>
                  <a:pt x="3465886" y="2361435"/>
                  <a:pt x="3469016" y="2364426"/>
                  <a:pt x="3472910" y="2365869"/>
                </a:cubicBezTo>
                <a:cubicBezTo>
                  <a:pt x="3474594" y="2366489"/>
                  <a:pt x="3476356" y="2366799"/>
                  <a:pt x="3478118" y="2366799"/>
                </a:cubicBezTo>
                <a:cubicBezTo>
                  <a:pt x="3480422" y="2366799"/>
                  <a:pt x="3482730" y="2366266"/>
                  <a:pt x="3484839" y="2365210"/>
                </a:cubicBezTo>
                <a:cubicBezTo>
                  <a:pt x="3486862" y="2364184"/>
                  <a:pt x="3488926" y="2363245"/>
                  <a:pt x="3491027" y="2362354"/>
                </a:cubicBezTo>
                <a:cubicBezTo>
                  <a:pt x="3494872" y="2360736"/>
                  <a:pt x="3497864" y="2357580"/>
                  <a:pt x="3499296" y="2353657"/>
                </a:cubicBezTo>
                <a:cubicBezTo>
                  <a:pt x="3500721" y="2349735"/>
                  <a:pt x="3500450" y="2345397"/>
                  <a:pt x="3498551" y="2341679"/>
                </a:cubicBezTo>
                <a:cubicBezTo>
                  <a:pt x="3497506" y="2339645"/>
                  <a:pt x="3496527" y="2337591"/>
                  <a:pt x="3495619" y="2335499"/>
                </a:cubicBezTo>
                <a:cubicBezTo>
                  <a:pt x="3493961" y="2331714"/>
                  <a:pt x="3490814" y="2328769"/>
                  <a:pt x="3486921" y="2327385"/>
                </a:cubicBezTo>
                <a:cubicBezTo>
                  <a:pt x="3485285" y="2326794"/>
                  <a:pt x="3483572" y="2326503"/>
                  <a:pt x="3481856" y="2326503"/>
                </a:cubicBezTo>
                <a:close/>
                <a:moveTo>
                  <a:pt x="7024853" y="2313014"/>
                </a:moveTo>
                <a:cubicBezTo>
                  <a:pt x="7037548" y="2313014"/>
                  <a:pt x="7050079" y="2316383"/>
                  <a:pt x="7061100" y="2322755"/>
                </a:cubicBezTo>
                <a:cubicBezTo>
                  <a:pt x="7077911" y="2332449"/>
                  <a:pt x="7089919" y="2348119"/>
                  <a:pt x="7094945" y="2366867"/>
                </a:cubicBezTo>
                <a:cubicBezTo>
                  <a:pt x="7099961" y="2385596"/>
                  <a:pt x="7097386" y="2405176"/>
                  <a:pt x="7087682" y="2421969"/>
                </a:cubicBezTo>
                <a:cubicBezTo>
                  <a:pt x="7074764" y="2444386"/>
                  <a:pt x="7050631" y="2458302"/>
                  <a:pt x="7024727" y="2458302"/>
                </a:cubicBezTo>
                <a:cubicBezTo>
                  <a:pt x="7012031" y="2458302"/>
                  <a:pt x="6999499" y="2454932"/>
                  <a:pt x="6988470" y="2448560"/>
                </a:cubicBezTo>
                <a:cubicBezTo>
                  <a:pt x="6971668" y="2438866"/>
                  <a:pt x="6959660" y="2423198"/>
                  <a:pt x="6954624" y="2404459"/>
                </a:cubicBezTo>
                <a:cubicBezTo>
                  <a:pt x="6949608" y="2385712"/>
                  <a:pt x="6952184" y="2366140"/>
                  <a:pt x="6961887" y="2349339"/>
                </a:cubicBezTo>
                <a:cubicBezTo>
                  <a:pt x="6974815" y="2326940"/>
                  <a:pt x="6998938" y="2313014"/>
                  <a:pt x="7024853" y="2313014"/>
                </a:cubicBezTo>
                <a:close/>
                <a:moveTo>
                  <a:pt x="7998133" y="2305199"/>
                </a:moveTo>
                <a:cubicBezTo>
                  <a:pt x="8006829" y="2305199"/>
                  <a:pt x="8015429" y="2307513"/>
                  <a:pt x="8023011" y="2311880"/>
                </a:cubicBezTo>
                <a:cubicBezTo>
                  <a:pt x="8034535" y="2318544"/>
                  <a:pt x="8042786" y="2329282"/>
                  <a:pt x="8046234" y="2342144"/>
                </a:cubicBezTo>
                <a:cubicBezTo>
                  <a:pt x="8049671" y="2355004"/>
                  <a:pt x="8047909" y="2368445"/>
                  <a:pt x="8041246" y="2379960"/>
                </a:cubicBezTo>
                <a:cubicBezTo>
                  <a:pt x="8032366" y="2395348"/>
                  <a:pt x="8015806" y="2404907"/>
                  <a:pt x="7998036" y="2404907"/>
                </a:cubicBezTo>
                <a:cubicBezTo>
                  <a:pt x="7989340" y="2404907"/>
                  <a:pt x="7980741" y="2402591"/>
                  <a:pt x="7973178" y="2398214"/>
                </a:cubicBezTo>
                <a:cubicBezTo>
                  <a:pt x="7949374" y="2384472"/>
                  <a:pt x="7941182" y="2353928"/>
                  <a:pt x="7954923" y="2330135"/>
                </a:cubicBezTo>
                <a:cubicBezTo>
                  <a:pt x="7963794" y="2314748"/>
                  <a:pt x="7980353" y="2305199"/>
                  <a:pt x="7998133" y="2305199"/>
                </a:cubicBezTo>
                <a:close/>
                <a:moveTo>
                  <a:pt x="5309991" y="2300357"/>
                </a:moveTo>
                <a:cubicBezTo>
                  <a:pt x="5316701" y="2300357"/>
                  <a:pt x="5323337" y="2302139"/>
                  <a:pt x="5329175" y="2305509"/>
                </a:cubicBezTo>
                <a:cubicBezTo>
                  <a:pt x="5347528" y="2316112"/>
                  <a:pt x="5353849" y="2339664"/>
                  <a:pt x="5343245" y="2358034"/>
                </a:cubicBezTo>
                <a:cubicBezTo>
                  <a:pt x="5336409" y="2369897"/>
                  <a:pt x="5323636" y="2377257"/>
                  <a:pt x="5309933" y="2377257"/>
                </a:cubicBezTo>
                <a:cubicBezTo>
                  <a:pt x="5303211" y="2377257"/>
                  <a:pt x="5296579" y="2375476"/>
                  <a:pt x="5290750" y="2372095"/>
                </a:cubicBezTo>
                <a:cubicBezTo>
                  <a:pt x="5281841" y="2366964"/>
                  <a:pt x="5275477" y="2358673"/>
                  <a:pt x="5272814" y="2348757"/>
                </a:cubicBezTo>
                <a:cubicBezTo>
                  <a:pt x="5270161" y="2338841"/>
                  <a:pt x="5271527" y="2328481"/>
                  <a:pt x="5276669" y="2319570"/>
                </a:cubicBezTo>
                <a:cubicBezTo>
                  <a:pt x="5283506" y="2307727"/>
                  <a:pt x="5296277" y="2300357"/>
                  <a:pt x="5309991" y="2300357"/>
                </a:cubicBezTo>
                <a:close/>
                <a:moveTo>
                  <a:pt x="784167" y="2294092"/>
                </a:moveTo>
                <a:cubicBezTo>
                  <a:pt x="781883" y="2294092"/>
                  <a:pt x="779604" y="2294614"/>
                  <a:pt x="777510" y="2295651"/>
                </a:cubicBezTo>
                <a:cubicBezTo>
                  <a:pt x="771480" y="2298633"/>
                  <a:pt x="765083" y="2300958"/>
                  <a:pt x="758500" y="2302565"/>
                </a:cubicBezTo>
                <a:cubicBezTo>
                  <a:pt x="753569" y="2303765"/>
                  <a:pt x="749582" y="2307378"/>
                  <a:pt x="747894" y="2312172"/>
                </a:cubicBezTo>
                <a:cubicBezTo>
                  <a:pt x="746211" y="2316964"/>
                  <a:pt x="747063" y="2322272"/>
                  <a:pt x="750156" y="2326300"/>
                </a:cubicBezTo>
                <a:cubicBezTo>
                  <a:pt x="755995" y="2333903"/>
                  <a:pt x="760624" y="2342336"/>
                  <a:pt x="763910" y="2351352"/>
                </a:cubicBezTo>
                <a:cubicBezTo>
                  <a:pt x="765495" y="2355711"/>
                  <a:pt x="768998" y="2359080"/>
                  <a:pt x="773401" y="2360505"/>
                </a:cubicBezTo>
                <a:cubicBezTo>
                  <a:pt x="774909" y="2360988"/>
                  <a:pt x="776464" y="2361232"/>
                  <a:pt x="778017" y="2361232"/>
                </a:cubicBezTo>
                <a:cubicBezTo>
                  <a:pt x="780985" y="2361232"/>
                  <a:pt x="783931" y="2360350"/>
                  <a:pt x="786446" y="2358635"/>
                </a:cubicBezTo>
                <a:cubicBezTo>
                  <a:pt x="791175" y="2355430"/>
                  <a:pt x="796225" y="2352572"/>
                  <a:pt x="801460" y="2350171"/>
                </a:cubicBezTo>
                <a:cubicBezTo>
                  <a:pt x="805232" y="2348438"/>
                  <a:pt x="808118" y="2345213"/>
                  <a:pt x="809424" y="2341253"/>
                </a:cubicBezTo>
                <a:cubicBezTo>
                  <a:pt x="810734" y="2337311"/>
                  <a:pt x="810347" y="2333011"/>
                  <a:pt x="808358" y="2329360"/>
                </a:cubicBezTo>
                <a:cubicBezTo>
                  <a:pt x="804192" y="2321720"/>
                  <a:pt x="800930" y="2313586"/>
                  <a:pt x="798656" y="2305180"/>
                </a:cubicBezTo>
                <a:cubicBezTo>
                  <a:pt x="797482" y="2300842"/>
                  <a:pt x="794429" y="2297258"/>
                  <a:pt x="790333" y="2295417"/>
                </a:cubicBezTo>
                <a:cubicBezTo>
                  <a:pt x="788372" y="2294527"/>
                  <a:pt x="786267" y="2294092"/>
                  <a:pt x="784167" y="2294092"/>
                </a:cubicBezTo>
                <a:close/>
                <a:moveTo>
                  <a:pt x="4166767" y="2275498"/>
                </a:moveTo>
                <a:cubicBezTo>
                  <a:pt x="4172356" y="2275498"/>
                  <a:pt x="4177895" y="2276998"/>
                  <a:pt x="4182774" y="2279809"/>
                </a:cubicBezTo>
                <a:cubicBezTo>
                  <a:pt x="4190182" y="2284077"/>
                  <a:pt x="4195490" y="2291003"/>
                  <a:pt x="4197706" y="2299262"/>
                </a:cubicBezTo>
                <a:cubicBezTo>
                  <a:pt x="4199925" y="2307544"/>
                  <a:pt x="4198782" y="2316180"/>
                  <a:pt x="4194501" y="2323608"/>
                </a:cubicBezTo>
                <a:cubicBezTo>
                  <a:pt x="4188797" y="2333495"/>
                  <a:pt x="4178146" y="2339636"/>
                  <a:pt x="4166709" y="2339636"/>
                </a:cubicBezTo>
                <a:cubicBezTo>
                  <a:pt x="4161111" y="2339636"/>
                  <a:pt x="4155582" y="2338143"/>
                  <a:pt x="4150692" y="2335336"/>
                </a:cubicBezTo>
                <a:cubicBezTo>
                  <a:pt x="4143293" y="2331064"/>
                  <a:pt x="4137987" y="2324141"/>
                  <a:pt x="4135767" y="2315870"/>
                </a:cubicBezTo>
                <a:cubicBezTo>
                  <a:pt x="4133550" y="2307601"/>
                  <a:pt x="4134684" y="2298952"/>
                  <a:pt x="4138973" y="2291545"/>
                </a:cubicBezTo>
                <a:cubicBezTo>
                  <a:pt x="4144677" y="2281649"/>
                  <a:pt x="4155329" y="2275498"/>
                  <a:pt x="4166767" y="2275498"/>
                </a:cubicBezTo>
                <a:close/>
                <a:moveTo>
                  <a:pt x="7426535" y="2271789"/>
                </a:moveTo>
                <a:cubicBezTo>
                  <a:pt x="7438320" y="2271789"/>
                  <a:pt x="7449999" y="2274937"/>
                  <a:pt x="7460284" y="2280874"/>
                </a:cubicBezTo>
                <a:cubicBezTo>
                  <a:pt x="7475933" y="2289907"/>
                  <a:pt x="7487128" y="2304483"/>
                  <a:pt x="7491795" y="2321923"/>
                </a:cubicBezTo>
                <a:cubicBezTo>
                  <a:pt x="7496463" y="2339374"/>
                  <a:pt x="7494071" y="2357599"/>
                  <a:pt x="7485046" y="2373238"/>
                </a:cubicBezTo>
                <a:cubicBezTo>
                  <a:pt x="7472999" y="2394099"/>
                  <a:pt x="7450532" y="2407064"/>
                  <a:pt x="7426419" y="2407064"/>
                </a:cubicBezTo>
                <a:cubicBezTo>
                  <a:pt x="7414623" y="2407064"/>
                  <a:pt x="7402945" y="2403927"/>
                  <a:pt x="7392670" y="2397991"/>
                </a:cubicBezTo>
                <a:cubicBezTo>
                  <a:pt x="7377011" y="2388956"/>
                  <a:pt x="7365826" y="2374382"/>
                  <a:pt x="7361158" y="2356941"/>
                </a:cubicBezTo>
                <a:cubicBezTo>
                  <a:pt x="7356481" y="2339489"/>
                  <a:pt x="7358883" y="2321264"/>
                  <a:pt x="7367918" y="2305625"/>
                </a:cubicBezTo>
                <a:cubicBezTo>
                  <a:pt x="7379955" y="2284747"/>
                  <a:pt x="7402412" y="2271789"/>
                  <a:pt x="7426535" y="2271789"/>
                </a:cubicBezTo>
                <a:close/>
                <a:moveTo>
                  <a:pt x="3311281" y="2266482"/>
                </a:moveTo>
                <a:cubicBezTo>
                  <a:pt x="3308976" y="2266482"/>
                  <a:pt x="3306682" y="2267015"/>
                  <a:pt x="3304592" y="2268052"/>
                </a:cubicBezTo>
                <a:cubicBezTo>
                  <a:pt x="3303419" y="2268633"/>
                  <a:pt x="3302238" y="2269194"/>
                  <a:pt x="3301048" y="2269735"/>
                </a:cubicBezTo>
                <a:cubicBezTo>
                  <a:pt x="3297357" y="2271413"/>
                  <a:pt x="3294502" y="2274500"/>
                  <a:pt x="3293134" y="2278316"/>
                </a:cubicBezTo>
                <a:cubicBezTo>
                  <a:pt x="3291760" y="2282121"/>
                  <a:pt x="3291982" y="2286334"/>
                  <a:pt x="3293763" y="2289975"/>
                </a:cubicBezTo>
                <a:lnTo>
                  <a:pt x="3293763" y="2289965"/>
                </a:lnTo>
                <a:cubicBezTo>
                  <a:pt x="3294395" y="2291263"/>
                  <a:pt x="3294995" y="2292571"/>
                  <a:pt x="3295564" y="2293887"/>
                </a:cubicBezTo>
                <a:cubicBezTo>
                  <a:pt x="3297203" y="2297625"/>
                  <a:pt x="3300309" y="2300552"/>
                  <a:pt x="3304155" y="2301964"/>
                </a:cubicBezTo>
                <a:cubicBezTo>
                  <a:pt x="3305820" y="2302575"/>
                  <a:pt x="3307572" y="2302885"/>
                  <a:pt x="3309317" y="2302885"/>
                </a:cubicBezTo>
                <a:cubicBezTo>
                  <a:pt x="3311582" y="2302885"/>
                  <a:pt x="3313849" y="2302372"/>
                  <a:pt x="3315923" y="2301344"/>
                </a:cubicBezTo>
                <a:cubicBezTo>
                  <a:pt x="3317094" y="2300783"/>
                  <a:pt x="3318273" y="2300231"/>
                  <a:pt x="3319456" y="2299707"/>
                </a:cubicBezTo>
                <a:cubicBezTo>
                  <a:pt x="3323231" y="2298063"/>
                  <a:pt x="3326147" y="2294926"/>
                  <a:pt x="3327543" y="2291050"/>
                </a:cubicBezTo>
                <a:cubicBezTo>
                  <a:pt x="3328936" y="2287187"/>
                  <a:pt x="3328676" y="2282907"/>
                  <a:pt x="3326826" y="2279226"/>
                </a:cubicBezTo>
                <a:cubicBezTo>
                  <a:pt x="3326176" y="2277928"/>
                  <a:pt x="3325548" y="2276622"/>
                  <a:pt x="3324956" y="2275295"/>
                </a:cubicBezTo>
                <a:cubicBezTo>
                  <a:pt x="3323270" y="2271586"/>
                  <a:pt x="3320153" y="2268709"/>
                  <a:pt x="3316309" y="2267353"/>
                </a:cubicBezTo>
                <a:cubicBezTo>
                  <a:pt x="3314682" y="2266762"/>
                  <a:pt x="3312978" y="2266482"/>
                  <a:pt x="3311281" y="2266482"/>
                </a:cubicBezTo>
                <a:close/>
                <a:moveTo>
                  <a:pt x="3905124" y="2258571"/>
                </a:moveTo>
                <a:cubicBezTo>
                  <a:pt x="3901551" y="2258571"/>
                  <a:pt x="3898045" y="2259850"/>
                  <a:pt x="3895276" y="2262260"/>
                </a:cubicBezTo>
                <a:cubicBezTo>
                  <a:pt x="3886357" y="2270016"/>
                  <a:pt x="3876255" y="2276166"/>
                  <a:pt x="3865264" y="2280534"/>
                </a:cubicBezTo>
                <a:cubicBezTo>
                  <a:pt x="3861247" y="2282132"/>
                  <a:pt x="3858110" y="2285385"/>
                  <a:pt x="3856654" y="2289463"/>
                </a:cubicBezTo>
                <a:cubicBezTo>
                  <a:pt x="3855213" y="2293540"/>
                  <a:pt x="3855590" y="2298042"/>
                  <a:pt x="3857703" y="2301811"/>
                </a:cubicBezTo>
                <a:cubicBezTo>
                  <a:pt x="3861866" y="2309247"/>
                  <a:pt x="3865148" y="2317199"/>
                  <a:pt x="3867453" y="2325438"/>
                </a:cubicBezTo>
                <a:cubicBezTo>
                  <a:pt x="3868704" y="2329884"/>
                  <a:pt x="3871910" y="2333506"/>
                  <a:pt x="3876179" y="2335257"/>
                </a:cubicBezTo>
                <a:cubicBezTo>
                  <a:pt x="3878017" y="2336014"/>
                  <a:pt x="3879965" y="2336392"/>
                  <a:pt x="3881912" y="2336392"/>
                </a:cubicBezTo>
                <a:cubicBezTo>
                  <a:pt x="3884460" y="2336392"/>
                  <a:pt x="3887005" y="2335743"/>
                  <a:pt x="3889281" y="2334464"/>
                </a:cubicBezTo>
                <a:cubicBezTo>
                  <a:pt x="3900486" y="2328149"/>
                  <a:pt x="3912679" y="2324276"/>
                  <a:pt x="3925519" y="2322978"/>
                </a:cubicBezTo>
                <a:cubicBezTo>
                  <a:pt x="3931068" y="2322408"/>
                  <a:pt x="3935851" y="2318815"/>
                  <a:pt x="3937934" y="2313623"/>
                </a:cubicBezTo>
                <a:cubicBezTo>
                  <a:pt x="3940006" y="2308443"/>
                  <a:pt x="3939037" y="2302525"/>
                  <a:pt x="3935407" y="2298293"/>
                </a:cubicBezTo>
                <a:cubicBezTo>
                  <a:pt x="3928114" y="2289753"/>
                  <a:pt x="3922758" y="2279971"/>
                  <a:pt x="3919485" y="2269222"/>
                </a:cubicBezTo>
                <a:cubicBezTo>
                  <a:pt x="3918012" y="2264351"/>
                  <a:pt x="3914170" y="2260555"/>
                  <a:pt x="3909279" y="2259161"/>
                </a:cubicBezTo>
                <a:cubicBezTo>
                  <a:pt x="3907903" y="2258763"/>
                  <a:pt x="3906509" y="2258571"/>
                  <a:pt x="3905124" y="2258571"/>
                </a:cubicBezTo>
                <a:close/>
                <a:moveTo>
                  <a:pt x="505360" y="2256585"/>
                </a:moveTo>
                <a:cubicBezTo>
                  <a:pt x="516766" y="2256585"/>
                  <a:pt x="528042" y="2259625"/>
                  <a:pt x="537973" y="2265358"/>
                </a:cubicBezTo>
                <a:cubicBezTo>
                  <a:pt x="569172" y="2283370"/>
                  <a:pt x="579900" y="2323414"/>
                  <a:pt x="561889" y="2354607"/>
                </a:cubicBezTo>
                <a:cubicBezTo>
                  <a:pt x="550253" y="2374769"/>
                  <a:pt x="528553" y="2387290"/>
                  <a:pt x="505252" y="2387290"/>
                </a:cubicBezTo>
                <a:cubicBezTo>
                  <a:pt x="493846" y="2387290"/>
                  <a:pt x="482564" y="2384260"/>
                  <a:pt x="472634" y="2378526"/>
                </a:cubicBezTo>
                <a:cubicBezTo>
                  <a:pt x="441436" y="2360514"/>
                  <a:pt x="430706" y="2320470"/>
                  <a:pt x="448718" y="2289259"/>
                </a:cubicBezTo>
                <a:cubicBezTo>
                  <a:pt x="460349" y="2269108"/>
                  <a:pt x="482054" y="2256585"/>
                  <a:pt x="505360" y="2256585"/>
                </a:cubicBezTo>
                <a:close/>
                <a:moveTo>
                  <a:pt x="6854927" y="2252982"/>
                </a:moveTo>
                <a:cubicBezTo>
                  <a:pt x="6867294" y="2252982"/>
                  <a:pt x="6879505" y="2256275"/>
                  <a:pt x="6890274" y="2262492"/>
                </a:cubicBezTo>
                <a:cubicBezTo>
                  <a:pt x="6924081" y="2282016"/>
                  <a:pt x="6935711" y="2325410"/>
                  <a:pt x="6916198" y="2359217"/>
                </a:cubicBezTo>
                <a:cubicBezTo>
                  <a:pt x="6903580" y="2381064"/>
                  <a:pt x="6880057" y="2394640"/>
                  <a:pt x="6854811" y="2394640"/>
                </a:cubicBezTo>
                <a:cubicBezTo>
                  <a:pt x="6842445" y="2394640"/>
                  <a:pt x="6830233" y="2391348"/>
                  <a:pt x="6819464" y="2385142"/>
                </a:cubicBezTo>
                <a:cubicBezTo>
                  <a:pt x="6785648" y="2365607"/>
                  <a:pt x="6774017" y="2322224"/>
                  <a:pt x="6793540" y="2288408"/>
                </a:cubicBezTo>
                <a:cubicBezTo>
                  <a:pt x="6806159" y="2266559"/>
                  <a:pt x="6829681" y="2252982"/>
                  <a:pt x="6854927" y="2252982"/>
                </a:cubicBezTo>
                <a:close/>
                <a:moveTo>
                  <a:pt x="5140066" y="2243987"/>
                </a:moveTo>
                <a:cubicBezTo>
                  <a:pt x="5145817" y="2243987"/>
                  <a:pt x="5151514" y="2245517"/>
                  <a:pt x="5156519" y="2248411"/>
                </a:cubicBezTo>
                <a:cubicBezTo>
                  <a:pt x="5164150" y="2252808"/>
                  <a:pt x="5169601" y="2259916"/>
                  <a:pt x="5171888" y="2268429"/>
                </a:cubicBezTo>
                <a:cubicBezTo>
                  <a:pt x="5174164" y="2276941"/>
                  <a:pt x="5173001" y="2285821"/>
                  <a:pt x="5168586" y="2293451"/>
                </a:cubicBezTo>
                <a:cubicBezTo>
                  <a:pt x="5162718" y="2303630"/>
                  <a:pt x="5151765" y="2309943"/>
                  <a:pt x="5140008" y="2309943"/>
                </a:cubicBezTo>
                <a:cubicBezTo>
                  <a:pt x="5134246" y="2309943"/>
                  <a:pt x="5128562" y="2308413"/>
                  <a:pt x="5123555" y="2305520"/>
                </a:cubicBezTo>
                <a:cubicBezTo>
                  <a:pt x="5115933" y="2301122"/>
                  <a:pt x="5110491" y="2294014"/>
                  <a:pt x="5108207" y="2285491"/>
                </a:cubicBezTo>
                <a:cubicBezTo>
                  <a:pt x="5105919" y="2276969"/>
                  <a:pt x="5107082" y="2268080"/>
                  <a:pt x="5111480" y="2260477"/>
                </a:cubicBezTo>
                <a:cubicBezTo>
                  <a:pt x="5117348" y="2250302"/>
                  <a:pt x="5128301" y="2243987"/>
                  <a:pt x="5140066" y="2243987"/>
                </a:cubicBezTo>
                <a:close/>
                <a:moveTo>
                  <a:pt x="7828218" y="2237420"/>
                </a:moveTo>
                <a:cubicBezTo>
                  <a:pt x="7837950" y="2237420"/>
                  <a:pt x="7847566" y="2240007"/>
                  <a:pt x="7856049" y="2244906"/>
                </a:cubicBezTo>
                <a:cubicBezTo>
                  <a:pt x="7868949" y="2252362"/>
                  <a:pt x="7878168" y="2264380"/>
                  <a:pt x="7882031" y="2278762"/>
                </a:cubicBezTo>
                <a:cubicBezTo>
                  <a:pt x="7885886" y="2293162"/>
                  <a:pt x="7883910" y="2308181"/>
                  <a:pt x="7876464" y="2321080"/>
                </a:cubicBezTo>
                <a:cubicBezTo>
                  <a:pt x="7866518" y="2338300"/>
                  <a:pt x="7848002" y="2348981"/>
                  <a:pt x="7828111" y="2348981"/>
                </a:cubicBezTo>
                <a:cubicBezTo>
                  <a:pt x="7818388" y="2348981"/>
                  <a:pt x="7808753" y="2346394"/>
                  <a:pt x="7800269" y="2341504"/>
                </a:cubicBezTo>
                <a:cubicBezTo>
                  <a:pt x="7773658" y="2326125"/>
                  <a:pt x="7764497" y="2291951"/>
                  <a:pt x="7779865" y="2265319"/>
                </a:cubicBezTo>
                <a:cubicBezTo>
                  <a:pt x="7789801" y="2248112"/>
                  <a:pt x="7808327" y="2237420"/>
                  <a:pt x="7828218" y="2237420"/>
                </a:cubicBezTo>
                <a:close/>
                <a:moveTo>
                  <a:pt x="335403" y="2233043"/>
                </a:moveTo>
                <a:cubicBezTo>
                  <a:pt x="340128" y="2233043"/>
                  <a:pt x="344790" y="2234303"/>
                  <a:pt x="348889" y="2236674"/>
                </a:cubicBezTo>
                <a:cubicBezTo>
                  <a:pt x="355146" y="2240286"/>
                  <a:pt x="359613" y="2246106"/>
                  <a:pt x="361486" y="2253109"/>
                </a:cubicBezTo>
                <a:cubicBezTo>
                  <a:pt x="363358" y="2260101"/>
                  <a:pt x="362408" y="2267384"/>
                  <a:pt x="358806" y="2273629"/>
                </a:cubicBezTo>
                <a:cubicBezTo>
                  <a:pt x="353986" y="2281966"/>
                  <a:pt x="345002" y="2287148"/>
                  <a:pt x="335356" y="2287148"/>
                </a:cubicBezTo>
                <a:cubicBezTo>
                  <a:pt x="330633" y="2287148"/>
                  <a:pt x="325969" y="2285898"/>
                  <a:pt x="321870" y="2283516"/>
                </a:cubicBezTo>
                <a:cubicBezTo>
                  <a:pt x="308943" y="2276059"/>
                  <a:pt x="304503" y="2259490"/>
                  <a:pt x="311956" y="2246571"/>
                </a:cubicBezTo>
                <a:cubicBezTo>
                  <a:pt x="316773" y="2238234"/>
                  <a:pt x="325757" y="2233043"/>
                  <a:pt x="335403" y="2233043"/>
                </a:cubicBezTo>
                <a:close/>
                <a:moveTo>
                  <a:pt x="5711702" y="2230874"/>
                </a:moveTo>
                <a:cubicBezTo>
                  <a:pt x="5722470" y="2230874"/>
                  <a:pt x="5733113" y="2233740"/>
                  <a:pt x="5742497" y="2239145"/>
                </a:cubicBezTo>
                <a:cubicBezTo>
                  <a:pt x="5756762" y="2247385"/>
                  <a:pt x="5766969" y="2260682"/>
                  <a:pt x="5771239" y="2276611"/>
                </a:cubicBezTo>
                <a:cubicBezTo>
                  <a:pt x="5775500" y="2292531"/>
                  <a:pt x="5773311" y="2309160"/>
                  <a:pt x="5765071" y="2323423"/>
                </a:cubicBezTo>
                <a:cubicBezTo>
                  <a:pt x="5754079" y="2342454"/>
                  <a:pt x="5733598" y="2354286"/>
                  <a:pt x="5711595" y="2354286"/>
                </a:cubicBezTo>
                <a:cubicBezTo>
                  <a:pt x="5700836" y="2354286"/>
                  <a:pt x="5690184" y="2351420"/>
                  <a:pt x="5680800" y="2346008"/>
                </a:cubicBezTo>
                <a:cubicBezTo>
                  <a:pt x="5666526" y="2337765"/>
                  <a:pt x="5656319" y="2324469"/>
                  <a:pt x="5652049" y="2308539"/>
                </a:cubicBezTo>
                <a:cubicBezTo>
                  <a:pt x="5647788" y="2292628"/>
                  <a:pt x="5649976" y="2276002"/>
                  <a:pt x="5658217" y="2261727"/>
                </a:cubicBezTo>
                <a:cubicBezTo>
                  <a:pt x="5669208" y="2242698"/>
                  <a:pt x="5689700" y="2230874"/>
                  <a:pt x="5711702" y="2230874"/>
                </a:cubicBezTo>
                <a:close/>
                <a:moveTo>
                  <a:pt x="8229871" y="2229945"/>
                </a:moveTo>
                <a:cubicBezTo>
                  <a:pt x="8232835" y="2229945"/>
                  <a:pt x="8235769" y="2230738"/>
                  <a:pt x="8238345" y="2232231"/>
                </a:cubicBezTo>
                <a:cubicBezTo>
                  <a:pt x="8242305" y="2234517"/>
                  <a:pt x="8245123" y="2238186"/>
                  <a:pt x="8246295" y="2242563"/>
                </a:cubicBezTo>
                <a:cubicBezTo>
                  <a:pt x="8247467" y="2246960"/>
                  <a:pt x="8246857" y="2251549"/>
                  <a:pt x="8244591" y="2255471"/>
                </a:cubicBezTo>
                <a:cubicBezTo>
                  <a:pt x="8241560" y="2260739"/>
                  <a:pt x="8235905" y="2264002"/>
                  <a:pt x="8229842" y="2264002"/>
                </a:cubicBezTo>
                <a:cubicBezTo>
                  <a:pt x="8226869" y="2264002"/>
                  <a:pt x="8223935" y="2263208"/>
                  <a:pt x="8221359" y="2261727"/>
                </a:cubicBezTo>
                <a:cubicBezTo>
                  <a:pt x="8217408" y="2259442"/>
                  <a:pt x="8214580" y="2255761"/>
                  <a:pt x="8213409" y="2251384"/>
                </a:cubicBezTo>
                <a:cubicBezTo>
                  <a:pt x="8212237" y="2246988"/>
                  <a:pt x="8212837" y="2242399"/>
                  <a:pt x="8215113" y="2238466"/>
                </a:cubicBezTo>
                <a:cubicBezTo>
                  <a:pt x="8218144" y="2233207"/>
                  <a:pt x="8223800" y="2229945"/>
                  <a:pt x="8229871" y="2229945"/>
                </a:cubicBezTo>
                <a:close/>
                <a:moveTo>
                  <a:pt x="3717186" y="2214905"/>
                </a:moveTo>
                <a:cubicBezTo>
                  <a:pt x="3714648" y="2214905"/>
                  <a:pt x="3712123" y="2215544"/>
                  <a:pt x="3709867" y="2216804"/>
                </a:cubicBezTo>
                <a:cubicBezTo>
                  <a:pt x="3706457" y="2218701"/>
                  <a:pt x="3702922" y="2220434"/>
                  <a:pt x="3699370" y="2221936"/>
                </a:cubicBezTo>
                <a:cubicBezTo>
                  <a:pt x="3695543" y="2223562"/>
                  <a:pt x="3692560" y="2226691"/>
                  <a:pt x="3691126" y="2230603"/>
                </a:cubicBezTo>
                <a:cubicBezTo>
                  <a:pt x="3689703" y="2234506"/>
                  <a:pt x="3689955" y="2238826"/>
                  <a:pt x="3691825" y="2242535"/>
                </a:cubicBezTo>
                <a:cubicBezTo>
                  <a:pt x="3693288" y="2245421"/>
                  <a:pt x="3694624" y="2248353"/>
                  <a:pt x="3695824" y="2251347"/>
                </a:cubicBezTo>
                <a:cubicBezTo>
                  <a:pt x="3697383" y="2255259"/>
                  <a:pt x="3700521" y="2258337"/>
                  <a:pt x="3704462" y="2259819"/>
                </a:cubicBezTo>
                <a:cubicBezTo>
                  <a:pt x="3706176" y="2260468"/>
                  <a:pt x="3707969" y="2260789"/>
                  <a:pt x="3709758" y="2260789"/>
                </a:cubicBezTo>
                <a:cubicBezTo>
                  <a:pt x="3712092" y="2260789"/>
                  <a:pt x="3714427" y="2260235"/>
                  <a:pt x="3716559" y="2259161"/>
                </a:cubicBezTo>
                <a:cubicBezTo>
                  <a:pt x="3720084" y="2257370"/>
                  <a:pt x="3723734" y="2255753"/>
                  <a:pt x="3727423" y="2254377"/>
                </a:cubicBezTo>
                <a:cubicBezTo>
                  <a:pt x="3731471" y="2252858"/>
                  <a:pt x="3734676" y="2249651"/>
                  <a:pt x="3736197" y="2245595"/>
                </a:cubicBezTo>
                <a:cubicBezTo>
                  <a:pt x="3737717" y="2241546"/>
                  <a:pt x="3737418" y="2237042"/>
                  <a:pt x="3735374" y="2233227"/>
                </a:cubicBezTo>
                <a:cubicBezTo>
                  <a:pt x="3733775" y="2230264"/>
                  <a:pt x="3732334" y="2227204"/>
                  <a:pt x="3731025" y="2224097"/>
                </a:cubicBezTo>
                <a:cubicBezTo>
                  <a:pt x="3729370" y="2220164"/>
                  <a:pt x="3726116" y="2217114"/>
                  <a:pt x="3722077" y="2215719"/>
                </a:cubicBezTo>
                <a:cubicBezTo>
                  <a:pt x="3720488" y="2215167"/>
                  <a:pt x="3718834" y="2214905"/>
                  <a:pt x="3717186" y="2214905"/>
                </a:cubicBezTo>
                <a:close/>
                <a:moveTo>
                  <a:pt x="6684992" y="2212561"/>
                </a:moveTo>
                <a:cubicBezTo>
                  <a:pt x="6693611" y="2212561"/>
                  <a:pt x="6702133" y="2214857"/>
                  <a:pt x="6709638" y="2219195"/>
                </a:cubicBezTo>
                <a:cubicBezTo>
                  <a:pt x="6733219" y="2232810"/>
                  <a:pt x="6741324" y="2263083"/>
                  <a:pt x="6727718" y="2286664"/>
                </a:cubicBezTo>
                <a:cubicBezTo>
                  <a:pt x="6718915" y="2301897"/>
                  <a:pt x="6702511" y="2311358"/>
                  <a:pt x="6684905" y="2311358"/>
                </a:cubicBezTo>
                <a:cubicBezTo>
                  <a:pt x="6676286" y="2311358"/>
                  <a:pt x="6667764" y="2309074"/>
                  <a:pt x="6660250" y="2304734"/>
                </a:cubicBezTo>
                <a:cubicBezTo>
                  <a:pt x="6648832" y="2298139"/>
                  <a:pt x="6640649" y="2287487"/>
                  <a:pt x="6637241" y="2274743"/>
                </a:cubicBezTo>
                <a:cubicBezTo>
                  <a:pt x="6633832" y="2262009"/>
                  <a:pt x="6635585" y="2248693"/>
                  <a:pt x="6642180" y="2237276"/>
                </a:cubicBezTo>
                <a:cubicBezTo>
                  <a:pt x="6650972" y="2222032"/>
                  <a:pt x="6667387" y="2212561"/>
                  <a:pt x="6684992" y="2212561"/>
                </a:cubicBezTo>
                <a:close/>
                <a:moveTo>
                  <a:pt x="7256629" y="2207216"/>
                </a:moveTo>
                <a:cubicBezTo>
                  <a:pt x="7268889" y="2207216"/>
                  <a:pt x="7281033" y="2210469"/>
                  <a:pt x="7291744" y="2216649"/>
                </a:cubicBezTo>
                <a:cubicBezTo>
                  <a:pt x="7325327" y="2236047"/>
                  <a:pt x="7336881" y="2279168"/>
                  <a:pt x="7317483" y="2312772"/>
                </a:cubicBezTo>
                <a:cubicBezTo>
                  <a:pt x="7304953" y="2334464"/>
                  <a:pt x="7281585" y="2347955"/>
                  <a:pt x="7256494" y="2347955"/>
                </a:cubicBezTo>
                <a:cubicBezTo>
                  <a:pt x="7244224" y="2347955"/>
                  <a:pt x="7232080" y="2344690"/>
                  <a:pt x="7221370" y="2338512"/>
                </a:cubicBezTo>
                <a:cubicBezTo>
                  <a:pt x="7205101" y="2329108"/>
                  <a:pt x="7193451" y="2313944"/>
                  <a:pt x="7188589" y="2295795"/>
                </a:cubicBezTo>
                <a:cubicBezTo>
                  <a:pt x="7183738" y="2277648"/>
                  <a:pt x="7186227" y="2258687"/>
                  <a:pt x="7195630" y="2242388"/>
                </a:cubicBezTo>
                <a:cubicBezTo>
                  <a:pt x="7208161" y="2220696"/>
                  <a:pt x="7231538" y="2207216"/>
                  <a:pt x="7256629" y="2207216"/>
                </a:cubicBezTo>
                <a:close/>
                <a:moveTo>
                  <a:pt x="3140728" y="2206422"/>
                </a:moveTo>
                <a:cubicBezTo>
                  <a:pt x="3138492" y="2206422"/>
                  <a:pt x="3136266" y="2206926"/>
                  <a:pt x="3134201" y="2207922"/>
                </a:cubicBezTo>
                <a:lnTo>
                  <a:pt x="3132866" y="2208542"/>
                </a:lnTo>
                <a:cubicBezTo>
                  <a:pt x="3129234" y="2210218"/>
                  <a:pt x="3126425" y="2213259"/>
                  <a:pt x="3125050" y="2217007"/>
                </a:cubicBezTo>
                <a:cubicBezTo>
                  <a:pt x="3123675" y="2220755"/>
                  <a:pt x="3123848" y="2224899"/>
                  <a:pt x="3125522" y="2228512"/>
                </a:cubicBezTo>
                <a:lnTo>
                  <a:pt x="3126212" y="2229992"/>
                </a:lnTo>
                <a:cubicBezTo>
                  <a:pt x="3127868" y="2233624"/>
                  <a:pt x="3130897" y="2236451"/>
                  <a:pt x="3134636" y="2237846"/>
                </a:cubicBezTo>
                <a:cubicBezTo>
                  <a:pt x="3136330" y="2238475"/>
                  <a:pt x="3138103" y="2238785"/>
                  <a:pt x="3139876" y="2238785"/>
                </a:cubicBezTo>
                <a:cubicBezTo>
                  <a:pt x="3142025" y="2238785"/>
                  <a:pt x="3144165" y="2238331"/>
                  <a:pt x="3146153" y="2237420"/>
                </a:cubicBezTo>
                <a:cubicBezTo>
                  <a:pt x="3149869" y="2235794"/>
                  <a:pt x="3153444" y="2232414"/>
                  <a:pt x="3154866" y="2228607"/>
                </a:cubicBezTo>
                <a:cubicBezTo>
                  <a:pt x="3156291" y="2224811"/>
                  <a:pt x="3156784" y="2220290"/>
                  <a:pt x="3155050" y="2216619"/>
                </a:cubicBezTo>
                <a:lnTo>
                  <a:pt x="3154393" y="2215206"/>
                </a:lnTo>
                <a:cubicBezTo>
                  <a:pt x="3152717" y="2211535"/>
                  <a:pt x="3149625" y="2208688"/>
                  <a:pt x="3145831" y="2207312"/>
                </a:cubicBezTo>
                <a:cubicBezTo>
                  <a:pt x="3144174" y="2206723"/>
                  <a:pt x="3142452" y="2206422"/>
                  <a:pt x="3140728" y="2206422"/>
                </a:cubicBezTo>
                <a:close/>
                <a:moveTo>
                  <a:pt x="1015039" y="2192506"/>
                </a:moveTo>
                <a:cubicBezTo>
                  <a:pt x="1012978" y="2192506"/>
                  <a:pt x="1010914" y="2192933"/>
                  <a:pt x="1008977" y="2193784"/>
                </a:cubicBezTo>
                <a:cubicBezTo>
                  <a:pt x="1008881" y="2193832"/>
                  <a:pt x="1008562" y="2193968"/>
                  <a:pt x="1008455" y="2194016"/>
                </a:cubicBezTo>
                <a:cubicBezTo>
                  <a:pt x="1004561" y="2195847"/>
                  <a:pt x="1001520" y="2199305"/>
                  <a:pt x="1000310" y="2203420"/>
                </a:cubicBezTo>
                <a:cubicBezTo>
                  <a:pt x="999090" y="2207546"/>
                  <a:pt x="999584" y="2212048"/>
                  <a:pt x="1001860" y="2215680"/>
                </a:cubicBezTo>
                <a:lnTo>
                  <a:pt x="1002887" y="2217345"/>
                </a:lnTo>
                <a:cubicBezTo>
                  <a:pt x="1005695" y="2221964"/>
                  <a:pt x="1010633" y="2224560"/>
                  <a:pt x="1015727" y="2224560"/>
                </a:cubicBezTo>
                <a:cubicBezTo>
                  <a:pt x="1017857" y="2224560"/>
                  <a:pt x="1020027" y="2224115"/>
                  <a:pt x="1022070" y="2223155"/>
                </a:cubicBezTo>
                <a:cubicBezTo>
                  <a:pt x="1029015" y="2219911"/>
                  <a:pt x="1032393" y="2211971"/>
                  <a:pt x="1029925" y="2204717"/>
                </a:cubicBezTo>
                <a:lnTo>
                  <a:pt x="1029315" y="2202859"/>
                </a:lnTo>
                <a:cubicBezTo>
                  <a:pt x="1027996" y="2198821"/>
                  <a:pt x="1025033" y="2195546"/>
                  <a:pt x="1021160" y="2193815"/>
                </a:cubicBezTo>
                <a:cubicBezTo>
                  <a:pt x="1019213" y="2192942"/>
                  <a:pt x="1017121" y="2192506"/>
                  <a:pt x="1015039" y="2192506"/>
                </a:cubicBezTo>
                <a:close/>
                <a:moveTo>
                  <a:pt x="4970131" y="2188061"/>
                </a:moveTo>
                <a:cubicBezTo>
                  <a:pt x="4974858" y="2188061"/>
                  <a:pt x="4979525" y="2189321"/>
                  <a:pt x="4983621" y="2191693"/>
                </a:cubicBezTo>
                <a:cubicBezTo>
                  <a:pt x="4989897" y="2195304"/>
                  <a:pt x="4994371" y="2201144"/>
                  <a:pt x="4996240" y="2208116"/>
                </a:cubicBezTo>
                <a:cubicBezTo>
                  <a:pt x="4998108" y="2215099"/>
                  <a:pt x="4997150" y="2222382"/>
                  <a:pt x="4993539" y="2228627"/>
                </a:cubicBezTo>
                <a:cubicBezTo>
                  <a:pt x="4988725" y="2236984"/>
                  <a:pt x="4979737" y="2242166"/>
                  <a:pt x="4970092" y="2242166"/>
                </a:cubicBezTo>
                <a:cubicBezTo>
                  <a:pt x="4965376" y="2242166"/>
                  <a:pt x="4960708" y="2240907"/>
                  <a:pt x="4956602" y="2238535"/>
                </a:cubicBezTo>
                <a:cubicBezTo>
                  <a:pt x="4950337" y="2234921"/>
                  <a:pt x="4945852" y="2229083"/>
                  <a:pt x="4943986" y="2222111"/>
                </a:cubicBezTo>
                <a:cubicBezTo>
                  <a:pt x="4942116" y="2215138"/>
                  <a:pt x="4943073" y="2207847"/>
                  <a:pt x="4946687" y="2201599"/>
                </a:cubicBezTo>
                <a:cubicBezTo>
                  <a:pt x="4951508" y="2193243"/>
                  <a:pt x="4960486" y="2188061"/>
                  <a:pt x="4970131" y="2188061"/>
                </a:cubicBezTo>
                <a:close/>
                <a:moveTo>
                  <a:pt x="6515038" y="2184013"/>
                </a:moveTo>
                <a:cubicBezTo>
                  <a:pt x="6517856" y="2184013"/>
                  <a:pt x="6520636" y="2184758"/>
                  <a:pt x="6523086" y="2186173"/>
                </a:cubicBezTo>
                <a:cubicBezTo>
                  <a:pt x="6526804" y="2188312"/>
                  <a:pt x="6529467" y="2191789"/>
                  <a:pt x="6530581" y="2195943"/>
                </a:cubicBezTo>
                <a:cubicBezTo>
                  <a:pt x="6531695" y="2200098"/>
                  <a:pt x="6531123" y="2204457"/>
                  <a:pt x="6528964" y="2208184"/>
                </a:cubicBezTo>
                <a:cubicBezTo>
                  <a:pt x="6526107" y="2213143"/>
                  <a:pt x="6520752" y="2216223"/>
                  <a:pt x="6515009" y="2216223"/>
                </a:cubicBezTo>
                <a:cubicBezTo>
                  <a:pt x="6512191" y="2216223"/>
                  <a:pt x="6509412" y="2215477"/>
                  <a:pt x="6506952" y="2214073"/>
                </a:cubicBezTo>
                <a:cubicBezTo>
                  <a:pt x="6499282" y="2209637"/>
                  <a:pt x="6496629" y="2199759"/>
                  <a:pt x="6501074" y="2192060"/>
                </a:cubicBezTo>
                <a:cubicBezTo>
                  <a:pt x="6503940" y="2187102"/>
                  <a:pt x="6509286" y="2184013"/>
                  <a:pt x="6515038" y="2184013"/>
                </a:cubicBezTo>
                <a:close/>
                <a:moveTo>
                  <a:pt x="2567068" y="2178667"/>
                </a:moveTo>
                <a:cubicBezTo>
                  <a:pt x="2564705" y="2178667"/>
                  <a:pt x="2562353" y="2179229"/>
                  <a:pt x="2560201" y="2180335"/>
                </a:cubicBezTo>
                <a:cubicBezTo>
                  <a:pt x="2559225" y="2180837"/>
                  <a:pt x="2558237" y="2181340"/>
                  <a:pt x="2557248" y="2181795"/>
                </a:cubicBezTo>
                <a:cubicBezTo>
                  <a:pt x="2553451" y="2183606"/>
                  <a:pt x="2550584" y="2186919"/>
                  <a:pt x="2549346" y="2190927"/>
                </a:cubicBezTo>
                <a:cubicBezTo>
                  <a:pt x="2548107" y="2194937"/>
                  <a:pt x="2548599" y="2199284"/>
                  <a:pt x="2550710" y="2202907"/>
                </a:cubicBezTo>
                <a:cubicBezTo>
                  <a:pt x="2552318" y="2205667"/>
                  <a:pt x="2553799" y="2208474"/>
                  <a:pt x="2555175" y="2211351"/>
                </a:cubicBezTo>
                <a:cubicBezTo>
                  <a:pt x="2557739" y="2216747"/>
                  <a:pt x="2563115" y="2219911"/>
                  <a:pt x="2568732" y="2219911"/>
                </a:cubicBezTo>
                <a:cubicBezTo>
                  <a:pt x="2570806" y="2219911"/>
                  <a:pt x="2572905" y="2219476"/>
                  <a:pt x="2574922" y="2218566"/>
                </a:cubicBezTo>
                <a:lnTo>
                  <a:pt x="2577042" y="2217645"/>
                </a:lnTo>
                <a:cubicBezTo>
                  <a:pt x="2580771" y="2216057"/>
                  <a:pt x="2583703" y="2213027"/>
                  <a:pt x="2585166" y="2209260"/>
                </a:cubicBezTo>
                <a:cubicBezTo>
                  <a:pt x="2586627" y="2205483"/>
                  <a:pt x="2586511" y="2201261"/>
                  <a:pt x="2584826" y="2197581"/>
                </a:cubicBezTo>
                <a:cubicBezTo>
                  <a:pt x="2583491" y="2194666"/>
                  <a:pt x="2582290" y="2191682"/>
                  <a:pt x="2581216" y="2188663"/>
                </a:cubicBezTo>
                <a:cubicBezTo>
                  <a:pt x="2579771" y="2184585"/>
                  <a:pt x="2576625" y="2181331"/>
                  <a:pt x="2572607" y="2179733"/>
                </a:cubicBezTo>
                <a:cubicBezTo>
                  <a:pt x="2570824" y="2179017"/>
                  <a:pt x="2568946" y="2178667"/>
                  <a:pt x="2567068" y="2178667"/>
                </a:cubicBezTo>
                <a:close/>
                <a:moveTo>
                  <a:pt x="7658302" y="2171928"/>
                </a:moveTo>
                <a:cubicBezTo>
                  <a:pt x="7668674" y="2171928"/>
                  <a:pt x="7678919" y="2174688"/>
                  <a:pt x="7687964" y="2179897"/>
                </a:cubicBezTo>
                <a:cubicBezTo>
                  <a:pt x="7716309" y="2196284"/>
                  <a:pt x="7726071" y="2232696"/>
                  <a:pt x="7709705" y="2261058"/>
                </a:cubicBezTo>
                <a:cubicBezTo>
                  <a:pt x="7699120" y="2279390"/>
                  <a:pt x="7679374" y="2290779"/>
                  <a:pt x="7658176" y="2290779"/>
                </a:cubicBezTo>
                <a:cubicBezTo>
                  <a:pt x="7647814" y="2290779"/>
                  <a:pt x="7637569" y="2288019"/>
                  <a:pt x="7628524" y="2282809"/>
                </a:cubicBezTo>
                <a:cubicBezTo>
                  <a:pt x="7614792" y="2274878"/>
                  <a:pt x="7604953" y="2262066"/>
                  <a:pt x="7600857" y="2246737"/>
                </a:cubicBezTo>
                <a:cubicBezTo>
                  <a:pt x="7596751" y="2231397"/>
                  <a:pt x="7598862" y="2215379"/>
                  <a:pt x="7606793" y="2201648"/>
                </a:cubicBezTo>
                <a:cubicBezTo>
                  <a:pt x="7617378" y="2183315"/>
                  <a:pt x="7637114" y="2171928"/>
                  <a:pt x="7658302" y="2171928"/>
                </a:cubicBezTo>
                <a:close/>
                <a:moveTo>
                  <a:pt x="5943430" y="2168848"/>
                </a:moveTo>
                <a:cubicBezTo>
                  <a:pt x="5946161" y="2168848"/>
                  <a:pt x="5948863" y="2169575"/>
                  <a:pt x="5951236" y="2170940"/>
                </a:cubicBezTo>
                <a:cubicBezTo>
                  <a:pt x="5954857" y="2173031"/>
                  <a:pt x="5957443" y="2176412"/>
                  <a:pt x="5958528" y="2180459"/>
                </a:cubicBezTo>
                <a:cubicBezTo>
                  <a:pt x="5959613" y="2184487"/>
                  <a:pt x="5959060" y="2188700"/>
                  <a:pt x="5956969" y="2192331"/>
                </a:cubicBezTo>
                <a:cubicBezTo>
                  <a:pt x="5954179" y="2197155"/>
                  <a:pt x="5948979" y="2200157"/>
                  <a:pt x="5943392" y="2200157"/>
                </a:cubicBezTo>
                <a:cubicBezTo>
                  <a:pt x="5940661" y="2200157"/>
                  <a:pt x="5937959" y="2199430"/>
                  <a:pt x="5935577" y="2198054"/>
                </a:cubicBezTo>
                <a:cubicBezTo>
                  <a:pt x="5928111" y="2193745"/>
                  <a:pt x="5925544" y="2184160"/>
                  <a:pt x="5929863" y="2176672"/>
                </a:cubicBezTo>
                <a:cubicBezTo>
                  <a:pt x="5932652" y="2171852"/>
                  <a:pt x="5937852" y="2168848"/>
                  <a:pt x="5943430" y="2168848"/>
                </a:cubicBezTo>
                <a:close/>
                <a:moveTo>
                  <a:pt x="8059956" y="2163086"/>
                </a:moveTo>
                <a:cubicBezTo>
                  <a:pt x="8063791" y="2163086"/>
                  <a:pt x="8067597" y="2164102"/>
                  <a:pt x="8070957" y="2166050"/>
                </a:cubicBezTo>
                <a:cubicBezTo>
                  <a:pt x="8081474" y="2172123"/>
                  <a:pt x="8085096" y="2185620"/>
                  <a:pt x="8079024" y="2196147"/>
                </a:cubicBezTo>
                <a:cubicBezTo>
                  <a:pt x="8075092" y="2202935"/>
                  <a:pt x="8067771" y="2207168"/>
                  <a:pt x="8059917" y="2207168"/>
                </a:cubicBezTo>
                <a:cubicBezTo>
                  <a:pt x="8056073" y="2207168"/>
                  <a:pt x="8052267" y="2206142"/>
                  <a:pt x="8048916" y="2204204"/>
                </a:cubicBezTo>
                <a:cubicBezTo>
                  <a:pt x="8043832" y="2201261"/>
                  <a:pt x="8040200" y="2196515"/>
                  <a:pt x="8038671" y="2190822"/>
                </a:cubicBezTo>
                <a:cubicBezTo>
                  <a:pt x="8037140" y="2185127"/>
                  <a:pt x="8037925" y="2179202"/>
                  <a:pt x="8040849" y="2174116"/>
                </a:cubicBezTo>
                <a:cubicBezTo>
                  <a:pt x="8044781" y="2167309"/>
                  <a:pt x="8052092" y="2163086"/>
                  <a:pt x="8059956" y="2163086"/>
                </a:cubicBezTo>
                <a:close/>
                <a:moveTo>
                  <a:pt x="3543718" y="2156589"/>
                </a:moveTo>
                <a:cubicBezTo>
                  <a:pt x="3541383" y="2156589"/>
                  <a:pt x="3539050" y="2157132"/>
                  <a:pt x="3536928" y="2158206"/>
                </a:cubicBezTo>
                <a:cubicBezTo>
                  <a:pt x="3535043" y="2159165"/>
                  <a:pt x="3533125" y="2160086"/>
                  <a:pt x="3531178" y="2160927"/>
                </a:cubicBezTo>
                <a:cubicBezTo>
                  <a:pt x="3527409" y="2162583"/>
                  <a:pt x="3524476" y="2165701"/>
                  <a:pt x="3523071" y="2169564"/>
                </a:cubicBezTo>
                <a:cubicBezTo>
                  <a:pt x="3521679" y="2173418"/>
                  <a:pt x="3521920" y="2177700"/>
                  <a:pt x="3523740" y="2181379"/>
                </a:cubicBezTo>
                <a:cubicBezTo>
                  <a:pt x="3524678" y="2183258"/>
                  <a:pt x="3525559" y="2185166"/>
                  <a:pt x="3526373" y="2187102"/>
                </a:cubicBezTo>
                <a:cubicBezTo>
                  <a:pt x="3527992" y="2190918"/>
                  <a:pt x="3531110" y="2193902"/>
                  <a:pt x="3534993" y="2195334"/>
                </a:cubicBezTo>
                <a:cubicBezTo>
                  <a:pt x="3536676" y="2195963"/>
                  <a:pt x="3538439" y="2196264"/>
                  <a:pt x="3540201" y="2196264"/>
                </a:cubicBezTo>
                <a:cubicBezTo>
                  <a:pt x="3542497" y="2196264"/>
                  <a:pt x="3544795" y="2195730"/>
                  <a:pt x="3546895" y="2194695"/>
                </a:cubicBezTo>
                <a:cubicBezTo>
                  <a:pt x="3548812" y="2193735"/>
                  <a:pt x="3550749" y="2192846"/>
                  <a:pt x="3552722" y="2192003"/>
                </a:cubicBezTo>
                <a:cubicBezTo>
                  <a:pt x="3556559" y="2190366"/>
                  <a:pt x="3559532" y="2187229"/>
                  <a:pt x="3560953" y="2183315"/>
                </a:cubicBezTo>
                <a:cubicBezTo>
                  <a:pt x="3562370" y="2179394"/>
                  <a:pt x="3562098" y="2175076"/>
                  <a:pt x="3560210" y="2171365"/>
                </a:cubicBezTo>
                <a:cubicBezTo>
                  <a:pt x="3559230" y="2169468"/>
                  <a:pt x="3558321" y="2167532"/>
                  <a:pt x="3557459" y="2165574"/>
                </a:cubicBezTo>
                <a:cubicBezTo>
                  <a:pt x="3555804" y="2161789"/>
                  <a:pt x="3552667" y="2158855"/>
                  <a:pt x="3548783" y="2157469"/>
                </a:cubicBezTo>
                <a:cubicBezTo>
                  <a:pt x="3547136" y="2156879"/>
                  <a:pt x="3545422" y="2156589"/>
                  <a:pt x="3543718" y="2156589"/>
                </a:cubicBezTo>
                <a:close/>
                <a:moveTo>
                  <a:pt x="5541796" y="2150341"/>
                </a:moveTo>
                <a:cubicBezTo>
                  <a:pt x="5555838" y="2150341"/>
                  <a:pt x="5569706" y="2154061"/>
                  <a:pt x="5581917" y="2161121"/>
                </a:cubicBezTo>
                <a:cubicBezTo>
                  <a:pt x="5620295" y="2183278"/>
                  <a:pt x="5633494" y="2232539"/>
                  <a:pt x="5611337" y="2270918"/>
                </a:cubicBezTo>
                <a:cubicBezTo>
                  <a:pt x="5597024" y="2295719"/>
                  <a:pt x="5570316" y="2311126"/>
                  <a:pt x="5541651" y="2311126"/>
                </a:cubicBezTo>
                <a:cubicBezTo>
                  <a:pt x="5527619" y="2311126"/>
                  <a:pt x="5513751" y="2307396"/>
                  <a:pt x="5501530" y="2300347"/>
                </a:cubicBezTo>
                <a:cubicBezTo>
                  <a:pt x="5482937" y="2289617"/>
                  <a:pt x="5469641" y="2272282"/>
                  <a:pt x="5464072" y="2251540"/>
                </a:cubicBezTo>
                <a:cubicBezTo>
                  <a:pt x="5458523" y="2230797"/>
                  <a:pt x="5461371" y="2209133"/>
                  <a:pt x="5472110" y="2190530"/>
                </a:cubicBezTo>
                <a:cubicBezTo>
                  <a:pt x="5486433" y="2165740"/>
                  <a:pt x="5513131" y="2150341"/>
                  <a:pt x="5541796" y="2150341"/>
                </a:cubicBezTo>
                <a:close/>
                <a:moveTo>
                  <a:pt x="7086704" y="2142633"/>
                </a:moveTo>
                <a:cubicBezTo>
                  <a:pt x="7099458" y="2142633"/>
                  <a:pt x="7112066" y="2146023"/>
                  <a:pt x="7123164" y="2152434"/>
                </a:cubicBezTo>
                <a:cubicBezTo>
                  <a:pt x="7158075" y="2172577"/>
                  <a:pt x="7170074" y="2217374"/>
                  <a:pt x="7149931" y="2252286"/>
                </a:cubicBezTo>
                <a:cubicBezTo>
                  <a:pt x="7136906" y="2274830"/>
                  <a:pt x="7112638" y="2288842"/>
                  <a:pt x="7086569" y="2288842"/>
                </a:cubicBezTo>
                <a:cubicBezTo>
                  <a:pt x="7073815" y="2288842"/>
                  <a:pt x="7061196" y="2285454"/>
                  <a:pt x="7050099" y="2279043"/>
                </a:cubicBezTo>
                <a:cubicBezTo>
                  <a:pt x="7015187" y="2258890"/>
                  <a:pt x="7003179" y="2214101"/>
                  <a:pt x="7023332" y="2179202"/>
                </a:cubicBezTo>
                <a:cubicBezTo>
                  <a:pt x="7036357" y="2156648"/>
                  <a:pt x="7060644" y="2142633"/>
                  <a:pt x="7086704" y="2142633"/>
                </a:cubicBezTo>
                <a:close/>
                <a:moveTo>
                  <a:pt x="4800206" y="2133502"/>
                </a:moveTo>
                <a:cubicBezTo>
                  <a:pt x="4803644" y="2133502"/>
                  <a:pt x="4807061" y="2134421"/>
                  <a:pt x="4810075" y="2136165"/>
                </a:cubicBezTo>
                <a:cubicBezTo>
                  <a:pt x="4814645" y="2138798"/>
                  <a:pt x="4817909" y="2143061"/>
                  <a:pt x="4819274" y="2148154"/>
                </a:cubicBezTo>
                <a:cubicBezTo>
                  <a:pt x="4820639" y="2153247"/>
                  <a:pt x="4819934" y="2158573"/>
                  <a:pt x="4817298" y="2163153"/>
                </a:cubicBezTo>
                <a:cubicBezTo>
                  <a:pt x="4813783" y="2169246"/>
                  <a:pt x="4807217" y="2173022"/>
                  <a:pt x="4800177" y="2173022"/>
                </a:cubicBezTo>
                <a:cubicBezTo>
                  <a:pt x="4796721" y="2173022"/>
                  <a:pt x="4793311" y="2172112"/>
                  <a:pt x="4790308" y="2170379"/>
                </a:cubicBezTo>
                <a:cubicBezTo>
                  <a:pt x="4780887" y="2164926"/>
                  <a:pt x="4777642" y="2152823"/>
                  <a:pt x="4783085" y="2143388"/>
                </a:cubicBezTo>
                <a:cubicBezTo>
                  <a:pt x="4786611" y="2137298"/>
                  <a:pt x="4793165" y="2133502"/>
                  <a:pt x="4800206" y="2133502"/>
                </a:cubicBezTo>
                <a:close/>
                <a:moveTo>
                  <a:pt x="4228597" y="2119266"/>
                </a:moveTo>
                <a:cubicBezTo>
                  <a:pt x="4231805" y="2119266"/>
                  <a:pt x="4234980" y="2120118"/>
                  <a:pt x="4237769" y="2121725"/>
                </a:cubicBezTo>
                <a:cubicBezTo>
                  <a:pt x="4242031" y="2124185"/>
                  <a:pt x="4245071" y="2128156"/>
                  <a:pt x="4246340" y="2132901"/>
                </a:cubicBezTo>
                <a:cubicBezTo>
                  <a:pt x="4247609" y="2137636"/>
                  <a:pt x="4246960" y="2142596"/>
                  <a:pt x="4244510" y="2146846"/>
                </a:cubicBezTo>
                <a:cubicBezTo>
                  <a:pt x="4241226" y="2152511"/>
                  <a:pt x="4235116" y="2156036"/>
                  <a:pt x="4228561" y="2156036"/>
                </a:cubicBezTo>
                <a:cubicBezTo>
                  <a:pt x="4225354" y="2156036"/>
                  <a:pt x="4222177" y="2155185"/>
                  <a:pt x="4219380" y="2153578"/>
                </a:cubicBezTo>
                <a:cubicBezTo>
                  <a:pt x="4215140" y="2151127"/>
                  <a:pt x="4212087" y="2147147"/>
                  <a:pt x="4210820" y="2142402"/>
                </a:cubicBezTo>
                <a:cubicBezTo>
                  <a:pt x="4209551" y="2137665"/>
                  <a:pt x="4210209" y="2132707"/>
                  <a:pt x="4212660" y="2128448"/>
                </a:cubicBezTo>
                <a:cubicBezTo>
                  <a:pt x="4215933" y="2122792"/>
                  <a:pt x="4222042" y="2119266"/>
                  <a:pt x="4228597" y="2119266"/>
                </a:cubicBezTo>
                <a:close/>
                <a:moveTo>
                  <a:pt x="2404076" y="2112885"/>
                </a:moveTo>
                <a:cubicBezTo>
                  <a:pt x="2401345" y="2112885"/>
                  <a:pt x="2398632" y="2113630"/>
                  <a:pt x="2396252" y="2115082"/>
                </a:cubicBezTo>
                <a:cubicBezTo>
                  <a:pt x="2393578" y="2116719"/>
                  <a:pt x="2390820" y="2118221"/>
                  <a:pt x="2388000" y="2119596"/>
                </a:cubicBezTo>
                <a:cubicBezTo>
                  <a:pt x="2384244" y="2121415"/>
                  <a:pt x="2381414" y="2124737"/>
                  <a:pt x="2380205" y="2128728"/>
                </a:cubicBezTo>
                <a:cubicBezTo>
                  <a:pt x="2378994" y="2132726"/>
                  <a:pt x="2379499" y="2137047"/>
                  <a:pt x="2381609" y="2140658"/>
                </a:cubicBezTo>
                <a:cubicBezTo>
                  <a:pt x="2383148" y="2143292"/>
                  <a:pt x="2384583" y="2145993"/>
                  <a:pt x="2385899" y="2148745"/>
                </a:cubicBezTo>
                <a:cubicBezTo>
                  <a:pt x="2388474" y="2154109"/>
                  <a:pt x="2393841" y="2157266"/>
                  <a:pt x="2399449" y="2157266"/>
                </a:cubicBezTo>
                <a:cubicBezTo>
                  <a:pt x="2401460" y="2157266"/>
                  <a:pt x="2403515" y="2156849"/>
                  <a:pt x="2405481" y="2155997"/>
                </a:cubicBezTo>
                <a:cubicBezTo>
                  <a:pt x="2408066" y="2154847"/>
                  <a:pt x="2410691" y="2153818"/>
                  <a:pt x="2413354" y="2152869"/>
                </a:cubicBezTo>
                <a:cubicBezTo>
                  <a:pt x="2417314" y="2151476"/>
                  <a:pt x="2420511" y="2148464"/>
                  <a:pt x="2422156" y="2144608"/>
                </a:cubicBezTo>
                <a:cubicBezTo>
                  <a:pt x="2423804" y="2140736"/>
                  <a:pt x="2423743" y="2136348"/>
                  <a:pt x="2422010" y="2132533"/>
                </a:cubicBezTo>
                <a:cubicBezTo>
                  <a:pt x="2420617" y="2129443"/>
                  <a:pt x="2419377" y="2126296"/>
                  <a:pt x="2418294" y="2123093"/>
                </a:cubicBezTo>
                <a:cubicBezTo>
                  <a:pt x="2416830" y="2118773"/>
                  <a:pt x="2413481" y="2115344"/>
                  <a:pt x="2409188" y="2113785"/>
                </a:cubicBezTo>
                <a:cubicBezTo>
                  <a:pt x="2407533" y="2113184"/>
                  <a:pt x="2405800" y="2112885"/>
                  <a:pt x="2404076" y="2112885"/>
                </a:cubicBezTo>
                <a:close/>
                <a:moveTo>
                  <a:pt x="567192" y="2105359"/>
                </a:moveTo>
                <a:cubicBezTo>
                  <a:pt x="575338" y="2105359"/>
                  <a:pt x="583387" y="2107531"/>
                  <a:pt x="590468" y="2111617"/>
                </a:cubicBezTo>
                <a:cubicBezTo>
                  <a:pt x="601268" y="2117854"/>
                  <a:pt x="608985" y="2127904"/>
                  <a:pt x="612210" y="2139941"/>
                </a:cubicBezTo>
                <a:cubicBezTo>
                  <a:pt x="615436" y="2151978"/>
                  <a:pt x="613783" y="2164548"/>
                  <a:pt x="607549" y="2175347"/>
                </a:cubicBezTo>
                <a:cubicBezTo>
                  <a:pt x="599240" y="2189737"/>
                  <a:pt x="583745" y="2198685"/>
                  <a:pt x="567111" y="2198685"/>
                </a:cubicBezTo>
                <a:cubicBezTo>
                  <a:pt x="558972" y="2198685"/>
                  <a:pt x="550920" y="2196515"/>
                  <a:pt x="543812" y="2192418"/>
                </a:cubicBezTo>
                <a:cubicBezTo>
                  <a:pt x="533032" y="2186192"/>
                  <a:pt x="525315" y="2176142"/>
                  <a:pt x="522090" y="2164094"/>
                </a:cubicBezTo>
                <a:cubicBezTo>
                  <a:pt x="518864" y="2152055"/>
                  <a:pt x="520520" y="2139487"/>
                  <a:pt x="526748" y="2128699"/>
                </a:cubicBezTo>
                <a:cubicBezTo>
                  <a:pt x="535060" y="2114309"/>
                  <a:pt x="550556" y="2105359"/>
                  <a:pt x="567192" y="2105359"/>
                </a:cubicBezTo>
                <a:close/>
                <a:moveTo>
                  <a:pt x="7488377" y="2105070"/>
                </a:moveTo>
                <a:cubicBezTo>
                  <a:pt x="7499620" y="2105070"/>
                  <a:pt x="7510738" y="2108052"/>
                  <a:pt x="7520548" y="2113707"/>
                </a:cubicBezTo>
                <a:cubicBezTo>
                  <a:pt x="7551304" y="2131467"/>
                  <a:pt x="7561878" y="2170959"/>
                  <a:pt x="7544118" y="2201726"/>
                </a:cubicBezTo>
                <a:cubicBezTo>
                  <a:pt x="7532653" y="2221596"/>
                  <a:pt x="7511251" y="2233945"/>
                  <a:pt x="7488271" y="2233945"/>
                </a:cubicBezTo>
                <a:cubicBezTo>
                  <a:pt x="7477017" y="2233945"/>
                  <a:pt x="7465891" y="2230961"/>
                  <a:pt x="7456100" y="2225305"/>
                </a:cubicBezTo>
                <a:cubicBezTo>
                  <a:pt x="7441206" y="2216706"/>
                  <a:pt x="7430554" y="2202820"/>
                  <a:pt x="7426090" y="2186183"/>
                </a:cubicBezTo>
                <a:cubicBezTo>
                  <a:pt x="7421635" y="2169554"/>
                  <a:pt x="7423920" y="2152201"/>
                  <a:pt x="7432529" y="2137298"/>
                </a:cubicBezTo>
                <a:cubicBezTo>
                  <a:pt x="7443995" y="2117417"/>
                  <a:pt x="7465397" y="2105070"/>
                  <a:pt x="7488377" y="2105070"/>
                </a:cubicBezTo>
                <a:close/>
                <a:moveTo>
                  <a:pt x="3373329" y="2096963"/>
                </a:moveTo>
                <a:cubicBezTo>
                  <a:pt x="3371034" y="2096963"/>
                  <a:pt x="3368737" y="2097498"/>
                  <a:pt x="3366635" y="2098533"/>
                </a:cubicBezTo>
                <a:cubicBezTo>
                  <a:pt x="3365456" y="2099124"/>
                  <a:pt x="3364273" y="2099676"/>
                  <a:pt x="3363083" y="2100227"/>
                </a:cubicBezTo>
                <a:lnTo>
                  <a:pt x="3355190" y="2108797"/>
                </a:lnTo>
                <a:lnTo>
                  <a:pt x="3355801" y="2120430"/>
                </a:lnTo>
                <a:cubicBezTo>
                  <a:pt x="3356304" y="2121465"/>
                  <a:pt x="3356787" y="2122521"/>
                  <a:pt x="3357262" y="2123584"/>
                </a:cubicBezTo>
                <a:cubicBezTo>
                  <a:pt x="3358909" y="2127315"/>
                  <a:pt x="3361988" y="2130199"/>
                  <a:pt x="3365814" y="2131614"/>
                </a:cubicBezTo>
                <a:cubicBezTo>
                  <a:pt x="3367477" y="2132223"/>
                  <a:pt x="3369242" y="2132533"/>
                  <a:pt x="3370995" y="2132533"/>
                </a:cubicBezTo>
                <a:cubicBezTo>
                  <a:pt x="3373231" y="2132533"/>
                  <a:pt x="3375459" y="2132030"/>
                  <a:pt x="3377512" y="2131041"/>
                </a:cubicBezTo>
                <a:cubicBezTo>
                  <a:pt x="3378713" y="2130461"/>
                  <a:pt x="3379922" y="2129900"/>
                  <a:pt x="3381134" y="2129367"/>
                </a:cubicBezTo>
                <a:cubicBezTo>
                  <a:pt x="3384882" y="2127710"/>
                  <a:pt x="3387787" y="2124593"/>
                  <a:pt x="3389191" y="2120738"/>
                </a:cubicBezTo>
                <a:cubicBezTo>
                  <a:pt x="3390577" y="2116885"/>
                  <a:pt x="3390343" y="2112632"/>
                  <a:pt x="3388521" y="2108963"/>
                </a:cubicBezTo>
                <a:cubicBezTo>
                  <a:pt x="3387989" y="2107887"/>
                  <a:pt x="3387475" y="2106802"/>
                  <a:pt x="3386973" y="2105717"/>
                </a:cubicBezTo>
                <a:cubicBezTo>
                  <a:pt x="3385278" y="2102019"/>
                  <a:pt x="3382161" y="2099172"/>
                  <a:pt x="3378324" y="2097825"/>
                </a:cubicBezTo>
                <a:cubicBezTo>
                  <a:pt x="3376705" y="2097244"/>
                  <a:pt x="3375014" y="2096963"/>
                  <a:pt x="3373329" y="2096963"/>
                </a:cubicBezTo>
                <a:close/>
                <a:moveTo>
                  <a:pt x="7890040" y="2094863"/>
                </a:moveTo>
                <a:cubicBezTo>
                  <a:pt x="7894999" y="2094863"/>
                  <a:pt x="7899889" y="2096188"/>
                  <a:pt x="7904218" y="2098677"/>
                </a:cubicBezTo>
                <a:cubicBezTo>
                  <a:pt x="7910793" y="2102466"/>
                  <a:pt x="7915500" y="2108594"/>
                  <a:pt x="7917466" y="2115926"/>
                </a:cubicBezTo>
                <a:cubicBezTo>
                  <a:pt x="7919421" y="2123255"/>
                  <a:pt x="7918414" y="2130917"/>
                  <a:pt x="7914618" y="2137481"/>
                </a:cubicBezTo>
                <a:cubicBezTo>
                  <a:pt x="7909563" y="2146255"/>
                  <a:pt x="7900121" y="2151697"/>
                  <a:pt x="7889982" y="2151697"/>
                </a:cubicBezTo>
                <a:cubicBezTo>
                  <a:pt x="7885024" y="2151697"/>
                  <a:pt x="7880124" y="2150370"/>
                  <a:pt x="7875805" y="2147883"/>
                </a:cubicBezTo>
                <a:lnTo>
                  <a:pt x="7875805" y="2147872"/>
                </a:lnTo>
                <a:cubicBezTo>
                  <a:pt x="7862238" y="2140048"/>
                  <a:pt x="7857570" y="2122637"/>
                  <a:pt x="7865404" y="2109068"/>
                </a:cubicBezTo>
                <a:cubicBezTo>
                  <a:pt x="7870459" y="2100305"/>
                  <a:pt x="7879911" y="2094863"/>
                  <a:pt x="7890040" y="2094863"/>
                </a:cubicBezTo>
                <a:close/>
                <a:moveTo>
                  <a:pt x="5371872" y="2089855"/>
                </a:moveTo>
                <a:cubicBezTo>
                  <a:pt x="5385662" y="2089855"/>
                  <a:pt x="5399308" y="2093516"/>
                  <a:pt x="5411315" y="2100451"/>
                </a:cubicBezTo>
                <a:cubicBezTo>
                  <a:pt x="5449043" y="2122239"/>
                  <a:pt x="5462020" y="2170669"/>
                  <a:pt x="5440231" y="2208397"/>
                </a:cubicBezTo>
                <a:cubicBezTo>
                  <a:pt x="5426160" y="2232772"/>
                  <a:pt x="5399918" y="2247918"/>
                  <a:pt x="5371727" y="2247918"/>
                </a:cubicBezTo>
                <a:cubicBezTo>
                  <a:pt x="5357937" y="2247918"/>
                  <a:pt x="5344302" y="2244248"/>
                  <a:pt x="5332294" y="2237313"/>
                </a:cubicBezTo>
                <a:cubicBezTo>
                  <a:pt x="5294564" y="2215534"/>
                  <a:pt x="5281588" y="2167115"/>
                  <a:pt x="5303369" y="2129387"/>
                </a:cubicBezTo>
                <a:cubicBezTo>
                  <a:pt x="5317439" y="2105001"/>
                  <a:pt x="5343693" y="2089855"/>
                  <a:pt x="5371872" y="2089855"/>
                </a:cubicBezTo>
                <a:close/>
                <a:moveTo>
                  <a:pt x="6916779" y="2080326"/>
                </a:moveTo>
                <a:cubicBezTo>
                  <a:pt x="6929601" y="2080326"/>
                  <a:pt x="6942306" y="2083745"/>
                  <a:pt x="6953481" y="2090204"/>
                </a:cubicBezTo>
                <a:cubicBezTo>
                  <a:pt x="6970496" y="2100015"/>
                  <a:pt x="6982669" y="2115876"/>
                  <a:pt x="6987753" y="2134859"/>
                </a:cubicBezTo>
                <a:cubicBezTo>
                  <a:pt x="6992837" y="2153838"/>
                  <a:pt x="6990232" y="2173660"/>
                  <a:pt x="6980403" y="2190676"/>
                </a:cubicBezTo>
                <a:cubicBezTo>
                  <a:pt x="6967301" y="2213346"/>
                  <a:pt x="6942858" y="2227457"/>
                  <a:pt x="6916634" y="2227457"/>
                </a:cubicBezTo>
                <a:cubicBezTo>
                  <a:pt x="6903803" y="2227457"/>
                  <a:pt x="6891117" y="2224038"/>
                  <a:pt x="6879931" y="2217588"/>
                </a:cubicBezTo>
                <a:cubicBezTo>
                  <a:pt x="6844817" y="2197310"/>
                  <a:pt x="6832741" y="2152230"/>
                  <a:pt x="6853019" y="2117116"/>
                </a:cubicBezTo>
                <a:cubicBezTo>
                  <a:pt x="6866122" y="2094428"/>
                  <a:pt x="6890554" y="2080326"/>
                  <a:pt x="6916779" y="2080326"/>
                </a:cubicBezTo>
                <a:close/>
                <a:moveTo>
                  <a:pt x="4630281" y="2076676"/>
                </a:moveTo>
                <a:cubicBezTo>
                  <a:pt x="4632847" y="2076676"/>
                  <a:pt x="4635394" y="2077364"/>
                  <a:pt x="4637650" y="2078652"/>
                </a:cubicBezTo>
                <a:cubicBezTo>
                  <a:pt x="4644673" y="2082719"/>
                  <a:pt x="4647093" y="2091754"/>
                  <a:pt x="4643035" y="2098784"/>
                </a:cubicBezTo>
                <a:cubicBezTo>
                  <a:pt x="4640410" y="2103346"/>
                  <a:pt x="4635510" y="2106164"/>
                  <a:pt x="4630253" y="2106164"/>
                </a:cubicBezTo>
                <a:cubicBezTo>
                  <a:pt x="4627687" y="2106164"/>
                  <a:pt x="4625138" y="2105475"/>
                  <a:pt x="4622892" y="2104189"/>
                </a:cubicBezTo>
                <a:cubicBezTo>
                  <a:pt x="4615863" y="2100120"/>
                  <a:pt x="4613441" y="2091086"/>
                  <a:pt x="4617499" y="2084055"/>
                </a:cubicBezTo>
                <a:cubicBezTo>
                  <a:pt x="4620123" y="2079503"/>
                  <a:pt x="4625024" y="2076676"/>
                  <a:pt x="4630281" y="2076676"/>
                </a:cubicBezTo>
                <a:close/>
                <a:moveTo>
                  <a:pt x="5773534" y="2070516"/>
                </a:moveTo>
                <a:cubicBezTo>
                  <a:pt x="5782628" y="2070516"/>
                  <a:pt x="5791624" y="2072937"/>
                  <a:pt x="5799555" y="2077519"/>
                </a:cubicBezTo>
                <a:cubicBezTo>
                  <a:pt x="5811602" y="2084481"/>
                  <a:pt x="5820231" y="2095725"/>
                  <a:pt x="5823833" y="2109166"/>
                </a:cubicBezTo>
                <a:cubicBezTo>
                  <a:pt x="5827435" y="2122617"/>
                  <a:pt x="5825586" y="2136660"/>
                  <a:pt x="5818632" y="2148715"/>
                </a:cubicBezTo>
                <a:cubicBezTo>
                  <a:pt x="5809346" y="2164801"/>
                  <a:pt x="5792040" y="2174786"/>
                  <a:pt x="5773457" y="2174795"/>
                </a:cubicBezTo>
                <a:cubicBezTo>
                  <a:pt x="5764344" y="2174786"/>
                  <a:pt x="5755348" y="2172363"/>
                  <a:pt x="5747426" y="2167792"/>
                </a:cubicBezTo>
                <a:cubicBezTo>
                  <a:pt x="5722538" y="2153421"/>
                  <a:pt x="5713987" y="2121474"/>
                  <a:pt x="5728359" y="2096596"/>
                </a:cubicBezTo>
                <a:cubicBezTo>
                  <a:pt x="5737645" y="2080510"/>
                  <a:pt x="5754961" y="2070516"/>
                  <a:pt x="5773534" y="2070516"/>
                </a:cubicBezTo>
                <a:close/>
                <a:moveTo>
                  <a:pt x="2794573" y="2069160"/>
                </a:moveTo>
                <a:cubicBezTo>
                  <a:pt x="2792327" y="2069160"/>
                  <a:pt x="2790098" y="2069665"/>
                  <a:pt x="2788037" y="2070652"/>
                </a:cubicBezTo>
                <a:cubicBezTo>
                  <a:pt x="2786274" y="2071505"/>
                  <a:pt x="2784482" y="2072289"/>
                  <a:pt x="2782674" y="2073035"/>
                </a:cubicBezTo>
                <a:cubicBezTo>
                  <a:pt x="2778585" y="2074709"/>
                  <a:pt x="2775448" y="2078119"/>
                  <a:pt x="2774090" y="2082322"/>
                </a:cubicBezTo>
                <a:cubicBezTo>
                  <a:pt x="2772735" y="2086535"/>
                  <a:pt x="2773298" y="2091124"/>
                  <a:pt x="2775651" y="2094871"/>
                </a:cubicBezTo>
                <a:cubicBezTo>
                  <a:pt x="2777965" y="2098591"/>
                  <a:pt x="2780106" y="2102532"/>
                  <a:pt x="2782002" y="2106590"/>
                </a:cubicBezTo>
                <a:cubicBezTo>
                  <a:pt x="2783727" y="2110270"/>
                  <a:pt x="2786865" y="2113097"/>
                  <a:pt x="2790711" y="2114423"/>
                </a:cubicBezTo>
                <a:cubicBezTo>
                  <a:pt x="2792297" y="2114968"/>
                  <a:pt x="2793951" y="2115247"/>
                  <a:pt x="2795602" y="2115247"/>
                </a:cubicBezTo>
                <a:cubicBezTo>
                  <a:pt x="2797942" y="2115247"/>
                  <a:pt x="2800269" y="2114697"/>
                  <a:pt x="2802398" y="2113621"/>
                </a:cubicBezTo>
                <a:cubicBezTo>
                  <a:pt x="2803695" y="2112953"/>
                  <a:pt x="2805013" y="2112333"/>
                  <a:pt x="2806330" y="2111724"/>
                </a:cubicBezTo>
                <a:cubicBezTo>
                  <a:pt x="2809950" y="2110056"/>
                  <a:pt x="2812761" y="2107015"/>
                  <a:pt x="2814146" y="2103278"/>
                </a:cubicBezTo>
                <a:cubicBezTo>
                  <a:pt x="2815519" y="2099539"/>
                  <a:pt x="2815356" y="2095404"/>
                  <a:pt x="2813678" y="2091792"/>
                </a:cubicBezTo>
                <a:cubicBezTo>
                  <a:pt x="2811830" y="2087792"/>
                  <a:pt x="2810202" y="2083649"/>
                  <a:pt x="2808829" y="2079484"/>
                </a:cubicBezTo>
                <a:cubicBezTo>
                  <a:pt x="2807482" y="2075369"/>
                  <a:pt x="2804423" y="2072047"/>
                  <a:pt x="2800443" y="2070353"/>
                </a:cubicBezTo>
                <a:cubicBezTo>
                  <a:pt x="2798563" y="2069558"/>
                  <a:pt x="2796569" y="2069160"/>
                  <a:pt x="2794573" y="2069160"/>
                </a:cubicBezTo>
                <a:close/>
                <a:moveTo>
                  <a:pt x="2235679" y="2055467"/>
                </a:moveTo>
                <a:cubicBezTo>
                  <a:pt x="2233017" y="2055467"/>
                  <a:pt x="2230365" y="2056174"/>
                  <a:pt x="2228012" y="2057569"/>
                </a:cubicBezTo>
                <a:cubicBezTo>
                  <a:pt x="2225627" y="2058992"/>
                  <a:pt x="2223179" y="2060311"/>
                  <a:pt x="2220679" y="2061550"/>
                </a:cubicBezTo>
                <a:cubicBezTo>
                  <a:pt x="2217040" y="2063341"/>
                  <a:pt x="2214290" y="2066536"/>
                  <a:pt x="2213039" y="2070411"/>
                </a:cubicBezTo>
                <a:cubicBezTo>
                  <a:pt x="2211799" y="2074275"/>
                  <a:pt x="2212176" y="2078477"/>
                  <a:pt x="2214086" y="2082060"/>
                </a:cubicBezTo>
                <a:cubicBezTo>
                  <a:pt x="2214763" y="2083339"/>
                  <a:pt x="2215421" y="2084627"/>
                  <a:pt x="2216063" y="2085943"/>
                </a:cubicBezTo>
                <a:cubicBezTo>
                  <a:pt x="2218637" y="2091280"/>
                  <a:pt x="2223983" y="2094417"/>
                  <a:pt x="2229581" y="2094417"/>
                </a:cubicBezTo>
                <a:cubicBezTo>
                  <a:pt x="2231583" y="2094417"/>
                  <a:pt x="2233619" y="2094009"/>
                  <a:pt x="2235565" y="2093158"/>
                </a:cubicBezTo>
                <a:cubicBezTo>
                  <a:pt x="2238014" y="2092093"/>
                  <a:pt x="2240504" y="2091104"/>
                  <a:pt x="2243023" y="2090215"/>
                </a:cubicBezTo>
                <a:cubicBezTo>
                  <a:pt x="2246982" y="2088820"/>
                  <a:pt x="2250169" y="2085828"/>
                  <a:pt x="2251816" y="2081972"/>
                </a:cubicBezTo>
                <a:cubicBezTo>
                  <a:pt x="2253471" y="2078108"/>
                  <a:pt x="2253431" y="2073741"/>
                  <a:pt x="2251717" y="2069916"/>
                </a:cubicBezTo>
                <a:cubicBezTo>
                  <a:pt x="2250992" y="2068298"/>
                  <a:pt x="2250313" y="2066672"/>
                  <a:pt x="2249673" y="2065026"/>
                </a:cubicBezTo>
                <a:cubicBezTo>
                  <a:pt x="2248078" y="2060911"/>
                  <a:pt x="2244745" y="2057715"/>
                  <a:pt x="2240571" y="2056281"/>
                </a:cubicBezTo>
                <a:cubicBezTo>
                  <a:pt x="2238983" y="2055731"/>
                  <a:pt x="2237328" y="2055467"/>
                  <a:pt x="2235679" y="2055467"/>
                </a:cubicBezTo>
                <a:close/>
                <a:moveTo>
                  <a:pt x="3784269" y="2038666"/>
                </a:moveTo>
                <a:cubicBezTo>
                  <a:pt x="3781420" y="2038666"/>
                  <a:pt x="3778583" y="2039481"/>
                  <a:pt x="3776133" y="2041059"/>
                </a:cubicBezTo>
                <a:cubicBezTo>
                  <a:pt x="3771059" y="2044331"/>
                  <a:pt x="3765616" y="2047208"/>
                  <a:pt x="3759951" y="2049590"/>
                </a:cubicBezTo>
                <a:cubicBezTo>
                  <a:pt x="3756047" y="2051236"/>
                  <a:pt x="3753029" y="2054441"/>
                  <a:pt x="3751623" y="2058422"/>
                </a:cubicBezTo>
                <a:cubicBezTo>
                  <a:pt x="3750210" y="2062402"/>
                  <a:pt x="3750547" y="2066788"/>
                  <a:pt x="3752542" y="2070516"/>
                </a:cubicBezTo>
                <a:lnTo>
                  <a:pt x="3752553" y="2070516"/>
                </a:lnTo>
                <a:cubicBezTo>
                  <a:pt x="3754742" y="2074613"/>
                  <a:pt x="3756707" y="2078932"/>
                  <a:pt x="3758392" y="2083348"/>
                </a:cubicBezTo>
                <a:cubicBezTo>
                  <a:pt x="3759912" y="2087338"/>
                  <a:pt x="3763059" y="2090486"/>
                  <a:pt x="3767050" y="2092005"/>
                </a:cubicBezTo>
                <a:cubicBezTo>
                  <a:pt x="3768782" y="2092663"/>
                  <a:pt x="3770604" y="2093003"/>
                  <a:pt x="3772414" y="2093003"/>
                </a:cubicBezTo>
                <a:cubicBezTo>
                  <a:pt x="3774778" y="2093003"/>
                  <a:pt x="3777141" y="2092442"/>
                  <a:pt x="3779290" y="2091337"/>
                </a:cubicBezTo>
                <a:cubicBezTo>
                  <a:pt x="3784731" y="2088539"/>
                  <a:pt x="3790495" y="2086196"/>
                  <a:pt x="3796401" y="2084394"/>
                </a:cubicBezTo>
                <a:cubicBezTo>
                  <a:pt x="3800780" y="2083058"/>
                  <a:pt x="3804313" y="2079794"/>
                  <a:pt x="3805991" y="2075542"/>
                </a:cubicBezTo>
                <a:cubicBezTo>
                  <a:pt x="3807664" y="2071282"/>
                  <a:pt x="3807316" y="2066488"/>
                  <a:pt x="3805020" y="2062527"/>
                </a:cubicBezTo>
                <a:cubicBezTo>
                  <a:pt x="3802406" y="2057995"/>
                  <a:pt x="3800151" y="2053231"/>
                  <a:pt x="3798309" y="2048381"/>
                </a:cubicBezTo>
                <a:cubicBezTo>
                  <a:pt x="3796713" y="2044128"/>
                  <a:pt x="3793284" y="2040845"/>
                  <a:pt x="3788975" y="2039422"/>
                </a:cubicBezTo>
                <a:cubicBezTo>
                  <a:pt x="3787445" y="2038909"/>
                  <a:pt x="3785846" y="2038666"/>
                  <a:pt x="3784269" y="2038666"/>
                </a:cubicBezTo>
                <a:close/>
                <a:moveTo>
                  <a:pt x="7318461" y="2038656"/>
                </a:moveTo>
                <a:cubicBezTo>
                  <a:pt x="7330509" y="2038656"/>
                  <a:pt x="7342410" y="2041852"/>
                  <a:pt x="7352888" y="2047905"/>
                </a:cubicBezTo>
                <a:cubicBezTo>
                  <a:pt x="7385843" y="2066934"/>
                  <a:pt x="7397163" y="2109205"/>
                  <a:pt x="7378154" y="2142159"/>
                </a:cubicBezTo>
                <a:cubicBezTo>
                  <a:pt x="7365865" y="2163434"/>
                  <a:pt x="7342952" y="2176663"/>
                  <a:pt x="7318355" y="2176663"/>
                </a:cubicBezTo>
                <a:cubicBezTo>
                  <a:pt x="7306289" y="2176653"/>
                  <a:pt x="7294387" y="2173459"/>
                  <a:pt x="7283918" y="2167414"/>
                </a:cubicBezTo>
                <a:cubicBezTo>
                  <a:pt x="7267960" y="2158195"/>
                  <a:pt x="7256542" y="2143321"/>
                  <a:pt x="7251768" y="2125512"/>
                </a:cubicBezTo>
                <a:cubicBezTo>
                  <a:pt x="7247004" y="2107714"/>
                  <a:pt x="7249453" y="2089119"/>
                  <a:pt x="7258663" y="2073170"/>
                </a:cubicBezTo>
                <a:cubicBezTo>
                  <a:pt x="7270952" y="2051874"/>
                  <a:pt x="7293864" y="2038656"/>
                  <a:pt x="7318461" y="2038656"/>
                </a:cubicBezTo>
                <a:close/>
                <a:moveTo>
                  <a:pt x="3201358" y="2037416"/>
                </a:moveTo>
                <a:cubicBezTo>
                  <a:pt x="3199443" y="2037416"/>
                  <a:pt x="3197562" y="2037767"/>
                  <a:pt x="3195858" y="2038599"/>
                </a:cubicBezTo>
                <a:lnTo>
                  <a:pt x="3195346" y="2038830"/>
                </a:lnTo>
                <a:cubicBezTo>
                  <a:pt x="3187850" y="2042338"/>
                  <a:pt x="3184081" y="2051498"/>
                  <a:pt x="3187570" y="2059003"/>
                </a:cubicBezTo>
                <a:lnTo>
                  <a:pt x="3188053" y="2060049"/>
                </a:lnTo>
                <a:cubicBezTo>
                  <a:pt x="3189720" y="2063718"/>
                  <a:pt x="3192779" y="2066576"/>
                  <a:pt x="3196576" y="2067969"/>
                </a:cubicBezTo>
                <a:cubicBezTo>
                  <a:pt x="3198242" y="2068571"/>
                  <a:pt x="3199985" y="2068881"/>
                  <a:pt x="3201727" y="2068881"/>
                </a:cubicBezTo>
                <a:cubicBezTo>
                  <a:pt x="3203945" y="2068881"/>
                  <a:pt x="3206154" y="2068386"/>
                  <a:pt x="3208194" y="2067418"/>
                </a:cubicBezTo>
                <a:cubicBezTo>
                  <a:pt x="3215661" y="2063856"/>
                  <a:pt x="3220040" y="2054354"/>
                  <a:pt x="3216487" y="2046868"/>
                </a:cubicBezTo>
                <a:cubicBezTo>
                  <a:pt x="3214772" y="2043266"/>
                  <a:pt x="3211410" y="2039887"/>
                  <a:pt x="3207642" y="2038559"/>
                </a:cubicBezTo>
                <a:cubicBezTo>
                  <a:pt x="3205659" y="2037854"/>
                  <a:pt x="3203491" y="2037416"/>
                  <a:pt x="3201358" y="2037416"/>
                </a:cubicBezTo>
                <a:close/>
                <a:moveTo>
                  <a:pt x="6746854" y="2030338"/>
                </a:moveTo>
                <a:cubicBezTo>
                  <a:pt x="6757613" y="2030338"/>
                  <a:pt x="6768255" y="2033205"/>
                  <a:pt x="6777639" y="2038618"/>
                </a:cubicBezTo>
                <a:cubicBezTo>
                  <a:pt x="6807098" y="2055624"/>
                  <a:pt x="6817228" y="2093438"/>
                  <a:pt x="6800213" y="2122899"/>
                </a:cubicBezTo>
                <a:cubicBezTo>
                  <a:pt x="6789231" y="2141928"/>
                  <a:pt x="6768740" y="2153751"/>
                  <a:pt x="6746728" y="2153751"/>
                </a:cubicBezTo>
                <a:cubicBezTo>
                  <a:pt x="6735969" y="2153751"/>
                  <a:pt x="6725326" y="2150885"/>
                  <a:pt x="6715942" y="2145480"/>
                </a:cubicBezTo>
                <a:cubicBezTo>
                  <a:pt x="6686484" y="2128465"/>
                  <a:pt x="6676354" y="2090650"/>
                  <a:pt x="6693359" y="2061201"/>
                </a:cubicBezTo>
                <a:cubicBezTo>
                  <a:pt x="6704351" y="2042161"/>
                  <a:pt x="6724842" y="2030338"/>
                  <a:pt x="6746854" y="2030338"/>
                </a:cubicBezTo>
                <a:close/>
                <a:moveTo>
                  <a:pt x="5201948" y="2029836"/>
                </a:moveTo>
                <a:cubicBezTo>
                  <a:pt x="5215418" y="2029836"/>
                  <a:pt x="5228743" y="2033417"/>
                  <a:pt x="5240480" y="2040186"/>
                </a:cubicBezTo>
                <a:cubicBezTo>
                  <a:pt x="5258326" y="2050490"/>
                  <a:pt x="5271111" y="2067146"/>
                  <a:pt x="5276445" y="2087057"/>
                </a:cubicBezTo>
                <a:cubicBezTo>
                  <a:pt x="5281783" y="2106976"/>
                  <a:pt x="5279041" y="2127780"/>
                  <a:pt x="5268738" y="2145646"/>
                </a:cubicBezTo>
                <a:cubicBezTo>
                  <a:pt x="5254985" y="2169449"/>
                  <a:pt x="5229344" y="2184236"/>
                  <a:pt x="5201821" y="2184236"/>
                </a:cubicBezTo>
                <a:cubicBezTo>
                  <a:pt x="5188341" y="2184236"/>
                  <a:pt x="5175017" y="2180652"/>
                  <a:pt x="5163288" y="2173883"/>
                </a:cubicBezTo>
                <a:cubicBezTo>
                  <a:pt x="5145430" y="2163579"/>
                  <a:pt x="5132658" y="2146923"/>
                  <a:pt x="5127323" y="2127014"/>
                </a:cubicBezTo>
                <a:cubicBezTo>
                  <a:pt x="5121986" y="2107103"/>
                  <a:pt x="5124727" y="2086292"/>
                  <a:pt x="5135031" y="2068436"/>
                </a:cubicBezTo>
                <a:cubicBezTo>
                  <a:pt x="5148783" y="2044632"/>
                  <a:pt x="5174415" y="2029836"/>
                  <a:pt x="5201948" y="2029836"/>
                </a:cubicBezTo>
                <a:close/>
                <a:moveTo>
                  <a:pt x="7720125" y="2027083"/>
                </a:moveTo>
                <a:cubicBezTo>
                  <a:pt x="7726110" y="2027083"/>
                  <a:pt x="7732046" y="2028682"/>
                  <a:pt x="7737265" y="2031694"/>
                </a:cubicBezTo>
                <a:cubicBezTo>
                  <a:pt x="7745197" y="2036274"/>
                  <a:pt x="7750891" y="2043692"/>
                  <a:pt x="7753263" y="2052553"/>
                </a:cubicBezTo>
                <a:cubicBezTo>
                  <a:pt x="7755636" y="2061404"/>
                  <a:pt x="7754416" y="2070662"/>
                  <a:pt x="7749826" y="2078613"/>
                </a:cubicBezTo>
                <a:cubicBezTo>
                  <a:pt x="7743715" y="2089198"/>
                  <a:pt x="7732307" y="2095784"/>
                  <a:pt x="7720067" y="2095784"/>
                </a:cubicBezTo>
                <a:cubicBezTo>
                  <a:pt x="7714072" y="2095784"/>
                  <a:pt x="7708136" y="2094184"/>
                  <a:pt x="7702916" y="2091173"/>
                </a:cubicBezTo>
                <a:cubicBezTo>
                  <a:pt x="7694975" y="2086594"/>
                  <a:pt x="7689291" y="2079174"/>
                  <a:pt x="7686919" y="2070313"/>
                </a:cubicBezTo>
                <a:cubicBezTo>
                  <a:pt x="7684546" y="2061463"/>
                  <a:pt x="7685766" y="2052205"/>
                  <a:pt x="7690356" y="2044255"/>
                </a:cubicBezTo>
                <a:cubicBezTo>
                  <a:pt x="7696467" y="2033670"/>
                  <a:pt x="7707865" y="2027083"/>
                  <a:pt x="7720125" y="2027083"/>
                </a:cubicBezTo>
                <a:close/>
                <a:moveTo>
                  <a:pt x="4058714" y="2013178"/>
                </a:moveTo>
                <a:cubicBezTo>
                  <a:pt x="4069646" y="2013178"/>
                  <a:pt x="4080443" y="2016092"/>
                  <a:pt x="4089962" y="2021593"/>
                </a:cubicBezTo>
                <a:cubicBezTo>
                  <a:pt x="4119858" y="2038850"/>
                  <a:pt x="4130143" y="2077209"/>
                  <a:pt x="4112873" y="2107103"/>
                </a:cubicBezTo>
                <a:cubicBezTo>
                  <a:pt x="4101729" y="2126422"/>
                  <a:pt x="4080939" y="2138420"/>
                  <a:pt x="4058607" y="2138420"/>
                </a:cubicBezTo>
                <a:cubicBezTo>
                  <a:pt x="4047673" y="2138420"/>
                  <a:pt x="4036866" y="2135516"/>
                  <a:pt x="4027356" y="2130024"/>
                </a:cubicBezTo>
                <a:cubicBezTo>
                  <a:pt x="4012877" y="2121659"/>
                  <a:pt x="4002516" y="2108159"/>
                  <a:pt x="3998189" y="2092005"/>
                </a:cubicBezTo>
                <a:cubicBezTo>
                  <a:pt x="3993859" y="2075862"/>
                  <a:pt x="3996077" y="2058992"/>
                  <a:pt x="4004444" y="2044495"/>
                </a:cubicBezTo>
                <a:cubicBezTo>
                  <a:pt x="4015601" y="2025185"/>
                  <a:pt x="4036389" y="2013178"/>
                  <a:pt x="4058714" y="2013178"/>
                </a:cubicBezTo>
                <a:close/>
                <a:moveTo>
                  <a:pt x="6576890" y="2002691"/>
                </a:moveTo>
                <a:cubicBezTo>
                  <a:pt x="6581703" y="2002691"/>
                  <a:pt x="6586448" y="2003968"/>
                  <a:pt x="6590622" y="2006380"/>
                </a:cubicBezTo>
                <a:cubicBezTo>
                  <a:pt x="6596984" y="2010050"/>
                  <a:pt x="6601536" y="2015996"/>
                  <a:pt x="6603434" y="2023074"/>
                </a:cubicBezTo>
                <a:cubicBezTo>
                  <a:pt x="6605342" y="2030173"/>
                  <a:pt x="6604363" y="2037582"/>
                  <a:pt x="6600693" y="2043943"/>
                </a:cubicBezTo>
                <a:cubicBezTo>
                  <a:pt x="6595793" y="2052437"/>
                  <a:pt x="6586652" y="2057704"/>
                  <a:pt x="6576842" y="2057704"/>
                </a:cubicBezTo>
                <a:cubicBezTo>
                  <a:pt x="6572038" y="2057704"/>
                  <a:pt x="6567293" y="2056427"/>
                  <a:pt x="6563109" y="2054017"/>
                </a:cubicBezTo>
                <a:cubicBezTo>
                  <a:pt x="6556757" y="2050345"/>
                  <a:pt x="6552205" y="2044408"/>
                  <a:pt x="6550298" y="2037319"/>
                </a:cubicBezTo>
                <a:cubicBezTo>
                  <a:pt x="6548400" y="2030212"/>
                  <a:pt x="6549378" y="2022814"/>
                  <a:pt x="6553048" y="2016442"/>
                </a:cubicBezTo>
                <a:cubicBezTo>
                  <a:pt x="6557948" y="2007959"/>
                  <a:pt x="6567080" y="2002691"/>
                  <a:pt x="6576890" y="2002691"/>
                </a:cubicBezTo>
                <a:close/>
                <a:moveTo>
                  <a:pt x="2062801" y="1998410"/>
                </a:moveTo>
                <a:cubicBezTo>
                  <a:pt x="2060325" y="1998410"/>
                  <a:pt x="2057843" y="1999030"/>
                  <a:pt x="2055616" y="2000239"/>
                </a:cubicBezTo>
                <a:cubicBezTo>
                  <a:pt x="2054657" y="2000763"/>
                  <a:pt x="2053689" y="2001268"/>
                  <a:pt x="2052700" y="2001761"/>
                </a:cubicBezTo>
                <a:cubicBezTo>
                  <a:pt x="2049118" y="2003553"/>
                  <a:pt x="2046408" y="2006708"/>
                  <a:pt x="2045168" y="2010526"/>
                </a:cubicBezTo>
                <a:cubicBezTo>
                  <a:pt x="2043928" y="2014350"/>
                  <a:pt x="2044257" y="2018494"/>
                  <a:pt x="2046107" y="2022058"/>
                </a:cubicBezTo>
                <a:lnTo>
                  <a:pt x="2046621" y="2023084"/>
                </a:lnTo>
                <a:cubicBezTo>
                  <a:pt x="2049283" y="2028439"/>
                  <a:pt x="2054861" y="2031762"/>
                  <a:pt x="2060564" y="2031762"/>
                </a:cubicBezTo>
                <a:cubicBezTo>
                  <a:pt x="2062426" y="2031762"/>
                  <a:pt x="2064311" y="2031412"/>
                  <a:pt x="2066103" y="2030648"/>
                </a:cubicBezTo>
                <a:lnTo>
                  <a:pt x="2069232" y="2029369"/>
                </a:lnTo>
                <a:cubicBezTo>
                  <a:pt x="2072990" y="2027869"/>
                  <a:pt x="2075984" y="2024905"/>
                  <a:pt x="2077522" y="2021176"/>
                </a:cubicBezTo>
                <a:cubicBezTo>
                  <a:pt x="2079070" y="2017430"/>
                  <a:pt x="2079043" y="2013226"/>
                  <a:pt x="2077453" y="2009508"/>
                </a:cubicBezTo>
                <a:lnTo>
                  <a:pt x="2076659" y="2007659"/>
                </a:lnTo>
                <a:cubicBezTo>
                  <a:pt x="2075034" y="2003726"/>
                  <a:pt x="2071806" y="2000676"/>
                  <a:pt x="2067789" y="1999261"/>
                </a:cubicBezTo>
                <a:cubicBezTo>
                  <a:pt x="2066171" y="1998690"/>
                  <a:pt x="2064486" y="1998410"/>
                  <a:pt x="2062801" y="1998410"/>
                </a:cubicBezTo>
                <a:close/>
                <a:moveTo>
                  <a:pt x="798968" y="1988165"/>
                </a:moveTo>
                <a:cubicBezTo>
                  <a:pt x="808703" y="1988165"/>
                  <a:pt x="818328" y="1990761"/>
                  <a:pt x="826802" y="1995649"/>
                </a:cubicBezTo>
                <a:cubicBezTo>
                  <a:pt x="839705" y="2003097"/>
                  <a:pt x="848930" y="2015125"/>
                  <a:pt x="852784" y="2029504"/>
                </a:cubicBezTo>
                <a:cubicBezTo>
                  <a:pt x="856636" y="2043895"/>
                  <a:pt x="854660" y="2058924"/>
                  <a:pt x="847213" y="2071824"/>
                </a:cubicBezTo>
                <a:cubicBezTo>
                  <a:pt x="837278" y="2089043"/>
                  <a:pt x="818751" y="2099724"/>
                  <a:pt x="798863" y="2099724"/>
                </a:cubicBezTo>
                <a:cubicBezTo>
                  <a:pt x="789132" y="2099724"/>
                  <a:pt x="779505" y="2097129"/>
                  <a:pt x="771028" y="2092237"/>
                </a:cubicBezTo>
                <a:cubicBezTo>
                  <a:pt x="744405" y="2076869"/>
                  <a:pt x="735247" y="2042685"/>
                  <a:pt x="750619" y="2016055"/>
                </a:cubicBezTo>
                <a:cubicBezTo>
                  <a:pt x="760553" y="1998855"/>
                  <a:pt x="779080" y="1988165"/>
                  <a:pt x="798968" y="1988165"/>
                </a:cubicBezTo>
                <a:close/>
                <a:moveTo>
                  <a:pt x="3607467" y="1984125"/>
                </a:moveTo>
                <a:cubicBezTo>
                  <a:pt x="3605019" y="1984125"/>
                  <a:pt x="3602577" y="1984727"/>
                  <a:pt x="3600380" y="1985908"/>
                </a:cubicBezTo>
                <a:cubicBezTo>
                  <a:pt x="3597782" y="1987303"/>
                  <a:pt x="3595131" y="1988591"/>
                  <a:pt x="3592418" y="1989783"/>
                </a:cubicBezTo>
                <a:cubicBezTo>
                  <a:pt x="3588642" y="1991427"/>
                  <a:pt x="3585707" y="1994575"/>
                  <a:pt x="3584312" y="1998458"/>
                </a:cubicBezTo>
                <a:cubicBezTo>
                  <a:pt x="3582920" y="2002342"/>
                  <a:pt x="3583190" y="2006642"/>
                  <a:pt x="3585060" y="2010321"/>
                </a:cubicBezTo>
                <a:cubicBezTo>
                  <a:pt x="3586200" y="2012567"/>
                  <a:pt x="3587266" y="2014853"/>
                  <a:pt x="3588254" y="2017186"/>
                </a:cubicBezTo>
                <a:cubicBezTo>
                  <a:pt x="3589861" y="2020982"/>
                  <a:pt x="3592979" y="2023955"/>
                  <a:pt x="3596844" y="2025389"/>
                </a:cubicBezTo>
                <a:cubicBezTo>
                  <a:pt x="3598530" y="2026018"/>
                  <a:pt x="3600300" y="2026328"/>
                  <a:pt x="3602073" y="2026328"/>
                </a:cubicBezTo>
                <a:cubicBezTo>
                  <a:pt x="3604348" y="2026328"/>
                  <a:pt x="3606625" y="2025806"/>
                  <a:pt x="3608708" y="2024789"/>
                </a:cubicBezTo>
                <a:cubicBezTo>
                  <a:pt x="3611341" y="2023491"/>
                  <a:pt x="3614012" y="2022292"/>
                  <a:pt x="3616743" y="2021216"/>
                </a:cubicBezTo>
                <a:cubicBezTo>
                  <a:pt x="3620667" y="2019666"/>
                  <a:pt x="3623755" y="2016518"/>
                  <a:pt x="3625246" y="2012578"/>
                </a:cubicBezTo>
                <a:cubicBezTo>
                  <a:pt x="3626748" y="2008627"/>
                  <a:pt x="3626517" y="2004230"/>
                  <a:pt x="3624607" y="2000462"/>
                </a:cubicBezTo>
                <a:cubicBezTo>
                  <a:pt x="3623416" y="1998139"/>
                  <a:pt x="3622324" y="1995765"/>
                  <a:pt x="3621316" y="1993354"/>
                </a:cubicBezTo>
                <a:cubicBezTo>
                  <a:pt x="3619688" y="1989442"/>
                  <a:pt x="3616483" y="1986411"/>
                  <a:pt x="3612493" y="1984987"/>
                </a:cubicBezTo>
                <a:cubicBezTo>
                  <a:pt x="3610866" y="1984417"/>
                  <a:pt x="3609163" y="1984125"/>
                  <a:pt x="3607467" y="1984125"/>
                </a:cubicBezTo>
                <a:close/>
                <a:moveTo>
                  <a:pt x="5603648" y="1976766"/>
                </a:moveTo>
                <a:cubicBezTo>
                  <a:pt x="5618309" y="1976766"/>
                  <a:pt x="5632806" y="1980658"/>
                  <a:pt x="5645589" y="1988039"/>
                </a:cubicBezTo>
                <a:cubicBezTo>
                  <a:pt x="5685710" y="2011211"/>
                  <a:pt x="5699510" y="2062703"/>
                  <a:pt x="5676336" y="2102824"/>
                </a:cubicBezTo>
                <a:cubicBezTo>
                  <a:pt x="5661374" y="2128747"/>
                  <a:pt x="5633465" y="2144851"/>
                  <a:pt x="5603493" y="2144851"/>
                </a:cubicBezTo>
                <a:cubicBezTo>
                  <a:pt x="5588822" y="2144851"/>
                  <a:pt x="5574325" y="2140959"/>
                  <a:pt x="5561561" y="2133578"/>
                </a:cubicBezTo>
                <a:cubicBezTo>
                  <a:pt x="5542116" y="2122355"/>
                  <a:pt x="5528219" y="2104246"/>
                  <a:pt x="5522399" y="2082553"/>
                </a:cubicBezTo>
                <a:cubicBezTo>
                  <a:pt x="5516598" y="2060872"/>
                  <a:pt x="5519581" y="2038221"/>
                  <a:pt x="5530795" y="2018784"/>
                </a:cubicBezTo>
                <a:cubicBezTo>
                  <a:pt x="5545766" y="1992870"/>
                  <a:pt x="5573686" y="1976766"/>
                  <a:pt x="5603648" y="1976766"/>
                </a:cubicBezTo>
                <a:close/>
                <a:moveTo>
                  <a:pt x="7148556" y="1973629"/>
                </a:moveTo>
                <a:cubicBezTo>
                  <a:pt x="7161145" y="1973629"/>
                  <a:pt x="7173599" y="1976969"/>
                  <a:pt x="7184580" y="1983313"/>
                </a:cubicBezTo>
                <a:cubicBezTo>
                  <a:pt x="7219036" y="2003204"/>
                  <a:pt x="7230889" y="2047449"/>
                  <a:pt x="7210989" y="2081915"/>
                </a:cubicBezTo>
                <a:cubicBezTo>
                  <a:pt x="7198138" y="2104169"/>
                  <a:pt x="7174151" y="2118007"/>
                  <a:pt x="7148420" y="2118007"/>
                </a:cubicBezTo>
                <a:cubicBezTo>
                  <a:pt x="7135821" y="2118007"/>
                  <a:pt x="7123358" y="2114656"/>
                  <a:pt x="7112376" y="2108323"/>
                </a:cubicBezTo>
                <a:cubicBezTo>
                  <a:pt x="7095691" y="2098687"/>
                  <a:pt x="7083741" y="2083116"/>
                  <a:pt x="7078763" y="2064493"/>
                </a:cubicBezTo>
                <a:cubicBezTo>
                  <a:pt x="7073776" y="2045872"/>
                  <a:pt x="7076342" y="2026425"/>
                  <a:pt x="7085978" y="2009731"/>
                </a:cubicBezTo>
                <a:cubicBezTo>
                  <a:pt x="7098828" y="1987458"/>
                  <a:pt x="7122796" y="1973629"/>
                  <a:pt x="7148556" y="1973629"/>
                </a:cubicBezTo>
                <a:close/>
                <a:moveTo>
                  <a:pt x="5032022" y="1973454"/>
                </a:moveTo>
                <a:cubicBezTo>
                  <a:pt x="5044534" y="1973454"/>
                  <a:pt x="5056911" y="1976786"/>
                  <a:pt x="5067825" y="1983081"/>
                </a:cubicBezTo>
                <a:cubicBezTo>
                  <a:pt x="5084422" y="1992658"/>
                  <a:pt x="5096286" y="2008124"/>
                  <a:pt x="5101244" y="2026628"/>
                </a:cubicBezTo>
                <a:cubicBezTo>
                  <a:pt x="5106201" y="2045126"/>
                  <a:pt x="5103653" y="2064473"/>
                  <a:pt x="5094077" y="2081053"/>
                </a:cubicBezTo>
                <a:cubicBezTo>
                  <a:pt x="5081294" y="2103191"/>
                  <a:pt x="5057472" y="2116922"/>
                  <a:pt x="5031896" y="2116922"/>
                </a:cubicBezTo>
                <a:cubicBezTo>
                  <a:pt x="5019374" y="2116922"/>
                  <a:pt x="5006998" y="2113600"/>
                  <a:pt x="4996094" y="2107306"/>
                </a:cubicBezTo>
                <a:cubicBezTo>
                  <a:pt x="4979505" y="2097729"/>
                  <a:pt x="4967634" y="2082263"/>
                  <a:pt x="4962676" y="2063758"/>
                </a:cubicBezTo>
                <a:cubicBezTo>
                  <a:pt x="4957717" y="2045251"/>
                  <a:pt x="4960264" y="2025922"/>
                  <a:pt x="4969842" y="2009334"/>
                </a:cubicBezTo>
                <a:cubicBezTo>
                  <a:pt x="4982623" y="1987207"/>
                  <a:pt x="5006446" y="1973454"/>
                  <a:pt x="5032022" y="1973454"/>
                </a:cubicBezTo>
                <a:close/>
                <a:moveTo>
                  <a:pt x="629013" y="1965988"/>
                </a:moveTo>
                <a:cubicBezTo>
                  <a:pt x="631831" y="1965988"/>
                  <a:pt x="634610" y="1966744"/>
                  <a:pt x="637064" y="1968147"/>
                </a:cubicBezTo>
                <a:cubicBezTo>
                  <a:pt x="644739" y="1972583"/>
                  <a:pt x="647385" y="1982461"/>
                  <a:pt x="642945" y="1990159"/>
                </a:cubicBezTo>
                <a:cubicBezTo>
                  <a:pt x="640081" y="1995107"/>
                  <a:pt x="634727" y="1998207"/>
                  <a:pt x="628983" y="1998207"/>
                </a:cubicBezTo>
                <a:cubicBezTo>
                  <a:pt x="626165" y="1998207"/>
                  <a:pt x="623384" y="1997450"/>
                  <a:pt x="620931" y="1996046"/>
                </a:cubicBezTo>
                <a:cubicBezTo>
                  <a:pt x="617213" y="1993898"/>
                  <a:pt x="614551" y="1990429"/>
                  <a:pt x="613435" y="1986266"/>
                </a:cubicBezTo>
                <a:cubicBezTo>
                  <a:pt x="612324" y="1982112"/>
                  <a:pt x="612896" y="1977763"/>
                  <a:pt x="615052" y="1974026"/>
                </a:cubicBezTo>
                <a:cubicBezTo>
                  <a:pt x="617913" y="1969077"/>
                  <a:pt x="623266" y="1965988"/>
                  <a:pt x="629013" y="1965988"/>
                </a:cubicBezTo>
                <a:close/>
                <a:moveTo>
                  <a:pt x="7550210" y="1956574"/>
                </a:moveTo>
                <a:cubicBezTo>
                  <a:pt x="7557705" y="1956574"/>
                  <a:pt x="7565132" y="1958569"/>
                  <a:pt x="7571659" y="1962336"/>
                </a:cubicBezTo>
                <a:cubicBezTo>
                  <a:pt x="7592199" y="1974201"/>
                  <a:pt x="7599259" y="2000560"/>
                  <a:pt x="7587415" y="2021089"/>
                </a:cubicBezTo>
                <a:cubicBezTo>
                  <a:pt x="7579755" y="2034346"/>
                  <a:pt x="7565471" y="2042598"/>
                  <a:pt x="7550132" y="2042598"/>
                </a:cubicBezTo>
                <a:cubicBezTo>
                  <a:pt x="7542617" y="2042598"/>
                  <a:pt x="7535189" y="2040603"/>
                  <a:pt x="7528682" y="2036826"/>
                </a:cubicBezTo>
                <a:cubicBezTo>
                  <a:pt x="7518717" y="2031083"/>
                  <a:pt x="7511599" y="2021816"/>
                  <a:pt x="7508626" y="2010718"/>
                </a:cubicBezTo>
                <a:cubicBezTo>
                  <a:pt x="7505653" y="1999620"/>
                  <a:pt x="7507184" y="1988039"/>
                  <a:pt x="7512926" y="1978093"/>
                </a:cubicBezTo>
                <a:cubicBezTo>
                  <a:pt x="7520586" y="1964806"/>
                  <a:pt x="7534870" y="1956574"/>
                  <a:pt x="7550210" y="1956574"/>
                </a:cubicBezTo>
                <a:close/>
                <a:moveTo>
                  <a:pt x="4290441" y="1952982"/>
                </a:moveTo>
                <a:cubicBezTo>
                  <a:pt x="4292997" y="1952982"/>
                  <a:pt x="4295553" y="1953670"/>
                  <a:pt x="4297800" y="1954976"/>
                </a:cubicBezTo>
                <a:cubicBezTo>
                  <a:pt x="4301210" y="1956934"/>
                  <a:pt x="4303641" y="1960110"/>
                  <a:pt x="4304666" y="1963915"/>
                </a:cubicBezTo>
                <a:cubicBezTo>
                  <a:pt x="4305694" y="1967770"/>
                  <a:pt x="4305189" y="1971645"/>
                  <a:pt x="4303195" y="1975090"/>
                </a:cubicBezTo>
                <a:cubicBezTo>
                  <a:pt x="4300562" y="1979652"/>
                  <a:pt x="4295671" y="1982479"/>
                  <a:pt x="4290411" y="1982479"/>
                </a:cubicBezTo>
                <a:cubicBezTo>
                  <a:pt x="4287855" y="1982479"/>
                  <a:pt x="4285299" y="1981782"/>
                  <a:pt x="4283053" y="1980475"/>
                </a:cubicBezTo>
                <a:lnTo>
                  <a:pt x="4283043" y="1980475"/>
                </a:lnTo>
                <a:cubicBezTo>
                  <a:pt x="4279634" y="1978519"/>
                  <a:pt x="4277212" y="1975342"/>
                  <a:pt x="4276186" y="1971547"/>
                </a:cubicBezTo>
                <a:cubicBezTo>
                  <a:pt x="4275159" y="1967682"/>
                  <a:pt x="4275663" y="1963819"/>
                  <a:pt x="4277658" y="1960363"/>
                </a:cubicBezTo>
                <a:cubicBezTo>
                  <a:pt x="4280293" y="1955809"/>
                  <a:pt x="4285184" y="1952982"/>
                  <a:pt x="4290441" y="1952982"/>
                </a:cubicBezTo>
                <a:close/>
                <a:moveTo>
                  <a:pt x="3435993" y="1925625"/>
                </a:moveTo>
                <a:cubicBezTo>
                  <a:pt x="3433659" y="1925625"/>
                  <a:pt x="3431335" y="1926167"/>
                  <a:pt x="3429215" y="1927251"/>
                </a:cubicBezTo>
                <a:cubicBezTo>
                  <a:pt x="3427811" y="1927959"/>
                  <a:pt x="3426396" y="1928638"/>
                  <a:pt x="3424965" y="1929286"/>
                </a:cubicBezTo>
                <a:cubicBezTo>
                  <a:pt x="3421275" y="1930960"/>
                  <a:pt x="3418425" y="1934071"/>
                  <a:pt x="3417053" y="1937876"/>
                </a:cubicBezTo>
                <a:cubicBezTo>
                  <a:pt x="3415686" y="1941690"/>
                  <a:pt x="3415908" y="1945883"/>
                  <a:pt x="3417682" y="1949524"/>
                </a:cubicBezTo>
                <a:cubicBezTo>
                  <a:pt x="3418329" y="1950852"/>
                  <a:pt x="3418948" y="1952179"/>
                  <a:pt x="3419539" y="1953504"/>
                </a:cubicBezTo>
                <a:cubicBezTo>
                  <a:pt x="3421186" y="1957224"/>
                  <a:pt x="3424267" y="1960110"/>
                  <a:pt x="3428071" y="1961505"/>
                </a:cubicBezTo>
                <a:cubicBezTo>
                  <a:pt x="3429756" y="1962133"/>
                  <a:pt x="3431511" y="1962433"/>
                  <a:pt x="3433263" y="1962433"/>
                </a:cubicBezTo>
                <a:cubicBezTo>
                  <a:pt x="3435490" y="1962433"/>
                  <a:pt x="3437706" y="1961939"/>
                  <a:pt x="3439759" y="1960961"/>
                </a:cubicBezTo>
                <a:cubicBezTo>
                  <a:pt x="3441166" y="1960293"/>
                  <a:pt x="3442589" y="1959645"/>
                  <a:pt x="3444023" y="1959034"/>
                </a:cubicBezTo>
                <a:cubicBezTo>
                  <a:pt x="3447838" y="1957418"/>
                  <a:pt x="3450810" y="1954290"/>
                  <a:pt x="3452253" y="1950406"/>
                </a:cubicBezTo>
                <a:cubicBezTo>
                  <a:pt x="3453687" y="1946523"/>
                  <a:pt x="3453444" y="1942205"/>
                  <a:pt x="3451584" y="1938505"/>
                </a:cubicBezTo>
                <a:cubicBezTo>
                  <a:pt x="3450926" y="1937167"/>
                  <a:pt x="3450278" y="1935813"/>
                  <a:pt x="3449676" y="1934467"/>
                </a:cubicBezTo>
                <a:cubicBezTo>
                  <a:pt x="3447991" y="1930738"/>
                  <a:pt x="3444854" y="1927852"/>
                  <a:pt x="3440990" y="1926477"/>
                </a:cubicBezTo>
                <a:cubicBezTo>
                  <a:pt x="3439374" y="1925915"/>
                  <a:pt x="3437680" y="1925625"/>
                  <a:pt x="3435993" y="1925625"/>
                </a:cubicBezTo>
                <a:close/>
                <a:moveTo>
                  <a:pt x="4862097" y="1917083"/>
                </a:moveTo>
                <a:cubicBezTo>
                  <a:pt x="4873670" y="1917083"/>
                  <a:pt x="4885095" y="1920153"/>
                  <a:pt x="4895159" y="1925973"/>
                </a:cubicBezTo>
                <a:cubicBezTo>
                  <a:pt x="4910496" y="1934825"/>
                  <a:pt x="4921460" y="1949099"/>
                  <a:pt x="4926040" y="1966200"/>
                </a:cubicBezTo>
                <a:cubicBezTo>
                  <a:pt x="4930612" y="1983293"/>
                  <a:pt x="4928267" y="2001141"/>
                  <a:pt x="4919415" y="2016479"/>
                </a:cubicBezTo>
                <a:cubicBezTo>
                  <a:pt x="4907621" y="2036914"/>
                  <a:pt x="4885609" y="2049610"/>
                  <a:pt x="4861980" y="2049610"/>
                </a:cubicBezTo>
                <a:cubicBezTo>
                  <a:pt x="4850408" y="2049610"/>
                  <a:pt x="4838971" y="2046540"/>
                  <a:pt x="4828918" y="2040720"/>
                </a:cubicBezTo>
                <a:cubicBezTo>
                  <a:pt x="4797273" y="2022445"/>
                  <a:pt x="4786397" y="1981850"/>
                  <a:pt x="4804662" y="1950214"/>
                </a:cubicBezTo>
                <a:cubicBezTo>
                  <a:pt x="4816467" y="1929780"/>
                  <a:pt x="4838469" y="1917083"/>
                  <a:pt x="4862097" y="1917083"/>
                </a:cubicBezTo>
                <a:close/>
                <a:moveTo>
                  <a:pt x="5835376" y="1916560"/>
                </a:moveTo>
                <a:cubicBezTo>
                  <a:pt x="5841680" y="1916560"/>
                  <a:pt x="5847927" y="1918245"/>
                  <a:pt x="5853427" y="1921412"/>
                </a:cubicBezTo>
                <a:cubicBezTo>
                  <a:pt x="5861785" y="1926235"/>
                  <a:pt x="5867769" y="1934041"/>
                  <a:pt x="5870268" y="1943366"/>
                </a:cubicBezTo>
                <a:cubicBezTo>
                  <a:pt x="5872766" y="1952703"/>
                  <a:pt x="5871488" y="1962454"/>
                  <a:pt x="5866656" y="1970811"/>
                </a:cubicBezTo>
                <a:cubicBezTo>
                  <a:pt x="5860216" y="1981975"/>
                  <a:pt x="5848198" y="1988910"/>
                  <a:pt x="5835299" y="1988910"/>
                </a:cubicBezTo>
                <a:cubicBezTo>
                  <a:pt x="5828994" y="1988910"/>
                  <a:pt x="5822749" y="1987224"/>
                  <a:pt x="5817248" y="1984057"/>
                </a:cubicBezTo>
                <a:cubicBezTo>
                  <a:pt x="5799981" y="1974083"/>
                  <a:pt x="5794045" y="1951926"/>
                  <a:pt x="5804010" y="1934652"/>
                </a:cubicBezTo>
                <a:cubicBezTo>
                  <a:pt x="5810459" y="1923495"/>
                  <a:pt x="5822477" y="1916560"/>
                  <a:pt x="5835376" y="1916560"/>
                </a:cubicBezTo>
                <a:close/>
                <a:moveTo>
                  <a:pt x="6978631" y="1909947"/>
                </a:moveTo>
                <a:cubicBezTo>
                  <a:pt x="6991530" y="1909947"/>
                  <a:pt x="7004303" y="1913385"/>
                  <a:pt x="7015565" y="1919882"/>
                </a:cubicBezTo>
                <a:cubicBezTo>
                  <a:pt x="7032687" y="1929771"/>
                  <a:pt x="7044937" y="1945729"/>
                  <a:pt x="7050040" y="1964806"/>
                </a:cubicBezTo>
                <a:cubicBezTo>
                  <a:pt x="7055153" y="1983913"/>
                  <a:pt x="7052529" y="2003852"/>
                  <a:pt x="7042642" y="2020982"/>
                </a:cubicBezTo>
                <a:cubicBezTo>
                  <a:pt x="7029462" y="2043808"/>
                  <a:pt x="7004875" y="2057986"/>
                  <a:pt x="6978485" y="2057986"/>
                </a:cubicBezTo>
                <a:cubicBezTo>
                  <a:pt x="6965586" y="2057986"/>
                  <a:pt x="6952813" y="2054557"/>
                  <a:pt x="6941551" y="2048060"/>
                </a:cubicBezTo>
                <a:cubicBezTo>
                  <a:pt x="6924429" y="2038173"/>
                  <a:pt x="6912179" y="2022213"/>
                  <a:pt x="6907075" y="2003125"/>
                </a:cubicBezTo>
                <a:cubicBezTo>
                  <a:pt x="6901963" y="1984029"/>
                  <a:pt x="6904587" y="1964080"/>
                  <a:pt x="6914474" y="1946959"/>
                </a:cubicBezTo>
                <a:cubicBezTo>
                  <a:pt x="6927654" y="1924134"/>
                  <a:pt x="6952241" y="1909947"/>
                  <a:pt x="6978631" y="1909947"/>
                </a:cubicBezTo>
                <a:close/>
                <a:moveTo>
                  <a:pt x="2856087" y="1901396"/>
                </a:moveTo>
                <a:cubicBezTo>
                  <a:pt x="2853896" y="1901396"/>
                  <a:pt x="2851718" y="1901861"/>
                  <a:pt x="2849695" y="1902820"/>
                </a:cubicBezTo>
                <a:cubicBezTo>
                  <a:pt x="2845375" y="1904852"/>
                  <a:pt x="2840854" y="1906585"/>
                  <a:pt x="2836244" y="1907982"/>
                </a:cubicBezTo>
                <a:cubicBezTo>
                  <a:pt x="2831760" y="1909355"/>
                  <a:pt x="2828166" y="1912726"/>
                  <a:pt x="2826541" y="1917131"/>
                </a:cubicBezTo>
                <a:cubicBezTo>
                  <a:pt x="2824904" y="1921528"/>
                  <a:pt x="2825427" y="1926439"/>
                  <a:pt x="2827946" y="1930399"/>
                </a:cubicBezTo>
                <a:cubicBezTo>
                  <a:pt x="2830415" y="1934292"/>
                  <a:pt x="2832629" y="1938426"/>
                  <a:pt x="2834537" y="1942650"/>
                </a:cubicBezTo>
                <a:cubicBezTo>
                  <a:pt x="2836311" y="1946591"/>
                  <a:pt x="2839702" y="1949592"/>
                  <a:pt x="2843837" y="1950861"/>
                </a:cubicBezTo>
                <a:cubicBezTo>
                  <a:pt x="2845279" y="1951297"/>
                  <a:pt x="2846760" y="1951509"/>
                  <a:pt x="2848233" y="1951509"/>
                </a:cubicBezTo>
                <a:cubicBezTo>
                  <a:pt x="2850992" y="1951509"/>
                  <a:pt x="2853742" y="1950745"/>
                  <a:pt x="2856133" y="1949265"/>
                </a:cubicBezTo>
                <a:cubicBezTo>
                  <a:pt x="2859883" y="1946940"/>
                  <a:pt x="2863793" y="1944829"/>
                  <a:pt x="2867756" y="1942969"/>
                </a:cubicBezTo>
                <a:cubicBezTo>
                  <a:pt x="2871389" y="1941293"/>
                  <a:pt x="2874185" y="1938213"/>
                  <a:pt x="2875532" y="1934457"/>
                </a:cubicBezTo>
                <a:cubicBezTo>
                  <a:pt x="2876897" y="1930679"/>
                  <a:pt x="2876685" y="1926527"/>
                  <a:pt x="2874960" y="1922914"/>
                </a:cubicBezTo>
                <a:cubicBezTo>
                  <a:pt x="2873187" y="1919194"/>
                  <a:pt x="2871610" y="1915352"/>
                  <a:pt x="2870263" y="1911477"/>
                </a:cubicBezTo>
                <a:cubicBezTo>
                  <a:pt x="2868869" y="1907457"/>
                  <a:pt x="2865828" y="1904223"/>
                  <a:pt x="2861905" y="1902567"/>
                </a:cubicBezTo>
                <a:cubicBezTo>
                  <a:pt x="2860039" y="1901783"/>
                  <a:pt x="2858061" y="1901396"/>
                  <a:pt x="2856087" y="1901396"/>
                </a:cubicBezTo>
                <a:close/>
                <a:moveTo>
                  <a:pt x="7380294" y="1887886"/>
                </a:moveTo>
                <a:cubicBezTo>
                  <a:pt x="7389000" y="1887886"/>
                  <a:pt x="7397590" y="1890191"/>
                  <a:pt x="7405162" y="1894568"/>
                </a:cubicBezTo>
                <a:cubicBezTo>
                  <a:pt x="7416696" y="1901230"/>
                  <a:pt x="7424956" y="1911980"/>
                  <a:pt x="7428394" y="1924840"/>
                </a:cubicBezTo>
                <a:cubicBezTo>
                  <a:pt x="7431842" y="1937712"/>
                  <a:pt x="7430070" y="1951133"/>
                  <a:pt x="7423407" y="1962668"/>
                </a:cubicBezTo>
                <a:cubicBezTo>
                  <a:pt x="7414537" y="1978036"/>
                  <a:pt x="7397987" y="1987593"/>
                  <a:pt x="7380216" y="1987593"/>
                </a:cubicBezTo>
                <a:cubicBezTo>
                  <a:pt x="7371511" y="1987593"/>
                  <a:pt x="7362901" y="1985278"/>
                  <a:pt x="7355319" y="1980901"/>
                </a:cubicBezTo>
                <a:cubicBezTo>
                  <a:pt x="7343805" y="1974249"/>
                  <a:pt x="7335544" y="1963509"/>
                  <a:pt x="7332106" y="1950638"/>
                </a:cubicBezTo>
                <a:cubicBezTo>
                  <a:pt x="7328659" y="1937778"/>
                  <a:pt x="7330431" y="1924346"/>
                  <a:pt x="7337084" y="1912822"/>
                </a:cubicBezTo>
                <a:cubicBezTo>
                  <a:pt x="7345964" y="1897434"/>
                  <a:pt x="7362524" y="1887886"/>
                  <a:pt x="7380294" y="1887886"/>
                </a:cubicBezTo>
                <a:close/>
                <a:moveTo>
                  <a:pt x="1717751" y="1872856"/>
                </a:moveTo>
                <a:cubicBezTo>
                  <a:pt x="1715484" y="1872856"/>
                  <a:pt x="1713219" y="1873369"/>
                  <a:pt x="1711136" y="1874386"/>
                </a:cubicBezTo>
                <a:cubicBezTo>
                  <a:pt x="1711136" y="1874386"/>
                  <a:pt x="1710139" y="1874891"/>
                  <a:pt x="1710034" y="1874939"/>
                </a:cubicBezTo>
                <a:cubicBezTo>
                  <a:pt x="1706439" y="1876797"/>
                  <a:pt x="1703747" y="1880032"/>
                  <a:pt x="1702574" y="1883906"/>
                </a:cubicBezTo>
                <a:cubicBezTo>
                  <a:pt x="1701395" y="1887779"/>
                  <a:pt x="1701831" y="1891964"/>
                  <a:pt x="1703777" y="1895507"/>
                </a:cubicBezTo>
                <a:cubicBezTo>
                  <a:pt x="1704466" y="1896766"/>
                  <a:pt x="1705142" y="1898045"/>
                  <a:pt x="1705791" y="1899342"/>
                </a:cubicBezTo>
                <a:cubicBezTo>
                  <a:pt x="1708405" y="1904581"/>
                  <a:pt x="1713703" y="1907642"/>
                  <a:pt x="1719223" y="1907642"/>
                </a:cubicBezTo>
                <a:cubicBezTo>
                  <a:pt x="1721268" y="1907642"/>
                  <a:pt x="1723339" y="1907216"/>
                  <a:pt x="1725316" y="1906334"/>
                </a:cubicBezTo>
                <a:cubicBezTo>
                  <a:pt x="1729169" y="1904922"/>
                  <a:pt x="1731995" y="1902082"/>
                  <a:pt x="1733633" y="1898316"/>
                </a:cubicBezTo>
                <a:cubicBezTo>
                  <a:pt x="1735260" y="1894559"/>
                  <a:pt x="1735018" y="1890405"/>
                  <a:pt x="1733422" y="1886617"/>
                </a:cubicBezTo>
                <a:cubicBezTo>
                  <a:pt x="1732848" y="1885271"/>
                  <a:pt x="1732307" y="1883926"/>
                  <a:pt x="1731793" y="1882570"/>
                </a:cubicBezTo>
                <a:cubicBezTo>
                  <a:pt x="1730301" y="1878608"/>
                  <a:pt x="1727212" y="1875471"/>
                  <a:pt x="1723270" y="1873913"/>
                </a:cubicBezTo>
                <a:cubicBezTo>
                  <a:pt x="1721500" y="1873206"/>
                  <a:pt x="1719620" y="1872856"/>
                  <a:pt x="1717751" y="1872856"/>
                </a:cubicBezTo>
                <a:close/>
                <a:moveTo>
                  <a:pt x="1030738" y="1872334"/>
                </a:moveTo>
                <a:cubicBezTo>
                  <a:pt x="1041826" y="1872334"/>
                  <a:pt x="1052787" y="1875288"/>
                  <a:pt x="1062442" y="1880857"/>
                </a:cubicBezTo>
                <a:cubicBezTo>
                  <a:pt x="1077134" y="1889349"/>
                  <a:pt x="1087640" y="1903042"/>
                  <a:pt x="1092038" y="1919437"/>
                </a:cubicBezTo>
                <a:cubicBezTo>
                  <a:pt x="1096424" y="1935813"/>
                  <a:pt x="1094177" y="1952934"/>
                  <a:pt x="1085694" y="1967626"/>
                </a:cubicBezTo>
                <a:cubicBezTo>
                  <a:pt x="1074374" y="1987224"/>
                  <a:pt x="1053281" y="1999397"/>
                  <a:pt x="1030631" y="1999397"/>
                </a:cubicBezTo>
                <a:cubicBezTo>
                  <a:pt x="1019543" y="1999397"/>
                  <a:pt x="1008580" y="1996443"/>
                  <a:pt x="998925" y="1990875"/>
                </a:cubicBezTo>
                <a:cubicBezTo>
                  <a:pt x="984227" y="1982392"/>
                  <a:pt x="973728" y="1968700"/>
                  <a:pt x="969331" y="1952304"/>
                </a:cubicBezTo>
                <a:cubicBezTo>
                  <a:pt x="964944" y="1935918"/>
                  <a:pt x="967192" y="1918797"/>
                  <a:pt x="975674" y="1904116"/>
                </a:cubicBezTo>
                <a:cubicBezTo>
                  <a:pt x="986995" y="1884507"/>
                  <a:pt x="1008086" y="1872334"/>
                  <a:pt x="1030738" y="1872334"/>
                </a:cubicBezTo>
                <a:close/>
                <a:moveTo>
                  <a:pt x="4120545" y="1867433"/>
                </a:moveTo>
                <a:cubicBezTo>
                  <a:pt x="4127256" y="1867433"/>
                  <a:pt x="4133889" y="1869215"/>
                  <a:pt x="4139730" y="1872585"/>
                </a:cubicBezTo>
                <a:cubicBezTo>
                  <a:pt x="4158080" y="1883190"/>
                  <a:pt x="4164405" y="1906741"/>
                  <a:pt x="4153800" y="1925101"/>
                </a:cubicBezTo>
                <a:cubicBezTo>
                  <a:pt x="4146944" y="1936964"/>
                  <a:pt x="4134179" y="1944334"/>
                  <a:pt x="4120476" y="1944334"/>
                </a:cubicBezTo>
                <a:cubicBezTo>
                  <a:pt x="4113766" y="1944334"/>
                  <a:pt x="4107132" y="1942552"/>
                  <a:pt x="4101294" y="1939173"/>
                </a:cubicBezTo>
                <a:cubicBezTo>
                  <a:pt x="4092395" y="1934041"/>
                  <a:pt x="4086032" y="1925752"/>
                  <a:pt x="4083368" y="1915835"/>
                </a:cubicBezTo>
                <a:cubicBezTo>
                  <a:pt x="4080714" y="1905908"/>
                  <a:pt x="4082079" y="1895557"/>
                  <a:pt x="4087213" y="1886666"/>
                </a:cubicBezTo>
                <a:cubicBezTo>
                  <a:pt x="4094058" y="1874793"/>
                  <a:pt x="4106833" y="1867433"/>
                  <a:pt x="4120545" y="1867433"/>
                </a:cubicBezTo>
                <a:close/>
                <a:moveTo>
                  <a:pt x="3264160" y="1866602"/>
                </a:moveTo>
                <a:cubicBezTo>
                  <a:pt x="3262136" y="1866602"/>
                  <a:pt x="3260142" y="1866990"/>
                  <a:pt x="3258330" y="1867870"/>
                </a:cubicBezTo>
                <a:cubicBezTo>
                  <a:pt x="3258322" y="1867870"/>
                  <a:pt x="3256965" y="1868510"/>
                  <a:pt x="3256965" y="1868510"/>
                </a:cubicBezTo>
                <a:cubicBezTo>
                  <a:pt x="3253332" y="1870184"/>
                  <a:pt x="3250526" y="1873214"/>
                  <a:pt x="3249150" y="1876962"/>
                </a:cubicBezTo>
                <a:cubicBezTo>
                  <a:pt x="3247774" y="1880719"/>
                  <a:pt x="3247950" y="1884845"/>
                  <a:pt x="3249624" y="1888477"/>
                </a:cubicBezTo>
                <a:lnTo>
                  <a:pt x="3250108" y="1889514"/>
                </a:lnTo>
                <a:cubicBezTo>
                  <a:pt x="3251756" y="1893154"/>
                  <a:pt x="3254775" y="1895982"/>
                  <a:pt x="3258506" y="1897377"/>
                </a:cubicBezTo>
                <a:cubicBezTo>
                  <a:pt x="3260210" y="1898026"/>
                  <a:pt x="3261999" y="1898336"/>
                  <a:pt x="3263782" y="1898336"/>
                </a:cubicBezTo>
                <a:cubicBezTo>
                  <a:pt x="3265913" y="1898336"/>
                  <a:pt x="3268035" y="1897880"/>
                  <a:pt x="3270008" y="1896980"/>
                </a:cubicBezTo>
                <a:lnTo>
                  <a:pt x="3271588" y="1896262"/>
                </a:lnTo>
                <a:cubicBezTo>
                  <a:pt x="3275278" y="1894588"/>
                  <a:pt x="3278145" y="1891499"/>
                  <a:pt x="3279518" y="1887683"/>
                </a:cubicBezTo>
                <a:cubicBezTo>
                  <a:pt x="3280895" y="1883858"/>
                  <a:pt x="3280670" y="1879636"/>
                  <a:pt x="3278880" y="1875995"/>
                </a:cubicBezTo>
                <a:cubicBezTo>
                  <a:pt x="3277213" y="1872324"/>
                  <a:pt x="3273940" y="1869060"/>
                  <a:pt x="3270145" y="1867685"/>
                </a:cubicBezTo>
                <a:cubicBezTo>
                  <a:pt x="3268237" y="1866997"/>
                  <a:pt x="3266195" y="1866602"/>
                  <a:pt x="3264160" y="1866602"/>
                </a:cubicBezTo>
                <a:close/>
                <a:moveTo>
                  <a:pt x="4692172" y="1864354"/>
                </a:moveTo>
                <a:cubicBezTo>
                  <a:pt x="4702147" y="1864354"/>
                  <a:pt x="4712014" y="1867008"/>
                  <a:pt x="4720690" y="1872014"/>
                </a:cubicBezTo>
                <a:cubicBezTo>
                  <a:pt x="4733900" y="1879645"/>
                  <a:pt x="4743352" y="1891964"/>
                  <a:pt x="4747312" y="1906703"/>
                </a:cubicBezTo>
                <a:cubicBezTo>
                  <a:pt x="4751252" y="1921451"/>
                  <a:pt x="4749230" y="1936859"/>
                  <a:pt x="4741598" y="1950068"/>
                </a:cubicBezTo>
                <a:cubicBezTo>
                  <a:pt x="4731430" y="1967693"/>
                  <a:pt x="4712451" y="1978645"/>
                  <a:pt x="4692075" y="1978645"/>
                </a:cubicBezTo>
                <a:cubicBezTo>
                  <a:pt x="4682101" y="1978645"/>
                  <a:pt x="4672242" y="1975991"/>
                  <a:pt x="4663556" y="1970974"/>
                </a:cubicBezTo>
                <a:cubicBezTo>
                  <a:pt x="4650327" y="1963343"/>
                  <a:pt x="4640876" y="1951035"/>
                  <a:pt x="4636925" y="1936287"/>
                </a:cubicBezTo>
                <a:cubicBezTo>
                  <a:pt x="4632982" y="1921548"/>
                  <a:pt x="4635007" y="1906151"/>
                  <a:pt x="4642639" y="1892942"/>
                </a:cubicBezTo>
                <a:cubicBezTo>
                  <a:pt x="4652817" y="1875307"/>
                  <a:pt x="4671797" y="1864354"/>
                  <a:pt x="4692172" y="1864354"/>
                </a:cubicBezTo>
                <a:close/>
                <a:moveTo>
                  <a:pt x="2575656" y="1857352"/>
                </a:moveTo>
                <a:cubicBezTo>
                  <a:pt x="2586734" y="1857352"/>
                  <a:pt x="2597705" y="1860297"/>
                  <a:pt x="2607353" y="1865875"/>
                </a:cubicBezTo>
                <a:cubicBezTo>
                  <a:pt x="2622052" y="1874349"/>
                  <a:pt x="2632562" y="1888041"/>
                  <a:pt x="2636946" y="1904437"/>
                </a:cubicBezTo>
                <a:cubicBezTo>
                  <a:pt x="2641344" y="1920821"/>
                  <a:pt x="2639088" y="1937942"/>
                  <a:pt x="2630605" y="1952633"/>
                </a:cubicBezTo>
                <a:cubicBezTo>
                  <a:pt x="2619293" y="1972234"/>
                  <a:pt x="2598189" y="1984406"/>
                  <a:pt x="2575540" y="1984406"/>
                </a:cubicBezTo>
                <a:cubicBezTo>
                  <a:pt x="2564454" y="1984406"/>
                  <a:pt x="2553490" y="1981453"/>
                  <a:pt x="2543835" y="1975884"/>
                </a:cubicBezTo>
                <a:cubicBezTo>
                  <a:pt x="2513506" y="1958366"/>
                  <a:pt x="2503085" y="1919447"/>
                  <a:pt x="2520584" y="1889126"/>
                </a:cubicBezTo>
                <a:cubicBezTo>
                  <a:pt x="2531904" y="1869516"/>
                  <a:pt x="2553006" y="1857352"/>
                  <a:pt x="2575656" y="1857352"/>
                </a:cubicBezTo>
                <a:close/>
                <a:moveTo>
                  <a:pt x="860785" y="1854264"/>
                </a:moveTo>
                <a:cubicBezTo>
                  <a:pt x="864237" y="1854264"/>
                  <a:pt x="867642" y="1855183"/>
                  <a:pt x="870634" y="1856916"/>
                </a:cubicBezTo>
                <a:cubicBezTo>
                  <a:pt x="875197" y="1859551"/>
                  <a:pt x="878460" y="1863812"/>
                  <a:pt x="879826" y="1868916"/>
                </a:cubicBezTo>
                <a:cubicBezTo>
                  <a:pt x="881199" y="1874009"/>
                  <a:pt x="880503" y="1879337"/>
                  <a:pt x="877873" y="1883898"/>
                </a:cubicBezTo>
                <a:cubicBezTo>
                  <a:pt x="874350" y="1889997"/>
                  <a:pt x="867792" y="1893784"/>
                  <a:pt x="860751" y="1893784"/>
                </a:cubicBezTo>
                <a:cubicBezTo>
                  <a:pt x="857303" y="1893784"/>
                  <a:pt x="853895" y="1892874"/>
                  <a:pt x="850893" y="1891130"/>
                </a:cubicBezTo>
                <a:cubicBezTo>
                  <a:pt x="846320" y="1888488"/>
                  <a:pt x="843049" y="1884225"/>
                  <a:pt x="841681" y="1879132"/>
                </a:cubicBezTo>
                <a:cubicBezTo>
                  <a:pt x="840321" y="1874039"/>
                  <a:pt x="841021" y="1868713"/>
                  <a:pt x="843663" y="1864140"/>
                </a:cubicBezTo>
                <a:cubicBezTo>
                  <a:pt x="847176" y="1858049"/>
                  <a:pt x="853741" y="1854264"/>
                  <a:pt x="860785" y="1854264"/>
                </a:cubicBezTo>
                <a:close/>
                <a:moveTo>
                  <a:pt x="6808706" y="1852666"/>
                </a:moveTo>
                <a:cubicBezTo>
                  <a:pt x="6820820" y="1852666"/>
                  <a:pt x="6832799" y="1855890"/>
                  <a:pt x="6843355" y="1861981"/>
                </a:cubicBezTo>
                <a:cubicBezTo>
                  <a:pt x="6859430" y="1871258"/>
                  <a:pt x="6870916" y="1886231"/>
                  <a:pt x="6875719" y="1904156"/>
                </a:cubicBezTo>
                <a:cubicBezTo>
                  <a:pt x="6880512" y="1922060"/>
                  <a:pt x="6878043" y="1940790"/>
                  <a:pt x="6868775" y="1956846"/>
                </a:cubicBezTo>
                <a:cubicBezTo>
                  <a:pt x="6856409" y="1978276"/>
                  <a:pt x="6833332" y="1991582"/>
                  <a:pt x="6808570" y="1991582"/>
                </a:cubicBezTo>
                <a:cubicBezTo>
                  <a:pt x="6796455" y="1991582"/>
                  <a:pt x="6784476" y="1988358"/>
                  <a:pt x="6773911" y="1982267"/>
                </a:cubicBezTo>
                <a:cubicBezTo>
                  <a:pt x="6740763" y="1963122"/>
                  <a:pt x="6729355" y="1920559"/>
                  <a:pt x="6748500" y="1887401"/>
                </a:cubicBezTo>
                <a:cubicBezTo>
                  <a:pt x="6760867" y="1865971"/>
                  <a:pt x="6783934" y="1852666"/>
                  <a:pt x="6808706" y="1852666"/>
                </a:cubicBezTo>
                <a:close/>
                <a:moveTo>
                  <a:pt x="5391260" y="1840919"/>
                </a:moveTo>
                <a:cubicBezTo>
                  <a:pt x="5388094" y="1840919"/>
                  <a:pt x="5384965" y="1841925"/>
                  <a:pt x="5382350" y="1843853"/>
                </a:cubicBezTo>
                <a:cubicBezTo>
                  <a:pt x="5372114" y="1851397"/>
                  <a:pt x="5360648" y="1856763"/>
                  <a:pt x="5348254" y="1859793"/>
                </a:cubicBezTo>
                <a:cubicBezTo>
                  <a:pt x="5343411" y="1860976"/>
                  <a:pt x="5339480" y="1864480"/>
                  <a:pt x="5337745" y="1869137"/>
                </a:cubicBezTo>
                <a:cubicBezTo>
                  <a:pt x="5336012" y="1873815"/>
                  <a:pt x="5336700" y="1879036"/>
                  <a:pt x="5339595" y="1883083"/>
                </a:cubicBezTo>
                <a:cubicBezTo>
                  <a:pt x="5346879" y="1893319"/>
                  <a:pt x="5351953" y="1904717"/>
                  <a:pt x="5354654" y="1916987"/>
                </a:cubicBezTo>
                <a:cubicBezTo>
                  <a:pt x="5355757" y="1921993"/>
                  <a:pt x="5359321" y="1926079"/>
                  <a:pt x="5364124" y="1927852"/>
                </a:cubicBezTo>
                <a:cubicBezTo>
                  <a:pt x="5365810" y="1928463"/>
                  <a:pt x="5367563" y="1928773"/>
                  <a:pt x="5369307" y="1928773"/>
                </a:cubicBezTo>
                <a:cubicBezTo>
                  <a:pt x="5372540" y="1928773"/>
                  <a:pt x="5375737" y="1927726"/>
                  <a:pt x="5378381" y="1925721"/>
                </a:cubicBezTo>
                <a:cubicBezTo>
                  <a:pt x="5388840" y="1917790"/>
                  <a:pt x="5400653" y="1912318"/>
                  <a:pt x="5413504" y="1909471"/>
                </a:cubicBezTo>
                <a:cubicBezTo>
                  <a:pt x="5418519" y="1908358"/>
                  <a:pt x="5422607" y="1904756"/>
                  <a:pt x="5424358" y="1899923"/>
                </a:cubicBezTo>
                <a:cubicBezTo>
                  <a:pt x="5426111" y="1895090"/>
                  <a:pt x="5425259" y="1889698"/>
                  <a:pt x="5422123" y="1885640"/>
                </a:cubicBezTo>
                <a:cubicBezTo>
                  <a:pt x="5414423" y="1875665"/>
                  <a:pt x="5408923" y="1864421"/>
                  <a:pt x="5405796" y="1852201"/>
                </a:cubicBezTo>
                <a:cubicBezTo>
                  <a:pt x="5404557" y="1847368"/>
                  <a:pt x="5400992" y="1843467"/>
                  <a:pt x="5396295" y="1841790"/>
                </a:cubicBezTo>
                <a:cubicBezTo>
                  <a:pt x="5394659" y="1841209"/>
                  <a:pt x="5392944" y="1840919"/>
                  <a:pt x="5391260" y="1840919"/>
                </a:cubicBezTo>
                <a:close/>
                <a:moveTo>
                  <a:pt x="7210378" y="1819662"/>
                </a:moveTo>
                <a:cubicBezTo>
                  <a:pt x="7220198" y="1819662"/>
                  <a:pt x="7229902" y="1822279"/>
                  <a:pt x="7238443" y="1827197"/>
                </a:cubicBezTo>
                <a:cubicBezTo>
                  <a:pt x="7265277" y="1842701"/>
                  <a:pt x="7274506" y="1877165"/>
                  <a:pt x="7259021" y="1904009"/>
                </a:cubicBezTo>
                <a:cubicBezTo>
                  <a:pt x="7249008" y="1921344"/>
                  <a:pt x="7230327" y="1932122"/>
                  <a:pt x="7210272" y="1932122"/>
                </a:cubicBezTo>
                <a:cubicBezTo>
                  <a:pt x="7200462" y="1932122"/>
                  <a:pt x="7190758" y="1929517"/>
                  <a:pt x="7182218" y="1924588"/>
                </a:cubicBezTo>
                <a:cubicBezTo>
                  <a:pt x="7155383" y="1909094"/>
                  <a:pt x="7146144" y="1874639"/>
                  <a:pt x="7161629" y="1847776"/>
                </a:cubicBezTo>
                <a:cubicBezTo>
                  <a:pt x="7171642" y="1830441"/>
                  <a:pt x="7190323" y="1819662"/>
                  <a:pt x="7210378" y="1819662"/>
                </a:cubicBezTo>
                <a:close/>
                <a:moveTo>
                  <a:pt x="6638751" y="1818636"/>
                </a:moveTo>
                <a:cubicBezTo>
                  <a:pt x="6646014" y="1818636"/>
                  <a:pt x="6653200" y="1820563"/>
                  <a:pt x="6659543" y="1824224"/>
                </a:cubicBezTo>
                <a:cubicBezTo>
                  <a:pt x="6679405" y="1835700"/>
                  <a:pt x="6686251" y="1861216"/>
                  <a:pt x="6674776" y="1881088"/>
                </a:cubicBezTo>
                <a:cubicBezTo>
                  <a:pt x="6667358" y="1893939"/>
                  <a:pt x="6653529" y="1901918"/>
                  <a:pt x="6638684" y="1901918"/>
                </a:cubicBezTo>
                <a:cubicBezTo>
                  <a:pt x="6631421" y="1901918"/>
                  <a:pt x="6624235" y="1899982"/>
                  <a:pt x="6617902" y="1896332"/>
                </a:cubicBezTo>
                <a:cubicBezTo>
                  <a:pt x="6608266" y="1890772"/>
                  <a:pt x="6601381" y="1881795"/>
                  <a:pt x="6598495" y="1871055"/>
                </a:cubicBezTo>
                <a:cubicBezTo>
                  <a:pt x="6595619" y="1860308"/>
                  <a:pt x="6597100" y="1849082"/>
                  <a:pt x="6602659" y="1839448"/>
                </a:cubicBezTo>
                <a:cubicBezTo>
                  <a:pt x="6610077" y="1826616"/>
                  <a:pt x="6623906" y="1818636"/>
                  <a:pt x="6638751" y="1818636"/>
                </a:cubicBezTo>
                <a:close/>
                <a:moveTo>
                  <a:pt x="7612022" y="1816282"/>
                </a:moveTo>
                <a:cubicBezTo>
                  <a:pt x="7614356" y="1816282"/>
                  <a:pt x="7616661" y="1816913"/>
                  <a:pt x="7618694" y="1818083"/>
                </a:cubicBezTo>
                <a:cubicBezTo>
                  <a:pt x="7625076" y="1821763"/>
                  <a:pt x="7627275" y="1829956"/>
                  <a:pt x="7623595" y="1836348"/>
                </a:cubicBezTo>
                <a:cubicBezTo>
                  <a:pt x="7621212" y="1840474"/>
                  <a:pt x="7616768" y="1843039"/>
                  <a:pt x="7612003" y="1843039"/>
                </a:cubicBezTo>
                <a:cubicBezTo>
                  <a:pt x="7609669" y="1843039"/>
                  <a:pt x="7607364" y="1842421"/>
                  <a:pt x="7605340" y="1841247"/>
                </a:cubicBezTo>
                <a:lnTo>
                  <a:pt x="7605330" y="1841247"/>
                </a:lnTo>
                <a:cubicBezTo>
                  <a:pt x="7602174" y="1839428"/>
                  <a:pt x="7600033" y="1836628"/>
                  <a:pt x="7599094" y="1833132"/>
                </a:cubicBezTo>
                <a:cubicBezTo>
                  <a:pt x="7598155" y="1829629"/>
                  <a:pt x="7598619" y="1826114"/>
                  <a:pt x="7600441" y="1822975"/>
                </a:cubicBezTo>
                <a:cubicBezTo>
                  <a:pt x="7602823" y="1818851"/>
                  <a:pt x="7607258" y="1816282"/>
                  <a:pt x="7612022" y="1816282"/>
                </a:cubicBezTo>
                <a:close/>
                <a:moveTo>
                  <a:pt x="5665490" y="1811848"/>
                </a:moveTo>
                <a:cubicBezTo>
                  <a:pt x="5679280" y="1811848"/>
                  <a:pt x="5692915" y="1815518"/>
                  <a:pt x="5704923" y="1822453"/>
                </a:cubicBezTo>
                <a:cubicBezTo>
                  <a:pt x="5742652" y="1844242"/>
                  <a:pt x="5755629" y="1892660"/>
                  <a:pt x="5733850" y="1930399"/>
                </a:cubicBezTo>
                <a:cubicBezTo>
                  <a:pt x="5719769" y="1954773"/>
                  <a:pt x="5693525" y="1969920"/>
                  <a:pt x="5665345" y="1969920"/>
                </a:cubicBezTo>
                <a:cubicBezTo>
                  <a:pt x="5651545" y="1969920"/>
                  <a:pt x="5637910" y="1966249"/>
                  <a:pt x="5625902" y="1959317"/>
                </a:cubicBezTo>
                <a:cubicBezTo>
                  <a:pt x="5607628" y="1948759"/>
                  <a:pt x="5594555" y="1931725"/>
                  <a:pt x="5589093" y="1911340"/>
                </a:cubicBezTo>
                <a:cubicBezTo>
                  <a:pt x="5583631" y="1890946"/>
                  <a:pt x="5586430" y="1869662"/>
                  <a:pt x="5596985" y="1851378"/>
                </a:cubicBezTo>
                <a:cubicBezTo>
                  <a:pt x="5611066" y="1827003"/>
                  <a:pt x="5637309" y="1811848"/>
                  <a:pt x="5665490" y="1811848"/>
                </a:cubicBezTo>
                <a:close/>
                <a:moveTo>
                  <a:pt x="4522247" y="1809349"/>
                </a:moveTo>
                <a:cubicBezTo>
                  <a:pt x="4531011" y="1809349"/>
                  <a:pt x="4539697" y="1811682"/>
                  <a:pt x="4547347" y="1816108"/>
                </a:cubicBezTo>
                <a:cubicBezTo>
                  <a:pt x="4558988" y="1822809"/>
                  <a:pt x="4567307" y="1833656"/>
                  <a:pt x="4570782" y="1846634"/>
                </a:cubicBezTo>
                <a:cubicBezTo>
                  <a:pt x="4574250" y="1859610"/>
                  <a:pt x="4572467" y="1873166"/>
                  <a:pt x="4565757" y="1884806"/>
                </a:cubicBezTo>
                <a:cubicBezTo>
                  <a:pt x="4556801" y="1900320"/>
                  <a:pt x="4540094" y="1909956"/>
                  <a:pt x="4522151" y="1909956"/>
                </a:cubicBezTo>
                <a:cubicBezTo>
                  <a:pt x="4513376" y="1909956"/>
                  <a:pt x="4504689" y="1907624"/>
                  <a:pt x="4497039" y="1903215"/>
                </a:cubicBezTo>
                <a:cubicBezTo>
                  <a:pt x="4473034" y="1889349"/>
                  <a:pt x="4464774" y="1858525"/>
                  <a:pt x="4478641" y="1834499"/>
                </a:cubicBezTo>
                <a:cubicBezTo>
                  <a:pt x="4487599" y="1818984"/>
                  <a:pt x="4504303" y="1809349"/>
                  <a:pt x="4522247" y="1809349"/>
                </a:cubicBezTo>
                <a:close/>
                <a:moveTo>
                  <a:pt x="2405721" y="1804614"/>
                </a:moveTo>
                <a:cubicBezTo>
                  <a:pt x="2415223" y="1804614"/>
                  <a:pt x="2424607" y="1807140"/>
                  <a:pt x="2432868" y="1811916"/>
                </a:cubicBezTo>
                <a:cubicBezTo>
                  <a:pt x="2445425" y="1819168"/>
                  <a:pt x="2454422" y="1830895"/>
                  <a:pt x="2458190" y="1844947"/>
                </a:cubicBezTo>
                <a:cubicBezTo>
                  <a:pt x="2461957" y="1859008"/>
                  <a:pt x="2460040" y="1873670"/>
                  <a:pt x="2452784" y="1886231"/>
                </a:cubicBezTo>
                <a:cubicBezTo>
                  <a:pt x="2443103" y="1903003"/>
                  <a:pt x="2425033" y="1913444"/>
                  <a:pt x="2405625" y="1913444"/>
                </a:cubicBezTo>
                <a:cubicBezTo>
                  <a:pt x="2396126" y="1913444"/>
                  <a:pt x="2386742" y="1910914"/>
                  <a:pt x="2378482" y="1906140"/>
                </a:cubicBezTo>
                <a:cubicBezTo>
                  <a:pt x="2365892" y="1898877"/>
                  <a:pt x="2356894" y="1887152"/>
                  <a:pt x="2353128" y="1873109"/>
                </a:cubicBezTo>
                <a:cubicBezTo>
                  <a:pt x="2349372" y="1859068"/>
                  <a:pt x="2351297" y="1844414"/>
                  <a:pt x="2358561" y="1831836"/>
                </a:cubicBezTo>
                <a:cubicBezTo>
                  <a:pt x="2368255" y="1815044"/>
                  <a:pt x="2386326" y="1804614"/>
                  <a:pt x="2405721" y="1804614"/>
                </a:cubicBezTo>
                <a:close/>
                <a:moveTo>
                  <a:pt x="5219523" y="1782603"/>
                </a:moveTo>
                <a:cubicBezTo>
                  <a:pt x="5216511" y="1782603"/>
                  <a:pt x="5213520" y="1783513"/>
                  <a:pt x="5210962" y="1785275"/>
                </a:cubicBezTo>
                <a:cubicBezTo>
                  <a:pt x="5201811" y="1791636"/>
                  <a:pt x="5191702" y="1796323"/>
                  <a:pt x="5180942" y="1799209"/>
                </a:cubicBezTo>
                <a:cubicBezTo>
                  <a:pt x="5176255" y="1800469"/>
                  <a:pt x="5172468" y="1803907"/>
                  <a:pt x="5170774" y="1808448"/>
                </a:cubicBezTo>
                <a:cubicBezTo>
                  <a:pt x="5169081" y="1812992"/>
                  <a:pt x="5169669" y="1818075"/>
                  <a:pt x="5172383" y="1822095"/>
                </a:cubicBezTo>
                <a:cubicBezTo>
                  <a:pt x="5178735" y="1831526"/>
                  <a:pt x="5183306" y="1841888"/>
                  <a:pt x="5185987" y="1852908"/>
                </a:cubicBezTo>
                <a:cubicBezTo>
                  <a:pt x="5187160" y="1857759"/>
                  <a:pt x="5190675" y="1861701"/>
                  <a:pt x="5195352" y="1863445"/>
                </a:cubicBezTo>
                <a:cubicBezTo>
                  <a:pt x="5197048" y="1864074"/>
                  <a:pt x="5198818" y="1864373"/>
                  <a:pt x="5200572" y="1864373"/>
                </a:cubicBezTo>
                <a:cubicBezTo>
                  <a:pt x="5203661" y="1864373"/>
                  <a:pt x="5206730" y="1863424"/>
                  <a:pt x="5209316" y="1861566"/>
                </a:cubicBezTo>
                <a:cubicBezTo>
                  <a:pt x="5218720" y="1854836"/>
                  <a:pt x="5229168" y="1849944"/>
                  <a:pt x="5240363" y="1847049"/>
                </a:cubicBezTo>
                <a:cubicBezTo>
                  <a:pt x="5245187" y="1845800"/>
                  <a:pt x="5249059" y="1842246"/>
                  <a:pt x="5250736" y="1837570"/>
                </a:cubicBezTo>
                <a:cubicBezTo>
                  <a:pt x="5252410" y="1832882"/>
                  <a:pt x="5251655" y="1827680"/>
                  <a:pt x="5248730" y="1823661"/>
                </a:cubicBezTo>
                <a:cubicBezTo>
                  <a:pt x="5242047" y="1814521"/>
                  <a:pt x="5237080" y="1804361"/>
                  <a:pt x="5233952" y="1793468"/>
                </a:cubicBezTo>
                <a:cubicBezTo>
                  <a:pt x="5232616" y="1788809"/>
                  <a:pt x="5229120" y="1785101"/>
                  <a:pt x="5224569" y="1783474"/>
                </a:cubicBezTo>
                <a:cubicBezTo>
                  <a:pt x="5222924" y="1782883"/>
                  <a:pt x="5221217" y="1782603"/>
                  <a:pt x="5219523" y="1782603"/>
                </a:cubicBezTo>
                <a:close/>
                <a:moveTo>
                  <a:pt x="3685799" y="1778128"/>
                </a:moveTo>
                <a:cubicBezTo>
                  <a:pt x="3681802" y="1778128"/>
                  <a:pt x="3677881" y="1779726"/>
                  <a:pt x="3675004" y="1782710"/>
                </a:cubicBezTo>
                <a:cubicBezTo>
                  <a:pt x="3666103" y="1791927"/>
                  <a:pt x="3655510" y="1798960"/>
                  <a:pt x="3643538" y="1803597"/>
                </a:cubicBezTo>
                <a:cubicBezTo>
                  <a:pt x="3639201" y="1805282"/>
                  <a:pt x="3635890" y="1808886"/>
                  <a:pt x="3634573" y="1813348"/>
                </a:cubicBezTo>
                <a:cubicBezTo>
                  <a:pt x="3633257" y="1817812"/>
                  <a:pt x="3634089" y="1822635"/>
                  <a:pt x="3636820" y="1826402"/>
                </a:cubicBezTo>
                <a:cubicBezTo>
                  <a:pt x="3642069" y="1833648"/>
                  <a:pt x="3646418" y="1841596"/>
                  <a:pt x="3649727" y="1850011"/>
                </a:cubicBezTo>
                <a:cubicBezTo>
                  <a:pt x="3651278" y="1853943"/>
                  <a:pt x="3654414" y="1857043"/>
                  <a:pt x="3658376" y="1858543"/>
                </a:cubicBezTo>
                <a:cubicBezTo>
                  <a:pt x="3660099" y="1859193"/>
                  <a:pt x="3661900" y="1859512"/>
                  <a:pt x="3663693" y="1859512"/>
                </a:cubicBezTo>
                <a:cubicBezTo>
                  <a:pt x="3666035" y="1859512"/>
                  <a:pt x="3668380" y="1858970"/>
                  <a:pt x="3670509" y="1857875"/>
                </a:cubicBezTo>
                <a:cubicBezTo>
                  <a:pt x="3680425" y="1852821"/>
                  <a:pt x="3691050" y="1849363"/>
                  <a:pt x="3702069" y="1847591"/>
                </a:cubicBezTo>
                <a:cubicBezTo>
                  <a:pt x="3707037" y="1846796"/>
                  <a:pt x="3711271" y="1843552"/>
                  <a:pt x="3713351" y="1838963"/>
                </a:cubicBezTo>
                <a:cubicBezTo>
                  <a:pt x="3715434" y="1834392"/>
                  <a:pt x="3715075" y="1829065"/>
                  <a:pt x="3712402" y="1824794"/>
                </a:cubicBezTo>
                <a:cubicBezTo>
                  <a:pt x="3706109" y="1814763"/>
                  <a:pt x="3702069" y="1803219"/>
                  <a:pt x="3700716" y="1791423"/>
                </a:cubicBezTo>
                <a:cubicBezTo>
                  <a:pt x="3700046" y="1785653"/>
                  <a:pt x="3696114" y="1780782"/>
                  <a:pt x="3690614" y="1778921"/>
                </a:cubicBezTo>
                <a:cubicBezTo>
                  <a:pt x="3689047" y="1778379"/>
                  <a:pt x="3687409" y="1778128"/>
                  <a:pt x="3685799" y="1778128"/>
                </a:cubicBezTo>
                <a:close/>
                <a:moveTo>
                  <a:pt x="3950649" y="1775939"/>
                </a:moveTo>
                <a:cubicBezTo>
                  <a:pt x="3962513" y="1775939"/>
                  <a:pt x="3974267" y="1779106"/>
                  <a:pt x="3984631" y="1785081"/>
                </a:cubicBezTo>
                <a:cubicBezTo>
                  <a:pt x="4017130" y="1803848"/>
                  <a:pt x="4028305" y="1845567"/>
                  <a:pt x="4009547" y="1878078"/>
                </a:cubicBezTo>
                <a:cubicBezTo>
                  <a:pt x="3997413" y="1899071"/>
                  <a:pt x="3974801" y="1912126"/>
                  <a:pt x="3950522" y="1912126"/>
                </a:cubicBezTo>
                <a:cubicBezTo>
                  <a:pt x="3938651" y="1912126"/>
                  <a:pt x="3926903" y="1908969"/>
                  <a:pt x="3916543" y="1902983"/>
                </a:cubicBezTo>
                <a:cubicBezTo>
                  <a:pt x="3884044" y="1884216"/>
                  <a:pt x="3872867" y="1842497"/>
                  <a:pt x="3891625" y="1809988"/>
                </a:cubicBezTo>
                <a:cubicBezTo>
                  <a:pt x="3903759" y="1788993"/>
                  <a:pt x="3926370" y="1775939"/>
                  <a:pt x="3950649" y="1775939"/>
                </a:cubicBezTo>
                <a:close/>
                <a:moveTo>
                  <a:pt x="1262515" y="1757423"/>
                </a:moveTo>
                <a:cubicBezTo>
                  <a:pt x="1274785" y="1757423"/>
                  <a:pt x="1286930" y="1760686"/>
                  <a:pt x="1297640" y="1766866"/>
                </a:cubicBezTo>
                <a:cubicBezTo>
                  <a:pt x="1331225" y="1786262"/>
                  <a:pt x="1342777" y="1829375"/>
                  <a:pt x="1323390" y="1862980"/>
                </a:cubicBezTo>
                <a:cubicBezTo>
                  <a:pt x="1310858" y="1884681"/>
                  <a:pt x="1287483" y="1898161"/>
                  <a:pt x="1262389" y="1898161"/>
                </a:cubicBezTo>
                <a:cubicBezTo>
                  <a:pt x="1250120" y="1898161"/>
                  <a:pt x="1237978" y="1894908"/>
                  <a:pt x="1227274" y="1888728"/>
                </a:cubicBezTo>
                <a:cubicBezTo>
                  <a:pt x="1193681" y="1869322"/>
                  <a:pt x="1182128" y="1826208"/>
                  <a:pt x="1201515" y="1792605"/>
                </a:cubicBezTo>
                <a:cubicBezTo>
                  <a:pt x="1214056" y="1770913"/>
                  <a:pt x="1237435" y="1757423"/>
                  <a:pt x="1262515" y="1757423"/>
                </a:cubicBezTo>
                <a:close/>
                <a:moveTo>
                  <a:pt x="5897209" y="1755759"/>
                </a:moveTo>
                <a:cubicBezTo>
                  <a:pt x="5901935" y="1755759"/>
                  <a:pt x="5906602" y="1757006"/>
                  <a:pt x="5910708" y="1759380"/>
                </a:cubicBezTo>
                <a:cubicBezTo>
                  <a:pt x="5923617" y="1766837"/>
                  <a:pt x="5928062" y="1783415"/>
                  <a:pt x="5920605" y="1796334"/>
                </a:cubicBezTo>
                <a:cubicBezTo>
                  <a:pt x="5915792" y="1804673"/>
                  <a:pt x="5906806" y="1809864"/>
                  <a:pt x="5897160" y="1809864"/>
                </a:cubicBezTo>
                <a:cubicBezTo>
                  <a:pt x="5892435" y="1809864"/>
                  <a:pt x="5887776" y="1808604"/>
                  <a:pt x="5883680" y="1806230"/>
                </a:cubicBezTo>
                <a:cubicBezTo>
                  <a:pt x="5877405" y="1802619"/>
                  <a:pt x="5872931" y="1796788"/>
                  <a:pt x="5871052" y="1789807"/>
                </a:cubicBezTo>
                <a:cubicBezTo>
                  <a:pt x="5869183" y="1782824"/>
                  <a:pt x="5870151" y="1775543"/>
                  <a:pt x="5873764" y="1769287"/>
                </a:cubicBezTo>
                <a:cubicBezTo>
                  <a:pt x="5878576" y="1760948"/>
                  <a:pt x="5887554" y="1755759"/>
                  <a:pt x="5897209" y="1755759"/>
                </a:cubicBezTo>
                <a:close/>
                <a:moveTo>
                  <a:pt x="4352312" y="1752969"/>
                </a:moveTo>
                <a:cubicBezTo>
                  <a:pt x="4360147" y="1752969"/>
                  <a:pt x="4367876" y="1755050"/>
                  <a:pt x="4374683" y="1758972"/>
                </a:cubicBezTo>
                <a:cubicBezTo>
                  <a:pt x="4385053" y="1764976"/>
                  <a:pt x="4392472" y="1774642"/>
                  <a:pt x="4395572" y="1786205"/>
                </a:cubicBezTo>
                <a:cubicBezTo>
                  <a:pt x="4398670" y="1797766"/>
                  <a:pt x="4397082" y="1809853"/>
                  <a:pt x="4391098" y="1820233"/>
                </a:cubicBezTo>
                <a:cubicBezTo>
                  <a:pt x="4383109" y="1834043"/>
                  <a:pt x="4368215" y="1842642"/>
                  <a:pt x="4352235" y="1842642"/>
                </a:cubicBezTo>
                <a:cubicBezTo>
                  <a:pt x="4344410" y="1842642"/>
                  <a:pt x="4336673" y="1840561"/>
                  <a:pt x="4329865" y="1836638"/>
                </a:cubicBezTo>
                <a:cubicBezTo>
                  <a:pt x="4319493" y="1830644"/>
                  <a:pt x="4312076" y="1820969"/>
                  <a:pt x="4308978" y="1809416"/>
                </a:cubicBezTo>
                <a:cubicBezTo>
                  <a:pt x="4305877" y="1797844"/>
                  <a:pt x="4307466" y="1785760"/>
                  <a:pt x="4313452" y="1775388"/>
                </a:cubicBezTo>
                <a:cubicBezTo>
                  <a:pt x="4321429" y="1761559"/>
                  <a:pt x="4336324" y="1752969"/>
                  <a:pt x="4352312" y="1752969"/>
                </a:cubicBezTo>
                <a:close/>
                <a:moveTo>
                  <a:pt x="7040463" y="1751428"/>
                </a:moveTo>
                <a:cubicBezTo>
                  <a:pt x="7051387" y="1751428"/>
                  <a:pt x="7062204" y="1754336"/>
                  <a:pt x="7071703" y="1759826"/>
                </a:cubicBezTo>
                <a:cubicBezTo>
                  <a:pt x="7086181" y="1768191"/>
                  <a:pt x="7096553" y="1781682"/>
                  <a:pt x="7100881" y="1797844"/>
                </a:cubicBezTo>
                <a:cubicBezTo>
                  <a:pt x="7105201" y="1813997"/>
                  <a:pt x="7102983" y="1830867"/>
                  <a:pt x="7094616" y="1845355"/>
                </a:cubicBezTo>
                <a:cubicBezTo>
                  <a:pt x="7083470" y="1864663"/>
                  <a:pt x="7062678" y="1876663"/>
                  <a:pt x="7040347" y="1876663"/>
                </a:cubicBezTo>
                <a:cubicBezTo>
                  <a:pt x="7029414" y="1876663"/>
                  <a:pt x="7018616" y="1873758"/>
                  <a:pt x="7009106" y="1868266"/>
                </a:cubicBezTo>
                <a:cubicBezTo>
                  <a:pt x="6979212" y="1851000"/>
                  <a:pt x="6968927" y="1812632"/>
                  <a:pt x="6986184" y="1782747"/>
                </a:cubicBezTo>
                <a:cubicBezTo>
                  <a:pt x="6997340" y="1763437"/>
                  <a:pt x="7018132" y="1751428"/>
                  <a:pt x="7040463" y="1751428"/>
                </a:cubicBezTo>
                <a:close/>
                <a:moveTo>
                  <a:pt x="7442107" y="1750334"/>
                </a:moveTo>
                <a:cubicBezTo>
                  <a:pt x="7445157" y="1750334"/>
                  <a:pt x="7448169" y="1751148"/>
                  <a:pt x="7450832" y="1752688"/>
                </a:cubicBezTo>
                <a:cubicBezTo>
                  <a:pt x="7454870" y="1755021"/>
                  <a:pt x="7457756" y="1758789"/>
                  <a:pt x="7458967" y="1763292"/>
                </a:cubicBezTo>
                <a:cubicBezTo>
                  <a:pt x="7460177" y="1767805"/>
                  <a:pt x="7459557" y="1772511"/>
                  <a:pt x="7457233" y="1776569"/>
                </a:cubicBezTo>
                <a:cubicBezTo>
                  <a:pt x="7454115" y="1781952"/>
                  <a:pt x="7448324" y="1785293"/>
                  <a:pt x="7442087" y="1785293"/>
                </a:cubicBezTo>
                <a:cubicBezTo>
                  <a:pt x="7439037" y="1785293"/>
                  <a:pt x="7436016" y="1784480"/>
                  <a:pt x="7433362" y="1782950"/>
                </a:cubicBezTo>
                <a:cubicBezTo>
                  <a:pt x="7425024" y="1778137"/>
                  <a:pt x="7422148" y="1767427"/>
                  <a:pt x="7426961" y="1759079"/>
                </a:cubicBezTo>
                <a:cubicBezTo>
                  <a:pt x="7430070" y="1753694"/>
                  <a:pt x="7435880" y="1750334"/>
                  <a:pt x="7442107" y="1750334"/>
                </a:cubicBezTo>
                <a:close/>
                <a:moveTo>
                  <a:pt x="1092550" y="1740253"/>
                </a:moveTo>
                <a:cubicBezTo>
                  <a:pt x="1097024" y="1740253"/>
                  <a:pt x="1101459" y="1741445"/>
                  <a:pt x="1105372" y="1743702"/>
                </a:cubicBezTo>
                <a:cubicBezTo>
                  <a:pt x="1111308" y="1747130"/>
                  <a:pt x="1115560" y="1752668"/>
                  <a:pt x="1117342" y="1759304"/>
                </a:cubicBezTo>
                <a:cubicBezTo>
                  <a:pt x="1119113" y="1765925"/>
                  <a:pt x="1118203" y="1772850"/>
                  <a:pt x="1114776" y="1778787"/>
                </a:cubicBezTo>
                <a:cubicBezTo>
                  <a:pt x="1110194" y="1786718"/>
                  <a:pt x="1101673" y="1791636"/>
                  <a:pt x="1092522" y="1791636"/>
                </a:cubicBezTo>
                <a:cubicBezTo>
                  <a:pt x="1088028" y="1791636"/>
                  <a:pt x="1083583" y="1790446"/>
                  <a:pt x="1079682" y="1788189"/>
                </a:cubicBezTo>
                <a:cubicBezTo>
                  <a:pt x="1067431" y="1781110"/>
                  <a:pt x="1063208" y="1765373"/>
                  <a:pt x="1070286" y="1753104"/>
                </a:cubicBezTo>
                <a:cubicBezTo>
                  <a:pt x="1074868" y="1745182"/>
                  <a:pt x="1083399" y="1740253"/>
                  <a:pt x="1092550" y="1740253"/>
                </a:cubicBezTo>
                <a:close/>
                <a:moveTo>
                  <a:pt x="2920048" y="1739469"/>
                </a:moveTo>
                <a:cubicBezTo>
                  <a:pt x="2917928" y="1739469"/>
                  <a:pt x="2915817" y="1739915"/>
                  <a:pt x="2913852" y="1740795"/>
                </a:cubicBezTo>
                <a:cubicBezTo>
                  <a:pt x="2910511" y="1742325"/>
                  <a:pt x="2907092" y="1743672"/>
                  <a:pt x="2903615" y="1744844"/>
                </a:cubicBezTo>
                <a:cubicBezTo>
                  <a:pt x="2899429" y="1746257"/>
                  <a:pt x="2896089" y="1749435"/>
                  <a:pt x="2894465" y="1753530"/>
                </a:cubicBezTo>
                <a:cubicBezTo>
                  <a:pt x="2892837" y="1757626"/>
                  <a:pt x="2893089" y="1762227"/>
                  <a:pt x="2895160" y="1766130"/>
                </a:cubicBezTo>
                <a:cubicBezTo>
                  <a:pt x="2896042" y="1767776"/>
                  <a:pt x="2896875" y="1769450"/>
                  <a:pt x="2897660" y="1771156"/>
                </a:cubicBezTo>
                <a:cubicBezTo>
                  <a:pt x="2899452" y="1775028"/>
                  <a:pt x="2902811" y="1777943"/>
                  <a:pt x="2906880" y="1779193"/>
                </a:cubicBezTo>
                <a:cubicBezTo>
                  <a:pt x="2908321" y="1779630"/>
                  <a:pt x="2909802" y="1779851"/>
                  <a:pt x="2911274" y="1779851"/>
                </a:cubicBezTo>
                <a:cubicBezTo>
                  <a:pt x="2913977" y="1779851"/>
                  <a:pt x="2916660" y="1779115"/>
                  <a:pt x="2919022" y="1777692"/>
                </a:cubicBezTo>
                <a:cubicBezTo>
                  <a:pt x="2922102" y="1775842"/>
                  <a:pt x="2925267" y="1774148"/>
                  <a:pt x="2928522" y="1772598"/>
                </a:cubicBezTo>
                <a:cubicBezTo>
                  <a:pt x="2935941" y="1769053"/>
                  <a:pt x="2939145" y="1760202"/>
                  <a:pt x="2935688" y="1752746"/>
                </a:cubicBezTo>
                <a:cubicBezTo>
                  <a:pt x="2935060" y="1751391"/>
                  <a:pt x="2934458" y="1750035"/>
                  <a:pt x="2933887" y="1748669"/>
                </a:cubicBezTo>
                <a:cubicBezTo>
                  <a:pt x="2932318" y="1744921"/>
                  <a:pt x="2929308" y="1741987"/>
                  <a:pt x="2925529" y="1740495"/>
                </a:cubicBezTo>
                <a:cubicBezTo>
                  <a:pt x="2923767" y="1739810"/>
                  <a:pt x="2921907" y="1739469"/>
                  <a:pt x="2920048" y="1739469"/>
                </a:cubicBezTo>
                <a:close/>
                <a:moveTo>
                  <a:pt x="2235817" y="1737300"/>
                </a:moveTo>
                <a:cubicBezTo>
                  <a:pt x="2246255" y="1737300"/>
                  <a:pt x="2256588" y="1740081"/>
                  <a:pt x="2265690" y="1745329"/>
                </a:cubicBezTo>
                <a:cubicBezTo>
                  <a:pt x="2279539" y="1753336"/>
                  <a:pt x="2289447" y="1766235"/>
                  <a:pt x="2293582" y="1781682"/>
                </a:cubicBezTo>
                <a:cubicBezTo>
                  <a:pt x="2297726" y="1797128"/>
                  <a:pt x="2295604" y="1813272"/>
                  <a:pt x="2287607" y="1827129"/>
                </a:cubicBezTo>
                <a:cubicBezTo>
                  <a:pt x="2276933" y="1845587"/>
                  <a:pt x="2257053" y="1857064"/>
                  <a:pt x="2235699" y="1857064"/>
                </a:cubicBezTo>
                <a:cubicBezTo>
                  <a:pt x="2225261" y="1857064"/>
                  <a:pt x="2214927" y="1854283"/>
                  <a:pt x="2205816" y="1849025"/>
                </a:cubicBezTo>
                <a:cubicBezTo>
                  <a:pt x="2191994" y="1841044"/>
                  <a:pt x="2182099" y="1828136"/>
                  <a:pt x="2177952" y="1812660"/>
                </a:cubicBezTo>
                <a:cubicBezTo>
                  <a:pt x="2173809" y="1797196"/>
                  <a:pt x="2175931" y="1781062"/>
                  <a:pt x="2183900" y="1767235"/>
                </a:cubicBezTo>
                <a:cubicBezTo>
                  <a:pt x="2194573" y="1748776"/>
                  <a:pt x="2214465" y="1737300"/>
                  <a:pt x="2235817" y="1737300"/>
                </a:cubicBezTo>
                <a:close/>
                <a:moveTo>
                  <a:pt x="3509610" y="1731547"/>
                </a:moveTo>
                <a:cubicBezTo>
                  <a:pt x="3506308" y="1731547"/>
                  <a:pt x="3503035" y="1732652"/>
                  <a:pt x="3500353" y="1734754"/>
                </a:cubicBezTo>
                <a:cubicBezTo>
                  <a:pt x="3493942" y="1739769"/>
                  <a:pt x="3486881" y="1743962"/>
                  <a:pt x="3479376" y="1747206"/>
                </a:cubicBezTo>
                <a:cubicBezTo>
                  <a:pt x="3475348" y="1748940"/>
                  <a:pt x="3472280" y="1752349"/>
                  <a:pt x="3470983" y="1756543"/>
                </a:cubicBezTo>
                <a:cubicBezTo>
                  <a:pt x="3469682" y="1760727"/>
                  <a:pt x="3470285" y="1765277"/>
                  <a:pt x="3472619" y="1768986"/>
                </a:cubicBezTo>
                <a:lnTo>
                  <a:pt x="3472627" y="1768986"/>
                </a:lnTo>
                <a:cubicBezTo>
                  <a:pt x="3475832" y="1774070"/>
                  <a:pt x="3478652" y="1779466"/>
                  <a:pt x="3480994" y="1785015"/>
                </a:cubicBezTo>
                <a:cubicBezTo>
                  <a:pt x="3482604" y="1788809"/>
                  <a:pt x="3485690" y="1791763"/>
                  <a:pt x="3489556" y="1793217"/>
                </a:cubicBezTo>
                <a:cubicBezTo>
                  <a:pt x="3491260" y="1793854"/>
                  <a:pt x="3493041" y="1794166"/>
                  <a:pt x="3494823" y="1794166"/>
                </a:cubicBezTo>
                <a:cubicBezTo>
                  <a:pt x="3497070" y="1794166"/>
                  <a:pt x="3499317" y="1793660"/>
                  <a:pt x="3501379" y="1792653"/>
                </a:cubicBezTo>
                <a:cubicBezTo>
                  <a:pt x="3508158" y="1789361"/>
                  <a:pt x="3515315" y="1786766"/>
                  <a:pt x="3522645" y="1784935"/>
                </a:cubicBezTo>
                <a:cubicBezTo>
                  <a:pt x="3527147" y="1783812"/>
                  <a:pt x="3530885" y="1780664"/>
                  <a:pt x="3532754" y="1776403"/>
                </a:cubicBezTo>
                <a:cubicBezTo>
                  <a:pt x="3534623" y="1772153"/>
                  <a:pt x="3534421" y="1767272"/>
                  <a:pt x="3532195" y="1763185"/>
                </a:cubicBezTo>
                <a:cubicBezTo>
                  <a:pt x="3528687" y="1756765"/>
                  <a:pt x="3525987" y="1749898"/>
                  <a:pt x="3524147" y="1742810"/>
                </a:cubicBezTo>
                <a:cubicBezTo>
                  <a:pt x="3522877" y="1737902"/>
                  <a:pt x="3519227" y="1733969"/>
                  <a:pt x="3514424" y="1732342"/>
                </a:cubicBezTo>
                <a:cubicBezTo>
                  <a:pt x="3512855" y="1731809"/>
                  <a:pt x="3511228" y="1731547"/>
                  <a:pt x="3509610" y="1731547"/>
                </a:cubicBezTo>
                <a:close/>
                <a:moveTo>
                  <a:pt x="5048659" y="1724082"/>
                </a:moveTo>
                <a:cubicBezTo>
                  <a:pt x="5045773" y="1724082"/>
                  <a:pt x="5042906" y="1724914"/>
                  <a:pt x="5040428" y="1726531"/>
                </a:cubicBezTo>
                <a:cubicBezTo>
                  <a:pt x="5031886" y="1732128"/>
                  <a:pt x="5022531" y="1736389"/>
                  <a:pt x="5012645" y="1739179"/>
                </a:cubicBezTo>
                <a:cubicBezTo>
                  <a:pt x="5008065" y="1740467"/>
                  <a:pt x="5004363" y="1743866"/>
                  <a:pt x="5002689" y="1748320"/>
                </a:cubicBezTo>
                <a:cubicBezTo>
                  <a:pt x="5001004" y="1752766"/>
                  <a:pt x="5001526" y="1757763"/>
                  <a:pt x="5004112" y="1761762"/>
                </a:cubicBezTo>
                <a:cubicBezTo>
                  <a:pt x="5009545" y="1770187"/>
                  <a:pt x="5013594" y="1779386"/>
                  <a:pt x="5016150" y="1789080"/>
                </a:cubicBezTo>
                <a:cubicBezTo>
                  <a:pt x="5017398" y="1793835"/>
                  <a:pt x="5020905" y="1797679"/>
                  <a:pt x="5025525" y="1799355"/>
                </a:cubicBezTo>
                <a:cubicBezTo>
                  <a:pt x="5027189" y="1799975"/>
                  <a:pt x="5028931" y="1800265"/>
                  <a:pt x="5030667" y="1800265"/>
                </a:cubicBezTo>
                <a:cubicBezTo>
                  <a:pt x="5033716" y="1800265"/>
                  <a:pt x="5036739" y="1799336"/>
                  <a:pt x="5039304" y="1797535"/>
                </a:cubicBezTo>
                <a:cubicBezTo>
                  <a:pt x="5047982" y="1791423"/>
                  <a:pt x="5057558" y="1786853"/>
                  <a:pt x="5067756" y="1783976"/>
                </a:cubicBezTo>
                <a:cubicBezTo>
                  <a:pt x="5072433" y="1782660"/>
                  <a:pt x="5076182" y="1779154"/>
                  <a:pt x="5077817" y="1774585"/>
                </a:cubicBezTo>
                <a:cubicBezTo>
                  <a:pt x="5079445" y="1770003"/>
                  <a:pt x="5078766" y="1764930"/>
                  <a:pt x="5075977" y="1760948"/>
                </a:cubicBezTo>
                <a:cubicBezTo>
                  <a:pt x="5070331" y="1752842"/>
                  <a:pt x="5065946" y="1743962"/>
                  <a:pt x="5062962" y="1734549"/>
                </a:cubicBezTo>
                <a:cubicBezTo>
                  <a:pt x="5061538" y="1730076"/>
                  <a:pt x="5058109" y="1726522"/>
                  <a:pt x="5053685" y="1724953"/>
                </a:cubicBezTo>
                <a:cubicBezTo>
                  <a:pt x="5052048" y="1724363"/>
                  <a:pt x="5050355" y="1724082"/>
                  <a:pt x="5048659" y="1724082"/>
                </a:cubicBezTo>
                <a:close/>
                <a:moveTo>
                  <a:pt x="2637490" y="1697450"/>
                </a:moveTo>
                <a:cubicBezTo>
                  <a:pt x="2646825" y="1697450"/>
                  <a:pt x="2656054" y="1699940"/>
                  <a:pt x="2664178" y="1704627"/>
                </a:cubicBezTo>
                <a:cubicBezTo>
                  <a:pt x="2689724" y="1719384"/>
                  <a:pt x="2698506" y="1752155"/>
                  <a:pt x="2683758" y="1777692"/>
                </a:cubicBezTo>
                <a:cubicBezTo>
                  <a:pt x="2674231" y="1794203"/>
                  <a:pt x="2656470" y="1804459"/>
                  <a:pt x="2637392" y="1804459"/>
                </a:cubicBezTo>
                <a:cubicBezTo>
                  <a:pt x="2628056" y="1804459"/>
                  <a:pt x="2618828" y="1801970"/>
                  <a:pt x="2610691" y="1797282"/>
                </a:cubicBezTo>
                <a:cubicBezTo>
                  <a:pt x="2585166" y="1782525"/>
                  <a:pt x="2576373" y="1749743"/>
                  <a:pt x="2591121" y="1724217"/>
                </a:cubicBezTo>
                <a:cubicBezTo>
                  <a:pt x="2600643" y="1707705"/>
                  <a:pt x="2618412" y="1697450"/>
                  <a:pt x="2637490" y="1697450"/>
                </a:cubicBezTo>
                <a:close/>
                <a:moveTo>
                  <a:pt x="4182396" y="1692948"/>
                </a:moveTo>
                <a:cubicBezTo>
                  <a:pt x="4189912" y="1692948"/>
                  <a:pt x="4197320" y="1694943"/>
                  <a:pt x="4203847" y="1698718"/>
                </a:cubicBezTo>
                <a:cubicBezTo>
                  <a:pt x="4213781" y="1704452"/>
                  <a:pt x="4220891" y="1713721"/>
                  <a:pt x="4223864" y="1724837"/>
                </a:cubicBezTo>
                <a:cubicBezTo>
                  <a:pt x="4226837" y="1735955"/>
                  <a:pt x="4225324" y="1747536"/>
                  <a:pt x="4219603" y="1757453"/>
                </a:cubicBezTo>
                <a:cubicBezTo>
                  <a:pt x="4211931" y="1770719"/>
                  <a:pt x="4197659" y="1778971"/>
                  <a:pt x="4182319" y="1778971"/>
                </a:cubicBezTo>
                <a:cubicBezTo>
                  <a:pt x="4174805" y="1778971"/>
                  <a:pt x="4167388" y="1776976"/>
                  <a:pt x="4160859" y="1773199"/>
                </a:cubicBezTo>
                <a:cubicBezTo>
                  <a:pt x="4150904" y="1767447"/>
                  <a:pt x="4143786" y="1758178"/>
                  <a:pt x="4140814" y="1747090"/>
                </a:cubicBezTo>
                <a:cubicBezTo>
                  <a:pt x="4137850" y="1735992"/>
                  <a:pt x="4139371" y="1724401"/>
                  <a:pt x="4145113" y="1714466"/>
                </a:cubicBezTo>
                <a:cubicBezTo>
                  <a:pt x="4152774" y="1701200"/>
                  <a:pt x="4167068" y="1692948"/>
                  <a:pt x="4182396" y="1692948"/>
                </a:cubicBezTo>
                <a:close/>
                <a:moveTo>
                  <a:pt x="6870547" y="1688211"/>
                </a:moveTo>
                <a:cubicBezTo>
                  <a:pt x="6881694" y="1688211"/>
                  <a:pt x="6892743" y="1691176"/>
                  <a:pt x="6902476" y="1696803"/>
                </a:cubicBezTo>
                <a:cubicBezTo>
                  <a:pt x="6933019" y="1714437"/>
                  <a:pt x="6943526" y="1753648"/>
                  <a:pt x="6925882" y="1784199"/>
                </a:cubicBezTo>
                <a:cubicBezTo>
                  <a:pt x="6914494" y="1803926"/>
                  <a:pt x="6893237" y="1816195"/>
                  <a:pt x="6870422" y="1816195"/>
                </a:cubicBezTo>
                <a:cubicBezTo>
                  <a:pt x="6859275" y="1816195"/>
                  <a:pt x="6848226" y="1813222"/>
                  <a:pt x="6838493" y="1807605"/>
                </a:cubicBezTo>
                <a:cubicBezTo>
                  <a:pt x="6807950" y="1789973"/>
                  <a:pt x="6797443" y="1750771"/>
                  <a:pt x="6815087" y="1720218"/>
                </a:cubicBezTo>
                <a:cubicBezTo>
                  <a:pt x="6826475" y="1700471"/>
                  <a:pt x="6847722" y="1688211"/>
                  <a:pt x="6870547" y="1688211"/>
                </a:cubicBezTo>
                <a:close/>
                <a:moveTo>
                  <a:pt x="7272191" y="1683022"/>
                </a:moveTo>
                <a:cubicBezTo>
                  <a:pt x="7276200" y="1683022"/>
                  <a:pt x="7280152" y="1684087"/>
                  <a:pt x="7283638" y="1686091"/>
                </a:cubicBezTo>
                <a:cubicBezTo>
                  <a:pt x="7288935" y="1689161"/>
                  <a:pt x="7292722" y="1694101"/>
                  <a:pt x="7294310" y="1700047"/>
                </a:cubicBezTo>
                <a:cubicBezTo>
                  <a:pt x="7295898" y="1705974"/>
                  <a:pt x="7295094" y="1712160"/>
                  <a:pt x="7292044" y="1717439"/>
                </a:cubicBezTo>
                <a:cubicBezTo>
                  <a:pt x="7287957" y="1724527"/>
                  <a:pt x="7280335" y="1728924"/>
                  <a:pt x="7272153" y="1728924"/>
                </a:cubicBezTo>
                <a:cubicBezTo>
                  <a:pt x="7268144" y="1728924"/>
                  <a:pt x="7264192" y="1727859"/>
                  <a:pt x="7260716" y="1725844"/>
                </a:cubicBezTo>
                <a:cubicBezTo>
                  <a:pt x="7255409" y="1722785"/>
                  <a:pt x="7251613" y="1717845"/>
                  <a:pt x="7250024" y="1711908"/>
                </a:cubicBezTo>
                <a:cubicBezTo>
                  <a:pt x="7248436" y="1705981"/>
                  <a:pt x="7249250" y="1699794"/>
                  <a:pt x="7252310" y="1694498"/>
                </a:cubicBezTo>
                <a:cubicBezTo>
                  <a:pt x="7256387" y="1687428"/>
                  <a:pt x="7264008" y="1683022"/>
                  <a:pt x="7272191" y="1683022"/>
                </a:cubicBezTo>
                <a:close/>
                <a:moveTo>
                  <a:pt x="3334951" y="1679254"/>
                </a:moveTo>
                <a:cubicBezTo>
                  <a:pt x="3332056" y="1679254"/>
                  <a:pt x="3329169" y="1680097"/>
                  <a:pt x="3326690" y="1681734"/>
                </a:cubicBezTo>
                <a:cubicBezTo>
                  <a:pt x="3322469" y="1684513"/>
                  <a:pt x="3317983" y="1687002"/>
                  <a:pt x="3313383" y="1689122"/>
                </a:cubicBezTo>
                <a:cubicBezTo>
                  <a:pt x="3309541" y="1690885"/>
                  <a:pt x="3306626" y="1694186"/>
                  <a:pt x="3305345" y="1698216"/>
                </a:cubicBezTo>
                <a:cubicBezTo>
                  <a:pt x="3304067" y="1702245"/>
                  <a:pt x="3304543" y="1706622"/>
                  <a:pt x="3306673" y="1710281"/>
                </a:cubicBezTo>
                <a:cubicBezTo>
                  <a:pt x="3308599" y="1713623"/>
                  <a:pt x="3310371" y="1717090"/>
                  <a:pt x="3311953" y="1720596"/>
                </a:cubicBezTo>
                <a:cubicBezTo>
                  <a:pt x="3313588" y="1724265"/>
                  <a:pt x="3316637" y="1727123"/>
                  <a:pt x="3320406" y="1728527"/>
                </a:cubicBezTo>
                <a:cubicBezTo>
                  <a:pt x="3322099" y="1729155"/>
                  <a:pt x="3323873" y="1729476"/>
                  <a:pt x="3325652" y="1729476"/>
                </a:cubicBezTo>
                <a:cubicBezTo>
                  <a:pt x="3327814" y="1729476"/>
                  <a:pt x="3329972" y="1729011"/>
                  <a:pt x="3331977" y="1728072"/>
                </a:cubicBezTo>
                <a:cubicBezTo>
                  <a:pt x="3336333" y="1726049"/>
                  <a:pt x="3340858" y="1724285"/>
                  <a:pt x="3345438" y="1722822"/>
                </a:cubicBezTo>
                <a:cubicBezTo>
                  <a:pt x="3349620" y="1721495"/>
                  <a:pt x="3353012" y="1718406"/>
                  <a:pt x="3354714" y="1714359"/>
                </a:cubicBezTo>
                <a:cubicBezTo>
                  <a:pt x="3356418" y="1710320"/>
                  <a:pt x="3356274" y="1705730"/>
                  <a:pt x="3354309" y="1701809"/>
                </a:cubicBezTo>
                <a:cubicBezTo>
                  <a:pt x="3352314" y="1697799"/>
                  <a:pt x="3350581" y="1693655"/>
                  <a:pt x="3349177" y="1689480"/>
                </a:cubicBezTo>
                <a:cubicBezTo>
                  <a:pt x="3347694" y="1685065"/>
                  <a:pt x="3344236" y="1681588"/>
                  <a:pt x="3339840" y="1680068"/>
                </a:cubicBezTo>
                <a:cubicBezTo>
                  <a:pt x="3338244" y="1679516"/>
                  <a:pt x="3336596" y="1679254"/>
                  <a:pt x="3334951" y="1679254"/>
                </a:cubicBezTo>
                <a:close/>
                <a:moveTo>
                  <a:pt x="2467545" y="1670258"/>
                </a:moveTo>
                <a:cubicBezTo>
                  <a:pt x="2470828" y="1670258"/>
                  <a:pt x="2474082" y="1671138"/>
                  <a:pt x="2476955" y="1672786"/>
                </a:cubicBezTo>
                <a:cubicBezTo>
                  <a:pt x="2481305" y="1675303"/>
                  <a:pt x="2484413" y="1679361"/>
                  <a:pt x="2485722" y="1684231"/>
                </a:cubicBezTo>
                <a:cubicBezTo>
                  <a:pt x="2487019" y="1689093"/>
                  <a:pt x="2486359" y="1694168"/>
                  <a:pt x="2483842" y="1698517"/>
                </a:cubicBezTo>
                <a:cubicBezTo>
                  <a:pt x="2480482" y="1704346"/>
                  <a:pt x="2474228" y="1707958"/>
                  <a:pt x="2467506" y="1707958"/>
                </a:cubicBezTo>
                <a:cubicBezTo>
                  <a:pt x="2464214" y="1707958"/>
                  <a:pt x="2460960" y="1707076"/>
                  <a:pt x="2458111" y="1705420"/>
                </a:cubicBezTo>
                <a:cubicBezTo>
                  <a:pt x="2453735" y="1702913"/>
                  <a:pt x="2450625" y="1698844"/>
                  <a:pt x="2449318" y="1693983"/>
                </a:cubicBezTo>
                <a:cubicBezTo>
                  <a:pt x="2448013" y="1689132"/>
                  <a:pt x="2448691" y="1684048"/>
                  <a:pt x="2451208" y="1679691"/>
                </a:cubicBezTo>
                <a:cubicBezTo>
                  <a:pt x="2454559" y="1673869"/>
                  <a:pt x="2460822" y="1670258"/>
                  <a:pt x="2467545" y="1670258"/>
                </a:cubicBezTo>
                <a:close/>
                <a:moveTo>
                  <a:pt x="5455047" y="1669521"/>
                </a:moveTo>
                <a:cubicBezTo>
                  <a:pt x="5451755" y="1669521"/>
                  <a:pt x="5448491" y="1670607"/>
                  <a:pt x="5445818" y="1672688"/>
                </a:cubicBezTo>
                <a:cubicBezTo>
                  <a:pt x="5435776" y="1680523"/>
                  <a:pt x="5424436" y="1686168"/>
                  <a:pt x="5412138" y="1689462"/>
                </a:cubicBezTo>
                <a:cubicBezTo>
                  <a:pt x="5407402" y="1690720"/>
                  <a:pt x="5403588" y="1694216"/>
                  <a:pt x="5401912" y="1698816"/>
                </a:cubicBezTo>
                <a:cubicBezTo>
                  <a:pt x="5400237" y="1703415"/>
                  <a:pt x="5400906" y="1708550"/>
                  <a:pt x="5403713" y="1712558"/>
                </a:cubicBezTo>
                <a:cubicBezTo>
                  <a:pt x="5410590" y="1722377"/>
                  <a:pt x="5415480" y="1733272"/>
                  <a:pt x="5418279" y="1744962"/>
                </a:cubicBezTo>
                <a:cubicBezTo>
                  <a:pt x="5419451" y="1749812"/>
                  <a:pt x="5422937" y="1753762"/>
                  <a:pt x="5427612" y="1755515"/>
                </a:cubicBezTo>
                <a:cubicBezTo>
                  <a:pt x="5429317" y="1756154"/>
                  <a:pt x="5431108" y="1756464"/>
                  <a:pt x="5432880" y="1756464"/>
                </a:cubicBezTo>
                <a:cubicBezTo>
                  <a:pt x="5435960" y="1756464"/>
                  <a:pt x="5439010" y="1755525"/>
                  <a:pt x="5441586" y="1753685"/>
                </a:cubicBezTo>
                <a:cubicBezTo>
                  <a:pt x="5452093" y="1746211"/>
                  <a:pt x="5464324" y="1740884"/>
                  <a:pt x="5476962" y="1738287"/>
                </a:cubicBezTo>
                <a:cubicBezTo>
                  <a:pt x="5482036" y="1737252"/>
                  <a:pt x="5486230" y="1733669"/>
                  <a:pt x="5488031" y="1728808"/>
                </a:cubicBezTo>
                <a:cubicBezTo>
                  <a:pt x="5489832" y="1723955"/>
                  <a:pt x="5488999" y="1718504"/>
                  <a:pt x="5485832" y="1714416"/>
                </a:cubicBezTo>
                <a:cubicBezTo>
                  <a:pt x="5478114" y="1704433"/>
                  <a:pt x="5472662" y="1693162"/>
                  <a:pt x="5469612" y="1680911"/>
                </a:cubicBezTo>
                <a:cubicBezTo>
                  <a:pt x="5468382" y="1675973"/>
                  <a:pt x="5464750" y="1672000"/>
                  <a:pt x="5459947" y="1670344"/>
                </a:cubicBezTo>
                <a:cubicBezTo>
                  <a:pt x="5458349" y="1669793"/>
                  <a:pt x="5456693" y="1669521"/>
                  <a:pt x="5455047" y="1669521"/>
                </a:cubicBezTo>
                <a:close/>
                <a:moveTo>
                  <a:pt x="2065902" y="1666792"/>
                </a:moveTo>
                <a:cubicBezTo>
                  <a:pt x="2077851" y="1666792"/>
                  <a:pt x="2089684" y="1669968"/>
                  <a:pt x="2100106" y="1675980"/>
                </a:cubicBezTo>
                <a:cubicBezTo>
                  <a:pt x="2132818" y="1694876"/>
                  <a:pt x="2144080" y="1736874"/>
                  <a:pt x="2125185" y="1769597"/>
                </a:cubicBezTo>
                <a:cubicBezTo>
                  <a:pt x="2112976" y="1790745"/>
                  <a:pt x="2090207" y="1803878"/>
                  <a:pt x="2065774" y="1803878"/>
                </a:cubicBezTo>
                <a:cubicBezTo>
                  <a:pt x="2053815" y="1803878"/>
                  <a:pt x="2041982" y="1800702"/>
                  <a:pt x="2031561" y="1794688"/>
                </a:cubicBezTo>
                <a:cubicBezTo>
                  <a:pt x="2015709" y="1785537"/>
                  <a:pt x="2004370" y="1770760"/>
                  <a:pt x="1999633" y="1753076"/>
                </a:cubicBezTo>
                <a:cubicBezTo>
                  <a:pt x="1994898" y="1735394"/>
                  <a:pt x="1997329" y="1716924"/>
                  <a:pt x="2006488" y="1701073"/>
                </a:cubicBezTo>
                <a:cubicBezTo>
                  <a:pt x="2018693" y="1679922"/>
                  <a:pt x="2041459" y="1666792"/>
                  <a:pt x="2065902" y="1666792"/>
                </a:cubicBezTo>
                <a:close/>
                <a:moveTo>
                  <a:pt x="4877349" y="1665329"/>
                </a:moveTo>
                <a:cubicBezTo>
                  <a:pt x="4874570" y="1665329"/>
                  <a:pt x="4871810" y="1666093"/>
                  <a:pt x="4869398" y="1667595"/>
                </a:cubicBezTo>
                <a:cubicBezTo>
                  <a:pt x="4861274" y="1672670"/>
                  <a:pt x="4852479" y="1676552"/>
                  <a:pt x="4843272" y="1679130"/>
                </a:cubicBezTo>
                <a:cubicBezTo>
                  <a:pt x="4838729" y="1680407"/>
                  <a:pt x="4835049" y="1683747"/>
                  <a:pt x="4833336" y="1688144"/>
                </a:cubicBezTo>
                <a:cubicBezTo>
                  <a:pt x="4831622" y="1692540"/>
                  <a:pt x="4832087" y="1697498"/>
                  <a:pt x="4834575" y="1701507"/>
                </a:cubicBezTo>
                <a:cubicBezTo>
                  <a:pt x="4839534" y="1709478"/>
                  <a:pt x="4843280" y="1718116"/>
                  <a:pt x="4845701" y="1727171"/>
                </a:cubicBezTo>
                <a:cubicBezTo>
                  <a:pt x="4846969" y="1731915"/>
                  <a:pt x="4850486" y="1735732"/>
                  <a:pt x="4855096" y="1737407"/>
                </a:cubicBezTo>
                <a:cubicBezTo>
                  <a:pt x="4856752" y="1737998"/>
                  <a:pt x="4858485" y="1738297"/>
                  <a:pt x="4860199" y="1738297"/>
                </a:cubicBezTo>
                <a:cubicBezTo>
                  <a:pt x="4863260" y="1738297"/>
                  <a:pt x="4866290" y="1737359"/>
                  <a:pt x="4868867" y="1735538"/>
                </a:cubicBezTo>
                <a:cubicBezTo>
                  <a:pt x="4877020" y="1729786"/>
                  <a:pt x="4886006" y="1725350"/>
                  <a:pt x="4895565" y="1722368"/>
                </a:cubicBezTo>
                <a:cubicBezTo>
                  <a:pt x="4900107" y="1720963"/>
                  <a:pt x="4903710" y="1717476"/>
                  <a:pt x="4905277" y="1712983"/>
                </a:cubicBezTo>
                <a:cubicBezTo>
                  <a:pt x="4906847" y="1708491"/>
                  <a:pt x="4906188" y="1703531"/>
                  <a:pt x="4903506" y="1699591"/>
                </a:cubicBezTo>
                <a:lnTo>
                  <a:pt x="4903516" y="1699600"/>
                </a:lnTo>
                <a:cubicBezTo>
                  <a:pt x="4898471" y="1692193"/>
                  <a:pt x="4894451" y="1684098"/>
                  <a:pt x="4891566" y="1675535"/>
                </a:cubicBezTo>
                <a:cubicBezTo>
                  <a:pt x="4890104" y="1671188"/>
                  <a:pt x="4886724" y="1667750"/>
                  <a:pt x="4882404" y="1666200"/>
                </a:cubicBezTo>
                <a:cubicBezTo>
                  <a:pt x="4880768" y="1665619"/>
                  <a:pt x="4879053" y="1665329"/>
                  <a:pt x="4877349" y="1665329"/>
                </a:cubicBezTo>
                <a:close/>
                <a:moveTo>
                  <a:pt x="5727332" y="1653331"/>
                </a:moveTo>
                <a:cubicBezTo>
                  <a:pt x="5739127" y="1653331"/>
                  <a:pt x="5750797" y="1656468"/>
                  <a:pt x="5761071" y="1662404"/>
                </a:cubicBezTo>
                <a:cubicBezTo>
                  <a:pt x="5793357" y="1681045"/>
                  <a:pt x="5804465" y="1722495"/>
                  <a:pt x="5785823" y="1754779"/>
                </a:cubicBezTo>
                <a:cubicBezTo>
                  <a:pt x="5773777" y="1775639"/>
                  <a:pt x="5751319" y="1788596"/>
                  <a:pt x="5727206" y="1788596"/>
                </a:cubicBezTo>
                <a:cubicBezTo>
                  <a:pt x="5715401" y="1788596"/>
                  <a:pt x="5703722" y="1785458"/>
                  <a:pt x="5693457" y="1779532"/>
                </a:cubicBezTo>
                <a:cubicBezTo>
                  <a:pt x="5677808" y="1770496"/>
                  <a:pt x="5666623" y="1755912"/>
                  <a:pt x="5661945" y="1738463"/>
                </a:cubicBezTo>
                <a:cubicBezTo>
                  <a:pt x="5657278" y="1721011"/>
                  <a:pt x="5659670" y="1702796"/>
                  <a:pt x="5668705" y="1687157"/>
                </a:cubicBezTo>
                <a:cubicBezTo>
                  <a:pt x="5680752" y="1666298"/>
                  <a:pt x="5703219" y="1653331"/>
                  <a:pt x="5727332" y="1653331"/>
                </a:cubicBezTo>
                <a:close/>
                <a:moveTo>
                  <a:pt x="1494285" y="1645700"/>
                </a:moveTo>
                <a:cubicBezTo>
                  <a:pt x="1507193" y="1645700"/>
                  <a:pt x="1519965" y="1649136"/>
                  <a:pt x="1531228" y="1655626"/>
                </a:cubicBezTo>
                <a:cubicBezTo>
                  <a:pt x="1548350" y="1665512"/>
                  <a:pt x="1560588" y="1681472"/>
                  <a:pt x="1565704" y="1700569"/>
                </a:cubicBezTo>
                <a:cubicBezTo>
                  <a:pt x="1570817" y="1719665"/>
                  <a:pt x="1568192" y="1739596"/>
                  <a:pt x="1558315" y="1756717"/>
                </a:cubicBezTo>
                <a:cubicBezTo>
                  <a:pt x="1545135" y="1779553"/>
                  <a:pt x="1520546" y="1793728"/>
                  <a:pt x="1494159" y="1793728"/>
                </a:cubicBezTo>
                <a:cubicBezTo>
                  <a:pt x="1481250" y="1793728"/>
                  <a:pt x="1468475" y="1790300"/>
                  <a:pt x="1457214" y="1783802"/>
                </a:cubicBezTo>
                <a:cubicBezTo>
                  <a:pt x="1440110" y="1773917"/>
                  <a:pt x="1427861" y="1757966"/>
                  <a:pt x="1422737" y="1738869"/>
                </a:cubicBezTo>
                <a:cubicBezTo>
                  <a:pt x="1417626" y="1719772"/>
                  <a:pt x="1420250" y="1699833"/>
                  <a:pt x="1430138" y="1682701"/>
                </a:cubicBezTo>
                <a:cubicBezTo>
                  <a:pt x="1443315" y="1659887"/>
                  <a:pt x="1467895" y="1645700"/>
                  <a:pt x="1494285" y="1645700"/>
                </a:cubicBezTo>
                <a:close/>
                <a:moveTo>
                  <a:pt x="6700613" y="1640044"/>
                </a:moveTo>
                <a:cubicBezTo>
                  <a:pt x="6709377" y="1640044"/>
                  <a:pt x="6718063" y="1642388"/>
                  <a:pt x="6725714" y="1646813"/>
                </a:cubicBezTo>
                <a:cubicBezTo>
                  <a:pt x="6737354" y="1653513"/>
                  <a:pt x="6745672" y="1664360"/>
                  <a:pt x="6749149" y="1677336"/>
                </a:cubicBezTo>
                <a:cubicBezTo>
                  <a:pt x="6752625" y="1690322"/>
                  <a:pt x="6750834" y="1703872"/>
                  <a:pt x="6744123" y="1715492"/>
                </a:cubicBezTo>
                <a:cubicBezTo>
                  <a:pt x="6735165" y="1731017"/>
                  <a:pt x="6718460" y="1740661"/>
                  <a:pt x="6700516" y="1740661"/>
                </a:cubicBezTo>
                <a:cubicBezTo>
                  <a:pt x="6691742" y="1740661"/>
                  <a:pt x="6683055" y="1738326"/>
                  <a:pt x="6675405" y="1733920"/>
                </a:cubicBezTo>
                <a:cubicBezTo>
                  <a:pt x="6663784" y="1727199"/>
                  <a:pt x="6655456" y="1716343"/>
                  <a:pt x="6651980" y="1703367"/>
                </a:cubicBezTo>
                <a:cubicBezTo>
                  <a:pt x="6648503" y="1690401"/>
                  <a:pt x="6650285" y="1676842"/>
                  <a:pt x="6657005" y="1665213"/>
                </a:cubicBezTo>
                <a:cubicBezTo>
                  <a:pt x="6665964" y="1649688"/>
                  <a:pt x="6682678" y="1640044"/>
                  <a:pt x="6700613" y="1640044"/>
                </a:cubicBezTo>
                <a:close/>
                <a:moveTo>
                  <a:pt x="4012472" y="1628819"/>
                </a:moveTo>
                <a:cubicBezTo>
                  <a:pt x="4020374" y="1628819"/>
                  <a:pt x="4028189" y="1630932"/>
                  <a:pt x="4035073" y="1634901"/>
                </a:cubicBezTo>
                <a:cubicBezTo>
                  <a:pt x="4045552" y="1640954"/>
                  <a:pt x="4053038" y="1650716"/>
                  <a:pt x="4056177" y="1662395"/>
                </a:cubicBezTo>
                <a:cubicBezTo>
                  <a:pt x="4059303" y="1674074"/>
                  <a:pt x="4057696" y="1686275"/>
                  <a:pt x="4051645" y="1696753"/>
                </a:cubicBezTo>
                <a:cubicBezTo>
                  <a:pt x="4043587" y="1710717"/>
                  <a:pt x="4028537" y="1719404"/>
                  <a:pt x="4012393" y="1719404"/>
                </a:cubicBezTo>
                <a:cubicBezTo>
                  <a:pt x="4004484" y="1719404"/>
                  <a:pt x="3996668" y="1717302"/>
                  <a:pt x="3989793" y="1713324"/>
                </a:cubicBezTo>
                <a:cubicBezTo>
                  <a:pt x="3979322" y="1707279"/>
                  <a:pt x="3971826" y="1697519"/>
                  <a:pt x="3968689" y="1685829"/>
                </a:cubicBezTo>
                <a:cubicBezTo>
                  <a:pt x="3965561" y="1674151"/>
                  <a:pt x="3967171" y="1661948"/>
                  <a:pt x="3973222" y="1651470"/>
                </a:cubicBezTo>
                <a:cubicBezTo>
                  <a:pt x="3981289" y="1637496"/>
                  <a:pt x="3996328" y="1628819"/>
                  <a:pt x="4012472" y="1628819"/>
                </a:cubicBezTo>
                <a:close/>
                <a:moveTo>
                  <a:pt x="3162809" y="1625750"/>
                </a:moveTo>
                <a:cubicBezTo>
                  <a:pt x="3160173" y="1625750"/>
                  <a:pt x="3157566" y="1626437"/>
                  <a:pt x="3155243" y="1627795"/>
                </a:cubicBezTo>
                <a:cubicBezTo>
                  <a:pt x="3152677" y="1629284"/>
                  <a:pt x="3150044" y="1630681"/>
                  <a:pt x="3147354" y="1631947"/>
                </a:cubicBezTo>
                <a:cubicBezTo>
                  <a:pt x="3143681" y="1633691"/>
                  <a:pt x="3140881" y="1636839"/>
                  <a:pt x="3139575" y="1640694"/>
                </a:cubicBezTo>
                <a:cubicBezTo>
                  <a:pt x="3138267" y="1644528"/>
                  <a:pt x="3138578" y="1648739"/>
                  <a:pt x="3140426" y="1652352"/>
                </a:cubicBezTo>
                <a:cubicBezTo>
                  <a:pt x="3141155" y="1653766"/>
                  <a:pt x="3141862" y="1655209"/>
                  <a:pt x="3142520" y="1656652"/>
                </a:cubicBezTo>
                <a:cubicBezTo>
                  <a:pt x="3145059" y="1662133"/>
                  <a:pt x="3150491" y="1665368"/>
                  <a:pt x="3156164" y="1665368"/>
                </a:cubicBezTo>
                <a:cubicBezTo>
                  <a:pt x="3158246" y="1665368"/>
                  <a:pt x="3160368" y="1664932"/>
                  <a:pt x="3162393" y="1664013"/>
                </a:cubicBezTo>
                <a:cubicBezTo>
                  <a:pt x="3165045" y="1662791"/>
                  <a:pt x="3167746" y="1661696"/>
                  <a:pt x="3170495" y="1660699"/>
                </a:cubicBezTo>
                <a:cubicBezTo>
                  <a:pt x="3174467" y="1659256"/>
                  <a:pt x="3177652" y="1656196"/>
                  <a:pt x="3179261" y="1652284"/>
                </a:cubicBezTo>
                <a:cubicBezTo>
                  <a:pt x="3180860" y="1648372"/>
                  <a:pt x="3180743" y="1643955"/>
                  <a:pt x="3178931" y="1640140"/>
                </a:cubicBezTo>
                <a:cubicBezTo>
                  <a:pt x="3178137" y="1638474"/>
                  <a:pt x="3177401" y="1636782"/>
                  <a:pt x="3176702" y="1635086"/>
                </a:cubicBezTo>
                <a:cubicBezTo>
                  <a:pt x="3175058" y="1631056"/>
                  <a:pt x="3171755" y="1627939"/>
                  <a:pt x="3167631" y="1626544"/>
                </a:cubicBezTo>
                <a:cubicBezTo>
                  <a:pt x="3166060" y="1626011"/>
                  <a:pt x="3164434" y="1625750"/>
                  <a:pt x="3162809" y="1625750"/>
                </a:cubicBezTo>
                <a:close/>
                <a:moveTo>
                  <a:pt x="1324328" y="1625354"/>
                </a:moveTo>
                <a:cubicBezTo>
                  <a:pt x="1330004" y="1625354"/>
                  <a:pt x="1335620" y="1626863"/>
                  <a:pt x="1340569" y="1629711"/>
                </a:cubicBezTo>
                <a:cubicBezTo>
                  <a:pt x="1356083" y="1638679"/>
                  <a:pt x="1361428" y="1658608"/>
                  <a:pt x="1352460" y="1674131"/>
                </a:cubicBezTo>
                <a:cubicBezTo>
                  <a:pt x="1346669" y="1684164"/>
                  <a:pt x="1335872" y="1690392"/>
                  <a:pt x="1324271" y="1690392"/>
                </a:cubicBezTo>
                <a:cubicBezTo>
                  <a:pt x="1318597" y="1690392"/>
                  <a:pt x="1312979" y="1688881"/>
                  <a:pt x="1308031" y="1686032"/>
                </a:cubicBezTo>
                <a:cubicBezTo>
                  <a:pt x="1292517" y="1677065"/>
                  <a:pt x="1287171" y="1657136"/>
                  <a:pt x="1296141" y="1641613"/>
                </a:cubicBezTo>
                <a:cubicBezTo>
                  <a:pt x="1301931" y="1631580"/>
                  <a:pt x="1312727" y="1625354"/>
                  <a:pt x="1324328" y="1625354"/>
                </a:cubicBezTo>
                <a:close/>
                <a:moveTo>
                  <a:pt x="7102276" y="1616155"/>
                </a:moveTo>
                <a:cubicBezTo>
                  <a:pt x="7107147" y="1616155"/>
                  <a:pt x="7111970" y="1617450"/>
                  <a:pt x="7116231" y="1619910"/>
                </a:cubicBezTo>
                <a:cubicBezTo>
                  <a:pt x="7122700" y="1623648"/>
                  <a:pt x="7127328" y="1629672"/>
                  <a:pt x="7129265" y="1636887"/>
                </a:cubicBezTo>
                <a:cubicBezTo>
                  <a:pt x="7131192" y="1644102"/>
                  <a:pt x="7130195" y="1651635"/>
                  <a:pt x="7126457" y="1658105"/>
                </a:cubicBezTo>
                <a:cubicBezTo>
                  <a:pt x="7121479" y="1666742"/>
                  <a:pt x="7112202" y="1672097"/>
                  <a:pt x="7102228" y="1672097"/>
                </a:cubicBezTo>
                <a:cubicBezTo>
                  <a:pt x="7097357" y="1672097"/>
                  <a:pt x="7092534" y="1670800"/>
                  <a:pt x="7088273" y="1668340"/>
                </a:cubicBezTo>
                <a:cubicBezTo>
                  <a:pt x="7081823" y="1664611"/>
                  <a:pt x="7077204" y="1658579"/>
                  <a:pt x="7075257" y="1651345"/>
                </a:cubicBezTo>
                <a:cubicBezTo>
                  <a:pt x="7073330" y="1644121"/>
                  <a:pt x="7074318" y="1636597"/>
                  <a:pt x="7078047" y="1630146"/>
                </a:cubicBezTo>
                <a:cubicBezTo>
                  <a:pt x="7083024" y="1621508"/>
                  <a:pt x="7092301" y="1616155"/>
                  <a:pt x="7102276" y="1616155"/>
                </a:cubicBezTo>
                <a:close/>
                <a:moveTo>
                  <a:pt x="5281461" y="1613132"/>
                </a:moveTo>
                <a:cubicBezTo>
                  <a:pt x="5278460" y="1613132"/>
                  <a:pt x="5275488" y="1614033"/>
                  <a:pt x="5272950" y="1615775"/>
                </a:cubicBezTo>
                <a:cubicBezTo>
                  <a:pt x="5264410" y="1621643"/>
                  <a:pt x="5255024" y="1626118"/>
                  <a:pt x="5245041" y="1629072"/>
                </a:cubicBezTo>
                <a:cubicBezTo>
                  <a:pt x="5240480" y="1630408"/>
                  <a:pt x="5236820" y="1633837"/>
                  <a:pt x="5235192" y="1638311"/>
                </a:cubicBezTo>
                <a:cubicBezTo>
                  <a:pt x="5233554" y="1642764"/>
                  <a:pt x="5234135" y="1647743"/>
                  <a:pt x="5236752" y="1651712"/>
                </a:cubicBezTo>
                <a:cubicBezTo>
                  <a:pt x="5242398" y="1660293"/>
                  <a:pt x="5246649" y="1669686"/>
                  <a:pt x="5249368" y="1679612"/>
                </a:cubicBezTo>
                <a:cubicBezTo>
                  <a:pt x="5250639" y="1684290"/>
                  <a:pt x="5254096" y="1688047"/>
                  <a:pt x="5258628" y="1689724"/>
                </a:cubicBezTo>
                <a:cubicBezTo>
                  <a:pt x="5260322" y="1690361"/>
                  <a:pt x="5262086" y="1690662"/>
                  <a:pt x="5263848" y="1690662"/>
                </a:cubicBezTo>
                <a:cubicBezTo>
                  <a:pt x="5266801" y="1690662"/>
                  <a:pt x="5269735" y="1689790"/>
                  <a:pt x="5272244" y="1688087"/>
                </a:cubicBezTo>
                <a:cubicBezTo>
                  <a:pt x="5281027" y="1682160"/>
                  <a:pt x="5290653" y="1677763"/>
                  <a:pt x="5300860" y="1675032"/>
                </a:cubicBezTo>
                <a:cubicBezTo>
                  <a:pt x="5305584" y="1673764"/>
                  <a:pt x="5309402" y="1670267"/>
                  <a:pt x="5311077" y="1665657"/>
                </a:cubicBezTo>
                <a:cubicBezTo>
                  <a:pt x="5312751" y="1661059"/>
                  <a:pt x="5312074" y="1655925"/>
                  <a:pt x="5309266" y="1651917"/>
                </a:cubicBezTo>
                <a:cubicBezTo>
                  <a:pt x="5303279" y="1643394"/>
                  <a:pt x="5298787" y="1633981"/>
                  <a:pt x="5295873" y="1623958"/>
                </a:cubicBezTo>
                <a:cubicBezTo>
                  <a:pt x="5294535" y="1619329"/>
                  <a:pt x="5291050" y="1615631"/>
                  <a:pt x="5286509" y="1614003"/>
                </a:cubicBezTo>
                <a:cubicBezTo>
                  <a:pt x="5284871" y="1613412"/>
                  <a:pt x="5283157" y="1613132"/>
                  <a:pt x="5281461" y="1613132"/>
                </a:cubicBezTo>
                <a:close/>
                <a:moveTo>
                  <a:pt x="2297610" y="1612514"/>
                </a:moveTo>
                <a:cubicBezTo>
                  <a:pt x="2300185" y="1612514"/>
                  <a:pt x="2302733" y="1613209"/>
                  <a:pt x="2304980" y="1614487"/>
                </a:cubicBezTo>
                <a:cubicBezTo>
                  <a:pt x="2312000" y="1618554"/>
                  <a:pt x="2314422" y="1627590"/>
                  <a:pt x="2310363" y="1634621"/>
                </a:cubicBezTo>
                <a:cubicBezTo>
                  <a:pt x="2307739" y="1639173"/>
                  <a:pt x="2302849" y="1641999"/>
                  <a:pt x="2297590" y="1641999"/>
                </a:cubicBezTo>
                <a:cubicBezTo>
                  <a:pt x="2295015" y="1641999"/>
                  <a:pt x="2292468" y="1641312"/>
                  <a:pt x="2290221" y="1640026"/>
                </a:cubicBezTo>
                <a:cubicBezTo>
                  <a:pt x="2283201" y="1635957"/>
                  <a:pt x="2280780" y="1626922"/>
                  <a:pt x="2284838" y="1619891"/>
                </a:cubicBezTo>
                <a:cubicBezTo>
                  <a:pt x="2287462" y="1615330"/>
                  <a:pt x="2292350" y="1612514"/>
                  <a:pt x="2297610" y="1612514"/>
                </a:cubicBezTo>
                <a:close/>
                <a:moveTo>
                  <a:pt x="6530658" y="1611942"/>
                </a:moveTo>
                <a:cubicBezTo>
                  <a:pt x="6533544" y="1611942"/>
                  <a:pt x="6536401" y="1612715"/>
                  <a:pt x="6538928" y="1614158"/>
                </a:cubicBezTo>
                <a:cubicBezTo>
                  <a:pt x="6546821" y="1618731"/>
                  <a:pt x="6549552" y="1628887"/>
                  <a:pt x="6544991" y="1636789"/>
                </a:cubicBezTo>
                <a:cubicBezTo>
                  <a:pt x="6542037" y="1641902"/>
                  <a:pt x="6536527" y="1645080"/>
                  <a:pt x="6530620" y="1645080"/>
                </a:cubicBezTo>
                <a:cubicBezTo>
                  <a:pt x="6527734" y="1645080"/>
                  <a:pt x="6524877" y="1644314"/>
                  <a:pt x="6522359" y="1642851"/>
                </a:cubicBezTo>
                <a:cubicBezTo>
                  <a:pt x="6518544" y="1640644"/>
                  <a:pt x="6515803" y="1637081"/>
                  <a:pt x="6514660" y="1632790"/>
                </a:cubicBezTo>
                <a:cubicBezTo>
                  <a:pt x="6513508" y="1628509"/>
                  <a:pt x="6514099" y="1624045"/>
                  <a:pt x="6516297" y="1620220"/>
                </a:cubicBezTo>
                <a:cubicBezTo>
                  <a:pt x="6519251" y="1615116"/>
                  <a:pt x="6524751" y="1611942"/>
                  <a:pt x="6530658" y="1611942"/>
                </a:cubicBezTo>
                <a:close/>
                <a:moveTo>
                  <a:pt x="4706350" y="1605849"/>
                </a:moveTo>
                <a:cubicBezTo>
                  <a:pt x="4703666" y="1605849"/>
                  <a:pt x="4701004" y="1606566"/>
                  <a:pt x="4698660" y="1607971"/>
                </a:cubicBezTo>
                <a:cubicBezTo>
                  <a:pt x="4690003" y="1613132"/>
                  <a:pt x="4680667" y="1616967"/>
                  <a:pt x="4670897" y="1619388"/>
                </a:cubicBezTo>
                <a:cubicBezTo>
                  <a:pt x="4666238" y="1620550"/>
                  <a:pt x="4662432" y="1623852"/>
                  <a:pt x="4660612" y="1628278"/>
                </a:cubicBezTo>
                <a:cubicBezTo>
                  <a:pt x="4658801" y="1632703"/>
                  <a:pt x="4659207" y="1637739"/>
                  <a:pt x="4661716" y="1641825"/>
                </a:cubicBezTo>
                <a:cubicBezTo>
                  <a:pt x="4666693" y="1649922"/>
                  <a:pt x="4670364" y="1658704"/>
                  <a:pt x="4672639" y="1667944"/>
                </a:cubicBezTo>
                <a:cubicBezTo>
                  <a:pt x="4673848" y="1672862"/>
                  <a:pt x="4677462" y="1676834"/>
                  <a:pt x="4682237" y="1678508"/>
                </a:cubicBezTo>
                <a:cubicBezTo>
                  <a:pt x="4683854" y="1679089"/>
                  <a:pt x="4685538" y="1679361"/>
                  <a:pt x="4687212" y="1679361"/>
                </a:cubicBezTo>
                <a:cubicBezTo>
                  <a:pt x="4690458" y="1679361"/>
                  <a:pt x="4693683" y="1678305"/>
                  <a:pt x="4696336" y="1676281"/>
                </a:cubicBezTo>
                <a:cubicBezTo>
                  <a:pt x="4704829" y="1669783"/>
                  <a:pt x="4714279" y="1664777"/>
                  <a:pt x="4724418" y="1661396"/>
                </a:cubicBezTo>
                <a:cubicBezTo>
                  <a:pt x="4728883" y="1659916"/>
                  <a:pt x="4732389" y="1656438"/>
                  <a:pt x="4733900" y="1651985"/>
                </a:cubicBezTo>
                <a:cubicBezTo>
                  <a:pt x="4735411" y="1647529"/>
                  <a:pt x="4734742" y="1642620"/>
                  <a:pt x="4732099" y="1638736"/>
                </a:cubicBezTo>
                <a:cubicBezTo>
                  <a:pt x="4727287" y="1631630"/>
                  <a:pt x="4723373" y="1623920"/>
                  <a:pt x="4720487" y="1615815"/>
                </a:cubicBezTo>
                <a:cubicBezTo>
                  <a:pt x="4718977" y="1611582"/>
                  <a:pt x="4715655" y="1608251"/>
                  <a:pt x="4711422" y="1606731"/>
                </a:cubicBezTo>
                <a:cubicBezTo>
                  <a:pt x="4709777" y="1606140"/>
                  <a:pt x="4708053" y="1605849"/>
                  <a:pt x="4706350" y="1605849"/>
                </a:cubicBezTo>
                <a:close/>
                <a:moveTo>
                  <a:pt x="1895975" y="1602664"/>
                </a:moveTo>
                <a:cubicBezTo>
                  <a:pt x="1908334" y="1602664"/>
                  <a:pt x="1920553" y="1605956"/>
                  <a:pt x="1931312" y="1612163"/>
                </a:cubicBezTo>
                <a:cubicBezTo>
                  <a:pt x="1947698" y="1621624"/>
                  <a:pt x="1959415" y="1636887"/>
                  <a:pt x="1964307" y="1655161"/>
                </a:cubicBezTo>
                <a:cubicBezTo>
                  <a:pt x="1969206" y="1673424"/>
                  <a:pt x="1966699" y="1692511"/>
                  <a:pt x="1957237" y="1708906"/>
                </a:cubicBezTo>
                <a:cubicBezTo>
                  <a:pt x="1944618" y="1730744"/>
                  <a:pt x="1921096" y="1744320"/>
                  <a:pt x="1895848" y="1744320"/>
                </a:cubicBezTo>
                <a:cubicBezTo>
                  <a:pt x="1883493" y="1744320"/>
                  <a:pt x="1871273" y="1741030"/>
                  <a:pt x="1860502" y="1734811"/>
                </a:cubicBezTo>
                <a:cubicBezTo>
                  <a:pt x="1844127" y="1725361"/>
                  <a:pt x="1832410" y="1710089"/>
                  <a:pt x="1827510" y="1691815"/>
                </a:cubicBezTo>
                <a:cubicBezTo>
                  <a:pt x="1822618" y="1673550"/>
                  <a:pt x="1825129" y="1654464"/>
                  <a:pt x="1834590" y="1638088"/>
                </a:cubicBezTo>
                <a:cubicBezTo>
                  <a:pt x="1847206" y="1616232"/>
                  <a:pt x="1870719" y="1602664"/>
                  <a:pt x="1895975" y="1602664"/>
                </a:cubicBezTo>
                <a:close/>
                <a:moveTo>
                  <a:pt x="5959050" y="1597231"/>
                </a:moveTo>
                <a:cubicBezTo>
                  <a:pt x="5961782" y="1597231"/>
                  <a:pt x="5964483" y="1597956"/>
                  <a:pt x="5966856" y="1599333"/>
                </a:cubicBezTo>
                <a:cubicBezTo>
                  <a:pt x="5970468" y="1601424"/>
                  <a:pt x="5973063" y="1604804"/>
                  <a:pt x="5974148" y="1608851"/>
                </a:cubicBezTo>
                <a:cubicBezTo>
                  <a:pt x="5975233" y="1612881"/>
                  <a:pt x="5974671" y="1617094"/>
                  <a:pt x="5972589" y="1620715"/>
                </a:cubicBezTo>
                <a:cubicBezTo>
                  <a:pt x="5969800" y="1625546"/>
                  <a:pt x="5964599" y="1628550"/>
                  <a:pt x="5959012" y="1628550"/>
                </a:cubicBezTo>
                <a:cubicBezTo>
                  <a:pt x="5956281" y="1628550"/>
                  <a:pt x="5953579" y="1627823"/>
                  <a:pt x="5951197" y="1626448"/>
                </a:cubicBezTo>
                <a:cubicBezTo>
                  <a:pt x="5943731" y="1622139"/>
                  <a:pt x="5941164" y="1612541"/>
                  <a:pt x="5945474" y="1605066"/>
                </a:cubicBezTo>
                <a:cubicBezTo>
                  <a:pt x="5948263" y="1600242"/>
                  <a:pt x="5953463" y="1597231"/>
                  <a:pt x="5959050" y="1597231"/>
                </a:cubicBezTo>
                <a:close/>
                <a:moveTo>
                  <a:pt x="2987363" y="1565971"/>
                </a:moveTo>
                <a:cubicBezTo>
                  <a:pt x="2984991" y="1565971"/>
                  <a:pt x="2982617" y="1566523"/>
                  <a:pt x="2980467" y="1567647"/>
                </a:cubicBezTo>
                <a:cubicBezTo>
                  <a:pt x="2977687" y="1569079"/>
                  <a:pt x="2974842" y="1570396"/>
                  <a:pt x="2971936" y="1571588"/>
                </a:cubicBezTo>
                <a:cubicBezTo>
                  <a:pt x="2968033" y="1573195"/>
                  <a:pt x="2964984" y="1576371"/>
                  <a:pt x="2963538" y="1580341"/>
                </a:cubicBezTo>
                <a:cubicBezTo>
                  <a:pt x="2962097" y="1584314"/>
                  <a:pt x="2962397" y="1588709"/>
                  <a:pt x="2964362" y="1592448"/>
                </a:cubicBezTo>
                <a:cubicBezTo>
                  <a:pt x="2965061" y="1593775"/>
                  <a:pt x="2965728" y="1595131"/>
                  <a:pt x="2966378" y="1596476"/>
                </a:cubicBezTo>
                <a:cubicBezTo>
                  <a:pt x="2968120" y="1600156"/>
                  <a:pt x="2971287" y="1602964"/>
                  <a:pt x="2975150" y="1604262"/>
                </a:cubicBezTo>
                <a:cubicBezTo>
                  <a:pt x="2976701" y="1604793"/>
                  <a:pt x="2978317" y="1605046"/>
                  <a:pt x="2979936" y="1605046"/>
                </a:cubicBezTo>
                <a:cubicBezTo>
                  <a:pt x="2982317" y="1605046"/>
                  <a:pt x="2984680" y="1604476"/>
                  <a:pt x="2986840" y="1603361"/>
                </a:cubicBezTo>
                <a:cubicBezTo>
                  <a:pt x="2989550" y="1601957"/>
                  <a:pt x="2992320" y="1600669"/>
                  <a:pt x="2995137" y="1599497"/>
                </a:cubicBezTo>
                <a:cubicBezTo>
                  <a:pt x="2998887" y="1597938"/>
                  <a:pt x="3001840" y="1594917"/>
                  <a:pt x="3003331" y="1591130"/>
                </a:cubicBezTo>
                <a:cubicBezTo>
                  <a:pt x="3004811" y="1587364"/>
                  <a:pt x="3004707" y="1583131"/>
                  <a:pt x="3003029" y="1579433"/>
                </a:cubicBezTo>
                <a:cubicBezTo>
                  <a:pt x="3002422" y="1578095"/>
                  <a:pt x="3001840" y="1576729"/>
                  <a:pt x="3001278" y="1575355"/>
                </a:cubicBezTo>
                <a:cubicBezTo>
                  <a:pt x="2999699" y="1571442"/>
                  <a:pt x="2996545" y="1568374"/>
                  <a:pt x="2992582" y="1566901"/>
                </a:cubicBezTo>
                <a:cubicBezTo>
                  <a:pt x="2990899" y="1566281"/>
                  <a:pt x="2989124" y="1565971"/>
                  <a:pt x="2987363" y="1565971"/>
                </a:cubicBezTo>
                <a:close/>
                <a:moveTo>
                  <a:pt x="3842556" y="1565148"/>
                </a:moveTo>
                <a:cubicBezTo>
                  <a:pt x="3850767" y="1565148"/>
                  <a:pt x="3858904" y="1567337"/>
                  <a:pt x="3866058" y="1571472"/>
                </a:cubicBezTo>
                <a:cubicBezTo>
                  <a:pt x="3876953" y="1577765"/>
                  <a:pt x="3884749" y="1587914"/>
                  <a:pt x="3888012" y="1600078"/>
                </a:cubicBezTo>
                <a:cubicBezTo>
                  <a:pt x="3891266" y="1612232"/>
                  <a:pt x="3889602" y="1624927"/>
                  <a:pt x="3883305" y="1635822"/>
                </a:cubicBezTo>
                <a:cubicBezTo>
                  <a:pt x="3874919" y="1650358"/>
                  <a:pt x="3859271" y="1659383"/>
                  <a:pt x="3842469" y="1659383"/>
                </a:cubicBezTo>
                <a:cubicBezTo>
                  <a:pt x="3834248" y="1659383"/>
                  <a:pt x="3826124" y="1657204"/>
                  <a:pt x="3818966" y="1653058"/>
                </a:cubicBezTo>
                <a:cubicBezTo>
                  <a:pt x="3808063" y="1646774"/>
                  <a:pt x="3800266" y="1636616"/>
                  <a:pt x="3797011" y="1624464"/>
                </a:cubicBezTo>
                <a:cubicBezTo>
                  <a:pt x="3793749" y="1612309"/>
                  <a:pt x="3795423" y="1599622"/>
                  <a:pt x="3801719" y="1588729"/>
                </a:cubicBezTo>
                <a:cubicBezTo>
                  <a:pt x="3810104" y="1574183"/>
                  <a:pt x="3825753" y="1565148"/>
                  <a:pt x="3842556" y="1565148"/>
                </a:cubicBezTo>
                <a:close/>
                <a:moveTo>
                  <a:pt x="5110172" y="1554960"/>
                </a:moveTo>
                <a:cubicBezTo>
                  <a:pt x="5107306" y="1554960"/>
                  <a:pt x="5104458" y="1555783"/>
                  <a:pt x="5101988" y="1557383"/>
                </a:cubicBezTo>
                <a:cubicBezTo>
                  <a:pt x="5094619" y="1562175"/>
                  <a:pt x="5086639" y="1565982"/>
                  <a:pt x="5078264" y="1568682"/>
                </a:cubicBezTo>
                <a:cubicBezTo>
                  <a:pt x="5073866" y="1570105"/>
                  <a:pt x="5070370" y="1573467"/>
                  <a:pt x="5068783" y="1577816"/>
                </a:cubicBezTo>
                <a:cubicBezTo>
                  <a:pt x="5067194" y="1582153"/>
                  <a:pt x="5067698" y="1586986"/>
                  <a:pt x="5070138" y="1590907"/>
                </a:cubicBezTo>
                <a:cubicBezTo>
                  <a:pt x="5074826" y="1598412"/>
                  <a:pt x="5078486" y="1606517"/>
                  <a:pt x="5081014" y="1614983"/>
                </a:cubicBezTo>
                <a:cubicBezTo>
                  <a:pt x="5082358" y="1619485"/>
                  <a:pt x="5085748" y="1623108"/>
                  <a:pt x="5090163" y="1624752"/>
                </a:cubicBezTo>
                <a:cubicBezTo>
                  <a:pt x="5091860" y="1625381"/>
                  <a:pt x="5093631" y="1625693"/>
                  <a:pt x="5095393" y="1625693"/>
                </a:cubicBezTo>
                <a:cubicBezTo>
                  <a:pt x="5098223" y="1625693"/>
                  <a:pt x="5101020" y="1624898"/>
                  <a:pt x="5103471" y="1623338"/>
                </a:cubicBezTo>
                <a:cubicBezTo>
                  <a:pt x="5111035" y="1618517"/>
                  <a:pt x="5119236" y="1614769"/>
                  <a:pt x="5127834" y="1612222"/>
                </a:cubicBezTo>
                <a:cubicBezTo>
                  <a:pt x="5132405" y="1610877"/>
                  <a:pt x="5136067" y="1607428"/>
                  <a:pt x="5137693" y="1602946"/>
                </a:cubicBezTo>
                <a:cubicBezTo>
                  <a:pt x="5139311" y="1598462"/>
                  <a:pt x="5138711" y="1593474"/>
                  <a:pt x="5136067" y="1589503"/>
                </a:cubicBezTo>
                <a:lnTo>
                  <a:pt x="5136077" y="1589503"/>
                </a:lnTo>
                <a:cubicBezTo>
                  <a:pt x="5131108" y="1582055"/>
                  <a:pt x="5127197" y="1573941"/>
                  <a:pt x="5124476" y="1565401"/>
                </a:cubicBezTo>
                <a:cubicBezTo>
                  <a:pt x="5123042" y="1560935"/>
                  <a:pt x="5119623" y="1557400"/>
                  <a:pt x="5115218" y="1555833"/>
                </a:cubicBezTo>
                <a:cubicBezTo>
                  <a:pt x="5113580" y="1555240"/>
                  <a:pt x="5111867" y="1554960"/>
                  <a:pt x="5110172" y="1554960"/>
                </a:cubicBezTo>
                <a:close/>
                <a:moveTo>
                  <a:pt x="1726051" y="1550391"/>
                </a:moveTo>
                <a:cubicBezTo>
                  <a:pt x="1736732" y="1550391"/>
                  <a:pt x="1747298" y="1553236"/>
                  <a:pt x="1756613" y="1558612"/>
                </a:cubicBezTo>
                <a:cubicBezTo>
                  <a:pt x="1770771" y="1566785"/>
                  <a:pt x="1780910" y="1579994"/>
                  <a:pt x="1785142" y="1595799"/>
                </a:cubicBezTo>
                <a:cubicBezTo>
                  <a:pt x="1789376" y="1611602"/>
                  <a:pt x="1787206" y="1628094"/>
                  <a:pt x="1779021" y="1642261"/>
                </a:cubicBezTo>
                <a:cubicBezTo>
                  <a:pt x="1768108" y="1661164"/>
                  <a:pt x="1747770" y="1672902"/>
                  <a:pt x="1725933" y="1672902"/>
                </a:cubicBezTo>
                <a:cubicBezTo>
                  <a:pt x="1715253" y="1672902"/>
                  <a:pt x="1704687" y="1670055"/>
                  <a:pt x="1695371" y="1664681"/>
                </a:cubicBezTo>
                <a:cubicBezTo>
                  <a:pt x="1666135" y="1647791"/>
                  <a:pt x="1656074" y="1610266"/>
                  <a:pt x="1672953" y="1581020"/>
                </a:cubicBezTo>
                <a:cubicBezTo>
                  <a:pt x="1683867" y="1562126"/>
                  <a:pt x="1704212" y="1550391"/>
                  <a:pt x="1726051" y="1550391"/>
                </a:cubicBezTo>
                <a:close/>
                <a:moveTo>
                  <a:pt x="6932351" y="1548385"/>
                </a:moveTo>
                <a:cubicBezTo>
                  <a:pt x="6938268" y="1548385"/>
                  <a:pt x="6944117" y="1549963"/>
                  <a:pt x="6949278" y="1552936"/>
                </a:cubicBezTo>
                <a:cubicBezTo>
                  <a:pt x="6957113" y="1557470"/>
                  <a:pt x="6962720" y="1564770"/>
                  <a:pt x="6965063" y="1573505"/>
                </a:cubicBezTo>
                <a:cubicBezTo>
                  <a:pt x="6967407" y="1582239"/>
                  <a:pt x="6966206" y="1591383"/>
                  <a:pt x="6961674" y="1599216"/>
                </a:cubicBezTo>
                <a:cubicBezTo>
                  <a:pt x="6955631" y="1609674"/>
                  <a:pt x="6944379" y="1616173"/>
                  <a:pt x="6932302" y="1616173"/>
                </a:cubicBezTo>
                <a:cubicBezTo>
                  <a:pt x="6926385" y="1616173"/>
                  <a:pt x="6920546" y="1614605"/>
                  <a:pt x="6915384" y="1611632"/>
                </a:cubicBezTo>
                <a:cubicBezTo>
                  <a:pt x="6899222" y="1602287"/>
                  <a:pt x="6893644" y="1581514"/>
                  <a:pt x="6902979" y="1565331"/>
                </a:cubicBezTo>
                <a:cubicBezTo>
                  <a:pt x="6909012" y="1554883"/>
                  <a:pt x="6920275" y="1548385"/>
                  <a:pt x="6932351" y="1548385"/>
                </a:cubicBezTo>
                <a:close/>
                <a:moveTo>
                  <a:pt x="2127695" y="1547029"/>
                </a:moveTo>
                <a:cubicBezTo>
                  <a:pt x="2130899" y="1547029"/>
                  <a:pt x="2134078" y="1547891"/>
                  <a:pt x="2136884" y="1549498"/>
                </a:cubicBezTo>
                <a:cubicBezTo>
                  <a:pt x="2141127" y="1551939"/>
                  <a:pt x="2144168" y="1555909"/>
                  <a:pt x="2145435" y="1560655"/>
                </a:cubicBezTo>
                <a:cubicBezTo>
                  <a:pt x="2146713" y="1565401"/>
                  <a:pt x="2146063" y="1570348"/>
                  <a:pt x="2143606" y="1574589"/>
                </a:cubicBezTo>
                <a:cubicBezTo>
                  <a:pt x="2140322" y="1580274"/>
                  <a:pt x="2134211" y="1583808"/>
                  <a:pt x="2127656" y="1583808"/>
                </a:cubicBezTo>
                <a:cubicBezTo>
                  <a:pt x="2124451" y="1583808"/>
                  <a:pt x="2121275" y="1582956"/>
                  <a:pt x="2118475" y="1581339"/>
                </a:cubicBezTo>
                <a:cubicBezTo>
                  <a:pt x="2109712" y="1576264"/>
                  <a:pt x="2106690" y="1564993"/>
                  <a:pt x="2111753" y="1556219"/>
                </a:cubicBezTo>
                <a:cubicBezTo>
                  <a:pt x="2115029" y="1550553"/>
                  <a:pt x="2121137" y="1547029"/>
                  <a:pt x="2127695" y="1547029"/>
                </a:cubicBezTo>
                <a:close/>
                <a:moveTo>
                  <a:pt x="4535483" y="1545527"/>
                </a:moveTo>
                <a:cubicBezTo>
                  <a:pt x="4532861" y="1545527"/>
                  <a:pt x="4530257" y="1546215"/>
                  <a:pt x="4527931" y="1547562"/>
                </a:cubicBezTo>
                <a:cubicBezTo>
                  <a:pt x="4519022" y="1552753"/>
                  <a:pt x="4509425" y="1556558"/>
                  <a:pt x="4499402" y="1558883"/>
                </a:cubicBezTo>
                <a:cubicBezTo>
                  <a:pt x="4494714" y="1559976"/>
                  <a:pt x="4490833" y="1563249"/>
                  <a:pt x="4488961" y="1567695"/>
                </a:cubicBezTo>
                <a:cubicBezTo>
                  <a:pt x="4487104" y="1572140"/>
                  <a:pt x="4487481" y="1577204"/>
                  <a:pt x="4489991" y="1581319"/>
                </a:cubicBezTo>
                <a:cubicBezTo>
                  <a:pt x="4495511" y="1590364"/>
                  <a:pt x="4499344" y="1600283"/>
                  <a:pt x="4501397" y="1610759"/>
                </a:cubicBezTo>
                <a:cubicBezTo>
                  <a:pt x="4502416" y="1615950"/>
                  <a:pt x="4506085" y="1620231"/>
                  <a:pt x="4511082" y="1622012"/>
                </a:cubicBezTo>
                <a:cubicBezTo>
                  <a:pt x="4512719" y="1622593"/>
                  <a:pt x="4514433" y="1622883"/>
                  <a:pt x="4516126" y="1622883"/>
                </a:cubicBezTo>
                <a:cubicBezTo>
                  <a:pt x="4519575" y="1622883"/>
                  <a:pt x="4522973" y="1621693"/>
                  <a:pt x="4525705" y="1619417"/>
                </a:cubicBezTo>
                <a:cubicBezTo>
                  <a:pt x="4534469" y="1612154"/>
                  <a:pt x="4544414" y="1606653"/>
                  <a:pt x="4555278" y="1603090"/>
                </a:cubicBezTo>
                <a:cubicBezTo>
                  <a:pt x="4559830" y="1601588"/>
                  <a:pt x="4563393" y="1598006"/>
                  <a:pt x="4564876" y="1593444"/>
                </a:cubicBezTo>
                <a:cubicBezTo>
                  <a:pt x="4566349" y="1588883"/>
                  <a:pt x="4565555" y="1583886"/>
                  <a:pt x="4562745" y="1580014"/>
                </a:cubicBezTo>
                <a:cubicBezTo>
                  <a:pt x="4557246" y="1572439"/>
                  <a:pt x="4552810" y="1564130"/>
                  <a:pt x="4549556" y="1555337"/>
                </a:cubicBezTo>
                <a:cubicBezTo>
                  <a:pt x="4548025" y="1551173"/>
                  <a:pt x="4544734" y="1547911"/>
                  <a:pt x="4540550" y="1546409"/>
                </a:cubicBezTo>
                <a:cubicBezTo>
                  <a:pt x="4538913" y="1545827"/>
                  <a:pt x="4537190" y="1545527"/>
                  <a:pt x="4535483" y="1545527"/>
                </a:cubicBezTo>
                <a:close/>
                <a:moveTo>
                  <a:pt x="1556098" y="1517727"/>
                </a:moveTo>
                <a:cubicBezTo>
                  <a:pt x="1561683" y="1517727"/>
                  <a:pt x="1567222" y="1519227"/>
                  <a:pt x="1572112" y="1522034"/>
                </a:cubicBezTo>
                <a:cubicBezTo>
                  <a:pt x="1579511" y="1526306"/>
                  <a:pt x="1584821" y="1533229"/>
                  <a:pt x="1587037" y="1541489"/>
                </a:cubicBezTo>
                <a:cubicBezTo>
                  <a:pt x="1589254" y="1549769"/>
                  <a:pt x="1588111" y="1558409"/>
                  <a:pt x="1583833" y="1565835"/>
                </a:cubicBezTo>
                <a:cubicBezTo>
                  <a:pt x="1578129" y="1575724"/>
                  <a:pt x="1567475" y="1581863"/>
                  <a:pt x="1556037" y="1581863"/>
                </a:cubicBezTo>
                <a:cubicBezTo>
                  <a:pt x="1550452" y="1581863"/>
                  <a:pt x="1544913" y="1580370"/>
                  <a:pt x="1540030" y="1577562"/>
                </a:cubicBezTo>
                <a:cubicBezTo>
                  <a:pt x="1532622" y="1573291"/>
                  <a:pt x="1527315" y="1566368"/>
                  <a:pt x="1525098" y="1558097"/>
                </a:cubicBezTo>
                <a:cubicBezTo>
                  <a:pt x="1522881" y="1549828"/>
                  <a:pt x="1524023" y="1541179"/>
                  <a:pt x="1528303" y="1533763"/>
                </a:cubicBezTo>
                <a:cubicBezTo>
                  <a:pt x="1534017" y="1523874"/>
                  <a:pt x="1544669" y="1517727"/>
                  <a:pt x="1556098" y="1517727"/>
                </a:cubicBezTo>
                <a:close/>
                <a:moveTo>
                  <a:pt x="2699348" y="1511586"/>
                </a:moveTo>
                <a:cubicBezTo>
                  <a:pt x="2711465" y="1511586"/>
                  <a:pt x="2723455" y="1514810"/>
                  <a:pt x="2734019" y="1520901"/>
                </a:cubicBezTo>
                <a:cubicBezTo>
                  <a:pt x="2750075" y="1530168"/>
                  <a:pt x="2761570" y="1545141"/>
                  <a:pt x="2766372" y="1563055"/>
                </a:cubicBezTo>
                <a:cubicBezTo>
                  <a:pt x="2771168" y="1580972"/>
                  <a:pt x="2768707" y="1599680"/>
                  <a:pt x="2759430" y="1615747"/>
                </a:cubicBezTo>
                <a:cubicBezTo>
                  <a:pt x="2747065" y="1637178"/>
                  <a:pt x="2723998" y="1650483"/>
                  <a:pt x="2699224" y="1650483"/>
                </a:cubicBezTo>
                <a:cubicBezTo>
                  <a:pt x="2687100" y="1650483"/>
                  <a:pt x="2675121" y="1647258"/>
                  <a:pt x="2664573" y="1641168"/>
                </a:cubicBezTo>
                <a:cubicBezTo>
                  <a:pt x="2631406" y="1622021"/>
                  <a:pt x="2620011" y="1579460"/>
                  <a:pt x="2639147" y="1546302"/>
                </a:cubicBezTo>
                <a:cubicBezTo>
                  <a:pt x="2651522" y="1524892"/>
                  <a:pt x="2674589" y="1511586"/>
                  <a:pt x="2699348" y="1511586"/>
                </a:cubicBezTo>
                <a:close/>
                <a:moveTo>
                  <a:pt x="2529388" y="1499888"/>
                </a:moveTo>
                <a:cubicBezTo>
                  <a:pt x="2532757" y="1499888"/>
                  <a:pt x="2536087" y="1500778"/>
                  <a:pt x="2539002" y="1502472"/>
                </a:cubicBezTo>
                <a:cubicBezTo>
                  <a:pt x="2543486" y="1505059"/>
                  <a:pt x="2546672" y="1509213"/>
                  <a:pt x="2548009" y="1514191"/>
                </a:cubicBezTo>
                <a:cubicBezTo>
                  <a:pt x="2549346" y="1519168"/>
                  <a:pt x="2548657" y="1524368"/>
                  <a:pt x="2546082" y="1528832"/>
                </a:cubicBezTo>
                <a:cubicBezTo>
                  <a:pt x="2542644" y="1534789"/>
                  <a:pt x="2536233" y="1538487"/>
                  <a:pt x="2529349" y="1538487"/>
                </a:cubicBezTo>
                <a:cubicBezTo>
                  <a:pt x="2525977" y="1538487"/>
                  <a:pt x="2522647" y="1537588"/>
                  <a:pt x="2519733" y="1535892"/>
                </a:cubicBezTo>
                <a:cubicBezTo>
                  <a:pt x="2515247" y="1533316"/>
                  <a:pt x="2512061" y="1529162"/>
                  <a:pt x="2510734" y="1524184"/>
                </a:cubicBezTo>
                <a:cubicBezTo>
                  <a:pt x="2509390" y="1519207"/>
                  <a:pt x="2510078" y="1513996"/>
                  <a:pt x="2512664" y="1509532"/>
                </a:cubicBezTo>
                <a:cubicBezTo>
                  <a:pt x="2516089" y="1503577"/>
                  <a:pt x="2522502" y="1499888"/>
                  <a:pt x="2529388" y="1499888"/>
                </a:cubicBezTo>
                <a:close/>
                <a:moveTo>
                  <a:pt x="3672641" y="1499656"/>
                </a:moveTo>
                <a:cubicBezTo>
                  <a:pt x="3681501" y="1499656"/>
                  <a:pt x="3690256" y="1502007"/>
                  <a:pt x="3697962" y="1506463"/>
                </a:cubicBezTo>
                <a:cubicBezTo>
                  <a:pt x="3709711" y="1513232"/>
                  <a:pt x="3718107" y="1524184"/>
                  <a:pt x="3721614" y="1537287"/>
                </a:cubicBezTo>
                <a:cubicBezTo>
                  <a:pt x="3725127" y="1550369"/>
                  <a:pt x="3723327" y="1564063"/>
                  <a:pt x="3716539" y="1575790"/>
                </a:cubicBezTo>
                <a:cubicBezTo>
                  <a:pt x="3707503" y="1591459"/>
                  <a:pt x="3690642" y="1601191"/>
                  <a:pt x="3672543" y="1601191"/>
                </a:cubicBezTo>
                <a:cubicBezTo>
                  <a:pt x="3663693" y="1601191"/>
                  <a:pt x="3654929" y="1598829"/>
                  <a:pt x="3647201" y="1594373"/>
                </a:cubicBezTo>
                <a:cubicBezTo>
                  <a:pt x="3635474" y="1587604"/>
                  <a:pt x="3627077" y="1576652"/>
                  <a:pt x="3623563" y="1563559"/>
                </a:cubicBezTo>
                <a:cubicBezTo>
                  <a:pt x="3620065" y="1550456"/>
                  <a:pt x="3621857" y="1536773"/>
                  <a:pt x="3628637" y="1525046"/>
                </a:cubicBezTo>
                <a:cubicBezTo>
                  <a:pt x="3637681" y="1509388"/>
                  <a:pt x="3654541" y="1499656"/>
                  <a:pt x="3672641" y="1499656"/>
                </a:cubicBezTo>
                <a:close/>
                <a:moveTo>
                  <a:pt x="5789155" y="1497999"/>
                </a:moveTo>
                <a:cubicBezTo>
                  <a:pt x="5798403" y="1497999"/>
                  <a:pt x="5807564" y="1500468"/>
                  <a:pt x="5815621" y="1505127"/>
                </a:cubicBezTo>
                <a:cubicBezTo>
                  <a:pt x="5827891" y="1512206"/>
                  <a:pt x="5836664" y="1523641"/>
                  <a:pt x="5840335" y="1537326"/>
                </a:cubicBezTo>
                <a:cubicBezTo>
                  <a:pt x="5843995" y="1551009"/>
                  <a:pt x="5842126" y="1565294"/>
                  <a:pt x="5835037" y="1577552"/>
                </a:cubicBezTo>
                <a:cubicBezTo>
                  <a:pt x="5825586" y="1593928"/>
                  <a:pt x="5807971" y="1604088"/>
                  <a:pt x="5789067" y="1604088"/>
                </a:cubicBezTo>
                <a:cubicBezTo>
                  <a:pt x="5779810" y="1604088"/>
                  <a:pt x="5770658" y="1601619"/>
                  <a:pt x="5762591" y="1596969"/>
                </a:cubicBezTo>
                <a:cubicBezTo>
                  <a:pt x="5750322" y="1589881"/>
                  <a:pt x="5741548" y="1578453"/>
                  <a:pt x="5737878" y="1564770"/>
                </a:cubicBezTo>
                <a:cubicBezTo>
                  <a:pt x="5734217" y="1551087"/>
                  <a:pt x="5736096" y="1536793"/>
                  <a:pt x="5743185" y="1524514"/>
                </a:cubicBezTo>
                <a:cubicBezTo>
                  <a:pt x="5752626" y="1508166"/>
                  <a:pt x="5770242" y="1497999"/>
                  <a:pt x="5789155" y="1497999"/>
                </a:cubicBezTo>
                <a:close/>
                <a:moveTo>
                  <a:pt x="5520782" y="1496449"/>
                </a:moveTo>
                <a:cubicBezTo>
                  <a:pt x="5517276" y="1496449"/>
                  <a:pt x="5513819" y="1497679"/>
                  <a:pt x="5511069" y="1500014"/>
                </a:cubicBezTo>
                <a:cubicBezTo>
                  <a:pt x="5500329" y="1509126"/>
                  <a:pt x="5487469" y="1515865"/>
                  <a:pt x="5473892" y="1519517"/>
                </a:cubicBezTo>
                <a:cubicBezTo>
                  <a:pt x="5469166" y="1520786"/>
                  <a:pt x="5465360" y="1524281"/>
                  <a:pt x="5463685" y="1528871"/>
                </a:cubicBezTo>
                <a:cubicBezTo>
                  <a:pt x="5462010" y="1533462"/>
                  <a:pt x="5462678" y="1538594"/>
                  <a:pt x="5465477" y="1542604"/>
                </a:cubicBezTo>
                <a:cubicBezTo>
                  <a:pt x="5472788" y="1553091"/>
                  <a:pt x="5477882" y="1564722"/>
                  <a:pt x="5480622" y="1577185"/>
                </a:cubicBezTo>
                <a:cubicBezTo>
                  <a:pt x="5481707" y="1582142"/>
                  <a:pt x="5485222" y="1586220"/>
                  <a:pt x="5489967" y="1588001"/>
                </a:cubicBezTo>
                <a:cubicBezTo>
                  <a:pt x="5491691" y="1588661"/>
                  <a:pt x="5493493" y="1588980"/>
                  <a:pt x="5495284" y="1588980"/>
                </a:cubicBezTo>
                <a:cubicBezTo>
                  <a:pt x="5498421" y="1588980"/>
                  <a:pt x="5501530" y="1587993"/>
                  <a:pt x="5504145" y="1586085"/>
                </a:cubicBezTo>
                <a:cubicBezTo>
                  <a:pt x="5516007" y="1577418"/>
                  <a:pt x="5530001" y="1571723"/>
                  <a:pt x="5544604" y="1569632"/>
                </a:cubicBezTo>
                <a:cubicBezTo>
                  <a:pt x="5550037" y="1568857"/>
                  <a:pt x="5554599" y="1565196"/>
                  <a:pt x="5556535" y="1560073"/>
                </a:cubicBezTo>
                <a:cubicBezTo>
                  <a:pt x="5558462" y="1554940"/>
                  <a:pt x="5557455" y="1549179"/>
                  <a:pt x="5553882" y="1545014"/>
                </a:cubicBezTo>
                <a:cubicBezTo>
                  <a:pt x="5544847" y="1534459"/>
                  <a:pt x="5538465" y="1521715"/>
                  <a:pt x="5535424" y="1508166"/>
                </a:cubicBezTo>
                <a:cubicBezTo>
                  <a:pt x="5534272" y="1503044"/>
                  <a:pt x="5530524" y="1498890"/>
                  <a:pt x="5525547" y="1497224"/>
                </a:cubicBezTo>
                <a:cubicBezTo>
                  <a:pt x="5523987" y="1496710"/>
                  <a:pt x="5522380" y="1496449"/>
                  <a:pt x="5520782" y="1496449"/>
                </a:cubicBezTo>
                <a:close/>
                <a:moveTo>
                  <a:pt x="4938989" y="1496024"/>
                </a:moveTo>
                <a:cubicBezTo>
                  <a:pt x="4936247" y="1496024"/>
                  <a:pt x="4933526" y="1496770"/>
                  <a:pt x="4931134" y="1498250"/>
                </a:cubicBezTo>
                <a:cubicBezTo>
                  <a:pt x="4924753" y="1502173"/>
                  <a:pt x="4917906" y="1505398"/>
                  <a:pt x="4910808" y="1507858"/>
                </a:cubicBezTo>
                <a:cubicBezTo>
                  <a:pt x="4906536" y="1509320"/>
                  <a:pt x="4903168" y="1512632"/>
                  <a:pt x="4901608" y="1516872"/>
                </a:cubicBezTo>
                <a:cubicBezTo>
                  <a:pt x="4900058" y="1521095"/>
                  <a:pt x="4900484" y="1525802"/>
                  <a:pt x="4902788" y="1529694"/>
                </a:cubicBezTo>
                <a:cubicBezTo>
                  <a:pt x="4906624" y="1536175"/>
                  <a:pt x="4909751" y="1543097"/>
                  <a:pt x="4912085" y="1550293"/>
                </a:cubicBezTo>
                <a:cubicBezTo>
                  <a:pt x="4913509" y="1554650"/>
                  <a:pt x="4916831" y="1558117"/>
                  <a:pt x="4921130" y="1559714"/>
                </a:cubicBezTo>
                <a:cubicBezTo>
                  <a:pt x="4922825" y="1560345"/>
                  <a:pt x="4924597" y="1560655"/>
                  <a:pt x="4926359" y="1560655"/>
                </a:cubicBezTo>
                <a:cubicBezTo>
                  <a:pt x="4929070" y="1560655"/>
                  <a:pt x="4931763" y="1559928"/>
                  <a:pt x="4934136" y="1558485"/>
                </a:cubicBezTo>
                <a:cubicBezTo>
                  <a:pt x="4940681" y="1554515"/>
                  <a:pt x="4947683" y="1551310"/>
                  <a:pt x="4954947" y="1548937"/>
                </a:cubicBezTo>
                <a:cubicBezTo>
                  <a:pt x="4959342" y="1547503"/>
                  <a:pt x="4962830" y="1544123"/>
                  <a:pt x="4964397" y="1539786"/>
                </a:cubicBezTo>
                <a:cubicBezTo>
                  <a:pt x="4965977" y="1535446"/>
                  <a:pt x="4965465" y="1530626"/>
                  <a:pt x="4963014" y="1526703"/>
                </a:cubicBezTo>
                <a:cubicBezTo>
                  <a:pt x="4958965" y="1520242"/>
                  <a:pt x="4955663" y="1513319"/>
                  <a:pt x="4953183" y="1506133"/>
                </a:cubicBezTo>
                <a:cubicBezTo>
                  <a:pt x="4951694" y="1501835"/>
                  <a:pt x="4948333" y="1498434"/>
                  <a:pt x="4944052" y="1496904"/>
                </a:cubicBezTo>
                <a:cubicBezTo>
                  <a:pt x="4942407" y="1496314"/>
                  <a:pt x="4940693" y="1496024"/>
                  <a:pt x="4938989" y="1496024"/>
                </a:cubicBezTo>
                <a:close/>
                <a:moveTo>
                  <a:pt x="6762435" y="1488818"/>
                </a:moveTo>
                <a:cubicBezTo>
                  <a:pt x="6767946" y="1488818"/>
                  <a:pt x="6773398" y="1490281"/>
                  <a:pt x="6778220" y="1493060"/>
                </a:cubicBezTo>
                <a:cubicBezTo>
                  <a:pt x="6785522" y="1497283"/>
                  <a:pt x="6790751" y="1504099"/>
                  <a:pt x="6792940" y="1512254"/>
                </a:cubicBezTo>
                <a:cubicBezTo>
                  <a:pt x="6795128" y="1520408"/>
                  <a:pt x="6794005" y="1528930"/>
                  <a:pt x="6789783" y="1536241"/>
                </a:cubicBezTo>
                <a:cubicBezTo>
                  <a:pt x="6784156" y="1545983"/>
                  <a:pt x="6773650" y="1552045"/>
                  <a:pt x="6762387" y="1552045"/>
                </a:cubicBezTo>
                <a:cubicBezTo>
                  <a:pt x="6756867" y="1552045"/>
                  <a:pt x="6751415" y="1550583"/>
                  <a:pt x="6746602" y="1547804"/>
                </a:cubicBezTo>
                <a:cubicBezTo>
                  <a:pt x="6731514" y="1539087"/>
                  <a:pt x="6726324" y="1519711"/>
                  <a:pt x="6735039" y="1504633"/>
                </a:cubicBezTo>
                <a:cubicBezTo>
                  <a:pt x="6740666" y="1494882"/>
                  <a:pt x="6751163" y="1488818"/>
                  <a:pt x="6762435" y="1488818"/>
                </a:cubicBezTo>
                <a:close/>
                <a:moveTo>
                  <a:pt x="4365231" y="1485400"/>
                </a:moveTo>
                <a:cubicBezTo>
                  <a:pt x="4362665" y="1485400"/>
                  <a:pt x="4360108" y="1486048"/>
                  <a:pt x="4357823" y="1487346"/>
                </a:cubicBezTo>
                <a:cubicBezTo>
                  <a:pt x="4347508" y="1493195"/>
                  <a:pt x="4336364" y="1497244"/>
                  <a:pt x="4324675" y="1499366"/>
                </a:cubicBezTo>
                <a:cubicBezTo>
                  <a:pt x="4319784" y="1500265"/>
                  <a:pt x="4315649" y="1503509"/>
                  <a:pt x="4313634" y="1508052"/>
                </a:cubicBezTo>
                <a:cubicBezTo>
                  <a:pt x="4311621" y="1512593"/>
                  <a:pt x="4311988" y="1517832"/>
                  <a:pt x="4314612" y="1522063"/>
                </a:cubicBezTo>
                <a:cubicBezTo>
                  <a:pt x="4320840" y="1532087"/>
                  <a:pt x="4324946" y="1543602"/>
                  <a:pt x="4326496" y="1555386"/>
                </a:cubicBezTo>
                <a:cubicBezTo>
                  <a:pt x="4327231" y="1561022"/>
                  <a:pt x="4331105" y="1565757"/>
                  <a:pt x="4336479" y="1567617"/>
                </a:cubicBezTo>
                <a:cubicBezTo>
                  <a:pt x="4338078" y="1568171"/>
                  <a:pt x="4339733" y="1568440"/>
                  <a:pt x="4341379" y="1568440"/>
                </a:cubicBezTo>
                <a:cubicBezTo>
                  <a:pt x="4345242" y="1568440"/>
                  <a:pt x="4349030" y="1566940"/>
                  <a:pt x="4351887" y="1564141"/>
                </a:cubicBezTo>
                <a:cubicBezTo>
                  <a:pt x="4361417" y="1554807"/>
                  <a:pt x="4373171" y="1547649"/>
                  <a:pt x="4385898" y="1543455"/>
                </a:cubicBezTo>
                <a:cubicBezTo>
                  <a:pt x="4390498" y="1541936"/>
                  <a:pt x="4394080" y="1538304"/>
                  <a:pt x="4395522" y="1533685"/>
                </a:cubicBezTo>
                <a:cubicBezTo>
                  <a:pt x="4396965" y="1529065"/>
                  <a:pt x="4396095" y="1524038"/>
                  <a:pt x="4393188" y="1520165"/>
                </a:cubicBezTo>
                <a:cubicBezTo>
                  <a:pt x="4387386" y="1512457"/>
                  <a:pt x="4382689" y="1504003"/>
                  <a:pt x="4379244" y="1495026"/>
                </a:cubicBezTo>
                <a:cubicBezTo>
                  <a:pt x="4377676" y="1490949"/>
                  <a:pt x="4374411" y="1487753"/>
                  <a:pt x="4370296" y="1486272"/>
                </a:cubicBezTo>
                <a:cubicBezTo>
                  <a:pt x="4368658" y="1485692"/>
                  <a:pt x="4366933" y="1485400"/>
                  <a:pt x="4365231" y="1485400"/>
                </a:cubicBezTo>
                <a:close/>
                <a:moveTo>
                  <a:pt x="1957779" y="1481527"/>
                </a:moveTo>
                <a:cubicBezTo>
                  <a:pt x="1961624" y="1481527"/>
                  <a:pt x="1965417" y="1482553"/>
                  <a:pt x="1968770" y="1484489"/>
                </a:cubicBezTo>
                <a:cubicBezTo>
                  <a:pt x="1973863" y="1487425"/>
                  <a:pt x="1977496" y="1492169"/>
                  <a:pt x="1979018" y="1497873"/>
                </a:cubicBezTo>
                <a:cubicBezTo>
                  <a:pt x="1980547" y="1503558"/>
                  <a:pt x="1979772" y="1509504"/>
                  <a:pt x="1976836" y="1514588"/>
                </a:cubicBezTo>
                <a:cubicBezTo>
                  <a:pt x="1972913" y="1521375"/>
                  <a:pt x="1965593" y="1525607"/>
                  <a:pt x="1957740" y="1525607"/>
                </a:cubicBezTo>
                <a:cubicBezTo>
                  <a:pt x="1953895" y="1525607"/>
                  <a:pt x="1950088" y="1524582"/>
                  <a:pt x="1946750" y="1522645"/>
                </a:cubicBezTo>
                <a:lnTo>
                  <a:pt x="1946740" y="1522645"/>
                </a:lnTo>
                <a:cubicBezTo>
                  <a:pt x="1941646" y="1519711"/>
                  <a:pt x="1938003" y="1514955"/>
                  <a:pt x="1936473" y="1509261"/>
                </a:cubicBezTo>
                <a:cubicBezTo>
                  <a:pt x="1934954" y="1503586"/>
                  <a:pt x="1935726" y="1497652"/>
                  <a:pt x="1938671" y="1492557"/>
                </a:cubicBezTo>
                <a:cubicBezTo>
                  <a:pt x="1942604" y="1485758"/>
                  <a:pt x="1949916" y="1481527"/>
                  <a:pt x="1957779" y="1481527"/>
                </a:cubicBezTo>
                <a:close/>
                <a:moveTo>
                  <a:pt x="6592501" y="1443837"/>
                </a:moveTo>
                <a:cubicBezTo>
                  <a:pt x="6595057" y="1443837"/>
                  <a:pt x="6597604" y="1444534"/>
                  <a:pt x="6599860" y="1445831"/>
                </a:cubicBezTo>
                <a:cubicBezTo>
                  <a:pt x="6603279" y="1447796"/>
                  <a:pt x="6605700" y="1450974"/>
                  <a:pt x="6606726" y="1454770"/>
                </a:cubicBezTo>
                <a:cubicBezTo>
                  <a:pt x="6607753" y="1458634"/>
                  <a:pt x="6607249" y="1462498"/>
                  <a:pt x="6605254" y="1465954"/>
                </a:cubicBezTo>
                <a:cubicBezTo>
                  <a:pt x="6602630" y="1470498"/>
                  <a:pt x="6597730" y="1473323"/>
                  <a:pt x="6592471" y="1473323"/>
                </a:cubicBezTo>
                <a:cubicBezTo>
                  <a:pt x="6589905" y="1473323"/>
                  <a:pt x="6587358" y="1472636"/>
                  <a:pt x="6585112" y="1471348"/>
                </a:cubicBezTo>
                <a:cubicBezTo>
                  <a:pt x="6581655" y="1469354"/>
                  <a:pt x="6579282" y="1466264"/>
                  <a:pt x="6578245" y="1462400"/>
                </a:cubicBezTo>
                <a:cubicBezTo>
                  <a:pt x="6577219" y="1458546"/>
                  <a:pt x="6577723" y="1454672"/>
                  <a:pt x="6579718" y="1451225"/>
                </a:cubicBezTo>
                <a:cubicBezTo>
                  <a:pt x="6582352" y="1446663"/>
                  <a:pt x="6587242" y="1443837"/>
                  <a:pt x="6592501" y="1443837"/>
                </a:cubicBezTo>
                <a:close/>
                <a:moveTo>
                  <a:pt x="5343450" y="1443661"/>
                </a:moveTo>
                <a:cubicBezTo>
                  <a:pt x="5340456" y="1443661"/>
                  <a:pt x="5337484" y="1444562"/>
                  <a:pt x="5334946" y="1446287"/>
                </a:cubicBezTo>
                <a:cubicBezTo>
                  <a:pt x="5326552" y="1452068"/>
                  <a:pt x="5317304" y="1456483"/>
                  <a:pt x="5307484" y="1459437"/>
                </a:cubicBezTo>
                <a:cubicBezTo>
                  <a:pt x="5302960" y="1460793"/>
                  <a:pt x="5299329" y="1464202"/>
                  <a:pt x="5297701" y="1468647"/>
                </a:cubicBezTo>
                <a:cubicBezTo>
                  <a:pt x="5296076" y="1473083"/>
                  <a:pt x="5296637" y="1478030"/>
                  <a:pt x="5299214" y="1481992"/>
                </a:cubicBezTo>
                <a:cubicBezTo>
                  <a:pt x="5304734" y="1490475"/>
                  <a:pt x="5308896" y="1499722"/>
                  <a:pt x="5311578" y="1509464"/>
                </a:cubicBezTo>
                <a:cubicBezTo>
                  <a:pt x="5312867" y="1514112"/>
                  <a:pt x="5316304" y="1517860"/>
                  <a:pt x="5320828" y="1519545"/>
                </a:cubicBezTo>
                <a:cubicBezTo>
                  <a:pt x="5322522" y="1520165"/>
                  <a:pt x="5324284" y="1520486"/>
                  <a:pt x="5326048" y="1520486"/>
                </a:cubicBezTo>
                <a:cubicBezTo>
                  <a:pt x="5328991" y="1520486"/>
                  <a:pt x="5331897" y="1519624"/>
                  <a:pt x="5334405" y="1517947"/>
                </a:cubicBezTo>
                <a:cubicBezTo>
                  <a:pt x="5343081" y="1512137"/>
                  <a:pt x="5352610" y="1507818"/>
                  <a:pt x="5362712" y="1505107"/>
                </a:cubicBezTo>
                <a:cubicBezTo>
                  <a:pt x="5367446" y="1503839"/>
                  <a:pt x="5371252" y="1500333"/>
                  <a:pt x="5372929" y="1495744"/>
                </a:cubicBezTo>
                <a:cubicBezTo>
                  <a:pt x="5374604" y="1491134"/>
                  <a:pt x="5373926" y="1486009"/>
                  <a:pt x="5371125" y="1482000"/>
                </a:cubicBezTo>
                <a:cubicBezTo>
                  <a:pt x="5365219" y="1473565"/>
                  <a:pt x="5360755" y="1464290"/>
                  <a:pt x="5357850" y="1454421"/>
                </a:cubicBezTo>
                <a:cubicBezTo>
                  <a:pt x="5356494" y="1449821"/>
                  <a:pt x="5352999" y="1446132"/>
                  <a:pt x="5348465" y="1444523"/>
                </a:cubicBezTo>
                <a:cubicBezTo>
                  <a:pt x="5346840" y="1443943"/>
                  <a:pt x="5345145" y="1443661"/>
                  <a:pt x="5343450" y="1443661"/>
                </a:cubicBezTo>
                <a:close/>
                <a:moveTo>
                  <a:pt x="4768047" y="1437029"/>
                </a:moveTo>
                <a:cubicBezTo>
                  <a:pt x="4765392" y="1437029"/>
                  <a:pt x="4762758" y="1437727"/>
                  <a:pt x="4760415" y="1439100"/>
                </a:cubicBezTo>
                <a:cubicBezTo>
                  <a:pt x="4754856" y="1442373"/>
                  <a:pt x="4748986" y="1445134"/>
                  <a:pt x="4742975" y="1447295"/>
                </a:cubicBezTo>
                <a:cubicBezTo>
                  <a:pt x="4738801" y="1448795"/>
                  <a:pt x="4735499" y="1452059"/>
                  <a:pt x="4733959" y="1456221"/>
                </a:cubicBezTo>
                <a:cubicBezTo>
                  <a:pt x="4732418" y="1460378"/>
                  <a:pt x="4732805" y="1465015"/>
                  <a:pt x="4735005" y="1468870"/>
                </a:cubicBezTo>
                <a:cubicBezTo>
                  <a:pt x="4738142" y="1474360"/>
                  <a:pt x="4740775" y="1480180"/>
                  <a:pt x="4742849" y="1486155"/>
                </a:cubicBezTo>
                <a:cubicBezTo>
                  <a:pt x="4744320" y="1490396"/>
                  <a:pt x="4747613" y="1493758"/>
                  <a:pt x="4751816" y="1495316"/>
                </a:cubicBezTo>
                <a:cubicBezTo>
                  <a:pt x="4753511" y="1495945"/>
                  <a:pt x="4755272" y="1496255"/>
                  <a:pt x="4757035" y="1496255"/>
                </a:cubicBezTo>
                <a:cubicBezTo>
                  <a:pt x="4759660" y="1496255"/>
                  <a:pt x="4762274" y="1495559"/>
                  <a:pt x="4764599" y="1494214"/>
                </a:cubicBezTo>
                <a:cubicBezTo>
                  <a:pt x="4770245" y="1490920"/>
                  <a:pt x="4776229" y="1488170"/>
                  <a:pt x="4782389" y="1486039"/>
                </a:cubicBezTo>
                <a:cubicBezTo>
                  <a:pt x="4786659" y="1484566"/>
                  <a:pt x="4790038" y="1481245"/>
                  <a:pt x="4791588" y="1476995"/>
                </a:cubicBezTo>
                <a:cubicBezTo>
                  <a:pt x="4793136" y="1472742"/>
                  <a:pt x="4792691" y="1468027"/>
                  <a:pt x="4790368" y="1464143"/>
                </a:cubicBezTo>
                <a:cubicBezTo>
                  <a:pt x="4787095" y="1458673"/>
                  <a:pt x="4784324" y="1452862"/>
                  <a:pt x="4782145" y="1446887"/>
                </a:cubicBezTo>
                <a:cubicBezTo>
                  <a:pt x="4780615" y="1442694"/>
                  <a:pt x="4777304" y="1439410"/>
                  <a:pt x="4773102" y="1437900"/>
                </a:cubicBezTo>
                <a:cubicBezTo>
                  <a:pt x="4771464" y="1437319"/>
                  <a:pt x="4769751" y="1437029"/>
                  <a:pt x="4768047" y="1437029"/>
                </a:cubicBezTo>
                <a:close/>
                <a:moveTo>
                  <a:pt x="3502716" y="1432342"/>
                </a:moveTo>
                <a:cubicBezTo>
                  <a:pt x="3512535" y="1432342"/>
                  <a:pt x="3522241" y="1434947"/>
                  <a:pt x="3530771" y="1439886"/>
                </a:cubicBezTo>
                <a:cubicBezTo>
                  <a:pt x="3543786" y="1447400"/>
                  <a:pt x="3553093" y="1459516"/>
                  <a:pt x="3556975" y="1474031"/>
                </a:cubicBezTo>
                <a:cubicBezTo>
                  <a:pt x="3560869" y="1488538"/>
                  <a:pt x="3558873" y="1503684"/>
                  <a:pt x="3551358" y="1516681"/>
                </a:cubicBezTo>
                <a:cubicBezTo>
                  <a:pt x="3541334" y="1534034"/>
                  <a:pt x="3522664" y="1544811"/>
                  <a:pt x="3502609" y="1544811"/>
                </a:cubicBezTo>
                <a:cubicBezTo>
                  <a:pt x="3492809" y="1544811"/>
                  <a:pt x="3483107" y="1542207"/>
                  <a:pt x="3474555" y="1537267"/>
                </a:cubicBezTo>
                <a:cubicBezTo>
                  <a:pt x="3461578" y="1529771"/>
                  <a:pt x="3452283" y="1517648"/>
                  <a:pt x="3448388" y="1503121"/>
                </a:cubicBezTo>
                <a:cubicBezTo>
                  <a:pt x="3444495" y="1488595"/>
                  <a:pt x="3446480" y="1473441"/>
                  <a:pt x="3453976" y="1460465"/>
                </a:cubicBezTo>
                <a:cubicBezTo>
                  <a:pt x="3463990" y="1443119"/>
                  <a:pt x="3482669" y="1432342"/>
                  <a:pt x="3502716" y="1432342"/>
                </a:cubicBezTo>
                <a:close/>
                <a:moveTo>
                  <a:pt x="1787856" y="1425620"/>
                </a:moveTo>
                <a:cubicBezTo>
                  <a:pt x="1790673" y="1425620"/>
                  <a:pt x="1793452" y="1426367"/>
                  <a:pt x="1795902" y="1427771"/>
                </a:cubicBezTo>
                <a:cubicBezTo>
                  <a:pt x="1803580" y="1432205"/>
                  <a:pt x="1806224" y="1442083"/>
                  <a:pt x="1801789" y="1449784"/>
                </a:cubicBezTo>
                <a:cubicBezTo>
                  <a:pt x="1798923" y="1454741"/>
                  <a:pt x="1793568" y="1457830"/>
                  <a:pt x="1787823" y="1457830"/>
                </a:cubicBezTo>
                <a:cubicBezTo>
                  <a:pt x="1785006" y="1457830"/>
                  <a:pt x="1782226" y="1457084"/>
                  <a:pt x="1779769" y="1455670"/>
                </a:cubicBezTo>
                <a:cubicBezTo>
                  <a:pt x="1772089" y="1451234"/>
                  <a:pt x="1769442" y="1441358"/>
                  <a:pt x="1773889" y="1433667"/>
                </a:cubicBezTo>
                <a:cubicBezTo>
                  <a:pt x="1776756" y="1428709"/>
                  <a:pt x="1782111" y="1425620"/>
                  <a:pt x="1787856" y="1425620"/>
                </a:cubicBezTo>
                <a:close/>
                <a:moveTo>
                  <a:pt x="4194096" y="1424226"/>
                </a:moveTo>
                <a:cubicBezTo>
                  <a:pt x="4191586" y="1424226"/>
                  <a:pt x="4189099" y="1424855"/>
                  <a:pt x="4186851" y="1426095"/>
                </a:cubicBezTo>
                <a:lnTo>
                  <a:pt x="4186851" y="1426085"/>
                </a:lnTo>
                <a:cubicBezTo>
                  <a:pt x="4175483" y="1432351"/>
                  <a:pt x="4163214" y="1436427"/>
                  <a:pt x="4150392" y="1438210"/>
                </a:cubicBezTo>
                <a:cubicBezTo>
                  <a:pt x="4145308" y="1438926"/>
                  <a:pt x="4140940" y="1442181"/>
                  <a:pt x="4138809" y="1446839"/>
                </a:cubicBezTo>
                <a:cubicBezTo>
                  <a:pt x="4136667" y="1451506"/>
                  <a:pt x="4137076" y="1456940"/>
                  <a:pt x="4139865" y="1461240"/>
                </a:cubicBezTo>
                <a:cubicBezTo>
                  <a:pt x="4148242" y="1474166"/>
                  <a:pt x="4152666" y="1489167"/>
                  <a:pt x="4152677" y="1504623"/>
                </a:cubicBezTo>
                <a:cubicBezTo>
                  <a:pt x="4152677" y="1510986"/>
                  <a:pt x="4156696" y="1516651"/>
                  <a:pt x="4162700" y="1518770"/>
                </a:cubicBezTo>
                <a:cubicBezTo>
                  <a:pt x="4164336" y="1519343"/>
                  <a:pt x="4166021" y="1519624"/>
                  <a:pt x="4167687" y="1519624"/>
                </a:cubicBezTo>
                <a:cubicBezTo>
                  <a:pt x="4172142" y="1519624"/>
                  <a:pt x="4176470" y="1517637"/>
                  <a:pt x="4179376" y="1514025"/>
                </a:cubicBezTo>
                <a:cubicBezTo>
                  <a:pt x="4189515" y="1501436"/>
                  <a:pt x="4203023" y="1492121"/>
                  <a:pt x="4218442" y="1487076"/>
                </a:cubicBezTo>
                <a:cubicBezTo>
                  <a:pt x="4223166" y="1485526"/>
                  <a:pt x="4226827" y="1481739"/>
                  <a:pt x="4228201" y="1476945"/>
                </a:cubicBezTo>
                <a:cubicBezTo>
                  <a:pt x="4229577" y="1472162"/>
                  <a:pt x="4228484" y="1467010"/>
                  <a:pt x="4225295" y="1463194"/>
                </a:cubicBezTo>
                <a:cubicBezTo>
                  <a:pt x="4217986" y="1454421"/>
                  <a:pt x="4212205" y="1444562"/>
                  <a:pt x="4208107" y="1433872"/>
                </a:cubicBezTo>
                <a:cubicBezTo>
                  <a:pt x="4206559" y="1429814"/>
                  <a:pt x="4203325" y="1426629"/>
                  <a:pt x="4199247" y="1425145"/>
                </a:cubicBezTo>
                <a:cubicBezTo>
                  <a:pt x="4197580" y="1424527"/>
                  <a:pt x="4195828" y="1424226"/>
                  <a:pt x="4194096" y="1424226"/>
                </a:cubicBezTo>
                <a:close/>
                <a:moveTo>
                  <a:pt x="5171802" y="1385683"/>
                </a:moveTo>
                <a:cubicBezTo>
                  <a:pt x="5168963" y="1385683"/>
                  <a:pt x="5166136" y="1386487"/>
                  <a:pt x="5163695" y="1388065"/>
                </a:cubicBezTo>
                <a:cubicBezTo>
                  <a:pt x="5156519" y="1392666"/>
                  <a:pt x="5148791" y="1396347"/>
                  <a:pt x="5140723" y="1398999"/>
                </a:cubicBezTo>
                <a:cubicBezTo>
                  <a:pt x="5136357" y="1400433"/>
                  <a:pt x="5132879" y="1403793"/>
                  <a:pt x="5131302" y="1408104"/>
                </a:cubicBezTo>
                <a:cubicBezTo>
                  <a:pt x="5129733" y="1412422"/>
                  <a:pt x="5130219" y="1417225"/>
                  <a:pt x="5132629" y="1421137"/>
                </a:cubicBezTo>
                <a:cubicBezTo>
                  <a:pt x="5137123" y="1428428"/>
                  <a:pt x="5140677" y="1436263"/>
                  <a:pt x="5143174" y="1444455"/>
                </a:cubicBezTo>
                <a:cubicBezTo>
                  <a:pt x="5144551" y="1448930"/>
                  <a:pt x="5147920" y="1452513"/>
                  <a:pt x="5152307" y="1454141"/>
                </a:cubicBezTo>
                <a:cubicBezTo>
                  <a:pt x="5154001" y="1454759"/>
                  <a:pt x="5155765" y="1455080"/>
                  <a:pt x="5157527" y="1455080"/>
                </a:cubicBezTo>
                <a:cubicBezTo>
                  <a:pt x="5160336" y="1455080"/>
                  <a:pt x="5163115" y="1454285"/>
                  <a:pt x="5165535" y="1452755"/>
                </a:cubicBezTo>
                <a:cubicBezTo>
                  <a:pt x="5172855" y="1448147"/>
                  <a:pt x="5180786" y="1444523"/>
                  <a:pt x="5189127" y="1441997"/>
                </a:cubicBezTo>
                <a:cubicBezTo>
                  <a:pt x="5193656" y="1440622"/>
                  <a:pt x="5197270" y="1437192"/>
                  <a:pt x="5198876" y="1432739"/>
                </a:cubicBezTo>
                <a:cubicBezTo>
                  <a:pt x="5200494" y="1428293"/>
                  <a:pt x="5199905" y="1423335"/>
                  <a:pt x="5197309" y="1419386"/>
                </a:cubicBezTo>
                <a:cubicBezTo>
                  <a:pt x="5192544" y="1412141"/>
                  <a:pt x="5188767" y="1404277"/>
                  <a:pt x="5186075" y="1396035"/>
                </a:cubicBezTo>
                <a:cubicBezTo>
                  <a:pt x="5184632" y="1391610"/>
                  <a:pt x="5181224" y="1388104"/>
                  <a:pt x="5176836" y="1386545"/>
                </a:cubicBezTo>
                <a:cubicBezTo>
                  <a:pt x="5175211" y="1385964"/>
                  <a:pt x="5173505" y="1385683"/>
                  <a:pt x="5171802" y="1385683"/>
                </a:cubicBezTo>
                <a:close/>
                <a:moveTo>
                  <a:pt x="4597182" y="1377772"/>
                </a:moveTo>
                <a:cubicBezTo>
                  <a:pt x="4594605" y="1377772"/>
                  <a:pt x="4592049" y="1378431"/>
                  <a:pt x="4589765" y="1379730"/>
                </a:cubicBezTo>
                <a:cubicBezTo>
                  <a:pt x="4584932" y="1382478"/>
                  <a:pt x="4579827" y="1384860"/>
                  <a:pt x="4574598" y="1386827"/>
                </a:cubicBezTo>
                <a:cubicBezTo>
                  <a:pt x="4570512" y="1388357"/>
                  <a:pt x="4567297" y="1391582"/>
                  <a:pt x="4565785" y="1395679"/>
                </a:cubicBezTo>
                <a:cubicBezTo>
                  <a:pt x="4564274" y="1399765"/>
                  <a:pt x="4564615" y="1404297"/>
                  <a:pt x="4566726" y="1408122"/>
                </a:cubicBezTo>
                <a:cubicBezTo>
                  <a:pt x="4569290" y="1412791"/>
                  <a:pt x="4571529" y="1417718"/>
                  <a:pt x="4573360" y="1422783"/>
                </a:cubicBezTo>
                <a:cubicBezTo>
                  <a:pt x="4574868" y="1426939"/>
                  <a:pt x="4578141" y="1430231"/>
                  <a:pt x="4582297" y="1431761"/>
                </a:cubicBezTo>
                <a:cubicBezTo>
                  <a:pt x="4583973" y="1432371"/>
                  <a:pt x="4585725" y="1432671"/>
                  <a:pt x="4587468" y="1432671"/>
                </a:cubicBezTo>
                <a:cubicBezTo>
                  <a:pt x="4590055" y="1432671"/>
                  <a:pt x="4592629" y="1432004"/>
                  <a:pt x="4594926" y="1430685"/>
                </a:cubicBezTo>
                <a:cubicBezTo>
                  <a:pt x="4599845" y="1427867"/>
                  <a:pt x="4605045" y="1425446"/>
                  <a:pt x="4610371" y="1423481"/>
                </a:cubicBezTo>
                <a:cubicBezTo>
                  <a:pt x="4614525" y="1421951"/>
                  <a:pt x="4617789" y="1418648"/>
                  <a:pt x="4619290" y="1414485"/>
                </a:cubicBezTo>
                <a:cubicBezTo>
                  <a:pt x="4620792" y="1410320"/>
                  <a:pt x="4620373" y="1405701"/>
                  <a:pt x="4618148" y="1401876"/>
                </a:cubicBezTo>
                <a:cubicBezTo>
                  <a:pt x="4615464" y="1397229"/>
                  <a:pt x="4613111" y="1392337"/>
                  <a:pt x="4611174" y="1387349"/>
                </a:cubicBezTo>
                <a:cubicBezTo>
                  <a:pt x="4609597" y="1383282"/>
                  <a:pt x="4606324" y="1380097"/>
                  <a:pt x="4602208" y="1378634"/>
                </a:cubicBezTo>
                <a:cubicBezTo>
                  <a:pt x="4600580" y="1378052"/>
                  <a:pt x="4598877" y="1377772"/>
                  <a:pt x="4597182" y="1377772"/>
                </a:cubicBezTo>
                <a:close/>
                <a:moveTo>
                  <a:pt x="3904426" y="1368330"/>
                </a:moveTo>
                <a:cubicBezTo>
                  <a:pt x="3917336" y="1368330"/>
                  <a:pt x="3930101" y="1371758"/>
                  <a:pt x="3941362" y="1378256"/>
                </a:cubicBezTo>
                <a:cubicBezTo>
                  <a:pt x="3958485" y="1388145"/>
                  <a:pt x="3970723" y="1404103"/>
                  <a:pt x="3975837" y="1423200"/>
                </a:cubicBezTo>
                <a:cubicBezTo>
                  <a:pt x="3980951" y="1442286"/>
                  <a:pt x="3978326" y="1462227"/>
                  <a:pt x="3968448" y="1479348"/>
                </a:cubicBezTo>
                <a:cubicBezTo>
                  <a:pt x="3955268" y="1502173"/>
                  <a:pt x="3930681" y="1516360"/>
                  <a:pt x="3904291" y="1516360"/>
                </a:cubicBezTo>
                <a:cubicBezTo>
                  <a:pt x="3891373" y="1516360"/>
                  <a:pt x="3878599" y="1512922"/>
                  <a:pt x="3867346" y="1506434"/>
                </a:cubicBezTo>
                <a:cubicBezTo>
                  <a:pt x="3832020" y="1486030"/>
                  <a:pt x="3819877" y="1440670"/>
                  <a:pt x="3840272" y="1405343"/>
                </a:cubicBezTo>
                <a:cubicBezTo>
                  <a:pt x="3853449" y="1382507"/>
                  <a:pt x="3878039" y="1368330"/>
                  <a:pt x="3904426" y="1368330"/>
                </a:cubicBezTo>
                <a:close/>
                <a:moveTo>
                  <a:pt x="3332800" y="1364572"/>
                </a:moveTo>
                <a:cubicBezTo>
                  <a:pt x="3343647" y="1364572"/>
                  <a:pt x="3354377" y="1367458"/>
                  <a:pt x="3363827" y="1372900"/>
                </a:cubicBezTo>
                <a:cubicBezTo>
                  <a:pt x="3393501" y="1390042"/>
                  <a:pt x="3403698" y="1428120"/>
                  <a:pt x="3386568" y="1457802"/>
                </a:cubicBezTo>
                <a:cubicBezTo>
                  <a:pt x="3375498" y="1476975"/>
                  <a:pt x="3354861" y="1488896"/>
                  <a:pt x="3332695" y="1488896"/>
                </a:cubicBezTo>
                <a:cubicBezTo>
                  <a:pt x="3321859" y="1488896"/>
                  <a:pt x="3311128" y="1486009"/>
                  <a:pt x="3301666" y="1480557"/>
                </a:cubicBezTo>
                <a:cubicBezTo>
                  <a:pt x="3271995" y="1463417"/>
                  <a:pt x="3261787" y="1425330"/>
                  <a:pt x="3278919" y="1395659"/>
                </a:cubicBezTo>
                <a:cubicBezTo>
                  <a:pt x="3289986" y="1376475"/>
                  <a:pt x="3310635" y="1364572"/>
                  <a:pt x="3332800" y="1364572"/>
                </a:cubicBezTo>
                <a:close/>
                <a:moveTo>
                  <a:pt x="5850997" y="1344944"/>
                </a:moveTo>
                <a:cubicBezTo>
                  <a:pt x="5857301" y="1344944"/>
                  <a:pt x="5863537" y="1346628"/>
                  <a:pt x="5869038" y="1349806"/>
                </a:cubicBezTo>
                <a:cubicBezTo>
                  <a:pt x="5877385" y="1354617"/>
                  <a:pt x="5883360" y="1362413"/>
                  <a:pt x="5885869" y="1371769"/>
                </a:cubicBezTo>
                <a:cubicBezTo>
                  <a:pt x="5888377" y="1381112"/>
                  <a:pt x="5887098" y="1390865"/>
                  <a:pt x="5882276" y="1399204"/>
                </a:cubicBezTo>
                <a:cubicBezTo>
                  <a:pt x="5875836" y="1410368"/>
                  <a:pt x="5863818" y="1417293"/>
                  <a:pt x="5850919" y="1417293"/>
                </a:cubicBezTo>
                <a:cubicBezTo>
                  <a:pt x="5844615" y="1417293"/>
                  <a:pt x="5838369" y="1415607"/>
                  <a:pt x="5832868" y="1412440"/>
                </a:cubicBezTo>
                <a:cubicBezTo>
                  <a:pt x="5824530" y="1407628"/>
                  <a:pt x="5818546" y="1399833"/>
                  <a:pt x="5816047" y="1390477"/>
                </a:cubicBezTo>
                <a:cubicBezTo>
                  <a:pt x="5813539" y="1381132"/>
                  <a:pt x="5814817" y="1371380"/>
                  <a:pt x="5819630" y="1363043"/>
                </a:cubicBezTo>
                <a:cubicBezTo>
                  <a:pt x="5826080" y="1351877"/>
                  <a:pt x="5838097" y="1344944"/>
                  <a:pt x="5850997" y="1344944"/>
                </a:cubicBezTo>
                <a:close/>
                <a:moveTo>
                  <a:pt x="5000472" y="1326428"/>
                </a:moveTo>
                <a:cubicBezTo>
                  <a:pt x="4997731" y="1326428"/>
                  <a:pt x="4995010" y="1327175"/>
                  <a:pt x="4992628" y="1328625"/>
                </a:cubicBezTo>
                <a:cubicBezTo>
                  <a:pt x="4986507" y="1332383"/>
                  <a:pt x="4979931" y="1335481"/>
                  <a:pt x="4973105" y="1337845"/>
                </a:cubicBezTo>
                <a:cubicBezTo>
                  <a:pt x="4968853" y="1339316"/>
                  <a:pt x="4965483" y="1342630"/>
                  <a:pt x="4963935" y="1346861"/>
                </a:cubicBezTo>
                <a:cubicBezTo>
                  <a:pt x="4962375" y="1351083"/>
                  <a:pt x="4962801" y="1355789"/>
                  <a:pt x="4965096" y="1359662"/>
                </a:cubicBezTo>
                <a:cubicBezTo>
                  <a:pt x="4968815" y="1365958"/>
                  <a:pt x="4971874" y="1372727"/>
                  <a:pt x="4974198" y="1379737"/>
                </a:cubicBezTo>
                <a:cubicBezTo>
                  <a:pt x="4975621" y="1384066"/>
                  <a:pt x="4978934" y="1387504"/>
                  <a:pt x="4983205" y="1389093"/>
                </a:cubicBezTo>
                <a:cubicBezTo>
                  <a:pt x="4984910" y="1389732"/>
                  <a:pt x="4986682" y="1390042"/>
                  <a:pt x="4988445" y="1390042"/>
                </a:cubicBezTo>
                <a:cubicBezTo>
                  <a:pt x="4991127" y="1390042"/>
                  <a:pt x="4993789" y="1389324"/>
                  <a:pt x="4996152" y="1387912"/>
                </a:cubicBezTo>
                <a:cubicBezTo>
                  <a:pt x="5002438" y="1384153"/>
                  <a:pt x="5009158" y="1381083"/>
                  <a:pt x="5016159" y="1378770"/>
                </a:cubicBezTo>
                <a:cubicBezTo>
                  <a:pt x="5020516" y="1377318"/>
                  <a:pt x="5023984" y="1373967"/>
                  <a:pt x="5025554" y="1369647"/>
                </a:cubicBezTo>
                <a:cubicBezTo>
                  <a:pt x="5027123" y="1365329"/>
                  <a:pt x="5026629" y="1360535"/>
                  <a:pt x="5024217" y="1356632"/>
                </a:cubicBezTo>
                <a:cubicBezTo>
                  <a:pt x="5020304" y="1350290"/>
                  <a:pt x="5017079" y="1343519"/>
                  <a:pt x="5014648" y="1336509"/>
                </a:cubicBezTo>
                <a:cubicBezTo>
                  <a:pt x="5013156" y="1332220"/>
                  <a:pt x="5009798" y="1328828"/>
                  <a:pt x="5005527" y="1327299"/>
                </a:cubicBezTo>
                <a:cubicBezTo>
                  <a:pt x="5003879" y="1326708"/>
                  <a:pt x="5002166" y="1326428"/>
                  <a:pt x="5000472" y="1326428"/>
                </a:cubicBezTo>
                <a:close/>
                <a:moveTo>
                  <a:pt x="2591239" y="1324492"/>
                </a:moveTo>
                <a:cubicBezTo>
                  <a:pt x="2595557" y="1324492"/>
                  <a:pt x="2599837" y="1325642"/>
                  <a:pt x="2603625" y="1327823"/>
                </a:cubicBezTo>
                <a:cubicBezTo>
                  <a:pt x="2615418" y="1334639"/>
                  <a:pt x="2619488" y="1349823"/>
                  <a:pt x="2612671" y="1361648"/>
                </a:cubicBezTo>
                <a:cubicBezTo>
                  <a:pt x="2608253" y="1369289"/>
                  <a:pt x="2600020" y="1374033"/>
                  <a:pt x="2591200" y="1374033"/>
                </a:cubicBezTo>
                <a:cubicBezTo>
                  <a:pt x="2586871" y="1374033"/>
                  <a:pt x="2582601" y="1372882"/>
                  <a:pt x="2578833" y="1370712"/>
                </a:cubicBezTo>
                <a:cubicBezTo>
                  <a:pt x="2573098" y="1367401"/>
                  <a:pt x="2569005" y="1362065"/>
                  <a:pt x="2567292" y="1355682"/>
                </a:cubicBezTo>
                <a:cubicBezTo>
                  <a:pt x="2565576" y="1349282"/>
                  <a:pt x="2566457" y="1342600"/>
                  <a:pt x="2569760" y="1336867"/>
                </a:cubicBezTo>
                <a:cubicBezTo>
                  <a:pt x="2574175" y="1329235"/>
                  <a:pt x="2582406" y="1324492"/>
                  <a:pt x="2591239" y="1324492"/>
                </a:cubicBezTo>
                <a:close/>
                <a:moveTo>
                  <a:pt x="4426385" y="1318469"/>
                </a:moveTo>
                <a:cubicBezTo>
                  <a:pt x="4423897" y="1318469"/>
                  <a:pt x="4421426" y="1319087"/>
                  <a:pt x="4419201" y="1320298"/>
                </a:cubicBezTo>
                <a:cubicBezTo>
                  <a:pt x="4415220" y="1322468"/>
                  <a:pt x="4411007" y="1324422"/>
                  <a:pt x="4406689" y="1326088"/>
                </a:cubicBezTo>
                <a:cubicBezTo>
                  <a:pt x="4402698" y="1327648"/>
                  <a:pt x="4399551" y="1330833"/>
                  <a:pt x="4398059" y="1334842"/>
                </a:cubicBezTo>
                <a:cubicBezTo>
                  <a:pt x="4396560" y="1338851"/>
                  <a:pt x="4396849" y="1343318"/>
                  <a:pt x="4398845" y="1347092"/>
                </a:cubicBezTo>
                <a:cubicBezTo>
                  <a:pt x="4400965" y="1351111"/>
                  <a:pt x="4402843" y="1355305"/>
                  <a:pt x="4404423" y="1359527"/>
                </a:cubicBezTo>
                <a:cubicBezTo>
                  <a:pt x="4405960" y="1363624"/>
                  <a:pt x="4409194" y="1366848"/>
                  <a:pt x="4413292" y="1368368"/>
                </a:cubicBezTo>
                <a:cubicBezTo>
                  <a:pt x="4414978" y="1368988"/>
                  <a:pt x="4416729" y="1369289"/>
                  <a:pt x="4418493" y="1369289"/>
                </a:cubicBezTo>
                <a:cubicBezTo>
                  <a:pt x="4421010" y="1369289"/>
                  <a:pt x="4423520" y="1368660"/>
                  <a:pt x="4425775" y="1367411"/>
                </a:cubicBezTo>
                <a:cubicBezTo>
                  <a:pt x="4429880" y="1365124"/>
                  <a:pt x="4434191" y="1363102"/>
                  <a:pt x="4438577" y="1361397"/>
                </a:cubicBezTo>
                <a:cubicBezTo>
                  <a:pt x="4442636" y="1359817"/>
                  <a:pt x="4445802" y="1356554"/>
                  <a:pt x="4447264" y="1352449"/>
                </a:cubicBezTo>
                <a:cubicBezTo>
                  <a:pt x="4448725" y="1348343"/>
                  <a:pt x="4448339" y="1343811"/>
                  <a:pt x="4446188" y="1340024"/>
                </a:cubicBezTo>
                <a:cubicBezTo>
                  <a:pt x="4443972" y="1336092"/>
                  <a:pt x="4441976" y="1331977"/>
                  <a:pt x="4440283" y="1327802"/>
                </a:cubicBezTo>
                <a:cubicBezTo>
                  <a:pt x="4438665" y="1323852"/>
                  <a:pt x="4435441" y="1320772"/>
                  <a:pt x="4431412" y="1319338"/>
                </a:cubicBezTo>
                <a:cubicBezTo>
                  <a:pt x="4429784" y="1318759"/>
                  <a:pt x="4428080" y="1318469"/>
                  <a:pt x="4426385" y="1318469"/>
                </a:cubicBezTo>
                <a:close/>
                <a:moveTo>
                  <a:pt x="3734502" y="1314699"/>
                </a:moveTo>
                <a:cubicBezTo>
                  <a:pt x="3745977" y="1314699"/>
                  <a:pt x="3757336" y="1317751"/>
                  <a:pt x="3767340" y="1323523"/>
                </a:cubicBezTo>
                <a:cubicBezTo>
                  <a:pt x="3782553" y="1332316"/>
                  <a:pt x="3793449" y="1346503"/>
                  <a:pt x="3797991" y="1363480"/>
                </a:cubicBezTo>
                <a:cubicBezTo>
                  <a:pt x="3802542" y="1380455"/>
                  <a:pt x="3800208" y="1398185"/>
                  <a:pt x="3791415" y="1413400"/>
                </a:cubicBezTo>
                <a:cubicBezTo>
                  <a:pt x="3779696" y="1433707"/>
                  <a:pt x="3757851" y="1446305"/>
                  <a:pt x="3734386" y="1446305"/>
                </a:cubicBezTo>
                <a:cubicBezTo>
                  <a:pt x="3722901" y="1446305"/>
                  <a:pt x="3711543" y="1443255"/>
                  <a:pt x="3701539" y="1437474"/>
                </a:cubicBezTo>
                <a:cubicBezTo>
                  <a:pt x="3686315" y="1428690"/>
                  <a:pt x="3675430" y="1414505"/>
                  <a:pt x="3670879" y="1397517"/>
                </a:cubicBezTo>
                <a:cubicBezTo>
                  <a:pt x="3666336" y="1380542"/>
                  <a:pt x="3668660" y="1362812"/>
                  <a:pt x="3677453" y="1347597"/>
                </a:cubicBezTo>
                <a:cubicBezTo>
                  <a:pt x="3689173" y="1327299"/>
                  <a:pt x="3711028" y="1314699"/>
                  <a:pt x="3734502" y="1314699"/>
                </a:cubicBezTo>
                <a:close/>
                <a:moveTo>
                  <a:pt x="3162885" y="1296340"/>
                </a:moveTo>
                <a:cubicBezTo>
                  <a:pt x="3174853" y="1296340"/>
                  <a:pt x="3186679" y="1299515"/>
                  <a:pt x="3197088" y="1305529"/>
                </a:cubicBezTo>
                <a:cubicBezTo>
                  <a:pt x="3229811" y="1324422"/>
                  <a:pt x="3241064" y="1366422"/>
                  <a:pt x="3222180" y="1399145"/>
                </a:cubicBezTo>
                <a:cubicBezTo>
                  <a:pt x="3209969" y="1420294"/>
                  <a:pt x="3187212" y="1433427"/>
                  <a:pt x="3162770" y="1433427"/>
                </a:cubicBezTo>
                <a:cubicBezTo>
                  <a:pt x="3150799" y="1433427"/>
                  <a:pt x="3138976" y="1430240"/>
                  <a:pt x="3128565" y="1424226"/>
                </a:cubicBezTo>
                <a:cubicBezTo>
                  <a:pt x="3112701" y="1415075"/>
                  <a:pt x="3101361" y="1400307"/>
                  <a:pt x="3096628" y="1382614"/>
                </a:cubicBezTo>
                <a:cubicBezTo>
                  <a:pt x="3091891" y="1364930"/>
                  <a:pt x="3094323" y="1346464"/>
                  <a:pt x="3103473" y="1330611"/>
                </a:cubicBezTo>
                <a:cubicBezTo>
                  <a:pt x="3115676" y="1309482"/>
                  <a:pt x="3138441" y="1296340"/>
                  <a:pt x="3162885" y="1296340"/>
                </a:cubicBezTo>
                <a:close/>
                <a:moveTo>
                  <a:pt x="5405438" y="1274212"/>
                </a:moveTo>
                <a:cubicBezTo>
                  <a:pt x="5402455" y="1274212"/>
                  <a:pt x="5399502" y="1275102"/>
                  <a:pt x="5396974" y="1276818"/>
                </a:cubicBezTo>
                <a:cubicBezTo>
                  <a:pt x="5388675" y="1282491"/>
                  <a:pt x="5379571" y="1286877"/>
                  <a:pt x="5369936" y="1289831"/>
                </a:cubicBezTo>
                <a:cubicBezTo>
                  <a:pt x="5365443" y="1291206"/>
                  <a:pt x="5361858" y="1294605"/>
                  <a:pt x="5360242" y="1299012"/>
                </a:cubicBezTo>
                <a:cubicBezTo>
                  <a:pt x="5358624" y="1303428"/>
                  <a:pt x="5359166" y="1308338"/>
                  <a:pt x="5361712" y="1312298"/>
                </a:cubicBezTo>
                <a:cubicBezTo>
                  <a:pt x="5367078" y="1320646"/>
                  <a:pt x="5371147" y="1329731"/>
                  <a:pt x="5373819" y="1339308"/>
                </a:cubicBezTo>
                <a:cubicBezTo>
                  <a:pt x="5375098" y="1343936"/>
                  <a:pt x="5378536" y="1347673"/>
                  <a:pt x="5383029" y="1349349"/>
                </a:cubicBezTo>
                <a:cubicBezTo>
                  <a:pt x="5384732" y="1349978"/>
                  <a:pt x="5386504" y="1350290"/>
                  <a:pt x="5388276" y="1350290"/>
                </a:cubicBezTo>
                <a:cubicBezTo>
                  <a:pt x="5391182" y="1350290"/>
                  <a:pt x="5394068" y="1349446"/>
                  <a:pt x="5396565" y="1347800"/>
                </a:cubicBezTo>
                <a:cubicBezTo>
                  <a:pt x="5405176" y="1342096"/>
                  <a:pt x="5414598" y="1337845"/>
                  <a:pt x="5424552" y="1335182"/>
                </a:cubicBezTo>
                <a:cubicBezTo>
                  <a:pt x="5429288" y="1333914"/>
                  <a:pt x="5433103" y="1330427"/>
                  <a:pt x="5434778" y="1325819"/>
                </a:cubicBezTo>
                <a:cubicBezTo>
                  <a:pt x="5436454" y="1321217"/>
                  <a:pt x="5435785" y="1316085"/>
                  <a:pt x="5432977" y="1312075"/>
                </a:cubicBezTo>
                <a:cubicBezTo>
                  <a:pt x="5427157" y="1303776"/>
                  <a:pt x="5422732" y="1294625"/>
                  <a:pt x="5419818" y="1284902"/>
                </a:cubicBezTo>
                <a:cubicBezTo>
                  <a:pt x="5418444" y="1280322"/>
                  <a:pt x="5414966" y="1276670"/>
                  <a:pt x="5410454" y="1275074"/>
                </a:cubicBezTo>
                <a:cubicBezTo>
                  <a:pt x="5408818" y="1274493"/>
                  <a:pt x="5407123" y="1274212"/>
                  <a:pt x="5405438" y="1274212"/>
                </a:cubicBezTo>
                <a:close/>
                <a:moveTo>
                  <a:pt x="4830033" y="1267538"/>
                </a:moveTo>
                <a:cubicBezTo>
                  <a:pt x="4827380" y="1267538"/>
                  <a:pt x="4824745" y="1268245"/>
                  <a:pt x="4822401" y="1269621"/>
                </a:cubicBezTo>
                <a:cubicBezTo>
                  <a:pt x="4817096" y="1272749"/>
                  <a:pt x="4811507" y="1275421"/>
                  <a:pt x="4805766" y="1277542"/>
                </a:cubicBezTo>
                <a:lnTo>
                  <a:pt x="4805766" y="1277552"/>
                </a:lnTo>
                <a:cubicBezTo>
                  <a:pt x="4801639" y="1279073"/>
                  <a:pt x="4798395" y="1282337"/>
                  <a:pt x="4796886" y="1286462"/>
                </a:cubicBezTo>
                <a:cubicBezTo>
                  <a:pt x="4795374" y="1290586"/>
                  <a:pt x="4795751" y="1295168"/>
                  <a:pt x="4797911" y="1298992"/>
                </a:cubicBezTo>
                <a:cubicBezTo>
                  <a:pt x="4800866" y="1304243"/>
                  <a:pt x="4803382" y="1309781"/>
                  <a:pt x="4805387" y="1315455"/>
                </a:cubicBezTo>
                <a:cubicBezTo>
                  <a:pt x="4806860" y="1319659"/>
                  <a:pt x="4810133" y="1322990"/>
                  <a:pt x="4814317" y="1324538"/>
                </a:cubicBezTo>
                <a:cubicBezTo>
                  <a:pt x="4816001" y="1325169"/>
                  <a:pt x="4817772" y="1325479"/>
                  <a:pt x="4819544" y="1325479"/>
                </a:cubicBezTo>
                <a:cubicBezTo>
                  <a:pt x="4822131" y="1325479"/>
                  <a:pt x="4824706" y="1324800"/>
                  <a:pt x="4827003" y="1323494"/>
                </a:cubicBezTo>
                <a:cubicBezTo>
                  <a:pt x="4832435" y="1320375"/>
                  <a:pt x="4838157" y="1317769"/>
                  <a:pt x="4844026" y="1315727"/>
                </a:cubicBezTo>
                <a:cubicBezTo>
                  <a:pt x="4848278" y="1314245"/>
                  <a:pt x="4851637" y="1310933"/>
                  <a:pt x="4853187" y="1306692"/>
                </a:cubicBezTo>
                <a:cubicBezTo>
                  <a:pt x="4854738" y="1302470"/>
                  <a:pt x="4854291" y="1297762"/>
                  <a:pt x="4851995" y="1293889"/>
                </a:cubicBezTo>
                <a:cubicBezTo>
                  <a:pt x="4848887" y="1288641"/>
                  <a:pt x="4846234" y="1283081"/>
                  <a:pt x="4844112" y="1277339"/>
                </a:cubicBezTo>
                <a:cubicBezTo>
                  <a:pt x="4842564" y="1273166"/>
                  <a:pt x="4839252" y="1269892"/>
                  <a:pt x="4835068" y="1268411"/>
                </a:cubicBezTo>
                <a:cubicBezTo>
                  <a:pt x="4833432" y="1267830"/>
                  <a:pt x="4831727" y="1267538"/>
                  <a:pt x="4830033" y="1267538"/>
                </a:cubicBezTo>
                <a:close/>
                <a:moveTo>
                  <a:pt x="4255386" y="1258813"/>
                </a:moveTo>
                <a:cubicBezTo>
                  <a:pt x="4252994" y="1258813"/>
                  <a:pt x="4250610" y="1259385"/>
                  <a:pt x="4248452" y="1260509"/>
                </a:cubicBezTo>
                <a:cubicBezTo>
                  <a:pt x="4244964" y="1262319"/>
                  <a:pt x="4241256" y="1263995"/>
                  <a:pt x="4237422" y="1265486"/>
                </a:cubicBezTo>
                <a:cubicBezTo>
                  <a:pt x="4233461" y="1267025"/>
                  <a:pt x="4230343" y="1270164"/>
                  <a:pt x="4228822" y="1274133"/>
                </a:cubicBezTo>
                <a:cubicBezTo>
                  <a:pt x="4227320" y="1278104"/>
                  <a:pt x="4227563" y="1282531"/>
                  <a:pt x="4229491" y="1286316"/>
                </a:cubicBezTo>
                <a:cubicBezTo>
                  <a:pt x="4231166" y="1289589"/>
                  <a:pt x="4232703" y="1293037"/>
                  <a:pt x="4234052" y="1296563"/>
                </a:cubicBezTo>
                <a:cubicBezTo>
                  <a:pt x="4235610" y="1300610"/>
                  <a:pt x="4238844" y="1303786"/>
                  <a:pt x="4242922" y="1305278"/>
                </a:cubicBezTo>
                <a:cubicBezTo>
                  <a:pt x="4244587" y="1305878"/>
                  <a:pt x="4246329" y="1306188"/>
                  <a:pt x="4248065" y="1306188"/>
                </a:cubicBezTo>
                <a:cubicBezTo>
                  <a:pt x="4250572" y="1306188"/>
                  <a:pt x="4253071" y="1305559"/>
                  <a:pt x="4255318" y="1304319"/>
                </a:cubicBezTo>
                <a:cubicBezTo>
                  <a:pt x="4258910" y="1302333"/>
                  <a:pt x="4262677" y="1300551"/>
                  <a:pt x="4266492" y="1298982"/>
                </a:cubicBezTo>
                <a:cubicBezTo>
                  <a:pt x="4270452" y="1297375"/>
                  <a:pt x="4273544" y="1294140"/>
                  <a:pt x="4274986" y="1290112"/>
                </a:cubicBezTo>
                <a:cubicBezTo>
                  <a:pt x="4276408" y="1286083"/>
                  <a:pt x="4276059" y="1281620"/>
                  <a:pt x="4273999" y="1277872"/>
                </a:cubicBezTo>
                <a:cubicBezTo>
                  <a:pt x="4272236" y="1274657"/>
                  <a:pt x="4270638" y="1271345"/>
                  <a:pt x="4269204" y="1267966"/>
                </a:cubicBezTo>
                <a:cubicBezTo>
                  <a:pt x="4267567" y="1264111"/>
                  <a:pt x="4264401" y="1261109"/>
                  <a:pt x="4260460" y="1259695"/>
                </a:cubicBezTo>
                <a:cubicBezTo>
                  <a:pt x="4258812" y="1259105"/>
                  <a:pt x="4257090" y="1258813"/>
                  <a:pt x="4255386" y="1258813"/>
                </a:cubicBezTo>
                <a:close/>
                <a:moveTo>
                  <a:pt x="3564567" y="1258774"/>
                </a:moveTo>
                <a:cubicBezTo>
                  <a:pt x="3575015" y="1258774"/>
                  <a:pt x="3585350" y="1261554"/>
                  <a:pt x="3594453" y="1266802"/>
                </a:cubicBezTo>
                <a:cubicBezTo>
                  <a:pt x="3608299" y="1274801"/>
                  <a:pt x="3618218" y="1287711"/>
                  <a:pt x="3622350" y="1303158"/>
                </a:cubicBezTo>
                <a:cubicBezTo>
                  <a:pt x="3626478" y="1318602"/>
                  <a:pt x="3624357" y="1334745"/>
                  <a:pt x="3616357" y="1348594"/>
                </a:cubicBezTo>
                <a:cubicBezTo>
                  <a:pt x="3605695" y="1367062"/>
                  <a:pt x="3585814" y="1378527"/>
                  <a:pt x="3564471" y="1378527"/>
                </a:cubicBezTo>
                <a:cubicBezTo>
                  <a:pt x="3554014" y="1378527"/>
                  <a:pt x="3543680" y="1375748"/>
                  <a:pt x="3534577" y="1370500"/>
                </a:cubicBezTo>
                <a:cubicBezTo>
                  <a:pt x="3520728" y="1362500"/>
                  <a:pt x="3510823" y="1349592"/>
                  <a:pt x="3506679" y="1334147"/>
                </a:cubicBezTo>
                <a:cubicBezTo>
                  <a:pt x="3502550" y="1318709"/>
                  <a:pt x="3504673" y="1302566"/>
                  <a:pt x="3512672" y="1288708"/>
                </a:cubicBezTo>
                <a:cubicBezTo>
                  <a:pt x="3523335" y="1270250"/>
                  <a:pt x="3543215" y="1258774"/>
                  <a:pt x="3564567" y="1258774"/>
                </a:cubicBezTo>
                <a:close/>
                <a:moveTo>
                  <a:pt x="5681110" y="1242071"/>
                </a:moveTo>
                <a:cubicBezTo>
                  <a:pt x="5694580" y="1242071"/>
                  <a:pt x="5707896" y="1245654"/>
                  <a:pt x="5719633" y="1252423"/>
                </a:cubicBezTo>
                <a:cubicBezTo>
                  <a:pt x="5756490" y="1273698"/>
                  <a:pt x="5769167" y="1321004"/>
                  <a:pt x="5747891" y="1357861"/>
                </a:cubicBezTo>
                <a:cubicBezTo>
                  <a:pt x="5734140" y="1381693"/>
                  <a:pt x="5708496" y="1396482"/>
                  <a:pt x="5680975" y="1396482"/>
                </a:cubicBezTo>
                <a:cubicBezTo>
                  <a:pt x="5667494" y="1396482"/>
                  <a:pt x="5654169" y="1392900"/>
                  <a:pt x="5642442" y="1386120"/>
                </a:cubicBezTo>
                <a:cubicBezTo>
                  <a:pt x="5624585" y="1375816"/>
                  <a:pt x="5611811" y="1359160"/>
                  <a:pt x="5606476" y="1339258"/>
                </a:cubicBezTo>
                <a:cubicBezTo>
                  <a:pt x="5601140" y="1319338"/>
                  <a:pt x="5603880" y="1298537"/>
                  <a:pt x="5614184" y="1280671"/>
                </a:cubicBezTo>
                <a:cubicBezTo>
                  <a:pt x="5627936" y="1256868"/>
                  <a:pt x="5653579" y="1242071"/>
                  <a:pt x="5681110" y="1242071"/>
                </a:cubicBezTo>
                <a:close/>
                <a:moveTo>
                  <a:pt x="2992978" y="1227196"/>
                </a:moveTo>
                <a:cubicBezTo>
                  <a:pt x="3006199" y="1227196"/>
                  <a:pt x="3019281" y="1230711"/>
                  <a:pt x="3030825" y="1237363"/>
                </a:cubicBezTo>
                <a:cubicBezTo>
                  <a:pt x="3048352" y="1247494"/>
                  <a:pt x="3060903" y="1263849"/>
                  <a:pt x="3066152" y="1283413"/>
                </a:cubicBezTo>
                <a:cubicBezTo>
                  <a:pt x="3071389" y="1302974"/>
                  <a:pt x="3068699" y="1323405"/>
                  <a:pt x="3058570" y="1340954"/>
                </a:cubicBezTo>
                <a:cubicBezTo>
                  <a:pt x="3049059" y="1357425"/>
                  <a:pt x="3033740" y="1369647"/>
                  <a:pt x="3015435" y="1375351"/>
                </a:cubicBezTo>
                <a:cubicBezTo>
                  <a:pt x="3010508" y="1376890"/>
                  <a:pt x="3006711" y="1380852"/>
                  <a:pt x="3005395" y="1385840"/>
                </a:cubicBezTo>
                <a:cubicBezTo>
                  <a:pt x="3004076" y="1390826"/>
                  <a:pt x="3005402" y="1396153"/>
                  <a:pt x="3008928" y="1399929"/>
                </a:cubicBezTo>
                <a:cubicBezTo>
                  <a:pt x="3017733" y="1409362"/>
                  <a:pt x="3024705" y="1420198"/>
                  <a:pt x="3029642" y="1432137"/>
                </a:cubicBezTo>
                <a:cubicBezTo>
                  <a:pt x="3031260" y="1436040"/>
                  <a:pt x="3034446" y="1439090"/>
                  <a:pt x="3038416" y="1440515"/>
                </a:cubicBezTo>
                <a:cubicBezTo>
                  <a:pt x="3040071" y="1441105"/>
                  <a:pt x="3041796" y="1441406"/>
                  <a:pt x="3043509" y="1441406"/>
                </a:cubicBezTo>
                <a:cubicBezTo>
                  <a:pt x="3045932" y="1441406"/>
                  <a:pt x="3048342" y="1440814"/>
                  <a:pt x="3050521" y="1439662"/>
                </a:cubicBezTo>
                <a:cubicBezTo>
                  <a:pt x="3066124" y="1431423"/>
                  <a:pt x="3083622" y="1427063"/>
                  <a:pt x="3101131" y="1427063"/>
                </a:cubicBezTo>
                <a:cubicBezTo>
                  <a:pt x="3119927" y="1427063"/>
                  <a:pt x="3138492" y="1432060"/>
                  <a:pt x="3154846" y="1441502"/>
                </a:cubicBezTo>
                <a:cubicBezTo>
                  <a:pt x="3176947" y="1454275"/>
                  <a:pt x="3193836" y="1474476"/>
                  <a:pt x="3202395" y="1498406"/>
                </a:cubicBezTo>
                <a:cubicBezTo>
                  <a:pt x="3203849" y="1502503"/>
                  <a:pt x="3207024" y="1505766"/>
                  <a:pt x="3211071" y="1507343"/>
                </a:cubicBezTo>
                <a:cubicBezTo>
                  <a:pt x="3212826" y="1508032"/>
                  <a:pt x="3214676" y="1508371"/>
                  <a:pt x="3216525" y="1508371"/>
                </a:cubicBezTo>
                <a:cubicBezTo>
                  <a:pt x="3218937" y="1508371"/>
                  <a:pt x="3221330" y="1507790"/>
                  <a:pt x="3223508" y="1506646"/>
                </a:cubicBezTo>
                <a:cubicBezTo>
                  <a:pt x="3238188" y="1498929"/>
                  <a:pt x="3254661" y="1494851"/>
                  <a:pt x="3271124" y="1494851"/>
                </a:cubicBezTo>
                <a:cubicBezTo>
                  <a:pt x="3288835" y="1494851"/>
                  <a:pt x="3306363" y="1499567"/>
                  <a:pt x="3321809" y="1508476"/>
                </a:cubicBezTo>
                <a:cubicBezTo>
                  <a:pt x="3344391" y="1521521"/>
                  <a:pt x="3360943" y="1542438"/>
                  <a:pt x="3368408" y="1567396"/>
                </a:cubicBezTo>
                <a:cubicBezTo>
                  <a:pt x="3369736" y="1571848"/>
                  <a:pt x="3373058" y="1575434"/>
                  <a:pt x="3377396" y="1577087"/>
                </a:cubicBezTo>
                <a:cubicBezTo>
                  <a:pt x="3379137" y="1577765"/>
                  <a:pt x="3380967" y="1578095"/>
                  <a:pt x="3382779" y="1578095"/>
                </a:cubicBezTo>
                <a:cubicBezTo>
                  <a:pt x="3385492" y="1578095"/>
                  <a:pt x="3388193" y="1577368"/>
                  <a:pt x="3390566" y="1575917"/>
                </a:cubicBezTo>
                <a:cubicBezTo>
                  <a:pt x="3405893" y="1566630"/>
                  <a:pt x="3423348" y="1561719"/>
                  <a:pt x="3441039" y="1561719"/>
                </a:cubicBezTo>
                <a:cubicBezTo>
                  <a:pt x="3457879" y="1561719"/>
                  <a:pt x="3474545" y="1566193"/>
                  <a:pt x="3489215" y="1574668"/>
                </a:cubicBezTo>
                <a:cubicBezTo>
                  <a:pt x="3512944" y="1588370"/>
                  <a:pt x="3529821" y="1611573"/>
                  <a:pt x="3535506" y="1638348"/>
                </a:cubicBezTo>
                <a:cubicBezTo>
                  <a:pt x="3536551" y="1643288"/>
                  <a:pt x="3540029" y="1647374"/>
                  <a:pt x="3544736" y="1649215"/>
                </a:cubicBezTo>
                <a:cubicBezTo>
                  <a:pt x="3546507" y="1649902"/>
                  <a:pt x="3548346" y="1650231"/>
                  <a:pt x="3550188" y="1650231"/>
                </a:cubicBezTo>
                <a:cubicBezTo>
                  <a:pt x="3553266" y="1650231"/>
                  <a:pt x="3556314" y="1649293"/>
                  <a:pt x="3558893" y="1647451"/>
                </a:cubicBezTo>
                <a:cubicBezTo>
                  <a:pt x="3574145" y="1636588"/>
                  <a:pt x="3592129" y="1630844"/>
                  <a:pt x="3610895" y="1630844"/>
                </a:cubicBezTo>
                <a:cubicBezTo>
                  <a:pt x="3626487" y="1630844"/>
                  <a:pt x="3641914" y="1634999"/>
                  <a:pt x="3655491" y="1642842"/>
                </a:cubicBezTo>
                <a:cubicBezTo>
                  <a:pt x="3676195" y="1654792"/>
                  <a:pt x="3691000" y="1674083"/>
                  <a:pt x="3697199" y="1697181"/>
                </a:cubicBezTo>
                <a:cubicBezTo>
                  <a:pt x="3698680" y="1702730"/>
                  <a:pt x="3699641" y="1708412"/>
                  <a:pt x="3700056" y="1714088"/>
                </a:cubicBezTo>
                <a:cubicBezTo>
                  <a:pt x="3700472" y="1719869"/>
                  <a:pt x="3704192" y="1724896"/>
                  <a:pt x="3709593" y="1726998"/>
                </a:cubicBezTo>
                <a:cubicBezTo>
                  <a:pt x="3711357" y="1727675"/>
                  <a:pt x="3713195" y="1728013"/>
                  <a:pt x="3715029" y="1728013"/>
                </a:cubicBezTo>
                <a:cubicBezTo>
                  <a:pt x="3718795" y="1728013"/>
                  <a:pt x="3722503" y="1726590"/>
                  <a:pt x="3725342" y="1723907"/>
                </a:cubicBezTo>
                <a:cubicBezTo>
                  <a:pt x="3740410" y="1709642"/>
                  <a:pt x="3760087" y="1701798"/>
                  <a:pt x="3780734" y="1701798"/>
                </a:cubicBezTo>
                <a:cubicBezTo>
                  <a:pt x="3794776" y="1701798"/>
                  <a:pt x="3808643" y="1705518"/>
                  <a:pt x="3820855" y="1712576"/>
                </a:cubicBezTo>
                <a:cubicBezTo>
                  <a:pt x="3839448" y="1723307"/>
                  <a:pt x="3852743" y="1740651"/>
                  <a:pt x="3858312" y="1761395"/>
                </a:cubicBezTo>
                <a:cubicBezTo>
                  <a:pt x="3863860" y="1782136"/>
                  <a:pt x="3861014" y="1803791"/>
                  <a:pt x="3850274" y="1822383"/>
                </a:cubicBezTo>
                <a:cubicBezTo>
                  <a:pt x="3840375" y="1839533"/>
                  <a:pt x="3824448" y="1852384"/>
                  <a:pt x="3805446" y="1858553"/>
                </a:cubicBezTo>
                <a:cubicBezTo>
                  <a:pt x="3800643" y="1860114"/>
                  <a:pt x="3796954" y="1863976"/>
                  <a:pt x="3795608" y="1868837"/>
                </a:cubicBezTo>
                <a:cubicBezTo>
                  <a:pt x="3794272" y="1873701"/>
                  <a:pt x="3795451" y="1878909"/>
                  <a:pt x="3798765" y="1882706"/>
                </a:cubicBezTo>
                <a:cubicBezTo>
                  <a:pt x="3808467" y="1893813"/>
                  <a:pt x="3815576" y="1906614"/>
                  <a:pt x="3819916" y="1920753"/>
                </a:cubicBezTo>
                <a:cubicBezTo>
                  <a:pt x="3821251" y="1925084"/>
                  <a:pt x="3824476" y="1928587"/>
                  <a:pt x="3828679" y="1930275"/>
                </a:cubicBezTo>
                <a:cubicBezTo>
                  <a:pt x="3830480" y="1931000"/>
                  <a:pt x="3832378" y="1931358"/>
                  <a:pt x="3834267" y="1931358"/>
                </a:cubicBezTo>
                <a:cubicBezTo>
                  <a:pt x="3836794" y="1931358"/>
                  <a:pt x="3839322" y="1930720"/>
                  <a:pt x="3841588" y="1929450"/>
                </a:cubicBezTo>
                <a:cubicBezTo>
                  <a:pt x="3855978" y="1921412"/>
                  <a:pt x="3872326" y="1917171"/>
                  <a:pt x="3888893" y="1917171"/>
                </a:cubicBezTo>
                <a:cubicBezTo>
                  <a:pt x="3905763" y="1917171"/>
                  <a:pt x="3922449" y="1921655"/>
                  <a:pt x="3937129" y="1930137"/>
                </a:cubicBezTo>
                <a:cubicBezTo>
                  <a:pt x="3959519" y="1943056"/>
                  <a:pt x="3975537" y="1963934"/>
                  <a:pt x="3982237" y="1988910"/>
                </a:cubicBezTo>
                <a:cubicBezTo>
                  <a:pt x="3988930" y="2013874"/>
                  <a:pt x="3985491" y="2039974"/>
                  <a:pt x="3972564" y="2062372"/>
                </a:cubicBezTo>
                <a:cubicBezTo>
                  <a:pt x="3960944" y="2082496"/>
                  <a:pt x="3943347" y="2097225"/>
                  <a:pt x="3921666" y="2104944"/>
                </a:cubicBezTo>
                <a:cubicBezTo>
                  <a:pt x="3917336" y="2106492"/>
                  <a:pt x="3913956" y="2109921"/>
                  <a:pt x="3912484" y="2114269"/>
                </a:cubicBezTo>
                <a:cubicBezTo>
                  <a:pt x="3911011" y="2118618"/>
                  <a:pt x="3911612" y="2123410"/>
                  <a:pt x="3914111" y="2127256"/>
                </a:cubicBezTo>
                <a:cubicBezTo>
                  <a:pt x="3922121" y="2139592"/>
                  <a:pt x="3927340" y="2153247"/>
                  <a:pt x="3929625" y="2167822"/>
                </a:cubicBezTo>
                <a:cubicBezTo>
                  <a:pt x="3930419" y="2172847"/>
                  <a:pt x="3933711" y="2177137"/>
                  <a:pt x="3938361" y="2179209"/>
                </a:cubicBezTo>
                <a:cubicBezTo>
                  <a:pt x="3940314" y="2180071"/>
                  <a:pt x="3942389" y="2180497"/>
                  <a:pt x="3944451" y="2180497"/>
                </a:cubicBezTo>
                <a:cubicBezTo>
                  <a:pt x="3947326" y="2180497"/>
                  <a:pt x="3950194" y="2179676"/>
                  <a:pt x="3952674" y="2178048"/>
                </a:cubicBezTo>
                <a:cubicBezTo>
                  <a:pt x="3965823" y="2169449"/>
                  <a:pt x="3981134" y="2164897"/>
                  <a:pt x="3996977" y="2164897"/>
                </a:cubicBezTo>
                <a:cubicBezTo>
                  <a:pt x="4011047" y="2164897"/>
                  <a:pt x="4024963" y="2168645"/>
                  <a:pt x="4037234" y="2175714"/>
                </a:cubicBezTo>
                <a:cubicBezTo>
                  <a:pt x="4075833" y="2198007"/>
                  <a:pt x="4089111" y="2247549"/>
                  <a:pt x="4066827" y="2286160"/>
                </a:cubicBezTo>
                <a:cubicBezTo>
                  <a:pt x="4054733" y="2307096"/>
                  <a:pt x="4034058" y="2321430"/>
                  <a:pt x="4010099" y="2325468"/>
                </a:cubicBezTo>
                <a:cubicBezTo>
                  <a:pt x="4004588" y="2326398"/>
                  <a:pt x="4000056" y="2330299"/>
                  <a:pt x="3998324" y="2335606"/>
                </a:cubicBezTo>
                <a:cubicBezTo>
                  <a:pt x="3996590" y="2340913"/>
                  <a:pt x="3997945" y="2346744"/>
                  <a:pt x="4001838" y="2350743"/>
                </a:cubicBezTo>
                <a:cubicBezTo>
                  <a:pt x="4012820" y="2362007"/>
                  <a:pt x="4020809" y="2376114"/>
                  <a:pt x="4024944" y="2391543"/>
                </a:cubicBezTo>
                <a:cubicBezTo>
                  <a:pt x="4031385" y="2415577"/>
                  <a:pt x="4028082" y="2440668"/>
                  <a:pt x="4015638" y="2462225"/>
                </a:cubicBezTo>
                <a:cubicBezTo>
                  <a:pt x="4003679" y="2482948"/>
                  <a:pt x="3984350" y="2498103"/>
                  <a:pt x="3961205" y="2504931"/>
                </a:cubicBezTo>
                <a:cubicBezTo>
                  <a:pt x="3956528" y="2506308"/>
                  <a:pt x="3952816" y="2509871"/>
                  <a:pt x="3951240" y="2514479"/>
                </a:cubicBezTo>
                <a:cubicBezTo>
                  <a:pt x="3949671" y="2519099"/>
                  <a:pt x="3950436" y="2524183"/>
                  <a:pt x="3953293" y="2528143"/>
                </a:cubicBezTo>
                <a:cubicBezTo>
                  <a:pt x="3975904" y="2559316"/>
                  <a:pt x="3977959" y="2601209"/>
                  <a:pt x="3958522" y="2634890"/>
                </a:cubicBezTo>
                <a:cubicBezTo>
                  <a:pt x="3946746" y="2655284"/>
                  <a:pt x="3927871" y="2670818"/>
                  <a:pt x="3905374" y="2678642"/>
                </a:cubicBezTo>
                <a:cubicBezTo>
                  <a:pt x="3901048" y="2680143"/>
                  <a:pt x="3897640" y="2683542"/>
                  <a:pt x="3896129" y="2687873"/>
                </a:cubicBezTo>
                <a:cubicBezTo>
                  <a:pt x="3894617" y="2692191"/>
                  <a:pt x="3895169" y="2696974"/>
                  <a:pt x="3897621" y="2700838"/>
                </a:cubicBezTo>
                <a:cubicBezTo>
                  <a:pt x="3904224" y="2711288"/>
                  <a:pt x="3908842" y="2722714"/>
                  <a:pt x="3911341" y="2734838"/>
                </a:cubicBezTo>
                <a:cubicBezTo>
                  <a:pt x="3912339" y="2739691"/>
                  <a:pt x="3915669" y="2743749"/>
                  <a:pt x="3920241" y="2745657"/>
                </a:cubicBezTo>
                <a:cubicBezTo>
                  <a:pt x="3922110" y="2746449"/>
                  <a:pt x="3924074" y="2746829"/>
                  <a:pt x="3926042" y="2746829"/>
                </a:cubicBezTo>
                <a:cubicBezTo>
                  <a:pt x="3928899" y="2746829"/>
                  <a:pt x="3931736" y="2746004"/>
                  <a:pt x="3934207" y="2744417"/>
                </a:cubicBezTo>
                <a:cubicBezTo>
                  <a:pt x="3948170" y="2735362"/>
                  <a:pt x="3964489" y="2730579"/>
                  <a:pt x="3981376" y="2730579"/>
                </a:cubicBezTo>
                <a:cubicBezTo>
                  <a:pt x="3996465" y="2730579"/>
                  <a:pt x="4011405" y="2734598"/>
                  <a:pt x="4024577" y="2742199"/>
                </a:cubicBezTo>
                <a:cubicBezTo>
                  <a:pt x="4044652" y="2753782"/>
                  <a:pt x="4059003" y="2772490"/>
                  <a:pt x="4065008" y="2794881"/>
                </a:cubicBezTo>
                <a:cubicBezTo>
                  <a:pt x="4071001" y="2817270"/>
                  <a:pt x="4067921" y="2840656"/>
                  <a:pt x="4056341" y="2860721"/>
                </a:cubicBezTo>
                <a:cubicBezTo>
                  <a:pt x="4045098" y="2880196"/>
                  <a:pt x="4026127" y="2894828"/>
                  <a:pt x="4004290" y="2900880"/>
                </a:cubicBezTo>
                <a:cubicBezTo>
                  <a:pt x="3999418" y="2902226"/>
                  <a:pt x="3995553" y="2905946"/>
                  <a:pt x="3994014" y="2910758"/>
                </a:cubicBezTo>
                <a:cubicBezTo>
                  <a:pt x="3992464" y="2915571"/>
                  <a:pt x="3993443" y="2920841"/>
                  <a:pt x="3996618" y="2924781"/>
                </a:cubicBezTo>
                <a:cubicBezTo>
                  <a:pt x="4005750" y="2936091"/>
                  <a:pt x="4012432" y="2949514"/>
                  <a:pt x="4015948" y="2963614"/>
                </a:cubicBezTo>
                <a:cubicBezTo>
                  <a:pt x="4017130" y="2968351"/>
                  <a:pt x="4020530" y="2972204"/>
                  <a:pt x="4025062" y="2973977"/>
                </a:cubicBezTo>
                <a:cubicBezTo>
                  <a:pt x="4026823" y="2974654"/>
                  <a:pt x="4028672" y="2974992"/>
                  <a:pt x="4030513" y="2974992"/>
                </a:cubicBezTo>
                <a:cubicBezTo>
                  <a:pt x="4033418" y="2974992"/>
                  <a:pt x="4036305" y="2974151"/>
                  <a:pt x="4038783" y="2972503"/>
                </a:cubicBezTo>
                <a:cubicBezTo>
                  <a:pt x="4053812" y="2962577"/>
                  <a:pt x="4071330" y="2957329"/>
                  <a:pt x="4089450" y="2957329"/>
                </a:cubicBezTo>
                <a:cubicBezTo>
                  <a:pt x="4105427" y="2957329"/>
                  <a:pt x="4121233" y="2961579"/>
                  <a:pt x="4135159" y="2969617"/>
                </a:cubicBezTo>
                <a:cubicBezTo>
                  <a:pt x="4156386" y="2981888"/>
                  <a:pt x="4171579" y="3001672"/>
                  <a:pt x="4177924" y="3025349"/>
                </a:cubicBezTo>
                <a:cubicBezTo>
                  <a:pt x="4184266" y="3049036"/>
                  <a:pt x="4181011" y="3073759"/>
                  <a:pt x="4168753" y="3094996"/>
                </a:cubicBezTo>
                <a:cubicBezTo>
                  <a:pt x="4156947" y="3115449"/>
                  <a:pt x="4137880" y="3130402"/>
                  <a:pt x="4115063" y="3137113"/>
                </a:cubicBezTo>
                <a:cubicBezTo>
                  <a:pt x="4110367" y="3138506"/>
                  <a:pt x="4106639" y="3142090"/>
                  <a:pt x="4105079" y="3146718"/>
                </a:cubicBezTo>
                <a:cubicBezTo>
                  <a:pt x="4103520" y="3151368"/>
                  <a:pt x="4104315" y="3156470"/>
                  <a:pt x="4107220" y="3160412"/>
                </a:cubicBezTo>
                <a:cubicBezTo>
                  <a:pt x="4114144" y="3169816"/>
                  <a:pt x="4119286" y="3180284"/>
                  <a:pt x="4122521" y="3191526"/>
                </a:cubicBezTo>
                <a:lnTo>
                  <a:pt x="4128641" y="3198158"/>
                </a:lnTo>
                <a:lnTo>
                  <a:pt x="3764740" y="3198158"/>
                </a:lnTo>
                <a:lnTo>
                  <a:pt x="3761986" y="3192342"/>
                </a:lnTo>
                <a:cubicBezTo>
                  <a:pt x="3760454" y="3188146"/>
                  <a:pt x="3757142" y="3184854"/>
                  <a:pt x="3752941" y="3183355"/>
                </a:cubicBezTo>
                <a:cubicBezTo>
                  <a:pt x="3751305" y="3182774"/>
                  <a:pt x="3749589" y="3182473"/>
                  <a:pt x="3747886" y="3182473"/>
                </a:cubicBezTo>
                <a:cubicBezTo>
                  <a:pt x="3745232" y="3182473"/>
                  <a:pt x="3742596" y="3183178"/>
                  <a:pt x="3740255" y="3184553"/>
                </a:cubicBezTo>
                <a:cubicBezTo>
                  <a:pt x="3734939" y="3187692"/>
                  <a:pt x="3729321" y="3190364"/>
                  <a:pt x="3723559" y="3192495"/>
                </a:cubicBezTo>
                <a:lnTo>
                  <a:pt x="3717914" y="3198158"/>
                </a:lnTo>
                <a:lnTo>
                  <a:pt x="3191769" y="3198158"/>
                </a:lnTo>
                <a:lnTo>
                  <a:pt x="3191337" y="3192128"/>
                </a:lnTo>
                <a:cubicBezTo>
                  <a:pt x="3189826" y="3189290"/>
                  <a:pt x="3188441" y="3186394"/>
                  <a:pt x="3187189" y="3183421"/>
                </a:cubicBezTo>
                <a:cubicBezTo>
                  <a:pt x="3185565" y="3179557"/>
                  <a:pt x="3182407" y="3176546"/>
                  <a:pt x="3178458" y="3175132"/>
                </a:cubicBezTo>
                <a:cubicBezTo>
                  <a:pt x="3176801" y="3174521"/>
                  <a:pt x="3175078" y="3174232"/>
                  <a:pt x="3173352" y="3174232"/>
                </a:cubicBezTo>
                <a:cubicBezTo>
                  <a:pt x="3170973" y="3174232"/>
                  <a:pt x="3168608" y="3174793"/>
                  <a:pt x="3166448" y="3175915"/>
                </a:cubicBezTo>
                <a:cubicBezTo>
                  <a:pt x="3163727" y="3177321"/>
                  <a:pt x="3160938" y="3178627"/>
                  <a:pt x="3158089" y="3179799"/>
                </a:cubicBezTo>
                <a:cubicBezTo>
                  <a:pt x="3154228" y="3181406"/>
                  <a:pt x="3151208" y="3184534"/>
                  <a:pt x="3149763" y="3188456"/>
                </a:cubicBezTo>
                <a:lnTo>
                  <a:pt x="3150317" y="3198158"/>
                </a:lnTo>
                <a:lnTo>
                  <a:pt x="2063239" y="3198158"/>
                </a:lnTo>
                <a:lnTo>
                  <a:pt x="2064060" y="3197249"/>
                </a:lnTo>
                <a:cubicBezTo>
                  <a:pt x="2065281" y="3192408"/>
                  <a:pt x="2064012" y="3187284"/>
                  <a:pt x="2060681" y="3183576"/>
                </a:cubicBezTo>
                <a:cubicBezTo>
                  <a:pt x="2052469" y="3174405"/>
                  <a:pt x="2045903" y="3163975"/>
                  <a:pt x="2041187" y="3152579"/>
                </a:cubicBezTo>
                <a:cubicBezTo>
                  <a:pt x="2039591" y="3148744"/>
                  <a:pt x="2036481" y="3145740"/>
                  <a:pt x="2032597" y="3144269"/>
                </a:cubicBezTo>
                <a:cubicBezTo>
                  <a:pt x="2030885" y="3143629"/>
                  <a:pt x="2029100" y="3143321"/>
                  <a:pt x="2027311" y="3143321"/>
                </a:cubicBezTo>
                <a:cubicBezTo>
                  <a:pt x="2025033" y="3143321"/>
                  <a:pt x="2022748" y="3143832"/>
                  <a:pt x="2020656" y="3144869"/>
                </a:cubicBezTo>
                <a:cubicBezTo>
                  <a:pt x="2005667" y="3152287"/>
                  <a:pt x="1989020" y="3156210"/>
                  <a:pt x="1972517" y="3156210"/>
                </a:cubicBezTo>
                <a:cubicBezTo>
                  <a:pt x="1953760" y="3156210"/>
                  <a:pt x="1935215" y="3151213"/>
                  <a:pt x="1918888" y="3141791"/>
                </a:cubicBezTo>
                <a:cubicBezTo>
                  <a:pt x="1897504" y="3129444"/>
                  <a:pt x="1880899" y="3109909"/>
                  <a:pt x="1872115" y="3086747"/>
                </a:cubicBezTo>
                <a:cubicBezTo>
                  <a:pt x="1870594" y="3082737"/>
                  <a:pt x="1867428" y="3079570"/>
                  <a:pt x="1863418" y="3078050"/>
                </a:cubicBezTo>
                <a:cubicBezTo>
                  <a:pt x="1861694" y="3077382"/>
                  <a:pt x="1859883" y="3077061"/>
                  <a:pt x="1858082" y="3077061"/>
                </a:cubicBezTo>
                <a:cubicBezTo>
                  <a:pt x="1855690" y="3077061"/>
                  <a:pt x="1853298" y="3077633"/>
                  <a:pt x="1851138" y="3078766"/>
                </a:cubicBezTo>
                <a:cubicBezTo>
                  <a:pt x="1836157" y="3086581"/>
                  <a:pt x="1819394" y="3090716"/>
                  <a:pt x="1802632" y="3090716"/>
                </a:cubicBezTo>
                <a:cubicBezTo>
                  <a:pt x="1784503" y="3090716"/>
                  <a:pt x="1766569" y="3085893"/>
                  <a:pt x="1750783" y="3076782"/>
                </a:cubicBezTo>
                <a:cubicBezTo>
                  <a:pt x="1728713" y="3064046"/>
                  <a:pt x="1712192" y="3043837"/>
                  <a:pt x="1704242" y="3019859"/>
                </a:cubicBezTo>
                <a:cubicBezTo>
                  <a:pt x="1702819" y="3015578"/>
                  <a:pt x="1699557" y="3012170"/>
                  <a:pt x="1695352" y="3010563"/>
                </a:cubicBezTo>
                <a:cubicBezTo>
                  <a:pt x="1693618" y="3009895"/>
                  <a:pt x="1691798" y="3009574"/>
                  <a:pt x="1689987" y="3009574"/>
                </a:cubicBezTo>
                <a:cubicBezTo>
                  <a:pt x="1687400" y="3009574"/>
                  <a:pt x="1684836" y="3010241"/>
                  <a:pt x="1682531" y="3011559"/>
                </a:cubicBezTo>
                <a:cubicBezTo>
                  <a:pt x="1667435" y="3020208"/>
                  <a:pt x="1650216" y="3024777"/>
                  <a:pt x="1632736" y="3024777"/>
                </a:cubicBezTo>
                <a:cubicBezTo>
                  <a:pt x="1615316" y="3024777"/>
                  <a:pt x="1598085" y="3020140"/>
                  <a:pt x="1582912" y="3011384"/>
                </a:cubicBezTo>
                <a:cubicBezTo>
                  <a:pt x="1559853" y="2998070"/>
                  <a:pt x="1543370" y="2976716"/>
                  <a:pt x="1536505" y="2951267"/>
                </a:cubicBezTo>
                <a:cubicBezTo>
                  <a:pt x="1535265" y="2946648"/>
                  <a:pt x="1531895" y="2942889"/>
                  <a:pt x="1527432" y="2941175"/>
                </a:cubicBezTo>
                <a:cubicBezTo>
                  <a:pt x="1525690" y="2940497"/>
                  <a:pt x="1523850" y="2940158"/>
                  <a:pt x="1522019" y="2940158"/>
                </a:cubicBezTo>
                <a:cubicBezTo>
                  <a:pt x="1519188" y="2940158"/>
                  <a:pt x="1516383" y="2940953"/>
                  <a:pt x="1513932" y="2942522"/>
                </a:cubicBezTo>
                <a:cubicBezTo>
                  <a:pt x="1498641" y="2952295"/>
                  <a:pt x="1480968" y="2957464"/>
                  <a:pt x="1462848" y="2957464"/>
                </a:cubicBezTo>
                <a:cubicBezTo>
                  <a:pt x="1446377" y="2957464"/>
                  <a:pt x="1430078" y="2953077"/>
                  <a:pt x="1415725" y="2944797"/>
                </a:cubicBezTo>
                <a:cubicBezTo>
                  <a:pt x="1391604" y="2930874"/>
                  <a:pt x="1374947" y="2907090"/>
                  <a:pt x="1370019" y="2879537"/>
                </a:cubicBezTo>
                <a:cubicBezTo>
                  <a:pt x="1369099" y="2874385"/>
                  <a:pt x="1365555" y="2870097"/>
                  <a:pt x="1360673" y="2868198"/>
                </a:cubicBezTo>
                <a:cubicBezTo>
                  <a:pt x="1358910" y="2867510"/>
                  <a:pt x="1357071" y="2867181"/>
                  <a:pt x="1355240" y="2867181"/>
                </a:cubicBezTo>
                <a:cubicBezTo>
                  <a:pt x="1351997" y="2867181"/>
                  <a:pt x="1348782" y="2868227"/>
                  <a:pt x="1346119" y="2870270"/>
                </a:cubicBezTo>
                <a:cubicBezTo>
                  <a:pt x="1330895" y="2881909"/>
                  <a:pt x="1312021" y="2888340"/>
                  <a:pt x="1292982" y="2888340"/>
                </a:cubicBezTo>
                <a:cubicBezTo>
                  <a:pt x="1277769" y="2888340"/>
                  <a:pt x="1262710" y="2884293"/>
                  <a:pt x="1249450" y="2876631"/>
                </a:cubicBezTo>
                <a:cubicBezTo>
                  <a:pt x="1224147" y="2862018"/>
                  <a:pt x="1207915" y="2835823"/>
                  <a:pt x="1206037" y="2806520"/>
                </a:cubicBezTo>
                <a:cubicBezTo>
                  <a:pt x="1205659" y="2800651"/>
                  <a:pt x="1201893" y="2795549"/>
                  <a:pt x="1196382" y="2793457"/>
                </a:cubicBezTo>
                <a:cubicBezTo>
                  <a:pt x="1194648" y="2792798"/>
                  <a:pt x="1192847" y="2792477"/>
                  <a:pt x="1191065" y="2792477"/>
                </a:cubicBezTo>
                <a:cubicBezTo>
                  <a:pt x="1187173" y="2792477"/>
                  <a:pt x="1183347" y="2793988"/>
                  <a:pt x="1180481" y="2796835"/>
                </a:cubicBezTo>
                <a:cubicBezTo>
                  <a:pt x="1179658" y="2797660"/>
                  <a:pt x="1178817" y="2798454"/>
                  <a:pt x="1177954" y="2799238"/>
                </a:cubicBezTo>
                <a:cubicBezTo>
                  <a:pt x="1177867" y="2799315"/>
                  <a:pt x="1177789" y="2799393"/>
                  <a:pt x="1177701" y="2799470"/>
                </a:cubicBezTo>
                <a:cubicBezTo>
                  <a:pt x="1177527" y="2799624"/>
                  <a:pt x="1177353" y="2799771"/>
                  <a:pt x="1177188" y="2799925"/>
                </a:cubicBezTo>
                <a:cubicBezTo>
                  <a:pt x="1165199" y="2810616"/>
                  <a:pt x="1150025" y="2817811"/>
                  <a:pt x="1133272" y="2819893"/>
                </a:cubicBezTo>
                <a:cubicBezTo>
                  <a:pt x="1129950" y="2820310"/>
                  <a:pt x="1126570" y="2820524"/>
                  <a:pt x="1123133" y="2820524"/>
                </a:cubicBezTo>
                <a:cubicBezTo>
                  <a:pt x="1102128" y="2820524"/>
                  <a:pt x="1082992" y="2812554"/>
                  <a:pt x="1068572" y="2799470"/>
                </a:cubicBezTo>
                <a:cubicBezTo>
                  <a:pt x="1068446" y="2799354"/>
                  <a:pt x="1068331" y="2799247"/>
                  <a:pt x="1068204" y="2799131"/>
                </a:cubicBezTo>
                <a:cubicBezTo>
                  <a:pt x="1067962" y="2798909"/>
                  <a:pt x="1067720" y="2798675"/>
                  <a:pt x="1067479" y="2798454"/>
                </a:cubicBezTo>
                <a:cubicBezTo>
                  <a:pt x="1053515" y="2785311"/>
                  <a:pt x="1044208" y="2767292"/>
                  <a:pt x="1042282" y="2747119"/>
                </a:cubicBezTo>
                <a:cubicBezTo>
                  <a:pt x="1042030" y="2744543"/>
                  <a:pt x="1041904" y="2741928"/>
                  <a:pt x="1041904" y="2739283"/>
                </a:cubicBezTo>
                <a:cubicBezTo>
                  <a:pt x="1041904" y="2705071"/>
                  <a:pt x="1062821" y="2675806"/>
                  <a:pt x="1092764" y="2663835"/>
                </a:cubicBezTo>
                <a:cubicBezTo>
                  <a:pt x="1097198" y="2662055"/>
                  <a:pt x="1100522" y="2658257"/>
                  <a:pt x="1101702" y="2653620"/>
                </a:cubicBezTo>
                <a:cubicBezTo>
                  <a:pt x="1102892" y="2648990"/>
                  <a:pt x="1101790" y="2644070"/>
                  <a:pt x="1098748" y="2640372"/>
                </a:cubicBezTo>
                <a:cubicBezTo>
                  <a:pt x="1091853" y="2631994"/>
                  <a:pt x="1086218" y="2622689"/>
                  <a:pt x="1082004" y="2612705"/>
                </a:cubicBezTo>
                <a:cubicBezTo>
                  <a:pt x="1080408" y="2608928"/>
                  <a:pt x="1077327" y="2605966"/>
                  <a:pt x="1073493" y="2604512"/>
                </a:cubicBezTo>
                <a:cubicBezTo>
                  <a:pt x="1071778" y="2603853"/>
                  <a:pt x="1069978" y="2603534"/>
                  <a:pt x="1068175" y="2603534"/>
                </a:cubicBezTo>
                <a:cubicBezTo>
                  <a:pt x="1065948" y="2603534"/>
                  <a:pt x="1063741" y="2604027"/>
                  <a:pt x="1061688" y="2605007"/>
                </a:cubicBezTo>
                <a:cubicBezTo>
                  <a:pt x="1050425" y="2610410"/>
                  <a:pt x="1038398" y="2613779"/>
                  <a:pt x="1025943" y="2615040"/>
                </a:cubicBezTo>
                <a:cubicBezTo>
                  <a:pt x="1020755" y="2615551"/>
                  <a:pt x="1016212" y="2618727"/>
                  <a:pt x="1013936" y="2623414"/>
                </a:cubicBezTo>
                <a:cubicBezTo>
                  <a:pt x="1011756" y="2627918"/>
                  <a:pt x="1011969" y="2633196"/>
                  <a:pt x="1014469" y="2637506"/>
                </a:cubicBezTo>
                <a:cubicBezTo>
                  <a:pt x="1021963" y="2648981"/>
                  <a:pt x="1026321" y="2662684"/>
                  <a:pt x="1026321" y="2677412"/>
                </a:cubicBezTo>
                <a:cubicBezTo>
                  <a:pt x="1026321" y="2681171"/>
                  <a:pt x="1026042" y="2684880"/>
                  <a:pt x="1025488" y="2688482"/>
                </a:cubicBezTo>
                <a:cubicBezTo>
                  <a:pt x="1023997" y="2698253"/>
                  <a:pt x="1020578" y="2707394"/>
                  <a:pt x="1015620" y="2715492"/>
                </a:cubicBezTo>
                <a:cubicBezTo>
                  <a:pt x="1003980" y="2734509"/>
                  <a:pt x="983887" y="2747798"/>
                  <a:pt x="960567" y="2750121"/>
                </a:cubicBezTo>
                <a:cubicBezTo>
                  <a:pt x="958156" y="2750353"/>
                  <a:pt x="955715" y="2750479"/>
                  <a:pt x="953247" y="2750479"/>
                </a:cubicBezTo>
                <a:cubicBezTo>
                  <a:pt x="946323" y="2750479"/>
                  <a:pt x="939611" y="2749512"/>
                  <a:pt x="933260" y="2747709"/>
                </a:cubicBezTo>
                <a:cubicBezTo>
                  <a:pt x="933249" y="2747709"/>
                  <a:pt x="933238" y="2747709"/>
                  <a:pt x="933230" y="2747700"/>
                </a:cubicBezTo>
                <a:cubicBezTo>
                  <a:pt x="931583" y="2747235"/>
                  <a:pt x="929956" y="2746702"/>
                  <a:pt x="928358" y="2746120"/>
                </a:cubicBezTo>
                <a:cubicBezTo>
                  <a:pt x="928261" y="2746091"/>
                  <a:pt x="928154" y="2746054"/>
                  <a:pt x="928058" y="2746015"/>
                </a:cubicBezTo>
                <a:cubicBezTo>
                  <a:pt x="927603" y="2745849"/>
                  <a:pt x="927138" y="2745676"/>
                  <a:pt x="926683" y="2745502"/>
                </a:cubicBezTo>
                <a:cubicBezTo>
                  <a:pt x="926518" y="2745434"/>
                  <a:pt x="926353" y="2745366"/>
                  <a:pt x="926189" y="2745299"/>
                </a:cubicBezTo>
                <a:cubicBezTo>
                  <a:pt x="910291" y="2738955"/>
                  <a:pt x="897146" y="2727198"/>
                  <a:pt x="889033" y="2712305"/>
                </a:cubicBezTo>
                <a:cubicBezTo>
                  <a:pt x="888941" y="2712140"/>
                  <a:pt x="888856" y="2711965"/>
                  <a:pt x="888765" y="2711801"/>
                </a:cubicBezTo>
                <a:cubicBezTo>
                  <a:pt x="888606" y="2711500"/>
                  <a:pt x="888449" y="2711200"/>
                  <a:pt x="888294" y="2710910"/>
                </a:cubicBezTo>
                <a:cubicBezTo>
                  <a:pt x="884887" y="2704307"/>
                  <a:pt x="882455" y="2697131"/>
                  <a:pt x="881188" y="2689556"/>
                </a:cubicBezTo>
                <a:cubicBezTo>
                  <a:pt x="881173" y="2689469"/>
                  <a:pt x="881160" y="2689382"/>
                  <a:pt x="881145" y="2689295"/>
                </a:cubicBezTo>
                <a:cubicBezTo>
                  <a:pt x="881078" y="2688888"/>
                  <a:pt x="881015" y="2688482"/>
                  <a:pt x="880954" y="2688066"/>
                </a:cubicBezTo>
                <a:cubicBezTo>
                  <a:pt x="880902" y="2687716"/>
                  <a:pt x="880853" y="2687358"/>
                  <a:pt x="880805" y="2687011"/>
                </a:cubicBezTo>
                <a:cubicBezTo>
                  <a:pt x="880786" y="2686865"/>
                  <a:pt x="880768" y="2686721"/>
                  <a:pt x="880749" y="2686574"/>
                </a:cubicBezTo>
                <a:cubicBezTo>
                  <a:pt x="880373" y="2683571"/>
                  <a:pt x="880177" y="2680512"/>
                  <a:pt x="880177" y="2677412"/>
                </a:cubicBezTo>
                <a:cubicBezTo>
                  <a:pt x="880177" y="2652941"/>
                  <a:pt x="892207" y="2631278"/>
                  <a:pt x="910674" y="2618020"/>
                </a:cubicBezTo>
                <a:cubicBezTo>
                  <a:pt x="910883" y="2617867"/>
                  <a:pt x="911093" y="2617721"/>
                  <a:pt x="911304" y="2617575"/>
                </a:cubicBezTo>
                <a:cubicBezTo>
                  <a:pt x="911438" y="2617479"/>
                  <a:pt x="911574" y="2617381"/>
                  <a:pt x="911709" y="2617295"/>
                </a:cubicBezTo>
                <a:cubicBezTo>
                  <a:pt x="917952" y="2612965"/>
                  <a:pt x="924902" y="2609596"/>
                  <a:pt x="932349" y="2607378"/>
                </a:cubicBezTo>
                <a:cubicBezTo>
                  <a:pt x="936823" y="2605615"/>
                  <a:pt x="940203" y="2601801"/>
                  <a:pt x="941392" y="2597094"/>
                </a:cubicBezTo>
                <a:cubicBezTo>
                  <a:pt x="942661" y="2592049"/>
                  <a:pt x="941239" y="2586694"/>
                  <a:pt x="937606" y="2582957"/>
                </a:cubicBezTo>
                <a:cubicBezTo>
                  <a:pt x="927469" y="2572516"/>
                  <a:pt x="919632" y="2560313"/>
                  <a:pt x="914347" y="2546698"/>
                </a:cubicBezTo>
                <a:cubicBezTo>
                  <a:pt x="912804" y="2542727"/>
                  <a:pt x="909645" y="2539610"/>
                  <a:pt x="905665" y="2538090"/>
                </a:cubicBezTo>
                <a:cubicBezTo>
                  <a:pt x="903949" y="2537451"/>
                  <a:pt x="902151" y="2537130"/>
                  <a:pt x="900356" y="2537130"/>
                </a:cubicBezTo>
                <a:cubicBezTo>
                  <a:pt x="897981" y="2537130"/>
                  <a:pt x="895617" y="2537682"/>
                  <a:pt x="893466" y="2538806"/>
                </a:cubicBezTo>
                <a:cubicBezTo>
                  <a:pt x="878475" y="2546552"/>
                  <a:pt x="861713" y="2550640"/>
                  <a:pt x="844993" y="2550640"/>
                </a:cubicBezTo>
                <a:cubicBezTo>
                  <a:pt x="826694" y="2550640"/>
                  <a:pt x="808589" y="2545770"/>
                  <a:pt x="792644" y="2536569"/>
                </a:cubicBezTo>
                <a:cubicBezTo>
                  <a:pt x="768949" y="2522886"/>
                  <a:pt x="751755" y="2500884"/>
                  <a:pt x="744238" y="2474610"/>
                </a:cubicBezTo>
                <a:cubicBezTo>
                  <a:pt x="742966" y="2470176"/>
                  <a:pt x="739722" y="2466565"/>
                  <a:pt x="735438" y="2464830"/>
                </a:cubicBezTo>
                <a:cubicBezTo>
                  <a:pt x="733627" y="2464094"/>
                  <a:pt x="731712" y="2463736"/>
                  <a:pt x="729807" y="2463736"/>
                </a:cubicBezTo>
                <a:cubicBezTo>
                  <a:pt x="727210" y="2463736"/>
                  <a:pt x="724624" y="2464404"/>
                  <a:pt x="722318" y="2465740"/>
                </a:cubicBezTo>
                <a:cubicBezTo>
                  <a:pt x="708038" y="2473952"/>
                  <a:pt x="691695" y="2478309"/>
                  <a:pt x="675065" y="2478309"/>
                </a:cubicBezTo>
                <a:cubicBezTo>
                  <a:pt x="658606" y="2478309"/>
                  <a:pt x="642320" y="2473933"/>
                  <a:pt x="627959" y="2465644"/>
                </a:cubicBezTo>
                <a:cubicBezTo>
                  <a:pt x="582831" y="2439584"/>
                  <a:pt x="567311" y="2381663"/>
                  <a:pt x="593371" y="2336527"/>
                </a:cubicBezTo>
                <a:cubicBezTo>
                  <a:pt x="606548" y="2313711"/>
                  <a:pt x="628939" y="2297308"/>
                  <a:pt x="654793" y="2291525"/>
                </a:cubicBezTo>
                <a:cubicBezTo>
                  <a:pt x="659740" y="2290421"/>
                  <a:pt x="663797" y="2286887"/>
                  <a:pt x="665575" y="2282132"/>
                </a:cubicBezTo>
                <a:cubicBezTo>
                  <a:pt x="667353" y="2277386"/>
                  <a:pt x="666610" y="2272060"/>
                  <a:pt x="663605" y="2267975"/>
                </a:cubicBezTo>
                <a:cubicBezTo>
                  <a:pt x="642078" y="2238738"/>
                  <a:pt x="639871" y="2199576"/>
                  <a:pt x="657982" y="2168200"/>
                </a:cubicBezTo>
                <a:cubicBezTo>
                  <a:pt x="674248" y="2140029"/>
                  <a:pt x="704586" y="2122530"/>
                  <a:pt x="737155" y="2122530"/>
                </a:cubicBezTo>
                <a:cubicBezTo>
                  <a:pt x="753091" y="2122530"/>
                  <a:pt x="768855" y="2126761"/>
                  <a:pt x="782738" y="2134770"/>
                </a:cubicBezTo>
                <a:cubicBezTo>
                  <a:pt x="799713" y="2144580"/>
                  <a:pt x="812840" y="2159280"/>
                  <a:pt x="820689" y="2177264"/>
                </a:cubicBezTo>
                <a:cubicBezTo>
                  <a:pt x="822482" y="2181379"/>
                  <a:pt x="826022" y="2184468"/>
                  <a:pt x="830339" y="2185699"/>
                </a:cubicBezTo>
                <a:cubicBezTo>
                  <a:pt x="831687" y="2186076"/>
                  <a:pt x="833067" y="2186271"/>
                  <a:pt x="834444" y="2186271"/>
                </a:cubicBezTo>
                <a:cubicBezTo>
                  <a:pt x="837465" y="2186271"/>
                  <a:pt x="840448" y="2185360"/>
                  <a:pt x="842987" y="2183596"/>
                </a:cubicBezTo>
                <a:cubicBezTo>
                  <a:pt x="852151" y="2177253"/>
                  <a:pt x="862191" y="2172306"/>
                  <a:pt x="872826" y="2168886"/>
                </a:cubicBezTo>
                <a:cubicBezTo>
                  <a:pt x="876963" y="2167550"/>
                  <a:pt x="880326" y="2164491"/>
                  <a:pt x="882031" y="2160490"/>
                </a:cubicBezTo>
                <a:cubicBezTo>
                  <a:pt x="883739" y="2156491"/>
                  <a:pt x="883625" y="2151941"/>
                  <a:pt x="881721" y="2148018"/>
                </a:cubicBezTo>
                <a:cubicBezTo>
                  <a:pt x="867676" y="2119170"/>
                  <a:pt x="868907" y="2085284"/>
                  <a:pt x="885011" y="2057394"/>
                </a:cubicBezTo>
                <a:cubicBezTo>
                  <a:pt x="902251" y="2027531"/>
                  <a:pt x="934401" y="2008976"/>
                  <a:pt x="968925" y="2008976"/>
                </a:cubicBezTo>
                <a:cubicBezTo>
                  <a:pt x="985815" y="2008976"/>
                  <a:pt x="1002519" y="2013468"/>
                  <a:pt x="1017238" y="2021962"/>
                </a:cubicBezTo>
                <a:cubicBezTo>
                  <a:pt x="1034310" y="2031810"/>
                  <a:pt x="1047761" y="2046346"/>
                  <a:pt x="1056138" y="2063970"/>
                </a:cubicBezTo>
                <a:cubicBezTo>
                  <a:pt x="1057978" y="2067844"/>
                  <a:pt x="1061388" y="2070741"/>
                  <a:pt x="1065493" y="2071940"/>
                </a:cubicBezTo>
                <a:cubicBezTo>
                  <a:pt x="1066879" y="2072337"/>
                  <a:pt x="1068282" y="2072531"/>
                  <a:pt x="1069697" y="2072531"/>
                </a:cubicBezTo>
                <a:cubicBezTo>
                  <a:pt x="1072495" y="2072531"/>
                  <a:pt x="1075255" y="2071756"/>
                  <a:pt x="1077676" y="2070246"/>
                </a:cubicBezTo>
                <a:cubicBezTo>
                  <a:pt x="1084822" y="2065753"/>
                  <a:pt x="1092483" y="2062053"/>
                  <a:pt x="1100442" y="2059256"/>
                </a:cubicBezTo>
                <a:cubicBezTo>
                  <a:pt x="1104403" y="2057870"/>
                  <a:pt x="1107599" y="2054877"/>
                  <a:pt x="1109256" y="2051024"/>
                </a:cubicBezTo>
                <a:cubicBezTo>
                  <a:pt x="1110901" y="2047158"/>
                  <a:pt x="1110872" y="2042792"/>
                  <a:pt x="1109159" y="2038966"/>
                </a:cubicBezTo>
                <a:cubicBezTo>
                  <a:pt x="1095920" y="2009449"/>
                  <a:pt x="1097587" y="1975257"/>
                  <a:pt x="1113622" y="1947492"/>
                </a:cubicBezTo>
                <a:cubicBezTo>
                  <a:pt x="1131510" y="1916503"/>
                  <a:pt x="1164871" y="1897260"/>
                  <a:pt x="1200703" y="1897260"/>
                </a:cubicBezTo>
                <a:cubicBezTo>
                  <a:pt x="1218221" y="1897260"/>
                  <a:pt x="1235556" y="1901909"/>
                  <a:pt x="1250838" y="1910722"/>
                </a:cubicBezTo>
                <a:cubicBezTo>
                  <a:pt x="1268443" y="1920890"/>
                  <a:pt x="1282358" y="1935890"/>
                  <a:pt x="1291074" y="1954096"/>
                </a:cubicBezTo>
                <a:cubicBezTo>
                  <a:pt x="1292885" y="1957892"/>
                  <a:pt x="1296206" y="1960749"/>
                  <a:pt x="1300225" y="1961979"/>
                </a:cubicBezTo>
                <a:cubicBezTo>
                  <a:pt x="1301668" y="1962404"/>
                  <a:pt x="1303140" y="1962627"/>
                  <a:pt x="1304612" y="1962627"/>
                </a:cubicBezTo>
                <a:cubicBezTo>
                  <a:pt x="1307265" y="1962627"/>
                  <a:pt x="1309890" y="1961930"/>
                  <a:pt x="1312225" y="1960555"/>
                </a:cubicBezTo>
                <a:cubicBezTo>
                  <a:pt x="1317481" y="1957466"/>
                  <a:pt x="1323069" y="1954755"/>
                  <a:pt x="1328803" y="1952526"/>
                </a:cubicBezTo>
                <a:cubicBezTo>
                  <a:pt x="1332639" y="1951026"/>
                  <a:pt x="1335689" y="1948014"/>
                  <a:pt x="1337248" y="1944200"/>
                </a:cubicBezTo>
                <a:cubicBezTo>
                  <a:pt x="1338797" y="1940393"/>
                  <a:pt x="1338718" y="1936112"/>
                  <a:pt x="1337024" y="1932356"/>
                </a:cubicBezTo>
                <a:cubicBezTo>
                  <a:pt x="1323069" y="1901464"/>
                  <a:pt x="1324825" y="1866833"/>
                  <a:pt x="1341839" y="1837365"/>
                </a:cubicBezTo>
                <a:cubicBezTo>
                  <a:pt x="1360452" y="1805116"/>
                  <a:pt x="1395186" y="1785081"/>
                  <a:pt x="1432470" y="1785081"/>
                </a:cubicBezTo>
                <a:cubicBezTo>
                  <a:pt x="1450723" y="1785081"/>
                  <a:pt x="1468764" y="1789932"/>
                  <a:pt x="1484638" y="1799104"/>
                </a:cubicBezTo>
                <a:cubicBezTo>
                  <a:pt x="1502543" y="1809436"/>
                  <a:pt x="1516828" y="1824708"/>
                  <a:pt x="1525968" y="1843253"/>
                </a:cubicBezTo>
                <a:cubicBezTo>
                  <a:pt x="1527769" y="1846923"/>
                  <a:pt x="1530995" y="1849693"/>
                  <a:pt x="1534899" y="1850932"/>
                </a:cubicBezTo>
                <a:cubicBezTo>
                  <a:pt x="1536379" y="1851408"/>
                  <a:pt x="1537908" y="1851629"/>
                  <a:pt x="1539430" y="1851629"/>
                </a:cubicBezTo>
                <a:cubicBezTo>
                  <a:pt x="1541918" y="1851629"/>
                  <a:pt x="1544390" y="1851009"/>
                  <a:pt x="1546615" y="1849800"/>
                </a:cubicBezTo>
                <a:cubicBezTo>
                  <a:pt x="1551021" y="1847398"/>
                  <a:pt x="1555689" y="1845257"/>
                  <a:pt x="1560483" y="1843427"/>
                </a:cubicBezTo>
                <a:cubicBezTo>
                  <a:pt x="1564328" y="1841965"/>
                  <a:pt x="1567398" y="1838983"/>
                  <a:pt x="1568986" y="1835195"/>
                </a:cubicBezTo>
                <a:cubicBezTo>
                  <a:pt x="1570573" y="1831390"/>
                  <a:pt x="1570526" y="1827110"/>
                  <a:pt x="1568860" y="1823342"/>
                </a:cubicBezTo>
                <a:cubicBezTo>
                  <a:pt x="1555361" y="1792750"/>
                  <a:pt x="1557231" y="1758556"/>
                  <a:pt x="1574002" y="1729524"/>
                </a:cubicBezTo>
                <a:cubicBezTo>
                  <a:pt x="1592538" y="1697401"/>
                  <a:pt x="1627117" y="1677462"/>
                  <a:pt x="1664246" y="1677462"/>
                </a:cubicBezTo>
                <a:cubicBezTo>
                  <a:pt x="1682405" y="1677462"/>
                  <a:pt x="1700370" y="1682286"/>
                  <a:pt x="1716191" y="1691418"/>
                </a:cubicBezTo>
                <a:cubicBezTo>
                  <a:pt x="1735415" y="1702516"/>
                  <a:pt x="1750861" y="1719984"/>
                  <a:pt x="1759703" y="1740583"/>
                </a:cubicBezTo>
                <a:cubicBezTo>
                  <a:pt x="1761367" y="1744486"/>
                  <a:pt x="1764624" y="1747507"/>
                  <a:pt x="1768640" y="1748874"/>
                </a:cubicBezTo>
                <a:cubicBezTo>
                  <a:pt x="1770220" y="1749415"/>
                  <a:pt x="1771864" y="1749686"/>
                  <a:pt x="1773493" y="1749686"/>
                </a:cubicBezTo>
                <a:cubicBezTo>
                  <a:pt x="1776029" y="1749686"/>
                  <a:pt x="1778537" y="1749046"/>
                  <a:pt x="1780794" y="1747787"/>
                </a:cubicBezTo>
                <a:cubicBezTo>
                  <a:pt x="1797161" y="1738684"/>
                  <a:pt x="1815667" y="1733872"/>
                  <a:pt x="1834308" y="1733872"/>
                </a:cubicBezTo>
                <a:cubicBezTo>
                  <a:pt x="1853377" y="1733872"/>
                  <a:pt x="1872239" y="1738937"/>
                  <a:pt x="1888840" y="1748523"/>
                </a:cubicBezTo>
                <a:cubicBezTo>
                  <a:pt x="1909822" y="1760649"/>
                  <a:pt x="1925793" y="1778767"/>
                  <a:pt x="1935002" y="1800923"/>
                </a:cubicBezTo>
                <a:cubicBezTo>
                  <a:pt x="1936591" y="1804769"/>
                  <a:pt x="1939719" y="1807771"/>
                  <a:pt x="1943611" y="1809233"/>
                </a:cubicBezTo>
                <a:cubicBezTo>
                  <a:pt x="1945306" y="1809864"/>
                  <a:pt x="1947087" y="1810181"/>
                  <a:pt x="1948860" y="1810181"/>
                </a:cubicBezTo>
                <a:cubicBezTo>
                  <a:pt x="1951154" y="1810181"/>
                  <a:pt x="1953450" y="1809650"/>
                  <a:pt x="1955562" y="1808604"/>
                </a:cubicBezTo>
                <a:cubicBezTo>
                  <a:pt x="1970688" y="1801060"/>
                  <a:pt x="1987499" y="1797079"/>
                  <a:pt x="2004195" y="1797079"/>
                </a:cubicBezTo>
                <a:cubicBezTo>
                  <a:pt x="2023038" y="1797079"/>
                  <a:pt x="2041670" y="1802086"/>
                  <a:pt x="2058086" y="1811558"/>
                </a:cubicBezTo>
                <a:cubicBezTo>
                  <a:pt x="2079112" y="1823702"/>
                  <a:pt x="2095601" y="1842914"/>
                  <a:pt x="2104539" y="1865642"/>
                </a:cubicBezTo>
                <a:cubicBezTo>
                  <a:pt x="2106090" y="1869593"/>
                  <a:pt x="2109247" y="1872712"/>
                  <a:pt x="2113217" y="1874203"/>
                </a:cubicBezTo>
                <a:cubicBezTo>
                  <a:pt x="2114932" y="1874841"/>
                  <a:pt x="2116723" y="1875172"/>
                  <a:pt x="2118514" y="1875172"/>
                </a:cubicBezTo>
                <a:cubicBezTo>
                  <a:pt x="2120878" y="1875172"/>
                  <a:pt x="2123238" y="1874609"/>
                  <a:pt x="2125390" y="1873505"/>
                </a:cubicBezTo>
                <a:cubicBezTo>
                  <a:pt x="2140447" y="1865739"/>
                  <a:pt x="2157268" y="1861633"/>
                  <a:pt x="2174031" y="1861633"/>
                </a:cubicBezTo>
                <a:cubicBezTo>
                  <a:pt x="2192412" y="1861633"/>
                  <a:pt x="2210597" y="1866524"/>
                  <a:pt x="2226637" y="1875772"/>
                </a:cubicBezTo>
                <a:cubicBezTo>
                  <a:pt x="2248639" y="1888488"/>
                  <a:pt x="2265274" y="1908639"/>
                  <a:pt x="2273477" y="1932530"/>
                </a:cubicBezTo>
                <a:cubicBezTo>
                  <a:pt x="2274920" y="1936722"/>
                  <a:pt x="2278146" y="1940074"/>
                  <a:pt x="2282290" y="1941672"/>
                </a:cubicBezTo>
                <a:cubicBezTo>
                  <a:pt x="2284025" y="1942329"/>
                  <a:pt x="2285853" y="1942659"/>
                  <a:pt x="2287672" y="1942659"/>
                </a:cubicBezTo>
                <a:cubicBezTo>
                  <a:pt x="2290193" y="1942659"/>
                  <a:pt x="2292701" y="1942030"/>
                  <a:pt x="2294948" y="1940782"/>
                </a:cubicBezTo>
                <a:cubicBezTo>
                  <a:pt x="2309948" y="1932471"/>
                  <a:pt x="2326932" y="1928066"/>
                  <a:pt x="2344065" y="1928066"/>
                </a:cubicBezTo>
                <a:cubicBezTo>
                  <a:pt x="2361622" y="1928066"/>
                  <a:pt x="2378986" y="1932744"/>
                  <a:pt x="2394274" y="1941574"/>
                </a:cubicBezTo>
                <a:cubicBezTo>
                  <a:pt x="2415376" y="1953768"/>
                  <a:pt x="2431356" y="1973308"/>
                  <a:pt x="2439277" y="1996627"/>
                </a:cubicBezTo>
                <a:cubicBezTo>
                  <a:pt x="2440740" y="2000947"/>
                  <a:pt x="2444091" y="2004355"/>
                  <a:pt x="2448370" y="2005915"/>
                </a:cubicBezTo>
                <a:cubicBezTo>
                  <a:pt x="2450037" y="2006516"/>
                  <a:pt x="2451760" y="2006806"/>
                  <a:pt x="2453484" y="2006806"/>
                </a:cubicBezTo>
                <a:cubicBezTo>
                  <a:pt x="2456214" y="2006806"/>
                  <a:pt x="2458927" y="2006070"/>
                  <a:pt x="2461307" y="2004618"/>
                </a:cubicBezTo>
                <a:cubicBezTo>
                  <a:pt x="2477075" y="1994991"/>
                  <a:pt x="2495270" y="1989897"/>
                  <a:pt x="2513931" y="1989897"/>
                </a:cubicBezTo>
                <a:cubicBezTo>
                  <a:pt x="2531499" y="1989897"/>
                  <a:pt x="2548882" y="1994575"/>
                  <a:pt x="2564200" y="2003416"/>
                </a:cubicBezTo>
                <a:cubicBezTo>
                  <a:pt x="2583209" y="2014398"/>
                  <a:pt x="2598346" y="2031683"/>
                  <a:pt x="2606810" y="2052079"/>
                </a:cubicBezTo>
                <a:cubicBezTo>
                  <a:pt x="2608487" y="2056098"/>
                  <a:pt x="2611807" y="2059206"/>
                  <a:pt x="2615932" y="2060571"/>
                </a:cubicBezTo>
                <a:cubicBezTo>
                  <a:pt x="2617481" y="2061086"/>
                  <a:pt x="2619091" y="2061337"/>
                  <a:pt x="2620678" y="2061337"/>
                </a:cubicBezTo>
                <a:cubicBezTo>
                  <a:pt x="2623341" y="2061337"/>
                  <a:pt x="2625985" y="2060629"/>
                  <a:pt x="2628328" y="2059256"/>
                </a:cubicBezTo>
                <a:cubicBezTo>
                  <a:pt x="2635293" y="2055128"/>
                  <a:pt x="2642710" y="2051788"/>
                  <a:pt x="2650378" y="2049337"/>
                </a:cubicBezTo>
                <a:cubicBezTo>
                  <a:pt x="2654591" y="2047992"/>
                  <a:pt x="2657999" y="2044846"/>
                  <a:pt x="2659685" y="2040738"/>
                </a:cubicBezTo>
                <a:cubicBezTo>
                  <a:pt x="2661368" y="2036651"/>
                  <a:pt x="2661158" y="2032013"/>
                  <a:pt x="2659102" y="2028092"/>
                </a:cubicBezTo>
                <a:cubicBezTo>
                  <a:pt x="2643696" y="1998593"/>
                  <a:pt x="2644375" y="1962481"/>
                  <a:pt x="2660896" y="1933877"/>
                </a:cubicBezTo>
                <a:cubicBezTo>
                  <a:pt x="2673125" y="1912696"/>
                  <a:pt x="2692668" y="1896980"/>
                  <a:pt x="2715920" y="1889609"/>
                </a:cubicBezTo>
                <a:cubicBezTo>
                  <a:pt x="2720393" y="1888187"/>
                  <a:pt x="2723959" y="1884760"/>
                  <a:pt x="2725527" y="1880333"/>
                </a:cubicBezTo>
                <a:cubicBezTo>
                  <a:pt x="2727105" y="1875908"/>
                  <a:pt x="2726514" y="1870998"/>
                  <a:pt x="2723939" y="1867065"/>
                </a:cubicBezTo>
                <a:cubicBezTo>
                  <a:pt x="2703320" y="1835652"/>
                  <a:pt x="2702256" y="1795782"/>
                  <a:pt x="2721169" y="1763041"/>
                </a:cubicBezTo>
                <a:cubicBezTo>
                  <a:pt x="2732189" y="1743953"/>
                  <a:pt x="2749523" y="1728884"/>
                  <a:pt x="2769977" y="1720624"/>
                </a:cubicBezTo>
                <a:cubicBezTo>
                  <a:pt x="2774060" y="1718969"/>
                  <a:pt x="2777230" y="1715599"/>
                  <a:pt x="2778604" y="1711416"/>
                </a:cubicBezTo>
                <a:cubicBezTo>
                  <a:pt x="2779988" y="1707223"/>
                  <a:pt x="2779466" y="1702632"/>
                  <a:pt x="2777161" y="1698875"/>
                </a:cubicBezTo>
                <a:cubicBezTo>
                  <a:pt x="2756642" y="1665309"/>
                  <a:pt x="2756169" y="1623213"/>
                  <a:pt x="2775901" y="1589019"/>
                </a:cubicBezTo>
                <a:cubicBezTo>
                  <a:pt x="2787774" y="1568460"/>
                  <a:pt x="2806514" y="1552181"/>
                  <a:pt x="2828690" y="1543194"/>
                </a:cubicBezTo>
                <a:cubicBezTo>
                  <a:pt x="2832603" y="1541598"/>
                  <a:pt x="2835663" y="1538439"/>
                  <a:pt x="2837135" y="1534479"/>
                </a:cubicBezTo>
                <a:cubicBezTo>
                  <a:pt x="2838588" y="1530519"/>
                  <a:pt x="2838326" y="1526123"/>
                  <a:pt x="2836380" y="1522373"/>
                </a:cubicBezTo>
                <a:cubicBezTo>
                  <a:pt x="2830860" y="1511720"/>
                  <a:pt x="2827178" y="1500265"/>
                  <a:pt x="2825455" y="1488324"/>
                </a:cubicBezTo>
                <a:cubicBezTo>
                  <a:pt x="2824728" y="1483317"/>
                  <a:pt x="2821513" y="1479010"/>
                  <a:pt x="2816913" y="1476868"/>
                </a:cubicBezTo>
                <a:cubicBezTo>
                  <a:pt x="2814910" y="1475940"/>
                  <a:pt x="2812750" y="1475475"/>
                  <a:pt x="2810600" y="1475475"/>
                </a:cubicBezTo>
                <a:cubicBezTo>
                  <a:pt x="2807832" y="1475475"/>
                  <a:pt x="2805071" y="1476239"/>
                  <a:pt x="2802649" y="1477761"/>
                </a:cubicBezTo>
                <a:cubicBezTo>
                  <a:pt x="2790167" y="1485545"/>
                  <a:pt x="2775758" y="1489671"/>
                  <a:pt x="2760999" y="1489671"/>
                </a:cubicBezTo>
                <a:cubicBezTo>
                  <a:pt x="2747314" y="1489671"/>
                  <a:pt x="2733775" y="1486030"/>
                  <a:pt x="2721856" y="1479143"/>
                </a:cubicBezTo>
                <a:cubicBezTo>
                  <a:pt x="2684341" y="1457490"/>
                  <a:pt x="2671439" y="1409342"/>
                  <a:pt x="2693104" y="1371836"/>
                </a:cubicBezTo>
                <a:cubicBezTo>
                  <a:pt x="2707097" y="1347586"/>
                  <a:pt x="2733185" y="1332538"/>
                  <a:pt x="2761202" y="1332538"/>
                </a:cubicBezTo>
                <a:cubicBezTo>
                  <a:pt x="2774915" y="1332538"/>
                  <a:pt x="2788473" y="1336188"/>
                  <a:pt x="2800413" y="1343084"/>
                </a:cubicBezTo>
                <a:cubicBezTo>
                  <a:pt x="2817148" y="1352738"/>
                  <a:pt x="2829688" y="1368263"/>
                  <a:pt x="2835740" y="1386798"/>
                </a:cubicBezTo>
                <a:cubicBezTo>
                  <a:pt x="2837307" y="1391610"/>
                  <a:pt x="2841202" y="1395310"/>
                  <a:pt x="2846093" y="1396637"/>
                </a:cubicBezTo>
                <a:cubicBezTo>
                  <a:pt x="2847379" y="1396984"/>
                  <a:pt x="2848698" y="1397150"/>
                  <a:pt x="2850003" y="1397150"/>
                </a:cubicBezTo>
                <a:cubicBezTo>
                  <a:pt x="2853635" y="1397150"/>
                  <a:pt x="2857201" y="1395842"/>
                  <a:pt x="2859979" y="1393363"/>
                </a:cubicBezTo>
                <a:cubicBezTo>
                  <a:pt x="2876393" y="1378770"/>
                  <a:pt x="2896537" y="1369638"/>
                  <a:pt x="2918237" y="1366955"/>
                </a:cubicBezTo>
                <a:cubicBezTo>
                  <a:pt x="2923360" y="1366325"/>
                  <a:pt x="2927796" y="1363111"/>
                  <a:pt x="2929993" y="1358433"/>
                </a:cubicBezTo>
                <a:cubicBezTo>
                  <a:pt x="2932183" y="1353774"/>
                  <a:pt x="2931825" y="1348293"/>
                  <a:pt x="2929036" y="1343955"/>
                </a:cubicBezTo>
                <a:cubicBezTo>
                  <a:pt x="2924851" y="1337439"/>
                  <a:pt x="2921705" y="1330271"/>
                  <a:pt x="2919662" y="1322661"/>
                </a:cubicBezTo>
                <a:cubicBezTo>
                  <a:pt x="2914421" y="1303099"/>
                  <a:pt x="2917103" y="1282666"/>
                  <a:pt x="2927236" y="1265128"/>
                </a:cubicBezTo>
                <a:cubicBezTo>
                  <a:pt x="2940744" y="1241733"/>
                  <a:pt x="2965930" y="1227196"/>
                  <a:pt x="2992978" y="1227196"/>
                </a:cubicBezTo>
                <a:close/>
                <a:moveTo>
                  <a:pt x="5233274" y="1215991"/>
                </a:moveTo>
                <a:cubicBezTo>
                  <a:pt x="5230456" y="1215991"/>
                  <a:pt x="5227659" y="1216786"/>
                  <a:pt x="5225219" y="1218334"/>
                </a:cubicBezTo>
                <a:cubicBezTo>
                  <a:pt x="5218263" y="1222769"/>
                  <a:pt x="5210770" y="1226334"/>
                  <a:pt x="5202955" y="1228938"/>
                </a:cubicBezTo>
                <a:cubicBezTo>
                  <a:pt x="5198596" y="1230381"/>
                  <a:pt x="5195150" y="1233752"/>
                  <a:pt x="5193581" y="1238051"/>
                </a:cubicBezTo>
                <a:cubicBezTo>
                  <a:pt x="5192021" y="1242370"/>
                  <a:pt x="5192515" y="1247164"/>
                  <a:pt x="5194917" y="1251056"/>
                </a:cubicBezTo>
                <a:cubicBezTo>
                  <a:pt x="5199324" y="1258203"/>
                  <a:pt x="5202828" y="1265883"/>
                  <a:pt x="5205328" y="1273912"/>
                </a:cubicBezTo>
                <a:cubicBezTo>
                  <a:pt x="5206712" y="1278348"/>
                  <a:pt x="5210071" y="1281891"/>
                  <a:pt x="5214430" y="1283507"/>
                </a:cubicBezTo>
                <a:cubicBezTo>
                  <a:pt x="5216124" y="1284127"/>
                  <a:pt x="5217895" y="1284439"/>
                  <a:pt x="5219659" y="1284439"/>
                </a:cubicBezTo>
                <a:cubicBezTo>
                  <a:pt x="5222429" y="1284439"/>
                  <a:pt x="5225180" y="1283673"/>
                  <a:pt x="5227591" y="1282181"/>
                </a:cubicBezTo>
                <a:cubicBezTo>
                  <a:pt x="5234709" y="1277746"/>
                  <a:pt x="5242379" y="1274249"/>
                  <a:pt x="5250368" y="1271771"/>
                </a:cubicBezTo>
                <a:cubicBezTo>
                  <a:pt x="5254871" y="1270376"/>
                  <a:pt x="5258443" y="1266968"/>
                  <a:pt x="5260051" y="1262543"/>
                </a:cubicBezTo>
                <a:cubicBezTo>
                  <a:pt x="5261650" y="1258116"/>
                  <a:pt x="5261086" y="1253198"/>
                  <a:pt x="5258512" y="1249255"/>
                </a:cubicBezTo>
                <a:cubicBezTo>
                  <a:pt x="5253892" y="1242137"/>
                  <a:pt x="5250203" y="1234420"/>
                  <a:pt x="5247540" y="1226315"/>
                </a:cubicBezTo>
                <a:cubicBezTo>
                  <a:pt x="5246097" y="1221907"/>
                  <a:pt x="5242697" y="1218421"/>
                  <a:pt x="5238340" y="1216862"/>
                </a:cubicBezTo>
                <a:cubicBezTo>
                  <a:pt x="5236694" y="1216271"/>
                  <a:pt x="5234980" y="1215991"/>
                  <a:pt x="5233274" y="1215991"/>
                </a:cubicBezTo>
                <a:close/>
                <a:moveTo>
                  <a:pt x="4658810" y="1208458"/>
                </a:moveTo>
                <a:cubicBezTo>
                  <a:pt x="4656273" y="1208458"/>
                  <a:pt x="4653736" y="1209096"/>
                  <a:pt x="4651470" y="1210364"/>
                </a:cubicBezTo>
                <a:cubicBezTo>
                  <a:pt x="4647190" y="1212767"/>
                  <a:pt x="4642716" y="1214889"/>
                  <a:pt x="4638173" y="1216659"/>
                </a:cubicBezTo>
                <a:cubicBezTo>
                  <a:pt x="4634155" y="1218238"/>
                  <a:pt x="4631018" y="1221453"/>
                  <a:pt x="4629536" y="1225500"/>
                </a:cubicBezTo>
                <a:cubicBezTo>
                  <a:pt x="4628064" y="1229548"/>
                  <a:pt x="4628394" y="1234023"/>
                  <a:pt x="4630455" y="1237810"/>
                </a:cubicBezTo>
                <a:cubicBezTo>
                  <a:pt x="4632800" y="1242130"/>
                  <a:pt x="4634863" y="1246640"/>
                  <a:pt x="4636586" y="1251240"/>
                </a:cubicBezTo>
                <a:cubicBezTo>
                  <a:pt x="4638126" y="1255327"/>
                  <a:pt x="4641361" y="1258544"/>
                  <a:pt x="4645447" y="1260053"/>
                </a:cubicBezTo>
                <a:cubicBezTo>
                  <a:pt x="4647132" y="1260682"/>
                  <a:pt x="4648894" y="1260982"/>
                  <a:pt x="4650646" y="1260982"/>
                </a:cubicBezTo>
                <a:cubicBezTo>
                  <a:pt x="4653155" y="1260982"/>
                  <a:pt x="4655664" y="1260345"/>
                  <a:pt x="4657908" y="1259105"/>
                </a:cubicBezTo>
                <a:cubicBezTo>
                  <a:pt x="4662239" y="1256713"/>
                  <a:pt x="4666790" y="1254611"/>
                  <a:pt x="4671439" y="1252857"/>
                </a:cubicBezTo>
                <a:cubicBezTo>
                  <a:pt x="4675544" y="1251318"/>
                  <a:pt x="4678770" y="1248046"/>
                  <a:pt x="4680261" y="1243920"/>
                </a:cubicBezTo>
                <a:cubicBezTo>
                  <a:pt x="4681751" y="1239784"/>
                  <a:pt x="4681364" y="1235215"/>
                  <a:pt x="4679196" y="1231399"/>
                </a:cubicBezTo>
                <a:cubicBezTo>
                  <a:pt x="4676745" y="1227099"/>
                  <a:pt x="4674586" y="1222577"/>
                  <a:pt x="4672775" y="1217967"/>
                </a:cubicBezTo>
                <a:cubicBezTo>
                  <a:pt x="4671186" y="1213929"/>
                  <a:pt x="4667932" y="1210783"/>
                  <a:pt x="4663846" y="1209329"/>
                </a:cubicBezTo>
                <a:cubicBezTo>
                  <a:pt x="4662210" y="1208737"/>
                  <a:pt x="4660515" y="1208458"/>
                  <a:pt x="4658810" y="1208458"/>
                </a:cubicBezTo>
                <a:close/>
                <a:moveTo>
                  <a:pt x="3394643" y="1201020"/>
                </a:moveTo>
                <a:cubicBezTo>
                  <a:pt x="3404364" y="1201020"/>
                  <a:pt x="3413990" y="1203614"/>
                  <a:pt x="3422474" y="1208515"/>
                </a:cubicBezTo>
                <a:cubicBezTo>
                  <a:pt x="3435372" y="1215963"/>
                  <a:pt x="3444602" y="1227980"/>
                  <a:pt x="3448457" y="1242370"/>
                </a:cubicBezTo>
                <a:cubicBezTo>
                  <a:pt x="3452310" y="1256761"/>
                  <a:pt x="3450336" y="1271790"/>
                  <a:pt x="3442888" y="1284690"/>
                </a:cubicBezTo>
                <a:cubicBezTo>
                  <a:pt x="3432952" y="1301898"/>
                  <a:pt x="3414428" y="1312588"/>
                  <a:pt x="3394536" y="1312588"/>
                </a:cubicBezTo>
                <a:cubicBezTo>
                  <a:pt x="3384804" y="1312588"/>
                  <a:pt x="3375188" y="1309993"/>
                  <a:pt x="3366703" y="1305105"/>
                </a:cubicBezTo>
                <a:cubicBezTo>
                  <a:pt x="3340083" y="1289734"/>
                  <a:pt x="3330922" y="1255551"/>
                  <a:pt x="3346300" y="1228910"/>
                </a:cubicBezTo>
                <a:cubicBezTo>
                  <a:pt x="3356235" y="1211711"/>
                  <a:pt x="3374761" y="1201020"/>
                  <a:pt x="3394643" y="1201020"/>
                </a:cubicBezTo>
                <a:close/>
                <a:moveTo>
                  <a:pt x="4084714" y="1198870"/>
                </a:moveTo>
                <a:cubicBezTo>
                  <a:pt x="4082371" y="1198870"/>
                  <a:pt x="4080046" y="1199403"/>
                  <a:pt x="4077917" y="1200496"/>
                </a:cubicBezTo>
                <a:cubicBezTo>
                  <a:pt x="4074836" y="1202057"/>
                  <a:pt x="4071689" y="1203459"/>
                  <a:pt x="4068474" y="1204718"/>
                </a:cubicBezTo>
                <a:cubicBezTo>
                  <a:pt x="4064561" y="1206249"/>
                  <a:pt x="4061464" y="1209368"/>
                  <a:pt x="4059943" y="1213280"/>
                </a:cubicBezTo>
                <a:cubicBezTo>
                  <a:pt x="4058431" y="1217201"/>
                  <a:pt x="4058626" y="1221578"/>
                  <a:pt x="4060495" y="1225356"/>
                </a:cubicBezTo>
                <a:cubicBezTo>
                  <a:pt x="4061975" y="1228338"/>
                  <a:pt x="4063321" y="1231399"/>
                  <a:pt x="4064523" y="1234516"/>
                </a:cubicBezTo>
                <a:cubicBezTo>
                  <a:pt x="4066073" y="1238555"/>
                  <a:pt x="4069297" y="1241722"/>
                  <a:pt x="4073366" y="1243213"/>
                </a:cubicBezTo>
                <a:cubicBezTo>
                  <a:pt x="4075040" y="1243824"/>
                  <a:pt x="4076784" y="1244124"/>
                  <a:pt x="4078524" y="1244124"/>
                </a:cubicBezTo>
                <a:cubicBezTo>
                  <a:pt x="4081014" y="1244124"/>
                  <a:pt x="4083503" y="1243512"/>
                  <a:pt x="4085730" y="1242283"/>
                </a:cubicBezTo>
                <a:cubicBezTo>
                  <a:pt x="4088879" y="1240559"/>
                  <a:pt x="4092101" y="1239009"/>
                  <a:pt x="4095405" y="1237627"/>
                </a:cubicBezTo>
                <a:cubicBezTo>
                  <a:pt x="4099326" y="1235979"/>
                  <a:pt x="4102367" y="1232746"/>
                  <a:pt x="4103764" y="1228727"/>
                </a:cubicBezTo>
                <a:cubicBezTo>
                  <a:pt x="4105166" y="1224708"/>
                  <a:pt x="4104789" y="1220290"/>
                  <a:pt x="4102746" y="1216552"/>
                </a:cubicBezTo>
                <a:cubicBezTo>
                  <a:pt x="4101187" y="1213725"/>
                  <a:pt x="4099754" y="1210829"/>
                  <a:pt x="4098465" y="1207866"/>
                </a:cubicBezTo>
                <a:cubicBezTo>
                  <a:pt x="4096808" y="1204081"/>
                  <a:pt x="4093672" y="1201145"/>
                  <a:pt x="4089790" y="1199750"/>
                </a:cubicBezTo>
                <a:cubicBezTo>
                  <a:pt x="4088141" y="1199160"/>
                  <a:pt x="4086420" y="1198870"/>
                  <a:pt x="4084714" y="1198870"/>
                </a:cubicBezTo>
                <a:close/>
                <a:moveTo>
                  <a:pt x="5912829" y="1189612"/>
                </a:moveTo>
                <a:cubicBezTo>
                  <a:pt x="5916587" y="1189612"/>
                  <a:pt x="5920314" y="1190618"/>
                  <a:pt x="5923588" y="1192509"/>
                </a:cubicBezTo>
                <a:cubicBezTo>
                  <a:pt x="5928585" y="1195395"/>
                  <a:pt x="5932149" y="1200051"/>
                  <a:pt x="5933649" y="1205620"/>
                </a:cubicBezTo>
                <a:cubicBezTo>
                  <a:pt x="5935141" y="1211178"/>
                  <a:pt x="5934376" y="1216998"/>
                  <a:pt x="5931490" y="1221986"/>
                </a:cubicBezTo>
                <a:cubicBezTo>
                  <a:pt x="5927645" y="1228650"/>
                  <a:pt x="5920479" y="1232774"/>
                  <a:pt x="5912781" y="1232774"/>
                </a:cubicBezTo>
                <a:cubicBezTo>
                  <a:pt x="5909013" y="1232774"/>
                  <a:pt x="5905295" y="1231776"/>
                  <a:pt x="5902031" y="1229888"/>
                </a:cubicBezTo>
                <a:cubicBezTo>
                  <a:pt x="5897015" y="1227002"/>
                  <a:pt x="5893442" y="1222353"/>
                  <a:pt x="5891960" y="1216786"/>
                </a:cubicBezTo>
                <a:cubicBezTo>
                  <a:pt x="5890469" y="1211226"/>
                  <a:pt x="5891233" y="1205408"/>
                  <a:pt x="5894120" y="1200429"/>
                </a:cubicBezTo>
                <a:cubicBezTo>
                  <a:pt x="5897964" y="1193747"/>
                  <a:pt x="5905130" y="1189612"/>
                  <a:pt x="5912829" y="1189612"/>
                </a:cubicBezTo>
                <a:close/>
                <a:moveTo>
                  <a:pt x="2823036" y="1184498"/>
                </a:moveTo>
                <a:cubicBezTo>
                  <a:pt x="2832931" y="1184498"/>
                  <a:pt x="2842713" y="1187132"/>
                  <a:pt x="2851321" y="1192101"/>
                </a:cubicBezTo>
                <a:cubicBezTo>
                  <a:pt x="2878378" y="1207731"/>
                  <a:pt x="2887686" y="1242467"/>
                  <a:pt x="2872066" y="1269535"/>
                </a:cubicBezTo>
                <a:cubicBezTo>
                  <a:pt x="2861974" y="1287014"/>
                  <a:pt x="2843139" y="1297879"/>
                  <a:pt x="2822929" y="1297879"/>
                </a:cubicBezTo>
                <a:cubicBezTo>
                  <a:pt x="2813032" y="1297879"/>
                  <a:pt x="2803251" y="1295255"/>
                  <a:pt x="2794641" y="1290287"/>
                </a:cubicBezTo>
                <a:cubicBezTo>
                  <a:pt x="2781530" y="1282714"/>
                  <a:pt x="2772155" y="1270483"/>
                  <a:pt x="2768233" y="1255850"/>
                </a:cubicBezTo>
                <a:cubicBezTo>
                  <a:pt x="2764321" y="1241227"/>
                  <a:pt x="2766324" y="1225957"/>
                  <a:pt x="2773898" y="1212843"/>
                </a:cubicBezTo>
                <a:cubicBezTo>
                  <a:pt x="2783987" y="1195364"/>
                  <a:pt x="2802825" y="1184498"/>
                  <a:pt x="2823036" y="1184498"/>
                </a:cubicBezTo>
                <a:close/>
                <a:moveTo>
                  <a:pt x="2653079" y="1159581"/>
                </a:moveTo>
                <a:cubicBezTo>
                  <a:pt x="2656519" y="1159581"/>
                  <a:pt x="2659929" y="1160502"/>
                  <a:pt x="2662939" y="1162236"/>
                </a:cubicBezTo>
                <a:cubicBezTo>
                  <a:pt x="2667510" y="1164879"/>
                  <a:pt x="2670772" y="1169130"/>
                  <a:pt x="2672137" y="1174224"/>
                </a:cubicBezTo>
                <a:cubicBezTo>
                  <a:pt x="2673503" y="1179328"/>
                  <a:pt x="2672808" y="1184653"/>
                  <a:pt x="2670173" y="1189206"/>
                </a:cubicBezTo>
                <a:cubicBezTo>
                  <a:pt x="2666648" y="1195308"/>
                  <a:pt x="2660090" y="1199104"/>
                  <a:pt x="2653051" y="1199104"/>
                </a:cubicBezTo>
                <a:cubicBezTo>
                  <a:pt x="2649603" y="1199104"/>
                  <a:pt x="2646195" y="1198183"/>
                  <a:pt x="2643194" y="1196449"/>
                </a:cubicBezTo>
                <a:cubicBezTo>
                  <a:pt x="2638612" y="1193806"/>
                  <a:pt x="2635338" y="1189554"/>
                  <a:pt x="2633974" y="1184450"/>
                </a:cubicBezTo>
                <a:cubicBezTo>
                  <a:pt x="2632618" y="1179356"/>
                  <a:pt x="2633316" y="1174030"/>
                  <a:pt x="2635958" y="1169450"/>
                </a:cubicBezTo>
                <a:cubicBezTo>
                  <a:pt x="2639475" y="1163369"/>
                  <a:pt x="2646029" y="1159581"/>
                  <a:pt x="2653079" y="1159581"/>
                </a:cubicBezTo>
                <a:close/>
                <a:moveTo>
                  <a:pt x="5062468" y="1156938"/>
                </a:moveTo>
                <a:cubicBezTo>
                  <a:pt x="5059737" y="1156938"/>
                  <a:pt x="5057016" y="1157693"/>
                  <a:pt x="5054634" y="1159146"/>
                </a:cubicBezTo>
                <a:cubicBezTo>
                  <a:pt x="5048544" y="1162875"/>
                  <a:pt x="5042017" y="1165955"/>
                  <a:pt x="5035218" y="1168317"/>
                </a:cubicBezTo>
                <a:cubicBezTo>
                  <a:pt x="5030966" y="1169798"/>
                  <a:pt x="5027607" y="1173090"/>
                  <a:pt x="5026055" y="1177314"/>
                </a:cubicBezTo>
                <a:cubicBezTo>
                  <a:pt x="5024507" y="1181526"/>
                  <a:pt x="5024923" y="1186233"/>
                  <a:pt x="5027199" y="1190097"/>
                </a:cubicBezTo>
                <a:cubicBezTo>
                  <a:pt x="5030773" y="1196177"/>
                  <a:pt x="5033716" y="1202658"/>
                  <a:pt x="5035943" y="1209368"/>
                </a:cubicBezTo>
                <a:cubicBezTo>
                  <a:pt x="5037367" y="1213677"/>
                  <a:pt x="5040679" y="1217105"/>
                  <a:pt x="5044940" y="1218694"/>
                </a:cubicBezTo>
                <a:cubicBezTo>
                  <a:pt x="5046644" y="1219332"/>
                  <a:pt x="5048418" y="1219642"/>
                  <a:pt x="5050190" y="1219642"/>
                </a:cubicBezTo>
                <a:cubicBezTo>
                  <a:pt x="5052852" y="1219642"/>
                  <a:pt x="5055505" y="1218936"/>
                  <a:pt x="5057858" y="1217530"/>
                </a:cubicBezTo>
                <a:cubicBezTo>
                  <a:pt x="5064144" y="1213802"/>
                  <a:pt x="5070845" y="1210742"/>
                  <a:pt x="5077778" y="1208438"/>
                </a:cubicBezTo>
                <a:cubicBezTo>
                  <a:pt x="5082127" y="1206995"/>
                  <a:pt x="5085575" y="1203653"/>
                  <a:pt x="5087153" y="1199335"/>
                </a:cubicBezTo>
                <a:cubicBezTo>
                  <a:pt x="5088722" y="1195035"/>
                  <a:pt x="5088238" y="1190250"/>
                  <a:pt x="5085846" y="1186349"/>
                </a:cubicBezTo>
                <a:cubicBezTo>
                  <a:pt x="5082118" y="1180267"/>
                  <a:pt x="5079007" y="1173740"/>
                  <a:pt x="5076627" y="1166970"/>
                </a:cubicBezTo>
                <a:cubicBezTo>
                  <a:pt x="5075125" y="1162692"/>
                  <a:pt x="5071764" y="1159321"/>
                  <a:pt x="5067495" y="1157810"/>
                </a:cubicBezTo>
                <a:cubicBezTo>
                  <a:pt x="5065868" y="1157228"/>
                  <a:pt x="5064164" y="1156938"/>
                  <a:pt x="5062468" y="1156938"/>
                </a:cubicBezTo>
                <a:close/>
                <a:moveTo>
                  <a:pt x="4487830" y="1148764"/>
                </a:moveTo>
                <a:cubicBezTo>
                  <a:pt x="4485371" y="1148764"/>
                  <a:pt x="4482921" y="1149365"/>
                  <a:pt x="4480712" y="1150557"/>
                </a:cubicBezTo>
                <a:cubicBezTo>
                  <a:pt x="4477431" y="1152318"/>
                  <a:pt x="4473963" y="1153966"/>
                  <a:pt x="4470381" y="1155429"/>
                </a:cubicBezTo>
                <a:cubicBezTo>
                  <a:pt x="4466476" y="1157025"/>
                  <a:pt x="4463428" y="1160203"/>
                  <a:pt x="4461985" y="1164163"/>
                </a:cubicBezTo>
                <a:cubicBezTo>
                  <a:pt x="4460532" y="1168134"/>
                  <a:pt x="4460822" y="1172530"/>
                  <a:pt x="4462778" y="1176268"/>
                </a:cubicBezTo>
                <a:cubicBezTo>
                  <a:pt x="4464588" y="1179724"/>
                  <a:pt x="4466225" y="1183338"/>
                  <a:pt x="4467659" y="1187006"/>
                </a:cubicBezTo>
                <a:cubicBezTo>
                  <a:pt x="4469207" y="1190987"/>
                  <a:pt x="4472373" y="1194114"/>
                  <a:pt x="4476384" y="1195615"/>
                </a:cubicBezTo>
                <a:cubicBezTo>
                  <a:pt x="4478078" y="1196257"/>
                  <a:pt x="4479859" y="1196565"/>
                  <a:pt x="4481640" y="1196565"/>
                </a:cubicBezTo>
                <a:cubicBezTo>
                  <a:pt x="4484043" y="1196565"/>
                  <a:pt x="4486435" y="1195993"/>
                  <a:pt x="4488613" y="1194851"/>
                </a:cubicBezTo>
                <a:cubicBezTo>
                  <a:pt x="4492013" y="1193070"/>
                  <a:pt x="4495558" y="1191452"/>
                  <a:pt x="4499161" y="1190029"/>
                </a:cubicBezTo>
                <a:cubicBezTo>
                  <a:pt x="4503170" y="1188449"/>
                  <a:pt x="4506299" y="1185224"/>
                  <a:pt x="4507769" y="1181186"/>
                </a:cubicBezTo>
                <a:cubicBezTo>
                  <a:pt x="4509241" y="1177139"/>
                  <a:pt x="4508904" y="1172657"/>
                  <a:pt x="4506840" y="1168878"/>
                </a:cubicBezTo>
                <a:cubicBezTo>
                  <a:pt x="4504941" y="1165394"/>
                  <a:pt x="4503218" y="1161770"/>
                  <a:pt x="4501726" y="1158120"/>
                </a:cubicBezTo>
                <a:cubicBezTo>
                  <a:pt x="4500130" y="1154158"/>
                  <a:pt x="4496913" y="1151089"/>
                  <a:pt x="4492905" y="1149646"/>
                </a:cubicBezTo>
                <a:cubicBezTo>
                  <a:pt x="4491260" y="1149055"/>
                  <a:pt x="4489544" y="1148764"/>
                  <a:pt x="4487830" y="1148764"/>
                </a:cubicBezTo>
                <a:close/>
                <a:moveTo>
                  <a:pt x="3224728" y="1143739"/>
                </a:moveTo>
                <a:cubicBezTo>
                  <a:pt x="3233666" y="1143739"/>
                  <a:pt x="3242496" y="1146112"/>
                  <a:pt x="3250273" y="1150604"/>
                </a:cubicBezTo>
                <a:cubicBezTo>
                  <a:pt x="3274727" y="1164724"/>
                  <a:pt x="3283130" y="1196100"/>
                  <a:pt x="3269020" y="1220552"/>
                </a:cubicBezTo>
                <a:cubicBezTo>
                  <a:pt x="3259898" y="1236367"/>
                  <a:pt x="3242884" y="1246176"/>
                  <a:pt x="3224629" y="1246176"/>
                </a:cubicBezTo>
                <a:cubicBezTo>
                  <a:pt x="3215690" y="1246176"/>
                  <a:pt x="3206852" y="1243794"/>
                  <a:pt x="3199073" y="1239301"/>
                </a:cubicBezTo>
                <a:cubicBezTo>
                  <a:pt x="3187221" y="1232464"/>
                  <a:pt x="3178748" y="1221433"/>
                  <a:pt x="3175204" y="1208207"/>
                </a:cubicBezTo>
                <a:cubicBezTo>
                  <a:pt x="3171667" y="1194998"/>
                  <a:pt x="3173489" y="1181197"/>
                  <a:pt x="3180328" y="1169363"/>
                </a:cubicBezTo>
                <a:cubicBezTo>
                  <a:pt x="3189448" y="1153558"/>
                  <a:pt x="3206452" y="1143739"/>
                  <a:pt x="3224728" y="1143739"/>
                </a:cubicBezTo>
                <a:close/>
                <a:moveTo>
                  <a:pt x="3914296" y="1139275"/>
                </a:moveTo>
                <a:cubicBezTo>
                  <a:pt x="3912011" y="1139275"/>
                  <a:pt x="3909723" y="1139797"/>
                  <a:pt x="3907633" y="1140823"/>
                </a:cubicBezTo>
                <a:cubicBezTo>
                  <a:pt x="3904426" y="1142412"/>
                  <a:pt x="3901154" y="1143846"/>
                  <a:pt x="3897804" y="1145114"/>
                </a:cubicBezTo>
                <a:cubicBezTo>
                  <a:pt x="3893860" y="1146595"/>
                  <a:pt x="3890733" y="1149666"/>
                  <a:pt x="3889164" y="1153578"/>
                </a:cubicBezTo>
                <a:cubicBezTo>
                  <a:pt x="3887606" y="1157490"/>
                  <a:pt x="3887752" y="1161867"/>
                  <a:pt x="3889583" y="1165674"/>
                </a:cubicBezTo>
                <a:cubicBezTo>
                  <a:pt x="3890762" y="1168123"/>
                  <a:pt x="3891849" y="1170622"/>
                  <a:pt x="3892826" y="1173159"/>
                </a:cubicBezTo>
                <a:cubicBezTo>
                  <a:pt x="3894403" y="1177217"/>
                  <a:pt x="3897667" y="1180402"/>
                  <a:pt x="3901772" y="1181874"/>
                </a:cubicBezTo>
                <a:cubicBezTo>
                  <a:pt x="3903410" y="1182456"/>
                  <a:pt x="3905124" y="1182736"/>
                  <a:pt x="3906827" y="1182736"/>
                </a:cubicBezTo>
                <a:cubicBezTo>
                  <a:pt x="3909386" y="1182736"/>
                  <a:pt x="3911932" y="1182088"/>
                  <a:pt x="3914218" y="1180799"/>
                </a:cubicBezTo>
                <a:cubicBezTo>
                  <a:pt x="3917489" y="1178950"/>
                  <a:pt x="3920831" y="1177274"/>
                  <a:pt x="3924155" y="1175842"/>
                </a:cubicBezTo>
                <a:cubicBezTo>
                  <a:pt x="3927997" y="1174157"/>
                  <a:pt x="3930979" y="1170941"/>
                  <a:pt x="3932357" y="1166970"/>
                </a:cubicBezTo>
                <a:cubicBezTo>
                  <a:pt x="3933722" y="1162991"/>
                  <a:pt x="3933364" y="1158623"/>
                  <a:pt x="3931368" y="1154923"/>
                </a:cubicBezTo>
                <a:cubicBezTo>
                  <a:pt x="3930159" y="1152687"/>
                  <a:pt x="3929026" y="1150411"/>
                  <a:pt x="3927969" y="1148086"/>
                </a:cubicBezTo>
                <a:cubicBezTo>
                  <a:pt x="3926283" y="1144377"/>
                  <a:pt x="3923165" y="1141521"/>
                  <a:pt x="3919341" y="1140146"/>
                </a:cubicBezTo>
                <a:cubicBezTo>
                  <a:pt x="3917703" y="1139555"/>
                  <a:pt x="3916001" y="1139275"/>
                  <a:pt x="3914296" y="1139275"/>
                </a:cubicBezTo>
                <a:close/>
                <a:moveTo>
                  <a:pt x="5470929" y="1098748"/>
                </a:moveTo>
                <a:cubicBezTo>
                  <a:pt x="5467655" y="1098748"/>
                  <a:pt x="5464431" y="1099813"/>
                  <a:pt x="5461768" y="1101855"/>
                </a:cubicBezTo>
                <a:cubicBezTo>
                  <a:pt x="5452529" y="1108964"/>
                  <a:pt x="5442177" y="1114310"/>
                  <a:pt x="5431011" y="1117727"/>
                </a:cubicBezTo>
                <a:cubicBezTo>
                  <a:pt x="5426460" y="1119113"/>
                  <a:pt x="5422848" y="1122580"/>
                  <a:pt x="5421259" y="1127055"/>
                </a:cubicBezTo>
                <a:cubicBezTo>
                  <a:pt x="5419663" y="1131527"/>
                  <a:pt x="5420291" y="1136496"/>
                  <a:pt x="5422937" y="1140437"/>
                </a:cubicBezTo>
                <a:cubicBezTo>
                  <a:pt x="5428813" y="1149220"/>
                  <a:pt x="5433248" y="1158845"/>
                  <a:pt x="5436076" y="1169072"/>
                </a:cubicBezTo>
                <a:cubicBezTo>
                  <a:pt x="5437364" y="1173692"/>
                  <a:pt x="5440773" y="1177420"/>
                  <a:pt x="5445256" y="1179104"/>
                </a:cubicBezTo>
                <a:cubicBezTo>
                  <a:pt x="5446971" y="1179754"/>
                  <a:pt x="5448762" y="1180064"/>
                  <a:pt x="5450544" y="1180064"/>
                </a:cubicBezTo>
                <a:cubicBezTo>
                  <a:pt x="5453430" y="1180064"/>
                  <a:pt x="5456286" y="1179232"/>
                  <a:pt x="5458766" y="1177614"/>
                </a:cubicBezTo>
                <a:cubicBezTo>
                  <a:pt x="5468605" y="1171173"/>
                  <a:pt x="5479431" y="1166641"/>
                  <a:pt x="5490936" y="1164152"/>
                </a:cubicBezTo>
                <a:cubicBezTo>
                  <a:pt x="5495904" y="1163078"/>
                  <a:pt x="5499990" y="1159572"/>
                  <a:pt x="5501792" y="1154826"/>
                </a:cubicBezTo>
                <a:cubicBezTo>
                  <a:pt x="5503603" y="1150083"/>
                  <a:pt x="5502886" y="1144756"/>
                  <a:pt x="5499903" y="1140650"/>
                </a:cubicBezTo>
                <a:cubicBezTo>
                  <a:pt x="5493173" y="1131401"/>
                  <a:pt x="5488311" y="1121087"/>
                  <a:pt x="5485464" y="1110019"/>
                </a:cubicBezTo>
                <a:cubicBezTo>
                  <a:pt x="5484205" y="1105129"/>
                  <a:pt x="5480584" y="1101206"/>
                  <a:pt x="5475819" y="1099560"/>
                </a:cubicBezTo>
                <a:cubicBezTo>
                  <a:pt x="5474211" y="1099008"/>
                  <a:pt x="5472565" y="1098748"/>
                  <a:pt x="5470929" y="1098748"/>
                </a:cubicBezTo>
                <a:close/>
                <a:moveTo>
                  <a:pt x="4891623" y="1098272"/>
                </a:moveTo>
                <a:cubicBezTo>
                  <a:pt x="4888990" y="1098272"/>
                  <a:pt x="4886365" y="1098960"/>
                  <a:pt x="4884042" y="1100326"/>
                </a:cubicBezTo>
                <a:cubicBezTo>
                  <a:pt x="4879033" y="1103251"/>
                  <a:pt x="4873689" y="1105806"/>
                  <a:pt x="4868168" y="1107888"/>
                </a:cubicBezTo>
                <a:cubicBezTo>
                  <a:pt x="4864083" y="1109438"/>
                  <a:pt x="4860868" y="1112682"/>
                  <a:pt x="4859376" y="1116788"/>
                </a:cubicBezTo>
                <a:cubicBezTo>
                  <a:pt x="4857875" y="1120894"/>
                  <a:pt x="4858242" y="1125446"/>
                  <a:pt x="4860374" y="1129262"/>
                </a:cubicBezTo>
                <a:cubicBezTo>
                  <a:pt x="4863238" y="1134374"/>
                  <a:pt x="4865680" y="1139788"/>
                  <a:pt x="4867636" y="1145318"/>
                </a:cubicBezTo>
                <a:cubicBezTo>
                  <a:pt x="4869118" y="1149511"/>
                  <a:pt x="4872381" y="1152842"/>
                  <a:pt x="4876546" y="1154392"/>
                </a:cubicBezTo>
                <a:cubicBezTo>
                  <a:pt x="4878240" y="1155021"/>
                  <a:pt x="4880023" y="1155331"/>
                  <a:pt x="4881795" y="1155331"/>
                </a:cubicBezTo>
                <a:cubicBezTo>
                  <a:pt x="4884361" y="1155331"/>
                  <a:pt x="4886916" y="1154672"/>
                  <a:pt x="4889211" y="1153375"/>
                </a:cubicBezTo>
                <a:cubicBezTo>
                  <a:pt x="4894392" y="1150430"/>
                  <a:pt x="4899873" y="1147931"/>
                  <a:pt x="4905501" y="1145946"/>
                </a:cubicBezTo>
                <a:cubicBezTo>
                  <a:pt x="4909732" y="1144446"/>
                  <a:pt x="4913083" y="1141133"/>
                  <a:pt x="4914614" y="1136902"/>
                </a:cubicBezTo>
                <a:cubicBezTo>
                  <a:pt x="4916142" y="1132691"/>
                  <a:pt x="4915708" y="1127993"/>
                  <a:pt x="4913413" y="1124129"/>
                </a:cubicBezTo>
                <a:cubicBezTo>
                  <a:pt x="4910362" y="1118986"/>
                  <a:pt x="4907757" y="1113564"/>
                  <a:pt x="4905675" y="1108015"/>
                </a:cubicBezTo>
                <a:cubicBezTo>
                  <a:pt x="4904126" y="1103860"/>
                  <a:pt x="4900824" y="1100615"/>
                  <a:pt x="4896650" y="1099134"/>
                </a:cubicBezTo>
                <a:cubicBezTo>
                  <a:pt x="4895013" y="1098554"/>
                  <a:pt x="4893319" y="1098272"/>
                  <a:pt x="4891623" y="1098272"/>
                </a:cubicBezTo>
                <a:close/>
                <a:moveTo>
                  <a:pt x="4317363" y="1089372"/>
                </a:moveTo>
                <a:cubicBezTo>
                  <a:pt x="4314979" y="1089372"/>
                  <a:pt x="4312598" y="1089944"/>
                  <a:pt x="4310428" y="1091068"/>
                </a:cubicBezTo>
                <a:cubicBezTo>
                  <a:pt x="4307834" y="1092413"/>
                  <a:pt x="4305189" y="1093653"/>
                  <a:pt x="4302488" y="1094795"/>
                </a:cubicBezTo>
                <a:cubicBezTo>
                  <a:pt x="4298654" y="1096414"/>
                  <a:pt x="4295651" y="1099540"/>
                  <a:pt x="4294218" y="1103435"/>
                </a:cubicBezTo>
                <a:cubicBezTo>
                  <a:pt x="4292775" y="1107347"/>
                  <a:pt x="4293017" y="1111667"/>
                  <a:pt x="4294886" y="1115384"/>
                </a:cubicBezTo>
                <a:lnTo>
                  <a:pt x="4294886" y="1115374"/>
                </a:lnTo>
                <a:cubicBezTo>
                  <a:pt x="4296144" y="1117873"/>
                  <a:pt x="4297298" y="1120410"/>
                  <a:pt x="4298353" y="1123005"/>
                </a:cubicBezTo>
                <a:cubicBezTo>
                  <a:pt x="4299933" y="1126889"/>
                  <a:pt x="4303079" y="1129930"/>
                  <a:pt x="4307000" y="1131401"/>
                </a:cubicBezTo>
                <a:cubicBezTo>
                  <a:pt x="4308706" y="1132032"/>
                  <a:pt x="4310477" y="1132340"/>
                  <a:pt x="4312251" y="1132340"/>
                </a:cubicBezTo>
                <a:cubicBezTo>
                  <a:pt x="4314593" y="1132340"/>
                  <a:pt x="4316918" y="1131798"/>
                  <a:pt x="4319049" y="1130713"/>
                </a:cubicBezTo>
                <a:cubicBezTo>
                  <a:pt x="4321692" y="1129377"/>
                  <a:pt x="4324383" y="1128157"/>
                  <a:pt x="4327133" y="1127044"/>
                </a:cubicBezTo>
                <a:cubicBezTo>
                  <a:pt x="4331055" y="1125446"/>
                  <a:pt x="4334126" y="1122270"/>
                  <a:pt x="4335587" y="1118299"/>
                </a:cubicBezTo>
                <a:cubicBezTo>
                  <a:pt x="4337041" y="1114339"/>
                  <a:pt x="4336758" y="1109932"/>
                  <a:pt x="4334805" y="1106185"/>
                </a:cubicBezTo>
                <a:cubicBezTo>
                  <a:pt x="4333496" y="1103677"/>
                  <a:pt x="4332295" y="1101139"/>
                  <a:pt x="4331180" y="1098525"/>
                </a:cubicBezTo>
                <a:cubicBezTo>
                  <a:pt x="4329545" y="1094670"/>
                  <a:pt x="4326379" y="1091667"/>
                  <a:pt x="4322437" y="1090254"/>
                </a:cubicBezTo>
                <a:cubicBezTo>
                  <a:pt x="4320792" y="1089663"/>
                  <a:pt x="4319077" y="1089372"/>
                  <a:pt x="4317363" y="1089372"/>
                </a:cubicBezTo>
                <a:close/>
                <a:moveTo>
                  <a:pt x="3054791" y="1086914"/>
                </a:moveTo>
                <a:cubicBezTo>
                  <a:pt x="3062860" y="1086914"/>
                  <a:pt x="3070829" y="1089062"/>
                  <a:pt x="3077840" y="1093111"/>
                </a:cubicBezTo>
                <a:cubicBezTo>
                  <a:pt x="3088513" y="1099261"/>
                  <a:pt x="3096144" y="1109235"/>
                  <a:pt x="3099339" y="1121165"/>
                </a:cubicBezTo>
                <a:cubicBezTo>
                  <a:pt x="3102544" y="1133097"/>
                  <a:pt x="3100915" y="1145549"/>
                  <a:pt x="3094758" y="1156204"/>
                </a:cubicBezTo>
                <a:cubicBezTo>
                  <a:pt x="3086526" y="1170466"/>
                  <a:pt x="3071179" y="1179318"/>
                  <a:pt x="3054714" y="1179318"/>
                </a:cubicBezTo>
                <a:cubicBezTo>
                  <a:pt x="3046650" y="1179318"/>
                  <a:pt x="3038669" y="1177167"/>
                  <a:pt x="3031646" y="1173120"/>
                </a:cubicBezTo>
                <a:cubicBezTo>
                  <a:pt x="3020976" y="1166960"/>
                  <a:pt x="3013327" y="1156986"/>
                  <a:pt x="3010129" y="1145066"/>
                </a:cubicBezTo>
                <a:cubicBezTo>
                  <a:pt x="3006936" y="1133145"/>
                  <a:pt x="3008568" y="1120691"/>
                  <a:pt x="3014749" y="1110019"/>
                </a:cubicBezTo>
                <a:cubicBezTo>
                  <a:pt x="3022970" y="1095764"/>
                  <a:pt x="3038318" y="1086914"/>
                  <a:pt x="3054791" y="1086914"/>
                </a:cubicBezTo>
                <a:close/>
                <a:moveTo>
                  <a:pt x="5742942" y="1083998"/>
                </a:moveTo>
                <a:cubicBezTo>
                  <a:pt x="5754341" y="1083998"/>
                  <a:pt x="5765622" y="1087038"/>
                  <a:pt x="5775549" y="1092771"/>
                </a:cubicBezTo>
                <a:cubicBezTo>
                  <a:pt x="5790665" y="1101497"/>
                  <a:pt x="5801473" y="1115588"/>
                  <a:pt x="5805995" y="1132447"/>
                </a:cubicBezTo>
                <a:cubicBezTo>
                  <a:pt x="5810508" y="1149317"/>
                  <a:pt x="5808193" y="1166914"/>
                  <a:pt x="5799468" y="1182020"/>
                </a:cubicBezTo>
                <a:cubicBezTo>
                  <a:pt x="5787828" y="1202182"/>
                  <a:pt x="5766126" y="1214704"/>
                  <a:pt x="5742826" y="1214704"/>
                </a:cubicBezTo>
                <a:cubicBezTo>
                  <a:pt x="5731419" y="1214704"/>
                  <a:pt x="5720137" y="1211673"/>
                  <a:pt x="5710211" y="1205939"/>
                </a:cubicBezTo>
                <a:cubicBezTo>
                  <a:pt x="5679009" y="1187927"/>
                  <a:pt x="5668279" y="1147884"/>
                  <a:pt x="5686291" y="1116681"/>
                </a:cubicBezTo>
                <a:cubicBezTo>
                  <a:pt x="5697931" y="1096519"/>
                  <a:pt x="5719633" y="1083998"/>
                  <a:pt x="5742942" y="1083998"/>
                </a:cubicBezTo>
                <a:close/>
                <a:moveTo>
                  <a:pt x="3742966" y="1078643"/>
                </a:moveTo>
                <a:cubicBezTo>
                  <a:pt x="3740739" y="1078643"/>
                  <a:pt x="3738510" y="1079136"/>
                  <a:pt x="3736466" y="1080125"/>
                </a:cubicBezTo>
                <a:cubicBezTo>
                  <a:pt x="3732613" y="1081974"/>
                  <a:pt x="3728633" y="1083611"/>
                  <a:pt x="3724643" y="1084997"/>
                </a:cubicBezTo>
                <a:cubicBezTo>
                  <a:pt x="3720607" y="1086390"/>
                  <a:pt x="3717352" y="1089451"/>
                  <a:pt x="3715705" y="1093391"/>
                </a:cubicBezTo>
                <a:cubicBezTo>
                  <a:pt x="3714060" y="1097334"/>
                  <a:pt x="3714167" y="1101797"/>
                  <a:pt x="3716013" y="1105642"/>
                </a:cubicBezTo>
                <a:lnTo>
                  <a:pt x="3716013" y="1105653"/>
                </a:lnTo>
                <a:cubicBezTo>
                  <a:pt x="3717437" y="1108624"/>
                  <a:pt x="3718707" y="1111684"/>
                  <a:pt x="3719832" y="1114784"/>
                </a:cubicBezTo>
                <a:cubicBezTo>
                  <a:pt x="3721370" y="1119034"/>
                  <a:pt x="3724731" y="1122368"/>
                  <a:pt x="3729003" y="1123857"/>
                </a:cubicBezTo>
                <a:cubicBezTo>
                  <a:pt x="3730609" y="1124420"/>
                  <a:pt x="3732285" y="1124690"/>
                  <a:pt x="3733951" y="1124690"/>
                </a:cubicBezTo>
                <a:cubicBezTo>
                  <a:pt x="3736701" y="1124690"/>
                  <a:pt x="3739430" y="1123935"/>
                  <a:pt x="3741833" y="1122464"/>
                </a:cubicBezTo>
                <a:cubicBezTo>
                  <a:pt x="3745640" y="1120119"/>
                  <a:pt x="3749599" y="1118008"/>
                  <a:pt x="3753629" y="1116188"/>
                </a:cubicBezTo>
                <a:cubicBezTo>
                  <a:pt x="3757463" y="1114465"/>
                  <a:pt x="3760387" y="1111211"/>
                  <a:pt x="3761705" y="1107220"/>
                </a:cubicBezTo>
                <a:cubicBezTo>
                  <a:pt x="3763031" y="1103221"/>
                  <a:pt x="3762615" y="1098872"/>
                  <a:pt x="3760572" y="1095192"/>
                </a:cubicBezTo>
                <a:cubicBezTo>
                  <a:pt x="3759149" y="1092657"/>
                  <a:pt x="3757820" y="1090040"/>
                  <a:pt x="3756600" y="1087399"/>
                </a:cubicBezTo>
                <a:cubicBezTo>
                  <a:pt x="3754926" y="1083736"/>
                  <a:pt x="3751847" y="1080909"/>
                  <a:pt x="3748060" y="1079533"/>
                </a:cubicBezTo>
                <a:cubicBezTo>
                  <a:pt x="3746413" y="1078944"/>
                  <a:pt x="3744680" y="1078643"/>
                  <a:pt x="3742966" y="1078643"/>
                </a:cubicBezTo>
                <a:close/>
                <a:moveTo>
                  <a:pt x="5296764" y="1043499"/>
                </a:moveTo>
                <a:cubicBezTo>
                  <a:pt x="5293819" y="1043499"/>
                  <a:pt x="5290894" y="1044351"/>
                  <a:pt x="5288387" y="1046046"/>
                </a:cubicBezTo>
                <a:cubicBezTo>
                  <a:pt x="5280891" y="1051083"/>
                  <a:pt x="5272738" y="1055053"/>
                  <a:pt x="5264148" y="1057861"/>
                </a:cubicBezTo>
                <a:cubicBezTo>
                  <a:pt x="5259752" y="1059304"/>
                  <a:pt x="5256255" y="1062694"/>
                  <a:pt x="5254686" y="1067053"/>
                </a:cubicBezTo>
                <a:cubicBezTo>
                  <a:pt x="5253118" y="1071399"/>
                  <a:pt x="5253651" y="1076241"/>
                  <a:pt x="5256129" y="1080164"/>
                </a:cubicBezTo>
                <a:cubicBezTo>
                  <a:pt x="5260758" y="1087475"/>
                  <a:pt x="5264428" y="1095358"/>
                  <a:pt x="5267034" y="1103609"/>
                </a:cubicBezTo>
                <a:cubicBezTo>
                  <a:pt x="5268426" y="1108024"/>
                  <a:pt x="5271799" y="1111549"/>
                  <a:pt x="5276146" y="1113156"/>
                </a:cubicBezTo>
                <a:cubicBezTo>
                  <a:pt x="5277832" y="1113778"/>
                  <a:pt x="5279592" y="1114086"/>
                  <a:pt x="5281346" y="1114086"/>
                </a:cubicBezTo>
                <a:cubicBezTo>
                  <a:pt x="5284117" y="1114086"/>
                  <a:pt x="5286867" y="1113321"/>
                  <a:pt x="5289268" y="1111820"/>
                </a:cubicBezTo>
                <a:cubicBezTo>
                  <a:pt x="5296927" y="1107056"/>
                  <a:pt x="5305236" y="1103376"/>
                  <a:pt x="5313963" y="1100878"/>
                </a:cubicBezTo>
                <a:cubicBezTo>
                  <a:pt x="5318534" y="1099571"/>
                  <a:pt x="5322223" y="1096172"/>
                  <a:pt x="5323888" y="1091716"/>
                </a:cubicBezTo>
                <a:cubicBezTo>
                  <a:pt x="5325554" y="1087261"/>
                  <a:pt x="5325012" y="1082275"/>
                  <a:pt x="5322425" y="1078285"/>
                </a:cubicBezTo>
                <a:cubicBezTo>
                  <a:pt x="5317565" y="1070789"/>
                  <a:pt x="5313759" y="1062635"/>
                  <a:pt x="5311095" y="1054056"/>
                </a:cubicBezTo>
                <a:cubicBezTo>
                  <a:pt x="5309692" y="1049533"/>
                  <a:pt x="5306234" y="1045931"/>
                  <a:pt x="5301760" y="1044342"/>
                </a:cubicBezTo>
                <a:cubicBezTo>
                  <a:pt x="5300134" y="1043780"/>
                  <a:pt x="5298439" y="1043499"/>
                  <a:pt x="5296764" y="1043499"/>
                </a:cubicBezTo>
                <a:close/>
                <a:moveTo>
                  <a:pt x="4720266" y="1038745"/>
                </a:moveTo>
                <a:cubicBezTo>
                  <a:pt x="4717737" y="1038745"/>
                  <a:pt x="4715229" y="1039384"/>
                  <a:pt x="4712973" y="1040642"/>
                </a:cubicBezTo>
                <a:cubicBezTo>
                  <a:pt x="4708925" y="1042879"/>
                  <a:pt x="4704693" y="1044885"/>
                  <a:pt x="4700393" y="1046590"/>
                </a:cubicBezTo>
                <a:lnTo>
                  <a:pt x="4700385" y="1046590"/>
                </a:lnTo>
                <a:cubicBezTo>
                  <a:pt x="4696395" y="1048168"/>
                  <a:pt x="4693267" y="1051384"/>
                  <a:pt x="4691802" y="1055411"/>
                </a:cubicBezTo>
                <a:cubicBezTo>
                  <a:pt x="4690332" y="1059450"/>
                  <a:pt x="4690661" y="1063914"/>
                  <a:pt x="4692705" y="1067700"/>
                </a:cubicBezTo>
                <a:cubicBezTo>
                  <a:pt x="4694981" y="1071904"/>
                  <a:pt x="4696993" y="1076289"/>
                  <a:pt x="4698679" y="1080734"/>
                </a:cubicBezTo>
                <a:cubicBezTo>
                  <a:pt x="4700220" y="1084792"/>
                  <a:pt x="4703435" y="1087988"/>
                  <a:pt x="4707512" y="1089509"/>
                </a:cubicBezTo>
                <a:cubicBezTo>
                  <a:pt x="4709186" y="1090128"/>
                  <a:pt x="4710957" y="1090429"/>
                  <a:pt x="4712710" y="1090429"/>
                </a:cubicBezTo>
                <a:cubicBezTo>
                  <a:pt x="4715201" y="1090429"/>
                  <a:pt x="4717679" y="1089818"/>
                  <a:pt x="4719916" y="1088599"/>
                </a:cubicBezTo>
                <a:cubicBezTo>
                  <a:pt x="4723992" y="1086362"/>
                  <a:pt x="4728302" y="1084375"/>
                  <a:pt x="4732717" y="1082690"/>
                </a:cubicBezTo>
                <a:cubicBezTo>
                  <a:pt x="4736795" y="1081131"/>
                  <a:pt x="4739992" y="1077868"/>
                  <a:pt x="4741473" y="1073762"/>
                </a:cubicBezTo>
                <a:cubicBezTo>
                  <a:pt x="4742953" y="1069656"/>
                  <a:pt x="4742576" y="1065095"/>
                  <a:pt x="4740427" y="1061290"/>
                </a:cubicBezTo>
                <a:cubicBezTo>
                  <a:pt x="4738084" y="1057154"/>
                  <a:pt x="4736002" y="1052768"/>
                  <a:pt x="4734230" y="1048254"/>
                </a:cubicBezTo>
                <a:cubicBezTo>
                  <a:pt x="4732642" y="1044235"/>
                  <a:pt x="4729398" y="1041089"/>
                  <a:pt x="4725330" y="1039627"/>
                </a:cubicBezTo>
                <a:cubicBezTo>
                  <a:pt x="4723683" y="1039046"/>
                  <a:pt x="4721970" y="1038745"/>
                  <a:pt x="4720266" y="1038745"/>
                </a:cubicBezTo>
                <a:close/>
                <a:moveTo>
                  <a:pt x="2884867" y="1036915"/>
                </a:moveTo>
                <a:cubicBezTo>
                  <a:pt x="2890852" y="1036915"/>
                  <a:pt x="2896777" y="1038513"/>
                  <a:pt x="2902008" y="1041525"/>
                </a:cubicBezTo>
                <a:cubicBezTo>
                  <a:pt x="2918393" y="1050986"/>
                  <a:pt x="2924038" y="1072028"/>
                  <a:pt x="2914567" y="1088433"/>
                </a:cubicBezTo>
                <a:cubicBezTo>
                  <a:pt x="2908459" y="1099027"/>
                  <a:pt x="2897049" y="1105613"/>
                  <a:pt x="2884798" y="1105613"/>
                </a:cubicBezTo>
                <a:cubicBezTo>
                  <a:pt x="2878805" y="1105613"/>
                  <a:pt x="2872878" y="1104015"/>
                  <a:pt x="2867658" y="1101003"/>
                </a:cubicBezTo>
                <a:cubicBezTo>
                  <a:pt x="2859708" y="1096414"/>
                  <a:pt x="2854034" y="1089016"/>
                  <a:pt x="2851661" y="1080164"/>
                </a:cubicBezTo>
                <a:cubicBezTo>
                  <a:pt x="2849289" y="1071293"/>
                  <a:pt x="2850499" y="1062044"/>
                  <a:pt x="2855090" y="1054104"/>
                </a:cubicBezTo>
                <a:cubicBezTo>
                  <a:pt x="2861210" y="1043499"/>
                  <a:pt x="2872618" y="1036915"/>
                  <a:pt x="2884867" y="1036915"/>
                </a:cubicBezTo>
                <a:close/>
                <a:moveTo>
                  <a:pt x="4146498" y="1030019"/>
                </a:moveTo>
                <a:cubicBezTo>
                  <a:pt x="4144163" y="1030019"/>
                  <a:pt x="4141840" y="1030561"/>
                  <a:pt x="4139719" y="1031637"/>
                </a:cubicBezTo>
                <a:cubicBezTo>
                  <a:pt x="4137937" y="1032538"/>
                  <a:pt x="4136137" y="1033379"/>
                  <a:pt x="4134326" y="1034193"/>
                </a:cubicBezTo>
                <a:cubicBezTo>
                  <a:pt x="4130608" y="1035839"/>
                  <a:pt x="4127721" y="1038930"/>
                  <a:pt x="4126328" y="1042744"/>
                </a:cubicBezTo>
                <a:cubicBezTo>
                  <a:pt x="4124932" y="1046570"/>
                  <a:pt x="4125134" y="1050803"/>
                  <a:pt x="4126915" y="1054453"/>
                </a:cubicBezTo>
                <a:cubicBezTo>
                  <a:pt x="4127731" y="1056117"/>
                  <a:pt x="4128495" y="1057802"/>
                  <a:pt x="4129220" y="1059509"/>
                </a:cubicBezTo>
                <a:cubicBezTo>
                  <a:pt x="4130838" y="1063323"/>
                  <a:pt x="4133966" y="1066296"/>
                  <a:pt x="4137850" y="1067730"/>
                </a:cubicBezTo>
                <a:cubicBezTo>
                  <a:pt x="4139524" y="1068348"/>
                  <a:pt x="4141288" y="1068649"/>
                  <a:pt x="4143042" y="1068649"/>
                </a:cubicBezTo>
                <a:cubicBezTo>
                  <a:pt x="4145346" y="1068649"/>
                  <a:pt x="4147642" y="1068127"/>
                  <a:pt x="4149752" y="1067071"/>
                </a:cubicBezTo>
                <a:cubicBezTo>
                  <a:pt x="4151534" y="1066171"/>
                  <a:pt x="4153333" y="1065346"/>
                  <a:pt x="4155166" y="1064563"/>
                </a:cubicBezTo>
                <a:cubicBezTo>
                  <a:pt x="4158980" y="1062927"/>
                  <a:pt x="4161944" y="1059779"/>
                  <a:pt x="4163359" y="1055876"/>
                </a:cubicBezTo>
                <a:cubicBezTo>
                  <a:pt x="4164771" y="1051973"/>
                  <a:pt x="4164501" y="1047645"/>
                  <a:pt x="4162623" y="1043945"/>
                </a:cubicBezTo>
                <a:cubicBezTo>
                  <a:pt x="4161770" y="1042281"/>
                  <a:pt x="4160956" y="1040594"/>
                  <a:pt x="4160193" y="1038880"/>
                </a:cubicBezTo>
                <a:cubicBezTo>
                  <a:pt x="4158508" y="1035134"/>
                  <a:pt x="4155368" y="1032248"/>
                  <a:pt x="4151506" y="1030881"/>
                </a:cubicBezTo>
                <a:cubicBezTo>
                  <a:pt x="4149878" y="1030301"/>
                  <a:pt x="4148182" y="1030019"/>
                  <a:pt x="4146498" y="1030019"/>
                </a:cubicBezTo>
                <a:close/>
                <a:moveTo>
                  <a:pt x="3572605" y="1016936"/>
                </a:moveTo>
                <a:cubicBezTo>
                  <a:pt x="3570418" y="1016936"/>
                  <a:pt x="3568229" y="1017421"/>
                  <a:pt x="3566203" y="1018379"/>
                </a:cubicBezTo>
                <a:cubicBezTo>
                  <a:pt x="3561440" y="1020617"/>
                  <a:pt x="3556413" y="1022562"/>
                  <a:pt x="3551253" y="1024153"/>
                </a:cubicBezTo>
                <a:cubicBezTo>
                  <a:pt x="3547068" y="1025448"/>
                  <a:pt x="3543661" y="1028519"/>
                  <a:pt x="3541917" y="1032538"/>
                </a:cubicBezTo>
                <a:cubicBezTo>
                  <a:pt x="3540173" y="1036557"/>
                  <a:pt x="3540269" y="1041128"/>
                  <a:pt x="3542188" y="1045079"/>
                </a:cubicBezTo>
                <a:cubicBezTo>
                  <a:pt x="3544298" y="1049397"/>
                  <a:pt x="3546091" y="1053919"/>
                  <a:pt x="3547515" y="1058520"/>
                </a:cubicBezTo>
                <a:cubicBezTo>
                  <a:pt x="3548919" y="1063061"/>
                  <a:pt x="3552394" y="1066674"/>
                  <a:pt x="3556888" y="1068243"/>
                </a:cubicBezTo>
                <a:cubicBezTo>
                  <a:pt x="3558496" y="1068813"/>
                  <a:pt x="3560179" y="1069084"/>
                  <a:pt x="3561847" y="1069084"/>
                </a:cubicBezTo>
                <a:cubicBezTo>
                  <a:pt x="3564818" y="1069084"/>
                  <a:pt x="3567763" y="1068204"/>
                  <a:pt x="3570281" y="1066499"/>
                </a:cubicBezTo>
                <a:cubicBezTo>
                  <a:pt x="3575008" y="1063294"/>
                  <a:pt x="3580070" y="1060467"/>
                  <a:pt x="3585330" y="1058094"/>
                </a:cubicBezTo>
                <a:cubicBezTo>
                  <a:pt x="3589252" y="1056341"/>
                  <a:pt x="3592224" y="1052980"/>
                  <a:pt x="3593514" y="1048884"/>
                </a:cubicBezTo>
                <a:cubicBezTo>
                  <a:pt x="3594791" y="1044787"/>
                  <a:pt x="3594258" y="1040334"/>
                  <a:pt x="3592041" y="1036662"/>
                </a:cubicBezTo>
                <a:cubicBezTo>
                  <a:pt x="3589929" y="1033158"/>
                  <a:pt x="3587982" y="1029458"/>
                  <a:pt x="3586250" y="1025690"/>
                </a:cubicBezTo>
                <a:cubicBezTo>
                  <a:pt x="3584572" y="1022049"/>
                  <a:pt x="3581513" y="1019222"/>
                  <a:pt x="3577758" y="1017847"/>
                </a:cubicBezTo>
                <a:cubicBezTo>
                  <a:pt x="3576091" y="1017247"/>
                  <a:pt x="3574348" y="1016936"/>
                  <a:pt x="3572605" y="1016936"/>
                </a:cubicBezTo>
                <a:close/>
                <a:moveTo>
                  <a:pt x="2714922" y="994683"/>
                </a:moveTo>
                <a:cubicBezTo>
                  <a:pt x="2717488" y="994683"/>
                  <a:pt x="2720036" y="995371"/>
                  <a:pt x="2722281" y="996659"/>
                </a:cubicBezTo>
                <a:cubicBezTo>
                  <a:pt x="2725682" y="998626"/>
                  <a:pt x="2728120" y="1001800"/>
                  <a:pt x="2729147" y="1005607"/>
                </a:cubicBezTo>
                <a:cubicBezTo>
                  <a:pt x="2730166" y="1009412"/>
                  <a:pt x="2729644" y="1013382"/>
                  <a:pt x="2727674" y="1016792"/>
                </a:cubicBezTo>
                <a:cubicBezTo>
                  <a:pt x="2725051" y="1021333"/>
                  <a:pt x="2720152" y="1024160"/>
                  <a:pt x="2714894" y="1024160"/>
                </a:cubicBezTo>
                <a:cubicBezTo>
                  <a:pt x="2712327" y="1024160"/>
                  <a:pt x="2709779" y="1023474"/>
                  <a:pt x="2707524" y="1022185"/>
                </a:cubicBezTo>
                <a:cubicBezTo>
                  <a:pt x="2700502" y="1018118"/>
                  <a:pt x="2698083" y="1009093"/>
                  <a:pt x="2702137" y="1002053"/>
                </a:cubicBezTo>
                <a:cubicBezTo>
                  <a:pt x="2704763" y="997510"/>
                  <a:pt x="2709663" y="994683"/>
                  <a:pt x="2714922" y="994683"/>
                </a:cubicBezTo>
                <a:close/>
                <a:moveTo>
                  <a:pt x="5125308" y="985753"/>
                </a:moveTo>
                <a:cubicBezTo>
                  <a:pt x="5122519" y="985753"/>
                  <a:pt x="5119750" y="986528"/>
                  <a:pt x="5117328" y="988040"/>
                </a:cubicBezTo>
                <a:cubicBezTo>
                  <a:pt x="5110996" y="992020"/>
                  <a:pt x="5104198" y="995303"/>
                  <a:pt x="5097137" y="997811"/>
                </a:cubicBezTo>
                <a:cubicBezTo>
                  <a:pt x="5092913" y="999311"/>
                  <a:pt x="5089583" y="1002625"/>
                  <a:pt x="5088055" y="1006847"/>
                </a:cubicBezTo>
                <a:cubicBezTo>
                  <a:pt x="5086524" y="1011060"/>
                  <a:pt x="5086958" y="1015736"/>
                  <a:pt x="5089246" y="1019600"/>
                </a:cubicBezTo>
                <a:cubicBezTo>
                  <a:pt x="5092906" y="1025788"/>
                  <a:pt x="5095917" y="1032372"/>
                  <a:pt x="5098182" y="1039181"/>
                </a:cubicBezTo>
                <a:cubicBezTo>
                  <a:pt x="5099616" y="1043490"/>
                  <a:pt x="5102918" y="1046898"/>
                  <a:pt x="5107160" y="1048487"/>
                </a:cubicBezTo>
                <a:cubicBezTo>
                  <a:pt x="5108864" y="1049135"/>
                  <a:pt x="5110645" y="1049446"/>
                  <a:pt x="5112429" y="1049446"/>
                </a:cubicBezTo>
                <a:cubicBezTo>
                  <a:pt x="5115072" y="1049446"/>
                  <a:pt x="5117707" y="1048749"/>
                  <a:pt x="5120049" y="1047365"/>
                </a:cubicBezTo>
                <a:cubicBezTo>
                  <a:pt x="5126576" y="1043519"/>
                  <a:pt x="5133549" y="1040401"/>
                  <a:pt x="5140774" y="1038096"/>
                </a:cubicBezTo>
                <a:cubicBezTo>
                  <a:pt x="5145170" y="1036701"/>
                  <a:pt x="5148686" y="1033341"/>
                  <a:pt x="5150283" y="1029004"/>
                </a:cubicBezTo>
                <a:cubicBezTo>
                  <a:pt x="5151891" y="1024664"/>
                  <a:pt x="5151407" y="1019833"/>
                  <a:pt x="5148976" y="1015900"/>
                </a:cubicBezTo>
                <a:cubicBezTo>
                  <a:pt x="5145103" y="1009645"/>
                  <a:pt x="5141916" y="1002904"/>
                  <a:pt x="5139504" y="995884"/>
                </a:cubicBezTo>
                <a:cubicBezTo>
                  <a:pt x="5138012" y="991555"/>
                  <a:pt x="5134634" y="988136"/>
                  <a:pt x="5130314" y="986615"/>
                </a:cubicBezTo>
                <a:cubicBezTo>
                  <a:pt x="5128688" y="986034"/>
                  <a:pt x="5126992" y="985753"/>
                  <a:pt x="5125308" y="985753"/>
                </a:cubicBezTo>
                <a:close/>
                <a:moveTo>
                  <a:pt x="4549663" y="978850"/>
                </a:moveTo>
                <a:cubicBezTo>
                  <a:pt x="4547213" y="978850"/>
                  <a:pt x="4544773" y="979450"/>
                  <a:pt x="4542563" y="980631"/>
                </a:cubicBezTo>
                <a:cubicBezTo>
                  <a:pt x="4539204" y="982443"/>
                  <a:pt x="4535728" y="984068"/>
                  <a:pt x="4532249" y="985493"/>
                </a:cubicBezTo>
                <a:cubicBezTo>
                  <a:pt x="4528348" y="987091"/>
                  <a:pt x="4525289" y="990258"/>
                  <a:pt x="4523836" y="994218"/>
                </a:cubicBezTo>
                <a:cubicBezTo>
                  <a:pt x="4522383" y="998178"/>
                  <a:pt x="4522664" y="1002566"/>
                  <a:pt x="4524600" y="1006314"/>
                </a:cubicBezTo>
                <a:cubicBezTo>
                  <a:pt x="4526373" y="1009704"/>
                  <a:pt x="4527971" y="1013208"/>
                  <a:pt x="4529353" y="1016723"/>
                </a:cubicBezTo>
                <a:cubicBezTo>
                  <a:pt x="4530916" y="1020685"/>
                  <a:pt x="4534090" y="1023793"/>
                  <a:pt x="4538081" y="1025286"/>
                </a:cubicBezTo>
                <a:cubicBezTo>
                  <a:pt x="4539775" y="1025904"/>
                  <a:pt x="4541546" y="1026214"/>
                  <a:pt x="4543320" y="1026214"/>
                </a:cubicBezTo>
                <a:cubicBezTo>
                  <a:pt x="4545721" y="1026214"/>
                  <a:pt x="4548103" y="1025642"/>
                  <a:pt x="4550284" y="1024511"/>
                </a:cubicBezTo>
                <a:cubicBezTo>
                  <a:pt x="4553661" y="1022728"/>
                  <a:pt x="4557198" y="1021119"/>
                  <a:pt x="4560780" y="1019715"/>
                </a:cubicBezTo>
                <a:cubicBezTo>
                  <a:pt x="4564771" y="1018137"/>
                  <a:pt x="4567907" y="1014922"/>
                  <a:pt x="4569378" y="1010883"/>
                </a:cubicBezTo>
                <a:cubicBezTo>
                  <a:pt x="4570851" y="1006855"/>
                  <a:pt x="4570531" y="1002391"/>
                  <a:pt x="4568488" y="998606"/>
                </a:cubicBezTo>
                <a:cubicBezTo>
                  <a:pt x="4566697" y="995292"/>
                  <a:pt x="4565031" y="991787"/>
                  <a:pt x="4563560" y="988174"/>
                </a:cubicBezTo>
                <a:cubicBezTo>
                  <a:pt x="4561952" y="984244"/>
                  <a:pt x="4558746" y="981164"/>
                  <a:pt x="4554747" y="979730"/>
                </a:cubicBezTo>
                <a:cubicBezTo>
                  <a:pt x="4553089" y="979140"/>
                  <a:pt x="4551376" y="978850"/>
                  <a:pt x="4549663" y="978850"/>
                </a:cubicBezTo>
                <a:close/>
                <a:moveTo>
                  <a:pt x="3975556" y="970155"/>
                </a:moveTo>
                <a:cubicBezTo>
                  <a:pt x="3973290" y="970155"/>
                  <a:pt x="3971024" y="970657"/>
                  <a:pt x="3968953" y="971684"/>
                </a:cubicBezTo>
                <a:lnTo>
                  <a:pt x="3966550" y="972817"/>
                </a:lnTo>
                <a:cubicBezTo>
                  <a:pt x="3962870" y="974491"/>
                  <a:pt x="3960022" y="977571"/>
                  <a:pt x="3958649" y="981376"/>
                </a:cubicBezTo>
                <a:cubicBezTo>
                  <a:pt x="3957263" y="985183"/>
                  <a:pt x="3957486" y="989368"/>
                  <a:pt x="3959240" y="993007"/>
                </a:cubicBezTo>
                <a:cubicBezTo>
                  <a:pt x="3959685" y="993928"/>
                  <a:pt x="3960109" y="994856"/>
                  <a:pt x="3960527" y="995805"/>
                </a:cubicBezTo>
                <a:cubicBezTo>
                  <a:pt x="3962174" y="999514"/>
                  <a:pt x="3965252" y="1002391"/>
                  <a:pt x="3969056" y="1003797"/>
                </a:cubicBezTo>
                <a:cubicBezTo>
                  <a:pt x="3970742" y="1004424"/>
                  <a:pt x="3972496" y="1004725"/>
                  <a:pt x="3974247" y="1004725"/>
                </a:cubicBezTo>
                <a:cubicBezTo>
                  <a:pt x="3976476" y="1004725"/>
                  <a:pt x="3978693" y="1004231"/>
                  <a:pt x="3980748" y="1003252"/>
                </a:cubicBezTo>
                <a:lnTo>
                  <a:pt x="3983236" y="1002090"/>
                </a:lnTo>
                <a:cubicBezTo>
                  <a:pt x="3986955" y="1000426"/>
                  <a:pt x="3989839" y="997307"/>
                  <a:pt x="3991225" y="993463"/>
                </a:cubicBezTo>
                <a:cubicBezTo>
                  <a:pt x="3992600" y="989619"/>
                  <a:pt x="3992357" y="985386"/>
                  <a:pt x="3990538" y="981725"/>
                </a:cubicBezTo>
                <a:cubicBezTo>
                  <a:pt x="3990082" y="980795"/>
                  <a:pt x="3989637" y="979867"/>
                  <a:pt x="3989201" y="978927"/>
                </a:cubicBezTo>
                <a:cubicBezTo>
                  <a:pt x="3987527" y="975237"/>
                  <a:pt x="3984425" y="972390"/>
                  <a:pt x="3980611" y="971035"/>
                </a:cubicBezTo>
                <a:cubicBezTo>
                  <a:pt x="3978974" y="970443"/>
                  <a:pt x="3977262" y="970155"/>
                  <a:pt x="3975556" y="970155"/>
                </a:cubicBezTo>
                <a:close/>
                <a:moveTo>
                  <a:pt x="3400705" y="950528"/>
                </a:moveTo>
                <a:cubicBezTo>
                  <a:pt x="3398497" y="950528"/>
                  <a:pt x="3396298" y="951010"/>
                  <a:pt x="3394265" y="951976"/>
                </a:cubicBezTo>
                <a:cubicBezTo>
                  <a:pt x="3387505" y="955191"/>
                  <a:pt x="3380387" y="957686"/>
                  <a:pt x="3373115" y="959408"/>
                </a:cubicBezTo>
                <a:cubicBezTo>
                  <a:pt x="3368524" y="960496"/>
                  <a:pt x="3364710" y="963683"/>
                  <a:pt x="3362821" y="968014"/>
                </a:cubicBezTo>
                <a:cubicBezTo>
                  <a:pt x="3360922" y="972342"/>
                  <a:pt x="3361184" y="977300"/>
                  <a:pt x="3363509" y="981406"/>
                </a:cubicBezTo>
                <a:cubicBezTo>
                  <a:pt x="3367584" y="988630"/>
                  <a:pt x="3370636" y="996388"/>
                  <a:pt x="3372574" y="1004463"/>
                </a:cubicBezTo>
                <a:cubicBezTo>
                  <a:pt x="3373773" y="1009471"/>
                  <a:pt x="3377454" y="1013509"/>
                  <a:pt x="3382317" y="1015173"/>
                </a:cubicBezTo>
                <a:cubicBezTo>
                  <a:pt x="3383902" y="1015718"/>
                  <a:pt x="3385540" y="1015978"/>
                  <a:pt x="3387177" y="1015978"/>
                </a:cubicBezTo>
                <a:cubicBezTo>
                  <a:pt x="3390547" y="1015978"/>
                  <a:pt x="3393868" y="1014845"/>
                  <a:pt x="3396571" y="1012666"/>
                </a:cubicBezTo>
                <a:cubicBezTo>
                  <a:pt x="3402991" y="1007513"/>
                  <a:pt x="3410060" y="1003205"/>
                  <a:pt x="3417576" y="999855"/>
                </a:cubicBezTo>
                <a:cubicBezTo>
                  <a:pt x="3421573" y="998073"/>
                  <a:pt x="3424594" y="994624"/>
                  <a:pt x="3425846" y="990422"/>
                </a:cubicBezTo>
                <a:cubicBezTo>
                  <a:pt x="3427104" y="986228"/>
                  <a:pt x="3426456" y="981688"/>
                  <a:pt x="3424083" y="978007"/>
                </a:cubicBezTo>
                <a:cubicBezTo>
                  <a:pt x="3420394" y="972284"/>
                  <a:pt x="3417196" y="966171"/>
                  <a:pt x="3414592" y="959825"/>
                </a:cubicBezTo>
                <a:cubicBezTo>
                  <a:pt x="3413022" y="956012"/>
                  <a:pt x="3409953" y="953017"/>
                  <a:pt x="3406109" y="951530"/>
                </a:cubicBezTo>
                <a:cubicBezTo>
                  <a:pt x="3404364" y="950860"/>
                  <a:pt x="3402536" y="950528"/>
                  <a:pt x="3400705" y="950528"/>
                </a:cubicBezTo>
                <a:close/>
                <a:moveTo>
                  <a:pt x="5804765" y="940530"/>
                </a:moveTo>
                <a:cubicBezTo>
                  <a:pt x="5811554" y="940530"/>
                  <a:pt x="5818265" y="942337"/>
                  <a:pt x="5824172" y="945750"/>
                </a:cubicBezTo>
                <a:cubicBezTo>
                  <a:pt x="5833178" y="950943"/>
                  <a:pt x="5839608" y="959332"/>
                  <a:pt x="5842300" y="969369"/>
                </a:cubicBezTo>
                <a:cubicBezTo>
                  <a:pt x="5844993" y="979411"/>
                  <a:pt x="5843608" y="989889"/>
                  <a:pt x="5838417" y="998875"/>
                </a:cubicBezTo>
                <a:cubicBezTo>
                  <a:pt x="5831483" y="1010874"/>
                  <a:pt x="5818565" y="1018340"/>
                  <a:pt x="5804687" y="1018340"/>
                </a:cubicBezTo>
                <a:cubicBezTo>
                  <a:pt x="5797899" y="1018340"/>
                  <a:pt x="5791188" y="1016530"/>
                  <a:pt x="5785272" y="1013121"/>
                </a:cubicBezTo>
                <a:cubicBezTo>
                  <a:pt x="5766697" y="1002391"/>
                  <a:pt x="5760316" y="978568"/>
                  <a:pt x="5771036" y="959992"/>
                </a:cubicBezTo>
                <a:cubicBezTo>
                  <a:pt x="5777970" y="947991"/>
                  <a:pt x="5790888" y="940530"/>
                  <a:pt x="5804765" y="940530"/>
                </a:cubicBezTo>
                <a:close/>
                <a:moveTo>
                  <a:pt x="4953727" y="927686"/>
                </a:moveTo>
                <a:cubicBezTo>
                  <a:pt x="4951083" y="927686"/>
                  <a:pt x="4948450" y="928388"/>
                  <a:pt x="4946106" y="929766"/>
                </a:cubicBezTo>
                <a:cubicBezTo>
                  <a:pt x="4941032" y="932756"/>
                  <a:pt x="4935675" y="935328"/>
                  <a:pt x="4930204" y="937409"/>
                </a:cubicBezTo>
                <a:cubicBezTo>
                  <a:pt x="4926117" y="938960"/>
                  <a:pt x="4922903" y="942222"/>
                  <a:pt x="4921421" y="946337"/>
                </a:cubicBezTo>
                <a:cubicBezTo>
                  <a:pt x="4919929" y="950452"/>
                  <a:pt x="4920308" y="955008"/>
                  <a:pt x="4922458" y="958819"/>
                </a:cubicBezTo>
                <a:cubicBezTo>
                  <a:pt x="4925334" y="963927"/>
                  <a:pt x="4927802" y="969310"/>
                  <a:pt x="4929778" y="974822"/>
                </a:cubicBezTo>
                <a:cubicBezTo>
                  <a:pt x="4931270" y="978985"/>
                  <a:pt x="4934523" y="982278"/>
                  <a:pt x="4938659" y="983818"/>
                </a:cubicBezTo>
                <a:cubicBezTo>
                  <a:pt x="4940362" y="984447"/>
                  <a:pt x="4942134" y="984757"/>
                  <a:pt x="4943908" y="984757"/>
                </a:cubicBezTo>
                <a:cubicBezTo>
                  <a:pt x="4946454" y="984757"/>
                  <a:pt x="4948992" y="984107"/>
                  <a:pt x="4951268" y="982829"/>
                </a:cubicBezTo>
                <a:cubicBezTo>
                  <a:pt x="4956439" y="979915"/>
                  <a:pt x="4961910" y="977455"/>
                  <a:pt x="4967527" y="975479"/>
                </a:cubicBezTo>
                <a:cubicBezTo>
                  <a:pt x="4971768" y="973997"/>
                  <a:pt x="4975127" y="970695"/>
                  <a:pt x="4976668" y="966479"/>
                </a:cubicBezTo>
                <a:cubicBezTo>
                  <a:pt x="4978209" y="962262"/>
                  <a:pt x="4977790" y="957572"/>
                  <a:pt x="4975507" y="953704"/>
                </a:cubicBezTo>
                <a:cubicBezTo>
                  <a:pt x="4972485" y="948550"/>
                  <a:pt x="4969890" y="943093"/>
                  <a:pt x="4967807" y="937476"/>
                </a:cubicBezTo>
                <a:cubicBezTo>
                  <a:pt x="4966258" y="933315"/>
                  <a:pt x="4962946" y="930041"/>
                  <a:pt x="4958761" y="928548"/>
                </a:cubicBezTo>
                <a:cubicBezTo>
                  <a:pt x="4957126" y="927971"/>
                  <a:pt x="4955421" y="927686"/>
                  <a:pt x="4953727" y="927686"/>
                </a:cubicBezTo>
                <a:close/>
                <a:moveTo>
                  <a:pt x="4379214" y="919462"/>
                </a:moveTo>
                <a:cubicBezTo>
                  <a:pt x="4376832" y="919462"/>
                  <a:pt x="4374459" y="920030"/>
                  <a:pt x="4372301" y="921145"/>
                </a:cubicBezTo>
                <a:cubicBezTo>
                  <a:pt x="4369821" y="922440"/>
                  <a:pt x="4367285" y="923634"/>
                  <a:pt x="4364698" y="924730"/>
                </a:cubicBezTo>
                <a:cubicBezTo>
                  <a:pt x="4360882" y="926347"/>
                  <a:pt x="4357900" y="929476"/>
                  <a:pt x="4356477" y="933374"/>
                </a:cubicBezTo>
                <a:cubicBezTo>
                  <a:pt x="4355042" y="937269"/>
                  <a:pt x="4355294" y="941593"/>
                  <a:pt x="4357155" y="945298"/>
                </a:cubicBezTo>
                <a:cubicBezTo>
                  <a:pt x="4358412" y="947784"/>
                  <a:pt x="4359567" y="950327"/>
                  <a:pt x="4360620" y="952910"/>
                </a:cubicBezTo>
                <a:cubicBezTo>
                  <a:pt x="4362210" y="956787"/>
                  <a:pt x="4365347" y="959813"/>
                  <a:pt x="4369268" y="961281"/>
                </a:cubicBezTo>
                <a:cubicBezTo>
                  <a:pt x="4370963" y="961912"/>
                  <a:pt x="4372736" y="962225"/>
                  <a:pt x="4374507" y="962225"/>
                </a:cubicBezTo>
                <a:cubicBezTo>
                  <a:pt x="4376841" y="962225"/>
                  <a:pt x="4379157" y="961687"/>
                  <a:pt x="4381278" y="960618"/>
                </a:cubicBezTo>
                <a:cubicBezTo>
                  <a:pt x="4383804" y="959343"/>
                  <a:pt x="4386371" y="958179"/>
                  <a:pt x="4388995" y="957119"/>
                </a:cubicBezTo>
                <a:cubicBezTo>
                  <a:pt x="4392918" y="955521"/>
                  <a:pt x="4395977" y="952344"/>
                  <a:pt x="4397440" y="948371"/>
                </a:cubicBezTo>
                <a:cubicBezTo>
                  <a:pt x="4398894" y="944400"/>
                  <a:pt x="4398611" y="940002"/>
                  <a:pt x="4396647" y="936247"/>
                </a:cubicBezTo>
                <a:cubicBezTo>
                  <a:pt x="4395338" y="933750"/>
                  <a:pt x="4394127" y="931198"/>
                  <a:pt x="4393023" y="928598"/>
                </a:cubicBezTo>
                <a:cubicBezTo>
                  <a:pt x="4391387" y="924747"/>
                  <a:pt x="4388221" y="921759"/>
                  <a:pt x="4384288" y="920342"/>
                </a:cubicBezTo>
                <a:cubicBezTo>
                  <a:pt x="4382644" y="919755"/>
                  <a:pt x="4380930" y="919462"/>
                  <a:pt x="4379214" y="919462"/>
                </a:cubicBezTo>
                <a:close/>
                <a:moveTo>
                  <a:pt x="3804790" y="909700"/>
                </a:moveTo>
                <a:cubicBezTo>
                  <a:pt x="3802628" y="909700"/>
                  <a:pt x="3800431" y="910173"/>
                  <a:pt x="3798348" y="911167"/>
                </a:cubicBezTo>
                <a:lnTo>
                  <a:pt x="3797893" y="911385"/>
                </a:lnTo>
                <a:cubicBezTo>
                  <a:pt x="3794242" y="913077"/>
                  <a:pt x="3791134" y="916293"/>
                  <a:pt x="3789777" y="920076"/>
                </a:cubicBezTo>
                <a:cubicBezTo>
                  <a:pt x="3788424" y="923859"/>
                  <a:pt x="3788345" y="928163"/>
                  <a:pt x="3790079" y="931785"/>
                </a:cubicBezTo>
                <a:cubicBezTo>
                  <a:pt x="3792750" y="937334"/>
                  <a:pt x="3798602" y="940938"/>
                  <a:pt x="3804497" y="940938"/>
                </a:cubicBezTo>
                <a:cubicBezTo>
                  <a:pt x="3806510" y="940938"/>
                  <a:pt x="3808536" y="940521"/>
                  <a:pt x="3810425" y="939613"/>
                </a:cubicBezTo>
                <a:lnTo>
                  <a:pt x="3811363" y="939179"/>
                </a:lnTo>
                <a:cubicBezTo>
                  <a:pt x="3815015" y="937524"/>
                  <a:pt x="3817852" y="934479"/>
                  <a:pt x="3819246" y="930724"/>
                </a:cubicBezTo>
                <a:cubicBezTo>
                  <a:pt x="3820641" y="926961"/>
                  <a:pt x="3820477" y="922809"/>
                  <a:pt x="3818782" y="919167"/>
                </a:cubicBezTo>
                <a:cubicBezTo>
                  <a:pt x="3818753" y="919111"/>
                  <a:pt x="3818345" y="918259"/>
                  <a:pt x="3818317" y="918194"/>
                </a:cubicBezTo>
                <a:cubicBezTo>
                  <a:pt x="3815731" y="912832"/>
                  <a:pt x="3810375" y="909700"/>
                  <a:pt x="3804790" y="909700"/>
                </a:cubicBezTo>
                <a:close/>
                <a:moveTo>
                  <a:pt x="3116662" y="886901"/>
                </a:moveTo>
                <a:cubicBezTo>
                  <a:pt x="3129970" y="886901"/>
                  <a:pt x="3143140" y="890437"/>
                  <a:pt x="3154741" y="897132"/>
                </a:cubicBezTo>
                <a:cubicBezTo>
                  <a:pt x="3172384" y="907318"/>
                  <a:pt x="3185004" y="923763"/>
                  <a:pt x="3190280" y="943455"/>
                </a:cubicBezTo>
                <a:cubicBezTo>
                  <a:pt x="3195549" y="963133"/>
                  <a:pt x="3192848" y="983681"/>
                  <a:pt x="3182657" y="1001326"/>
                </a:cubicBezTo>
                <a:cubicBezTo>
                  <a:pt x="3169073" y="1024867"/>
                  <a:pt x="3143729" y="1039491"/>
                  <a:pt x="3116527" y="1039491"/>
                </a:cubicBezTo>
                <a:cubicBezTo>
                  <a:pt x="3103223" y="1039491"/>
                  <a:pt x="3090051" y="1035946"/>
                  <a:pt x="3078450" y="1029255"/>
                </a:cubicBezTo>
                <a:cubicBezTo>
                  <a:pt x="3060807" y="1019067"/>
                  <a:pt x="3048187" y="1002625"/>
                  <a:pt x="3042911" y="982936"/>
                </a:cubicBezTo>
                <a:cubicBezTo>
                  <a:pt x="3037641" y="963259"/>
                  <a:pt x="3040343" y="942698"/>
                  <a:pt x="3050531" y="925051"/>
                </a:cubicBezTo>
                <a:cubicBezTo>
                  <a:pt x="3064118" y="901522"/>
                  <a:pt x="3089463" y="886901"/>
                  <a:pt x="3116662" y="886901"/>
                </a:cubicBezTo>
                <a:close/>
                <a:moveTo>
                  <a:pt x="4782503" y="868601"/>
                </a:moveTo>
                <a:cubicBezTo>
                  <a:pt x="4779958" y="868601"/>
                  <a:pt x="4777419" y="869243"/>
                  <a:pt x="4775154" y="870520"/>
                </a:cubicBezTo>
                <a:cubicBezTo>
                  <a:pt x="4771028" y="872836"/>
                  <a:pt x="4766672" y="874908"/>
                  <a:pt x="4762197" y="876685"/>
                </a:cubicBezTo>
                <a:cubicBezTo>
                  <a:pt x="4758215" y="878265"/>
                  <a:pt x="4755099" y="881479"/>
                  <a:pt x="4753637" y="885519"/>
                </a:cubicBezTo>
                <a:cubicBezTo>
                  <a:pt x="4752174" y="889547"/>
                  <a:pt x="4752503" y="894011"/>
                  <a:pt x="4754547" y="897785"/>
                </a:cubicBezTo>
                <a:cubicBezTo>
                  <a:pt x="4756755" y="901850"/>
                  <a:pt x="4758709" y="906107"/>
                  <a:pt x="4760366" y="910438"/>
                </a:cubicBezTo>
                <a:cubicBezTo>
                  <a:pt x="4761917" y="914476"/>
                  <a:pt x="4765131" y="917653"/>
                  <a:pt x="4769189" y="919148"/>
                </a:cubicBezTo>
                <a:cubicBezTo>
                  <a:pt x="4770873" y="919772"/>
                  <a:pt x="4772627" y="920074"/>
                  <a:pt x="4774380" y="920074"/>
                </a:cubicBezTo>
                <a:cubicBezTo>
                  <a:pt x="4776867" y="920074"/>
                  <a:pt x="4779337" y="919460"/>
                  <a:pt x="4781564" y="918248"/>
                </a:cubicBezTo>
                <a:cubicBezTo>
                  <a:pt x="4785776" y="915950"/>
                  <a:pt x="4790204" y="913928"/>
                  <a:pt x="4794706" y="912224"/>
                </a:cubicBezTo>
                <a:cubicBezTo>
                  <a:pt x="4798792" y="910673"/>
                  <a:pt x="4802007" y="907429"/>
                  <a:pt x="4803499" y="903325"/>
                </a:cubicBezTo>
                <a:cubicBezTo>
                  <a:pt x="4805000" y="899222"/>
                  <a:pt x="4804633" y="894663"/>
                  <a:pt x="4802501" y="890852"/>
                </a:cubicBezTo>
                <a:cubicBezTo>
                  <a:pt x="4800227" y="886785"/>
                  <a:pt x="4798191" y="882502"/>
                  <a:pt x="4796468" y="878114"/>
                </a:cubicBezTo>
                <a:cubicBezTo>
                  <a:pt x="4794881" y="874076"/>
                  <a:pt x="4791627" y="870926"/>
                  <a:pt x="4787540" y="869470"/>
                </a:cubicBezTo>
                <a:cubicBezTo>
                  <a:pt x="4785903" y="868883"/>
                  <a:pt x="4784199" y="868601"/>
                  <a:pt x="4782503" y="868601"/>
                </a:cubicBezTo>
                <a:close/>
                <a:moveTo>
                  <a:pt x="4208349" y="860090"/>
                </a:moveTo>
                <a:cubicBezTo>
                  <a:pt x="4206006" y="860090"/>
                  <a:pt x="4203682" y="860638"/>
                  <a:pt x="4201552" y="861718"/>
                </a:cubicBezTo>
                <a:cubicBezTo>
                  <a:pt x="4200032" y="862495"/>
                  <a:pt x="4198491" y="863222"/>
                  <a:pt x="4196942" y="863920"/>
                </a:cubicBezTo>
                <a:cubicBezTo>
                  <a:pt x="4193232" y="865586"/>
                  <a:pt x="4190368" y="868688"/>
                  <a:pt x="4188983" y="872508"/>
                </a:cubicBezTo>
                <a:cubicBezTo>
                  <a:pt x="4187607" y="876327"/>
                  <a:pt x="4187839" y="880555"/>
                  <a:pt x="4189622" y="884196"/>
                </a:cubicBezTo>
                <a:cubicBezTo>
                  <a:pt x="4190368" y="885737"/>
                  <a:pt x="4191082" y="887289"/>
                  <a:pt x="4191762" y="888857"/>
                </a:cubicBezTo>
                <a:cubicBezTo>
                  <a:pt x="4193387" y="892622"/>
                  <a:pt x="4196477" y="895552"/>
                  <a:pt x="4200322" y="896980"/>
                </a:cubicBezTo>
                <a:cubicBezTo>
                  <a:pt x="4202016" y="897606"/>
                  <a:pt x="4203779" y="897918"/>
                  <a:pt x="4205541" y="897918"/>
                </a:cubicBezTo>
                <a:cubicBezTo>
                  <a:pt x="4207798" y="897918"/>
                  <a:pt x="4210046" y="897416"/>
                  <a:pt x="4212118" y="896404"/>
                </a:cubicBezTo>
                <a:cubicBezTo>
                  <a:pt x="4213677" y="895648"/>
                  <a:pt x="4215245" y="894921"/>
                  <a:pt x="4216833" y="894240"/>
                </a:cubicBezTo>
                <a:cubicBezTo>
                  <a:pt x="4220640" y="892603"/>
                  <a:pt x="4223601" y="889464"/>
                  <a:pt x="4225016" y="885576"/>
                </a:cubicBezTo>
                <a:cubicBezTo>
                  <a:pt x="4226430" y="881682"/>
                  <a:pt x="4226168" y="877379"/>
                  <a:pt x="4224300" y="873681"/>
                </a:cubicBezTo>
                <a:cubicBezTo>
                  <a:pt x="4223516" y="872120"/>
                  <a:pt x="4222760" y="870559"/>
                  <a:pt x="4222042" y="868970"/>
                </a:cubicBezTo>
                <a:cubicBezTo>
                  <a:pt x="4220368" y="865217"/>
                  <a:pt x="4217230" y="862314"/>
                  <a:pt x="4213347" y="860952"/>
                </a:cubicBezTo>
                <a:cubicBezTo>
                  <a:pt x="4211730" y="860375"/>
                  <a:pt x="4210035" y="860090"/>
                  <a:pt x="4208349" y="860090"/>
                </a:cubicBezTo>
                <a:close/>
                <a:moveTo>
                  <a:pt x="5634859" y="853602"/>
                </a:moveTo>
                <a:cubicBezTo>
                  <a:pt x="5646025" y="853602"/>
                  <a:pt x="5657065" y="856570"/>
                  <a:pt x="5666797" y="862189"/>
                </a:cubicBezTo>
                <a:cubicBezTo>
                  <a:pt x="5681594" y="870727"/>
                  <a:pt x="5692179" y="884534"/>
                  <a:pt x="5696605" y="901038"/>
                </a:cubicBezTo>
                <a:cubicBezTo>
                  <a:pt x="5701021" y="917539"/>
                  <a:pt x="5698755" y="934771"/>
                  <a:pt x="5690213" y="949570"/>
                </a:cubicBezTo>
                <a:cubicBezTo>
                  <a:pt x="5678815" y="969310"/>
                  <a:pt x="5657569" y="981570"/>
                  <a:pt x="5634753" y="981570"/>
                </a:cubicBezTo>
                <a:cubicBezTo>
                  <a:pt x="5623587" y="981570"/>
                  <a:pt x="5612548" y="978608"/>
                  <a:pt x="5602815" y="972991"/>
                </a:cubicBezTo>
                <a:cubicBezTo>
                  <a:pt x="5588018" y="964447"/>
                  <a:pt x="5577433" y="950661"/>
                  <a:pt x="5573008" y="934147"/>
                </a:cubicBezTo>
                <a:cubicBezTo>
                  <a:pt x="5568592" y="917646"/>
                  <a:pt x="5570858" y="900405"/>
                  <a:pt x="5579399" y="885606"/>
                </a:cubicBezTo>
                <a:cubicBezTo>
                  <a:pt x="5590797" y="865868"/>
                  <a:pt x="5612054" y="853602"/>
                  <a:pt x="5634859" y="853602"/>
                </a:cubicBezTo>
                <a:close/>
                <a:moveTo>
                  <a:pt x="2946717" y="851493"/>
                </a:moveTo>
                <a:cubicBezTo>
                  <a:pt x="2955405" y="851493"/>
                  <a:pt x="2964015" y="853809"/>
                  <a:pt x="2971596" y="858188"/>
                </a:cubicBezTo>
                <a:cubicBezTo>
                  <a:pt x="2983100" y="864826"/>
                  <a:pt x="2991333" y="875580"/>
                  <a:pt x="2994782" y="888451"/>
                </a:cubicBezTo>
                <a:cubicBezTo>
                  <a:pt x="2998239" y="901330"/>
                  <a:pt x="2996486" y="914760"/>
                  <a:pt x="2989842" y="926260"/>
                </a:cubicBezTo>
                <a:cubicBezTo>
                  <a:pt x="2980961" y="941646"/>
                  <a:pt x="2964401" y="951198"/>
                  <a:pt x="2946630" y="951198"/>
                </a:cubicBezTo>
                <a:cubicBezTo>
                  <a:pt x="2937937" y="951198"/>
                  <a:pt x="2929326" y="948882"/>
                  <a:pt x="2921745" y="944512"/>
                </a:cubicBezTo>
                <a:cubicBezTo>
                  <a:pt x="2910221" y="937865"/>
                  <a:pt x="2901978" y="927113"/>
                  <a:pt x="2898529" y="914249"/>
                </a:cubicBezTo>
                <a:cubicBezTo>
                  <a:pt x="2895085" y="901387"/>
                  <a:pt x="2896858" y="887958"/>
                  <a:pt x="2903510" y="876431"/>
                </a:cubicBezTo>
                <a:cubicBezTo>
                  <a:pt x="2912389" y="861043"/>
                  <a:pt x="2928948" y="851493"/>
                  <a:pt x="2946717" y="851493"/>
                </a:cubicBezTo>
                <a:close/>
                <a:moveTo>
                  <a:pt x="3633071" y="846217"/>
                </a:moveTo>
                <a:cubicBezTo>
                  <a:pt x="3630923" y="846217"/>
                  <a:pt x="3628772" y="846680"/>
                  <a:pt x="3626787" y="847587"/>
                </a:cubicBezTo>
                <a:lnTo>
                  <a:pt x="3626612" y="847673"/>
                </a:lnTo>
                <a:cubicBezTo>
                  <a:pt x="3622885" y="849327"/>
                  <a:pt x="3619990" y="852419"/>
                  <a:pt x="3618593" y="856249"/>
                </a:cubicBezTo>
                <a:cubicBezTo>
                  <a:pt x="3617201" y="860079"/>
                  <a:pt x="3617422" y="864307"/>
                  <a:pt x="3619214" y="867968"/>
                </a:cubicBezTo>
                <a:lnTo>
                  <a:pt x="3620211" y="870085"/>
                </a:lnTo>
                <a:cubicBezTo>
                  <a:pt x="3621896" y="873737"/>
                  <a:pt x="3624968" y="876564"/>
                  <a:pt x="3628753" y="877935"/>
                </a:cubicBezTo>
                <a:cubicBezTo>
                  <a:pt x="3630408" y="878531"/>
                  <a:pt x="3632132" y="878824"/>
                  <a:pt x="3633856" y="878824"/>
                </a:cubicBezTo>
                <a:cubicBezTo>
                  <a:pt x="3636085" y="878824"/>
                  <a:pt x="3638301" y="878331"/>
                  <a:pt x="3640346" y="877348"/>
                </a:cubicBezTo>
                <a:cubicBezTo>
                  <a:pt x="3647811" y="873774"/>
                  <a:pt x="3651317" y="864658"/>
                  <a:pt x="3647762" y="857186"/>
                </a:cubicBezTo>
                <a:lnTo>
                  <a:pt x="3646755" y="855012"/>
                </a:lnTo>
                <a:cubicBezTo>
                  <a:pt x="3645099" y="851380"/>
                  <a:pt x="3642058" y="848552"/>
                  <a:pt x="3638312" y="847164"/>
                </a:cubicBezTo>
                <a:cubicBezTo>
                  <a:pt x="3636626" y="846531"/>
                  <a:pt x="3634845" y="846217"/>
                  <a:pt x="3633071" y="846217"/>
                </a:cubicBezTo>
                <a:close/>
                <a:moveTo>
                  <a:pt x="2776765" y="820198"/>
                </a:moveTo>
                <a:cubicBezTo>
                  <a:pt x="2780145" y="820198"/>
                  <a:pt x="2783464" y="821097"/>
                  <a:pt x="2786390" y="822789"/>
                </a:cubicBezTo>
                <a:cubicBezTo>
                  <a:pt x="2790876" y="825371"/>
                  <a:pt x="2794058" y="829523"/>
                  <a:pt x="2795397" y="834496"/>
                </a:cubicBezTo>
                <a:cubicBezTo>
                  <a:pt x="2796723" y="839482"/>
                  <a:pt x="2796046" y="844684"/>
                  <a:pt x="2793459" y="849157"/>
                </a:cubicBezTo>
                <a:cubicBezTo>
                  <a:pt x="2790033" y="855106"/>
                  <a:pt x="2783620" y="858802"/>
                  <a:pt x="2776735" y="858802"/>
                </a:cubicBezTo>
                <a:cubicBezTo>
                  <a:pt x="2773365" y="858802"/>
                  <a:pt x="2770034" y="857904"/>
                  <a:pt x="2767121" y="856211"/>
                </a:cubicBezTo>
                <a:cubicBezTo>
                  <a:pt x="2762637" y="853630"/>
                  <a:pt x="2759449" y="849476"/>
                  <a:pt x="2758114" y="844494"/>
                </a:cubicBezTo>
                <a:cubicBezTo>
                  <a:pt x="2756778" y="839519"/>
                  <a:pt x="2757464" y="834317"/>
                  <a:pt x="2760040" y="829844"/>
                </a:cubicBezTo>
                <a:cubicBezTo>
                  <a:pt x="2763478" y="823894"/>
                  <a:pt x="2769878" y="820198"/>
                  <a:pt x="2776765" y="820198"/>
                </a:cubicBezTo>
                <a:close/>
                <a:moveTo>
                  <a:pt x="4611697" y="809353"/>
                </a:moveTo>
                <a:cubicBezTo>
                  <a:pt x="4609239" y="809353"/>
                  <a:pt x="4606789" y="809957"/>
                  <a:pt x="4604581" y="811139"/>
                </a:cubicBezTo>
                <a:cubicBezTo>
                  <a:pt x="4601305" y="812909"/>
                  <a:pt x="4597849" y="814535"/>
                  <a:pt x="4594306" y="815982"/>
                </a:cubicBezTo>
                <a:cubicBezTo>
                  <a:pt x="4590413" y="817580"/>
                  <a:pt x="4587363" y="820728"/>
                  <a:pt x="4585920" y="824682"/>
                </a:cubicBezTo>
                <a:cubicBezTo>
                  <a:pt x="4584456" y="828626"/>
                  <a:pt x="4584728" y="833005"/>
                  <a:pt x="4586655" y="836749"/>
                </a:cubicBezTo>
                <a:cubicBezTo>
                  <a:pt x="4588331" y="840012"/>
                  <a:pt x="4589850" y="843359"/>
                  <a:pt x="4591195" y="846784"/>
                </a:cubicBezTo>
                <a:cubicBezTo>
                  <a:pt x="4592765" y="850746"/>
                  <a:pt x="4595932" y="853866"/>
                  <a:pt x="4599932" y="855353"/>
                </a:cubicBezTo>
                <a:cubicBezTo>
                  <a:pt x="4601627" y="855986"/>
                  <a:pt x="4603398" y="856298"/>
                  <a:pt x="4605170" y="856298"/>
                </a:cubicBezTo>
                <a:cubicBezTo>
                  <a:pt x="4607572" y="856298"/>
                  <a:pt x="4609964" y="855721"/>
                  <a:pt x="4612133" y="854586"/>
                </a:cubicBezTo>
                <a:cubicBezTo>
                  <a:pt x="4615513" y="852809"/>
                  <a:pt x="4619039" y="851200"/>
                  <a:pt x="4622622" y="849792"/>
                </a:cubicBezTo>
                <a:cubicBezTo>
                  <a:pt x="4626620" y="848221"/>
                  <a:pt x="4629748" y="845016"/>
                  <a:pt x="4631220" y="840977"/>
                </a:cubicBezTo>
                <a:cubicBezTo>
                  <a:pt x="4632702" y="836948"/>
                  <a:pt x="4632373" y="832473"/>
                  <a:pt x="4630339" y="828692"/>
                </a:cubicBezTo>
                <a:cubicBezTo>
                  <a:pt x="4628587" y="825448"/>
                  <a:pt x="4626980" y="822062"/>
                  <a:pt x="4625576" y="818648"/>
                </a:cubicBezTo>
                <a:cubicBezTo>
                  <a:pt x="4623958" y="814714"/>
                  <a:pt x="4620753" y="811660"/>
                  <a:pt x="4616742" y="810221"/>
                </a:cubicBezTo>
                <a:cubicBezTo>
                  <a:pt x="4615107" y="809635"/>
                  <a:pt x="4613393" y="809353"/>
                  <a:pt x="4611697" y="809353"/>
                </a:cubicBezTo>
                <a:close/>
                <a:moveTo>
                  <a:pt x="4037398" y="800226"/>
                </a:moveTo>
                <a:cubicBezTo>
                  <a:pt x="4035141" y="800226"/>
                  <a:pt x="4032886" y="800736"/>
                  <a:pt x="4030811" y="801749"/>
                </a:cubicBezTo>
                <a:lnTo>
                  <a:pt x="4028731" y="802734"/>
                </a:lnTo>
                <a:cubicBezTo>
                  <a:pt x="4025090" y="804406"/>
                  <a:pt x="4022262" y="807480"/>
                  <a:pt x="4020887" y="811254"/>
                </a:cubicBezTo>
                <a:cubicBezTo>
                  <a:pt x="4019523" y="815035"/>
                  <a:pt x="4019724" y="819198"/>
                  <a:pt x="4021458" y="822828"/>
                </a:cubicBezTo>
                <a:lnTo>
                  <a:pt x="4022444" y="824976"/>
                </a:lnTo>
                <a:cubicBezTo>
                  <a:pt x="4024101" y="828635"/>
                  <a:pt x="4027152" y="831471"/>
                  <a:pt x="4030918" y="832863"/>
                </a:cubicBezTo>
                <a:cubicBezTo>
                  <a:pt x="4032593" y="833486"/>
                  <a:pt x="4034358" y="833789"/>
                  <a:pt x="4036120" y="833789"/>
                </a:cubicBezTo>
                <a:cubicBezTo>
                  <a:pt x="4038298" y="833789"/>
                  <a:pt x="4040467" y="833317"/>
                  <a:pt x="4042474" y="832379"/>
                </a:cubicBezTo>
                <a:lnTo>
                  <a:pt x="4044750" y="831322"/>
                </a:lnTo>
                <a:cubicBezTo>
                  <a:pt x="4048447" y="829646"/>
                  <a:pt x="4051304" y="826553"/>
                  <a:pt x="4052681" y="822734"/>
                </a:cubicBezTo>
                <a:cubicBezTo>
                  <a:pt x="4054043" y="818923"/>
                  <a:pt x="4053823" y="814714"/>
                  <a:pt x="4052039" y="811064"/>
                </a:cubicBezTo>
                <a:lnTo>
                  <a:pt x="4051042" y="808964"/>
                </a:lnTo>
                <a:cubicBezTo>
                  <a:pt x="4049347" y="805294"/>
                  <a:pt x="4046258" y="802457"/>
                  <a:pt x="4042453" y="801097"/>
                </a:cubicBezTo>
                <a:cubicBezTo>
                  <a:pt x="4040817" y="800509"/>
                  <a:pt x="4039104" y="800226"/>
                  <a:pt x="4037398" y="800226"/>
                </a:cubicBezTo>
                <a:close/>
                <a:moveTo>
                  <a:pt x="5464954" y="781273"/>
                </a:moveTo>
                <a:cubicBezTo>
                  <a:pt x="5477959" y="781273"/>
                  <a:pt x="5490800" y="784724"/>
                  <a:pt x="5502111" y="791260"/>
                </a:cubicBezTo>
                <a:cubicBezTo>
                  <a:pt x="5519339" y="801208"/>
                  <a:pt x="5531657" y="817266"/>
                  <a:pt x="5536809" y="836474"/>
                </a:cubicBezTo>
                <a:cubicBezTo>
                  <a:pt x="5541951" y="855682"/>
                  <a:pt x="5539307" y="875750"/>
                  <a:pt x="5529362" y="892980"/>
                </a:cubicBezTo>
                <a:cubicBezTo>
                  <a:pt x="5516104" y="915943"/>
                  <a:pt x="5491372" y="930213"/>
                  <a:pt x="5464818" y="930213"/>
                </a:cubicBezTo>
                <a:cubicBezTo>
                  <a:pt x="5451822" y="930213"/>
                  <a:pt x="5438972" y="926762"/>
                  <a:pt x="5427651" y="920226"/>
                </a:cubicBezTo>
                <a:cubicBezTo>
                  <a:pt x="5392102" y="899695"/>
                  <a:pt x="5379881" y="854065"/>
                  <a:pt x="5400402" y="818506"/>
                </a:cubicBezTo>
                <a:cubicBezTo>
                  <a:pt x="5413659" y="795543"/>
                  <a:pt x="5438400" y="781273"/>
                  <a:pt x="5464954" y="781273"/>
                </a:cubicBezTo>
                <a:close/>
                <a:moveTo>
                  <a:pt x="3458983" y="766112"/>
                </a:moveTo>
                <a:cubicBezTo>
                  <a:pt x="3456647" y="766112"/>
                  <a:pt x="3454315" y="766652"/>
                  <a:pt x="3452184" y="767739"/>
                </a:cubicBezTo>
                <a:cubicBezTo>
                  <a:pt x="3449367" y="769168"/>
                  <a:pt x="3446471" y="770454"/>
                  <a:pt x="3443509" y="771598"/>
                </a:cubicBezTo>
                <a:cubicBezTo>
                  <a:pt x="3439208" y="773253"/>
                  <a:pt x="3435905" y="776789"/>
                  <a:pt x="3434560" y="781186"/>
                </a:cubicBezTo>
                <a:cubicBezTo>
                  <a:pt x="3433205" y="785593"/>
                  <a:pt x="3433941" y="790369"/>
                  <a:pt x="3436566" y="794153"/>
                </a:cubicBezTo>
                <a:lnTo>
                  <a:pt x="3436566" y="794155"/>
                </a:lnTo>
                <a:cubicBezTo>
                  <a:pt x="3440099" y="799250"/>
                  <a:pt x="3443219" y="804718"/>
                  <a:pt x="3445832" y="810381"/>
                </a:cubicBezTo>
                <a:cubicBezTo>
                  <a:pt x="3447545" y="814118"/>
                  <a:pt x="3450723" y="816984"/>
                  <a:pt x="3454617" y="818307"/>
                </a:cubicBezTo>
                <a:cubicBezTo>
                  <a:pt x="3456193" y="818846"/>
                  <a:pt x="3457830" y="819110"/>
                  <a:pt x="3459459" y="819110"/>
                </a:cubicBezTo>
                <a:cubicBezTo>
                  <a:pt x="3461858" y="819110"/>
                  <a:pt x="3464251" y="818534"/>
                  <a:pt x="3466420" y="817399"/>
                </a:cubicBezTo>
                <a:cubicBezTo>
                  <a:pt x="3468404" y="816369"/>
                  <a:pt x="3470430" y="815395"/>
                  <a:pt x="3472474" y="814476"/>
                </a:cubicBezTo>
                <a:cubicBezTo>
                  <a:pt x="3476152" y="812832"/>
                  <a:pt x="3479030" y="809776"/>
                  <a:pt x="3480434" y="805984"/>
                </a:cubicBezTo>
                <a:cubicBezTo>
                  <a:pt x="3481828" y="802201"/>
                  <a:pt x="3481654" y="798012"/>
                  <a:pt x="3479930" y="794360"/>
                </a:cubicBezTo>
                <a:cubicBezTo>
                  <a:pt x="3477296" y="788791"/>
                  <a:pt x="3475108" y="782956"/>
                  <a:pt x="3473421" y="777027"/>
                </a:cubicBezTo>
                <a:cubicBezTo>
                  <a:pt x="3472201" y="772705"/>
                  <a:pt x="3469103" y="769168"/>
                  <a:pt x="3464996" y="767372"/>
                </a:cubicBezTo>
                <a:cubicBezTo>
                  <a:pt x="3463080" y="766529"/>
                  <a:pt x="3461037" y="766112"/>
                  <a:pt x="3458983" y="766112"/>
                </a:cubicBezTo>
                <a:close/>
                <a:moveTo>
                  <a:pt x="4440988" y="750576"/>
                </a:moveTo>
                <a:cubicBezTo>
                  <a:pt x="4438607" y="750576"/>
                  <a:pt x="4436234" y="751142"/>
                  <a:pt x="4434064" y="752259"/>
                </a:cubicBezTo>
                <a:cubicBezTo>
                  <a:pt x="4431730" y="753479"/>
                  <a:pt x="4429349" y="754595"/>
                  <a:pt x="4426928" y="755625"/>
                </a:cubicBezTo>
                <a:cubicBezTo>
                  <a:pt x="4423123" y="757243"/>
                  <a:pt x="4420158" y="760354"/>
                  <a:pt x="4418716" y="764231"/>
                </a:cubicBezTo>
                <a:cubicBezTo>
                  <a:pt x="4417283" y="768101"/>
                  <a:pt x="4417503" y="772393"/>
                  <a:pt x="4419335" y="776091"/>
                </a:cubicBezTo>
                <a:cubicBezTo>
                  <a:pt x="4420459" y="778370"/>
                  <a:pt x="4421505" y="780668"/>
                  <a:pt x="4422463" y="783013"/>
                </a:cubicBezTo>
                <a:cubicBezTo>
                  <a:pt x="4424050" y="786870"/>
                  <a:pt x="4427179" y="789898"/>
                  <a:pt x="4431091" y="791365"/>
                </a:cubicBezTo>
                <a:cubicBezTo>
                  <a:pt x="4432787" y="791996"/>
                  <a:pt x="4434578" y="792310"/>
                  <a:pt x="4436350" y="792310"/>
                </a:cubicBezTo>
                <a:cubicBezTo>
                  <a:pt x="4438665" y="792310"/>
                  <a:pt x="4440980" y="791769"/>
                  <a:pt x="4443091" y="790712"/>
                </a:cubicBezTo>
                <a:cubicBezTo>
                  <a:pt x="4445502" y="789501"/>
                  <a:pt x="4447961" y="788376"/>
                  <a:pt x="4450461" y="787346"/>
                </a:cubicBezTo>
                <a:cubicBezTo>
                  <a:pt x="4454362" y="785737"/>
                  <a:pt x="4457413" y="782561"/>
                  <a:pt x="4458857" y="778597"/>
                </a:cubicBezTo>
                <a:cubicBezTo>
                  <a:pt x="4460300" y="774624"/>
                  <a:pt x="4460009" y="770238"/>
                  <a:pt x="4458041" y="766492"/>
                </a:cubicBezTo>
                <a:cubicBezTo>
                  <a:pt x="4456862" y="764241"/>
                  <a:pt x="4455775" y="761945"/>
                  <a:pt x="4454748" y="759598"/>
                </a:cubicBezTo>
                <a:cubicBezTo>
                  <a:pt x="4453093" y="755787"/>
                  <a:pt x="4449927" y="752827"/>
                  <a:pt x="4446005" y="751438"/>
                </a:cubicBezTo>
                <a:cubicBezTo>
                  <a:pt x="4444379" y="750858"/>
                  <a:pt x="4442675" y="750576"/>
                  <a:pt x="4440988" y="750576"/>
                </a:cubicBezTo>
                <a:close/>
                <a:moveTo>
                  <a:pt x="5024546" y="741687"/>
                </a:moveTo>
                <a:cubicBezTo>
                  <a:pt x="5021177" y="741687"/>
                  <a:pt x="5017846" y="742822"/>
                  <a:pt x="5015142" y="744996"/>
                </a:cubicBezTo>
                <a:cubicBezTo>
                  <a:pt x="5006873" y="751654"/>
                  <a:pt x="4997576" y="756828"/>
                  <a:pt x="4987535" y="760391"/>
                </a:cubicBezTo>
                <a:cubicBezTo>
                  <a:pt x="4983176" y="761934"/>
                  <a:pt x="4979787" y="765394"/>
                  <a:pt x="4978313" y="769764"/>
                </a:cubicBezTo>
                <a:cubicBezTo>
                  <a:pt x="4976842" y="774143"/>
                  <a:pt x="4977471" y="778946"/>
                  <a:pt x="4980010" y="782795"/>
                </a:cubicBezTo>
                <a:cubicBezTo>
                  <a:pt x="4984686" y="789898"/>
                  <a:pt x="4988491" y="797540"/>
                  <a:pt x="4991321" y="805513"/>
                </a:cubicBezTo>
                <a:cubicBezTo>
                  <a:pt x="4992801" y="809700"/>
                  <a:pt x="4996065" y="813011"/>
                  <a:pt x="5000221" y="814563"/>
                </a:cubicBezTo>
                <a:cubicBezTo>
                  <a:pt x="5001915" y="815195"/>
                  <a:pt x="5003696" y="815509"/>
                  <a:pt x="5005468" y="815509"/>
                </a:cubicBezTo>
                <a:cubicBezTo>
                  <a:pt x="5008035" y="815509"/>
                  <a:pt x="5010591" y="814847"/>
                  <a:pt x="5012877" y="813551"/>
                </a:cubicBezTo>
                <a:cubicBezTo>
                  <a:pt x="5021737" y="808521"/>
                  <a:pt x="5031275" y="804851"/>
                  <a:pt x="5041232" y="802646"/>
                </a:cubicBezTo>
                <a:cubicBezTo>
                  <a:pt x="5046025" y="801588"/>
                  <a:pt x="5049995" y="798250"/>
                  <a:pt x="5051864" y="793720"/>
                </a:cubicBezTo>
                <a:cubicBezTo>
                  <a:pt x="5053743" y="789189"/>
                  <a:pt x="5053278" y="784026"/>
                  <a:pt x="5050635" y="779893"/>
                </a:cubicBezTo>
                <a:cubicBezTo>
                  <a:pt x="5045347" y="771637"/>
                  <a:pt x="5041475" y="762624"/>
                  <a:pt x="5039119" y="753093"/>
                </a:cubicBezTo>
                <a:cubicBezTo>
                  <a:pt x="5037890" y="748118"/>
                  <a:pt x="5034201" y="744116"/>
                  <a:pt x="5029350" y="742471"/>
                </a:cubicBezTo>
                <a:cubicBezTo>
                  <a:pt x="5027781" y="741942"/>
                  <a:pt x="5026164" y="741687"/>
                  <a:pt x="5024546" y="741687"/>
                </a:cubicBezTo>
                <a:close/>
                <a:moveTo>
                  <a:pt x="3865661" y="737733"/>
                </a:moveTo>
                <a:cubicBezTo>
                  <a:pt x="3863513" y="737733"/>
                  <a:pt x="3861361" y="738197"/>
                  <a:pt x="3859369" y="739115"/>
                </a:cubicBezTo>
                <a:lnTo>
                  <a:pt x="3859193" y="739199"/>
                </a:lnTo>
                <a:cubicBezTo>
                  <a:pt x="3855464" y="740855"/>
                  <a:pt x="3852580" y="743946"/>
                  <a:pt x="3851183" y="747777"/>
                </a:cubicBezTo>
                <a:cubicBezTo>
                  <a:pt x="3849789" y="751606"/>
                  <a:pt x="3850012" y="755835"/>
                  <a:pt x="3851805" y="759502"/>
                </a:cubicBezTo>
                <a:lnTo>
                  <a:pt x="3852821" y="761659"/>
                </a:lnTo>
                <a:cubicBezTo>
                  <a:pt x="3855357" y="767106"/>
                  <a:pt x="3860763" y="770350"/>
                  <a:pt x="3866447" y="770350"/>
                </a:cubicBezTo>
                <a:cubicBezTo>
                  <a:pt x="3868307" y="770350"/>
                  <a:pt x="3870194" y="770002"/>
                  <a:pt x="3872016" y="769264"/>
                </a:cubicBezTo>
                <a:cubicBezTo>
                  <a:pt x="3872326" y="769142"/>
                  <a:pt x="3872981" y="768846"/>
                  <a:pt x="3873284" y="768706"/>
                </a:cubicBezTo>
                <a:cubicBezTo>
                  <a:pt x="3876876" y="766985"/>
                  <a:pt x="3879635" y="763901"/>
                  <a:pt x="3880962" y="760137"/>
                </a:cubicBezTo>
                <a:cubicBezTo>
                  <a:pt x="3882281" y="756374"/>
                  <a:pt x="3882038" y="752240"/>
                  <a:pt x="3880313" y="748648"/>
                </a:cubicBezTo>
                <a:lnTo>
                  <a:pt x="3879337" y="746548"/>
                </a:lnTo>
                <a:cubicBezTo>
                  <a:pt x="3877680" y="742896"/>
                  <a:pt x="3874648" y="740069"/>
                  <a:pt x="3870902" y="738670"/>
                </a:cubicBezTo>
                <a:cubicBezTo>
                  <a:pt x="3869207" y="738046"/>
                  <a:pt x="3867434" y="737733"/>
                  <a:pt x="3865661" y="737733"/>
                </a:cubicBezTo>
                <a:close/>
                <a:moveTo>
                  <a:pt x="5696672" y="726989"/>
                </a:moveTo>
                <a:cubicBezTo>
                  <a:pt x="5700275" y="726989"/>
                  <a:pt x="5703838" y="727956"/>
                  <a:pt x="5706986" y="729772"/>
                </a:cubicBezTo>
                <a:cubicBezTo>
                  <a:pt x="5711770" y="732531"/>
                  <a:pt x="5715188" y="736985"/>
                  <a:pt x="5716612" y="742309"/>
                </a:cubicBezTo>
                <a:cubicBezTo>
                  <a:pt x="5718045" y="747653"/>
                  <a:pt x="5717309" y="753224"/>
                  <a:pt x="5714549" y="757998"/>
                </a:cubicBezTo>
                <a:cubicBezTo>
                  <a:pt x="5710869" y="764372"/>
                  <a:pt x="5704003" y="768335"/>
                  <a:pt x="5696634" y="768335"/>
                </a:cubicBezTo>
                <a:cubicBezTo>
                  <a:pt x="5693031" y="768335"/>
                  <a:pt x="5689448" y="767372"/>
                  <a:pt x="5686301" y="765566"/>
                </a:cubicBezTo>
                <a:cubicBezTo>
                  <a:pt x="5676462" y="759871"/>
                  <a:pt x="5673063" y="747201"/>
                  <a:pt x="5678757" y="737336"/>
                </a:cubicBezTo>
                <a:cubicBezTo>
                  <a:pt x="5682437" y="730953"/>
                  <a:pt x="5689303" y="726989"/>
                  <a:pt x="5696672" y="726989"/>
                </a:cubicBezTo>
                <a:close/>
                <a:moveTo>
                  <a:pt x="5295039" y="712123"/>
                </a:moveTo>
                <a:cubicBezTo>
                  <a:pt x="5309305" y="712123"/>
                  <a:pt x="5323405" y="715915"/>
                  <a:pt x="5335839" y="723092"/>
                </a:cubicBezTo>
                <a:cubicBezTo>
                  <a:pt x="5374875" y="745629"/>
                  <a:pt x="5388295" y="795733"/>
                  <a:pt x="5365762" y="834780"/>
                </a:cubicBezTo>
                <a:cubicBezTo>
                  <a:pt x="5351196" y="859993"/>
                  <a:pt x="5324044" y="875665"/>
                  <a:pt x="5294883" y="875665"/>
                </a:cubicBezTo>
                <a:cubicBezTo>
                  <a:pt x="5280629" y="875665"/>
                  <a:pt x="5266521" y="871873"/>
                  <a:pt x="5254077" y="864694"/>
                </a:cubicBezTo>
                <a:cubicBezTo>
                  <a:pt x="5215048" y="842159"/>
                  <a:pt x="5201626" y="792053"/>
                  <a:pt x="5224162" y="753006"/>
                </a:cubicBezTo>
                <a:cubicBezTo>
                  <a:pt x="5238727" y="727794"/>
                  <a:pt x="5265881" y="712123"/>
                  <a:pt x="5295039" y="712123"/>
                </a:cubicBezTo>
                <a:close/>
                <a:moveTo>
                  <a:pt x="3008551" y="690695"/>
                </a:moveTo>
                <a:cubicBezTo>
                  <a:pt x="3015668" y="690695"/>
                  <a:pt x="3022689" y="692587"/>
                  <a:pt x="3028878" y="696161"/>
                </a:cubicBezTo>
                <a:cubicBezTo>
                  <a:pt x="3038301" y="701599"/>
                  <a:pt x="3045039" y="710374"/>
                  <a:pt x="3047858" y="720892"/>
                </a:cubicBezTo>
                <a:cubicBezTo>
                  <a:pt x="3050665" y="731398"/>
                  <a:pt x="3049224" y="742368"/>
                  <a:pt x="3043792" y="751786"/>
                </a:cubicBezTo>
                <a:cubicBezTo>
                  <a:pt x="3036528" y="764355"/>
                  <a:pt x="3023009" y="772157"/>
                  <a:pt x="3008484" y="772157"/>
                </a:cubicBezTo>
                <a:cubicBezTo>
                  <a:pt x="3001375" y="772157"/>
                  <a:pt x="2994344" y="770264"/>
                  <a:pt x="2988167" y="766691"/>
                </a:cubicBezTo>
                <a:cubicBezTo>
                  <a:pt x="2978763" y="761264"/>
                  <a:pt x="2972032" y="752478"/>
                  <a:pt x="2969216" y="741962"/>
                </a:cubicBezTo>
                <a:cubicBezTo>
                  <a:pt x="2966388" y="731434"/>
                  <a:pt x="2967830" y="720464"/>
                  <a:pt x="2973254" y="711075"/>
                </a:cubicBezTo>
                <a:cubicBezTo>
                  <a:pt x="2980495" y="698497"/>
                  <a:pt x="2994025" y="690695"/>
                  <a:pt x="3008551" y="690695"/>
                </a:cubicBezTo>
                <a:close/>
                <a:moveTo>
                  <a:pt x="4269388" y="690561"/>
                </a:moveTo>
                <a:cubicBezTo>
                  <a:pt x="4267094" y="690561"/>
                  <a:pt x="4264797" y="691081"/>
                  <a:pt x="4262707" y="692131"/>
                </a:cubicBezTo>
                <a:cubicBezTo>
                  <a:pt x="4261409" y="692775"/>
                  <a:pt x="4260093" y="693391"/>
                  <a:pt x="4258773" y="693984"/>
                </a:cubicBezTo>
                <a:cubicBezTo>
                  <a:pt x="4255073" y="695659"/>
                  <a:pt x="4252200" y="698752"/>
                  <a:pt x="4250824" y="702581"/>
                </a:cubicBezTo>
                <a:cubicBezTo>
                  <a:pt x="4249450" y="706401"/>
                  <a:pt x="4249682" y="710619"/>
                  <a:pt x="4251463" y="714271"/>
                </a:cubicBezTo>
                <a:cubicBezTo>
                  <a:pt x="4252209" y="715801"/>
                  <a:pt x="4252926" y="717353"/>
                  <a:pt x="4253604" y="718914"/>
                </a:cubicBezTo>
                <a:cubicBezTo>
                  <a:pt x="4255230" y="722697"/>
                  <a:pt x="4258330" y="725638"/>
                  <a:pt x="4262192" y="727055"/>
                </a:cubicBezTo>
                <a:cubicBezTo>
                  <a:pt x="4263868" y="727681"/>
                  <a:pt x="4265632" y="727982"/>
                  <a:pt x="4267384" y="727982"/>
                </a:cubicBezTo>
                <a:cubicBezTo>
                  <a:pt x="4269659" y="727982"/>
                  <a:pt x="4271924" y="727472"/>
                  <a:pt x="4274007" y="726441"/>
                </a:cubicBezTo>
                <a:cubicBezTo>
                  <a:pt x="4275316" y="725799"/>
                  <a:pt x="4276631" y="725182"/>
                  <a:pt x="4277967" y="724596"/>
                </a:cubicBezTo>
                <a:cubicBezTo>
                  <a:pt x="4281736" y="722942"/>
                  <a:pt x="4284661" y="719802"/>
                  <a:pt x="4286046" y="715924"/>
                </a:cubicBezTo>
                <a:cubicBezTo>
                  <a:pt x="4287430" y="712047"/>
                  <a:pt x="4287168" y="707774"/>
                  <a:pt x="4285310" y="704094"/>
                </a:cubicBezTo>
                <a:cubicBezTo>
                  <a:pt x="4284525" y="702542"/>
                  <a:pt x="4283780" y="700964"/>
                  <a:pt x="4283062" y="699385"/>
                </a:cubicBezTo>
                <a:cubicBezTo>
                  <a:pt x="4281377" y="695667"/>
                  <a:pt x="4278257" y="692803"/>
                  <a:pt x="4274423" y="691431"/>
                </a:cubicBezTo>
                <a:cubicBezTo>
                  <a:pt x="4272786" y="690845"/>
                  <a:pt x="4271084" y="690561"/>
                  <a:pt x="4269388" y="690561"/>
                </a:cubicBezTo>
                <a:close/>
                <a:moveTo>
                  <a:pt x="4849594" y="689114"/>
                </a:moveTo>
                <a:cubicBezTo>
                  <a:pt x="4846641" y="689114"/>
                  <a:pt x="4843717" y="689983"/>
                  <a:pt x="4841209" y="691668"/>
                </a:cubicBezTo>
                <a:cubicBezTo>
                  <a:pt x="4835068" y="695809"/>
                  <a:pt x="4828434" y="699272"/>
                  <a:pt x="4821491" y="701976"/>
                </a:cubicBezTo>
                <a:cubicBezTo>
                  <a:pt x="4817366" y="703583"/>
                  <a:pt x="4814171" y="706932"/>
                  <a:pt x="4812737" y="711112"/>
                </a:cubicBezTo>
                <a:cubicBezTo>
                  <a:pt x="4811315" y="715301"/>
                  <a:pt x="4811798" y="719907"/>
                  <a:pt x="4814083" y="723699"/>
                </a:cubicBezTo>
                <a:cubicBezTo>
                  <a:pt x="4817337" y="729126"/>
                  <a:pt x="4820135" y="734887"/>
                  <a:pt x="4822372" y="740834"/>
                </a:cubicBezTo>
                <a:cubicBezTo>
                  <a:pt x="4823913" y="744900"/>
                  <a:pt x="4827129" y="748107"/>
                  <a:pt x="4831206" y="749609"/>
                </a:cubicBezTo>
                <a:cubicBezTo>
                  <a:pt x="4832891" y="750235"/>
                  <a:pt x="4834662" y="750546"/>
                  <a:pt x="4836424" y="750546"/>
                </a:cubicBezTo>
                <a:cubicBezTo>
                  <a:pt x="4838914" y="750546"/>
                  <a:pt x="4841391" y="749932"/>
                  <a:pt x="4843620" y="748712"/>
                </a:cubicBezTo>
                <a:cubicBezTo>
                  <a:pt x="4849963" y="745241"/>
                  <a:pt x="4856692" y="742431"/>
                  <a:pt x="4863628" y="740360"/>
                </a:cubicBezTo>
                <a:cubicBezTo>
                  <a:pt x="4868033" y="739037"/>
                  <a:pt x="4871598" y="735775"/>
                  <a:pt x="4873283" y="731501"/>
                </a:cubicBezTo>
                <a:cubicBezTo>
                  <a:pt x="4874976" y="727227"/>
                  <a:pt x="4874609" y="722411"/>
                  <a:pt x="4872304" y="718430"/>
                </a:cubicBezTo>
                <a:cubicBezTo>
                  <a:pt x="4868828" y="712453"/>
                  <a:pt x="4865988" y="706100"/>
                  <a:pt x="4863879" y="699527"/>
                </a:cubicBezTo>
                <a:cubicBezTo>
                  <a:pt x="4862435" y="695033"/>
                  <a:pt x="4858960" y="691487"/>
                  <a:pt x="4854504" y="689937"/>
                </a:cubicBezTo>
                <a:cubicBezTo>
                  <a:pt x="4852907" y="689389"/>
                  <a:pt x="4851242" y="689114"/>
                  <a:pt x="4849594" y="689114"/>
                </a:cubicBezTo>
                <a:close/>
                <a:moveTo>
                  <a:pt x="3691854" y="661557"/>
                </a:moveTo>
                <a:cubicBezTo>
                  <a:pt x="3689539" y="661557"/>
                  <a:pt x="3687226" y="662087"/>
                  <a:pt x="3685113" y="663154"/>
                </a:cubicBezTo>
                <a:cubicBezTo>
                  <a:pt x="3683516" y="663958"/>
                  <a:pt x="3681898" y="664706"/>
                  <a:pt x="3680260" y="665416"/>
                </a:cubicBezTo>
                <a:cubicBezTo>
                  <a:pt x="3676213" y="667145"/>
                  <a:pt x="3673145" y="670568"/>
                  <a:pt x="3671846" y="674778"/>
                </a:cubicBezTo>
                <a:cubicBezTo>
                  <a:pt x="3670549" y="678976"/>
                  <a:pt x="3671158" y="683535"/>
                  <a:pt x="3673512" y="687252"/>
                </a:cubicBezTo>
                <a:cubicBezTo>
                  <a:pt x="3676099" y="691319"/>
                  <a:pt x="3678442" y="695604"/>
                  <a:pt x="3680485" y="699972"/>
                </a:cubicBezTo>
                <a:cubicBezTo>
                  <a:pt x="3682179" y="703612"/>
                  <a:pt x="3685258" y="706412"/>
                  <a:pt x="3689036" y="707764"/>
                </a:cubicBezTo>
                <a:cubicBezTo>
                  <a:pt x="3690671" y="708342"/>
                  <a:pt x="3692377" y="708634"/>
                  <a:pt x="3694082" y="708634"/>
                </a:cubicBezTo>
                <a:cubicBezTo>
                  <a:pt x="3696309" y="708634"/>
                  <a:pt x="3698535" y="708141"/>
                  <a:pt x="3700589" y="707159"/>
                </a:cubicBezTo>
                <a:lnTo>
                  <a:pt x="3703950" y="705580"/>
                </a:lnTo>
                <a:cubicBezTo>
                  <a:pt x="3707601" y="703934"/>
                  <a:pt x="3710429" y="700898"/>
                  <a:pt x="3711831" y="697145"/>
                </a:cubicBezTo>
                <a:cubicBezTo>
                  <a:pt x="3713224" y="693399"/>
                  <a:pt x="3713072" y="689239"/>
                  <a:pt x="3711397" y="685606"/>
                </a:cubicBezTo>
                <a:cubicBezTo>
                  <a:pt x="3709372" y="681236"/>
                  <a:pt x="3707610" y="676689"/>
                  <a:pt x="3706176" y="672083"/>
                </a:cubicBezTo>
                <a:cubicBezTo>
                  <a:pt x="3704860" y="667874"/>
                  <a:pt x="3701760" y="664460"/>
                  <a:pt x="3697702" y="662748"/>
                </a:cubicBezTo>
                <a:cubicBezTo>
                  <a:pt x="3695833" y="661956"/>
                  <a:pt x="3693839" y="661557"/>
                  <a:pt x="3691854" y="661557"/>
                </a:cubicBezTo>
                <a:close/>
                <a:moveTo>
                  <a:pt x="5526757" y="658314"/>
                </a:moveTo>
                <a:cubicBezTo>
                  <a:pt x="5531560" y="658314"/>
                  <a:pt x="5536305" y="659592"/>
                  <a:pt x="5540489" y="662002"/>
                </a:cubicBezTo>
                <a:cubicBezTo>
                  <a:pt x="5546841" y="665671"/>
                  <a:pt x="5551393" y="671611"/>
                  <a:pt x="5553291" y="678693"/>
                </a:cubicBezTo>
                <a:cubicBezTo>
                  <a:pt x="5555199" y="685805"/>
                  <a:pt x="5554221" y="693212"/>
                  <a:pt x="5550550" y="699575"/>
                </a:cubicBezTo>
                <a:cubicBezTo>
                  <a:pt x="5545650" y="708058"/>
                  <a:pt x="5536519" y="713324"/>
                  <a:pt x="5526709" y="713324"/>
                </a:cubicBezTo>
                <a:cubicBezTo>
                  <a:pt x="5521905" y="713324"/>
                  <a:pt x="5517151" y="712047"/>
                  <a:pt x="5512976" y="709636"/>
                </a:cubicBezTo>
                <a:lnTo>
                  <a:pt x="5512976" y="709637"/>
                </a:lnTo>
                <a:cubicBezTo>
                  <a:pt x="5506614" y="705967"/>
                  <a:pt x="5502062" y="700029"/>
                  <a:pt x="5500155" y="692937"/>
                </a:cubicBezTo>
                <a:cubicBezTo>
                  <a:pt x="5498257" y="685844"/>
                  <a:pt x="5499235" y="678438"/>
                  <a:pt x="5502915" y="672074"/>
                </a:cubicBezTo>
                <a:cubicBezTo>
                  <a:pt x="5507815" y="663580"/>
                  <a:pt x="5516947" y="658314"/>
                  <a:pt x="5526757" y="658314"/>
                </a:cubicBezTo>
                <a:close/>
                <a:moveTo>
                  <a:pt x="4676978" y="633348"/>
                </a:moveTo>
                <a:cubicBezTo>
                  <a:pt x="4674286" y="633348"/>
                  <a:pt x="4671604" y="634077"/>
                  <a:pt x="4669241" y="635496"/>
                </a:cubicBezTo>
                <a:cubicBezTo>
                  <a:pt x="4664651" y="638257"/>
                  <a:pt x="4659809" y="640687"/>
                  <a:pt x="4654819" y="642711"/>
                </a:cubicBezTo>
                <a:cubicBezTo>
                  <a:pt x="4650840" y="644330"/>
                  <a:pt x="4647742" y="647583"/>
                  <a:pt x="4646319" y="651639"/>
                </a:cubicBezTo>
                <a:cubicBezTo>
                  <a:pt x="4644895" y="655695"/>
                  <a:pt x="4645272" y="660170"/>
                  <a:pt x="4647365" y="663925"/>
                </a:cubicBezTo>
                <a:lnTo>
                  <a:pt x="4647365" y="663920"/>
                </a:lnTo>
                <a:cubicBezTo>
                  <a:pt x="4649660" y="668016"/>
                  <a:pt x="4651692" y="672310"/>
                  <a:pt x="4653427" y="676678"/>
                </a:cubicBezTo>
                <a:cubicBezTo>
                  <a:pt x="4654995" y="680631"/>
                  <a:pt x="4658153" y="683724"/>
                  <a:pt x="4662132" y="685209"/>
                </a:cubicBezTo>
                <a:cubicBezTo>
                  <a:pt x="4663827" y="685842"/>
                  <a:pt x="4665608" y="686156"/>
                  <a:pt x="4667380" y="686156"/>
                </a:cubicBezTo>
                <a:cubicBezTo>
                  <a:pt x="4669763" y="686156"/>
                  <a:pt x="4672135" y="685587"/>
                  <a:pt x="4674296" y="684473"/>
                </a:cubicBezTo>
                <a:cubicBezTo>
                  <a:pt x="4679001" y="682024"/>
                  <a:pt x="4683940" y="679915"/>
                  <a:pt x="4688977" y="678193"/>
                </a:cubicBezTo>
                <a:cubicBezTo>
                  <a:pt x="4693169" y="676757"/>
                  <a:pt x="4696520" y="673541"/>
                  <a:pt x="4698117" y="669407"/>
                </a:cubicBezTo>
                <a:cubicBezTo>
                  <a:pt x="4699725" y="665274"/>
                  <a:pt x="4699415" y="660640"/>
                  <a:pt x="4697285" y="656754"/>
                </a:cubicBezTo>
                <a:cubicBezTo>
                  <a:pt x="4694873" y="652385"/>
                  <a:pt x="4692783" y="647808"/>
                  <a:pt x="4691059" y="643145"/>
                </a:cubicBezTo>
                <a:cubicBezTo>
                  <a:pt x="4689507" y="638958"/>
                  <a:pt x="4686167" y="635675"/>
                  <a:pt x="4681946" y="634190"/>
                </a:cubicBezTo>
                <a:cubicBezTo>
                  <a:pt x="4680337" y="633623"/>
                  <a:pt x="4678653" y="633348"/>
                  <a:pt x="4676978" y="633348"/>
                </a:cubicBezTo>
                <a:close/>
                <a:moveTo>
                  <a:pt x="4098659" y="629082"/>
                </a:moveTo>
                <a:cubicBezTo>
                  <a:pt x="4096412" y="629082"/>
                  <a:pt x="4094165" y="629584"/>
                  <a:pt x="4092101" y="630586"/>
                </a:cubicBezTo>
                <a:lnTo>
                  <a:pt x="4090022" y="631569"/>
                </a:lnTo>
                <a:cubicBezTo>
                  <a:pt x="4086332" y="633252"/>
                  <a:pt x="4083475" y="636365"/>
                  <a:pt x="4082110" y="640185"/>
                </a:cubicBezTo>
                <a:cubicBezTo>
                  <a:pt x="4080753" y="644005"/>
                  <a:pt x="4080995" y="648214"/>
                  <a:pt x="4082788" y="651855"/>
                </a:cubicBezTo>
                <a:lnTo>
                  <a:pt x="4082788" y="651853"/>
                </a:lnTo>
                <a:cubicBezTo>
                  <a:pt x="4083300" y="652894"/>
                  <a:pt x="4083796" y="653964"/>
                  <a:pt x="4084268" y="655021"/>
                </a:cubicBezTo>
                <a:cubicBezTo>
                  <a:pt x="4085932" y="658718"/>
                  <a:pt x="4089014" y="661585"/>
                  <a:pt x="4092819" y="662966"/>
                </a:cubicBezTo>
                <a:cubicBezTo>
                  <a:pt x="4094485" y="663571"/>
                  <a:pt x="4096229" y="663875"/>
                  <a:pt x="4097962" y="663875"/>
                </a:cubicBezTo>
                <a:cubicBezTo>
                  <a:pt x="4100199" y="663875"/>
                  <a:pt x="4102425" y="663371"/>
                  <a:pt x="4104479" y="662390"/>
                </a:cubicBezTo>
                <a:lnTo>
                  <a:pt x="4106609" y="661397"/>
                </a:lnTo>
                <a:cubicBezTo>
                  <a:pt x="4110289" y="659714"/>
                  <a:pt x="4113136" y="656621"/>
                  <a:pt x="4114502" y="652811"/>
                </a:cubicBezTo>
                <a:cubicBezTo>
                  <a:pt x="4115867" y="648998"/>
                  <a:pt x="4115635" y="644791"/>
                  <a:pt x="4113864" y="641158"/>
                </a:cubicBezTo>
                <a:cubicBezTo>
                  <a:pt x="4113340" y="640071"/>
                  <a:pt x="4112828" y="638984"/>
                  <a:pt x="4112332" y="637897"/>
                </a:cubicBezTo>
                <a:cubicBezTo>
                  <a:pt x="4110658" y="634208"/>
                  <a:pt x="4107568" y="631351"/>
                  <a:pt x="4103764" y="629971"/>
                </a:cubicBezTo>
                <a:cubicBezTo>
                  <a:pt x="4102108" y="629375"/>
                  <a:pt x="4100384" y="629082"/>
                  <a:pt x="4098659" y="629082"/>
                </a:cubicBezTo>
                <a:close/>
                <a:moveTo>
                  <a:pt x="5356842" y="589164"/>
                </a:moveTo>
                <a:cubicBezTo>
                  <a:pt x="5362914" y="589164"/>
                  <a:pt x="5368918" y="590780"/>
                  <a:pt x="5374206" y="593825"/>
                </a:cubicBezTo>
                <a:cubicBezTo>
                  <a:pt x="5382254" y="598479"/>
                  <a:pt x="5388016" y="605988"/>
                  <a:pt x="5390428" y="614971"/>
                </a:cubicBezTo>
                <a:cubicBezTo>
                  <a:pt x="5392829" y="623946"/>
                  <a:pt x="5391590" y="633328"/>
                  <a:pt x="5386951" y="641385"/>
                </a:cubicBezTo>
                <a:cubicBezTo>
                  <a:pt x="5380744" y="652108"/>
                  <a:pt x="5369180" y="658786"/>
                  <a:pt x="5356786" y="658786"/>
                </a:cubicBezTo>
                <a:cubicBezTo>
                  <a:pt x="5350702" y="658786"/>
                  <a:pt x="5344698" y="657169"/>
                  <a:pt x="5339412" y="654123"/>
                </a:cubicBezTo>
                <a:cubicBezTo>
                  <a:pt x="5322795" y="644525"/>
                  <a:pt x="5317081" y="623189"/>
                  <a:pt x="5326677" y="606565"/>
                </a:cubicBezTo>
                <a:cubicBezTo>
                  <a:pt x="5332876" y="595831"/>
                  <a:pt x="5344438" y="589164"/>
                  <a:pt x="5356842" y="589164"/>
                </a:cubicBezTo>
                <a:close/>
                <a:moveTo>
                  <a:pt x="4505029" y="576274"/>
                </a:moveTo>
                <a:cubicBezTo>
                  <a:pt x="4502480" y="576274"/>
                  <a:pt x="4499945" y="576916"/>
                  <a:pt x="4497679" y="578193"/>
                </a:cubicBezTo>
                <a:cubicBezTo>
                  <a:pt x="4494607" y="579922"/>
                  <a:pt x="4491462" y="581482"/>
                  <a:pt x="4488247" y="582901"/>
                </a:cubicBezTo>
                <a:cubicBezTo>
                  <a:pt x="4484440" y="584567"/>
                  <a:pt x="4481507" y="587734"/>
                  <a:pt x="4480121" y="591649"/>
                </a:cubicBezTo>
                <a:cubicBezTo>
                  <a:pt x="4478737" y="595565"/>
                  <a:pt x="4479038" y="599876"/>
                  <a:pt x="4480946" y="603557"/>
                </a:cubicBezTo>
                <a:lnTo>
                  <a:pt x="4480956" y="603557"/>
                </a:lnTo>
                <a:cubicBezTo>
                  <a:pt x="4482437" y="606403"/>
                  <a:pt x="4483781" y="609315"/>
                  <a:pt x="4485012" y="612295"/>
                </a:cubicBezTo>
                <a:cubicBezTo>
                  <a:pt x="4486599" y="616135"/>
                  <a:pt x="4489708" y="619150"/>
                  <a:pt x="4493592" y="620617"/>
                </a:cubicBezTo>
                <a:cubicBezTo>
                  <a:pt x="4495306" y="621259"/>
                  <a:pt x="4497098" y="621581"/>
                  <a:pt x="4498889" y="621581"/>
                </a:cubicBezTo>
                <a:cubicBezTo>
                  <a:pt x="4501176" y="621581"/>
                  <a:pt x="4503451" y="621062"/>
                  <a:pt x="4505543" y="620030"/>
                </a:cubicBezTo>
                <a:cubicBezTo>
                  <a:pt x="4508690" y="618479"/>
                  <a:pt x="4511914" y="617061"/>
                  <a:pt x="4515207" y="615812"/>
                </a:cubicBezTo>
                <a:cubicBezTo>
                  <a:pt x="4519204" y="614290"/>
                  <a:pt x="4522374" y="611132"/>
                  <a:pt x="4523902" y="607121"/>
                </a:cubicBezTo>
                <a:cubicBezTo>
                  <a:pt x="4525423" y="603112"/>
                  <a:pt x="4525163" y="598647"/>
                  <a:pt x="4523187" y="594845"/>
                </a:cubicBezTo>
                <a:cubicBezTo>
                  <a:pt x="4521636" y="591858"/>
                  <a:pt x="4520215" y="588793"/>
                  <a:pt x="4518954" y="585663"/>
                </a:cubicBezTo>
                <a:cubicBezTo>
                  <a:pt x="4517337" y="581664"/>
                  <a:pt x="4514074" y="578542"/>
                  <a:pt x="4510006" y="577115"/>
                </a:cubicBezTo>
                <a:cubicBezTo>
                  <a:pt x="4508390" y="576547"/>
                  <a:pt x="4506703" y="576274"/>
                  <a:pt x="4505029" y="576274"/>
                </a:cubicBezTo>
                <a:close/>
                <a:moveTo>
                  <a:pt x="3240337" y="573041"/>
                </a:moveTo>
                <a:cubicBezTo>
                  <a:pt x="3249101" y="573041"/>
                  <a:pt x="3257789" y="575377"/>
                  <a:pt x="3265437" y="579800"/>
                </a:cubicBezTo>
                <a:cubicBezTo>
                  <a:pt x="3277049" y="586497"/>
                  <a:pt x="3285359" y="597344"/>
                  <a:pt x="3288843" y="610337"/>
                </a:cubicBezTo>
                <a:cubicBezTo>
                  <a:pt x="3292320" y="623332"/>
                  <a:pt x="3290549" y="636884"/>
                  <a:pt x="3283848" y="648487"/>
                </a:cubicBezTo>
                <a:cubicBezTo>
                  <a:pt x="3274891" y="664016"/>
                  <a:pt x="3258176" y="673661"/>
                  <a:pt x="3240241" y="673661"/>
                </a:cubicBezTo>
                <a:cubicBezTo>
                  <a:pt x="3231469" y="673661"/>
                  <a:pt x="3222790" y="671327"/>
                  <a:pt x="3215130" y="666909"/>
                </a:cubicBezTo>
                <a:lnTo>
                  <a:pt x="3215130" y="666911"/>
                </a:lnTo>
                <a:cubicBezTo>
                  <a:pt x="3191123" y="653036"/>
                  <a:pt x="3182872" y="622215"/>
                  <a:pt x="3196730" y="598213"/>
                </a:cubicBezTo>
                <a:cubicBezTo>
                  <a:pt x="3205688" y="582685"/>
                  <a:pt x="3222402" y="573041"/>
                  <a:pt x="3240337" y="573041"/>
                </a:cubicBezTo>
                <a:close/>
                <a:moveTo>
                  <a:pt x="3924745" y="557086"/>
                </a:moveTo>
                <a:cubicBezTo>
                  <a:pt x="3922469" y="557086"/>
                  <a:pt x="3920193" y="557596"/>
                  <a:pt x="3918110" y="558627"/>
                </a:cubicBezTo>
                <a:cubicBezTo>
                  <a:pt x="3916726" y="559308"/>
                  <a:pt x="3915330" y="559941"/>
                  <a:pt x="3913919" y="560556"/>
                </a:cubicBezTo>
                <a:cubicBezTo>
                  <a:pt x="3909958" y="562286"/>
                  <a:pt x="3906927" y="565625"/>
                  <a:pt x="3905609" y="569740"/>
                </a:cubicBezTo>
                <a:cubicBezTo>
                  <a:pt x="3904291" y="573851"/>
                  <a:pt x="3904816" y="578335"/>
                  <a:pt x="3907032" y="582042"/>
                </a:cubicBezTo>
                <a:cubicBezTo>
                  <a:pt x="3909075" y="585447"/>
                  <a:pt x="3910945" y="589011"/>
                  <a:pt x="3912619" y="592635"/>
                </a:cubicBezTo>
                <a:cubicBezTo>
                  <a:pt x="3914305" y="596303"/>
                  <a:pt x="3917384" y="599132"/>
                  <a:pt x="3921189" y="600492"/>
                </a:cubicBezTo>
                <a:cubicBezTo>
                  <a:pt x="3922827" y="601079"/>
                  <a:pt x="3924541" y="601372"/>
                  <a:pt x="3926256" y="601372"/>
                </a:cubicBezTo>
                <a:cubicBezTo>
                  <a:pt x="3928503" y="601372"/>
                  <a:pt x="3930739" y="600870"/>
                  <a:pt x="3932802" y="599878"/>
                </a:cubicBezTo>
                <a:cubicBezTo>
                  <a:pt x="3933875" y="599348"/>
                  <a:pt x="3934942" y="598848"/>
                  <a:pt x="3936035" y="598366"/>
                </a:cubicBezTo>
                <a:cubicBezTo>
                  <a:pt x="3939716" y="596711"/>
                  <a:pt x="3942580" y="593646"/>
                  <a:pt x="3943987" y="589863"/>
                </a:cubicBezTo>
                <a:cubicBezTo>
                  <a:pt x="3945369" y="586073"/>
                  <a:pt x="3945198" y="581882"/>
                  <a:pt x="3943464" y="578241"/>
                </a:cubicBezTo>
                <a:cubicBezTo>
                  <a:pt x="3941769" y="574647"/>
                  <a:pt x="3940230" y="570904"/>
                  <a:pt x="3938913" y="567129"/>
                </a:cubicBezTo>
                <a:cubicBezTo>
                  <a:pt x="3937489" y="563071"/>
                  <a:pt x="3934398" y="559827"/>
                  <a:pt x="3930419" y="558201"/>
                </a:cubicBezTo>
                <a:cubicBezTo>
                  <a:pt x="3928599" y="557454"/>
                  <a:pt x="3926662" y="557086"/>
                  <a:pt x="3924745" y="557086"/>
                </a:cubicBezTo>
                <a:close/>
                <a:moveTo>
                  <a:pt x="3070373" y="546304"/>
                </a:moveTo>
                <a:cubicBezTo>
                  <a:pt x="3073028" y="546304"/>
                  <a:pt x="3075651" y="547013"/>
                  <a:pt x="3077957" y="548349"/>
                </a:cubicBezTo>
                <a:cubicBezTo>
                  <a:pt x="3081491" y="550379"/>
                  <a:pt x="3083998" y="553654"/>
                  <a:pt x="3085046" y="557568"/>
                </a:cubicBezTo>
                <a:cubicBezTo>
                  <a:pt x="3086111" y="561550"/>
                  <a:pt x="3085588" y="565540"/>
                  <a:pt x="3083524" y="569105"/>
                </a:cubicBezTo>
                <a:cubicBezTo>
                  <a:pt x="3080823" y="573786"/>
                  <a:pt x="3075779" y="576699"/>
                  <a:pt x="3070353" y="576699"/>
                </a:cubicBezTo>
                <a:cubicBezTo>
                  <a:pt x="3067691" y="576699"/>
                  <a:pt x="3065078" y="575999"/>
                  <a:pt x="3062783" y="574676"/>
                </a:cubicBezTo>
                <a:lnTo>
                  <a:pt x="3062783" y="574678"/>
                </a:lnTo>
                <a:cubicBezTo>
                  <a:pt x="3059207" y="572604"/>
                  <a:pt x="3056759" y="569419"/>
                  <a:pt x="3055693" y="565436"/>
                </a:cubicBezTo>
                <a:cubicBezTo>
                  <a:pt x="3054638" y="561521"/>
                  <a:pt x="3055179" y="557417"/>
                  <a:pt x="3057205" y="553899"/>
                </a:cubicBezTo>
                <a:cubicBezTo>
                  <a:pt x="3059914" y="549218"/>
                  <a:pt x="3064961" y="546304"/>
                  <a:pt x="3070373" y="546304"/>
                </a:cubicBezTo>
                <a:close/>
                <a:moveTo>
                  <a:pt x="4332489" y="516495"/>
                </a:moveTo>
                <a:cubicBezTo>
                  <a:pt x="4330088" y="516495"/>
                  <a:pt x="4327696" y="517072"/>
                  <a:pt x="4325527" y="518207"/>
                </a:cubicBezTo>
                <a:cubicBezTo>
                  <a:pt x="4323493" y="519267"/>
                  <a:pt x="4321450" y="520259"/>
                  <a:pt x="4319358" y="521186"/>
                </a:cubicBezTo>
                <a:cubicBezTo>
                  <a:pt x="4315570" y="522869"/>
                  <a:pt x="4312646" y="526028"/>
                  <a:pt x="4311281" y="529933"/>
                </a:cubicBezTo>
                <a:cubicBezTo>
                  <a:pt x="4309905" y="533838"/>
                  <a:pt x="4310205" y="538133"/>
                  <a:pt x="4312114" y="541811"/>
                </a:cubicBezTo>
                <a:cubicBezTo>
                  <a:pt x="4313208" y="543922"/>
                  <a:pt x="4314224" y="546077"/>
                  <a:pt x="4315185" y="548253"/>
                </a:cubicBezTo>
                <a:cubicBezTo>
                  <a:pt x="4316822" y="551986"/>
                  <a:pt x="4319920" y="554900"/>
                  <a:pt x="4323746" y="556308"/>
                </a:cubicBezTo>
                <a:cubicBezTo>
                  <a:pt x="4325420" y="556924"/>
                  <a:pt x="4327183" y="557225"/>
                  <a:pt x="4328925" y="557225"/>
                </a:cubicBezTo>
                <a:cubicBezTo>
                  <a:pt x="4331180" y="557225"/>
                  <a:pt x="4333419" y="556725"/>
                  <a:pt x="4335491" y="555721"/>
                </a:cubicBezTo>
                <a:cubicBezTo>
                  <a:pt x="4337516" y="554737"/>
                  <a:pt x="4339558" y="553811"/>
                  <a:pt x="4341641" y="552951"/>
                </a:cubicBezTo>
                <a:cubicBezTo>
                  <a:pt x="4345495" y="551371"/>
                  <a:pt x="4348507" y="548260"/>
                  <a:pt x="4349969" y="544365"/>
                </a:cubicBezTo>
                <a:cubicBezTo>
                  <a:pt x="4351441" y="540469"/>
                  <a:pt x="4351216" y="536136"/>
                  <a:pt x="4349367" y="532410"/>
                </a:cubicBezTo>
                <a:cubicBezTo>
                  <a:pt x="4348295" y="530235"/>
                  <a:pt x="4347286" y="528012"/>
                  <a:pt x="4346356" y="525772"/>
                </a:cubicBezTo>
                <a:cubicBezTo>
                  <a:pt x="4344749" y="521876"/>
                  <a:pt x="4341572" y="518831"/>
                  <a:pt x="4337613" y="517394"/>
                </a:cubicBezTo>
                <a:cubicBezTo>
                  <a:pt x="4335956" y="516788"/>
                  <a:pt x="4334222" y="516495"/>
                  <a:pt x="4332489" y="516495"/>
                </a:cubicBezTo>
                <a:close/>
                <a:moveTo>
                  <a:pt x="5186927" y="515929"/>
                </a:moveTo>
                <a:cubicBezTo>
                  <a:pt x="5194994" y="515929"/>
                  <a:pt x="5202964" y="518075"/>
                  <a:pt x="5209976" y="522122"/>
                </a:cubicBezTo>
                <a:cubicBezTo>
                  <a:pt x="5220647" y="528278"/>
                  <a:pt x="5228278" y="538246"/>
                  <a:pt x="5231475" y="550181"/>
                </a:cubicBezTo>
                <a:cubicBezTo>
                  <a:pt x="5234680" y="562115"/>
                  <a:pt x="5233042" y="574560"/>
                  <a:pt x="5226893" y="585220"/>
                </a:cubicBezTo>
                <a:cubicBezTo>
                  <a:pt x="5218672" y="599481"/>
                  <a:pt x="5203332" y="608331"/>
                  <a:pt x="5186859" y="608331"/>
                </a:cubicBezTo>
                <a:cubicBezTo>
                  <a:pt x="5178803" y="608331"/>
                  <a:pt x="5170823" y="606185"/>
                  <a:pt x="5163783" y="602129"/>
                </a:cubicBezTo>
                <a:cubicBezTo>
                  <a:pt x="5153101" y="595962"/>
                  <a:pt x="5145459" y="586003"/>
                  <a:pt x="5142264" y="574078"/>
                </a:cubicBezTo>
                <a:cubicBezTo>
                  <a:pt x="5139070" y="562154"/>
                  <a:pt x="5140716" y="549707"/>
                  <a:pt x="5146885" y="539032"/>
                </a:cubicBezTo>
                <a:cubicBezTo>
                  <a:pt x="5155106" y="524781"/>
                  <a:pt x="5170453" y="515929"/>
                  <a:pt x="5186927" y="515929"/>
                </a:cubicBezTo>
                <a:close/>
                <a:moveTo>
                  <a:pt x="3472105" y="456765"/>
                </a:moveTo>
                <a:cubicBezTo>
                  <a:pt x="3482332" y="456765"/>
                  <a:pt x="3492423" y="459479"/>
                  <a:pt x="3501304" y="464614"/>
                </a:cubicBezTo>
                <a:cubicBezTo>
                  <a:pt x="3514822" y="472415"/>
                  <a:pt x="3524484" y="485032"/>
                  <a:pt x="3528531" y="500144"/>
                </a:cubicBezTo>
                <a:cubicBezTo>
                  <a:pt x="3532582" y="515256"/>
                  <a:pt x="3530518" y="531010"/>
                  <a:pt x="3522724" y="544516"/>
                </a:cubicBezTo>
                <a:cubicBezTo>
                  <a:pt x="3512303" y="562569"/>
                  <a:pt x="3492878" y="573785"/>
                  <a:pt x="3472010" y="573785"/>
                </a:cubicBezTo>
                <a:cubicBezTo>
                  <a:pt x="3461793" y="573785"/>
                  <a:pt x="3451691" y="571072"/>
                  <a:pt x="3442810" y="565936"/>
                </a:cubicBezTo>
                <a:lnTo>
                  <a:pt x="3442810" y="565937"/>
                </a:lnTo>
                <a:cubicBezTo>
                  <a:pt x="3429271" y="558127"/>
                  <a:pt x="3419597" y="545520"/>
                  <a:pt x="3415550" y="530416"/>
                </a:cubicBezTo>
                <a:cubicBezTo>
                  <a:pt x="3411502" y="515323"/>
                  <a:pt x="3413585" y="499559"/>
                  <a:pt x="3421390" y="486025"/>
                </a:cubicBezTo>
                <a:cubicBezTo>
                  <a:pt x="3431808" y="467981"/>
                  <a:pt x="3451245" y="456765"/>
                  <a:pt x="3472105" y="456765"/>
                </a:cubicBezTo>
                <a:close/>
                <a:moveTo>
                  <a:pt x="4159659" y="448322"/>
                </a:moveTo>
                <a:cubicBezTo>
                  <a:pt x="4157237" y="448322"/>
                  <a:pt x="4154818" y="448908"/>
                  <a:pt x="4152628" y="450062"/>
                </a:cubicBezTo>
                <a:cubicBezTo>
                  <a:pt x="4150480" y="451206"/>
                  <a:pt x="4148291" y="452265"/>
                  <a:pt x="4146063" y="453239"/>
                </a:cubicBezTo>
                <a:cubicBezTo>
                  <a:pt x="4142121" y="454960"/>
                  <a:pt x="4139108" y="458289"/>
                  <a:pt x="4137792" y="462375"/>
                </a:cubicBezTo>
                <a:cubicBezTo>
                  <a:pt x="4136465" y="466461"/>
                  <a:pt x="4136968" y="470924"/>
                  <a:pt x="4139147" y="474621"/>
                </a:cubicBezTo>
                <a:lnTo>
                  <a:pt x="4139147" y="474620"/>
                </a:lnTo>
                <a:cubicBezTo>
                  <a:pt x="4141279" y="478223"/>
                  <a:pt x="4143214" y="481948"/>
                  <a:pt x="4144910" y="485722"/>
                </a:cubicBezTo>
                <a:cubicBezTo>
                  <a:pt x="4146575" y="489420"/>
                  <a:pt x="4149674" y="492295"/>
                  <a:pt x="4153490" y="493676"/>
                </a:cubicBezTo>
                <a:cubicBezTo>
                  <a:pt x="4155146" y="494271"/>
                  <a:pt x="4156870" y="494565"/>
                  <a:pt x="4158593" y="494565"/>
                </a:cubicBezTo>
                <a:cubicBezTo>
                  <a:pt x="4160859" y="494565"/>
                  <a:pt x="4163107" y="494054"/>
                  <a:pt x="4165179" y="493042"/>
                </a:cubicBezTo>
                <a:cubicBezTo>
                  <a:pt x="4167087" y="492116"/>
                  <a:pt x="4169014" y="491246"/>
                  <a:pt x="4170958" y="490433"/>
                </a:cubicBezTo>
                <a:cubicBezTo>
                  <a:pt x="4174777" y="488843"/>
                  <a:pt x="4177777" y="485751"/>
                  <a:pt x="4179240" y="481883"/>
                </a:cubicBezTo>
                <a:cubicBezTo>
                  <a:pt x="4180702" y="478016"/>
                  <a:pt x="4180499" y="473712"/>
                  <a:pt x="4178688" y="469996"/>
                </a:cubicBezTo>
                <a:cubicBezTo>
                  <a:pt x="4176857" y="466261"/>
                  <a:pt x="4175232" y="462336"/>
                  <a:pt x="4173816" y="458346"/>
                </a:cubicBezTo>
                <a:cubicBezTo>
                  <a:pt x="4172364" y="454222"/>
                  <a:pt x="4169187" y="450941"/>
                  <a:pt x="4165129" y="449352"/>
                </a:cubicBezTo>
                <a:cubicBezTo>
                  <a:pt x="4163359" y="448662"/>
                  <a:pt x="4161509" y="448322"/>
                  <a:pt x="4159659" y="448322"/>
                </a:cubicBezTo>
                <a:close/>
                <a:moveTo>
                  <a:pt x="5017021" y="445872"/>
                </a:moveTo>
                <a:cubicBezTo>
                  <a:pt x="5026512" y="445872"/>
                  <a:pt x="5035904" y="448396"/>
                  <a:pt x="5044164" y="453172"/>
                </a:cubicBezTo>
                <a:cubicBezTo>
                  <a:pt x="5056726" y="460426"/>
                  <a:pt x="5065712" y="472152"/>
                  <a:pt x="5069479" y="486205"/>
                </a:cubicBezTo>
                <a:cubicBezTo>
                  <a:pt x="5073247" y="500269"/>
                  <a:pt x="5071329" y="514917"/>
                  <a:pt x="5064076" y="527475"/>
                </a:cubicBezTo>
                <a:cubicBezTo>
                  <a:pt x="5054392" y="544261"/>
                  <a:pt x="5036320" y="554693"/>
                  <a:pt x="5016914" y="554693"/>
                </a:cubicBezTo>
                <a:cubicBezTo>
                  <a:pt x="5007416" y="554693"/>
                  <a:pt x="4998031" y="552169"/>
                  <a:pt x="4989771" y="547391"/>
                </a:cubicBezTo>
                <a:cubicBezTo>
                  <a:pt x="4977182" y="540128"/>
                  <a:pt x="4968186" y="528402"/>
                  <a:pt x="4964419" y="514359"/>
                </a:cubicBezTo>
                <a:cubicBezTo>
                  <a:pt x="4960661" y="500325"/>
                  <a:pt x="4962589" y="485666"/>
                  <a:pt x="4969852" y="473088"/>
                </a:cubicBezTo>
                <a:cubicBezTo>
                  <a:pt x="4979544" y="456302"/>
                  <a:pt x="4997615" y="445872"/>
                  <a:pt x="5017021" y="445872"/>
                </a:cubicBezTo>
                <a:close/>
                <a:moveTo>
                  <a:pt x="3302151" y="435497"/>
                </a:moveTo>
                <a:cubicBezTo>
                  <a:pt x="3305289" y="435497"/>
                  <a:pt x="3308378" y="436329"/>
                  <a:pt x="3311098" y="437899"/>
                </a:cubicBezTo>
                <a:cubicBezTo>
                  <a:pt x="3319661" y="442844"/>
                  <a:pt x="3322603" y="453824"/>
                  <a:pt x="3317664" y="462383"/>
                </a:cubicBezTo>
                <a:cubicBezTo>
                  <a:pt x="3314469" y="467924"/>
                  <a:pt x="3308514" y="471367"/>
                  <a:pt x="3302122" y="471367"/>
                </a:cubicBezTo>
                <a:cubicBezTo>
                  <a:pt x="3298992" y="471367"/>
                  <a:pt x="3295902" y="470535"/>
                  <a:pt x="3293163" y="468955"/>
                </a:cubicBezTo>
                <a:lnTo>
                  <a:pt x="3293163" y="468956"/>
                </a:lnTo>
                <a:cubicBezTo>
                  <a:pt x="3289020" y="466564"/>
                  <a:pt x="3286057" y="462696"/>
                  <a:pt x="3284817" y="458071"/>
                </a:cubicBezTo>
                <a:cubicBezTo>
                  <a:pt x="3283577" y="453447"/>
                  <a:pt x="3284215" y="448614"/>
                  <a:pt x="3286609" y="444472"/>
                </a:cubicBezTo>
                <a:cubicBezTo>
                  <a:pt x="3289794" y="438930"/>
                  <a:pt x="3295759" y="435497"/>
                  <a:pt x="3302151" y="435497"/>
                </a:cubicBezTo>
                <a:close/>
                <a:moveTo>
                  <a:pt x="4847115" y="371254"/>
                </a:moveTo>
                <a:cubicBezTo>
                  <a:pt x="4858833" y="371254"/>
                  <a:pt x="4870416" y="374376"/>
                  <a:pt x="4880632" y="380267"/>
                </a:cubicBezTo>
                <a:cubicBezTo>
                  <a:pt x="4896166" y="389242"/>
                  <a:pt x="4907283" y="403721"/>
                  <a:pt x="4911922" y="421055"/>
                </a:cubicBezTo>
                <a:cubicBezTo>
                  <a:pt x="4916568" y="438381"/>
                  <a:pt x="4914178" y="456481"/>
                  <a:pt x="4905210" y="472029"/>
                </a:cubicBezTo>
                <a:cubicBezTo>
                  <a:pt x="4893251" y="492740"/>
                  <a:pt x="4870939" y="505611"/>
                  <a:pt x="4846991" y="505611"/>
                </a:cubicBezTo>
                <a:cubicBezTo>
                  <a:pt x="4835263" y="505611"/>
                  <a:pt x="4823671" y="502490"/>
                  <a:pt x="4813464" y="496598"/>
                </a:cubicBezTo>
                <a:lnTo>
                  <a:pt x="4813464" y="496597"/>
                </a:lnTo>
                <a:cubicBezTo>
                  <a:pt x="4797930" y="487623"/>
                  <a:pt x="4786813" y="473145"/>
                  <a:pt x="4782165" y="455819"/>
                </a:cubicBezTo>
                <a:cubicBezTo>
                  <a:pt x="4777526" y="438493"/>
                  <a:pt x="4779909" y="420393"/>
                  <a:pt x="4788877" y="404855"/>
                </a:cubicBezTo>
                <a:cubicBezTo>
                  <a:pt x="4800845" y="384125"/>
                  <a:pt x="4823158" y="371254"/>
                  <a:pt x="4847115" y="371254"/>
                </a:cubicBezTo>
                <a:close/>
                <a:moveTo>
                  <a:pt x="3703890" y="340481"/>
                </a:moveTo>
                <a:cubicBezTo>
                  <a:pt x="3715541" y="340481"/>
                  <a:pt x="3727046" y="343573"/>
                  <a:pt x="3737185" y="349427"/>
                </a:cubicBezTo>
                <a:cubicBezTo>
                  <a:pt x="3769034" y="367821"/>
                  <a:pt x="3779978" y="408703"/>
                  <a:pt x="3761598" y="440555"/>
                </a:cubicBezTo>
                <a:cubicBezTo>
                  <a:pt x="3749715" y="461134"/>
                  <a:pt x="3727558" y="473919"/>
                  <a:pt x="3703764" y="473919"/>
                </a:cubicBezTo>
                <a:cubicBezTo>
                  <a:pt x="3692135" y="473919"/>
                  <a:pt x="3680612" y="470827"/>
                  <a:pt x="3670463" y="464973"/>
                </a:cubicBezTo>
                <a:cubicBezTo>
                  <a:pt x="3638620" y="446579"/>
                  <a:pt x="3627669" y="405697"/>
                  <a:pt x="3646048" y="373845"/>
                </a:cubicBezTo>
                <a:cubicBezTo>
                  <a:pt x="3657931" y="353266"/>
                  <a:pt x="3680097" y="340481"/>
                  <a:pt x="3703890" y="340481"/>
                </a:cubicBezTo>
                <a:close/>
                <a:moveTo>
                  <a:pt x="3533928" y="322400"/>
                </a:moveTo>
                <a:cubicBezTo>
                  <a:pt x="3537916" y="322400"/>
                  <a:pt x="3541879" y="323469"/>
                  <a:pt x="3545374" y="325483"/>
                </a:cubicBezTo>
                <a:cubicBezTo>
                  <a:pt x="3550680" y="328547"/>
                  <a:pt x="3554477" y="333493"/>
                  <a:pt x="3556064" y="339413"/>
                </a:cubicBezTo>
                <a:cubicBezTo>
                  <a:pt x="3557653" y="345334"/>
                  <a:pt x="3556841" y="351518"/>
                  <a:pt x="3553778" y="356824"/>
                </a:cubicBezTo>
                <a:cubicBezTo>
                  <a:pt x="3549693" y="363907"/>
                  <a:pt x="3542073" y="368305"/>
                  <a:pt x="3533888" y="368305"/>
                </a:cubicBezTo>
                <a:cubicBezTo>
                  <a:pt x="3529881" y="368305"/>
                  <a:pt x="3525918" y="367236"/>
                  <a:pt x="3522432" y="365221"/>
                </a:cubicBezTo>
                <a:cubicBezTo>
                  <a:pt x="3517125" y="362157"/>
                  <a:pt x="3513328" y="357211"/>
                  <a:pt x="3511742" y="351291"/>
                </a:cubicBezTo>
                <a:cubicBezTo>
                  <a:pt x="3510153" y="345370"/>
                  <a:pt x="3510966" y="339186"/>
                  <a:pt x="3514037" y="333880"/>
                </a:cubicBezTo>
                <a:cubicBezTo>
                  <a:pt x="3518124" y="326797"/>
                  <a:pt x="3525746" y="322400"/>
                  <a:pt x="3533928" y="322400"/>
                </a:cubicBezTo>
                <a:close/>
                <a:moveTo>
                  <a:pt x="4409217" y="304695"/>
                </a:moveTo>
                <a:cubicBezTo>
                  <a:pt x="4405099" y="304695"/>
                  <a:pt x="4401081" y="306378"/>
                  <a:pt x="4398185" y="309509"/>
                </a:cubicBezTo>
                <a:cubicBezTo>
                  <a:pt x="4389228" y="319203"/>
                  <a:pt x="4377917" y="326664"/>
                  <a:pt x="4365472" y="331090"/>
                </a:cubicBezTo>
                <a:cubicBezTo>
                  <a:pt x="4360882" y="332717"/>
                  <a:pt x="4357367" y="336480"/>
                  <a:pt x="4356050" y="341181"/>
                </a:cubicBezTo>
                <a:cubicBezTo>
                  <a:pt x="4354734" y="345872"/>
                  <a:pt x="4355778" y="350912"/>
                  <a:pt x="4358859" y="354695"/>
                </a:cubicBezTo>
                <a:lnTo>
                  <a:pt x="4358859" y="354696"/>
                </a:lnTo>
                <a:cubicBezTo>
                  <a:pt x="4365540" y="362923"/>
                  <a:pt x="4370974" y="372078"/>
                  <a:pt x="4374991" y="381913"/>
                </a:cubicBezTo>
                <a:cubicBezTo>
                  <a:pt x="4376589" y="385809"/>
                  <a:pt x="4379748" y="388854"/>
                  <a:pt x="4383697" y="390311"/>
                </a:cubicBezTo>
                <a:cubicBezTo>
                  <a:pt x="4385375" y="390935"/>
                  <a:pt x="4387137" y="391237"/>
                  <a:pt x="4388888" y="391237"/>
                </a:cubicBezTo>
                <a:cubicBezTo>
                  <a:pt x="4391251" y="391237"/>
                  <a:pt x="4393624" y="390680"/>
                  <a:pt x="4395774" y="389563"/>
                </a:cubicBezTo>
                <a:cubicBezTo>
                  <a:pt x="4405128" y="384740"/>
                  <a:pt x="4415124" y="381298"/>
                  <a:pt x="4425464" y="379359"/>
                </a:cubicBezTo>
                <a:cubicBezTo>
                  <a:pt x="4430279" y="378451"/>
                  <a:pt x="4434347" y="375264"/>
                  <a:pt x="4436369" y="370810"/>
                </a:cubicBezTo>
                <a:cubicBezTo>
                  <a:pt x="4438394" y="366355"/>
                  <a:pt x="4438112" y="361192"/>
                  <a:pt x="4435623" y="356974"/>
                </a:cubicBezTo>
                <a:cubicBezTo>
                  <a:pt x="4428834" y="345475"/>
                  <a:pt x="4424882" y="332320"/>
                  <a:pt x="4424196" y="318929"/>
                </a:cubicBezTo>
                <a:cubicBezTo>
                  <a:pt x="4423886" y="312904"/>
                  <a:pt x="4419994" y="307647"/>
                  <a:pt x="4414318" y="305594"/>
                </a:cubicBezTo>
                <a:cubicBezTo>
                  <a:pt x="4412654" y="304989"/>
                  <a:pt x="4410930" y="304695"/>
                  <a:pt x="4409217" y="304695"/>
                </a:cubicBezTo>
                <a:close/>
                <a:moveTo>
                  <a:pt x="4677190" y="301205"/>
                </a:moveTo>
                <a:cubicBezTo>
                  <a:pt x="4690342" y="301205"/>
                  <a:pt x="4703348" y="304704"/>
                  <a:pt x="4714813" y="311314"/>
                </a:cubicBezTo>
                <a:cubicBezTo>
                  <a:pt x="4732245" y="321377"/>
                  <a:pt x="4744717" y="337634"/>
                  <a:pt x="4749926" y="357087"/>
                </a:cubicBezTo>
                <a:cubicBezTo>
                  <a:pt x="4755138" y="376530"/>
                  <a:pt x="4752464" y="396844"/>
                  <a:pt x="4742394" y="414274"/>
                </a:cubicBezTo>
                <a:cubicBezTo>
                  <a:pt x="4728972" y="437529"/>
                  <a:pt x="4703938" y="451970"/>
                  <a:pt x="4677063" y="451970"/>
                </a:cubicBezTo>
                <a:cubicBezTo>
                  <a:pt x="4663904" y="451970"/>
                  <a:pt x="4650898" y="448471"/>
                  <a:pt x="4639443" y="441860"/>
                </a:cubicBezTo>
                <a:cubicBezTo>
                  <a:pt x="4622040" y="431808"/>
                  <a:pt x="4609587" y="415560"/>
                  <a:pt x="4604367" y="396078"/>
                </a:cubicBezTo>
                <a:cubicBezTo>
                  <a:pt x="4599146" y="376606"/>
                  <a:pt x="4601811" y="356302"/>
                  <a:pt x="4611853" y="338891"/>
                </a:cubicBezTo>
                <a:cubicBezTo>
                  <a:pt x="4625275" y="315646"/>
                  <a:pt x="4650317" y="301205"/>
                  <a:pt x="4677190" y="301205"/>
                </a:cubicBezTo>
                <a:close/>
                <a:moveTo>
                  <a:pt x="4908909" y="248757"/>
                </a:moveTo>
                <a:cubicBezTo>
                  <a:pt x="4912367" y="248757"/>
                  <a:pt x="4915765" y="249674"/>
                  <a:pt x="4918767" y="251404"/>
                </a:cubicBezTo>
                <a:cubicBezTo>
                  <a:pt x="4923338" y="254043"/>
                  <a:pt x="4926611" y="258308"/>
                  <a:pt x="4927977" y="263406"/>
                </a:cubicBezTo>
                <a:cubicBezTo>
                  <a:pt x="4929333" y="268494"/>
                  <a:pt x="4928636" y="273818"/>
                  <a:pt x="4925991" y="278396"/>
                </a:cubicBezTo>
                <a:cubicBezTo>
                  <a:pt x="4922477" y="284496"/>
                  <a:pt x="4915921" y="288278"/>
                  <a:pt x="4908880" y="288278"/>
                </a:cubicBezTo>
                <a:cubicBezTo>
                  <a:pt x="4905433" y="288278"/>
                  <a:pt x="4902025" y="287361"/>
                  <a:pt x="4899013" y="285621"/>
                </a:cubicBezTo>
                <a:lnTo>
                  <a:pt x="4899013" y="285620"/>
                </a:lnTo>
                <a:cubicBezTo>
                  <a:pt x="4889588" y="280173"/>
                  <a:pt x="4886337" y="268077"/>
                  <a:pt x="4891779" y="258639"/>
                </a:cubicBezTo>
                <a:cubicBezTo>
                  <a:pt x="4895302" y="252549"/>
                  <a:pt x="4901869" y="248757"/>
                  <a:pt x="4908909" y="248757"/>
                </a:cubicBezTo>
                <a:close/>
                <a:moveTo>
                  <a:pt x="3935659" y="229210"/>
                </a:moveTo>
                <a:cubicBezTo>
                  <a:pt x="3947840" y="229210"/>
                  <a:pt x="3959907" y="232454"/>
                  <a:pt x="3970551" y="238591"/>
                </a:cubicBezTo>
                <a:cubicBezTo>
                  <a:pt x="4003909" y="257865"/>
                  <a:pt x="4015396" y="300696"/>
                  <a:pt x="3996125" y="334070"/>
                </a:cubicBezTo>
                <a:cubicBezTo>
                  <a:pt x="3983681" y="355641"/>
                  <a:pt x="3960458" y="369042"/>
                  <a:pt x="3935533" y="369042"/>
                </a:cubicBezTo>
                <a:cubicBezTo>
                  <a:pt x="3923341" y="369042"/>
                  <a:pt x="3911274" y="365798"/>
                  <a:pt x="3900640" y="359660"/>
                </a:cubicBezTo>
                <a:cubicBezTo>
                  <a:pt x="3884468" y="350325"/>
                  <a:pt x="3872906" y="335251"/>
                  <a:pt x="3868074" y="317217"/>
                </a:cubicBezTo>
                <a:cubicBezTo>
                  <a:pt x="3863251" y="299182"/>
                  <a:pt x="3865721" y="280334"/>
                  <a:pt x="3875056" y="264173"/>
                </a:cubicBezTo>
                <a:cubicBezTo>
                  <a:pt x="3887508" y="242610"/>
                  <a:pt x="3910731" y="229210"/>
                  <a:pt x="3935659" y="229210"/>
                </a:cubicBezTo>
                <a:close/>
                <a:moveTo>
                  <a:pt x="3765695" y="209313"/>
                </a:moveTo>
                <a:cubicBezTo>
                  <a:pt x="3770574" y="209313"/>
                  <a:pt x="3775397" y="210618"/>
                  <a:pt x="3779647" y="213067"/>
                </a:cubicBezTo>
                <a:cubicBezTo>
                  <a:pt x="3786119" y="216802"/>
                  <a:pt x="3790748" y="222827"/>
                  <a:pt x="3792673" y="230042"/>
                </a:cubicBezTo>
                <a:cubicBezTo>
                  <a:pt x="3794612" y="237258"/>
                  <a:pt x="3793624" y="244795"/>
                  <a:pt x="3789884" y="251254"/>
                </a:cubicBezTo>
                <a:cubicBezTo>
                  <a:pt x="3784898" y="259888"/>
                  <a:pt x="3775610" y="265251"/>
                  <a:pt x="3765646" y="265251"/>
                </a:cubicBezTo>
                <a:cubicBezTo>
                  <a:pt x="3760774" y="265251"/>
                  <a:pt x="3755944" y="263955"/>
                  <a:pt x="3751682" y="261496"/>
                </a:cubicBezTo>
                <a:cubicBezTo>
                  <a:pt x="3738347" y="253789"/>
                  <a:pt x="3733756" y="236653"/>
                  <a:pt x="3741455" y="223299"/>
                </a:cubicBezTo>
                <a:cubicBezTo>
                  <a:pt x="3746441" y="214675"/>
                  <a:pt x="3755730" y="209313"/>
                  <a:pt x="3765695" y="209313"/>
                </a:cubicBezTo>
                <a:close/>
                <a:moveTo>
                  <a:pt x="4739003" y="181434"/>
                </a:moveTo>
                <a:cubicBezTo>
                  <a:pt x="4743401" y="181434"/>
                  <a:pt x="4747748" y="182606"/>
                  <a:pt x="4751583" y="184819"/>
                </a:cubicBezTo>
                <a:cubicBezTo>
                  <a:pt x="4763620" y="191770"/>
                  <a:pt x="4767765" y="207232"/>
                  <a:pt x="4760821" y="219271"/>
                </a:cubicBezTo>
                <a:cubicBezTo>
                  <a:pt x="4756329" y="227064"/>
                  <a:pt x="4747940" y="231896"/>
                  <a:pt x="4738955" y="231896"/>
                </a:cubicBezTo>
                <a:cubicBezTo>
                  <a:pt x="4734550" y="231896"/>
                  <a:pt x="4730191" y="230723"/>
                  <a:pt x="4726356" y="228510"/>
                </a:cubicBezTo>
                <a:cubicBezTo>
                  <a:pt x="4720517" y="225144"/>
                  <a:pt x="4716353" y="219707"/>
                  <a:pt x="4714610" y="213190"/>
                </a:cubicBezTo>
                <a:cubicBezTo>
                  <a:pt x="4712866" y="206684"/>
                  <a:pt x="4713756" y="199884"/>
                  <a:pt x="4717127" y="194049"/>
                </a:cubicBezTo>
                <a:cubicBezTo>
                  <a:pt x="4721619" y="186276"/>
                  <a:pt x="4729996" y="181434"/>
                  <a:pt x="4739003" y="181434"/>
                </a:cubicBezTo>
                <a:close/>
                <a:moveTo>
                  <a:pt x="4337360" y="169762"/>
                </a:moveTo>
                <a:cubicBezTo>
                  <a:pt x="4351866" y="169762"/>
                  <a:pt x="4366209" y="173621"/>
                  <a:pt x="4378836" y="180913"/>
                </a:cubicBezTo>
                <a:cubicBezTo>
                  <a:pt x="4403328" y="195051"/>
                  <a:pt x="4418823" y="220424"/>
                  <a:pt x="4420275" y="248795"/>
                </a:cubicBezTo>
                <a:cubicBezTo>
                  <a:pt x="4420585" y="254820"/>
                  <a:pt x="4424466" y="260077"/>
                  <a:pt x="4430134" y="262139"/>
                </a:cubicBezTo>
                <a:cubicBezTo>
                  <a:pt x="4431809" y="262744"/>
                  <a:pt x="4433542" y="263038"/>
                  <a:pt x="4435265" y="263038"/>
                </a:cubicBezTo>
                <a:cubicBezTo>
                  <a:pt x="4439363" y="263038"/>
                  <a:pt x="4443371" y="261363"/>
                  <a:pt x="4446257" y="258253"/>
                </a:cubicBezTo>
                <a:cubicBezTo>
                  <a:pt x="4462003" y="241325"/>
                  <a:pt x="4484238" y="231612"/>
                  <a:pt x="4507287" y="231612"/>
                </a:cubicBezTo>
                <a:cubicBezTo>
                  <a:pt x="4521783" y="231612"/>
                  <a:pt x="4536134" y="235470"/>
                  <a:pt x="4548763" y="242762"/>
                </a:cubicBezTo>
                <a:cubicBezTo>
                  <a:pt x="4588445" y="265677"/>
                  <a:pt x="4602101" y="316613"/>
                  <a:pt x="4579189" y="356313"/>
                </a:cubicBezTo>
                <a:cubicBezTo>
                  <a:pt x="4569378" y="373288"/>
                  <a:pt x="4553661" y="386311"/>
                  <a:pt x="4534915" y="392978"/>
                </a:cubicBezTo>
                <a:cubicBezTo>
                  <a:pt x="4530314" y="394613"/>
                  <a:pt x="4526798" y="398387"/>
                  <a:pt x="4525481" y="403096"/>
                </a:cubicBezTo>
                <a:cubicBezTo>
                  <a:pt x="4524173" y="407797"/>
                  <a:pt x="4525241" y="412846"/>
                  <a:pt x="4528329" y="416630"/>
                </a:cubicBezTo>
                <a:cubicBezTo>
                  <a:pt x="4535678" y="425586"/>
                  <a:pt x="4541479" y="435667"/>
                  <a:pt x="4545605" y="446590"/>
                </a:cubicBezTo>
                <a:cubicBezTo>
                  <a:pt x="4547116" y="450619"/>
                  <a:pt x="4550300" y="453806"/>
                  <a:pt x="4554321" y="455328"/>
                </a:cubicBezTo>
                <a:cubicBezTo>
                  <a:pt x="4556044" y="455981"/>
                  <a:pt x="4557847" y="456302"/>
                  <a:pt x="4559647" y="456302"/>
                </a:cubicBezTo>
                <a:cubicBezTo>
                  <a:pt x="4562058" y="456302"/>
                  <a:pt x="4564469" y="455725"/>
                  <a:pt x="4566650" y="454572"/>
                </a:cubicBezTo>
                <a:cubicBezTo>
                  <a:pt x="4581697" y="446628"/>
                  <a:pt x="4598584" y="442429"/>
                  <a:pt x="4615474" y="442429"/>
                </a:cubicBezTo>
                <a:cubicBezTo>
                  <a:pt x="4633603" y="442429"/>
                  <a:pt x="4651538" y="447252"/>
                  <a:pt x="4667323" y="456369"/>
                </a:cubicBezTo>
                <a:cubicBezTo>
                  <a:pt x="4689247" y="469022"/>
                  <a:pt x="4705730" y="489110"/>
                  <a:pt x="4713739" y="512922"/>
                </a:cubicBezTo>
                <a:cubicBezTo>
                  <a:pt x="4715172" y="517178"/>
                  <a:pt x="4718434" y="520572"/>
                  <a:pt x="4722629" y="522171"/>
                </a:cubicBezTo>
                <a:cubicBezTo>
                  <a:pt x="4724350" y="522824"/>
                  <a:pt x="4726162" y="523145"/>
                  <a:pt x="4727964" y="523145"/>
                </a:cubicBezTo>
                <a:cubicBezTo>
                  <a:pt x="4730549" y="523145"/>
                  <a:pt x="4733116" y="522483"/>
                  <a:pt x="4735421" y="521169"/>
                </a:cubicBezTo>
                <a:cubicBezTo>
                  <a:pt x="4750576" y="512506"/>
                  <a:pt x="4767843" y="507919"/>
                  <a:pt x="4785370" y="507919"/>
                </a:cubicBezTo>
                <a:cubicBezTo>
                  <a:pt x="4802860" y="507919"/>
                  <a:pt x="4820165" y="512572"/>
                  <a:pt x="4835428" y="521376"/>
                </a:cubicBezTo>
                <a:cubicBezTo>
                  <a:pt x="4858108" y="534472"/>
                  <a:pt x="4874531" y="555477"/>
                  <a:pt x="4881669" y="580539"/>
                </a:cubicBezTo>
                <a:cubicBezTo>
                  <a:pt x="4882966" y="585078"/>
                  <a:pt x="4886326" y="588747"/>
                  <a:pt x="4890732" y="590441"/>
                </a:cubicBezTo>
                <a:cubicBezTo>
                  <a:pt x="4892467" y="591103"/>
                  <a:pt x="4894287" y="591433"/>
                  <a:pt x="4896108" y="591433"/>
                </a:cubicBezTo>
                <a:cubicBezTo>
                  <a:pt x="4898896" y="591433"/>
                  <a:pt x="4901666" y="590657"/>
                  <a:pt x="4904097" y="589136"/>
                </a:cubicBezTo>
                <a:cubicBezTo>
                  <a:pt x="4919503" y="579452"/>
                  <a:pt x="4937225" y="574325"/>
                  <a:pt x="4955315" y="574325"/>
                </a:cubicBezTo>
                <a:cubicBezTo>
                  <a:pt x="4972000" y="574325"/>
                  <a:pt x="4988513" y="578771"/>
                  <a:pt x="5003068" y="587169"/>
                </a:cubicBezTo>
                <a:cubicBezTo>
                  <a:pt x="5026783" y="600854"/>
                  <a:pt x="5043526" y="624297"/>
                  <a:pt x="5049007" y="651495"/>
                </a:cubicBezTo>
                <a:cubicBezTo>
                  <a:pt x="5050024" y="656527"/>
                  <a:pt x="5053531" y="660687"/>
                  <a:pt x="5058325" y="662532"/>
                </a:cubicBezTo>
                <a:cubicBezTo>
                  <a:pt x="5060077" y="663202"/>
                  <a:pt x="5061907" y="663534"/>
                  <a:pt x="5063728" y="663534"/>
                </a:cubicBezTo>
                <a:cubicBezTo>
                  <a:pt x="5066885" y="663534"/>
                  <a:pt x="5070012" y="662541"/>
                  <a:pt x="5072636" y="660602"/>
                </a:cubicBezTo>
                <a:cubicBezTo>
                  <a:pt x="5087832" y="649386"/>
                  <a:pt x="5106016" y="643457"/>
                  <a:pt x="5125201" y="643457"/>
                </a:cubicBezTo>
                <a:cubicBezTo>
                  <a:pt x="5140619" y="643457"/>
                  <a:pt x="5155880" y="647561"/>
                  <a:pt x="5169341" y="655326"/>
                </a:cubicBezTo>
                <a:cubicBezTo>
                  <a:pt x="5211640" y="679753"/>
                  <a:pt x="5226187" y="734045"/>
                  <a:pt x="5201763" y="776338"/>
                </a:cubicBezTo>
                <a:cubicBezTo>
                  <a:pt x="5190646" y="795602"/>
                  <a:pt x="5172741" y="809881"/>
                  <a:pt x="5151339" y="816567"/>
                </a:cubicBezTo>
                <a:cubicBezTo>
                  <a:pt x="5146652" y="818024"/>
                  <a:pt x="5142992" y="821684"/>
                  <a:pt x="5141500" y="826356"/>
                </a:cubicBezTo>
                <a:cubicBezTo>
                  <a:pt x="5140017" y="831026"/>
                  <a:pt x="5140910" y="836125"/>
                  <a:pt x="5143892" y="840022"/>
                </a:cubicBezTo>
                <a:cubicBezTo>
                  <a:pt x="5150980" y="849281"/>
                  <a:pt x="5156404" y="859609"/>
                  <a:pt x="5159996" y="870719"/>
                </a:cubicBezTo>
                <a:cubicBezTo>
                  <a:pt x="5161400" y="875089"/>
                  <a:pt x="5164732" y="878560"/>
                  <a:pt x="5169031" y="880168"/>
                </a:cubicBezTo>
                <a:cubicBezTo>
                  <a:pt x="5170726" y="880800"/>
                  <a:pt x="5172497" y="881114"/>
                  <a:pt x="5174279" y="881114"/>
                </a:cubicBezTo>
                <a:cubicBezTo>
                  <a:pt x="5176982" y="881114"/>
                  <a:pt x="5179664" y="880387"/>
                  <a:pt x="5182037" y="878957"/>
                </a:cubicBezTo>
                <a:cubicBezTo>
                  <a:pt x="5197416" y="869662"/>
                  <a:pt x="5215138" y="864753"/>
                  <a:pt x="5233303" y="864753"/>
                </a:cubicBezTo>
                <a:cubicBezTo>
                  <a:pt x="5250551" y="864753"/>
                  <a:pt x="5267625" y="869339"/>
                  <a:pt x="5282663" y="878020"/>
                </a:cubicBezTo>
                <a:cubicBezTo>
                  <a:pt x="5305015" y="890929"/>
                  <a:pt x="5321205" y="911623"/>
                  <a:pt x="5328246" y="936275"/>
                </a:cubicBezTo>
                <a:cubicBezTo>
                  <a:pt x="5329553" y="940844"/>
                  <a:pt x="5332941" y="944523"/>
                  <a:pt x="5337397" y="946195"/>
                </a:cubicBezTo>
                <a:cubicBezTo>
                  <a:pt x="5339112" y="946848"/>
                  <a:pt x="5340904" y="947162"/>
                  <a:pt x="5342686" y="947162"/>
                </a:cubicBezTo>
                <a:cubicBezTo>
                  <a:pt x="5345522" y="947162"/>
                  <a:pt x="5348360" y="946346"/>
                  <a:pt x="5350809" y="944767"/>
                </a:cubicBezTo>
                <a:cubicBezTo>
                  <a:pt x="5366479" y="934667"/>
                  <a:pt x="5384598" y="929325"/>
                  <a:pt x="5403191" y="929325"/>
                </a:cubicBezTo>
                <a:cubicBezTo>
                  <a:pt x="5419982" y="929325"/>
                  <a:pt x="5436589" y="933789"/>
                  <a:pt x="5451212" y="942235"/>
                </a:cubicBezTo>
                <a:cubicBezTo>
                  <a:pt x="5474551" y="955710"/>
                  <a:pt x="5491265" y="978579"/>
                  <a:pt x="5497076" y="1004967"/>
                </a:cubicBezTo>
                <a:cubicBezTo>
                  <a:pt x="5498160" y="1009897"/>
                  <a:pt x="5501646" y="1013944"/>
                  <a:pt x="5506353" y="1015764"/>
                </a:cubicBezTo>
                <a:cubicBezTo>
                  <a:pt x="5508096" y="1016423"/>
                  <a:pt x="5509926" y="1016753"/>
                  <a:pt x="5511737" y="1016753"/>
                </a:cubicBezTo>
                <a:cubicBezTo>
                  <a:pt x="5514816" y="1016753"/>
                  <a:pt x="5517877" y="1015803"/>
                  <a:pt x="5520462" y="1013963"/>
                </a:cubicBezTo>
                <a:cubicBezTo>
                  <a:pt x="5535909" y="1002924"/>
                  <a:pt x="5554114" y="997095"/>
                  <a:pt x="5573114" y="997095"/>
                </a:cubicBezTo>
                <a:cubicBezTo>
                  <a:pt x="5588851" y="997095"/>
                  <a:pt x="5604432" y="1001278"/>
                  <a:pt x="5618174" y="1009209"/>
                </a:cubicBezTo>
                <a:cubicBezTo>
                  <a:pt x="5639082" y="1021285"/>
                  <a:pt x="5654043" y="1040779"/>
                  <a:pt x="5660290" y="1064117"/>
                </a:cubicBezTo>
                <a:cubicBezTo>
                  <a:pt x="5666546" y="1087436"/>
                  <a:pt x="5663340" y="1111800"/>
                  <a:pt x="5651264" y="1132718"/>
                </a:cubicBezTo>
                <a:cubicBezTo>
                  <a:pt x="5639091" y="1153790"/>
                  <a:pt x="5618474" y="1169285"/>
                  <a:pt x="5594709" y="1175213"/>
                </a:cubicBezTo>
                <a:cubicBezTo>
                  <a:pt x="5589781" y="1176442"/>
                  <a:pt x="5585810" y="1180073"/>
                  <a:pt x="5584154" y="1184877"/>
                </a:cubicBezTo>
                <a:cubicBezTo>
                  <a:pt x="5582498" y="1189669"/>
                  <a:pt x="5583379" y="1194987"/>
                  <a:pt x="5586488" y="1198986"/>
                </a:cubicBezTo>
                <a:cubicBezTo>
                  <a:pt x="5610397" y="1229722"/>
                  <a:pt x="5613245" y="1271393"/>
                  <a:pt x="5593761" y="1305142"/>
                </a:cubicBezTo>
                <a:cubicBezTo>
                  <a:pt x="5581249" y="1326804"/>
                  <a:pt x="5560137" y="1342997"/>
                  <a:pt x="5535831" y="1349572"/>
                </a:cubicBezTo>
                <a:cubicBezTo>
                  <a:pt x="5531105" y="1350851"/>
                  <a:pt x="5527299" y="1354346"/>
                  <a:pt x="5525634" y="1358955"/>
                </a:cubicBezTo>
                <a:cubicBezTo>
                  <a:pt x="5523968" y="1363576"/>
                  <a:pt x="5524655" y="1368697"/>
                  <a:pt x="5527473" y="1372697"/>
                </a:cubicBezTo>
                <a:cubicBezTo>
                  <a:pt x="5535560" y="1384192"/>
                  <a:pt x="5541060" y="1397576"/>
                  <a:pt x="5543384" y="1411414"/>
                </a:cubicBezTo>
                <a:cubicBezTo>
                  <a:pt x="5544256" y="1416596"/>
                  <a:pt x="5547771" y="1420943"/>
                  <a:pt x="5552652" y="1422870"/>
                </a:cubicBezTo>
                <a:cubicBezTo>
                  <a:pt x="5554444" y="1423588"/>
                  <a:pt x="5556322" y="1423935"/>
                  <a:pt x="5558191" y="1423935"/>
                </a:cubicBezTo>
                <a:cubicBezTo>
                  <a:pt x="5561416" y="1423935"/>
                  <a:pt x="5564612" y="1422890"/>
                  <a:pt x="5567265" y="1420886"/>
                </a:cubicBezTo>
                <a:cubicBezTo>
                  <a:pt x="5582188" y="1409554"/>
                  <a:pt x="5600656" y="1403330"/>
                  <a:pt x="5619268" y="1403330"/>
                </a:cubicBezTo>
                <a:cubicBezTo>
                  <a:pt x="5634249" y="1403330"/>
                  <a:pt x="5649066" y="1407308"/>
                  <a:pt x="5662120" y="1414843"/>
                </a:cubicBezTo>
                <a:cubicBezTo>
                  <a:pt x="5681982" y="1426317"/>
                  <a:pt x="5696188" y="1444833"/>
                  <a:pt x="5702115" y="1466980"/>
                </a:cubicBezTo>
                <a:cubicBezTo>
                  <a:pt x="5708051" y="1489119"/>
                  <a:pt x="5705010" y="1512265"/>
                  <a:pt x="5693544" y="1532135"/>
                </a:cubicBezTo>
                <a:cubicBezTo>
                  <a:pt x="5680694" y="1554359"/>
                  <a:pt x="5658740" y="1569584"/>
                  <a:pt x="5633291" y="1573873"/>
                </a:cubicBezTo>
                <a:cubicBezTo>
                  <a:pt x="5627907" y="1574783"/>
                  <a:pt x="5623432" y="1578560"/>
                  <a:pt x="5621621" y="1583721"/>
                </a:cubicBezTo>
                <a:cubicBezTo>
                  <a:pt x="5619820" y="1588883"/>
                  <a:pt x="5620963" y="1594627"/>
                  <a:pt x="5624614" y="1598702"/>
                </a:cubicBezTo>
                <a:cubicBezTo>
                  <a:pt x="5650819" y="1627919"/>
                  <a:pt x="5655254" y="1670374"/>
                  <a:pt x="5635644" y="1704337"/>
                </a:cubicBezTo>
                <a:cubicBezTo>
                  <a:pt x="5622997" y="1726241"/>
                  <a:pt x="5601469" y="1741928"/>
                  <a:pt x="5576600" y="1747381"/>
                </a:cubicBezTo>
                <a:cubicBezTo>
                  <a:pt x="5571546" y="1748485"/>
                  <a:pt x="5567420" y="1752118"/>
                  <a:pt x="5565677" y="1756999"/>
                </a:cubicBezTo>
                <a:cubicBezTo>
                  <a:pt x="5563943" y="1761878"/>
                  <a:pt x="5564844" y="1767311"/>
                  <a:pt x="5568059" y="1771369"/>
                </a:cubicBezTo>
                <a:cubicBezTo>
                  <a:pt x="5591872" y="1801418"/>
                  <a:pt x="5594903" y="1842246"/>
                  <a:pt x="5575768" y="1875384"/>
                </a:cubicBezTo>
                <a:cubicBezTo>
                  <a:pt x="5562791" y="1897871"/>
                  <a:pt x="5540702" y="1913955"/>
                  <a:pt x="5515165" y="1919533"/>
                </a:cubicBezTo>
                <a:cubicBezTo>
                  <a:pt x="5510158" y="1920628"/>
                  <a:pt x="5506053" y="1924191"/>
                  <a:pt x="5504280" y="1928996"/>
                </a:cubicBezTo>
                <a:cubicBezTo>
                  <a:pt x="5502508" y="1933799"/>
                  <a:pt x="5503312" y="1939182"/>
                  <a:pt x="5506401" y="1943268"/>
                </a:cubicBezTo>
                <a:cubicBezTo>
                  <a:pt x="5528945" y="1973018"/>
                  <a:pt x="5531589" y="2012888"/>
                  <a:pt x="5513131" y="2044855"/>
                </a:cubicBezTo>
                <a:cubicBezTo>
                  <a:pt x="5496785" y="2073170"/>
                  <a:pt x="5466300" y="2090757"/>
                  <a:pt x="5433568" y="2090757"/>
                </a:cubicBezTo>
                <a:cubicBezTo>
                  <a:pt x="5417562" y="2090757"/>
                  <a:pt x="5401717" y="2086496"/>
                  <a:pt x="5387764" y="2078438"/>
                </a:cubicBezTo>
                <a:cubicBezTo>
                  <a:pt x="5365684" y="2065703"/>
                  <a:pt x="5349802" y="2044255"/>
                  <a:pt x="5344184" y="2019600"/>
                </a:cubicBezTo>
                <a:cubicBezTo>
                  <a:pt x="5343043" y="2014612"/>
                  <a:pt x="5339441" y="2010543"/>
                  <a:pt x="5334618" y="2008812"/>
                </a:cubicBezTo>
                <a:cubicBezTo>
                  <a:pt x="5332970" y="2008231"/>
                  <a:pt x="5331249" y="2007930"/>
                  <a:pt x="5329544" y="2007930"/>
                </a:cubicBezTo>
                <a:cubicBezTo>
                  <a:pt x="5326280" y="2007930"/>
                  <a:pt x="5323046" y="2009004"/>
                  <a:pt x="5320383" y="2011047"/>
                </a:cubicBezTo>
                <a:cubicBezTo>
                  <a:pt x="5304085" y="2023619"/>
                  <a:pt x="5284435" y="2030260"/>
                  <a:pt x="5263557" y="2030260"/>
                </a:cubicBezTo>
                <a:cubicBezTo>
                  <a:pt x="5247346" y="2030260"/>
                  <a:pt x="5231288" y="2025950"/>
                  <a:pt x="5217151" y="2017788"/>
                </a:cubicBezTo>
                <a:cubicBezTo>
                  <a:pt x="5195140" y="2005073"/>
                  <a:pt x="5179625" y="1984631"/>
                  <a:pt x="5173495" y="1960225"/>
                </a:cubicBezTo>
                <a:cubicBezTo>
                  <a:pt x="5172275" y="1955364"/>
                  <a:pt x="5168722" y="1951452"/>
                  <a:pt x="5164025" y="1949758"/>
                </a:cubicBezTo>
                <a:cubicBezTo>
                  <a:pt x="5162369" y="1949167"/>
                  <a:pt x="5160645" y="1948876"/>
                  <a:pt x="5158931" y="1948876"/>
                </a:cubicBezTo>
                <a:cubicBezTo>
                  <a:pt x="5155783" y="1948876"/>
                  <a:pt x="5152665" y="1949863"/>
                  <a:pt x="5150051" y="1951771"/>
                </a:cubicBezTo>
                <a:cubicBezTo>
                  <a:pt x="5133821" y="1963694"/>
                  <a:pt x="5113814" y="1970258"/>
                  <a:pt x="5093719" y="1970258"/>
                </a:cubicBezTo>
                <a:cubicBezTo>
                  <a:pt x="5077150" y="1970258"/>
                  <a:pt x="5060755" y="1965842"/>
                  <a:pt x="5046325" y="1957514"/>
                </a:cubicBezTo>
                <a:cubicBezTo>
                  <a:pt x="5024275" y="1944799"/>
                  <a:pt x="5008549" y="1924250"/>
                  <a:pt x="5002022" y="1899672"/>
                </a:cubicBezTo>
                <a:cubicBezTo>
                  <a:pt x="5000762" y="1894917"/>
                  <a:pt x="4997267" y="1891091"/>
                  <a:pt x="4992647" y="1889416"/>
                </a:cubicBezTo>
                <a:cubicBezTo>
                  <a:pt x="4990981" y="1888807"/>
                  <a:pt x="4989248" y="1888506"/>
                  <a:pt x="4987514" y="1888506"/>
                </a:cubicBezTo>
                <a:cubicBezTo>
                  <a:pt x="4984465" y="1888506"/>
                  <a:pt x="4981443" y="1889436"/>
                  <a:pt x="4978877" y="1891237"/>
                </a:cubicBezTo>
                <a:cubicBezTo>
                  <a:pt x="4962743" y="1902586"/>
                  <a:pt x="4943141" y="1908843"/>
                  <a:pt x="4923696" y="1908843"/>
                </a:cubicBezTo>
                <a:cubicBezTo>
                  <a:pt x="4907089" y="1908843"/>
                  <a:pt x="4890656" y="1904426"/>
                  <a:pt x="4876169" y="1896070"/>
                </a:cubicBezTo>
                <a:cubicBezTo>
                  <a:pt x="4853953" y="1883238"/>
                  <a:pt x="4838139" y="1862544"/>
                  <a:pt x="4831622" y="1837782"/>
                </a:cubicBezTo>
                <a:cubicBezTo>
                  <a:pt x="4830362" y="1833026"/>
                  <a:pt x="4826867" y="1829181"/>
                  <a:pt x="4822247" y="1827496"/>
                </a:cubicBezTo>
                <a:cubicBezTo>
                  <a:pt x="4820571" y="1826887"/>
                  <a:pt x="4818838" y="1826597"/>
                  <a:pt x="4817106" y="1826597"/>
                </a:cubicBezTo>
                <a:cubicBezTo>
                  <a:pt x="4814044" y="1826597"/>
                  <a:pt x="4811014" y="1827526"/>
                  <a:pt x="4808458" y="1829338"/>
                </a:cubicBezTo>
                <a:cubicBezTo>
                  <a:pt x="4792488" y="1840589"/>
                  <a:pt x="4773586" y="1846536"/>
                  <a:pt x="4753771" y="1846536"/>
                </a:cubicBezTo>
                <a:cubicBezTo>
                  <a:pt x="4737242" y="1846536"/>
                  <a:pt x="4720885" y="1842140"/>
                  <a:pt x="4706475" y="1833831"/>
                </a:cubicBezTo>
                <a:cubicBezTo>
                  <a:pt x="4683552" y="1820582"/>
                  <a:pt x="4667090" y="1798164"/>
                  <a:pt x="4661310" y="1772328"/>
                </a:cubicBezTo>
                <a:cubicBezTo>
                  <a:pt x="4660203" y="1767379"/>
                  <a:pt x="4656679" y="1763330"/>
                  <a:pt x="4651943" y="1761548"/>
                </a:cubicBezTo>
                <a:cubicBezTo>
                  <a:pt x="4650230" y="1760900"/>
                  <a:pt x="4648438" y="1760590"/>
                  <a:pt x="4646657" y="1760590"/>
                </a:cubicBezTo>
                <a:cubicBezTo>
                  <a:pt x="4643519" y="1760590"/>
                  <a:pt x="4640410" y="1761579"/>
                  <a:pt x="4637805" y="1763476"/>
                </a:cubicBezTo>
                <a:cubicBezTo>
                  <a:pt x="4622079" y="1774980"/>
                  <a:pt x="4603427" y="1781053"/>
                  <a:pt x="4583868" y="1781053"/>
                </a:cubicBezTo>
                <a:cubicBezTo>
                  <a:pt x="4567966" y="1781053"/>
                  <a:pt x="4552239" y="1776820"/>
                  <a:pt x="4538381" y="1768822"/>
                </a:cubicBezTo>
                <a:cubicBezTo>
                  <a:pt x="4515177" y="1755418"/>
                  <a:pt x="4499093" y="1732554"/>
                  <a:pt x="4494240" y="1706088"/>
                </a:cubicBezTo>
                <a:cubicBezTo>
                  <a:pt x="4493291" y="1700888"/>
                  <a:pt x="4489670" y="1696570"/>
                  <a:pt x="4484703" y="1694729"/>
                </a:cubicBezTo>
                <a:cubicBezTo>
                  <a:pt x="4483006" y="1694090"/>
                  <a:pt x="4481244" y="1693789"/>
                  <a:pt x="4479483" y="1693789"/>
                </a:cubicBezTo>
                <a:cubicBezTo>
                  <a:pt x="4476101" y="1693789"/>
                  <a:pt x="4472770" y="1694922"/>
                  <a:pt x="4470060" y="1697111"/>
                </a:cubicBezTo>
                <a:cubicBezTo>
                  <a:pt x="4454187" y="1709905"/>
                  <a:pt x="4434297" y="1716954"/>
                  <a:pt x="4414039" y="1716954"/>
                </a:cubicBezTo>
                <a:cubicBezTo>
                  <a:pt x="4398504" y="1716954"/>
                  <a:pt x="4383145" y="1712818"/>
                  <a:pt x="4369599" y="1704994"/>
                </a:cubicBezTo>
                <a:cubicBezTo>
                  <a:pt x="4344904" y="1690730"/>
                  <a:pt x="4328441" y="1665222"/>
                  <a:pt x="4325556" y="1636712"/>
                </a:cubicBezTo>
                <a:cubicBezTo>
                  <a:pt x="4324985" y="1631056"/>
                  <a:pt x="4321265" y="1626214"/>
                  <a:pt x="4315958" y="1624200"/>
                </a:cubicBezTo>
                <a:cubicBezTo>
                  <a:pt x="4314224" y="1623542"/>
                  <a:pt x="4312414" y="1623224"/>
                  <a:pt x="4310623" y="1623224"/>
                </a:cubicBezTo>
                <a:cubicBezTo>
                  <a:pt x="4306925" y="1623224"/>
                  <a:pt x="4303293" y="1624579"/>
                  <a:pt x="4300475" y="1627173"/>
                </a:cubicBezTo>
                <a:cubicBezTo>
                  <a:pt x="4285009" y="1641362"/>
                  <a:pt x="4265001" y="1649166"/>
                  <a:pt x="4244122" y="1649166"/>
                </a:cubicBezTo>
                <a:cubicBezTo>
                  <a:pt x="4229625" y="1649166"/>
                  <a:pt x="4215273" y="1645311"/>
                  <a:pt x="4202645" y="1638020"/>
                </a:cubicBezTo>
                <a:cubicBezTo>
                  <a:pt x="4183414" y="1626922"/>
                  <a:pt x="4169661" y="1608997"/>
                  <a:pt x="4163910" y="1587547"/>
                </a:cubicBezTo>
                <a:cubicBezTo>
                  <a:pt x="4161877" y="1579973"/>
                  <a:pt x="4160917" y="1572207"/>
                  <a:pt x="4161054" y="1564469"/>
                </a:cubicBezTo>
                <a:cubicBezTo>
                  <a:pt x="4161161" y="1558117"/>
                  <a:pt x="4157256" y="1552384"/>
                  <a:pt x="4151301" y="1550157"/>
                </a:cubicBezTo>
                <a:cubicBezTo>
                  <a:pt x="4149588" y="1549507"/>
                  <a:pt x="4147807" y="1549208"/>
                  <a:pt x="4146052" y="1549208"/>
                </a:cubicBezTo>
                <a:cubicBezTo>
                  <a:pt x="4141695" y="1549208"/>
                  <a:pt x="4137453" y="1551096"/>
                  <a:pt x="4134549" y="1554572"/>
                </a:cubicBezTo>
                <a:cubicBezTo>
                  <a:pt x="4119519" y="1572479"/>
                  <a:pt x="4097526" y="1582762"/>
                  <a:pt x="4074198" y="1582762"/>
                </a:cubicBezTo>
                <a:cubicBezTo>
                  <a:pt x="4060486" y="1582762"/>
                  <a:pt x="4046928" y="1579121"/>
                  <a:pt x="4034996" y="1572227"/>
                </a:cubicBezTo>
                <a:cubicBezTo>
                  <a:pt x="4016830" y="1561738"/>
                  <a:pt x="4003825" y="1544791"/>
                  <a:pt x="3998391" y="1524514"/>
                </a:cubicBezTo>
                <a:cubicBezTo>
                  <a:pt x="3992968" y="1504245"/>
                  <a:pt x="3995748" y="1483075"/>
                  <a:pt x="4006243" y="1464908"/>
                </a:cubicBezTo>
                <a:cubicBezTo>
                  <a:pt x="4016210" y="1447653"/>
                  <a:pt x="4032275" y="1434927"/>
                  <a:pt x="4051479" y="1429098"/>
                </a:cubicBezTo>
                <a:cubicBezTo>
                  <a:pt x="4056387" y="1427587"/>
                  <a:pt x="4060204" y="1423693"/>
                  <a:pt x="4061578" y="1418744"/>
                </a:cubicBezTo>
                <a:cubicBezTo>
                  <a:pt x="4062945" y="1413796"/>
                  <a:pt x="4061696" y="1408491"/>
                  <a:pt x="4058259" y="1404675"/>
                </a:cubicBezTo>
                <a:cubicBezTo>
                  <a:pt x="4049698" y="1395184"/>
                  <a:pt x="4043004" y="1384319"/>
                  <a:pt x="4038357" y="1372360"/>
                </a:cubicBezTo>
                <a:cubicBezTo>
                  <a:pt x="4036798" y="1368330"/>
                  <a:pt x="4033565" y="1365163"/>
                  <a:pt x="4029486" y="1363692"/>
                </a:cubicBezTo>
                <a:cubicBezTo>
                  <a:pt x="4027830" y="1363081"/>
                  <a:pt x="4026097" y="1362792"/>
                  <a:pt x="4024363" y="1362792"/>
                </a:cubicBezTo>
                <a:cubicBezTo>
                  <a:pt x="4021865" y="1362792"/>
                  <a:pt x="4019366" y="1363410"/>
                  <a:pt x="4017120" y="1364650"/>
                </a:cubicBezTo>
                <a:cubicBezTo>
                  <a:pt x="4001462" y="1373288"/>
                  <a:pt x="3983769" y="1377859"/>
                  <a:pt x="3965958" y="1377859"/>
                </a:cubicBezTo>
                <a:cubicBezTo>
                  <a:pt x="3947607" y="1377859"/>
                  <a:pt x="3929461" y="1372978"/>
                  <a:pt x="3913472" y="1363751"/>
                </a:cubicBezTo>
                <a:cubicBezTo>
                  <a:pt x="3892265" y="1351500"/>
                  <a:pt x="3875907" y="1332150"/>
                  <a:pt x="3867407" y="1309257"/>
                </a:cubicBezTo>
                <a:cubicBezTo>
                  <a:pt x="3865886" y="1305171"/>
                  <a:pt x="3862661" y="1301948"/>
                  <a:pt x="3858572" y="1300425"/>
                </a:cubicBezTo>
                <a:cubicBezTo>
                  <a:pt x="3856879" y="1299787"/>
                  <a:pt x="3855106" y="1299477"/>
                  <a:pt x="3853335" y="1299477"/>
                </a:cubicBezTo>
                <a:cubicBezTo>
                  <a:pt x="3850836" y="1299477"/>
                  <a:pt x="3848348" y="1300097"/>
                  <a:pt x="3846109" y="1301326"/>
                </a:cubicBezTo>
                <a:cubicBezTo>
                  <a:pt x="3830782" y="1309733"/>
                  <a:pt x="3813455" y="1314186"/>
                  <a:pt x="3796034" y="1314186"/>
                </a:cubicBezTo>
                <a:cubicBezTo>
                  <a:pt x="3778021" y="1314186"/>
                  <a:pt x="3760184" y="1309394"/>
                  <a:pt x="3744466" y="1300328"/>
                </a:cubicBezTo>
                <a:cubicBezTo>
                  <a:pt x="3722582" y="1287692"/>
                  <a:pt x="3706088" y="1267364"/>
                  <a:pt x="3698031" y="1243115"/>
                </a:cubicBezTo>
                <a:cubicBezTo>
                  <a:pt x="3696607" y="1238816"/>
                  <a:pt x="3693334" y="1235407"/>
                  <a:pt x="3689111" y="1233809"/>
                </a:cubicBezTo>
                <a:cubicBezTo>
                  <a:pt x="3687389" y="1233152"/>
                  <a:pt x="3685587" y="1232833"/>
                  <a:pt x="3683787" y="1232833"/>
                </a:cubicBezTo>
                <a:cubicBezTo>
                  <a:pt x="3681171" y="1232833"/>
                  <a:pt x="3678577" y="1233510"/>
                  <a:pt x="3676252" y="1234857"/>
                </a:cubicBezTo>
                <a:cubicBezTo>
                  <a:pt x="3661136" y="1243630"/>
                  <a:pt x="3643840" y="1248267"/>
                  <a:pt x="3626245" y="1248267"/>
                </a:cubicBezTo>
                <a:cubicBezTo>
                  <a:pt x="3608880" y="1248267"/>
                  <a:pt x="3591713" y="1243650"/>
                  <a:pt x="3576595" y="1234924"/>
                </a:cubicBezTo>
                <a:cubicBezTo>
                  <a:pt x="3553896" y="1221820"/>
                  <a:pt x="3537558" y="1200796"/>
                  <a:pt x="3530606" y="1175744"/>
                </a:cubicBezTo>
                <a:cubicBezTo>
                  <a:pt x="3529328" y="1171144"/>
                  <a:pt x="3525948" y="1167425"/>
                  <a:pt x="3521493" y="1165731"/>
                </a:cubicBezTo>
                <a:cubicBezTo>
                  <a:pt x="3519761" y="1165062"/>
                  <a:pt x="3517948" y="1164744"/>
                  <a:pt x="3516140" y="1164744"/>
                </a:cubicBezTo>
                <a:cubicBezTo>
                  <a:pt x="3513299" y="1164744"/>
                  <a:pt x="3510482" y="1165547"/>
                  <a:pt x="3508033" y="1167115"/>
                </a:cubicBezTo>
                <a:cubicBezTo>
                  <a:pt x="3492548" y="1177051"/>
                  <a:pt x="3474662" y="1182312"/>
                  <a:pt x="3456293" y="1182312"/>
                </a:cubicBezTo>
                <a:cubicBezTo>
                  <a:pt x="3439663" y="1182312"/>
                  <a:pt x="3423221" y="1177885"/>
                  <a:pt x="3408724" y="1169527"/>
                </a:cubicBezTo>
                <a:cubicBezTo>
                  <a:pt x="3384978" y="1155826"/>
                  <a:pt x="3368281" y="1132390"/>
                  <a:pt x="3362916" y="1105225"/>
                </a:cubicBezTo>
                <a:cubicBezTo>
                  <a:pt x="3361920" y="1100191"/>
                  <a:pt x="3358414" y="1095997"/>
                  <a:pt x="3353610" y="1094148"/>
                </a:cubicBezTo>
                <a:cubicBezTo>
                  <a:pt x="3351858" y="1093469"/>
                  <a:pt x="3350018" y="1093131"/>
                  <a:pt x="3348189" y="1093131"/>
                </a:cubicBezTo>
                <a:cubicBezTo>
                  <a:pt x="3345023" y="1093131"/>
                  <a:pt x="3341885" y="1094137"/>
                  <a:pt x="3339259" y="1096074"/>
                </a:cubicBezTo>
                <a:cubicBezTo>
                  <a:pt x="3323977" y="1107395"/>
                  <a:pt x="3305203" y="1113631"/>
                  <a:pt x="3286384" y="1113631"/>
                </a:cubicBezTo>
                <a:cubicBezTo>
                  <a:pt x="3270939" y="1113631"/>
                  <a:pt x="3255677" y="1109525"/>
                  <a:pt x="3242228" y="1101758"/>
                </a:cubicBezTo>
                <a:cubicBezTo>
                  <a:pt x="3199926" y="1077326"/>
                  <a:pt x="3185371" y="1023038"/>
                  <a:pt x="3209793" y="980749"/>
                </a:cubicBezTo>
                <a:cubicBezTo>
                  <a:pt x="3220029" y="963017"/>
                  <a:pt x="3236280" y="949286"/>
                  <a:pt x="3255541" y="942098"/>
                </a:cubicBezTo>
                <a:cubicBezTo>
                  <a:pt x="3259967" y="940454"/>
                  <a:pt x="3263357" y="936821"/>
                  <a:pt x="3264693" y="932302"/>
                </a:cubicBezTo>
                <a:cubicBezTo>
                  <a:pt x="3266029" y="927781"/>
                  <a:pt x="3265167" y="922891"/>
                  <a:pt x="3262359" y="919100"/>
                </a:cubicBezTo>
                <a:cubicBezTo>
                  <a:pt x="3252657" y="906011"/>
                  <a:pt x="3245955" y="890595"/>
                  <a:pt x="3242979" y="874537"/>
                </a:cubicBezTo>
                <a:cubicBezTo>
                  <a:pt x="3242090" y="869714"/>
                  <a:pt x="3238893" y="865628"/>
                  <a:pt x="3234421" y="863604"/>
                </a:cubicBezTo>
                <a:cubicBezTo>
                  <a:pt x="3232445" y="862707"/>
                  <a:pt x="3230335" y="862261"/>
                  <a:pt x="3228224" y="862261"/>
                </a:cubicBezTo>
                <a:cubicBezTo>
                  <a:pt x="3225560" y="862261"/>
                  <a:pt x="3222906" y="862971"/>
                  <a:pt x="3220562" y="864361"/>
                </a:cubicBezTo>
                <a:cubicBezTo>
                  <a:pt x="3207820" y="871936"/>
                  <a:pt x="3193206" y="875936"/>
                  <a:pt x="3178293" y="875936"/>
                </a:cubicBezTo>
                <a:cubicBezTo>
                  <a:pt x="3163901" y="875936"/>
                  <a:pt x="3149656" y="872107"/>
                  <a:pt x="3137107" y="864861"/>
                </a:cubicBezTo>
                <a:cubicBezTo>
                  <a:pt x="3097643" y="842071"/>
                  <a:pt x="3084066" y="791407"/>
                  <a:pt x="3106853" y="751925"/>
                </a:cubicBezTo>
                <a:lnTo>
                  <a:pt x="3106853" y="751929"/>
                </a:lnTo>
                <a:cubicBezTo>
                  <a:pt x="3121573" y="726432"/>
                  <a:pt x="3149037" y="710590"/>
                  <a:pt x="3178514" y="710590"/>
                </a:cubicBezTo>
                <a:cubicBezTo>
                  <a:pt x="3192934" y="710590"/>
                  <a:pt x="3207210" y="714430"/>
                  <a:pt x="3219769" y="721684"/>
                </a:cubicBezTo>
                <a:cubicBezTo>
                  <a:pt x="3236735" y="731471"/>
                  <a:pt x="3249712" y="747151"/>
                  <a:pt x="3256305" y="765829"/>
                </a:cubicBezTo>
                <a:cubicBezTo>
                  <a:pt x="3257933" y="770454"/>
                  <a:pt x="3261730" y="773993"/>
                  <a:pt x="3266456" y="775296"/>
                </a:cubicBezTo>
                <a:cubicBezTo>
                  <a:pt x="3267771" y="775656"/>
                  <a:pt x="3269127" y="775835"/>
                  <a:pt x="3270455" y="775835"/>
                </a:cubicBezTo>
                <a:cubicBezTo>
                  <a:pt x="3273911" y="775835"/>
                  <a:pt x="3277309" y="774644"/>
                  <a:pt x="3280033" y="772384"/>
                </a:cubicBezTo>
                <a:cubicBezTo>
                  <a:pt x="3291722" y="762700"/>
                  <a:pt x="3305104" y="755748"/>
                  <a:pt x="3319795" y="751729"/>
                </a:cubicBezTo>
                <a:cubicBezTo>
                  <a:pt x="3324239" y="750509"/>
                  <a:pt x="3327882" y="747323"/>
                  <a:pt x="3329672" y="743075"/>
                </a:cubicBezTo>
                <a:cubicBezTo>
                  <a:pt x="3331454" y="738829"/>
                  <a:pt x="3331194" y="733998"/>
                  <a:pt x="3328965" y="729969"/>
                </a:cubicBezTo>
                <a:cubicBezTo>
                  <a:pt x="3313115" y="701418"/>
                  <a:pt x="3313482" y="667354"/>
                  <a:pt x="3329944" y="638851"/>
                </a:cubicBezTo>
                <a:cubicBezTo>
                  <a:pt x="3346455" y="610254"/>
                  <a:pt x="3377240" y="592483"/>
                  <a:pt x="3410300" y="592483"/>
                </a:cubicBezTo>
                <a:cubicBezTo>
                  <a:pt x="3426472" y="592483"/>
                  <a:pt x="3442472" y="596785"/>
                  <a:pt x="3456564" y="604919"/>
                </a:cubicBezTo>
                <a:cubicBezTo>
                  <a:pt x="3474128" y="615067"/>
                  <a:pt x="3487590" y="630283"/>
                  <a:pt x="3495482" y="648921"/>
                </a:cubicBezTo>
                <a:cubicBezTo>
                  <a:pt x="3497234" y="653063"/>
                  <a:pt x="3500751" y="656193"/>
                  <a:pt x="3505070" y="657461"/>
                </a:cubicBezTo>
                <a:cubicBezTo>
                  <a:pt x="3506454" y="657878"/>
                  <a:pt x="3507888" y="658075"/>
                  <a:pt x="3509311" y="658075"/>
                </a:cubicBezTo>
                <a:cubicBezTo>
                  <a:pt x="3512283" y="658075"/>
                  <a:pt x="3515228" y="657197"/>
                  <a:pt x="3517743" y="655485"/>
                </a:cubicBezTo>
                <a:cubicBezTo>
                  <a:pt x="3526750" y="649365"/>
                  <a:pt x="3536580" y="644610"/>
                  <a:pt x="3546952" y="641346"/>
                </a:cubicBezTo>
                <a:cubicBezTo>
                  <a:pt x="3551165" y="640032"/>
                  <a:pt x="3554572" y="636919"/>
                  <a:pt x="3556288" y="632863"/>
                </a:cubicBezTo>
                <a:cubicBezTo>
                  <a:pt x="3558001" y="628796"/>
                  <a:pt x="3557848" y="624190"/>
                  <a:pt x="3555853" y="620255"/>
                </a:cubicBezTo>
                <a:cubicBezTo>
                  <a:pt x="3541228" y="591326"/>
                  <a:pt x="3542237" y="557197"/>
                  <a:pt x="3558555" y="528948"/>
                </a:cubicBezTo>
                <a:cubicBezTo>
                  <a:pt x="3575714" y="499226"/>
                  <a:pt x="3607719" y="480756"/>
                  <a:pt x="3642077" y="480756"/>
                </a:cubicBezTo>
                <a:cubicBezTo>
                  <a:pt x="3658869" y="480756"/>
                  <a:pt x="3675499" y="485229"/>
                  <a:pt x="3690149" y="493684"/>
                </a:cubicBezTo>
                <a:cubicBezTo>
                  <a:pt x="3707851" y="503908"/>
                  <a:pt x="3722107" y="519937"/>
                  <a:pt x="3730270" y="538812"/>
                </a:cubicBezTo>
                <a:cubicBezTo>
                  <a:pt x="3732022" y="542850"/>
                  <a:pt x="3735451" y="545924"/>
                  <a:pt x="3739655" y="547212"/>
                </a:cubicBezTo>
                <a:cubicBezTo>
                  <a:pt x="3741097" y="547646"/>
                  <a:pt x="3742580" y="547864"/>
                  <a:pt x="3744050" y="547864"/>
                </a:cubicBezTo>
                <a:cubicBezTo>
                  <a:pt x="3746879" y="547864"/>
                  <a:pt x="3749687" y="547059"/>
                  <a:pt x="3752126" y="545500"/>
                </a:cubicBezTo>
                <a:cubicBezTo>
                  <a:pt x="3759447" y="540827"/>
                  <a:pt x="3767320" y="537017"/>
                  <a:pt x="3775533" y="534179"/>
                </a:cubicBezTo>
                <a:cubicBezTo>
                  <a:pt x="3779608" y="532770"/>
                  <a:pt x="3782881" y="529678"/>
                  <a:pt x="3784510" y="525688"/>
                </a:cubicBezTo>
                <a:cubicBezTo>
                  <a:pt x="3786147" y="521697"/>
                  <a:pt x="3785983" y="517195"/>
                  <a:pt x="3784075" y="513337"/>
                </a:cubicBezTo>
                <a:cubicBezTo>
                  <a:pt x="3769229" y="483358"/>
                  <a:pt x="3770381" y="448103"/>
                  <a:pt x="3787162" y="419051"/>
                </a:cubicBezTo>
                <a:cubicBezTo>
                  <a:pt x="3804973" y="388202"/>
                  <a:pt x="3838178" y="369042"/>
                  <a:pt x="3873845" y="369042"/>
                </a:cubicBezTo>
                <a:cubicBezTo>
                  <a:pt x="3891286" y="369042"/>
                  <a:pt x="3908544" y="373675"/>
                  <a:pt x="3923746" y="382452"/>
                </a:cubicBezTo>
                <a:cubicBezTo>
                  <a:pt x="3941962" y="392978"/>
                  <a:pt x="3956692" y="409490"/>
                  <a:pt x="3965223" y="428953"/>
                </a:cubicBezTo>
                <a:cubicBezTo>
                  <a:pt x="3966957" y="432906"/>
                  <a:pt x="3970307" y="435922"/>
                  <a:pt x="3974413" y="437228"/>
                </a:cubicBezTo>
                <a:cubicBezTo>
                  <a:pt x="3975904" y="437700"/>
                  <a:pt x="3977433" y="437937"/>
                  <a:pt x="3978974" y="437937"/>
                </a:cubicBezTo>
                <a:cubicBezTo>
                  <a:pt x="3981668" y="437937"/>
                  <a:pt x="3984339" y="437208"/>
                  <a:pt x="3986703" y="435790"/>
                </a:cubicBezTo>
                <a:cubicBezTo>
                  <a:pt x="3992987" y="432017"/>
                  <a:pt x="3999679" y="428858"/>
                  <a:pt x="4006595" y="426389"/>
                </a:cubicBezTo>
                <a:cubicBezTo>
                  <a:pt x="4010622" y="424952"/>
                  <a:pt x="4013857" y="421859"/>
                  <a:pt x="4015464" y="417888"/>
                </a:cubicBezTo>
                <a:cubicBezTo>
                  <a:pt x="4017071" y="413916"/>
                  <a:pt x="4016905" y="409442"/>
                  <a:pt x="4015010" y="405603"/>
                </a:cubicBezTo>
                <a:cubicBezTo>
                  <a:pt x="4000056" y="375350"/>
                  <a:pt x="4001227" y="339801"/>
                  <a:pt x="4018137" y="310521"/>
                </a:cubicBezTo>
                <a:cubicBezTo>
                  <a:pt x="4036101" y="279398"/>
                  <a:pt x="4069616" y="260059"/>
                  <a:pt x="4105612" y="260059"/>
                </a:cubicBezTo>
                <a:cubicBezTo>
                  <a:pt x="4123216" y="260059"/>
                  <a:pt x="4140630" y="264740"/>
                  <a:pt x="4155959" y="273592"/>
                </a:cubicBezTo>
                <a:cubicBezTo>
                  <a:pt x="4175261" y="284733"/>
                  <a:pt x="4190501" y="302266"/>
                  <a:pt x="4198900" y="322977"/>
                </a:cubicBezTo>
                <a:cubicBezTo>
                  <a:pt x="4200546" y="327033"/>
                  <a:pt x="4203877" y="330164"/>
                  <a:pt x="4208021" y="331564"/>
                </a:cubicBezTo>
                <a:cubicBezTo>
                  <a:pt x="4209581" y="332093"/>
                  <a:pt x="4211198" y="332349"/>
                  <a:pt x="4212815" y="332349"/>
                </a:cubicBezTo>
                <a:cubicBezTo>
                  <a:pt x="4215478" y="332349"/>
                  <a:pt x="4218130" y="331640"/>
                  <a:pt x="4220475" y="330250"/>
                </a:cubicBezTo>
                <a:cubicBezTo>
                  <a:pt x="4231254" y="323847"/>
                  <a:pt x="4242980" y="319421"/>
                  <a:pt x="4255328" y="317075"/>
                </a:cubicBezTo>
                <a:cubicBezTo>
                  <a:pt x="4260112" y="316167"/>
                  <a:pt x="4264169" y="312999"/>
                  <a:pt x="4266194" y="308564"/>
                </a:cubicBezTo>
                <a:cubicBezTo>
                  <a:pt x="4268216" y="304139"/>
                  <a:pt x="4267956" y="298993"/>
                  <a:pt x="4265506" y="294785"/>
                </a:cubicBezTo>
                <a:cubicBezTo>
                  <a:pt x="4250534" y="269033"/>
                  <a:pt x="4250457" y="237059"/>
                  <a:pt x="4265302" y="211336"/>
                </a:cubicBezTo>
                <a:cubicBezTo>
                  <a:pt x="4280098" y="185689"/>
                  <a:pt x="4307718" y="169762"/>
                  <a:pt x="4337360" y="169762"/>
                </a:cubicBezTo>
                <a:close/>
                <a:moveTo>
                  <a:pt x="4167427" y="124331"/>
                </a:moveTo>
                <a:cubicBezTo>
                  <a:pt x="4179074" y="124331"/>
                  <a:pt x="4190578" y="127423"/>
                  <a:pt x="4200718" y="133277"/>
                </a:cubicBezTo>
                <a:cubicBezTo>
                  <a:pt x="4232569" y="151672"/>
                  <a:pt x="4243522" y="192554"/>
                  <a:pt x="4225133" y="224405"/>
                </a:cubicBezTo>
                <a:cubicBezTo>
                  <a:pt x="4213251" y="244984"/>
                  <a:pt x="4191093" y="257770"/>
                  <a:pt x="4167301" y="257770"/>
                </a:cubicBezTo>
                <a:cubicBezTo>
                  <a:pt x="4155661" y="257770"/>
                  <a:pt x="4144145" y="254678"/>
                  <a:pt x="4134005" y="248824"/>
                </a:cubicBezTo>
                <a:cubicBezTo>
                  <a:pt x="4102154" y="230429"/>
                  <a:pt x="4091201" y="189547"/>
                  <a:pt x="4109593" y="157695"/>
                </a:cubicBezTo>
                <a:cubicBezTo>
                  <a:pt x="4121475" y="137117"/>
                  <a:pt x="4143633" y="124331"/>
                  <a:pt x="4167427" y="124331"/>
                </a:cubicBezTo>
                <a:close/>
                <a:moveTo>
                  <a:pt x="4569078" y="112292"/>
                </a:moveTo>
                <a:cubicBezTo>
                  <a:pt x="4574754" y="112292"/>
                  <a:pt x="4580362" y="113805"/>
                  <a:pt x="4585299" y="116661"/>
                </a:cubicBezTo>
                <a:cubicBezTo>
                  <a:pt x="4592834" y="121003"/>
                  <a:pt x="4598207" y="128010"/>
                  <a:pt x="4600455" y="136408"/>
                </a:cubicBezTo>
                <a:cubicBezTo>
                  <a:pt x="4602711" y="144796"/>
                  <a:pt x="4601558" y="153553"/>
                  <a:pt x="4597221" y="161072"/>
                </a:cubicBezTo>
                <a:cubicBezTo>
                  <a:pt x="4591421" y="171115"/>
                  <a:pt x="4580621" y="177348"/>
                  <a:pt x="4569031" y="177348"/>
                </a:cubicBezTo>
                <a:cubicBezTo>
                  <a:pt x="4563347" y="177348"/>
                  <a:pt x="4557740" y="175834"/>
                  <a:pt x="4552799" y="172978"/>
                </a:cubicBezTo>
                <a:cubicBezTo>
                  <a:pt x="4545264" y="168637"/>
                  <a:pt x="4539892" y="161630"/>
                  <a:pt x="4537635" y="153232"/>
                </a:cubicBezTo>
                <a:cubicBezTo>
                  <a:pt x="4535388" y="144844"/>
                  <a:pt x="4536540" y="136086"/>
                  <a:pt x="4540880" y="128568"/>
                </a:cubicBezTo>
                <a:cubicBezTo>
                  <a:pt x="4546680" y="118533"/>
                  <a:pt x="4557487" y="112292"/>
                  <a:pt x="4569078" y="112292"/>
                </a:cubicBezTo>
                <a:close/>
                <a:moveTo>
                  <a:pt x="3997461" y="97588"/>
                </a:moveTo>
                <a:cubicBezTo>
                  <a:pt x="4002981" y="97588"/>
                  <a:pt x="4008434" y="99054"/>
                  <a:pt x="4013237" y="101834"/>
                </a:cubicBezTo>
                <a:cubicBezTo>
                  <a:pt x="4020549" y="106051"/>
                  <a:pt x="4025776" y="112870"/>
                  <a:pt x="4027966" y="121022"/>
                </a:cubicBezTo>
                <a:cubicBezTo>
                  <a:pt x="4030155" y="129174"/>
                  <a:pt x="4029030" y="137695"/>
                  <a:pt x="4024807" y="145005"/>
                </a:cubicBezTo>
                <a:cubicBezTo>
                  <a:pt x="4019182" y="154755"/>
                  <a:pt x="4008685" y="160817"/>
                  <a:pt x="3997413" y="160817"/>
                </a:cubicBezTo>
                <a:cubicBezTo>
                  <a:pt x="3991903" y="160817"/>
                  <a:pt x="3986440" y="159351"/>
                  <a:pt x="3981629" y="156571"/>
                </a:cubicBezTo>
                <a:cubicBezTo>
                  <a:pt x="3966550" y="147861"/>
                  <a:pt x="3961360" y="128493"/>
                  <a:pt x="3970065" y="113400"/>
                </a:cubicBezTo>
                <a:cubicBezTo>
                  <a:pt x="3975702" y="103650"/>
                  <a:pt x="3986200" y="97588"/>
                  <a:pt x="3997461" y="97588"/>
                </a:cubicBezTo>
                <a:close/>
                <a:moveTo>
                  <a:pt x="4399163" y="49536"/>
                </a:moveTo>
                <a:cubicBezTo>
                  <a:pt x="4405003" y="49536"/>
                  <a:pt x="4410774" y="51087"/>
                  <a:pt x="4415840" y="54018"/>
                </a:cubicBezTo>
                <a:cubicBezTo>
                  <a:pt x="4431809" y="63238"/>
                  <a:pt x="4437299" y="83732"/>
                  <a:pt x="4428080" y="99686"/>
                </a:cubicBezTo>
                <a:cubicBezTo>
                  <a:pt x="4422124" y="110004"/>
                  <a:pt x="4411026" y="116406"/>
                  <a:pt x="4399096" y="116406"/>
                </a:cubicBezTo>
                <a:cubicBezTo>
                  <a:pt x="4393256" y="116406"/>
                  <a:pt x="4387484" y="114855"/>
                  <a:pt x="4382410" y="111924"/>
                </a:cubicBezTo>
                <a:lnTo>
                  <a:pt x="4382410" y="111923"/>
                </a:lnTo>
                <a:cubicBezTo>
                  <a:pt x="4366449" y="102712"/>
                  <a:pt x="4360959" y="82228"/>
                  <a:pt x="4370180" y="66265"/>
                </a:cubicBezTo>
                <a:cubicBezTo>
                  <a:pt x="4376125" y="55947"/>
                  <a:pt x="4387233" y="49536"/>
                  <a:pt x="4399163" y="49536"/>
                </a:cubicBezTo>
                <a:close/>
                <a:moveTo>
                  <a:pt x="4229228" y="0"/>
                </a:moveTo>
                <a:cubicBezTo>
                  <a:pt x="4232917" y="0"/>
                  <a:pt x="4236551" y="984"/>
                  <a:pt x="4239756" y="2837"/>
                </a:cubicBezTo>
                <a:cubicBezTo>
                  <a:pt x="4244646" y="5655"/>
                  <a:pt x="4248133" y="10204"/>
                  <a:pt x="4249594" y="15661"/>
                </a:cubicBezTo>
                <a:cubicBezTo>
                  <a:pt x="4251056" y="21118"/>
                  <a:pt x="4250311" y="26811"/>
                  <a:pt x="4247502" y="31691"/>
                </a:cubicBezTo>
                <a:cubicBezTo>
                  <a:pt x="4243736" y="38198"/>
                  <a:pt x="4236715" y="42254"/>
                  <a:pt x="4229189" y="42254"/>
                </a:cubicBezTo>
                <a:cubicBezTo>
                  <a:pt x="4225501" y="42254"/>
                  <a:pt x="4221858" y="41270"/>
                  <a:pt x="4218653" y="39417"/>
                </a:cubicBezTo>
                <a:cubicBezTo>
                  <a:pt x="4213753" y="36599"/>
                  <a:pt x="4210268" y="32040"/>
                  <a:pt x="4208805" y="26593"/>
                </a:cubicBezTo>
                <a:cubicBezTo>
                  <a:pt x="4207342" y="21146"/>
                  <a:pt x="4208089" y="15453"/>
                  <a:pt x="4210916" y="10573"/>
                </a:cubicBezTo>
                <a:cubicBezTo>
                  <a:pt x="4214674" y="4048"/>
                  <a:pt x="4221693" y="0"/>
                  <a:pt x="4229228" y="0"/>
                </a:cubicBezTo>
                <a:close/>
              </a:path>
            </a:pathLst>
          </a:custGeom>
          <a:solidFill>
            <a:schemeClr val="accent4"/>
          </a:solidFill>
        </p:spPr>
        <p:txBody>
          <a:bodyPr wrap="square">
            <a:noAutofit/>
          </a:bodyPr>
          <a:lstStyle>
            <a:lvl1pPr marL="0" indent="0">
              <a:spcBef>
                <a:spcPts val="0"/>
              </a:spcBef>
              <a:buFont typeface="DFB Sans Pro Static" panose="020B0604020202020204" pitchFamily="34" charset="0"/>
              <a:buNone/>
              <a:defRPr sz="100" b="0">
                <a:solidFill>
                  <a:schemeClr val="tx1">
                    <a:alpha val="0"/>
                  </a:schemeClr>
                </a:solidFill>
                <a:latin typeface="+mn-lt"/>
              </a:defRPr>
            </a:lvl1pPr>
            <a:lvl2pPr marL="0" indent="0">
              <a:spcBef>
                <a:spcPts val="0"/>
              </a:spcBef>
              <a:buFont typeface="DFB Sans Pro Static"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5" name="Platzhalter Spielfeld">
            <a:extLst>
              <a:ext uri="{FF2B5EF4-FFF2-40B4-BE49-F238E27FC236}">
                <a16:creationId xmlns:a16="http://schemas.microsoft.com/office/drawing/2014/main" id="{78B4937C-99C8-7B71-008C-942ECDE99E37}"/>
              </a:ext>
            </a:extLst>
          </p:cNvPr>
          <p:cNvSpPr>
            <a:spLocks noGrp="1" noChangeAspect="1"/>
          </p:cNvSpPr>
          <p:nvPr>
            <p:ph type="body" sz="quarter" idx="34" hasCustomPrompt="1"/>
          </p:nvPr>
        </p:nvSpPr>
        <p:spPr bwMode="gray">
          <a:xfrm>
            <a:off x="4514915" y="0"/>
            <a:ext cx="4923985" cy="6858000"/>
          </a:xfrm>
          <a:custGeom>
            <a:avLst/>
            <a:gdLst>
              <a:gd name="connsiteX0" fmla="*/ 2434327 w 4921863"/>
              <a:gd name="connsiteY0" fmla="*/ 0 h 6855045"/>
              <a:gd name="connsiteX1" fmla="*/ 2487667 w 4921863"/>
              <a:gd name="connsiteY1" fmla="*/ 0 h 6855045"/>
              <a:gd name="connsiteX2" fmla="*/ 2487667 w 4921863"/>
              <a:gd name="connsiteY2" fmla="*/ 4789696 h 6855045"/>
              <a:gd name="connsiteX3" fmla="*/ 4911418 w 4921863"/>
              <a:gd name="connsiteY3" fmla="*/ 6785676 h 6855045"/>
              <a:gd name="connsiteX4" fmla="*/ 4911287 w 4921863"/>
              <a:gd name="connsiteY4" fmla="*/ 6785676 h 6855045"/>
              <a:gd name="connsiteX5" fmla="*/ 4921863 w 4921863"/>
              <a:gd name="connsiteY5" fmla="*/ 6855045 h 6855045"/>
              <a:gd name="connsiteX6" fmla="*/ 4867341 w 4921863"/>
              <a:gd name="connsiteY6" fmla="*/ 6855045 h 6855045"/>
              <a:gd name="connsiteX7" fmla="*/ 4858407 w 4921863"/>
              <a:gd name="connsiteY7" fmla="*/ 6796515 h 6855045"/>
              <a:gd name="connsiteX8" fmla="*/ 2487602 w 4921863"/>
              <a:gd name="connsiteY8" fmla="*/ 4843627 h 6855045"/>
              <a:gd name="connsiteX9" fmla="*/ 2487602 w 4921863"/>
              <a:gd name="connsiteY9" fmla="*/ 6855045 h 6855045"/>
              <a:gd name="connsiteX10" fmla="*/ 2434262 w 4921863"/>
              <a:gd name="connsiteY10" fmla="*/ 6855045 h 6855045"/>
              <a:gd name="connsiteX11" fmla="*/ 2434262 w 4921863"/>
              <a:gd name="connsiteY11" fmla="*/ 4843627 h 6855045"/>
              <a:gd name="connsiteX12" fmla="*/ 63456 w 4921863"/>
              <a:gd name="connsiteY12" fmla="*/ 6796515 h 6855045"/>
              <a:gd name="connsiteX13" fmla="*/ 54522 w 4921863"/>
              <a:gd name="connsiteY13" fmla="*/ 6855045 h 6855045"/>
              <a:gd name="connsiteX14" fmla="*/ 0 w 4921863"/>
              <a:gd name="connsiteY14" fmla="*/ 6855045 h 6855045"/>
              <a:gd name="connsiteX15" fmla="*/ 10576 w 4921863"/>
              <a:gd name="connsiteY15" fmla="*/ 6785676 h 6855045"/>
              <a:gd name="connsiteX16" fmla="*/ 2434327 w 4921863"/>
              <a:gd name="connsiteY16" fmla="*/ 4789696 h 6855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921863" h="6855045">
                <a:moveTo>
                  <a:pt x="2434327" y="0"/>
                </a:moveTo>
                <a:lnTo>
                  <a:pt x="2487667" y="0"/>
                </a:lnTo>
                <a:lnTo>
                  <a:pt x="2487667" y="4789696"/>
                </a:lnTo>
                <a:cubicBezTo>
                  <a:pt x="3684533" y="4802177"/>
                  <a:pt x="4679928" y="5654829"/>
                  <a:pt x="4911418" y="6785676"/>
                </a:cubicBezTo>
                <a:lnTo>
                  <a:pt x="4911287" y="6785676"/>
                </a:lnTo>
                <a:lnTo>
                  <a:pt x="4921863" y="6855045"/>
                </a:lnTo>
                <a:lnTo>
                  <a:pt x="4867341" y="6855045"/>
                </a:lnTo>
                <a:lnTo>
                  <a:pt x="4858407" y="6796515"/>
                </a:lnTo>
                <a:cubicBezTo>
                  <a:pt x="4631975" y="5690235"/>
                  <a:pt x="3658323" y="4856108"/>
                  <a:pt x="2487602" y="4843627"/>
                </a:cubicBezTo>
                <a:lnTo>
                  <a:pt x="2487602" y="6855045"/>
                </a:lnTo>
                <a:lnTo>
                  <a:pt x="2434262" y="6855045"/>
                </a:lnTo>
                <a:lnTo>
                  <a:pt x="2434262" y="4843627"/>
                </a:lnTo>
                <a:cubicBezTo>
                  <a:pt x="1263541" y="4856108"/>
                  <a:pt x="289954" y="5690235"/>
                  <a:pt x="63456" y="6796515"/>
                </a:cubicBezTo>
                <a:lnTo>
                  <a:pt x="54522" y="6855045"/>
                </a:lnTo>
                <a:lnTo>
                  <a:pt x="0" y="6855045"/>
                </a:lnTo>
                <a:lnTo>
                  <a:pt x="10576" y="6785676"/>
                </a:lnTo>
                <a:cubicBezTo>
                  <a:pt x="242132" y="5654829"/>
                  <a:pt x="1237527" y="4802177"/>
                  <a:pt x="2434327" y="4789696"/>
                </a:cubicBezTo>
                <a:close/>
              </a:path>
            </a:pathLst>
          </a:custGeom>
          <a:solidFill>
            <a:schemeClr val="accent5"/>
          </a:solidFill>
        </p:spPr>
        <p:txBody>
          <a:bodyPr wrap="square">
            <a:noAutofit/>
          </a:bodyPr>
          <a:lstStyle>
            <a:lvl1pPr marL="0" indent="0">
              <a:spcBef>
                <a:spcPts val="0"/>
              </a:spcBef>
              <a:buFont typeface="DFB Sans Pro Static" panose="020B0604020202020204" pitchFamily="34" charset="0"/>
              <a:buNone/>
              <a:defRPr sz="100" b="0">
                <a:solidFill>
                  <a:schemeClr val="tx1">
                    <a:alpha val="0"/>
                  </a:schemeClr>
                </a:solidFill>
                <a:latin typeface="+mn-lt"/>
              </a:defRPr>
            </a:lvl1pPr>
            <a:lvl2pPr marL="0" indent="0">
              <a:spcBef>
                <a:spcPts val="0"/>
              </a:spcBef>
              <a:buFont typeface="DFB Sans Pro Static"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2" name="Titel 1">
            <a:extLst>
              <a:ext uri="{FF2B5EF4-FFF2-40B4-BE49-F238E27FC236}">
                <a16:creationId xmlns:a16="http://schemas.microsoft.com/office/drawing/2014/main" id="{86572E10-29E5-EBEB-65EA-B28BCF210448}"/>
              </a:ext>
            </a:extLst>
          </p:cNvPr>
          <p:cNvSpPr>
            <a:spLocks noGrp="1"/>
          </p:cNvSpPr>
          <p:nvPr>
            <p:ph type="title" hasCustomPrompt="1"/>
          </p:nvPr>
        </p:nvSpPr>
        <p:spPr bwMode="gray">
          <a:xfrm>
            <a:off x="443372" y="698151"/>
            <a:ext cx="5832000" cy="2406813"/>
          </a:xfrm>
        </p:spPr>
        <p:txBody>
          <a:bodyPr anchor="t"/>
          <a:lstStyle>
            <a:lvl1pPr>
              <a:lnSpc>
                <a:spcPct val="85000"/>
              </a:lnSpc>
              <a:defRPr sz="4600" b="1" i="1">
                <a:solidFill>
                  <a:schemeClr val="accent5"/>
                </a:solidFill>
                <a:latin typeface="DFB Sans Pro Static Wide Black" panose="020B0A05040101010104" pitchFamily="34" charset="0"/>
              </a:defRPr>
            </a:lvl1pPr>
          </a:lstStyle>
          <a:p>
            <a:r>
              <a:rPr lang="de-DE" dirty="0"/>
              <a:t>Kapitelnamen bearbeiten</a:t>
            </a:r>
            <a:br>
              <a:rPr lang="de-DE" dirty="0"/>
            </a:br>
            <a:r>
              <a:rPr lang="de-DE" dirty="0"/>
              <a:t>(maximal fünfzeilig)</a:t>
            </a:r>
          </a:p>
        </p:txBody>
      </p:sp>
      <p:pic>
        <p:nvPicPr>
          <p:cNvPr id="7" name="Logo">
            <a:extLst>
              <a:ext uri="{FF2B5EF4-FFF2-40B4-BE49-F238E27FC236}">
                <a16:creationId xmlns:a16="http://schemas.microsoft.com/office/drawing/2014/main" id="{73A24DA4-A719-3FE0-9C9E-13D2E39D765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43372" y="5445224"/>
            <a:ext cx="954000" cy="954000"/>
          </a:xfrm>
          <a:prstGeom prst="rect">
            <a:avLst/>
          </a:prstGeom>
        </p:spPr>
      </p:pic>
    </p:spTree>
    <p:extLst>
      <p:ext uri="{BB962C8B-B14F-4D97-AF65-F5344CB8AC3E}">
        <p14:creationId xmlns:p14="http://schemas.microsoft.com/office/powerpoint/2010/main" val="2504788920"/>
      </p:ext>
    </p:extLst>
  </p:cSld>
  <p:clrMapOvr>
    <a:masterClrMapping/>
  </p:clrMapOvr>
  <p:extLst>
    <p:ext uri="{DCECCB84-F9BA-43D5-87BE-67443E8EF086}">
      <p15:sldGuideLst xmlns:p15="http://schemas.microsoft.com/office/powerpoint/2012/main">
        <p15:guide id="1" pos="395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 Agenda">
    <p:spTree>
      <p:nvGrpSpPr>
        <p:cNvPr id="1" name=""/>
        <p:cNvGrpSpPr/>
        <p:nvPr/>
      </p:nvGrpSpPr>
      <p:grpSpPr>
        <a:xfrm>
          <a:off x="0" y="0"/>
          <a:ext cx="0" cy="0"/>
          <a:chOff x="0" y="0"/>
          <a:chExt cx="0" cy="0"/>
        </a:xfrm>
      </p:grpSpPr>
      <p:sp>
        <p:nvSpPr>
          <p:cNvPr id="16" name="Superzeichen">
            <a:extLst>
              <a:ext uri="{FF2B5EF4-FFF2-40B4-BE49-F238E27FC236}">
                <a16:creationId xmlns:a16="http://schemas.microsoft.com/office/drawing/2014/main" id="{7CF8C58A-1C4C-6C19-94FE-F1E7ADC24951}"/>
              </a:ext>
            </a:extLst>
          </p:cNvPr>
          <p:cNvSpPr/>
          <p:nvPr userDrawn="1"/>
        </p:nvSpPr>
        <p:spPr>
          <a:xfrm>
            <a:off x="6191310" y="1980437"/>
            <a:ext cx="6000690" cy="4877563"/>
          </a:xfrm>
          <a:custGeom>
            <a:avLst/>
            <a:gdLst>
              <a:gd name="connsiteX0" fmla="*/ 5575044 w 6000690"/>
              <a:gd name="connsiteY0" fmla="*/ 4877220 h 4877563"/>
              <a:gd name="connsiteX1" fmla="*/ 5576320 w 6000690"/>
              <a:gd name="connsiteY1" fmla="*/ 4877563 h 4877563"/>
              <a:gd name="connsiteX2" fmla="*/ 5573769 w 6000690"/>
              <a:gd name="connsiteY2" fmla="*/ 4877563 h 4877563"/>
              <a:gd name="connsiteX3" fmla="*/ 4431790 w 6000690"/>
              <a:gd name="connsiteY3" fmla="*/ 4874251 h 4877563"/>
              <a:gd name="connsiteX4" fmla="*/ 4438467 w 6000690"/>
              <a:gd name="connsiteY4" fmla="*/ 4876047 h 4877563"/>
              <a:gd name="connsiteX5" fmla="*/ 4438467 w 6000690"/>
              <a:gd name="connsiteY5" fmla="*/ 4876047 h 4877563"/>
              <a:gd name="connsiteX6" fmla="*/ 4439630 w 6000690"/>
              <a:gd name="connsiteY6" fmla="*/ 4877563 h 4877563"/>
              <a:gd name="connsiteX7" fmla="*/ 4426050 w 6000690"/>
              <a:gd name="connsiteY7" fmla="*/ 4877563 h 4877563"/>
              <a:gd name="connsiteX8" fmla="*/ 4030156 w 6000690"/>
              <a:gd name="connsiteY8" fmla="*/ 4864851 h 4877563"/>
              <a:gd name="connsiteX9" fmla="*/ 4064584 w 6000690"/>
              <a:gd name="connsiteY9" fmla="*/ 4874110 h 4877563"/>
              <a:gd name="connsiteX10" fmla="*/ 4068494 w 6000690"/>
              <a:gd name="connsiteY10" fmla="*/ 4877563 h 4877563"/>
              <a:gd name="connsiteX11" fmla="*/ 3992186 w 6000690"/>
              <a:gd name="connsiteY11" fmla="*/ 4877563 h 4877563"/>
              <a:gd name="connsiteX12" fmla="*/ 3995631 w 6000690"/>
              <a:gd name="connsiteY12" fmla="*/ 4874124 h 4877563"/>
              <a:gd name="connsiteX13" fmla="*/ 4030156 w 6000690"/>
              <a:gd name="connsiteY13" fmla="*/ 4864851 h 4877563"/>
              <a:gd name="connsiteX14" fmla="*/ 1743676 w 6000690"/>
              <a:gd name="connsiteY14" fmla="*/ 4847524 h 4877563"/>
              <a:gd name="connsiteX15" fmla="*/ 1755578 w 6000690"/>
              <a:gd name="connsiteY15" fmla="*/ 4850721 h 4877563"/>
              <a:gd name="connsiteX16" fmla="*/ 1755576 w 6000690"/>
              <a:gd name="connsiteY16" fmla="*/ 4850721 h 4877563"/>
              <a:gd name="connsiteX17" fmla="*/ 1766682 w 6000690"/>
              <a:gd name="connsiteY17" fmla="*/ 4865213 h 4877563"/>
              <a:gd name="connsiteX18" fmla="*/ 1765064 w 6000690"/>
              <a:gd name="connsiteY18" fmla="*/ 4877563 h 4877563"/>
              <a:gd name="connsiteX19" fmla="*/ 1720608 w 6000690"/>
              <a:gd name="connsiteY19" fmla="*/ 4877563 h 4877563"/>
              <a:gd name="connsiteX20" fmla="*/ 1720605 w 6000690"/>
              <a:gd name="connsiteY20" fmla="*/ 4877559 h 4877563"/>
              <a:gd name="connsiteX21" fmla="*/ 1722989 w 6000690"/>
              <a:gd name="connsiteY21" fmla="*/ 4859459 h 4877563"/>
              <a:gd name="connsiteX22" fmla="*/ 1743676 w 6000690"/>
              <a:gd name="connsiteY22" fmla="*/ 4847524 h 4877563"/>
              <a:gd name="connsiteX23" fmla="*/ 5003443 w 6000690"/>
              <a:gd name="connsiteY23" fmla="*/ 4842447 h 4877563"/>
              <a:gd name="connsiteX24" fmla="*/ 5033781 w 6000690"/>
              <a:gd name="connsiteY24" fmla="*/ 4850609 h 4877563"/>
              <a:gd name="connsiteX25" fmla="*/ 5051636 w 6000690"/>
              <a:gd name="connsiteY25" fmla="*/ 4866218 h 4877563"/>
              <a:gd name="connsiteX26" fmla="*/ 5057211 w 6000690"/>
              <a:gd name="connsiteY26" fmla="*/ 4877563 h 4877563"/>
              <a:gd name="connsiteX27" fmla="*/ 4949147 w 6000690"/>
              <a:gd name="connsiteY27" fmla="*/ 4877563 h 4877563"/>
              <a:gd name="connsiteX28" fmla="*/ 4950754 w 6000690"/>
              <a:gd name="connsiteY28" fmla="*/ 4872851 h 4877563"/>
              <a:gd name="connsiteX29" fmla="*/ 5003443 w 6000690"/>
              <a:gd name="connsiteY29" fmla="*/ 4842447 h 4877563"/>
              <a:gd name="connsiteX30" fmla="*/ 198790 w 6000690"/>
              <a:gd name="connsiteY30" fmla="*/ 4828781 h 4877563"/>
              <a:gd name="connsiteX31" fmla="*/ 227540 w 6000690"/>
              <a:gd name="connsiteY31" fmla="*/ 4836507 h 4877563"/>
              <a:gd name="connsiteX32" fmla="*/ 254370 w 6000690"/>
              <a:gd name="connsiteY32" fmla="*/ 4871480 h 4877563"/>
              <a:gd name="connsiteX33" fmla="*/ 254777 w 6000690"/>
              <a:gd name="connsiteY33" fmla="*/ 4877563 h 4877563"/>
              <a:gd name="connsiteX34" fmla="*/ 142047 w 6000690"/>
              <a:gd name="connsiteY34" fmla="*/ 4877563 h 4877563"/>
              <a:gd name="connsiteX35" fmla="*/ 148861 w 6000690"/>
              <a:gd name="connsiteY35" fmla="*/ 4857587 h 4877563"/>
              <a:gd name="connsiteX36" fmla="*/ 198790 w 6000690"/>
              <a:gd name="connsiteY36" fmla="*/ 4828781 h 4877563"/>
              <a:gd name="connsiteX37" fmla="*/ 28829 w 6000690"/>
              <a:gd name="connsiteY37" fmla="*/ 4810699 h 4877563"/>
              <a:gd name="connsiteX38" fmla="*/ 35729 w 6000690"/>
              <a:gd name="connsiteY38" fmla="*/ 4812553 h 4877563"/>
              <a:gd name="connsiteX39" fmla="*/ 35729 w 6000690"/>
              <a:gd name="connsiteY39" fmla="*/ 4812554 h 4877563"/>
              <a:gd name="connsiteX40" fmla="*/ 40789 w 6000690"/>
              <a:gd name="connsiteY40" fmla="*/ 4831458 h 4877563"/>
              <a:gd name="connsiteX41" fmla="*/ 28802 w 6000690"/>
              <a:gd name="connsiteY41" fmla="*/ 4838361 h 4877563"/>
              <a:gd name="connsiteX42" fmla="*/ 21908 w 6000690"/>
              <a:gd name="connsiteY42" fmla="*/ 4836507 h 4877563"/>
              <a:gd name="connsiteX43" fmla="*/ 15472 w 6000690"/>
              <a:gd name="connsiteY43" fmla="*/ 4828100 h 4877563"/>
              <a:gd name="connsiteX44" fmla="*/ 16843 w 6000690"/>
              <a:gd name="connsiteY44" fmla="*/ 4817631 h 4877563"/>
              <a:gd name="connsiteX45" fmla="*/ 28829 w 6000690"/>
              <a:gd name="connsiteY45" fmla="*/ 4810699 h 4877563"/>
              <a:gd name="connsiteX46" fmla="*/ 4261881 w 6000690"/>
              <a:gd name="connsiteY46" fmla="*/ 4805111 h 4877563"/>
              <a:gd name="connsiteX47" fmla="*/ 4272203 w 6000690"/>
              <a:gd name="connsiteY47" fmla="*/ 4807880 h 4877563"/>
              <a:gd name="connsiteX48" fmla="*/ 4279755 w 6000690"/>
              <a:gd name="connsiteY48" fmla="*/ 4836110 h 4877563"/>
              <a:gd name="connsiteX49" fmla="*/ 4261853 w 6000690"/>
              <a:gd name="connsiteY49" fmla="*/ 4846457 h 4877563"/>
              <a:gd name="connsiteX50" fmla="*/ 4251516 w 6000690"/>
              <a:gd name="connsiteY50" fmla="*/ 4843666 h 4877563"/>
              <a:gd name="connsiteX51" fmla="*/ 4241903 w 6000690"/>
              <a:gd name="connsiteY51" fmla="*/ 4831136 h 4877563"/>
              <a:gd name="connsiteX52" fmla="*/ 4243960 w 6000690"/>
              <a:gd name="connsiteY52" fmla="*/ 4815456 h 4877563"/>
              <a:gd name="connsiteX53" fmla="*/ 4261881 w 6000690"/>
              <a:gd name="connsiteY53" fmla="*/ 4805111 h 4877563"/>
              <a:gd name="connsiteX54" fmla="*/ 2716995 w 6000690"/>
              <a:gd name="connsiteY54" fmla="*/ 4790464 h 4877563"/>
              <a:gd name="connsiteX55" fmla="*/ 2742099 w 6000690"/>
              <a:gd name="connsiteY55" fmla="*/ 4797225 h 4877563"/>
              <a:gd name="connsiteX56" fmla="*/ 2765534 w 6000690"/>
              <a:gd name="connsiteY56" fmla="*/ 4827760 h 4877563"/>
              <a:gd name="connsiteX57" fmla="*/ 2760508 w 6000690"/>
              <a:gd name="connsiteY57" fmla="*/ 4865920 h 4877563"/>
              <a:gd name="connsiteX58" fmla="*/ 2748843 w 6000690"/>
              <a:gd name="connsiteY58" fmla="*/ 4877563 h 4877563"/>
              <a:gd name="connsiteX59" fmla="*/ 2686608 w 6000690"/>
              <a:gd name="connsiteY59" fmla="*/ 4877563 h 4877563"/>
              <a:gd name="connsiteX60" fmla="*/ 2668391 w 6000690"/>
              <a:gd name="connsiteY60" fmla="*/ 4853782 h 4877563"/>
              <a:gd name="connsiteX61" fmla="*/ 2673389 w 6000690"/>
              <a:gd name="connsiteY61" fmla="*/ 4815635 h 4877563"/>
              <a:gd name="connsiteX62" fmla="*/ 2673389 w 6000690"/>
              <a:gd name="connsiteY62" fmla="*/ 4815637 h 4877563"/>
              <a:gd name="connsiteX63" fmla="*/ 2716995 w 6000690"/>
              <a:gd name="connsiteY63" fmla="*/ 4790464 h 4877563"/>
              <a:gd name="connsiteX64" fmla="*/ 5405149 w 6000690"/>
              <a:gd name="connsiteY64" fmla="*/ 4787558 h 4877563"/>
              <a:gd name="connsiteX65" fmla="*/ 5439809 w 6000690"/>
              <a:gd name="connsiteY65" fmla="*/ 4796873 h 4877563"/>
              <a:gd name="connsiteX66" fmla="*/ 5473987 w 6000690"/>
              <a:gd name="connsiteY66" fmla="*/ 4865620 h 4877563"/>
              <a:gd name="connsiteX67" fmla="*/ 5469978 w 6000690"/>
              <a:gd name="connsiteY67" fmla="*/ 4877563 h 4877563"/>
              <a:gd name="connsiteX68" fmla="*/ 5339292 w 6000690"/>
              <a:gd name="connsiteY68" fmla="*/ 4877563 h 4877563"/>
              <a:gd name="connsiteX69" fmla="*/ 5338032 w 6000690"/>
              <a:gd name="connsiteY69" fmla="*/ 4874978 h 4877563"/>
              <a:gd name="connsiteX70" fmla="*/ 5344940 w 6000690"/>
              <a:gd name="connsiteY70" fmla="*/ 4822294 h 4877563"/>
              <a:gd name="connsiteX71" fmla="*/ 5405149 w 6000690"/>
              <a:gd name="connsiteY71" fmla="*/ 4787558 h 4877563"/>
              <a:gd name="connsiteX72" fmla="*/ 3860250 w 6000690"/>
              <a:gd name="connsiteY72" fmla="*/ 4786139 h 4877563"/>
              <a:gd name="connsiteX73" fmla="*/ 3903099 w 6000690"/>
              <a:gd name="connsiteY73" fmla="*/ 4797659 h 4877563"/>
              <a:gd name="connsiteX74" fmla="*/ 3943098 w 6000690"/>
              <a:gd name="connsiteY74" fmla="*/ 4849795 h 4877563"/>
              <a:gd name="connsiteX75" fmla="*/ 3944957 w 6000690"/>
              <a:gd name="connsiteY75" fmla="*/ 4877563 h 4877563"/>
              <a:gd name="connsiteX76" fmla="*/ 3776127 w 6000690"/>
              <a:gd name="connsiteY76" fmla="*/ 4877563 h 4877563"/>
              <a:gd name="connsiteX77" fmla="*/ 3775005 w 6000690"/>
              <a:gd name="connsiteY77" fmla="*/ 4860798 h 4877563"/>
              <a:gd name="connsiteX78" fmla="*/ 3785819 w 6000690"/>
              <a:gd name="connsiteY78" fmla="*/ 4829074 h 4877563"/>
              <a:gd name="connsiteX79" fmla="*/ 3860250 w 6000690"/>
              <a:gd name="connsiteY79" fmla="*/ 4786139 h 4877563"/>
              <a:gd name="connsiteX80" fmla="*/ 1293594 w 6000690"/>
              <a:gd name="connsiteY80" fmla="*/ 4785733 h 4877563"/>
              <a:gd name="connsiteX81" fmla="*/ 1286850 w 6000690"/>
              <a:gd name="connsiteY81" fmla="*/ 4787341 h 4877563"/>
              <a:gd name="connsiteX82" fmla="*/ 1284892 w 6000690"/>
              <a:gd name="connsiteY82" fmla="*/ 4788333 h 4877563"/>
              <a:gd name="connsiteX83" fmla="*/ 1277900 w 6000690"/>
              <a:gd name="connsiteY83" fmla="*/ 4808080 h 4877563"/>
              <a:gd name="connsiteX84" fmla="*/ 1277899 w 6000690"/>
              <a:gd name="connsiteY84" fmla="*/ 4808080 h 4877563"/>
              <a:gd name="connsiteX85" fmla="*/ 1291536 w 6000690"/>
              <a:gd name="connsiteY85" fmla="*/ 4816809 h 4877563"/>
              <a:gd name="connsiteX86" fmla="*/ 1297460 w 6000690"/>
              <a:gd name="connsiteY86" fmla="*/ 4815579 h 4877563"/>
              <a:gd name="connsiteX87" fmla="*/ 1299508 w 6000690"/>
              <a:gd name="connsiteY87" fmla="*/ 4814718 h 4877563"/>
              <a:gd name="connsiteX88" fmla="*/ 1307840 w 6000690"/>
              <a:gd name="connsiteY88" fmla="*/ 4806102 h 4877563"/>
              <a:gd name="connsiteX89" fmla="*/ 1307206 w 6000690"/>
              <a:gd name="connsiteY89" fmla="*/ 4794131 h 4877563"/>
              <a:gd name="connsiteX90" fmla="*/ 1298415 w 6000690"/>
              <a:gd name="connsiteY90" fmla="*/ 4786509 h 4877563"/>
              <a:gd name="connsiteX91" fmla="*/ 1293594 w 6000690"/>
              <a:gd name="connsiteY91" fmla="*/ 4785733 h 4877563"/>
              <a:gd name="connsiteX92" fmla="*/ 4833524 w 6000690"/>
              <a:gd name="connsiteY92" fmla="*/ 4785166 h 4877563"/>
              <a:gd name="connsiteX93" fmla="*/ 4861583 w 6000690"/>
              <a:gd name="connsiteY93" fmla="*/ 4792702 h 4877563"/>
              <a:gd name="connsiteX94" fmla="*/ 4882162 w 6000690"/>
              <a:gd name="connsiteY94" fmla="*/ 4869502 h 4877563"/>
              <a:gd name="connsiteX95" fmla="*/ 4874086 w 6000690"/>
              <a:gd name="connsiteY95" fmla="*/ 4877563 h 4877563"/>
              <a:gd name="connsiteX96" fmla="*/ 4791165 w 6000690"/>
              <a:gd name="connsiteY96" fmla="*/ 4877563 h 4877563"/>
              <a:gd name="connsiteX97" fmla="*/ 4788635 w 6000690"/>
              <a:gd name="connsiteY97" fmla="*/ 4875328 h 4877563"/>
              <a:gd name="connsiteX98" fmla="*/ 4784779 w 6000690"/>
              <a:gd name="connsiteY98" fmla="*/ 4813290 h 4877563"/>
              <a:gd name="connsiteX99" fmla="*/ 4833524 w 6000690"/>
              <a:gd name="connsiteY99" fmla="*/ 4785166 h 4877563"/>
              <a:gd name="connsiteX100" fmla="*/ 3415128 w 6000690"/>
              <a:gd name="connsiteY100" fmla="*/ 4763623 h 4877563"/>
              <a:gd name="connsiteX101" fmla="*/ 3406503 w 6000690"/>
              <a:gd name="connsiteY101" fmla="*/ 4766348 h 4877563"/>
              <a:gd name="connsiteX102" fmla="*/ 3378690 w 6000690"/>
              <a:gd name="connsiteY102" fmla="*/ 4779888 h 4877563"/>
              <a:gd name="connsiteX103" fmla="*/ 3368941 w 6000690"/>
              <a:gd name="connsiteY103" fmla="*/ 4789127 h 4877563"/>
              <a:gd name="connsiteX104" fmla="*/ 3370487 w 6000690"/>
              <a:gd name="connsiteY104" fmla="*/ 4802470 h 4877563"/>
              <a:gd name="connsiteX105" fmla="*/ 3370485 w 6000690"/>
              <a:gd name="connsiteY105" fmla="*/ 4802472 h 4877563"/>
              <a:gd name="connsiteX106" fmla="*/ 3382798 w 6000690"/>
              <a:gd name="connsiteY106" fmla="*/ 4829376 h 4877563"/>
              <a:gd name="connsiteX107" fmla="*/ 3392014 w 6000690"/>
              <a:gd name="connsiteY107" fmla="*/ 4839307 h 4877563"/>
              <a:gd name="connsiteX108" fmla="*/ 3397225 w 6000690"/>
              <a:gd name="connsiteY108" fmla="*/ 4840243 h 4877563"/>
              <a:gd name="connsiteX109" fmla="*/ 3405476 w 6000690"/>
              <a:gd name="connsiteY109" fmla="*/ 4837775 h 4877563"/>
              <a:gd name="connsiteX110" fmla="*/ 3434056 w 6000690"/>
              <a:gd name="connsiteY110" fmla="*/ 4825045 h 4877563"/>
              <a:gd name="connsiteX111" fmla="*/ 3444326 w 6000690"/>
              <a:gd name="connsiteY111" fmla="*/ 4815729 h 4877563"/>
              <a:gd name="connsiteX112" fmla="*/ 3442581 w 6000690"/>
              <a:gd name="connsiteY112" fmla="*/ 4801980 h 4877563"/>
              <a:gd name="connsiteX113" fmla="*/ 3429559 w 6000690"/>
              <a:gd name="connsiteY113" fmla="*/ 4774500 h 4877563"/>
              <a:gd name="connsiteX114" fmla="*/ 3420130 w 6000690"/>
              <a:gd name="connsiteY114" fmla="*/ 4764485 h 4877563"/>
              <a:gd name="connsiteX115" fmla="*/ 3415128 w 6000690"/>
              <a:gd name="connsiteY115" fmla="*/ 4763623 h 4877563"/>
              <a:gd name="connsiteX116" fmla="*/ 1573798 w 6000690"/>
              <a:gd name="connsiteY116" fmla="*/ 4737343 h 4877563"/>
              <a:gd name="connsiteX117" fmla="*/ 1609820 w 6000690"/>
              <a:gd name="connsiteY117" fmla="*/ 4747027 h 4877563"/>
              <a:gd name="connsiteX118" fmla="*/ 1643449 w 6000690"/>
              <a:gd name="connsiteY118" fmla="*/ 4790859 h 4877563"/>
              <a:gd name="connsiteX119" fmla="*/ 1636234 w 6000690"/>
              <a:gd name="connsiteY119" fmla="*/ 4845624 h 4877563"/>
              <a:gd name="connsiteX120" fmla="*/ 1609780 w 6000690"/>
              <a:gd name="connsiteY120" fmla="*/ 4872030 h 4877563"/>
              <a:gd name="connsiteX121" fmla="*/ 1589185 w 6000690"/>
              <a:gd name="connsiteY121" fmla="*/ 4877563 h 4877563"/>
              <a:gd name="connsiteX122" fmla="*/ 1558159 w 6000690"/>
              <a:gd name="connsiteY122" fmla="*/ 4877563 h 4877563"/>
              <a:gd name="connsiteX123" fmla="*/ 1537645 w 6000690"/>
              <a:gd name="connsiteY123" fmla="*/ 4872048 h 4877563"/>
              <a:gd name="connsiteX124" fmla="*/ 1511216 w 6000690"/>
              <a:gd name="connsiteY124" fmla="*/ 4773460 h 4877563"/>
              <a:gd name="connsiteX125" fmla="*/ 1511216 w 6000690"/>
              <a:gd name="connsiteY125" fmla="*/ 4773460 h 4877563"/>
              <a:gd name="connsiteX126" fmla="*/ 1573798 w 6000690"/>
              <a:gd name="connsiteY126" fmla="*/ 4737343 h 4877563"/>
              <a:gd name="connsiteX127" fmla="*/ 4663590 w 6000690"/>
              <a:gd name="connsiteY127" fmla="*/ 4726969 h 4877563"/>
              <a:gd name="connsiteX128" fmla="*/ 4689829 w 6000690"/>
              <a:gd name="connsiteY128" fmla="*/ 4734023 h 4877563"/>
              <a:gd name="connsiteX129" fmla="*/ 4714332 w 6000690"/>
              <a:gd name="connsiteY129" fmla="*/ 4765951 h 4877563"/>
              <a:gd name="connsiteX130" fmla="*/ 4709079 w 6000690"/>
              <a:gd name="connsiteY130" fmla="*/ 4805839 h 4877563"/>
              <a:gd name="connsiteX131" fmla="*/ 4663501 w 6000690"/>
              <a:gd name="connsiteY131" fmla="*/ 4832139 h 4877563"/>
              <a:gd name="connsiteX132" fmla="*/ 4637249 w 6000690"/>
              <a:gd name="connsiteY132" fmla="*/ 4825083 h 4877563"/>
              <a:gd name="connsiteX133" fmla="*/ 4612760 w 6000690"/>
              <a:gd name="connsiteY133" fmla="*/ 4793157 h 4877563"/>
              <a:gd name="connsiteX134" fmla="*/ 4618018 w 6000690"/>
              <a:gd name="connsiteY134" fmla="*/ 4753269 h 4877563"/>
              <a:gd name="connsiteX135" fmla="*/ 4618016 w 6000690"/>
              <a:gd name="connsiteY135" fmla="*/ 4753269 h 4877563"/>
              <a:gd name="connsiteX136" fmla="*/ 4663590 w 6000690"/>
              <a:gd name="connsiteY136" fmla="*/ 4726969 h 4877563"/>
              <a:gd name="connsiteX137" fmla="*/ 4091971 w 6000690"/>
              <a:gd name="connsiteY137" fmla="*/ 4720926 h 4877563"/>
              <a:gd name="connsiteX138" fmla="*/ 4113428 w 6000690"/>
              <a:gd name="connsiteY138" fmla="*/ 4726694 h 4877563"/>
              <a:gd name="connsiteX139" fmla="*/ 4133449 w 6000690"/>
              <a:gd name="connsiteY139" fmla="*/ 4752814 h 4877563"/>
              <a:gd name="connsiteX140" fmla="*/ 4129179 w 6000690"/>
              <a:gd name="connsiteY140" fmla="*/ 4785430 h 4877563"/>
              <a:gd name="connsiteX141" fmla="*/ 4091895 w 6000690"/>
              <a:gd name="connsiteY141" fmla="*/ 4806945 h 4877563"/>
              <a:gd name="connsiteX142" fmla="*/ 4070442 w 6000690"/>
              <a:gd name="connsiteY142" fmla="*/ 4801176 h 4877563"/>
              <a:gd name="connsiteX143" fmla="*/ 4070442 w 6000690"/>
              <a:gd name="connsiteY143" fmla="*/ 4801175 h 4877563"/>
              <a:gd name="connsiteX144" fmla="*/ 4050398 w 6000690"/>
              <a:gd name="connsiteY144" fmla="*/ 4775057 h 4877563"/>
              <a:gd name="connsiteX145" fmla="*/ 4054696 w 6000690"/>
              <a:gd name="connsiteY145" fmla="*/ 4742431 h 4877563"/>
              <a:gd name="connsiteX146" fmla="*/ 4091971 w 6000690"/>
              <a:gd name="connsiteY146" fmla="*/ 4720926 h 4877563"/>
              <a:gd name="connsiteX147" fmla="*/ 5235235 w 6000690"/>
              <a:gd name="connsiteY147" fmla="*/ 4718875 h 4877563"/>
              <a:gd name="connsiteX148" fmla="*/ 5273304 w 6000690"/>
              <a:gd name="connsiteY148" fmla="*/ 4729107 h 4877563"/>
              <a:gd name="connsiteX149" fmla="*/ 5273303 w 6000690"/>
              <a:gd name="connsiteY149" fmla="*/ 4729107 h 4877563"/>
              <a:gd name="connsiteX150" fmla="*/ 5301221 w 6000690"/>
              <a:gd name="connsiteY150" fmla="*/ 4833312 h 4877563"/>
              <a:gd name="connsiteX151" fmla="*/ 5235092 w 6000690"/>
              <a:gd name="connsiteY151" fmla="*/ 4871470 h 4877563"/>
              <a:gd name="connsiteX152" fmla="*/ 5197019 w 6000690"/>
              <a:gd name="connsiteY152" fmla="*/ 4861228 h 4877563"/>
              <a:gd name="connsiteX153" fmla="*/ 5161475 w 6000690"/>
              <a:gd name="connsiteY153" fmla="*/ 4814907 h 4877563"/>
              <a:gd name="connsiteX154" fmla="*/ 5169097 w 6000690"/>
              <a:gd name="connsiteY154" fmla="*/ 4757034 h 4877563"/>
              <a:gd name="connsiteX155" fmla="*/ 5235235 w 6000690"/>
              <a:gd name="connsiteY155" fmla="*/ 4718875 h 4877563"/>
              <a:gd name="connsiteX156" fmla="*/ 5636871 w 6000690"/>
              <a:gd name="connsiteY156" fmla="*/ 4718239 h 4877563"/>
              <a:gd name="connsiteX157" fmla="*/ 5652186 w 6000690"/>
              <a:gd name="connsiteY157" fmla="*/ 4722363 h 4877563"/>
              <a:gd name="connsiteX158" fmla="*/ 5652186 w 6000690"/>
              <a:gd name="connsiteY158" fmla="*/ 4722363 h 4877563"/>
              <a:gd name="connsiteX159" fmla="*/ 5666499 w 6000690"/>
              <a:gd name="connsiteY159" fmla="*/ 4741002 h 4877563"/>
              <a:gd name="connsiteX160" fmla="*/ 5663430 w 6000690"/>
              <a:gd name="connsiteY160" fmla="*/ 4764285 h 4877563"/>
              <a:gd name="connsiteX161" fmla="*/ 5636827 w 6000690"/>
              <a:gd name="connsiteY161" fmla="*/ 4779642 h 4877563"/>
              <a:gd name="connsiteX162" fmla="*/ 5621512 w 6000690"/>
              <a:gd name="connsiteY162" fmla="*/ 4775521 h 4877563"/>
              <a:gd name="connsiteX163" fmla="*/ 5607199 w 6000690"/>
              <a:gd name="connsiteY163" fmla="*/ 4756881 h 4877563"/>
              <a:gd name="connsiteX164" fmla="*/ 5610268 w 6000690"/>
              <a:gd name="connsiteY164" fmla="*/ 4733598 h 4877563"/>
              <a:gd name="connsiteX165" fmla="*/ 5636871 w 6000690"/>
              <a:gd name="connsiteY165" fmla="*/ 4718239 h 4877563"/>
              <a:gd name="connsiteX166" fmla="*/ 3243256 w 6000690"/>
              <a:gd name="connsiteY166" fmla="*/ 4706401 h 4877563"/>
              <a:gd name="connsiteX167" fmla="*/ 3235094 w 6000690"/>
              <a:gd name="connsiteY167" fmla="*/ 4708812 h 4877563"/>
              <a:gd name="connsiteX168" fmla="*/ 3212170 w 6000690"/>
              <a:gd name="connsiteY168" fmla="*/ 4719830 h 4877563"/>
              <a:gd name="connsiteX169" fmla="*/ 3202803 w 6000690"/>
              <a:gd name="connsiteY169" fmla="*/ 4728946 h 4877563"/>
              <a:gd name="connsiteX170" fmla="*/ 3204132 w 6000690"/>
              <a:gd name="connsiteY170" fmla="*/ 4741950 h 4877563"/>
              <a:gd name="connsiteX171" fmla="*/ 3214544 w 6000690"/>
              <a:gd name="connsiteY171" fmla="*/ 4764798 h 4877563"/>
              <a:gd name="connsiteX172" fmla="*/ 3223642 w 6000690"/>
              <a:gd name="connsiteY172" fmla="*/ 4774397 h 4877563"/>
              <a:gd name="connsiteX173" fmla="*/ 3228871 w 6000690"/>
              <a:gd name="connsiteY173" fmla="*/ 4775333 h 4877563"/>
              <a:gd name="connsiteX174" fmla="*/ 3236800 w 6000690"/>
              <a:gd name="connsiteY174" fmla="*/ 4773073 h 4877563"/>
              <a:gd name="connsiteX175" fmla="*/ 3260335 w 6000690"/>
              <a:gd name="connsiteY175" fmla="*/ 4762453 h 4877563"/>
              <a:gd name="connsiteX176" fmla="*/ 3270127 w 6000690"/>
              <a:gd name="connsiteY176" fmla="*/ 4753231 h 4877563"/>
              <a:gd name="connsiteX177" fmla="*/ 3268590 w 6000690"/>
              <a:gd name="connsiteY177" fmla="*/ 4739860 h 4877563"/>
              <a:gd name="connsiteX178" fmla="*/ 3257530 w 6000690"/>
              <a:gd name="connsiteY178" fmla="*/ 4716765 h 4877563"/>
              <a:gd name="connsiteX179" fmla="*/ 3248271 w 6000690"/>
              <a:gd name="connsiteY179" fmla="*/ 4707260 h 4877563"/>
              <a:gd name="connsiteX180" fmla="*/ 4493668 w 6000690"/>
              <a:gd name="connsiteY180" fmla="*/ 4671049 h 4877563"/>
              <a:gd name="connsiteX181" fmla="*/ 4516946 w 6000690"/>
              <a:gd name="connsiteY181" fmla="*/ 4677310 h 4877563"/>
              <a:gd name="connsiteX182" fmla="*/ 4538688 w 6000690"/>
              <a:gd name="connsiteY182" fmla="*/ 4705633 h 4877563"/>
              <a:gd name="connsiteX183" fmla="*/ 4534026 w 6000690"/>
              <a:gd name="connsiteY183" fmla="*/ 4741031 h 4877563"/>
              <a:gd name="connsiteX184" fmla="*/ 4493578 w 6000690"/>
              <a:gd name="connsiteY184" fmla="*/ 4764372 h 4877563"/>
              <a:gd name="connsiteX185" fmla="*/ 4470294 w 6000690"/>
              <a:gd name="connsiteY185" fmla="*/ 4758110 h 4877563"/>
              <a:gd name="connsiteX186" fmla="*/ 4453225 w 6000690"/>
              <a:gd name="connsiteY186" fmla="*/ 4694389 h 4877563"/>
              <a:gd name="connsiteX187" fmla="*/ 4493668 w 6000690"/>
              <a:gd name="connsiteY187" fmla="*/ 4671049 h 4877563"/>
              <a:gd name="connsiteX188" fmla="*/ 5065307 w 6000690"/>
              <a:gd name="connsiteY188" fmla="*/ 4654746 h 4877563"/>
              <a:gd name="connsiteX189" fmla="*/ 5104520 w 6000690"/>
              <a:gd name="connsiteY189" fmla="*/ 4665291 h 4877563"/>
              <a:gd name="connsiteX190" fmla="*/ 5133274 w 6000690"/>
              <a:gd name="connsiteY190" fmla="*/ 4772600 h 4877563"/>
              <a:gd name="connsiteX191" fmla="*/ 5065169 w 6000690"/>
              <a:gd name="connsiteY191" fmla="*/ 4811901 h 4877563"/>
              <a:gd name="connsiteX192" fmla="*/ 5025955 w 6000690"/>
              <a:gd name="connsiteY192" fmla="*/ 4801356 h 4877563"/>
              <a:gd name="connsiteX193" fmla="*/ 4997202 w 6000690"/>
              <a:gd name="connsiteY193" fmla="*/ 4694049 h 4877563"/>
              <a:gd name="connsiteX194" fmla="*/ 5065307 w 6000690"/>
              <a:gd name="connsiteY194" fmla="*/ 4654746 h 4877563"/>
              <a:gd name="connsiteX195" fmla="*/ 3071047 w 6000690"/>
              <a:gd name="connsiteY195" fmla="*/ 4646034 h 4877563"/>
              <a:gd name="connsiteX196" fmla="*/ 3063184 w 6000690"/>
              <a:gd name="connsiteY196" fmla="*/ 4648258 h 4877563"/>
              <a:gd name="connsiteX197" fmla="*/ 3039149 w 6000690"/>
              <a:gd name="connsiteY197" fmla="*/ 4658992 h 4877563"/>
              <a:gd name="connsiteX198" fmla="*/ 3029380 w 6000690"/>
              <a:gd name="connsiteY198" fmla="*/ 4668090 h 4877563"/>
              <a:gd name="connsiteX199" fmla="*/ 3030718 w 6000690"/>
              <a:gd name="connsiteY199" fmla="*/ 4681377 h 4877563"/>
              <a:gd name="connsiteX200" fmla="*/ 3040795 w 6000690"/>
              <a:gd name="connsiteY200" fmla="*/ 4702902 h 4877563"/>
              <a:gd name="connsiteX201" fmla="*/ 3050115 w 6000690"/>
              <a:gd name="connsiteY201" fmla="*/ 4712425 h 4877563"/>
              <a:gd name="connsiteX202" fmla="*/ 3055070 w 6000690"/>
              <a:gd name="connsiteY202" fmla="*/ 4713267 h 4877563"/>
              <a:gd name="connsiteX203" fmla="*/ 3063335 w 6000690"/>
              <a:gd name="connsiteY203" fmla="*/ 4710789 h 4877563"/>
              <a:gd name="connsiteX204" fmla="*/ 3086968 w 6000690"/>
              <a:gd name="connsiteY204" fmla="*/ 4699317 h 4877563"/>
              <a:gd name="connsiteX205" fmla="*/ 3096340 w 6000690"/>
              <a:gd name="connsiteY205" fmla="*/ 4690219 h 4877563"/>
              <a:gd name="connsiteX206" fmla="*/ 3095035 w 6000690"/>
              <a:gd name="connsiteY206" fmla="*/ 4677225 h 4877563"/>
              <a:gd name="connsiteX207" fmla="*/ 3085285 w 6000690"/>
              <a:gd name="connsiteY207" fmla="*/ 4656297 h 4877563"/>
              <a:gd name="connsiteX208" fmla="*/ 3076178 w 6000690"/>
              <a:gd name="connsiteY208" fmla="*/ 4646934 h 4877563"/>
              <a:gd name="connsiteX209" fmla="*/ 3071047 w 6000690"/>
              <a:gd name="connsiteY209" fmla="*/ 4646034 h 4877563"/>
              <a:gd name="connsiteX210" fmla="*/ 3922071 w 6000690"/>
              <a:gd name="connsiteY210" fmla="*/ 4643114 h 4877563"/>
              <a:gd name="connsiteX211" fmla="*/ 3951487 w 6000690"/>
              <a:gd name="connsiteY211" fmla="*/ 4651029 h 4877563"/>
              <a:gd name="connsiteX212" fmla="*/ 3973077 w 6000690"/>
              <a:gd name="connsiteY212" fmla="*/ 4731574 h 4877563"/>
              <a:gd name="connsiteX213" fmla="*/ 3921967 w 6000690"/>
              <a:gd name="connsiteY213" fmla="*/ 4761062 h 4877563"/>
              <a:gd name="connsiteX214" fmla="*/ 3892546 w 6000690"/>
              <a:gd name="connsiteY214" fmla="*/ 4753145 h 4877563"/>
              <a:gd name="connsiteX215" fmla="*/ 3865064 w 6000690"/>
              <a:gd name="connsiteY215" fmla="*/ 4717351 h 4877563"/>
              <a:gd name="connsiteX216" fmla="*/ 3870955 w 6000690"/>
              <a:gd name="connsiteY216" fmla="*/ 4672601 h 4877563"/>
              <a:gd name="connsiteX217" fmla="*/ 3922071 w 6000690"/>
              <a:gd name="connsiteY217" fmla="*/ 4643114 h 4877563"/>
              <a:gd name="connsiteX218" fmla="*/ 368292 w 6000690"/>
              <a:gd name="connsiteY218" fmla="*/ 4631898 h 4877563"/>
              <a:gd name="connsiteX219" fmla="*/ 362074 w 6000690"/>
              <a:gd name="connsiteY219" fmla="*/ 4633241 h 4877563"/>
              <a:gd name="connsiteX220" fmla="*/ 331070 w 6000690"/>
              <a:gd name="connsiteY220" fmla="*/ 4641533 h 4877563"/>
              <a:gd name="connsiteX221" fmla="*/ 318591 w 6000690"/>
              <a:gd name="connsiteY221" fmla="*/ 4650764 h 4877563"/>
              <a:gd name="connsiteX222" fmla="*/ 320960 w 6000690"/>
              <a:gd name="connsiteY222" fmla="*/ 4666104 h 4877563"/>
              <a:gd name="connsiteX223" fmla="*/ 333845 w 6000690"/>
              <a:gd name="connsiteY223" fmla="*/ 4688073 h 4877563"/>
              <a:gd name="connsiteX224" fmla="*/ 333846 w 6000690"/>
              <a:gd name="connsiteY224" fmla="*/ 4688073 h 4877563"/>
              <a:gd name="connsiteX225" fmla="*/ 344212 w 6000690"/>
              <a:gd name="connsiteY225" fmla="*/ 4697264 h 4877563"/>
              <a:gd name="connsiteX226" fmla="*/ 347867 w 6000690"/>
              <a:gd name="connsiteY226" fmla="*/ 4697719 h 4877563"/>
              <a:gd name="connsiteX227" fmla="*/ 357692 w 6000690"/>
              <a:gd name="connsiteY227" fmla="*/ 4694059 h 4877563"/>
              <a:gd name="connsiteX228" fmla="*/ 381802 w 6000690"/>
              <a:gd name="connsiteY228" fmla="*/ 4678238 h 4877563"/>
              <a:gd name="connsiteX229" fmla="*/ 388824 w 6000690"/>
              <a:gd name="connsiteY229" fmla="*/ 4658236 h 4877563"/>
              <a:gd name="connsiteX230" fmla="*/ 382625 w 6000690"/>
              <a:gd name="connsiteY230" fmla="*/ 4642452 h 4877563"/>
              <a:gd name="connsiteX231" fmla="*/ 374431 w 6000690"/>
              <a:gd name="connsiteY231" fmla="*/ 4633202 h 4877563"/>
              <a:gd name="connsiteX232" fmla="*/ 368292 w 6000690"/>
              <a:gd name="connsiteY232" fmla="*/ 4631898 h 4877563"/>
              <a:gd name="connsiteX233" fmla="*/ 90697 w 6000690"/>
              <a:gd name="connsiteY233" fmla="*/ 4626649 h 4877563"/>
              <a:gd name="connsiteX234" fmla="*/ 104646 w 6000690"/>
              <a:gd name="connsiteY234" fmla="*/ 4630394 h 4877563"/>
              <a:gd name="connsiteX235" fmla="*/ 114878 w 6000690"/>
              <a:gd name="connsiteY235" fmla="*/ 4668590 h 4877563"/>
              <a:gd name="connsiteX236" fmla="*/ 90640 w 6000690"/>
              <a:gd name="connsiteY236" fmla="*/ 4682577 h 4877563"/>
              <a:gd name="connsiteX237" fmla="*/ 76687 w 6000690"/>
              <a:gd name="connsiteY237" fmla="*/ 4678823 h 4877563"/>
              <a:gd name="connsiteX238" fmla="*/ 63655 w 6000690"/>
              <a:gd name="connsiteY238" fmla="*/ 4661848 h 4877563"/>
              <a:gd name="connsiteX239" fmla="*/ 66449 w 6000690"/>
              <a:gd name="connsiteY239" fmla="*/ 4640635 h 4877563"/>
              <a:gd name="connsiteX240" fmla="*/ 66451 w 6000690"/>
              <a:gd name="connsiteY240" fmla="*/ 4640635 h 4877563"/>
              <a:gd name="connsiteX241" fmla="*/ 90697 w 6000690"/>
              <a:gd name="connsiteY241" fmla="*/ 4626649 h 4877563"/>
              <a:gd name="connsiteX242" fmla="*/ 5466988 w 6000690"/>
              <a:gd name="connsiteY242" fmla="*/ 4623103 h 4877563"/>
              <a:gd name="connsiteX243" fmla="*/ 5498910 w 6000690"/>
              <a:gd name="connsiteY243" fmla="*/ 4631690 h 4877563"/>
              <a:gd name="connsiteX244" fmla="*/ 5522331 w 6000690"/>
              <a:gd name="connsiteY244" fmla="*/ 4719091 h 4877563"/>
              <a:gd name="connsiteX245" fmla="*/ 5466866 w 6000690"/>
              <a:gd name="connsiteY245" fmla="*/ 4751084 h 4877563"/>
              <a:gd name="connsiteX246" fmla="*/ 5434934 w 6000690"/>
              <a:gd name="connsiteY246" fmla="*/ 4742497 h 4877563"/>
              <a:gd name="connsiteX247" fmla="*/ 5411523 w 6000690"/>
              <a:gd name="connsiteY247" fmla="*/ 4655115 h 4877563"/>
              <a:gd name="connsiteX248" fmla="*/ 5466988 w 6000690"/>
              <a:gd name="connsiteY248" fmla="*/ 4623103 h 4877563"/>
              <a:gd name="connsiteX249" fmla="*/ 4323748 w 6000690"/>
              <a:gd name="connsiteY249" fmla="*/ 4613760 h 4877563"/>
              <a:gd name="connsiteX250" fmla="*/ 4344757 w 6000690"/>
              <a:gd name="connsiteY250" fmla="*/ 4619404 h 4877563"/>
              <a:gd name="connsiteX251" fmla="*/ 4344756 w 6000690"/>
              <a:gd name="connsiteY251" fmla="*/ 4619404 h 4877563"/>
              <a:gd name="connsiteX252" fmla="*/ 4360156 w 6000690"/>
              <a:gd name="connsiteY252" fmla="*/ 4676914 h 4877563"/>
              <a:gd name="connsiteX253" fmla="*/ 4323667 w 6000690"/>
              <a:gd name="connsiteY253" fmla="*/ 4697956 h 4877563"/>
              <a:gd name="connsiteX254" fmla="*/ 4302654 w 6000690"/>
              <a:gd name="connsiteY254" fmla="*/ 4692310 h 4877563"/>
              <a:gd name="connsiteX255" fmla="*/ 4287253 w 6000690"/>
              <a:gd name="connsiteY255" fmla="*/ 4634802 h 4877563"/>
              <a:gd name="connsiteX256" fmla="*/ 4323748 w 6000690"/>
              <a:gd name="connsiteY256" fmla="*/ 4613760 h 4877563"/>
              <a:gd name="connsiteX257" fmla="*/ 1361479 w 6000690"/>
              <a:gd name="connsiteY257" fmla="*/ 4612463 h 4877563"/>
              <a:gd name="connsiteX258" fmla="*/ 1353868 w 6000690"/>
              <a:gd name="connsiteY258" fmla="*/ 4614535 h 4877563"/>
              <a:gd name="connsiteX259" fmla="*/ 1345447 w 6000690"/>
              <a:gd name="connsiteY259" fmla="*/ 4619028 h 4877563"/>
              <a:gd name="connsiteX260" fmla="*/ 1338259 w 6000690"/>
              <a:gd name="connsiteY260" fmla="*/ 4638727 h 4877563"/>
              <a:gd name="connsiteX261" fmla="*/ 1338257 w 6000690"/>
              <a:gd name="connsiteY261" fmla="*/ 4638726 h 4877563"/>
              <a:gd name="connsiteX262" fmla="*/ 1339686 w 6000690"/>
              <a:gd name="connsiteY262" fmla="*/ 4642026 h 4877563"/>
              <a:gd name="connsiteX263" fmla="*/ 1348023 w 6000690"/>
              <a:gd name="connsiteY263" fmla="*/ 4650272 h 4877563"/>
              <a:gd name="connsiteX264" fmla="*/ 1353570 w 6000690"/>
              <a:gd name="connsiteY264" fmla="*/ 4651332 h 4877563"/>
              <a:gd name="connsiteX265" fmla="*/ 1359740 w 6000690"/>
              <a:gd name="connsiteY265" fmla="*/ 4650009 h 4877563"/>
              <a:gd name="connsiteX266" fmla="*/ 1368800 w 6000690"/>
              <a:gd name="connsiteY266" fmla="*/ 4646406 h 4877563"/>
              <a:gd name="connsiteX267" fmla="*/ 1377883 w 6000690"/>
              <a:gd name="connsiteY267" fmla="*/ 4637675 h 4877563"/>
              <a:gd name="connsiteX268" fmla="*/ 1377108 w 6000690"/>
              <a:gd name="connsiteY268" fmla="*/ 4625098 h 4877563"/>
              <a:gd name="connsiteX269" fmla="*/ 1375018 w 6000690"/>
              <a:gd name="connsiteY269" fmla="*/ 4620985 h 4877563"/>
              <a:gd name="connsiteX270" fmla="*/ 1365858 w 6000690"/>
              <a:gd name="connsiteY270" fmla="*/ 4613117 h 4877563"/>
              <a:gd name="connsiteX271" fmla="*/ 1361479 w 6000690"/>
              <a:gd name="connsiteY271" fmla="*/ 4612463 h 4877563"/>
              <a:gd name="connsiteX272" fmla="*/ 2778854 w 6000690"/>
              <a:gd name="connsiteY272" fmla="*/ 4602306 h 4877563"/>
              <a:gd name="connsiteX273" fmla="*/ 2813055 w 6000690"/>
              <a:gd name="connsiteY273" fmla="*/ 4611508 h 4877563"/>
              <a:gd name="connsiteX274" fmla="*/ 2844992 w 6000690"/>
              <a:gd name="connsiteY274" fmla="*/ 4653118 h 4877563"/>
              <a:gd name="connsiteX275" fmla="*/ 2838145 w 6000690"/>
              <a:gd name="connsiteY275" fmla="*/ 4705123 h 4877563"/>
              <a:gd name="connsiteX276" fmla="*/ 2778736 w 6000690"/>
              <a:gd name="connsiteY276" fmla="*/ 4739396 h 4877563"/>
              <a:gd name="connsiteX277" fmla="*/ 2744530 w 6000690"/>
              <a:gd name="connsiteY277" fmla="*/ 4730204 h 4877563"/>
              <a:gd name="connsiteX278" fmla="*/ 2744529 w 6000690"/>
              <a:gd name="connsiteY278" fmla="*/ 4730203 h 4877563"/>
              <a:gd name="connsiteX279" fmla="*/ 2719444 w 6000690"/>
              <a:gd name="connsiteY279" fmla="*/ 4636588 h 4877563"/>
              <a:gd name="connsiteX280" fmla="*/ 2778854 w 6000690"/>
              <a:gd name="connsiteY280" fmla="*/ 4602306 h 4877563"/>
              <a:gd name="connsiteX281" fmla="*/ 4895392 w 6000690"/>
              <a:gd name="connsiteY281" fmla="*/ 4592442 h 4877563"/>
              <a:gd name="connsiteX282" fmla="*/ 4934823 w 6000690"/>
              <a:gd name="connsiteY282" fmla="*/ 4603043 h 4877563"/>
              <a:gd name="connsiteX283" fmla="*/ 4963748 w 6000690"/>
              <a:gd name="connsiteY283" fmla="*/ 4710985 h 4877563"/>
              <a:gd name="connsiteX284" fmla="*/ 4895246 w 6000690"/>
              <a:gd name="connsiteY284" fmla="*/ 4750507 h 4877563"/>
              <a:gd name="connsiteX285" fmla="*/ 4855810 w 6000690"/>
              <a:gd name="connsiteY285" fmla="*/ 4739906 h 4877563"/>
              <a:gd name="connsiteX286" fmla="*/ 4818989 w 6000690"/>
              <a:gd name="connsiteY286" fmla="*/ 4691931 h 4877563"/>
              <a:gd name="connsiteX287" fmla="*/ 4826885 w 6000690"/>
              <a:gd name="connsiteY287" fmla="*/ 4631973 h 4877563"/>
              <a:gd name="connsiteX288" fmla="*/ 4826885 w 6000690"/>
              <a:gd name="connsiteY288" fmla="*/ 4631972 h 4877563"/>
              <a:gd name="connsiteX289" fmla="*/ 4895392 w 6000690"/>
              <a:gd name="connsiteY289" fmla="*/ 4592442 h 4877563"/>
              <a:gd name="connsiteX290" fmla="*/ 1635624 w 6000690"/>
              <a:gd name="connsiteY290" fmla="*/ 4587034 h 4877563"/>
              <a:gd name="connsiteX291" fmla="*/ 1661871 w 6000690"/>
              <a:gd name="connsiteY291" fmla="*/ 4594089 h 4877563"/>
              <a:gd name="connsiteX292" fmla="*/ 1681107 w 6000690"/>
              <a:gd name="connsiteY292" fmla="*/ 4665914 h 4877563"/>
              <a:gd name="connsiteX293" fmla="*/ 1635524 w 6000690"/>
              <a:gd name="connsiteY293" fmla="*/ 4692205 h 4877563"/>
              <a:gd name="connsiteX294" fmla="*/ 1609276 w 6000690"/>
              <a:gd name="connsiteY294" fmla="*/ 4685150 h 4877563"/>
              <a:gd name="connsiteX295" fmla="*/ 1590041 w 6000690"/>
              <a:gd name="connsiteY295" fmla="*/ 4613324 h 4877563"/>
              <a:gd name="connsiteX296" fmla="*/ 1635624 w 6000690"/>
              <a:gd name="connsiteY296" fmla="*/ 4587034 h 4877563"/>
              <a:gd name="connsiteX297" fmla="*/ 2608897 w 6000690"/>
              <a:gd name="connsiteY297" fmla="*/ 4584688 h 4877563"/>
              <a:gd name="connsiteX298" fmla="*/ 2621021 w 6000690"/>
              <a:gd name="connsiteY298" fmla="*/ 4587950 h 4877563"/>
              <a:gd name="connsiteX299" fmla="*/ 2621021 w 6000690"/>
              <a:gd name="connsiteY299" fmla="*/ 4587949 h 4877563"/>
              <a:gd name="connsiteX300" fmla="*/ 2629929 w 6000690"/>
              <a:gd name="connsiteY300" fmla="*/ 4621163 h 4877563"/>
              <a:gd name="connsiteX301" fmla="*/ 2608854 w 6000690"/>
              <a:gd name="connsiteY301" fmla="*/ 4633325 h 4877563"/>
              <a:gd name="connsiteX302" fmla="*/ 2596726 w 6000690"/>
              <a:gd name="connsiteY302" fmla="*/ 4630063 h 4877563"/>
              <a:gd name="connsiteX303" fmla="*/ 2585410 w 6000690"/>
              <a:gd name="connsiteY303" fmla="*/ 4615290 h 4877563"/>
              <a:gd name="connsiteX304" fmla="*/ 2587817 w 6000690"/>
              <a:gd name="connsiteY304" fmla="*/ 4596858 h 4877563"/>
              <a:gd name="connsiteX305" fmla="*/ 2608897 w 6000690"/>
              <a:gd name="connsiteY305" fmla="*/ 4584688 h 4877563"/>
              <a:gd name="connsiteX306" fmla="*/ 3752156 w 6000690"/>
              <a:gd name="connsiteY306" fmla="*/ 4569869 h 4877563"/>
              <a:gd name="connsiteX307" fmla="*/ 3787265 w 6000690"/>
              <a:gd name="connsiteY307" fmla="*/ 4579317 h 4877563"/>
              <a:gd name="connsiteX308" fmla="*/ 3820053 w 6000690"/>
              <a:gd name="connsiteY308" fmla="*/ 4622034 h 4877563"/>
              <a:gd name="connsiteX309" fmla="*/ 3813021 w 6000690"/>
              <a:gd name="connsiteY309" fmla="*/ 4675418 h 4877563"/>
              <a:gd name="connsiteX310" fmla="*/ 3752028 w 6000690"/>
              <a:gd name="connsiteY310" fmla="*/ 4710608 h 4877563"/>
              <a:gd name="connsiteX311" fmla="*/ 3716924 w 6000690"/>
              <a:gd name="connsiteY311" fmla="*/ 4701170 h 4877563"/>
              <a:gd name="connsiteX312" fmla="*/ 3684174 w 6000690"/>
              <a:gd name="connsiteY312" fmla="*/ 4658444 h 4877563"/>
              <a:gd name="connsiteX313" fmla="*/ 3691163 w 6000690"/>
              <a:gd name="connsiteY313" fmla="*/ 4605059 h 4877563"/>
              <a:gd name="connsiteX314" fmla="*/ 3752156 w 6000690"/>
              <a:gd name="connsiteY314" fmla="*/ 4569869 h 4877563"/>
              <a:gd name="connsiteX315" fmla="*/ 5698714 w 6000690"/>
              <a:gd name="connsiteY315" fmla="*/ 4560629 h 4877563"/>
              <a:gd name="connsiteX316" fmla="*/ 5707896 w 6000690"/>
              <a:gd name="connsiteY316" fmla="*/ 4563098 h 4877563"/>
              <a:gd name="connsiteX317" fmla="*/ 5716455 w 6000690"/>
              <a:gd name="connsiteY317" fmla="*/ 4574266 h 4877563"/>
              <a:gd name="connsiteX318" fmla="*/ 5714616 w 6000690"/>
              <a:gd name="connsiteY318" fmla="*/ 4588225 h 4877563"/>
              <a:gd name="connsiteX319" fmla="*/ 5698685 w 6000690"/>
              <a:gd name="connsiteY319" fmla="*/ 4597407 h 4877563"/>
              <a:gd name="connsiteX320" fmla="*/ 5689503 w 6000690"/>
              <a:gd name="connsiteY320" fmla="*/ 4594939 h 4877563"/>
              <a:gd name="connsiteX321" fmla="*/ 5680935 w 6000690"/>
              <a:gd name="connsiteY321" fmla="*/ 4583780 h 4877563"/>
              <a:gd name="connsiteX322" fmla="*/ 5682770 w 6000690"/>
              <a:gd name="connsiteY322" fmla="*/ 4569822 h 4877563"/>
              <a:gd name="connsiteX323" fmla="*/ 5682769 w 6000690"/>
              <a:gd name="connsiteY323" fmla="*/ 4569822 h 4877563"/>
              <a:gd name="connsiteX324" fmla="*/ 5698714 w 6000690"/>
              <a:gd name="connsiteY324" fmla="*/ 4560629 h 4877563"/>
              <a:gd name="connsiteX325" fmla="*/ 4153825 w 6000690"/>
              <a:gd name="connsiteY325" fmla="*/ 4552374 h 4877563"/>
              <a:gd name="connsiteX326" fmla="*/ 4174602 w 6000690"/>
              <a:gd name="connsiteY326" fmla="*/ 4557954 h 4877563"/>
              <a:gd name="connsiteX327" fmla="*/ 4193975 w 6000690"/>
              <a:gd name="connsiteY327" fmla="*/ 4583241 h 4877563"/>
              <a:gd name="connsiteX328" fmla="*/ 4189842 w 6000690"/>
              <a:gd name="connsiteY328" fmla="*/ 4614828 h 4877563"/>
              <a:gd name="connsiteX329" fmla="*/ 4189842 w 6000690"/>
              <a:gd name="connsiteY329" fmla="*/ 4614827 h 4877563"/>
              <a:gd name="connsiteX330" fmla="*/ 4153745 w 6000690"/>
              <a:gd name="connsiteY330" fmla="*/ 4635661 h 4877563"/>
              <a:gd name="connsiteX331" fmla="*/ 4132972 w 6000690"/>
              <a:gd name="connsiteY331" fmla="*/ 4630072 h 4877563"/>
              <a:gd name="connsiteX332" fmla="*/ 4113595 w 6000690"/>
              <a:gd name="connsiteY332" fmla="*/ 4604785 h 4877563"/>
              <a:gd name="connsiteX333" fmla="*/ 4117728 w 6000690"/>
              <a:gd name="connsiteY333" fmla="*/ 4573198 h 4877563"/>
              <a:gd name="connsiteX334" fmla="*/ 4153825 w 6000690"/>
              <a:gd name="connsiteY334" fmla="*/ 4552374 h 4877563"/>
              <a:gd name="connsiteX335" fmla="*/ 5297080 w 6000690"/>
              <a:gd name="connsiteY335" fmla="*/ 4548042 h 4877563"/>
              <a:gd name="connsiteX336" fmla="*/ 5335602 w 6000690"/>
              <a:gd name="connsiteY336" fmla="*/ 4558396 h 4877563"/>
              <a:gd name="connsiteX337" fmla="*/ 5371568 w 6000690"/>
              <a:gd name="connsiteY337" fmla="*/ 4605266 h 4877563"/>
              <a:gd name="connsiteX338" fmla="*/ 5363856 w 6000690"/>
              <a:gd name="connsiteY338" fmla="*/ 4663851 h 4877563"/>
              <a:gd name="connsiteX339" fmla="*/ 5296933 w 6000690"/>
              <a:gd name="connsiteY339" fmla="*/ 4702456 h 4877563"/>
              <a:gd name="connsiteX340" fmla="*/ 5258410 w 6000690"/>
              <a:gd name="connsiteY340" fmla="*/ 4692100 h 4877563"/>
              <a:gd name="connsiteX341" fmla="*/ 5222440 w 6000690"/>
              <a:gd name="connsiteY341" fmla="*/ 4645232 h 4877563"/>
              <a:gd name="connsiteX342" fmla="*/ 5230152 w 6000690"/>
              <a:gd name="connsiteY342" fmla="*/ 4586645 h 4877563"/>
              <a:gd name="connsiteX343" fmla="*/ 5297080 w 6000690"/>
              <a:gd name="connsiteY343" fmla="*/ 4548042 h 4877563"/>
              <a:gd name="connsiteX344" fmla="*/ 4725463 w 6000690"/>
              <a:gd name="connsiteY344" fmla="*/ 4530139 h 4877563"/>
              <a:gd name="connsiteX345" fmla="*/ 4765135 w 6000690"/>
              <a:gd name="connsiteY345" fmla="*/ 4540808 h 4877563"/>
              <a:gd name="connsiteX346" fmla="*/ 4802159 w 6000690"/>
              <a:gd name="connsiteY346" fmla="*/ 4589068 h 4877563"/>
              <a:gd name="connsiteX347" fmla="*/ 4794220 w 6000690"/>
              <a:gd name="connsiteY347" fmla="*/ 4649366 h 4877563"/>
              <a:gd name="connsiteX348" fmla="*/ 4725322 w 6000690"/>
              <a:gd name="connsiteY348" fmla="*/ 4689123 h 4877563"/>
              <a:gd name="connsiteX349" fmla="*/ 4685659 w 6000690"/>
              <a:gd name="connsiteY349" fmla="*/ 4678455 h 4877563"/>
              <a:gd name="connsiteX350" fmla="*/ 4648630 w 6000690"/>
              <a:gd name="connsiteY350" fmla="*/ 4630196 h 4877563"/>
              <a:gd name="connsiteX351" fmla="*/ 4656569 w 6000690"/>
              <a:gd name="connsiteY351" fmla="*/ 4569898 h 4877563"/>
              <a:gd name="connsiteX352" fmla="*/ 4656568 w 6000690"/>
              <a:gd name="connsiteY352" fmla="*/ 4569898 h 4877563"/>
              <a:gd name="connsiteX353" fmla="*/ 4725463 w 6000690"/>
              <a:gd name="connsiteY353" fmla="*/ 4530139 h 4877563"/>
              <a:gd name="connsiteX354" fmla="*/ 3582242 w 6000690"/>
              <a:gd name="connsiteY354" fmla="*/ 4501192 h 4877563"/>
              <a:gd name="connsiteX355" fmla="*/ 3620769 w 6000690"/>
              <a:gd name="connsiteY355" fmla="*/ 4511548 h 4877563"/>
              <a:gd name="connsiteX356" fmla="*/ 3656735 w 6000690"/>
              <a:gd name="connsiteY356" fmla="*/ 4558417 h 4877563"/>
              <a:gd name="connsiteX357" fmla="*/ 3649022 w 6000690"/>
              <a:gd name="connsiteY357" fmla="*/ 4617003 h 4877563"/>
              <a:gd name="connsiteX358" fmla="*/ 3582100 w 6000690"/>
              <a:gd name="connsiteY358" fmla="*/ 4655606 h 4877563"/>
              <a:gd name="connsiteX359" fmla="*/ 3543577 w 6000690"/>
              <a:gd name="connsiteY359" fmla="*/ 4645250 h 4877563"/>
              <a:gd name="connsiteX360" fmla="*/ 3507607 w 6000690"/>
              <a:gd name="connsiteY360" fmla="*/ 4598372 h 4877563"/>
              <a:gd name="connsiteX361" fmla="*/ 3515324 w 6000690"/>
              <a:gd name="connsiteY361" fmla="*/ 4539795 h 4877563"/>
              <a:gd name="connsiteX362" fmla="*/ 3515323 w 6000690"/>
              <a:gd name="connsiteY362" fmla="*/ 4539795 h 4877563"/>
              <a:gd name="connsiteX363" fmla="*/ 3582242 w 6000690"/>
              <a:gd name="connsiteY363" fmla="*/ 4501192 h 4877563"/>
              <a:gd name="connsiteX364" fmla="*/ 3983901 w 6000690"/>
              <a:gd name="connsiteY364" fmla="*/ 4492805 h 4877563"/>
              <a:gd name="connsiteX365" fmla="*/ 4003543 w 6000690"/>
              <a:gd name="connsiteY365" fmla="*/ 4498081 h 4877563"/>
              <a:gd name="connsiteX366" fmla="*/ 4017946 w 6000690"/>
              <a:gd name="connsiteY366" fmla="*/ 4551854 h 4877563"/>
              <a:gd name="connsiteX367" fmla="*/ 3983830 w 6000690"/>
              <a:gd name="connsiteY367" fmla="*/ 4571534 h 4877563"/>
              <a:gd name="connsiteX368" fmla="*/ 3964183 w 6000690"/>
              <a:gd name="connsiteY368" fmla="*/ 4566246 h 4877563"/>
              <a:gd name="connsiteX369" fmla="*/ 3945846 w 6000690"/>
              <a:gd name="connsiteY369" fmla="*/ 4542349 h 4877563"/>
              <a:gd name="connsiteX370" fmla="*/ 3949779 w 6000690"/>
              <a:gd name="connsiteY370" fmla="*/ 4512493 h 4877563"/>
              <a:gd name="connsiteX371" fmla="*/ 3949780 w 6000690"/>
              <a:gd name="connsiteY371" fmla="*/ 4512494 h 4877563"/>
              <a:gd name="connsiteX372" fmla="*/ 3983901 w 6000690"/>
              <a:gd name="connsiteY372" fmla="*/ 4492805 h 4877563"/>
              <a:gd name="connsiteX373" fmla="*/ 5127164 w 6000690"/>
              <a:gd name="connsiteY373" fmla="*/ 4482552 h 4877563"/>
              <a:gd name="connsiteX374" fmla="*/ 5167503 w 6000690"/>
              <a:gd name="connsiteY374" fmla="*/ 4493390 h 4877563"/>
              <a:gd name="connsiteX375" fmla="*/ 5197094 w 6000690"/>
              <a:gd name="connsiteY375" fmla="*/ 4603820 h 4877563"/>
              <a:gd name="connsiteX376" fmla="*/ 5127018 w 6000690"/>
              <a:gd name="connsiteY376" fmla="*/ 4644258 h 4877563"/>
              <a:gd name="connsiteX377" fmla="*/ 5086669 w 6000690"/>
              <a:gd name="connsiteY377" fmla="*/ 4633412 h 4877563"/>
              <a:gd name="connsiteX378" fmla="*/ 5048997 w 6000690"/>
              <a:gd name="connsiteY378" fmla="*/ 4584329 h 4877563"/>
              <a:gd name="connsiteX379" fmla="*/ 5057074 w 6000690"/>
              <a:gd name="connsiteY379" fmla="*/ 4522972 h 4877563"/>
              <a:gd name="connsiteX380" fmla="*/ 5057073 w 6000690"/>
              <a:gd name="connsiteY380" fmla="*/ 4522972 h 4877563"/>
              <a:gd name="connsiteX381" fmla="*/ 5127164 w 6000690"/>
              <a:gd name="connsiteY381" fmla="*/ 4482552 h 4877563"/>
              <a:gd name="connsiteX382" fmla="*/ 432252 w 6000690"/>
              <a:gd name="connsiteY382" fmla="*/ 4473539 h 4877563"/>
              <a:gd name="connsiteX383" fmla="*/ 426364 w 6000690"/>
              <a:gd name="connsiteY383" fmla="*/ 4474741 h 4877563"/>
              <a:gd name="connsiteX384" fmla="*/ 414823 w 6000690"/>
              <a:gd name="connsiteY384" fmla="*/ 4478902 h 4877563"/>
              <a:gd name="connsiteX385" fmla="*/ 405229 w 6000690"/>
              <a:gd name="connsiteY385" fmla="*/ 4487584 h 4877563"/>
              <a:gd name="connsiteX386" fmla="*/ 405952 w 6000690"/>
              <a:gd name="connsiteY386" fmla="*/ 4500502 h 4877563"/>
              <a:gd name="connsiteX387" fmla="*/ 408491 w 6000690"/>
              <a:gd name="connsiteY387" fmla="*/ 4505467 h 4877563"/>
              <a:gd name="connsiteX388" fmla="*/ 417925 w 6000690"/>
              <a:gd name="connsiteY388" fmla="*/ 4513448 h 4877563"/>
              <a:gd name="connsiteX389" fmla="*/ 422048 w 6000690"/>
              <a:gd name="connsiteY389" fmla="*/ 4514024 h 4877563"/>
              <a:gd name="connsiteX390" fmla="*/ 430147 w 6000690"/>
              <a:gd name="connsiteY390" fmla="*/ 4511652 h 4877563"/>
              <a:gd name="connsiteX391" fmla="*/ 440575 w 6000690"/>
              <a:gd name="connsiteY391" fmla="*/ 4505732 h 4877563"/>
              <a:gd name="connsiteX392" fmla="*/ 447577 w 6000690"/>
              <a:gd name="connsiteY392" fmla="*/ 4486230 h 4877563"/>
              <a:gd name="connsiteX393" fmla="*/ 446145 w 6000690"/>
              <a:gd name="connsiteY393" fmla="*/ 4482854 h 4877563"/>
              <a:gd name="connsiteX394" fmla="*/ 437950 w 6000690"/>
              <a:gd name="connsiteY394" fmla="*/ 4474666 h 4877563"/>
              <a:gd name="connsiteX395" fmla="*/ 432252 w 6000690"/>
              <a:gd name="connsiteY395" fmla="*/ 4473539 h 4877563"/>
              <a:gd name="connsiteX396" fmla="*/ 4555545 w 6000690"/>
              <a:gd name="connsiteY396" fmla="*/ 4468756 h 4877563"/>
              <a:gd name="connsiteX397" fmla="*/ 4594981 w 6000690"/>
              <a:gd name="connsiteY397" fmla="*/ 4479357 h 4877563"/>
              <a:gd name="connsiteX398" fmla="*/ 4623905 w 6000690"/>
              <a:gd name="connsiteY398" fmla="*/ 4587289 h 4877563"/>
              <a:gd name="connsiteX399" fmla="*/ 4555403 w 6000690"/>
              <a:gd name="connsiteY399" fmla="*/ 4626818 h 4877563"/>
              <a:gd name="connsiteX400" fmla="*/ 4515962 w 6000690"/>
              <a:gd name="connsiteY400" fmla="*/ 4616218 h 4877563"/>
              <a:gd name="connsiteX401" fmla="*/ 4515963 w 6000690"/>
              <a:gd name="connsiteY401" fmla="*/ 4616220 h 4877563"/>
              <a:gd name="connsiteX402" fmla="*/ 4479147 w 6000690"/>
              <a:gd name="connsiteY402" fmla="*/ 4568234 h 4877563"/>
              <a:gd name="connsiteX403" fmla="*/ 4487043 w 6000690"/>
              <a:gd name="connsiteY403" fmla="*/ 4508277 h 4877563"/>
              <a:gd name="connsiteX404" fmla="*/ 4555545 w 6000690"/>
              <a:gd name="connsiteY404" fmla="*/ 4468756 h 4877563"/>
              <a:gd name="connsiteX405" fmla="*/ 3140670 w 6000690"/>
              <a:gd name="connsiteY405" fmla="*/ 4463505 h 4877563"/>
              <a:gd name="connsiteX406" fmla="*/ 3131313 w 6000690"/>
              <a:gd name="connsiteY406" fmla="*/ 4466777 h 4877563"/>
              <a:gd name="connsiteX407" fmla="*/ 3101060 w 6000690"/>
              <a:gd name="connsiteY407" fmla="*/ 4482882 h 4877563"/>
              <a:gd name="connsiteX408" fmla="*/ 3091381 w 6000690"/>
              <a:gd name="connsiteY408" fmla="*/ 4492330 h 4877563"/>
              <a:gd name="connsiteX409" fmla="*/ 3093220 w 6000690"/>
              <a:gd name="connsiteY409" fmla="*/ 4505721 h 4877563"/>
              <a:gd name="connsiteX410" fmla="*/ 3093220 w 6000690"/>
              <a:gd name="connsiteY410" fmla="*/ 4505722 h 4877563"/>
              <a:gd name="connsiteX411" fmla="*/ 3105789 w 6000690"/>
              <a:gd name="connsiteY411" fmla="*/ 4531019 h 4877563"/>
              <a:gd name="connsiteX412" fmla="*/ 3114895 w 6000690"/>
              <a:gd name="connsiteY412" fmla="*/ 4540409 h 4877563"/>
              <a:gd name="connsiteX413" fmla="*/ 3120040 w 6000690"/>
              <a:gd name="connsiteY413" fmla="*/ 4541318 h 4877563"/>
              <a:gd name="connsiteX414" fmla="*/ 3127913 w 6000690"/>
              <a:gd name="connsiteY414" fmla="*/ 4539087 h 4877563"/>
              <a:gd name="connsiteX415" fmla="*/ 3158364 w 6000690"/>
              <a:gd name="connsiteY415" fmla="*/ 4526707 h 4877563"/>
              <a:gd name="connsiteX416" fmla="*/ 3168994 w 6000690"/>
              <a:gd name="connsiteY416" fmla="*/ 4517694 h 4877563"/>
              <a:gd name="connsiteX417" fmla="*/ 3167628 w 6000690"/>
              <a:gd name="connsiteY417" fmla="*/ 4503821 h 4877563"/>
              <a:gd name="connsiteX418" fmla="*/ 3155282 w 6000690"/>
              <a:gd name="connsiteY418" fmla="*/ 4475080 h 4877563"/>
              <a:gd name="connsiteX419" fmla="*/ 3145583 w 6000690"/>
              <a:gd name="connsiteY419" fmla="*/ 4464328 h 4877563"/>
              <a:gd name="connsiteX420" fmla="*/ 3140670 w 6000690"/>
              <a:gd name="connsiteY420" fmla="*/ 4463505 h 4877563"/>
              <a:gd name="connsiteX421" fmla="*/ 5528824 w 6000690"/>
              <a:gd name="connsiteY421" fmla="*/ 4463223 h 4877563"/>
              <a:gd name="connsiteX422" fmla="*/ 5555748 w 6000690"/>
              <a:gd name="connsiteY422" fmla="*/ 4470458 h 4877563"/>
              <a:gd name="connsiteX423" fmla="*/ 5580880 w 6000690"/>
              <a:gd name="connsiteY423" fmla="*/ 4503216 h 4877563"/>
              <a:gd name="connsiteX424" fmla="*/ 5575490 w 6000690"/>
              <a:gd name="connsiteY424" fmla="*/ 4544147 h 4877563"/>
              <a:gd name="connsiteX425" fmla="*/ 5528719 w 6000690"/>
              <a:gd name="connsiteY425" fmla="*/ 4571127 h 4877563"/>
              <a:gd name="connsiteX426" fmla="*/ 5501795 w 6000690"/>
              <a:gd name="connsiteY426" fmla="*/ 4563892 h 4877563"/>
              <a:gd name="connsiteX427" fmla="*/ 5482054 w 6000690"/>
              <a:gd name="connsiteY427" fmla="*/ 4490203 h 4877563"/>
              <a:gd name="connsiteX428" fmla="*/ 5528824 w 6000690"/>
              <a:gd name="connsiteY428" fmla="*/ 4463223 h 4877563"/>
              <a:gd name="connsiteX429" fmla="*/ 152550 w 6000690"/>
              <a:gd name="connsiteY429" fmla="*/ 4438482 h 4877563"/>
              <a:gd name="connsiteX430" fmla="*/ 175616 w 6000690"/>
              <a:gd name="connsiteY430" fmla="*/ 4444687 h 4877563"/>
              <a:gd name="connsiteX431" fmla="*/ 192516 w 6000690"/>
              <a:gd name="connsiteY431" fmla="*/ 4507784 h 4877563"/>
              <a:gd name="connsiteX432" fmla="*/ 152469 w 6000690"/>
              <a:gd name="connsiteY432" fmla="*/ 4530897 h 4877563"/>
              <a:gd name="connsiteX433" fmla="*/ 129417 w 6000690"/>
              <a:gd name="connsiteY433" fmla="*/ 4524693 h 4877563"/>
              <a:gd name="connsiteX434" fmla="*/ 107888 w 6000690"/>
              <a:gd name="connsiteY434" fmla="*/ 4496643 h 4877563"/>
              <a:gd name="connsiteX435" fmla="*/ 112505 w 6000690"/>
              <a:gd name="connsiteY435" fmla="*/ 4461595 h 4877563"/>
              <a:gd name="connsiteX436" fmla="*/ 152550 w 6000690"/>
              <a:gd name="connsiteY436" fmla="*/ 4438482 h 4877563"/>
              <a:gd name="connsiteX437" fmla="*/ 1697453 w 6000690"/>
              <a:gd name="connsiteY437" fmla="*/ 4434888 h 4877563"/>
              <a:gd name="connsiteX438" fmla="*/ 1714813 w 6000690"/>
              <a:gd name="connsiteY438" fmla="*/ 4439549 h 4877563"/>
              <a:gd name="connsiteX439" fmla="*/ 1731032 w 6000690"/>
              <a:gd name="connsiteY439" fmla="*/ 4460695 h 4877563"/>
              <a:gd name="connsiteX440" fmla="*/ 1727555 w 6000690"/>
              <a:gd name="connsiteY440" fmla="*/ 4487089 h 4877563"/>
              <a:gd name="connsiteX441" fmla="*/ 1697388 w 6000690"/>
              <a:gd name="connsiteY441" fmla="*/ 4504500 h 4877563"/>
              <a:gd name="connsiteX442" fmla="*/ 1680025 w 6000690"/>
              <a:gd name="connsiteY442" fmla="*/ 4499838 h 4877563"/>
              <a:gd name="connsiteX443" fmla="*/ 1663806 w 6000690"/>
              <a:gd name="connsiteY443" fmla="*/ 4478703 h 4877563"/>
              <a:gd name="connsiteX444" fmla="*/ 1667287 w 6000690"/>
              <a:gd name="connsiteY444" fmla="*/ 4452290 h 4877563"/>
              <a:gd name="connsiteX445" fmla="*/ 1667287 w 6000690"/>
              <a:gd name="connsiteY445" fmla="*/ 4452289 h 4877563"/>
              <a:gd name="connsiteX446" fmla="*/ 1697453 w 6000690"/>
              <a:gd name="connsiteY446" fmla="*/ 4434888 h 4877563"/>
              <a:gd name="connsiteX447" fmla="*/ 3412328 w 6000690"/>
              <a:gd name="connsiteY447" fmla="*/ 4433866 h 4877563"/>
              <a:gd name="connsiteX448" fmla="*/ 3453585 w 6000690"/>
              <a:gd name="connsiteY448" fmla="*/ 4444959 h 4877563"/>
              <a:gd name="connsiteX449" fmla="*/ 3483842 w 6000690"/>
              <a:gd name="connsiteY449" fmla="*/ 4557877 h 4877563"/>
              <a:gd name="connsiteX450" fmla="*/ 3412172 w 6000690"/>
              <a:gd name="connsiteY450" fmla="*/ 4599233 h 4877563"/>
              <a:gd name="connsiteX451" fmla="*/ 3370921 w 6000690"/>
              <a:gd name="connsiteY451" fmla="*/ 4588140 h 4877563"/>
              <a:gd name="connsiteX452" fmla="*/ 3332403 w 6000690"/>
              <a:gd name="connsiteY452" fmla="*/ 4537942 h 4877563"/>
              <a:gd name="connsiteX453" fmla="*/ 3340663 w 6000690"/>
              <a:gd name="connsiteY453" fmla="*/ 4475204 h 4877563"/>
              <a:gd name="connsiteX454" fmla="*/ 3412328 w 6000690"/>
              <a:gd name="connsiteY454" fmla="*/ 4433866 h 4877563"/>
              <a:gd name="connsiteX455" fmla="*/ 1433543 w 6000690"/>
              <a:gd name="connsiteY455" fmla="*/ 4433121 h 4877563"/>
              <a:gd name="connsiteX456" fmla="*/ 1424619 w 6000690"/>
              <a:gd name="connsiteY456" fmla="*/ 4436061 h 4877563"/>
              <a:gd name="connsiteX457" fmla="*/ 1406325 w 6000690"/>
              <a:gd name="connsiteY457" fmla="*/ 4447060 h 4877563"/>
              <a:gd name="connsiteX458" fmla="*/ 1399251 w 6000690"/>
              <a:gd name="connsiteY458" fmla="*/ 4467023 h 4877563"/>
              <a:gd name="connsiteX459" fmla="*/ 1403691 w 6000690"/>
              <a:gd name="connsiteY459" fmla="*/ 4477777 h 4877563"/>
              <a:gd name="connsiteX460" fmla="*/ 1411980 w 6000690"/>
              <a:gd name="connsiteY460" fmla="*/ 4486590 h 4877563"/>
              <a:gd name="connsiteX461" fmla="*/ 1417844 w 6000690"/>
              <a:gd name="connsiteY461" fmla="*/ 4487782 h 4877563"/>
              <a:gd name="connsiteX462" fmla="*/ 1424081 w 6000690"/>
              <a:gd name="connsiteY462" fmla="*/ 4486431 h 4877563"/>
              <a:gd name="connsiteX463" fmla="*/ 1445529 w 6000690"/>
              <a:gd name="connsiteY463" fmla="*/ 4479442 h 4877563"/>
              <a:gd name="connsiteX464" fmla="*/ 1456418 w 6000690"/>
              <a:gd name="connsiteY464" fmla="*/ 4470447 h 4877563"/>
              <a:gd name="connsiteX465" fmla="*/ 1455013 w 6000690"/>
              <a:gd name="connsiteY465" fmla="*/ 4456394 h 4877563"/>
              <a:gd name="connsiteX466" fmla="*/ 1447344 w 6000690"/>
              <a:gd name="connsiteY466" fmla="*/ 4442238 h 4877563"/>
              <a:gd name="connsiteX467" fmla="*/ 1437477 w 6000690"/>
              <a:gd name="connsiteY467" fmla="*/ 4433641 h 4877563"/>
              <a:gd name="connsiteX468" fmla="*/ 1433543 w 6000690"/>
              <a:gd name="connsiteY468" fmla="*/ 4433121 h 4877563"/>
              <a:gd name="connsiteX469" fmla="*/ 3813977 w 6000690"/>
              <a:gd name="connsiteY469" fmla="*/ 4429131 h 4877563"/>
              <a:gd name="connsiteX470" fmla="*/ 3834527 w 6000690"/>
              <a:gd name="connsiteY470" fmla="*/ 4434663 h 4877563"/>
              <a:gd name="connsiteX471" fmla="*/ 3853720 w 6000690"/>
              <a:gd name="connsiteY471" fmla="*/ 4459666 h 4877563"/>
              <a:gd name="connsiteX472" fmla="*/ 3849601 w 6000690"/>
              <a:gd name="connsiteY472" fmla="*/ 4490922 h 4877563"/>
              <a:gd name="connsiteX473" fmla="*/ 3813906 w 6000690"/>
              <a:gd name="connsiteY473" fmla="*/ 4511509 h 4877563"/>
              <a:gd name="connsiteX474" fmla="*/ 3793351 w 6000690"/>
              <a:gd name="connsiteY474" fmla="*/ 4505988 h 4877563"/>
              <a:gd name="connsiteX475" fmla="*/ 3778277 w 6000690"/>
              <a:gd name="connsiteY475" fmla="*/ 4449727 h 4877563"/>
              <a:gd name="connsiteX476" fmla="*/ 3778277 w 6000690"/>
              <a:gd name="connsiteY476" fmla="*/ 4449728 h 4877563"/>
              <a:gd name="connsiteX477" fmla="*/ 3813977 w 6000690"/>
              <a:gd name="connsiteY477" fmla="*/ 4429131 h 4877563"/>
              <a:gd name="connsiteX478" fmla="*/ 4957236 w 6000690"/>
              <a:gd name="connsiteY478" fmla="*/ 4418878 h 4877563"/>
              <a:gd name="connsiteX479" fmla="*/ 4998493 w 6000690"/>
              <a:gd name="connsiteY479" fmla="*/ 4429971 h 4877563"/>
              <a:gd name="connsiteX480" fmla="*/ 5037011 w 6000690"/>
              <a:gd name="connsiteY480" fmla="*/ 4480159 h 4877563"/>
              <a:gd name="connsiteX481" fmla="*/ 5028750 w 6000690"/>
              <a:gd name="connsiteY481" fmla="*/ 4542897 h 4877563"/>
              <a:gd name="connsiteX482" fmla="*/ 4957090 w 6000690"/>
              <a:gd name="connsiteY482" fmla="*/ 4584234 h 4877563"/>
              <a:gd name="connsiteX483" fmla="*/ 4915829 w 6000690"/>
              <a:gd name="connsiteY483" fmla="*/ 4573141 h 4877563"/>
              <a:gd name="connsiteX484" fmla="*/ 4877315 w 6000690"/>
              <a:gd name="connsiteY484" fmla="*/ 4522953 h 4877563"/>
              <a:gd name="connsiteX485" fmla="*/ 4885575 w 6000690"/>
              <a:gd name="connsiteY485" fmla="*/ 4460215 h 4877563"/>
              <a:gd name="connsiteX486" fmla="*/ 4957236 w 6000690"/>
              <a:gd name="connsiteY486" fmla="*/ 4418878 h 4877563"/>
              <a:gd name="connsiteX487" fmla="*/ 4385622 w 6000690"/>
              <a:gd name="connsiteY487" fmla="*/ 4407824 h 4877563"/>
              <a:gd name="connsiteX488" fmla="*/ 4424594 w 6000690"/>
              <a:gd name="connsiteY488" fmla="*/ 4418302 h 4877563"/>
              <a:gd name="connsiteX489" fmla="*/ 4460994 w 6000690"/>
              <a:gd name="connsiteY489" fmla="*/ 4465729 h 4877563"/>
              <a:gd name="connsiteX490" fmla="*/ 4453191 w 6000690"/>
              <a:gd name="connsiteY490" fmla="*/ 4524986 h 4877563"/>
              <a:gd name="connsiteX491" fmla="*/ 4453193 w 6000690"/>
              <a:gd name="connsiteY491" fmla="*/ 4524986 h 4877563"/>
              <a:gd name="connsiteX492" fmla="*/ 4385480 w 6000690"/>
              <a:gd name="connsiteY492" fmla="*/ 4564062 h 4877563"/>
              <a:gd name="connsiteX493" fmla="*/ 4346493 w 6000690"/>
              <a:gd name="connsiteY493" fmla="*/ 4553585 h 4877563"/>
              <a:gd name="connsiteX494" fmla="*/ 4317910 w 6000690"/>
              <a:gd name="connsiteY494" fmla="*/ 4446891 h 4877563"/>
              <a:gd name="connsiteX495" fmla="*/ 4385622 w 6000690"/>
              <a:gd name="connsiteY495" fmla="*/ 4407824 h 4877563"/>
              <a:gd name="connsiteX496" fmla="*/ 2965073 w 6000690"/>
              <a:gd name="connsiteY496" fmla="*/ 4399577 h 4877563"/>
              <a:gd name="connsiteX497" fmla="*/ 2956089 w 6000690"/>
              <a:gd name="connsiteY497" fmla="*/ 4402565 h 4877563"/>
              <a:gd name="connsiteX498" fmla="*/ 2912687 w 6000690"/>
              <a:gd name="connsiteY498" fmla="*/ 4419919 h 4877563"/>
              <a:gd name="connsiteX499" fmla="*/ 2900398 w 6000690"/>
              <a:gd name="connsiteY499" fmla="*/ 4429518 h 4877563"/>
              <a:gd name="connsiteX500" fmla="*/ 2903273 w 6000690"/>
              <a:gd name="connsiteY500" fmla="*/ 4444847 h 4877563"/>
              <a:gd name="connsiteX501" fmla="*/ 2921657 w 6000690"/>
              <a:gd name="connsiteY501" fmla="*/ 4478477 h 4877563"/>
              <a:gd name="connsiteX502" fmla="*/ 2931691 w 6000690"/>
              <a:gd name="connsiteY502" fmla="*/ 4488824 h 4877563"/>
              <a:gd name="connsiteX503" fmla="*/ 2936126 w 6000690"/>
              <a:gd name="connsiteY503" fmla="*/ 4489495 h 4877563"/>
              <a:gd name="connsiteX504" fmla="*/ 2945815 w 6000690"/>
              <a:gd name="connsiteY504" fmla="*/ 4485947 h 4877563"/>
              <a:gd name="connsiteX505" fmla="*/ 2983851 w 6000690"/>
              <a:gd name="connsiteY505" fmla="*/ 4466002 h 4877563"/>
              <a:gd name="connsiteX506" fmla="*/ 2983850 w 6000690"/>
              <a:gd name="connsiteY506" fmla="*/ 4466002 h 4877563"/>
              <a:gd name="connsiteX507" fmla="*/ 2993908 w 6000690"/>
              <a:gd name="connsiteY507" fmla="*/ 4456933 h 4877563"/>
              <a:gd name="connsiteX508" fmla="*/ 2992574 w 6000690"/>
              <a:gd name="connsiteY508" fmla="*/ 4443457 h 4877563"/>
              <a:gd name="connsiteX509" fmla="*/ 2979788 w 6000690"/>
              <a:gd name="connsiteY509" fmla="*/ 4411633 h 4877563"/>
              <a:gd name="connsiteX510" fmla="*/ 2970440 w 6000690"/>
              <a:gd name="connsiteY510" fmla="*/ 4400569 h 4877563"/>
              <a:gd name="connsiteX511" fmla="*/ 2965073 w 6000690"/>
              <a:gd name="connsiteY511" fmla="*/ 4399577 h 4877563"/>
              <a:gd name="connsiteX512" fmla="*/ 2670755 w 6000690"/>
              <a:gd name="connsiteY512" fmla="*/ 4397894 h 4877563"/>
              <a:gd name="connsiteX513" fmla="*/ 2691306 w 6000690"/>
              <a:gd name="connsiteY513" fmla="*/ 4403425 h 4877563"/>
              <a:gd name="connsiteX514" fmla="*/ 2710498 w 6000690"/>
              <a:gd name="connsiteY514" fmla="*/ 4428430 h 4877563"/>
              <a:gd name="connsiteX515" fmla="*/ 2706380 w 6000690"/>
              <a:gd name="connsiteY515" fmla="*/ 4459685 h 4877563"/>
              <a:gd name="connsiteX516" fmla="*/ 2670685 w 6000690"/>
              <a:gd name="connsiteY516" fmla="*/ 4480274 h 4877563"/>
              <a:gd name="connsiteX517" fmla="*/ 2650129 w 6000690"/>
              <a:gd name="connsiteY517" fmla="*/ 4474751 h 4877563"/>
              <a:gd name="connsiteX518" fmla="*/ 2630941 w 6000690"/>
              <a:gd name="connsiteY518" fmla="*/ 4449736 h 4877563"/>
              <a:gd name="connsiteX519" fmla="*/ 2635055 w 6000690"/>
              <a:gd name="connsiteY519" fmla="*/ 4418500 h 4877563"/>
              <a:gd name="connsiteX520" fmla="*/ 2670755 w 6000690"/>
              <a:gd name="connsiteY520" fmla="*/ 4397894 h 4877563"/>
              <a:gd name="connsiteX521" fmla="*/ 5358923 w 6000690"/>
              <a:gd name="connsiteY521" fmla="*/ 4379481 h 4877563"/>
              <a:gd name="connsiteX522" fmla="*/ 5396770 w 6000690"/>
              <a:gd name="connsiteY522" fmla="*/ 4389657 h 4877563"/>
              <a:gd name="connsiteX523" fmla="*/ 5424517 w 6000690"/>
              <a:gd name="connsiteY523" fmla="*/ 4493249 h 4877563"/>
              <a:gd name="connsiteX524" fmla="*/ 5358781 w 6000690"/>
              <a:gd name="connsiteY524" fmla="*/ 4531171 h 4877563"/>
              <a:gd name="connsiteX525" fmla="*/ 5320934 w 6000690"/>
              <a:gd name="connsiteY525" fmla="*/ 4520996 h 4877563"/>
              <a:gd name="connsiteX526" fmla="*/ 5285608 w 6000690"/>
              <a:gd name="connsiteY526" fmla="*/ 4474949 h 4877563"/>
              <a:gd name="connsiteX527" fmla="*/ 5293183 w 6000690"/>
              <a:gd name="connsiteY527" fmla="*/ 4417413 h 4877563"/>
              <a:gd name="connsiteX528" fmla="*/ 5358923 w 6000690"/>
              <a:gd name="connsiteY528" fmla="*/ 4379481 h 4877563"/>
              <a:gd name="connsiteX529" fmla="*/ 3644062 w 6000690"/>
              <a:gd name="connsiteY529" fmla="*/ 4364548 h 4877563"/>
              <a:gd name="connsiteX530" fmla="*/ 3665979 w 6000690"/>
              <a:gd name="connsiteY530" fmla="*/ 4370440 h 4877563"/>
              <a:gd name="connsiteX531" fmla="*/ 3682052 w 6000690"/>
              <a:gd name="connsiteY531" fmla="*/ 4430424 h 4877563"/>
              <a:gd name="connsiteX532" fmla="*/ 3643996 w 6000690"/>
              <a:gd name="connsiteY532" fmla="*/ 4452402 h 4877563"/>
              <a:gd name="connsiteX533" fmla="*/ 3622061 w 6000690"/>
              <a:gd name="connsiteY533" fmla="*/ 4446502 h 4877563"/>
              <a:gd name="connsiteX534" fmla="*/ 3601601 w 6000690"/>
              <a:gd name="connsiteY534" fmla="*/ 4419842 h 4877563"/>
              <a:gd name="connsiteX535" fmla="*/ 3605988 w 6000690"/>
              <a:gd name="connsiteY535" fmla="*/ 4386516 h 4877563"/>
              <a:gd name="connsiteX536" fmla="*/ 3605988 w 6000690"/>
              <a:gd name="connsiteY536" fmla="*/ 4386516 h 4877563"/>
              <a:gd name="connsiteX537" fmla="*/ 3644062 w 6000690"/>
              <a:gd name="connsiteY537" fmla="*/ 4364548 h 4877563"/>
              <a:gd name="connsiteX538" fmla="*/ 4787323 w 6000690"/>
              <a:gd name="connsiteY538" fmla="*/ 4354750 h 4877563"/>
              <a:gd name="connsiteX539" fmla="*/ 4829713 w 6000690"/>
              <a:gd name="connsiteY539" fmla="*/ 4366147 h 4877563"/>
              <a:gd name="connsiteX540" fmla="*/ 4869291 w 6000690"/>
              <a:gd name="connsiteY540" fmla="*/ 4417726 h 4877563"/>
              <a:gd name="connsiteX541" fmla="*/ 4860803 w 6000690"/>
              <a:gd name="connsiteY541" fmla="*/ 4482183 h 4877563"/>
              <a:gd name="connsiteX542" fmla="*/ 4787170 w 6000690"/>
              <a:gd name="connsiteY542" fmla="*/ 4524675 h 4877563"/>
              <a:gd name="connsiteX543" fmla="*/ 4744770 w 6000690"/>
              <a:gd name="connsiteY543" fmla="*/ 4513270 h 4877563"/>
              <a:gd name="connsiteX544" fmla="*/ 4705192 w 6000690"/>
              <a:gd name="connsiteY544" fmla="*/ 4461691 h 4877563"/>
              <a:gd name="connsiteX545" fmla="*/ 4713680 w 6000690"/>
              <a:gd name="connsiteY545" fmla="*/ 4397241 h 4877563"/>
              <a:gd name="connsiteX546" fmla="*/ 4787323 w 6000690"/>
              <a:gd name="connsiteY546" fmla="*/ 4354750 h 4877563"/>
              <a:gd name="connsiteX547" fmla="*/ 4215702 w 6000690"/>
              <a:gd name="connsiteY547" fmla="*/ 4349160 h 4877563"/>
              <a:gd name="connsiteX548" fmla="*/ 4253086 w 6000690"/>
              <a:gd name="connsiteY548" fmla="*/ 4359214 h 4877563"/>
              <a:gd name="connsiteX549" fmla="*/ 4280506 w 6000690"/>
              <a:gd name="connsiteY549" fmla="*/ 4461548 h 4877563"/>
              <a:gd name="connsiteX550" fmla="*/ 4280505 w 6000690"/>
              <a:gd name="connsiteY550" fmla="*/ 4461548 h 4877563"/>
              <a:gd name="connsiteX551" fmla="*/ 4215560 w 6000690"/>
              <a:gd name="connsiteY551" fmla="*/ 4499026 h 4877563"/>
              <a:gd name="connsiteX552" fmla="*/ 4178172 w 6000690"/>
              <a:gd name="connsiteY552" fmla="*/ 4488974 h 4877563"/>
              <a:gd name="connsiteX553" fmla="*/ 4150751 w 6000690"/>
              <a:gd name="connsiteY553" fmla="*/ 4386638 h 4877563"/>
              <a:gd name="connsiteX554" fmla="*/ 4215702 w 6000690"/>
              <a:gd name="connsiteY554" fmla="*/ 4349160 h 4877563"/>
              <a:gd name="connsiteX555" fmla="*/ 5189000 w 6000690"/>
              <a:gd name="connsiteY555" fmla="*/ 4312629 h 4877563"/>
              <a:gd name="connsiteX556" fmla="*/ 5229344 w 6000690"/>
              <a:gd name="connsiteY556" fmla="*/ 4323475 h 4877563"/>
              <a:gd name="connsiteX557" fmla="*/ 5267016 w 6000690"/>
              <a:gd name="connsiteY557" fmla="*/ 4372558 h 4877563"/>
              <a:gd name="connsiteX558" fmla="*/ 5258939 w 6000690"/>
              <a:gd name="connsiteY558" fmla="*/ 4433915 h 4877563"/>
              <a:gd name="connsiteX559" fmla="*/ 5188858 w 6000690"/>
              <a:gd name="connsiteY559" fmla="*/ 4474333 h 4877563"/>
              <a:gd name="connsiteX560" fmla="*/ 5148514 w 6000690"/>
              <a:gd name="connsiteY560" fmla="*/ 4463487 h 4877563"/>
              <a:gd name="connsiteX561" fmla="*/ 5110843 w 6000690"/>
              <a:gd name="connsiteY561" fmla="*/ 4414405 h 4877563"/>
              <a:gd name="connsiteX562" fmla="*/ 5118919 w 6000690"/>
              <a:gd name="connsiteY562" fmla="*/ 4353048 h 4877563"/>
              <a:gd name="connsiteX563" fmla="*/ 5189000 w 6000690"/>
              <a:gd name="connsiteY563" fmla="*/ 4312629 h 4877563"/>
              <a:gd name="connsiteX564" fmla="*/ 5590658 w 6000690"/>
              <a:gd name="connsiteY564" fmla="*/ 4306065 h 4877563"/>
              <a:gd name="connsiteX565" fmla="*/ 5611213 w 6000690"/>
              <a:gd name="connsiteY565" fmla="*/ 4311587 h 4877563"/>
              <a:gd name="connsiteX566" fmla="*/ 5611212 w 6000690"/>
              <a:gd name="connsiteY566" fmla="*/ 4311587 h 4877563"/>
              <a:gd name="connsiteX567" fmla="*/ 5630396 w 6000690"/>
              <a:gd name="connsiteY567" fmla="*/ 4336601 h 4877563"/>
              <a:gd name="connsiteX568" fmla="*/ 5626282 w 6000690"/>
              <a:gd name="connsiteY568" fmla="*/ 4367838 h 4877563"/>
              <a:gd name="connsiteX569" fmla="*/ 5590582 w 6000690"/>
              <a:gd name="connsiteY569" fmla="*/ 4388444 h 4877563"/>
              <a:gd name="connsiteX570" fmla="*/ 5570032 w 6000690"/>
              <a:gd name="connsiteY570" fmla="*/ 4382913 h 4877563"/>
              <a:gd name="connsiteX571" fmla="*/ 5550839 w 6000690"/>
              <a:gd name="connsiteY571" fmla="*/ 4357907 h 4877563"/>
              <a:gd name="connsiteX572" fmla="*/ 5554957 w 6000690"/>
              <a:gd name="connsiteY572" fmla="*/ 4326653 h 4877563"/>
              <a:gd name="connsiteX573" fmla="*/ 5590658 w 6000690"/>
              <a:gd name="connsiteY573" fmla="*/ 4306065 h 4877563"/>
              <a:gd name="connsiteX574" fmla="*/ 3474143 w 6000690"/>
              <a:gd name="connsiteY574" fmla="*/ 4298149 h 4877563"/>
              <a:gd name="connsiteX575" fmla="*/ 3498343 w 6000690"/>
              <a:gd name="connsiteY575" fmla="*/ 4304647 h 4877563"/>
              <a:gd name="connsiteX576" fmla="*/ 3516075 w 6000690"/>
              <a:gd name="connsiteY576" fmla="*/ 4370865 h 4877563"/>
              <a:gd name="connsiteX577" fmla="*/ 3474058 w 6000690"/>
              <a:gd name="connsiteY577" fmla="*/ 4395113 h 4877563"/>
              <a:gd name="connsiteX578" fmla="*/ 3449867 w 6000690"/>
              <a:gd name="connsiteY578" fmla="*/ 4388606 h 4877563"/>
              <a:gd name="connsiteX579" fmla="*/ 3427274 w 6000690"/>
              <a:gd name="connsiteY579" fmla="*/ 4359176 h 4877563"/>
              <a:gd name="connsiteX580" fmla="*/ 3432121 w 6000690"/>
              <a:gd name="connsiteY580" fmla="*/ 4322379 h 4877563"/>
              <a:gd name="connsiteX581" fmla="*/ 3432120 w 6000690"/>
              <a:gd name="connsiteY581" fmla="*/ 4322379 h 4877563"/>
              <a:gd name="connsiteX582" fmla="*/ 3474143 w 6000690"/>
              <a:gd name="connsiteY582" fmla="*/ 4298149 h 4877563"/>
              <a:gd name="connsiteX583" fmla="*/ 4045774 w 6000690"/>
              <a:gd name="connsiteY583" fmla="*/ 4290962 h 4877563"/>
              <a:gd name="connsiteX584" fmla="*/ 4081346 w 6000690"/>
              <a:gd name="connsiteY584" fmla="*/ 4300523 h 4877563"/>
              <a:gd name="connsiteX585" fmla="*/ 4081346 w 6000690"/>
              <a:gd name="connsiteY585" fmla="*/ 4300522 h 4877563"/>
              <a:gd name="connsiteX586" fmla="*/ 4107429 w 6000690"/>
              <a:gd name="connsiteY586" fmla="*/ 4397892 h 4877563"/>
              <a:gd name="connsiteX587" fmla="*/ 4045646 w 6000690"/>
              <a:gd name="connsiteY587" fmla="*/ 4433526 h 4877563"/>
              <a:gd name="connsiteX588" fmla="*/ 4010074 w 6000690"/>
              <a:gd name="connsiteY588" fmla="*/ 4423965 h 4877563"/>
              <a:gd name="connsiteX589" fmla="*/ 3983991 w 6000690"/>
              <a:gd name="connsiteY589" fmla="*/ 4326614 h 4877563"/>
              <a:gd name="connsiteX590" fmla="*/ 4045774 w 6000690"/>
              <a:gd name="connsiteY590" fmla="*/ 4290962 h 4877563"/>
              <a:gd name="connsiteX591" fmla="*/ 4617398 w 6000690"/>
              <a:gd name="connsiteY591" fmla="*/ 4290622 h 4877563"/>
              <a:gd name="connsiteX592" fmla="*/ 4660929 w 6000690"/>
              <a:gd name="connsiteY592" fmla="*/ 4302330 h 4877563"/>
              <a:gd name="connsiteX593" fmla="*/ 4692856 w 6000690"/>
              <a:gd name="connsiteY593" fmla="*/ 4421489 h 4877563"/>
              <a:gd name="connsiteX594" fmla="*/ 4617242 w 6000690"/>
              <a:gd name="connsiteY594" fmla="*/ 4465104 h 4877563"/>
              <a:gd name="connsiteX595" fmla="*/ 4573702 w 6000690"/>
              <a:gd name="connsiteY595" fmla="*/ 4453397 h 4877563"/>
              <a:gd name="connsiteX596" fmla="*/ 4533070 w 6000690"/>
              <a:gd name="connsiteY596" fmla="*/ 4400436 h 4877563"/>
              <a:gd name="connsiteX597" fmla="*/ 4541785 w 6000690"/>
              <a:gd name="connsiteY597" fmla="*/ 4334256 h 4877563"/>
              <a:gd name="connsiteX598" fmla="*/ 4541785 w 6000690"/>
              <a:gd name="connsiteY598" fmla="*/ 4334256 h 4877563"/>
              <a:gd name="connsiteX599" fmla="*/ 4617398 w 6000690"/>
              <a:gd name="connsiteY599" fmla="*/ 4290622 h 4877563"/>
              <a:gd name="connsiteX600" fmla="*/ 1759284 w 6000690"/>
              <a:gd name="connsiteY600" fmla="*/ 4280474 h 4877563"/>
              <a:gd name="connsiteX601" fmla="*/ 1768903 w 6000690"/>
              <a:gd name="connsiteY601" fmla="*/ 4283066 h 4877563"/>
              <a:gd name="connsiteX602" fmla="*/ 1777911 w 6000690"/>
              <a:gd name="connsiteY602" fmla="*/ 4294783 h 4877563"/>
              <a:gd name="connsiteX603" fmla="*/ 1775976 w 6000690"/>
              <a:gd name="connsiteY603" fmla="*/ 4309432 h 4877563"/>
              <a:gd name="connsiteX604" fmla="*/ 1759252 w 6000690"/>
              <a:gd name="connsiteY604" fmla="*/ 4319078 h 4877563"/>
              <a:gd name="connsiteX605" fmla="*/ 1749633 w 6000690"/>
              <a:gd name="connsiteY605" fmla="*/ 4316487 h 4877563"/>
              <a:gd name="connsiteX606" fmla="*/ 1740629 w 6000690"/>
              <a:gd name="connsiteY606" fmla="*/ 4304779 h 4877563"/>
              <a:gd name="connsiteX607" fmla="*/ 1742559 w 6000690"/>
              <a:gd name="connsiteY607" fmla="*/ 4290120 h 4877563"/>
              <a:gd name="connsiteX608" fmla="*/ 1759284 w 6000690"/>
              <a:gd name="connsiteY608" fmla="*/ 4280474 h 4877563"/>
              <a:gd name="connsiteX609" fmla="*/ 5019085 w 6000690"/>
              <a:gd name="connsiteY609" fmla="*/ 4248500 h 4877563"/>
              <a:gd name="connsiteX610" fmla="*/ 5060568 w 6000690"/>
              <a:gd name="connsiteY610" fmla="*/ 4259650 h 4877563"/>
              <a:gd name="connsiteX611" fmla="*/ 5099295 w 6000690"/>
              <a:gd name="connsiteY611" fmla="*/ 4310122 h 4877563"/>
              <a:gd name="connsiteX612" fmla="*/ 5090991 w 6000690"/>
              <a:gd name="connsiteY612" fmla="*/ 4373191 h 4877563"/>
              <a:gd name="connsiteX613" fmla="*/ 5018939 w 6000690"/>
              <a:gd name="connsiteY613" fmla="*/ 4414764 h 4877563"/>
              <a:gd name="connsiteX614" fmla="*/ 4977450 w 6000690"/>
              <a:gd name="connsiteY614" fmla="*/ 4403614 h 4877563"/>
              <a:gd name="connsiteX615" fmla="*/ 4947022 w 6000690"/>
              <a:gd name="connsiteY615" fmla="*/ 4290073 h 4877563"/>
              <a:gd name="connsiteX616" fmla="*/ 5019085 w 6000690"/>
              <a:gd name="connsiteY616" fmla="*/ 4248500 h 4877563"/>
              <a:gd name="connsiteX617" fmla="*/ 214414 w 6000690"/>
              <a:gd name="connsiteY617" fmla="*/ 4247591 h 4877563"/>
              <a:gd name="connsiteX618" fmla="*/ 247939 w 6000690"/>
              <a:gd name="connsiteY618" fmla="*/ 4256604 h 4877563"/>
              <a:gd name="connsiteX619" fmla="*/ 279231 w 6000690"/>
              <a:gd name="connsiteY619" fmla="*/ 4297393 h 4877563"/>
              <a:gd name="connsiteX620" fmla="*/ 272522 w 6000690"/>
              <a:gd name="connsiteY620" fmla="*/ 4348347 h 4877563"/>
              <a:gd name="connsiteX621" fmla="*/ 272522 w 6000690"/>
              <a:gd name="connsiteY621" fmla="*/ 4348347 h 4877563"/>
              <a:gd name="connsiteX622" fmla="*/ 214290 w 6000690"/>
              <a:gd name="connsiteY622" fmla="*/ 4381949 h 4877563"/>
              <a:gd name="connsiteX623" fmla="*/ 180775 w 6000690"/>
              <a:gd name="connsiteY623" fmla="*/ 4372936 h 4877563"/>
              <a:gd name="connsiteX624" fmla="*/ 149477 w 6000690"/>
              <a:gd name="connsiteY624" fmla="*/ 4332147 h 4877563"/>
              <a:gd name="connsiteX625" fmla="*/ 156191 w 6000690"/>
              <a:gd name="connsiteY625" fmla="*/ 4281183 h 4877563"/>
              <a:gd name="connsiteX626" fmla="*/ 214414 w 6000690"/>
              <a:gd name="connsiteY626" fmla="*/ 4247591 h 4877563"/>
              <a:gd name="connsiteX627" fmla="*/ 2902567 w 6000690"/>
              <a:gd name="connsiteY627" fmla="*/ 4241503 h 4877563"/>
              <a:gd name="connsiteX628" fmla="*/ 2947231 w 6000690"/>
              <a:gd name="connsiteY628" fmla="*/ 4253514 h 4877563"/>
              <a:gd name="connsiteX629" fmla="*/ 2989509 w 6000690"/>
              <a:gd name="connsiteY629" fmla="*/ 4310747 h 4877563"/>
              <a:gd name="connsiteX630" fmla="*/ 2999203 w 6000690"/>
              <a:gd name="connsiteY630" fmla="*/ 4321502 h 4877563"/>
              <a:gd name="connsiteX631" fmla="*/ 3004120 w 6000690"/>
              <a:gd name="connsiteY631" fmla="*/ 4322325 h 4877563"/>
              <a:gd name="connsiteX632" fmla="*/ 3013468 w 6000690"/>
              <a:gd name="connsiteY632" fmla="*/ 4319061 h 4877563"/>
              <a:gd name="connsiteX633" fmla="*/ 3072513 w 6000690"/>
              <a:gd name="connsiteY633" fmla="*/ 4298332 h 4877563"/>
              <a:gd name="connsiteX634" fmla="*/ 3119666 w 6000690"/>
              <a:gd name="connsiteY634" fmla="*/ 4311004 h 4877563"/>
              <a:gd name="connsiteX635" fmla="*/ 3164932 w 6000690"/>
              <a:gd name="connsiteY635" fmla="*/ 4374206 h 4877563"/>
              <a:gd name="connsiteX636" fmla="*/ 3174304 w 6000690"/>
              <a:gd name="connsiteY636" fmla="*/ 4385243 h 4877563"/>
              <a:gd name="connsiteX637" fmla="*/ 3179643 w 6000690"/>
              <a:gd name="connsiteY637" fmla="*/ 4386226 h 4877563"/>
              <a:gd name="connsiteX638" fmla="*/ 3188641 w 6000690"/>
              <a:gd name="connsiteY638" fmla="*/ 4383227 h 4877563"/>
              <a:gd name="connsiteX639" fmla="*/ 3242456 w 6000690"/>
              <a:gd name="connsiteY639" fmla="*/ 4365203 h 4877563"/>
              <a:gd name="connsiteX640" fmla="*/ 3242456 w 6000690"/>
              <a:gd name="connsiteY640" fmla="*/ 4365191 h 4877563"/>
              <a:gd name="connsiteX641" fmla="*/ 3287069 w 6000690"/>
              <a:gd name="connsiteY641" fmla="*/ 4377191 h 4877563"/>
              <a:gd name="connsiteX642" fmla="*/ 3328732 w 6000690"/>
              <a:gd name="connsiteY642" fmla="*/ 4431561 h 4877563"/>
              <a:gd name="connsiteX643" fmla="*/ 3319837 w 6000690"/>
              <a:gd name="connsiteY643" fmla="*/ 4499453 h 4877563"/>
              <a:gd name="connsiteX644" fmla="*/ 3268027 w 6000690"/>
              <a:gd name="connsiteY644" fmla="*/ 4540392 h 4877563"/>
              <a:gd name="connsiteX645" fmla="*/ 3258082 w 6000690"/>
              <a:gd name="connsiteY645" fmla="*/ 4550133 h 4877563"/>
              <a:gd name="connsiteX646" fmla="*/ 3260423 w 6000690"/>
              <a:gd name="connsiteY646" fmla="*/ 4563855 h 4877563"/>
              <a:gd name="connsiteX647" fmla="*/ 3276528 w 6000690"/>
              <a:gd name="connsiteY647" fmla="*/ 4595289 h 4877563"/>
              <a:gd name="connsiteX648" fmla="*/ 3285607 w 6000690"/>
              <a:gd name="connsiteY648" fmla="*/ 4604955 h 4877563"/>
              <a:gd name="connsiteX649" fmla="*/ 3290884 w 6000690"/>
              <a:gd name="connsiteY649" fmla="*/ 4605910 h 4877563"/>
              <a:gd name="connsiteX650" fmla="*/ 3298804 w 6000690"/>
              <a:gd name="connsiteY650" fmla="*/ 4603649 h 4877563"/>
              <a:gd name="connsiteX651" fmla="*/ 3350629 w 6000690"/>
              <a:gd name="connsiteY651" fmla="*/ 4588774 h 4877563"/>
              <a:gd name="connsiteX652" fmla="*/ 3399257 w 6000690"/>
              <a:gd name="connsiteY652" fmla="*/ 4601852 h 4877563"/>
              <a:gd name="connsiteX653" fmla="*/ 3444750 w 6000690"/>
              <a:gd name="connsiteY653" fmla="*/ 4661328 h 4877563"/>
              <a:gd name="connsiteX654" fmla="*/ 3453985 w 6000690"/>
              <a:gd name="connsiteY654" fmla="*/ 4671504 h 4877563"/>
              <a:gd name="connsiteX655" fmla="*/ 3459252 w 6000690"/>
              <a:gd name="connsiteY655" fmla="*/ 4672458 h 4877563"/>
              <a:gd name="connsiteX656" fmla="*/ 3467635 w 6000690"/>
              <a:gd name="connsiteY656" fmla="*/ 4669897 h 4877563"/>
              <a:gd name="connsiteX657" fmla="*/ 3520505 w 6000690"/>
              <a:gd name="connsiteY657" fmla="*/ 4653811 h 4877563"/>
              <a:gd name="connsiteX658" fmla="*/ 3567582 w 6000690"/>
              <a:gd name="connsiteY658" fmla="*/ 4666463 h 4877563"/>
              <a:gd name="connsiteX659" fmla="*/ 3612787 w 6000690"/>
              <a:gd name="connsiteY659" fmla="*/ 4728559 h 4877563"/>
              <a:gd name="connsiteX660" fmla="*/ 3622164 w 6000690"/>
              <a:gd name="connsiteY660" fmla="*/ 4739510 h 4877563"/>
              <a:gd name="connsiteX661" fmla="*/ 3627478 w 6000690"/>
              <a:gd name="connsiteY661" fmla="*/ 4740485 h 4877563"/>
              <a:gd name="connsiteX662" fmla="*/ 3636439 w 6000690"/>
              <a:gd name="connsiteY662" fmla="*/ 4737515 h 4877563"/>
              <a:gd name="connsiteX663" fmla="*/ 3690419 w 6000690"/>
              <a:gd name="connsiteY663" fmla="*/ 4719755 h 4877563"/>
              <a:gd name="connsiteX664" fmla="*/ 3735449 w 6000690"/>
              <a:gd name="connsiteY664" fmla="*/ 4731869 h 4877563"/>
              <a:gd name="connsiteX665" fmla="*/ 3777580 w 6000690"/>
              <a:gd name="connsiteY665" fmla="*/ 4786764 h 4877563"/>
              <a:gd name="connsiteX666" fmla="*/ 3768549 w 6000690"/>
              <a:gd name="connsiteY666" fmla="*/ 4855367 h 4877563"/>
              <a:gd name="connsiteX667" fmla="*/ 3748695 w 6000690"/>
              <a:gd name="connsiteY667" fmla="*/ 4877563 h 4877563"/>
              <a:gd name="connsiteX668" fmla="*/ 3619862 w 6000690"/>
              <a:gd name="connsiteY668" fmla="*/ 4877563 h 4877563"/>
              <a:gd name="connsiteX669" fmla="*/ 3617980 w 6000690"/>
              <a:gd name="connsiteY669" fmla="*/ 4864379 h 4877563"/>
              <a:gd name="connsiteX670" fmla="*/ 3602343 w 6000690"/>
              <a:gd name="connsiteY670" fmla="*/ 4831147 h 4877563"/>
              <a:gd name="connsiteX671" fmla="*/ 3592679 w 6000690"/>
              <a:gd name="connsiteY671" fmla="*/ 4820470 h 4877563"/>
              <a:gd name="connsiteX672" fmla="*/ 3587747 w 6000690"/>
              <a:gd name="connsiteY672" fmla="*/ 4819638 h 4877563"/>
              <a:gd name="connsiteX673" fmla="*/ 3578474 w 6000690"/>
              <a:gd name="connsiteY673" fmla="*/ 4822845 h 4877563"/>
              <a:gd name="connsiteX674" fmla="*/ 3545346 w 6000690"/>
              <a:gd name="connsiteY674" fmla="*/ 4839490 h 4877563"/>
              <a:gd name="connsiteX675" fmla="*/ 3535157 w 6000690"/>
              <a:gd name="connsiteY675" fmla="*/ 4848900 h 4877563"/>
              <a:gd name="connsiteX676" fmla="*/ 3537025 w 6000690"/>
              <a:gd name="connsiteY676" fmla="*/ 4862640 h 4877563"/>
              <a:gd name="connsiteX677" fmla="*/ 3537023 w 6000690"/>
              <a:gd name="connsiteY677" fmla="*/ 4862638 h 4877563"/>
              <a:gd name="connsiteX678" fmla="*/ 3543953 w 6000690"/>
              <a:gd name="connsiteY678" fmla="*/ 4877563 h 4877563"/>
              <a:gd name="connsiteX679" fmla="*/ 3186179 w 6000690"/>
              <a:gd name="connsiteY679" fmla="*/ 4877563 h 4877563"/>
              <a:gd name="connsiteX680" fmla="*/ 3186056 w 6000690"/>
              <a:gd name="connsiteY680" fmla="*/ 4877437 h 4877563"/>
              <a:gd name="connsiteX681" fmla="*/ 3181031 w 6000690"/>
              <a:gd name="connsiteY681" fmla="*/ 4876577 h 4877563"/>
              <a:gd name="connsiteX682" fmla="*/ 3177671 w 6000690"/>
              <a:gd name="connsiteY682" fmla="*/ 4877563 h 4877563"/>
              <a:gd name="connsiteX683" fmla="*/ 3011231 w 6000690"/>
              <a:gd name="connsiteY683" fmla="*/ 4877563 h 4877563"/>
              <a:gd name="connsiteX684" fmla="*/ 3025563 w 6000690"/>
              <a:gd name="connsiteY684" fmla="*/ 4870041 h 4877563"/>
              <a:gd name="connsiteX685" fmla="*/ 3034983 w 6000690"/>
              <a:gd name="connsiteY685" fmla="*/ 4860878 h 4877563"/>
              <a:gd name="connsiteX686" fmla="*/ 3033574 w 6000690"/>
              <a:gd name="connsiteY686" fmla="*/ 4847807 h 4877563"/>
              <a:gd name="connsiteX687" fmla="*/ 3022401 w 6000690"/>
              <a:gd name="connsiteY687" fmla="*/ 4823088 h 4877563"/>
              <a:gd name="connsiteX688" fmla="*/ 3013327 w 6000690"/>
              <a:gd name="connsiteY688" fmla="*/ 4813318 h 4877563"/>
              <a:gd name="connsiteX689" fmla="*/ 3008012 w 6000690"/>
              <a:gd name="connsiteY689" fmla="*/ 4812345 h 4877563"/>
              <a:gd name="connsiteX690" fmla="*/ 3000059 w 6000690"/>
              <a:gd name="connsiteY690" fmla="*/ 4814624 h 4877563"/>
              <a:gd name="connsiteX691" fmla="*/ 2969239 w 6000690"/>
              <a:gd name="connsiteY691" fmla="*/ 4827202 h 4877563"/>
              <a:gd name="connsiteX692" fmla="*/ 2958462 w 6000690"/>
              <a:gd name="connsiteY692" fmla="*/ 4836469 h 4877563"/>
              <a:gd name="connsiteX693" fmla="*/ 2960240 w 6000690"/>
              <a:gd name="connsiteY693" fmla="*/ 4850570 h 4877563"/>
              <a:gd name="connsiteX694" fmla="*/ 2973239 w 6000690"/>
              <a:gd name="connsiteY694" fmla="*/ 4877400 h 4877563"/>
              <a:gd name="connsiteX695" fmla="*/ 2973396 w 6000690"/>
              <a:gd name="connsiteY695" fmla="*/ 4877563 h 4877563"/>
              <a:gd name="connsiteX696" fmla="*/ 2802175 w 6000690"/>
              <a:gd name="connsiteY696" fmla="*/ 4877563 h 4877563"/>
              <a:gd name="connsiteX697" fmla="*/ 2808964 w 6000690"/>
              <a:gd name="connsiteY697" fmla="*/ 4857654 h 4877563"/>
              <a:gd name="connsiteX698" fmla="*/ 2864222 w 6000690"/>
              <a:gd name="connsiteY698" fmla="*/ 4815674 h 4877563"/>
              <a:gd name="connsiteX699" fmla="*/ 2874639 w 6000690"/>
              <a:gd name="connsiteY699" fmla="*/ 4805990 h 4877563"/>
              <a:gd name="connsiteX700" fmla="*/ 2872299 w 6000690"/>
              <a:gd name="connsiteY700" fmla="*/ 4791966 h 4877563"/>
              <a:gd name="connsiteX701" fmla="*/ 2864889 w 6000690"/>
              <a:gd name="connsiteY701" fmla="*/ 4684310 h 4877563"/>
              <a:gd name="connsiteX702" fmla="*/ 2918855 w 6000690"/>
              <a:gd name="connsiteY702" fmla="*/ 4640628 h 4877563"/>
              <a:gd name="connsiteX703" fmla="*/ 2928393 w 6000690"/>
              <a:gd name="connsiteY703" fmla="*/ 4631303 h 4877563"/>
              <a:gd name="connsiteX704" fmla="*/ 2926748 w 6000690"/>
              <a:gd name="connsiteY704" fmla="*/ 4618063 h 4877563"/>
              <a:gd name="connsiteX705" fmla="*/ 2911641 w 6000690"/>
              <a:gd name="connsiteY705" fmla="*/ 4579942 h 4877563"/>
              <a:gd name="connsiteX706" fmla="*/ 2902657 w 6000690"/>
              <a:gd name="connsiteY706" fmla="*/ 4568651 h 4877563"/>
              <a:gd name="connsiteX707" fmla="*/ 2896846 w 6000690"/>
              <a:gd name="connsiteY707" fmla="*/ 4567478 h 4877563"/>
              <a:gd name="connsiteX708" fmla="*/ 2888301 w 6000690"/>
              <a:gd name="connsiteY708" fmla="*/ 4570144 h 4877563"/>
              <a:gd name="connsiteX709" fmla="*/ 2840477 w 6000690"/>
              <a:gd name="connsiteY709" fmla="*/ 4584972 h 4877563"/>
              <a:gd name="connsiteX710" fmla="*/ 2798625 w 6000690"/>
              <a:gd name="connsiteY710" fmla="*/ 4573718 h 4877563"/>
              <a:gd name="connsiteX711" fmla="*/ 2759472 w 6000690"/>
              <a:gd name="connsiteY711" fmla="*/ 4522690 h 4877563"/>
              <a:gd name="connsiteX712" fmla="*/ 2767870 w 6000690"/>
              <a:gd name="connsiteY712" fmla="*/ 4458930 h 4877563"/>
              <a:gd name="connsiteX713" fmla="*/ 2828759 w 6000690"/>
              <a:gd name="connsiteY713" fmla="*/ 4417762 h 4877563"/>
              <a:gd name="connsiteX714" fmla="*/ 2840784 w 6000690"/>
              <a:gd name="connsiteY714" fmla="*/ 4407833 h 4877563"/>
              <a:gd name="connsiteX715" fmla="*/ 2837512 w 6000690"/>
              <a:gd name="connsiteY715" fmla="*/ 4392588 h 4877563"/>
              <a:gd name="connsiteX716" fmla="*/ 2824977 w 6000690"/>
              <a:gd name="connsiteY716" fmla="*/ 4286273 h 4877563"/>
              <a:gd name="connsiteX717" fmla="*/ 2902567 w 6000690"/>
              <a:gd name="connsiteY717" fmla="*/ 4241503 h 4877563"/>
              <a:gd name="connsiteX718" fmla="*/ 3875839 w 6000690"/>
              <a:gd name="connsiteY718" fmla="*/ 4236415 h 4877563"/>
              <a:gd name="connsiteX719" fmla="*/ 3907776 w 6000690"/>
              <a:gd name="connsiteY719" fmla="*/ 4245001 h 4877563"/>
              <a:gd name="connsiteX720" fmla="*/ 3937579 w 6000690"/>
              <a:gd name="connsiteY720" fmla="*/ 4283851 h 4877563"/>
              <a:gd name="connsiteX721" fmla="*/ 3931186 w 6000690"/>
              <a:gd name="connsiteY721" fmla="*/ 4332384 h 4877563"/>
              <a:gd name="connsiteX722" fmla="*/ 3875730 w 6000690"/>
              <a:gd name="connsiteY722" fmla="*/ 4364387 h 4877563"/>
              <a:gd name="connsiteX723" fmla="*/ 3843794 w 6000690"/>
              <a:gd name="connsiteY723" fmla="*/ 4355800 h 4877563"/>
              <a:gd name="connsiteX724" fmla="*/ 3813990 w 6000690"/>
              <a:gd name="connsiteY724" fmla="*/ 4316951 h 4877563"/>
              <a:gd name="connsiteX725" fmla="*/ 3820384 w 6000690"/>
              <a:gd name="connsiteY725" fmla="*/ 4268418 h 4877563"/>
              <a:gd name="connsiteX726" fmla="*/ 3875839 w 6000690"/>
              <a:gd name="connsiteY726" fmla="*/ 4236415 h 4877563"/>
              <a:gd name="connsiteX727" fmla="*/ 44447 w 6000690"/>
              <a:gd name="connsiteY727" fmla="*/ 4236357 h 4877563"/>
              <a:gd name="connsiteX728" fmla="*/ 52723 w 6000690"/>
              <a:gd name="connsiteY728" fmla="*/ 4238588 h 4877563"/>
              <a:gd name="connsiteX729" fmla="*/ 60420 w 6000690"/>
              <a:gd name="connsiteY729" fmla="*/ 4248652 h 4877563"/>
              <a:gd name="connsiteX730" fmla="*/ 58780 w 6000690"/>
              <a:gd name="connsiteY730" fmla="*/ 4261201 h 4877563"/>
              <a:gd name="connsiteX731" fmla="*/ 44420 w 6000690"/>
              <a:gd name="connsiteY731" fmla="*/ 4269486 h 4877563"/>
              <a:gd name="connsiteX732" fmla="*/ 36153 w 6000690"/>
              <a:gd name="connsiteY732" fmla="*/ 4267263 h 4877563"/>
              <a:gd name="connsiteX733" fmla="*/ 36153 w 6000690"/>
              <a:gd name="connsiteY733" fmla="*/ 4267262 h 4877563"/>
              <a:gd name="connsiteX734" fmla="*/ 28432 w 6000690"/>
              <a:gd name="connsiteY734" fmla="*/ 4257209 h 4877563"/>
              <a:gd name="connsiteX735" fmla="*/ 30097 w 6000690"/>
              <a:gd name="connsiteY735" fmla="*/ 4244631 h 4877563"/>
              <a:gd name="connsiteX736" fmla="*/ 44447 w 6000690"/>
              <a:gd name="connsiteY736" fmla="*/ 4236357 h 4877563"/>
              <a:gd name="connsiteX737" fmla="*/ 3304224 w 6000690"/>
              <a:gd name="connsiteY737" fmla="*/ 4231733 h 4877563"/>
              <a:gd name="connsiteX738" fmla="*/ 3330690 w 6000690"/>
              <a:gd name="connsiteY738" fmla="*/ 4238854 h 4877563"/>
              <a:gd name="connsiteX739" fmla="*/ 3350105 w 6000690"/>
              <a:gd name="connsiteY739" fmla="*/ 4311296 h 4877563"/>
              <a:gd name="connsiteX740" fmla="*/ 3304126 w 6000690"/>
              <a:gd name="connsiteY740" fmla="*/ 4337822 h 4877563"/>
              <a:gd name="connsiteX741" fmla="*/ 3277651 w 6000690"/>
              <a:gd name="connsiteY741" fmla="*/ 4330710 h 4877563"/>
              <a:gd name="connsiteX742" fmla="*/ 3258250 w 6000690"/>
              <a:gd name="connsiteY742" fmla="*/ 4258270 h 4877563"/>
              <a:gd name="connsiteX743" fmla="*/ 3258249 w 6000690"/>
              <a:gd name="connsiteY743" fmla="*/ 4258269 h 4877563"/>
              <a:gd name="connsiteX744" fmla="*/ 3304224 w 6000690"/>
              <a:gd name="connsiteY744" fmla="*/ 4231733 h 4877563"/>
              <a:gd name="connsiteX745" fmla="*/ 4447484 w 6000690"/>
              <a:gd name="connsiteY745" fmla="*/ 4226958 h 4877563"/>
              <a:gd name="connsiteX746" fmla="*/ 4491923 w 6000690"/>
              <a:gd name="connsiteY746" fmla="*/ 4238901 h 4877563"/>
              <a:gd name="connsiteX747" fmla="*/ 4518082 w 6000690"/>
              <a:gd name="connsiteY747" fmla="*/ 4261782 h 4877563"/>
              <a:gd name="connsiteX748" fmla="*/ 4533410 w 6000690"/>
              <a:gd name="connsiteY748" fmla="*/ 4292976 h 4877563"/>
              <a:gd name="connsiteX749" fmla="*/ 4524511 w 6000690"/>
              <a:gd name="connsiteY749" fmla="*/ 4360537 h 4877563"/>
              <a:gd name="connsiteX750" fmla="*/ 4447313 w 6000690"/>
              <a:gd name="connsiteY750" fmla="*/ 4405080 h 4877563"/>
              <a:gd name="connsiteX751" fmla="*/ 4402874 w 6000690"/>
              <a:gd name="connsiteY751" fmla="*/ 4393136 h 4877563"/>
              <a:gd name="connsiteX752" fmla="*/ 4370281 w 6000690"/>
              <a:gd name="connsiteY752" fmla="*/ 4271490 h 4877563"/>
              <a:gd name="connsiteX753" fmla="*/ 4447484 w 6000690"/>
              <a:gd name="connsiteY753" fmla="*/ 4226958 h 4877563"/>
              <a:gd name="connsiteX754" fmla="*/ 5420757 w 6000690"/>
              <a:gd name="connsiteY754" fmla="*/ 4213670 h 4877563"/>
              <a:gd name="connsiteX755" fmla="*/ 5456561 w 6000690"/>
              <a:gd name="connsiteY755" fmla="*/ 4223297 h 4877563"/>
              <a:gd name="connsiteX756" fmla="*/ 5489978 w 6000690"/>
              <a:gd name="connsiteY756" fmla="*/ 4266847 h 4877563"/>
              <a:gd name="connsiteX757" fmla="*/ 5482810 w 6000690"/>
              <a:gd name="connsiteY757" fmla="*/ 4321261 h 4877563"/>
              <a:gd name="connsiteX758" fmla="*/ 5420634 w 6000690"/>
              <a:gd name="connsiteY758" fmla="*/ 4357142 h 4877563"/>
              <a:gd name="connsiteX759" fmla="*/ 5384830 w 6000690"/>
              <a:gd name="connsiteY759" fmla="*/ 4347515 h 4877563"/>
              <a:gd name="connsiteX760" fmla="*/ 5351461 w 6000690"/>
              <a:gd name="connsiteY760" fmla="*/ 4303965 h 4877563"/>
              <a:gd name="connsiteX761" fmla="*/ 5358583 w 6000690"/>
              <a:gd name="connsiteY761" fmla="*/ 4249541 h 4877563"/>
              <a:gd name="connsiteX762" fmla="*/ 5358582 w 6000690"/>
              <a:gd name="connsiteY762" fmla="*/ 4249541 h 4877563"/>
              <a:gd name="connsiteX763" fmla="*/ 5420757 w 6000690"/>
              <a:gd name="connsiteY763" fmla="*/ 4213670 h 4877563"/>
              <a:gd name="connsiteX764" fmla="*/ 2732619 w 6000690"/>
              <a:gd name="connsiteY764" fmla="*/ 4212025 h 4877563"/>
              <a:gd name="connsiteX765" fmla="*/ 2761131 w 6000690"/>
              <a:gd name="connsiteY765" fmla="*/ 4219686 h 4877563"/>
              <a:gd name="connsiteX766" fmla="*/ 2787757 w 6000690"/>
              <a:gd name="connsiteY766" fmla="*/ 4254373 h 4877563"/>
              <a:gd name="connsiteX767" fmla="*/ 2782046 w 6000690"/>
              <a:gd name="connsiteY767" fmla="*/ 4297733 h 4877563"/>
              <a:gd name="connsiteX768" fmla="*/ 2782046 w 6000690"/>
              <a:gd name="connsiteY768" fmla="*/ 4297735 h 4877563"/>
              <a:gd name="connsiteX769" fmla="*/ 2732510 w 6000690"/>
              <a:gd name="connsiteY769" fmla="*/ 4326314 h 4877563"/>
              <a:gd name="connsiteX770" fmla="*/ 2704003 w 6000690"/>
              <a:gd name="connsiteY770" fmla="*/ 4318645 h 4877563"/>
              <a:gd name="connsiteX771" fmla="*/ 2677409 w 6000690"/>
              <a:gd name="connsiteY771" fmla="*/ 4283946 h 4877563"/>
              <a:gd name="connsiteX772" fmla="*/ 2683083 w 6000690"/>
              <a:gd name="connsiteY772" fmla="*/ 4240604 h 4877563"/>
              <a:gd name="connsiteX773" fmla="*/ 2732619 w 6000690"/>
              <a:gd name="connsiteY773" fmla="*/ 4212025 h 4877563"/>
              <a:gd name="connsiteX774" fmla="*/ 2562658 w 6000690"/>
              <a:gd name="connsiteY774" fmla="*/ 4192571 h 4877563"/>
              <a:gd name="connsiteX775" fmla="*/ 2570024 w 6000690"/>
              <a:gd name="connsiteY775" fmla="*/ 4194566 h 4877563"/>
              <a:gd name="connsiteX776" fmla="*/ 2570024 w 6000690"/>
              <a:gd name="connsiteY776" fmla="*/ 4194566 h 4877563"/>
              <a:gd name="connsiteX777" fmla="*/ 2576885 w 6000690"/>
              <a:gd name="connsiteY777" fmla="*/ 4203502 h 4877563"/>
              <a:gd name="connsiteX778" fmla="*/ 2575411 w 6000690"/>
              <a:gd name="connsiteY778" fmla="*/ 4214681 h 4877563"/>
              <a:gd name="connsiteX779" fmla="*/ 2562634 w 6000690"/>
              <a:gd name="connsiteY779" fmla="*/ 4222056 h 4877563"/>
              <a:gd name="connsiteX780" fmla="*/ 2555268 w 6000690"/>
              <a:gd name="connsiteY780" fmla="*/ 4220081 h 4877563"/>
              <a:gd name="connsiteX781" fmla="*/ 2548407 w 6000690"/>
              <a:gd name="connsiteY781" fmla="*/ 4211135 h 4877563"/>
              <a:gd name="connsiteX782" fmla="*/ 2549882 w 6000690"/>
              <a:gd name="connsiteY782" fmla="*/ 4199957 h 4877563"/>
              <a:gd name="connsiteX783" fmla="*/ 2562658 w 6000690"/>
              <a:gd name="connsiteY783" fmla="*/ 4192571 h 4877563"/>
              <a:gd name="connsiteX784" fmla="*/ 4849165 w 6000690"/>
              <a:gd name="connsiteY784" fmla="*/ 4184370 h 4877563"/>
              <a:gd name="connsiteX785" fmla="*/ 4891779 w 6000690"/>
              <a:gd name="connsiteY785" fmla="*/ 4195833 h 4877563"/>
              <a:gd name="connsiteX786" fmla="*/ 4931574 w 6000690"/>
              <a:gd name="connsiteY786" fmla="*/ 4247686 h 4877563"/>
              <a:gd name="connsiteX787" fmla="*/ 4923044 w 6000690"/>
              <a:gd name="connsiteY787" fmla="*/ 4312495 h 4877563"/>
              <a:gd name="connsiteX788" fmla="*/ 4849014 w 6000690"/>
              <a:gd name="connsiteY788" fmla="*/ 4355204 h 4877563"/>
              <a:gd name="connsiteX789" fmla="*/ 4806391 w 6000690"/>
              <a:gd name="connsiteY789" fmla="*/ 4343742 h 4877563"/>
              <a:gd name="connsiteX790" fmla="*/ 4766597 w 6000690"/>
              <a:gd name="connsiteY790" fmla="*/ 4291888 h 4877563"/>
              <a:gd name="connsiteX791" fmla="*/ 4775127 w 6000690"/>
              <a:gd name="connsiteY791" fmla="*/ 4227089 h 4877563"/>
              <a:gd name="connsiteX792" fmla="*/ 4775127 w 6000690"/>
              <a:gd name="connsiteY792" fmla="*/ 4227088 h 4877563"/>
              <a:gd name="connsiteX793" fmla="*/ 4849165 w 6000690"/>
              <a:gd name="connsiteY793" fmla="*/ 4184370 h 4877563"/>
              <a:gd name="connsiteX794" fmla="*/ 3705927 w 6000690"/>
              <a:gd name="connsiteY794" fmla="*/ 4179124 h 4877563"/>
              <a:gd name="connsiteX795" fmla="*/ 3735574 w 6000690"/>
              <a:gd name="connsiteY795" fmla="*/ 4187096 h 4877563"/>
              <a:gd name="connsiteX796" fmla="*/ 3763259 w 6000690"/>
              <a:gd name="connsiteY796" fmla="*/ 4223174 h 4877563"/>
              <a:gd name="connsiteX797" fmla="*/ 3757320 w 6000690"/>
              <a:gd name="connsiteY797" fmla="*/ 4268257 h 4877563"/>
              <a:gd name="connsiteX798" fmla="*/ 3705808 w 6000690"/>
              <a:gd name="connsiteY798" fmla="*/ 4297980 h 4877563"/>
              <a:gd name="connsiteX799" fmla="*/ 3676171 w 6000690"/>
              <a:gd name="connsiteY799" fmla="*/ 4290008 h 4877563"/>
              <a:gd name="connsiteX800" fmla="*/ 3648513 w 6000690"/>
              <a:gd name="connsiteY800" fmla="*/ 4253920 h 4877563"/>
              <a:gd name="connsiteX801" fmla="*/ 3654410 w 6000690"/>
              <a:gd name="connsiteY801" fmla="*/ 4208857 h 4877563"/>
              <a:gd name="connsiteX802" fmla="*/ 3705927 w 6000690"/>
              <a:gd name="connsiteY802" fmla="*/ 4179124 h 4877563"/>
              <a:gd name="connsiteX803" fmla="*/ 1589408 w 6000690"/>
              <a:gd name="connsiteY803" fmla="*/ 4168927 h 4877563"/>
              <a:gd name="connsiteX804" fmla="*/ 1623832 w 6000690"/>
              <a:gd name="connsiteY804" fmla="*/ 4178187 h 4877563"/>
              <a:gd name="connsiteX805" fmla="*/ 1655984 w 6000690"/>
              <a:gd name="connsiteY805" fmla="*/ 4220081 h 4877563"/>
              <a:gd name="connsiteX806" fmla="*/ 1649091 w 6000690"/>
              <a:gd name="connsiteY806" fmla="*/ 4272427 h 4877563"/>
              <a:gd name="connsiteX807" fmla="*/ 1589290 w 6000690"/>
              <a:gd name="connsiteY807" fmla="*/ 4306936 h 4877563"/>
              <a:gd name="connsiteX808" fmla="*/ 1554852 w 6000690"/>
              <a:gd name="connsiteY808" fmla="*/ 4297677 h 4877563"/>
              <a:gd name="connsiteX809" fmla="*/ 1529601 w 6000690"/>
              <a:gd name="connsiteY809" fmla="*/ 4203438 h 4877563"/>
              <a:gd name="connsiteX810" fmla="*/ 1529601 w 6000690"/>
              <a:gd name="connsiteY810" fmla="*/ 4203437 h 4877563"/>
              <a:gd name="connsiteX811" fmla="*/ 1589408 w 6000690"/>
              <a:gd name="connsiteY811" fmla="*/ 4168927 h 4877563"/>
              <a:gd name="connsiteX812" fmla="*/ 3134321 w 6000690"/>
              <a:gd name="connsiteY812" fmla="*/ 4160775 h 4877563"/>
              <a:gd name="connsiteX813" fmla="*/ 3165335 w 6000690"/>
              <a:gd name="connsiteY813" fmla="*/ 4169107 h 4877563"/>
              <a:gd name="connsiteX814" fmla="*/ 3188078 w 6000690"/>
              <a:gd name="connsiteY814" fmla="*/ 4254004 h 4877563"/>
              <a:gd name="connsiteX815" fmla="*/ 3134201 w 6000690"/>
              <a:gd name="connsiteY815" fmla="*/ 4285098 h 4877563"/>
              <a:gd name="connsiteX816" fmla="*/ 3103173 w 6000690"/>
              <a:gd name="connsiteY816" fmla="*/ 4276757 h 4877563"/>
              <a:gd name="connsiteX817" fmla="*/ 3074221 w 6000690"/>
              <a:gd name="connsiteY817" fmla="*/ 4239013 h 4877563"/>
              <a:gd name="connsiteX818" fmla="*/ 3080434 w 6000690"/>
              <a:gd name="connsiteY818" fmla="*/ 4191862 h 4877563"/>
              <a:gd name="connsiteX819" fmla="*/ 3134321 w 6000690"/>
              <a:gd name="connsiteY819" fmla="*/ 4160775 h 4877563"/>
              <a:gd name="connsiteX820" fmla="*/ 5652489 w 6000690"/>
              <a:gd name="connsiteY820" fmla="*/ 4149825 h 4877563"/>
              <a:gd name="connsiteX821" fmla="*/ 5666229 w 6000690"/>
              <a:gd name="connsiteY821" fmla="*/ 4153513 h 4877563"/>
              <a:gd name="connsiteX822" fmla="*/ 5679035 w 6000690"/>
              <a:gd name="connsiteY822" fmla="*/ 4170205 h 4877563"/>
              <a:gd name="connsiteX823" fmla="*/ 5676288 w 6000690"/>
              <a:gd name="connsiteY823" fmla="*/ 4191086 h 4877563"/>
              <a:gd name="connsiteX824" fmla="*/ 5652446 w 6000690"/>
              <a:gd name="connsiteY824" fmla="*/ 4204836 h 4877563"/>
              <a:gd name="connsiteX825" fmla="*/ 5638709 w 6000690"/>
              <a:gd name="connsiteY825" fmla="*/ 4201148 h 4877563"/>
              <a:gd name="connsiteX826" fmla="*/ 5625900 w 6000690"/>
              <a:gd name="connsiteY826" fmla="*/ 4184456 h 4877563"/>
              <a:gd name="connsiteX827" fmla="*/ 5628647 w 6000690"/>
              <a:gd name="connsiteY827" fmla="*/ 4163576 h 4877563"/>
              <a:gd name="connsiteX828" fmla="*/ 5628648 w 6000690"/>
              <a:gd name="connsiteY828" fmla="*/ 4163576 h 4877563"/>
              <a:gd name="connsiteX829" fmla="*/ 5652489 w 6000690"/>
              <a:gd name="connsiteY829" fmla="*/ 4149825 h 4877563"/>
              <a:gd name="connsiteX830" fmla="*/ 5250849 w 6000690"/>
              <a:gd name="connsiteY830" fmla="*/ 4142704 h 4877563"/>
              <a:gd name="connsiteX831" fmla="*/ 5291193 w 6000690"/>
              <a:gd name="connsiteY831" fmla="*/ 4153552 h 4877563"/>
              <a:gd name="connsiteX832" fmla="*/ 5328864 w 6000690"/>
              <a:gd name="connsiteY832" fmla="*/ 4202633 h 4877563"/>
              <a:gd name="connsiteX833" fmla="*/ 5320788 w 6000690"/>
              <a:gd name="connsiteY833" fmla="*/ 4263991 h 4877563"/>
              <a:gd name="connsiteX834" fmla="*/ 5250706 w 6000690"/>
              <a:gd name="connsiteY834" fmla="*/ 4304410 h 4877563"/>
              <a:gd name="connsiteX835" fmla="*/ 5210353 w 6000690"/>
              <a:gd name="connsiteY835" fmla="*/ 4293573 h 4877563"/>
              <a:gd name="connsiteX836" fmla="*/ 5180767 w 6000690"/>
              <a:gd name="connsiteY836" fmla="*/ 4183142 h 4877563"/>
              <a:gd name="connsiteX837" fmla="*/ 5180768 w 6000690"/>
              <a:gd name="connsiteY837" fmla="*/ 4183142 h 4877563"/>
              <a:gd name="connsiteX838" fmla="*/ 5250849 w 6000690"/>
              <a:gd name="connsiteY838" fmla="*/ 4142704 h 4877563"/>
              <a:gd name="connsiteX839" fmla="*/ 3536002 w 6000690"/>
              <a:gd name="connsiteY839" fmla="*/ 4121379 h 4877563"/>
              <a:gd name="connsiteX840" fmla="*/ 3563598 w 6000690"/>
              <a:gd name="connsiteY840" fmla="*/ 4128801 h 4877563"/>
              <a:gd name="connsiteX841" fmla="*/ 3563599 w 6000690"/>
              <a:gd name="connsiteY841" fmla="*/ 4128801 h 4877563"/>
              <a:gd name="connsiteX842" fmla="*/ 3589341 w 6000690"/>
              <a:gd name="connsiteY842" fmla="*/ 4162393 h 4877563"/>
              <a:gd name="connsiteX843" fmla="*/ 3583846 w 6000690"/>
              <a:gd name="connsiteY843" fmla="*/ 4204354 h 4877563"/>
              <a:gd name="connsiteX844" fmla="*/ 3535904 w 6000690"/>
              <a:gd name="connsiteY844" fmla="*/ 4232036 h 4877563"/>
              <a:gd name="connsiteX845" fmla="*/ 3508289 w 6000690"/>
              <a:gd name="connsiteY845" fmla="*/ 4224612 h 4877563"/>
              <a:gd name="connsiteX846" fmla="*/ 3482514 w 6000690"/>
              <a:gd name="connsiteY846" fmla="*/ 4191020 h 4877563"/>
              <a:gd name="connsiteX847" fmla="*/ 3488041 w 6000690"/>
              <a:gd name="connsiteY847" fmla="*/ 4149050 h 4877563"/>
              <a:gd name="connsiteX848" fmla="*/ 3536002 w 6000690"/>
              <a:gd name="connsiteY848" fmla="*/ 4121379 h 4877563"/>
              <a:gd name="connsiteX849" fmla="*/ 4679247 w 6000690"/>
              <a:gd name="connsiteY849" fmla="*/ 4120245 h 4877563"/>
              <a:gd name="connsiteX850" fmla="*/ 4723009 w 6000690"/>
              <a:gd name="connsiteY850" fmla="*/ 4132010 h 4877563"/>
              <a:gd name="connsiteX851" fmla="*/ 4763859 w 6000690"/>
              <a:gd name="connsiteY851" fmla="*/ 4185251 h 4877563"/>
              <a:gd name="connsiteX852" fmla="*/ 4755097 w 6000690"/>
              <a:gd name="connsiteY852" fmla="*/ 4251791 h 4877563"/>
              <a:gd name="connsiteX853" fmla="*/ 4679091 w 6000690"/>
              <a:gd name="connsiteY853" fmla="*/ 4295634 h 4877563"/>
              <a:gd name="connsiteX854" fmla="*/ 4635329 w 6000690"/>
              <a:gd name="connsiteY854" fmla="*/ 4283871 h 4877563"/>
              <a:gd name="connsiteX855" fmla="*/ 4594474 w 6000690"/>
              <a:gd name="connsiteY855" fmla="*/ 4230636 h 4877563"/>
              <a:gd name="connsiteX856" fmla="*/ 4603232 w 6000690"/>
              <a:gd name="connsiteY856" fmla="*/ 4164096 h 4877563"/>
              <a:gd name="connsiteX857" fmla="*/ 4603232 w 6000690"/>
              <a:gd name="connsiteY857" fmla="*/ 4164098 h 4877563"/>
              <a:gd name="connsiteX858" fmla="*/ 4679247 w 6000690"/>
              <a:gd name="connsiteY858" fmla="*/ 4120245 h 4877563"/>
              <a:gd name="connsiteX859" fmla="*/ 4235269 w 6000690"/>
              <a:gd name="connsiteY859" fmla="*/ 4094832 h 4877563"/>
              <a:gd name="connsiteX860" fmla="*/ 4226218 w 6000690"/>
              <a:gd name="connsiteY860" fmla="*/ 4097869 h 4877563"/>
              <a:gd name="connsiteX861" fmla="*/ 4189870 w 6000690"/>
              <a:gd name="connsiteY861" fmla="*/ 4114665 h 4877563"/>
              <a:gd name="connsiteX862" fmla="*/ 4179065 w 6000690"/>
              <a:gd name="connsiteY862" fmla="*/ 4124047 h 4877563"/>
              <a:gd name="connsiteX863" fmla="*/ 4181042 w 6000690"/>
              <a:gd name="connsiteY863" fmla="*/ 4138223 h 4877563"/>
              <a:gd name="connsiteX864" fmla="*/ 4197095 w 6000690"/>
              <a:gd name="connsiteY864" fmla="*/ 4174661 h 4877563"/>
              <a:gd name="connsiteX865" fmla="*/ 4206638 w 6000690"/>
              <a:gd name="connsiteY865" fmla="*/ 4185839 h 4877563"/>
              <a:gd name="connsiteX866" fmla="*/ 4211821 w 6000690"/>
              <a:gd name="connsiteY866" fmla="*/ 4186756 h 4877563"/>
              <a:gd name="connsiteX867" fmla="*/ 4221155 w 6000690"/>
              <a:gd name="connsiteY867" fmla="*/ 4183502 h 4877563"/>
              <a:gd name="connsiteX868" fmla="*/ 4258676 w 6000690"/>
              <a:gd name="connsiteY868" fmla="*/ 4165781 h 4877563"/>
              <a:gd name="connsiteX869" fmla="*/ 4269660 w 6000690"/>
              <a:gd name="connsiteY869" fmla="*/ 4156171 h 4877563"/>
              <a:gd name="connsiteX870" fmla="*/ 4267287 w 6000690"/>
              <a:gd name="connsiteY870" fmla="*/ 4141769 h 4877563"/>
              <a:gd name="connsiteX871" fmla="*/ 4267286 w 6000690"/>
              <a:gd name="connsiteY871" fmla="*/ 4141768 h 4877563"/>
              <a:gd name="connsiteX872" fmla="*/ 4249842 w 6000690"/>
              <a:gd name="connsiteY872" fmla="*/ 4106247 h 4877563"/>
              <a:gd name="connsiteX873" fmla="*/ 4240291 w 6000690"/>
              <a:gd name="connsiteY873" fmla="*/ 4095694 h 4877563"/>
              <a:gd name="connsiteX874" fmla="*/ 4235269 w 6000690"/>
              <a:gd name="connsiteY874" fmla="*/ 4094832 h 4877563"/>
              <a:gd name="connsiteX875" fmla="*/ 2964400 w 6000690"/>
              <a:gd name="connsiteY875" fmla="*/ 4093906 h 4877563"/>
              <a:gd name="connsiteX876" fmla="*/ 2997916 w 6000690"/>
              <a:gd name="connsiteY876" fmla="*/ 4102919 h 4877563"/>
              <a:gd name="connsiteX877" fmla="*/ 3022499 w 6000690"/>
              <a:gd name="connsiteY877" fmla="*/ 4194670 h 4877563"/>
              <a:gd name="connsiteX878" fmla="*/ 2964268 w 6000690"/>
              <a:gd name="connsiteY878" fmla="*/ 4228271 h 4877563"/>
              <a:gd name="connsiteX879" fmla="*/ 2930752 w 6000690"/>
              <a:gd name="connsiteY879" fmla="*/ 4219258 h 4877563"/>
              <a:gd name="connsiteX880" fmla="*/ 2906169 w 6000690"/>
              <a:gd name="connsiteY880" fmla="*/ 4127507 h 4877563"/>
              <a:gd name="connsiteX881" fmla="*/ 2964400 w 6000690"/>
              <a:gd name="connsiteY881" fmla="*/ 4093906 h 4877563"/>
              <a:gd name="connsiteX882" fmla="*/ 5080925 w 6000690"/>
              <a:gd name="connsiteY882" fmla="*/ 4078122 h 4877563"/>
              <a:gd name="connsiteX883" fmla="*/ 5122645 w 6000690"/>
              <a:gd name="connsiteY883" fmla="*/ 4089339 h 4877563"/>
              <a:gd name="connsiteX884" fmla="*/ 5161584 w 6000690"/>
              <a:gd name="connsiteY884" fmla="*/ 4140085 h 4877563"/>
              <a:gd name="connsiteX885" fmla="*/ 5153233 w 6000690"/>
              <a:gd name="connsiteY885" fmla="*/ 4203503 h 4877563"/>
              <a:gd name="connsiteX886" fmla="*/ 5080787 w 6000690"/>
              <a:gd name="connsiteY886" fmla="*/ 4245303 h 4877563"/>
              <a:gd name="connsiteX887" fmla="*/ 5039063 w 6000690"/>
              <a:gd name="connsiteY887" fmla="*/ 4234087 h 4877563"/>
              <a:gd name="connsiteX888" fmla="*/ 5000171 w 6000690"/>
              <a:gd name="connsiteY888" fmla="*/ 4183332 h 4877563"/>
              <a:gd name="connsiteX889" fmla="*/ 5008474 w 6000690"/>
              <a:gd name="connsiteY889" fmla="*/ 4119931 h 4877563"/>
              <a:gd name="connsiteX890" fmla="*/ 5008475 w 6000690"/>
              <a:gd name="connsiteY890" fmla="*/ 4119933 h 4877563"/>
              <a:gd name="connsiteX891" fmla="*/ 5080925 w 6000690"/>
              <a:gd name="connsiteY891" fmla="*/ 4078122 h 4877563"/>
              <a:gd name="connsiteX892" fmla="*/ 384607 w 6000690"/>
              <a:gd name="connsiteY892" fmla="*/ 4065478 h 4877563"/>
              <a:gd name="connsiteX893" fmla="*/ 378540 w 6000690"/>
              <a:gd name="connsiteY893" fmla="*/ 4066754 h 4877563"/>
              <a:gd name="connsiteX894" fmla="*/ 356368 w 6000690"/>
              <a:gd name="connsiteY894" fmla="*/ 4073630 h 4877563"/>
              <a:gd name="connsiteX895" fmla="*/ 345260 w 6000690"/>
              <a:gd name="connsiteY895" fmla="*/ 4082623 h 4877563"/>
              <a:gd name="connsiteX896" fmla="*/ 346717 w 6000690"/>
              <a:gd name="connsiteY896" fmla="*/ 4096837 h 4877563"/>
              <a:gd name="connsiteX897" fmla="*/ 354316 w 6000690"/>
              <a:gd name="connsiteY897" fmla="*/ 4110531 h 4877563"/>
              <a:gd name="connsiteX898" fmla="*/ 364299 w 6000690"/>
              <a:gd name="connsiteY898" fmla="*/ 4119005 h 4877563"/>
              <a:gd name="connsiteX899" fmla="*/ 368047 w 6000690"/>
              <a:gd name="connsiteY899" fmla="*/ 4119478 h 4877563"/>
              <a:gd name="connsiteX900" fmla="*/ 377132 w 6000690"/>
              <a:gd name="connsiteY900" fmla="*/ 4116414 h 4877563"/>
              <a:gd name="connsiteX901" fmla="*/ 395701 w 6000690"/>
              <a:gd name="connsiteY901" fmla="*/ 4104941 h 4877563"/>
              <a:gd name="connsiteX902" fmla="*/ 402703 w 6000690"/>
              <a:gd name="connsiteY902" fmla="*/ 4085215 h 4877563"/>
              <a:gd name="connsiteX903" fmla="*/ 398770 w 6000690"/>
              <a:gd name="connsiteY903" fmla="*/ 4075503 h 4877563"/>
              <a:gd name="connsiteX904" fmla="*/ 390564 w 6000690"/>
              <a:gd name="connsiteY904" fmla="*/ 4066708 h 4877563"/>
              <a:gd name="connsiteX905" fmla="*/ 384607 w 6000690"/>
              <a:gd name="connsiteY905" fmla="*/ 4065478 h 4877563"/>
              <a:gd name="connsiteX906" fmla="*/ 3366074 w 6000690"/>
              <a:gd name="connsiteY906" fmla="*/ 4064097 h 4877563"/>
              <a:gd name="connsiteX907" fmla="*/ 3391400 w 6000690"/>
              <a:gd name="connsiteY907" fmla="*/ 4070907 h 4877563"/>
              <a:gd name="connsiteX908" fmla="*/ 3415047 w 6000690"/>
              <a:gd name="connsiteY908" fmla="*/ 4101727 h 4877563"/>
              <a:gd name="connsiteX909" fmla="*/ 3409978 w 6000690"/>
              <a:gd name="connsiteY909" fmla="*/ 4140235 h 4877563"/>
              <a:gd name="connsiteX910" fmla="*/ 3365980 w 6000690"/>
              <a:gd name="connsiteY910" fmla="*/ 4165619 h 4877563"/>
              <a:gd name="connsiteX911" fmla="*/ 3340650 w 6000690"/>
              <a:gd name="connsiteY911" fmla="*/ 4158810 h 4877563"/>
              <a:gd name="connsiteX912" fmla="*/ 3317003 w 6000690"/>
              <a:gd name="connsiteY912" fmla="*/ 4127989 h 4877563"/>
              <a:gd name="connsiteX913" fmla="*/ 3322071 w 6000690"/>
              <a:gd name="connsiteY913" fmla="*/ 4089480 h 4877563"/>
              <a:gd name="connsiteX914" fmla="*/ 3366074 w 6000690"/>
              <a:gd name="connsiteY914" fmla="*/ 4064097 h 4877563"/>
              <a:gd name="connsiteX915" fmla="*/ 106315 w 6000690"/>
              <a:gd name="connsiteY915" fmla="*/ 4051387 h 4877563"/>
              <a:gd name="connsiteX916" fmla="*/ 122079 w 6000690"/>
              <a:gd name="connsiteY916" fmla="*/ 4055623 h 4877563"/>
              <a:gd name="connsiteX917" fmla="*/ 136786 w 6000690"/>
              <a:gd name="connsiteY917" fmla="*/ 4074822 h 4877563"/>
              <a:gd name="connsiteX918" fmla="*/ 133650 w 6000690"/>
              <a:gd name="connsiteY918" fmla="*/ 4098795 h 4877563"/>
              <a:gd name="connsiteX919" fmla="*/ 106259 w 6000690"/>
              <a:gd name="connsiteY919" fmla="*/ 4114617 h 4877563"/>
              <a:gd name="connsiteX920" fmla="*/ 106258 w 6000690"/>
              <a:gd name="connsiteY920" fmla="*/ 4114617 h 4877563"/>
              <a:gd name="connsiteX921" fmla="*/ 90469 w 6000690"/>
              <a:gd name="connsiteY921" fmla="*/ 4110371 h 4877563"/>
              <a:gd name="connsiteX922" fmla="*/ 78908 w 6000690"/>
              <a:gd name="connsiteY922" fmla="*/ 4067200 h 4877563"/>
              <a:gd name="connsiteX923" fmla="*/ 106315 w 6000690"/>
              <a:gd name="connsiteY923" fmla="*/ 4051387 h 4877563"/>
              <a:gd name="connsiteX924" fmla="*/ 5482606 w 6000690"/>
              <a:gd name="connsiteY924" fmla="*/ 4050583 h 4877563"/>
              <a:gd name="connsiteX925" fmla="*/ 5514978 w 6000690"/>
              <a:gd name="connsiteY925" fmla="*/ 4059294 h 4877563"/>
              <a:gd name="connsiteX926" fmla="*/ 5514978 w 6000690"/>
              <a:gd name="connsiteY926" fmla="*/ 4059292 h 4877563"/>
              <a:gd name="connsiteX927" fmla="*/ 5545221 w 6000690"/>
              <a:gd name="connsiteY927" fmla="*/ 4098690 h 4877563"/>
              <a:gd name="connsiteX928" fmla="*/ 5538734 w 6000690"/>
              <a:gd name="connsiteY928" fmla="*/ 4147923 h 4877563"/>
              <a:gd name="connsiteX929" fmla="*/ 5482479 w 6000690"/>
              <a:gd name="connsiteY929" fmla="*/ 4180380 h 4877563"/>
              <a:gd name="connsiteX930" fmla="*/ 5450102 w 6000690"/>
              <a:gd name="connsiteY930" fmla="*/ 4171679 h 4877563"/>
              <a:gd name="connsiteX931" fmla="*/ 5426351 w 6000690"/>
              <a:gd name="connsiteY931" fmla="*/ 4083049 h 4877563"/>
              <a:gd name="connsiteX932" fmla="*/ 5482606 w 6000690"/>
              <a:gd name="connsiteY932" fmla="*/ 4050583 h 4877563"/>
              <a:gd name="connsiteX933" fmla="*/ 2794463 w 6000690"/>
              <a:gd name="connsiteY933" fmla="*/ 4047567 h 4877563"/>
              <a:gd name="connsiteX934" fmla="*/ 2820248 w 6000690"/>
              <a:gd name="connsiteY934" fmla="*/ 4054498 h 4877563"/>
              <a:gd name="connsiteX935" fmla="*/ 2839157 w 6000690"/>
              <a:gd name="connsiteY935" fmla="*/ 4125087 h 4877563"/>
              <a:gd name="connsiteX936" fmla="*/ 2794374 w 6000690"/>
              <a:gd name="connsiteY936" fmla="*/ 4150914 h 4877563"/>
              <a:gd name="connsiteX937" fmla="*/ 2768579 w 6000690"/>
              <a:gd name="connsiteY937" fmla="*/ 4143982 h 4877563"/>
              <a:gd name="connsiteX938" fmla="*/ 2744507 w 6000690"/>
              <a:gd name="connsiteY938" fmla="*/ 4112613 h 4877563"/>
              <a:gd name="connsiteX939" fmla="*/ 2749670 w 6000690"/>
              <a:gd name="connsiteY939" fmla="*/ 4073412 h 4877563"/>
              <a:gd name="connsiteX940" fmla="*/ 2794463 w 6000690"/>
              <a:gd name="connsiteY940" fmla="*/ 4047567 h 4877563"/>
              <a:gd name="connsiteX941" fmla="*/ 1379287 w 6000690"/>
              <a:gd name="connsiteY941" fmla="*/ 4040078 h 4877563"/>
              <a:gd name="connsiteX942" fmla="*/ 1371419 w 6000690"/>
              <a:gd name="connsiteY942" fmla="*/ 4042300 h 4877563"/>
              <a:gd name="connsiteX943" fmla="*/ 1362351 w 6000690"/>
              <a:gd name="connsiteY943" fmla="*/ 4047313 h 4877563"/>
              <a:gd name="connsiteX944" fmla="*/ 1354890 w 6000690"/>
              <a:gd name="connsiteY944" fmla="*/ 4055677 h 4877563"/>
              <a:gd name="connsiteX945" fmla="*/ 1355305 w 6000690"/>
              <a:gd name="connsiteY945" fmla="*/ 4066878 h 4877563"/>
              <a:gd name="connsiteX946" fmla="*/ 1355305 w 6000690"/>
              <a:gd name="connsiteY946" fmla="*/ 4066877 h 4877563"/>
              <a:gd name="connsiteX947" fmla="*/ 1355305 w 6000690"/>
              <a:gd name="connsiteY947" fmla="*/ 4066879 h 4877563"/>
              <a:gd name="connsiteX948" fmla="*/ 1355305 w 6000690"/>
              <a:gd name="connsiteY948" fmla="*/ 4066878 h 4877563"/>
              <a:gd name="connsiteX949" fmla="*/ 1356406 w 6000690"/>
              <a:gd name="connsiteY949" fmla="*/ 4069431 h 4877563"/>
              <a:gd name="connsiteX950" fmla="*/ 1364659 w 6000690"/>
              <a:gd name="connsiteY950" fmla="*/ 4077622 h 4877563"/>
              <a:gd name="connsiteX951" fmla="*/ 1370281 w 6000690"/>
              <a:gd name="connsiteY951" fmla="*/ 4078709 h 4877563"/>
              <a:gd name="connsiteX952" fmla="*/ 1376277 w 6000690"/>
              <a:gd name="connsiteY952" fmla="*/ 4077460 h 4877563"/>
              <a:gd name="connsiteX953" fmla="*/ 1386148 w 6000690"/>
              <a:gd name="connsiteY953" fmla="*/ 4073734 h 4877563"/>
              <a:gd name="connsiteX954" fmla="*/ 1395449 w 6000690"/>
              <a:gd name="connsiteY954" fmla="*/ 4065034 h 4877563"/>
              <a:gd name="connsiteX955" fmla="*/ 1394727 w 6000690"/>
              <a:gd name="connsiteY955" fmla="*/ 4052324 h 4877563"/>
              <a:gd name="connsiteX956" fmla="*/ 1392815 w 6000690"/>
              <a:gd name="connsiteY956" fmla="*/ 4048578 h 4877563"/>
              <a:gd name="connsiteX957" fmla="*/ 1383514 w 6000690"/>
              <a:gd name="connsiteY957" fmla="*/ 4040682 h 4877563"/>
              <a:gd name="connsiteX958" fmla="*/ 1379287 w 6000690"/>
              <a:gd name="connsiteY958" fmla="*/ 4040078 h 4877563"/>
              <a:gd name="connsiteX959" fmla="*/ 4063756 w 6000690"/>
              <a:gd name="connsiteY959" fmla="*/ 4036417 h 4877563"/>
              <a:gd name="connsiteX960" fmla="*/ 4055065 w 6000690"/>
              <a:gd name="connsiteY960" fmla="*/ 4039188 h 4877563"/>
              <a:gd name="connsiteX961" fmla="*/ 4021440 w 6000690"/>
              <a:gd name="connsiteY961" fmla="*/ 4054300 h 4877563"/>
              <a:gd name="connsiteX962" fmla="*/ 4010810 w 6000690"/>
              <a:gd name="connsiteY962" fmla="*/ 4063557 h 4877563"/>
              <a:gd name="connsiteX963" fmla="*/ 4012550 w 6000690"/>
              <a:gd name="connsiteY963" fmla="*/ 4077554 h 4877563"/>
              <a:gd name="connsiteX964" fmla="*/ 4027378 w 6000690"/>
              <a:gd name="connsiteY964" fmla="*/ 4111704 h 4877563"/>
              <a:gd name="connsiteX965" fmla="*/ 4036911 w 6000690"/>
              <a:gd name="connsiteY965" fmla="*/ 4122712 h 4877563"/>
              <a:gd name="connsiteX966" fmla="*/ 4042065 w 6000690"/>
              <a:gd name="connsiteY966" fmla="*/ 4123621 h 4877563"/>
              <a:gd name="connsiteX967" fmla="*/ 4051295 w 6000690"/>
              <a:gd name="connsiteY967" fmla="*/ 4120453 h 4877563"/>
              <a:gd name="connsiteX968" fmla="*/ 4086045 w 6000690"/>
              <a:gd name="connsiteY968" fmla="*/ 4103619 h 4877563"/>
              <a:gd name="connsiteX969" fmla="*/ 4096646 w 6000690"/>
              <a:gd name="connsiteY969" fmla="*/ 4094001 h 4877563"/>
              <a:gd name="connsiteX970" fmla="*/ 4094362 w 6000690"/>
              <a:gd name="connsiteY970" fmla="*/ 4079862 h 4877563"/>
              <a:gd name="connsiteX971" fmla="*/ 4094363 w 6000690"/>
              <a:gd name="connsiteY971" fmla="*/ 4079862 h 4877563"/>
              <a:gd name="connsiteX972" fmla="*/ 4078235 w 6000690"/>
              <a:gd name="connsiteY972" fmla="*/ 4047471 h 4877563"/>
              <a:gd name="connsiteX973" fmla="*/ 4068811 w 6000690"/>
              <a:gd name="connsiteY973" fmla="*/ 4037287 h 4877563"/>
              <a:gd name="connsiteX974" fmla="*/ 4063756 w 6000690"/>
              <a:gd name="connsiteY974" fmla="*/ 4036417 h 4877563"/>
              <a:gd name="connsiteX975" fmla="*/ 1651242 w 6000690"/>
              <a:gd name="connsiteY975" fmla="*/ 4019527 h 4877563"/>
              <a:gd name="connsiteX976" fmla="*/ 1675437 w 6000690"/>
              <a:gd name="connsiteY976" fmla="*/ 4026025 h 4877563"/>
              <a:gd name="connsiteX977" fmla="*/ 1693169 w 6000690"/>
              <a:gd name="connsiteY977" fmla="*/ 4092243 h 4877563"/>
              <a:gd name="connsiteX978" fmla="*/ 1651151 w 6000690"/>
              <a:gd name="connsiteY978" fmla="*/ 4116491 h 4877563"/>
              <a:gd name="connsiteX979" fmla="*/ 1626961 w 6000690"/>
              <a:gd name="connsiteY979" fmla="*/ 4109984 h 4877563"/>
              <a:gd name="connsiteX980" fmla="*/ 1604369 w 6000690"/>
              <a:gd name="connsiteY980" fmla="*/ 4080553 h 4877563"/>
              <a:gd name="connsiteX981" fmla="*/ 1609211 w 6000690"/>
              <a:gd name="connsiteY981" fmla="*/ 4043775 h 4877563"/>
              <a:gd name="connsiteX982" fmla="*/ 1609211 w 6000690"/>
              <a:gd name="connsiteY982" fmla="*/ 4043775 h 4877563"/>
              <a:gd name="connsiteX983" fmla="*/ 1651242 w 6000690"/>
              <a:gd name="connsiteY983" fmla="*/ 4019527 h 4877563"/>
              <a:gd name="connsiteX984" fmla="*/ 2624506 w 6000690"/>
              <a:gd name="connsiteY984" fmla="*/ 4019460 h 4877563"/>
              <a:gd name="connsiteX985" fmla="*/ 2633457 w 6000690"/>
              <a:gd name="connsiteY985" fmla="*/ 4021872 h 4877563"/>
              <a:gd name="connsiteX986" fmla="*/ 2633458 w 6000690"/>
              <a:gd name="connsiteY986" fmla="*/ 4021872 h 4877563"/>
              <a:gd name="connsiteX987" fmla="*/ 2641814 w 6000690"/>
              <a:gd name="connsiteY987" fmla="*/ 4032757 h 4877563"/>
              <a:gd name="connsiteX988" fmla="*/ 2640021 w 6000690"/>
              <a:gd name="connsiteY988" fmla="*/ 4046356 h 4877563"/>
              <a:gd name="connsiteX989" fmla="*/ 2624469 w 6000690"/>
              <a:gd name="connsiteY989" fmla="*/ 4055331 h 4877563"/>
              <a:gd name="connsiteX990" fmla="*/ 2615531 w 6000690"/>
              <a:gd name="connsiteY990" fmla="*/ 4052929 h 4877563"/>
              <a:gd name="connsiteX991" fmla="*/ 2607176 w 6000690"/>
              <a:gd name="connsiteY991" fmla="*/ 4042044 h 4877563"/>
              <a:gd name="connsiteX992" fmla="*/ 2608964 w 6000690"/>
              <a:gd name="connsiteY992" fmla="*/ 4028436 h 4877563"/>
              <a:gd name="connsiteX993" fmla="*/ 2624506 w 6000690"/>
              <a:gd name="connsiteY993" fmla="*/ 4019460 h 4877563"/>
              <a:gd name="connsiteX994" fmla="*/ 4911019 w 6000690"/>
              <a:gd name="connsiteY994" fmla="*/ 4013540 h 4877563"/>
              <a:gd name="connsiteX995" fmla="*/ 4954092 w 6000690"/>
              <a:gd name="connsiteY995" fmla="*/ 4025115 h 4877563"/>
              <a:gd name="connsiteX996" fmla="*/ 4985678 w 6000690"/>
              <a:gd name="connsiteY996" fmla="*/ 4143035 h 4877563"/>
              <a:gd name="connsiteX997" fmla="*/ 4910863 w 6000690"/>
              <a:gd name="connsiteY997" fmla="*/ 4186188 h 4877563"/>
              <a:gd name="connsiteX998" fmla="*/ 4867772 w 6000690"/>
              <a:gd name="connsiteY998" fmla="*/ 4174613 h 4877563"/>
              <a:gd name="connsiteX999" fmla="*/ 4827561 w 6000690"/>
              <a:gd name="connsiteY999" fmla="*/ 4122202 h 4877563"/>
              <a:gd name="connsiteX1000" fmla="*/ 4836186 w 6000690"/>
              <a:gd name="connsiteY1000" fmla="*/ 4056702 h 4877563"/>
              <a:gd name="connsiteX1001" fmla="*/ 4836186 w 6000690"/>
              <a:gd name="connsiteY1001" fmla="*/ 4056700 h 4877563"/>
              <a:gd name="connsiteX1002" fmla="*/ 4911019 w 6000690"/>
              <a:gd name="connsiteY1002" fmla="*/ 4013540 h 4877563"/>
              <a:gd name="connsiteX1003" fmla="*/ 3196141 w 6000690"/>
              <a:gd name="connsiteY1003" fmla="*/ 4008179 h 4877563"/>
              <a:gd name="connsiteX1004" fmla="*/ 3218516 w 6000690"/>
              <a:gd name="connsiteY1004" fmla="*/ 4014193 h 4877563"/>
              <a:gd name="connsiteX1005" fmla="*/ 3218517 w 6000690"/>
              <a:gd name="connsiteY1005" fmla="*/ 4014193 h 4877563"/>
              <a:gd name="connsiteX1006" fmla="*/ 3239403 w 6000690"/>
              <a:gd name="connsiteY1006" fmla="*/ 4041410 h 4877563"/>
              <a:gd name="connsiteX1007" fmla="*/ 3234925 w 6000690"/>
              <a:gd name="connsiteY1007" fmla="*/ 4075437 h 4877563"/>
              <a:gd name="connsiteX1008" fmla="*/ 3196061 w 6000690"/>
              <a:gd name="connsiteY1008" fmla="*/ 4097850 h 4877563"/>
              <a:gd name="connsiteX1009" fmla="*/ 3173695 w 6000690"/>
              <a:gd name="connsiteY1009" fmla="*/ 4091845 h 4877563"/>
              <a:gd name="connsiteX1010" fmla="*/ 3152800 w 6000690"/>
              <a:gd name="connsiteY1010" fmla="*/ 4064618 h 4877563"/>
              <a:gd name="connsiteX1011" fmla="*/ 3157282 w 6000690"/>
              <a:gd name="connsiteY1011" fmla="*/ 4030591 h 4877563"/>
              <a:gd name="connsiteX1012" fmla="*/ 3196141 w 6000690"/>
              <a:gd name="connsiteY1012" fmla="*/ 4008179 h 4877563"/>
              <a:gd name="connsiteX1013" fmla="*/ 5714327 w 6000690"/>
              <a:gd name="connsiteY1013" fmla="*/ 3988565 h 4877563"/>
              <a:gd name="connsiteX1014" fmla="*/ 5723732 w 6000690"/>
              <a:gd name="connsiteY1014" fmla="*/ 3991089 h 4877563"/>
              <a:gd name="connsiteX1015" fmla="*/ 5723732 w 6000690"/>
              <a:gd name="connsiteY1015" fmla="*/ 3991090 h 4877563"/>
              <a:gd name="connsiteX1016" fmla="*/ 5732513 w 6000690"/>
              <a:gd name="connsiteY1016" fmla="*/ 4002532 h 4877563"/>
              <a:gd name="connsiteX1017" fmla="*/ 5730631 w 6000690"/>
              <a:gd name="connsiteY1017" fmla="*/ 4016822 h 4877563"/>
              <a:gd name="connsiteX1018" fmla="*/ 5714299 w 6000690"/>
              <a:gd name="connsiteY1018" fmla="*/ 4026251 h 4877563"/>
              <a:gd name="connsiteX1019" fmla="*/ 5704889 w 6000690"/>
              <a:gd name="connsiteY1019" fmla="*/ 4023726 h 4877563"/>
              <a:gd name="connsiteX1020" fmla="*/ 5696109 w 6000690"/>
              <a:gd name="connsiteY1020" fmla="*/ 4012284 h 4877563"/>
              <a:gd name="connsiteX1021" fmla="*/ 5697995 w 6000690"/>
              <a:gd name="connsiteY1021" fmla="*/ 3997984 h 4877563"/>
              <a:gd name="connsiteX1022" fmla="*/ 5714327 w 6000690"/>
              <a:gd name="connsiteY1022" fmla="*/ 3988565 h 4877563"/>
              <a:gd name="connsiteX1023" fmla="*/ 4468124 w 6000690"/>
              <a:gd name="connsiteY1023" fmla="*/ 3983607 h 4877563"/>
              <a:gd name="connsiteX1024" fmla="*/ 4458809 w 6000690"/>
              <a:gd name="connsiteY1024" fmla="*/ 3986843 h 4877563"/>
              <a:gd name="connsiteX1025" fmla="*/ 4421369 w 6000690"/>
              <a:gd name="connsiteY1025" fmla="*/ 4004716 h 4877563"/>
              <a:gd name="connsiteX1026" fmla="*/ 4410550 w 6000690"/>
              <a:gd name="connsiteY1026" fmla="*/ 4014220 h 4877563"/>
              <a:gd name="connsiteX1027" fmla="*/ 4412710 w 6000690"/>
              <a:gd name="connsiteY1027" fmla="*/ 4028463 h 4877563"/>
              <a:gd name="connsiteX1028" fmla="*/ 4429809 w 6000690"/>
              <a:gd name="connsiteY1028" fmla="*/ 4066413 h 4877563"/>
              <a:gd name="connsiteX1029" fmla="*/ 4439304 w 6000690"/>
              <a:gd name="connsiteY1029" fmla="*/ 4077571 h 4877563"/>
              <a:gd name="connsiteX1030" fmla="*/ 4444533 w 6000690"/>
              <a:gd name="connsiteY1030" fmla="*/ 4078508 h 4877563"/>
              <a:gd name="connsiteX1031" fmla="*/ 4453777 w 6000690"/>
              <a:gd name="connsiteY1031" fmla="*/ 4075322 h 4877563"/>
              <a:gd name="connsiteX1032" fmla="*/ 4492400 w 6000690"/>
              <a:gd name="connsiteY1032" fmla="*/ 4057732 h 4877563"/>
              <a:gd name="connsiteX1033" fmla="*/ 4503673 w 6000690"/>
              <a:gd name="connsiteY1033" fmla="*/ 4048104 h 4877563"/>
              <a:gd name="connsiteX1034" fmla="*/ 4501177 w 6000690"/>
              <a:gd name="connsiteY1034" fmla="*/ 4033493 h 4877563"/>
              <a:gd name="connsiteX1035" fmla="*/ 4482793 w 6000690"/>
              <a:gd name="connsiteY1035" fmla="*/ 3995430 h 4877563"/>
              <a:gd name="connsiteX1036" fmla="*/ 4473184 w 6000690"/>
              <a:gd name="connsiteY1036" fmla="*/ 3984488 h 4877563"/>
              <a:gd name="connsiteX1037" fmla="*/ 4468124 w 6000690"/>
              <a:gd name="connsiteY1037" fmla="*/ 3983607 h 4877563"/>
              <a:gd name="connsiteX1038" fmla="*/ 3892938 w 6000690"/>
              <a:gd name="connsiteY1038" fmla="*/ 3977444 h 4877563"/>
              <a:gd name="connsiteX1039" fmla="*/ 3884540 w 6000690"/>
              <a:gd name="connsiteY1039" fmla="*/ 3980006 h 4877563"/>
              <a:gd name="connsiteX1040" fmla="*/ 3852009 w 6000690"/>
              <a:gd name="connsiteY1040" fmla="*/ 3994190 h 4877563"/>
              <a:gd name="connsiteX1041" fmla="*/ 3841445 w 6000690"/>
              <a:gd name="connsiteY1041" fmla="*/ 4003345 h 4877563"/>
              <a:gd name="connsiteX1042" fmla="*/ 3843001 w 6000690"/>
              <a:gd name="connsiteY1042" fmla="*/ 4017238 h 4877563"/>
              <a:gd name="connsiteX1043" fmla="*/ 3856887 w 6000690"/>
              <a:gd name="connsiteY1043" fmla="*/ 4049807 h 4877563"/>
              <a:gd name="connsiteX1044" fmla="*/ 3866458 w 6000690"/>
              <a:gd name="connsiteY1044" fmla="*/ 4060769 h 4877563"/>
              <a:gd name="connsiteX1045" fmla="*/ 3871565 w 6000690"/>
              <a:gd name="connsiteY1045" fmla="*/ 4061667 h 4877563"/>
              <a:gd name="connsiteX1046" fmla="*/ 3880827 w 6000690"/>
              <a:gd name="connsiteY1046" fmla="*/ 4058470 h 4877563"/>
              <a:gd name="connsiteX1047" fmla="*/ 3914296 w 6000690"/>
              <a:gd name="connsiteY1047" fmla="*/ 4041825 h 4877563"/>
              <a:gd name="connsiteX1048" fmla="*/ 3924638 w 6000690"/>
              <a:gd name="connsiteY1048" fmla="*/ 4032255 h 4877563"/>
              <a:gd name="connsiteX1049" fmla="*/ 3922501 w 6000690"/>
              <a:gd name="connsiteY1049" fmla="*/ 4018334 h 4877563"/>
              <a:gd name="connsiteX1050" fmla="*/ 3922501 w 6000690"/>
              <a:gd name="connsiteY1050" fmla="*/ 4018334 h 4877563"/>
              <a:gd name="connsiteX1051" fmla="*/ 3907313 w 6000690"/>
              <a:gd name="connsiteY1051" fmla="*/ 3988139 h 4877563"/>
              <a:gd name="connsiteX1052" fmla="*/ 3897983 w 6000690"/>
              <a:gd name="connsiteY1052" fmla="*/ 3978313 h 4877563"/>
              <a:gd name="connsiteX1053" fmla="*/ 3892938 w 6000690"/>
              <a:gd name="connsiteY1053" fmla="*/ 3977444 h 4877563"/>
              <a:gd name="connsiteX1054" fmla="*/ 5312692 w 6000690"/>
              <a:gd name="connsiteY1054" fmla="*/ 3973697 h 4877563"/>
              <a:gd name="connsiteX1055" fmla="*/ 5352591 w 6000690"/>
              <a:gd name="connsiteY1055" fmla="*/ 3984422 h 4877563"/>
              <a:gd name="connsiteX1056" fmla="*/ 5389828 w 6000690"/>
              <a:gd name="connsiteY1056" fmla="*/ 4032945 h 4877563"/>
              <a:gd name="connsiteX1057" fmla="*/ 5381842 w 6000690"/>
              <a:gd name="connsiteY1057" fmla="*/ 4093603 h 4877563"/>
              <a:gd name="connsiteX1058" fmla="*/ 5312554 w 6000690"/>
              <a:gd name="connsiteY1058" fmla="*/ 4133578 h 4877563"/>
              <a:gd name="connsiteX1059" fmla="*/ 5272651 w 6000690"/>
              <a:gd name="connsiteY1059" fmla="*/ 4122853 h 4877563"/>
              <a:gd name="connsiteX1060" fmla="*/ 5235462 w 6000690"/>
              <a:gd name="connsiteY1060" fmla="*/ 4074320 h 4877563"/>
              <a:gd name="connsiteX1061" fmla="*/ 5243401 w 6000690"/>
              <a:gd name="connsiteY1061" fmla="*/ 4013682 h 4877563"/>
              <a:gd name="connsiteX1062" fmla="*/ 5312692 w 6000690"/>
              <a:gd name="connsiteY1062" fmla="*/ 3973697 h 4877563"/>
              <a:gd name="connsiteX1063" fmla="*/ 4741097 w 6000690"/>
              <a:gd name="connsiteY1063" fmla="*/ 3949412 h 4877563"/>
              <a:gd name="connsiteX1064" fmla="*/ 4785308 w 6000690"/>
              <a:gd name="connsiteY1064" fmla="*/ 3961299 h 4877563"/>
              <a:gd name="connsiteX1065" fmla="*/ 4826582 w 6000690"/>
              <a:gd name="connsiteY1065" fmla="*/ 4015090 h 4877563"/>
              <a:gd name="connsiteX1066" fmla="*/ 4817730 w 6000690"/>
              <a:gd name="connsiteY1066" fmla="*/ 4082311 h 4877563"/>
              <a:gd name="connsiteX1067" fmla="*/ 4740935 w 6000690"/>
              <a:gd name="connsiteY1067" fmla="*/ 4126627 h 4877563"/>
              <a:gd name="connsiteX1068" fmla="*/ 4696714 w 6000690"/>
              <a:gd name="connsiteY1068" fmla="*/ 4114740 h 4877563"/>
              <a:gd name="connsiteX1069" fmla="*/ 4664291 w 6000690"/>
              <a:gd name="connsiteY1069" fmla="*/ 3993728 h 4877563"/>
              <a:gd name="connsiteX1070" fmla="*/ 4741097 w 6000690"/>
              <a:gd name="connsiteY1070" fmla="*/ 3949412 h 4877563"/>
              <a:gd name="connsiteX1071" fmla="*/ 3026217 w 6000690"/>
              <a:gd name="connsiteY1071" fmla="*/ 3947235 h 4877563"/>
              <a:gd name="connsiteX1072" fmla="*/ 3048139 w 6000690"/>
              <a:gd name="connsiteY1072" fmla="*/ 3953138 h 4877563"/>
              <a:gd name="connsiteX1073" fmla="*/ 3068599 w 6000690"/>
              <a:gd name="connsiteY1073" fmla="*/ 3979796 h 4877563"/>
              <a:gd name="connsiteX1074" fmla="*/ 3064211 w 6000690"/>
              <a:gd name="connsiteY1074" fmla="*/ 4013122 h 4877563"/>
              <a:gd name="connsiteX1075" fmla="*/ 3026142 w 6000690"/>
              <a:gd name="connsiteY1075" fmla="*/ 4035092 h 4877563"/>
              <a:gd name="connsiteX1076" fmla="*/ 3004220 w 6000690"/>
              <a:gd name="connsiteY1076" fmla="*/ 4029201 h 4877563"/>
              <a:gd name="connsiteX1077" fmla="*/ 2988147 w 6000690"/>
              <a:gd name="connsiteY1077" fmla="*/ 3969214 h 4877563"/>
              <a:gd name="connsiteX1078" fmla="*/ 2988147 w 6000690"/>
              <a:gd name="connsiteY1078" fmla="*/ 3969214 h 4877563"/>
              <a:gd name="connsiteX1079" fmla="*/ 3026217 w 6000690"/>
              <a:gd name="connsiteY1079" fmla="*/ 3947235 h 4877563"/>
              <a:gd name="connsiteX1080" fmla="*/ 4296664 w 6000690"/>
              <a:gd name="connsiteY1080" fmla="*/ 3925231 h 4877563"/>
              <a:gd name="connsiteX1081" fmla="*/ 4287699 w 6000690"/>
              <a:gd name="connsiteY1081" fmla="*/ 3928200 h 4877563"/>
              <a:gd name="connsiteX1082" fmla="*/ 4254561 w 6000690"/>
              <a:gd name="connsiteY1082" fmla="*/ 3943994 h 4877563"/>
              <a:gd name="connsiteX1083" fmla="*/ 4244163 w 6000690"/>
              <a:gd name="connsiteY1083" fmla="*/ 3953385 h 4877563"/>
              <a:gd name="connsiteX1084" fmla="*/ 4246050 w 6000690"/>
              <a:gd name="connsiteY1084" fmla="*/ 3967267 h 4877563"/>
              <a:gd name="connsiteX1085" fmla="*/ 4261379 w 6000690"/>
              <a:gd name="connsiteY1085" fmla="*/ 4001171 h 4877563"/>
              <a:gd name="connsiteX1086" fmla="*/ 4270780 w 6000690"/>
              <a:gd name="connsiteY1086" fmla="*/ 4011839 h 4877563"/>
              <a:gd name="connsiteX1087" fmla="*/ 4276000 w 6000690"/>
              <a:gd name="connsiteY1087" fmla="*/ 4012776 h 4877563"/>
              <a:gd name="connsiteX1088" fmla="*/ 4284866 w 6000690"/>
              <a:gd name="connsiteY1088" fmla="*/ 4009882 h 4877563"/>
              <a:gd name="connsiteX1089" fmla="*/ 4318940 w 6000690"/>
              <a:gd name="connsiteY1089" fmla="*/ 3994353 h 4877563"/>
              <a:gd name="connsiteX1090" fmla="*/ 4329735 w 6000690"/>
              <a:gd name="connsiteY1090" fmla="*/ 3984811 h 4877563"/>
              <a:gd name="connsiteX1091" fmla="*/ 4327532 w 6000690"/>
              <a:gd name="connsiteY1091" fmla="*/ 3970579 h 4877563"/>
              <a:gd name="connsiteX1092" fmla="*/ 4327532 w 6000690"/>
              <a:gd name="connsiteY1092" fmla="*/ 3970577 h 4877563"/>
              <a:gd name="connsiteX1093" fmla="*/ 4311238 w 6000690"/>
              <a:gd name="connsiteY1093" fmla="*/ 3936654 h 4877563"/>
              <a:gd name="connsiteX1094" fmla="*/ 4301738 w 6000690"/>
              <a:gd name="connsiteY1094" fmla="*/ 3926109 h 4877563"/>
              <a:gd name="connsiteX1095" fmla="*/ 4296664 w 6000690"/>
              <a:gd name="connsiteY1095" fmla="*/ 3925231 h 4877563"/>
              <a:gd name="connsiteX1096" fmla="*/ 3721865 w 6000690"/>
              <a:gd name="connsiteY1096" fmla="*/ 3918412 h 4877563"/>
              <a:gd name="connsiteX1097" fmla="*/ 3713751 w 6000690"/>
              <a:gd name="connsiteY1097" fmla="*/ 3920796 h 4877563"/>
              <a:gd name="connsiteX1098" fmla="*/ 3682264 w 6000690"/>
              <a:gd name="connsiteY1098" fmla="*/ 3934139 h 4877563"/>
              <a:gd name="connsiteX1099" fmla="*/ 3671743 w 6000690"/>
              <a:gd name="connsiteY1099" fmla="*/ 3943198 h 4877563"/>
              <a:gd name="connsiteX1100" fmla="*/ 3673157 w 6000690"/>
              <a:gd name="connsiteY1100" fmla="*/ 3957016 h 4877563"/>
              <a:gd name="connsiteX1101" fmla="*/ 3686307 w 6000690"/>
              <a:gd name="connsiteY1101" fmla="*/ 3988857 h 4877563"/>
              <a:gd name="connsiteX1102" fmla="*/ 3695915 w 6000690"/>
              <a:gd name="connsiteY1102" fmla="*/ 3999989 h 4877563"/>
              <a:gd name="connsiteX1103" fmla="*/ 3701018 w 6000690"/>
              <a:gd name="connsiteY1103" fmla="*/ 4000878 h 4877563"/>
              <a:gd name="connsiteX1104" fmla="*/ 3710418 w 6000690"/>
              <a:gd name="connsiteY1104" fmla="*/ 3997578 h 4877563"/>
              <a:gd name="connsiteX1105" fmla="*/ 3742945 w 6000690"/>
              <a:gd name="connsiteY1105" fmla="*/ 3980781 h 4877563"/>
              <a:gd name="connsiteX1106" fmla="*/ 3753069 w 6000690"/>
              <a:gd name="connsiteY1106" fmla="*/ 3971163 h 4877563"/>
              <a:gd name="connsiteX1107" fmla="*/ 3750884 w 6000690"/>
              <a:gd name="connsiteY1107" fmla="*/ 3957366 h 4877563"/>
              <a:gd name="connsiteX1108" fmla="*/ 3736150 w 6000690"/>
              <a:gd name="connsiteY1108" fmla="*/ 3928814 h 4877563"/>
              <a:gd name="connsiteX1109" fmla="*/ 3726925 w 6000690"/>
              <a:gd name="connsiteY1109" fmla="*/ 3919291 h 4877563"/>
              <a:gd name="connsiteX1110" fmla="*/ 3721865 w 6000690"/>
              <a:gd name="connsiteY1110" fmla="*/ 3918412 h 4877563"/>
              <a:gd name="connsiteX1111" fmla="*/ 5142783 w 6000690"/>
              <a:gd name="connsiteY1111" fmla="*/ 3907281 h 4877563"/>
              <a:gd name="connsiteX1112" fmla="*/ 5184948 w 6000690"/>
              <a:gd name="connsiteY1112" fmla="*/ 3918619 h 4877563"/>
              <a:gd name="connsiteX1113" fmla="*/ 5184946 w 6000690"/>
              <a:gd name="connsiteY1113" fmla="*/ 3918619 h 4877563"/>
              <a:gd name="connsiteX1114" fmla="*/ 5215867 w 6000690"/>
              <a:gd name="connsiteY1114" fmla="*/ 4034033 h 4877563"/>
              <a:gd name="connsiteX1115" fmla="*/ 5142631 w 6000690"/>
              <a:gd name="connsiteY1115" fmla="*/ 4076297 h 4877563"/>
              <a:gd name="connsiteX1116" fmla="*/ 5100457 w 6000690"/>
              <a:gd name="connsiteY1116" fmla="*/ 4064959 h 4877563"/>
              <a:gd name="connsiteX1117" fmla="*/ 5061093 w 6000690"/>
              <a:gd name="connsiteY1117" fmla="*/ 4013654 h 4877563"/>
              <a:gd name="connsiteX1118" fmla="*/ 5069533 w 6000690"/>
              <a:gd name="connsiteY1118" fmla="*/ 3949535 h 4877563"/>
              <a:gd name="connsiteX1119" fmla="*/ 5142783 w 6000690"/>
              <a:gd name="connsiteY1119" fmla="*/ 3907281 h 4877563"/>
              <a:gd name="connsiteX1120" fmla="*/ 448509 w 6000690"/>
              <a:gd name="connsiteY1120" fmla="*/ 3905173 h 4877563"/>
              <a:gd name="connsiteX1121" fmla="*/ 442701 w 6000690"/>
              <a:gd name="connsiteY1121" fmla="*/ 3906355 h 4877563"/>
              <a:gd name="connsiteX1122" fmla="*/ 436182 w 6000690"/>
              <a:gd name="connsiteY1122" fmla="*/ 3908860 h 4877563"/>
              <a:gd name="connsiteX1123" fmla="*/ 427188 w 6000690"/>
              <a:gd name="connsiteY1123" fmla="*/ 3917476 h 4877563"/>
              <a:gd name="connsiteX1124" fmla="*/ 427802 w 6000690"/>
              <a:gd name="connsiteY1124" fmla="*/ 3929922 h 4877563"/>
              <a:gd name="connsiteX1125" fmla="*/ 437114 w 6000690"/>
              <a:gd name="connsiteY1125" fmla="*/ 3938046 h 4877563"/>
              <a:gd name="connsiteX1126" fmla="*/ 442050 w 6000690"/>
              <a:gd name="connsiteY1126" fmla="*/ 3938784 h 4877563"/>
              <a:gd name="connsiteX1127" fmla="*/ 449223 w 6000690"/>
              <a:gd name="connsiteY1127" fmla="*/ 3936920 h 4877563"/>
              <a:gd name="connsiteX1128" fmla="*/ 455322 w 6000690"/>
              <a:gd name="connsiteY1128" fmla="*/ 3933573 h 4877563"/>
              <a:gd name="connsiteX1129" fmla="*/ 462132 w 6000690"/>
              <a:gd name="connsiteY1129" fmla="*/ 3913874 h 4877563"/>
              <a:gd name="connsiteX1130" fmla="*/ 448510 w 6000690"/>
              <a:gd name="connsiteY1130" fmla="*/ 3905174 h 4877563"/>
              <a:gd name="connsiteX1131" fmla="*/ 5544442 w 6000690"/>
              <a:gd name="connsiteY1131" fmla="*/ 3892973 h 4877563"/>
              <a:gd name="connsiteX1132" fmla="*/ 5570689 w 6000690"/>
              <a:gd name="connsiteY1132" fmla="*/ 3900028 h 4877563"/>
              <a:gd name="connsiteX1133" fmla="*/ 5589925 w 6000690"/>
              <a:gd name="connsiteY1133" fmla="*/ 3971864 h 4877563"/>
              <a:gd name="connsiteX1134" fmla="*/ 5544342 w 6000690"/>
              <a:gd name="connsiteY1134" fmla="*/ 3998153 h 4877563"/>
              <a:gd name="connsiteX1135" fmla="*/ 5518095 w 6000690"/>
              <a:gd name="connsiteY1135" fmla="*/ 3991099 h 4877563"/>
              <a:gd name="connsiteX1136" fmla="*/ 5498859 w 6000690"/>
              <a:gd name="connsiteY1136" fmla="*/ 3919273 h 4877563"/>
              <a:gd name="connsiteX1137" fmla="*/ 5544442 w 6000690"/>
              <a:gd name="connsiteY1137" fmla="*/ 3892973 h 4877563"/>
              <a:gd name="connsiteX1138" fmla="*/ 2856299 w 6000690"/>
              <a:gd name="connsiteY1138" fmla="*/ 3891781 h 4877563"/>
              <a:gd name="connsiteX1139" fmla="*/ 2875019 w 6000690"/>
              <a:gd name="connsiteY1139" fmla="*/ 3896811 h 4877563"/>
              <a:gd name="connsiteX1140" fmla="*/ 2892514 w 6000690"/>
              <a:gd name="connsiteY1140" fmla="*/ 3919603 h 4877563"/>
              <a:gd name="connsiteX1141" fmla="*/ 2888764 w 6000690"/>
              <a:gd name="connsiteY1141" fmla="*/ 3948087 h 4877563"/>
              <a:gd name="connsiteX1142" fmla="*/ 2856222 w 6000690"/>
              <a:gd name="connsiteY1142" fmla="*/ 3966860 h 4877563"/>
              <a:gd name="connsiteX1143" fmla="*/ 2837507 w 6000690"/>
              <a:gd name="connsiteY1143" fmla="*/ 3961829 h 4877563"/>
              <a:gd name="connsiteX1144" fmla="*/ 2820002 w 6000690"/>
              <a:gd name="connsiteY1144" fmla="*/ 3939027 h 4877563"/>
              <a:gd name="connsiteX1145" fmla="*/ 2823757 w 6000690"/>
              <a:gd name="connsiteY1145" fmla="*/ 3910552 h 4877563"/>
              <a:gd name="connsiteX1146" fmla="*/ 2856299 w 6000690"/>
              <a:gd name="connsiteY1146" fmla="*/ 3891781 h 4877563"/>
              <a:gd name="connsiteX1147" fmla="*/ 1713068 w 6000690"/>
              <a:gd name="connsiteY1147" fmla="*/ 3868299 h 4877563"/>
              <a:gd name="connsiteX1148" fmla="*/ 1727929 w 6000690"/>
              <a:gd name="connsiteY1148" fmla="*/ 3872290 h 4877563"/>
              <a:gd name="connsiteX1149" fmla="*/ 1727929 w 6000690"/>
              <a:gd name="connsiteY1149" fmla="*/ 3872289 h 4877563"/>
              <a:gd name="connsiteX1150" fmla="*/ 1741808 w 6000690"/>
              <a:gd name="connsiteY1150" fmla="*/ 3890380 h 4877563"/>
              <a:gd name="connsiteX1151" fmla="*/ 1738829 w 6000690"/>
              <a:gd name="connsiteY1151" fmla="*/ 3912973 h 4877563"/>
              <a:gd name="connsiteX1152" fmla="*/ 1713012 w 6000690"/>
              <a:gd name="connsiteY1152" fmla="*/ 3927877 h 4877563"/>
              <a:gd name="connsiteX1153" fmla="*/ 1698145 w 6000690"/>
              <a:gd name="connsiteY1153" fmla="*/ 3923877 h 4877563"/>
              <a:gd name="connsiteX1154" fmla="*/ 1687244 w 6000690"/>
              <a:gd name="connsiteY1154" fmla="*/ 3883184 h 4877563"/>
              <a:gd name="connsiteX1155" fmla="*/ 1713068 w 6000690"/>
              <a:gd name="connsiteY1155" fmla="*/ 3868299 h 4877563"/>
              <a:gd name="connsiteX1156" fmla="*/ 4125818 w 6000690"/>
              <a:gd name="connsiteY1156" fmla="*/ 3866879 h 4877563"/>
              <a:gd name="connsiteX1157" fmla="*/ 4117136 w 6000690"/>
              <a:gd name="connsiteY1157" fmla="*/ 3869642 h 4877563"/>
              <a:gd name="connsiteX1158" fmla="*/ 4087640 w 6000690"/>
              <a:gd name="connsiteY1158" fmla="*/ 3883714 h 4877563"/>
              <a:gd name="connsiteX1159" fmla="*/ 4077606 w 6000690"/>
              <a:gd name="connsiteY1159" fmla="*/ 3893019 h 4877563"/>
              <a:gd name="connsiteX1160" fmla="*/ 4079294 w 6000690"/>
              <a:gd name="connsiteY1160" fmla="*/ 3906599 h 4877563"/>
              <a:gd name="connsiteX1161" fmla="*/ 4092695 w 6000690"/>
              <a:gd name="connsiteY1161" fmla="*/ 3936096 h 4877563"/>
              <a:gd name="connsiteX1162" fmla="*/ 4102005 w 6000690"/>
              <a:gd name="connsiteY1162" fmla="*/ 3946374 h 4877563"/>
              <a:gd name="connsiteX1163" fmla="*/ 4107216 w 6000690"/>
              <a:gd name="connsiteY1163" fmla="*/ 3947312 h 4877563"/>
              <a:gd name="connsiteX1164" fmla="*/ 4115765 w 6000690"/>
              <a:gd name="connsiteY1164" fmla="*/ 3944645 h 4877563"/>
              <a:gd name="connsiteX1165" fmla="*/ 4146032 w 6000690"/>
              <a:gd name="connsiteY1165" fmla="*/ 3930865 h 4877563"/>
              <a:gd name="connsiteX1166" fmla="*/ 4156440 w 6000690"/>
              <a:gd name="connsiteY1166" fmla="*/ 3921475 h 4877563"/>
              <a:gd name="connsiteX1167" fmla="*/ 4154539 w 6000690"/>
              <a:gd name="connsiteY1167" fmla="*/ 3907573 h 4877563"/>
              <a:gd name="connsiteX1168" fmla="*/ 4140273 w 6000690"/>
              <a:gd name="connsiteY1168" fmla="*/ 3877841 h 4877563"/>
              <a:gd name="connsiteX1169" fmla="*/ 4130830 w 6000690"/>
              <a:gd name="connsiteY1169" fmla="*/ 3867741 h 4877563"/>
              <a:gd name="connsiteX1170" fmla="*/ 4125818 w 6000690"/>
              <a:gd name="connsiteY1170" fmla="*/ 3866879 h 4877563"/>
              <a:gd name="connsiteX1171" fmla="*/ 168178 w 6000690"/>
              <a:gd name="connsiteY1171" fmla="*/ 3862314 h 4877563"/>
              <a:gd name="connsiteX1172" fmla="*/ 193504 w 6000690"/>
              <a:gd name="connsiteY1172" fmla="*/ 3869122 h 4877563"/>
              <a:gd name="connsiteX1173" fmla="*/ 217151 w 6000690"/>
              <a:gd name="connsiteY1173" fmla="*/ 3899943 h 4877563"/>
              <a:gd name="connsiteX1174" fmla="*/ 212082 w 6000690"/>
              <a:gd name="connsiteY1174" fmla="*/ 3938461 h 4877563"/>
              <a:gd name="connsiteX1175" fmla="*/ 212082 w 6000690"/>
              <a:gd name="connsiteY1175" fmla="*/ 3938463 h 4877563"/>
              <a:gd name="connsiteX1176" fmla="*/ 168079 w 6000690"/>
              <a:gd name="connsiteY1176" fmla="*/ 3963845 h 4877563"/>
              <a:gd name="connsiteX1177" fmla="*/ 142739 w 6000690"/>
              <a:gd name="connsiteY1177" fmla="*/ 3957036 h 4877563"/>
              <a:gd name="connsiteX1178" fmla="*/ 124174 w 6000690"/>
              <a:gd name="connsiteY1178" fmla="*/ 3887697 h 4877563"/>
              <a:gd name="connsiteX1179" fmla="*/ 168178 w 6000690"/>
              <a:gd name="connsiteY1179" fmla="*/ 3862314 h 4877563"/>
              <a:gd name="connsiteX1180" fmla="*/ 1451285 w 6000690"/>
              <a:gd name="connsiteY1180" fmla="*/ 3859228 h 4877563"/>
              <a:gd name="connsiteX1181" fmla="*/ 1442036 w 6000690"/>
              <a:gd name="connsiteY1181" fmla="*/ 3862415 h 4877563"/>
              <a:gd name="connsiteX1182" fmla="*/ 1422099 w 6000690"/>
              <a:gd name="connsiteY1182" fmla="*/ 3874842 h 4877563"/>
              <a:gd name="connsiteX1183" fmla="*/ 1422099 w 6000690"/>
              <a:gd name="connsiteY1183" fmla="*/ 3874843 h 4877563"/>
              <a:gd name="connsiteX1184" fmla="*/ 1415119 w 6000690"/>
              <a:gd name="connsiteY1184" fmla="*/ 3894845 h 4877563"/>
              <a:gd name="connsiteX1185" fmla="*/ 1420421 w 6000690"/>
              <a:gd name="connsiteY1185" fmla="*/ 3907896 h 4877563"/>
              <a:gd name="connsiteX1186" fmla="*/ 1428673 w 6000690"/>
              <a:gd name="connsiteY1186" fmla="*/ 3916880 h 4877563"/>
              <a:gd name="connsiteX1187" fmla="*/ 1434650 w 6000690"/>
              <a:gd name="connsiteY1187" fmla="*/ 3918117 h 4877563"/>
              <a:gd name="connsiteX1188" fmla="*/ 1440868 w 6000690"/>
              <a:gd name="connsiteY1188" fmla="*/ 3916775 h 4877563"/>
              <a:gd name="connsiteX1189" fmla="*/ 1465092 w 6000690"/>
              <a:gd name="connsiteY1189" fmla="*/ 3909361 h 4877563"/>
              <a:gd name="connsiteX1190" fmla="*/ 1476497 w 6000690"/>
              <a:gd name="connsiteY1190" fmla="*/ 3900273 h 4877563"/>
              <a:gd name="connsiteX1191" fmla="*/ 1474790 w 6000690"/>
              <a:gd name="connsiteY1191" fmla="*/ 3885785 h 4877563"/>
              <a:gd name="connsiteX1192" fmla="*/ 1465158 w 6000690"/>
              <a:gd name="connsiteY1192" fmla="*/ 3868506 h 4877563"/>
              <a:gd name="connsiteX1193" fmla="*/ 1455109 w 6000690"/>
              <a:gd name="connsiteY1193" fmla="*/ 3859721 h 4877563"/>
              <a:gd name="connsiteX1194" fmla="*/ 1451285 w 6000690"/>
              <a:gd name="connsiteY1194" fmla="*/ 3859228 h 4877563"/>
              <a:gd name="connsiteX1195" fmla="*/ 3550917 w 6000690"/>
              <a:gd name="connsiteY1195" fmla="*/ 3858927 h 4877563"/>
              <a:gd name="connsiteX1196" fmla="*/ 3543001 w 6000690"/>
              <a:gd name="connsiteY1196" fmla="*/ 3861178 h 4877563"/>
              <a:gd name="connsiteX1197" fmla="*/ 3509873 w 6000690"/>
              <a:gd name="connsiteY1197" fmla="*/ 3874286 h 4877563"/>
              <a:gd name="connsiteX1198" fmla="*/ 3498983 w 6000690"/>
              <a:gd name="connsiteY1198" fmla="*/ 3883223 h 4877563"/>
              <a:gd name="connsiteX1199" fmla="*/ 3500297 w 6000690"/>
              <a:gd name="connsiteY1199" fmla="*/ 3897247 h 4877563"/>
              <a:gd name="connsiteX1200" fmla="*/ 3513324 w 6000690"/>
              <a:gd name="connsiteY1200" fmla="*/ 3930280 h 4877563"/>
              <a:gd name="connsiteX1201" fmla="*/ 3523112 w 6000690"/>
              <a:gd name="connsiteY1201" fmla="*/ 3941875 h 4877563"/>
              <a:gd name="connsiteX1202" fmla="*/ 3528115 w 6000690"/>
              <a:gd name="connsiteY1202" fmla="*/ 3942736 h 4877563"/>
              <a:gd name="connsiteX1203" fmla="*/ 3538020 w 6000690"/>
              <a:gd name="connsiteY1203" fmla="*/ 3939010 h 4877563"/>
              <a:gd name="connsiteX1204" fmla="*/ 3572033 w 6000690"/>
              <a:gd name="connsiteY1204" fmla="*/ 3920181 h 4877563"/>
              <a:gd name="connsiteX1205" fmla="*/ 3581981 w 6000690"/>
              <a:gd name="connsiteY1205" fmla="*/ 3910507 h 4877563"/>
              <a:gd name="connsiteX1206" fmla="*/ 3579749 w 6000690"/>
              <a:gd name="connsiteY1206" fmla="*/ 3896804 h 4877563"/>
              <a:gd name="connsiteX1207" fmla="*/ 3579751 w 6000690"/>
              <a:gd name="connsiteY1207" fmla="*/ 3896803 h 4877563"/>
              <a:gd name="connsiteX1208" fmla="*/ 3565121 w 6000690"/>
              <a:gd name="connsiteY1208" fmla="*/ 3869084 h 4877563"/>
              <a:gd name="connsiteX1209" fmla="*/ 3555967 w 6000690"/>
              <a:gd name="connsiteY1209" fmla="*/ 3859798 h 4877563"/>
              <a:gd name="connsiteX1210" fmla="*/ 3550917 w 6000690"/>
              <a:gd name="connsiteY1210" fmla="*/ 3858927 h 4877563"/>
              <a:gd name="connsiteX1211" fmla="*/ 2686355 w 6000690"/>
              <a:gd name="connsiteY1211" fmla="*/ 3845895 h 4877563"/>
              <a:gd name="connsiteX1212" fmla="*/ 2697132 w 6000690"/>
              <a:gd name="connsiteY1212" fmla="*/ 3848789 h 4877563"/>
              <a:gd name="connsiteX1213" fmla="*/ 2705023 w 6000690"/>
              <a:gd name="connsiteY1213" fmla="*/ 3878266 h 4877563"/>
              <a:gd name="connsiteX1214" fmla="*/ 2686318 w 6000690"/>
              <a:gd name="connsiteY1214" fmla="*/ 3889057 h 4877563"/>
              <a:gd name="connsiteX1215" fmla="*/ 2675541 w 6000690"/>
              <a:gd name="connsiteY1215" fmla="*/ 3886163 h 4877563"/>
              <a:gd name="connsiteX1216" fmla="*/ 2667650 w 6000690"/>
              <a:gd name="connsiteY1216" fmla="*/ 3856685 h 4877563"/>
              <a:gd name="connsiteX1217" fmla="*/ 2686355 w 6000690"/>
              <a:gd name="connsiteY1217" fmla="*/ 3845895 h 4877563"/>
              <a:gd name="connsiteX1218" fmla="*/ 4972854 w 6000690"/>
              <a:gd name="connsiteY1218" fmla="*/ 3843617 h 4877563"/>
              <a:gd name="connsiteX1219" fmla="*/ 5015927 w 6000690"/>
              <a:gd name="connsiteY1219" fmla="*/ 3855201 h 4877563"/>
              <a:gd name="connsiteX1220" fmla="*/ 5056147 w 6000690"/>
              <a:gd name="connsiteY1220" fmla="*/ 3907612 h 4877563"/>
              <a:gd name="connsiteX1221" fmla="*/ 5047527 w 6000690"/>
              <a:gd name="connsiteY1221" fmla="*/ 3973112 h 4877563"/>
              <a:gd name="connsiteX1222" fmla="*/ 4972703 w 6000690"/>
              <a:gd name="connsiteY1222" fmla="*/ 4016273 h 4877563"/>
              <a:gd name="connsiteX1223" fmla="*/ 4929627 w 6000690"/>
              <a:gd name="connsiteY1223" fmla="*/ 4004687 h 4877563"/>
              <a:gd name="connsiteX1224" fmla="*/ 4889411 w 6000690"/>
              <a:gd name="connsiteY1224" fmla="*/ 3952278 h 4877563"/>
              <a:gd name="connsiteX1225" fmla="*/ 4898031 w 6000690"/>
              <a:gd name="connsiteY1225" fmla="*/ 3886778 h 4877563"/>
              <a:gd name="connsiteX1226" fmla="*/ 4898030 w 6000690"/>
              <a:gd name="connsiteY1226" fmla="*/ 3886778 h 4877563"/>
              <a:gd name="connsiteX1227" fmla="*/ 4972854 w 6000690"/>
              <a:gd name="connsiteY1227" fmla="*/ 3843617 h 4877563"/>
              <a:gd name="connsiteX1228" fmla="*/ 4529618 w 6000690"/>
              <a:gd name="connsiteY1228" fmla="*/ 3813893 h 4877563"/>
              <a:gd name="connsiteX1229" fmla="*/ 4520326 w 6000690"/>
              <a:gd name="connsiteY1229" fmla="*/ 3817108 h 4877563"/>
              <a:gd name="connsiteX1230" fmla="*/ 4483505 w 6000690"/>
              <a:gd name="connsiteY1230" fmla="*/ 3834763 h 4877563"/>
              <a:gd name="connsiteX1231" fmla="*/ 4472757 w 6000690"/>
              <a:gd name="connsiteY1231" fmla="*/ 3844249 h 4877563"/>
              <a:gd name="connsiteX1232" fmla="*/ 4474871 w 6000690"/>
              <a:gd name="connsiteY1232" fmla="*/ 3858424 h 4877563"/>
              <a:gd name="connsiteX1233" fmla="*/ 4491841 w 6000690"/>
              <a:gd name="connsiteY1233" fmla="*/ 3895951 h 4877563"/>
              <a:gd name="connsiteX1234" fmla="*/ 4501327 w 6000690"/>
              <a:gd name="connsiteY1234" fmla="*/ 3906987 h 4877563"/>
              <a:gd name="connsiteX1235" fmla="*/ 4506538 w 6000690"/>
              <a:gd name="connsiteY1235" fmla="*/ 3907913 h 4877563"/>
              <a:gd name="connsiteX1236" fmla="*/ 4515716 w 6000690"/>
              <a:gd name="connsiteY1236" fmla="*/ 3904782 h 4877563"/>
              <a:gd name="connsiteX1237" fmla="*/ 4553591 w 6000690"/>
              <a:gd name="connsiteY1237" fmla="*/ 3887553 h 4877563"/>
              <a:gd name="connsiteX1238" fmla="*/ 4564779 w 6000690"/>
              <a:gd name="connsiteY1238" fmla="*/ 3877954 h 4877563"/>
              <a:gd name="connsiteX1239" fmla="*/ 4562368 w 6000690"/>
              <a:gd name="connsiteY1239" fmla="*/ 3863418 h 4877563"/>
              <a:gd name="connsiteX1240" fmla="*/ 4562368 w 6000690"/>
              <a:gd name="connsiteY1240" fmla="*/ 3863419 h 4877563"/>
              <a:gd name="connsiteX1241" fmla="*/ 4544276 w 6000690"/>
              <a:gd name="connsiteY1241" fmla="*/ 3825676 h 4877563"/>
              <a:gd name="connsiteX1242" fmla="*/ 4534673 w 6000690"/>
              <a:gd name="connsiteY1242" fmla="*/ 3814772 h 4877563"/>
              <a:gd name="connsiteX1243" fmla="*/ 4529618 w 6000690"/>
              <a:gd name="connsiteY1243" fmla="*/ 3813893 h 4877563"/>
              <a:gd name="connsiteX1244" fmla="*/ 3954640 w 6000690"/>
              <a:gd name="connsiteY1244" fmla="*/ 3808748 h 4877563"/>
              <a:gd name="connsiteX1245" fmla="*/ 3946304 w 6000690"/>
              <a:gd name="connsiteY1245" fmla="*/ 3811273 h 4877563"/>
              <a:gd name="connsiteX1246" fmla="*/ 3920453 w 6000690"/>
              <a:gd name="connsiteY1246" fmla="*/ 3823510 h 4877563"/>
              <a:gd name="connsiteX1247" fmla="*/ 3910746 w 6000690"/>
              <a:gd name="connsiteY1247" fmla="*/ 3832655 h 4877563"/>
              <a:gd name="connsiteX1248" fmla="*/ 3912160 w 6000690"/>
              <a:gd name="connsiteY1248" fmla="*/ 3845922 h 4877563"/>
              <a:gd name="connsiteX1249" fmla="*/ 3923788 w 6000690"/>
              <a:gd name="connsiteY1249" fmla="*/ 3871750 h 4877563"/>
              <a:gd name="connsiteX1250" fmla="*/ 3932999 w 6000690"/>
              <a:gd name="connsiteY1250" fmla="*/ 3881671 h 4877563"/>
              <a:gd name="connsiteX1251" fmla="*/ 3938215 w 6000690"/>
              <a:gd name="connsiteY1251" fmla="*/ 3882607 h 4877563"/>
              <a:gd name="connsiteX1252" fmla="*/ 3946447 w 6000690"/>
              <a:gd name="connsiteY1252" fmla="*/ 3880148 h 4877563"/>
              <a:gd name="connsiteX1253" fmla="*/ 3973106 w 6000690"/>
              <a:gd name="connsiteY1253" fmla="*/ 3867986 h 4877563"/>
              <a:gd name="connsiteX1254" fmla="*/ 3983117 w 6000690"/>
              <a:gd name="connsiteY1254" fmla="*/ 3858671 h 4877563"/>
              <a:gd name="connsiteX1255" fmla="*/ 3981419 w 6000690"/>
              <a:gd name="connsiteY1255" fmla="*/ 3845110 h 4877563"/>
              <a:gd name="connsiteX1256" fmla="*/ 3981418 w 6000690"/>
              <a:gd name="connsiteY1256" fmla="*/ 3845111 h 4877563"/>
              <a:gd name="connsiteX1257" fmla="*/ 3968972 w 6000690"/>
              <a:gd name="connsiteY1257" fmla="*/ 3819293 h 4877563"/>
              <a:gd name="connsiteX1258" fmla="*/ 3959642 w 6000690"/>
              <a:gd name="connsiteY1258" fmla="*/ 3809608 h 4877563"/>
              <a:gd name="connsiteX1259" fmla="*/ 3954640 w 6000690"/>
              <a:gd name="connsiteY1259" fmla="*/ 3808748 h 4877563"/>
              <a:gd name="connsiteX1260" fmla="*/ 5374532 w 6000690"/>
              <a:gd name="connsiteY1260" fmla="*/ 3807879 h 4877563"/>
              <a:gd name="connsiteX1261" fmla="*/ 5412379 w 6000690"/>
              <a:gd name="connsiteY1261" fmla="*/ 3818054 h 4877563"/>
              <a:gd name="connsiteX1262" fmla="*/ 5440135 w 6000690"/>
              <a:gd name="connsiteY1262" fmla="*/ 3921627 h 4877563"/>
              <a:gd name="connsiteX1263" fmla="*/ 5374400 w 6000690"/>
              <a:gd name="connsiteY1263" fmla="*/ 3959560 h 4877563"/>
              <a:gd name="connsiteX1264" fmla="*/ 5336553 w 6000690"/>
              <a:gd name="connsiteY1264" fmla="*/ 3949384 h 4877563"/>
              <a:gd name="connsiteX1265" fmla="*/ 5301226 w 6000690"/>
              <a:gd name="connsiteY1265" fmla="*/ 3903338 h 4877563"/>
              <a:gd name="connsiteX1266" fmla="*/ 5308801 w 6000690"/>
              <a:gd name="connsiteY1266" fmla="*/ 3845801 h 4877563"/>
              <a:gd name="connsiteX1267" fmla="*/ 5374532 w 6000690"/>
              <a:gd name="connsiteY1267" fmla="*/ 3807879 h 4877563"/>
              <a:gd name="connsiteX1268" fmla="*/ 3380117 w 6000690"/>
              <a:gd name="connsiteY1268" fmla="*/ 3798771 h 4877563"/>
              <a:gd name="connsiteX1269" fmla="*/ 3372390 w 6000690"/>
              <a:gd name="connsiteY1269" fmla="*/ 3800908 h 4877563"/>
              <a:gd name="connsiteX1270" fmla="*/ 3338487 w 6000690"/>
              <a:gd name="connsiteY1270" fmla="*/ 3813723 h 4877563"/>
              <a:gd name="connsiteX1271" fmla="*/ 3327408 w 6000690"/>
              <a:gd name="connsiteY1271" fmla="*/ 3822603 h 4877563"/>
              <a:gd name="connsiteX1272" fmla="*/ 3328679 w 6000690"/>
              <a:gd name="connsiteY1272" fmla="*/ 3836742 h 4877563"/>
              <a:gd name="connsiteX1273" fmla="*/ 3342005 w 6000690"/>
              <a:gd name="connsiteY1273" fmla="*/ 3873672 h 4877563"/>
              <a:gd name="connsiteX1274" fmla="*/ 3351845 w 6000690"/>
              <a:gd name="connsiteY1274" fmla="*/ 3886146 h 4877563"/>
              <a:gd name="connsiteX1275" fmla="*/ 3356923 w 6000690"/>
              <a:gd name="connsiteY1275" fmla="*/ 3887025 h 4877563"/>
              <a:gd name="connsiteX1276" fmla="*/ 3367368 w 6000690"/>
              <a:gd name="connsiteY1276" fmla="*/ 3882798 h 4877563"/>
              <a:gd name="connsiteX1277" fmla="*/ 3403086 w 6000690"/>
              <a:gd name="connsiteY1277" fmla="*/ 3861879 h 4877563"/>
              <a:gd name="connsiteX1278" fmla="*/ 3413111 w 6000690"/>
              <a:gd name="connsiteY1278" fmla="*/ 3851996 h 4877563"/>
              <a:gd name="connsiteX1279" fmla="*/ 3410544 w 6000690"/>
              <a:gd name="connsiteY1279" fmla="*/ 3838151 h 4877563"/>
              <a:gd name="connsiteX1280" fmla="*/ 3410545 w 6000690"/>
              <a:gd name="connsiteY1280" fmla="*/ 3838151 h 4877563"/>
              <a:gd name="connsiteX1281" fmla="*/ 3394269 w 6000690"/>
              <a:gd name="connsiteY1281" fmla="*/ 3808777 h 4877563"/>
              <a:gd name="connsiteX1282" fmla="*/ 3385195 w 6000690"/>
              <a:gd name="connsiteY1282" fmla="*/ 3799651 h 4877563"/>
              <a:gd name="connsiteX1283" fmla="*/ 3380117 w 6000690"/>
              <a:gd name="connsiteY1283" fmla="*/ 3798771 h 4877563"/>
              <a:gd name="connsiteX1284" fmla="*/ 4802945 w 6000690"/>
              <a:gd name="connsiteY1284" fmla="*/ 3779488 h 4877563"/>
              <a:gd name="connsiteX1285" fmla="*/ 4847151 w 6000690"/>
              <a:gd name="connsiteY1285" fmla="*/ 3791374 h 4877563"/>
              <a:gd name="connsiteX1286" fmla="*/ 4879579 w 6000690"/>
              <a:gd name="connsiteY1286" fmla="*/ 3912386 h 4877563"/>
              <a:gd name="connsiteX1287" fmla="*/ 4802788 w 6000690"/>
              <a:gd name="connsiteY1287" fmla="*/ 3956702 h 4877563"/>
              <a:gd name="connsiteX1288" fmla="*/ 4758563 w 6000690"/>
              <a:gd name="connsiteY1288" fmla="*/ 3944816 h 4877563"/>
              <a:gd name="connsiteX1289" fmla="*/ 4717288 w 6000690"/>
              <a:gd name="connsiteY1289" fmla="*/ 3891023 h 4877563"/>
              <a:gd name="connsiteX1290" fmla="*/ 4726135 w 6000690"/>
              <a:gd name="connsiteY1290" fmla="*/ 3823804 h 4877563"/>
              <a:gd name="connsiteX1291" fmla="*/ 4802945 w 6000690"/>
              <a:gd name="connsiteY1291" fmla="*/ 3779488 h 4877563"/>
              <a:gd name="connsiteX1292" fmla="*/ 4358820 w 6000690"/>
              <a:gd name="connsiteY1292" fmla="*/ 3756272 h 4877563"/>
              <a:gd name="connsiteX1293" fmla="*/ 4349907 w 6000690"/>
              <a:gd name="connsiteY1293" fmla="*/ 3759203 h 4877563"/>
              <a:gd name="connsiteX1294" fmla="*/ 4316992 w 6000690"/>
              <a:gd name="connsiteY1294" fmla="*/ 3774892 h 4877563"/>
              <a:gd name="connsiteX1295" fmla="*/ 4306665 w 6000690"/>
              <a:gd name="connsiteY1295" fmla="*/ 3784264 h 4877563"/>
              <a:gd name="connsiteX1296" fmla="*/ 4308509 w 6000690"/>
              <a:gd name="connsiteY1296" fmla="*/ 3798090 h 4877563"/>
              <a:gd name="connsiteX1297" fmla="*/ 4323200 w 6000690"/>
              <a:gd name="connsiteY1297" fmla="*/ 3830716 h 4877563"/>
              <a:gd name="connsiteX1298" fmla="*/ 4332586 w 6000690"/>
              <a:gd name="connsiteY1298" fmla="*/ 3841355 h 4877563"/>
              <a:gd name="connsiteX1299" fmla="*/ 4337811 w 6000690"/>
              <a:gd name="connsiteY1299" fmla="*/ 3842292 h 4877563"/>
              <a:gd name="connsiteX1300" fmla="*/ 4346639 w 6000690"/>
              <a:gd name="connsiteY1300" fmla="*/ 3839416 h 4877563"/>
              <a:gd name="connsiteX1301" fmla="*/ 4380576 w 6000690"/>
              <a:gd name="connsiteY1301" fmla="*/ 3823981 h 4877563"/>
              <a:gd name="connsiteX1302" fmla="*/ 4391333 w 6000690"/>
              <a:gd name="connsiteY1302" fmla="*/ 3814486 h 4877563"/>
              <a:gd name="connsiteX1303" fmla="*/ 4389196 w 6000690"/>
              <a:gd name="connsiteY1303" fmla="*/ 3800292 h 4877563"/>
              <a:gd name="connsiteX1304" fmla="*/ 4389196 w 6000690"/>
              <a:gd name="connsiteY1304" fmla="*/ 3800294 h 4877563"/>
              <a:gd name="connsiteX1305" fmla="*/ 4373356 w 6000690"/>
              <a:gd name="connsiteY1305" fmla="*/ 3767525 h 4877563"/>
              <a:gd name="connsiteX1306" fmla="*/ 4363842 w 6000690"/>
              <a:gd name="connsiteY1306" fmla="*/ 3757133 h 4877563"/>
              <a:gd name="connsiteX1307" fmla="*/ 4358820 w 6000690"/>
              <a:gd name="connsiteY1307" fmla="*/ 3756272 h 4877563"/>
              <a:gd name="connsiteX1308" fmla="*/ 3783271 w 6000690"/>
              <a:gd name="connsiteY1308" fmla="*/ 3749878 h 4877563"/>
              <a:gd name="connsiteX1309" fmla="*/ 3775275 w 6000690"/>
              <a:gd name="connsiteY1309" fmla="*/ 3752186 h 4877563"/>
              <a:gd name="connsiteX1310" fmla="*/ 3753008 w 6000690"/>
              <a:gd name="connsiteY1310" fmla="*/ 3762674 h 4877563"/>
              <a:gd name="connsiteX1311" fmla="*/ 3743618 w 6000690"/>
              <a:gd name="connsiteY1311" fmla="*/ 3771752 h 4877563"/>
              <a:gd name="connsiteX1312" fmla="*/ 3744904 w 6000690"/>
              <a:gd name="connsiteY1312" fmla="*/ 3784756 h 4877563"/>
              <a:gd name="connsiteX1313" fmla="*/ 3755132 w 6000690"/>
              <a:gd name="connsiteY1313" fmla="*/ 3807339 h 4877563"/>
              <a:gd name="connsiteX1314" fmla="*/ 3764258 w 6000690"/>
              <a:gd name="connsiteY1314" fmla="*/ 3816966 h 4877563"/>
              <a:gd name="connsiteX1315" fmla="*/ 3769464 w 6000690"/>
              <a:gd name="connsiteY1315" fmla="*/ 3817892 h 4877563"/>
              <a:gd name="connsiteX1316" fmla="*/ 3777451 w 6000690"/>
              <a:gd name="connsiteY1316" fmla="*/ 3815595 h 4877563"/>
              <a:gd name="connsiteX1317" fmla="*/ 3800199 w 6000690"/>
              <a:gd name="connsiteY1317" fmla="*/ 3805078 h 4877563"/>
              <a:gd name="connsiteX1318" fmla="*/ 3809826 w 6000690"/>
              <a:gd name="connsiteY1318" fmla="*/ 3795859 h 4877563"/>
              <a:gd name="connsiteX1319" fmla="*/ 3808309 w 6000690"/>
              <a:gd name="connsiteY1319" fmla="*/ 3782600 h 4877563"/>
              <a:gd name="connsiteX1320" fmla="*/ 3808308 w 6000690"/>
              <a:gd name="connsiteY1320" fmla="*/ 3782598 h 4877563"/>
              <a:gd name="connsiteX1321" fmla="*/ 3797508 w 6000690"/>
              <a:gd name="connsiteY1321" fmla="*/ 3760139 h 4877563"/>
              <a:gd name="connsiteX1322" fmla="*/ 3788326 w 6000690"/>
              <a:gd name="connsiteY1322" fmla="*/ 3750758 h 4877563"/>
              <a:gd name="connsiteX1323" fmla="*/ 3783271 w 6000690"/>
              <a:gd name="connsiteY1323" fmla="*/ 3749878 h 4877563"/>
              <a:gd name="connsiteX1324" fmla="*/ 3088098 w 6000690"/>
              <a:gd name="connsiteY1324" fmla="*/ 3746312 h 4877563"/>
              <a:gd name="connsiteX1325" fmla="*/ 3125482 w 6000690"/>
              <a:gd name="connsiteY1325" fmla="*/ 3756366 h 4877563"/>
              <a:gd name="connsiteX1326" fmla="*/ 3125481 w 6000690"/>
              <a:gd name="connsiteY1326" fmla="*/ 3756366 h 4877563"/>
              <a:gd name="connsiteX1327" fmla="*/ 3152901 w 6000690"/>
              <a:gd name="connsiteY1327" fmla="*/ 3858700 h 4877563"/>
              <a:gd name="connsiteX1328" fmla="*/ 3087956 w 6000690"/>
              <a:gd name="connsiteY1328" fmla="*/ 3896178 h 4877563"/>
              <a:gd name="connsiteX1329" fmla="*/ 3050568 w 6000690"/>
              <a:gd name="connsiteY1329" fmla="*/ 3886125 h 4877563"/>
              <a:gd name="connsiteX1330" fmla="*/ 3023147 w 6000690"/>
              <a:gd name="connsiteY1330" fmla="*/ 3783790 h 4877563"/>
              <a:gd name="connsiteX1331" fmla="*/ 3088098 w 6000690"/>
              <a:gd name="connsiteY1331" fmla="*/ 3746312 h 4877563"/>
              <a:gd name="connsiteX1332" fmla="*/ 5606267 w 6000690"/>
              <a:gd name="connsiteY1332" fmla="*/ 3743571 h 4877563"/>
              <a:gd name="connsiteX1333" fmla="*/ 5622278 w 6000690"/>
              <a:gd name="connsiteY1333" fmla="*/ 3747874 h 4877563"/>
              <a:gd name="connsiteX1334" fmla="*/ 5622278 w 6000690"/>
              <a:gd name="connsiteY1334" fmla="*/ 3747872 h 4877563"/>
              <a:gd name="connsiteX1335" fmla="*/ 5637206 w 6000690"/>
              <a:gd name="connsiteY1335" fmla="*/ 3767334 h 4877563"/>
              <a:gd name="connsiteX1336" fmla="*/ 5633999 w 6000690"/>
              <a:gd name="connsiteY1336" fmla="*/ 3791677 h 4877563"/>
              <a:gd name="connsiteX1337" fmla="*/ 5606210 w 6000690"/>
              <a:gd name="connsiteY1337" fmla="*/ 3807707 h 4877563"/>
              <a:gd name="connsiteX1338" fmla="*/ 5590204 w 6000690"/>
              <a:gd name="connsiteY1338" fmla="*/ 3803404 h 4877563"/>
              <a:gd name="connsiteX1339" fmla="*/ 5575291 w 6000690"/>
              <a:gd name="connsiteY1339" fmla="*/ 3783933 h 4877563"/>
              <a:gd name="connsiteX1340" fmla="*/ 5578468 w 6000690"/>
              <a:gd name="connsiteY1340" fmla="*/ 3759610 h 4877563"/>
              <a:gd name="connsiteX1341" fmla="*/ 5606267 w 6000690"/>
              <a:gd name="connsiteY1341" fmla="*/ 3743571 h 4877563"/>
              <a:gd name="connsiteX1342" fmla="*/ 5204622 w 6000690"/>
              <a:gd name="connsiteY1342" fmla="*/ 3738738 h 4877563"/>
              <a:gd name="connsiteX1343" fmla="*/ 5246106 w 6000690"/>
              <a:gd name="connsiteY1343" fmla="*/ 3749888 h 4877563"/>
              <a:gd name="connsiteX1344" fmla="*/ 5284837 w 6000690"/>
              <a:gd name="connsiteY1344" fmla="*/ 3800360 h 4877563"/>
              <a:gd name="connsiteX1345" fmla="*/ 5276529 w 6000690"/>
              <a:gd name="connsiteY1345" fmla="*/ 3863428 h 4877563"/>
              <a:gd name="connsiteX1346" fmla="*/ 5204476 w 6000690"/>
              <a:gd name="connsiteY1346" fmla="*/ 3905002 h 4877563"/>
              <a:gd name="connsiteX1347" fmla="*/ 5162988 w 6000690"/>
              <a:gd name="connsiteY1347" fmla="*/ 3893852 h 4877563"/>
              <a:gd name="connsiteX1348" fmla="*/ 5124262 w 6000690"/>
              <a:gd name="connsiteY1348" fmla="*/ 3843380 h 4877563"/>
              <a:gd name="connsiteX1349" fmla="*/ 5132565 w 6000690"/>
              <a:gd name="connsiteY1349" fmla="*/ 3780310 h 4877563"/>
              <a:gd name="connsiteX1350" fmla="*/ 5204622 w 6000690"/>
              <a:gd name="connsiteY1350" fmla="*/ 3738738 h 4877563"/>
              <a:gd name="connsiteX1351" fmla="*/ 1774907 w 6000690"/>
              <a:gd name="connsiteY1351" fmla="*/ 3709318 h 4877563"/>
              <a:gd name="connsiteX1352" fmla="*/ 1784322 w 6000690"/>
              <a:gd name="connsiteY1352" fmla="*/ 3711842 h 4877563"/>
              <a:gd name="connsiteX1353" fmla="*/ 1791201 w 6000690"/>
              <a:gd name="connsiteY1353" fmla="*/ 3737575 h 4877563"/>
              <a:gd name="connsiteX1354" fmla="*/ 1774869 w 6000690"/>
              <a:gd name="connsiteY1354" fmla="*/ 3747013 h 4877563"/>
              <a:gd name="connsiteX1355" fmla="*/ 1765474 w 6000690"/>
              <a:gd name="connsiteY1355" fmla="*/ 3744479 h 4877563"/>
              <a:gd name="connsiteX1356" fmla="*/ 1758565 w 6000690"/>
              <a:gd name="connsiteY1356" fmla="*/ 3718746 h 4877563"/>
              <a:gd name="connsiteX1357" fmla="*/ 1774907 w 6000690"/>
              <a:gd name="connsiteY1357" fmla="*/ 3709318 h 4877563"/>
              <a:gd name="connsiteX1358" fmla="*/ 4186967 w 6000690"/>
              <a:gd name="connsiteY1358" fmla="*/ 3697987 h 4877563"/>
              <a:gd name="connsiteX1359" fmla="*/ 4178441 w 6000690"/>
              <a:gd name="connsiteY1359" fmla="*/ 3700645 h 4877563"/>
              <a:gd name="connsiteX1360" fmla="*/ 4150122 w 6000690"/>
              <a:gd name="connsiteY1360" fmla="*/ 3714055 h 4877563"/>
              <a:gd name="connsiteX1361" fmla="*/ 4140182 w 6000690"/>
              <a:gd name="connsiteY1361" fmla="*/ 3723332 h 4877563"/>
              <a:gd name="connsiteX1362" fmla="*/ 4141809 w 6000690"/>
              <a:gd name="connsiteY1362" fmla="*/ 3736828 h 4877563"/>
              <a:gd name="connsiteX1363" fmla="*/ 4154926 w 6000690"/>
              <a:gd name="connsiteY1363" fmla="*/ 3765918 h 4877563"/>
              <a:gd name="connsiteX1364" fmla="*/ 4164208 w 6000690"/>
              <a:gd name="connsiteY1364" fmla="*/ 3776179 h 4877563"/>
              <a:gd name="connsiteX1365" fmla="*/ 4169443 w 6000690"/>
              <a:gd name="connsiteY1365" fmla="*/ 3777116 h 4877563"/>
              <a:gd name="connsiteX1366" fmla="*/ 4177935 w 6000690"/>
              <a:gd name="connsiteY1366" fmla="*/ 3774486 h 4877563"/>
              <a:gd name="connsiteX1367" fmla="*/ 4177935 w 6000690"/>
              <a:gd name="connsiteY1367" fmla="*/ 3774485 h 4877563"/>
              <a:gd name="connsiteX1368" fmla="*/ 4207015 w 6000690"/>
              <a:gd name="connsiteY1368" fmla="*/ 3761141 h 4877563"/>
              <a:gd name="connsiteX1369" fmla="*/ 4217295 w 6000690"/>
              <a:gd name="connsiteY1369" fmla="*/ 3751713 h 4877563"/>
              <a:gd name="connsiteX1370" fmla="*/ 4215376 w 6000690"/>
              <a:gd name="connsiteY1370" fmla="*/ 3737896 h 4877563"/>
              <a:gd name="connsiteX1371" fmla="*/ 4201403 w 6000690"/>
              <a:gd name="connsiteY1371" fmla="*/ 3708892 h 4877563"/>
              <a:gd name="connsiteX1372" fmla="*/ 4192040 w 6000690"/>
              <a:gd name="connsiteY1372" fmla="*/ 3698867 h 4877563"/>
              <a:gd name="connsiteX1373" fmla="*/ 4186967 w 6000690"/>
              <a:gd name="connsiteY1373" fmla="*/ 3697987 h 4877563"/>
              <a:gd name="connsiteX1374" fmla="*/ 3612443 w 6000690"/>
              <a:gd name="connsiteY1374" fmla="*/ 3690858 h 4877563"/>
              <a:gd name="connsiteX1375" fmla="*/ 3604698 w 6000690"/>
              <a:gd name="connsiteY1375" fmla="*/ 3693005 h 4877563"/>
              <a:gd name="connsiteX1376" fmla="*/ 3585235 w 6000690"/>
              <a:gd name="connsiteY1376" fmla="*/ 3702073 h 4877563"/>
              <a:gd name="connsiteX1377" fmla="*/ 3576033 w 6000690"/>
              <a:gd name="connsiteY1377" fmla="*/ 3711029 h 4877563"/>
              <a:gd name="connsiteX1378" fmla="*/ 3577116 w 6000690"/>
              <a:gd name="connsiteY1378" fmla="*/ 3723816 h 4877563"/>
              <a:gd name="connsiteX1379" fmla="*/ 3585850 w 6000690"/>
              <a:gd name="connsiteY1379" fmla="*/ 3743279 h 4877563"/>
              <a:gd name="connsiteX1380" fmla="*/ 3594891 w 6000690"/>
              <a:gd name="connsiteY1380" fmla="*/ 3752650 h 4877563"/>
              <a:gd name="connsiteX1381" fmla="*/ 3600106 w 6000690"/>
              <a:gd name="connsiteY1381" fmla="*/ 3753587 h 4877563"/>
              <a:gd name="connsiteX1382" fmla="*/ 3607857 w 6000690"/>
              <a:gd name="connsiteY1382" fmla="*/ 3751431 h 4877563"/>
              <a:gd name="connsiteX1383" fmla="*/ 3627853 w 6000690"/>
              <a:gd name="connsiteY1383" fmla="*/ 3742191 h 4877563"/>
              <a:gd name="connsiteX1384" fmla="*/ 3637188 w 6000690"/>
              <a:gd name="connsiteY1384" fmla="*/ 3733055 h 4877563"/>
              <a:gd name="connsiteX1385" fmla="*/ 3635844 w 6000690"/>
              <a:gd name="connsiteY1385" fmla="*/ 3720071 h 4877563"/>
              <a:gd name="connsiteX1386" fmla="*/ 3635844 w 6000690"/>
              <a:gd name="connsiteY1386" fmla="*/ 3720070 h 4877563"/>
              <a:gd name="connsiteX1387" fmla="*/ 3626572 w 6000690"/>
              <a:gd name="connsiteY1387" fmla="*/ 3700797 h 4877563"/>
              <a:gd name="connsiteX1388" fmla="*/ 3617479 w 6000690"/>
              <a:gd name="connsiteY1388" fmla="*/ 3691727 h 4877563"/>
              <a:gd name="connsiteX1389" fmla="*/ 3612443 w 6000690"/>
              <a:gd name="connsiteY1389" fmla="*/ 3690858 h 4877563"/>
              <a:gd name="connsiteX1390" fmla="*/ 2918170 w 6000690"/>
              <a:gd name="connsiteY1390" fmla="*/ 3690393 h 4877563"/>
              <a:gd name="connsiteX1391" fmla="*/ 2952598 w 6000690"/>
              <a:gd name="connsiteY1391" fmla="*/ 3699652 h 4877563"/>
              <a:gd name="connsiteX1392" fmla="*/ 2952598 w 6000690"/>
              <a:gd name="connsiteY1392" fmla="*/ 3699652 h 4877563"/>
              <a:gd name="connsiteX1393" fmla="*/ 2977849 w 6000690"/>
              <a:gd name="connsiteY1393" fmla="*/ 3793892 h 4877563"/>
              <a:gd name="connsiteX1394" fmla="*/ 2918042 w 6000690"/>
              <a:gd name="connsiteY1394" fmla="*/ 3828401 h 4877563"/>
              <a:gd name="connsiteX1395" fmla="*/ 2883610 w 6000690"/>
              <a:gd name="connsiteY1395" fmla="*/ 3819142 h 4877563"/>
              <a:gd name="connsiteX1396" fmla="*/ 2851465 w 6000690"/>
              <a:gd name="connsiteY1396" fmla="*/ 3777247 h 4877563"/>
              <a:gd name="connsiteX1397" fmla="*/ 2858360 w 6000690"/>
              <a:gd name="connsiteY1397" fmla="*/ 3724901 h 4877563"/>
              <a:gd name="connsiteX1398" fmla="*/ 2918170 w 6000690"/>
              <a:gd name="connsiteY1398" fmla="*/ 3690393 h 4877563"/>
              <a:gd name="connsiteX1399" fmla="*/ 5034702 w 6000690"/>
              <a:gd name="connsiteY1399" fmla="*/ 3674154 h 4877563"/>
              <a:gd name="connsiteX1400" fmla="*/ 5077557 w 6000690"/>
              <a:gd name="connsiteY1400" fmla="*/ 3685674 h 4877563"/>
              <a:gd name="connsiteX1401" fmla="*/ 5117556 w 6000690"/>
              <a:gd name="connsiteY1401" fmla="*/ 3737811 h 4877563"/>
              <a:gd name="connsiteX1402" fmla="*/ 5108979 w 6000690"/>
              <a:gd name="connsiteY1402" fmla="*/ 3802951 h 4877563"/>
              <a:gd name="connsiteX1403" fmla="*/ 5034547 w 6000690"/>
              <a:gd name="connsiteY1403" fmla="*/ 3845896 h 4877563"/>
              <a:gd name="connsiteX1404" fmla="*/ 4991693 w 6000690"/>
              <a:gd name="connsiteY1404" fmla="*/ 3834377 h 4877563"/>
              <a:gd name="connsiteX1405" fmla="*/ 4991691 w 6000690"/>
              <a:gd name="connsiteY1405" fmla="*/ 3834377 h 4877563"/>
              <a:gd name="connsiteX1406" fmla="*/ 4960271 w 6000690"/>
              <a:gd name="connsiteY1406" fmla="*/ 3717099 h 4877563"/>
              <a:gd name="connsiteX1407" fmla="*/ 5034702 w 6000690"/>
              <a:gd name="connsiteY1407" fmla="*/ 3674154 h 4877563"/>
              <a:gd name="connsiteX1408" fmla="*/ 60075 w 6000690"/>
              <a:gd name="connsiteY1408" fmla="*/ 3660642 h 4877563"/>
              <a:gd name="connsiteX1409" fmla="*/ 70397 w 6000690"/>
              <a:gd name="connsiteY1409" fmla="*/ 3663412 h 4877563"/>
              <a:gd name="connsiteX1410" fmla="*/ 77949 w 6000690"/>
              <a:gd name="connsiteY1410" fmla="*/ 3691640 h 4877563"/>
              <a:gd name="connsiteX1411" fmla="*/ 60048 w 6000690"/>
              <a:gd name="connsiteY1411" fmla="*/ 3701988 h 4877563"/>
              <a:gd name="connsiteX1412" fmla="*/ 49711 w 6000690"/>
              <a:gd name="connsiteY1412" fmla="*/ 3699198 h 4877563"/>
              <a:gd name="connsiteX1413" fmla="*/ 40087 w 6000690"/>
              <a:gd name="connsiteY1413" fmla="*/ 3686658 h 4877563"/>
              <a:gd name="connsiteX1414" fmla="*/ 42154 w 6000690"/>
              <a:gd name="connsiteY1414" fmla="*/ 3670978 h 4877563"/>
              <a:gd name="connsiteX1415" fmla="*/ 60075 w 6000690"/>
              <a:gd name="connsiteY1415" fmla="*/ 3660642 h 4877563"/>
              <a:gd name="connsiteX1416" fmla="*/ 5436367 w 6000690"/>
              <a:gd name="connsiteY1416" fmla="*/ 3658929 h 4877563"/>
              <a:gd name="connsiteX1417" fmla="*/ 5463745 w 6000690"/>
              <a:gd name="connsiteY1417" fmla="*/ 3666287 h 4877563"/>
              <a:gd name="connsiteX1418" fmla="*/ 5483822 w 6000690"/>
              <a:gd name="connsiteY1418" fmla="*/ 3741215 h 4877563"/>
              <a:gd name="connsiteX1419" fmla="*/ 5436263 w 6000690"/>
              <a:gd name="connsiteY1419" fmla="*/ 3768659 h 4877563"/>
              <a:gd name="connsiteX1420" fmla="*/ 5408885 w 6000690"/>
              <a:gd name="connsiteY1420" fmla="*/ 3761302 h 4877563"/>
              <a:gd name="connsiteX1421" fmla="*/ 5388808 w 6000690"/>
              <a:gd name="connsiteY1421" fmla="*/ 3686375 h 4877563"/>
              <a:gd name="connsiteX1422" fmla="*/ 5436367 w 6000690"/>
              <a:gd name="connsiteY1422" fmla="*/ 3658929 h 4877563"/>
              <a:gd name="connsiteX1423" fmla="*/ 336779 w 6000690"/>
              <a:gd name="connsiteY1423" fmla="*/ 3654022 h 4877563"/>
              <a:gd name="connsiteX1424" fmla="*/ 330409 w 6000690"/>
              <a:gd name="connsiteY1424" fmla="*/ 3655441 h 4877563"/>
              <a:gd name="connsiteX1425" fmla="*/ 291669 w 6000690"/>
              <a:gd name="connsiteY1425" fmla="*/ 3664102 h 4877563"/>
              <a:gd name="connsiteX1426" fmla="*/ 288467 w 6000690"/>
              <a:gd name="connsiteY1426" fmla="*/ 3664055 h 4877563"/>
              <a:gd name="connsiteX1427" fmla="*/ 274540 w 6000690"/>
              <a:gd name="connsiteY1427" fmla="*/ 3673474 h 4877563"/>
              <a:gd name="connsiteX1428" fmla="*/ 278391 w 6000690"/>
              <a:gd name="connsiteY1428" fmla="*/ 3690186 h 4877563"/>
              <a:gd name="connsiteX1429" fmla="*/ 298133 w 6000690"/>
              <a:gd name="connsiteY1429" fmla="*/ 3720458 h 4877563"/>
              <a:gd name="connsiteX1430" fmla="*/ 308843 w 6000690"/>
              <a:gd name="connsiteY1430" fmla="*/ 3730312 h 4877563"/>
              <a:gd name="connsiteX1431" fmla="*/ 312379 w 6000690"/>
              <a:gd name="connsiteY1431" fmla="*/ 3730738 h 4877563"/>
              <a:gd name="connsiteX1432" fmla="*/ 322876 w 6000690"/>
              <a:gd name="connsiteY1432" fmla="*/ 3726463 h 4877563"/>
              <a:gd name="connsiteX1433" fmla="*/ 352161 w 6000690"/>
              <a:gd name="connsiteY1433" fmla="*/ 3705988 h 4877563"/>
              <a:gd name="connsiteX1434" fmla="*/ 359858 w 6000690"/>
              <a:gd name="connsiteY1434" fmla="*/ 3697354 h 4877563"/>
              <a:gd name="connsiteX1435" fmla="*/ 359130 w 6000690"/>
              <a:gd name="connsiteY1435" fmla="*/ 3685807 h 4877563"/>
              <a:gd name="connsiteX1436" fmla="*/ 351257 w 6000690"/>
              <a:gd name="connsiteY1436" fmla="*/ 3665076 h 4877563"/>
              <a:gd name="connsiteX1437" fmla="*/ 343077 w 6000690"/>
              <a:gd name="connsiteY1437" fmla="*/ 3655402 h 4877563"/>
              <a:gd name="connsiteX1438" fmla="*/ 336779 w 6000690"/>
              <a:gd name="connsiteY1438" fmla="*/ 3654022 h 4877563"/>
              <a:gd name="connsiteX1439" fmla="*/ 4591547 w 6000690"/>
              <a:gd name="connsiteY1439" fmla="*/ 3645037 h 4877563"/>
              <a:gd name="connsiteX1440" fmla="*/ 4582340 w 6000690"/>
              <a:gd name="connsiteY1440" fmla="*/ 3648196 h 4877563"/>
              <a:gd name="connsiteX1441" fmla="*/ 4545955 w 6000690"/>
              <a:gd name="connsiteY1441" fmla="*/ 3665588 h 4877563"/>
              <a:gd name="connsiteX1442" fmla="*/ 4535291 w 6000690"/>
              <a:gd name="connsiteY1442" fmla="*/ 3675044 h 4877563"/>
              <a:gd name="connsiteX1443" fmla="*/ 4537348 w 6000690"/>
              <a:gd name="connsiteY1443" fmla="*/ 3689155 h 4877563"/>
              <a:gd name="connsiteX1444" fmla="*/ 4553671 w 6000690"/>
              <a:gd name="connsiteY1444" fmla="*/ 3725432 h 4877563"/>
              <a:gd name="connsiteX1445" fmla="*/ 4563137 w 6000690"/>
              <a:gd name="connsiteY1445" fmla="*/ 3736429 h 4877563"/>
              <a:gd name="connsiteX1446" fmla="*/ 4568362 w 6000690"/>
              <a:gd name="connsiteY1446" fmla="*/ 3737367 h 4877563"/>
              <a:gd name="connsiteX1447" fmla="*/ 4577484 w 6000690"/>
              <a:gd name="connsiteY1447" fmla="*/ 3734274 h 4877563"/>
              <a:gd name="connsiteX1448" fmla="*/ 4615009 w 6000690"/>
              <a:gd name="connsiteY1448" fmla="*/ 3717252 h 4877563"/>
              <a:gd name="connsiteX1449" fmla="*/ 4626159 w 6000690"/>
              <a:gd name="connsiteY1449" fmla="*/ 3707652 h 4877563"/>
              <a:gd name="connsiteX1450" fmla="*/ 4623753 w 6000690"/>
              <a:gd name="connsiteY1450" fmla="*/ 3693137 h 4877563"/>
              <a:gd name="connsiteX1451" fmla="*/ 4623754 w 6000690"/>
              <a:gd name="connsiteY1451" fmla="*/ 3693135 h 4877563"/>
              <a:gd name="connsiteX1452" fmla="*/ 4606187 w 6000690"/>
              <a:gd name="connsiteY1452" fmla="*/ 3656726 h 4877563"/>
              <a:gd name="connsiteX1453" fmla="*/ 4596607 w 6000690"/>
              <a:gd name="connsiteY1453" fmla="*/ 3645917 h 4877563"/>
              <a:gd name="connsiteX1454" fmla="*/ 4591547 w 6000690"/>
              <a:gd name="connsiteY1454" fmla="*/ 3645037 h 4877563"/>
              <a:gd name="connsiteX1455" fmla="*/ 4016079 w 6000690"/>
              <a:gd name="connsiteY1455" fmla="*/ 3639078 h 4877563"/>
              <a:gd name="connsiteX1456" fmla="*/ 4007794 w 6000690"/>
              <a:gd name="connsiteY1456" fmla="*/ 3641574 h 4877563"/>
              <a:gd name="connsiteX1457" fmla="*/ 3983135 w 6000690"/>
              <a:gd name="connsiteY1457" fmla="*/ 3653331 h 4877563"/>
              <a:gd name="connsiteX1458" fmla="*/ 3973546 w 6000690"/>
              <a:gd name="connsiteY1458" fmla="*/ 3662513 h 4877563"/>
              <a:gd name="connsiteX1459" fmla="*/ 3974988 w 6000690"/>
              <a:gd name="connsiteY1459" fmla="*/ 3675705 h 4877563"/>
              <a:gd name="connsiteX1460" fmla="*/ 3986417 w 6000690"/>
              <a:gd name="connsiteY1460" fmla="*/ 3700937 h 4877563"/>
              <a:gd name="connsiteX1461" fmla="*/ 3995561 w 6000690"/>
              <a:gd name="connsiteY1461" fmla="*/ 3710781 h 4877563"/>
              <a:gd name="connsiteX1462" fmla="*/ 4000825 w 6000690"/>
              <a:gd name="connsiteY1462" fmla="*/ 3711736 h 4877563"/>
              <a:gd name="connsiteX1463" fmla="*/ 4008924 w 6000690"/>
              <a:gd name="connsiteY1463" fmla="*/ 3709363 h 4877563"/>
              <a:gd name="connsiteX1464" fmla="*/ 4008924 w 6000690"/>
              <a:gd name="connsiteY1464" fmla="*/ 3709364 h 4877563"/>
              <a:gd name="connsiteX1465" fmla="*/ 4034335 w 6000690"/>
              <a:gd name="connsiteY1465" fmla="*/ 3697807 h 4877563"/>
              <a:gd name="connsiteX1466" fmla="*/ 4044237 w 6000690"/>
              <a:gd name="connsiteY1466" fmla="*/ 3688519 h 4877563"/>
              <a:gd name="connsiteX1467" fmla="*/ 4042587 w 6000690"/>
              <a:gd name="connsiteY1467" fmla="*/ 3675034 h 4877563"/>
              <a:gd name="connsiteX1468" fmla="*/ 4030401 w 6000690"/>
              <a:gd name="connsiteY1468" fmla="*/ 3649604 h 4877563"/>
              <a:gd name="connsiteX1469" fmla="*/ 4021105 w 6000690"/>
              <a:gd name="connsiteY1469" fmla="*/ 3639940 h 4877563"/>
              <a:gd name="connsiteX1470" fmla="*/ 4016079 w 6000690"/>
              <a:gd name="connsiteY1470" fmla="*/ 3639078 h 4877563"/>
              <a:gd name="connsiteX1471" fmla="*/ 2748243 w 6000690"/>
              <a:gd name="connsiteY1471" fmla="*/ 3637670 h 4877563"/>
              <a:gd name="connsiteX1472" fmla="*/ 2778122 w 6000690"/>
              <a:gd name="connsiteY1472" fmla="*/ 3645699 h 4877563"/>
              <a:gd name="connsiteX1473" fmla="*/ 2800034 w 6000690"/>
              <a:gd name="connsiteY1473" fmla="*/ 3727484 h 4877563"/>
              <a:gd name="connsiteX1474" fmla="*/ 2748124 w 6000690"/>
              <a:gd name="connsiteY1474" fmla="*/ 3757434 h 4877563"/>
              <a:gd name="connsiteX1475" fmla="*/ 2718245 w 6000690"/>
              <a:gd name="connsiteY1475" fmla="*/ 3749405 h 4877563"/>
              <a:gd name="connsiteX1476" fmla="*/ 2696333 w 6000690"/>
              <a:gd name="connsiteY1476" fmla="*/ 3667612 h 4877563"/>
              <a:gd name="connsiteX1477" fmla="*/ 2748243 w 6000690"/>
              <a:gd name="connsiteY1477" fmla="*/ 3637670 h 4877563"/>
              <a:gd name="connsiteX1478" fmla="*/ 3441418 w 6000690"/>
              <a:gd name="connsiteY1478" fmla="*/ 3631703 h 4877563"/>
              <a:gd name="connsiteX1479" fmla="*/ 3433914 w 6000690"/>
              <a:gd name="connsiteY1479" fmla="*/ 3633708 h 4877563"/>
              <a:gd name="connsiteX1480" fmla="*/ 3416881 w 6000690"/>
              <a:gd name="connsiteY1480" fmla="*/ 3641604 h 4877563"/>
              <a:gd name="connsiteX1481" fmla="*/ 3407883 w 6000690"/>
              <a:gd name="connsiteY1481" fmla="*/ 3650484 h 4877563"/>
              <a:gd name="connsiteX1482" fmla="*/ 3408862 w 6000690"/>
              <a:gd name="connsiteY1482" fmla="*/ 3663090 h 4877563"/>
              <a:gd name="connsiteX1483" fmla="*/ 3416338 w 6000690"/>
              <a:gd name="connsiteY1483" fmla="*/ 3679726 h 4877563"/>
              <a:gd name="connsiteX1484" fmla="*/ 3425332 w 6000690"/>
              <a:gd name="connsiteY1484" fmla="*/ 3688909 h 4877563"/>
              <a:gd name="connsiteX1485" fmla="*/ 3430523 w 6000690"/>
              <a:gd name="connsiteY1485" fmla="*/ 3689836 h 4877563"/>
              <a:gd name="connsiteX1486" fmla="*/ 3438136 w 6000690"/>
              <a:gd name="connsiteY1486" fmla="*/ 3687764 h 4877563"/>
              <a:gd name="connsiteX1487" fmla="*/ 3455508 w 6000690"/>
              <a:gd name="connsiteY1487" fmla="*/ 3679668 h 4877563"/>
              <a:gd name="connsiteX1488" fmla="*/ 3464610 w 6000690"/>
              <a:gd name="connsiteY1488" fmla="*/ 3670610 h 4877563"/>
              <a:gd name="connsiteX1489" fmla="*/ 3463371 w 6000690"/>
              <a:gd name="connsiteY1489" fmla="*/ 3657823 h 4877563"/>
              <a:gd name="connsiteX1490" fmla="*/ 3463372 w 6000690"/>
              <a:gd name="connsiteY1490" fmla="*/ 3657823 h 4877563"/>
              <a:gd name="connsiteX1491" fmla="*/ 3455466 w 6000690"/>
              <a:gd name="connsiteY1491" fmla="*/ 3641425 h 4877563"/>
              <a:gd name="connsiteX1492" fmla="*/ 3446478 w 6000690"/>
              <a:gd name="connsiteY1492" fmla="*/ 3632583 h 4877563"/>
              <a:gd name="connsiteX1493" fmla="*/ 3441418 w 6000690"/>
              <a:gd name="connsiteY1493" fmla="*/ 3631703 h 4877563"/>
              <a:gd name="connsiteX1494" fmla="*/ 4864792 w 6000690"/>
              <a:gd name="connsiteY1494" fmla="*/ 3609574 h 4877563"/>
              <a:gd name="connsiteX1495" fmla="*/ 4909004 w 6000690"/>
              <a:gd name="connsiteY1495" fmla="*/ 3621451 h 4877563"/>
              <a:gd name="connsiteX1496" fmla="*/ 4941423 w 6000690"/>
              <a:gd name="connsiteY1496" fmla="*/ 3742474 h 4877563"/>
              <a:gd name="connsiteX1497" fmla="*/ 4864613 w 6000690"/>
              <a:gd name="connsiteY1497" fmla="*/ 3786779 h 4877563"/>
              <a:gd name="connsiteX1498" fmla="*/ 4820402 w 6000690"/>
              <a:gd name="connsiteY1498" fmla="*/ 3774902 h 4877563"/>
              <a:gd name="connsiteX1499" fmla="*/ 4820401 w 6000690"/>
              <a:gd name="connsiteY1499" fmla="*/ 3774901 h 4877563"/>
              <a:gd name="connsiteX1500" fmla="*/ 4787983 w 6000690"/>
              <a:gd name="connsiteY1500" fmla="*/ 3653870 h 4877563"/>
              <a:gd name="connsiteX1501" fmla="*/ 4864792 w 6000690"/>
              <a:gd name="connsiteY1501" fmla="*/ 3609574 h 4877563"/>
              <a:gd name="connsiteX1502" fmla="*/ 1605025 w 6000690"/>
              <a:gd name="connsiteY1502" fmla="*/ 3601423 h 4877563"/>
              <a:gd name="connsiteX1503" fmla="*/ 1637407 w 6000690"/>
              <a:gd name="connsiteY1503" fmla="*/ 3610123 h 4877563"/>
              <a:gd name="connsiteX1504" fmla="*/ 1661152 w 6000690"/>
              <a:gd name="connsiteY1504" fmla="*/ 3698753 h 4877563"/>
              <a:gd name="connsiteX1505" fmla="*/ 1604902 w 6000690"/>
              <a:gd name="connsiteY1505" fmla="*/ 3731219 h 4877563"/>
              <a:gd name="connsiteX1506" fmla="*/ 1572517 w 6000690"/>
              <a:gd name="connsiteY1506" fmla="*/ 3722509 h 4877563"/>
              <a:gd name="connsiteX1507" fmla="*/ 1548771 w 6000690"/>
              <a:gd name="connsiteY1507" fmla="*/ 3633879 h 4877563"/>
              <a:gd name="connsiteX1508" fmla="*/ 1548769 w 6000690"/>
              <a:gd name="connsiteY1508" fmla="*/ 3633879 h 4877563"/>
              <a:gd name="connsiteX1509" fmla="*/ 1605025 w 6000690"/>
              <a:gd name="connsiteY1509" fmla="*/ 3601423 h 4877563"/>
              <a:gd name="connsiteX1510" fmla="*/ 4419892 w 6000690"/>
              <a:gd name="connsiteY1510" fmla="*/ 3586869 h 4877563"/>
              <a:gd name="connsiteX1511" fmla="*/ 4411074 w 6000690"/>
              <a:gd name="connsiteY1511" fmla="*/ 3589734 h 4877563"/>
              <a:gd name="connsiteX1512" fmla="*/ 4379581 w 6000690"/>
              <a:gd name="connsiteY1512" fmla="*/ 3604790 h 4877563"/>
              <a:gd name="connsiteX1513" fmla="*/ 4369387 w 6000690"/>
              <a:gd name="connsiteY1513" fmla="*/ 3614162 h 4877563"/>
              <a:gd name="connsiteX1514" fmla="*/ 4371203 w 6000690"/>
              <a:gd name="connsiteY1514" fmla="*/ 3627893 h 4877563"/>
              <a:gd name="connsiteX1515" fmla="*/ 4385799 w 6000690"/>
              <a:gd name="connsiteY1515" fmla="*/ 3660321 h 4877563"/>
              <a:gd name="connsiteX1516" fmla="*/ 4395129 w 6000690"/>
              <a:gd name="connsiteY1516" fmla="*/ 3670874 h 4877563"/>
              <a:gd name="connsiteX1517" fmla="*/ 4400396 w 6000690"/>
              <a:gd name="connsiteY1517" fmla="*/ 3671830 h 4877563"/>
              <a:gd name="connsiteX1518" fmla="*/ 4409101 w 6000690"/>
              <a:gd name="connsiteY1518" fmla="*/ 3669049 h 4877563"/>
              <a:gd name="connsiteX1519" fmla="*/ 4409102 w 6000690"/>
              <a:gd name="connsiteY1519" fmla="*/ 3669049 h 4877563"/>
              <a:gd name="connsiteX1520" fmla="*/ 4441648 w 6000690"/>
              <a:gd name="connsiteY1520" fmla="*/ 3654266 h 4877563"/>
              <a:gd name="connsiteX1521" fmla="*/ 4452287 w 6000690"/>
              <a:gd name="connsiteY1521" fmla="*/ 3644762 h 4877563"/>
              <a:gd name="connsiteX1522" fmla="*/ 4450173 w 6000690"/>
              <a:gd name="connsiteY1522" fmla="*/ 3630654 h 4877563"/>
              <a:gd name="connsiteX1523" fmla="*/ 4434408 w 6000690"/>
              <a:gd name="connsiteY1523" fmla="*/ 3598054 h 4877563"/>
              <a:gd name="connsiteX1524" fmla="*/ 4424937 w 6000690"/>
              <a:gd name="connsiteY1524" fmla="*/ 3587737 h 4877563"/>
              <a:gd name="connsiteX1525" fmla="*/ 4419892 w 6000690"/>
              <a:gd name="connsiteY1525" fmla="*/ 3586869 h 4877563"/>
              <a:gd name="connsiteX1526" fmla="*/ 5266453 w 6000690"/>
              <a:gd name="connsiteY1526" fmla="*/ 3585685 h 4877563"/>
              <a:gd name="connsiteX1527" fmla="*/ 5299514 w 6000690"/>
              <a:gd name="connsiteY1527" fmla="*/ 3594574 h 4877563"/>
              <a:gd name="connsiteX1528" fmla="*/ 5330391 w 6000690"/>
              <a:gd name="connsiteY1528" fmla="*/ 3634804 h 4877563"/>
              <a:gd name="connsiteX1529" fmla="*/ 5323771 w 6000690"/>
              <a:gd name="connsiteY1529" fmla="*/ 3685088 h 4877563"/>
              <a:gd name="connsiteX1530" fmla="*/ 5266330 w 6000690"/>
              <a:gd name="connsiteY1530" fmla="*/ 3718216 h 4877563"/>
              <a:gd name="connsiteX1531" fmla="*/ 5233263 w 6000690"/>
              <a:gd name="connsiteY1531" fmla="*/ 3709325 h 4877563"/>
              <a:gd name="connsiteX1532" fmla="*/ 5209015 w 6000690"/>
              <a:gd name="connsiteY1532" fmla="*/ 3618813 h 4877563"/>
              <a:gd name="connsiteX1533" fmla="*/ 5266453 w 6000690"/>
              <a:gd name="connsiteY1533" fmla="*/ 3585685 h 4877563"/>
              <a:gd name="connsiteX1534" fmla="*/ 2578313 w 6000690"/>
              <a:gd name="connsiteY1534" fmla="*/ 3585401 h 4877563"/>
              <a:gd name="connsiteX1535" fmla="*/ 2603421 w 6000690"/>
              <a:gd name="connsiteY1535" fmla="*/ 3592144 h 4877563"/>
              <a:gd name="connsiteX1536" fmla="*/ 2621820 w 6000690"/>
              <a:gd name="connsiteY1536" fmla="*/ 3660849 h 4877563"/>
              <a:gd name="connsiteX1537" fmla="*/ 2578219 w 6000690"/>
              <a:gd name="connsiteY1537" fmla="*/ 3686013 h 4877563"/>
              <a:gd name="connsiteX1538" fmla="*/ 2553110 w 6000690"/>
              <a:gd name="connsiteY1538" fmla="*/ 3679252 h 4877563"/>
              <a:gd name="connsiteX1539" fmla="*/ 2529676 w 6000690"/>
              <a:gd name="connsiteY1539" fmla="*/ 3648724 h 4877563"/>
              <a:gd name="connsiteX1540" fmla="*/ 2534702 w 6000690"/>
              <a:gd name="connsiteY1540" fmla="*/ 3610566 h 4877563"/>
              <a:gd name="connsiteX1541" fmla="*/ 2578313 w 6000690"/>
              <a:gd name="connsiteY1541" fmla="*/ 3585401 h 4877563"/>
              <a:gd name="connsiteX1542" fmla="*/ 3845120 w 6000690"/>
              <a:gd name="connsiteY1542" fmla="*/ 3579936 h 4877563"/>
              <a:gd name="connsiteX1543" fmla="*/ 3837119 w 6000690"/>
              <a:gd name="connsiteY1543" fmla="*/ 3582243 h 4877563"/>
              <a:gd name="connsiteX1544" fmla="*/ 3815613 w 6000690"/>
              <a:gd name="connsiteY1544" fmla="*/ 3592476 h 4877563"/>
              <a:gd name="connsiteX1545" fmla="*/ 3806321 w 6000690"/>
              <a:gd name="connsiteY1545" fmla="*/ 3601553 h 4877563"/>
              <a:gd name="connsiteX1546" fmla="*/ 3807589 w 6000690"/>
              <a:gd name="connsiteY1546" fmla="*/ 3614491 h 4877563"/>
              <a:gd name="connsiteX1547" fmla="*/ 3817491 w 6000690"/>
              <a:gd name="connsiteY1547" fmla="*/ 3636185 h 4877563"/>
              <a:gd name="connsiteX1548" fmla="*/ 3826575 w 6000690"/>
              <a:gd name="connsiteY1548" fmla="*/ 3645670 h 4877563"/>
              <a:gd name="connsiteX1549" fmla="*/ 3831785 w 6000690"/>
              <a:gd name="connsiteY1549" fmla="*/ 3646607 h 4877563"/>
              <a:gd name="connsiteX1550" fmla="*/ 3839644 w 6000690"/>
              <a:gd name="connsiteY1550" fmla="*/ 3644385 h 4877563"/>
              <a:gd name="connsiteX1551" fmla="*/ 3839644 w 6000690"/>
              <a:gd name="connsiteY1551" fmla="*/ 3644385 h 4877563"/>
              <a:gd name="connsiteX1552" fmla="*/ 3861612 w 6000690"/>
              <a:gd name="connsiteY1552" fmla="*/ 3634333 h 4877563"/>
              <a:gd name="connsiteX1553" fmla="*/ 3871168 w 6000690"/>
              <a:gd name="connsiteY1553" fmla="*/ 3625140 h 4877563"/>
              <a:gd name="connsiteX1554" fmla="*/ 3869722 w 6000690"/>
              <a:gd name="connsiteY1554" fmla="*/ 3611967 h 4877563"/>
              <a:gd name="connsiteX1555" fmla="*/ 3859357 w 6000690"/>
              <a:gd name="connsiteY1555" fmla="*/ 3590187 h 4877563"/>
              <a:gd name="connsiteX1556" fmla="*/ 3850170 w 6000690"/>
              <a:gd name="connsiteY1556" fmla="*/ 3580805 h 4877563"/>
              <a:gd name="connsiteX1557" fmla="*/ 3845120 w 6000690"/>
              <a:gd name="connsiteY1557" fmla="*/ 3579936 h 4877563"/>
              <a:gd name="connsiteX1558" fmla="*/ 3270648 w 6000690"/>
              <a:gd name="connsiteY1558" fmla="*/ 3572406 h 4877563"/>
              <a:gd name="connsiteX1559" fmla="*/ 3263333 w 6000690"/>
              <a:gd name="connsiteY1559" fmla="*/ 3574308 h 4877563"/>
              <a:gd name="connsiteX1560" fmla="*/ 3248533 w 6000690"/>
              <a:gd name="connsiteY1560" fmla="*/ 3581145 h 4877563"/>
              <a:gd name="connsiteX1561" fmla="*/ 3239728 w 6000690"/>
              <a:gd name="connsiteY1561" fmla="*/ 3589931 h 4877563"/>
              <a:gd name="connsiteX1562" fmla="*/ 3240574 w 6000690"/>
              <a:gd name="connsiteY1562" fmla="*/ 3602339 h 4877563"/>
              <a:gd name="connsiteX1563" fmla="*/ 3246972 w 6000690"/>
              <a:gd name="connsiteY1563" fmla="*/ 3616713 h 4877563"/>
              <a:gd name="connsiteX1564" fmla="*/ 3255942 w 6000690"/>
              <a:gd name="connsiteY1564" fmla="*/ 3625764 h 4877563"/>
              <a:gd name="connsiteX1565" fmla="*/ 3261110 w 6000690"/>
              <a:gd name="connsiteY1565" fmla="*/ 3626681 h 4877563"/>
              <a:gd name="connsiteX1566" fmla="*/ 3268638 w 6000690"/>
              <a:gd name="connsiteY1566" fmla="*/ 3624657 h 4877563"/>
              <a:gd name="connsiteX1567" fmla="*/ 3283759 w 6000690"/>
              <a:gd name="connsiteY1567" fmla="*/ 3617478 h 4877563"/>
              <a:gd name="connsiteX1568" fmla="*/ 3292587 w 6000690"/>
              <a:gd name="connsiteY1568" fmla="*/ 3608457 h 4877563"/>
              <a:gd name="connsiteX1569" fmla="*/ 3291415 w 6000690"/>
              <a:gd name="connsiteY1569" fmla="*/ 3595899 h 4877563"/>
              <a:gd name="connsiteX1570" fmla="*/ 3284602 w 6000690"/>
              <a:gd name="connsiteY1570" fmla="*/ 3581883 h 4877563"/>
              <a:gd name="connsiteX1571" fmla="*/ 3275684 w 6000690"/>
              <a:gd name="connsiteY1571" fmla="*/ 3573277 h 4877563"/>
              <a:gd name="connsiteX1572" fmla="*/ 3270648 w 6000690"/>
              <a:gd name="connsiteY1572" fmla="*/ 3572406 h 4877563"/>
              <a:gd name="connsiteX1573" fmla="*/ 2408381 w 6000690"/>
              <a:gd name="connsiteY1573" fmla="*/ 3532215 h 4877563"/>
              <a:gd name="connsiteX1574" fmla="*/ 2429158 w 6000690"/>
              <a:gd name="connsiteY1574" fmla="*/ 3537804 h 4877563"/>
              <a:gd name="connsiteX1575" fmla="*/ 2448559 w 6000690"/>
              <a:gd name="connsiteY1575" fmla="*/ 3563084 h 4877563"/>
              <a:gd name="connsiteX1576" fmla="*/ 2444398 w 6000690"/>
              <a:gd name="connsiteY1576" fmla="*/ 3594688 h 4877563"/>
              <a:gd name="connsiteX1577" fmla="*/ 2408310 w 6000690"/>
              <a:gd name="connsiteY1577" fmla="*/ 3615504 h 4877563"/>
              <a:gd name="connsiteX1578" fmla="*/ 2387523 w 6000690"/>
              <a:gd name="connsiteY1578" fmla="*/ 3609915 h 4877563"/>
              <a:gd name="connsiteX1579" fmla="*/ 2368122 w 6000690"/>
              <a:gd name="connsiteY1579" fmla="*/ 3584636 h 4877563"/>
              <a:gd name="connsiteX1580" fmla="*/ 2372284 w 6000690"/>
              <a:gd name="connsiteY1580" fmla="*/ 3553050 h 4877563"/>
              <a:gd name="connsiteX1581" fmla="*/ 2408381 w 6000690"/>
              <a:gd name="connsiteY1581" fmla="*/ 3532215 h 4877563"/>
              <a:gd name="connsiteX1582" fmla="*/ 4248976 w 6000690"/>
              <a:gd name="connsiteY1582" fmla="*/ 3528500 h 4877563"/>
              <a:gd name="connsiteX1583" fmla="*/ 4240465 w 6000690"/>
              <a:gd name="connsiteY1583" fmla="*/ 3531148 h 4877563"/>
              <a:gd name="connsiteX1584" fmla="*/ 4212571 w 6000690"/>
              <a:gd name="connsiteY1584" fmla="*/ 3544415 h 4877563"/>
              <a:gd name="connsiteX1585" fmla="*/ 4202712 w 6000690"/>
              <a:gd name="connsiteY1585" fmla="*/ 3553655 h 4877563"/>
              <a:gd name="connsiteX1586" fmla="*/ 4204272 w 6000690"/>
              <a:gd name="connsiteY1586" fmla="*/ 3567074 h 4877563"/>
              <a:gd name="connsiteX1587" fmla="*/ 4204273 w 6000690"/>
              <a:gd name="connsiteY1587" fmla="*/ 3567074 h 4877563"/>
              <a:gd name="connsiteX1588" fmla="*/ 4216884 w 6000690"/>
              <a:gd name="connsiteY1588" fmla="*/ 3594982 h 4877563"/>
              <a:gd name="connsiteX1589" fmla="*/ 4226151 w 6000690"/>
              <a:gd name="connsiteY1589" fmla="*/ 3605101 h 4877563"/>
              <a:gd name="connsiteX1590" fmla="*/ 4231362 w 6000690"/>
              <a:gd name="connsiteY1590" fmla="*/ 3606027 h 4877563"/>
              <a:gd name="connsiteX1591" fmla="*/ 4239770 w 6000690"/>
              <a:gd name="connsiteY1591" fmla="*/ 3603454 h 4877563"/>
              <a:gd name="connsiteX1592" fmla="*/ 4268387 w 6000690"/>
              <a:gd name="connsiteY1592" fmla="*/ 3590385 h 4877563"/>
              <a:gd name="connsiteX1593" fmla="*/ 4278596 w 6000690"/>
              <a:gd name="connsiteY1593" fmla="*/ 3581013 h 4877563"/>
              <a:gd name="connsiteX1594" fmla="*/ 4276780 w 6000690"/>
              <a:gd name="connsiteY1594" fmla="*/ 3567272 h 4877563"/>
              <a:gd name="connsiteX1595" fmla="*/ 4263394 w 6000690"/>
              <a:gd name="connsiteY1595" fmla="*/ 3539328 h 4877563"/>
              <a:gd name="connsiteX1596" fmla="*/ 4254022 w 6000690"/>
              <a:gd name="connsiteY1596" fmla="*/ 3529370 h 4877563"/>
              <a:gd name="connsiteX1597" fmla="*/ 4248976 w 6000690"/>
              <a:gd name="connsiteY1597" fmla="*/ 3528500 h 4877563"/>
              <a:gd name="connsiteX1598" fmla="*/ 5498173 w 6000690"/>
              <a:gd name="connsiteY1598" fmla="*/ 3524111 h 4877563"/>
              <a:gd name="connsiteX1599" fmla="*/ 5508037 w 6000690"/>
              <a:gd name="connsiteY1599" fmla="*/ 3526769 h 4877563"/>
              <a:gd name="connsiteX1600" fmla="*/ 5508035 w 6000690"/>
              <a:gd name="connsiteY1600" fmla="*/ 3526769 h 4877563"/>
              <a:gd name="connsiteX1601" fmla="*/ 5515270 w 6000690"/>
              <a:gd name="connsiteY1601" fmla="*/ 3553750 h 4877563"/>
              <a:gd name="connsiteX1602" fmla="*/ 5498138 w 6000690"/>
              <a:gd name="connsiteY1602" fmla="*/ 3563633 h 4877563"/>
              <a:gd name="connsiteX1603" fmla="*/ 5488289 w 6000690"/>
              <a:gd name="connsiteY1603" fmla="*/ 3560985 h 4877563"/>
              <a:gd name="connsiteX1604" fmla="*/ 5479097 w 6000690"/>
              <a:gd name="connsiteY1604" fmla="*/ 3548984 h 4877563"/>
              <a:gd name="connsiteX1605" fmla="*/ 5481050 w 6000690"/>
              <a:gd name="connsiteY1605" fmla="*/ 3533994 h 4877563"/>
              <a:gd name="connsiteX1606" fmla="*/ 5498173 w 6000690"/>
              <a:gd name="connsiteY1606" fmla="*/ 3524111 h 4877563"/>
              <a:gd name="connsiteX1607" fmla="*/ 3674388 w 6000690"/>
              <a:gd name="connsiteY1607" fmla="*/ 3521426 h 4877563"/>
              <a:gd name="connsiteX1608" fmla="*/ 3666670 w 6000690"/>
              <a:gd name="connsiteY1608" fmla="*/ 3523562 h 4877563"/>
              <a:gd name="connsiteX1609" fmla="*/ 3648438 w 6000690"/>
              <a:gd name="connsiteY1609" fmla="*/ 3532188 h 4877563"/>
              <a:gd name="connsiteX1610" fmla="*/ 3639411 w 6000690"/>
              <a:gd name="connsiteY1610" fmla="*/ 3541143 h 4877563"/>
              <a:gd name="connsiteX1611" fmla="*/ 3640498 w 6000690"/>
              <a:gd name="connsiteY1611" fmla="*/ 3553815 h 4877563"/>
              <a:gd name="connsiteX1612" fmla="*/ 3648641 w 6000690"/>
              <a:gd name="connsiteY1612" fmla="*/ 3571792 h 4877563"/>
              <a:gd name="connsiteX1613" fmla="*/ 3657611 w 6000690"/>
              <a:gd name="connsiteY1613" fmla="*/ 3581013 h 4877563"/>
              <a:gd name="connsiteX1614" fmla="*/ 3662850 w 6000690"/>
              <a:gd name="connsiteY1614" fmla="*/ 3581960 h 4877563"/>
              <a:gd name="connsiteX1615" fmla="*/ 3670430 w 6000690"/>
              <a:gd name="connsiteY1615" fmla="*/ 3579907 h 4877563"/>
              <a:gd name="connsiteX1616" fmla="*/ 3670429 w 6000690"/>
              <a:gd name="connsiteY1616" fmla="*/ 3579907 h 4877563"/>
              <a:gd name="connsiteX1617" fmla="*/ 3689074 w 6000690"/>
              <a:gd name="connsiteY1617" fmla="*/ 3571443 h 4877563"/>
              <a:gd name="connsiteX1618" fmla="*/ 3698408 w 6000690"/>
              <a:gd name="connsiteY1618" fmla="*/ 3562375 h 4877563"/>
              <a:gd name="connsiteX1619" fmla="*/ 3697136 w 6000690"/>
              <a:gd name="connsiteY1619" fmla="*/ 3549418 h 4877563"/>
              <a:gd name="connsiteX1620" fmla="*/ 3688516 w 6000690"/>
              <a:gd name="connsiteY1620" fmla="*/ 3531364 h 4877563"/>
              <a:gd name="connsiteX1621" fmla="*/ 3679438 w 6000690"/>
              <a:gd name="connsiteY1621" fmla="*/ 3522296 h 4877563"/>
              <a:gd name="connsiteX1622" fmla="*/ 3674388 w 6000690"/>
              <a:gd name="connsiteY1622" fmla="*/ 3521426 h 4877563"/>
              <a:gd name="connsiteX1623" fmla="*/ 5096538 w 6000690"/>
              <a:gd name="connsiteY1623" fmla="*/ 3515173 h 4877563"/>
              <a:gd name="connsiteX1624" fmla="*/ 5133926 w 6000690"/>
              <a:gd name="connsiteY1624" fmla="*/ 3525227 h 4877563"/>
              <a:gd name="connsiteX1625" fmla="*/ 5168837 w 6000690"/>
              <a:gd name="connsiteY1625" fmla="*/ 3570716 h 4877563"/>
              <a:gd name="connsiteX1626" fmla="*/ 5161352 w 6000690"/>
              <a:gd name="connsiteY1626" fmla="*/ 3627562 h 4877563"/>
              <a:gd name="connsiteX1627" fmla="*/ 5096411 w 6000690"/>
              <a:gd name="connsiteY1627" fmla="*/ 3665030 h 4877563"/>
              <a:gd name="connsiteX1628" fmla="*/ 5059018 w 6000690"/>
              <a:gd name="connsiteY1628" fmla="*/ 3654977 h 4877563"/>
              <a:gd name="connsiteX1629" fmla="*/ 5024112 w 6000690"/>
              <a:gd name="connsiteY1629" fmla="*/ 3609488 h 4877563"/>
              <a:gd name="connsiteX1630" fmla="*/ 5031596 w 6000690"/>
              <a:gd name="connsiteY1630" fmla="*/ 3552642 h 4877563"/>
              <a:gd name="connsiteX1631" fmla="*/ 5096538 w 6000690"/>
              <a:gd name="connsiteY1631" fmla="*/ 3515173 h 4877563"/>
              <a:gd name="connsiteX1632" fmla="*/ 3099674 w 6000690"/>
              <a:gd name="connsiteY1632" fmla="*/ 3512744 h 4877563"/>
              <a:gd name="connsiteX1633" fmla="*/ 3092586 w 6000690"/>
              <a:gd name="connsiteY1633" fmla="*/ 3514522 h 4877563"/>
              <a:gd name="connsiteX1634" fmla="*/ 3078146 w 6000690"/>
              <a:gd name="connsiteY1634" fmla="*/ 3520943 h 4877563"/>
              <a:gd name="connsiteX1635" fmla="*/ 3069237 w 6000690"/>
              <a:gd name="connsiteY1635" fmla="*/ 3529625 h 4877563"/>
              <a:gd name="connsiteX1636" fmla="*/ 3069946 w 6000690"/>
              <a:gd name="connsiteY1636" fmla="*/ 3542052 h 4877563"/>
              <a:gd name="connsiteX1637" fmla="*/ 3075578 w 6000690"/>
              <a:gd name="connsiteY1637" fmla="*/ 3554789 h 4877563"/>
              <a:gd name="connsiteX1638" fmla="*/ 3084614 w 6000690"/>
              <a:gd name="connsiteY1638" fmla="*/ 3563784 h 4877563"/>
              <a:gd name="connsiteX1639" fmla="*/ 3089682 w 6000690"/>
              <a:gd name="connsiteY1639" fmla="*/ 3564663 h 4877563"/>
              <a:gd name="connsiteX1640" fmla="*/ 3097309 w 6000690"/>
              <a:gd name="connsiteY1640" fmla="*/ 3562583 h 4877563"/>
              <a:gd name="connsiteX1641" fmla="*/ 3111896 w 6000690"/>
              <a:gd name="connsiteY1641" fmla="*/ 3555461 h 4877563"/>
              <a:gd name="connsiteX1642" fmla="*/ 3120554 w 6000690"/>
              <a:gd name="connsiteY1642" fmla="*/ 3546477 h 4877563"/>
              <a:gd name="connsiteX1643" fmla="*/ 3119433 w 6000690"/>
              <a:gd name="connsiteY1643" fmla="*/ 3534061 h 4877563"/>
              <a:gd name="connsiteX1644" fmla="*/ 3119434 w 6000690"/>
              <a:gd name="connsiteY1644" fmla="*/ 3534060 h 4877563"/>
              <a:gd name="connsiteX1645" fmla="*/ 3113543 w 6000690"/>
              <a:gd name="connsiteY1645" fmla="*/ 3522012 h 4877563"/>
              <a:gd name="connsiteX1646" fmla="*/ 3104724 w 6000690"/>
              <a:gd name="connsiteY1646" fmla="*/ 3513614 h 4877563"/>
              <a:gd name="connsiteX1647" fmla="*/ 3099674 w 6000690"/>
              <a:gd name="connsiteY1647" fmla="*/ 3512744 h 4877563"/>
              <a:gd name="connsiteX1648" fmla="*/ 400122 w 6000690"/>
              <a:gd name="connsiteY1648" fmla="*/ 3494927 h 4877563"/>
              <a:gd name="connsiteX1649" fmla="*/ 394117 w 6000690"/>
              <a:gd name="connsiteY1649" fmla="*/ 3496175 h 4877563"/>
              <a:gd name="connsiteX1650" fmla="*/ 377548 w 6000690"/>
              <a:gd name="connsiteY1650" fmla="*/ 3501783 h 4877563"/>
              <a:gd name="connsiteX1651" fmla="*/ 367188 w 6000690"/>
              <a:gd name="connsiteY1651" fmla="*/ 3510758 h 4877563"/>
              <a:gd name="connsiteX1652" fmla="*/ 368441 w 6000690"/>
              <a:gd name="connsiteY1652" fmla="*/ 3524405 h 4877563"/>
              <a:gd name="connsiteX1653" fmla="*/ 374220 w 6000690"/>
              <a:gd name="connsiteY1653" fmla="*/ 3535044 h 4877563"/>
              <a:gd name="connsiteX1654" fmla="*/ 383909 w 6000690"/>
              <a:gd name="connsiteY1654" fmla="*/ 3543253 h 4877563"/>
              <a:gd name="connsiteX1655" fmla="*/ 387862 w 6000690"/>
              <a:gd name="connsiteY1655" fmla="*/ 3543782 h 4877563"/>
              <a:gd name="connsiteX1656" fmla="*/ 396425 w 6000690"/>
              <a:gd name="connsiteY1656" fmla="*/ 3541106 h 4877563"/>
              <a:gd name="connsiteX1657" fmla="*/ 410602 w 6000690"/>
              <a:gd name="connsiteY1657" fmla="*/ 3532679 h 4877563"/>
              <a:gd name="connsiteX1658" fmla="*/ 410600 w 6000690"/>
              <a:gd name="connsiteY1658" fmla="*/ 3532679 h 4877563"/>
              <a:gd name="connsiteX1659" fmla="*/ 417579 w 6000690"/>
              <a:gd name="connsiteY1659" fmla="*/ 3513111 h 4877563"/>
              <a:gd name="connsiteX1660" fmla="*/ 414246 w 6000690"/>
              <a:gd name="connsiteY1660" fmla="*/ 3504857 h 4877563"/>
              <a:gd name="connsiteX1661" fmla="*/ 406066 w 6000690"/>
              <a:gd name="connsiteY1661" fmla="*/ 3496156 h 4877563"/>
              <a:gd name="connsiteX1662" fmla="*/ 400122 w 6000690"/>
              <a:gd name="connsiteY1662" fmla="*/ 3494927 h 4877563"/>
              <a:gd name="connsiteX1663" fmla="*/ 4045182 w 6000690"/>
              <a:gd name="connsiteY1663" fmla="*/ 3483796 h 4877563"/>
              <a:gd name="connsiteX1664" fmla="*/ 4045181 w 6000690"/>
              <a:gd name="connsiteY1664" fmla="*/ 3483797 h 4877563"/>
              <a:gd name="connsiteX1665" fmla="*/ 4045181 w 6000690"/>
              <a:gd name="connsiteY1665" fmla="*/ 3483796 h 4877563"/>
              <a:gd name="connsiteX1666" fmla="*/ 2238447 w 6000690"/>
              <a:gd name="connsiteY1666" fmla="*/ 3479947 h 4877563"/>
              <a:gd name="connsiteX1667" fmla="*/ 2254458 w 6000690"/>
              <a:gd name="connsiteY1667" fmla="*/ 3484249 h 4877563"/>
              <a:gd name="connsiteX1668" fmla="*/ 2254458 w 6000690"/>
              <a:gd name="connsiteY1668" fmla="*/ 3484247 h 4877563"/>
              <a:gd name="connsiteX1669" fmla="*/ 2269390 w 6000690"/>
              <a:gd name="connsiteY1669" fmla="*/ 3503711 h 4877563"/>
              <a:gd name="connsiteX1670" fmla="*/ 2266184 w 6000690"/>
              <a:gd name="connsiteY1670" fmla="*/ 3528044 h 4877563"/>
              <a:gd name="connsiteX1671" fmla="*/ 2238395 w 6000690"/>
              <a:gd name="connsiteY1671" fmla="*/ 3544083 h 4877563"/>
              <a:gd name="connsiteX1672" fmla="*/ 2222379 w 6000690"/>
              <a:gd name="connsiteY1672" fmla="*/ 3539780 h 4877563"/>
              <a:gd name="connsiteX1673" fmla="*/ 2207447 w 6000690"/>
              <a:gd name="connsiteY1673" fmla="*/ 3520309 h 4877563"/>
              <a:gd name="connsiteX1674" fmla="*/ 2210653 w 6000690"/>
              <a:gd name="connsiteY1674" fmla="*/ 3495985 h 4877563"/>
              <a:gd name="connsiteX1675" fmla="*/ 2238447 w 6000690"/>
              <a:gd name="connsiteY1675" fmla="*/ 3479947 h 4877563"/>
              <a:gd name="connsiteX1676" fmla="*/ 121928 w 6000690"/>
              <a:gd name="connsiteY1676" fmla="*/ 3476580 h 4877563"/>
              <a:gd name="connsiteX1677" fmla="*/ 139292 w 6000690"/>
              <a:gd name="connsiteY1677" fmla="*/ 3481241 h 4877563"/>
              <a:gd name="connsiteX1678" fmla="*/ 139293 w 6000690"/>
              <a:gd name="connsiteY1678" fmla="*/ 3481241 h 4877563"/>
              <a:gd name="connsiteX1679" fmla="*/ 155510 w 6000690"/>
              <a:gd name="connsiteY1679" fmla="*/ 3502388 h 4877563"/>
              <a:gd name="connsiteX1680" fmla="*/ 152036 w 6000690"/>
              <a:gd name="connsiteY1680" fmla="*/ 3528801 h 4877563"/>
              <a:gd name="connsiteX1681" fmla="*/ 121877 w 6000690"/>
              <a:gd name="connsiteY1681" fmla="*/ 3546192 h 4877563"/>
              <a:gd name="connsiteX1682" fmla="*/ 104505 w 6000690"/>
              <a:gd name="connsiteY1682" fmla="*/ 3541521 h 4877563"/>
              <a:gd name="connsiteX1683" fmla="*/ 88309 w 6000690"/>
              <a:gd name="connsiteY1683" fmla="*/ 3520395 h 4877563"/>
              <a:gd name="connsiteX1684" fmla="*/ 91761 w 6000690"/>
              <a:gd name="connsiteY1684" fmla="*/ 3493982 h 4877563"/>
              <a:gd name="connsiteX1685" fmla="*/ 121928 w 6000690"/>
              <a:gd name="connsiteY1685" fmla="*/ 3476580 h 4877563"/>
              <a:gd name="connsiteX1686" fmla="*/ 4077558 w 6000690"/>
              <a:gd name="connsiteY1686" fmla="*/ 3469895 h 4877563"/>
              <a:gd name="connsiteX1687" fmla="*/ 4069353 w 6000690"/>
              <a:gd name="connsiteY1687" fmla="*/ 3472335 h 4877563"/>
              <a:gd name="connsiteX1688" fmla="*/ 4045182 w 6000690"/>
              <a:gd name="connsiteY1688" fmla="*/ 3483796 h 4877563"/>
              <a:gd name="connsiteX1689" fmla="*/ 4045182 w 6000690"/>
              <a:gd name="connsiteY1689" fmla="*/ 3483796 h 4877563"/>
              <a:gd name="connsiteX1690" fmla="*/ 4045181 w 6000690"/>
              <a:gd name="connsiteY1690" fmla="*/ 3483796 h 4877563"/>
              <a:gd name="connsiteX1691" fmla="*/ 4035621 w 6000690"/>
              <a:gd name="connsiteY1691" fmla="*/ 3492950 h 4877563"/>
              <a:gd name="connsiteX1692" fmla="*/ 4037030 w 6000690"/>
              <a:gd name="connsiteY1692" fmla="*/ 3506114 h 4877563"/>
              <a:gd name="connsiteX1693" fmla="*/ 4048151 w 6000690"/>
              <a:gd name="connsiteY1693" fmla="*/ 3530645 h 4877563"/>
              <a:gd name="connsiteX1694" fmla="*/ 4057301 w 6000690"/>
              <a:gd name="connsiteY1694" fmla="*/ 3540434 h 4877563"/>
              <a:gd name="connsiteX1695" fmla="*/ 4062540 w 6000690"/>
              <a:gd name="connsiteY1695" fmla="*/ 3541380 h 4877563"/>
              <a:gd name="connsiteX1696" fmla="*/ 4070626 w 6000690"/>
              <a:gd name="connsiteY1696" fmla="*/ 3539015 h 4877563"/>
              <a:gd name="connsiteX1697" fmla="*/ 4095456 w 6000690"/>
              <a:gd name="connsiteY1697" fmla="*/ 3527639 h 4877563"/>
              <a:gd name="connsiteX1698" fmla="*/ 4105267 w 6000690"/>
              <a:gd name="connsiteY1698" fmla="*/ 3518352 h 4877563"/>
              <a:gd name="connsiteX1699" fmla="*/ 4103627 w 6000690"/>
              <a:gd name="connsiteY1699" fmla="*/ 3504932 h 4877563"/>
              <a:gd name="connsiteX1700" fmla="*/ 4091872 w 6000690"/>
              <a:gd name="connsiteY1700" fmla="*/ 3480392 h 4877563"/>
              <a:gd name="connsiteX1701" fmla="*/ 4082613 w 6000690"/>
              <a:gd name="connsiteY1701" fmla="*/ 3470774 h 4877563"/>
              <a:gd name="connsiteX1702" fmla="*/ 4077558 w 6000690"/>
              <a:gd name="connsiteY1702" fmla="*/ 3469895 h 4877563"/>
              <a:gd name="connsiteX1703" fmla="*/ 3503069 w 6000690"/>
              <a:gd name="connsiteY1703" fmla="*/ 3462403 h 4877563"/>
              <a:gd name="connsiteX1704" fmla="*/ 3495612 w 6000690"/>
              <a:gd name="connsiteY1704" fmla="*/ 3464390 h 4877563"/>
              <a:gd name="connsiteX1705" fmla="*/ 3480826 w 6000690"/>
              <a:gd name="connsiteY1705" fmla="*/ 3471388 h 4877563"/>
              <a:gd name="connsiteX1706" fmla="*/ 3472073 w 6000690"/>
              <a:gd name="connsiteY1706" fmla="*/ 3480259 h 4877563"/>
              <a:gd name="connsiteX1707" fmla="*/ 3473047 w 6000690"/>
              <a:gd name="connsiteY1707" fmla="*/ 3492686 h 4877563"/>
              <a:gd name="connsiteX1708" fmla="*/ 3479861 w 6000690"/>
              <a:gd name="connsiteY1708" fmla="*/ 3507636 h 4877563"/>
              <a:gd name="connsiteX1709" fmla="*/ 3488751 w 6000690"/>
              <a:gd name="connsiteY1709" fmla="*/ 3516583 h 4877563"/>
              <a:gd name="connsiteX1710" fmla="*/ 3493967 w 6000690"/>
              <a:gd name="connsiteY1710" fmla="*/ 3517519 h 4877563"/>
              <a:gd name="connsiteX1711" fmla="*/ 3501329 w 6000690"/>
              <a:gd name="connsiteY1711" fmla="*/ 3515590 h 4877563"/>
              <a:gd name="connsiteX1712" fmla="*/ 3516432 w 6000690"/>
              <a:gd name="connsiteY1712" fmla="*/ 3508649 h 4877563"/>
              <a:gd name="connsiteX1713" fmla="*/ 3525392 w 6000690"/>
              <a:gd name="connsiteY1713" fmla="*/ 3499646 h 4877563"/>
              <a:gd name="connsiteX1714" fmla="*/ 3524248 w 6000690"/>
              <a:gd name="connsiteY1714" fmla="*/ 3487001 h 4877563"/>
              <a:gd name="connsiteX1715" fmla="*/ 3517085 w 6000690"/>
              <a:gd name="connsiteY1715" fmla="*/ 3472040 h 4877563"/>
              <a:gd name="connsiteX1716" fmla="*/ 3508109 w 6000690"/>
              <a:gd name="connsiteY1716" fmla="*/ 3463273 h 4877563"/>
              <a:gd name="connsiteX1717" fmla="*/ 3503069 w 6000690"/>
              <a:gd name="connsiteY1717" fmla="*/ 3462403 h 4877563"/>
              <a:gd name="connsiteX1718" fmla="*/ 1666847 w 6000690"/>
              <a:gd name="connsiteY1718" fmla="*/ 3453836 h 4877563"/>
              <a:gd name="connsiteX1719" fmla="*/ 1688092 w 6000690"/>
              <a:gd name="connsiteY1719" fmla="*/ 3459547 h 4877563"/>
              <a:gd name="connsiteX1720" fmla="*/ 1703658 w 6000690"/>
              <a:gd name="connsiteY1720" fmla="*/ 3517662 h 4877563"/>
              <a:gd name="connsiteX1721" fmla="*/ 1666780 w 6000690"/>
              <a:gd name="connsiteY1721" fmla="*/ 3538959 h 4877563"/>
              <a:gd name="connsiteX1722" fmla="*/ 1645526 w 6000690"/>
              <a:gd name="connsiteY1722" fmla="*/ 3533247 h 4877563"/>
              <a:gd name="connsiteX1723" fmla="*/ 1629960 w 6000690"/>
              <a:gd name="connsiteY1723" fmla="*/ 3475123 h 4877563"/>
              <a:gd name="connsiteX1724" fmla="*/ 1666847 w 6000690"/>
              <a:gd name="connsiteY1724" fmla="*/ 3453836 h 4877563"/>
              <a:gd name="connsiteX1725" fmla="*/ 2929230 w 6000690"/>
              <a:gd name="connsiteY1725" fmla="*/ 3453249 h 4877563"/>
              <a:gd name="connsiteX1726" fmla="*/ 2922346 w 6000690"/>
              <a:gd name="connsiteY1726" fmla="*/ 3454923 h 4877563"/>
              <a:gd name="connsiteX1727" fmla="*/ 2907924 w 6000690"/>
              <a:gd name="connsiteY1727" fmla="*/ 3461116 h 4877563"/>
              <a:gd name="connsiteX1728" fmla="*/ 2898945 w 6000690"/>
              <a:gd name="connsiteY1728" fmla="*/ 3469676 h 4877563"/>
              <a:gd name="connsiteX1729" fmla="*/ 2899475 w 6000690"/>
              <a:gd name="connsiteY1729" fmla="*/ 3482073 h 4877563"/>
              <a:gd name="connsiteX1730" fmla="*/ 2904842 w 6000690"/>
              <a:gd name="connsiteY1730" fmla="*/ 3494746 h 4877563"/>
              <a:gd name="connsiteX1731" fmla="*/ 2913944 w 6000690"/>
              <a:gd name="connsiteY1731" fmla="*/ 3503977 h 4877563"/>
              <a:gd name="connsiteX1732" fmla="*/ 2919032 w 6000690"/>
              <a:gd name="connsiteY1732" fmla="*/ 3504865 h 4877563"/>
              <a:gd name="connsiteX1733" fmla="*/ 2926839 w 6000690"/>
              <a:gd name="connsiteY1733" fmla="*/ 3502671 h 4877563"/>
              <a:gd name="connsiteX1734" fmla="*/ 2941526 w 6000690"/>
              <a:gd name="connsiteY1734" fmla="*/ 3495275 h 4877563"/>
              <a:gd name="connsiteX1735" fmla="*/ 2950085 w 6000690"/>
              <a:gd name="connsiteY1735" fmla="*/ 3486215 h 4877563"/>
              <a:gd name="connsiteX1736" fmla="*/ 2948841 w 6000690"/>
              <a:gd name="connsiteY1736" fmla="*/ 3473809 h 4877563"/>
              <a:gd name="connsiteX1737" fmla="*/ 2948839 w 6000690"/>
              <a:gd name="connsiteY1737" fmla="*/ 3473809 h 4877563"/>
              <a:gd name="connsiteX1738" fmla="*/ 2943000 w 6000690"/>
              <a:gd name="connsiteY1738" fmla="*/ 3462290 h 4877563"/>
              <a:gd name="connsiteX1739" fmla="*/ 2934271 w 6000690"/>
              <a:gd name="connsiteY1739" fmla="*/ 3454118 h 4877563"/>
              <a:gd name="connsiteX1740" fmla="*/ 2929230 w 6000690"/>
              <a:gd name="connsiteY1740" fmla="*/ 3453249 h 4877563"/>
              <a:gd name="connsiteX1741" fmla="*/ 5328263 w 6000690"/>
              <a:gd name="connsiteY1741" fmla="*/ 3453145 h 4877563"/>
              <a:gd name="connsiteX1742" fmla="*/ 5342675 w 6000690"/>
              <a:gd name="connsiteY1742" fmla="*/ 3457022 h 4877563"/>
              <a:gd name="connsiteX1743" fmla="*/ 5342675 w 6000690"/>
              <a:gd name="connsiteY1743" fmla="*/ 3457020 h 4877563"/>
              <a:gd name="connsiteX1744" fmla="*/ 5353244 w 6000690"/>
              <a:gd name="connsiteY1744" fmla="*/ 3496457 h 4877563"/>
              <a:gd name="connsiteX1745" fmla="*/ 5328216 w 6000690"/>
              <a:gd name="connsiteY1745" fmla="*/ 3510908 h 4877563"/>
              <a:gd name="connsiteX1746" fmla="*/ 5313808 w 6000690"/>
              <a:gd name="connsiteY1746" fmla="*/ 3507040 h 4877563"/>
              <a:gd name="connsiteX1747" fmla="*/ 5303235 w 6000690"/>
              <a:gd name="connsiteY1747" fmla="*/ 3467586 h 4877563"/>
              <a:gd name="connsiteX1748" fmla="*/ 5328263 w 6000690"/>
              <a:gd name="connsiteY1748" fmla="*/ 3453145 h 4877563"/>
              <a:gd name="connsiteX1749" fmla="*/ 1401337 w 6000690"/>
              <a:gd name="connsiteY1749" fmla="*/ 3452955 h 4877563"/>
              <a:gd name="connsiteX1750" fmla="*/ 1392102 w 6000690"/>
              <a:gd name="connsiteY1750" fmla="*/ 3456134 h 4877563"/>
              <a:gd name="connsiteX1751" fmla="*/ 1373959 w 6000690"/>
              <a:gd name="connsiteY1751" fmla="*/ 3467520 h 4877563"/>
              <a:gd name="connsiteX1752" fmla="*/ 1366316 w 6000690"/>
              <a:gd name="connsiteY1752" fmla="*/ 3476372 h 4877563"/>
              <a:gd name="connsiteX1753" fmla="*/ 1367344 w 6000690"/>
              <a:gd name="connsiteY1753" fmla="*/ 3488012 h 4877563"/>
              <a:gd name="connsiteX1754" fmla="*/ 1367342 w 6000690"/>
              <a:gd name="connsiteY1754" fmla="*/ 3488012 h 4877563"/>
              <a:gd name="connsiteX1755" fmla="*/ 1372890 w 6000690"/>
              <a:gd name="connsiteY1755" fmla="*/ 3500099 h 4877563"/>
              <a:gd name="connsiteX1756" fmla="*/ 1381126 w 6000690"/>
              <a:gd name="connsiteY1756" fmla="*/ 3508497 h 4877563"/>
              <a:gd name="connsiteX1757" fmla="*/ 1386872 w 6000690"/>
              <a:gd name="connsiteY1757" fmla="*/ 3509641 h 4877563"/>
              <a:gd name="connsiteX1758" fmla="*/ 1392896 w 6000690"/>
              <a:gd name="connsiteY1758" fmla="*/ 3508383 h 4877563"/>
              <a:gd name="connsiteX1759" fmla="*/ 1413423 w 6000690"/>
              <a:gd name="connsiteY1759" fmla="*/ 3501792 h 4877563"/>
              <a:gd name="connsiteX1760" fmla="*/ 1424105 w 6000690"/>
              <a:gd name="connsiteY1760" fmla="*/ 3493091 h 4877563"/>
              <a:gd name="connsiteX1761" fmla="*/ 1423183 w 6000690"/>
              <a:gd name="connsiteY1761" fmla="*/ 3479340 h 4877563"/>
              <a:gd name="connsiteX1762" fmla="*/ 1415507 w 6000690"/>
              <a:gd name="connsiteY1762" fmla="*/ 3463019 h 4877563"/>
              <a:gd name="connsiteX1763" fmla="*/ 1405573 w 6000690"/>
              <a:gd name="connsiteY1763" fmla="*/ 3453561 h 4877563"/>
              <a:gd name="connsiteX1764" fmla="*/ 1401337 w 6000690"/>
              <a:gd name="connsiteY1764" fmla="*/ 3452955 h 4877563"/>
              <a:gd name="connsiteX1765" fmla="*/ 4926633 w 6000690"/>
              <a:gd name="connsiteY1765" fmla="*/ 3447404 h 4877563"/>
              <a:gd name="connsiteX1766" fmla="*/ 4966971 w 6000690"/>
              <a:gd name="connsiteY1766" fmla="*/ 3458243 h 4877563"/>
              <a:gd name="connsiteX1767" fmla="*/ 4996558 w 6000690"/>
              <a:gd name="connsiteY1767" fmla="*/ 3568672 h 4877563"/>
              <a:gd name="connsiteX1768" fmla="*/ 4926482 w 6000690"/>
              <a:gd name="connsiteY1768" fmla="*/ 3609111 h 4877563"/>
              <a:gd name="connsiteX1769" fmla="*/ 4886133 w 6000690"/>
              <a:gd name="connsiteY1769" fmla="*/ 3598264 h 4877563"/>
              <a:gd name="connsiteX1770" fmla="*/ 4848461 w 6000690"/>
              <a:gd name="connsiteY1770" fmla="*/ 3549181 h 4877563"/>
              <a:gd name="connsiteX1771" fmla="*/ 4856543 w 6000690"/>
              <a:gd name="connsiteY1771" fmla="*/ 3487825 h 4877563"/>
              <a:gd name="connsiteX1772" fmla="*/ 4856542 w 6000690"/>
              <a:gd name="connsiteY1772" fmla="*/ 3487825 h 4877563"/>
              <a:gd name="connsiteX1773" fmla="*/ 4926633 w 6000690"/>
              <a:gd name="connsiteY1773" fmla="*/ 3447404 h 4877563"/>
              <a:gd name="connsiteX1774" fmla="*/ 2068524 w 6000690"/>
              <a:gd name="connsiteY1774" fmla="*/ 3425397 h 4877563"/>
              <a:gd name="connsiteX1775" fmla="*/ 2080904 w 6000690"/>
              <a:gd name="connsiteY1775" fmla="*/ 3428727 h 4877563"/>
              <a:gd name="connsiteX1776" fmla="*/ 2089950 w 6000690"/>
              <a:gd name="connsiteY1776" fmla="*/ 3462555 h 4877563"/>
              <a:gd name="connsiteX1777" fmla="*/ 2068477 w 6000690"/>
              <a:gd name="connsiteY1777" fmla="*/ 3474943 h 4877563"/>
              <a:gd name="connsiteX1778" fmla="*/ 2056126 w 6000690"/>
              <a:gd name="connsiteY1778" fmla="*/ 3471614 h 4877563"/>
              <a:gd name="connsiteX1779" fmla="*/ 2056126 w 6000690"/>
              <a:gd name="connsiteY1779" fmla="*/ 3471612 h 4877563"/>
              <a:gd name="connsiteX1780" fmla="*/ 2044574 w 6000690"/>
              <a:gd name="connsiteY1780" fmla="*/ 3456577 h 4877563"/>
              <a:gd name="connsiteX1781" fmla="*/ 2047048 w 6000690"/>
              <a:gd name="connsiteY1781" fmla="*/ 3437777 h 4877563"/>
              <a:gd name="connsiteX1782" fmla="*/ 2068524 w 6000690"/>
              <a:gd name="connsiteY1782" fmla="*/ 3425397 h 4877563"/>
              <a:gd name="connsiteX1783" fmla="*/ 4484573 w 6000690"/>
              <a:gd name="connsiteY1783" fmla="*/ 3411904 h 4877563"/>
              <a:gd name="connsiteX1784" fmla="*/ 4475188 w 6000690"/>
              <a:gd name="connsiteY1784" fmla="*/ 3415203 h 4877563"/>
              <a:gd name="connsiteX1785" fmla="*/ 4440206 w 6000690"/>
              <a:gd name="connsiteY1785" fmla="*/ 3432766 h 4877563"/>
              <a:gd name="connsiteX1786" fmla="*/ 4429851 w 6000690"/>
              <a:gd name="connsiteY1786" fmla="*/ 3442270 h 4877563"/>
              <a:gd name="connsiteX1787" fmla="*/ 4431903 w 6000690"/>
              <a:gd name="connsiteY1787" fmla="*/ 3456180 h 4877563"/>
              <a:gd name="connsiteX1788" fmla="*/ 4447512 w 6000690"/>
              <a:gd name="connsiteY1788" fmla="*/ 3489564 h 4877563"/>
              <a:gd name="connsiteX1789" fmla="*/ 4456842 w 6000690"/>
              <a:gd name="connsiteY1789" fmla="*/ 3500034 h 4877563"/>
              <a:gd name="connsiteX1790" fmla="*/ 4462085 w 6000690"/>
              <a:gd name="connsiteY1790" fmla="*/ 3500980 h 4877563"/>
              <a:gd name="connsiteX1791" fmla="*/ 4470748 w 6000690"/>
              <a:gd name="connsiteY1791" fmla="*/ 3498228 h 4877563"/>
              <a:gd name="connsiteX1792" fmla="*/ 4506609 w 6000690"/>
              <a:gd name="connsiteY1792" fmla="*/ 3482774 h 4877563"/>
              <a:gd name="connsiteX1793" fmla="*/ 4517706 w 6000690"/>
              <a:gd name="connsiteY1793" fmla="*/ 3473337 h 4877563"/>
              <a:gd name="connsiteX1794" fmla="*/ 4515569 w 6000690"/>
              <a:gd name="connsiteY1794" fmla="*/ 3458934 h 4877563"/>
              <a:gd name="connsiteX1795" fmla="*/ 4499242 w 6000690"/>
              <a:gd name="connsiteY1795" fmla="*/ 3423716 h 4877563"/>
              <a:gd name="connsiteX1796" fmla="*/ 4489581 w 6000690"/>
              <a:gd name="connsiteY1796" fmla="*/ 3412765 h 4877563"/>
              <a:gd name="connsiteX1797" fmla="*/ 4484573 w 6000690"/>
              <a:gd name="connsiteY1797" fmla="*/ 3411904 h 4877563"/>
              <a:gd name="connsiteX1798" fmla="*/ 3906898 w 6000690"/>
              <a:gd name="connsiteY1798" fmla="*/ 3411148 h 4877563"/>
              <a:gd name="connsiteX1799" fmla="*/ 3898987 w 6000690"/>
              <a:gd name="connsiteY1799" fmla="*/ 3413397 h 4877563"/>
              <a:gd name="connsiteX1800" fmla="*/ 3877926 w 6000690"/>
              <a:gd name="connsiteY1800" fmla="*/ 3423355 h 4877563"/>
              <a:gd name="connsiteX1801" fmla="*/ 3868691 w 6000690"/>
              <a:gd name="connsiteY1801" fmla="*/ 3432368 h 4877563"/>
              <a:gd name="connsiteX1802" fmla="*/ 3869874 w 6000690"/>
              <a:gd name="connsiteY1802" fmla="*/ 3445230 h 4877563"/>
              <a:gd name="connsiteX1803" fmla="*/ 3869873 w 6000690"/>
              <a:gd name="connsiteY1803" fmla="*/ 3445228 h 4877563"/>
              <a:gd name="connsiteX1804" fmla="*/ 3879344 w 6000690"/>
              <a:gd name="connsiteY1804" fmla="*/ 3466262 h 4877563"/>
              <a:gd name="connsiteX1805" fmla="*/ 3888418 w 6000690"/>
              <a:gd name="connsiteY1805" fmla="*/ 3475757 h 4877563"/>
              <a:gd name="connsiteX1806" fmla="*/ 3893638 w 6000690"/>
              <a:gd name="connsiteY1806" fmla="*/ 3476694 h 4877563"/>
              <a:gd name="connsiteX1807" fmla="*/ 3901487 w 6000690"/>
              <a:gd name="connsiteY1807" fmla="*/ 3474481 h 4877563"/>
              <a:gd name="connsiteX1808" fmla="*/ 3923082 w 6000690"/>
              <a:gd name="connsiteY1808" fmla="*/ 3464551 h 4877563"/>
              <a:gd name="connsiteX1809" fmla="*/ 3932601 w 6000690"/>
              <a:gd name="connsiteY1809" fmla="*/ 3455377 h 4877563"/>
              <a:gd name="connsiteX1810" fmla="*/ 3931168 w 6000690"/>
              <a:gd name="connsiteY1810" fmla="*/ 3442232 h 4877563"/>
              <a:gd name="connsiteX1811" fmla="*/ 3921088 w 6000690"/>
              <a:gd name="connsiteY1811" fmla="*/ 3421266 h 4877563"/>
              <a:gd name="connsiteX1812" fmla="*/ 3911928 w 6000690"/>
              <a:gd name="connsiteY1812" fmla="*/ 3412017 h 4877563"/>
              <a:gd name="connsiteX1813" fmla="*/ 3906898 w 6000690"/>
              <a:gd name="connsiteY1813" fmla="*/ 3411148 h 4877563"/>
              <a:gd name="connsiteX1814" fmla="*/ 3332101 w 6000690"/>
              <a:gd name="connsiteY1814" fmla="*/ 3402674 h 4877563"/>
              <a:gd name="connsiteX1815" fmla="*/ 3324885 w 6000690"/>
              <a:gd name="connsiteY1815" fmla="*/ 3404517 h 4877563"/>
              <a:gd name="connsiteX1816" fmla="*/ 3313045 w 6000690"/>
              <a:gd name="connsiteY1816" fmla="*/ 3410116 h 4877563"/>
              <a:gd name="connsiteX1817" fmla="*/ 3304505 w 6000690"/>
              <a:gd name="connsiteY1817" fmla="*/ 3418900 h 4877563"/>
              <a:gd name="connsiteX1818" fmla="*/ 3305366 w 6000690"/>
              <a:gd name="connsiteY1818" fmla="*/ 3431129 h 4877563"/>
              <a:gd name="connsiteX1819" fmla="*/ 3310989 w 6000690"/>
              <a:gd name="connsiteY1819" fmla="*/ 3443432 h 4877563"/>
              <a:gd name="connsiteX1820" fmla="*/ 3319789 w 6000690"/>
              <a:gd name="connsiteY1820" fmla="*/ 3452132 h 4877563"/>
              <a:gd name="connsiteX1821" fmla="*/ 3325003 w 6000690"/>
              <a:gd name="connsiteY1821" fmla="*/ 3453070 h 4877563"/>
              <a:gd name="connsiteX1822" fmla="*/ 3332128 w 6000690"/>
              <a:gd name="connsiteY1822" fmla="*/ 3451273 h 4877563"/>
              <a:gd name="connsiteX1823" fmla="*/ 3344167 w 6000690"/>
              <a:gd name="connsiteY1823" fmla="*/ 3445741 h 4877563"/>
              <a:gd name="connsiteX1824" fmla="*/ 3352887 w 6000690"/>
              <a:gd name="connsiteY1824" fmla="*/ 3436851 h 4877563"/>
              <a:gd name="connsiteX1825" fmla="*/ 3351894 w 6000690"/>
              <a:gd name="connsiteY1825" fmla="*/ 3424434 h 4877563"/>
              <a:gd name="connsiteX1826" fmla="*/ 3346045 w 6000690"/>
              <a:gd name="connsiteY1826" fmla="*/ 3412129 h 4877563"/>
              <a:gd name="connsiteX1827" fmla="*/ 3337179 w 6000690"/>
              <a:gd name="connsiteY1827" fmla="*/ 3403553 h 4877563"/>
              <a:gd name="connsiteX1828" fmla="*/ 3332101 w 6000690"/>
              <a:gd name="connsiteY1828" fmla="*/ 3402674 h 4877563"/>
              <a:gd name="connsiteX1829" fmla="*/ 2757973 w 6000690"/>
              <a:gd name="connsiteY1829" fmla="*/ 3393018 h 4877563"/>
              <a:gd name="connsiteX1830" fmla="*/ 2751283 w 6000690"/>
              <a:gd name="connsiteY1830" fmla="*/ 3394587 h 4877563"/>
              <a:gd name="connsiteX1831" fmla="*/ 2735702 w 6000690"/>
              <a:gd name="connsiteY1831" fmla="*/ 3400924 h 4877563"/>
              <a:gd name="connsiteX1832" fmla="*/ 2726443 w 6000690"/>
              <a:gd name="connsiteY1832" fmla="*/ 3409426 h 4877563"/>
              <a:gd name="connsiteX1833" fmla="*/ 2726902 w 6000690"/>
              <a:gd name="connsiteY1833" fmla="*/ 3421994 h 4877563"/>
              <a:gd name="connsiteX1834" fmla="*/ 2732581 w 6000690"/>
              <a:gd name="connsiteY1834" fmla="*/ 3435726 h 4877563"/>
              <a:gd name="connsiteX1835" fmla="*/ 2741873 w 6000690"/>
              <a:gd name="connsiteY1835" fmla="*/ 3445240 h 4877563"/>
              <a:gd name="connsiteX1836" fmla="*/ 2746852 w 6000690"/>
              <a:gd name="connsiteY1836" fmla="*/ 3446091 h 4877563"/>
              <a:gd name="connsiteX1837" fmla="*/ 2755075 w 6000690"/>
              <a:gd name="connsiteY1837" fmla="*/ 3443641 h 4877563"/>
              <a:gd name="connsiteX1838" fmla="*/ 2770774 w 6000690"/>
              <a:gd name="connsiteY1838" fmla="*/ 3435272 h 4877563"/>
              <a:gd name="connsiteX1839" fmla="*/ 2779200 w 6000690"/>
              <a:gd name="connsiteY1839" fmla="*/ 3426117 h 4877563"/>
              <a:gd name="connsiteX1840" fmla="*/ 2777819 w 6000690"/>
              <a:gd name="connsiteY1840" fmla="*/ 3413749 h 4877563"/>
              <a:gd name="connsiteX1841" fmla="*/ 2777819 w 6000690"/>
              <a:gd name="connsiteY1841" fmla="*/ 3413748 h 4877563"/>
              <a:gd name="connsiteX1842" fmla="*/ 2771691 w 6000690"/>
              <a:gd name="connsiteY1842" fmla="*/ 3401936 h 4877563"/>
              <a:gd name="connsiteX1843" fmla="*/ 2763056 w 6000690"/>
              <a:gd name="connsiteY1843" fmla="*/ 3393897 h 4877563"/>
              <a:gd name="connsiteX1844" fmla="*/ 2757973 w 6000690"/>
              <a:gd name="connsiteY1844" fmla="*/ 3393018 h 4877563"/>
              <a:gd name="connsiteX1845" fmla="*/ 5158353 w 6000690"/>
              <a:gd name="connsiteY1845" fmla="*/ 3383098 h 4877563"/>
              <a:gd name="connsiteX1846" fmla="*/ 5176852 w 6000690"/>
              <a:gd name="connsiteY1846" fmla="*/ 3388072 h 4877563"/>
              <a:gd name="connsiteX1847" fmla="*/ 5190428 w 6000690"/>
              <a:gd name="connsiteY1847" fmla="*/ 3438725 h 4877563"/>
              <a:gd name="connsiteX1848" fmla="*/ 5158283 w 6000690"/>
              <a:gd name="connsiteY1848" fmla="*/ 3457269 h 4877563"/>
              <a:gd name="connsiteX1849" fmla="*/ 5139781 w 6000690"/>
              <a:gd name="connsiteY1849" fmla="*/ 3452294 h 4877563"/>
              <a:gd name="connsiteX1850" fmla="*/ 5126210 w 6000690"/>
              <a:gd name="connsiteY1850" fmla="*/ 3401642 h 4877563"/>
              <a:gd name="connsiteX1851" fmla="*/ 5126209 w 6000690"/>
              <a:gd name="connsiteY1851" fmla="*/ 3401642 h 4877563"/>
              <a:gd name="connsiteX1852" fmla="*/ 5158353 w 6000690"/>
              <a:gd name="connsiteY1852" fmla="*/ 3383098 h 4877563"/>
              <a:gd name="connsiteX1853" fmla="*/ 4756710 w 6000690"/>
              <a:gd name="connsiteY1853" fmla="*/ 3380535 h 4877563"/>
              <a:gd name="connsiteX1854" fmla="*/ 4799560 w 6000690"/>
              <a:gd name="connsiteY1854" fmla="*/ 3392053 h 4877563"/>
              <a:gd name="connsiteX1855" fmla="*/ 4839558 w 6000690"/>
              <a:gd name="connsiteY1855" fmla="*/ 3444190 h 4877563"/>
              <a:gd name="connsiteX1856" fmla="*/ 4830981 w 6000690"/>
              <a:gd name="connsiteY1856" fmla="*/ 3509349 h 4877563"/>
              <a:gd name="connsiteX1857" fmla="*/ 4756554 w 6000690"/>
              <a:gd name="connsiteY1857" fmla="*/ 3552284 h 4877563"/>
              <a:gd name="connsiteX1858" fmla="*/ 4713700 w 6000690"/>
              <a:gd name="connsiteY1858" fmla="*/ 3540764 h 4877563"/>
              <a:gd name="connsiteX1859" fmla="*/ 4673701 w 6000690"/>
              <a:gd name="connsiteY1859" fmla="*/ 3488628 h 4877563"/>
              <a:gd name="connsiteX1860" fmla="*/ 4673702 w 6000690"/>
              <a:gd name="connsiteY1860" fmla="*/ 3488628 h 4877563"/>
              <a:gd name="connsiteX1861" fmla="*/ 4682279 w 6000690"/>
              <a:gd name="connsiteY1861" fmla="*/ 3423469 h 4877563"/>
              <a:gd name="connsiteX1862" fmla="*/ 4756710 w 6000690"/>
              <a:gd name="connsiteY1862" fmla="*/ 3380535 h 4877563"/>
              <a:gd name="connsiteX1863" fmla="*/ 1898601 w 6000690"/>
              <a:gd name="connsiteY1863" fmla="*/ 3367644 h 4877563"/>
              <a:gd name="connsiteX1864" fmla="*/ 1908918 w 6000690"/>
              <a:gd name="connsiteY1864" fmla="*/ 3370434 h 4877563"/>
              <a:gd name="connsiteX1865" fmla="*/ 1918541 w 6000690"/>
              <a:gd name="connsiteY1865" fmla="*/ 3382973 h 4877563"/>
              <a:gd name="connsiteX1866" fmla="*/ 1916474 w 6000690"/>
              <a:gd name="connsiteY1866" fmla="*/ 3398653 h 4877563"/>
              <a:gd name="connsiteX1867" fmla="*/ 1898558 w 6000690"/>
              <a:gd name="connsiteY1867" fmla="*/ 3408989 h 4877563"/>
              <a:gd name="connsiteX1868" fmla="*/ 1888230 w 6000690"/>
              <a:gd name="connsiteY1868" fmla="*/ 3406219 h 4877563"/>
              <a:gd name="connsiteX1869" fmla="*/ 1880679 w 6000690"/>
              <a:gd name="connsiteY1869" fmla="*/ 3377991 h 4877563"/>
              <a:gd name="connsiteX1870" fmla="*/ 1898601 w 6000690"/>
              <a:gd name="connsiteY1870" fmla="*/ 3367644 h 4877563"/>
              <a:gd name="connsiteX1871" fmla="*/ 4312392 w 6000690"/>
              <a:gd name="connsiteY1871" fmla="*/ 3355873 h 4877563"/>
              <a:gd name="connsiteX1872" fmla="*/ 4303540 w 6000690"/>
              <a:gd name="connsiteY1872" fmla="*/ 3358758 h 4877563"/>
              <a:gd name="connsiteX1873" fmla="*/ 4274128 w 6000690"/>
              <a:gd name="connsiteY1873" fmla="*/ 3373218 h 4877563"/>
              <a:gd name="connsiteX1874" fmla="*/ 4264218 w 6000690"/>
              <a:gd name="connsiteY1874" fmla="*/ 3382532 h 4877563"/>
              <a:gd name="connsiteX1875" fmla="*/ 4265901 w 6000690"/>
              <a:gd name="connsiteY1875" fmla="*/ 3396036 h 4877563"/>
              <a:gd name="connsiteX1876" fmla="*/ 4265900 w 6000690"/>
              <a:gd name="connsiteY1876" fmla="*/ 3396035 h 4877563"/>
              <a:gd name="connsiteX1877" fmla="*/ 4265901 w 6000690"/>
              <a:gd name="connsiteY1877" fmla="*/ 3396037 h 4877563"/>
              <a:gd name="connsiteX1878" fmla="*/ 4265901 w 6000690"/>
              <a:gd name="connsiteY1878" fmla="*/ 3396036 h 4877563"/>
              <a:gd name="connsiteX1879" fmla="*/ 4279130 w 6000690"/>
              <a:gd name="connsiteY1879" fmla="*/ 3424822 h 4877563"/>
              <a:gd name="connsiteX1880" fmla="*/ 4288355 w 6000690"/>
              <a:gd name="connsiteY1880" fmla="*/ 3434903 h 4877563"/>
              <a:gd name="connsiteX1881" fmla="*/ 4293604 w 6000690"/>
              <a:gd name="connsiteY1881" fmla="*/ 3435849 h 4877563"/>
              <a:gd name="connsiteX1882" fmla="*/ 4301936 w 6000690"/>
              <a:gd name="connsiteY1882" fmla="*/ 3433325 h 4877563"/>
              <a:gd name="connsiteX1883" fmla="*/ 4332255 w 6000690"/>
              <a:gd name="connsiteY1883" fmla="*/ 3420029 h 4877563"/>
              <a:gd name="connsiteX1884" fmla="*/ 4342766 w 6000690"/>
              <a:gd name="connsiteY1884" fmla="*/ 3410685 h 4877563"/>
              <a:gd name="connsiteX1885" fmla="*/ 4340927 w 6000690"/>
              <a:gd name="connsiteY1885" fmla="*/ 3396736 h 4877563"/>
              <a:gd name="connsiteX1886" fmla="*/ 4326884 w 6000690"/>
              <a:gd name="connsiteY1886" fmla="*/ 3366975 h 4877563"/>
              <a:gd name="connsiteX1887" fmla="*/ 4317375 w 6000690"/>
              <a:gd name="connsiteY1887" fmla="*/ 3356724 h 4877563"/>
              <a:gd name="connsiteX1888" fmla="*/ 4312392 w 6000690"/>
              <a:gd name="connsiteY1888" fmla="*/ 3355873 h 4877563"/>
              <a:gd name="connsiteX1889" fmla="*/ 3735563 w 6000690"/>
              <a:gd name="connsiteY1889" fmla="*/ 3352391 h 4877563"/>
              <a:gd name="connsiteX1890" fmla="*/ 3727941 w 6000690"/>
              <a:gd name="connsiteY1890" fmla="*/ 3354471 h 4877563"/>
              <a:gd name="connsiteX1891" fmla="*/ 3710838 w 6000690"/>
              <a:gd name="connsiteY1891" fmla="*/ 3362557 h 4877563"/>
              <a:gd name="connsiteX1892" fmla="*/ 3701901 w 6000690"/>
              <a:gd name="connsiteY1892" fmla="*/ 3371485 h 4877563"/>
              <a:gd name="connsiteX1893" fmla="*/ 3702956 w 6000690"/>
              <a:gd name="connsiteY1893" fmla="*/ 3384082 h 4877563"/>
              <a:gd name="connsiteX1894" fmla="*/ 3702956 w 6000690"/>
              <a:gd name="connsiteY1894" fmla="*/ 3384080 h 4877563"/>
              <a:gd name="connsiteX1895" fmla="*/ 3710900 w 6000690"/>
              <a:gd name="connsiteY1895" fmla="*/ 3401680 h 4877563"/>
              <a:gd name="connsiteX1896" fmla="*/ 3719841 w 6000690"/>
              <a:gd name="connsiteY1896" fmla="*/ 3410882 h 4877563"/>
              <a:gd name="connsiteX1897" fmla="*/ 3725100 w 6000690"/>
              <a:gd name="connsiteY1897" fmla="*/ 3411827 h 4877563"/>
              <a:gd name="connsiteX1898" fmla="*/ 3732623 w 6000690"/>
              <a:gd name="connsiteY1898" fmla="*/ 3409814 h 4877563"/>
              <a:gd name="connsiteX1899" fmla="*/ 3750161 w 6000690"/>
              <a:gd name="connsiteY1899" fmla="*/ 3401805 h 4877563"/>
              <a:gd name="connsiteX1900" fmla="*/ 3759381 w 6000690"/>
              <a:gd name="connsiteY1900" fmla="*/ 3392716 h 4877563"/>
              <a:gd name="connsiteX1901" fmla="*/ 3758105 w 6000690"/>
              <a:gd name="connsiteY1901" fmla="*/ 3379834 h 4877563"/>
              <a:gd name="connsiteX1902" fmla="*/ 3749659 w 6000690"/>
              <a:gd name="connsiteY1902" fmla="*/ 3362245 h 4877563"/>
              <a:gd name="connsiteX1903" fmla="*/ 3740623 w 6000690"/>
              <a:gd name="connsiteY1903" fmla="*/ 3353269 h 4877563"/>
              <a:gd name="connsiteX1904" fmla="*/ 3735563 w 6000690"/>
              <a:gd name="connsiteY1904" fmla="*/ 3352391 h 4877563"/>
              <a:gd name="connsiteX1905" fmla="*/ 3161689 w 6000690"/>
              <a:gd name="connsiteY1905" fmla="*/ 3343245 h 4877563"/>
              <a:gd name="connsiteX1906" fmla="*/ 3154619 w 6000690"/>
              <a:gd name="connsiteY1906" fmla="*/ 3345013 h 4877563"/>
              <a:gd name="connsiteX1907" fmla="*/ 3145162 w 6000690"/>
              <a:gd name="connsiteY1907" fmla="*/ 3349468 h 4877563"/>
              <a:gd name="connsiteX1908" fmla="*/ 3136807 w 6000690"/>
              <a:gd name="connsiteY1908" fmla="*/ 3358150 h 4877563"/>
              <a:gd name="connsiteX1909" fmla="*/ 3137520 w 6000690"/>
              <a:gd name="connsiteY1909" fmla="*/ 3370170 h 4877563"/>
              <a:gd name="connsiteX1910" fmla="*/ 3141691 w 6000690"/>
              <a:gd name="connsiteY1910" fmla="*/ 3379370 h 4877563"/>
              <a:gd name="connsiteX1911" fmla="*/ 3150387 w 6000690"/>
              <a:gd name="connsiteY1911" fmla="*/ 3387891 h 4877563"/>
              <a:gd name="connsiteX1912" fmla="*/ 3155640 w 6000690"/>
              <a:gd name="connsiteY1912" fmla="*/ 3388838 h 4877563"/>
              <a:gd name="connsiteX1913" fmla="*/ 3162534 w 6000690"/>
              <a:gd name="connsiteY1913" fmla="*/ 3387164 h 4877563"/>
              <a:gd name="connsiteX1914" fmla="*/ 3172213 w 6000690"/>
              <a:gd name="connsiteY1914" fmla="*/ 3382747 h 4877563"/>
              <a:gd name="connsiteX1915" fmla="*/ 3180767 w 6000690"/>
              <a:gd name="connsiteY1915" fmla="*/ 3373980 h 4877563"/>
              <a:gd name="connsiteX1916" fmla="*/ 3179935 w 6000690"/>
              <a:gd name="connsiteY1916" fmla="*/ 3361752 h 4877563"/>
              <a:gd name="connsiteX1917" fmla="*/ 3179936 w 6000690"/>
              <a:gd name="connsiteY1917" fmla="*/ 3361752 h 4877563"/>
              <a:gd name="connsiteX1918" fmla="*/ 3175543 w 6000690"/>
              <a:gd name="connsiteY1918" fmla="*/ 3352474 h 4877563"/>
              <a:gd name="connsiteX1919" fmla="*/ 3166734 w 6000690"/>
              <a:gd name="connsiteY1919" fmla="*/ 3344115 h 4877563"/>
              <a:gd name="connsiteX1920" fmla="*/ 3161689 w 6000690"/>
              <a:gd name="connsiteY1920" fmla="*/ 3343245 h 4877563"/>
              <a:gd name="connsiteX1921" fmla="*/ 2587397 w 6000690"/>
              <a:gd name="connsiteY1921" fmla="*/ 3331999 h 4877563"/>
              <a:gd name="connsiteX1922" fmla="*/ 2580805 w 6000690"/>
              <a:gd name="connsiteY1922" fmla="*/ 3333522 h 4877563"/>
              <a:gd name="connsiteX1923" fmla="*/ 2562823 w 6000690"/>
              <a:gd name="connsiteY1923" fmla="*/ 3340474 h 4877563"/>
              <a:gd name="connsiteX1924" fmla="*/ 2553239 w 6000690"/>
              <a:gd name="connsiteY1924" fmla="*/ 3348909 h 4877563"/>
              <a:gd name="connsiteX1925" fmla="*/ 2553622 w 6000690"/>
              <a:gd name="connsiteY1925" fmla="*/ 3361677 h 4877563"/>
              <a:gd name="connsiteX1926" fmla="*/ 2560275 w 6000690"/>
              <a:gd name="connsiteY1926" fmla="*/ 3378727 h 4877563"/>
              <a:gd name="connsiteX1927" fmla="*/ 2569761 w 6000690"/>
              <a:gd name="connsiteY1927" fmla="*/ 3388828 h 4877563"/>
              <a:gd name="connsiteX1928" fmla="*/ 2574726 w 6000690"/>
              <a:gd name="connsiteY1928" fmla="*/ 3389669 h 4877563"/>
              <a:gd name="connsiteX1929" fmla="*/ 2583478 w 6000690"/>
              <a:gd name="connsiteY1929" fmla="*/ 3386861 h 4877563"/>
              <a:gd name="connsiteX1930" fmla="*/ 2601735 w 6000690"/>
              <a:gd name="connsiteY1930" fmla="*/ 3376543 h 4877563"/>
              <a:gd name="connsiteX1931" fmla="*/ 2610128 w 6000690"/>
              <a:gd name="connsiteY1931" fmla="*/ 3367218 h 4877563"/>
              <a:gd name="connsiteX1932" fmla="*/ 2608511 w 6000690"/>
              <a:gd name="connsiteY1932" fmla="*/ 3354773 h 4877563"/>
              <a:gd name="connsiteX1933" fmla="*/ 2608510 w 6000690"/>
              <a:gd name="connsiteY1933" fmla="*/ 3354773 h 4877563"/>
              <a:gd name="connsiteX1934" fmla="*/ 2601105 w 6000690"/>
              <a:gd name="connsiteY1934" fmla="*/ 3340890 h 4877563"/>
              <a:gd name="connsiteX1935" fmla="*/ 2592518 w 6000690"/>
              <a:gd name="connsiteY1935" fmla="*/ 3332899 h 4877563"/>
              <a:gd name="connsiteX1936" fmla="*/ 2587397 w 6000690"/>
              <a:gd name="connsiteY1936" fmla="*/ 3331999 h 4877563"/>
              <a:gd name="connsiteX1937" fmla="*/ 4988430 w 6000690"/>
              <a:gd name="connsiteY1937" fmla="*/ 3313503 h 4877563"/>
              <a:gd name="connsiteX1938" fmla="*/ 5010810 w 6000690"/>
              <a:gd name="connsiteY1938" fmla="*/ 3319516 h 4877563"/>
              <a:gd name="connsiteX1939" fmla="*/ 5031695 w 6000690"/>
              <a:gd name="connsiteY1939" fmla="*/ 3346735 h 4877563"/>
              <a:gd name="connsiteX1940" fmla="*/ 5027217 w 6000690"/>
              <a:gd name="connsiteY1940" fmla="*/ 3380750 h 4877563"/>
              <a:gd name="connsiteX1941" fmla="*/ 4988354 w 6000690"/>
              <a:gd name="connsiteY1941" fmla="*/ 3403173 h 4877563"/>
              <a:gd name="connsiteX1942" fmla="*/ 4965979 w 6000690"/>
              <a:gd name="connsiteY1942" fmla="*/ 3397159 h 4877563"/>
              <a:gd name="connsiteX1943" fmla="*/ 4945126 w 6000690"/>
              <a:gd name="connsiteY1943" fmla="*/ 3369932 h 4877563"/>
              <a:gd name="connsiteX1944" fmla="*/ 4949576 w 6000690"/>
              <a:gd name="connsiteY1944" fmla="*/ 3335925 h 4877563"/>
              <a:gd name="connsiteX1945" fmla="*/ 4988430 w 6000690"/>
              <a:gd name="connsiteY1945" fmla="*/ 3313503 h 4877563"/>
              <a:gd name="connsiteX1946" fmla="*/ 4140579 w 6000690"/>
              <a:gd name="connsiteY1946" fmla="*/ 3298742 h 4877563"/>
              <a:gd name="connsiteX1947" fmla="*/ 4132209 w 6000690"/>
              <a:gd name="connsiteY1947" fmla="*/ 3301295 h 4877563"/>
              <a:gd name="connsiteX1948" fmla="*/ 4107233 w 6000690"/>
              <a:gd name="connsiteY1948" fmla="*/ 3313353 h 4877563"/>
              <a:gd name="connsiteX1949" fmla="*/ 4097672 w 6000690"/>
              <a:gd name="connsiteY1949" fmla="*/ 3322534 h 4877563"/>
              <a:gd name="connsiteX1950" fmla="*/ 4099114 w 6000690"/>
              <a:gd name="connsiteY1950" fmla="*/ 3335709 h 4877563"/>
              <a:gd name="connsiteX1951" fmla="*/ 4099115 w 6000690"/>
              <a:gd name="connsiteY1951" fmla="*/ 3335708 h 4877563"/>
              <a:gd name="connsiteX1952" fmla="*/ 4110303 w 6000690"/>
              <a:gd name="connsiteY1952" fmla="*/ 3360098 h 4877563"/>
              <a:gd name="connsiteX1953" fmla="*/ 4119429 w 6000690"/>
              <a:gd name="connsiteY1953" fmla="*/ 3369811 h 4877563"/>
              <a:gd name="connsiteX1954" fmla="*/ 4124669 w 6000690"/>
              <a:gd name="connsiteY1954" fmla="*/ 3370756 h 4877563"/>
              <a:gd name="connsiteX1955" fmla="*/ 4132683 w 6000690"/>
              <a:gd name="connsiteY1955" fmla="*/ 3368439 h 4877563"/>
              <a:gd name="connsiteX1956" fmla="*/ 4158330 w 6000690"/>
              <a:gd name="connsiteY1956" fmla="*/ 3356959 h 4877563"/>
              <a:gd name="connsiteX1957" fmla="*/ 4168283 w 6000690"/>
              <a:gd name="connsiteY1957" fmla="*/ 3347729 h 4877563"/>
              <a:gd name="connsiteX1958" fmla="*/ 4166723 w 6000690"/>
              <a:gd name="connsiteY1958" fmla="*/ 3334243 h 4877563"/>
              <a:gd name="connsiteX1959" fmla="*/ 4154917 w 6000690"/>
              <a:gd name="connsiteY1959" fmla="*/ 3309305 h 4877563"/>
              <a:gd name="connsiteX1960" fmla="*/ 4145577 w 6000690"/>
              <a:gd name="connsiteY1960" fmla="*/ 3299593 h 4877563"/>
              <a:gd name="connsiteX1961" fmla="*/ 4140579 w 6000690"/>
              <a:gd name="connsiteY1961" fmla="*/ 3298742 h 4877563"/>
              <a:gd name="connsiteX1962" fmla="*/ 1728686 w 6000690"/>
              <a:gd name="connsiteY1962" fmla="*/ 3296687 h 4877563"/>
              <a:gd name="connsiteX1963" fmla="*/ 1743548 w 6000690"/>
              <a:gd name="connsiteY1963" fmla="*/ 3300677 h 4877563"/>
              <a:gd name="connsiteX1964" fmla="*/ 1757426 w 6000690"/>
              <a:gd name="connsiteY1964" fmla="*/ 3318770 h 4877563"/>
              <a:gd name="connsiteX1965" fmla="*/ 1754447 w 6000690"/>
              <a:gd name="connsiteY1965" fmla="*/ 3341371 h 4877563"/>
              <a:gd name="connsiteX1966" fmla="*/ 1728630 w 6000690"/>
              <a:gd name="connsiteY1966" fmla="*/ 3356267 h 4877563"/>
              <a:gd name="connsiteX1967" fmla="*/ 1713763 w 6000690"/>
              <a:gd name="connsiteY1967" fmla="*/ 3352266 h 4877563"/>
              <a:gd name="connsiteX1968" fmla="*/ 1699908 w 6000690"/>
              <a:gd name="connsiteY1968" fmla="*/ 3334165 h 4877563"/>
              <a:gd name="connsiteX1969" fmla="*/ 1702864 w 6000690"/>
              <a:gd name="connsiteY1969" fmla="*/ 3311583 h 4877563"/>
              <a:gd name="connsiteX1970" fmla="*/ 1702864 w 6000690"/>
              <a:gd name="connsiteY1970" fmla="*/ 3311582 h 4877563"/>
              <a:gd name="connsiteX1971" fmla="*/ 1728686 w 6000690"/>
              <a:gd name="connsiteY1971" fmla="*/ 3296687 h 4877563"/>
              <a:gd name="connsiteX1972" fmla="*/ 3564525 w 6000690"/>
              <a:gd name="connsiteY1972" fmla="*/ 3292689 h 4877563"/>
              <a:gd name="connsiteX1973" fmla="*/ 3557120 w 6000690"/>
              <a:gd name="connsiteY1973" fmla="*/ 3294638 h 4877563"/>
              <a:gd name="connsiteX1974" fmla="*/ 3543044 w 6000690"/>
              <a:gd name="connsiteY1974" fmla="*/ 3301305 h 4877563"/>
              <a:gd name="connsiteX1975" fmla="*/ 3534343 w 6000690"/>
              <a:gd name="connsiteY1975" fmla="*/ 3310195 h 4877563"/>
              <a:gd name="connsiteX1976" fmla="*/ 3535323 w 6000690"/>
              <a:gd name="connsiteY1976" fmla="*/ 3322584 h 4877563"/>
              <a:gd name="connsiteX1977" fmla="*/ 3535321 w 6000690"/>
              <a:gd name="connsiteY1977" fmla="*/ 3322582 h 4877563"/>
              <a:gd name="connsiteX1978" fmla="*/ 3542002 w 6000690"/>
              <a:gd name="connsiteY1978" fmla="*/ 3337127 h 4877563"/>
              <a:gd name="connsiteX1979" fmla="*/ 3550873 w 6000690"/>
              <a:gd name="connsiteY1979" fmla="*/ 3345997 h 4877563"/>
              <a:gd name="connsiteX1980" fmla="*/ 3556079 w 6000690"/>
              <a:gd name="connsiteY1980" fmla="*/ 3346924 h 4877563"/>
              <a:gd name="connsiteX1981" fmla="*/ 3563380 w 6000690"/>
              <a:gd name="connsiteY1981" fmla="*/ 3345032 h 4877563"/>
              <a:gd name="connsiteX1982" fmla="*/ 3577679 w 6000690"/>
              <a:gd name="connsiteY1982" fmla="*/ 3338450 h 4877563"/>
              <a:gd name="connsiteX1983" fmla="*/ 3586583 w 6000690"/>
              <a:gd name="connsiteY1983" fmla="*/ 3329466 h 4877563"/>
              <a:gd name="connsiteX1984" fmla="*/ 3585476 w 6000690"/>
              <a:gd name="connsiteY1984" fmla="*/ 3316879 h 4877563"/>
              <a:gd name="connsiteX1985" fmla="*/ 3578539 w 6000690"/>
              <a:gd name="connsiteY1985" fmla="*/ 3302316 h 4877563"/>
              <a:gd name="connsiteX1986" fmla="*/ 3569588 w 6000690"/>
              <a:gd name="connsiteY1986" fmla="*/ 3293568 h 4877563"/>
              <a:gd name="connsiteX1987" fmla="*/ 3564525 w 6000690"/>
              <a:gd name="connsiteY1987" fmla="*/ 3292689 h 4877563"/>
              <a:gd name="connsiteX1988" fmla="*/ 183797 w 6000690"/>
              <a:gd name="connsiteY1988" fmla="*/ 3285689 h 4877563"/>
              <a:gd name="connsiteX1989" fmla="*/ 211634 w 6000690"/>
              <a:gd name="connsiteY1989" fmla="*/ 3293169 h 4877563"/>
              <a:gd name="connsiteX1990" fmla="*/ 232042 w 6000690"/>
              <a:gd name="connsiteY1990" fmla="*/ 3369366 h 4877563"/>
              <a:gd name="connsiteX1991" fmla="*/ 183698 w 6000690"/>
              <a:gd name="connsiteY1991" fmla="*/ 3397245 h 4877563"/>
              <a:gd name="connsiteX1992" fmla="*/ 155856 w 6000690"/>
              <a:gd name="connsiteY1992" fmla="*/ 3389763 h 4877563"/>
              <a:gd name="connsiteX1993" fmla="*/ 129877 w 6000690"/>
              <a:gd name="connsiteY1993" fmla="*/ 3355908 h 4877563"/>
              <a:gd name="connsiteX1994" fmla="*/ 135448 w 6000690"/>
              <a:gd name="connsiteY1994" fmla="*/ 3313588 h 4877563"/>
              <a:gd name="connsiteX1995" fmla="*/ 183797 w 6000690"/>
              <a:gd name="connsiteY1995" fmla="*/ 3285689 h 4877563"/>
              <a:gd name="connsiteX1996" fmla="*/ 2990781 w 6000690"/>
              <a:gd name="connsiteY1996" fmla="*/ 3283988 h 4877563"/>
              <a:gd name="connsiteX1997" fmla="*/ 2983925 w 6000690"/>
              <a:gd name="connsiteY1997" fmla="*/ 3285643 h 4877563"/>
              <a:gd name="connsiteX1998" fmla="*/ 2977456 w 6000690"/>
              <a:gd name="connsiteY1998" fmla="*/ 3288697 h 4877563"/>
              <a:gd name="connsiteX1999" fmla="*/ 2969337 w 6000690"/>
              <a:gd name="connsiteY1999" fmla="*/ 3297304 h 4877563"/>
              <a:gd name="connsiteX2000" fmla="*/ 2969971 w 6000690"/>
              <a:gd name="connsiteY2000" fmla="*/ 3309115 h 4877563"/>
              <a:gd name="connsiteX2001" fmla="*/ 2972936 w 6000690"/>
              <a:gd name="connsiteY2001" fmla="*/ 3315650 h 4877563"/>
              <a:gd name="connsiteX2002" fmla="*/ 2981547 w 6000690"/>
              <a:gd name="connsiteY2002" fmla="*/ 3323953 h 4877563"/>
              <a:gd name="connsiteX2003" fmla="*/ 2986800 w 6000690"/>
              <a:gd name="connsiteY2003" fmla="*/ 3324899 h 4877563"/>
              <a:gd name="connsiteX2004" fmla="*/ 2993491 w 6000690"/>
              <a:gd name="connsiteY2004" fmla="*/ 3323329 h 4877563"/>
              <a:gd name="connsiteX2005" fmla="*/ 3000083 w 6000690"/>
              <a:gd name="connsiteY2005" fmla="*/ 3320313 h 4877563"/>
              <a:gd name="connsiteX2006" fmla="*/ 3008424 w 6000690"/>
              <a:gd name="connsiteY2006" fmla="*/ 3311593 h 4877563"/>
              <a:gd name="connsiteX2007" fmla="*/ 3007653 w 6000690"/>
              <a:gd name="connsiteY2007" fmla="*/ 3299545 h 4877563"/>
              <a:gd name="connsiteX2008" fmla="*/ 3007653 w 6000690"/>
              <a:gd name="connsiteY2008" fmla="*/ 3299543 h 4877563"/>
              <a:gd name="connsiteX2009" fmla="*/ 3004546 w 6000690"/>
              <a:gd name="connsiteY2009" fmla="*/ 3293018 h 4877563"/>
              <a:gd name="connsiteX2010" fmla="*/ 2995832 w 6000690"/>
              <a:gd name="connsiteY2010" fmla="*/ 3284857 h 4877563"/>
              <a:gd name="connsiteX2011" fmla="*/ 2990781 w 6000690"/>
              <a:gd name="connsiteY2011" fmla="*/ 3283988 h 4877563"/>
              <a:gd name="connsiteX2012" fmla="*/ 2417289 w 6000690"/>
              <a:gd name="connsiteY2012" fmla="*/ 3270757 h 4877563"/>
              <a:gd name="connsiteX2013" fmla="*/ 2410735 w 6000690"/>
              <a:gd name="connsiteY2013" fmla="*/ 3272261 h 4877563"/>
              <a:gd name="connsiteX2014" fmla="*/ 2387953 w 6000690"/>
              <a:gd name="connsiteY2014" fmla="*/ 3280393 h 4877563"/>
              <a:gd name="connsiteX2015" fmla="*/ 2377802 w 6000690"/>
              <a:gd name="connsiteY2015" fmla="*/ 3288716 h 4877563"/>
              <a:gd name="connsiteX2016" fmla="*/ 2378076 w 6000690"/>
              <a:gd name="connsiteY2016" fmla="*/ 3301841 h 4877563"/>
              <a:gd name="connsiteX2017" fmla="*/ 2385864 w 6000690"/>
              <a:gd name="connsiteY2017" fmla="*/ 3323745 h 4877563"/>
              <a:gd name="connsiteX2018" fmla="*/ 2395638 w 6000690"/>
              <a:gd name="connsiteY2018" fmla="*/ 3334789 h 4877563"/>
              <a:gd name="connsiteX2019" fmla="*/ 2400541 w 6000690"/>
              <a:gd name="connsiteY2019" fmla="*/ 3335612 h 4877563"/>
              <a:gd name="connsiteX2020" fmla="*/ 2410149 w 6000690"/>
              <a:gd name="connsiteY2020" fmla="*/ 3332132 h 4877563"/>
              <a:gd name="connsiteX2021" fmla="*/ 2433395 w 6000690"/>
              <a:gd name="connsiteY2021" fmla="*/ 3317919 h 4877563"/>
              <a:gd name="connsiteX2022" fmla="*/ 2441896 w 6000690"/>
              <a:gd name="connsiteY2022" fmla="*/ 3308375 h 4877563"/>
              <a:gd name="connsiteX2023" fmla="*/ 2439972 w 6000690"/>
              <a:gd name="connsiteY2023" fmla="*/ 3295741 h 4877563"/>
              <a:gd name="connsiteX2024" fmla="*/ 2439971 w 6000690"/>
              <a:gd name="connsiteY2024" fmla="*/ 3295742 h 4877563"/>
              <a:gd name="connsiteX2025" fmla="*/ 2430964 w 6000690"/>
              <a:gd name="connsiteY2025" fmla="*/ 3279571 h 4877563"/>
              <a:gd name="connsiteX2026" fmla="*/ 2422395 w 6000690"/>
              <a:gd name="connsiteY2026" fmla="*/ 3271646 h 4877563"/>
              <a:gd name="connsiteX2027" fmla="*/ 2417289 w 6000690"/>
              <a:gd name="connsiteY2027" fmla="*/ 3270757 h 4877563"/>
              <a:gd name="connsiteX2028" fmla="*/ 13836 w 6000690"/>
              <a:gd name="connsiteY2028" fmla="*/ 3265793 h 4877563"/>
              <a:gd name="connsiteX2029" fmla="*/ 20734 w 6000690"/>
              <a:gd name="connsiteY2029" fmla="*/ 3267646 h 4877563"/>
              <a:gd name="connsiteX2030" fmla="*/ 27170 w 6000690"/>
              <a:gd name="connsiteY2030" fmla="*/ 3276054 h 4877563"/>
              <a:gd name="connsiteX2031" fmla="*/ 25799 w 6000690"/>
              <a:gd name="connsiteY2031" fmla="*/ 3286523 h 4877563"/>
              <a:gd name="connsiteX2032" fmla="*/ 13807 w 6000690"/>
              <a:gd name="connsiteY2032" fmla="*/ 3293454 h 4877563"/>
              <a:gd name="connsiteX2033" fmla="*/ 6912 w 6000690"/>
              <a:gd name="connsiteY2033" fmla="*/ 3291601 h 4877563"/>
              <a:gd name="connsiteX2034" fmla="*/ 1850 w 6000690"/>
              <a:gd name="connsiteY2034" fmla="*/ 3272715 h 4877563"/>
              <a:gd name="connsiteX2035" fmla="*/ 1849 w 6000690"/>
              <a:gd name="connsiteY2035" fmla="*/ 3272715 h 4877563"/>
              <a:gd name="connsiteX2036" fmla="*/ 13836 w 6000690"/>
              <a:gd name="connsiteY2036" fmla="*/ 3265793 h 4877563"/>
              <a:gd name="connsiteX2037" fmla="*/ 4818525 w 6000690"/>
              <a:gd name="connsiteY2037" fmla="*/ 3242537 h 4877563"/>
              <a:gd name="connsiteX2038" fmla="*/ 4845455 w 6000690"/>
              <a:gd name="connsiteY2038" fmla="*/ 3249771 h 4877563"/>
              <a:gd name="connsiteX2039" fmla="*/ 4870582 w 6000690"/>
              <a:gd name="connsiteY2039" fmla="*/ 3282531 h 4877563"/>
              <a:gd name="connsiteX2040" fmla="*/ 4865191 w 6000690"/>
              <a:gd name="connsiteY2040" fmla="*/ 3323462 h 4877563"/>
              <a:gd name="connsiteX2041" fmla="*/ 4818422 w 6000690"/>
              <a:gd name="connsiteY2041" fmla="*/ 3350442 h 4877563"/>
              <a:gd name="connsiteX2042" fmla="*/ 4791498 w 6000690"/>
              <a:gd name="connsiteY2042" fmla="*/ 3343207 h 4877563"/>
              <a:gd name="connsiteX2043" fmla="*/ 4766371 w 6000690"/>
              <a:gd name="connsiteY2043" fmla="*/ 3310448 h 4877563"/>
              <a:gd name="connsiteX2044" fmla="*/ 4771761 w 6000690"/>
              <a:gd name="connsiteY2044" fmla="*/ 3269518 h 4877563"/>
              <a:gd name="connsiteX2045" fmla="*/ 4818525 w 6000690"/>
              <a:gd name="connsiteY2045" fmla="*/ 3242537 h 4877563"/>
              <a:gd name="connsiteX2046" fmla="*/ 3969134 w 6000690"/>
              <a:gd name="connsiteY2046" fmla="*/ 3240968 h 4877563"/>
              <a:gd name="connsiteX2047" fmla="*/ 3961166 w 6000690"/>
              <a:gd name="connsiteY2047" fmla="*/ 3243256 h 4877563"/>
              <a:gd name="connsiteX2048" fmla="*/ 3940554 w 6000690"/>
              <a:gd name="connsiteY2048" fmla="*/ 3253166 h 4877563"/>
              <a:gd name="connsiteX2049" fmla="*/ 3931410 w 6000690"/>
              <a:gd name="connsiteY2049" fmla="*/ 3262179 h 4877563"/>
              <a:gd name="connsiteX2050" fmla="*/ 3932587 w 6000690"/>
              <a:gd name="connsiteY2050" fmla="*/ 3274964 h 4877563"/>
              <a:gd name="connsiteX2051" fmla="*/ 3941846 w 6000690"/>
              <a:gd name="connsiteY2051" fmla="*/ 3295478 h 4877563"/>
              <a:gd name="connsiteX2052" fmla="*/ 3950868 w 6000690"/>
              <a:gd name="connsiteY2052" fmla="*/ 3304878 h 4877563"/>
              <a:gd name="connsiteX2053" fmla="*/ 3956116 w 6000690"/>
              <a:gd name="connsiteY2053" fmla="*/ 3305824 h 4877563"/>
              <a:gd name="connsiteX2054" fmla="*/ 3963843 w 6000690"/>
              <a:gd name="connsiteY2054" fmla="*/ 3303687 h 4877563"/>
              <a:gd name="connsiteX2055" fmla="*/ 3985074 w 6000690"/>
              <a:gd name="connsiteY2055" fmla="*/ 3294107 h 4877563"/>
              <a:gd name="connsiteX2056" fmla="*/ 3994621 w 6000690"/>
              <a:gd name="connsiteY2056" fmla="*/ 3284951 h 4877563"/>
              <a:gd name="connsiteX2057" fmla="*/ 3993231 w 6000690"/>
              <a:gd name="connsiteY2057" fmla="*/ 3271806 h 4877563"/>
              <a:gd name="connsiteX2058" fmla="*/ 3983328 w 6000690"/>
              <a:gd name="connsiteY2058" fmla="*/ 3251096 h 4877563"/>
              <a:gd name="connsiteX2059" fmla="*/ 3974141 w 6000690"/>
              <a:gd name="connsiteY2059" fmla="*/ 3241829 h 4877563"/>
              <a:gd name="connsiteX2060" fmla="*/ 3969134 w 6000690"/>
              <a:gd name="connsiteY2060" fmla="*/ 3240968 h 4877563"/>
              <a:gd name="connsiteX2061" fmla="*/ 4443229 w 6000690"/>
              <a:gd name="connsiteY2061" fmla="*/ 3234120 h 4877563"/>
              <a:gd name="connsiteX2062" fmla="*/ 4443229 w 6000690"/>
              <a:gd name="connsiteY2062" fmla="*/ 3234120 h 4877563"/>
              <a:gd name="connsiteX2063" fmla="*/ 4443230 w 6000690"/>
              <a:gd name="connsiteY2063" fmla="*/ 3234120 h 4877563"/>
              <a:gd name="connsiteX2064" fmla="*/ 3394298 w 6000690"/>
              <a:gd name="connsiteY2064" fmla="*/ 3233609 h 4877563"/>
              <a:gd name="connsiteX2065" fmla="*/ 3387083 w 6000690"/>
              <a:gd name="connsiteY2065" fmla="*/ 3235452 h 4877563"/>
              <a:gd name="connsiteX2066" fmla="*/ 3375305 w 6000690"/>
              <a:gd name="connsiteY2066" fmla="*/ 3241012 h 4877563"/>
              <a:gd name="connsiteX2067" fmla="*/ 3366812 w 6000690"/>
              <a:gd name="connsiteY2067" fmla="*/ 3249751 h 4877563"/>
              <a:gd name="connsiteX2068" fmla="*/ 3367602 w 6000690"/>
              <a:gd name="connsiteY2068" fmla="*/ 3261913 h 4877563"/>
              <a:gd name="connsiteX2069" fmla="*/ 3372675 w 6000690"/>
              <a:gd name="connsiteY2069" fmla="*/ 3273109 h 4877563"/>
              <a:gd name="connsiteX2070" fmla="*/ 3381460 w 6000690"/>
              <a:gd name="connsiteY2070" fmla="*/ 3281781 h 4877563"/>
              <a:gd name="connsiteX2071" fmla="*/ 3386680 w 6000690"/>
              <a:gd name="connsiteY2071" fmla="*/ 3282718 h 4877563"/>
              <a:gd name="connsiteX2072" fmla="*/ 3393777 w 6000690"/>
              <a:gd name="connsiteY2072" fmla="*/ 3280940 h 4877563"/>
              <a:gd name="connsiteX2073" fmla="*/ 3405817 w 6000690"/>
              <a:gd name="connsiteY2073" fmla="*/ 3275408 h 4877563"/>
              <a:gd name="connsiteX2074" fmla="*/ 3414512 w 6000690"/>
              <a:gd name="connsiteY2074" fmla="*/ 3266528 h 4877563"/>
              <a:gd name="connsiteX2075" fmla="*/ 3413542 w 6000690"/>
              <a:gd name="connsiteY2075" fmla="*/ 3254139 h 4877563"/>
              <a:gd name="connsiteX2076" fmla="*/ 3413543 w 6000690"/>
              <a:gd name="connsiteY2076" fmla="*/ 3254140 h 4877563"/>
              <a:gd name="connsiteX2077" fmla="*/ 3413542 w 6000690"/>
              <a:gd name="connsiteY2077" fmla="*/ 3254138 h 4877563"/>
              <a:gd name="connsiteX2078" fmla="*/ 3413542 w 6000690"/>
              <a:gd name="connsiteY2078" fmla="*/ 3254139 h 4877563"/>
              <a:gd name="connsiteX2079" fmla="*/ 3408200 w 6000690"/>
              <a:gd name="connsiteY2079" fmla="*/ 3242953 h 4877563"/>
              <a:gd name="connsiteX2080" fmla="*/ 3399324 w 6000690"/>
              <a:gd name="connsiteY2080" fmla="*/ 3234470 h 4877563"/>
              <a:gd name="connsiteX2081" fmla="*/ 3394298 w 6000690"/>
              <a:gd name="connsiteY2081" fmla="*/ 3233609 h 4877563"/>
              <a:gd name="connsiteX2082" fmla="*/ 2819804 w 6000690"/>
              <a:gd name="connsiteY2082" fmla="*/ 3224173 h 4877563"/>
              <a:gd name="connsiteX2083" fmla="*/ 2813151 w 6000690"/>
              <a:gd name="connsiteY2083" fmla="*/ 3225724 h 4877563"/>
              <a:gd name="connsiteX2084" fmla="*/ 2808829 w 6000690"/>
              <a:gd name="connsiteY2084" fmla="*/ 3227766 h 4877563"/>
              <a:gd name="connsiteX2085" fmla="*/ 2800847 w 6000690"/>
              <a:gd name="connsiteY2085" fmla="*/ 3236325 h 4877563"/>
              <a:gd name="connsiteX2086" fmla="*/ 2801438 w 6000690"/>
              <a:gd name="connsiteY2086" fmla="*/ 3248014 h 4877563"/>
              <a:gd name="connsiteX2087" fmla="*/ 2803259 w 6000690"/>
              <a:gd name="connsiteY2087" fmla="*/ 3251956 h 4877563"/>
              <a:gd name="connsiteX2088" fmla="*/ 2811832 w 6000690"/>
              <a:gd name="connsiteY2088" fmla="*/ 3260034 h 4877563"/>
              <a:gd name="connsiteX2089" fmla="*/ 2817010 w 6000690"/>
              <a:gd name="connsiteY2089" fmla="*/ 3260950 h 4877563"/>
              <a:gd name="connsiteX2090" fmla="*/ 2823597 w 6000690"/>
              <a:gd name="connsiteY2090" fmla="*/ 3259427 h 4877563"/>
              <a:gd name="connsiteX2091" fmla="*/ 2827975 w 6000690"/>
              <a:gd name="connsiteY2091" fmla="*/ 3257395 h 4877563"/>
              <a:gd name="connsiteX2092" fmla="*/ 2836042 w 6000690"/>
              <a:gd name="connsiteY2092" fmla="*/ 3248769 h 4877563"/>
              <a:gd name="connsiteX2093" fmla="*/ 2835375 w 6000690"/>
              <a:gd name="connsiteY2093" fmla="*/ 3236976 h 4877563"/>
              <a:gd name="connsiteX2094" fmla="*/ 2833478 w 6000690"/>
              <a:gd name="connsiteY2094" fmla="*/ 3232985 h 4877563"/>
              <a:gd name="connsiteX2095" fmla="*/ 2824854 w 6000690"/>
              <a:gd name="connsiteY2095" fmla="*/ 3225042 h 4877563"/>
              <a:gd name="connsiteX2096" fmla="*/ 2819804 w 6000690"/>
              <a:gd name="connsiteY2096" fmla="*/ 3224173 h 4877563"/>
              <a:gd name="connsiteX2097" fmla="*/ 1558776 w 6000690"/>
              <a:gd name="connsiteY2097" fmla="*/ 3214771 h 4877563"/>
              <a:gd name="connsiteX2098" fmla="*/ 1583653 w 6000690"/>
              <a:gd name="connsiteY2098" fmla="*/ 3221467 h 4877563"/>
              <a:gd name="connsiteX2099" fmla="*/ 1606879 w 6000690"/>
              <a:gd name="connsiteY2099" fmla="*/ 3251728 h 4877563"/>
              <a:gd name="connsiteX2100" fmla="*/ 1601895 w 6000690"/>
              <a:gd name="connsiteY2100" fmla="*/ 3289556 h 4877563"/>
              <a:gd name="connsiteX2101" fmla="*/ 1558691 w 6000690"/>
              <a:gd name="connsiteY2101" fmla="*/ 3314486 h 4877563"/>
              <a:gd name="connsiteX2102" fmla="*/ 1533815 w 6000690"/>
              <a:gd name="connsiteY2102" fmla="*/ 3307790 h 4877563"/>
              <a:gd name="connsiteX2103" fmla="*/ 1510588 w 6000690"/>
              <a:gd name="connsiteY2103" fmla="*/ 3277528 h 4877563"/>
              <a:gd name="connsiteX2104" fmla="*/ 1515572 w 6000690"/>
              <a:gd name="connsiteY2104" fmla="*/ 3239699 h 4877563"/>
              <a:gd name="connsiteX2105" fmla="*/ 1558776 w 6000690"/>
              <a:gd name="connsiteY2105" fmla="*/ 3214771 h 4877563"/>
              <a:gd name="connsiteX2106" fmla="*/ 2246339 w 6000690"/>
              <a:gd name="connsiteY2106" fmla="*/ 3207906 h 4877563"/>
              <a:gd name="connsiteX2107" fmla="*/ 2239809 w 6000690"/>
              <a:gd name="connsiteY2107" fmla="*/ 3209400 h 4877563"/>
              <a:gd name="connsiteX2108" fmla="*/ 2207859 w 6000690"/>
              <a:gd name="connsiteY2108" fmla="*/ 3219168 h 4877563"/>
              <a:gd name="connsiteX2109" fmla="*/ 2196507 w 6000690"/>
              <a:gd name="connsiteY2109" fmla="*/ 3227472 h 4877563"/>
              <a:gd name="connsiteX2110" fmla="*/ 2197011 w 6000690"/>
              <a:gd name="connsiteY2110" fmla="*/ 3241526 h 4877563"/>
              <a:gd name="connsiteX2111" fmla="*/ 2207310 w 6000690"/>
              <a:gd name="connsiteY2111" fmla="*/ 3276090 h 4877563"/>
              <a:gd name="connsiteX2112" fmla="*/ 2217500 w 6000690"/>
              <a:gd name="connsiteY2112" fmla="*/ 3289462 h 4877563"/>
              <a:gd name="connsiteX2113" fmla="*/ 2222289 w 6000690"/>
              <a:gd name="connsiteY2113" fmla="*/ 3290249 h 4877563"/>
              <a:gd name="connsiteX2114" fmla="*/ 2233704 w 6000690"/>
              <a:gd name="connsiteY2114" fmla="*/ 3284990 h 4877563"/>
              <a:gd name="connsiteX2115" fmla="*/ 2266302 w 6000690"/>
              <a:gd name="connsiteY2115" fmla="*/ 3261281 h 4877563"/>
              <a:gd name="connsiteX2116" fmla="*/ 2274997 w 6000690"/>
              <a:gd name="connsiteY2116" fmla="*/ 3251417 h 4877563"/>
              <a:gd name="connsiteX2117" fmla="*/ 2272586 w 6000690"/>
              <a:gd name="connsiteY2117" fmla="*/ 3238490 h 4877563"/>
              <a:gd name="connsiteX2118" fmla="*/ 2272587 w 6000690"/>
              <a:gd name="connsiteY2118" fmla="*/ 3238490 h 4877563"/>
              <a:gd name="connsiteX2119" fmla="*/ 2260095 w 6000690"/>
              <a:gd name="connsiteY2119" fmla="*/ 3216899 h 4877563"/>
              <a:gd name="connsiteX2120" fmla="*/ 2251550 w 6000690"/>
              <a:gd name="connsiteY2120" fmla="*/ 3208832 h 4877563"/>
              <a:gd name="connsiteX2121" fmla="*/ 2246339 w 6000690"/>
              <a:gd name="connsiteY2121" fmla="*/ 3207906 h 4877563"/>
              <a:gd name="connsiteX2122" fmla="*/ 3797404 w 6000690"/>
              <a:gd name="connsiteY2122" fmla="*/ 3182476 h 4877563"/>
              <a:gd name="connsiteX2123" fmla="*/ 3789776 w 6000690"/>
              <a:gd name="connsiteY2123" fmla="*/ 3184557 h 4877563"/>
              <a:gd name="connsiteX2124" fmla="*/ 3773080 w 6000690"/>
              <a:gd name="connsiteY2124" fmla="*/ 3192491 h 4877563"/>
              <a:gd name="connsiteX2125" fmla="*/ 3764182 w 6000690"/>
              <a:gd name="connsiteY2125" fmla="*/ 3201427 h 4877563"/>
              <a:gd name="connsiteX2126" fmla="*/ 3765231 w 6000690"/>
              <a:gd name="connsiteY2126" fmla="*/ 3213987 h 4877563"/>
              <a:gd name="connsiteX2127" fmla="*/ 3765231 w 6000690"/>
              <a:gd name="connsiteY2127" fmla="*/ 3213985 h 4877563"/>
              <a:gd name="connsiteX2128" fmla="*/ 3772901 w 6000690"/>
              <a:gd name="connsiteY2128" fmla="*/ 3230810 h 4877563"/>
              <a:gd name="connsiteX2129" fmla="*/ 3781829 w 6000690"/>
              <a:gd name="connsiteY2129" fmla="*/ 3239899 h 4877563"/>
              <a:gd name="connsiteX2130" fmla="*/ 3787063 w 6000690"/>
              <a:gd name="connsiteY2130" fmla="*/ 3240835 h 4877563"/>
              <a:gd name="connsiteX2131" fmla="*/ 3794524 w 6000690"/>
              <a:gd name="connsiteY2131" fmla="*/ 3238849 h 4877563"/>
              <a:gd name="connsiteX2132" fmla="*/ 3811532 w 6000690"/>
              <a:gd name="connsiteY2132" fmla="*/ 3231094 h 4877563"/>
              <a:gd name="connsiteX2133" fmla="*/ 3820706 w 6000690"/>
              <a:gd name="connsiteY2133" fmla="*/ 3222072 h 4877563"/>
              <a:gd name="connsiteX2134" fmla="*/ 3819524 w 6000690"/>
              <a:gd name="connsiteY2134" fmla="*/ 3209267 h 4877563"/>
              <a:gd name="connsiteX2135" fmla="*/ 3811504 w 6000690"/>
              <a:gd name="connsiteY2135" fmla="*/ 3192340 h 4877563"/>
              <a:gd name="connsiteX2136" fmla="*/ 3802463 w 6000690"/>
              <a:gd name="connsiteY2136" fmla="*/ 3183356 h 4877563"/>
              <a:gd name="connsiteX2137" fmla="*/ 3797404 w 6000690"/>
              <a:gd name="connsiteY2137" fmla="*/ 3182476 h 4877563"/>
              <a:gd name="connsiteX2138" fmla="*/ 3222871 w 6000690"/>
              <a:gd name="connsiteY2138" fmla="*/ 3174229 h 4877563"/>
              <a:gd name="connsiteX2139" fmla="*/ 3215962 w 6000690"/>
              <a:gd name="connsiteY2139" fmla="*/ 3175912 h 4877563"/>
              <a:gd name="connsiteX2140" fmla="*/ 3207612 w 6000690"/>
              <a:gd name="connsiteY2140" fmla="*/ 3179800 h 4877563"/>
              <a:gd name="connsiteX2141" fmla="*/ 3199276 w 6000690"/>
              <a:gd name="connsiteY2141" fmla="*/ 3188461 h 4877563"/>
              <a:gd name="connsiteX2142" fmla="*/ 3199966 w 6000690"/>
              <a:gd name="connsiteY2142" fmla="*/ 3200463 h 4877563"/>
              <a:gd name="connsiteX2143" fmla="*/ 3203920 w 6000690"/>
              <a:gd name="connsiteY2143" fmla="*/ 3209221 h 4877563"/>
              <a:gd name="connsiteX2144" fmla="*/ 3212606 w 6000690"/>
              <a:gd name="connsiteY2144" fmla="*/ 3217721 h 4877563"/>
              <a:gd name="connsiteX2145" fmla="*/ 3217865 w 6000690"/>
              <a:gd name="connsiteY2145" fmla="*/ 3218668 h 4877563"/>
              <a:gd name="connsiteX2146" fmla="*/ 3224744 w 6000690"/>
              <a:gd name="connsiteY2146" fmla="*/ 3217003 h 4877563"/>
              <a:gd name="connsiteX2147" fmla="*/ 3233237 w 6000690"/>
              <a:gd name="connsiteY2147" fmla="*/ 3213115 h 4877563"/>
              <a:gd name="connsiteX2148" fmla="*/ 3241725 w 6000690"/>
              <a:gd name="connsiteY2148" fmla="*/ 3204322 h 4877563"/>
              <a:gd name="connsiteX2149" fmla="*/ 3241724 w 6000690"/>
              <a:gd name="connsiteY2149" fmla="*/ 3204322 h 4877563"/>
              <a:gd name="connsiteX2150" fmla="*/ 3240858 w 6000690"/>
              <a:gd name="connsiteY2150" fmla="*/ 3192131 h 4877563"/>
              <a:gd name="connsiteX2151" fmla="*/ 3236707 w 6000690"/>
              <a:gd name="connsiteY2151" fmla="*/ 3183421 h 4877563"/>
              <a:gd name="connsiteX2152" fmla="*/ 3227978 w 6000690"/>
              <a:gd name="connsiteY2152" fmla="*/ 3175127 h 4877563"/>
              <a:gd name="connsiteX2153" fmla="*/ 3222871 w 6000690"/>
              <a:gd name="connsiteY2153" fmla="*/ 3174229 h 4877563"/>
              <a:gd name="connsiteX2154" fmla="*/ 4648620 w 6000690"/>
              <a:gd name="connsiteY2154" fmla="*/ 3171572 h 4877563"/>
              <a:gd name="connsiteX2155" fmla="*/ 4680084 w 6000690"/>
              <a:gd name="connsiteY2155" fmla="*/ 3180026 h 4877563"/>
              <a:gd name="connsiteX2156" fmla="*/ 4703169 w 6000690"/>
              <a:gd name="connsiteY2156" fmla="*/ 3266180 h 4877563"/>
              <a:gd name="connsiteX2157" fmla="*/ 4648512 w 6000690"/>
              <a:gd name="connsiteY2157" fmla="*/ 3297718 h 4877563"/>
              <a:gd name="connsiteX2158" fmla="*/ 4617024 w 6000690"/>
              <a:gd name="connsiteY2158" fmla="*/ 3289254 h 4877563"/>
              <a:gd name="connsiteX2159" fmla="*/ 4617024 w 6000690"/>
              <a:gd name="connsiteY2159" fmla="*/ 3289255 h 4877563"/>
              <a:gd name="connsiteX2160" fmla="*/ 4587641 w 6000690"/>
              <a:gd name="connsiteY2160" fmla="*/ 3250965 h 4877563"/>
              <a:gd name="connsiteX2161" fmla="*/ 4593940 w 6000690"/>
              <a:gd name="connsiteY2161" fmla="*/ 3203101 h 4877563"/>
              <a:gd name="connsiteX2162" fmla="*/ 4648620 w 6000690"/>
              <a:gd name="connsiteY2162" fmla="*/ 3171572 h 4877563"/>
              <a:gd name="connsiteX2163" fmla="*/ 2649256 w 6000690"/>
              <a:gd name="connsiteY2163" fmla="*/ 3164128 h 4877563"/>
              <a:gd name="connsiteX2164" fmla="*/ 2642782 w 6000690"/>
              <a:gd name="connsiteY2164" fmla="*/ 3165595 h 4877563"/>
              <a:gd name="connsiteX2165" fmla="*/ 2639902 w 6000690"/>
              <a:gd name="connsiteY2165" fmla="*/ 3166938 h 4877563"/>
              <a:gd name="connsiteX2166" fmla="*/ 2631963 w 6000690"/>
              <a:gd name="connsiteY2166" fmla="*/ 3175422 h 4877563"/>
              <a:gd name="connsiteX2167" fmla="*/ 2632455 w 6000690"/>
              <a:gd name="connsiteY2167" fmla="*/ 3187035 h 4877563"/>
              <a:gd name="connsiteX2168" fmla="*/ 2633448 w 6000690"/>
              <a:gd name="connsiteY2168" fmla="*/ 3189200 h 4877563"/>
              <a:gd name="connsiteX2169" fmla="*/ 2642049 w 6000690"/>
              <a:gd name="connsiteY2169" fmla="*/ 3197191 h 4877563"/>
              <a:gd name="connsiteX2170" fmla="*/ 2647152 w 6000690"/>
              <a:gd name="connsiteY2170" fmla="*/ 3198080 h 4877563"/>
              <a:gd name="connsiteX2171" fmla="*/ 2653767 w 6000690"/>
              <a:gd name="connsiteY2171" fmla="*/ 3196548 h 4877563"/>
              <a:gd name="connsiteX2172" fmla="*/ 2656685 w 6000690"/>
              <a:gd name="connsiteY2172" fmla="*/ 3195157 h 4877563"/>
              <a:gd name="connsiteX2173" fmla="*/ 2664538 w 6000690"/>
              <a:gd name="connsiteY2173" fmla="*/ 3186571 h 4877563"/>
              <a:gd name="connsiteX2174" fmla="*/ 2663890 w 6000690"/>
              <a:gd name="connsiteY2174" fmla="*/ 3174958 h 4877563"/>
              <a:gd name="connsiteX2175" fmla="*/ 2662864 w 6000690"/>
              <a:gd name="connsiteY2175" fmla="*/ 3172810 h 4877563"/>
              <a:gd name="connsiteX2176" fmla="*/ 2654329 w 6000690"/>
              <a:gd name="connsiteY2176" fmla="*/ 3165008 h 4877563"/>
              <a:gd name="connsiteX2177" fmla="*/ 2649256 w 6000690"/>
              <a:gd name="connsiteY2177" fmla="*/ 3164128 h 4877563"/>
              <a:gd name="connsiteX2178" fmla="*/ 1960487 w 6000690"/>
              <a:gd name="connsiteY2178" fmla="*/ 3148487 h 4877563"/>
              <a:gd name="connsiteX2179" fmla="*/ 1995379 w 6000690"/>
              <a:gd name="connsiteY2179" fmla="*/ 3157868 h 4877563"/>
              <a:gd name="connsiteX2180" fmla="*/ 1995377 w 6000690"/>
              <a:gd name="connsiteY2180" fmla="*/ 3157866 h 4877563"/>
              <a:gd name="connsiteX2181" fmla="*/ 2020959 w 6000690"/>
              <a:gd name="connsiteY2181" fmla="*/ 3253345 h 4877563"/>
              <a:gd name="connsiteX2182" fmla="*/ 1960354 w 6000690"/>
              <a:gd name="connsiteY2182" fmla="*/ 3288309 h 4877563"/>
              <a:gd name="connsiteX2183" fmla="*/ 1925468 w 6000690"/>
              <a:gd name="connsiteY2183" fmla="*/ 3278937 h 4877563"/>
              <a:gd name="connsiteX2184" fmla="*/ 1892902 w 6000690"/>
              <a:gd name="connsiteY2184" fmla="*/ 3236494 h 4877563"/>
              <a:gd name="connsiteX2185" fmla="*/ 1899887 w 6000690"/>
              <a:gd name="connsiteY2185" fmla="*/ 3183450 h 4877563"/>
              <a:gd name="connsiteX2186" fmla="*/ 1960487 w 6000690"/>
              <a:gd name="connsiteY2186" fmla="*/ 3148487 h 4877563"/>
              <a:gd name="connsiteX2187" fmla="*/ 1388877 w 6000690"/>
              <a:gd name="connsiteY2187" fmla="*/ 3133780 h 4877563"/>
              <a:gd name="connsiteX2188" fmla="*/ 1423306 w 6000690"/>
              <a:gd name="connsiteY2188" fmla="*/ 3143039 h 4877563"/>
              <a:gd name="connsiteX2189" fmla="*/ 1455411 w 6000690"/>
              <a:gd name="connsiteY2189" fmla="*/ 3184933 h 4877563"/>
              <a:gd name="connsiteX2190" fmla="*/ 1448561 w 6000690"/>
              <a:gd name="connsiteY2190" fmla="*/ 3237269 h 4877563"/>
              <a:gd name="connsiteX2191" fmla="*/ 1388759 w 6000690"/>
              <a:gd name="connsiteY2191" fmla="*/ 3271788 h 4877563"/>
              <a:gd name="connsiteX2192" fmla="*/ 1354321 w 6000690"/>
              <a:gd name="connsiteY2192" fmla="*/ 3262529 h 4877563"/>
              <a:gd name="connsiteX2193" fmla="*/ 1329066 w 6000690"/>
              <a:gd name="connsiteY2193" fmla="*/ 3168298 h 4877563"/>
              <a:gd name="connsiteX2194" fmla="*/ 1388877 w 6000690"/>
              <a:gd name="connsiteY2194" fmla="*/ 3133780 h 4877563"/>
              <a:gd name="connsiteX2195" fmla="*/ 3626549 w 6000690"/>
              <a:gd name="connsiteY2195" fmla="*/ 3123182 h 4877563"/>
              <a:gd name="connsiteX2196" fmla="*/ 3619144 w 6000690"/>
              <a:gd name="connsiteY2196" fmla="*/ 3125131 h 4877563"/>
              <a:gd name="connsiteX2197" fmla="*/ 3605120 w 6000690"/>
              <a:gd name="connsiteY2197" fmla="*/ 3131779 h 4877563"/>
              <a:gd name="connsiteX2198" fmla="*/ 3596420 w 6000690"/>
              <a:gd name="connsiteY2198" fmla="*/ 3140631 h 4877563"/>
              <a:gd name="connsiteX2199" fmla="*/ 3597366 w 6000690"/>
              <a:gd name="connsiteY2199" fmla="*/ 3153010 h 4877563"/>
              <a:gd name="connsiteX2200" fmla="*/ 3597364 w 6000690"/>
              <a:gd name="connsiteY2200" fmla="*/ 3153008 h 4877563"/>
              <a:gd name="connsiteX2201" fmla="*/ 3603705 w 6000690"/>
              <a:gd name="connsiteY2201" fmla="*/ 3166825 h 4877563"/>
              <a:gd name="connsiteX2202" fmla="*/ 3612576 w 6000690"/>
              <a:gd name="connsiteY2202" fmla="*/ 3175639 h 4877563"/>
              <a:gd name="connsiteX2203" fmla="*/ 3617762 w 6000690"/>
              <a:gd name="connsiteY2203" fmla="*/ 3176565 h 4877563"/>
              <a:gd name="connsiteX2204" fmla="*/ 3625045 w 6000690"/>
              <a:gd name="connsiteY2204" fmla="*/ 3174685 h 4877563"/>
              <a:gd name="connsiteX2205" fmla="*/ 3639325 w 6000690"/>
              <a:gd name="connsiteY2205" fmla="*/ 3168101 h 4877563"/>
              <a:gd name="connsiteX2206" fmla="*/ 3648200 w 6000690"/>
              <a:gd name="connsiteY2206" fmla="*/ 3159146 h 4877563"/>
              <a:gd name="connsiteX2207" fmla="*/ 3647127 w 6000690"/>
              <a:gd name="connsiteY2207" fmla="*/ 3146586 h 4877563"/>
              <a:gd name="connsiteX2208" fmla="*/ 3640540 w 6000690"/>
              <a:gd name="connsiteY2208" fmla="*/ 3132761 h 4877563"/>
              <a:gd name="connsiteX2209" fmla="*/ 3631589 w 6000690"/>
              <a:gd name="connsiteY2209" fmla="*/ 3124052 h 4877563"/>
              <a:gd name="connsiteX2210" fmla="*/ 3626549 w 6000690"/>
              <a:gd name="connsiteY2210" fmla="*/ 3123182 h 4877563"/>
              <a:gd name="connsiteX2211" fmla="*/ 1127772 w 6000690"/>
              <a:gd name="connsiteY2211" fmla="*/ 3122583 h 4877563"/>
              <a:gd name="connsiteX2212" fmla="*/ 1115700 w 6000690"/>
              <a:gd name="connsiteY2212" fmla="*/ 3128663 h 4877563"/>
              <a:gd name="connsiteX2213" fmla="*/ 1082014 w 6000690"/>
              <a:gd name="connsiteY2213" fmla="*/ 3155343 h 4877563"/>
              <a:gd name="connsiteX2214" fmla="*/ 1073365 w 6000690"/>
              <a:gd name="connsiteY2214" fmla="*/ 3165471 h 4877563"/>
              <a:gd name="connsiteX2215" fmla="*/ 1076168 w 6000690"/>
              <a:gd name="connsiteY2215" fmla="*/ 3178485 h 4877563"/>
              <a:gd name="connsiteX2216" fmla="*/ 1076170 w 6000690"/>
              <a:gd name="connsiteY2216" fmla="*/ 3178485 h 4877563"/>
              <a:gd name="connsiteX2217" fmla="*/ 1090819 w 6000690"/>
              <a:gd name="connsiteY2217" fmla="*/ 3202600 h 4877563"/>
              <a:gd name="connsiteX2218" fmla="*/ 1099241 w 6000690"/>
              <a:gd name="connsiteY2218" fmla="*/ 3210533 h 4877563"/>
              <a:gd name="connsiteX2219" fmla="*/ 1104527 w 6000690"/>
              <a:gd name="connsiteY2219" fmla="*/ 3211488 h 4877563"/>
              <a:gd name="connsiteX2220" fmla="*/ 1110801 w 6000690"/>
              <a:gd name="connsiteY2220" fmla="*/ 3210116 h 4877563"/>
              <a:gd name="connsiteX2221" fmla="*/ 1141802 w 6000690"/>
              <a:gd name="connsiteY2221" fmla="*/ 3201029 h 4877563"/>
              <a:gd name="connsiteX2222" fmla="*/ 1153192 w 6000690"/>
              <a:gd name="connsiteY2222" fmla="*/ 3192792 h 4877563"/>
              <a:gd name="connsiteX2223" fmla="*/ 1152777 w 6000690"/>
              <a:gd name="connsiteY2223" fmla="*/ 3178747 h 4877563"/>
              <a:gd name="connsiteX2224" fmla="*/ 1142771 w 6000690"/>
              <a:gd name="connsiteY2224" fmla="*/ 3138093 h 4877563"/>
              <a:gd name="connsiteX2225" fmla="*/ 1132704 w 6000690"/>
              <a:gd name="connsiteY2225" fmla="*/ 3123415 h 4877563"/>
              <a:gd name="connsiteX2226" fmla="*/ 1127772 w 6000690"/>
              <a:gd name="connsiteY2226" fmla="*/ 3122583 h 4877563"/>
              <a:gd name="connsiteX2227" fmla="*/ 3052228 w 6000690"/>
              <a:gd name="connsiteY2227" fmla="*/ 3114262 h 4877563"/>
              <a:gd name="connsiteX2228" fmla="*/ 3045410 w 6000690"/>
              <a:gd name="connsiteY2228" fmla="*/ 3115897 h 4877563"/>
              <a:gd name="connsiteX2229" fmla="*/ 3039679 w 6000690"/>
              <a:gd name="connsiteY2229" fmla="*/ 3118612 h 4877563"/>
              <a:gd name="connsiteX2230" fmla="*/ 3031598 w 6000690"/>
              <a:gd name="connsiteY2230" fmla="*/ 3127219 h 4877563"/>
              <a:gd name="connsiteX2231" fmla="*/ 3032241 w 6000690"/>
              <a:gd name="connsiteY2231" fmla="*/ 3139012 h 4877563"/>
              <a:gd name="connsiteX2232" fmla="*/ 3035049 w 6000690"/>
              <a:gd name="connsiteY2232" fmla="*/ 3145167 h 4877563"/>
              <a:gd name="connsiteX2233" fmla="*/ 3043660 w 6000690"/>
              <a:gd name="connsiteY2233" fmla="*/ 3153423 h 4877563"/>
              <a:gd name="connsiteX2234" fmla="*/ 3048889 w 6000690"/>
              <a:gd name="connsiteY2234" fmla="*/ 3154360 h 4877563"/>
              <a:gd name="connsiteX2235" fmla="*/ 3055566 w 6000690"/>
              <a:gd name="connsiteY2235" fmla="*/ 3152800 h 4877563"/>
              <a:gd name="connsiteX2236" fmla="*/ 3061411 w 6000690"/>
              <a:gd name="connsiteY2236" fmla="*/ 3150105 h 4877563"/>
              <a:gd name="connsiteX2237" fmla="*/ 3069671 w 6000690"/>
              <a:gd name="connsiteY2237" fmla="*/ 3141395 h 4877563"/>
              <a:gd name="connsiteX2238" fmla="*/ 3069672 w 6000690"/>
              <a:gd name="connsiteY2238" fmla="*/ 3141394 h 4877563"/>
              <a:gd name="connsiteX2239" fmla="*/ 3068906 w 6000690"/>
              <a:gd name="connsiteY2239" fmla="*/ 3129422 h 4877563"/>
              <a:gd name="connsiteX2240" fmla="*/ 3065988 w 6000690"/>
              <a:gd name="connsiteY2240" fmla="*/ 3123265 h 4877563"/>
              <a:gd name="connsiteX2241" fmla="*/ 3057288 w 6000690"/>
              <a:gd name="connsiteY2241" fmla="*/ 3115142 h 4877563"/>
              <a:gd name="connsiteX2242" fmla="*/ 3052228 w 6000690"/>
              <a:gd name="connsiteY2242" fmla="*/ 3114262 h 4877563"/>
              <a:gd name="connsiteX2243" fmla="*/ 4880336 w 6000690"/>
              <a:gd name="connsiteY2243" fmla="*/ 3111823 h 4877563"/>
              <a:gd name="connsiteX2244" fmla="*/ 4887703 w 6000690"/>
              <a:gd name="connsiteY2244" fmla="*/ 3113799 h 4877563"/>
              <a:gd name="connsiteX2245" fmla="*/ 4893089 w 6000690"/>
              <a:gd name="connsiteY2245" fmla="*/ 3133924 h 4877563"/>
              <a:gd name="connsiteX2246" fmla="*/ 4880308 w 6000690"/>
              <a:gd name="connsiteY2246" fmla="*/ 3141309 h 4877563"/>
              <a:gd name="connsiteX2247" fmla="*/ 4872941 w 6000690"/>
              <a:gd name="connsiteY2247" fmla="*/ 3139333 h 4877563"/>
              <a:gd name="connsiteX2248" fmla="*/ 4867555 w 6000690"/>
              <a:gd name="connsiteY2248" fmla="*/ 3119209 h 4877563"/>
              <a:gd name="connsiteX2249" fmla="*/ 4880336 w 6000690"/>
              <a:gd name="connsiteY2249" fmla="*/ 3111823 h 4877563"/>
              <a:gd name="connsiteX2250" fmla="*/ 2478192 w 6000690"/>
              <a:gd name="connsiteY2250" fmla="*/ 3104219 h 4877563"/>
              <a:gd name="connsiteX2251" fmla="*/ 2472423 w 6000690"/>
              <a:gd name="connsiteY2251" fmla="*/ 3105466 h 4877563"/>
              <a:gd name="connsiteX2252" fmla="*/ 2471600 w 6000690"/>
              <a:gd name="connsiteY2252" fmla="*/ 3105846 h 4877563"/>
              <a:gd name="connsiteX2253" fmla="*/ 2463368 w 6000690"/>
              <a:gd name="connsiteY2253" fmla="*/ 3114593 h 4877563"/>
              <a:gd name="connsiteX2254" fmla="*/ 2463585 w 6000690"/>
              <a:gd name="connsiteY2254" fmla="*/ 3126367 h 4877563"/>
              <a:gd name="connsiteX2255" fmla="*/ 2477984 w 6000690"/>
              <a:gd name="connsiteY2255" fmla="*/ 3135503 h 4877563"/>
              <a:gd name="connsiteX2256" fmla="*/ 2483937 w 6000690"/>
              <a:gd name="connsiteY2256" fmla="*/ 3134170 h 4877563"/>
              <a:gd name="connsiteX2257" fmla="*/ 2485308 w 6000690"/>
              <a:gd name="connsiteY2257" fmla="*/ 3133527 h 4877563"/>
              <a:gd name="connsiteX2258" fmla="*/ 2493186 w 6000690"/>
              <a:gd name="connsiteY2258" fmla="*/ 3124957 h 4877563"/>
              <a:gd name="connsiteX2259" fmla="*/ 2492580 w 6000690"/>
              <a:gd name="connsiteY2259" fmla="*/ 3113345 h 4877563"/>
              <a:gd name="connsiteX2260" fmla="*/ 2478192 w 6000690"/>
              <a:gd name="connsiteY2260" fmla="*/ 3104219 h 4877563"/>
              <a:gd name="connsiteX2261" fmla="*/ 4478698 w 6000690"/>
              <a:gd name="connsiteY2261" fmla="*/ 3101969 h 4877563"/>
              <a:gd name="connsiteX2262" fmla="*/ 4514034 w 6000690"/>
              <a:gd name="connsiteY2262" fmla="*/ 3111471 h 4877563"/>
              <a:gd name="connsiteX2263" fmla="*/ 4547034 w 6000690"/>
              <a:gd name="connsiteY2263" fmla="*/ 3154465 h 4877563"/>
              <a:gd name="connsiteX2264" fmla="*/ 4539955 w 6000690"/>
              <a:gd name="connsiteY2264" fmla="*/ 3208198 h 4877563"/>
              <a:gd name="connsiteX2265" fmla="*/ 4478574 w 6000690"/>
              <a:gd name="connsiteY2265" fmla="*/ 3243614 h 4877563"/>
              <a:gd name="connsiteX2266" fmla="*/ 4443229 w 6000690"/>
              <a:gd name="connsiteY2266" fmla="*/ 3234120 h 4877563"/>
              <a:gd name="connsiteX2267" fmla="*/ 4422170 w 6000690"/>
              <a:gd name="connsiteY2267" fmla="*/ 3215527 h 4877563"/>
              <a:gd name="connsiteX2268" fmla="*/ 4417307 w 6000690"/>
              <a:gd name="connsiteY2268" fmla="*/ 3137394 h 4877563"/>
              <a:gd name="connsiteX2269" fmla="*/ 4478698 w 6000690"/>
              <a:gd name="connsiteY2269" fmla="*/ 3101969 h 4877563"/>
              <a:gd name="connsiteX2270" fmla="*/ 1790558 w 6000690"/>
              <a:gd name="connsiteY2270" fmla="*/ 3092568 h 4877563"/>
              <a:gd name="connsiteX2271" fmla="*/ 1822495 w 6000690"/>
              <a:gd name="connsiteY2271" fmla="*/ 3101155 h 4877563"/>
              <a:gd name="connsiteX2272" fmla="*/ 1852299 w 6000690"/>
              <a:gd name="connsiteY2272" fmla="*/ 3140004 h 4877563"/>
              <a:gd name="connsiteX2273" fmla="*/ 1845905 w 6000690"/>
              <a:gd name="connsiteY2273" fmla="*/ 3188538 h 4877563"/>
              <a:gd name="connsiteX2274" fmla="*/ 1790444 w 6000690"/>
              <a:gd name="connsiteY2274" fmla="*/ 3220540 h 4877563"/>
              <a:gd name="connsiteX2275" fmla="*/ 1758506 w 6000690"/>
              <a:gd name="connsiteY2275" fmla="*/ 3211954 h 4877563"/>
              <a:gd name="connsiteX2276" fmla="*/ 1728704 w 6000690"/>
              <a:gd name="connsiteY2276" fmla="*/ 3173104 h 4877563"/>
              <a:gd name="connsiteX2277" fmla="*/ 1735097 w 6000690"/>
              <a:gd name="connsiteY2277" fmla="*/ 3124570 h 4877563"/>
              <a:gd name="connsiteX2278" fmla="*/ 1790558 w 6000690"/>
              <a:gd name="connsiteY2278" fmla="*/ 3092568 h 4877563"/>
              <a:gd name="connsiteX2279" fmla="*/ 352808 w 6000690"/>
              <a:gd name="connsiteY2279" fmla="*/ 3083764 h 4877563"/>
              <a:gd name="connsiteX2280" fmla="*/ 346482 w 6000690"/>
              <a:gd name="connsiteY2280" fmla="*/ 3085164 h 4877563"/>
              <a:gd name="connsiteX2281" fmla="*/ 311773 w 6000690"/>
              <a:gd name="connsiteY2281" fmla="*/ 3093759 h 4877563"/>
              <a:gd name="connsiteX2282" fmla="*/ 298592 w 6000690"/>
              <a:gd name="connsiteY2282" fmla="*/ 3103123 h 4877563"/>
              <a:gd name="connsiteX2283" fmla="*/ 301560 w 6000690"/>
              <a:gd name="connsiteY2283" fmla="*/ 3119019 h 4877563"/>
              <a:gd name="connsiteX2284" fmla="*/ 317681 w 6000690"/>
              <a:gd name="connsiteY2284" fmla="*/ 3145225 h 4877563"/>
              <a:gd name="connsiteX2285" fmla="*/ 328135 w 6000690"/>
              <a:gd name="connsiteY2285" fmla="*/ 3154663 h 4877563"/>
              <a:gd name="connsiteX2286" fmla="*/ 328135 w 6000690"/>
              <a:gd name="connsiteY2286" fmla="*/ 3154663 h 4877563"/>
              <a:gd name="connsiteX2287" fmla="*/ 331785 w 6000690"/>
              <a:gd name="connsiteY2287" fmla="*/ 3155108 h 4877563"/>
              <a:gd name="connsiteX2288" fmla="*/ 341806 w 6000690"/>
              <a:gd name="connsiteY2288" fmla="*/ 3151278 h 4877563"/>
              <a:gd name="connsiteX2289" fmla="*/ 367627 w 6000690"/>
              <a:gd name="connsiteY2289" fmla="*/ 3133970 h 4877563"/>
              <a:gd name="connsiteX2290" fmla="*/ 375298 w 6000690"/>
              <a:gd name="connsiteY2290" fmla="*/ 3125356 h 4877563"/>
              <a:gd name="connsiteX2291" fmla="*/ 374597 w 6000690"/>
              <a:gd name="connsiteY2291" fmla="*/ 3113857 h 4877563"/>
              <a:gd name="connsiteX2292" fmla="*/ 367244 w 6000690"/>
              <a:gd name="connsiteY2292" fmla="*/ 3094668 h 4877563"/>
              <a:gd name="connsiteX2293" fmla="*/ 359058 w 6000690"/>
              <a:gd name="connsiteY2293" fmla="*/ 3085126 h 4877563"/>
              <a:gd name="connsiteX2294" fmla="*/ 352808 w 6000690"/>
              <a:gd name="connsiteY2294" fmla="*/ 3083764 h 4877563"/>
              <a:gd name="connsiteX2295" fmla="*/ 75700 w 6000690"/>
              <a:gd name="connsiteY2295" fmla="*/ 3083554 h 4877563"/>
              <a:gd name="connsiteX2296" fmla="*/ 88750 w 6000690"/>
              <a:gd name="connsiteY2296" fmla="*/ 3087062 h 4877563"/>
              <a:gd name="connsiteX2297" fmla="*/ 100916 w 6000690"/>
              <a:gd name="connsiteY2297" fmla="*/ 3102932 h 4877563"/>
              <a:gd name="connsiteX2298" fmla="*/ 98305 w 6000690"/>
              <a:gd name="connsiteY2298" fmla="*/ 3122764 h 4877563"/>
              <a:gd name="connsiteX2299" fmla="*/ 75642 w 6000690"/>
              <a:gd name="connsiteY2299" fmla="*/ 3135842 h 4877563"/>
              <a:gd name="connsiteX2300" fmla="*/ 62592 w 6000690"/>
              <a:gd name="connsiteY2300" fmla="*/ 3132335 h 4877563"/>
              <a:gd name="connsiteX2301" fmla="*/ 62593 w 6000690"/>
              <a:gd name="connsiteY2301" fmla="*/ 3132335 h 4877563"/>
              <a:gd name="connsiteX2302" fmla="*/ 50422 w 6000690"/>
              <a:gd name="connsiteY2302" fmla="*/ 3116465 h 4877563"/>
              <a:gd name="connsiteX2303" fmla="*/ 53036 w 6000690"/>
              <a:gd name="connsiteY2303" fmla="*/ 3096642 h 4877563"/>
              <a:gd name="connsiteX2304" fmla="*/ 75700 w 6000690"/>
              <a:gd name="connsiteY2304" fmla="*/ 3083554 h 4877563"/>
              <a:gd name="connsiteX2305" fmla="*/ 951864 w 6000690"/>
              <a:gd name="connsiteY2305" fmla="*/ 3079035 h 4877563"/>
              <a:gd name="connsiteX2306" fmla="*/ 941556 w 6000690"/>
              <a:gd name="connsiteY2306" fmla="*/ 3083129 h 4877563"/>
              <a:gd name="connsiteX2307" fmla="*/ 917185 w 6000690"/>
              <a:gd name="connsiteY2307" fmla="*/ 3099613 h 4877563"/>
              <a:gd name="connsiteX2308" fmla="*/ 909000 w 6000690"/>
              <a:gd name="connsiteY2308" fmla="*/ 3109297 h 4877563"/>
              <a:gd name="connsiteX2309" fmla="*/ 911152 w 6000690"/>
              <a:gd name="connsiteY2309" fmla="*/ 3121799 h 4877563"/>
              <a:gd name="connsiteX2310" fmla="*/ 911150 w 6000690"/>
              <a:gd name="connsiteY2310" fmla="*/ 3121799 h 4877563"/>
              <a:gd name="connsiteX2311" fmla="*/ 920645 w 6000690"/>
              <a:gd name="connsiteY2311" fmla="*/ 3138198 h 4877563"/>
              <a:gd name="connsiteX2312" fmla="*/ 934221 w 6000690"/>
              <a:gd name="connsiteY2312" fmla="*/ 3146794 h 4877563"/>
              <a:gd name="connsiteX2313" fmla="*/ 940383 w 6000690"/>
              <a:gd name="connsiteY2313" fmla="*/ 3145461 h 4877563"/>
              <a:gd name="connsiteX2314" fmla="*/ 964172 w 6000690"/>
              <a:gd name="connsiteY2314" fmla="*/ 3137763 h 4877563"/>
              <a:gd name="connsiteX2315" fmla="*/ 974664 w 6000690"/>
              <a:gd name="connsiteY2315" fmla="*/ 3129602 h 4877563"/>
              <a:gd name="connsiteX2316" fmla="*/ 974561 w 6000690"/>
              <a:gd name="connsiteY2316" fmla="*/ 3116306 h 4877563"/>
              <a:gd name="connsiteX2317" fmla="*/ 966698 w 6000690"/>
              <a:gd name="connsiteY2317" fmla="*/ 3091755 h 4877563"/>
              <a:gd name="connsiteX2318" fmla="*/ 956730 w 6000690"/>
              <a:gd name="connsiteY2318" fmla="*/ 3079848 h 4877563"/>
              <a:gd name="connsiteX2319" fmla="*/ 951864 w 6000690"/>
              <a:gd name="connsiteY2319" fmla="*/ 3079035 h 4877563"/>
              <a:gd name="connsiteX2320" fmla="*/ 4036499 w 6000690"/>
              <a:gd name="connsiteY2320" fmla="*/ 3064643 h 4877563"/>
              <a:gd name="connsiteX2321" fmla="*/ 4027615 w 6000690"/>
              <a:gd name="connsiteY2321" fmla="*/ 3067555 h 4877563"/>
              <a:gd name="connsiteX2322" fmla="*/ 4001267 w 6000690"/>
              <a:gd name="connsiteY2322" fmla="*/ 3081296 h 4877563"/>
              <a:gd name="connsiteX2323" fmla="*/ 3991980 w 6000690"/>
              <a:gd name="connsiteY2323" fmla="*/ 3090449 h 4877563"/>
              <a:gd name="connsiteX2324" fmla="*/ 3993371 w 6000690"/>
              <a:gd name="connsiteY2324" fmla="*/ 3103425 h 4877563"/>
              <a:gd name="connsiteX2325" fmla="*/ 3993372 w 6000690"/>
              <a:gd name="connsiteY2325" fmla="*/ 3103424 h 4877563"/>
              <a:gd name="connsiteX2326" fmla="*/ 4003812 w 6000690"/>
              <a:gd name="connsiteY2326" fmla="*/ 3125941 h 4877563"/>
              <a:gd name="connsiteX2327" fmla="*/ 4012848 w 6000690"/>
              <a:gd name="connsiteY2327" fmla="*/ 3135378 h 4877563"/>
              <a:gd name="connsiteX2328" fmla="*/ 4018092 w 6000690"/>
              <a:gd name="connsiteY2328" fmla="*/ 3136325 h 4877563"/>
              <a:gd name="connsiteX2329" fmla="*/ 4025861 w 6000690"/>
              <a:gd name="connsiteY2329" fmla="*/ 3134160 h 4877563"/>
              <a:gd name="connsiteX2330" fmla="*/ 4053438 w 6000690"/>
              <a:gd name="connsiteY2330" fmla="*/ 3122793 h 4877563"/>
              <a:gd name="connsiteX2331" fmla="*/ 4063878 w 6000690"/>
              <a:gd name="connsiteY2331" fmla="*/ 3113676 h 4877563"/>
              <a:gd name="connsiteX2332" fmla="*/ 4062389 w 6000690"/>
              <a:gd name="connsiteY2332" fmla="*/ 3099887 h 4877563"/>
              <a:gd name="connsiteX2333" fmla="*/ 4050889 w 6000690"/>
              <a:gd name="connsiteY2333" fmla="*/ 3075366 h 4877563"/>
              <a:gd name="connsiteX2334" fmla="*/ 4041281 w 6000690"/>
              <a:gd name="connsiteY2334" fmla="*/ 3065418 h 4877563"/>
              <a:gd name="connsiteX2335" fmla="*/ 4036499 w 6000690"/>
              <a:gd name="connsiteY2335" fmla="*/ 3064643 h 4877563"/>
              <a:gd name="connsiteX2336" fmla="*/ 3455744 w 6000690"/>
              <a:gd name="connsiteY2336" fmla="*/ 3063905 h 4877563"/>
              <a:gd name="connsiteX2337" fmla="*/ 3448585 w 6000690"/>
              <a:gd name="connsiteY2337" fmla="*/ 3065720 h 4877563"/>
              <a:gd name="connsiteX2338" fmla="*/ 3437927 w 6000690"/>
              <a:gd name="connsiteY2338" fmla="*/ 3070770 h 4877563"/>
              <a:gd name="connsiteX2339" fmla="*/ 3429500 w 6000690"/>
              <a:gd name="connsiteY2339" fmla="*/ 3079507 h 4877563"/>
              <a:gd name="connsiteX2340" fmla="*/ 3430290 w 6000690"/>
              <a:gd name="connsiteY2340" fmla="*/ 3091613 h 4877563"/>
              <a:gd name="connsiteX2341" fmla="*/ 3435325 w 6000690"/>
              <a:gd name="connsiteY2341" fmla="*/ 3102753 h 4877563"/>
              <a:gd name="connsiteX2342" fmla="*/ 3444050 w 6000690"/>
              <a:gd name="connsiteY2342" fmla="*/ 3111398 h 4877563"/>
              <a:gd name="connsiteX2343" fmla="*/ 3449327 w 6000690"/>
              <a:gd name="connsiteY2343" fmla="*/ 3112353 h 4877563"/>
              <a:gd name="connsiteX2344" fmla="*/ 3456306 w 6000690"/>
              <a:gd name="connsiteY2344" fmla="*/ 3110631 h 4877563"/>
              <a:gd name="connsiteX2345" fmla="*/ 3467271 w 6000690"/>
              <a:gd name="connsiteY2345" fmla="*/ 3105638 h 4877563"/>
              <a:gd name="connsiteX2346" fmla="*/ 3467273 w 6000690"/>
              <a:gd name="connsiteY2346" fmla="*/ 3105638 h 4877563"/>
              <a:gd name="connsiteX2347" fmla="*/ 3475931 w 6000690"/>
              <a:gd name="connsiteY2347" fmla="*/ 3096767 h 4877563"/>
              <a:gd name="connsiteX2348" fmla="*/ 3474971 w 6000690"/>
              <a:gd name="connsiteY2348" fmla="*/ 3084415 h 4877563"/>
              <a:gd name="connsiteX2349" fmla="*/ 3469642 w 6000690"/>
              <a:gd name="connsiteY2349" fmla="*/ 3073248 h 4877563"/>
              <a:gd name="connsiteX2350" fmla="*/ 3460794 w 6000690"/>
              <a:gd name="connsiteY2350" fmla="*/ 3064774 h 4877563"/>
              <a:gd name="connsiteX2351" fmla="*/ 3455744 w 6000690"/>
              <a:gd name="connsiteY2351" fmla="*/ 3063905 h 4877563"/>
              <a:gd name="connsiteX2352" fmla="*/ 2881846 w 6000690"/>
              <a:gd name="connsiteY2352" fmla="*/ 3054645 h 4877563"/>
              <a:gd name="connsiteX2353" fmla="*/ 2875156 w 6000690"/>
              <a:gd name="connsiteY2353" fmla="*/ 3056215 h 4877563"/>
              <a:gd name="connsiteX2354" fmla="*/ 2871680 w 6000690"/>
              <a:gd name="connsiteY2354" fmla="*/ 3057860 h 4877563"/>
              <a:gd name="connsiteX2355" fmla="*/ 2863726 w 6000690"/>
              <a:gd name="connsiteY2355" fmla="*/ 3066398 h 4877563"/>
              <a:gd name="connsiteX2356" fmla="*/ 2864299 w 6000690"/>
              <a:gd name="connsiteY2356" fmla="*/ 3078049 h 4877563"/>
              <a:gd name="connsiteX2357" fmla="*/ 2865778 w 6000690"/>
              <a:gd name="connsiteY2357" fmla="*/ 3081265 h 4877563"/>
              <a:gd name="connsiteX2358" fmla="*/ 2874328 w 6000690"/>
              <a:gd name="connsiteY2358" fmla="*/ 3089294 h 4877563"/>
              <a:gd name="connsiteX2359" fmla="*/ 2879510 w 6000690"/>
              <a:gd name="connsiteY2359" fmla="*/ 3090211 h 4877563"/>
              <a:gd name="connsiteX2360" fmla="*/ 2886031 w 6000690"/>
              <a:gd name="connsiteY2360" fmla="*/ 3088727 h 4877563"/>
              <a:gd name="connsiteX2361" fmla="*/ 2889652 w 6000690"/>
              <a:gd name="connsiteY2361" fmla="*/ 3087043 h 4877563"/>
              <a:gd name="connsiteX2362" fmla="*/ 2897705 w 6000690"/>
              <a:gd name="connsiteY2362" fmla="*/ 3078419 h 4877563"/>
              <a:gd name="connsiteX2363" fmla="*/ 2897706 w 6000690"/>
              <a:gd name="connsiteY2363" fmla="*/ 3078419 h 4877563"/>
              <a:gd name="connsiteX2364" fmla="*/ 2897039 w 6000690"/>
              <a:gd name="connsiteY2364" fmla="*/ 3066646 h 4877563"/>
              <a:gd name="connsiteX2365" fmla="*/ 2895493 w 6000690"/>
              <a:gd name="connsiteY2365" fmla="*/ 3063402 h 4877563"/>
              <a:gd name="connsiteX2366" fmla="*/ 2886849 w 6000690"/>
              <a:gd name="connsiteY2366" fmla="*/ 3055506 h 4877563"/>
              <a:gd name="connsiteX2367" fmla="*/ 2881846 w 6000690"/>
              <a:gd name="connsiteY2367" fmla="*/ 3054645 h 4877563"/>
              <a:gd name="connsiteX2368" fmla="*/ 4710423 w 6000690"/>
              <a:gd name="connsiteY2368" fmla="*/ 3044962 h 4877563"/>
              <a:gd name="connsiteX2369" fmla="*/ 4720277 w 6000690"/>
              <a:gd name="connsiteY2369" fmla="*/ 3047608 h 4877563"/>
              <a:gd name="connsiteX2370" fmla="*/ 4720278 w 6000690"/>
              <a:gd name="connsiteY2370" fmla="*/ 3047608 h 4877563"/>
              <a:gd name="connsiteX2371" fmla="*/ 4729485 w 6000690"/>
              <a:gd name="connsiteY2371" fmla="*/ 3059601 h 4877563"/>
              <a:gd name="connsiteX2372" fmla="*/ 4727508 w 6000690"/>
              <a:gd name="connsiteY2372" fmla="*/ 3074600 h 4877563"/>
              <a:gd name="connsiteX2373" fmla="*/ 4710391 w 6000690"/>
              <a:gd name="connsiteY2373" fmla="*/ 3084482 h 4877563"/>
              <a:gd name="connsiteX2374" fmla="*/ 4700531 w 6000690"/>
              <a:gd name="connsiteY2374" fmla="*/ 3081824 h 4877563"/>
              <a:gd name="connsiteX2375" fmla="*/ 4693292 w 6000690"/>
              <a:gd name="connsiteY2375" fmla="*/ 3054843 h 4877563"/>
              <a:gd name="connsiteX2376" fmla="*/ 4710423 w 6000690"/>
              <a:gd name="connsiteY2376" fmla="*/ 3044962 h 4877563"/>
              <a:gd name="connsiteX2377" fmla="*/ 1620634 w 6000690"/>
              <a:gd name="connsiteY2377" fmla="*/ 3038019 h 4877563"/>
              <a:gd name="connsiteX2378" fmla="*/ 1648921 w 6000690"/>
              <a:gd name="connsiteY2378" fmla="*/ 3045622 h 4877563"/>
              <a:gd name="connsiteX2379" fmla="*/ 1669664 w 6000690"/>
              <a:gd name="connsiteY2379" fmla="*/ 3123057 h 4877563"/>
              <a:gd name="connsiteX2380" fmla="*/ 1620521 w 6000690"/>
              <a:gd name="connsiteY2380" fmla="*/ 3151400 h 4877563"/>
              <a:gd name="connsiteX2381" fmla="*/ 1592236 w 6000690"/>
              <a:gd name="connsiteY2381" fmla="*/ 3143796 h 4877563"/>
              <a:gd name="connsiteX2382" fmla="*/ 1565831 w 6000690"/>
              <a:gd name="connsiteY2382" fmla="*/ 3109373 h 4877563"/>
              <a:gd name="connsiteX2383" fmla="*/ 1571496 w 6000690"/>
              <a:gd name="connsiteY2383" fmla="*/ 3066362 h 4877563"/>
              <a:gd name="connsiteX2384" fmla="*/ 1620634 w 6000690"/>
              <a:gd name="connsiteY2384" fmla="*/ 3038019 h 4877563"/>
              <a:gd name="connsiteX2385" fmla="*/ 777707 w 6000690"/>
              <a:gd name="connsiteY2385" fmla="*/ 3032639 h 4877563"/>
              <a:gd name="connsiteX2386" fmla="*/ 768737 w 6000690"/>
              <a:gd name="connsiteY2386" fmla="*/ 3035608 h 4877563"/>
              <a:gd name="connsiteX2387" fmla="*/ 753586 w 6000690"/>
              <a:gd name="connsiteY2387" fmla="*/ 3044895 h 4877563"/>
              <a:gd name="connsiteX2388" fmla="*/ 745837 w 6000690"/>
              <a:gd name="connsiteY2388" fmla="*/ 3054077 h 4877563"/>
              <a:gd name="connsiteX2389" fmla="*/ 747316 w 6000690"/>
              <a:gd name="connsiteY2389" fmla="*/ 3066011 h 4877563"/>
              <a:gd name="connsiteX2390" fmla="*/ 747317 w 6000690"/>
              <a:gd name="connsiteY2390" fmla="*/ 3066013 h 4877563"/>
              <a:gd name="connsiteX2391" fmla="*/ 752040 w 6000690"/>
              <a:gd name="connsiteY2391" fmla="*/ 3074846 h 4877563"/>
              <a:gd name="connsiteX2392" fmla="*/ 765577 w 6000690"/>
              <a:gd name="connsiteY2392" fmla="*/ 3083376 h 4877563"/>
              <a:gd name="connsiteX2393" fmla="*/ 771536 w 6000690"/>
              <a:gd name="connsiteY2393" fmla="*/ 3082137 h 4877563"/>
              <a:gd name="connsiteX2394" fmla="*/ 787172 w 6000690"/>
              <a:gd name="connsiteY2394" fmla="*/ 3076670 h 4877563"/>
              <a:gd name="connsiteX2395" fmla="*/ 796866 w 6000690"/>
              <a:gd name="connsiteY2395" fmla="*/ 3068500 h 4877563"/>
              <a:gd name="connsiteX2396" fmla="*/ 796842 w 6000690"/>
              <a:gd name="connsiteY2396" fmla="*/ 3055827 h 4877563"/>
              <a:gd name="connsiteX2397" fmla="*/ 792086 w 6000690"/>
              <a:gd name="connsiteY2397" fmla="*/ 3043344 h 4877563"/>
              <a:gd name="connsiteX2398" fmla="*/ 782422 w 6000690"/>
              <a:gd name="connsiteY2398" fmla="*/ 3033395 h 4877563"/>
              <a:gd name="connsiteX2399" fmla="*/ 777707 w 6000690"/>
              <a:gd name="connsiteY2399" fmla="*/ 3032639 h 4877563"/>
              <a:gd name="connsiteX2400" fmla="*/ 4308787 w 6000690"/>
              <a:gd name="connsiteY2400" fmla="*/ 3029640 h 4877563"/>
              <a:gd name="connsiteX2401" fmla="*/ 4349357 w 6000690"/>
              <a:gd name="connsiteY2401" fmla="*/ 3040545 h 4877563"/>
              <a:gd name="connsiteX2402" fmla="*/ 4379114 w 6000690"/>
              <a:gd name="connsiteY2402" fmla="*/ 3151599 h 4877563"/>
              <a:gd name="connsiteX2403" fmla="*/ 4308640 w 6000690"/>
              <a:gd name="connsiteY2403" fmla="*/ 3192254 h 4877563"/>
              <a:gd name="connsiteX2404" fmla="*/ 4268065 w 6000690"/>
              <a:gd name="connsiteY2404" fmla="*/ 3181349 h 4877563"/>
              <a:gd name="connsiteX2405" fmla="*/ 4238308 w 6000690"/>
              <a:gd name="connsiteY2405" fmla="*/ 3070296 h 4877563"/>
              <a:gd name="connsiteX2406" fmla="*/ 4308787 w 6000690"/>
              <a:gd name="connsiteY2406" fmla="*/ 3029640 h 4877563"/>
              <a:gd name="connsiteX2407" fmla="*/ 3861267 w 6000690"/>
              <a:gd name="connsiteY2407" fmla="*/ 3011341 h 4877563"/>
              <a:gd name="connsiteX2408" fmla="*/ 3853371 w 6000690"/>
              <a:gd name="connsiteY2408" fmla="*/ 3013583 h 4877563"/>
              <a:gd name="connsiteX2409" fmla="*/ 3834915 w 6000690"/>
              <a:gd name="connsiteY2409" fmla="*/ 3022594 h 4877563"/>
              <a:gd name="connsiteX2410" fmla="*/ 3826026 w 6000690"/>
              <a:gd name="connsiteY2410" fmla="*/ 3031533 h 4877563"/>
              <a:gd name="connsiteX2411" fmla="*/ 3827085 w 6000690"/>
              <a:gd name="connsiteY2411" fmla="*/ 3044091 h 4877563"/>
              <a:gd name="connsiteX2412" fmla="*/ 3834745 w 6000690"/>
              <a:gd name="connsiteY2412" fmla="*/ 3060878 h 4877563"/>
              <a:gd name="connsiteX2413" fmla="*/ 3843677 w 6000690"/>
              <a:gd name="connsiteY2413" fmla="*/ 3069966 h 4877563"/>
              <a:gd name="connsiteX2414" fmla="*/ 3848903 w 6000690"/>
              <a:gd name="connsiteY2414" fmla="*/ 3070903 h 4877563"/>
              <a:gd name="connsiteX2415" fmla="*/ 3856379 w 6000690"/>
              <a:gd name="connsiteY2415" fmla="*/ 3068907 h 4877563"/>
              <a:gd name="connsiteX2416" fmla="*/ 3875344 w 6000690"/>
              <a:gd name="connsiteY2416" fmla="*/ 3060480 h 4877563"/>
              <a:gd name="connsiteX2417" fmla="*/ 3875343 w 6000690"/>
              <a:gd name="connsiteY2417" fmla="*/ 3060480 h 4877563"/>
              <a:gd name="connsiteX2418" fmla="*/ 3884758 w 6000690"/>
              <a:gd name="connsiteY2418" fmla="*/ 3051467 h 4877563"/>
              <a:gd name="connsiteX2419" fmla="*/ 3883567 w 6000690"/>
              <a:gd name="connsiteY2419" fmla="*/ 3038483 h 4877563"/>
              <a:gd name="connsiteX2420" fmla="*/ 3875387 w 6000690"/>
              <a:gd name="connsiteY2420" fmla="*/ 3021251 h 4877563"/>
              <a:gd name="connsiteX2421" fmla="*/ 3866204 w 6000690"/>
              <a:gd name="connsiteY2421" fmla="*/ 3012173 h 4877563"/>
              <a:gd name="connsiteX2422" fmla="*/ 3861267 w 6000690"/>
              <a:gd name="connsiteY2422" fmla="*/ 3011341 h 4877563"/>
              <a:gd name="connsiteX2423" fmla="*/ 3284886 w 6000690"/>
              <a:gd name="connsiteY2423" fmla="*/ 3004740 h 4877563"/>
              <a:gd name="connsiteX2424" fmla="*/ 3277954 w 6000690"/>
              <a:gd name="connsiteY2424" fmla="*/ 3006433 h 4877563"/>
              <a:gd name="connsiteX2425" fmla="*/ 3270010 w 6000690"/>
              <a:gd name="connsiteY2425" fmla="*/ 3010158 h 4877563"/>
              <a:gd name="connsiteX2426" fmla="*/ 3261730 w 6000690"/>
              <a:gd name="connsiteY2426" fmla="*/ 3018813 h 4877563"/>
              <a:gd name="connsiteX2427" fmla="*/ 3262420 w 6000690"/>
              <a:gd name="connsiteY2427" fmla="*/ 3030767 h 4877563"/>
              <a:gd name="connsiteX2428" fmla="*/ 3265877 w 6000690"/>
              <a:gd name="connsiteY2428" fmla="*/ 3038371 h 4877563"/>
              <a:gd name="connsiteX2429" fmla="*/ 3274539 w 6000690"/>
              <a:gd name="connsiteY2429" fmla="*/ 3046768 h 4877563"/>
              <a:gd name="connsiteX2430" fmla="*/ 3279773 w 6000690"/>
              <a:gd name="connsiteY2430" fmla="*/ 3047705 h 4877563"/>
              <a:gd name="connsiteX2431" fmla="*/ 3286577 w 6000690"/>
              <a:gd name="connsiteY2431" fmla="*/ 3046078 h 4877563"/>
              <a:gd name="connsiteX2432" fmla="*/ 3294659 w 6000690"/>
              <a:gd name="connsiteY2432" fmla="*/ 3042399 h 4877563"/>
              <a:gd name="connsiteX2433" fmla="*/ 3303104 w 6000690"/>
              <a:gd name="connsiteY2433" fmla="*/ 3033661 h 4877563"/>
              <a:gd name="connsiteX2434" fmla="*/ 3303104 w 6000690"/>
              <a:gd name="connsiteY2434" fmla="*/ 3033659 h 4877563"/>
              <a:gd name="connsiteX2435" fmla="*/ 3302315 w 6000690"/>
              <a:gd name="connsiteY2435" fmla="*/ 3021526 h 4877563"/>
              <a:gd name="connsiteX2436" fmla="*/ 3298706 w 6000690"/>
              <a:gd name="connsiteY2436" fmla="*/ 3013894 h 4877563"/>
              <a:gd name="connsiteX2437" fmla="*/ 3289964 w 6000690"/>
              <a:gd name="connsiteY2437" fmla="*/ 3005618 h 4877563"/>
              <a:gd name="connsiteX2438" fmla="*/ 3284886 w 6000690"/>
              <a:gd name="connsiteY2438" fmla="*/ 3004740 h 4877563"/>
              <a:gd name="connsiteX2439" fmla="*/ 2709875 w 6000690"/>
              <a:gd name="connsiteY2439" fmla="*/ 2995104 h 4877563"/>
              <a:gd name="connsiteX2440" fmla="*/ 2704370 w 6000690"/>
              <a:gd name="connsiteY2440" fmla="*/ 2996277 h 4877563"/>
              <a:gd name="connsiteX2441" fmla="*/ 2703869 w 6000690"/>
              <a:gd name="connsiteY2441" fmla="*/ 2996514 h 4877563"/>
              <a:gd name="connsiteX2442" fmla="*/ 2696086 w 6000690"/>
              <a:gd name="connsiteY2442" fmla="*/ 3016685 h 4877563"/>
              <a:gd name="connsiteX2443" fmla="*/ 2696568 w 6000690"/>
              <a:gd name="connsiteY2443" fmla="*/ 3017735 h 4877563"/>
              <a:gd name="connsiteX2444" fmla="*/ 2705094 w 6000690"/>
              <a:gd name="connsiteY2444" fmla="*/ 3025651 h 4877563"/>
              <a:gd name="connsiteX2445" fmla="*/ 2710248 w 6000690"/>
              <a:gd name="connsiteY2445" fmla="*/ 3026559 h 4877563"/>
              <a:gd name="connsiteX2446" fmla="*/ 2716712 w 6000690"/>
              <a:gd name="connsiteY2446" fmla="*/ 3025103 h 4877563"/>
              <a:gd name="connsiteX2447" fmla="*/ 2725100 w 6000690"/>
              <a:gd name="connsiteY2447" fmla="*/ 3016383 h 4877563"/>
              <a:gd name="connsiteX2448" fmla="*/ 2725101 w 6000690"/>
              <a:gd name="connsiteY2448" fmla="*/ 3016382 h 4877563"/>
              <a:gd name="connsiteX2449" fmla="*/ 2725001 w 6000690"/>
              <a:gd name="connsiteY2449" fmla="*/ 3004533 h 4877563"/>
              <a:gd name="connsiteX2450" fmla="*/ 2716154 w 6000690"/>
              <a:gd name="connsiteY2450" fmla="*/ 2996239 h 4877563"/>
              <a:gd name="connsiteX2451" fmla="*/ 2709875 w 6000690"/>
              <a:gd name="connsiteY2451" fmla="*/ 2995104 h 4877563"/>
              <a:gd name="connsiteX2452" fmla="*/ 2137200 w 6000690"/>
              <a:gd name="connsiteY2452" fmla="*/ 2982687 h 4877563"/>
              <a:gd name="connsiteX2453" fmla="*/ 2131243 w 6000690"/>
              <a:gd name="connsiteY2453" fmla="*/ 2983963 h 4877563"/>
              <a:gd name="connsiteX2454" fmla="*/ 2128714 w 6000690"/>
              <a:gd name="connsiteY2454" fmla="*/ 2985051 h 4877563"/>
              <a:gd name="connsiteX2455" fmla="*/ 2120567 w 6000690"/>
              <a:gd name="connsiteY2455" fmla="*/ 2993316 h 4877563"/>
              <a:gd name="connsiteX2456" fmla="*/ 2120747 w 6000690"/>
              <a:gd name="connsiteY2456" fmla="*/ 3004919 h 4877563"/>
              <a:gd name="connsiteX2457" fmla="*/ 2129547 w 6000690"/>
              <a:gd name="connsiteY2457" fmla="*/ 3013269 h 4877563"/>
              <a:gd name="connsiteX2458" fmla="*/ 2135069 w 6000690"/>
              <a:gd name="connsiteY2458" fmla="*/ 3014243 h 4877563"/>
              <a:gd name="connsiteX2459" fmla="*/ 2141514 w 6000690"/>
              <a:gd name="connsiteY2459" fmla="*/ 3012740 h 4877563"/>
              <a:gd name="connsiteX2460" fmla="*/ 2144086 w 6000690"/>
              <a:gd name="connsiteY2460" fmla="*/ 3011464 h 4877563"/>
              <a:gd name="connsiteX2461" fmla="*/ 2151212 w 6000690"/>
              <a:gd name="connsiteY2461" fmla="*/ 2991717 h 4877563"/>
              <a:gd name="connsiteX2462" fmla="*/ 2151212 w 6000690"/>
              <a:gd name="connsiteY2462" fmla="*/ 2991718 h 4877563"/>
              <a:gd name="connsiteX2463" fmla="*/ 2137200 w 6000690"/>
              <a:gd name="connsiteY2463" fmla="*/ 2982687 h 4877563"/>
              <a:gd name="connsiteX2464" fmla="*/ 1450707 w 6000690"/>
              <a:gd name="connsiteY2464" fmla="*/ 2979810 h 4877563"/>
              <a:gd name="connsiteX2465" fmla="*/ 1477171 w 6000690"/>
              <a:gd name="connsiteY2465" fmla="*/ 2986932 h 4877563"/>
              <a:gd name="connsiteX2466" fmla="*/ 1496586 w 6000690"/>
              <a:gd name="connsiteY2466" fmla="*/ 3059373 h 4877563"/>
              <a:gd name="connsiteX2467" fmla="*/ 1496586 w 6000690"/>
              <a:gd name="connsiteY2467" fmla="*/ 3059372 h 4877563"/>
              <a:gd name="connsiteX2468" fmla="*/ 1450607 w 6000690"/>
              <a:gd name="connsiteY2468" fmla="*/ 3085900 h 4877563"/>
              <a:gd name="connsiteX2469" fmla="*/ 1424132 w 6000690"/>
              <a:gd name="connsiteY2469" fmla="*/ 3078788 h 4877563"/>
              <a:gd name="connsiteX2470" fmla="*/ 1404731 w 6000690"/>
              <a:gd name="connsiteY2470" fmla="*/ 3006346 h 4877563"/>
              <a:gd name="connsiteX2471" fmla="*/ 1450707 w 6000690"/>
              <a:gd name="connsiteY2471" fmla="*/ 2979810 h 4877563"/>
              <a:gd name="connsiteX2472" fmla="*/ 601010 w 6000690"/>
              <a:gd name="connsiteY2472" fmla="*/ 2979215 h 4877563"/>
              <a:gd name="connsiteX2473" fmla="*/ 593165 w 6000690"/>
              <a:gd name="connsiteY2473" fmla="*/ 2981429 h 4877563"/>
              <a:gd name="connsiteX2474" fmla="*/ 583802 w 6000690"/>
              <a:gd name="connsiteY2474" fmla="*/ 2986517 h 4877563"/>
              <a:gd name="connsiteX2475" fmla="*/ 575971 w 6000690"/>
              <a:gd name="connsiteY2475" fmla="*/ 2995519 h 4877563"/>
              <a:gd name="connsiteX2476" fmla="*/ 577183 w 6000690"/>
              <a:gd name="connsiteY2476" fmla="*/ 3007389 h 4877563"/>
              <a:gd name="connsiteX2477" fmla="*/ 577185 w 6000690"/>
              <a:gd name="connsiteY2477" fmla="*/ 3007388 h 4877563"/>
              <a:gd name="connsiteX2478" fmla="*/ 579746 w 6000690"/>
              <a:gd name="connsiteY2478" fmla="*/ 3012248 h 4877563"/>
              <a:gd name="connsiteX2479" fmla="*/ 593209 w 6000690"/>
              <a:gd name="connsiteY2479" fmla="*/ 3020608 h 4877563"/>
              <a:gd name="connsiteX2480" fmla="*/ 599374 w 6000690"/>
              <a:gd name="connsiteY2480" fmla="*/ 3019275 h 4877563"/>
              <a:gd name="connsiteX2481" fmla="*/ 608770 w 6000690"/>
              <a:gd name="connsiteY2481" fmla="*/ 3015531 h 4877563"/>
              <a:gd name="connsiteX2482" fmla="*/ 617585 w 6000690"/>
              <a:gd name="connsiteY2482" fmla="*/ 3007389 h 4877563"/>
              <a:gd name="connsiteX2483" fmla="*/ 617612 w 6000690"/>
              <a:gd name="connsiteY2483" fmla="*/ 2995386 h 4877563"/>
              <a:gd name="connsiteX2484" fmla="*/ 615134 w 6000690"/>
              <a:gd name="connsiteY2484" fmla="*/ 2989136 h 4877563"/>
              <a:gd name="connsiteX2485" fmla="*/ 605984 w 6000690"/>
              <a:gd name="connsiteY2485" fmla="*/ 2980058 h 4877563"/>
              <a:gd name="connsiteX2486" fmla="*/ 601010 w 6000690"/>
              <a:gd name="connsiteY2486" fmla="*/ 2979215 h 4877563"/>
              <a:gd name="connsiteX2487" fmla="*/ 4540513 w 6000690"/>
              <a:gd name="connsiteY2487" fmla="*/ 2976274 h 4877563"/>
              <a:gd name="connsiteX2488" fmla="*/ 4553781 w 6000690"/>
              <a:gd name="connsiteY2488" fmla="*/ 2979839 h 4877563"/>
              <a:gd name="connsiteX2489" fmla="*/ 4566165 w 6000690"/>
              <a:gd name="connsiteY2489" fmla="*/ 2995993 h 4877563"/>
              <a:gd name="connsiteX2490" fmla="*/ 4563508 w 6000690"/>
              <a:gd name="connsiteY2490" fmla="*/ 3016164 h 4877563"/>
              <a:gd name="connsiteX2491" fmla="*/ 4563509 w 6000690"/>
              <a:gd name="connsiteY2491" fmla="*/ 3016164 h 4877563"/>
              <a:gd name="connsiteX2492" fmla="*/ 4540452 w 6000690"/>
              <a:gd name="connsiteY2492" fmla="*/ 3029470 h 4877563"/>
              <a:gd name="connsiteX2493" fmla="*/ 4527179 w 6000690"/>
              <a:gd name="connsiteY2493" fmla="*/ 3025905 h 4877563"/>
              <a:gd name="connsiteX2494" fmla="*/ 4517453 w 6000690"/>
              <a:gd name="connsiteY2494" fmla="*/ 2989570 h 4877563"/>
              <a:gd name="connsiteX2495" fmla="*/ 4540513 w 6000690"/>
              <a:gd name="connsiteY2495" fmla="*/ 2976274 h 4877563"/>
              <a:gd name="connsiteX2496" fmla="*/ 3688393 w 6000690"/>
              <a:gd name="connsiteY2496" fmla="*/ 2953257 h 4877563"/>
              <a:gd name="connsiteX2497" fmla="*/ 3680983 w 6000690"/>
              <a:gd name="connsiteY2497" fmla="*/ 2955214 h 4877563"/>
              <a:gd name="connsiteX2498" fmla="*/ 3667323 w 6000690"/>
              <a:gd name="connsiteY2498" fmla="*/ 2961711 h 4877563"/>
              <a:gd name="connsiteX2499" fmla="*/ 3658674 w 6000690"/>
              <a:gd name="connsiteY2499" fmla="*/ 2970572 h 4877563"/>
              <a:gd name="connsiteX2500" fmla="*/ 3659629 w 6000690"/>
              <a:gd name="connsiteY2500" fmla="*/ 2982913 h 4877563"/>
              <a:gd name="connsiteX2501" fmla="*/ 3665956 w 6000690"/>
              <a:gd name="connsiteY2501" fmla="*/ 2996701 h 4877563"/>
              <a:gd name="connsiteX2502" fmla="*/ 3674813 w 6000690"/>
              <a:gd name="connsiteY2502" fmla="*/ 3005506 h 4877563"/>
              <a:gd name="connsiteX2503" fmla="*/ 3680009 w 6000690"/>
              <a:gd name="connsiteY2503" fmla="*/ 3006433 h 4877563"/>
              <a:gd name="connsiteX2504" fmla="*/ 3687258 w 6000690"/>
              <a:gd name="connsiteY2504" fmla="*/ 3004570 h 4877563"/>
              <a:gd name="connsiteX2505" fmla="*/ 3701183 w 6000690"/>
              <a:gd name="connsiteY2505" fmla="*/ 2998177 h 4877563"/>
              <a:gd name="connsiteX2506" fmla="*/ 3710049 w 6000690"/>
              <a:gd name="connsiteY2506" fmla="*/ 2989231 h 4877563"/>
              <a:gd name="connsiteX2507" fmla="*/ 3708976 w 6000690"/>
              <a:gd name="connsiteY2507" fmla="*/ 2976671 h 4877563"/>
              <a:gd name="connsiteX2508" fmla="*/ 3702379 w 6000690"/>
              <a:gd name="connsiteY2508" fmla="*/ 2962826 h 4877563"/>
              <a:gd name="connsiteX2509" fmla="*/ 3693423 w 6000690"/>
              <a:gd name="connsiteY2509" fmla="*/ 2954126 h 4877563"/>
              <a:gd name="connsiteX2510" fmla="*/ 3688393 w 6000690"/>
              <a:gd name="connsiteY2510" fmla="*/ 2953257 h 4877563"/>
              <a:gd name="connsiteX2511" fmla="*/ 3113841 w 6000690"/>
              <a:gd name="connsiteY2511" fmla="*/ 2944962 h 4877563"/>
              <a:gd name="connsiteX2512" fmla="*/ 3107027 w 6000690"/>
              <a:gd name="connsiteY2512" fmla="*/ 2946598 h 4877563"/>
              <a:gd name="connsiteX2513" fmla="*/ 3101684 w 6000690"/>
              <a:gd name="connsiteY2513" fmla="*/ 2949122 h 4877563"/>
              <a:gd name="connsiteX2514" fmla="*/ 3093635 w 6000690"/>
              <a:gd name="connsiteY2514" fmla="*/ 2957728 h 4877563"/>
              <a:gd name="connsiteX2515" fmla="*/ 3094283 w 6000690"/>
              <a:gd name="connsiteY2515" fmla="*/ 2969493 h 4877563"/>
              <a:gd name="connsiteX2516" fmla="*/ 3096761 w 6000690"/>
              <a:gd name="connsiteY2516" fmla="*/ 2974893 h 4877563"/>
              <a:gd name="connsiteX2517" fmla="*/ 3105368 w 6000690"/>
              <a:gd name="connsiteY2517" fmla="*/ 2983082 h 4877563"/>
              <a:gd name="connsiteX2518" fmla="*/ 3110564 w 6000690"/>
              <a:gd name="connsiteY2518" fmla="*/ 2984010 h 4877563"/>
              <a:gd name="connsiteX2519" fmla="*/ 3117226 w 6000690"/>
              <a:gd name="connsiteY2519" fmla="*/ 2982449 h 4877563"/>
              <a:gd name="connsiteX2520" fmla="*/ 3122683 w 6000690"/>
              <a:gd name="connsiteY2520" fmla="*/ 2979933 h 4877563"/>
              <a:gd name="connsiteX2521" fmla="*/ 3130888 w 6000690"/>
              <a:gd name="connsiteY2521" fmla="*/ 2971252 h 4877563"/>
              <a:gd name="connsiteX2522" fmla="*/ 3130155 w 6000690"/>
              <a:gd name="connsiteY2522" fmla="*/ 2959327 h 4877563"/>
              <a:gd name="connsiteX2523" fmla="*/ 3130155 w 6000690"/>
              <a:gd name="connsiteY2523" fmla="*/ 2959327 h 4877563"/>
              <a:gd name="connsiteX2524" fmla="*/ 3127563 w 6000690"/>
              <a:gd name="connsiteY2524" fmla="*/ 2953889 h 4877563"/>
              <a:gd name="connsiteX2525" fmla="*/ 3118863 w 6000690"/>
              <a:gd name="connsiteY2525" fmla="*/ 2945824 h 4877563"/>
              <a:gd name="connsiteX2526" fmla="*/ 3113841 w 6000690"/>
              <a:gd name="connsiteY2526" fmla="*/ 2944962 h 4877563"/>
              <a:gd name="connsiteX2527" fmla="*/ 1967241 w 6000690"/>
              <a:gd name="connsiteY2527" fmla="*/ 2921377 h 4877563"/>
              <a:gd name="connsiteX2528" fmla="*/ 1961241 w 6000690"/>
              <a:gd name="connsiteY2528" fmla="*/ 2922643 h 4877563"/>
              <a:gd name="connsiteX2529" fmla="*/ 1955959 w 6000690"/>
              <a:gd name="connsiteY2529" fmla="*/ 2924801 h 4877563"/>
              <a:gd name="connsiteX2530" fmla="*/ 1947476 w 6000690"/>
              <a:gd name="connsiteY2530" fmla="*/ 2933028 h 4877563"/>
              <a:gd name="connsiteX2531" fmla="*/ 1947583 w 6000690"/>
              <a:gd name="connsiteY2531" fmla="*/ 2944850 h 4877563"/>
              <a:gd name="connsiteX2532" fmla="*/ 1948525 w 6000690"/>
              <a:gd name="connsiteY2532" fmla="*/ 2947081 h 4877563"/>
              <a:gd name="connsiteX2533" fmla="*/ 1957467 w 6000690"/>
              <a:gd name="connsiteY2533" fmla="*/ 2955583 h 4877563"/>
              <a:gd name="connsiteX2534" fmla="*/ 1962426 w 6000690"/>
              <a:gd name="connsiteY2534" fmla="*/ 2956425 h 4877563"/>
              <a:gd name="connsiteX2535" fmla="*/ 1969756 w 6000690"/>
              <a:gd name="connsiteY2535" fmla="*/ 2954513 h 4877563"/>
              <a:gd name="connsiteX2536" fmla="*/ 1974858 w 6000690"/>
              <a:gd name="connsiteY2536" fmla="*/ 2951847 h 4877563"/>
              <a:gd name="connsiteX2537" fmla="*/ 1982500 w 6000690"/>
              <a:gd name="connsiteY2537" fmla="*/ 2943090 h 4877563"/>
              <a:gd name="connsiteX2538" fmla="*/ 1981596 w 6000690"/>
              <a:gd name="connsiteY2538" fmla="*/ 2931505 h 4877563"/>
              <a:gd name="connsiteX2539" fmla="*/ 1981595 w 6000690"/>
              <a:gd name="connsiteY2539" fmla="*/ 2931505 h 4877563"/>
              <a:gd name="connsiteX2540" fmla="*/ 1980716 w 6000690"/>
              <a:gd name="connsiteY2540" fmla="*/ 2929765 h 4877563"/>
              <a:gd name="connsiteX2541" fmla="*/ 1967241 w 6000690"/>
              <a:gd name="connsiteY2541" fmla="*/ 2921377 h 4877563"/>
              <a:gd name="connsiteX2542" fmla="*/ 1280788 w 6000690"/>
              <a:gd name="connsiteY2542" fmla="*/ 2920250 h 4877563"/>
              <a:gd name="connsiteX2543" fmla="*/ 1306114 w 6000690"/>
              <a:gd name="connsiteY2543" fmla="*/ 2927060 h 4877563"/>
              <a:gd name="connsiteX2544" fmla="*/ 1329761 w 6000690"/>
              <a:gd name="connsiteY2544" fmla="*/ 2957879 h 4877563"/>
              <a:gd name="connsiteX2545" fmla="*/ 1329761 w 6000690"/>
              <a:gd name="connsiteY2545" fmla="*/ 2957879 h 4877563"/>
              <a:gd name="connsiteX2546" fmla="*/ 1324694 w 6000690"/>
              <a:gd name="connsiteY2546" fmla="*/ 2996389 h 4877563"/>
              <a:gd name="connsiteX2547" fmla="*/ 1280694 w 6000690"/>
              <a:gd name="connsiteY2547" fmla="*/ 3021771 h 4877563"/>
              <a:gd name="connsiteX2548" fmla="*/ 1255364 w 6000690"/>
              <a:gd name="connsiteY2548" fmla="*/ 3014963 h 4877563"/>
              <a:gd name="connsiteX2549" fmla="*/ 1231717 w 6000690"/>
              <a:gd name="connsiteY2549" fmla="*/ 2984152 h 4877563"/>
              <a:gd name="connsiteX2550" fmla="*/ 1236785 w 6000690"/>
              <a:gd name="connsiteY2550" fmla="*/ 2945633 h 4877563"/>
              <a:gd name="connsiteX2551" fmla="*/ 1280788 w 6000690"/>
              <a:gd name="connsiteY2551" fmla="*/ 2920250 h 4877563"/>
              <a:gd name="connsiteX2552" fmla="*/ 424185 w 6000690"/>
              <a:gd name="connsiteY2552" fmla="*/ 2905621 h 4877563"/>
              <a:gd name="connsiteX2553" fmla="*/ 416317 w 6000690"/>
              <a:gd name="connsiteY2553" fmla="*/ 2907843 h 4877563"/>
              <a:gd name="connsiteX2554" fmla="*/ 387521 w 6000690"/>
              <a:gd name="connsiteY2554" fmla="*/ 2919266 h 4877563"/>
              <a:gd name="connsiteX2555" fmla="*/ 376423 w 6000690"/>
              <a:gd name="connsiteY2555" fmla="*/ 2928914 h 4877563"/>
              <a:gd name="connsiteX2556" fmla="*/ 378896 w 6000690"/>
              <a:gd name="connsiteY2556" fmla="*/ 2943410 h 4877563"/>
              <a:gd name="connsiteX2557" fmla="*/ 378895 w 6000690"/>
              <a:gd name="connsiteY2557" fmla="*/ 2943410 h 4877563"/>
              <a:gd name="connsiteX2558" fmla="*/ 390953 w 6000690"/>
              <a:gd name="connsiteY2558" fmla="*/ 2962714 h 4877563"/>
              <a:gd name="connsiteX2559" fmla="*/ 400566 w 6000690"/>
              <a:gd name="connsiteY2559" fmla="*/ 2970846 h 4877563"/>
              <a:gd name="connsiteX2560" fmla="*/ 404557 w 6000690"/>
              <a:gd name="connsiteY2560" fmla="*/ 2971386 h 4877563"/>
              <a:gd name="connsiteX2561" fmla="*/ 412988 w 6000690"/>
              <a:gd name="connsiteY2561" fmla="*/ 2968794 h 4877563"/>
              <a:gd name="connsiteX2562" fmla="*/ 436933 w 6000690"/>
              <a:gd name="connsiteY2562" fmla="*/ 2956386 h 4877563"/>
              <a:gd name="connsiteX2563" fmla="*/ 445520 w 6000690"/>
              <a:gd name="connsiteY2563" fmla="*/ 2948065 h 4877563"/>
              <a:gd name="connsiteX2564" fmla="*/ 445294 w 6000690"/>
              <a:gd name="connsiteY2564" fmla="*/ 2936100 h 4877563"/>
              <a:gd name="connsiteX2565" fmla="*/ 438792 w 6000690"/>
              <a:gd name="connsiteY2565" fmla="*/ 2917168 h 4877563"/>
              <a:gd name="connsiteX2566" fmla="*/ 429940 w 6000690"/>
              <a:gd name="connsiteY2566" fmla="*/ 2906764 h 4877563"/>
              <a:gd name="connsiteX2567" fmla="*/ 424185 w 6000690"/>
              <a:gd name="connsiteY2567" fmla="*/ 2905621 h 4877563"/>
              <a:gd name="connsiteX2568" fmla="*/ 4370594 w 6000690"/>
              <a:gd name="connsiteY2568" fmla="*/ 2904391 h 4877563"/>
              <a:gd name="connsiteX2569" fmla="*/ 4388879 w 6000690"/>
              <a:gd name="connsiteY2569" fmla="*/ 2909308 h 4877563"/>
              <a:gd name="connsiteX2570" fmla="*/ 4402270 w 6000690"/>
              <a:gd name="connsiteY2570" fmla="*/ 2959337 h 4877563"/>
              <a:gd name="connsiteX2571" fmla="*/ 4402269 w 6000690"/>
              <a:gd name="connsiteY2571" fmla="*/ 2959337 h 4877563"/>
              <a:gd name="connsiteX2572" fmla="*/ 4370527 w 6000690"/>
              <a:gd name="connsiteY2572" fmla="*/ 2977655 h 4877563"/>
              <a:gd name="connsiteX2573" fmla="*/ 4352256 w 6000690"/>
              <a:gd name="connsiteY2573" fmla="*/ 2972737 h 4877563"/>
              <a:gd name="connsiteX2574" fmla="*/ 4335191 w 6000690"/>
              <a:gd name="connsiteY2574" fmla="*/ 2950514 h 4877563"/>
              <a:gd name="connsiteX2575" fmla="*/ 4338842 w 6000690"/>
              <a:gd name="connsiteY2575" fmla="*/ 2922729 h 4877563"/>
              <a:gd name="connsiteX2576" fmla="*/ 4370594 w 6000690"/>
              <a:gd name="connsiteY2576" fmla="*/ 2904391 h 4877563"/>
              <a:gd name="connsiteX2577" fmla="*/ 137552 w 6000690"/>
              <a:gd name="connsiteY2577" fmla="*/ 2898585 h 4877563"/>
              <a:gd name="connsiteX2578" fmla="*/ 158103 w 6000690"/>
              <a:gd name="connsiteY2578" fmla="*/ 2904118 h 4877563"/>
              <a:gd name="connsiteX2579" fmla="*/ 177296 w 6000690"/>
              <a:gd name="connsiteY2579" fmla="*/ 2929122 h 4877563"/>
              <a:gd name="connsiteX2580" fmla="*/ 173177 w 6000690"/>
              <a:gd name="connsiteY2580" fmla="*/ 2960376 h 4877563"/>
              <a:gd name="connsiteX2581" fmla="*/ 137481 w 6000690"/>
              <a:gd name="connsiteY2581" fmla="*/ 2980964 h 4877563"/>
              <a:gd name="connsiteX2582" fmla="*/ 116927 w 6000690"/>
              <a:gd name="connsiteY2582" fmla="*/ 2975442 h 4877563"/>
              <a:gd name="connsiteX2583" fmla="*/ 101851 w 6000690"/>
              <a:gd name="connsiteY2583" fmla="*/ 2919191 h 4877563"/>
              <a:gd name="connsiteX2584" fmla="*/ 137552 w 6000690"/>
              <a:gd name="connsiteY2584" fmla="*/ 2898585 h 4877563"/>
              <a:gd name="connsiteX2585" fmla="*/ 3517588 w 6000690"/>
              <a:gd name="connsiteY2585" fmla="*/ 2893980 h 4877563"/>
              <a:gd name="connsiteX2586" fmla="*/ 3510429 w 6000690"/>
              <a:gd name="connsiteY2586" fmla="*/ 2895795 h 4877563"/>
              <a:gd name="connsiteX2587" fmla="*/ 3499771 w 6000690"/>
              <a:gd name="connsiteY2587" fmla="*/ 2900846 h 4877563"/>
              <a:gd name="connsiteX2588" fmla="*/ 3491349 w 6000690"/>
              <a:gd name="connsiteY2588" fmla="*/ 2909584 h 4877563"/>
              <a:gd name="connsiteX2589" fmla="*/ 3492130 w 6000690"/>
              <a:gd name="connsiteY2589" fmla="*/ 2921689 h 4877563"/>
              <a:gd name="connsiteX2590" fmla="*/ 3497024 w 6000690"/>
              <a:gd name="connsiteY2590" fmla="*/ 2932460 h 4877563"/>
              <a:gd name="connsiteX2591" fmla="*/ 3505753 w 6000690"/>
              <a:gd name="connsiteY2591" fmla="*/ 2941067 h 4877563"/>
              <a:gd name="connsiteX2592" fmla="*/ 3511007 w 6000690"/>
              <a:gd name="connsiteY2592" fmla="*/ 2942013 h 4877563"/>
              <a:gd name="connsiteX2593" fmla="*/ 3517986 w 6000690"/>
              <a:gd name="connsiteY2593" fmla="*/ 2940292 h 4877563"/>
              <a:gd name="connsiteX2594" fmla="*/ 3528895 w 6000690"/>
              <a:gd name="connsiteY2594" fmla="*/ 2935327 h 4877563"/>
              <a:gd name="connsiteX2595" fmla="*/ 3537549 w 6000690"/>
              <a:gd name="connsiteY2595" fmla="*/ 2926494 h 4877563"/>
              <a:gd name="connsiteX2596" fmla="*/ 3537548 w 6000690"/>
              <a:gd name="connsiteY2596" fmla="*/ 2926493 h 4877563"/>
              <a:gd name="connsiteX2597" fmla="*/ 3536626 w 6000690"/>
              <a:gd name="connsiteY2597" fmla="*/ 2914161 h 4877563"/>
              <a:gd name="connsiteX2598" fmla="*/ 3531490 w 6000690"/>
              <a:gd name="connsiteY2598" fmla="*/ 2903323 h 4877563"/>
              <a:gd name="connsiteX2599" fmla="*/ 3522643 w 6000690"/>
              <a:gd name="connsiteY2599" fmla="*/ 2894849 h 4877563"/>
              <a:gd name="connsiteX2600" fmla="*/ 3517588 w 6000690"/>
              <a:gd name="connsiteY2600" fmla="*/ 2893980 h 4877563"/>
              <a:gd name="connsiteX2601" fmla="*/ 2943283 w 6000690"/>
              <a:gd name="connsiteY2601" fmla="*/ 2884910 h 4877563"/>
              <a:gd name="connsiteX2602" fmla="*/ 2936668 w 6000690"/>
              <a:gd name="connsiteY2602" fmla="*/ 2886442 h 4877563"/>
              <a:gd name="connsiteX2603" fmla="*/ 2933826 w 6000690"/>
              <a:gd name="connsiteY2603" fmla="*/ 2887793 h 4877563"/>
              <a:gd name="connsiteX2604" fmla="*/ 2925958 w 6000690"/>
              <a:gd name="connsiteY2604" fmla="*/ 2896363 h 4877563"/>
              <a:gd name="connsiteX2605" fmla="*/ 2926573 w 6000690"/>
              <a:gd name="connsiteY2605" fmla="*/ 2907985 h 4877563"/>
              <a:gd name="connsiteX2606" fmla="*/ 2928034 w 6000690"/>
              <a:gd name="connsiteY2606" fmla="*/ 2911134 h 4877563"/>
              <a:gd name="connsiteX2607" fmla="*/ 2936583 w 6000690"/>
              <a:gd name="connsiteY2607" fmla="*/ 2919164 h 4877563"/>
              <a:gd name="connsiteX2608" fmla="*/ 2941766 w 6000690"/>
              <a:gd name="connsiteY2608" fmla="*/ 2920081 h 4877563"/>
              <a:gd name="connsiteX2609" fmla="*/ 2948291 w 6000690"/>
              <a:gd name="connsiteY2609" fmla="*/ 2918596 h 4877563"/>
              <a:gd name="connsiteX2610" fmla="*/ 2951099 w 6000690"/>
              <a:gd name="connsiteY2610" fmla="*/ 2917290 h 4877563"/>
              <a:gd name="connsiteX2611" fmla="*/ 2959128 w 6000690"/>
              <a:gd name="connsiteY2611" fmla="*/ 2908685 h 4877563"/>
              <a:gd name="connsiteX2612" fmla="*/ 2958485 w 6000690"/>
              <a:gd name="connsiteY2612" fmla="*/ 2896939 h 4877563"/>
              <a:gd name="connsiteX2613" fmla="*/ 2958485 w 6000690"/>
              <a:gd name="connsiteY2613" fmla="*/ 2896940 h 4877563"/>
              <a:gd name="connsiteX2614" fmla="*/ 2956953 w 6000690"/>
              <a:gd name="connsiteY2614" fmla="*/ 2893715 h 4877563"/>
              <a:gd name="connsiteX2615" fmla="*/ 2948347 w 6000690"/>
              <a:gd name="connsiteY2615" fmla="*/ 2885790 h 4877563"/>
              <a:gd name="connsiteX2616" fmla="*/ 2943283 w 6000690"/>
              <a:gd name="connsiteY2616" fmla="*/ 2884910 h 4877563"/>
              <a:gd name="connsiteX2617" fmla="*/ 1110859 w 6000690"/>
              <a:gd name="connsiteY2617" fmla="*/ 2859774 h 4877563"/>
              <a:gd name="connsiteX2618" fmla="*/ 1135508 w 6000690"/>
              <a:gd name="connsiteY2618" fmla="*/ 2866403 h 4877563"/>
              <a:gd name="connsiteX2619" fmla="*/ 1153585 w 6000690"/>
              <a:gd name="connsiteY2619" fmla="*/ 2933870 h 4877563"/>
              <a:gd name="connsiteX2620" fmla="*/ 1110779 w 6000690"/>
              <a:gd name="connsiteY2620" fmla="*/ 2958562 h 4877563"/>
              <a:gd name="connsiteX2621" fmla="*/ 1086128 w 6000690"/>
              <a:gd name="connsiteY2621" fmla="*/ 2951933 h 4877563"/>
              <a:gd name="connsiteX2622" fmla="*/ 1063111 w 6000690"/>
              <a:gd name="connsiteY2622" fmla="*/ 2921943 h 4877563"/>
              <a:gd name="connsiteX2623" fmla="*/ 1068046 w 6000690"/>
              <a:gd name="connsiteY2623" fmla="*/ 2884466 h 4877563"/>
              <a:gd name="connsiteX2624" fmla="*/ 1110859 w 6000690"/>
              <a:gd name="connsiteY2624" fmla="*/ 2859774 h 4877563"/>
              <a:gd name="connsiteX2625" fmla="*/ 1796683 w 6000690"/>
              <a:gd name="connsiteY2625" fmla="*/ 2859328 h 4877563"/>
              <a:gd name="connsiteX2626" fmla="*/ 1790692 w 6000690"/>
              <a:gd name="connsiteY2626" fmla="*/ 2860587 h 4877563"/>
              <a:gd name="connsiteX2627" fmla="*/ 1782398 w 6000690"/>
              <a:gd name="connsiteY2627" fmla="*/ 2863840 h 4877563"/>
              <a:gd name="connsiteX2628" fmla="*/ 1773569 w 6000690"/>
              <a:gd name="connsiteY2628" fmla="*/ 2872067 h 4877563"/>
              <a:gd name="connsiteX2629" fmla="*/ 1773650 w 6000690"/>
              <a:gd name="connsiteY2629" fmla="*/ 2884134 h 4877563"/>
              <a:gd name="connsiteX2630" fmla="*/ 1776151 w 6000690"/>
              <a:gd name="connsiteY2630" fmla="*/ 2890272 h 4877563"/>
              <a:gd name="connsiteX2631" fmla="*/ 1785288 w 6000690"/>
              <a:gd name="connsiteY2631" fmla="*/ 2899256 h 4877563"/>
              <a:gd name="connsiteX2632" fmla="*/ 1790234 w 6000690"/>
              <a:gd name="connsiteY2632" fmla="*/ 2900087 h 4877563"/>
              <a:gd name="connsiteX2633" fmla="*/ 1798025 w 6000690"/>
              <a:gd name="connsiteY2633" fmla="*/ 2897913 h 4877563"/>
              <a:gd name="connsiteX2634" fmla="*/ 1806202 w 6000690"/>
              <a:gd name="connsiteY2634" fmla="*/ 2893430 h 4877563"/>
              <a:gd name="connsiteX2635" fmla="*/ 1813895 w 6000690"/>
              <a:gd name="connsiteY2635" fmla="*/ 2884492 h 4877563"/>
              <a:gd name="connsiteX2636" fmla="*/ 1812760 w 6000690"/>
              <a:gd name="connsiteY2636" fmla="*/ 2872756 h 4877563"/>
              <a:gd name="connsiteX2637" fmla="*/ 1812760 w 6000690"/>
              <a:gd name="connsiteY2637" fmla="*/ 2872757 h 4877563"/>
              <a:gd name="connsiteX2638" fmla="*/ 1810197 w 6000690"/>
              <a:gd name="connsiteY2638" fmla="*/ 2867792 h 4877563"/>
              <a:gd name="connsiteX2639" fmla="*/ 1796683 w 6000690"/>
              <a:gd name="connsiteY2639" fmla="*/ 2859328 h 4877563"/>
              <a:gd name="connsiteX2640" fmla="*/ 3346731 w 6000690"/>
              <a:gd name="connsiteY2640" fmla="*/ 2834828 h 4877563"/>
              <a:gd name="connsiteX2641" fmla="*/ 3339813 w 6000690"/>
              <a:gd name="connsiteY2641" fmla="*/ 2836511 h 4877563"/>
              <a:gd name="connsiteX2642" fmla="*/ 3332219 w 6000690"/>
              <a:gd name="connsiteY2642" fmla="*/ 2840095 h 4877563"/>
              <a:gd name="connsiteX2643" fmla="*/ 3332218 w 6000690"/>
              <a:gd name="connsiteY2643" fmla="*/ 2840094 h 4877563"/>
              <a:gd name="connsiteX2644" fmla="*/ 3323990 w 6000690"/>
              <a:gd name="connsiteY2644" fmla="*/ 2848738 h 4877563"/>
              <a:gd name="connsiteX2645" fmla="*/ 3324676 w 6000690"/>
              <a:gd name="connsiteY2645" fmla="*/ 2860662 h 4877563"/>
              <a:gd name="connsiteX2646" fmla="*/ 3328142 w 6000690"/>
              <a:gd name="connsiteY2646" fmla="*/ 2868275 h 4877563"/>
              <a:gd name="connsiteX2647" fmla="*/ 3336781 w 6000690"/>
              <a:gd name="connsiteY2647" fmla="*/ 2876644 h 4877563"/>
              <a:gd name="connsiteX2648" fmla="*/ 3342030 w 6000690"/>
              <a:gd name="connsiteY2648" fmla="*/ 2877591 h 4877563"/>
              <a:gd name="connsiteX2649" fmla="*/ 3348796 w 6000690"/>
              <a:gd name="connsiteY2649" fmla="*/ 2875984 h 4877563"/>
              <a:gd name="connsiteX2650" fmla="*/ 3356513 w 6000690"/>
              <a:gd name="connsiteY2650" fmla="*/ 2872485 h 4877563"/>
              <a:gd name="connsiteX2651" fmla="*/ 3364954 w 6000690"/>
              <a:gd name="connsiteY2651" fmla="*/ 2863736 h 4877563"/>
              <a:gd name="connsiteX2652" fmla="*/ 3364164 w 6000690"/>
              <a:gd name="connsiteY2652" fmla="*/ 2851613 h 4877563"/>
              <a:gd name="connsiteX2653" fmla="*/ 3360543 w 6000690"/>
              <a:gd name="connsiteY2653" fmla="*/ 2843962 h 4877563"/>
              <a:gd name="connsiteX2654" fmla="*/ 3351805 w 6000690"/>
              <a:gd name="connsiteY2654" fmla="*/ 2835706 h 4877563"/>
              <a:gd name="connsiteX2655" fmla="*/ 3346731 w 6000690"/>
              <a:gd name="connsiteY2655" fmla="*/ 2834828 h 4877563"/>
              <a:gd name="connsiteX2656" fmla="*/ 3933509 w 6000690"/>
              <a:gd name="connsiteY2656" fmla="*/ 2832547 h 4877563"/>
              <a:gd name="connsiteX2657" fmla="*/ 3924189 w 6000690"/>
              <a:gd name="connsiteY2657" fmla="*/ 2835791 h 4877563"/>
              <a:gd name="connsiteX2658" fmla="*/ 3896172 w 6000690"/>
              <a:gd name="connsiteY2658" fmla="*/ 2851433 h 4877563"/>
              <a:gd name="connsiteX2659" fmla="*/ 3887197 w 6000690"/>
              <a:gd name="connsiteY2659" fmla="*/ 2860446 h 4877563"/>
              <a:gd name="connsiteX2660" fmla="*/ 3888365 w 6000690"/>
              <a:gd name="connsiteY2660" fmla="*/ 2873108 h 4877563"/>
              <a:gd name="connsiteX2661" fmla="*/ 3897236 w 6000690"/>
              <a:gd name="connsiteY2661" fmla="*/ 2892798 h 4877563"/>
              <a:gd name="connsiteX2662" fmla="*/ 3906149 w 6000690"/>
              <a:gd name="connsiteY2662" fmla="*/ 2902131 h 4877563"/>
              <a:gd name="connsiteX2663" fmla="*/ 3911493 w 6000690"/>
              <a:gd name="connsiteY2663" fmla="*/ 2903115 h 4877563"/>
              <a:gd name="connsiteX2664" fmla="*/ 3919020 w 6000690"/>
              <a:gd name="connsiteY2664" fmla="*/ 2901092 h 4877563"/>
              <a:gd name="connsiteX2665" fmla="*/ 3949642 w 6000690"/>
              <a:gd name="connsiteY2665" fmla="*/ 2889583 h 4877563"/>
              <a:gd name="connsiteX2666" fmla="*/ 3960645 w 6000690"/>
              <a:gd name="connsiteY2666" fmla="*/ 2880531 h 4877563"/>
              <a:gd name="connsiteX2667" fmla="*/ 3959122 w 6000690"/>
              <a:gd name="connsiteY2667" fmla="*/ 2866355 h 4877563"/>
              <a:gd name="connsiteX2668" fmla="*/ 3947844 w 6000690"/>
              <a:gd name="connsiteY2668" fmla="*/ 2843109 h 4877563"/>
              <a:gd name="connsiteX2669" fmla="*/ 3937947 w 6000690"/>
              <a:gd name="connsiteY2669" fmla="*/ 2833218 h 4877563"/>
              <a:gd name="connsiteX2670" fmla="*/ 3937949 w 6000690"/>
              <a:gd name="connsiteY2670" fmla="*/ 2833218 h 4877563"/>
              <a:gd name="connsiteX2671" fmla="*/ 3933509 w 6000690"/>
              <a:gd name="connsiteY2671" fmla="*/ 2832547 h 4877563"/>
              <a:gd name="connsiteX2672" fmla="*/ 2772206 w 6000690"/>
              <a:gd name="connsiteY2672" fmla="*/ 2825000 h 4877563"/>
              <a:gd name="connsiteX2673" fmla="*/ 2766319 w 6000690"/>
              <a:gd name="connsiteY2673" fmla="*/ 2826306 h 4877563"/>
              <a:gd name="connsiteX2674" fmla="*/ 2765875 w 6000690"/>
              <a:gd name="connsiteY2674" fmla="*/ 2826514 h 4877563"/>
              <a:gd name="connsiteX2675" fmla="*/ 2757983 w 6000690"/>
              <a:gd name="connsiteY2675" fmla="*/ 2835176 h 4877563"/>
              <a:gd name="connsiteX2676" fmla="*/ 2758432 w 6000690"/>
              <a:gd name="connsiteY2676" fmla="*/ 2846760 h 4877563"/>
              <a:gd name="connsiteX2677" fmla="*/ 2772831 w 6000690"/>
              <a:gd name="connsiteY2677" fmla="*/ 2855897 h 4877563"/>
              <a:gd name="connsiteX2678" fmla="*/ 2778741 w 6000690"/>
              <a:gd name="connsiteY2678" fmla="*/ 2854583 h 4877563"/>
              <a:gd name="connsiteX2679" fmla="*/ 2786861 w 6000690"/>
              <a:gd name="connsiteY2679" fmla="*/ 2845845 h 4877563"/>
              <a:gd name="connsiteX2680" fmla="*/ 2786624 w 6000690"/>
              <a:gd name="connsiteY2680" fmla="*/ 2834147 h 4877563"/>
              <a:gd name="connsiteX2681" fmla="*/ 2786623 w 6000690"/>
              <a:gd name="connsiteY2681" fmla="*/ 2834145 h 4877563"/>
              <a:gd name="connsiteX2682" fmla="*/ 2772206 w 6000690"/>
              <a:gd name="connsiteY2682" fmla="*/ 2825000 h 4877563"/>
              <a:gd name="connsiteX2683" fmla="*/ 4200699 w 6000690"/>
              <a:gd name="connsiteY2683" fmla="*/ 2819752 h 4877563"/>
              <a:gd name="connsiteX2684" fmla="*/ 4230346 w 6000690"/>
              <a:gd name="connsiteY2684" fmla="*/ 2827723 h 4877563"/>
              <a:gd name="connsiteX2685" fmla="*/ 4252093 w 6000690"/>
              <a:gd name="connsiteY2685" fmla="*/ 2908884 h 4877563"/>
              <a:gd name="connsiteX2686" fmla="*/ 4200581 w 6000690"/>
              <a:gd name="connsiteY2686" fmla="*/ 2938607 h 4877563"/>
              <a:gd name="connsiteX2687" fmla="*/ 4170928 w 6000690"/>
              <a:gd name="connsiteY2687" fmla="*/ 2930635 h 4877563"/>
              <a:gd name="connsiteX2688" fmla="*/ 4149181 w 6000690"/>
              <a:gd name="connsiteY2688" fmla="*/ 2849475 h 4877563"/>
              <a:gd name="connsiteX2689" fmla="*/ 4200699 w 6000690"/>
              <a:gd name="connsiteY2689" fmla="*/ 2819752 h 4877563"/>
              <a:gd name="connsiteX2690" fmla="*/ 1627211 w 6000690"/>
              <a:gd name="connsiteY2690" fmla="*/ 2797290 h 4877563"/>
              <a:gd name="connsiteX2691" fmla="*/ 1621159 w 6000690"/>
              <a:gd name="connsiteY2691" fmla="*/ 2798578 h 4877563"/>
              <a:gd name="connsiteX2692" fmla="*/ 1607937 w 6000690"/>
              <a:gd name="connsiteY2692" fmla="*/ 2803447 h 4877563"/>
              <a:gd name="connsiteX2693" fmla="*/ 1598590 w 6000690"/>
              <a:gd name="connsiteY2693" fmla="*/ 2811590 h 4877563"/>
              <a:gd name="connsiteX2694" fmla="*/ 1598562 w 6000690"/>
              <a:gd name="connsiteY2694" fmla="*/ 2823997 h 4877563"/>
              <a:gd name="connsiteX2695" fmla="*/ 1602638 w 6000690"/>
              <a:gd name="connsiteY2695" fmla="*/ 2834721 h 4877563"/>
              <a:gd name="connsiteX2696" fmla="*/ 1612086 w 6000690"/>
              <a:gd name="connsiteY2696" fmla="*/ 2844453 h 4877563"/>
              <a:gd name="connsiteX2697" fmla="*/ 1616970 w 6000690"/>
              <a:gd name="connsiteY2697" fmla="*/ 2845265 h 4877563"/>
              <a:gd name="connsiteX2698" fmla="*/ 1625524 w 6000690"/>
              <a:gd name="connsiteY2698" fmla="*/ 2842589 h 4877563"/>
              <a:gd name="connsiteX2699" fmla="*/ 1638689 w 6000690"/>
              <a:gd name="connsiteY2699" fmla="*/ 2834901 h 4877563"/>
              <a:gd name="connsiteX2700" fmla="*/ 1646514 w 6000690"/>
              <a:gd name="connsiteY2700" fmla="*/ 2825709 h 4877563"/>
              <a:gd name="connsiteX2701" fmla="*/ 1645040 w 6000690"/>
              <a:gd name="connsiteY2701" fmla="*/ 2813727 h 4877563"/>
              <a:gd name="connsiteX2702" fmla="*/ 1645038 w 6000690"/>
              <a:gd name="connsiteY2702" fmla="*/ 2813727 h 4877563"/>
              <a:gd name="connsiteX2703" fmla="*/ 1640702 w 6000690"/>
              <a:gd name="connsiteY2703" fmla="*/ 2805708 h 4877563"/>
              <a:gd name="connsiteX2704" fmla="*/ 1627211 w 6000690"/>
              <a:gd name="connsiteY2704" fmla="*/ 2797290 h 4877563"/>
              <a:gd name="connsiteX2705" fmla="*/ 940939 w 6000690"/>
              <a:gd name="connsiteY2705" fmla="*/ 2796108 h 4877563"/>
              <a:gd name="connsiteX2706" fmla="*/ 966497 w 6000690"/>
              <a:gd name="connsiteY2706" fmla="*/ 2802975 h 4877563"/>
              <a:gd name="connsiteX2707" fmla="*/ 990357 w 6000690"/>
              <a:gd name="connsiteY2707" fmla="*/ 2834069 h 4877563"/>
              <a:gd name="connsiteX2708" fmla="*/ 985241 w 6000690"/>
              <a:gd name="connsiteY2708" fmla="*/ 2872929 h 4877563"/>
              <a:gd name="connsiteX2709" fmla="*/ 940850 w 6000690"/>
              <a:gd name="connsiteY2709" fmla="*/ 2898538 h 4877563"/>
              <a:gd name="connsiteX2710" fmla="*/ 915288 w 6000690"/>
              <a:gd name="connsiteY2710" fmla="*/ 2891672 h 4877563"/>
              <a:gd name="connsiteX2711" fmla="*/ 915286 w 6000690"/>
              <a:gd name="connsiteY2711" fmla="*/ 2891673 h 4877563"/>
              <a:gd name="connsiteX2712" fmla="*/ 896542 w 6000690"/>
              <a:gd name="connsiteY2712" fmla="*/ 2821728 h 4877563"/>
              <a:gd name="connsiteX2713" fmla="*/ 940939 w 6000690"/>
              <a:gd name="connsiteY2713" fmla="*/ 2796108 h 4877563"/>
              <a:gd name="connsiteX2714" fmla="*/ 3751599 w 6000690"/>
              <a:gd name="connsiteY2714" fmla="*/ 2783096 h 4877563"/>
              <a:gd name="connsiteX2715" fmla="*/ 3744067 w 6000690"/>
              <a:gd name="connsiteY2715" fmla="*/ 2785119 h 4877563"/>
              <a:gd name="connsiteX2716" fmla="*/ 3729390 w 6000690"/>
              <a:gd name="connsiteY2716" fmla="*/ 2792194 h 4877563"/>
              <a:gd name="connsiteX2717" fmla="*/ 3720755 w 6000690"/>
              <a:gd name="connsiteY2717" fmla="*/ 2801017 h 4877563"/>
              <a:gd name="connsiteX2718" fmla="*/ 3721664 w 6000690"/>
              <a:gd name="connsiteY2718" fmla="*/ 2813330 h 4877563"/>
              <a:gd name="connsiteX2719" fmla="*/ 3727807 w 6000690"/>
              <a:gd name="connsiteY2719" fmla="*/ 2826778 h 4877563"/>
              <a:gd name="connsiteX2720" fmla="*/ 3736639 w 6000690"/>
              <a:gd name="connsiteY2720" fmla="*/ 2835583 h 4877563"/>
              <a:gd name="connsiteX2721" fmla="*/ 3741860 w 6000690"/>
              <a:gd name="connsiteY2721" fmla="*/ 2836520 h 4877563"/>
              <a:gd name="connsiteX2722" fmla="*/ 3749080 w 6000690"/>
              <a:gd name="connsiteY2722" fmla="*/ 2834666 h 4877563"/>
              <a:gd name="connsiteX2723" fmla="*/ 3764136 w 6000690"/>
              <a:gd name="connsiteY2723" fmla="*/ 2827895 h 4877563"/>
              <a:gd name="connsiteX2724" fmla="*/ 3764134 w 6000690"/>
              <a:gd name="connsiteY2724" fmla="*/ 2827893 h 4877563"/>
              <a:gd name="connsiteX2725" fmla="*/ 3773170 w 6000690"/>
              <a:gd name="connsiteY2725" fmla="*/ 2818957 h 4877563"/>
              <a:gd name="connsiteX2726" fmla="*/ 3772111 w 6000690"/>
              <a:gd name="connsiteY2726" fmla="*/ 2806284 h 4877563"/>
              <a:gd name="connsiteX2727" fmla="*/ 3765576 w 6000690"/>
              <a:gd name="connsiteY2727" fmla="*/ 2792637 h 4877563"/>
              <a:gd name="connsiteX2728" fmla="*/ 3756550 w 6000690"/>
              <a:gd name="connsiteY2728" fmla="*/ 2783937 h 4877563"/>
              <a:gd name="connsiteX2729" fmla="*/ 3751599 w 6000690"/>
              <a:gd name="connsiteY2729" fmla="*/ 2783096 h 4877563"/>
              <a:gd name="connsiteX2730" fmla="*/ 3175869 w 6000690"/>
              <a:gd name="connsiteY2730" fmla="*/ 2775455 h 4877563"/>
              <a:gd name="connsiteX2731" fmla="*/ 3169088 w 6000690"/>
              <a:gd name="connsiteY2731" fmla="*/ 2777072 h 4877563"/>
              <a:gd name="connsiteX2732" fmla="*/ 3164085 w 6000690"/>
              <a:gd name="connsiteY2732" fmla="*/ 2779455 h 4877563"/>
              <a:gd name="connsiteX2733" fmla="*/ 3156099 w 6000690"/>
              <a:gd name="connsiteY2733" fmla="*/ 2788042 h 4877563"/>
              <a:gd name="connsiteX2734" fmla="*/ 3156727 w 6000690"/>
              <a:gd name="connsiteY2734" fmla="*/ 2799760 h 4877563"/>
              <a:gd name="connsiteX2735" fmla="*/ 3158860 w 6000690"/>
              <a:gd name="connsiteY2735" fmla="*/ 2804402 h 4877563"/>
              <a:gd name="connsiteX2736" fmla="*/ 3167447 w 6000690"/>
              <a:gd name="connsiteY2736" fmla="*/ 2812546 h 4877563"/>
              <a:gd name="connsiteX2737" fmla="*/ 3172643 w 6000690"/>
              <a:gd name="connsiteY2737" fmla="*/ 2813472 h 4877563"/>
              <a:gd name="connsiteX2738" fmla="*/ 3179263 w 6000690"/>
              <a:gd name="connsiteY2738" fmla="*/ 2811939 h 4877563"/>
              <a:gd name="connsiteX2739" fmla="*/ 3184374 w 6000690"/>
              <a:gd name="connsiteY2739" fmla="*/ 2809585 h 4877563"/>
              <a:gd name="connsiteX2740" fmla="*/ 3192541 w 6000690"/>
              <a:gd name="connsiteY2740" fmla="*/ 2800903 h 4877563"/>
              <a:gd name="connsiteX2741" fmla="*/ 3191803 w 6000690"/>
              <a:gd name="connsiteY2741" fmla="*/ 2789007 h 4877563"/>
              <a:gd name="connsiteX2742" fmla="*/ 3191805 w 6000690"/>
              <a:gd name="connsiteY2742" fmla="*/ 2789007 h 4877563"/>
              <a:gd name="connsiteX2743" fmla="*/ 3189568 w 6000690"/>
              <a:gd name="connsiteY2743" fmla="*/ 2784335 h 4877563"/>
              <a:gd name="connsiteX2744" fmla="*/ 3180881 w 6000690"/>
              <a:gd name="connsiteY2744" fmla="*/ 2776316 h 4877563"/>
              <a:gd name="connsiteX2745" fmla="*/ 3175869 w 6000690"/>
              <a:gd name="connsiteY2745" fmla="*/ 2775455 h 4877563"/>
              <a:gd name="connsiteX2746" fmla="*/ 369360 w 6000690"/>
              <a:gd name="connsiteY2746" fmla="*/ 2742195 h 4877563"/>
              <a:gd name="connsiteX2747" fmla="*/ 414036 w 6000690"/>
              <a:gd name="connsiteY2747" fmla="*/ 2754206 h 4877563"/>
              <a:gd name="connsiteX2748" fmla="*/ 454223 w 6000690"/>
              <a:gd name="connsiteY2748" fmla="*/ 2803580 h 4877563"/>
              <a:gd name="connsiteX2749" fmla="*/ 463982 w 6000690"/>
              <a:gd name="connsiteY2749" fmla="*/ 2813236 h 4877563"/>
              <a:gd name="connsiteX2750" fmla="*/ 468494 w 6000690"/>
              <a:gd name="connsiteY2750" fmla="*/ 2813927 h 4877563"/>
              <a:gd name="connsiteX2751" fmla="*/ 477505 w 6000690"/>
              <a:gd name="connsiteY2751" fmla="*/ 2810921 h 4877563"/>
              <a:gd name="connsiteX2752" fmla="*/ 539425 w 6000690"/>
              <a:gd name="connsiteY2752" fmla="*/ 2790390 h 4877563"/>
              <a:gd name="connsiteX2753" fmla="*/ 590791 w 6000690"/>
              <a:gd name="connsiteY2753" fmla="*/ 2804206 h 4877563"/>
              <a:gd name="connsiteX2754" fmla="*/ 636970 w 6000690"/>
              <a:gd name="connsiteY2754" fmla="*/ 2860730 h 4877563"/>
              <a:gd name="connsiteX2755" fmla="*/ 645907 w 6000690"/>
              <a:gd name="connsiteY2755" fmla="*/ 2870056 h 4877563"/>
              <a:gd name="connsiteX2756" fmla="*/ 651222 w 6000690"/>
              <a:gd name="connsiteY2756" fmla="*/ 2871029 h 4877563"/>
              <a:gd name="connsiteX2757" fmla="*/ 658782 w 6000690"/>
              <a:gd name="connsiteY2757" fmla="*/ 2868988 h 4877563"/>
              <a:gd name="connsiteX2758" fmla="*/ 709236 w 6000690"/>
              <a:gd name="connsiteY2758" fmla="*/ 2855407 h 4877563"/>
              <a:gd name="connsiteX2759" fmla="*/ 759117 w 6000690"/>
              <a:gd name="connsiteY2759" fmla="*/ 2868818 h 4877563"/>
              <a:gd name="connsiteX2760" fmla="*/ 806375 w 6000690"/>
              <a:gd name="connsiteY2760" fmla="*/ 2932228 h 4877563"/>
              <a:gd name="connsiteX2761" fmla="*/ 815439 w 6000690"/>
              <a:gd name="connsiteY2761" fmla="*/ 2942715 h 4877563"/>
              <a:gd name="connsiteX2762" fmla="*/ 820981 w 6000690"/>
              <a:gd name="connsiteY2762" fmla="*/ 2943776 h 4877563"/>
              <a:gd name="connsiteX2763" fmla="*/ 829236 w 6000690"/>
              <a:gd name="connsiteY2763" fmla="*/ 2941307 h 4877563"/>
              <a:gd name="connsiteX2764" fmla="*/ 879232 w 6000690"/>
              <a:gd name="connsiteY2764" fmla="*/ 2926394 h 4877563"/>
              <a:gd name="connsiteX2765" fmla="*/ 924484 w 6000690"/>
              <a:gd name="connsiteY2765" fmla="*/ 2938565 h 4877563"/>
              <a:gd name="connsiteX2766" fmla="*/ 966823 w 6000690"/>
              <a:gd name="connsiteY2766" fmla="*/ 2993737 h 4877563"/>
              <a:gd name="connsiteX2767" fmla="*/ 969362 w 6000690"/>
              <a:gd name="connsiteY2767" fmla="*/ 3007071 h 4877563"/>
              <a:gd name="connsiteX2768" fmla="*/ 978867 w 6000690"/>
              <a:gd name="connsiteY2768" fmla="*/ 3019356 h 4877563"/>
              <a:gd name="connsiteX2769" fmla="*/ 984276 w 6000690"/>
              <a:gd name="connsiteY2769" fmla="*/ 3020369 h 4877563"/>
              <a:gd name="connsiteX2770" fmla="*/ 994163 w 6000690"/>
              <a:gd name="connsiteY2770" fmla="*/ 3016652 h 4877563"/>
              <a:gd name="connsiteX2771" fmla="*/ 1049041 w 6000690"/>
              <a:gd name="connsiteY2771" fmla="*/ 2995970 h 4877563"/>
              <a:gd name="connsiteX2772" fmla="*/ 1090530 w 6000690"/>
              <a:gd name="connsiteY2772" fmla="*/ 3007120 h 4877563"/>
              <a:gd name="connsiteX2773" fmla="*/ 1129256 w 6000690"/>
              <a:gd name="connsiteY2773" fmla="*/ 3057593 h 4877563"/>
              <a:gd name="connsiteX2774" fmla="*/ 1131999 w 6000690"/>
              <a:gd name="connsiteY2774" fmla="*/ 3083863 h 4877563"/>
              <a:gd name="connsiteX2775" fmla="*/ 1141691 w 6000690"/>
              <a:gd name="connsiteY2775" fmla="*/ 3098750 h 4877563"/>
              <a:gd name="connsiteX2776" fmla="*/ 1146984 w 6000690"/>
              <a:gd name="connsiteY2776" fmla="*/ 3099714 h 4877563"/>
              <a:gd name="connsiteX2777" fmla="*/ 1158800 w 6000690"/>
              <a:gd name="connsiteY2777" fmla="*/ 3093964 h 4877563"/>
              <a:gd name="connsiteX2778" fmla="*/ 1218956 w 6000690"/>
              <a:gd name="connsiteY2778" fmla="*/ 3064655 h 4877563"/>
              <a:gd name="connsiteX2779" fmla="*/ 1257035 w 6000690"/>
              <a:gd name="connsiteY2779" fmla="*/ 3074888 h 4877563"/>
              <a:gd name="connsiteX2780" fmla="*/ 1292574 w 6000690"/>
              <a:gd name="connsiteY2780" fmla="*/ 3121208 h 4877563"/>
              <a:gd name="connsiteX2781" fmla="*/ 1284951 w 6000690"/>
              <a:gd name="connsiteY2781" fmla="*/ 3179094 h 4877563"/>
              <a:gd name="connsiteX2782" fmla="*/ 1245273 w 6000690"/>
              <a:gd name="connsiteY2782" fmla="*/ 3212459 h 4877563"/>
              <a:gd name="connsiteX2783" fmla="*/ 1235907 w 6000690"/>
              <a:gd name="connsiteY2783" fmla="*/ 3222966 h 4877563"/>
              <a:gd name="connsiteX2784" fmla="*/ 1239358 w 6000690"/>
              <a:gd name="connsiteY2784" fmla="*/ 3236613 h 4877563"/>
              <a:gd name="connsiteX2785" fmla="*/ 1259951 w 6000690"/>
              <a:gd name="connsiteY2785" fmla="*/ 3269720 h 4877563"/>
              <a:gd name="connsiteX2786" fmla="*/ 1268477 w 6000690"/>
              <a:gd name="connsiteY2786" fmla="*/ 3278174 h 4877563"/>
              <a:gd name="connsiteX2787" fmla="*/ 1273900 w 6000690"/>
              <a:gd name="connsiteY2787" fmla="*/ 3279187 h 4877563"/>
              <a:gd name="connsiteX2788" fmla="*/ 1280478 w 6000690"/>
              <a:gd name="connsiteY2788" fmla="*/ 3277674 h 4877563"/>
              <a:gd name="connsiteX2789" fmla="*/ 1327191 w 6000690"/>
              <a:gd name="connsiteY2789" fmla="*/ 3266818 h 4877563"/>
              <a:gd name="connsiteX2790" fmla="*/ 1379919 w 6000690"/>
              <a:gd name="connsiteY2790" fmla="*/ 3280994 h 4877563"/>
              <a:gd name="connsiteX2791" fmla="*/ 1430514 w 6000690"/>
              <a:gd name="connsiteY2791" fmla="*/ 3350559 h 4877563"/>
              <a:gd name="connsiteX2792" fmla="*/ 1439171 w 6000690"/>
              <a:gd name="connsiteY2792" fmla="*/ 3361191 h 4877563"/>
              <a:gd name="connsiteX2793" fmla="*/ 1445195 w 6000690"/>
              <a:gd name="connsiteY2793" fmla="*/ 3362449 h 4877563"/>
              <a:gd name="connsiteX2794" fmla="*/ 1452851 w 6000690"/>
              <a:gd name="connsiteY2794" fmla="*/ 3360348 h 4877563"/>
              <a:gd name="connsiteX2795" fmla="*/ 1496995 w 6000690"/>
              <a:gd name="connsiteY2795" fmla="*/ 3348244 h 4877563"/>
              <a:gd name="connsiteX2796" fmla="*/ 1540039 w 6000690"/>
              <a:gd name="connsiteY2796" fmla="*/ 3359819 h 4877563"/>
              <a:gd name="connsiteX2797" fmla="*/ 1580255 w 6000690"/>
              <a:gd name="connsiteY2797" fmla="*/ 3412230 h 4877563"/>
              <a:gd name="connsiteX2798" fmla="*/ 1571630 w 6000690"/>
              <a:gd name="connsiteY2798" fmla="*/ 3477719 h 4877563"/>
              <a:gd name="connsiteX2799" fmla="*/ 1524704 w 6000690"/>
              <a:gd name="connsiteY2799" fmla="*/ 3516275 h 4877563"/>
              <a:gd name="connsiteX2800" fmla="*/ 1515096 w 6000690"/>
              <a:gd name="connsiteY2800" fmla="*/ 3526196 h 4877563"/>
              <a:gd name="connsiteX2801" fmla="*/ 1517662 w 6000690"/>
              <a:gd name="connsiteY2801" fmla="*/ 3539768 h 4877563"/>
              <a:gd name="connsiteX2802" fmla="*/ 1525970 w 6000690"/>
              <a:gd name="connsiteY2802" fmla="*/ 3656997 h 4877563"/>
              <a:gd name="connsiteX2803" fmla="*/ 1478407 w 6000690"/>
              <a:gd name="connsiteY2803" fmla="*/ 3700131 h 4877563"/>
              <a:gd name="connsiteX2804" fmla="*/ 1470350 w 6000690"/>
              <a:gd name="connsiteY2804" fmla="*/ 3709011 h 4877563"/>
              <a:gd name="connsiteX2805" fmla="*/ 1471371 w 6000690"/>
              <a:gd name="connsiteY2805" fmla="*/ 3720965 h 4877563"/>
              <a:gd name="connsiteX2806" fmla="*/ 1482484 w 6000690"/>
              <a:gd name="connsiteY2806" fmla="*/ 3751131 h 4877563"/>
              <a:gd name="connsiteX2807" fmla="*/ 1490769 w 6000690"/>
              <a:gd name="connsiteY2807" fmla="*/ 3761582 h 4877563"/>
              <a:gd name="connsiteX2808" fmla="*/ 1497161 w 6000690"/>
              <a:gd name="connsiteY2808" fmla="*/ 3763011 h 4877563"/>
              <a:gd name="connsiteX2809" fmla="*/ 1504098 w 6000690"/>
              <a:gd name="connsiteY2809" fmla="*/ 3761308 h 4877563"/>
              <a:gd name="connsiteX2810" fmla="*/ 1543250 w 6000690"/>
              <a:gd name="connsiteY2810" fmla="*/ 3751766 h 4877563"/>
              <a:gd name="connsiteX2811" fmla="*/ 1585357 w 6000690"/>
              <a:gd name="connsiteY2811" fmla="*/ 3763085 h 4877563"/>
              <a:gd name="connsiteX2812" fmla="*/ 1624722 w 6000690"/>
              <a:gd name="connsiteY2812" fmla="*/ 3814390 h 4877563"/>
              <a:gd name="connsiteX2813" fmla="*/ 1616280 w 6000690"/>
              <a:gd name="connsiteY2813" fmla="*/ 3878509 h 4877563"/>
              <a:gd name="connsiteX2814" fmla="*/ 1563676 w 6000690"/>
              <a:gd name="connsiteY2814" fmla="*/ 3918134 h 4877563"/>
              <a:gd name="connsiteX2815" fmla="*/ 1553045 w 6000690"/>
              <a:gd name="connsiteY2815" fmla="*/ 3928119 h 4877563"/>
              <a:gd name="connsiteX2816" fmla="*/ 1555916 w 6000690"/>
              <a:gd name="connsiteY2816" fmla="*/ 3942419 h 4877563"/>
              <a:gd name="connsiteX2817" fmla="*/ 1566277 w 6000690"/>
              <a:gd name="connsiteY2817" fmla="*/ 4055260 h 4877563"/>
              <a:gd name="connsiteX2818" fmla="*/ 1518021 w 6000690"/>
              <a:gd name="connsiteY2818" fmla="*/ 4097164 h 4877563"/>
              <a:gd name="connsiteX2819" fmla="*/ 1509344 w 6000690"/>
              <a:gd name="connsiteY2819" fmla="*/ 4106460 h 4877563"/>
              <a:gd name="connsiteX2820" fmla="*/ 1510904 w 6000690"/>
              <a:gd name="connsiteY2820" fmla="*/ 4119076 h 4877563"/>
              <a:gd name="connsiteX2821" fmla="*/ 1512721 w 6000690"/>
              <a:gd name="connsiteY2821" fmla="*/ 4229969 h 4877563"/>
              <a:gd name="connsiteX2822" fmla="*/ 1464406 w 6000690"/>
              <a:gd name="connsiteY2822" fmla="*/ 4273982 h 4877563"/>
              <a:gd name="connsiteX2823" fmla="*/ 1456451 w 6000690"/>
              <a:gd name="connsiteY2823" fmla="*/ 4282729 h 4877563"/>
              <a:gd name="connsiteX2824" fmla="*/ 1457299 w 6000690"/>
              <a:gd name="connsiteY2824" fmla="*/ 4294522 h 4877563"/>
              <a:gd name="connsiteX2825" fmla="*/ 1466750 w 6000690"/>
              <a:gd name="connsiteY2825" fmla="*/ 4320124 h 4877563"/>
              <a:gd name="connsiteX2826" fmla="*/ 1475031 w 6000690"/>
              <a:gd name="connsiteY2826" fmla="*/ 4330290 h 4877563"/>
              <a:gd name="connsiteX2827" fmla="*/ 1481363 w 6000690"/>
              <a:gd name="connsiteY2827" fmla="*/ 4331689 h 4877563"/>
              <a:gd name="connsiteX2828" fmla="*/ 1488142 w 6000690"/>
              <a:gd name="connsiteY2828" fmla="*/ 4330072 h 4877563"/>
              <a:gd name="connsiteX2829" fmla="*/ 1527653 w 6000690"/>
              <a:gd name="connsiteY2829" fmla="*/ 4320652 h 4877563"/>
              <a:gd name="connsiteX2830" fmla="*/ 1571104 w 6000690"/>
              <a:gd name="connsiteY2830" fmla="*/ 4332332 h 4877563"/>
              <a:gd name="connsiteX2831" fmla="*/ 1611745 w 6000690"/>
              <a:gd name="connsiteY2831" fmla="*/ 4385292 h 4877563"/>
              <a:gd name="connsiteX2832" fmla="*/ 1603031 w 6000690"/>
              <a:gd name="connsiteY2832" fmla="*/ 4451472 h 4877563"/>
              <a:gd name="connsiteX2833" fmla="*/ 1551726 w 6000690"/>
              <a:gd name="connsiteY2833" fmla="*/ 4491542 h 4877563"/>
              <a:gd name="connsiteX2834" fmla="*/ 1541603 w 6000690"/>
              <a:gd name="connsiteY2834" fmla="*/ 4501396 h 4877563"/>
              <a:gd name="connsiteX2835" fmla="*/ 1544137 w 6000690"/>
              <a:gd name="connsiteY2835" fmla="*/ 4515289 h 4877563"/>
              <a:gd name="connsiteX2836" fmla="*/ 1552633 w 6000690"/>
              <a:gd name="connsiteY2836" fmla="*/ 4628017 h 4877563"/>
              <a:gd name="connsiteX2837" fmla="*/ 1503093 w 6000690"/>
              <a:gd name="connsiteY2837" fmla="*/ 4670923 h 4877563"/>
              <a:gd name="connsiteX2838" fmla="*/ 1494445 w 6000690"/>
              <a:gd name="connsiteY2838" fmla="*/ 4680078 h 4877563"/>
              <a:gd name="connsiteX2839" fmla="*/ 1495807 w 6000690"/>
              <a:gd name="connsiteY2839" fmla="*/ 4692599 h 4877563"/>
              <a:gd name="connsiteX2840" fmla="*/ 1496711 w 6000690"/>
              <a:gd name="connsiteY2840" fmla="*/ 4801351 h 4877563"/>
              <a:gd name="connsiteX2841" fmla="*/ 1447890 w 6000690"/>
              <a:gd name="connsiteY2841" fmla="*/ 4845536 h 4877563"/>
              <a:gd name="connsiteX2842" fmla="*/ 1439846 w 6000690"/>
              <a:gd name="connsiteY2842" fmla="*/ 4854301 h 4877563"/>
              <a:gd name="connsiteX2843" fmla="*/ 1440712 w 6000690"/>
              <a:gd name="connsiteY2843" fmla="*/ 4866170 h 4877563"/>
              <a:gd name="connsiteX2844" fmla="*/ 1445050 w 6000690"/>
              <a:gd name="connsiteY2844" fmla="*/ 4877563 h 4877563"/>
              <a:gd name="connsiteX2845" fmla="*/ 290618 w 6000690"/>
              <a:gd name="connsiteY2845" fmla="*/ 4877563 h 4877563"/>
              <a:gd name="connsiteX2846" fmla="*/ 297339 w 6000690"/>
              <a:gd name="connsiteY2846" fmla="*/ 4869222 h 4877563"/>
              <a:gd name="connsiteX2847" fmla="*/ 324960 w 6000690"/>
              <a:gd name="connsiteY2847" fmla="*/ 4851236 h 4877563"/>
              <a:gd name="connsiteX2848" fmla="*/ 333027 w 6000690"/>
              <a:gd name="connsiteY2848" fmla="*/ 4842421 h 4877563"/>
              <a:gd name="connsiteX2849" fmla="*/ 332106 w 6000690"/>
              <a:gd name="connsiteY2849" fmla="*/ 4830516 h 4877563"/>
              <a:gd name="connsiteX2850" fmla="*/ 320600 w 6000690"/>
              <a:gd name="connsiteY2850" fmla="*/ 4796036 h 4877563"/>
              <a:gd name="connsiteX2851" fmla="*/ 312368 w 6000690"/>
              <a:gd name="connsiteY2851" fmla="*/ 4784905 h 4877563"/>
              <a:gd name="connsiteX2852" fmla="*/ 305776 w 6000690"/>
              <a:gd name="connsiteY2852" fmla="*/ 4783382 h 4877563"/>
              <a:gd name="connsiteX2853" fmla="*/ 298528 w 6000690"/>
              <a:gd name="connsiteY2853" fmla="*/ 4785246 h 4877563"/>
              <a:gd name="connsiteX2854" fmla="*/ 260478 w 6000690"/>
              <a:gd name="connsiteY2854" fmla="*/ 4795033 h 4877563"/>
              <a:gd name="connsiteX2855" fmla="*/ 221298 w 6000690"/>
              <a:gd name="connsiteY2855" fmla="*/ 4784498 h 4877563"/>
              <a:gd name="connsiteX2856" fmla="*/ 184699 w 6000690"/>
              <a:gd name="connsiteY2856" fmla="*/ 4736790 h 4877563"/>
              <a:gd name="connsiteX2857" fmla="*/ 192548 w 6000690"/>
              <a:gd name="connsiteY2857" fmla="*/ 4677173 h 4877563"/>
              <a:gd name="connsiteX2858" fmla="*/ 246732 w 6000690"/>
              <a:gd name="connsiteY2858" fmla="*/ 4639137 h 4877563"/>
              <a:gd name="connsiteX2859" fmla="*/ 258373 w 6000690"/>
              <a:gd name="connsiteY2859" fmla="*/ 4628875 h 4877563"/>
              <a:gd name="connsiteX2860" fmla="*/ 254708 w 6000690"/>
              <a:gd name="connsiteY2860" fmla="*/ 4613792 h 4877563"/>
              <a:gd name="connsiteX2861" fmla="*/ 239785 w 6000690"/>
              <a:gd name="connsiteY2861" fmla="*/ 4498823 h 4877563"/>
              <a:gd name="connsiteX2862" fmla="*/ 287969 w 6000690"/>
              <a:gd name="connsiteY2862" fmla="*/ 4457591 h 4877563"/>
              <a:gd name="connsiteX2863" fmla="*/ 296882 w 6000690"/>
              <a:gd name="connsiteY2863" fmla="*/ 4448171 h 4877563"/>
              <a:gd name="connsiteX2864" fmla="*/ 295128 w 6000690"/>
              <a:gd name="connsiteY2864" fmla="*/ 4435320 h 4877563"/>
              <a:gd name="connsiteX2865" fmla="*/ 291761 w 6000690"/>
              <a:gd name="connsiteY2865" fmla="*/ 4323196 h 4877563"/>
              <a:gd name="connsiteX2866" fmla="*/ 338620 w 6000690"/>
              <a:gd name="connsiteY2866" fmla="*/ 4280100 h 4877563"/>
              <a:gd name="connsiteX2867" fmla="*/ 346464 w 6000690"/>
              <a:gd name="connsiteY2867" fmla="*/ 4271287 h 4877563"/>
              <a:gd name="connsiteX2868" fmla="*/ 345529 w 6000690"/>
              <a:gd name="connsiteY2868" fmla="*/ 4259532 h 4877563"/>
              <a:gd name="connsiteX2869" fmla="*/ 335300 w 6000690"/>
              <a:gd name="connsiteY2869" fmla="*/ 4231586 h 4877563"/>
              <a:gd name="connsiteX2870" fmla="*/ 327129 w 6000690"/>
              <a:gd name="connsiteY2870" fmla="*/ 4221307 h 4877563"/>
              <a:gd name="connsiteX2871" fmla="*/ 320647 w 6000690"/>
              <a:gd name="connsiteY2871" fmla="*/ 4219832 h 4877563"/>
              <a:gd name="connsiteX2872" fmla="*/ 313998 w 6000690"/>
              <a:gd name="connsiteY2872" fmla="*/ 4221384 h 4877563"/>
              <a:gd name="connsiteX2873" fmla="*/ 276034 w 6000690"/>
              <a:gd name="connsiteY2873" fmla="*/ 4230243 h 4877563"/>
              <a:gd name="connsiteX2874" fmla="*/ 233505 w 6000690"/>
              <a:gd name="connsiteY2874" fmla="*/ 4218819 h 4877563"/>
              <a:gd name="connsiteX2875" fmla="*/ 202241 w 6000690"/>
              <a:gd name="connsiteY2875" fmla="*/ 4102158 h 4877563"/>
              <a:gd name="connsiteX2876" fmla="*/ 253001 w 6000690"/>
              <a:gd name="connsiteY2876" fmla="*/ 4062751 h 4877563"/>
              <a:gd name="connsiteX2877" fmla="*/ 263243 w 6000690"/>
              <a:gd name="connsiteY2877" fmla="*/ 4052765 h 4877563"/>
              <a:gd name="connsiteX2878" fmla="*/ 260468 w 6000690"/>
              <a:gd name="connsiteY2878" fmla="*/ 4038730 h 4877563"/>
              <a:gd name="connsiteX2879" fmla="*/ 251062 w 6000690"/>
              <a:gd name="connsiteY2879" fmla="*/ 3924707 h 4877563"/>
              <a:gd name="connsiteX2880" fmla="*/ 298456 w 6000690"/>
              <a:gd name="connsiteY2880" fmla="*/ 3882745 h 4877563"/>
              <a:gd name="connsiteX2881" fmla="*/ 306816 w 6000690"/>
              <a:gd name="connsiteY2881" fmla="*/ 3873582 h 4877563"/>
              <a:gd name="connsiteX2882" fmla="*/ 305421 w 6000690"/>
              <a:gd name="connsiteY2882" fmla="*/ 3861250 h 4877563"/>
              <a:gd name="connsiteX2883" fmla="*/ 290428 w 6000690"/>
              <a:gd name="connsiteY2883" fmla="*/ 3815526 h 4877563"/>
              <a:gd name="connsiteX2884" fmla="*/ 282172 w 6000690"/>
              <a:gd name="connsiteY2884" fmla="*/ 3803506 h 4877563"/>
              <a:gd name="connsiteX2885" fmla="*/ 275486 w 6000690"/>
              <a:gd name="connsiteY2885" fmla="*/ 3801936 h 4877563"/>
              <a:gd name="connsiteX2886" fmla="*/ 267609 w 6000690"/>
              <a:gd name="connsiteY2886" fmla="*/ 3804169 h 4877563"/>
              <a:gd name="connsiteX2887" fmla="*/ 229908 w 6000690"/>
              <a:gd name="connsiteY2887" fmla="*/ 3814902 h 4877563"/>
              <a:gd name="connsiteX2888" fmla="*/ 194113 w 6000690"/>
              <a:gd name="connsiteY2888" fmla="*/ 3805276 h 4877563"/>
              <a:gd name="connsiteX2889" fmla="*/ 160733 w 6000690"/>
              <a:gd name="connsiteY2889" fmla="*/ 3761717 h 4877563"/>
              <a:gd name="connsiteX2890" fmla="*/ 167860 w 6000690"/>
              <a:gd name="connsiteY2890" fmla="*/ 3707302 h 4877563"/>
              <a:gd name="connsiteX2891" fmla="*/ 227018 w 6000690"/>
              <a:gd name="connsiteY2891" fmla="*/ 3671497 h 4877563"/>
              <a:gd name="connsiteX2892" fmla="*/ 240670 w 6000690"/>
              <a:gd name="connsiteY2892" fmla="*/ 3661103 h 4877563"/>
              <a:gd name="connsiteX2893" fmla="*/ 235652 w 6000690"/>
              <a:gd name="connsiteY2893" fmla="*/ 3644686 h 4877563"/>
              <a:gd name="connsiteX2894" fmla="*/ 213121 w 6000690"/>
              <a:gd name="connsiteY2894" fmla="*/ 3527798 h 4877563"/>
              <a:gd name="connsiteX2895" fmla="*/ 264518 w 6000690"/>
              <a:gd name="connsiteY2895" fmla="*/ 3486575 h 4877563"/>
              <a:gd name="connsiteX2896" fmla="*/ 274336 w 6000690"/>
              <a:gd name="connsiteY2896" fmla="*/ 3476957 h 4877563"/>
              <a:gd name="connsiteX2897" fmla="*/ 272199 w 6000690"/>
              <a:gd name="connsiteY2897" fmla="*/ 3463377 h 4877563"/>
              <a:gd name="connsiteX2898" fmla="*/ 265891 w 6000690"/>
              <a:gd name="connsiteY2898" fmla="*/ 3352645 h 4877563"/>
              <a:gd name="connsiteX2899" fmla="*/ 313284 w 6000690"/>
              <a:gd name="connsiteY2899" fmla="*/ 3310484 h 4877563"/>
              <a:gd name="connsiteX2900" fmla="*/ 321569 w 6000690"/>
              <a:gd name="connsiteY2900" fmla="*/ 3301378 h 4877563"/>
              <a:gd name="connsiteX2901" fmla="*/ 320255 w 6000690"/>
              <a:gd name="connsiteY2901" fmla="*/ 3289132 h 4877563"/>
              <a:gd name="connsiteX2902" fmla="*/ 306188 w 6000690"/>
              <a:gd name="connsiteY2902" fmla="*/ 3248836 h 4877563"/>
              <a:gd name="connsiteX2903" fmla="*/ 297903 w 6000690"/>
              <a:gd name="connsiteY2903" fmla="*/ 3237459 h 4877563"/>
              <a:gd name="connsiteX2904" fmla="*/ 291326 w 6000690"/>
              <a:gd name="connsiteY2904" fmla="*/ 3235947 h 4877563"/>
              <a:gd name="connsiteX2905" fmla="*/ 283844 w 6000690"/>
              <a:gd name="connsiteY2905" fmla="*/ 3237942 h 4877563"/>
              <a:gd name="connsiteX2906" fmla="*/ 245429 w 6000690"/>
              <a:gd name="connsiteY2906" fmla="*/ 3248288 h 4877563"/>
              <a:gd name="connsiteX2907" fmla="*/ 207214 w 6000690"/>
              <a:gd name="connsiteY2907" fmla="*/ 3238018 h 4877563"/>
              <a:gd name="connsiteX2908" fmla="*/ 179132 w 6000690"/>
              <a:gd name="connsiteY2908" fmla="*/ 3133188 h 4877563"/>
              <a:gd name="connsiteX2909" fmla="*/ 236470 w 6000690"/>
              <a:gd name="connsiteY2909" fmla="*/ 3095368 h 4877563"/>
              <a:gd name="connsiteX2910" fmla="*/ 248948 w 6000690"/>
              <a:gd name="connsiteY2910" fmla="*/ 3085060 h 4877563"/>
              <a:gd name="connsiteX2911" fmla="*/ 244820 w 6000690"/>
              <a:gd name="connsiteY2911" fmla="*/ 3069418 h 4877563"/>
              <a:gd name="connsiteX2912" fmla="*/ 218340 w 6000690"/>
              <a:gd name="connsiteY2912" fmla="*/ 3025509 h 4877563"/>
              <a:gd name="connsiteX2913" fmla="*/ 227557 w 6000690"/>
              <a:gd name="connsiteY2913" fmla="*/ 2955509 h 4877563"/>
              <a:gd name="connsiteX2914" fmla="*/ 289983 w 6000690"/>
              <a:gd name="connsiteY2914" fmla="*/ 2911144 h 4877563"/>
              <a:gd name="connsiteX2915" fmla="*/ 301199 w 6000690"/>
              <a:gd name="connsiteY2915" fmla="*/ 2901642 h 4877563"/>
              <a:gd name="connsiteX2916" fmla="*/ 298918 w 6000690"/>
              <a:gd name="connsiteY2916" fmla="*/ 2887116 h 4877563"/>
              <a:gd name="connsiteX2917" fmla="*/ 282833 w 6000690"/>
              <a:gd name="connsiteY2917" fmla="*/ 2854885 h 4877563"/>
              <a:gd name="connsiteX2918" fmla="*/ 291770 w 6000690"/>
              <a:gd name="connsiteY2918" fmla="*/ 2786966 h 4877563"/>
              <a:gd name="connsiteX2919" fmla="*/ 369360 w 6000690"/>
              <a:gd name="connsiteY2919" fmla="*/ 2742195 h 4877563"/>
              <a:gd name="connsiteX2920" fmla="*/ 1456655 w 6000690"/>
              <a:gd name="connsiteY2920" fmla="*/ 2734213 h 4877563"/>
              <a:gd name="connsiteX2921" fmla="*/ 1450626 w 6000690"/>
              <a:gd name="connsiteY2921" fmla="*/ 2735489 h 4877563"/>
              <a:gd name="connsiteX2922" fmla="*/ 1431074 w 6000690"/>
              <a:gd name="connsiteY2922" fmla="*/ 2742043 h 4877563"/>
              <a:gd name="connsiteX2923" fmla="*/ 1420992 w 6000690"/>
              <a:gd name="connsiteY2923" fmla="*/ 2750195 h 4877563"/>
              <a:gd name="connsiteX2924" fmla="*/ 1421030 w 6000690"/>
              <a:gd name="connsiteY2924" fmla="*/ 2763161 h 4877563"/>
              <a:gd name="connsiteX2925" fmla="*/ 1427618 w 6000690"/>
              <a:gd name="connsiteY2925" fmla="*/ 2782122 h 4877563"/>
              <a:gd name="connsiteX2926" fmla="*/ 1437444 w 6000690"/>
              <a:gd name="connsiteY2926" fmla="*/ 2793055 h 4877563"/>
              <a:gd name="connsiteX2927" fmla="*/ 1442265 w 6000690"/>
              <a:gd name="connsiteY2927" fmla="*/ 2793848 h 4877563"/>
              <a:gd name="connsiteX2928" fmla="*/ 1451893 w 6000690"/>
              <a:gd name="connsiteY2928" fmla="*/ 2790359 h 4877563"/>
              <a:gd name="connsiteX2929" fmla="*/ 1471464 w 6000690"/>
              <a:gd name="connsiteY2929" fmla="*/ 2777808 h 4877563"/>
              <a:gd name="connsiteX2930" fmla="*/ 1479455 w 6000690"/>
              <a:gd name="connsiteY2930" fmla="*/ 2768361 h 4877563"/>
              <a:gd name="connsiteX2931" fmla="*/ 1477624 w 6000690"/>
              <a:gd name="connsiteY2931" fmla="*/ 2756115 h 4877563"/>
              <a:gd name="connsiteX2932" fmla="*/ 1477626 w 6000690"/>
              <a:gd name="connsiteY2932" fmla="*/ 2756115 h 4877563"/>
              <a:gd name="connsiteX2933" fmla="*/ 1470235 w 6000690"/>
              <a:gd name="connsiteY2933" fmla="*/ 2742819 h 4877563"/>
              <a:gd name="connsiteX2934" fmla="*/ 1456655 w 6000690"/>
              <a:gd name="connsiteY2934" fmla="*/ 2734213 h 4877563"/>
              <a:gd name="connsiteX2935" fmla="*/ 199396 w 6000690"/>
              <a:gd name="connsiteY2935" fmla="*/ 2730949 h 4877563"/>
              <a:gd name="connsiteX2936" fmla="*/ 218811 w 6000690"/>
              <a:gd name="connsiteY2936" fmla="*/ 2736170 h 4877563"/>
              <a:gd name="connsiteX2937" fmla="*/ 233049 w 6000690"/>
              <a:gd name="connsiteY2937" fmla="*/ 2789299 h 4877563"/>
              <a:gd name="connsiteX2938" fmla="*/ 199331 w 6000690"/>
              <a:gd name="connsiteY2938" fmla="*/ 2808762 h 4877563"/>
              <a:gd name="connsiteX2939" fmla="*/ 179910 w 6000690"/>
              <a:gd name="connsiteY2939" fmla="*/ 2803541 h 4877563"/>
              <a:gd name="connsiteX2940" fmla="*/ 165672 w 6000690"/>
              <a:gd name="connsiteY2940" fmla="*/ 2750412 h 4877563"/>
              <a:gd name="connsiteX2941" fmla="*/ 199396 w 6000690"/>
              <a:gd name="connsiteY2941" fmla="*/ 2730949 h 4877563"/>
              <a:gd name="connsiteX2942" fmla="*/ 771025 w 6000690"/>
              <a:gd name="connsiteY2942" fmla="*/ 2730609 h 4877563"/>
              <a:gd name="connsiteX2943" fmla="*/ 798393 w 6000690"/>
              <a:gd name="connsiteY2943" fmla="*/ 2737966 h 4877563"/>
              <a:gd name="connsiteX2944" fmla="*/ 823926 w 6000690"/>
              <a:gd name="connsiteY2944" fmla="*/ 2771284 h 4877563"/>
              <a:gd name="connsiteX2945" fmla="*/ 818479 w 6000690"/>
              <a:gd name="connsiteY2945" fmla="*/ 2812905 h 4877563"/>
              <a:gd name="connsiteX2946" fmla="*/ 770921 w 6000690"/>
              <a:gd name="connsiteY2946" fmla="*/ 2840340 h 4877563"/>
              <a:gd name="connsiteX2947" fmla="*/ 743542 w 6000690"/>
              <a:gd name="connsiteY2947" fmla="*/ 2832982 h 4877563"/>
              <a:gd name="connsiteX2948" fmla="*/ 743542 w 6000690"/>
              <a:gd name="connsiteY2948" fmla="*/ 2832982 h 4877563"/>
              <a:gd name="connsiteX2949" fmla="*/ 723465 w 6000690"/>
              <a:gd name="connsiteY2949" fmla="*/ 2758033 h 4877563"/>
              <a:gd name="connsiteX2950" fmla="*/ 771025 w 6000690"/>
              <a:gd name="connsiteY2950" fmla="*/ 2730609 h 4877563"/>
              <a:gd name="connsiteX2951" fmla="*/ 3579387 w 6000690"/>
              <a:gd name="connsiteY2951" fmla="*/ 2725142 h 4877563"/>
              <a:gd name="connsiteX2952" fmla="*/ 3572308 w 6000690"/>
              <a:gd name="connsiteY2952" fmla="*/ 2726910 h 4877563"/>
              <a:gd name="connsiteX2953" fmla="*/ 3562023 w 6000690"/>
              <a:gd name="connsiteY2953" fmla="*/ 2731763 h 4877563"/>
              <a:gd name="connsiteX2954" fmla="*/ 3553649 w 6000690"/>
              <a:gd name="connsiteY2954" fmla="*/ 2740444 h 4877563"/>
              <a:gd name="connsiteX2955" fmla="*/ 3554368 w 6000690"/>
              <a:gd name="connsiteY2955" fmla="*/ 2752484 h 4877563"/>
              <a:gd name="connsiteX2956" fmla="*/ 3558869 w 6000690"/>
              <a:gd name="connsiteY2956" fmla="*/ 2762516 h 4877563"/>
              <a:gd name="connsiteX2957" fmla="*/ 3567598 w 6000690"/>
              <a:gd name="connsiteY2957" fmla="*/ 2771132 h 4877563"/>
              <a:gd name="connsiteX2958" fmla="*/ 3572862 w 6000690"/>
              <a:gd name="connsiteY2958" fmla="*/ 2772087 h 4877563"/>
              <a:gd name="connsiteX2959" fmla="*/ 3579836 w 6000690"/>
              <a:gd name="connsiteY2959" fmla="*/ 2770365 h 4877563"/>
              <a:gd name="connsiteX2960" fmla="*/ 3590376 w 6000690"/>
              <a:gd name="connsiteY2960" fmla="*/ 2765551 h 4877563"/>
              <a:gd name="connsiteX2961" fmla="*/ 3590375 w 6000690"/>
              <a:gd name="connsiteY2961" fmla="*/ 2765553 h 4877563"/>
              <a:gd name="connsiteX2962" fmla="*/ 3598976 w 6000690"/>
              <a:gd name="connsiteY2962" fmla="*/ 2756711 h 4877563"/>
              <a:gd name="connsiteX2963" fmla="*/ 3598050 w 6000690"/>
              <a:gd name="connsiteY2963" fmla="*/ 2744407 h 4877563"/>
              <a:gd name="connsiteX2964" fmla="*/ 3593245 w 6000690"/>
              <a:gd name="connsiteY2964" fmla="*/ 2734382 h 4877563"/>
              <a:gd name="connsiteX2965" fmla="*/ 3584427 w 6000690"/>
              <a:gd name="connsiteY2965" fmla="*/ 2726012 h 4877563"/>
              <a:gd name="connsiteX2966" fmla="*/ 3579387 w 6000690"/>
              <a:gd name="connsiteY2966" fmla="*/ 2725142 h 4877563"/>
              <a:gd name="connsiteX2967" fmla="*/ 3004919 w 6000690"/>
              <a:gd name="connsiteY2967" fmla="*/ 2715593 h 4877563"/>
              <a:gd name="connsiteX2968" fmla="*/ 2998319 w 6000690"/>
              <a:gd name="connsiteY2968" fmla="*/ 2717115 h 4877563"/>
              <a:gd name="connsiteX2969" fmla="*/ 2995912 w 6000690"/>
              <a:gd name="connsiteY2969" fmla="*/ 2718259 h 4877563"/>
              <a:gd name="connsiteX2970" fmla="*/ 2988024 w 6000690"/>
              <a:gd name="connsiteY2970" fmla="*/ 2726771 h 4877563"/>
              <a:gd name="connsiteX2971" fmla="*/ 2988559 w 6000690"/>
              <a:gd name="connsiteY2971" fmla="*/ 2738365 h 4877563"/>
              <a:gd name="connsiteX2972" fmla="*/ 2989709 w 6000690"/>
              <a:gd name="connsiteY2972" fmla="*/ 2740851 h 4877563"/>
              <a:gd name="connsiteX2973" fmla="*/ 2998243 w 6000690"/>
              <a:gd name="connsiteY2973" fmla="*/ 2748843 h 4877563"/>
              <a:gd name="connsiteX2974" fmla="*/ 3003421 w 6000690"/>
              <a:gd name="connsiteY2974" fmla="*/ 2749760 h 4877563"/>
              <a:gd name="connsiteX2975" fmla="*/ 3009918 w 6000690"/>
              <a:gd name="connsiteY2975" fmla="*/ 2748286 h 4877563"/>
              <a:gd name="connsiteX2976" fmla="*/ 3012405 w 6000690"/>
              <a:gd name="connsiteY2976" fmla="*/ 2747131 h 4877563"/>
              <a:gd name="connsiteX2977" fmla="*/ 3020382 w 6000690"/>
              <a:gd name="connsiteY2977" fmla="*/ 2738536 h 4877563"/>
              <a:gd name="connsiteX2978" fmla="*/ 3019748 w 6000690"/>
              <a:gd name="connsiteY2978" fmla="*/ 2726827 h 4877563"/>
              <a:gd name="connsiteX2979" fmla="*/ 3019748 w 6000690"/>
              <a:gd name="connsiteY2979" fmla="*/ 2726827 h 4877563"/>
              <a:gd name="connsiteX2980" fmla="*/ 3018528 w 6000690"/>
              <a:gd name="connsiteY2980" fmla="*/ 2724265 h 4877563"/>
              <a:gd name="connsiteX2981" fmla="*/ 3009927 w 6000690"/>
              <a:gd name="connsiteY2981" fmla="*/ 2716452 h 4877563"/>
              <a:gd name="connsiteX2982" fmla="*/ 3004919 w 6000690"/>
              <a:gd name="connsiteY2982" fmla="*/ 2715593 h 4877563"/>
              <a:gd name="connsiteX2983" fmla="*/ 4262506 w 6000690"/>
              <a:gd name="connsiteY2983" fmla="*/ 2683569 h 4877563"/>
              <a:gd name="connsiteX2984" fmla="*/ 4275329 w 6000690"/>
              <a:gd name="connsiteY2984" fmla="*/ 2687021 h 4877563"/>
              <a:gd name="connsiteX2985" fmla="*/ 4284725 w 6000690"/>
              <a:gd name="connsiteY2985" fmla="*/ 2722098 h 4877563"/>
              <a:gd name="connsiteX2986" fmla="*/ 4262477 w 6000690"/>
              <a:gd name="connsiteY2986" fmla="*/ 2734950 h 4877563"/>
              <a:gd name="connsiteX2987" fmla="*/ 4249648 w 6000690"/>
              <a:gd name="connsiteY2987" fmla="*/ 2731497 h 4877563"/>
              <a:gd name="connsiteX2988" fmla="*/ 4249649 w 6000690"/>
              <a:gd name="connsiteY2988" fmla="*/ 2731497 h 4877563"/>
              <a:gd name="connsiteX2989" fmla="*/ 4237695 w 6000690"/>
              <a:gd name="connsiteY2989" fmla="*/ 2715895 h 4877563"/>
              <a:gd name="connsiteX2990" fmla="*/ 4240244 w 6000690"/>
              <a:gd name="connsiteY2990" fmla="*/ 2696413 h 4877563"/>
              <a:gd name="connsiteX2991" fmla="*/ 4262506 w 6000690"/>
              <a:gd name="connsiteY2991" fmla="*/ 2683569 h 4877563"/>
              <a:gd name="connsiteX2992" fmla="*/ 1287010 w 6000690"/>
              <a:gd name="connsiteY2992" fmla="*/ 2669696 h 4877563"/>
              <a:gd name="connsiteX2993" fmla="*/ 1280802 w 6000690"/>
              <a:gd name="connsiteY2993" fmla="*/ 2671048 h 4877563"/>
              <a:gd name="connsiteX2994" fmla="*/ 1254880 w 6000690"/>
              <a:gd name="connsiteY2994" fmla="*/ 2679219 h 4877563"/>
              <a:gd name="connsiteX2995" fmla="*/ 1244094 w 6000690"/>
              <a:gd name="connsiteY2995" fmla="*/ 2687466 h 4877563"/>
              <a:gd name="connsiteX2996" fmla="*/ 1244387 w 6000690"/>
              <a:gd name="connsiteY2996" fmla="*/ 2701056 h 4877563"/>
              <a:gd name="connsiteX2997" fmla="*/ 1253632 w 6000690"/>
              <a:gd name="connsiteY2997" fmla="*/ 2731924 h 4877563"/>
              <a:gd name="connsiteX2998" fmla="*/ 1263641 w 6000690"/>
              <a:gd name="connsiteY2998" fmla="*/ 2744729 h 4877563"/>
              <a:gd name="connsiteX2999" fmla="*/ 1268574 w 6000690"/>
              <a:gd name="connsiteY2999" fmla="*/ 2745561 h 4877563"/>
              <a:gd name="connsiteX3000" fmla="*/ 1279445 w 6000690"/>
              <a:gd name="connsiteY3000" fmla="*/ 2740907 h 4877563"/>
              <a:gd name="connsiteX3001" fmla="*/ 1306772 w 6000690"/>
              <a:gd name="connsiteY3001" fmla="*/ 2721577 h 4877563"/>
              <a:gd name="connsiteX3002" fmla="*/ 1315145 w 6000690"/>
              <a:gd name="connsiteY3002" fmla="*/ 2711695 h 4877563"/>
              <a:gd name="connsiteX3003" fmla="*/ 1312705 w 6000690"/>
              <a:gd name="connsiteY3003" fmla="*/ 2698964 h 4877563"/>
              <a:gd name="connsiteX3004" fmla="*/ 1312705 w 6000690"/>
              <a:gd name="connsiteY3004" fmla="*/ 2698966 h 4877563"/>
              <a:gd name="connsiteX3005" fmla="*/ 1300680 w 6000690"/>
              <a:gd name="connsiteY3005" fmla="*/ 2678501 h 4877563"/>
              <a:gd name="connsiteX3006" fmla="*/ 1287010 w 6000690"/>
              <a:gd name="connsiteY3006" fmla="*/ 2669696 h 4877563"/>
              <a:gd name="connsiteX3007" fmla="*/ 632815 w 6000690"/>
              <a:gd name="connsiteY3007" fmla="*/ 2668617 h 4877563"/>
              <a:gd name="connsiteX3008" fmla="*/ 632817 w 6000690"/>
              <a:gd name="connsiteY3008" fmla="*/ 2668617 h 4877563"/>
              <a:gd name="connsiteX3009" fmla="*/ 632817 w 6000690"/>
              <a:gd name="connsiteY3009" fmla="*/ 2668617 h 4877563"/>
              <a:gd name="connsiteX3010" fmla="*/ 3407916 w 6000690"/>
              <a:gd name="connsiteY3010" fmla="*/ 2665717 h 4877563"/>
              <a:gd name="connsiteX3011" fmla="*/ 3401045 w 6000690"/>
              <a:gd name="connsiteY3011" fmla="*/ 2667382 h 4877563"/>
              <a:gd name="connsiteX3012" fmla="*/ 3394241 w 6000690"/>
              <a:gd name="connsiteY3012" fmla="*/ 2670578 h 4877563"/>
              <a:gd name="connsiteX3013" fmla="*/ 3386037 w 6000690"/>
              <a:gd name="connsiteY3013" fmla="*/ 2679193 h 4877563"/>
              <a:gd name="connsiteX3014" fmla="*/ 3386685 w 6000690"/>
              <a:gd name="connsiteY3014" fmla="*/ 2691080 h 4877563"/>
              <a:gd name="connsiteX3015" fmla="*/ 3389985 w 6000690"/>
              <a:gd name="connsiteY3015" fmla="*/ 2698372 h 4877563"/>
              <a:gd name="connsiteX3016" fmla="*/ 3398629 w 6000690"/>
              <a:gd name="connsiteY3016" fmla="*/ 2706732 h 4877563"/>
              <a:gd name="connsiteX3017" fmla="*/ 3403873 w 6000690"/>
              <a:gd name="connsiteY3017" fmla="*/ 2707677 h 4877563"/>
              <a:gd name="connsiteX3018" fmla="*/ 3410634 w 6000690"/>
              <a:gd name="connsiteY3018" fmla="*/ 2706070 h 4877563"/>
              <a:gd name="connsiteX3019" fmla="*/ 3417614 w 6000690"/>
              <a:gd name="connsiteY3019" fmla="*/ 2702864 h 4877563"/>
              <a:gd name="connsiteX3020" fmla="*/ 3417614 w 6000690"/>
              <a:gd name="connsiteY3020" fmla="*/ 2702863 h 4877563"/>
              <a:gd name="connsiteX3021" fmla="*/ 3425955 w 6000690"/>
              <a:gd name="connsiteY3021" fmla="*/ 2694125 h 4877563"/>
              <a:gd name="connsiteX3022" fmla="*/ 3425156 w 6000690"/>
              <a:gd name="connsiteY3022" fmla="*/ 2682077 h 4877563"/>
              <a:gd name="connsiteX3023" fmla="*/ 3421719 w 6000690"/>
              <a:gd name="connsiteY3023" fmla="*/ 2674824 h 4877563"/>
              <a:gd name="connsiteX3024" fmla="*/ 3412999 w 6000690"/>
              <a:gd name="connsiteY3024" fmla="*/ 2666606 h 4877563"/>
              <a:gd name="connsiteX3025" fmla="*/ 3407916 w 6000690"/>
              <a:gd name="connsiteY3025" fmla="*/ 2665717 h 4877563"/>
              <a:gd name="connsiteX3026" fmla="*/ 601111 w 6000690"/>
              <a:gd name="connsiteY3026" fmla="*/ 2660096 h 4877563"/>
              <a:gd name="connsiteX3027" fmla="*/ 632817 w 6000690"/>
              <a:gd name="connsiteY3027" fmla="*/ 2668617 h 4877563"/>
              <a:gd name="connsiteX3028" fmla="*/ 651703 w 6000690"/>
              <a:gd name="connsiteY3028" fmla="*/ 2685299 h 4877563"/>
              <a:gd name="connsiteX3029" fmla="*/ 656061 w 6000690"/>
              <a:gd name="connsiteY3029" fmla="*/ 2755385 h 4877563"/>
              <a:gd name="connsiteX3030" fmla="*/ 600997 w 6000690"/>
              <a:gd name="connsiteY3030" fmla="*/ 2787152 h 4877563"/>
              <a:gd name="connsiteX3031" fmla="*/ 569293 w 6000690"/>
              <a:gd name="connsiteY3031" fmla="*/ 2778631 h 4877563"/>
              <a:gd name="connsiteX3032" fmla="*/ 539697 w 6000690"/>
              <a:gd name="connsiteY3032" fmla="*/ 2740065 h 4877563"/>
              <a:gd name="connsiteX3033" fmla="*/ 546044 w 6000690"/>
              <a:gd name="connsiteY3033" fmla="*/ 2691873 h 4877563"/>
              <a:gd name="connsiteX3034" fmla="*/ 601111 w 6000690"/>
              <a:gd name="connsiteY3034" fmla="*/ 2660096 h 4877563"/>
              <a:gd name="connsiteX3035" fmla="*/ 2834098 w 6000690"/>
              <a:gd name="connsiteY3035" fmla="*/ 2655616 h 4877563"/>
              <a:gd name="connsiteX3036" fmla="*/ 2828046 w 6000690"/>
              <a:gd name="connsiteY3036" fmla="*/ 2656939 h 4877563"/>
              <a:gd name="connsiteX3037" fmla="*/ 2826892 w 6000690"/>
              <a:gd name="connsiteY3037" fmla="*/ 2657517 h 4877563"/>
              <a:gd name="connsiteX3038" fmla="*/ 2820372 w 6000690"/>
              <a:gd name="connsiteY3038" fmla="*/ 2677045 h 4877563"/>
              <a:gd name="connsiteX3039" fmla="*/ 2828916 w 6000690"/>
              <a:gd name="connsiteY3039" fmla="*/ 2685016 h 4877563"/>
              <a:gd name="connsiteX3040" fmla="*/ 2834472 w 6000690"/>
              <a:gd name="connsiteY3040" fmla="*/ 2686010 h 4877563"/>
              <a:gd name="connsiteX3041" fmla="*/ 2840492 w 6000690"/>
              <a:gd name="connsiteY3041" fmla="*/ 2684714 h 4877563"/>
              <a:gd name="connsiteX3042" fmla="*/ 2848521 w 6000690"/>
              <a:gd name="connsiteY3042" fmla="*/ 2675976 h 4877563"/>
              <a:gd name="connsiteX3043" fmla="*/ 2847976 w 6000690"/>
              <a:gd name="connsiteY3043" fmla="*/ 2664240 h 4877563"/>
              <a:gd name="connsiteX3044" fmla="*/ 2834098 w 6000690"/>
              <a:gd name="connsiteY3044" fmla="*/ 2655616 h 4877563"/>
              <a:gd name="connsiteX3045" fmla="*/ 3816608 w 6000690"/>
              <a:gd name="connsiteY3045" fmla="*/ 2611327 h 4877563"/>
              <a:gd name="connsiteX3046" fmla="*/ 3808687 w 6000690"/>
              <a:gd name="connsiteY3046" fmla="*/ 2613586 h 4877563"/>
              <a:gd name="connsiteX3047" fmla="*/ 3791650 w 6000690"/>
              <a:gd name="connsiteY3047" fmla="*/ 2622125 h 4877563"/>
              <a:gd name="connsiteX3048" fmla="*/ 3791649 w 6000690"/>
              <a:gd name="connsiteY3048" fmla="*/ 2622128 h 4877563"/>
              <a:gd name="connsiteX3049" fmla="*/ 3783038 w 6000690"/>
              <a:gd name="connsiteY3049" fmla="*/ 2630951 h 4877563"/>
              <a:gd name="connsiteX3050" fmla="*/ 3783942 w 6000690"/>
              <a:gd name="connsiteY3050" fmla="*/ 2643244 h 4877563"/>
              <a:gd name="connsiteX3051" fmla="*/ 3790462 w 6000690"/>
              <a:gd name="connsiteY3051" fmla="*/ 2657761 h 4877563"/>
              <a:gd name="connsiteX3052" fmla="*/ 3799276 w 6000690"/>
              <a:gd name="connsiteY3052" fmla="*/ 2666698 h 4877563"/>
              <a:gd name="connsiteX3053" fmla="*/ 3804577 w 6000690"/>
              <a:gd name="connsiteY3053" fmla="*/ 2667662 h 4877563"/>
              <a:gd name="connsiteX3054" fmla="*/ 3811793 w 6000690"/>
              <a:gd name="connsiteY3054" fmla="*/ 2665819 h 4877563"/>
              <a:gd name="connsiteX3055" fmla="*/ 3829686 w 6000690"/>
              <a:gd name="connsiteY3055" fmla="*/ 2658139 h 4877563"/>
              <a:gd name="connsiteX3056" fmla="*/ 3839167 w 6000690"/>
              <a:gd name="connsiteY3056" fmla="*/ 2649146 h 4877563"/>
              <a:gd name="connsiteX3057" fmla="*/ 3837999 w 6000690"/>
              <a:gd name="connsiteY3057" fmla="*/ 2636124 h 4877563"/>
              <a:gd name="connsiteX3058" fmla="*/ 3830623 w 6000690"/>
              <a:gd name="connsiteY3058" fmla="*/ 2620964 h 4877563"/>
              <a:gd name="connsiteX3059" fmla="*/ 3821393 w 6000690"/>
              <a:gd name="connsiteY3059" fmla="*/ 2612111 h 4877563"/>
              <a:gd name="connsiteX3060" fmla="*/ 3816608 w 6000690"/>
              <a:gd name="connsiteY3060" fmla="*/ 2611327 h 4877563"/>
              <a:gd name="connsiteX3061" fmla="*/ 431180 w 6000690"/>
              <a:gd name="connsiteY3061" fmla="*/ 2606912 h 4877563"/>
              <a:gd name="connsiteX3062" fmla="*/ 458558 w 6000690"/>
              <a:gd name="connsiteY3062" fmla="*/ 2614277 h 4877563"/>
              <a:gd name="connsiteX3063" fmla="*/ 484087 w 6000690"/>
              <a:gd name="connsiteY3063" fmla="*/ 2647595 h 4877563"/>
              <a:gd name="connsiteX3064" fmla="*/ 478638 w 6000690"/>
              <a:gd name="connsiteY3064" fmla="*/ 2689216 h 4877563"/>
              <a:gd name="connsiteX3065" fmla="*/ 431098 w 6000690"/>
              <a:gd name="connsiteY3065" fmla="*/ 2716651 h 4877563"/>
              <a:gd name="connsiteX3066" fmla="*/ 403702 w 6000690"/>
              <a:gd name="connsiteY3066" fmla="*/ 2709283 h 4877563"/>
              <a:gd name="connsiteX3067" fmla="*/ 378144 w 6000690"/>
              <a:gd name="connsiteY3067" fmla="*/ 2675976 h 4877563"/>
              <a:gd name="connsiteX3068" fmla="*/ 383624 w 6000690"/>
              <a:gd name="connsiteY3068" fmla="*/ 2634347 h 4877563"/>
              <a:gd name="connsiteX3069" fmla="*/ 383626 w 6000690"/>
              <a:gd name="connsiteY3069" fmla="*/ 2634347 h 4877563"/>
              <a:gd name="connsiteX3070" fmla="*/ 431180 w 6000690"/>
              <a:gd name="connsiteY3070" fmla="*/ 2606912 h 4877563"/>
              <a:gd name="connsiteX3071" fmla="*/ 3237508 w 6000690"/>
              <a:gd name="connsiteY3071" fmla="*/ 2606133 h 4877563"/>
              <a:gd name="connsiteX3072" fmla="*/ 3230760 w 6000690"/>
              <a:gd name="connsiteY3072" fmla="*/ 2607731 h 4877563"/>
              <a:gd name="connsiteX3073" fmla="*/ 3230758 w 6000690"/>
              <a:gd name="connsiteY3073" fmla="*/ 2607734 h 4877563"/>
              <a:gd name="connsiteX3074" fmla="*/ 3226526 w 6000690"/>
              <a:gd name="connsiteY3074" fmla="*/ 2609739 h 4877563"/>
              <a:gd name="connsiteX3075" fmla="*/ 3218563 w 6000690"/>
              <a:gd name="connsiteY3075" fmla="*/ 2618296 h 4877563"/>
              <a:gd name="connsiteX3076" fmla="*/ 3219145 w 6000690"/>
              <a:gd name="connsiteY3076" fmla="*/ 2629968 h 4877563"/>
              <a:gd name="connsiteX3077" fmla="*/ 3221136 w 6000690"/>
              <a:gd name="connsiteY3077" fmla="*/ 2634318 h 4877563"/>
              <a:gd name="connsiteX3078" fmla="*/ 3229690 w 6000690"/>
              <a:gd name="connsiteY3078" fmla="*/ 2642413 h 4877563"/>
              <a:gd name="connsiteX3079" fmla="*/ 3234905 w 6000690"/>
              <a:gd name="connsiteY3079" fmla="*/ 2643349 h 4877563"/>
              <a:gd name="connsiteX3080" fmla="*/ 3241460 w 6000690"/>
              <a:gd name="connsiteY3080" fmla="*/ 2641845 h 4877563"/>
              <a:gd name="connsiteX3081" fmla="*/ 3245862 w 6000690"/>
              <a:gd name="connsiteY3081" fmla="*/ 2639810 h 4877563"/>
              <a:gd name="connsiteX3082" fmla="*/ 3253991 w 6000690"/>
              <a:gd name="connsiteY3082" fmla="*/ 2631120 h 4877563"/>
              <a:gd name="connsiteX3083" fmla="*/ 3253239 w 6000690"/>
              <a:gd name="connsiteY3083" fmla="*/ 2619242 h 4877563"/>
              <a:gd name="connsiteX3084" fmla="*/ 3251192 w 6000690"/>
              <a:gd name="connsiteY3084" fmla="*/ 2614966 h 4877563"/>
              <a:gd name="connsiteX3085" fmla="*/ 3242520 w 6000690"/>
              <a:gd name="connsiteY3085" fmla="*/ 2606994 h 4877563"/>
              <a:gd name="connsiteX3086" fmla="*/ 3237508 w 6000690"/>
              <a:gd name="connsiteY3086" fmla="*/ 2606133 h 4877563"/>
              <a:gd name="connsiteX3087" fmla="*/ 4092628 w 6000690"/>
              <a:gd name="connsiteY3087" fmla="*/ 2579779 h 4877563"/>
              <a:gd name="connsiteX3088" fmla="*/ 4126371 w 6000690"/>
              <a:gd name="connsiteY3088" fmla="*/ 2588847 h 4877563"/>
              <a:gd name="connsiteX3089" fmla="*/ 4151120 w 6000690"/>
              <a:gd name="connsiteY3089" fmla="*/ 2681225 h 4877563"/>
              <a:gd name="connsiteX3090" fmla="*/ 4092506 w 6000690"/>
              <a:gd name="connsiteY3090" fmla="*/ 2715043 h 4877563"/>
              <a:gd name="connsiteX3091" fmla="*/ 4058753 w 6000690"/>
              <a:gd name="connsiteY3091" fmla="*/ 2705974 h 4877563"/>
              <a:gd name="connsiteX3092" fmla="*/ 4033999 w 6000690"/>
              <a:gd name="connsiteY3092" fmla="*/ 2613598 h 4877563"/>
              <a:gd name="connsiteX3093" fmla="*/ 4092628 w 6000690"/>
              <a:gd name="connsiteY3093" fmla="*/ 2579779 h 4877563"/>
              <a:gd name="connsiteX3094" fmla="*/ 261235 w 6000690"/>
              <a:gd name="connsiteY3094" fmla="*/ 2574700 h 4877563"/>
              <a:gd name="connsiteX3095" fmla="*/ 273818 w 6000690"/>
              <a:gd name="connsiteY3095" fmla="*/ 2578085 h 4877563"/>
              <a:gd name="connsiteX3096" fmla="*/ 283053 w 6000690"/>
              <a:gd name="connsiteY3096" fmla="*/ 2612538 h 4877563"/>
              <a:gd name="connsiteX3097" fmla="*/ 261193 w 6000690"/>
              <a:gd name="connsiteY3097" fmla="*/ 2625162 h 4877563"/>
              <a:gd name="connsiteX3098" fmla="*/ 248601 w 6000690"/>
              <a:gd name="connsiteY3098" fmla="*/ 2621778 h 4877563"/>
              <a:gd name="connsiteX3099" fmla="*/ 248601 w 6000690"/>
              <a:gd name="connsiteY3099" fmla="*/ 2621778 h 4877563"/>
              <a:gd name="connsiteX3100" fmla="*/ 236845 w 6000690"/>
              <a:gd name="connsiteY3100" fmla="*/ 2606467 h 4877563"/>
              <a:gd name="connsiteX3101" fmla="*/ 239360 w 6000690"/>
              <a:gd name="connsiteY3101" fmla="*/ 2587326 h 4877563"/>
              <a:gd name="connsiteX3102" fmla="*/ 261235 w 6000690"/>
              <a:gd name="connsiteY3102" fmla="*/ 2574700 h 4877563"/>
              <a:gd name="connsiteX3103" fmla="*/ 3641250 w 6000690"/>
              <a:gd name="connsiteY3103" fmla="*/ 2555257 h 4877563"/>
              <a:gd name="connsiteX3104" fmla="*/ 3634128 w 6000690"/>
              <a:gd name="connsiteY3104" fmla="*/ 2557054 h 4877563"/>
              <a:gd name="connsiteX3105" fmla="*/ 3624662 w 6000690"/>
              <a:gd name="connsiteY3105" fmla="*/ 2561564 h 4877563"/>
              <a:gd name="connsiteX3106" fmla="*/ 3616364 w 6000690"/>
              <a:gd name="connsiteY3106" fmla="*/ 2570256 h 4877563"/>
              <a:gd name="connsiteX3107" fmla="*/ 3617102 w 6000690"/>
              <a:gd name="connsiteY3107" fmla="*/ 2582257 h 4877563"/>
              <a:gd name="connsiteX3108" fmla="*/ 3617101 w 6000690"/>
              <a:gd name="connsiteY3108" fmla="*/ 2582257 h 4877563"/>
              <a:gd name="connsiteX3109" fmla="*/ 3621385 w 6000690"/>
              <a:gd name="connsiteY3109" fmla="*/ 2591752 h 4877563"/>
              <a:gd name="connsiteX3110" fmla="*/ 3630034 w 6000690"/>
              <a:gd name="connsiteY3110" fmla="*/ 2600302 h 4877563"/>
              <a:gd name="connsiteX3111" fmla="*/ 3635358 w 6000690"/>
              <a:gd name="connsiteY3111" fmla="*/ 2601276 h 4877563"/>
              <a:gd name="connsiteX3112" fmla="*/ 3642177 w 6000690"/>
              <a:gd name="connsiteY3112" fmla="*/ 2599639 h 4877563"/>
              <a:gd name="connsiteX3113" fmla="*/ 3651956 w 6000690"/>
              <a:gd name="connsiteY3113" fmla="*/ 2595233 h 4877563"/>
              <a:gd name="connsiteX3114" fmla="*/ 3660575 w 6000690"/>
              <a:gd name="connsiteY3114" fmla="*/ 2586419 h 4877563"/>
              <a:gd name="connsiteX3115" fmla="*/ 3659691 w 6000690"/>
              <a:gd name="connsiteY3115" fmla="*/ 2574125 h 4877563"/>
              <a:gd name="connsiteX3116" fmla="*/ 3655110 w 6000690"/>
              <a:gd name="connsiteY3116" fmla="*/ 2564507 h 4877563"/>
              <a:gd name="connsiteX3117" fmla="*/ 3646272 w 6000690"/>
              <a:gd name="connsiteY3117" fmla="*/ 2556118 h 4877563"/>
              <a:gd name="connsiteX3118" fmla="*/ 3641250 w 6000690"/>
              <a:gd name="connsiteY3118" fmla="*/ 2555257 h 4877563"/>
              <a:gd name="connsiteX3119" fmla="*/ 832885 w 6000690"/>
              <a:gd name="connsiteY3119" fmla="*/ 2551559 h 4877563"/>
              <a:gd name="connsiteX3120" fmla="*/ 864812 w 6000690"/>
              <a:gd name="connsiteY3120" fmla="*/ 2560147 h 4877563"/>
              <a:gd name="connsiteX3121" fmla="*/ 894616 w 6000690"/>
              <a:gd name="connsiteY3121" fmla="*/ 2598996 h 4877563"/>
              <a:gd name="connsiteX3122" fmla="*/ 888221 w 6000690"/>
              <a:gd name="connsiteY3122" fmla="*/ 2647538 h 4877563"/>
              <a:gd name="connsiteX3123" fmla="*/ 888224 w 6000690"/>
              <a:gd name="connsiteY3123" fmla="*/ 2647538 h 4877563"/>
              <a:gd name="connsiteX3124" fmla="*/ 832768 w 6000690"/>
              <a:gd name="connsiteY3124" fmla="*/ 2679542 h 4877563"/>
              <a:gd name="connsiteX3125" fmla="*/ 800830 w 6000690"/>
              <a:gd name="connsiteY3125" fmla="*/ 2670955 h 4877563"/>
              <a:gd name="connsiteX3126" fmla="*/ 777419 w 6000690"/>
              <a:gd name="connsiteY3126" fmla="*/ 2583572 h 4877563"/>
              <a:gd name="connsiteX3127" fmla="*/ 832885 w 6000690"/>
              <a:gd name="connsiteY3127" fmla="*/ 2551559 h 4877563"/>
              <a:gd name="connsiteX3128" fmla="*/ 3066557 w 6000690"/>
              <a:gd name="connsiteY3128" fmla="*/ 2546274 h 4877563"/>
              <a:gd name="connsiteX3129" fmla="*/ 3059999 w 6000690"/>
              <a:gd name="connsiteY3129" fmla="*/ 2547777 h 4877563"/>
              <a:gd name="connsiteX3130" fmla="*/ 3058363 w 6000690"/>
              <a:gd name="connsiteY3130" fmla="*/ 2548553 h 4877563"/>
              <a:gd name="connsiteX3131" fmla="*/ 3050485 w 6000690"/>
              <a:gd name="connsiteY3131" fmla="*/ 2557000 h 4877563"/>
              <a:gd name="connsiteX3132" fmla="*/ 3050483 w 6000690"/>
              <a:gd name="connsiteY3132" fmla="*/ 2556998 h 4877563"/>
              <a:gd name="connsiteX3133" fmla="*/ 3050947 w 6000690"/>
              <a:gd name="connsiteY3133" fmla="*/ 2568545 h 4877563"/>
              <a:gd name="connsiteX3134" fmla="*/ 3051803 w 6000690"/>
              <a:gd name="connsiteY3134" fmla="*/ 2570408 h 4877563"/>
              <a:gd name="connsiteX3135" fmla="*/ 3060334 w 6000690"/>
              <a:gd name="connsiteY3135" fmla="*/ 2578332 h 4877563"/>
              <a:gd name="connsiteX3136" fmla="*/ 3065488 w 6000690"/>
              <a:gd name="connsiteY3136" fmla="*/ 2579242 h 4877563"/>
              <a:gd name="connsiteX3137" fmla="*/ 3071965 w 6000690"/>
              <a:gd name="connsiteY3137" fmla="*/ 2577776 h 4877563"/>
              <a:gd name="connsiteX3138" fmla="*/ 3073648 w 6000690"/>
              <a:gd name="connsiteY3138" fmla="*/ 2577000 h 4877563"/>
              <a:gd name="connsiteX3139" fmla="*/ 3081602 w 6000690"/>
              <a:gd name="connsiteY3139" fmla="*/ 2568468 h 4877563"/>
              <a:gd name="connsiteX3140" fmla="*/ 3081054 w 6000690"/>
              <a:gd name="connsiteY3140" fmla="*/ 2556818 h 4877563"/>
              <a:gd name="connsiteX3141" fmla="*/ 3080170 w 6000690"/>
              <a:gd name="connsiteY3141" fmla="*/ 2554955 h 4877563"/>
              <a:gd name="connsiteX3142" fmla="*/ 3071588 w 6000690"/>
              <a:gd name="connsiteY3142" fmla="*/ 2547144 h 4877563"/>
              <a:gd name="connsiteX3143" fmla="*/ 3066557 w 6000690"/>
              <a:gd name="connsiteY3143" fmla="*/ 2546274 h 4877563"/>
              <a:gd name="connsiteX3144" fmla="*/ 470789 w 6000690"/>
              <a:gd name="connsiteY3144" fmla="*/ 2530289 h 4877563"/>
              <a:gd name="connsiteX3145" fmla="*/ 470790 w 6000690"/>
              <a:gd name="connsiteY3145" fmla="*/ 2530290 h 4877563"/>
              <a:gd name="connsiteX3146" fmla="*/ 470791 w 6000690"/>
              <a:gd name="connsiteY3146" fmla="*/ 2530291 h 4877563"/>
              <a:gd name="connsiteX3147" fmla="*/ 5869261 w 6000690"/>
              <a:gd name="connsiteY3147" fmla="*/ 2499574 h 4877563"/>
              <a:gd name="connsiteX3148" fmla="*/ 5881636 w 6000690"/>
              <a:gd name="connsiteY3148" fmla="*/ 2502893 h 4877563"/>
              <a:gd name="connsiteX3149" fmla="*/ 5881637 w 6000690"/>
              <a:gd name="connsiteY3149" fmla="*/ 2502893 h 4877563"/>
              <a:gd name="connsiteX3150" fmla="*/ 5893165 w 6000690"/>
              <a:gd name="connsiteY3150" fmla="*/ 2517929 h 4877563"/>
              <a:gd name="connsiteX3151" fmla="*/ 5890691 w 6000690"/>
              <a:gd name="connsiteY3151" fmla="*/ 2536719 h 4877563"/>
              <a:gd name="connsiteX3152" fmla="*/ 5869219 w 6000690"/>
              <a:gd name="connsiteY3152" fmla="*/ 2549119 h 4877563"/>
              <a:gd name="connsiteX3153" fmla="*/ 5856868 w 6000690"/>
              <a:gd name="connsiteY3153" fmla="*/ 2545789 h 4877563"/>
              <a:gd name="connsiteX3154" fmla="*/ 5845311 w 6000690"/>
              <a:gd name="connsiteY3154" fmla="*/ 2530753 h 4877563"/>
              <a:gd name="connsiteX3155" fmla="*/ 5847789 w 6000690"/>
              <a:gd name="connsiteY3155" fmla="*/ 2511961 h 4877563"/>
              <a:gd name="connsiteX3156" fmla="*/ 5869261 w 6000690"/>
              <a:gd name="connsiteY3156" fmla="*/ 2499574 h 4877563"/>
              <a:gd name="connsiteX3157" fmla="*/ 662950 w 6000690"/>
              <a:gd name="connsiteY3157" fmla="*/ 2496104 h 4877563"/>
              <a:gd name="connsiteX3158" fmla="*/ 691700 w 6000690"/>
              <a:gd name="connsiteY3158" fmla="*/ 2503831 h 4877563"/>
              <a:gd name="connsiteX3159" fmla="*/ 712775 w 6000690"/>
              <a:gd name="connsiteY3159" fmla="*/ 2582494 h 4877563"/>
              <a:gd name="connsiteX3160" fmla="*/ 662850 w 6000690"/>
              <a:gd name="connsiteY3160" fmla="*/ 2611309 h 4877563"/>
              <a:gd name="connsiteX3161" fmla="*/ 634102 w 6000690"/>
              <a:gd name="connsiteY3161" fmla="*/ 2603583 h 4877563"/>
              <a:gd name="connsiteX3162" fmla="*/ 613021 w 6000690"/>
              <a:gd name="connsiteY3162" fmla="*/ 2524918 h 4877563"/>
              <a:gd name="connsiteX3163" fmla="*/ 662950 w 6000690"/>
              <a:gd name="connsiteY3163" fmla="*/ 2496104 h 4877563"/>
              <a:gd name="connsiteX3164" fmla="*/ 3469770 w 6000690"/>
              <a:gd name="connsiteY3164" fmla="*/ 2495800 h 4877563"/>
              <a:gd name="connsiteX3165" fmla="*/ 3462890 w 6000690"/>
              <a:gd name="connsiteY3165" fmla="*/ 2497464 h 4877563"/>
              <a:gd name="connsiteX3166" fmla="*/ 3456403 w 6000690"/>
              <a:gd name="connsiteY3166" fmla="*/ 2500537 h 4877563"/>
              <a:gd name="connsiteX3167" fmla="*/ 3448279 w 6000690"/>
              <a:gd name="connsiteY3167" fmla="*/ 2509172 h 4877563"/>
              <a:gd name="connsiteX3168" fmla="*/ 3448965 w 6000690"/>
              <a:gd name="connsiteY3168" fmla="*/ 2521013 h 4877563"/>
              <a:gd name="connsiteX3169" fmla="*/ 3451933 w 6000690"/>
              <a:gd name="connsiteY3169" fmla="*/ 2527490 h 4877563"/>
              <a:gd name="connsiteX3170" fmla="*/ 3460558 w 6000690"/>
              <a:gd name="connsiteY3170" fmla="*/ 2535784 h 4877563"/>
              <a:gd name="connsiteX3171" fmla="*/ 3465787 w 6000690"/>
              <a:gd name="connsiteY3171" fmla="*/ 2536719 h 4877563"/>
              <a:gd name="connsiteX3172" fmla="*/ 3472502 w 6000690"/>
              <a:gd name="connsiteY3172" fmla="*/ 2535141 h 4877563"/>
              <a:gd name="connsiteX3173" fmla="*/ 3479113 w 6000690"/>
              <a:gd name="connsiteY3173" fmla="*/ 2532105 h 4877563"/>
              <a:gd name="connsiteX3174" fmla="*/ 3487388 w 6000690"/>
              <a:gd name="connsiteY3174" fmla="*/ 2523395 h 4877563"/>
              <a:gd name="connsiteX3175" fmla="*/ 3486636 w 6000690"/>
              <a:gd name="connsiteY3175" fmla="*/ 2511413 h 4877563"/>
              <a:gd name="connsiteX3176" fmla="*/ 3483562 w 6000690"/>
              <a:gd name="connsiteY3176" fmla="*/ 2504888 h 4877563"/>
              <a:gd name="connsiteX3177" fmla="*/ 3474843 w 6000690"/>
              <a:gd name="connsiteY3177" fmla="*/ 2496679 h 4877563"/>
              <a:gd name="connsiteX3178" fmla="*/ 3469770 w 6000690"/>
              <a:gd name="connsiteY3178" fmla="*/ 2495800 h 4877563"/>
              <a:gd name="connsiteX3179" fmla="*/ 493018 w 6000690"/>
              <a:gd name="connsiteY3179" fmla="*/ 2447476 h 4877563"/>
              <a:gd name="connsiteX3180" fmla="*/ 515158 w 6000690"/>
              <a:gd name="connsiteY3180" fmla="*/ 2453432 h 4877563"/>
              <a:gd name="connsiteX3181" fmla="*/ 531405 w 6000690"/>
              <a:gd name="connsiteY3181" fmla="*/ 2514043 h 4877563"/>
              <a:gd name="connsiteX3182" fmla="*/ 492932 w 6000690"/>
              <a:gd name="connsiteY3182" fmla="*/ 2536238 h 4877563"/>
              <a:gd name="connsiteX3183" fmla="*/ 470790 w 6000690"/>
              <a:gd name="connsiteY3183" fmla="*/ 2530290 h 4877563"/>
              <a:gd name="connsiteX3184" fmla="*/ 450117 w 6000690"/>
              <a:gd name="connsiteY3184" fmla="*/ 2503339 h 4877563"/>
              <a:gd name="connsiteX3185" fmla="*/ 454552 w 6000690"/>
              <a:gd name="connsiteY3185" fmla="*/ 2469670 h 4877563"/>
              <a:gd name="connsiteX3186" fmla="*/ 493018 w 6000690"/>
              <a:gd name="connsiteY3186" fmla="*/ 2447476 h 4877563"/>
              <a:gd name="connsiteX3187" fmla="*/ 3883338 w 6000690"/>
              <a:gd name="connsiteY3187" fmla="*/ 2438727 h 4877563"/>
              <a:gd name="connsiteX3188" fmla="*/ 3874822 w 6000690"/>
              <a:gd name="connsiteY3188" fmla="*/ 2441375 h 4877563"/>
              <a:gd name="connsiteX3189" fmla="*/ 3853700 w 6000690"/>
              <a:gd name="connsiteY3189" fmla="*/ 2452610 h 4877563"/>
              <a:gd name="connsiteX3190" fmla="*/ 3853702 w 6000690"/>
              <a:gd name="connsiteY3190" fmla="*/ 2452610 h 4877563"/>
              <a:gd name="connsiteX3191" fmla="*/ 3845115 w 6000690"/>
              <a:gd name="connsiteY3191" fmla="*/ 2461396 h 4877563"/>
              <a:gd name="connsiteX3192" fmla="*/ 3845961 w 6000690"/>
              <a:gd name="connsiteY3192" fmla="*/ 2473652 h 4877563"/>
              <a:gd name="connsiteX3193" fmla="*/ 3853300 w 6000690"/>
              <a:gd name="connsiteY3193" fmla="*/ 2490883 h 4877563"/>
              <a:gd name="connsiteX3194" fmla="*/ 3862080 w 6000690"/>
              <a:gd name="connsiteY3194" fmla="*/ 2500208 h 4877563"/>
              <a:gd name="connsiteX3195" fmla="*/ 3867575 w 6000690"/>
              <a:gd name="connsiteY3195" fmla="*/ 2501248 h 4877563"/>
              <a:gd name="connsiteX3196" fmla="*/ 3874861 w 6000690"/>
              <a:gd name="connsiteY3196" fmla="*/ 2499366 h 4877563"/>
              <a:gd name="connsiteX3197" fmla="*/ 3898215 w 6000690"/>
              <a:gd name="connsiteY3197" fmla="*/ 2490051 h 4877563"/>
              <a:gd name="connsiteX3198" fmla="*/ 3908494 w 6000690"/>
              <a:gd name="connsiteY3198" fmla="*/ 2480887 h 4877563"/>
              <a:gd name="connsiteX3199" fmla="*/ 3906972 w 6000690"/>
              <a:gd name="connsiteY3199" fmla="*/ 2467193 h 4877563"/>
              <a:gd name="connsiteX3200" fmla="*/ 3897392 w 6000690"/>
              <a:gd name="connsiteY3200" fmla="*/ 2448467 h 4877563"/>
              <a:gd name="connsiteX3201" fmla="*/ 3887835 w 6000690"/>
              <a:gd name="connsiteY3201" fmla="*/ 2439417 h 4877563"/>
              <a:gd name="connsiteX3202" fmla="*/ 3883338 w 6000690"/>
              <a:gd name="connsiteY3202" fmla="*/ 2438727 h 4877563"/>
              <a:gd name="connsiteX3203" fmla="*/ 3299354 w 6000690"/>
              <a:gd name="connsiteY3203" fmla="*/ 2436202 h 4877563"/>
              <a:gd name="connsiteX3204" fmla="*/ 3292659 w 6000690"/>
              <a:gd name="connsiteY3204" fmla="*/ 2437781 h 4877563"/>
              <a:gd name="connsiteX3205" fmla="*/ 3288763 w 6000690"/>
              <a:gd name="connsiteY3205" fmla="*/ 2439634 h 4877563"/>
              <a:gd name="connsiteX3206" fmla="*/ 3280819 w 6000690"/>
              <a:gd name="connsiteY3206" fmla="*/ 2448194 h 4877563"/>
              <a:gd name="connsiteX3207" fmla="*/ 3281420 w 6000690"/>
              <a:gd name="connsiteY3207" fmla="*/ 2459863 h 4877563"/>
              <a:gd name="connsiteX3208" fmla="*/ 3283255 w 6000690"/>
              <a:gd name="connsiteY3208" fmla="*/ 2463845 h 4877563"/>
              <a:gd name="connsiteX3209" fmla="*/ 3291837 w 6000690"/>
              <a:gd name="connsiteY3209" fmla="*/ 2471893 h 4877563"/>
              <a:gd name="connsiteX3210" fmla="*/ 3296995 w 6000690"/>
              <a:gd name="connsiteY3210" fmla="*/ 2472811 h 4877563"/>
              <a:gd name="connsiteX3211" fmla="*/ 3303587 w 6000690"/>
              <a:gd name="connsiteY3211" fmla="*/ 2471288 h 4877563"/>
              <a:gd name="connsiteX3212" fmla="*/ 3307521 w 6000690"/>
              <a:gd name="connsiteY3212" fmla="*/ 2469472 h 4877563"/>
              <a:gd name="connsiteX3213" fmla="*/ 3315621 w 6000690"/>
              <a:gd name="connsiteY3213" fmla="*/ 2460829 h 4877563"/>
              <a:gd name="connsiteX3214" fmla="*/ 3314930 w 6000690"/>
              <a:gd name="connsiteY3214" fmla="*/ 2449007 h 4877563"/>
              <a:gd name="connsiteX3215" fmla="*/ 3313029 w 6000690"/>
              <a:gd name="connsiteY3215" fmla="*/ 2445016 h 4877563"/>
              <a:gd name="connsiteX3216" fmla="*/ 3304380 w 6000690"/>
              <a:gd name="connsiteY3216" fmla="*/ 2437063 h 4877563"/>
              <a:gd name="connsiteX3217" fmla="*/ 3299354 w 6000690"/>
              <a:gd name="connsiteY3217" fmla="*/ 2436202 h 4877563"/>
              <a:gd name="connsiteX3218" fmla="*/ 4154449 w 6000690"/>
              <a:gd name="connsiteY3218" fmla="*/ 2429005 h 4877563"/>
              <a:gd name="connsiteX3219" fmla="*/ 4178639 w 6000690"/>
              <a:gd name="connsiteY3219" fmla="*/ 2435513 h 4877563"/>
              <a:gd name="connsiteX3220" fmla="*/ 4201232 w 6000690"/>
              <a:gd name="connsiteY3220" fmla="*/ 2464943 h 4877563"/>
              <a:gd name="connsiteX3221" fmla="*/ 4196385 w 6000690"/>
              <a:gd name="connsiteY3221" fmla="*/ 2501731 h 4877563"/>
              <a:gd name="connsiteX3222" fmla="*/ 4154359 w 6000690"/>
              <a:gd name="connsiteY3222" fmla="*/ 2525968 h 4877563"/>
              <a:gd name="connsiteX3223" fmla="*/ 4130163 w 6000690"/>
              <a:gd name="connsiteY3223" fmla="*/ 2519472 h 4877563"/>
              <a:gd name="connsiteX3224" fmla="*/ 4112427 w 6000690"/>
              <a:gd name="connsiteY3224" fmla="*/ 2453244 h 4877563"/>
              <a:gd name="connsiteX3225" fmla="*/ 4112426 w 6000690"/>
              <a:gd name="connsiteY3225" fmla="*/ 2453244 h 4877563"/>
              <a:gd name="connsiteX3226" fmla="*/ 4154449 w 6000690"/>
              <a:gd name="connsiteY3226" fmla="*/ 2429005 h 4877563"/>
              <a:gd name="connsiteX3227" fmla="*/ 5699367 w 6000690"/>
              <a:gd name="connsiteY3227" fmla="*/ 2415835 h 4877563"/>
              <a:gd name="connsiteX3228" fmla="*/ 5722655 w 6000690"/>
              <a:gd name="connsiteY3228" fmla="*/ 2422093 h 4877563"/>
              <a:gd name="connsiteX3229" fmla="*/ 5739721 w 6000690"/>
              <a:gd name="connsiteY3229" fmla="*/ 2485824 h 4877563"/>
              <a:gd name="connsiteX3230" fmla="*/ 5699277 w 6000690"/>
              <a:gd name="connsiteY3230" fmla="*/ 2509155 h 4877563"/>
              <a:gd name="connsiteX3231" fmla="*/ 5675999 w 6000690"/>
              <a:gd name="connsiteY3231" fmla="*/ 2502894 h 4877563"/>
              <a:gd name="connsiteX3232" fmla="*/ 5654257 w 6000690"/>
              <a:gd name="connsiteY3232" fmla="*/ 2474570 h 4877563"/>
              <a:gd name="connsiteX3233" fmla="*/ 5658919 w 6000690"/>
              <a:gd name="connsiteY3233" fmla="*/ 2439171 h 4877563"/>
              <a:gd name="connsiteX3234" fmla="*/ 5699367 w 6000690"/>
              <a:gd name="connsiteY3234" fmla="*/ 2415835 h 4877563"/>
              <a:gd name="connsiteX3235" fmla="*/ 323080 w 6000690"/>
              <a:gd name="connsiteY3235" fmla="*/ 2407059 h 4877563"/>
              <a:gd name="connsiteX3236" fmla="*/ 334522 w 6000690"/>
              <a:gd name="connsiteY3236" fmla="*/ 2410132 h 4877563"/>
              <a:gd name="connsiteX3237" fmla="*/ 342925 w 6000690"/>
              <a:gd name="connsiteY3237" fmla="*/ 2441490 h 4877563"/>
              <a:gd name="connsiteX3238" fmla="*/ 323032 w 6000690"/>
              <a:gd name="connsiteY3238" fmla="*/ 2452970 h 4877563"/>
              <a:gd name="connsiteX3239" fmla="*/ 311585 w 6000690"/>
              <a:gd name="connsiteY3239" fmla="*/ 2449897 h 4877563"/>
              <a:gd name="connsiteX3240" fmla="*/ 303181 w 6000690"/>
              <a:gd name="connsiteY3240" fmla="*/ 2418548 h 4877563"/>
              <a:gd name="connsiteX3241" fmla="*/ 323080 w 6000690"/>
              <a:gd name="connsiteY3241" fmla="*/ 2407059 h 4877563"/>
              <a:gd name="connsiteX3242" fmla="*/ 3702867 w 6000690"/>
              <a:gd name="connsiteY3242" fmla="*/ 2385998 h 4877563"/>
              <a:gd name="connsiteX3243" fmla="*/ 3695836 w 6000690"/>
              <a:gd name="connsiteY3243" fmla="*/ 2387747 h 4877563"/>
              <a:gd name="connsiteX3244" fmla="*/ 3686724 w 6000690"/>
              <a:gd name="connsiteY3244" fmla="*/ 2392050 h 4877563"/>
              <a:gd name="connsiteX3245" fmla="*/ 3678416 w 6000690"/>
              <a:gd name="connsiteY3245" fmla="*/ 2400722 h 4877563"/>
              <a:gd name="connsiteX3246" fmla="*/ 3679121 w 6000690"/>
              <a:gd name="connsiteY3246" fmla="*/ 2412703 h 4877563"/>
              <a:gd name="connsiteX3247" fmla="*/ 3679120 w 6000690"/>
              <a:gd name="connsiteY3247" fmla="*/ 2412703 h 4877563"/>
              <a:gd name="connsiteX3248" fmla="*/ 3683234 w 6000690"/>
              <a:gd name="connsiteY3248" fmla="*/ 2421855 h 4877563"/>
              <a:gd name="connsiteX3249" fmla="*/ 3691891 w 6000690"/>
              <a:gd name="connsiteY3249" fmla="*/ 2430396 h 4877563"/>
              <a:gd name="connsiteX3250" fmla="*/ 3697201 w 6000690"/>
              <a:gd name="connsiteY3250" fmla="*/ 2431360 h 4877563"/>
              <a:gd name="connsiteX3251" fmla="*/ 3704030 w 6000690"/>
              <a:gd name="connsiteY3251" fmla="*/ 2429725 h 4877563"/>
              <a:gd name="connsiteX3252" fmla="*/ 3713435 w 6000690"/>
              <a:gd name="connsiteY3252" fmla="*/ 2425469 h 4877563"/>
              <a:gd name="connsiteX3253" fmla="*/ 3722003 w 6000690"/>
              <a:gd name="connsiteY3253" fmla="*/ 2416657 h 4877563"/>
              <a:gd name="connsiteX3254" fmla="*/ 3721124 w 6000690"/>
              <a:gd name="connsiteY3254" fmla="*/ 2404411 h 4877563"/>
              <a:gd name="connsiteX3255" fmla="*/ 3716688 w 6000690"/>
              <a:gd name="connsiteY3255" fmla="*/ 2395151 h 4877563"/>
              <a:gd name="connsiteX3256" fmla="*/ 3707893 w 6000690"/>
              <a:gd name="connsiteY3256" fmla="*/ 2386859 h 4877563"/>
              <a:gd name="connsiteX3257" fmla="*/ 3702867 w 6000690"/>
              <a:gd name="connsiteY3257" fmla="*/ 2385998 h 4877563"/>
              <a:gd name="connsiteX3258" fmla="*/ 1006737 w 6000690"/>
              <a:gd name="connsiteY3258" fmla="*/ 2377609 h 4877563"/>
              <a:gd name="connsiteX3259" fmla="*/ 1000792 w 6000690"/>
              <a:gd name="connsiteY3259" fmla="*/ 2378848 h 4877563"/>
              <a:gd name="connsiteX3260" fmla="*/ 997540 w 6000690"/>
              <a:gd name="connsiteY3260" fmla="*/ 2380161 h 4877563"/>
              <a:gd name="connsiteX3261" fmla="*/ 989029 w 6000690"/>
              <a:gd name="connsiteY3261" fmla="*/ 2388598 h 4877563"/>
              <a:gd name="connsiteX3262" fmla="*/ 989407 w 6000690"/>
              <a:gd name="connsiteY3262" fmla="*/ 2400579 h 4877563"/>
              <a:gd name="connsiteX3263" fmla="*/ 991512 w 6000690"/>
              <a:gd name="connsiteY3263" fmla="*/ 2405318 h 4877563"/>
              <a:gd name="connsiteX3264" fmla="*/ 1000396 w 6000690"/>
              <a:gd name="connsiteY3264" fmla="*/ 2413716 h 4877563"/>
              <a:gd name="connsiteX3265" fmla="*/ 1005367 w 6000690"/>
              <a:gd name="connsiteY3265" fmla="*/ 2414558 h 4877563"/>
              <a:gd name="connsiteX3266" fmla="*/ 1012576 w 6000690"/>
              <a:gd name="connsiteY3266" fmla="*/ 2412714 h 4877563"/>
              <a:gd name="connsiteX3267" fmla="*/ 1015830 w 6000690"/>
              <a:gd name="connsiteY3267" fmla="*/ 2411011 h 4877563"/>
              <a:gd name="connsiteX3268" fmla="*/ 1023390 w 6000690"/>
              <a:gd name="connsiteY3268" fmla="*/ 2402282 h 4877563"/>
              <a:gd name="connsiteX3269" fmla="*/ 1022516 w 6000690"/>
              <a:gd name="connsiteY3269" fmla="*/ 2390763 h 4877563"/>
              <a:gd name="connsiteX3270" fmla="*/ 1020397 w 6000690"/>
              <a:gd name="connsiteY3270" fmla="*/ 2386385 h 4877563"/>
              <a:gd name="connsiteX3271" fmla="*/ 1006737 w 6000690"/>
              <a:gd name="connsiteY3271" fmla="*/ 2377609 h 4877563"/>
              <a:gd name="connsiteX3272" fmla="*/ 3128405 w 6000690"/>
              <a:gd name="connsiteY3272" fmla="*/ 2376342 h 4877563"/>
              <a:gd name="connsiteX3273" fmla="*/ 3121898 w 6000690"/>
              <a:gd name="connsiteY3273" fmla="*/ 2377825 h 4877563"/>
              <a:gd name="connsiteX3274" fmla="*/ 3120536 w 6000690"/>
              <a:gd name="connsiteY3274" fmla="*/ 2378468 h 4877563"/>
              <a:gd name="connsiteX3275" fmla="*/ 3112706 w 6000690"/>
              <a:gd name="connsiteY3275" fmla="*/ 2386981 h 4877563"/>
              <a:gd name="connsiteX3276" fmla="*/ 3113245 w 6000690"/>
              <a:gd name="connsiteY3276" fmla="*/ 2398528 h 4877563"/>
              <a:gd name="connsiteX3277" fmla="*/ 3113884 w 6000690"/>
              <a:gd name="connsiteY3277" fmla="*/ 2399918 h 4877563"/>
              <a:gd name="connsiteX3278" fmla="*/ 3122418 w 6000690"/>
              <a:gd name="connsiteY3278" fmla="*/ 2407814 h 4877563"/>
              <a:gd name="connsiteX3279" fmla="*/ 3127549 w 6000690"/>
              <a:gd name="connsiteY3279" fmla="*/ 2408713 h 4877563"/>
              <a:gd name="connsiteX3280" fmla="*/ 3134026 w 6000690"/>
              <a:gd name="connsiteY3280" fmla="*/ 2407246 h 4877563"/>
              <a:gd name="connsiteX3281" fmla="*/ 3135350 w 6000690"/>
              <a:gd name="connsiteY3281" fmla="*/ 2406632 h 4877563"/>
              <a:gd name="connsiteX3282" fmla="*/ 3135351 w 6000690"/>
              <a:gd name="connsiteY3282" fmla="*/ 2406633 h 4877563"/>
              <a:gd name="connsiteX3283" fmla="*/ 3143295 w 6000690"/>
              <a:gd name="connsiteY3283" fmla="*/ 2398027 h 4877563"/>
              <a:gd name="connsiteX3284" fmla="*/ 3142632 w 6000690"/>
              <a:gd name="connsiteY3284" fmla="*/ 2386329 h 4877563"/>
              <a:gd name="connsiteX3285" fmla="*/ 3142060 w 6000690"/>
              <a:gd name="connsiteY3285" fmla="*/ 2385118 h 4877563"/>
              <a:gd name="connsiteX3286" fmla="*/ 3133511 w 6000690"/>
              <a:gd name="connsiteY3286" fmla="*/ 2377240 h 4877563"/>
              <a:gd name="connsiteX3287" fmla="*/ 3128405 w 6000690"/>
              <a:gd name="connsiteY3287" fmla="*/ 2376342 h 4877563"/>
              <a:gd name="connsiteX3288" fmla="*/ 5529438 w 6000690"/>
              <a:gd name="connsiteY3288" fmla="*/ 2356277 h 4877563"/>
              <a:gd name="connsiteX3289" fmla="*/ 5551577 w 6000690"/>
              <a:gd name="connsiteY3289" fmla="*/ 2362234 h 4877563"/>
              <a:gd name="connsiteX3290" fmla="*/ 5572255 w 6000690"/>
              <a:gd name="connsiteY3290" fmla="*/ 2389177 h 4877563"/>
              <a:gd name="connsiteX3291" fmla="*/ 5567825 w 6000690"/>
              <a:gd name="connsiteY3291" fmla="*/ 2422851 h 4877563"/>
              <a:gd name="connsiteX3292" fmla="*/ 5529358 w 6000690"/>
              <a:gd name="connsiteY3292" fmla="*/ 2445037 h 4877563"/>
              <a:gd name="connsiteX3293" fmla="*/ 5507215 w 6000690"/>
              <a:gd name="connsiteY3293" fmla="*/ 2439088 h 4877563"/>
              <a:gd name="connsiteX3294" fmla="*/ 5486536 w 6000690"/>
              <a:gd name="connsiteY3294" fmla="*/ 2412137 h 4877563"/>
              <a:gd name="connsiteX3295" fmla="*/ 5490972 w 6000690"/>
              <a:gd name="connsiteY3295" fmla="*/ 2378470 h 4877563"/>
              <a:gd name="connsiteX3296" fmla="*/ 5490972 w 6000690"/>
              <a:gd name="connsiteY3296" fmla="*/ 2378472 h 4877563"/>
              <a:gd name="connsiteX3297" fmla="*/ 5529438 w 6000690"/>
              <a:gd name="connsiteY3297" fmla="*/ 2356277 h 4877563"/>
              <a:gd name="connsiteX3298" fmla="*/ 5931115 w 6000690"/>
              <a:gd name="connsiteY3298" fmla="*/ 2329189 h 4877563"/>
              <a:gd name="connsiteX3299" fmla="*/ 5943702 w 6000690"/>
              <a:gd name="connsiteY3299" fmla="*/ 2332574 h 4877563"/>
              <a:gd name="connsiteX3300" fmla="*/ 5952932 w 6000690"/>
              <a:gd name="connsiteY3300" fmla="*/ 2367027 h 4877563"/>
              <a:gd name="connsiteX3301" fmla="*/ 5931068 w 6000690"/>
              <a:gd name="connsiteY3301" fmla="*/ 2379651 h 4877563"/>
              <a:gd name="connsiteX3302" fmla="*/ 5918485 w 6000690"/>
              <a:gd name="connsiteY3302" fmla="*/ 2376266 h 4877563"/>
              <a:gd name="connsiteX3303" fmla="*/ 5918485 w 6000690"/>
              <a:gd name="connsiteY3303" fmla="*/ 2376267 h 4877563"/>
              <a:gd name="connsiteX3304" fmla="*/ 5906725 w 6000690"/>
              <a:gd name="connsiteY3304" fmla="*/ 2360956 h 4877563"/>
              <a:gd name="connsiteX3305" fmla="*/ 5909241 w 6000690"/>
              <a:gd name="connsiteY3305" fmla="*/ 2341813 h 4877563"/>
              <a:gd name="connsiteX3306" fmla="*/ 5931115 w 6000690"/>
              <a:gd name="connsiteY3306" fmla="*/ 2329189 h 4877563"/>
              <a:gd name="connsiteX3307" fmla="*/ 3531378 w 6000690"/>
              <a:gd name="connsiteY3307" fmla="*/ 2326502 h 4877563"/>
              <a:gd name="connsiteX3308" fmla="*/ 3524565 w 6000690"/>
              <a:gd name="connsiteY3308" fmla="*/ 2328137 h 4877563"/>
              <a:gd name="connsiteX3309" fmla="*/ 3518441 w 6000690"/>
              <a:gd name="connsiteY3309" fmla="*/ 2331022 h 4877563"/>
              <a:gd name="connsiteX3310" fmla="*/ 3510332 w 6000690"/>
              <a:gd name="connsiteY3310" fmla="*/ 2339636 h 4877563"/>
              <a:gd name="connsiteX3311" fmla="*/ 3510985 w 6000690"/>
              <a:gd name="connsiteY3311" fmla="*/ 2351449 h 4877563"/>
              <a:gd name="connsiteX3312" fmla="*/ 3510984 w 6000690"/>
              <a:gd name="connsiteY3312" fmla="*/ 2351451 h 4877563"/>
              <a:gd name="connsiteX3313" fmla="*/ 3513792 w 6000690"/>
              <a:gd name="connsiteY3313" fmla="*/ 2357607 h 4877563"/>
              <a:gd name="connsiteX3314" fmla="*/ 3522426 w 6000690"/>
              <a:gd name="connsiteY3314" fmla="*/ 2365872 h 4877563"/>
              <a:gd name="connsiteX3315" fmla="*/ 3527633 w 6000690"/>
              <a:gd name="connsiteY3315" fmla="*/ 2366798 h 4877563"/>
              <a:gd name="connsiteX3316" fmla="*/ 3534356 w 6000690"/>
              <a:gd name="connsiteY3316" fmla="*/ 2365209 h 4877563"/>
              <a:gd name="connsiteX3317" fmla="*/ 3540546 w 6000690"/>
              <a:gd name="connsiteY3317" fmla="*/ 2362353 h 4877563"/>
              <a:gd name="connsiteX3318" fmla="*/ 3548811 w 6000690"/>
              <a:gd name="connsiteY3318" fmla="*/ 2353663 h 4877563"/>
              <a:gd name="connsiteX3319" fmla="*/ 3548065 w 6000690"/>
              <a:gd name="connsiteY3319" fmla="*/ 2341680 h 4877563"/>
              <a:gd name="connsiteX3320" fmla="*/ 3545133 w 6000690"/>
              <a:gd name="connsiteY3320" fmla="*/ 2335504 h 4877563"/>
              <a:gd name="connsiteX3321" fmla="*/ 3536442 w 6000690"/>
              <a:gd name="connsiteY3321" fmla="*/ 2327381 h 4877563"/>
              <a:gd name="connsiteX3322" fmla="*/ 3531378 w 6000690"/>
              <a:gd name="connsiteY3322" fmla="*/ 2326502 h 4877563"/>
              <a:gd name="connsiteX3323" fmla="*/ 5359514 w 6000690"/>
              <a:gd name="connsiteY3323" fmla="*/ 2300354 h 4877563"/>
              <a:gd name="connsiteX3324" fmla="*/ 5378698 w 6000690"/>
              <a:gd name="connsiteY3324" fmla="*/ 2305509 h 4877563"/>
              <a:gd name="connsiteX3325" fmla="*/ 5392770 w 6000690"/>
              <a:gd name="connsiteY3325" fmla="*/ 2358032 h 4877563"/>
              <a:gd name="connsiteX3326" fmla="*/ 5359448 w 6000690"/>
              <a:gd name="connsiteY3326" fmla="*/ 2377259 h 4877563"/>
              <a:gd name="connsiteX3327" fmla="*/ 5340264 w 6000690"/>
              <a:gd name="connsiteY3327" fmla="*/ 2372096 h 4877563"/>
              <a:gd name="connsiteX3328" fmla="*/ 5322338 w 6000690"/>
              <a:gd name="connsiteY3328" fmla="*/ 2348756 h 4877563"/>
              <a:gd name="connsiteX3329" fmla="*/ 5326183 w 6000690"/>
              <a:gd name="connsiteY3329" fmla="*/ 2319570 h 4877563"/>
              <a:gd name="connsiteX3330" fmla="*/ 5326183 w 6000690"/>
              <a:gd name="connsiteY3330" fmla="*/ 2319572 h 4877563"/>
              <a:gd name="connsiteX3331" fmla="*/ 5359514 w 6000690"/>
              <a:gd name="connsiteY3331" fmla="*/ 2300354 h 4877563"/>
              <a:gd name="connsiteX3332" fmla="*/ 833688 w 6000690"/>
              <a:gd name="connsiteY3332" fmla="*/ 2294095 h 4877563"/>
              <a:gd name="connsiteX3333" fmla="*/ 827030 w 6000690"/>
              <a:gd name="connsiteY3333" fmla="*/ 2295655 h 4877563"/>
              <a:gd name="connsiteX3334" fmla="*/ 808021 w 6000690"/>
              <a:gd name="connsiteY3334" fmla="*/ 2302567 h 4877563"/>
              <a:gd name="connsiteX3335" fmla="*/ 797415 w 6000690"/>
              <a:gd name="connsiteY3335" fmla="*/ 2312167 h 4877563"/>
              <a:gd name="connsiteX3336" fmla="*/ 799675 w 6000690"/>
              <a:gd name="connsiteY3336" fmla="*/ 2326295 h 4877563"/>
              <a:gd name="connsiteX3337" fmla="*/ 813430 w 6000690"/>
              <a:gd name="connsiteY3337" fmla="*/ 2351357 h 4877563"/>
              <a:gd name="connsiteX3338" fmla="*/ 822921 w 6000690"/>
              <a:gd name="connsiteY3338" fmla="*/ 2360501 h 4877563"/>
              <a:gd name="connsiteX3339" fmla="*/ 827537 w 6000690"/>
              <a:gd name="connsiteY3339" fmla="*/ 2361229 h 4877563"/>
              <a:gd name="connsiteX3340" fmla="*/ 835967 w 6000690"/>
              <a:gd name="connsiteY3340" fmla="*/ 2358638 h 4877563"/>
              <a:gd name="connsiteX3341" fmla="*/ 850980 w 6000690"/>
              <a:gd name="connsiteY3341" fmla="*/ 2350175 h 4877563"/>
              <a:gd name="connsiteX3342" fmla="*/ 858943 w 6000690"/>
              <a:gd name="connsiteY3342" fmla="*/ 2341256 h 4877563"/>
              <a:gd name="connsiteX3343" fmla="*/ 857879 w 6000690"/>
              <a:gd name="connsiteY3343" fmla="*/ 2329359 h 4877563"/>
              <a:gd name="connsiteX3344" fmla="*/ 848176 w 6000690"/>
              <a:gd name="connsiteY3344" fmla="*/ 2305178 h 4877563"/>
              <a:gd name="connsiteX3345" fmla="*/ 839854 w 6000690"/>
              <a:gd name="connsiteY3345" fmla="*/ 2295418 h 4877563"/>
              <a:gd name="connsiteX3346" fmla="*/ 833688 w 6000690"/>
              <a:gd name="connsiteY3346" fmla="*/ 2294095 h 4877563"/>
              <a:gd name="connsiteX3347" fmla="*/ 4216284 w 6000690"/>
              <a:gd name="connsiteY3347" fmla="*/ 2275500 h 4877563"/>
              <a:gd name="connsiteX3348" fmla="*/ 4232295 w 6000690"/>
              <a:gd name="connsiteY3348" fmla="*/ 2279804 h 4877563"/>
              <a:gd name="connsiteX3349" fmla="*/ 4247223 w 6000690"/>
              <a:gd name="connsiteY3349" fmla="*/ 2299266 h 4877563"/>
              <a:gd name="connsiteX3350" fmla="*/ 4244016 w 6000690"/>
              <a:gd name="connsiteY3350" fmla="*/ 2323608 h 4877563"/>
              <a:gd name="connsiteX3351" fmla="*/ 4216227 w 6000690"/>
              <a:gd name="connsiteY3351" fmla="*/ 2339638 h 4877563"/>
              <a:gd name="connsiteX3352" fmla="*/ 4200211 w 6000690"/>
              <a:gd name="connsiteY3352" fmla="*/ 2335336 h 4877563"/>
              <a:gd name="connsiteX3353" fmla="*/ 4185284 w 6000690"/>
              <a:gd name="connsiteY3353" fmla="*/ 2315873 h 4877563"/>
              <a:gd name="connsiteX3354" fmla="*/ 4188490 w 6000690"/>
              <a:gd name="connsiteY3354" fmla="*/ 2291539 h 4877563"/>
              <a:gd name="connsiteX3355" fmla="*/ 4216284 w 6000690"/>
              <a:gd name="connsiteY3355" fmla="*/ 2275500 h 4877563"/>
              <a:gd name="connsiteX3356" fmla="*/ 3360797 w 6000690"/>
              <a:gd name="connsiteY3356" fmla="*/ 2266481 h 4877563"/>
              <a:gd name="connsiteX3357" fmla="*/ 3354106 w 6000690"/>
              <a:gd name="connsiteY3357" fmla="*/ 2268050 h 4877563"/>
              <a:gd name="connsiteX3358" fmla="*/ 3350564 w 6000690"/>
              <a:gd name="connsiteY3358" fmla="*/ 2269734 h 4877563"/>
              <a:gd name="connsiteX3359" fmla="*/ 3342649 w 6000690"/>
              <a:gd name="connsiteY3359" fmla="*/ 2278312 h 4877563"/>
              <a:gd name="connsiteX3360" fmla="*/ 3343277 w 6000690"/>
              <a:gd name="connsiteY3360" fmla="*/ 2289972 h 4877563"/>
              <a:gd name="connsiteX3361" fmla="*/ 3343278 w 6000690"/>
              <a:gd name="connsiteY3361" fmla="*/ 2289970 h 4877563"/>
              <a:gd name="connsiteX3362" fmla="*/ 3345084 w 6000690"/>
              <a:gd name="connsiteY3362" fmla="*/ 2293885 h 4877563"/>
              <a:gd name="connsiteX3363" fmla="*/ 3353671 w 6000690"/>
              <a:gd name="connsiteY3363" fmla="*/ 2301963 h 4877563"/>
              <a:gd name="connsiteX3364" fmla="*/ 3358839 w 6000690"/>
              <a:gd name="connsiteY3364" fmla="*/ 2302880 h 4877563"/>
              <a:gd name="connsiteX3365" fmla="*/ 3365440 w 6000690"/>
              <a:gd name="connsiteY3365" fmla="*/ 2301348 h 4877563"/>
              <a:gd name="connsiteX3366" fmla="*/ 3368977 w 6000690"/>
              <a:gd name="connsiteY3366" fmla="*/ 2299711 h 4877563"/>
              <a:gd name="connsiteX3367" fmla="*/ 3377058 w 6000690"/>
              <a:gd name="connsiteY3367" fmla="*/ 2291050 h 4877563"/>
              <a:gd name="connsiteX3368" fmla="*/ 3376344 w 6000690"/>
              <a:gd name="connsiteY3368" fmla="*/ 2279229 h 4877563"/>
              <a:gd name="connsiteX3369" fmla="*/ 3374471 w 6000690"/>
              <a:gd name="connsiteY3369" fmla="*/ 2275295 h 4877563"/>
              <a:gd name="connsiteX3370" fmla="*/ 3365827 w 6000690"/>
              <a:gd name="connsiteY3370" fmla="*/ 2267350 h 4877563"/>
              <a:gd name="connsiteX3371" fmla="*/ 3360797 w 6000690"/>
              <a:gd name="connsiteY3371" fmla="*/ 2266481 h 4877563"/>
              <a:gd name="connsiteX3372" fmla="*/ 3954646 w 6000690"/>
              <a:gd name="connsiteY3372" fmla="*/ 2258574 h 4877563"/>
              <a:gd name="connsiteX3373" fmla="*/ 3944791 w 6000690"/>
              <a:gd name="connsiteY3373" fmla="*/ 2262262 h 4877563"/>
              <a:gd name="connsiteX3374" fmla="*/ 3914784 w 6000690"/>
              <a:gd name="connsiteY3374" fmla="*/ 2280532 h 4877563"/>
              <a:gd name="connsiteX3375" fmla="*/ 3906178 w 6000690"/>
              <a:gd name="connsiteY3375" fmla="*/ 2289460 h 4877563"/>
              <a:gd name="connsiteX3376" fmla="*/ 3907223 w 6000690"/>
              <a:gd name="connsiteY3376" fmla="*/ 2301812 h 4877563"/>
              <a:gd name="connsiteX3377" fmla="*/ 3907223 w 6000690"/>
              <a:gd name="connsiteY3377" fmla="*/ 2301810 h 4877563"/>
              <a:gd name="connsiteX3378" fmla="*/ 3916973 w 6000690"/>
              <a:gd name="connsiteY3378" fmla="*/ 2325435 h 4877563"/>
              <a:gd name="connsiteX3379" fmla="*/ 3925692 w 6000690"/>
              <a:gd name="connsiteY3379" fmla="*/ 2335260 h 4877563"/>
              <a:gd name="connsiteX3380" fmla="*/ 3931428 w 6000690"/>
              <a:gd name="connsiteY3380" fmla="*/ 2336395 h 4877563"/>
              <a:gd name="connsiteX3381" fmla="*/ 3938799 w 6000690"/>
              <a:gd name="connsiteY3381" fmla="*/ 2334466 h 4877563"/>
              <a:gd name="connsiteX3382" fmla="*/ 3975034 w 6000690"/>
              <a:gd name="connsiteY3382" fmla="*/ 2322975 h 4877563"/>
              <a:gd name="connsiteX3383" fmla="*/ 3987451 w 6000690"/>
              <a:gd name="connsiteY3383" fmla="*/ 2313623 h 4877563"/>
              <a:gd name="connsiteX3384" fmla="*/ 3984926 w 6000690"/>
              <a:gd name="connsiteY3384" fmla="*/ 2298293 h 4877563"/>
              <a:gd name="connsiteX3385" fmla="*/ 3969006 w 6000690"/>
              <a:gd name="connsiteY3385" fmla="*/ 2269221 h 4877563"/>
              <a:gd name="connsiteX3386" fmla="*/ 3958792 w 6000690"/>
              <a:gd name="connsiteY3386" fmla="*/ 2259159 h 4877563"/>
              <a:gd name="connsiteX3387" fmla="*/ 3954646 w 6000690"/>
              <a:gd name="connsiteY3387" fmla="*/ 2258574 h 4877563"/>
              <a:gd name="connsiteX3388" fmla="*/ 554881 w 6000690"/>
              <a:gd name="connsiteY3388" fmla="*/ 2256586 h 4877563"/>
              <a:gd name="connsiteX3389" fmla="*/ 587493 w 6000690"/>
              <a:gd name="connsiteY3389" fmla="*/ 2265354 h 4877563"/>
              <a:gd name="connsiteX3390" fmla="*/ 611410 w 6000690"/>
              <a:gd name="connsiteY3390" fmla="*/ 2354609 h 4877563"/>
              <a:gd name="connsiteX3391" fmla="*/ 554771 w 6000690"/>
              <a:gd name="connsiteY3391" fmla="*/ 2387292 h 4877563"/>
              <a:gd name="connsiteX3392" fmla="*/ 522155 w 6000690"/>
              <a:gd name="connsiteY3392" fmla="*/ 2378526 h 4877563"/>
              <a:gd name="connsiteX3393" fmla="*/ 498238 w 6000690"/>
              <a:gd name="connsiteY3393" fmla="*/ 2289261 h 4877563"/>
              <a:gd name="connsiteX3394" fmla="*/ 554881 w 6000690"/>
              <a:gd name="connsiteY3394" fmla="*/ 2256586 h 4877563"/>
              <a:gd name="connsiteX3395" fmla="*/ 5189581 w 6000690"/>
              <a:gd name="connsiteY3395" fmla="*/ 2243982 h 4877563"/>
              <a:gd name="connsiteX3396" fmla="*/ 5206036 w 6000690"/>
              <a:gd name="connsiteY3396" fmla="*/ 2248406 h 4877563"/>
              <a:gd name="connsiteX3397" fmla="*/ 5221404 w 6000690"/>
              <a:gd name="connsiteY3397" fmla="*/ 2268428 h 4877563"/>
              <a:gd name="connsiteX3398" fmla="*/ 5218109 w 6000690"/>
              <a:gd name="connsiteY3398" fmla="*/ 2293452 h 4877563"/>
              <a:gd name="connsiteX3399" fmla="*/ 5189524 w 6000690"/>
              <a:gd name="connsiteY3399" fmla="*/ 2309943 h 4877563"/>
              <a:gd name="connsiteX3400" fmla="*/ 5173074 w 6000690"/>
              <a:gd name="connsiteY3400" fmla="*/ 2305519 h 4877563"/>
              <a:gd name="connsiteX3401" fmla="*/ 5157725 w 6000690"/>
              <a:gd name="connsiteY3401" fmla="*/ 2285488 h 4877563"/>
              <a:gd name="connsiteX3402" fmla="*/ 5160997 w 6000690"/>
              <a:gd name="connsiteY3402" fmla="*/ 2260474 h 4877563"/>
              <a:gd name="connsiteX3403" fmla="*/ 5189581 w 6000690"/>
              <a:gd name="connsiteY3403" fmla="*/ 2243982 h 4877563"/>
              <a:gd name="connsiteX3404" fmla="*/ 384924 w 6000690"/>
              <a:gd name="connsiteY3404" fmla="*/ 2233039 h 4877563"/>
              <a:gd name="connsiteX3405" fmla="*/ 398410 w 6000690"/>
              <a:gd name="connsiteY3405" fmla="*/ 2236670 h 4877563"/>
              <a:gd name="connsiteX3406" fmla="*/ 411007 w 6000690"/>
              <a:gd name="connsiteY3406" fmla="*/ 2253108 h 4877563"/>
              <a:gd name="connsiteX3407" fmla="*/ 408326 w 6000690"/>
              <a:gd name="connsiteY3407" fmla="*/ 2273628 h 4877563"/>
              <a:gd name="connsiteX3408" fmla="*/ 384877 w 6000690"/>
              <a:gd name="connsiteY3408" fmla="*/ 2287153 h 4877563"/>
              <a:gd name="connsiteX3409" fmla="*/ 371391 w 6000690"/>
              <a:gd name="connsiteY3409" fmla="*/ 2283521 h 4877563"/>
              <a:gd name="connsiteX3410" fmla="*/ 361476 w 6000690"/>
              <a:gd name="connsiteY3410" fmla="*/ 2246573 h 4877563"/>
              <a:gd name="connsiteX3411" fmla="*/ 384924 w 6000690"/>
              <a:gd name="connsiteY3411" fmla="*/ 2233039 h 4877563"/>
              <a:gd name="connsiteX3412" fmla="*/ 5761225 w 6000690"/>
              <a:gd name="connsiteY3412" fmla="*/ 2230875 h 4877563"/>
              <a:gd name="connsiteX3413" fmla="*/ 5792017 w 6000690"/>
              <a:gd name="connsiteY3413" fmla="*/ 2239149 h 4877563"/>
              <a:gd name="connsiteX3414" fmla="*/ 5820757 w 6000690"/>
              <a:gd name="connsiteY3414" fmla="*/ 2276609 h 4877563"/>
              <a:gd name="connsiteX3415" fmla="*/ 5814591 w 6000690"/>
              <a:gd name="connsiteY3415" fmla="*/ 2323421 h 4877563"/>
              <a:gd name="connsiteX3416" fmla="*/ 5761112 w 6000690"/>
              <a:gd name="connsiteY3416" fmla="*/ 2354289 h 4877563"/>
              <a:gd name="connsiteX3417" fmla="*/ 5730316 w 6000690"/>
              <a:gd name="connsiteY3417" fmla="*/ 2346005 h 4877563"/>
              <a:gd name="connsiteX3418" fmla="*/ 5701570 w 6000690"/>
              <a:gd name="connsiteY3418" fmla="*/ 2308545 h 4877563"/>
              <a:gd name="connsiteX3419" fmla="*/ 5707736 w 6000690"/>
              <a:gd name="connsiteY3419" fmla="*/ 2261723 h 4877563"/>
              <a:gd name="connsiteX3420" fmla="*/ 5761225 w 6000690"/>
              <a:gd name="connsiteY3420" fmla="*/ 2230875 h 4877563"/>
              <a:gd name="connsiteX3421" fmla="*/ 3766702 w 6000690"/>
              <a:gd name="connsiteY3421" fmla="*/ 2214902 h 4877563"/>
              <a:gd name="connsiteX3422" fmla="*/ 3759382 w 6000690"/>
              <a:gd name="connsiteY3422" fmla="*/ 2216803 h 4877563"/>
              <a:gd name="connsiteX3423" fmla="*/ 3759382 w 6000690"/>
              <a:gd name="connsiteY3423" fmla="*/ 2216801 h 4877563"/>
              <a:gd name="connsiteX3424" fmla="*/ 3748890 w 6000690"/>
              <a:gd name="connsiteY3424" fmla="*/ 2221937 h 4877563"/>
              <a:gd name="connsiteX3425" fmla="*/ 3740647 w 6000690"/>
              <a:gd name="connsiteY3425" fmla="*/ 2230599 h 4877563"/>
              <a:gd name="connsiteX3426" fmla="*/ 3741348 w 6000690"/>
              <a:gd name="connsiteY3426" fmla="*/ 2242534 h 4877563"/>
              <a:gd name="connsiteX3427" fmla="*/ 3745338 w 6000690"/>
              <a:gd name="connsiteY3427" fmla="*/ 2251348 h 4877563"/>
              <a:gd name="connsiteX3428" fmla="*/ 3753982 w 6000690"/>
              <a:gd name="connsiteY3428" fmla="*/ 2259822 h 4877563"/>
              <a:gd name="connsiteX3429" fmla="*/ 3759274 w 6000690"/>
              <a:gd name="connsiteY3429" fmla="*/ 2260785 h 4877563"/>
              <a:gd name="connsiteX3430" fmla="*/ 3766073 w 6000690"/>
              <a:gd name="connsiteY3430" fmla="*/ 2259159 h 4877563"/>
              <a:gd name="connsiteX3431" fmla="*/ 3776944 w 6000690"/>
              <a:gd name="connsiteY3431" fmla="*/ 2254374 h 4877563"/>
              <a:gd name="connsiteX3432" fmla="*/ 3785711 w 6000690"/>
              <a:gd name="connsiteY3432" fmla="*/ 2245598 h 4877563"/>
              <a:gd name="connsiteX3433" fmla="*/ 3784888 w 6000690"/>
              <a:gd name="connsiteY3433" fmla="*/ 2233230 h 4877563"/>
              <a:gd name="connsiteX3434" fmla="*/ 3780543 w 6000690"/>
              <a:gd name="connsiteY3434" fmla="*/ 2224094 h 4877563"/>
              <a:gd name="connsiteX3435" fmla="*/ 3771596 w 6000690"/>
              <a:gd name="connsiteY3435" fmla="*/ 2215715 h 4877563"/>
              <a:gd name="connsiteX3436" fmla="*/ 3766702 w 6000690"/>
              <a:gd name="connsiteY3436" fmla="*/ 2214902 h 4877563"/>
              <a:gd name="connsiteX3437" fmla="*/ 3190249 w 6000690"/>
              <a:gd name="connsiteY3437" fmla="*/ 2206426 h 4877563"/>
              <a:gd name="connsiteX3438" fmla="*/ 3183723 w 6000690"/>
              <a:gd name="connsiteY3438" fmla="*/ 2207921 h 4877563"/>
              <a:gd name="connsiteX3439" fmla="*/ 3182380 w 6000690"/>
              <a:gd name="connsiteY3439" fmla="*/ 2208545 h 4877563"/>
              <a:gd name="connsiteX3440" fmla="*/ 3174564 w 6000690"/>
              <a:gd name="connsiteY3440" fmla="*/ 2217009 h 4877563"/>
              <a:gd name="connsiteX3441" fmla="*/ 3175047 w 6000690"/>
              <a:gd name="connsiteY3441" fmla="*/ 2228508 h 4877563"/>
              <a:gd name="connsiteX3442" fmla="*/ 3175728 w 6000690"/>
              <a:gd name="connsiteY3442" fmla="*/ 2229993 h 4877563"/>
              <a:gd name="connsiteX3443" fmla="*/ 3184158 w 6000690"/>
              <a:gd name="connsiteY3443" fmla="*/ 2237852 h 4877563"/>
              <a:gd name="connsiteX3444" fmla="*/ 3189393 w 6000690"/>
              <a:gd name="connsiteY3444" fmla="*/ 2238788 h 4877563"/>
              <a:gd name="connsiteX3445" fmla="*/ 3195667 w 6000690"/>
              <a:gd name="connsiteY3445" fmla="*/ 2237417 h 4877563"/>
              <a:gd name="connsiteX3446" fmla="*/ 3195668 w 6000690"/>
              <a:gd name="connsiteY3446" fmla="*/ 2237417 h 4877563"/>
              <a:gd name="connsiteX3447" fmla="*/ 3204382 w 6000690"/>
              <a:gd name="connsiteY3447" fmla="*/ 2228612 h 4877563"/>
              <a:gd name="connsiteX3448" fmla="*/ 3204571 w 6000690"/>
              <a:gd name="connsiteY3448" fmla="*/ 2216622 h 4877563"/>
              <a:gd name="connsiteX3449" fmla="*/ 3203905 w 6000690"/>
              <a:gd name="connsiteY3449" fmla="*/ 2215203 h 4877563"/>
              <a:gd name="connsiteX3450" fmla="*/ 3195346 w 6000690"/>
              <a:gd name="connsiteY3450" fmla="*/ 2207315 h 4877563"/>
              <a:gd name="connsiteX3451" fmla="*/ 3190249 w 6000690"/>
              <a:gd name="connsiteY3451" fmla="*/ 2206426 h 4877563"/>
              <a:gd name="connsiteX3452" fmla="*/ 1064562 w 6000690"/>
              <a:gd name="connsiteY3452" fmla="*/ 2192507 h 4877563"/>
              <a:gd name="connsiteX3453" fmla="*/ 1058500 w 6000690"/>
              <a:gd name="connsiteY3453" fmla="*/ 2193783 h 4877563"/>
              <a:gd name="connsiteX3454" fmla="*/ 1057975 w 6000690"/>
              <a:gd name="connsiteY3454" fmla="*/ 2194019 h 4877563"/>
              <a:gd name="connsiteX3455" fmla="*/ 1049828 w 6000690"/>
              <a:gd name="connsiteY3455" fmla="*/ 2203419 h 4877563"/>
              <a:gd name="connsiteX3456" fmla="*/ 1051383 w 6000690"/>
              <a:gd name="connsiteY3456" fmla="*/ 2215684 h 4877563"/>
              <a:gd name="connsiteX3457" fmla="*/ 1052410 w 6000690"/>
              <a:gd name="connsiteY3457" fmla="*/ 2217350 h 4877563"/>
              <a:gd name="connsiteX3458" fmla="*/ 1065248 w 6000690"/>
              <a:gd name="connsiteY3458" fmla="*/ 2224564 h 4877563"/>
              <a:gd name="connsiteX3459" fmla="*/ 1071593 w 6000690"/>
              <a:gd name="connsiteY3459" fmla="*/ 2223156 h 4877563"/>
              <a:gd name="connsiteX3460" fmla="*/ 1079047 w 6000690"/>
              <a:gd name="connsiteY3460" fmla="*/ 2215439 h 4877563"/>
              <a:gd name="connsiteX3461" fmla="*/ 1079447 w 6000690"/>
              <a:gd name="connsiteY3461" fmla="*/ 2204715 h 4877563"/>
              <a:gd name="connsiteX3462" fmla="*/ 1078833 w 6000690"/>
              <a:gd name="connsiteY3462" fmla="*/ 2202863 h 4877563"/>
              <a:gd name="connsiteX3463" fmla="*/ 1070681 w 6000690"/>
              <a:gd name="connsiteY3463" fmla="*/ 2193812 h 4877563"/>
              <a:gd name="connsiteX3464" fmla="*/ 1064562 w 6000690"/>
              <a:gd name="connsiteY3464" fmla="*/ 2192507 h 4877563"/>
              <a:gd name="connsiteX3465" fmla="*/ 5019652 w 6000690"/>
              <a:gd name="connsiteY3465" fmla="*/ 2188062 h 4877563"/>
              <a:gd name="connsiteX3466" fmla="*/ 5033143 w 6000690"/>
              <a:gd name="connsiteY3466" fmla="*/ 2191693 h 4877563"/>
              <a:gd name="connsiteX3467" fmla="*/ 5045758 w 6000690"/>
              <a:gd name="connsiteY3467" fmla="*/ 2208120 h 4877563"/>
              <a:gd name="connsiteX3468" fmla="*/ 5043058 w 6000690"/>
              <a:gd name="connsiteY3468" fmla="*/ 2228633 h 4877563"/>
              <a:gd name="connsiteX3469" fmla="*/ 5019614 w 6000690"/>
              <a:gd name="connsiteY3469" fmla="*/ 2242166 h 4877563"/>
              <a:gd name="connsiteX3470" fmla="*/ 5006124 w 6000690"/>
              <a:gd name="connsiteY3470" fmla="*/ 2238535 h 4877563"/>
              <a:gd name="connsiteX3471" fmla="*/ 4993504 w 6000690"/>
              <a:gd name="connsiteY3471" fmla="*/ 2222107 h 4877563"/>
              <a:gd name="connsiteX3472" fmla="*/ 4996208 w 6000690"/>
              <a:gd name="connsiteY3472" fmla="*/ 2201605 h 4877563"/>
              <a:gd name="connsiteX3473" fmla="*/ 4996208 w 6000690"/>
              <a:gd name="connsiteY3473" fmla="*/ 2201604 h 4877563"/>
              <a:gd name="connsiteX3474" fmla="*/ 5019652 w 6000690"/>
              <a:gd name="connsiteY3474" fmla="*/ 2188062 h 4877563"/>
              <a:gd name="connsiteX3475" fmla="*/ 2616587 w 6000690"/>
              <a:gd name="connsiteY3475" fmla="*/ 2178670 h 4877563"/>
              <a:gd name="connsiteX3476" fmla="*/ 2609716 w 6000690"/>
              <a:gd name="connsiteY3476" fmla="*/ 2180335 h 4877563"/>
              <a:gd name="connsiteX3477" fmla="*/ 2606761 w 6000690"/>
              <a:gd name="connsiteY3477" fmla="*/ 2181801 h 4877563"/>
              <a:gd name="connsiteX3478" fmla="*/ 2598859 w 6000690"/>
              <a:gd name="connsiteY3478" fmla="*/ 2190927 h 4877563"/>
              <a:gd name="connsiteX3479" fmla="*/ 2600226 w 6000690"/>
              <a:gd name="connsiteY3479" fmla="*/ 2202909 h 4877563"/>
              <a:gd name="connsiteX3480" fmla="*/ 2604694 w 6000690"/>
              <a:gd name="connsiteY3480" fmla="*/ 2211355 h 4877563"/>
              <a:gd name="connsiteX3481" fmla="*/ 2618251 w 6000690"/>
              <a:gd name="connsiteY3481" fmla="*/ 2219913 h 4877563"/>
              <a:gd name="connsiteX3482" fmla="*/ 2624436 w 6000690"/>
              <a:gd name="connsiteY3482" fmla="*/ 2218569 h 4877563"/>
              <a:gd name="connsiteX3483" fmla="*/ 2626559 w 6000690"/>
              <a:gd name="connsiteY3483" fmla="*/ 2217643 h 4877563"/>
              <a:gd name="connsiteX3484" fmla="*/ 2634687 w 6000690"/>
              <a:gd name="connsiteY3484" fmla="*/ 2209255 h 4877563"/>
              <a:gd name="connsiteX3485" fmla="*/ 2634342 w 6000690"/>
              <a:gd name="connsiteY3485" fmla="*/ 2197585 h 4877563"/>
              <a:gd name="connsiteX3486" fmla="*/ 2630734 w 6000690"/>
              <a:gd name="connsiteY3486" fmla="*/ 2188667 h 4877563"/>
              <a:gd name="connsiteX3487" fmla="*/ 2622119 w 6000690"/>
              <a:gd name="connsiteY3487" fmla="*/ 2179729 h 4877563"/>
              <a:gd name="connsiteX3488" fmla="*/ 2616587 w 6000690"/>
              <a:gd name="connsiteY3488" fmla="*/ 2178670 h 4877563"/>
              <a:gd name="connsiteX3489" fmla="*/ 5992949 w 6000690"/>
              <a:gd name="connsiteY3489" fmla="*/ 2168845 h 4877563"/>
              <a:gd name="connsiteX3490" fmla="*/ 6000690 w 6000690"/>
              <a:gd name="connsiteY3490" fmla="*/ 2170927 h 4877563"/>
              <a:gd name="connsiteX3491" fmla="*/ 6000690 w 6000690"/>
              <a:gd name="connsiteY3491" fmla="*/ 2195672 h 4877563"/>
              <a:gd name="connsiteX3492" fmla="*/ 5992915 w 6000690"/>
              <a:gd name="connsiteY3492" fmla="*/ 2200158 h 4877563"/>
              <a:gd name="connsiteX3493" fmla="*/ 5985100 w 6000690"/>
              <a:gd name="connsiteY3493" fmla="*/ 2198058 h 4877563"/>
              <a:gd name="connsiteX3494" fmla="*/ 5979378 w 6000690"/>
              <a:gd name="connsiteY3494" fmla="*/ 2176676 h 4877563"/>
              <a:gd name="connsiteX3495" fmla="*/ 5992949 w 6000690"/>
              <a:gd name="connsiteY3495" fmla="*/ 2168845 h 4877563"/>
              <a:gd name="connsiteX3496" fmla="*/ 3593231 w 6000690"/>
              <a:gd name="connsiteY3496" fmla="*/ 2156590 h 4877563"/>
              <a:gd name="connsiteX3497" fmla="*/ 3586450 w 6000690"/>
              <a:gd name="connsiteY3497" fmla="*/ 2158207 h 4877563"/>
              <a:gd name="connsiteX3498" fmla="*/ 3580691 w 6000690"/>
              <a:gd name="connsiteY3498" fmla="*/ 2160930 h 4877563"/>
              <a:gd name="connsiteX3499" fmla="*/ 3572591 w 6000690"/>
              <a:gd name="connsiteY3499" fmla="*/ 2169564 h 4877563"/>
              <a:gd name="connsiteX3500" fmla="*/ 3573262 w 6000690"/>
              <a:gd name="connsiteY3500" fmla="*/ 2181376 h 4877563"/>
              <a:gd name="connsiteX3501" fmla="*/ 3575896 w 6000690"/>
              <a:gd name="connsiteY3501" fmla="*/ 2187107 h 4877563"/>
              <a:gd name="connsiteX3502" fmla="*/ 3584511 w 6000690"/>
              <a:gd name="connsiteY3502" fmla="*/ 2195334 h 4877563"/>
              <a:gd name="connsiteX3503" fmla="*/ 3589718 w 6000690"/>
              <a:gd name="connsiteY3503" fmla="*/ 2196261 h 4877563"/>
              <a:gd name="connsiteX3504" fmla="*/ 3596408 w 6000690"/>
              <a:gd name="connsiteY3504" fmla="*/ 2194691 h 4877563"/>
              <a:gd name="connsiteX3505" fmla="*/ 3602243 w 6000690"/>
              <a:gd name="connsiteY3505" fmla="*/ 2192006 h 4877563"/>
              <a:gd name="connsiteX3506" fmla="*/ 3610470 w 6000690"/>
              <a:gd name="connsiteY3506" fmla="*/ 2183314 h 4877563"/>
              <a:gd name="connsiteX3507" fmla="*/ 3609724 w 6000690"/>
              <a:gd name="connsiteY3507" fmla="*/ 2171370 h 4877563"/>
              <a:gd name="connsiteX3508" fmla="*/ 3606976 w 6000690"/>
              <a:gd name="connsiteY3508" fmla="*/ 2165573 h 4877563"/>
              <a:gd name="connsiteX3509" fmla="*/ 3598300 w 6000690"/>
              <a:gd name="connsiteY3509" fmla="*/ 2157469 h 4877563"/>
              <a:gd name="connsiteX3510" fmla="*/ 3593231 w 6000690"/>
              <a:gd name="connsiteY3510" fmla="*/ 2156590 h 4877563"/>
              <a:gd name="connsiteX3511" fmla="*/ 5591320 w 6000690"/>
              <a:gd name="connsiteY3511" fmla="*/ 2150338 h 4877563"/>
              <a:gd name="connsiteX3512" fmla="*/ 5631437 w 6000690"/>
              <a:gd name="connsiteY3512" fmla="*/ 2161119 h 4877563"/>
              <a:gd name="connsiteX3513" fmla="*/ 5660858 w 6000690"/>
              <a:gd name="connsiteY3513" fmla="*/ 2270915 h 4877563"/>
              <a:gd name="connsiteX3514" fmla="*/ 5591169 w 6000690"/>
              <a:gd name="connsiteY3514" fmla="*/ 2311125 h 4877563"/>
              <a:gd name="connsiteX3515" fmla="*/ 5551047 w 6000690"/>
              <a:gd name="connsiteY3515" fmla="*/ 2300344 h 4877563"/>
              <a:gd name="connsiteX3516" fmla="*/ 5513597 w 6000690"/>
              <a:gd name="connsiteY3516" fmla="*/ 2251537 h 4877563"/>
              <a:gd name="connsiteX3517" fmla="*/ 5521626 w 6000690"/>
              <a:gd name="connsiteY3517" fmla="*/ 2190530 h 4877563"/>
              <a:gd name="connsiteX3518" fmla="*/ 5591320 w 6000690"/>
              <a:gd name="connsiteY3518" fmla="*/ 2150338 h 4877563"/>
              <a:gd name="connsiteX3519" fmla="*/ 4849724 w 6000690"/>
              <a:gd name="connsiteY3519" fmla="*/ 2133505 h 4877563"/>
              <a:gd name="connsiteX3520" fmla="*/ 4859588 w 6000690"/>
              <a:gd name="connsiteY3520" fmla="*/ 2136162 h 4877563"/>
              <a:gd name="connsiteX3521" fmla="*/ 4868795 w 6000690"/>
              <a:gd name="connsiteY3521" fmla="*/ 2148154 h 4877563"/>
              <a:gd name="connsiteX3522" fmla="*/ 4866814 w 6000690"/>
              <a:gd name="connsiteY3522" fmla="*/ 2163152 h 4877563"/>
              <a:gd name="connsiteX3523" fmla="*/ 4849691 w 6000690"/>
              <a:gd name="connsiteY3523" fmla="*/ 2173024 h 4877563"/>
              <a:gd name="connsiteX3524" fmla="*/ 4839827 w 6000690"/>
              <a:gd name="connsiteY3524" fmla="*/ 2170378 h 4877563"/>
              <a:gd name="connsiteX3525" fmla="*/ 4832602 w 6000690"/>
              <a:gd name="connsiteY3525" fmla="*/ 2143387 h 4877563"/>
              <a:gd name="connsiteX3526" fmla="*/ 4849724 w 6000690"/>
              <a:gd name="connsiteY3526" fmla="*/ 2133505 h 4877563"/>
              <a:gd name="connsiteX3527" fmla="*/ 4278113 w 6000690"/>
              <a:gd name="connsiteY3527" fmla="*/ 2119263 h 4877563"/>
              <a:gd name="connsiteX3528" fmla="*/ 4287292 w 6000690"/>
              <a:gd name="connsiteY3528" fmla="*/ 2121731 h 4877563"/>
              <a:gd name="connsiteX3529" fmla="*/ 4295860 w 6000690"/>
              <a:gd name="connsiteY3529" fmla="*/ 2132900 h 4877563"/>
              <a:gd name="connsiteX3530" fmla="*/ 4294025 w 6000690"/>
              <a:gd name="connsiteY3530" fmla="*/ 2146848 h 4877563"/>
              <a:gd name="connsiteX3531" fmla="*/ 4278081 w 6000690"/>
              <a:gd name="connsiteY3531" fmla="*/ 2156041 h 4877563"/>
              <a:gd name="connsiteX3532" fmla="*/ 4268898 w 6000690"/>
              <a:gd name="connsiteY3532" fmla="*/ 2153572 h 4877563"/>
              <a:gd name="connsiteX3533" fmla="*/ 4260339 w 6000690"/>
              <a:gd name="connsiteY3533" fmla="*/ 2142403 h 4877563"/>
              <a:gd name="connsiteX3534" fmla="*/ 4262179 w 6000690"/>
              <a:gd name="connsiteY3534" fmla="*/ 2128445 h 4877563"/>
              <a:gd name="connsiteX3535" fmla="*/ 4278113 w 6000690"/>
              <a:gd name="connsiteY3535" fmla="*/ 2119263 h 4877563"/>
              <a:gd name="connsiteX3536" fmla="*/ 2453590 w 6000690"/>
              <a:gd name="connsiteY3536" fmla="*/ 2112887 h 4877563"/>
              <a:gd name="connsiteX3537" fmla="*/ 2445769 w 6000690"/>
              <a:gd name="connsiteY3537" fmla="*/ 2115082 h 4877563"/>
              <a:gd name="connsiteX3538" fmla="*/ 2437513 w 6000690"/>
              <a:gd name="connsiteY3538" fmla="*/ 2119593 h 4877563"/>
              <a:gd name="connsiteX3539" fmla="*/ 2429721 w 6000690"/>
              <a:gd name="connsiteY3539" fmla="*/ 2128729 h 4877563"/>
              <a:gd name="connsiteX3540" fmla="*/ 2431125 w 6000690"/>
              <a:gd name="connsiteY3540" fmla="*/ 2140654 h 4877563"/>
              <a:gd name="connsiteX3541" fmla="*/ 2435419 w 6000690"/>
              <a:gd name="connsiteY3541" fmla="*/ 2148748 h 4877563"/>
              <a:gd name="connsiteX3542" fmla="*/ 2448961 w 6000690"/>
              <a:gd name="connsiteY3542" fmla="*/ 2157269 h 4877563"/>
              <a:gd name="connsiteX3543" fmla="*/ 2454999 w 6000690"/>
              <a:gd name="connsiteY3543" fmla="*/ 2155993 h 4877563"/>
              <a:gd name="connsiteX3544" fmla="*/ 2462872 w 6000690"/>
              <a:gd name="connsiteY3544" fmla="*/ 2152872 h 4877563"/>
              <a:gd name="connsiteX3545" fmla="*/ 2471672 w 6000690"/>
              <a:gd name="connsiteY3545" fmla="*/ 2144607 h 4877563"/>
              <a:gd name="connsiteX3546" fmla="*/ 2471530 w 6000690"/>
              <a:gd name="connsiteY3546" fmla="*/ 2132530 h 4877563"/>
              <a:gd name="connsiteX3547" fmla="*/ 2467809 w 6000690"/>
              <a:gd name="connsiteY3547" fmla="*/ 2123092 h 4877563"/>
              <a:gd name="connsiteX3548" fmla="*/ 2458710 w 6000690"/>
              <a:gd name="connsiteY3548" fmla="*/ 2113786 h 4877563"/>
              <a:gd name="connsiteX3549" fmla="*/ 2453590 w 6000690"/>
              <a:gd name="connsiteY3549" fmla="*/ 2112887 h 4877563"/>
              <a:gd name="connsiteX3550" fmla="*/ 616711 w 6000690"/>
              <a:gd name="connsiteY3550" fmla="*/ 2105359 h 4877563"/>
              <a:gd name="connsiteX3551" fmla="*/ 639989 w 6000690"/>
              <a:gd name="connsiteY3551" fmla="*/ 2111620 h 4877563"/>
              <a:gd name="connsiteX3552" fmla="*/ 661731 w 6000690"/>
              <a:gd name="connsiteY3552" fmla="*/ 2139944 h 4877563"/>
              <a:gd name="connsiteX3553" fmla="*/ 657069 w 6000690"/>
              <a:gd name="connsiteY3553" fmla="*/ 2175342 h 4877563"/>
              <a:gd name="connsiteX3554" fmla="*/ 616631 w 6000690"/>
              <a:gd name="connsiteY3554" fmla="*/ 2198682 h 4877563"/>
              <a:gd name="connsiteX3555" fmla="*/ 593333 w 6000690"/>
              <a:gd name="connsiteY3555" fmla="*/ 2192421 h 4877563"/>
              <a:gd name="connsiteX3556" fmla="*/ 571610 w 6000690"/>
              <a:gd name="connsiteY3556" fmla="*/ 2164098 h 4877563"/>
              <a:gd name="connsiteX3557" fmla="*/ 576268 w 6000690"/>
              <a:gd name="connsiteY3557" fmla="*/ 2128700 h 4877563"/>
              <a:gd name="connsiteX3558" fmla="*/ 616711 w 6000690"/>
              <a:gd name="connsiteY3558" fmla="*/ 2105359 h 4877563"/>
              <a:gd name="connsiteX3559" fmla="*/ 3422844 w 6000690"/>
              <a:gd name="connsiteY3559" fmla="*/ 2096963 h 4877563"/>
              <a:gd name="connsiteX3560" fmla="*/ 3416153 w 6000690"/>
              <a:gd name="connsiteY3560" fmla="*/ 2098533 h 4877563"/>
              <a:gd name="connsiteX3561" fmla="*/ 3412597 w 6000690"/>
              <a:gd name="connsiteY3561" fmla="*/ 2100226 h 4877563"/>
              <a:gd name="connsiteX3562" fmla="*/ 3404706 w 6000690"/>
              <a:gd name="connsiteY3562" fmla="*/ 2108794 h 4877563"/>
              <a:gd name="connsiteX3563" fmla="*/ 3405316 w 6000690"/>
              <a:gd name="connsiteY3563" fmla="*/ 2120426 h 4877563"/>
              <a:gd name="connsiteX3564" fmla="*/ 3406777 w 6000690"/>
              <a:gd name="connsiteY3564" fmla="*/ 2123585 h 4877563"/>
              <a:gd name="connsiteX3565" fmla="*/ 3415326 w 6000690"/>
              <a:gd name="connsiteY3565" fmla="*/ 2131614 h 4877563"/>
              <a:gd name="connsiteX3566" fmla="*/ 3420509 w 6000690"/>
              <a:gd name="connsiteY3566" fmla="*/ 2132531 h 4877563"/>
              <a:gd name="connsiteX3567" fmla="*/ 3427029 w 6000690"/>
              <a:gd name="connsiteY3567" fmla="*/ 2131046 h 4877563"/>
              <a:gd name="connsiteX3568" fmla="*/ 3430651 w 6000690"/>
              <a:gd name="connsiteY3568" fmla="*/ 2129363 h 4877563"/>
              <a:gd name="connsiteX3569" fmla="*/ 3438703 w 6000690"/>
              <a:gd name="connsiteY3569" fmla="*/ 2120738 h 4877563"/>
              <a:gd name="connsiteX3570" fmla="*/ 3438037 w 6000690"/>
              <a:gd name="connsiteY3570" fmla="*/ 2108965 h 4877563"/>
              <a:gd name="connsiteX3571" fmla="*/ 3436490 w 6000690"/>
              <a:gd name="connsiteY3571" fmla="*/ 2105721 h 4877563"/>
              <a:gd name="connsiteX3572" fmla="*/ 3427847 w 6000690"/>
              <a:gd name="connsiteY3572" fmla="*/ 2097824 h 4877563"/>
              <a:gd name="connsiteX3573" fmla="*/ 3422844 w 6000690"/>
              <a:gd name="connsiteY3573" fmla="*/ 2096963 h 4877563"/>
              <a:gd name="connsiteX3574" fmla="*/ 5421396 w 6000690"/>
              <a:gd name="connsiteY3574" fmla="*/ 2089851 h 4877563"/>
              <a:gd name="connsiteX3575" fmla="*/ 5460832 w 6000690"/>
              <a:gd name="connsiteY3575" fmla="*/ 2100452 h 4877563"/>
              <a:gd name="connsiteX3576" fmla="*/ 5460832 w 6000690"/>
              <a:gd name="connsiteY3576" fmla="*/ 2100451 h 4877563"/>
              <a:gd name="connsiteX3577" fmla="*/ 5489751 w 6000690"/>
              <a:gd name="connsiteY3577" fmla="*/ 2208394 h 4877563"/>
              <a:gd name="connsiteX3578" fmla="*/ 5421250 w 6000690"/>
              <a:gd name="connsiteY3578" fmla="*/ 2247914 h 4877563"/>
              <a:gd name="connsiteX3579" fmla="*/ 5381813 w 6000690"/>
              <a:gd name="connsiteY3579" fmla="*/ 2237313 h 4877563"/>
              <a:gd name="connsiteX3580" fmla="*/ 5352889 w 6000690"/>
              <a:gd name="connsiteY3580" fmla="*/ 2129381 h 4877563"/>
              <a:gd name="connsiteX3581" fmla="*/ 5421396 w 6000690"/>
              <a:gd name="connsiteY3581" fmla="*/ 2089851 h 4877563"/>
              <a:gd name="connsiteX3582" fmla="*/ 4679803 w 6000690"/>
              <a:gd name="connsiteY3582" fmla="*/ 2076677 h 4877563"/>
              <a:gd name="connsiteX3583" fmla="*/ 4687166 w 6000690"/>
              <a:gd name="connsiteY3583" fmla="*/ 2078654 h 4877563"/>
              <a:gd name="connsiteX3584" fmla="*/ 4692552 w 6000690"/>
              <a:gd name="connsiteY3584" fmla="*/ 2098788 h 4877563"/>
              <a:gd name="connsiteX3585" fmla="*/ 4679776 w 6000690"/>
              <a:gd name="connsiteY3585" fmla="*/ 2106164 h 4877563"/>
              <a:gd name="connsiteX3586" fmla="*/ 4672409 w 6000690"/>
              <a:gd name="connsiteY3586" fmla="*/ 2104187 h 4877563"/>
              <a:gd name="connsiteX3587" fmla="*/ 4667019 w 6000690"/>
              <a:gd name="connsiteY3587" fmla="*/ 2084053 h 4877563"/>
              <a:gd name="connsiteX3588" fmla="*/ 4667017 w 6000690"/>
              <a:gd name="connsiteY3588" fmla="*/ 2084053 h 4877563"/>
              <a:gd name="connsiteX3589" fmla="*/ 4679803 w 6000690"/>
              <a:gd name="connsiteY3589" fmla="*/ 2076677 h 4877563"/>
              <a:gd name="connsiteX3590" fmla="*/ 5823059 w 6000690"/>
              <a:gd name="connsiteY3590" fmla="*/ 2070520 h 4877563"/>
              <a:gd name="connsiteX3591" fmla="*/ 5849075 w 6000690"/>
              <a:gd name="connsiteY3591" fmla="*/ 2077519 h 4877563"/>
              <a:gd name="connsiteX3592" fmla="*/ 5849075 w 6000690"/>
              <a:gd name="connsiteY3592" fmla="*/ 2077518 h 4877563"/>
              <a:gd name="connsiteX3593" fmla="*/ 5873356 w 6000690"/>
              <a:gd name="connsiteY3593" fmla="*/ 2109171 h 4877563"/>
              <a:gd name="connsiteX3594" fmla="*/ 5868150 w 6000690"/>
              <a:gd name="connsiteY3594" fmla="*/ 2148711 h 4877563"/>
              <a:gd name="connsiteX3595" fmla="*/ 5822974 w 6000690"/>
              <a:gd name="connsiteY3595" fmla="*/ 2174794 h 4877563"/>
              <a:gd name="connsiteX3596" fmla="*/ 5796943 w 6000690"/>
              <a:gd name="connsiteY3596" fmla="*/ 2167795 h 4877563"/>
              <a:gd name="connsiteX3597" fmla="*/ 5777874 w 6000690"/>
              <a:gd name="connsiteY3597" fmla="*/ 2096593 h 4877563"/>
              <a:gd name="connsiteX3598" fmla="*/ 5823059 w 6000690"/>
              <a:gd name="connsiteY3598" fmla="*/ 2070520 h 4877563"/>
              <a:gd name="connsiteX3599" fmla="*/ 2844088 w 6000690"/>
              <a:gd name="connsiteY3599" fmla="*/ 2069159 h 4877563"/>
              <a:gd name="connsiteX3600" fmla="*/ 2837554 w 6000690"/>
              <a:gd name="connsiteY3600" fmla="*/ 2070654 h 4877563"/>
              <a:gd name="connsiteX3601" fmla="*/ 2832191 w 6000690"/>
              <a:gd name="connsiteY3601" fmla="*/ 2073037 h 4877563"/>
              <a:gd name="connsiteX3602" fmla="*/ 2823605 w 6000690"/>
              <a:gd name="connsiteY3602" fmla="*/ 2082324 h 4877563"/>
              <a:gd name="connsiteX3603" fmla="*/ 2825165 w 6000690"/>
              <a:gd name="connsiteY3603" fmla="*/ 2094873 h 4877563"/>
              <a:gd name="connsiteX3604" fmla="*/ 2831519 w 6000690"/>
              <a:gd name="connsiteY3604" fmla="*/ 2106591 h 4877563"/>
              <a:gd name="connsiteX3605" fmla="*/ 2840224 w 6000690"/>
              <a:gd name="connsiteY3605" fmla="*/ 2114422 h 4877563"/>
              <a:gd name="connsiteX3606" fmla="*/ 2845119 w 6000690"/>
              <a:gd name="connsiteY3606" fmla="*/ 2115245 h 4877563"/>
              <a:gd name="connsiteX3607" fmla="*/ 2851914 w 6000690"/>
              <a:gd name="connsiteY3607" fmla="*/ 2113618 h 4877563"/>
              <a:gd name="connsiteX3608" fmla="*/ 2855852 w 6000690"/>
              <a:gd name="connsiteY3608" fmla="*/ 2111727 h 4877563"/>
              <a:gd name="connsiteX3609" fmla="*/ 2863660 w 6000690"/>
              <a:gd name="connsiteY3609" fmla="*/ 2103281 h 4877563"/>
              <a:gd name="connsiteX3610" fmla="*/ 2863661 w 6000690"/>
              <a:gd name="connsiteY3610" fmla="*/ 2103280 h 4877563"/>
              <a:gd name="connsiteX3611" fmla="*/ 2863197 w 6000690"/>
              <a:gd name="connsiteY3611" fmla="*/ 2091790 h 4877563"/>
              <a:gd name="connsiteX3612" fmla="*/ 2858350 w 6000690"/>
              <a:gd name="connsiteY3612" fmla="*/ 2079487 h 4877563"/>
              <a:gd name="connsiteX3613" fmla="*/ 2849957 w 6000690"/>
              <a:gd name="connsiteY3613" fmla="*/ 2070351 h 4877563"/>
              <a:gd name="connsiteX3614" fmla="*/ 2844088 w 6000690"/>
              <a:gd name="connsiteY3614" fmla="*/ 2069159 h 4877563"/>
              <a:gd name="connsiteX3615" fmla="*/ 2285203 w 6000690"/>
              <a:gd name="connsiteY3615" fmla="*/ 2055464 h 4877563"/>
              <a:gd name="connsiteX3616" fmla="*/ 2277529 w 6000690"/>
              <a:gd name="connsiteY3616" fmla="*/ 2057574 h 4877563"/>
              <a:gd name="connsiteX3617" fmla="*/ 2270200 w 6000690"/>
              <a:gd name="connsiteY3617" fmla="*/ 2061546 h 4877563"/>
              <a:gd name="connsiteX3618" fmla="*/ 2262558 w 6000690"/>
              <a:gd name="connsiteY3618" fmla="*/ 2070407 h 4877563"/>
              <a:gd name="connsiteX3619" fmla="*/ 2263598 w 6000690"/>
              <a:gd name="connsiteY3619" fmla="*/ 2082058 h 4877563"/>
              <a:gd name="connsiteX3620" fmla="*/ 2265575 w 6000690"/>
              <a:gd name="connsiteY3620" fmla="*/ 2085945 h 4877563"/>
              <a:gd name="connsiteX3621" fmla="*/ 2279094 w 6000690"/>
              <a:gd name="connsiteY3621" fmla="*/ 2094418 h 4877563"/>
              <a:gd name="connsiteX3622" fmla="*/ 2285085 w 6000690"/>
              <a:gd name="connsiteY3622" fmla="*/ 2093159 h 4877563"/>
              <a:gd name="connsiteX3623" fmla="*/ 2292542 w 6000690"/>
              <a:gd name="connsiteY3623" fmla="*/ 2090210 h 4877563"/>
              <a:gd name="connsiteX3624" fmla="*/ 2301337 w 6000690"/>
              <a:gd name="connsiteY3624" fmla="*/ 2081972 h 4877563"/>
              <a:gd name="connsiteX3625" fmla="*/ 2301233 w 6000690"/>
              <a:gd name="connsiteY3625" fmla="*/ 2069915 h 4877563"/>
              <a:gd name="connsiteX3626" fmla="*/ 2301232 w 6000690"/>
              <a:gd name="connsiteY3626" fmla="*/ 2069915 h 4877563"/>
              <a:gd name="connsiteX3627" fmla="*/ 2299190 w 6000690"/>
              <a:gd name="connsiteY3627" fmla="*/ 2065025 h 4877563"/>
              <a:gd name="connsiteX3628" fmla="*/ 2290088 w 6000690"/>
              <a:gd name="connsiteY3628" fmla="*/ 2056278 h 4877563"/>
              <a:gd name="connsiteX3629" fmla="*/ 2285203 w 6000690"/>
              <a:gd name="connsiteY3629" fmla="*/ 2055464 h 4877563"/>
              <a:gd name="connsiteX3630" fmla="*/ 3833789 w 6000690"/>
              <a:gd name="connsiteY3630" fmla="*/ 2038667 h 4877563"/>
              <a:gd name="connsiteX3631" fmla="*/ 3825652 w 6000690"/>
              <a:gd name="connsiteY3631" fmla="*/ 2041060 h 4877563"/>
              <a:gd name="connsiteX3632" fmla="*/ 3809466 w 6000690"/>
              <a:gd name="connsiteY3632" fmla="*/ 2049591 h 4877563"/>
              <a:gd name="connsiteX3633" fmla="*/ 3801139 w 6000690"/>
              <a:gd name="connsiteY3633" fmla="*/ 2058424 h 4877563"/>
              <a:gd name="connsiteX3634" fmla="*/ 3802065 w 6000690"/>
              <a:gd name="connsiteY3634" fmla="*/ 2070519 h 4877563"/>
              <a:gd name="connsiteX3635" fmla="*/ 3802066 w 6000690"/>
              <a:gd name="connsiteY3635" fmla="*/ 2070520 h 4877563"/>
              <a:gd name="connsiteX3636" fmla="*/ 3807911 w 6000690"/>
              <a:gd name="connsiteY3636" fmla="*/ 2083344 h 4877563"/>
              <a:gd name="connsiteX3637" fmla="*/ 3816573 w 6000690"/>
              <a:gd name="connsiteY3637" fmla="*/ 2092006 h 4877563"/>
              <a:gd name="connsiteX3638" fmla="*/ 3821935 w 6000690"/>
              <a:gd name="connsiteY3638" fmla="*/ 2092999 h 4877563"/>
              <a:gd name="connsiteX3639" fmla="*/ 3828806 w 6000690"/>
              <a:gd name="connsiteY3639" fmla="*/ 2091334 h 4877563"/>
              <a:gd name="connsiteX3640" fmla="*/ 3845923 w 6000690"/>
              <a:gd name="connsiteY3640" fmla="*/ 2084392 h 4877563"/>
              <a:gd name="connsiteX3641" fmla="*/ 3855508 w 6000690"/>
              <a:gd name="connsiteY3641" fmla="*/ 2075540 h 4877563"/>
              <a:gd name="connsiteX3642" fmla="*/ 3854543 w 6000690"/>
              <a:gd name="connsiteY3642" fmla="*/ 2062527 h 4877563"/>
              <a:gd name="connsiteX3643" fmla="*/ 3847833 w 6000690"/>
              <a:gd name="connsiteY3643" fmla="*/ 2048380 h 4877563"/>
              <a:gd name="connsiteX3644" fmla="*/ 3838490 w 6000690"/>
              <a:gd name="connsiteY3644" fmla="*/ 2039424 h 4877563"/>
              <a:gd name="connsiteX3645" fmla="*/ 3833789 w 6000690"/>
              <a:gd name="connsiteY3645" fmla="*/ 2038667 h 4877563"/>
              <a:gd name="connsiteX3646" fmla="*/ 3250873 w 6000690"/>
              <a:gd name="connsiteY3646" fmla="*/ 2037421 h 4877563"/>
              <a:gd name="connsiteX3647" fmla="*/ 3245374 w 6000690"/>
              <a:gd name="connsiteY3647" fmla="*/ 2038594 h 4877563"/>
              <a:gd name="connsiteX3648" fmla="*/ 3244863 w 6000690"/>
              <a:gd name="connsiteY3648" fmla="*/ 2038830 h 4877563"/>
              <a:gd name="connsiteX3649" fmla="*/ 3237085 w 6000690"/>
              <a:gd name="connsiteY3649" fmla="*/ 2059002 h 4877563"/>
              <a:gd name="connsiteX3650" fmla="*/ 3237568 w 6000690"/>
              <a:gd name="connsiteY3650" fmla="*/ 2060052 h 4877563"/>
              <a:gd name="connsiteX3651" fmla="*/ 3246093 w 6000690"/>
              <a:gd name="connsiteY3651" fmla="*/ 2067967 h 4877563"/>
              <a:gd name="connsiteX3652" fmla="*/ 3251247 w 6000690"/>
              <a:gd name="connsiteY3652" fmla="*/ 2068876 h 4877563"/>
              <a:gd name="connsiteX3653" fmla="*/ 3257711 w 6000690"/>
              <a:gd name="connsiteY3653" fmla="*/ 2067419 h 4877563"/>
              <a:gd name="connsiteX3654" fmla="*/ 3266005 w 6000690"/>
              <a:gd name="connsiteY3654" fmla="*/ 2046869 h 4877563"/>
              <a:gd name="connsiteX3655" fmla="*/ 3257162 w 6000690"/>
              <a:gd name="connsiteY3655" fmla="*/ 2038556 h 4877563"/>
              <a:gd name="connsiteX3656" fmla="*/ 3250873 w 6000690"/>
              <a:gd name="connsiteY3656" fmla="*/ 2037421 h 4877563"/>
              <a:gd name="connsiteX3657" fmla="*/ 5251468 w 6000690"/>
              <a:gd name="connsiteY3657" fmla="*/ 2029837 h 4877563"/>
              <a:gd name="connsiteX3658" fmla="*/ 5289996 w 6000690"/>
              <a:gd name="connsiteY3658" fmla="*/ 2040192 h 4877563"/>
              <a:gd name="connsiteX3659" fmla="*/ 5289994 w 6000690"/>
              <a:gd name="connsiteY3659" fmla="*/ 2040192 h 4877563"/>
              <a:gd name="connsiteX3660" fmla="*/ 5325965 w 6000690"/>
              <a:gd name="connsiteY3660" fmla="*/ 2087060 h 4877563"/>
              <a:gd name="connsiteX3661" fmla="*/ 5318253 w 6000690"/>
              <a:gd name="connsiteY3661" fmla="*/ 2145647 h 4877563"/>
              <a:gd name="connsiteX3662" fmla="*/ 5251335 w 6000690"/>
              <a:gd name="connsiteY3662" fmla="*/ 2184241 h 4877563"/>
              <a:gd name="connsiteX3663" fmla="*/ 5212803 w 6000690"/>
              <a:gd name="connsiteY3663" fmla="*/ 2173886 h 4877563"/>
              <a:gd name="connsiteX3664" fmla="*/ 5176837 w 6000690"/>
              <a:gd name="connsiteY3664" fmla="*/ 2127017 h 4877563"/>
              <a:gd name="connsiteX3665" fmla="*/ 5184549 w 6000690"/>
              <a:gd name="connsiteY3665" fmla="*/ 2068431 h 4877563"/>
              <a:gd name="connsiteX3666" fmla="*/ 5251468 w 6000690"/>
              <a:gd name="connsiteY3666" fmla="*/ 2029837 h 4877563"/>
              <a:gd name="connsiteX3667" fmla="*/ 4108233 w 6000690"/>
              <a:gd name="connsiteY3667" fmla="*/ 2013182 h 4877563"/>
              <a:gd name="connsiteX3668" fmla="*/ 4139484 w 6000690"/>
              <a:gd name="connsiteY3668" fmla="*/ 2021590 h 4877563"/>
              <a:gd name="connsiteX3669" fmla="*/ 4162398 w 6000690"/>
              <a:gd name="connsiteY3669" fmla="*/ 2107100 h 4877563"/>
              <a:gd name="connsiteX3670" fmla="*/ 4108124 w 6000690"/>
              <a:gd name="connsiteY3670" fmla="*/ 2138422 h 4877563"/>
              <a:gd name="connsiteX3671" fmla="*/ 4076878 w 6000690"/>
              <a:gd name="connsiteY3671" fmla="*/ 2130024 h 4877563"/>
              <a:gd name="connsiteX3672" fmla="*/ 4076878 w 6000690"/>
              <a:gd name="connsiteY3672" fmla="*/ 2130023 h 4877563"/>
              <a:gd name="connsiteX3673" fmla="*/ 4047703 w 6000690"/>
              <a:gd name="connsiteY3673" fmla="*/ 2092006 h 4877563"/>
              <a:gd name="connsiteX3674" fmla="*/ 4053959 w 6000690"/>
              <a:gd name="connsiteY3674" fmla="*/ 2044494 h 4877563"/>
              <a:gd name="connsiteX3675" fmla="*/ 4108233 w 6000690"/>
              <a:gd name="connsiteY3675" fmla="*/ 2013182 h 4877563"/>
              <a:gd name="connsiteX3676" fmla="*/ 2112321 w 6000690"/>
              <a:gd name="connsiteY3676" fmla="*/ 1998410 h 4877563"/>
              <a:gd name="connsiteX3677" fmla="*/ 2105137 w 6000690"/>
              <a:gd name="connsiteY3677" fmla="*/ 2000236 h 4877563"/>
              <a:gd name="connsiteX3678" fmla="*/ 2102220 w 6000690"/>
              <a:gd name="connsiteY3678" fmla="*/ 2001758 h 4877563"/>
              <a:gd name="connsiteX3679" fmla="*/ 2094683 w 6000690"/>
              <a:gd name="connsiteY3679" fmla="*/ 2010525 h 4877563"/>
              <a:gd name="connsiteX3680" fmla="*/ 2095624 w 6000690"/>
              <a:gd name="connsiteY3680" fmla="*/ 2022062 h 4877563"/>
              <a:gd name="connsiteX3681" fmla="*/ 2096140 w 6000690"/>
              <a:gd name="connsiteY3681" fmla="*/ 2023083 h 4877563"/>
              <a:gd name="connsiteX3682" fmla="*/ 2110084 w 6000690"/>
              <a:gd name="connsiteY3682" fmla="*/ 2031766 h 4877563"/>
              <a:gd name="connsiteX3683" fmla="*/ 2115625 w 6000690"/>
              <a:gd name="connsiteY3683" fmla="*/ 2030650 h 4877563"/>
              <a:gd name="connsiteX3684" fmla="*/ 2118752 w 6000690"/>
              <a:gd name="connsiteY3684" fmla="*/ 2029374 h 4877563"/>
              <a:gd name="connsiteX3685" fmla="*/ 2118751 w 6000690"/>
              <a:gd name="connsiteY3685" fmla="*/ 2029373 h 4877563"/>
              <a:gd name="connsiteX3686" fmla="*/ 2127044 w 6000690"/>
              <a:gd name="connsiteY3686" fmla="*/ 2021173 h 4877563"/>
              <a:gd name="connsiteX3687" fmla="*/ 2126969 w 6000690"/>
              <a:gd name="connsiteY3687" fmla="*/ 2009513 h 4877563"/>
              <a:gd name="connsiteX3688" fmla="*/ 2126180 w 6000690"/>
              <a:gd name="connsiteY3688" fmla="*/ 2007659 h 4877563"/>
              <a:gd name="connsiteX3689" fmla="*/ 2117308 w 6000690"/>
              <a:gd name="connsiteY3689" fmla="*/ 1999261 h 4877563"/>
              <a:gd name="connsiteX3690" fmla="*/ 2112321 w 6000690"/>
              <a:gd name="connsiteY3690" fmla="*/ 1998410 h 4877563"/>
              <a:gd name="connsiteX3691" fmla="*/ 848489 w 6000690"/>
              <a:gd name="connsiteY3691" fmla="*/ 1988168 h 4877563"/>
              <a:gd name="connsiteX3692" fmla="*/ 876321 w 6000690"/>
              <a:gd name="connsiteY3692" fmla="*/ 1995648 h 4877563"/>
              <a:gd name="connsiteX3693" fmla="*/ 902304 w 6000690"/>
              <a:gd name="connsiteY3693" fmla="*/ 2029505 h 4877563"/>
              <a:gd name="connsiteX3694" fmla="*/ 896733 w 6000690"/>
              <a:gd name="connsiteY3694" fmla="*/ 2071825 h 4877563"/>
              <a:gd name="connsiteX3695" fmla="*/ 848384 w 6000690"/>
              <a:gd name="connsiteY3695" fmla="*/ 2099724 h 4877563"/>
              <a:gd name="connsiteX3696" fmla="*/ 820547 w 6000690"/>
              <a:gd name="connsiteY3696" fmla="*/ 2092243 h 4877563"/>
              <a:gd name="connsiteX3697" fmla="*/ 800140 w 6000690"/>
              <a:gd name="connsiteY3697" fmla="*/ 2016057 h 4877563"/>
              <a:gd name="connsiteX3698" fmla="*/ 848489 w 6000690"/>
              <a:gd name="connsiteY3698" fmla="*/ 1988168 h 4877563"/>
              <a:gd name="connsiteX3699" fmla="*/ 3656986 w 6000690"/>
              <a:gd name="connsiteY3699" fmla="*/ 1984131 h 4877563"/>
              <a:gd name="connsiteX3700" fmla="*/ 3649894 w 6000690"/>
              <a:gd name="connsiteY3700" fmla="*/ 1985909 h 4877563"/>
              <a:gd name="connsiteX3701" fmla="*/ 3641941 w 6000690"/>
              <a:gd name="connsiteY3701" fmla="*/ 1989777 h 4877563"/>
              <a:gd name="connsiteX3702" fmla="*/ 3633831 w 6000690"/>
              <a:gd name="connsiteY3702" fmla="*/ 1998459 h 4877563"/>
              <a:gd name="connsiteX3703" fmla="*/ 3634574 w 6000690"/>
              <a:gd name="connsiteY3703" fmla="*/ 2010318 h 4877563"/>
              <a:gd name="connsiteX3704" fmla="*/ 3634573 w 6000690"/>
              <a:gd name="connsiteY3704" fmla="*/ 2010318 h 4877563"/>
              <a:gd name="connsiteX3705" fmla="*/ 3637769 w 6000690"/>
              <a:gd name="connsiteY3705" fmla="*/ 2017183 h 4877563"/>
              <a:gd name="connsiteX3706" fmla="*/ 3646361 w 6000690"/>
              <a:gd name="connsiteY3706" fmla="*/ 2025392 h 4877563"/>
              <a:gd name="connsiteX3707" fmla="*/ 3651587 w 6000690"/>
              <a:gd name="connsiteY3707" fmla="*/ 2026329 h 4877563"/>
              <a:gd name="connsiteX3708" fmla="*/ 3658225 w 6000690"/>
              <a:gd name="connsiteY3708" fmla="*/ 2024787 h 4877563"/>
              <a:gd name="connsiteX3709" fmla="*/ 3666259 w 6000690"/>
              <a:gd name="connsiteY3709" fmla="*/ 2021213 h 4877563"/>
              <a:gd name="connsiteX3710" fmla="*/ 3674770 w 6000690"/>
              <a:gd name="connsiteY3710" fmla="*/ 2012579 h 4877563"/>
              <a:gd name="connsiteX3711" fmla="*/ 3674122 w 6000690"/>
              <a:gd name="connsiteY3711" fmla="*/ 2000464 h 4877563"/>
              <a:gd name="connsiteX3712" fmla="*/ 3670836 w 6000690"/>
              <a:gd name="connsiteY3712" fmla="*/ 1993352 h 4877563"/>
              <a:gd name="connsiteX3713" fmla="*/ 3662013 w 6000690"/>
              <a:gd name="connsiteY3713" fmla="*/ 1984992 h 4877563"/>
              <a:gd name="connsiteX3714" fmla="*/ 3656986 w 6000690"/>
              <a:gd name="connsiteY3714" fmla="*/ 1984131 h 4877563"/>
              <a:gd name="connsiteX3715" fmla="*/ 5653169 w 6000690"/>
              <a:gd name="connsiteY3715" fmla="*/ 1976764 h 4877563"/>
              <a:gd name="connsiteX3716" fmla="*/ 5695111 w 6000690"/>
              <a:gd name="connsiteY3716" fmla="*/ 1988038 h 4877563"/>
              <a:gd name="connsiteX3717" fmla="*/ 5725861 w 6000690"/>
              <a:gd name="connsiteY3717" fmla="*/ 2102827 h 4877563"/>
              <a:gd name="connsiteX3718" fmla="*/ 5653013 w 6000690"/>
              <a:gd name="connsiteY3718" fmla="*/ 2144854 h 4877563"/>
              <a:gd name="connsiteX3719" fmla="*/ 5611085 w 6000690"/>
              <a:gd name="connsiteY3719" fmla="*/ 2133580 h 4877563"/>
              <a:gd name="connsiteX3720" fmla="*/ 5571924 w 6000690"/>
              <a:gd name="connsiteY3720" fmla="*/ 2082559 h 4877563"/>
              <a:gd name="connsiteX3721" fmla="*/ 5580317 w 6000690"/>
              <a:gd name="connsiteY3721" fmla="*/ 2018781 h 4877563"/>
              <a:gd name="connsiteX3722" fmla="*/ 5580317 w 6000690"/>
              <a:gd name="connsiteY3722" fmla="*/ 2018782 h 4877563"/>
              <a:gd name="connsiteX3723" fmla="*/ 5653169 w 6000690"/>
              <a:gd name="connsiteY3723" fmla="*/ 1976764 h 4877563"/>
              <a:gd name="connsiteX3724" fmla="*/ 5081539 w 6000690"/>
              <a:gd name="connsiteY3724" fmla="*/ 1973454 h 4877563"/>
              <a:gd name="connsiteX3725" fmla="*/ 5117343 w 6000690"/>
              <a:gd name="connsiteY3725" fmla="*/ 1983081 h 4877563"/>
              <a:gd name="connsiteX3726" fmla="*/ 5117343 w 6000690"/>
              <a:gd name="connsiteY3726" fmla="*/ 1983082 h 4877563"/>
              <a:gd name="connsiteX3727" fmla="*/ 5150760 w 6000690"/>
              <a:gd name="connsiteY3727" fmla="*/ 2026632 h 4877563"/>
              <a:gd name="connsiteX3728" fmla="*/ 5143592 w 6000690"/>
              <a:gd name="connsiteY3728" fmla="*/ 2081057 h 4877563"/>
              <a:gd name="connsiteX3729" fmla="*/ 5081412 w 6000690"/>
              <a:gd name="connsiteY3729" fmla="*/ 2116928 h 4877563"/>
              <a:gd name="connsiteX3730" fmla="*/ 5045612 w 6000690"/>
              <a:gd name="connsiteY3730" fmla="*/ 2107310 h 4877563"/>
              <a:gd name="connsiteX3731" fmla="*/ 5012195 w 6000690"/>
              <a:gd name="connsiteY3731" fmla="*/ 2063760 h 4877563"/>
              <a:gd name="connsiteX3732" fmla="*/ 5019364 w 6000690"/>
              <a:gd name="connsiteY3732" fmla="*/ 2009335 h 4877563"/>
              <a:gd name="connsiteX3733" fmla="*/ 5081539 w 6000690"/>
              <a:gd name="connsiteY3733" fmla="*/ 1973454 h 4877563"/>
              <a:gd name="connsiteX3734" fmla="*/ 678532 w 6000690"/>
              <a:gd name="connsiteY3734" fmla="*/ 1965991 h 4877563"/>
              <a:gd name="connsiteX3735" fmla="*/ 686584 w 6000690"/>
              <a:gd name="connsiteY3735" fmla="*/ 1968148 h 4877563"/>
              <a:gd name="connsiteX3736" fmla="*/ 692465 w 6000690"/>
              <a:gd name="connsiteY3736" fmla="*/ 1990155 h 4877563"/>
              <a:gd name="connsiteX3737" fmla="*/ 678503 w 6000690"/>
              <a:gd name="connsiteY3737" fmla="*/ 1998203 h 4877563"/>
              <a:gd name="connsiteX3738" fmla="*/ 670449 w 6000690"/>
              <a:gd name="connsiteY3738" fmla="*/ 1996046 h 4877563"/>
              <a:gd name="connsiteX3739" fmla="*/ 662956 w 6000690"/>
              <a:gd name="connsiteY3739" fmla="*/ 1986267 h 4877563"/>
              <a:gd name="connsiteX3740" fmla="*/ 664573 w 6000690"/>
              <a:gd name="connsiteY3740" fmla="*/ 1974030 h 4877563"/>
              <a:gd name="connsiteX3741" fmla="*/ 678532 w 6000690"/>
              <a:gd name="connsiteY3741" fmla="*/ 1965991 h 4877563"/>
              <a:gd name="connsiteX3742" fmla="*/ 4339956 w 6000690"/>
              <a:gd name="connsiteY3742" fmla="*/ 1952978 h 4877563"/>
              <a:gd name="connsiteX3743" fmla="*/ 4347323 w 6000690"/>
              <a:gd name="connsiteY3743" fmla="*/ 1954974 h 4877563"/>
              <a:gd name="connsiteX3744" fmla="*/ 4354184 w 6000690"/>
              <a:gd name="connsiteY3744" fmla="*/ 1963912 h 4877563"/>
              <a:gd name="connsiteX3745" fmla="*/ 4352709 w 6000690"/>
              <a:gd name="connsiteY3745" fmla="*/ 1975090 h 4877563"/>
              <a:gd name="connsiteX3746" fmla="*/ 4339933 w 6000690"/>
              <a:gd name="connsiteY3746" fmla="*/ 1982476 h 4877563"/>
              <a:gd name="connsiteX3747" fmla="*/ 4332567 w 6000690"/>
              <a:gd name="connsiteY3747" fmla="*/ 1980480 h 4877563"/>
              <a:gd name="connsiteX3748" fmla="*/ 4332566 w 6000690"/>
              <a:gd name="connsiteY3748" fmla="*/ 1980480 h 4877563"/>
              <a:gd name="connsiteX3749" fmla="*/ 4325706 w 6000690"/>
              <a:gd name="connsiteY3749" fmla="*/ 1971543 h 4877563"/>
              <a:gd name="connsiteX3750" fmla="*/ 4327180 w 6000690"/>
              <a:gd name="connsiteY3750" fmla="*/ 1960365 h 4877563"/>
              <a:gd name="connsiteX3751" fmla="*/ 4339956 w 6000690"/>
              <a:gd name="connsiteY3751" fmla="*/ 1952978 h 4877563"/>
              <a:gd name="connsiteX3752" fmla="*/ 3485510 w 6000690"/>
              <a:gd name="connsiteY3752" fmla="*/ 1925630 h 4877563"/>
              <a:gd name="connsiteX3753" fmla="*/ 3478734 w 6000690"/>
              <a:gd name="connsiteY3753" fmla="*/ 1927247 h 4877563"/>
              <a:gd name="connsiteX3754" fmla="*/ 3474483 w 6000690"/>
              <a:gd name="connsiteY3754" fmla="*/ 1929290 h 4877563"/>
              <a:gd name="connsiteX3755" fmla="*/ 3466572 w 6000690"/>
              <a:gd name="connsiteY3755" fmla="*/ 1937876 h 4877563"/>
              <a:gd name="connsiteX3756" fmla="*/ 3467200 w 6000690"/>
              <a:gd name="connsiteY3756" fmla="*/ 1949527 h 4877563"/>
              <a:gd name="connsiteX3757" fmla="*/ 3467202 w 6000690"/>
              <a:gd name="connsiteY3757" fmla="*/ 1949527 h 4877563"/>
              <a:gd name="connsiteX3758" fmla="*/ 3469061 w 6000690"/>
              <a:gd name="connsiteY3758" fmla="*/ 1953508 h 4877563"/>
              <a:gd name="connsiteX3759" fmla="*/ 3477591 w 6000690"/>
              <a:gd name="connsiteY3759" fmla="*/ 1961509 h 4877563"/>
              <a:gd name="connsiteX3760" fmla="*/ 3482783 w 6000690"/>
              <a:gd name="connsiteY3760" fmla="*/ 1962436 h 4877563"/>
              <a:gd name="connsiteX3761" fmla="*/ 3489275 w 6000690"/>
              <a:gd name="connsiteY3761" fmla="*/ 1960961 h 4877563"/>
              <a:gd name="connsiteX3762" fmla="*/ 3493540 w 6000690"/>
              <a:gd name="connsiteY3762" fmla="*/ 1959032 h 4877563"/>
              <a:gd name="connsiteX3763" fmla="*/ 3501768 w 6000690"/>
              <a:gd name="connsiteY3763" fmla="*/ 1950407 h 4877563"/>
              <a:gd name="connsiteX3764" fmla="*/ 3501105 w 6000690"/>
              <a:gd name="connsiteY3764" fmla="*/ 1938501 h 4877563"/>
              <a:gd name="connsiteX3765" fmla="*/ 3499194 w 6000690"/>
              <a:gd name="connsiteY3765" fmla="*/ 1934463 h 4877563"/>
              <a:gd name="connsiteX3766" fmla="*/ 3490508 w 6000690"/>
              <a:gd name="connsiteY3766" fmla="*/ 1926481 h 4877563"/>
              <a:gd name="connsiteX3767" fmla="*/ 3485510 w 6000690"/>
              <a:gd name="connsiteY3767" fmla="*/ 1925630 h 4877563"/>
              <a:gd name="connsiteX3768" fmla="*/ 4911616 w 6000690"/>
              <a:gd name="connsiteY3768" fmla="*/ 1917080 h 4877563"/>
              <a:gd name="connsiteX3769" fmla="*/ 4944678 w 6000690"/>
              <a:gd name="connsiteY3769" fmla="*/ 1925970 h 4877563"/>
              <a:gd name="connsiteX3770" fmla="*/ 4975555 w 6000690"/>
              <a:gd name="connsiteY3770" fmla="*/ 1966200 h 4877563"/>
              <a:gd name="connsiteX3771" fmla="*/ 4968935 w 6000690"/>
              <a:gd name="connsiteY3771" fmla="*/ 2016483 h 4877563"/>
              <a:gd name="connsiteX3772" fmla="*/ 4911497 w 6000690"/>
              <a:gd name="connsiteY3772" fmla="*/ 2049611 h 4877563"/>
              <a:gd name="connsiteX3773" fmla="*/ 4878435 w 6000690"/>
              <a:gd name="connsiteY3773" fmla="*/ 2040721 h 4877563"/>
              <a:gd name="connsiteX3774" fmla="*/ 4854183 w 6000690"/>
              <a:gd name="connsiteY3774" fmla="*/ 1950218 h 4877563"/>
              <a:gd name="connsiteX3775" fmla="*/ 4911616 w 6000690"/>
              <a:gd name="connsiteY3775" fmla="*/ 1917080 h 4877563"/>
              <a:gd name="connsiteX3776" fmla="*/ 5884893 w 6000690"/>
              <a:gd name="connsiteY3776" fmla="*/ 1916560 h 4877563"/>
              <a:gd name="connsiteX3777" fmla="*/ 5902942 w 6000690"/>
              <a:gd name="connsiteY3777" fmla="*/ 1921412 h 4877563"/>
              <a:gd name="connsiteX3778" fmla="*/ 5919790 w 6000690"/>
              <a:gd name="connsiteY3778" fmla="*/ 1943371 h 4877563"/>
              <a:gd name="connsiteX3779" fmla="*/ 5916178 w 6000690"/>
              <a:gd name="connsiteY3779" fmla="*/ 1970816 h 4877563"/>
              <a:gd name="connsiteX3780" fmla="*/ 5884823 w 6000690"/>
              <a:gd name="connsiteY3780" fmla="*/ 1988907 h 4877563"/>
              <a:gd name="connsiteX3781" fmla="*/ 5866769 w 6000690"/>
              <a:gd name="connsiteY3781" fmla="*/ 1984056 h 4877563"/>
              <a:gd name="connsiteX3782" fmla="*/ 5853534 w 6000690"/>
              <a:gd name="connsiteY3782" fmla="*/ 1934652 h 4877563"/>
              <a:gd name="connsiteX3783" fmla="*/ 5884893 w 6000690"/>
              <a:gd name="connsiteY3783" fmla="*/ 1916560 h 4877563"/>
              <a:gd name="connsiteX3784" fmla="*/ 2905602 w 6000690"/>
              <a:gd name="connsiteY3784" fmla="*/ 1901392 h 4877563"/>
              <a:gd name="connsiteX3785" fmla="*/ 2899213 w 6000690"/>
              <a:gd name="connsiteY3785" fmla="*/ 1902820 h 4877563"/>
              <a:gd name="connsiteX3786" fmla="*/ 2885765 w 6000690"/>
              <a:gd name="connsiteY3786" fmla="*/ 1907984 h 4877563"/>
              <a:gd name="connsiteX3787" fmla="*/ 2876058 w 6000690"/>
              <a:gd name="connsiteY3787" fmla="*/ 1917128 h 4877563"/>
              <a:gd name="connsiteX3788" fmla="*/ 2877457 w 6000690"/>
              <a:gd name="connsiteY3788" fmla="*/ 1930396 h 4877563"/>
              <a:gd name="connsiteX3789" fmla="*/ 2877458 w 6000690"/>
              <a:gd name="connsiteY3789" fmla="*/ 1930395 h 4877563"/>
              <a:gd name="connsiteX3790" fmla="*/ 2884055 w 6000690"/>
              <a:gd name="connsiteY3790" fmla="*/ 1942652 h 4877563"/>
              <a:gd name="connsiteX3791" fmla="*/ 2893356 w 6000690"/>
              <a:gd name="connsiteY3791" fmla="*/ 1950861 h 4877563"/>
              <a:gd name="connsiteX3792" fmla="*/ 2897748 w 6000690"/>
              <a:gd name="connsiteY3792" fmla="*/ 1951513 h 4877563"/>
              <a:gd name="connsiteX3793" fmla="*/ 2905654 w 6000690"/>
              <a:gd name="connsiteY3793" fmla="*/ 1949263 h 4877563"/>
              <a:gd name="connsiteX3794" fmla="*/ 2917271 w 6000690"/>
              <a:gd name="connsiteY3794" fmla="*/ 1942974 h 4877563"/>
              <a:gd name="connsiteX3795" fmla="*/ 2925054 w 6000690"/>
              <a:gd name="connsiteY3795" fmla="*/ 1934453 h 4877563"/>
              <a:gd name="connsiteX3796" fmla="*/ 2924482 w 6000690"/>
              <a:gd name="connsiteY3796" fmla="*/ 1922916 h 4877563"/>
              <a:gd name="connsiteX3797" fmla="*/ 2919777 w 6000690"/>
              <a:gd name="connsiteY3797" fmla="*/ 1911473 h 4877563"/>
              <a:gd name="connsiteX3798" fmla="*/ 2911423 w 6000690"/>
              <a:gd name="connsiteY3798" fmla="*/ 1902565 h 4877563"/>
              <a:gd name="connsiteX3799" fmla="*/ 2905602 w 6000690"/>
              <a:gd name="connsiteY3799" fmla="*/ 1901392 h 4877563"/>
              <a:gd name="connsiteX3800" fmla="*/ 1767271 w 6000690"/>
              <a:gd name="connsiteY3800" fmla="*/ 1872859 h 4877563"/>
              <a:gd name="connsiteX3801" fmla="*/ 1760655 w 6000690"/>
              <a:gd name="connsiteY3801" fmla="*/ 1874391 h 4877563"/>
              <a:gd name="connsiteX3802" fmla="*/ 1759554 w 6000690"/>
              <a:gd name="connsiteY3802" fmla="*/ 1874939 h 4877563"/>
              <a:gd name="connsiteX3803" fmla="*/ 1752092 w 6000690"/>
              <a:gd name="connsiteY3803" fmla="*/ 1883905 h 4877563"/>
              <a:gd name="connsiteX3804" fmla="*/ 1753298 w 6000690"/>
              <a:gd name="connsiteY3804" fmla="*/ 1895508 h 4877563"/>
              <a:gd name="connsiteX3805" fmla="*/ 1755307 w 6000690"/>
              <a:gd name="connsiteY3805" fmla="*/ 1899338 h 4877563"/>
              <a:gd name="connsiteX3806" fmla="*/ 1768741 w 6000690"/>
              <a:gd name="connsiteY3806" fmla="*/ 1907641 h 4877563"/>
              <a:gd name="connsiteX3807" fmla="*/ 1768741 w 6000690"/>
              <a:gd name="connsiteY3807" fmla="*/ 1907642 h 4877563"/>
              <a:gd name="connsiteX3808" fmla="*/ 1774837 w 6000690"/>
              <a:gd name="connsiteY3808" fmla="*/ 1906337 h 4877563"/>
              <a:gd name="connsiteX3809" fmla="*/ 1783150 w 6000690"/>
              <a:gd name="connsiteY3809" fmla="*/ 1898316 h 4877563"/>
              <a:gd name="connsiteX3810" fmla="*/ 1782937 w 6000690"/>
              <a:gd name="connsiteY3810" fmla="*/ 1886619 h 4877563"/>
              <a:gd name="connsiteX3811" fmla="*/ 1781314 w 6000690"/>
              <a:gd name="connsiteY3811" fmla="*/ 1882571 h 4877563"/>
              <a:gd name="connsiteX3812" fmla="*/ 1772794 w 6000690"/>
              <a:gd name="connsiteY3812" fmla="*/ 1873909 h 4877563"/>
              <a:gd name="connsiteX3813" fmla="*/ 1767271 w 6000690"/>
              <a:gd name="connsiteY3813" fmla="*/ 1872859 h 4877563"/>
              <a:gd name="connsiteX3814" fmla="*/ 1080260 w 6000690"/>
              <a:gd name="connsiteY3814" fmla="*/ 1872338 h 4877563"/>
              <a:gd name="connsiteX3815" fmla="*/ 1111960 w 6000690"/>
              <a:gd name="connsiteY3815" fmla="*/ 1880859 h 4877563"/>
              <a:gd name="connsiteX3816" fmla="*/ 1141556 w 6000690"/>
              <a:gd name="connsiteY3816" fmla="*/ 1919434 h 4877563"/>
              <a:gd name="connsiteX3817" fmla="*/ 1135209 w 6000690"/>
              <a:gd name="connsiteY3817" fmla="*/ 1967628 h 4877563"/>
              <a:gd name="connsiteX3818" fmla="*/ 1080150 w 6000690"/>
              <a:gd name="connsiteY3818" fmla="*/ 1999394 h 4877563"/>
              <a:gd name="connsiteX3819" fmla="*/ 1048447 w 6000690"/>
              <a:gd name="connsiteY3819" fmla="*/ 1990872 h 4877563"/>
              <a:gd name="connsiteX3820" fmla="*/ 1048447 w 6000690"/>
              <a:gd name="connsiteY3820" fmla="*/ 1990872 h 4877563"/>
              <a:gd name="connsiteX3821" fmla="*/ 1018852 w 6000690"/>
              <a:gd name="connsiteY3821" fmla="*/ 1952307 h 4877563"/>
              <a:gd name="connsiteX3822" fmla="*/ 1025196 w 6000690"/>
              <a:gd name="connsiteY3822" fmla="*/ 1904113 h 4877563"/>
              <a:gd name="connsiteX3823" fmla="*/ 1080260 w 6000690"/>
              <a:gd name="connsiteY3823" fmla="*/ 1872338 h 4877563"/>
              <a:gd name="connsiteX3824" fmla="*/ 4170063 w 6000690"/>
              <a:gd name="connsiteY3824" fmla="*/ 1867430 h 4877563"/>
              <a:gd name="connsiteX3825" fmla="*/ 4189251 w 6000690"/>
              <a:gd name="connsiteY3825" fmla="*/ 1872585 h 4877563"/>
              <a:gd name="connsiteX3826" fmla="*/ 4203318 w 6000690"/>
              <a:gd name="connsiteY3826" fmla="*/ 1925100 h 4877563"/>
              <a:gd name="connsiteX3827" fmla="*/ 4169996 w 6000690"/>
              <a:gd name="connsiteY3827" fmla="*/ 1944335 h 4877563"/>
              <a:gd name="connsiteX3828" fmla="*/ 4150812 w 6000690"/>
              <a:gd name="connsiteY3828" fmla="*/ 1939172 h 4877563"/>
              <a:gd name="connsiteX3829" fmla="*/ 4132891 w 6000690"/>
              <a:gd name="connsiteY3829" fmla="*/ 1915832 h 4877563"/>
              <a:gd name="connsiteX3830" fmla="*/ 4136731 w 6000690"/>
              <a:gd name="connsiteY3830" fmla="*/ 1886666 h 4877563"/>
              <a:gd name="connsiteX3831" fmla="*/ 4136732 w 6000690"/>
              <a:gd name="connsiteY3831" fmla="*/ 1886666 h 4877563"/>
              <a:gd name="connsiteX3832" fmla="*/ 4170063 w 6000690"/>
              <a:gd name="connsiteY3832" fmla="*/ 1867430 h 4877563"/>
              <a:gd name="connsiteX3833" fmla="*/ 3313678 w 6000690"/>
              <a:gd name="connsiteY3833" fmla="*/ 1866598 h 4877563"/>
              <a:gd name="connsiteX3834" fmla="*/ 3307843 w 6000690"/>
              <a:gd name="connsiteY3834" fmla="*/ 1867866 h 4877563"/>
              <a:gd name="connsiteX3835" fmla="*/ 3306482 w 6000690"/>
              <a:gd name="connsiteY3835" fmla="*/ 1868509 h 4877563"/>
              <a:gd name="connsiteX3836" fmla="*/ 3298671 w 6000690"/>
              <a:gd name="connsiteY3836" fmla="*/ 1876963 h 4877563"/>
              <a:gd name="connsiteX3837" fmla="*/ 3299143 w 6000690"/>
              <a:gd name="connsiteY3837" fmla="*/ 1888473 h 4877563"/>
              <a:gd name="connsiteX3838" fmla="*/ 3299142 w 6000690"/>
              <a:gd name="connsiteY3838" fmla="*/ 1888473 h 4877563"/>
              <a:gd name="connsiteX3839" fmla="*/ 3299625 w 6000690"/>
              <a:gd name="connsiteY3839" fmla="*/ 1889513 h 4877563"/>
              <a:gd name="connsiteX3840" fmla="*/ 3308027 w 6000690"/>
              <a:gd name="connsiteY3840" fmla="*/ 1897380 h 4877563"/>
              <a:gd name="connsiteX3841" fmla="*/ 3313299 w 6000690"/>
              <a:gd name="connsiteY3841" fmla="*/ 1898336 h 4877563"/>
              <a:gd name="connsiteX3842" fmla="*/ 3319527 w 6000690"/>
              <a:gd name="connsiteY3842" fmla="*/ 1896984 h 4877563"/>
              <a:gd name="connsiteX3843" fmla="*/ 3321102 w 6000690"/>
              <a:gd name="connsiteY3843" fmla="*/ 1896265 h 4877563"/>
              <a:gd name="connsiteX3844" fmla="*/ 3329041 w 6000690"/>
              <a:gd name="connsiteY3844" fmla="*/ 1887679 h 4877563"/>
              <a:gd name="connsiteX3845" fmla="*/ 3328402 w 6000690"/>
              <a:gd name="connsiteY3845" fmla="*/ 1875999 h 4877563"/>
              <a:gd name="connsiteX3846" fmla="*/ 3319660 w 6000690"/>
              <a:gd name="connsiteY3846" fmla="*/ 1867686 h 4877563"/>
              <a:gd name="connsiteX3847" fmla="*/ 3313678 w 6000690"/>
              <a:gd name="connsiteY3847" fmla="*/ 1866598 h 4877563"/>
              <a:gd name="connsiteX3848" fmla="*/ 4741692 w 6000690"/>
              <a:gd name="connsiteY3848" fmla="*/ 1864357 h 4877563"/>
              <a:gd name="connsiteX3849" fmla="*/ 4770210 w 6000690"/>
              <a:gd name="connsiteY3849" fmla="*/ 1872018 h 4877563"/>
              <a:gd name="connsiteX3850" fmla="*/ 4770211 w 6000690"/>
              <a:gd name="connsiteY3850" fmla="*/ 1872018 h 4877563"/>
              <a:gd name="connsiteX3851" fmla="*/ 4796827 w 6000690"/>
              <a:gd name="connsiteY3851" fmla="*/ 1906706 h 4877563"/>
              <a:gd name="connsiteX3852" fmla="*/ 4791116 w 6000690"/>
              <a:gd name="connsiteY3852" fmla="*/ 1950067 h 4877563"/>
              <a:gd name="connsiteX3853" fmla="*/ 4741594 w 6000690"/>
              <a:gd name="connsiteY3853" fmla="*/ 1978645 h 4877563"/>
              <a:gd name="connsiteX3854" fmla="*/ 4713071 w 6000690"/>
              <a:gd name="connsiteY3854" fmla="*/ 1970976 h 4877563"/>
              <a:gd name="connsiteX3855" fmla="*/ 4686445 w 6000690"/>
              <a:gd name="connsiteY3855" fmla="*/ 1936287 h 4877563"/>
              <a:gd name="connsiteX3856" fmla="*/ 4692157 w 6000690"/>
              <a:gd name="connsiteY3856" fmla="*/ 1892937 h 4877563"/>
              <a:gd name="connsiteX3857" fmla="*/ 4741692 w 6000690"/>
              <a:gd name="connsiteY3857" fmla="*/ 1864357 h 4877563"/>
              <a:gd name="connsiteX3858" fmla="*/ 2625174 w 6000690"/>
              <a:gd name="connsiteY3858" fmla="*/ 1857349 h 4877563"/>
              <a:gd name="connsiteX3859" fmla="*/ 2656873 w 6000690"/>
              <a:gd name="connsiteY3859" fmla="*/ 1865870 h 4877563"/>
              <a:gd name="connsiteX3860" fmla="*/ 2686469 w 6000690"/>
              <a:gd name="connsiteY3860" fmla="*/ 1904436 h 4877563"/>
              <a:gd name="connsiteX3861" fmla="*/ 2680124 w 6000690"/>
              <a:gd name="connsiteY3861" fmla="*/ 1952629 h 4877563"/>
              <a:gd name="connsiteX3862" fmla="*/ 2625060 w 6000690"/>
              <a:gd name="connsiteY3862" fmla="*/ 1984404 h 4877563"/>
              <a:gd name="connsiteX3863" fmla="*/ 2593356 w 6000690"/>
              <a:gd name="connsiteY3863" fmla="*/ 1975883 h 4877563"/>
              <a:gd name="connsiteX3864" fmla="*/ 2570106 w 6000690"/>
              <a:gd name="connsiteY3864" fmla="*/ 1889124 h 4877563"/>
              <a:gd name="connsiteX3865" fmla="*/ 2625174 w 6000690"/>
              <a:gd name="connsiteY3865" fmla="*/ 1857349 h 4877563"/>
              <a:gd name="connsiteX3866" fmla="*/ 910306 w 6000690"/>
              <a:gd name="connsiteY3866" fmla="*/ 1854266 h 4877563"/>
              <a:gd name="connsiteX3867" fmla="*/ 920154 w 6000690"/>
              <a:gd name="connsiteY3867" fmla="*/ 1856913 h 4877563"/>
              <a:gd name="connsiteX3868" fmla="*/ 929347 w 6000690"/>
              <a:gd name="connsiteY3868" fmla="*/ 1868915 h 4877563"/>
              <a:gd name="connsiteX3869" fmla="*/ 927393 w 6000690"/>
              <a:gd name="connsiteY3869" fmla="*/ 1883895 h 4877563"/>
              <a:gd name="connsiteX3870" fmla="*/ 910272 w 6000690"/>
              <a:gd name="connsiteY3870" fmla="*/ 1893787 h 4877563"/>
              <a:gd name="connsiteX3871" fmla="*/ 900413 w 6000690"/>
              <a:gd name="connsiteY3871" fmla="*/ 1891130 h 4877563"/>
              <a:gd name="connsiteX3872" fmla="*/ 891202 w 6000690"/>
              <a:gd name="connsiteY3872" fmla="*/ 1879128 h 4877563"/>
              <a:gd name="connsiteX3873" fmla="*/ 893183 w 6000690"/>
              <a:gd name="connsiteY3873" fmla="*/ 1864139 h 4877563"/>
              <a:gd name="connsiteX3874" fmla="*/ 910306 w 6000690"/>
              <a:gd name="connsiteY3874" fmla="*/ 1854266 h 4877563"/>
              <a:gd name="connsiteX3875" fmla="*/ 5440774 w 6000690"/>
              <a:gd name="connsiteY3875" fmla="*/ 1840923 h 4877563"/>
              <a:gd name="connsiteX3876" fmla="*/ 5431866 w 6000690"/>
              <a:gd name="connsiteY3876" fmla="*/ 1843854 h 4877563"/>
              <a:gd name="connsiteX3877" fmla="*/ 5397769 w 6000690"/>
              <a:gd name="connsiteY3877" fmla="*/ 1859790 h 4877563"/>
              <a:gd name="connsiteX3878" fmla="*/ 5387262 w 6000690"/>
              <a:gd name="connsiteY3878" fmla="*/ 1869142 h 4877563"/>
              <a:gd name="connsiteX3879" fmla="*/ 5389111 w 6000690"/>
              <a:gd name="connsiteY3879" fmla="*/ 1883081 h 4877563"/>
              <a:gd name="connsiteX3880" fmla="*/ 5404171 w 6000690"/>
              <a:gd name="connsiteY3880" fmla="*/ 1916986 h 4877563"/>
              <a:gd name="connsiteX3881" fmla="*/ 5413647 w 6000690"/>
              <a:gd name="connsiteY3881" fmla="*/ 1927852 h 4877563"/>
              <a:gd name="connsiteX3882" fmla="*/ 5418829 w 6000690"/>
              <a:gd name="connsiteY3882" fmla="*/ 1928770 h 4877563"/>
              <a:gd name="connsiteX3883" fmla="*/ 5427899 w 6000690"/>
              <a:gd name="connsiteY3883" fmla="*/ 1925724 h 4877563"/>
              <a:gd name="connsiteX3884" fmla="*/ 5463023 w 6000690"/>
              <a:gd name="connsiteY3884" fmla="*/ 1909467 h 4877563"/>
              <a:gd name="connsiteX3885" fmla="*/ 5473879 w 6000690"/>
              <a:gd name="connsiteY3885" fmla="*/ 1899924 h 4877563"/>
              <a:gd name="connsiteX3886" fmla="*/ 5471642 w 6000690"/>
              <a:gd name="connsiteY3886" fmla="*/ 1885645 h 4877563"/>
              <a:gd name="connsiteX3887" fmla="*/ 5455314 w 6000690"/>
              <a:gd name="connsiteY3887" fmla="*/ 1852205 h 4877563"/>
              <a:gd name="connsiteX3888" fmla="*/ 5445810 w 6000690"/>
              <a:gd name="connsiteY3888" fmla="*/ 1841793 h 4877563"/>
              <a:gd name="connsiteX3889" fmla="*/ 5440774 w 6000690"/>
              <a:gd name="connsiteY3889" fmla="*/ 1840923 h 4877563"/>
              <a:gd name="connsiteX3890" fmla="*/ 5715010 w 6000690"/>
              <a:gd name="connsiteY3890" fmla="*/ 1811851 h 4877563"/>
              <a:gd name="connsiteX3891" fmla="*/ 5754445 w 6000690"/>
              <a:gd name="connsiteY3891" fmla="*/ 1822452 h 4877563"/>
              <a:gd name="connsiteX3892" fmla="*/ 5783370 w 6000690"/>
              <a:gd name="connsiteY3892" fmla="*/ 1930395 h 4877563"/>
              <a:gd name="connsiteX3893" fmla="*/ 5714868 w 6000690"/>
              <a:gd name="connsiteY3893" fmla="*/ 1969916 h 4877563"/>
              <a:gd name="connsiteX3894" fmla="*/ 5675426 w 6000690"/>
              <a:gd name="connsiteY3894" fmla="*/ 1959315 h 4877563"/>
              <a:gd name="connsiteX3895" fmla="*/ 5638610 w 6000690"/>
              <a:gd name="connsiteY3895" fmla="*/ 1911339 h 4877563"/>
              <a:gd name="connsiteX3896" fmla="*/ 5646506 w 6000690"/>
              <a:gd name="connsiteY3896" fmla="*/ 1851382 h 4877563"/>
              <a:gd name="connsiteX3897" fmla="*/ 5646508 w 6000690"/>
              <a:gd name="connsiteY3897" fmla="*/ 1851381 h 4877563"/>
              <a:gd name="connsiteX3898" fmla="*/ 5715010 w 6000690"/>
              <a:gd name="connsiteY3898" fmla="*/ 1811851 h 4877563"/>
              <a:gd name="connsiteX3899" fmla="*/ 4571763 w 6000690"/>
              <a:gd name="connsiteY3899" fmla="*/ 1809347 h 4877563"/>
              <a:gd name="connsiteX3900" fmla="*/ 4596867 w 6000690"/>
              <a:gd name="connsiteY3900" fmla="*/ 1816108 h 4877563"/>
              <a:gd name="connsiteX3901" fmla="*/ 4620302 w 6000690"/>
              <a:gd name="connsiteY3901" fmla="*/ 1846635 h 4877563"/>
              <a:gd name="connsiteX3902" fmla="*/ 4615271 w 6000690"/>
              <a:gd name="connsiteY3902" fmla="*/ 1884803 h 4877563"/>
              <a:gd name="connsiteX3903" fmla="*/ 4615271 w 6000690"/>
              <a:gd name="connsiteY3903" fmla="*/ 1884804 h 4877563"/>
              <a:gd name="connsiteX3904" fmla="*/ 4571669 w 6000690"/>
              <a:gd name="connsiteY3904" fmla="*/ 1909960 h 4877563"/>
              <a:gd name="connsiteX3905" fmla="*/ 4546556 w 6000690"/>
              <a:gd name="connsiteY3905" fmla="*/ 1903217 h 4877563"/>
              <a:gd name="connsiteX3906" fmla="*/ 4528157 w 6000690"/>
              <a:gd name="connsiteY3906" fmla="*/ 1834503 h 4877563"/>
              <a:gd name="connsiteX3907" fmla="*/ 4571763 w 6000690"/>
              <a:gd name="connsiteY3907" fmla="*/ 1809347 h 4877563"/>
              <a:gd name="connsiteX3908" fmla="*/ 2455240 w 6000690"/>
              <a:gd name="connsiteY3908" fmla="*/ 1804616 h 4877563"/>
              <a:gd name="connsiteX3909" fmla="*/ 2482386 w 6000690"/>
              <a:gd name="connsiteY3909" fmla="*/ 1811918 h 4877563"/>
              <a:gd name="connsiteX3910" fmla="*/ 2507707 w 6000690"/>
              <a:gd name="connsiteY3910" fmla="*/ 1844950 h 4877563"/>
              <a:gd name="connsiteX3911" fmla="*/ 2502307 w 6000690"/>
              <a:gd name="connsiteY3911" fmla="*/ 1886231 h 4877563"/>
              <a:gd name="connsiteX3912" fmla="*/ 2455145 w 6000690"/>
              <a:gd name="connsiteY3912" fmla="*/ 1913439 h 4877563"/>
              <a:gd name="connsiteX3913" fmla="*/ 2427999 w 6000690"/>
              <a:gd name="connsiteY3913" fmla="*/ 1906138 h 4877563"/>
              <a:gd name="connsiteX3914" fmla="*/ 2428000 w 6000690"/>
              <a:gd name="connsiteY3914" fmla="*/ 1906137 h 4877563"/>
              <a:gd name="connsiteX3915" fmla="*/ 2402645 w 6000690"/>
              <a:gd name="connsiteY3915" fmla="*/ 1873104 h 4877563"/>
              <a:gd name="connsiteX3916" fmla="*/ 2408083 w 6000690"/>
              <a:gd name="connsiteY3916" fmla="*/ 1831834 h 4877563"/>
              <a:gd name="connsiteX3917" fmla="*/ 2455240 w 6000690"/>
              <a:gd name="connsiteY3917" fmla="*/ 1804616 h 4877563"/>
              <a:gd name="connsiteX3918" fmla="*/ 5269044 w 6000690"/>
              <a:gd name="connsiteY3918" fmla="*/ 1782601 h 4877563"/>
              <a:gd name="connsiteX3919" fmla="*/ 5260486 w 6000690"/>
              <a:gd name="connsiteY3919" fmla="*/ 1785278 h 4877563"/>
              <a:gd name="connsiteX3920" fmla="*/ 5230464 w 6000690"/>
              <a:gd name="connsiteY3920" fmla="*/ 1799208 h 4877563"/>
              <a:gd name="connsiteX3921" fmla="*/ 5220293 w 6000690"/>
              <a:gd name="connsiteY3921" fmla="*/ 1808448 h 4877563"/>
              <a:gd name="connsiteX3922" fmla="*/ 5221901 w 6000690"/>
              <a:gd name="connsiteY3922" fmla="*/ 1822095 h 4877563"/>
              <a:gd name="connsiteX3923" fmla="*/ 5235505 w 6000690"/>
              <a:gd name="connsiteY3923" fmla="*/ 1852905 h 4877563"/>
              <a:gd name="connsiteX3924" fmla="*/ 5244867 w 6000690"/>
              <a:gd name="connsiteY3924" fmla="*/ 1863440 h 4877563"/>
              <a:gd name="connsiteX3925" fmla="*/ 5250093 w 6000690"/>
              <a:gd name="connsiteY3925" fmla="*/ 1864377 h 4877563"/>
              <a:gd name="connsiteX3926" fmla="*/ 5258835 w 6000690"/>
              <a:gd name="connsiteY3926" fmla="*/ 1861568 h 4877563"/>
              <a:gd name="connsiteX3927" fmla="*/ 5289887 w 6000690"/>
              <a:gd name="connsiteY3927" fmla="*/ 1847052 h 4877563"/>
              <a:gd name="connsiteX3928" fmla="*/ 5300257 w 6000690"/>
              <a:gd name="connsiteY3928" fmla="*/ 1837567 h 4877563"/>
              <a:gd name="connsiteX3929" fmla="*/ 5298247 w 6000690"/>
              <a:gd name="connsiteY3929" fmla="*/ 1823665 h 4877563"/>
              <a:gd name="connsiteX3930" fmla="*/ 5298246 w 6000690"/>
              <a:gd name="connsiteY3930" fmla="*/ 1823663 h 4877563"/>
              <a:gd name="connsiteX3931" fmla="*/ 5283470 w 6000690"/>
              <a:gd name="connsiteY3931" fmla="*/ 1793467 h 4877563"/>
              <a:gd name="connsiteX3932" fmla="*/ 5274084 w 6000690"/>
              <a:gd name="connsiteY3932" fmla="*/ 1783471 h 4877563"/>
              <a:gd name="connsiteX3933" fmla="*/ 5269044 w 6000690"/>
              <a:gd name="connsiteY3933" fmla="*/ 1782601 h 4877563"/>
              <a:gd name="connsiteX3934" fmla="*/ 3735323 w 6000690"/>
              <a:gd name="connsiteY3934" fmla="*/ 1778129 h 4877563"/>
              <a:gd name="connsiteX3935" fmla="*/ 3724523 w 6000690"/>
              <a:gd name="connsiteY3935" fmla="*/ 1782707 h 4877563"/>
              <a:gd name="connsiteX3936" fmla="*/ 3693060 w 6000690"/>
              <a:gd name="connsiteY3936" fmla="*/ 1803597 h 4877563"/>
              <a:gd name="connsiteX3937" fmla="*/ 3684090 w 6000690"/>
              <a:gd name="connsiteY3937" fmla="*/ 1813347 h 4877563"/>
              <a:gd name="connsiteX3938" fmla="*/ 3686336 w 6000690"/>
              <a:gd name="connsiteY3938" fmla="*/ 1826407 h 4877563"/>
              <a:gd name="connsiteX3939" fmla="*/ 3686336 w 6000690"/>
              <a:gd name="connsiteY3939" fmla="*/ 1826406 h 4877563"/>
              <a:gd name="connsiteX3940" fmla="*/ 3699245 w 6000690"/>
              <a:gd name="connsiteY3940" fmla="*/ 1850011 h 4877563"/>
              <a:gd name="connsiteX3941" fmla="*/ 3707893 w 6000690"/>
              <a:gd name="connsiteY3941" fmla="*/ 1858541 h 4877563"/>
              <a:gd name="connsiteX3942" fmla="*/ 3713213 w 6000690"/>
              <a:gd name="connsiteY3942" fmla="*/ 1859515 h 4877563"/>
              <a:gd name="connsiteX3943" fmla="*/ 3720026 w 6000690"/>
              <a:gd name="connsiteY3943" fmla="*/ 1857880 h 4877563"/>
              <a:gd name="connsiteX3944" fmla="*/ 3751584 w 6000690"/>
              <a:gd name="connsiteY3944" fmla="*/ 1847591 h 4877563"/>
              <a:gd name="connsiteX3945" fmla="*/ 3762871 w 6000690"/>
              <a:gd name="connsiteY3945" fmla="*/ 1838966 h 4877563"/>
              <a:gd name="connsiteX3946" fmla="*/ 3761921 w 6000690"/>
              <a:gd name="connsiteY3946" fmla="*/ 1824799 h 4877563"/>
              <a:gd name="connsiteX3947" fmla="*/ 3750233 w 6000690"/>
              <a:gd name="connsiteY3947" fmla="*/ 1791425 h 4877563"/>
              <a:gd name="connsiteX3948" fmla="*/ 3740137 w 6000690"/>
              <a:gd name="connsiteY3948" fmla="*/ 1778923 h 4877563"/>
              <a:gd name="connsiteX3949" fmla="*/ 3735323 w 6000690"/>
              <a:gd name="connsiteY3949" fmla="*/ 1778129 h 4877563"/>
              <a:gd name="connsiteX3950" fmla="*/ 4000166 w 6000690"/>
              <a:gd name="connsiteY3950" fmla="*/ 1775944 h 4877563"/>
              <a:gd name="connsiteX3951" fmla="*/ 4034145 w 6000690"/>
              <a:gd name="connsiteY3951" fmla="*/ 1785079 h 4877563"/>
              <a:gd name="connsiteX3952" fmla="*/ 4059060 w 6000690"/>
              <a:gd name="connsiteY3952" fmla="*/ 1878080 h 4877563"/>
              <a:gd name="connsiteX3953" fmla="*/ 4000039 w 6000690"/>
              <a:gd name="connsiteY3953" fmla="*/ 1912124 h 4877563"/>
              <a:gd name="connsiteX3954" fmla="*/ 3966060 w 6000690"/>
              <a:gd name="connsiteY3954" fmla="*/ 1902988 h 4877563"/>
              <a:gd name="connsiteX3955" fmla="*/ 3941145 w 6000690"/>
              <a:gd name="connsiteY3955" fmla="*/ 1809989 h 4877563"/>
              <a:gd name="connsiteX3956" fmla="*/ 4000166 w 6000690"/>
              <a:gd name="connsiteY3956" fmla="*/ 1775944 h 4877563"/>
              <a:gd name="connsiteX3957" fmla="*/ 1312038 w 6000690"/>
              <a:gd name="connsiteY3957" fmla="*/ 1757427 h 4877563"/>
              <a:gd name="connsiteX3958" fmla="*/ 1347157 w 6000690"/>
              <a:gd name="connsiteY3958" fmla="*/ 1766865 h 4877563"/>
              <a:gd name="connsiteX3959" fmla="*/ 1372904 w 6000690"/>
              <a:gd name="connsiteY3959" fmla="*/ 1862976 h 4877563"/>
              <a:gd name="connsiteX3960" fmla="*/ 1311906 w 6000690"/>
              <a:gd name="connsiteY3960" fmla="*/ 1898166 h 4877563"/>
              <a:gd name="connsiteX3961" fmla="*/ 1276792 w 6000690"/>
              <a:gd name="connsiteY3961" fmla="*/ 1888728 h 4877563"/>
              <a:gd name="connsiteX3962" fmla="*/ 1251040 w 6000690"/>
              <a:gd name="connsiteY3962" fmla="*/ 1792607 h 4877563"/>
              <a:gd name="connsiteX3963" fmla="*/ 1312038 w 6000690"/>
              <a:gd name="connsiteY3963" fmla="*/ 1757427 h 4877563"/>
              <a:gd name="connsiteX3964" fmla="*/ 5946729 w 6000690"/>
              <a:gd name="connsiteY3964" fmla="*/ 1755762 h 4877563"/>
              <a:gd name="connsiteX3965" fmla="*/ 5960224 w 6000690"/>
              <a:gd name="connsiteY3965" fmla="*/ 1759384 h 4877563"/>
              <a:gd name="connsiteX3966" fmla="*/ 5970130 w 6000690"/>
              <a:gd name="connsiteY3966" fmla="*/ 1796332 h 4877563"/>
              <a:gd name="connsiteX3967" fmla="*/ 5946681 w 6000690"/>
              <a:gd name="connsiteY3967" fmla="*/ 1809866 h 4877563"/>
              <a:gd name="connsiteX3968" fmla="*/ 5933196 w 6000690"/>
              <a:gd name="connsiteY3968" fmla="*/ 1806234 h 4877563"/>
              <a:gd name="connsiteX3969" fmla="*/ 5920575 w 6000690"/>
              <a:gd name="connsiteY3969" fmla="*/ 1789807 h 4877563"/>
              <a:gd name="connsiteX3970" fmla="*/ 5923280 w 6000690"/>
              <a:gd name="connsiteY3970" fmla="*/ 1769286 h 4877563"/>
              <a:gd name="connsiteX3971" fmla="*/ 5946729 w 6000690"/>
              <a:gd name="connsiteY3971" fmla="*/ 1755762 h 4877563"/>
              <a:gd name="connsiteX3972" fmla="*/ 4401834 w 6000690"/>
              <a:gd name="connsiteY3972" fmla="*/ 1752972 h 4877563"/>
              <a:gd name="connsiteX3973" fmla="*/ 4424201 w 6000690"/>
              <a:gd name="connsiteY3973" fmla="*/ 1758977 h 4877563"/>
              <a:gd name="connsiteX3974" fmla="*/ 4445091 w 6000690"/>
              <a:gd name="connsiteY3974" fmla="*/ 1786204 h 4877563"/>
              <a:gd name="connsiteX3975" fmla="*/ 4440613 w 6000690"/>
              <a:gd name="connsiteY3975" fmla="*/ 1820230 h 4877563"/>
              <a:gd name="connsiteX3976" fmla="*/ 4401749 w 6000690"/>
              <a:gd name="connsiteY3976" fmla="*/ 1842643 h 4877563"/>
              <a:gd name="connsiteX3977" fmla="*/ 4379383 w 6000690"/>
              <a:gd name="connsiteY3977" fmla="*/ 1836639 h 4877563"/>
              <a:gd name="connsiteX3978" fmla="*/ 4358493 w 6000690"/>
              <a:gd name="connsiteY3978" fmla="*/ 1809412 h 4877563"/>
              <a:gd name="connsiteX3979" fmla="*/ 4362970 w 6000690"/>
              <a:gd name="connsiteY3979" fmla="*/ 1775386 h 4877563"/>
              <a:gd name="connsiteX3980" fmla="*/ 4401834 w 6000690"/>
              <a:gd name="connsiteY3980" fmla="*/ 1752972 h 4877563"/>
              <a:gd name="connsiteX3981" fmla="*/ 1142071 w 6000690"/>
              <a:gd name="connsiteY3981" fmla="*/ 1740253 h 4877563"/>
              <a:gd name="connsiteX3982" fmla="*/ 1154896 w 6000690"/>
              <a:gd name="connsiteY3982" fmla="*/ 1743705 h 4877563"/>
              <a:gd name="connsiteX3983" fmla="*/ 1166859 w 6000690"/>
              <a:gd name="connsiteY3983" fmla="*/ 1759300 h 4877563"/>
              <a:gd name="connsiteX3984" fmla="*/ 1164291 w 6000690"/>
              <a:gd name="connsiteY3984" fmla="*/ 1778791 h 4877563"/>
              <a:gd name="connsiteX3985" fmla="*/ 1142044 w 6000690"/>
              <a:gd name="connsiteY3985" fmla="*/ 1791642 h 4877563"/>
              <a:gd name="connsiteX3986" fmla="*/ 1129206 w 6000690"/>
              <a:gd name="connsiteY3986" fmla="*/ 1788191 h 4877563"/>
              <a:gd name="connsiteX3987" fmla="*/ 1129206 w 6000690"/>
              <a:gd name="connsiteY3987" fmla="*/ 1788189 h 4877563"/>
              <a:gd name="connsiteX3988" fmla="*/ 1119806 w 6000690"/>
              <a:gd name="connsiteY3988" fmla="*/ 1753105 h 4877563"/>
              <a:gd name="connsiteX3989" fmla="*/ 1142071 w 6000690"/>
              <a:gd name="connsiteY3989" fmla="*/ 1740253 h 4877563"/>
              <a:gd name="connsiteX3990" fmla="*/ 2969565 w 6000690"/>
              <a:gd name="connsiteY3990" fmla="*/ 1739467 h 4877563"/>
              <a:gd name="connsiteX3991" fmla="*/ 2963366 w 6000690"/>
              <a:gd name="connsiteY3991" fmla="*/ 1740800 h 4877563"/>
              <a:gd name="connsiteX3992" fmla="*/ 2953129 w 6000690"/>
              <a:gd name="connsiteY3992" fmla="*/ 1744848 h 4877563"/>
              <a:gd name="connsiteX3993" fmla="*/ 2943980 w 6000690"/>
              <a:gd name="connsiteY3993" fmla="*/ 1753530 h 4877563"/>
              <a:gd name="connsiteX3994" fmla="*/ 2944680 w 6000690"/>
              <a:gd name="connsiteY3994" fmla="*/ 1766127 h 4877563"/>
              <a:gd name="connsiteX3995" fmla="*/ 2947176 w 6000690"/>
              <a:gd name="connsiteY3995" fmla="*/ 1771158 h 4877563"/>
              <a:gd name="connsiteX3996" fmla="*/ 2956401 w 6000690"/>
              <a:gd name="connsiteY3996" fmla="*/ 1779196 h 4877563"/>
              <a:gd name="connsiteX3997" fmla="*/ 2960794 w 6000690"/>
              <a:gd name="connsiteY3997" fmla="*/ 1779849 h 4877563"/>
              <a:gd name="connsiteX3998" fmla="*/ 2968543 w 6000690"/>
              <a:gd name="connsiteY3998" fmla="*/ 1777693 h 4877563"/>
              <a:gd name="connsiteX3999" fmla="*/ 2978038 w 6000690"/>
              <a:gd name="connsiteY3999" fmla="*/ 1772595 h 4877563"/>
              <a:gd name="connsiteX4000" fmla="*/ 2985206 w 6000690"/>
              <a:gd name="connsiteY4000" fmla="*/ 1752745 h 4877563"/>
              <a:gd name="connsiteX4001" fmla="*/ 2983405 w 6000690"/>
              <a:gd name="connsiteY4001" fmla="*/ 1748669 h 4877563"/>
              <a:gd name="connsiteX4002" fmla="*/ 2975050 w 6000690"/>
              <a:gd name="connsiteY4002" fmla="*/ 1740497 h 4877563"/>
              <a:gd name="connsiteX4003" fmla="*/ 2969565 w 6000690"/>
              <a:gd name="connsiteY4003" fmla="*/ 1739467 h 4877563"/>
              <a:gd name="connsiteX4004" fmla="*/ 2285331 w 6000690"/>
              <a:gd name="connsiteY4004" fmla="*/ 1737302 h 4877563"/>
              <a:gd name="connsiteX4005" fmla="*/ 2315210 w 6000690"/>
              <a:gd name="connsiteY4005" fmla="*/ 1745331 h 4877563"/>
              <a:gd name="connsiteX4006" fmla="*/ 2343104 w 6000690"/>
              <a:gd name="connsiteY4006" fmla="*/ 1781684 h 4877563"/>
              <a:gd name="connsiteX4007" fmla="*/ 2337122 w 6000690"/>
              <a:gd name="connsiteY4007" fmla="*/ 1827125 h 4877563"/>
              <a:gd name="connsiteX4008" fmla="*/ 2285222 w 6000690"/>
              <a:gd name="connsiteY4008" fmla="*/ 1857066 h 4877563"/>
              <a:gd name="connsiteX4009" fmla="*/ 2255333 w 6000690"/>
              <a:gd name="connsiteY4009" fmla="*/ 1849027 h 4877563"/>
              <a:gd name="connsiteX4010" fmla="*/ 2227477 w 6000690"/>
              <a:gd name="connsiteY4010" fmla="*/ 1812664 h 4877563"/>
              <a:gd name="connsiteX4011" fmla="*/ 2233421 w 6000690"/>
              <a:gd name="connsiteY4011" fmla="*/ 1767234 h 4877563"/>
              <a:gd name="connsiteX4012" fmla="*/ 2285331 w 6000690"/>
              <a:gd name="connsiteY4012" fmla="*/ 1737302 h 4877563"/>
              <a:gd name="connsiteX4013" fmla="*/ 3559132 w 6000690"/>
              <a:gd name="connsiteY4013" fmla="*/ 1731553 h 4877563"/>
              <a:gd name="connsiteX4014" fmla="*/ 3549873 w 6000690"/>
              <a:gd name="connsiteY4014" fmla="*/ 1734750 h 4877563"/>
              <a:gd name="connsiteX4015" fmla="*/ 3528892 w 6000690"/>
              <a:gd name="connsiteY4015" fmla="*/ 1747204 h 4877563"/>
              <a:gd name="connsiteX4016" fmla="*/ 3520504 w 6000690"/>
              <a:gd name="connsiteY4016" fmla="*/ 1756539 h 4877563"/>
              <a:gd name="connsiteX4017" fmla="*/ 3522140 w 6000690"/>
              <a:gd name="connsiteY4017" fmla="*/ 1768985 h 4877563"/>
              <a:gd name="connsiteX4018" fmla="*/ 3522142 w 6000690"/>
              <a:gd name="connsiteY4018" fmla="*/ 1768984 h 4877563"/>
              <a:gd name="connsiteX4019" fmla="*/ 3530516 w 6000690"/>
              <a:gd name="connsiteY4019" fmla="*/ 1785014 h 4877563"/>
              <a:gd name="connsiteX4020" fmla="*/ 3539070 w 6000690"/>
              <a:gd name="connsiteY4020" fmla="*/ 1793213 h 4877563"/>
              <a:gd name="connsiteX4021" fmla="*/ 3544337 w 6000690"/>
              <a:gd name="connsiteY4021" fmla="*/ 1794168 h 4877563"/>
              <a:gd name="connsiteX4022" fmla="*/ 3550900 w 6000690"/>
              <a:gd name="connsiteY4022" fmla="*/ 1792655 h 4877563"/>
              <a:gd name="connsiteX4023" fmla="*/ 3572159 w 6000690"/>
              <a:gd name="connsiteY4023" fmla="*/ 1784938 h 4877563"/>
              <a:gd name="connsiteX4024" fmla="*/ 3582278 w 6000690"/>
              <a:gd name="connsiteY4024" fmla="*/ 1776407 h 4877563"/>
              <a:gd name="connsiteX4025" fmla="*/ 3581711 w 6000690"/>
              <a:gd name="connsiteY4025" fmla="*/ 1763187 h 4877563"/>
              <a:gd name="connsiteX4026" fmla="*/ 3573662 w 6000690"/>
              <a:gd name="connsiteY4026" fmla="*/ 1742807 h 4877563"/>
              <a:gd name="connsiteX4027" fmla="*/ 3563945 w 6000690"/>
              <a:gd name="connsiteY4027" fmla="*/ 1732347 h 4877563"/>
              <a:gd name="connsiteX4028" fmla="*/ 3559132 w 6000690"/>
              <a:gd name="connsiteY4028" fmla="*/ 1731553 h 4877563"/>
              <a:gd name="connsiteX4029" fmla="*/ 5098175 w 6000690"/>
              <a:gd name="connsiteY4029" fmla="*/ 1724082 h 4877563"/>
              <a:gd name="connsiteX4030" fmla="*/ 5089948 w 6000690"/>
              <a:gd name="connsiteY4030" fmla="*/ 1726531 h 4877563"/>
              <a:gd name="connsiteX4031" fmla="*/ 5062167 w 6000690"/>
              <a:gd name="connsiteY4031" fmla="*/ 1739175 h 4877563"/>
              <a:gd name="connsiteX4032" fmla="*/ 5052204 w 6000690"/>
              <a:gd name="connsiteY4032" fmla="*/ 1748319 h 4877563"/>
              <a:gd name="connsiteX4033" fmla="*/ 5053628 w 6000690"/>
              <a:gd name="connsiteY4033" fmla="*/ 1761758 h 4877563"/>
              <a:gd name="connsiteX4034" fmla="*/ 5065667 w 6000690"/>
              <a:gd name="connsiteY4034" fmla="*/ 1789080 h 4877563"/>
              <a:gd name="connsiteX4035" fmla="*/ 5075039 w 6000690"/>
              <a:gd name="connsiteY4035" fmla="*/ 1799359 h 4877563"/>
              <a:gd name="connsiteX4036" fmla="*/ 5080183 w 6000690"/>
              <a:gd name="connsiteY4036" fmla="*/ 1800268 h 4877563"/>
              <a:gd name="connsiteX4037" fmla="*/ 5088822 w 6000690"/>
              <a:gd name="connsiteY4037" fmla="*/ 1797535 h 4877563"/>
              <a:gd name="connsiteX4038" fmla="*/ 5117278 w 6000690"/>
              <a:gd name="connsiteY4038" fmla="*/ 1783973 h 4877563"/>
              <a:gd name="connsiteX4039" fmla="*/ 5127332 w 6000690"/>
              <a:gd name="connsiteY4039" fmla="*/ 1774583 h 4877563"/>
              <a:gd name="connsiteX4040" fmla="*/ 5125501 w 6000690"/>
              <a:gd name="connsiteY4040" fmla="*/ 1760946 h 4877563"/>
              <a:gd name="connsiteX4041" fmla="*/ 5125500 w 6000690"/>
              <a:gd name="connsiteY4041" fmla="*/ 1760945 h 4877563"/>
              <a:gd name="connsiteX4042" fmla="*/ 5112483 w 6000690"/>
              <a:gd name="connsiteY4042" fmla="*/ 1734550 h 4877563"/>
              <a:gd name="connsiteX4043" fmla="*/ 5103206 w 6000690"/>
              <a:gd name="connsiteY4043" fmla="*/ 1724951 h 4877563"/>
              <a:gd name="connsiteX4044" fmla="*/ 5098175 w 6000690"/>
              <a:gd name="connsiteY4044" fmla="*/ 1724082 h 4877563"/>
              <a:gd name="connsiteX4045" fmla="*/ 2687012 w 6000690"/>
              <a:gd name="connsiteY4045" fmla="*/ 1697451 h 4877563"/>
              <a:gd name="connsiteX4046" fmla="*/ 2713700 w 6000690"/>
              <a:gd name="connsiteY4046" fmla="*/ 1704629 h 4877563"/>
              <a:gd name="connsiteX4047" fmla="*/ 2733281 w 6000690"/>
              <a:gd name="connsiteY4047" fmla="*/ 1777693 h 4877563"/>
              <a:gd name="connsiteX4048" fmla="*/ 2733280 w 6000690"/>
              <a:gd name="connsiteY4048" fmla="*/ 1777693 h 4877563"/>
              <a:gd name="connsiteX4049" fmla="*/ 2686912 w 6000690"/>
              <a:gd name="connsiteY4049" fmla="*/ 1804457 h 4877563"/>
              <a:gd name="connsiteX4050" fmla="*/ 2660210 w 6000690"/>
              <a:gd name="connsiteY4050" fmla="*/ 1797279 h 4877563"/>
              <a:gd name="connsiteX4051" fmla="*/ 2640639 w 6000690"/>
              <a:gd name="connsiteY4051" fmla="*/ 1724214 h 4877563"/>
              <a:gd name="connsiteX4052" fmla="*/ 2687012 w 6000690"/>
              <a:gd name="connsiteY4052" fmla="*/ 1697451 h 4877563"/>
              <a:gd name="connsiteX4053" fmla="*/ 4231917 w 6000690"/>
              <a:gd name="connsiteY4053" fmla="*/ 1692949 h 4877563"/>
              <a:gd name="connsiteX4054" fmla="*/ 4253365 w 6000690"/>
              <a:gd name="connsiteY4054" fmla="*/ 1698717 h 4877563"/>
              <a:gd name="connsiteX4055" fmla="*/ 4273386 w 6000690"/>
              <a:gd name="connsiteY4055" fmla="*/ 1724837 h 4877563"/>
              <a:gd name="connsiteX4056" fmla="*/ 4269116 w 6000690"/>
              <a:gd name="connsiteY4056" fmla="*/ 1757455 h 4877563"/>
              <a:gd name="connsiteX4057" fmla="*/ 4231837 w 6000690"/>
              <a:gd name="connsiteY4057" fmla="*/ 1778970 h 4877563"/>
              <a:gd name="connsiteX4058" fmla="*/ 4210379 w 6000690"/>
              <a:gd name="connsiteY4058" fmla="*/ 1773201 h 4877563"/>
              <a:gd name="connsiteX4059" fmla="*/ 4190335 w 6000690"/>
              <a:gd name="connsiteY4059" fmla="*/ 1747090 h 4877563"/>
              <a:gd name="connsiteX4060" fmla="*/ 4194633 w 6000690"/>
              <a:gd name="connsiteY4060" fmla="*/ 1714464 h 4877563"/>
              <a:gd name="connsiteX4061" fmla="*/ 4231917 w 6000690"/>
              <a:gd name="connsiteY4061" fmla="*/ 1692949 h 4877563"/>
              <a:gd name="connsiteX4062" fmla="*/ 3384467 w 6000690"/>
              <a:gd name="connsiteY4062" fmla="*/ 1679256 h 4877563"/>
              <a:gd name="connsiteX4063" fmla="*/ 3376207 w 6000690"/>
              <a:gd name="connsiteY4063" fmla="*/ 1681734 h 4877563"/>
              <a:gd name="connsiteX4064" fmla="*/ 3362901 w 6000690"/>
              <a:gd name="connsiteY4064" fmla="*/ 1689120 h 4877563"/>
              <a:gd name="connsiteX4065" fmla="*/ 3354862 w 6000690"/>
              <a:gd name="connsiteY4065" fmla="*/ 1698218 h 4877563"/>
              <a:gd name="connsiteX4066" fmla="*/ 3356186 w 6000690"/>
              <a:gd name="connsiteY4066" fmla="*/ 1710285 h 4877563"/>
              <a:gd name="connsiteX4067" fmla="*/ 3356187 w 6000690"/>
              <a:gd name="connsiteY4067" fmla="*/ 1710283 h 4877563"/>
              <a:gd name="connsiteX4068" fmla="*/ 3361469 w 6000690"/>
              <a:gd name="connsiteY4068" fmla="*/ 1720599 h 4877563"/>
              <a:gd name="connsiteX4069" fmla="*/ 3369919 w 6000690"/>
              <a:gd name="connsiteY4069" fmla="*/ 1728526 h 4877563"/>
              <a:gd name="connsiteX4070" fmla="*/ 3375167 w 6000690"/>
              <a:gd name="connsiteY4070" fmla="*/ 1729472 h 4877563"/>
              <a:gd name="connsiteX4071" fmla="*/ 3381499 w 6000690"/>
              <a:gd name="connsiteY4071" fmla="*/ 1728073 h 4877563"/>
              <a:gd name="connsiteX4072" fmla="*/ 3394956 w 6000690"/>
              <a:gd name="connsiteY4072" fmla="*/ 1722824 h 4877563"/>
              <a:gd name="connsiteX4073" fmla="*/ 3404233 w 6000690"/>
              <a:gd name="connsiteY4073" fmla="*/ 1714360 h 4877563"/>
              <a:gd name="connsiteX4074" fmla="*/ 3403831 w 6000690"/>
              <a:gd name="connsiteY4074" fmla="*/ 1701811 h 4877563"/>
              <a:gd name="connsiteX4075" fmla="*/ 3398696 w 6000690"/>
              <a:gd name="connsiteY4075" fmla="*/ 1689479 h 4877563"/>
              <a:gd name="connsiteX4076" fmla="*/ 3389357 w 6000690"/>
              <a:gd name="connsiteY4076" fmla="*/ 1680069 h 4877563"/>
              <a:gd name="connsiteX4077" fmla="*/ 3384467 w 6000690"/>
              <a:gd name="connsiteY4077" fmla="*/ 1679256 h 4877563"/>
              <a:gd name="connsiteX4078" fmla="*/ 2517059 w 6000690"/>
              <a:gd name="connsiteY4078" fmla="*/ 1670262 h 4877563"/>
              <a:gd name="connsiteX4079" fmla="*/ 2526473 w 6000690"/>
              <a:gd name="connsiteY4079" fmla="*/ 1672787 h 4877563"/>
              <a:gd name="connsiteX4080" fmla="*/ 2535240 w 6000690"/>
              <a:gd name="connsiteY4080" fmla="*/ 1684229 h 4877563"/>
              <a:gd name="connsiteX4081" fmla="*/ 2533359 w 6000690"/>
              <a:gd name="connsiteY4081" fmla="*/ 1698519 h 4877563"/>
              <a:gd name="connsiteX4082" fmla="*/ 2517022 w 6000690"/>
              <a:gd name="connsiteY4082" fmla="*/ 1707957 h 4877563"/>
              <a:gd name="connsiteX4083" fmla="*/ 2507626 w 6000690"/>
              <a:gd name="connsiteY4083" fmla="*/ 1705423 h 4877563"/>
              <a:gd name="connsiteX4084" fmla="*/ 2498835 w 6000690"/>
              <a:gd name="connsiteY4084" fmla="*/ 1693980 h 4877563"/>
              <a:gd name="connsiteX4085" fmla="*/ 2500722 w 6000690"/>
              <a:gd name="connsiteY4085" fmla="*/ 1679690 h 4877563"/>
              <a:gd name="connsiteX4086" fmla="*/ 2517059 w 6000690"/>
              <a:gd name="connsiteY4086" fmla="*/ 1670262 h 4877563"/>
              <a:gd name="connsiteX4087" fmla="*/ 5504566 w 6000690"/>
              <a:gd name="connsiteY4087" fmla="*/ 1669523 h 4877563"/>
              <a:gd name="connsiteX4088" fmla="*/ 5495336 w 6000690"/>
              <a:gd name="connsiteY4088" fmla="*/ 1672691 h 4877563"/>
              <a:gd name="connsiteX4089" fmla="*/ 5461655 w 6000690"/>
              <a:gd name="connsiteY4089" fmla="*/ 1689458 h 4877563"/>
              <a:gd name="connsiteX4090" fmla="*/ 5451427 w 6000690"/>
              <a:gd name="connsiteY4090" fmla="*/ 1698820 h 4877563"/>
              <a:gd name="connsiteX4091" fmla="*/ 5453233 w 6000690"/>
              <a:gd name="connsiteY4091" fmla="*/ 1712561 h 4877563"/>
              <a:gd name="connsiteX4092" fmla="*/ 5467801 w 6000690"/>
              <a:gd name="connsiteY4092" fmla="*/ 1744961 h 4877563"/>
              <a:gd name="connsiteX4093" fmla="*/ 5477131 w 6000690"/>
              <a:gd name="connsiteY4093" fmla="*/ 1755514 h 4877563"/>
              <a:gd name="connsiteX4094" fmla="*/ 5482398 w 6000690"/>
              <a:gd name="connsiteY4094" fmla="*/ 1756469 h 4877563"/>
              <a:gd name="connsiteX4095" fmla="*/ 5491108 w 6000690"/>
              <a:gd name="connsiteY4095" fmla="*/ 1753689 h 4877563"/>
              <a:gd name="connsiteX4096" fmla="*/ 5526486 w 6000690"/>
              <a:gd name="connsiteY4096" fmla="*/ 1738293 h 4877563"/>
              <a:gd name="connsiteX4097" fmla="*/ 5537547 w 6000690"/>
              <a:gd name="connsiteY4097" fmla="*/ 1728808 h 4877563"/>
              <a:gd name="connsiteX4098" fmla="*/ 5535352 w 6000690"/>
              <a:gd name="connsiteY4098" fmla="*/ 1714414 h 4877563"/>
              <a:gd name="connsiteX4099" fmla="*/ 5535354 w 6000690"/>
              <a:gd name="connsiteY4099" fmla="*/ 1714416 h 4877563"/>
              <a:gd name="connsiteX4100" fmla="*/ 5519129 w 6000690"/>
              <a:gd name="connsiteY4100" fmla="*/ 1680910 h 4877563"/>
              <a:gd name="connsiteX4101" fmla="*/ 5509465 w 6000690"/>
              <a:gd name="connsiteY4101" fmla="*/ 1670346 h 4877563"/>
              <a:gd name="connsiteX4102" fmla="*/ 5504566 w 6000690"/>
              <a:gd name="connsiteY4102" fmla="*/ 1669523 h 4877563"/>
              <a:gd name="connsiteX4103" fmla="*/ 2115421 w 6000690"/>
              <a:gd name="connsiteY4103" fmla="*/ 1666791 h 4877563"/>
              <a:gd name="connsiteX4104" fmla="*/ 2149622 w 6000690"/>
              <a:gd name="connsiteY4104" fmla="*/ 1675982 h 4877563"/>
              <a:gd name="connsiteX4105" fmla="*/ 2174702 w 6000690"/>
              <a:gd name="connsiteY4105" fmla="*/ 1769599 h 4877563"/>
              <a:gd name="connsiteX4106" fmla="*/ 2115289 w 6000690"/>
              <a:gd name="connsiteY4106" fmla="*/ 1803880 h 4877563"/>
              <a:gd name="connsiteX4107" fmla="*/ 2081077 w 6000690"/>
              <a:gd name="connsiteY4107" fmla="*/ 1794688 h 4877563"/>
              <a:gd name="connsiteX4108" fmla="*/ 2081080 w 6000690"/>
              <a:gd name="connsiteY4108" fmla="*/ 1794688 h 4877563"/>
              <a:gd name="connsiteX4109" fmla="*/ 2049152 w 6000690"/>
              <a:gd name="connsiteY4109" fmla="*/ 1753077 h 4877563"/>
              <a:gd name="connsiteX4110" fmla="*/ 2056004 w 6000690"/>
              <a:gd name="connsiteY4110" fmla="*/ 1701073 h 4877563"/>
              <a:gd name="connsiteX4111" fmla="*/ 2115421 w 6000690"/>
              <a:gd name="connsiteY4111" fmla="*/ 1666791 h 4877563"/>
              <a:gd name="connsiteX4112" fmla="*/ 4926864 w 6000690"/>
              <a:gd name="connsiteY4112" fmla="*/ 1665324 h 4877563"/>
              <a:gd name="connsiteX4113" fmla="*/ 4918920 w 6000690"/>
              <a:gd name="connsiteY4113" fmla="*/ 1667594 h 4877563"/>
              <a:gd name="connsiteX4114" fmla="*/ 4892795 w 6000690"/>
              <a:gd name="connsiteY4114" fmla="*/ 1679132 h 4877563"/>
              <a:gd name="connsiteX4115" fmla="*/ 4882855 w 6000690"/>
              <a:gd name="connsiteY4115" fmla="*/ 1688145 h 4877563"/>
              <a:gd name="connsiteX4116" fmla="*/ 4884098 w 6000690"/>
              <a:gd name="connsiteY4116" fmla="*/ 1701507 h 4877563"/>
              <a:gd name="connsiteX4117" fmla="*/ 4895225 w 6000690"/>
              <a:gd name="connsiteY4117" fmla="*/ 1727174 h 4877563"/>
              <a:gd name="connsiteX4118" fmla="*/ 4904615 w 6000690"/>
              <a:gd name="connsiteY4118" fmla="*/ 1737406 h 4877563"/>
              <a:gd name="connsiteX4119" fmla="*/ 4909721 w 6000690"/>
              <a:gd name="connsiteY4119" fmla="*/ 1738295 h 4877563"/>
              <a:gd name="connsiteX4120" fmla="*/ 4918384 w 6000690"/>
              <a:gd name="connsiteY4120" fmla="*/ 1735543 h 4877563"/>
              <a:gd name="connsiteX4121" fmla="*/ 4945085 w 6000690"/>
              <a:gd name="connsiteY4121" fmla="*/ 1722369 h 4877563"/>
              <a:gd name="connsiteX4122" fmla="*/ 4954793 w 6000690"/>
              <a:gd name="connsiteY4122" fmla="*/ 1712987 h 4877563"/>
              <a:gd name="connsiteX4123" fmla="*/ 4953029 w 6000690"/>
              <a:gd name="connsiteY4123" fmla="*/ 1699596 h 4877563"/>
              <a:gd name="connsiteX4124" fmla="*/ 4953032 w 6000690"/>
              <a:gd name="connsiteY4124" fmla="*/ 1699597 h 4877563"/>
              <a:gd name="connsiteX4125" fmla="*/ 4941088 w 6000690"/>
              <a:gd name="connsiteY4125" fmla="*/ 1675538 h 4877563"/>
              <a:gd name="connsiteX4126" fmla="*/ 4931924 w 6000690"/>
              <a:gd name="connsiteY4126" fmla="*/ 1666203 h 4877563"/>
              <a:gd name="connsiteX4127" fmla="*/ 4926864 w 6000690"/>
              <a:gd name="connsiteY4127" fmla="*/ 1665324 h 4877563"/>
              <a:gd name="connsiteX4128" fmla="*/ 5776851 w 6000690"/>
              <a:gd name="connsiteY4128" fmla="*/ 1653332 h 4877563"/>
              <a:gd name="connsiteX4129" fmla="*/ 5810589 w 6000690"/>
              <a:gd name="connsiteY4129" fmla="*/ 1662402 h 4877563"/>
              <a:gd name="connsiteX4130" fmla="*/ 5835343 w 6000690"/>
              <a:gd name="connsiteY4130" fmla="*/ 1754778 h 4877563"/>
              <a:gd name="connsiteX4131" fmla="*/ 5776729 w 6000690"/>
              <a:gd name="connsiteY4131" fmla="*/ 1788597 h 4877563"/>
              <a:gd name="connsiteX4132" fmla="*/ 5742973 w 6000690"/>
              <a:gd name="connsiteY4132" fmla="*/ 1779528 h 4877563"/>
              <a:gd name="connsiteX4133" fmla="*/ 5711467 w 6000690"/>
              <a:gd name="connsiteY4133" fmla="*/ 1738466 h 4877563"/>
              <a:gd name="connsiteX4134" fmla="*/ 5718224 w 6000690"/>
              <a:gd name="connsiteY4134" fmla="*/ 1687161 h 4877563"/>
              <a:gd name="connsiteX4135" fmla="*/ 5718223 w 6000690"/>
              <a:gd name="connsiteY4135" fmla="*/ 1687161 h 4877563"/>
              <a:gd name="connsiteX4136" fmla="*/ 5776851 w 6000690"/>
              <a:gd name="connsiteY4136" fmla="*/ 1653332 h 4877563"/>
              <a:gd name="connsiteX4137" fmla="*/ 1543806 w 6000690"/>
              <a:gd name="connsiteY4137" fmla="*/ 1645700 h 4877563"/>
              <a:gd name="connsiteX4138" fmla="*/ 1580745 w 6000690"/>
              <a:gd name="connsiteY4138" fmla="*/ 1655631 h 4877563"/>
              <a:gd name="connsiteX4139" fmla="*/ 1615221 w 6000690"/>
              <a:gd name="connsiteY4139" fmla="*/ 1700570 h 4877563"/>
              <a:gd name="connsiteX4140" fmla="*/ 1607830 w 6000690"/>
              <a:gd name="connsiteY4140" fmla="*/ 1756717 h 4877563"/>
              <a:gd name="connsiteX4141" fmla="*/ 1543674 w 6000690"/>
              <a:gd name="connsiteY4141" fmla="*/ 1793732 h 4877563"/>
              <a:gd name="connsiteX4142" fmla="*/ 1506735 w 6000690"/>
              <a:gd name="connsiteY4142" fmla="*/ 1783802 h 4877563"/>
              <a:gd name="connsiteX4143" fmla="*/ 1506733 w 6000690"/>
              <a:gd name="connsiteY4143" fmla="*/ 1783800 h 4877563"/>
              <a:gd name="connsiteX4144" fmla="*/ 1472259 w 6000690"/>
              <a:gd name="connsiteY4144" fmla="*/ 1738871 h 4877563"/>
              <a:gd name="connsiteX4145" fmla="*/ 1479654 w 6000690"/>
              <a:gd name="connsiteY4145" fmla="*/ 1682705 h 4877563"/>
              <a:gd name="connsiteX4146" fmla="*/ 1543806 w 6000690"/>
              <a:gd name="connsiteY4146" fmla="*/ 1645700 h 4877563"/>
              <a:gd name="connsiteX4147" fmla="*/ 4061988 w 6000690"/>
              <a:gd name="connsiteY4147" fmla="*/ 1628819 h 4877563"/>
              <a:gd name="connsiteX4148" fmla="*/ 4084590 w 6000690"/>
              <a:gd name="connsiteY4148" fmla="*/ 1634900 h 4877563"/>
              <a:gd name="connsiteX4149" fmla="*/ 4105689 w 6000690"/>
              <a:gd name="connsiteY4149" fmla="*/ 1662392 h 4877563"/>
              <a:gd name="connsiteX4150" fmla="*/ 4101163 w 6000690"/>
              <a:gd name="connsiteY4150" fmla="*/ 1696750 h 4877563"/>
              <a:gd name="connsiteX4151" fmla="*/ 4061908 w 6000690"/>
              <a:gd name="connsiteY4151" fmla="*/ 1719400 h 4877563"/>
              <a:gd name="connsiteX4152" fmla="*/ 4039310 w 6000690"/>
              <a:gd name="connsiteY4152" fmla="*/ 1713328 h 4877563"/>
              <a:gd name="connsiteX4153" fmla="*/ 4018211 w 6000690"/>
              <a:gd name="connsiteY4153" fmla="*/ 1685827 h 4877563"/>
              <a:gd name="connsiteX4154" fmla="*/ 4022736 w 6000690"/>
              <a:gd name="connsiteY4154" fmla="*/ 1651469 h 4877563"/>
              <a:gd name="connsiteX4155" fmla="*/ 4061988 w 6000690"/>
              <a:gd name="connsiteY4155" fmla="*/ 1628819 h 4877563"/>
              <a:gd name="connsiteX4156" fmla="*/ 3212322 w 6000690"/>
              <a:gd name="connsiteY4156" fmla="*/ 1625748 h 4877563"/>
              <a:gd name="connsiteX4157" fmla="*/ 3204761 w 6000690"/>
              <a:gd name="connsiteY4157" fmla="*/ 1627790 h 4877563"/>
              <a:gd name="connsiteX4158" fmla="*/ 3196873 w 6000690"/>
              <a:gd name="connsiteY4158" fmla="*/ 1631951 h 4877563"/>
              <a:gd name="connsiteX4159" fmla="*/ 3189095 w 6000690"/>
              <a:gd name="connsiteY4159" fmla="*/ 1640689 h 4877563"/>
              <a:gd name="connsiteX4160" fmla="*/ 3189946 w 6000690"/>
              <a:gd name="connsiteY4160" fmla="*/ 1652350 h 4877563"/>
              <a:gd name="connsiteX4161" fmla="*/ 3192041 w 6000690"/>
              <a:gd name="connsiteY4161" fmla="*/ 1656652 h 4877563"/>
              <a:gd name="connsiteX4162" fmla="*/ 3205678 w 6000690"/>
              <a:gd name="connsiteY4162" fmla="*/ 1665372 h 4877563"/>
              <a:gd name="connsiteX4163" fmla="*/ 3211906 w 6000690"/>
              <a:gd name="connsiteY4163" fmla="*/ 1664010 h 4877563"/>
              <a:gd name="connsiteX4164" fmla="*/ 3220015 w 6000690"/>
              <a:gd name="connsiteY4164" fmla="*/ 1660700 h 4877563"/>
              <a:gd name="connsiteX4165" fmla="*/ 3228777 w 6000690"/>
              <a:gd name="connsiteY4165" fmla="*/ 1652284 h 4877563"/>
              <a:gd name="connsiteX4166" fmla="*/ 3228446 w 6000690"/>
              <a:gd name="connsiteY4166" fmla="*/ 1640141 h 4877563"/>
              <a:gd name="connsiteX4167" fmla="*/ 3226219 w 6000690"/>
              <a:gd name="connsiteY4167" fmla="*/ 1635081 h 4877563"/>
              <a:gd name="connsiteX4168" fmla="*/ 3217150 w 6000690"/>
              <a:gd name="connsiteY4168" fmla="*/ 1626542 h 4877563"/>
              <a:gd name="connsiteX4169" fmla="*/ 3212322 w 6000690"/>
              <a:gd name="connsiteY4169" fmla="*/ 1625748 h 4877563"/>
              <a:gd name="connsiteX4170" fmla="*/ 1373850 w 6000690"/>
              <a:gd name="connsiteY4170" fmla="*/ 1625350 h 4877563"/>
              <a:gd name="connsiteX4171" fmla="*/ 1390088 w 6000690"/>
              <a:gd name="connsiteY4171" fmla="*/ 1629709 h 4877563"/>
              <a:gd name="connsiteX4172" fmla="*/ 1401979 w 6000690"/>
              <a:gd name="connsiteY4172" fmla="*/ 1674129 h 4877563"/>
              <a:gd name="connsiteX4173" fmla="*/ 1373789 w 6000690"/>
              <a:gd name="connsiteY4173" fmla="*/ 1690395 h 4877563"/>
              <a:gd name="connsiteX4174" fmla="*/ 1357551 w 6000690"/>
              <a:gd name="connsiteY4174" fmla="*/ 1686035 h 4877563"/>
              <a:gd name="connsiteX4175" fmla="*/ 1345659 w 6000690"/>
              <a:gd name="connsiteY4175" fmla="*/ 1641616 h 4877563"/>
              <a:gd name="connsiteX4176" fmla="*/ 1373850 w 6000690"/>
              <a:gd name="connsiteY4176" fmla="*/ 1625350 h 4877563"/>
              <a:gd name="connsiteX4177" fmla="*/ 5330977 w 6000690"/>
              <a:gd name="connsiteY4177" fmla="*/ 1613132 h 4877563"/>
              <a:gd name="connsiteX4178" fmla="*/ 5322471 w 6000690"/>
              <a:gd name="connsiteY4178" fmla="*/ 1615771 h 4877563"/>
              <a:gd name="connsiteX4179" fmla="*/ 5294559 w 6000690"/>
              <a:gd name="connsiteY4179" fmla="*/ 1629067 h 4877563"/>
              <a:gd name="connsiteX4180" fmla="*/ 5284709 w 6000690"/>
              <a:gd name="connsiteY4180" fmla="*/ 1638307 h 4877563"/>
              <a:gd name="connsiteX4181" fmla="*/ 5286269 w 6000690"/>
              <a:gd name="connsiteY4181" fmla="*/ 1651717 h 4877563"/>
              <a:gd name="connsiteX4182" fmla="*/ 5298885 w 6000690"/>
              <a:gd name="connsiteY4182" fmla="*/ 1679616 h 4877563"/>
              <a:gd name="connsiteX4183" fmla="*/ 5308147 w 6000690"/>
              <a:gd name="connsiteY4183" fmla="*/ 1689725 h 4877563"/>
              <a:gd name="connsiteX4184" fmla="*/ 5313363 w 6000690"/>
              <a:gd name="connsiteY4184" fmla="*/ 1690661 h 4877563"/>
              <a:gd name="connsiteX4185" fmla="*/ 5321766 w 6000690"/>
              <a:gd name="connsiteY4185" fmla="*/ 1688089 h 4877563"/>
              <a:gd name="connsiteX4186" fmla="*/ 5350373 w 6000690"/>
              <a:gd name="connsiteY4186" fmla="*/ 1675030 h 4877563"/>
              <a:gd name="connsiteX4187" fmla="*/ 5360592 w 6000690"/>
              <a:gd name="connsiteY4187" fmla="*/ 1665657 h 4877563"/>
              <a:gd name="connsiteX4188" fmla="*/ 5358781 w 6000690"/>
              <a:gd name="connsiteY4188" fmla="*/ 1651917 h 4877563"/>
              <a:gd name="connsiteX4189" fmla="*/ 5358781 w 6000690"/>
              <a:gd name="connsiteY4189" fmla="*/ 1651915 h 4877563"/>
              <a:gd name="connsiteX4190" fmla="*/ 5345395 w 6000690"/>
              <a:gd name="connsiteY4190" fmla="*/ 1623960 h 4877563"/>
              <a:gd name="connsiteX4191" fmla="*/ 5336028 w 6000690"/>
              <a:gd name="connsiteY4191" fmla="*/ 1614002 h 4877563"/>
              <a:gd name="connsiteX4192" fmla="*/ 5330977 w 6000690"/>
              <a:gd name="connsiteY4192" fmla="*/ 1613132 h 4877563"/>
              <a:gd name="connsiteX4193" fmla="*/ 2347132 w 6000690"/>
              <a:gd name="connsiteY4193" fmla="*/ 1612516 h 4877563"/>
              <a:gd name="connsiteX4194" fmla="*/ 2354498 w 6000690"/>
              <a:gd name="connsiteY4194" fmla="*/ 1614493 h 4877563"/>
              <a:gd name="connsiteX4195" fmla="*/ 2359884 w 6000690"/>
              <a:gd name="connsiteY4195" fmla="*/ 1634617 h 4877563"/>
              <a:gd name="connsiteX4196" fmla="*/ 2347103 w 6000690"/>
              <a:gd name="connsiteY4196" fmla="*/ 1642003 h 4877563"/>
              <a:gd name="connsiteX4197" fmla="*/ 2339737 w 6000690"/>
              <a:gd name="connsiteY4197" fmla="*/ 1640027 h 4877563"/>
              <a:gd name="connsiteX4198" fmla="*/ 2334355 w 6000690"/>
              <a:gd name="connsiteY4198" fmla="*/ 1619893 h 4877563"/>
              <a:gd name="connsiteX4199" fmla="*/ 2347132 w 6000690"/>
              <a:gd name="connsiteY4199" fmla="*/ 1612516 h 4877563"/>
              <a:gd name="connsiteX4200" fmla="*/ 4755864 w 6000690"/>
              <a:gd name="connsiteY4200" fmla="*/ 1605850 h 4877563"/>
              <a:gd name="connsiteX4201" fmla="*/ 4748176 w 6000690"/>
              <a:gd name="connsiteY4201" fmla="*/ 1607969 h 4877563"/>
              <a:gd name="connsiteX4202" fmla="*/ 4720410 w 6000690"/>
              <a:gd name="connsiteY4202" fmla="*/ 1619393 h 4877563"/>
              <a:gd name="connsiteX4203" fmla="*/ 4710130 w 6000690"/>
              <a:gd name="connsiteY4203" fmla="*/ 1628283 h 4877563"/>
              <a:gd name="connsiteX4204" fmla="*/ 4711232 w 6000690"/>
              <a:gd name="connsiteY4204" fmla="*/ 1641825 h 4877563"/>
              <a:gd name="connsiteX4205" fmla="*/ 4722160 w 6000690"/>
              <a:gd name="connsiteY4205" fmla="*/ 1667946 h 4877563"/>
              <a:gd name="connsiteX4206" fmla="*/ 4731754 w 6000690"/>
              <a:gd name="connsiteY4206" fmla="*/ 1678509 h 4877563"/>
              <a:gd name="connsiteX4207" fmla="*/ 4736733 w 6000690"/>
              <a:gd name="connsiteY4207" fmla="*/ 1679360 h 4877563"/>
              <a:gd name="connsiteX4208" fmla="*/ 4745855 w 6000690"/>
              <a:gd name="connsiteY4208" fmla="*/ 1676277 h 4877563"/>
              <a:gd name="connsiteX4209" fmla="*/ 4773937 w 6000690"/>
              <a:gd name="connsiteY4209" fmla="*/ 1661401 h 4877563"/>
              <a:gd name="connsiteX4210" fmla="*/ 4783418 w 6000690"/>
              <a:gd name="connsiteY4210" fmla="*/ 1651982 h 4877563"/>
              <a:gd name="connsiteX4211" fmla="*/ 4781621 w 6000690"/>
              <a:gd name="connsiteY4211" fmla="*/ 1638732 h 4877563"/>
              <a:gd name="connsiteX4212" fmla="*/ 4781620 w 6000690"/>
              <a:gd name="connsiteY4212" fmla="*/ 1638732 h 4877563"/>
              <a:gd name="connsiteX4213" fmla="*/ 4770002 w 6000690"/>
              <a:gd name="connsiteY4213" fmla="*/ 1615818 h 4877563"/>
              <a:gd name="connsiteX4214" fmla="*/ 4760942 w 6000690"/>
              <a:gd name="connsiteY4214" fmla="*/ 1606729 h 4877563"/>
              <a:gd name="connsiteX4215" fmla="*/ 4755864 w 6000690"/>
              <a:gd name="connsiteY4215" fmla="*/ 1605850 h 4877563"/>
              <a:gd name="connsiteX4216" fmla="*/ 1945493 w 6000690"/>
              <a:gd name="connsiteY4216" fmla="*/ 1602661 h 4877563"/>
              <a:gd name="connsiteX4217" fmla="*/ 1980828 w 6000690"/>
              <a:gd name="connsiteY4217" fmla="*/ 1612166 h 4877563"/>
              <a:gd name="connsiteX4218" fmla="*/ 2013828 w 6000690"/>
              <a:gd name="connsiteY4218" fmla="*/ 1655158 h 4877563"/>
              <a:gd name="connsiteX4219" fmla="*/ 2006755 w 6000690"/>
              <a:gd name="connsiteY4219" fmla="*/ 1708902 h 4877563"/>
              <a:gd name="connsiteX4220" fmla="*/ 1945370 w 6000690"/>
              <a:gd name="connsiteY4220" fmla="*/ 1744319 h 4877563"/>
              <a:gd name="connsiteX4221" fmla="*/ 1910025 w 6000690"/>
              <a:gd name="connsiteY4221" fmla="*/ 1734815 h 4877563"/>
              <a:gd name="connsiteX4222" fmla="*/ 1910024 w 6000690"/>
              <a:gd name="connsiteY4222" fmla="*/ 1734815 h 4877563"/>
              <a:gd name="connsiteX4223" fmla="*/ 1877028 w 6000690"/>
              <a:gd name="connsiteY4223" fmla="*/ 1691814 h 4877563"/>
              <a:gd name="connsiteX4224" fmla="*/ 1884107 w 6000690"/>
              <a:gd name="connsiteY4224" fmla="*/ 1638088 h 4877563"/>
              <a:gd name="connsiteX4225" fmla="*/ 1945493 w 6000690"/>
              <a:gd name="connsiteY4225" fmla="*/ 1602661 h 4877563"/>
              <a:gd name="connsiteX4226" fmla="*/ 6000690 w 6000690"/>
              <a:gd name="connsiteY4226" fmla="*/ 1601779 h 4877563"/>
              <a:gd name="connsiteX4227" fmla="*/ 6000690 w 6000690"/>
              <a:gd name="connsiteY4227" fmla="*/ 1626410 h 4877563"/>
              <a:gd name="connsiteX4228" fmla="*/ 5993441 w 6000690"/>
              <a:gd name="connsiteY4228" fmla="*/ 1616944 h 4877563"/>
              <a:gd name="connsiteX4229" fmla="*/ 5994997 w 6000690"/>
              <a:gd name="connsiteY4229" fmla="*/ 1605065 h 4877563"/>
              <a:gd name="connsiteX4230" fmla="*/ 3036878 w 6000690"/>
              <a:gd name="connsiteY4230" fmla="*/ 1565969 h 4877563"/>
              <a:gd name="connsiteX4231" fmla="*/ 3029984 w 6000690"/>
              <a:gd name="connsiteY4231" fmla="*/ 1567644 h 4877563"/>
              <a:gd name="connsiteX4232" fmla="*/ 3021454 w 6000690"/>
              <a:gd name="connsiteY4232" fmla="*/ 1571587 h 4877563"/>
              <a:gd name="connsiteX4233" fmla="*/ 3013056 w 6000690"/>
              <a:gd name="connsiteY4233" fmla="*/ 1580344 h 4877563"/>
              <a:gd name="connsiteX4234" fmla="*/ 3013879 w 6000690"/>
              <a:gd name="connsiteY4234" fmla="*/ 1592449 h 4877563"/>
              <a:gd name="connsiteX4235" fmla="*/ 3015893 w 6000690"/>
              <a:gd name="connsiteY4235" fmla="*/ 1596478 h 4877563"/>
              <a:gd name="connsiteX4236" fmla="*/ 3024665 w 6000690"/>
              <a:gd name="connsiteY4236" fmla="*/ 1604261 h 4877563"/>
              <a:gd name="connsiteX4237" fmla="*/ 3029450 w 6000690"/>
              <a:gd name="connsiteY4237" fmla="*/ 1605046 h 4877563"/>
              <a:gd name="connsiteX4238" fmla="*/ 3029451 w 6000690"/>
              <a:gd name="connsiteY4238" fmla="*/ 1605045 h 4877563"/>
              <a:gd name="connsiteX4239" fmla="*/ 3036359 w 6000690"/>
              <a:gd name="connsiteY4239" fmla="*/ 1603362 h 4877563"/>
              <a:gd name="connsiteX4240" fmla="*/ 3044652 w 6000690"/>
              <a:gd name="connsiteY4240" fmla="*/ 1599493 h 4877563"/>
              <a:gd name="connsiteX4241" fmla="*/ 3052847 w 6000690"/>
              <a:gd name="connsiteY4241" fmla="*/ 1591134 h 4877563"/>
              <a:gd name="connsiteX4242" fmla="*/ 3052549 w 6000690"/>
              <a:gd name="connsiteY4242" fmla="*/ 1579436 h 4877563"/>
              <a:gd name="connsiteX4243" fmla="*/ 3050799 w 6000690"/>
              <a:gd name="connsiteY4243" fmla="*/ 1575360 h 4877563"/>
              <a:gd name="connsiteX4244" fmla="*/ 3042099 w 6000690"/>
              <a:gd name="connsiteY4244" fmla="*/ 1566906 h 4877563"/>
              <a:gd name="connsiteX4245" fmla="*/ 3036878 w 6000690"/>
              <a:gd name="connsiteY4245" fmla="*/ 1565969 h 4877563"/>
              <a:gd name="connsiteX4246" fmla="*/ 3892072 w 6000690"/>
              <a:gd name="connsiteY4246" fmla="*/ 1565147 h 4877563"/>
              <a:gd name="connsiteX4247" fmla="*/ 3915582 w 6000690"/>
              <a:gd name="connsiteY4247" fmla="*/ 1571474 h 4877563"/>
              <a:gd name="connsiteX4248" fmla="*/ 3937527 w 6000690"/>
              <a:gd name="connsiteY4248" fmla="*/ 1600081 h 4877563"/>
              <a:gd name="connsiteX4249" fmla="*/ 3932823 w 6000690"/>
              <a:gd name="connsiteY4249" fmla="*/ 1635819 h 4877563"/>
              <a:gd name="connsiteX4250" fmla="*/ 3891992 w 6000690"/>
              <a:gd name="connsiteY4250" fmla="*/ 1659386 h 4877563"/>
              <a:gd name="connsiteX4251" fmla="*/ 3868482 w 6000690"/>
              <a:gd name="connsiteY4251" fmla="*/ 1653059 h 4877563"/>
              <a:gd name="connsiteX4252" fmla="*/ 3846528 w 6000690"/>
              <a:gd name="connsiteY4252" fmla="*/ 1624462 h 4877563"/>
              <a:gd name="connsiteX4253" fmla="*/ 3851233 w 6000690"/>
              <a:gd name="connsiteY4253" fmla="*/ 1588724 h 4877563"/>
              <a:gd name="connsiteX4254" fmla="*/ 3892072 w 6000690"/>
              <a:gd name="connsiteY4254" fmla="*/ 1565147 h 4877563"/>
              <a:gd name="connsiteX4255" fmla="*/ 5159691 w 6000690"/>
              <a:gd name="connsiteY4255" fmla="*/ 1554961 h 4877563"/>
              <a:gd name="connsiteX4256" fmla="*/ 5151512 w 6000690"/>
              <a:gd name="connsiteY4256" fmla="*/ 1557382 h 4877563"/>
              <a:gd name="connsiteX4257" fmla="*/ 5127784 w 6000690"/>
              <a:gd name="connsiteY4257" fmla="*/ 1568684 h 4877563"/>
              <a:gd name="connsiteX4258" fmla="*/ 5118299 w 6000690"/>
              <a:gd name="connsiteY4258" fmla="*/ 1577810 h 4877563"/>
              <a:gd name="connsiteX4259" fmla="*/ 5119660 w 6000690"/>
              <a:gd name="connsiteY4259" fmla="*/ 1590907 h 4877563"/>
              <a:gd name="connsiteX4260" fmla="*/ 5130535 w 6000690"/>
              <a:gd name="connsiteY4260" fmla="*/ 1614985 h 4877563"/>
              <a:gd name="connsiteX4261" fmla="*/ 5139680 w 6000690"/>
              <a:gd name="connsiteY4261" fmla="*/ 1624754 h 4877563"/>
              <a:gd name="connsiteX4262" fmla="*/ 5144914 w 6000690"/>
              <a:gd name="connsiteY4262" fmla="*/ 1625690 h 4877563"/>
              <a:gd name="connsiteX4263" fmla="*/ 5152985 w 6000690"/>
              <a:gd name="connsiteY4263" fmla="*/ 1623335 h 4877563"/>
              <a:gd name="connsiteX4264" fmla="*/ 5177356 w 6000690"/>
              <a:gd name="connsiteY4264" fmla="*/ 1612223 h 4877563"/>
              <a:gd name="connsiteX4265" fmla="*/ 5187211 w 6000690"/>
              <a:gd name="connsiteY4265" fmla="*/ 1602946 h 4877563"/>
              <a:gd name="connsiteX4266" fmla="*/ 5185588 w 6000690"/>
              <a:gd name="connsiteY4266" fmla="*/ 1589507 h 4877563"/>
              <a:gd name="connsiteX4267" fmla="*/ 5185591 w 6000690"/>
              <a:gd name="connsiteY4267" fmla="*/ 1589508 h 4877563"/>
              <a:gd name="connsiteX4268" fmla="*/ 5173991 w 6000690"/>
              <a:gd name="connsiteY4268" fmla="*/ 1565402 h 4877563"/>
              <a:gd name="connsiteX4269" fmla="*/ 5164732 w 6000690"/>
              <a:gd name="connsiteY4269" fmla="*/ 1555831 h 4877563"/>
              <a:gd name="connsiteX4270" fmla="*/ 5159691 w 6000690"/>
              <a:gd name="connsiteY4270" fmla="*/ 1554961 h 4877563"/>
              <a:gd name="connsiteX4271" fmla="*/ 1775564 w 6000690"/>
              <a:gd name="connsiteY4271" fmla="*/ 1550393 h 4877563"/>
              <a:gd name="connsiteX4272" fmla="*/ 1806135 w 6000690"/>
              <a:gd name="connsiteY4272" fmla="*/ 1558610 h 4877563"/>
              <a:gd name="connsiteX4273" fmla="*/ 1834662 w 6000690"/>
              <a:gd name="connsiteY4273" fmla="*/ 1595795 h 4877563"/>
              <a:gd name="connsiteX4274" fmla="*/ 1828544 w 6000690"/>
              <a:gd name="connsiteY4274" fmla="*/ 1642258 h 4877563"/>
              <a:gd name="connsiteX4275" fmla="*/ 1775452 w 6000690"/>
              <a:gd name="connsiteY4275" fmla="*/ 1672899 h 4877563"/>
              <a:gd name="connsiteX4276" fmla="*/ 1744891 w 6000690"/>
              <a:gd name="connsiteY4276" fmla="*/ 1664681 h 4877563"/>
              <a:gd name="connsiteX4277" fmla="*/ 1722474 w 6000690"/>
              <a:gd name="connsiteY4277" fmla="*/ 1581024 h 4877563"/>
              <a:gd name="connsiteX4278" fmla="*/ 1775564 w 6000690"/>
              <a:gd name="connsiteY4278" fmla="*/ 1550393 h 4877563"/>
              <a:gd name="connsiteX4279" fmla="*/ 2177208 w 6000690"/>
              <a:gd name="connsiteY4279" fmla="*/ 1547026 h 4877563"/>
              <a:gd name="connsiteX4280" fmla="*/ 2186405 w 6000690"/>
              <a:gd name="connsiteY4280" fmla="*/ 1549495 h 4877563"/>
              <a:gd name="connsiteX4281" fmla="*/ 2194959 w 6000690"/>
              <a:gd name="connsiteY4281" fmla="*/ 1560654 h 4877563"/>
              <a:gd name="connsiteX4282" fmla="*/ 2193120 w 6000690"/>
              <a:gd name="connsiteY4282" fmla="*/ 1574594 h 4877563"/>
              <a:gd name="connsiteX4283" fmla="*/ 2177174 w 6000690"/>
              <a:gd name="connsiteY4283" fmla="*/ 1583805 h 4877563"/>
              <a:gd name="connsiteX4284" fmla="*/ 2167992 w 6000690"/>
              <a:gd name="connsiteY4284" fmla="*/ 1581337 h 4877563"/>
              <a:gd name="connsiteX4285" fmla="*/ 2167992 w 6000690"/>
              <a:gd name="connsiteY4285" fmla="*/ 1581337 h 4877563"/>
              <a:gd name="connsiteX4286" fmla="*/ 2161273 w 6000690"/>
              <a:gd name="connsiteY4286" fmla="*/ 1556219 h 4877563"/>
              <a:gd name="connsiteX4287" fmla="*/ 2177208 w 6000690"/>
              <a:gd name="connsiteY4287" fmla="*/ 1547026 h 4877563"/>
              <a:gd name="connsiteX4288" fmla="*/ 4584999 w 6000690"/>
              <a:gd name="connsiteY4288" fmla="*/ 1545532 h 4877563"/>
              <a:gd name="connsiteX4289" fmla="*/ 4577453 w 6000690"/>
              <a:gd name="connsiteY4289" fmla="*/ 1547566 h 4877563"/>
              <a:gd name="connsiteX4290" fmla="*/ 4548926 w 6000690"/>
              <a:gd name="connsiteY4290" fmla="*/ 1558885 h 4877563"/>
              <a:gd name="connsiteX4291" fmla="*/ 4538485 w 6000690"/>
              <a:gd name="connsiteY4291" fmla="*/ 1567700 h 4877563"/>
              <a:gd name="connsiteX4292" fmla="*/ 4539507 w 6000690"/>
              <a:gd name="connsiteY4292" fmla="*/ 1581317 h 4877563"/>
              <a:gd name="connsiteX4293" fmla="*/ 4550912 w 6000690"/>
              <a:gd name="connsiteY4293" fmla="*/ 1610757 h 4877563"/>
              <a:gd name="connsiteX4294" fmla="*/ 4560601 w 6000690"/>
              <a:gd name="connsiteY4294" fmla="*/ 1622011 h 4877563"/>
              <a:gd name="connsiteX4295" fmla="*/ 4565641 w 6000690"/>
              <a:gd name="connsiteY4295" fmla="*/ 1622880 h 4877563"/>
              <a:gd name="connsiteX4296" fmla="*/ 4575225 w 6000690"/>
              <a:gd name="connsiteY4296" fmla="*/ 1619419 h 4877563"/>
              <a:gd name="connsiteX4297" fmla="*/ 4604797 w 6000690"/>
              <a:gd name="connsiteY4297" fmla="*/ 1603087 h 4877563"/>
              <a:gd name="connsiteX4298" fmla="*/ 4614391 w 6000690"/>
              <a:gd name="connsiteY4298" fmla="*/ 1593441 h 4877563"/>
              <a:gd name="connsiteX4299" fmla="*/ 4612259 w 6000690"/>
              <a:gd name="connsiteY4299" fmla="*/ 1580012 h 4877563"/>
              <a:gd name="connsiteX4300" fmla="*/ 4612259 w 6000690"/>
              <a:gd name="connsiteY4300" fmla="*/ 1580013 h 4877563"/>
              <a:gd name="connsiteX4301" fmla="*/ 4599076 w 6000690"/>
              <a:gd name="connsiteY4301" fmla="*/ 1555339 h 4877563"/>
              <a:gd name="connsiteX4302" fmla="*/ 4590073 w 6000690"/>
              <a:gd name="connsiteY4302" fmla="*/ 1546411 h 4877563"/>
              <a:gd name="connsiteX4303" fmla="*/ 4584999 w 6000690"/>
              <a:gd name="connsiteY4303" fmla="*/ 1545532 h 4877563"/>
              <a:gd name="connsiteX4304" fmla="*/ 1605618 w 6000690"/>
              <a:gd name="connsiteY4304" fmla="*/ 1517728 h 4877563"/>
              <a:gd name="connsiteX4305" fmla="*/ 1621629 w 6000690"/>
              <a:gd name="connsiteY4305" fmla="*/ 1522031 h 4877563"/>
              <a:gd name="connsiteX4306" fmla="*/ 1636556 w 6000690"/>
              <a:gd name="connsiteY4306" fmla="*/ 1541494 h 4877563"/>
              <a:gd name="connsiteX4307" fmla="*/ 1633349 w 6000690"/>
              <a:gd name="connsiteY4307" fmla="*/ 1565837 h 4877563"/>
              <a:gd name="connsiteX4308" fmla="*/ 1605560 w 6000690"/>
              <a:gd name="connsiteY4308" fmla="*/ 1581867 h 4877563"/>
              <a:gd name="connsiteX4309" fmla="*/ 1589545 w 6000690"/>
              <a:gd name="connsiteY4309" fmla="*/ 1577564 h 4877563"/>
              <a:gd name="connsiteX4310" fmla="*/ 1574617 w 6000690"/>
              <a:gd name="connsiteY4310" fmla="*/ 1558101 h 4877563"/>
              <a:gd name="connsiteX4311" fmla="*/ 1577824 w 6000690"/>
              <a:gd name="connsiteY4311" fmla="*/ 1533758 h 4877563"/>
              <a:gd name="connsiteX4312" fmla="*/ 1605618 w 6000690"/>
              <a:gd name="connsiteY4312" fmla="*/ 1517728 h 4877563"/>
              <a:gd name="connsiteX4313" fmla="*/ 2748866 w 6000690"/>
              <a:gd name="connsiteY4313" fmla="*/ 1511582 h 4877563"/>
              <a:gd name="connsiteX4314" fmla="*/ 2783536 w 6000690"/>
              <a:gd name="connsiteY4314" fmla="*/ 1520897 h 4877563"/>
              <a:gd name="connsiteX4315" fmla="*/ 2815888 w 6000690"/>
              <a:gd name="connsiteY4315" fmla="*/ 1563056 h 4877563"/>
              <a:gd name="connsiteX4316" fmla="*/ 2808947 w 6000690"/>
              <a:gd name="connsiteY4316" fmla="*/ 1615751 h 4877563"/>
              <a:gd name="connsiteX4317" fmla="*/ 2748743 w 6000690"/>
              <a:gd name="connsiteY4317" fmla="*/ 1650486 h 4877563"/>
              <a:gd name="connsiteX4318" fmla="*/ 2714093 w 6000690"/>
              <a:gd name="connsiteY4318" fmla="*/ 1641171 h 4877563"/>
              <a:gd name="connsiteX4319" fmla="*/ 2688668 w 6000690"/>
              <a:gd name="connsiteY4319" fmla="*/ 1546308 h 4877563"/>
              <a:gd name="connsiteX4320" fmla="*/ 2748866 w 6000690"/>
              <a:gd name="connsiteY4320" fmla="*/ 1511582 h 4877563"/>
              <a:gd name="connsiteX4321" fmla="*/ 2578903 w 6000690"/>
              <a:gd name="connsiteY4321" fmla="*/ 1499883 h 4877563"/>
              <a:gd name="connsiteX4322" fmla="*/ 2588522 w 6000690"/>
              <a:gd name="connsiteY4322" fmla="*/ 1502473 h 4877563"/>
              <a:gd name="connsiteX4323" fmla="*/ 2597530 w 6000690"/>
              <a:gd name="connsiteY4323" fmla="*/ 1514192 h 4877563"/>
              <a:gd name="connsiteX4324" fmla="*/ 2595596 w 6000690"/>
              <a:gd name="connsiteY4324" fmla="*/ 1528831 h 4877563"/>
              <a:gd name="connsiteX4325" fmla="*/ 2578867 w 6000690"/>
              <a:gd name="connsiteY4325" fmla="*/ 1538487 h 4877563"/>
              <a:gd name="connsiteX4326" fmla="*/ 2569249 w 6000690"/>
              <a:gd name="connsiteY4326" fmla="*/ 1535896 h 4877563"/>
              <a:gd name="connsiteX4327" fmla="*/ 2569248 w 6000690"/>
              <a:gd name="connsiteY4327" fmla="*/ 1535896 h 4877563"/>
              <a:gd name="connsiteX4328" fmla="*/ 2560249 w 6000690"/>
              <a:gd name="connsiteY4328" fmla="*/ 1524188 h 4877563"/>
              <a:gd name="connsiteX4329" fmla="*/ 2562178 w 6000690"/>
              <a:gd name="connsiteY4329" fmla="*/ 1509529 h 4877563"/>
              <a:gd name="connsiteX4330" fmla="*/ 2578903 w 6000690"/>
              <a:gd name="connsiteY4330" fmla="*/ 1499883 h 4877563"/>
              <a:gd name="connsiteX4331" fmla="*/ 3722160 w 6000690"/>
              <a:gd name="connsiteY4331" fmla="*/ 1499656 h 4877563"/>
              <a:gd name="connsiteX4332" fmla="*/ 3747485 w 6000690"/>
              <a:gd name="connsiteY4332" fmla="*/ 1506465 h 4877563"/>
              <a:gd name="connsiteX4333" fmla="*/ 3771133 w 6000690"/>
              <a:gd name="connsiteY4333" fmla="*/ 1537285 h 4877563"/>
              <a:gd name="connsiteX4334" fmla="*/ 3766059 w 6000690"/>
              <a:gd name="connsiteY4334" fmla="*/ 1575795 h 4877563"/>
              <a:gd name="connsiteX4335" fmla="*/ 3722060 w 6000690"/>
              <a:gd name="connsiteY4335" fmla="*/ 1601187 h 4877563"/>
              <a:gd name="connsiteX4336" fmla="*/ 3696720 w 6000690"/>
              <a:gd name="connsiteY4336" fmla="*/ 1594378 h 4877563"/>
              <a:gd name="connsiteX4337" fmla="*/ 3696721 w 6000690"/>
              <a:gd name="connsiteY4337" fmla="*/ 1594378 h 4877563"/>
              <a:gd name="connsiteX4338" fmla="*/ 3673083 w 6000690"/>
              <a:gd name="connsiteY4338" fmla="*/ 1563558 h 4877563"/>
              <a:gd name="connsiteX4339" fmla="*/ 3678157 w 6000690"/>
              <a:gd name="connsiteY4339" fmla="*/ 1525049 h 4877563"/>
              <a:gd name="connsiteX4340" fmla="*/ 3722160 w 6000690"/>
              <a:gd name="connsiteY4340" fmla="*/ 1499656 h 4877563"/>
              <a:gd name="connsiteX4341" fmla="*/ 5838672 w 6000690"/>
              <a:gd name="connsiteY4341" fmla="*/ 1498001 h 4877563"/>
              <a:gd name="connsiteX4342" fmla="*/ 5865143 w 6000690"/>
              <a:gd name="connsiteY4342" fmla="*/ 1505123 h 4877563"/>
              <a:gd name="connsiteX4343" fmla="*/ 5889855 w 6000690"/>
              <a:gd name="connsiteY4343" fmla="*/ 1537324 h 4877563"/>
              <a:gd name="connsiteX4344" fmla="*/ 5884559 w 6000690"/>
              <a:gd name="connsiteY4344" fmla="*/ 1577554 h 4877563"/>
              <a:gd name="connsiteX4345" fmla="*/ 5838583 w 6000690"/>
              <a:gd name="connsiteY4345" fmla="*/ 1604090 h 4877563"/>
              <a:gd name="connsiteX4346" fmla="*/ 5812112 w 6000690"/>
              <a:gd name="connsiteY4346" fmla="*/ 1596969 h 4877563"/>
              <a:gd name="connsiteX4347" fmla="*/ 5787401 w 6000690"/>
              <a:gd name="connsiteY4347" fmla="*/ 1564767 h 4877563"/>
              <a:gd name="connsiteX4348" fmla="*/ 5792702 w 6000690"/>
              <a:gd name="connsiteY4348" fmla="*/ 1524519 h 4877563"/>
              <a:gd name="connsiteX4349" fmla="*/ 5838672 w 6000690"/>
              <a:gd name="connsiteY4349" fmla="*/ 1498001 h 4877563"/>
              <a:gd name="connsiteX4350" fmla="*/ 5570297 w 6000690"/>
              <a:gd name="connsiteY4350" fmla="*/ 1496451 h 4877563"/>
              <a:gd name="connsiteX4351" fmla="*/ 5560590 w 6000690"/>
              <a:gd name="connsiteY4351" fmla="*/ 1500016 h 4877563"/>
              <a:gd name="connsiteX4352" fmla="*/ 5523409 w 6000690"/>
              <a:gd name="connsiteY4352" fmla="*/ 1519517 h 4877563"/>
              <a:gd name="connsiteX4353" fmla="*/ 5523409 w 6000690"/>
              <a:gd name="connsiteY4353" fmla="*/ 1519516 h 4877563"/>
              <a:gd name="connsiteX4354" fmla="*/ 5513205 w 6000690"/>
              <a:gd name="connsiteY4354" fmla="*/ 1528869 h 4877563"/>
              <a:gd name="connsiteX4355" fmla="*/ 5514993 w 6000690"/>
              <a:gd name="connsiteY4355" fmla="*/ 1542601 h 4877563"/>
              <a:gd name="connsiteX4356" fmla="*/ 5530139 w 6000690"/>
              <a:gd name="connsiteY4356" fmla="*/ 1577185 h 4877563"/>
              <a:gd name="connsiteX4357" fmla="*/ 5539491 w 6000690"/>
              <a:gd name="connsiteY4357" fmla="*/ 1588004 h 4877563"/>
              <a:gd name="connsiteX4358" fmla="*/ 5544801 w 6000690"/>
              <a:gd name="connsiteY4358" fmla="*/ 1588978 h 4877563"/>
              <a:gd name="connsiteX4359" fmla="*/ 5553662 w 6000690"/>
              <a:gd name="connsiteY4359" fmla="*/ 1586085 h 4877563"/>
              <a:gd name="connsiteX4360" fmla="*/ 5594128 w 6000690"/>
              <a:gd name="connsiteY4360" fmla="*/ 1569630 h 4877563"/>
              <a:gd name="connsiteX4361" fmla="*/ 5606053 w 6000690"/>
              <a:gd name="connsiteY4361" fmla="*/ 1560068 h 4877563"/>
              <a:gd name="connsiteX4362" fmla="*/ 5603406 w 6000690"/>
              <a:gd name="connsiteY4362" fmla="*/ 1545013 h 4877563"/>
              <a:gd name="connsiteX4363" fmla="*/ 5584941 w 6000690"/>
              <a:gd name="connsiteY4363" fmla="*/ 1508168 h 4877563"/>
              <a:gd name="connsiteX4364" fmla="*/ 5575064 w 6000690"/>
              <a:gd name="connsiteY4364" fmla="*/ 1497226 h 4877563"/>
              <a:gd name="connsiteX4365" fmla="*/ 5570297 w 6000690"/>
              <a:gd name="connsiteY4365" fmla="*/ 1496451 h 4877563"/>
              <a:gd name="connsiteX4366" fmla="*/ 4988510 w 6000690"/>
              <a:gd name="connsiteY4366" fmla="*/ 1496026 h 4877563"/>
              <a:gd name="connsiteX4367" fmla="*/ 4980652 w 6000690"/>
              <a:gd name="connsiteY4367" fmla="*/ 1498248 h 4877563"/>
              <a:gd name="connsiteX4368" fmla="*/ 4960324 w 6000690"/>
              <a:gd name="connsiteY4368" fmla="*/ 1507857 h 4877563"/>
              <a:gd name="connsiteX4369" fmla="*/ 4951127 w 6000690"/>
              <a:gd name="connsiteY4369" fmla="*/ 1516869 h 4877563"/>
              <a:gd name="connsiteX4370" fmla="*/ 4952305 w 6000690"/>
              <a:gd name="connsiteY4370" fmla="*/ 1529693 h 4877563"/>
              <a:gd name="connsiteX4371" fmla="*/ 4961606 w 6000690"/>
              <a:gd name="connsiteY4371" fmla="*/ 1550291 h 4877563"/>
              <a:gd name="connsiteX4372" fmla="*/ 4970651 w 6000690"/>
              <a:gd name="connsiteY4372" fmla="*/ 1559719 h 4877563"/>
              <a:gd name="connsiteX4373" fmla="*/ 4975880 w 6000690"/>
              <a:gd name="connsiteY4373" fmla="*/ 1560656 h 4877563"/>
              <a:gd name="connsiteX4374" fmla="*/ 4983659 w 6000690"/>
              <a:gd name="connsiteY4374" fmla="*/ 1558481 h 4877563"/>
              <a:gd name="connsiteX4375" fmla="*/ 5004469 w 6000690"/>
              <a:gd name="connsiteY4375" fmla="*/ 1548938 h 4877563"/>
              <a:gd name="connsiteX4376" fmla="*/ 5013921 w 6000690"/>
              <a:gd name="connsiteY4376" fmla="*/ 1539784 h 4877563"/>
              <a:gd name="connsiteX4377" fmla="*/ 5012530 w 6000690"/>
              <a:gd name="connsiteY4377" fmla="*/ 1526705 h 4877563"/>
              <a:gd name="connsiteX4378" fmla="*/ 5012532 w 6000690"/>
              <a:gd name="connsiteY4378" fmla="*/ 1526704 h 4877563"/>
              <a:gd name="connsiteX4379" fmla="*/ 5002701 w 6000690"/>
              <a:gd name="connsiteY4379" fmla="*/ 1506134 h 4877563"/>
              <a:gd name="connsiteX4380" fmla="*/ 4993570 w 6000690"/>
              <a:gd name="connsiteY4380" fmla="*/ 1496905 h 4877563"/>
              <a:gd name="connsiteX4381" fmla="*/ 4988510 w 6000690"/>
              <a:gd name="connsiteY4381" fmla="*/ 1496026 h 4877563"/>
              <a:gd name="connsiteX4382" fmla="*/ 4414749 w 6000690"/>
              <a:gd name="connsiteY4382" fmla="*/ 1485395 h 4877563"/>
              <a:gd name="connsiteX4383" fmla="*/ 4407345 w 6000690"/>
              <a:gd name="connsiteY4383" fmla="*/ 1487344 h 4877563"/>
              <a:gd name="connsiteX4384" fmla="*/ 4374189 w 6000690"/>
              <a:gd name="connsiteY4384" fmla="*/ 1499364 h 4877563"/>
              <a:gd name="connsiteX4385" fmla="*/ 4363152 w 6000690"/>
              <a:gd name="connsiteY4385" fmla="*/ 1508054 h 4877563"/>
              <a:gd name="connsiteX4386" fmla="*/ 4364127 w 6000690"/>
              <a:gd name="connsiteY4386" fmla="*/ 1522061 h 4877563"/>
              <a:gd name="connsiteX4387" fmla="*/ 4376014 w 6000690"/>
              <a:gd name="connsiteY4387" fmla="*/ 1555388 h 4877563"/>
              <a:gd name="connsiteX4388" fmla="*/ 4385996 w 6000690"/>
              <a:gd name="connsiteY4388" fmla="*/ 1567616 h 4877563"/>
              <a:gd name="connsiteX4389" fmla="*/ 4390895 w 6000690"/>
              <a:gd name="connsiteY4389" fmla="*/ 1568439 h 4877563"/>
              <a:gd name="connsiteX4390" fmla="*/ 4401402 w 6000690"/>
              <a:gd name="connsiteY4390" fmla="*/ 1564145 h 4877563"/>
              <a:gd name="connsiteX4391" fmla="*/ 4435415 w 6000690"/>
              <a:gd name="connsiteY4391" fmla="*/ 1543453 h 4877563"/>
              <a:gd name="connsiteX4392" fmla="*/ 4445038 w 6000690"/>
              <a:gd name="connsiteY4392" fmla="*/ 1533684 h 4877563"/>
              <a:gd name="connsiteX4393" fmla="*/ 4442707 w 6000690"/>
              <a:gd name="connsiteY4393" fmla="*/ 1520170 h 4877563"/>
              <a:gd name="connsiteX4394" fmla="*/ 4442704 w 6000690"/>
              <a:gd name="connsiteY4394" fmla="*/ 1520169 h 4877563"/>
              <a:gd name="connsiteX4395" fmla="*/ 4428764 w 6000690"/>
              <a:gd name="connsiteY4395" fmla="*/ 1495022 h 4877563"/>
              <a:gd name="connsiteX4396" fmla="*/ 4419813 w 6000690"/>
              <a:gd name="connsiteY4396" fmla="*/ 1486275 h 4877563"/>
              <a:gd name="connsiteX4397" fmla="*/ 4414749 w 6000690"/>
              <a:gd name="connsiteY4397" fmla="*/ 1485395 h 4877563"/>
              <a:gd name="connsiteX4398" fmla="*/ 2007293 w 6000690"/>
              <a:gd name="connsiteY4398" fmla="*/ 1481528 h 4877563"/>
              <a:gd name="connsiteX4399" fmla="*/ 2018288 w 6000690"/>
              <a:gd name="connsiteY4399" fmla="*/ 1484488 h 4877563"/>
              <a:gd name="connsiteX4400" fmla="*/ 2028539 w 6000690"/>
              <a:gd name="connsiteY4400" fmla="*/ 1497870 h 4877563"/>
              <a:gd name="connsiteX4401" fmla="*/ 2026360 w 6000690"/>
              <a:gd name="connsiteY4401" fmla="*/ 1514590 h 4877563"/>
              <a:gd name="connsiteX4402" fmla="*/ 2007261 w 6000690"/>
              <a:gd name="connsiteY4402" fmla="*/ 1525607 h 4877563"/>
              <a:gd name="connsiteX4403" fmla="*/ 1996263 w 6000690"/>
              <a:gd name="connsiteY4403" fmla="*/ 1522647 h 4877563"/>
              <a:gd name="connsiteX4404" fmla="*/ 1996261 w 6000690"/>
              <a:gd name="connsiteY4404" fmla="*/ 1522647 h 4877563"/>
              <a:gd name="connsiteX4405" fmla="*/ 1985992 w 6000690"/>
              <a:gd name="connsiteY4405" fmla="*/ 1509266 h 4877563"/>
              <a:gd name="connsiteX4406" fmla="*/ 1988195 w 6000690"/>
              <a:gd name="connsiteY4406" fmla="*/ 1492555 h 4877563"/>
              <a:gd name="connsiteX4407" fmla="*/ 2007293 w 6000690"/>
              <a:gd name="connsiteY4407" fmla="*/ 1481528 h 4877563"/>
              <a:gd name="connsiteX4408" fmla="*/ 5392967 w 6000690"/>
              <a:gd name="connsiteY4408" fmla="*/ 1443659 h 4877563"/>
              <a:gd name="connsiteX4409" fmla="*/ 5384470 w 6000690"/>
              <a:gd name="connsiteY4409" fmla="*/ 1446290 h 4877563"/>
              <a:gd name="connsiteX4410" fmla="*/ 5357002 w 6000690"/>
              <a:gd name="connsiteY4410" fmla="*/ 1459435 h 4877563"/>
              <a:gd name="connsiteX4411" fmla="*/ 5357003 w 6000690"/>
              <a:gd name="connsiteY4411" fmla="*/ 1459436 h 4877563"/>
              <a:gd name="connsiteX4412" fmla="*/ 5347224 w 6000690"/>
              <a:gd name="connsiteY4412" fmla="*/ 1468647 h 4877563"/>
              <a:gd name="connsiteX4413" fmla="*/ 5348737 w 6000690"/>
              <a:gd name="connsiteY4413" fmla="*/ 1481991 h 4877563"/>
              <a:gd name="connsiteX4414" fmla="*/ 5361102 w 6000690"/>
              <a:gd name="connsiteY4414" fmla="*/ 1509463 h 4877563"/>
              <a:gd name="connsiteX4415" fmla="*/ 5370342 w 6000690"/>
              <a:gd name="connsiteY4415" fmla="*/ 1519544 h 4877563"/>
              <a:gd name="connsiteX4416" fmla="*/ 5375571 w 6000690"/>
              <a:gd name="connsiteY4416" fmla="*/ 1520481 h 4877563"/>
              <a:gd name="connsiteX4417" fmla="*/ 5383922 w 6000690"/>
              <a:gd name="connsiteY4417" fmla="*/ 1517946 h 4877563"/>
              <a:gd name="connsiteX4418" fmla="*/ 5412231 w 6000690"/>
              <a:gd name="connsiteY4418" fmla="*/ 1505103 h 4877563"/>
              <a:gd name="connsiteX4419" fmla="*/ 5422450 w 6000690"/>
              <a:gd name="connsiteY4419" fmla="*/ 1495741 h 4877563"/>
              <a:gd name="connsiteX4420" fmla="*/ 5420643 w 6000690"/>
              <a:gd name="connsiteY4420" fmla="*/ 1482000 h 4877563"/>
              <a:gd name="connsiteX4421" fmla="*/ 5407366 w 6000690"/>
              <a:gd name="connsiteY4421" fmla="*/ 1454423 h 4877563"/>
              <a:gd name="connsiteX4422" fmla="*/ 5397988 w 6000690"/>
              <a:gd name="connsiteY4422" fmla="*/ 1444521 h 4877563"/>
              <a:gd name="connsiteX4423" fmla="*/ 5392967 w 6000690"/>
              <a:gd name="connsiteY4423" fmla="*/ 1443659 h 4877563"/>
              <a:gd name="connsiteX4424" fmla="*/ 4817561 w 6000690"/>
              <a:gd name="connsiteY4424" fmla="*/ 1437025 h 4877563"/>
              <a:gd name="connsiteX4425" fmla="*/ 4809938 w 6000690"/>
              <a:gd name="connsiteY4425" fmla="*/ 1439105 h 4877563"/>
              <a:gd name="connsiteX4426" fmla="*/ 4792491 w 6000690"/>
              <a:gd name="connsiteY4426" fmla="*/ 1447295 h 4877563"/>
              <a:gd name="connsiteX4427" fmla="*/ 4792491 w 6000690"/>
              <a:gd name="connsiteY4427" fmla="*/ 1447293 h 4877563"/>
              <a:gd name="connsiteX4428" fmla="*/ 4783478 w 6000690"/>
              <a:gd name="connsiteY4428" fmla="*/ 1456220 h 4877563"/>
              <a:gd name="connsiteX4429" fmla="*/ 4784523 w 6000690"/>
              <a:gd name="connsiteY4429" fmla="*/ 1468865 h 4877563"/>
              <a:gd name="connsiteX4430" fmla="*/ 4792368 w 6000690"/>
              <a:gd name="connsiteY4430" fmla="*/ 1486153 h 4877563"/>
              <a:gd name="connsiteX4431" fmla="*/ 4801338 w 6000690"/>
              <a:gd name="connsiteY4431" fmla="*/ 1495317 h 4877563"/>
              <a:gd name="connsiteX4432" fmla="*/ 4806553 w 6000690"/>
              <a:gd name="connsiteY4432" fmla="*/ 1496253 h 4877563"/>
              <a:gd name="connsiteX4433" fmla="*/ 4814118 w 6000690"/>
              <a:gd name="connsiteY4433" fmla="*/ 1494211 h 4877563"/>
              <a:gd name="connsiteX4434" fmla="*/ 4831902 w 6000690"/>
              <a:gd name="connsiteY4434" fmla="*/ 1486040 h 4877563"/>
              <a:gd name="connsiteX4435" fmla="*/ 4841108 w 6000690"/>
              <a:gd name="connsiteY4435" fmla="*/ 1476998 h 4877563"/>
              <a:gd name="connsiteX4436" fmla="*/ 4839888 w 6000690"/>
              <a:gd name="connsiteY4436" fmla="*/ 1464147 h 4877563"/>
              <a:gd name="connsiteX4437" fmla="*/ 4831661 w 6000690"/>
              <a:gd name="connsiteY4437" fmla="*/ 1446888 h 4877563"/>
              <a:gd name="connsiteX4438" fmla="*/ 4822624 w 6000690"/>
              <a:gd name="connsiteY4438" fmla="*/ 1437904 h 4877563"/>
              <a:gd name="connsiteX4439" fmla="*/ 4817561 w 6000690"/>
              <a:gd name="connsiteY4439" fmla="*/ 1437025 h 4877563"/>
              <a:gd name="connsiteX4440" fmla="*/ 3552235 w 6000690"/>
              <a:gd name="connsiteY4440" fmla="*/ 1432341 h 4877563"/>
              <a:gd name="connsiteX4441" fmla="*/ 3580289 w 6000690"/>
              <a:gd name="connsiteY4441" fmla="*/ 1439887 h 4877563"/>
              <a:gd name="connsiteX4442" fmla="*/ 3606495 w 6000690"/>
              <a:gd name="connsiteY4442" fmla="*/ 1474027 h 4877563"/>
              <a:gd name="connsiteX4443" fmla="*/ 3600877 w 6000690"/>
              <a:gd name="connsiteY4443" fmla="*/ 1516679 h 4877563"/>
              <a:gd name="connsiteX4444" fmla="*/ 3552131 w 6000690"/>
              <a:gd name="connsiteY4444" fmla="*/ 1544814 h 4877563"/>
              <a:gd name="connsiteX4445" fmla="*/ 3524076 w 6000690"/>
              <a:gd name="connsiteY4445" fmla="*/ 1537267 h 4877563"/>
              <a:gd name="connsiteX4446" fmla="*/ 3497908 w 6000690"/>
              <a:gd name="connsiteY4446" fmla="*/ 1503117 h 4877563"/>
              <a:gd name="connsiteX4447" fmla="*/ 3503493 w 6000690"/>
              <a:gd name="connsiteY4447" fmla="*/ 1460466 h 4877563"/>
              <a:gd name="connsiteX4448" fmla="*/ 3552235 w 6000690"/>
              <a:gd name="connsiteY4448" fmla="*/ 1432341 h 4877563"/>
              <a:gd name="connsiteX4449" fmla="*/ 1837372 w 6000690"/>
              <a:gd name="connsiteY4449" fmla="*/ 1425616 h 4877563"/>
              <a:gd name="connsiteX4450" fmla="*/ 1845425 w 6000690"/>
              <a:gd name="connsiteY4450" fmla="*/ 1427773 h 4877563"/>
              <a:gd name="connsiteX4451" fmla="*/ 1851306 w 6000690"/>
              <a:gd name="connsiteY4451" fmla="*/ 1449780 h 4877563"/>
              <a:gd name="connsiteX4452" fmla="*/ 1837339 w 6000690"/>
              <a:gd name="connsiteY4452" fmla="*/ 1457828 h 4877563"/>
              <a:gd name="connsiteX4453" fmla="*/ 1829290 w 6000690"/>
              <a:gd name="connsiteY4453" fmla="*/ 1455671 h 4877563"/>
              <a:gd name="connsiteX4454" fmla="*/ 1829290 w 6000690"/>
              <a:gd name="connsiteY4454" fmla="*/ 1455671 h 4877563"/>
              <a:gd name="connsiteX4455" fmla="*/ 1823404 w 6000690"/>
              <a:gd name="connsiteY4455" fmla="*/ 1433665 h 4877563"/>
              <a:gd name="connsiteX4456" fmla="*/ 1837372 w 6000690"/>
              <a:gd name="connsiteY4456" fmla="*/ 1425616 h 4877563"/>
              <a:gd name="connsiteX4457" fmla="*/ 4243610 w 6000690"/>
              <a:gd name="connsiteY4457" fmla="*/ 1424229 h 4877563"/>
              <a:gd name="connsiteX4458" fmla="*/ 4236371 w 6000690"/>
              <a:gd name="connsiteY4458" fmla="*/ 1426092 h 4877563"/>
              <a:gd name="connsiteX4459" fmla="*/ 4236371 w 6000690"/>
              <a:gd name="connsiteY4459" fmla="*/ 1426091 h 4877563"/>
              <a:gd name="connsiteX4460" fmla="*/ 4199905 w 6000690"/>
              <a:gd name="connsiteY4460" fmla="*/ 1438215 h 4877563"/>
              <a:gd name="connsiteX4461" fmla="*/ 4188324 w 6000690"/>
              <a:gd name="connsiteY4461" fmla="*/ 1446840 h 4877563"/>
              <a:gd name="connsiteX4462" fmla="*/ 4189379 w 6000690"/>
              <a:gd name="connsiteY4462" fmla="*/ 1461243 h 4877563"/>
              <a:gd name="connsiteX4463" fmla="*/ 4202198 w 6000690"/>
              <a:gd name="connsiteY4463" fmla="*/ 1504622 h 4877563"/>
              <a:gd name="connsiteX4464" fmla="*/ 4212218 w 6000690"/>
              <a:gd name="connsiteY4464" fmla="*/ 1518769 h 4877563"/>
              <a:gd name="connsiteX4465" fmla="*/ 4217201 w 6000690"/>
              <a:gd name="connsiteY4465" fmla="*/ 1519621 h 4877563"/>
              <a:gd name="connsiteX4466" fmla="*/ 4228895 w 6000690"/>
              <a:gd name="connsiteY4466" fmla="*/ 1514022 h 4877563"/>
              <a:gd name="connsiteX4467" fmla="*/ 4267957 w 6000690"/>
              <a:gd name="connsiteY4467" fmla="*/ 1487080 h 4877563"/>
              <a:gd name="connsiteX4468" fmla="*/ 4277716 w 6000690"/>
              <a:gd name="connsiteY4468" fmla="*/ 1476951 h 4877563"/>
              <a:gd name="connsiteX4469" fmla="*/ 4274818 w 6000690"/>
              <a:gd name="connsiteY4469" fmla="*/ 1463191 h 4877563"/>
              <a:gd name="connsiteX4470" fmla="*/ 4257630 w 6000690"/>
              <a:gd name="connsiteY4470" fmla="*/ 1433874 h 4877563"/>
              <a:gd name="connsiteX4471" fmla="*/ 4248769 w 6000690"/>
              <a:gd name="connsiteY4471" fmla="*/ 1425146 h 4877563"/>
              <a:gd name="connsiteX4472" fmla="*/ 4243610 w 6000690"/>
              <a:gd name="connsiteY4472" fmla="*/ 1424229 h 4877563"/>
              <a:gd name="connsiteX4473" fmla="*/ 5221323 w 6000690"/>
              <a:gd name="connsiteY4473" fmla="*/ 1385680 h 4877563"/>
              <a:gd name="connsiteX4474" fmla="*/ 5213209 w 6000690"/>
              <a:gd name="connsiteY4474" fmla="*/ 1388063 h 4877563"/>
              <a:gd name="connsiteX4475" fmla="*/ 5190243 w 6000690"/>
              <a:gd name="connsiteY4475" fmla="*/ 1398996 h 4877563"/>
              <a:gd name="connsiteX4476" fmla="*/ 5180824 w 6000690"/>
              <a:gd name="connsiteY4476" fmla="*/ 1408103 h 4877563"/>
              <a:gd name="connsiteX4477" fmla="*/ 5182148 w 6000690"/>
              <a:gd name="connsiteY4477" fmla="*/ 1421134 h 4877563"/>
              <a:gd name="connsiteX4478" fmla="*/ 5192693 w 6000690"/>
              <a:gd name="connsiteY4478" fmla="*/ 1444455 h 4877563"/>
              <a:gd name="connsiteX4479" fmla="*/ 5201824 w 6000690"/>
              <a:gd name="connsiteY4479" fmla="*/ 1454139 h 4877563"/>
              <a:gd name="connsiteX4480" fmla="*/ 5207049 w 6000690"/>
              <a:gd name="connsiteY4480" fmla="*/ 1455076 h 4877563"/>
              <a:gd name="connsiteX4481" fmla="*/ 5215059 w 6000690"/>
              <a:gd name="connsiteY4481" fmla="*/ 1452758 h 4877563"/>
              <a:gd name="connsiteX4482" fmla="*/ 5238645 w 6000690"/>
              <a:gd name="connsiteY4482" fmla="*/ 1441997 h 4877563"/>
              <a:gd name="connsiteX4483" fmla="*/ 5248399 w 6000690"/>
              <a:gd name="connsiteY4483" fmla="*/ 1432738 h 4877563"/>
              <a:gd name="connsiteX4484" fmla="*/ 5246829 w 6000690"/>
              <a:gd name="connsiteY4484" fmla="*/ 1419385 h 4877563"/>
              <a:gd name="connsiteX4485" fmla="*/ 5235594 w 6000690"/>
              <a:gd name="connsiteY4485" fmla="*/ 1396036 h 4877563"/>
              <a:gd name="connsiteX4486" fmla="*/ 5226359 w 6000690"/>
              <a:gd name="connsiteY4486" fmla="*/ 1386550 h 4877563"/>
              <a:gd name="connsiteX4487" fmla="*/ 5221323 w 6000690"/>
              <a:gd name="connsiteY4487" fmla="*/ 1385680 h 4877563"/>
              <a:gd name="connsiteX4488" fmla="*/ 4646700 w 6000690"/>
              <a:gd name="connsiteY4488" fmla="*/ 1377768 h 4877563"/>
              <a:gd name="connsiteX4489" fmla="*/ 4639281 w 6000690"/>
              <a:gd name="connsiteY4489" fmla="*/ 1379725 h 4877563"/>
              <a:gd name="connsiteX4490" fmla="*/ 4624112 w 6000690"/>
              <a:gd name="connsiteY4490" fmla="*/ 1386827 h 4877563"/>
              <a:gd name="connsiteX4491" fmla="*/ 4624113 w 6000690"/>
              <a:gd name="connsiteY4491" fmla="*/ 1386825 h 4877563"/>
              <a:gd name="connsiteX4492" fmla="*/ 4615309 w 6000690"/>
              <a:gd name="connsiteY4492" fmla="*/ 1395677 h 4877563"/>
              <a:gd name="connsiteX4493" fmla="*/ 4616240 w 6000690"/>
              <a:gd name="connsiteY4493" fmla="*/ 1408123 h 4877563"/>
              <a:gd name="connsiteX4494" fmla="*/ 4622878 w 6000690"/>
              <a:gd name="connsiteY4494" fmla="*/ 1422782 h 4877563"/>
              <a:gd name="connsiteX4495" fmla="*/ 4631820 w 6000690"/>
              <a:gd name="connsiteY4495" fmla="*/ 1431757 h 4877563"/>
              <a:gd name="connsiteX4496" fmla="*/ 4636988 w 6000690"/>
              <a:gd name="connsiteY4496" fmla="*/ 1432674 h 4877563"/>
              <a:gd name="connsiteX4497" fmla="*/ 4644445 w 6000690"/>
              <a:gd name="connsiteY4497" fmla="*/ 1430688 h 4877563"/>
              <a:gd name="connsiteX4498" fmla="*/ 4659888 w 6000690"/>
              <a:gd name="connsiteY4498" fmla="*/ 1423482 h 4877563"/>
              <a:gd name="connsiteX4499" fmla="*/ 4668811 w 6000690"/>
              <a:gd name="connsiteY4499" fmla="*/ 1414487 h 4877563"/>
              <a:gd name="connsiteX4500" fmla="*/ 4667671 w 6000690"/>
              <a:gd name="connsiteY4500" fmla="*/ 1401873 h 4877563"/>
              <a:gd name="connsiteX4501" fmla="*/ 4660696 w 6000690"/>
              <a:gd name="connsiteY4501" fmla="*/ 1387347 h 4877563"/>
              <a:gd name="connsiteX4502" fmla="*/ 4651731 w 6000690"/>
              <a:gd name="connsiteY4502" fmla="*/ 1378637 h 4877563"/>
              <a:gd name="connsiteX4503" fmla="*/ 4646700 w 6000690"/>
              <a:gd name="connsiteY4503" fmla="*/ 1377768 h 4877563"/>
              <a:gd name="connsiteX4504" fmla="*/ 3953945 w 6000690"/>
              <a:gd name="connsiteY4504" fmla="*/ 1368327 h 4877563"/>
              <a:gd name="connsiteX4505" fmla="*/ 3990880 w 6000690"/>
              <a:gd name="connsiteY4505" fmla="*/ 1378257 h 4877563"/>
              <a:gd name="connsiteX4506" fmla="*/ 4025356 w 6000690"/>
              <a:gd name="connsiteY4506" fmla="*/ 1423196 h 4877563"/>
              <a:gd name="connsiteX4507" fmla="*/ 4017965 w 6000690"/>
              <a:gd name="connsiteY4507" fmla="*/ 1479343 h 4877563"/>
              <a:gd name="connsiteX4508" fmla="*/ 3953809 w 6000690"/>
              <a:gd name="connsiteY4508" fmla="*/ 1516358 h 4877563"/>
              <a:gd name="connsiteX4509" fmla="*/ 3916869 w 6000690"/>
              <a:gd name="connsiteY4509" fmla="*/ 1506438 h 4877563"/>
              <a:gd name="connsiteX4510" fmla="*/ 3889789 w 6000690"/>
              <a:gd name="connsiteY4510" fmla="*/ 1405342 h 4877563"/>
              <a:gd name="connsiteX4511" fmla="*/ 3953945 w 6000690"/>
              <a:gd name="connsiteY4511" fmla="*/ 1368327 h 4877563"/>
              <a:gd name="connsiteX4512" fmla="*/ 3382321 w 6000690"/>
              <a:gd name="connsiteY4512" fmla="*/ 1364572 h 4877563"/>
              <a:gd name="connsiteX4513" fmla="*/ 3413345 w 6000690"/>
              <a:gd name="connsiteY4513" fmla="*/ 1372904 h 4877563"/>
              <a:gd name="connsiteX4514" fmla="*/ 3436088 w 6000690"/>
              <a:gd name="connsiteY4514" fmla="*/ 1457800 h 4877563"/>
              <a:gd name="connsiteX4515" fmla="*/ 3382213 w 6000690"/>
              <a:gd name="connsiteY4515" fmla="*/ 1488894 h 4877563"/>
              <a:gd name="connsiteX4516" fmla="*/ 3351184 w 6000690"/>
              <a:gd name="connsiteY4516" fmla="*/ 1480554 h 4877563"/>
              <a:gd name="connsiteX4517" fmla="*/ 3351183 w 6000690"/>
              <a:gd name="connsiteY4517" fmla="*/ 1480554 h 4877563"/>
              <a:gd name="connsiteX4518" fmla="*/ 3328439 w 6000690"/>
              <a:gd name="connsiteY4518" fmla="*/ 1395658 h 4877563"/>
              <a:gd name="connsiteX4519" fmla="*/ 3382321 w 6000690"/>
              <a:gd name="connsiteY4519" fmla="*/ 1364572 h 4877563"/>
              <a:gd name="connsiteX4520" fmla="*/ 5900513 w 6000690"/>
              <a:gd name="connsiteY4520" fmla="*/ 1344948 h 4877563"/>
              <a:gd name="connsiteX4521" fmla="*/ 5918562 w 6000690"/>
              <a:gd name="connsiteY4521" fmla="*/ 1349800 h 4877563"/>
              <a:gd name="connsiteX4522" fmla="*/ 5935386 w 6000690"/>
              <a:gd name="connsiteY4522" fmla="*/ 1371769 h 4877563"/>
              <a:gd name="connsiteX4523" fmla="*/ 5931797 w 6000690"/>
              <a:gd name="connsiteY4523" fmla="*/ 1399204 h 4877563"/>
              <a:gd name="connsiteX4524" fmla="*/ 5900442 w 6000690"/>
              <a:gd name="connsiteY4524" fmla="*/ 1417296 h 4877563"/>
              <a:gd name="connsiteX4525" fmla="*/ 5882388 w 6000690"/>
              <a:gd name="connsiteY4525" fmla="*/ 1412444 h 4877563"/>
              <a:gd name="connsiteX4526" fmla="*/ 5865564 w 6000690"/>
              <a:gd name="connsiteY4526" fmla="*/ 1390475 h 4877563"/>
              <a:gd name="connsiteX4527" fmla="*/ 5869153 w 6000690"/>
              <a:gd name="connsiteY4527" fmla="*/ 1363040 h 4877563"/>
              <a:gd name="connsiteX4528" fmla="*/ 5900513 w 6000690"/>
              <a:gd name="connsiteY4528" fmla="*/ 1344948 h 4877563"/>
              <a:gd name="connsiteX4529" fmla="*/ 5049986 w 6000690"/>
              <a:gd name="connsiteY4529" fmla="*/ 1326423 h 4877563"/>
              <a:gd name="connsiteX4530" fmla="*/ 5042145 w 6000690"/>
              <a:gd name="connsiteY4530" fmla="*/ 1328625 h 4877563"/>
              <a:gd name="connsiteX4531" fmla="*/ 5022621 w 6000690"/>
              <a:gd name="connsiteY4531" fmla="*/ 1337846 h 4877563"/>
              <a:gd name="connsiteX4532" fmla="*/ 5013448 w 6000690"/>
              <a:gd name="connsiteY4532" fmla="*/ 1346859 h 4877563"/>
              <a:gd name="connsiteX4533" fmla="*/ 5014611 w 6000690"/>
              <a:gd name="connsiteY4533" fmla="*/ 1359664 h 4877563"/>
              <a:gd name="connsiteX4534" fmla="*/ 5023713 w 6000690"/>
              <a:gd name="connsiteY4534" fmla="*/ 1379741 h 4877563"/>
              <a:gd name="connsiteX4535" fmla="*/ 5032725 w 6000690"/>
              <a:gd name="connsiteY4535" fmla="*/ 1389094 h 4877563"/>
              <a:gd name="connsiteX4536" fmla="*/ 5037965 w 6000690"/>
              <a:gd name="connsiteY4536" fmla="*/ 1390040 h 4877563"/>
              <a:gd name="connsiteX4537" fmla="*/ 5045667 w 6000690"/>
              <a:gd name="connsiteY4537" fmla="*/ 1387913 h 4877563"/>
              <a:gd name="connsiteX4538" fmla="*/ 5065678 w 6000690"/>
              <a:gd name="connsiteY4538" fmla="*/ 1378768 h 4877563"/>
              <a:gd name="connsiteX4539" fmla="*/ 5065680 w 6000690"/>
              <a:gd name="connsiteY4539" fmla="*/ 1378767 h 4877563"/>
              <a:gd name="connsiteX4540" fmla="*/ 5075071 w 6000690"/>
              <a:gd name="connsiteY4540" fmla="*/ 1369650 h 4877563"/>
              <a:gd name="connsiteX4541" fmla="*/ 5073738 w 6000690"/>
              <a:gd name="connsiteY4541" fmla="*/ 1356628 h 4877563"/>
              <a:gd name="connsiteX4542" fmla="*/ 5064166 w 6000690"/>
              <a:gd name="connsiteY4542" fmla="*/ 1336504 h 4877563"/>
              <a:gd name="connsiteX4543" fmla="*/ 5055045 w 6000690"/>
              <a:gd name="connsiteY4543" fmla="*/ 1327302 h 4877563"/>
              <a:gd name="connsiteX4544" fmla="*/ 5049986 w 6000690"/>
              <a:gd name="connsiteY4544" fmla="*/ 1326423 h 4877563"/>
              <a:gd name="connsiteX4545" fmla="*/ 2640758 w 6000690"/>
              <a:gd name="connsiteY4545" fmla="*/ 1324493 h 4877563"/>
              <a:gd name="connsiteX4546" fmla="*/ 2653137 w 6000690"/>
              <a:gd name="connsiteY4546" fmla="*/ 1327822 h 4877563"/>
              <a:gd name="connsiteX4547" fmla="*/ 2662183 w 6000690"/>
              <a:gd name="connsiteY4547" fmla="*/ 1361650 h 4877563"/>
              <a:gd name="connsiteX4548" fmla="*/ 2640715 w 6000690"/>
              <a:gd name="connsiteY4548" fmla="*/ 1374039 h 4877563"/>
              <a:gd name="connsiteX4549" fmla="*/ 2628355 w 6000690"/>
              <a:gd name="connsiteY4549" fmla="*/ 1370710 h 4877563"/>
              <a:gd name="connsiteX4550" fmla="*/ 2616808 w 6000690"/>
              <a:gd name="connsiteY4550" fmla="*/ 1355682 h 4877563"/>
              <a:gd name="connsiteX4551" fmla="*/ 2619281 w 6000690"/>
              <a:gd name="connsiteY4551" fmla="*/ 1336872 h 4877563"/>
              <a:gd name="connsiteX4552" fmla="*/ 2640758 w 6000690"/>
              <a:gd name="connsiteY4552" fmla="*/ 1324493 h 4877563"/>
              <a:gd name="connsiteX4553" fmla="*/ 4475899 w 6000690"/>
              <a:gd name="connsiteY4553" fmla="*/ 1318471 h 4877563"/>
              <a:gd name="connsiteX4554" fmla="*/ 4468716 w 6000690"/>
              <a:gd name="connsiteY4554" fmla="*/ 1320296 h 4877563"/>
              <a:gd name="connsiteX4555" fmla="*/ 4456204 w 6000690"/>
              <a:gd name="connsiteY4555" fmla="*/ 1326093 h 4877563"/>
              <a:gd name="connsiteX4556" fmla="*/ 4447575 w 6000690"/>
              <a:gd name="connsiteY4556" fmla="*/ 1334840 h 4877563"/>
              <a:gd name="connsiteX4557" fmla="*/ 4448364 w 6000690"/>
              <a:gd name="connsiteY4557" fmla="*/ 1347096 h 4877563"/>
              <a:gd name="connsiteX4558" fmla="*/ 4453944 w 6000690"/>
              <a:gd name="connsiteY4558" fmla="*/ 1359533 h 4877563"/>
              <a:gd name="connsiteX4559" fmla="*/ 4462815 w 6000690"/>
              <a:gd name="connsiteY4559" fmla="*/ 1368364 h 4877563"/>
              <a:gd name="connsiteX4560" fmla="*/ 4468006 w 6000690"/>
              <a:gd name="connsiteY4560" fmla="*/ 1369292 h 4877563"/>
              <a:gd name="connsiteX4561" fmla="*/ 4475292 w 6000690"/>
              <a:gd name="connsiteY4561" fmla="*/ 1367411 h 4877563"/>
              <a:gd name="connsiteX4562" fmla="*/ 4488093 w 6000690"/>
              <a:gd name="connsiteY4562" fmla="*/ 1361396 h 4877563"/>
              <a:gd name="connsiteX4563" fmla="*/ 4496784 w 6000690"/>
              <a:gd name="connsiteY4563" fmla="*/ 1352450 h 4877563"/>
              <a:gd name="connsiteX4564" fmla="*/ 4495711 w 6000690"/>
              <a:gd name="connsiteY4564" fmla="*/ 1340023 h 4877563"/>
              <a:gd name="connsiteX4565" fmla="*/ 4495710 w 6000690"/>
              <a:gd name="connsiteY4565" fmla="*/ 1340022 h 4877563"/>
              <a:gd name="connsiteX4566" fmla="*/ 4489795 w 6000690"/>
              <a:gd name="connsiteY4566" fmla="*/ 1327804 h 4877563"/>
              <a:gd name="connsiteX4567" fmla="*/ 4480934 w 6000690"/>
              <a:gd name="connsiteY4567" fmla="*/ 1319340 h 4877563"/>
              <a:gd name="connsiteX4568" fmla="*/ 4475899 w 6000690"/>
              <a:gd name="connsiteY4568" fmla="*/ 1318471 h 4877563"/>
              <a:gd name="connsiteX4569" fmla="*/ 3784018 w 6000690"/>
              <a:gd name="connsiteY4569" fmla="*/ 1314696 h 4877563"/>
              <a:gd name="connsiteX4570" fmla="*/ 3816858 w 6000690"/>
              <a:gd name="connsiteY4570" fmla="*/ 1323519 h 4877563"/>
              <a:gd name="connsiteX4571" fmla="*/ 3847507 w 6000690"/>
              <a:gd name="connsiteY4571" fmla="*/ 1363475 h 4877563"/>
              <a:gd name="connsiteX4572" fmla="*/ 3840935 w 6000690"/>
              <a:gd name="connsiteY4572" fmla="*/ 1413399 h 4877563"/>
              <a:gd name="connsiteX4573" fmla="*/ 3840936 w 6000690"/>
              <a:gd name="connsiteY4573" fmla="*/ 1413400 h 4877563"/>
              <a:gd name="connsiteX4574" fmla="*/ 3783905 w 6000690"/>
              <a:gd name="connsiteY4574" fmla="*/ 1446310 h 4877563"/>
              <a:gd name="connsiteX4575" fmla="*/ 3751056 w 6000690"/>
              <a:gd name="connsiteY4575" fmla="*/ 1437477 h 4877563"/>
              <a:gd name="connsiteX4576" fmla="*/ 3720401 w 6000690"/>
              <a:gd name="connsiteY4576" fmla="*/ 1397521 h 4877563"/>
              <a:gd name="connsiteX4577" fmla="*/ 3726974 w 6000690"/>
              <a:gd name="connsiteY4577" fmla="*/ 1347597 h 4877563"/>
              <a:gd name="connsiteX4578" fmla="*/ 3784018 w 6000690"/>
              <a:gd name="connsiteY4578" fmla="*/ 1314696 h 4877563"/>
              <a:gd name="connsiteX4579" fmla="*/ 3212403 w 6000690"/>
              <a:gd name="connsiteY4579" fmla="*/ 1296341 h 4877563"/>
              <a:gd name="connsiteX4580" fmla="*/ 3246609 w 6000690"/>
              <a:gd name="connsiteY4580" fmla="*/ 1305533 h 4877563"/>
              <a:gd name="connsiteX4581" fmla="*/ 3271693 w 6000690"/>
              <a:gd name="connsiteY4581" fmla="*/ 1399148 h 4877563"/>
              <a:gd name="connsiteX4582" fmla="*/ 3212284 w 6000690"/>
              <a:gd name="connsiteY4582" fmla="*/ 1433429 h 4877563"/>
              <a:gd name="connsiteX4583" fmla="*/ 3178083 w 6000690"/>
              <a:gd name="connsiteY4583" fmla="*/ 1424228 h 4877563"/>
              <a:gd name="connsiteX4584" fmla="*/ 3178084 w 6000690"/>
              <a:gd name="connsiteY4584" fmla="*/ 1424229 h 4877563"/>
              <a:gd name="connsiteX4585" fmla="*/ 3146147 w 6000690"/>
              <a:gd name="connsiteY4585" fmla="*/ 1382617 h 4877563"/>
              <a:gd name="connsiteX4586" fmla="*/ 3152993 w 6000690"/>
              <a:gd name="connsiteY4586" fmla="*/ 1330613 h 4877563"/>
              <a:gd name="connsiteX4587" fmla="*/ 3212403 w 6000690"/>
              <a:gd name="connsiteY4587" fmla="*/ 1296341 h 4877563"/>
              <a:gd name="connsiteX4588" fmla="*/ 5454959 w 6000690"/>
              <a:gd name="connsiteY4588" fmla="*/ 1274211 h 4877563"/>
              <a:gd name="connsiteX4589" fmla="*/ 5446491 w 6000690"/>
              <a:gd name="connsiteY4589" fmla="*/ 1276821 h 4877563"/>
              <a:gd name="connsiteX4590" fmla="*/ 5419454 w 6000690"/>
              <a:gd name="connsiteY4590" fmla="*/ 1289834 h 4877563"/>
              <a:gd name="connsiteX4591" fmla="*/ 5409759 w 6000690"/>
              <a:gd name="connsiteY4591" fmla="*/ 1299016 h 4877563"/>
              <a:gd name="connsiteX4592" fmla="*/ 5411231 w 6000690"/>
              <a:gd name="connsiteY4592" fmla="*/ 1312294 h 4877563"/>
              <a:gd name="connsiteX4593" fmla="*/ 5411229 w 6000690"/>
              <a:gd name="connsiteY4593" fmla="*/ 1312294 h 4877563"/>
              <a:gd name="connsiteX4594" fmla="*/ 5423334 w 6000690"/>
              <a:gd name="connsiteY4594" fmla="*/ 1339312 h 4877563"/>
              <a:gd name="connsiteX4595" fmla="*/ 5432546 w 6000690"/>
              <a:gd name="connsiteY4595" fmla="*/ 1349346 h 4877563"/>
              <a:gd name="connsiteX4596" fmla="*/ 5437795 w 6000690"/>
              <a:gd name="connsiteY4596" fmla="*/ 1350292 h 4877563"/>
              <a:gd name="connsiteX4597" fmla="*/ 5446085 w 6000690"/>
              <a:gd name="connsiteY4597" fmla="*/ 1347796 h 4877563"/>
              <a:gd name="connsiteX4598" fmla="*/ 5474072 w 6000690"/>
              <a:gd name="connsiteY4598" fmla="*/ 1335180 h 4877563"/>
              <a:gd name="connsiteX4599" fmla="*/ 5484300 w 6000690"/>
              <a:gd name="connsiteY4599" fmla="*/ 1325818 h 4877563"/>
              <a:gd name="connsiteX4600" fmla="*/ 5482494 w 6000690"/>
              <a:gd name="connsiteY4600" fmla="*/ 1312077 h 4877563"/>
              <a:gd name="connsiteX4601" fmla="*/ 5469339 w 6000690"/>
              <a:gd name="connsiteY4601" fmla="*/ 1284907 h 4877563"/>
              <a:gd name="connsiteX4602" fmla="*/ 5459967 w 6000690"/>
              <a:gd name="connsiteY4602" fmla="*/ 1275072 h 4877563"/>
              <a:gd name="connsiteX4603" fmla="*/ 5454959 w 6000690"/>
              <a:gd name="connsiteY4603" fmla="*/ 1274211 h 4877563"/>
              <a:gd name="connsiteX4604" fmla="*/ 4879552 w 6000690"/>
              <a:gd name="connsiteY4604" fmla="*/ 1267542 h 4877563"/>
              <a:gd name="connsiteX4605" fmla="*/ 4871920 w 6000690"/>
              <a:gd name="connsiteY4605" fmla="*/ 1269623 h 4877563"/>
              <a:gd name="connsiteX4606" fmla="*/ 4855285 w 6000690"/>
              <a:gd name="connsiteY4606" fmla="*/ 1277547 h 4877563"/>
              <a:gd name="connsiteX4607" fmla="*/ 4855285 w 6000690"/>
              <a:gd name="connsiteY4607" fmla="*/ 1277549 h 4877563"/>
              <a:gd name="connsiteX4608" fmla="*/ 4846404 w 6000690"/>
              <a:gd name="connsiteY4608" fmla="*/ 1286457 h 4877563"/>
              <a:gd name="connsiteX4609" fmla="*/ 4847431 w 6000690"/>
              <a:gd name="connsiteY4609" fmla="*/ 1298997 h 4877563"/>
              <a:gd name="connsiteX4610" fmla="*/ 4854902 w 6000690"/>
              <a:gd name="connsiteY4610" fmla="*/ 1315452 h 4877563"/>
              <a:gd name="connsiteX4611" fmla="*/ 4863830 w 6000690"/>
              <a:gd name="connsiteY4611" fmla="*/ 1324540 h 4877563"/>
              <a:gd name="connsiteX4612" fmla="*/ 4869059 w 6000690"/>
              <a:gd name="connsiteY4612" fmla="*/ 1325477 h 4877563"/>
              <a:gd name="connsiteX4613" fmla="*/ 4876521 w 6000690"/>
              <a:gd name="connsiteY4613" fmla="*/ 1323491 h 4877563"/>
              <a:gd name="connsiteX4614" fmla="*/ 4893543 w 6000690"/>
              <a:gd name="connsiteY4614" fmla="*/ 1315726 h 4877563"/>
              <a:gd name="connsiteX4615" fmla="*/ 4902707 w 6000690"/>
              <a:gd name="connsiteY4615" fmla="*/ 1306694 h 4877563"/>
              <a:gd name="connsiteX4616" fmla="*/ 4901516 w 6000690"/>
              <a:gd name="connsiteY4616" fmla="*/ 1293890 h 4877563"/>
              <a:gd name="connsiteX4617" fmla="*/ 4893628 w 6000690"/>
              <a:gd name="connsiteY4617" fmla="*/ 1277339 h 4877563"/>
              <a:gd name="connsiteX4618" fmla="*/ 4884583 w 6000690"/>
              <a:gd name="connsiteY4618" fmla="*/ 1268411 h 4877563"/>
              <a:gd name="connsiteX4619" fmla="*/ 4879552 w 6000690"/>
              <a:gd name="connsiteY4619" fmla="*/ 1267542 h 4877563"/>
              <a:gd name="connsiteX4620" fmla="*/ 4304900 w 6000690"/>
              <a:gd name="connsiteY4620" fmla="*/ 1258815 h 4877563"/>
              <a:gd name="connsiteX4621" fmla="*/ 4297969 w 6000690"/>
              <a:gd name="connsiteY4621" fmla="*/ 1260508 h 4877563"/>
              <a:gd name="connsiteX4622" fmla="*/ 4286937 w 6000690"/>
              <a:gd name="connsiteY4622" fmla="*/ 1265491 h 4877563"/>
              <a:gd name="connsiteX4623" fmla="*/ 4278345 w 6000690"/>
              <a:gd name="connsiteY4623" fmla="*/ 1274135 h 4877563"/>
              <a:gd name="connsiteX4624" fmla="*/ 4279011 w 6000690"/>
              <a:gd name="connsiteY4624" fmla="*/ 1286316 h 4877563"/>
              <a:gd name="connsiteX4625" fmla="*/ 4279012 w 6000690"/>
              <a:gd name="connsiteY4625" fmla="*/ 1286316 h 4877563"/>
              <a:gd name="connsiteX4626" fmla="*/ 4283570 w 6000690"/>
              <a:gd name="connsiteY4626" fmla="*/ 1296558 h 4877563"/>
              <a:gd name="connsiteX4627" fmla="*/ 4292436 w 6000690"/>
              <a:gd name="connsiteY4627" fmla="*/ 1305277 h 4877563"/>
              <a:gd name="connsiteX4628" fmla="*/ 4297585 w 6000690"/>
              <a:gd name="connsiteY4628" fmla="*/ 1306185 h 4877563"/>
              <a:gd name="connsiteX4629" fmla="*/ 4304834 w 6000690"/>
              <a:gd name="connsiteY4629" fmla="*/ 1304322 h 4877563"/>
              <a:gd name="connsiteX4630" fmla="*/ 4316007 w 6000690"/>
              <a:gd name="connsiteY4630" fmla="*/ 1298988 h 4877563"/>
              <a:gd name="connsiteX4631" fmla="*/ 4324500 w 6000690"/>
              <a:gd name="connsiteY4631" fmla="*/ 1290118 h 4877563"/>
              <a:gd name="connsiteX4632" fmla="*/ 4323521 w 6000690"/>
              <a:gd name="connsiteY4632" fmla="*/ 1277871 h 4877563"/>
              <a:gd name="connsiteX4633" fmla="*/ 4318721 w 6000690"/>
              <a:gd name="connsiteY4633" fmla="*/ 1267968 h 4877563"/>
              <a:gd name="connsiteX4634" fmla="*/ 4309979 w 6000690"/>
              <a:gd name="connsiteY4634" fmla="*/ 1259694 h 4877563"/>
              <a:gd name="connsiteX4635" fmla="*/ 4304900 w 6000690"/>
              <a:gd name="connsiteY4635" fmla="*/ 1258815 h 4877563"/>
              <a:gd name="connsiteX4636" fmla="*/ 3614089 w 6000690"/>
              <a:gd name="connsiteY4636" fmla="*/ 1258776 h 4877563"/>
              <a:gd name="connsiteX4637" fmla="*/ 3643973 w 6000690"/>
              <a:gd name="connsiteY4637" fmla="*/ 1266805 h 4877563"/>
              <a:gd name="connsiteX4638" fmla="*/ 3671867 w 6000690"/>
              <a:gd name="connsiteY4638" fmla="*/ 1303158 h 4877563"/>
              <a:gd name="connsiteX4639" fmla="*/ 3665880 w 6000690"/>
              <a:gd name="connsiteY4639" fmla="*/ 1348599 h 4877563"/>
              <a:gd name="connsiteX4640" fmla="*/ 3613985 w 6000690"/>
              <a:gd name="connsiteY4640" fmla="*/ 1378531 h 4877563"/>
              <a:gd name="connsiteX4641" fmla="*/ 3584091 w 6000690"/>
              <a:gd name="connsiteY4641" fmla="*/ 1370502 h 4877563"/>
              <a:gd name="connsiteX4642" fmla="*/ 3556197 w 6000690"/>
              <a:gd name="connsiteY4642" fmla="*/ 1334149 h 4877563"/>
              <a:gd name="connsiteX4643" fmla="*/ 3562184 w 6000690"/>
              <a:gd name="connsiteY4643" fmla="*/ 1288708 h 4877563"/>
              <a:gd name="connsiteX4644" fmla="*/ 3614089 w 6000690"/>
              <a:gd name="connsiteY4644" fmla="*/ 1258776 h 4877563"/>
              <a:gd name="connsiteX4645" fmla="*/ 5730631 w 6000690"/>
              <a:gd name="connsiteY4645" fmla="*/ 1242066 h 4877563"/>
              <a:gd name="connsiteX4646" fmla="*/ 5769149 w 6000690"/>
              <a:gd name="connsiteY4646" fmla="*/ 1252421 h 4877563"/>
              <a:gd name="connsiteX4647" fmla="*/ 5769149 w 6000690"/>
              <a:gd name="connsiteY4647" fmla="*/ 1252421 h 4877563"/>
              <a:gd name="connsiteX4648" fmla="*/ 5797407 w 6000690"/>
              <a:gd name="connsiteY4648" fmla="*/ 1357867 h 4877563"/>
              <a:gd name="connsiteX4649" fmla="*/ 5730490 w 6000690"/>
              <a:gd name="connsiteY4649" fmla="*/ 1396480 h 4877563"/>
              <a:gd name="connsiteX4650" fmla="*/ 5691957 w 6000690"/>
              <a:gd name="connsiteY4650" fmla="*/ 1386125 h 4877563"/>
              <a:gd name="connsiteX4651" fmla="*/ 5655992 w 6000690"/>
              <a:gd name="connsiteY4651" fmla="*/ 1339256 h 4877563"/>
              <a:gd name="connsiteX4652" fmla="*/ 5663704 w 6000690"/>
              <a:gd name="connsiteY4652" fmla="*/ 1280670 h 4877563"/>
              <a:gd name="connsiteX4653" fmla="*/ 5730631 w 6000690"/>
              <a:gd name="connsiteY4653" fmla="*/ 1242066 h 4877563"/>
              <a:gd name="connsiteX4654" fmla="*/ 3042492 w 6000690"/>
              <a:gd name="connsiteY4654" fmla="*/ 1227192 h 4877563"/>
              <a:gd name="connsiteX4655" fmla="*/ 3080339 w 6000690"/>
              <a:gd name="connsiteY4655" fmla="*/ 1237368 h 4877563"/>
              <a:gd name="connsiteX4656" fmla="*/ 3115665 w 6000690"/>
              <a:gd name="connsiteY4656" fmla="*/ 1283413 h 4877563"/>
              <a:gd name="connsiteX4657" fmla="*/ 3108086 w 6000690"/>
              <a:gd name="connsiteY4657" fmla="*/ 1340951 h 4877563"/>
              <a:gd name="connsiteX4658" fmla="*/ 3064952 w 6000690"/>
              <a:gd name="connsiteY4658" fmla="*/ 1375355 h 4877563"/>
              <a:gd name="connsiteX4659" fmla="*/ 3054909 w 6000690"/>
              <a:gd name="connsiteY4659" fmla="*/ 1385843 h 4877563"/>
              <a:gd name="connsiteX4660" fmla="*/ 3058446 w 6000690"/>
              <a:gd name="connsiteY4660" fmla="*/ 1399924 h 4877563"/>
              <a:gd name="connsiteX4661" fmla="*/ 3079161 w 6000690"/>
              <a:gd name="connsiteY4661" fmla="*/ 1432135 h 4877563"/>
              <a:gd name="connsiteX4662" fmla="*/ 3087937 w 6000690"/>
              <a:gd name="connsiteY4662" fmla="*/ 1440514 h 4877563"/>
              <a:gd name="connsiteX4663" fmla="*/ 3093030 w 6000690"/>
              <a:gd name="connsiteY4663" fmla="*/ 1441402 h 4877563"/>
              <a:gd name="connsiteX4664" fmla="*/ 3100042 w 6000690"/>
              <a:gd name="connsiteY4664" fmla="*/ 1439663 h 4877563"/>
              <a:gd name="connsiteX4665" fmla="*/ 3150652 w 6000690"/>
              <a:gd name="connsiteY4665" fmla="*/ 1427066 h 4877563"/>
              <a:gd name="connsiteX4666" fmla="*/ 3204363 w 6000690"/>
              <a:gd name="connsiteY4666" fmla="*/ 1441507 h 4877563"/>
              <a:gd name="connsiteX4667" fmla="*/ 3251909 w 6000690"/>
              <a:gd name="connsiteY4667" fmla="*/ 1498410 h 4877563"/>
              <a:gd name="connsiteX4668" fmla="*/ 3260585 w 6000690"/>
              <a:gd name="connsiteY4668" fmla="*/ 1507347 h 4877563"/>
              <a:gd name="connsiteX4669" fmla="*/ 3266042 w 6000690"/>
              <a:gd name="connsiteY4669" fmla="*/ 1508369 h 4877563"/>
              <a:gd name="connsiteX4670" fmla="*/ 3273022 w 6000690"/>
              <a:gd name="connsiteY4670" fmla="*/ 1506648 h 4877563"/>
              <a:gd name="connsiteX4671" fmla="*/ 3320638 w 6000690"/>
              <a:gd name="connsiteY4671" fmla="*/ 1494855 h 4877563"/>
              <a:gd name="connsiteX4672" fmla="*/ 3371323 w 6000690"/>
              <a:gd name="connsiteY4672" fmla="*/ 1508482 h 4877563"/>
              <a:gd name="connsiteX4673" fmla="*/ 3417922 w 6000690"/>
              <a:gd name="connsiteY4673" fmla="*/ 1567390 h 4877563"/>
              <a:gd name="connsiteX4674" fmla="*/ 3426911 w 6000690"/>
              <a:gd name="connsiteY4674" fmla="*/ 1577093 h 4877563"/>
              <a:gd name="connsiteX4675" fmla="*/ 3432301 w 6000690"/>
              <a:gd name="connsiteY4675" fmla="*/ 1578096 h 4877563"/>
              <a:gd name="connsiteX4676" fmla="*/ 3440084 w 6000690"/>
              <a:gd name="connsiteY4676" fmla="*/ 1575921 h 4877563"/>
              <a:gd name="connsiteX4677" fmla="*/ 3490552 w 6000690"/>
              <a:gd name="connsiteY4677" fmla="*/ 1561716 h 4877563"/>
              <a:gd name="connsiteX4678" fmla="*/ 3538735 w 6000690"/>
              <a:gd name="connsiteY4678" fmla="*/ 1574672 h 4877563"/>
              <a:gd name="connsiteX4679" fmla="*/ 3585023 w 6000690"/>
              <a:gd name="connsiteY4679" fmla="*/ 1638346 h 4877563"/>
              <a:gd name="connsiteX4680" fmla="*/ 3594257 w 6000690"/>
              <a:gd name="connsiteY4680" fmla="*/ 1649213 h 4877563"/>
              <a:gd name="connsiteX4681" fmla="*/ 3599705 w 6000690"/>
              <a:gd name="connsiteY4681" fmla="*/ 1650235 h 4877563"/>
              <a:gd name="connsiteX4682" fmla="*/ 3608414 w 6000690"/>
              <a:gd name="connsiteY4682" fmla="*/ 1647454 h 4877563"/>
              <a:gd name="connsiteX4683" fmla="*/ 3660414 w 6000690"/>
              <a:gd name="connsiteY4683" fmla="*/ 1630847 h 4877563"/>
              <a:gd name="connsiteX4684" fmla="*/ 3705008 w 6000690"/>
              <a:gd name="connsiteY4684" fmla="*/ 1642839 h 4877563"/>
              <a:gd name="connsiteX4685" fmla="*/ 3746714 w 6000690"/>
              <a:gd name="connsiteY4685" fmla="*/ 1697180 h 4877563"/>
              <a:gd name="connsiteX4686" fmla="*/ 3749574 w 6000690"/>
              <a:gd name="connsiteY4686" fmla="*/ 1714089 h 4877563"/>
              <a:gd name="connsiteX4687" fmla="*/ 3759112 w 6000690"/>
              <a:gd name="connsiteY4687" fmla="*/ 1726998 h 4877563"/>
              <a:gd name="connsiteX4688" fmla="*/ 3764545 w 6000690"/>
              <a:gd name="connsiteY4688" fmla="*/ 1728010 h 4877563"/>
              <a:gd name="connsiteX4689" fmla="*/ 3774862 w 6000690"/>
              <a:gd name="connsiteY4689" fmla="*/ 1723906 h 4877563"/>
              <a:gd name="connsiteX4690" fmla="*/ 3830256 w 6000690"/>
              <a:gd name="connsiteY4690" fmla="*/ 1701795 h 4877563"/>
              <a:gd name="connsiteX4691" fmla="*/ 3870372 w 6000690"/>
              <a:gd name="connsiteY4691" fmla="*/ 1712576 h 4877563"/>
              <a:gd name="connsiteX4692" fmla="*/ 3907827 w 6000690"/>
              <a:gd name="connsiteY4692" fmla="*/ 1761393 h 4877563"/>
              <a:gd name="connsiteX4693" fmla="*/ 3899793 w 6000690"/>
              <a:gd name="connsiteY4693" fmla="*/ 1822382 h 4877563"/>
              <a:gd name="connsiteX4694" fmla="*/ 3854963 w 6000690"/>
              <a:gd name="connsiteY4694" fmla="*/ 1858556 h 4877563"/>
              <a:gd name="connsiteX4695" fmla="*/ 3845128 w 6000690"/>
              <a:gd name="connsiteY4695" fmla="*/ 1868835 h 4877563"/>
              <a:gd name="connsiteX4696" fmla="*/ 3848287 w 6000690"/>
              <a:gd name="connsiteY4696" fmla="*/ 1882709 h 4877563"/>
              <a:gd name="connsiteX4697" fmla="*/ 3869437 w 6000690"/>
              <a:gd name="connsiteY4697" fmla="*/ 1920754 h 4877563"/>
              <a:gd name="connsiteX4698" fmla="*/ 3878194 w 6000690"/>
              <a:gd name="connsiteY4698" fmla="*/ 1930277 h 4877563"/>
              <a:gd name="connsiteX4699" fmla="*/ 3883788 w 6000690"/>
              <a:gd name="connsiteY4699" fmla="*/ 1931355 h 4877563"/>
              <a:gd name="connsiteX4700" fmla="*/ 3891108 w 6000690"/>
              <a:gd name="connsiteY4700" fmla="*/ 1929454 h 4877563"/>
              <a:gd name="connsiteX4701" fmla="*/ 3938412 w 6000690"/>
              <a:gd name="connsiteY4701" fmla="*/ 1917169 h 4877563"/>
              <a:gd name="connsiteX4702" fmla="*/ 3986652 w 6000690"/>
              <a:gd name="connsiteY4702" fmla="*/ 1930135 h 4877563"/>
              <a:gd name="connsiteX4703" fmla="*/ 4031752 w 6000690"/>
              <a:gd name="connsiteY4703" fmla="*/ 1988910 h 4877563"/>
              <a:gd name="connsiteX4704" fmla="*/ 4022083 w 6000690"/>
              <a:gd name="connsiteY4704" fmla="*/ 2062372 h 4877563"/>
              <a:gd name="connsiteX4705" fmla="*/ 3971181 w 6000690"/>
              <a:gd name="connsiteY4705" fmla="*/ 2104948 h 4877563"/>
              <a:gd name="connsiteX4706" fmla="*/ 3962003 w 6000690"/>
              <a:gd name="connsiteY4706" fmla="*/ 2114272 h 4877563"/>
              <a:gd name="connsiteX4707" fmla="*/ 3963629 w 6000690"/>
              <a:gd name="connsiteY4707" fmla="*/ 2127257 h 4877563"/>
              <a:gd name="connsiteX4708" fmla="*/ 3979144 w 6000690"/>
              <a:gd name="connsiteY4708" fmla="*/ 2167818 h 4877563"/>
              <a:gd name="connsiteX4709" fmla="*/ 3987882 w 6000690"/>
              <a:gd name="connsiteY4709" fmla="*/ 2179214 h 4877563"/>
              <a:gd name="connsiteX4710" fmla="*/ 3993972 w 6000690"/>
              <a:gd name="connsiteY4710" fmla="*/ 2180500 h 4877563"/>
              <a:gd name="connsiteX4711" fmla="*/ 4002195 w 6000690"/>
              <a:gd name="connsiteY4711" fmla="*/ 2178051 h 4877563"/>
              <a:gd name="connsiteX4712" fmla="*/ 4046491 w 6000690"/>
              <a:gd name="connsiteY4712" fmla="*/ 2164896 h 4877563"/>
              <a:gd name="connsiteX4713" fmla="*/ 4086755 w 6000690"/>
              <a:gd name="connsiteY4713" fmla="*/ 2175715 h 4877563"/>
              <a:gd name="connsiteX4714" fmla="*/ 4116341 w 6000690"/>
              <a:gd name="connsiteY4714" fmla="*/ 2286163 h 4877563"/>
              <a:gd name="connsiteX4715" fmla="*/ 4059613 w 6000690"/>
              <a:gd name="connsiteY4715" fmla="*/ 2325467 h 4877563"/>
              <a:gd name="connsiteX4716" fmla="*/ 4047840 w 6000690"/>
              <a:gd name="connsiteY4716" fmla="*/ 2335606 h 4877563"/>
              <a:gd name="connsiteX4717" fmla="*/ 4051358 w 6000690"/>
              <a:gd name="connsiteY4717" fmla="*/ 2350746 h 4877563"/>
              <a:gd name="connsiteX4718" fmla="*/ 4074461 w 6000690"/>
              <a:gd name="connsiteY4718" fmla="*/ 2391544 h 4877563"/>
              <a:gd name="connsiteX4719" fmla="*/ 4065155 w 6000690"/>
              <a:gd name="connsiteY4719" fmla="*/ 2462224 h 4877563"/>
              <a:gd name="connsiteX4720" fmla="*/ 4010721 w 6000690"/>
              <a:gd name="connsiteY4720" fmla="*/ 2504933 h 4877563"/>
              <a:gd name="connsiteX4721" fmla="*/ 4000758 w 6000690"/>
              <a:gd name="connsiteY4721" fmla="*/ 2514484 h 4877563"/>
              <a:gd name="connsiteX4722" fmla="*/ 4002815 w 6000690"/>
              <a:gd name="connsiteY4722" fmla="*/ 2528140 h 4877563"/>
              <a:gd name="connsiteX4723" fmla="*/ 4008044 w 6000690"/>
              <a:gd name="connsiteY4723" fmla="*/ 2634891 h 4877563"/>
              <a:gd name="connsiteX4724" fmla="*/ 3954895 w 6000690"/>
              <a:gd name="connsiteY4724" fmla="*/ 2678638 h 4877563"/>
              <a:gd name="connsiteX4725" fmla="*/ 3945646 w 6000690"/>
              <a:gd name="connsiteY4725" fmla="*/ 2687869 h 4877563"/>
              <a:gd name="connsiteX4726" fmla="*/ 3947135 w 6000690"/>
              <a:gd name="connsiteY4726" fmla="*/ 2700844 h 4877563"/>
              <a:gd name="connsiteX4727" fmla="*/ 3960858 w 6000690"/>
              <a:gd name="connsiteY4727" fmla="*/ 2734840 h 4877563"/>
              <a:gd name="connsiteX4728" fmla="*/ 3969761 w 6000690"/>
              <a:gd name="connsiteY4728" fmla="*/ 2745659 h 4877563"/>
              <a:gd name="connsiteX4729" fmla="*/ 3975558 w 6000690"/>
              <a:gd name="connsiteY4729" fmla="*/ 2746823 h 4877563"/>
              <a:gd name="connsiteX4730" fmla="*/ 3983720 w 6000690"/>
              <a:gd name="connsiteY4730" fmla="*/ 2744412 h 4877563"/>
              <a:gd name="connsiteX4731" fmla="*/ 4030891 w 6000690"/>
              <a:gd name="connsiteY4731" fmla="*/ 2730576 h 4877563"/>
              <a:gd name="connsiteX4732" fmla="*/ 4074096 w 6000690"/>
              <a:gd name="connsiteY4732" fmla="*/ 2742199 h 4877563"/>
              <a:gd name="connsiteX4733" fmla="*/ 4114524 w 6000690"/>
              <a:gd name="connsiteY4733" fmla="*/ 2794884 h 4877563"/>
              <a:gd name="connsiteX4734" fmla="*/ 4105857 w 6000690"/>
              <a:gd name="connsiteY4734" fmla="*/ 2860724 h 4877563"/>
              <a:gd name="connsiteX4735" fmla="*/ 4053811 w 6000690"/>
              <a:gd name="connsiteY4735" fmla="*/ 2900878 h 4877563"/>
              <a:gd name="connsiteX4736" fmla="*/ 4043531 w 6000690"/>
              <a:gd name="connsiteY4736" fmla="*/ 2910761 h 4877563"/>
              <a:gd name="connsiteX4737" fmla="*/ 4046141 w 6000690"/>
              <a:gd name="connsiteY4737" fmla="*/ 2924777 h 4877563"/>
              <a:gd name="connsiteX4738" fmla="*/ 4065466 w 6000690"/>
              <a:gd name="connsiteY4738" fmla="*/ 2963616 h 4877563"/>
              <a:gd name="connsiteX4739" fmla="*/ 4074583 w 6000690"/>
              <a:gd name="connsiteY4739" fmla="*/ 2973971 h 4877563"/>
              <a:gd name="connsiteX4740" fmla="*/ 4080030 w 6000690"/>
              <a:gd name="connsiteY4740" fmla="*/ 2974992 h 4877563"/>
              <a:gd name="connsiteX4741" fmla="*/ 4088305 w 6000690"/>
              <a:gd name="connsiteY4741" fmla="*/ 2972505 h 4877563"/>
              <a:gd name="connsiteX4742" fmla="*/ 4138971 w 6000690"/>
              <a:gd name="connsiteY4742" fmla="*/ 2957327 h 4877563"/>
              <a:gd name="connsiteX4743" fmla="*/ 4184672 w 6000690"/>
              <a:gd name="connsiteY4743" fmla="*/ 2969620 h 4877563"/>
              <a:gd name="connsiteX4744" fmla="*/ 4227441 w 6000690"/>
              <a:gd name="connsiteY4744" fmla="*/ 3025351 h 4877563"/>
              <a:gd name="connsiteX4745" fmla="*/ 4218272 w 6000690"/>
              <a:gd name="connsiteY4745" fmla="*/ 3094992 h 4877563"/>
              <a:gd name="connsiteX4746" fmla="*/ 4164585 w 6000690"/>
              <a:gd name="connsiteY4746" fmla="*/ 3137115 h 4877563"/>
              <a:gd name="connsiteX4747" fmla="*/ 4154599 w 6000690"/>
              <a:gd name="connsiteY4747" fmla="*/ 3146723 h 4877563"/>
              <a:gd name="connsiteX4748" fmla="*/ 4156736 w 6000690"/>
              <a:gd name="connsiteY4748" fmla="*/ 3160417 h 4877563"/>
              <a:gd name="connsiteX4749" fmla="*/ 4172038 w 6000690"/>
              <a:gd name="connsiteY4749" fmla="*/ 3191531 h 4877563"/>
              <a:gd name="connsiteX4750" fmla="*/ 4181192 w 6000690"/>
              <a:gd name="connsiteY4750" fmla="*/ 3201441 h 4877563"/>
              <a:gd name="connsiteX4751" fmla="*/ 4186464 w 6000690"/>
              <a:gd name="connsiteY4751" fmla="*/ 3202396 h 4877563"/>
              <a:gd name="connsiteX4752" fmla="*/ 4194606 w 6000690"/>
              <a:gd name="connsiteY4752" fmla="*/ 3199994 h 4877563"/>
              <a:gd name="connsiteX4753" fmla="*/ 4247017 w 6000690"/>
              <a:gd name="connsiteY4753" fmla="*/ 3184532 h 4877563"/>
              <a:gd name="connsiteX4754" fmla="*/ 4295040 w 6000690"/>
              <a:gd name="connsiteY4754" fmla="*/ 3197441 h 4877563"/>
              <a:gd name="connsiteX4755" fmla="*/ 4340362 w 6000690"/>
              <a:gd name="connsiteY4755" fmla="*/ 3257701 h 4877563"/>
              <a:gd name="connsiteX4756" fmla="*/ 4349635 w 6000690"/>
              <a:gd name="connsiteY4756" fmla="*/ 3268180 h 4877563"/>
              <a:gd name="connsiteX4757" fmla="*/ 4354941 w 6000690"/>
              <a:gd name="connsiteY4757" fmla="*/ 3269143 h 4877563"/>
              <a:gd name="connsiteX4758" fmla="*/ 4363518 w 6000690"/>
              <a:gd name="connsiteY4758" fmla="*/ 3266459 h 4877563"/>
              <a:gd name="connsiteX4759" fmla="*/ 4416964 w 6000690"/>
              <a:gd name="connsiteY4759" fmla="*/ 3249578 h 4877563"/>
              <a:gd name="connsiteX4760" fmla="*/ 4463365 w 6000690"/>
              <a:gd name="connsiteY4760" fmla="*/ 3262052 h 4877563"/>
              <a:gd name="connsiteX4761" fmla="*/ 4508238 w 6000690"/>
              <a:gd name="connsiteY4761" fmla="*/ 3324675 h 4877563"/>
              <a:gd name="connsiteX4762" fmla="*/ 4517662 w 6000690"/>
              <a:gd name="connsiteY4762" fmla="*/ 3335835 h 4877563"/>
              <a:gd name="connsiteX4763" fmla="*/ 4522968 w 6000690"/>
              <a:gd name="connsiteY4763" fmla="*/ 3336800 h 4877563"/>
              <a:gd name="connsiteX4764" fmla="*/ 4532112 w 6000690"/>
              <a:gd name="connsiteY4764" fmla="*/ 3333698 h 4877563"/>
              <a:gd name="connsiteX4765" fmla="*/ 4586783 w 6000690"/>
              <a:gd name="connsiteY4765" fmla="*/ 3315048 h 4877563"/>
              <a:gd name="connsiteX4766" fmla="*/ 4631463 w 6000690"/>
              <a:gd name="connsiteY4766" fmla="*/ 3327059 h 4877563"/>
              <a:gd name="connsiteX4767" fmla="*/ 4673160 w 6000690"/>
              <a:gd name="connsiteY4767" fmla="*/ 3381397 h 4877563"/>
              <a:gd name="connsiteX4768" fmla="*/ 4664219 w 6000690"/>
              <a:gd name="connsiteY4768" fmla="*/ 3449328 h 4877563"/>
              <a:gd name="connsiteX4769" fmla="*/ 4606157 w 6000690"/>
              <a:gd name="connsiteY4769" fmla="*/ 3491846 h 4877563"/>
              <a:gd name="connsiteX4770" fmla="*/ 4595272 w 6000690"/>
              <a:gd name="connsiteY4770" fmla="*/ 3501502 h 4877563"/>
              <a:gd name="connsiteX4771" fmla="*/ 4597693 w 6000690"/>
              <a:gd name="connsiteY4771" fmla="*/ 3515848 h 4877563"/>
              <a:gd name="connsiteX4772" fmla="*/ 4616258 w 6000690"/>
              <a:gd name="connsiteY4772" fmla="*/ 3554999 h 4877563"/>
              <a:gd name="connsiteX4773" fmla="*/ 4625723 w 6000690"/>
              <a:gd name="connsiteY4773" fmla="*/ 3565914 h 4877563"/>
              <a:gd name="connsiteX4774" fmla="*/ 4630930 w 6000690"/>
              <a:gd name="connsiteY4774" fmla="*/ 3566841 h 4877563"/>
              <a:gd name="connsiteX4775" fmla="*/ 4640013 w 6000690"/>
              <a:gd name="connsiteY4775" fmla="*/ 3563786 h 4877563"/>
              <a:gd name="connsiteX4776" fmla="*/ 4694930 w 6000690"/>
              <a:gd name="connsiteY4776" fmla="*/ 3545458 h 4877563"/>
              <a:gd name="connsiteX4777" fmla="*/ 4740216 w 6000690"/>
              <a:gd name="connsiteY4777" fmla="*/ 3557639 h 4877563"/>
              <a:gd name="connsiteX4778" fmla="*/ 4782555 w 6000690"/>
              <a:gd name="connsiteY4778" fmla="*/ 3612821 h 4877563"/>
              <a:gd name="connsiteX4779" fmla="*/ 4773476 w 6000690"/>
              <a:gd name="connsiteY4779" fmla="*/ 3681771 h 4877563"/>
              <a:gd name="connsiteX4780" fmla="*/ 4712668 w 6000690"/>
              <a:gd name="connsiteY4780" fmla="*/ 3725340 h 4877563"/>
              <a:gd name="connsiteX4781" fmla="*/ 4701527 w 6000690"/>
              <a:gd name="connsiteY4781" fmla="*/ 3734929 h 4877563"/>
              <a:gd name="connsiteX4782" fmla="*/ 4703920 w 6000690"/>
              <a:gd name="connsiteY4782" fmla="*/ 3749436 h 4877563"/>
              <a:gd name="connsiteX4783" fmla="*/ 4720711 w 6000690"/>
              <a:gd name="connsiteY4783" fmla="*/ 3782734 h 4877563"/>
              <a:gd name="connsiteX4784" fmla="*/ 4711632 w 6000690"/>
              <a:gd name="connsiteY4784" fmla="*/ 3851695 h 4877563"/>
              <a:gd name="connsiteX4785" fmla="*/ 4650398 w 6000690"/>
              <a:gd name="connsiteY4785" fmla="*/ 3895358 h 4877563"/>
              <a:gd name="connsiteX4786" fmla="*/ 4639192 w 6000690"/>
              <a:gd name="connsiteY4786" fmla="*/ 3904947 h 4877563"/>
              <a:gd name="connsiteX4787" fmla="*/ 4641603 w 6000690"/>
              <a:gd name="connsiteY4787" fmla="*/ 3919493 h 4877563"/>
              <a:gd name="connsiteX4788" fmla="*/ 4658423 w 6000690"/>
              <a:gd name="connsiteY4788" fmla="*/ 3952772 h 4877563"/>
              <a:gd name="connsiteX4789" fmla="*/ 4649391 w 6000690"/>
              <a:gd name="connsiteY4789" fmla="*/ 4021382 h 4877563"/>
              <a:gd name="connsiteX4790" fmla="*/ 4587797 w 6000690"/>
              <a:gd name="connsiteY4790" fmla="*/ 4065027 h 4877563"/>
              <a:gd name="connsiteX4791" fmla="*/ 4576501 w 6000690"/>
              <a:gd name="connsiteY4791" fmla="*/ 4074625 h 4877563"/>
              <a:gd name="connsiteX4792" fmla="*/ 4578960 w 6000690"/>
              <a:gd name="connsiteY4792" fmla="*/ 4089246 h 4877563"/>
              <a:gd name="connsiteX4793" fmla="*/ 4587149 w 6000690"/>
              <a:gd name="connsiteY4793" fmla="*/ 4191078 h 4877563"/>
              <a:gd name="connsiteX4794" fmla="*/ 4509162 w 6000690"/>
              <a:gd name="connsiteY4794" fmla="*/ 4236067 h 4877563"/>
              <a:gd name="connsiteX4795" fmla="*/ 4464274 w 6000690"/>
              <a:gd name="connsiteY4795" fmla="*/ 4223998 h 4877563"/>
              <a:gd name="connsiteX4796" fmla="*/ 4421329 w 6000690"/>
              <a:gd name="connsiteY4796" fmla="*/ 4164533 h 4877563"/>
              <a:gd name="connsiteX4797" fmla="*/ 4411673 w 6000690"/>
              <a:gd name="connsiteY4797" fmla="*/ 4153516 h 4877563"/>
              <a:gd name="connsiteX4798" fmla="*/ 4406651 w 6000690"/>
              <a:gd name="connsiteY4798" fmla="*/ 4152654 h 4877563"/>
              <a:gd name="connsiteX4799" fmla="*/ 4397236 w 6000690"/>
              <a:gd name="connsiteY4799" fmla="*/ 4155974 h 4877563"/>
              <a:gd name="connsiteX4800" fmla="*/ 4357644 w 6000690"/>
              <a:gd name="connsiteY4800" fmla="*/ 4174614 h 4877563"/>
              <a:gd name="connsiteX4801" fmla="*/ 4346570 w 6000690"/>
              <a:gd name="connsiteY4801" fmla="*/ 4184128 h 4877563"/>
              <a:gd name="connsiteX4802" fmla="*/ 4348825 w 6000690"/>
              <a:gd name="connsiteY4802" fmla="*/ 4198559 h 4877563"/>
              <a:gd name="connsiteX4803" fmla="*/ 4364807 w 6000690"/>
              <a:gd name="connsiteY4803" fmla="*/ 4230769 h 4877563"/>
              <a:gd name="connsiteX4804" fmla="*/ 4355771 w 6000690"/>
              <a:gd name="connsiteY4804" fmla="*/ 4299381 h 4877563"/>
              <a:gd name="connsiteX4805" fmla="*/ 4277392 w 6000690"/>
              <a:gd name="connsiteY4805" fmla="*/ 4344605 h 4877563"/>
              <a:gd name="connsiteX4806" fmla="*/ 4232267 w 6000690"/>
              <a:gd name="connsiteY4806" fmla="*/ 4332470 h 4877563"/>
              <a:gd name="connsiteX4807" fmla="*/ 4188950 w 6000690"/>
              <a:gd name="connsiteY4807" fmla="*/ 4272106 h 4877563"/>
              <a:gd name="connsiteX4808" fmla="*/ 4179337 w 6000690"/>
              <a:gd name="connsiteY4808" fmla="*/ 4260986 h 4877563"/>
              <a:gd name="connsiteX4809" fmla="*/ 4174239 w 6000690"/>
              <a:gd name="connsiteY4809" fmla="*/ 4260097 h 4877563"/>
              <a:gd name="connsiteX4810" fmla="*/ 4164834 w 6000690"/>
              <a:gd name="connsiteY4810" fmla="*/ 4263406 h 4877563"/>
              <a:gd name="connsiteX4811" fmla="*/ 4107463 w 6000690"/>
              <a:gd name="connsiteY4811" fmla="*/ 4283673 h 4877563"/>
              <a:gd name="connsiteX4812" fmla="*/ 4061889 w 6000690"/>
              <a:gd name="connsiteY4812" fmla="*/ 4271417 h 4877563"/>
              <a:gd name="connsiteX4813" fmla="*/ 4018254 w 6000690"/>
              <a:gd name="connsiteY4813" fmla="*/ 4211309 h 4877563"/>
              <a:gd name="connsiteX4814" fmla="*/ 4008698 w 6000690"/>
              <a:gd name="connsiteY4814" fmla="*/ 4200310 h 4877563"/>
              <a:gd name="connsiteX4815" fmla="*/ 4003572 w 6000690"/>
              <a:gd name="connsiteY4815" fmla="*/ 4199413 h 4877563"/>
              <a:gd name="connsiteX4816" fmla="*/ 3994309 w 6000690"/>
              <a:gd name="connsiteY4816" fmla="*/ 4202609 h 4877563"/>
              <a:gd name="connsiteX4817" fmla="*/ 3937548 w 6000690"/>
              <a:gd name="connsiteY4817" fmla="*/ 4222278 h 4877563"/>
              <a:gd name="connsiteX4818" fmla="*/ 3891733 w 6000690"/>
              <a:gd name="connsiteY4818" fmla="*/ 4209966 h 4877563"/>
              <a:gd name="connsiteX4819" fmla="*/ 3847839 w 6000690"/>
              <a:gd name="connsiteY4819" fmla="*/ 4149328 h 4877563"/>
              <a:gd name="connsiteX4820" fmla="*/ 3838310 w 6000690"/>
              <a:gd name="connsiteY4820" fmla="*/ 4138310 h 4877563"/>
              <a:gd name="connsiteX4821" fmla="*/ 3833147 w 6000690"/>
              <a:gd name="connsiteY4821" fmla="*/ 4137392 h 4877563"/>
              <a:gd name="connsiteX4822" fmla="*/ 3823922 w 6000690"/>
              <a:gd name="connsiteY4822" fmla="*/ 4140560 h 4877563"/>
              <a:gd name="connsiteX4823" fmla="*/ 3767629 w 6000690"/>
              <a:gd name="connsiteY4823" fmla="*/ 4159976 h 4877563"/>
              <a:gd name="connsiteX4824" fmla="*/ 3722051 w 6000690"/>
              <a:gd name="connsiteY4824" fmla="*/ 4147719 h 4877563"/>
              <a:gd name="connsiteX4825" fmla="*/ 3678199 w 6000690"/>
              <a:gd name="connsiteY4825" fmla="*/ 4086287 h 4877563"/>
              <a:gd name="connsiteX4826" fmla="*/ 3668648 w 6000690"/>
              <a:gd name="connsiteY4826" fmla="*/ 4075108 h 4877563"/>
              <a:gd name="connsiteX4827" fmla="*/ 3663475 w 6000690"/>
              <a:gd name="connsiteY4827" fmla="*/ 4074192 h 4877563"/>
              <a:gd name="connsiteX4828" fmla="*/ 3654132 w 6000690"/>
              <a:gd name="connsiteY4828" fmla="*/ 4077454 h 4877563"/>
              <a:gd name="connsiteX4829" fmla="*/ 3597706 w 6000690"/>
              <a:gd name="connsiteY4829" fmla="*/ 4097218 h 4877563"/>
              <a:gd name="connsiteX4830" fmla="*/ 3552581 w 6000690"/>
              <a:gd name="connsiteY4830" fmla="*/ 4085086 h 4877563"/>
              <a:gd name="connsiteX4831" fmla="*/ 3508436 w 6000690"/>
              <a:gd name="connsiteY4831" fmla="*/ 4020323 h 4877563"/>
              <a:gd name="connsiteX4832" fmla="*/ 3498870 w 6000690"/>
              <a:gd name="connsiteY4832" fmla="*/ 4008541 h 4877563"/>
              <a:gd name="connsiteX4833" fmla="*/ 3493598 w 6000690"/>
              <a:gd name="connsiteY4833" fmla="*/ 4007586 h 4877563"/>
              <a:gd name="connsiteX4834" fmla="*/ 3483914 w 6000690"/>
              <a:gd name="connsiteY4834" fmla="*/ 4011122 h 4877563"/>
              <a:gd name="connsiteX4835" fmla="*/ 3427782 w 6000690"/>
              <a:gd name="connsiteY4835" fmla="*/ 4031728 h 4877563"/>
              <a:gd name="connsiteX4836" fmla="*/ 3384483 w 6000690"/>
              <a:gd name="connsiteY4836" fmla="*/ 4020088 h 4877563"/>
              <a:gd name="connsiteX4837" fmla="*/ 3341557 w 6000690"/>
              <a:gd name="connsiteY4837" fmla="*/ 3953538 h 4877563"/>
              <a:gd name="connsiteX4838" fmla="*/ 3331836 w 6000690"/>
              <a:gd name="connsiteY4838" fmla="*/ 3940979 h 4877563"/>
              <a:gd name="connsiteX4839" fmla="*/ 3326629 w 6000690"/>
              <a:gd name="connsiteY4839" fmla="*/ 3940042 h 4877563"/>
              <a:gd name="connsiteX4840" fmla="*/ 3316279 w 6000690"/>
              <a:gd name="connsiteY4840" fmla="*/ 3944176 h 4877563"/>
              <a:gd name="connsiteX4841" fmla="*/ 3257863 w 6000690"/>
              <a:gd name="connsiteY4841" fmla="*/ 3967601 h 4877563"/>
              <a:gd name="connsiteX4842" fmla="*/ 3215699 w 6000690"/>
              <a:gd name="connsiteY4842" fmla="*/ 3956261 h 4877563"/>
              <a:gd name="connsiteX4843" fmla="*/ 3184774 w 6000690"/>
              <a:gd name="connsiteY4843" fmla="*/ 3840839 h 4877563"/>
              <a:gd name="connsiteX4844" fmla="*/ 3233814 w 6000690"/>
              <a:gd name="connsiteY4844" fmla="*/ 3802235 h 4877563"/>
              <a:gd name="connsiteX4845" fmla="*/ 3243877 w 6000690"/>
              <a:gd name="connsiteY4845" fmla="*/ 3792211 h 4877563"/>
              <a:gd name="connsiteX4846" fmla="*/ 3241072 w 6000690"/>
              <a:gd name="connsiteY4846" fmla="*/ 3778281 h 4877563"/>
              <a:gd name="connsiteX4847" fmla="*/ 3223761 w 6000690"/>
              <a:gd name="connsiteY4847" fmla="*/ 3748103 h 4877563"/>
              <a:gd name="connsiteX4848" fmla="*/ 3214740 w 6000690"/>
              <a:gd name="connsiteY4848" fmla="*/ 3739119 h 4877563"/>
              <a:gd name="connsiteX4849" fmla="*/ 3209661 w 6000690"/>
              <a:gd name="connsiteY4849" fmla="*/ 3738240 h 4877563"/>
              <a:gd name="connsiteX4850" fmla="*/ 3202062 w 6000690"/>
              <a:gd name="connsiteY4850" fmla="*/ 3740302 h 4877563"/>
              <a:gd name="connsiteX4851" fmla="*/ 3149699 w 6000690"/>
              <a:gd name="connsiteY4851" fmla="*/ 3754506 h 4877563"/>
              <a:gd name="connsiteX4852" fmla="*/ 3098281 w 6000690"/>
              <a:gd name="connsiteY4852" fmla="*/ 3740680 h 4877563"/>
              <a:gd name="connsiteX4853" fmla="*/ 3052608 w 6000690"/>
              <a:gd name="connsiteY4853" fmla="*/ 3685631 h 4877563"/>
              <a:gd name="connsiteX4854" fmla="*/ 3043657 w 6000690"/>
              <a:gd name="connsiteY4854" fmla="*/ 3676494 h 4877563"/>
              <a:gd name="connsiteX4855" fmla="*/ 3038437 w 6000690"/>
              <a:gd name="connsiteY4855" fmla="*/ 3675558 h 4877563"/>
              <a:gd name="connsiteX4856" fmla="*/ 3030913 w 6000690"/>
              <a:gd name="connsiteY4856" fmla="*/ 3677573 h 4877563"/>
              <a:gd name="connsiteX4857" fmla="*/ 2979774 w 6000690"/>
              <a:gd name="connsiteY4857" fmla="*/ 3691294 h 4877563"/>
              <a:gd name="connsiteX4858" fmla="*/ 2929041 w 6000690"/>
              <a:gd name="connsiteY4858" fmla="*/ 3677647 h 4877563"/>
              <a:gd name="connsiteX4859" fmla="*/ 2883572 w 6000690"/>
              <a:gd name="connsiteY4859" fmla="*/ 3621890 h 4877563"/>
              <a:gd name="connsiteX4860" fmla="*/ 2874531 w 6000690"/>
              <a:gd name="connsiteY4860" fmla="*/ 3612593 h 4877563"/>
              <a:gd name="connsiteX4861" fmla="*/ 2869348 w 6000690"/>
              <a:gd name="connsiteY4861" fmla="*/ 3611676 h 4877563"/>
              <a:gd name="connsiteX4862" fmla="*/ 2861621 w 6000690"/>
              <a:gd name="connsiteY4862" fmla="*/ 3613813 h 4877563"/>
              <a:gd name="connsiteX4863" fmla="*/ 2809877 w 6000690"/>
              <a:gd name="connsiteY4863" fmla="*/ 3628083 h 4877563"/>
              <a:gd name="connsiteX4864" fmla="*/ 2759802 w 6000690"/>
              <a:gd name="connsiteY4864" fmla="*/ 3614616 h 4877563"/>
              <a:gd name="connsiteX4865" fmla="*/ 2713873 w 6000690"/>
              <a:gd name="connsiteY4865" fmla="*/ 3556597 h 4877563"/>
              <a:gd name="connsiteX4866" fmla="*/ 2704799 w 6000690"/>
              <a:gd name="connsiteY4866" fmla="*/ 3546866 h 4877563"/>
              <a:gd name="connsiteX4867" fmla="*/ 2699494 w 6000690"/>
              <a:gd name="connsiteY4867" fmla="*/ 3545902 h 4877563"/>
              <a:gd name="connsiteX4868" fmla="*/ 2691555 w 6000690"/>
              <a:gd name="connsiteY4868" fmla="*/ 3548172 h 4877563"/>
              <a:gd name="connsiteX4869" fmla="*/ 2639887 w 6000690"/>
              <a:gd name="connsiteY4869" fmla="*/ 3563020 h 4877563"/>
              <a:gd name="connsiteX4870" fmla="*/ 2591476 w 6000690"/>
              <a:gd name="connsiteY4870" fmla="*/ 3550005 h 4877563"/>
              <a:gd name="connsiteX4871" fmla="*/ 2545889 w 6000690"/>
              <a:gd name="connsiteY4871" fmla="*/ 3489926 h 4877563"/>
              <a:gd name="connsiteX4872" fmla="*/ 2536635 w 6000690"/>
              <a:gd name="connsiteY4872" fmla="*/ 3479588 h 4877563"/>
              <a:gd name="connsiteX4873" fmla="*/ 2531348 w 6000690"/>
              <a:gd name="connsiteY4873" fmla="*/ 3478633 h 4877563"/>
              <a:gd name="connsiteX4874" fmla="*/ 2522865 w 6000690"/>
              <a:gd name="connsiteY4874" fmla="*/ 3481264 h 4877563"/>
              <a:gd name="connsiteX4875" fmla="*/ 2469982 w 6000690"/>
              <a:gd name="connsiteY4875" fmla="*/ 3497540 h 4877563"/>
              <a:gd name="connsiteX4876" fmla="*/ 2423374 w 6000690"/>
              <a:gd name="connsiteY4876" fmla="*/ 3485009 h 4877563"/>
              <a:gd name="connsiteX4877" fmla="*/ 2378013 w 6000690"/>
              <a:gd name="connsiteY4877" fmla="*/ 3420522 h 4877563"/>
              <a:gd name="connsiteX4878" fmla="*/ 2368631 w 6000690"/>
              <a:gd name="connsiteY4878" fmla="*/ 3409144 h 4877563"/>
              <a:gd name="connsiteX4879" fmla="*/ 2363236 w 6000690"/>
              <a:gd name="connsiteY4879" fmla="*/ 3408143 h 4877563"/>
              <a:gd name="connsiteX4880" fmla="*/ 2354039 w 6000690"/>
              <a:gd name="connsiteY4880" fmla="*/ 3411292 h 4877563"/>
              <a:gd name="connsiteX4881" fmla="*/ 2300182 w 6000690"/>
              <a:gd name="connsiteY4881" fmla="*/ 3429789 h 4877563"/>
              <a:gd name="connsiteX4882" fmla="*/ 2256415 w 6000690"/>
              <a:gd name="connsiteY4882" fmla="*/ 3418026 h 4877563"/>
              <a:gd name="connsiteX4883" fmla="*/ 2212610 w 6000690"/>
              <a:gd name="connsiteY4883" fmla="*/ 3343097 h 4877563"/>
              <a:gd name="connsiteX4884" fmla="*/ 2203039 w 6000690"/>
              <a:gd name="connsiteY4884" fmla="*/ 3329310 h 4877563"/>
              <a:gd name="connsiteX4885" fmla="*/ 2197607 w 6000690"/>
              <a:gd name="connsiteY4885" fmla="*/ 3328288 h 4877563"/>
              <a:gd name="connsiteX4886" fmla="*/ 2186666 w 6000690"/>
              <a:gd name="connsiteY4886" fmla="*/ 3333017 h 4877563"/>
              <a:gd name="connsiteX4887" fmla="*/ 2130274 w 6000690"/>
              <a:gd name="connsiteY4887" fmla="*/ 3357454 h 4877563"/>
              <a:gd name="connsiteX4888" fmla="*/ 2091735 w 6000690"/>
              <a:gd name="connsiteY4888" fmla="*/ 3347099 h 4877563"/>
              <a:gd name="connsiteX4889" fmla="*/ 2063488 w 6000690"/>
              <a:gd name="connsiteY4889" fmla="*/ 3241652 h 4877563"/>
              <a:gd name="connsiteX4890" fmla="*/ 2104135 w 6000690"/>
              <a:gd name="connsiteY4890" fmla="*/ 3207700 h 4877563"/>
              <a:gd name="connsiteX4891" fmla="*/ 2113582 w 6000690"/>
              <a:gd name="connsiteY4891" fmla="*/ 3197250 h 4877563"/>
              <a:gd name="connsiteX4892" fmla="*/ 2110202 w 6000690"/>
              <a:gd name="connsiteY4892" fmla="*/ 3183577 h 4877563"/>
              <a:gd name="connsiteX4893" fmla="*/ 2090701 w 6000690"/>
              <a:gd name="connsiteY4893" fmla="*/ 3152576 h 4877563"/>
              <a:gd name="connsiteX4894" fmla="*/ 2082114 w 6000690"/>
              <a:gd name="connsiteY4894" fmla="*/ 3144273 h 4877563"/>
              <a:gd name="connsiteX4895" fmla="*/ 2076833 w 6000690"/>
              <a:gd name="connsiteY4895" fmla="*/ 3143318 h 4877563"/>
              <a:gd name="connsiteX4896" fmla="*/ 2070180 w 6000690"/>
              <a:gd name="connsiteY4896" fmla="*/ 3144869 h 4877563"/>
              <a:gd name="connsiteX4897" fmla="*/ 2022039 w 6000690"/>
              <a:gd name="connsiteY4897" fmla="*/ 3156208 h 4877563"/>
              <a:gd name="connsiteX4898" fmla="*/ 1968403 w 6000690"/>
              <a:gd name="connsiteY4898" fmla="*/ 3141785 h 4877563"/>
              <a:gd name="connsiteX4899" fmla="*/ 1921634 w 6000690"/>
              <a:gd name="connsiteY4899" fmla="*/ 3086746 h 4877563"/>
              <a:gd name="connsiteX4900" fmla="*/ 1912939 w 6000690"/>
              <a:gd name="connsiteY4900" fmla="*/ 3078046 h 4877563"/>
              <a:gd name="connsiteX4901" fmla="*/ 1907599 w 6000690"/>
              <a:gd name="connsiteY4901" fmla="*/ 3077062 h 4877563"/>
              <a:gd name="connsiteX4902" fmla="*/ 1900653 w 6000690"/>
              <a:gd name="connsiteY4902" fmla="*/ 3078765 h 4877563"/>
              <a:gd name="connsiteX4903" fmla="*/ 1852152 w 6000690"/>
              <a:gd name="connsiteY4903" fmla="*/ 3090719 h 4877563"/>
              <a:gd name="connsiteX4904" fmla="*/ 1800300 w 6000690"/>
              <a:gd name="connsiteY4904" fmla="*/ 3076779 h 4877563"/>
              <a:gd name="connsiteX4905" fmla="*/ 1753756 w 6000690"/>
              <a:gd name="connsiteY4905" fmla="*/ 3019857 h 4877563"/>
              <a:gd name="connsiteX4906" fmla="*/ 1744872 w 6000690"/>
              <a:gd name="connsiteY4906" fmla="*/ 3010559 h 4877563"/>
              <a:gd name="connsiteX4907" fmla="*/ 1739510 w 6000690"/>
              <a:gd name="connsiteY4907" fmla="*/ 3009576 h 4877563"/>
              <a:gd name="connsiteX4908" fmla="*/ 1732052 w 6000690"/>
              <a:gd name="connsiteY4908" fmla="*/ 3011563 h 4877563"/>
              <a:gd name="connsiteX4909" fmla="*/ 1682252 w 6000690"/>
              <a:gd name="connsiteY4909" fmla="*/ 3024773 h 4877563"/>
              <a:gd name="connsiteX4910" fmla="*/ 1632428 w 6000690"/>
              <a:gd name="connsiteY4910" fmla="*/ 3011384 h 4877563"/>
              <a:gd name="connsiteX4911" fmla="*/ 1586026 w 6000690"/>
              <a:gd name="connsiteY4911" fmla="*/ 2951264 h 4877563"/>
              <a:gd name="connsiteX4912" fmla="*/ 1576952 w 6000690"/>
              <a:gd name="connsiteY4912" fmla="*/ 2941174 h 4877563"/>
              <a:gd name="connsiteX4913" fmla="*/ 1571534 w 6000690"/>
              <a:gd name="connsiteY4913" fmla="*/ 2940161 h 4877563"/>
              <a:gd name="connsiteX4914" fmla="*/ 1563447 w 6000690"/>
              <a:gd name="connsiteY4914" fmla="*/ 2942526 h 4877563"/>
              <a:gd name="connsiteX4915" fmla="*/ 1512366 w 6000690"/>
              <a:gd name="connsiteY4915" fmla="*/ 2957469 h 4877563"/>
              <a:gd name="connsiteX4916" fmla="*/ 1465246 w 6000690"/>
              <a:gd name="connsiteY4916" fmla="*/ 2944795 h 4877563"/>
              <a:gd name="connsiteX4917" fmla="*/ 1419536 w 6000690"/>
              <a:gd name="connsiteY4917" fmla="*/ 2879543 h 4877563"/>
              <a:gd name="connsiteX4918" fmla="*/ 1410192 w 6000690"/>
              <a:gd name="connsiteY4918" fmla="*/ 2868194 h 4877563"/>
              <a:gd name="connsiteX4919" fmla="*/ 1404760 w 6000690"/>
              <a:gd name="connsiteY4919" fmla="*/ 2867182 h 4877563"/>
              <a:gd name="connsiteX4920" fmla="*/ 1395639 w 6000690"/>
              <a:gd name="connsiteY4920" fmla="*/ 2870274 h 4877563"/>
              <a:gd name="connsiteX4921" fmla="*/ 1342500 w 6000690"/>
              <a:gd name="connsiteY4921" fmla="*/ 2888337 h 4877563"/>
              <a:gd name="connsiteX4922" fmla="*/ 1298974 w 6000690"/>
              <a:gd name="connsiteY4922" fmla="*/ 2876629 h 4877563"/>
              <a:gd name="connsiteX4923" fmla="*/ 1255562 w 6000690"/>
              <a:gd name="connsiteY4923" fmla="*/ 2806522 h 4877563"/>
              <a:gd name="connsiteX4924" fmla="*/ 1245906 w 6000690"/>
              <a:gd name="connsiteY4924" fmla="*/ 2793454 h 4877563"/>
              <a:gd name="connsiteX4925" fmla="*/ 1240582 w 6000690"/>
              <a:gd name="connsiteY4925" fmla="*/ 2792480 h 4877563"/>
              <a:gd name="connsiteX4926" fmla="*/ 1230003 w 6000690"/>
              <a:gd name="connsiteY4926" fmla="*/ 2796838 h 4877563"/>
              <a:gd name="connsiteX4927" fmla="*/ 1227477 w 6000690"/>
              <a:gd name="connsiteY4927" fmla="*/ 2799234 h 4877563"/>
              <a:gd name="connsiteX4928" fmla="*/ 1227221 w 6000690"/>
              <a:gd name="connsiteY4928" fmla="*/ 2799470 h 4877563"/>
              <a:gd name="connsiteX4929" fmla="*/ 1226704 w 6000690"/>
              <a:gd name="connsiteY4929" fmla="*/ 2799925 h 4877563"/>
              <a:gd name="connsiteX4930" fmla="*/ 1182791 w 6000690"/>
              <a:gd name="connsiteY4930" fmla="*/ 2819895 h 4877563"/>
              <a:gd name="connsiteX4931" fmla="*/ 1172658 w 6000690"/>
              <a:gd name="connsiteY4931" fmla="*/ 2820523 h 4877563"/>
              <a:gd name="connsiteX4932" fmla="*/ 1118091 w 6000690"/>
              <a:gd name="connsiteY4932" fmla="*/ 2799467 h 4877563"/>
              <a:gd name="connsiteX4933" fmla="*/ 1117725 w 6000690"/>
              <a:gd name="connsiteY4933" fmla="*/ 2799131 h 4877563"/>
              <a:gd name="connsiteX4934" fmla="*/ 1116995 w 6000690"/>
              <a:gd name="connsiteY4934" fmla="*/ 2798451 h 4877563"/>
              <a:gd name="connsiteX4935" fmla="*/ 1091801 w 6000690"/>
              <a:gd name="connsiteY4935" fmla="*/ 2747121 h 4877563"/>
              <a:gd name="connsiteX4936" fmla="*/ 1091424 w 6000690"/>
              <a:gd name="connsiteY4936" fmla="*/ 2739287 h 4877563"/>
              <a:gd name="connsiteX4937" fmla="*/ 1142281 w 6000690"/>
              <a:gd name="connsiteY4937" fmla="*/ 2663834 h 4877563"/>
              <a:gd name="connsiteX4938" fmla="*/ 1151222 w 6000690"/>
              <a:gd name="connsiteY4938" fmla="*/ 2653621 h 4877563"/>
              <a:gd name="connsiteX4939" fmla="*/ 1151226 w 6000690"/>
              <a:gd name="connsiteY4939" fmla="*/ 2653619 h 4877563"/>
              <a:gd name="connsiteX4940" fmla="*/ 1148271 w 6000690"/>
              <a:gd name="connsiteY4940" fmla="*/ 2640370 h 4877563"/>
              <a:gd name="connsiteX4941" fmla="*/ 1131522 w 6000690"/>
              <a:gd name="connsiteY4941" fmla="*/ 2612708 h 4877563"/>
              <a:gd name="connsiteX4942" fmla="*/ 1123016 w 6000690"/>
              <a:gd name="connsiteY4942" fmla="*/ 2604509 h 4877563"/>
              <a:gd name="connsiteX4943" fmla="*/ 1117696 w 6000690"/>
              <a:gd name="connsiteY4943" fmla="*/ 2603535 h 4877563"/>
              <a:gd name="connsiteX4944" fmla="*/ 1111209 w 6000690"/>
              <a:gd name="connsiteY4944" fmla="*/ 2605010 h 4877563"/>
              <a:gd name="connsiteX4945" fmla="*/ 1075462 w 6000690"/>
              <a:gd name="connsiteY4945" fmla="*/ 2615035 h 4877563"/>
              <a:gd name="connsiteX4946" fmla="*/ 1063460 w 6000690"/>
              <a:gd name="connsiteY4946" fmla="*/ 2623413 h 4877563"/>
              <a:gd name="connsiteX4947" fmla="*/ 1063991 w 6000690"/>
              <a:gd name="connsiteY4947" fmla="*/ 2637506 h 4877563"/>
              <a:gd name="connsiteX4948" fmla="*/ 1075842 w 6000690"/>
              <a:gd name="connsiteY4948" fmla="*/ 2677409 h 4877563"/>
              <a:gd name="connsiteX4949" fmla="*/ 1075007 w 6000690"/>
              <a:gd name="connsiteY4949" fmla="*/ 2688486 h 4877563"/>
              <a:gd name="connsiteX4950" fmla="*/ 1065141 w 6000690"/>
              <a:gd name="connsiteY4950" fmla="*/ 2715491 h 4877563"/>
              <a:gd name="connsiteX4951" fmla="*/ 1010087 w 6000690"/>
              <a:gd name="connsiteY4951" fmla="*/ 2750115 h 4877563"/>
              <a:gd name="connsiteX4952" fmla="*/ 1002770 w 6000690"/>
              <a:gd name="connsiteY4952" fmla="*/ 2750478 h 4877563"/>
              <a:gd name="connsiteX4953" fmla="*/ 982777 w 6000690"/>
              <a:gd name="connsiteY4953" fmla="*/ 2747712 h 4877563"/>
              <a:gd name="connsiteX4954" fmla="*/ 982749 w 6000690"/>
              <a:gd name="connsiteY4954" fmla="*/ 2747703 h 4877563"/>
              <a:gd name="connsiteX4955" fmla="*/ 977876 w 6000690"/>
              <a:gd name="connsiteY4955" fmla="*/ 2746126 h 4877563"/>
              <a:gd name="connsiteX4956" fmla="*/ 977580 w 6000690"/>
              <a:gd name="connsiteY4956" fmla="*/ 2746019 h 4877563"/>
              <a:gd name="connsiteX4957" fmla="*/ 976206 w 6000690"/>
              <a:gd name="connsiteY4957" fmla="*/ 2745498 h 4877563"/>
              <a:gd name="connsiteX4958" fmla="*/ 975706 w 6000690"/>
              <a:gd name="connsiteY4958" fmla="*/ 2745301 h 4877563"/>
              <a:gd name="connsiteX4959" fmla="*/ 938554 w 6000690"/>
              <a:gd name="connsiteY4959" fmla="*/ 2712306 h 4877563"/>
              <a:gd name="connsiteX4960" fmla="*/ 938285 w 6000690"/>
              <a:gd name="connsiteY4960" fmla="*/ 2711800 h 4877563"/>
              <a:gd name="connsiteX4961" fmla="*/ 937815 w 6000690"/>
              <a:gd name="connsiteY4961" fmla="*/ 2710907 h 4877563"/>
              <a:gd name="connsiteX4962" fmla="*/ 930709 w 6000690"/>
              <a:gd name="connsiteY4962" fmla="*/ 2689551 h 4877563"/>
              <a:gd name="connsiteX4963" fmla="*/ 930665 w 6000690"/>
              <a:gd name="connsiteY4963" fmla="*/ 2689295 h 4877563"/>
              <a:gd name="connsiteX4964" fmla="*/ 930475 w 6000690"/>
              <a:gd name="connsiteY4964" fmla="*/ 2688070 h 4877563"/>
              <a:gd name="connsiteX4965" fmla="*/ 930325 w 6000690"/>
              <a:gd name="connsiteY4965" fmla="*/ 2687008 h 4877563"/>
              <a:gd name="connsiteX4966" fmla="*/ 930268 w 6000690"/>
              <a:gd name="connsiteY4966" fmla="*/ 2686574 h 4877563"/>
              <a:gd name="connsiteX4967" fmla="*/ 929698 w 6000690"/>
              <a:gd name="connsiteY4967" fmla="*/ 2677409 h 4877563"/>
              <a:gd name="connsiteX4968" fmla="*/ 960193 w 6000690"/>
              <a:gd name="connsiteY4968" fmla="*/ 2618019 h 4877563"/>
              <a:gd name="connsiteX4969" fmla="*/ 960823 w 6000690"/>
              <a:gd name="connsiteY4969" fmla="*/ 2617572 h 4877563"/>
              <a:gd name="connsiteX4970" fmla="*/ 961229 w 6000690"/>
              <a:gd name="connsiteY4970" fmla="*/ 2617291 h 4877563"/>
              <a:gd name="connsiteX4971" fmla="*/ 981869 w 6000690"/>
              <a:gd name="connsiteY4971" fmla="*/ 2607376 h 4877563"/>
              <a:gd name="connsiteX4972" fmla="*/ 990910 w 6000690"/>
              <a:gd name="connsiteY4972" fmla="*/ 2597095 h 4877563"/>
              <a:gd name="connsiteX4973" fmla="*/ 987121 w 6000690"/>
              <a:gd name="connsiteY4973" fmla="*/ 2582958 h 4877563"/>
              <a:gd name="connsiteX4974" fmla="*/ 963866 w 6000690"/>
              <a:gd name="connsiteY4974" fmla="*/ 2546699 h 4877563"/>
              <a:gd name="connsiteX4975" fmla="*/ 955185 w 6000690"/>
              <a:gd name="connsiteY4975" fmla="*/ 2538094 h 4877563"/>
              <a:gd name="connsiteX4976" fmla="*/ 949876 w 6000690"/>
              <a:gd name="connsiteY4976" fmla="*/ 2537129 h 4877563"/>
              <a:gd name="connsiteX4977" fmla="*/ 942986 w 6000690"/>
              <a:gd name="connsiteY4977" fmla="*/ 2538803 h 4877563"/>
              <a:gd name="connsiteX4978" fmla="*/ 894514 w 6000690"/>
              <a:gd name="connsiteY4978" fmla="*/ 2550643 h 4877563"/>
              <a:gd name="connsiteX4979" fmla="*/ 842164 w 6000690"/>
              <a:gd name="connsiteY4979" fmla="*/ 2536572 h 4877563"/>
              <a:gd name="connsiteX4980" fmla="*/ 793759 w 6000690"/>
              <a:gd name="connsiteY4980" fmla="*/ 2474610 h 4877563"/>
              <a:gd name="connsiteX4981" fmla="*/ 784959 w 6000690"/>
              <a:gd name="connsiteY4981" fmla="*/ 2464831 h 4877563"/>
              <a:gd name="connsiteX4982" fmla="*/ 779328 w 6000690"/>
              <a:gd name="connsiteY4982" fmla="*/ 2463734 h 4877563"/>
              <a:gd name="connsiteX4983" fmla="*/ 771838 w 6000690"/>
              <a:gd name="connsiteY4983" fmla="*/ 2465739 h 4877563"/>
              <a:gd name="connsiteX4984" fmla="*/ 724585 w 6000690"/>
              <a:gd name="connsiteY4984" fmla="*/ 2478306 h 4877563"/>
              <a:gd name="connsiteX4985" fmla="*/ 677480 w 6000690"/>
              <a:gd name="connsiteY4985" fmla="*/ 2465644 h 4877563"/>
              <a:gd name="connsiteX4986" fmla="*/ 642891 w 6000690"/>
              <a:gd name="connsiteY4986" fmla="*/ 2336530 h 4877563"/>
              <a:gd name="connsiteX4987" fmla="*/ 704313 w 6000690"/>
              <a:gd name="connsiteY4987" fmla="*/ 2291524 h 4877563"/>
              <a:gd name="connsiteX4988" fmla="*/ 715096 w 6000690"/>
              <a:gd name="connsiteY4988" fmla="*/ 2282132 h 4877563"/>
              <a:gd name="connsiteX4989" fmla="*/ 713124 w 6000690"/>
              <a:gd name="connsiteY4989" fmla="*/ 2267975 h 4877563"/>
              <a:gd name="connsiteX4990" fmla="*/ 707501 w 6000690"/>
              <a:gd name="connsiteY4990" fmla="*/ 2168195 h 4877563"/>
              <a:gd name="connsiteX4991" fmla="*/ 786676 w 6000690"/>
              <a:gd name="connsiteY4991" fmla="*/ 2122527 h 4877563"/>
              <a:gd name="connsiteX4992" fmla="*/ 832259 w 6000690"/>
              <a:gd name="connsiteY4992" fmla="*/ 2134773 h 4877563"/>
              <a:gd name="connsiteX4993" fmla="*/ 870209 w 6000690"/>
              <a:gd name="connsiteY4993" fmla="*/ 2177264 h 4877563"/>
              <a:gd name="connsiteX4994" fmla="*/ 879860 w 6000690"/>
              <a:gd name="connsiteY4994" fmla="*/ 2185700 h 4877563"/>
              <a:gd name="connsiteX4995" fmla="*/ 883964 w 6000690"/>
              <a:gd name="connsiteY4995" fmla="*/ 2186267 h 4877563"/>
              <a:gd name="connsiteX4996" fmla="*/ 892508 w 6000690"/>
              <a:gd name="connsiteY4996" fmla="*/ 2183600 h 4877563"/>
              <a:gd name="connsiteX4997" fmla="*/ 922346 w 6000690"/>
              <a:gd name="connsiteY4997" fmla="*/ 2168885 h 4877563"/>
              <a:gd name="connsiteX4998" fmla="*/ 931552 w 6000690"/>
              <a:gd name="connsiteY4998" fmla="*/ 2160487 h 4877563"/>
              <a:gd name="connsiteX4999" fmla="*/ 931241 w 6000690"/>
              <a:gd name="connsiteY4999" fmla="*/ 2148023 h 4877563"/>
              <a:gd name="connsiteX5000" fmla="*/ 934531 w 6000690"/>
              <a:gd name="connsiteY5000" fmla="*/ 2057395 h 4877563"/>
              <a:gd name="connsiteX5001" fmla="*/ 1018448 w 6000690"/>
              <a:gd name="connsiteY5001" fmla="*/ 2008976 h 4877563"/>
              <a:gd name="connsiteX5002" fmla="*/ 1066754 w 6000690"/>
              <a:gd name="connsiteY5002" fmla="*/ 2021961 h 4877563"/>
              <a:gd name="connsiteX5003" fmla="*/ 1105660 w 6000690"/>
              <a:gd name="connsiteY5003" fmla="*/ 2063969 h 4877563"/>
              <a:gd name="connsiteX5004" fmla="*/ 1115018 w 6000690"/>
              <a:gd name="connsiteY5004" fmla="*/ 2071941 h 4877563"/>
              <a:gd name="connsiteX5005" fmla="*/ 1119217 w 6000690"/>
              <a:gd name="connsiteY5005" fmla="*/ 2072536 h 4877563"/>
              <a:gd name="connsiteX5006" fmla="*/ 1127193 w 6000690"/>
              <a:gd name="connsiteY5006" fmla="*/ 2070248 h 4877563"/>
              <a:gd name="connsiteX5007" fmla="*/ 1149966 w 6000690"/>
              <a:gd name="connsiteY5007" fmla="*/ 2059259 h 4877563"/>
              <a:gd name="connsiteX5008" fmla="*/ 1158771 w 6000690"/>
              <a:gd name="connsiteY5008" fmla="*/ 2051021 h 4877563"/>
              <a:gd name="connsiteX5009" fmla="*/ 1158676 w 6000690"/>
              <a:gd name="connsiteY5009" fmla="*/ 2038964 h 4877563"/>
              <a:gd name="connsiteX5010" fmla="*/ 1163139 w 6000690"/>
              <a:gd name="connsiteY5010" fmla="*/ 1947496 h 4877563"/>
              <a:gd name="connsiteX5011" fmla="*/ 1250220 w 6000690"/>
              <a:gd name="connsiteY5011" fmla="*/ 1897260 h 4877563"/>
              <a:gd name="connsiteX5012" fmla="*/ 1300351 w 6000690"/>
              <a:gd name="connsiteY5012" fmla="*/ 1910726 h 4877563"/>
              <a:gd name="connsiteX5013" fmla="*/ 1340597 w 6000690"/>
              <a:gd name="connsiteY5013" fmla="*/ 1954096 h 4877563"/>
              <a:gd name="connsiteX5014" fmla="*/ 1349746 w 6000690"/>
              <a:gd name="connsiteY5014" fmla="*/ 1961974 h 4877563"/>
              <a:gd name="connsiteX5015" fmla="*/ 1354134 w 6000690"/>
              <a:gd name="connsiteY5015" fmla="*/ 1962627 h 4877563"/>
              <a:gd name="connsiteX5016" fmla="*/ 1361738 w 6000690"/>
              <a:gd name="connsiteY5016" fmla="*/ 1960555 h 4877563"/>
              <a:gd name="connsiteX5017" fmla="*/ 1378320 w 6000690"/>
              <a:gd name="connsiteY5017" fmla="*/ 1952526 h 4877563"/>
              <a:gd name="connsiteX5018" fmla="*/ 1386762 w 6000690"/>
              <a:gd name="connsiteY5018" fmla="*/ 1944204 h 4877563"/>
              <a:gd name="connsiteX5019" fmla="*/ 1386544 w 6000690"/>
              <a:gd name="connsiteY5019" fmla="*/ 1932355 h 4877563"/>
              <a:gd name="connsiteX5020" fmla="*/ 1391353 w 6000690"/>
              <a:gd name="connsiteY5020" fmla="*/ 1837368 h 4877563"/>
              <a:gd name="connsiteX5021" fmla="*/ 1481989 w 6000690"/>
              <a:gd name="connsiteY5021" fmla="*/ 1785080 h 4877563"/>
              <a:gd name="connsiteX5022" fmla="*/ 1534158 w 6000690"/>
              <a:gd name="connsiteY5022" fmla="*/ 1799105 h 4877563"/>
              <a:gd name="connsiteX5023" fmla="*/ 1575484 w 6000690"/>
              <a:gd name="connsiteY5023" fmla="*/ 1843250 h 4877563"/>
              <a:gd name="connsiteX5024" fmla="*/ 1584413 w 6000690"/>
              <a:gd name="connsiteY5024" fmla="*/ 1850930 h 4877563"/>
              <a:gd name="connsiteX5025" fmla="*/ 1588953 w 6000690"/>
              <a:gd name="connsiteY5025" fmla="*/ 1851630 h 4877563"/>
              <a:gd name="connsiteX5026" fmla="*/ 1596135 w 6000690"/>
              <a:gd name="connsiteY5026" fmla="*/ 1849804 h 4877563"/>
              <a:gd name="connsiteX5027" fmla="*/ 1609999 w 6000690"/>
              <a:gd name="connsiteY5027" fmla="*/ 1843430 h 4877563"/>
              <a:gd name="connsiteX5028" fmla="*/ 1618501 w 6000690"/>
              <a:gd name="connsiteY5028" fmla="*/ 1835193 h 4877563"/>
              <a:gd name="connsiteX5029" fmla="*/ 1618382 w 6000690"/>
              <a:gd name="connsiteY5029" fmla="*/ 1823344 h 4877563"/>
              <a:gd name="connsiteX5030" fmla="*/ 1623518 w 6000690"/>
              <a:gd name="connsiteY5030" fmla="*/ 1729520 h 4877563"/>
              <a:gd name="connsiteX5031" fmla="*/ 1713760 w 6000690"/>
              <a:gd name="connsiteY5031" fmla="*/ 1677459 h 4877563"/>
              <a:gd name="connsiteX5032" fmla="*/ 1765709 w 6000690"/>
              <a:gd name="connsiteY5032" fmla="*/ 1691418 h 4877563"/>
              <a:gd name="connsiteX5033" fmla="*/ 1809221 w 6000690"/>
              <a:gd name="connsiteY5033" fmla="*/ 1740584 h 4877563"/>
              <a:gd name="connsiteX5034" fmla="*/ 1818161 w 6000690"/>
              <a:gd name="connsiteY5034" fmla="*/ 1748878 h 4877563"/>
              <a:gd name="connsiteX5035" fmla="*/ 1823014 w 6000690"/>
              <a:gd name="connsiteY5035" fmla="*/ 1749682 h 4877563"/>
              <a:gd name="connsiteX5036" fmla="*/ 1830310 w 6000690"/>
              <a:gd name="connsiteY5036" fmla="*/ 1747790 h 4877563"/>
              <a:gd name="connsiteX5037" fmla="*/ 1883828 w 6000690"/>
              <a:gd name="connsiteY5037" fmla="*/ 1733869 h 4877563"/>
              <a:gd name="connsiteX5038" fmla="*/ 1938361 w 6000690"/>
              <a:gd name="connsiteY5038" fmla="*/ 1748527 h 4877563"/>
              <a:gd name="connsiteX5039" fmla="*/ 1984520 w 6000690"/>
              <a:gd name="connsiteY5039" fmla="*/ 1800929 h 4877563"/>
              <a:gd name="connsiteX5040" fmla="*/ 1993131 w 6000690"/>
              <a:gd name="connsiteY5040" fmla="*/ 1809232 h 4877563"/>
              <a:gd name="connsiteX5041" fmla="*/ 1998380 w 6000690"/>
              <a:gd name="connsiteY5041" fmla="*/ 1810178 h 4877563"/>
              <a:gd name="connsiteX5042" fmla="*/ 2005075 w 6000690"/>
              <a:gd name="connsiteY5042" fmla="*/ 1808609 h 4877563"/>
              <a:gd name="connsiteX5043" fmla="*/ 2053716 w 6000690"/>
              <a:gd name="connsiteY5043" fmla="*/ 1797081 h 4877563"/>
              <a:gd name="connsiteX5044" fmla="*/ 2107604 w 6000690"/>
              <a:gd name="connsiteY5044" fmla="*/ 1811559 h 4877563"/>
              <a:gd name="connsiteX5045" fmla="*/ 2154056 w 6000690"/>
              <a:gd name="connsiteY5045" fmla="*/ 1865645 h 4877563"/>
              <a:gd name="connsiteX5046" fmla="*/ 2162738 w 6000690"/>
              <a:gd name="connsiteY5046" fmla="*/ 1874203 h 4877563"/>
              <a:gd name="connsiteX5047" fmla="*/ 2168029 w 6000690"/>
              <a:gd name="connsiteY5047" fmla="*/ 1875168 h 4877563"/>
              <a:gd name="connsiteX5048" fmla="*/ 2174909 w 6000690"/>
              <a:gd name="connsiteY5048" fmla="*/ 1873502 h 4877563"/>
              <a:gd name="connsiteX5049" fmla="*/ 2223555 w 6000690"/>
              <a:gd name="connsiteY5049" fmla="*/ 1861634 h 4877563"/>
              <a:gd name="connsiteX5050" fmla="*/ 2276155 w 6000690"/>
              <a:gd name="connsiteY5050" fmla="*/ 1875773 h 4877563"/>
              <a:gd name="connsiteX5051" fmla="*/ 2322995 w 6000690"/>
              <a:gd name="connsiteY5051" fmla="*/ 1932524 h 4877563"/>
              <a:gd name="connsiteX5052" fmla="*/ 2331805 w 6000690"/>
              <a:gd name="connsiteY5052" fmla="*/ 1941670 h 4877563"/>
              <a:gd name="connsiteX5053" fmla="*/ 2337191 w 6000690"/>
              <a:gd name="connsiteY5053" fmla="*/ 1942662 h 4877563"/>
              <a:gd name="connsiteX5054" fmla="*/ 2344468 w 6000690"/>
              <a:gd name="connsiteY5054" fmla="*/ 1940781 h 4877563"/>
              <a:gd name="connsiteX5055" fmla="*/ 2393579 w 6000690"/>
              <a:gd name="connsiteY5055" fmla="*/ 1928070 h 4877563"/>
              <a:gd name="connsiteX5056" fmla="*/ 2443795 w 6000690"/>
              <a:gd name="connsiteY5056" fmla="*/ 1941575 h 4877563"/>
              <a:gd name="connsiteX5057" fmla="*/ 2488792 w 6000690"/>
              <a:gd name="connsiteY5057" fmla="*/ 1996624 h 4877563"/>
              <a:gd name="connsiteX5058" fmla="*/ 2497890 w 6000690"/>
              <a:gd name="connsiteY5058" fmla="*/ 2005911 h 4877563"/>
              <a:gd name="connsiteX5059" fmla="*/ 2503006 w 6000690"/>
              <a:gd name="connsiteY5059" fmla="*/ 2006810 h 4877563"/>
              <a:gd name="connsiteX5060" fmla="*/ 2510827 w 6000690"/>
              <a:gd name="connsiteY5060" fmla="*/ 2004616 h 4877563"/>
              <a:gd name="connsiteX5061" fmla="*/ 2563446 w 6000690"/>
              <a:gd name="connsiteY5061" fmla="*/ 1989901 h 4877563"/>
              <a:gd name="connsiteX5062" fmla="*/ 2613720 w 6000690"/>
              <a:gd name="connsiteY5062" fmla="*/ 2003415 h 4877563"/>
              <a:gd name="connsiteX5063" fmla="*/ 2656333 w 6000690"/>
              <a:gd name="connsiteY5063" fmla="*/ 2052081 h 4877563"/>
              <a:gd name="connsiteX5064" fmla="*/ 2665454 w 6000690"/>
              <a:gd name="connsiteY5064" fmla="*/ 2060574 h 4877563"/>
              <a:gd name="connsiteX5065" fmla="*/ 2670197 w 6000690"/>
              <a:gd name="connsiteY5065" fmla="*/ 2061339 h 4877563"/>
              <a:gd name="connsiteX5066" fmla="*/ 2677847 w 6000690"/>
              <a:gd name="connsiteY5066" fmla="*/ 2059250 h 4877563"/>
              <a:gd name="connsiteX5067" fmla="*/ 2699892 w 6000690"/>
              <a:gd name="connsiteY5067" fmla="*/ 2049339 h 4877563"/>
              <a:gd name="connsiteX5068" fmla="*/ 2709202 w 6000690"/>
              <a:gd name="connsiteY5068" fmla="*/ 2040743 h 4877563"/>
              <a:gd name="connsiteX5069" fmla="*/ 2708625 w 6000690"/>
              <a:gd name="connsiteY5069" fmla="*/ 2028090 h 4877563"/>
              <a:gd name="connsiteX5070" fmla="*/ 2710417 w 6000690"/>
              <a:gd name="connsiteY5070" fmla="*/ 1933879 h 4877563"/>
              <a:gd name="connsiteX5071" fmla="*/ 2765438 w 6000690"/>
              <a:gd name="connsiteY5071" fmla="*/ 1889610 h 4877563"/>
              <a:gd name="connsiteX5072" fmla="*/ 2775046 w 6000690"/>
              <a:gd name="connsiteY5072" fmla="*/ 1880333 h 4877563"/>
              <a:gd name="connsiteX5073" fmla="*/ 2773452 w 6000690"/>
              <a:gd name="connsiteY5073" fmla="*/ 1867064 h 4877563"/>
              <a:gd name="connsiteX5074" fmla="*/ 2770686 w 6000690"/>
              <a:gd name="connsiteY5074" fmla="*/ 1763038 h 4877563"/>
              <a:gd name="connsiteX5075" fmla="*/ 2819499 w 6000690"/>
              <a:gd name="connsiteY5075" fmla="*/ 1720623 h 4877563"/>
              <a:gd name="connsiteX5076" fmla="*/ 2828123 w 6000690"/>
              <a:gd name="connsiteY5076" fmla="*/ 1711411 h 4877563"/>
              <a:gd name="connsiteX5077" fmla="*/ 2826676 w 6000690"/>
              <a:gd name="connsiteY5077" fmla="*/ 1698871 h 4877563"/>
              <a:gd name="connsiteX5078" fmla="*/ 2825423 w 6000690"/>
              <a:gd name="connsiteY5078" fmla="*/ 1589018 h 4877563"/>
              <a:gd name="connsiteX5079" fmla="*/ 2878208 w 6000690"/>
              <a:gd name="connsiteY5079" fmla="*/ 1543190 h 4877563"/>
              <a:gd name="connsiteX5080" fmla="*/ 2886649 w 6000690"/>
              <a:gd name="connsiteY5080" fmla="*/ 1534480 h 4877563"/>
              <a:gd name="connsiteX5081" fmla="*/ 2885897 w 6000690"/>
              <a:gd name="connsiteY5081" fmla="*/ 1522375 h 4877563"/>
              <a:gd name="connsiteX5082" fmla="*/ 2874974 w 6000690"/>
              <a:gd name="connsiteY5082" fmla="*/ 1488330 h 4877563"/>
              <a:gd name="connsiteX5083" fmla="*/ 2866435 w 6000690"/>
              <a:gd name="connsiteY5083" fmla="*/ 1476868 h 4877563"/>
              <a:gd name="connsiteX5084" fmla="*/ 2860118 w 6000690"/>
              <a:gd name="connsiteY5084" fmla="*/ 1475477 h 4877563"/>
              <a:gd name="connsiteX5085" fmla="*/ 2852169 w 6000690"/>
              <a:gd name="connsiteY5085" fmla="*/ 1477757 h 4877563"/>
              <a:gd name="connsiteX5086" fmla="*/ 2810521 w 6000690"/>
              <a:gd name="connsiteY5086" fmla="*/ 1489673 h 4877563"/>
              <a:gd name="connsiteX5087" fmla="*/ 2771373 w 6000690"/>
              <a:gd name="connsiteY5087" fmla="*/ 1479147 h 4877563"/>
              <a:gd name="connsiteX5088" fmla="*/ 2742619 w 6000690"/>
              <a:gd name="connsiteY5088" fmla="*/ 1371838 h 4877563"/>
              <a:gd name="connsiteX5089" fmla="*/ 2810724 w 6000690"/>
              <a:gd name="connsiteY5089" fmla="*/ 1332535 h 4877563"/>
              <a:gd name="connsiteX5090" fmla="*/ 2849933 w 6000690"/>
              <a:gd name="connsiteY5090" fmla="*/ 1343080 h 4877563"/>
              <a:gd name="connsiteX5091" fmla="*/ 2885255 w 6000690"/>
              <a:gd name="connsiteY5091" fmla="*/ 1386799 h 4877563"/>
              <a:gd name="connsiteX5092" fmla="*/ 2895605 w 6000690"/>
              <a:gd name="connsiteY5092" fmla="*/ 1396634 h 4877563"/>
              <a:gd name="connsiteX5093" fmla="*/ 2899525 w 6000690"/>
              <a:gd name="connsiteY5093" fmla="*/ 1397154 h 4877563"/>
              <a:gd name="connsiteX5094" fmla="*/ 2909498 w 6000690"/>
              <a:gd name="connsiteY5094" fmla="*/ 1393362 h 4877563"/>
              <a:gd name="connsiteX5095" fmla="*/ 2967758 w 6000690"/>
              <a:gd name="connsiteY5095" fmla="*/ 1366957 h 4877563"/>
              <a:gd name="connsiteX5096" fmla="*/ 2979508 w 6000690"/>
              <a:gd name="connsiteY5096" fmla="*/ 1358436 h 4877563"/>
              <a:gd name="connsiteX5097" fmla="*/ 2978553 w 6000690"/>
              <a:gd name="connsiteY5097" fmla="*/ 1343958 h 4877563"/>
              <a:gd name="connsiteX5098" fmla="*/ 2969177 w 6000690"/>
              <a:gd name="connsiteY5098" fmla="*/ 1322661 h 4877563"/>
              <a:gd name="connsiteX5099" fmla="*/ 2976756 w 6000690"/>
              <a:gd name="connsiteY5099" fmla="*/ 1265124 h 4877563"/>
              <a:gd name="connsiteX5100" fmla="*/ 3042492 w 6000690"/>
              <a:gd name="connsiteY5100" fmla="*/ 1227192 h 4877563"/>
              <a:gd name="connsiteX5101" fmla="*/ 3318539 w 6000690"/>
              <a:gd name="connsiteY5101" fmla="*/ 1220549 h 4877563"/>
              <a:gd name="connsiteX5102" fmla="*/ 3318538 w 6000690"/>
              <a:gd name="connsiteY5102" fmla="*/ 1220551 h 4877563"/>
              <a:gd name="connsiteX5103" fmla="*/ 3318538 w 6000690"/>
              <a:gd name="connsiteY5103" fmla="*/ 1220550 h 4877563"/>
              <a:gd name="connsiteX5104" fmla="*/ 5282798 w 6000690"/>
              <a:gd name="connsiteY5104" fmla="*/ 1215993 h 4877563"/>
              <a:gd name="connsiteX5105" fmla="*/ 5274737 w 6000690"/>
              <a:gd name="connsiteY5105" fmla="*/ 1218338 h 4877563"/>
              <a:gd name="connsiteX5106" fmla="*/ 5252470 w 6000690"/>
              <a:gd name="connsiteY5106" fmla="*/ 1228939 h 4877563"/>
              <a:gd name="connsiteX5107" fmla="*/ 5243103 w 6000690"/>
              <a:gd name="connsiteY5107" fmla="*/ 1238056 h 4877563"/>
              <a:gd name="connsiteX5108" fmla="*/ 5244436 w 6000690"/>
              <a:gd name="connsiteY5108" fmla="*/ 1251059 h 4877563"/>
              <a:gd name="connsiteX5109" fmla="*/ 5244437 w 6000690"/>
              <a:gd name="connsiteY5109" fmla="*/ 1251059 h 4877563"/>
              <a:gd name="connsiteX5110" fmla="*/ 5254849 w 6000690"/>
              <a:gd name="connsiteY5110" fmla="*/ 1273908 h 4877563"/>
              <a:gd name="connsiteX5111" fmla="*/ 5263947 w 6000690"/>
              <a:gd name="connsiteY5111" fmla="*/ 1283506 h 4877563"/>
              <a:gd name="connsiteX5112" fmla="*/ 5269177 w 6000690"/>
              <a:gd name="connsiteY5112" fmla="*/ 1284443 h 4877563"/>
              <a:gd name="connsiteX5113" fmla="*/ 5277106 w 6000690"/>
              <a:gd name="connsiteY5113" fmla="*/ 1282183 h 4877563"/>
              <a:gd name="connsiteX5114" fmla="*/ 5299888 w 6000690"/>
              <a:gd name="connsiteY5114" fmla="*/ 1271770 h 4877563"/>
              <a:gd name="connsiteX5115" fmla="*/ 5309567 w 6000690"/>
              <a:gd name="connsiteY5115" fmla="*/ 1262541 h 4877563"/>
              <a:gd name="connsiteX5116" fmla="*/ 5308035 w 6000690"/>
              <a:gd name="connsiteY5116" fmla="*/ 1249253 h 4877563"/>
              <a:gd name="connsiteX5117" fmla="*/ 5297060 w 6000690"/>
              <a:gd name="connsiteY5117" fmla="*/ 1226320 h 4877563"/>
              <a:gd name="connsiteX5118" fmla="*/ 5287854 w 6000690"/>
              <a:gd name="connsiteY5118" fmla="*/ 1216862 h 4877563"/>
              <a:gd name="connsiteX5119" fmla="*/ 5282798 w 6000690"/>
              <a:gd name="connsiteY5119" fmla="*/ 1215993 h 4877563"/>
              <a:gd name="connsiteX5120" fmla="*/ 4708327 w 6000690"/>
              <a:gd name="connsiteY5120" fmla="*/ 1208455 h 4877563"/>
              <a:gd name="connsiteX5121" fmla="*/ 4700993 w 6000690"/>
              <a:gd name="connsiteY5121" fmla="*/ 1210366 h 4877563"/>
              <a:gd name="connsiteX5122" fmla="*/ 4687688 w 6000690"/>
              <a:gd name="connsiteY5122" fmla="*/ 1216665 h 4877563"/>
              <a:gd name="connsiteX5123" fmla="*/ 4679058 w 6000690"/>
              <a:gd name="connsiteY5123" fmla="*/ 1225497 h 4877563"/>
              <a:gd name="connsiteX5124" fmla="*/ 4679970 w 6000690"/>
              <a:gd name="connsiteY5124" fmla="*/ 1237810 h 4877563"/>
              <a:gd name="connsiteX5125" fmla="*/ 4686108 w 6000690"/>
              <a:gd name="connsiteY5125" fmla="*/ 1251239 h 4877563"/>
              <a:gd name="connsiteX5126" fmla="*/ 4694965 w 6000690"/>
              <a:gd name="connsiteY5126" fmla="*/ 1260053 h 4877563"/>
              <a:gd name="connsiteX5127" fmla="*/ 4700161 w 6000690"/>
              <a:gd name="connsiteY5127" fmla="*/ 1260981 h 4877563"/>
              <a:gd name="connsiteX5128" fmla="*/ 4707424 w 6000690"/>
              <a:gd name="connsiteY5128" fmla="*/ 1259108 h 4877563"/>
              <a:gd name="connsiteX5129" fmla="*/ 4720958 w 6000690"/>
              <a:gd name="connsiteY5129" fmla="*/ 1252857 h 4877563"/>
              <a:gd name="connsiteX5130" fmla="*/ 4729776 w 6000690"/>
              <a:gd name="connsiteY5130" fmla="*/ 1243919 h 4877563"/>
              <a:gd name="connsiteX5131" fmla="*/ 4728712 w 6000690"/>
              <a:gd name="connsiteY5131" fmla="*/ 1231397 h 4877563"/>
              <a:gd name="connsiteX5132" fmla="*/ 4722295 w 6000690"/>
              <a:gd name="connsiteY5132" fmla="*/ 1217969 h 4877563"/>
              <a:gd name="connsiteX5133" fmla="*/ 4713368 w 6000690"/>
              <a:gd name="connsiteY5133" fmla="*/ 1209325 h 4877563"/>
              <a:gd name="connsiteX5134" fmla="*/ 4708327 w 6000690"/>
              <a:gd name="connsiteY5134" fmla="*/ 1208455 h 4877563"/>
              <a:gd name="connsiteX5135" fmla="*/ 3444160 w 6000690"/>
              <a:gd name="connsiteY5135" fmla="*/ 1201023 h 4877563"/>
              <a:gd name="connsiteX5136" fmla="*/ 3471992 w 6000690"/>
              <a:gd name="connsiteY5136" fmla="*/ 1208513 h 4877563"/>
              <a:gd name="connsiteX5137" fmla="*/ 3497975 w 6000690"/>
              <a:gd name="connsiteY5137" fmla="*/ 1242369 h 4877563"/>
              <a:gd name="connsiteX5138" fmla="*/ 3492405 w 6000690"/>
              <a:gd name="connsiteY5138" fmla="*/ 1284689 h 4877563"/>
              <a:gd name="connsiteX5139" fmla="*/ 3492405 w 6000690"/>
              <a:gd name="connsiteY5139" fmla="*/ 1284690 h 4877563"/>
              <a:gd name="connsiteX5140" fmla="*/ 3444056 w 6000690"/>
              <a:gd name="connsiteY5140" fmla="*/ 1312587 h 4877563"/>
              <a:gd name="connsiteX5141" fmla="*/ 3416224 w 6000690"/>
              <a:gd name="connsiteY5141" fmla="*/ 1305108 h 4877563"/>
              <a:gd name="connsiteX5142" fmla="*/ 3395816 w 6000690"/>
              <a:gd name="connsiteY5142" fmla="*/ 1228912 h 4877563"/>
              <a:gd name="connsiteX5143" fmla="*/ 3444160 w 6000690"/>
              <a:gd name="connsiteY5143" fmla="*/ 1201023 h 4877563"/>
              <a:gd name="connsiteX5144" fmla="*/ 4134228 w 6000690"/>
              <a:gd name="connsiteY5144" fmla="*/ 1198867 h 4877563"/>
              <a:gd name="connsiteX5145" fmla="*/ 4127438 w 6000690"/>
              <a:gd name="connsiteY5145" fmla="*/ 1200494 h 4877563"/>
              <a:gd name="connsiteX5146" fmla="*/ 4117990 w 6000690"/>
              <a:gd name="connsiteY5146" fmla="*/ 1204721 h 4877563"/>
              <a:gd name="connsiteX5147" fmla="*/ 4109465 w 6000690"/>
              <a:gd name="connsiteY5147" fmla="*/ 1213280 h 4877563"/>
              <a:gd name="connsiteX5148" fmla="*/ 4110009 w 6000690"/>
              <a:gd name="connsiteY5148" fmla="*/ 1225357 h 4877563"/>
              <a:gd name="connsiteX5149" fmla="*/ 4110010 w 6000690"/>
              <a:gd name="connsiteY5149" fmla="*/ 1225355 h 4877563"/>
              <a:gd name="connsiteX5150" fmla="*/ 4114038 w 6000690"/>
              <a:gd name="connsiteY5150" fmla="*/ 1234519 h 4877563"/>
              <a:gd name="connsiteX5151" fmla="*/ 4122881 w 6000690"/>
              <a:gd name="connsiteY5151" fmla="*/ 1243210 h 4877563"/>
              <a:gd name="connsiteX5152" fmla="*/ 4128044 w 6000690"/>
              <a:gd name="connsiteY5152" fmla="*/ 1244127 h 4877563"/>
              <a:gd name="connsiteX5153" fmla="*/ 4135250 w 6000690"/>
              <a:gd name="connsiteY5153" fmla="*/ 1242284 h 4877563"/>
              <a:gd name="connsiteX5154" fmla="*/ 4144925 w 6000690"/>
              <a:gd name="connsiteY5154" fmla="*/ 1237622 h 4877563"/>
              <a:gd name="connsiteX5155" fmla="*/ 4153285 w 6000690"/>
              <a:gd name="connsiteY5155" fmla="*/ 1228723 h 4877563"/>
              <a:gd name="connsiteX5156" fmla="*/ 4152263 w 6000690"/>
              <a:gd name="connsiteY5156" fmla="*/ 1216551 h 4877563"/>
              <a:gd name="connsiteX5157" fmla="*/ 4147984 w 6000690"/>
              <a:gd name="connsiteY5157" fmla="*/ 1207871 h 4877563"/>
              <a:gd name="connsiteX5158" fmla="*/ 4139302 w 6000690"/>
              <a:gd name="connsiteY5158" fmla="*/ 1199747 h 4877563"/>
              <a:gd name="connsiteX5159" fmla="*/ 4134228 w 6000690"/>
              <a:gd name="connsiteY5159" fmla="*/ 1198867 h 4877563"/>
              <a:gd name="connsiteX5160" fmla="*/ 5962347 w 6000690"/>
              <a:gd name="connsiteY5160" fmla="*/ 1189617 h 4877563"/>
              <a:gd name="connsiteX5161" fmla="*/ 5973104 w 6000690"/>
              <a:gd name="connsiteY5161" fmla="*/ 1192511 h 4877563"/>
              <a:gd name="connsiteX5162" fmla="*/ 5983166 w 6000690"/>
              <a:gd name="connsiteY5162" fmla="*/ 1205618 h 4877563"/>
              <a:gd name="connsiteX5163" fmla="*/ 5981006 w 6000690"/>
              <a:gd name="connsiteY5163" fmla="*/ 1221988 h 4877563"/>
              <a:gd name="connsiteX5164" fmla="*/ 5962304 w 6000690"/>
              <a:gd name="connsiteY5164" fmla="*/ 1232779 h 4877563"/>
              <a:gd name="connsiteX5165" fmla="*/ 5951547 w 6000690"/>
              <a:gd name="connsiteY5165" fmla="*/ 1229885 h 4877563"/>
              <a:gd name="connsiteX5166" fmla="*/ 5941476 w 6000690"/>
              <a:gd name="connsiteY5166" fmla="*/ 1216788 h 4877563"/>
              <a:gd name="connsiteX5167" fmla="*/ 5943637 w 6000690"/>
              <a:gd name="connsiteY5167" fmla="*/ 1200426 h 4877563"/>
              <a:gd name="connsiteX5168" fmla="*/ 5962347 w 6000690"/>
              <a:gd name="connsiteY5168" fmla="*/ 1189617 h 4877563"/>
              <a:gd name="connsiteX5169" fmla="*/ 2872554 w 6000690"/>
              <a:gd name="connsiteY5169" fmla="*/ 1184500 h 4877563"/>
              <a:gd name="connsiteX5170" fmla="*/ 2900840 w 6000690"/>
              <a:gd name="connsiteY5170" fmla="*/ 1192104 h 4877563"/>
              <a:gd name="connsiteX5171" fmla="*/ 2921583 w 6000690"/>
              <a:gd name="connsiteY5171" fmla="*/ 1269538 h 4877563"/>
              <a:gd name="connsiteX5172" fmla="*/ 2872450 w 6000690"/>
              <a:gd name="connsiteY5172" fmla="*/ 1297881 h 4877563"/>
              <a:gd name="connsiteX5173" fmla="*/ 2844164 w 6000690"/>
              <a:gd name="connsiteY5173" fmla="*/ 1290287 h 4877563"/>
              <a:gd name="connsiteX5174" fmla="*/ 2817751 w 6000690"/>
              <a:gd name="connsiteY5174" fmla="*/ 1255854 h 4877563"/>
              <a:gd name="connsiteX5175" fmla="*/ 2823416 w 6000690"/>
              <a:gd name="connsiteY5175" fmla="*/ 1212843 h 4877563"/>
              <a:gd name="connsiteX5176" fmla="*/ 2872554 w 6000690"/>
              <a:gd name="connsiteY5176" fmla="*/ 1184500 h 4877563"/>
              <a:gd name="connsiteX5177" fmla="*/ 2702593 w 6000690"/>
              <a:gd name="connsiteY5177" fmla="*/ 1159580 h 4877563"/>
              <a:gd name="connsiteX5178" fmla="*/ 2712457 w 6000690"/>
              <a:gd name="connsiteY5178" fmla="*/ 1162239 h 4877563"/>
              <a:gd name="connsiteX5179" fmla="*/ 2721659 w 6000690"/>
              <a:gd name="connsiteY5179" fmla="*/ 1174220 h 4877563"/>
              <a:gd name="connsiteX5180" fmla="*/ 2719688 w 6000690"/>
              <a:gd name="connsiteY5180" fmla="*/ 1189210 h 4877563"/>
              <a:gd name="connsiteX5181" fmla="*/ 2702565 w 6000690"/>
              <a:gd name="connsiteY5181" fmla="*/ 1199103 h 4877563"/>
              <a:gd name="connsiteX5182" fmla="*/ 2692706 w 6000690"/>
              <a:gd name="connsiteY5182" fmla="*/ 1196445 h 4877563"/>
              <a:gd name="connsiteX5183" fmla="*/ 2692706 w 6000690"/>
              <a:gd name="connsiteY5183" fmla="*/ 1196444 h 4877563"/>
              <a:gd name="connsiteX5184" fmla="*/ 2683495 w 6000690"/>
              <a:gd name="connsiteY5184" fmla="*/ 1184453 h 4877563"/>
              <a:gd name="connsiteX5185" fmla="*/ 2685476 w 6000690"/>
              <a:gd name="connsiteY5185" fmla="*/ 1169454 h 4877563"/>
              <a:gd name="connsiteX5186" fmla="*/ 2702593 w 6000690"/>
              <a:gd name="connsiteY5186" fmla="*/ 1159580 h 4877563"/>
              <a:gd name="connsiteX5187" fmla="*/ 5111987 w 6000690"/>
              <a:gd name="connsiteY5187" fmla="*/ 1156943 h 4877563"/>
              <a:gd name="connsiteX5188" fmla="*/ 5104156 w 6000690"/>
              <a:gd name="connsiteY5188" fmla="*/ 1159146 h 4877563"/>
              <a:gd name="connsiteX5189" fmla="*/ 5084736 w 6000690"/>
              <a:gd name="connsiteY5189" fmla="*/ 1168320 h 4877563"/>
              <a:gd name="connsiteX5190" fmla="*/ 5075576 w 6000690"/>
              <a:gd name="connsiteY5190" fmla="*/ 1177314 h 4877563"/>
              <a:gd name="connsiteX5191" fmla="*/ 5076721 w 6000690"/>
              <a:gd name="connsiteY5191" fmla="*/ 1190099 h 4877563"/>
              <a:gd name="connsiteX5192" fmla="*/ 5085459 w 6000690"/>
              <a:gd name="connsiteY5192" fmla="*/ 1209364 h 4877563"/>
              <a:gd name="connsiteX5193" fmla="*/ 5094462 w 6000690"/>
              <a:gd name="connsiteY5193" fmla="*/ 1218698 h 4877563"/>
              <a:gd name="connsiteX5194" fmla="*/ 5099706 w 6000690"/>
              <a:gd name="connsiteY5194" fmla="*/ 1219644 h 4877563"/>
              <a:gd name="connsiteX5195" fmla="*/ 5107376 w 6000690"/>
              <a:gd name="connsiteY5195" fmla="*/ 1217535 h 4877563"/>
              <a:gd name="connsiteX5196" fmla="*/ 5127297 w 6000690"/>
              <a:gd name="connsiteY5196" fmla="*/ 1208437 h 4877563"/>
              <a:gd name="connsiteX5197" fmla="*/ 5136669 w 6000690"/>
              <a:gd name="connsiteY5197" fmla="*/ 1199339 h 4877563"/>
              <a:gd name="connsiteX5198" fmla="*/ 5135364 w 6000690"/>
              <a:gd name="connsiteY5198" fmla="*/ 1186345 h 4877563"/>
              <a:gd name="connsiteX5199" fmla="*/ 5126143 w 6000690"/>
              <a:gd name="connsiteY5199" fmla="*/ 1166967 h 4877563"/>
              <a:gd name="connsiteX5200" fmla="*/ 5117017 w 6000690"/>
              <a:gd name="connsiteY5200" fmla="*/ 1157813 h 4877563"/>
              <a:gd name="connsiteX5201" fmla="*/ 5111987 w 6000690"/>
              <a:gd name="connsiteY5201" fmla="*/ 1156943 h 4877563"/>
              <a:gd name="connsiteX5202" fmla="*/ 4537346 w 6000690"/>
              <a:gd name="connsiteY5202" fmla="*/ 1148763 h 4877563"/>
              <a:gd name="connsiteX5203" fmla="*/ 4530230 w 6000690"/>
              <a:gd name="connsiteY5203" fmla="*/ 1150560 h 4877563"/>
              <a:gd name="connsiteX5204" fmla="*/ 4519902 w 6000690"/>
              <a:gd name="connsiteY5204" fmla="*/ 1155430 h 4877563"/>
              <a:gd name="connsiteX5205" fmla="*/ 4511500 w 6000690"/>
              <a:gd name="connsiteY5205" fmla="*/ 1164168 h 4877563"/>
              <a:gd name="connsiteX5206" fmla="*/ 4512299 w 6000690"/>
              <a:gd name="connsiteY5206" fmla="*/ 1176263 h 4877563"/>
              <a:gd name="connsiteX5207" fmla="*/ 4512298 w 6000690"/>
              <a:gd name="connsiteY5207" fmla="*/ 1176264 h 4877563"/>
              <a:gd name="connsiteX5208" fmla="*/ 4517173 w 6000690"/>
              <a:gd name="connsiteY5208" fmla="*/ 1187007 h 4877563"/>
              <a:gd name="connsiteX5209" fmla="*/ 4525897 w 6000690"/>
              <a:gd name="connsiteY5209" fmla="*/ 1195614 h 4877563"/>
              <a:gd name="connsiteX5210" fmla="*/ 4531160 w 6000690"/>
              <a:gd name="connsiteY5210" fmla="*/ 1196567 h 4877563"/>
              <a:gd name="connsiteX5211" fmla="*/ 4538130 w 6000690"/>
              <a:gd name="connsiteY5211" fmla="*/ 1194856 h 4877563"/>
              <a:gd name="connsiteX5212" fmla="*/ 4548680 w 6000690"/>
              <a:gd name="connsiteY5212" fmla="*/ 1190034 h 4877563"/>
              <a:gd name="connsiteX5213" fmla="*/ 4557286 w 6000690"/>
              <a:gd name="connsiteY5213" fmla="*/ 1181191 h 4877563"/>
              <a:gd name="connsiteX5214" fmla="*/ 4556354 w 6000690"/>
              <a:gd name="connsiteY5214" fmla="*/ 1168878 h 4877563"/>
              <a:gd name="connsiteX5215" fmla="*/ 4551248 w 6000690"/>
              <a:gd name="connsiteY5215" fmla="*/ 1158116 h 4877563"/>
              <a:gd name="connsiteX5216" fmla="*/ 4542425 w 6000690"/>
              <a:gd name="connsiteY5216" fmla="*/ 1149643 h 4877563"/>
              <a:gd name="connsiteX5217" fmla="*/ 4537346 w 6000690"/>
              <a:gd name="connsiteY5217" fmla="*/ 1148763 h 4877563"/>
              <a:gd name="connsiteX5218" fmla="*/ 3274242 w 6000690"/>
              <a:gd name="connsiteY5218" fmla="*/ 1143740 h 4877563"/>
              <a:gd name="connsiteX5219" fmla="*/ 3299795 w 6000690"/>
              <a:gd name="connsiteY5219" fmla="*/ 1150606 h 4877563"/>
              <a:gd name="connsiteX5220" fmla="*/ 3325003 w 6000690"/>
              <a:gd name="connsiteY5220" fmla="*/ 1201294 h 4877563"/>
              <a:gd name="connsiteX5221" fmla="*/ 3318538 w 6000690"/>
              <a:gd name="connsiteY5221" fmla="*/ 1220550 h 4877563"/>
              <a:gd name="connsiteX5222" fmla="*/ 3299768 w 6000690"/>
              <a:gd name="connsiteY5222" fmla="*/ 1239294 h 4877563"/>
              <a:gd name="connsiteX5223" fmla="*/ 3274148 w 6000690"/>
              <a:gd name="connsiteY5223" fmla="*/ 1246179 h 4877563"/>
              <a:gd name="connsiteX5224" fmla="*/ 3248590 w 6000690"/>
              <a:gd name="connsiteY5224" fmla="*/ 1239303 h 4877563"/>
              <a:gd name="connsiteX5225" fmla="*/ 3224725 w 6000690"/>
              <a:gd name="connsiteY5225" fmla="*/ 1208209 h 4877563"/>
              <a:gd name="connsiteX5226" fmla="*/ 3229841 w 6000690"/>
              <a:gd name="connsiteY5226" fmla="*/ 1169359 h 4877563"/>
              <a:gd name="connsiteX5227" fmla="*/ 3274242 w 6000690"/>
              <a:gd name="connsiteY5227" fmla="*/ 1143740 h 4877563"/>
              <a:gd name="connsiteX5228" fmla="*/ 3963813 w 6000690"/>
              <a:gd name="connsiteY5228" fmla="*/ 1139276 h 4877563"/>
              <a:gd name="connsiteX5229" fmla="*/ 3957156 w 6000690"/>
              <a:gd name="connsiteY5229" fmla="*/ 1140827 h 4877563"/>
              <a:gd name="connsiteX5230" fmla="*/ 3947325 w 6000690"/>
              <a:gd name="connsiteY5230" fmla="*/ 1145112 h 4877563"/>
              <a:gd name="connsiteX5231" fmla="*/ 3938686 w 6000690"/>
              <a:gd name="connsiteY5231" fmla="*/ 1153575 h 4877563"/>
              <a:gd name="connsiteX5232" fmla="*/ 3939098 w 6000690"/>
              <a:gd name="connsiteY5232" fmla="*/ 1165671 h 4877563"/>
              <a:gd name="connsiteX5233" fmla="*/ 3939098 w 6000690"/>
              <a:gd name="connsiteY5233" fmla="*/ 1165672 h 4877563"/>
              <a:gd name="connsiteX5234" fmla="*/ 3942346 w 6000690"/>
              <a:gd name="connsiteY5234" fmla="*/ 1173161 h 4877563"/>
              <a:gd name="connsiteX5235" fmla="*/ 3951292 w 6000690"/>
              <a:gd name="connsiteY5235" fmla="*/ 1181871 h 4877563"/>
              <a:gd name="connsiteX5236" fmla="*/ 3956342 w 6000690"/>
              <a:gd name="connsiteY5236" fmla="*/ 1182741 h 4877563"/>
              <a:gd name="connsiteX5237" fmla="*/ 3963733 w 6000690"/>
              <a:gd name="connsiteY5237" fmla="*/ 1180802 h 4877563"/>
              <a:gd name="connsiteX5238" fmla="*/ 3973668 w 6000690"/>
              <a:gd name="connsiteY5238" fmla="*/ 1175837 h 4877563"/>
              <a:gd name="connsiteX5239" fmla="*/ 3981872 w 6000690"/>
              <a:gd name="connsiteY5239" fmla="*/ 1166966 h 4877563"/>
              <a:gd name="connsiteX5240" fmla="*/ 3980883 w 6000690"/>
              <a:gd name="connsiteY5240" fmla="*/ 1154927 h 4877563"/>
              <a:gd name="connsiteX5241" fmla="*/ 3977483 w 6000690"/>
              <a:gd name="connsiteY5241" fmla="*/ 1148089 h 4877563"/>
              <a:gd name="connsiteX5242" fmla="*/ 3968859 w 6000690"/>
              <a:gd name="connsiteY5242" fmla="*/ 1140146 h 4877563"/>
              <a:gd name="connsiteX5243" fmla="*/ 3963813 w 6000690"/>
              <a:gd name="connsiteY5243" fmla="*/ 1139276 h 4877563"/>
              <a:gd name="connsiteX5244" fmla="*/ 5520445 w 6000690"/>
              <a:gd name="connsiteY5244" fmla="*/ 1098745 h 4877563"/>
              <a:gd name="connsiteX5245" fmla="*/ 5511291 w 6000690"/>
              <a:gd name="connsiteY5245" fmla="*/ 1101856 h 4877563"/>
              <a:gd name="connsiteX5246" fmla="*/ 5480526 w 6000690"/>
              <a:gd name="connsiteY5246" fmla="*/ 1117725 h 4877563"/>
              <a:gd name="connsiteX5247" fmla="*/ 5470776 w 6000690"/>
              <a:gd name="connsiteY5247" fmla="*/ 1127050 h 4877563"/>
              <a:gd name="connsiteX5248" fmla="*/ 5472455 w 6000690"/>
              <a:gd name="connsiteY5248" fmla="*/ 1140441 h 4877563"/>
              <a:gd name="connsiteX5249" fmla="*/ 5485600 w 6000690"/>
              <a:gd name="connsiteY5249" fmla="*/ 1169076 h 4877563"/>
              <a:gd name="connsiteX5250" fmla="*/ 5494778 w 6000690"/>
              <a:gd name="connsiteY5250" fmla="*/ 1179100 h 4877563"/>
              <a:gd name="connsiteX5251" fmla="*/ 5500065 w 6000690"/>
              <a:gd name="connsiteY5251" fmla="*/ 1180066 h 4877563"/>
              <a:gd name="connsiteX5252" fmla="*/ 5508288 w 6000690"/>
              <a:gd name="connsiteY5252" fmla="*/ 1177617 h 4877563"/>
              <a:gd name="connsiteX5253" fmla="*/ 5540460 w 6000690"/>
              <a:gd name="connsiteY5253" fmla="*/ 1164150 h 4877563"/>
              <a:gd name="connsiteX5254" fmla="*/ 5551312 w 6000690"/>
              <a:gd name="connsiteY5254" fmla="*/ 1154825 h 4877563"/>
              <a:gd name="connsiteX5255" fmla="*/ 5549422 w 6000690"/>
              <a:gd name="connsiteY5255" fmla="*/ 1140649 h 4877563"/>
              <a:gd name="connsiteX5256" fmla="*/ 5534981 w 6000690"/>
              <a:gd name="connsiteY5256" fmla="*/ 1110018 h 4877563"/>
              <a:gd name="connsiteX5257" fmla="*/ 5525334 w 6000690"/>
              <a:gd name="connsiteY5257" fmla="*/ 1099558 h 4877563"/>
              <a:gd name="connsiteX5258" fmla="*/ 5520445 w 6000690"/>
              <a:gd name="connsiteY5258" fmla="*/ 1098745 h 4877563"/>
              <a:gd name="connsiteX5259" fmla="*/ 4941141 w 6000690"/>
              <a:gd name="connsiteY5259" fmla="*/ 1098272 h 4877563"/>
              <a:gd name="connsiteX5260" fmla="*/ 4933562 w 6000690"/>
              <a:gd name="connsiteY5260" fmla="*/ 1100323 h 4877563"/>
              <a:gd name="connsiteX5261" fmla="*/ 4917684 w 6000690"/>
              <a:gd name="connsiteY5261" fmla="*/ 1107889 h 4877563"/>
              <a:gd name="connsiteX5262" fmla="*/ 4917683 w 6000690"/>
              <a:gd name="connsiteY5262" fmla="*/ 1107890 h 4877563"/>
              <a:gd name="connsiteX5263" fmla="*/ 4908892 w 6000690"/>
              <a:gd name="connsiteY5263" fmla="*/ 1116789 h 4877563"/>
              <a:gd name="connsiteX5264" fmla="*/ 4909895 w 6000690"/>
              <a:gd name="connsiteY5264" fmla="*/ 1129263 h 4877563"/>
              <a:gd name="connsiteX5265" fmla="*/ 4917158 w 6000690"/>
              <a:gd name="connsiteY5265" fmla="*/ 1145321 h 4877563"/>
              <a:gd name="connsiteX5266" fmla="*/ 4926061 w 6000690"/>
              <a:gd name="connsiteY5266" fmla="*/ 1154390 h 4877563"/>
              <a:gd name="connsiteX5267" fmla="*/ 4931310 w 6000690"/>
              <a:gd name="connsiteY5267" fmla="*/ 1155336 h 4877563"/>
              <a:gd name="connsiteX5268" fmla="*/ 4938729 w 6000690"/>
              <a:gd name="connsiteY5268" fmla="*/ 1153379 h 4877563"/>
              <a:gd name="connsiteX5269" fmla="*/ 4955018 w 6000690"/>
              <a:gd name="connsiteY5269" fmla="*/ 1145945 h 4877563"/>
              <a:gd name="connsiteX5270" fmla="*/ 4964130 w 6000690"/>
              <a:gd name="connsiteY5270" fmla="*/ 1136904 h 4877563"/>
              <a:gd name="connsiteX5271" fmla="*/ 4962929 w 6000690"/>
              <a:gd name="connsiteY5271" fmla="*/ 1124128 h 4877563"/>
              <a:gd name="connsiteX5272" fmla="*/ 4955194 w 6000690"/>
              <a:gd name="connsiteY5272" fmla="*/ 1108013 h 4877563"/>
              <a:gd name="connsiteX5273" fmla="*/ 4946167 w 6000690"/>
              <a:gd name="connsiteY5273" fmla="*/ 1099133 h 4877563"/>
              <a:gd name="connsiteX5274" fmla="*/ 4941141 w 6000690"/>
              <a:gd name="connsiteY5274" fmla="*/ 1098272 h 4877563"/>
              <a:gd name="connsiteX5275" fmla="*/ 4366883 w 6000690"/>
              <a:gd name="connsiteY5275" fmla="*/ 1089373 h 4877563"/>
              <a:gd name="connsiteX5276" fmla="*/ 4359946 w 6000690"/>
              <a:gd name="connsiteY5276" fmla="*/ 1091066 h 4877563"/>
              <a:gd name="connsiteX5277" fmla="*/ 4352007 w 6000690"/>
              <a:gd name="connsiteY5277" fmla="*/ 1094792 h 4877563"/>
              <a:gd name="connsiteX5278" fmla="*/ 4343732 w 6000690"/>
              <a:gd name="connsiteY5278" fmla="*/ 1103436 h 4877563"/>
              <a:gd name="connsiteX5279" fmla="*/ 4344403 w 6000690"/>
              <a:gd name="connsiteY5279" fmla="*/ 1115381 h 4877563"/>
              <a:gd name="connsiteX5280" fmla="*/ 4344402 w 6000690"/>
              <a:gd name="connsiteY5280" fmla="*/ 1115379 h 4877563"/>
              <a:gd name="connsiteX5281" fmla="*/ 4347868 w 6000690"/>
              <a:gd name="connsiteY5281" fmla="*/ 1123002 h 4877563"/>
              <a:gd name="connsiteX5282" fmla="*/ 4356522 w 6000690"/>
              <a:gd name="connsiteY5282" fmla="*/ 1131400 h 4877563"/>
              <a:gd name="connsiteX5283" fmla="*/ 4361771 w 6000690"/>
              <a:gd name="connsiteY5283" fmla="*/ 1132346 h 4877563"/>
              <a:gd name="connsiteX5284" fmla="*/ 4368566 w 6000690"/>
              <a:gd name="connsiteY5284" fmla="*/ 1130718 h 4877563"/>
              <a:gd name="connsiteX5285" fmla="*/ 4376656 w 6000690"/>
              <a:gd name="connsiteY5285" fmla="*/ 1127040 h 4877563"/>
              <a:gd name="connsiteX5286" fmla="*/ 4385101 w 6000690"/>
              <a:gd name="connsiteY5286" fmla="*/ 1118302 h 4877563"/>
              <a:gd name="connsiteX5287" fmla="*/ 4384321 w 6000690"/>
              <a:gd name="connsiteY5287" fmla="*/ 1106188 h 4877563"/>
              <a:gd name="connsiteX5288" fmla="*/ 4380704 w 6000690"/>
              <a:gd name="connsiteY5288" fmla="*/ 1098528 h 4877563"/>
              <a:gd name="connsiteX5289" fmla="*/ 4371956 w 6000690"/>
              <a:gd name="connsiteY5289" fmla="*/ 1090253 h 4877563"/>
              <a:gd name="connsiteX5290" fmla="*/ 4366883 w 6000690"/>
              <a:gd name="connsiteY5290" fmla="*/ 1089373 h 4877563"/>
              <a:gd name="connsiteX5291" fmla="*/ 3104313 w 6000690"/>
              <a:gd name="connsiteY5291" fmla="*/ 1086914 h 4877563"/>
              <a:gd name="connsiteX5292" fmla="*/ 3127360 w 6000690"/>
              <a:gd name="connsiteY5292" fmla="*/ 1093107 h 4877563"/>
              <a:gd name="connsiteX5293" fmla="*/ 3148860 w 6000690"/>
              <a:gd name="connsiteY5293" fmla="*/ 1121166 h 4877563"/>
              <a:gd name="connsiteX5294" fmla="*/ 3144274 w 6000690"/>
              <a:gd name="connsiteY5294" fmla="*/ 1156205 h 4877563"/>
              <a:gd name="connsiteX5295" fmla="*/ 3104228 w 6000690"/>
              <a:gd name="connsiteY5295" fmla="*/ 1179317 h 4877563"/>
              <a:gd name="connsiteX5296" fmla="*/ 3081167 w 6000690"/>
              <a:gd name="connsiteY5296" fmla="*/ 1173123 h 4877563"/>
              <a:gd name="connsiteX5297" fmla="*/ 3059647 w 6000690"/>
              <a:gd name="connsiteY5297" fmla="*/ 1145064 h 4877563"/>
              <a:gd name="connsiteX5298" fmla="*/ 3064263 w 6000690"/>
              <a:gd name="connsiteY5298" fmla="*/ 1110017 h 4877563"/>
              <a:gd name="connsiteX5299" fmla="*/ 3104313 w 6000690"/>
              <a:gd name="connsiteY5299" fmla="*/ 1086914 h 4877563"/>
              <a:gd name="connsiteX5300" fmla="*/ 5792461 w 6000690"/>
              <a:gd name="connsiteY5300" fmla="*/ 1084002 h 4877563"/>
              <a:gd name="connsiteX5301" fmla="*/ 5825070 w 6000690"/>
              <a:gd name="connsiteY5301" fmla="*/ 1092768 h 4877563"/>
              <a:gd name="connsiteX5302" fmla="*/ 5855516 w 6000690"/>
              <a:gd name="connsiteY5302" fmla="*/ 1132451 h 4877563"/>
              <a:gd name="connsiteX5303" fmla="*/ 5848986 w 6000690"/>
              <a:gd name="connsiteY5303" fmla="*/ 1182024 h 4877563"/>
              <a:gd name="connsiteX5304" fmla="*/ 5792348 w 6000690"/>
              <a:gd name="connsiteY5304" fmla="*/ 1214707 h 4877563"/>
              <a:gd name="connsiteX5305" fmla="*/ 5759731 w 6000690"/>
              <a:gd name="connsiteY5305" fmla="*/ 1205941 h 4877563"/>
              <a:gd name="connsiteX5306" fmla="*/ 5735814 w 6000690"/>
              <a:gd name="connsiteY5306" fmla="*/ 1116685 h 4877563"/>
              <a:gd name="connsiteX5307" fmla="*/ 5735815 w 6000690"/>
              <a:gd name="connsiteY5307" fmla="*/ 1116685 h 4877563"/>
              <a:gd name="connsiteX5308" fmla="*/ 5792461 w 6000690"/>
              <a:gd name="connsiteY5308" fmla="*/ 1084002 h 4877563"/>
              <a:gd name="connsiteX5309" fmla="*/ 3792481 w 6000690"/>
              <a:gd name="connsiteY5309" fmla="*/ 1078647 h 4877563"/>
              <a:gd name="connsiteX5310" fmla="*/ 3785984 w 6000690"/>
              <a:gd name="connsiteY5310" fmla="*/ 1080122 h 4877563"/>
              <a:gd name="connsiteX5311" fmla="*/ 3774163 w 6000690"/>
              <a:gd name="connsiteY5311" fmla="*/ 1084992 h 4877563"/>
              <a:gd name="connsiteX5312" fmla="*/ 3765225 w 6000690"/>
              <a:gd name="connsiteY5312" fmla="*/ 1093390 h 4877563"/>
              <a:gd name="connsiteX5313" fmla="*/ 3765532 w 6000690"/>
              <a:gd name="connsiteY5313" fmla="*/ 1105646 h 4877563"/>
              <a:gd name="connsiteX5314" fmla="*/ 3765533 w 6000690"/>
              <a:gd name="connsiteY5314" fmla="*/ 1105648 h 4877563"/>
              <a:gd name="connsiteX5315" fmla="*/ 3769349 w 6000690"/>
              <a:gd name="connsiteY5315" fmla="*/ 1114784 h 4877563"/>
              <a:gd name="connsiteX5316" fmla="*/ 3778523 w 6000690"/>
              <a:gd name="connsiteY5316" fmla="*/ 1123863 h 4877563"/>
              <a:gd name="connsiteX5317" fmla="*/ 3783468 w 6000690"/>
              <a:gd name="connsiteY5317" fmla="*/ 1124695 h 4877563"/>
              <a:gd name="connsiteX5318" fmla="*/ 3791346 w 6000690"/>
              <a:gd name="connsiteY5318" fmla="*/ 1122463 h 4877563"/>
              <a:gd name="connsiteX5319" fmla="*/ 3803149 w 6000690"/>
              <a:gd name="connsiteY5319" fmla="*/ 1116192 h 4877563"/>
              <a:gd name="connsiteX5320" fmla="*/ 3811226 w 6000690"/>
              <a:gd name="connsiteY5320" fmla="*/ 1107217 h 4877563"/>
              <a:gd name="connsiteX5321" fmla="*/ 3810086 w 6000690"/>
              <a:gd name="connsiteY5321" fmla="*/ 1095197 h 4877563"/>
              <a:gd name="connsiteX5322" fmla="*/ 3806123 w 6000690"/>
              <a:gd name="connsiteY5322" fmla="*/ 1087395 h 4877563"/>
              <a:gd name="connsiteX5323" fmla="*/ 3797579 w 6000690"/>
              <a:gd name="connsiteY5323" fmla="*/ 1079536 h 4877563"/>
              <a:gd name="connsiteX5324" fmla="*/ 3792481 w 6000690"/>
              <a:gd name="connsiteY5324" fmla="*/ 1078647 h 4877563"/>
              <a:gd name="connsiteX5325" fmla="*/ 5346279 w 6000690"/>
              <a:gd name="connsiteY5325" fmla="*/ 1043496 h 4877563"/>
              <a:gd name="connsiteX5326" fmla="*/ 5337909 w 6000690"/>
              <a:gd name="connsiteY5326" fmla="*/ 1046050 h 4877563"/>
              <a:gd name="connsiteX5327" fmla="*/ 5313666 w 6000690"/>
              <a:gd name="connsiteY5327" fmla="*/ 1057861 h 4877563"/>
              <a:gd name="connsiteX5328" fmla="*/ 5304209 w 6000690"/>
              <a:gd name="connsiteY5328" fmla="*/ 1067054 h 4877563"/>
              <a:gd name="connsiteX5329" fmla="*/ 5305646 w 6000690"/>
              <a:gd name="connsiteY5329" fmla="*/ 1080161 h 4877563"/>
              <a:gd name="connsiteX5330" fmla="*/ 5305647 w 6000690"/>
              <a:gd name="connsiteY5330" fmla="*/ 1080162 h 4877563"/>
              <a:gd name="connsiteX5331" fmla="*/ 5316551 w 6000690"/>
              <a:gd name="connsiteY5331" fmla="*/ 1103606 h 4877563"/>
              <a:gd name="connsiteX5332" fmla="*/ 5325663 w 6000690"/>
              <a:gd name="connsiteY5332" fmla="*/ 1113157 h 4877563"/>
              <a:gd name="connsiteX5333" fmla="*/ 5330864 w 6000690"/>
              <a:gd name="connsiteY5333" fmla="*/ 1114084 h 4877563"/>
              <a:gd name="connsiteX5334" fmla="*/ 5338789 w 6000690"/>
              <a:gd name="connsiteY5334" fmla="*/ 1111824 h 4877563"/>
              <a:gd name="connsiteX5335" fmla="*/ 5363482 w 6000690"/>
              <a:gd name="connsiteY5335" fmla="*/ 1100882 h 4877563"/>
              <a:gd name="connsiteX5336" fmla="*/ 5373407 w 6000690"/>
              <a:gd name="connsiteY5336" fmla="*/ 1091718 h 4877563"/>
              <a:gd name="connsiteX5337" fmla="*/ 5371946 w 6000690"/>
              <a:gd name="connsiteY5337" fmla="*/ 1078288 h 4877563"/>
              <a:gd name="connsiteX5338" fmla="*/ 5360616 w 6000690"/>
              <a:gd name="connsiteY5338" fmla="*/ 1054060 h 4877563"/>
              <a:gd name="connsiteX5339" fmla="*/ 5351277 w 6000690"/>
              <a:gd name="connsiteY5339" fmla="*/ 1044347 h 4877563"/>
              <a:gd name="connsiteX5340" fmla="*/ 5346279 w 6000690"/>
              <a:gd name="connsiteY5340" fmla="*/ 1043496 h 4877563"/>
              <a:gd name="connsiteX5341" fmla="*/ 4769782 w 6000690"/>
              <a:gd name="connsiteY5341" fmla="*/ 1038749 h 4877563"/>
              <a:gd name="connsiteX5342" fmla="*/ 4762491 w 6000690"/>
              <a:gd name="connsiteY5342" fmla="*/ 1040640 h 4877563"/>
              <a:gd name="connsiteX5343" fmla="*/ 4749908 w 6000690"/>
              <a:gd name="connsiteY5343" fmla="*/ 1046589 h 4877563"/>
              <a:gd name="connsiteX5344" fmla="*/ 4749905 w 6000690"/>
              <a:gd name="connsiteY5344" fmla="*/ 1046589 h 4877563"/>
              <a:gd name="connsiteX5345" fmla="*/ 4741318 w 6000690"/>
              <a:gd name="connsiteY5345" fmla="*/ 1055412 h 4877563"/>
              <a:gd name="connsiteX5346" fmla="*/ 4742222 w 6000690"/>
              <a:gd name="connsiteY5346" fmla="*/ 1067698 h 4877563"/>
              <a:gd name="connsiteX5347" fmla="*/ 4748194 w 6000690"/>
              <a:gd name="connsiteY5347" fmla="*/ 1080739 h 4877563"/>
              <a:gd name="connsiteX5348" fmla="*/ 4757027 w 6000690"/>
              <a:gd name="connsiteY5348" fmla="*/ 1089506 h 4877563"/>
              <a:gd name="connsiteX5349" fmla="*/ 4762233 w 6000690"/>
              <a:gd name="connsiteY5349" fmla="*/ 1090433 h 4877563"/>
              <a:gd name="connsiteX5350" fmla="*/ 4769430 w 6000690"/>
              <a:gd name="connsiteY5350" fmla="*/ 1088598 h 4877563"/>
              <a:gd name="connsiteX5351" fmla="*/ 4782236 w 6000690"/>
              <a:gd name="connsiteY5351" fmla="*/ 1082696 h 4877563"/>
              <a:gd name="connsiteX5352" fmla="*/ 4790993 w 6000690"/>
              <a:gd name="connsiteY5352" fmla="*/ 1073759 h 4877563"/>
              <a:gd name="connsiteX5353" fmla="*/ 4789948 w 6000690"/>
              <a:gd name="connsiteY5353" fmla="*/ 1061295 h 4877563"/>
              <a:gd name="connsiteX5354" fmla="*/ 4783749 w 6000690"/>
              <a:gd name="connsiteY5354" fmla="*/ 1048253 h 4877563"/>
              <a:gd name="connsiteX5355" fmla="*/ 4774845 w 6000690"/>
              <a:gd name="connsiteY5355" fmla="*/ 1039629 h 4877563"/>
              <a:gd name="connsiteX5356" fmla="*/ 4769782 w 6000690"/>
              <a:gd name="connsiteY5356" fmla="*/ 1038749 h 4877563"/>
              <a:gd name="connsiteX5357" fmla="*/ 2934384 w 6000690"/>
              <a:gd name="connsiteY5357" fmla="*/ 1036915 h 4877563"/>
              <a:gd name="connsiteX5358" fmla="*/ 2951524 w 6000690"/>
              <a:gd name="connsiteY5358" fmla="*/ 1041521 h 4877563"/>
              <a:gd name="connsiteX5359" fmla="*/ 2964089 w 6000690"/>
              <a:gd name="connsiteY5359" fmla="*/ 1088437 h 4877563"/>
              <a:gd name="connsiteX5360" fmla="*/ 2934318 w 6000690"/>
              <a:gd name="connsiteY5360" fmla="*/ 1105610 h 4877563"/>
              <a:gd name="connsiteX5361" fmla="*/ 2917177 w 6000690"/>
              <a:gd name="connsiteY5361" fmla="*/ 1101005 h 4877563"/>
              <a:gd name="connsiteX5362" fmla="*/ 2901176 w 6000690"/>
              <a:gd name="connsiteY5362" fmla="*/ 1080162 h 4877563"/>
              <a:gd name="connsiteX5363" fmla="*/ 2904604 w 6000690"/>
              <a:gd name="connsiteY5363" fmla="*/ 1054108 h 4877563"/>
              <a:gd name="connsiteX5364" fmla="*/ 2934384 w 6000690"/>
              <a:gd name="connsiteY5364" fmla="*/ 1036915 h 4877563"/>
              <a:gd name="connsiteX5365" fmla="*/ 4196012 w 6000690"/>
              <a:gd name="connsiteY5365" fmla="*/ 1030020 h 4877563"/>
              <a:gd name="connsiteX5366" fmla="*/ 4189235 w 6000690"/>
              <a:gd name="connsiteY5366" fmla="*/ 1031637 h 4877563"/>
              <a:gd name="connsiteX5367" fmla="*/ 4183845 w 6000690"/>
              <a:gd name="connsiteY5367" fmla="*/ 1034191 h 4877563"/>
              <a:gd name="connsiteX5368" fmla="*/ 4175845 w 6000690"/>
              <a:gd name="connsiteY5368" fmla="*/ 1042750 h 4877563"/>
              <a:gd name="connsiteX5369" fmla="*/ 4176435 w 6000690"/>
              <a:gd name="connsiteY5369" fmla="*/ 1054458 h 4877563"/>
              <a:gd name="connsiteX5370" fmla="*/ 4176436 w 6000690"/>
              <a:gd name="connsiteY5370" fmla="*/ 1054458 h 4877563"/>
              <a:gd name="connsiteX5371" fmla="*/ 4178739 w 6000690"/>
              <a:gd name="connsiteY5371" fmla="*/ 1059508 h 4877563"/>
              <a:gd name="connsiteX5372" fmla="*/ 4187368 w 6000690"/>
              <a:gd name="connsiteY5372" fmla="*/ 1067725 h 4877563"/>
              <a:gd name="connsiteX5373" fmla="*/ 4192555 w 6000690"/>
              <a:gd name="connsiteY5373" fmla="*/ 1068652 h 4877563"/>
              <a:gd name="connsiteX5374" fmla="*/ 4199270 w 6000690"/>
              <a:gd name="connsiteY5374" fmla="*/ 1067073 h 4877563"/>
              <a:gd name="connsiteX5375" fmla="*/ 4204680 w 6000690"/>
              <a:gd name="connsiteY5375" fmla="*/ 1064567 h 4877563"/>
              <a:gd name="connsiteX5376" fmla="*/ 4212879 w 6000690"/>
              <a:gd name="connsiteY5376" fmla="*/ 1055875 h 4877563"/>
              <a:gd name="connsiteX5377" fmla="*/ 4212136 w 6000690"/>
              <a:gd name="connsiteY5377" fmla="*/ 1043949 h 4877563"/>
              <a:gd name="connsiteX5378" fmla="*/ 4209706 w 6000690"/>
              <a:gd name="connsiteY5378" fmla="*/ 1038882 h 4877563"/>
              <a:gd name="connsiteX5379" fmla="*/ 4201019 w 6000690"/>
              <a:gd name="connsiteY5379" fmla="*/ 1030881 h 4877563"/>
              <a:gd name="connsiteX5380" fmla="*/ 4196012 w 6000690"/>
              <a:gd name="connsiteY5380" fmla="*/ 1030020 h 4877563"/>
              <a:gd name="connsiteX5381" fmla="*/ 3622128 w 6000690"/>
              <a:gd name="connsiteY5381" fmla="*/ 1016940 h 4877563"/>
              <a:gd name="connsiteX5382" fmla="*/ 3615721 w 6000690"/>
              <a:gd name="connsiteY5382" fmla="*/ 1018377 h 4877563"/>
              <a:gd name="connsiteX5383" fmla="*/ 3600774 w 6000690"/>
              <a:gd name="connsiteY5383" fmla="*/ 1024155 h 4877563"/>
              <a:gd name="connsiteX5384" fmla="*/ 3591434 w 6000690"/>
              <a:gd name="connsiteY5384" fmla="*/ 1032534 h 4877563"/>
              <a:gd name="connsiteX5385" fmla="*/ 3591709 w 6000690"/>
              <a:gd name="connsiteY5385" fmla="*/ 1045074 h 4877563"/>
              <a:gd name="connsiteX5386" fmla="*/ 3591709 w 6000690"/>
              <a:gd name="connsiteY5386" fmla="*/ 1045076 h 4877563"/>
              <a:gd name="connsiteX5387" fmla="*/ 3597028 w 6000690"/>
              <a:gd name="connsiteY5387" fmla="*/ 1058524 h 4877563"/>
              <a:gd name="connsiteX5388" fmla="*/ 3606405 w 6000690"/>
              <a:gd name="connsiteY5388" fmla="*/ 1068245 h 4877563"/>
              <a:gd name="connsiteX5389" fmla="*/ 3611365 w 6000690"/>
              <a:gd name="connsiteY5389" fmla="*/ 1069087 h 4877563"/>
              <a:gd name="connsiteX5390" fmla="*/ 3619801 w 6000690"/>
              <a:gd name="connsiteY5390" fmla="*/ 1066496 h 4877563"/>
              <a:gd name="connsiteX5391" fmla="*/ 3634852 w 6000690"/>
              <a:gd name="connsiteY5391" fmla="*/ 1058098 h 4877563"/>
              <a:gd name="connsiteX5392" fmla="*/ 3643027 w 6000690"/>
              <a:gd name="connsiteY5392" fmla="*/ 1048886 h 4877563"/>
              <a:gd name="connsiteX5393" fmla="*/ 3641561 w 6000690"/>
              <a:gd name="connsiteY5393" fmla="*/ 1036658 h 4877563"/>
              <a:gd name="connsiteX5394" fmla="*/ 3635769 w 6000690"/>
              <a:gd name="connsiteY5394" fmla="*/ 1025688 h 4877563"/>
              <a:gd name="connsiteX5395" fmla="*/ 3627272 w 6000690"/>
              <a:gd name="connsiteY5395" fmla="*/ 1017848 h 4877563"/>
              <a:gd name="connsiteX5396" fmla="*/ 3622128 w 6000690"/>
              <a:gd name="connsiteY5396" fmla="*/ 1016940 h 4877563"/>
              <a:gd name="connsiteX5397" fmla="*/ 2764437 w 6000690"/>
              <a:gd name="connsiteY5397" fmla="*/ 994681 h 4877563"/>
              <a:gd name="connsiteX5398" fmla="*/ 2771803 w 6000690"/>
              <a:gd name="connsiteY5398" fmla="*/ 996658 h 4877563"/>
              <a:gd name="connsiteX5399" fmla="*/ 2778664 w 6000690"/>
              <a:gd name="connsiteY5399" fmla="*/ 1005612 h 4877563"/>
              <a:gd name="connsiteX5400" fmla="*/ 2777189 w 6000690"/>
              <a:gd name="connsiteY5400" fmla="*/ 1016790 h 4877563"/>
              <a:gd name="connsiteX5401" fmla="*/ 2764413 w 6000690"/>
              <a:gd name="connsiteY5401" fmla="*/ 1024166 h 4877563"/>
              <a:gd name="connsiteX5402" fmla="*/ 2757046 w 6000690"/>
              <a:gd name="connsiteY5402" fmla="*/ 1022190 h 4877563"/>
              <a:gd name="connsiteX5403" fmla="*/ 2751660 w 6000690"/>
              <a:gd name="connsiteY5403" fmla="*/ 1002056 h 4877563"/>
              <a:gd name="connsiteX5404" fmla="*/ 2764437 w 6000690"/>
              <a:gd name="connsiteY5404" fmla="*/ 994681 h 4877563"/>
              <a:gd name="connsiteX5405" fmla="*/ 5174828 w 6000690"/>
              <a:gd name="connsiteY5405" fmla="*/ 985755 h 4877563"/>
              <a:gd name="connsiteX5406" fmla="*/ 5166851 w 6000690"/>
              <a:gd name="connsiteY5406" fmla="*/ 988043 h 4877563"/>
              <a:gd name="connsiteX5407" fmla="*/ 5146660 w 6000690"/>
              <a:gd name="connsiteY5407" fmla="*/ 997813 h 4877563"/>
              <a:gd name="connsiteX5408" fmla="*/ 5137571 w 6000690"/>
              <a:gd name="connsiteY5408" fmla="*/ 1006842 h 4877563"/>
              <a:gd name="connsiteX5409" fmla="*/ 5138762 w 6000690"/>
              <a:gd name="connsiteY5409" fmla="*/ 1019600 h 4877563"/>
              <a:gd name="connsiteX5410" fmla="*/ 5138764 w 6000690"/>
              <a:gd name="connsiteY5410" fmla="*/ 1019599 h 4877563"/>
              <a:gd name="connsiteX5411" fmla="*/ 5147705 w 6000690"/>
              <a:gd name="connsiteY5411" fmla="*/ 1039185 h 4877563"/>
              <a:gd name="connsiteX5412" fmla="*/ 5156680 w 6000690"/>
              <a:gd name="connsiteY5412" fmla="*/ 1048490 h 4877563"/>
              <a:gd name="connsiteX5413" fmla="*/ 5161943 w 6000690"/>
              <a:gd name="connsiteY5413" fmla="*/ 1049445 h 4877563"/>
              <a:gd name="connsiteX5414" fmla="*/ 5169566 w 6000690"/>
              <a:gd name="connsiteY5414" fmla="*/ 1047365 h 4877563"/>
              <a:gd name="connsiteX5415" fmla="*/ 5190290 w 6000690"/>
              <a:gd name="connsiteY5415" fmla="*/ 1038097 h 4877563"/>
              <a:gd name="connsiteX5416" fmla="*/ 5199804 w 6000690"/>
              <a:gd name="connsiteY5416" fmla="*/ 1028999 h 4877563"/>
              <a:gd name="connsiteX5417" fmla="*/ 5198494 w 6000690"/>
              <a:gd name="connsiteY5417" fmla="*/ 1015902 h 4877563"/>
              <a:gd name="connsiteX5418" fmla="*/ 5189022 w 6000690"/>
              <a:gd name="connsiteY5418" fmla="*/ 995884 h 4877563"/>
              <a:gd name="connsiteX5419" fmla="*/ 5179831 w 6000690"/>
              <a:gd name="connsiteY5419" fmla="*/ 986616 h 4877563"/>
              <a:gd name="connsiteX5420" fmla="*/ 5174828 w 6000690"/>
              <a:gd name="connsiteY5420" fmla="*/ 985755 h 4877563"/>
              <a:gd name="connsiteX5421" fmla="*/ 4599184 w 6000690"/>
              <a:gd name="connsiteY5421" fmla="*/ 978852 h 4877563"/>
              <a:gd name="connsiteX5422" fmla="*/ 4592086 w 6000690"/>
              <a:gd name="connsiteY5422" fmla="*/ 980630 h 4877563"/>
              <a:gd name="connsiteX5423" fmla="*/ 4581774 w 6000690"/>
              <a:gd name="connsiteY5423" fmla="*/ 985491 h 4877563"/>
              <a:gd name="connsiteX5424" fmla="*/ 4573352 w 6000690"/>
              <a:gd name="connsiteY5424" fmla="*/ 994219 h 4877563"/>
              <a:gd name="connsiteX5425" fmla="*/ 4574123 w 6000690"/>
              <a:gd name="connsiteY5425" fmla="*/ 1006312 h 4877563"/>
              <a:gd name="connsiteX5426" fmla="*/ 4578870 w 6000690"/>
              <a:gd name="connsiteY5426" fmla="*/ 1016724 h 4877563"/>
              <a:gd name="connsiteX5427" fmla="*/ 4587599 w 6000690"/>
              <a:gd name="connsiteY5427" fmla="*/ 1025283 h 4877563"/>
              <a:gd name="connsiteX5428" fmla="*/ 4592834 w 6000690"/>
              <a:gd name="connsiteY5428" fmla="*/ 1026219 h 4877563"/>
              <a:gd name="connsiteX5429" fmla="*/ 4599798 w 6000690"/>
              <a:gd name="connsiteY5429" fmla="*/ 1024507 h 4877563"/>
              <a:gd name="connsiteX5430" fmla="*/ 4610296 w 6000690"/>
              <a:gd name="connsiteY5430" fmla="*/ 1019712 h 4877563"/>
              <a:gd name="connsiteX5431" fmla="*/ 4618897 w 6000690"/>
              <a:gd name="connsiteY5431" fmla="*/ 1010889 h 4877563"/>
              <a:gd name="connsiteX5432" fmla="*/ 4618004 w 6000690"/>
              <a:gd name="connsiteY5432" fmla="*/ 998606 h 4877563"/>
              <a:gd name="connsiteX5433" fmla="*/ 4613076 w 6000690"/>
              <a:gd name="connsiteY5433" fmla="*/ 988176 h 4877563"/>
              <a:gd name="connsiteX5434" fmla="*/ 4604262 w 6000690"/>
              <a:gd name="connsiteY5434" fmla="*/ 979731 h 4877563"/>
              <a:gd name="connsiteX5435" fmla="*/ 4599184 w 6000690"/>
              <a:gd name="connsiteY5435" fmla="*/ 978852 h 4877563"/>
              <a:gd name="connsiteX5436" fmla="*/ 4025070 w 6000690"/>
              <a:gd name="connsiteY5436" fmla="*/ 970152 h 4877563"/>
              <a:gd name="connsiteX5437" fmla="*/ 4018470 w 6000690"/>
              <a:gd name="connsiteY5437" fmla="*/ 971684 h 4877563"/>
              <a:gd name="connsiteX5438" fmla="*/ 4016063 w 6000690"/>
              <a:gd name="connsiteY5438" fmla="*/ 972819 h 4877563"/>
              <a:gd name="connsiteX5439" fmla="*/ 4008162 w 6000690"/>
              <a:gd name="connsiteY5439" fmla="*/ 981377 h 4877563"/>
              <a:gd name="connsiteX5440" fmla="*/ 4008758 w 6000690"/>
              <a:gd name="connsiteY5440" fmla="*/ 993010 h 4877563"/>
              <a:gd name="connsiteX5441" fmla="*/ 4008759 w 6000690"/>
              <a:gd name="connsiteY5441" fmla="*/ 993008 h 4877563"/>
              <a:gd name="connsiteX5442" fmla="*/ 4010045 w 6000690"/>
              <a:gd name="connsiteY5442" fmla="*/ 995807 h 4877563"/>
              <a:gd name="connsiteX5443" fmla="*/ 4018579 w 6000690"/>
              <a:gd name="connsiteY5443" fmla="*/ 1003796 h 4877563"/>
              <a:gd name="connsiteX5444" fmla="*/ 4023766 w 6000690"/>
              <a:gd name="connsiteY5444" fmla="*/ 1004724 h 4877563"/>
              <a:gd name="connsiteX5445" fmla="*/ 4030263 w 6000690"/>
              <a:gd name="connsiteY5445" fmla="*/ 1003249 h 4877563"/>
              <a:gd name="connsiteX5446" fmla="*/ 4032750 w 6000690"/>
              <a:gd name="connsiteY5446" fmla="*/ 1002095 h 4877563"/>
              <a:gd name="connsiteX5447" fmla="*/ 4040741 w 6000690"/>
              <a:gd name="connsiteY5447" fmla="*/ 993463 h 4877563"/>
              <a:gd name="connsiteX5448" fmla="*/ 4040060 w 6000690"/>
              <a:gd name="connsiteY5448" fmla="*/ 981727 h 4877563"/>
              <a:gd name="connsiteX5449" fmla="*/ 4038722 w 6000690"/>
              <a:gd name="connsiteY5449" fmla="*/ 978927 h 4877563"/>
              <a:gd name="connsiteX5450" fmla="*/ 4030125 w 6000690"/>
              <a:gd name="connsiteY5450" fmla="*/ 971031 h 4877563"/>
              <a:gd name="connsiteX5451" fmla="*/ 4025070 w 6000690"/>
              <a:gd name="connsiteY5451" fmla="*/ 970152 h 4877563"/>
              <a:gd name="connsiteX5452" fmla="*/ 3450223 w 6000690"/>
              <a:gd name="connsiteY5452" fmla="*/ 950529 h 4877563"/>
              <a:gd name="connsiteX5453" fmla="*/ 3443784 w 6000690"/>
              <a:gd name="connsiteY5453" fmla="*/ 951976 h 4877563"/>
              <a:gd name="connsiteX5454" fmla="*/ 3422633 w 6000690"/>
              <a:gd name="connsiteY5454" fmla="*/ 959409 h 4877563"/>
              <a:gd name="connsiteX5455" fmla="*/ 3412334 w 6000690"/>
              <a:gd name="connsiteY5455" fmla="*/ 968015 h 4877563"/>
              <a:gd name="connsiteX5456" fmla="*/ 3413024 w 6000690"/>
              <a:gd name="connsiteY5456" fmla="*/ 981406 h 4877563"/>
              <a:gd name="connsiteX5457" fmla="*/ 3413023 w 6000690"/>
              <a:gd name="connsiteY5457" fmla="*/ 981404 h 4877563"/>
              <a:gd name="connsiteX5458" fmla="*/ 3422092 w 6000690"/>
              <a:gd name="connsiteY5458" fmla="*/ 1004468 h 4877563"/>
              <a:gd name="connsiteX5459" fmla="*/ 3431833 w 6000690"/>
              <a:gd name="connsiteY5459" fmla="*/ 1015174 h 4877563"/>
              <a:gd name="connsiteX5460" fmla="*/ 3436690 w 6000690"/>
              <a:gd name="connsiteY5460" fmla="*/ 1015977 h 4877563"/>
              <a:gd name="connsiteX5461" fmla="*/ 3446090 w 6000690"/>
              <a:gd name="connsiteY5461" fmla="*/ 1012667 h 4877563"/>
              <a:gd name="connsiteX5462" fmla="*/ 3467090 w 6000690"/>
              <a:gd name="connsiteY5462" fmla="*/ 999852 h 4877563"/>
              <a:gd name="connsiteX5463" fmla="*/ 3475365 w 6000690"/>
              <a:gd name="connsiteY5463" fmla="*/ 990427 h 4877563"/>
              <a:gd name="connsiteX5464" fmla="*/ 3473597 w 6000690"/>
              <a:gd name="connsiteY5464" fmla="*/ 978010 h 4877563"/>
              <a:gd name="connsiteX5465" fmla="*/ 3464106 w 6000690"/>
              <a:gd name="connsiteY5465" fmla="*/ 959825 h 4877563"/>
              <a:gd name="connsiteX5466" fmla="*/ 3455628 w 6000690"/>
              <a:gd name="connsiteY5466" fmla="*/ 951531 h 4877563"/>
              <a:gd name="connsiteX5467" fmla="*/ 3450223 w 6000690"/>
              <a:gd name="connsiteY5467" fmla="*/ 950529 h 4877563"/>
              <a:gd name="connsiteX5468" fmla="*/ 5854281 w 6000690"/>
              <a:gd name="connsiteY5468" fmla="*/ 940530 h 4877563"/>
              <a:gd name="connsiteX5469" fmla="*/ 5873697 w 6000690"/>
              <a:gd name="connsiteY5469" fmla="*/ 945751 h 4877563"/>
              <a:gd name="connsiteX5470" fmla="*/ 5891822 w 6000690"/>
              <a:gd name="connsiteY5470" fmla="*/ 969365 h 4877563"/>
              <a:gd name="connsiteX5471" fmla="*/ 5887934 w 6000690"/>
              <a:gd name="connsiteY5471" fmla="*/ 998881 h 4877563"/>
              <a:gd name="connsiteX5472" fmla="*/ 5854210 w 6000690"/>
              <a:gd name="connsiteY5472" fmla="*/ 1018341 h 4877563"/>
              <a:gd name="connsiteX5473" fmla="*/ 5834795 w 6000690"/>
              <a:gd name="connsiteY5473" fmla="*/ 1013120 h 4877563"/>
              <a:gd name="connsiteX5474" fmla="*/ 5820558 w 6000690"/>
              <a:gd name="connsiteY5474" fmla="*/ 959993 h 4877563"/>
              <a:gd name="connsiteX5475" fmla="*/ 5854281 w 6000690"/>
              <a:gd name="connsiteY5475" fmla="*/ 940530 h 4877563"/>
              <a:gd name="connsiteX5476" fmla="*/ 5003250 w 6000690"/>
              <a:gd name="connsiteY5476" fmla="*/ 927687 h 4877563"/>
              <a:gd name="connsiteX5477" fmla="*/ 4995628 w 6000690"/>
              <a:gd name="connsiteY5477" fmla="*/ 929767 h 4877563"/>
              <a:gd name="connsiteX5478" fmla="*/ 4979721 w 6000690"/>
              <a:gd name="connsiteY5478" fmla="*/ 937409 h 4877563"/>
              <a:gd name="connsiteX5479" fmla="*/ 4970936 w 6000690"/>
              <a:gd name="connsiteY5479" fmla="*/ 946337 h 4877563"/>
              <a:gd name="connsiteX5480" fmla="*/ 4971976 w 6000690"/>
              <a:gd name="connsiteY5480" fmla="*/ 958820 h 4877563"/>
              <a:gd name="connsiteX5481" fmla="*/ 4971975 w 6000690"/>
              <a:gd name="connsiteY5481" fmla="*/ 958820 h 4877563"/>
              <a:gd name="connsiteX5482" fmla="*/ 4979295 w 6000690"/>
              <a:gd name="connsiteY5482" fmla="*/ 974821 h 4877563"/>
              <a:gd name="connsiteX5483" fmla="*/ 4988180 w 6000690"/>
              <a:gd name="connsiteY5483" fmla="*/ 983815 h 4877563"/>
              <a:gd name="connsiteX5484" fmla="*/ 4993424 w 6000690"/>
              <a:gd name="connsiteY5484" fmla="*/ 984761 h 4877563"/>
              <a:gd name="connsiteX5485" fmla="*/ 5000787 w 6000690"/>
              <a:gd name="connsiteY5485" fmla="*/ 982832 h 4877563"/>
              <a:gd name="connsiteX5486" fmla="*/ 5017048 w 6000690"/>
              <a:gd name="connsiteY5486" fmla="*/ 975484 h 4877563"/>
              <a:gd name="connsiteX5487" fmla="*/ 5026188 w 6000690"/>
              <a:gd name="connsiteY5487" fmla="*/ 966480 h 4877563"/>
              <a:gd name="connsiteX5488" fmla="*/ 5025030 w 6000690"/>
              <a:gd name="connsiteY5488" fmla="*/ 953704 h 4877563"/>
              <a:gd name="connsiteX5489" fmla="*/ 5017327 w 6000690"/>
              <a:gd name="connsiteY5489" fmla="*/ 937476 h 4877563"/>
              <a:gd name="connsiteX5490" fmla="*/ 5008277 w 6000690"/>
              <a:gd name="connsiteY5490" fmla="*/ 928548 h 4877563"/>
              <a:gd name="connsiteX5491" fmla="*/ 5003250 w 6000690"/>
              <a:gd name="connsiteY5491" fmla="*/ 927687 h 4877563"/>
              <a:gd name="connsiteX5492" fmla="*/ 4428733 w 6000690"/>
              <a:gd name="connsiteY5492" fmla="*/ 919463 h 4877563"/>
              <a:gd name="connsiteX5493" fmla="*/ 4421814 w 6000690"/>
              <a:gd name="connsiteY5493" fmla="*/ 921146 h 4877563"/>
              <a:gd name="connsiteX5494" fmla="*/ 4414220 w 6000690"/>
              <a:gd name="connsiteY5494" fmla="*/ 924730 h 4877563"/>
              <a:gd name="connsiteX5495" fmla="*/ 4405993 w 6000690"/>
              <a:gd name="connsiteY5495" fmla="*/ 933374 h 4877563"/>
              <a:gd name="connsiteX5496" fmla="*/ 4406673 w 6000690"/>
              <a:gd name="connsiteY5496" fmla="*/ 945299 h 4877563"/>
              <a:gd name="connsiteX5497" fmla="*/ 4406673 w 6000690"/>
              <a:gd name="connsiteY5497" fmla="*/ 945298 h 4877563"/>
              <a:gd name="connsiteX5498" fmla="*/ 4410143 w 6000690"/>
              <a:gd name="connsiteY5498" fmla="*/ 952910 h 4877563"/>
              <a:gd name="connsiteX5499" fmla="*/ 4418782 w 6000690"/>
              <a:gd name="connsiteY5499" fmla="*/ 961280 h 4877563"/>
              <a:gd name="connsiteX5500" fmla="*/ 4424031 w 6000690"/>
              <a:gd name="connsiteY5500" fmla="*/ 962226 h 4877563"/>
              <a:gd name="connsiteX5501" fmla="*/ 4430797 w 6000690"/>
              <a:gd name="connsiteY5501" fmla="*/ 960619 h 4877563"/>
              <a:gd name="connsiteX5502" fmla="*/ 4438514 w 6000690"/>
              <a:gd name="connsiteY5502" fmla="*/ 957120 h 4877563"/>
              <a:gd name="connsiteX5503" fmla="*/ 4446955 w 6000690"/>
              <a:gd name="connsiteY5503" fmla="*/ 948372 h 4877563"/>
              <a:gd name="connsiteX5504" fmla="*/ 4446166 w 6000690"/>
              <a:gd name="connsiteY5504" fmla="*/ 936248 h 4877563"/>
              <a:gd name="connsiteX5505" fmla="*/ 4442544 w 6000690"/>
              <a:gd name="connsiteY5505" fmla="*/ 928598 h 4877563"/>
              <a:gd name="connsiteX5506" fmla="*/ 4433806 w 6000690"/>
              <a:gd name="connsiteY5506" fmla="*/ 920342 h 4877563"/>
              <a:gd name="connsiteX5507" fmla="*/ 4428733 w 6000690"/>
              <a:gd name="connsiteY5507" fmla="*/ 919463 h 4877563"/>
              <a:gd name="connsiteX5508" fmla="*/ 3854311 w 6000690"/>
              <a:gd name="connsiteY5508" fmla="*/ 909701 h 4877563"/>
              <a:gd name="connsiteX5509" fmla="*/ 3847867 w 6000690"/>
              <a:gd name="connsiteY5509" fmla="*/ 911167 h 4877563"/>
              <a:gd name="connsiteX5510" fmla="*/ 3847408 w 6000690"/>
              <a:gd name="connsiteY5510" fmla="*/ 911385 h 4877563"/>
              <a:gd name="connsiteX5511" fmla="*/ 3839298 w 6000690"/>
              <a:gd name="connsiteY5511" fmla="*/ 920077 h 4877563"/>
              <a:gd name="connsiteX5512" fmla="*/ 3839600 w 6000690"/>
              <a:gd name="connsiteY5512" fmla="*/ 931785 h 4877563"/>
              <a:gd name="connsiteX5513" fmla="*/ 3839601 w 6000690"/>
              <a:gd name="connsiteY5513" fmla="*/ 931784 h 4877563"/>
              <a:gd name="connsiteX5514" fmla="*/ 3854019 w 6000690"/>
              <a:gd name="connsiteY5514" fmla="*/ 940938 h 4877563"/>
              <a:gd name="connsiteX5515" fmla="*/ 3859948 w 6000690"/>
              <a:gd name="connsiteY5515" fmla="*/ 939614 h 4877563"/>
              <a:gd name="connsiteX5516" fmla="*/ 3860879 w 6000690"/>
              <a:gd name="connsiteY5516" fmla="*/ 939179 h 4877563"/>
              <a:gd name="connsiteX5517" fmla="*/ 3868762 w 6000690"/>
              <a:gd name="connsiteY5517" fmla="*/ 930725 h 4877563"/>
              <a:gd name="connsiteX5518" fmla="*/ 3868298 w 6000690"/>
              <a:gd name="connsiteY5518" fmla="*/ 919168 h 4877563"/>
              <a:gd name="connsiteX5519" fmla="*/ 3867839 w 6000690"/>
              <a:gd name="connsiteY5519" fmla="*/ 918194 h 4877563"/>
              <a:gd name="connsiteX5520" fmla="*/ 3854311 w 6000690"/>
              <a:gd name="connsiteY5520" fmla="*/ 909701 h 4877563"/>
              <a:gd name="connsiteX5521" fmla="*/ 3166181 w 6000690"/>
              <a:gd name="connsiteY5521" fmla="*/ 886901 h 4877563"/>
              <a:gd name="connsiteX5522" fmla="*/ 3204259 w 6000690"/>
              <a:gd name="connsiteY5522" fmla="*/ 897133 h 4877563"/>
              <a:gd name="connsiteX5523" fmla="*/ 3239799 w 6000690"/>
              <a:gd name="connsiteY5523" fmla="*/ 943453 h 4877563"/>
              <a:gd name="connsiteX5524" fmla="*/ 3232177 w 6000690"/>
              <a:gd name="connsiteY5524" fmla="*/ 1001328 h 4877563"/>
              <a:gd name="connsiteX5525" fmla="*/ 3166048 w 6000690"/>
              <a:gd name="connsiteY5525" fmla="*/ 1039487 h 4877563"/>
              <a:gd name="connsiteX5526" fmla="*/ 3127970 w 6000690"/>
              <a:gd name="connsiteY5526" fmla="*/ 1029255 h 4877563"/>
              <a:gd name="connsiteX5527" fmla="*/ 3092431 w 6000690"/>
              <a:gd name="connsiteY5527" fmla="*/ 982936 h 4877563"/>
              <a:gd name="connsiteX5528" fmla="*/ 3092431 w 6000690"/>
              <a:gd name="connsiteY5528" fmla="*/ 982937 h 4877563"/>
              <a:gd name="connsiteX5529" fmla="*/ 3100053 w 6000690"/>
              <a:gd name="connsiteY5529" fmla="*/ 925051 h 4877563"/>
              <a:gd name="connsiteX5530" fmla="*/ 3166181 w 6000690"/>
              <a:gd name="connsiteY5530" fmla="*/ 886901 h 4877563"/>
              <a:gd name="connsiteX5531" fmla="*/ 4832019 w 6000690"/>
              <a:gd name="connsiteY5531" fmla="*/ 868600 h 4877563"/>
              <a:gd name="connsiteX5532" fmla="*/ 4824671 w 6000690"/>
              <a:gd name="connsiteY5532" fmla="*/ 870519 h 4877563"/>
              <a:gd name="connsiteX5533" fmla="*/ 4811719 w 6000690"/>
              <a:gd name="connsiteY5533" fmla="*/ 876686 h 4877563"/>
              <a:gd name="connsiteX5534" fmla="*/ 4803151 w 6000690"/>
              <a:gd name="connsiteY5534" fmla="*/ 885518 h 4877563"/>
              <a:gd name="connsiteX5535" fmla="*/ 4804063 w 6000690"/>
              <a:gd name="connsiteY5535" fmla="*/ 897784 h 4877563"/>
              <a:gd name="connsiteX5536" fmla="*/ 4804065 w 6000690"/>
              <a:gd name="connsiteY5536" fmla="*/ 897785 h 4877563"/>
              <a:gd name="connsiteX5537" fmla="*/ 4809886 w 6000690"/>
              <a:gd name="connsiteY5537" fmla="*/ 910437 h 4877563"/>
              <a:gd name="connsiteX5538" fmla="*/ 4818709 w 6000690"/>
              <a:gd name="connsiteY5538" fmla="*/ 919148 h 4877563"/>
              <a:gd name="connsiteX5539" fmla="*/ 4823901 w 6000690"/>
              <a:gd name="connsiteY5539" fmla="*/ 920075 h 4877563"/>
              <a:gd name="connsiteX5540" fmla="*/ 4831079 w 6000690"/>
              <a:gd name="connsiteY5540" fmla="*/ 918248 h 4877563"/>
              <a:gd name="connsiteX5541" fmla="*/ 4844224 w 6000690"/>
              <a:gd name="connsiteY5541" fmla="*/ 912225 h 4877563"/>
              <a:gd name="connsiteX5542" fmla="*/ 4853019 w 6000690"/>
              <a:gd name="connsiteY5542" fmla="*/ 903325 h 4877563"/>
              <a:gd name="connsiteX5543" fmla="*/ 4852016 w 6000690"/>
              <a:gd name="connsiteY5543" fmla="*/ 890852 h 4877563"/>
              <a:gd name="connsiteX5544" fmla="*/ 4845987 w 6000690"/>
              <a:gd name="connsiteY5544" fmla="*/ 878114 h 4877563"/>
              <a:gd name="connsiteX5545" fmla="*/ 4837055 w 6000690"/>
              <a:gd name="connsiteY5545" fmla="*/ 869470 h 4877563"/>
              <a:gd name="connsiteX5546" fmla="*/ 4832019 w 6000690"/>
              <a:gd name="connsiteY5546" fmla="*/ 868600 h 4877563"/>
              <a:gd name="connsiteX5547" fmla="*/ 4257867 w 6000690"/>
              <a:gd name="connsiteY5547" fmla="*/ 860091 h 4877563"/>
              <a:gd name="connsiteX5548" fmla="*/ 4251068 w 6000690"/>
              <a:gd name="connsiteY5548" fmla="*/ 861718 h 4877563"/>
              <a:gd name="connsiteX5549" fmla="*/ 4246457 w 6000690"/>
              <a:gd name="connsiteY5549" fmla="*/ 863921 h 4877563"/>
              <a:gd name="connsiteX5550" fmla="*/ 4238504 w 6000690"/>
              <a:gd name="connsiteY5550" fmla="*/ 872508 h 4877563"/>
              <a:gd name="connsiteX5551" fmla="*/ 4239142 w 6000690"/>
              <a:gd name="connsiteY5551" fmla="*/ 884196 h 4877563"/>
              <a:gd name="connsiteX5552" fmla="*/ 4239141 w 6000690"/>
              <a:gd name="connsiteY5552" fmla="*/ 884196 h 4877563"/>
              <a:gd name="connsiteX5553" fmla="*/ 4241279 w 6000690"/>
              <a:gd name="connsiteY5553" fmla="*/ 888857 h 4877563"/>
              <a:gd name="connsiteX5554" fmla="*/ 4249842 w 6000690"/>
              <a:gd name="connsiteY5554" fmla="*/ 896981 h 4877563"/>
              <a:gd name="connsiteX5555" fmla="*/ 4255063 w 6000690"/>
              <a:gd name="connsiteY5555" fmla="*/ 897918 h 4877563"/>
              <a:gd name="connsiteX5556" fmla="*/ 4261630 w 6000690"/>
              <a:gd name="connsiteY5556" fmla="*/ 896405 h 4877563"/>
              <a:gd name="connsiteX5557" fmla="*/ 4266354 w 6000690"/>
              <a:gd name="connsiteY5557" fmla="*/ 894240 h 4877563"/>
              <a:gd name="connsiteX5558" fmla="*/ 4274529 w 6000690"/>
              <a:gd name="connsiteY5558" fmla="*/ 885577 h 4877563"/>
              <a:gd name="connsiteX5559" fmla="*/ 4273816 w 6000690"/>
              <a:gd name="connsiteY5559" fmla="*/ 873681 h 4877563"/>
              <a:gd name="connsiteX5560" fmla="*/ 4271565 w 6000690"/>
              <a:gd name="connsiteY5560" fmla="*/ 868971 h 4877563"/>
              <a:gd name="connsiteX5561" fmla="*/ 4262870 w 6000690"/>
              <a:gd name="connsiteY5561" fmla="*/ 860952 h 4877563"/>
              <a:gd name="connsiteX5562" fmla="*/ 4257867 w 6000690"/>
              <a:gd name="connsiteY5562" fmla="*/ 860091 h 4877563"/>
              <a:gd name="connsiteX5563" fmla="*/ 5684383 w 6000690"/>
              <a:gd name="connsiteY5563" fmla="*/ 853602 h 4877563"/>
              <a:gd name="connsiteX5564" fmla="*/ 5716320 w 6000690"/>
              <a:gd name="connsiteY5564" fmla="*/ 862189 h 4877563"/>
              <a:gd name="connsiteX5565" fmla="*/ 5746124 w 6000690"/>
              <a:gd name="connsiteY5565" fmla="*/ 901038 h 4877563"/>
              <a:gd name="connsiteX5566" fmla="*/ 5739730 w 6000690"/>
              <a:gd name="connsiteY5566" fmla="*/ 949571 h 4877563"/>
              <a:gd name="connsiteX5567" fmla="*/ 5684269 w 6000690"/>
              <a:gd name="connsiteY5567" fmla="*/ 981574 h 4877563"/>
              <a:gd name="connsiteX5568" fmla="*/ 5652332 w 6000690"/>
              <a:gd name="connsiteY5568" fmla="*/ 972987 h 4877563"/>
              <a:gd name="connsiteX5569" fmla="*/ 5622529 w 6000690"/>
              <a:gd name="connsiteY5569" fmla="*/ 934147 h 4877563"/>
              <a:gd name="connsiteX5570" fmla="*/ 5628922 w 6000690"/>
              <a:gd name="connsiteY5570" fmla="*/ 885605 h 4877563"/>
              <a:gd name="connsiteX5571" fmla="*/ 5684383 w 6000690"/>
              <a:gd name="connsiteY5571" fmla="*/ 853602 h 4877563"/>
              <a:gd name="connsiteX5572" fmla="*/ 2996238 w 6000690"/>
              <a:gd name="connsiteY5572" fmla="*/ 851492 h 4877563"/>
              <a:gd name="connsiteX5573" fmla="*/ 3021119 w 6000690"/>
              <a:gd name="connsiteY5573" fmla="*/ 858188 h 4877563"/>
              <a:gd name="connsiteX5574" fmla="*/ 3044302 w 6000690"/>
              <a:gd name="connsiteY5574" fmla="*/ 888451 h 4877563"/>
              <a:gd name="connsiteX5575" fmla="*/ 3039357 w 6000690"/>
              <a:gd name="connsiteY5575" fmla="*/ 926260 h 4877563"/>
              <a:gd name="connsiteX5576" fmla="*/ 2996152 w 6000690"/>
              <a:gd name="connsiteY5576" fmla="*/ 951198 h 4877563"/>
              <a:gd name="connsiteX5577" fmla="*/ 2971266 w 6000690"/>
              <a:gd name="connsiteY5577" fmla="*/ 944512 h 4877563"/>
              <a:gd name="connsiteX5578" fmla="*/ 2948049 w 6000690"/>
              <a:gd name="connsiteY5578" fmla="*/ 914250 h 4877563"/>
              <a:gd name="connsiteX5579" fmla="*/ 2953028 w 6000690"/>
              <a:gd name="connsiteY5579" fmla="*/ 876431 h 4877563"/>
              <a:gd name="connsiteX5580" fmla="*/ 2996238 w 6000690"/>
              <a:gd name="connsiteY5580" fmla="*/ 851492 h 4877563"/>
              <a:gd name="connsiteX5581" fmla="*/ 3682590 w 6000690"/>
              <a:gd name="connsiteY5581" fmla="*/ 846217 h 4877563"/>
              <a:gd name="connsiteX5582" fmla="*/ 3676306 w 6000690"/>
              <a:gd name="connsiteY5582" fmla="*/ 847588 h 4877563"/>
              <a:gd name="connsiteX5583" fmla="*/ 3676126 w 6000690"/>
              <a:gd name="connsiteY5583" fmla="*/ 847673 h 4877563"/>
              <a:gd name="connsiteX5584" fmla="*/ 3668116 w 6000690"/>
              <a:gd name="connsiteY5584" fmla="*/ 856250 h 4877563"/>
              <a:gd name="connsiteX5585" fmla="*/ 3668731 w 6000690"/>
              <a:gd name="connsiteY5585" fmla="*/ 867968 h 4877563"/>
              <a:gd name="connsiteX5586" fmla="*/ 3668731 w 6000690"/>
              <a:gd name="connsiteY5586" fmla="*/ 867967 h 4877563"/>
              <a:gd name="connsiteX5587" fmla="*/ 3669729 w 6000690"/>
              <a:gd name="connsiteY5587" fmla="*/ 870086 h 4877563"/>
              <a:gd name="connsiteX5588" fmla="*/ 3678273 w 6000690"/>
              <a:gd name="connsiteY5588" fmla="*/ 877935 h 4877563"/>
              <a:gd name="connsiteX5589" fmla="*/ 3683371 w 6000690"/>
              <a:gd name="connsiteY5589" fmla="*/ 878823 h 4877563"/>
              <a:gd name="connsiteX5590" fmla="*/ 3689863 w 6000690"/>
              <a:gd name="connsiteY5590" fmla="*/ 877349 h 4877563"/>
              <a:gd name="connsiteX5591" fmla="*/ 3697277 w 6000690"/>
              <a:gd name="connsiteY5591" fmla="*/ 857187 h 4877563"/>
              <a:gd name="connsiteX5592" fmla="*/ 3696270 w 6000690"/>
              <a:gd name="connsiteY5592" fmla="*/ 855012 h 4877563"/>
              <a:gd name="connsiteX5593" fmla="*/ 3687834 w 6000690"/>
              <a:gd name="connsiteY5593" fmla="*/ 847163 h 4877563"/>
              <a:gd name="connsiteX5594" fmla="*/ 3682590 w 6000690"/>
              <a:gd name="connsiteY5594" fmla="*/ 846217 h 4877563"/>
              <a:gd name="connsiteX5595" fmla="*/ 2826286 w 6000690"/>
              <a:gd name="connsiteY5595" fmla="*/ 820198 h 4877563"/>
              <a:gd name="connsiteX5596" fmla="*/ 2835904 w 6000690"/>
              <a:gd name="connsiteY5596" fmla="*/ 822789 h 4877563"/>
              <a:gd name="connsiteX5597" fmla="*/ 2844912 w 6000690"/>
              <a:gd name="connsiteY5597" fmla="*/ 834497 h 4877563"/>
              <a:gd name="connsiteX5598" fmla="*/ 2842978 w 6000690"/>
              <a:gd name="connsiteY5598" fmla="*/ 849156 h 4877563"/>
              <a:gd name="connsiteX5599" fmla="*/ 2826253 w 6000690"/>
              <a:gd name="connsiteY5599" fmla="*/ 858803 h 4877563"/>
              <a:gd name="connsiteX5600" fmla="*/ 2816635 w 6000690"/>
              <a:gd name="connsiteY5600" fmla="*/ 856212 h 4877563"/>
              <a:gd name="connsiteX5601" fmla="*/ 2807627 w 6000690"/>
              <a:gd name="connsiteY5601" fmla="*/ 844494 h 4877563"/>
              <a:gd name="connsiteX5602" fmla="*/ 2809561 w 6000690"/>
              <a:gd name="connsiteY5602" fmla="*/ 829844 h 4877563"/>
              <a:gd name="connsiteX5603" fmla="*/ 2826286 w 6000690"/>
              <a:gd name="connsiteY5603" fmla="*/ 820198 h 4877563"/>
              <a:gd name="connsiteX5604" fmla="*/ 4661212 w 6000690"/>
              <a:gd name="connsiteY5604" fmla="*/ 809353 h 4877563"/>
              <a:gd name="connsiteX5605" fmla="*/ 4654101 w 6000690"/>
              <a:gd name="connsiteY5605" fmla="*/ 811140 h 4877563"/>
              <a:gd name="connsiteX5606" fmla="*/ 4643826 w 6000690"/>
              <a:gd name="connsiteY5606" fmla="*/ 815982 h 4877563"/>
              <a:gd name="connsiteX5607" fmla="*/ 4635433 w 6000690"/>
              <a:gd name="connsiteY5607" fmla="*/ 824683 h 4877563"/>
              <a:gd name="connsiteX5608" fmla="*/ 4636171 w 6000690"/>
              <a:gd name="connsiteY5608" fmla="*/ 836750 h 4877563"/>
              <a:gd name="connsiteX5609" fmla="*/ 4636171 w 6000690"/>
              <a:gd name="connsiteY5609" fmla="*/ 836749 h 4877563"/>
              <a:gd name="connsiteX5610" fmla="*/ 4640719 w 6000690"/>
              <a:gd name="connsiteY5610" fmla="*/ 846784 h 4877563"/>
              <a:gd name="connsiteX5611" fmla="*/ 4649448 w 6000690"/>
              <a:gd name="connsiteY5611" fmla="*/ 855353 h 4877563"/>
              <a:gd name="connsiteX5612" fmla="*/ 4654687 w 6000690"/>
              <a:gd name="connsiteY5612" fmla="*/ 856299 h 4877563"/>
              <a:gd name="connsiteX5613" fmla="*/ 4661657 w 6000690"/>
              <a:gd name="connsiteY5613" fmla="*/ 854587 h 4877563"/>
              <a:gd name="connsiteX5614" fmla="*/ 4672140 w 6000690"/>
              <a:gd name="connsiteY5614" fmla="*/ 849792 h 4877563"/>
              <a:gd name="connsiteX5615" fmla="*/ 4680741 w 6000690"/>
              <a:gd name="connsiteY5615" fmla="*/ 840978 h 4877563"/>
              <a:gd name="connsiteX5616" fmla="*/ 4679857 w 6000690"/>
              <a:gd name="connsiteY5616" fmla="*/ 828692 h 4877563"/>
              <a:gd name="connsiteX5617" fmla="*/ 4675091 w 6000690"/>
              <a:gd name="connsiteY5617" fmla="*/ 818648 h 4877563"/>
              <a:gd name="connsiteX5618" fmla="*/ 4666263 w 6000690"/>
              <a:gd name="connsiteY5618" fmla="*/ 810222 h 4877563"/>
              <a:gd name="connsiteX5619" fmla="*/ 4661212 w 6000690"/>
              <a:gd name="connsiteY5619" fmla="*/ 809353 h 4877563"/>
              <a:gd name="connsiteX5620" fmla="*/ 4086921 w 6000690"/>
              <a:gd name="connsiteY5620" fmla="*/ 800226 h 4877563"/>
              <a:gd name="connsiteX5621" fmla="*/ 4080334 w 6000690"/>
              <a:gd name="connsiteY5621" fmla="*/ 801749 h 4877563"/>
              <a:gd name="connsiteX5622" fmla="*/ 4078254 w 6000690"/>
              <a:gd name="connsiteY5622" fmla="*/ 802733 h 4877563"/>
              <a:gd name="connsiteX5623" fmla="*/ 4070409 w 6000690"/>
              <a:gd name="connsiteY5623" fmla="*/ 811254 h 4877563"/>
              <a:gd name="connsiteX5624" fmla="*/ 4070972 w 6000690"/>
              <a:gd name="connsiteY5624" fmla="*/ 822829 h 4877563"/>
              <a:gd name="connsiteX5625" fmla="*/ 4070972 w 6000690"/>
              <a:gd name="connsiteY5625" fmla="*/ 822828 h 4877563"/>
              <a:gd name="connsiteX5626" fmla="*/ 4071964 w 6000690"/>
              <a:gd name="connsiteY5626" fmla="*/ 824975 h 4877563"/>
              <a:gd name="connsiteX5627" fmla="*/ 4080433 w 6000690"/>
              <a:gd name="connsiteY5627" fmla="*/ 832863 h 4877563"/>
              <a:gd name="connsiteX5628" fmla="*/ 4085634 w 6000690"/>
              <a:gd name="connsiteY5628" fmla="*/ 833789 h 4877563"/>
              <a:gd name="connsiteX5629" fmla="*/ 4091994 w 6000690"/>
              <a:gd name="connsiteY5629" fmla="*/ 832380 h 4877563"/>
              <a:gd name="connsiteX5630" fmla="*/ 4094268 w 6000690"/>
              <a:gd name="connsiteY5630" fmla="*/ 831321 h 4877563"/>
              <a:gd name="connsiteX5631" fmla="*/ 4102194 w 6000690"/>
              <a:gd name="connsiteY5631" fmla="*/ 822734 h 4877563"/>
              <a:gd name="connsiteX5632" fmla="*/ 4101556 w 6000690"/>
              <a:gd name="connsiteY5632" fmla="*/ 811064 h 4877563"/>
              <a:gd name="connsiteX5633" fmla="*/ 4100558 w 6000690"/>
              <a:gd name="connsiteY5633" fmla="*/ 808964 h 4877563"/>
              <a:gd name="connsiteX5634" fmla="*/ 4091967 w 6000690"/>
              <a:gd name="connsiteY5634" fmla="*/ 801096 h 4877563"/>
              <a:gd name="connsiteX5635" fmla="*/ 4086921 w 6000690"/>
              <a:gd name="connsiteY5635" fmla="*/ 800226 h 4877563"/>
              <a:gd name="connsiteX5636" fmla="*/ 5514472 w 6000690"/>
              <a:gd name="connsiteY5636" fmla="*/ 781274 h 4877563"/>
              <a:gd name="connsiteX5637" fmla="*/ 5551634 w 6000690"/>
              <a:gd name="connsiteY5637" fmla="*/ 791260 h 4877563"/>
              <a:gd name="connsiteX5638" fmla="*/ 5586327 w 6000690"/>
              <a:gd name="connsiteY5638" fmla="*/ 836474 h 4877563"/>
              <a:gd name="connsiteX5639" fmla="*/ 5578884 w 6000690"/>
              <a:gd name="connsiteY5639" fmla="*/ 892981 h 4877563"/>
              <a:gd name="connsiteX5640" fmla="*/ 5514340 w 6000690"/>
              <a:gd name="connsiteY5640" fmla="*/ 930213 h 4877563"/>
              <a:gd name="connsiteX5641" fmla="*/ 5477169 w 6000690"/>
              <a:gd name="connsiteY5641" fmla="*/ 920227 h 4877563"/>
              <a:gd name="connsiteX5642" fmla="*/ 5477170 w 6000690"/>
              <a:gd name="connsiteY5642" fmla="*/ 920227 h 4877563"/>
              <a:gd name="connsiteX5643" fmla="*/ 5449919 w 6000690"/>
              <a:gd name="connsiteY5643" fmla="*/ 818505 h 4877563"/>
              <a:gd name="connsiteX5644" fmla="*/ 5514472 w 6000690"/>
              <a:gd name="connsiteY5644" fmla="*/ 781274 h 4877563"/>
              <a:gd name="connsiteX5645" fmla="*/ 3508502 w 6000690"/>
              <a:gd name="connsiteY5645" fmla="*/ 766113 h 4877563"/>
              <a:gd name="connsiteX5646" fmla="*/ 3501703 w 6000690"/>
              <a:gd name="connsiteY5646" fmla="*/ 767740 h 4877563"/>
              <a:gd name="connsiteX5647" fmla="*/ 3493026 w 6000690"/>
              <a:gd name="connsiteY5647" fmla="*/ 771598 h 4877563"/>
              <a:gd name="connsiteX5648" fmla="*/ 3484075 w 6000690"/>
              <a:gd name="connsiteY5648" fmla="*/ 781187 h 4877563"/>
              <a:gd name="connsiteX5649" fmla="*/ 3486084 w 6000690"/>
              <a:gd name="connsiteY5649" fmla="*/ 794153 h 4877563"/>
              <a:gd name="connsiteX5650" fmla="*/ 3486083 w 6000690"/>
              <a:gd name="connsiteY5650" fmla="*/ 794154 h 4877563"/>
              <a:gd name="connsiteX5651" fmla="*/ 3495346 w 6000690"/>
              <a:gd name="connsiteY5651" fmla="*/ 810382 h 4877563"/>
              <a:gd name="connsiteX5652" fmla="*/ 3504131 w 6000690"/>
              <a:gd name="connsiteY5652" fmla="*/ 818308 h 4877563"/>
              <a:gd name="connsiteX5653" fmla="*/ 3508978 w 6000690"/>
              <a:gd name="connsiteY5653" fmla="*/ 819111 h 4877563"/>
              <a:gd name="connsiteX5654" fmla="*/ 3515934 w 6000690"/>
              <a:gd name="connsiteY5654" fmla="*/ 817399 h 4877563"/>
              <a:gd name="connsiteX5655" fmla="*/ 3521991 w 6000690"/>
              <a:gd name="connsiteY5655" fmla="*/ 814477 h 4877563"/>
              <a:gd name="connsiteX5656" fmla="*/ 3529950 w 6000690"/>
              <a:gd name="connsiteY5656" fmla="*/ 805984 h 4877563"/>
              <a:gd name="connsiteX5657" fmla="*/ 3529444 w 6000690"/>
              <a:gd name="connsiteY5657" fmla="*/ 794361 h 4877563"/>
              <a:gd name="connsiteX5658" fmla="*/ 3522942 w 6000690"/>
              <a:gd name="connsiteY5658" fmla="*/ 777027 h 4877563"/>
              <a:gd name="connsiteX5659" fmla="*/ 3514517 w 6000690"/>
              <a:gd name="connsiteY5659" fmla="*/ 767371 h 4877563"/>
              <a:gd name="connsiteX5660" fmla="*/ 3508502 w 6000690"/>
              <a:gd name="connsiteY5660" fmla="*/ 766113 h 4877563"/>
              <a:gd name="connsiteX5661" fmla="*/ 3156371 w 6000690"/>
              <a:gd name="connsiteY5661" fmla="*/ 751926 h 4877563"/>
              <a:gd name="connsiteX5662" fmla="*/ 3156371 w 6000690"/>
              <a:gd name="connsiteY5662" fmla="*/ 751927 h 4877563"/>
              <a:gd name="connsiteX5663" fmla="*/ 3156369 w 6000690"/>
              <a:gd name="connsiteY5663" fmla="*/ 751928 h 4877563"/>
              <a:gd name="connsiteX5664" fmla="*/ 4490504 w 6000690"/>
              <a:gd name="connsiteY5664" fmla="*/ 750576 h 4877563"/>
              <a:gd name="connsiteX5665" fmla="*/ 4483586 w 6000690"/>
              <a:gd name="connsiteY5665" fmla="*/ 752259 h 4877563"/>
              <a:gd name="connsiteX5666" fmla="*/ 4476441 w 6000690"/>
              <a:gd name="connsiteY5666" fmla="*/ 755626 h 4877563"/>
              <a:gd name="connsiteX5667" fmla="*/ 4468237 w 6000690"/>
              <a:gd name="connsiteY5667" fmla="*/ 764232 h 4877563"/>
              <a:gd name="connsiteX5668" fmla="*/ 4468856 w 6000690"/>
              <a:gd name="connsiteY5668" fmla="*/ 776091 h 4877563"/>
              <a:gd name="connsiteX5669" fmla="*/ 4471982 w 6000690"/>
              <a:gd name="connsiteY5669" fmla="*/ 783013 h 4877563"/>
              <a:gd name="connsiteX5670" fmla="*/ 4480612 w 6000690"/>
              <a:gd name="connsiteY5670" fmla="*/ 791364 h 4877563"/>
              <a:gd name="connsiteX5671" fmla="*/ 4485865 w 6000690"/>
              <a:gd name="connsiteY5671" fmla="*/ 792310 h 4877563"/>
              <a:gd name="connsiteX5672" fmla="*/ 4492608 w 6000690"/>
              <a:gd name="connsiteY5672" fmla="*/ 790712 h 4877563"/>
              <a:gd name="connsiteX5673" fmla="*/ 4499975 w 6000690"/>
              <a:gd name="connsiteY5673" fmla="*/ 787345 h 4877563"/>
              <a:gd name="connsiteX5674" fmla="*/ 4508373 w 6000690"/>
              <a:gd name="connsiteY5674" fmla="*/ 778597 h 4877563"/>
              <a:gd name="connsiteX5675" fmla="*/ 4507564 w 6000690"/>
              <a:gd name="connsiteY5675" fmla="*/ 766491 h 4877563"/>
              <a:gd name="connsiteX5676" fmla="*/ 4504269 w 6000690"/>
              <a:gd name="connsiteY5676" fmla="*/ 759598 h 4877563"/>
              <a:gd name="connsiteX5677" fmla="*/ 4495521 w 6000690"/>
              <a:gd name="connsiteY5677" fmla="*/ 751437 h 4877563"/>
              <a:gd name="connsiteX5678" fmla="*/ 4490504 w 6000690"/>
              <a:gd name="connsiteY5678" fmla="*/ 750576 h 4877563"/>
              <a:gd name="connsiteX5679" fmla="*/ 5074067 w 6000690"/>
              <a:gd name="connsiteY5679" fmla="*/ 741687 h 4877563"/>
              <a:gd name="connsiteX5680" fmla="*/ 5064662 w 6000690"/>
              <a:gd name="connsiteY5680" fmla="*/ 744997 h 4877563"/>
              <a:gd name="connsiteX5681" fmla="*/ 5037048 w 6000690"/>
              <a:gd name="connsiteY5681" fmla="*/ 760392 h 4877563"/>
              <a:gd name="connsiteX5682" fmla="*/ 5027831 w 6000690"/>
              <a:gd name="connsiteY5682" fmla="*/ 769765 h 4877563"/>
              <a:gd name="connsiteX5683" fmla="*/ 5029529 w 6000690"/>
              <a:gd name="connsiteY5683" fmla="*/ 782796 h 4877563"/>
              <a:gd name="connsiteX5684" fmla="*/ 5029531 w 6000690"/>
              <a:gd name="connsiteY5684" fmla="*/ 782796 h 4877563"/>
              <a:gd name="connsiteX5685" fmla="*/ 5040837 w 6000690"/>
              <a:gd name="connsiteY5685" fmla="*/ 805512 h 4877563"/>
              <a:gd name="connsiteX5686" fmla="*/ 5049740 w 6000690"/>
              <a:gd name="connsiteY5686" fmla="*/ 814563 h 4877563"/>
              <a:gd name="connsiteX5687" fmla="*/ 5054984 w 6000690"/>
              <a:gd name="connsiteY5687" fmla="*/ 815509 h 4877563"/>
              <a:gd name="connsiteX5688" fmla="*/ 5062399 w 6000690"/>
              <a:gd name="connsiteY5688" fmla="*/ 813552 h 4877563"/>
              <a:gd name="connsiteX5689" fmla="*/ 5090755 w 6000690"/>
              <a:gd name="connsiteY5689" fmla="*/ 802646 h 4877563"/>
              <a:gd name="connsiteX5690" fmla="*/ 5101385 w 6000690"/>
              <a:gd name="connsiteY5690" fmla="*/ 793720 h 4877563"/>
              <a:gd name="connsiteX5691" fmla="*/ 5100155 w 6000690"/>
              <a:gd name="connsiteY5691" fmla="*/ 779894 h 4877563"/>
              <a:gd name="connsiteX5692" fmla="*/ 5088641 w 6000690"/>
              <a:gd name="connsiteY5692" fmla="*/ 753093 h 4877563"/>
              <a:gd name="connsiteX5693" fmla="*/ 5078867 w 6000690"/>
              <a:gd name="connsiteY5693" fmla="*/ 742472 h 4877563"/>
              <a:gd name="connsiteX5694" fmla="*/ 5074067 w 6000690"/>
              <a:gd name="connsiteY5694" fmla="*/ 741687 h 4877563"/>
              <a:gd name="connsiteX5695" fmla="*/ 3915181 w 6000690"/>
              <a:gd name="connsiteY5695" fmla="*/ 737734 h 4877563"/>
              <a:gd name="connsiteX5696" fmla="*/ 3908888 w 6000690"/>
              <a:gd name="connsiteY5696" fmla="*/ 739115 h 4877563"/>
              <a:gd name="connsiteX5697" fmla="*/ 3908712 w 6000690"/>
              <a:gd name="connsiteY5697" fmla="*/ 739200 h 4877563"/>
              <a:gd name="connsiteX5698" fmla="*/ 3900703 w 6000690"/>
              <a:gd name="connsiteY5698" fmla="*/ 747776 h 4877563"/>
              <a:gd name="connsiteX5699" fmla="*/ 3901322 w 6000690"/>
              <a:gd name="connsiteY5699" fmla="*/ 759503 h 4877563"/>
              <a:gd name="connsiteX5700" fmla="*/ 3902343 w 6000690"/>
              <a:gd name="connsiteY5700" fmla="*/ 761660 h 4877563"/>
              <a:gd name="connsiteX5701" fmla="*/ 3915961 w 6000690"/>
              <a:gd name="connsiteY5701" fmla="*/ 770351 h 4877563"/>
              <a:gd name="connsiteX5702" fmla="*/ 3921536 w 6000690"/>
              <a:gd name="connsiteY5702" fmla="*/ 769264 h 4877563"/>
              <a:gd name="connsiteX5703" fmla="*/ 3922803 w 6000690"/>
              <a:gd name="connsiteY5703" fmla="*/ 768706 h 4877563"/>
              <a:gd name="connsiteX5704" fmla="*/ 3930478 w 6000690"/>
              <a:gd name="connsiteY5704" fmla="*/ 760138 h 4877563"/>
              <a:gd name="connsiteX5705" fmla="*/ 3929830 w 6000690"/>
              <a:gd name="connsiteY5705" fmla="*/ 748648 h 4877563"/>
              <a:gd name="connsiteX5706" fmla="*/ 3928851 w 6000690"/>
              <a:gd name="connsiteY5706" fmla="*/ 746548 h 4877563"/>
              <a:gd name="connsiteX5707" fmla="*/ 3920416 w 6000690"/>
              <a:gd name="connsiteY5707" fmla="*/ 738670 h 4877563"/>
              <a:gd name="connsiteX5708" fmla="*/ 3915181 w 6000690"/>
              <a:gd name="connsiteY5708" fmla="*/ 737734 h 4877563"/>
              <a:gd name="connsiteX5709" fmla="*/ 5746192 w 6000690"/>
              <a:gd name="connsiteY5709" fmla="*/ 726990 h 4877563"/>
              <a:gd name="connsiteX5710" fmla="*/ 5756505 w 6000690"/>
              <a:gd name="connsiteY5710" fmla="*/ 729771 h 4877563"/>
              <a:gd name="connsiteX5711" fmla="*/ 5766128 w 6000690"/>
              <a:gd name="connsiteY5711" fmla="*/ 742310 h 4877563"/>
              <a:gd name="connsiteX5712" fmla="*/ 5764066 w 6000690"/>
              <a:gd name="connsiteY5712" fmla="*/ 757999 h 4877563"/>
              <a:gd name="connsiteX5713" fmla="*/ 5746150 w 6000690"/>
              <a:gd name="connsiteY5713" fmla="*/ 768336 h 4877563"/>
              <a:gd name="connsiteX5714" fmla="*/ 5735824 w 6000690"/>
              <a:gd name="connsiteY5714" fmla="*/ 765566 h 4877563"/>
              <a:gd name="connsiteX5715" fmla="*/ 5728272 w 6000690"/>
              <a:gd name="connsiteY5715" fmla="*/ 737337 h 4877563"/>
              <a:gd name="connsiteX5716" fmla="*/ 5746192 w 6000690"/>
              <a:gd name="connsiteY5716" fmla="*/ 726990 h 4877563"/>
              <a:gd name="connsiteX5717" fmla="*/ 5344558 w 6000690"/>
              <a:gd name="connsiteY5717" fmla="*/ 712123 h 4877563"/>
              <a:gd name="connsiteX5718" fmla="*/ 5385356 w 6000690"/>
              <a:gd name="connsiteY5718" fmla="*/ 723093 h 4877563"/>
              <a:gd name="connsiteX5719" fmla="*/ 5415282 w 6000690"/>
              <a:gd name="connsiteY5719" fmla="*/ 834781 h 4877563"/>
              <a:gd name="connsiteX5720" fmla="*/ 5344407 w 6000690"/>
              <a:gd name="connsiteY5720" fmla="*/ 875665 h 4877563"/>
              <a:gd name="connsiteX5721" fmla="*/ 5303600 w 6000690"/>
              <a:gd name="connsiteY5721" fmla="*/ 864695 h 4877563"/>
              <a:gd name="connsiteX5722" fmla="*/ 5273683 w 6000690"/>
              <a:gd name="connsiteY5722" fmla="*/ 753006 h 4877563"/>
              <a:gd name="connsiteX5723" fmla="*/ 5344558 w 6000690"/>
              <a:gd name="connsiteY5723" fmla="*/ 712123 h 4877563"/>
              <a:gd name="connsiteX5724" fmla="*/ 3058072 w 6000690"/>
              <a:gd name="connsiteY5724" fmla="*/ 690695 h 4877563"/>
              <a:gd name="connsiteX5725" fmla="*/ 3078399 w 6000690"/>
              <a:gd name="connsiteY5725" fmla="*/ 696161 h 4877563"/>
              <a:gd name="connsiteX5726" fmla="*/ 3097375 w 6000690"/>
              <a:gd name="connsiteY5726" fmla="*/ 720891 h 4877563"/>
              <a:gd name="connsiteX5727" fmla="*/ 3093304 w 6000690"/>
              <a:gd name="connsiteY5727" fmla="*/ 751787 h 4877563"/>
              <a:gd name="connsiteX5728" fmla="*/ 3058006 w 6000690"/>
              <a:gd name="connsiteY5728" fmla="*/ 772157 h 4877563"/>
              <a:gd name="connsiteX5729" fmla="*/ 3037683 w 6000690"/>
              <a:gd name="connsiteY5729" fmla="*/ 766691 h 4877563"/>
              <a:gd name="connsiteX5730" fmla="*/ 3037682 w 6000690"/>
              <a:gd name="connsiteY5730" fmla="*/ 766692 h 4877563"/>
              <a:gd name="connsiteX5731" fmla="*/ 3018730 w 6000690"/>
              <a:gd name="connsiteY5731" fmla="*/ 741962 h 4877563"/>
              <a:gd name="connsiteX5732" fmla="*/ 3022769 w 6000690"/>
              <a:gd name="connsiteY5732" fmla="*/ 711074 h 4877563"/>
              <a:gd name="connsiteX5733" fmla="*/ 3058072 w 6000690"/>
              <a:gd name="connsiteY5733" fmla="*/ 690695 h 4877563"/>
              <a:gd name="connsiteX5734" fmla="*/ 4318902 w 6000690"/>
              <a:gd name="connsiteY5734" fmla="*/ 690562 h 4877563"/>
              <a:gd name="connsiteX5735" fmla="*/ 4312224 w 6000690"/>
              <a:gd name="connsiteY5735" fmla="*/ 692132 h 4877563"/>
              <a:gd name="connsiteX5736" fmla="*/ 4308295 w 6000690"/>
              <a:gd name="connsiteY5736" fmla="*/ 693985 h 4877563"/>
              <a:gd name="connsiteX5737" fmla="*/ 4300346 w 6000690"/>
              <a:gd name="connsiteY5737" fmla="*/ 702582 h 4877563"/>
              <a:gd name="connsiteX5738" fmla="*/ 4300984 w 6000690"/>
              <a:gd name="connsiteY5738" fmla="*/ 714269 h 4877563"/>
              <a:gd name="connsiteX5739" fmla="*/ 4300985 w 6000690"/>
              <a:gd name="connsiteY5739" fmla="*/ 714269 h 4877563"/>
              <a:gd name="connsiteX5740" fmla="*/ 4303117 w 6000690"/>
              <a:gd name="connsiteY5740" fmla="*/ 718914 h 4877563"/>
              <a:gd name="connsiteX5741" fmla="*/ 4311709 w 6000690"/>
              <a:gd name="connsiteY5741" fmla="*/ 727056 h 4877563"/>
              <a:gd name="connsiteX5742" fmla="*/ 4316901 w 6000690"/>
              <a:gd name="connsiteY5742" fmla="*/ 727983 h 4877563"/>
              <a:gd name="connsiteX5743" fmla="*/ 4323526 w 6000690"/>
              <a:gd name="connsiteY5743" fmla="*/ 726440 h 4877563"/>
              <a:gd name="connsiteX5744" fmla="*/ 4327488 w 6000690"/>
              <a:gd name="connsiteY5744" fmla="*/ 724597 h 4877563"/>
              <a:gd name="connsiteX5745" fmla="*/ 4335564 w 6000690"/>
              <a:gd name="connsiteY5745" fmla="*/ 715925 h 4877563"/>
              <a:gd name="connsiteX5746" fmla="*/ 4334826 w 6000690"/>
              <a:gd name="connsiteY5746" fmla="*/ 704093 h 4877563"/>
              <a:gd name="connsiteX5747" fmla="*/ 4332580 w 6000690"/>
              <a:gd name="connsiteY5747" fmla="*/ 699385 h 4877563"/>
              <a:gd name="connsiteX5748" fmla="*/ 4323942 w 6000690"/>
              <a:gd name="connsiteY5748" fmla="*/ 691432 h 4877563"/>
              <a:gd name="connsiteX5749" fmla="*/ 4318902 w 6000690"/>
              <a:gd name="connsiteY5749" fmla="*/ 690562 h 4877563"/>
              <a:gd name="connsiteX5750" fmla="*/ 4899109 w 6000690"/>
              <a:gd name="connsiteY5750" fmla="*/ 689114 h 4877563"/>
              <a:gd name="connsiteX5751" fmla="*/ 4890730 w 6000690"/>
              <a:gd name="connsiteY5751" fmla="*/ 691668 h 4877563"/>
              <a:gd name="connsiteX5752" fmla="*/ 4871013 w 6000690"/>
              <a:gd name="connsiteY5752" fmla="*/ 701977 h 4877563"/>
              <a:gd name="connsiteX5753" fmla="*/ 4862260 w 6000690"/>
              <a:gd name="connsiteY5753" fmla="*/ 711112 h 4877563"/>
              <a:gd name="connsiteX5754" fmla="*/ 4863598 w 6000690"/>
              <a:gd name="connsiteY5754" fmla="*/ 723700 h 4877563"/>
              <a:gd name="connsiteX5755" fmla="*/ 4863598 w 6000690"/>
              <a:gd name="connsiteY5755" fmla="*/ 723699 h 4877563"/>
              <a:gd name="connsiteX5756" fmla="*/ 4871896 w 6000690"/>
              <a:gd name="connsiteY5756" fmla="*/ 740835 h 4877563"/>
              <a:gd name="connsiteX5757" fmla="*/ 4880724 w 6000690"/>
              <a:gd name="connsiteY5757" fmla="*/ 749610 h 4877563"/>
              <a:gd name="connsiteX5758" fmla="*/ 4885940 w 6000690"/>
              <a:gd name="connsiteY5758" fmla="*/ 750547 h 4877563"/>
              <a:gd name="connsiteX5759" fmla="*/ 4893141 w 6000690"/>
              <a:gd name="connsiteY5759" fmla="*/ 748712 h 4877563"/>
              <a:gd name="connsiteX5760" fmla="*/ 4913143 w 6000690"/>
              <a:gd name="connsiteY5760" fmla="*/ 740361 h 4877563"/>
              <a:gd name="connsiteX5761" fmla="*/ 4922804 w 6000690"/>
              <a:gd name="connsiteY5761" fmla="*/ 731500 h 4877563"/>
              <a:gd name="connsiteX5762" fmla="*/ 4921820 w 6000690"/>
              <a:gd name="connsiteY5762" fmla="*/ 718431 h 4877563"/>
              <a:gd name="connsiteX5763" fmla="*/ 4913398 w 6000690"/>
              <a:gd name="connsiteY5763" fmla="*/ 699527 h 4877563"/>
              <a:gd name="connsiteX5764" fmla="*/ 4904021 w 6000690"/>
              <a:gd name="connsiteY5764" fmla="*/ 689937 h 4877563"/>
              <a:gd name="connsiteX5765" fmla="*/ 4899109 w 6000690"/>
              <a:gd name="connsiteY5765" fmla="*/ 689114 h 4877563"/>
              <a:gd name="connsiteX5766" fmla="*/ 3741367 w 6000690"/>
              <a:gd name="connsiteY5766" fmla="*/ 661557 h 4877563"/>
              <a:gd name="connsiteX5767" fmla="*/ 3734629 w 6000690"/>
              <a:gd name="connsiteY5767" fmla="*/ 663155 h 4877563"/>
              <a:gd name="connsiteX5768" fmla="*/ 3729777 w 6000690"/>
              <a:gd name="connsiteY5768" fmla="*/ 665416 h 4877563"/>
              <a:gd name="connsiteX5769" fmla="*/ 3721361 w 6000690"/>
              <a:gd name="connsiteY5769" fmla="*/ 674778 h 4877563"/>
              <a:gd name="connsiteX5770" fmla="*/ 3723030 w 6000690"/>
              <a:gd name="connsiteY5770" fmla="*/ 687252 h 4877563"/>
              <a:gd name="connsiteX5771" fmla="*/ 3723029 w 6000690"/>
              <a:gd name="connsiteY5771" fmla="*/ 687252 h 4877563"/>
              <a:gd name="connsiteX5772" fmla="*/ 3729999 w 6000690"/>
              <a:gd name="connsiteY5772" fmla="*/ 699972 h 4877563"/>
              <a:gd name="connsiteX5773" fmla="*/ 3738553 w 6000690"/>
              <a:gd name="connsiteY5773" fmla="*/ 707765 h 4877563"/>
              <a:gd name="connsiteX5774" fmla="*/ 3743603 w 6000690"/>
              <a:gd name="connsiteY5774" fmla="*/ 708634 h 4877563"/>
              <a:gd name="connsiteX5775" fmla="*/ 3750105 w 6000690"/>
              <a:gd name="connsiteY5775" fmla="*/ 707159 h 4877563"/>
              <a:gd name="connsiteX5776" fmla="*/ 3753467 w 6000690"/>
              <a:gd name="connsiteY5776" fmla="*/ 705580 h 4877563"/>
              <a:gd name="connsiteX5777" fmla="*/ 3761350 w 6000690"/>
              <a:gd name="connsiteY5777" fmla="*/ 697144 h 4877563"/>
              <a:gd name="connsiteX5778" fmla="*/ 3760910 w 6000690"/>
              <a:gd name="connsiteY5778" fmla="*/ 685607 h 4877563"/>
              <a:gd name="connsiteX5779" fmla="*/ 3755690 w 6000690"/>
              <a:gd name="connsiteY5779" fmla="*/ 672083 h 4877563"/>
              <a:gd name="connsiteX5780" fmla="*/ 3747226 w 6000690"/>
              <a:gd name="connsiteY5780" fmla="*/ 662748 h 4877563"/>
              <a:gd name="connsiteX5781" fmla="*/ 3741367 w 6000690"/>
              <a:gd name="connsiteY5781" fmla="*/ 661557 h 4877563"/>
              <a:gd name="connsiteX5782" fmla="*/ 5576278 w 6000690"/>
              <a:gd name="connsiteY5782" fmla="*/ 658314 h 4877563"/>
              <a:gd name="connsiteX5783" fmla="*/ 5590005 w 6000690"/>
              <a:gd name="connsiteY5783" fmla="*/ 662003 h 4877563"/>
              <a:gd name="connsiteX5784" fmla="*/ 5602815 w 6000690"/>
              <a:gd name="connsiteY5784" fmla="*/ 678694 h 4877563"/>
              <a:gd name="connsiteX5785" fmla="*/ 5600067 w 6000690"/>
              <a:gd name="connsiteY5785" fmla="*/ 699575 h 4877563"/>
              <a:gd name="connsiteX5786" fmla="*/ 5576232 w 6000690"/>
              <a:gd name="connsiteY5786" fmla="*/ 713325 h 4877563"/>
              <a:gd name="connsiteX5787" fmla="*/ 5562495 w 6000690"/>
              <a:gd name="connsiteY5787" fmla="*/ 709637 h 4877563"/>
              <a:gd name="connsiteX5788" fmla="*/ 5562493 w 6000690"/>
              <a:gd name="connsiteY5788" fmla="*/ 709638 h 4877563"/>
              <a:gd name="connsiteX5789" fmla="*/ 5549680 w 6000690"/>
              <a:gd name="connsiteY5789" fmla="*/ 692937 h 4877563"/>
              <a:gd name="connsiteX5790" fmla="*/ 5552432 w 6000690"/>
              <a:gd name="connsiteY5790" fmla="*/ 672074 h 4877563"/>
              <a:gd name="connsiteX5791" fmla="*/ 5576278 w 6000690"/>
              <a:gd name="connsiteY5791" fmla="*/ 658314 h 4877563"/>
              <a:gd name="connsiteX5792" fmla="*/ 4726499 w 6000690"/>
              <a:gd name="connsiteY5792" fmla="*/ 633349 h 4877563"/>
              <a:gd name="connsiteX5793" fmla="*/ 4718759 w 6000690"/>
              <a:gd name="connsiteY5793" fmla="*/ 635496 h 4877563"/>
              <a:gd name="connsiteX5794" fmla="*/ 4704341 w 6000690"/>
              <a:gd name="connsiteY5794" fmla="*/ 642710 h 4877563"/>
              <a:gd name="connsiteX5795" fmla="*/ 4695835 w 6000690"/>
              <a:gd name="connsiteY5795" fmla="*/ 651638 h 4877563"/>
              <a:gd name="connsiteX5796" fmla="*/ 4696885 w 6000690"/>
              <a:gd name="connsiteY5796" fmla="*/ 663924 h 4877563"/>
              <a:gd name="connsiteX5797" fmla="*/ 4696885 w 6000690"/>
              <a:gd name="connsiteY5797" fmla="*/ 663921 h 4877563"/>
              <a:gd name="connsiteX5798" fmla="*/ 4702942 w 6000690"/>
              <a:gd name="connsiteY5798" fmla="*/ 676679 h 4877563"/>
              <a:gd name="connsiteX5799" fmla="*/ 4711652 w 6000690"/>
              <a:gd name="connsiteY5799" fmla="*/ 685210 h 4877563"/>
              <a:gd name="connsiteX5800" fmla="*/ 4716895 w 6000690"/>
              <a:gd name="connsiteY5800" fmla="*/ 686156 h 4877563"/>
              <a:gd name="connsiteX5801" fmla="*/ 4723814 w 6000690"/>
              <a:gd name="connsiteY5801" fmla="*/ 684473 h 4877563"/>
              <a:gd name="connsiteX5802" fmla="*/ 4738496 w 6000690"/>
              <a:gd name="connsiteY5802" fmla="*/ 678194 h 4877563"/>
              <a:gd name="connsiteX5803" fmla="*/ 4747640 w 6000690"/>
              <a:gd name="connsiteY5803" fmla="*/ 669408 h 4877563"/>
              <a:gd name="connsiteX5804" fmla="*/ 4746799 w 6000690"/>
              <a:gd name="connsiteY5804" fmla="*/ 656755 h 4877563"/>
              <a:gd name="connsiteX5805" fmla="*/ 4740576 w 6000690"/>
              <a:gd name="connsiteY5805" fmla="*/ 643146 h 4877563"/>
              <a:gd name="connsiteX5806" fmla="*/ 4731464 w 6000690"/>
              <a:gd name="connsiteY5806" fmla="*/ 634191 h 4877563"/>
              <a:gd name="connsiteX5807" fmla="*/ 4726499 w 6000690"/>
              <a:gd name="connsiteY5807" fmla="*/ 633349 h 4877563"/>
              <a:gd name="connsiteX5808" fmla="*/ 4148177 w 6000690"/>
              <a:gd name="connsiteY5808" fmla="*/ 629082 h 4877563"/>
              <a:gd name="connsiteX5809" fmla="*/ 4141623 w 6000690"/>
              <a:gd name="connsiteY5809" fmla="*/ 630586 h 4877563"/>
              <a:gd name="connsiteX5810" fmla="*/ 4139538 w 6000690"/>
              <a:gd name="connsiteY5810" fmla="*/ 631570 h 4877563"/>
              <a:gd name="connsiteX5811" fmla="*/ 4131632 w 6000690"/>
              <a:gd name="connsiteY5811" fmla="*/ 640185 h 4877563"/>
              <a:gd name="connsiteX5812" fmla="*/ 4132303 w 6000690"/>
              <a:gd name="connsiteY5812" fmla="*/ 651855 h 4877563"/>
              <a:gd name="connsiteX5813" fmla="*/ 4132305 w 6000690"/>
              <a:gd name="connsiteY5813" fmla="*/ 651854 h 4877563"/>
              <a:gd name="connsiteX5814" fmla="*/ 4133790 w 6000690"/>
              <a:gd name="connsiteY5814" fmla="*/ 655022 h 4877563"/>
              <a:gd name="connsiteX5815" fmla="*/ 4142339 w 6000690"/>
              <a:gd name="connsiteY5815" fmla="*/ 662966 h 4877563"/>
              <a:gd name="connsiteX5816" fmla="*/ 4147479 w 6000690"/>
              <a:gd name="connsiteY5816" fmla="*/ 663874 h 4877563"/>
              <a:gd name="connsiteX5817" fmla="*/ 4153999 w 6000690"/>
              <a:gd name="connsiteY5817" fmla="*/ 662389 h 4877563"/>
              <a:gd name="connsiteX5818" fmla="*/ 4156127 w 6000690"/>
              <a:gd name="connsiteY5818" fmla="*/ 661396 h 4877563"/>
              <a:gd name="connsiteX5819" fmla="*/ 4164023 w 6000690"/>
              <a:gd name="connsiteY5819" fmla="*/ 652810 h 4877563"/>
              <a:gd name="connsiteX5820" fmla="*/ 4163385 w 6000690"/>
              <a:gd name="connsiteY5820" fmla="*/ 641159 h 4877563"/>
              <a:gd name="connsiteX5821" fmla="*/ 4161848 w 6000690"/>
              <a:gd name="connsiteY5821" fmla="*/ 637897 h 4877563"/>
              <a:gd name="connsiteX5822" fmla="*/ 4153280 w 6000690"/>
              <a:gd name="connsiteY5822" fmla="*/ 629971 h 4877563"/>
              <a:gd name="connsiteX5823" fmla="*/ 4148177 w 6000690"/>
              <a:gd name="connsiteY5823" fmla="*/ 629082 h 4877563"/>
              <a:gd name="connsiteX5824" fmla="*/ 5406360 w 6000690"/>
              <a:gd name="connsiteY5824" fmla="*/ 589164 h 4877563"/>
              <a:gd name="connsiteX5825" fmla="*/ 5423723 w 6000690"/>
              <a:gd name="connsiteY5825" fmla="*/ 593826 h 4877563"/>
              <a:gd name="connsiteX5826" fmla="*/ 5439942 w 6000690"/>
              <a:gd name="connsiteY5826" fmla="*/ 614972 h 4877563"/>
              <a:gd name="connsiteX5827" fmla="*/ 5436466 w 6000690"/>
              <a:gd name="connsiteY5827" fmla="*/ 641385 h 4877563"/>
              <a:gd name="connsiteX5828" fmla="*/ 5406299 w 6000690"/>
              <a:gd name="connsiteY5828" fmla="*/ 658786 h 4877563"/>
              <a:gd name="connsiteX5829" fmla="*/ 5388935 w 6000690"/>
              <a:gd name="connsiteY5829" fmla="*/ 654124 h 4877563"/>
              <a:gd name="connsiteX5830" fmla="*/ 5376192 w 6000690"/>
              <a:gd name="connsiteY5830" fmla="*/ 606565 h 4877563"/>
              <a:gd name="connsiteX5831" fmla="*/ 5406360 w 6000690"/>
              <a:gd name="connsiteY5831" fmla="*/ 589164 h 4877563"/>
              <a:gd name="connsiteX5832" fmla="*/ 4554551 w 6000690"/>
              <a:gd name="connsiteY5832" fmla="*/ 576273 h 4877563"/>
              <a:gd name="connsiteX5833" fmla="*/ 4547193 w 6000690"/>
              <a:gd name="connsiteY5833" fmla="*/ 578193 h 4877563"/>
              <a:gd name="connsiteX5834" fmla="*/ 4537760 w 6000690"/>
              <a:gd name="connsiteY5834" fmla="*/ 582902 h 4877563"/>
              <a:gd name="connsiteX5835" fmla="*/ 4529641 w 6000690"/>
              <a:gd name="connsiteY5835" fmla="*/ 591650 h 4877563"/>
              <a:gd name="connsiteX5836" fmla="*/ 4530468 w 6000690"/>
              <a:gd name="connsiteY5836" fmla="*/ 603556 h 4877563"/>
              <a:gd name="connsiteX5837" fmla="*/ 4530470 w 6000690"/>
              <a:gd name="connsiteY5837" fmla="*/ 603557 h 4877563"/>
              <a:gd name="connsiteX5838" fmla="*/ 4534531 w 6000690"/>
              <a:gd name="connsiteY5838" fmla="*/ 612295 h 4877563"/>
              <a:gd name="connsiteX5839" fmla="*/ 4543113 w 6000690"/>
              <a:gd name="connsiteY5839" fmla="*/ 620617 h 4877563"/>
              <a:gd name="connsiteX5840" fmla="*/ 4548410 w 6000690"/>
              <a:gd name="connsiteY5840" fmla="*/ 621582 h 4877563"/>
              <a:gd name="connsiteX5841" fmla="*/ 4555058 w 6000690"/>
              <a:gd name="connsiteY5841" fmla="*/ 620031 h 4877563"/>
              <a:gd name="connsiteX5842" fmla="*/ 4564722 w 6000690"/>
              <a:gd name="connsiteY5842" fmla="*/ 615813 h 4877563"/>
              <a:gd name="connsiteX5843" fmla="*/ 4573417 w 6000690"/>
              <a:gd name="connsiteY5843" fmla="*/ 607122 h 4877563"/>
              <a:gd name="connsiteX5844" fmla="*/ 4572708 w 6000690"/>
              <a:gd name="connsiteY5844" fmla="*/ 594846 h 4877563"/>
              <a:gd name="connsiteX5845" fmla="*/ 4568472 w 6000690"/>
              <a:gd name="connsiteY5845" fmla="*/ 585664 h 4877563"/>
              <a:gd name="connsiteX5846" fmla="*/ 4559521 w 6000690"/>
              <a:gd name="connsiteY5846" fmla="*/ 577115 h 4877563"/>
              <a:gd name="connsiteX5847" fmla="*/ 4554551 w 6000690"/>
              <a:gd name="connsiteY5847" fmla="*/ 576273 h 4877563"/>
              <a:gd name="connsiteX5848" fmla="*/ 3289854 w 6000690"/>
              <a:gd name="connsiteY5848" fmla="*/ 573040 h 4877563"/>
              <a:gd name="connsiteX5849" fmla="*/ 3314958 w 6000690"/>
              <a:gd name="connsiteY5849" fmla="*/ 579801 h 4877563"/>
              <a:gd name="connsiteX5850" fmla="*/ 3338360 w 6000690"/>
              <a:gd name="connsiteY5850" fmla="*/ 610338 h 4877563"/>
              <a:gd name="connsiteX5851" fmla="*/ 3333366 w 6000690"/>
              <a:gd name="connsiteY5851" fmla="*/ 648488 h 4877563"/>
              <a:gd name="connsiteX5852" fmla="*/ 3289760 w 6000690"/>
              <a:gd name="connsiteY5852" fmla="*/ 673662 h 4877563"/>
              <a:gd name="connsiteX5853" fmla="*/ 3264652 w 6000690"/>
              <a:gd name="connsiteY5853" fmla="*/ 666910 h 4877563"/>
              <a:gd name="connsiteX5854" fmla="*/ 3264652 w 6000690"/>
              <a:gd name="connsiteY5854" fmla="*/ 666911 h 4877563"/>
              <a:gd name="connsiteX5855" fmla="*/ 3246248 w 6000690"/>
              <a:gd name="connsiteY5855" fmla="*/ 598214 h 4877563"/>
              <a:gd name="connsiteX5856" fmla="*/ 3289854 w 6000690"/>
              <a:gd name="connsiteY5856" fmla="*/ 573040 h 4877563"/>
              <a:gd name="connsiteX5857" fmla="*/ 3974259 w 6000690"/>
              <a:gd name="connsiteY5857" fmla="*/ 557085 h 4877563"/>
              <a:gd name="connsiteX5858" fmla="*/ 3967625 w 6000690"/>
              <a:gd name="connsiteY5858" fmla="*/ 558627 h 4877563"/>
              <a:gd name="connsiteX5859" fmla="*/ 3963436 w 6000690"/>
              <a:gd name="connsiteY5859" fmla="*/ 560556 h 4877563"/>
              <a:gd name="connsiteX5860" fmla="*/ 3955128 w 6000690"/>
              <a:gd name="connsiteY5860" fmla="*/ 569739 h 4877563"/>
              <a:gd name="connsiteX5861" fmla="*/ 3956546 w 6000690"/>
              <a:gd name="connsiteY5861" fmla="*/ 582042 h 4877563"/>
              <a:gd name="connsiteX5862" fmla="*/ 3962135 w 6000690"/>
              <a:gd name="connsiteY5862" fmla="*/ 592635 h 4877563"/>
              <a:gd name="connsiteX5863" fmla="*/ 3970704 w 6000690"/>
              <a:gd name="connsiteY5863" fmla="*/ 600493 h 4877563"/>
              <a:gd name="connsiteX5864" fmla="*/ 3975772 w 6000690"/>
              <a:gd name="connsiteY5864" fmla="*/ 601372 h 4877563"/>
              <a:gd name="connsiteX5865" fmla="*/ 3982317 w 6000690"/>
              <a:gd name="connsiteY5865" fmla="*/ 599878 h 4877563"/>
              <a:gd name="connsiteX5866" fmla="*/ 3985556 w 6000690"/>
              <a:gd name="connsiteY5866" fmla="*/ 598366 h 4877563"/>
              <a:gd name="connsiteX5867" fmla="*/ 3993500 w 6000690"/>
              <a:gd name="connsiteY5867" fmla="*/ 589864 h 4877563"/>
              <a:gd name="connsiteX5868" fmla="*/ 3992984 w 6000690"/>
              <a:gd name="connsiteY5868" fmla="*/ 578241 h 4877563"/>
              <a:gd name="connsiteX5869" fmla="*/ 3988426 w 6000690"/>
              <a:gd name="connsiteY5869" fmla="*/ 567128 h 4877563"/>
              <a:gd name="connsiteX5870" fmla="*/ 3979938 w 6000690"/>
              <a:gd name="connsiteY5870" fmla="*/ 558200 h 4877563"/>
              <a:gd name="connsiteX5871" fmla="*/ 3974259 w 6000690"/>
              <a:gd name="connsiteY5871" fmla="*/ 557085 h 4877563"/>
              <a:gd name="connsiteX5872" fmla="*/ 3119894 w 6000690"/>
              <a:gd name="connsiteY5872" fmla="*/ 546305 h 4877563"/>
              <a:gd name="connsiteX5873" fmla="*/ 3127473 w 6000690"/>
              <a:gd name="connsiteY5873" fmla="*/ 548348 h 4877563"/>
              <a:gd name="connsiteX5874" fmla="*/ 3134566 w 6000690"/>
              <a:gd name="connsiteY5874" fmla="*/ 557568 h 4877563"/>
              <a:gd name="connsiteX5875" fmla="*/ 3133043 w 6000690"/>
              <a:gd name="connsiteY5875" fmla="*/ 569105 h 4877563"/>
              <a:gd name="connsiteX5876" fmla="*/ 3119869 w 6000690"/>
              <a:gd name="connsiteY5876" fmla="*/ 576700 h 4877563"/>
              <a:gd name="connsiteX5877" fmla="*/ 3112304 w 6000690"/>
              <a:gd name="connsiteY5877" fmla="*/ 574676 h 4877563"/>
              <a:gd name="connsiteX5878" fmla="*/ 3112304 w 6000690"/>
              <a:gd name="connsiteY5878" fmla="*/ 574677 h 4877563"/>
              <a:gd name="connsiteX5879" fmla="*/ 3105207 w 6000690"/>
              <a:gd name="connsiteY5879" fmla="*/ 565437 h 4877563"/>
              <a:gd name="connsiteX5880" fmla="*/ 3106724 w 6000690"/>
              <a:gd name="connsiteY5880" fmla="*/ 553900 h 4877563"/>
              <a:gd name="connsiteX5881" fmla="*/ 3119894 w 6000690"/>
              <a:gd name="connsiteY5881" fmla="*/ 546305 h 4877563"/>
              <a:gd name="connsiteX5882" fmla="*/ 4382005 w 6000690"/>
              <a:gd name="connsiteY5882" fmla="*/ 516496 h 4877563"/>
              <a:gd name="connsiteX5883" fmla="*/ 4375044 w 6000690"/>
              <a:gd name="connsiteY5883" fmla="*/ 518208 h 4877563"/>
              <a:gd name="connsiteX5884" fmla="*/ 4368874 w 6000690"/>
              <a:gd name="connsiteY5884" fmla="*/ 521186 h 4877563"/>
              <a:gd name="connsiteX5885" fmla="*/ 4360797 w 6000690"/>
              <a:gd name="connsiteY5885" fmla="*/ 529934 h 4877563"/>
              <a:gd name="connsiteX5886" fmla="*/ 4361629 w 6000690"/>
              <a:gd name="connsiteY5886" fmla="*/ 541812 h 4877563"/>
              <a:gd name="connsiteX5887" fmla="*/ 4361628 w 6000690"/>
              <a:gd name="connsiteY5887" fmla="*/ 541812 h 4877563"/>
              <a:gd name="connsiteX5888" fmla="*/ 4364702 w 6000690"/>
              <a:gd name="connsiteY5888" fmla="*/ 548252 h 4877563"/>
              <a:gd name="connsiteX5889" fmla="*/ 4373266 w 6000690"/>
              <a:gd name="connsiteY5889" fmla="*/ 556309 h 4877563"/>
              <a:gd name="connsiteX5890" fmla="*/ 4378448 w 6000690"/>
              <a:gd name="connsiteY5890" fmla="*/ 557226 h 4877563"/>
              <a:gd name="connsiteX5891" fmla="*/ 4385007 w 6000690"/>
              <a:gd name="connsiteY5891" fmla="*/ 555722 h 4877563"/>
              <a:gd name="connsiteX5892" fmla="*/ 4391159 w 6000690"/>
              <a:gd name="connsiteY5892" fmla="*/ 552951 h 4877563"/>
              <a:gd name="connsiteX5893" fmla="*/ 4399491 w 6000690"/>
              <a:gd name="connsiteY5893" fmla="*/ 544365 h 4877563"/>
              <a:gd name="connsiteX5894" fmla="*/ 4398890 w 6000690"/>
              <a:gd name="connsiteY5894" fmla="*/ 532411 h 4877563"/>
              <a:gd name="connsiteX5895" fmla="*/ 4395879 w 6000690"/>
              <a:gd name="connsiteY5895" fmla="*/ 525773 h 4877563"/>
              <a:gd name="connsiteX5896" fmla="*/ 4387131 w 6000690"/>
              <a:gd name="connsiteY5896" fmla="*/ 517395 h 4877563"/>
              <a:gd name="connsiteX5897" fmla="*/ 4382005 w 6000690"/>
              <a:gd name="connsiteY5897" fmla="*/ 516496 h 4877563"/>
              <a:gd name="connsiteX5898" fmla="*/ 5236449 w 6000690"/>
              <a:gd name="connsiteY5898" fmla="*/ 515930 h 4877563"/>
              <a:gd name="connsiteX5899" fmla="*/ 5259496 w 6000690"/>
              <a:gd name="connsiteY5899" fmla="*/ 522122 h 4877563"/>
              <a:gd name="connsiteX5900" fmla="*/ 5280996 w 6000690"/>
              <a:gd name="connsiteY5900" fmla="*/ 550181 h 4877563"/>
              <a:gd name="connsiteX5901" fmla="*/ 5276410 w 6000690"/>
              <a:gd name="connsiteY5901" fmla="*/ 585219 h 4877563"/>
              <a:gd name="connsiteX5902" fmla="*/ 5236374 w 6000690"/>
              <a:gd name="connsiteY5902" fmla="*/ 608332 h 4877563"/>
              <a:gd name="connsiteX5903" fmla="*/ 5213299 w 6000690"/>
              <a:gd name="connsiteY5903" fmla="*/ 602129 h 4877563"/>
              <a:gd name="connsiteX5904" fmla="*/ 5191783 w 6000690"/>
              <a:gd name="connsiteY5904" fmla="*/ 574079 h 4877563"/>
              <a:gd name="connsiteX5905" fmla="*/ 5196399 w 6000690"/>
              <a:gd name="connsiteY5905" fmla="*/ 539032 h 4877563"/>
              <a:gd name="connsiteX5906" fmla="*/ 5236449 w 6000690"/>
              <a:gd name="connsiteY5906" fmla="*/ 515930 h 4877563"/>
              <a:gd name="connsiteX5907" fmla="*/ 3521627 w 6000690"/>
              <a:gd name="connsiteY5907" fmla="*/ 456766 h 4877563"/>
              <a:gd name="connsiteX5908" fmla="*/ 3550821 w 6000690"/>
              <a:gd name="connsiteY5908" fmla="*/ 464615 h 4877563"/>
              <a:gd name="connsiteX5909" fmla="*/ 3578052 w 6000690"/>
              <a:gd name="connsiteY5909" fmla="*/ 500145 h 4877563"/>
              <a:gd name="connsiteX5910" fmla="*/ 3572241 w 6000690"/>
              <a:gd name="connsiteY5910" fmla="*/ 544516 h 4877563"/>
              <a:gd name="connsiteX5911" fmla="*/ 3521523 w 6000690"/>
              <a:gd name="connsiteY5911" fmla="*/ 573786 h 4877563"/>
              <a:gd name="connsiteX5912" fmla="*/ 3492329 w 6000690"/>
              <a:gd name="connsiteY5912" fmla="*/ 565937 h 4877563"/>
              <a:gd name="connsiteX5913" fmla="*/ 3492329 w 6000690"/>
              <a:gd name="connsiteY5913" fmla="*/ 565938 h 4877563"/>
              <a:gd name="connsiteX5914" fmla="*/ 3465065 w 6000690"/>
              <a:gd name="connsiteY5914" fmla="*/ 530417 h 4877563"/>
              <a:gd name="connsiteX5915" fmla="*/ 3470909 w 6000690"/>
              <a:gd name="connsiteY5915" fmla="*/ 486026 h 4877563"/>
              <a:gd name="connsiteX5916" fmla="*/ 3521627 w 6000690"/>
              <a:gd name="connsiteY5916" fmla="*/ 456766 h 4877563"/>
              <a:gd name="connsiteX5917" fmla="*/ 4209177 w 6000690"/>
              <a:gd name="connsiteY5917" fmla="*/ 448323 h 4877563"/>
              <a:gd name="connsiteX5918" fmla="*/ 4202150 w 6000690"/>
              <a:gd name="connsiteY5918" fmla="*/ 450063 h 4877563"/>
              <a:gd name="connsiteX5919" fmla="*/ 4195578 w 6000690"/>
              <a:gd name="connsiteY5919" fmla="*/ 453240 h 4877563"/>
              <a:gd name="connsiteX5920" fmla="*/ 4187307 w 6000690"/>
              <a:gd name="connsiteY5920" fmla="*/ 462376 h 4877563"/>
              <a:gd name="connsiteX5921" fmla="*/ 4188669 w 6000690"/>
              <a:gd name="connsiteY5921" fmla="*/ 474622 h 4877563"/>
              <a:gd name="connsiteX5922" fmla="*/ 4188669 w 6000690"/>
              <a:gd name="connsiteY5922" fmla="*/ 474621 h 4877563"/>
              <a:gd name="connsiteX5923" fmla="*/ 4194428 w 6000690"/>
              <a:gd name="connsiteY5923" fmla="*/ 485723 h 4877563"/>
              <a:gd name="connsiteX5924" fmla="*/ 4203010 w 6000690"/>
              <a:gd name="connsiteY5924" fmla="*/ 493676 h 4877563"/>
              <a:gd name="connsiteX5925" fmla="*/ 4208113 w 6000690"/>
              <a:gd name="connsiteY5925" fmla="*/ 494566 h 4877563"/>
              <a:gd name="connsiteX5926" fmla="*/ 4214700 w 6000690"/>
              <a:gd name="connsiteY5926" fmla="*/ 493043 h 4877563"/>
              <a:gd name="connsiteX5927" fmla="*/ 4220478 w 6000690"/>
              <a:gd name="connsiteY5927" fmla="*/ 490434 h 4877563"/>
              <a:gd name="connsiteX5928" fmla="*/ 4228753 w 6000690"/>
              <a:gd name="connsiteY5928" fmla="*/ 481884 h 4877563"/>
              <a:gd name="connsiteX5929" fmla="*/ 4228205 w 6000690"/>
              <a:gd name="connsiteY5929" fmla="*/ 469997 h 4877563"/>
              <a:gd name="connsiteX5930" fmla="*/ 4223335 w 6000690"/>
              <a:gd name="connsiteY5930" fmla="*/ 458347 h 4877563"/>
              <a:gd name="connsiteX5931" fmla="*/ 4214644 w 6000690"/>
              <a:gd name="connsiteY5931" fmla="*/ 449353 h 4877563"/>
              <a:gd name="connsiteX5932" fmla="*/ 4209177 w 6000690"/>
              <a:gd name="connsiteY5932" fmla="*/ 448323 h 4877563"/>
              <a:gd name="connsiteX5933" fmla="*/ 5066535 w 6000690"/>
              <a:gd name="connsiteY5933" fmla="*/ 445873 h 4877563"/>
              <a:gd name="connsiteX5934" fmla="*/ 5093682 w 6000690"/>
              <a:gd name="connsiteY5934" fmla="*/ 453173 h 4877563"/>
              <a:gd name="connsiteX5935" fmla="*/ 5118998 w 6000690"/>
              <a:gd name="connsiteY5935" fmla="*/ 486206 h 4877563"/>
              <a:gd name="connsiteX5936" fmla="*/ 5113598 w 6000690"/>
              <a:gd name="connsiteY5936" fmla="*/ 527476 h 4877563"/>
              <a:gd name="connsiteX5937" fmla="*/ 5066437 w 6000690"/>
              <a:gd name="connsiteY5937" fmla="*/ 554693 h 4877563"/>
              <a:gd name="connsiteX5938" fmla="*/ 5039290 w 6000690"/>
              <a:gd name="connsiteY5938" fmla="*/ 547392 h 4877563"/>
              <a:gd name="connsiteX5939" fmla="*/ 5013936 w 6000690"/>
              <a:gd name="connsiteY5939" fmla="*/ 514360 h 4877563"/>
              <a:gd name="connsiteX5940" fmla="*/ 5019373 w 6000690"/>
              <a:gd name="connsiteY5940" fmla="*/ 473089 h 4877563"/>
              <a:gd name="connsiteX5941" fmla="*/ 5066535 w 6000690"/>
              <a:gd name="connsiteY5941" fmla="*/ 445873 h 4877563"/>
              <a:gd name="connsiteX5942" fmla="*/ 3351671 w 6000690"/>
              <a:gd name="connsiteY5942" fmla="*/ 435498 h 4877563"/>
              <a:gd name="connsiteX5943" fmla="*/ 3360617 w 6000690"/>
              <a:gd name="connsiteY5943" fmla="*/ 437899 h 4877563"/>
              <a:gd name="connsiteX5944" fmla="*/ 3367180 w 6000690"/>
              <a:gd name="connsiteY5944" fmla="*/ 462384 h 4877563"/>
              <a:gd name="connsiteX5945" fmla="*/ 3351637 w 6000690"/>
              <a:gd name="connsiteY5945" fmla="*/ 471368 h 4877563"/>
              <a:gd name="connsiteX5946" fmla="*/ 3342686 w 6000690"/>
              <a:gd name="connsiteY5946" fmla="*/ 468956 h 4877563"/>
              <a:gd name="connsiteX5947" fmla="*/ 3342686 w 6000690"/>
              <a:gd name="connsiteY5947" fmla="*/ 468957 h 4877563"/>
              <a:gd name="connsiteX5948" fmla="*/ 3334331 w 6000690"/>
              <a:gd name="connsiteY5948" fmla="*/ 458072 h 4877563"/>
              <a:gd name="connsiteX5949" fmla="*/ 3336124 w 6000690"/>
              <a:gd name="connsiteY5949" fmla="*/ 444473 h 4877563"/>
              <a:gd name="connsiteX5950" fmla="*/ 3351671 w 6000690"/>
              <a:gd name="connsiteY5950" fmla="*/ 435498 h 4877563"/>
              <a:gd name="connsiteX5951" fmla="*/ 4896632 w 6000690"/>
              <a:gd name="connsiteY5951" fmla="*/ 371255 h 4877563"/>
              <a:gd name="connsiteX5952" fmla="*/ 4930147 w 6000690"/>
              <a:gd name="connsiteY5952" fmla="*/ 380268 h 4877563"/>
              <a:gd name="connsiteX5953" fmla="*/ 4961440 w 6000690"/>
              <a:gd name="connsiteY5953" fmla="*/ 421056 h 4877563"/>
              <a:gd name="connsiteX5954" fmla="*/ 4954730 w 6000690"/>
              <a:gd name="connsiteY5954" fmla="*/ 472030 h 4877563"/>
              <a:gd name="connsiteX5955" fmla="*/ 4896507 w 6000690"/>
              <a:gd name="connsiteY5955" fmla="*/ 505612 h 4877563"/>
              <a:gd name="connsiteX5956" fmla="*/ 4862983 w 6000690"/>
              <a:gd name="connsiteY5956" fmla="*/ 496599 h 4877563"/>
              <a:gd name="connsiteX5957" fmla="*/ 4862983 w 6000690"/>
              <a:gd name="connsiteY5957" fmla="*/ 496598 h 4877563"/>
              <a:gd name="connsiteX5958" fmla="*/ 4831685 w 6000690"/>
              <a:gd name="connsiteY5958" fmla="*/ 455820 h 4877563"/>
              <a:gd name="connsiteX5959" fmla="*/ 4838400 w 6000690"/>
              <a:gd name="connsiteY5959" fmla="*/ 404856 h 4877563"/>
              <a:gd name="connsiteX5960" fmla="*/ 4896632 w 6000690"/>
              <a:gd name="connsiteY5960" fmla="*/ 371255 h 4877563"/>
              <a:gd name="connsiteX5961" fmla="*/ 3753405 w 6000690"/>
              <a:gd name="connsiteY5961" fmla="*/ 340482 h 4877563"/>
              <a:gd name="connsiteX5962" fmla="*/ 3786699 w 6000690"/>
              <a:gd name="connsiteY5962" fmla="*/ 349428 h 4877563"/>
              <a:gd name="connsiteX5963" fmla="*/ 3811112 w 6000690"/>
              <a:gd name="connsiteY5963" fmla="*/ 440556 h 4877563"/>
              <a:gd name="connsiteX5964" fmla="*/ 3753287 w 6000690"/>
              <a:gd name="connsiteY5964" fmla="*/ 473920 h 4877563"/>
              <a:gd name="connsiteX5965" fmla="*/ 3719984 w 6000690"/>
              <a:gd name="connsiteY5965" fmla="*/ 464974 h 4877563"/>
              <a:gd name="connsiteX5966" fmla="*/ 3695570 w 6000690"/>
              <a:gd name="connsiteY5966" fmla="*/ 373846 h 4877563"/>
              <a:gd name="connsiteX5967" fmla="*/ 3753405 w 6000690"/>
              <a:gd name="connsiteY5967" fmla="*/ 340482 h 4877563"/>
              <a:gd name="connsiteX5968" fmla="*/ 3583443 w 6000690"/>
              <a:gd name="connsiteY5968" fmla="*/ 322401 h 4877563"/>
              <a:gd name="connsiteX5969" fmla="*/ 3594891 w 6000690"/>
              <a:gd name="connsiteY5969" fmla="*/ 325484 h 4877563"/>
              <a:gd name="connsiteX5970" fmla="*/ 3605582 w 6000690"/>
              <a:gd name="connsiteY5970" fmla="*/ 339414 h 4877563"/>
              <a:gd name="connsiteX5971" fmla="*/ 3603294 w 6000690"/>
              <a:gd name="connsiteY5971" fmla="*/ 356825 h 4877563"/>
              <a:gd name="connsiteX5972" fmla="*/ 3583405 w 6000690"/>
              <a:gd name="connsiteY5972" fmla="*/ 368306 h 4877563"/>
              <a:gd name="connsiteX5973" fmla="*/ 3571953 w 6000690"/>
              <a:gd name="connsiteY5973" fmla="*/ 365222 h 4877563"/>
              <a:gd name="connsiteX5974" fmla="*/ 3561257 w 6000690"/>
              <a:gd name="connsiteY5974" fmla="*/ 351292 h 4877563"/>
              <a:gd name="connsiteX5975" fmla="*/ 3563550 w 6000690"/>
              <a:gd name="connsiteY5975" fmla="*/ 333881 h 4877563"/>
              <a:gd name="connsiteX5976" fmla="*/ 3583443 w 6000690"/>
              <a:gd name="connsiteY5976" fmla="*/ 322401 h 4877563"/>
              <a:gd name="connsiteX5977" fmla="*/ 4458732 w 6000690"/>
              <a:gd name="connsiteY5977" fmla="*/ 304695 h 4877563"/>
              <a:gd name="connsiteX5978" fmla="*/ 4447705 w 6000690"/>
              <a:gd name="connsiteY5978" fmla="*/ 309510 h 4877563"/>
              <a:gd name="connsiteX5979" fmla="*/ 4414993 w 6000690"/>
              <a:gd name="connsiteY5979" fmla="*/ 331091 h 4877563"/>
              <a:gd name="connsiteX5980" fmla="*/ 4405569 w 6000690"/>
              <a:gd name="connsiteY5980" fmla="*/ 341182 h 4877563"/>
              <a:gd name="connsiteX5981" fmla="*/ 4408378 w 6000690"/>
              <a:gd name="connsiteY5981" fmla="*/ 354696 h 4877563"/>
              <a:gd name="connsiteX5982" fmla="*/ 4408379 w 6000690"/>
              <a:gd name="connsiteY5982" fmla="*/ 354697 h 4877563"/>
              <a:gd name="connsiteX5983" fmla="*/ 4424512 w 6000690"/>
              <a:gd name="connsiteY5983" fmla="*/ 381914 h 4877563"/>
              <a:gd name="connsiteX5984" fmla="*/ 4433213 w 6000690"/>
              <a:gd name="connsiteY5984" fmla="*/ 390312 h 4877563"/>
              <a:gd name="connsiteX5985" fmla="*/ 4438404 w 6000690"/>
              <a:gd name="connsiteY5985" fmla="*/ 391238 h 4877563"/>
              <a:gd name="connsiteX5986" fmla="*/ 4445288 w 6000690"/>
              <a:gd name="connsiteY5986" fmla="*/ 389564 h 4877563"/>
              <a:gd name="connsiteX5987" fmla="*/ 4474988 w 6000690"/>
              <a:gd name="connsiteY5987" fmla="*/ 379360 h 4877563"/>
              <a:gd name="connsiteX5988" fmla="*/ 4485888 w 6000690"/>
              <a:gd name="connsiteY5988" fmla="*/ 370811 h 4877563"/>
              <a:gd name="connsiteX5989" fmla="*/ 4485145 w 6000690"/>
              <a:gd name="connsiteY5989" fmla="*/ 356975 h 4877563"/>
              <a:gd name="connsiteX5990" fmla="*/ 4473716 w 6000690"/>
              <a:gd name="connsiteY5990" fmla="*/ 318930 h 4877563"/>
              <a:gd name="connsiteX5991" fmla="*/ 4463838 w 6000690"/>
              <a:gd name="connsiteY5991" fmla="*/ 305595 h 4877563"/>
              <a:gd name="connsiteX5992" fmla="*/ 4458732 w 6000690"/>
              <a:gd name="connsiteY5992" fmla="*/ 304695 h 4877563"/>
              <a:gd name="connsiteX5993" fmla="*/ 4726712 w 6000690"/>
              <a:gd name="connsiteY5993" fmla="*/ 301206 h 4877563"/>
              <a:gd name="connsiteX5994" fmla="*/ 4764332 w 6000690"/>
              <a:gd name="connsiteY5994" fmla="*/ 311314 h 4877563"/>
              <a:gd name="connsiteX5995" fmla="*/ 4799447 w 6000690"/>
              <a:gd name="connsiteY5995" fmla="*/ 357088 h 4877563"/>
              <a:gd name="connsiteX5996" fmla="*/ 4791914 w 6000690"/>
              <a:gd name="connsiteY5996" fmla="*/ 414275 h 4877563"/>
              <a:gd name="connsiteX5997" fmla="*/ 4726581 w 6000690"/>
              <a:gd name="connsiteY5997" fmla="*/ 451971 h 4877563"/>
              <a:gd name="connsiteX5998" fmla="*/ 4688965 w 6000690"/>
              <a:gd name="connsiteY5998" fmla="*/ 441861 h 4877563"/>
              <a:gd name="connsiteX5999" fmla="*/ 4653884 w 6000690"/>
              <a:gd name="connsiteY5999" fmla="*/ 396079 h 4877563"/>
              <a:gd name="connsiteX6000" fmla="*/ 4661368 w 6000690"/>
              <a:gd name="connsiteY6000" fmla="*/ 338892 h 4877563"/>
              <a:gd name="connsiteX6001" fmla="*/ 4726712 w 6000690"/>
              <a:gd name="connsiteY6001" fmla="*/ 301206 h 4877563"/>
              <a:gd name="connsiteX6002" fmla="*/ 4958432 w 6000690"/>
              <a:gd name="connsiteY6002" fmla="*/ 248758 h 4877563"/>
              <a:gd name="connsiteX6003" fmla="*/ 4968282 w 6000690"/>
              <a:gd name="connsiteY6003" fmla="*/ 251405 h 4877563"/>
              <a:gd name="connsiteX6004" fmla="*/ 4977493 w 6000690"/>
              <a:gd name="connsiteY6004" fmla="*/ 263407 h 4877563"/>
              <a:gd name="connsiteX6005" fmla="*/ 4975512 w 6000690"/>
              <a:gd name="connsiteY6005" fmla="*/ 278397 h 4877563"/>
              <a:gd name="connsiteX6006" fmla="*/ 4958394 w 6000690"/>
              <a:gd name="connsiteY6006" fmla="*/ 288279 h 4877563"/>
              <a:gd name="connsiteX6007" fmla="*/ 4948526 w 6000690"/>
              <a:gd name="connsiteY6007" fmla="*/ 285622 h 4877563"/>
              <a:gd name="connsiteX6008" fmla="*/ 4948526 w 6000690"/>
              <a:gd name="connsiteY6008" fmla="*/ 285620 h 4877563"/>
              <a:gd name="connsiteX6009" fmla="*/ 4941301 w 6000690"/>
              <a:gd name="connsiteY6009" fmla="*/ 258640 h 4877563"/>
              <a:gd name="connsiteX6010" fmla="*/ 4958432 w 6000690"/>
              <a:gd name="connsiteY6010" fmla="*/ 248758 h 4877563"/>
              <a:gd name="connsiteX6011" fmla="*/ 3985172 w 6000690"/>
              <a:gd name="connsiteY6011" fmla="*/ 229211 h 4877563"/>
              <a:gd name="connsiteX6012" fmla="*/ 4020064 w 6000690"/>
              <a:gd name="connsiteY6012" fmla="*/ 238592 h 4877563"/>
              <a:gd name="connsiteX6013" fmla="*/ 4045645 w 6000690"/>
              <a:gd name="connsiteY6013" fmla="*/ 334071 h 4877563"/>
              <a:gd name="connsiteX6014" fmla="*/ 3985054 w 6000690"/>
              <a:gd name="connsiteY6014" fmla="*/ 369043 h 4877563"/>
              <a:gd name="connsiteX6015" fmla="*/ 3950158 w 6000690"/>
              <a:gd name="connsiteY6015" fmla="*/ 359661 h 4877563"/>
              <a:gd name="connsiteX6016" fmla="*/ 3917593 w 6000690"/>
              <a:gd name="connsiteY6016" fmla="*/ 317218 h 4877563"/>
              <a:gd name="connsiteX6017" fmla="*/ 3924577 w 6000690"/>
              <a:gd name="connsiteY6017" fmla="*/ 264174 h 4877563"/>
              <a:gd name="connsiteX6018" fmla="*/ 3985172 w 6000690"/>
              <a:gd name="connsiteY6018" fmla="*/ 229211 h 4877563"/>
              <a:gd name="connsiteX6019" fmla="*/ 3815216 w 6000690"/>
              <a:gd name="connsiteY6019" fmla="*/ 209314 h 4877563"/>
              <a:gd name="connsiteX6020" fmla="*/ 3829170 w 6000690"/>
              <a:gd name="connsiteY6020" fmla="*/ 213068 h 4877563"/>
              <a:gd name="connsiteX6021" fmla="*/ 3842197 w 6000690"/>
              <a:gd name="connsiteY6021" fmla="*/ 230043 h 4877563"/>
              <a:gd name="connsiteX6022" fmla="*/ 3839402 w 6000690"/>
              <a:gd name="connsiteY6022" fmla="*/ 251254 h 4877563"/>
              <a:gd name="connsiteX6023" fmla="*/ 3815164 w 6000690"/>
              <a:gd name="connsiteY6023" fmla="*/ 265252 h 4877563"/>
              <a:gd name="connsiteX6024" fmla="*/ 3801201 w 6000690"/>
              <a:gd name="connsiteY6024" fmla="*/ 261497 h 4877563"/>
              <a:gd name="connsiteX6025" fmla="*/ 3790973 w 6000690"/>
              <a:gd name="connsiteY6025" fmla="*/ 223300 h 4877563"/>
              <a:gd name="connsiteX6026" fmla="*/ 3815216 w 6000690"/>
              <a:gd name="connsiteY6026" fmla="*/ 209314 h 4877563"/>
              <a:gd name="connsiteX6027" fmla="*/ 4788519 w 6000690"/>
              <a:gd name="connsiteY6027" fmla="*/ 181434 h 4877563"/>
              <a:gd name="connsiteX6028" fmla="*/ 4801106 w 6000690"/>
              <a:gd name="connsiteY6028" fmla="*/ 184820 h 4877563"/>
              <a:gd name="connsiteX6029" fmla="*/ 4810336 w 6000690"/>
              <a:gd name="connsiteY6029" fmla="*/ 219272 h 4877563"/>
              <a:gd name="connsiteX6030" fmla="*/ 4788471 w 6000690"/>
              <a:gd name="connsiteY6030" fmla="*/ 231897 h 4877563"/>
              <a:gd name="connsiteX6031" fmla="*/ 4775879 w 6000690"/>
              <a:gd name="connsiteY6031" fmla="*/ 228511 h 4877563"/>
              <a:gd name="connsiteX6032" fmla="*/ 4764124 w 6000690"/>
              <a:gd name="connsiteY6032" fmla="*/ 213191 h 4877563"/>
              <a:gd name="connsiteX6033" fmla="*/ 4766644 w 6000690"/>
              <a:gd name="connsiteY6033" fmla="*/ 194050 h 4877563"/>
              <a:gd name="connsiteX6034" fmla="*/ 4788519 w 6000690"/>
              <a:gd name="connsiteY6034" fmla="*/ 181434 h 4877563"/>
              <a:gd name="connsiteX6035" fmla="*/ 4386875 w 6000690"/>
              <a:gd name="connsiteY6035" fmla="*/ 169763 h 4877563"/>
              <a:gd name="connsiteX6036" fmla="*/ 4428359 w 6000690"/>
              <a:gd name="connsiteY6036" fmla="*/ 180914 h 4877563"/>
              <a:gd name="connsiteX6037" fmla="*/ 4469795 w 6000690"/>
              <a:gd name="connsiteY6037" fmla="*/ 248796 h 4877563"/>
              <a:gd name="connsiteX6038" fmla="*/ 4479654 w 6000690"/>
              <a:gd name="connsiteY6038" fmla="*/ 262140 h 4877563"/>
              <a:gd name="connsiteX6039" fmla="*/ 4484780 w 6000690"/>
              <a:gd name="connsiteY6039" fmla="*/ 263038 h 4877563"/>
              <a:gd name="connsiteX6040" fmla="*/ 4495778 w 6000690"/>
              <a:gd name="connsiteY6040" fmla="*/ 258254 h 4877563"/>
              <a:gd name="connsiteX6041" fmla="*/ 4556800 w 6000690"/>
              <a:gd name="connsiteY6041" fmla="*/ 231613 h 4877563"/>
              <a:gd name="connsiteX6042" fmla="*/ 4598283 w 6000690"/>
              <a:gd name="connsiteY6042" fmla="*/ 242763 h 4877563"/>
              <a:gd name="connsiteX6043" fmla="*/ 4628706 w 6000690"/>
              <a:gd name="connsiteY6043" fmla="*/ 356314 h 4877563"/>
              <a:gd name="connsiteX6044" fmla="*/ 4584433 w 6000690"/>
              <a:gd name="connsiteY6044" fmla="*/ 392979 h 4877563"/>
              <a:gd name="connsiteX6045" fmla="*/ 4575004 w 6000690"/>
              <a:gd name="connsiteY6045" fmla="*/ 403097 h 4877563"/>
              <a:gd name="connsiteX6046" fmla="*/ 4577851 w 6000690"/>
              <a:gd name="connsiteY6046" fmla="*/ 416631 h 4877563"/>
              <a:gd name="connsiteX6047" fmla="*/ 4595119 w 6000690"/>
              <a:gd name="connsiteY6047" fmla="*/ 446591 h 4877563"/>
              <a:gd name="connsiteX6048" fmla="*/ 4603843 w 6000690"/>
              <a:gd name="connsiteY6048" fmla="*/ 455329 h 4877563"/>
              <a:gd name="connsiteX6049" fmla="*/ 4609163 w 6000690"/>
              <a:gd name="connsiteY6049" fmla="*/ 456303 h 4877563"/>
              <a:gd name="connsiteX6050" fmla="*/ 4616165 w 6000690"/>
              <a:gd name="connsiteY6050" fmla="*/ 454573 h 4877563"/>
              <a:gd name="connsiteX6051" fmla="*/ 4664997 w 6000690"/>
              <a:gd name="connsiteY6051" fmla="*/ 442430 h 4877563"/>
              <a:gd name="connsiteX6052" fmla="*/ 4716840 w 6000690"/>
              <a:gd name="connsiteY6052" fmla="*/ 456370 h 4877563"/>
              <a:gd name="connsiteX6053" fmla="*/ 4763256 w 6000690"/>
              <a:gd name="connsiteY6053" fmla="*/ 512923 h 4877563"/>
              <a:gd name="connsiteX6054" fmla="*/ 4772146 w 6000690"/>
              <a:gd name="connsiteY6054" fmla="*/ 522172 h 4877563"/>
              <a:gd name="connsiteX6055" fmla="*/ 4777485 w 6000690"/>
              <a:gd name="connsiteY6055" fmla="*/ 523146 h 4877563"/>
              <a:gd name="connsiteX6056" fmla="*/ 4784936 w 6000690"/>
              <a:gd name="connsiteY6056" fmla="*/ 521170 h 4877563"/>
              <a:gd name="connsiteX6057" fmla="*/ 4834892 w 6000690"/>
              <a:gd name="connsiteY6057" fmla="*/ 507920 h 4877563"/>
              <a:gd name="connsiteX6058" fmla="*/ 4884944 w 6000690"/>
              <a:gd name="connsiteY6058" fmla="*/ 521377 h 4877563"/>
              <a:gd name="connsiteX6059" fmla="*/ 4931189 w 6000690"/>
              <a:gd name="connsiteY6059" fmla="*/ 580539 h 4877563"/>
              <a:gd name="connsiteX6060" fmla="*/ 4940253 w 6000690"/>
              <a:gd name="connsiteY6060" fmla="*/ 590441 h 4877563"/>
              <a:gd name="connsiteX6061" fmla="*/ 4945625 w 6000690"/>
              <a:gd name="connsiteY6061" fmla="*/ 591434 h 4877563"/>
              <a:gd name="connsiteX6062" fmla="*/ 4953611 w 6000690"/>
              <a:gd name="connsiteY6062" fmla="*/ 589136 h 4877563"/>
              <a:gd name="connsiteX6063" fmla="*/ 5004831 w 6000690"/>
              <a:gd name="connsiteY6063" fmla="*/ 574326 h 4877563"/>
              <a:gd name="connsiteX6064" fmla="*/ 5052585 w 6000690"/>
              <a:gd name="connsiteY6064" fmla="*/ 587169 h 4877563"/>
              <a:gd name="connsiteX6065" fmla="*/ 5098526 w 6000690"/>
              <a:gd name="connsiteY6065" fmla="*/ 651496 h 4877563"/>
              <a:gd name="connsiteX6066" fmla="*/ 5107841 w 6000690"/>
              <a:gd name="connsiteY6066" fmla="*/ 662532 h 4877563"/>
              <a:gd name="connsiteX6067" fmla="*/ 5113241 w 6000690"/>
              <a:gd name="connsiteY6067" fmla="*/ 663534 h 4877563"/>
              <a:gd name="connsiteX6068" fmla="*/ 5122155 w 6000690"/>
              <a:gd name="connsiteY6068" fmla="*/ 660603 h 4877563"/>
              <a:gd name="connsiteX6069" fmla="*/ 5174721 w 6000690"/>
              <a:gd name="connsiteY6069" fmla="*/ 643457 h 4877563"/>
              <a:gd name="connsiteX6070" fmla="*/ 5218862 w 6000690"/>
              <a:gd name="connsiteY6070" fmla="*/ 655326 h 4877563"/>
              <a:gd name="connsiteX6071" fmla="*/ 5251285 w 6000690"/>
              <a:gd name="connsiteY6071" fmla="*/ 776338 h 4877563"/>
              <a:gd name="connsiteX6072" fmla="*/ 5200855 w 6000690"/>
              <a:gd name="connsiteY6072" fmla="*/ 816568 h 4877563"/>
              <a:gd name="connsiteX6073" fmla="*/ 5191020 w 6000690"/>
              <a:gd name="connsiteY6073" fmla="*/ 826356 h 4877563"/>
              <a:gd name="connsiteX6074" fmla="*/ 5193413 w 6000690"/>
              <a:gd name="connsiteY6074" fmla="*/ 840022 h 4877563"/>
              <a:gd name="connsiteX6075" fmla="*/ 5209514 w 6000690"/>
              <a:gd name="connsiteY6075" fmla="*/ 870720 h 4877563"/>
              <a:gd name="connsiteX6076" fmla="*/ 5218545 w 6000690"/>
              <a:gd name="connsiteY6076" fmla="*/ 880168 h 4877563"/>
              <a:gd name="connsiteX6077" fmla="*/ 5223794 w 6000690"/>
              <a:gd name="connsiteY6077" fmla="*/ 881114 h 4877563"/>
              <a:gd name="connsiteX6078" fmla="*/ 5231554 w 6000690"/>
              <a:gd name="connsiteY6078" fmla="*/ 878957 h 4877563"/>
              <a:gd name="connsiteX6079" fmla="*/ 5282820 w 6000690"/>
              <a:gd name="connsiteY6079" fmla="*/ 864753 h 4877563"/>
              <a:gd name="connsiteX6080" fmla="*/ 5332181 w 6000690"/>
              <a:gd name="connsiteY6080" fmla="*/ 878020 h 4877563"/>
              <a:gd name="connsiteX6081" fmla="*/ 5377769 w 6000690"/>
              <a:gd name="connsiteY6081" fmla="*/ 936276 h 4877563"/>
              <a:gd name="connsiteX6082" fmla="*/ 5386913 w 6000690"/>
              <a:gd name="connsiteY6082" fmla="*/ 946196 h 4877563"/>
              <a:gd name="connsiteX6083" fmla="*/ 5392200 w 6000690"/>
              <a:gd name="connsiteY6083" fmla="*/ 947161 h 4877563"/>
              <a:gd name="connsiteX6084" fmla="*/ 5400332 w 6000690"/>
              <a:gd name="connsiteY6084" fmla="*/ 944768 h 4877563"/>
              <a:gd name="connsiteX6085" fmla="*/ 5452710 w 6000690"/>
              <a:gd name="connsiteY6085" fmla="*/ 929325 h 4877563"/>
              <a:gd name="connsiteX6086" fmla="*/ 5500728 w 6000690"/>
              <a:gd name="connsiteY6086" fmla="*/ 942234 h 4877563"/>
              <a:gd name="connsiteX6087" fmla="*/ 5546599 w 6000690"/>
              <a:gd name="connsiteY6087" fmla="*/ 1004969 h 4877563"/>
              <a:gd name="connsiteX6088" fmla="*/ 5555872 w 6000690"/>
              <a:gd name="connsiteY6088" fmla="*/ 1015760 h 4877563"/>
              <a:gd name="connsiteX6089" fmla="*/ 5561258 w 6000690"/>
              <a:gd name="connsiteY6089" fmla="*/ 1016753 h 4877563"/>
              <a:gd name="connsiteX6090" fmla="*/ 5569982 w 6000690"/>
              <a:gd name="connsiteY6090" fmla="*/ 1013963 h 4877563"/>
              <a:gd name="connsiteX6091" fmla="*/ 5622630 w 6000690"/>
              <a:gd name="connsiteY6091" fmla="*/ 997094 h 4877563"/>
              <a:gd name="connsiteX6092" fmla="*/ 5667692 w 6000690"/>
              <a:gd name="connsiteY6092" fmla="*/ 1009206 h 4877563"/>
              <a:gd name="connsiteX6093" fmla="*/ 5709813 w 6000690"/>
              <a:gd name="connsiteY6093" fmla="*/ 1064114 h 4877563"/>
              <a:gd name="connsiteX6094" fmla="*/ 5700782 w 6000690"/>
              <a:gd name="connsiteY6094" fmla="*/ 1132715 h 4877563"/>
              <a:gd name="connsiteX6095" fmla="*/ 5644229 w 6000690"/>
              <a:gd name="connsiteY6095" fmla="*/ 1175215 h 4877563"/>
              <a:gd name="connsiteX6096" fmla="*/ 5633676 w 6000690"/>
              <a:gd name="connsiteY6096" fmla="*/ 1184880 h 4877563"/>
              <a:gd name="connsiteX6097" fmla="*/ 5636012 w 6000690"/>
              <a:gd name="connsiteY6097" fmla="*/ 1198989 h 4877563"/>
              <a:gd name="connsiteX6098" fmla="*/ 5643280 w 6000690"/>
              <a:gd name="connsiteY6098" fmla="*/ 1305144 h 4877563"/>
              <a:gd name="connsiteX6099" fmla="*/ 5585351 w 6000690"/>
              <a:gd name="connsiteY6099" fmla="*/ 1349574 h 4877563"/>
              <a:gd name="connsiteX6100" fmla="*/ 5575152 w 6000690"/>
              <a:gd name="connsiteY6100" fmla="*/ 1358955 h 4877563"/>
              <a:gd name="connsiteX6101" fmla="*/ 5576991 w 6000690"/>
              <a:gd name="connsiteY6101" fmla="*/ 1372696 h 4877563"/>
              <a:gd name="connsiteX6102" fmla="*/ 5592903 w 6000690"/>
              <a:gd name="connsiteY6102" fmla="*/ 1411413 h 4877563"/>
              <a:gd name="connsiteX6103" fmla="*/ 5602170 w 6000690"/>
              <a:gd name="connsiteY6103" fmla="*/ 1422875 h 4877563"/>
              <a:gd name="connsiteX6104" fmla="*/ 5607708 w 6000690"/>
              <a:gd name="connsiteY6104" fmla="*/ 1423933 h 4877563"/>
              <a:gd name="connsiteX6105" fmla="*/ 5616781 w 6000690"/>
              <a:gd name="connsiteY6105" fmla="*/ 1420888 h 4877563"/>
              <a:gd name="connsiteX6106" fmla="*/ 5668790 w 6000690"/>
              <a:gd name="connsiteY6106" fmla="*/ 1403327 h 4877563"/>
              <a:gd name="connsiteX6107" fmla="*/ 5711640 w 6000690"/>
              <a:gd name="connsiteY6107" fmla="*/ 1414846 h 4877563"/>
              <a:gd name="connsiteX6108" fmla="*/ 5751638 w 6000690"/>
              <a:gd name="connsiteY6108" fmla="*/ 1466982 h 4877563"/>
              <a:gd name="connsiteX6109" fmla="*/ 5743061 w 6000690"/>
              <a:gd name="connsiteY6109" fmla="*/ 1532131 h 4877563"/>
              <a:gd name="connsiteX6110" fmla="*/ 5682815 w 6000690"/>
              <a:gd name="connsiteY6110" fmla="*/ 1573874 h 4877563"/>
              <a:gd name="connsiteX6111" fmla="*/ 5671144 w 6000690"/>
              <a:gd name="connsiteY6111" fmla="*/ 1583719 h 4877563"/>
              <a:gd name="connsiteX6112" fmla="*/ 5674133 w 6000690"/>
              <a:gd name="connsiteY6112" fmla="*/ 1598699 h 4877563"/>
              <a:gd name="connsiteX6113" fmla="*/ 5685165 w 6000690"/>
              <a:gd name="connsiteY6113" fmla="*/ 1704334 h 4877563"/>
              <a:gd name="connsiteX6114" fmla="*/ 5626125 w 6000690"/>
              <a:gd name="connsiteY6114" fmla="*/ 1747382 h 4877563"/>
              <a:gd name="connsiteX6115" fmla="*/ 5615202 w 6000690"/>
              <a:gd name="connsiteY6115" fmla="*/ 1757001 h 4877563"/>
              <a:gd name="connsiteX6116" fmla="*/ 5617575 w 6000690"/>
              <a:gd name="connsiteY6116" fmla="*/ 1771366 h 4877563"/>
              <a:gd name="connsiteX6117" fmla="*/ 5625292 w 6000690"/>
              <a:gd name="connsiteY6117" fmla="*/ 1875384 h 4877563"/>
              <a:gd name="connsiteX6118" fmla="*/ 5564682 w 6000690"/>
              <a:gd name="connsiteY6118" fmla="*/ 1919529 h 4877563"/>
              <a:gd name="connsiteX6119" fmla="*/ 5553802 w 6000690"/>
              <a:gd name="connsiteY6119" fmla="*/ 1928994 h 4877563"/>
              <a:gd name="connsiteX6120" fmla="*/ 5555921 w 6000690"/>
              <a:gd name="connsiteY6120" fmla="*/ 1943266 h 4877563"/>
              <a:gd name="connsiteX6121" fmla="*/ 5562654 w 6000690"/>
              <a:gd name="connsiteY6121" fmla="*/ 2044853 h 4877563"/>
              <a:gd name="connsiteX6122" fmla="*/ 5483088 w 6000690"/>
              <a:gd name="connsiteY6122" fmla="*/ 2090757 h 4877563"/>
              <a:gd name="connsiteX6123" fmla="*/ 5437278 w 6000690"/>
              <a:gd name="connsiteY6123" fmla="*/ 2078443 h 4877563"/>
              <a:gd name="connsiteX6124" fmla="*/ 5393700 w 6000690"/>
              <a:gd name="connsiteY6124" fmla="*/ 2019602 h 4877563"/>
              <a:gd name="connsiteX6125" fmla="*/ 5384139 w 6000690"/>
              <a:gd name="connsiteY6125" fmla="*/ 2008811 h 4877563"/>
              <a:gd name="connsiteX6126" fmla="*/ 5379065 w 6000690"/>
              <a:gd name="connsiteY6126" fmla="*/ 2007931 h 4877563"/>
              <a:gd name="connsiteX6127" fmla="*/ 5369901 w 6000690"/>
              <a:gd name="connsiteY6127" fmla="*/ 2011053 h 4877563"/>
              <a:gd name="connsiteX6128" fmla="*/ 5313074 w 6000690"/>
              <a:gd name="connsiteY6128" fmla="*/ 2030260 h 4877563"/>
              <a:gd name="connsiteX6129" fmla="*/ 5266669 w 6000690"/>
              <a:gd name="connsiteY6129" fmla="*/ 2017786 h 4877563"/>
              <a:gd name="connsiteX6130" fmla="*/ 5223010 w 6000690"/>
              <a:gd name="connsiteY6130" fmla="*/ 1960221 h 4877563"/>
              <a:gd name="connsiteX6131" fmla="*/ 5213540 w 6000690"/>
              <a:gd name="connsiteY6131" fmla="*/ 1949762 h 4877563"/>
              <a:gd name="connsiteX6132" fmla="*/ 5208451 w 6000690"/>
              <a:gd name="connsiteY6132" fmla="*/ 1948873 h 4877563"/>
              <a:gd name="connsiteX6133" fmla="*/ 5199571 w 6000690"/>
              <a:gd name="connsiteY6133" fmla="*/ 1951776 h 4877563"/>
              <a:gd name="connsiteX6134" fmla="*/ 5143236 w 6000690"/>
              <a:gd name="connsiteY6134" fmla="*/ 1970255 h 4877563"/>
              <a:gd name="connsiteX6135" fmla="*/ 5095842 w 6000690"/>
              <a:gd name="connsiteY6135" fmla="*/ 1957517 h 4877563"/>
              <a:gd name="connsiteX6136" fmla="*/ 5051541 w 6000690"/>
              <a:gd name="connsiteY6136" fmla="*/ 1899668 h 4877563"/>
              <a:gd name="connsiteX6137" fmla="*/ 5042168 w 6000690"/>
              <a:gd name="connsiteY6137" fmla="*/ 1889417 h 4877563"/>
              <a:gd name="connsiteX6138" fmla="*/ 5037033 w 6000690"/>
              <a:gd name="connsiteY6138" fmla="*/ 1888508 h 4877563"/>
              <a:gd name="connsiteX6139" fmla="*/ 5028399 w 6000690"/>
              <a:gd name="connsiteY6139" fmla="*/ 1891241 h 4877563"/>
              <a:gd name="connsiteX6140" fmla="*/ 4973213 w 6000690"/>
              <a:gd name="connsiteY6140" fmla="*/ 1908841 h 4877563"/>
              <a:gd name="connsiteX6141" fmla="*/ 4925687 w 6000690"/>
              <a:gd name="connsiteY6141" fmla="*/ 1896065 h 4877563"/>
              <a:gd name="connsiteX6142" fmla="*/ 4881139 w 6000690"/>
              <a:gd name="connsiteY6142" fmla="*/ 1837781 h 4877563"/>
              <a:gd name="connsiteX6143" fmla="*/ 4871762 w 6000690"/>
              <a:gd name="connsiteY6143" fmla="*/ 1827501 h 4877563"/>
              <a:gd name="connsiteX6144" fmla="*/ 4866622 w 6000690"/>
              <a:gd name="connsiteY6144" fmla="*/ 1826593 h 4877563"/>
              <a:gd name="connsiteX6145" fmla="*/ 4857973 w 6000690"/>
              <a:gd name="connsiteY6145" fmla="*/ 1829335 h 4877563"/>
              <a:gd name="connsiteX6146" fmla="*/ 4803287 w 6000690"/>
              <a:gd name="connsiteY6146" fmla="*/ 1846538 h 4877563"/>
              <a:gd name="connsiteX6147" fmla="*/ 4755994 w 6000690"/>
              <a:gd name="connsiteY6147" fmla="*/ 1833828 h 4877563"/>
              <a:gd name="connsiteX6148" fmla="*/ 4710827 w 6000690"/>
              <a:gd name="connsiteY6148" fmla="*/ 1772328 h 4877563"/>
              <a:gd name="connsiteX6149" fmla="*/ 4701464 w 6000690"/>
              <a:gd name="connsiteY6149" fmla="*/ 1761547 h 4877563"/>
              <a:gd name="connsiteX6150" fmla="*/ 4696178 w 6000690"/>
              <a:gd name="connsiteY6150" fmla="*/ 1760592 h 4877563"/>
              <a:gd name="connsiteX6151" fmla="*/ 4687321 w 6000690"/>
              <a:gd name="connsiteY6151" fmla="*/ 1763477 h 4877563"/>
              <a:gd name="connsiteX6152" fmla="*/ 4633387 w 6000690"/>
              <a:gd name="connsiteY6152" fmla="*/ 1781049 h 4877563"/>
              <a:gd name="connsiteX6153" fmla="*/ 4587899 w 6000690"/>
              <a:gd name="connsiteY6153" fmla="*/ 1768821 h 4877563"/>
              <a:gd name="connsiteX6154" fmla="*/ 4543763 w 6000690"/>
              <a:gd name="connsiteY6154" fmla="*/ 1706092 h 4877563"/>
              <a:gd name="connsiteX6155" fmla="*/ 4534225 w 6000690"/>
              <a:gd name="connsiteY6155" fmla="*/ 1694726 h 4877563"/>
              <a:gd name="connsiteX6156" fmla="*/ 4529000 w 6000690"/>
              <a:gd name="connsiteY6156" fmla="*/ 1693788 h 4877563"/>
              <a:gd name="connsiteX6157" fmla="*/ 4519580 w 6000690"/>
              <a:gd name="connsiteY6157" fmla="*/ 1697109 h 4877563"/>
              <a:gd name="connsiteX6158" fmla="*/ 4463556 w 6000690"/>
              <a:gd name="connsiteY6158" fmla="*/ 1716950 h 4877563"/>
              <a:gd name="connsiteX6159" fmla="*/ 4419117 w 6000690"/>
              <a:gd name="connsiteY6159" fmla="*/ 1704996 h 4877563"/>
              <a:gd name="connsiteX6160" fmla="*/ 4375072 w 6000690"/>
              <a:gd name="connsiteY6160" fmla="*/ 1636715 h 4877563"/>
              <a:gd name="connsiteX6161" fmla="*/ 4365478 w 6000690"/>
              <a:gd name="connsiteY6161" fmla="*/ 1624203 h 4877563"/>
              <a:gd name="connsiteX6162" fmla="*/ 4360144 w 6000690"/>
              <a:gd name="connsiteY6162" fmla="*/ 1623220 h 4877563"/>
              <a:gd name="connsiteX6163" fmla="*/ 4349992 w 6000690"/>
              <a:gd name="connsiteY6163" fmla="*/ 1627173 h 4877563"/>
              <a:gd name="connsiteX6164" fmla="*/ 4293643 w 6000690"/>
              <a:gd name="connsiteY6164" fmla="*/ 1649170 h 4877563"/>
              <a:gd name="connsiteX6165" fmla="*/ 4252159 w 6000690"/>
              <a:gd name="connsiteY6165" fmla="*/ 1638020 h 4877563"/>
              <a:gd name="connsiteX6166" fmla="*/ 4213428 w 6000690"/>
              <a:gd name="connsiteY6166" fmla="*/ 1587548 h 4877563"/>
              <a:gd name="connsiteX6167" fmla="*/ 4210572 w 6000690"/>
              <a:gd name="connsiteY6167" fmla="*/ 1564473 h 4877563"/>
              <a:gd name="connsiteX6168" fmla="*/ 4200818 w 6000690"/>
              <a:gd name="connsiteY6168" fmla="*/ 1550154 h 4877563"/>
              <a:gd name="connsiteX6169" fmla="*/ 4195569 w 6000690"/>
              <a:gd name="connsiteY6169" fmla="*/ 1549209 h 4877563"/>
              <a:gd name="connsiteX6170" fmla="*/ 4184064 w 6000690"/>
              <a:gd name="connsiteY6170" fmla="*/ 1554571 h 4877563"/>
              <a:gd name="connsiteX6171" fmla="*/ 4123720 w 6000690"/>
              <a:gd name="connsiteY6171" fmla="*/ 1582762 h 4877563"/>
              <a:gd name="connsiteX6172" fmla="*/ 4084516 w 6000690"/>
              <a:gd name="connsiteY6172" fmla="*/ 1572227 h 4877563"/>
              <a:gd name="connsiteX6173" fmla="*/ 4047912 w 6000690"/>
              <a:gd name="connsiteY6173" fmla="*/ 1524516 h 4877563"/>
              <a:gd name="connsiteX6174" fmla="*/ 4055761 w 6000690"/>
              <a:gd name="connsiteY6174" fmla="*/ 1464908 h 4877563"/>
              <a:gd name="connsiteX6175" fmla="*/ 4100999 w 6000690"/>
              <a:gd name="connsiteY6175" fmla="*/ 1429095 h 4877563"/>
              <a:gd name="connsiteX6176" fmla="*/ 4111094 w 6000690"/>
              <a:gd name="connsiteY6176" fmla="*/ 1418748 h 4877563"/>
              <a:gd name="connsiteX6177" fmla="*/ 4107775 w 6000690"/>
              <a:gd name="connsiteY6177" fmla="*/ 1404675 h 4877563"/>
              <a:gd name="connsiteX6178" fmla="*/ 4087877 w 6000690"/>
              <a:gd name="connsiteY6178" fmla="*/ 1372362 h 4877563"/>
              <a:gd name="connsiteX6179" fmla="*/ 4079006 w 6000690"/>
              <a:gd name="connsiteY6179" fmla="*/ 1363690 h 4877563"/>
              <a:gd name="connsiteX6180" fmla="*/ 4073885 w 6000690"/>
              <a:gd name="connsiteY6180" fmla="*/ 1362791 h 4877563"/>
              <a:gd name="connsiteX6181" fmla="*/ 4066637 w 6000690"/>
              <a:gd name="connsiteY6181" fmla="*/ 1364653 h 4877563"/>
              <a:gd name="connsiteX6182" fmla="*/ 4015479 w 6000690"/>
              <a:gd name="connsiteY6182" fmla="*/ 1377857 h 4877563"/>
              <a:gd name="connsiteX6183" fmla="*/ 3962993 w 6000690"/>
              <a:gd name="connsiteY6183" fmla="*/ 1363747 h 4877563"/>
              <a:gd name="connsiteX6184" fmla="*/ 3916924 w 6000690"/>
              <a:gd name="connsiteY6184" fmla="*/ 1309255 h 4877563"/>
              <a:gd name="connsiteX6185" fmla="*/ 3908091 w 6000690"/>
              <a:gd name="connsiteY6185" fmla="*/ 1300422 h 4877563"/>
              <a:gd name="connsiteX6186" fmla="*/ 3902851 w 6000690"/>
              <a:gd name="connsiteY6186" fmla="*/ 1299476 h 4877563"/>
              <a:gd name="connsiteX6187" fmla="*/ 3895631 w 6000690"/>
              <a:gd name="connsiteY6187" fmla="*/ 1301330 h 4877563"/>
              <a:gd name="connsiteX6188" fmla="*/ 3845552 w 6000690"/>
              <a:gd name="connsiteY6188" fmla="*/ 1314191 h 4877563"/>
              <a:gd name="connsiteX6189" fmla="*/ 3793983 w 6000690"/>
              <a:gd name="connsiteY6189" fmla="*/ 1300328 h 4877563"/>
              <a:gd name="connsiteX6190" fmla="*/ 3747554 w 6000690"/>
              <a:gd name="connsiteY6190" fmla="*/ 1243113 h 4877563"/>
              <a:gd name="connsiteX6191" fmla="*/ 3738627 w 6000690"/>
              <a:gd name="connsiteY6191" fmla="*/ 1233807 h 4877563"/>
              <a:gd name="connsiteX6192" fmla="*/ 3733307 w 6000690"/>
              <a:gd name="connsiteY6192" fmla="*/ 1232833 h 4877563"/>
              <a:gd name="connsiteX6193" fmla="*/ 3725775 w 6000690"/>
              <a:gd name="connsiteY6193" fmla="*/ 1234857 h 4877563"/>
              <a:gd name="connsiteX6194" fmla="*/ 3675761 w 6000690"/>
              <a:gd name="connsiteY6194" fmla="*/ 1248267 h 4877563"/>
              <a:gd name="connsiteX6195" fmla="*/ 3626116 w 6000690"/>
              <a:gd name="connsiteY6195" fmla="*/ 1234924 h 4877563"/>
              <a:gd name="connsiteX6196" fmla="*/ 3580122 w 6000690"/>
              <a:gd name="connsiteY6196" fmla="*/ 1175742 h 4877563"/>
              <a:gd name="connsiteX6197" fmla="*/ 3571010 w 6000690"/>
              <a:gd name="connsiteY6197" fmla="*/ 1165727 h 4877563"/>
              <a:gd name="connsiteX6198" fmla="*/ 3565657 w 6000690"/>
              <a:gd name="connsiteY6198" fmla="*/ 1164743 h 4877563"/>
              <a:gd name="connsiteX6199" fmla="*/ 3557548 w 6000690"/>
              <a:gd name="connsiteY6199" fmla="*/ 1167116 h 4877563"/>
              <a:gd name="connsiteX6200" fmla="*/ 3505813 w 6000690"/>
              <a:gd name="connsiteY6200" fmla="*/ 1182314 h 4877563"/>
              <a:gd name="connsiteX6201" fmla="*/ 3458240 w 6000690"/>
              <a:gd name="connsiteY6201" fmla="*/ 1169528 h 4877563"/>
              <a:gd name="connsiteX6202" fmla="*/ 3412434 w 6000690"/>
              <a:gd name="connsiteY6202" fmla="*/ 1105230 h 4877563"/>
              <a:gd name="connsiteX6203" fmla="*/ 3403129 w 6000690"/>
              <a:gd name="connsiteY6203" fmla="*/ 1094147 h 4877563"/>
              <a:gd name="connsiteX6204" fmla="*/ 3397710 w 6000690"/>
              <a:gd name="connsiteY6204" fmla="*/ 1093134 h 4877563"/>
              <a:gd name="connsiteX6205" fmla="*/ 3388777 w 6000690"/>
              <a:gd name="connsiteY6205" fmla="*/ 1096076 h 4877563"/>
              <a:gd name="connsiteX6206" fmla="*/ 3335904 w 6000690"/>
              <a:gd name="connsiteY6206" fmla="*/ 1113628 h 4877563"/>
              <a:gd name="connsiteX6207" fmla="*/ 3291744 w 6000690"/>
              <a:gd name="connsiteY6207" fmla="*/ 1101759 h 4877563"/>
              <a:gd name="connsiteX6208" fmla="*/ 3259316 w 6000690"/>
              <a:gd name="connsiteY6208" fmla="*/ 980750 h 4877563"/>
              <a:gd name="connsiteX6209" fmla="*/ 3305064 w 6000690"/>
              <a:gd name="connsiteY6209" fmla="*/ 942099 h 4877563"/>
              <a:gd name="connsiteX6210" fmla="*/ 3314209 w 6000690"/>
              <a:gd name="connsiteY6210" fmla="*/ 932302 h 4877563"/>
              <a:gd name="connsiteX6211" fmla="*/ 3311873 w 6000690"/>
              <a:gd name="connsiteY6211" fmla="*/ 919099 h 4877563"/>
              <a:gd name="connsiteX6212" fmla="*/ 3292500 w 6000690"/>
              <a:gd name="connsiteY6212" fmla="*/ 874538 h 4877563"/>
              <a:gd name="connsiteX6213" fmla="*/ 3283941 w 6000690"/>
              <a:gd name="connsiteY6213" fmla="*/ 863605 h 4877563"/>
              <a:gd name="connsiteX6214" fmla="*/ 3277743 w 6000690"/>
              <a:gd name="connsiteY6214" fmla="*/ 862262 h 4877563"/>
              <a:gd name="connsiteX6215" fmla="*/ 3270078 w 6000690"/>
              <a:gd name="connsiteY6215" fmla="*/ 864362 h 4877563"/>
              <a:gd name="connsiteX6216" fmla="*/ 3227814 w 6000690"/>
              <a:gd name="connsiteY6216" fmla="*/ 875937 h 4877563"/>
              <a:gd name="connsiteX6217" fmla="*/ 3186624 w 6000690"/>
              <a:gd name="connsiteY6217" fmla="*/ 864861 h 4877563"/>
              <a:gd name="connsiteX6218" fmla="*/ 3145935 w 6000690"/>
              <a:gd name="connsiteY6218" fmla="*/ 783023 h 4877563"/>
              <a:gd name="connsiteX6219" fmla="*/ 3156371 w 6000690"/>
              <a:gd name="connsiteY6219" fmla="*/ 751927 h 4877563"/>
              <a:gd name="connsiteX6220" fmla="*/ 3186668 w 6000690"/>
              <a:gd name="connsiteY6220" fmla="*/ 721698 h 4877563"/>
              <a:gd name="connsiteX6221" fmla="*/ 3228035 w 6000690"/>
              <a:gd name="connsiteY6221" fmla="*/ 710591 h 4877563"/>
              <a:gd name="connsiteX6222" fmla="*/ 3269291 w 6000690"/>
              <a:gd name="connsiteY6222" fmla="*/ 721684 h 4877563"/>
              <a:gd name="connsiteX6223" fmla="*/ 3305824 w 6000690"/>
              <a:gd name="connsiteY6223" fmla="*/ 765830 h 4877563"/>
              <a:gd name="connsiteX6224" fmla="*/ 3315976 w 6000690"/>
              <a:gd name="connsiteY6224" fmla="*/ 775296 h 4877563"/>
              <a:gd name="connsiteX6225" fmla="*/ 3319977 w 6000690"/>
              <a:gd name="connsiteY6225" fmla="*/ 775835 h 4877563"/>
              <a:gd name="connsiteX6226" fmla="*/ 3329552 w 6000690"/>
              <a:gd name="connsiteY6226" fmla="*/ 772384 h 4877563"/>
              <a:gd name="connsiteX6227" fmla="*/ 3369314 w 6000690"/>
              <a:gd name="connsiteY6227" fmla="*/ 751730 h 4877563"/>
              <a:gd name="connsiteX6228" fmla="*/ 3379187 w 6000690"/>
              <a:gd name="connsiteY6228" fmla="*/ 743076 h 4877563"/>
              <a:gd name="connsiteX6229" fmla="*/ 3378479 w 6000690"/>
              <a:gd name="connsiteY6229" fmla="*/ 729969 h 4877563"/>
              <a:gd name="connsiteX6230" fmla="*/ 3379457 w 6000690"/>
              <a:gd name="connsiteY6230" fmla="*/ 638850 h 4877563"/>
              <a:gd name="connsiteX6231" fmla="*/ 3459818 w 6000690"/>
              <a:gd name="connsiteY6231" fmla="*/ 592483 h 4877563"/>
              <a:gd name="connsiteX6232" fmla="*/ 3506078 w 6000690"/>
              <a:gd name="connsiteY6232" fmla="*/ 604918 h 4877563"/>
              <a:gd name="connsiteX6233" fmla="*/ 3545003 w 6000690"/>
              <a:gd name="connsiteY6233" fmla="*/ 648922 h 4877563"/>
              <a:gd name="connsiteX6234" fmla="*/ 3554583 w 6000690"/>
              <a:gd name="connsiteY6234" fmla="*/ 657461 h 4877563"/>
              <a:gd name="connsiteX6235" fmla="*/ 3558824 w 6000690"/>
              <a:gd name="connsiteY6235" fmla="*/ 658076 h 4877563"/>
              <a:gd name="connsiteX6236" fmla="*/ 3567260 w 6000690"/>
              <a:gd name="connsiteY6236" fmla="*/ 655485 h 4877563"/>
              <a:gd name="connsiteX6237" fmla="*/ 3596473 w 6000690"/>
              <a:gd name="connsiteY6237" fmla="*/ 641346 h 4877563"/>
              <a:gd name="connsiteX6238" fmla="*/ 3605808 w 6000690"/>
              <a:gd name="connsiteY6238" fmla="*/ 632863 h 4877563"/>
              <a:gd name="connsiteX6239" fmla="*/ 3605373 w 6000690"/>
              <a:gd name="connsiteY6239" fmla="*/ 620256 h 4877563"/>
              <a:gd name="connsiteX6240" fmla="*/ 3608068 w 6000690"/>
              <a:gd name="connsiteY6240" fmla="*/ 528949 h 4877563"/>
              <a:gd name="connsiteX6241" fmla="*/ 3691592 w 6000690"/>
              <a:gd name="connsiteY6241" fmla="*/ 480757 h 4877563"/>
              <a:gd name="connsiteX6242" fmla="*/ 3739671 w 6000690"/>
              <a:gd name="connsiteY6242" fmla="*/ 493685 h 4877563"/>
              <a:gd name="connsiteX6243" fmla="*/ 3779793 w 6000690"/>
              <a:gd name="connsiteY6243" fmla="*/ 538813 h 4877563"/>
              <a:gd name="connsiteX6244" fmla="*/ 3789175 w 6000690"/>
              <a:gd name="connsiteY6244" fmla="*/ 547211 h 4877563"/>
              <a:gd name="connsiteX6245" fmla="*/ 3793567 w 6000690"/>
              <a:gd name="connsiteY6245" fmla="*/ 547864 h 4877563"/>
              <a:gd name="connsiteX6246" fmla="*/ 3801649 w 6000690"/>
              <a:gd name="connsiteY6246" fmla="*/ 545500 h 4877563"/>
              <a:gd name="connsiteX6247" fmla="*/ 3825050 w 6000690"/>
              <a:gd name="connsiteY6247" fmla="*/ 534180 h 4877563"/>
              <a:gd name="connsiteX6248" fmla="*/ 3834029 w 6000690"/>
              <a:gd name="connsiteY6248" fmla="*/ 525689 h 4877563"/>
              <a:gd name="connsiteX6249" fmla="*/ 3833594 w 6000690"/>
              <a:gd name="connsiteY6249" fmla="*/ 513338 h 4877563"/>
              <a:gd name="connsiteX6250" fmla="*/ 3836678 w 6000690"/>
              <a:gd name="connsiteY6250" fmla="*/ 419052 h 4877563"/>
              <a:gd name="connsiteX6251" fmla="*/ 3923360 w 6000690"/>
              <a:gd name="connsiteY6251" fmla="*/ 369043 h 4877563"/>
              <a:gd name="connsiteX6252" fmla="*/ 3973265 w 6000690"/>
              <a:gd name="connsiteY6252" fmla="*/ 382453 h 4877563"/>
              <a:gd name="connsiteX6253" fmla="*/ 4014738 w 6000690"/>
              <a:gd name="connsiteY6253" fmla="*/ 428954 h 4877563"/>
              <a:gd name="connsiteX6254" fmla="*/ 4023935 w 6000690"/>
              <a:gd name="connsiteY6254" fmla="*/ 437229 h 4877563"/>
              <a:gd name="connsiteX6255" fmla="*/ 4028489 w 6000690"/>
              <a:gd name="connsiteY6255" fmla="*/ 437938 h 4877563"/>
              <a:gd name="connsiteX6256" fmla="*/ 4036220 w 6000690"/>
              <a:gd name="connsiteY6256" fmla="*/ 435791 h 4877563"/>
              <a:gd name="connsiteX6257" fmla="*/ 4056108 w 6000690"/>
              <a:gd name="connsiteY6257" fmla="*/ 426390 h 4877563"/>
              <a:gd name="connsiteX6258" fmla="*/ 4064978 w 6000690"/>
              <a:gd name="connsiteY6258" fmla="*/ 417889 h 4877563"/>
              <a:gd name="connsiteX6259" fmla="*/ 4064524 w 6000690"/>
              <a:gd name="connsiteY6259" fmla="*/ 405604 h 4877563"/>
              <a:gd name="connsiteX6260" fmla="*/ 4067654 w 6000690"/>
              <a:gd name="connsiteY6260" fmla="*/ 310522 h 4877563"/>
              <a:gd name="connsiteX6261" fmla="*/ 4155127 w 6000690"/>
              <a:gd name="connsiteY6261" fmla="*/ 260060 h 4877563"/>
              <a:gd name="connsiteX6262" fmla="*/ 4205480 w 6000690"/>
              <a:gd name="connsiteY6262" fmla="*/ 273593 h 4877563"/>
              <a:gd name="connsiteX6263" fmla="*/ 4248420 w 6000690"/>
              <a:gd name="connsiteY6263" fmla="*/ 322978 h 4877563"/>
              <a:gd name="connsiteX6264" fmla="*/ 4257537 w 6000690"/>
              <a:gd name="connsiteY6264" fmla="*/ 331565 h 4877563"/>
              <a:gd name="connsiteX6265" fmla="*/ 4262331 w 6000690"/>
              <a:gd name="connsiteY6265" fmla="*/ 332350 h 4877563"/>
              <a:gd name="connsiteX6266" fmla="*/ 4269992 w 6000690"/>
              <a:gd name="connsiteY6266" fmla="*/ 330251 h 4877563"/>
              <a:gd name="connsiteX6267" fmla="*/ 4304845 w 6000690"/>
              <a:gd name="connsiteY6267" fmla="*/ 317076 h 4877563"/>
              <a:gd name="connsiteX6268" fmla="*/ 4315707 w 6000690"/>
              <a:gd name="connsiteY6268" fmla="*/ 308564 h 4877563"/>
              <a:gd name="connsiteX6269" fmla="*/ 4315026 w 6000690"/>
              <a:gd name="connsiteY6269" fmla="*/ 294786 h 4877563"/>
              <a:gd name="connsiteX6270" fmla="*/ 4314818 w 6000690"/>
              <a:gd name="connsiteY6270" fmla="*/ 211336 h 4877563"/>
              <a:gd name="connsiteX6271" fmla="*/ 4386875 w 6000690"/>
              <a:gd name="connsiteY6271" fmla="*/ 169763 h 4877563"/>
              <a:gd name="connsiteX6272" fmla="*/ 4216941 w 6000690"/>
              <a:gd name="connsiteY6272" fmla="*/ 124332 h 4877563"/>
              <a:gd name="connsiteX6273" fmla="*/ 4250235 w 6000690"/>
              <a:gd name="connsiteY6273" fmla="*/ 133278 h 4877563"/>
              <a:gd name="connsiteX6274" fmla="*/ 4274649 w 6000690"/>
              <a:gd name="connsiteY6274" fmla="*/ 224406 h 4877563"/>
              <a:gd name="connsiteX6275" fmla="*/ 4216819 w 6000690"/>
              <a:gd name="connsiteY6275" fmla="*/ 257771 h 4877563"/>
              <a:gd name="connsiteX6276" fmla="*/ 4183520 w 6000690"/>
              <a:gd name="connsiteY6276" fmla="*/ 248825 h 4877563"/>
              <a:gd name="connsiteX6277" fmla="*/ 4159107 w 6000690"/>
              <a:gd name="connsiteY6277" fmla="*/ 157696 h 4877563"/>
              <a:gd name="connsiteX6278" fmla="*/ 4216941 w 6000690"/>
              <a:gd name="connsiteY6278" fmla="*/ 124332 h 4877563"/>
              <a:gd name="connsiteX6279" fmla="*/ 4618595 w 6000690"/>
              <a:gd name="connsiteY6279" fmla="*/ 112292 h 4877563"/>
              <a:gd name="connsiteX6280" fmla="*/ 4634819 w 6000690"/>
              <a:gd name="connsiteY6280" fmla="*/ 116662 h 4877563"/>
              <a:gd name="connsiteX6281" fmla="*/ 4649978 w 6000690"/>
              <a:gd name="connsiteY6281" fmla="*/ 136409 h 4877563"/>
              <a:gd name="connsiteX6282" fmla="*/ 4646734 w 6000690"/>
              <a:gd name="connsiteY6282" fmla="*/ 161073 h 4877563"/>
              <a:gd name="connsiteX6283" fmla="*/ 4618548 w 6000690"/>
              <a:gd name="connsiteY6283" fmla="*/ 177349 h 4877563"/>
              <a:gd name="connsiteX6284" fmla="*/ 4602319 w 6000690"/>
              <a:gd name="connsiteY6284" fmla="*/ 172979 h 4877563"/>
              <a:gd name="connsiteX6285" fmla="*/ 4587155 w 6000690"/>
              <a:gd name="connsiteY6285" fmla="*/ 153233 h 4877563"/>
              <a:gd name="connsiteX6286" fmla="*/ 4590399 w 6000690"/>
              <a:gd name="connsiteY6286" fmla="*/ 128569 h 4877563"/>
              <a:gd name="connsiteX6287" fmla="*/ 4618595 w 6000690"/>
              <a:gd name="connsiteY6287" fmla="*/ 112292 h 4877563"/>
              <a:gd name="connsiteX6288" fmla="*/ 4046984 w 6000690"/>
              <a:gd name="connsiteY6288" fmla="*/ 97588 h 4877563"/>
              <a:gd name="connsiteX6289" fmla="*/ 4062759 w 6000690"/>
              <a:gd name="connsiteY6289" fmla="*/ 101834 h 4877563"/>
              <a:gd name="connsiteX6290" fmla="*/ 4077488 w 6000690"/>
              <a:gd name="connsiteY6290" fmla="*/ 121023 h 4877563"/>
              <a:gd name="connsiteX6291" fmla="*/ 4074329 w 6000690"/>
              <a:gd name="connsiteY6291" fmla="*/ 145006 h 4877563"/>
              <a:gd name="connsiteX6292" fmla="*/ 4046932 w 6000690"/>
              <a:gd name="connsiteY6292" fmla="*/ 160818 h 4877563"/>
              <a:gd name="connsiteX6293" fmla="*/ 4031148 w 6000690"/>
              <a:gd name="connsiteY6293" fmla="*/ 156572 h 4877563"/>
              <a:gd name="connsiteX6294" fmla="*/ 4019583 w 6000690"/>
              <a:gd name="connsiteY6294" fmla="*/ 113401 h 4877563"/>
              <a:gd name="connsiteX6295" fmla="*/ 4046984 w 6000690"/>
              <a:gd name="connsiteY6295" fmla="*/ 97588 h 4877563"/>
              <a:gd name="connsiteX6296" fmla="*/ 4448680 w 6000690"/>
              <a:gd name="connsiteY6296" fmla="*/ 49537 h 4877563"/>
              <a:gd name="connsiteX6297" fmla="*/ 4465362 w 6000690"/>
              <a:gd name="connsiteY6297" fmla="*/ 54019 h 4877563"/>
              <a:gd name="connsiteX6298" fmla="*/ 4477595 w 6000690"/>
              <a:gd name="connsiteY6298" fmla="*/ 99687 h 4877563"/>
              <a:gd name="connsiteX6299" fmla="*/ 4448619 w 6000690"/>
              <a:gd name="connsiteY6299" fmla="*/ 116407 h 4877563"/>
              <a:gd name="connsiteX6300" fmla="*/ 4431932 w 6000690"/>
              <a:gd name="connsiteY6300" fmla="*/ 111924 h 4877563"/>
              <a:gd name="connsiteX6301" fmla="*/ 4431931 w 6000690"/>
              <a:gd name="connsiteY6301" fmla="*/ 111924 h 4877563"/>
              <a:gd name="connsiteX6302" fmla="*/ 4419693 w 6000690"/>
              <a:gd name="connsiteY6302" fmla="*/ 66266 h 4877563"/>
              <a:gd name="connsiteX6303" fmla="*/ 4448680 w 6000690"/>
              <a:gd name="connsiteY6303" fmla="*/ 49537 h 4877563"/>
              <a:gd name="connsiteX6304" fmla="*/ 4278743 w 6000690"/>
              <a:gd name="connsiteY6304" fmla="*/ 0 h 4877563"/>
              <a:gd name="connsiteX6305" fmla="*/ 4289273 w 6000690"/>
              <a:gd name="connsiteY6305" fmla="*/ 2837 h 4877563"/>
              <a:gd name="connsiteX6306" fmla="*/ 4299108 w 6000690"/>
              <a:gd name="connsiteY6306" fmla="*/ 15662 h 4877563"/>
              <a:gd name="connsiteX6307" fmla="*/ 4297019 w 6000690"/>
              <a:gd name="connsiteY6307" fmla="*/ 31691 h 4877563"/>
              <a:gd name="connsiteX6308" fmla="*/ 4278710 w 6000690"/>
              <a:gd name="connsiteY6308" fmla="*/ 42255 h 4877563"/>
              <a:gd name="connsiteX6309" fmla="*/ 4268175 w 6000690"/>
              <a:gd name="connsiteY6309" fmla="*/ 39418 h 4877563"/>
              <a:gd name="connsiteX6310" fmla="*/ 4258320 w 6000690"/>
              <a:gd name="connsiteY6310" fmla="*/ 26594 h 4877563"/>
              <a:gd name="connsiteX6311" fmla="*/ 4260434 w 6000690"/>
              <a:gd name="connsiteY6311" fmla="*/ 10573 h 4877563"/>
              <a:gd name="connsiteX6312" fmla="*/ 4278743 w 6000690"/>
              <a:gd name="connsiteY6312" fmla="*/ 0 h 4877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Lst>
            <a:rect l="l" t="t" r="r" b="b"/>
            <a:pathLst>
              <a:path w="6000690" h="4877563">
                <a:moveTo>
                  <a:pt x="5575044" y="4877220"/>
                </a:moveTo>
                <a:lnTo>
                  <a:pt x="5576320" y="4877563"/>
                </a:lnTo>
                <a:lnTo>
                  <a:pt x="5573769" y="4877563"/>
                </a:lnTo>
                <a:close/>
                <a:moveTo>
                  <a:pt x="4431790" y="4874251"/>
                </a:moveTo>
                <a:cubicBezTo>
                  <a:pt x="4434127" y="4874251"/>
                  <a:pt x="4436433" y="4874875"/>
                  <a:pt x="4438467" y="4876047"/>
                </a:cubicBezTo>
                <a:lnTo>
                  <a:pt x="4438467" y="4876047"/>
                </a:lnTo>
                <a:lnTo>
                  <a:pt x="4439630" y="4877563"/>
                </a:lnTo>
                <a:lnTo>
                  <a:pt x="4426050" y="4877563"/>
                </a:lnTo>
                <a:close/>
                <a:moveTo>
                  <a:pt x="4030156" y="4864851"/>
                </a:moveTo>
                <a:cubicBezTo>
                  <a:pt x="4042190" y="4864851"/>
                  <a:pt x="4054096" y="4868058"/>
                  <a:pt x="4064584" y="4874110"/>
                </a:cubicBezTo>
                <a:lnTo>
                  <a:pt x="4068494" y="4877563"/>
                </a:lnTo>
                <a:lnTo>
                  <a:pt x="3992186" y="4877563"/>
                </a:lnTo>
                <a:lnTo>
                  <a:pt x="3995631" y="4874124"/>
                </a:lnTo>
                <a:cubicBezTo>
                  <a:pt x="4005972" y="4868156"/>
                  <a:pt x="4017852" y="4864851"/>
                  <a:pt x="4030156" y="4864851"/>
                </a:cubicBezTo>
                <a:close/>
                <a:moveTo>
                  <a:pt x="1743676" y="4847524"/>
                </a:moveTo>
                <a:cubicBezTo>
                  <a:pt x="1747842" y="4847524"/>
                  <a:pt x="1751956" y="4848632"/>
                  <a:pt x="1755578" y="4850721"/>
                </a:cubicBezTo>
                <a:lnTo>
                  <a:pt x="1755576" y="4850721"/>
                </a:lnTo>
                <a:cubicBezTo>
                  <a:pt x="1761272" y="4854012"/>
                  <a:pt x="1765100" y="4859312"/>
                  <a:pt x="1766682" y="4865213"/>
                </a:cubicBezTo>
                <a:lnTo>
                  <a:pt x="1765064" y="4877563"/>
                </a:lnTo>
                <a:lnTo>
                  <a:pt x="1720608" y="4877563"/>
                </a:lnTo>
                <a:lnTo>
                  <a:pt x="1720605" y="4877559"/>
                </a:lnTo>
                <a:cubicBezTo>
                  <a:pt x="1718955" y="4871402"/>
                  <a:pt x="1719802" y="4864972"/>
                  <a:pt x="1722989" y="4859459"/>
                </a:cubicBezTo>
                <a:cubicBezTo>
                  <a:pt x="1727238" y="4852102"/>
                  <a:pt x="1735165" y="4847524"/>
                  <a:pt x="1743676" y="4847524"/>
                </a:cubicBezTo>
                <a:close/>
                <a:moveTo>
                  <a:pt x="5003443" y="4842447"/>
                </a:moveTo>
                <a:cubicBezTo>
                  <a:pt x="5014044" y="4842447"/>
                  <a:pt x="5024537" y="4845264"/>
                  <a:pt x="5033781" y="4850609"/>
                </a:cubicBezTo>
                <a:cubicBezTo>
                  <a:pt x="5040810" y="4854665"/>
                  <a:pt x="5046838" y="4859968"/>
                  <a:pt x="5051636" y="4866218"/>
                </a:cubicBezTo>
                <a:lnTo>
                  <a:pt x="5057211" y="4877563"/>
                </a:lnTo>
                <a:lnTo>
                  <a:pt x="4949147" y="4877563"/>
                </a:lnTo>
                <a:lnTo>
                  <a:pt x="4950754" y="4872851"/>
                </a:lnTo>
                <a:cubicBezTo>
                  <a:pt x="4961577" y="4854098"/>
                  <a:pt x="4981767" y="4842447"/>
                  <a:pt x="5003443" y="4842447"/>
                </a:cubicBezTo>
                <a:close/>
                <a:moveTo>
                  <a:pt x="198790" y="4828781"/>
                </a:moveTo>
                <a:cubicBezTo>
                  <a:pt x="208838" y="4828781"/>
                  <a:pt x="218783" y="4831458"/>
                  <a:pt x="227540" y="4836507"/>
                </a:cubicBezTo>
                <a:cubicBezTo>
                  <a:pt x="240856" y="4844187"/>
                  <a:pt x="250384" y="4856612"/>
                  <a:pt x="254370" y="4871480"/>
                </a:cubicBezTo>
                <a:lnTo>
                  <a:pt x="254777" y="4877563"/>
                </a:lnTo>
                <a:lnTo>
                  <a:pt x="142047" y="4877563"/>
                </a:lnTo>
                <a:lnTo>
                  <a:pt x="148861" y="4857587"/>
                </a:lnTo>
                <a:cubicBezTo>
                  <a:pt x="159118" y="4839817"/>
                  <a:pt x="178250" y="4828781"/>
                  <a:pt x="198790" y="4828781"/>
                </a:cubicBezTo>
                <a:close/>
                <a:moveTo>
                  <a:pt x="28829" y="4810699"/>
                </a:moveTo>
                <a:cubicBezTo>
                  <a:pt x="31242" y="4810699"/>
                  <a:pt x="33630" y="4811342"/>
                  <a:pt x="35729" y="4812553"/>
                </a:cubicBezTo>
                <a:lnTo>
                  <a:pt x="35729" y="4812554"/>
                </a:lnTo>
                <a:cubicBezTo>
                  <a:pt x="42326" y="4816365"/>
                  <a:pt x="44600" y="4824848"/>
                  <a:pt x="40789" y="4831458"/>
                </a:cubicBezTo>
                <a:cubicBezTo>
                  <a:pt x="38334" y="4835704"/>
                  <a:pt x="33734" y="4838361"/>
                  <a:pt x="28802" y="4838361"/>
                </a:cubicBezTo>
                <a:cubicBezTo>
                  <a:pt x="26386" y="4838361"/>
                  <a:pt x="24003" y="4837718"/>
                  <a:pt x="21908" y="4836507"/>
                </a:cubicBezTo>
                <a:cubicBezTo>
                  <a:pt x="18715" y="4834663"/>
                  <a:pt x="16432" y="4831675"/>
                  <a:pt x="15472" y="4828100"/>
                </a:cubicBezTo>
                <a:cubicBezTo>
                  <a:pt x="14516" y="4824525"/>
                  <a:pt x="15004" y="4820808"/>
                  <a:pt x="16843" y="4817631"/>
                </a:cubicBezTo>
                <a:cubicBezTo>
                  <a:pt x="19307" y="4813347"/>
                  <a:pt x="23898" y="4810699"/>
                  <a:pt x="28829" y="4810699"/>
                </a:cubicBezTo>
                <a:close/>
                <a:moveTo>
                  <a:pt x="4261881" y="4805111"/>
                </a:moveTo>
                <a:cubicBezTo>
                  <a:pt x="4265485" y="4805111"/>
                  <a:pt x="4269054" y="4806075"/>
                  <a:pt x="4272203" y="4807880"/>
                </a:cubicBezTo>
                <a:cubicBezTo>
                  <a:pt x="4282053" y="4813583"/>
                  <a:pt x="4285453" y="4826246"/>
                  <a:pt x="4279755" y="4836110"/>
                </a:cubicBezTo>
                <a:cubicBezTo>
                  <a:pt x="4276077" y="4842484"/>
                  <a:pt x="4269216" y="4846446"/>
                  <a:pt x="4261853" y="4846457"/>
                </a:cubicBezTo>
                <a:cubicBezTo>
                  <a:pt x="4258235" y="4846446"/>
                  <a:pt x="4254661" y="4845482"/>
                  <a:pt x="4251516" y="4843666"/>
                </a:cubicBezTo>
                <a:cubicBezTo>
                  <a:pt x="4246740" y="4840915"/>
                  <a:pt x="4243327" y="4836461"/>
                  <a:pt x="4241903" y="4831136"/>
                </a:cubicBezTo>
                <a:cubicBezTo>
                  <a:pt x="4240470" y="4825794"/>
                  <a:pt x="4241203" y="4820233"/>
                  <a:pt x="4243960" y="4815456"/>
                </a:cubicBezTo>
                <a:cubicBezTo>
                  <a:pt x="4247644" y="4809072"/>
                  <a:pt x="4254510" y="4805111"/>
                  <a:pt x="4261881" y="4805111"/>
                </a:cubicBezTo>
                <a:close/>
                <a:moveTo>
                  <a:pt x="2716995" y="4790464"/>
                </a:moveTo>
                <a:cubicBezTo>
                  <a:pt x="2725762" y="4790464"/>
                  <a:pt x="2734444" y="4792799"/>
                  <a:pt x="2742099" y="4797225"/>
                </a:cubicBezTo>
                <a:cubicBezTo>
                  <a:pt x="2753731" y="4803939"/>
                  <a:pt x="2762053" y="4814787"/>
                  <a:pt x="2765534" y="4827760"/>
                </a:cubicBezTo>
                <a:cubicBezTo>
                  <a:pt x="2769009" y="4840736"/>
                  <a:pt x="2767226" y="4854288"/>
                  <a:pt x="2760508" y="4865920"/>
                </a:cubicBezTo>
                <a:lnTo>
                  <a:pt x="2748843" y="4877563"/>
                </a:lnTo>
                <a:lnTo>
                  <a:pt x="2686608" y="4877563"/>
                </a:lnTo>
                <a:lnTo>
                  <a:pt x="2668391" y="4853782"/>
                </a:lnTo>
                <a:cubicBezTo>
                  <a:pt x="2665059" y="4841342"/>
                  <a:pt x="2666460" y="4827637"/>
                  <a:pt x="2673389" y="4815635"/>
                </a:cubicBezTo>
                <a:lnTo>
                  <a:pt x="2673389" y="4815637"/>
                </a:lnTo>
                <a:cubicBezTo>
                  <a:pt x="2682350" y="4800110"/>
                  <a:pt x="2699060" y="4790464"/>
                  <a:pt x="2716995" y="4790464"/>
                </a:cubicBezTo>
                <a:close/>
                <a:moveTo>
                  <a:pt x="5405149" y="4787558"/>
                </a:moveTo>
                <a:cubicBezTo>
                  <a:pt x="5417264" y="4787558"/>
                  <a:pt x="5429250" y="4790783"/>
                  <a:pt x="5439809" y="4796873"/>
                </a:cubicBezTo>
                <a:cubicBezTo>
                  <a:pt x="5464673" y="4811236"/>
                  <a:pt x="5477301" y="4838765"/>
                  <a:pt x="5473987" y="4865620"/>
                </a:cubicBezTo>
                <a:lnTo>
                  <a:pt x="5469978" y="4877563"/>
                </a:lnTo>
                <a:lnTo>
                  <a:pt x="5339292" y="4877563"/>
                </a:lnTo>
                <a:lnTo>
                  <a:pt x="5338032" y="4874978"/>
                </a:lnTo>
                <a:cubicBezTo>
                  <a:pt x="5333430" y="4857800"/>
                  <a:pt x="5335366" y="4838872"/>
                  <a:pt x="5344940" y="4822294"/>
                </a:cubicBezTo>
                <a:cubicBezTo>
                  <a:pt x="5357311" y="4800864"/>
                  <a:pt x="5380381" y="4787558"/>
                  <a:pt x="5405149" y="4787558"/>
                </a:cubicBezTo>
                <a:close/>
                <a:moveTo>
                  <a:pt x="3860250" y="4786139"/>
                </a:moveTo>
                <a:cubicBezTo>
                  <a:pt x="3875225" y="4786139"/>
                  <a:pt x="3890040" y="4790122"/>
                  <a:pt x="3903099" y="4797659"/>
                </a:cubicBezTo>
                <a:cubicBezTo>
                  <a:pt x="3922959" y="4809130"/>
                  <a:pt x="3937164" y="4827647"/>
                  <a:pt x="3943098" y="4849795"/>
                </a:cubicBezTo>
                <a:lnTo>
                  <a:pt x="3944957" y="4877563"/>
                </a:lnTo>
                <a:lnTo>
                  <a:pt x="3776127" y="4877563"/>
                </a:lnTo>
                <a:lnTo>
                  <a:pt x="3775005" y="4860798"/>
                </a:lnTo>
                <a:cubicBezTo>
                  <a:pt x="3776458" y="4849761"/>
                  <a:pt x="3780086" y="4839009"/>
                  <a:pt x="3785819" y="4829074"/>
                </a:cubicBezTo>
                <a:cubicBezTo>
                  <a:pt x="3801115" y="4802595"/>
                  <a:pt x="3829633" y="4786139"/>
                  <a:pt x="3860250" y="4786139"/>
                </a:cubicBezTo>
                <a:close/>
                <a:moveTo>
                  <a:pt x="1293594" y="4785733"/>
                </a:moveTo>
                <a:cubicBezTo>
                  <a:pt x="1291268" y="4785733"/>
                  <a:pt x="1288950" y="4786263"/>
                  <a:pt x="1286850" y="4787341"/>
                </a:cubicBezTo>
                <a:lnTo>
                  <a:pt x="1284892" y="4788333"/>
                </a:lnTo>
                <a:cubicBezTo>
                  <a:pt x="1277592" y="4791926"/>
                  <a:pt x="1274495" y="4800684"/>
                  <a:pt x="1277900" y="4808080"/>
                </a:cubicBezTo>
                <a:lnTo>
                  <a:pt x="1277899" y="4808080"/>
                </a:lnTo>
                <a:cubicBezTo>
                  <a:pt x="1280427" y="4813555"/>
                  <a:pt x="1285852" y="4816809"/>
                  <a:pt x="1291536" y="4816809"/>
                </a:cubicBezTo>
                <a:cubicBezTo>
                  <a:pt x="1293517" y="4816809"/>
                  <a:pt x="1295526" y="4816411"/>
                  <a:pt x="1297460" y="4815579"/>
                </a:cubicBezTo>
                <a:lnTo>
                  <a:pt x="1299508" y="4814718"/>
                </a:lnTo>
                <a:cubicBezTo>
                  <a:pt x="1303361" y="4813128"/>
                  <a:pt x="1306378" y="4810009"/>
                  <a:pt x="1307840" y="4806102"/>
                </a:cubicBezTo>
                <a:cubicBezTo>
                  <a:pt x="1309301" y="4802197"/>
                  <a:pt x="1309073" y="4797866"/>
                  <a:pt x="1307206" y="4794131"/>
                </a:cubicBezTo>
                <a:cubicBezTo>
                  <a:pt x="1305413" y="4790547"/>
                  <a:pt x="1302223" y="4787747"/>
                  <a:pt x="1298415" y="4786509"/>
                </a:cubicBezTo>
                <a:cubicBezTo>
                  <a:pt x="1296845" y="4785988"/>
                  <a:pt x="1295215" y="4785733"/>
                  <a:pt x="1293594" y="4785733"/>
                </a:cubicBezTo>
                <a:close/>
                <a:moveTo>
                  <a:pt x="4833524" y="4785166"/>
                </a:moveTo>
                <a:cubicBezTo>
                  <a:pt x="4843331" y="4785166"/>
                  <a:pt x="4853034" y="4787774"/>
                  <a:pt x="4861583" y="4792702"/>
                </a:cubicBezTo>
                <a:cubicBezTo>
                  <a:pt x="4888427" y="4808203"/>
                  <a:pt x="4897662" y="4842654"/>
                  <a:pt x="4882162" y="4869502"/>
                </a:cubicBezTo>
                <a:lnTo>
                  <a:pt x="4874086" y="4877563"/>
                </a:lnTo>
                <a:lnTo>
                  <a:pt x="4791165" y="4877563"/>
                </a:lnTo>
                <a:lnTo>
                  <a:pt x="4788635" y="4875328"/>
                </a:lnTo>
                <a:cubicBezTo>
                  <a:pt x="4775442" y="4857840"/>
                  <a:pt x="4773153" y="4833427"/>
                  <a:pt x="4784779" y="4813290"/>
                </a:cubicBezTo>
                <a:cubicBezTo>
                  <a:pt x="4794793" y="4795936"/>
                  <a:pt x="4813470" y="4785166"/>
                  <a:pt x="4833524" y="4785166"/>
                </a:cubicBezTo>
                <a:close/>
                <a:moveTo>
                  <a:pt x="3415128" y="4763623"/>
                </a:moveTo>
                <a:cubicBezTo>
                  <a:pt x="3412082" y="4763623"/>
                  <a:pt x="3409065" y="4764551"/>
                  <a:pt x="3406503" y="4766348"/>
                </a:cubicBezTo>
                <a:cubicBezTo>
                  <a:pt x="3398006" y="4772315"/>
                  <a:pt x="3388648" y="4776872"/>
                  <a:pt x="3378690" y="4779888"/>
                </a:cubicBezTo>
                <a:cubicBezTo>
                  <a:pt x="3374165" y="4781259"/>
                  <a:pt x="3370553" y="4784682"/>
                  <a:pt x="3368941" y="4789127"/>
                </a:cubicBezTo>
                <a:cubicBezTo>
                  <a:pt x="3367328" y="4793571"/>
                  <a:pt x="3367901" y="4798518"/>
                  <a:pt x="3370487" y="4802470"/>
                </a:cubicBezTo>
                <a:lnTo>
                  <a:pt x="3370485" y="4802472"/>
                </a:lnTo>
                <a:cubicBezTo>
                  <a:pt x="3375909" y="4810757"/>
                  <a:pt x="3380051" y="4819806"/>
                  <a:pt x="3382798" y="4829376"/>
                </a:cubicBezTo>
                <a:cubicBezTo>
                  <a:pt x="3384117" y="4833963"/>
                  <a:pt x="3387536" y="4837652"/>
                  <a:pt x="3392014" y="4839307"/>
                </a:cubicBezTo>
                <a:cubicBezTo>
                  <a:pt x="3393702" y="4839940"/>
                  <a:pt x="3395465" y="4840243"/>
                  <a:pt x="3397225" y="4840243"/>
                </a:cubicBezTo>
                <a:cubicBezTo>
                  <a:pt x="3400118" y="4840243"/>
                  <a:pt x="3402994" y="4839411"/>
                  <a:pt x="3405476" y="4837775"/>
                </a:cubicBezTo>
                <a:cubicBezTo>
                  <a:pt x="3414239" y="4832005"/>
                  <a:pt x="3423856" y="4827722"/>
                  <a:pt x="3434056" y="4825045"/>
                </a:cubicBezTo>
                <a:cubicBezTo>
                  <a:pt x="3438794" y="4823807"/>
                  <a:pt x="3442629" y="4820326"/>
                  <a:pt x="3444326" y="4815729"/>
                </a:cubicBezTo>
                <a:cubicBezTo>
                  <a:pt x="3446022" y="4811134"/>
                  <a:pt x="3445371" y="4805998"/>
                  <a:pt x="3442581" y="4801980"/>
                </a:cubicBezTo>
                <a:cubicBezTo>
                  <a:pt x="3436755" y="4793582"/>
                  <a:pt x="3432377" y="4784333"/>
                  <a:pt x="3429559" y="4774500"/>
                </a:cubicBezTo>
                <a:cubicBezTo>
                  <a:pt x="3428220" y="4769828"/>
                  <a:pt x="3424707" y="4766102"/>
                  <a:pt x="3420130" y="4764485"/>
                </a:cubicBezTo>
                <a:cubicBezTo>
                  <a:pt x="3418503" y="4763908"/>
                  <a:pt x="3416811" y="4763623"/>
                  <a:pt x="3415128" y="4763623"/>
                </a:cubicBezTo>
                <a:close/>
                <a:moveTo>
                  <a:pt x="1573798" y="4737343"/>
                </a:moveTo>
                <a:cubicBezTo>
                  <a:pt x="1586381" y="4737343"/>
                  <a:pt x="1598840" y="4740691"/>
                  <a:pt x="1609820" y="4747027"/>
                </a:cubicBezTo>
                <a:cubicBezTo>
                  <a:pt x="1626512" y="4756664"/>
                  <a:pt x="1638456" y="4772240"/>
                  <a:pt x="1643449" y="4790859"/>
                </a:cubicBezTo>
                <a:cubicBezTo>
                  <a:pt x="1648434" y="4809480"/>
                  <a:pt x="1645870" y="4828933"/>
                  <a:pt x="1636234" y="4845624"/>
                </a:cubicBezTo>
                <a:cubicBezTo>
                  <a:pt x="1629805" y="4856760"/>
                  <a:pt x="1620598" y="4865787"/>
                  <a:pt x="1609780" y="4872030"/>
                </a:cubicBezTo>
                <a:lnTo>
                  <a:pt x="1589185" y="4877563"/>
                </a:lnTo>
                <a:lnTo>
                  <a:pt x="1558159" y="4877563"/>
                </a:lnTo>
                <a:lnTo>
                  <a:pt x="1537645" y="4872048"/>
                </a:lnTo>
                <a:cubicBezTo>
                  <a:pt x="1503174" y="4852141"/>
                  <a:pt x="1491321" y="4807919"/>
                  <a:pt x="1511216" y="4773460"/>
                </a:cubicBezTo>
                <a:lnTo>
                  <a:pt x="1511216" y="4773460"/>
                </a:lnTo>
                <a:cubicBezTo>
                  <a:pt x="1524073" y="4751180"/>
                  <a:pt x="1548050" y="4737343"/>
                  <a:pt x="1573798" y="4737343"/>
                </a:cubicBezTo>
                <a:close/>
                <a:moveTo>
                  <a:pt x="4663590" y="4726969"/>
                </a:moveTo>
                <a:cubicBezTo>
                  <a:pt x="4672773" y="4726969"/>
                  <a:pt x="4681847" y="4729409"/>
                  <a:pt x="4689829" y="4734023"/>
                </a:cubicBezTo>
                <a:cubicBezTo>
                  <a:pt x="4702001" y="4741051"/>
                  <a:pt x="4710696" y="4752380"/>
                  <a:pt x="4714332" y="4765951"/>
                </a:cubicBezTo>
                <a:cubicBezTo>
                  <a:pt x="4717968" y="4779510"/>
                  <a:pt x="4716100" y="4793677"/>
                  <a:pt x="4709079" y="4805839"/>
                </a:cubicBezTo>
                <a:cubicBezTo>
                  <a:pt x="4699716" y="4822058"/>
                  <a:pt x="4682249" y="4832139"/>
                  <a:pt x="4663501" y="4832139"/>
                </a:cubicBezTo>
                <a:cubicBezTo>
                  <a:pt x="4654333" y="4832139"/>
                  <a:pt x="4645254" y="4829699"/>
                  <a:pt x="4637249" y="4825083"/>
                </a:cubicBezTo>
                <a:cubicBezTo>
                  <a:pt x="4625096" y="4818067"/>
                  <a:pt x="4616396" y="4806728"/>
                  <a:pt x="4612760" y="4793157"/>
                </a:cubicBezTo>
                <a:cubicBezTo>
                  <a:pt x="4609128" y="4779594"/>
                  <a:pt x="4610996" y="4765430"/>
                  <a:pt x="4618018" y="4753269"/>
                </a:cubicBezTo>
                <a:lnTo>
                  <a:pt x="4618016" y="4753269"/>
                </a:lnTo>
                <a:cubicBezTo>
                  <a:pt x="4627379" y="4737041"/>
                  <a:pt x="4644842" y="4726969"/>
                  <a:pt x="4663590" y="4726969"/>
                </a:cubicBezTo>
                <a:close/>
                <a:moveTo>
                  <a:pt x="4091971" y="4720926"/>
                </a:moveTo>
                <a:cubicBezTo>
                  <a:pt x="4099484" y="4720926"/>
                  <a:pt x="4106903" y="4722922"/>
                  <a:pt x="4113428" y="4726694"/>
                </a:cubicBezTo>
                <a:cubicBezTo>
                  <a:pt x="4123363" y="4732425"/>
                  <a:pt x="4130470" y="4741703"/>
                  <a:pt x="4133449" y="4752814"/>
                </a:cubicBezTo>
                <a:cubicBezTo>
                  <a:pt x="4136423" y="4763926"/>
                  <a:pt x="4134910" y="4775511"/>
                  <a:pt x="4129179" y="4785430"/>
                </a:cubicBezTo>
                <a:cubicBezTo>
                  <a:pt x="4121519" y="4798698"/>
                  <a:pt x="4107234" y="4806945"/>
                  <a:pt x="4091895" y="4806945"/>
                </a:cubicBezTo>
                <a:cubicBezTo>
                  <a:pt x="4084386" y="4806945"/>
                  <a:pt x="4076967" y="4804949"/>
                  <a:pt x="4070442" y="4801176"/>
                </a:cubicBezTo>
                <a:lnTo>
                  <a:pt x="4070442" y="4801175"/>
                </a:lnTo>
                <a:cubicBezTo>
                  <a:pt x="4060484" y="4795426"/>
                  <a:pt x="4053372" y="4786157"/>
                  <a:pt x="4050398" y="4775057"/>
                </a:cubicBezTo>
                <a:cubicBezTo>
                  <a:pt x="4047423" y="4763964"/>
                  <a:pt x="4048950" y="4752379"/>
                  <a:pt x="4054696" y="4742431"/>
                </a:cubicBezTo>
                <a:cubicBezTo>
                  <a:pt x="4062351" y="4729163"/>
                  <a:pt x="4076631" y="4720926"/>
                  <a:pt x="4091971" y="4720926"/>
                </a:cubicBezTo>
                <a:close/>
                <a:moveTo>
                  <a:pt x="5235235" y="4718875"/>
                </a:moveTo>
                <a:cubicBezTo>
                  <a:pt x="5248537" y="4718875"/>
                  <a:pt x="5261701" y="4722411"/>
                  <a:pt x="5273304" y="4729107"/>
                </a:cubicBezTo>
                <a:lnTo>
                  <a:pt x="5273303" y="4729107"/>
                </a:lnTo>
                <a:cubicBezTo>
                  <a:pt x="5309722" y="4750138"/>
                  <a:pt x="5322248" y="4796893"/>
                  <a:pt x="5301221" y="4833312"/>
                </a:cubicBezTo>
                <a:cubicBezTo>
                  <a:pt x="5287625" y="4856849"/>
                  <a:pt x="5262286" y="4871470"/>
                  <a:pt x="5235092" y="4871470"/>
                </a:cubicBezTo>
                <a:cubicBezTo>
                  <a:pt x="5221781" y="4871470"/>
                  <a:pt x="5208618" y="4867924"/>
                  <a:pt x="5197019" y="4861228"/>
                </a:cubicBezTo>
                <a:cubicBezTo>
                  <a:pt x="5179371" y="4851043"/>
                  <a:pt x="5166751" y="4834596"/>
                  <a:pt x="5161475" y="4814907"/>
                </a:cubicBezTo>
                <a:cubicBezTo>
                  <a:pt x="5156202" y="4795228"/>
                  <a:pt x="5158907" y="4774681"/>
                  <a:pt x="5169097" y="4757034"/>
                </a:cubicBezTo>
                <a:cubicBezTo>
                  <a:pt x="5182686" y="4733496"/>
                  <a:pt x="5208026" y="4718875"/>
                  <a:pt x="5235235" y="4718875"/>
                </a:cubicBezTo>
                <a:close/>
                <a:moveTo>
                  <a:pt x="5636871" y="4718239"/>
                </a:moveTo>
                <a:cubicBezTo>
                  <a:pt x="5642233" y="4718239"/>
                  <a:pt x="5647528" y="4719668"/>
                  <a:pt x="5652186" y="4722363"/>
                </a:cubicBezTo>
                <a:lnTo>
                  <a:pt x="5652186" y="4722363"/>
                </a:lnTo>
                <a:cubicBezTo>
                  <a:pt x="5659297" y="4726467"/>
                  <a:pt x="5664376" y="4733086"/>
                  <a:pt x="5666499" y="4741002"/>
                </a:cubicBezTo>
                <a:cubicBezTo>
                  <a:pt x="5668617" y="4748918"/>
                  <a:pt x="5667529" y="4757193"/>
                  <a:pt x="5663430" y="4764285"/>
                </a:cubicBezTo>
                <a:cubicBezTo>
                  <a:pt x="5657963" y="4773761"/>
                  <a:pt x="5647769" y="4779642"/>
                  <a:pt x="5636827" y="4779642"/>
                </a:cubicBezTo>
                <a:cubicBezTo>
                  <a:pt x="5631465" y="4779642"/>
                  <a:pt x="5626170" y="4778215"/>
                  <a:pt x="5621512" y="4775521"/>
                </a:cubicBezTo>
                <a:cubicBezTo>
                  <a:pt x="5614401" y="4771417"/>
                  <a:pt x="5609322" y="4764797"/>
                  <a:pt x="5607199" y="4756881"/>
                </a:cubicBezTo>
                <a:cubicBezTo>
                  <a:pt x="5605081" y="4748966"/>
                  <a:pt x="5606168" y="4740691"/>
                  <a:pt x="5610268" y="4733598"/>
                </a:cubicBezTo>
                <a:cubicBezTo>
                  <a:pt x="5615729" y="4724122"/>
                  <a:pt x="5625924" y="4718239"/>
                  <a:pt x="5636871" y="4718239"/>
                </a:cubicBezTo>
                <a:close/>
                <a:moveTo>
                  <a:pt x="3243256" y="4706401"/>
                </a:moveTo>
                <a:lnTo>
                  <a:pt x="3235094" y="4708812"/>
                </a:lnTo>
                <a:cubicBezTo>
                  <a:pt x="3227959" y="4713435"/>
                  <a:pt x="3220247" y="4717144"/>
                  <a:pt x="3212170" y="4719830"/>
                </a:cubicBezTo>
                <a:cubicBezTo>
                  <a:pt x="3207820" y="4721276"/>
                  <a:pt x="3204373" y="4724633"/>
                  <a:pt x="3202803" y="4728946"/>
                </a:cubicBezTo>
                <a:cubicBezTo>
                  <a:pt x="3201238" y="4733258"/>
                  <a:pt x="3201730" y="4738043"/>
                  <a:pt x="3204132" y="4741950"/>
                </a:cubicBezTo>
                <a:cubicBezTo>
                  <a:pt x="3208539" y="4749099"/>
                  <a:pt x="3212043" y="4756787"/>
                  <a:pt x="3214544" y="4764798"/>
                </a:cubicBezTo>
                <a:cubicBezTo>
                  <a:pt x="3215925" y="4769233"/>
                  <a:pt x="3219286" y="4772780"/>
                  <a:pt x="3223642" y="4774397"/>
                </a:cubicBezTo>
                <a:cubicBezTo>
                  <a:pt x="3225335" y="4775021"/>
                  <a:pt x="3227108" y="4775333"/>
                  <a:pt x="3228871" y="4775333"/>
                </a:cubicBezTo>
                <a:cubicBezTo>
                  <a:pt x="3231637" y="4775333"/>
                  <a:pt x="3234389" y="4774566"/>
                  <a:pt x="3236800" y="4773073"/>
                </a:cubicBezTo>
                <a:cubicBezTo>
                  <a:pt x="3244129" y="4768515"/>
                  <a:pt x="3252050" y="4764940"/>
                  <a:pt x="3260335" y="4762453"/>
                </a:cubicBezTo>
                <a:cubicBezTo>
                  <a:pt x="3264875" y="4761101"/>
                  <a:pt x="3268501" y="4757677"/>
                  <a:pt x="3270127" y="4753231"/>
                </a:cubicBezTo>
                <a:cubicBezTo>
                  <a:pt x="3271749" y="4748777"/>
                  <a:pt x="3271182" y="4743823"/>
                  <a:pt x="3268590" y="4739860"/>
                </a:cubicBezTo>
                <a:cubicBezTo>
                  <a:pt x="3263899" y="4732691"/>
                  <a:pt x="3260183" y="4724927"/>
                  <a:pt x="3257530" y="4716765"/>
                </a:cubicBezTo>
                <a:cubicBezTo>
                  <a:pt x="3256088" y="4712329"/>
                  <a:pt x="3252669" y="4708822"/>
                  <a:pt x="3248271" y="4707260"/>
                </a:cubicBezTo>
                <a:close/>
                <a:moveTo>
                  <a:pt x="4493668" y="4671049"/>
                </a:moveTo>
                <a:cubicBezTo>
                  <a:pt x="4501815" y="4671049"/>
                  <a:pt x="4509863" y="4673215"/>
                  <a:pt x="4516946" y="4677310"/>
                </a:cubicBezTo>
                <a:cubicBezTo>
                  <a:pt x="4527746" y="4683543"/>
                  <a:pt x="4535462" y="4693595"/>
                  <a:pt x="4538688" y="4705633"/>
                </a:cubicBezTo>
                <a:cubicBezTo>
                  <a:pt x="4541913" y="4717673"/>
                  <a:pt x="4540258" y="4730241"/>
                  <a:pt x="4534026" y="4741031"/>
                </a:cubicBezTo>
                <a:cubicBezTo>
                  <a:pt x="4525713" y="4755426"/>
                  <a:pt x="4510213" y="4764372"/>
                  <a:pt x="4493578" y="4764372"/>
                </a:cubicBezTo>
                <a:cubicBezTo>
                  <a:pt x="4485449" y="4764372"/>
                  <a:pt x="4477401" y="4762207"/>
                  <a:pt x="4470294" y="4758110"/>
                </a:cubicBezTo>
                <a:cubicBezTo>
                  <a:pt x="4448033" y="4745249"/>
                  <a:pt x="4440373" y="4716651"/>
                  <a:pt x="4453225" y="4694389"/>
                </a:cubicBezTo>
                <a:cubicBezTo>
                  <a:pt x="4461532" y="4679995"/>
                  <a:pt x="4477033" y="4671049"/>
                  <a:pt x="4493668" y="4671049"/>
                </a:cubicBezTo>
                <a:close/>
                <a:moveTo>
                  <a:pt x="5065307" y="4654746"/>
                </a:moveTo>
                <a:cubicBezTo>
                  <a:pt x="5079019" y="4654746"/>
                  <a:pt x="5092575" y="4658397"/>
                  <a:pt x="5104520" y="4665291"/>
                </a:cubicBezTo>
                <a:cubicBezTo>
                  <a:pt x="5142031" y="4686947"/>
                  <a:pt x="5154930" y="4735094"/>
                  <a:pt x="5133274" y="4772600"/>
                </a:cubicBezTo>
                <a:cubicBezTo>
                  <a:pt x="5119282" y="4796845"/>
                  <a:pt x="5093186" y="4811901"/>
                  <a:pt x="5065169" y="4811901"/>
                </a:cubicBezTo>
                <a:cubicBezTo>
                  <a:pt x="5051456" y="4811901"/>
                  <a:pt x="5037900" y="4808250"/>
                  <a:pt x="5025955" y="4801356"/>
                </a:cubicBezTo>
                <a:cubicBezTo>
                  <a:pt x="4988445" y="4779700"/>
                  <a:pt x="4975545" y="4731555"/>
                  <a:pt x="4997202" y="4694049"/>
                </a:cubicBezTo>
                <a:cubicBezTo>
                  <a:pt x="5011193" y="4669802"/>
                  <a:pt x="5037290" y="4654746"/>
                  <a:pt x="5065307" y="4654746"/>
                </a:cubicBezTo>
                <a:close/>
                <a:moveTo>
                  <a:pt x="3071047" y="4646034"/>
                </a:moveTo>
                <a:cubicBezTo>
                  <a:pt x="3068305" y="4646034"/>
                  <a:pt x="3065577" y="4646781"/>
                  <a:pt x="3063184" y="4648258"/>
                </a:cubicBezTo>
                <a:cubicBezTo>
                  <a:pt x="3055675" y="4652874"/>
                  <a:pt x="3047589" y="4656494"/>
                  <a:pt x="3039149" y="4658992"/>
                </a:cubicBezTo>
                <a:cubicBezTo>
                  <a:pt x="3034648" y="4660334"/>
                  <a:pt x="3031035" y="4663701"/>
                  <a:pt x="3029380" y="4668090"/>
                </a:cubicBezTo>
                <a:cubicBezTo>
                  <a:pt x="3027720" y="4672487"/>
                  <a:pt x="3028217" y="4677405"/>
                  <a:pt x="3030718" y="4681377"/>
                </a:cubicBezTo>
                <a:cubicBezTo>
                  <a:pt x="3034950" y="4688110"/>
                  <a:pt x="3038341" y="4695345"/>
                  <a:pt x="3040795" y="4702902"/>
                </a:cubicBezTo>
                <a:cubicBezTo>
                  <a:pt x="3042246" y="4707357"/>
                  <a:pt x="3045694" y="4710884"/>
                  <a:pt x="3050115" y="4712425"/>
                </a:cubicBezTo>
                <a:cubicBezTo>
                  <a:pt x="3051727" y="4712993"/>
                  <a:pt x="3053401" y="4713267"/>
                  <a:pt x="3055070" y="4713267"/>
                </a:cubicBezTo>
                <a:cubicBezTo>
                  <a:pt x="3057973" y="4713267"/>
                  <a:pt x="3060853" y="4712425"/>
                  <a:pt x="3063335" y="4710789"/>
                </a:cubicBezTo>
                <a:cubicBezTo>
                  <a:pt x="3070664" y="4705947"/>
                  <a:pt x="3078617" y="4702088"/>
                  <a:pt x="3086968" y="4699317"/>
                </a:cubicBezTo>
                <a:cubicBezTo>
                  <a:pt x="3091318" y="4697880"/>
                  <a:pt x="3094765" y="4694532"/>
                  <a:pt x="3096340" y="4690219"/>
                </a:cubicBezTo>
                <a:cubicBezTo>
                  <a:pt x="3097910" y="4685915"/>
                  <a:pt x="3097432" y="4681130"/>
                  <a:pt x="3095035" y="4677225"/>
                </a:cubicBezTo>
                <a:cubicBezTo>
                  <a:pt x="3091011" y="4670662"/>
                  <a:pt x="3087729" y="4663626"/>
                  <a:pt x="3085285" y="4656297"/>
                </a:cubicBezTo>
                <a:cubicBezTo>
                  <a:pt x="3083838" y="4651946"/>
                  <a:pt x="3080480" y="4648504"/>
                  <a:pt x="3076178" y="4646934"/>
                </a:cubicBezTo>
                <a:cubicBezTo>
                  <a:pt x="3074513" y="4646328"/>
                  <a:pt x="3072778" y="4646034"/>
                  <a:pt x="3071047" y="4646034"/>
                </a:cubicBezTo>
                <a:close/>
                <a:moveTo>
                  <a:pt x="3922071" y="4643114"/>
                </a:moveTo>
                <a:cubicBezTo>
                  <a:pt x="3932360" y="4643114"/>
                  <a:pt x="3942531" y="4645856"/>
                  <a:pt x="3951487" y="4651029"/>
                </a:cubicBezTo>
                <a:cubicBezTo>
                  <a:pt x="3979645" y="4667285"/>
                  <a:pt x="3989329" y="4703412"/>
                  <a:pt x="3973077" y="4731574"/>
                </a:cubicBezTo>
                <a:cubicBezTo>
                  <a:pt x="3962571" y="4749761"/>
                  <a:pt x="3942990" y="4761062"/>
                  <a:pt x="3921967" y="4761062"/>
                </a:cubicBezTo>
                <a:cubicBezTo>
                  <a:pt x="3911678" y="4761062"/>
                  <a:pt x="3901502" y="4758318"/>
                  <a:pt x="3892546" y="4753145"/>
                </a:cubicBezTo>
                <a:cubicBezTo>
                  <a:pt x="3878899" y="4745268"/>
                  <a:pt x="3869145" y="4732558"/>
                  <a:pt x="3865064" y="4717351"/>
                </a:cubicBezTo>
                <a:cubicBezTo>
                  <a:pt x="3860993" y="4702145"/>
                  <a:pt x="3863082" y="4686246"/>
                  <a:pt x="3870955" y="4672601"/>
                </a:cubicBezTo>
                <a:cubicBezTo>
                  <a:pt x="3881458" y="4654415"/>
                  <a:pt x="3901043" y="4643114"/>
                  <a:pt x="3922071" y="4643114"/>
                </a:cubicBezTo>
                <a:close/>
                <a:moveTo>
                  <a:pt x="368292" y="4631898"/>
                </a:moveTo>
                <a:cubicBezTo>
                  <a:pt x="366170" y="4631898"/>
                  <a:pt x="364051" y="4632342"/>
                  <a:pt x="362074" y="4633241"/>
                </a:cubicBezTo>
                <a:cubicBezTo>
                  <a:pt x="352207" y="4637732"/>
                  <a:pt x="341775" y="4640523"/>
                  <a:pt x="331070" y="4641533"/>
                </a:cubicBezTo>
                <a:cubicBezTo>
                  <a:pt x="325519" y="4642053"/>
                  <a:pt x="320715" y="4645610"/>
                  <a:pt x="318591" y="4650764"/>
                </a:cubicBezTo>
                <a:cubicBezTo>
                  <a:pt x="316472" y="4655918"/>
                  <a:pt x="317385" y="4661829"/>
                  <a:pt x="320960" y="4666104"/>
                </a:cubicBezTo>
                <a:cubicBezTo>
                  <a:pt x="326445" y="4672666"/>
                  <a:pt x="330781" y="4680052"/>
                  <a:pt x="333845" y="4688073"/>
                </a:cubicBezTo>
                <a:lnTo>
                  <a:pt x="333846" y="4688073"/>
                </a:lnTo>
                <a:cubicBezTo>
                  <a:pt x="335591" y="4692640"/>
                  <a:pt x="339460" y="4696074"/>
                  <a:pt x="344212" y="4697264"/>
                </a:cubicBezTo>
                <a:cubicBezTo>
                  <a:pt x="345418" y="4697576"/>
                  <a:pt x="346648" y="4697719"/>
                  <a:pt x="347867" y="4697719"/>
                </a:cubicBezTo>
                <a:cubicBezTo>
                  <a:pt x="351437" y="4697719"/>
                  <a:pt x="354931" y="4696451"/>
                  <a:pt x="357692" y="4694059"/>
                </a:cubicBezTo>
                <a:cubicBezTo>
                  <a:pt x="364960" y="4687761"/>
                  <a:pt x="373074" y="4682445"/>
                  <a:pt x="381802" y="4678238"/>
                </a:cubicBezTo>
                <a:cubicBezTo>
                  <a:pt x="389254" y="4674643"/>
                  <a:pt x="392399" y="4665698"/>
                  <a:pt x="388824" y="4658236"/>
                </a:cubicBezTo>
                <a:cubicBezTo>
                  <a:pt x="386379" y="4653120"/>
                  <a:pt x="384294" y="4647805"/>
                  <a:pt x="382625" y="4642452"/>
                </a:cubicBezTo>
                <a:cubicBezTo>
                  <a:pt x="381349" y="4638339"/>
                  <a:pt x="378360" y="4634972"/>
                  <a:pt x="374431" y="4633202"/>
                </a:cubicBezTo>
                <a:cubicBezTo>
                  <a:pt x="372478" y="4632333"/>
                  <a:pt x="370387" y="4631898"/>
                  <a:pt x="368292" y="4631898"/>
                </a:cubicBezTo>
                <a:close/>
                <a:moveTo>
                  <a:pt x="90697" y="4626649"/>
                </a:moveTo>
                <a:cubicBezTo>
                  <a:pt x="95577" y="4626649"/>
                  <a:pt x="100399" y="4627945"/>
                  <a:pt x="104646" y="4630394"/>
                </a:cubicBezTo>
                <a:cubicBezTo>
                  <a:pt x="117985" y="4638101"/>
                  <a:pt x="122581" y="4655237"/>
                  <a:pt x="114878" y="4668590"/>
                </a:cubicBezTo>
                <a:cubicBezTo>
                  <a:pt x="109894" y="4677214"/>
                  <a:pt x="100607" y="4682577"/>
                  <a:pt x="90640" y="4682577"/>
                </a:cubicBezTo>
                <a:cubicBezTo>
                  <a:pt x="85756" y="4682577"/>
                  <a:pt x="80931" y="4681280"/>
                  <a:pt x="76687" y="4678823"/>
                </a:cubicBezTo>
                <a:cubicBezTo>
                  <a:pt x="70213" y="4675087"/>
                  <a:pt x="65589" y="4669063"/>
                  <a:pt x="63655" y="4661848"/>
                </a:cubicBezTo>
                <a:cubicBezTo>
                  <a:pt x="61721" y="4654632"/>
                  <a:pt x="62715" y="4647095"/>
                  <a:pt x="66449" y="4640635"/>
                </a:cubicBezTo>
                <a:lnTo>
                  <a:pt x="66451" y="4640635"/>
                </a:lnTo>
                <a:cubicBezTo>
                  <a:pt x="71429" y="4632010"/>
                  <a:pt x="80720" y="4626649"/>
                  <a:pt x="90697" y="4626649"/>
                </a:cubicBezTo>
                <a:close/>
                <a:moveTo>
                  <a:pt x="5466988" y="4623103"/>
                </a:moveTo>
                <a:cubicBezTo>
                  <a:pt x="5478143" y="4623103"/>
                  <a:pt x="5489184" y="4626071"/>
                  <a:pt x="5498910" y="4631690"/>
                </a:cubicBezTo>
                <a:cubicBezTo>
                  <a:pt x="5529462" y="4649327"/>
                  <a:pt x="5539964" y="4688536"/>
                  <a:pt x="5522331" y="4719091"/>
                </a:cubicBezTo>
                <a:cubicBezTo>
                  <a:pt x="5510936" y="4738819"/>
                  <a:pt x="5489681" y="4751084"/>
                  <a:pt x="5466866" y="4751084"/>
                </a:cubicBezTo>
                <a:cubicBezTo>
                  <a:pt x="5455711" y="4751084"/>
                  <a:pt x="5444670" y="4748116"/>
                  <a:pt x="5434934" y="4742497"/>
                </a:cubicBezTo>
                <a:cubicBezTo>
                  <a:pt x="5404393" y="4724859"/>
                  <a:pt x="5393886" y="4685661"/>
                  <a:pt x="5411523" y="4655115"/>
                </a:cubicBezTo>
                <a:cubicBezTo>
                  <a:pt x="5422918" y="4635368"/>
                  <a:pt x="5444172" y="4623103"/>
                  <a:pt x="5466988" y="4623103"/>
                </a:cubicBezTo>
                <a:close/>
                <a:moveTo>
                  <a:pt x="4323748" y="4613760"/>
                </a:moveTo>
                <a:cubicBezTo>
                  <a:pt x="4331092" y="4613760"/>
                  <a:pt x="4338355" y="4615717"/>
                  <a:pt x="4344757" y="4619404"/>
                </a:cubicBezTo>
                <a:lnTo>
                  <a:pt x="4344756" y="4619404"/>
                </a:lnTo>
                <a:cubicBezTo>
                  <a:pt x="4364847" y="4631010"/>
                  <a:pt x="4371756" y="4656807"/>
                  <a:pt x="4360156" y="4676914"/>
                </a:cubicBezTo>
                <a:cubicBezTo>
                  <a:pt x="4352662" y="4689890"/>
                  <a:pt x="4338679" y="4697956"/>
                  <a:pt x="4323667" y="4697956"/>
                </a:cubicBezTo>
                <a:cubicBezTo>
                  <a:pt x="4316324" y="4697956"/>
                  <a:pt x="4309056" y="4695999"/>
                  <a:pt x="4302654" y="4692310"/>
                </a:cubicBezTo>
                <a:cubicBezTo>
                  <a:pt x="4282562" y="4680706"/>
                  <a:pt x="4275650" y="4654908"/>
                  <a:pt x="4287253" y="4634802"/>
                </a:cubicBezTo>
                <a:cubicBezTo>
                  <a:pt x="4294754" y="4621826"/>
                  <a:pt x="4308735" y="4613760"/>
                  <a:pt x="4323748" y="4613760"/>
                </a:cubicBezTo>
                <a:close/>
                <a:moveTo>
                  <a:pt x="1361479" y="4612463"/>
                </a:moveTo>
                <a:cubicBezTo>
                  <a:pt x="1358832" y="4612463"/>
                  <a:pt x="1356199" y="4613164"/>
                  <a:pt x="1353868" y="4614535"/>
                </a:cubicBezTo>
                <a:cubicBezTo>
                  <a:pt x="1351130" y="4616153"/>
                  <a:pt x="1348317" y="4617655"/>
                  <a:pt x="1345447" y="4619028"/>
                </a:cubicBezTo>
                <a:cubicBezTo>
                  <a:pt x="1338108" y="4622556"/>
                  <a:pt x="1334915" y="4631293"/>
                  <a:pt x="1338259" y="4638727"/>
                </a:cubicBezTo>
                <a:lnTo>
                  <a:pt x="1338257" y="4638726"/>
                </a:lnTo>
                <a:cubicBezTo>
                  <a:pt x="1338750" y="4639814"/>
                  <a:pt x="1339227" y="4640911"/>
                  <a:pt x="1339686" y="4642026"/>
                </a:cubicBezTo>
                <a:cubicBezTo>
                  <a:pt x="1341233" y="4645789"/>
                  <a:pt x="1344240" y="4648768"/>
                  <a:pt x="1348023" y="4650272"/>
                </a:cubicBezTo>
                <a:cubicBezTo>
                  <a:pt x="1349804" y="4650982"/>
                  <a:pt x="1351687" y="4651332"/>
                  <a:pt x="1353570" y="4651332"/>
                </a:cubicBezTo>
                <a:cubicBezTo>
                  <a:pt x="1355679" y="4651332"/>
                  <a:pt x="1357783" y="4650887"/>
                  <a:pt x="1359740" y="4650009"/>
                </a:cubicBezTo>
                <a:cubicBezTo>
                  <a:pt x="1362701" y="4648674"/>
                  <a:pt x="1365726" y="4647464"/>
                  <a:pt x="1368800" y="4646406"/>
                </a:cubicBezTo>
                <a:cubicBezTo>
                  <a:pt x="1372961" y="4644967"/>
                  <a:pt x="1376279" y="4641772"/>
                  <a:pt x="1377883" y="4637675"/>
                </a:cubicBezTo>
                <a:cubicBezTo>
                  <a:pt x="1379481" y="4633572"/>
                  <a:pt x="1379197" y="4628966"/>
                  <a:pt x="1377108" y="4625098"/>
                </a:cubicBezTo>
                <a:cubicBezTo>
                  <a:pt x="1376374" y="4623737"/>
                  <a:pt x="1375679" y="4622365"/>
                  <a:pt x="1375018" y="4620985"/>
                </a:cubicBezTo>
                <a:cubicBezTo>
                  <a:pt x="1373202" y="4617193"/>
                  <a:pt x="1369877" y="4614346"/>
                  <a:pt x="1365858" y="4613117"/>
                </a:cubicBezTo>
                <a:cubicBezTo>
                  <a:pt x="1364425" y="4612682"/>
                  <a:pt x="1362950" y="4612463"/>
                  <a:pt x="1361479" y="4612463"/>
                </a:cubicBezTo>
                <a:close/>
                <a:moveTo>
                  <a:pt x="2778854" y="4602306"/>
                </a:moveTo>
                <a:cubicBezTo>
                  <a:pt x="2790817" y="4602306"/>
                  <a:pt x="2802643" y="4605494"/>
                  <a:pt x="2813055" y="4611508"/>
                </a:cubicBezTo>
                <a:cubicBezTo>
                  <a:pt x="2828914" y="4620663"/>
                  <a:pt x="2840253" y="4635434"/>
                  <a:pt x="2844992" y="4653118"/>
                </a:cubicBezTo>
                <a:cubicBezTo>
                  <a:pt x="2849725" y="4670803"/>
                  <a:pt x="2847295" y="4689274"/>
                  <a:pt x="2838145" y="4705123"/>
                </a:cubicBezTo>
                <a:cubicBezTo>
                  <a:pt x="2825940" y="4726260"/>
                  <a:pt x="2803173" y="4739396"/>
                  <a:pt x="2778736" y="4739396"/>
                </a:cubicBezTo>
                <a:cubicBezTo>
                  <a:pt x="2766768" y="4739396"/>
                  <a:pt x="2754942" y="4736219"/>
                  <a:pt x="2744530" y="4730204"/>
                </a:cubicBezTo>
                <a:lnTo>
                  <a:pt x="2744529" y="4730203"/>
                </a:lnTo>
                <a:cubicBezTo>
                  <a:pt x="2711808" y="4711308"/>
                  <a:pt x="2700554" y="4669309"/>
                  <a:pt x="2719444" y="4636588"/>
                </a:cubicBezTo>
                <a:cubicBezTo>
                  <a:pt x="2731654" y="4615442"/>
                  <a:pt x="2754417" y="4602306"/>
                  <a:pt x="2778854" y="4602306"/>
                </a:cubicBezTo>
                <a:close/>
                <a:moveTo>
                  <a:pt x="4895392" y="4592442"/>
                </a:moveTo>
                <a:cubicBezTo>
                  <a:pt x="4909181" y="4592442"/>
                  <a:pt x="4922818" y="4596111"/>
                  <a:pt x="4934823" y="4603043"/>
                </a:cubicBezTo>
                <a:cubicBezTo>
                  <a:pt x="4972552" y="4624831"/>
                  <a:pt x="4985532" y="4673252"/>
                  <a:pt x="4963748" y="4710985"/>
                </a:cubicBezTo>
                <a:cubicBezTo>
                  <a:pt x="4949671" y="4735366"/>
                  <a:pt x="4923423" y="4750507"/>
                  <a:pt x="4895246" y="4750507"/>
                </a:cubicBezTo>
                <a:cubicBezTo>
                  <a:pt x="4881452" y="4750507"/>
                  <a:pt x="4867815" y="4746838"/>
                  <a:pt x="4855810" y="4739906"/>
                </a:cubicBezTo>
                <a:cubicBezTo>
                  <a:pt x="4837530" y="4729353"/>
                  <a:pt x="4824456" y="4712320"/>
                  <a:pt x="4818989" y="4691931"/>
                </a:cubicBezTo>
                <a:cubicBezTo>
                  <a:pt x="4813527" y="4671541"/>
                  <a:pt x="4816332" y="4650254"/>
                  <a:pt x="4826885" y="4631973"/>
                </a:cubicBezTo>
                <a:lnTo>
                  <a:pt x="4826885" y="4631972"/>
                </a:lnTo>
                <a:cubicBezTo>
                  <a:pt x="4840962" y="4607593"/>
                  <a:pt x="4867210" y="4592442"/>
                  <a:pt x="4895392" y="4592442"/>
                </a:cubicBezTo>
                <a:close/>
                <a:moveTo>
                  <a:pt x="1635624" y="4587034"/>
                </a:moveTo>
                <a:cubicBezTo>
                  <a:pt x="1644787" y="4587034"/>
                  <a:pt x="1653865" y="4589473"/>
                  <a:pt x="1661871" y="4594089"/>
                </a:cubicBezTo>
                <a:cubicBezTo>
                  <a:pt x="1686966" y="4608577"/>
                  <a:pt x="1695600" y="4640797"/>
                  <a:pt x="1681107" y="4665914"/>
                </a:cubicBezTo>
                <a:cubicBezTo>
                  <a:pt x="1671739" y="4682124"/>
                  <a:pt x="1654272" y="4692205"/>
                  <a:pt x="1635524" y="4692205"/>
                </a:cubicBezTo>
                <a:cubicBezTo>
                  <a:pt x="1626361" y="4692205"/>
                  <a:pt x="1617282" y="4689765"/>
                  <a:pt x="1609276" y="4685150"/>
                </a:cubicBezTo>
                <a:cubicBezTo>
                  <a:pt x="1584182" y="4670662"/>
                  <a:pt x="1575548" y="4638442"/>
                  <a:pt x="1590041" y="4613324"/>
                </a:cubicBezTo>
                <a:cubicBezTo>
                  <a:pt x="1599404" y="4597114"/>
                  <a:pt x="1616871" y="4587034"/>
                  <a:pt x="1635624" y="4587034"/>
                </a:cubicBezTo>
                <a:close/>
                <a:moveTo>
                  <a:pt x="2608897" y="4584688"/>
                </a:moveTo>
                <a:cubicBezTo>
                  <a:pt x="2613138" y="4584688"/>
                  <a:pt x="2617332" y="4585814"/>
                  <a:pt x="2621021" y="4587950"/>
                </a:cubicBezTo>
                <a:lnTo>
                  <a:pt x="2621021" y="4587949"/>
                </a:lnTo>
                <a:cubicBezTo>
                  <a:pt x="2632634" y="4594655"/>
                  <a:pt x="2636625" y="4609550"/>
                  <a:pt x="2629929" y="4621163"/>
                </a:cubicBezTo>
                <a:cubicBezTo>
                  <a:pt x="2625598" y="4628664"/>
                  <a:pt x="2617521" y="4633325"/>
                  <a:pt x="2608854" y="4633325"/>
                </a:cubicBezTo>
                <a:cubicBezTo>
                  <a:pt x="2604614" y="4633325"/>
                  <a:pt x="2600415" y="4632199"/>
                  <a:pt x="2596726" y="4630063"/>
                </a:cubicBezTo>
                <a:cubicBezTo>
                  <a:pt x="2591108" y="4626818"/>
                  <a:pt x="2587093" y="4621580"/>
                  <a:pt x="2585410" y="4615290"/>
                </a:cubicBezTo>
                <a:cubicBezTo>
                  <a:pt x="2583726" y="4609012"/>
                  <a:pt x="2584582" y="4602466"/>
                  <a:pt x="2587817" y="4596858"/>
                </a:cubicBezTo>
                <a:cubicBezTo>
                  <a:pt x="2592148" y="4589350"/>
                  <a:pt x="2600225" y="4584688"/>
                  <a:pt x="2608897" y="4584688"/>
                </a:cubicBezTo>
                <a:close/>
                <a:moveTo>
                  <a:pt x="3752156" y="4569869"/>
                </a:moveTo>
                <a:cubicBezTo>
                  <a:pt x="3764431" y="4569869"/>
                  <a:pt x="3776574" y="4573141"/>
                  <a:pt x="3787265" y="4579317"/>
                </a:cubicBezTo>
                <a:cubicBezTo>
                  <a:pt x="3803550" y="4588717"/>
                  <a:pt x="3815187" y="4603885"/>
                  <a:pt x="3820053" y="4622034"/>
                </a:cubicBezTo>
                <a:cubicBezTo>
                  <a:pt x="3824913" y="4640181"/>
                  <a:pt x="3822416" y="4659142"/>
                  <a:pt x="3813021" y="4675418"/>
                </a:cubicBezTo>
                <a:cubicBezTo>
                  <a:pt x="3800491" y="4697122"/>
                  <a:pt x="3777117" y="4710608"/>
                  <a:pt x="3752028" y="4710608"/>
                </a:cubicBezTo>
                <a:cubicBezTo>
                  <a:pt x="3739739" y="4710608"/>
                  <a:pt x="3727600" y="4707346"/>
                  <a:pt x="3716924" y="4701170"/>
                </a:cubicBezTo>
                <a:cubicBezTo>
                  <a:pt x="3700672" y="4691789"/>
                  <a:pt x="3689044" y="4676619"/>
                  <a:pt x="3684174" y="4658444"/>
                </a:cubicBezTo>
                <a:cubicBezTo>
                  <a:pt x="3679304" y="4640267"/>
                  <a:pt x="3681786" y="4621304"/>
                  <a:pt x="3691163" y="4605059"/>
                </a:cubicBezTo>
                <a:cubicBezTo>
                  <a:pt x="3703693" y="4583355"/>
                  <a:pt x="3727067" y="4569869"/>
                  <a:pt x="3752156" y="4569869"/>
                </a:cubicBezTo>
                <a:close/>
                <a:moveTo>
                  <a:pt x="5698714" y="4560629"/>
                </a:moveTo>
                <a:cubicBezTo>
                  <a:pt x="5701919" y="4560629"/>
                  <a:pt x="5705091" y="4561481"/>
                  <a:pt x="5707896" y="4563098"/>
                </a:cubicBezTo>
                <a:cubicBezTo>
                  <a:pt x="5712137" y="4565547"/>
                  <a:pt x="5715183" y="4569518"/>
                  <a:pt x="5716455" y="4574266"/>
                </a:cubicBezTo>
                <a:cubicBezTo>
                  <a:pt x="5717722" y="4579005"/>
                  <a:pt x="5717070" y="4583959"/>
                  <a:pt x="5714616" y="4588225"/>
                </a:cubicBezTo>
                <a:cubicBezTo>
                  <a:pt x="5711344" y="4593888"/>
                  <a:pt x="5705240" y="4597407"/>
                  <a:pt x="5698685" y="4597407"/>
                </a:cubicBezTo>
                <a:cubicBezTo>
                  <a:pt x="5695475" y="4597407"/>
                  <a:pt x="5692298" y="4596556"/>
                  <a:pt x="5689503" y="4594939"/>
                </a:cubicBezTo>
                <a:cubicBezTo>
                  <a:pt x="5685242" y="4592479"/>
                  <a:pt x="5682207" y="4588527"/>
                  <a:pt x="5680935" y="4583780"/>
                </a:cubicBezTo>
                <a:cubicBezTo>
                  <a:pt x="5679663" y="4579033"/>
                  <a:pt x="5680316" y="4574078"/>
                  <a:pt x="5682770" y="4569822"/>
                </a:cubicBezTo>
                <a:lnTo>
                  <a:pt x="5682769" y="4569822"/>
                </a:lnTo>
                <a:cubicBezTo>
                  <a:pt x="5686046" y="4564157"/>
                  <a:pt x="5692156" y="4560629"/>
                  <a:pt x="5698714" y="4560629"/>
                </a:cubicBezTo>
                <a:close/>
                <a:moveTo>
                  <a:pt x="4153825" y="4552374"/>
                </a:moveTo>
                <a:cubicBezTo>
                  <a:pt x="4161093" y="4552374"/>
                  <a:pt x="4168275" y="4554303"/>
                  <a:pt x="4174602" y="4557954"/>
                </a:cubicBezTo>
                <a:cubicBezTo>
                  <a:pt x="4184211" y="4563494"/>
                  <a:pt x="4191091" y="4572480"/>
                  <a:pt x="4193975" y="4583241"/>
                </a:cubicBezTo>
                <a:cubicBezTo>
                  <a:pt x="4196859" y="4594004"/>
                  <a:pt x="4195389" y="4605218"/>
                  <a:pt x="4189842" y="4614828"/>
                </a:cubicBezTo>
                <a:lnTo>
                  <a:pt x="4189842" y="4614827"/>
                </a:lnTo>
                <a:cubicBezTo>
                  <a:pt x="4182423" y="4627679"/>
                  <a:pt x="4168592" y="4635661"/>
                  <a:pt x="4153745" y="4635661"/>
                </a:cubicBezTo>
                <a:cubicBezTo>
                  <a:pt x="4146477" y="4635661"/>
                  <a:pt x="4139294" y="4633723"/>
                  <a:pt x="4132972" y="4630072"/>
                </a:cubicBezTo>
                <a:cubicBezTo>
                  <a:pt x="4123354" y="4624522"/>
                  <a:pt x="4116475" y="4615538"/>
                  <a:pt x="4113595" y="4604785"/>
                </a:cubicBezTo>
                <a:cubicBezTo>
                  <a:pt x="4110711" y="4594023"/>
                  <a:pt x="4112181" y="4582806"/>
                  <a:pt x="4117728" y="4573198"/>
                </a:cubicBezTo>
                <a:cubicBezTo>
                  <a:pt x="4125142" y="4560354"/>
                  <a:pt x="4138973" y="4552374"/>
                  <a:pt x="4153825" y="4552374"/>
                </a:cubicBezTo>
                <a:close/>
                <a:moveTo>
                  <a:pt x="5297080" y="4548042"/>
                </a:moveTo>
                <a:cubicBezTo>
                  <a:pt x="5310551" y="4548042"/>
                  <a:pt x="5323871" y="4551625"/>
                  <a:pt x="5335602" y="4558396"/>
                </a:cubicBezTo>
                <a:cubicBezTo>
                  <a:pt x="5353458" y="4568705"/>
                  <a:pt x="5366229" y="4585359"/>
                  <a:pt x="5371568" y="4605266"/>
                </a:cubicBezTo>
                <a:cubicBezTo>
                  <a:pt x="5376902" y="4625182"/>
                  <a:pt x="5374164" y="4645987"/>
                  <a:pt x="5363856" y="4663851"/>
                </a:cubicBezTo>
                <a:cubicBezTo>
                  <a:pt x="5350105" y="4687654"/>
                  <a:pt x="5324458" y="4702456"/>
                  <a:pt x="5296933" y="4702456"/>
                </a:cubicBezTo>
                <a:cubicBezTo>
                  <a:pt x="5283462" y="4702456"/>
                  <a:pt x="5270141" y="4698871"/>
                  <a:pt x="5258410" y="4692100"/>
                </a:cubicBezTo>
                <a:cubicBezTo>
                  <a:pt x="5240555" y="4681792"/>
                  <a:pt x="5227779" y="4665138"/>
                  <a:pt x="5222440" y="4645232"/>
                </a:cubicBezTo>
                <a:cubicBezTo>
                  <a:pt x="5217106" y="4625316"/>
                  <a:pt x="5219844" y="4604510"/>
                  <a:pt x="5230152" y="4586645"/>
                </a:cubicBezTo>
                <a:cubicBezTo>
                  <a:pt x="5243904" y="4562842"/>
                  <a:pt x="5269551" y="4548042"/>
                  <a:pt x="5297080" y="4548042"/>
                </a:cubicBezTo>
                <a:close/>
                <a:moveTo>
                  <a:pt x="4725463" y="4530139"/>
                </a:moveTo>
                <a:cubicBezTo>
                  <a:pt x="4739323" y="4530139"/>
                  <a:pt x="4753040" y="4533828"/>
                  <a:pt x="4765135" y="4540808"/>
                </a:cubicBezTo>
                <a:cubicBezTo>
                  <a:pt x="4783516" y="4551419"/>
                  <a:pt x="4796665" y="4568555"/>
                  <a:pt x="4802159" y="4589068"/>
                </a:cubicBezTo>
                <a:cubicBezTo>
                  <a:pt x="4807653" y="4609569"/>
                  <a:pt x="4804835" y="4630982"/>
                  <a:pt x="4794220" y="4649366"/>
                </a:cubicBezTo>
                <a:cubicBezTo>
                  <a:pt x="4780063" y="4673889"/>
                  <a:pt x="4753665" y="4689123"/>
                  <a:pt x="4725322" y="4689123"/>
                </a:cubicBezTo>
                <a:cubicBezTo>
                  <a:pt x="4711458" y="4689123"/>
                  <a:pt x="4697744" y="4685434"/>
                  <a:pt x="4685659" y="4678455"/>
                </a:cubicBezTo>
                <a:cubicBezTo>
                  <a:pt x="4667270" y="4667845"/>
                  <a:pt x="4654125" y="4650708"/>
                  <a:pt x="4648630" y="4630196"/>
                </a:cubicBezTo>
                <a:cubicBezTo>
                  <a:pt x="4643135" y="4609693"/>
                  <a:pt x="4645953" y="4588281"/>
                  <a:pt x="4656569" y="4569898"/>
                </a:cubicBezTo>
                <a:lnTo>
                  <a:pt x="4656568" y="4569898"/>
                </a:lnTo>
                <a:cubicBezTo>
                  <a:pt x="4670721" y="4545374"/>
                  <a:pt x="4697120" y="4530139"/>
                  <a:pt x="4725463" y="4530139"/>
                </a:cubicBezTo>
                <a:close/>
                <a:moveTo>
                  <a:pt x="3582242" y="4501192"/>
                </a:moveTo>
                <a:cubicBezTo>
                  <a:pt x="3595713" y="4501192"/>
                  <a:pt x="3609038" y="4504777"/>
                  <a:pt x="3620769" y="4511548"/>
                </a:cubicBezTo>
                <a:cubicBezTo>
                  <a:pt x="3638625" y="4521856"/>
                  <a:pt x="3651396" y="4538509"/>
                  <a:pt x="3656735" y="4558417"/>
                </a:cubicBezTo>
                <a:cubicBezTo>
                  <a:pt x="3662069" y="4578333"/>
                  <a:pt x="3659331" y="4599139"/>
                  <a:pt x="3649022" y="4617003"/>
                </a:cubicBezTo>
                <a:cubicBezTo>
                  <a:pt x="3635272" y="4640806"/>
                  <a:pt x="3609625" y="4655606"/>
                  <a:pt x="3582100" y="4655606"/>
                </a:cubicBezTo>
                <a:cubicBezTo>
                  <a:pt x="3568629" y="4655606"/>
                  <a:pt x="3555308" y="4652022"/>
                  <a:pt x="3543577" y="4645250"/>
                </a:cubicBezTo>
                <a:cubicBezTo>
                  <a:pt x="3525722" y="4634944"/>
                  <a:pt x="3512946" y="4618289"/>
                  <a:pt x="3507607" y="4598372"/>
                </a:cubicBezTo>
                <a:cubicBezTo>
                  <a:pt x="3502273" y="4578457"/>
                  <a:pt x="3505012" y="4557652"/>
                  <a:pt x="3515324" y="4539795"/>
                </a:cubicBezTo>
                <a:lnTo>
                  <a:pt x="3515323" y="4539795"/>
                </a:lnTo>
                <a:cubicBezTo>
                  <a:pt x="3529069" y="4515982"/>
                  <a:pt x="3554712" y="4501192"/>
                  <a:pt x="3582242" y="4501192"/>
                </a:cubicBezTo>
                <a:close/>
                <a:moveTo>
                  <a:pt x="3983901" y="4492805"/>
                </a:moveTo>
                <a:cubicBezTo>
                  <a:pt x="3990772" y="4492805"/>
                  <a:pt x="3997561" y="4494629"/>
                  <a:pt x="4003543" y="4498081"/>
                </a:cubicBezTo>
                <a:cubicBezTo>
                  <a:pt x="4022329" y="4508937"/>
                  <a:pt x="4028793" y="4533052"/>
                  <a:pt x="4017946" y="4551854"/>
                </a:cubicBezTo>
                <a:cubicBezTo>
                  <a:pt x="4010934" y="4563987"/>
                  <a:pt x="3997859" y="4571534"/>
                  <a:pt x="3983830" y="4571534"/>
                </a:cubicBezTo>
                <a:cubicBezTo>
                  <a:pt x="3976964" y="4571534"/>
                  <a:pt x="3970170" y="4569697"/>
                  <a:pt x="3964183" y="4566246"/>
                </a:cubicBezTo>
                <a:cubicBezTo>
                  <a:pt x="3955080" y="4560989"/>
                  <a:pt x="3948569" y="4552505"/>
                  <a:pt x="3945846" y="4542349"/>
                </a:cubicBezTo>
                <a:cubicBezTo>
                  <a:pt x="3943126" y="4532201"/>
                  <a:pt x="3944521" y="4521590"/>
                  <a:pt x="3949779" y="4512493"/>
                </a:cubicBezTo>
                <a:lnTo>
                  <a:pt x="3949780" y="4512494"/>
                </a:lnTo>
                <a:cubicBezTo>
                  <a:pt x="3956788" y="4500351"/>
                  <a:pt x="3969862" y="4492805"/>
                  <a:pt x="3983901" y="4492805"/>
                </a:cubicBezTo>
                <a:close/>
                <a:moveTo>
                  <a:pt x="5127164" y="4482552"/>
                </a:moveTo>
                <a:cubicBezTo>
                  <a:pt x="5141279" y="4482552"/>
                  <a:pt x="5155227" y="4486298"/>
                  <a:pt x="5167503" y="4493390"/>
                </a:cubicBezTo>
                <a:cubicBezTo>
                  <a:pt x="5206107" y="4515680"/>
                  <a:pt x="5219380" y="4565225"/>
                  <a:pt x="5197094" y="4603820"/>
                </a:cubicBezTo>
                <a:cubicBezTo>
                  <a:pt x="5182691" y="4628768"/>
                  <a:pt x="5155843" y="4644258"/>
                  <a:pt x="5127018" y="4644258"/>
                </a:cubicBezTo>
                <a:cubicBezTo>
                  <a:pt x="5112903" y="4644258"/>
                  <a:pt x="5098949" y="4640504"/>
                  <a:pt x="5086669" y="4633412"/>
                </a:cubicBezTo>
                <a:cubicBezTo>
                  <a:pt x="5067964" y="4622611"/>
                  <a:pt x="5054591" y="4605182"/>
                  <a:pt x="5048997" y="4584329"/>
                </a:cubicBezTo>
                <a:cubicBezTo>
                  <a:pt x="5043409" y="4563467"/>
                  <a:pt x="5046279" y="4541678"/>
                  <a:pt x="5057074" y="4522972"/>
                </a:cubicBezTo>
                <a:lnTo>
                  <a:pt x="5057073" y="4522972"/>
                </a:lnTo>
                <a:cubicBezTo>
                  <a:pt x="5071476" y="4498043"/>
                  <a:pt x="5098334" y="4482552"/>
                  <a:pt x="5127164" y="4482552"/>
                </a:cubicBezTo>
                <a:close/>
                <a:moveTo>
                  <a:pt x="432252" y="4473539"/>
                </a:moveTo>
                <a:cubicBezTo>
                  <a:pt x="430247" y="4473539"/>
                  <a:pt x="428241" y="4473937"/>
                  <a:pt x="426364" y="4474741"/>
                </a:cubicBezTo>
                <a:cubicBezTo>
                  <a:pt x="422653" y="4476320"/>
                  <a:pt x="418771" y="4477720"/>
                  <a:pt x="414823" y="4478902"/>
                </a:cubicBezTo>
                <a:cubicBezTo>
                  <a:pt x="410477" y="4480198"/>
                  <a:pt x="406954" y="4483395"/>
                  <a:pt x="405229" y="4487584"/>
                </a:cubicBezTo>
                <a:cubicBezTo>
                  <a:pt x="403508" y="4491783"/>
                  <a:pt x="403772" y="4496521"/>
                  <a:pt x="405952" y="4500502"/>
                </a:cubicBezTo>
                <a:cubicBezTo>
                  <a:pt x="406846" y="4502128"/>
                  <a:pt x="407692" y="4503782"/>
                  <a:pt x="408491" y="4505467"/>
                </a:cubicBezTo>
                <a:cubicBezTo>
                  <a:pt x="410344" y="4509354"/>
                  <a:pt x="413778" y="4512266"/>
                  <a:pt x="417925" y="4513448"/>
                </a:cubicBezTo>
                <a:cubicBezTo>
                  <a:pt x="419277" y="4513835"/>
                  <a:pt x="420666" y="4514024"/>
                  <a:pt x="422048" y="4514024"/>
                </a:cubicBezTo>
                <a:cubicBezTo>
                  <a:pt x="424890" y="4514024"/>
                  <a:pt x="427708" y="4513220"/>
                  <a:pt x="430147" y="4511652"/>
                </a:cubicBezTo>
                <a:cubicBezTo>
                  <a:pt x="433462" y="4509533"/>
                  <a:pt x="436965" y="4507537"/>
                  <a:pt x="440575" y="4505732"/>
                </a:cubicBezTo>
                <a:cubicBezTo>
                  <a:pt x="447742" y="4502148"/>
                  <a:pt x="450825" y="4493561"/>
                  <a:pt x="447577" y="4486230"/>
                </a:cubicBezTo>
                <a:cubicBezTo>
                  <a:pt x="447080" y="4485106"/>
                  <a:pt x="446603" y="4483980"/>
                  <a:pt x="446145" y="4482854"/>
                </a:cubicBezTo>
                <a:cubicBezTo>
                  <a:pt x="444621" y="4479138"/>
                  <a:pt x="441672" y="4476187"/>
                  <a:pt x="437950" y="4474666"/>
                </a:cubicBezTo>
                <a:cubicBezTo>
                  <a:pt x="436125" y="4473909"/>
                  <a:pt x="434191" y="4473539"/>
                  <a:pt x="432252" y="4473539"/>
                </a:cubicBezTo>
                <a:close/>
                <a:moveTo>
                  <a:pt x="4555545" y="4468756"/>
                </a:moveTo>
                <a:cubicBezTo>
                  <a:pt x="4569334" y="4468756"/>
                  <a:pt x="4582971" y="4472425"/>
                  <a:pt x="4594981" y="4479357"/>
                </a:cubicBezTo>
                <a:cubicBezTo>
                  <a:pt x="4632715" y="4501136"/>
                  <a:pt x="4645689" y="4549555"/>
                  <a:pt x="4623905" y="4587289"/>
                </a:cubicBezTo>
                <a:cubicBezTo>
                  <a:pt x="4609833" y="4611669"/>
                  <a:pt x="4583586" y="4626818"/>
                  <a:pt x="4555403" y="4626818"/>
                </a:cubicBezTo>
                <a:cubicBezTo>
                  <a:pt x="4541614" y="4626818"/>
                  <a:pt x="4527972" y="4623150"/>
                  <a:pt x="4515962" y="4616218"/>
                </a:cubicBezTo>
                <a:lnTo>
                  <a:pt x="4515963" y="4616220"/>
                </a:lnTo>
                <a:cubicBezTo>
                  <a:pt x="4497688" y="4605675"/>
                  <a:pt x="4484613" y="4588623"/>
                  <a:pt x="4479147" y="4568234"/>
                </a:cubicBezTo>
                <a:cubicBezTo>
                  <a:pt x="4473685" y="4547854"/>
                  <a:pt x="4476489" y="4526557"/>
                  <a:pt x="4487043" y="4508277"/>
                </a:cubicBezTo>
                <a:cubicBezTo>
                  <a:pt x="4501115" y="4483896"/>
                  <a:pt x="4527362" y="4468756"/>
                  <a:pt x="4555545" y="4468756"/>
                </a:cubicBezTo>
                <a:close/>
                <a:moveTo>
                  <a:pt x="3140670" y="4463505"/>
                </a:moveTo>
                <a:cubicBezTo>
                  <a:pt x="3137318" y="4463505"/>
                  <a:pt x="3134013" y="4464629"/>
                  <a:pt x="3131313" y="4466777"/>
                </a:cubicBezTo>
                <a:cubicBezTo>
                  <a:pt x="3122272" y="4473983"/>
                  <a:pt x="3112091" y="4479401"/>
                  <a:pt x="3101060" y="4482882"/>
                </a:cubicBezTo>
                <a:cubicBezTo>
                  <a:pt x="3096516" y="4484318"/>
                  <a:pt x="3092927" y="4487819"/>
                  <a:pt x="3091381" y="4492330"/>
                </a:cubicBezTo>
                <a:cubicBezTo>
                  <a:pt x="3089834" y="4496831"/>
                  <a:pt x="3090515" y="4501806"/>
                  <a:pt x="3093220" y="4505721"/>
                </a:cubicBezTo>
                <a:lnTo>
                  <a:pt x="3093220" y="4505722"/>
                </a:lnTo>
                <a:cubicBezTo>
                  <a:pt x="3098577" y="4513486"/>
                  <a:pt x="3102804" y="4522006"/>
                  <a:pt x="3105789" y="4531019"/>
                </a:cubicBezTo>
                <a:cubicBezTo>
                  <a:pt x="3107231" y="4535379"/>
                  <a:pt x="3110588" y="4538839"/>
                  <a:pt x="3114895" y="4540409"/>
                </a:cubicBezTo>
                <a:cubicBezTo>
                  <a:pt x="3116565" y="4541015"/>
                  <a:pt x="3118305" y="4541318"/>
                  <a:pt x="3120040" y="4541318"/>
                </a:cubicBezTo>
                <a:cubicBezTo>
                  <a:pt x="3122787" y="4541318"/>
                  <a:pt x="3125515" y="4540561"/>
                  <a:pt x="3127913" y="4539087"/>
                </a:cubicBezTo>
                <a:cubicBezTo>
                  <a:pt x="3137332" y="4533289"/>
                  <a:pt x="3147579" y="4529119"/>
                  <a:pt x="3158364" y="4526707"/>
                </a:cubicBezTo>
                <a:cubicBezTo>
                  <a:pt x="3163173" y="4525629"/>
                  <a:pt x="3167145" y="4522262"/>
                  <a:pt x="3168994" y="4517694"/>
                </a:cubicBezTo>
                <a:cubicBezTo>
                  <a:pt x="3170848" y="4513117"/>
                  <a:pt x="3170333" y="4507935"/>
                  <a:pt x="3167628" y="4503821"/>
                </a:cubicBezTo>
                <a:cubicBezTo>
                  <a:pt x="3161854" y="4495025"/>
                  <a:pt x="3157698" y="4485352"/>
                  <a:pt x="3155282" y="4475080"/>
                </a:cubicBezTo>
                <a:cubicBezTo>
                  <a:pt x="3154104" y="4470069"/>
                  <a:pt x="3150444" y="4466012"/>
                  <a:pt x="3145583" y="4464328"/>
                </a:cubicBezTo>
                <a:cubicBezTo>
                  <a:pt x="3143980" y="4463779"/>
                  <a:pt x="3142321" y="4463505"/>
                  <a:pt x="3140670" y="4463505"/>
                </a:cubicBezTo>
                <a:close/>
                <a:moveTo>
                  <a:pt x="5528824" y="4463223"/>
                </a:moveTo>
                <a:cubicBezTo>
                  <a:pt x="5538238" y="4463223"/>
                  <a:pt x="5547548" y="4465729"/>
                  <a:pt x="5555748" y="4470458"/>
                </a:cubicBezTo>
                <a:cubicBezTo>
                  <a:pt x="5568222" y="4477663"/>
                  <a:pt x="5577148" y="4489295"/>
                  <a:pt x="5580880" y="4503216"/>
                </a:cubicBezTo>
                <a:cubicBezTo>
                  <a:pt x="5584606" y="4517138"/>
                  <a:pt x="5582695" y="4531673"/>
                  <a:pt x="5575490" y="4544147"/>
                </a:cubicBezTo>
                <a:cubicBezTo>
                  <a:pt x="5565881" y="4560791"/>
                  <a:pt x="5547960" y="4571127"/>
                  <a:pt x="5528719" y="4571127"/>
                </a:cubicBezTo>
                <a:cubicBezTo>
                  <a:pt x="5519310" y="4571127"/>
                  <a:pt x="5510000" y="4568622"/>
                  <a:pt x="5501795" y="4563892"/>
                </a:cubicBezTo>
                <a:cubicBezTo>
                  <a:pt x="5476039" y="4549016"/>
                  <a:pt x="5467183" y="4515955"/>
                  <a:pt x="5482054" y="4490203"/>
                </a:cubicBezTo>
                <a:cubicBezTo>
                  <a:pt x="5491662" y="4473560"/>
                  <a:pt x="5509588" y="4463223"/>
                  <a:pt x="5528824" y="4463223"/>
                </a:cubicBezTo>
                <a:close/>
                <a:moveTo>
                  <a:pt x="152550" y="4438482"/>
                </a:moveTo>
                <a:cubicBezTo>
                  <a:pt x="160598" y="4438482"/>
                  <a:pt x="168575" y="4440630"/>
                  <a:pt x="175616" y="4444687"/>
                </a:cubicBezTo>
                <a:cubicBezTo>
                  <a:pt x="197659" y="4457424"/>
                  <a:pt x="205248" y="4485731"/>
                  <a:pt x="192516" y="4507784"/>
                </a:cubicBezTo>
                <a:cubicBezTo>
                  <a:pt x="184284" y="4522044"/>
                  <a:pt x="168938" y="4530897"/>
                  <a:pt x="152469" y="4530897"/>
                </a:cubicBezTo>
                <a:cubicBezTo>
                  <a:pt x="144412" y="4530897"/>
                  <a:pt x="136445" y="4528750"/>
                  <a:pt x="129417" y="4524693"/>
                </a:cubicBezTo>
                <a:cubicBezTo>
                  <a:pt x="118726" y="4518518"/>
                  <a:pt x="111086" y="4508560"/>
                  <a:pt x="107888" y="4496643"/>
                </a:cubicBezTo>
                <a:cubicBezTo>
                  <a:pt x="104697" y="4484728"/>
                  <a:pt x="106334" y="4472273"/>
                  <a:pt x="112505" y="4461595"/>
                </a:cubicBezTo>
                <a:cubicBezTo>
                  <a:pt x="120737" y="4447335"/>
                  <a:pt x="136081" y="4438482"/>
                  <a:pt x="152550" y="4438482"/>
                </a:cubicBezTo>
                <a:close/>
                <a:moveTo>
                  <a:pt x="1697453" y="4434888"/>
                </a:moveTo>
                <a:cubicBezTo>
                  <a:pt x="1703525" y="4434888"/>
                  <a:pt x="1709531" y="4436504"/>
                  <a:pt x="1714813" y="4439549"/>
                </a:cubicBezTo>
                <a:cubicBezTo>
                  <a:pt x="1722864" y="4444203"/>
                  <a:pt x="1728624" y="4451712"/>
                  <a:pt x="1731032" y="4460695"/>
                </a:cubicBezTo>
                <a:cubicBezTo>
                  <a:pt x="1733438" y="4469669"/>
                  <a:pt x="1732204" y="4479041"/>
                  <a:pt x="1727555" y="4487089"/>
                </a:cubicBezTo>
                <a:cubicBezTo>
                  <a:pt x="1721356" y="4497833"/>
                  <a:pt x="1709796" y="4504500"/>
                  <a:pt x="1697388" y="4504500"/>
                </a:cubicBezTo>
                <a:cubicBezTo>
                  <a:pt x="1691312" y="4504500"/>
                  <a:pt x="1685306" y="4502885"/>
                  <a:pt x="1680025" y="4499838"/>
                </a:cubicBezTo>
                <a:cubicBezTo>
                  <a:pt x="1671973" y="4495185"/>
                  <a:pt x="1666213" y="4487678"/>
                  <a:pt x="1663806" y="4478703"/>
                </a:cubicBezTo>
                <a:cubicBezTo>
                  <a:pt x="1661404" y="4469728"/>
                  <a:pt x="1662638" y="4460347"/>
                  <a:pt x="1667287" y="4452290"/>
                </a:cubicBezTo>
                <a:lnTo>
                  <a:pt x="1667287" y="4452289"/>
                </a:lnTo>
                <a:cubicBezTo>
                  <a:pt x="1673484" y="4441555"/>
                  <a:pt x="1685047" y="4434888"/>
                  <a:pt x="1697453" y="4434888"/>
                </a:cubicBezTo>
                <a:close/>
                <a:moveTo>
                  <a:pt x="3412328" y="4433866"/>
                </a:moveTo>
                <a:cubicBezTo>
                  <a:pt x="3426755" y="4433866"/>
                  <a:pt x="3441021" y="4437706"/>
                  <a:pt x="3453585" y="4444959"/>
                </a:cubicBezTo>
                <a:cubicBezTo>
                  <a:pt x="3493059" y="4467751"/>
                  <a:pt x="3506629" y="4518413"/>
                  <a:pt x="3483842" y="4557877"/>
                </a:cubicBezTo>
                <a:cubicBezTo>
                  <a:pt x="3469118" y="4583383"/>
                  <a:pt x="3441654" y="4599233"/>
                  <a:pt x="3412172" y="4599233"/>
                </a:cubicBezTo>
                <a:cubicBezTo>
                  <a:pt x="3397746" y="4599233"/>
                  <a:pt x="3383485" y="4595393"/>
                  <a:pt x="3370921" y="4588140"/>
                </a:cubicBezTo>
                <a:cubicBezTo>
                  <a:pt x="3351799" y="4577103"/>
                  <a:pt x="3338120" y="4559267"/>
                  <a:pt x="3332403" y="4537942"/>
                </a:cubicBezTo>
                <a:cubicBezTo>
                  <a:pt x="3326690" y="4516617"/>
                  <a:pt x="3329623" y="4494336"/>
                  <a:pt x="3340663" y="4475204"/>
                </a:cubicBezTo>
                <a:cubicBezTo>
                  <a:pt x="3355388" y="4449707"/>
                  <a:pt x="3382851" y="4433866"/>
                  <a:pt x="3412328" y="4433866"/>
                </a:cubicBezTo>
                <a:close/>
                <a:moveTo>
                  <a:pt x="1433543" y="4433121"/>
                </a:moveTo>
                <a:cubicBezTo>
                  <a:pt x="1430366" y="4433121"/>
                  <a:pt x="1427229" y="4434132"/>
                  <a:pt x="1424619" y="4436061"/>
                </a:cubicBezTo>
                <a:cubicBezTo>
                  <a:pt x="1418927" y="4440271"/>
                  <a:pt x="1412776" y="4443967"/>
                  <a:pt x="1406325" y="4447060"/>
                </a:cubicBezTo>
                <a:cubicBezTo>
                  <a:pt x="1398877" y="4450634"/>
                  <a:pt x="1395713" y="4459553"/>
                  <a:pt x="1399251" y="4467023"/>
                </a:cubicBezTo>
                <a:cubicBezTo>
                  <a:pt x="1400911" y="4470522"/>
                  <a:pt x="1402405" y="4474135"/>
                  <a:pt x="1403691" y="4477777"/>
                </a:cubicBezTo>
                <a:cubicBezTo>
                  <a:pt x="1405094" y="4481749"/>
                  <a:pt x="1408107" y="4484944"/>
                  <a:pt x="1411980" y="4486590"/>
                </a:cubicBezTo>
                <a:cubicBezTo>
                  <a:pt x="1413856" y="4487386"/>
                  <a:pt x="1415852" y="4487782"/>
                  <a:pt x="1417844" y="4487782"/>
                </a:cubicBezTo>
                <a:cubicBezTo>
                  <a:pt x="1419972" y="4487782"/>
                  <a:pt x="1422099" y="4487328"/>
                  <a:pt x="1424081" y="4486431"/>
                </a:cubicBezTo>
                <a:cubicBezTo>
                  <a:pt x="1430942" y="4483291"/>
                  <a:pt x="1438156" y="4480946"/>
                  <a:pt x="1445529" y="4479442"/>
                </a:cubicBezTo>
                <a:cubicBezTo>
                  <a:pt x="1450432" y="4478449"/>
                  <a:pt x="1454512" y="4475072"/>
                  <a:pt x="1456418" y="4470447"/>
                </a:cubicBezTo>
                <a:cubicBezTo>
                  <a:pt x="1458319" y="4465823"/>
                  <a:pt x="1457795" y="4460546"/>
                  <a:pt x="1455013" y="4456394"/>
                </a:cubicBezTo>
                <a:cubicBezTo>
                  <a:pt x="1452034" y="4451940"/>
                  <a:pt x="1449459" y="4447175"/>
                  <a:pt x="1447344" y="4442238"/>
                </a:cubicBezTo>
                <a:cubicBezTo>
                  <a:pt x="1445542" y="4438011"/>
                  <a:pt x="1441907" y="4434852"/>
                  <a:pt x="1437477" y="4433641"/>
                </a:cubicBezTo>
                <a:cubicBezTo>
                  <a:pt x="1436181" y="4433292"/>
                  <a:pt x="1434857" y="4433121"/>
                  <a:pt x="1433543" y="4433121"/>
                </a:cubicBezTo>
                <a:close/>
                <a:moveTo>
                  <a:pt x="3813977" y="4429131"/>
                </a:moveTo>
                <a:cubicBezTo>
                  <a:pt x="3821159" y="4429131"/>
                  <a:pt x="3828267" y="4431041"/>
                  <a:pt x="3834527" y="4434663"/>
                </a:cubicBezTo>
                <a:cubicBezTo>
                  <a:pt x="3844059" y="4440166"/>
                  <a:pt x="3850869" y="4449036"/>
                  <a:pt x="3853720" y="4459666"/>
                </a:cubicBezTo>
                <a:cubicBezTo>
                  <a:pt x="3856562" y="4470286"/>
                  <a:pt x="3855101" y="4481389"/>
                  <a:pt x="3849601" y="4490922"/>
                </a:cubicBezTo>
                <a:cubicBezTo>
                  <a:pt x="3842267" y="4503614"/>
                  <a:pt x="3828588" y="4511509"/>
                  <a:pt x="3813906" y="4511509"/>
                </a:cubicBezTo>
                <a:cubicBezTo>
                  <a:pt x="3806709" y="4511509"/>
                  <a:pt x="3799602" y="4509600"/>
                  <a:pt x="3793351" y="4505988"/>
                </a:cubicBezTo>
                <a:cubicBezTo>
                  <a:pt x="3773686" y="4494629"/>
                  <a:pt x="3766923" y="4469389"/>
                  <a:pt x="3778277" y="4449727"/>
                </a:cubicBezTo>
                <a:lnTo>
                  <a:pt x="3778277" y="4449728"/>
                </a:lnTo>
                <a:cubicBezTo>
                  <a:pt x="3785615" y="4437027"/>
                  <a:pt x="3799295" y="4429131"/>
                  <a:pt x="3813977" y="4429131"/>
                </a:cubicBezTo>
                <a:close/>
                <a:moveTo>
                  <a:pt x="4957236" y="4418878"/>
                </a:moveTo>
                <a:cubicBezTo>
                  <a:pt x="4971663" y="4418878"/>
                  <a:pt x="4985928" y="4422718"/>
                  <a:pt x="4998493" y="4429971"/>
                </a:cubicBezTo>
                <a:cubicBezTo>
                  <a:pt x="5017615" y="4441007"/>
                  <a:pt x="5031294" y="4458824"/>
                  <a:pt x="5037011" y="4480159"/>
                </a:cubicBezTo>
                <a:cubicBezTo>
                  <a:pt x="5042723" y="4501485"/>
                  <a:pt x="5039791" y="4523765"/>
                  <a:pt x="5028750" y="4542897"/>
                </a:cubicBezTo>
                <a:cubicBezTo>
                  <a:pt x="5014031" y="4568393"/>
                  <a:pt x="4986572" y="4584234"/>
                  <a:pt x="4957090" y="4584234"/>
                </a:cubicBezTo>
                <a:cubicBezTo>
                  <a:pt x="4942663" y="4584234"/>
                  <a:pt x="4928393" y="4580395"/>
                  <a:pt x="4915829" y="4573141"/>
                </a:cubicBezTo>
                <a:cubicBezTo>
                  <a:pt x="4896706" y="4562105"/>
                  <a:pt x="4883031" y="4544288"/>
                  <a:pt x="4877315" y="4522953"/>
                </a:cubicBezTo>
                <a:cubicBezTo>
                  <a:pt x="4871602" y="4501627"/>
                  <a:pt x="4874535" y="4479347"/>
                  <a:pt x="4885575" y="4460215"/>
                </a:cubicBezTo>
                <a:cubicBezTo>
                  <a:pt x="4900295" y="4434717"/>
                  <a:pt x="4927754" y="4418878"/>
                  <a:pt x="4957236" y="4418878"/>
                </a:cubicBezTo>
                <a:close/>
                <a:moveTo>
                  <a:pt x="4385622" y="4407824"/>
                </a:moveTo>
                <a:cubicBezTo>
                  <a:pt x="4399263" y="4407824"/>
                  <a:pt x="4412740" y="4411446"/>
                  <a:pt x="4424594" y="4418302"/>
                </a:cubicBezTo>
                <a:cubicBezTo>
                  <a:pt x="4442671" y="4428732"/>
                  <a:pt x="4455594" y="4445576"/>
                  <a:pt x="4460994" y="4465729"/>
                </a:cubicBezTo>
                <a:cubicBezTo>
                  <a:pt x="4466394" y="4485872"/>
                  <a:pt x="4463622" y="4506923"/>
                  <a:pt x="4453191" y="4524986"/>
                </a:cubicBezTo>
                <a:lnTo>
                  <a:pt x="4453193" y="4524986"/>
                </a:lnTo>
                <a:cubicBezTo>
                  <a:pt x="4439281" y="4549092"/>
                  <a:pt x="4413336" y="4564062"/>
                  <a:pt x="4385480" y="4564062"/>
                </a:cubicBezTo>
                <a:cubicBezTo>
                  <a:pt x="4371857" y="4564062"/>
                  <a:pt x="4358376" y="4560441"/>
                  <a:pt x="4346493" y="4553585"/>
                </a:cubicBezTo>
                <a:cubicBezTo>
                  <a:pt x="4309205" y="4532051"/>
                  <a:pt x="4296376" y="4484190"/>
                  <a:pt x="4317910" y="4446891"/>
                </a:cubicBezTo>
                <a:cubicBezTo>
                  <a:pt x="4331820" y="4422794"/>
                  <a:pt x="4357765" y="4407824"/>
                  <a:pt x="4385622" y="4407824"/>
                </a:cubicBezTo>
                <a:close/>
                <a:moveTo>
                  <a:pt x="2965073" y="4399577"/>
                </a:moveTo>
                <a:cubicBezTo>
                  <a:pt x="2961882" y="4399577"/>
                  <a:pt x="2958723" y="4400589"/>
                  <a:pt x="2956089" y="4402565"/>
                </a:cubicBezTo>
                <a:cubicBezTo>
                  <a:pt x="2943369" y="4412068"/>
                  <a:pt x="2928361" y="4418066"/>
                  <a:pt x="2912687" y="4419919"/>
                </a:cubicBezTo>
                <a:cubicBezTo>
                  <a:pt x="2907117" y="4420572"/>
                  <a:pt x="2902379" y="4424279"/>
                  <a:pt x="2900398" y="4429518"/>
                </a:cubicBezTo>
                <a:cubicBezTo>
                  <a:pt x="2898416" y="4434767"/>
                  <a:pt x="2899528" y="4440677"/>
                  <a:pt x="2903273" y="4444847"/>
                </a:cubicBezTo>
                <a:cubicBezTo>
                  <a:pt x="2911874" y="4454436"/>
                  <a:pt x="2918229" y="4466059"/>
                  <a:pt x="2921657" y="4478477"/>
                </a:cubicBezTo>
                <a:cubicBezTo>
                  <a:pt x="2923019" y="4483414"/>
                  <a:pt x="2926801" y="4487309"/>
                  <a:pt x="2931691" y="4488824"/>
                </a:cubicBezTo>
                <a:cubicBezTo>
                  <a:pt x="2933147" y="4489277"/>
                  <a:pt x="2934641" y="4489495"/>
                  <a:pt x="2936126" y="4489495"/>
                </a:cubicBezTo>
                <a:cubicBezTo>
                  <a:pt x="2939625" y="4489495"/>
                  <a:pt x="2943067" y="4488275"/>
                  <a:pt x="2945815" y="4485947"/>
                </a:cubicBezTo>
                <a:cubicBezTo>
                  <a:pt x="2956941" y="4476548"/>
                  <a:pt x="2969736" y="4469832"/>
                  <a:pt x="2983851" y="4466002"/>
                </a:cubicBezTo>
                <a:lnTo>
                  <a:pt x="2983850" y="4466002"/>
                </a:lnTo>
                <a:cubicBezTo>
                  <a:pt x="2988451" y="4464744"/>
                  <a:pt x="2992186" y="4461386"/>
                  <a:pt x="2993908" y="4456933"/>
                </a:cubicBezTo>
                <a:cubicBezTo>
                  <a:pt x="2995633" y="4452488"/>
                  <a:pt x="2995137" y="4447485"/>
                  <a:pt x="2992574" y="4443457"/>
                </a:cubicBezTo>
                <a:cubicBezTo>
                  <a:pt x="2986366" y="4433696"/>
                  <a:pt x="2982067" y="4422992"/>
                  <a:pt x="2979788" y="4411633"/>
                </a:cubicBezTo>
                <a:cubicBezTo>
                  <a:pt x="2978781" y="4406583"/>
                  <a:pt x="2975248" y="4402404"/>
                  <a:pt x="2970440" y="4400569"/>
                </a:cubicBezTo>
                <a:cubicBezTo>
                  <a:pt x="2968700" y="4399897"/>
                  <a:pt x="2966884" y="4399577"/>
                  <a:pt x="2965073" y="4399577"/>
                </a:cubicBezTo>
                <a:close/>
                <a:moveTo>
                  <a:pt x="2670755" y="4397894"/>
                </a:moveTo>
                <a:cubicBezTo>
                  <a:pt x="2677938" y="4397894"/>
                  <a:pt x="2685045" y="4399804"/>
                  <a:pt x="2691306" y="4403425"/>
                </a:cubicBezTo>
                <a:cubicBezTo>
                  <a:pt x="2700838" y="4408929"/>
                  <a:pt x="2707647" y="4417800"/>
                  <a:pt x="2710498" y="4428430"/>
                </a:cubicBezTo>
                <a:cubicBezTo>
                  <a:pt x="2713341" y="4439050"/>
                  <a:pt x="2711879" y="4450152"/>
                  <a:pt x="2706380" y="4459685"/>
                </a:cubicBezTo>
                <a:cubicBezTo>
                  <a:pt x="2699046" y="4472376"/>
                  <a:pt x="2685367" y="4480274"/>
                  <a:pt x="2670685" y="4480274"/>
                </a:cubicBezTo>
                <a:cubicBezTo>
                  <a:pt x="2663487" y="4480274"/>
                  <a:pt x="2656380" y="4478363"/>
                  <a:pt x="2650129" y="4474751"/>
                </a:cubicBezTo>
                <a:cubicBezTo>
                  <a:pt x="2640602" y="4469256"/>
                  <a:pt x="2633788" y="4460367"/>
                  <a:pt x="2630941" y="4449736"/>
                </a:cubicBezTo>
                <a:cubicBezTo>
                  <a:pt x="2628094" y="4439117"/>
                  <a:pt x="2629556" y="4428023"/>
                  <a:pt x="2635055" y="4418500"/>
                </a:cubicBezTo>
                <a:cubicBezTo>
                  <a:pt x="2642389" y="4405790"/>
                  <a:pt x="2656068" y="4397894"/>
                  <a:pt x="2670755" y="4397894"/>
                </a:cubicBezTo>
                <a:close/>
                <a:moveTo>
                  <a:pt x="5358923" y="4379481"/>
                </a:moveTo>
                <a:cubicBezTo>
                  <a:pt x="5372149" y="4379481"/>
                  <a:pt x="5385233" y="4382999"/>
                  <a:pt x="5396770" y="4389657"/>
                </a:cubicBezTo>
                <a:cubicBezTo>
                  <a:pt x="5432967" y="4410556"/>
                  <a:pt x="5445417" y="4457029"/>
                  <a:pt x="5424517" y="4493249"/>
                </a:cubicBezTo>
                <a:cubicBezTo>
                  <a:pt x="5411013" y="4516636"/>
                  <a:pt x="5385824" y="4531171"/>
                  <a:pt x="5358781" y="4531171"/>
                </a:cubicBezTo>
                <a:cubicBezTo>
                  <a:pt x="5345556" y="4531171"/>
                  <a:pt x="5332471" y="4527653"/>
                  <a:pt x="5320934" y="4520996"/>
                </a:cubicBezTo>
                <a:cubicBezTo>
                  <a:pt x="5303396" y="4510867"/>
                  <a:pt x="5290852" y="4494515"/>
                  <a:pt x="5285608" y="4474949"/>
                </a:cubicBezTo>
                <a:cubicBezTo>
                  <a:pt x="5280364" y="4455383"/>
                  <a:pt x="5283054" y="4434946"/>
                  <a:pt x="5293183" y="4417413"/>
                </a:cubicBezTo>
                <a:cubicBezTo>
                  <a:pt x="5306692" y="4394016"/>
                  <a:pt x="5331881" y="4379481"/>
                  <a:pt x="5358923" y="4379481"/>
                </a:cubicBezTo>
                <a:close/>
                <a:moveTo>
                  <a:pt x="3644062" y="4364548"/>
                </a:moveTo>
                <a:cubicBezTo>
                  <a:pt x="3651722" y="4364548"/>
                  <a:pt x="3659302" y="4366590"/>
                  <a:pt x="3665979" y="4370440"/>
                </a:cubicBezTo>
                <a:cubicBezTo>
                  <a:pt x="3686941" y="4382553"/>
                  <a:pt x="3694157" y="4409468"/>
                  <a:pt x="3682052" y="4430424"/>
                </a:cubicBezTo>
                <a:cubicBezTo>
                  <a:pt x="3674231" y="4443977"/>
                  <a:pt x="3659648" y="4452393"/>
                  <a:pt x="3643996" y="4452402"/>
                </a:cubicBezTo>
                <a:cubicBezTo>
                  <a:pt x="3636318" y="4452393"/>
                  <a:pt x="3628734" y="4450351"/>
                  <a:pt x="3622061" y="4446502"/>
                </a:cubicBezTo>
                <a:cubicBezTo>
                  <a:pt x="3611900" y="4440639"/>
                  <a:pt x="3604637" y="4431172"/>
                  <a:pt x="3601601" y="4419842"/>
                </a:cubicBezTo>
                <a:cubicBezTo>
                  <a:pt x="3598565" y="4408504"/>
                  <a:pt x="3600120" y="4396673"/>
                  <a:pt x="3605988" y="4386516"/>
                </a:cubicBezTo>
                <a:lnTo>
                  <a:pt x="3605988" y="4386516"/>
                </a:lnTo>
                <a:cubicBezTo>
                  <a:pt x="3613809" y="4372964"/>
                  <a:pt x="3628396" y="4364548"/>
                  <a:pt x="3644062" y="4364548"/>
                </a:cubicBezTo>
                <a:close/>
                <a:moveTo>
                  <a:pt x="4787323" y="4354750"/>
                </a:moveTo>
                <a:cubicBezTo>
                  <a:pt x="4802146" y="4354750"/>
                  <a:pt x="4816805" y="4358694"/>
                  <a:pt x="4829713" y="4366147"/>
                </a:cubicBezTo>
                <a:cubicBezTo>
                  <a:pt x="4849365" y="4377495"/>
                  <a:pt x="4863418" y="4395814"/>
                  <a:pt x="4869291" y="4417726"/>
                </a:cubicBezTo>
                <a:cubicBezTo>
                  <a:pt x="4875163" y="4439645"/>
                  <a:pt x="4872146" y="4462532"/>
                  <a:pt x="4860803" y="4482183"/>
                </a:cubicBezTo>
                <a:cubicBezTo>
                  <a:pt x="4845672" y="4508389"/>
                  <a:pt x="4817456" y="4524675"/>
                  <a:pt x="4787170" y="4524675"/>
                </a:cubicBezTo>
                <a:cubicBezTo>
                  <a:pt x="4772337" y="4524666"/>
                  <a:pt x="4757674" y="4520721"/>
                  <a:pt x="4744770" y="4513270"/>
                </a:cubicBezTo>
                <a:cubicBezTo>
                  <a:pt x="4725118" y="4501921"/>
                  <a:pt x="4711065" y="4483613"/>
                  <a:pt x="4705192" y="4461691"/>
                </a:cubicBezTo>
                <a:cubicBezTo>
                  <a:pt x="4699325" y="4439779"/>
                  <a:pt x="4702337" y="4416882"/>
                  <a:pt x="4713680" y="4397241"/>
                </a:cubicBezTo>
                <a:cubicBezTo>
                  <a:pt x="4728812" y="4371035"/>
                  <a:pt x="4757027" y="4354750"/>
                  <a:pt x="4787323" y="4354750"/>
                </a:cubicBezTo>
                <a:close/>
                <a:moveTo>
                  <a:pt x="4215702" y="4349160"/>
                </a:moveTo>
                <a:cubicBezTo>
                  <a:pt x="4228773" y="4349160"/>
                  <a:pt x="4241700" y="4352640"/>
                  <a:pt x="4253086" y="4359214"/>
                </a:cubicBezTo>
                <a:cubicBezTo>
                  <a:pt x="4288857" y="4379867"/>
                  <a:pt x="4301155" y="4425782"/>
                  <a:pt x="4280506" y="4461548"/>
                </a:cubicBezTo>
                <a:lnTo>
                  <a:pt x="4280505" y="4461548"/>
                </a:lnTo>
                <a:cubicBezTo>
                  <a:pt x="4267162" y="4484661"/>
                  <a:pt x="4242276" y="4499026"/>
                  <a:pt x="4215560" y="4499026"/>
                </a:cubicBezTo>
                <a:cubicBezTo>
                  <a:pt x="4202477" y="4499016"/>
                  <a:pt x="4189543" y="4495545"/>
                  <a:pt x="4178172" y="4488974"/>
                </a:cubicBezTo>
                <a:cubicBezTo>
                  <a:pt x="4142401" y="4468319"/>
                  <a:pt x="4130097" y="4422406"/>
                  <a:pt x="4150751" y="4386638"/>
                </a:cubicBezTo>
                <a:cubicBezTo>
                  <a:pt x="4164100" y="4363526"/>
                  <a:pt x="4188986" y="4349160"/>
                  <a:pt x="4215702" y="4349160"/>
                </a:cubicBezTo>
                <a:close/>
                <a:moveTo>
                  <a:pt x="5189000" y="4312629"/>
                </a:moveTo>
                <a:cubicBezTo>
                  <a:pt x="5203114" y="4312629"/>
                  <a:pt x="5217064" y="4316384"/>
                  <a:pt x="5229344" y="4323475"/>
                </a:cubicBezTo>
                <a:cubicBezTo>
                  <a:pt x="5248050" y="4334277"/>
                  <a:pt x="5261422" y="4351706"/>
                  <a:pt x="5267016" y="4372558"/>
                </a:cubicBezTo>
                <a:cubicBezTo>
                  <a:pt x="5272604" y="4393420"/>
                  <a:pt x="5269734" y="4415210"/>
                  <a:pt x="5258939" y="4433915"/>
                </a:cubicBezTo>
                <a:cubicBezTo>
                  <a:pt x="5244541" y="4458844"/>
                  <a:pt x="5217688" y="4474333"/>
                  <a:pt x="5188858" y="4474333"/>
                </a:cubicBezTo>
                <a:cubicBezTo>
                  <a:pt x="5174743" y="4474333"/>
                  <a:pt x="5160795" y="4470579"/>
                  <a:pt x="5148514" y="4463487"/>
                </a:cubicBezTo>
                <a:cubicBezTo>
                  <a:pt x="5129809" y="4452687"/>
                  <a:pt x="5116436" y="4435258"/>
                  <a:pt x="5110843" y="4414405"/>
                </a:cubicBezTo>
                <a:cubicBezTo>
                  <a:pt x="5105254" y="4393542"/>
                  <a:pt x="5108125" y="4371754"/>
                  <a:pt x="5118919" y="4353048"/>
                </a:cubicBezTo>
                <a:cubicBezTo>
                  <a:pt x="5133317" y="4328119"/>
                  <a:pt x="5160170" y="4312629"/>
                  <a:pt x="5189000" y="4312629"/>
                </a:cubicBezTo>
                <a:close/>
                <a:moveTo>
                  <a:pt x="5590658" y="4306065"/>
                </a:moveTo>
                <a:cubicBezTo>
                  <a:pt x="5597845" y="4306065"/>
                  <a:pt x="5604952" y="4307976"/>
                  <a:pt x="5611213" y="4311587"/>
                </a:cubicBezTo>
                <a:lnTo>
                  <a:pt x="5611212" y="4311587"/>
                </a:lnTo>
                <a:cubicBezTo>
                  <a:pt x="5620735" y="4317083"/>
                  <a:pt x="5627550" y="4325971"/>
                  <a:pt x="5630396" y="4336601"/>
                </a:cubicBezTo>
                <a:cubicBezTo>
                  <a:pt x="5633243" y="4347222"/>
                  <a:pt x="5631782" y="4358315"/>
                  <a:pt x="5626282" y="4367838"/>
                </a:cubicBezTo>
                <a:cubicBezTo>
                  <a:pt x="5618948" y="4380549"/>
                  <a:pt x="5605269" y="4388444"/>
                  <a:pt x="5590582" y="4388444"/>
                </a:cubicBezTo>
                <a:cubicBezTo>
                  <a:pt x="5583399" y="4388444"/>
                  <a:pt x="5576292" y="4386533"/>
                  <a:pt x="5570032" y="4382913"/>
                </a:cubicBezTo>
                <a:cubicBezTo>
                  <a:pt x="5560500" y="4377409"/>
                  <a:pt x="5553690" y="4368538"/>
                  <a:pt x="5550839" y="4357907"/>
                </a:cubicBezTo>
                <a:cubicBezTo>
                  <a:pt x="5547996" y="4347288"/>
                  <a:pt x="5549458" y="4336186"/>
                  <a:pt x="5554957" y="4326653"/>
                </a:cubicBezTo>
                <a:cubicBezTo>
                  <a:pt x="5562291" y="4313962"/>
                  <a:pt x="5575971" y="4306065"/>
                  <a:pt x="5590658" y="4306065"/>
                </a:cubicBezTo>
                <a:close/>
                <a:moveTo>
                  <a:pt x="3474143" y="4298149"/>
                </a:moveTo>
                <a:cubicBezTo>
                  <a:pt x="3482602" y="4298149"/>
                  <a:pt x="3490972" y="4300401"/>
                  <a:pt x="3498343" y="4304647"/>
                </a:cubicBezTo>
                <a:cubicBezTo>
                  <a:pt x="3521480" y="4318019"/>
                  <a:pt x="3529443" y="4347725"/>
                  <a:pt x="3516075" y="4370865"/>
                </a:cubicBezTo>
                <a:cubicBezTo>
                  <a:pt x="3507441" y="4385827"/>
                  <a:pt x="3491346" y="4395113"/>
                  <a:pt x="3474058" y="4395113"/>
                </a:cubicBezTo>
                <a:cubicBezTo>
                  <a:pt x="3465594" y="4395113"/>
                  <a:pt x="3457230" y="4392863"/>
                  <a:pt x="3449867" y="4388606"/>
                </a:cubicBezTo>
                <a:cubicBezTo>
                  <a:pt x="3438646" y="4382128"/>
                  <a:pt x="3430627" y="4371678"/>
                  <a:pt x="3427274" y="4359176"/>
                </a:cubicBezTo>
                <a:cubicBezTo>
                  <a:pt x="3423922" y="4346673"/>
                  <a:pt x="3425643" y="4333605"/>
                  <a:pt x="3432121" y="4322379"/>
                </a:cubicBezTo>
                <a:lnTo>
                  <a:pt x="3432120" y="4322379"/>
                </a:lnTo>
                <a:cubicBezTo>
                  <a:pt x="3440750" y="4307438"/>
                  <a:pt x="3456855" y="4298149"/>
                  <a:pt x="3474143" y="4298149"/>
                </a:cubicBezTo>
                <a:close/>
                <a:moveTo>
                  <a:pt x="4045774" y="4290962"/>
                </a:moveTo>
                <a:cubicBezTo>
                  <a:pt x="4058209" y="4290962"/>
                  <a:pt x="4070509" y="4294272"/>
                  <a:pt x="4081346" y="4300523"/>
                </a:cubicBezTo>
                <a:lnTo>
                  <a:pt x="4081346" y="4300522"/>
                </a:lnTo>
                <a:cubicBezTo>
                  <a:pt x="4115373" y="4320174"/>
                  <a:pt x="4127076" y="4363855"/>
                  <a:pt x="4107429" y="4397892"/>
                </a:cubicBezTo>
                <a:cubicBezTo>
                  <a:pt x="4094732" y="4419869"/>
                  <a:pt x="4071062" y="4433526"/>
                  <a:pt x="4045646" y="4433526"/>
                </a:cubicBezTo>
                <a:cubicBezTo>
                  <a:pt x="4033206" y="4433526"/>
                  <a:pt x="4020902" y="4430215"/>
                  <a:pt x="4010074" y="4423965"/>
                </a:cubicBezTo>
                <a:cubicBezTo>
                  <a:pt x="3976047" y="4404312"/>
                  <a:pt x="3964344" y="4360641"/>
                  <a:pt x="3983991" y="4326614"/>
                </a:cubicBezTo>
                <a:cubicBezTo>
                  <a:pt x="3996688" y="4304627"/>
                  <a:pt x="4020363" y="4290962"/>
                  <a:pt x="4045774" y="4290962"/>
                </a:cubicBezTo>
                <a:close/>
                <a:moveTo>
                  <a:pt x="4617398" y="4290622"/>
                </a:moveTo>
                <a:cubicBezTo>
                  <a:pt x="4632610" y="4290622"/>
                  <a:pt x="4647666" y="4294669"/>
                  <a:pt x="4660929" y="4302330"/>
                </a:cubicBezTo>
                <a:cubicBezTo>
                  <a:pt x="4702573" y="4326379"/>
                  <a:pt x="4716895" y="4379830"/>
                  <a:pt x="4692856" y="4421489"/>
                </a:cubicBezTo>
                <a:cubicBezTo>
                  <a:pt x="4677318" y="4448384"/>
                  <a:pt x="4648341" y="4465104"/>
                  <a:pt x="4617242" y="4465104"/>
                </a:cubicBezTo>
                <a:cubicBezTo>
                  <a:pt x="4602031" y="4465104"/>
                  <a:pt x="4586975" y="4461056"/>
                  <a:pt x="4573702" y="4453397"/>
                </a:cubicBezTo>
                <a:cubicBezTo>
                  <a:pt x="4553530" y="4441744"/>
                  <a:pt x="4539099" y="4422935"/>
                  <a:pt x="4533070" y="4400436"/>
                </a:cubicBezTo>
                <a:cubicBezTo>
                  <a:pt x="4527041" y="4377937"/>
                  <a:pt x="4530134" y="4354428"/>
                  <a:pt x="4541785" y="4334256"/>
                </a:cubicBezTo>
                <a:lnTo>
                  <a:pt x="4541785" y="4334256"/>
                </a:lnTo>
                <a:cubicBezTo>
                  <a:pt x="4557318" y="4307343"/>
                  <a:pt x="4586294" y="4290622"/>
                  <a:pt x="4617398" y="4290622"/>
                </a:cubicBezTo>
                <a:close/>
                <a:moveTo>
                  <a:pt x="1759284" y="4280474"/>
                </a:moveTo>
                <a:cubicBezTo>
                  <a:pt x="1762655" y="4280474"/>
                  <a:pt x="1765984" y="4281373"/>
                  <a:pt x="1768903" y="4283066"/>
                </a:cubicBezTo>
                <a:cubicBezTo>
                  <a:pt x="1773385" y="4285647"/>
                  <a:pt x="1776573" y="4289800"/>
                  <a:pt x="1777911" y="4294783"/>
                </a:cubicBezTo>
                <a:cubicBezTo>
                  <a:pt x="1779244" y="4299758"/>
                  <a:pt x="1778559" y="4304959"/>
                  <a:pt x="1775976" y="4309432"/>
                </a:cubicBezTo>
                <a:cubicBezTo>
                  <a:pt x="1772543" y="4315381"/>
                  <a:pt x="1766136" y="4319078"/>
                  <a:pt x="1759252" y="4319078"/>
                </a:cubicBezTo>
                <a:cubicBezTo>
                  <a:pt x="1755880" y="4319078"/>
                  <a:pt x="1752551" y="4318179"/>
                  <a:pt x="1749633" y="4316487"/>
                </a:cubicBezTo>
                <a:cubicBezTo>
                  <a:pt x="1745146" y="4313904"/>
                  <a:pt x="1741959" y="4309754"/>
                  <a:pt x="1740629" y="4304779"/>
                </a:cubicBezTo>
                <a:cubicBezTo>
                  <a:pt x="1739292" y="4299794"/>
                  <a:pt x="1739978" y="4294594"/>
                  <a:pt x="1742559" y="4290120"/>
                </a:cubicBezTo>
                <a:cubicBezTo>
                  <a:pt x="1745992" y="4284171"/>
                  <a:pt x="1752400" y="4280474"/>
                  <a:pt x="1759284" y="4280474"/>
                </a:cubicBezTo>
                <a:close/>
                <a:moveTo>
                  <a:pt x="5019085" y="4248500"/>
                </a:moveTo>
                <a:cubicBezTo>
                  <a:pt x="5033588" y="4248500"/>
                  <a:pt x="5047933" y="4252359"/>
                  <a:pt x="5060568" y="4259650"/>
                </a:cubicBezTo>
                <a:cubicBezTo>
                  <a:pt x="5079794" y="4270753"/>
                  <a:pt x="5093549" y="4288674"/>
                  <a:pt x="5099295" y="4310122"/>
                </a:cubicBezTo>
                <a:cubicBezTo>
                  <a:pt x="5105040" y="4331570"/>
                  <a:pt x="5102094" y="4353974"/>
                  <a:pt x="5090991" y="4373191"/>
                </a:cubicBezTo>
                <a:cubicBezTo>
                  <a:pt x="5076186" y="4398838"/>
                  <a:pt x="5048581" y="4414764"/>
                  <a:pt x="5018939" y="4414764"/>
                </a:cubicBezTo>
                <a:cubicBezTo>
                  <a:pt x="5004426" y="4414764"/>
                  <a:pt x="4990080" y="4410905"/>
                  <a:pt x="4977450" y="4403614"/>
                </a:cubicBezTo>
                <a:cubicBezTo>
                  <a:pt x="4937759" y="4380699"/>
                  <a:pt x="4924108" y="4329764"/>
                  <a:pt x="4947022" y="4290073"/>
                </a:cubicBezTo>
                <a:cubicBezTo>
                  <a:pt x="4961827" y="4264424"/>
                  <a:pt x="4989442" y="4248500"/>
                  <a:pt x="5019085" y="4248500"/>
                </a:cubicBezTo>
                <a:close/>
                <a:moveTo>
                  <a:pt x="214414" y="4247591"/>
                </a:moveTo>
                <a:cubicBezTo>
                  <a:pt x="226136" y="4247591"/>
                  <a:pt x="237730" y="4250712"/>
                  <a:pt x="247939" y="4256604"/>
                </a:cubicBezTo>
                <a:cubicBezTo>
                  <a:pt x="263476" y="4265578"/>
                  <a:pt x="274589" y="4280058"/>
                  <a:pt x="279231" y="4297393"/>
                </a:cubicBezTo>
                <a:cubicBezTo>
                  <a:pt x="283876" y="4314717"/>
                  <a:pt x="281493" y="4332810"/>
                  <a:pt x="272522" y="4348347"/>
                </a:cubicBezTo>
                <a:lnTo>
                  <a:pt x="272522" y="4348347"/>
                </a:lnTo>
                <a:cubicBezTo>
                  <a:pt x="260554" y="4369078"/>
                  <a:pt x="238245" y="4381949"/>
                  <a:pt x="214290" y="4381949"/>
                </a:cubicBezTo>
                <a:cubicBezTo>
                  <a:pt x="202574" y="4381949"/>
                  <a:pt x="190984" y="4378828"/>
                  <a:pt x="180775" y="4372936"/>
                </a:cubicBezTo>
                <a:cubicBezTo>
                  <a:pt x="165241" y="4363971"/>
                  <a:pt x="154125" y="4349483"/>
                  <a:pt x="149477" y="4332147"/>
                </a:cubicBezTo>
                <a:cubicBezTo>
                  <a:pt x="144838" y="4314823"/>
                  <a:pt x="147222" y="4296722"/>
                  <a:pt x="156191" y="4281183"/>
                </a:cubicBezTo>
                <a:cubicBezTo>
                  <a:pt x="168151" y="4260463"/>
                  <a:pt x="190459" y="4247591"/>
                  <a:pt x="214414" y="4247591"/>
                </a:cubicBezTo>
                <a:close/>
                <a:moveTo>
                  <a:pt x="2902567" y="4241503"/>
                </a:moveTo>
                <a:cubicBezTo>
                  <a:pt x="2918179" y="4241503"/>
                  <a:pt x="2933628" y="4245655"/>
                  <a:pt x="2947231" y="4253514"/>
                </a:cubicBezTo>
                <a:cubicBezTo>
                  <a:pt x="2968420" y="4265742"/>
                  <a:pt x="2983830" y="4286594"/>
                  <a:pt x="2989509" y="4310747"/>
                </a:cubicBezTo>
                <a:cubicBezTo>
                  <a:pt x="2990687" y="4315760"/>
                  <a:pt x="2994346" y="4319817"/>
                  <a:pt x="2999203" y="4321502"/>
                </a:cubicBezTo>
                <a:cubicBezTo>
                  <a:pt x="3000805" y="4322050"/>
                  <a:pt x="3002470" y="4322325"/>
                  <a:pt x="3004120" y="4322325"/>
                </a:cubicBezTo>
                <a:cubicBezTo>
                  <a:pt x="3007468" y="4322325"/>
                  <a:pt x="3010773" y="4321209"/>
                  <a:pt x="3013468" y="4319061"/>
                </a:cubicBezTo>
                <a:cubicBezTo>
                  <a:pt x="3030254" y="4305698"/>
                  <a:pt x="3051225" y="4298332"/>
                  <a:pt x="3072513" y="4298332"/>
                </a:cubicBezTo>
                <a:cubicBezTo>
                  <a:pt x="3089002" y="4298332"/>
                  <a:pt x="3105305" y="4302719"/>
                  <a:pt x="3119666" y="4311004"/>
                </a:cubicBezTo>
                <a:cubicBezTo>
                  <a:pt x="3143015" y="4324500"/>
                  <a:pt x="3159513" y="4347527"/>
                  <a:pt x="3164932" y="4374206"/>
                </a:cubicBezTo>
                <a:cubicBezTo>
                  <a:pt x="3165958" y="4379246"/>
                  <a:pt x="3169495" y="4383418"/>
                  <a:pt x="3174304" y="4385243"/>
                </a:cubicBezTo>
                <a:cubicBezTo>
                  <a:pt x="3176035" y="4385905"/>
                  <a:pt x="3177841" y="4386226"/>
                  <a:pt x="3179643" y="4386226"/>
                </a:cubicBezTo>
                <a:cubicBezTo>
                  <a:pt x="3182840" y="4386226"/>
                  <a:pt x="3186007" y="4385205"/>
                  <a:pt x="3188641" y="4383227"/>
                </a:cubicBezTo>
                <a:cubicBezTo>
                  <a:pt x="3204160" y="4371605"/>
                  <a:pt x="3223273" y="4365203"/>
                  <a:pt x="3242456" y="4365203"/>
                </a:cubicBezTo>
                <a:lnTo>
                  <a:pt x="3242456" y="4365191"/>
                </a:lnTo>
                <a:cubicBezTo>
                  <a:pt x="3258065" y="4365191"/>
                  <a:pt x="3273489" y="4369342"/>
                  <a:pt x="3287069" y="4377191"/>
                </a:cubicBezTo>
                <a:cubicBezTo>
                  <a:pt x="3307743" y="4389127"/>
                  <a:pt x="3322538" y="4408439"/>
                  <a:pt x="3328732" y="4431561"/>
                </a:cubicBezTo>
                <a:cubicBezTo>
                  <a:pt x="3334926" y="4454674"/>
                  <a:pt x="3331768" y="4478790"/>
                  <a:pt x="3319837" y="4499453"/>
                </a:cubicBezTo>
                <a:cubicBezTo>
                  <a:pt x="3308432" y="4519208"/>
                  <a:pt x="3290033" y="4533744"/>
                  <a:pt x="3268027" y="4540392"/>
                </a:cubicBezTo>
                <a:cubicBezTo>
                  <a:pt x="3263317" y="4541810"/>
                  <a:pt x="3259600" y="4545452"/>
                  <a:pt x="3258082" y="4550133"/>
                </a:cubicBezTo>
                <a:cubicBezTo>
                  <a:pt x="3256564" y="4554814"/>
                  <a:pt x="3257439" y="4559940"/>
                  <a:pt x="3260423" y="4563855"/>
                </a:cubicBezTo>
                <a:cubicBezTo>
                  <a:pt x="3267629" y="4573311"/>
                  <a:pt x="3273048" y="4583886"/>
                  <a:pt x="3276528" y="4595289"/>
                </a:cubicBezTo>
                <a:cubicBezTo>
                  <a:pt x="3277890" y="4599745"/>
                  <a:pt x="3281242" y="4603319"/>
                  <a:pt x="3285607" y="4604955"/>
                </a:cubicBezTo>
                <a:cubicBezTo>
                  <a:pt x="3287314" y="4605598"/>
                  <a:pt x="3289101" y="4605910"/>
                  <a:pt x="3290884" y="4605910"/>
                </a:cubicBezTo>
                <a:cubicBezTo>
                  <a:pt x="3293650" y="4605910"/>
                  <a:pt x="3296397" y="4605143"/>
                  <a:pt x="3298804" y="4603649"/>
                </a:cubicBezTo>
                <a:cubicBezTo>
                  <a:pt x="3314470" y="4593917"/>
                  <a:pt x="3332391" y="4588774"/>
                  <a:pt x="3350629" y="4588774"/>
                </a:cubicBezTo>
                <a:cubicBezTo>
                  <a:pt x="3367619" y="4588774"/>
                  <a:pt x="3384438" y="4593295"/>
                  <a:pt x="3399257" y="4601852"/>
                </a:cubicBezTo>
                <a:cubicBezTo>
                  <a:pt x="3421505" y="4614695"/>
                  <a:pt x="3438087" y="4636372"/>
                  <a:pt x="3444750" y="4661328"/>
                </a:cubicBezTo>
                <a:cubicBezTo>
                  <a:pt x="3446003" y="4666010"/>
                  <a:pt x="3449441" y="4669802"/>
                  <a:pt x="3453985" y="4671504"/>
                </a:cubicBezTo>
                <a:cubicBezTo>
                  <a:pt x="3455692" y="4672147"/>
                  <a:pt x="3457475" y="4672458"/>
                  <a:pt x="3459252" y="4672458"/>
                </a:cubicBezTo>
                <a:cubicBezTo>
                  <a:pt x="3462198" y="4672458"/>
                  <a:pt x="3465124" y="4671589"/>
                  <a:pt x="3467635" y="4669897"/>
                </a:cubicBezTo>
                <a:cubicBezTo>
                  <a:pt x="3483263" y="4659381"/>
                  <a:pt x="3501544" y="4653811"/>
                  <a:pt x="3520505" y="4653811"/>
                </a:cubicBezTo>
                <a:cubicBezTo>
                  <a:pt x="3536965" y="4653811"/>
                  <a:pt x="3553246" y="4658189"/>
                  <a:pt x="3567582" y="4666463"/>
                </a:cubicBezTo>
                <a:cubicBezTo>
                  <a:pt x="3590842" y="4679893"/>
                  <a:pt x="3607320" y="4702533"/>
                  <a:pt x="3612787" y="4728559"/>
                </a:cubicBezTo>
                <a:cubicBezTo>
                  <a:pt x="3613841" y="4733571"/>
                  <a:pt x="3617373" y="4737702"/>
                  <a:pt x="3622164" y="4739510"/>
                </a:cubicBezTo>
                <a:cubicBezTo>
                  <a:pt x="3623885" y="4740163"/>
                  <a:pt x="3625687" y="4740485"/>
                  <a:pt x="3627478" y="4740485"/>
                </a:cubicBezTo>
                <a:cubicBezTo>
                  <a:pt x="3630660" y="4740485"/>
                  <a:pt x="3633810" y="4739472"/>
                  <a:pt x="3636439" y="4737515"/>
                </a:cubicBezTo>
                <a:cubicBezTo>
                  <a:pt x="3652052" y="4725901"/>
                  <a:pt x="3670717" y="4719755"/>
                  <a:pt x="3690419" y="4719755"/>
                </a:cubicBezTo>
                <a:cubicBezTo>
                  <a:pt x="3706156" y="4719755"/>
                  <a:pt x="3721727" y="4723944"/>
                  <a:pt x="3735449" y="4731869"/>
                </a:cubicBezTo>
                <a:cubicBezTo>
                  <a:pt x="3756369" y="4743945"/>
                  <a:pt x="3771329" y="4763437"/>
                  <a:pt x="3777580" y="4786764"/>
                </a:cubicBezTo>
                <a:cubicBezTo>
                  <a:pt x="3783831" y="4810086"/>
                  <a:pt x="3780626" y="4834456"/>
                  <a:pt x="3768549" y="4855367"/>
                </a:cubicBezTo>
                <a:lnTo>
                  <a:pt x="3748695" y="4877563"/>
                </a:lnTo>
                <a:lnTo>
                  <a:pt x="3619862" y="4877563"/>
                </a:lnTo>
                <a:lnTo>
                  <a:pt x="3617980" y="4864379"/>
                </a:lnTo>
                <a:cubicBezTo>
                  <a:pt x="3610504" y="4854439"/>
                  <a:pt x="3605247" y="4843261"/>
                  <a:pt x="3602343" y="4831147"/>
                </a:cubicBezTo>
                <a:cubicBezTo>
                  <a:pt x="3601152" y="4826172"/>
                  <a:pt x="3597511" y="4822152"/>
                  <a:pt x="3592679" y="4820470"/>
                </a:cubicBezTo>
                <a:cubicBezTo>
                  <a:pt x="3591071" y="4819912"/>
                  <a:pt x="3589402" y="4819638"/>
                  <a:pt x="3587747" y="4819638"/>
                </a:cubicBezTo>
                <a:cubicBezTo>
                  <a:pt x="3584432" y="4819638"/>
                  <a:pt x="3581155" y="4820736"/>
                  <a:pt x="3578474" y="4822845"/>
                </a:cubicBezTo>
                <a:cubicBezTo>
                  <a:pt x="3568597" y="4830599"/>
                  <a:pt x="3557451" y="4836208"/>
                  <a:pt x="3545346" y="4839490"/>
                </a:cubicBezTo>
                <a:cubicBezTo>
                  <a:pt x="3540618" y="4840775"/>
                  <a:pt x="3536816" y="4844284"/>
                  <a:pt x="3535157" y="4848900"/>
                </a:cubicBezTo>
                <a:cubicBezTo>
                  <a:pt x="3533498" y="4853514"/>
                  <a:pt x="3534197" y="4858640"/>
                  <a:pt x="3537025" y="4862640"/>
                </a:cubicBezTo>
                <a:lnTo>
                  <a:pt x="3537023" y="4862638"/>
                </a:lnTo>
                <a:lnTo>
                  <a:pt x="3543953" y="4877563"/>
                </a:lnTo>
                <a:lnTo>
                  <a:pt x="3186179" y="4877563"/>
                </a:lnTo>
                <a:lnTo>
                  <a:pt x="3186056" y="4877437"/>
                </a:lnTo>
                <a:cubicBezTo>
                  <a:pt x="3184421" y="4876860"/>
                  <a:pt x="3182723" y="4876577"/>
                  <a:pt x="3181031" y="4876577"/>
                </a:cubicBezTo>
                <a:lnTo>
                  <a:pt x="3177671" y="4877563"/>
                </a:lnTo>
                <a:lnTo>
                  <a:pt x="3011231" y="4877563"/>
                </a:lnTo>
                <a:lnTo>
                  <a:pt x="3025563" y="4870041"/>
                </a:lnTo>
                <a:cubicBezTo>
                  <a:pt x="3029947" y="4868595"/>
                  <a:pt x="3033417" y="4865219"/>
                  <a:pt x="3034983" y="4860878"/>
                </a:cubicBezTo>
                <a:cubicBezTo>
                  <a:pt x="3036543" y="4856537"/>
                  <a:pt x="3036023" y="4851713"/>
                  <a:pt x="3033574" y="4847807"/>
                </a:cubicBezTo>
                <a:cubicBezTo>
                  <a:pt x="3028747" y="4840120"/>
                  <a:pt x="3024987" y="4831797"/>
                  <a:pt x="3022401" y="4823088"/>
                </a:cubicBezTo>
                <a:cubicBezTo>
                  <a:pt x="3021072" y="4818595"/>
                  <a:pt x="3017715" y="4814974"/>
                  <a:pt x="3013327" y="4813318"/>
                </a:cubicBezTo>
                <a:cubicBezTo>
                  <a:pt x="3011611" y="4812665"/>
                  <a:pt x="3009809" y="4812345"/>
                  <a:pt x="3008012" y="4812345"/>
                </a:cubicBezTo>
                <a:cubicBezTo>
                  <a:pt x="3005237" y="4812345"/>
                  <a:pt x="3002475" y="4813110"/>
                  <a:pt x="3000059" y="4814624"/>
                </a:cubicBezTo>
                <a:cubicBezTo>
                  <a:pt x="2990559" y="4820554"/>
                  <a:pt x="2980189" y="4824789"/>
                  <a:pt x="2969239" y="4827202"/>
                </a:cubicBezTo>
                <a:cubicBezTo>
                  <a:pt x="2964321" y="4828288"/>
                  <a:pt x="2960273" y="4831760"/>
                  <a:pt x="2958462" y="4836469"/>
                </a:cubicBezTo>
                <a:cubicBezTo>
                  <a:pt x="2956651" y="4841169"/>
                  <a:pt x="2957317" y="4846465"/>
                  <a:pt x="2960240" y="4850570"/>
                </a:cubicBezTo>
                <a:cubicBezTo>
                  <a:pt x="2966061" y="4858742"/>
                  <a:pt x="2970434" y="4867773"/>
                  <a:pt x="2973239" y="4877400"/>
                </a:cubicBezTo>
                <a:lnTo>
                  <a:pt x="2973396" y="4877563"/>
                </a:lnTo>
                <a:lnTo>
                  <a:pt x="2802175" y="4877563"/>
                </a:lnTo>
                <a:lnTo>
                  <a:pt x="2808964" y="4857654"/>
                </a:lnTo>
                <a:cubicBezTo>
                  <a:pt x="2820871" y="4837027"/>
                  <a:pt x="2841010" y="4821725"/>
                  <a:pt x="2864222" y="4815674"/>
                </a:cubicBezTo>
                <a:cubicBezTo>
                  <a:pt x="2869097" y="4814397"/>
                  <a:pt x="2873012" y="4810765"/>
                  <a:pt x="2874639" y="4805990"/>
                </a:cubicBezTo>
                <a:cubicBezTo>
                  <a:pt x="2876266" y="4801213"/>
                  <a:pt x="2875386" y="4795946"/>
                  <a:pt x="2872299" y="4791966"/>
                </a:cubicBezTo>
                <a:cubicBezTo>
                  <a:pt x="2848098" y="4760694"/>
                  <a:pt x="2845185" y="4718430"/>
                  <a:pt x="2864889" y="4684310"/>
                </a:cubicBezTo>
                <a:cubicBezTo>
                  <a:pt x="2876881" y="4663532"/>
                  <a:pt x="2896046" y="4648023"/>
                  <a:pt x="2918855" y="4640628"/>
                </a:cubicBezTo>
                <a:cubicBezTo>
                  <a:pt x="2923314" y="4639180"/>
                  <a:pt x="2926847" y="4635728"/>
                  <a:pt x="2928393" y="4631303"/>
                </a:cubicBezTo>
                <a:cubicBezTo>
                  <a:pt x="2929945" y="4626877"/>
                  <a:pt x="2929335" y="4621979"/>
                  <a:pt x="2926748" y="4618063"/>
                </a:cubicBezTo>
                <a:cubicBezTo>
                  <a:pt x="2919073" y="4606468"/>
                  <a:pt x="2913990" y="4593644"/>
                  <a:pt x="2911641" y="4579942"/>
                </a:cubicBezTo>
                <a:cubicBezTo>
                  <a:pt x="2910771" y="4574892"/>
                  <a:pt x="2907385" y="4570627"/>
                  <a:pt x="2902657" y="4568651"/>
                </a:cubicBezTo>
                <a:cubicBezTo>
                  <a:pt x="2900789" y="4567865"/>
                  <a:pt x="2898813" y="4567478"/>
                  <a:pt x="2896846" y="4567478"/>
                </a:cubicBezTo>
                <a:cubicBezTo>
                  <a:pt x="2893839" y="4567478"/>
                  <a:pt x="2890850" y="4568376"/>
                  <a:pt x="2888301" y="4570144"/>
                </a:cubicBezTo>
                <a:cubicBezTo>
                  <a:pt x="2874296" y="4579847"/>
                  <a:pt x="2857755" y="4584972"/>
                  <a:pt x="2840477" y="4584972"/>
                </a:cubicBezTo>
                <a:cubicBezTo>
                  <a:pt x="2825848" y="4584972"/>
                  <a:pt x="2811378" y="4581077"/>
                  <a:pt x="2798625" y="4573718"/>
                </a:cubicBezTo>
                <a:cubicBezTo>
                  <a:pt x="2779191" y="4562502"/>
                  <a:pt x="2765284" y="4544374"/>
                  <a:pt x="2759472" y="4522690"/>
                </a:cubicBezTo>
                <a:cubicBezTo>
                  <a:pt x="2753666" y="4501013"/>
                  <a:pt x="2756645" y="4478364"/>
                  <a:pt x="2767870" y="4458930"/>
                </a:cubicBezTo>
                <a:cubicBezTo>
                  <a:pt x="2780638" y="4436819"/>
                  <a:pt x="2803396" y="4421433"/>
                  <a:pt x="2828759" y="4417762"/>
                </a:cubicBezTo>
                <a:cubicBezTo>
                  <a:pt x="2834307" y="4416960"/>
                  <a:pt x="2838945" y="4413130"/>
                  <a:pt x="2840784" y="4407833"/>
                </a:cubicBezTo>
                <a:cubicBezTo>
                  <a:pt x="2842628" y="4402537"/>
                  <a:pt x="2841366" y="4396665"/>
                  <a:pt x="2837512" y="4392588"/>
                </a:cubicBezTo>
                <a:cubicBezTo>
                  <a:pt x="2810479" y="4364019"/>
                  <a:pt x="2805325" y="4320299"/>
                  <a:pt x="2824977" y="4286273"/>
                </a:cubicBezTo>
                <a:cubicBezTo>
                  <a:pt x="2840921" y="4258658"/>
                  <a:pt x="2870650" y="4241503"/>
                  <a:pt x="2902567" y="4241503"/>
                </a:cubicBezTo>
                <a:close/>
                <a:moveTo>
                  <a:pt x="3875839" y="4236415"/>
                </a:moveTo>
                <a:cubicBezTo>
                  <a:pt x="3886999" y="4236415"/>
                  <a:pt x="3898040" y="4239383"/>
                  <a:pt x="3907776" y="4245001"/>
                </a:cubicBezTo>
                <a:cubicBezTo>
                  <a:pt x="3922566" y="4253540"/>
                  <a:pt x="3933154" y="4267349"/>
                  <a:pt x="3937579" y="4283851"/>
                </a:cubicBezTo>
                <a:cubicBezTo>
                  <a:pt x="3942000" y="4300354"/>
                  <a:pt x="3939730" y="4317584"/>
                  <a:pt x="3931186" y="4332384"/>
                </a:cubicBezTo>
                <a:cubicBezTo>
                  <a:pt x="3919790" y="4352120"/>
                  <a:pt x="3898545" y="4364387"/>
                  <a:pt x="3875730" y="4364387"/>
                </a:cubicBezTo>
                <a:cubicBezTo>
                  <a:pt x="3864570" y="4364387"/>
                  <a:pt x="3853530" y="4361417"/>
                  <a:pt x="3843794" y="4355800"/>
                </a:cubicBezTo>
                <a:cubicBezTo>
                  <a:pt x="3829003" y="4347261"/>
                  <a:pt x="3818416" y="4333454"/>
                  <a:pt x="3813990" y="4316951"/>
                </a:cubicBezTo>
                <a:cubicBezTo>
                  <a:pt x="3809569" y="4300448"/>
                  <a:pt x="3811839" y="4283218"/>
                  <a:pt x="3820384" y="4268418"/>
                </a:cubicBezTo>
                <a:cubicBezTo>
                  <a:pt x="3831780" y="4248681"/>
                  <a:pt x="3853029" y="4236415"/>
                  <a:pt x="3875839" y="4236415"/>
                </a:cubicBezTo>
                <a:close/>
                <a:moveTo>
                  <a:pt x="44447" y="4236357"/>
                </a:moveTo>
                <a:cubicBezTo>
                  <a:pt x="47336" y="4236357"/>
                  <a:pt x="50198" y="4237132"/>
                  <a:pt x="52723" y="4238588"/>
                </a:cubicBezTo>
                <a:cubicBezTo>
                  <a:pt x="56538" y="4240793"/>
                  <a:pt x="59271" y="4244367"/>
                  <a:pt x="60420" y="4248652"/>
                </a:cubicBezTo>
                <a:cubicBezTo>
                  <a:pt x="61570" y="4252925"/>
                  <a:pt x="60983" y="4257389"/>
                  <a:pt x="58780" y="4261201"/>
                </a:cubicBezTo>
                <a:cubicBezTo>
                  <a:pt x="55829" y="4266308"/>
                  <a:pt x="50325" y="4269486"/>
                  <a:pt x="44420" y="4269486"/>
                </a:cubicBezTo>
                <a:cubicBezTo>
                  <a:pt x="41531" y="4269486"/>
                  <a:pt x="38670" y="4268720"/>
                  <a:pt x="36153" y="4267263"/>
                </a:cubicBezTo>
                <a:lnTo>
                  <a:pt x="36153" y="4267262"/>
                </a:lnTo>
                <a:cubicBezTo>
                  <a:pt x="32315" y="4265050"/>
                  <a:pt x="29577" y="4261484"/>
                  <a:pt x="28432" y="4257209"/>
                </a:cubicBezTo>
                <a:cubicBezTo>
                  <a:pt x="27288" y="4252944"/>
                  <a:pt x="27878" y="4248471"/>
                  <a:pt x="30097" y="4244631"/>
                </a:cubicBezTo>
                <a:cubicBezTo>
                  <a:pt x="33043" y="4239533"/>
                  <a:pt x="38541" y="4236357"/>
                  <a:pt x="44447" y="4236357"/>
                </a:cubicBezTo>
                <a:close/>
                <a:moveTo>
                  <a:pt x="3304224" y="4231733"/>
                </a:moveTo>
                <a:cubicBezTo>
                  <a:pt x="3313478" y="4231733"/>
                  <a:pt x="3322628" y="4234201"/>
                  <a:pt x="3330690" y="4238854"/>
                </a:cubicBezTo>
                <a:cubicBezTo>
                  <a:pt x="3356012" y="4253485"/>
                  <a:pt x="3364721" y="4285978"/>
                  <a:pt x="3350105" y="4311296"/>
                </a:cubicBezTo>
                <a:cubicBezTo>
                  <a:pt x="3340654" y="4327656"/>
                  <a:pt x="3323035" y="4337822"/>
                  <a:pt x="3304126" y="4337822"/>
                </a:cubicBezTo>
                <a:cubicBezTo>
                  <a:pt x="3294876" y="4337822"/>
                  <a:pt x="3285722" y="4335364"/>
                  <a:pt x="3277651" y="4330710"/>
                </a:cubicBezTo>
                <a:cubicBezTo>
                  <a:pt x="3252343" y="4316090"/>
                  <a:pt x="3243634" y="4283586"/>
                  <a:pt x="3258250" y="4258270"/>
                </a:cubicBezTo>
                <a:lnTo>
                  <a:pt x="3258249" y="4258269"/>
                </a:lnTo>
                <a:cubicBezTo>
                  <a:pt x="3267692" y="4241899"/>
                  <a:pt x="3285311" y="4231733"/>
                  <a:pt x="3304224" y="4231733"/>
                </a:cubicBezTo>
                <a:close/>
                <a:moveTo>
                  <a:pt x="4447484" y="4226958"/>
                </a:moveTo>
                <a:lnTo>
                  <a:pt x="4491923" y="4238901"/>
                </a:lnTo>
                <a:lnTo>
                  <a:pt x="4518082" y="4261782"/>
                </a:lnTo>
                <a:cubicBezTo>
                  <a:pt x="4525110" y="4270941"/>
                  <a:pt x="4530332" y="4281486"/>
                  <a:pt x="4533410" y="4292976"/>
                </a:cubicBezTo>
                <a:cubicBezTo>
                  <a:pt x="4539562" y="4315948"/>
                  <a:pt x="4536403" y="4339940"/>
                  <a:pt x="4524511" y="4360537"/>
                </a:cubicBezTo>
                <a:cubicBezTo>
                  <a:pt x="4508652" y="4388010"/>
                  <a:pt x="4479070" y="4405080"/>
                  <a:pt x="4447313" y="4405080"/>
                </a:cubicBezTo>
                <a:cubicBezTo>
                  <a:pt x="4431775" y="4405080"/>
                  <a:pt x="4416408" y="4400946"/>
                  <a:pt x="4402874" y="4393136"/>
                </a:cubicBezTo>
                <a:cubicBezTo>
                  <a:pt x="4360356" y="4368586"/>
                  <a:pt x="4345730" y="4314009"/>
                  <a:pt x="4370281" y="4271490"/>
                </a:cubicBezTo>
                <a:cubicBezTo>
                  <a:pt x="4386140" y="4244017"/>
                  <a:pt x="4415722" y="4226958"/>
                  <a:pt x="4447484" y="4226958"/>
                </a:cubicBezTo>
                <a:close/>
                <a:moveTo>
                  <a:pt x="5420757" y="4213670"/>
                </a:moveTo>
                <a:cubicBezTo>
                  <a:pt x="5433268" y="4213670"/>
                  <a:pt x="5445648" y="4216998"/>
                  <a:pt x="5456561" y="4223297"/>
                </a:cubicBezTo>
                <a:cubicBezTo>
                  <a:pt x="5473154" y="4232877"/>
                  <a:pt x="5485018" y="4248340"/>
                  <a:pt x="5489978" y="4266847"/>
                </a:cubicBezTo>
                <a:cubicBezTo>
                  <a:pt x="5494934" y="4285344"/>
                  <a:pt x="5492390" y="4304675"/>
                  <a:pt x="5482810" y="4321261"/>
                </a:cubicBezTo>
                <a:cubicBezTo>
                  <a:pt x="5470037" y="4343392"/>
                  <a:pt x="5446211" y="4357142"/>
                  <a:pt x="5420634" y="4357142"/>
                </a:cubicBezTo>
                <a:cubicBezTo>
                  <a:pt x="5408123" y="4357142"/>
                  <a:pt x="5395744" y="4353814"/>
                  <a:pt x="5384830" y="4347515"/>
                </a:cubicBezTo>
                <a:cubicBezTo>
                  <a:pt x="5368275" y="4337955"/>
                  <a:pt x="5356426" y="4322491"/>
                  <a:pt x="5351461" y="4303965"/>
                </a:cubicBezTo>
                <a:cubicBezTo>
                  <a:pt x="5346497" y="4285429"/>
                  <a:pt x="5349026" y="4266109"/>
                  <a:pt x="5358583" y="4249541"/>
                </a:cubicBezTo>
                <a:lnTo>
                  <a:pt x="5358582" y="4249541"/>
                </a:lnTo>
                <a:cubicBezTo>
                  <a:pt x="5371353" y="4227420"/>
                  <a:pt x="5395180" y="4213670"/>
                  <a:pt x="5420757" y="4213670"/>
                </a:cubicBezTo>
                <a:close/>
                <a:moveTo>
                  <a:pt x="2732619" y="4212025"/>
                </a:moveTo>
                <a:cubicBezTo>
                  <a:pt x="2742595" y="4212025"/>
                  <a:pt x="2752454" y="4214674"/>
                  <a:pt x="2761131" y="4219686"/>
                </a:cubicBezTo>
                <a:cubicBezTo>
                  <a:pt x="2774352" y="4227318"/>
                  <a:pt x="2783805" y="4239630"/>
                  <a:pt x="2787757" y="4254373"/>
                </a:cubicBezTo>
                <a:cubicBezTo>
                  <a:pt x="2791702" y="4269116"/>
                  <a:pt x="2789678" y="4284522"/>
                  <a:pt x="2782046" y="4297733"/>
                </a:cubicBezTo>
                <a:lnTo>
                  <a:pt x="2782046" y="4297735"/>
                </a:lnTo>
                <a:cubicBezTo>
                  <a:pt x="2771866" y="4315363"/>
                  <a:pt x="2752885" y="4326314"/>
                  <a:pt x="2732510" y="4326314"/>
                </a:cubicBezTo>
                <a:cubicBezTo>
                  <a:pt x="2722539" y="4326314"/>
                  <a:pt x="2712679" y="4323657"/>
                  <a:pt x="2704003" y="4318645"/>
                </a:cubicBezTo>
                <a:cubicBezTo>
                  <a:pt x="2690805" y="4311031"/>
                  <a:pt x="2681367" y="4298709"/>
                  <a:pt x="2677409" y="4283946"/>
                </a:cubicBezTo>
                <a:cubicBezTo>
                  <a:pt x="2673456" y="4269185"/>
                  <a:pt x="2675470" y="4253788"/>
                  <a:pt x="2683083" y="4240604"/>
                </a:cubicBezTo>
                <a:cubicBezTo>
                  <a:pt x="2693258" y="4222977"/>
                  <a:pt x="2712239" y="4212025"/>
                  <a:pt x="2732619" y="4212025"/>
                </a:cubicBezTo>
                <a:close/>
                <a:moveTo>
                  <a:pt x="2562658" y="4192571"/>
                </a:moveTo>
                <a:cubicBezTo>
                  <a:pt x="2565220" y="4192571"/>
                  <a:pt x="2567769" y="4193261"/>
                  <a:pt x="2570024" y="4194566"/>
                </a:cubicBezTo>
                <a:lnTo>
                  <a:pt x="2570024" y="4194566"/>
                </a:lnTo>
                <a:cubicBezTo>
                  <a:pt x="2573434" y="4196524"/>
                  <a:pt x="2575864" y="4199701"/>
                  <a:pt x="2576885" y="4203502"/>
                </a:cubicBezTo>
                <a:cubicBezTo>
                  <a:pt x="2577917" y="4207361"/>
                  <a:pt x="2577410" y="4211230"/>
                  <a:pt x="2575411" y="4214681"/>
                </a:cubicBezTo>
                <a:cubicBezTo>
                  <a:pt x="2572786" y="4219229"/>
                  <a:pt x="2567893" y="4222056"/>
                  <a:pt x="2562634" y="4222056"/>
                </a:cubicBezTo>
                <a:cubicBezTo>
                  <a:pt x="2560062" y="4222056"/>
                  <a:pt x="2557518" y="4221367"/>
                  <a:pt x="2555268" y="4220081"/>
                </a:cubicBezTo>
                <a:cubicBezTo>
                  <a:pt x="2551816" y="4218086"/>
                  <a:pt x="2549442" y="4214993"/>
                  <a:pt x="2548407" y="4211135"/>
                </a:cubicBezTo>
                <a:cubicBezTo>
                  <a:pt x="2547375" y="4207277"/>
                  <a:pt x="2547882" y="4203408"/>
                  <a:pt x="2549882" y="4199957"/>
                </a:cubicBezTo>
                <a:cubicBezTo>
                  <a:pt x="2552510" y="4195398"/>
                  <a:pt x="2557404" y="4192571"/>
                  <a:pt x="2562658" y="4192571"/>
                </a:cubicBezTo>
                <a:close/>
                <a:moveTo>
                  <a:pt x="4849165" y="4184370"/>
                </a:moveTo>
                <a:cubicBezTo>
                  <a:pt x="4864060" y="4184370"/>
                  <a:pt x="4878794" y="4188334"/>
                  <a:pt x="4891779" y="4195833"/>
                </a:cubicBezTo>
                <a:cubicBezTo>
                  <a:pt x="4911540" y="4207238"/>
                  <a:pt x="4925668" y="4225651"/>
                  <a:pt x="4931574" y="4247686"/>
                </a:cubicBezTo>
                <a:cubicBezTo>
                  <a:pt x="4937475" y="4269711"/>
                  <a:pt x="4934449" y="4292730"/>
                  <a:pt x="4923044" y="4312495"/>
                </a:cubicBezTo>
                <a:cubicBezTo>
                  <a:pt x="4907832" y="4338834"/>
                  <a:pt x="4879466" y="4355204"/>
                  <a:pt x="4849014" y="4355204"/>
                </a:cubicBezTo>
                <a:cubicBezTo>
                  <a:pt x="4834110" y="4355204"/>
                  <a:pt x="4819371" y="4351241"/>
                  <a:pt x="4806391" y="4343742"/>
                </a:cubicBezTo>
                <a:cubicBezTo>
                  <a:pt x="4786631" y="4332337"/>
                  <a:pt x="4772502" y="4313923"/>
                  <a:pt x="4766597" y="4291888"/>
                </a:cubicBezTo>
                <a:cubicBezTo>
                  <a:pt x="4760692" y="4269853"/>
                  <a:pt x="4763722" y="4246836"/>
                  <a:pt x="4775127" y="4227089"/>
                </a:cubicBezTo>
                <a:lnTo>
                  <a:pt x="4775127" y="4227088"/>
                </a:lnTo>
                <a:cubicBezTo>
                  <a:pt x="4790343" y="4200740"/>
                  <a:pt x="4818714" y="4184370"/>
                  <a:pt x="4849165" y="4184370"/>
                </a:cubicBezTo>
                <a:close/>
                <a:moveTo>
                  <a:pt x="3705927" y="4179124"/>
                </a:moveTo>
                <a:cubicBezTo>
                  <a:pt x="3716291" y="4179124"/>
                  <a:pt x="3726543" y="4181884"/>
                  <a:pt x="3735574" y="4187096"/>
                </a:cubicBezTo>
                <a:cubicBezTo>
                  <a:pt x="3749320" y="4195031"/>
                  <a:pt x="3759151" y="4207854"/>
                  <a:pt x="3763259" y="4223174"/>
                </a:cubicBezTo>
                <a:cubicBezTo>
                  <a:pt x="3767364" y="4238505"/>
                  <a:pt x="3765255" y="4254516"/>
                  <a:pt x="3757320" y="4268257"/>
                </a:cubicBezTo>
                <a:cubicBezTo>
                  <a:pt x="3746734" y="4286594"/>
                  <a:pt x="3726997" y="4297980"/>
                  <a:pt x="3705808" y="4297980"/>
                </a:cubicBezTo>
                <a:cubicBezTo>
                  <a:pt x="3695439" y="4297980"/>
                  <a:pt x="3685192" y="4295218"/>
                  <a:pt x="3676171" y="4290008"/>
                </a:cubicBezTo>
                <a:cubicBezTo>
                  <a:pt x="3662443" y="4282083"/>
                  <a:pt x="3652627" y="4269267"/>
                  <a:pt x="3648513" y="4253920"/>
                </a:cubicBezTo>
                <a:cubicBezTo>
                  <a:pt x="3644399" y="4238572"/>
                  <a:pt x="3646494" y="4222570"/>
                  <a:pt x="3654410" y="4208857"/>
                </a:cubicBezTo>
                <a:cubicBezTo>
                  <a:pt x="3664991" y="4190520"/>
                  <a:pt x="3684733" y="4179124"/>
                  <a:pt x="3705927" y="4179124"/>
                </a:cubicBezTo>
                <a:close/>
                <a:moveTo>
                  <a:pt x="1589408" y="4168927"/>
                </a:moveTo>
                <a:cubicBezTo>
                  <a:pt x="1601452" y="4168927"/>
                  <a:pt x="1613353" y="4172135"/>
                  <a:pt x="1623832" y="4178187"/>
                </a:cubicBezTo>
                <a:cubicBezTo>
                  <a:pt x="1639799" y="4187398"/>
                  <a:pt x="1651214" y="4202274"/>
                  <a:pt x="1655984" y="4220081"/>
                </a:cubicBezTo>
                <a:cubicBezTo>
                  <a:pt x="1660757" y="4237880"/>
                  <a:pt x="1658308" y="4256471"/>
                  <a:pt x="1649091" y="4272427"/>
                </a:cubicBezTo>
                <a:cubicBezTo>
                  <a:pt x="1636801" y="4293715"/>
                  <a:pt x="1613891" y="4306936"/>
                  <a:pt x="1589290" y="4306936"/>
                </a:cubicBezTo>
                <a:cubicBezTo>
                  <a:pt x="1577231" y="4306925"/>
                  <a:pt x="1565325" y="4303728"/>
                  <a:pt x="1554852" y="4297677"/>
                </a:cubicBezTo>
                <a:cubicBezTo>
                  <a:pt x="1521912" y="4278658"/>
                  <a:pt x="1510583" y="4236377"/>
                  <a:pt x="1529601" y="4203438"/>
                </a:cubicBezTo>
                <a:lnTo>
                  <a:pt x="1529601" y="4203437"/>
                </a:lnTo>
                <a:cubicBezTo>
                  <a:pt x="1541886" y="4182149"/>
                  <a:pt x="1564801" y="4168927"/>
                  <a:pt x="1589408" y="4168927"/>
                </a:cubicBezTo>
                <a:close/>
                <a:moveTo>
                  <a:pt x="3134321" y="4160775"/>
                </a:moveTo>
                <a:cubicBezTo>
                  <a:pt x="3145163" y="4160775"/>
                  <a:pt x="3155887" y="4163660"/>
                  <a:pt x="3165335" y="4169107"/>
                </a:cubicBezTo>
                <a:cubicBezTo>
                  <a:pt x="3195005" y="4186244"/>
                  <a:pt x="3205210" y="4224327"/>
                  <a:pt x="3188078" y="4254004"/>
                </a:cubicBezTo>
                <a:cubicBezTo>
                  <a:pt x="3177004" y="4273182"/>
                  <a:pt x="3156360" y="4285098"/>
                  <a:pt x="3134201" y="4285098"/>
                </a:cubicBezTo>
                <a:cubicBezTo>
                  <a:pt x="3123359" y="4285098"/>
                  <a:pt x="3112631" y="4282213"/>
                  <a:pt x="3103173" y="4276757"/>
                </a:cubicBezTo>
                <a:cubicBezTo>
                  <a:pt x="3088804" y="4268463"/>
                  <a:pt x="3078518" y="4255053"/>
                  <a:pt x="3074221" y="4239013"/>
                </a:cubicBezTo>
                <a:cubicBezTo>
                  <a:pt x="3069927" y="4222985"/>
                  <a:pt x="3072131" y="4206236"/>
                  <a:pt x="3080434" y="4191862"/>
                </a:cubicBezTo>
                <a:cubicBezTo>
                  <a:pt x="3091504" y="4172681"/>
                  <a:pt x="3112148" y="4160775"/>
                  <a:pt x="3134321" y="4160775"/>
                </a:cubicBezTo>
                <a:close/>
                <a:moveTo>
                  <a:pt x="5652489" y="4149825"/>
                </a:moveTo>
                <a:cubicBezTo>
                  <a:pt x="5657293" y="4149825"/>
                  <a:pt x="5662045" y="4151102"/>
                  <a:pt x="5666229" y="4153513"/>
                </a:cubicBezTo>
                <a:cubicBezTo>
                  <a:pt x="5672580" y="4157183"/>
                  <a:pt x="5677134" y="4163123"/>
                  <a:pt x="5679035" y="4170205"/>
                </a:cubicBezTo>
                <a:cubicBezTo>
                  <a:pt x="5680936" y="4177316"/>
                  <a:pt x="5679962" y="4184722"/>
                  <a:pt x="5676288" y="4191086"/>
                </a:cubicBezTo>
                <a:cubicBezTo>
                  <a:pt x="5671389" y="4199569"/>
                  <a:pt x="5662253" y="4204836"/>
                  <a:pt x="5652446" y="4204836"/>
                </a:cubicBezTo>
                <a:cubicBezTo>
                  <a:pt x="5647638" y="4204836"/>
                  <a:pt x="5642889" y="4203559"/>
                  <a:pt x="5638709" y="4201148"/>
                </a:cubicBezTo>
                <a:cubicBezTo>
                  <a:pt x="5632354" y="4197478"/>
                  <a:pt x="5627801" y="4191539"/>
                  <a:pt x="5625900" y="4184456"/>
                </a:cubicBezTo>
                <a:cubicBezTo>
                  <a:pt x="5623998" y="4177345"/>
                  <a:pt x="5624973" y="4169939"/>
                  <a:pt x="5628647" y="4163576"/>
                </a:cubicBezTo>
                <a:lnTo>
                  <a:pt x="5628648" y="4163576"/>
                </a:lnTo>
                <a:cubicBezTo>
                  <a:pt x="5633546" y="4155093"/>
                  <a:pt x="5642682" y="4149825"/>
                  <a:pt x="5652489" y="4149825"/>
                </a:cubicBezTo>
                <a:close/>
                <a:moveTo>
                  <a:pt x="5250849" y="4142704"/>
                </a:moveTo>
                <a:cubicBezTo>
                  <a:pt x="5264965" y="4142704"/>
                  <a:pt x="5278912" y="4146459"/>
                  <a:pt x="5291193" y="4153552"/>
                </a:cubicBezTo>
                <a:cubicBezTo>
                  <a:pt x="5309898" y="4164352"/>
                  <a:pt x="5323271" y="4181782"/>
                  <a:pt x="5328864" y="4202633"/>
                </a:cubicBezTo>
                <a:cubicBezTo>
                  <a:pt x="5334453" y="4223497"/>
                  <a:pt x="5331582" y="4245285"/>
                  <a:pt x="5320788" y="4263991"/>
                </a:cubicBezTo>
                <a:cubicBezTo>
                  <a:pt x="5306385" y="4288920"/>
                  <a:pt x="5279531" y="4304410"/>
                  <a:pt x="5250706" y="4304410"/>
                </a:cubicBezTo>
                <a:cubicBezTo>
                  <a:pt x="5236601" y="4304410"/>
                  <a:pt x="5222647" y="4300664"/>
                  <a:pt x="5210353" y="4293573"/>
                </a:cubicBezTo>
                <a:cubicBezTo>
                  <a:pt x="5171754" y="4271282"/>
                  <a:pt x="5158481" y="4221737"/>
                  <a:pt x="5180767" y="4183142"/>
                </a:cubicBezTo>
                <a:lnTo>
                  <a:pt x="5180768" y="4183142"/>
                </a:lnTo>
                <a:cubicBezTo>
                  <a:pt x="5195166" y="4158195"/>
                  <a:pt x="5222019" y="4142704"/>
                  <a:pt x="5250849" y="4142704"/>
                </a:cubicBezTo>
                <a:close/>
                <a:moveTo>
                  <a:pt x="3536002" y="4121379"/>
                </a:moveTo>
                <a:cubicBezTo>
                  <a:pt x="3545648" y="4121379"/>
                  <a:pt x="3555190" y="4123941"/>
                  <a:pt x="3563598" y="4128801"/>
                </a:cubicBezTo>
                <a:lnTo>
                  <a:pt x="3563599" y="4128801"/>
                </a:lnTo>
                <a:cubicBezTo>
                  <a:pt x="3576366" y="4136169"/>
                  <a:pt x="3585511" y="4148104"/>
                  <a:pt x="3589341" y="4162393"/>
                </a:cubicBezTo>
                <a:cubicBezTo>
                  <a:pt x="3593166" y="4176683"/>
                  <a:pt x="3591217" y="4191587"/>
                  <a:pt x="3583846" y="4204354"/>
                </a:cubicBezTo>
                <a:cubicBezTo>
                  <a:pt x="3573992" y="4221425"/>
                  <a:pt x="3555621" y="4232036"/>
                  <a:pt x="3535904" y="4232036"/>
                </a:cubicBezTo>
                <a:cubicBezTo>
                  <a:pt x="3526228" y="4232025"/>
                  <a:pt x="3516682" y="4229464"/>
                  <a:pt x="3508289" y="4224612"/>
                </a:cubicBezTo>
                <a:cubicBezTo>
                  <a:pt x="3495498" y="4217225"/>
                  <a:pt x="3486344" y="4205300"/>
                  <a:pt x="3482514" y="4191020"/>
                </a:cubicBezTo>
                <a:cubicBezTo>
                  <a:pt x="3478693" y="4176750"/>
                  <a:pt x="3480655" y="4161845"/>
                  <a:pt x="3488041" y="4149050"/>
                </a:cubicBezTo>
                <a:cubicBezTo>
                  <a:pt x="3497895" y="4131980"/>
                  <a:pt x="3516275" y="4121379"/>
                  <a:pt x="3536002" y="4121379"/>
                </a:cubicBezTo>
                <a:close/>
                <a:moveTo>
                  <a:pt x="4679247" y="4120245"/>
                </a:moveTo>
                <a:cubicBezTo>
                  <a:pt x="4694539" y="4120245"/>
                  <a:pt x="4709670" y="4124311"/>
                  <a:pt x="4723009" y="4132010"/>
                </a:cubicBezTo>
                <a:cubicBezTo>
                  <a:pt x="4743285" y="4143708"/>
                  <a:pt x="4757792" y="4162622"/>
                  <a:pt x="4763859" y="4185251"/>
                </a:cubicBezTo>
                <a:cubicBezTo>
                  <a:pt x="4769916" y="4207873"/>
                  <a:pt x="4766805" y="4231507"/>
                  <a:pt x="4755097" y="4251791"/>
                </a:cubicBezTo>
                <a:cubicBezTo>
                  <a:pt x="4739479" y="4278829"/>
                  <a:pt x="4710356" y="4295634"/>
                  <a:pt x="4679091" y="4295634"/>
                </a:cubicBezTo>
                <a:cubicBezTo>
                  <a:pt x="4663790" y="4295634"/>
                  <a:pt x="4648654" y="4291568"/>
                  <a:pt x="4635329" y="4283871"/>
                </a:cubicBezTo>
                <a:cubicBezTo>
                  <a:pt x="4615048" y="4272152"/>
                  <a:pt x="4600541" y="4253256"/>
                  <a:pt x="4594474" y="4230636"/>
                </a:cubicBezTo>
                <a:cubicBezTo>
                  <a:pt x="4588412" y="4208015"/>
                  <a:pt x="4591524" y="4184391"/>
                  <a:pt x="4603232" y="4164096"/>
                </a:cubicBezTo>
                <a:lnTo>
                  <a:pt x="4603232" y="4164098"/>
                </a:lnTo>
                <a:cubicBezTo>
                  <a:pt x="4618850" y="4137050"/>
                  <a:pt x="4647977" y="4120245"/>
                  <a:pt x="4679247" y="4120245"/>
                </a:cubicBezTo>
                <a:close/>
                <a:moveTo>
                  <a:pt x="4235269" y="4094832"/>
                </a:moveTo>
                <a:cubicBezTo>
                  <a:pt x="4232048" y="4094832"/>
                  <a:pt x="4228862" y="4095863"/>
                  <a:pt x="4226218" y="4097869"/>
                </a:cubicBezTo>
                <a:cubicBezTo>
                  <a:pt x="4215371" y="4106058"/>
                  <a:pt x="4203138" y="4111714"/>
                  <a:pt x="4189870" y="4114665"/>
                </a:cubicBezTo>
                <a:cubicBezTo>
                  <a:pt x="4184915" y="4115762"/>
                  <a:pt x="4180848" y="4119288"/>
                  <a:pt x="4179065" y="4124047"/>
                </a:cubicBezTo>
                <a:cubicBezTo>
                  <a:pt x="4177287" y="4128802"/>
                  <a:pt x="4178030" y="4134136"/>
                  <a:pt x="4181042" y="4138223"/>
                </a:cubicBezTo>
                <a:cubicBezTo>
                  <a:pt x="4188958" y="4148957"/>
                  <a:pt x="4194509" y="4161563"/>
                  <a:pt x="4197095" y="4174661"/>
                </a:cubicBezTo>
                <a:cubicBezTo>
                  <a:pt x="4198107" y="4179796"/>
                  <a:pt x="4201724" y="4184033"/>
                  <a:pt x="4206638" y="4185839"/>
                </a:cubicBezTo>
                <a:cubicBezTo>
                  <a:pt x="4208326" y="4186454"/>
                  <a:pt x="4210076" y="4186756"/>
                  <a:pt x="4211821" y="4186756"/>
                </a:cubicBezTo>
                <a:cubicBezTo>
                  <a:pt x="4215159" y="4186756"/>
                  <a:pt x="4218459" y="4185641"/>
                  <a:pt x="4221155" y="4183502"/>
                </a:cubicBezTo>
                <a:cubicBezTo>
                  <a:pt x="4232078" y="4174832"/>
                  <a:pt x="4245053" y="4168703"/>
                  <a:pt x="4258676" y="4165781"/>
                </a:cubicBezTo>
                <a:cubicBezTo>
                  <a:pt x="4263754" y="4164693"/>
                  <a:pt x="4267910" y="4161061"/>
                  <a:pt x="4269660" y="4156171"/>
                </a:cubicBezTo>
                <a:cubicBezTo>
                  <a:pt x="4271415" y="4151283"/>
                  <a:pt x="4270516" y="4145836"/>
                  <a:pt x="4267287" y="4141769"/>
                </a:cubicBezTo>
                <a:lnTo>
                  <a:pt x="4267286" y="4141768"/>
                </a:lnTo>
                <a:cubicBezTo>
                  <a:pt x="4259044" y="4131394"/>
                  <a:pt x="4253011" y="4119109"/>
                  <a:pt x="4249842" y="4106247"/>
                </a:cubicBezTo>
                <a:cubicBezTo>
                  <a:pt x="4248636" y="4101348"/>
                  <a:pt x="4245047" y="4097386"/>
                  <a:pt x="4240291" y="4095694"/>
                </a:cubicBezTo>
                <a:cubicBezTo>
                  <a:pt x="4238655" y="4095117"/>
                  <a:pt x="4236958" y="4094832"/>
                  <a:pt x="4235269" y="4094832"/>
                </a:cubicBezTo>
                <a:close/>
                <a:moveTo>
                  <a:pt x="2964400" y="4093906"/>
                </a:moveTo>
                <a:cubicBezTo>
                  <a:pt x="2976117" y="4093906"/>
                  <a:pt x="2987707" y="4097027"/>
                  <a:pt x="2997916" y="4102919"/>
                </a:cubicBezTo>
                <a:cubicBezTo>
                  <a:pt x="3029980" y="4121436"/>
                  <a:pt x="3041012" y="4162601"/>
                  <a:pt x="3022499" y="4194670"/>
                </a:cubicBezTo>
                <a:cubicBezTo>
                  <a:pt x="3010531" y="4215390"/>
                  <a:pt x="2988217" y="4228271"/>
                  <a:pt x="2964268" y="4228271"/>
                </a:cubicBezTo>
                <a:cubicBezTo>
                  <a:pt x="2952551" y="4228271"/>
                  <a:pt x="2940961" y="4225149"/>
                  <a:pt x="2930752" y="4219258"/>
                </a:cubicBezTo>
                <a:cubicBezTo>
                  <a:pt x="2898685" y="4200732"/>
                  <a:pt x="2887653" y="4159575"/>
                  <a:pt x="2906169" y="4127507"/>
                </a:cubicBezTo>
                <a:cubicBezTo>
                  <a:pt x="2918137" y="4106776"/>
                  <a:pt x="2940446" y="4093906"/>
                  <a:pt x="2964400" y="4093906"/>
                </a:cubicBezTo>
                <a:close/>
                <a:moveTo>
                  <a:pt x="5080925" y="4078122"/>
                </a:moveTo>
                <a:cubicBezTo>
                  <a:pt x="5095508" y="4078122"/>
                  <a:pt x="5109934" y="4082001"/>
                  <a:pt x="5122645" y="4089339"/>
                </a:cubicBezTo>
                <a:cubicBezTo>
                  <a:pt x="5141980" y="4100508"/>
                  <a:pt x="5155810" y="4118524"/>
                  <a:pt x="5161584" y="4140085"/>
                </a:cubicBezTo>
                <a:cubicBezTo>
                  <a:pt x="5167357" y="4161646"/>
                  <a:pt x="5164392" y="4184174"/>
                  <a:pt x="5153233" y="4203503"/>
                </a:cubicBezTo>
                <a:cubicBezTo>
                  <a:pt x="5138347" y="4229284"/>
                  <a:pt x="5110586" y="4245303"/>
                  <a:pt x="5080787" y="4245303"/>
                </a:cubicBezTo>
                <a:cubicBezTo>
                  <a:pt x="5066199" y="4245303"/>
                  <a:pt x="5051773" y="4241427"/>
                  <a:pt x="5039063" y="4234087"/>
                </a:cubicBezTo>
                <a:cubicBezTo>
                  <a:pt x="5019770" y="4222948"/>
                  <a:pt x="5005959" y="4204923"/>
                  <a:pt x="5000171" y="4183332"/>
                </a:cubicBezTo>
                <a:cubicBezTo>
                  <a:pt x="4994383" y="4161742"/>
                  <a:pt x="4997334" y="4139224"/>
                  <a:pt x="5008474" y="4119931"/>
                </a:cubicBezTo>
                <a:lnTo>
                  <a:pt x="5008475" y="4119933"/>
                </a:lnTo>
                <a:cubicBezTo>
                  <a:pt x="5023360" y="4094143"/>
                  <a:pt x="5051121" y="4078122"/>
                  <a:pt x="5080925" y="4078122"/>
                </a:cubicBezTo>
                <a:close/>
                <a:moveTo>
                  <a:pt x="384607" y="4065478"/>
                </a:moveTo>
                <a:cubicBezTo>
                  <a:pt x="382541" y="4065478"/>
                  <a:pt x="380471" y="4065903"/>
                  <a:pt x="378540" y="4066754"/>
                </a:cubicBezTo>
                <a:cubicBezTo>
                  <a:pt x="371442" y="4069894"/>
                  <a:pt x="363981" y="4072211"/>
                  <a:pt x="356368" y="4073630"/>
                </a:cubicBezTo>
                <a:cubicBezTo>
                  <a:pt x="351384" y="4074557"/>
                  <a:pt x="347204" y="4077941"/>
                  <a:pt x="345260" y="4082623"/>
                </a:cubicBezTo>
                <a:cubicBezTo>
                  <a:pt x="343312" y="4087305"/>
                  <a:pt x="343860" y="4092648"/>
                  <a:pt x="346717" y="4096837"/>
                </a:cubicBezTo>
                <a:cubicBezTo>
                  <a:pt x="349644" y="4101130"/>
                  <a:pt x="352197" y="4105736"/>
                  <a:pt x="354316" y="4110531"/>
                </a:cubicBezTo>
                <a:cubicBezTo>
                  <a:pt x="356169" y="4114730"/>
                  <a:pt x="359849" y="4117852"/>
                  <a:pt x="364299" y="4119005"/>
                </a:cubicBezTo>
                <a:cubicBezTo>
                  <a:pt x="365537" y="4119327"/>
                  <a:pt x="366795" y="4119478"/>
                  <a:pt x="368047" y="4119478"/>
                </a:cubicBezTo>
                <a:cubicBezTo>
                  <a:pt x="371296" y="4119478"/>
                  <a:pt x="374493" y="4118427"/>
                  <a:pt x="377132" y="4116414"/>
                </a:cubicBezTo>
                <a:cubicBezTo>
                  <a:pt x="382905" y="4112026"/>
                  <a:pt x="389152" y="4108167"/>
                  <a:pt x="395701" y="4104941"/>
                </a:cubicBezTo>
                <a:cubicBezTo>
                  <a:pt x="402992" y="4101348"/>
                  <a:pt x="406094" y="4092601"/>
                  <a:pt x="402703" y="4085215"/>
                </a:cubicBezTo>
                <a:cubicBezTo>
                  <a:pt x="401247" y="4082037"/>
                  <a:pt x="399928" y="4078803"/>
                  <a:pt x="398770" y="4075503"/>
                </a:cubicBezTo>
                <a:cubicBezTo>
                  <a:pt x="397379" y="4071559"/>
                  <a:pt x="394405" y="4068372"/>
                  <a:pt x="390564" y="4066708"/>
                </a:cubicBezTo>
                <a:cubicBezTo>
                  <a:pt x="388664" y="4065884"/>
                  <a:pt x="386635" y="4065478"/>
                  <a:pt x="384607" y="4065478"/>
                </a:cubicBezTo>
                <a:close/>
                <a:moveTo>
                  <a:pt x="3366074" y="4064097"/>
                </a:moveTo>
                <a:cubicBezTo>
                  <a:pt x="3374936" y="4064097"/>
                  <a:pt x="3383693" y="4066452"/>
                  <a:pt x="3391400" y="4070907"/>
                </a:cubicBezTo>
                <a:cubicBezTo>
                  <a:pt x="3403141" y="4077678"/>
                  <a:pt x="3411539" y="4088628"/>
                  <a:pt x="3415047" y="4101727"/>
                </a:cubicBezTo>
                <a:cubicBezTo>
                  <a:pt x="3418556" y="4114826"/>
                  <a:pt x="3416759" y="4128499"/>
                  <a:pt x="3409978" y="4140235"/>
                </a:cubicBezTo>
                <a:cubicBezTo>
                  <a:pt x="3400943" y="4155897"/>
                  <a:pt x="3384081" y="4165619"/>
                  <a:pt x="3365980" y="4165619"/>
                </a:cubicBezTo>
                <a:cubicBezTo>
                  <a:pt x="3357119" y="4165619"/>
                  <a:pt x="3348357" y="4163265"/>
                  <a:pt x="3340650" y="4158810"/>
                </a:cubicBezTo>
                <a:cubicBezTo>
                  <a:pt x="3328909" y="4152039"/>
                  <a:pt x="3320511" y="4141088"/>
                  <a:pt x="3317003" y="4127989"/>
                </a:cubicBezTo>
                <a:cubicBezTo>
                  <a:pt x="3313494" y="4114891"/>
                  <a:pt x="3315290" y="4101216"/>
                  <a:pt x="3322071" y="4089480"/>
                </a:cubicBezTo>
                <a:cubicBezTo>
                  <a:pt x="3331111" y="4073828"/>
                  <a:pt x="3347974" y="4064097"/>
                  <a:pt x="3366074" y="4064097"/>
                </a:cubicBezTo>
                <a:close/>
                <a:moveTo>
                  <a:pt x="106315" y="4051387"/>
                </a:moveTo>
                <a:cubicBezTo>
                  <a:pt x="111833" y="4051387"/>
                  <a:pt x="117285" y="4052853"/>
                  <a:pt x="122079" y="4055623"/>
                </a:cubicBezTo>
                <a:cubicBezTo>
                  <a:pt x="129376" y="4059832"/>
                  <a:pt x="134601" y="4066651"/>
                  <a:pt x="136786" y="4074822"/>
                </a:cubicBezTo>
                <a:cubicBezTo>
                  <a:pt x="138975" y="4082984"/>
                  <a:pt x="137864" y="4091503"/>
                  <a:pt x="133650" y="4098795"/>
                </a:cubicBezTo>
                <a:cubicBezTo>
                  <a:pt x="128024" y="4108555"/>
                  <a:pt x="117531" y="4114617"/>
                  <a:pt x="106259" y="4114617"/>
                </a:cubicBezTo>
                <a:lnTo>
                  <a:pt x="106258" y="4114617"/>
                </a:lnTo>
                <a:cubicBezTo>
                  <a:pt x="100739" y="4114617"/>
                  <a:pt x="95283" y="4113150"/>
                  <a:pt x="90469" y="4110371"/>
                </a:cubicBezTo>
                <a:cubicBezTo>
                  <a:pt x="75386" y="4101661"/>
                  <a:pt x="70194" y="4082283"/>
                  <a:pt x="78908" y="4067200"/>
                </a:cubicBezTo>
                <a:cubicBezTo>
                  <a:pt x="84536" y="4057450"/>
                  <a:pt x="95036" y="4051387"/>
                  <a:pt x="106315" y="4051387"/>
                </a:cubicBezTo>
                <a:close/>
                <a:moveTo>
                  <a:pt x="5482606" y="4050583"/>
                </a:moveTo>
                <a:cubicBezTo>
                  <a:pt x="5493932" y="4050583"/>
                  <a:pt x="5505124" y="4053600"/>
                  <a:pt x="5514978" y="4059294"/>
                </a:cubicBezTo>
                <a:lnTo>
                  <a:pt x="5514978" y="4059292"/>
                </a:lnTo>
                <a:cubicBezTo>
                  <a:pt x="5529995" y="4067964"/>
                  <a:pt x="5540733" y="4081950"/>
                  <a:pt x="5545221" y="4098690"/>
                </a:cubicBezTo>
                <a:cubicBezTo>
                  <a:pt x="5549704" y="4115429"/>
                  <a:pt x="5547401" y="4132915"/>
                  <a:pt x="5538734" y="4147923"/>
                </a:cubicBezTo>
                <a:cubicBezTo>
                  <a:pt x="5527177" y="4167943"/>
                  <a:pt x="5505620" y="4180380"/>
                  <a:pt x="5482479" y="4180380"/>
                </a:cubicBezTo>
                <a:cubicBezTo>
                  <a:pt x="5471149" y="4180380"/>
                  <a:pt x="5459957" y="4177372"/>
                  <a:pt x="5450102" y="4171679"/>
                </a:cubicBezTo>
                <a:cubicBezTo>
                  <a:pt x="5419121" y="4153788"/>
                  <a:pt x="5408463" y="4114030"/>
                  <a:pt x="5426351" y="4083049"/>
                </a:cubicBezTo>
                <a:cubicBezTo>
                  <a:pt x="5437913" y="4063020"/>
                  <a:pt x="5459466" y="4050583"/>
                  <a:pt x="5482606" y="4050583"/>
                </a:cubicBezTo>
                <a:close/>
                <a:moveTo>
                  <a:pt x="2794463" y="4047567"/>
                </a:moveTo>
                <a:cubicBezTo>
                  <a:pt x="2803472" y="4047567"/>
                  <a:pt x="2812390" y="4049969"/>
                  <a:pt x="2820248" y="4054498"/>
                </a:cubicBezTo>
                <a:cubicBezTo>
                  <a:pt x="2844911" y="4068741"/>
                  <a:pt x="2853395" y="4100413"/>
                  <a:pt x="2839157" y="4125087"/>
                </a:cubicBezTo>
                <a:cubicBezTo>
                  <a:pt x="2829951" y="4141011"/>
                  <a:pt x="2812791" y="4150914"/>
                  <a:pt x="2794374" y="4150914"/>
                </a:cubicBezTo>
                <a:cubicBezTo>
                  <a:pt x="2785351" y="4150914"/>
                  <a:pt x="2776428" y="4148512"/>
                  <a:pt x="2768579" y="4143982"/>
                </a:cubicBezTo>
                <a:cubicBezTo>
                  <a:pt x="2756626" y="4137078"/>
                  <a:pt x="2748081" y="4125948"/>
                  <a:pt x="2744507" y="4112613"/>
                </a:cubicBezTo>
                <a:cubicBezTo>
                  <a:pt x="2740936" y="4099287"/>
                  <a:pt x="2742771" y="4085367"/>
                  <a:pt x="2749670" y="4073412"/>
                </a:cubicBezTo>
                <a:cubicBezTo>
                  <a:pt x="2758872" y="4057469"/>
                  <a:pt x="2776037" y="4047567"/>
                  <a:pt x="2794463" y="4047567"/>
                </a:cubicBezTo>
                <a:close/>
                <a:moveTo>
                  <a:pt x="1379287" y="4040078"/>
                </a:moveTo>
                <a:cubicBezTo>
                  <a:pt x="1376535" y="4040078"/>
                  <a:pt x="1373807" y="4040833"/>
                  <a:pt x="1371419" y="4042300"/>
                </a:cubicBezTo>
                <a:cubicBezTo>
                  <a:pt x="1368478" y="4044116"/>
                  <a:pt x="1365453" y="4045770"/>
                  <a:pt x="1362351" y="4047313"/>
                </a:cubicBezTo>
                <a:cubicBezTo>
                  <a:pt x="1358741" y="4049100"/>
                  <a:pt x="1356159" y="4052152"/>
                  <a:pt x="1354890" y="4055677"/>
                </a:cubicBezTo>
                <a:lnTo>
                  <a:pt x="1355305" y="4066878"/>
                </a:lnTo>
                <a:lnTo>
                  <a:pt x="1355305" y="4066877"/>
                </a:lnTo>
                <a:lnTo>
                  <a:pt x="1355305" y="4066879"/>
                </a:lnTo>
                <a:lnTo>
                  <a:pt x="1355305" y="4066878"/>
                </a:lnTo>
                <a:lnTo>
                  <a:pt x="1356406" y="4069431"/>
                </a:lnTo>
                <a:cubicBezTo>
                  <a:pt x="1357949" y="4073157"/>
                  <a:pt x="1360922" y="4076109"/>
                  <a:pt x="1364659" y="4077622"/>
                </a:cubicBezTo>
                <a:cubicBezTo>
                  <a:pt x="1366464" y="4078350"/>
                  <a:pt x="1368375" y="4078709"/>
                  <a:pt x="1370281" y="4078709"/>
                </a:cubicBezTo>
                <a:cubicBezTo>
                  <a:pt x="1372323" y="4078709"/>
                  <a:pt x="1374367" y="4078293"/>
                  <a:pt x="1376277" y="4077460"/>
                </a:cubicBezTo>
                <a:cubicBezTo>
                  <a:pt x="1379501" y="4076060"/>
                  <a:pt x="1382797" y="4074822"/>
                  <a:pt x="1386148" y="4073734"/>
                </a:cubicBezTo>
                <a:cubicBezTo>
                  <a:pt x="1390386" y="4072352"/>
                  <a:pt x="1393791" y="4069165"/>
                  <a:pt x="1395449" y="4065034"/>
                </a:cubicBezTo>
                <a:cubicBezTo>
                  <a:pt x="1397105" y="4060900"/>
                  <a:pt x="1396840" y="4056249"/>
                  <a:pt x="1394727" y="4052324"/>
                </a:cubicBezTo>
                <a:cubicBezTo>
                  <a:pt x="1394059" y="4051093"/>
                  <a:pt x="1393421" y="4049846"/>
                  <a:pt x="1392815" y="4048578"/>
                </a:cubicBezTo>
                <a:cubicBezTo>
                  <a:pt x="1390972" y="4044749"/>
                  <a:pt x="1387589" y="4041884"/>
                  <a:pt x="1383514" y="4040682"/>
                </a:cubicBezTo>
                <a:cubicBezTo>
                  <a:pt x="1382130" y="4040276"/>
                  <a:pt x="1380706" y="4040078"/>
                  <a:pt x="1379287" y="4040078"/>
                </a:cubicBezTo>
                <a:close/>
                <a:moveTo>
                  <a:pt x="4063756" y="4036417"/>
                </a:moveTo>
                <a:cubicBezTo>
                  <a:pt x="4060683" y="4036417"/>
                  <a:pt x="4057643" y="4037363"/>
                  <a:pt x="4055065" y="4039188"/>
                </a:cubicBezTo>
                <a:cubicBezTo>
                  <a:pt x="4044913" y="4046394"/>
                  <a:pt x="4033597" y="4051480"/>
                  <a:pt x="4021440" y="4054300"/>
                </a:cubicBezTo>
                <a:cubicBezTo>
                  <a:pt x="4016578" y="4055424"/>
                  <a:pt x="4012593" y="4058895"/>
                  <a:pt x="4010810" y="4063557"/>
                </a:cubicBezTo>
                <a:cubicBezTo>
                  <a:pt x="4009027" y="4068220"/>
                  <a:pt x="4009680" y="4073469"/>
                  <a:pt x="4012550" y="4077554"/>
                </a:cubicBezTo>
                <a:cubicBezTo>
                  <a:pt x="4019790" y="4087853"/>
                  <a:pt x="4024778" y="4099344"/>
                  <a:pt x="4027378" y="4111704"/>
                </a:cubicBezTo>
                <a:cubicBezTo>
                  <a:pt x="4028442" y="4116773"/>
                  <a:pt x="4032045" y="4120934"/>
                  <a:pt x="4036911" y="4122712"/>
                </a:cubicBezTo>
                <a:cubicBezTo>
                  <a:pt x="4038585" y="4123317"/>
                  <a:pt x="4040330" y="4123621"/>
                  <a:pt x="4042065" y="4123621"/>
                </a:cubicBezTo>
                <a:cubicBezTo>
                  <a:pt x="4045360" y="4123621"/>
                  <a:pt x="4048619" y="4122533"/>
                  <a:pt x="4051295" y="4120453"/>
                </a:cubicBezTo>
                <a:cubicBezTo>
                  <a:pt x="4061489" y="4112499"/>
                  <a:pt x="4073505" y="4106683"/>
                  <a:pt x="4086045" y="4103619"/>
                </a:cubicBezTo>
                <a:cubicBezTo>
                  <a:pt x="4090977" y="4102409"/>
                  <a:pt x="4094968" y="4098795"/>
                  <a:pt x="4096646" y="4094001"/>
                </a:cubicBezTo>
                <a:cubicBezTo>
                  <a:pt x="4098324" y="4089206"/>
                  <a:pt x="4097464" y="4083882"/>
                  <a:pt x="4094362" y="4079862"/>
                </a:cubicBezTo>
                <a:lnTo>
                  <a:pt x="4094363" y="4079862"/>
                </a:lnTo>
                <a:cubicBezTo>
                  <a:pt x="4086887" y="4070178"/>
                  <a:pt x="4081459" y="4059274"/>
                  <a:pt x="4078235" y="4047471"/>
                </a:cubicBezTo>
                <a:cubicBezTo>
                  <a:pt x="4076944" y="4042744"/>
                  <a:pt x="4073426" y="4038942"/>
                  <a:pt x="4068811" y="4037287"/>
                </a:cubicBezTo>
                <a:cubicBezTo>
                  <a:pt x="4067166" y="4036701"/>
                  <a:pt x="4065459" y="4036417"/>
                  <a:pt x="4063756" y="4036417"/>
                </a:cubicBezTo>
                <a:close/>
                <a:moveTo>
                  <a:pt x="1651242" y="4019527"/>
                </a:moveTo>
                <a:cubicBezTo>
                  <a:pt x="1659695" y="4019527"/>
                  <a:pt x="1668066" y="4021779"/>
                  <a:pt x="1675437" y="4026025"/>
                </a:cubicBezTo>
                <a:cubicBezTo>
                  <a:pt x="1698575" y="4039398"/>
                  <a:pt x="1706538" y="4069102"/>
                  <a:pt x="1693169" y="4092243"/>
                </a:cubicBezTo>
                <a:cubicBezTo>
                  <a:pt x="1684536" y="4107204"/>
                  <a:pt x="1668440" y="4116491"/>
                  <a:pt x="1651151" y="4116491"/>
                </a:cubicBezTo>
                <a:cubicBezTo>
                  <a:pt x="1642687" y="4116491"/>
                  <a:pt x="1634324" y="4114241"/>
                  <a:pt x="1626961" y="4109984"/>
                </a:cubicBezTo>
                <a:cubicBezTo>
                  <a:pt x="1615741" y="4103506"/>
                  <a:pt x="1607721" y="4093057"/>
                  <a:pt x="1604369" y="4080553"/>
                </a:cubicBezTo>
                <a:cubicBezTo>
                  <a:pt x="1601016" y="4068051"/>
                  <a:pt x="1602737" y="4054991"/>
                  <a:pt x="1609211" y="4043775"/>
                </a:cubicBezTo>
                <a:lnTo>
                  <a:pt x="1609211" y="4043775"/>
                </a:lnTo>
                <a:cubicBezTo>
                  <a:pt x="1617844" y="4028814"/>
                  <a:pt x="1633949" y="4019527"/>
                  <a:pt x="1651242" y="4019527"/>
                </a:cubicBezTo>
                <a:close/>
                <a:moveTo>
                  <a:pt x="2624506" y="4019460"/>
                </a:moveTo>
                <a:cubicBezTo>
                  <a:pt x="2627631" y="4019460"/>
                  <a:pt x="2630724" y="4020292"/>
                  <a:pt x="2633457" y="4021872"/>
                </a:cubicBezTo>
                <a:lnTo>
                  <a:pt x="2633458" y="4021872"/>
                </a:lnTo>
                <a:cubicBezTo>
                  <a:pt x="2637610" y="4024264"/>
                  <a:pt x="2640575" y="4028132"/>
                  <a:pt x="2641814" y="4032757"/>
                </a:cubicBezTo>
                <a:cubicBezTo>
                  <a:pt x="2643052" y="4037380"/>
                  <a:pt x="2642414" y="4042213"/>
                  <a:pt x="2640021" y="4046356"/>
                </a:cubicBezTo>
                <a:cubicBezTo>
                  <a:pt x="2636825" y="4051887"/>
                  <a:pt x="2630862" y="4055331"/>
                  <a:pt x="2624469" y="4055331"/>
                </a:cubicBezTo>
                <a:cubicBezTo>
                  <a:pt x="2621338" y="4055331"/>
                  <a:pt x="2618246" y="4054498"/>
                  <a:pt x="2615531" y="4052929"/>
                </a:cubicBezTo>
                <a:cubicBezTo>
                  <a:pt x="2611380" y="4050537"/>
                  <a:pt x="2608410" y="4046668"/>
                  <a:pt x="2607176" y="4042044"/>
                </a:cubicBezTo>
                <a:cubicBezTo>
                  <a:pt x="2605933" y="4037410"/>
                  <a:pt x="2606566" y="4032577"/>
                  <a:pt x="2608964" y="4028436"/>
                </a:cubicBezTo>
                <a:cubicBezTo>
                  <a:pt x="2612160" y="4022903"/>
                  <a:pt x="2618113" y="4019460"/>
                  <a:pt x="2624506" y="4019460"/>
                </a:cubicBezTo>
                <a:close/>
                <a:moveTo>
                  <a:pt x="4911019" y="4013540"/>
                </a:moveTo>
                <a:cubicBezTo>
                  <a:pt x="4926070" y="4013540"/>
                  <a:pt x="4940965" y="4017540"/>
                  <a:pt x="4954092" y="4025115"/>
                </a:cubicBezTo>
                <a:cubicBezTo>
                  <a:pt x="4995296" y="4048908"/>
                  <a:pt x="5009466" y="4101812"/>
                  <a:pt x="4985678" y="4143035"/>
                </a:cubicBezTo>
                <a:cubicBezTo>
                  <a:pt x="4970305" y="4169648"/>
                  <a:pt x="4941636" y="4186188"/>
                  <a:pt x="4910863" y="4186188"/>
                </a:cubicBezTo>
                <a:cubicBezTo>
                  <a:pt x="4895798" y="4186188"/>
                  <a:pt x="4880899" y="4182187"/>
                  <a:pt x="4867772" y="4174613"/>
                </a:cubicBezTo>
                <a:cubicBezTo>
                  <a:pt x="4847818" y="4163094"/>
                  <a:pt x="4833533" y="4144473"/>
                  <a:pt x="4827561" y="4122202"/>
                </a:cubicBezTo>
                <a:cubicBezTo>
                  <a:pt x="4821599" y="4099939"/>
                  <a:pt x="4824658" y="4076676"/>
                  <a:pt x="4836186" y="4056702"/>
                </a:cubicBezTo>
                <a:lnTo>
                  <a:pt x="4836186" y="4056700"/>
                </a:lnTo>
                <a:cubicBezTo>
                  <a:pt x="4851558" y="4030080"/>
                  <a:pt x="4880232" y="4013540"/>
                  <a:pt x="4911019" y="4013540"/>
                </a:cubicBezTo>
                <a:close/>
                <a:moveTo>
                  <a:pt x="3196141" y="4008179"/>
                </a:moveTo>
                <a:cubicBezTo>
                  <a:pt x="3203967" y="4008179"/>
                  <a:pt x="3211707" y="4010259"/>
                  <a:pt x="3218516" y="4014193"/>
                </a:cubicBezTo>
                <a:lnTo>
                  <a:pt x="3218517" y="4014193"/>
                </a:lnTo>
                <a:cubicBezTo>
                  <a:pt x="3228882" y="4020178"/>
                  <a:pt x="3236306" y="4029852"/>
                  <a:pt x="3239403" y="4041410"/>
                </a:cubicBezTo>
                <a:cubicBezTo>
                  <a:pt x="3242499" y="4052977"/>
                  <a:pt x="3240911" y="4065062"/>
                  <a:pt x="3234925" y="4075437"/>
                </a:cubicBezTo>
                <a:cubicBezTo>
                  <a:pt x="3226939" y="4089254"/>
                  <a:pt x="3212043" y="4097850"/>
                  <a:pt x="3196061" y="4097850"/>
                </a:cubicBezTo>
                <a:cubicBezTo>
                  <a:pt x="3188235" y="4097850"/>
                  <a:pt x="3180499" y="4095770"/>
                  <a:pt x="3173695" y="4091845"/>
                </a:cubicBezTo>
                <a:cubicBezTo>
                  <a:pt x="3163320" y="4085850"/>
                  <a:pt x="3155901" y="4076184"/>
                  <a:pt x="3152800" y="4064618"/>
                </a:cubicBezTo>
                <a:cubicBezTo>
                  <a:pt x="3149707" y="4053052"/>
                  <a:pt x="3151296" y="4040966"/>
                  <a:pt x="3157282" y="4030591"/>
                </a:cubicBezTo>
                <a:cubicBezTo>
                  <a:pt x="3165269" y="4016764"/>
                  <a:pt x="3180154" y="4008179"/>
                  <a:pt x="3196141" y="4008179"/>
                </a:cubicBezTo>
                <a:close/>
                <a:moveTo>
                  <a:pt x="5714327" y="3988565"/>
                </a:moveTo>
                <a:cubicBezTo>
                  <a:pt x="5717622" y="3988565"/>
                  <a:pt x="5720876" y="3989434"/>
                  <a:pt x="5723732" y="3991089"/>
                </a:cubicBezTo>
                <a:lnTo>
                  <a:pt x="5723732" y="3991090"/>
                </a:lnTo>
                <a:cubicBezTo>
                  <a:pt x="5728092" y="3993605"/>
                  <a:pt x="5731208" y="3997662"/>
                  <a:pt x="5732513" y="4002532"/>
                </a:cubicBezTo>
                <a:cubicBezTo>
                  <a:pt x="5733814" y="4007393"/>
                  <a:pt x="5733147" y="4012472"/>
                  <a:pt x="5730631" y="4016822"/>
                </a:cubicBezTo>
                <a:cubicBezTo>
                  <a:pt x="5727279" y="4022638"/>
                  <a:pt x="5721018" y="4026251"/>
                  <a:pt x="5714299" y="4026251"/>
                </a:cubicBezTo>
                <a:cubicBezTo>
                  <a:pt x="5710999" y="4026251"/>
                  <a:pt x="5707745" y="4025380"/>
                  <a:pt x="5704889" y="4023726"/>
                </a:cubicBezTo>
                <a:cubicBezTo>
                  <a:pt x="5700530" y="4021211"/>
                  <a:pt x="5697414" y="4017153"/>
                  <a:pt x="5696109" y="4012284"/>
                </a:cubicBezTo>
                <a:cubicBezTo>
                  <a:pt x="5694808" y="4007422"/>
                  <a:pt x="5695479" y="4002344"/>
                  <a:pt x="5697995" y="3997984"/>
                </a:cubicBezTo>
                <a:cubicBezTo>
                  <a:pt x="5701348" y="3992168"/>
                  <a:pt x="5707603" y="3988565"/>
                  <a:pt x="5714327" y="3988565"/>
                </a:cubicBezTo>
                <a:close/>
                <a:moveTo>
                  <a:pt x="4468124" y="3983607"/>
                </a:moveTo>
                <a:cubicBezTo>
                  <a:pt x="4464791" y="3983607"/>
                  <a:pt x="4461499" y="3984715"/>
                  <a:pt x="4458809" y="3986843"/>
                </a:cubicBezTo>
                <a:cubicBezTo>
                  <a:pt x="4447872" y="3995495"/>
                  <a:pt x="4434925" y="4001681"/>
                  <a:pt x="4421369" y="4004716"/>
                </a:cubicBezTo>
                <a:cubicBezTo>
                  <a:pt x="4416376" y="4005832"/>
                  <a:pt x="4412300" y="4009417"/>
                  <a:pt x="4410550" y="4014220"/>
                </a:cubicBezTo>
                <a:cubicBezTo>
                  <a:pt x="4408795" y="4019025"/>
                  <a:pt x="4409613" y="4024396"/>
                  <a:pt x="4412710" y="4028463"/>
                </a:cubicBezTo>
                <a:cubicBezTo>
                  <a:pt x="4421184" y="4039583"/>
                  <a:pt x="4427095" y="4052701"/>
                  <a:pt x="4429809" y="4066413"/>
                </a:cubicBezTo>
                <a:cubicBezTo>
                  <a:pt x="4430821" y="4071528"/>
                  <a:pt x="4434414" y="4075747"/>
                  <a:pt x="4439304" y="4077571"/>
                </a:cubicBezTo>
                <a:cubicBezTo>
                  <a:pt x="4441001" y="4078197"/>
                  <a:pt x="4442774" y="4078508"/>
                  <a:pt x="4444533" y="4078508"/>
                </a:cubicBezTo>
                <a:cubicBezTo>
                  <a:pt x="4447833" y="4078508"/>
                  <a:pt x="4451096" y="4077421"/>
                  <a:pt x="4453777" y="4075322"/>
                </a:cubicBezTo>
                <a:cubicBezTo>
                  <a:pt x="4465046" y="4066517"/>
                  <a:pt x="4478399" y="4060435"/>
                  <a:pt x="4492400" y="4057732"/>
                </a:cubicBezTo>
                <a:cubicBezTo>
                  <a:pt x="4497592" y="4056739"/>
                  <a:pt x="4501871" y="4053078"/>
                  <a:pt x="4503673" y="4048104"/>
                </a:cubicBezTo>
                <a:cubicBezTo>
                  <a:pt x="4505470" y="4043140"/>
                  <a:pt x="4504524" y="4037589"/>
                  <a:pt x="4501177" y="4033493"/>
                </a:cubicBezTo>
                <a:cubicBezTo>
                  <a:pt x="4492169" y="4022487"/>
                  <a:pt x="4485809" y="4009321"/>
                  <a:pt x="4482793" y="3995430"/>
                </a:cubicBezTo>
                <a:cubicBezTo>
                  <a:pt x="4481690" y="3990369"/>
                  <a:pt x="4478059" y="3986227"/>
                  <a:pt x="4473184" y="3984488"/>
                </a:cubicBezTo>
                <a:cubicBezTo>
                  <a:pt x="4471534" y="3983891"/>
                  <a:pt x="4469827" y="3983607"/>
                  <a:pt x="4468124" y="3983607"/>
                </a:cubicBezTo>
                <a:close/>
                <a:moveTo>
                  <a:pt x="3892938" y="3977444"/>
                </a:moveTo>
                <a:cubicBezTo>
                  <a:pt x="3889983" y="3977444"/>
                  <a:pt x="3887051" y="3978313"/>
                  <a:pt x="3884540" y="3980006"/>
                </a:cubicBezTo>
                <a:cubicBezTo>
                  <a:pt x="3874643" y="3986692"/>
                  <a:pt x="3863701" y="3991457"/>
                  <a:pt x="3852009" y="3994190"/>
                </a:cubicBezTo>
                <a:cubicBezTo>
                  <a:pt x="3847195" y="3995326"/>
                  <a:pt x="3843246" y="3998739"/>
                  <a:pt x="3841445" y="4003345"/>
                </a:cubicBezTo>
                <a:cubicBezTo>
                  <a:pt x="3839649" y="4007950"/>
                  <a:pt x="3840230" y="4013143"/>
                  <a:pt x="3843001" y="4017238"/>
                </a:cubicBezTo>
                <a:cubicBezTo>
                  <a:pt x="3849701" y="4027110"/>
                  <a:pt x="3854372" y="4038071"/>
                  <a:pt x="3856887" y="4049807"/>
                </a:cubicBezTo>
                <a:cubicBezTo>
                  <a:pt x="3857975" y="4054868"/>
                  <a:pt x="3861588" y="4059010"/>
                  <a:pt x="3866458" y="4060769"/>
                </a:cubicBezTo>
                <a:cubicBezTo>
                  <a:pt x="3868118" y="4061374"/>
                  <a:pt x="3869849" y="4061667"/>
                  <a:pt x="3871565" y="4061667"/>
                </a:cubicBezTo>
                <a:cubicBezTo>
                  <a:pt x="3874875" y="4061667"/>
                  <a:pt x="3878147" y="4060570"/>
                  <a:pt x="3880827" y="4058470"/>
                </a:cubicBezTo>
                <a:cubicBezTo>
                  <a:pt x="3890790" y="4050658"/>
                  <a:pt x="3902049" y="4045060"/>
                  <a:pt x="3914296" y="4041825"/>
                </a:cubicBezTo>
                <a:cubicBezTo>
                  <a:pt x="3919119" y="4040549"/>
                  <a:pt x="3922991" y="4036964"/>
                  <a:pt x="3924638" y="4032255"/>
                </a:cubicBezTo>
                <a:cubicBezTo>
                  <a:pt x="3926284" y="4027545"/>
                  <a:pt x="3925479" y="4022335"/>
                  <a:pt x="3922501" y="4018334"/>
                </a:cubicBezTo>
                <a:lnTo>
                  <a:pt x="3922501" y="4018334"/>
                </a:lnTo>
                <a:cubicBezTo>
                  <a:pt x="3915706" y="4009228"/>
                  <a:pt x="3910595" y="3999062"/>
                  <a:pt x="3907313" y="3988139"/>
                </a:cubicBezTo>
                <a:cubicBezTo>
                  <a:pt x="3905942" y="3983561"/>
                  <a:pt x="3902476" y="3979921"/>
                  <a:pt x="3897983" y="3978313"/>
                </a:cubicBezTo>
                <a:cubicBezTo>
                  <a:pt x="3896343" y="3977727"/>
                  <a:pt x="3894636" y="3977444"/>
                  <a:pt x="3892938" y="3977444"/>
                </a:cubicBezTo>
                <a:close/>
                <a:moveTo>
                  <a:pt x="5312692" y="3973697"/>
                </a:moveTo>
                <a:cubicBezTo>
                  <a:pt x="5326636" y="3973697"/>
                  <a:pt x="5340434" y="3977404"/>
                  <a:pt x="5352591" y="3984422"/>
                </a:cubicBezTo>
                <a:cubicBezTo>
                  <a:pt x="5371075" y="3995098"/>
                  <a:pt x="5384305" y="4012329"/>
                  <a:pt x="5389828" y="4032945"/>
                </a:cubicBezTo>
                <a:cubicBezTo>
                  <a:pt x="5395351" y="4053571"/>
                  <a:pt x="5392515" y="4075114"/>
                  <a:pt x="5381842" y="4093603"/>
                </a:cubicBezTo>
                <a:cubicBezTo>
                  <a:pt x="5367604" y="4118258"/>
                  <a:pt x="5341054" y="4133578"/>
                  <a:pt x="5312554" y="4133578"/>
                </a:cubicBezTo>
                <a:cubicBezTo>
                  <a:pt x="5298610" y="4133578"/>
                  <a:pt x="5284808" y="4129870"/>
                  <a:pt x="5272651" y="4122853"/>
                </a:cubicBezTo>
                <a:cubicBezTo>
                  <a:pt x="5254206" y="4112205"/>
                  <a:pt x="5240995" y="4094965"/>
                  <a:pt x="5235462" y="4074320"/>
                </a:cubicBezTo>
                <a:cubicBezTo>
                  <a:pt x="5229930" y="4053666"/>
                  <a:pt x="5232748" y="4032132"/>
                  <a:pt x="5243401" y="4013682"/>
                </a:cubicBezTo>
                <a:cubicBezTo>
                  <a:pt x="5257638" y="3989017"/>
                  <a:pt x="5284188" y="3973697"/>
                  <a:pt x="5312692" y="3973697"/>
                </a:cubicBezTo>
                <a:close/>
                <a:moveTo>
                  <a:pt x="4741097" y="3949412"/>
                </a:moveTo>
                <a:cubicBezTo>
                  <a:pt x="4756554" y="3949412"/>
                  <a:pt x="4771842" y="3953526"/>
                  <a:pt x="4785308" y="3961299"/>
                </a:cubicBezTo>
                <a:cubicBezTo>
                  <a:pt x="4805800" y="3973129"/>
                  <a:pt x="4820459" y="3992233"/>
                  <a:pt x="4826582" y="4015090"/>
                </a:cubicBezTo>
                <a:cubicBezTo>
                  <a:pt x="4832706" y="4037948"/>
                  <a:pt x="4829561" y="4061818"/>
                  <a:pt x="4817730" y="4082311"/>
                </a:cubicBezTo>
                <a:cubicBezTo>
                  <a:pt x="4801951" y="4109651"/>
                  <a:pt x="4772526" y="4126627"/>
                  <a:pt x="4740935" y="4126627"/>
                </a:cubicBezTo>
                <a:cubicBezTo>
                  <a:pt x="4725468" y="4126627"/>
                  <a:pt x="4710176" y="4122514"/>
                  <a:pt x="4696714" y="4114740"/>
                </a:cubicBezTo>
                <a:cubicBezTo>
                  <a:pt x="4654413" y="4090312"/>
                  <a:pt x="4639863" y="4036030"/>
                  <a:pt x="4664291" y="3993728"/>
                </a:cubicBezTo>
                <a:cubicBezTo>
                  <a:pt x="4680070" y="3966397"/>
                  <a:pt x="4709501" y="3949412"/>
                  <a:pt x="4741097" y="3949412"/>
                </a:cubicBezTo>
                <a:close/>
                <a:moveTo>
                  <a:pt x="3026217" y="3947235"/>
                </a:moveTo>
                <a:cubicBezTo>
                  <a:pt x="3033873" y="3947235"/>
                  <a:pt x="3041453" y="3949280"/>
                  <a:pt x="3048139" y="3953138"/>
                </a:cubicBezTo>
                <a:cubicBezTo>
                  <a:pt x="3058300" y="3959000"/>
                  <a:pt x="3065563" y="3968467"/>
                  <a:pt x="3068599" y="3979796"/>
                </a:cubicBezTo>
                <a:cubicBezTo>
                  <a:pt x="3071635" y="3991136"/>
                  <a:pt x="3070080" y="4002966"/>
                  <a:pt x="3064211" y="4013122"/>
                </a:cubicBezTo>
                <a:cubicBezTo>
                  <a:pt x="3056390" y="4026676"/>
                  <a:pt x="3041803" y="4035092"/>
                  <a:pt x="3026142" y="4035092"/>
                </a:cubicBezTo>
                <a:cubicBezTo>
                  <a:pt x="3018477" y="4035092"/>
                  <a:pt x="3010897" y="4033049"/>
                  <a:pt x="3004220" y="4029201"/>
                </a:cubicBezTo>
                <a:cubicBezTo>
                  <a:pt x="2983258" y="4017095"/>
                  <a:pt x="2976042" y="3990181"/>
                  <a:pt x="2988147" y="3969214"/>
                </a:cubicBezTo>
                <a:lnTo>
                  <a:pt x="2988147" y="3969214"/>
                </a:lnTo>
                <a:cubicBezTo>
                  <a:pt x="2995974" y="3955652"/>
                  <a:pt x="3010556" y="3947235"/>
                  <a:pt x="3026217" y="3947235"/>
                </a:cubicBezTo>
                <a:close/>
                <a:moveTo>
                  <a:pt x="4296664" y="3925231"/>
                </a:moveTo>
                <a:cubicBezTo>
                  <a:pt x="4293477" y="3925231"/>
                  <a:pt x="4290323" y="3926242"/>
                  <a:pt x="4287699" y="3928200"/>
                </a:cubicBezTo>
                <a:cubicBezTo>
                  <a:pt x="4277741" y="3935615"/>
                  <a:pt x="4266591" y="3940930"/>
                  <a:pt x="4254561" y="3943994"/>
                </a:cubicBezTo>
                <a:cubicBezTo>
                  <a:pt x="4249752" y="3945213"/>
                  <a:pt x="4245861" y="3948731"/>
                  <a:pt x="4244163" y="3953385"/>
                </a:cubicBezTo>
                <a:cubicBezTo>
                  <a:pt x="4242461" y="3958046"/>
                  <a:pt x="4243166" y="3963239"/>
                  <a:pt x="4246050" y="3967267"/>
                </a:cubicBezTo>
                <a:cubicBezTo>
                  <a:pt x="4253370" y="3977500"/>
                  <a:pt x="4258528" y="3988905"/>
                  <a:pt x="4261379" y="4001171"/>
                </a:cubicBezTo>
                <a:cubicBezTo>
                  <a:pt x="4262524" y="4006078"/>
                  <a:pt x="4266056" y="4010089"/>
                  <a:pt x="4270780" y="4011839"/>
                </a:cubicBezTo>
                <a:cubicBezTo>
                  <a:pt x="4272477" y="4012472"/>
                  <a:pt x="4274241" y="4012776"/>
                  <a:pt x="4276000" y="4012776"/>
                </a:cubicBezTo>
                <a:cubicBezTo>
                  <a:pt x="4279145" y="4012776"/>
                  <a:pt x="4282256" y="4011792"/>
                  <a:pt x="4284866" y="4009882"/>
                </a:cubicBezTo>
                <a:cubicBezTo>
                  <a:pt x="4295108" y="4002382"/>
                  <a:pt x="4306570" y="3997152"/>
                  <a:pt x="4318940" y="3994353"/>
                </a:cubicBezTo>
                <a:cubicBezTo>
                  <a:pt x="4323929" y="3993219"/>
                  <a:pt x="4328000" y="3989625"/>
                  <a:pt x="4329735" y="3984811"/>
                </a:cubicBezTo>
                <a:cubicBezTo>
                  <a:pt x="4331475" y="3980006"/>
                  <a:pt x="4330643" y="3974635"/>
                  <a:pt x="4327532" y="3970579"/>
                </a:cubicBezTo>
                <a:lnTo>
                  <a:pt x="4327532" y="3970577"/>
                </a:lnTo>
                <a:cubicBezTo>
                  <a:pt x="4319772" y="3960459"/>
                  <a:pt x="4314287" y="3949043"/>
                  <a:pt x="4311238" y="3936654"/>
                </a:cubicBezTo>
                <a:cubicBezTo>
                  <a:pt x="4310037" y="3931765"/>
                  <a:pt x="4306471" y="3927813"/>
                  <a:pt x="4301738" y="3926109"/>
                </a:cubicBezTo>
                <a:cubicBezTo>
                  <a:pt x="4300087" y="3925525"/>
                  <a:pt x="4298370" y="3925231"/>
                  <a:pt x="4296664" y="3925231"/>
                </a:cubicBezTo>
                <a:close/>
                <a:moveTo>
                  <a:pt x="3721865" y="3918412"/>
                </a:moveTo>
                <a:cubicBezTo>
                  <a:pt x="3719023" y="3918412"/>
                  <a:pt x="3716200" y="3919216"/>
                  <a:pt x="3713751" y="3920796"/>
                </a:cubicBezTo>
                <a:cubicBezTo>
                  <a:pt x="3704058" y="3927029"/>
                  <a:pt x="3693466" y="3931509"/>
                  <a:pt x="3682264" y="3934139"/>
                </a:cubicBezTo>
                <a:cubicBezTo>
                  <a:pt x="3677487" y="3935255"/>
                  <a:pt x="3673559" y="3938640"/>
                  <a:pt x="3671743" y="3943198"/>
                </a:cubicBezTo>
                <a:cubicBezTo>
                  <a:pt x="3669927" y="3947757"/>
                  <a:pt x="3670457" y="3952911"/>
                  <a:pt x="3673157" y="3957016"/>
                </a:cubicBezTo>
                <a:cubicBezTo>
                  <a:pt x="3679564" y="3966728"/>
                  <a:pt x="3683990" y="3977444"/>
                  <a:pt x="3686307" y="3988857"/>
                </a:cubicBezTo>
                <a:cubicBezTo>
                  <a:pt x="3687352" y="3993993"/>
                  <a:pt x="3690993" y="3998211"/>
                  <a:pt x="3695915" y="3999989"/>
                </a:cubicBezTo>
                <a:cubicBezTo>
                  <a:pt x="3697575" y="4000584"/>
                  <a:pt x="3699301" y="4000878"/>
                  <a:pt x="3701018" y="4000878"/>
                </a:cubicBezTo>
                <a:cubicBezTo>
                  <a:pt x="3704385" y="4000878"/>
                  <a:pt x="3707713" y="3999743"/>
                  <a:pt x="3710418" y="3997578"/>
                </a:cubicBezTo>
                <a:cubicBezTo>
                  <a:pt x="3720087" y="3989812"/>
                  <a:pt x="3731029" y="3984158"/>
                  <a:pt x="3742945" y="3980781"/>
                </a:cubicBezTo>
                <a:cubicBezTo>
                  <a:pt x="3747697" y="3979438"/>
                  <a:pt x="3751485" y="3975835"/>
                  <a:pt x="3753069" y="3971163"/>
                </a:cubicBezTo>
                <a:cubicBezTo>
                  <a:pt x="3754658" y="3966482"/>
                  <a:pt x="3753840" y="3961318"/>
                  <a:pt x="3750884" y="3957366"/>
                </a:cubicBezTo>
                <a:cubicBezTo>
                  <a:pt x="3744425" y="3948702"/>
                  <a:pt x="3739470" y="3939104"/>
                  <a:pt x="3736150" y="3928814"/>
                </a:cubicBezTo>
                <a:cubicBezTo>
                  <a:pt x="3734722" y="3924379"/>
                  <a:pt x="3731313" y="3920861"/>
                  <a:pt x="3726925" y="3919291"/>
                </a:cubicBezTo>
                <a:cubicBezTo>
                  <a:pt x="3725280" y="3918695"/>
                  <a:pt x="3723573" y="3918412"/>
                  <a:pt x="3721865" y="3918412"/>
                </a:cubicBezTo>
                <a:close/>
                <a:moveTo>
                  <a:pt x="5142783" y="3907281"/>
                </a:moveTo>
                <a:cubicBezTo>
                  <a:pt x="5157522" y="3907281"/>
                  <a:pt x="5172104" y="3911205"/>
                  <a:pt x="5184948" y="3918619"/>
                </a:cubicBezTo>
                <a:lnTo>
                  <a:pt x="5184946" y="3918619"/>
                </a:lnTo>
                <a:cubicBezTo>
                  <a:pt x="5225290" y="3941912"/>
                  <a:pt x="5239159" y="3993690"/>
                  <a:pt x="5215867" y="4034033"/>
                </a:cubicBezTo>
                <a:cubicBezTo>
                  <a:pt x="5200816" y="4060097"/>
                  <a:pt x="5172756" y="4076297"/>
                  <a:pt x="5142631" y="4076297"/>
                </a:cubicBezTo>
                <a:cubicBezTo>
                  <a:pt x="5127869" y="4076288"/>
                  <a:pt x="5113286" y="4072373"/>
                  <a:pt x="5100457" y="4064959"/>
                </a:cubicBezTo>
                <a:cubicBezTo>
                  <a:pt x="5080910" y="4053666"/>
                  <a:pt x="5066927" y="4035452"/>
                  <a:pt x="5061093" y="4013654"/>
                </a:cubicBezTo>
                <a:cubicBezTo>
                  <a:pt x="5055254" y="3991855"/>
                  <a:pt x="5058252" y="3969091"/>
                  <a:pt x="5069533" y="3949535"/>
                </a:cubicBezTo>
                <a:cubicBezTo>
                  <a:pt x="5084584" y="3923472"/>
                  <a:pt x="5112653" y="3907281"/>
                  <a:pt x="5142783" y="3907281"/>
                </a:cubicBezTo>
                <a:close/>
                <a:moveTo>
                  <a:pt x="448509" y="3905173"/>
                </a:moveTo>
                <a:cubicBezTo>
                  <a:pt x="446565" y="3905173"/>
                  <a:pt x="444598" y="3905551"/>
                  <a:pt x="442701" y="3906355"/>
                </a:cubicBezTo>
                <a:cubicBezTo>
                  <a:pt x="440550" y="3907254"/>
                  <a:pt x="438380" y="3908086"/>
                  <a:pt x="436182" y="3908860"/>
                </a:cubicBezTo>
                <a:cubicBezTo>
                  <a:pt x="432078" y="3910299"/>
                  <a:pt x="428795" y="3913439"/>
                  <a:pt x="427188" y="3917476"/>
                </a:cubicBezTo>
                <a:cubicBezTo>
                  <a:pt x="425586" y="3921515"/>
                  <a:pt x="425807" y="3926053"/>
                  <a:pt x="427802" y="3929922"/>
                </a:cubicBezTo>
                <a:cubicBezTo>
                  <a:pt x="429633" y="3933686"/>
                  <a:pt x="433104" y="3936836"/>
                  <a:pt x="437114" y="3938046"/>
                </a:cubicBezTo>
                <a:cubicBezTo>
                  <a:pt x="438711" y="3938528"/>
                  <a:pt x="440386" y="3938784"/>
                  <a:pt x="442050" y="3938784"/>
                </a:cubicBezTo>
                <a:cubicBezTo>
                  <a:pt x="444561" y="3938784"/>
                  <a:pt x="447047" y="3938198"/>
                  <a:pt x="449223" y="3936920"/>
                </a:cubicBezTo>
                <a:cubicBezTo>
                  <a:pt x="451223" y="3935738"/>
                  <a:pt x="453257" y="3934623"/>
                  <a:pt x="455322" y="3933573"/>
                </a:cubicBezTo>
                <a:cubicBezTo>
                  <a:pt x="462520" y="3929903"/>
                  <a:pt x="465527" y="3921204"/>
                  <a:pt x="462132" y="3913874"/>
                </a:cubicBezTo>
                <a:cubicBezTo>
                  <a:pt x="459598" y="3908417"/>
                  <a:pt x="454183" y="3905174"/>
                  <a:pt x="448510" y="3905174"/>
                </a:cubicBezTo>
                <a:close/>
                <a:moveTo>
                  <a:pt x="5544442" y="3892973"/>
                </a:moveTo>
                <a:cubicBezTo>
                  <a:pt x="5553604" y="3892973"/>
                  <a:pt x="5562683" y="3895412"/>
                  <a:pt x="5570689" y="3900028"/>
                </a:cubicBezTo>
                <a:cubicBezTo>
                  <a:pt x="5595783" y="3914525"/>
                  <a:pt x="5604418" y="3946744"/>
                  <a:pt x="5589925" y="3971864"/>
                </a:cubicBezTo>
                <a:cubicBezTo>
                  <a:pt x="5580557" y="3988073"/>
                  <a:pt x="5563090" y="3998153"/>
                  <a:pt x="5544342" y="3998153"/>
                </a:cubicBezTo>
                <a:cubicBezTo>
                  <a:pt x="5535179" y="3998153"/>
                  <a:pt x="5526100" y="3995714"/>
                  <a:pt x="5518095" y="3991099"/>
                </a:cubicBezTo>
                <a:cubicBezTo>
                  <a:pt x="5493000" y="3976600"/>
                  <a:pt x="5484361" y="3944372"/>
                  <a:pt x="5498859" y="3919273"/>
                </a:cubicBezTo>
                <a:cubicBezTo>
                  <a:pt x="5508221" y="3903054"/>
                  <a:pt x="5525689" y="3892973"/>
                  <a:pt x="5544442" y="3892973"/>
                </a:cubicBezTo>
                <a:close/>
                <a:moveTo>
                  <a:pt x="2856299" y="3891781"/>
                </a:moveTo>
                <a:cubicBezTo>
                  <a:pt x="2862853" y="3891781"/>
                  <a:pt x="2869326" y="3893520"/>
                  <a:pt x="2875019" y="3896811"/>
                </a:cubicBezTo>
                <a:cubicBezTo>
                  <a:pt x="2883704" y="3901824"/>
                  <a:pt x="2889918" y="3909909"/>
                  <a:pt x="2892514" y="3919603"/>
                </a:cubicBezTo>
                <a:cubicBezTo>
                  <a:pt x="2895110" y="3929287"/>
                  <a:pt x="2893777" y="3939405"/>
                  <a:pt x="2888764" y="3948087"/>
                </a:cubicBezTo>
                <a:cubicBezTo>
                  <a:pt x="2882083" y="3959662"/>
                  <a:pt x="2869613" y="3966860"/>
                  <a:pt x="2856222" y="3966860"/>
                </a:cubicBezTo>
                <a:cubicBezTo>
                  <a:pt x="2849664" y="3966860"/>
                  <a:pt x="2843191" y="3965120"/>
                  <a:pt x="2837507" y="3961829"/>
                </a:cubicBezTo>
                <a:cubicBezTo>
                  <a:pt x="2828807" y="3956816"/>
                  <a:pt x="2822598" y="3948722"/>
                  <a:pt x="2820002" y="3939027"/>
                </a:cubicBezTo>
                <a:cubicBezTo>
                  <a:pt x="2817411" y="3929344"/>
                  <a:pt x="2818739" y="3919234"/>
                  <a:pt x="2823757" y="3910552"/>
                </a:cubicBezTo>
                <a:cubicBezTo>
                  <a:pt x="2830439" y="3898978"/>
                  <a:pt x="2842908" y="3891781"/>
                  <a:pt x="2856299" y="3891781"/>
                </a:cubicBezTo>
                <a:close/>
                <a:moveTo>
                  <a:pt x="1713068" y="3868299"/>
                </a:moveTo>
                <a:cubicBezTo>
                  <a:pt x="1718268" y="3868299"/>
                  <a:pt x="1723404" y="3869679"/>
                  <a:pt x="1727929" y="3872290"/>
                </a:cubicBezTo>
                <a:lnTo>
                  <a:pt x="1727929" y="3872289"/>
                </a:lnTo>
                <a:cubicBezTo>
                  <a:pt x="1734814" y="3876261"/>
                  <a:pt x="1739745" y="3882692"/>
                  <a:pt x="1741808" y="3890380"/>
                </a:cubicBezTo>
                <a:cubicBezTo>
                  <a:pt x="1743865" y="3898060"/>
                  <a:pt x="1742810" y="3906089"/>
                  <a:pt x="1738829" y="3912973"/>
                </a:cubicBezTo>
                <a:cubicBezTo>
                  <a:pt x="1733524" y="3922165"/>
                  <a:pt x="1723632" y="3927877"/>
                  <a:pt x="1713012" y="3927877"/>
                </a:cubicBezTo>
                <a:cubicBezTo>
                  <a:pt x="1707814" y="3927877"/>
                  <a:pt x="1702674" y="3926486"/>
                  <a:pt x="1698145" y="3923877"/>
                </a:cubicBezTo>
                <a:cubicBezTo>
                  <a:pt x="1683926" y="3915659"/>
                  <a:pt x="1679036" y="3897407"/>
                  <a:pt x="1687244" y="3883184"/>
                </a:cubicBezTo>
                <a:cubicBezTo>
                  <a:pt x="1692546" y="3874002"/>
                  <a:pt x="1702442" y="3868299"/>
                  <a:pt x="1713068" y="3868299"/>
                </a:cubicBezTo>
                <a:close/>
                <a:moveTo>
                  <a:pt x="4125818" y="3866879"/>
                </a:moveTo>
                <a:cubicBezTo>
                  <a:pt x="4122749" y="3866879"/>
                  <a:pt x="4119708" y="3867817"/>
                  <a:pt x="4117136" y="3869642"/>
                </a:cubicBezTo>
                <a:cubicBezTo>
                  <a:pt x="4108176" y="3875997"/>
                  <a:pt x="4098255" y="3880725"/>
                  <a:pt x="4087640" y="3883714"/>
                </a:cubicBezTo>
                <a:cubicBezTo>
                  <a:pt x="4082996" y="3885018"/>
                  <a:pt x="4079261" y="3888480"/>
                  <a:pt x="4077606" y="3893019"/>
                </a:cubicBezTo>
                <a:cubicBezTo>
                  <a:pt x="4075951" y="3897557"/>
                  <a:pt x="4076580" y="3902608"/>
                  <a:pt x="4079294" y="3906599"/>
                </a:cubicBezTo>
                <a:cubicBezTo>
                  <a:pt x="4085427" y="3915630"/>
                  <a:pt x="4089938" y="3925551"/>
                  <a:pt x="4092695" y="3936096"/>
                </a:cubicBezTo>
                <a:cubicBezTo>
                  <a:pt x="4093933" y="3940843"/>
                  <a:pt x="4097409" y="3944673"/>
                  <a:pt x="4102005" y="3946374"/>
                </a:cubicBezTo>
                <a:cubicBezTo>
                  <a:pt x="4103693" y="3947009"/>
                  <a:pt x="4105456" y="3947312"/>
                  <a:pt x="4107216" y="3947312"/>
                </a:cubicBezTo>
                <a:cubicBezTo>
                  <a:pt x="4110228" y="3947312"/>
                  <a:pt x="4113216" y="3946403"/>
                  <a:pt x="4115765" y="3944645"/>
                </a:cubicBezTo>
                <a:cubicBezTo>
                  <a:pt x="4124971" y="3938261"/>
                  <a:pt x="4135156" y="3933627"/>
                  <a:pt x="4146032" y="3930865"/>
                </a:cubicBezTo>
                <a:cubicBezTo>
                  <a:pt x="4150841" y="3929644"/>
                  <a:pt x="4154737" y="3926127"/>
                  <a:pt x="4156440" y="3921475"/>
                </a:cubicBezTo>
                <a:cubicBezTo>
                  <a:pt x="4158142" y="3916813"/>
                  <a:pt x="4157429" y="3911610"/>
                  <a:pt x="4154539" y="3907573"/>
                </a:cubicBezTo>
                <a:cubicBezTo>
                  <a:pt x="4148070" y="3898553"/>
                  <a:pt x="4143270" y="3888546"/>
                  <a:pt x="4140273" y="3877841"/>
                </a:cubicBezTo>
                <a:cubicBezTo>
                  <a:pt x="4138954" y="3873141"/>
                  <a:pt x="4135431" y="3869368"/>
                  <a:pt x="4130830" y="3867741"/>
                </a:cubicBezTo>
                <a:cubicBezTo>
                  <a:pt x="4129199" y="3867164"/>
                  <a:pt x="4127506" y="3866879"/>
                  <a:pt x="4125818" y="3866879"/>
                </a:cubicBezTo>
                <a:close/>
                <a:moveTo>
                  <a:pt x="168178" y="3862314"/>
                </a:moveTo>
                <a:cubicBezTo>
                  <a:pt x="177038" y="3862314"/>
                  <a:pt x="185795" y="3864668"/>
                  <a:pt x="193504" y="3869122"/>
                </a:cubicBezTo>
                <a:cubicBezTo>
                  <a:pt x="205245" y="3875904"/>
                  <a:pt x="213643" y="3886846"/>
                  <a:pt x="217151" y="3899943"/>
                </a:cubicBezTo>
                <a:cubicBezTo>
                  <a:pt x="220655" y="3913041"/>
                  <a:pt x="218854" y="3926716"/>
                  <a:pt x="212082" y="3938461"/>
                </a:cubicBezTo>
                <a:lnTo>
                  <a:pt x="212082" y="3938463"/>
                </a:lnTo>
                <a:cubicBezTo>
                  <a:pt x="203043" y="3954114"/>
                  <a:pt x="186180" y="3963845"/>
                  <a:pt x="168079" y="3963845"/>
                </a:cubicBezTo>
                <a:cubicBezTo>
                  <a:pt x="159227" y="3963845"/>
                  <a:pt x="150466" y="3961491"/>
                  <a:pt x="142739" y="3957036"/>
                </a:cubicBezTo>
                <a:cubicBezTo>
                  <a:pt x="118519" y="3943039"/>
                  <a:pt x="110188" y="3911935"/>
                  <a:pt x="124174" y="3887697"/>
                </a:cubicBezTo>
                <a:cubicBezTo>
                  <a:pt x="133215" y="3872046"/>
                  <a:pt x="150078" y="3862314"/>
                  <a:pt x="168178" y="3862314"/>
                </a:cubicBezTo>
                <a:close/>
                <a:moveTo>
                  <a:pt x="1451285" y="3859228"/>
                </a:moveTo>
                <a:cubicBezTo>
                  <a:pt x="1447970" y="3859228"/>
                  <a:pt x="1444707" y="3860326"/>
                  <a:pt x="1442036" y="3862415"/>
                </a:cubicBezTo>
                <a:cubicBezTo>
                  <a:pt x="1435870" y="3867239"/>
                  <a:pt x="1429165" y="3871419"/>
                  <a:pt x="1422099" y="3874842"/>
                </a:cubicBezTo>
                <a:lnTo>
                  <a:pt x="1422099" y="3874843"/>
                </a:lnTo>
                <a:cubicBezTo>
                  <a:pt x="1414661" y="3878447"/>
                  <a:pt x="1411535" y="3887392"/>
                  <a:pt x="1415119" y="3894845"/>
                </a:cubicBezTo>
                <a:cubicBezTo>
                  <a:pt x="1417144" y="3899062"/>
                  <a:pt x="1418927" y="3903450"/>
                  <a:pt x="1420421" y="3907896"/>
                </a:cubicBezTo>
                <a:cubicBezTo>
                  <a:pt x="1421778" y="3911923"/>
                  <a:pt x="1424776" y="3915186"/>
                  <a:pt x="1428673" y="3916880"/>
                </a:cubicBezTo>
                <a:cubicBezTo>
                  <a:pt x="1430579" y="3917703"/>
                  <a:pt x="1432616" y="3918117"/>
                  <a:pt x="1434650" y="3918117"/>
                </a:cubicBezTo>
                <a:cubicBezTo>
                  <a:pt x="1436772" y="3918117"/>
                  <a:pt x="1438891" y="3917674"/>
                  <a:pt x="1440868" y="3916775"/>
                </a:cubicBezTo>
                <a:cubicBezTo>
                  <a:pt x="1448598" y="3913256"/>
                  <a:pt x="1456751" y="3910760"/>
                  <a:pt x="1465092" y="3909361"/>
                </a:cubicBezTo>
                <a:cubicBezTo>
                  <a:pt x="1470208" y="3908510"/>
                  <a:pt x="1474521" y="3905066"/>
                  <a:pt x="1476497" y="3900273"/>
                </a:cubicBezTo>
                <a:cubicBezTo>
                  <a:pt x="1478469" y="3895469"/>
                  <a:pt x="1477826" y="3889992"/>
                  <a:pt x="1474790" y="3885785"/>
                </a:cubicBezTo>
                <a:cubicBezTo>
                  <a:pt x="1470913" y="3880403"/>
                  <a:pt x="1467673" y="3874588"/>
                  <a:pt x="1465158" y="3868506"/>
                </a:cubicBezTo>
                <a:cubicBezTo>
                  <a:pt x="1463366" y="3864166"/>
                  <a:pt x="1459645" y="3860922"/>
                  <a:pt x="1455109" y="3859721"/>
                </a:cubicBezTo>
                <a:cubicBezTo>
                  <a:pt x="1453847" y="3859389"/>
                  <a:pt x="1452561" y="3859228"/>
                  <a:pt x="1451285" y="3859228"/>
                </a:cubicBezTo>
                <a:close/>
                <a:moveTo>
                  <a:pt x="3550917" y="3858927"/>
                </a:moveTo>
                <a:cubicBezTo>
                  <a:pt x="3548155" y="3858927"/>
                  <a:pt x="3545408" y="3859684"/>
                  <a:pt x="3543001" y="3861178"/>
                </a:cubicBezTo>
                <a:cubicBezTo>
                  <a:pt x="3532820" y="3867505"/>
                  <a:pt x="3521671" y="3871912"/>
                  <a:pt x="3509873" y="3874286"/>
                </a:cubicBezTo>
                <a:cubicBezTo>
                  <a:pt x="3504984" y="3875269"/>
                  <a:pt x="3500903" y="3878617"/>
                  <a:pt x="3498983" y="3883223"/>
                </a:cubicBezTo>
                <a:cubicBezTo>
                  <a:pt x="3497064" y="3887829"/>
                  <a:pt x="3497555" y="3893087"/>
                  <a:pt x="3500297" y="3897247"/>
                </a:cubicBezTo>
                <a:cubicBezTo>
                  <a:pt x="3506889" y="3907272"/>
                  <a:pt x="3511272" y="3918383"/>
                  <a:pt x="3513324" y="3930280"/>
                </a:cubicBezTo>
                <a:cubicBezTo>
                  <a:pt x="3514246" y="3935632"/>
                  <a:pt x="3517991" y="3940068"/>
                  <a:pt x="3523112" y="3941875"/>
                </a:cubicBezTo>
                <a:cubicBezTo>
                  <a:pt x="3524744" y="3942451"/>
                  <a:pt x="3526437" y="3942736"/>
                  <a:pt x="3528115" y="3942736"/>
                </a:cubicBezTo>
                <a:cubicBezTo>
                  <a:pt x="3531703" y="3942736"/>
                  <a:pt x="3535236" y="3941450"/>
                  <a:pt x="3538020" y="3939010"/>
                </a:cubicBezTo>
                <a:cubicBezTo>
                  <a:pt x="3547795" y="3930423"/>
                  <a:pt x="3559559" y="3923906"/>
                  <a:pt x="3572033" y="3920181"/>
                </a:cubicBezTo>
                <a:cubicBezTo>
                  <a:pt x="3576728" y="3918771"/>
                  <a:pt x="3580445" y="3915159"/>
                  <a:pt x="3581981" y="3910507"/>
                </a:cubicBezTo>
                <a:cubicBezTo>
                  <a:pt x="3583523" y="3905845"/>
                  <a:pt x="3582686" y="3900727"/>
                  <a:pt x="3579749" y="3896804"/>
                </a:cubicBezTo>
                <a:lnTo>
                  <a:pt x="3579751" y="3896803"/>
                </a:lnTo>
                <a:cubicBezTo>
                  <a:pt x="3573452" y="3888386"/>
                  <a:pt x="3568530" y="3879061"/>
                  <a:pt x="3565121" y="3869084"/>
                </a:cubicBezTo>
                <a:cubicBezTo>
                  <a:pt x="3563641" y="3864753"/>
                  <a:pt x="3560269" y="3861339"/>
                  <a:pt x="3555967" y="3859798"/>
                </a:cubicBezTo>
                <a:cubicBezTo>
                  <a:pt x="3554326" y="3859210"/>
                  <a:pt x="3552619" y="3858927"/>
                  <a:pt x="3550917" y="3858927"/>
                </a:cubicBezTo>
                <a:close/>
                <a:moveTo>
                  <a:pt x="2686355" y="3845895"/>
                </a:moveTo>
                <a:cubicBezTo>
                  <a:pt x="2690124" y="3845895"/>
                  <a:pt x="2693850" y="3846898"/>
                  <a:pt x="2697132" y="3848789"/>
                </a:cubicBezTo>
                <a:cubicBezTo>
                  <a:pt x="2707425" y="3854737"/>
                  <a:pt x="2710972" y="3867957"/>
                  <a:pt x="2705023" y="3878266"/>
                </a:cubicBezTo>
                <a:cubicBezTo>
                  <a:pt x="2701184" y="3884914"/>
                  <a:pt x="2694015" y="3889057"/>
                  <a:pt x="2686318" y="3889057"/>
                </a:cubicBezTo>
                <a:cubicBezTo>
                  <a:pt x="2682548" y="3889057"/>
                  <a:pt x="2678823" y="3888055"/>
                  <a:pt x="2675541" y="3886163"/>
                </a:cubicBezTo>
                <a:cubicBezTo>
                  <a:pt x="2665243" y="3880215"/>
                  <a:pt x="2661701" y="3866985"/>
                  <a:pt x="2667650" y="3856685"/>
                </a:cubicBezTo>
                <a:cubicBezTo>
                  <a:pt x="2671493" y="3850028"/>
                  <a:pt x="2678657" y="3845895"/>
                  <a:pt x="2686355" y="3845895"/>
                </a:cubicBezTo>
                <a:close/>
                <a:moveTo>
                  <a:pt x="4972854" y="3843617"/>
                </a:moveTo>
                <a:cubicBezTo>
                  <a:pt x="4987924" y="3843617"/>
                  <a:pt x="5002819" y="3847626"/>
                  <a:pt x="5015927" y="3855201"/>
                </a:cubicBezTo>
                <a:cubicBezTo>
                  <a:pt x="5035900" y="3866729"/>
                  <a:pt x="5050180" y="3885330"/>
                  <a:pt x="5056147" y="3907612"/>
                </a:cubicBezTo>
                <a:cubicBezTo>
                  <a:pt x="5062115" y="3929874"/>
                  <a:pt x="5059056" y="3953138"/>
                  <a:pt x="5047527" y="3973112"/>
                </a:cubicBezTo>
                <a:cubicBezTo>
                  <a:pt x="5032150" y="3999733"/>
                  <a:pt x="5003481" y="4016273"/>
                  <a:pt x="4972703" y="4016273"/>
                </a:cubicBezTo>
                <a:cubicBezTo>
                  <a:pt x="4957639" y="4016273"/>
                  <a:pt x="4942744" y="4012263"/>
                  <a:pt x="4929627" y="4004687"/>
                </a:cubicBezTo>
                <a:cubicBezTo>
                  <a:pt x="4909658" y="3993160"/>
                  <a:pt x="4895379" y="3974548"/>
                  <a:pt x="4889411" y="3952278"/>
                </a:cubicBezTo>
                <a:cubicBezTo>
                  <a:pt x="4883444" y="3930014"/>
                  <a:pt x="4886503" y="3906751"/>
                  <a:pt x="4898031" y="3886778"/>
                </a:cubicBezTo>
                <a:lnTo>
                  <a:pt x="4898030" y="3886778"/>
                </a:lnTo>
                <a:cubicBezTo>
                  <a:pt x="4913407" y="3860156"/>
                  <a:pt x="4942076" y="3843617"/>
                  <a:pt x="4972854" y="3843617"/>
                </a:cubicBezTo>
                <a:close/>
                <a:moveTo>
                  <a:pt x="4529618" y="3813893"/>
                </a:moveTo>
                <a:cubicBezTo>
                  <a:pt x="4526298" y="3813893"/>
                  <a:pt x="4523012" y="3814990"/>
                  <a:pt x="4520326" y="3817108"/>
                </a:cubicBezTo>
                <a:cubicBezTo>
                  <a:pt x="4509540" y="3825609"/>
                  <a:pt x="4496806" y="3831718"/>
                  <a:pt x="4483505" y="3834763"/>
                </a:cubicBezTo>
                <a:cubicBezTo>
                  <a:pt x="4478550" y="3835898"/>
                  <a:pt x="4474502" y="3839473"/>
                  <a:pt x="4472757" y="3844249"/>
                </a:cubicBezTo>
                <a:cubicBezTo>
                  <a:pt x="4471012" y="3849025"/>
                  <a:pt x="4471807" y="3854357"/>
                  <a:pt x="4474871" y="3858424"/>
                </a:cubicBezTo>
                <a:cubicBezTo>
                  <a:pt x="4483169" y="3869443"/>
                  <a:pt x="4489038" y="3882416"/>
                  <a:pt x="4491841" y="3895951"/>
                </a:cubicBezTo>
                <a:cubicBezTo>
                  <a:pt x="4492891" y="3901019"/>
                  <a:pt x="4496475" y="3905190"/>
                  <a:pt x="4501327" y="3906987"/>
                </a:cubicBezTo>
                <a:cubicBezTo>
                  <a:pt x="4503020" y="3907611"/>
                  <a:pt x="4504783" y="3907913"/>
                  <a:pt x="4506538" y="3907913"/>
                </a:cubicBezTo>
                <a:cubicBezTo>
                  <a:pt x="4509810" y="3907913"/>
                  <a:pt x="4513049" y="3906843"/>
                  <a:pt x="4515716" y="3904782"/>
                </a:cubicBezTo>
                <a:cubicBezTo>
                  <a:pt x="4526791" y="3896225"/>
                  <a:pt x="4539888" y="3890266"/>
                  <a:pt x="4553591" y="3887553"/>
                </a:cubicBezTo>
                <a:cubicBezTo>
                  <a:pt x="4558745" y="3886530"/>
                  <a:pt x="4562987" y="3882890"/>
                  <a:pt x="4564779" y="3877954"/>
                </a:cubicBezTo>
                <a:cubicBezTo>
                  <a:pt x="4566576" y="3873017"/>
                  <a:pt x="4565659" y="3867504"/>
                  <a:pt x="4562368" y="3863418"/>
                </a:cubicBezTo>
                <a:lnTo>
                  <a:pt x="4562368" y="3863419"/>
                </a:lnTo>
                <a:cubicBezTo>
                  <a:pt x="4553554" y="3852468"/>
                  <a:pt x="4547298" y="3839417"/>
                  <a:pt x="4544276" y="3825676"/>
                </a:cubicBezTo>
                <a:cubicBezTo>
                  <a:pt x="4543169" y="3820635"/>
                  <a:pt x="4539538" y="3816512"/>
                  <a:pt x="4534673" y="3814772"/>
                </a:cubicBezTo>
                <a:cubicBezTo>
                  <a:pt x="4533027" y="3814176"/>
                  <a:pt x="4531320" y="3813893"/>
                  <a:pt x="4529618" y="3813893"/>
                </a:cubicBezTo>
                <a:close/>
                <a:moveTo>
                  <a:pt x="3954640" y="3808748"/>
                </a:moveTo>
                <a:cubicBezTo>
                  <a:pt x="3951708" y="3808748"/>
                  <a:pt x="3948800" y="3809608"/>
                  <a:pt x="3946304" y="3811273"/>
                </a:cubicBezTo>
                <a:cubicBezTo>
                  <a:pt x="3938340" y="3816597"/>
                  <a:pt x="3929640" y="3820711"/>
                  <a:pt x="3920453" y="3823510"/>
                </a:cubicBezTo>
                <a:cubicBezTo>
                  <a:pt x="3915966" y="3824871"/>
                  <a:pt x="3912372" y="3828258"/>
                  <a:pt x="3910746" y="3832655"/>
                </a:cubicBezTo>
                <a:cubicBezTo>
                  <a:pt x="3909119" y="3837062"/>
                  <a:pt x="3909639" y="3841959"/>
                  <a:pt x="3912160" y="3845922"/>
                </a:cubicBezTo>
                <a:cubicBezTo>
                  <a:pt x="3917243" y="3853914"/>
                  <a:pt x="3921158" y="3862605"/>
                  <a:pt x="3923788" y="3871750"/>
                </a:cubicBezTo>
                <a:cubicBezTo>
                  <a:pt x="3925107" y="3876337"/>
                  <a:pt x="3928526" y="3880016"/>
                  <a:pt x="3932999" y="3881671"/>
                </a:cubicBezTo>
                <a:cubicBezTo>
                  <a:pt x="3934687" y="3882304"/>
                  <a:pt x="3936455" y="3882607"/>
                  <a:pt x="3938215" y="3882607"/>
                </a:cubicBezTo>
                <a:cubicBezTo>
                  <a:pt x="3941103" y="3882607"/>
                  <a:pt x="3943969" y="3881775"/>
                  <a:pt x="3946447" y="3880148"/>
                </a:cubicBezTo>
                <a:cubicBezTo>
                  <a:pt x="3954646" y="3874767"/>
                  <a:pt x="3963616" y="3870682"/>
                  <a:pt x="3973106" y="3867986"/>
                </a:cubicBezTo>
                <a:cubicBezTo>
                  <a:pt x="3977745" y="3866671"/>
                  <a:pt x="3981466" y="3863201"/>
                  <a:pt x="3983117" y="3858671"/>
                </a:cubicBezTo>
                <a:cubicBezTo>
                  <a:pt x="3984762" y="3854141"/>
                  <a:pt x="3984133" y="3849090"/>
                  <a:pt x="3981419" y="3845110"/>
                </a:cubicBezTo>
                <a:lnTo>
                  <a:pt x="3981418" y="3845111"/>
                </a:lnTo>
                <a:cubicBezTo>
                  <a:pt x="3976023" y="3837167"/>
                  <a:pt x="3971834" y="3828485"/>
                  <a:pt x="3968972" y="3819293"/>
                </a:cubicBezTo>
                <a:cubicBezTo>
                  <a:pt x="3967563" y="3814773"/>
                  <a:pt x="3964107" y="3811179"/>
                  <a:pt x="3959642" y="3809608"/>
                </a:cubicBezTo>
                <a:cubicBezTo>
                  <a:pt x="3958016" y="3809032"/>
                  <a:pt x="3956323" y="3808748"/>
                  <a:pt x="3954640" y="3808748"/>
                </a:cubicBezTo>
                <a:close/>
                <a:moveTo>
                  <a:pt x="5374532" y="3807879"/>
                </a:moveTo>
                <a:cubicBezTo>
                  <a:pt x="5387777" y="3807879"/>
                  <a:pt x="5400865" y="3811397"/>
                  <a:pt x="5412379" y="3818054"/>
                </a:cubicBezTo>
                <a:cubicBezTo>
                  <a:pt x="5448589" y="3838964"/>
                  <a:pt x="5461036" y="3885426"/>
                  <a:pt x="5440135" y="3921627"/>
                </a:cubicBezTo>
                <a:cubicBezTo>
                  <a:pt x="5426631" y="3945024"/>
                  <a:pt x="5401442" y="3959560"/>
                  <a:pt x="5374400" y="3959560"/>
                </a:cubicBezTo>
                <a:cubicBezTo>
                  <a:pt x="5361174" y="3959560"/>
                  <a:pt x="5348090" y="3956041"/>
                  <a:pt x="5336553" y="3949384"/>
                </a:cubicBezTo>
                <a:cubicBezTo>
                  <a:pt x="5319015" y="3939254"/>
                  <a:pt x="5306470" y="3922904"/>
                  <a:pt x="5301226" y="3903338"/>
                </a:cubicBezTo>
                <a:cubicBezTo>
                  <a:pt x="5295983" y="3883771"/>
                  <a:pt x="5298672" y="3863334"/>
                  <a:pt x="5308801" y="3845801"/>
                </a:cubicBezTo>
                <a:cubicBezTo>
                  <a:pt x="5322306" y="3822404"/>
                  <a:pt x="5347490" y="3807879"/>
                  <a:pt x="5374532" y="3807879"/>
                </a:cubicBezTo>
                <a:close/>
                <a:moveTo>
                  <a:pt x="3380117" y="3798771"/>
                </a:moveTo>
                <a:cubicBezTo>
                  <a:pt x="3377427" y="3798771"/>
                  <a:pt x="3374755" y="3799489"/>
                  <a:pt x="3372390" y="3800908"/>
                </a:cubicBezTo>
                <a:cubicBezTo>
                  <a:pt x="3361931" y="3807187"/>
                  <a:pt x="3350521" y="3811501"/>
                  <a:pt x="3338487" y="3813723"/>
                </a:cubicBezTo>
                <a:cubicBezTo>
                  <a:pt x="3333541" y="3814640"/>
                  <a:pt x="3329380" y="3817969"/>
                  <a:pt x="3327408" y="3822603"/>
                </a:cubicBezTo>
                <a:cubicBezTo>
                  <a:pt x="3325436" y="3827227"/>
                  <a:pt x="3325914" y="3832542"/>
                  <a:pt x="3328679" y="3836742"/>
                </a:cubicBezTo>
                <a:cubicBezTo>
                  <a:pt x="3335933" y="3847758"/>
                  <a:pt x="3340543" y="3860535"/>
                  <a:pt x="3342005" y="3873672"/>
                </a:cubicBezTo>
                <a:cubicBezTo>
                  <a:pt x="3342638" y="3879364"/>
                  <a:pt x="3346454" y="3884207"/>
                  <a:pt x="3351845" y="3886146"/>
                </a:cubicBezTo>
                <a:cubicBezTo>
                  <a:pt x="3353500" y="3886741"/>
                  <a:pt x="3355215" y="3887025"/>
                  <a:pt x="3356923" y="3887025"/>
                </a:cubicBezTo>
                <a:cubicBezTo>
                  <a:pt x="3360758" y="3887025"/>
                  <a:pt x="3364522" y="3885559"/>
                  <a:pt x="3367368" y="3882798"/>
                </a:cubicBezTo>
                <a:cubicBezTo>
                  <a:pt x="3377374" y="3873104"/>
                  <a:pt x="3389724" y="3865870"/>
                  <a:pt x="3403086" y="3861879"/>
                </a:cubicBezTo>
                <a:cubicBezTo>
                  <a:pt x="3407863" y="3860450"/>
                  <a:pt x="3411617" y="3856753"/>
                  <a:pt x="3413111" y="3851996"/>
                </a:cubicBezTo>
                <a:cubicBezTo>
                  <a:pt x="3414606" y="3847238"/>
                  <a:pt x="3413646" y="3842056"/>
                  <a:pt x="3410544" y="3838151"/>
                </a:cubicBezTo>
                <a:lnTo>
                  <a:pt x="3410545" y="3838151"/>
                </a:lnTo>
                <a:cubicBezTo>
                  <a:pt x="3403509" y="3829308"/>
                  <a:pt x="3398033" y="3819415"/>
                  <a:pt x="3394269" y="3808777"/>
                </a:cubicBezTo>
                <a:cubicBezTo>
                  <a:pt x="3392765" y="3804531"/>
                  <a:pt x="3389437" y="3801183"/>
                  <a:pt x="3385195" y="3799651"/>
                </a:cubicBezTo>
                <a:cubicBezTo>
                  <a:pt x="3383546" y="3799065"/>
                  <a:pt x="3381829" y="3798771"/>
                  <a:pt x="3380117" y="3798771"/>
                </a:cubicBezTo>
                <a:close/>
                <a:moveTo>
                  <a:pt x="4802945" y="3779488"/>
                </a:moveTo>
                <a:cubicBezTo>
                  <a:pt x="4818401" y="3779488"/>
                  <a:pt x="4833689" y="3783602"/>
                  <a:pt x="4847151" y="3791374"/>
                </a:cubicBezTo>
                <a:cubicBezTo>
                  <a:pt x="4889452" y="3815803"/>
                  <a:pt x="4904002" y="3870095"/>
                  <a:pt x="4879579" y="3912386"/>
                </a:cubicBezTo>
                <a:cubicBezTo>
                  <a:pt x="4863800" y="3939718"/>
                  <a:pt x="4834374" y="3956702"/>
                  <a:pt x="4802788" y="3956702"/>
                </a:cubicBezTo>
                <a:cubicBezTo>
                  <a:pt x="4787321" y="3956702"/>
                  <a:pt x="4772025" y="3952589"/>
                  <a:pt x="4758563" y="3944816"/>
                </a:cubicBezTo>
                <a:cubicBezTo>
                  <a:pt x="4738070" y="3932985"/>
                  <a:pt x="4723411" y="3913882"/>
                  <a:pt x="4717288" y="3891023"/>
                </a:cubicBezTo>
                <a:cubicBezTo>
                  <a:pt x="4711160" y="3868167"/>
                  <a:pt x="4714304" y="3844297"/>
                  <a:pt x="4726135" y="3823804"/>
                </a:cubicBezTo>
                <a:cubicBezTo>
                  <a:pt x="4741919" y="3796473"/>
                  <a:pt x="4771355" y="3779488"/>
                  <a:pt x="4802945" y="3779488"/>
                </a:cubicBezTo>
                <a:close/>
                <a:moveTo>
                  <a:pt x="4358820" y="3756272"/>
                </a:moveTo>
                <a:cubicBezTo>
                  <a:pt x="4355656" y="3756272"/>
                  <a:pt x="4352522" y="3757274"/>
                  <a:pt x="4349907" y="3759203"/>
                </a:cubicBezTo>
                <a:cubicBezTo>
                  <a:pt x="4339996" y="3766512"/>
                  <a:pt x="4328922" y="3771789"/>
                  <a:pt x="4316992" y="3774892"/>
                </a:cubicBezTo>
                <a:cubicBezTo>
                  <a:pt x="4312220" y="3776121"/>
                  <a:pt x="4308358" y="3779630"/>
                  <a:pt x="4306665" y="3784264"/>
                </a:cubicBezTo>
                <a:cubicBezTo>
                  <a:pt x="4304967" y="3788898"/>
                  <a:pt x="4305658" y="3794060"/>
                  <a:pt x="4308509" y="3798090"/>
                </a:cubicBezTo>
                <a:cubicBezTo>
                  <a:pt x="4315488" y="3807954"/>
                  <a:pt x="4320430" y="3818933"/>
                  <a:pt x="4323200" y="3830716"/>
                </a:cubicBezTo>
                <a:cubicBezTo>
                  <a:pt x="4324350" y="3835616"/>
                  <a:pt x="4327872" y="3839606"/>
                  <a:pt x="4332586" y="3841355"/>
                </a:cubicBezTo>
                <a:cubicBezTo>
                  <a:pt x="4334284" y="3841988"/>
                  <a:pt x="4336052" y="3842292"/>
                  <a:pt x="4337811" y="3842292"/>
                </a:cubicBezTo>
                <a:cubicBezTo>
                  <a:pt x="4340941" y="3842292"/>
                  <a:pt x="4344039" y="3841318"/>
                  <a:pt x="4346639" y="3839416"/>
                </a:cubicBezTo>
                <a:cubicBezTo>
                  <a:pt x="4356843" y="3831993"/>
                  <a:pt x="4368263" y="3826801"/>
                  <a:pt x="4380576" y="3823981"/>
                </a:cubicBezTo>
                <a:cubicBezTo>
                  <a:pt x="4385541" y="3822847"/>
                  <a:pt x="4389594" y="3819273"/>
                  <a:pt x="4391333" y="3814486"/>
                </a:cubicBezTo>
                <a:cubicBezTo>
                  <a:pt x="4393072" y="3809700"/>
                  <a:pt x="4392270" y="3804359"/>
                  <a:pt x="4389196" y="3800292"/>
                </a:cubicBezTo>
                <a:lnTo>
                  <a:pt x="4389196" y="3800294"/>
                </a:lnTo>
                <a:cubicBezTo>
                  <a:pt x="4381762" y="3790469"/>
                  <a:pt x="4376433" y="3779451"/>
                  <a:pt x="4373356" y="3767525"/>
                </a:cubicBezTo>
                <a:cubicBezTo>
                  <a:pt x="4372107" y="3762693"/>
                  <a:pt x="4368542" y="3758806"/>
                  <a:pt x="4363842" y="3757133"/>
                </a:cubicBezTo>
                <a:cubicBezTo>
                  <a:pt x="4362206" y="3756554"/>
                  <a:pt x="4360509" y="3756272"/>
                  <a:pt x="4358820" y="3756272"/>
                </a:cubicBezTo>
                <a:close/>
                <a:moveTo>
                  <a:pt x="3783271" y="3749878"/>
                </a:moveTo>
                <a:cubicBezTo>
                  <a:pt x="3780476" y="3749878"/>
                  <a:pt x="3777696" y="3750654"/>
                  <a:pt x="3775275" y="3752186"/>
                </a:cubicBezTo>
                <a:cubicBezTo>
                  <a:pt x="3768314" y="3756564"/>
                  <a:pt x="3760819" y="3760092"/>
                  <a:pt x="3753008" y="3762674"/>
                </a:cubicBezTo>
                <a:cubicBezTo>
                  <a:pt x="3748658" y="3764101"/>
                  <a:pt x="3745197" y="3767450"/>
                  <a:pt x="3743618" y="3771752"/>
                </a:cubicBezTo>
                <a:cubicBezTo>
                  <a:pt x="3742038" y="3776055"/>
                  <a:pt x="3742511" y="3780841"/>
                  <a:pt x="3744904" y="3784756"/>
                </a:cubicBezTo>
                <a:cubicBezTo>
                  <a:pt x="3749230" y="3791830"/>
                  <a:pt x="3752672" y="3799433"/>
                  <a:pt x="3755132" y="3807339"/>
                </a:cubicBezTo>
                <a:cubicBezTo>
                  <a:pt x="3756513" y="3811793"/>
                  <a:pt x="3759884" y="3815348"/>
                  <a:pt x="3764258" y="3816966"/>
                </a:cubicBezTo>
                <a:cubicBezTo>
                  <a:pt x="3765946" y="3817590"/>
                  <a:pt x="3767709" y="3817892"/>
                  <a:pt x="3769464" y="3817892"/>
                </a:cubicBezTo>
                <a:cubicBezTo>
                  <a:pt x="3772254" y="3817892"/>
                  <a:pt x="3775030" y="3817116"/>
                  <a:pt x="3777451" y="3815595"/>
                </a:cubicBezTo>
                <a:cubicBezTo>
                  <a:pt x="3784567" y="3811121"/>
                  <a:pt x="3792218" y="3807585"/>
                  <a:pt x="3800199" y="3805078"/>
                </a:cubicBezTo>
                <a:cubicBezTo>
                  <a:pt x="3804672" y="3803680"/>
                  <a:pt x="3808233" y="3800264"/>
                  <a:pt x="3809826" y="3795859"/>
                </a:cubicBezTo>
                <a:cubicBezTo>
                  <a:pt x="3811420" y="3791442"/>
                  <a:pt x="3810856" y="3786544"/>
                  <a:pt x="3808309" y="3782600"/>
                </a:cubicBezTo>
                <a:lnTo>
                  <a:pt x="3808308" y="3782598"/>
                </a:lnTo>
                <a:cubicBezTo>
                  <a:pt x="3803782" y="3775620"/>
                  <a:pt x="3800151" y="3768053"/>
                  <a:pt x="3797508" y="3760139"/>
                </a:cubicBezTo>
                <a:cubicBezTo>
                  <a:pt x="3796051" y="3755770"/>
                  <a:pt x="3792666" y="3752309"/>
                  <a:pt x="3788326" y="3750758"/>
                </a:cubicBezTo>
                <a:cubicBezTo>
                  <a:pt x="3786685" y="3750162"/>
                  <a:pt x="3784973" y="3749878"/>
                  <a:pt x="3783271" y="3749878"/>
                </a:cubicBezTo>
                <a:close/>
                <a:moveTo>
                  <a:pt x="3088098" y="3746312"/>
                </a:moveTo>
                <a:cubicBezTo>
                  <a:pt x="3101168" y="3746312"/>
                  <a:pt x="3114095" y="3749792"/>
                  <a:pt x="3125482" y="3756366"/>
                </a:cubicBezTo>
                <a:lnTo>
                  <a:pt x="3125481" y="3756366"/>
                </a:lnTo>
                <a:cubicBezTo>
                  <a:pt x="3161252" y="3777019"/>
                  <a:pt x="3173551" y="3822932"/>
                  <a:pt x="3152901" y="3858700"/>
                </a:cubicBezTo>
                <a:cubicBezTo>
                  <a:pt x="3139558" y="3881813"/>
                  <a:pt x="3114672" y="3896178"/>
                  <a:pt x="3087956" y="3896178"/>
                </a:cubicBezTo>
                <a:cubicBezTo>
                  <a:pt x="3074872" y="3896168"/>
                  <a:pt x="3061940" y="3892698"/>
                  <a:pt x="3050568" y="3886125"/>
                </a:cubicBezTo>
                <a:cubicBezTo>
                  <a:pt x="3014797" y="3865471"/>
                  <a:pt x="3002498" y="3819558"/>
                  <a:pt x="3023147" y="3783790"/>
                </a:cubicBezTo>
                <a:cubicBezTo>
                  <a:pt x="3036496" y="3760677"/>
                  <a:pt x="3061382" y="3746312"/>
                  <a:pt x="3088098" y="3746312"/>
                </a:cubicBezTo>
                <a:close/>
                <a:moveTo>
                  <a:pt x="5606267" y="3743571"/>
                </a:moveTo>
                <a:cubicBezTo>
                  <a:pt x="5611856" y="3743571"/>
                  <a:pt x="5617393" y="3745065"/>
                  <a:pt x="5622278" y="3747874"/>
                </a:cubicBezTo>
                <a:lnTo>
                  <a:pt x="5622278" y="3747872"/>
                </a:lnTo>
                <a:cubicBezTo>
                  <a:pt x="5629682" y="3752145"/>
                  <a:pt x="5634988" y="3759068"/>
                  <a:pt x="5637206" y="3767334"/>
                </a:cubicBezTo>
                <a:cubicBezTo>
                  <a:pt x="5639423" y="3775610"/>
                  <a:pt x="5638283" y="3784254"/>
                  <a:pt x="5633999" y="3791677"/>
                </a:cubicBezTo>
                <a:cubicBezTo>
                  <a:pt x="5628293" y="3801560"/>
                  <a:pt x="5617644" y="3807707"/>
                  <a:pt x="5606210" y="3807707"/>
                </a:cubicBezTo>
                <a:cubicBezTo>
                  <a:pt x="5600612" y="3807707"/>
                  <a:pt x="5595079" y="3806213"/>
                  <a:pt x="5590204" y="3803404"/>
                </a:cubicBezTo>
                <a:cubicBezTo>
                  <a:pt x="5582805" y="3799129"/>
                  <a:pt x="5577509" y="3792218"/>
                  <a:pt x="5575291" y="3783933"/>
                </a:cubicBezTo>
                <a:cubicBezTo>
                  <a:pt x="5573069" y="3775648"/>
                  <a:pt x="5574199" y="3767014"/>
                  <a:pt x="5578468" y="3759610"/>
                </a:cubicBezTo>
                <a:cubicBezTo>
                  <a:pt x="5584180" y="3749719"/>
                  <a:pt x="5594834" y="3743571"/>
                  <a:pt x="5606267" y="3743571"/>
                </a:cubicBezTo>
                <a:close/>
                <a:moveTo>
                  <a:pt x="5204622" y="3738738"/>
                </a:moveTo>
                <a:cubicBezTo>
                  <a:pt x="5219130" y="3738738"/>
                  <a:pt x="5233476" y="3742597"/>
                  <a:pt x="5246106" y="3749888"/>
                </a:cubicBezTo>
                <a:cubicBezTo>
                  <a:pt x="5265332" y="3760981"/>
                  <a:pt x="5279086" y="3778912"/>
                  <a:pt x="5284837" y="3800360"/>
                </a:cubicBezTo>
                <a:cubicBezTo>
                  <a:pt x="5290583" y="3821799"/>
                  <a:pt x="5287632" y="3844201"/>
                  <a:pt x="5276529" y="3863428"/>
                </a:cubicBezTo>
                <a:cubicBezTo>
                  <a:pt x="5261724" y="3889077"/>
                  <a:pt x="5234119" y="3905002"/>
                  <a:pt x="5204476" y="3905002"/>
                </a:cubicBezTo>
                <a:cubicBezTo>
                  <a:pt x="5189964" y="3905002"/>
                  <a:pt x="5175618" y="3901143"/>
                  <a:pt x="5162988" y="3893852"/>
                </a:cubicBezTo>
                <a:cubicBezTo>
                  <a:pt x="5143762" y="3882749"/>
                  <a:pt x="5130007" y="3864828"/>
                  <a:pt x="5124262" y="3843380"/>
                </a:cubicBezTo>
                <a:cubicBezTo>
                  <a:pt x="5118516" y="3821940"/>
                  <a:pt x="5121462" y="3799538"/>
                  <a:pt x="5132565" y="3780310"/>
                </a:cubicBezTo>
                <a:cubicBezTo>
                  <a:pt x="5147369" y="3754663"/>
                  <a:pt x="5174980" y="3738738"/>
                  <a:pt x="5204622" y="3738738"/>
                </a:cubicBezTo>
                <a:close/>
                <a:moveTo>
                  <a:pt x="1774907" y="3709318"/>
                </a:moveTo>
                <a:cubicBezTo>
                  <a:pt x="1778193" y="3709318"/>
                  <a:pt x="1781451" y="3710197"/>
                  <a:pt x="1784322" y="3711842"/>
                </a:cubicBezTo>
                <a:cubicBezTo>
                  <a:pt x="1793291" y="3717034"/>
                  <a:pt x="1796388" y="3728591"/>
                  <a:pt x="1791201" y="3737575"/>
                </a:cubicBezTo>
                <a:cubicBezTo>
                  <a:pt x="1787843" y="3743401"/>
                  <a:pt x="1781588" y="3747013"/>
                  <a:pt x="1774869" y="3747013"/>
                </a:cubicBezTo>
                <a:cubicBezTo>
                  <a:pt x="1771577" y="3747013"/>
                  <a:pt x="1768329" y="3746133"/>
                  <a:pt x="1765474" y="3744479"/>
                </a:cubicBezTo>
                <a:cubicBezTo>
                  <a:pt x="1756465" y="3739287"/>
                  <a:pt x="1753373" y="3727740"/>
                  <a:pt x="1758565" y="3718746"/>
                </a:cubicBezTo>
                <a:cubicBezTo>
                  <a:pt x="1761923" y="3712930"/>
                  <a:pt x="1768183" y="3709318"/>
                  <a:pt x="1774907" y="3709318"/>
                </a:cubicBezTo>
                <a:close/>
                <a:moveTo>
                  <a:pt x="4186967" y="3697987"/>
                </a:moveTo>
                <a:cubicBezTo>
                  <a:pt x="4183960" y="3697987"/>
                  <a:pt x="4180980" y="3698886"/>
                  <a:pt x="4178441" y="3700645"/>
                </a:cubicBezTo>
                <a:cubicBezTo>
                  <a:pt x="4169783" y="3706621"/>
                  <a:pt x="4160255" y="3711132"/>
                  <a:pt x="4150122" y="3714055"/>
                </a:cubicBezTo>
                <a:cubicBezTo>
                  <a:pt x="4145516" y="3715378"/>
                  <a:pt x="4141829" y="3718831"/>
                  <a:pt x="4140182" y="3723332"/>
                </a:cubicBezTo>
                <a:cubicBezTo>
                  <a:pt x="4138542" y="3727834"/>
                  <a:pt x="4139147" y="3732845"/>
                  <a:pt x="4141809" y="3736828"/>
                </a:cubicBezTo>
                <a:cubicBezTo>
                  <a:pt x="4147786" y="3745746"/>
                  <a:pt x="4152198" y="3755544"/>
                  <a:pt x="4154926" y="3765918"/>
                </a:cubicBezTo>
                <a:cubicBezTo>
                  <a:pt x="4156165" y="3770646"/>
                  <a:pt x="4159631" y="3774475"/>
                  <a:pt x="4164208" y="3776179"/>
                </a:cubicBezTo>
                <a:cubicBezTo>
                  <a:pt x="4165906" y="3776804"/>
                  <a:pt x="4167679" y="3777116"/>
                  <a:pt x="4169443" y="3777116"/>
                </a:cubicBezTo>
                <a:cubicBezTo>
                  <a:pt x="4172436" y="3777116"/>
                  <a:pt x="4175400" y="3776225"/>
                  <a:pt x="4177935" y="3774486"/>
                </a:cubicBezTo>
                <a:lnTo>
                  <a:pt x="4177935" y="3774485"/>
                </a:lnTo>
                <a:cubicBezTo>
                  <a:pt x="4186811" y="3768395"/>
                  <a:pt x="4196595" y="3763903"/>
                  <a:pt x="4207015" y="3761141"/>
                </a:cubicBezTo>
                <a:cubicBezTo>
                  <a:pt x="4211782" y="3759883"/>
                  <a:pt x="4215627" y="3756357"/>
                  <a:pt x="4217295" y="3751713"/>
                </a:cubicBezTo>
                <a:cubicBezTo>
                  <a:pt x="4218965" y="3747079"/>
                  <a:pt x="4218250" y="3741906"/>
                  <a:pt x="4215376" y="3737896"/>
                </a:cubicBezTo>
                <a:cubicBezTo>
                  <a:pt x="4209077" y="3729091"/>
                  <a:pt x="4204378" y="3719331"/>
                  <a:pt x="4201403" y="3708892"/>
                </a:cubicBezTo>
                <a:cubicBezTo>
                  <a:pt x="4200079" y="3704239"/>
                  <a:pt x="4196593" y="3700503"/>
                  <a:pt x="4192040" y="3698867"/>
                </a:cubicBezTo>
                <a:cubicBezTo>
                  <a:pt x="4190390" y="3698280"/>
                  <a:pt x="4188673" y="3697987"/>
                  <a:pt x="4186967" y="3697987"/>
                </a:cubicBezTo>
                <a:close/>
                <a:moveTo>
                  <a:pt x="3612443" y="3690858"/>
                </a:moveTo>
                <a:cubicBezTo>
                  <a:pt x="3609748" y="3690858"/>
                  <a:pt x="3607062" y="3691587"/>
                  <a:pt x="3604698" y="3693005"/>
                </a:cubicBezTo>
                <a:cubicBezTo>
                  <a:pt x="3598560" y="3696702"/>
                  <a:pt x="3592011" y="3699758"/>
                  <a:pt x="3585235" y="3702073"/>
                </a:cubicBezTo>
                <a:cubicBezTo>
                  <a:pt x="3580983" y="3703531"/>
                  <a:pt x="3577608" y="3706821"/>
                  <a:pt x="3576033" y="3711029"/>
                </a:cubicBezTo>
                <a:cubicBezTo>
                  <a:pt x="3574463" y="3715239"/>
                  <a:pt x="3574860" y="3719929"/>
                  <a:pt x="3577116" y="3723816"/>
                </a:cubicBezTo>
                <a:cubicBezTo>
                  <a:pt x="3580681" y="3729953"/>
                  <a:pt x="3583618" y="3736506"/>
                  <a:pt x="3585850" y="3743279"/>
                </a:cubicBezTo>
                <a:cubicBezTo>
                  <a:pt x="3587278" y="3747610"/>
                  <a:pt x="3590607" y="3751061"/>
                  <a:pt x="3594891" y="3752650"/>
                </a:cubicBezTo>
                <a:cubicBezTo>
                  <a:pt x="3596579" y="3753274"/>
                  <a:pt x="3598347" y="3753587"/>
                  <a:pt x="3600106" y="3753587"/>
                </a:cubicBezTo>
                <a:cubicBezTo>
                  <a:pt x="3602806" y="3753587"/>
                  <a:pt x="3605488" y="3752858"/>
                  <a:pt x="3607857" y="3751431"/>
                </a:cubicBezTo>
                <a:cubicBezTo>
                  <a:pt x="3614140" y="3747648"/>
                  <a:pt x="3620870" y="3744536"/>
                  <a:pt x="3627853" y="3742191"/>
                </a:cubicBezTo>
                <a:cubicBezTo>
                  <a:pt x="3632194" y="3740725"/>
                  <a:pt x="3635631" y="3737369"/>
                  <a:pt x="3637188" y="3733055"/>
                </a:cubicBezTo>
                <a:cubicBezTo>
                  <a:pt x="3638748" y="3728753"/>
                  <a:pt x="3638252" y="3723967"/>
                  <a:pt x="3635844" y="3720071"/>
                </a:cubicBezTo>
                <a:lnTo>
                  <a:pt x="3635844" y="3720070"/>
                </a:lnTo>
                <a:cubicBezTo>
                  <a:pt x="3632104" y="3714017"/>
                  <a:pt x="3628988" y="3707530"/>
                  <a:pt x="3626572" y="3700797"/>
                </a:cubicBezTo>
                <a:cubicBezTo>
                  <a:pt x="3625054" y="3696570"/>
                  <a:pt x="3621716" y="3693232"/>
                  <a:pt x="3617479" y="3691727"/>
                </a:cubicBezTo>
                <a:cubicBezTo>
                  <a:pt x="3615843" y="3691142"/>
                  <a:pt x="3614140" y="3690858"/>
                  <a:pt x="3612443" y="3690858"/>
                </a:cubicBezTo>
                <a:close/>
                <a:moveTo>
                  <a:pt x="2918170" y="3690393"/>
                </a:moveTo>
                <a:cubicBezTo>
                  <a:pt x="2930209" y="3690393"/>
                  <a:pt x="2942111" y="3693599"/>
                  <a:pt x="2952598" y="3699652"/>
                </a:cubicBezTo>
                <a:lnTo>
                  <a:pt x="2952598" y="3699652"/>
                </a:lnTo>
                <a:cubicBezTo>
                  <a:pt x="2985537" y="3718671"/>
                  <a:pt x="2996867" y="3760953"/>
                  <a:pt x="2977849" y="3793892"/>
                </a:cubicBezTo>
                <a:cubicBezTo>
                  <a:pt x="2965559" y="3815180"/>
                  <a:pt x="2942644" y="3828401"/>
                  <a:pt x="2918042" y="3828401"/>
                </a:cubicBezTo>
                <a:cubicBezTo>
                  <a:pt x="2905999" y="3828401"/>
                  <a:pt x="2894092" y="3825195"/>
                  <a:pt x="2883610" y="3819142"/>
                </a:cubicBezTo>
                <a:cubicBezTo>
                  <a:pt x="2867651" y="3809931"/>
                  <a:pt x="2856237" y="3795055"/>
                  <a:pt x="2851465" y="3777247"/>
                </a:cubicBezTo>
                <a:cubicBezTo>
                  <a:pt x="2846694" y="3759449"/>
                  <a:pt x="2849143" y="3740856"/>
                  <a:pt x="2858360" y="3724901"/>
                </a:cubicBezTo>
                <a:cubicBezTo>
                  <a:pt x="2870648" y="3703613"/>
                  <a:pt x="2893568" y="3690393"/>
                  <a:pt x="2918170" y="3690393"/>
                </a:cubicBezTo>
                <a:close/>
                <a:moveTo>
                  <a:pt x="5034702" y="3674154"/>
                </a:moveTo>
                <a:cubicBezTo>
                  <a:pt x="5049678" y="3674154"/>
                  <a:pt x="5064497" y="3678137"/>
                  <a:pt x="5077557" y="3685674"/>
                </a:cubicBezTo>
                <a:cubicBezTo>
                  <a:pt x="5097412" y="3697136"/>
                  <a:pt x="5111617" y="3715653"/>
                  <a:pt x="5117556" y="3737811"/>
                </a:cubicBezTo>
                <a:cubicBezTo>
                  <a:pt x="5123495" y="3759959"/>
                  <a:pt x="5120445" y="3783092"/>
                  <a:pt x="5108979" y="3802951"/>
                </a:cubicBezTo>
                <a:cubicBezTo>
                  <a:pt x="5093687" y="3829441"/>
                  <a:pt x="5065164" y="3845896"/>
                  <a:pt x="5034547" y="3845896"/>
                </a:cubicBezTo>
                <a:cubicBezTo>
                  <a:pt x="5019567" y="3845896"/>
                  <a:pt x="5004753" y="3841913"/>
                  <a:pt x="4991693" y="3834377"/>
                </a:cubicBezTo>
                <a:lnTo>
                  <a:pt x="4991691" y="3834377"/>
                </a:lnTo>
                <a:cubicBezTo>
                  <a:pt x="4950705" y="3810705"/>
                  <a:pt x="4936605" y="3758096"/>
                  <a:pt x="4960271" y="3717099"/>
                </a:cubicBezTo>
                <a:cubicBezTo>
                  <a:pt x="4975563" y="3690610"/>
                  <a:pt x="5004085" y="3674154"/>
                  <a:pt x="5034702" y="3674154"/>
                </a:cubicBezTo>
                <a:close/>
                <a:moveTo>
                  <a:pt x="60075" y="3660642"/>
                </a:moveTo>
                <a:cubicBezTo>
                  <a:pt x="63678" y="3660642"/>
                  <a:pt x="67249" y="3661606"/>
                  <a:pt x="70397" y="3663412"/>
                </a:cubicBezTo>
                <a:cubicBezTo>
                  <a:pt x="80251" y="3669106"/>
                  <a:pt x="83647" y="3681777"/>
                  <a:pt x="77949" y="3691640"/>
                </a:cubicBezTo>
                <a:cubicBezTo>
                  <a:pt x="74271" y="3698016"/>
                  <a:pt x="67410" y="3701978"/>
                  <a:pt x="60048" y="3701988"/>
                </a:cubicBezTo>
                <a:cubicBezTo>
                  <a:pt x="56430" y="3701978"/>
                  <a:pt x="52855" y="3701013"/>
                  <a:pt x="49711" y="3699198"/>
                </a:cubicBezTo>
                <a:cubicBezTo>
                  <a:pt x="44934" y="3696446"/>
                  <a:pt x="41514" y="3691991"/>
                  <a:pt x="40087" y="3686658"/>
                </a:cubicBezTo>
                <a:cubicBezTo>
                  <a:pt x="38660" y="3681324"/>
                  <a:pt x="39392" y="3675755"/>
                  <a:pt x="42154" y="3670978"/>
                </a:cubicBezTo>
                <a:cubicBezTo>
                  <a:pt x="45838" y="3664605"/>
                  <a:pt x="52704" y="3660642"/>
                  <a:pt x="60075" y="3660642"/>
                </a:cubicBezTo>
                <a:close/>
                <a:moveTo>
                  <a:pt x="5436367" y="3658929"/>
                </a:moveTo>
                <a:cubicBezTo>
                  <a:pt x="5445947" y="3658929"/>
                  <a:pt x="5455413" y="3661473"/>
                  <a:pt x="5463745" y="3666287"/>
                </a:cubicBezTo>
                <a:cubicBezTo>
                  <a:pt x="5489936" y="3681410"/>
                  <a:pt x="5498943" y="3715029"/>
                  <a:pt x="5483822" y="3741215"/>
                </a:cubicBezTo>
                <a:cubicBezTo>
                  <a:pt x="5474053" y="3758145"/>
                  <a:pt x="5455829" y="3768659"/>
                  <a:pt x="5436263" y="3768659"/>
                </a:cubicBezTo>
                <a:cubicBezTo>
                  <a:pt x="5426683" y="3768659"/>
                  <a:pt x="5417217" y="3766116"/>
                  <a:pt x="5408885" y="3761302"/>
                </a:cubicBezTo>
                <a:cubicBezTo>
                  <a:pt x="5382695" y="3746181"/>
                  <a:pt x="5373687" y="3712561"/>
                  <a:pt x="5388808" y="3686375"/>
                </a:cubicBezTo>
                <a:cubicBezTo>
                  <a:pt x="5398578" y="3669446"/>
                  <a:pt x="5416801" y="3658929"/>
                  <a:pt x="5436367" y="3658929"/>
                </a:cubicBezTo>
                <a:close/>
                <a:moveTo>
                  <a:pt x="336779" y="3654022"/>
                </a:moveTo>
                <a:cubicBezTo>
                  <a:pt x="334603" y="3654022"/>
                  <a:pt x="332427" y="3654495"/>
                  <a:pt x="330409" y="3655441"/>
                </a:cubicBezTo>
                <a:cubicBezTo>
                  <a:pt x="318319" y="3661106"/>
                  <a:pt x="304923" y="3664102"/>
                  <a:pt x="291669" y="3664102"/>
                </a:cubicBezTo>
                <a:cubicBezTo>
                  <a:pt x="291669" y="3664102"/>
                  <a:pt x="288605" y="3664055"/>
                  <a:pt x="288467" y="3664055"/>
                </a:cubicBezTo>
                <a:cubicBezTo>
                  <a:pt x="282352" y="3664055"/>
                  <a:pt x="276829" y="3667773"/>
                  <a:pt x="274540" y="3673474"/>
                </a:cubicBezTo>
                <a:cubicBezTo>
                  <a:pt x="272206" y="3679301"/>
                  <a:pt x="273738" y="3685968"/>
                  <a:pt x="278391" y="3690186"/>
                </a:cubicBezTo>
                <a:cubicBezTo>
                  <a:pt x="287465" y="3698413"/>
                  <a:pt x="294293" y="3708883"/>
                  <a:pt x="298133" y="3720458"/>
                </a:cubicBezTo>
                <a:cubicBezTo>
                  <a:pt x="299764" y="3725365"/>
                  <a:pt x="303811" y="3729093"/>
                  <a:pt x="308843" y="3730312"/>
                </a:cubicBezTo>
                <a:cubicBezTo>
                  <a:pt x="310010" y="3730606"/>
                  <a:pt x="311202" y="3730738"/>
                  <a:pt x="312379" y="3730738"/>
                </a:cubicBezTo>
                <a:cubicBezTo>
                  <a:pt x="316257" y="3730738"/>
                  <a:pt x="320035" y="3729234"/>
                  <a:pt x="322876" y="3726463"/>
                </a:cubicBezTo>
                <a:cubicBezTo>
                  <a:pt x="331436" y="3718084"/>
                  <a:pt x="341289" y="3711200"/>
                  <a:pt x="352161" y="3705988"/>
                </a:cubicBezTo>
                <a:cubicBezTo>
                  <a:pt x="355778" y="3704258"/>
                  <a:pt x="358549" y="3701146"/>
                  <a:pt x="359858" y="3697354"/>
                </a:cubicBezTo>
                <a:cubicBezTo>
                  <a:pt x="361168" y="3693562"/>
                  <a:pt x="360908" y="3689401"/>
                  <a:pt x="359130" y="3685807"/>
                </a:cubicBezTo>
                <a:cubicBezTo>
                  <a:pt x="355853" y="3679177"/>
                  <a:pt x="353206" y="3672198"/>
                  <a:pt x="351257" y="3665076"/>
                </a:cubicBezTo>
                <a:cubicBezTo>
                  <a:pt x="350089" y="3660802"/>
                  <a:pt x="347096" y="3657266"/>
                  <a:pt x="343077" y="3655402"/>
                </a:cubicBezTo>
                <a:cubicBezTo>
                  <a:pt x="341076" y="3654486"/>
                  <a:pt x="338930" y="3654022"/>
                  <a:pt x="336779" y="3654022"/>
                </a:cubicBezTo>
                <a:close/>
                <a:moveTo>
                  <a:pt x="4591547" y="3645037"/>
                </a:moveTo>
                <a:cubicBezTo>
                  <a:pt x="4588260" y="3645037"/>
                  <a:pt x="4585012" y="3646115"/>
                  <a:pt x="4582340" y="3648196"/>
                </a:cubicBezTo>
                <a:cubicBezTo>
                  <a:pt x="4571663" y="3656481"/>
                  <a:pt x="4559080" y="3662503"/>
                  <a:pt x="4545955" y="3665588"/>
                </a:cubicBezTo>
                <a:cubicBezTo>
                  <a:pt x="4541037" y="3666741"/>
                  <a:pt x="4537027" y="3670297"/>
                  <a:pt x="4535291" y="3675044"/>
                </a:cubicBezTo>
                <a:cubicBezTo>
                  <a:pt x="4533561" y="3679792"/>
                  <a:pt x="4534332" y="3685098"/>
                  <a:pt x="4537348" y="3689155"/>
                </a:cubicBezTo>
                <a:cubicBezTo>
                  <a:pt x="4545297" y="3699850"/>
                  <a:pt x="4550943" y="3712391"/>
                  <a:pt x="4553671" y="3725432"/>
                </a:cubicBezTo>
                <a:cubicBezTo>
                  <a:pt x="4554725" y="3730482"/>
                  <a:pt x="4558300" y="3734634"/>
                  <a:pt x="4563137" y="3736429"/>
                </a:cubicBezTo>
                <a:cubicBezTo>
                  <a:pt x="4564834" y="3737062"/>
                  <a:pt x="4566603" y="3737367"/>
                  <a:pt x="4568362" y="3737367"/>
                </a:cubicBezTo>
                <a:cubicBezTo>
                  <a:pt x="4571610" y="3737367"/>
                  <a:pt x="4574826" y="3736317"/>
                  <a:pt x="4577484" y="3734274"/>
                </a:cubicBezTo>
                <a:cubicBezTo>
                  <a:pt x="4588473" y="3725867"/>
                  <a:pt x="4601448" y="3719984"/>
                  <a:pt x="4615009" y="3717252"/>
                </a:cubicBezTo>
                <a:cubicBezTo>
                  <a:pt x="4620149" y="3716220"/>
                  <a:pt x="4624376" y="3712580"/>
                  <a:pt x="4626159" y="3707652"/>
                </a:cubicBezTo>
                <a:cubicBezTo>
                  <a:pt x="4627947" y="3702726"/>
                  <a:pt x="4627034" y="3697223"/>
                  <a:pt x="4623753" y="3693137"/>
                </a:cubicBezTo>
                <a:lnTo>
                  <a:pt x="4623754" y="3693135"/>
                </a:lnTo>
                <a:cubicBezTo>
                  <a:pt x="4615261" y="3682563"/>
                  <a:pt x="4609185" y="3669965"/>
                  <a:pt x="4606187" y="3656726"/>
                </a:cubicBezTo>
                <a:cubicBezTo>
                  <a:pt x="4605052" y="3651723"/>
                  <a:pt x="4601440" y="3647646"/>
                  <a:pt x="4596607" y="3645917"/>
                </a:cubicBezTo>
                <a:cubicBezTo>
                  <a:pt x="4594961" y="3645321"/>
                  <a:pt x="4593249" y="3645037"/>
                  <a:pt x="4591547" y="3645037"/>
                </a:cubicBezTo>
                <a:close/>
                <a:moveTo>
                  <a:pt x="4016079" y="3639078"/>
                </a:moveTo>
                <a:cubicBezTo>
                  <a:pt x="4013171" y="3639078"/>
                  <a:pt x="4010282" y="3639919"/>
                  <a:pt x="4007794" y="3641574"/>
                </a:cubicBezTo>
                <a:cubicBezTo>
                  <a:pt x="4000162" y="3646615"/>
                  <a:pt x="3991869" y="3650577"/>
                  <a:pt x="3983135" y="3653331"/>
                </a:cubicBezTo>
                <a:cubicBezTo>
                  <a:pt x="3978685" y="3654740"/>
                  <a:pt x="3975144" y="3658124"/>
                  <a:pt x="3973546" y="3662513"/>
                </a:cubicBezTo>
                <a:cubicBezTo>
                  <a:pt x="3971952" y="3666890"/>
                  <a:pt x="3972482" y="3671772"/>
                  <a:pt x="3974988" y="3675705"/>
                </a:cubicBezTo>
                <a:cubicBezTo>
                  <a:pt x="3979962" y="3683525"/>
                  <a:pt x="3983806" y="3692018"/>
                  <a:pt x="3986417" y="3700937"/>
                </a:cubicBezTo>
                <a:cubicBezTo>
                  <a:pt x="3987745" y="3705477"/>
                  <a:pt x="3991131" y="3709127"/>
                  <a:pt x="3995561" y="3710781"/>
                </a:cubicBezTo>
                <a:cubicBezTo>
                  <a:pt x="3997269" y="3711424"/>
                  <a:pt x="3999051" y="3711736"/>
                  <a:pt x="4000825" y="3711736"/>
                </a:cubicBezTo>
                <a:cubicBezTo>
                  <a:pt x="4003662" y="3711736"/>
                  <a:pt x="4006475" y="3710933"/>
                  <a:pt x="4008924" y="3709363"/>
                </a:cubicBezTo>
                <a:lnTo>
                  <a:pt x="4008924" y="3709364"/>
                </a:lnTo>
                <a:cubicBezTo>
                  <a:pt x="4016778" y="3704332"/>
                  <a:pt x="4025332" y="3700445"/>
                  <a:pt x="4034335" y="3697807"/>
                </a:cubicBezTo>
                <a:cubicBezTo>
                  <a:pt x="4038931" y="3696474"/>
                  <a:pt x="4042610" y="3693013"/>
                  <a:pt x="4044237" y="3688519"/>
                </a:cubicBezTo>
                <a:cubicBezTo>
                  <a:pt x="4045869" y="3684018"/>
                  <a:pt x="4045259" y="3679007"/>
                  <a:pt x="4042587" y="3675034"/>
                </a:cubicBezTo>
                <a:cubicBezTo>
                  <a:pt x="4037338" y="3667213"/>
                  <a:pt x="4033239" y="3658655"/>
                  <a:pt x="4030401" y="3649604"/>
                </a:cubicBezTo>
                <a:cubicBezTo>
                  <a:pt x="4028993" y="3645102"/>
                  <a:pt x="4025550" y="3641517"/>
                  <a:pt x="4021105" y="3639940"/>
                </a:cubicBezTo>
                <a:cubicBezTo>
                  <a:pt x="4019469" y="3639361"/>
                  <a:pt x="4017772" y="3639078"/>
                  <a:pt x="4016079" y="3639078"/>
                </a:cubicBezTo>
                <a:close/>
                <a:moveTo>
                  <a:pt x="2748243" y="3637670"/>
                </a:moveTo>
                <a:cubicBezTo>
                  <a:pt x="2758688" y="3637670"/>
                  <a:pt x="2769020" y="3640451"/>
                  <a:pt x="2778122" y="3645699"/>
                </a:cubicBezTo>
                <a:cubicBezTo>
                  <a:pt x="2806706" y="3662212"/>
                  <a:pt x="2816541" y="3698904"/>
                  <a:pt x="2800034" y="3727484"/>
                </a:cubicBezTo>
                <a:cubicBezTo>
                  <a:pt x="2789371" y="3745963"/>
                  <a:pt x="2769478" y="3757434"/>
                  <a:pt x="2748124" y="3757434"/>
                </a:cubicBezTo>
                <a:cubicBezTo>
                  <a:pt x="2737678" y="3757434"/>
                  <a:pt x="2727347" y="3754653"/>
                  <a:pt x="2718245" y="3749405"/>
                </a:cubicBezTo>
                <a:cubicBezTo>
                  <a:pt x="2689665" y="3732894"/>
                  <a:pt x="2679830" y="3696199"/>
                  <a:pt x="2696333" y="3667612"/>
                </a:cubicBezTo>
                <a:cubicBezTo>
                  <a:pt x="2706996" y="3649142"/>
                  <a:pt x="2726889" y="3637670"/>
                  <a:pt x="2748243" y="3637670"/>
                </a:cubicBezTo>
                <a:close/>
                <a:moveTo>
                  <a:pt x="3441418" y="3631703"/>
                </a:moveTo>
                <a:cubicBezTo>
                  <a:pt x="3438813" y="3631703"/>
                  <a:pt x="3436221" y="3632383"/>
                  <a:pt x="3433914" y="3633708"/>
                </a:cubicBezTo>
                <a:cubicBezTo>
                  <a:pt x="3428499" y="3636838"/>
                  <a:pt x="3422768" y="3639495"/>
                  <a:pt x="3416881" y="3641604"/>
                </a:cubicBezTo>
                <a:cubicBezTo>
                  <a:pt x="3412720" y="3643099"/>
                  <a:pt x="3409429" y="3646342"/>
                  <a:pt x="3407883" y="3650484"/>
                </a:cubicBezTo>
                <a:cubicBezTo>
                  <a:pt x="3406336" y="3654625"/>
                  <a:pt x="3406696" y="3659231"/>
                  <a:pt x="3408862" y="3663090"/>
                </a:cubicBezTo>
                <a:cubicBezTo>
                  <a:pt x="3411831" y="3668377"/>
                  <a:pt x="3414347" y="3673976"/>
                  <a:pt x="3416338" y="3679726"/>
                </a:cubicBezTo>
                <a:cubicBezTo>
                  <a:pt x="3417804" y="3683982"/>
                  <a:pt x="3421109" y="3687358"/>
                  <a:pt x="3425332" y="3688909"/>
                </a:cubicBezTo>
                <a:cubicBezTo>
                  <a:pt x="3427015" y="3689532"/>
                  <a:pt x="3428769" y="3689836"/>
                  <a:pt x="3430523" y="3689836"/>
                </a:cubicBezTo>
                <a:cubicBezTo>
                  <a:pt x="3433166" y="3689836"/>
                  <a:pt x="3435800" y="3689135"/>
                  <a:pt x="3438136" y="3687764"/>
                </a:cubicBezTo>
                <a:cubicBezTo>
                  <a:pt x="3443621" y="3684530"/>
                  <a:pt x="3449465" y="3681805"/>
                  <a:pt x="3455508" y="3679668"/>
                </a:cubicBezTo>
                <a:cubicBezTo>
                  <a:pt x="3459745" y="3678165"/>
                  <a:pt x="3463083" y="3674836"/>
                  <a:pt x="3464610" y="3670610"/>
                </a:cubicBezTo>
                <a:cubicBezTo>
                  <a:pt x="3466132" y="3666383"/>
                  <a:pt x="3465679" y="3661681"/>
                  <a:pt x="3463371" y="3657823"/>
                </a:cubicBezTo>
                <a:lnTo>
                  <a:pt x="3463372" y="3657823"/>
                </a:lnTo>
                <a:cubicBezTo>
                  <a:pt x="3460261" y="3652613"/>
                  <a:pt x="3457599" y="3647089"/>
                  <a:pt x="3455466" y="3641425"/>
                </a:cubicBezTo>
                <a:cubicBezTo>
                  <a:pt x="3453915" y="3637302"/>
                  <a:pt x="3450624" y="3634067"/>
                  <a:pt x="3446478" y="3632583"/>
                </a:cubicBezTo>
                <a:cubicBezTo>
                  <a:pt x="3444832" y="3631987"/>
                  <a:pt x="3443125" y="3631703"/>
                  <a:pt x="3441418" y="3631703"/>
                </a:cubicBezTo>
                <a:close/>
                <a:moveTo>
                  <a:pt x="4864792" y="3609574"/>
                </a:moveTo>
                <a:cubicBezTo>
                  <a:pt x="4880245" y="3609574"/>
                  <a:pt x="4895533" y="3613678"/>
                  <a:pt x="4909004" y="3621451"/>
                </a:cubicBezTo>
                <a:cubicBezTo>
                  <a:pt x="4951301" y="3645879"/>
                  <a:pt x="4965846" y="3700172"/>
                  <a:pt x="4941423" y="3742474"/>
                </a:cubicBezTo>
                <a:cubicBezTo>
                  <a:pt x="4925644" y="3769805"/>
                  <a:pt x="4896214" y="3786779"/>
                  <a:pt x="4864613" y="3786779"/>
                </a:cubicBezTo>
                <a:cubicBezTo>
                  <a:pt x="4849161" y="3786779"/>
                  <a:pt x="4833873" y="3782675"/>
                  <a:pt x="4820402" y="3774902"/>
                </a:cubicBezTo>
                <a:lnTo>
                  <a:pt x="4820401" y="3774901"/>
                </a:lnTo>
                <a:cubicBezTo>
                  <a:pt x="4778110" y="3750474"/>
                  <a:pt x="4763565" y="3696181"/>
                  <a:pt x="4787983" y="3653870"/>
                </a:cubicBezTo>
                <a:cubicBezTo>
                  <a:pt x="4803762" y="3626548"/>
                  <a:pt x="4833192" y="3609574"/>
                  <a:pt x="4864792" y="3609574"/>
                </a:cubicBezTo>
                <a:close/>
                <a:moveTo>
                  <a:pt x="1605025" y="3601423"/>
                </a:moveTo>
                <a:cubicBezTo>
                  <a:pt x="1616355" y="3601423"/>
                  <a:pt x="1627551" y="3604429"/>
                  <a:pt x="1637407" y="3610123"/>
                </a:cubicBezTo>
                <a:cubicBezTo>
                  <a:pt x="1668387" y="3628014"/>
                  <a:pt x="1679040" y="3667773"/>
                  <a:pt x="1661152" y="3698753"/>
                </a:cubicBezTo>
                <a:cubicBezTo>
                  <a:pt x="1649596" y="3718783"/>
                  <a:pt x="1628043" y="3731219"/>
                  <a:pt x="1604902" y="3731219"/>
                </a:cubicBezTo>
                <a:cubicBezTo>
                  <a:pt x="1593577" y="3731219"/>
                  <a:pt x="1582381" y="3728211"/>
                  <a:pt x="1572517" y="3722509"/>
                </a:cubicBezTo>
                <a:cubicBezTo>
                  <a:pt x="1541536" y="3704616"/>
                  <a:pt x="1530883" y="3664859"/>
                  <a:pt x="1548771" y="3633879"/>
                </a:cubicBezTo>
                <a:lnTo>
                  <a:pt x="1548769" y="3633879"/>
                </a:lnTo>
                <a:cubicBezTo>
                  <a:pt x="1560327" y="3613859"/>
                  <a:pt x="1581884" y="3601423"/>
                  <a:pt x="1605025" y="3601423"/>
                </a:cubicBezTo>
                <a:close/>
                <a:moveTo>
                  <a:pt x="4419892" y="3586869"/>
                </a:moveTo>
                <a:cubicBezTo>
                  <a:pt x="4416766" y="3586869"/>
                  <a:pt x="4413669" y="3587842"/>
                  <a:pt x="4411074" y="3589734"/>
                </a:cubicBezTo>
                <a:cubicBezTo>
                  <a:pt x="4401546" y="3596646"/>
                  <a:pt x="4390954" y="3601715"/>
                  <a:pt x="4379581" y="3604790"/>
                </a:cubicBezTo>
                <a:cubicBezTo>
                  <a:pt x="4374858" y="3606065"/>
                  <a:pt x="4371051" y="3609565"/>
                  <a:pt x="4369387" y="3614162"/>
                </a:cubicBezTo>
                <a:cubicBezTo>
                  <a:pt x="4367718" y="3618757"/>
                  <a:pt x="4368395" y="3623883"/>
                  <a:pt x="4371203" y="3627893"/>
                </a:cubicBezTo>
                <a:cubicBezTo>
                  <a:pt x="4378087" y="3637718"/>
                  <a:pt x="4383001" y="3648633"/>
                  <a:pt x="4385799" y="3660321"/>
                </a:cubicBezTo>
                <a:cubicBezTo>
                  <a:pt x="4386963" y="3665173"/>
                  <a:pt x="4390458" y="3669126"/>
                  <a:pt x="4395129" y="3670874"/>
                </a:cubicBezTo>
                <a:cubicBezTo>
                  <a:pt x="4396836" y="3671518"/>
                  <a:pt x="4398623" y="3671830"/>
                  <a:pt x="4400396" y="3671830"/>
                </a:cubicBezTo>
                <a:cubicBezTo>
                  <a:pt x="4403475" y="3671830"/>
                  <a:pt x="4406524" y="3670884"/>
                  <a:pt x="4409101" y="3669049"/>
                </a:cubicBezTo>
                <a:lnTo>
                  <a:pt x="4409102" y="3669049"/>
                </a:lnTo>
                <a:cubicBezTo>
                  <a:pt x="4418942" y="3662041"/>
                  <a:pt x="4429889" y="3657067"/>
                  <a:pt x="4441648" y="3654266"/>
                </a:cubicBezTo>
                <a:cubicBezTo>
                  <a:pt x="4446571" y="3653094"/>
                  <a:pt x="4450571" y="3649520"/>
                  <a:pt x="4452287" y="3644762"/>
                </a:cubicBezTo>
                <a:cubicBezTo>
                  <a:pt x="4454003" y="3640006"/>
                  <a:pt x="4453209" y="3634700"/>
                  <a:pt x="4450173" y="3630654"/>
                </a:cubicBezTo>
                <a:cubicBezTo>
                  <a:pt x="4442829" y="3620875"/>
                  <a:pt x="4437524" y="3609905"/>
                  <a:pt x="4434408" y="3598054"/>
                </a:cubicBezTo>
                <a:cubicBezTo>
                  <a:pt x="4433145" y="3593261"/>
                  <a:pt x="4429604" y="3589401"/>
                  <a:pt x="4424937" y="3587737"/>
                </a:cubicBezTo>
                <a:cubicBezTo>
                  <a:pt x="4423297" y="3587152"/>
                  <a:pt x="4421590" y="3586869"/>
                  <a:pt x="4419892" y="3586869"/>
                </a:cubicBezTo>
                <a:close/>
                <a:moveTo>
                  <a:pt x="5266453" y="3585685"/>
                </a:moveTo>
                <a:cubicBezTo>
                  <a:pt x="5278023" y="3585685"/>
                  <a:pt x="5289456" y="3588758"/>
                  <a:pt x="5299514" y="3594574"/>
                </a:cubicBezTo>
                <a:cubicBezTo>
                  <a:pt x="5314849" y="3603427"/>
                  <a:pt x="5325810" y="3617707"/>
                  <a:pt x="5330391" y="3634804"/>
                </a:cubicBezTo>
                <a:cubicBezTo>
                  <a:pt x="5334968" y="3651894"/>
                  <a:pt x="5332618" y="3669749"/>
                  <a:pt x="5323771" y="3685088"/>
                </a:cubicBezTo>
                <a:cubicBezTo>
                  <a:pt x="5311968" y="3705516"/>
                  <a:pt x="5289958" y="3718216"/>
                  <a:pt x="5266330" y="3718216"/>
                </a:cubicBezTo>
                <a:cubicBezTo>
                  <a:pt x="5254778" y="3718216"/>
                  <a:pt x="5243344" y="3715143"/>
                  <a:pt x="5233263" y="3709325"/>
                </a:cubicBezTo>
                <a:cubicBezTo>
                  <a:pt x="5201634" y="3691055"/>
                  <a:pt x="5190754" y="3650455"/>
                  <a:pt x="5209015" y="3618813"/>
                </a:cubicBezTo>
                <a:cubicBezTo>
                  <a:pt x="5220813" y="3598385"/>
                  <a:pt x="5242825" y="3585685"/>
                  <a:pt x="5266453" y="3585685"/>
                </a:cubicBezTo>
                <a:close/>
                <a:moveTo>
                  <a:pt x="2578313" y="3585401"/>
                </a:moveTo>
                <a:cubicBezTo>
                  <a:pt x="2587089" y="3585401"/>
                  <a:pt x="2595771" y="3587737"/>
                  <a:pt x="2603421" y="3592144"/>
                </a:cubicBezTo>
                <a:cubicBezTo>
                  <a:pt x="2627423" y="3606007"/>
                  <a:pt x="2635684" y="3636836"/>
                  <a:pt x="2621820" y="3660849"/>
                </a:cubicBezTo>
                <a:cubicBezTo>
                  <a:pt x="2612860" y="3676367"/>
                  <a:pt x="2596155" y="3686013"/>
                  <a:pt x="2578219" y="3686013"/>
                </a:cubicBezTo>
                <a:cubicBezTo>
                  <a:pt x="2569447" y="3686013"/>
                  <a:pt x="2560765" y="3683677"/>
                  <a:pt x="2553110" y="3679252"/>
                </a:cubicBezTo>
                <a:cubicBezTo>
                  <a:pt x="2541474" y="3672548"/>
                  <a:pt x="2533156" y="3661700"/>
                  <a:pt x="2529676" y="3648724"/>
                </a:cubicBezTo>
                <a:cubicBezTo>
                  <a:pt x="2526200" y="3635741"/>
                  <a:pt x="2527987" y="3622188"/>
                  <a:pt x="2534702" y="3610566"/>
                </a:cubicBezTo>
                <a:cubicBezTo>
                  <a:pt x="2543662" y="3595048"/>
                  <a:pt x="2560368" y="3585401"/>
                  <a:pt x="2578313" y="3585401"/>
                </a:cubicBezTo>
                <a:close/>
                <a:moveTo>
                  <a:pt x="3845120" y="3579936"/>
                </a:moveTo>
                <a:cubicBezTo>
                  <a:pt x="3842320" y="3579936"/>
                  <a:pt x="3839544" y="3580711"/>
                  <a:pt x="3837119" y="3582243"/>
                </a:cubicBezTo>
                <a:cubicBezTo>
                  <a:pt x="3830380" y="3586490"/>
                  <a:pt x="3823146" y="3589931"/>
                  <a:pt x="3815613" y="3592476"/>
                </a:cubicBezTo>
                <a:cubicBezTo>
                  <a:pt x="3811296" y="3593941"/>
                  <a:pt x="3807878" y="3597280"/>
                  <a:pt x="3806321" y="3601553"/>
                </a:cubicBezTo>
                <a:cubicBezTo>
                  <a:pt x="3804761" y="3605838"/>
                  <a:pt x="3805229" y="3610595"/>
                  <a:pt x="3807589" y="3614491"/>
                </a:cubicBezTo>
                <a:cubicBezTo>
                  <a:pt x="3811726" y="3621300"/>
                  <a:pt x="3815055" y="3628601"/>
                  <a:pt x="3817491" y="3636185"/>
                </a:cubicBezTo>
                <a:cubicBezTo>
                  <a:pt x="3818905" y="3640572"/>
                  <a:pt x="3822253" y="3644073"/>
                  <a:pt x="3826575" y="3645670"/>
                </a:cubicBezTo>
                <a:cubicBezTo>
                  <a:pt x="3828262" y="3646303"/>
                  <a:pt x="3830026" y="3646607"/>
                  <a:pt x="3831785" y="3646607"/>
                </a:cubicBezTo>
                <a:cubicBezTo>
                  <a:pt x="3834528" y="3646607"/>
                  <a:pt x="3837252" y="3645861"/>
                  <a:pt x="3839644" y="3644385"/>
                </a:cubicBezTo>
                <a:lnTo>
                  <a:pt x="3839644" y="3644385"/>
                </a:lnTo>
                <a:cubicBezTo>
                  <a:pt x="3846520" y="3640159"/>
                  <a:pt x="3853910" y="3636782"/>
                  <a:pt x="3861612" y="3634333"/>
                </a:cubicBezTo>
                <a:cubicBezTo>
                  <a:pt x="3866048" y="3632914"/>
                  <a:pt x="3869580" y="3629519"/>
                  <a:pt x="3871168" y="3625140"/>
                </a:cubicBezTo>
                <a:cubicBezTo>
                  <a:pt x="3872757" y="3620763"/>
                  <a:pt x="3872223" y="3615891"/>
                  <a:pt x="3869722" y="3611967"/>
                </a:cubicBezTo>
                <a:cubicBezTo>
                  <a:pt x="3865400" y="3605176"/>
                  <a:pt x="3861914" y="3597857"/>
                  <a:pt x="3859357" y="3590187"/>
                </a:cubicBezTo>
                <a:cubicBezTo>
                  <a:pt x="3857895" y="3585818"/>
                  <a:pt x="3854511" y="3582357"/>
                  <a:pt x="3850170" y="3580805"/>
                </a:cubicBezTo>
                <a:cubicBezTo>
                  <a:pt x="3848529" y="3580219"/>
                  <a:pt x="3846822" y="3579936"/>
                  <a:pt x="3845120" y="3579936"/>
                </a:cubicBezTo>
                <a:close/>
                <a:moveTo>
                  <a:pt x="3270648" y="3572406"/>
                </a:moveTo>
                <a:cubicBezTo>
                  <a:pt x="3268114" y="3572406"/>
                  <a:pt x="3265593" y="3573049"/>
                  <a:pt x="3263333" y="3574308"/>
                </a:cubicBezTo>
                <a:cubicBezTo>
                  <a:pt x="3258619" y="3576937"/>
                  <a:pt x="3253639" y="3579235"/>
                  <a:pt x="3248533" y="3581145"/>
                </a:cubicBezTo>
                <a:cubicBezTo>
                  <a:pt x="3244467" y="3582668"/>
                  <a:pt x="3241255" y="3585865"/>
                  <a:pt x="3239728" y="3589931"/>
                </a:cubicBezTo>
                <a:cubicBezTo>
                  <a:pt x="3238201" y="3593998"/>
                  <a:pt x="3238513" y="3598528"/>
                  <a:pt x="3240574" y="3602339"/>
                </a:cubicBezTo>
                <a:cubicBezTo>
                  <a:pt x="3243061" y="3606944"/>
                  <a:pt x="3245213" y="3611777"/>
                  <a:pt x="3246972" y="3616713"/>
                </a:cubicBezTo>
                <a:cubicBezTo>
                  <a:pt x="3248466" y="3620912"/>
                  <a:pt x="3251756" y="3624231"/>
                  <a:pt x="3255942" y="3625764"/>
                </a:cubicBezTo>
                <a:cubicBezTo>
                  <a:pt x="3257616" y="3626379"/>
                  <a:pt x="3259365" y="3626681"/>
                  <a:pt x="3261110" y="3626681"/>
                </a:cubicBezTo>
                <a:cubicBezTo>
                  <a:pt x="3263725" y="3626681"/>
                  <a:pt x="3266326" y="3626001"/>
                  <a:pt x="3268638" y="3624657"/>
                </a:cubicBezTo>
                <a:cubicBezTo>
                  <a:pt x="3273423" y="3621886"/>
                  <a:pt x="3278511" y="3619465"/>
                  <a:pt x="3283759" y="3617478"/>
                </a:cubicBezTo>
                <a:cubicBezTo>
                  <a:pt x="3287883" y="3615920"/>
                  <a:pt x="3291112" y="3612617"/>
                  <a:pt x="3292587" y="3608457"/>
                </a:cubicBezTo>
                <a:cubicBezTo>
                  <a:pt x="3294062" y="3604305"/>
                  <a:pt x="3293632" y="3599710"/>
                  <a:pt x="3291415" y="3595899"/>
                </a:cubicBezTo>
                <a:cubicBezTo>
                  <a:pt x="3288801" y="3591406"/>
                  <a:pt x="3286507" y="3586687"/>
                  <a:pt x="3284602" y="3581883"/>
                </a:cubicBezTo>
                <a:cubicBezTo>
                  <a:pt x="3283004" y="3577864"/>
                  <a:pt x="3279755" y="3574723"/>
                  <a:pt x="3275684" y="3573277"/>
                </a:cubicBezTo>
                <a:cubicBezTo>
                  <a:pt x="3274048" y="3572691"/>
                  <a:pt x="3272346" y="3572406"/>
                  <a:pt x="3270648" y="3572406"/>
                </a:cubicBezTo>
                <a:close/>
                <a:moveTo>
                  <a:pt x="2408381" y="3532215"/>
                </a:moveTo>
                <a:cubicBezTo>
                  <a:pt x="2415644" y="3532215"/>
                  <a:pt x="2422827" y="3534154"/>
                  <a:pt x="2429158" y="3537804"/>
                </a:cubicBezTo>
                <a:cubicBezTo>
                  <a:pt x="2438795" y="3543365"/>
                  <a:pt x="2445679" y="3552339"/>
                  <a:pt x="2448559" y="3563084"/>
                </a:cubicBezTo>
                <a:cubicBezTo>
                  <a:pt x="2451434" y="3573827"/>
                  <a:pt x="2449958" y="3585053"/>
                  <a:pt x="2444398" y="3594688"/>
                </a:cubicBezTo>
                <a:cubicBezTo>
                  <a:pt x="2436984" y="3607521"/>
                  <a:pt x="2423153" y="3615504"/>
                  <a:pt x="2408310" y="3615504"/>
                </a:cubicBezTo>
                <a:cubicBezTo>
                  <a:pt x="2401042" y="3615504"/>
                  <a:pt x="2393855" y="3613566"/>
                  <a:pt x="2387523" y="3609915"/>
                </a:cubicBezTo>
                <a:cubicBezTo>
                  <a:pt x="2377887" y="3604354"/>
                  <a:pt x="2371003" y="3595379"/>
                  <a:pt x="2368122" y="3584636"/>
                </a:cubicBezTo>
                <a:cubicBezTo>
                  <a:pt x="2365243" y="3573893"/>
                  <a:pt x="2366723" y="3562677"/>
                  <a:pt x="2372284" y="3553050"/>
                </a:cubicBezTo>
                <a:cubicBezTo>
                  <a:pt x="2379703" y="3540197"/>
                  <a:pt x="2393538" y="3532215"/>
                  <a:pt x="2408381" y="3532215"/>
                </a:cubicBezTo>
                <a:close/>
                <a:moveTo>
                  <a:pt x="4248976" y="3528500"/>
                </a:moveTo>
                <a:cubicBezTo>
                  <a:pt x="4245978" y="3528500"/>
                  <a:pt x="4243004" y="3529399"/>
                  <a:pt x="4240465" y="3531148"/>
                </a:cubicBezTo>
                <a:cubicBezTo>
                  <a:pt x="4231931" y="3537020"/>
                  <a:pt x="4222544" y="3541484"/>
                  <a:pt x="4212571" y="3544415"/>
                </a:cubicBezTo>
                <a:cubicBezTo>
                  <a:pt x="4208008" y="3545759"/>
                  <a:pt x="4204349" y="3549192"/>
                  <a:pt x="4202712" y="3553655"/>
                </a:cubicBezTo>
                <a:cubicBezTo>
                  <a:pt x="4201076" y="3558127"/>
                  <a:pt x="4201657" y="3563103"/>
                  <a:pt x="4204272" y="3567074"/>
                </a:cubicBezTo>
                <a:lnTo>
                  <a:pt x="4204273" y="3567074"/>
                </a:lnTo>
                <a:cubicBezTo>
                  <a:pt x="4209923" y="3575652"/>
                  <a:pt x="4214165" y="3585032"/>
                  <a:pt x="4216884" y="3594982"/>
                </a:cubicBezTo>
                <a:cubicBezTo>
                  <a:pt x="4218160" y="3599653"/>
                  <a:pt x="4221612" y="3603417"/>
                  <a:pt x="4226151" y="3605101"/>
                </a:cubicBezTo>
                <a:cubicBezTo>
                  <a:pt x="4227839" y="3605724"/>
                  <a:pt x="4229602" y="3606027"/>
                  <a:pt x="4231362" y="3606027"/>
                </a:cubicBezTo>
                <a:cubicBezTo>
                  <a:pt x="4234318" y="3606027"/>
                  <a:pt x="4237254" y="3605157"/>
                  <a:pt x="4239770" y="3603454"/>
                </a:cubicBezTo>
                <a:cubicBezTo>
                  <a:pt x="4248522" y="3597534"/>
                  <a:pt x="4258149" y="3593137"/>
                  <a:pt x="4268387" y="3590385"/>
                </a:cubicBezTo>
                <a:cubicBezTo>
                  <a:pt x="4273111" y="3589109"/>
                  <a:pt x="4276922" y="3585619"/>
                  <a:pt x="4278596" y="3581013"/>
                </a:cubicBezTo>
                <a:cubicBezTo>
                  <a:pt x="4280265" y="3576418"/>
                  <a:pt x="4279588" y="3571282"/>
                  <a:pt x="4276780" y="3567272"/>
                </a:cubicBezTo>
                <a:cubicBezTo>
                  <a:pt x="4270803" y="3558741"/>
                  <a:pt x="4266297" y="3549333"/>
                  <a:pt x="4263394" y="3539328"/>
                </a:cubicBezTo>
                <a:cubicBezTo>
                  <a:pt x="4262046" y="3534694"/>
                  <a:pt x="4258562" y="3530986"/>
                  <a:pt x="4254022" y="3529370"/>
                </a:cubicBezTo>
                <a:cubicBezTo>
                  <a:pt x="4252381" y="3528784"/>
                  <a:pt x="4250674" y="3528500"/>
                  <a:pt x="4248976" y="3528500"/>
                </a:cubicBezTo>
                <a:close/>
                <a:moveTo>
                  <a:pt x="5498173" y="3524111"/>
                </a:moveTo>
                <a:cubicBezTo>
                  <a:pt x="5501615" y="3524111"/>
                  <a:pt x="5505025" y="3525028"/>
                  <a:pt x="5508037" y="3526769"/>
                </a:cubicBezTo>
                <a:lnTo>
                  <a:pt x="5508035" y="3526769"/>
                </a:lnTo>
                <a:cubicBezTo>
                  <a:pt x="5517469" y="3532217"/>
                  <a:pt x="5520712" y="3544311"/>
                  <a:pt x="5515270" y="3553750"/>
                </a:cubicBezTo>
                <a:cubicBezTo>
                  <a:pt x="5511752" y="3559840"/>
                  <a:pt x="5505184" y="3563633"/>
                  <a:pt x="5498138" y="3563633"/>
                </a:cubicBezTo>
                <a:cubicBezTo>
                  <a:pt x="5494687" y="3563633"/>
                  <a:pt x="5491283" y="3562716"/>
                  <a:pt x="5488289" y="3560985"/>
                </a:cubicBezTo>
                <a:cubicBezTo>
                  <a:pt x="5483726" y="3558346"/>
                  <a:pt x="5480463" y="3554090"/>
                  <a:pt x="5479097" y="3548984"/>
                </a:cubicBezTo>
                <a:cubicBezTo>
                  <a:pt x="5477726" y="3543875"/>
                  <a:pt x="5478421" y="3538552"/>
                  <a:pt x="5481050" y="3533994"/>
                </a:cubicBezTo>
                <a:cubicBezTo>
                  <a:pt x="5484573" y="3527904"/>
                  <a:pt x="5491131" y="3524111"/>
                  <a:pt x="5498173" y="3524111"/>
                </a:cubicBezTo>
                <a:close/>
                <a:moveTo>
                  <a:pt x="3674388" y="3521426"/>
                </a:moveTo>
                <a:cubicBezTo>
                  <a:pt x="3671702" y="3521426"/>
                  <a:pt x="3669031" y="3522145"/>
                  <a:pt x="3666670" y="3523562"/>
                </a:cubicBezTo>
                <a:cubicBezTo>
                  <a:pt x="3660907" y="3527015"/>
                  <a:pt x="3654774" y="3529918"/>
                  <a:pt x="3648438" y="3532188"/>
                </a:cubicBezTo>
                <a:cubicBezTo>
                  <a:pt x="3644253" y="3533682"/>
                  <a:pt x="3640943" y="3536964"/>
                  <a:pt x="3639411" y="3541143"/>
                </a:cubicBezTo>
                <a:cubicBezTo>
                  <a:pt x="3637879" y="3545314"/>
                  <a:pt x="3638276" y="3549957"/>
                  <a:pt x="3640498" y="3553815"/>
                </a:cubicBezTo>
                <a:cubicBezTo>
                  <a:pt x="3643776" y="3559499"/>
                  <a:pt x="3646513" y="3565541"/>
                  <a:pt x="3648641" y="3571792"/>
                </a:cubicBezTo>
                <a:cubicBezTo>
                  <a:pt x="3650093" y="3576058"/>
                  <a:pt x="3653388" y="3579443"/>
                  <a:pt x="3657611" y="3581013"/>
                </a:cubicBezTo>
                <a:cubicBezTo>
                  <a:pt x="3659304" y="3581647"/>
                  <a:pt x="3661082" y="3581960"/>
                  <a:pt x="3662850" y="3581960"/>
                </a:cubicBezTo>
                <a:cubicBezTo>
                  <a:pt x="3665484" y="3581960"/>
                  <a:pt x="3668104" y="3581269"/>
                  <a:pt x="3670430" y="3579907"/>
                </a:cubicBezTo>
                <a:lnTo>
                  <a:pt x="3670429" y="3579907"/>
                </a:lnTo>
                <a:cubicBezTo>
                  <a:pt x="3676320" y="3576456"/>
                  <a:pt x="3682595" y="3573609"/>
                  <a:pt x="3689074" y="3571443"/>
                </a:cubicBezTo>
                <a:cubicBezTo>
                  <a:pt x="3693405" y="3569997"/>
                  <a:pt x="3696838" y="3566658"/>
                  <a:pt x="3698408" y="3562375"/>
                </a:cubicBezTo>
                <a:cubicBezTo>
                  <a:pt x="3699977" y="3558080"/>
                  <a:pt x="3699510" y="3553315"/>
                  <a:pt x="3697136" y="3549418"/>
                </a:cubicBezTo>
                <a:cubicBezTo>
                  <a:pt x="3693665" y="3543707"/>
                  <a:pt x="3690767" y="3537626"/>
                  <a:pt x="3688516" y="3531364"/>
                </a:cubicBezTo>
                <a:cubicBezTo>
                  <a:pt x="3686999" y="3527138"/>
                  <a:pt x="3683665" y="3523808"/>
                  <a:pt x="3679438" y="3522296"/>
                </a:cubicBezTo>
                <a:cubicBezTo>
                  <a:pt x="3677797" y="3521710"/>
                  <a:pt x="3676090" y="3521426"/>
                  <a:pt x="3674388" y="3521426"/>
                </a:cubicBezTo>
                <a:close/>
                <a:moveTo>
                  <a:pt x="5096538" y="3515173"/>
                </a:moveTo>
                <a:cubicBezTo>
                  <a:pt x="5109616" y="3515173"/>
                  <a:pt x="5122545" y="3518654"/>
                  <a:pt x="5133926" y="3525227"/>
                </a:cubicBezTo>
                <a:cubicBezTo>
                  <a:pt x="5151262" y="3535233"/>
                  <a:pt x="5163654" y="3551384"/>
                  <a:pt x="5168837" y="3570716"/>
                </a:cubicBezTo>
                <a:cubicBezTo>
                  <a:pt x="5174015" y="3590036"/>
                  <a:pt x="5171358" y="3610227"/>
                  <a:pt x="5161352" y="3627562"/>
                </a:cubicBezTo>
                <a:cubicBezTo>
                  <a:pt x="5148008" y="3650675"/>
                  <a:pt x="5123127" y="3665030"/>
                  <a:pt x="5096411" y="3665030"/>
                </a:cubicBezTo>
                <a:cubicBezTo>
                  <a:pt x="5083331" y="3665030"/>
                  <a:pt x="5070399" y="3661550"/>
                  <a:pt x="5059018" y="3654977"/>
                </a:cubicBezTo>
                <a:cubicBezTo>
                  <a:pt x="5041687" y="3644972"/>
                  <a:pt x="5029295" y="3628819"/>
                  <a:pt x="5024112" y="3609488"/>
                </a:cubicBezTo>
                <a:cubicBezTo>
                  <a:pt x="5018933" y="3590168"/>
                  <a:pt x="5021591" y="3569977"/>
                  <a:pt x="5031596" y="3552642"/>
                </a:cubicBezTo>
                <a:cubicBezTo>
                  <a:pt x="5044941" y="3529530"/>
                  <a:pt x="5069822" y="3515173"/>
                  <a:pt x="5096538" y="3515173"/>
                </a:cubicBezTo>
                <a:close/>
                <a:moveTo>
                  <a:pt x="3099674" y="3512744"/>
                </a:moveTo>
                <a:cubicBezTo>
                  <a:pt x="3097225" y="3512744"/>
                  <a:pt x="3094790" y="3513340"/>
                  <a:pt x="3092586" y="3514522"/>
                </a:cubicBezTo>
                <a:cubicBezTo>
                  <a:pt x="3087976" y="3516991"/>
                  <a:pt x="3083115" y="3519146"/>
                  <a:pt x="3078146" y="3520943"/>
                </a:cubicBezTo>
                <a:cubicBezTo>
                  <a:pt x="3074060" y="3522409"/>
                  <a:pt x="3070812" y="3525577"/>
                  <a:pt x="3069237" y="3529625"/>
                </a:cubicBezTo>
                <a:cubicBezTo>
                  <a:pt x="3067663" y="3533673"/>
                  <a:pt x="3067923" y="3538212"/>
                  <a:pt x="3069946" y="3542052"/>
                </a:cubicBezTo>
                <a:cubicBezTo>
                  <a:pt x="3072093" y="3546138"/>
                  <a:pt x="3073989" y="3550421"/>
                  <a:pt x="3075578" y="3554789"/>
                </a:cubicBezTo>
                <a:cubicBezTo>
                  <a:pt x="3077105" y="3558978"/>
                  <a:pt x="3080415" y="3562279"/>
                  <a:pt x="3084614" y="3563784"/>
                </a:cubicBezTo>
                <a:cubicBezTo>
                  <a:pt x="3086259" y="3564370"/>
                  <a:pt x="3087976" y="3564663"/>
                  <a:pt x="3089682" y="3564663"/>
                </a:cubicBezTo>
                <a:cubicBezTo>
                  <a:pt x="3092335" y="3564663"/>
                  <a:pt x="3094974" y="3563963"/>
                  <a:pt x="3097309" y="3562583"/>
                </a:cubicBezTo>
                <a:cubicBezTo>
                  <a:pt x="3101971" y="3559831"/>
                  <a:pt x="3106880" y="3557439"/>
                  <a:pt x="3111896" y="3555461"/>
                </a:cubicBezTo>
                <a:cubicBezTo>
                  <a:pt x="3115949" y="3553863"/>
                  <a:pt x="3119107" y="3550591"/>
                  <a:pt x="3120554" y="3546477"/>
                </a:cubicBezTo>
                <a:cubicBezTo>
                  <a:pt x="3122001" y="3542374"/>
                  <a:pt x="3121594" y="3537843"/>
                  <a:pt x="3119433" y="3534061"/>
                </a:cubicBezTo>
                <a:lnTo>
                  <a:pt x="3119434" y="3534060"/>
                </a:lnTo>
                <a:cubicBezTo>
                  <a:pt x="3117240" y="3530202"/>
                  <a:pt x="3115259" y="3526154"/>
                  <a:pt x="3113543" y="3522012"/>
                </a:cubicBezTo>
                <a:cubicBezTo>
                  <a:pt x="3111921" y="3518097"/>
                  <a:pt x="3108720" y="3515041"/>
                  <a:pt x="3104724" y="3513614"/>
                </a:cubicBezTo>
                <a:cubicBezTo>
                  <a:pt x="3103089" y="3513028"/>
                  <a:pt x="3101377" y="3512744"/>
                  <a:pt x="3099674" y="3512744"/>
                </a:cubicBezTo>
                <a:close/>
                <a:moveTo>
                  <a:pt x="400122" y="3494927"/>
                </a:moveTo>
                <a:cubicBezTo>
                  <a:pt x="398074" y="3494927"/>
                  <a:pt x="396030" y="3495343"/>
                  <a:pt x="394117" y="3496175"/>
                </a:cubicBezTo>
                <a:cubicBezTo>
                  <a:pt x="388740" y="3498530"/>
                  <a:pt x="383169" y="3500412"/>
                  <a:pt x="377548" y="3501783"/>
                </a:cubicBezTo>
                <a:cubicBezTo>
                  <a:pt x="372851" y="3502936"/>
                  <a:pt x="368994" y="3506275"/>
                  <a:pt x="367188" y="3510758"/>
                </a:cubicBezTo>
                <a:cubicBezTo>
                  <a:pt x="365381" y="3515249"/>
                  <a:pt x="365849" y="3520329"/>
                  <a:pt x="368441" y="3524405"/>
                </a:cubicBezTo>
                <a:cubicBezTo>
                  <a:pt x="370597" y="3527810"/>
                  <a:pt x="372541" y="3531384"/>
                  <a:pt x="374220" y="3535044"/>
                </a:cubicBezTo>
                <a:cubicBezTo>
                  <a:pt x="376078" y="3539072"/>
                  <a:pt x="379623" y="3542079"/>
                  <a:pt x="383909" y="3543253"/>
                </a:cubicBezTo>
                <a:cubicBezTo>
                  <a:pt x="385208" y="3543612"/>
                  <a:pt x="386538" y="3543782"/>
                  <a:pt x="387862" y="3543782"/>
                </a:cubicBezTo>
                <a:cubicBezTo>
                  <a:pt x="390892" y="3543782"/>
                  <a:pt x="393881" y="3542865"/>
                  <a:pt x="396425" y="3541106"/>
                </a:cubicBezTo>
                <a:cubicBezTo>
                  <a:pt x="400960" y="3537956"/>
                  <a:pt x="405726" y="3535119"/>
                  <a:pt x="410602" y="3532679"/>
                </a:cubicBezTo>
                <a:lnTo>
                  <a:pt x="410600" y="3532679"/>
                </a:lnTo>
                <a:cubicBezTo>
                  <a:pt x="417797" y="3529085"/>
                  <a:pt x="420874" y="3520450"/>
                  <a:pt x="417579" y="3513111"/>
                </a:cubicBezTo>
                <a:cubicBezTo>
                  <a:pt x="416364" y="3510407"/>
                  <a:pt x="415253" y="3507655"/>
                  <a:pt x="414246" y="3504857"/>
                </a:cubicBezTo>
                <a:cubicBezTo>
                  <a:pt x="412841" y="3500951"/>
                  <a:pt x="409881" y="3497801"/>
                  <a:pt x="406066" y="3496156"/>
                </a:cubicBezTo>
                <a:cubicBezTo>
                  <a:pt x="404169" y="3495333"/>
                  <a:pt x="402146" y="3494927"/>
                  <a:pt x="400122" y="3494927"/>
                </a:cubicBezTo>
                <a:close/>
                <a:moveTo>
                  <a:pt x="4045182" y="3483796"/>
                </a:moveTo>
                <a:lnTo>
                  <a:pt x="4045181" y="3483797"/>
                </a:lnTo>
                <a:lnTo>
                  <a:pt x="4045181" y="3483796"/>
                </a:lnTo>
                <a:close/>
                <a:moveTo>
                  <a:pt x="2238447" y="3479947"/>
                </a:moveTo>
                <a:cubicBezTo>
                  <a:pt x="2244036" y="3479947"/>
                  <a:pt x="2249573" y="3481441"/>
                  <a:pt x="2254458" y="3484249"/>
                </a:cubicBezTo>
                <a:lnTo>
                  <a:pt x="2254458" y="3484247"/>
                </a:lnTo>
                <a:cubicBezTo>
                  <a:pt x="2261863" y="3488522"/>
                  <a:pt x="2267173" y="3495446"/>
                  <a:pt x="2269390" y="3503711"/>
                </a:cubicBezTo>
                <a:cubicBezTo>
                  <a:pt x="2271603" y="3511986"/>
                  <a:pt x="2270468" y="3520629"/>
                  <a:pt x="2266184" y="3528044"/>
                </a:cubicBezTo>
                <a:cubicBezTo>
                  <a:pt x="2260477" y="3537934"/>
                  <a:pt x="2249829" y="3544083"/>
                  <a:pt x="2238395" y="3544083"/>
                </a:cubicBezTo>
                <a:cubicBezTo>
                  <a:pt x="2232801" y="3544083"/>
                  <a:pt x="2227264" y="3542588"/>
                  <a:pt x="2222379" y="3539780"/>
                </a:cubicBezTo>
                <a:cubicBezTo>
                  <a:pt x="2214974" y="3535506"/>
                  <a:pt x="2209664" y="3528583"/>
                  <a:pt x="2207447" y="3520309"/>
                </a:cubicBezTo>
                <a:cubicBezTo>
                  <a:pt x="2205229" y="3512034"/>
                  <a:pt x="2206369" y="3503399"/>
                  <a:pt x="2210653" y="3495985"/>
                </a:cubicBezTo>
                <a:cubicBezTo>
                  <a:pt x="2216360" y="3486094"/>
                  <a:pt x="2227013" y="3479947"/>
                  <a:pt x="2238447" y="3479947"/>
                </a:cubicBezTo>
                <a:close/>
                <a:moveTo>
                  <a:pt x="121928" y="3476580"/>
                </a:moveTo>
                <a:cubicBezTo>
                  <a:pt x="128005" y="3476580"/>
                  <a:pt x="134010" y="3478197"/>
                  <a:pt x="139292" y="3481241"/>
                </a:cubicBezTo>
                <a:lnTo>
                  <a:pt x="139293" y="3481241"/>
                </a:lnTo>
                <a:cubicBezTo>
                  <a:pt x="147345" y="3485895"/>
                  <a:pt x="153105" y="3493404"/>
                  <a:pt x="155510" y="3502388"/>
                </a:cubicBezTo>
                <a:cubicBezTo>
                  <a:pt x="157913" y="3511362"/>
                  <a:pt x="156679" y="3520744"/>
                  <a:pt x="152036" y="3528801"/>
                </a:cubicBezTo>
                <a:cubicBezTo>
                  <a:pt x="145841" y="3539525"/>
                  <a:pt x="134283" y="3546192"/>
                  <a:pt x="121877" y="3546192"/>
                </a:cubicBezTo>
                <a:cubicBezTo>
                  <a:pt x="115796" y="3546192"/>
                  <a:pt x="109786" y="3544576"/>
                  <a:pt x="104505" y="3541521"/>
                </a:cubicBezTo>
                <a:cubicBezTo>
                  <a:pt x="96465" y="3536878"/>
                  <a:pt x="90716" y="3529378"/>
                  <a:pt x="88309" y="3520395"/>
                </a:cubicBezTo>
                <a:cubicBezTo>
                  <a:pt x="85897" y="3511401"/>
                  <a:pt x="87127" y="3502020"/>
                  <a:pt x="91761" y="3493982"/>
                </a:cubicBezTo>
                <a:cubicBezTo>
                  <a:pt x="97959" y="3483248"/>
                  <a:pt x="109521" y="3476580"/>
                  <a:pt x="121928" y="3476580"/>
                </a:cubicBezTo>
                <a:close/>
                <a:moveTo>
                  <a:pt x="4077558" y="3469895"/>
                </a:moveTo>
                <a:cubicBezTo>
                  <a:pt x="4074682" y="3469895"/>
                  <a:pt x="4071827" y="3470718"/>
                  <a:pt x="4069353" y="3472335"/>
                </a:cubicBezTo>
                <a:lnTo>
                  <a:pt x="4045182" y="3483796"/>
                </a:lnTo>
                <a:lnTo>
                  <a:pt x="4045182" y="3483796"/>
                </a:lnTo>
                <a:lnTo>
                  <a:pt x="4045181" y="3483796"/>
                </a:lnTo>
                <a:lnTo>
                  <a:pt x="4035621" y="3492950"/>
                </a:lnTo>
                <a:cubicBezTo>
                  <a:pt x="4034027" y="3497320"/>
                  <a:pt x="4034548" y="3502180"/>
                  <a:pt x="4037030" y="3506114"/>
                </a:cubicBezTo>
                <a:cubicBezTo>
                  <a:pt x="4041839" y="3513737"/>
                  <a:pt x="4045579" y="3521991"/>
                  <a:pt x="4048151" y="3530645"/>
                </a:cubicBezTo>
                <a:cubicBezTo>
                  <a:pt x="4049495" y="3535167"/>
                  <a:pt x="4052880" y="3538788"/>
                  <a:pt x="4057301" y="3540434"/>
                </a:cubicBezTo>
                <a:cubicBezTo>
                  <a:pt x="4058998" y="3541066"/>
                  <a:pt x="4060771" y="3541380"/>
                  <a:pt x="4062540" y="3541380"/>
                </a:cubicBezTo>
                <a:cubicBezTo>
                  <a:pt x="4065368" y="3541380"/>
                  <a:pt x="4068181" y="3540586"/>
                  <a:pt x="4070626" y="3539015"/>
                </a:cubicBezTo>
                <a:cubicBezTo>
                  <a:pt x="4078314" y="3534108"/>
                  <a:pt x="4086665" y="3530278"/>
                  <a:pt x="4095456" y="3527639"/>
                </a:cubicBezTo>
                <a:cubicBezTo>
                  <a:pt x="4100014" y="3526277"/>
                  <a:pt x="4103655" y="3522825"/>
                  <a:pt x="4105267" y="3518352"/>
                </a:cubicBezTo>
                <a:cubicBezTo>
                  <a:pt x="4106880" y="3513869"/>
                  <a:pt x="4106270" y="3508895"/>
                  <a:pt x="4103627" y="3504932"/>
                </a:cubicBezTo>
                <a:cubicBezTo>
                  <a:pt x="4098577" y="3497367"/>
                  <a:pt x="4094624" y="3489102"/>
                  <a:pt x="4091872" y="3480392"/>
                </a:cubicBezTo>
                <a:cubicBezTo>
                  <a:pt x="4090463" y="3475909"/>
                  <a:pt x="4087035" y="3472353"/>
                  <a:pt x="4082613" y="3470774"/>
                </a:cubicBezTo>
                <a:cubicBezTo>
                  <a:pt x="4080972" y="3470177"/>
                  <a:pt x="4079260" y="3469895"/>
                  <a:pt x="4077558" y="3469895"/>
                </a:cubicBezTo>
                <a:close/>
                <a:moveTo>
                  <a:pt x="3503069" y="3462403"/>
                </a:moveTo>
                <a:cubicBezTo>
                  <a:pt x="3500482" y="3462403"/>
                  <a:pt x="3497910" y="3463075"/>
                  <a:pt x="3495612" y="3464390"/>
                </a:cubicBezTo>
                <a:cubicBezTo>
                  <a:pt x="3490870" y="3467094"/>
                  <a:pt x="3485895" y="3469459"/>
                  <a:pt x="3480826" y="3471388"/>
                </a:cubicBezTo>
                <a:cubicBezTo>
                  <a:pt x="3476759" y="3472939"/>
                  <a:pt x="3473568" y="3476174"/>
                  <a:pt x="3472073" y="3480259"/>
                </a:cubicBezTo>
                <a:cubicBezTo>
                  <a:pt x="3470584" y="3484355"/>
                  <a:pt x="3470933" y="3488884"/>
                  <a:pt x="3473047" y="3492686"/>
                </a:cubicBezTo>
                <a:cubicBezTo>
                  <a:pt x="3475705" y="3497489"/>
                  <a:pt x="3477998" y="3502521"/>
                  <a:pt x="3479861" y="3507636"/>
                </a:cubicBezTo>
                <a:cubicBezTo>
                  <a:pt x="3481365" y="3511778"/>
                  <a:pt x="3484618" y="3515051"/>
                  <a:pt x="3488751" y="3516583"/>
                </a:cubicBezTo>
                <a:lnTo>
                  <a:pt x="3493967" y="3517519"/>
                </a:lnTo>
                <a:lnTo>
                  <a:pt x="3501329" y="3515590"/>
                </a:lnTo>
                <a:cubicBezTo>
                  <a:pt x="3506123" y="3512895"/>
                  <a:pt x="3511207" y="3510559"/>
                  <a:pt x="3516432" y="3508649"/>
                </a:cubicBezTo>
                <a:cubicBezTo>
                  <a:pt x="3520603" y="3507116"/>
                  <a:pt x="3523884" y="3503825"/>
                  <a:pt x="3525392" y="3499646"/>
                </a:cubicBezTo>
                <a:cubicBezTo>
                  <a:pt x="3526901" y="3495465"/>
                  <a:pt x="3526480" y="3490841"/>
                  <a:pt x="3524248" y="3487001"/>
                </a:cubicBezTo>
                <a:cubicBezTo>
                  <a:pt x="3521472" y="3482225"/>
                  <a:pt x="3519061" y="3477194"/>
                  <a:pt x="3517085" y="3472040"/>
                </a:cubicBezTo>
                <a:cubicBezTo>
                  <a:pt x="3515515" y="3467945"/>
                  <a:pt x="3512238" y="3464748"/>
                  <a:pt x="3508109" y="3463273"/>
                </a:cubicBezTo>
                <a:cubicBezTo>
                  <a:pt x="3506474" y="3462687"/>
                  <a:pt x="3504767" y="3462403"/>
                  <a:pt x="3503069" y="3462403"/>
                </a:cubicBezTo>
                <a:close/>
                <a:moveTo>
                  <a:pt x="1666847" y="3453836"/>
                </a:moveTo>
                <a:cubicBezTo>
                  <a:pt x="1674260" y="3453836"/>
                  <a:pt x="1681609" y="3455813"/>
                  <a:pt x="1688092" y="3459547"/>
                </a:cubicBezTo>
                <a:cubicBezTo>
                  <a:pt x="1708391" y="3471276"/>
                  <a:pt x="1715378" y="3497356"/>
                  <a:pt x="1703658" y="3517662"/>
                </a:cubicBezTo>
                <a:cubicBezTo>
                  <a:pt x="1696077" y="3530796"/>
                  <a:pt x="1681948" y="3538949"/>
                  <a:pt x="1666780" y="3538959"/>
                </a:cubicBezTo>
                <a:cubicBezTo>
                  <a:pt x="1659347" y="3538950"/>
                  <a:pt x="1651999" y="3536974"/>
                  <a:pt x="1645526" y="3533247"/>
                </a:cubicBezTo>
                <a:cubicBezTo>
                  <a:pt x="1625225" y="3521520"/>
                  <a:pt x="1618237" y="3495438"/>
                  <a:pt x="1629960" y="3475123"/>
                </a:cubicBezTo>
                <a:cubicBezTo>
                  <a:pt x="1637539" y="3461998"/>
                  <a:pt x="1651673" y="3453836"/>
                  <a:pt x="1666847" y="3453836"/>
                </a:cubicBezTo>
                <a:close/>
                <a:moveTo>
                  <a:pt x="2929230" y="3453249"/>
                </a:moveTo>
                <a:cubicBezTo>
                  <a:pt x="2926861" y="3453249"/>
                  <a:pt x="2924496" y="3453806"/>
                  <a:pt x="2922346" y="3454923"/>
                </a:cubicBezTo>
                <a:cubicBezTo>
                  <a:pt x="2917697" y="3457316"/>
                  <a:pt x="2912846" y="3459406"/>
                  <a:pt x="2907924" y="3461116"/>
                </a:cubicBezTo>
                <a:cubicBezTo>
                  <a:pt x="2903838" y="3462545"/>
                  <a:pt x="2900566" y="3465666"/>
                  <a:pt x="2898945" y="3469676"/>
                </a:cubicBezTo>
                <a:cubicBezTo>
                  <a:pt x="2897328" y="3473695"/>
                  <a:pt x="2897517" y="3478206"/>
                  <a:pt x="2899475" y="3482073"/>
                </a:cubicBezTo>
                <a:cubicBezTo>
                  <a:pt x="2901551" y="3486178"/>
                  <a:pt x="2903357" y="3490444"/>
                  <a:pt x="2904842" y="3494746"/>
                </a:cubicBezTo>
                <a:cubicBezTo>
                  <a:pt x="2906322" y="3499041"/>
                  <a:pt x="2909669" y="3502434"/>
                  <a:pt x="2913944" y="3503977"/>
                </a:cubicBezTo>
                <a:cubicBezTo>
                  <a:pt x="2915594" y="3504572"/>
                  <a:pt x="2917315" y="3504865"/>
                  <a:pt x="2919032" y="3504865"/>
                </a:cubicBezTo>
                <a:cubicBezTo>
                  <a:pt x="2921755" y="3504865"/>
                  <a:pt x="2924460" y="3504127"/>
                  <a:pt x="2926839" y="3502671"/>
                </a:cubicBezTo>
                <a:cubicBezTo>
                  <a:pt x="2931511" y="3499833"/>
                  <a:pt x="2936452" y="3497337"/>
                  <a:pt x="2941526" y="3495275"/>
                </a:cubicBezTo>
                <a:cubicBezTo>
                  <a:pt x="2945559" y="3493640"/>
                  <a:pt x="2948680" y="3490329"/>
                  <a:pt x="2950085" y="3486215"/>
                </a:cubicBezTo>
                <a:cubicBezTo>
                  <a:pt x="2951489" y="3482092"/>
                  <a:pt x="2951034" y="3477561"/>
                  <a:pt x="2948841" y="3473809"/>
                </a:cubicBezTo>
                <a:lnTo>
                  <a:pt x="2948839" y="3473809"/>
                </a:lnTo>
                <a:cubicBezTo>
                  <a:pt x="2946669" y="3470092"/>
                  <a:pt x="2944706" y="3466224"/>
                  <a:pt x="2943000" y="3462290"/>
                </a:cubicBezTo>
                <a:cubicBezTo>
                  <a:pt x="2941349" y="3458468"/>
                  <a:pt x="2938186" y="3455519"/>
                  <a:pt x="2934271" y="3454118"/>
                </a:cubicBezTo>
                <a:cubicBezTo>
                  <a:pt x="2932639" y="3453532"/>
                  <a:pt x="2930932" y="3453249"/>
                  <a:pt x="2929230" y="3453249"/>
                </a:cubicBezTo>
                <a:close/>
                <a:moveTo>
                  <a:pt x="5328263" y="3453145"/>
                </a:moveTo>
                <a:cubicBezTo>
                  <a:pt x="5333304" y="3453145"/>
                  <a:pt x="5338288" y="3454488"/>
                  <a:pt x="5342675" y="3457022"/>
                </a:cubicBezTo>
                <a:lnTo>
                  <a:pt x="5342675" y="3457020"/>
                </a:lnTo>
                <a:cubicBezTo>
                  <a:pt x="5356459" y="3464985"/>
                  <a:pt x="5361202" y="3482677"/>
                  <a:pt x="5353244" y="3496457"/>
                </a:cubicBezTo>
                <a:cubicBezTo>
                  <a:pt x="5348098" y="3505376"/>
                  <a:pt x="5338510" y="3510908"/>
                  <a:pt x="5328216" y="3510908"/>
                </a:cubicBezTo>
                <a:cubicBezTo>
                  <a:pt x="5323170" y="3510908"/>
                  <a:pt x="5318191" y="3509565"/>
                  <a:pt x="5313808" y="3507040"/>
                </a:cubicBezTo>
                <a:cubicBezTo>
                  <a:pt x="5300024" y="3499069"/>
                  <a:pt x="5295276" y="3481373"/>
                  <a:pt x="5303235" y="3467586"/>
                </a:cubicBezTo>
                <a:cubicBezTo>
                  <a:pt x="5308375" y="3458687"/>
                  <a:pt x="5317969" y="3453145"/>
                  <a:pt x="5328263" y="3453145"/>
                </a:cubicBezTo>
                <a:close/>
                <a:moveTo>
                  <a:pt x="1401337" y="3452955"/>
                </a:moveTo>
                <a:cubicBezTo>
                  <a:pt x="1398031" y="3452955"/>
                  <a:pt x="1394773" y="3454043"/>
                  <a:pt x="1392102" y="3456134"/>
                </a:cubicBezTo>
                <a:cubicBezTo>
                  <a:pt x="1386474" y="3460521"/>
                  <a:pt x="1380371" y="3464351"/>
                  <a:pt x="1373959" y="3467520"/>
                </a:cubicBezTo>
                <a:cubicBezTo>
                  <a:pt x="1370317" y="3469317"/>
                  <a:pt x="1367562" y="3472504"/>
                  <a:pt x="1366316" y="3476372"/>
                </a:cubicBezTo>
                <a:cubicBezTo>
                  <a:pt x="1365069" y="3480230"/>
                  <a:pt x="1365443" y="3484429"/>
                  <a:pt x="1367344" y="3488012"/>
                </a:cubicBezTo>
                <a:lnTo>
                  <a:pt x="1367342" y="3488012"/>
                </a:lnTo>
                <a:cubicBezTo>
                  <a:pt x="1369418" y="3491919"/>
                  <a:pt x="1371286" y="3495985"/>
                  <a:pt x="1372890" y="3500099"/>
                </a:cubicBezTo>
                <a:cubicBezTo>
                  <a:pt x="1374379" y="3503900"/>
                  <a:pt x="1377353" y="3506937"/>
                  <a:pt x="1381126" y="3508497"/>
                </a:cubicBezTo>
                <a:cubicBezTo>
                  <a:pt x="1382965" y="3509263"/>
                  <a:pt x="1384920" y="3509641"/>
                  <a:pt x="1386872" y="3509641"/>
                </a:cubicBezTo>
                <a:cubicBezTo>
                  <a:pt x="1388925" y="3509641"/>
                  <a:pt x="1390976" y="3509224"/>
                  <a:pt x="1392896" y="3508383"/>
                </a:cubicBezTo>
                <a:cubicBezTo>
                  <a:pt x="1399508" y="3505480"/>
                  <a:pt x="1406416" y="3503268"/>
                  <a:pt x="1413423" y="3501792"/>
                </a:cubicBezTo>
                <a:cubicBezTo>
                  <a:pt x="1418184" y="3500799"/>
                  <a:pt x="1422166" y="3497545"/>
                  <a:pt x="1424105" y="3493091"/>
                </a:cubicBezTo>
                <a:cubicBezTo>
                  <a:pt x="1426044" y="3488628"/>
                  <a:pt x="1425702" y="3483502"/>
                  <a:pt x="1423183" y="3479340"/>
                </a:cubicBezTo>
                <a:cubicBezTo>
                  <a:pt x="1420081" y="3474206"/>
                  <a:pt x="1417499" y="3468710"/>
                  <a:pt x="1415507" y="3463019"/>
                </a:cubicBezTo>
                <a:cubicBezTo>
                  <a:pt x="1413913" y="3458451"/>
                  <a:pt x="1410212" y="3454933"/>
                  <a:pt x="1405573" y="3453561"/>
                </a:cubicBezTo>
                <a:cubicBezTo>
                  <a:pt x="1404179" y="3453155"/>
                  <a:pt x="1402756" y="3452955"/>
                  <a:pt x="1401337" y="3452955"/>
                </a:cubicBezTo>
                <a:close/>
                <a:moveTo>
                  <a:pt x="4926633" y="3447404"/>
                </a:moveTo>
                <a:cubicBezTo>
                  <a:pt x="4940747" y="3447404"/>
                  <a:pt x="4954696" y="3451150"/>
                  <a:pt x="4966971" y="3458243"/>
                </a:cubicBezTo>
                <a:cubicBezTo>
                  <a:pt x="5005575" y="3480532"/>
                  <a:pt x="5018848" y="3530069"/>
                  <a:pt x="4996558" y="3568672"/>
                </a:cubicBezTo>
                <a:cubicBezTo>
                  <a:pt x="4982155" y="3593620"/>
                  <a:pt x="4955307" y="3609111"/>
                  <a:pt x="4926482" y="3609111"/>
                </a:cubicBezTo>
                <a:cubicBezTo>
                  <a:pt x="4912367" y="3609111"/>
                  <a:pt x="4898413" y="3605356"/>
                  <a:pt x="4886133" y="3598264"/>
                </a:cubicBezTo>
                <a:cubicBezTo>
                  <a:pt x="4867427" y="3587463"/>
                  <a:pt x="4854055" y="3570034"/>
                  <a:pt x="4848461" y="3549181"/>
                </a:cubicBezTo>
                <a:cubicBezTo>
                  <a:pt x="4842878" y="3528328"/>
                  <a:pt x="4845748" y="3506540"/>
                  <a:pt x="4856543" y="3487825"/>
                </a:cubicBezTo>
                <a:lnTo>
                  <a:pt x="4856542" y="3487825"/>
                </a:lnTo>
                <a:cubicBezTo>
                  <a:pt x="4870945" y="3462895"/>
                  <a:pt x="4897802" y="3447404"/>
                  <a:pt x="4926633" y="3447404"/>
                </a:cubicBezTo>
                <a:close/>
                <a:moveTo>
                  <a:pt x="2068524" y="3425397"/>
                </a:moveTo>
                <a:cubicBezTo>
                  <a:pt x="2072842" y="3425397"/>
                  <a:pt x="2077126" y="3426552"/>
                  <a:pt x="2080904" y="3428727"/>
                </a:cubicBezTo>
                <a:cubicBezTo>
                  <a:pt x="2092707" y="3435545"/>
                  <a:pt x="2096773" y="3450723"/>
                  <a:pt x="2089950" y="3462555"/>
                </a:cubicBezTo>
                <a:cubicBezTo>
                  <a:pt x="2085533" y="3470197"/>
                  <a:pt x="2077305" y="3474943"/>
                  <a:pt x="2068477" y="3474943"/>
                </a:cubicBezTo>
                <a:cubicBezTo>
                  <a:pt x="2064150" y="3474943"/>
                  <a:pt x="2059880" y="3473789"/>
                  <a:pt x="2056126" y="3471614"/>
                </a:cubicBezTo>
                <a:lnTo>
                  <a:pt x="2056126" y="3471612"/>
                </a:lnTo>
                <a:cubicBezTo>
                  <a:pt x="2050381" y="3468303"/>
                  <a:pt x="2046284" y="3462971"/>
                  <a:pt x="2044574" y="3456577"/>
                </a:cubicBezTo>
                <a:cubicBezTo>
                  <a:pt x="2042863" y="3450184"/>
                  <a:pt x="2043742" y="3443507"/>
                  <a:pt x="2047048" y="3437777"/>
                </a:cubicBezTo>
                <a:cubicBezTo>
                  <a:pt x="2051460" y="3430144"/>
                  <a:pt x="2059686" y="3425397"/>
                  <a:pt x="2068524" y="3425397"/>
                </a:cubicBezTo>
                <a:close/>
                <a:moveTo>
                  <a:pt x="4484573" y="3411904"/>
                </a:moveTo>
                <a:cubicBezTo>
                  <a:pt x="4481211" y="3411904"/>
                  <a:pt x="4477888" y="3413029"/>
                  <a:pt x="4475188" y="3415203"/>
                </a:cubicBezTo>
                <a:cubicBezTo>
                  <a:pt x="4464979" y="3423384"/>
                  <a:pt x="4452883" y="3429456"/>
                  <a:pt x="4440206" y="3432766"/>
                </a:cubicBezTo>
                <a:cubicBezTo>
                  <a:pt x="4435392" y="3434024"/>
                  <a:pt x="4431515" y="3437589"/>
                  <a:pt x="4429851" y="3442270"/>
                </a:cubicBezTo>
                <a:cubicBezTo>
                  <a:pt x="4428186" y="3446960"/>
                  <a:pt x="4428957" y="3452172"/>
                  <a:pt x="4431903" y="3456180"/>
                </a:cubicBezTo>
                <a:cubicBezTo>
                  <a:pt x="4439270" y="3466206"/>
                  <a:pt x="4444523" y="3477439"/>
                  <a:pt x="4447512" y="3489564"/>
                </a:cubicBezTo>
                <a:cubicBezTo>
                  <a:pt x="4448699" y="3494378"/>
                  <a:pt x="4452193" y="3498303"/>
                  <a:pt x="4456842" y="3500034"/>
                </a:cubicBezTo>
                <a:cubicBezTo>
                  <a:pt x="4458544" y="3500667"/>
                  <a:pt x="4460317" y="3500980"/>
                  <a:pt x="4462085" y="3500980"/>
                </a:cubicBezTo>
                <a:cubicBezTo>
                  <a:pt x="4465145" y="3500980"/>
                  <a:pt x="4468175" y="3500044"/>
                  <a:pt x="4470748" y="3498228"/>
                </a:cubicBezTo>
                <a:cubicBezTo>
                  <a:pt x="4481420" y="3490691"/>
                  <a:pt x="4493823" y="3485346"/>
                  <a:pt x="4506609" y="3482774"/>
                </a:cubicBezTo>
                <a:cubicBezTo>
                  <a:pt x="4511687" y="3481754"/>
                  <a:pt x="4515881" y="3478188"/>
                  <a:pt x="4517706" y="3473337"/>
                </a:cubicBezTo>
                <a:cubicBezTo>
                  <a:pt x="4519527" y="3468484"/>
                  <a:pt x="4518718" y="3463038"/>
                  <a:pt x="4515569" y="3458934"/>
                </a:cubicBezTo>
                <a:cubicBezTo>
                  <a:pt x="4507653" y="3448607"/>
                  <a:pt x="4502007" y="3436427"/>
                  <a:pt x="4499242" y="3423716"/>
                </a:cubicBezTo>
                <a:cubicBezTo>
                  <a:pt x="4498135" y="3418638"/>
                  <a:pt x="4494480" y="3414496"/>
                  <a:pt x="4489581" y="3412765"/>
                </a:cubicBezTo>
                <a:cubicBezTo>
                  <a:pt x="4487949" y="3412187"/>
                  <a:pt x="4486256" y="3411904"/>
                  <a:pt x="4484573" y="3411904"/>
                </a:cubicBezTo>
                <a:close/>
                <a:moveTo>
                  <a:pt x="3906898" y="3411148"/>
                </a:moveTo>
                <a:cubicBezTo>
                  <a:pt x="3904136" y="3411148"/>
                  <a:pt x="3901393" y="3411904"/>
                  <a:pt x="3898987" y="3413397"/>
                </a:cubicBezTo>
                <a:cubicBezTo>
                  <a:pt x="3892395" y="3417484"/>
                  <a:pt x="3885312" y="3420832"/>
                  <a:pt x="3877926" y="3423355"/>
                </a:cubicBezTo>
                <a:cubicBezTo>
                  <a:pt x="3873647" y="3424813"/>
                  <a:pt x="3870256" y="3428132"/>
                  <a:pt x="3868691" y="3432368"/>
                </a:cubicBezTo>
                <a:cubicBezTo>
                  <a:pt x="3867131" y="3436616"/>
                  <a:pt x="3867561" y="3441334"/>
                  <a:pt x="3869874" y="3445230"/>
                </a:cubicBezTo>
                <a:lnTo>
                  <a:pt x="3869873" y="3445228"/>
                </a:lnTo>
                <a:cubicBezTo>
                  <a:pt x="3873811" y="3451859"/>
                  <a:pt x="3876998" y="3458932"/>
                  <a:pt x="3879344" y="3466262"/>
                </a:cubicBezTo>
                <a:cubicBezTo>
                  <a:pt x="3880748" y="3470650"/>
                  <a:pt x="3884096" y="3474150"/>
                  <a:pt x="3888418" y="3475757"/>
                </a:cubicBezTo>
                <a:cubicBezTo>
                  <a:pt x="3890105" y="3476382"/>
                  <a:pt x="3891874" y="3476694"/>
                  <a:pt x="3893638" y="3476694"/>
                </a:cubicBezTo>
                <a:cubicBezTo>
                  <a:pt x="3896376" y="3476694"/>
                  <a:pt x="3899100" y="3475947"/>
                  <a:pt x="3901487" y="3474481"/>
                </a:cubicBezTo>
                <a:cubicBezTo>
                  <a:pt x="3908268" y="3470320"/>
                  <a:pt x="3915531" y="3466982"/>
                  <a:pt x="3923082" y="3464551"/>
                </a:cubicBezTo>
                <a:cubicBezTo>
                  <a:pt x="3927503" y="3463131"/>
                  <a:pt x="3931017" y="3459737"/>
                  <a:pt x="3932601" y="3455377"/>
                </a:cubicBezTo>
                <a:cubicBezTo>
                  <a:pt x="3934180" y="3451007"/>
                  <a:pt x="3933651" y="3446157"/>
                  <a:pt x="3931168" y="3442232"/>
                </a:cubicBezTo>
                <a:cubicBezTo>
                  <a:pt x="3927012" y="3435668"/>
                  <a:pt x="3923622" y="3428623"/>
                  <a:pt x="3921088" y="3421266"/>
                </a:cubicBezTo>
                <a:cubicBezTo>
                  <a:pt x="3919598" y="3416944"/>
                  <a:pt x="3916231" y="3413549"/>
                  <a:pt x="3911928" y="3412017"/>
                </a:cubicBezTo>
                <a:cubicBezTo>
                  <a:pt x="3910297" y="3411431"/>
                  <a:pt x="3908595" y="3411148"/>
                  <a:pt x="3906898" y="3411148"/>
                </a:cubicBezTo>
                <a:close/>
                <a:moveTo>
                  <a:pt x="3332101" y="3402674"/>
                </a:moveTo>
                <a:cubicBezTo>
                  <a:pt x="3329604" y="3402674"/>
                  <a:pt x="3327121" y="3403299"/>
                  <a:pt x="3324885" y="3404517"/>
                </a:cubicBezTo>
                <a:cubicBezTo>
                  <a:pt x="3321013" y="3406645"/>
                  <a:pt x="3317027" y="3408528"/>
                  <a:pt x="3313045" y="3410116"/>
                </a:cubicBezTo>
                <a:cubicBezTo>
                  <a:pt x="3309077" y="3411696"/>
                  <a:pt x="3305970" y="3414891"/>
                  <a:pt x="3304505" y="3418900"/>
                </a:cubicBezTo>
                <a:cubicBezTo>
                  <a:pt x="3303039" y="3422920"/>
                  <a:pt x="3303356" y="3427365"/>
                  <a:pt x="3305366" y="3431129"/>
                </a:cubicBezTo>
                <a:cubicBezTo>
                  <a:pt x="3307485" y="3435091"/>
                  <a:pt x="3309376" y="3439234"/>
                  <a:pt x="3310989" y="3443432"/>
                </a:cubicBezTo>
                <a:cubicBezTo>
                  <a:pt x="3312535" y="3447470"/>
                  <a:pt x="3315741" y="3450638"/>
                  <a:pt x="3319789" y="3452132"/>
                </a:cubicBezTo>
                <a:lnTo>
                  <a:pt x="3325003" y="3453070"/>
                </a:lnTo>
                <a:lnTo>
                  <a:pt x="3332128" y="3451273"/>
                </a:lnTo>
                <a:cubicBezTo>
                  <a:pt x="3335977" y="3449193"/>
                  <a:pt x="3340029" y="3447340"/>
                  <a:pt x="3344167" y="3445741"/>
                </a:cubicBezTo>
                <a:cubicBezTo>
                  <a:pt x="3348224" y="3444181"/>
                  <a:pt x="3351407" y="3440936"/>
                  <a:pt x="3352887" y="3436851"/>
                </a:cubicBezTo>
                <a:cubicBezTo>
                  <a:pt x="3354371" y="3432765"/>
                  <a:pt x="3354007" y="3428236"/>
                  <a:pt x="3351894" y="3424434"/>
                </a:cubicBezTo>
                <a:cubicBezTo>
                  <a:pt x="3349681" y="3420453"/>
                  <a:pt x="3347714" y="3416320"/>
                  <a:pt x="3346045" y="3412129"/>
                </a:cubicBezTo>
                <a:cubicBezTo>
                  <a:pt x="3344456" y="3408130"/>
                  <a:pt x="3341226" y="3405008"/>
                  <a:pt x="3337179" y="3403553"/>
                </a:cubicBezTo>
                <a:cubicBezTo>
                  <a:pt x="3335534" y="3402967"/>
                  <a:pt x="3333812" y="3402674"/>
                  <a:pt x="3332101" y="3402674"/>
                </a:cubicBezTo>
                <a:close/>
                <a:moveTo>
                  <a:pt x="2757973" y="3393018"/>
                </a:moveTo>
                <a:cubicBezTo>
                  <a:pt x="2755675" y="3393018"/>
                  <a:pt x="2753382" y="3393548"/>
                  <a:pt x="2751283" y="3394587"/>
                </a:cubicBezTo>
                <a:cubicBezTo>
                  <a:pt x="2746290" y="3397074"/>
                  <a:pt x="2741050" y="3399203"/>
                  <a:pt x="2735702" y="3400924"/>
                </a:cubicBezTo>
                <a:cubicBezTo>
                  <a:pt x="2731522" y="3402267"/>
                  <a:pt x="2728137" y="3405379"/>
                  <a:pt x="2726443" y="3409426"/>
                </a:cubicBezTo>
                <a:cubicBezTo>
                  <a:pt x="2724750" y="3413482"/>
                  <a:pt x="2724916" y="3418078"/>
                  <a:pt x="2726902" y="3421994"/>
                </a:cubicBezTo>
                <a:cubicBezTo>
                  <a:pt x="2729143" y="3426419"/>
                  <a:pt x="2731054" y="3431035"/>
                  <a:pt x="2732581" y="3435726"/>
                </a:cubicBezTo>
                <a:cubicBezTo>
                  <a:pt x="2734028" y="3440171"/>
                  <a:pt x="2737461" y="3443690"/>
                  <a:pt x="2741873" y="3445240"/>
                </a:cubicBezTo>
                <a:cubicBezTo>
                  <a:pt x="2743490" y="3445808"/>
                  <a:pt x="2745173" y="3446091"/>
                  <a:pt x="2746852" y="3446091"/>
                </a:cubicBezTo>
                <a:cubicBezTo>
                  <a:pt x="2749737" y="3446091"/>
                  <a:pt x="2752598" y="3445259"/>
                  <a:pt x="2755075" y="3443641"/>
                </a:cubicBezTo>
                <a:cubicBezTo>
                  <a:pt x="2760035" y="3440398"/>
                  <a:pt x="2765317" y="3437580"/>
                  <a:pt x="2770774" y="3435272"/>
                </a:cubicBezTo>
                <a:cubicBezTo>
                  <a:pt x="2774774" y="3433579"/>
                  <a:pt x="2777848" y="3430242"/>
                  <a:pt x="2779200" y="3426117"/>
                </a:cubicBezTo>
                <a:cubicBezTo>
                  <a:pt x="2780552" y="3421985"/>
                  <a:pt x="2780046" y="3417474"/>
                  <a:pt x="2777819" y="3413749"/>
                </a:cubicBezTo>
                <a:lnTo>
                  <a:pt x="2777819" y="3413748"/>
                </a:lnTo>
                <a:cubicBezTo>
                  <a:pt x="2775544" y="3409936"/>
                  <a:pt x="2773482" y="3405965"/>
                  <a:pt x="2771691" y="3401936"/>
                </a:cubicBezTo>
                <a:cubicBezTo>
                  <a:pt x="2770026" y="3398190"/>
                  <a:pt x="2766910" y="3395288"/>
                  <a:pt x="2763056" y="3393897"/>
                </a:cubicBezTo>
                <a:cubicBezTo>
                  <a:pt x="2761411" y="3393312"/>
                  <a:pt x="2759689" y="3393018"/>
                  <a:pt x="2757973" y="3393018"/>
                </a:cubicBezTo>
                <a:close/>
                <a:moveTo>
                  <a:pt x="5158353" y="3383098"/>
                </a:moveTo>
                <a:cubicBezTo>
                  <a:pt x="5164827" y="3383098"/>
                  <a:pt x="5171224" y="3384820"/>
                  <a:pt x="5176852" y="3388072"/>
                </a:cubicBezTo>
                <a:cubicBezTo>
                  <a:pt x="5194561" y="3398295"/>
                  <a:pt x="5200646" y="3421012"/>
                  <a:pt x="5190428" y="3438725"/>
                </a:cubicBezTo>
                <a:cubicBezTo>
                  <a:pt x="5183827" y="3450156"/>
                  <a:pt x="5171509" y="3457269"/>
                  <a:pt x="5158283" y="3457269"/>
                </a:cubicBezTo>
                <a:cubicBezTo>
                  <a:pt x="5151811" y="3457269"/>
                  <a:pt x="5145412" y="3455548"/>
                  <a:pt x="5139781" y="3452294"/>
                </a:cubicBezTo>
                <a:cubicBezTo>
                  <a:pt x="5122082" y="3442070"/>
                  <a:pt x="5115992" y="3419336"/>
                  <a:pt x="5126210" y="3401642"/>
                </a:cubicBezTo>
                <a:lnTo>
                  <a:pt x="5126209" y="3401642"/>
                </a:lnTo>
                <a:cubicBezTo>
                  <a:pt x="5132810" y="3390200"/>
                  <a:pt x="5145128" y="3383098"/>
                  <a:pt x="5158353" y="3383098"/>
                </a:cubicBezTo>
                <a:close/>
                <a:moveTo>
                  <a:pt x="4756710" y="3380535"/>
                </a:moveTo>
                <a:cubicBezTo>
                  <a:pt x="4771686" y="3380535"/>
                  <a:pt x="4786500" y="3384517"/>
                  <a:pt x="4799560" y="3392053"/>
                </a:cubicBezTo>
                <a:cubicBezTo>
                  <a:pt x="4819419" y="3403525"/>
                  <a:pt x="4833624" y="3422042"/>
                  <a:pt x="4839558" y="3444190"/>
                </a:cubicBezTo>
                <a:cubicBezTo>
                  <a:pt x="4845492" y="3466338"/>
                  <a:pt x="4842448" y="3489479"/>
                  <a:pt x="4830981" y="3509349"/>
                </a:cubicBezTo>
                <a:cubicBezTo>
                  <a:pt x="4815689" y="3535829"/>
                  <a:pt x="4787171" y="3552284"/>
                  <a:pt x="4756554" y="3552284"/>
                </a:cubicBezTo>
                <a:cubicBezTo>
                  <a:pt x="4741574" y="3552284"/>
                  <a:pt x="4726760" y="3548301"/>
                  <a:pt x="4713700" y="3540764"/>
                </a:cubicBezTo>
                <a:cubicBezTo>
                  <a:pt x="4693840" y="3529293"/>
                  <a:pt x="4679635" y="3510786"/>
                  <a:pt x="4673701" y="3488628"/>
                </a:cubicBezTo>
                <a:lnTo>
                  <a:pt x="4673702" y="3488628"/>
                </a:lnTo>
                <a:cubicBezTo>
                  <a:pt x="4667768" y="3466479"/>
                  <a:pt x="4670812" y="3443339"/>
                  <a:pt x="4682279" y="3423469"/>
                </a:cubicBezTo>
                <a:cubicBezTo>
                  <a:pt x="4697576" y="3396989"/>
                  <a:pt x="4726093" y="3380535"/>
                  <a:pt x="4756710" y="3380535"/>
                </a:cubicBezTo>
                <a:close/>
                <a:moveTo>
                  <a:pt x="1898601" y="3367644"/>
                </a:moveTo>
                <a:cubicBezTo>
                  <a:pt x="1902194" y="3367644"/>
                  <a:pt x="1905764" y="3368608"/>
                  <a:pt x="1908918" y="3370434"/>
                </a:cubicBezTo>
                <a:cubicBezTo>
                  <a:pt x="1913694" y="3373186"/>
                  <a:pt x="1917113" y="3377641"/>
                  <a:pt x="1918541" y="3382973"/>
                </a:cubicBezTo>
                <a:cubicBezTo>
                  <a:pt x="1919967" y="3388307"/>
                  <a:pt x="1919236" y="3393877"/>
                  <a:pt x="1916474" y="3398653"/>
                </a:cubicBezTo>
                <a:cubicBezTo>
                  <a:pt x="1912790" y="3405027"/>
                  <a:pt x="1905925" y="3408989"/>
                  <a:pt x="1898558" y="3408989"/>
                </a:cubicBezTo>
                <a:cubicBezTo>
                  <a:pt x="1894954" y="3408989"/>
                  <a:pt x="1891380" y="3408026"/>
                  <a:pt x="1888230" y="3406219"/>
                </a:cubicBezTo>
                <a:cubicBezTo>
                  <a:pt x="1878376" y="3400525"/>
                  <a:pt x="1874981" y="3387855"/>
                  <a:pt x="1880679" y="3377991"/>
                </a:cubicBezTo>
                <a:cubicBezTo>
                  <a:pt x="1884363" y="3371607"/>
                  <a:pt x="1891229" y="3367644"/>
                  <a:pt x="1898601" y="3367644"/>
                </a:cubicBezTo>
                <a:close/>
                <a:moveTo>
                  <a:pt x="4312392" y="3355873"/>
                </a:moveTo>
                <a:cubicBezTo>
                  <a:pt x="4309252" y="3355873"/>
                  <a:pt x="4306146" y="3356857"/>
                  <a:pt x="4303540" y="3358758"/>
                </a:cubicBezTo>
                <a:cubicBezTo>
                  <a:pt x="4294645" y="3365254"/>
                  <a:pt x="4284749" y="3370116"/>
                  <a:pt x="4274128" y="3373218"/>
                </a:cubicBezTo>
                <a:cubicBezTo>
                  <a:pt x="4269528" y="3374569"/>
                  <a:pt x="4265844" y="3378031"/>
                  <a:pt x="4264218" y="3382532"/>
                </a:cubicBezTo>
                <a:lnTo>
                  <a:pt x="4265901" y="3396036"/>
                </a:lnTo>
                <a:lnTo>
                  <a:pt x="4265900" y="3396035"/>
                </a:lnTo>
                <a:lnTo>
                  <a:pt x="4265901" y="3396037"/>
                </a:lnTo>
                <a:lnTo>
                  <a:pt x="4265901" y="3396036"/>
                </a:lnTo>
                <a:lnTo>
                  <a:pt x="4279130" y="3424822"/>
                </a:lnTo>
                <a:cubicBezTo>
                  <a:pt x="4280407" y="3429465"/>
                  <a:pt x="4283840" y="3433219"/>
                  <a:pt x="4288355" y="3434903"/>
                </a:cubicBezTo>
                <a:cubicBezTo>
                  <a:pt x="4290058" y="3435536"/>
                  <a:pt x="4291836" y="3435849"/>
                  <a:pt x="4293604" y="3435849"/>
                </a:cubicBezTo>
                <a:cubicBezTo>
                  <a:pt x="4296530" y="3435849"/>
                  <a:pt x="4299435" y="3434997"/>
                  <a:pt x="4301936" y="3433325"/>
                </a:cubicBezTo>
                <a:cubicBezTo>
                  <a:pt x="4311195" y="3427149"/>
                  <a:pt x="4321394" y="3422675"/>
                  <a:pt x="4332255" y="3420029"/>
                </a:cubicBezTo>
                <a:cubicBezTo>
                  <a:pt x="4337092" y="3418846"/>
                  <a:pt x="4341030" y="3415348"/>
                  <a:pt x="4342766" y="3410685"/>
                </a:cubicBezTo>
                <a:cubicBezTo>
                  <a:pt x="4344501" y="3406014"/>
                  <a:pt x="4343811" y="3400794"/>
                  <a:pt x="4340927" y="3396736"/>
                </a:cubicBezTo>
                <a:cubicBezTo>
                  <a:pt x="4334496" y="3387715"/>
                  <a:pt x="4329772" y="3377700"/>
                  <a:pt x="4326884" y="3366975"/>
                </a:cubicBezTo>
                <a:cubicBezTo>
                  <a:pt x="4325598" y="3362200"/>
                  <a:pt x="4322042" y="3358370"/>
                  <a:pt x="4317375" y="3356724"/>
                </a:cubicBezTo>
                <a:cubicBezTo>
                  <a:pt x="4315753" y="3356147"/>
                  <a:pt x="4314065" y="3355873"/>
                  <a:pt x="4312392" y="3355873"/>
                </a:cubicBezTo>
                <a:close/>
                <a:moveTo>
                  <a:pt x="3735563" y="3352391"/>
                </a:moveTo>
                <a:cubicBezTo>
                  <a:pt x="3732911" y="3352391"/>
                  <a:pt x="3730277" y="3353090"/>
                  <a:pt x="3727941" y="3354471"/>
                </a:cubicBezTo>
                <a:cubicBezTo>
                  <a:pt x="3722532" y="3357658"/>
                  <a:pt x="3716777" y="3360381"/>
                  <a:pt x="3710838" y="3362557"/>
                </a:cubicBezTo>
                <a:cubicBezTo>
                  <a:pt x="3706687" y="3364070"/>
                  <a:pt x="3703419" y="3367342"/>
                  <a:pt x="3701901" y="3371485"/>
                </a:cubicBezTo>
                <a:cubicBezTo>
                  <a:pt x="3700383" y="3375635"/>
                  <a:pt x="3700766" y="3380242"/>
                  <a:pt x="3702956" y="3384082"/>
                </a:cubicBezTo>
                <a:lnTo>
                  <a:pt x="3702956" y="3384080"/>
                </a:lnTo>
                <a:cubicBezTo>
                  <a:pt x="3706138" y="3389661"/>
                  <a:pt x="3708810" y="3395581"/>
                  <a:pt x="3710900" y="3401680"/>
                </a:cubicBezTo>
                <a:cubicBezTo>
                  <a:pt x="3712357" y="3405936"/>
                  <a:pt x="3715634" y="3409302"/>
                  <a:pt x="3719841" y="3410882"/>
                </a:cubicBezTo>
                <a:cubicBezTo>
                  <a:pt x="3721544" y="3411515"/>
                  <a:pt x="3723322" y="3411827"/>
                  <a:pt x="3725100" y="3411827"/>
                </a:cubicBezTo>
                <a:cubicBezTo>
                  <a:pt x="3727710" y="3411827"/>
                  <a:pt x="3730306" y="3411148"/>
                  <a:pt x="3732623" y="3409814"/>
                </a:cubicBezTo>
                <a:cubicBezTo>
                  <a:pt x="3738184" y="3406589"/>
                  <a:pt x="3744085" y="3403894"/>
                  <a:pt x="3750161" y="3401805"/>
                </a:cubicBezTo>
                <a:cubicBezTo>
                  <a:pt x="3754450" y="3400320"/>
                  <a:pt x="3757841" y="3396981"/>
                  <a:pt x="3759381" y="3392716"/>
                </a:cubicBezTo>
                <a:cubicBezTo>
                  <a:pt x="3760928" y="3388451"/>
                  <a:pt x="3760454" y="3383713"/>
                  <a:pt x="3758105" y="3379834"/>
                </a:cubicBezTo>
                <a:cubicBezTo>
                  <a:pt x="3754738" y="3374265"/>
                  <a:pt x="3751897" y="3368354"/>
                  <a:pt x="3749659" y="3362245"/>
                </a:cubicBezTo>
                <a:cubicBezTo>
                  <a:pt x="3748132" y="3358056"/>
                  <a:pt x="3744817" y="3354764"/>
                  <a:pt x="3740623" y="3353269"/>
                </a:cubicBezTo>
                <a:cubicBezTo>
                  <a:pt x="3738978" y="3352675"/>
                  <a:pt x="3737271" y="3352391"/>
                  <a:pt x="3735563" y="3352391"/>
                </a:cubicBezTo>
                <a:close/>
                <a:moveTo>
                  <a:pt x="3161689" y="3343245"/>
                </a:moveTo>
                <a:cubicBezTo>
                  <a:pt x="3159248" y="3343245"/>
                  <a:pt x="3156818" y="3343841"/>
                  <a:pt x="3154619" y="3345013"/>
                </a:cubicBezTo>
                <a:cubicBezTo>
                  <a:pt x="3151546" y="3346648"/>
                  <a:pt x="3148391" y="3348135"/>
                  <a:pt x="3145162" y="3349468"/>
                </a:cubicBezTo>
                <a:cubicBezTo>
                  <a:pt x="3141284" y="3351066"/>
                  <a:pt x="3138258" y="3354215"/>
                  <a:pt x="3136807" y="3358150"/>
                </a:cubicBezTo>
                <a:cubicBezTo>
                  <a:pt x="3135355" y="3362074"/>
                  <a:pt x="3135615" y="3366442"/>
                  <a:pt x="3137520" y="3370170"/>
                </a:cubicBezTo>
                <a:cubicBezTo>
                  <a:pt x="3139052" y="3373167"/>
                  <a:pt x="3140443" y="3376222"/>
                  <a:pt x="3141691" y="3379370"/>
                </a:cubicBezTo>
                <a:cubicBezTo>
                  <a:pt x="3143256" y="3383304"/>
                  <a:pt x="3146415" y="3386408"/>
                  <a:pt x="3150387" y="3387891"/>
                </a:cubicBezTo>
                <a:cubicBezTo>
                  <a:pt x="3152084" y="3388526"/>
                  <a:pt x="3153862" y="3388838"/>
                  <a:pt x="3155640" y="3388838"/>
                </a:cubicBezTo>
                <a:cubicBezTo>
                  <a:pt x="3158014" y="3388838"/>
                  <a:pt x="3160378" y="3388280"/>
                  <a:pt x="3162534" y="3387164"/>
                </a:cubicBezTo>
                <a:cubicBezTo>
                  <a:pt x="3165678" y="3385537"/>
                  <a:pt x="3168908" y="3384062"/>
                  <a:pt x="3172213" y="3382747"/>
                </a:cubicBezTo>
                <a:cubicBezTo>
                  <a:pt x="3176186" y="3381178"/>
                  <a:pt x="3179296" y="3377991"/>
                  <a:pt x="3180767" y="3373980"/>
                </a:cubicBezTo>
                <a:cubicBezTo>
                  <a:pt x="3182242" y="3369970"/>
                  <a:pt x="3181940" y="3365525"/>
                  <a:pt x="3179935" y="3361752"/>
                </a:cubicBezTo>
                <a:lnTo>
                  <a:pt x="3179936" y="3361752"/>
                </a:lnTo>
                <a:cubicBezTo>
                  <a:pt x="3178329" y="3358736"/>
                  <a:pt x="3176862" y="3355634"/>
                  <a:pt x="3175543" y="3352474"/>
                </a:cubicBezTo>
                <a:cubicBezTo>
                  <a:pt x="3173912" y="3348569"/>
                  <a:pt x="3170716" y="3345534"/>
                  <a:pt x="3166734" y="3344115"/>
                </a:cubicBezTo>
                <a:cubicBezTo>
                  <a:pt x="3165098" y="3343529"/>
                  <a:pt x="3163391" y="3343245"/>
                  <a:pt x="3161689" y="3343245"/>
                </a:cubicBezTo>
                <a:close/>
                <a:moveTo>
                  <a:pt x="2587397" y="3331999"/>
                </a:moveTo>
                <a:cubicBezTo>
                  <a:pt x="2585132" y="3331999"/>
                  <a:pt x="2582877" y="3332511"/>
                  <a:pt x="2580805" y="3333522"/>
                </a:cubicBezTo>
                <a:cubicBezTo>
                  <a:pt x="2575032" y="3336341"/>
                  <a:pt x="2568984" y="3338686"/>
                  <a:pt x="2562823" y="3340474"/>
                </a:cubicBezTo>
                <a:cubicBezTo>
                  <a:pt x="2558529" y="3341722"/>
                  <a:pt x="2555016" y="3344814"/>
                  <a:pt x="2553239" y="3348909"/>
                </a:cubicBezTo>
                <a:cubicBezTo>
                  <a:pt x="2551461" y="3353013"/>
                  <a:pt x="2551599" y="3357695"/>
                  <a:pt x="2553622" y="3361677"/>
                </a:cubicBezTo>
                <a:cubicBezTo>
                  <a:pt x="2556388" y="3367124"/>
                  <a:pt x="2558625" y="3372864"/>
                  <a:pt x="2560275" y="3378727"/>
                </a:cubicBezTo>
                <a:cubicBezTo>
                  <a:pt x="2561604" y="3383437"/>
                  <a:pt x="2565146" y="3387211"/>
                  <a:pt x="2569761" y="3388828"/>
                </a:cubicBezTo>
                <a:cubicBezTo>
                  <a:pt x="2571378" y="3389395"/>
                  <a:pt x="2573056" y="3389669"/>
                  <a:pt x="2574726" y="3389669"/>
                </a:cubicBezTo>
                <a:cubicBezTo>
                  <a:pt x="2577823" y="3389669"/>
                  <a:pt x="2580892" y="3388714"/>
                  <a:pt x="2583478" y="3386861"/>
                </a:cubicBezTo>
                <a:cubicBezTo>
                  <a:pt x="2589147" y="3382785"/>
                  <a:pt x="2595290" y="3379314"/>
                  <a:pt x="2601735" y="3376543"/>
                </a:cubicBezTo>
                <a:cubicBezTo>
                  <a:pt x="2605759" y="3374804"/>
                  <a:pt x="2608823" y="3371399"/>
                  <a:pt x="2610128" y="3367218"/>
                </a:cubicBezTo>
                <a:cubicBezTo>
                  <a:pt x="2611429" y="3363029"/>
                  <a:pt x="2610837" y="3358490"/>
                  <a:pt x="2608511" y="3354773"/>
                </a:cubicBezTo>
                <a:lnTo>
                  <a:pt x="2608510" y="3354773"/>
                </a:lnTo>
                <a:cubicBezTo>
                  <a:pt x="2605729" y="3350347"/>
                  <a:pt x="2603242" y="3345674"/>
                  <a:pt x="2601105" y="3340890"/>
                </a:cubicBezTo>
                <a:cubicBezTo>
                  <a:pt x="2599445" y="3337172"/>
                  <a:pt x="2596348" y="3334290"/>
                  <a:pt x="2592518" y="3332899"/>
                </a:cubicBezTo>
                <a:cubicBezTo>
                  <a:pt x="2590863" y="3332293"/>
                  <a:pt x="2589128" y="3331999"/>
                  <a:pt x="2587397" y="3331999"/>
                </a:cubicBezTo>
                <a:close/>
                <a:moveTo>
                  <a:pt x="4988430" y="3313503"/>
                </a:moveTo>
                <a:cubicBezTo>
                  <a:pt x="4996260" y="3313503"/>
                  <a:pt x="5004001" y="3315584"/>
                  <a:pt x="5010810" y="3319516"/>
                </a:cubicBezTo>
                <a:cubicBezTo>
                  <a:pt x="5021180" y="3325503"/>
                  <a:pt x="5028593" y="3335169"/>
                  <a:pt x="5031695" y="3346735"/>
                </a:cubicBezTo>
                <a:cubicBezTo>
                  <a:pt x="5034792" y="3358290"/>
                  <a:pt x="5033204" y="3370377"/>
                  <a:pt x="5027217" y="3380750"/>
                </a:cubicBezTo>
                <a:cubicBezTo>
                  <a:pt x="5019231" y="3394576"/>
                  <a:pt x="5004341" y="3403173"/>
                  <a:pt x="4988354" y="3403173"/>
                </a:cubicBezTo>
                <a:cubicBezTo>
                  <a:pt x="4980543" y="3403173"/>
                  <a:pt x="4972807" y="3401093"/>
                  <a:pt x="4965979" y="3397159"/>
                </a:cubicBezTo>
                <a:cubicBezTo>
                  <a:pt x="4955637" y="3391192"/>
                  <a:pt x="4948228" y="3381517"/>
                  <a:pt x="4945126" y="3369932"/>
                </a:cubicBezTo>
                <a:cubicBezTo>
                  <a:pt x="4942019" y="3358347"/>
                  <a:pt x="4943604" y="3346271"/>
                  <a:pt x="4949576" y="3335925"/>
                </a:cubicBezTo>
                <a:cubicBezTo>
                  <a:pt x="4957557" y="3322088"/>
                  <a:pt x="4972443" y="3313503"/>
                  <a:pt x="4988430" y="3313503"/>
                </a:cubicBezTo>
                <a:close/>
                <a:moveTo>
                  <a:pt x="4140579" y="3298742"/>
                </a:moveTo>
                <a:cubicBezTo>
                  <a:pt x="4137634" y="3298742"/>
                  <a:pt x="4134716" y="3299601"/>
                  <a:pt x="4132209" y="3301295"/>
                </a:cubicBezTo>
                <a:cubicBezTo>
                  <a:pt x="4124479" y="3306486"/>
                  <a:pt x="4116076" y="3310543"/>
                  <a:pt x="4107233" y="3313353"/>
                </a:cubicBezTo>
                <a:cubicBezTo>
                  <a:pt x="4102793" y="3314771"/>
                  <a:pt x="4099265" y="3318157"/>
                  <a:pt x="4097672" y="3322534"/>
                </a:cubicBezTo>
                <a:cubicBezTo>
                  <a:pt x="4096083" y="3326913"/>
                  <a:pt x="4096618" y="3331775"/>
                  <a:pt x="4099114" y="3335709"/>
                </a:cubicBezTo>
                <a:lnTo>
                  <a:pt x="4099115" y="3335708"/>
                </a:lnTo>
                <a:cubicBezTo>
                  <a:pt x="4103934" y="3343293"/>
                  <a:pt x="4107697" y="3351501"/>
                  <a:pt x="4110303" y="3360098"/>
                </a:cubicBezTo>
                <a:cubicBezTo>
                  <a:pt x="4111660" y="3364581"/>
                  <a:pt x="4115037" y="3368175"/>
                  <a:pt x="4119429" y="3369811"/>
                </a:cubicBezTo>
                <a:cubicBezTo>
                  <a:pt x="4121127" y="3370443"/>
                  <a:pt x="4122900" y="3370756"/>
                  <a:pt x="4124669" y="3370756"/>
                </a:cubicBezTo>
                <a:cubicBezTo>
                  <a:pt x="4127468" y="3370756"/>
                  <a:pt x="4130253" y="3369970"/>
                  <a:pt x="4132683" y="3368439"/>
                </a:cubicBezTo>
                <a:cubicBezTo>
                  <a:pt x="4140646" y="3363407"/>
                  <a:pt x="4149275" y="3359549"/>
                  <a:pt x="4158330" y="3356959"/>
                </a:cubicBezTo>
                <a:cubicBezTo>
                  <a:pt x="4162926" y="3355644"/>
                  <a:pt x="4166623" y="3352220"/>
                  <a:pt x="4168283" y="3347729"/>
                </a:cubicBezTo>
                <a:cubicBezTo>
                  <a:pt x="4169938" y="3343246"/>
                  <a:pt x="4169361" y="3338234"/>
                  <a:pt x="4166723" y="3334243"/>
                </a:cubicBezTo>
                <a:cubicBezTo>
                  <a:pt x="4161630" y="3326554"/>
                  <a:pt x="4157659" y="3318157"/>
                  <a:pt x="4154917" y="3309305"/>
                </a:cubicBezTo>
                <a:cubicBezTo>
                  <a:pt x="4153512" y="3304775"/>
                  <a:pt x="4150051" y="3301172"/>
                  <a:pt x="4145577" y="3299593"/>
                </a:cubicBezTo>
                <a:cubicBezTo>
                  <a:pt x="4143950" y="3299025"/>
                  <a:pt x="4142262" y="3298742"/>
                  <a:pt x="4140579" y="3298742"/>
                </a:cubicBezTo>
                <a:close/>
                <a:moveTo>
                  <a:pt x="1728686" y="3296687"/>
                </a:moveTo>
                <a:cubicBezTo>
                  <a:pt x="1733887" y="3296687"/>
                  <a:pt x="1739023" y="3298068"/>
                  <a:pt x="1743548" y="3300677"/>
                </a:cubicBezTo>
                <a:cubicBezTo>
                  <a:pt x="1750432" y="3304650"/>
                  <a:pt x="1755365" y="3311081"/>
                  <a:pt x="1757426" y="3318770"/>
                </a:cubicBezTo>
                <a:cubicBezTo>
                  <a:pt x="1759483" y="3326448"/>
                  <a:pt x="1758424" y="3334469"/>
                  <a:pt x="1754447" y="3341371"/>
                </a:cubicBezTo>
                <a:cubicBezTo>
                  <a:pt x="1749143" y="3350556"/>
                  <a:pt x="1739250" y="3356267"/>
                  <a:pt x="1728630" y="3356267"/>
                </a:cubicBezTo>
                <a:cubicBezTo>
                  <a:pt x="1723432" y="3356267"/>
                  <a:pt x="1718293" y="3354877"/>
                  <a:pt x="1713763" y="3352266"/>
                </a:cubicBezTo>
                <a:cubicBezTo>
                  <a:pt x="1706886" y="3348296"/>
                  <a:pt x="1701969" y="3341874"/>
                  <a:pt x="1699908" y="3334165"/>
                </a:cubicBezTo>
                <a:cubicBezTo>
                  <a:pt x="1697846" y="3326477"/>
                  <a:pt x="1698896" y="3318449"/>
                  <a:pt x="1702864" y="3311583"/>
                </a:cubicBezTo>
                <a:lnTo>
                  <a:pt x="1702864" y="3311582"/>
                </a:lnTo>
                <a:cubicBezTo>
                  <a:pt x="1708165" y="3302390"/>
                  <a:pt x="1718060" y="3296687"/>
                  <a:pt x="1728686" y="3296687"/>
                </a:cubicBezTo>
                <a:close/>
                <a:moveTo>
                  <a:pt x="3564525" y="3292689"/>
                </a:moveTo>
                <a:cubicBezTo>
                  <a:pt x="3561957" y="3292689"/>
                  <a:pt x="3559404" y="3293342"/>
                  <a:pt x="3557120" y="3294638"/>
                </a:cubicBezTo>
                <a:cubicBezTo>
                  <a:pt x="3552609" y="3297200"/>
                  <a:pt x="3547876" y="3299442"/>
                  <a:pt x="3543044" y="3301305"/>
                </a:cubicBezTo>
                <a:cubicBezTo>
                  <a:pt x="3538996" y="3302875"/>
                  <a:pt x="3535823" y="3306109"/>
                  <a:pt x="3534343" y="3310195"/>
                </a:cubicBezTo>
                <a:cubicBezTo>
                  <a:pt x="3532864" y="3314271"/>
                  <a:pt x="3533223" y="3318790"/>
                  <a:pt x="3535323" y="3322584"/>
                </a:cubicBezTo>
                <a:lnTo>
                  <a:pt x="3535321" y="3322582"/>
                </a:lnTo>
                <a:cubicBezTo>
                  <a:pt x="3537918" y="3327273"/>
                  <a:pt x="3540168" y="3332161"/>
                  <a:pt x="3542002" y="3337127"/>
                </a:cubicBezTo>
                <a:cubicBezTo>
                  <a:pt x="3543520" y="3341231"/>
                  <a:pt x="3546764" y="3344475"/>
                  <a:pt x="3550873" y="3345997"/>
                </a:cubicBezTo>
                <a:cubicBezTo>
                  <a:pt x="3552556" y="3346622"/>
                  <a:pt x="3554321" y="3346924"/>
                  <a:pt x="3556079" y="3346924"/>
                </a:cubicBezTo>
                <a:cubicBezTo>
                  <a:pt x="3558604" y="3346924"/>
                  <a:pt x="3561120" y="3346291"/>
                  <a:pt x="3563380" y="3345032"/>
                </a:cubicBezTo>
                <a:cubicBezTo>
                  <a:pt x="3567976" y="3342471"/>
                  <a:pt x="3572790" y="3340257"/>
                  <a:pt x="3577679" y="3338450"/>
                </a:cubicBezTo>
                <a:cubicBezTo>
                  <a:pt x="3581826" y="3336909"/>
                  <a:pt x="3585084" y="3333628"/>
                  <a:pt x="3586583" y="3329466"/>
                </a:cubicBezTo>
                <a:cubicBezTo>
                  <a:pt x="3588087" y="3325314"/>
                  <a:pt x="3587680" y="3320710"/>
                  <a:pt x="3585476" y="3316879"/>
                </a:cubicBezTo>
                <a:cubicBezTo>
                  <a:pt x="3582795" y="3312226"/>
                  <a:pt x="3580459" y="3307327"/>
                  <a:pt x="3578539" y="3302316"/>
                </a:cubicBezTo>
                <a:cubicBezTo>
                  <a:pt x="3576970" y="3298239"/>
                  <a:pt x="3573702" y="3295042"/>
                  <a:pt x="3569588" y="3293568"/>
                </a:cubicBezTo>
                <a:cubicBezTo>
                  <a:pt x="3567943" y="3292983"/>
                  <a:pt x="3566231" y="3292689"/>
                  <a:pt x="3564525" y="3292689"/>
                </a:cubicBezTo>
                <a:close/>
                <a:moveTo>
                  <a:pt x="183797" y="3285689"/>
                </a:moveTo>
                <a:cubicBezTo>
                  <a:pt x="193523" y="3285689"/>
                  <a:pt x="203151" y="3288281"/>
                  <a:pt x="211634" y="3293169"/>
                </a:cubicBezTo>
                <a:cubicBezTo>
                  <a:pt x="238255" y="3308548"/>
                  <a:pt x="247414" y="3342725"/>
                  <a:pt x="232042" y="3369366"/>
                </a:cubicBezTo>
                <a:cubicBezTo>
                  <a:pt x="222107" y="3386559"/>
                  <a:pt x="203586" y="3397245"/>
                  <a:pt x="183698" y="3397245"/>
                </a:cubicBezTo>
                <a:cubicBezTo>
                  <a:pt x="173960" y="3397245"/>
                  <a:pt x="164335" y="3394654"/>
                  <a:pt x="155856" y="3389763"/>
                </a:cubicBezTo>
                <a:cubicBezTo>
                  <a:pt x="142962" y="3382312"/>
                  <a:pt x="133731" y="3370293"/>
                  <a:pt x="129877" y="3355908"/>
                </a:cubicBezTo>
                <a:cubicBezTo>
                  <a:pt x="126024" y="3341515"/>
                  <a:pt x="128000" y="3326487"/>
                  <a:pt x="135448" y="3313588"/>
                </a:cubicBezTo>
                <a:cubicBezTo>
                  <a:pt x="145382" y="3296376"/>
                  <a:pt x="163908" y="3285689"/>
                  <a:pt x="183797" y="3285689"/>
                </a:cubicBezTo>
                <a:close/>
                <a:moveTo>
                  <a:pt x="2990781" y="3283988"/>
                </a:moveTo>
                <a:cubicBezTo>
                  <a:pt x="2988422" y="3283988"/>
                  <a:pt x="2986067" y="3284545"/>
                  <a:pt x="2983925" y="3285643"/>
                </a:cubicBezTo>
                <a:cubicBezTo>
                  <a:pt x="2981803" y="3286731"/>
                  <a:pt x="2979646" y="3287752"/>
                  <a:pt x="2977456" y="3288697"/>
                </a:cubicBezTo>
                <a:cubicBezTo>
                  <a:pt x="2973687" y="3290332"/>
                  <a:pt x="2970751" y="3293444"/>
                  <a:pt x="2969337" y="3297304"/>
                </a:cubicBezTo>
                <a:cubicBezTo>
                  <a:pt x="2967918" y="3301162"/>
                  <a:pt x="2968150" y="3305426"/>
                  <a:pt x="2969971" y="3309115"/>
                </a:cubicBezTo>
                <a:cubicBezTo>
                  <a:pt x="2971030" y="3311262"/>
                  <a:pt x="2972022" y="3313447"/>
                  <a:pt x="2972936" y="3315650"/>
                </a:cubicBezTo>
                <a:cubicBezTo>
                  <a:pt x="2974534" y="3319489"/>
                  <a:pt x="2977650" y="3322496"/>
                  <a:pt x="2981547" y="3323953"/>
                </a:cubicBezTo>
                <a:cubicBezTo>
                  <a:pt x="2983244" y="3324586"/>
                  <a:pt x="2985022" y="3324899"/>
                  <a:pt x="2986800" y="3324899"/>
                </a:cubicBezTo>
                <a:cubicBezTo>
                  <a:pt x="2989098" y="3324899"/>
                  <a:pt x="2991392" y="3324369"/>
                  <a:pt x="2993491" y="3323329"/>
                </a:cubicBezTo>
                <a:cubicBezTo>
                  <a:pt x="2995656" y="3322250"/>
                  <a:pt x="2997851" y="3321239"/>
                  <a:pt x="3000083" y="3320313"/>
                </a:cubicBezTo>
                <a:cubicBezTo>
                  <a:pt x="3003960" y="3318695"/>
                  <a:pt x="3006987" y="3315535"/>
                  <a:pt x="3008424" y="3311593"/>
                </a:cubicBezTo>
                <a:cubicBezTo>
                  <a:pt x="3009866" y="3307650"/>
                  <a:pt x="3009582" y="3303279"/>
                  <a:pt x="3007653" y="3299545"/>
                </a:cubicBezTo>
                <a:lnTo>
                  <a:pt x="3007653" y="3299543"/>
                </a:lnTo>
                <a:cubicBezTo>
                  <a:pt x="3006546" y="3297407"/>
                  <a:pt x="3005511" y="3295231"/>
                  <a:pt x="3004546" y="3293018"/>
                </a:cubicBezTo>
                <a:cubicBezTo>
                  <a:pt x="3002896" y="3289207"/>
                  <a:pt x="2999742" y="3286258"/>
                  <a:pt x="2995832" y="3284857"/>
                </a:cubicBezTo>
                <a:cubicBezTo>
                  <a:pt x="2994196" y="3284272"/>
                  <a:pt x="2992489" y="3283988"/>
                  <a:pt x="2990781" y="3283988"/>
                </a:cubicBezTo>
                <a:close/>
                <a:moveTo>
                  <a:pt x="2417289" y="3270757"/>
                </a:moveTo>
                <a:cubicBezTo>
                  <a:pt x="2415043" y="3270757"/>
                  <a:pt x="2412802" y="3271257"/>
                  <a:pt x="2410735" y="3272261"/>
                </a:cubicBezTo>
                <a:cubicBezTo>
                  <a:pt x="2403472" y="3275787"/>
                  <a:pt x="2395807" y="3278521"/>
                  <a:pt x="2387953" y="3280393"/>
                </a:cubicBezTo>
                <a:cubicBezTo>
                  <a:pt x="2383471" y="3281462"/>
                  <a:pt x="2379726" y="3284526"/>
                  <a:pt x="2377802" y="3288716"/>
                </a:cubicBezTo>
                <a:cubicBezTo>
                  <a:pt x="2375873" y="3292895"/>
                  <a:pt x="2375971" y="3297737"/>
                  <a:pt x="2378076" y="3301841"/>
                </a:cubicBezTo>
                <a:cubicBezTo>
                  <a:pt x="2381612" y="3308746"/>
                  <a:pt x="2384232" y="3316113"/>
                  <a:pt x="2385864" y="3323745"/>
                </a:cubicBezTo>
                <a:cubicBezTo>
                  <a:pt x="2386961" y="3328880"/>
                  <a:pt x="2390668" y="3333079"/>
                  <a:pt x="2395638" y="3334789"/>
                </a:cubicBezTo>
                <a:cubicBezTo>
                  <a:pt x="2397240" y="3335348"/>
                  <a:pt x="2398895" y="3335612"/>
                  <a:pt x="2400541" y="3335612"/>
                </a:cubicBezTo>
                <a:cubicBezTo>
                  <a:pt x="2404002" y="3335612"/>
                  <a:pt x="2407412" y="3334422"/>
                  <a:pt x="2410149" y="3332132"/>
                </a:cubicBezTo>
                <a:cubicBezTo>
                  <a:pt x="2417171" y="3326289"/>
                  <a:pt x="2424987" y="3321503"/>
                  <a:pt x="2433395" y="3317919"/>
                </a:cubicBezTo>
                <a:cubicBezTo>
                  <a:pt x="2437508" y="3316169"/>
                  <a:pt x="2440629" y="3312669"/>
                  <a:pt x="2441896" y="3308375"/>
                </a:cubicBezTo>
                <a:cubicBezTo>
                  <a:pt x="2443168" y="3304092"/>
                  <a:pt x="2442464" y="3299458"/>
                  <a:pt x="2439972" y="3295741"/>
                </a:cubicBezTo>
                <a:lnTo>
                  <a:pt x="2439971" y="3295742"/>
                </a:lnTo>
                <a:cubicBezTo>
                  <a:pt x="2436534" y="3290626"/>
                  <a:pt x="2433503" y="3285188"/>
                  <a:pt x="2430964" y="3279571"/>
                </a:cubicBezTo>
                <a:cubicBezTo>
                  <a:pt x="2429294" y="3275882"/>
                  <a:pt x="2426202" y="3273027"/>
                  <a:pt x="2422395" y="3271646"/>
                </a:cubicBezTo>
                <a:cubicBezTo>
                  <a:pt x="2420741" y="3271049"/>
                  <a:pt x="2419015" y="3270757"/>
                  <a:pt x="2417289" y="3270757"/>
                </a:cubicBezTo>
                <a:close/>
                <a:moveTo>
                  <a:pt x="13836" y="3265793"/>
                </a:moveTo>
                <a:cubicBezTo>
                  <a:pt x="16251" y="3265793"/>
                  <a:pt x="18639" y="3266436"/>
                  <a:pt x="20734" y="3267646"/>
                </a:cubicBezTo>
                <a:cubicBezTo>
                  <a:pt x="23925" y="3269489"/>
                  <a:pt x="26210" y="3272478"/>
                  <a:pt x="27170" y="3276054"/>
                </a:cubicBezTo>
                <a:cubicBezTo>
                  <a:pt x="28125" y="3279627"/>
                  <a:pt x="27638" y="3283345"/>
                  <a:pt x="25799" y="3286523"/>
                </a:cubicBezTo>
                <a:cubicBezTo>
                  <a:pt x="23330" y="3290806"/>
                  <a:pt x="18739" y="3293454"/>
                  <a:pt x="13807" y="3293454"/>
                </a:cubicBezTo>
                <a:cubicBezTo>
                  <a:pt x="11396" y="3293454"/>
                  <a:pt x="9012" y="3292811"/>
                  <a:pt x="6912" y="3291601"/>
                </a:cubicBezTo>
                <a:cubicBezTo>
                  <a:pt x="312" y="3287790"/>
                  <a:pt x="-1963" y="3279315"/>
                  <a:pt x="1850" y="3272715"/>
                </a:cubicBezTo>
                <a:lnTo>
                  <a:pt x="1849" y="3272715"/>
                </a:lnTo>
                <a:cubicBezTo>
                  <a:pt x="4312" y="3268440"/>
                  <a:pt x="8903" y="3265793"/>
                  <a:pt x="13836" y="3265793"/>
                </a:cubicBezTo>
                <a:close/>
                <a:moveTo>
                  <a:pt x="4818525" y="3242537"/>
                </a:moveTo>
                <a:cubicBezTo>
                  <a:pt x="4827940" y="3242537"/>
                  <a:pt x="4837250" y="3245044"/>
                  <a:pt x="4845455" y="3249771"/>
                </a:cubicBezTo>
                <a:cubicBezTo>
                  <a:pt x="4857924" y="3256970"/>
                  <a:pt x="4866850" y="3268611"/>
                  <a:pt x="4870582" y="3282531"/>
                </a:cubicBezTo>
                <a:cubicBezTo>
                  <a:pt x="4874313" y="3296443"/>
                  <a:pt x="4872397" y="3310977"/>
                  <a:pt x="4865191" y="3323462"/>
                </a:cubicBezTo>
                <a:cubicBezTo>
                  <a:pt x="4855583" y="3340106"/>
                  <a:pt x="4837662" y="3350442"/>
                  <a:pt x="4818422" y="3350442"/>
                </a:cubicBezTo>
                <a:cubicBezTo>
                  <a:pt x="4809012" y="3350442"/>
                  <a:pt x="4799702" y="3347936"/>
                  <a:pt x="4791498" y="3343207"/>
                </a:cubicBezTo>
                <a:cubicBezTo>
                  <a:pt x="4779029" y="3336010"/>
                  <a:pt x="4770102" y="3324369"/>
                  <a:pt x="4766371" y="3310448"/>
                </a:cubicBezTo>
                <a:cubicBezTo>
                  <a:pt x="4762640" y="3296537"/>
                  <a:pt x="4764555" y="3282001"/>
                  <a:pt x="4771761" y="3269518"/>
                </a:cubicBezTo>
                <a:cubicBezTo>
                  <a:pt x="4781365" y="3252874"/>
                  <a:pt x="4799285" y="3242537"/>
                  <a:pt x="4818525" y="3242537"/>
                </a:cubicBezTo>
                <a:close/>
                <a:moveTo>
                  <a:pt x="3969134" y="3240968"/>
                </a:moveTo>
                <a:cubicBezTo>
                  <a:pt x="3966349" y="3240968"/>
                  <a:pt x="3963583" y="3241742"/>
                  <a:pt x="3961166" y="3243256"/>
                </a:cubicBezTo>
                <a:cubicBezTo>
                  <a:pt x="3954688" y="3247313"/>
                  <a:pt x="3947751" y="3250641"/>
                  <a:pt x="3940554" y="3253166"/>
                </a:cubicBezTo>
                <a:cubicBezTo>
                  <a:pt x="3936308" y="3254651"/>
                  <a:pt x="3932955" y="3257961"/>
                  <a:pt x="3931410" y="3262179"/>
                </a:cubicBezTo>
                <a:cubicBezTo>
                  <a:pt x="3929868" y="3266407"/>
                  <a:pt x="3930299" y="3271097"/>
                  <a:pt x="3932587" y="3274964"/>
                </a:cubicBezTo>
                <a:cubicBezTo>
                  <a:pt x="3936394" y="3281415"/>
                  <a:pt x="3939509" y="3288309"/>
                  <a:pt x="3941846" y="3295478"/>
                </a:cubicBezTo>
                <a:cubicBezTo>
                  <a:pt x="3943265" y="3299818"/>
                  <a:pt x="3946585" y="3303279"/>
                  <a:pt x="3950868" y="3304878"/>
                </a:cubicBezTo>
                <a:cubicBezTo>
                  <a:pt x="3952565" y="3305512"/>
                  <a:pt x="3954343" y="3305824"/>
                  <a:pt x="3956116" y="3305824"/>
                </a:cubicBezTo>
                <a:cubicBezTo>
                  <a:pt x="3958807" y="3305824"/>
                  <a:pt x="3961479" y="3305106"/>
                  <a:pt x="3963843" y="3303687"/>
                </a:cubicBezTo>
                <a:cubicBezTo>
                  <a:pt x="3970501" y="3299686"/>
                  <a:pt x="3977641" y="3296462"/>
                  <a:pt x="3985074" y="3294107"/>
                </a:cubicBezTo>
                <a:cubicBezTo>
                  <a:pt x="3989500" y="3292698"/>
                  <a:pt x="3993028" y="3289322"/>
                  <a:pt x="3994621" y="3284951"/>
                </a:cubicBezTo>
                <a:cubicBezTo>
                  <a:pt x="3996219" y="3280593"/>
                  <a:pt x="3995704" y="3275740"/>
                  <a:pt x="3993231" y="3271806"/>
                </a:cubicBezTo>
                <a:cubicBezTo>
                  <a:pt x="3989159" y="3265330"/>
                  <a:pt x="3985826" y="3258368"/>
                  <a:pt x="3983328" y="3251096"/>
                </a:cubicBezTo>
                <a:cubicBezTo>
                  <a:pt x="3981839" y="3246765"/>
                  <a:pt x="3978458" y="3243351"/>
                  <a:pt x="3974141" y="3241829"/>
                </a:cubicBezTo>
                <a:cubicBezTo>
                  <a:pt x="3972514" y="3241251"/>
                  <a:pt x="3970822" y="3240968"/>
                  <a:pt x="3969134" y="3240968"/>
                </a:cubicBezTo>
                <a:close/>
                <a:moveTo>
                  <a:pt x="4443229" y="3234120"/>
                </a:moveTo>
                <a:lnTo>
                  <a:pt x="4443229" y="3234120"/>
                </a:lnTo>
                <a:lnTo>
                  <a:pt x="4443230" y="3234120"/>
                </a:lnTo>
                <a:close/>
                <a:moveTo>
                  <a:pt x="3394298" y="3233609"/>
                </a:moveTo>
                <a:cubicBezTo>
                  <a:pt x="3391802" y="3233609"/>
                  <a:pt x="3389319" y="3234233"/>
                  <a:pt x="3387083" y="3235452"/>
                </a:cubicBezTo>
                <a:cubicBezTo>
                  <a:pt x="3383329" y="3237513"/>
                  <a:pt x="3379362" y="3239385"/>
                  <a:pt x="3375305" y="3241012"/>
                </a:cubicBezTo>
                <a:cubicBezTo>
                  <a:pt x="3371367" y="3242593"/>
                  <a:pt x="3368283" y="3245769"/>
                  <a:pt x="3366812" y="3249751"/>
                </a:cubicBezTo>
                <a:cubicBezTo>
                  <a:pt x="3365346" y="3253732"/>
                  <a:pt x="3365634" y="3258148"/>
                  <a:pt x="3367602" y="3261913"/>
                </a:cubicBezTo>
                <a:cubicBezTo>
                  <a:pt x="3369502" y="3265534"/>
                  <a:pt x="3371210" y="3269298"/>
                  <a:pt x="3372675" y="3273109"/>
                </a:cubicBezTo>
                <a:cubicBezTo>
                  <a:pt x="3374221" y="3277129"/>
                  <a:pt x="3377422" y="3280287"/>
                  <a:pt x="3381460" y="3281781"/>
                </a:cubicBezTo>
                <a:cubicBezTo>
                  <a:pt x="3383148" y="3282406"/>
                  <a:pt x="3384916" y="3282718"/>
                  <a:pt x="3386680" y="3282718"/>
                </a:cubicBezTo>
                <a:cubicBezTo>
                  <a:pt x="3389129" y="3282718"/>
                  <a:pt x="3391569" y="3282122"/>
                  <a:pt x="3393777" y="3280940"/>
                </a:cubicBezTo>
                <a:cubicBezTo>
                  <a:pt x="3397669" y="3278850"/>
                  <a:pt x="3401716" y="3276986"/>
                  <a:pt x="3405817" y="3275408"/>
                </a:cubicBezTo>
                <a:cubicBezTo>
                  <a:pt x="3409859" y="3273838"/>
                  <a:pt x="3413032" y="3270604"/>
                  <a:pt x="3414512" y="3266528"/>
                </a:cubicBezTo>
                <a:lnTo>
                  <a:pt x="3413542" y="3254139"/>
                </a:lnTo>
                <a:lnTo>
                  <a:pt x="3413543" y="3254140"/>
                </a:lnTo>
                <a:lnTo>
                  <a:pt x="3413542" y="3254138"/>
                </a:lnTo>
                <a:lnTo>
                  <a:pt x="3413542" y="3254139"/>
                </a:lnTo>
                <a:lnTo>
                  <a:pt x="3408200" y="3242953"/>
                </a:lnTo>
                <a:cubicBezTo>
                  <a:pt x="3406587" y="3238990"/>
                  <a:pt x="3403358" y="3235908"/>
                  <a:pt x="3399324" y="3234470"/>
                </a:cubicBezTo>
                <a:cubicBezTo>
                  <a:pt x="3397693" y="3233893"/>
                  <a:pt x="3395991" y="3233609"/>
                  <a:pt x="3394298" y="3233609"/>
                </a:cubicBezTo>
                <a:close/>
                <a:moveTo>
                  <a:pt x="2819804" y="3224173"/>
                </a:moveTo>
                <a:cubicBezTo>
                  <a:pt x="2817520" y="3224173"/>
                  <a:pt x="2815241" y="3224693"/>
                  <a:pt x="2813151" y="3225724"/>
                </a:cubicBezTo>
                <a:cubicBezTo>
                  <a:pt x="2811722" y="3226432"/>
                  <a:pt x="2810280" y="3227115"/>
                  <a:pt x="2808829" y="3227766"/>
                </a:cubicBezTo>
                <a:cubicBezTo>
                  <a:pt x="2805122" y="3229421"/>
                  <a:pt x="2802242" y="3232504"/>
                  <a:pt x="2800847" y="3236325"/>
                </a:cubicBezTo>
                <a:cubicBezTo>
                  <a:pt x="2799456" y="3240137"/>
                  <a:pt x="2799665" y="3244354"/>
                  <a:pt x="2801438" y="3248014"/>
                </a:cubicBezTo>
                <a:cubicBezTo>
                  <a:pt x="2802071" y="3249319"/>
                  <a:pt x="2802677" y="3250633"/>
                  <a:pt x="2803259" y="3251956"/>
                </a:cubicBezTo>
                <a:cubicBezTo>
                  <a:pt x="2804894" y="3255702"/>
                  <a:pt x="2807992" y="3258625"/>
                  <a:pt x="2811832" y="3260034"/>
                </a:cubicBezTo>
                <a:cubicBezTo>
                  <a:pt x="2813506" y="3260649"/>
                  <a:pt x="2815260" y="3260950"/>
                  <a:pt x="2817010" y="3260950"/>
                </a:cubicBezTo>
                <a:cubicBezTo>
                  <a:pt x="2819270" y="3260950"/>
                  <a:pt x="2821525" y="3260440"/>
                  <a:pt x="2823597" y="3259427"/>
                </a:cubicBezTo>
                <a:cubicBezTo>
                  <a:pt x="2825044" y="3258728"/>
                  <a:pt x="2826505" y="3258038"/>
                  <a:pt x="2827975" y="3257395"/>
                </a:cubicBezTo>
                <a:cubicBezTo>
                  <a:pt x="2831729" y="3255739"/>
                  <a:pt x="2834647" y="3252627"/>
                  <a:pt x="2836042" y="3248769"/>
                </a:cubicBezTo>
                <a:cubicBezTo>
                  <a:pt x="2837441" y="3244912"/>
                  <a:pt x="2837200" y="3240646"/>
                  <a:pt x="2835375" y="3236976"/>
                </a:cubicBezTo>
                <a:cubicBezTo>
                  <a:pt x="2834717" y="3235653"/>
                  <a:pt x="2834084" y="3234328"/>
                  <a:pt x="2833478" y="3232985"/>
                </a:cubicBezTo>
                <a:cubicBezTo>
                  <a:pt x="2831800" y="3229278"/>
                  <a:pt x="2828684" y="3226414"/>
                  <a:pt x="2824854" y="3225042"/>
                </a:cubicBezTo>
                <a:cubicBezTo>
                  <a:pt x="2823218" y="3224457"/>
                  <a:pt x="2821511" y="3224173"/>
                  <a:pt x="2819804" y="3224173"/>
                </a:cubicBezTo>
                <a:close/>
                <a:moveTo>
                  <a:pt x="1558776" y="3214771"/>
                </a:moveTo>
                <a:cubicBezTo>
                  <a:pt x="1567467" y="3214771"/>
                  <a:pt x="1576068" y="3217088"/>
                  <a:pt x="1583653" y="3221467"/>
                </a:cubicBezTo>
                <a:cubicBezTo>
                  <a:pt x="1595179" y="3228125"/>
                  <a:pt x="1603427" y="3238868"/>
                  <a:pt x="1606879" y="3251728"/>
                </a:cubicBezTo>
                <a:cubicBezTo>
                  <a:pt x="1610321" y="3264581"/>
                  <a:pt x="1608553" y="3278020"/>
                  <a:pt x="1601895" y="3289556"/>
                </a:cubicBezTo>
                <a:cubicBezTo>
                  <a:pt x="1593014" y="3304934"/>
                  <a:pt x="1576461" y="3314486"/>
                  <a:pt x="1558691" y="3314486"/>
                </a:cubicBezTo>
                <a:cubicBezTo>
                  <a:pt x="1550000" y="3314486"/>
                  <a:pt x="1541399" y="3312168"/>
                  <a:pt x="1533815" y="3307790"/>
                </a:cubicBezTo>
                <a:cubicBezTo>
                  <a:pt x="1522286" y="3301132"/>
                  <a:pt x="1514040" y="3290389"/>
                  <a:pt x="1510588" y="3277528"/>
                </a:cubicBezTo>
                <a:cubicBezTo>
                  <a:pt x="1507145" y="3264675"/>
                  <a:pt x="1508914" y="3251238"/>
                  <a:pt x="1515572" y="3239699"/>
                </a:cubicBezTo>
                <a:cubicBezTo>
                  <a:pt x="1524451" y="3224323"/>
                  <a:pt x="1541006" y="3214771"/>
                  <a:pt x="1558776" y="3214771"/>
                </a:cubicBezTo>
                <a:close/>
                <a:moveTo>
                  <a:pt x="2246339" y="3207906"/>
                </a:moveTo>
                <a:cubicBezTo>
                  <a:pt x="2244099" y="3207906"/>
                  <a:pt x="2241866" y="3208406"/>
                  <a:pt x="2239809" y="3209400"/>
                </a:cubicBezTo>
                <a:cubicBezTo>
                  <a:pt x="2229714" y="3214280"/>
                  <a:pt x="2218967" y="3217562"/>
                  <a:pt x="2207859" y="3219168"/>
                </a:cubicBezTo>
                <a:cubicBezTo>
                  <a:pt x="2202932" y="3219888"/>
                  <a:pt x="2198681" y="3222989"/>
                  <a:pt x="2196507" y="3227472"/>
                </a:cubicBezTo>
                <a:cubicBezTo>
                  <a:pt x="2194332" y="3231955"/>
                  <a:pt x="2194520" y="3237222"/>
                  <a:pt x="2197011" y="3241526"/>
                </a:cubicBezTo>
                <a:cubicBezTo>
                  <a:pt x="2203054" y="3252004"/>
                  <a:pt x="2206615" y="3263957"/>
                  <a:pt x="2207310" y="3276090"/>
                </a:cubicBezTo>
                <a:cubicBezTo>
                  <a:pt x="2207660" y="3282209"/>
                  <a:pt x="2211693" y="3287505"/>
                  <a:pt x="2217500" y="3289462"/>
                </a:cubicBezTo>
                <a:cubicBezTo>
                  <a:pt x="2219074" y="3289993"/>
                  <a:pt x="2220691" y="3290249"/>
                  <a:pt x="2222289" y="3290249"/>
                </a:cubicBezTo>
                <a:cubicBezTo>
                  <a:pt x="2226606" y="3290249"/>
                  <a:pt x="2230800" y="3288385"/>
                  <a:pt x="2233704" y="3284990"/>
                </a:cubicBezTo>
                <a:cubicBezTo>
                  <a:pt x="2242494" y="3274701"/>
                  <a:pt x="2253767" y="3266502"/>
                  <a:pt x="2266302" y="3261281"/>
                </a:cubicBezTo>
                <a:cubicBezTo>
                  <a:pt x="2270562" y="3259504"/>
                  <a:pt x="2273773" y="3255863"/>
                  <a:pt x="2274997" y="3251417"/>
                </a:cubicBezTo>
                <a:cubicBezTo>
                  <a:pt x="2276227" y="3246963"/>
                  <a:pt x="2275333" y="3242198"/>
                  <a:pt x="2272586" y="3238490"/>
                </a:cubicBezTo>
                <a:lnTo>
                  <a:pt x="2272587" y="3238490"/>
                </a:lnTo>
                <a:cubicBezTo>
                  <a:pt x="2267641" y="3231812"/>
                  <a:pt x="2263438" y="3224549"/>
                  <a:pt x="2260095" y="3216899"/>
                </a:cubicBezTo>
                <a:cubicBezTo>
                  <a:pt x="2258459" y="3213163"/>
                  <a:pt x="2255376" y="3210251"/>
                  <a:pt x="2251550" y="3208832"/>
                </a:cubicBezTo>
                <a:cubicBezTo>
                  <a:pt x="2249862" y="3208216"/>
                  <a:pt x="2248099" y="3207906"/>
                  <a:pt x="2246339" y="3207906"/>
                </a:cubicBezTo>
                <a:close/>
                <a:moveTo>
                  <a:pt x="3797404" y="3182476"/>
                </a:moveTo>
                <a:cubicBezTo>
                  <a:pt x="3794751" y="3182476"/>
                  <a:pt x="3792112" y="3183177"/>
                  <a:pt x="3789776" y="3184557"/>
                </a:cubicBezTo>
                <a:cubicBezTo>
                  <a:pt x="3784452" y="3187696"/>
                  <a:pt x="3778839" y="3190362"/>
                  <a:pt x="3773080" y="3192491"/>
                </a:cubicBezTo>
                <a:cubicBezTo>
                  <a:pt x="3768947" y="3194023"/>
                  <a:pt x="3765694" y="3197285"/>
                  <a:pt x="3764182" y="3201427"/>
                </a:cubicBezTo>
                <a:cubicBezTo>
                  <a:pt x="3762673" y="3205561"/>
                  <a:pt x="3763056" y="3210157"/>
                  <a:pt x="3765231" y="3213987"/>
                </a:cubicBezTo>
                <a:lnTo>
                  <a:pt x="3765231" y="3213985"/>
                </a:lnTo>
                <a:cubicBezTo>
                  <a:pt x="3768286" y="3219368"/>
                  <a:pt x="3770867" y="3225022"/>
                  <a:pt x="3772901" y="3230810"/>
                </a:cubicBezTo>
                <a:cubicBezTo>
                  <a:pt x="3774381" y="3235009"/>
                  <a:pt x="3777653" y="3238337"/>
                  <a:pt x="3781829" y="3239899"/>
                </a:cubicBezTo>
                <a:cubicBezTo>
                  <a:pt x="3783521" y="3240523"/>
                  <a:pt x="3785295" y="3240835"/>
                  <a:pt x="3787063" y="3240835"/>
                </a:cubicBezTo>
                <a:cubicBezTo>
                  <a:pt x="3789650" y="3240835"/>
                  <a:pt x="3792226" y="3240164"/>
                  <a:pt x="3794524" y="3238849"/>
                </a:cubicBezTo>
                <a:cubicBezTo>
                  <a:pt x="3799957" y="3235736"/>
                  <a:pt x="3805679" y="3233128"/>
                  <a:pt x="3811532" y="3231094"/>
                </a:cubicBezTo>
                <a:cubicBezTo>
                  <a:pt x="3815789" y="3229619"/>
                  <a:pt x="3819155" y="3226309"/>
                  <a:pt x="3820706" y="3222072"/>
                </a:cubicBezTo>
                <a:cubicBezTo>
                  <a:pt x="3822257" y="3217845"/>
                  <a:pt x="3821822" y="3213144"/>
                  <a:pt x="3819524" y="3209267"/>
                </a:cubicBezTo>
                <a:cubicBezTo>
                  <a:pt x="3816346" y="3203904"/>
                  <a:pt x="3813647" y="3198211"/>
                  <a:pt x="3811504" y="3192340"/>
                </a:cubicBezTo>
                <a:cubicBezTo>
                  <a:pt x="3809977" y="3188149"/>
                  <a:pt x="3806662" y="3184858"/>
                  <a:pt x="3802463" y="3183356"/>
                </a:cubicBezTo>
                <a:cubicBezTo>
                  <a:pt x="3800823" y="3182770"/>
                  <a:pt x="3799111" y="3182476"/>
                  <a:pt x="3797404" y="3182476"/>
                </a:cubicBezTo>
                <a:close/>
                <a:moveTo>
                  <a:pt x="3222871" y="3174229"/>
                </a:moveTo>
                <a:cubicBezTo>
                  <a:pt x="3220493" y="3174229"/>
                  <a:pt x="3218124" y="3174796"/>
                  <a:pt x="3215962" y="3175912"/>
                </a:cubicBezTo>
                <a:cubicBezTo>
                  <a:pt x="3213243" y="3177322"/>
                  <a:pt x="3210458" y="3178626"/>
                  <a:pt x="3207612" y="3179800"/>
                </a:cubicBezTo>
                <a:cubicBezTo>
                  <a:pt x="3203749" y="3181407"/>
                  <a:pt x="3200728" y="3184538"/>
                  <a:pt x="3199276" y="3188461"/>
                </a:cubicBezTo>
                <a:cubicBezTo>
                  <a:pt x="3197824" y="3192386"/>
                  <a:pt x="3198075" y="3196737"/>
                  <a:pt x="3199966" y="3200463"/>
                </a:cubicBezTo>
                <a:cubicBezTo>
                  <a:pt x="3201413" y="3203319"/>
                  <a:pt x="3202732" y="3206232"/>
                  <a:pt x="3203920" y="3209221"/>
                </a:cubicBezTo>
                <a:cubicBezTo>
                  <a:pt x="3205489" y="3213146"/>
                  <a:pt x="3208643" y="3216237"/>
                  <a:pt x="3212606" y="3217721"/>
                </a:cubicBezTo>
                <a:cubicBezTo>
                  <a:pt x="3214309" y="3218356"/>
                  <a:pt x="3216087" y="3218668"/>
                  <a:pt x="3217865" y="3218668"/>
                </a:cubicBezTo>
                <a:cubicBezTo>
                  <a:pt x="3220233" y="3218668"/>
                  <a:pt x="3222593" y="3218111"/>
                  <a:pt x="3224744" y="3217003"/>
                </a:cubicBezTo>
                <a:cubicBezTo>
                  <a:pt x="3227506" y="3215575"/>
                  <a:pt x="3230342" y="3214280"/>
                  <a:pt x="3233237" y="3213115"/>
                </a:cubicBezTo>
                <a:cubicBezTo>
                  <a:pt x="3237185" y="3211519"/>
                  <a:pt x="3240269" y="3208322"/>
                  <a:pt x="3241725" y="3204322"/>
                </a:cubicBezTo>
                <a:lnTo>
                  <a:pt x="3241724" y="3204322"/>
                </a:lnTo>
                <a:cubicBezTo>
                  <a:pt x="3243176" y="3200320"/>
                  <a:pt x="3242864" y="3195886"/>
                  <a:pt x="3240858" y="3192131"/>
                </a:cubicBezTo>
                <a:cubicBezTo>
                  <a:pt x="3239341" y="3189294"/>
                  <a:pt x="3237955" y="3186391"/>
                  <a:pt x="3236707" y="3183421"/>
                </a:cubicBezTo>
                <a:cubicBezTo>
                  <a:pt x="3235085" y="3179554"/>
                  <a:pt x="3231922" y="3176546"/>
                  <a:pt x="3227978" y="3175127"/>
                </a:cubicBezTo>
                <a:cubicBezTo>
                  <a:pt x="3226322" y="3174523"/>
                  <a:pt x="3224597" y="3174229"/>
                  <a:pt x="3222871" y="3174229"/>
                </a:cubicBezTo>
                <a:close/>
                <a:moveTo>
                  <a:pt x="4648620" y="3171572"/>
                </a:moveTo>
                <a:cubicBezTo>
                  <a:pt x="4659628" y="3171572"/>
                  <a:pt x="4670508" y="3174494"/>
                  <a:pt x="4680084" y="3180026"/>
                </a:cubicBezTo>
                <a:cubicBezTo>
                  <a:pt x="4710190" y="3197418"/>
                  <a:pt x="4720550" y="3236059"/>
                  <a:pt x="4703169" y="3266180"/>
                </a:cubicBezTo>
                <a:cubicBezTo>
                  <a:pt x="4691934" y="3285622"/>
                  <a:pt x="4670992" y="3297709"/>
                  <a:pt x="4648512" y="3297718"/>
                </a:cubicBezTo>
                <a:cubicBezTo>
                  <a:pt x="4637480" y="3297709"/>
                  <a:pt x="4626595" y="3294787"/>
                  <a:pt x="4617024" y="3289254"/>
                </a:cubicBezTo>
                <a:lnTo>
                  <a:pt x="4617024" y="3289255"/>
                </a:lnTo>
                <a:cubicBezTo>
                  <a:pt x="4602436" y="3280830"/>
                  <a:pt x="4592001" y="3267230"/>
                  <a:pt x="4587641" y="3250965"/>
                </a:cubicBezTo>
                <a:cubicBezTo>
                  <a:pt x="4583281" y="3234698"/>
                  <a:pt x="4585519" y="3217704"/>
                  <a:pt x="4593940" y="3203101"/>
                </a:cubicBezTo>
                <a:cubicBezTo>
                  <a:pt x="4605175" y="3183658"/>
                  <a:pt x="4626127" y="3171572"/>
                  <a:pt x="4648620" y="3171572"/>
                </a:cubicBezTo>
                <a:close/>
                <a:moveTo>
                  <a:pt x="2649256" y="3164128"/>
                </a:moveTo>
                <a:cubicBezTo>
                  <a:pt x="2647038" y="3164128"/>
                  <a:pt x="2644825" y="3164620"/>
                  <a:pt x="2642782" y="3165595"/>
                </a:cubicBezTo>
                <a:lnTo>
                  <a:pt x="2639902" y="3166938"/>
                </a:lnTo>
                <a:cubicBezTo>
                  <a:pt x="2636223" y="3168584"/>
                  <a:pt x="2633362" y="3171647"/>
                  <a:pt x="2631963" y="3175422"/>
                </a:cubicBezTo>
                <a:cubicBezTo>
                  <a:pt x="2630559" y="3179204"/>
                  <a:pt x="2630738" y="3183385"/>
                  <a:pt x="2632455" y="3187035"/>
                </a:cubicBezTo>
                <a:lnTo>
                  <a:pt x="2633448" y="3189200"/>
                </a:lnTo>
                <a:cubicBezTo>
                  <a:pt x="2635112" y="3192917"/>
                  <a:pt x="2638214" y="3195800"/>
                  <a:pt x="2642049" y="3197191"/>
                </a:cubicBezTo>
                <a:cubicBezTo>
                  <a:pt x="2643699" y="3197787"/>
                  <a:pt x="2645425" y="3198080"/>
                  <a:pt x="2647152" y="3198080"/>
                </a:cubicBezTo>
                <a:cubicBezTo>
                  <a:pt x="2649422" y="3198080"/>
                  <a:pt x="2651687" y="3197570"/>
                  <a:pt x="2653767" y="3196548"/>
                </a:cubicBezTo>
                <a:lnTo>
                  <a:pt x="2656685" y="3195157"/>
                </a:lnTo>
                <a:cubicBezTo>
                  <a:pt x="2660354" y="3193474"/>
                  <a:pt x="2663182" y="3190373"/>
                  <a:pt x="2664538" y="3186571"/>
                </a:cubicBezTo>
                <a:cubicBezTo>
                  <a:pt x="2665895" y="3182768"/>
                  <a:pt x="2665659" y="3178580"/>
                  <a:pt x="2663890" y="3174958"/>
                </a:cubicBezTo>
                <a:lnTo>
                  <a:pt x="2662864" y="3172810"/>
                </a:lnTo>
                <a:cubicBezTo>
                  <a:pt x="2661176" y="3169170"/>
                  <a:pt x="2658102" y="3166361"/>
                  <a:pt x="2654329" y="3165008"/>
                </a:cubicBezTo>
                <a:cubicBezTo>
                  <a:pt x="2652684" y="3164422"/>
                  <a:pt x="2650967" y="3164128"/>
                  <a:pt x="2649256" y="3164128"/>
                </a:cubicBezTo>
                <a:close/>
                <a:moveTo>
                  <a:pt x="1960487" y="3148487"/>
                </a:moveTo>
                <a:cubicBezTo>
                  <a:pt x="1972677" y="3148487"/>
                  <a:pt x="1984740" y="3151730"/>
                  <a:pt x="1995379" y="3157868"/>
                </a:cubicBezTo>
                <a:lnTo>
                  <a:pt x="1995377" y="3157866"/>
                </a:lnTo>
                <a:cubicBezTo>
                  <a:pt x="2028752" y="3177142"/>
                  <a:pt x="2040231" y="3219972"/>
                  <a:pt x="2020959" y="3253345"/>
                </a:cubicBezTo>
                <a:cubicBezTo>
                  <a:pt x="2008509" y="3274908"/>
                  <a:pt x="1985287" y="3288309"/>
                  <a:pt x="1960354" y="3288309"/>
                </a:cubicBezTo>
                <a:cubicBezTo>
                  <a:pt x="1948156" y="3288309"/>
                  <a:pt x="1936093" y="3285065"/>
                  <a:pt x="1925468" y="3278937"/>
                </a:cubicBezTo>
                <a:cubicBezTo>
                  <a:pt x="1909305" y="3269602"/>
                  <a:pt x="1897740" y="3254527"/>
                  <a:pt x="1892902" y="3236494"/>
                </a:cubicBezTo>
                <a:cubicBezTo>
                  <a:pt x="1888074" y="3218459"/>
                  <a:pt x="1890551" y="3199611"/>
                  <a:pt x="1899887" y="3183450"/>
                </a:cubicBezTo>
                <a:cubicBezTo>
                  <a:pt x="1912335" y="3161887"/>
                  <a:pt x="1935559" y="3148487"/>
                  <a:pt x="1960487" y="3148487"/>
                </a:cubicBezTo>
                <a:close/>
                <a:moveTo>
                  <a:pt x="1388877" y="3133780"/>
                </a:moveTo>
                <a:cubicBezTo>
                  <a:pt x="1400915" y="3133780"/>
                  <a:pt x="1412822" y="3136987"/>
                  <a:pt x="1423306" y="3143039"/>
                </a:cubicBezTo>
                <a:cubicBezTo>
                  <a:pt x="1439236" y="3152240"/>
                  <a:pt x="1450636" y="3167117"/>
                  <a:pt x="1455411" y="3184933"/>
                </a:cubicBezTo>
                <a:cubicBezTo>
                  <a:pt x="1460188" y="3202760"/>
                  <a:pt x="1457753" y="3221344"/>
                  <a:pt x="1448561" y="3237269"/>
                </a:cubicBezTo>
                <a:cubicBezTo>
                  <a:pt x="1436276" y="3258558"/>
                  <a:pt x="1413361" y="3271788"/>
                  <a:pt x="1388759" y="3271788"/>
                </a:cubicBezTo>
                <a:cubicBezTo>
                  <a:pt x="1376701" y="3271777"/>
                  <a:pt x="1364794" y="3268582"/>
                  <a:pt x="1354321" y="3262529"/>
                </a:cubicBezTo>
                <a:cubicBezTo>
                  <a:pt x="1321382" y="3243501"/>
                  <a:pt x="1310053" y="3201228"/>
                  <a:pt x="1329066" y="3168298"/>
                </a:cubicBezTo>
                <a:cubicBezTo>
                  <a:pt x="1341356" y="3147001"/>
                  <a:pt x="1364269" y="3133780"/>
                  <a:pt x="1388877" y="3133780"/>
                </a:cubicBezTo>
                <a:close/>
                <a:moveTo>
                  <a:pt x="3626549" y="3123182"/>
                </a:moveTo>
                <a:cubicBezTo>
                  <a:pt x="3623981" y="3123182"/>
                  <a:pt x="3621428" y="3123835"/>
                  <a:pt x="3619144" y="3125131"/>
                </a:cubicBezTo>
                <a:cubicBezTo>
                  <a:pt x="3614619" y="3127702"/>
                  <a:pt x="3609900" y="3129934"/>
                  <a:pt x="3605120" y="3131779"/>
                </a:cubicBezTo>
                <a:cubicBezTo>
                  <a:pt x="3601077" y="3133339"/>
                  <a:pt x="3597909" y="3136564"/>
                  <a:pt x="3596420" y="3140631"/>
                </a:cubicBezTo>
                <a:cubicBezTo>
                  <a:pt x="3594935" y="3144707"/>
                  <a:pt x="3595280" y="3149217"/>
                  <a:pt x="3597366" y="3153010"/>
                </a:cubicBezTo>
                <a:lnTo>
                  <a:pt x="3597364" y="3153008"/>
                </a:lnTo>
                <a:cubicBezTo>
                  <a:pt x="3599804" y="3157463"/>
                  <a:pt x="3601942" y="3162105"/>
                  <a:pt x="3603705" y="3166825"/>
                </a:cubicBezTo>
                <a:cubicBezTo>
                  <a:pt x="3605237" y="3170911"/>
                  <a:pt x="3608476" y="3174135"/>
                  <a:pt x="3612576" y="3175639"/>
                </a:cubicBezTo>
                <a:cubicBezTo>
                  <a:pt x="3614254" y="3176263"/>
                  <a:pt x="3616014" y="3176565"/>
                  <a:pt x="3617762" y="3176565"/>
                </a:cubicBezTo>
                <a:cubicBezTo>
                  <a:pt x="3620283" y="3176565"/>
                  <a:pt x="3622793" y="3175932"/>
                  <a:pt x="3625045" y="3174685"/>
                </a:cubicBezTo>
                <a:cubicBezTo>
                  <a:pt x="3629665" y="3172121"/>
                  <a:pt x="3634464" y="3169908"/>
                  <a:pt x="3639325" y="3168101"/>
                </a:cubicBezTo>
                <a:cubicBezTo>
                  <a:pt x="3643453" y="3166561"/>
                  <a:pt x="3646696" y="3163289"/>
                  <a:pt x="3648200" y="3159146"/>
                </a:cubicBezTo>
                <a:cubicBezTo>
                  <a:pt x="3649704" y="3155014"/>
                  <a:pt x="3649311" y="3150417"/>
                  <a:pt x="3647127" y="3146586"/>
                </a:cubicBezTo>
                <a:cubicBezTo>
                  <a:pt x="3644602" y="3142171"/>
                  <a:pt x="3642389" y="3137509"/>
                  <a:pt x="3640540" y="3132761"/>
                </a:cubicBezTo>
                <a:cubicBezTo>
                  <a:pt x="3638965" y="3128694"/>
                  <a:pt x="3635693" y="3125518"/>
                  <a:pt x="3631589" y="3124052"/>
                </a:cubicBezTo>
                <a:cubicBezTo>
                  <a:pt x="3629953" y="3123466"/>
                  <a:pt x="3628246" y="3123182"/>
                  <a:pt x="3626549" y="3123182"/>
                </a:cubicBezTo>
                <a:close/>
                <a:moveTo>
                  <a:pt x="1127772" y="3122583"/>
                </a:moveTo>
                <a:cubicBezTo>
                  <a:pt x="1123105" y="3122583"/>
                  <a:pt x="1118589" y="3124759"/>
                  <a:pt x="1115700" y="3128663"/>
                </a:cubicBezTo>
                <a:cubicBezTo>
                  <a:pt x="1107023" y="3140399"/>
                  <a:pt x="1095372" y="3149621"/>
                  <a:pt x="1082014" y="3155343"/>
                </a:cubicBezTo>
                <a:cubicBezTo>
                  <a:pt x="1077711" y="3157186"/>
                  <a:pt x="1074509" y="3160930"/>
                  <a:pt x="1073365" y="3165471"/>
                </a:cubicBezTo>
                <a:cubicBezTo>
                  <a:pt x="1072220" y="3170002"/>
                  <a:pt x="1073256" y="3174814"/>
                  <a:pt x="1076168" y="3178485"/>
                </a:cubicBezTo>
                <a:lnTo>
                  <a:pt x="1076170" y="3178485"/>
                </a:lnTo>
                <a:cubicBezTo>
                  <a:pt x="1082048" y="3185871"/>
                  <a:pt x="1086974" y="3193985"/>
                  <a:pt x="1090819" y="3202600"/>
                </a:cubicBezTo>
                <a:cubicBezTo>
                  <a:pt x="1092455" y="3206259"/>
                  <a:pt x="1095486" y="3209116"/>
                  <a:pt x="1099241" y="3210533"/>
                </a:cubicBezTo>
                <a:cubicBezTo>
                  <a:pt x="1100947" y="3211167"/>
                  <a:pt x="1102739" y="3211488"/>
                  <a:pt x="1104527" y="3211488"/>
                </a:cubicBezTo>
                <a:cubicBezTo>
                  <a:pt x="1106674" y="3211488"/>
                  <a:pt x="1108815" y="3211034"/>
                  <a:pt x="1110801" y="3210116"/>
                </a:cubicBezTo>
                <a:cubicBezTo>
                  <a:pt x="1120646" y="3205587"/>
                  <a:pt x="1131078" y="3202533"/>
                  <a:pt x="1141802" y="3201029"/>
                </a:cubicBezTo>
                <a:cubicBezTo>
                  <a:pt x="1146729" y="3200339"/>
                  <a:pt x="1150994" y="3197256"/>
                  <a:pt x="1153192" y="3192792"/>
                </a:cubicBezTo>
                <a:cubicBezTo>
                  <a:pt x="1155386" y="3188337"/>
                  <a:pt x="1155235" y="3183069"/>
                  <a:pt x="1152777" y="3178747"/>
                </a:cubicBezTo>
                <a:cubicBezTo>
                  <a:pt x="1145754" y="3166386"/>
                  <a:pt x="1142294" y="3152335"/>
                  <a:pt x="1142771" y="3138093"/>
                </a:cubicBezTo>
                <a:cubicBezTo>
                  <a:pt x="1142989" y="3131519"/>
                  <a:pt x="1138908" y="3125581"/>
                  <a:pt x="1132704" y="3123415"/>
                </a:cubicBezTo>
                <a:cubicBezTo>
                  <a:pt x="1131082" y="3122848"/>
                  <a:pt x="1129417" y="3122583"/>
                  <a:pt x="1127772" y="3122583"/>
                </a:cubicBezTo>
                <a:close/>
                <a:moveTo>
                  <a:pt x="3052228" y="3114262"/>
                </a:moveTo>
                <a:cubicBezTo>
                  <a:pt x="3049883" y="3114262"/>
                  <a:pt x="3047542" y="3114809"/>
                  <a:pt x="3045410" y="3115897"/>
                </a:cubicBezTo>
                <a:cubicBezTo>
                  <a:pt x="3043524" y="3116863"/>
                  <a:pt x="3041613" y="3117761"/>
                  <a:pt x="3039679" y="3118612"/>
                </a:cubicBezTo>
                <a:cubicBezTo>
                  <a:pt x="3035925" y="3120258"/>
                  <a:pt x="3033002" y="3123369"/>
                  <a:pt x="3031598" y="3127219"/>
                </a:cubicBezTo>
                <a:cubicBezTo>
                  <a:pt x="3030193" y="3131077"/>
                  <a:pt x="3030425" y="3135332"/>
                  <a:pt x="3032241" y="3139012"/>
                </a:cubicBezTo>
                <a:cubicBezTo>
                  <a:pt x="3033238" y="3141036"/>
                  <a:pt x="3034174" y="3143087"/>
                  <a:pt x="3035049" y="3145167"/>
                </a:cubicBezTo>
                <a:cubicBezTo>
                  <a:pt x="3036657" y="3148988"/>
                  <a:pt x="3039773" y="3151977"/>
                  <a:pt x="3043660" y="3153423"/>
                </a:cubicBezTo>
                <a:cubicBezTo>
                  <a:pt x="3045348" y="3154047"/>
                  <a:pt x="3047121" y="3154360"/>
                  <a:pt x="3048889" y="3154360"/>
                </a:cubicBezTo>
                <a:cubicBezTo>
                  <a:pt x="3051183" y="3154360"/>
                  <a:pt x="3053471" y="3153839"/>
                  <a:pt x="3055566" y="3152800"/>
                </a:cubicBezTo>
                <a:cubicBezTo>
                  <a:pt x="3057486" y="3151845"/>
                  <a:pt x="3059434" y="3150946"/>
                  <a:pt x="3061411" y="3150105"/>
                </a:cubicBezTo>
                <a:cubicBezTo>
                  <a:pt x="3065255" y="3148478"/>
                  <a:pt x="3068249" y="3145328"/>
                  <a:pt x="3069671" y="3141395"/>
                </a:cubicBezTo>
                <a:lnTo>
                  <a:pt x="3069672" y="3141394"/>
                </a:lnTo>
                <a:cubicBezTo>
                  <a:pt x="3071091" y="3137468"/>
                  <a:pt x="3070817" y="3133137"/>
                  <a:pt x="3068906" y="3129422"/>
                </a:cubicBezTo>
                <a:cubicBezTo>
                  <a:pt x="3067871" y="3127407"/>
                  <a:pt x="3066897" y="3125345"/>
                  <a:pt x="3065988" y="3123265"/>
                </a:cubicBezTo>
                <a:cubicBezTo>
                  <a:pt x="3064333" y="3119473"/>
                  <a:pt x="3061184" y="3116532"/>
                  <a:pt x="3057288" y="3115142"/>
                </a:cubicBezTo>
                <a:cubicBezTo>
                  <a:pt x="3055648" y="3114556"/>
                  <a:pt x="3053936" y="3114262"/>
                  <a:pt x="3052228" y="3114262"/>
                </a:cubicBezTo>
                <a:close/>
                <a:moveTo>
                  <a:pt x="4880336" y="3111823"/>
                </a:moveTo>
                <a:cubicBezTo>
                  <a:pt x="4882908" y="3111823"/>
                  <a:pt x="4885452" y="3112513"/>
                  <a:pt x="4887703" y="3113799"/>
                </a:cubicBezTo>
                <a:cubicBezTo>
                  <a:pt x="4894725" y="3117866"/>
                  <a:pt x="4897151" y="3126897"/>
                  <a:pt x="4893089" y="3133924"/>
                </a:cubicBezTo>
                <a:cubicBezTo>
                  <a:pt x="4890460" y="3138482"/>
                  <a:pt x="4885567" y="3141309"/>
                  <a:pt x="4880308" y="3141309"/>
                </a:cubicBezTo>
                <a:cubicBezTo>
                  <a:pt x="4877736" y="3141309"/>
                  <a:pt x="4875192" y="3140619"/>
                  <a:pt x="4872941" y="3139333"/>
                </a:cubicBezTo>
                <a:cubicBezTo>
                  <a:pt x="4865923" y="3135267"/>
                  <a:pt x="4863494" y="3126236"/>
                  <a:pt x="4867555" y="3119209"/>
                </a:cubicBezTo>
                <a:cubicBezTo>
                  <a:pt x="4870184" y="3114651"/>
                  <a:pt x="4875078" y="3111823"/>
                  <a:pt x="4880336" y="3111823"/>
                </a:cubicBezTo>
                <a:close/>
                <a:moveTo>
                  <a:pt x="2478192" y="3104219"/>
                </a:moveTo>
                <a:cubicBezTo>
                  <a:pt x="2476235" y="3104219"/>
                  <a:pt x="2474277" y="3104616"/>
                  <a:pt x="2472423" y="3105466"/>
                </a:cubicBezTo>
                <a:cubicBezTo>
                  <a:pt x="2472413" y="3105476"/>
                  <a:pt x="2471610" y="3105846"/>
                  <a:pt x="2471600" y="3105846"/>
                </a:cubicBezTo>
                <a:cubicBezTo>
                  <a:pt x="2467949" y="3107539"/>
                  <a:pt x="2464724" y="3110811"/>
                  <a:pt x="2463368" y="3114593"/>
                </a:cubicBezTo>
                <a:cubicBezTo>
                  <a:pt x="2462011" y="3118386"/>
                  <a:pt x="2461831" y="3122745"/>
                  <a:pt x="2463585" y="3126367"/>
                </a:cubicBezTo>
                <a:cubicBezTo>
                  <a:pt x="2466262" y="3131910"/>
                  <a:pt x="2472102" y="3135503"/>
                  <a:pt x="2477984" y="3135503"/>
                </a:cubicBezTo>
                <a:cubicBezTo>
                  <a:pt x="2480003" y="3135503"/>
                  <a:pt x="2482032" y="3135078"/>
                  <a:pt x="2483937" y="3134170"/>
                </a:cubicBezTo>
                <a:lnTo>
                  <a:pt x="2485308" y="3133527"/>
                </a:lnTo>
                <a:cubicBezTo>
                  <a:pt x="2488977" y="3131844"/>
                  <a:pt x="2491819" y="3128760"/>
                  <a:pt x="2493186" y="3124957"/>
                </a:cubicBezTo>
                <a:cubicBezTo>
                  <a:pt x="2494557" y="3121166"/>
                  <a:pt x="2494339" y="3116977"/>
                  <a:pt x="2492580" y="3113345"/>
                </a:cubicBezTo>
                <a:cubicBezTo>
                  <a:pt x="2489909" y="3107812"/>
                  <a:pt x="2484079" y="3104219"/>
                  <a:pt x="2478192" y="3104219"/>
                </a:cubicBezTo>
                <a:close/>
                <a:moveTo>
                  <a:pt x="4478698" y="3101969"/>
                </a:moveTo>
                <a:cubicBezTo>
                  <a:pt x="4491054" y="3101969"/>
                  <a:pt x="4503272" y="3105259"/>
                  <a:pt x="4514034" y="3111471"/>
                </a:cubicBezTo>
                <a:cubicBezTo>
                  <a:pt x="4530418" y="3120930"/>
                  <a:pt x="4542135" y="3136194"/>
                  <a:pt x="4547034" y="3154465"/>
                </a:cubicBezTo>
                <a:cubicBezTo>
                  <a:pt x="4551928" y="3172735"/>
                  <a:pt x="4549418" y="3191820"/>
                  <a:pt x="4539955" y="3208198"/>
                </a:cubicBezTo>
                <a:cubicBezTo>
                  <a:pt x="4527344" y="3230044"/>
                  <a:pt x="4503824" y="3243614"/>
                  <a:pt x="4478574" y="3243614"/>
                </a:cubicBezTo>
                <a:lnTo>
                  <a:pt x="4443229" y="3234120"/>
                </a:lnTo>
                <a:lnTo>
                  <a:pt x="4422170" y="3215527"/>
                </a:lnTo>
                <a:cubicBezTo>
                  <a:pt x="4405549" y="3193502"/>
                  <a:pt x="4402668" y="3162751"/>
                  <a:pt x="4417307" y="3137394"/>
                </a:cubicBezTo>
                <a:cubicBezTo>
                  <a:pt x="4429924" y="3115539"/>
                  <a:pt x="4453443" y="3101969"/>
                  <a:pt x="4478698" y="3101969"/>
                </a:cubicBezTo>
                <a:close/>
                <a:moveTo>
                  <a:pt x="1790558" y="3092568"/>
                </a:moveTo>
                <a:cubicBezTo>
                  <a:pt x="1801717" y="3092568"/>
                  <a:pt x="1812759" y="3095537"/>
                  <a:pt x="1822495" y="3101155"/>
                </a:cubicBezTo>
                <a:cubicBezTo>
                  <a:pt x="1837285" y="3109694"/>
                  <a:pt x="1847873" y="3123502"/>
                  <a:pt x="1852299" y="3140004"/>
                </a:cubicBezTo>
                <a:cubicBezTo>
                  <a:pt x="1856719" y="3156507"/>
                  <a:pt x="1854449" y="3173738"/>
                  <a:pt x="1845905" y="3188538"/>
                </a:cubicBezTo>
                <a:cubicBezTo>
                  <a:pt x="1834509" y="3208273"/>
                  <a:pt x="1813258" y="3220540"/>
                  <a:pt x="1790444" y="3220540"/>
                </a:cubicBezTo>
                <a:cubicBezTo>
                  <a:pt x="1779283" y="3220540"/>
                  <a:pt x="1768243" y="3217570"/>
                  <a:pt x="1758506" y="3211954"/>
                </a:cubicBezTo>
                <a:cubicBezTo>
                  <a:pt x="1743717" y="3203413"/>
                  <a:pt x="1733129" y="3189607"/>
                  <a:pt x="1728704" y="3173104"/>
                </a:cubicBezTo>
                <a:cubicBezTo>
                  <a:pt x="1724283" y="3156601"/>
                  <a:pt x="1726553" y="3139370"/>
                  <a:pt x="1735097" y="3124570"/>
                </a:cubicBezTo>
                <a:cubicBezTo>
                  <a:pt x="1746493" y="3104833"/>
                  <a:pt x="1767747" y="3092568"/>
                  <a:pt x="1790558" y="3092568"/>
                </a:cubicBezTo>
                <a:close/>
                <a:moveTo>
                  <a:pt x="352808" y="3083764"/>
                </a:moveTo>
                <a:cubicBezTo>
                  <a:pt x="350648" y="3083764"/>
                  <a:pt x="348486" y="3084228"/>
                  <a:pt x="346482" y="3085164"/>
                </a:cubicBezTo>
                <a:cubicBezTo>
                  <a:pt x="335625" y="3090204"/>
                  <a:pt x="323624" y="3093183"/>
                  <a:pt x="311773" y="3093759"/>
                </a:cubicBezTo>
                <a:cubicBezTo>
                  <a:pt x="305930" y="3094044"/>
                  <a:pt x="300785" y="3097694"/>
                  <a:pt x="298592" y="3103123"/>
                </a:cubicBezTo>
                <a:cubicBezTo>
                  <a:pt x="296398" y="3108552"/>
                  <a:pt x="297555" y="3114755"/>
                  <a:pt x="301560" y="3119019"/>
                </a:cubicBezTo>
                <a:cubicBezTo>
                  <a:pt x="308695" y="3126624"/>
                  <a:pt x="314120" y="3135436"/>
                  <a:pt x="317681" y="3145225"/>
                </a:cubicBezTo>
                <a:cubicBezTo>
                  <a:pt x="319383" y="3149917"/>
                  <a:pt x="323303" y="3153444"/>
                  <a:pt x="328135" y="3154663"/>
                </a:cubicBezTo>
                <a:lnTo>
                  <a:pt x="328135" y="3154663"/>
                </a:lnTo>
                <a:cubicBezTo>
                  <a:pt x="329344" y="3154964"/>
                  <a:pt x="330569" y="3155108"/>
                  <a:pt x="331785" y="3155108"/>
                </a:cubicBezTo>
                <a:cubicBezTo>
                  <a:pt x="335440" y="3155108"/>
                  <a:pt x="339019" y="3153774"/>
                  <a:pt x="341806" y="3151278"/>
                </a:cubicBezTo>
                <a:cubicBezTo>
                  <a:pt x="349579" y="3144308"/>
                  <a:pt x="358270" y="3138482"/>
                  <a:pt x="367627" y="3133970"/>
                </a:cubicBezTo>
                <a:cubicBezTo>
                  <a:pt x="371231" y="3132231"/>
                  <a:pt x="373987" y="3129138"/>
                  <a:pt x="375298" y="3125356"/>
                </a:cubicBezTo>
                <a:cubicBezTo>
                  <a:pt x="376602" y="3121583"/>
                  <a:pt x="376352" y="3117441"/>
                  <a:pt x="374597" y="3113857"/>
                </a:cubicBezTo>
                <a:cubicBezTo>
                  <a:pt x="371591" y="3107709"/>
                  <a:pt x="369117" y="3101259"/>
                  <a:pt x="367244" y="3094668"/>
                </a:cubicBezTo>
                <a:cubicBezTo>
                  <a:pt x="366043" y="3090442"/>
                  <a:pt x="363049" y="3086951"/>
                  <a:pt x="359058" y="3085126"/>
                </a:cubicBezTo>
                <a:cubicBezTo>
                  <a:pt x="357073" y="3084217"/>
                  <a:pt x="354941" y="3083764"/>
                  <a:pt x="352808" y="3083764"/>
                </a:cubicBezTo>
                <a:close/>
                <a:moveTo>
                  <a:pt x="75700" y="3083554"/>
                </a:moveTo>
                <a:cubicBezTo>
                  <a:pt x="80252" y="3083554"/>
                  <a:pt x="84768" y="3084765"/>
                  <a:pt x="88750" y="3087062"/>
                </a:cubicBezTo>
                <a:cubicBezTo>
                  <a:pt x="94782" y="3090542"/>
                  <a:pt x="99105" y="3096189"/>
                  <a:pt x="100916" y="3102932"/>
                </a:cubicBezTo>
                <a:cubicBezTo>
                  <a:pt x="102723" y="3109675"/>
                  <a:pt x="101796" y="3116721"/>
                  <a:pt x="98305" y="3122764"/>
                </a:cubicBezTo>
                <a:cubicBezTo>
                  <a:pt x="93648" y="3130831"/>
                  <a:pt x="84965" y="3135842"/>
                  <a:pt x="75642" y="3135842"/>
                </a:cubicBezTo>
                <a:cubicBezTo>
                  <a:pt x="71088" y="3135842"/>
                  <a:pt x="66573" y="3134633"/>
                  <a:pt x="62592" y="3132335"/>
                </a:cubicBezTo>
                <a:lnTo>
                  <a:pt x="62593" y="3132335"/>
                </a:lnTo>
                <a:cubicBezTo>
                  <a:pt x="56559" y="3128844"/>
                  <a:pt x="52233" y="3123207"/>
                  <a:pt x="50422" y="3116465"/>
                </a:cubicBezTo>
                <a:cubicBezTo>
                  <a:pt x="48615" y="3109721"/>
                  <a:pt x="49546" y="3102686"/>
                  <a:pt x="53036" y="3096642"/>
                </a:cubicBezTo>
                <a:cubicBezTo>
                  <a:pt x="57693" y="3088567"/>
                  <a:pt x="66374" y="3083554"/>
                  <a:pt x="75700" y="3083554"/>
                </a:cubicBezTo>
                <a:close/>
                <a:moveTo>
                  <a:pt x="951864" y="3079035"/>
                </a:moveTo>
                <a:cubicBezTo>
                  <a:pt x="948092" y="3079035"/>
                  <a:pt x="944384" y="3080454"/>
                  <a:pt x="941556" y="3083129"/>
                </a:cubicBezTo>
                <a:cubicBezTo>
                  <a:pt x="934383" y="3089911"/>
                  <a:pt x="926184" y="3095453"/>
                  <a:pt x="917185" y="3099613"/>
                </a:cubicBezTo>
                <a:cubicBezTo>
                  <a:pt x="913161" y="3101477"/>
                  <a:pt x="910162" y="3105023"/>
                  <a:pt x="909000" y="3109297"/>
                </a:cubicBezTo>
                <a:cubicBezTo>
                  <a:pt x="907837" y="3113582"/>
                  <a:pt x="908626" y="3118157"/>
                  <a:pt x="911152" y="3121799"/>
                </a:cubicBezTo>
                <a:lnTo>
                  <a:pt x="911150" y="3121799"/>
                </a:lnTo>
                <a:cubicBezTo>
                  <a:pt x="914755" y="3126991"/>
                  <a:pt x="917950" y="3132505"/>
                  <a:pt x="920645" y="3138198"/>
                </a:cubicBezTo>
                <a:cubicBezTo>
                  <a:pt x="923208" y="3143608"/>
                  <a:pt x="928594" y="3146794"/>
                  <a:pt x="934221" y="3146794"/>
                </a:cubicBezTo>
                <a:cubicBezTo>
                  <a:pt x="936284" y="3146794"/>
                  <a:pt x="938383" y="3146360"/>
                  <a:pt x="940383" y="3145461"/>
                </a:cubicBezTo>
                <a:cubicBezTo>
                  <a:pt x="947996" y="3142028"/>
                  <a:pt x="955997" y="3139437"/>
                  <a:pt x="964172" y="3137763"/>
                </a:cubicBezTo>
                <a:cubicBezTo>
                  <a:pt x="968750" y="3136826"/>
                  <a:pt x="972626" y="3133809"/>
                  <a:pt x="974664" y="3129602"/>
                </a:cubicBezTo>
                <a:cubicBezTo>
                  <a:pt x="976702" y="3125393"/>
                  <a:pt x="976664" y="3120476"/>
                  <a:pt x="974561" y="3116306"/>
                </a:cubicBezTo>
                <a:cubicBezTo>
                  <a:pt x="970665" y="3108569"/>
                  <a:pt x="968017" y="3100304"/>
                  <a:pt x="966698" y="3091755"/>
                </a:cubicBezTo>
                <a:cubicBezTo>
                  <a:pt x="965845" y="3086242"/>
                  <a:pt x="962007" y="3081654"/>
                  <a:pt x="956730" y="3079848"/>
                </a:cubicBezTo>
                <a:cubicBezTo>
                  <a:pt x="955141" y="3079299"/>
                  <a:pt x="953494" y="3079035"/>
                  <a:pt x="951864" y="3079035"/>
                </a:cubicBezTo>
                <a:close/>
                <a:moveTo>
                  <a:pt x="4036499" y="3064643"/>
                </a:moveTo>
                <a:cubicBezTo>
                  <a:pt x="4033346" y="3064643"/>
                  <a:pt x="4030225" y="3065635"/>
                  <a:pt x="4027615" y="3067555"/>
                </a:cubicBezTo>
                <a:cubicBezTo>
                  <a:pt x="4019595" y="3073437"/>
                  <a:pt x="4010728" y="3078063"/>
                  <a:pt x="4001267" y="3081296"/>
                </a:cubicBezTo>
                <a:cubicBezTo>
                  <a:pt x="3996940" y="3082771"/>
                  <a:pt x="3993522" y="3086147"/>
                  <a:pt x="3991980" y="3090449"/>
                </a:cubicBezTo>
                <a:cubicBezTo>
                  <a:pt x="3990443" y="3094763"/>
                  <a:pt x="3990954" y="3099539"/>
                  <a:pt x="3993371" y="3103425"/>
                </a:cubicBezTo>
                <a:lnTo>
                  <a:pt x="3993372" y="3103424"/>
                </a:lnTo>
                <a:cubicBezTo>
                  <a:pt x="3997741" y="3110451"/>
                  <a:pt x="4001255" y="3118034"/>
                  <a:pt x="4003812" y="3125941"/>
                </a:cubicBezTo>
                <a:cubicBezTo>
                  <a:pt x="4005221" y="3130301"/>
                  <a:pt x="4008551" y="3133780"/>
                  <a:pt x="4012848" y="3135378"/>
                </a:cubicBezTo>
                <a:cubicBezTo>
                  <a:pt x="4014546" y="3136013"/>
                  <a:pt x="4016324" y="3136325"/>
                  <a:pt x="4018092" y="3136325"/>
                </a:cubicBezTo>
                <a:cubicBezTo>
                  <a:pt x="4020797" y="3136325"/>
                  <a:pt x="4023487" y="3135597"/>
                  <a:pt x="4025861" y="3134160"/>
                </a:cubicBezTo>
                <a:cubicBezTo>
                  <a:pt x="4034410" y="3128987"/>
                  <a:pt x="4043692" y="3125165"/>
                  <a:pt x="4053438" y="3122793"/>
                </a:cubicBezTo>
                <a:cubicBezTo>
                  <a:pt x="4058199" y="3121638"/>
                  <a:pt x="4062095" y="3118235"/>
                  <a:pt x="4063878" y="3113676"/>
                </a:cubicBezTo>
                <a:cubicBezTo>
                  <a:pt x="4065661" y="3109108"/>
                  <a:pt x="4065103" y="3103964"/>
                  <a:pt x="4062389" y="3099887"/>
                </a:cubicBezTo>
                <a:cubicBezTo>
                  <a:pt x="4057343" y="3092314"/>
                  <a:pt x="4053476" y="3084067"/>
                  <a:pt x="4050889" y="3075366"/>
                </a:cubicBezTo>
                <a:cubicBezTo>
                  <a:pt x="4049495" y="3070685"/>
                  <a:pt x="4045909" y="3066977"/>
                  <a:pt x="4041281" y="3065418"/>
                </a:cubicBezTo>
                <a:cubicBezTo>
                  <a:pt x="4039720" y="3064898"/>
                  <a:pt x="4038108" y="3064643"/>
                  <a:pt x="4036499" y="3064643"/>
                </a:cubicBezTo>
                <a:close/>
                <a:moveTo>
                  <a:pt x="3455744" y="3063905"/>
                </a:moveTo>
                <a:cubicBezTo>
                  <a:pt x="3453271" y="3063905"/>
                  <a:pt x="3450807" y="3064510"/>
                  <a:pt x="3448585" y="3065720"/>
                </a:cubicBezTo>
                <a:cubicBezTo>
                  <a:pt x="3445100" y="3067611"/>
                  <a:pt x="3441516" y="3069313"/>
                  <a:pt x="3437927" y="3070770"/>
                </a:cubicBezTo>
                <a:cubicBezTo>
                  <a:pt x="3434016" y="3072368"/>
                  <a:pt x="3430957" y="3075537"/>
                  <a:pt x="3429500" y="3079507"/>
                </a:cubicBezTo>
                <a:cubicBezTo>
                  <a:pt x="3428049" y="3083470"/>
                  <a:pt x="3428333" y="3087869"/>
                  <a:pt x="3430290" y="3091613"/>
                </a:cubicBezTo>
                <a:cubicBezTo>
                  <a:pt x="3432163" y="3095206"/>
                  <a:pt x="3433855" y="3098952"/>
                  <a:pt x="3435325" y="3102753"/>
                </a:cubicBezTo>
                <a:cubicBezTo>
                  <a:pt x="3436867" y="3106745"/>
                  <a:pt x="3440040" y="3109894"/>
                  <a:pt x="3444050" y="3111398"/>
                </a:cubicBezTo>
                <a:cubicBezTo>
                  <a:pt x="3445757" y="3112041"/>
                  <a:pt x="3447544" y="3112353"/>
                  <a:pt x="3449327" y="3112353"/>
                </a:cubicBezTo>
                <a:cubicBezTo>
                  <a:pt x="3451733" y="3112353"/>
                  <a:pt x="3454126" y="3111776"/>
                  <a:pt x="3456306" y="3110631"/>
                </a:cubicBezTo>
                <a:cubicBezTo>
                  <a:pt x="3459847" y="3108767"/>
                  <a:pt x="3463541" y="3107095"/>
                  <a:pt x="3467271" y="3105638"/>
                </a:cubicBezTo>
                <a:lnTo>
                  <a:pt x="3467273" y="3105638"/>
                </a:lnTo>
                <a:cubicBezTo>
                  <a:pt x="3471301" y="3104068"/>
                  <a:pt x="3474456" y="3100833"/>
                  <a:pt x="3475931" y="3096767"/>
                </a:cubicBezTo>
                <a:cubicBezTo>
                  <a:pt x="3477405" y="3092701"/>
                  <a:pt x="3477056" y="3088198"/>
                  <a:pt x="3474971" y="3084415"/>
                </a:cubicBezTo>
                <a:cubicBezTo>
                  <a:pt x="3472994" y="3080822"/>
                  <a:pt x="3471202" y="3077068"/>
                  <a:pt x="3469642" y="3073248"/>
                </a:cubicBezTo>
                <a:cubicBezTo>
                  <a:pt x="3468029" y="3069295"/>
                  <a:pt x="3464814" y="3066211"/>
                  <a:pt x="3460794" y="3064774"/>
                </a:cubicBezTo>
                <a:cubicBezTo>
                  <a:pt x="3459159" y="3064187"/>
                  <a:pt x="3457447" y="3063905"/>
                  <a:pt x="3455744" y="3063905"/>
                </a:cubicBezTo>
                <a:close/>
                <a:moveTo>
                  <a:pt x="2881846" y="3054645"/>
                </a:moveTo>
                <a:cubicBezTo>
                  <a:pt x="2879548" y="3054645"/>
                  <a:pt x="2877255" y="3055174"/>
                  <a:pt x="2875156" y="3056215"/>
                </a:cubicBezTo>
                <a:cubicBezTo>
                  <a:pt x="2874006" y="3056792"/>
                  <a:pt x="2872843" y="3057339"/>
                  <a:pt x="2871680" y="3057860"/>
                </a:cubicBezTo>
                <a:cubicBezTo>
                  <a:pt x="2867987" y="3059515"/>
                  <a:pt x="2865117" y="3062598"/>
                  <a:pt x="2863726" y="3066398"/>
                </a:cubicBezTo>
                <a:cubicBezTo>
                  <a:pt x="2862341" y="3070201"/>
                  <a:pt x="2862544" y="3074409"/>
                  <a:pt x="2864299" y="3078049"/>
                </a:cubicBezTo>
                <a:cubicBezTo>
                  <a:pt x="2864809" y="3079119"/>
                  <a:pt x="2865306" y="3080196"/>
                  <a:pt x="2865778" y="3081265"/>
                </a:cubicBezTo>
                <a:cubicBezTo>
                  <a:pt x="2867424" y="3084991"/>
                  <a:pt x="2870507" y="3087884"/>
                  <a:pt x="2874328" y="3089294"/>
                </a:cubicBezTo>
                <a:cubicBezTo>
                  <a:pt x="2876002" y="3089909"/>
                  <a:pt x="2877760" y="3090211"/>
                  <a:pt x="2879510" y="3090211"/>
                </a:cubicBezTo>
                <a:cubicBezTo>
                  <a:pt x="2881747" y="3090211"/>
                  <a:pt x="2883979" y="3089710"/>
                  <a:pt x="2886031" y="3088727"/>
                </a:cubicBezTo>
                <a:cubicBezTo>
                  <a:pt x="2887231" y="3088140"/>
                  <a:pt x="2888437" y="3087582"/>
                  <a:pt x="2889652" y="3087043"/>
                </a:cubicBezTo>
                <a:cubicBezTo>
                  <a:pt x="2893402" y="3085388"/>
                  <a:pt x="2896310" y="3082276"/>
                  <a:pt x="2897705" y="3078419"/>
                </a:cubicBezTo>
                <a:lnTo>
                  <a:pt x="2897706" y="3078419"/>
                </a:lnTo>
                <a:cubicBezTo>
                  <a:pt x="2899100" y="3074570"/>
                  <a:pt x="2898859" y="3070315"/>
                  <a:pt x="2897039" y="3066646"/>
                </a:cubicBezTo>
                <a:cubicBezTo>
                  <a:pt x="2896505" y="3065568"/>
                  <a:pt x="2895994" y="3064488"/>
                  <a:pt x="2895493" y="3063402"/>
                </a:cubicBezTo>
                <a:cubicBezTo>
                  <a:pt x="2893805" y="3059704"/>
                  <a:pt x="2890684" y="3056858"/>
                  <a:pt x="2886849" y="3055506"/>
                </a:cubicBezTo>
                <a:cubicBezTo>
                  <a:pt x="2885227" y="3054928"/>
                  <a:pt x="2883534" y="3054645"/>
                  <a:pt x="2881846" y="3054645"/>
                </a:cubicBezTo>
                <a:close/>
                <a:moveTo>
                  <a:pt x="4710423" y="3044962"/>
                </a:moveTo>
                <a:cubicBezTo>
                  <a:pt x="4713870" y="3044962"/>
                  <a:pt x="4717274" y="3045879"/>
                  <a:pt x="4720277" y="3047608"/>
                </a:cubicBezTo>
                <a:lnTo>
                  <a:pt x="4720278" y="3047608"/>
                </a:lnTo>
                <a:cubicBezTo>
                  <a:pt x="4724846" y="3050248"/>
                  <a:pt x="4728118" y="3054512"/>
                  <a:pt x="4729485" y="3059601"/>
                </a:cubicBezTo>
                <a:cubicBezTo>
                  <a:pt x="4730846" y="3064707"/>
                  <a:pt x="4730147" y="3070032"/>
                  <a:pt x="4727508" y="3074600"/>
                </a:cubicBezTo>
                <a:cubicBezTo>
                  <a:pt x="4723990" y="3080699"/>
                  <a:pt x="4717432" y="3084482"/>
                  <a:pt x="4710391" y="3084482"/>
                </a:cubicBezTo>
                <a:cubicBezTo>
                  <a:pt x="4706943" y="3084482"/>
                  <a:pt x="4703534" y="3083564"/>
                  <a:pt x="4700531" y="3081824"/>
                </a:cubicBezTo>
                <a:cubicBezTo>
                  <a:pt x="4691092" y="3076378"/>
                  <a:pt x="4687849" y="3064272"/>
                  <a:pt x="4693292" y="3054843"/>
                </a:cubicBezTo>
                <a:cubicBezTo>
                  <a:pt x="4696809" y="3048754"/>
                  <a:pt x="4703378" y="3044962"/>
                  <a:pt x="4710423" y="3044962"/>
                </a:cubicBezTo>
                <a:close/>
                <a:moveTo>
                  <a:pt x="1620634" y="3038019"/>
                </a:moveTo>
                <a:cubicBezTo>
                  <a:pt x="1630527" y="3038019"/>
                  <a:pt x="1640310" y="3040648"/>
                  <a:pt x="1648921" y="3045622"/>
                </a:cubicBezTo>
                <a:cubicBezTo>
                  <a:pt x="1675982" y="3061246"/>
                  <a:pt x="1685287" y="3095982"/>
                  <a:pt x="1669664" y="3123057"/>
                </a:cubicBezTo>
                <a:cubicBezTo>
                  <a:pt x="1659565" y="3140533"/>
                  <a:pt x="1640736" y="3151400"/>
                  <a:pt x="1620521" y="3151400"/>
                </a:cubicBezTo>
                <a:cubicBezTo>
                  <a:pt x="1610638" y="3151400"/>
                  <a:pt x="1600860" y="3148770"/>
                  <a:pt x="1592236" y="3143796"/>
                </a:cubicBezTo>
                <a:cubicBezTo>
                  <a:pt x="1579132" y="3136231"/>
                  <a:pt x="1569751" y="3124002"/>
                  <a:pt x="1565831" y="3109373"/>
                </a:cubicBezTo>
                <a:cubicBezTo>
                  <a:pt x="1561915" y="3094752"/>
                  <a:pt x="1563926" y="3079478"/>
                  <a:pt x="1571496" y="3066362"/>
                </a:cubicBezTo>
                <a:cubicBezTo>
                  <a:pt x="1581591" y="3048886"/>
                  <a:pt x="1600421" y="3038019"/>
                  <a:pt x="1620634" y="3038019"/>
                </a:cubicBezTo>
                <a:close/>
                <a:moveTo>
                  <a:pt x="777707" y="3032639"/>
                </a:moveTo>
                <a:cubicBezTo>
                  <a:pt x="774516" y="3032639"/>
                  <a:pt x="771361" y="3033651"/>
                  <a:pt x="768737" y="3035608"/>
                </a:cubicBezTo>
                <a:cubicBezTo>
                  <a:pt x="763980" y="3039154"/>
                  <a:pt x="758888" y="3042275"/>
                  <a:pt x="753586" y="3044895"/>
                </a:cubicBezTo>
                <a:cubicBezTo>
                  <a:pt x="749837" y="3046739"/>
                  <a:pt x="747029" y="3050068"/>
                  <a:pt x="745837" y="3054077"/>
                </a:cubicBezTo>
                <a:cubicBezTo>
                  <a:pt x="744643" y="3058086"/>
                  <a:pt x="745179" y="3062408"/>
                  <a:pt x="747316" y="3066011"/>
                </a:cubicBezTo>
                <a:lnTo>
                  <a:pt x="747317" y="3066013"/>
                </a:lnTo>
                <a:cubicBezTo>
                  <a:pt x="749020" y="3068878"/>
                  <a:pt x="750594" y="3071828"/>
                  <a:pt x="752040" y="3074846"/>
                </a:cubicBezTo>
                <a:cubicBezTo>
                  <a:pt x="754612" y="3080217"/>
                  <a:pt x="759975" y="3083366"/>
                  <a:pt x="765577" y="3083376"/>
                </a:cubicBezTo>
                <a:cubicBezTo>
                  <a:pt x="767574" y="3083376"/>
                  <a:pt x="769593" y="3082969"/>
                  <a:pt x="771536" y="3082137"/>
                </a:cubicBezTo>
                <a:cubicBezTo>
                  <a:pt x="776562" y="3079963"/>
                  <a:pt x="781825" y="3078118"/>
                  <a:pt x="787172" y="3076670"/>
                </a:cubicBezTo>
                <a:cubicBezTo>
                  <a:pt x="791451" y="3075508"/>
                  <a:pt x="794998" y="3072519"/>
                  <a:pt x="796866" y="3068500"/>
                </a:cubicBezTo>
                <a:cubicBezTo>
                  <a:pt x="798730" y="3064481"/>
                  <a:pt x="798724" y="3059836"/>
                  <a:pt x="796842" y="3055827"/>
                </a:cubicBezTo>
                <a:cubicBezTo>
                  <a:pt x="794962" y="3051799"/>
                  <a:pt x="793363" y="3047600"/>
                  <a:pt x="792086" y="3043344"/>
                </a:cubicBezTo>
                <a:cubicBezTo>
                  <a:pt x="790682" y="3038643"/>
                  <a:pt x="787073" y="3034936"/>
                  <a:pt x="782422" y="3033395"/>
                </a:cubicBezTo>
                <a:cubicBezTo>
                  <a:pt x="780879" y="3032885"/>
                  <a:pt x="779291" y="3032639"/>
                  <a:pt x="777707" y="3032639"/>
                </a:cubicBezTo>
                <a:close/>
                <a:moveTo>
                  <a:pt x="4308787" y="3029640"/>
                </a:moveTo>
                <a:cubicBezTo>
                  <a:pt x="4322973" y="3029640"/>
                  <a:pt x="4337001" y="3033415"/>
                  <a:pt x="4349357" y="3040545"/>
                </a:cubicBezTo>
                <a:cubicBezTo>
                  <a:pt x="4388178" y="3062958"/>
                  <a:pt x="4401527" y="3112778"/>
                  <a:pt x="4379114" y="3151599"/>
                </a:cubicBezTo>
                <a:cubicBezTo>
                  <a:pt x="4364635" y="3176679"/>
                  <a:pt x="4337630" y="3192254"/>
                  <a:pt x="4308640" y="3192254"/>
                </a:cubicBezTo>
                <a:cubicBezTo>
                  <a:pt x="4294446" y="3192254"/>
                  <a:pt x="4280416" y="3188480"/>
                  <a:pt x="4268065" y="3181349"/>
                </a:cubicBezTo>
                <a:cubicBezTo>
                  <a:pt x="4229244" y="3158936"/>
                  <a:pt x="4215895" y="3109117"/>
                  <a:pt x="4238308" y="3070296"/>
                </a:cubicBezTo>
                <a:cubicBezTo>
                  <a:pt x="4252787" y="3045216"/>
                  <a:pt x="4279792" y="3029640"/>
                  <a:pt x="4308787" y="3029640"/>
                </a:cubicBezTo>
                <a:close/>
                <a:moveTo>
                  <a:pt x="3861267" y="3011341"/>
                </a:moveTo>
                <a:cubicBezTo>
                  <a:pt x="3858510" y="3011341"/>
                  <a:pt x="3855774" y="3012098"/>
                  <a:pt x="3853371" y="3013583"/>
                </a:cubicBezTo>
                <a:cubicBezTo>
                  <a:pt x="3847565" y="3017176"/>
                  <a:pt x="3841356" y="3020202"/>
                  <a:pt x="3834915" y="3022594"/>
                </a:cubicBezTo>
                <a:cubicBezTo>
                  <a:pt x="3830782" y="3024127"/>
                  <a:pt x="3827534" y="3027390"/>
                  <a:pt x="3826026" y="3031533"/>
                </a:cubicBezTo>
                <a:cubicBezTo>
                  <a:pt x="3824517" y="3035675"/>
                  <a:pt x="3824905" y="3040262"/>
                  <a:pt x="3827085" y="3044091"/>
                </a:cubicBezTo>
                <a:cubicBezTo>
                  <a:pt x="3830130" y="3049436"/>
                  <a:pt x="3832707" y="3055082"/>
                  <a:pt x="3834745" y="3060878"/>
                </a:cubicBezTo>
                <a:cubicBezTo>
                  <a:pt x="3836225" y="3065087"/>
                  <a:pt x="3839497" y="3068414"/>
                  <a:pt x="3843677" y="3069966"/>
                </a:cubicBezTo>
                <a:cubicBezTo>
                  <a:pt x="3845370" y="3070591"/>
                  <a:pt x="3847139" y="3070903"/>
                  <a:pt x="3848903" y="3070903"/>
                </a:cubicBezTo>
                <a:cubicBezTo>
                  <a:pt x="3851499" y="3070903"/>
                  <a:pt x="3854081" y="3070232"/>
                  <a:pt x="3856379" y="3068907"/>
                </a:cubicBezTo>
                <a:cubicBezTo>
                  <a:pt x="3862388" y="3065456"/>
                  <a:pt x="3868767" y="3062617"/>
                  <a:pt x="3875344" y="3060480"/>
                </a:cubicBezTo>
                <a:lnTo>
                  <a:pt x="3875343" y="3060480"/>
                </a:lnTo>
                <a:cubicBezTo>
                  <a:pt x="3879693" y="3059071"/>
                  <a:pt x="3883159" y="3055751"/>
                  <a:pt x="3884758" y="3051467"/>
                </a:cubicBezTo>
                <a:cubicBezTo>
                  <a:pt x="3886361" y="3047183"/>
                  <a:pt x="3885921" y="3042398"/>
                  <a:pt x="3883567" y="3038483"/>
                </a:cubicBezTo>
                <a:cubicBezTo>
                  <a:pt x="3880309" y="3033055"/>
                  <a:pt x="3877557" y="3027257"/>
                  <a:pt x="3875387" y="3021251"/>
                </a:cubicBezTo>
                <a:cubicBezTo>
                  <a:pt x="3873845" y="3016996"/>
                  <a:pt x="3870474" y="3013658"/>
                  <a:pt x="3866204" y="3012173"/>
                </a:cubicBezTo>
                <a:cubicBezTo>
                  <a:pt x="3864597" y="3011616"/>
                  <a:pt x="3862927" y="3011341"/>
                  <a:pt x="3861267" y="3011341"/>
                </a:cubicBezTo>
                <a:close/>
                <a:moveTo>
                  <a:pt x="3284886" y="3004740"/>
                </a:moveTo>
                <a:cubicBezTo>
                  <a:pt x="3282497" y="3004740"/>
                  <a:pt x="3280114" y="3005308"/>
                  <a:pt x="3277954" y="3006433"/>
                </a:cubicBezTo>
                <a:cubicBezTo>
                  <a:pt x="3275362" y="3007784"/>
                  <a:pt x="3272715" y="3009024"/>
                  <a:pt x="3270010" y="3010158"/>
                </a:cubicBezTo>
                <a:cubicBezTo>
                  <a:pt x="3266170" y="3011777"/>
                  <a:pt x="3263172" y="3014907"/>
                  <a:pt x="3261730" y="3018813"/>
                </a:cubicBezTo>
                <a:cubicBezTo>
                  <a:pt x="3260293" y="3022728"/>
                  <a:pt x="3260539" y="3027050"/>
                  <a:pt x="3262420" y="3030767"/>
                </a:cubicBezTo>
                <a:cubicBezTo>
                  <a:pt x="3263669" y="3033253"/>
                  <a:pt x="3264822" y="3035789"/>
                  <a:pt x="3265877" y="3038371"/>
                </a:cubicBezTo>
                <a:cubicBezTo>
                  <a:pt x="3267466" y="3042258"/>
                  <a:pt x="3270605" y="3045302"/>
                  <a:pt x="3274539" y="3046768"/>
                </a:cubicBezTo>
                <a:cubicBezTo>
                  <a:pt x="3276232" y="3047393"/>
                  <a:pt x="3278005" y="3047705"/>
                  <a:pt x="3279773" y="3047705"/>
                </a:cubicBezTo>
                <a:cubicBezTo>
                  <a:pt x="3282114" y="3047705"/>
                  <a:pt x="3284445" y="3047157"/>
                  <a:pt x="3286577" y="3046078"/>
                </a:cubicBezTo>
                <a:cubicBezTo>
                  <a:pt x="3289211" y="3044734"/>
                  <a:pt x="3291907" y="3043516"/>
                  <a:pt x="3294659" y="3042399"/>
                </a:cubicBezTo>
                <a:cubicBezTo>
                  <a:pt x="3298579" y="3040800"/>
                  <a:pt x="3301648" y="3037632"/>
                  <a:pt x="3303104" y="3033661"/>
                </a:cubicBezTo>
                <a:lnTo>
                  <a:pt x="3303104" y="3033659"/>
                </a:lnTo>
                <a:cubicBezTo>
                  <a:pt x="3304560" y="3029686"/>
                  <a:pt x="3304277" y="3025281"/>
                  <a:pt x="3302315" y="3021526"/>
                </a:cubicBezTo>
                <a:cubicBezTo>
                  <a:pt x="3301009" y="3019030"/>
                  <a:pt x="3299804" y="3016485"/>
                  <a:pt x="3298706" y="3013894"/>
                </a:cubicBezTo>
                <a:cubicBezTo>
                  <a:pt x="3297071" y="3010037"/>
                  <a:pt x="3293902" y="3007037"/>
                  <a:pt x="3289964" y="3005618"/>
                </a:cubicBezTo>
                <a:cubicBezTo>
                  <a:pt x="3288319" y="3005034"/>
                  <a:pt x="3286597" y="3004740"/>
                  <a:pt x="3284886" y="3004740"/>
                </a:cubicBezTo>
                <a:close/>
                <a:moveTo>
                  <a:pt x="2709875" y="2995104"/>
                </a:moveTo>
                <a:cubicBezTo>
                  <a:pt x="2707959" y="2995104"/>
                  <a:pt x="2706073" y="2995454"/>
                  <a:pt x="2704370" y="2996277"/>
                </a:cubicBezTo>
                <a:lnTo>
                  <a:pt x="2703869" y="2996514"/>
                </a:lnTo>
                <a:cubicBezTo>
                  <a:pt x="2696374" y="3000021"/>
                  <a:pt x="2692601" y="3009186"/>
                  <a:pt x="2696086" y="3016685"/>
                </a:cubicBezTo>
                <a:lnTo>
                  <a:pt x="2696568" y="3017735"/>
                </a:lnTo>
                <a:cubicBezTo>
                  <a:pt x="2698233" y="3021403"/>
                  <a:pt x="2701302" y="3024260"/>
                  <a:pt x="2705094" y="3025651"/>
                </a:cubicBezTo>
                <a:cubicBezTo>
                  <a:pt x="2706758" y="3026255"/>
                  <a:pt x="2708507" y="3026559"/>
                  <a:pt x="2710248" y="3026559"/>
                </a:cubicBezTo>
                <a:cubicBezTo>
                  <a:pt x="2712460" y="3026559"/>
                  <a:pt x="2714673" y="3026066"/>
                  <a:pt x="2716712" y="3025103"/>
                </a:cubicBezTo>
                <a:cubicBezTo>
                  <a:pt x="2720400" y="3023447"/>
                  <a:pt x="2723705" y="3020176"/>
                  <a:pt x="2725100" y="3016383"/>
                </a:cubicBezTo>
                <a:lnTo>
                  <a:pt x="2725101" y="3016382"/>
                </a:lnTo>
                <a:cubicBezTo>
                  <a:pt x="2726500" y="3012590"/>
                  <a:pt x="2726741" y="3008193"/>
                  <a:pt x="2725001" y="3004533"/>
                </a:cubicBezTo>
                <a:cubicBezTo>
                  <a:pt x="2723285" y="3000930"/>
                  <a:pt x="2719918" y="2997563"/>
                  <a:pt x="2716154" y="2996239"/>
                </a:cubicBezTo>
                <a:cubicBezTo>
                  <a:pt x="2714172" y="2995538"/>
                  <a:pt x="2712002" y="2995104"/>
                  <a:pt x="2709875" y="2995104"/>
                </a:cubicBezTo>
                <a:close/>
                <a:moveTo>
                  <a:pt x="2137200" y="2982687"/>
                </a:moveTo>
                <a:cubicBezTo>
                  <a:pt x="2135196" y="2982687"/>
                  <a:pt x="2133172" y="2983093"/>
                  <a:pt x="2131243" y="2983963"/>
                </a:cubicBezTo>
                <a:lnTo>
                  <a:pt x="2128714" y="2985051"/>
                </a:lnTo>
                <a:cubicBezTo>
                  <a:pt x="2124997" y="2986602"/>
                  <a:pt x="2122061" y="2989581"/>
                  <a:pt x="2120567" y="2993316"/>
                </a:cubicBezTo>
                <a:cubicBezTo>
                  <a:pt x="2119068" y="2997050"/>
                  <a:pt x="2119134" y="3001241"/>
                  <a:pt x="2120747" y="3004919"/>
                </a:cubicBezTo>
                <a:cubicBezTo>
                  <a:pt x="2122406" y="3008712"/>
                  <a:pt x="2125650" y="3011880"/>
                  <a:pt x="2129547" y="3013269"/>
                </a:cubicBezTo>
                <a:cubicBezTo>
                  <a:pt x="2131319" y="3013903"/>
                  <a:pt x="2133201" y="3014243"/>
                  <a:pt x="2135069" y="3014243"/>
                </a:cubicBezTo>
                <a:cubicBezTo>
                  <a:pt x="2137297" y="3014243"/>
                  <a:pt x="2139513" y="3013762"/>
                  <a:pt x="2141514" y="3012740"/>
                </a:cubicBezTo>
                <a:lnTo>
                  <a:pt x="2144086" y="3011464"/>
                </a:lnTo>
                <a:cubicBezTo>
                  <a:pt x="2151434" y="3007917"/>
                  <a:pt x="2154597" y="2999151"/>
                  <a:pt x="2151212" y="2991717"/>
                </a:cubicBezTo>
                <a:lnTo>
                  <a:pt x="2151212" y="2991718"/>
                </a:lnTo>
                <a:cubicBezTo>
                  <a:pt x="2148663" y="2986129"/>
                  <a:pt x="2143027" y="2982687"/>
                  <a:pt x="2137200" y="2982687"/>
                </a:cubicBezTo>
                <a:close/>
                <a:moveTo>
                  <a:pt x="1450707" y="2979810"/>
                </a:moveTo>
                <a:cubicBezTo>
                  <a:pt x="1459961" y="2979810"/>
                  <a:pt x="1469109" y="2982279"/>
                  <a:pt x="1477171" y="2986932"/>
                </a:cubicBezTo>
                <a:cubicBezTo>
                  <a:pt x="1502493" y="3001562"/>
                  <a:pt x="1511202" y="3034056"/>
                  <a:pt x="1496586" y="3059373"/>
                </a:cubicBezTo>
                <a:lnTo>
                  <a:pt x="1496586" y="3059372"/>
                </a:lnTo>
                <a:cubicBezTo>
                  <a:pt x="1487140" y="3075734"/>
                  <a:pt x="1469521" y="3085900"/>
                  <a:pt x="1450607" y="3085900"/>
                </a:cubicBezTo>
                <a:cubicBezTo>
                  <a:pt x="1441358" y="3085900"/>
                  <a:pt x="1432204" y="3083441"/>
                  <a:pt x="1424132" y="3078788"/>
                </a:cubicBezTo>
                <a:cubicBezTo>
                  <a:pt x="1398825" y="3064167"/>
                  <a:pt x="1390114" y="3031664"/>
                  <a:pt x="1404731" y="3006346"/>
                </a:cubicBezTo>
                <a:cubicBezTo>
                  <a:pt x="1414174" y="2989976"/>
                  <a:pt x="1431793" y="2979810"/>
                  <a:pt x="1450707" y="2979810"/>
                </a:cubicBezTo>
                <a:close/>
                <a:moveTo>
                  <a:pt x="601010" y="2979215"/>
                </a:moveTo>
                <a:cubicBezTo>
                  <a:pt x="598273" y="2979215"/>
                  <a:pt x="595553" y="2979962"/>
                  <a:pt x="593165" y="2981429"/>
                </a:cubicBezTo>
                <a:cubicBezTo>
                  <a:pt x="590134" y="2983282"/>
                  <a:pt x="587009" y="2984984"/>
                  <a:pt x="583802" y="2986517"/>
                </a:cubicBezTo>
                <a:cubicBezTo>
                  <a:pt x="580058" y="2988313"/>
                  <a:pt x="577225" y="2991567"/>
                  <a:pt x="575971" y="2995519"/>
                </a:cubicBezTo>
                <a:cubicBezTo>
                  <a:pt x="574719" y="2999472"/>
                  <a:pt x="575158" y="3003775"/>
                  <a:pt x="577183" y="3007389"/>
                </a:cubicBezTo>
                <a:lnTo>
                  <a:pt x="577185" y="3007388"/>
                </a:lnTo>
                <a:cubicBezTo>
                  <a:pt x="578079" y="3008986"/>
                  <a:pt x="578935" y="3010603"/>
                  <a:pt x="579746" y="3012248"/>
                </a:cubicBezTo>
                <a:cubicBezTo>
                  <a:pt x="582356" y="3017526"/>
                  <a:pt x="587668" y="3020600"/>
                  <a:pt x="593209" y="3020608"/>
                </a:cubicBezTo>
                <a:cubicBezTo>
                  <a:pt x="595275" y="3020608"/>
                  <a:pt x="597370" y="3020173"/>
                  <a:pt x="599374" y="3019275"/>
                </a:cubicBezTo>
                <a:cubicBezTo>
                  <a:pt x="602448" y="3017885"/>
                  <a:pt x="605578" y="3016637"/>
                  <a:pt x="608770" y="3015531"/>
                </a:cubicBezTo>
                <a:cubicBezTo>
                  <a:pt x="612713" y="3014160"/>
                  <a:pt x="615905" y="3011209"/>
                  <a:pt x="617585" y="3007389"/>
                </a:cubicBezTo>
                <a:cubicBezTo>
                  <a:pt x="619263" y="3003567"/>
                  <a:pt x="619271" y="2999216"/>
                  <a:pt x="617612" y="2995386"/>
                </a:cubicBezTo>
                <a:cubicBezTo>
                  <a:pt x="616719" y="2993325"/>
                  <a:pt x="615891" y="2991245"/>
                  <a:pt x="615134" y="2989136"/>
                </a:cubicBezTo>
                <a:cubicBezTo>
                  <a:pt x="613602" y="2984890"/>
                  <a:pt x="610239" y="2981561"/>
                  <a:pt x="605984" y="2980058"/>
                </a:cubicBezTo>
                <a:cubicBezTo>
                  <a:pt x="604368" y="2979490"/>
                  <a:pt x="602685" y="2979215"/>
                  <a:pt x="601010" y="2979215"/>
                </a:cubicBezTo>
                <a:close/>
                <a:moveTo>
                  <a:pt x="4540513" y="2976274"/>
                </a:moveTo>
                <a:cubicBezTo>
                  <a:pt x="4545147" y="2976274"/>
                  <a:pt x="4549733" y="2977512"/>
                  <a:pt x="4553781" y="2979839"/>
                </a:cubicBezTo>
                <a:cubicBezTo>
                  <a:pt x="4559924" y="2983386"/>
                  <a:pt x="4564326" y="2989127"/>
                  <a:pt x="4566165" y="2995993"/>
                </a:cubicBezTo>
                <a:cubicBezTo>
                  <a:pt x="4568005" y="3002848"/>
                  <a:pt x="4567064" y="3010017"/>
                  <a:pt x="4563508" y="3016164"/>
                </a:cubicBezTo>
                <a:lnTo>
                  <a:pt x="4563509" y="3016164"/>
                </a:lnTo>
                <a:cubicBezTo>
                  <a:pt x="4558770" y="3024372"/>
                  <a:pt x="4549937" y="3029470"/>
                  <a:pt x="4540452" y="3029470"/>
                </a:cubicBezTo>
                <a:cubicBezTo>
                  <a:pt x="4535813" y="3029470"/>
                  <a:pt x="4531227" y="3028230"/>
                  <a:pt x="4527179" y="3025905"/>
                </a:cubicBezTo>
                <a:cubicBezTo>
                  <a:pt x="4514497" y="3018574"/>
                  <a:pt x="4510129" y="3002271"/>
                  <a:pt x="4517453" y="2989570"/>
                </a:cubicBezTo>
                <a:cubicBezTo>
                  <a:pt x="4522190" y="2981372"/>
                  <a:pt x="4531028" y="2976274"/>
                  <a:pt x="4540513" y="2976274"/>
                </a:cubicBezTo>
                <a:close/>
                <a:moveTo>
                  <a:pt x="3688393" y="2953257"/>
                </a:moveTo>
                <a:cubicBezTo>
                  <a:pt x="3685825" y="2953257"/>
                  <a:pt x="3683267" y="2953920"/>
                  <a:pt x="3680983" y="2955214"/>
                </a:cubicBezTo>
                <a:cubicBezTo>
                  <a:pt x="3676638" y="2957682"/>
                  <a:pt x="3672037" y="2959868"/>
                  <a:pt x="3667323" y="2961711"/>
                </a:cubicBezTo>
                <a:cubicBezTo>
                  <a:pt x="3663300" y="2963281"/>
                  <a:pt x="3660145" y="2966505"/>
                  <a:pt x="3658674" y="2970572"/>
                </a:cubicBezTo>
                <a:cubicBezTo>
                  <a:pt x="3657199" y="2974629"/>
                  <a:pt x="3657549" y="2979131"/>
                  <a:pt x="3659629" y="2982913"/>
                </a:cubicBezTo>
                <a:cubicBezTo>
                  <a:pt x="3662041" y="2987301"/>
                  <a:pt x="3664169" y="2991945"/>
                  <a:pt x="3665956" y="2996701"/>
                </a:cubicBezTo>
                <a:cubicBezTo>
                  <a:pt x="3667493" y="3000786"/>
                  <a:pt x="3670722" y="3003993"/>
                  <a:pt x="3674813" y="3005506"/>
                </a:cubicBezTo>
                <a:cubicBezTo>
                  <a:pt x="3676496" y="3006131"/>
                  <a:pt x="3678256" y="3006433"/>
                  <a:pt x="3680009" y="3006433"/>
                </a:cubicBezTo>
                <a:cubicBezTo>
                  <a:pt x="3682515" y="3006433"/>
                  <a:pt x="3685012" y="3005808"/>
                  <a:pt x="3687258" y="3004570"/>
                </a:cubicBezTo>
                <a:cubicBezTo>
                  <a:pt x="3691698" y="3002121"/>
                  <a:pt x="3696384" y="2999963"/>
                  <a:pt x="3701183" y="2998177"/>
                </a:cubicBezTo>
                <a:cubicBezTo>
                  <a:pt x="3705312" y="2996636"/>
                  <a:pt x="3708550" y="2993373"/>
                  <a:pt x="3710049" y="2989231"/>
                </a:cubicBezTo>
                <a:cubicBezTo>
                  <a:pt x="3711553" y="2985088"/>
                  <a:pt x="3711160" y="2980501"/>
                  <a:pt x="3708976" y="2976671"/>
                </a:cubicBezTo>
                <a:cubicBezTo>
                  <a:pt x="3706460" y="2972274"/>
                  <a:pt x="3704242" y="2967612"/>
                  <a:pt x="3702379" y="2962826"/>
                </a:cubicBezTo>
                <a:cubicBezTo>
                  <a:pt x="3700800" y="2958759"/>
                  <a:pt x="3697533" y="2955583"/>
                  <a:pt x="3693423" y="2954126"/>
                </a:cubicBezTo>
                <a:cubicBezTo>
                  <a:pt x="3691792" y="2953540"/>
                  <a:pt x="3690090" y="2953257"/>
                  <a:pt x="3688393" y="2953257"/>
                </a:cubicBezTo>
                <a:close/>
                <a:moveTo>
                  <a:pt x="3113841" y="2944962"/>
                </a:moveTo>
                <a:cubicBezTo>
                  <a:pt x="3111495" y="2944962"/>
                  <a:pt x="3109160" y="2945511"/>
                  <a:pt x="3107027" y="2946598"/>
                </a:cubicBezTo>
                <a:cubicBezTo>
                  <a:pt x="3105269" y="2947487"/>
                  <a:pt x="3103486" y="2948329"/>
                  <a:pt x="3101684" y="2949122"/>
                </a:cubicBezTo>
                <a:cubicBezTo>
                  <a:pt x="3097939" y="2950777"/>
                  <a:pt x="3095035" y="2953880"/>
                  <a:pt x="3093635" y="2957728"/>
                </a:cubicBezTo>
                <a:cubicBezTo>
                  <a:pt x="3092241" y="2961579"/>
                  <a:pt x="3092472" y="2965824"/>
                  <a:pt x="3094283" y="2969493"/>
                </a:cubicBezTo>
                <a:cubicBezTo>
                  <a:pt x="3095157" y="2971271"/>
                  <a:pt x="3095981" y="2973077"/>
                  <a:pt x="3096761" y="2974893"/>
                </a:cubicBezTo>
                <a:cubicBezTo>
                  <a:pt x="3098378" y="2978695"/>
                  <a:pt x="3101495" y="2981653"/>
                  <a:pt x="3105368" y="2983082"/>
                </a:cubicBezTo>
                <a:cubicBezTo>
                  <a:pt x="3107046" y="2983708"/>
                  <a:pt x="3108810" y="2984010"/>
                  <a:pt x="3110564" y="2984010"/>
                </a:cubicBezTo>
                <a:cubicBezTo>
                  <a:pt x="3112852" y="2984010"/>
                  <a:pt x="3115137" y="2983490"/>
                  <a:pt x="3117226" y="2982449"/>
                </a:cubicBezTo>
                <a:cubicBezTo>
                  <a:pt x="3119023" y="2981560"/>
                  <a:pt x="3120839" y="2980729"/>
                  <a:pt x="3122683" y="2979933"/>
                </a:cubicBezTo>
                <a:cubicBezTo>
                  <a:pt x="3126504" y="2978298"/>
                  <a:pt x="3129474" y="2975158"/>
                  <a:pt x="3130888" y="2971252"/>
                </a:cubicBezTo>
                <a:cubicBezTo>
                  <a:pt x="3132306" y="2967346"/>
                  <a:pt x="3132037" y="2963023"/>
                  <a:pt x="3130155" y="2959327"/>
                </a:cubicBezTo>
                <a:lnTo>
                  <a:pt x="3130155" y="2959327"/>
                </a:lnTo>
                <a:cubicBezTo>
                  <a:pt x="3129242" y="2957532"/>
                  <a:pt x="3128376" y="2955724"/>
                  <a:pt x="3127563" y="2953889"/>
                </a:cubicBezTo>
                <a:cubicBezTo>
                  <a:pt x="3125894" y="2950118"/>
                  <a:pt x="3122749" y="2947204"/>
                  <a:pt x="3118863" y="2945824"/>
                </a:cubicBezTo>
                <a:cubicBezTo>
                  <a:pt x="3117236" y="2945246"/>
                  <a:pt x="3115534" y="2944962"/>
                  <a:pt x="3113841" y="2944962"/>
                </a:cubicBezTo>
                <a:close/>
                <a:moveTo>
                  <a:pt x="1967241" y="2921377"/>
                </a:moveTo>
                <a:cubicBezTo>
                  <a:pt x="1965235" y="2921377"/>
                  <a:pt x="1963193" y="2921783"/>
                  <a:pt x="1961241" y="2922643"/>
                </a:cubicBezTo>
                <a:cubicBezTo>
                  <a:pt x="1959504" y="2923400"/>
                  <a:pt x="1957742" y="2924119"/>
                  <a:pt x="1955959" y="2924801"/>
                </a:cubicBezTo>
                <a:cubicBezTo>
                  <a:pt x="1952123" y="2926267"/>
                  <a:pt x="1949054" y="2929246"/>
                  <a:pt x="1947476" y="2933028"/>
                </a:cubicBezTo>
                <a:cubicBezTo>
                  <a:pt x="1945890" y="2936820"/>
                  <a:pt x="1945928" y="2941095"/>
                  <a:pt x="1947583" y="2944850"/>
                </a:cubicBezTo>
                <a:lnTo>
                  <a:pt x="1948525" y="2947081"/>
                </a:lnTo>
                <a:cubicBezTo>
                  <a:pt x="1950152" y="2951062"/>
                  <a:pt x="1953405" y="2954165"/>
                  <a:pt x="1957467" y="2955583"/>
                </a:cubicBezTo>
                <a:cubicBezTo>
                  <a:pt x="1959074" y="2956151"/>
                  <a:pt x="1960753" y="2956425"/>
                  <a:pt x="1962426" y="2956425"/>
                </a:cubicBezTo>
                <a:cubicBezTo>
                  <a:pt x="1964965" y="2956425"/>
                  <a:pt x="1967491" y="2955782"/>
                  <a:pt x="1969756" y="2954513"/>
                </a:cubicBezTo>
                <a:cubicBezTo>
                  <a:pt x="1971430" y="2953578"/>
                  <a:pt x="1973132" y="2952689"/>
                  <a:pt x="1974858" y="2951847"/>
                </a:cubicBezTo>
                <a:cubicBezTo>
                  <a:pt x="1978475" y="2950069"/>
                  <a:pt x="1981227" y="2946919"/>
                  <a:pt x="1982500" y="2943090"/>
                </a:cubicBezTo>
                <a:cubicBezTo>
                  <a:pt x="1983763" y="2939260"/>
                  <a:pt x="1983440" y="2935089"/>
                  <a:pt x="1981596" y="2931505"/>
                </a:cubicBezTo>
                <a:lnTo>
                  <a:pt x="1981595" y="2931505"/>
                </a:lnTo>
                <a:lnTo>
                  <a:pt x="1980716" y="2929765"/>
                </a:lnTo>
                <a:cubicBezTo>
                  <a:pt x="1978114" y="2924478"/>
                  <a:pt x="1972795" y="2921377"/>
                  <a:pt x="1967241" y="2921377"/>
                </a:cubicBezTo>
                <a:close/>
                <a:moveTo>
                  <a:pt x="1280788" y="2920250"/>
                </a:moveTo>
                <a:cubicBezTo>
                  <a:pt x="1289649" y="2920250"/>
                  <a:pt x="1298407" y="2922605"/>
                  <a:pt x="1306114" y="2927060"/>
                </a:cubicBezTo>
                <a:cubicBezTo>
                  <a:pt x="1317854" y="2933831"/>
                  <a:pt x="1326253" y="2944782"/>
                  <a:pt x="1329761" y="2957879"/>
                </a:cubicBezTo>
                <a:lnTo>
                  <a:pt x="1329761" y="2957879"/>
                </a:lnTo>
                <a:cubicBezTo>
                  <a:pt x="1333271" y="2970978"/>
                  <a:pt x="1331474" y="2984653"/>
                  <a:pt x="1324694" y="2996389"/>
                </a:cubicBezTo>
                <a:cubicBezTo>
                  <a:pt x="1315657" y="3012050"/>
                  <a:pt x="1298795" y="3021771"/>
                  <a:pt x="1280694" y="3021771"/>
                </a:cubicBezTo>
                <a:cubicBezTo>
                  <a:pt x="1271834" y="3021771"/>
                  <a:pt x="1263072" y="3019416"/>
                  <a:pt x="1255364" y="3014963"/>
                </a:cubicBezTo>
                <a:cubicBezTo>
                  <a:pt x="1243623" y="3008191"/>
                  <a:pt x="1235224" y="2997250"/>
                  <a:pt x="1231717" y="2984152"/>
                </a:cubicBezTo>
                <a:cubicBezTo>
                  <a:pt x="1228208" y="2971053"/>
                  <a:pt x="1230005" y="2957369"/>
                  <a:pt x="1236785" y="2945633"/>
                </a:cubicBezTo>
                <a:cubicBezTo>
                  <a:pt x="1245825" y="2929982"/>
                  <a:pt x="1262687" y="2920250"/>
                  <a:pt x="1280788" y="2920250"/>
                </a:cubicBezTo>
                <a:close/>
                <a:moveTo>
                  <a:pt x="424185" y="2905621"/>
                </a:moveTo>
                <a:cubicBezTo>
                  <a:pt x="421447" y="2905621"/>
                  <a:pt x="418719" y="2906366"/>
                  <a:pt x="416317" y="2907843"/>
                </a:cubicBezTo>
                <a:cubicBezTo>
                  <a:pt x="407450" y="2913299"/>
                  <a:pt x="397758" y="2917148"/>
                  <a:pt x="387521" y="2919266"/>
                </a:cubicBezTo>
                <a:cubicBezTo>
                  <a:pt x="382390" y="2920326"/>
                  <a:pt x="378185" y="2923986"/>
                  <a:pt x="376423" y="2928914"/>
                </a:cubicBezTo>
                <a:cubicBezTo>
                  <a:pt x="374663" y="2933850"/>
                  <a:pt x="375600" y="2939343"/>
                  <a:pt x="378896" y="2943410"/>
                </a:cubicBezTo>
                <a:lnTo>
                  <a:pt x="378895" y="2943410"/>
                </a:lnTo>
                <a:cubicBezTo>
                  <a:pt x="383675" y="2949313"/>
                  <a:pt x="387733" y="2955810"/>
                  <a:pt x="390953" y="2962714"/>
                </a:cubicBezTo>
                <a:cubicBezTo>
                  <a:pt x="392806" y="2966704"/>
                  <a:pt x="396323" y="2969673"/>
                  <a:pt x="400566" y="2970846"/>
                </a:cubicBezTo>
                <a:cubicBezTo>
                  <a:pt x="401879" y="2971205"/>
                  <a:pt x="403223" y="2971386"/>
                  <a:pt x="404557" y="2971386"/>
                </a:cubicBezTo>
                <a:cubicBezTo>
                  <a:pt x="407531" y="2971386"/>
                  <a:pt x="410477" y="2970506"/>
                  <a:pt x="412988" y="2968794"/>
                </a:cubicBezTo>
                <a:cubicBezTo>
                  <a:pt x="420421" y="2963744"/>
                  <a:pt x="428478" y="2959574"/>
                  <a:pt x="436933" y="2956386"/>
                </a:cubicBezTo>
                <a:cubicBezTo>
                  <a:pt x="440824" y="2954921"/>
                  <a:pt x="443936" y="2951913"/>
                  <a:pt x="445520" y="2948065"/>
                </a:cubicBezTo>
                <a:cubicBezTo>
                  <a:pt x="447103" y="2944215"/>
                  <a:pt x="447024" y="2939892"/>
                  <a:pt x="445294" y="2936100"/>
                </a:cubicBezTo>
                <a:cubicBezTo>
                  <a:pt x="442512" y="2930020"/>
                  <a:pt x="440328" y="2923646"/>
                  <a:pt x="438792" y="2917168"/>
                </a:cubicBezTo>
                <a:cubicBezTo>
                  <a:pt x="437681" y="2912476"/>
                  <a:pt x="434388" y="2908609"/>
                  <a:pt x="429940" y="2906764"/>
                </a:cubicBezTo>
                <a:cubicBezTo>
                  <a:pt x="428091" y="2905999"/>
                  <a:pt x="426132" y="2905621"/>
                  <a:pt x="424185" y="2905621"/>
                </a:cubicBezTo>
                <a:close/>
                <a:moveTo>
                  <a:pt x="4370594" y="2904391"/>
                </a:moveTo>
                <a:cubicBezTo>
                  <a:pt x="4376972" y="2904391"/>
                  <a:pt x="4383294" y="2906094"/>
                  <a:pt x="4388879" y="2909308"/>
                </a:cubicBezTo>
                <a:cubicBezTo>
                  <a:pt x="4406346" y="2919410"/>
                  <a:pt x="4412361" y="2941860"/>
                  <a:pt x="4402270" y="2959337"/>
                </a:cubicBezTo>
                <a:lnTo>
                  <a:pt x="4402269" y="2959337"/>
                </a:lnTo>
                <a:cubicBezTo>
                  <a:pt x="4395749" y="2970638"/>
                  <a:pt x="4383587" y="2977655"/>
                  <a:pt x="4370527" y="2977655"/>
                </a:cubicBezTo>
                <a:cubicBezTo>
                  <a:pt x="4364130" y="2977655"/>
                  <a:pt x="4357812" y="2975952"/>
                  <a:pt x="4352256" y="2972737"/>
                </a:cubicBezTo>
                <a:cubicBezTo>
                  <a:pt x="4343768" y="2967848"/>
                  <a:pt x="4337716" y="2959960"/>
                  <a:pt x="4335191" y="2950514"/>
                </a:cubicBezTo>
                <a:cubicBezTo>
                  <a:pt x="4332652" y="2941057"/>
                  <a:pt x="4333952" y="2931193"/>
                  <a:pt x="4338842" y="2922729"/>
                </a:cubicBezTo>
                <a:cubicBezTo>
                  <a:pt x="4345367" y="2911417"/>
                  <a:pt x="4357534" y="2904391"/>
                  <a:pt x="4370594" y="2904391"/>
                </a:cubicBezTo>
                <a:close/>
                <a:moveTo>
                  <a:pt x="137552" y="2898585"/>
                </a:moveTo>
                <a:cubicBezTo>
                  <a:pt x="144735" y="2898585"/>
                  <a:pt x="151842" y="2900496"/>
                  <a:pt x="158103" y="2904118"/>
                </a:cubicBezTo>
                <a:cubicBezTo>
                  <a:pt x="167635" y="2909620"/>
                  <a:pt x="174445" y="2918492"/>
                  <a:pt x="177296" y="2929122"/>
                </a:cubicBezTo>
                <a:cubicBezTo>
                  <a:pt x="180137" y="2939741"/>
                  <a:pt x="178677" y="2950844"/>
                  <a:pt x="173177" y="2960376"/>
                </a:cubicBezTo>
                <a:cubicBezTo>
                  <a:pt x="165843" y="2973077"/>
                  <a:pt x="152168" y="2980964"/>
                  <a:pt x="137481" y="2980964"/>
                </a:cubicBezTo>
                <a:cubicBezTo>
                  <a:pt x="130285" y="2980964"/>
                  <a:pt x="123177" y="2979054"/>
                  <a:pt x="116927" y="2975442"/>
                </a:cubicBezTo>
                <a:cubicBezTo>
                  <a:pt x="97265" y="2964084"/>
                  <a:pt x="90499" y="2938843"/>
                  <a:pt x="101851" y="2919191"/>
                </a:cubicBezTo>
                <a:cubicBezTo>
                  <a:pt x="109186" y="2906481"/>
                  <a:pt x="122865" y="2898585"/>
                  <a:pt x="137552" y="2898585"/>
                </a:cubicBezTo>
                <a:close/>
                <a:moveTo>
                  <a:pt x="3517588" y="2893980"/>
                </a:moveTo>
                <a:cubicBezTo>
                  <a:pt x="3515115" y="2893980"/>
                  <a:pt x="3512651" y="2894586"/>
                  <a:pt x="3510429" y="2895795"/>
                </a:cubicBezTo>
                <a:cubicBezTo>
                  <a:pt x="3506948" y="2897688"/>
                  <a:pt x="3503364" y="2899379"/>
                  <a:pt x="3499771" y="2900846"/>
                </a:cubicBezTo>
                <a:cubicBezTo>
                  <a:pt x="3495860" y="2902443"/>
                  <a:pt x="3492801" y="2905612"/>
                  <a:pt x="3491349" y="2909584"/>
                </a:cubicBezTo>
                <a:cubicBezTo>
                  <a:pt x="3489893" y="2913547"/>
                  <a:pt x="3490177" y="2917944"/>
                  <a:pt x="3492130" y="2921689"/>
                </a:cubicBezTo>
                <a:cubicBezTo>
                  <a:pt x="3493941" y="2925160"/>
                  <a:pt x="3495586" y="2928782"/>
                  <a:pt x="3497024" y="2932460"/>
                </a:cubicBezTo>
                <a:cubicBezTo>
                  <a:pt x="3498579" y="2936441"/>
                  <a:pt x="3501753" y="2939573"/>
                  <a:pt x="3505753" y="2941067"/>
                </a:cubicBezTo>
                <a:cubicBezTo>
                  <a:pt x="3507451" y="2941700"/>
                  <a:pt x="3509234" y="2942013"/>
                  <a:pt x="3511007" y="2942013"/>
                </a:cubicBezTo>
                <a:cubicBezTo>
                  <a:pt x="3513413" y="2942013"/>
                  <a:pt x="3515811" y="2941436"/>
                  <a:pt x="3517986" y="2940292"/>
                </a:cubicBezTo>
                <a:cubicBezTo>
                  <a:pt x="3521500" y="2938448"/>
                  <a:pt x="3525174" y="2936774"/>
                  <a:pt x="3528895" y="2935327"/>
                </a:cubicBezTo>
                <a:cubicBezTo>
                  <a:pt x="3532914" y="2933767"/>
                  <a:pt x="3536068" y="2930542"/>
                  <a:pt x="3537549" y="2926494"/>
                </a:cubicBezTo>
                <a:lnTo>
                  <a:pt x="3537548" y="2926493"/>
                </a:lnTo>
                <a:cubicBezTo>
                  <a:pt x="3539028" y="2922435"/>
                  <a:pt x="3538693" y="2917943"/>
                  <a:pt x="3536626" y="2914161"/>
                </a:cubicBezTo>
                <a:cubicBezTo>
                  <a:pt x="3534720" y="2910651"/>
                  <a:pt x="3532990" y="2907011"/>
                  <a:pt x="3531490" y="2903323"/>
                </a:cubicBezTo>
                <a:cubicBezTo>
                  <a:pt x="3529878" y="2899371"/>
                  <a:pt x="3526663" y="2896286"/>
                  <a:pt x="3522643" y="2894849"/>
                </a:cubicBezTo>
                <a:cubicBezTo>
                  <a:pt x="3521003" y="2894264"/>
                  <a:pt x="3519291" y="2893980"/>
                  <a:pt x="3517588" y="2893980"/>
                </a:cubicBezTo>
                <a:close/>
                <a:moveTo>
                  <a:pt x="2943283" y="2884910"/>
                </a:moveTo>
                <a:cubicBezTo>
                  <a:pt x="2941009" y="2884910"/>
                  <a:pt x="2938749" y="2885420"/>
                  <a:pt x="2936668" y="2886442"/>
                </a:cubicBezTo>
                <a:lnTo>
                  <a:pt x="2933826" y="2887793"/>
                </a:lnTo>
                <a:cubicBezTo>
                  <a:pt x="2930157" y="2889477"/>
                  <a:pt x="2927319" y="2892570"/>
                  <a:pt x="2925958" y="2896363"/>
                </a:cubicBezTo>
                <a:cubicBezTo>
                  <a:pt x="2924591" y="2900165"/>
                  <a:pt x="2924813" y="2904354"/>
                  <a:pt x="2926573" y="2907985"/>
                </a:cubicBezTo>
                <a:cubicBezTo>
                  <a:pt x="2927078" y="2909025"/>
                  <a:pt x="2927565" y="2910075"/>
                  <a:pt x="2928034" y="2911134"/>
                </a:cubicBezTo>
                <a:cubicBezTo>
                  <a:pt x="2929679" y="2914861"/>
                  <a:pt x="2932763" y="2917755"/>
                  <a:pt x="2936583" y="2919164"/>
                </a:cubicBezTo>
                <a:cubicBezTo>
                  <a:pt x="2938257" y="2919779"/>
                  <a:pt x="2940016" y="2920081"/>
                  <a:pt x="2941766" y="2920081"/>
                </a:cubicBezTo>
                <a:cubicBezTo>
                  <a:pt x="2944003" y="2920081"/>
                  <a:pt x="2946234" y="2919578"/>
                  <a:pt x="2948291" y="2918596"/>
                </a:cubicBezTo>
                <a:cubicBezTo>
                  <a:pt x="2949222" y="2918142"/>
                  <a:pt x="2950159" y="2917707"/>
                  <a:pt x="2951099" y="2917290"/>
                </a:cubicBezTo>
                <a:cubicBezTo>
                  <a:pt x="2954834" y="2915636"/>
                  <a:pt x="2957734" y="2912534"/>
                  <a:pt x="2959128" y="2908685"/>
                </a:cubicBezTo>
                <a:cubicBezTo>
                  <a:pt x="2960523" y="2904845"/>
                  <a:pt x="2960291" y="2900599"/>
                  <a:pt x="2958485" y="2896939"/>
                </a:cubicBezTo>
                <a:lnTo>
                  <a:pt x="2958485" y="2896940"/>
                </a:lnTo>
                <a:cubicBezTo>
                  <a:pt x="2957960" y="2895870"/>
                  <a:pt x="2957445" y="2894803"/>
                  <a:pt x="2956953" y="2893715"/>
                </a:cubicBezTo>
                <a:cubicBezTo>
                  <a:pt x="2955275" y="2890018"/>
                  <a:pt x="2952172" y="2887161"/>
                  <a:pt x="2948347" y="2885790"/>
                </a:cubicBezTo>
                <a:cubicBezTo>
                  <a:pt x="2946707" y="2885204"/>
                  <a:pt x="2944995" y="2884910"/>
                  <a:pt x="2943283" y="2884910"/>
                </a:cubicBezTo>
                <a:close/>
                <a:moveTo>
                  <a:pt x="1110859" y="2859774"/>
                </a:moveTo>
                <a:cubicBezTo>
                  <a:pt x="1119478" y="2859774"/>
                  <a:pt x="1128000" y="2862072"/>
                  <a:pt x="1135508" y="2866403"/>
                </a:cubicBezTo>
                <a:cubicBezTo>
                  <a:pt x="1159091" y="2880021"/>
                  <a:pt x="1167194" y="2910284"/>
                  <a:pt x="1153585" y="2933870"/>
                </a:cubicBezTo>
                <a:cubicBezTo>
                  <a:pt x="1144790" y="2949096"/>
                  <a:pt x="1128388" y="2958562"/>
                  <a:pt x="1110779" y="2958562"/>
                </a:cubicBezTo>
                <a:cubicBezTo>
                  <a:pt x="1102155" y="2958562"/>
                  <a:pt x="1093629" y="2956263"/>
                  <a:pt x="1086128" y="2951933"/>
                </a:cubicBezTo>
                <a:cubicBezTo>
                  <a:pt x="1074700" y="2945331"/>
                  <a:pt x="1066529" y="2934681"/>
                  <a:pt x="1063111" y="2921943"/>
                </a:cubicBezTo>
                <a:cubicBezTo>
                  <a:pt x="1059702" y="2909206"/>
                  <a:pt x="1061451" y="2895899"/>
                  <a:pt x="1068046" y="2884466"/>
                </a:cubicBezTo>
                <a:cubicBezTo>
                  <a:pt x="1076841" y="2869240"/>
                  <a:pt x="1093245" y="2859774"/>
                  <a:pt x="1110859" y="2859774"/>
                </a:cubicBezTo>
                <a:close/>
                <a:moveTo>
                  <a:pt x="1796683" y="2859328"/>
                </a:moveTo>
                <a:cubicBezTo>
                  <a:pt x="1794678" y="2859328"/>
                  <a:pt x="1792645" y="2859736"/>
                  <a:pt x="1790692" y="2860587"/>
                </a:cubicBezTo>
                <a:cubicBezTo>
                  <a:pt x="1787977" y="2861770"/>
                  <a:pt x="1785207" y="2862856"/>
                  <a:pt x="1782398" y="2863840"/>
                </a:cubicBezTo>
                <a:cubicBezTo>
                  <a:pt x="1778431" y="2865221"/>
                  <a:pt x="1775230" y="2868208"/>
                  <a:pt x="1773569" y="2872067"/>
                </a:cubicBezTo>
                <a:cubicBezTo>
                  <a:pt x="1771905" y="2875924"/>
                  <a:pt x="1771939" y="2880295"/>
                  <a:pt x="1773650" y="2884134"/>
                </a:cubicBezTo>
                <a:cubicBezTo>
                  <a:pt x="1774554" y="2886148"/>
                  <a:pt x="1775386" y="2888211"/>
                  <a:pt x="1776151" y="2890272"/>
                </a:cubicBezTo>
                <a:cubicBezTo>
                  <a:pt x="1777703" y="2894480"/>
                  <a:pt x="1781055" y="2897772"/>
                  <a:pt x="1785288" y="2899256"/>
                </a:cubicBezTo>
                <a:cubicBezTo>
                  <a:pt x="1786896" y="2899814"/>
                  <a:pt x="1788570" y="2900087"/>
                  <a:pt x="1790234" y="2900087"/>
                </a:cubicBezTo>
                <a:cubicBezTo>
                  <a:pt x="1792948" y="2900087"/>
                  <a:pt x="1795647" y="2899350"/>
                  <a:pt x="1798025" y="2897913"/>
                </a:cubicBezTo>
                <a:cubicBezTo>
                  <a:pt x="1800679" y="2896296"/>
                  <a:pt x="1803408" y="2894802"/>
                  <a:pt x="1806202" y="2893430"/>
                </a:cubicBezTo>
                <a:cubicBezTo>
                  <a:pt x="1809881" y="2891623"/>
                  <a:pt x="1812656" y="2888400"/>
                  <a:pt x="1813895" y="2884492"/>
                </a:cubicBezTo>
                <a:cubicBezTo>
                  <a:pt x="1815133" y="2880587"/>
                  <a:pt x="1814722" y="2876351"/>
                  <a:pt x="1812760" y="2872756"/>
                </a:cubicBezTo>
                <a:lnTo>
                  <a:pt x="1812760" y="2872757"/>
                </a:lnTo>
                <a:cubicBezTo>
                  <a:pt x="1811866" y="2871131"/>
                  <a:pt x="1811015" y="2869476"/>
                  <a:pt x="1810197" y="2867792"/>
                </a:cubicBezTo>
                <a:cubicBezTo>
                  <a:pt x="1807611" y="2862459"/>
                  <a:pt x="1802268" y="2859328"/>
                  <a:pt x="1796683" y="2859328"/>
                </a:cubicBezTo>
                <a:close/>
                <a:moveTo>
                  <a:pt x="3346731" y="2834828"/>
                </a:moveTo>
                <a:cubicBezTo>
                  <a:pt x="3344348" y="2834828"/>
                  <a:pt x="3341975" y="2835394"/>
                  <a:pt x="3339813" y="2836511"/>
                </a:cubicBezTo>
                <a:cubicBezTo>
                  <a:pt x="3337335" y="2837797"/>
                  <a:pt x="3334801" y="2838997"/>
                  <a:pt x="3332219" y="2840095"/>
                </a:cubicBezTo>
                <a:lnTo>
                  <a:pt x="3332218" y="2840094"/>
                </a:lnTo>
                <a:cubicBezTo>
                  <a:pt x="3328398" y="2841711"/>
                  <a:pt x="3325419" y="2844841"/>
                  <a:pt x="3323990" y="2848738"/>
                </a:cubicBezTo>
                <a:cubicBezTo>
                  <a:pt x="3322558" y="2852634"/>
                  <a:pt x="3322808" y="2856955"/>
                  <a:pt x="3324676" y="2860662"/>
                </a:cubicBezTo>
                <a:cubicBezTo>
                  <a:pt x="3325929" y="2863150"/>
                  <a:pt x="3327083" y="2865694"/>
                  <a:pt x="3328142" y="2868275"/>
                </a:cubicBezTo>
                <a:cubicBezTo>
                  <a:pt x="3329731" y="2872153"/>
                  <a:pt x="3332861" y="2875179"/>
                  <a:pt x="3336781" y="2876644"/>
                </a:cubicBezTo>
                <a:cubicBezTo>
                  <a:pt x="3338479" y="2877278"/>
                  <a:pt x="3340257" y="2877591"/>
                  <a:pt x="3342030" y="2877591"/>
                </a:cubicBezTo>
                <a:cubicBezTo>
                  <a:pt x="3344356" y="2877591"/>
                  <a:pt x="3346673" y="2877052"/>
                  <a:pt x="3348796" y="2875984"/>
                </a:cubicBezTo>
                <a:cubicBezTo>
                  <a:pt x="3351317" y="2874707"/>
                  <a:pt x="3353889" y="2873543"/>
                  <a:pt x="3356513" y="2872485"/>
                </a:cubicBezTo>
                <a:cubicBezTo>
                  <a:pt x="3360433" y="2870886"/>
                  <a:pt x="3363497" y="2867717"/>
                  <a:pt x="3364954" y="2863736"/>
                </a:cubicBezTo>
                <a:cubicBezTo>
                  <a:pt x="3366410" y="2859765"/>
                  <a:pt x="3366127" y="2855366"/>
                  <a:pt x="3364164" y="2851613"/>
                </a:cubicBezTo>
                <a:cubicBezTo>
                  <a:pt x="3362854" y="2849116"/>
                  <a:pt x="3361649" y="2846562"/>
                  <a:pt x="3360543" y="2843962"/>
                </a:cubicBezTo>
                <a:cubicBezTo>
                  <a:pt x="3358907" y="2840113"/>
                  <a:pt x="3355739" y="2837125"/>
                  <a:pt x="3351805" y="2835706"/>
                </a:cubicBezTo>
                <a:cubicBezTo>
                  <a:pt x="3350160" y="2835121"/>
                  <a:pt x="3348442" y="2834828"/>
                  <a:pt x="3346731" y="2834828"/>
                </a:cubicBezTo>
                <a:close/>
                <a:moveTo>
                  <a:pt x="3933509" y="2832547"/>
                </a:moveTo>
                <a:cubicBezTo>
                  <a:pt x="3930171" y="2832547"/>
                  <a:pt x="3926875" y="2833663"/>
                  <a:pt x="3924189" y="2835791"/>
                </a:cubicBezTo>
                <a:cubicBezTo>
                  <a:pt x="3915768" y="2842459"/>
                  <a:pt x="3906344" y="2847715"/>
                  <a:pt x="3896172" y="2851433"/>
                </a:cubicBezTo>
                <a:cubicBezTo>
                  <a:pt x="3891993" y="2852955"/>
                  <a:pt x="3888706" y="2856254"/>
                  <a:pt x="3887197" y="2860446"/>
                </a:cubicBezTo>
                <a:cubicBezTo>
                  <a:pt x="3885693" y="2864635"/>
                  <a:pt x="3886120" y="2869269"/>
                  <a:pt x="3888365" y="2873108"/>
                </a:cubicBezTo>
                <a:cubicBezTo>
                  <a:pt x="3891997" y="2879322"/>
                  <a:pt x="3894981" y="2885941"/>
                  <a:pt x="3897236" y="2892798"/>
                </a:cubicBezTo>
                <a:cubicBezTo>
                  <a:pt x="3898645" y="2897091"/>
                  <a:pt x="3901922" y="2900525"/>
                  <a:pt x="3906149" y="2902131"/>
                </a:cubicBezTo>
                <a:cubicBezTo>
                  <a:pt x="3907875" y="2902795"/>
                  <a:pt x="3909686" y="2903115"/>
                  <a:pt x="3911493" y="2903115"/>
                </a:cubicBezTo>
                <a:cubicBezTo>
                  <a:pt x="3914102" y="2903115"/>
                  <a:pt x="3916704" y="2902436"/>
                  <a:pt x="3919020" y="2901092"/>
                </a:cubicBezTo>
                <a:cubicBezTo>
                  <a:pt x="3928529" y="2895579"/>
                  <a:pt x="3938833" y="2891710"/>
                  <a:pt x="3949642" y="2889583"/>
                </a:cubicBezTo>
                <a:cubicBezTo>
                  <a:pt x="3954602" y="2888609"/>
                  <a:pt x="3958735" y="2885205"/>
                  <a:pt x="3960645" y="2880531"/>
                </a:cubicBezTo>
                <a:cubicBezTo>
                  <a:pt x="3962555" y="2875851"/>
                  <a:pt x="3961983" y="2870526"/>
                  <a:pt x="3959122" y="2866355"/>
                </a:cubicBezTo>
                <a:cubicBezTo>
                  <a:pt x="3954200" y="2859197"/>
                  <a:pt x="3950408" y="2851376"/>
                  <a:pt x="3947844" y="2843109"/>
                </a:cubicBezTo>
                <a:cubicBezTo>
                  <a:pt x="3946378" y="2838382"/>
                  <a:pt x="3942676" y="2834684"/>
                  <a:pt x="3937947" y="2833218"/>
                </a:cubicBezTo>
                <a:lnTo>
                  <a:pt x="3937949" y="2833218"/>
                </a:lnTo>
                <a:cubicBezTo>
                  <a:pt x="3936493" y="2832763"/>
                  <a:pt x="3934994" y="2832547"/>
                  <a:pt x="3933509" y="2832547"/>
                </a:cubicBezTo>
                <a:close/>
                <a:moveTo>
                  <a:pt x="2772206" y="2825000"/>
                </a:moveTo>
                <a:cubicBezTo>
                  <a:pt x="2770206" y="2825000"/>
                  <a:pt x="2768205" y="2825417"/>
                  <a:pt x="2766319" y="2826306"/>
                </a:cubicBezTo>
                <a:cubicBezTo>
                  <a:pt x="2766300" y="2826315"/>
                  <a:pt x="2765894" y="2826503"/>
                  <a:pt x="2765875" y="2826514"/>
                </a:cubicBezTo>
                <a:cubicBezTo>
                  <a:pt x="2762271" y="2828234"/>
                  <a:pt x="2759312" y="2831402"/>
                  <a:pt x="2757983" y="2835176"/>
                </a:cubicBezTo>
                <a:cubicBezTo>
                  <a:pt x="2756659" y="2838941"/>
                  <a:pt x="2756697" y="2843167"/>
                  <a:pt x="2758432" y="2846760"/>
                </a:cubicBezTo>
                <a:cubicBezTo>
                  <a:pt x="2761104" y="2852302"/>
                  <a:pt x="2766939" y="2855897"/>
                  <a:pt x="2772831" y="2855897"/>
                </a:cubicBezTo>
                <a:cubicBezTo>
                  <a:pt x="2774835" y="2855897"/>
                  <a:pt x="2776845" y="2855481"/>
                  <a:pt x="2778741" y="2854583"/>
                </a:cubicBezTo>
                <a:cubicBezTo>
                  <a:pt x="2782354" y="2852870"/>
                  <a:pt x="2785527" y="2849608"/>
                  <a:pt x="2786861" y="2845845"/>
                </a:cubicBezTo>
                <a:cubicBezTo>
                  <a:pt x="2788189" y="2842072"/>
                  <a:pt x="2788360" y="2837750"/>
                  <a:pt x="2786624" y="2834147"/>
                </a:cubicBezTo>
                <a:lnTo>
                  <a:pt x="2786623" y="2834145"/>
                </a:lnTo>
                <a:cubicBezTo>
                  <a:pt x="2783952" y="2828603"/>
                  <a:pt x="2778103" y="2825000"/>
                  <a:pt x="2772206" y="2825000"/>
                </a:cubicBezTo>
                <a:close/>
                <a:moveTo>
                  <a:pt x="4200699" y="2819752"/>
                </a:moveTo>
                <a:cubicBezTo>
                  <a:pt x="4211063" y="2819752"/>
                  <a:pt x="4221315" y="2822512"/>
                  <a:pt x="4230346" y="2827723"/>
                </a:cubicBezTo>
                <a:cubicBezTo>
                  <a:pt x="4258713" y="2844103"/>
                  <a:pt x="4268467" y="2880522"/>
                  <a:pt x="4252093" y="2908884"/>
                </a:cubicBezTo>
                <a:cubicBezTo>
                  <a:pt x="4241506" y="2927220"/>
                  <a:pt x="4221769" y="2938607"/>
                  <a:pt x="4200581" y="2938607"/>
                </a:cubicBezTo>
                <a:cubicBezTo>
                  <a:pt x="4190211" y="2938607"/>
                  <a:pt x="4179959" y="2935846"/>
                  <a:pt x="4170928" y="2930635"/>
                </a:cubicBezTo>
                <a:cubicBezTo>
                  <a:pt x="4142562" y="2914255"/>
                  <a:pt x="4132807" y="2877836"/>
                  <a:pt x="4149181" y="2849475"/>
                </a:cubicBezTo>
                <a:cubicBezTo>
                  <a:pt x="4159768" y="2831138"/>
                  <a:pt x="4179505" y="2819752"/>
                  <a:pt x="4200699" y="2819752"/>
                </a:cubicBezTo>
                <a:close/>
                <a:moveTo>
                  <a:pt x="1627211" y="2797290"/>
                </a:moveTo>
                <a:cubicBezTo>
                  <a:pt x="1625182" y="2797290"/>
                  <a:pt x="1623125" y="2797708"/>
                  <a:pt x="1621159" y="2798578"/>
                </a:cubicBezTo>
                <a:cubicBezTo>
                  <a:pt x="1616926" y="2800450"/>
                  <a:pt x="1612477" y="2802085"/>
                  <a:pt x="1607937" y="2803447"/>
                </a:cubicBezTo>
                <a:cubicBezTo>
                  <a:pt x="1603796" y="2804686"/>
                  <a:pt x="1600387" y="2807656"/>
                  <a:pt x="1598590" y="2811590"/>
                </a:cubicBezTo>
                <a:cubicBezTo>
                  <a:pt x="1596794" y="2815523"/>
                  <a:pt x="1596784" y="2820043"/>
                  <a:pt x="1598562" y="2823997"/>
                </a:cubicBezTo>
                <a:cubicBezTo>
                  <a:pt x="1600137" y="2827486"/>
                  <a:pt x="1601507" y="2831090"/>
                  <a:pt x="1602638" y="2834721"/>
                </a:cubicBezTo>
                <a:cubicBezTo>
                  <a:pt x="1604062" y="2839280"/>
                  <a:pt x="1607570" y="2842892"/>
                  <a:pt x="1612086" y="2844453"/>
                </a:cubicBezTo>
                <a:cubicBezTo>
                  <a:pt x="1613680" y="2845001"/>
                  <a:pt x="1615329" y="2845265"/>
                  <a:pt x="1616970" y="2845265"/>
                </a:cubicBezTo>
                <a:cubicBezTo>
                  <a:pt x="1619987" y="2845265"/>
                  <a:pt x="1622980" y="2844358"/>
                  <a:pt x="1625524" y="2842589"/>
                </a:cubicBezTo>
                <a:cubicBezTo>
                  <a:pt x="1629681" y="2839714"/>
                  <a:pt x="1634106" y="2837123"/>
                  <a:pt x="1638689" y="2834901"/>
                </a:cubicBezTo>
                <a:cubicBezTo>
                  <a:pt x="1642466" y="2833066"/>
                  <a:pt x="1645304" y="2829728"/>
                  <a:pt x="1646514" y="2825709"/>
                </a:cubicBezTo>
                <a:cubicBezTo>
                  <a:pt x="1647720" y="2821681"/>
                  <a:pt x="1647186" y="2817338"/>
                  <a:pt x="1645040" y="2813727"/>
                </a:cubicBezTo>
                <a:lnTo>
                  <a:pt x="1645038" y="2813727"/>
                </a:lnTo>
                <a:cubicBezTo>
                  <a:pt x="1643487" y="2811117"/>
                  <a:pt x="1642040" y="2808450"/>
                  <a:pt x="1640702" y="2805708"/>
                </a:cubicBezTo>
                <a:cubicBezTo>
                  <a:pt x="1638106" y="2800402"/>
                  <a:pt x="1632777" y="2797290"/>
                  <a:pt x="1627211" y="2797290"/>
                </a:cubicBezTo>
                <a:close/>
                <a:moveTo>
                  <a:pt x="940939" y="2796108"/>
                </a:moveTo>
                <a:cubicBezTo>
                  <a:pt x="949880" y="2796108"/>
                  <a:pt x="958718" y="2798482"/>
                  <a:pt x="966497" y="2802975"/>
                </a:cubicBezTo>
                <a:cubicBezTo>
                  <a:pt x="978343" y="2809812"/>
                  <a:pt x="986816" y="2820848"/>
                  <a:pt x="990357" y="2834069"/>
                </a:cubicBezTo>
                <a:cubicBezTo>
                  <a:pt x="993898" y="2847280"/>
                  <a:pt x="992083" y="2861088"/>
                  <a:pt x="985241" y="2872929"/>
                </a:cubicBezTo>
                <a:cubicBezTo>
                  <a:pt x="976124" y="2888721"/>
                  <a:pt x="959111" y="2898538"/>
                  <a:pt x="940850" y="2898538"/>
                </a:cubicBezTo>
                <a:cubicBezTo>
                  <a:pt x="931903" y="2898538"/>
                  <a:pt x="923065" y="2896164"/>
                  <a:pt x="915288" y="2891672"/>
                </a:cubicBezTo>
                <a:lnTo>
                  <a:pt x="915286" y="2891673"/>
                </a:lnTo>
                <a:cubicBezTo>
                  <a:pt x="890840" y="2877552"/>
                  <a:pt x="882433" y="2846165"/>
                  <a:pt x="896542" y="2821728"/>
                </a:cubicBezTo>
                <a:cubicBezTo>
                  <a:pt x="905659" y="2805926"/>
                  <a:pt x="922672" y="2796108"/>
                  <a:pt x="940939" y="2796108"/>
                </a:cubicBezTo>
                <a:close/>
                <a:moveTo>
                  <a:pt x="3751599" y="2783096"/>
                </a:moveTo>
                <a:cubicBezTo>
                  <a:pt x="3748984" y="2783096"/>
                  <a:pt x="3746378" y="2783777"/>
                  <a:pt x="3744067" y="2785119"/>
                </a:cubicBezTo>
                <a:cubicBezTo>
                  <a:pt x="3739395" y="2787834"/>
                  <a:pt x="3734458" y="2790208"/>
                  <a:pt x="3729390" y="2792194"/>
                </a:cubicBezTo>
                <a:cubicBezTo>
                  <a:pt x="3725380" y="2793764"/>
                  <a:pt x="3722235" y="2796978"/>
                  <a:pt x="3720755" y="2801017"/>
                </a:cubicBezTo>
                <a:cubicBezTo>
                  <a:pt x="3719281" y="2805064"/>
                  <a:pt x="3719611" y="2809546"/>
                  <a:pt x="3721664" y="2813330"/>
                </a:cubicBezTo>
                <a:cubicBezTo>
                  <a:pt x="3724019" y="2817669"/>
                  <a:pt x="3726085" y="2822191"/>
                  <a:pt x="3727807" y="2826778"/>
                </a:cubicBezTo>
                <a:cubicBezTo>
                  <a:pt x="3729334" y="2830853"/>
                  <a:pt x="3732558" y="2834069"/>
                  <a:pt x="3736639" y="2835583"/>
                </a:cubicBezTo>
                <a:cubicBezTo>
                  <a:pt x="3738332" y="2836208"/>
                  <a:pt x="3740095" y="2836520"/>
                  <a:pt x="3741860" y="2836520"/>
                </a:cubicBezTo>
                <a:cubicBezTo>
                  <a:pt x="3744356" y="2836520"/>
                  <a:pt x="3746843" y="2835895"/>
                  <a:pt x="3749080" y="2834666"/>
                </a:cubicBezTo>
                <a:cubicBezTo>
                  <a:pt x="3753942" y="2831999"/>
                  <a:pt x="3759005" y="2829720"/>
                  <a:pt x="3764136" y="2827895"/>
                </a:cubicBezTo>
                <a:lnTo>
                  <a:pt x="3764134" y="2827893"/>
                </a:lnTo>
                <a:cubicBezTo>
                  <a:pt x="3768318" y="2826399"/>
                  <a:pt x="3771629" y="2823126"/>
                  <a:pt x="3773170" y="2818957"/>
                </a:cubicBezTo>
                <a:cubicBezTo>
                  <a:pt x="3774712" y="2814786"/>
                  <a:pt x="3774320" y="2810142"/>
                  <a:pt x="3772111" y="2806284"/>
                </a:cubicBezTo>
                <a:cubicBezTo>
                  <a:pt x="3769624" y="2801952"/>
                  <a:pt x="3767425" y="2797357"/>
                  <a:pt x="3765576" y="2792637"/>
                </a:cubicBezTo>
                <a:cubicBezTo>
                  <a:pt x="3763982" y="2788552"/>
                  <a:pt x="3760682" y="2785373"/>
                  <a:pt x="3756550" y="2783937"/>
                </a:cubicBezTo>
                <a:cubicBezTo>
                  <a:pt x="3754942" y="2783370"/>
                  <a:pt x="3753268" y="2783096"/>
                  <a:pt x="3751599" y="2783096"/>
                </a:cubicBezTo>
                <a:close/>
                <a:moveTo>
                  <a:pt x="3175869" y="2775455"/>
                </a:moveTo>
                <a:cubicBezTo>
                  <a:pt x="3173538" y="2775455"/>
                  <a:pt x="3171211" y="2775995"/>
                  <a:pt x="3169088" y="2777072"/>
                </a:cubicBezTo>
                <a:cubicBezTo>
                  <a:pt x="3167438" y="2777903"/>
                  <a:pt x="3165768" y="2778699"/>
                  <a:pt x="3164085" y="2779455"/>
                </a:cubicBezTo>
                <a:cubicBezTo>
                  <a:pt x="3160369" y="2781111"/>
                  <a:pt x="3157485" y="2784212"/>
                  <a:pt x="3156099" y="2788042"/>
                </a:cubicBezTo>
                <a:cubicBezTo>
                  <a:pt x="3154708" y="2791872"/>
                  <a:pt x="3154936" y="2796099"/>
                  <a:pt x="3156727" y="2799760"/>
                </a:cubicBezTo>
                <a:cubicBezTo>
                  <a:pt x="3157474" y="2801292"/>
                  <a:pt x="3158189" y="2802843"/>
                  <a:pt x="3158860" y="2804402"/>
                </a:cubicBezTo>
                <a:cubicBezTo>
                  <a:pt x="3160487" y="2808175"/>
                  <a:pt x="3163589" y="2811117"/>
                  <a:pt x="3167447" y="2812546"/>
                </a:cubicBezTo>
                <a:cubicBezTo>
                  <a:pt x="3169125" y="2813170"/>
                  <a:pt x="3170885" y="2813472"/>
                  <a:pt x="3172643" y="2813472"/>
                </a:cubicBezTo>
                <a:cubicBezTo>
                  <a:pt x="3174913" y="2813472"/>
                  <a:pt x="3177183" y="2812962"/>
                  <a:pt x="3179263" y="2811939"/>
                </a:cubicBezTo>
                <a:cubicBezTo>
                  <a:pt x="3180946" y="2811109"/>
                  <a:pt x="3182649" y="2810333"/>
                  <a:pt x="3184374" y="2809585"/>
                </a:cubicBezTo>
                <a:cubicBezTo>
                  <a:pt x="3188176" y="2807940"/>
                  <a:pt x="3191132" y="2804800"/>
                  <a:pt x="3192541" y="2800903"/>
                </a:cubicBezTo>
                <a:cubicBezTo>
                  <a:pt x="3193945" y="2797007"/>
                  <a:pt x="3193681" y="2792703"/>
                  <a:pt x="3191803" y="2789007"/>
                </a:cubicBezTo>
                <a:lnTo>
                  <a:pt x="3191805" y="2789007"/>
                </a:lnTo>
                <a:cubicBezTo>
                  <a:pt x="3191024" y="2787465"/>
                  <a:pt x="3190278" y="2785914"/>
                  <a:pt x="3189568" y="2784335"/>
                </a:cubicBezTo>
                <a:cubicBezTo>
                  <a:pt x="3187893" y="2780581"/>
                  <a:pt x="3184754" y="2777687"/>
                  <a:pt x="3180881" y="2776316"/>
                </a:cubicBezTo>
                <a:cubicBezTo>
                  <a:pt x="3179254" y="2775739"/>
                  <a:pt x="3177562" y="2775455"/>
                  <a:pt x="3175869" y="2775455"/>
                </a:cubicBezTo>
                <a:close/>
                <a:moveTo>
                  <a:pt x="369360" y="2742195"/>
                </a:moveTo>
                <a:cubicBezTo>
                  <a:pt x="384974" y="2742195"/>
                  <a:pt x="400422" y="2746358"/>
                  <a:pt x="414036" y="2754206"/>
                </a:cubicBezTo>
                <a:cubicBezTo>
                  <a:pt x="433158" y="2765251"/>
                  <a:pt x="447432" y="2782785"/>
                  <a:pt x="454223" y="2803580"/>
                </a:cubicBezTo>
                <a:cubicBezTo>
                  <a:pt x="455731" y="2808186"/>
                  <a:pt x="459363" y="2811781"/>
                  <a:pt x="463982" y="2813236"/>
                </a:cubicBezTo>
                <a:cubicBezTo>
                  <a:pt x="465458" y="2813700"/>
                  <a:pt x="466981" y="2813927"/>
                  <a:pt x="468494" y="2813927"/>
                </a:cubicBezTo>
                <a:cubicBezTo>
                  <a:pt x="471704" y="2813927"/>
                  <a:pt x="474877" y="2812897"/>
                  <a:pt x="477505" y="2810921"/>
                </a:cubicBezTo>
                <a:cubicBezTo>
                  <a:pt x="495395" y="2797492"/>
                  <a:pt x="516800" y="2790390"/>
                  <a:pt x="539425" y="2790390"/>
                </a:cubicBezTo>
                <a:cubicBezTo>
                  <a:pt x="557375" y="2790390"/>
                  <a:pt x="575135" y="2795166"/>
                  <a:pt x="590791" y="2804206"/>
                </a:cubicBezTo>
                <a:cubicBezTo>
                  <a:pt x="612708" y="2816860"/>
                  <a:pt x="629106" y="2836938"/>
                  <a:pt x="636970" y="2860730"/>
                </a:cubicBezTo>
                <a:cubicBezTo>
                  <a:pt x="638389" y="2865024"/>
                  <a:pt x="641674" y="2868458"/>
                  <a:pt x="645907" y="2870056"/>
                </a:cubicBezTo>
                <a:cubicBezTo>
                  <a:pt x="647623" y="2870709"/>
                  <a:pt x="649426" y="2871029"/>
                  <a:pt x="651222" y="2871029"/>
                </a:cubicBezTo>
                <a:cubicBezTo>
                  <a:pt x="653846" y="2871029"/>
                  <a:pt x="656456" y="2870340"/>
                  <a:pt x="658782" y="2868988"/>
                </a:cubicBezTo>
                <a:cubicBezTo>
                  <a:pt x="674018" y="2860108"/>
                  <a:pt x="691466" y="2855407"/>
                  <a:pt x="709236" y="2855407"/>
                </a:cubicBezTo>
                <a:cubicBezTo>
                  <a:pt x="726671" y="2855407"/>
                  <a:pt x="743920" y="2860042"/>
                  <a:pt x="759117" y="2868818"/>
                </a:cubicBezTo>
                <a:cubicBezTo>
                  <a:pt x="782856" y="2882521"/>
                  <a:pt x="800081" y="2905635"/>
                  <a:pt x="806375" y="2932228"/>
                </a:cubicBezTo>
                <a:cubicBezTo>
                  <a:pt x="807505" y="2936995"/>
                  <a:pt x="810885" y="2940910"/>
                  <a:pt x="815439" y="2942715"/>
                </a:cubicBezTo>
                <a:cubicBezTo>
                  <a:pt x="817226" y="2943425"/>
                  <a:pt x="819109" y="2943776"/>
                  <a:pt x="820981" y="2943776"/>
                </a:cubicBezTo>
                <a:cubicBezTo>
                  <a:pt x="823875" y="2943776"/>
                  <a:pt x="826750" y="2942944"/>
                  <a:pt x="829236" y="2941307"/>
                </a:cubicBezTo>
                <a:cubicBezTo>
                  <a:pt x="844047" y="2931547"/>
                  <a:pt x="861334" y="2926394"/>
                  <a:pt x="879232" y="2926394"/>
                </a:cubicBezTo>
                <a:cubicBezTo>
                  <a:pt x="895044" y="2926394"/>
                  <a:pt x="910689" y="2930602"/>
                  <a:pt x="924484" y="2938565"/>
                </a:cubicBezTo>
                <a:cubicBezTo>
                  <a:pt x="945501" y="2950697"/>
                  <a:pt x="960538" y="2970284"/>
                  <a:pt x="966823" y="2993737"/>
                </a:cubicBezTo>
                <a:cubicBezTo>
                  <a:pt x="967996" y="2998115"/>
                  <a:pt x="968852" y="3002608"/>
                  <a:pt x="969362" y="3007071"/>
                </a:cubicBezTo>
                <a:cubicBezTo>
                  <a:pt x="970001" y="3012614"/>
                  <a:pt x="973660" y="3017352"/>
                  <a:pt x="978867" y="3019356"/>
                </a:cubicBezTo>
                <a:cubicBezTo>
                  <a:pt x="980621" y="3020038"/>
                  <a:pt x="982455" y="3020369"/>
                  <a:pt x="984276" y="3020369"/>
                </a:cubicBezTo>
                <a:cubicBezTo>
                  <a:pt x="987850" y="3020369"/>
                  <a:pt x="991378" y="3019093"/>
                  <a:pt x="994163" y="3016652"/>
                </a:cubicBezTo>
                <a:cubicBezTo>
                  <a:pt x="1009398" y="3003318"/>
                  <a:pt x="1028888" y="2995970"/>
                  <a:pt x="1049041" y="2995970"/>
                </a:cubicBezTo>
                <a:cubicBezTo>
                  <a:pt x="1063547" y="2995970"/>
                  <a:pt x="1077895" y="2999829"/>
                  <a:pt x="1090530" y="3007120"/>
                </a:cubicBezTo>
                <a:cubicBezTo>
                  <a:pt x="1109752" y="3018222"/>
                  <a:pt x="1123507" y="3036143"/>
                  <a:pt x="1129256" y="3057593"/>
                </a:cubicBezTo>
                <a:cubicBezTo>
                  <a:pt x="1131569" y="3066236"/>
                  <a:pt x="1132495" y="3075079"/>
                  <a:pt x="1131999" y="3083863"/>
                </a:cubicBezTo>
                <a:cubicBezTo>
                  <a:pt x="1131635" y="3090409"/>
                  <a:pt x="1135559" y="3096442"/>
                  <a:pt x="1141691" y="3098750"/>
                </a:cubicBezTo>
                <a:cubicBezTo>
                  <a:pt x="1143422" y="3099402"/>
                  <a:pt x="1145215" y="3099714"/>
                  <a:pt x="1146984" y="3099714"/>
                </a:cubicBezTo>
                <a:cubicBezTo>
                  <a:pt x="1151504" y="3099714"/>
                  <a:pt x="1155897" y="3097672"/>
                  <a:pt x="1158800" y="3093964"/>
                </a:cubicBezTo>
                <a:cubicBezTo>
                  <a:pt x="1173189" y="3075617"/>
                  <a:pt x="1195673" y="3064655"/>
                  <a:pt x="1218956" y="3064655"/>
                </a:cubicBezTo>
                <a:cubicBezTo>
                  <a:pt x="1232262" y="3064655"/>
                  <a:pt x="1245430" y="3068193"/>
                  <a:pt x="1257035" y="3074888"/>
                </a:cubicBezTo>
                <a:cubicBezTo>
                  <a:pt x="1274676" y="3085074"/>
                  <a:pt x="1287297" y="3101519"/>
                  <a:pt x="1292574" y="3121208"/>
                </a:cubicBezTo>
                <a:cubicBezTo>
                  <a:pt x="1297846" y="3140888"/>
                  <a:pt x="1295141" y="3161449"/>
                  <a:pt x="1284951" y="3179094"/>
                </a:cubicBezTo>
                <a:cubicBezTo>
                  <a:pt x="1276099" y="3194425"/>
                  <a:pt x="1262009" y="3206273"/>
                  <a:pt x="1245273" y="3212459"/>
                </a:cubicBezTo>
                <a:cubicBezTo>
                  <a:pt x="1240603" y="3214190"/>
                  <a:pt x="1237093" y="3218124"/>
                  <a:pt x="1235907" y="3222966"/>
                </a:cubicBezTo>
                <a:cubicBezTo>
                  <a:pt x="1234720" y="3227808"/>
                  <a:pt x="1236010" y="3232924"/>
                  <a:pt x="1239358" y="3236613"/>
                </a:cubicBezTo>
                <a:cubicBezTo>
                  <a:pt x="1248158" y="3246343"/>
                  <a:pt x="1255090" y="3257475"/>
                  <a:pt x="1259951" y="3269720"/>
                </a:cubicBezTo>
                <a:cubicBezTo>
                  <a:pt x="1261493" y="3273599"/>
                  <a:pt x="1264580" y="3276663"/>
                  <a:pt x="1268477" y="3278174"/>
                </a:cubicBezTo>
                <a:cubicBezTo>
                  <a:pt x="1270227" y="3278856"/>
                  <a:pt x="1272066" y="3279187"/>
                  <a:pt x="1273900" y="3279187"/>
                </a:cubicBezTo>
                <a:cubicBezTo>
                  <a:pt x="1276157" y="3279187"/>
                  <a:pt x="1278407" y="3278677"/>
                  <a:pt x="1280478" y="3277674"/>
                </a:cubicBezTo>
                <a:cubicBezTo>
                  <a:pt x="1295046" y="3270573"/>
                  <a:pt x="1311200" y="3266818"/>
                  <a:pt x="1327191" y="3266818"/>
                </a:cubicBezTo>
                <a:cubicBezTo>
                  <a:pt x="1345622" y="3266818"/>
                  <a:pt x="1363856" y="3271717"/>
                  <a:pt x="1379919" y="3280994"/>
                </a:cubicBezTo>
                <a:cubicBezTo>
                  <a:pt x="1405859" y="3295975"/>
                  <a:pt x="1424305" y="3321328"/>
                  <a:pt x="1430514" y="3350559"/>
                </a:cubicBezTo>
                <a:cubicBezTo>
                  <a:pt x="1431521" y="3355289"/>
                  <a:pt x="1434741" y="3359241"/>
                  <a:pt x="1439171" y="3361191"/>
                </a:cubicBezTo>
                <a:cubicBezTo>
                  <a:pt x="1441095" y="3362032"/>
                  <a:pt x="1443146" y="3362449"/>
                  <a:pt x="1445195" y="3362449"/>
                </a:cubicBezTo>
                <a:cubicBezTo>
                  <a:pt x="1447853" y="3362449"/>
                  <a:pt x="1450500" y="3361748"/>
                  <a:pt x="1452851" y="3360348"/>
                </a:cubicBezTo>
                <a:cubicBezTo>
                  <a:pt x="1466204" y="3352434"/>
                  <a:pt x="1481468" y="3348244"/>
                  <a:pt x="1496995" y="3348244"/>
                </a:cubicBezTo>
                <a:cubicBezTo>
                  <a:pt x="1512041" y="3348244"/>
                  <a:pt x="1526926" y="3352254"/>
                  <a:pt x="1540039" y="3359819"/>
                </a:cubicBezTo>
                <a:cubicBezTo>
                  <a:pt x="1560002" y="3371347"/>
                  <a:pt x="1574281" y="3389948"/>
                  <a:pt x="1580255" y="3412230"/>
                </a:cubicBezTo>
                <a:cubicBezTo>
                  <a:pt x="1586217" y="3434492"/>
                  <a:pt x="1583158" y="3457756"/>
                  <a:pt x="1571630" y="3477719"/>
                </a:cubicBezTo>
                <a:cubicBezTo>
                  <a:pt x="1561094" y="3495973"/>
                  <a:pt x="1544427" y="3509665"/>
                  <a:pt x="1524704" y="3516275"/>
                </a:cubicBezTo>
                <a:cubicBezTo>
                  <a:pt x="1520080" y="3517827"/>
                  <a:pt x="1516494" y="3521525"/>
                  <a:pt x="1515096" y="3526196"/>
                </a:cubicBezTo>
                <a:cubicBezTo>
                  <a:pt x="1513696" y="3530868"/>
                  <a:pt x="1514651" y="3535928"/>
                  <a:pt x="1517662" y="3539768"/>
                </a:cubicBezTo>
                <a:cubicBezTo>
                  <a:pt x="1544242" y="3573671"/>
                  <a:pt x="1547500" y="3619689"/>
                  <a:pt x="1525970" y="3656997"/>
                </a:cubicBezTo>
                <a:cubicBezTo>
                  <a:pt x="1514883" y="3676195"/>
                  <a:pt x="1498436" y="3691118"/>
                  <a:pt x="1478407" y="3700131"/>
                </a:cubicBezTo>
                <a:cubicBezTo>
                  <a:pt x="1474605" y="3701842"/>
                  <a:pt x="1471683" y="3705057"/>
                  <a:pt x="1470350" y="3709011"/>
                </a:cubicBezTo>
                <a:cubicBezTo>
                  <a:pt x="1469012" y="3712963"/>
                  <a:pt x="1469381" y="3717295"/>
                  <a:pt x="1471371" y="3720965"/>
                </a:cubicBezTo>
                <a:cubicBezTo>
                  <a:pt x="1476482" y="3730411"/>
                  <a:pt x="1480224" y="3740559"/>
                  <a:pt x="1482484" y="3751131"/>
                </a:cubicBezTo>
                <a:cubicBezTo>
                  <a:pt x="1483462" y="3755718"/>
                  <a:pt x="1486526" y="3759586"/>
                  <a:pt x="1490769" y="3761582"/>
                </a:cubicBezTo>
                <a:cubicBezTo>
                  <a:pt x="1492797" y="3762537"/>
                  <a:pt x="1494977" y="3763011"/>
                  <a:pt x="1497161" y="3763011"/>
                </a:cubicBezTo>
                <a:cubicBezTo>
                  <a:pt x="1499543" y="3763011"/>
                  <a:pt x="1501926" y="3762443"/>
                  <a:pt x="1504098" y="3761308"/>
                </a:cubicBezTo>
                <a:cubicBezTo>
                  <a:pt x="1516075" y="3755067"/>
                  <a:pt x="1529613" y="3751766"/>
                  <a:pt x="1543250" y="3751766"/>
                </a:cubicBezTo>
                <a:cubicBezTo>
                  <a:pt x="1557975" y="3751766"/>
                  <a:pt x="1572534" y="3755681"/>
                  <a:pt x="1585357" y="3763085"/>
                </a:cubicBezTo>
                <a:cubicBezTo>
                  <a:pt x="1604905" y="3774377"/>
                  <a:pt x="1618887" y="3792591"/>
                  <a:pt x="1624722" y="3814390"/>
                </a:cubicBezTo>
                <a:cubicBezTo>
                  <a:pt x="1630561" y="3836189"/>
                  <a:pt x="1627564" y="3858952"/>
                  <a:pt x="1616280" y="3878509"/>
                </a:cubicBezTo>
                <a:cubicBezTo>
                  <a:pt x="1604951" y="3898123"/>
                  <a:pt x="1585776" y="3912564"/>
                  <a:pt x="1563676" y="3918134"/>
                </a:cubicBezTo>
                <a:cubicBezTo>
                  <a:pt x="1558646" y="3919401"/>
                  <a:pt x="1554626" y="3923174"/>
                  <a:pt x="1553045" y="3928119"/>
                </a:cubicBezTo>
                <a:cubicBezTo>
                  <a:pt x="1551467" y="3933066"/>
                  <a:pt x="1552555" y="3938465"/>
                  <a:pt x="1555916" y="3942419"/>
                </a:cubicBezTo>
                <a:cubicBezTo>
                  <a:pt x="1582835" y="3974025"/>
                  <a:pt x="1586996" y="4019371"/>
                  <a:pt x="1566277" y="4055260"/>
                </a:cubicBezTo>
                <a:cubicBezTo>
                  <a:pt x="1555363" y="4074156"/>
                  <a:pt x="1538227" y="4089040"/>
                  <a:pt x="1518021" y="4097164"/>
                </a:cubicBezTo>
                <a:cubicBezTo>
                  <a:pt x="1513894" y="4098829"/>
                  <a:pt x="1510717" y="4102233"/>
                  <a:pt x="1509344" y="4106460"/>
                </a:cubicBezTo>
                <a:cubicBezTo>
                  <a:pt x="1507968" y="4110686"/>
                  <a:pt x="1508542" y="4115313"/>
                  <a:pt x="1510904" y="4119076"/>
                </a:cubicBezTo>
                <a:cubicBezTo>
                  <a:pt x="1532061" y="4152781"/>
                  <a:pt x="1532755" y="4195271"/>
                  <a:pt x="1512721" y="4229969"/>
                </a:cubicBezTo>
                <a:cubicBezTo>
                  <a:pt x="1501452" y="4249478"/>
                  <a:pt x="1484748" y="4264695"/>
                  <a:pt x="1464406" y="4273982"/>
                </a:cubicBezTo>
                <a:cubicBezTo>
                  <a:pt x="1460670" y="4275684"/>
                  <a:pt x="1457795" y="4278852"/>
                  <a:pt x="1456451" y="4282729"/>
                </a:cubicBezTo>
                <a:cubicBezTo>
                  <a:pt x="1455109" y="4286607"/>
                  <a:pt x="1455417" y="4290872"/>
                  <a:pt x="1457299" y="4294522"/>
                </a:cubicBezTo>
                <a:cubicBezTo>
                  <a:pt x="1461478" y="4302626"/>
                  <a:pt x="1464661" y="4311234"/>
                  <a:pt x="1466750" y="4320124"/>
                </a:cubicBezTo>
                <a:cubicBezTo>
                  <a:pt x="1467806" y="4324605"/>
                  <a:pt x="1470859" y="4328351"/>
                  <a:pt x="1475031" y="4330290"/>
                </a:cubicBezTo>
                <a:cubicBezTo>
                  <a:pt x="1477041" y="4331225"/>
                  <a:pt x="1479202" y="4331689"/>
                  <a:pt x="1481363" y="4331689"/>
                </a:cubicBezTo>
                <a:cubicBezTo>
                  <a:pt x="1483688" y="4331689"/>
                  <a:pt x="1486016" y="4331149"/>
                  <a:pt x="1488142" y="4330072"/>
                </a:cubicBezTo>
                <a:cubicBezTo>
                  <a:pt x="1500308" y="4323916"/>
                  <a:pt x="1513970" y="4320652"/>
                  <a:pt x="1527653" y="4320652"/>
                </a:cubicBezTo>
                <a:cubicBezTo>
                  <a:pt x="1542850" y="4320652"/>
                  <a:pt x="1557873" y="4324690"/>
                  <a:pt x="1571104" y="4332332"/>
                </a:cubicBezTo>
                <a:cubicBezTo>
                  <a:pt x="1591281" y="4343983"/>
                  <a:pt x="1605716" y="4362793"/>
                  <a:pt x="1611745" y="4385292"/>
                </a:cubicBezTo>
                <a:cubicBezTo>
                  <a:pt x="1617774" y="4407791"/>
                  <a:pt x="1614682" y="4431301"/>
                  <a:pt x="1603031" y="4451472"/>
                </a:cubicBezTo>
                <a:cubicBezTo>
                  <a:pt x="1591762" y="4470991"/>
                  <a:pt x="1573545" y="4485225"/>
                  <a:pt x="1551726" y="4491542"/>
                </a:cubicBezTo>
                <a:cubicBezTo>
                  <a:pt x="1546922" y="4492940"/>
                  <a:pt x="1543125" y="4496630"/>
                  <a:pt x="1541603" y="4501396"/>
                </a:cubicBezTo>
                <a:cubicBezTo>
                  <a:pt x="1540081" y="4506153"/>
                  <a:pt x="1541030" y="4511364"/>
                  <a:pt x="1544137" y="4515289"/>
                </a:cubicBezTo>
                <a:cubicBezTo>
                  <a:pt x="1569595" y="4547415"/>
                  <a:pt x="1573009" y="4592714"/>
                  <a:pt x="1552633" y="4628017"/>
                </a:cubicBezTo>
                <a:cubicBezTo>
                  <a:pt x="1541450" y="4647375"/>
                  <a:pt x="1523856" y="4662618"/>
                  <a:pt x="1503093" y="4670923"/>
                </a:cubicBezTo>
                <a:cubicBezTo>
                  <a:pt x="1499007" y="4672558"/>
                  <a:pt x="1495850" y="4675907"/>
                  <a:pt x="1494445" y="4680078"/>
                </a:cubicBezTo>
                <a:cubicBezTo>
                  <a:pt x="1493045" y="4684249"/>
                  <a:pt x="1493541" y="4688825"/>
                  <a:pt x="1495807" y="4692599"/>
                </a:cubicBezTo>
                <a:cubicBezTo>
                  <a:pt x="1515841" y="4725925"/>
                  <a:pt x="1516187" y="4767602"/>
                  <a:pt x="1496711" y="4801351"/>
                </a:cubicBezTo>
                <a:cubicBezTo>
                  <a:pt x="1485338" y="4821051"/>
                  <a:pt x="1468454" y="4836334"/>
                  <a:pt x="1447890" y="4845536"/>
                </a:cubicBezTo>
                <a:cubicBezTo>
                  <a:pt x="1444117" y="4847228"/>
                  <a:pt x="1441204" y="4850397"/>
                  <a:pt x="1439846" y="4854301"/>
                </a:cubicBezTo>
                <a:cubicBezTo>
                  <a:pt x="1438484" y="4858207"/>
                  <a:pt x="1438800" y="4862502"/>
                  <a:pt x="1440712" y="4866170"/>
                </a:cubicBezTo>
                <a:lnTo>
                  <a:pt x="1445050" y="4877563"/>
                </a:lnTo>
                <a:lnTo>
                  <a:pt x="290618" y="4877563"/>
                </a:lnTo>
                <a:lnTo>
                  <a:pt x="297339" y="4869222"/>
                </a:lnTo>
                <a:cubicBezTo>
                  <a:pt x="305484" y="4861854"/>
                  <a:pt x="314765" y="4855790"/>
                  <a:pt x="324960" y="4851236"/>
                </a:cubicBezTo>
                <a:cubicBezTo>
                  <a:pt x="328753" y="4849544"/>
                  <a:pt x="331675" y="4846357"/>
                  <a:pt x="333027" y="4842421"/>
                </a:cubicBezTo>
                <a:cubicBezTo>
                  <a:pt x="334379" y="4838497"/>
                  <a:pt x="334050" y="4834184"/>
                  <a:pt x="332106" y="4830516"/>
                </a:cubicBezTo>
                <a:cubicBezTo>
                  <a:pt x="326394" y="4819716"/>
                  <a:pt x="322522" y="4808111"/>
                  <a:pt x="320600" y="4796036"/>
                </a:cubicBezTo>
                <a:cubicBezTo>
                  <a:pt x="319835" y="4791203"/>
                  <a:pt x="316762" y="4787052"/>
                  <a:pt x="312368" y="4784905"/>
                </a:cubicBezTo>
                <a:cubicBezTo>
                  <a:pt x="310289" y="4783883"/>
                  <a:pt x="308029" y="4783382"/>
                  <a:pt x="305776" y="4783382"/>
                </a:cubicBezTo>
                <a:cubicBezTo>
                  <a:pt x="303275" y="4783382"/>
                  <a:pt x="300784" y="4784007"/>
                  <a:pt x="298528" y="4785246"/>
                </a:cubicBezTo>
                <a:cubicBezTo>
                  <a:pt x="286916" y="4791648"/>
                  <a:pt x="273760" y="4795033"/>
                  <a:pt x="260478" y="4795033"/>
                </a:cubicBezTo>
                <a:cubicBezTo>
                  <a:pt x="246789" y="4795033"/>
                  <a:pt x="233242" y="4791392"/>
                  <a:pt x="221298" y="4784498"/>
                </a:cubicBezTo>
                <a:cubicBezTo>
                  <a:pt x="203131" y="4774011"/>
                  <a:pt x="190132" y="4757065"/>
                  <a:pt x="184699" y="4736790"/>
                </a:cubicBezTo>
                <a:cubicBezTo>
                  <a:pt x="179271" y="4716523"/>
                  <a:pt x="182056" y="4695349"/>
                  <a:pt x="192548" y="4677173"/>
                </a:cubicBezTo>
                <a:cubicBezTo>
                  <a:pt x="204114" y="4657142"/>
                  <a:pt x="223865" y="4643279"/>
                  <a:pt x="246732" y="4639137"/>
                </a:cubicBezTo>
                <a:cubicBezTo>
                  <a:pt x="252217" y="4638144"/>
                  <a:pt x="256700" y="4634192"/>
                  <a:pt x="258373" y="4628875"/>
                </a:cubicBezTo>
                <a:cubicBezTo>
                  <a:pt x="260047" y="4623552"/>
                  <a:pt x="258632" y="4617746"/>
                  <a:pt x="254708" y="4613792"/>
                </a:cubicBezTo>
                <a:cubicBezTo>
                  <a:pt x="224446" y="4583303"/>
                  <a:pt x="218307" y="4536027"/>
                  <a:pt x="239785" y="4498823"/>
                </a:cubicBezTo>
                <a:cubicBezTo>
                  <a:pt x="250826" y="4479701"/>
                  <a:pt x="267485" y="4465449"/>
                  <a:pt x="287969" y="4457591"/>
                </a:cubicBezTo>
                <a:cubicBezTo>
                  <a:pt x="292210" y="4455963"/>
                  <a:pt x="295493" y="4452493"/>
                  <a:pt x="296882" y="4448171"/>
                </a:cubicBezTo>
                <a:cubicBezTo>
                  <a:pt x="298272" y="4443839"/>
                  <a:pt x="297628" y="4439112"/>
                  <a:pt x="295128" y="4435320"/>
                </a:cubicBezTo>
                <a:cubicBezTo>
                  <a:pt x="273083" y="4401860"/>
                  <a:pt x="271759" y="4357857"/>
                  <a:pt x="291761" y="4323196"/>
                </a:cubicBezTo>
                <a:cubicBezTo>
                  <a:pt x="302693" y="4304264"/>
                  <a:pt x="318897" y="4289360"/>
                  <a:pt x="338620" y="4280100"/>
                </a:cubicBezTo>
                <a:cubicBezTo>
                  <a:pt x="342327" y="4278352"/>
                  <a:pt x="345160" y="4275174"/>
                  <a:pt x="346464" y="4271287"/>
                </a:cubicBezTo>
                <a:cubicBezTo>
                  <a:pt x="347770" y="4267409"/>
                  <a:pt x="347430" y="4263163"/>
                  <a:pt x="345529" y="4259532"/>
                </a:cubicBezTo>
                <a:cubicBezTo>
                  <a:pt x="340905" y="4250727"/>
                  <a:pt x="337462" y="4241327"/>
                  <a:pt x="335300" y="4231586"/>
                </a:cubicBezTo>
                <a:cubicBezTo>
                  <a:pt x="334303" y="4227085"/>
                  <a:pt x="331290" y="4223293"/>
                  <a:pt x="327129" y="4221307"/>
                </a:cubicBezTo>
                <a:cubicBezTo>
                  <a:pt x="325082" y="4220323"/>
                  <a:pt x="322865" y="4219832"/>
                  <a:pt x="320647" y="4219832"/>
                </a:cubicBezTo>
                <a:cubicBezTo>
                  <a:pt x="318367" y="4219832"/>
                  <a:pt x="316094" y="4220352"/>
                  <a:pt x="313998" y="4221384"/>
                </a:cubicBezTo>
                <a:cubicBezTo>
                  <a:pt x="302268" y="4227180"/>
                  <a:pt x="289141" y="4230243"/>
                  <a:pt x="276034" y="4230243"/>
                </a:cubicBezTo>
                <a:cubicBezTo>
                  <a:pt x="261157" y="4230243"/>
                  <a:pt x="246447" y="4226290"/>
                  <a:pt x="233505" y="4218819"/>
                </a:cubicBezTo>
                <a:cubicBezTo>
                  <a:pt x="192721" y="4195263"/>
                  <a:pt x="178702" y="4142928"/>
                  <a:pt x="202241" y="4102158"/>
                </a:cubicBezTo>
                <a:cubicBezTo>
                  <a:pt x="213220" y="4083139"/>
                  <a:pt x="231717" y="4068784"/>
                  <a:pt x="253001" y="4062751"/>
                </a:cubicBezTo>
                <a:cubicBezTo>
                  <a:pt x="257886" y="4061369"/>
                  <a:pt x="261739" y="4057607"/>
                  <a:pt x="263243" y="4052765"/>
                </a:cubicBezTo>
                <a:cubicBezTo>
                  <a:pt x="264752" y="4047912"/>
                  <a:pt x="263707" y="4042635"/>
                  <a:pt x="260468" y="4038730"/>
                </a:cubicBezTo>
                <a:cubicBezTo>
                  <a:pt x="233524" y="4006236"/>
                  <a:pt x="229830" y="3961477"/>
                  <a:pt x="251062" y="3924707"/>
                </a:cubicBezTo>
                <a:cubicBezTo>
                  <a:pt x="261773" y="3906161"/>
                  <a:pt x="278606" y="3891258"/>
                  <a:pt x="298456" y="3882745"/>
                </a:cubicBezTo>
                <a:cubicBezTo>
                  <a:pt x="302432" y="3881034"/>
                  <a:pt x="305478" y="3877696"/>
                  <a:pt x="306816" y="3873582"/>
                </a:cubicBezTo>
                <a:cubicBezTo>
                  <a:pt x="308149" y="3869458"/>
                  <a:pt x="307642" y="3864968"/>
                  <a:pt x="305421" y="3861250"/>
                </a:cubicBezTo>
                <a:cubicBezTo>
                  <a:pt x="297142" y="3847388"/>
                  <a:pt x="291954" y="3831566"/>
                  <a:pt x="290428" y="3815526"/>
                </a:cubicBezTo>
                <a:cubicBezTo>
                  <a:pt x="289936" y="3810362"/>
                  <a:pt x="286816" y="3805813"/>
                  <a:pt x="282172" y="3803506"/>
                </a:cubicBezTo>
                <a:cubicBezTo>
                  <a:pt x="280063" y="3802457"/>
                  <a:pt x="277769" y="3801936"/>
                  <a:pt x="275486" y="3801936"/>
                </a:cubicBezTo>
                <a:cubicBezTo>
                  <a:pt x="272749" y="3801936"/>
                  <a:pt x="270016" y="3802683"/>
                  <a:pt x="267609" y="3804169"/>
                </a:cubicBezTo>
                <a:cubicBezTo>
                  <a:pt x="256221" y="3811185"/>
                  <a:pt x="243186" y="3814902"/>
                  <a:pt x="229908" y="3814902"/>
                </a:cubicBezTo>
                <a:cubicBezTo>
                  <a:pt x="217396" y="3814902"/>
                  <a:pt x="205016" y="3811572"/>
                  <a:pt x="194113" y="3805276"/>
                </a:cubicBezTo>
                <a:cubicBezTo>
                  <a:pt x="177549" y="3795715"/>
                  <a:pt x="165699" y="3780242"/>
                  <a:pt x="160733" y="3761717"/>
                </a:cubicBezTo>
                <a:cubicBezTo>
                  <a:pt x="155769" y="3743181"/>
                  <a:pt x="158299" y="3723859"/>
                  <a:pt x="167860" y="3707302"/>
                </a:cubicBezTo>
                <a:cubicBezTo>
                  <a:pt x="180017" y="3686241"/>
                  <a:pt x="202684" y="3672528"/>
                  <a:pt x="227018" y="3671497"/>
                </a:cubicBezTo>
                <a:cubicBezTo>
                  <a:pt x="233297" y="3671233"/>
                  <a:pt x="238743" y="3667079"/>
                  <a:pt x="240670" y="3661103"/>
                </a:cubicBezTo>
                <a:cubicBezTo>
                  <a:pt x="242599" y="3655117"/>
                  <a:pt x="240593" y="3648574"/>
                  <a:pt x="235652" y="3644686"/>
                </a:cubicBezTo>
                <a:cubicBezTo>
                  <a:pt x="200344" y="3616978"/>
                  <a:pt x="190661" y="3566723"/>
                  <a:pt x="213121" y="3527798"/>
                </a:cubicBezTo>
                <a:cubicBezTo>
                  <a:pt x="224600" y="3507920"/>
                  <a:pt x="242858" y="3493279"/>
                  <a:pt x="264518" y="3486575"/>
                </a:cubicBezTo>
                <a:cubicBezTo>
                  <a:pt x="269158" y="3485147"/>
                  <a:pt x="272812" y="3481563"/>
                  <a:pt x="274336" y="3476957"/>
                </a:cubicBezTo>
                <a:cubicBezTo>
                  <a:pt x="275859" y="3472351"/>
                  <a:pt x="275063" y="3467292"/>
                  <a:pt x="272199" y="3463377"/>
                </a:cubicBezTo>
                <a:cubicBezTo>
                  <a:pt x="248348" y="3430779"/>
                  <a:pt x="245870" y="3387313"/>
                  <a:pt x="265891" y="3352645"/>
                </a:cubicBezTo>
                <a:cubicBezTo>
                  <a:pt x="276609" y="3334080"/>
                  <a:pt x="293438" y="3319109"/>
                  <a:pt x="313284" y="3310484"/>
                </a:cubicBezTo>
                <a:cubicBezTo>
                  <a:pt x="317218" y="3308773"/>
                  <a:pt x="320234" y="3305455"/>
                  <a:pt x="321569" y="3301378"/>
                </a:cubicBezTo>
                <a:cubicBezTo>
                  <a:pt x="322898" y="3297293"/>
                  <a:pt x="322420" y="3292839"/>
                  <a:pt x="320255" y="3289132"/>
                </a:cubicBezTo>
                <a:cubicBezTo>
                  <a:pt x="312958" y="3276667"/>
                  <a:pt x="308225" y="3263105"/>
                  <a:pt x="306188" y="3248836"/>
                </a:cubicBezTo>
                <a:cubicBezTo>
                  <a:pt x="305483" y="3243899"/>
                  <a:pt x="302381" y="3239644"/>
                  <a:pt x="297903" y="3237459"/>
                </a:cubicBezTo>
                <a:cubicBezTo>
                  <a:pt x="295823" y="3236447"/>
                  <a:pt x="293570" y="3235947"/>
                  <a:pt x="291326" y="3235947"/>
                </a:cubicBezTo>
                <a:cubicBezTo>
                  <a:pt x="288739" y="3235947"/>
                  <a:pt x="286152" y="3236617"/>
                  <a:pt x="283844" y="3237942"/>
                </a:cubicBezTo>
                <a:cubicBezTo>
                  <a:pt x="272076" y="3244714"/>
                  <a:pt x="258793" y="3248288"/>
                  <a:pt x="245429" y="3248288"/>
                </a:cubicBezTo>
                <a:cubicBezTo>
                  <a:pt x="232076" y="3248288"/>
                  <a:pt x="218859" y="3244733"/>
                  <a:pt x="207214" y="3238018"/>
                </a:cubicBezTo>
                <a:cubicBezTo>
                  <a:pt x="170578" y="3216863"/>
                  <a:pt x="157976" y="3169833"/>
                  <a:pt x="179132" y="3133188"/>
                </a:cubicBezTo>
                <a:cubicBezTo>
                  <a:pt x="191127" y="3112411"/>
                  <a:pt x="212561" y="3098272"/>
                  <a:pt x="236470" y="3095368"/>
                </a:cubicBezTo>
                <a:cubicBezTo>
                  <a:pt x="242281" y="3094660"/>
                  <a:pt x="247150" y="3090640"/>
                  <a:pt x="248948" y="3085060"/>
                </a:cubicBezTo>
                <a:cubicBezTo>
                  <a:pt x="250741" y="3079490"/>
                  <a:pt x="249129" y="3073379"/>
                  <a:pt x="244820" y="3069418"/>
                </a:cubicBezTo>
                <a:cubicBezTo>
                  <a:pt x="232049" y="3057673"/>
                  <a:pt x="222893" y="3042486"/>
                  <a:pt x="218340" y="3025509"/>
                </a:cubicBezTo>
                <a:cubicBezTo>
                  <a:pt x="211966" y="3001716"/>
                  <a:pt x="215238" y="2976853"/>
                  <a:pt x="227557" y="2955509"/>
                </a:cubicBezTo>
                <a:cubicBezTo>
                  <a:pt x="240891" y="2932414"/>
                  <a:pt x="263645" y="2916243"/>
                  <a:pt x="289983" y="2911144"/>
                </a:cubicBezTo>
                <a:cubicBezTo>
                  <a:pt x="295123" y="2910153"/>
                  <a:pt x="299373" y="2906549"/>
                  <a:pt x="301199" y="2901642"/>
                </a:cubicBezTo>
                <a:cubicBezTo>
                  <a:pt x="303024" y="2896733"/>
                  <a:pt x="302157" y="2891229"/>
                  <a:pt x="298918" y="2887116"/>
                </a:cubicBezTo>
                <a:cubicBezTo>
                  <a:pt x="291425" y="2877611"/>
                  <a:pt x="286009" y="2866764"/>
                  <a:pt x="282833" y="2854885"/>
                </a:cubicBezTo>
                <a:cubicBezTo>
                  <a:pt x="276638" y="2831783"/>
                  <a:pt x="279815" y="2807667"/>
                  <a:pt x="291770" y="2786966"/>
                </a:cubicBezTo>
                <a:cubicBezTo>
                  <a:pt x="307710" y="2759350"/>
                  <a:pt x="337443" y="2742195"/>
                  <a:pt x="369360" y="2742195"/>
                </a:cubicBezTo>
                <a:close/>
                <a:moveTo>
                  <a:pt x="1456655" y="2734213"/>
                </a:moveTo>
                <a:cubicBezTo>
                  <a:pt x="1454637" y="2734213"/>
                  <a:pt x="1452589" y="2734629"/>
                  <a:pt x="1450626" y="2735489"/>
                </a:cubicBezTo>
                <a:cubicBezTo>
                  <a:pt x="1444371" y="2738242"/>
                  <a:pt x="1437792" y="2740444"/>
                  <a:pt x="1431074" y="2742043"/>
                </a:cubicBezTo>
                <a:cubicBezTo>
                  <a:pt x="1426654" y="2743093"/>
                  <a:pt x="1422946" y="2746091"/>
                  <a:pt x="1420992" y="2750195"/>
                </a:cubicBezTo>
                <a:cubicBezTo>
                  <a:pt x="1419040" y="2754300"/>
                  <a:pt x="1419055" y="2759065"/>
                  <a:pt x="1421030" y="2763161"/>
                </a:cubicBezTo>
                <a:cubicBezTo>
                  <a:pt x="1423938" y="2769194"/>
                  <a:pt x="1426152" y="2775578"/>
                  <a:pt x="1427618" y="2782122"/>
                </a:cubicBezTo>
                <a:cubicBezTo>
                  <a:pt x="1428763" y="2787228"/>
                  <a:pt x="1432482" y="2791372"/>
                  <a:pt x="1437444" y="2793055"/>
                </a:cubicBezTo>
                <a:cubicBezTo>
                  <a:pt x="1439018" y="2793593"/>
                  <a:pt x="1440649" y="2793848"/>
                  <a:pt x="1442265" y="2793848"/>
                </a:cubicBezTo>
                <a:cubicBezTo>
                  <a:pt x="1445737" y="2793848"/>
                  <a:pt x="1449151" y="2792648"/>
                  <a:pt x="1451893" y="2790359"/>
                </a:cubicBezTo>
                <a:cubicBezTo>
                  <a:pt x="1457851" y="2785375"/>
                  <a:pt x="1464437" y="2781156"/>
                  <a:pt x="1471464" y="2777808"/>
                </a:cubicBezTo>
                <a:cubicBezTo>
                  <a:pt x="1475360" y="2775956"/>
                  <a:pt x="1478273" y="2772513"/>
                  <a:pt x="1479455" y="2768361"/>
                </a:cubicBezTo>
                <a:cubicBezTo>
                  <a:pt x="1480632" y="2764200"/>
                  <a:pt x="1479966" y="2759747"/>
                  <a:pt x="1477624" y="2756115"/>
                </a:cubicBezTo>
                <a:lnTo>
                  <a:pt x="1477626" y="2756115"/>
                </a:lnTo>
                <a:cubicBezTo>
                  <a:pt x="1474893" y="2751887"/>
                  <a:pt x="1472405" y="2747414"/>
                  <a:pt x="1470235" y="2742819"/>
                </a:cubicBezTo>
                <a:cubicBezTo>
                  <a:pt x="1467677" y="2737410"/>
                  <a:pt x="1462291" y="2734213"/>
                  <a:pt x="1456655" y="2734213"/>
                </a:cubicBezTo>
                <a:close/>
                <a:moveTo>
                  <a:pt x="199396" y="2730949"/>
                </a:moveTo>
                <a:cubicBezTo>
                  <a:pt x="206192" y="2730949"/>
                  <a:pt x="212901" y="2732755"/>
                  <a:pt x="218811" y="2736170"/>
                </a:cubicBezTo>
                <a:cubicBezTo>
                  <a:pt x="237386" y="2746894"/>
                  <a:pt x="243773" y="2770725"/>
                  <a:pt x="233049" y="2789299"/>
                </a:cubicBezTo>
                <a:cubicBezTo>
                  <a:pt x="226122" y="2801309"/>
                  <a:pt x="213204" y="2808762"/>
                  <a:pt x="199331" y="2808762"/>
                </a:cubicBezTo>
                <a:cubicBezTo>
                  <a:pt x="192535" y="2808762"/>
                  <a:pt x="185821" y="2806955"/>
                  <a:pt x="179910" y="2803541"/>
                </a:cubicBezTo>
                <a:cubicBezTo>
                  <a:pt x="161336" y="2792817"/>
                  <a:pt x="154949" y="2768986"/>
                  <a:pt x="165672" y="2750412"/>
                </a:cubicBezTo>
                <a:cubicBezTo>
                  <a:pt x="172600" y="2738411"/>
                  <a:pt x="185523" y="2730949"/>
                  <a:pt x="199396" y="2730949"/>
                </a:cubicBezTo>
                <a:close/>
                <a:moveTo>
                  <a:pt x="771025" y="2730609"/>
                </a:moveTo>
                <a:cubicBezTo>
                  <a:pt x="780605" y="2730609"/>
                  <a:pt x="790070" y="2733153"/>
                  <a:pt x="798393" y="2737966"/>
                </a:cubicBezTo>
                <a:cubicBezTo>
                  <a:pt x="811065" y="2745278"/>
                  <a:pt x="820130" y="2757108"/>
                  <a:pt x="823926" y="2771284"/>
                </a:cubicBezTo>
                <a:cubicBezTo>
                  <a:pt x="827723" y="2785460"/>
                  <a:pt x="825791" y="2800242"/>
                  <a:pt x="818479" y="2812905"/>
                </a:cubicBezTo>
                <a:cubicBezTo>
                  <a:pt x="808711" y="2829824"/>
                  <a:pt x="790488" y="2840340"/>
                  <a:pt x="770921" y="2840340"/>
                </a:cubicBezTo>
                <a:cubicBezTo>
                  <a:pt x="761341" y="2840340"/>
                  <a:pt x="751875" y="2837796"/>
                  <a:pt x="743542" y="2832982"/>
                </a:cubicBezTo>
                <a:lnTo>
                  <a:pt x="743542" y="2832982"/>
                </a:lnTo>
                <a:cubicBezTo>
                  <a:pt x="717355" y="2817859"/>
                  <a:pt x="708349" y="2784231"/>
                  <a:pt x="723465" y="2758033"/>
                </a:cubicBezTo>
                <a:cubicBezTo>
                  <a:pt x="733234" y="2741124"/>
                  <a:pt x="751458" y="2730609"/>
                  <a:pt x="771025" y="2730609"/>
                </a:cubicBezTo>
                <a:close/>
                <a:moveTo>
                  <a:pt x="3579387" y="2725142"/>
                </a:moveTo>
                <a:cubicBezTo>
                  <a:pt x="3576942" y="2725142"/>
                  <a:pt x="3574507" y="2725738"/>
                  <a:pt x="3572308" y="2726910"/>
                </a:cubicBezTo>
                <a:cubicBezTo>
                  <a:pt x="3568983" y="2728699"/>
                  <a:pt x="3565522" y="2730325"/>
                  <a:pt x="3562023" y="2731763"/>
                </a:cubicBezTo>
                <a:cubicBezTo>
                  <a:pt x="3558141" y="2733361"/>
                  <a:pt x="3555105" y="2736510"/>
                  <a:pt x="3553649" y="2740444"/>
                </a:cubicBezTo>
                <a:cubicBezTo>
                  <a:pt x="3552198" y="2744378"/>
                  <a:pt x="3552458" y="2748748"/>
                  <a:pt x="3554368" y="2752484"/>
                </a:cubicBezTo>
                <a:cubicBezTo>
                  <a:pt x="3556033" y="2755736"/>
                  <a:pt x="3557540" y="2759094"/>
                  <a:pt x="3558869" y="2762516"/>
                </a:cubicBezTo>
                <a:cubicBezTo>
                  <a:pt x="3560420" y="2766497"/>
                  <a:pt x="3563593" y="2769639"/>
                  <a:pt x="3567598" y="2771132"/>
                </a:cubicBezTo>
                <a:cubicBezTo>
                  <a:pt x="3569301" y="2771775"/>
                  <a:pt x="3571083" y="2772087"/>
                  <a:pt x="3572862" y="2772087"/>
                </a:cubicBezTo>
                <a:cubicBezTo>
                  <a:pt x="3575263" y="2772087"/>
                  <a:pt x="3577661" y="2771510"/>
                  <a:pt x="3579836" y="2770365"/>
                </a:cubicBezTo>
                <a:cubicBezTo>
                  <a:pt x="3583226" y="2768588"/>
                  <a:pt x="3586773" y="2766970"/>
                  <a:pt x="3590376" y="2765551"/>
                </a:cubicBezTo>
                <a:lnTo>
                  <a:pt x="3590375" y="2765553"/>
                </a:lnTo>
                <a:cubicBezTo>
                  <a:pt x="3594376" y="2763974"/>
                  <a:pt x="3597506" y="2760749"/>
                  <a:pt x="3598976" y="2756711"/>
                </a:cubicBezTo>
                <a:cubicBezTo>
                  <a:pt x="3600443" y="2752662"/>
                  <a:pt x="3600106" y="2748180"/>
                  <a:pt x="3598050" y="2744407"/>
                </a:cubicBezTo>
                <a:cubicBezTo>
                  <a:pt x="3596272" y="2741145"/>
                  <a:pt x="3594655" y="2737769"/>
                  <a:pt x="3593245" y="2734382"/>
                </a:cubicBezTo>
                <a:cubicBezTo>
                  <a:pt x="3591614" y="2730476"/>
                  <a:pt x="3588413" y="2727430"/>
                  <a:pt x="3584427" y="2726012"/>
                </a:cubicBezTo>
                <a:cubicBezTo>
                  <a:pt x="3582792" y="2725427"/>
                  <a:pt x="3581089" y="2725142"/>
                  <a:pt x="3579387" y="2725142"/>
                </a:cubicBezTo>
                <a:close/>
                <a:moveTo>
                  <a:pt x="3004919" y="2715593"/>
                </a:moveTo>
                <a:cubicBezTo>
                  <a:pt x="3002654" y="2715593"/>
                  <a:pt x="3000394" y="2716103"/>
                  <a:pt x="2998319" y="2717115"/>
                </a:cubicBezTo>
                <a:lnTo>
                  <a:pt x="2995912" y="2718259"/>
                </a:lnTo>
                <a:cubicBezTo>
                  <a:pt x="2992248" y="2719923"/>
                  <a:pt x="2989405" y="2722987"/>
                  <a:pt x="2988024" y="2726771"/>
                </a:cubicBezTo>
                <a:cubicBezTo>
                  <a:pt x="2986639" y="2730553"/>
                  <a:pt x="2986833" y="2734723"/>
                  <a:pt x="2988559" y="2738365"/>
                </a:cubicBezTo>
                <a:lnTo>
                  <a:pt x="2989709" y="2740851"/>
                </a:lnTo>
                <a:cubicBezTo>
                  <a:pt x="2991354" y="2744558"/>
                  <a:pt x="2994432" y="2747443"/>
                  <a:pt x="2998243" y="2748843"/>
                </a:cubicBezTo>
                <a:cubicBezTo>
                  <a:pt x="2999917" y="2749458"/>
                  <a:pt x="3001671" y="2749760"/>
                  <a:pt x="3003421" y="2749760"/>
                </a:cubicBezTo>
                <a:cubicBezTo>
                  <a:pt x="3005648" y="2749760"/>
                  <a:pt x="3007871" y="2749268"/>
                  <a:pt x="3009918" y="2748286"/>
                </a:cubicBezTo>
                <a:lnTo>
                  <a:pt x="3012405" y="2747131"/>
                </a:lnTo>
                <a:cubicBezTo>
                  <a:pt x="3016117" y="2745468"/>
                  <a:pt x="3018997" y="2742366"/>
                  <a:pt x="3020382" y="2738536"/>
                </a:cubicBezTo>
                <a:cubicBezTo>
                  <a:pt x="3021767" y="2734716"/>
                  <a:pt x="3021540" y="2730487"/>
                  <a:pt x="3019748" y="2726827"/>
                </a:cubicBezTo>
                <a:lnTo>
                  <a:pt x="3019748" y="2726827"/>
                </a:lnTo>
                <a:lnTo>
                  <a:pt x="3018528" y="2724265"/>
                </a:lnTo>
                <a:cubicBezTo>
                  <a:pt x="3016826" y="2720614"/>
                  <a:pt x="3013729" y="2717796"/>
                  <a:pt x="3009927" y="2716452"/>
                </a:cubicBezTo>
                <a:cubicBezTo>
                  <a:pt x="3008300" y="2715875"/>
                  <a:pt x="3006607" y="2715593"/>
                  <a:pt x="3004919" y="2715593"/>
                </a:cubicBezTo>
                <a:close/>
                <a:moveTo>
                  <a:pt x="4262506" y="2683569"/>
                </a:moveTo>
                <a:cubicBezTo>
                  <a:pt x="4266984" y="2683569"/>
                  <a:pt x="4271419" y="2684761"/>
                  <a:pt x="4275329" y="2687021"/>
                </a:cubicBezTo>
                <a:cubicBezTo>
                  <a:pt x="4287585" y="2694096"/>
                  <a:pt x="4291804" y="2709832"/>
                  <a:pt x="4284725" y="2722098"/>
                </a:cubicBezTo>
                <a:cubicBezTo>
                  <a:pt x="4280152" y="2730013"/>
                  <a:pt x="4271626" y="2734940"/>
                  <a:pt x="4262477" y="2734950"/>
                </a:cubicBezTo>
                <a:cubicBezTo>
                  <a:pt x="4257976" y="2734941"/>
                  <a:pt x="4253540" y="2733749"/>
                  <a:pt x="4249648" y="2731497"/>
                </a:cubicBezTo>
                <a:lnTo>
                  <a:pt x="4249649" y="2731497"/>
                </a:lnTo>
                <a:cubicBezTo>
                  <a:pt x="4243715" y="2728075"/>
                  <a:pt x="4239473" y="2722533"/>
                  <a:pt x="4237695" y="2715895"/>
                </a:cubicBezTo>
                <a:cubicBezTo>
                  <a:pt x="4235917" y="2709256"/>
                  <a:pt x="4236821" y="2702332"/>
                  <a:pt x="4240244" y="2696413"/>
                </a:cubicBezTo>
                <a:cubicBezTo>
                  <a:pt x="4244816" y="2688488"/>
                  <a:pt x="4253347" y="2683569"/>
                  <a:pt x="4262506" y="2683569"/>
                </a:cubicBezTo>
                <a:close/>
                <a:moveTo>
                  <a:pt x="1287010" y="2669696"/>
                </a:moveTo>
                <a:cubicBezTo>
                  <a:pt x="1284930" y="2669696"/>
                  <a:pt x="1282821" y="2670131"/>
                  <a:pt x="1280802" y="2671048"/>
                </a:cubicBezTo>
                <a:cubicBezTo>
                  <a:pt x="1272550" y="2674803"/>
                  <a:pt x="1263826" y="2677555"/>
                  <a:pt x="1254880" y="2679219"/>
                </a:cubicBezTo>
                <a:cubicBezTo>
                  <a:pt x="1250175" y="2680088"/>
                  <a:pt x="1246165" y="2683152"/>
                  <a:pt x="1244094" y="2687466"/>
                </a:cubicBezTo>
                <a:cubicBezTo>
                  <a:pt x="1242018" y="2691787"/>
                  <a:pt x="1242126" y="2696828"/>
                  <a:pt x="1244387" y="2701056"/>
                </a:cubicBezTo>
                <a:cubicBezTo>
                  <a:pt x="1249528" y="2710664"/>
                  <a:pt x="1252634" y="2721047"/>
                  <a:pt x="1253632" y="2731924"/>
                </a:cubicBezTo>
                <a:cubicBezTo>
                  <a:pt x="1254165" y="2737787"/>
                  <a:pt x="1258080" y="2742790"/>
                  <a:pt x="1263641" y="2744729"/>
                </a:cubicBezTo>
                <a:cubicBezTo>
                  <a:pt x="1265259" y="2745286"/>
                  <a:pt x="1266924" y="2745561"/>
                  <a:pt x="1268574" y="2745561"/>
                </a:cubicBezTo>
                <a:cubicBezTo>
                  <a:pt x="1272612" y="2745561"/>
                  <a:pt x="1276560" y="2743934"/>
                  <a:pt x="1279445" y="2740907"/>
                </a:cubicBezTo>
                <a:cubicBezTo>
                  <a:pt x="1287253" y="2732718"/>
                  <a:pt x="1296449" y="2726211"/>
                  <a:pt x="1306772" y="2721577"/>
                </a:cubicBezTo>
                <a:cubicBezTo>
                  <a:pt x="1310918" y="2719724"/>
                  <a:pt x="1313997" y="2716083"/>
                  <a:pt x="1315145" y="2711695"/>
                </a:cubicBezTo>
                <a:cubicBezTo>
                  <a:pt x="1316298" y="2707297"/>
                  <a:pt x="1315401" y="2702625"/>
                  <a:pt x="1312705" y="2698964"/>
                </a:cubicBezTo>
                <a:lnTo>
                  <a:pt x="1312705" y="2698966"/>
                </a:lnTo>
                <a:cubicBezTo>
                  <a:pt x="1308019" y="2692620"/>
                  <a:pt x="1303975" y="2685736"/>
                  <a:pt x="1300680" y="2678501"/>
                </a:cubicBezTo>
                <a:cubicBezTo>
                  <a:pt x="1298165" y="2672968"/>
                  <a:pt x="1292712" y="2669696"/>
                  <a:pt x="1287010" y="2669696"/>
                </a:cubicBezTo>
                <a:close/>
                <a:moveTo>
                  <a:pt x="632815" y="2668617"/>
                </a:moveTo>
                <a:lnTo>
                  <a:pt x="632817" y="2668617"/>
                </a:lnTo>
                <a:lnTo>
                  <a:pt x="632817" y="2668617"/>
                </a:lnTo>
                <a:close/>
                <a:moveTo>
                  <a:pt x="3407916" y="2665717"/>
                </a:moveTo>
                <a:cubicBezTo>
                  <a:pt x="3405552" y="2665717"/>
                  <a:pt x="3403192" y="2666275"/>
                  <a:pt x="3401045" y="2667382"/>
                </a:cubicBezTo>
                <a:cubicBezTo>
                  <a:pt x="3398818" y="2668525"/>
                  <a:pt x="3396548" y="2669594"/>
                  <a:pt x="3394241" y="2670578"/>
                </a:cubicBezTo>
                <a:cubicBezTo>
                  <a:pt x="3390434" y="2672196"/>
                  <a:pt x="3387465" y="2675317"/>
                  <a:pt x="3386037" y="2679193"/>
                </a:cubicBezTo>
                <a:cubicBezTo>
                  <a:pt x="3384605" y="2683071"/>
                  <a:pt x="3384841" y="2687373"/>
                  <a:pt x="3386685" y="2691080"/>
                </a:cubicBezTo>
                <a:cubicBezTo>
                  <a:pt x="3387872" y="2693464"/>
                  <a:pt x="3388973" y="2695894"/>
                  <a:pt x="3389985" y="2698372"/>
                </a:cubicBezTo>
                <a:cubicBezTo>
                  <a:pt x="3391579" y="2702238"/>
                  <a:pt x="3394709" y="2705275"/>
                  <a:pt x="3398629" y="2706732"/>
                </a:cubicBezTo>
                <a:cubicBezTo>
                  <a:pt x="3400322" y="2707365"/>
                  <a:pt x="3402100" y="2707677"/>
                  <a:pt x="3403873" y="2707677"/>
                </a:cubicBezTo>
                <a:cubicBezTo>
                  <a:pt x="3406199" y="2707677"/>
                  <a:pt x="3408516" y="2707138"/>
                  <a:pt x="3410634" y="2706070"/>
                </a:cubicBezTo>
                <a:cubicBezTo>
                  <a:pt x="3412914" y="2704917"/>
                  <a:pt x="3415245" y="2703858"/>
                  <a:pt x="3417614" y="2702864"/>
                </a:cubicBezTo>
                <a:lnTo>
                  <a:pt x="3417614" y="2702863"/>
                </a:lnTo>
                <a:cubicBezTo>
                  <a:pt x="3421497" y="2701254"/>
                  <a:pt x="3424523" y="2698078"/>
                  <a:pt x="3425955" y="2694125"/>
                </a:cubicBezTo>
                <a:cubicBezTo>
                  <a:pt x="3427387" y="2690171"/>
                  <a:pt x="3427100" y="2685803"/>
                  <a:pt x="3425156" y="2682077"/>
                </a:cubicBezTo>
                <a:cubicBezTo>
                  <a:pt x="3423923" y="2679693"/>
                  <a:pt x="3422773" y="2677292"/>
                  <a:pt x="3421719" y="2674824"/>
                </a:cubicBezTo>
                <a:cubicBezTo>
                  <a:pt x="3420078" y="2670994"/>
                  <a:pt x="3416919" y="2668015"/>
                  <a:pt x="3412999" y="2666606"/>
                </a:cubicBezTo>
                <a:cubicBezTo>
                  <a:pt x="3411354" y="2666010"/>
                  <a:pt x="3409632" y="2665717"/>
                  <a:pt x="3407916" y="2665717"/>
                </a:cubicBezTo>
                <a:close/>
                <a:moveTo>
                  <a:pt x="601111" y="2660096"/>
                </a:moveTo>
                <a:lnTo>
                  <a:pt x="632817" y="2668617"/>
                </a:lnTo>
                <a:lnTo>
                  <a:pt x="651703" y="2685299"/>
                </a:lnTo>
                <a:cubicBezTo>
                  <a:pt x="666609" y="2705057"/>
                  <a:pt x="669193" y="2732639"/>
                  <a:pt x="656061" y="2755385"/>
                </a:cubicBezTo>
                <a:cubicBezTo>
                  <a:pt x="644746" y="2774981"/>
                  <a:pt x="623643" y="2787152"/>
                  <a:pt x="600997" y="2787152"/>
                </a:cubicBezTo>
                <a:cubicBezTo>
                  <a:pt x="589909" y="2787152"/>
                  <a:pt x="578944" y="2784202"/>
                  <a:pt x="569293" y="2778631"/>
                </a:cubicBezTo>
                <a:cubicBezTo>
                  <a:pt x="554596" y="2770148"/>
                  <a:pt x="544091" y="2756455"/>
                  <a:pt x="539697" y="2740065"/>
                </a:cubicBezTo>
                <a:cubicBezTo>
                  <a:pt x="535310" y="2723676"/>
                  <a:pt x="537561" y="2706559"/>
                  <a:pt x="546044" y="2691873"/>
                </a:cubicBezTo>
                <a:cubicBezTo>
                  <a:pt x="557359" y="2672267"/>
                  <a:pt x="578456" y="2660096"/>
                  <a:pt x="601111" y="2660096"/>
                </a:cubicBezTo>
                <a:close/>
                <a:moveTo>
                  <a:pt x="2834098" y="2655616"/>
                </a:moveTo>
                <a:cubicBezTo>
                  <a:pt x="2832056" y="2655616"/>
                  <a:pt x="2829999" y="2656041"/>
                  <a:pt x="2828046" y="2656939"/>
                </a:cubicBezTo>
                <a:cubicBezTo>
                  <a:pt x="2827776" y="2657061"/>
                  <a:pt x="2827152" y="2657373"/>
                  <a:pt x="2826892" y="2657517"/>
                </a:cubicBezTo>
                <a:cubicBezTo>
                  <a:pt x="2819894" y="2661271"/>
                  <a:pt x="2817033" y="2669829"/>
                  <a:pt x="2820372" y="2677045"/>
                </a:cubicBezTo>
                <a:cubicBezTo>
                  <a:pt x="2822046" y="2680657"/>
                  <a:pt x="2825176" y="2683646"/>
                  <a:pt x="2828916" y="2685016"/>
                </a:cubicBezTo>
                <a:cubicBezTo>
                  <a:pt x="2830699" y="2685670"/>
                  <a:pt x="2832590" y="2686010"/>
                  <a:pt x="2834472" y="2686010"/>
                </a:cubicBezTo>
                <a:cubicBezTo>
                  <a:pt x="2836543" y="2686010"/>
                  <a:pt x="2838600" y="2685593"/>
                  <a:pt x="2840492" y="2684714"/>
                </a:cubicBezTo>
                <a:cubicBezTo>
                  <a:pt x="2844166" y="2683011"/>
                  <a:pt x="2847178" y="2679796"/>
                  <a:pt x="2848521" y="2675976"/>
                </a:cubicBezTo>
                <a:cubicBezTo>
                  <a:pt x="2849859" y="2672156"/>
                  <a:pt x="2849779" y="2667862"/>
                  <a:pt x="2847976" y="2664240"/>
                </a:cubicBezTo>
                <a:cubicBezTo>
                  <a:pt x="2845314" y="2658887"/>
                  <a:pt x="2839772" y="2655616"/>
                  <a:pt x="2834098" y="2655616"/>
                </a:cubicBezTo>
                <a:close/>
                <a:moveTo>
                  <a:pt x="3816608" y="2611327"/>
                </a:moveTo>
                <a:cubicBezTo>
                  <a:pt x="3813842" y="2611327"/>
                  <a:pt x="3811095" y="2612093"/>
                  <a:pt x="3808687" y="2613586"/>
                </a:cubicBezTo>
                <a:cubicBezTo>
                  <a:pt x="3803325" y="2616916"/>
                  <a:pt x="3797594" y="2619791"/>
                  <a:pt x="3791650" y="2622125"/>
                </a:cubicBezTo>
                <a:lnTo>
                  <a:pt x="3791649" y="2622128"/>
                </a:lnTo>
                <a:cubicBezTo>
                  <a:pt x="3787649" y="2623696"/>
                  <a:pt x="3784514" y="2626912"/>
                  <a:pt x="3783038" y="2630951"/>
                </a:cubicBezTo>
                <a:cubicBezTo>
                  <a:pt x="3781562" y="2634989"/>
                  <a:pt x="3781894" y="2639462"/>
                  <a:pt x="3783942" y="2643244"/>
                </a:cubicBezTo>
                <a:cubicBezTo>
                  <a:pt x="3786471" y="2647915"/>
                  <a:pt x="3788666" y="2652805"/>
                  <a:pt x="3790462" y="2657761"/>
                </a:cubicBezTo>
                <a:cubicBezTo>
                  <a:pt x="3791956" y="2661884"/>
                  <a:pt x="3795176" y="2665147"/>
                  <a:pt x="3799276" y="2666698"/>
                </a:cubicBezTo>
                <a:cubicBezTo>
                  <a:pt x="3800989" y="2667341"/>
                  <a:pt x="3802785" y="2667662"/>
                  <a:pt x="3804577" y="2667662"/>
                </a:cubicBezTo>
                <a:cubicBezTo>
                  <a:pt x="3807074" y="2667662"/>
                  <a:pt x="3809557" y="2667037"/>
                  <a:pt x="3811793" y="2665819"/>
                </a:cubicBezTo>
                <a:cubicBezTo>
                  <a:pt x="3817491" y="2662689"/>
                  <a:pt x="3823511" y="2660107"/>
                  <a:pt x="3829686" y="2658139"/>
                </a:cubicBezTo>
                <a:cubicBezTo>
                  <a:pt x="3834055" y="2656749"/>
                  <a:pt x="3837545" y="2653429"/>
                  <a:pt x="3839167" y="2649146"/>
                </a:cubicBezTo>
                <a:cubicBezTo>
                  <a:pt x="3840784" y="2644851"/>
                  <a:pt x="3840354" y="2640057"/>
                  <a:pt x="3837999" y="2636124"/>
                </a:cubicBezTo>
                <a:cubicBezTo>
                  <a:pt x="3835119" y="2631318"/>
                  <a:pt x="3832637" y="2626221"/>
                  <a:pt x="3830623" y="2620964"/>
                </a:cubicBezTo>
                <a:cubicBezTo>
                  <a:pt x="3829020" y="2616784"/>
                  <a:pt x="3825634" y="2613540"/>
                  <a:pt x="3821393" y="2612111"/>
                </a:cubicBezTo>
                <a:cubicBezTo>
                  <a:pt x="3819833" y="2611583"/>
                  <a:pt x="3818215" y="2611327"/>
                  <a:pt x="3816608" y="2611327"/>
                </a:cubicBezTo>
                <a:close/>
                <a:moveTo>
                  <a:pt x="431180" y="2606912"/>
                </a:moveTo>
                <a:cubicBezTo>
                  <a:pt x="440750" y="2606912"/>
                  <a:pt x="450216" y="2609464"/>
                  <a:pt x="458558" y="2614277"/>
                </a:cubicBezTo>
                <a:cubicBezTo>
                  <a:pt x="471225" y="2621588"/>
                  <a:pt x="480290" y="2633419"/>
                  <a:pt x="484087" y="2647595"/>
                </a:cubicBezTo>
                <a:cubicBezTo>
                  <a:pt x="487883" y="2661762"/>
                  <a:pt x="485949" y="2676544"/>
                  <a:pt x="478638" y="2689216"/>
                </a:cubicBezTo>
                <a:cubicBezTo>
                  <a:pt x="468869" y="2706135"/>
                  <a:pt x="450656" y="2716651"/>
                  <a:pt x="431098" y="2716651"/>
                </a:cubicBezTo>
                <a:cubicBezTo>
                  <a:pt x="421505" y="2716642"/>
                  <a:pt x="412028" y="2714098"/>
                  <a:pt x="403702" y="2709283"/>
                </a:cubicBezTo>
                <a:cubicBezTo>
                  <a:pt x="391015" y="2701964"/>
                  <a:pt x="381941" y="2690132"/>
                  <a:pt x="378144" y="2675976"/>
                </a:cubicBezTo>
                <a:cubicBezTo>
                  <a:pt x="374356" y="2661829"/>
                  <a:pt x="376300" y="2647038"/>
                  <a:pt x="383624" y="2634347"/>
                </a:cubicBezTo>
                <a:lnTo>
                  <a:pt x="383626" y="2634347"/>
                </a:lnTo>
                <a:cubicBezTo>
                  <a:pt x="393394" y="2617428"/>
                  <a:pt x="411618" y="2606912"/>
                  <a:pt x="431180" y="2606912"/>
                </a:cubicBezTo>
                <a:close/>
                <a:moveTo>
                  <a:pt x="3237508" y="2606133"/>
                </a:moveTo>
                <a:cubicBezTo>
                  <a:pt x="3235186" y="2606133"/>
                  <a:pt x="3232874" y="2606674"/>
                  <a:pt x="3230760" y="2607731"/>
                </a:cubicBezTo>
                <a:lnTo>
                  <a:pt x="3230758" y="2607734"/>
                </a:lnTo>
                <a:cubicBezTo>
                  <a:pt x="3229363" y="2608434"/>
                  <a:pt x="3227950" y="2609104"/>
                  <a:pt x="3226526" y="2609739"/>
                </a:cubicBezTo>
                <a:cubicBezTo>
                  <a:pt x="3222829" y="2611403"/>
                  <a:pt x="3219953" y="2614485"/>
                  <a:pt x="3218563" y="2618296"/>
                </a:cubicBezTo>
                <a:cubicBezTo>
                  <a:pt x="3217172" y="2622099"/>
                  <a:pt x="3217380" y="2626307"/>
                  <a:pt x="3219145" y="2629968"/>
                </a:cubicBezTo>
                <a:cubicBezTo>
                  <a:pt x="3219835" y="2631405"/>
                  <a:pt x="3220502" y="2632852"/>
                  <a:pt x="3221136" y="2634318"/>
                </a:cubicBezTo>
                <a:cubicBezTo>
                  <a:pt x="3222763" y="2638072"/>
                  <a:pt x="3225855" y="2640995"/>
                  <a:pt x="3229690" y="2642413"/>
                </a:cubicBezTo>
                <a:cubicBezTo>
                  <a:pt x="3231377" y="2643037"/>
                  <a:pt x="3233141" y="2643349"/>
                  <a:pt x="3234905" y="2643349"/>
                </a:cubicBezTo>
                <a:cubicBezTo>
                  <a:pt x="3237151" y="2643349"/>
                  <a:pt x="3239398" y="2642846"/>
                  <a:pt x="3241460" y="2641845"/>
                </a:cubicBezTo>
                <a:cubicBezTo>
                  <a:pt x="3242911" y="2641136"/>
                  <a:pt x="3244377" y="2640453"/>
                  <a:pt x="3245862" y="2639810"/>
                </a:cubicBezTo>
                <a:cubicBezTo>
                  <a:pt x="3249654" y="2638155"/>
                  <a:pt x="3252595" y="2635017"/>
                  <a:pt x="3253991" y="2631120"/>
                </a:cubicBezTo>
                <a:cubicBezTo>
                  <a:pt x="3255386" y="2627222"/>
                  <a:pt x="3255116" y="2622930"/>
                  <a:pt x="3253239" y="2619242"/>
                </a:cubicBezTo>
                <a:cubicBezTo>
                  <a:pt x="3252525" y="2617832"/>
                  <a:pt x="3251840" y="2616413"/>
                  <a:pt x="3251192" y="2614966"/>
                </a:cubicBezTo>
                <a:cubicBezTo>
                  <a:pt x="3249509" y="2611240"/>
                  <a:pt x="3246378" y="2608357"/>
                  <a:pt x="3242520" y="2606994"/>
                </a:cubicBezTo>
                <a:cubicBezTo>
                  <a:pt x="3240893" y="2606418"/>
                  <a:pt x="3239200" y="2606133"/>
                  <a:pt x="3237508" y="2606133"/>
                </a:cubicBezTo>
                <a:close/>
                <a:moveTo>
                  <a:pt x="4092628" y="2579779"/>
                </a:moveTo>
                <a:cubicBezTo>
                  <a:pt x="4104426" y="2579779"/>
                  <a:pt x="4116096" y="2582919"/>
                  <a:pt x="4126371" y="2588847"/>
                </a:cubicBezTo>
                <a:cubicBezTo>
                  <a:pt x="4158657" y="2607498"/>
                  <a:pt x="4169760" y="2648938"/>
                  <a:pt x="4151120" y="2681225"/>
                </a:cubicBezTo>
                <a:cubicBezTo>
                  <a:pt x="4139077" y="2702087"/>
                  <a:pt x="4116616" y="2715043"/>
                  <a:pt x="4092506" y="2715043"/>
                </a:cubicBezTo>
                <a:cubicBezTo>
                  <a:pt x="4080703" y="2715043"/>
                  <a:pt x="4069028" y="2711904"/>
                  <a:pt x="4058753" y="2705974"/>
                </a:cubicBezTo>
                <a:cubicBezTo>
                  <a:pt x="4026467" y="2687325"/>
                  <a:pt x="4015359" y="2645884"/>
                  <a:pt x="4033999" y="2613598"/>
                </a:cubicBezTo>
                <a:cubicBezTo>
                  <a:pt x="4046043" y="2592735"/>
                  <a:pt x="4068513" y="2579779"/>
                  <a:pt x="4092628" y="2579779"/>
                </a:cubicBezTo>
                <a:close/>
                <a:moveTo>
                  <a:pt x="261235" y="2574700"/>
                </a:moveTo>
                <a:cubicBezTo>
                  <a:pt x="265638" y="2574700"/>
                  <a:pt x="269987" y="2575874"/>
                  <a:pt x="273818" y="2578085"/>
                </a:cubicBezTo>
                <a:cubicBezTo>
                  <a:pt x="285861" y="2585038"/>
                  <a:pt x="290004" y="2600499"/>
                  <a:pt x="283053" y="2612538"/>
                </a:cubicBezTo>
                <a:cubicBezTo>
                  <a:pt x="278561" y="2620330"/>
                  <a:pt x="270186" y="2625162"/>
                  <a:pt x="261193" y="2625162"/>
                </a:cubicBezTo>
                <a:cubicBezTo>
                  <a:pt x="256786" y="2625162"/>
                  <a:pt x="252431" y="2623991"/>
                  <a:pt x="248601" y="2621778"/>
                </a:cubicBezTo>
                <a:lnTo>
                  <a:pt x="248601" y="2621778"/>
                </a:lnTo>
                <a:cubicBezTo>
                  <a:pt x="242752" y="2618412"/>
                  <a:pt x="238586" y="2612973"/>
                  <a:pt x="236845" y="2606467"/>
                </a:cubicBezTo>
                <a:cubicBezTo>
                  <a:pt x="235097" y="2599951"/>
                  <a:pt x="235990" y="2593151"/>
                  <a:pt x="239360" y="2587326"/>
                </a:cubicBezTo>
                <a:cubicBezTo>
                  <a:pt x="243859" y="2579543"/>
                  <a:pt x="252237" y="2574700"/>
                  <a:pt x="261235" y="2574700"/>
                </a:cubicBezTo>
                <a:close/>
                <a:moveTo>
                  <a:pt x="3641250" y="2555257"/>
                </a:moveTo>
                <a:cubicBezTo>
                  <a:pt x="3638791" y="2555257"/>
                  <a:pt x="3636342" y="2555863"/>
                  <a:pt x="3634128" y="2557054"/>
                </a:cubicBezTo>
                <a:cubicBezTo>
                  <a:pt x="3631050" y="2558708"/>
                  <a:pt x="3627892" y="2560213"/>
                  <a:pt x="3624662" y="2561564"/>
                </a:cubicBezTo>
                <a:cubicBezTo>
                  <a:pt x="3620809" y="2563182"/>
                  <a:pt x="3617796" y="2566330"/>
                  <a:pt x="3616364" y="2570256"/>
                </a:cubicBezTo>
                <a:cubicBezTo>
                  <a:pt x="3614927" y="2574180"/>
                  <a:pt x="3615196" y="2578530"/>
                  <a:pt x="3617102" y="2582257"/>
                </a:cubicBezTo>
                <a:lnTo>
                  <a:pt x="3617101" y="2582257"/>
                </a:lnTo>
                <a:cubicBezTo>
                  <a:pt x="3618680" y="2585341"/>
                  <a:pt x="3620113" y="2588508"/>
                  <a:pt x="3621385" y="2591752"/>
                </a:cubicBezTo>
                <a:cubicBezTo>
                  <a:pt x="3622937" y="2595695"/>
                  <a:pt x="3626076" y="2598798"/>
                  <a:pt x="3630034" y="2600302"/>
                </a:cubicBezTo>
                <a:cubicBezTo>
                  <a:pt x="3631755" y="2600953"/>
                  <a:pt x="3633557" y="2601276"/>
                  <a:pt x="3635358" y="2601276"/>
                </a:cubicBezTo>
                <a:cubicBezTo>
                  <a:pt x="3637704" y="2601276"/>
                  <a:pt x="3640039" y="2600727"/>
                  <a:pt x="3642177" y="2599639"/>
                </a:cubicBezTo>
                <a:cubicBezTo>
                  <a:pt x="3645354" y="2598022"/>
                  <a:pt x="3648621" y="2596538"/>
                  <a:pt x="3651956" y="2595233"/>
                </a:cubicBezTo>
                <a:cubicBezTo>
                  <a:pt x="3655961" y="2593663"/>
                  <a:pt x="3659100" y="2590457"/>
                  <a:pt x="3660575" y="2586419"/>
                </a:cubicBezTo>
                <a:cubicBezTo>
                  <a:pt x="3662055" y="2582381"/>
                  <a:pt x="3661734" y="2577907"/>
                  <a:pt x="3659691" y="2574125"/>
                </a:cubicBezTo>
                <a:cubicBezTo>
                  <a:pt x="3658008" y="2571004"/>
                  <a:pt x="3656476" y="2567789"/>
                  <a:pt x="3655110" y="2564507"/>
                </a:cubicBezTo>
                <a:cubicBezTo>
                  <a:pt x="3653483" y="2560591"/>
                  <a:pt x="3650272" y="2557546"/>
                  <a:pt x="3646272" y="2556118"/>
                </a:cubicBezTo>
                <a:cubicBezTo>
                  <a:pt x="3644645" y="2555540"/>
                  <a:pt x="3642943" y="2555257"/>
                  <a:pt x="3641250" y="2555257"/>
                </a:cubicBezTo>
                <a:close/>
                <a:moveTo>
                  <a:pt x="832885" y="2551559"/>
                </a:moveTo>
                <a:cubicBezTo>
                  <a:pt x="844035" y="2551559"/>
                  <a:pt x="855076" y="2554529"/>
                  <a:pt x="864812" y="2560147"/>
                </a:cubicBezTo>
                <a:cubicBezTo>
                  <a:pt x="879602" y="2568686"/>
                  <a:pt x="890189" y="2582494"/>
                  <a:pt x="894616" y="2598996"/>
                </a:cubicBezTo>
                <a:cubicBezTo>
                  <a:pt x="899036" y="2615498"/>
                  <a:pt x="896767" y="2632738"/>
                  <a:pt x="888221" y="2647538"/>
                </a:cubicBezTo>
                <a:lnTo>
                  <a:pt x="888224" y="2647538"/>
                </a:lnTo>
                <a:cubicBezTo>
                  <a:pt x="876828" y="2667276"/>
                  <a:pt x="855582" y="2679542"/>
                  <a:pt x="832768" y="2679542"/>
                </a:cubicBezTo>
                <a:cubicBezTo>
                  <a:pt x="821608" y="2679542"/>
                  <a:pt x="810567" y="2676573"/>
                  <a:pt x="800830" y="2670955"/>
                </a:cubicBezTo>
                <a:cubicBezTo>
                  <a:pt x="770289" y="2653318"/>
                  <a:pt x="759782" y="2614119"/>
                  <a:pt x="777419" y="2583572"/>
                </a:cubicBezTo>
                <a:cubicBezTo>
                  <a:pt x="788815" y="2563826"/>
                  <a:pt x="810069" y="2551559"/>
                  <a:pt x="832885" y="2551559"/>
                </a:cubicBezTo>
                <a:close/>
                <a:moveTo>
                  <a:pt x="3066557" y="2546274"/>
                </a:moveTo>
                <a:cubicBezTo>
                  <a:pt x="3064306" y="2546274"/>
                  <a:pt x="3062060" y="2546776"/>
                  <a:pt x="3059999" y="2547777"/>
                </a:cubicBezTo>
                <a:lnTo>
                  <a:pt x="3058363" y="2548553"/>
                </a:lnTo>
                <a:cubicBezTo>
                  <a:pt x="3054712" y="2550198"/>
                  <a:pt x="3051881" y="2553244"/>
                  <a:pt x="3050485" y="2557000"/>
                </a:cubicBezTo>
                <a:lnTo>
                  <a:pt x="3050483" y="2556998"/>
                </a:lnTo>
                <a:cubicBezTo>
                  <a:pt x="3049093" y="2560752"/>
                  <a:pt x="3049258" y="2564913"/>
                  <a:pt x="3050947" y="2568545"/>
                </a:cubicBezTo>
                <a:lnTo>
                  <a:pt x="3051803" y="2570408"/>
                </a:lnTo>
                <a:cubicBezTo>
                  <a:pt x="3053468" y="2574086"/>
                  <a:pt x="3056542" y="2576942"/>
                  <a:pt x="3060334" y="2578332"/>
                </a:cubicBezTo>
                <a:cubicBezTo>
                  <a:pt x="3062003" y="2578939"/>
                  <a:pt x="3063747" y="2579242"/>
                  <a:pt x="3065488" y="2579242"/>
                </a:cubicBezTo>
                <a:cubicBezTo>
                  <a:pt x="3067710" y="2579242"/>
                  <a:pt x="3069923" y="2578750"/>
                  <a:pt x="3071965" y="2577776"/>
                </a:cubicBezTo>
                <a:lnTo>
                  <a:pt x="3073648" y="2577000"/>
                </a:lnTo>
                <a:cubicBezTo>
                  <a:pt x="3077337" y="2575345"/>
                  <a:pt x="3080206" y="2572271"/>
                  <a:pt x="3081602" y="2568468"/>
                </a:cubicBezTo>
                <a:cubicBezTo>
                  <a:pt x="3082997" y="2564667"/>
                  <a:pt x="3082798" y="2560468"/>
                  <a:pt x="3081054" y="2556818"/>
                </a:cubicBezTo>
                <a:lnTo>
                  <a:pt x="3080170" y="2554955"/>
                </a:lnTo>
                <a:cubicBezTo>
                  <a:pt x="3078472" y="2551304"/>
                  <a:pt x="3075380" y="2548487"/>
                  <a:pt x="3071588" y="2547144"/>
                </a:cubicBezTo>
                <a:cubicBezTo>
                  <a:pt x="3069956" y="2546558"/>
                  <a:pt x="3068255" y="2546274"/>
                  <a:pt x="3066557" y="2546274"/>
                </a:cubicBezTo>
                <a:close/>
                <a:moveTo>
                  <a:pt x="470789" y="2530289"/>
                </a:moveTo>
                <a:lnTo>
                  <a:pt x="470790" y="2530290"/>
                </a:lnTo>
                <a:lnTo>
                  <a:pt x="470791" y="2530291"/>
                </a:lnTo>
                <a:close/>
                <a:moveTo>
                  <a:pt x="5869261" y="2499574"/>
                </a:moveTo>
                <a:cubicBezTo>
                  <a:pt x="5873584" y="2499574"/>
                  <a:pt x="5877863" y="2500728"/>
                  <a:pt x="5881636" y="2502893"/>
                </a:cubicBezTo>
                <a:lnTo>
                  <a:pt x="5881637" y="2502893"/>
                </a:lnTo>
                <a:cubicBezTo>
                  <a:pt x="5887353" y="2506203"/>
                  <a:pt x="5891453" y="2511537"/>
                  <a:pt x="5893165" y="2517929"/>
                </a:cubicBezTo>
                <a:cubicBezTo>
                  <a:pt x="5894876" y="2524322"/>
                  <a:pt x="5894001" y="2530999"/>
                  <a:pt x="5890691" y="2536719"/>
                </a:cubicBezTo>
                <a:cubicBezTo>
                  <a:pt x="5886274" y="2544371"/>
                  <a:pt x="5878047" y="2549119"/>
                  <a:pt x="5869219" y="2549119"/>
                </a:cubicBezTo>
                <a:cubicBezTo>
                  <a:pt x="5864892" y="2549119"/>
                  <a:pt x="5860622" y="2547964"/>
                  <a:pt x="5856868" y="2545789"/>
                </a:cubicBezTo>
                <a:cubicBezTo>
                  <a:pt x="5851123" y="2542480"/>
                  <a:pt x="5847027" y="2537146"/>
                  <a:pt x="5845311" y="2530753"/>
                </a:cubicBezTo>
                <a:cubicBezTo>
                  <a:pt x="5843600" y="2524361"/>
                  <a:pt x="5844479" y="2517693"/>
                  <a:pt x="5847789" y="2511961"/>
                </a:cubicBezTo>
                <a:cubicBezTo>
                  <a:pt x="5852201" y="2504320"/>
                  <a:pt x="5860424" y="2499574"/>
                  <a:pt x="5869261" y="2499574"/>
                </a:cubicBezTo>
                <a:close/>
                <a:moveTo>
                  <a:pt x="662950" y="2496104"/>
                </a:moveTo>
                <a:cubicBezTo>
                  <a:pt x="672997" y="2496104"/>
                  <a:pt x="682943" y="2498780"/>
                  <a:pt x="691700" y="2503831"/>
                </a:cubicBezTo>
                <a:cubicBezTo>
                  <a:pt x="719191" y="2519707"/>
                  <a:pt x="728648" y="2555001"/>
                  <a:pt x="712775" y="2582494"/>
                </a:cubicBezTo>
                <a:cubicBezTo>
                  <a:pt x="702514" y="2600274"/>
                  <a:pt x="683387" y="2611309"/>
                  <a:pt x="662850" y="2611309"/>
                </a:cubicBezTo>
                <a:cubicBezTo>
                  <a:pt x="652794" y="2611309"/>
                  <a:pt x="642848" y="2608633"/>
                  <a:pt x="634102" y="2603583"/>
                </a:cubicBezTo>
                <a:cubicBezTo>
                  <a:pt x="606600" y="2587705"/>
                  <a:pt x="597147" y="2552411"/>
                  <a:pt x="613021" y="2524918"/>
                </a:cubicBezTo>
                <a:cubicBezTo>
                  <a:pt x="623278" y="2507140"/>
                  <a:pt x="642409" y="2496104"/>
                  <a:pt x="662950" y="2496104"/>
                </a:cubicBezTo>
                <a:close/>
                <a:moveTo>
                  <a:pt x="3469770" y="2495800"/>
                </a:moveTo>
                <a:cubicBezTo>
                  <a:pt x="3467401" y="2495800"/>
                  <a:pt x="3465041" y="2496356"/>
                  <a:pt x="3462890" y="2497464"/>
                </a:cubicBezTo>
                <a:cubicBezTo>
                  <a:pt x="3460762" y="2498561"/>
                  <a:pt x="3458601" y="2499574"/>
                  <a:pt x="3456403" y="2500537"/>
                </a:cubicBezTo>
                <a:cubicBezTo>
                  <a:pt x="3452625" y="2502174"/>
                  <a:pt x="3449688" y="2505304"/>
                  <a:pt x="3448279" y="2509172"/>
                </a:cubicBezTo>
                <a:cubicBezTo>
                  <a:pt x="3446875" y="2513049"/>
                  <a:pt x="3447121" y="2517324"/>
                  <a:pt x="3448965" y="2521013"/>
                </a:cubicBezTo>
                <a:cubicBezTo>
                  <a:pt x="3450029" y="2523140"/>
                  <a:pt x="3451016" y="2525296"/>
                  <a:pt x="3451933" y="2527490"/>
                </a:cubicBezTo>
                <a:cubicBezTo>
                  <a:pt x="3453536" y="2531330"/>
                  <a:pt x="3456658" y="2534327"/>
                  <a:pt x="3460558" y="2535784"/>
                </a:cubicBezTo>
                <a:cubicBezTo>
                  <a:pt x="3462251" y="2536407"/>
                  <a:pt x="3464019" y="2536719"/>
                  <a:pt x="3465787" y="2536719"/>
                </a:cubicBezTo>
                <a:cubicBezTo>
                  <a:pt x="3468095" y="2536719"/>
                  <a:pt x="3470393" y="2536191"/>
                  <a:pt x="3472502" y="2535141"/>
                </a:cubicBezTo>
                <a:cubicBezTo>
                  <a:pt x="3474668" y="2534053"/>
                  <a:pt x="3476877" y="2533041"/>
                  <a:pt x="3479113" y="2532105"/>
                </a:cubicBezTo>
                <a:cubicBezTo>
                  <a:pt x="3482962" y="2530478"/>
                  <a:pt x="3485959" y="2527329"/>
                  <a:pt x="3487388" y="2523395"/>
                </a:cubicBezTo>
                <a:cubicBezTo>
                  <a:pt x="3488816" y="2519470"/>
                  <a:pt x="3488541" y="2515129"/>
                  <a:pt x="3486636" y="2511413"/>
                </a:cubicBezTo>
                <a:cubicBezTo>
                  <a:pt x="3485539" y="2509276"/>
                  <a:pt x="3484513" y="2507100"/>
                  <a:pt x="3483562" y="2504888"/>
                </a:cubicBezTo>
                <a:cubicBezTo>
                  <a:pt x="3481922" y="2501058"/>
                  <a:pt x="3478763" y="2498088"/>
                  <a:pt x="3474843" y="2496679"/>
                </a:cubicBezTo>
                <a:cubicBezTo>
                  <a:pt x="3473198" y="2496093"/>
                  <a:pt x="3471481" y="2495800"/>
                  <a:pt x="3469770" y="2495800"/>
                </a:cubicBezTo>
                <a:close/>
                <a:moveTo>
                  <a:pt x="493018" y="2447476"/>
                </a:moveTo>
                <a:cubicBezTo>
                  <a:pt x="500764" y="2447476"/>
                  <a:pt x="508420" y="2449537"/>
                  <a:pt x="515158" y="2453432"/>
                </a:cubicBezTo>
                <a:cubicBezTo>
                  <a:pt x="536350" y="2465671"/>
                  <a:pt x="543638" y="2492860"/>
                  <a:pt x="531405" y="2514043"/>
                </a:cubicBezTo>
                <a:cubicBezTo>
                  <a:pt x="523502" y="2527738"/>
                  <a:pt x="508764" y="2536238"/>
                  <a:pt x="492932" y="2536238"/>
                </a:cubicBezTo>
                <a:lnTo>
                  <a:pt x="470790" y="2530290"/>
                </a:lnTo>
                <a:lnTo>
                  <a:pt x="450117" y="2503339"/>
                </a:lnTo>
                <a:cubicBezTo>
                  <a:pt x="447053" y="2491894"/>
                  <a:pt x="448628" y="2479933"/>
                  <a:pt x="454552" y="2469670"/>
                </a:cubicBezTo>
                <a:cubicBezTo>
                  <a:pt x="462455" y="2455976"/>
                  <a:pt x="477193" y="2447476"/>
                  <a:pt x="493018" y="2447476"/>
                </a:cubicBezTo>
                <a:close/>
                <a:moveTo>
                  <a:pt x="3883338" y="2438727"/>
                </a:moveTo>
                <a:cubicBezTo>
                  <a:pt x="3880331" y="2438727"/>
                  <a:pt x="3877356" y="2439626"/>
                  <a:pt x="3874822" y="2441375"/>
                </a:cubicBezTo>
                <a:cubicBezTo>
                  <a:pt x="3868254" y="2445895"/>
                  <a:pt x="3861147" y="2449677"/>
                  <a:pt x="3853700" y="2452610"/>
                </a:cubicBezTo>
                <a:lnTo>
                  <a:pt x="3853702" y="2452610"/>
                </a:lnTo>
                <a:cubicBezTo>
                  <a:pt x="3849715" y="2454181"/>
                  <a:pt x="3846590" y="2457376"/>
                  <a:pt x="3845115" y="2461396"/>
                </a:cubicBezTo>
                <a:cubicBezTo>
                  <a:pt x="3843635" y="2465415"/>
                  <a:pt x="3843942" y="2469878"/>
                  <a:pt x="3845961" y="2473652"/>
                </a:cubicBezTo>
                <a:cubicBezTo>
                  <a:pt x="3848902" y="2479157"/>
                  <a:pt x="3851370" y="2484954"/>
                  <a:pt x="3853300" y="2490883"/>
                </a:cubicBezTo>
                <a:cubicBezTo>
                  <a:pt x="3854690" y="2495148"/>
                  <a:pt x="3857909" y="2498571"/>
                  <a:pt x="3862080" y="2500208"/>
                </a:cubicBezTo>
                <a:cubicBezTo>
                  <a:pt x="3863853" y="2500908"/>
                  <a:pt x="3865716" y="2501248"/>
                  <a:pt x="3867575" y="2501248"/>
                </a:cubicBezTo>
                <a:cubicBezTo>
                  <a:pt x="3870096" y="2501248"/>
                  <a:pt x="3872606" y="2500614"/>
                  <a:pt x="3874861" y="2499366"/>
                </a:cubicBezTo>
                <a:cubicBezTo>
                  <a:pt x="3882219" y="2495281"/>
                  <a:pt x="3890077" y="2492141"/>
                  <a:pt x="3898215" y="2490051"/>
                </a:cubicBezTo>
                <a:cubicBezTo>
                  <a:pt x="3902924" y="2488841"/>
                  <a:pt x="3906759" y="2485426"/>
                  <a:pt x="3908494" y="2480887"/>
                </a:cubicBezTo>
                <a:cubicBezTo>
                  <a:pt x="3910235" y="2476339"/>
                  <a:pt x="3909667" y="2471241"/>
                  <a:pt x="3906972" y="2467193"/>
                </a:cubicBezTo>
                <a:cubicBezTo>
                  <a:pt x="3903095" y="2461377"/>
                  <a:pt x="3899870" y="2455069"/>
                  <a:pt x="3897392" y="2448467"/>
                </a:cubicBezTo>
                <a:cubicBezTo>
                  <a:pt x="3895770" y="2444136"/>
                  <a:pt x="3892247" y="2440797"/>
                  <a:pt x="3887835" y="2439417"/>
                </a:cubicBezTo>
                <a:cubicBezTo>
                  <a:pt x="3886365" y="2438954"/>
                  <a:pt x="3884847" y="2438727"/>
                  <a:pt x="3883338" y="2438727"/>
                </a:cubicBezTo>
                <a:close/>
                <a:moveTo>
                  <a:pt x="3299354" y="2436202"/>
                </a:moveTo>
                <a:cubicBezTo>
                  <a:pt x="3297051" y="2436202"/>
                  <a:pt x="3294758" y="2436731"/>
                  <a:pt x="3292659" y="2437781"/>
                </a:cubicBezTo>
                <a:cubicBezTo>
                  <a:pt x="3291373" y="2438415"/>
                  <a:pt x="3290072" y="2439040"/>
                  <a:pt x="3288763" y="2439634"/>
                </a:cubicBezTo>
                <a:cubicBezTo>
                  <a:pt x="3285066" y="2441300"/>
                  <a:pt x="3282205" y="2444392"/>
                  <a:pt x="3280819" y="2448194"/>
                </a:cubicBezTo>
                <a:cubicBezTo>
                  <a:pt x="3279438" y="2452006"/>
                  <a:pt x="3279651" y="2456213"/>
                  <a:pt x="3281420" y="2459863"/>
                </a:cubicBezTo>
                <a:cubicBezTo>
                  <a:pt x="3282058" y="2461178"/>
                  <a:pt x="3282668" y="2462512"/>
                  <a:pt x="3283255" y="2463845"/>
                </a:cubicBezTo>
                <a:cubicBezTo>
                  <a:pt x="3284905" y="2467589"/>
                  <a:pt x="3288002" y="2470493"/>
                  <a:pt x="3291837" y="2471893"/>
                </a:cubicBezTo>
                <a:cubicBezTo>
                  <a:pt x="3293506" y="2472509"/>
                  <a:pt x="3295250" y="2472811"/>
                  <a:pt x="3296995" y="2472811"/>
                </a:cubicBezTo>
                <a:cubicBezTo>
                  <a:pt x="3299256" y="2472811"/>
                  <a:pt x="3301511" y="2472299"/>
                  <a:pt x="3303587" y="2471288"/>
                </a:cubicBezTo>
                <a:cubicBezTo>
                  <a:pt x="3304883" y="2470654"/>
                  <a:pt x="3306202" y="2470050"/>
                  <a:pt x="3307521" y="2469472"/>
                </a:cubicBezTo>
                <a:cubicBezTo>
                  <a:pt x="3311290" y="2467826"/>
                  <a:pt x="3314216" y="2464706"/>
                  <a:pt x="3315621" y="2460829"/>
                </a:cubicBezTo>
                <a:cubicBezTo>
                  <a:pt x="3317020" y="2456960"/>
                  <a:pt x="3316770" y="2452687"/>
                  <a:pt x="3314930" y="2449007"/>
                </a:cubicBezTo>
                <a:cubicBezTo>
                  <a:pt x="3314268" y="2447684"/>
                  <a:pt x="3313634" y="2446359"/>
                  <a:pt x="3313029" y="2445016"/>
                </a:cubicBezTo>
                <a:cubicBezTo>
                  <a:pt x="3311346" y="2441300"/>
                  <a:pt x="3308225" y="2438434"/>
                  <a:pt x="3304380" y="2437063"/>
                </a:cubicBezTo>
                <a:cubicBezTo>
                  <a:pt x="3302753" y="2436486"/>
                  <a:pt x="3301051" y="2436202"/>
                  <a:pt x="3299354" y="2436202"/>
                </a:cubicBezTo>
                <a:close/>
                <a:moveTo>
                  <a:pt x="4154449" y="2429005"/>
                </a:moveTo>
                <a:cubicBezTo>
                  <a:pt x="4162912" y="2429005"/>
                  <a:pt x="4171277" y="2431257"/>
                  <a:pt x="4178639" y="2435513"/>
                </a:cubicBezTo>
                <a:cubicBezTo>
                  <a:pt x="4189860" y="2441991"/>
                  <a:pt x="4197880" y="2452442"/>
                  <a:pt x="4201232" y="2464943"/>
                </a:cubicBezTo>
                <a:cubicBezTo>
                  <a:pt x="4204580" y="2477446"/>
                  <a:pt x="4202859" y="2490515"/>
                  <a:pt x="4196385" y="2501731"/>
                </a:cubicBezTo>
                <a:cubicBezTo>
                  <a:pt x="4187751" y="2516681"/>
                  <a:pt x="4171647" y="2525968"/>
                  <a:pt x="4154359" y="2525968"/>
                </a:cubicBezTo>
                <a:cubicBezTo>
                  <a:pt x="4145905" y="2525968"/>
                  <a:pt x="4137535" y="2523719"/>
                  <a:pt x="4130163" y="2519472"/>
                </a:cubicBezTo>
                <a:cubicBezTo>
                  <a:pt x="4107032" y="2506109"/>
                  <a:pt x="4099069" y="2476394"/>
                  <a:pt x="4112427" y="2453244"/>
                </a:cubicBezTo>
                <a:lnTo>
                  <a:pt x="4112426" y="2453244"/>
                </a:lnTo>
                <a:cubicBezTo>
                  <a:pt x="4121060" y="2438293"/>
                  <a:pt x="4137161" y="2429005"/>
                  <a:pt x="4154449" y="2429005"/>
                </a:cubicBezTo>
                <a:close/>
                <a:moveTo>
                  <a:pt x="5699367" y="2415835"/>
                </a:moveTo>
                <a:cubicBezTo>
                  <a:pt x="5707496" y="2415835"/>
                  <a:pt x="5715548" y="2417997"/>
                  <a:pt x="5722655" y="2422093"/>
                </a:cubicBezTo>
                <a:cubicBezTo>
                  <a:pt x="5744912" y="2434954"/>
                  <a:pt x="5752572" y="2463543"/>
                  <a:pt x="5739721" y="2485824"/>
                </a:cubicBezTo>
                <a:cubicBezTo>
                  <a:pt x="5731413" y="2500208"/>
                  <a:pt x="5715913" y="2509155"/>
                  <a:pt x="5699277" y="2509155"/>
                </a:cubicBezTo>
                <a:cubicBezTo>
                  <a:pt x="5691130" y="2509155"/>
                  <a:pt x="5683082" y="2506989"/>
                  <a:pt x="5675999" y="2502894"/>
                </a:cubicBezTo>
                <a:cubicBezTo>
                  <a:pt x="5665199" y="2496661"/>
                  <a:pt x="5657483" y="2486609"/>
                  <a:pt x="5654257" y="2474570"/>
                </a:cubicBezTo>
                <a:cubicBezTo>
                  <a:pt x="5651031" y="2462531"/>
                  <a:pt x="5652686" y="2449962"/>
                  <a:pt x="5658919" y="2439171"/>
                </a:cubicBezTo>
                <a:cubicBezTo>
                  <a:pt x="5667232" y="2424779"/>
                  <a:pt x="5682732" y="2415835"/>
                  <a:pt x="5699367" y="2415835"/>
                </a:cubicBezTo>
                <a:close/>
                <a:moveTo>
                  <a:pt x="323080" y="2407059"/>
                </a:moveTo>
                <a:cubicBezTo>
                  <a:pt x="327084" y="2407059"/>
                  <a:pt x="331042" y="2408128"/>
                  <a:pt x="334522" y="2410132"/>
                </a:cubicBezTo>
                <a:cubicBezTo>
                  <a:pt x="345479" y="2416468"/>
                  <a:pt x="349246" y="2430528"/>
                  <a:pt x="342925" y="2441490"/>
                </a:cubicBezTo>
                <a:cubicBezTo>
                  <a:pt x="338833" y="2448572"/>
                  <a:pt x="331212" y="2452970"/>
                  <a:pt x="323032" y="2452970"/>
                </a:cubicBezTo>
                <a:cubicBezTo>
                  <a:pt x="319027" y="2452970"/>
                  <a:pt x="315064" y="2451901"/>
                  <a:pt x="311585" y="2449897"/>
                </a:cubicBezTo>
                <a:cubicBezTo>
                  <a:pt x="300622" y="2443560"/>
                  <a:pt x="296860" y="2429498"/>
                  <a:pt x="303181" y="2418548"/>
                </a:cubicBezTo>
                <a:cubicBezTo>
                  <a:pt x="307271" y="2411457"/>
                  <a:pt x="314894" y="2407059"/>
                  <a:pt x="323080" y="2407059"/>
                </a:cubicBezTo>
                <a:close/>
                <a:moveTo>
                  <a:pt x="3702867" y="2385998"/>
                </a:moveTo>
                <a:cubicBezTo>
                  <a:pt x="3700441" y="2385998"/>
                  <a:pt x="3698025" y="2386584"/>
                  <a:pt x="3695836" y="2387747"/>
                </a:cubicBezTo>
                <a:cubicBezTo>
                  <a:pt x="3692871" y="2389317"/>
                  <a:pt x="3689835" y="2390754"/>
                  <a:pt x="3686724" y="2392050"/>
                </a:cubicBezTo>
                <a:cubicBezTo>
                  <a:pt x="3682871" y="2393657"/>
                  <a:pt x="3679858" y="2396796"/>
                  <a:pt x="3678416" y="2400722"/>
                </a:cubicBezTo>
                <a:cubicBezTo>
                  <a:pt x="3676974" y="2404637"/>
                  <a:pt x="3677229" y="2408978"/>
                  <a:pt x="3679121" y="2412703"/>
                </a:cubicBezTo>
                <a:lnTo>
                  <a:pt x="3679120" y="2412703"/>
                </a:lnTo>
                <a:cubicBezTo>
                  <a:pt x="3680638" y="2415682"/>
                  <a:pt x="3682005" y="2418726"/>
                  <a:pt x="3683234" y="2421855"/>
                </a:cubicBezTo>
                <a:cubicBezTo>
                  <a:pt x="3684789" y="2425789"/>
                  <a:pt x="3687930" y="2428893"/>
                  <a:pt x="3691891" y="2430396"/>
                </a:cubicBezTo>
                <a:cubicBezTo>
                  <a:pt x="3693604" y="2431039"/>
                  <a:pt x="3695405" y="2431360"/>
                  <a:pt x="3697201" y="2431360"/>
                </a:cubicBezTo>
                <a:cubicBezTo>
                  <a:pt x="3699552" y="2431360"/>
                  <a:pt x="3701892" y="2430812"/>
                  <a:pt x="3704030" y="2429725"/>
                </a:cubicBezTo>
                <a:cubicBezTo>
                  <a:pt x="3707089" y="2428154"/>
                  <a:pt x="3710223" y="2426736"/>
                  <a:pt x="3713435" y="2425469"/>
                </a:cubicBezTo>
                <a:cubicBezTo>
                  <a:pt x="3717416" y="2423889"/>
                  <a:pt x="3720532" y="2420684"/>
                  <a:pt x="3722003" y="2416657"/>
                </a:cubicBezTo>
                <a:cubicBezTo>
                  <a:pt x="3723474" y="2412638"/>
                  <a:pt x="3723153" y="2408184"/>
                  <a:pt x="3721124" y="2404411"/>
                </a:cubicBezTo>
                <a:cubicBezTo>
                  <a:pt x="3719506" y="2401394"/>
                  <a:pt x="3718022" y="2398301"/>
                  <a:pt x="3716688" y="2395151"/>
                </a:cubicBezTo>
                <a:cubicBezTo>
                  <a:pt x="3715048" y="2391274"/>
                  <a:pt x="3711856" y="2388268"/>
                  <a:pt x="3707893" y="2386859"/>
                </a:cubicBezTo>
                <a:cubicBezTo>
                  <a:pt x="3706262" y="2386281"/>
                  <a:pt x="3704564" y="2385998"/>
                  <a:pt x="3702867" y="2385998"/>
                </a:cubicBezTo>
                <a:close/>
                <a:moveTo>
                  <a:pt x="1006737" y="2377609"/>
                </a:moveTo>
                <a:cubicBezTo>
                  <a:pt x="1004750" y="2377609"/>
                  <a:pt x="1002731" y="2378006"/>
                  <a:pt x="1000792" y="2378848"/>
                </a:cubicBezTo>
                <a:cubicBezTo>
                  <a:pt x="999720" y="2379312"/>
                  <a:pt x="998632" y="2379747"/>
                  <a:pt x="997540" y="2380161"/>
                </a:cubicBezTo>
                <a:cubicBezTo>
                  <a:pt x="993658" y="2381675"/>
                  <a:pt x="990575" y="2384730"/>
                  <a:pt x="989029" y="2388598"/>
                </a:cubicBezTo>
                <a:cubicBezTo>
                  <a:pt x="987487" y="2392475"/>
                  <a:pt x="987624" y="2396815"/>
                  <a:pt x="989407" y="2400579"/>
                </a:cubicBezTo>
                <a:cubicBezTo>
                  <a:pt x="990145" y="2402140"/>
                  <a:pt x="990845" y="2403719"/>
                  <a:pt x="991512" y="2405318"/>
                </a:cubicBezTo>
                <a:cubicBezTo>
                  <a:pt x="993147" y="2409252"/>
                  <a:pt x="996377" y="2412307"/>
                  <a:pt x="1000396" y="2413716"/>
                </a:cubicBezTo>
                <a:cubicBezTo>
                  <a:pt x="1002009" y="2414284"/>
                  <a:pt x="1003692" y="2414558"/>
                  <a:pt x="1005367" y="2414558"/>
                </a:cubicBezTo>
                <a:cubicBezTo>
                  <a:pt x="1007863" y="2414558"/>
                  <a:pt x="1010340" y="2413932"/>
                  <a:pt x="1012576" y="2412714"/>
                </a:cubicBezTo>
                <a:cubicBezTo>
                  <a:pt x="1013650" y="2412128"/>
                  <a:pt x="1014734" y="2411550"/>
                  <a:pt x="1015830" y="2411011"/>
                </a:cubicBezTo>
                <a:cubicBezTo>
                  <a:pt x="1019414" y="2409223"/>
                  <a:pt x="1022137" y="2406083"/>
                  <a:pt x="1023390" y="2402282"/>
                </a:cubicBezTo>
                <a:cubicBezTo>
                  <a:pt x="1024649" y="2398480"/>
                  <a:pt x="1024332" y="2394338"/>
                  <a:pt x="1022516" y="2390763"/>
                </a:cubicBezTo>
                <a:cubicBezTo>
                  <a:pt x="1021777" y="2389316"/>
                  <a:pt x="1021068" y="2387859"/>
                  <a:pt x="1020397" y="2386385"/>
                </a:cubicBezTo>
                <a:cubicBezTo>
                  <a:pt x="1017877" y="2380880"/>
                  <a:pt x="1012439" y="2377609"/>
                  <a:pt x="1006737" y="2377609"/>
                </a:cubicBezTo>
                <a:close/>
                <a:moveTo>
                  <a:pt x="3128405" y="2376342"/>
                </a:moveTo>
                <a:cubicBezTo>
                  <a:pt x="3126172" y="2376342"/>
                  <a:pt x="3123946" y="2376834"/>
                  <a:pt x="3121898" y="2377825"/>
                </a:cubicBezTo>
                <a:cubicBezTo>
                  <a:pt x="3121893" y="2377825"/>
                  <a:pt x="3120536" y="2378468"/>
                  <a:pt x="3120536" y="2378468"/>
                </a:cubicBezTo>
                <a:cubicBezTo>
                  <a:pt x="3116895" y="2380144"/>
                  <a:pt x="3114072" y="2383208"/>
                  <a:pt x="3112706" y="2386981"/>
                </a:cubicBezTo>
                <a:cubicBezTo>
                  <a:pt x="3111335" y="2390744"/>
                  <a:pt x="3111528" y="2394906"/>
                  <a:pt x="3113245" y="2398528"/>
                </a:cubicBezTo>
                <a:lnTo>
                  <a:pt x="3113884" y="2399918"/>
                </a:lnTo>
                <a:cubicBezTo>
                  <a:pt x="3115553" y="2403587"/>
                  <a:pt x="3118631" y="2406435"/>
                  <a:pt x="3122418" y="2407814"/>
                </a:cubicBezTo>
                <a:cubicBezTo>
                  <a:pt x="3124078" y="2408410"/>
                  <a:pt x="3125813" y="2408713"/>
                  <a:pt x="3127549" y="2408713"/>
                </a:cubicBezTo>
                <a:cubicBezTo>
                  <a:pt x="3129771" y="2408713"/>
                  <a:pt x="3131984" y="2408220"/>
                  <a:pt x="3134026" y="2407246"/>
                </a:cubicBezTo>
                <a:lnTo>
                  <a:pt x="3135350" y="2406632"/>
                </a:lnTo>
                <a:lnTo>
                  <a:pt x="3135351" y="2406633"/>
                </a:lnTo>
                <a:cubicBezTo>
                  <a:pt x="3139053" y="2404958"/>
                  <a:pt x="3141919" y="2401857"/>
                  <a:pt x="3143295" y="2398027"/>
                </a:cubicBezTo>
                <a:cubicBezTo>
                  <a:pt x="3144666" y="2394196"/>
                  <a:pt x="3144430" y="2389979"/>
                  <a:pt x="3142632" y="2386329"/>
                </a:cubicBezTo>
                <a:lnTo>
                  <a:pt x="3142060" y="2385118"/>
                </a:lnTo>
                <a:cubicBezTo>
                  <a:pt x="3140386" y="2381449"/>
                  <a:pt x="3137303" y="2378612"/>
                  <a:pt x="3133511" y="2377240"/>
                </a:cubicBezTo>
                <a:cubicBezTo>
                  <a:pt x="3131856" y="2376635"/>
                  <a:pt x="3130130" y="2376342"/>
                  <a:pt x="3128405" y="2376342"/>
                </a:cubicBezTo>
                <a:close/>
                <a:moveTo>
                  <a:pt x="5529438" y="2356277"/>
                </a:moveTo>
                <a:cubicBezTo>
                  <a:pt x="5537184" y="2356277"/>
                  <a:pt x="5544839" y="2358338"/>
                  <a:pt x="5551577" y="2362234"/>
                </a:cubicBezTo>
                <a:cubicBezTo>
                  <a:pt x="5561848" y="2368163"/>
                  <a:pt x="5569186" y="2377725"/>
                  <a:pt x="5572255" y="2389177"/>
                </a:cubicBezTo>
                <a:cubicBezTo>
                  <a:pt x="5575324" y="2400619"/>
                  <a:pt x="5573749" y="2412582"/>
                  <a:pt x="5567825" y="2422851"/>
                </a:cubicBezTo>
                <a:cubicBezTo>
                  <a:pt x="5559919" y="2436535"/>
                  <a:pt x="5545179" y="2445037"/>
                  <a:pt x="5529358" y="2445037"/>
                </a:cubicBezTo>
                <a:cubicBezTo>
                  <a:pt x="5521613" y="2445037"/>
                  <a:pt x="5513953" y="2442975"/>
                  <a:pt x="5507215" y="2439088"/>
                </a:cubicBezTo>
                <a:cubicBezTo>
                  <a:pt x="5496949" y="2433159"/>
                  <a:pt x="5489605" y="2423588"/>
                  <a:pt x="5486536" y="2412137"/>
                </a:cubicBezTo>
                <a:cubicBezTo>
                  <a:pt x="5483472" y="2400694"/>
                  <a:pt x="5485047" y="2388731"/>
                  <a:pt x="5490972" y="2378470"/>
                </a:cubicBezTo>
                <a:lnTo>
                  <a:pt x="5490972" y="2378472"/>
                </a:lnTo>
                <a:cubicBezTo>
                  <a:pt x="5498874" y="2364778"/>
                  <a:pt x="5513612" y="2356277"/>
                  <a:pt x="5529438" y="2356277"/>
                </a:cubicBezTo>
                <a:close/>
                <a:moveTo>
                  <a:pt x="5931115" y="2329189"/>
                </a:moveTo>
                <a:cubicBezTo>
                  <a:pt x="5935512" y="2329189"/>
                  <a:pt x="5939867" y="2330362"/>
                  <a:pt x="5943702" y="2332574"/>
                </a:cubicBezTo>
                <a:cubicBezTo>
                  <a:pt x="5955737" y="2339525"/>
                  <a:pt x="5959883" y="2354987"/>
                  <a:pt x="5952932" y="2367027"/>
                </a:cubicBezTo>
                <a:cubicBezTo>
                  <a:pt x="5948440" y="2374819"/>
                  <a:pt x="5940061" y="2379651"/>
                  <a:pt x="5931068" y="2379651"/>
                </a:cubicBezTo>
                <a:cubicBezTo>
                  <a:pt x="5926661" y="2379651"/>
                  <a:pt x="5922310" y="2378479"/>
                  <a:pt x="5918485" y="2376266"/>
                </a:cubicBezTo>
                <a:lnTo>
                  <a:pt x="5918485" y="2376267"/>
                </a:lnTo>
                <a:cubicBezTo>
                  <a:pt x="5912631" y="2372900"/>
                  <a:pt x="5908465" y="2367462"/>
                  <a:pt x="5906725" y="2360956"/>
                </a:cubicBezTo>
                <a:cubicBezTo>
                  <a:pt x="5904976" y="2354439"/>
                  <a:pt x="5905870" y="2347640"/>
                  <a:pt x="5909241" y="2341813"/>
                </a:cubicBezTo>
                <a:cubicBezTo>
                  <a:pt x="5913738" y="2334031"/>
                  <a:pt x="5922117" y="2329189"/>
                  <a:pt x="5931115" y="2329189"/>
                </a:cubicBezTo>
                <a:close/>
                <a:moveTo>
                  <a:pt x="3531378" y="2326502"/>
                </a:moveTo>
                <a:cubicBezTo>
                  <a:pt x="3529033" y="2326502"/>
                  <a:pt x="3526697" y="2327049"/>
                  <a:pt x="3524565" y="2328137"/>
                </a:cubicBezTo>
                <a:cubicBezTo>
                  <a:pt x="3522550" y="2329159"/>
                  <a:pt x="3520508" y="2330123"/>
                  <a:pt x="3518441" y="2331022"/>
                </a:cubicBezTo>
                <a:cubicBezTo>
                  <a:pt x="3514672" y="2332658"/>
                  <a:pt x="3511741" y="2335779"/>
                  <a:pt x="3510332" y="2339636"/>
                </a:cubicBezTo>
                <a:cubicBezTo>
                  <a:pt x="3508923" y="2343496"/>
                  <a:pt x="3509159" y="2347769"/>
                  <a:pt x="3510985" y="2351449"/>
                </a:cubicBezTo>
                <a:lnTo>
                  <a:pt x="3510984" y="2351451"/>
                </a:lnTo>
                <a:cubicBezTo>
                  <a:pt x="3511986" y="2353475"/>
                  <a:pt x="3512918" y="2355517"/>
                  <a:pt x="3513792" y="2357607"/>
                </a:cubicBezTo>
                <a:cubicBezTo>
                  <a:pt x="3515404" y="2361437"/>
                  <a:pt x="3518530" y="2364426"/>
                  <a:pt x="3522426" y="2365872"/>
                </a:cubicBezTo>
                <a:cubicBezTo>
                  <a:pt x="3524109" y="2366487"/>
                  <a:pt x="3525874" y="2366798"/>
                  <a:pt x="3527633" y="2366798"/>
                </a:cubicBezTo>
                <a:cubicBezTo>
                  <a:pt x="3529945" y="2366798"/>
                  <a:pt x="3532248" y="2366269"/>
                  <a:pt x="3534356" y="2365209"/>
                </a:cubicBezTo>
                <a:cubicBezTo>
                  <a:pt x="3536385" y="2364188"/>
                  <a:pt x="3538447" y="2363243"/>
                  <a:pt x="3540546" y="2362353"/>
                </a:cubicBezTo>
                <a:cubicBezTo>
                  <a:pt x="3544391" y="2360737"/>
                  <a:pt x="3547384" y="2357578"/>
                  <a:pt x="3548811" y="2353663"/>
                </a:cubicBezTo>
                <a:cubicBezTo>
                  <a:pt x="3550240" y="2349737"/>
                  <a:pt x="3549969" y="2345397"/>
                  <a:pt x="3548065" y="2341680"/>
                </a:cubicBezTo>
                <a:cubicBezTo>
                  <a:pt x="3547025" y="2339646"/>
                  <a:pt x="3546046" y="2337595"/>
                  <a:pt x="3545133" y="2335504"/>
                </a:cubicBezTo>
                <a:cubicBezTo>
                  <a:pt x="3543483" y="2331712"/>
                  <a:pt x="3540334" y="2328772"/>
                  <a:pt x="3536442" y="2327381"/>
                </a:cubicBezTo>
                <a:cubicBezTo>
                  <a:pt x="3534802" y="2326795"/>
                  <a:pt x="3533085" y="2326502"/>
                  <a:pt x="3531378" y="2326502"/>
                </a:cubicBezTo>
                <a:close/>
                <a:moveTo>
                  <a:pt x="5359514" y="2300354"/>
                </a:moveTo>
                <a:cubicBezTo>
                  <a:pt x="5366219" y="2300354"/>
                  <a:pt x="5372854" y="2302142"/>
                  <a:pt x="5378698" y="2305509"/>
                </a:cubicBezTo>
                <a:cubicBezTo>
                  <a:pt x="5397049" y="2316110"/>
                  <a:pt x="5403366" y="2339667"/>
                  <a:pt x="5392770" y="2358032"/>
                </a:cubicBezTo>
                <a:cubicBezTo>
                  <a:pt x="5385924" y="2369893"/>
                  <a:pt x="5373156" y="2377259"/>
                  <a:pt x="5359448" y="2377259"/>
                </a:cubicBezTo>
                <a:cubicBezTo>
                  <a:pt x="5352734" y="2377259"/>
                  <a:pt x="5346099" y="2375472"/>
                  <a:pt x="5340264" y="2372096"/>
                </a:cubicBezTo>
                <a:cubicBezTo>
                  <a:pt x="5331360" y="2366960"/>
                  <a:pt x="5325000" y="2358675"/>
                  <a:pt x="5322338" y="2348756"/>
                </a:cubicBezTo>
                <a:cubicBezTo>
                  <a:pt x="5319681" y="2338844"/>
                  <a:pt x="5321047" y="2328480"/>
                  <a:pt x="5326183" y="2319570"/>
                </a:cubicBezTo>
                <a:lnTo>
                  <a:pt x="5326183" y="2319572"/>
                </a:lnTo>
                <a:cubicBezTo>
                  <a:pt x="5333029" y="2307722"/>
                  <a:pt x="5345802" y="2300354"/>
                  <a:pt x="5359514" y="2300354"/>
                </a:cubicBezTo>
                <a:close/>
                <a:moveTo>
                  <a:pt x="833688" y="2294095"/>
                </a:moveTo>
                <a:cubicBezTo>
                  <a:pt x="831404" y="2294095"/>
                  <a:pt x="829125" y="2294615"/>
                  <a:pt x="827030" y="2295655"/>
                </a:cubicBezTo>
                <a:cubicBezTo>
                  <a:pt x="821001" y="2298633"/>
                  <a:pt x="814604" y="2300959"/>
                  <a:pt x="808021" y="2302567"/>
                </a:cubicBezTo>
                <a:cubicBezTo>
                  <a:pt x="803089" y="2303768"/>
                  <a:pt x="799103" y="2307381"/>
                  <a:pt x="797415" y="2312167"/>
                </a:cubicBezTo>
                <a:cubicBezTo>
                  <a:pt x="795732" y="2316961"/>
                  <a:pt x="796584" y="2322267"/>
                  <a:pt x="799675" y="2326295"/>
                </a:cubicBezTo>
                <a:cubicBezTo>
                  <a:pt x="805515" y="2333900"/>
                  <a:pt x="810145" y="2342334"/>
                  <a:pt x="813430" y="2351357"/>
                </a:cubicBezTo>
                <a:cubicBezTo>
                  <a:pt x="815015" y="2355707"/>
                  <a:pt x="818519" y="2359084"/>
                  <a:pt x="822921" y="2360501"/>
                </a:cubicBezTo>
                <a:cubicBezTo>
                  <a:pt x="824429" y="2360994"/>
                  <a:pt x="825985" y="2361229"/>
                  <a:pt x="827537" y="2361229"/>
                </a:cubicBezTo>
                <a:cubicBezTo>
                  <a:pt x="830506" y="2361229"/>
                  <a:pt x="833452" y="2360350"/>
                  <a:pt x="835967" y="2358638"/>
                </a:cubicBezTo>
                <a:cubicBezTo>
                  <a:pt x="840696" y="2355432"/>
                  <a:pt x="845745" y="2352576"/>
                  <a:pt x="850980" y="2350175"/>
                </a:cubicBezTo>
                <a:cubicBezTo>
                  <a:pt x="854753" y="2348433"/>
                  <a:pt x="857638" y="2345210"/>
                  <a:pt x="858943" y="2341256"/>
                </a:cubicBezTo>
                <a:cubicBezTo>
                  <a:pt x="860254" y="2337312"/>
                  <a:pt x="859866" y="2333010"/>
                  <a:pt x="857879" y="2329359"/>
                </a:cubicBezTo>
                <a:cubicBezTo>
                  <a:pt x="853713" y="2321718"/>
                  <a:pt x="850451" y="2313586"/>
                  <a:pt x="848176" y="2305178"/>
                </a:cubicBezTo>
                <a:cubicBezTo>
                  <a:pt x="847003" y="2300846"/>
                  <a:pt x="843949" y="2297261"/>
                  <a:pt x="839854" y="2295418"/>
                </a:cubicBezTo>
                <a:cubicBezTo>
                  <a:pt x="837892" y="2294528"/>
                  <a:pt x="835787" y="2294095"/>
                  <a:pt x="833688" y="2294095"/>
                </a:cubicBezTo>
                <a:close/>
                <a:moveTo>
                  <a:pt x="4216284" y="2275500"/>
                </a:moveTo>
                <a:cubicBezTo>
                  <a:pt x="4221873" y="2275500"/>
                  <a:pt x="4227410" y="2276994"/>
                  <a:pt x="4232295" y="2279804"/>
                </a:cubicBezTo>
                <a:lnTo>
                  <a:pt x="4247223" y="2299266"/>
                </a:lnTo>
                <a:lnTo>
                  <a:pt x="4244016" y="2323608"/>
                </a:lnTo>
                <a:cubicBezTo>
                  <a:pt x="4238314" y="2333491"/>
                  <a:pt x="4227661" y="2339638"/>
                  <a:pt x="4216227" y="2339638"/>
                </a:cubicBezTo>
                <a:cubicBezTo>
                  <a:pt x="4210633" y="2339638"/>
                  <a:pt x="4205096" y="2338144"/>
                  <a:pt x="4200211" y="2335336"/>
                </a:cubicBezTo>
                <a:cubicBezTo>
                  <a:pt x="4192807" y="2331061"/>
                  <a:pt x="4187501" y="2324138"/>
                  <a:pt x="4185284" y="2315873"/>
                </a:cubicBezTo>
                <a:cubicBezTo>
                  <a:pt x="4183071" y="2307597"/>
                  <a:pt x="4184206" y="2298954"/>
                  <a:pt x="4188490" y="2291539"/>
                </a:cubicBezTo>
                <a:cubicBezTo>
                  <a:pt x="4194197" y="2281649"/>
                  <a:pt x="4204850" y="2275500"/>
                  <a:pt x="4216284" y="2275500"/>
                </a:cubicBezTo>
                <a:close/>
                <a:moveTo>
                  <a:pt x="3360797" y="2266481"/>
                </a:moveTo>
                <a:cubicBezTo>
                  <a:pt x="3358499" y="2266481"/>
                  <a:pt x="3356205" y="2267011"/>
                  <a:pt x="3354106" y="2268050"/>
                </a:cubicBezTo>
                <a:cubicBezTo>
                  <a:pt x="3352938" y="2268637"/>
                  <a:pt x="3351755" y="2269196"/>
                  <a:pt x="3350564" y="2269734"/>
                </a:cubicBezTo>
                <a:cubicBezTo>
                  <a:pt x="3346876" y="2271409"/>
                  <a:pt x="3344020" y="2274501"/>
                  <a:pt x="3342649" y="2278312"/>
                </a:cubicBezTo>
                <a:cubicBezTo>
                  <a:pt x="3341277" y="2282121"/>
                  <a:pt x="3341504" y="2286330"/>
                  <a:pt x="3343277" y="2289972"/>
                </a:cubicBezTo>
                <a:lnTo>
                  <a:pt x="3343278" y="2289970"/>
                </a:lnTo>
                <a:cubicBezTo>
                  <a:pt x="3343907" y="2291266"/>
                  <a:pt x="3344512" y="2292572"/>
                  <a:pt x="3345084" y="2293885"/>
                </a:cubicBezTo>
                <a:cubicBezTo>
                  <a:pt x="3346725" y="2297631"/>
                  <a:pt x="3349826" y="2300554"/>
                  <a:pt x="3353671" y="2301963"/>
                </a:cubicBezTo>
                <a:cubicBezTo>
                  <a:pt x="3355340" y="2302578"/>
                  <a:pt x="3357094" y="2302880"/>
                  <a:pt x="3358839" y="2302880"/>
                </a:cubicBezTo>
                <a:cubicBezTo>
                  <a:pt x="3361105" y="2302880"/>
                  <a:pt x="3363365" y="2302370"/>
                  <a:pt x="3365440" y="2301348"/>
                </a:cubicBezTo>
                <a:cubicBezTo>
                  <a:pt x="3366608" y="2300779"/>
                  <a:pt x="3367790" y="2300232"/>
                  <a:pt x="3368977" y="2299711"/>
                </a:cubicBezTo>
                <a:cubicBezTo>
                  <a:pt x="3372746" y="2298056"/>
                  <a:pt x="3375662" y="2294927"/>
                  <a:pt x="3377058" y="2291050"/>
                </a:cubicBezTo>
                <a:cubicBezTo>
                  <a:pt x="3378452" y="2287182"/>
                  <a:pt x="3378193" y="2282908"/>
                  <a:pt x="3376344" y="2279229"/>
                </a:cubicBezTo>
                <a:cubicBezTo>
                  <a:pt x="3375696" y="2277932"/>
                  <a:pt x="3375068" y="2276618"/>
                  <a:pt x="3374471" y="2275295"/>
                </a:cubicBezTo>
                <a:cubicBezTo>
                  <a:pt x="3372788" y="2271588"/>
                  <a:pt x="3369667" y="2268713"/>
                  <a:pt x="3365827" y="2267350"/>
                </a:cubicBezTo>
                <a:cubicBezTo>
                  <a:pt x="3364196" y="2266764"/>
                  <a:pt x="3362494" y="2266481"/>
                  <a:pt x="3360797" y="2266481"/>
                </a:cubicBezTo>
                <a:close/>
                <a:moveTo>
                  <a:pt x="3954646" y="2258574"/>
                </a:moveTo>
                <a:cubicBezTo>
                  <a:pt x="3951071" y="2258574"/>
                  <a:pt x="3947563" y="2259850"/>
                  <a:pt x="3944791" y="2262262"/>
                </a:cubicBezTo>
                <a:cubicBezTo>
                  <a:pt x="3935873" y="2270017"/>
                  <a:pt x="3925773" y="2276164"/>
                  <a:pt x="3914784" y="2280532"/>
                </a:cubicBezTo>
                <a:cubicBezTo>
                  <a:pt x="3910761" y="2282131"/>
                  <a:pt x="3907625" y="2285385"/>
                  <a:pt x="3906178" y="2289460"/>
                </a:cubicBezTo>
                <a:cubicBezTo>
                  <a:pt x="3904731" y="2293536"/>
                  <a:pt x="3905109" y="2298037"/>
                  <a:pt x="3907223" y="2301812"/>
                </a:cubicBezTo>
                <a:lnTo>
                  <a:pt x="3907223" y="2301810"/>
                </a:lnTo>
                <a:cubicBezTo>
                  <a:pt x="3911384" y="2309244"/>
                  <a:pt x="3914666" y="2317198"/>
                  <a:pt x="3916973" y="2325435"/>
                </a:cubicBezTo>
                <a:cubicBezTo>
                  <a:pt x="3918221" y="2329880"/>
                  <a:pt x="3921431" y="2333501"/>
                  <a:pt x="3925692" y="2335260"/>
                </a:cubicBezTo>
                <a:cubicBezTo>
                  <a:pt x="3927536" y="2336016"/>
                  <a:pt x="3929485" y="2336395"/>
                  <a:pt x="3931428" y="2336395"/>
                </a:cubicBezTo>
                <a:cubicBezTo>
                  <a:pt x="3933977" y="2336395"/>
                  <a:pt x="3936521" y="2335742"/>
                  <a:pt x="3938799" y="2334466"/>
                </a:cubicBezTo>
                <a:cubicBezTo>
                  <a:pt x="3950006" y="2328149"/>
                  <a:pt x="3962196" y="2324280"/>
                  <a:pt x="3975034" y="2322975"/>
                </a:cubicBezTo>
                <a:cubicBezTo>
                  <a:pt x="3980590" y="2322408"/>
                  <a:pt x="3985371" y="2318815"/>
                  <a:pt x="3987451" y="2313623"/>
                </a:cubicBezTo>
                <a:cubicBezTo>
                  <a:pt x="3989527" y="2308440"/>
                  <a:pt x="3988553" y="2302530"/>
                  <a:pt x="3984926" y="2298293"/>
                </a:cubicBezTo>
                <a:cubicBezTo>
                  <a:pt x="3977631" y="2289754"/>
                  <a:pt x="3972273" y="2279975"/>
                  <a:pt x="3969006" y="2269221"/>
                </a:cubicBezTo>
                <a:cubicBezTo>
                  <a:pt x="3967531" y="2264352"/>
                  <a:pt x="3963686" y="2260559"/>
                  <a:pt x="3958792" y="2259159"/>
                </a:cubicBezTo>
                <a:cubicBezTo>
                  <a:pt x="3957426" y="2258762"/>
                  <a:pt x="3956030" y="2258574"/>
                  <a:pt x="3954646" y="2258574"/>
                </a:cubicBezTo>
                <a:close/>
                <a:moveTo>
                  <a:pt x="554881" y="2256586"/>
                </a:moveTo>
                <a:cubicBezTo>
                  <a:pt x="566285" y="2256586"/>
                  <a:pt x="577562" y="2259623"/>
                  <a:pt x="587493" y="2265354"/>
                </a:cubicBezTo>
                <a:cubicBezTo>
                  <a:pt x="618692" y="2283370"/>
                  <a:pt x="629420" y="2323410"/>
                  <a:pt x="611410" y="2354609"/>
                </a:cubicBezTo>
                <a:cubicBezTo>
                  <a:pt x="599774" y="2374772"/>
                  <a:pt x="578074" y="2387292"/>
                  <a:pt x="554771" y="2387292"/>
                </a:cubicBezTo>
                <a:cubicBezTo>
                  <a:pt x="543367" y="2387292"/>
                  <a:pt x="532085" y="2384257"/>
                  <a:pt x="522155" y="2378526"/>
                </a:cubicBezTo>
                <a:cubicBezTo>
                  <a:pt x="490955" y="2360510"/>
                  <a:pt x="480227" y="2320470"/>
                  <a:pt x="498238" y="2289261"/>
                </a:cubicBezTo>
                <a:cubicBezTo>
                  <a:pt x="509869" y="2269109"/>
                  <a:pt x="531573" y="2256586"/>
                  <a:pt x="554881" y="2256586"/>
                </a:cubicBezTo>
                <a:close/>
                <a:moveTo>
                  <a:pt x="5189581" y="2243982"/>
                </a:moveTo>
                <a:cubicBezTo>
                  <a:pt x="5195340" y="2243982"/>
                  <a:pt x="5201029" y="2245514"/>
                  <a:pt x="5206036" y="2248406"/>
                </a:cubicBezTo>
                <a:cubicBezTo>
                  <a:pt x="5213673" y="2252804"/>
                  <a:pt x="5219124" y="2259916"/>
                  <a:pt x="5221404" y="2268428"/>
                </a:cubicBezTo>
                <a:cubicBezTo>
                  <a:pt x="5223684" y="2276939"/>
                  <a:pt x="5222516" y="2285820"/>
                  <a:pt x="5218109" y="2293452"/>
                </a:cubicBezTo>
                <a:cubicBezTo>
                  <a:pt x="5212235" y="2303627"/>
                  <a:pt x="5201285" y="2309943"/>
                  <a:pt x="5189524" y="2309943"/>
                </a:cubicBezTo>
                <a:cubicBezTo>
                  <a:pt x="5183765" y="2309943"/>
                  <a:pt x="5178076" y="2308412"/>
                  <a:pt x="5173074" y="2305519"/>
                </a:cubicBezTo>
                <a:cubicBezTo>
                  <a:pt x="5165455" y="2301120"/>
                  <a:pt x="5160008" y="2294009"/>
                  <a:pt x="5157725" y="2285488"/>
                </a:cubicBezTo>
                <a:cubicBezTo>
                  <a:pt x="5155441" y="2276967"/>
                  <a:pt x="5156604" y="2268078"/>
                  <a:pt x="5160997" y="2260474"/>
                </a:cubicBezTo>
                <a:cubicBezTo>
                  <a:pt x="5166870" y="2250299"/>
                  <a:pt x="5177821" y="2243982"/>
                  <a:pt x="5189581" y="2243982"/>
                </a:cubicBezTo>
                <a:close/>
                <a:moveTo>
                  <a:pt x="384924" y="2233039"/>
                </a:moveTo>
                <a:cubicBezTo>
                  <a:pt x="389648" y="2233039"/>
                  <a:pt x="394311" y="2234297"/>
                  <a:pt x="398410" y="2236670"/>
                </a:cubicBezTo>
                <a:cubicBezTo>
                  <a:pt x="404665" y="2240284"/>
                  <a:pt x="409133" y="2246108"/>
                  <a:pt x="411007" y="2253108"/>
                </a:cubicBezTo>
                <a:cubicBezTo>
                  <a:pt x="412878" y="2260095"/>
                  <a:pt x="411929" y="2267377"/>
                  <a:pt x="408326" y="2273628"/>
                </a:cubicBezTo>
                <a:cubicBezTo>
                  <a:pt x="403507" y="2281970"/>
                  <a:pt x="394523" y="2287153"/>
                  <a:pt x="384877" y="2287153"/>
                </a:cubicBezTo>
                <a:cubicBezTo>
                  <a:pt x="380153" y="2287153"/>
                  <a:pt x="375489" y="2285895"/>
                  <a:pt x="371391" y="2283521"/>
                </a:cubicBezTo>
                <a:cubicBezTo>
                  <a:pt x="358464" y="2276060"/>
                  <a:pt x="354023" y="2259492"/>
                  <a:pt x="361476" y="2246573"/>
                </a:cubicBezTo>
                <a:cubicBezTo>
                  <a:pt x="366294" y="2238230"/>
                  <a:pt x="375277" y="2233039"/>
                  <a:pt x="384924" y="2233039"/>
                </a:cubicBezTo>
                <a:close/>
                <a:moveTo>
                  <a:pt x="5761225" y="2230875"/>
                </a:moveTo>
                <a:cubicBezTo>
                  <a:pt x="5771987" y="2230875"/>
                  <a:pt x="5782635" y="2233739"/>
                  <a:pt x="5792017" y="2239149"/>
                </a:cubicBezTo>
                <a:cubicBezTo>
                  <a:pt x="5806283" y="2247387"/>
                  <a:pt x="5816487" y="2260684"/>
                  <a:pt x="5820757" y="2276609"/>
                </a:cubicBezTo>
                <a:cubicBezTo>
                  <a:pt x="5825022" y="2292535"/>
                  <a:pt x="5822834" y="2309159"/>
                  <a:pt x="5814591" y="2323421"/>
                </a:cubicBezTo>
                <a:cubicBezTo>
                  <a:pt x="5803602" y="2342458"/>
                  <a:pt x="5783114" y="2354289"/>
                  <a:pt x="5761112" y="2354289"/>
                </a:cubicBezTo>
                <a:cubicBezTo>
                  <a:pt x="5750354" y="2354289"/>
                  <a:pt x="5739706" y="2351424"/>
                  <a:pt x="5730316" y="2346005"/>
                </a:cubicBezTo>
                <a:cubicBezTo>
                  <a:pt x="5716044" y="2337768"/>
                  <a:pt x="5705840" y="2324469"/>
                  <a:pt x="5701570" y="2308545"/>
                </a:cubicBezTo>
                <a:cubicBezTo>
                  <a:pt x="5697309" y="2292628"/>
                  <a:pt x="5699499" y="2276002"/>
                  <a:pt x="5707736" y="2261723"/>
                </a:cubicBezTo>
                <a:cubicBezTo>
                  <a:pt x="5718725" y="2242695"/>
                  <a:pt x="5739219" y="2230875"/>
                  <a:pt x="5761225" y="2230875"/>
                </a:cubicBezTo>
                <a:close/>
                <a:moveTo>
                  <a:pt x="3766702" y="2214902"/>
                </a:moveTo>
                <a:cubicBezTo>
                  <a:pt x="3764168" y="2214902"/>
                  <a:pt x="3761642" y="2215544"/>
                  <a:pt x="3759382" y="2216803"/>
                </a:cubicBezTo>
                <a:lnTo>
                  <a:pt x="3759382" y="2216801"/>
                </a:lnTo>
                <a:cubicBezTo>
                  <a:pt x="3755977" y="2218702"/>
                  <a:pt x="3752445" y="2220433"/>
                  <a:pt x="3748890" y="2221937"/>
                </a:cubicBezTo>
                <a:cubicBezTo>
                  <a:pt x="3745064" y="2223563"/>
                  <a:pt x="3742076" y="2226694"/>
                  <a:pt x="3740647" y="2230599"/>
                </a:cubicBezTo>
                <a:cubicBezTo>
                  <a:pt x="3739219" y="2234505"/>
                  <a:pt x="3739475" y="2238826"/>
                  <a:pt x="3741348" y="2242534"/>
                </a:cubicBezTo>
                <a:cubicBezTo>
                  <a:pt x="3742804" y="2245418"/>
                  <a:pt x="3744138" y="2248349"/>
                  <a:pt x="3745338" y="2251348"/>
                </a:cubicBezTo>
                <a:cubicBezTo>
                  <a:pt x="3746903" y="2255264"/>
                  <a:pt x="3750039" y="2258337"/>
                  <a:pt x="3753982" y="2259822"/>
                </a:cubicBezTo>
                <a:cubicBezTo>
                  <a:pt x="3755694" y="2260465"/>
                  <a:pt x="3757486" y="2260785"/>
                  <a:pt x="3759274" y="2260785"/>
                </a:cubicBezTo>
                <a:cubicBezTo>
                  <a:pt x="3761614" y="2260785"/>
                  <a:pt x="3763945" y="2260238"/>
                  <a:pt x="3766073" y="2259159"/>
                </a:cubicBezTo>
                <a:cubicBezTo>
                  <a:pt x="3769596" y="2257372"/>
                  <a:pt x="3773251" y="2255755"/>
                  <a:pt x="3776944" y="2254374"/>
                </a:cubicBezTo>
                <a:cubicBezTo>
                  <a:pt x="3780992" y="2252852"/>
                  <a:pt x="3784193" y="2249656"/>
                  <a:pt x="3785711" y="2245598"/>
                </a:cubicBezTo>
                <a:cubicBezTo>
                  <a:pt x="3787233" y="2241551"/>
                  <a:pt x="3786936" y="2237040"/>
                  <a:pt x="3784888" y="2233230"/>
                </a:cubicBezTo>
                <a:cubicBezTo>
                  <a:pt x="3783299" y="2230261"/>
                  <a:pt x="3781847" y="2227205"/>
                  <a:pt x="3780543" y="2224094"/>
                </a:cubicBezTo>
                <a:cubicBezTo>
                  <a:pt x="3778888" y="2220160"/>
                  <a:pt x="3775635" y="2217115"/>
                  <a:pt x="3771596" y="2215715"/>
                </a:cubicBezTo>
                <a:cubicBezTo>
                  <a:pt x="3770003" y="2215167"/>
                  <a:pt x="3768349" y="2214902"/>
                  <a:pt x="3766702" y="2214902"/>
                </a:cubicBezTo>
                <a:close/>
                <a:moveTo>
                  <a:pt x="3190249" y="2206426"/>
                </a:moveTo>
                <a:cubicBezTo>
                  <a:pt x="3188012" y="2206426"/>
                  <a:pt x="3185780" y="2206928"/>
                  <a:pt x="3183723" y="2207921"/>
                </a:cubicBezTo>
                <a:lnTo>
                  <a:pt x="3182380" y="2208545"/>
                </a:lnTo>
                <a:cubicBezTo>
                  <a:pt x="3178754" y="2210219"/>
                  <a:pt x="3175941" y="2213254"/>
                  <a:pt x="3174564" y="2217009"/>
                </a:cubicBezTo>
                <a:cubicBezTo>
                  <a:pt x="3173188" y="2220753"/>
                  <a:pt x="3173364" y="2224897"/>
                  <a:pt x="3175047" y="2228508"/>
                </a:cubicBezTo>
                <a:lnTo>
                  <a:pt x="3175728" y="2229993"/>
                </a:lnTo>
                <a:cubicBezTo>
                  <a:pt x="3177383" y="2233625"/>
                  <a:pt x="3180413" y="2236452"/>
                  <a:pt x="3184158" y="2237852"/>
                </a:cubicBezTo>
                <a:cubicBezTo>
                  <a:pt x="3185846" y="2238476"/>
                  <a:pt x="3187619" y="2238788"/>
                  <a:pt x="3189393" y="2238788"/>
                </a:cubicBezTo>
                <a:cubicBezTo>
                  <a:pt x="3191539" y="2238788"/>
                  <a:pt x="3193682" y="2238333"/>
                  <a:pt x="3195667" y="2237417"/>
                </a:cubicBezTo>
                <a:lnTo>
                  <a:pt x="3195668" y="2237417"/>
                </a:lnTo>
                <a:cubicBezTo>
                  <a:pt x="3199385" y="2235790"/>
                  <a:pt x="3202964" y="2232414"/>
                  <a:pt x="3204382" y="2228612"/>
                </a:cubicBezTo>
                <a:cubicBezTo>
                  <a:pt x="3205806" y="2224811"/>
                  <a:pt x="3206307" y="2220291"/>
                  <a:pt x="3204571" y="2216622"/>
                </a:cubicBezTo>
                <a:lnTo>
                  <a:pt x="3203905" y="2215203"/>
                </a:lnTo>
                <a:cubicBezTo>
                  <a:pt x="3202231" y="2211534"/>
                  <a:pt x="3199143" y="2208686"/>
                  <a:pt x="3195346" y="2207315"/>
                </a:cubicBezTo>
                <a:cubicBezTo>
                  <a:pt x="3193696" y="2206720"/>
                  <a:pt x="3191971" y="2206426"/>
                  <a:pt x="3190249" y="2206426"/>
                </a:cubicBezTo>
                <a:close/>
                <a:moveTo>
                  <a:pt x="1064562" y="2192507"/>
                </a:moveTo>
                <a:cubicBezTo>
                  <a:pt x="1062496" y="2192507"/>
                  <a:pt x="1060434" y="2192931"/>
                  <a:pt x="1058500" y="2193783"/>
                </a:cubicBezTo>
                <a:cubicBezTo>
                  <a:pt x="1058400" y="2193830"/>
                  <a:pt x="1058078" y="2193971"/>
                  <a:pt x="1057975" y="2194019"/>
                </a:cubicBezTo>
                <a:cubicBezTo>
                  <a:pt x="1054082" y="2195845"/>
                  <a:pt x="1051043" y="2199306"/>
                  <a:pt x="1049828" y="2203419"/>
                </a:cubicBezTo>
                <a:cubicBezTo>
                  <a:pt x="1048613" y="2207543"/>
                  <a:pt x="1049105" y="2212044"/>
                  <a:pt x="1051383" y="2215684"/>
                </a:cubicBezTo>
                <a:lnTo>
                  <a:pt x="1052410" y="2217350"/>
                </a:lnTo>
                <a:cubicBezTo>
                  <a:pt x="1055214" y="2221964"/>
                  <a:pt x="1060149" y="2224564"/>
                  <a:pt x="1065248" y="2224564"/>
                </a:cubicBezTo>
                <a:cubicBezTo>
                  <a:pt x="1067379" y="2224564"/>
                  <a:pt x="1069546" y="2224111"/>
                  <a:pt x="1071593" y="2223156"/>
                </a:cubicBezTo>
                <a:cubicBezTo>
                  <a:pt x="1075061" y="2221534"/>
                  <a:pt x="1077642" y="2218737"/>
                  <a:pt x="1079047" y="2215439"/>
                </a:cubicBezTo>
                <a:lnTo>
                  <a:pt x="1079447" y="2204715"/>
                </a:lnTo>
                <a:lnTo>
                  <a:pt x="1078833" y="2202863"/>
                </a:lnTo>
                <a:cubicBezTo>
                  <a:pt x="1077517" y="2198824"/>
                  <a:pt x="1074552" y="2195543"/>
                  <a:pt x="1070681" y="2193812"/>
                </a:cubicBezTo>
                <a:cubicBezTo>
                  <a:pt x="1068732" y="2192942"/>
                  <a:pt x="1066647" y="2192507"/>
                  <a:pt x="1064562" y="2192507"/>
                </a:cubicBezTo>
                <a:close/>
                <a:moveTo>
                  <a:pt x="5019652" y="2188062"/>
                </a:moveTo>
                <a:cubicBezTo>
                  <a:pt x="5024376" y="2188062"/>
                  <a:pt x="5029044" y="2189320"/>
                  <a:pt x="5033143" y="2191693"/>
                </a:cubicBezTo>
                <a:cubicBezTo>
                  <a:pt x="5039413" y="2195306"/>
                  <a:pt x="5043885" y="2201141"/>
                  <a:pt x="5045758" y="2208120"/>
                </a:cubicBezTo>
                <a:cubicBezTo>
                  <a:pt x="5047631" y="2215099"/>
                  <a:pt x="5046670" y="2222382"/>
                  <a:pt x="5043058" y="2228633"/>
                </a:cubicBezTo>
                <a:cubicBezTo>
                  <a:pt x="5038239" y="2236983"/>
                  <a:pt x="5029261" y="2242166"/>
                  <a:pt x="5019614" y="2242166"/>
                </a:cubicBezTo>
                <a:cubicBezTo>
                  <a:pt x="5014891" y="2242166"/>
                  <a:pt x="5010223" y="2240908"/>
                  <a:pt x="5006124" y="2238535"/>
                </a:cubicBezTo>
                <a:cubicBezTo>
                  <a:pt x="4999855" y="2234921"/>
                  <a:pt x="4995377" y="2229087"/>
                  <a:pt x="4993504" y="2222107"/>
                </a:cubicBezTo>
                <a:cubicBezTo>
                  <a:pt x="4991635" y="2215138"/>
                  <a:pt x="4992596" y="2207846"/>
                  <a:pt x="4996208" y="2201605"/>
                </a:cubicBezTo>
                <a:lnTo>
                  <a:pt x="4996208" y="2201604"/>
                </a:lnTo>
                <a:cubicBezTo>
                  <a:pt x="5001027" y="2193243"/>
                  <a:pt x="5010006" y="2188062"/>
                  <a:pt x="5019652" y="2188062"/>
                </a:cubicBezTo>
                <a:close/>
                <a:moveTo>
                  <a:pt x="2616587" y="2178670"/>
                </a:moveTo>
                <a:cubicBezTo>
                  <a:pt x="2614223" y="2178670"/>
                  <a:pt x="2611868" y="2179227"/>
                  <a:pt x="2609716" y="2180335"/>
                </a:cubicBezTo>
                <a:cubicBezTo>
                  <a:pt x="2608737" y="2180836"/>
                  <a:pt x="2607749" y="2181337"/>
                  <a:pt x="2606761" y="2181801"/>
                </a:cubicBezTo>
                <a:cubicBezTo>
                  <a:pt x="2602968" y="2183607"/>
                  <a:pt x="2600103" y="2186917"/>
                  <a:pt x="2598859" y="2190927"/>
                </a:cubicBezTo>
                <a:cubicBezTo>
                  <a:pt x="2597621" y="2194937"/>
                  <a:pt x="2598117" y="2199287"/>
                  <a:pt x="2600226" y="2202909"/>
                </a:cubicBezTo>
                <a:cubicBezTo>
                  <a:pt x="2601833" y="2205671"/>
                  <a:pt x="2603323" y="2208478"/>
                  <a:pt x="2604694" y="2211355"/>
                </a:cubicBezTo>
                <a:cubicBezTo>
                  <a:pt x="2607261" y="2216745"/>
                  <a:pt x="2612638" y="2219913"/>
                  <a:pt x="2618251" y="2219913"/>
                </a:cubicBezTo>
                <a:cubicBezTo>
                  <a:pt x="2620322" y="2219913"/>
                  <a:pt x="2622426" y="2219478"/>
                  <a:pt x="2624436" y="2218569"/>
                </a:cubicBezTo>
                <a:lnTo>
                  <a:pt x="2626559" y="2217643"/>
                </a:lnTo>
                <a:cubicBezTo>
                  <a:pt x="2630290" y="2216054"/>
                  <a:pt x="2633221" y="2213028"/>
                  <a:pt x="2634687" y="2209255"/>
                </a:cubicBezTo>
                <a:cubicBezTo>
                  <a:pt x="2636149" y="2205482"/>
                  <a:pt x="2636026" y="2201264"/>
                  <a:pt x="2634342" y="2197585"/>
                </a:cubicBezTo>
                <a:cubicBezTo>
                  <a:pt x="2633004" y="2194662"/>
                  <a:pt x="2631803" y="2191683"/>
                  <a:pt x="2630734" y="2188667"/>
                </a:cubicBezTo>
                <a:cubicBezTo>
                  <a:pt x="2629292" y="2184581"/>
                  <a:pt x="2626148" y="2181328"/>
                  <a:pt x="2622119" y="2179729"/>
                </a:cubicBezTo>
                <a:cubicBezTo>
                  <a:pt x="2620341" y="2179021"/>
                  <a:pt x="2618460" y="2178670"/>
                  <a:pt x="2616587" y="2178670"/>
                </a:cubicBezTo>
                <a:close/>
                <a:moveTo>
                  <a:pt x="5992949" y="2168845"/>
                </a:moveTo>
                <a:lnTo>
                  <a:pt x="6000690" y="2170927"/>
                </a:lnTo>
                <a:lnTo>
                  <a:pt x="6000690" y="2195672"/>
                </a:lnTo>
                <a:lnTo>
                  <a:pt x="5992915" y="2200158"/>
                </a:lnTo>
                <a:cubicBezTo>
                  <a:pt x="5990182" y="2200158"/>
                  <a:pt x="5987478" y="2199430"/>
                  <a:pt x="5985100" y="2198058"/>
                </a:cubicBezTo>
                <a:cubicBezTo>
                  <a:pt x="5977633" y="2193746"/>
                  <a:pt x="5975066" y="2184157"/>
                  <a:pt x="5979378" y="2176676"/>
                </a:cubicBezTo>
                <a:cubicBezTo>
                  <a:pt x="5982168" y="2171853"/>
                  <a:pt x="5987370" y="2168845"/>
                  <a:pt x="5992949" y="2168845"/>
                </a:cubicBezTo>
                <a:close/>
                <a:moveTo>
                  <a:pt x="3593231" y="2156590"/>
                </a:moveTo>
                <a:cubicBezTo>
                  <a:pt x="3590900" y="2156590"/>
                  <a:pt x="3588573" y="2157129"/>
                  <a:pt x="3586450" y="2158207"/>
                </a:cubicBezTo>
                <a:cubicBezTo>
                  <a:pt x="3584554" y="2159162"/>
                  <a:pt x="3582638" y="2160088"/>
                  <a:pt x="3580691" y="2160930"/>
                </a:cubicBezTo>
                <a:cubicBezTo>
                  <a:pt x="3576927" y="2162585"/>
                  <a:pt x="3573996" y="2165696"/>
                  <a:pt x="3572591" y="2169564"/>
                </a:cubicBezTo>
                <a:cubicBezTo>
                  <a:pt x="3571192" y="2173422"/>
                  <a:pt x="3571433" y="2177696"/>
                  <a:pt x="3573262" y="2181376"/>
                </a:cubicBezTo>
                <a:cubicBezTo>
                  <a:pt x="3574199" y="2183257"/>
                  <a:pt x="3575073" y="2185168"/>
                  <a:pt x="3575896" y="2187107"/>
                </a:cubicBezTo>
                <a:cubicBezTo>
                  <a:pt x="3577509" y="2190918"/>
                  <a:pt x="3580630" y="2193897"/>
                  <a:pt x="3584511" y="2195334"/>
                </a:cubicBezTo>
                <a:cubicBezTo>
                  <a:pt x="3586195" y="2195959"/>
                  <a:pt x="3587959" y="2196261"/>
                  <a:pt x="3589718" y="2196261"/>
                </a:cubicBezTo>
                <a:cubicBezTo>
                  <a:pt x="3592015" y="2196261"/>
                  <a:pt x="3594309" y="2195731"/>
                  <a:pt x="3596408" y="2194691"/>
                </a:cubicBezTo>
                <a:cubicBezTo>
                  <a:pt x="3598328" y="2193736"/>
                  <a:pt x="3600271" y="2192847"/>
                  <a:pt x="3602243" y="2192006"/>
                </a:cubicBezTo>
                <a:cubicBezTo>
                  <a:pt x="3606073" y="2190370"/>
                  <a:pt x="3609052" y="2187230"/>
                  <a:pt x="3610470" y="2183314"/>
                </a:cubicBezTo>
                <a:cubicBezTo>
                  <a:pt x="3611884" y="2179399"/>
                  <a:pt x="3611615" y="2175077"/>
                  <a:pt x="3609724" y="2171370"/>
                </a:cubicBezTo>
                <a:cubicBezTo>
                  <a:pt x="3608749" y="2169469"/>
                  <a:pt x="3607837" y="2167531"/>
                  <a:pt x="3606976" y="2165573"/>
                </a:cubicBezTo>
                <a:cubicBezTo>
                  <a:pt x="3605321" y="2161791"/>
                  <a:pt x="3602182" y="2158859"/>
                  <a:pt x="3598300" y="2157469"/>
                </a:cubicBezTo>
                <a:cubicBezTo>
                  <a:pt x="3596654" y="2156882"/>
                  <a:pt x="3594942" y="2156590"/>
                  <a:pt x="3593231" y="2156590"/>
                </a:cubicBezTo>
                <a:close/>
                <a:moveTo>
                  <a:pt x="5591320" y="2150338"/>
                </a:moveTo>
                <a:cubicBezTo>
                  <a:pt x="5605354" y="2150338"/>
                  <a:pt x="5619229" y="2154064"/>
                  <a:pt x="5631437" y="2161119"/>
                </a:cubicBezTo>
                <a:cubicBezTo>
                  <a:pt x="5669818" y="2183277"/>
                  <a:pt x="5683016" y="2232538"/>
                  <a:pt x="5660858" y="2270915"/>
                </a:cubicBezTo>
                <a:cubicBezTo>
                  <a:pt x="5646540" y="2295720"/>
                  <a:pt x="5619837" y="2311125"/>
                  <a:pt x="5591169" y="2311125"/>
                </a:cubicBezTo>
                <a:cubicBezTo>
                  <a:pt x="5577144" y="2311125"/>
                  <a:pt x="5563270" y="2307398"/>
                  <a:pt x="5551047" y="2300344"/>
                </a:cubicBezTo>
                <a:cubicBezTo>
                  <a:pt x="5532460" y="2289621"/>
                  <a:pt x="5519158" y="2272285"/>
                  <a:pt x="5513597" y="2251537"/>
                </a:cubicBezTo>
                <a:cubicBezTo>
                  <a:pt x="5508042" y="2230798"/>
                  <a:pt x="5510892" y="2209132"/>
                  <a:pt x="5521626" y="2190530"/>
                </a:cubicBezTo>
                <a:cubicBezTo>
                  <a:pt x="5535949" y="2165743"/>
                  <a:pt x="5562651" y="2150338"/>
                  <a:pt x="5591320" y="2150338"/>
                </a:cubicBezTo>
                <a:close/>
                <a:moveTo>
                  <a:pt x="4849724" y="2133505"/>
                </a:moveTo>
                <a:cubicBezTo>
                  <a:pt x="4853167" y="2133505"/>
                  <a:pt x="4856577" y="2134422"/>
                  <a:pt x="4859588" y="2136162"/>
                </a:cubicBezTo>
                <a:cubicBezTo>
                  <a:pt x="4864161" y="2138801"/>
                  <a:pt x="4867429" y="2143056"/>
                  <a:pt x="4868795" y="2148154"/>
                </a:cubicBezTo>
                <a:cubicBezTo>
                  <a:pt x="4870156" y="2153251"/>
                  <a:pt x="4869456" y="2158575"/>
                  <a:pt x="4866814" y="2163152"/>
                </a:cubicBezTo>
                <a:cubicBezTo>
                  <a:pt x="4863300" y="2169243"/>
                  <a:pt x="4856736" y="2173024"/>
                  <a:pt x="4849691" y="2173024"/>
                </a:cubicBezTo>
                <a:cubicBezTo>
                  <a:pt x="4846239" y="2173024"/>
                  <a:pt x="4842830" y="2172108"/>
                  <a:pt x="4839827" y="2170378"/>
                </a:cubicBezTo>
                <a:cubicBezTo>
                  <a:pt x="4830403" y="2164930"/>
                  <a:pt x="4827159" y="2152825"/>
                  <a:pt x="4832602" y="2143387"/>
                </a:cubicBezTo>
                <a:cubicBezTo>
                  <a:pt x="4836125" y="2137297"/>
                  <a:pt x="4842683" y="2133505"/>
                  <a:pt x="4849724" y="2133505"/>
                </a:cubicBezTo>
                <a:close/>
                <a:moveTo>
                  <a:pt x="4278113" y="2119263"/>
                </a:moveTo>
                <a:cubicBezTo>
                  <a:pt x="4281325" y="2119263"/>
                  <a:pt x="4284497" y="2120114"/>
                  <a:pt x="4287292" y="2121731"/>
                </a:cubicBezTo>
                <a:cubicBezTo>
                  <a:pt x="4291548" y="2124190"/>
                  <a:pt x="4294589" y="2128152"/>
                  <a:pt x="4295860" y="2132900"/>
                </a:cubicBezTo>
                <a:cubicBezTo>
                  <a:pt x="4297132" y="2137637"/>
                  <a:pt x="4296479" y="2142592"/>
                  <a:pt x="4294025" y="2146848"/>
                </a:cubicBezTo>
                <a:cubicBezTo>
                  <a:pt x="4290748" y="2152513"/>
                  <a:pt x="4284638" y="2156041"/>
                  <a:pt x="4278081" y="2156041"/>
                </a:cubicBezTo>
                <a:cubicBezTo>
                  <a:pt x="4274875" y="2156041"/>
                  <a:pt x="4271698" y="2155189"/>
                  <a:pt x="4268898" y="2153572"/>
                </a:cubicBezTo>
                <a:cubicBezTo>
                  <a:pt x="4264657" y="2151123"/>
                  <a:pt x="4261611" y="2147151"/>
                  <a:pt x="4260339" y="2142403"/>
                </a:cubicBezTo>
                <a:cubicBezTo>
                  <a:pt x="4259072" y="2137665"/>
                  <a:pt x="4259724" y="2132710"/>
                  <a:pt x="4262179" y="2128445"/>
                </a:cubicBezTo>
                <a:cubicBezTo>
                  <a:pt x="4265451" y="2122790"/>
                  <a:pt x="4271559" y="2119263"/>
                  <a:pt x="4278113" y="2119263"/>
                </a:cubicBezTo>
                <a:close/>
                <a:moveTo>
                  <a:pt x="2453590" y="2112887"/>
                </a:moveTo>
                <a:cubicBezTo>
                  <a:pt x="2450862" y="2112887"/>
                  <a:pt x="2448152" y="2113626"/>
                  <a:pt x="2445769" y="2115082"/>
                </a:cubicBezTo>
                <a:cubicBezTo>
                  <a:pt x="2443092" y="2116718"/>
                  <a:pt x="2440331" y="2118222"/>
                  <a:pt x="2437513" y="2119593"/>
                </a:cubicBezTo>
                <a:cubicBezTo>
                  <a:pt x="2433759" y="2121418"/>
                  <a:pt x="2430936" y="2124737"/>
                  <a:pt x="2429721" y="2128729"/>
                </a:cubicBezTo>
                <a:cubicBezTo>
                  <a:pt x="2428510" y="2132729"/>
                  <a:pt x="2429016" y="2137050"/>
                  <a:pt x="2431125" y="2140654"/>
                </a:cubicBezTo>
                <a:cubicBezTo>
                  <a:pt x="2432666" y="2143292"/>
                  <a:pt x="2434099" y="2145997"/>
                  <a:pt x="2435419" y="2148748"/>
                </a:cubicBezTo>
                <a:cubicBezTo>
                  <a:pt x="2437995" y="2154110"/>
                  <a:pt x="2443358" y="2157269"/>
                  <a:pt x="2448961" y="2157269"/>
                </a:cubicBezTo>
                <a:cubicBezTo>
                  <a:pt x="2450980" y="2157269"/>
                  <a:pt x="2453032" y="2156853"/>
                  <a:pt x="2454999" y="2155993"/>
                </a:cubicBezTo>
                <a:cubicBezTo>
                  <a:pt x="2457580" y="2154848"/>
                  <a:pt x="2460205" y="2153818"/>
                  <a:pt x="2462872" y="2152872"/>
                </a:cubicBezTo>
                <a:cubicBezTo>
                  <a:pt x="2466835" y="2151472"/>
                  <a:pt x="2470026" y="2148465"/>
                  <a:pt x="2471672" y="2144607"/>
                </a:cubicBezTo>
                <a:cubicBezTo>
                  <a:pt x="2473317" y="2140739"/>
                  <a:pt x="2473266" y="2136351"/>
                  <a:pt x="2471530" y="2132530"/>
                </a:cubicBezTo>
                <a:cubicBezTo>
                  <a:pt x="2470136" y="2129445"/>
                  <a:pt x="2468891" y="2126297"/>
                  <a:pt x="2467809" y="2123092"/>
                </a:cubicBezTo>
                <a:cubicBezTo>
                  <a:pt x="2466347" y="2118770"/>
                  <a:pt x="2463000" y="2115346"/>
                  <a:pt x="2458710" y="2113786"/>
                </a:cubicBezTo>
                <a:cubicBezTo>
                  <a:pt x="2457051" y="2113181"/>
                  <a:pt x="2455315" y="2112887"/>
                  <a:pt x="2453590" y="2112887"/>
                </a:cubicBezTo>
                <a:close/>
                <a:moveTo>
                  <a:pt x="616711" y="2105359"/>
                </a:moveTo>
                <a:cubicBezTo>
                  <a:pt x="624858" y="2105359"/>
                  <a:pt x="632907" y="2107525"/>
                  <a:pt x="639989" y="2111620"/>
                </a:cubicBezTo>
                <a:cubicBezTo>
                  <a:pt x="650789" y="2117853"/>
                  <a:pt x="658504" y="2127905"/>
                  <a:pt x="661731" y="2139944"/>
                </a:cubicBezTo>
                <a:cubicBezTo>
                  <a:pt x="664956" y="2151983"/>
                  <a:pt x="663302" y="2164551"/>
                  <a:pt x="657069" y="2175342"/>
                </a:cubicBezTo>
                <a:cubicBezTo>
                  <a:pt x="648761" y="2189736"/>
                  <a:pt x="633265" y="2198682"/>
                  <a:pt x="616631" y="2198682"/>
                </a:cubicBezTo>
                <a:cubicBezTo>
                  <a:pt x="608491" y="2198682"/>
                  <a:pt x="600440" y="2196517"/>
                  <a:pt x="593333" y="2192421"/>
                </a:cubicBezTo>
                <a:cubicBezTo>
                  <a:pt x="582552" y="2186189"/>
                  <a:pt x="574835" y="2176137"/>
                  <a:pt x="571610" y="2164098"/>
                </a:cubicBezTo>
                <a:cubicBezTo>
                  <a:pt x="568385" y="2152058"/>
                  <a:pt x="570039" y="2139490"/>
                  <a:pt x="576268" y="2128700"/>
                </a:cubicBezTo>
                <a:cubicBezTo>
                  <a:pt x="584580" y="2114305"/>
                  <a:pt x="600076" y="2105359"/>
                  <a:pt x="616711" y="2105359"/>
                </a:cubicBezTo>
                <a:close/>
                <a:moveTo>
                  <a:pt x="3422844" y="2096963"/>
                </a:moveTo>
                <a:cubicBezTo>
                  <a:pt x="3420546" y="2096963"/>
                  <a:pt x="3418253" y="2097493"/>
                  <a:pt x="3416153" y="2098533"/>
                </a:cubicBezTo>
                <a:cubicBezTo>
                  <a:pt x="3414976" y="2099119"/>
                  <a:pt x="3413789" y="2099678"/>
                  <a:pt x="3412597" y="2100226"/>
                </a:cubicBezTo>
                <a:lnTo>
                  <a:pt x="3404706" y="2108794"/>
                </a:lnTo>
                <a:lnTo>
                  <a:pt x="3405316" y="2120426"/>
                </a:lnTo>
                <a:cubicBezTo>
                  <a:pt x="3405821" y="2121466"/>
                  <a:pt x="3406308" y="2122525"/>
                  <a:pt x="3406777" y="2123585"/>
                </a:cubicBezTo>
                <a:cubicBezTo>
                  <a:pt x="3408423" y="2127311"/>
                  <a:pt x="3411506" y="2130205"/>
                  <a:pt x="3415326" y="2131614"/>
                </a:cubicBezTo>
                <a:cubicBezTo>
                  <a:pt x="3417000" y="2132228"/>
                  <a:pt x="3418759" y="2132531"/>
                  <a:pt x="3420509" y="2132531"/>
                </a:cubicBezTo>
                <a:cubicBezTo>
                  <a:pt x="3422746" y="2132531"/>
                  <a:pt x="3424977" y="2132029"/>
                  <a:pt x="3427029" y="2131046"/>
                </a:cubicBezTo>
                <a:cubicBezTo>
                  <a:pt x="3428230" y="2130460"/>
                  <a:pt x="3429436" y="2129901"/>
                  <a:pt x="3430651" y="2129363"/>
                </a:cubicBezTo>
                <a:cubicBezTo>
                  <a:pt x="3434401" y="2127708"/>
                  <a:pt x="3437309" y="2124596"/>
                  <a:pt x="3438703" y="2120738"/>
                </a:cubicBezTo>
                <a:cubicBezTo>
                  <a:pt x="3440098" y="2116889"/>
                  <a:pt x="3439857" y="2112634"/>
                  <a:pt x="3438037" y="2108965"/>
                </a:cubicBezTo>
                <a:cubicBezTo>
                  <a:pt x="3437503" y="2107887"/>
                  <a:pt x="3436992" y="2106808"/>
                  <a:pt x="3436490" y="2105721"/>
                </a:cubicBezTo>
                <a:cubicBezTo>
                  <a:pt x="3434798" y="2102023"/>
                  <a:pt x="3431681" y="2099176"/>
                  <a:pt x="3427847" y="2097824"/>
                </a:cubicBezTo>
                <a:cubicBezTo>
                  <a:pt x="3426224" y="2097247"/>
                  <a:pt x="3424532" y="2096963"/>
                  <a:pt x="3422844" y="2096963"/>
                </a:cubicBezTo>
                <a:close/>
                <a:moveTo>
                  <a:pt x="5421396" y="2089851"/>
                </a:moveTo>
                <a:cubicBezTo>
                  <a:pt x="5435185" y="2089851"/>
                  <a:pt x="5448822" y="2093520"/>
                  <a:pt x="5460832" y="2100452"/>
                </a:cubicBezTo>
                <a:lnTo>
                  <a:pt x="5460832" y="2100451"/>
                </a:lnTo>
                <a:cubicBezTo>
                  <a:pt x="5498561" y="2122240"/>
                  <a:pt x="5511535" y="2170670"/>
                  <a:pt x="5489751" y="2208394"/>
                </a:cubicBezTo>
                <a:cubicBezTo>
                  <a:pt x="5475680" y="2232775"/>
                  <a:pt x="5449432" y="2247914"/>
                  <a:pt x="5421250" y="2247914"/>
                </a:cubicBezTo>
                <a:cubicBezTo>
                  <a:pt x="5407456" y="2247914"/>
                  <a:pt x="5393818" y="2244246"/>
                  <a:pt x="5381813" y="2237313"/>
                </a:cubicBezTo>
                <a:cubicBezTo>
                  <a:pt x="5344080" y="2215534"/>
                  <a:pt x="5331105" y="2167115"/>
                  <a:pt x="5352889" y="2129381"/>
                </a:cubicBezTo>
                <a:cubicBezTo>
                  <a:pt x="5366961" y="2105002"/>
                  <a:pt x="5393213" y="2089851"/>
                  <a:pt x="5421396" y="2089851"/>
                </a:cubicBezTo>
                <a:close/>
                <a:moveTo>
                  <a:pt x="4679803" y="2076677"/>
                </a:moveTo>
                <a:cubicBezTo>
                  <a:pt x="4682371" y="2076677"/>
                  <a:pt x="4684915" y="2077368"/>
                  <a:pt x="4687166" y="2078654"/>
                </a:cubicBezTo>
                <a:cubicBezTo>
                  <a:pt x="4694188" y="2082720"/>
                  <a:pt x="4696613" y="2091751"/>
                  <a:pt x="4692552" y="2098788"/>
                </a:cubicBezTo>
                <a:cubicBezTo>
                  <a:pt x="4689928" y="2103346"/>
                  <a:pt x="4685034" y="2106164"/>
                  <a:pt x="4679776" y="2106164"/>
                </a:cubicBezTo>
                <a:cubicBezTo>
                  <a:pt x="4677204" y="2106164"/>
                  <a:pt x="4674660" y="2105473"/>
                  <a:pt x="4672409" y="2104187"/>
                </a:cubicBezTo>
                <a:cubicBezTo>
                  <a:pt x="4665384" y="2100121"/>
                  <a:pt x="4662958" y="2091090"/>
                  <a:pt x="4667019" y="2084053"/>
                </a:cubicBezTo>
                <a:lnTo>
                  <a:pt x="4667017" y="2084053"/>
                </a:lnTo>
                <a:cubicBezTo>
                  <a:pt x="4669646" y="2079505"/>
                  <a:pt x="4674544" y="2076677"/>
                  <a:pt x="4679803" y="2076677"/>
                </a:cubicBezTo>
                <a:close/>
                <a:moveTo>
                  <a:pt x="5823059" y="2070520"/>
                </a:moveTo>
                <a:cubicBezTo>
                  <a:pt x="5832143" y="2070520"/>
                  <a:pt x="5841141" y="2072941"/>
                  <a:pt x="5849075" y="2077519"/>
                </a:cubicBezTo>
                <a:lnTo>
                  <a:pt x="5849075" y="2077518"/>
                </a:lnTo>
                <a:cubicBezTo>
                  <a:pt x="5861123" y="2084479"/>
                  <a:pt x="5869752" y="2095723"/>
                  <a:pt x="5873356" y="2109171"/>
                </a:cubicBezTo>
                <a:cubicBezTo>
                  <a:pt x="5876959" y="2122618"/>
                  <a:pt x="5875110" y="2136663"/>
                  <a:pt x="5868150" y="2148711"/>
                </a:cubicBezTo>
                <a:cubicBezTo>
                  <a:pt x="5858867" y="2164797"/>
                  <a:pt x="5841556" y="2174784"/>
                  <a:pt x="5822974" y="2174794"/>
                </a:cubicBezTo>
                <a:cubicBezTo>
                  <a:pt x="5813867" y="2174784"/>
                  <a:pt x="5804864" y="2172363"/>
                  <a:pt x="5796943" y="2167795"/>
                </a:cubicBezTo>
                <a:cubicBezTo>
                  <a:pt x="5772062" y="2153421"/>
                  <a:pt x="5763503" y="2121474"/>
                  <a:pt x="5777874" y="2096593"/>
                </a:cubicBezTo>
                <a:cubicBezTo>
                  <a:pt x="5787161" y="2080516"/>
                  <a:pt x="5804476" y="2070520"/>
                  <a:pt x="5823059" y="2070520"/>
                </a:cubicBezTo>
                <a:close/>
                <a:moveTo>
                  <a:pt x="2844088" y="2069159"/>
                </a:moveTo>
                <a:cubicBezTo>
                  <a:pt x="2841847" y="2069159"/>
                  <a:pt x="2839615" y="2069661"/>
                  <a:pt x="2837554" y="2070654"/>
                </a:cubicBezTo>
                <a:cubicBezTo>
                  <a:pt x="2835795" y="2071505"/>
                  <a:pt x="2834002" y="2072289"/>
                  <a:pt x="2832191" y="2073037"/>
                </a:cubicBezTo>
                <a:cubicBezTo>
                  <a:pt x="2828101" y="2074711"/>
                  <a:pt x="2824962" y="2078115"/>
                  <a:pt x="2823605" y="2082324"/>
                </a:cubicBezTo>
                <a:cubicBezTo>
                  <a:pt x="2822253" y="2086533"/>
                  <a:pt x="2822819" y="2091129"/>
                  <a:pt x="2825165" y="2094873"/>
                </a:cubicBezTo>
                <a:cubicBezTo>
                  <a:pt x="2827486" y="2098590"/>
                  <a:pt x="2829623" y="2102534"/>
                  <a:pt x="2831519" y="2106591"/>
                </a:cubicBezTo>
                <a:cubicBezTo>
                  <a:pt x="2833240" y="2110270"/>
                  <a:pt x="2836381" y="2113098"/>
                  <a:pt x="2840224" y="2114422"/>
                </a:cubicBezTo>
                <a:cubicBezTo>
                  <a:pt x="2841818" y="2114970"/>
                  <a:pt x="2843468" y="2115245"/>
                  <a:pt x="2845119" y="2115245"/>
                </a:cubicBezTo>
                <a:cubicBezTo>
                  <a:pt x="2847459" y="2115245"/>
                  <a:pt x="2849790" y="2114697"/>
                  <a:pt x="2851914" y="2113618"/>
                </a:cubicBezTo>
                <a:cubicBezTo>
                  <a:pt x="2853214" y="2112955"/>
                  <a:pt x="2854529" y="2112332"/>
                  <a:pt x="2855852" y="2111727"/>
                </a:cubicBezTo>
                <a:cubicBezTo>
                  <a:pt x="2859469" y="2110052"/>
                  <a:pt x="2862279" y="2107017"/>
                  <a:pt x="2863660" y="2103281"/>
                </a:cubicBezTo>
                <a:lnTo>
                  <a:pt x="2863661" y="2103280"/>
                </a:lnTo>
                <a:cubicBezTo>
                  <a:pt x="2865037" y="2099535"/>
                  <a:pt x="2864871" y="2095402"/>
                  <a:pt x="2863197" y="2091790"/>
                </a:cubicBezTo>
                <a:cubicBezTo>
                  <a:pt x="2861348" y="2087790"/>
                  <a:pt x="2859716" y="2083648"/>
                  <a:pt x="2858350" y="2079487"/>
                </a:cubicBezTo>
                <a:cubicBezTo>
                  <a:pt x="2856998" y="2075373"/>
                  <a:pt x="2853938" y="2072043"/>
                  <a:pt x="2849957" y="2070351"/>
                </a:cubicBezTo>
                <a:cubicBezTo>
                  <a:pt x="2848080" y="2069557"/>
                  <a:pt x="2846084" y="2069159"/>
                  <a:pt x="2844088" y="2069159"/>
                </a:cubicBezTo>
                <a:close/>
                <a:moveTo>
                  <a:pt x="2285203" y="2055464"/>
                </a:moveTo>
                <a:cubicBezTo>
                  <a:pt x="2282531" y="2055464"/>
                  <a:pt x="2279879" y="2056173"/>
                  <a:pt x="2277529" y="2057574"/>
                </a:cubicBezTo>
                <a:cubicBezTo>
                  <a:pt x="2275146" y="2058992"/>
                  <a:pt x="2272701" y="2060306"/>
                  <a:pt x="2270200" y="2061546"/>
                </a:cubicBezTo>
                <a:cubicBezTo>
                  <a:pt x="2266559" y="2063342"/>
                  <a:pt x="2263803" y="2066539"/>
                  <a:pt x="2262558" y="2070407"/>
                </a:cubicBezTo>
                <a:cubicBezTo>
                  <a:pt x="2261314" y="2074275"/>
                  <a:pt x="2261692" y="2078473"/>
                  <a:pt x="2263598" y="2082058"/>
                </a:cubicBezTo>
                <a:cubicBezTo>
                  <a:pt x="2264279" y="2083334"/>
                  <a:pt x="2264941" y="2084630"/>
                  <a:pt x="2265575" y="2085945"/>
                </a:cubicBezTo>
                <a:cubicBezTo>
                  <a:pt x="2268156" y="2091279"/>
                  <a:pt x="2273504" y="2094418"/>
                  <a:pt x="2279094" y="2094418"/>
                </a:cubicBezTo>
                <a:cubicBezTo>
                  <a:pt x="2281098" y="2094418"/>
                  <a:pt x="2283132" y="2094012"/>
                  <a:pt x="2285085" y="2093159"/>
                </a:cubicBezTo>
                <a:cubicBezTo>
                  <a:pt x="2287534" y="2092091"/>
                  <a:pt x="2290017" y="2091108"/>
                  <a:pt x="2292542" y="2090210"/>
                </a:cubicBezTo>
                <a:cubicBezTo>
                  <a:pt x="2296500" y="2088819"/>
                  <a:pt x="2299687" y="2085831"/>
                  <a:pt x="2301337" y="2081972"/>
                </a:cubicBezTo>
                <a:cubicBezTo>
                  <a:pt x="2302987" y="2078113"/>
                  <a:pt x="2302949" y="2073745"/>
                  <a:pt x="2301233" y="2069915"/>
                </a:cubicBezTo>
                <a:lnTo>
                  <a:pt x="2301232" y="2069915"/>
                </a:lnTo>
                <a:cubicBezTo>
                  <a:pt x="2300509" y="2068297"/>
                  <a:pt x="2299833" y="2066671"/>
                  <a:pt x="2299190" y="2065025"/>
                </a:cubicBezTo>
                <a:cubicBezTo>
                  <a:pt x="2297592" y="2060912"/>
                  <a:pt x="2294258" y="2057715"/>
                  <a:pt x="2290088" y="2056278"/>
                </a:cubicBezTo>
                <a:cubicBezTo>
                  <a:pt x="2288499" y="2055730"/>
                  <a:pt x="2286849" y="2055464"/>
                  <a:pt x="2285203" y="2055464"/>
                </a:cubicBezTo>
                <a:close/>
                <a:moveTo>
                  <a:pt x="3833789" y="2038667"/>
                </a:moveTo>
                <a:cubicBezTo>
                  <a:pt x="3830938" y="2038667"/>
                  <a:pt x="3828106" y="2039481"/>
                  <a:pt x="3825652" y="2041060"/>
                </a:cubicBezTo>
                <a:cubicBezTo>
                  <a:pt x="3820578" y="2044333"/>
                  <a:pt x="3815131" y="2047208"/>
                  <a:pt x="3809466" y="2049591"/>
                </a:cubicBezTo>
                <a:cubicBezTo>
                  <a:pt x="3805570" y="2051236"/>
                  <a:pt x="3802548" y="2054443"/>
                  <a:pt x="3801139" y="2058424"/>
                </a:cubicBezTo>
                <a:cubicBezTo>
                  <a:pt x="3799730" y="2062404"/>
                  <a:pt x="3800066" y="2066794"/>
                  <a:pt x="3802065" y="2070519"/>
                </a:cubicBezTo>
                <a:lnTo>
                  <a:pt x="3802066" y="2070520"/>
                </a:lnTo>
                <a:cubicBezTo>
                  <a:pt x="3804261" y="2074615"/>
                  <a:pt x="3806228" y="2078936"/>
                  <a:pt x="3807911" y="2083344"/>
                </a:cubicBezTo>
                <a:cubicBezTo>
                  <a:pt x="3809433" y="2087334"/>
                  <a:pt x="3812582" y="2090484"/>
                  <a:pt x="3816573" y="2092006"/>
                </a:cubicBezTo>
                <a:cubicBezTo>
                  <a:pt x="3818304" y="2092668"/>
                  <a:pt x="3820119" y="2092999"/>
                  <a:pt x="3821935" y="2092999"/>
                </a:cubicBezTo>
                <a:cubicBezTo>
                  <a:pt x="3824299" y="2092999"/>
                  <a:pt x="3826654" y="2092441"/>
                  <a:pt x="3828806" y="2091334"/>
                </a:cubicBezTo>
                <a:cubicBezTo>
                  <a:pt x="3834253" y="2088534"/>
                  <a:pt x="3840012" y="2086199"/>
                  <a:pt x="3845923" y="2084392"/>
                </a:cubicBezTo>
                <a:cubicBezTo>
                  <a:pt x="3850301" y="2083059"/>
                  <a:pt x="3853829" y="2079796"/>
                  <a:pt x="3855508" y="2075540"/>
                </a:cubicBezTo>
                <a:cubicBezTo>
                  <a:pt x="3857186" y="2071284"/>
                  <a:pt x="3856831" y="2066490"/>
                  <a:pt x="3854543" y="2062527"/>
                </a:cubicBezTo>
                <a:cubicBezTo>
                  <a:pt x="3851923" y="2057997"/>
                  <a:pt x="3849668" y="2053230"/>
                  <a:pt x="3847833" y="2048380"/>
                </a:cubicBezTo>
                <a:cubicBezTo>
                  <a:pt x="3846230" y="2044132"/>
                  <a:pt x="3842797" y="2040842"/>
                  <a:pt x="3838490" y="2039424"/>
                </a:cubicBezTo>
                <a:cubicBezTo>
                  <a:pt x="3836958" y="2038913"/>
                  <a:pt x="3835369" y="2038667"/>
                  <a:pt x="3833789" y="2038667"/>
                </a:cubicBezTo>
                <a:close/>
                <a:moveTo>
                  <a:pt x="3250873" y="2037421"/>
                </a:moveTo>
                <a:cubicBezTo>
                  <a:pt x="3248958" y="2037421"/>
                  <a:pt x="3247076" y="2037771"/>
                  <a:pt x="3245374" y="2038594"/>
                </a:cubicBezTo>
                <a:lnTo>
                  <a:pt x="3244863" y="2038830"/>
                </a:lnTo>
                <a:cubicBezTo>
                  <a:pt x="3237369" y="2042339"/>
                  <a:pt x="3233600" y="2051502"/>
                  <a:pt x="3237085" y="2059002"/>
                </a:cubicBezTo>
                <a:lnTo>
                  <a:pt x="3237568" y="2060052"/>
                </a:lnTo>
                <a:cubicBezTo>
                  <a:pt x="3239232" y="2063721"/>
                  <a:pt x="3242301" y="2066577"/>
                  <a:pt x="3246093" y="2067967"/>
                </a:cubicBezTo>
                <a:cubicBezTo>
                  <a:pt x="3247758" y="2068573"/>
                  <a:pt x="3249507" y="2068876"/>
                  <a:pt x="3251247" y="2068876"/>
                </a:cubicBezTo>
                <a:cubicBezTo>
                  <a:pt x="3253460" y="2068876"/>
                  <a:pt x="3255673" y="2068384"/>
                  <a:pt x="3257711" y="2067419"/>
                </a:cubicBezTo>
                <a:cubicBezTo>
                  <a:pt x="3265182" y="2063854"/>
                  <a:pt x="3269560" y="2054350"/>
                  <a:pt x="3266005" y="2046869"/>
                </a:cubicBezTo>
                <a:cubicBezTo>
                  <a:pt x="3264293" y="2043265"/>
                  <a:pt x="3260931" y="2039890"/>
                  <a:pt x="3257162" y="2038556"/>
                </a:cubicBezTo>
                <a:cubicBezTo>
                  <a:pt x="3255176" y="2037856"/>
                  <a:pt x="3253006" y="2037421"/>
                  <a:pt x="3250873" y="2037421"/>
                </a:cubicBezTo>
                <a:close/>
                <a:moveTo>
                  <a:pt x="5251468" y="2029837"/>
                </a:moveTo>
                <a:cubicBezTo>
                  <a:pt x="5264940" y="2029837"/>
                  <a:pt x="5278264" y="2033421"/>
                  <a:pt x="5289996" y="2040192"/>
                </a:cubicBezTo>
                <a:lnTo>
                  <a:pt x="5289994" y="2040192"/>
                </a:lnTo>
                <a:cubicBezTo>
                  <a:pt x="5307850" y="2050489"/>
                  <a:pt x="5320626" y="2067144"/>
                  <a:pt x="5325965" y="2087060"/>
                </a:cubicBezTo>
                <a:cubicBezTo>
                  <a:pt x="5331299" y="2106977"/>
                  <a:pt x="5328561" y="2127783"/>
                  <a:pt x="5318253" y="2145647"/>
                </a:cubicBezTo>
                <a:cubicBezTo>
                  <a:pt x="5304507" y="2169451"/>
                  <a:pt x="5278864" y="2184241"/>
                  <a:pt x="5251335" y="2184241"/>
                </a:cubicBezTo>
                <a:cubicBezTo>
                  <a:pt x="5237859" y="2184241"/>
                  <a:pt x="5224533" y="2180656"/>
                  <a:pt x="5212803" y="2173886"/>
                </a:cubicBezTo>
                <a:cubicBezTo>
                  <a:pt x="5194947" y="2163578"/>
                  <a:pt x="5182176" y="2146925"/>
                  <a:pt x="5176837" y="2127017"/>
                </a:cubicBezTo>
                <a:cubicBezTo>
                  <a:pt x="5171503" y="2107100"/>
                  <a:pt x="5174241" y="2086295"/>
                  <a:pt x="5184549" y="2068431"/>
                </a:cubicBezTo>
                <a:cubicBezTo>
                  <a:pt x="5198301" y="2044627"/>
                  <a:pt x="5223938" y="2029837"/>
                  <a:pt x="5251468" y="2029837"/>
                </a:cubicBezTo>
                <a:close/>
                <a:moveTo>
                  <a:pt x="4108233" y="2013182"/>
                </a:moveTo>
                <a:cubicBezTo>
                  <a:pt x="4119161" y="2013182"/>
                  <a:pt x="4129966" y="2016095"/>
                  <a:pt x="4139484" y="2021590"/>
                </a:cubicBezTo>
                <a:cubicBezTo>
                  <a:pt x="4169378" y="2038849"/>
                  <a:pt x="4179657" y="2077207"/>
                  <a:pt x="4162398" y="2107100"/>
                </a:cubicBezTo>
                <a:cubicBezTo>
                  <a:pt x="4151248" y="2126421"/>
                  <a:pt x="4130453" y="2138422"/>
                  <a:pt x="4108124" y="2138422"/>
                </a:cubicBezTo>
                <a:cubicBezTo>
                  <a:pt x="4097192" y="2138422"/>
                  <a:pt x="4086387" y="2135519"/>
                  <a:pt x="4076878" y="2130024"/>
                </a:cubicBezTo>
                <a:lnTo>
                  <a:pt x="4076878" y="2130023"/>
                </a:lnTo>
                <a:cubicBezTo>
                  <a:pt x="4062395" y="2121663"/>
                  <a:pt x="4052035" y="2108159"/>
                  <a:pt x="4047703" y="2092006"/>
                </a:cubicBezTo>
                <a:cubicBezTo>
                  <a:pt x="4043376" y="2075864"/>
                  <a:pt x="4045599" y="2058992"/>
                  <a:pt x="4053959" y="2044494"/>
                </a:cubicBezTo>
                <a:cubicBezTo>
                  <a:pt x="4065114" y="2025183"/>
                  <a:pt x="4085909" y="2013182"/>
                  <a:pt x="4108233" y="2013182"/>
                </a:cubicBezTo>
                <a:close/>
                <a:moveTo>
                  <a:pt x="2112321" y="1998410"/>
                </a:moveTo>
                <a:cubicBezTo>
                  <a:pt x="2109839" y="1998410"/>
                  <a:pt x="2107364" y="1999025"/>
                  <a:pt x="2105137" y="2000236"/>
                </a:cubicBezTo>
                <a:cubicBezTo>
                  <a:pt x="2104178" y="2000765"/>
                  <a:pt x="2103204" y="2001266"/>
                  <a:pt x="2102220" y="2001758"/>
                </a:cubicBezTo>
                <a:cubicBezTo>
                  <a:pt x="2098640" y="2003554"/>
                  <a:pt x="2095922" y="2006713"/>
                  <a:pt x="2094683" y="2010525"/>
                </a:cubicBezTo>
                <a:cubicBezTo>
                  <a:pt x="2093445" y="2014345"/>
                  <a:pt x="2093780" y="2018497"/>
                  <a:pt x="2095624" y="2022062"/>
                </a:cubicBezTo>
                <a:lnTo>
                  <a:pt x="2096140" y="2023083"/>
                </a:lnTo>
                <a:cubicBezTo>
                  <a:pt x="2098802" y="2028436"/>
                  <a:pt x="2104377" y="2031766"/>
                  <a:pt x="2110084" y="2031766"/>
                </a:cubicBezTo>
                <a:cubicBezTo>
                  <a:pt x="2111947" y="2031766"/>
                  <a:pt x="2113828" y="2031416"/>
                  <a:pt x="2115625" y="2030650"/>
                </a:cubicBezTo>
                <a:lnTo>
                  <a:pt x="2118752" y="2029374"/>
                </a:lnTo>
                <a:lnTo>
                  <a:pt x="2118751" y="2029373"/>
                </a:lnTo>
                <a:cubicBezTo>
                  <a:pt x="2122510" y="2027869"/>
                  <a:pt x="2125499" y="2024909"/>
                  <a:pt x="2127044" y="2021173"/>
                </a:cubicBezTo>
                <a:cubicBezTo>
                  <a:pt x="2128591" y="2017428"/>
                  <a:pt x="2128561" y="2013230"/>
                  <a:pt x="2126969" y="2009513"/>
                </a:cubicBezTo>
                <a:lnTo>
                  <a:pt x="2126180" y="2007659"/>
                </a:lnTo>
                <a:cubicBezTo>
                  <a:pt x="2124547" y="2003726"/>
                  <a:pt x="2121323" y="2000680"/>
                  <a:pt x="2117308" y="1999261"/>
                </a:cubicBezTo>
                <a:cubicBezTo>
                  <a:pt x="2115692" y="1998694"/>
                  <a:pt x="2114004" y="1998410"/>
                  <a:pt x="2112321" y="1998410"/>
                </a:cubicBezTo>
                <a:close/>
                <a:moveTo>
                  <a:pt x="848489" y="1988168"/>
                </a:moveTo>
                <a:cubicBezTo>
                  <a:pt x="858224" y="1988168"/>
                  <a:pt x="867847" y="1990760"/>
                  <a:pt x="876321" y="1995648"/>
                </a:cubicBezTo>
                <a:cubicBezTo>
                  <a:pt x="889225" y="2003101"/>
                  <a:pt x="898451" y="2015121"/>
                  <a:pt x="902304" y="2029505"/>
                </a:cubicBezTo>
                <a:cubicBezTo>
                  <a:pt x="906157" y="2043899"/>
                  <a:pt x="904181" y="2058926"/>
                  <a:pt x="896733" y="2071825"/>
                </a:cubicBezTo>
                <a:cubicBezTo>
                  <a:pt x="886799" y="2089038"/>
                  <a:pt x="868272" y="2099724"/>
                  <a:pt x="848384" y="2099724"/>
                </a:cubicBezTo>
                <a:cubicBezTo>
                  <a:pt x="838653" y="2099724"/>
                  <a:pt x="829026" y="2097132"/>
                  <a:pt x="820547" y="2092243"/>
                </a:cubicBezTo>
                <a:cubicBezTo>
                  <a:pt x="793926" y="2076866"/>
                  <a:pt x="784767" y="2042688"/>
                  <a:pt x="800140" y="2016057"/>
                </a:cubicBezTo>
                <a:cubicBezTo>
                  <a:pt x="810074" y="1998855"/>
                  <a:pt x="828601" y="1988168"/>
                  <a:pt x="848489" y="1988168"/>
                </a:cubicBezTo>
                <a:close/>
                <a:moveTo>
                  <a:pt x="3656986" y="1984131"/>
                </a:moveTo>
                <a:cubicBezTo>
                  <a:pt x="3654537" y="1984131"/>
                  <a:pt x="3652097" y="1984727"/>
                  <a:pt x="3649894" y="1985909"/>
                </a:cubicBezTo>
                <a:cubicBezTo>
                  <a:pt x="3647298" y="1987300"/>
                  <a:pt x="3644645" y="1988594"/>
                  <a:pt x="3641941" y="1989777"/>
                </a:cubicBezTo>
                <a:cubicBezTo>
                  <a:pt x="3638158" y="1991432"/>
                  <a:pt x="3635225" y="1994571"/>
                  <a:pt x="3633831" y="1998459"/>
                </a:cubicBezTo>
                <a:cubicBezTo>
                  <a:pt x="3632437" y="2002346"/>
                  <a:pt x="3632706" y="2006639"/>
                  <a:pt x="3634574" y="2010318"/>
                </a:cubicBezTo>
                <a:lnTo>
                  <a:pt x="3634573" y="2010318"/>
                </a:lnTo>
                <a:cubicBezTo>
                  <a:pt x="3635718" y="2012568"/>
                  <a:pt x="3636781" y="2014857"/>
                  <a:pt x="3637769" y="2017183"/>
                </a:cubicBezTo>
                <a:cubicBezTo>
                  <a:pt x="3639382" y="2020986"/>
                  <a:pt x="3642493" y="2023955"/>
                  <a:pt x="3646361" y="2025392"/>
                </a:cubicBezTo>
                <a:cubicBezTo>
                  <a:pt x="3648049" y="2026016"/>
                  <a:pt x="3649822" y="2026329"/>
                  <a:pt x="3651587" y="2026329"/>
                </a:cubicBezTo>
                <a:cubicBezTo>
                  <a:pt x="3653866" y="2026329"/>
                  <a:pt x="3656140" y="2025808"/>
                  <a:pt x="3658225" y="2024787"/>
                </a:cubicBezTo>
                <a:cubicBezTo>
                  <a:pt x="3660854" y="2023492"/>
                  <a:pt x="3663531" y="2022291"/>
                  <a:pt x="3666259" y="2021213"/>
                </a:cubicBezTo>
                <a:cubicBezTo>
                  <a:pt x="3670184" y="2019662"/>
                  <a:pt x="3673276" y="2016522"/>
                  <a:pt x="3674770" y="2012579"/>
                </a:cubicBezTo>
                <a:cubicBezTo>
                  <a:pt x="3676269" y="2008626"/>
                  <a:pt x="3676033" y="2004228"/>
                  <a:pt x="3674122" y="2000464"/>
                </a:cubicBezTo>
                <a:cubicBezTo>
                  <a:pt x="3672940" y="1998138"/>
                  <a:pt x="3671843" y="1995763"/>
                  <a:pt x="3670836" y="1993352"/>
                </a:cubicBezTo>
                <a:cubicBezTo>
                  <a:pt x="3669204" y="1989447"/>
                  <a:pt x="3666003" y="1986411"/>
                  <a:pt x="3662013" y="1984992"/>
                </a:cubicBezTo>
                <a:cubicBezTo>
                  <a:pt x="3660381" y="1984415"/>
                  <a:pt x="3658683" y="1984131"/>
                  <a:pt x="3656986" y="1984131"/>
                </a:cubicBezTo>
                <a:close/>
                <a:moveTo>
                  <a:pt x="5653169" y="1976764"/>
                </a:moveTo>
                <a:cubicBezTo>
                  <a:pt x="5667828" y="1976764"/>
                  <a:pt x="5682330" y="1980661"/>
                  <a:pt x="5695111" y="1988038"/>
                </a:cubicBezTo>
                <a:cubicBezTo>
                  <a:pt x="5735233" y="2011208"/>
                  <a:pt x="5749030" y="2062700"/>
                  <a:pt x="5725861" y="2102827"/>
                </a:cubicBezTo>
                <a:cubicBezTo>
                  <a:pt x="5710895" y="2128748"/>
                  <a:pt x="5682982" y="2144854"/>
                  <a:pt x="5653013" y="2144854"/>
                </a:cubicBezTo>
                <a:cubicBezTo>
                  <a:pt x="5638341" y="2144854"/>
                  <a:pt x="5623843" y="2140957"/>
                  <a:pt x="5611085" y="2133580"/>
                </a:cubicBezTo>
                <a:cubicBezTo>
                  <a:pt x="5591637" y="2122355"/>
                  <a:pt x="5577735" y="2104244"/>
                  <a:pt x="5571924" y="2082559"/>
                </a:cubicBezTo>
                <a:cubicBezTo>
                  <a:pt x="5566117" y="2060875"/>
                  <a:pt x="5569096" y="2038225"/>
                  <a:pt x="5580317" y="2018781"/>
                </a:cubicBezTo>
                <a:lnTo>
                  <a:pt x="5580317" y="2018782"/>
                </a:lnTo>
                <a:cubicBezTo>
                  <a:pt x="5595286" y="1992869"/>
                  <a:pt x="5623205" y="1976764"/>
                  <a:pt x="5653169" y="1976764"/>
                </a:cubicBezTo>
                <a:close/>
                <a:moveTo>
                  <a:pt x="5081539" y="1973454"/>
                </a:moveTo>
                <a:cubicBezTo>
                  <a:pt x="5094051" y="1973454"/>
                  <a:pt x="5106429" y="1976783"/>
                  <a:pt x="5117343" y="1983081"/>
                </a:cubicBezTo>
                <a:lnTo>
                  <a:pt x="5117343" y="1983082"/>
                </a:lnTo>
                <a:cubicBezTo>
                  <a:pt x="5133936" y="1992663"/>
                  <a:pt x="5145800" y="2008125"/>
                  <a:pt x="5150760" y="2026632"/>
                </a:cubicBezTo>
                <a:cubicBezTo>
                  <a:pt x="5155716" y="2045130"/>
                  <a:pt x="5153172" y="2064470"/>
                  <a:pt x="5143592" y="2081057"/>
                </a:cubicBezTo>
                <a:cubicBezTo>
                  <a:pt x="5130816" y="2103187"/>
                  <a:pt x="5106993" y="2116928"/>
                  <a:pt x="5081412" y="2116928"/>
                </a:cubicBezTo>
                <a:cubicBezTo>
                  <a:pt x="5068896" y="2116928"/>
                  <a:pt x="5056516" y="2113598"/>
                  <a:pt x="5045612" y="2107310"/>
                </a:cubicBezTo>
                <a:cubicBezTo>
                  <a:pt x="5029024" y="2097729"/>
                  <a:pt x="5017156" y="2082267"/>
                  <a:pt x="5012195" y="2063760"/>
                </a:cubicBezTo>
                <a:cubicBezTo>
                  <a:pt x="5007239" y="2045253"/>
                  <a:pt x="5009783" y="2025922"/>
                  <a:pt x="5019364" y="2009335"/>
                </a:cubicBezTo>
                <a:cubicBezTo>
                  <a:pt x="5032140" y="1987205"/>
                  <a:pt x="5055967" y="1973454"/>
                  <a:pt x="5081539" y="1973454"/>
                </a:cubicBezTo>
                <a:close/>
                <a:moveTo>
                  <a:pt x="678532" y="1965991"/>
                </a:moveTo>
                <a:cubicBezTo>
                  <a:pt x="681350" y="1965991"/>
                  <a:pt x="684129" y="1966739"/>
                  <a:pt x="686584" y="1968148"/>
                </a:cubicBezTo>
                <a:cubicBezTo>
                  <a:pt x="694259" y="1972583"/>
                  <a:pt x="696906" y="1982457"/>
                  <a:pt x="692465" y="1990155"/>
                </a:cubicBezTo>
                <a:cubicBezTo>
                  <a:pt x="689600" y="1995111"/>
                  <a:pt x="684248" y="1998203"/>
                  <a:pt x="678503" y="1998203"/>
                </a:cubicBezTo>
                <a:cubicBezTo>
                  <a:pt x="675684" y="1998203"/>
                  <a:pt x="672904" y="1997455"/>
                  <a:pt x="670449" y="1996046"/>
                </a:cubicBezTo>
                <a:cubicBezTo>
                  <a:pt x="666734" y="1993899"/>
                  <a:pt x="664072" y="1990429"/>
                  <a:pt x="662956" y="1986267"/>
                </a:cubicBezTo>
                <a:cubicBezTo>
                  <a:pt x="661845" y="1982116"/>
                  <a:pt x="662417" y="1977765"/>
                  <a:pt x="664573" y="1974030"/>
                </a:cubicBezTo>
                <a:cubicBezTo>
                  <a:pt x="667433" y="1969074"/>
                  <a:pt x="672786" y="1965991"/>
                  <a:pt x="678532" y="1965991"/>
                </a:cubicBezTo>
                <a:close/>
                <a:moveTo>
                  <a:pt x="4339956" y="1952978"/>
                </a:moveTo>
                <a:cubicBezTo>
                  <a:pt x="4342519" y="1952978"/>
                  <a:pt x="4345068" y="1953669"/>
                  <a:pt x="4347323" y="1954974"/>
                </a:cubicBezTo>
                <a:cubicBezTo>
                  <a:pt x="4350733" y="1956933"/>
                  <a:pt x="4353163" y="1960110"/>
                  <a:pt x="4354184" y="1963912"/>
                </a:cubicBezTo>
                <a:cubicBezTo>
                  <a:pt x="4355216" y="1967770"/>
                  <a:pt x="4354709" y="1971639"/>
                  <a:pt x="4352709" y="1975090"/>
                </a:cubicBezTo>
                <a:cubicBezTo>
                  <a:pt x="4350081" y="1979648"/>
                  <a:pt x="4345187" y="1982476"/>
                  <a:pt x="4339933" y="1982476"/>
                </a:cubicBezTo>
                <a:cubicBezTo>
                  <a:pt x="4337371" y="1982476"/>
                  <a:pt x="4334822" y="1981786"/>
                  <a:pt x="4332567" y="1980480"/>
                </a:cubicBezTo>
                <a:lnTo>
                  <a:pt x="4332566" y="1980480"/>
                </a:lnTo>
                <a:cubicBezTo>
                  <a:pt x="4329157" y="1978522"/>
                  <a:pt x="4326727" y="1975345"/>
                  <a:pt x="4325706" y="1971543"/>
                </a:cubicBezTo>
                <a:cubicBezTo>
                  <a:pt x="4324674" y="1967685"/>
                  <a:pt x="4325181" y="1963816"/>
                  <a:pt x="4327180" y="1960365"/>
                </a:cubicBezTo>
                <a:cubicBezTo>
                  <a:pt x="4329808" y="1955805"/>
                  <a:pt x="4334703" y="1952978"/>
                  <a:pt x="4339956" y="1952978"/>
                </a:cubicBezTo>
                <a:close/>
                <a:moveTo>
                  <a:pt x="3485510" y="1925630"/>
                </a:moveTo>
                <a:cubicBezTo>
                  <a:pt x="3483179" y="1925630"/>
                  <a:pt x="3480857" y="1926169"/>
                  <a:pt x="3478734" y="1927247"/>
                </a:cubicBezTo>
                <a:cubicBezTo>
                  <a:pt x="3477330" y="1927956"/>
                  <a:pt x="3475916" y="1928638"/>
                  <a:pt x="3474483" y="1929290"/>
                </a:cubicBezTo>
                <a:cubicBezTo>
                  <a:pt x="3470794" y="1930964"/>
                  <a:pt x="3467943" y="1934066"/>
                  <a:pt x="3466572" y="1937876"/>
                </a:cubicBezTo>
                <a:cubicBezTo>
                  <a:pt x="3465201" y="1941687"/>
                  <a:pt x="3465427" y="1945886"/>
                  <a:pt x="3467200" y="1949527"/>
                </a:cubicBezTo>
                <a:lnTo>
                  <a:pt x="3467202" y="1949527"/>
                </a:lnTo>
                <a:cubicBezTo>
                  <a:pt x="3467850" y="1950850"/>
                  <a:pt x="3468465" y="1952175"/>
                  <a:pt x="3469061" y="1953508"/>
                </a:cubicBezTo>
                <a:cubicBezTo>
                  <a:pt x="3470706" y="1957225"/>
                  <a:pt x="3473784" y="1960109"/>
                  <a:pt x="3477591" y="1961509"/>
                </a:cubicBezTo>
                <a:cubicBezTo>
                  <a:pt x="3479270" y="1962134"/>
                  <a:pt x="3481029" y="1962436"/>
                  <a:pt x="3482783" y="1962436"/>
                </a:cubicBezTo>
                <a:cubicBezTo>
                  <a:pt x="3485010" y="1962436"/>
                  <a:pt x="3487228" y="1961944"/>
                  <a:pt x="3489275" y="1960961"/>
                </a:cubicBezTo>
                <a:cubicBezTo>
                  <a:pt x="3490684" y="1960290"/>
                  <a:pt x="3492103" y="1959647"/>
                  <a:pt x="3493540" y="1959032"/>
                </a:cubicBezTo>
                <a:cubicBezTo>
                  <a:pt x="3497355" y="1957415"/>
                  <a:pt x="3500330" y="1954294"/>
                  <a:pt x="3501768" y="1950407"/>
                </a:cubicBezTo>
                <a:cubicBezTo>
                  <a:pt x="3503200" y="1946520"/>
                  <a:pt x="3502959" y="1942207"/>
                  <a:pt x="3501105" y="1938501"/>
                </a:cubicBezTo>
                <a:cubicBezTo>
                  <a:pt x="3500439" y="1937168"/>
                  <a:pt x="3499800" y="1935816"/>
                  <a:pt x="3499194" y="1934463"/>
                </a:cubicBezTo>
                <a:cubicBezTo>
                  <a:pt x="3497507" y="1930736"/>
                  <a:pt x="3494372" y="1927852"/>
                  <a:pt x="3490508" y="1926481"/>
                </a:cubicBezTo>
                <a:cubicBezTo>
                  <a:pt x="3488886" y="1925914"/>
                  <a:pt x="3487198" y="1925630"/>
                  <a:pt x="3485510" y="1925630"/>
                </a:cubicBezTo>
                <a:close/>
                <a:moveTo>
                  <a:pt x="4911616" y="1917080"/>
                </a:moveTo>
                <a:cubicBezTo>
                  <a:pt x="4923187" y="1917080"/>
                  <a:pt x="4934620" y="1920154"/>
                  <a:pt x="4944678" y="1925970"/>
                </a:cubicBezTo>
                <a:cubicBezTo>
                  <a:pt x="4960013" y="1934822"/>
                  <a:pt x="4970974" y="1949102"/>
                  <a:pt x="4975555" y="1966200"/>
                </a:cubicBezTo>
                <a:cubicBezTo>
                  <a:pt x="4980132" y="1983290"/>
                  <a:pt x="4977782" y="2001144"/>
                  <a:pt x="4968935" y="2016483"/>
                </a:cubicBezTo>
                <a:cubicBezTo>
                  <a:pt x="4957137" y="2036911"/>
                  <a:pt x="4935126" y="2049611"/>
                  <a:pt x="4911497" y="2049611"/>
                </a:cubicBezTo>
                <a:cubicBezTo>
                  <a:pt x="4899926" y="2049611"/>
                  <a:pt x="4888493" y="2046538"/>
                  <a:pt x="4878435" y="2040721"/>
                </a:cubicBezTo>
                <a:cubicBezTo>
                  <a:pt x="4846792" y="2022451"/>
                  <a:pt x="4835917" y="1981851"/>
                  <a:pt x="4854183" y="1950218"/>
                </a:cubicBezTo>
                <a:cubicBezTo>
                  <a:pt x="4865986" y="1929781"/>
                  <a:pt x="4887991" y="1917080"/>
                  <a:pt x="4911616" y="1917080"/>
                </a:cubicBezTo>
                <a:close/>
                <a:moveTo>
                  <a:pt x="5884893" y="1916560"/>
                </a:moveTo>
                <a:cubicBezTo>
                  <a:pt x="5891202" y="1916560"/>
                  <a:pt x="5897443" y="1918244"/>
                  <a:pt x="5902942" y="1921412"/>
                </a:cubicBezTo>
                <a:cubicBezTo>
                  <a:pt x="5911302" y="1926235"/>
                  <a:pt x="5917288" y="1934037"/>
                  <a:pt x="5919790" y="1943371"/>
                </a:cubicBezTo>
                <a:cubicBezTo>
                  <a:pt x="5922291" y="1952705"/>
                  <a:pt x="5921010" y="1962455"/>
                  <a:pt x="5916178" y="1970816"/>
                </a:cubicBezTo>
                <a:cubicBezTo>
                  <a:pt x="5909733" y="1981975"/>
                  <a:pt x="5897717" y="1988907"/>
                  <a:pt x="5884823" y="1988907"/>
                </a:cubicBezTo>
                <a:cubicBezTo>
                  <a:pt x="5878514" y="1988907"/>
                  <a:pt x="5872269" y="1987223"/>
                  <a:pt x="5866769" y="1984056"/>
                </a:cubicBezTo>
                <a:cubicBezTo>
                  <a:pt x="5849505" y="1974088"/>
                  <a:pt x="5843566" y="1951930"/>
                  <a:pt x="5853534" y="1934652"/>
                </a:cubicBezTo>
                <a:cubicBezTo>
                  <a:pt x="5859979" y="1923492"/>
                  <a:pt x="5871999" y="1916560"/>
                  <a:pt x="5884893" y="1916560"/>
                </a:cubicBezTo>
                <a:close/>
                <a:moveTo>
                  <a:pt x="2905602" y="1901392"/>
                </a:moveTo>
                <a:cubicBezTo>
                  <a:pt x="2903417" y="1901392"/>
                  <a:pt x="2901237" y="1901864"/>
                  <a:pt x="2899213" y="1902820"/>
                </a:cubicBezTo>
                <a:cubicBezTo>
                  <a:pt x="2894892" y="1904854"/>
                  <a:pt x="2890371" y="1906585"/>
                  <a:pt x="2885765" y="1907984"/>
                </a:cubicBezTo>
                <a:cubicBezTo>
                  <a:pt x="2881278" y="1909355"/>
                  <a:pt x="2877684" y="1912731"/>
                  <a:pt x="2876058" y="1917128"/>
                </a:cubicBezTo>
                <a:cubicBezTo>
                  <a:pt x="2874426" y="1921526"/>
                  <a:pt x="2874943" y="1926434"/>
                  <a:pt x="2877457" y="1930396"/>
                </a:cubicBezTo>
                <a:lnTo>
                  <a:pt x="2877458" y="1930395"/>
                </a:lnTo>
                <a:cubicBezTo>
                  <a:pt x="2879936" y="1934290"/>
                  <a:pt x="2882154" y="1938424"/>
                  <a:pt x="2884055" y="1942652"/>
                </a:cubicBezTo>
                <a:cubicBezTo>
                  <a:pt x="2885828" y="1946595"/>
                  <a:pt x="2889218" y="1949593"/>
                  <a:pt x="2893356" y="1950861"/>
                </a:cubicBezTo>
                <a:cubicBezTo>
                  <a:pt x="2894793" y="1951295"/>
                  <a:pt x="2896273" y="1951513"/>
                  <a:pt x="2897748" y="1951513"/>
                </a:cubicBezTo>
                <a:cubicBezTo>
                  <a:pt x="2900514" y="1951513"/>
                  <a:pt x="2903257" y="1950746"/>
                  <a:pt x="2905654" y="1949263"/>
                </a:cubicBezTo>
                <a:cubicBezTo>
                  <a:pt x="2909404" y="1946937"/>
                  <a:pt x="2913314" y="1944828"/>
                  <a:pt x="2917271" y="1942974"/>
                </a:cubicBezTo>
                <a:cubicBezTo>
                  <a:pt x="2920903" y="1941291"/>
                  <a:pt x="2923702" y="1938217"/>
                  <a:pt x="2925054" y="1934453"/>
                </a:cubicBezTo>
                <a:cubicBezTo>
                  <a:pt x="2926411" y="1930680"/>
                  <a:pt x="2926204" y="1926527"/>
                  <a:pt x="2924482" y="1922916"/>
                </a:cubicBezTo>
                <a:cubicBezTo>
                  <a:pt x="2922709" y="1919199"/>
                  <a:pt x="2921129" y="1915351"/>
                  <a:pt x="2919777" y="1911473"/>
                </a:cubicBezTo>
                <a:cubicBezTo>
                  <a:pt x="2918383" y="1907454"/>
                  <a:pt x="2915347" y="1904220"/>
                  <a:pt x="2911423" y="1902565"/>
                </a:cubicBezTo>
                <a:cubicBezTo>
                  <a:pt x="2909560" y="1901779"/>
                  <a:pt x="2907578" y="1901392"/>
                  <a:pt x="2905602" y="1901392"/>
                </a:cubicBezTo>
                <a:close/>
                <a:moveTo>
                  <a:pt x="1767271" y="1872859"/>
                </a:moveTo>
                <a:cubicBezTo>
                  <a:pt x="1765001" y="1872859"/>
                  <a:pt x="1762736" y="1873369"/>
                  <a:pt x="1760655" y="1874391"/>
                </a:cubicBezTo>
                <a:cubicBezTo>
                  <a:pt x="1760655" y="1874391"/>
                  <a:pt x="1759654" y="1874893"/>
                  <a:pt x="1759554" y="1874939"/>
                </a:cubicBezTo>
                <a:cubicBezTo>
                  <a:pt x="1755959" y="1876802"/>
                  <a:pt x="1753270" y="1880037"/>
                  <a:pt x="1752092" y="1883905"/>
                </a:cubicBezTo>
                <a:cubicBezTo>
                  <a:pt x="1750915" y="1887782"/>
                  <a:pt x="1751349" y="1891962"/>
                  <a:pt x="1753298" y="1895508"/>
                </a:cubicBezTo>
                <a:cubicBezTo>
                  <a:pt x="1753987" y="1896766"/>
                  <a:pt x="1754660" y="1898042"/>
                  <a:pt x="1755307" y="1899338"/>
                </a:cubicBezTo>
                <a:cubicBezTo>
                  <a:pt x="1757927" y="1904577"/>
                  <a:pt x="1763218" y="1907641"/>
                  <a:pt x="1768741" y="1907641"/>
                </a:cubicBezTo>
                <a:lnTo>
                  <a:pt x="1768741" y="1907642"/>
                </a:lnTo>
                <a:cubicBezTo>
                  <a:pt x="1770784" y="1907642"/>
                  <a:pt x="1772856" y="1907217"/>
                  <a:pt x="1774837" y="1906337"/>
                </a:cubicBezTo>
                <a:cubicBezTo>
                  <a:pt x="1778685" y="1904918"/>
                  <a:pt x="1781518" y="1902081"/>
                  <a:pt x="1783150" y="1898316"/>
                </a:cubicBezTo>
                <a:cubicBezTo>
                  <a:pt x="1784776" y="1894563"/>
                  <a:pt x="1784536" y="1890402"/>
                  <a:pt x="1782937" y="1886619"/>
                </a:cubicBezTo>
                <a:cubicBezTo>
                  <a:pt x="1782369" y="1885276"/>
                  <a:pt x="1781830" y="1883924"/>
                  <a:pt x="1781314" y="1882571"/>
                </a:cubicBezTo>
                <a:cubicBezTo>
                  <a:pt x="1779820" y="1878608"/>
                  <a:pt x="1776728" y="1875469"/>
                  <a:pt x="1772794" y="1873909"/>
                </a:cubicBezTo>
                <a:cubicBezTo>
                  <a:pt x="1771016" y="1873209"/>
                  <a:pt x="1769142" y="1872859"/>
                  <a:pt x="1767271" y="1872859"/>
                </a:cubicBezTo>
                <a:close/>
                <a:moveTo>
                  <a:pt x="1080260" y="1872338"/>
                </a:moveTo>
                <a:cubicBezTo>
                  <a:pt x="1091348" y="1872338"/>
                  <a:pt x="1102307" y="1875289"/>
                  <a:pt x="1111960" y="1880859"/>
                </a:cubicBezTo>
                <a:cubicBezTo>
                  <a:pt x="1126656" y="1889352"/>
                  <a:pt x="1137163" y="1903045"/>
                  <a:pt x="1141556" y="1919434"/>
                </a:cubicBezTo>
                <a:cubicBezTo>
                  <a:pt x="1145948" y="1935814"/>
                  <a:pt x="1143693" y="1952931"/>
                  <a:pt x="1135209" y="1967628"/>
                </a:cubicBezTo>
                <a:cubicBezTo>
                  <a:pt x="1123895" y="1987223"/>
                  <a:pt x="1102801" y="1999394"/>
                  <a:pt x="1080150" y="1999394"/>
                </a:cubicBezTo>
                <a:cubicBezTo>
                  <a:pt x="1069062" y="1999394"/>
                  <a:pt x="1058097" y="1996443"/>
                  <a:pt x="1048447" y="1990872"/>
                </a:cubicBezTo>
                <a:lnTo>
                  <a:pt x="1048447" y="1990872"/>
                </a:lnTo>
                <a:cubicBezTo>
                  <a:pt x="1033751" y="1982389"/>
                  <a:pt x="1023244" y="1968696"/>
                  <a:pt x="1018852" y="1952307"/>
                </a:cubicBezTo>
                <a:cubicBezTo>
                  <a:pt x="1014463" y="1935917"/>
                  <a:pt x="1016714" y="1918800"/>
                  <a:pt x="1025196" y="1904113"/>
                </a:cubicBezTo>
                <a:cubicBezTo>
                  <a:pt x="1036511" y="1884508"/>
                  <a:pt x="1057610" y="1872338"/>
                  <a:pt x="1080260" y="1872338"/>
                </a:cubicBezTo>
                <a:close/>
                <a:moveTo>
                  <a:pt x="4170063" y="1867430"/>
                </a:moveTo>
                <a:cubicBezTo>
                  <a:pt x="4176772" y="1867430"/>
                  <a:pt x="4183407" y="1869218"/>
                  <a:pt x="4189251" y="1872585"/>
                </a:cubicBezTo>
                <a:cubicBezTo>
                  <a:pt x="4207602" y="1883187"/>
                  <a:pt x="4213919" y="1906744"/>
                  <a:pt x="4203318" y="1925100"/>
                </a:cubicBezTo>
                <a:cubicBezTo>
                  <a:pt x="4196467" y="1936969"/>
                  <a:pt x="4183699" y="1944335"/>
                  <a:pt x="4169996" y="1944335"/>
                </a:cubicBezTo>
                <a:cubicBezTo>
                  <a:pt x="4163282" y="1944335"/>
                  <a:pt x="4156647" y="1942548"/>
                  <a:pt x="4150812" y="1939172"/>
                </a:cubicBezTo>
                <a:cubicBezTo>
                  <a:pt x="4141909" y="1934037"/>
                  <a:pt x="4135549" y="1925751"/>
                  <a:pt x="4132891" y="1915832"/>
                </a:cubicBezTo>
                <a:cubicBezTo>
                  <a:pt x="4130234" y="1905912"/>
                  <a:pt x="4131595" y="1895556"/>
                  <a:pt x="4136731" y="1886666"/>
                </a:cubicBezTo>
                <a:lnTo>
                  <a:pt x="4136732" y="1886666"/>
                </a:lnTo>
                <a:cubicBezTo>
                  <a:pt x="4143578" y="1874798"/>
                  <a:pt x="4156351" y="1867430"/>
                  <a:pt x="4170063" y="1867430"/>
                </a:cubicBezTo>
                <a:close/>
                <a:moveTo>
                  <a:pt x="3313678" y="1866598"/>
                </a:moveTo>
                <a:cubicBezTo>
                  <a:pt x="3311659" y="1866598"/>
                  <a:pt x="3309659" y="1866986"/>
                  <a:pt x="3307843" y="1867866"/>
                </a:cubicBezTo>
                <a:cubicBezTo>
                  <a:pt x="3307838" y="1867866"/>
                  <a:pt x="3306482" y="1868509"/>
                  <a:pt x="3306482" y="1868509"/>
                </a:cubicBezTo>
                <a:cubicBezTo>
                  <a:pt x="3302855" y="1870183"/>
                  <a:pt x="3300046" y="1873217"/>
                  <a:pt x="3298671" y="1876963"/>
                </a:cubicBezTo>
                <a:cubicBezTo>
                  <a:pt x="3297290" y="1880718"/>
                  <a:pt x="3297465" y="1884851"/>
                  <a:pt x="3299143" y="1888473"/>
                </a:cubicBezTo>
                <a:lnTo>
                  <a:pt x="3299142" y="1888473"/>
                </a:lnTo>
                <a:lnTo>
                  <a:pt x="3299625" y="1889513"/>
                </a:lnTo>
                <a:cubicBezTo>
                  <a:pt x="3301270" y="1893154"/>
                  <a:pt x="3304291" y="1895981"/>
                  <a:pt x="3308027" y="1897380"/>
                </a:cubicBezTo>
                <a:cubicBezTo>
                  <a:pt x="3309730" y="1898024"/>
                  <a:pt x="3311517" y="1898336"/>
                  <a:pt x="3313299" y="1898336"/>
                </a:cubicBezTo>
                <a:cubicBezTo>
                  <a:pt x="3315427" y="1898336"/>
                  <a:pt x="3317556" y="1897881"/>
                  <a:pt x="3319527" y="1896984"/>
                </a:cubicBezTo>
                <a:lnTo>
                  <a:pt x="3321102" y="1896265"/>
                </a:lnTo>
                <a:cubicBezTo>
                  <a:pt x="3324799" y="1894591"/>
                  <a:pt x="3327664" y="1891499"/>
                  <a:pt x="3329041" y="1887679"/>
                </a:cubicBezTo>
                <a:cubicBezTo>
                  <a:pt x="3330417" y="1883857"/>
                  <a:pt x="3330185" y="1879640"/>
                  <a:pt x="3328402" y="1875999"/>
                </a:cubicBezTo>
                <a:cubicBezTo>
                  <a:pt x="3326733" y="1872320"/>
                  <a:pt x="3323461" y="1869057"/>
                  <a:pt x="3319660" y="1867686"/>
                </a:cubicBezTo>
                <a:cubicBezTo>
                  <a:pt x="3317759" y="1866995"/>
                  <a:pt x="3315712" y="1866598"/>
                  <a:pt x="3313678" y="1866598"/>
                </a:cubicBezTo>
                <a:close/>
                <a:moveTo>
                  <a:pt x="4741692" y="1864357"/>
                </a:moveTo>
                <a:cubicBezTo>
                  <a:pt x="4751665" y="1864357"/>
                  <a:pt x="4761528" y="1867005"/>
                  <a:pt x="4770210" y="1872018"/>
                </a:cubicBezTo>
                <a:lnTo>
                  <a:pt x="4770211" y="1872018"/>
                </a:lnTo>
                <a:cubicBezTo>
                  <a:pt x="4783422" y="1879650"/>
                  <a:pt x="4792874" y="1891963"/>
                  <a:pt x="4796827" y="1906706"/>
                </a:cubicBezTo>
                <a:cubicBezTo>
                  <a:pt x="4800776" y="1921449"/>
                  <a:pt x="4798747" y="1936855"/>
                  <a:pt x="4791116" y="1950067"/>
                </a:cubicBezTo>
                <a:cubicBezTo>
                  <a:pt x="4780945" y="1967694"/>
                  <a:pt x="4761969" y="1978645"/>
                  <a:pt x="4741594" y="1978645"/>
                </a:cubicBezTo>
                <a:cubicBezTo>
                  <a:pt x="4731621" y="1978645"/>
                  <a:pt x="4721758" y="1975989"/>
                  <a:pt x="4713071" y="1970976"/>
                </a:cubicBezTo>
                <a:cubicBezTo>
                  <a:pt x="4699851" y="1963344"/>
                  <a:pt x="4690398" y="1951031"/>
                  <a:pt x="4686445" y="1936287"/>
                </a:cubicBezTo>
                <a:cubicBezTo>
                  <a:pt x="4682501" y="1921544"/>
                  <a:pt x="4684530" y="1906149"/>
                  <a:pt x="4692157" y="1892937"/>
                </a:cubicBezTo>
                <a:cubicBezTo>
                  <a:pt x="4702337" y="1875309"/>
                  <a:pt x="4721317" y="1864357"/>
                  <a:pt x="4741692" y="1864357"/>
                </a:cubicBezTo>
                <a:close/>
                <a:moveTo>
                  <a:pt x="2625174" y="1857349"/>
                </a:moveTo>
                <a:cubicBezTo>
                  <a:pt x="2636257" y="1857349"/>
                  <a:pt x="2647222" y="1860300"/>
                  <a:pt x="2656873" y="1865870"/>
                </a:cubicBezTo>
                <a:cubicBezTo>
                  <a:pt x="2671570" y="1874353"/>
                  <a:pt x="2682077" y="1888046"/>
                  <a:pt x="2686469" y="1904436"/>
                </a:cubicBezTo>
                <a:cubicBezTo>
                  <a:pt x="2690857" y="1920825"/>
                  <a:pt x="2688607" y="1937942"/>
                  <a:pt x="2680124" y="1952629"/>
                </a:cubicBezTo>
                <a:cubicBezTo>
                  <a:pt x="2668809" y="1972233"/>
                  <a:pt x="2647710" y="1984404"/>
                  <a:pt x="2625060" y="1984404"/>
                </a:cubicBezTo>
                <a:cubicBezTo>
                  <a:pt x="2613972" y="1984404"/>
                  <a:pt x="2603007" y="1981453"/>
                  <a:pt x="2593356" y="1975883"/>
                </a:cubicBezTo>
                <a:cubicBezTo>
                  <a:pt x="2563027" y="1958369"/>
                  <a:pt x="2552601" y="1919444"/>
                  <a:pt x="2570106" y="1889124"/>
                </a:cubicBezTo>
                <a:cubicBezTo>
                  <a:pt x="2581420" y="1869520"/>
                  <a:pt x="2602524" y="1857349"/>
                  <a:pt x="2625174" y="1857349"/>
                </a:cubicBezTo>
                <a:close/>
                <a:moveTo>
                  <a:pt x="910306" y="1854266"/>
                </a:moveTo>
                <a:cubicBezTo>
                  <a:pt x="913757" y="1854266"/>
                  <a:pt x="917162" y="1855183"/>
                  <a:pt x="920154" y="1856913"/>
                </a:cubicBezTo>
                <a:cubicBezTo>
                  <a:pt x="924718" y="1859552"/>
                  <a:pt x="927980" y="1863808"/>
                  <a:pt x="929347" y="1868915"/>
                </a:cubicBezTo>
                <a:cubicBezTo>
                  <a:pt x="930718" y="1874012"/>
                  <a:pt x="930023" y="1879337"/>
                  <a:pt x="927393" y="1883895"/>
                </a:cubicBezTo>
                <a:cubicBezTo>
                  <a:pt x="923871" y="1889995"/>
                  <a:pt x="917313" y="1893787"/>
                  <a:pt x="910272" y="1893787"/>
                </a:cubicBezTo>
                <a:cubicBezTo>
                  <a:pt x="906823" y="1893787"/>
                  <a:pt x="903416" y="1892870"/>
                  <a:pt x="900413" y="1891130"/>
                </a:cubicBezTo>
                <a:cubicBezTo>
                  <a:pt x="895841" y="1888491"/>
                  <a:pt x="892569" y="1884226"/>
                  <a:pt x="891202" y="1879128"/>
                </a:cubicBezTo>
                <a:cubicBezTo>
                  <a:pt x="889841" y="1874040"/>
                  <a:pt x="890541" y="1868716"/>
                  <a:pt x="893183" y="1864139"/>
                </a:cubicBezTo>
                <a:cubicBezTo>
                  <a:pt x="896697" y="1858048"/>
                  <a:pt x="903260" y="1854266"/>
                  <a:pt x="910306" y="1854266"/>
                </a:cubicBezTo>
                <a:close/>
                <a:moveTo>
                  <a:pt x="5440774" y="1840923"/>
                </a:moveTo>
                <a:cubicBezTo>
                  <a:pt x="5437611" y="1840923"/>
                  <a:pt x="5434481" y="1841925"/>
                  <a:pt x="5431866" y="1843854"/>
                </a:cubicBezTo>
                <a:cubicBezTo>
                  <a:pt x="5421634" y="1851401"/>
                  <a:pt x="5410163" y="1856763"/>
                  <a:pt x="5397769" y="1859790"/>
                </a:cubicBezTo>
                <a:cubicBezTo>
                  <a:pt x="5392932" y="1860972"/>
                  <a:pt x="5388997" y="1864480"/>
                  <a:pt x="5387262" y="1869142"/>
                </a:cubicBezTo>
                <a:cubicBezTo>
                  <a:pt x="5385531" y="1873814"/>
                  <a:pt x="5386222" y="1879034"/>
                  <a:pt x="5389111" y="1883081"/>
                </a:cubicBezTo>
                <a:cubicBezTo>
                  <a:pt x="5396401" y="1893315"/>
                  <a:pt x="5401466" y="1904720"/>
                  <a:pt x="5404171" y="1916986"/>
                </a:cubicBezTo>
                <a:cubicBezTo>
                  <a:pt x="5405273" y="1921988"/>
                  <a:pt x="5408843" y="1926084"/>
                  <a:pt x="5413647" y="1927852"/>
                </a:cubicBezTo>
                <a:cubicBezTo>
                  <a:pt x="5415330" y="1928467"/>
                  <a:pt x="5417085" y="1928770"/>
                  <a:pt x="5418829" y="1928770"/>
                </a:cubicBezTo>
                <a:cubicBezTo>
                  <a:pt x="5422059" y="1928770"/>
                  <a:pt x="5425251" y="1927729"/>
                  <a:pt x="5427899" y="1925724"/>
                </a:cubicBezTo>
                <a:cubicBezTo>
                  <a:pt x="5438353" y="1917790"/>
                  <a:pt x="5450170" y="1912323"/>
                  <a:pt x="5463023" y="1909467"/>
                </a:cubicBezTo>
                <a:cubicBezTo>
                  <a:pt x="5468035" y="1908361"/>
                  <a:pt x="5472129" y="1904758"/>
                  <a:pt x="5473879" y="1899924"/>
                </a:cubicBezTo>
                <a:cubicBezTo>
                  <a:pt x="5475629" y="1895091"/>
                  <a:pt x="5474783" y="1889701"/>
                  <a:pt x="5471642" y="1885645"/>
                </a:cubicBezTo>
                <a:cubicBezTo>
                  <a:pt x="5463939" y="1875667"/>
                  <a:pt x="5458444" y="1864423"/>
                  <a:pt x="5455314" y="1852205"/>
                </a:cubicBezTo>
                <a:cubicBezTo>
                  <a:pt x="5454076" y="1847373"/>
                  <a:pt x="5450515" y="1843467"/>
                  <a:pt x="5445810" y="1841793"/>
                </a:cubicBezTo>
                <a:cubicBezTo>
                  <a:pt x="5444175" y="1841207"/>
                  <a:pt x="5442467" y="1840923"/>
                  <a:pt x="5440774" y="1840923"/>
                </a:cubicBezTo>
                <a:close/>
                <a:moveTo>
                  <a:pt x="5715010" y="1811851"/>
                </a:moveTo>
                <a:cubicBezTo>
                  <a:pt x="5728798" y="1811851"/>
                  <a:pt x="5742435" y="1815520"/>
                  <a:pt x="5754445" y="1822452"/>
                </a:cubicBezTo>
                <a:cubicBezTo>
                  <a:pt x="5792174" y="1844241"/>
                  <a:pt x="5805153" y="1892661"/>
                  <a:pt x="5783370" y="1930395"/>
                </a:cubicBezTo>
                <a:cubicBezTo>
                  <a:pt x="5769293" y="1954775"/>
                  <a:pt x="5743045" y="1969916"/>
                  <a:pt x="5714868" y="1969916"/>
                </a:cubicBezTo>
                <a:cubicBezTo>
                  <a:pt x="5701069" y="1969916"/>
                  <a:pt x="5687432" y="1966247"/>
                  <a:pt x="5675426" y="1959315"/>
                </a:cubicBezTo>
                <a:cubicBezTo>
                  <a:pt x="5657146" y="1948761"/>
                  <a:pt x="5644076" y="1931729"/>
                  <a:pt x="5638610" y="1911339"/>
                </a:cubicBezTo>
                <a:cubicBezTo>
                  <a:pt x="5633148" y="1890950"/>
                  <a:pt x="5635953" y="1869662"/>
                  <a:pt x="5646506" y="1851382"/>
                </a:cubicBezTo>
                <a:lnTo>
                  <a:pt x="5646508" y="1851381"/>
                </a:lnTo>
                <a:cubicBezTo>
                  <a:pt x="5660585" y="1827001"/>
                  <a:pt x="5686832" y="1811851"/>
                  <a:pt x="5715010" y="1811851"/>
                </a:cubicBezTo>
                <a:close/>
                <a:moveTo>
                  <a:pt x="4571763" y="1809347"/>
                </a:moveTo>
                <a:cubicBezTo>
                  <a:pt x="4580530" y="1809347"/>
                  <a:pt x="4589212" y="1811682"/>
                  <a:pt x="4596867" y="1816108"/>
                </a:cubicBezTo>
                <a:cubicBezTo>
                  <a:pt x="4608503" y="1822811"/>
                  <a:pt x="4616821" y="1833660"/>
                  <a:pt x="4620302" y="1846635"/>
                </a:cubicBezTo>
                <a:cubicBezTo>
                  <a:pt x="4623772" y="1859609"/>
                  <a:pt x="4621989" y="1873171"/>
                  <a:pt x="4615271" y="1884803"/>
                </a:cubicBezTo>
                <a:lnTo>
                  <a:pt x="4615271" y="1884804"/>
                </a:lnTo>
                <a:cubicBezTo>
                  <a:pt x="4606315" y="1900324"/>
                  <a:pt x="4589609" y="1909960"/>
                  <a:pt x="4571669" y="1909960"/>
                </a:cubicBezTo>
                <a:cubicBezTo>
                  <a:pt x="4562893" y="1909960"/>
                  <a:pt x="4554206" y="1907625"/>
                  <a:pt x="4546556" y="1903217"/>
                </a:cubicBezTo>
                <a:cubicBezTo>
                  <a:pt x="4522549" y="1889354"/>
                  <a:pt x="4514289" y="1858524"/>
                  <a:pt x="4528157" y="1834503"/>
                </a:cubicBezTo>
                <a:cubicBezTo>
                  <a:pt x="4537118" y="1818983"/>
                  <a:pt x="4553824" y="1809347"/>
                  <a:pt x="4571763" y="1809347"/>
                </a:cubicBezTo>
                <a:close/>
                <a:moveTo>
                  <a:pt x="2455240" y="1804616"/>
                </a:moveTo>
                <a:cubicBezTo>
                  <a:pt x="2464739" y="1804616"/>
                  <a:pt x="2474126" y="1807141"/>
                  <a:pt x="2482386" y="1811918"/>
                </a:cubicBezTo>
                <a:cubicBezTo>
                  <a:pt x="2494949" y="1819171"/>
                  <a:pt x="2503938" y="1830897"/>
                  <a:pt x="2507707" y="1844950"/>
                </a:cubicBezTo>
                <a:cubicBezTo>
                  <a:pt x="2511471" y="1859014"/>
                  <a:pt x="2509555" y="1873671"/>
                  <a:pt x="2502307" y="1886231"/>
                </a:cubicBezTo>
                <a:cubicBezTo>
                  <a:pt x="2492618" y="1903008"/>
                  <a:pt x="2474546" y="1913439"/>
                  <a:pt x="2455145" y="1913439"/>
                </a:cubicBezTo>
                <a:cubicBezTo>
                  <a:pt x="2445645" y="1913439"/>
                  <a:pt x="2436259" y="1910914"/>
                  <a:pt x="2427999" y="1906138"/>
                </a:cubicBezTo>
                <a:lnTo>
                  <a:pt x="2428000" y="1906137"/>
                </a:lnTo>
                <a:cubicBezTo>
                  <a:pt x="2415408" y="1898874"/>
                  <a:pt x="2406409" y="1887148"/>
                  <a:pt x="2402645" y="1873104"/>
                </a:cubicBezTo>
                <a:cubicBezTo>
                  <a:pt x="2398886" y="1859070"/>
                  <a:pt x="2400820" y="1844411"/>
                  <a:pt x="2408083" y="1831834"/>
                </a:cubicBezTo>
                <a:cubicBezTo>
                  <a:pt x="2417771" y="1815047"/>
                  <a:pt x="2435844" y="1804616"/>
                  <a:pt x="2455240" y="1804616"/>
                </a:cubicBezTo>
                <a:close/>
                <a:moveTo>
                  <a:pt x="5269044" y="1782601"/>
                </a:moveTo>
                <a:cubicBezTo>
                  <a:pt x="5266028" y="1782601"/>
                  <a:pt x="5263034" y="1783510"/>
                  <a:pt x="5260486" y="1785278"/>
                </a:cubicBezTo>
                <a:cubicBezTo>
                  <a:pt x="5251326" y="1791633"/>
                  <a:pt x="5241221" y="1796323"/>
                  <a:pt x="5230464" y="1799208"/>
                </a:cubicBezTo>
                <a:cubicBezTo>
                  <a:pt x="5225778" y="1800466"/>
                  <a:pt x="5221991" y="1803909"/>
                  <a:pt x="5220293" y="1808448"/>
                </a:cubicBezTo>
                <a:cubicBezTo>
                  <a:pt x="5218596" y="1812987"/>
                  <a:pt x="5219191" y="1818075"/>
                  <a:pt x="5221901" y="1822095"/>
                </a:cubicBezTo>
                <a:cubicBezTo>
                  <a:pt x="5228251" y="1831523"/>
                  <a:pt x="5232828" y="1841888"/>
                  <a:pt x="5235505" y="1852905"/>
                </a:cubicBezTo>
                <a:cubicBezTo>
                  <a:pt x="5236682" y="1857757"/>
                  <a:pt x="5240191" y="1861700"/>
                  <a:pt x="5244867" y="1863440"/>
                </a:cubicBezTo>
                <a:cubicBezTo>
                  <a:pt x="5246565" y="1864074"/>
                  <a:pt x="5248333" y="1864377"/>
                  <a:pt x="5250093" y="1864377"/>
                </a:cubicBezTo>
                <a:cubicBezTo>
                  <a:pt x="5253185" y="1864377"/>
                  <a:pt x="5256249" y="1863422"/>
                  <a:pt x="5258835" y="1861568"/>
                </a:cubicBezTo>
                <a:cubicBezTo>
                  <a:pt x="5268236" y="1854835"/>
                  <a:pt x="5278684" y="1849946"/>
                  <a:pt x="5289887" y="1847052"/>
                </a:cubicBezTo>
                <a:cubicBezTo>
                  <a:pt x="5294701" y="1845804"/>
                  <a:pt x="5298583" y="1842248"/>
                  <a:pt x="5300257" y="1837567"/>
                </a:cubicBezTo>
                <a:cubicBezTo>
                  <a:pt x="5301931" y="1832885"/>
                  <a:pt x="5301179" y="1827684"/>
                  <a:pt x="5298247" y="1823665"/>
                </a:cubicBezTo>
                <a:lnTo>
                  <a:pt x="5298246" y="1823663"/>
                </a:lnTo>
                <a:cubicBezTo>
                  <a:pt x="5291566" y="1814519"/>
                  <a:pt x="5286596" y="1804361"/>
                  <a:pt x="5283470" y="1793467"/>
                </a:cubicBezTo>
                <a:cubicBezTo>
                  <a:pt x="5282136" y="1788814"/>
                  <a:pt x="5278642" y="1785097"/>
                  <a:pt x="5274084" y="1783471"/>
                </a:cubicBezTo>
                <a:cubicBezTo>
                  <a:pt x="5272443" y="1782885"/>
                  <a:pt x="5270741" y="1782601"/>
                  <a:pt x="5269044" y="1782601"/>
                </a:cubicBezTo>
                <a:close/>
                <a:moveTo>
                  <a:pt x="3735323" y="1778129"/>
                </a:moveTo>
                <a:cubicBezTo>
                  <a:pt x="3731318" y="1778129"/>
                  <a:pt x="3727398" y="1779727"/>
                  <a:pt x="3724523" y="1782707"/>
                </a:cubicBezTo>
                <a:cubicBezTo>
                  <a:pt x="3715620" y="1791927"/>
                  <a:pt x="3705033" y="1798954"/>
                  <a:pt x="3693060" y="1803597"/>
                </a:cubicBezTo>
                <a:cubicBezTo>
                  <a:pt x="3688720" y="1805280"/>
                  <a:pt x="3685410" y="1808884"/>
                  <a:pt x="3684090" y="1813347"/>
                </a:cubicBezTo>
                <a:cubicBezTo>
                  <a:pt x="3682776" y="1817810"/>
                  <a:pt x="3683603" y="1822634"/>
                  <a:pt x="3686336" y="1826407"/>
                </a:cubicBezTo>
                <a:lnTo>
                  <a:pt x="3686336" y="1826406"/>
                </a:lnTo>
                <a:cubicBezTo>
                  <a:pt x="3691589" y="1833649"/>
                  <a:pt x="3695935" y="1841594"/>
                  <a:pt x="3699245" y="1850011"/>
                </a:cubicBezTo>
                <a:cubicBezTo>
                  <a:pt x="3700796" y="1853944"/>
                  <a:pt x="3703936" y="1857046"/>
                  <a:pt x="3707893" y="1858541"/>
                </a:cubicBezTo>
                <a:cubicBezTo>
                  <a:pt x="3709614" y="1859194"/>
                  <a:pt x="3711416" y="1859515"/>
                  <a:pt x="3713213" y="1859515"/>
                </a:cubicBezTo>
                <a:cubicBezTo>
                  <a:pt x="3715558" y="1859515"/>
                  <a:pt x="3717894" y="1858966"/>
                  <a:pt x="3720026" y="1857880"/>
                </a:cubicBezTo>
                <a:cubicBezTo>
                  <a:pt x="3729947" y="1852820"/>
                  <a:pt x="3740567" y="1849359"/>
                  <a:pt x="3751584" y="1847591"/>
                </a:cubicBezTo>
                <a:cubicBezTo>
                  <a:pt x="3756554" y="1846797"/>
                  <a:pt x="3760791" y="1843552"/>
                  <a:pt x="3762871" y="1838966"/>
                </a:cubicBezTo>
                <a:cubicBezTo>
                  <a:pt x="3764951" y="1834388"/>
                  <a:pt x="3764592" y="1829064"/>
                  <a:pt x="3761921" y="1824799"/>
                </a:cubicBezTo>
                <a:cubicBezTo>
                  <a:pt x="3755628" y="1814765"/>
                  <a:pt x="3751584" y="1803219"/>
                  <a:pt x="3750233" y="1791425"/>
                </a:cubicBezTo>
                <a:cubicBezTo>
                  <a:pt x="3749567" y="1785657"/>
                  <a:pt x="3745637" y="1780786"/>
                  <a:pt x="3740137" y="1778923"/>
                </a:cubicBezTo>
                <a:cubicBezTo>
                  <a:pt x="3738562" y="1778384"/>
                  <a:pt x="3736931" y="1778129"/>
                  <a:pt x="3735323" y="1778129"/>
                </a:cubicBezTo>
                <a:close/>
                <a:moveTo>
                  <a:pt x="4000166" y="1775944"/>
                </a:moveTo>
                <a:cubicBezTo>
                  <a:pt x="4012035" y="1775944"/>
                  <a:pt x="4023785" y="1779103"/>
                  <a:pt x="4034145" y="1785079"/>
                </a:cubicBezTo>
                <a:cubicBezTo>
                  <a:pt x="4066645" y="1803852"/>
                  <a:pt x="4077823" y="1845567"/>
                  <a:pt x="4059060" y="1878080"/>
                </a:cubicBezTo>
                <a:cubicBezTo>
                  <a:pt x="4046932" y="1899074"/>
                  <a:pt x="4024315" y="1912124"/>
                  <a:pt x="4000039" y="1912124"/>
                </a:cubicBezTo>
                <a:cubicBezTo>
                  <a:pt x="3988170" y="1912124"/>
                  <a:pt x="3976420" y="1908966"/>
                  <a:pt x="3966060" y="1902988"/>
                </a:cubicBezTo>
                <a:cubicBezTo>
                  <a:pt x="3933561" y="1884216"/>
                  <a:pt x="3922382" y="1842502"/>
                  <a:pt x="3941145" y="1809989"/>
                </a:cubicBezTo>
                <a:cubicBezTo>
                  <a:pt x="3953273" y="1788995"/>
                  <a:pt x="3975890" y="1775944"/>
                  <a:pt x="4000166" y="1775944"/>
                </a:cubicBezTo>
                <a:close/>
                <a:moveTo>
                  <a:pt x="1312038" y="1757427"/>
                </a:moveTo>
                <a:cubicBezTo>
                  <a:pt x="1324308" y="1757427"/>
                  <a:pt x="1336451" y="1760689"/>
                  <a:pt x="1347157" y="1766865"/>
                </a:cubicBezTo>
                <a:cubicBezTo>
                  <a:pt x="1380743" y="1786261"/>
                  <a:pt x="1392295" y="1829376"/>
                  <a:pt x="1372904" y="1862976"/>
                </a:cubicBezTo>
                <a:cubicBezTo>
                  <a:pt x="1360373" y="1884680"/>
                  <a:pt x="1337000" y="1898166"/>
                  <a:pt x="1311906" y="1898166"/>
                </a:cubicBezTo>
                <a:cubicBezTo>
                  <a:pt x="1299635" y="1898166"/>
                  <a:pt x="1287493" y="1894904"/>
                  <a:pt x="1276792" y="1888728"/>
                </a:cubicBezTo>
                <a:cubicBezTo>
                  <a:pt x="1243205" y="1869322"/>
                  <a:pt x="1231648" y="1826207"/>
                  <a:pt x="1251040" y="1792607"/>
                </a:cubicBezTo>
                <a:cubicBezTo>
                  <a:pt x="1263575" y="1770913"/>
                  <a:pt x="1286948" y="1757427"/>
                  <a:pt x="1312038" y="1757427"/>
                </a:cubicBezTo>
                <a:close/>
                <a:moveTo>
                  <a:pt x="5946729" y="1755762"/>
                </a:moveTo>
                <a:cubicBezTo>
                  <a:pt x="5951458" y="1755762"/>
                  <a:pt x="5956125" y="1757010"/>
                  <a:pt x="5960224" y="1759384"/>
                </a:cubicBezTo>
                <a:cubicBezTo>
                  <a:pt x="5973137" y="1766836"/>
                  <a:pt x="5977582" y="1783413"/>
                  <a:pt x="5970130" y="1796332"/>
                </a:cubicBezTo>
                <a:cubicBezTo>
                  <a:pt x="5965311" y="1804674"/>
                  <a:pt x="5956327" y="1809866"/>
                  <a:pt x="5946681" y="1809866"/>
                </a:cubicBezTo>
                <a:cubicBezTo>
                  <a:pt x="5941957" y="1809866"/>
                  <a:pt x="5937295" y="1808608"/>
                  <a:pt x="5933196" y="1806234"/>
                </a:cubicBezTo>
                <a:cubicBezTo>
                  <a:pt x="5926926" y="1802621"/>
                  <a:pt x="5922448" y="1796786"/>
                  <a:pt x="5920575" y="1789807"/>
                </a:cubicBezTo>
                <a:cubicBezTo>
                  <a:pt x="5918707" y="1782828"/>
                  <a:pt x="5919668" y="1775546"/>
                  <a:pt x="5923280" y="1769286"/>
                </a:cubicBezTo>
                <a:cubicBezTo>
                  <a:pt x="5928093" y="1760945"/>
                  <a:pt x="5937078" y="1755762"/>
                  <a:pt x="5946729" y="1755762"/>
                </a:cubicBezTo>
                <a:close/>
                <a:moveTo>
                  <a:pt x="4401834" y="1752972"/>
                </a:moveTo>
                <a:cubicBezTo>
                  <a:pt x="4409660" y="1752972"/>
                  <a:pt x="4417397" y="1755052"/>
                  <a:pt x="4424201" y="1758977"/>
                </a:cubicBezTo>
                <a:cubicBezTo>
                  <a:pt x="4434570" y="1764973"/>
                  <a:pt x="4441994" y="1774647"/>
                  <a:pt x="4445091" y="1786204"/>
                </a:cubicBezTo>
                <a:cubicBezTo>
                  <a:pt x="4448188" y="1797770"/>
                  <a:pt x="4446600" y="1809856"/>
                  <a:pt x="4440613" y="1820230"/>
                </a:cubicBezTo>
                <a:cubicBezTo>
                  <a:pt x="4432627" y="1834048"/>
                  <a:pt x="4417732" y="1842643"/>
                  <a:pt x="4401749" y="1842643"/>
                </a:cubicBezTo>
                <a:cubicBezTo>
                  <a:pt x="4393924" y="1842643"/>
                  <a:pt x="4386187" y="1840564"/>
                  <a:pt x="4379383" y="1836639"/>
                </a:cubicBezTo>
                <a:cubicBezTo>
                  <a:pt x="4369013" y="1830644"/>
                  <a:pt x="4361589" y="1820968"/>
                  <a:pt x="4358493" y="1809412"/>
                </a:cubicBezTo>
                <a:cubicBezTo>
                  <a:pt x="4355396" y="1797846"/>
                  <a:pt x="4356984" y="1785760"/>
                  <a:pt x="4362970" y="1775386"/>
                </a:cubicBezTo>
                <a:cubicBezTo>
                  <a:pt x="4370952" y="1761559"/>
                  <a:pt x="4385847" y="1752972"/>
                  <a:pt x="4401834" y="1752972"/>
                </a:cubicBezTo>
                <a:close/>
                <a:moveTo>
                  <a:pt x="1142071" y="1740253"/>
                </a:moveTo>
                <a:cubicBezTo>
                  <a:pt x="1146549" y="1740253"/>
                  <a:pt x="1150984" y="1741444"/>
                  <a:pt x="1154896" y="1743705"/>
                </a:cubicBezTo>
                <a:cubicBezTo>
                  <a:pt x="1160830" y="1747129"/>
                  <a:pt x="1165081" y="1752670"/>
                  <a:pt x="1166859" y="1759300"/>
                </a:cubicBezTo>
                <a:cubicBezTo>
                  <a:pt x="1168632" y="1765929"/>
                  <a:pt x="1167719" y="1772851"/>
                  <a:pt x="1164291" y="1778791"/>
                </a:cubicBezTo>
                <a:cubicBezTo>
                  <a:pt x="1159719" y="1786715"/>
                  <a:pt x="1151193" y="1791633"/>
                  <a:pt x="1142044" y="1791642"/>
                </a:cubicBezTo>
                <a:cubicBezTo>
                  <a:pt x="1137547" y="1791634"/>
                  <a:pt x="1133107" y="1790441"/>
                  <a:pt x="1129206" y="1788191"/>
                </a:cubicBezTo>
                <a:lnTo>
                  <a:pt x="1129206" y="1788189"/>
                </a:lnTo>
                <a:cubicBezTo>
                  <a:pt x="1116950" y="1781107"/>
                  <a:pt x="1112730" y="1765371"/>
                  <a:pt x="1119806" y="1753105"/>
                </a:cubicBezTo>
                <a:cubicBezTo>
                  <a:pt x="1124387" y="1745180"/>
                  <a:pt x="1132918" y="1740253"/>
                  <a:pt x="1142071" y="1740253"/>
                </a:cubicBezTo>
                <a:close/>
                <a:moveTo>
                  <a:pt x="2969565" y="1739467"/>
                </a:moveTo>
                <a:cubicBezTo>
                  <a:pt x="2967446" y="1739467"/>
                  <a:pt x="2965333" y="1739911"/>
                  <a:pt x="2963366" y="1740800"/>
                </a:cubicBezTo>
                <a:cubicBezTo>
                  <a:pt x="2960028" y="1742323"/>
                  <a:pt x="2956609" y="1743675"/>
                  <a:pt x="2953129" y="1744848"/>
                </a:cubicBezTo>
                <a:cubicBezTo>
                  <a:pt x="2948953" y="1746257"/>
                  <a:pt x="2945606" y="1749434"/>
                  <a:pt x="2943980" y="1753530"/>
                </a:cubicBezTo>
                <a:cubicBezTo>
                  <a:pt x="2942354" y="1757625"/>
                  <a:pt x="2942608" y="1762230"/>
                  <a:pt x="2944680" y="1766127"/>
                </a:cubicBezTo>
                <a:cubicBezTo>
                  <a:pt x="2945559" y="1767772"/>
                  <a:pt x="2946392" y="1769456"/>
                  <a:pt x="2947176" y="1771158"/>
                </a:cubicBezTo>
                <a:cubicBezTo>
                  <a:pt x="2948969" y="1775025"/>
                  <a:pt x="2952325" y="1777948"/>
                  <a:pt x="2956401" y="1779196"/>
                </a:cubicBezTo>
                <a:lnTo>
                  <a:pt x="2960794" y="1779849"/>
                </a:lnTo>
                <a:lnTo>
                  <a:pt x="2968543" y="1777693"/>
                </a:lnTo>
                <a:cubicBezTo>
                  <a:pt x="2971622" y="1775839"/>
                  <a:pt x="2974785" y="1774146"/>
                  <a:pt x="2978038" y="1772595"/>
                </a:cubicBezTo>
                <a:cubicBezTo>
                  <a:pt x="2985462" y="1769058"/>
                  <a:pt x="2988659" y="1760206"/>
                  <a:pt x="2985206" y="1752745"/>
                </a:cubicBezTo>
                <a:cubicBezTo>
                  <a:pt x="2984582" y="1751393"/>
                  <a:pt x="2983976" y="1750030"/>
                  <a:pt x="2983405" y="1748669"/>
                </a:cubicBezTo>
                <a:cubicBezTo>
                  <a:pt x="2981835" y="1744924"/>
                  <a:pt x="2978824" y="1741983"/>
                  <a:pt x="2975050" y="1740497"/>
                </a:cubicBezTo>
                <a:cubicBezTo>
                  <a:pt x="2973281" y="1739807"/>
                  <a:pt x="2971423" y="1739467"/>
                  <a:pt x="2969565" y="1739467"/>
                </a:cubicBezTo>
                <a:close/>
                <a:moveTo>
                  <a:pt x="2285331" y="1737302"/>
                </a:moveTo>
                <a:cubicBezTo>
                  <a:pt x="2295776" y="1737302"/>
                  <a:pt x="2306108" y="1740083"/>
                  <a:pt x="2315210" y="1745331"/>
                </a:cubicBezTo>
                <a:cubicBezTo>
                  <a:pt x="2329055" y="1753332"/>
                  <a:pt x="2338967" y="1766241"/>
                  <a:pt x="2343104" y="1781684"/>
                </a:cubicBezTo>
                <a:cubicBezTo>
                  <a:pt x="2347241" y="1797127"/>
                  <a:pt x="2345118" y="1813270"/>
                  <a:pt x="2337122" y="1827125"/>
                </a:cubicBezTo>
                <a:cubicBezTo>
                  <a:pt x="2326454" y="1845586"/>
                  <a:pt x="2306566" y="1857066"/>
                  <a:pt x="2285222" y="1857066"/>
                </a:cubicBezTo>
                <a:cubicBezTo>
                  <a:pt x="2274781" y="1857066"/>
                  <a:pt x="2264445" y="1854286"/>
                  <a:pt x="2255333" y="1849027"/>
                </a:cubicBezTo>
                <a:cubicBezTo>
                  <a:pt x="2241511" y="1841046"/>
                  <a:pt x="2231619" y="1828137"/>
                  <a:pt x="2227477" y="1812664"/>
                </a:cubicBezTo>
                <a:cubicBezTo>
                  <a:pt x="2223330" y="1797194"/>
                  <a:pt x="2225444" y="1781060"/>
                  <a:pt x="2233421" y="1767234"/>
                </a:cubicBezTo>
                <a:cubicBezTo>
                  <a:pt x="2244089" y="1748774"/>
                  <a:pt x="2263982" y="1737302"/>
                  <a:pt x="2285331" y="1737302"/>
                </a:cubicBezTo>
                <a:close/>
                <a:moveTo>
                  <a:pt x="3559132" y="1731553"/>
                </a:moveTo>
                <a:cubicBezTo>
                  <a:pt x="3555822" y="1731553"/>
                  <a:pt x="3552554" y="1732650"/>
                  <a:pt x="3549873" y="1734750"/>
                </a:cubicBezTo>
                <a:cubicBezTo>
                  <a:pt x="3543461" y="1739772"/>
                  <a:pt x="3536401" y="1743961"/>
                  <a:pt x="3528892" y="1747204"/>
                </a:cubicBezTo>
                <a:cubicBezTo>
                  <a:pt x="3524869" y="1748943"/>
                  <a:pt x="3521800" y="1752348"/>
                  <a:pt x="3520504" y="1756539"/>
                </a:cubicBezTo>
                <a:cubicBezTo>
                  <a:pt x="3519203" y="1760727"/>
                  <a:pt x="3519804" y="1765277"/>
                  <a:pt x="3522140" y="1768985"/>
                </a:cubicBezTo>
                <a:lnTo>
                  <a:pt x="3522142" y="1768984"/>
                </a:lnTo>
                <a:cubicBezTo>
                  <a:pt x="3525349" y="1774072"/>
                  <a:pt x="3528167" y="1779462"/>
                  <a:pt x="3530516" y="1785014"/>
                </a:cubicBezTo>
                <a:cubicBezTo>
                  <a:pt x="3532124" y="1788806"/>
                  <a:pt x="3535212" y="1791766"/>
                  <a:pt x="3539070" y="1793213"/>
                </a:cubicBezTo>
                <a:cubicBezTo>
                  <a:pt x="3540773" y="1793856"/>
                  <a:pt x="3542555" y="1794168"/>
                  <a:pt x="3544337" y="1794168"/>
                </a:cubicBezTo>
                <a:cubicBezTo>
                  <a:pt x="3546588" y="1794168"/>
                  <a:pt x="3548835" y="1793666"/>
                  <a:pt x="3550900" y="1792655"/>
                </a:cubicBezTo>
                <a:cubicBezTo>
                  <a:pt x="3557681" y="1789365"/>
                  <a:pt x="3564835" y="1786763"/>
                  <a:pt x="3572159" y="1784938"/>
                </a:cubicBezTo>
                <a:cubicBezTo>
                  <a:pt x="3576670" y="1783813"/>
                  <a:pt x="3580406" y="1780664"/>
                  <a:pt x="3582278" y="1776407"/>
                </a:cubicBezTo>
                <a:cubicBezTo>
                  <a:pt x="3584146" y="1772151"/>
                  <a:pt x="3583938" y="1767271"/>
                  <a:pt x="3581711" y="1763187"/>
                </a:cubicBezTo>
                <a:cubicBezTo>
                  <a:pt x="3578207" y="1756765"/>
                  <a:pt x="3575502" y="1749899"/>
                  <a:pt x="3573662" y="1742807"/>
                </a:cubicBezTo>
                <a:cubicBezTo>
                  <a:pt x="3572395" y="1737899"/>
                  <a:pt x="3568745" y="1733964"/>
                  <a:pt x="3563945" y="1732347"/>
                </a:cubicBezTo>
                <a:cubicBezTo>
                  <a:pt x="3562376" y="1731808"/>
                  <a:pt x="3560749" y="1731553"/>
                  <a:pt x="3559132" y="1731553"/>
                </a:cubicBezTo>
                <a:close/>
                <a:moveTo>
                  <a:pt x="5098175" y="1724082"/>
                </a:moveTo>
                <a:cubicBezTo>
                  <a:pt x="5095290" y="1724082"/>
                  <a:pt x="5092425" y="1724914"/>
                  <a:pt x="5089948" y="1726531"/>
                </a:cubicBezTo>
                <a:cubicBezTo>
                  <a:pt x="5081403" y="1732129"/>
                  <a:pt x="5072054" y="1736385"/>
                  <a:pt x="5062167" y="1739175"/>
                </a:cubicBezTo>
                <a:cubicBezTo>
                  <a:pt x="5057586" y="1740471"/>
                  <a:pt x="5053887" y="1743866"/>
                  <a:pt x="5052204" y="1748319"/>
                </a:cubicBezTo>
                <a:cubicBezTo>
                  <a:pt x="5050521" y="1752765"/>
                  <a:pt x="5051046" y="1757758"/>
                  <a:pt x="5053628" y="1761758"/>
                </a:cubicBezTo>
                <a:cubicBezTo>
                  <a:pt x="5059060" y="1770184"/>
                  <a:pt x="5063113" y="1779386"/>
                  <a:pt x="5065667" y="1789080"/>
                </a:cubicBezTo>
                <a:cubicBezTo>
                  <a:pt x="5066920" y="1793837"/>
                  <a:pt x="5070419" y="1797676"/>
                  <a:pt x="5075039" y="1799359"/>
                </a:cubicBezTo>
                <a:cubicBezTo>
                  <a:pt x="5076708" y="1799974"/>
                  <a:pt x="5078452" y="1800268"/>
                  <a:pt x="5080183" y="1800268"/>
                </a:cubicBezTo>
                <a:cubicBezTo>
                  <a:pt x="5083232" y="1800268"/>
                  <a:pt x="5086259" y="1799341"/>
                  <a:pt x="5088822" y="1797535"/>
                </a:cubicBezTo>
                <a:cubicBezTo>
                  <a:pt x="5097504" y="1791425"/>
                  <a:pt x="5107075" y="1786858"/>
                  <a:pt x="5117278" y="1783973"/>
                </a:cubicBezTo>
                <a:cubicBezTo>
                  <a:pt x="5121950" y="1782658"/>
                  <a:pt x="5125695" y="1779151"/>
                  <a:pt x="5127332" y="1774583"/>
                </a:cubicBezTo>
                <a:cubicBezTo>
                  <a:pt x="5128963" y="1770005"/>
                  <a:pt x="5128282" y="1764927"/>
                  <a:pt x="5125501" y="1760946"/>
                </a:cubicBezTo>
                <a:lnTo>
                  <a:pt x="5125500" y="1760945"/>
                </a:lnTo>
                <a:cubicBezTo>
                  <a:pt x="5119849" y="1752840"/>
                  <a:pt x="5115467" y="1743959"/>
                  <a:pt x="5112483" y="1734550"/>
                </a:cubicBezTo>
                <a:cubicBezTo>
                  <a:pt x="5111060" y="1730077"/>
                  <a:pt x="5107626" y="1726521"/>
                  <a:pt x="5103206" y="1724951"/>
                </a:cubicBezTo>
                <a:cubicBezTo>
                  <a:pt x="5101570" y="1724366"/>
                  <a:pt x="5099868" y="1724082"/>
                  <a:pt x="5098175" y="1724082"/>
                </a:cubicBezTo>
                <a:close/>
                <a:moveTo>
                  <a:pt x="2687012" y="1697451"/>
                </a:moveTo>
                <a:cubicBezTo>
                  <a:pt x="2696346" y="1697451"/>
                  <a:pt x="2705571" y="1699938"/>
                  <a:pt x="2713700" y="1704629"/>
                </a:cubicBezTo>
                <a:cubicBezTo>
                  <a:pt x="2739244" y="1719380"/>
                  <a:pt x="2748025" y="1752160"/>
                  <a:pt x="2733281" y="1777693"/>
                </a:cubicBezTo>
                <a:lnTo>
                  <a:pt x="2733280" y="1777693"/>
                </a:lnTo>
                <a:cubicBezTo>
                  <a:pt x="2723752" y="1794206"/>
                  <a:pt x="2705987" y="1804457"/>
                  <a:pt x="2686912" y="1804457"/>
                </a:cubicBezTo>
                <a:cubicBezTo>
                  <a:pt x="2677579" y="1804457"/>
                  <a:pt x="2668348" y="1801970"/>
                  <a:pt x="2660210" y="1797279"/>
                </a:cubicBezTo>
                <a:cubicBezTo>
                  <a:pt x="2634681" y="1782527"/>
                  <a:pt x="2625895" y="1749748"/>
                  <a:pt x="2640639" y="1724214"/>
                </a:cubicBezTo>
                <a:cubicBezTo>
                  <a:pt x="2650162" y="1707702"/>
                  <a:pt x="2667933" y="1697451"/>
                  <a:pt x="2687012" y="1697451"/>
                </a:cubicBezTo>
                <a:close/>
                <a:moveTo>
                  <a:pt x="4231917" y="1692949"/>
                </a:moveTo>
                <a:cubicBezTo>
                  <a:pt x="4239425" y="1692949"/>
                  <a:pt x="4246840" y="1694945"/>
                  <a:pt x="4253365" y="1698717"/>
                </a:cubicBezTo>
                <a:cubicBezTo>
                  <a:pt x="4263300" y="1704448"/>
                  <a:pt x="4270407" y="1713724"/>
                  <a:pt x="4273386" y="1724837"/>
                </a:cubicBezTo>
                <a:cubicBezTo>
                  <a:pt x="4276360" y="1735950"/>
                  <a:pt x="4274847" y="1747534"/>
                  <a:pt x="4269116" y="1757455"/>
                </a:cubicBezTo>
                <a:cubicBezTo>
                  <a:pt x="4261456" y="1770723"/>
                  <a:pt x="4247176" y="1778970"/>
                  <a:pt x="4231837" y="1778970"/>
                </a:cubicBezTo>
                <a:cubicBezTo>
                  <a:pt x="4224323" y="1778970"/>
                  <a:pt x="4216904" y="1776974"/>
                  <a:pt x="4210379" y="1773201"/>
                </a:cubicBezTo>
                <a:cubicBezTo>
                  <a:pt x="4200426" y="1767450"/>
                  <a:pt x="4193309" y="1758183"/>
                  <a:pt x="4190335" y="1747090"/>
                </a:cubicBezTo>
                <a:cubicBezTo>
                  <a:pt x="4187364" y="1735997"/>
                  <a:pt x="4188887" y="1724403"/>
                  <a:pt x="4194633" y="1714464"/>
                </a:cubicBezTo>
                <a:cubicBezTo>
                  <a:pt x="4202293" y="1701196"/>
                  <a:pt x="4216582" y="1692949"/>
                  <a:pt x="4231917" y="1692949"/>
                </a:cubicBezTo>
                <a:close/>
                <a:moveTo>
                  <a:pt x="3384467" y="1679256"/>
                </a:moveTo>
                <a:cubicBezTo>
                  <a:pt x="3381569" y="1679256"/>
                  <a:pt x="3378690" y="1680097"/>
                  <a:pt x="3376207" y="1681734"/>
                </a:cubicBezTo>
                <a:cubicBezTo>
                  <a:pt x="3371984" y="1684514"/>
                  <a:pt x="3367502" y="1687001"/>
                  <a:pt x="3362901" y="1689120"/>
                </a:cubicBezTo>
                <a:cubicBezTo>
                  <a:pt x="3359056" y="1690888"/>
                  <a:pt x="3356139" y="1694188"/>
                  <a:pt x="3354862" y="1698218"/>
                </a:cubicBezTo>
                <a:cubicBezTo>
                  <a:pt x="3353585" y="1702247"/>
                  <a:pt x="3354063" y="1706625"/>
                  <a:pt x="3356186" y="1710285"/>
                </a:cubicBezTo>
                <a:lnTo>
                  <a:pt x="3356187" y="1710283"/>
                </a:lnTo>
                <a:cubicBezTo>
                  <a:pt x="3358121" y="1713620"/>
                  <a:pt x="3359894" y="1717092"/>
                  <a:pt x="3361469" y="1720599"/>
                </a:cubicBezTo>
                <a:cubicBezTo>
                  <a:pt x="3363109" y="1724270"/>
                  <a:pt x="3366155" y="1727125"/>
                  <a:pt x="3369919" y="1728526"/>
                </a:cubicBezTo>
                <a:cubicBezTo>
                  <a:pt x="3371616" y="1729159"/>
                  <a:pt x="3373394" y="1729472"/>
                  <a:pt x="3375167" y="1729472"/>
                </a:cubicBezTo>
                <a:cubicBezTo>
                  <a:pt x="3377333" y="1729472"/>
                  <a:pt x="3379494" y="1729008"/>
                  <a:pt x="3381499" y="1728073"/>
                </a:cubicBezTo>
                <a:cubicBezTo>
                  <a:pt x="3385849" y="1726049"/>
                  <a:pt x="3390373" y="1724290"/>
                  <a:pt x="3394956" y="1722824"/>
                </a:cubicBezTo>
                <a:cubicBezTo>
                  <a:pt x="3399140" y="1721500"/>
                  <a:pt x="3402526" y="1718407"/>
                  <a:pt x="3404233" y="1714360"/>
                </a:cubicBezTo>
                <a:cubicBezTo>
                  <a:pt x="3405940" y="1710321"/>
                  <a:pt x="3405793" y="1705735"/>
                  <a:pt x="3403831" y="1701811"/>
                </a:cubicBezTo>
                <a:cubicBezTo>
                  <a:pt x="3401832" y="1697800"/>
                  <a:pt x="3400100" y="1693659"/>
                  <a:pt x="3398696" y="1689479"/>
                </a:cubicBezTo>
                <a:cubicBezTo>
                  <a:pt x="3397211" y="1685062"/>
                  <a:pt x="3393759" y="1681590"/>
                  <a:pt x="3389357" y="1680069"/>
                </a:cubicBezTo>
                <a:cubicBezTo>
                  <a:pt x="3387762" y="1679521"/>
                  <a:pt x="3386112" y="1679256"/>
                  <a:pt x="3384467" y="1679256"/>
                </a:cubicBezTo>
                <a:close/>
                <a:moveTo>
                  <a:pt x="2517059" y="1670262"/>
                </a:moveTo>
                <a:cubicBezTo>
                  <a:pt x="2520345" y="1670262"/>
                  <a:pt x="2523603" y="1671141"/>
                  <a:pt x="2526473" y="1672787"/>
                </a:cubicBezTo>
                <a:cubicBezTo>
                  <a:pt x="2530819" y="1675302"/>
                  <a:pt x="2533935" y="1679359"/>
                  <a:pt x="2535240" y="1684229"/>
                </a:cubicBezTo>
                <a:cubicBezTo>
                  <a:pt x="2536541" y="1689091"/>
                  <a:pt x="2535875" y="1694169"/>
                  <a:pt x="2533359" y="1698519"/>
                </a:cubicBezTo>
                <a:cubicBezTo>
                  <a:pt x="2529996" y="1704345"/>
                  <a:pt x="2523741" y="1707957"/>
                  <a:pt x="2517022" y="1707957"/>
                </a:cubicBezTo>
                <a:cubicBezTo>
                  <a:pt x="2513731" y="1707957"/>
                  <a:pt x="2510482" y="1707078"/>
                  <a:pt x="2507626" y="1705423"/>
                </a:cubicBezTo>
                <a:cubicBezTo>
                  <a:pt x="2503252" y="1702908"/>
                  <a:pt x="2500141" y="1698849"/>
                  <a:pt x="2498835" y="1693980"/>
                </a:cubicBezTo>
                <a:cubicBezTo>
                  <a:pt x="2497535" y="1689128"/>
                  <a:pt x="2498206" y="1684050"/>
                  <a:pt x="2500722" y="1679690"/>
                </a:cubicBezTo>
                <a:cubicBezTo>
                  <a:pt x="2504079" y="1673874"/>
                  <a:pt x="2510340" y="1670262"/>
                  <a:pt x="2517059" y="1670262"/>
                </a:cubicBezTo>
                <a:close/>
                <a:moveTo>
                  <a:pt x="5504566" y="1669523"/>
                </a:moveTo>
                <a:cubicBezTo>
                  <a:pt x="5501270" y="1669523"/>
                  <a:pt x="5498012" y="1670611"/>
                  <a:pt x="5495336" y="1672691"/>
                </a:cubicBezTo>
                <a:cubicBezTo>
                  <a:pt x="5485293" y="1680521"/>
                  <a:pt x="5473959" y="1686167"/>
                  <a:pt x="5461655" y="1689458"/>
                </a:cubicBezTo>
                <a:cubicBezTo>
                  <a:pt x="5456922" y="1690725"/>
                  <a:pt x="5453106" y="1694214"/>
                  <a:pt x="5451427" y="1698820"/>
                </a:cubicBezTo>
                <a:cubicBezTo>
                  <a:pt x="5449753" y="1703416"/>
                  <a:pt x="5450425" y="1708552"/>
                  <a:pt x="5453233" y="1712561"/>
                </a:cubicBezTo>
                <a:cubicBezTo>
                  <a:pt x="5460104" y="1722377"/>
                  <a:pt x="5465002" y="1733272"/>
                  <a:pt x="5467801" y="1744961"/>
                </a:cubicBezTo>
                <a:cubicBezTo>
                  <a:pt x="5468965" y="1749812"/>
                  <a:pt x="5472458" y="1753765"/>
                  <a:pt x="5477131" y="1755514"/>
                </a:cubicBezTo>
                <a:cubicBezTo>
                  <a:pt x="5478838" y="1756157"/>
                  <a:pt x="5480625" y="1756469"/>
                  <a:pt x="5482398" y="1756469"/>
                </a:cubicBezTo>
                <a:cubicBezTo>
                  <a:pt x="5485477" y="1756469"/>
                  <a:pt x="5488527" y="1755523"/>
                  <a:pt x="5491108" y="1753689"/>
                </a:cubicBezTo>
                <a:cubicBezTo>
                  <a:pt x="5501615" y="1746208"/>
                  <a:pt x="5513847" y="1740884"/>
                  <a:pt x="5526486" y="1738293"/>
                </a:cubicBezTo>
                <a:cubicBezTo>
                  <a:pt x="5531560" y="1737253"/>
                  <a:pt x="5535745" y="1733669"/>
                  <a:pt x="5537547" y="1728808"/>
                </a:cubicBezTo>
                <a:cubicBezTo>
                  <a:pt x="5539348" y="1723956"/>
                  <a:pt x="5538521" y="1718509"/>
                  <a:pt x="5535352" y="1714414"/>
                </a:cubicBezTo>
                <a:lnTo>
                  <a:pt x="5535354" y="1714416"/>
                </a:lnTo>
                <a:cubicBezTo>
                  <a:pt x="5527636" y="1704430"/>
                  <a:pt x="5522179" y="1693157"/>
                  <a:pt x="5519129" y="1680910"/>
                </a:cubicBezTo>
                <a:cubicBezTo>
                  <a:pt x="5517905" y="1675973"/>
                  <a:pt x="5514269" y="1672001"/>
                  <a:pt x="5509465" y="1670346"/>
                </a:cubicBezTo>
                <a:cubicBezTo>
                  <a:pt x="5507867" y="1669789"/>
                  <a:pt x="5506212" y="1669523"/>
                  <a:pt x="5504566" y="1669523"/>
                </a:cubicBezTo>
                <a:close/>
                <a:moveTo>
                  <a:pt x="2115421" y="1666791"/>
                </a:moveTo>
                <a:cubicBezTo>
                  <a:pt x="2127371" y="1666791"/>
                  <a:pt x="2139201" y="1669969"/>
                  <a:pt x="2149622" y="1675982"/>
                </a:cubicBezTo>
                <a:cubicBezTo>
                  <a:pt x="2182339" y="1694878"/>
                  <a:pt x="2193594" y="1736876"/>
                  <a:pt x="2174702" y="1769599"/>
                </a:cubicBezTo>
                <a:cubicBezTo>
                  <a:pt x="2162493" y="1790745"/>
                  <a:pt x="2139725" y="1803880"/>
                  <a:pt x="2115289" y="1803880"/>
                </a:cubicBezTo>
                <a:cubicBezTo>
                  <a:pt x="2103331" y="1803880"/>
                  <a:pt x="2091500" y="1800703"/>
                  <a:pt x="2081077" y="1794688"/>
                </a:cubicBezTo>
                <a:lnTo>
                  <a:pt x="2081080" y="1794688"/>
                </a:lnTo>
                <a:cubicBezTo>
                  <a:pt x="2065230" y="1785534"/>
                  <a:pt x="2053891" y="1770762"/>
                  <a:pt x="2049152" y="1753077"/>
                </a:cubicBezTo>
                <a:cubicBezTo>
                  <a:pt x="2044419" y="1735392"/>
                  <a:pt x="2046850" y="1716922"/>
                  <a:pt x="2056004" y="1701073"/>
                </a:cubicBezTo>
                <a:cubicBezTo>
                  <a:pt x="2068213" y="1679927"/>
                  <a:pt x="2090981" y="1666791"/>
                  <a:pt x="2115421" y="1666791"/>
                </a:cubicBezTo>
                <a:close/>
                <a:moveTo>
                  <a:pt x="4926864" y="1665324"/>
                </a:moveTo>
                <a:cubicBezTo>
                  <a:pt x="4924089" y="1665324"/>
                  <a:pt x="4921332" y="1666090"/>
                  <a:pt x="4918920" y="1667594"/>
                </a:cubicBezTo>
                <a:cubicBezTo>
                  <a:pt x="4910788" y="1672672"/>
                  <a:pt x="4901996" y="1676550"/>
                  <a:pt x="4892795" y="1679132"/>
                </a:cubicBezTo>
                <a:cubicBezTo>
                  <a:pt x="4888251" y="1680408"/>
                  <a:pt x="4884567" y="1683747"/>
                  <a:pt x="4882855" y="1688145"/>
                </a:cubicBezTo>
                <a:cubicBezTo>
                  <a:pt x="4881143" y="1692542"/>
                  <a:pt x="4881607" y="1697497"/>
                  <a:pt x="4884098" y="1701507"/>
                </a:cubicBezTo>
                <a:cubicBezTo>
                  <a:pt x="4889054" y="1709479"/>
                  <a:pt x="4892799" y="1718114"/>
                  <a:pt x="4895225" y="1727174"/>
                </a:cubicBezTo>
                <a:cubicBezTo>
                  <a:pt x="4896492" y="1731912"/>
                  <a:pt x="4900001" y="1735733"/>
                  <a:pt x="4904615" y="1737406"/>
                </a:cubicBezTo>
                <a:cubicBezTo>
                  <a:pt x="4906275" y="1738002"/>
                  <a:pt x="4908005" y="1738295"/>
                  <a:pt x="4909721" y="1738295"/>
                </a:cubicBezTo>
                <a:cubicBezTo>
                  <a:pt x="4912781" y="1738295"/>
                  <a:pt x="4915812" y="1737359"/>
                  <a:pt x="4918384" y="1735543"/>
                </a:cubicBezTo>
                <a:cubicBezTo>
                  <a:pt x="4926541" y="1729784"/>
                  <a:pt x="4935525" y="1725348"/>
                  <a:pt x="4945085" y="1722369"/>
                </a:cubicBezTo>
                <a:cubicBezTo>
                  <a:pt x="4949625" y="1720960"/>
                  <a:pt x="4953228" y="1717479"/>
                  <a:pt x="4954793" y="1712987"/>
                </a:cubicBezTo>
                <a:cubicBezTo>
                  <a:pt x="4956363" y="1708494"/>
                  <a:pt x="4955705" y="1703529"/>
                  <a:pt x="4953029" y="1699596"/>
                </a:cubicBezTo>
                <a:lnTo>
                  <a:pt x="4953032" y="1699597"/>
                </a:lnTo>
                <a:cubicBezTo>
                  <a:pt x="4947992" y="1692192"/>
                  <a:pt x="4943973" y="1684097"/>
                  <a:pt x="4941088" y="1675538"/>
                </a:cubicBezTo>
                <a:cubicBezTo>
                  <a:pt x="4939622" y="1671188"/>
                  <a:pt x="4936246" y="1667745"/>
                  <a:pt x="4931924" y="1666203"/>
                </a:cubicBezTo>
                <a:cubicBezTo>
                  <a:pt x="4930284" y="1665618"/>
                  <a:pt x="4928571" y="1665324"/>
                  <a:pt x="4926864" y="1665324"/>
                </a:cubicBezTo>
                <a:close/>
                <a:moveTo>
                  <a:pt x="5776851" y="1653332"/>
                </a:moveTo>
                <a:cubicBezTo>
                  <a:pt x="5788649" y="1653332"/>
                  <a:pt x="5800314" y="1656472"/>
                  <a:pt x="5810589" y="1662402"/>
                </a:cubicBezTo>
                <a:cubicBezTo>
                  <a:pt x="5842876" y="1681051"/>
                  <a:pt x="5853983" y="1722492"/>
                  <a:pt x="5835343" y="1754778"/>
                </a:cubicBezTo>
                <a:cubicBezTo>
                  <a:pt x="5823300" y="1775640"/>
                  <a:pt x="5800839" y="1788597"/>
                  <a:pt x="5776729" y="1788597"/>
                </a:cubicBezTo>
                <a:cubicBezTo>
                  <a:pt x="5764921" y="1788597"/>
                  <a:pt x="5753247" y="1785457"/>
                  <a:pt x="5742973" y="1779528"/>
                </a:cubicBezTo>
                <a:cubicBezTo>
                  <a:pt x="5727331" y="1770496"/>
                  <a:pt x="5716143" y="1755914"/>
                  <a:pt x="5711467" y="1738466"/>
                </a:cubicBezTo>
                <a:cubicBezTo>
                  <a:pt x="5706795" y="1721017"/>
                  <a:pt x="5709193" y="1702793"/>
                  <a:pt x="5718224" y="1687161"/>
                </a:cubicBezTo>
                <a:lnTo>
                  <a:pt x="5718223" y="1687161"/>
                </a:lnTo>
                <a:cubicBezTo>
                  <a:pt x="5730271" y="1666298"/>
                  <a:pt x="5752736" y="1653332"/>
                  <a:pt x="5776851" y="1653332"/>
                </a:cubicBezTo>
                <a:close/>
                <a:moveTo>
                  <a:pt x="1543806" y="1645700"/>
                </a:moveTo>
                <a:cubicBezTo>
                  <a:pt x="1556711" y="1645700"/>
                  <a:pt x="1569487" y="1649134"/>
                  <a:pt x="1580745" y="1655631"/>
                </a:cubicBezTo>
                <a:cubicBezTo>
                  <a:pt x="1597863" y="1665513"/>
                  <a:pt x="1610110" y="1681476"/>
                  <a:pt x="1615221" y="1700570"/>
                </a:cubicBezTo>
                <a:cubicBezTo>
                  <a:pt x="1620337" y="1719664"/>
                  <a:pt x="1617713" y="1739599"/>
                  <a:pt x="1607830" y="1756717"/>
                </a:cubicBezTo>
                <a:cubicBezTo>
                  <a:pt x="1594648" y="1779546"/>
                  <a:pt x="1570064" y="1793732"/>
                  <a:pt x="1543674" y="1793732"/>
                </a:cubicBezTo>
                <a:cubicBezTo>
                  <a:pt x="1530763" y="1793732"/>
                  <a:pt x="1517993" y="1790299"/>
                  <a:pt x="1506735" y="1783802"/>
                </a:cubicBezTo>
                <a:lnTo>
                  <a:pt x="1506733" y="1783800"/>
                </a:lnTo>
                <a:cubicBezTo>
                  <a:pt x="1489627" y="1773919"/>
                  <a:pt x="1477379" y="1757965"/>
                  <a:pt x="1472259" y="1738871"/>
                </a:cubicBezTo>
                <a:cubicBezTo>
                  <a:pt x="1467146" y="1719777"/>
                  <a:pt x="1469772" y="1699833"/>
                  <a:pt x="1479654" y="1682705"/>
                </a:cubicBezTo>
                <a:cubicBezTo>
                  <a:pt x="1492833" y="1659886"/>
                  <a:pt x="1517416" y="1645700"/>
                  <a:pt x="1543806" y="1645700"/>
                </a:cubicBezTo>
                <a:close/>
                <a:moveTo>
                  <a:pt x="4061988" y="1628819"/>
                </a:moveTo>
                <a:cubicBezTo>
                  <a:pt x="4069889" y="1628819"/>
                  <a:pt x="4077706" y="1630928"/>
                  <a:pt x="4084590" y="1634900"/>
                </a:cubicBezTo>
                <a:cubicBezTo>
                  <a:pt x="4095068" y="1640952"/>
                  <a:pt x="4102559" y="1650712"/>
                  <a:pt x="4105689" y="1662392"/>
                </a:cubicBezTo>
                <a:cubicBezTo>
                  <a:pt x="4108819" y="1674072"/>
                  <a:pt x="4107211" y="1686272"/>
                  <a:pt x="4101163" y="1696750"/>
                </a:cubicBezTo>
                <a:cubicBezTo>
                  <a:pt x="4093102" y="1710718"/>
                  <a:pt x="4078055" y="1719400"/>
                  <a:pt x="4061908" y="1719400"/>
                </a:cubicBezTo>
                <a:cubicBezTo>
                  <a:pt x="4054001" y="1719400"/>
                  <a:pt x="4046185" y="1717300"/>
                  <a:pt x="4039310" y="1713328"/>
                </a:cubicBezTo>
                <a:cubicBezTo>
                  <a:pt x="4028837" y="1707284"/>
                  <a:pt x="4021341" y="1697516"/>
                  <a:pt x="4018211" y="1685827"/>
                </a:cubicBezTo>
                <a:cubicBezTo>
                  <a:pt x="4015081" y="1674147"/>
                  <a:pt x="4016689" y="1661947"/>
                  <a:pt x="4022736" y="1651469"/>
                </a:cubicBezTo>
                <a:cubicBezTo>
                  <a:pt x="4030803" y="1637501"/>
                  <a:pt x="4045844" y="1628819"/>
                  <a:pt x="4061988" y="1628819"/>
                </a:cubicBezTo>
                <a:close/>
                <a:moveTo>
                  <a:pt x="3212322" y="1625748"/>
                </a:moveTo>
                <a:cubicBezTo>
                  <a:pt x="3209693" y="1625748"/>
                  <a:pt x="3207083" y="1626438"/>
                  <a:pt x="3204761" y="1627790"/>
                </a:cubicBezTo>
                <a:cubicBezTo>
                  <a:pt x="3202194" y="1629284"/>
                  <a:pt x="3199560" y="1630675"/>
                  <a:pt x="3196873" y="1631951"/>
                </a:cubicBezTo>
                <a:cubicBezTo>
                  <a:pt x="3193204" y="1633691"/>
                  <a:pt x="3190400" y="1636841"/>
                  <a:pt x="3189095" y="1640689"/>
                </a:cubicBezTo>
                <a:cubicBezTo>
                  <a:pt x="3187790" y="1644529"/>
                  <a:pt x="3188098" y="1648737"/>
                  <a:pt x="3189946" y="1652350"/>
                </a:cubicBezTo>
                <a:cubicBezTo>
                  <a:pt x="3190675" y="1653768"/>
                  <a:pt x="3191375" y="1655205"/>
                  <a:pt x="3192041" y="1656652"/>
                </a:cubicBezTo>
                <a:cubicBezTo>
                  <a:pt x="3194575" y="1662137"/>
                  <a:pt x="3200004" y="1665372"/>
                  <a:pt x="3205678" y="1665372"/>
                </a:cubicBezTo>
                <a:cubicBezTo>
                  <a:pt x="3207763" y="1665372"/>
                  <a:pt x="3209887" y="1664926"/>
                  <a:pt x="3211906" y="1664010"/>
                </a:cubicBezTo>
                <a:cubicBezTo>
                  <a:pt x="3214563" y="1662790"/>
                  <a:pt x="3217263" y="1661693"/>
                  <a:pt x="3220015" y="1660700"/>
                </a:cubicBezTo>
                <a:cubicBezTo>
                  <a:pt x="3223988" y="1659253"/>
                  <a:pt x="3227170" y="1656199"/>
                  <a:pt x="3228777" y="1652284"/>
                </a:cubicBezTo>
                <a:cubicBezTo>
                  <a:pt x="3230380" y="1648368"/>
                  <a:pt x="3230262" y="1643961"/>
                  <a:pt x="3228446" y="1640141"/>
                </a:cubicBezTo>
                <a:cubicBezTo>
                  <a:pt x="3227652" y="1638476"/>
                  <a:pt x="3226914" y="1636784"/>
                  <a:pt x="3226219" y="1635081"/>
                </a:cubicBezTo>
                <a:cubicBezTo>
                  <a:pt x="3224574" y="1631053"/>
                  <a:pt x="3221268" y="1627941"/>
                  <a:pt x="3217150" y="1626542"/>
                </a:cubicBezTo>
                <a:cubicBezTo>
                  <a:pt x="3215580" y="1626012"/>
                  <a:pt x="3213948" y="1625748"/>
                  <a:pt x="3212322" y="1625748"/>
                </a:cubicBezTo>
                <a:close/>
                <a:moveTo>
                  <a:pt x="1373850" y="1625350"/>
                </a:moveTo>
                <a:cubicBezTo>
                  <a:pt x="1379524" y="1625350"/>
                  <a:pt x="1385137" y="1626863"/>
                  <a:pt x="1390088" y="1629709"/>
                </a:cubicBezTo>
                <a:cubicBezTo>
                  <a:pt x="1405602" y="1638675"/>
                  <a:pt x="1410945" y="1658610"/>
                  <a:pt x="1401979" y="1674129"/>
                </a:cubicBezTo>
                <a:cubicBezTo>
                  <a:pt x="1396187" y="1684163"/>
                  <a:pt x="1385388" y="1690395"/>
                  <a:pt x="1373789" y="1690395"/>
                </a:cubicBezTo>
                <a:cubicBezTo>
                  <a:pt x="1368114" y="1690395"/>
                  <a:pt x="1362500" y="1688881"/>
                  <a:pt x="1357551" y="1686035"/>
                </a:cubicBezTo>
                <a:cubicBezTo>
                  <a:pt x="1342037" y="1677070"/>
                  <a:pt x="1336693" y="1657134"/>
                  <a:pt x="1345659" y="1641616"/>
                </a:cubicBezTo>
                <a:cubicBezTo>
                  <a:pt x="1351451" y="1631582"/>
                  <a:pt x="1362250" y="1625350"/>
                  <a:pt x="1373850" y="1625350"/>
                </a:cubicBezTo>
                <a:close/>
                <a:moveTo>
                  <a:pt x="5330977" y="1613132"/>
                </a:moveTo>
                <a:cubicBezTo>
                  <a:pt x="5327979" y="1613132"/>
                  <a:pt x="5325005" y="1614031"/>
                  <a:pt x="5322471" y="1615771"/>
                </a:cubicBezTo>
                <a:cubicBezTo>
                  <a:pt x="5313931" y="1621644"/>
                  <a:pt x="5304540" y="1626117"/>
                  <a:pt x="5294559" y="1629067"/>
                </a:cubicBezTo>
                <a:cubicBezTo>
                  <a:pt x="5289996" y="1630411"/>
                  <a:pt x="5286341" y="1633834"/>
                  <a:pt x="5284709" y="1638307"/>
                </a:cubicBezTo>
                <a:cubicBezTo>
                  <a:pt x="5283074" y="1642770"/>
                  <a:pt x="5283655" y="1647744"/>
                  <a:pt x="5286269" y="1651717"/>
                </a:cubicBezTo>
                <a:cubicBezTo>
                  <a:pt x="5291920" y="1660294"/>
                  <a:pt x="5296166" y="1669686"/>
                  <a:pt x="5298885" y="1679616"/>
                </a:cubicBezTo>
                <a:cubicBezTo>
                  <a:pt x="5300161" y="1684287"/>
                  <a:pt x="5303613" y="1688052"/>
                  <a:pt x="5308147" y="1689725"/>
                </a:cubicBezTo>
                <a:cubicBezTo>
                  <a:pt x="5309840" y="1690358"/>
                  <a:pt x="5311604" y="1690661"/>
                  <a:pt x="5313363" y="1690661"/>
                </a:cubicBezTo>
                <a:cubicBezTo>
                  <a:pt x="5316319" y="1690661"/>
                  <a:pt x="5319250" y="1689792"/>
                  <a:pt x="5321766" y="1688089"/>
                </a:cubicBezTo>
                <a:cubicBezTo>
                  <a:pt x="5330546" y="1682160"/>
                  <a:pt x="5340174" y="1677762"/>
                  <a:pt x="5350373" y="1675030"/>
                </a:cubicBezTo>
                <a:cubicBezTo>
                  <a:pt x="5355107" y="1673762"/>
                  <a:pt x="5358918" y="1670263"/>
                  <a:pt x="5360592" y="1665657"/>
                </a:cubicBezTo>
                <a:cubicBezTo>
                  <a:pt x="5362266" y="1661061"/>
                  <a:pt x="5361590" y="1655926"/>
                  <a:pt x="5358781" y="1651917"/>
                </a:cubicBezTo>
                <a:lnTo>
                  <a:pt x="5358781" y="1651915"/>
                </a:lnTo>
                <a:cubicBezTo>
                  <a:pt x="5352804" y="1643394"/>
                  <a:pt x="5348303" y="1633984"/>
                  <a:pt x="5345395" y="1623960"/>
                </a:cubicBezTo>
                <a:cubicBezTo>
                  <a:pt x="5344051" y="1619325"/>
                  <a:pt x="5340567" y="1615628"/>
                  <a:pt x="5336028" y="1614002"/>
                </a:cubicBezTo>
                <a:cubicBezTo>
                  <a:pt x="5334387" y="1613416"/>
                  <a:pt x="5332675" y="1613132"/>
                  <a:pt x="5330977" y="1613132"/>
                </a:cubicBezTo>
                <a:close/>
                <a:moveTo>
                  <a:pt x="2347132" y="1612516"/>
                </a:moveTo>
                <a:cubicBezTo>
                  <a:pt x="2349704" y="1612516"/>
                  <a:pt x="2352248" y="1613207"/>
                  <a:pt x="2354498" y="1614493"/>
                </a:cubicBezTo>
                <a:cubicBezTo>
                  <a:pt x="2361516" y="1618559"/>
                  <a:pt x="2363941" y="1627591"/>
                  <a:pt x="2359884" y="1634617"/>
                </a:cubicBezTo>
                <a:cubicBezTo>
                  <a:pt x="2357255" y="1639175"/>
                  <a:pt x="2352362" y="1642003"/>
                  <a:pt x="2347103" y="1642003"/>
                </a:cubicBezTo>
                <a:cubicBezTo>
                  <a:pt x="2344531" y="1642003"/>
                  <a:pt x="2341987" y="1641313"/>
                  <a:pt x="2339737" y="1640027"/>
                </a:cubicBezTo>
                <a:cubicBezTo>
                  <a:pt x="2332720" y="1635960"/>
                  <a:pt x="2330294" y="1626919"/>
                  <a:pt x="2334355" y="1619893"/>
                </a:cubicBezTo>
                <a:cubicBezTo>
                  <a:pt x="2336980" y="1615334"/>
                  <a:pt x="2341873" y="1612516"/>
                  <a:pt x="2347132" y="1612516"/>
                </a:cubicBezTo>
                <a:close/>
                <a:moveTo>
                  <a:pt x="4755864" y="1605850"/>
                </a:moveTo>
                <a:cubicBezTo>
                  <a:pt x="4753187" y="1605850"/>
                  <a:pt x="4750525" y="1606568"/>
                  <a:pt x="4748176" y="1607969"/>
                </a:cubicBezTo>
                <a:cubicBezTo>
                  <a:pt x="4739522" y="1613132"/>
                  <a:pt x="4730184" y="1616972"/>
                  <a:pt x="4720410" y="1619393"/>
                </a:cubicBezTo>
                <a:cubicBezTo>
                  <a:pt x="4715761" y="1620546"/>
                  <a:pt x="4711946" y="1623848"/>
                  <a:pt x="4710130" y="1628283"/>
                </a:cubicBezTo>
                <a:cubicBezTo>
                  <a:pt x="4708319" y="1632708"/>
                  <a:pt x="4708726" y="1637740"/>
                  <a:pt x="4711232" y="1641825"/>
                </a:cubicBezTo>
                <a:cubicBezTo>
                  <a:pt x="4716207" y="1649920"/>
                  <a:pt x="4719881" y="1658706"/>
                  <a:pt x="4722160" y="1667946"/>
                </a:cubicBezTo>
                <a:cubicBezTo>
                  <a:pt x="4723370" y="1672863"/>
                  <a:pt x="4726978" y="1676836"/>
                  <a:pt x="4731754" y="1678509"/>
                </a:cubicBezTo>
                <a:cubicBezTo>
                  <a:pt x="4733376" y="1679086"/>
                  <a:pt x="4735059" y="1679360"/>
                  <a:pt x="4736733" y="1679360"/>
                </a:cubicBezTo>
                <a:cubicBezTo>
                  <a:pt x="4739981" y="1679360"/>
                  <a:pt x="4743197" y="1678301"/>
                  <a:pt x="4745855" y="1676277"/>
                </a:cubicBezTo>
                <a:cubicBezTo>
                  <a:pt x="4754347" y="1669779"/>
                  <a:pt x="4763794" y="1664777"/>
                  <a:pt x="4773937" y="1661401"/>
                </a:cubicBezTo>
                <a:cubicBezTo>
                  <a:pt x="4778401" y="1659917"/>
                  <a:pt x="4781909" y="1656436"/>
                  <a:pt x="4783418" y="1651982"/>
                </a:cubicBezTo>
                <a:cubicBezTo>
                  <a:pt x="4784930" y="1647527"/>
                  <a:pt x="4784264" y="1642619"/>
                  <a:pt x="4781621" y="1638732"/>
                </a:cubicBezTo>
                <a:lnTo>
                  <a:pt x="4781620" y="1638732"/>
                </a:lnTo>
                <a:cubicBezTo>
                  <a:pt x="4776801" y="1631630"/>
                  <a:pt x="4772895" y="1623922"/>
                  <a:pt x="4770002" y="1615818"/>
                </a:cubicBezTo>
                <a:cubicBezTo>
                  <a:pt x="4768493" y="1611581"/>
                  <a:pt x="4765169" y="1608253"/>
                  <a:pt x="4760942" y="1606729"/>
                </a:cubicBezTo>
                <a:cubicBezTo>
                  <a:pt x="4759292" y="1606143"/>
                  <a:pt x="4757575" y="1605850"/>
                  <a:pt x="4755864" y="1605850"/>
                </a:cubicBezTo>
                <a:close/>
                <a:moveTo>
                  <a:pt x="1945493" y="1602661"/>
                </a:moveTo>
                <a:cubicBezTo>
                  <a:pt x="1957848" y="1602661"/>
                  <a:pt x="1970068" y="1605953"/>
                  <a:pt x="1980828" y="1612166"/>
                </a:cubicBezTo>
                <a:cubicBezTo>
                  <a:pt x="1997214" y="1621623"/>
                  <a:pt x="2008930" y="1636887"/>
                  <a:pt x="2013828" y="1655158"/>
                </a:cubicBezTo>
                <a:cubicBezTo>
                  <a:pt x="2018723" y="1673429"/>
                  <a:pt x="2016213" y="1692513"/>
                  <a:pt x="2006755" y="1708902"/>
                </a:cubicBezTo>
                <a:cubicBezTo>
                  <a:pt x="1994140" y="1730747"/>
                  <a:pt x="1970616" y="1744319"/>
                  <a:pt x="1945370" y="1744319"/>
                </a:cubicBezTo>
                <a:cubicBezTo>
                  <a:pt x="1933015" y="1744319"/>
                  <a:pt x="1920791" y="1741028"/>
                  <a:pt x="1910025" y="1734815"/>
                </a:cubicBezTo>
                <a:lnTo>
                  <a:pt x="1910024" y="1734815"/>
                </a:lnTo>
                <a:cubicBezTo>
                  <a:pt x="1893644" y="1725358"/>
                  <a:pt x="1881928" y="1710085"/>
                  <a:pt x="1877028" y="1691814"/>
                </a:cubicBezTo>
                <a:cubicBezTo>
                  <a:pt x="1872135" y="1673552"/>
                  <a:pt x="1874645" y="1654467"/>
                  <a:pt x="1884107" y="1638088"/>
                </a:cubicBezTo>
                <a:cubicBezTo>
                  <a:pt x="1896723" y="1616233"/>
                  <a:pt x="1920243" y="1602661"/>
                  <a:pt x="1945493" y="1602661"/>
                </a:cubicBezTo>
                <a:close/>
                <a:moveTo>
                  <a:pt x="6000690" y="1601779"/>
                </a:moveTo>
                <a:lnTo>
                  <a:pt x="6000690" y="1626410"/>
                </a:lnTo>
                <a:lnTo>
                  <a:pt x="5993441" y="1616944"/>
                </a:lnTo>
                <a:cubicBezTo>
                  <a:pt x="5992404" y="1613072"/>
                  <a:pt x="5992841" y="1608805"/>
                  <a:pt x="5994997" y="1605065"/>
                </a:cubicBezTo>
                <a:close/>
                <a:moveTo>
                  <a:pt x="3036878" y="1565969"/>
                </a:moveTo>
                <a:cubicBezTo>
                  <a:pt x="3034505" y="1565969"/>
                  <a:pt x="3032136" y="1566527"/>
                  <a:pt x="3029984" y="1567644"/>
                </a:cubicBezTo>
                <a:cubicBezTo>
                  <a:pt x="3027204" y="1569081"/>
                  <a:pt x="3024362" y="1570396"/>
                  <a:pt x="3021454" y="1571587"/>
                </a:cubicBezTo>
                <a:cubicBezTo>
                  <a:pt x="3017548" y="1573194"/>
                  <a:pt x="3014498" y="1576372"/>
                  <a:pt x="3013056" y="1580344"/>
                </a:cubicBezTo>
                <a:cubicBezTo>
                  <a:pt x="3011614" y="1584317"/>
                  <a:pt x="3011911" y="1588714"/>
                  <a:pt x="3013879" y="1592449"/>
                </a:cubicBezTo>
                <a:cubicBezTo>
                  <a:pt x="3014574" y="1593773"/>
                  <a:pt x="3015245" y="1595126"/>
                  <a:pt x="3015893" y="1596478"/>
                </a:cubicBezTo>
                <a:cubicBezTo>
                  <a:pt x="3017643" y="1600157"/>
                  <a:pt x="3020806" y="1602965"/>
                  <a:pt x="3024665" y="1604261"/>
                </a:cubicBezTo>
                <a:cubicBezTo>
                  <a:pt x="3026220" y="1604791"/>
                  <a:pt x="3027837" y="1605046"/>
                  <a:pt x="3029450" y="1605046"/>
                </a:cubicBezTo>
                <a:lnTo>
                  <a:pt x="3029451" y="1605045"/>
                </a:lnTo>
                <a:cubicBezTo>
                  <a:pt x="3031834" y="1605045"/>
                  <a:pt x="3034202" y="1604477"/>
                  <a:pt x="3036359" y="1603362"/>
                </a:cubicBezTo>
                <a:cubicBezTo>
                  <a:pt x="3039069" y="1601953"/>
                  <a:pt x="3041835" y="1600667"/>
                  <a:pt x="3044652" y="1599493"/>
                </a:cubicBezTo>
                <a:cubicBezTo>
                  <a:pt x="3048402" y="1597934"/>
                  <a:pt x="3051358" y="1594917"/>
                  <a:pt x="3052847" y="1591134"/>
                </a:cubicBezTo>
                <a:cubicBezTo>
                  <a:pt x="3054332" y="1587361"/>
                  <a:pt x="3054228" y="1583133"/>
                  <a:pt x="3052549" y="1579436"/>
                </a:cubicBezTo>
                <a:cubicBezTo>
                  <a:pt x="3051934" y="1578093"/>
                  <a:pt x="3051353" y="1576730"/>
                  <a:pt x="3050799" y="1575360"/>
                </a:cubicBezTo>
                <a:cubicBezTo>
                  <a:pt x="3049220" y="1571445"/>
                  <a:pt x="3046061" y="1568371"/>
                  <a:pt x="3042099" y="1566906"/>
                </a:cubicBezTo>
                <a:cubicBezTo>
                  <a:pt x="3040411" y="1566281"/>
                  <a:pt x="3038643" y="1565969"/>
                  <a:pt x="3036878" y="1565969"/>
                </a:cubicBezTo>
                <a:close/>
                <a:moveTo>
                  <a:pt x="3892072" y="1565147"/>
                </a:moveTo>
                <a:cubicBezTo>
                  <a:pt x="3900290" y="1565147"/>
                  <a:pt x="3908419" y="1567341"/>
                  <a:pt x="3915582" y="1571474"/>
                </a:cubicBezTo>
                <a:cubicBezTo>
                  <a:pt x="3926477" y="1577763"/>
                  <a:pt x="3934270" y="1587919"/>
                  <a:pt x="3937527" y="1600081"/>
                </a:cubicBezTo>
                <a:cubicBezTo>
                  <a:pt x="3940786" y="1612234"/>
                  <a:pt x="3939116" y="1624924"/>
                  <a:pt x="3932823" y="1635819"/>
                </a:cubicBezTo>
                <a:cubicBezTo>
                  <a:pt x="3924434" y="1650355"/>
                  <a:pt x="3908788" y="1659386"/>
                  <a:pt x="3891992" y="1659386"/>
                </a:cubicBezTo>
                <a:cubicBezTo>
                  <a:pt x="3883769" y="1659386"/>
                  <a:pt x="3875642" y="1657201"/>
                  <a:pt x="3868482" y="1653059"/>
                </a:cubicBezTo>
                <a:cubicBezTo>
                  <a:pt x="3857579" y="1646771"/>
                  <a:pt x="3849787" y="1636614"/>
                  <a:pt x="3846528" y="1624462"/>
                </a:cubicBezTo>
                <a:cubicBezTo>
                  <a:pt x="3843270" y="1612309"/>
                  <a:pt x="3844939" y="1599618"/>
                  <a:pt x="3851233" y="1588724"/>
                </a:cubicBezTo>
                <a:cubicBezTo>
                  <a:pt x="3859625" y="1574178"/>
                  <a:pt x="3875272" y="1565147"/>
                  <a:pt x="3892072" y="1565147"/>
                </a:cubicBezTo>
                <a:close/>
                <a:moveTo>
                  <a:pt x="5159691" y="1554961"/>
                </a:moveTo>
                <a:cubicBezTo>
                  <a:pt x="5156821" y="1554961"/>
                  <a:pt x="5153980" y="1555785"/>
                  <a:pt x="5151512" y="1557382"/>
                </a:cubicBezTo>
                <a:cubicBezTo>
                  <a:pt x="5144140" y="1562177"/>
                  <a:pt x="5136159" y="1565979"/>
                  <a:pt x="5127784" y="1568684"/>
                </a:cubicBezTo>
                <a:cubicBezTo>
                  <a:pt x="5123386" y="1570102"/>
                  <a:pt x="5119887" y="1573469"/>
                  <a:pt x="5118299" y="1577810"/>
                </a:cubicBezTo>
                <a:cubicBezTo>
                  <a:pt x="5116714" y="1582150"/>
                  <a:pt x="5117216" y="1586983"/>
                  <a:pt x="5119660" y="1590907"/>
                </a:cubicBezTo>
                <a:cubicBezTo>
                  <a:pt x="5124346" y="1598417"/>
                  <a:pt x="5128001" y="1606521"/>
                  <a:pt x="5130535" y="1614985"/>
                </a:cubicBezTo>
                <a:cubicBezTo>
                  <a:pt x="5131883" y="1619486"/>
                  <a:pt x="5135269" y="1623109"/>
                  <a:pt x="5139680" y="1624754"/>
                </a:cubicBezTo>
                <a:cubicBezTo>
                  <a:pt x="5141377" y="1625379"/>
                  <a:pt x="5143150" y="1625690"/>
                  <a:pt x="5144914" y="1625690"/>
                </a:cubicBezTo>
                <a:cubicBezTo>
                  <a:pt x="5147736" y="1625690"/>
                  <a:pt x="5150541" y="1624896"/>
                  <a:pt x="5152985" y="1623335"/>
                </a:cubicBezTo>
                <a:cubicBezTo>
                  <a:pt x="5160555" y="1618513"/>
                  <a:pt x="5168755" y="1614767"/>
                  <a:pt x="5177356" y="1612223"/>
                </a:cubicBezTo>
                <a:cubicBezTo>
                  <a:pt x="5181929" y="1610871"/>
                  <a:pt x="5185584" y="1607428"/>
                  <a:pt x="5187211" y="1602946"/>
                </a:cubicBezTo>
                <a:cubicBezTo>
                  <a:pt x="5188833" y="1598463"/>
                  <a:pt x="5188232" y="1593470"/>
                  <a:pt x="5185588" y="1589507"/>
                </a:cubicBezTo>
                <a:lnTo>
                  <a:pt x="5185591" y="1589508"/>
                </a:lnTo>
                <a:cubicBezTo>
                  <a:pt x="5180626" y="1582056"/>
                  <a:pt x="5176720" y="1573942"/>
                  <a:pt x="5173991" y="1565402"/>
                </a:cubicBezTo>
                <a:cubicBezTo>
                  <a:pt x="5172562" y="1560938"/>
                  <a:pt x="5169144" y="1557401"/>
                  <a:pt x="5164732" y="1555831"/>
                </a:cubicBezTo>
                <a:cubicBezTo>
                  <a:pt x="5163096" y="1555245"/>
                  <a:pt x="5161389" y="1554961"/>
                  <a:pt x="5159691" y="1554961"/>
                </a:cubicBezTo>
                <a:close/>
                <a:moveTo>
                  <a:pt x="1775564" y="1550393"/>
                </a:moveTo>
                <a:cubicBezTo>
                  <a:pt x="1786247" y="1550393"/>
                  <a:pt x="1796820" y="1553239"/>
                  <a:pt x="1806135" y="1558610"/>
                </a:cubicBezTo>
                <a:cubicBezTo>
                  <a:pt x="1820292" y="1566781"/>
                  <a:pt x="1830425" y="1579993"/>
                  <a:pt x="1834662" y="1595795"/>
                </a:cubicBezTo>
                <a:cubicBezTo>
                  <a:pt x="1838894" y="1611598"/>
                  <a:pt x="1836723" y="1628091"/>
                  <a:pt x="1828544" y="1642258"/>
                </a:cubicBezTo>
                <a:cubicBezTo>
                  <a:pt x="1817631" y="1661163"/>
                  <a:pt x="1797287" y="1672899"/>
                  <a:pt x="1775452" y="1672899"/>
                </a:cubicBezTo>
                <a:cubicBezTo>
                  <a:pt x="1764769" y="1672899"/>
                  <a:pt x="1754201" y="1670053"/>
                  <a:pt x="1744891" y="1664681"/>
                </a:cubicBezTo>
                <a:cubicBezTo>
                  <a:pt x="1715650" y="1647790"/>
                  <a:pt x="1705593" y="1610264"/>
                  <a:pt x="1722474" y="1581024"/>
                </a:cubicBezTo>
                <a:cubicBezTo>
                  <a:pt x="1733387" y="1562129"/>
                  <a:pt x="1753729" y="1550393"/>
                  <a:pt x="1775564" y="1550393"/>
                </a:cubicBezTo>
                <a:close/>
                <a:moveTo>
                  <a:pt x="2177208" y="1547026"/>
                </a:moveTo>
                <a:cubicBezTo>
                  <a:pt x="2180419" y="1547026"/>
                  <a:pt x="2183596" y="1547887"/>
                  <a:pt x="2186405" y="1549495"/>
                </a:cubicBezTo>
                <a:cubicBezTo>
                  <a:pt x="2190646" y="1551943"/>
                  <a:pt x="2193686" y="1555906"/>
                  <a:pt x="2194959" y="1560654"/>
                </a:cubicBezTo>
                <a:cubicBezTo>
                  <a:pt x="2196231" y="1565402"/>
                  <a:pt x="2195579" y="1570347"/>
                  <a:pt x="2193120" y="1574594"/>
                </a:cubicBezTo>
                <a:cubicBezTo>
                  <a:pt x="2189838" y="1580277"/>
                  <a:pt x="2183733" y="1583805"/>
                  <a:pt x="2177174" y="1583805"/>
                </a:cubicBezTo>
                <a:cubicBezTo>
                  <a:pt x="2173969" y="1583805"/>
                  <a:pt x="2170797" y="1582954"/>
                  <a:pt x="2167992" y="1581337"/>
                </a:cubicBezTo>
                <a:lnTo>
                  <a:pt x="2167992" y="1581337"/>
                </a:lnTo>
                <a:cubicBezTo>
                  <a:pt x="2159226" y="1576267"/>
                  <a:pt x="2156205" y="1564994"/>
                  <a:pt x="2161273" y="1556219"/>
                </a:cubicBezTo>
                <a:cubicBezTo>
                  <a:pt x="2164545" y="1550554"/>
                  <a:pt x="2170654" y="1547026"/>
                  <a:pt x="2177208" y="1547026"/>
                </a:cubicBezTo>
                <a:close/>
                <a:moveTo>
                  <a:pt x="4584999" y="1545532"/>
                </a:moveTo>
                <a:cubicBezTo>
                  <a:pt x="4582380" y="1545532"/>
                  <a:pt x="4579770" y="1546213"/>
                  <a:pt x="4577453" y="1547566"/>
                </a:cubicBezTo>
                <a:cubicBezTo>
                  <a:pt x="4568544" y="1552749"/>
                  <a:pt x="4558946" y="1556559"/>
                  <a:pt x="4548926" y="1558885"/>
                </a:cubicBezTo>
                <a:cubicBezTo>
                  <a:pt x="4544235" y="1559973"/>
                  <a:pt x="4540352" y="1563255"/>
                  <a:pt x="4538485" y="1567700"/>
                </a:cubicBezTo>
                <a:cubicBezTo>
                  <a:pt x="4536622" y="1572135"/>
                  <a:pt x="4537001" y="1577204"/>
                  <a:pt x="4539507" y="1581317"/>
                </a:cubicBezTo>
                <a:cubicBezTo>
                  <a:pt x="4545025" y="1590368"/>
                  <a:pt x="4548860" y="1600279"/>
                  <a:pt x="4550912" y="1610757"/>
                </a:cubicBezTo>
                <a:cubicBezTo>
                  <a:pt x="4551929" y="1615948"/>
                  <a:pt x="4555608" y="1620232"/>
                  <a:pt x="4560601" y="1622011"/>
                </a:cubicBezTo>
                <a:cubicBezTo>
                  <a:pt x="4562241" y="1622597"/>
                  <a:pt x="4563948" y="1622880"/>
                  <a:pt x="4565641" y="1622880"/>
                </a:cubicBezTo>
                <a:cubicBezTo>
                  <a:pt x="4569089" y="1622880"/>
                  <a:pt x="4572492" y="1621689"/>
                  <a:pt x="4575225" y="1619419"/>
                </a:cubicBezTo>
                <a:cubicBezTo>
                  <a:pt x="4583987" y="1612156"/>
                  <a:pt x="4593936" y="1606652"/>
                  <a:pt x="4604797" y="1603087"/>
                </a:cubicBezTo>
                <a:cubicBezTo>
                  <a:pt x="4609351" y="1601593"/>
                  <a:pt x="4612917" y="1598009"/>
                  <a:pt x="4614391" y="1593441"/>
                </a:cubicBezTo>
                <a:cubicBezTo>
                  <a:pt x="4615866" y="1588883"/>
                  <a:pt x="4615077" y="1583889"/>
                  <a:pt x="4612259" y="1580012"/>
                </a:cubicBezTo>
                <a:lnTo>
                  <a:pt x="4612259" y="1580013"/>
                </a:lnTo>
                <a:cubicBezTo>
                  <a:pt x="4606764" y="1572438"/>
                  <a:pt x="4602329" y="1564135"/>
                  <a:pt x="4599076" y="1555339"/>
                </a:cubicBezTo>
                <a:cubicBezTo>
                  <a:pt x="4597539" y="1551178"/>
                  <a:pt x="4594249" y="1547915"/>
                  <a:pt x="4590073" y="1546411"/>
                </a:cubicBezTo>
                <a:cubicBezTo>
                  <a:pt x="4588428" y="1545826"/>
                  <a:pt x="4586711" y="1545532"/>
                  <a:pt x="4584999" y="1545532"/>
                </a:cubicBezTo>
                <a:close/>
                <a:moveTo>
                  <a:pt x="1605618" y="1517728"/>
                </a:moveTo>
                <a:cubicBezTo>
                  <a:pt x="1611206" y="1517728"/>
                  <a:pt x="1616744" y="1519223"/>
                  <a:pt x="1621629" y="1522031"/>
                </a:cubicBezTo>
                <a:cubicBezTo>
                  <a:pt x="1629032" y="1526305"/>
                  <a:pt x="1634339" y="1533229"/>
                  <a:pt x="1636556" y="1541494"/>
                </a:cubicBezTo>
                <a:cubicBezTo>
                  <a:pt x="1638774" y="1549769"/>
                  <a:pt x="1637634" y="1558413"/>
                  <a:pt x="1633349" y="1565837"/>
                </a:cubicBezTo>
                <a:cubicBezTo>
                  <a:pt x="1627643" y="1575719"/>
                  <a:pt x="1616995" y="1581867"/>
                  <a:pt x="1605560" y="1581867"/>
                </a:cubicBezTo>
                <a:cubicBezTo>
                  <a:pt x="1599967" y="1581867"/>
                  <a:pt x="1594430" y="1580372"/>
                  <a:pt x="1589545" y="1577564"/>
                </a:cubicBezTo>
                <a:cubicBezTo>
                  <a:pt x="1582141" y="1573289"/>
                  <a:pt x="1576835" y="1566366"/>
                  <a:pt x="1574617" y="1558101"/>
                </a:cubicBezTo>
                <a:cubicBezTo>
                  <a:pt x="1572400" y="1549826"/>
                  <a:pt x="1573540" y="1541182"/>
                  <a:pt x="1577824" y="1533758"/>
                </a:cubicBezTo>
                <a:cubicBezTo>
                  <a:pt x="1583530" y="1523876"/>
                  <a:pt x="1594183" y="1517728"/>
                  <a:pt x="1605618" y="1517728"/>
                </a:cubicBezTo>
                <a:close/>
                <a:moveTo>
                  <a:pt x="2748866" y="1511582"/>
                </a:moveTo>
                <a:cubicBezTo>
                  <a:pt x="2760986" y="1511582"/>
                  <a:pt x="2772973" y="1514807"/>
                  <a:pt x="2783536" y="1520897"/>
                </a:cubicBezTo>
                <a:cubicBezTo>
                  <a:pt x="2799594" y="1530174"/>
                  <a:pt x="2811089" y="1545145"/>
                  <a:pt x="2815888" y="1563056"/>
                </a:cubicBezTo>
                <a:cubicBezTo>
                  <a:pt x="2820688" y="1580968"/>
                  <a:pt x="2818224" y="1599683"/>
                  <a:pt x="2808947" y="1615751"/>
                </a:cubicBezTo>
                <a:cubicBezTo>
                  <a:pt x="2796578" y="1637181"/>
                  <a:pt x="2773511" y="1650486"/>
                  <a:pt x="2748743" y="1650486"/>
                </a:cubicBezTo>
                <a:cubicBezTo>
                  <a:pt x="2736620" y="1650486"/>
                  <a:pt x="2724638" y="1647262"/>
                  <a:pt x="2714093" y="1641171"/>
                </a:cubicBezTo>
                <a:cubicBezTo>
                  <a:pt x="2680927" y="1622021"/>
                  <a:pt x="2669526" y="1579464"/>
                  <a:pt x="2688668" y="1546308"/>
                </a:cubicBezTo>
                <a:cubicBezTo>
                  <a:pt x="2701037" y="1524888"/>
                  <a:pt x="2724103" y="1511582"/>
                  <a:pt x="2748866" y="1511582"/>
                </a:cubicBezTo>
                <a:close/>
                <a:moveTo>
                  <a:pt x="2578903" y="1499883"/>
                </a:moveTo>
                <a:cubicBezTo>
                  <a:pt x="2582275" y="1499883"/>
                  <a:pt x="2585604" y="1500781"/>
                  <a:pt x="2588522" y="1502473"/>
                </a:cubicBezTo>
                <a:cubicBezTo>
                  <a:pt x="2593004" y="1505056"/>
                  <a:pt x="2596191" y="1509209"/>
                  <a:pt x="2597530" y="1514192"/>
                </a:cubicBezTo>
                <a:cubicBezTo>
                  <a:pt x="2598858" y="1519166"/>
                  <a:pt x="2598173" y="1524368"/>
                  <a:pt x="2595596" y="1528831"/>
                </a:cubicBezTo>
                <a:cubicBezTo>
                  <a:pt x="2592163" y="1534790"/>
                  <a:pt x="2585751" y="1538487"/>
                  <a:pt x="2578867" y="1538487"/>
                </a:cubicBezTo>
                <a:cubicBezTo>
                  <a:pt x="2575495" y="1538487"/>
                  <a:pt x="2572166" y="1537588"/>
                  <a:pt x="2569249" y="1535896"/>
                </a:cubicBezTo>
                <a:lnTo>
                  <a:pt x="2569248" y="1535896"/>
                </a:lnTo>
                <a:cubicBezTo>
                  <a:pt x="2564765" y="1533314"/>
                  <a:pt x="2561578" y="1529162"/>
                  <a:pt x="2560249" y="1524188"/>
                </a:cubicBezTo>
                <a:cubicBezTo>
                  <a:pt x="2558911" y="1519203"/>
                  <a:pt x="2559597" y="1514002"/>
                  <a:pt x="2562178" y="1509529"/>
                </a:cubicBezTo>
                <a:cubicBezTo>
                  <a:pt x="2565611" y="1503580"/>
                  <a:pt x="2572019" y="1499883"/>
                  <a:pt x="2578903" y="1499883"/>
                </a:cubicBezTo>
                <a:close/>
                <a:moveTo>
                  <a:pt x="3722160" y="1499656"/>
                </a:moveTo>
                <a:cubicBezTo>
                  <a:pt x="3731021" y="1499656"/>
                  <a:pt x="3739778" y="1502010"/>
                  <a:pt x="3747485" y="1506465"/>
                </a:cubicBezTo>
                <a:cubicBezTo>
                  <a:pt x="3759226" y="1513236"/>
                  <a:pt x="3767624" y="1524188"/>
                  <a:pt x="3771133" y="1537285"/>
                </a:cubicBezTo>
                <a:cubicBezTo>
                  <a:pt x="3774641" y="1550374"/>
                  <a:pt x="3772840" y="1564059"/>
                  <a:pt x="3766059" y="1575795"/>
                </a:cubicBezTo>
                <a:cubicBezTo>
                  <a:pt x="3757018" y="1591456"/>
                  <a:pt x="3740160" y="1601187"/>
                  <a:pt x="3722060" y="1601187"/>
                </a:cubicBezTo>
                <a:cubicBezTo>
                  <a:pt x="3713208" y="1601187"/>
                  <a:pt x="3704447" y="1598833"/>
                  <a:pt x="3696720" y="1594378"/>
                </a:cubicBezTo>
                <a:lnTo>
                  <a:pt x="3696721" y="1594378"/>
                </a:lnTo>
                <a:cubicBezTo>
                  <a:pt x="3684995" y="1587607"/>
                  <a:pt x="3676596" y="1576656"/>
                  <a:pt x="3673083" y="1563558"/>
                </a:cubicBezTo>
                <a:cubicBezTo>
                  <a:pt x="3669580" y="1550459"/>
                  <a:pt x="3671376" y="1536775"/>
                  <a:pt x="3678157" y="1525049"/>
                </a:cubicBezTo>
                <a:cubicBezTo>
                  <a:pt x="3687197" y="1509388"/>
                  <a:pt x="3704059" y="1499656"/>
                  <a:pt x="3722160" y="1499656"/>
                </a:cubicBezTo>
                <a:close/>
                <a:moveTo>
                  <a:pt x="5838672" y="1498001"/>
                </a:moveTo>
                <a:cubicBezTo>
                  <a:pt x="5847927" y="1498001"/>
                  <a:pt x="5857081" y="1500470"/>
                  <a:pt x="5865143" y="1505123"/>
                </a:cubicBezTo>
                <a:cubicBezTo>
                  <a:pt x="5877413" y="1512206"/>
                  <a:pt x="5886185" y="1523639"/>
                  <a:pt x="5889855" y="1537324"/>
                </a:cubicBezTo>
                <a:cubicBezTo>
                  <a:pt x="5893519" y="1551008"/>
                  <a:pt x="5891641" y="1565298"/>
                  <a:pt x="5884559" y="1577554"/>
                </a:cubicBezTo>
                <a:cubicBezTo>
                  <a:pt x="5875106" y="1593924"/>
                  <a:pt x="5857491" y="1604090"/>
                  <a:pt x="5838583" y="1604090"/>
                </a:cubicBezTo>
                <a:cubicBezTo>
                  <a:pt x="5829328" y="1604090"/>
                  <a:pt x="5820175" y="1601621"/>
                  <a:pt x="5812112" y="1596969"/>
                </a:cubicBezTo>
                <a:cubicBezTo>
                  <a:pt x="5799842" y="1589886"/>
                  <a:pt x="5791070" y="1578452"/>
                  <a:pt x="5787401" y="1564767"/>
                </a:cubicBezTo>
                <a:cubicBezTo>
                  <a:pt x="5783736" y="1551084"/>
                  <a:pt x="5785619" y="1536794"/>
                  <a:pt x="5792702" y="1524519"/>
                </a:cubicBezTo>
                <a:cubicBezTo>
                  <a:pt x="5802149" y="1508167"/>
                  <a:pt x="5819764" y="1498001"/>
                  <a:pt x="5838672" y="1498001"/>
                </a:cubicBezTo>
                <a:close/>
                <a:moveTo>
                  <a:pt x="5570297" y="1496451"/>
                </a:moveTo>
                <a:cubicBezTo>
                  <a:pt x="5566793" y="1496451"/>
                  <a:pt x="5563341" y="1497681"/>
                  <a:pt x="5560590" y="1500016"/>
                </a:cubicBezTo>
                <a:cubicBezTo>
                  <a:pt x="5549846" y="1509123"/>
                  <a:pt x="5536990" y="1515865"/>
                  <a:pt x="5523409" y="1519517"/>
                </a:cubicBezTo>
                <a:lnTo>
                  <a:pt x="5523409" y="1519516"/>
                </a:lnTo>
                <a:cubicBezTo>
                  <a:pt x="5518685" y="1520784"/>
                  <a:pt x="5514879" y="1524283"/>
                  <a:pt x="5513205" y="1528869"/>
                </a:cubicBezTo>
                <a:cubicBezTo>
                  <a:pt x="5511527" y="1533465"/>
                  <a:pt x="5512198" y="1538591"/>
                  <a:pt x="5514993" y="1542601"/>
                </a:cubicBezTo>
                <a:cubicBezTo>
                  <a:pt x="5522308" y="1553089"/>
                  <a:pt x="5527405" y="1564721"/>
                  <a:pt x="5530139" y="1577185"/>
                </a:cubicBezTo>
                <a:cubicBezTo>
                  <a:pt x="5531226" y="1582141"/>
                  <a:pt x="5534744" y="1586217"/>
                  <a:pt x="5539491" y="1588004"/>
                </a:cubicBezTo>
                <a:cubicBezTo>
                  <a:pt x="5541212" y="1588657"/>
                  <a:pt x="5543010" y="1588978"/>
                  <a:pt x="5544801" y="1588978"/>
                </a:cubicBezTo>
                <a:cubicBezTo>
                  <a:pt x="5547940" y="1588978"/>
                  <a:pt x="5551052" y="1587994"/>
                  <a:pt x="5553662" y="1586085"/>
                </a:cubicBezTo>
                <a:cubicBezTo>
                  <a:pt x="5565526" y="1577413"/>
                  <a:pt x="5579522" y="1571720"/>
                  <a:pt x="5594128" y="1569630"/>
                </a:cubicBezTo>
                <a:cubicBezTo>
                  <a:pt x="5599553" y="1568854"/>
                  <a:pt x="5604119" y="1565195"/>
                  <a:pt x="5606053" y="1560068"/>
                </a:cubicBezTo>
                <a:cubicBezTo>
                  <a:pt x="5607982" y="1554943"/>
                  <a:pt x="5606971" y="1549174"/>
                  <a:pt x="5603406" y="1545013"/>
                </a:cubicBezTo>
                <a:cubicBezTo>
                  <a:pt x="5594370" y="1534460"/>
                  <a:pt x="5587986" y="1521720"/>
                  <a:pt x="5584941" y="1508168"/>
                </a:cubicBezTo>
                <a:cubicBezTo>
                  <a:pt x="5583792" y="1503043"/>
                  <a:pt x="5580047" y="1498891"/>
                  <a:pt x="5575064" y="1497226"/>
                </a:cubicBezTo>
                <a:cubicBezTo>
                  <a:pt x="5573508" y="1496706"/>
                  <a:pt x="5571896" y="1496451"/>
                  <a:pt x="5570297" y="1496451"/>
                </a:cubicBezTo>
                <a:close/>
                <a:moveTo>
                  <a:pt x="4988510" y="1496026"/>
                </a:moveTo>
                <a:cubicBezTo>
                  <a:pt x="4985768" y="1496026"/>
                  <a:pt x="4983044" y="1496772"/>
                  <a:pt x="4980652" y="1498248"/>
                </a:cubicBezTo>
                <a:cubicBezTo>
                  <a:pt x="4974268" y="1502173"/>
                  <a:pt x="4967426" y="1505398"/>
                  <a:pt x="4960324" y="1507857"/>
                </a:cubicBezTo>
                <a:cubicBezTo>
                  <a:pt x="4956059" y="1509323"/>
                  <a:pt x="4952683" y="1512633"/>
                  <a:pt x="4951127" y="1516869"/>
                </a:cubicBezTo>
                <a:cubicBezTo>
                  <a:pt x="4949572" y="1521097"/>
                  <a:pt x="4950007" y="1525806"/>
                  <a:pt x="4952305" y="1529693"/>
                </a:cubicBezTo>
                <a:cubicBezTo>
                  <a:pt x="4956140" y="1536171"/>
                  <a:pt x="4959270" y="1543094"/>
                  <a:pt x="4961606" y="1550291"/>
                </a:cubicBezTo>
                <a:cubicBezTo>
                  <a:pt x="4963024" y="1554651"/>
                  <a:pt x="4966352" y="1558121"/>
                  <a:pt x="4970651" y="1559719"/>
                </a:cubicBezTo>
                <a:cubicBezTo>
                  <a:pt x="4972344" y="1560344"/>
                  <a:pt x="4974117" y="1560656"/>
                  <a:pt x="4975880" y="1560656"/>
                </a:cubicBezTo>
                <a:cubicBezTo>
                  <a:pt x="4978590" y="1560656"/>
                  <a:pt x="4981285" y="1559927"/>
                  <a:pt x="4983659" y="1558481"/>
                </a:cubicBezTo>
                <a:cubicBezTo>
                  <a:pt x="4990203" y="1554518"/>
                  <a:pt x="4997201" y="1551313"/>
                  <a:pt x="5004469" y="1548938"/>
                </a:cubicBezTo>
                <a:cubicBezTo>
                  <a:pt x="5008861" y="1547501"/>
                  <a:pt x="5012347" y="1544124"/>
                  <a:pt x="5013921" y="1539784"/>
                </a:cubicBezTo>
                <a:cubicBezTo>
                  <a:pt x="5015496" y="1535443"/>
                  <a:pt x="5014986" y="1530620"/>
                  <a:pt x="5012530" y="1526705"/>
                </a:cubicBezTo>
                <a:lnTo>
                  <a:pt x="5012532" y="1526704"/>
                </a:lnTo>
                <a:cubicBezTo>
                  <a:pt x="5008489" y="1520244"/>
                  <a:pt x="5005184" y="1513322"/>
                  <a:pt x="5002701" y="1506134"/>
                </a:cubicBezTo>
                <a:cubicBezTo>
                  <a:pt x="5001212" y="1501832"/>
                  <a:pt x="4997854" y="1498437"/>
                  <a:pt x="4993570" y="1496905"/>
                </a:cubicBezTo>
                <a:cubicBezTo>
                  <a:pt x="4991925" y="1496309"/>
                  <a:pt x="4990213" y="1496026"/>
                  <a:pt x="4988510" y="1496026"/>
                </a:cubicBezTo>
                <a:close/>
                <a:moveTo>
                  <a:pt x="4414749" y="1485395"/>
                </a:moveTo>
                <a:cubicBezTo>
                  <a:pt x="4412182" y="1485395"/>
                  <a:pt x="4409628" y="1486048"/>
                  <a:pt x="4407345" y="1487344"/>
                </a:cubicBezTo>
                <a:cubicBezTo>
                  <a:pt x="4397032" y="1493198"/>
                  <a:pt x="4385877" y="1497246"/>
                  <a:pt x="4374189" y="1499364"/>
                </a:cubicBezTo>
                <a:cubicBezTo>
                  <a:pt x="4369299" y="1500262"/>
                  <a:pt x="4365167" y="1503506"/>
                  <a:pt x="4363152" y="1508054"/>
                </a:cubicBezTo>
                <a:cubicBezTo>
                  <a:pt x="4361138" y="1512595"/>
                  <a:pt x="4361503" y="1517834"/>
                  <a:pt x="4364127" y="1522061"/>
                </a:cubicBezTo>
                <a:cubicBezTo>
                  <a:pt x="4370355" y="1532086"/>
                  <a:pt x="4374463" y="1543604"/>
                  <a:pt x="4376014" y="1555388"/>
                </a:cubicBezTo>
                <a:cubicBezTo>
                  <a:pt x="4376752" y="1561024"/>
                  <a:pt x="4380620" y="1565762"/>
                  <a:pt x="4385996" y="1567616"/>
                </a:cubicBezTo>
                <a:cubicBezTo>
                  <a:pt x="4387599" y="1568173"/>
                  <a:pt x="4389254" y="1568439"/>
                  <a:pt x="4390895" y="1568439"/>
                </a:cubicBezTo>
                <a:cubicBezTo>
                  <a:pt x="4394758" y="1568439"/>
                  <a:pt x="4398550" y="1566944"/>
                  <a:pt x="4401402" y="1564145"/>
                </a:cubicBezTo>
                <a:cubicBezTo>
                  <a:pt x="4410935" y="1554802"/>
                  <a:pt x="4422695" y="1547652"/>
                  <a:pt x="4435415" y="1543453"/>
                </a:cubicBezTo>
                <a:cubicBezTo>
                  <a:pt x="4440011" y="1541940"/>
                  <a:pt x="4443595" y="1538309"/>
                  <a:pt x="4445038" y="1533684"/>
                </a:cubicBezTo>
                <a:cubicBezTo>
                  <a:pt x="4446484" y="1529068"/>
                  <a:pt x="4445615" y="1524038"/>
                  <a:pt x="4442707" y="1520170"/>
                </a:cubicBezTo>
                <a:lnTo>
                  <a:pt x="4442704" y="1520169"/>
                </a:lnTo>
                <a:cubicBezTo>
                  <a:pt x="4436902" y="1512461"/>
                  <a:pt x="4432211" y="1504006"/>
                  <a:pt x="4428764" y="1495022"/>
                </a:cubicBezTo>
                <a:cubicBezTo>
                  <a:pt x="4427194" y="1490946"/>
                  <a:pt x="4423926" y="1487750"/>
                  <a:pt x="4419813" y="1486275"/>
                </a:cubicBezTo>
                <a:cubicBezTo>
                  <a:pt x="4418172" y="1485689"/>
                  <a:pt x="4416455" y="1485395"/>
                  <a:pt x="4414749" y="1485395"/>
                </a:cubicBezTo>
                <a:close/>
                <a:moveTo>
                  <a:pt x="2007293" y="1481528"/>
                </a:moveTo>
                <a:cubicBezTo>
                  <a:pt x="2011138" y="1481528"/>
                  <a:pt x="2014940" y="1482549"/>
                  <a:pt x="2018288" y="1484488"/>
                </a:cubicBezTo>
                <a:cubicBezTo>
                  <a:pt x="2023381" y="1487419"/>
                  <a:pt x="2027012" y="1492167"/>
                  <a:pt x="2028539" y="1497870"/>
                </a:cubicBezTo>
                <a:cubicBezTo>
                  <a:pt x="2030067" y="1503563"/>
                  <a:pt x="2029290" y="1509502"/>
                  <a:pt x="2026360" y="1514590"/>
                </a:cubicBezTo>
                <a:cubicBezTo>
                  <a:pt x="2022434" y="1521380"/>
                  <a:pt x="2015115" y="1525607"/>
                  <a:pt x="2007261" y="1525607"/>
                </a:cubicBezTo>
                <a:cubicBezTo>
                  <a:pt x="2003412" y="1525607"/>
                  <a:pt x="1999610" y="1524586"/>
                  <a:pt x="1996263" y="1522647"/>
                </a:cubicBezTo>
                <a:lnTo>
                  <a:pt x="1996261" y="1522647"/>
                </a:lnTo>
                <a:cubicBezTo>
                  <a:pt x="1991160" y="1519706"/>
                  <a:pt x="1987519" y="1514958"/>
                  <a:pt x="1985992" y="1509266"/>
                </a:cubicBezTo>
                <a:cubicBezTo>
                  <a:pt x="1984469" y="1503590"/>
                  <a:pt x="1985249" y="1497653"/>
                  <a:pt x="1988195" y="1492555"/>
                </a:cubicBezTo>
                <a:cubicBezTo>
                  <a:pt x="1992120" y="1485755"/>
                  <a:pt x="1999435" y="1481528"/>
                  <a:pt x="2007293" y="1481528"/>
                </a:cubicBezTo>
                <a:close/>
                <a:moveTo>
                  <a:pt x="5392967" y="1443659"/>
                </a:moveTo>
                <a:cubicBezTo>
                  <a:pt x="5389973" y="1443659"/>
                  <a:pt x="5387004" y="1444559"/>
                  <a:pt x="5384470" y="1446290"/>
                </a:cubicBezTo>
                <a:cubicBezTo>
                  <a:pt x="5376067" y="1452067"/>
                  <a:pt x="5366823" y="1456484"/>
                  <a:pt x="5357002" y="1459435"/>
                </a:cubicBezTo>
                <a:lnTo>
                  <a:pt x="5357003" y="1459436"/>
                </a:lnTo>
                <a:cubicBezTo>
                  <a:pt x="5352478" y="1460797"/>
                  <a:pt x="5348851" y="1464202"/>
                  <a:pt x="5347224" y="1468647"/>
                </a:cubicBezTo>
                <a:cubicBezTo>
                  <a:pt x="5345597" y="1473082"/>
                  <a:pt x="5346160" y="1478029"/>
                  <a:pt x="5348737" y="1481991"/>
                </a:cubicBezTo>
                <a:cubicBezTo>
                  <a:pt x="5354250" y="1490474"/>
                  <a:pt x="5358411" y="1499723"/>
                  <a:pt x="5361102" y="1509463"/>
                </a:cubicBezTo>
                <a:cubicBezTo>
                  <a:pt x="5362383" y="1514116"/>
                  <a:pt x="5365822" y="1517861"/>
                  <a:pt x="5370342" y="1519544"/>
                </a:cubicBezTo>
                <a:cubicBezTo>
                  <a:pt x="5372040" y="1520169"/>
                  <a:pt x="5373808" y="1520481"/>
                  <a:pt x="5375571" y="1520481"/>
                </a:cubicBezTo>
                <a:cubicBezTo>
                  <a:pt x="5378508" y="1520481"/>
                  <a:pt x="5381416" y="1519620"/>
                  <a:pt x="5383922" y="1517946"/>
                </a:cubicBezTo>
                <a:cubicBezTo>
                  <a:pt x="5392599" y="1512140"/>
                  <a:pt x="5402126" y="1507818"/>
                  <a:pt x="5412231" y="1505103"/>
                </a:cubicBezTo>
                <a:cubicBezTo>
                  <a:pt x="5416965" y="1503836"/>
                  <a:pt x="5420775" y="1500337"/>
                  <a:pt x="5422450" y="1495741"/>
                </a:cubicBezTo>
                <a:cubicBezTo>
                  <a:pt x="5424124" y="1491135"/>
                  <a:pt x="5423447" y="1486010"/>
                  <a:pt x="5420643" y="1482000"/>
                </a:cubicBezTo>
                <a:cubicBezTo>
                  <a:pt x="5414737" y="1473565"/>
                  <a:pt x="5410274" y="1464287"/>
                  <a:pt x="5407366" y="1454423"/>
                </a:cubicBezTo>
                <a:cubicBezTo>
                  <a:pt x="5406009" y="1449817"/>
                  <a:pt x="5402519" y="1446130"/>
                  <a:pt x="5397988" y="1444521"/>
                </a:cubicBezTo>
                <a:cubicBezTo>
                  <a:pt x="5396357" y="1443944"/>
                  <a:pt x="5394660" y="1443659"/>
                  <a:pt x="5392967" y="1443659"/>
                </a:cubicBezTo>
                <a:close/>
                <a:moveTo>
                  <a:pt x="4817561" y="1437025"/>
                </a:moveTo>
                <a:cubicBezTo>
                  <a:pt x="4814913" y="1437025"/>
                  <a:pt x="4812274" y="1437725"/>
                  <a:pt x="4809938" y="1439105"/>
                </a:cubicBezTo>
                <a:cubicBezTo>
                  <a:pt x="4804378" y="1442377"/>
                  <a:pt x="4798505" y="1445138"/>
                  <a:pt x="4792491" y="1447295"/>
                </a:cubicBezTo>
                <a:lnTo>
                  <a:pt x="4792491" y="1447293"/>
                </a:lnTo>
                <a:cubicBezTo>
                  <a:pt x="4788315" y="1448797"/>
                  <a:pt x="4785015" y="1452059"/>
                  <a:pt x="4783478" y="1456220"/>
                </a:cubicBezTo>
                <a:cubicBezTo>
                  <a:pt x="4781941" y="1460382"/>
                  <a:pt x="4782324" y="1465016"/>
                  <a:pt x="4784523" y="1468865"/>
                </a:cubicBezTo>
                <a:cubicBezTo>
                  <a:pt x="4787657" y="1474360"/>
                  <a:pt x="4790296" y="1480176"/>
                  <a:pt x="4792368" y="1486153"/>
                </a:cubicBezTo>
                <a:cubicBezTo>
                  <a:pt x="4793839" y="1490399"/>
                  <a:pt x="4797129" y="1493757"/>
                  <a:pt x="4801338" y="1495317"/>
                </a:cubicBezTo>
                <a:cubicBezTo>
                  <a:pt x="4803026" y="1495950"/>
                  <a:pt x="4804794" y="1496253"/>
                  <a:pt x="4806553" y="1496253"/>
                </a:cubicBezTo>
                <a:cubicBezTo>
                  <a:pt x="4809182" y="1496253"/>
                  <a:pt x="4811792" y="1495563"/>
                  <a:pt x="4814118" y="1494211"/>
                </a:cubicBezTo>
                <a:cubicBezTo>
                  <a:pt x="4819764" y="1490920"/>
                  <a:pt x="4825746" y="1488168"/>
                  <a:pt x="4831902" y="1486040"/>
                </a:cubicBezTo>
                <a:cubicBezTo>
                  <a:pt x="4836176" y="1484565"/>
                  <a:pt x="4839562" y="1481245"/>
                  <a:pt x="4841108" y="1476998"/>
                </a:cubicBezTo>
                <a:cubicBezTo>
                  <a:pt x="4842660" y="1472742"/>
                  <a:pt x="4842210" y="1468023"/>
                  <a:pt x="4839888" y="1464147"/>
                </a:cubicBezTo>
                <a:cubicBezTo>
                  <a:pt x="4836611" y="1458672"/>
                  <a:pt x="4833840" y="1452865"/>
                  <a:pt x="4831661" y="1446888"/>
                </a:cubicBezTo>
                <a:cubicBezTo>
                  <a:pt x="4830133" y="1442698"/>
                  <a:pt x="4826819" y="1439407"/>
                  <a:pt x="4822624" y="1437904"/>
                </a:cubicBezTo>
                <a:cubicBezTo>
                  <a:pt x="4820979" y="1437318"/>
                  <a:pt x="4819267" y="1437025"/>
                  <a:pt x="4817561" y="1437025"/>
                </a:cubicBezTo>
                <a:close/>
                <a:moveTo>
                  <a:pt x="3552235" y="1432341"/>
                </a:moveTo>
                <a:cubicBezTo>
                  <a:pt x="3562056" y="1432341"/>
                  <a:pt x="3571755" y="1434951"/>
                  <a:pt x="3580289" y="1439887"/>
                </a:cubicBezTo>
                <a:cubicBezTo>
                  <a:pt x="3593307" y="1447396"/>
                  <a:pt x="3602609" y="1459520"/>
                  <a:pt x="3606495" y="1474027"/>
                </a:cubicBezTo>
                <a:cubicBezTo>
                  <a:pt x="3610381" y="1488534"/>
                  <a:pt x="3608386" y="1503685"/>
                  <a:pt x="3600877" y="1516679"/>
                </a:cubicBezTo>
                <a:cubicBezTo>
                  <a:pt x="3590857" y="1534032"/>
                  <a:pt x="3572180" y="1544814"/>
                  <a:pt x="3552131" y="1544814"/>
                </a:cubicBezTo>
                <a:cubicBezTo>
                  <a:pt x="3542329" y="1544814"/>
                  <a:pt x="3532626" y="1542204"/>
                  <a:pt x="3524076" y="1537267"/>
                </a:cubicBezTo>
                <a:cubicBezTo>
                  <a:pt x="3511091" y="1529768"/>
                  <a:pt x="3501799" y="1517643"/>
                  <a:pt x="3497908" y="1503117"/>
                </a:cubicBezTo>
                <a:cubicBezTo>
                  <a:pt x="3494017" y="1488591"/>
                  <a:pt x="3495999" y="1473441"/>
                  <a:pt x="3503493" y="1460466"/>
                </a:cubicBezTo>
                <a:cubicBezTo>
                  <a:pt x="3513508" y="1443122"/>
                  <a:pt x="3532186" y="1432341"/>
                  <a:pt x="3552235" y="1432341"/>
                </a:cubicBezTo>
                <a:close/>
                <a:moveTo>
                  <a:pt x="1837372" y="1425616"/>
                </a:moveTo>
                <a:cubicBezTo>
                  <a:pt x="1840191" y="1425616"/>
                  <a:pt x="1842970" y="1426364"/>
                  <a:pt x="1845425" y="1427773"/>
                </a:cubicBezTo>
                <a:cubicBezTo>
                  <a:pt x="1853099" y="1432208"/>
                  <a:pt x="1855747" y="1442082"/>
                  <a:pt x="1851306" y="1449780"/>
                </a:cubicBezTo>
                <a:cubicBezTo>
                  <a:pt x="1848441" y="1454736"/>
                  <a:pt x="1843084" y="1457828"/>
                  <a:pt x="1837339" y="1457828"/>
                </a:cubicBezTo>
                <a:cubicBezTo>
                  <a:pt x="1834523" y="1457828"/>
                  <a:pt x="1831744" y="1457080"/>
                  <a:pt x="1829290" y="1455671"/>
                </a:cubicBezTo>
                <a:lnTo>
                  <a:pt x="1829290" y="1455671"/>
                </a:lnTo>
                <a:cubicBezTo>
                  <a:pt x="1821611" y="1451236"/>
                  <a:pt x="1818964" y="1441362"/>
                  <a:pt x="1823404" y="1433665"/>
                </a:cubicBezTo>
                <a:cubicBezTo>
                  <a:pt x="1826269" y="1428708"/>
                  <a:pt x="1831627" y="1425616"/>
                  <a:pt x="1837372" y="1425616"/>
                </a:cubicBezTo>
                <a:close/>
                <a:moveTo>
                  <a:pt x="4243610" y="1424229"/>
                </a:moveTo>
                <a:cubicBezTo>
                  <a:pt x="4241104" y="1424229"/>
                  <a:pt x="4238613" y="1424853"/>
                  <a:pt x="4236371" y="1426092"/>
                </a:cubicBezTo>
                <a:lnTo>
                  <a:pt x="4236371" y="1426091"/>
                </a:lnTo>
                <a:cubicBezTo>
                  <a:pt x="4224999" y="1432351"/>
                  <a:pt x="4212733" y="1436427"/>
                  <a:pt x="4199905" y="1438215"/>
                </a:cubicBezTo>
                <a:cubicBezTo>
                  <a:pt x="4194826" y="1438924"/>
                  <a:pt x="4190457" y="1442178"/>
                  <a:pt x="4188324" y="1446840"/>
                </a:cubicBezTo>
                <a:cubicBezTo>
                  <a:pt x="4186192" y="1451511"/>
                  <a:pt x="4186589" y="1456940"/>
                  <a:pt x="4189379" y="1461243"/>
                </a:cubicBezTo>
                <a:cubicBezTo>
                  <a:pt x="4197758" y="1474171"/>
                  <a:pt x="4202189" y="1489169"/>
                  <a:pt x="4202198" y="1504622"/>
                </a:cubicBezTo>
                <a:cubicBezTo>
                  <a:pt x="4202198" y="1510986"/>
                  <a:pt x="4206217" y="1516652"/>
                  <a:pt x="4212218" y="1518769"/>
                </a:cubicBezTo>
                <a:cubicBezTo>
                  <a:pt x="4213853" y="1519347"/>
                  <a:pt x="4215537" y="1519621"/>
                  <a:pt x="4217201" y="1519621"/>
                </a:cubicBezTo>
                <a:cubicBezTo>
                  <a:pt x="4221660" y="1519621"/>
                  <a:pt x="4225991" y="1517635"/>
                  <a:pt x="4228895" y="1514022"/>
                </a:cubicBezTo>
                <a:cubicBezTo>
                  <a:pt x="4239033" y="1501435"/>
                  <a:pt x="4252542" y="1492120"/>
                  <a:pt x="4267957" y="1487080"/>
                </a:cubicBezTo>
                <a:cubicBezTo>
                  <a:pt x="4272686" y="1485528"/>
                  <a:pt x="4276345" y="1481736"/>
                  <a:pt x="4277716" y="1476951"/>
                </a:cubicBezTo>
                <a:cubicBezTo>
                  <a:pt x="4279092" y="1472166"/>
                  <a:pt x="4278005" y="1467011"/>
                  <a:pt x="4274818" y="1463191"/>
                </a:cubicBezTo>
                <a:cubicBezTo>
                  <a:pt x="4267503" y="1454424"/>
                  <a:pt x="4261721" y="1444561"/>
                  <a:pt x="4257630" y="1433874"/>
                </a:cubicBezTo>
                <a:cubicBezTo>
                  <a:pt x="4256079" y="1429818"/>
                  <a:pt x="4252845" y="1426631"/>
                  <a:pt x="4248769" y="1425146"/>
                </a:cubicBezTo>
                <a:cubicBezTo>
                  <a:pt x="4247100" y="1424530"/>
                  <a:pt x="4245351" y="1424229"/>
                  <a:pt x="4243610" y="1424229"/>
                </a:cubicBezTo>
                <a:close/>
                <a:moveTo>
                  <a:pt x="5221323" y="1385680"/>
                </a:moveTo>
                <a:cubicBezTo>
                  <a:pt x="5218481" y="1385680"/>
                  <a:pt x="5215658" y="1386484"/>
                  <a:pt x="5213209" y="1388063"/>
                </a:cubicBezTo>
                <a:cubicBezTo>
                  <a:pt x="5206041" y="1392669"/>
                  <a:pt x="5198314" y="1396348"/>
                  <a:pt x="5190243" y="1398996"/>
                </a:cubicBezTo>
                <a:cubicBezTo>
                  <a:pt x="5185874" y="1400433"/>
                  <a:pt x="5182404" y="1403790"/>
                  <a:pt x="5180824" y="1408103"/>
                </a:cubicBezTo>
                <a:cubicBezTo>
                  <a:pt x="5179250" y="1412425"/>
                  <a:pt x="5179737" y="1417229"/>
                  <a:pt x="5182148" y="1421134"/>
                </a:cubicBezTo>
                <a:cubicBezTo>
                  <a:pt x="5186645" y="1428426"/>
                  <a:pt x="5190191" y="1436266"/>
                  <a:pt x="5192693" y="1444455"/>
                </a:cubicBezTo>
                <a:cubicBezTo>
                  <a:pt x="5194064" y="1448928"/>
                  <a:pt x="5197435" y="1452513"/>
                  <a:pt x="5201824" y="1454139"/>
                </a:cubicBezTo>
                <a:cubicBezTo>
                  <a:pt x="5203516" y="1454764"/>
                  <a:pt x="5205285" y="1455076"/>
                  <a:pt x="5207049" y="1455076"/>
                </a:cubicBezTo>
                <a:cubicBezTo>
                  <a:pt x="5209849" y="1455076"/>
                  <a:pt x="5212629" y="1454291"/>
                  <a:pt x="5215059" y="1452758"/>
                </a:cubicBezTo>
                <a:cubicBezTo>
                  <a:pt x="5222374" y="1448143"/>
                  <a:pt x="5230308" y="1444521"/>
                  <a:pt x="5238645" y="1441997"/>
                </a:cubicBezTo>
                <a:cubicBezTo>
                  <a:pt x="5243174" y="1440624"/>
                  <a:pt x="5246786" y="1437192"/>
                  <a:pt x="5248399" y="1432738"/>
                </a:cubicBezTo>
                <a:cubicBezTo>
                  <a:pt x="5250011" y="1428293"/>
                  <a:pt x="5249426" y="1423338"/>
                  <a:pt x="5246829" y="1419385"/>
                </a:cubicBezTo>
                <a:cubicBezTo>
                  <a:pt x="5242067" y="1412141"/>
                  <a:pt x="5238290" y="1404281"/>
                  <a:pt x="5235594" y="1396036"/>
                </a:cubicBezTo>
                <a:cubicBezTo>
                  <a:pt x="5234152" y="1391610"/>
                  <a:pt x="5230737" y="1388110"/>
                  <a:pt x="5226359" y="1386550"/>
                </a:cubicBezTo>
                <a:cubicBezTo>
                  <a:pt x="5224724" y="1385964"/>
                  <a:pt x="5223021" y="1385680"/>
                  <a:pt x="5221323" y="1385680"/>
                </a:cubicBezTo>
                <a:close/>
                <a:moveTo>
                  <a:pt x="4646700" y="1377768"/>
                </a:moveTo>
                <a:cubicBezTo>
                  <a:pt x="4644128" y="1377768"/>
                  <a:pt x="4641570" y="1378430"/>
                  <a:pt x="4639281" y="1379725"/>
                </a:cubicBezTo>
                <a:cubicBezTo>
                  <a:pt x="4634454" y="1382477"/>
                  <a:pt x="4629346" y="1384860"/>
                  <a:pt x="4624112" y="1386827"/>
                </a:cubicBezTo>
                <a:lnTo>
                  <a:pt x="4624113" y="1386825"/>
                </a:lnTo>
                <a:cubicBezTo>
                  <a:pt x="4620032" y="1388357"/>
                  <a:pt x="4616817" y="1391582"/>
                  <a:pt x="4615309" y="1395677"/>
                </a:cubicBezTo>
                <a:cubicBezTo>
                  <a:pt x="4613796" y="1399763"/>
                  <a:pt x="4614136" y="1404302"/>
                  <a:pt x="4616240" y="1408123"/>
                </a:cubicBezTo>
                <a:cubicBezTo>
                  <a:pt x="4618807" y="1412785"/>
                  <a:pt x="4621044" y="1417722"/>
                  <a:pt x="4622878" y="1422782"/>
                </a:cubicBezTo>
                <a:cubicBezTo>
                  <a:pt x="4624387" y="1426943"/>
                  <a:pt x="4627659" y="1430234"/>
                  <a:pt x="4631820" y="1431757"/>
                </a:cubicBezTo>
                <a:cubicBezTo>
                  <a:pt x="4633494" y="1432372"/>
                  <a:pt x="4635243" y="1432674"/>
                  <a:pt x="4636988" y="1432674"/>
                </a:cubicBezTo>
                <a:cubicBezTo>
                  <a:pt x="4639575" y="1432674"/>
                  <a:pt x="4642151" y="1432003"/>
                  <a:pt x="4644445" y="1430688"/>
                </a:cubicBezTo>
                <a:cubicBezTo>
                  <a:pt x="4649367" y="1427870"/>
                  <a:pt x="4654564" y="1425449"/>
                  <a:pt x="4659888" y="1423482"/>
                </a:cubicBezTo>
                <a:cubicBezTo>
                  <a:pt x="4664044" y="1421950"/>
                  <a:pt x="4667307" y="1418649"/>
                  <a:pt x="4668811" y="1414487"/>
                </a:cubicBezTo>
                <a:cubicBezTo>
                  <a:pt x="4670310" y="1410317"/>
                  <a:pt x="4669893" y="1405703"/>
                  <a:pt x="4667671" y="1401873"/>
                </a:cubicBezTo>
                <a:cubicBezTo>
                  <a:pt x="4664980" y="1397229"/>
                  <a:pt x="4662635" y="1392340"/>
                  <a:pt x="4660696" y="1387347"/>
                </a:cubicBezTo>
                <a:cubicBezTo>
                  <a:pt x="4659117" y="1383281"/>
                  <a:pt x="4655845" y="1380094"/>
                  <a:pt x="4651731" y="1378637"/>
                </a:cubicBezTo>
                <a:cubicBezTo>
                  <a:pt x="4650099" y="1378051"/>
                  <a:pt x="4648398" y="1377768"/>
                  <a:pt x="4646700" y="1377768"/>
                </a:cubicBezTo>
                <a:close/>
                <a:moveTo>
                  <a:pt x="3953945" y="1368327"/>
                </a:moveTo>
                <a:cubicBezTo>
                  <a:pt x="3966850" y="1368327"/>
                  <a:pt x="3979622" y="1371760"/>
                  <a:pt x="3990880" y="1378257"/>
                </a:cubicBezTo>
                <a:cubicBezTo>
                  <a:pt x="4007997" y="1388139"/>
                  <a:pt x="4020245" y="1404102"/>
                  <a:pt x="4025356" y="1423196"/>
                </a:cubicBezTo>
                <a:cubicBezTo>
                  <a:pt x="4030472" y="1442290"/>
                  <a:pt x="4027848" y="1462226"/>
                  <a:pt x="4017965" y="1479343"/>
                </a:cubicBezTo>
                <a:cubicBezTo>
                  <a:pt x="4004783" y="1502173"/>
                  <a:pt x="3980199" y="1516358"/>
                  <a:pt x="3953809" y="1516358"/>
                </a:cubicBezTo>
                <a:cubicBezTo>
                  <a:pt x="3940890" y="1516358"/>
                  <a:pt x="3928113" y="1512925"/>
                  <a:pt x="3916869" y="1506438"/>
                </a:cubicBezTo>
                <a:cubicBezTo>
                  <a:pt x="3881537" y="1486029"/>
                  <a:pt x="3869390" y="1440673"/>
                  <a:pt x="3889789" y="1405342"/>
                </a:cubicBezTo>
                <a:cubicBezTo>
                  <a:pt x="3902972" y="1382512"/>
                  <a:pt x="3927556" y="1368327"/>
                  <a:pt x="3953945" y="1368327"/>
                </a:cubicBezTo>
                <a:close/>
                <a:moveTo>
                  <a:pt x="3382321" y="1364572"/>
                </a:moveTo>
                <a:cubicBezTo>
                  <a:pt x="3393168" y="1364572"/>
                  <a:pt x="3403897" y="1367457"/>
                  <a:pt x="3413345" y="1372904"/>
                </a:cubicBezTo>
                <a:cubicBezTo>
                  <a:pt x="3443015" y="1390040"/>
                  <a:pt x="3453220" y="1428123"/>
                  <a:pt x="3436088" y="1457800"/>
                </a:cubicBezTo>
                <a:cubicBezTo>
                  <a:pt x="3425019" y="1476978"/>
                  <a:pt x="3404375" y="1488894"/>
                  <a:pt x="3382213" y="1488894"/>
                </a:cubicBezTo>
                <a:cubicBezTo>
                  <a:pt x="3371370" y="1488894"/>
                  <a:pt x="3360641" y="1486010"/>
                  <a:pt x="3351184" y="1480554"/>
                </a:cubicBezTo>
                <a:lnTo>
                  <a:pt x="3351183" y="1480554"/>
                </a:lnTo>
                <a:cubicBezTo>
                  <a:pt x="3321512" y="1463418"/>
                  <a:pt x="3311308" y="1425334"/>
                  <a:pt x="3328439" y="1395658"/>
                </a:cubicBezTo>
                <a:cubicBezTo>
                  <a:pt x="3339509" y="1376479"/>
                  <a:pt x="3360154" y="1364572"/>
                  <a:pt x="3382321" y="1364572"/>
                </a:cubicBezTo>
                <a:close/>
                <a:moveTo>
                  <a:pt x="5900513" y="1344948"/>
                </a:moveTo>
                <a:cubicBezTo>
                  <a:pt x="5906821" y="1344948"/>
                  <a:pt x="5913062" y="1346633"/>
                  <a:pt x="5918562" y="1349800"/>
                </a:cubicBezTo>
                <a:cubicBezTo>
                  <a:pt x="5926902" y="1354614"/>
                  <a:pt x="5932879" y="1362417"/>
                  <a:pt x="5935386" y="1371769"/>
                </a:cubicBezTo>
                <a:cubicBezTo>
                  <a:pt x="5937892" y="1381112"/>
                  <a:pt x="5936615" y="1390863"/>
                  <a:pt x="5931797" y="1399204"/>
                </a:cubicBezTo>
                <a:cubicBezTo>
                  <a:pt x="5925352" y="1410364"/>
                  <a:pt x="5913336" y="1417296"/>
                  <a:pt x="5900442" y="1417296"/>
                </a:cubicBezTo>
                <a:cubicBezTo>
                  <a:pt x="5894134" y="1417296"/>
                  <a:pt x="5887887" y="1415612"/>
                  <a:pt x="5882388" y="1412444"/>
                </a:cubicBezTo>
                <a:cubicBezTo>
                  <a:pt x="5874047" y="1407630"/>
                  <a:pt x="5868070" y="1399828"/>
                  <a:pt x="5865564" y="1390475"/>
                </a:cubicBezTo>
                <a:cubicBezTo>
                  <a:pt x="5863058" y="1381132"/>
                  <a:pt x="5864334" y="1371381"/>
                  <a:pt x="5869153" y="1363040"/>
                </a:cubicBezTo>
                <a:cubicBezTo>
                  <a:pt x="5875597" y="1351880"/>
                  <a:pt x="5887614" y="1344948"/>
                  <a:pt x="5900513" y="1344948"/>
                </a:cubicBezTo>
                <a:close/>
                <a:moveTo>
                  <a:pt x="5049986" y="1326423"/>
                </a:moveTo>
                <a:cubicBezTo>
                  <a:pt x="5047253" y="1326423"/>
                  <a:pt x="5044533" y="1327170"/>
                  <a:pt x="5042145" y="1328625"/>
                </a:cubicBezTo>
                <a:cubicBezTo>
                  <a:pt x="5036022" y="1332381"/>
                  <a:pt x="5029450" y="1335482"/>
                  <a:pt x="5022621" y="1337846"/>
                </a:cubicBezTo>
                <a:cubicBezTo>
                  <a:pt x="5018370" y="1339321"/>
                  <a:pt x="5015004" y="1342631"/>
                  <a:pt x="5013448" y="1346859"/>
                </a:cubicBezTo>
                <a:cubicBezTo>
                  <a:pt x="5011896" y="1351086"/>
                  <a:pt x="5012322" y="1355787"/>
                  <a:pt x="5014611" y="1359664"/>
                </a:cubicBezTo>
                <a:cubicBezTo>
                  <a:pt x="5018332" y="1365963"/>
                  <a:pt x="5021392" y="1372724"/>
                  <a:pt x="5023713" y="1379741"/>
                </a:cubicBezTo>
                <a:cubicBezTo>
                  <a:pt x="5025141" y="1384063"/>
                  <a:pt x="5028455" y="1387506"/>
                  <a:pt x="5032725" y="1389094"/>
                </a:cubicBezTo>
                <a:cubicBezTo>
                  <a:pt x="5034424" y="1389727"/>
                  <a:pt x="5036196" y="1390040"/>
                  <a:pt x="5037965" y="1390040"/>
                </a:cubicBezTo>
                <a:cubicBezTo>
                  <a:pt x="5040646" y="1390040"/>
                  <a:pt x="5043312" y="1389322"/>
                  <a:pt x="5045667" y="1387913"/>
                </a:cubicBezTo>
                <a:cubicBezTo>
                  <a:pt x="5051952" y="1384158"/>
                  <a:pt x="5058681" y="1381084"/>
                  <a:pt x="5065678" y="1378768"/>
                </a:cubicBezTo>
                <a:lnTo>
                  <a:pt x="5065680" y="1378767"/>
                </a:lnTo>
                <a:cubicBezTo>
                  <a:pt x="5070040" y="1377319"/>
                  <a:pt x="5073501" y="1373963"/>
                  <a:pt x="5075071" y="1369650"/>
                </a:cubicBezTo>
                <a:cubicBezTo>
                  <a:pt x="5076641" y="1365329"/>
                  <a:pt x="5076149" y="1360534"/>
                  <a:pt x="5073738" y="1356628"/>
                </a:cubicBezTo>
                <a:cubicBezTo>
                  <a:pt x="5069822" y="1350292"/>
                  <a:pt x="5066602" y="1343521"/>
                  <a:pt x="5064166" y="1336504"/>
                </a:cubicBezTo>
                <a:cubicBezTo>
                  <a:pt x="5062677" y="1332220"/>
                  <a:pt x="5059320" y="1328825"/>
                  <a:pt x="5055045" y="1327302"/>
                </a:cubicBezTo>
                <a:cubicBezTo>
                  <a:pt x="5053400" y="1326707"/>
                  <a:pt x="5051688" y="1326423"/>
                  <a:pt x="5049986" y="1326423"/>
                </a:cubicBezTo>
                <a:close/>
                <a:moveTo>
                  <a:pt x="2640758" y="1324493"/>
                </a:moveTo>
                <a:cubicBezTo>
                  <a:pt x="2645075" y="1324493"/>
                  <a:pt x="2649360" y="1325647"/>
                  <a:pt x="2653137" y="1327822"/>
                </a:cubicBezTo>
                <a:cubicBezTo>
                  <a:pt x="2664940" y="1334641"/>
                  <a:pt x="2669006" y="1349820"/>
                  <a:pt x="2662183" y="1361650"/>
                </a:cubicBezTo>
                <a:cubicBezTo>
                  <a:pt x="2657771" y="1369292"/>
                  <a:pt x="2649543" y="1374039"/>
                  <a:pt x="2640715" y="1374039"/>
                </a:cubicBezTo>
                <a:cubicBezTo>
                  <a:pt x="2636389" y="1374039"/>
                  <a:pt x="2632114" y="1372885"/>
                  <a:pt x="2628355" y="1370710"/>
                </a:cubicBezTo>
                <a:cubicBezTo>
                  <a:pt x="2622614" y="1367400"/>
                  <a:pt x="2618520" y="1362066"/>
                  <a:pt x="2616808" y="1355682"/>
                </a:cubicBezTo>
                <a:cubicBezTo>
                  <a:pt x="2615096" y="1349279"/>
                  <a:pt x="2615976" y="1342603"/>
                  <a:pt x="2619281" y="1336872"/>
                </a:cubicBezTo>
                <a:cubicBezTo>
                  <a:pt x="2623693" y="1329240"/>
                  <a:pt x="2631925" y="1324493"/>
                  <a:pt x="2640758" y="1324493"/>
                </a:cubicBezTo>
                <a:close/>
                <a:moveTo>
                  <a:pt x="4475899" y="1318471"/>
                </a:moveTo>
                <a:cubicBezTo>
                  <a:pt x="4473416" y="1318471"/>
                  <a:pt x="4470943" y="1319085"/>
                  <a:pt x="4468716" y="1320296"/>
                </a:cubicBezTo>
                <a:cubicBezTo>
                  <a:pt x="4464735" y="1322471"/>
                  <a:pt x="4460521" y="1324419"/>
                  <a:pt x="4456204" y="1326093"/>
                </a:cubicBezTo>
                <a:cubicBezTo>
                  <a:pt x="4452213" y="1327644"/>
                  <a:pt x="4449074" y="1330831"/>
                  <a:pt x="4447575" y="1334840"/>
                </a:cubicBezTo>
                <a:cubicBezTo>
                  <a:pt x="4446076" y="1338849"/>
                  <a:pt x="4446364" y="1343314"/>
                  <a:pt x="4448364" y="1347096"/>
                </a:cubicBezTo>
                <a:cubicBezTo>
                  <a:pt x="4450487" y="1351115"/>
                  <a:pt x="4452365" y="1355306"/>
                  <a:pt x="4453944" y="1359533"/>
                </a:cubicBezTo>
                <a:cubicBezTo>
                  <a:pt x="4455476" y="1363628"/>
                  <a:pt x="4458715" y="1366853"/>
                  <a:pt x="4462815" y="1368364"/>
                </a:cubicBezTo>
                <a:cubicBezTo>
                  <a:pt x="4464493" y="1368990"/>
                  <a:pt x="4466252" y="1369292"/>
                  <a:pt x="4468006" y="1369292"/>
                </a:cubicBezTo>
                <a:cubicBezTo>
                  <a:pt x="4470527" y="1369292"/>
                  <a:pt x="4473037" y="1368659"/>
                  <a:pt x="4475292" y="1367411"/>
                </a:cubicBezTo>
                <a:cubicBezTo>
                  <a:pt x="4479401" y="1365122"/>
                  <a:pt x="4483709" y="1363098"/>
                  <a:pt x="4488093" y="1361396"/>
                </a:cubicBezTo>
                <a:cubicBezTo>
                  <a:pt x="4492149" y="1359816"/>
                  <a:pt x="4495323" y="1356553"/>
                  <a:pt x="4496784" y="1352450"/>
                </a:cubicBezTo>
                <a:cubicBezTo>
                  <a:pt x="4498245" y="1348346"/>
                  <a:pt x="4497857" y="1343815"/>
                  <a:pt x="4495711" y="1340023"/>
                </a:cubicBezTo>
                <a:lnTo>
                  <a:pt x="4495710" y="1340022"/>
                </a:lnTo>
                <a:cubicBezTo>
                  <a:pt x="4493488" y="1336089"/>
                  <a:pt x="4491497" y="1331974"/>
                  <a:pt x="4489795" y="1327804"/>
                </a:cubicBezTo>
                <a:cubicBezTo>
                  <a:pt x="4488183" y="1323851"/>
                  <a:pt x="4484958" y="1320768"/>
                  <a:pt x="4480934" y="1319340"/>
                </a:cubicBezTo>
                <a:cubicBezTo>
                  <a:pt x="4479303" y="1318754"/>
                  <a:pt x="4477596" y="1318471"/>
                  <a:pt x="4475899" y="1318471"/>
                </a:cubicBezTo>
                <a:close/>
                <a:moveTo>
                  <a:pt x="3784018" y="1314696"/>
                </a:moveTo>
                <a:cubicBezTo>
                  <a:pt x="3795499" y="1314696"/>
                  <a:pt x="3806852" y="1317750"/>
                  <a:pt x="3816858" y="1323519"/>
                </a:cubicBezTo>
                <a:cubicBezTo>
                  <a:pt x="3832073" y="1332313"/>
                  <a:pt x="3842964" y="1346500"/>
                  <a:pt x="3847507" y="1363475"/>
                </a:cubicBezTo>
                <a:cubicBezTo>
                  <a:pt x="3852056" y="1380451"/>
                  <a:pt x="3849725" y="1398182"/>
                  <a:pt x="3840935" y="1413399"/>
                </a:cubicBezTo>
                <a:lnTo>
                  <a:pt x="3840936" y="1413400"/>
                </a:lnTo>
                <a:cubicBezTo>
                  <a:pt x="3829218" y="1433703"/>
                  <a:pt x="3807368" y="1446310"/>
                  <a:pt x="3783905" y="1446310"/>
                </a:cubicBezTo>
                <a:cubicBezTo>
                  <a:pt x="3772420" y="1446310"/>
                  <a:pt x="3761061" y="1443256"/>
                  <a:pt x="3751056" y="1437477"/>
                </a:cubicBezTo>
                <a:cubicBezTo>
                  <a:pt x="3735836" y="1428692"/>
                  <a:pt x="3724950" y="1414506"/>
                  <a:pt x="3720401" y="1397521"/>
                </a:cubicBezTo>
                <a:cubicBezTo>
                  <a:pt x="3715853" y="1380545"/>
                  <a:pt x="3718183" y="1362814"/>
                  <a:pt x="3726974" y="1347597"/>
                </a:cubicBezTo>
                <a:cubicBezTo>
                  <a:pt x="3738690" y="1327302"/>
                  <a:pt x="3760546" y="1314696"/>
                  <a:pt x="3784018" y="1314696"/>
                </a:cubicBezTo>
                <a:close/>
                <a:moveTo>
                  <a:pt x="3212403" y="1296341"/>
                </a:moveTo>
                <a:cubicBezTo>
                  <a:pt x="3224370" y="1296341"/>
                  <a:pt x="3236196" y="1299518"/>
                  <a:pt x="3246609" y="1305533"/>
                </a:cubicBezTo>
                <a:cubicBezTo>
                  <a:pt x="3279330" y="1324428"/>
                  <a:pt x="3290583" y="1366427"/>
                  <a:pt x="3271693" y="1399148"/>
                </a:cubicBezTo>
                <a:cubicBezTo>
                  <a:pt x="3259488" y="1420294"/>
                  <a:pt x="3236725" y="1433429"/>
                  <a:pt x="3212284" y="1433429"/>
                </a:cubicBezTo>
                <a:cubicBezTo>
                  <a:pt x="3200321" y="1433429"/>
                  <a:pt x="3188495" y="1430242"/>
                  <a:pt x="3178083" y="1424228"/>
                </a:cubicBezTo>
                <a:lnTo>
                  <a:pt x="3178084" y="1424229"/>
                </a:lnTo>
                <a:cubicBezTo>
                  <a:pt x="3162224" y="1415074"/>
                  <a:pt x="3150885" y="1400302"/>
                  <a:pt x="3146147" y="1382617"/>
                </a:cubicBezTo>
                <a:cubicBezTo>
                  <a:pt x="3141413" y="1364932"/>
                  <a:pt x="3143844" y="1346463"/>
                  <a:pt x="3152993" y="1330613"/>
                </a:cubicBezTo>
                <a:cubicBezTo>
                  <a:pt x="3165193" y="1309476"/>
                  <a:pt x="3187961" y="1296341"/>
                  <a:pt x="3212403" y="1296341"/>
                </a:cubicBezTo>
                <a:close/>
                <a:moveTo>
                  <a:pt x="5454959" y="1274211"/>
                </a:moveTo>
                <a:cubicBezTo>
                  <a:pt x="5451976" y="1274211"/>
                  <a:pt x="5449020" y="1275100"/>
                  <a:pt x="5446491" y="1276821"/>
                </a:cubicBezTo>
                <a:cubicBezTo>
                  <a:pt x="5438193" y="1282494"/>
                  <a:pt x="5429094" y="1286874"/>
                  <a:pt x="5419454" y="1289834"/>
                </a:cubicBezTo>
                <a:cubicBezTo>
                  <a:pt x="5414961" y="1291205"/>
                  <a:pt x="5411377" y="1294610"/>
                  <a:pt x="5409759" y="1299016"/>
                </a:cubicBezTo>
                <a:cubicBezTo>
                  <a:pt x="5408147" y="1303433"/>
                  <a:pt x="5408690" y="1308341"/>
                  <a:pt x="5411231" y="1312294"/>
                </a:cubicBezTo>
                <a:lnTo>
                  <a:pt x="5411229" y="1312294"/>
                </a:lnTo>
                <a:cubicBezTo>
                  <a:pt x="5416596" y="1320645"/>
                  <a:pt x="5420668" y="1329733"/>
                  <a:pt x="5423334" y="1339312"/>
                </a:cubicBezTo>
                <a:cubicBezTo>
                  <a:pt x="5424621" y="1343937"/>
                  <a:pt x="5428049" y="1347673"/>
                  <a:pt x="5432546" y="1349346"/>
                </a:cubicBezTo>
                <a:cubicBezTo>
                  <a:pt x="5434248" y="1349979"/>
                  <a:pt x="5436026" y="1350292"/>
                  <a:pt x="5437795" y="1350292"/>
                </a:cubicBezTo>
                <a:cubicBezTo>
                  <a:pt x="5440703" y="1350292"/>
                  <a:pt x="5443591" y="1349451"/>
                  <a:pt x="5446085" y="1347796"/>
                </a:cubicBezTo>
                <a:cubicBezTo>
                  <a:pt x="5454695" y="1342093"/>
                  <a:pt x="5464114" y="1337847"/>
                  <a:pt x="5474072" y="1335180"/>
                </a:cubicBezTo>
                <a:cubicBezTo>
                  <a:pt x="5478805" y="1333913"/>
                  <a:pt x="5482621" y="1330424"/>
                  <a:pt x="5484300" y="1325818"/>
                </a:cubicBezTo>
                <a:cubicBezTo>
                  <a:pt x="5485975" y="1321222"/>
                  <a:pt x="5485302" y="1316086"/>
                  <a:pt x="5482494" y="1312077"/>
                </a:cubicBezTo>
                <a:cubicBezTo>
                  <a:pt x="5476678" y="1303774"/>
                  <a:pt x="5472252" y="1294629"/>
                  <a:pt x="5469339" y="1284907"/>
                </a:cubicBezTo>
                <a:cubicBezTo>
                  <a:pt x="5467963" y="1280320"/>
                  <a:pt x="5464483" y="1276669"/>
                  <a:pt x="5459967" y="1275072"/>
                </a:cubicBezTo>
                <a:cubicBezTo>
                  <a:pt x="5458336" y="1274495"/>
                  <a:pt x="5456643" y="1274211"/>
                  <a:pt x="5454959" y="1274211"/>
                </a:cubicBezTo>
                <a:close/>
                <a:moveTo>
                  <a:pt x="4879552" y="1267542"/>
                </a:moveTo>
                <a:cubicBezTo>
                  <a:pt x="4876900" y="1267542"/>
                  <a:pt x="4874260" y="1268243"/>
                  <a:pt x="4871920" y="1269623"/>
                </a:cubicBezTo>
                <a:cubicBezTo>
                  <a:pt x="4866619" y="1272752"/>
                  <a:pt x="4861025" y="1275419"/>
                  <a:pt x="4855285" y="1277547"/>
                </a:cubicBezTo>
                <a:lnTo>
                  <a:pt x="4855285" y="1277549"/>
                </a:lnTo>
                <a:cubicBezTo>
                  <a:pt x="4851161" y="1279071"/>
                  <a:pt x="4847918" y="1282334"/>
                  <a:pt x="4846404" y="1286457"/>
                </a:cubicBezTo>
                <a:cubicBezTo>
                  <a:pt x="4844896" y="1290590"/>
                  <a:pt x="4845270" y="1295167"/>
                  <a:pt x="4847431" y="1298997"/>
                </a:cubicBezTo>
                <a:cubicBezTo>
                  <a:pt x="4850386" y="1304246"/>
                  <a:pt x="4852901" y="1309778"/>
                  <a:pt x="4854902" y="1315452"/>
                </a:cubicBezTo>
                <a:cubicBezTo>
                  <a:pt x="4856382" y="1319661"/>
                  <a:pt x="4859654" y="1322989"/>
                  <a:pt x="4863830" y="1324540"/>
                </a:cubicBezTo>
                <a:cubicBezTo>
                  <a:pt x="4865523" y="1325165"/>
                  <a:pt x="4867296" y="1325477"/>
                  <a:pt x="4869059" y="1325477"/>
                </a:cubicBezTo>
                <a:cubicBezTo>
                  <a:pt x="4871646" y="1325477"/>
                  <a:pt x="4874223" y="1324806"/>
                  <a:pt x="4876521" y="1323491"/>
                </a:cubicBezTo>
                <a:cubicBezTo>
                  <a:pt x="4881949" y="1320379"/>
                  <a:pt x="4887676" y="1317769"/>
                  <a:pt x="4893543" y="1315726"/>
                </a:cubicBezTo>
                <a:cubicBezTo>
                  <a:pt x="4897800" y="1314242"/>
                  <a:pt x="4901161" y="1310932"/>
                  <a:pt x="4902707" y="1306694"/>
                </a:cubicBezTo>
                <a:cubicBezTo>
                  <a:pt x="4904254" y="1302468"/>
                  <a:pt x="4903814" y="1297766"/>
                  <a:pt x="4901516" y="1293890"/>
                </a:cubicBezTo>
                <a:cubicBezTo>
                  <a:pt x="4898405" y="1288641"/>
                  <a:pt x="4895752" y="1283080"/>
                  <a:pt x="4893628" y="1277339"/>
                </a:cubicBezTo>
                <a:cubicBezTo>
                  <a:pt x="4892087" y="1273169"/>
                  <a:pt x="4888772" y="1269897"/>
                  <a:pt x="4884583" y="1268411"/>
                </a:cubicBezTo>
                <a:cubicBezTo>
                  <a:pt x="4882947" y="1267826"/>
                  <a:pt x="4881245" y="1267542"/>
                  <a:pt x="4879552" y="1267542"/>
                </a:cubicBezTo>
                <a:close/>
                <a:moveTo>
                  <a:pt x="4304900" y="1258815"/>
                </a:moveTo>
                <a:cubicBezTo>
                  <a:pt x="4302512" y="1258815"/>
                  <a:pt x="4300134" y="1259383"/>
                  <a:pt x="4297969" y="1260508"/>
                </a:cubicBezTo>
                <a:cubicBezTo>
                  <a:pt x="4294483" y="1262324"/>
                  <a:pt x="4290771" y="1263997"/>
                  <a:pt x="4286937" y="1265491"/>
                </a:cubicBezTo>
                <a:cubicBezTo>
                  <a:pt x="4282979" y="1267023"/>
                  <a:pt x="4279858" y="1270163"/>
                  <a:pt x="4278345" y="1274135"/>
                </a:cubicBezTo>
                <a:cubicBezTo>
                  <a:pt x="4276836" y="1278108"/>
                  <a:pt x="4277077" y="1282533"/>
                  <a:pt x="4279011" y="1286316"/>
                </a:cubicBezTo>
                <a:lnTo>
                  <a:pt x="4279012" y="1286316"/>
                </a:lnTo>
                <a:cubicBezTo>
                  <a:pt x="4280687" y="1289588"/>
                  <a:pt x="4282222" y="1293039"/>
                  <a:pt x="4283570" y="1296558"/>
                </a:cubicBezTo>
                <a:cubicBezTo>
                  <a:pt x="4285126" y="1300606"/>
                  <a:pt x="4288360" y="1303783"/>
                  <a:pt x="4292436" y="1305277"/>
                </a:cubicBezTo>
                <a:cubicBezTo>
                  <a:pt x="4294106" y="1305882"/>
                  <a:pt x="4295850" y="1306185"/>
                  <a:pt x="4297585" y="1306185"/>
                </a:cubicBezTo>
                <a:cubicBezTo>
                  <a:pt x="4300091" y="1306185"/>
                  <a:pt x="4302588" y="1305561"/>
                  <a:pt x="4304834" y="1304322"/>
                </a:cubicBezTo>
                <a:cubicBezTo>
                  <a:pt x="4308432" y="1302336"/>
                  <a:pt x="4312192" y="1300549"/>
                  <a:pt x="4316007" y="1298988"/>
                </a:cubicBezTo>
                <a:cubicBezTo>
                  <a:pt x="4319975" y="1297381"/>
                  <a:pt x="4323062" y="1294146"/>
                  <a:pt x="4324500" y="1290118"/>
                </a:cubicBezTo>
                <a:cubicBezTo>
                  <a:pt x="4325932" y="1286080"/>
                  <a:pt x="4325578" y="1281625"/>
                  <a:pt x="4323521" y="1277871"/>
                </a:cubicBezTo>
                <a:cubicBezTo>
                  <a:pt x="4321757" y="1274656"/>
                  <a:pt x="4320154" y="1271346"/>
                  <a:pt x="4318721" y="1267968"/>
                </a:cubicBezTo>
                <a:cubicBezTo>
                  <a:pt x="4317090" y="1264111"/>
                  <a:pt x="4313917" y="1261113"/>
                  <a:pt x="4309979" y="1259694"/>
                </a:cubicBezTo>
                <a:cubicBezTo>
                  <a:pt x="4308333" y="1259109"/>
                  <a:pt x="4306612" y="1258815"/>
                  <a:pt x="4304900" y="1258815"/>
                </a:cubicBezTo>
                <a:close/>
                <a:moveTo>
                  <a:pt x="3614089" y="1258776"/>
                </a:moveTo>
                <a:cubicBezTo>
                  <a:pt x="3624534" y="1258776"/>
                  <a:pt x="3634866" y="1261557"/>
                  <a:pt x="3643973" y="1266805"/>
                </a:cubicBezTo>
                <a:cubicBezTo>
                  <a:pt x="3657818" y="1274806"/>
                  <a:pt x="3667730" y="1287715"/>
                  <a:pt x="3671867" y="1303158"/>
                </a:cubicBezTo>
                <a:cubicBezTo>
                  <a:pt x="3675999" y="1318601"/>
                  <a:pt x="3673876" y="1334745"/>
                  <a:pt x="3665880" y="1348599"/>
                </a:cubicBezTo>
                <a:cubicBezTo>
                  <a:pt x="3655217" y="1367059"/>
                  <a:pt x="3635334" y="1378531"/>
                  <a:pt x="3613985" y="1378531"/>
                </a:cubicBezTo>
                <a:cubicBezTo>
                  <a:pt x="3603530" y="1378531"/>
                  <a:pt x="3593193" y="1375750"/>
                  <a:pt x="3584091" y="1370502"/>
                </a:cubicBezTo>
                <a:cubicBezTo>
                  <a:pt x="3570246" y="1362501"/>
                  <a:pt x="3560334" y="1349592"/>
                  <a:pt x="3556197" y="1334149"/>
                </a:cubicBezTo>
                <a:cubicBezTo>
                  <a:pt x="3552065" y="1318706"/>
                  <a:pt x="3554188" y="1302563"/>
                  <a:pt x="3562184" y="1288708"/>
                </a:cubicBezTo>
                <a:cubicBezTo>
                  <a:pt x="3572847" y="1270248"/>
                  <a:pt x="3592735" y="1258776"/>
                  <a:pt x="3614089" y="1258776"/>
                </a:cubicBezTo>
                <a:close/>
                <a:moveTo>
                  <a:pt x="5730631" y="1242066"/>
                </a:moveTo>
                <a:cubicBezTo>
                  <a:pt x="5744097" y="1242066"/>
                  <a:pt x="5757418" y="1245651"/>
                  <a:pt x="5769149" y="1252421"/>
                </a:cubicBezTo>
                <a:lnTo>
                  <a:pt x="5769149" y="1252421"/>
                </a:lnTo>
                <a:cubicBezTo>
                  <a:pt x="5806013" y="1273699"/>
                  <a:pt x="5818691" y="1321004"/>
                  <a:pt x="5797407" y="1357867"/>
                </a:cubicBezTo>
                <a:cubicBezTo>
                  <a:pt x="5783657" y="1381690"/>
                  <a:pt x="5758018" y="1396480"/>
                  <a:pt x="5730490" y="1396480"/>
                </a:cubicBezTo>
                <a:cubicBezTo>
                  <a:pt x="5717014" y="1396480"/>
                  <a:pt x="5703688" y="1392896"/>
                  <a:pt x="5691957" y="1386125"/>
                </a:cubicBezTo>
                <a:cubicBezTo>
                  <a:pt x="5674102" y="1375817"/>
                  <a:pt x="5661331" y="1359164"/>
                  <a:pt x="5655992" y="1339256"/>
                </a:cubicBezTo>
                <a:cubicBezTo>
                  <a:pt x="5650658" y="1319340"/>
                  <a:pt x="5653396" y="1298534"/>
                  <a:pt x="5663704" y="1280670"/>
                </a:cubicBezTo>
                <a:cubicBezTo>
                  <a:pt x="5677454" y="1256867"/>
                  <a:pt x="5703101" y="1242066"/>
                  <a:pt x="5730631" y="1242066"/>
                </a:cubicBezTo>
                <a:close/>
                <a:moveTo>
                  <a:pt x="3042492" y="1227192"/>
                </a:moveTo>
                <a:cubicBezTo>
                  <a:pt x="3055718" y="1227192"/>
                  <a:pt x="3068802" y="1230710"/>
                  <a:pt x="3080339" y="1237368"/>
                </a:cubicBezTo>
                <a:cubicBezTo>
                  <a:pt x="3097872" y="1247496"/>
                  <a:pt x="3110421" y="1263848"/>
                  <a:pt x="3115665" y="1283413"/>
                </a:cubicBezTo>
                <a:cubicBezTo>
                  <a:pt x="3120905" y="1302971"/>
                  <a:pt x="3118214" y="1323408"/>
                  <a:pt x="3108086" y="1340951"/>
                </a:cubicBezTo>
                <a:cubicBezTo>
                  <a:pt x="3098577" y="1357425"/>
                  <a:pt x="3083256" y="1369644"/>
                  <a:pt x="3064952" y="1375355"/>
                </a:cubicBezTo>
                <a:cubicBezTo>
                  <a:pt x="3060025" y="1376887"/>
                  <a:pt x="3056233" y="1380849"/>
                  <a:pt x="3054909" y="1385843"/>
                </a:cubicBezTo>
                <a:cubicBezTo>
                  <a:pt x="3053590" y="1390826"/>
                  <a:pt x="3054923" y="1396152"/>
                  <a:pt x="3058446" y="1399924"/>
                </a:cubicBezTo>
                <a:cubicBezTo>
                  <a:pt x="3067250" y="1409363"/>
                  <a:pt x="3074220" y="1420201"/>
                  <a:pt x="3079161" y="1432135"/>
                </a:cubicBezTo>
                <a:cubicBezTo>
                  <a:pt x="3080779" y="1436041"/>
                  <a:pt x="3083966" y="1439087"/>
                  <a:pt x="3087937" y="1440514"/>
                </a:cubicBezTo>
                <a:cubicBezTo>
                  <a:pt x="3089587" y="1441110"/>
                  <a:pt x="3091313" y="1441402"/>
                  <a:pt x="3093030" y="1441402"/>
                </a:cubicBezTo>
                <a:cubicBezTo>
                  <a:pt x="3095451" y="1441402"/>
                  <a:pt x="3097857" y="1440817"/>
                  <a:pt x="3100042" y="1439663"/>
                </a:cubicBezTo>
                <a:cubicBezTo>
                  <a:pt x="3115637" y="1431426"/>
                  <a:pt x="3133137" y="1427066"/>
                  <a:pt x="3150652" y="1427066"/>
                </a:cubicBezTo>
                <a:cubicBezTo>
                  <a:pt x="3169442" y="1427066"/>
                  <a:pt x="3188012" y="1432059"/>
                  <a:pt x="3204363" y="1441507"/>
                </a:cubicBezTo>
                <a:cubicBezTo>
                  <a:pt x="3226469" y="1454274"/>
                  <a:pt x="3243350" y="1474474"/>
                  <a:pt x="3251909" y="1498410"/>
                </a:cubicBezTo>
                <a:cubicBezTo>
                  <a:pt x="3253370" y="1502505"/>
                  <a:pt x="3256538" y="1505768"/>
                  <a:pt x="3260585" y="1507347"/>
                </a:cubicBezTo>
                <a:cubicBezTo>
                  <a:pt x="3262344" y="1508027"/>
                  <a:pt x="3264197" y="1508369"/>
                  <a:pt x="3266042" y="1508369"/>
                </a:cubicBezTo>
                <a:cubicBezTo>
                  <a:pt x="3268449" y="1508369"/>
                  <a:pt x="3270847" y="1507792"/>
                  <a:pt x="3273022" y="1506648"/>
                </a:cubicBezTo>
                <a:cubicBezTo>
                  <a:pt x="3287709" y="1498931"/>
                  <a:pt x="3304173" y="1494855"/>
                  <a:pt x="3320638" y="1494855"/>
                </a:cubicBezTo>
                <a:cubicBezTo>
                  <a:pt x="3338356" y="1494855"/>
                  <a:pt x="3355884" y="1499564"/>
                  <a:pt x="3371323" y="1508482"/>
                </a:cubicBezTo>
                <a:cubicBezTo>
                  <a:pt x="3393906" y="1521523"/>
                  <a:pt x="3410456" y="1542442"/>
                  <a:pt x="3417922" y="1567390"/>
                </a:cubicBezTo>
                <a:cubicBezTo>
                  <a:pt x="3419256" y="1571845"/>
                  <a:pt x="3422576" y="1575429"/>
                  <a:pt x="3426911" y="1577093"/>
                </a:cubicBezTo>
                <a:cubicBezTo>
                  <a:pt x="3428651" y="1577764"/>
                  <a:pt x="3430482" y="1578096"/>
                  <a:pt x="3432301" y="1578096"/>
                </a:cubicBezTo>
                <a:cubicBezTo>
                  <a:pt x="3435011" y="1578096"/>
                  <a:pt x="3437706" y="1577367"/>
                  <a:pt x="3440084" y="1575921"/>
                </a:cubicBezTo>
                <a:cubicBezTo>
                  <a:pt x="3455409" y="1566634"/>
                  <a:pt x="3472863" y="1561716"/>
                  <a:pt x="3490552" y="1561716"/>
                </a:cubicBezTo>
                <a:cubicBezTo>
                  <a:pt x="3507395" y="1561716"/>
                  <a:pt x="3524058" y="1566199"/>
                  <a:pt x="3538735" y="1574672"/>
                </a:cubicBezTo>
                <a:cubicBezTo>
                  <a:pt x="3562463" y="1588367"/>
                  <a:pt x="3579334" y="1611573"/>
                  <a:pt x="3585023" y="1638346"/>
                </a:cubicBezTo>
                <a:cubicBezTo>
                  <a:pt x="3586073" y="1643292"/>
                  <a:pt x="3589548" y="1647378"/>
                  <a:pt x="3594257" y="1649213"/>
                </a:cubicBezTo>
                <a:cubicBezTo>
                  <a:pt x="3596021" y="1649903"/>
                  <a:pt x="3597866" y="1650235"/>
                  <a:pt x="3599705" y="1650235"/>
                </a:cubicBezTo>
                <a:cubicBezTo>
                  <a:pt x="3602783" y="1650235"/>
                  <a:pt x="3605833" y="1649288"/>
                  <a:pt x="3608414" y="1647454"/>
                </a:cubicBezTo>
                <a:cubicBezTo>
                  <a:pt x="3623659" y="1636588"/>
                  <a:pt x="3641642" y="1630847"/>
                  <a:pt x="3660414" y="1630847"/>
                </a:cubicBezTo>
                <a:cubicBezTo>
                  <a:pt x="3676004" y="1630847"/>
                  <a:pt x="3691428" y="1634999"/>
                  <a:pt x="3705008" y="1642839"/>
                </a:cubicBezTo>
                <a:cubicBezTo>
                  <a:pt x="3725715" y="1654794"/>
                  <a:pt x="3740524" y="1674086"/>
                  <a:pt x="3746714" y="1697180"/>
                </a:cubicBezTo>
                <a:cubicBezTo>
                  <a:pt x="3748198" y="1702730"/>
                  <a:pt x="3749163" y="1708415"/>
                  <a:pt x="3749574" y="1714089"/>
                </a:cubicBezTo>
                <a:cubicBezTo>
                  <a:pt x="3749995" y="1719867"/>
                  <a:pt x="3753707" y="1724898"/>
                  <a:pt x="3759112" y="1726998"/>
                </a:cubicBezTo>
                <a:cubicBezTo>
                  <a:pt x="3760875" y="1727678"/>
                  <a:pt x="3762715" y="1728010"/>
                  <a:pt x="3764545" y="1728010"/>
                </a:cubicBezTo>
                <a:cubicBezTo>
                  <a:pt x="3768314" y="1728010"/>
                  <a:pt x="3772021" y="1726591"/>
                  <a:pt x="3774862" y="1723906"/>
                </a:cubicBezTo>
                <a:cubicBezTo>
                  <a:pt x="3789932" y="1709644"/>
                  <a:pt x="3809602" y="1701795"/>
                  <a:pt x="3830256" y="1701795"/>
                </a:cubicBezTo>
                <a:cubicBezTo>
                  <a:pt x="3844291" y="1701795"/>
                  <a:pt x="3858164" y="1705522"/>
                  <a:pt x="3870372" y="1712576"/>
                </a:cubicBezTo>
                <a:cubicBezTo>
                  <a:pt x="3888965" y="1723310"/>
                  <a:pt x="3902267" y="1740654"/>
                  <a:pt x="3907827" y="1761393"/>
                </a:cubicBezTo>
                <a:cubicBezTo>
                  <a:pt x="3913383" y="1782133"/>
                  <a:pt x="3910532" y="1803788"/>
                  <a:pt x="3899793" y="1822382"/>
                </a:cubicBezTo>
                <a:cubicBezTo>
                  <a:pt x="3889891" y="1839537"/>
                  <a:pt x="3873966" y="1852389"/>
                  <a:pt x="3854963" y="1858556"/>
                </a:cubicBezTo>
                <a:cubicBezTo>
                  <a:pt x="3850164" y="1860116"/>
                  <a:pt x="3846470" y="1863975"/>
                  <a:pt x="3845128" y="1868835"/>
                </a:cubicBezTo>
                <a:cubicBezTo>
                  <a:pt x="3843786" y="1873696"/>
                  <a:pt x="3844972" y="1878907"/>
                  <a:pt x="3848287" y="1882709"/>
                </a:cubicBezTo>
                <a:cubicBezTo>
                  <a:pt x="3857985" y="1893811"/>
                  <a:pt x="3865097" y="1906616"/>
                  <a:pt x="3869437" y="1920754"/>
                </a:cubicBezTo>
                <a:cubicBezTo>
                  <a:pt x="3870771" y="1925086"/>
                  <a:pt x="3873990" y="1928585"/>
                  <a:pt x="3878194" y="1930277"/>
                </a:cubicBezTo>
                <a:cubicBezTo>
                  <a:pt x="3879995" y="1930996"/>
                  <a:pt x="3881896" y="1931355"/>
                  <a:pt x="3883788" y="1931355"/>
                </a:cubicBezTo>
                <a:cubicBezTo>
                  <a:pt x="3886317" y="1931355"/>
                  <a:pt x="3888843" y="1930722"/>
                  <a:pt x="3891108" y="1929454"/>
                </a:cubicBezTo>
                <a:cubicBezTo>
                  <a:pt x="3905492" y="1921416"/>
                  <a:pt x="3921848" y="1917169"/>
                  <a:pt x="3938412" y="1917169"/>
                </a:cubicBezTo>
                <a:cubicBezTo>
                  <a:pt x="3955284" y="1917169"/>
                  <a:pt x="3971965" y="1921652"/>
                  <a:pt x="3986652" y="1930135"/>
                </a:cubicBezTo>
                <a:cubicBezTo>
                  <a:pt x="4009042" y="1943054"/>
                  <a:pt x="4025057" y="1963934"/>
                  <a:pt x="4031752" y="1988910"/>
                </a:cubicBezTo>
                <a:cubicBezTo>
                  <a:pt x="4038443" y="2013876"/>
                  <a:pt x="4035010" y="2039969"/>
                  <a:pt x="4022083" y="2062372"/>
                </a:cubicBezTo>
                <a:cubicBezTo>
                  <a:pt x="4010460" y="2082496"/>
                  <a:pt x="3992861" y="2097221"/>
                  <a:pt x="3971181" y="2104948"/>
                </a:cubicBezTo>
                <a:cubicBezTo>
                  <a:pt x="3966854" y="2106489"/>
                  <a:pt x="3963478" y="2109922"/>
                  <a:pt x="3962003" y="2114272"/>
                </a:cubicBezTo>
                <a:cubicBezTo>
                  <a:pt x="3960531" y="2118622"/>
                  <a:pt x="3961133" y="2123408"/>
                  <a:pt x="3963629" y="2127257"/>
                </a:cubicBezTo>
                <a:cubicBezTo>
                  <a:pt x="3971639" y="2139598"/>
                  <a:pt x="3976860" y="2153245"/>
                  <a:pt x="3979144" y="2167818"/>
                </a:cubicBezTo>
                <a:cubicBezTo>
                  <a:pt x="3979933" y="2172849"/>
                  <a:pt x="3983225" y="2177143"/>
                  <a:pt x="3987882" y="2179214"/>
                </a:cubicBezTo>
                <a:cubicBezTo>
                  <a:pt x="3989830" y="2180075"/>
                  <a:pt x="3991906" y="2180500"/>
                  <a:pt x="3993972" y="2180500"/>
                </a:cubicBezTo>
                <a:cubicBezTo>
                  <a:pt x="3996847" y="2180500"/>
                  <a:pt x="3999713" y="2179677"/>
                  <a:pt x="4002195" y="2178051"/>
                </a:cubicBezTo>
                <a:cubicBezTo>
                  <a:pt x="4015340" y="2169444"/>
                  <a:pt x="4030656" y="2164896"/>
                  <a:pt x="4046491" y="2164896"/>
                </a:cubicBezTo>
                <a:cubicBezTo>
                  <a:pt x="4060563" y="2164896"/>
                  <a:pt x="4074484" y="2168641"/>
                  <a:pt x="4086755" y="2175715"/>
                </a:cubicBezTo>
                <a:cubicBezTo>
                  <a:pt x="4125353" y="2198006"/>
                  <a:pt x="4138626" y="2247550"/>
                  <a:pt x="4116341" y="2286163"/>
                </a:cubicBezTo>
                <a:cubicBezTo>
                  <a:pt x="4104251" y="2307102"/>
                  <a:pt x="4083572" y="2321430"/>
                  <a:pt x="4059613" y="2325467"/>
                </a:cubicBezTo>
                <a:cubicBezTo>
                  <a:pt x="4054109" y="2326395"/>
                  <a:pt x="4049575" y="2330300"/>
                  <a:pt x="4047840" y="2335606"/>
                </a:cubicBezTo>
                <a:cubicBezTo>
                  <a:pt x="4046109" y="2340912"/>
                  <a:pt x="4047461" y="2346747"/>
                  <a:pt x="4051358" y="2350746"/>
                </a:cubicBezTo>
                <a:cubicBezTo>
                  <a:pt x="4062338" y="2362010"/>
                  <a:pt x="4070329" y="2376120"/>
                  <a:pt x="4074461" y="2391544"/>
                </a:cubicBezTo>
                <a:cubicBezTo>
                  <a:pt x="4080901" y="2415574"/>
                  <a:pt x="4077596" y="2440672"/>
                  <a:pt x="4065155" y="2462224"/>
                </a:cubicBezTo>
                <a:cubicBezTo>
                  <a:pt x="4053197" y="2482944"/>
                  <a:pt x="4033867" y="2498104"/>
                  <a:pt x="4010721" y="2504933"/>
                </a:cubicBezTo>
                <a:cubicBezTo>
                  <a:pt x="4006049" y="2506304"/>
                  <a:pt x="4002332" y="2509870"/>
                  <a:pt x="4000758" y="2514484"/>
                </a:cubicBezTo>
                <a:cubicBezTo>
                  <a:pt x="3999188" y="2519098"/>
                  <a:pt x="3999954" y="2524187"/>
                  <a:pt x="4002815" y="2528140"/>
                </a:cubicBezTo>
                <a:cubicBezTo>
                  <a:pt x="4025427" y="2559320"/>
                  <a:pt x="4027479" y="2601214"/>
                  <a:pt x="4008044" y="2634891"/>
                </a:cubicBezTo>
                <a:cubicBezTo>
                  <a:pt x="3996265" y="2655281"/>
                  <a:pt x="3977394" y="2670819"/>
                  <a:pt x="3954895" y="2678638"/>
                </a:cubicBezTo>
                <a:cubicBezTo>
                  <a:pt x="3950564" y="2680143"/>
                  <a:pt x="3947160" y="2683539"/>
                  <a:pt x="3945646" y="2687869"/>
                </a:cubicBezTo>
                <a:cubicBezTo>
                  <a:pt x="3944137" y="2692191"/>
                  <a:pt x="3944686" y="2696976"/>
                  <a:pt x="3947135" y="2700844"/>
                </a:cubicBezTo>
                <a:cubicBezTo>
                  <a:pt x="3953746" y="2711284"/>
                  <a:pt x="3958361" y="2722718"/>
                  <a:pt x="3960858" y="2734840"/>
                </a:cubicBezTo>
                <a:cubicBezTo>
                  <a:pt x="3961855" y="2739693"/>
                  <a:pt x="3965190" y="2743749"/>
                  <a:pt x="3969761" y="2745659"/>
                </a:cubicBezTo>
                <a:cubicBezTo>
                  <a:pt x="3971624" y="2746446"/>
                  <a:pt x="3973596" y="2746823"/>
                  <a:pt x="3975558" y="2746823"/>
                </a:cubicBezTo>
                <a:cubicBezTo>
                  <a:pt x="3978414" y="2746823"/>
                  <a:pt x="3981251" y="2746010"/>
                  <a:pt x="3983720" y="2744412"/>
                </a:cubicBezTo>
                <a:cubicBezTo>
                  <a:pt x="3997693" y="2735362"/>
                  <a:pt x="4014006" y="2730576"/>
                  <a:pt x="4030891" y="2730576"/>
                </a:cubicBezTo>
                <a:cubicBezTo>
                  <a:pt x="4045985" y="2730576"/>
                  <a:pt x="4060928" y="2734595"/>
                  <a:pt x="4074096" y="2742199"/>
                </a:cubicBezTo>
                <a:cubicBezTo>
                  <a:pt x="4094169" y="2753784"/>
                  <a:pt x="4108524" y="2772490"/>
                  <a:pt x="4114524" y="2794884"/>
                </a:cubicBezTo>
                <a:cubicBezTo>
                  <a:pt x="4120520" y="2817268"/>
                  <a:pt x="4117442" y="2840656"/>
                  <a:pt x="4105857" y="2860724"/>
                </a:cubicBezTo>
                <a:cubicBezTo>
                  <a:pt x="4094618" y="2880194"/>
                  <a:pt x="4075647" y="2894826"/>
                  <a:pt x="4053811" y="2900878"/>
                </a:cubicBezTo>
                <a:cubicBezTo>
                  <a:pt x="4048940" y="2902229"/>
                  <a:pt x="4045073" y="2905947"/>
                  <a:pt x="4043531" y="2910761"/>
                </a:cubicBezTo>
                <a:cubicBezTo>
                  <a:pt x="4041984" y="2915575"/>
                  <a:pt x="4042964" y="2920842"/>
                  <a:pt x="4046141" y="2924777"/>
                </a:cubicBezTo>
                <a:cubicBezTo>
                  <a:pt x="4055272" y="2936087"/>
                  <a:pt x="4061953" y="2949515"/>
                  <a:pt x="4065466" y="2963616"/>
                </a:cubicBezTo>
                <a:cubicBezTo>
                  <a:pt x="4066644" y="2968345"/>
                  <a:pt x="4070044" y="2972203"/>
                  <a:pt x="4074583" y="2973971"/>
                </a:cubicBezTo>
                <a:cubicBezTo>
                  <a:pt x="4076341" y="2974652"/>
                  <a:pt x="4078191" y="2974992"/>
                  <a:pt x="4080030" y="2974992"/>
                </a:cubicBezTo>
                <a:cubicBezTo>
                  <a:pt x="4082933" y="2974992"/>
                  <a:pt x="4085818" y="2974150"/>
                  <a:pt x="4088305" y="2972505"/>
                </a:cubicBezTo>
                <a:cubicBezTo>
                  <a:pt x="4103328" y="2962576"/>
                  <a:pt x="4120847" y="2957327"/>
                  <a:pt x="4138971" y="2957327"/>
                </a:cubicBezTo>
                <a:cubicBezTo>
                  <a:pt x="4154948" y="2957327"/>
                  <a:pt x="4170751" y="2961582"/>
                  <a:pt x="4184672" y="2969620"/>
                </a:cubicBezTo>
                <a:cubicBezTo>
                  <a:pt x="4205908" y="2981887"/>
                  <a:pt x="4221095" y="3001671"/>
                  <a:pt x="4227441" y="3025351"/>
                </a:cubicBezTo>
                <a:cubicBezTo>
                  <a:pt x="4233787" y="3049032"/>
                  <a:pt x="4230528" y="3073762"/>
                  <a:pt x="4218272" y="3094992"/>
                </a:cubicBezTo>
                <a:cubicBezTo>
                  <a:pt x="4206469" y="3115449"/>
                  <a:pt x="4187399" y="3130400"/>
                  <a:pt x="4164585" y="3137115"/>
                </a:cubicBezTo>
                <a:cubicBezTo>
                  <a:pt x="4159884" y="3138505"/>
                  <a:pt x="4156159" y="3142089"/>
                  <a:pt x="4154599" y="3146723"/>
                </a:cubicBezTo>
                <a:cubicBezTo>
                  <a:pt x="4153034" y="3151366"/>
                  <a:pt x="4153833" y="3156473"/>
                  <a:pt x="4156736" y="3160417"/>
                </a:cubicBezTo>
                <a:cubicBezTo>
                  <a:pt x="4163658" y="3169817"/>
                  <a:pt x="4168808" y="3180287"/>
                  <a:pt x="4172038" y="3191531"/>
                </a:cubicBezTo>
                <a:cubicBezTo>
                  <a:pt x="4173348" y="3196099"/>
                  <a:pt x="4176742" y="3199778"/>
                  <a:pt x="4181192" y="3201441"/>
                </a:cubicBezTo>
                <a:cubicBezTo>
                  <a:pt x="4182899" y="3202085"/>
                  <a:pt x="4184686" y="3202396"/>
                  <a:pt x="4186464" y="3202396"/>
                </a:cubicBezTo>
                <a:cubicBezTo>
                  <a:pt x="4189315" y="3202396"/>
                  <a:pt x="4192147" y="3201582"/>
                  <a:pt x="4194606" y="3199994"/>
                </a:cubicBezTo>
                <a:cubicBezTo>
                  <a:pt x="4210277" y="3189886"/>
                  <a:pt x="4228401" y="3184532"/>
                  <a:pt x="4247017" y="3184532"/>
                </a:cubicBezTo>
                <a:cubicBezTo>
                  <a:pt x="4263794" y="3184532"/>
                  <a:pt x="4280401" y="3188996"/>
                  <a:pt x="4295040" y="3197441"/>
                </a:cubicBezTo>
                <a:cubicBezTo>
                  <a:pt x="4317997" y="3210700"/>
                  <a:pt x="4334093" y="3232101"/>
                  <a:pt x="4340362" y="3257701"/>
                </a:cubicBezTo>
                <a:cubicBezTo>
                  <a:pt x="4341535" y="3262516"/>
                  <a:pt x="4345006" y="3266431"/>
                  <a:pt x="4349635" y="3268180"/>
                </a:cubicBezTo>
                <a:cubicBezTo>
                  <a:pt x="4351351" y="3268823"/>
                  <a:pt x="4353153" y="3269143"/>
                  <a:pt x="4354941" y="3269143"/>
                </a:cubicBezTo>
                <a:cubicBezTo>
                  <a:pt x="4357967" y="3269143"/>
                  <a:pt x="4360965" y="3268226"/>
                  <a:pt x="4363518" y="3266459"/>
                </a:cubicBezTo>
                <a:cubicBezTo>
                  <a:pt x="4379146" y="3255574"/>
                  <a:pt x="4398125" y="3249578"/>
                  <a:pt x="4416964" y="3249578"/>
                </a:cubicBezTo>
                <a:cubicBezTo>
                  <a:pt x="4433173" y="3249578"/>
                  <a:pt x="4449222" y="3253890"/>
                  <a:pt x="4463365" y="3262052"/>
                </a:cubicBezTo>
                <a:cubicBezTo>
                  <a:pt x="4486733" y="3275547"/>
                  <a:pt x="4503089" y="3298376"/>
                  <a:pt x="4508238" y="3324675"/>
                </a:cubicBezTo>
                <a:cubicBezTo>
                  <a:pt x="4509236" y="3329773"/>
                  <a:pt x="4512801" y="3334001"/>
                  <a:pt x="4517662" y="3335835"/>
                </a:cubicBezTo>
                <a:cubicBezTo>
                  <a:pt x="4519383" y="3336488"/>
                  <a:pt x="4521180" y="3336800"/>
                  <a:pt x="4522968" y="3336800"/>
                </a:cubicBezTo>
                <a:cubicBezTo>
                  <a:pt x="4526225" y="3336800"/>
                  <a:pt x="4529450" y="3335739"/>
                  <a:pt x="4532112" y="3333698"/>
                </a:cubicBezTo>
                <a:cubicBezTo>
                  <a:pt x="4547759" y="3321668"/>
                  <a:pt x="4567174" y="3315048"/>
                  <a:pt x="4586783" y="3315048"/>
                </a:cubicBezTo>
                <a:cubicBezTo>
                  <a:pt x="4602397" y="3315048"/>
                  <a:pt x="4617845" y="3319200"/>
                  <a:pt x="4631463" y="3327059"/>
                </a:cubicBezTo>
                <a:cubicBezTo>
                  <a:pt x="4652160" y="3339003"/>
                  <a:pt x="4666970" y="3358305"/>
                  <a:pt x="4673160" y="3381397"/>
                </a:cubicBezTo>
                <a:cubicBezTo>
                  <a:pt x="4679345" y="3404492"/>
                  <a:pt x="4676171" y="3428618"/>
                  <a:pt x="4664219" y="3449328"/>
                </a:cubicBezTo>
                <a:cubicBezTo>
                  <a:pt x="4651769" y="3470880"/>
                  <a:pt x="4630603" y="3486381"/>
                  <a:pt x="4606157" y="3491846"/>
                </a:cubicBezTo>
                <a:cubicBezTo>
                  <a:pt x="4601107" y="3492971"/>
                  <a:pt x="4596993" y="3496622"/>
                  <a:pt x="4595272" y="3501502"/>
                </a:cubicBezTo>
                <a:cubicBezTo>
                  <a:pt x="4593551" y="3506382"/>
                  <a:pt x="4594469" y="3511811"/>
                  <a:pt x="4597693" y="3515848"/>
                </a:cubicBezTo>
                <a:cubicBezTo>
                  <a:pt x="4606762" y="3527233"/>
                  <a:pt x="4613184" y="3540767"/>
                  <a:pt x="4616258" y="3554999"/>
                </a:cubicBezTo>
                <a:cubicBezTo>
                  <a:pt x="4617340" y="3560013"/>
                  <a:pt x="4620911" y="3564136"/>
                  <a:pt x="4625723" y="3565914"/>
                </a:cubicBezTo>
                <a:cubicBezTo>
                  <a:pt x="4627416" y="3566538"/>
                  <a:pt x="4629175" y="3566841"/>
                  <a:pt x="4630930" y="3566841"/>
                </a:cubicBezTo>
                <a:cubicBezTo>
                  <a:pt x="4634164" y="3566841"/>
                  <a:pt x="4637361" y="3565801"/>
                  <a:pt x="4640013" y="3563786"/>
                </a:cubicBezTo>
                <a:cubicBezTo>
                  <a:pt x="4655783" y="3551794"/>
                  <a:pt x="4674773" y="3545458"/>
                  <a:pt x="4694930" y="3545458"/>
                </a:cubicBezTo>
                <a:cubicBezTo>
                  <a:pt x="4710757" y="3545458"/>
                  <a:pt x="4726418" y="3549668"/>
                  <a:pt x="4740216" y="3557639"/>
                </a:cubicBezTo>
                <a:cubicBezTo>
                  <a:pt x="4761234" y="3569772"/>
                  <a:pt x="4776270" y="3589367"/>
                  <a:pt x="4782555" y="3612821"/>
                </a:cubicBezTo>
                <a:cubicBezTo>
                  <a:pt x="4788839" y="3636264"/>
                  <a:pt x="4785614" y="3660758"/>
                  <a:pt x="4773476" y="3681771"/>
                </a:cubicBezTo>
                <a:cubicBezTo>
                  <a:pt x="4760477" y="3704289"/>
                  <a:pt x="4738311" y="3720167"/>
                  <a:pt x="4712668" y="3725340"/>
                </a:cubicBezTo>
                <a:cubicBezTo>
                  <a:pt x="4707537" y="3726380"/>
                  <a:pt x="4703315" y="3730012"/>
                  <a:pt x="4701527" y="3734929"/>
                </a:cubicBezTo>
                <a:cubicBezTo>
                  <a:pt x="4699739" y="3739856"/>
                  <a:pt x="4700648" y="3745351"/>
                  <a:pt x="4703920" y="3749436"/>
                </a:cubicBezTo>
                <a:cubicBezTo>
                  <a:pt x="4711765" y="3759233"/>
                  <a:pt x="4717411" y="3770431"/>
                  <a:pt x="4720711" y="3782734"/>
                </a:cubicBezTo>
                <a:cubicBezTo>
                  <a:pt x="4726990" y="3806178"/>
                  <a:pt x="4723765" y="3830662"/>
                  <a:pt x="4711632" y="3851695"/>
                </a:cubicBezTo>
                <a:cubicBezTo>
                  <a:pt x="4698548" y="3874353"/>
                  <a:pt x="4676226" y="3890270"/>
                  <a:pt x="4650398" y="3895358"/>
                </a:cubicBezTo>
                <a:cubicBezTo>
                  <a:pt x="4645240" y="3896370"/>
                  <a:pt x="4640993" y="3900011"/>
                  <a:pt x="4639192" y="3904947"/>
                </a:cubicBezTo>
                <a:cubicBezTo>
                  <a:pt x="4637396" y="3909884"/>
                  <a:pt x="4638308" y="3915397"/>
                  <a:pt x="4641603" y="3919493"/>
                </a:cubicBezTo>
                <a:cubicBezTo>
                  <a:pt x="4649467" y="3929272"/>
                  <a:pt x="4655127" y="3940468"/>
                  <a:pt x="4658423" y="3952772"/>
                </a:cubicBezTo>
                <a:cubicBezTo>
                  <a:pt x="4664674" y="3976101"/>
                  <a:pt x="4661468" y="4000463"/>
                  <a:pt x="4649391" y="4021382"/>
                </a:cubicBezTo>
                <a:cubicBezTo>
                  <a:pt x="4636227" y="4044184"/>
                  <a:pt x="4613777" y="4060091"/>
                  <a:pt x="4587797" y="4065027"/>
                </a:cubicBezTo>
                <a:cubicBezTo>
                  <a:pt x="4582606" y="4066009"/>
                  <a:pt x="4578312" y="4069660"/>
                  <a:pt x="4576501" y="4074625"/>
                </a:cubicBezTo>
                <a:cubicBezTo>
                  <a:pt x="4574690" y="4079590"/>
                  <a:pt x="4575622" y="4085141"/>
                  <a:pt x="4578960" y="4089246"/>
                </a:cubicBezTo>
                <a:cubicBezTo>
                  <a:pt x="4602389" y="4118052"/>
                  <a:pt x="4605681" y="4158973"/>
                  <a:pt x="4587149" y="4191078"/>
                </a:cubicBezTo>
                <a:cubicBezTo>
                  <a:pt x="4571124" y="4218825"/>
                  <a:pt x="4541240" y="4236067"/>
                  <a:pt x="4509162" y="4236067"/>
                </a:cubicBezTo>
                <a:cubicBezTo>
                  <a:pt x="4493449" y="4236067"/>
                  <a:pt x="4477925" y="4231894"/>
                  <a:pt x="4464274" y="4223998"/>
                </a:cubicBezTo>
                <a:cubicBezTo>
                  <a:pt x="4442347" y="4211345"/>
                  <a:pt x="4426701" y="4189669"/>
                  <a:pt x="4421329" y="4164533"/>
                </a:cubicBezTo>
                <a:cubicBezTo>
                  <a:pt x="4420242" y="4159426"/>
                  <a:pt x="4416587" y="4155266"/>
                  <a:pt x="4411673" y="4153516"/>
                </a:cubicBezTo>
                <a:cubicBezTo>
                  <a:pt x="4410038" y="4152938"/>
                  <a:pt x="4408340" y="4152654"/>
                  <a:pt x="4406651" y="4152654"/>
                </a:cubicBezTo>
                <a:cubicBezTo>
                  <a:pt x="4403275" y="4152654"/>
                  <a:pt x="4399946" y="4153790"/>
                  <a:pt x="4397236" y="4155974"/>
                </a:cubicBezTo>
                <a:cubicBezTo>
                  <a:pt x="4385760" y="4165213"/>
                  <a:pt x="4372067" y="4171664"/>
                  <a:pt x="4357644" y="4174614"/>
                </a:cubicBezTo>
                <a:cubicBezTo>
                  <a:pt x="4352556" y="4175655"/>
                  <a:pt x="4348367" y="4179258"/>
                  <a:pt x="4346570" y="4184128"/>
                </a:cubicBezTo>
                <a:cubicBezTo>
                  <a:pt x="4344773" y="4189008"/>
                  <a:pt x="4345628" y="4194465"/>
                  <a:pt x="4348825" y="4198559"/>
                </a:cubicBezTo>
                <a:cubicBezTo>
                  <a:pt x="4356249" y="4208073"/>
                  <a:pt x="4361625" y="4218911"/>
                  <a:pt x="4364807" y="4230769"/>
                </a:cubicBezTo>
                <a:cubicBezTo>
                  <a:pt x="4371054" y="4254101"/>
                  <a:pt x="4367848" y="4278471"/>
                  <a:pt x="4355771" y="4299381"/>
                </a:cubicBezTo>
                <a:cubicBezTo>
                  <a:pt x="4339666" y="4327280"/>
                  <a:pt x="4309636" y="4344605"/>
                  <a:pt x="4277392" y="4344605"/>
                </a:cubicBezTo>
                <a:cubicBezTo>
                  <a:pt x="4261613" y="4344605"/>
                  <a:pt x="4246009" y="4340406"/>
                  <a:pt x="4232267" y="4332470"/>
                </a:cubicBezTo>
                <a:cubicBezTo>
                  <a:pt x="4209921" y="4319571"/>
                  <a:pt x="4194127" y="4297575"/>
                  <a:pt x="4188950" y="4272106"/>
                </a:cubicBezTo>
                <a:cubicBezTo>
                  <a:pt x="4187905" y="4266982"/>
                  <a:pt x="4184264" y="4262764"/>
                  <a:pt x="4179337" y="4260986"/>
                </a:cubicBezTo>
                <a:cubicBezTo>
                  <a:pt x="4177677" y="4260391"/>
                  <a:pt x="4175956" y="4260097"/>
                  <a:pt x="4174239" y="4260097"/>
                </a:cubicBezTo>
                <a:cubicBezTo>
                  <a:pt x="4170868" y="4260097"/>
                  <a:pt x="4167543" y="4261232"/>
                  <a:pt x="4164834" y="4263406"/>
                </a:cubicBezTo>
                <a:cubicBezTo>
                  <a:pt x="4148577" y="4276477"/>
                  <a:pt x="4128202" y="4283673"/>
                  <a:pt x="4107463" y="4283673"/>
                </a:cubicBezTo>
                <a:cubicBezTo>
                  <a:pt x="4091538" y="4283673"/>
                  <a:pt x="4075777" y="4279437"/>
                  <a:pt x="4061889" y="4271417"/>
                </a:cubicBezTo>
                <a:cubicBezTo>
                  <a:pt x="4039523" y="4258509"/>
                  <a:pt x="4023621" y="4236596"/>
                  <a:pt x="4018254" y="4211309"/>
                </a:cubicBezTo>
                <a:cubicBezTo>
                  <a:pt x="4017181" y="4206241"/>
                  <a:pt x="4013568" y="4202078"/>
                  <a:pt x="4008698" y="4200310"/>
                </a:cubicBezTo>
                <a:cubicBezTo>
                  <a:pt x="4007028" y="4199706"/>
                  <a:pt x="4005298" y="4199413"/>
                  <a:pt x="4003572" y="4199413"/>
                </a:cubicBezTo>
                <a:cubicBezTo>
                  <a:pt x="4000262" y="4199413"/>
                  <a:pt x="3996990" y="4200509"/>
                  <a:pt x="3994309" y="4202609"/>
                </a:cubicBezTo>
                <a:cubicBezTo>
                  <a:pt x="3978138" y="4215291"/>
                  <a:pt x="3957980" y="4222278"/>
                  <a:pt x="3937548" y="4222278"/>
                </a:cubicBezTo>
                <a:cubicBezTo>
                  <a:pt x="3921538" y="4222278"/>
                  <a:pt x="3905692" y="4218023"/>
                  <a:pt x="3891733" y="4209966"/>
                </a:cubicBezTo>
                <a:cubicBezTo>
                  <a:pt x="3869178" y="4196944"/>
                  <a:pt x="3853178" y="4174842"/>
                  <a:pt x="3847839" y="4149328"/>
                </a:cubicBezTo>
                <a:cubicBezTo>
                  <a:pt x="3846779" y="4144259"/>
                  <a:pt x="3843177" y="4140088"/>
                  <a:pt x="3838310" y="4138310"/>
                </a:cubicBezTo>
                <a:cubicBezTo>
                  <a:pt x="3836632" y="4137695"/>
                  <a:pt x="3834887" y="4137392"/>
                  <a:pt x="3833147" y="4137392"/>
                </a:cubicBezTo>
                <a:cubicBezTo>
                  <a:pt x="3829852" y="4137392"/>
                  <a:pt x="3826598" y="4138480"/>
                  <a:pt x="3823922" y="4140560"/>
                </a:cubicBezTo>
                <a:cubicBezTo>
                  <a:pt x="3807859" y="4153082"/>
                  <a:pt x="3787868" y="4159976"/>
                  <a:pt x="3767629" y="4159976"/>
                </a:cubicBezTo>
                <a:cubicBezTo>
                  <a:pt x="3751694" y="4159976"/>
                  <a:pt x="3735930" y="4155740"/>
                  <a:pt x="3722051" y="4147719"/>
                </a:cubicBezTo>
                <a:cubicBezTo>
                  <a:pt x="3699302" y="4134593"/>
                  <a:pt x="3683320" y="4112209"/>
                  <a:pt x="3678199" y="4086287"/>
                </a:cubicBezTo>
                <a:cubicBezTo>
                  <a:pt x="3677182" y="4081150"/>
                  <a:pt x="3673565" y="4076915"/>
                  <a:pt x="3668648" y="4075108"/>
                </a:cubicBezTo>
                <a:cubicBezTo>
                  <a:pt x="3666965" y="4074494"/>
                  <a:pt x="3665215" y="4074192"/>
                  <a:pt x="3663475" y="4074192"/>
                </a:cubicBezTo>
                <a:cubicBezTo>
                  <a:pt x="3660132" y="4074192"/>
                  <a:pt x="3656827" y="4075306"/>
                  <a:pt x="3654132" y="4077454"/>
                </a:cubicBezTo>
                <a:cubicBezTo>
                  <a:pt x="3638102" y="4090202"/>
                  <a:pt x="3618062" y="4097218"/>
                  <a:pt x="3597706" y="4097218"/>
                </a:cubicBezTo>
                <a:cubicBezTo>
                  <a:pt x="3581927" y="4097218"/>
                  <a:pt x="3566323" y="4093020"/>
                  <a:pt x="3552581" y="4085086"/>
                </a:cubicBezTo>
                <a:cubicBezTo>
                  <a:pt x="3528707" y="4071307"/>
                  <a:pt x="3512615" y="4047702"/>
                  <a:pt x="3508436" y="4020323"/>
                </a:cubicBezTo>
                <a:cubicBezTo>
                  <a:pt x="3507613" y="4014952"/>
                  <a:pt x="3503958" y="4010451"/>
                  <a:pt x="3498870" y="4008541"/>
                </a:cubicBezTo>
                <a:cubicBezTo>
                  <a:pt x="3497158" y="4007898"/>
                  <a:pt x="3495371" y="4007586"/>
                  <a:pt x="3493598" y="4007586"/>
                </a:cubicBezTo>
                <a:cubicBezTo>
                  <a:pt x="3490108" y="4007586"/>
                  <a:pt x="3486666" y="4008805"/>
                  <a:pt x="3483914" y="4011122"/>
                </a:cubicBezTo>
                <a:cubicBezTo>
                  <a:pt x="3468182" y="4024410"/>
                  <a:pt x="3448252" y="4031728"/>
                  <a:pt x="3427782" y="4031728"/>
                </a:cubicBezTo>
                <a:cubicBezTo>
                  <a:pt x="3412646" y="4031728"/>
                  <a:pt x="3397670" y="4027701"/>
                  <a:pt x="3384483" y="4020088"/>
                </a:cubicBezTo>
                <a:cubicBezTo>
                  <a:pt x="3360420" y="4006195"/>
                  <a:pt x="3344372" y="3981314"/>
                  <a:pt x="3341557" y="3953538"/>
                </a:cubicBezTo>
                <a:cubicBezTo>
                  <a:pt x="3340980" y="3947836"/>
                  <a:pt x="3337207" y="3942966"/>
                  <a:pt x="3331836" y="3940979"/>
                </a:cubicBezTo>
                <a:cubicBezTo>
                  <a:pt x="3330138" y="3940346"/>
                  <a:pt x="3328374" y="3940042"/>
                  <a:pt x="3326629" y="3940042"/>
                </a:cubicBezTo>
                <a:cubicBezTo>
                  <a:pt x="3322837" y="3940042"/>
                  <a:pt x="3319116" y="3941471"/>
                  <a:pt x="3316279" y="3944176"/>
                </a:cubicBezTo>
                <a:cubicBezTo>
                  <a:pt x="3300405" y="3959279"/>
                  <a:pt x="3279662" y="3967601"/>
                  <a:pt x="3257863" y="3967601"/>
                </a:cubicBezTo>
                <a:cubicBezTo>
                  <a:pt x="3243124" y="3967601"/>
                  <a:pt x="3228542" y="3963675"/>
                  <a:pt x="3215699" y="3956261"/>
                </a:cubicBezTo>
                <a:cubicBezTo>
                  <a:pt x="3175360" y="3932968"/>
                  <a:pt x="3161487" y="3881191"/>
                  <a:pt x="3184774" y="3840839"/>
                </a:cubicBezTo>
                <a:cubicBezTo>
                  <a:pt x="3195555" y="3822179"/>
                  <a:pt x="3212970" y="3808466"/>
                  <a:pt x="3233814" y="3802235"/>
                </a:cubicBezTo>
                <a:cubicBezTo>
                  <a:pt x="3238637" y="3800789"/>
                  <a:pt x="3242415" y="3797025"/>
                  <a:pt x="3243877" y="3792211"/>
                </a:cubicBezTo>
                <a:cubicBezTo>
                  <a:pt x="3245338" y="3787387"/>
                  <a:pt x="3244283" y="3782157"/>
                  <a:pt x="3241072" y="3778281"/>
                </a:cubicBezTo>
                <a:cubicBezTo>
                  <a:pt x="3233601" y="3769249"/>
                  <a:pt x="3227776" y="3759101"/>
                  <a:pt x="3223761" y="3748103"/>
                </a:cubicBezTo>
                <a:cubicBezTo>
                  <a:pt x="3222234" y="3743913"/>
                  <a:pt x="3218929" y="3740632"/>
                  <a:pt x="3214740" y="3739119"/>
                </a:cubicBezTo>
                <a:cubicBezTo>
                  <a:pt x="3213089" y="3738534"/>
                  <a:pt x="3211372" y="3738240"/>
                  <a:pt x="3209661" y="3738240"/>
                </a:cubicBezTo>
                <a:cubicBezTo>
                  <a:pt x="3207018" y="3738240"/>
                  <a:pt x="3204394" y="3738940"/>
                  <a:pt x="3202062" y="3740302"/>
                </a:cubicBezTo>
                <a:cubicBezTo>
                  <a:pt x="3186240" y="3749597"/>
                  <a:pt x="3168135" y="3754506"/>
                  <a:pt x="3149699" y="3754506"/>
                </a:cubicBezTo>
                <a:cubicBezTo>
                  <a:pt x="3131717" y="3754506"/>
                  <a:pt x="3113937" y="3749721"/>
                  <a:pt x="3098281" y="3740680"/>
                </a:cubicBezTo>
                <a:cubicBezTo>
                  <a:pt x="3076903" y="3728338"/>
                  <a:pt x="3060685" y="3708791"/>
                  <a:pt x="3052608" y="3685631"/>
                </a:cubicBezTo>
                <a:cubicBezTo>
                  <a:pt x="3051137" y="3681404"/>
                  <a:pt x="3047856" y="3678056"/>
                  <a:pt x="3043657" y="3676494"/>
                </a:cubicBezTo>
                <a:cubicBezTo>
                  <a:pt x="3041969" y="3675870"/>
                  <a:pt x="3040201" y="3675558"/>
                  <a:pt x="3038437" y="3675558"/>
                </a:cubicBezTo>
                <a:cubicBezTo>
                  <a:pt x="3035827" y="3675558"/>
                  <a:pt x="3033230" y="3676238"/>
                  <a:pt x="3030913" y="3677573"/>
                </a:cubicBezTo>
                <a:cubicBezTo>
                  <a:pt x="3015418" y="3686548"/>
                  <a:pt x="2997733" y="3691294"/>
                  <a:pt x="2979774" y="3691294"/>
                </a:cubicBezTo>
                <a:cubicBezTo>
                  <a:pt x="2962046" y="3691294"/>
                  <a:pt x="2944504" y="3686576"/>
                  <a:pt x="2929041" y="3677647"/>
                </a:cubicBezTo>
                <a:cubicBezTo>
                  <a:pt x="2907683" y="3665324"/>
                  <a:pt x="2891535" y="3645523"/>
                  <a:pt x="2883572" y="3621890"/>
                </a:cubicBezTo>
                <a:cubicBezTo>
                  <a:pt x="2882120" y="3617587"/>
                  <a:pt x="2878796" y="3614163"/>
                  <a:pt x="2874531" y="3612593"/>
                </a:cubicBezTo>
                <a:cubicBezTo>
                  <a:pt x="2872853" y="3611978"/>
                  <a:pt x="2871098" y="3611676"/>
                  <a:pt x="2869348" y="3611676"/>
                </a:cubicBezTo>
                <a:cubicBezTo>
                  <a:pt x="2866658" y="3611676"/>
                  <a:pt x="2863986" y="3612395"/>
                  <a:pt x="2861621" y="3613813"/>
                </a:cubicBezTo>
                <a:cubicBezTo>
                  <a:pt x="2846073" y="3623148"/>
                  <a:pt x="2828181" y="3628083"/>
                  <a:pt x="2809877" y="3628083"/>
                </a:cubicBezTo>
                <a:cubicBezTo>
                  <a:pt x="2792372" y="3628083"/>
                  <a:pt x="2775056" y="3623430"/>
                  <a:pt x="2759802" y="3614616"/>
                </a:cubicBezTo>
                <a:cubicBezTo>
                  <a:pt x="2737545" y="3601773"/>
                  <a:pt x="2721236" y="3581167"/>
                  <a:pt x="2713873" y="3556597"/>
                </a:cubicBezTo>
                <a:cubicBezTo>
                  <a:pt x="2712530" y="3552124"/>
                  <a:pt x="2709173" y="3548521"/>
                  <a:pt x="2704799" y="3546866"/>
                </a:cubicBezTo>
                <a:cubicBezTo>
                  <a:pt x="2703083" y="3546223"/>
                  <a:pt x="2701286" y="3545902"/>
                  <a:pt x="2699494" y="3545902"/>
                </a:cubicBezTo>
                <a:cubicBezTo>
                  <a:pt x="2696723" y="3545902"/>
                  <a:pt x="2693966" y="3546668"/>
                  <a:pt x="2691555" y="3548172"/>
                </a:cubicBezTo>
                <a:cubicBezTo>
                  <a:pt x="2675969" y="3557884"/>
                  <a:pt x="2658100" y="3563020"/>
                  <a:pt x="2639887" y="3563020"/>
                </a:cubicBezTo>
                <a:cubicBezTo>
                  <a:pt x="2622963" y="3563020"/>
                  <a:pt x="2606219" y="3558519"/>
                  <a:pt x="2591476" y="3550005"/>
                </a:cubicBezTo>
                <a:cubicBezTo>
                  <a:pt x="2568614" y="3536804"/>
                  <a:pt x="2552423" y="3515468"/>
                  <a:pt x="2545889" y="3489926"/>
                </a:cubicBezTo>
                <a:cubicBezTo>
                  <a:pt x="2544678" y="3485179"/>
                  <a:pt x="2541222" y="3481320"/>
                  <a:pt x="2536635" y="3479588"/>
                </a:cubicBezTo>
                <a:cubicBezTo>
                  <a:pt x="2534923" y="3478945"/>
                  <a:pt x="2533131" y="3478633"/>
                  <a:pt x="2531348" y="3478633"/>
                </a:cubicBezTo>
                <a:cubicBezTo>
                  <a:pt x="2528360" y="3478633"/>
                  <a:pt x="2525399" y="3479523"/>
                  <a:pt x="2522865" y="3481264"/>
                </a:cubicBezTo>
                <a:cubicBezTo>
                  <a:pt x="2507322" y="3491911"/>
                  <a:pt x="2489032" y="3497540"/>
                  <a:pt x="2469982" y="3497540"/>
                </a:cubicBezTo>
                <a:cubicBezTo>
                  <a:pt x="2453697" y="3497540"/>
                  <a:pt x="2437578" y="3493208"/>
                  <a:pt x="2423374" y="3485009"/>
                </a:cubicBezTo>
                <a:cubicBezTo>
                  <a:pt x="2399372" y="3471146"/>
                  <a:pt x="2382836" y="3447645"/>
                  <a:pt x="2378013" y="3420522"/>
                </a:cubicBezTo>
                <a:cubicBezTo>
                  <a:pt x="2377096" y="3415348"/>
                  <a:pt x="2373535" y="3411036"/>
                  <a:pt x="2368631" y="3409144"/>
                </a:cubicBezTo>
                <a:cubicBezTo>
                  <a:pt x="2366881" y="3408474"/>
                  <a:pt x="2365052" y="3408143"/>
                  <a:pt x="2363236" y="3408143"/>
                </a:cubicBezTo>
                <a:cubicBezTo>
                  <a:pt x="2359954" y="3408143"/>
                  <a:pt x="2356711" y="3409219"/>
                  <a:pt x="2354039" y="3411292"/>
                </a:cubicBezTo>
                <a:cubicBezTo>
                  <a:pt x="2338657" y="3423216"/>
                  <a:pt x="2319530" y="3429789"/>
                  <a:pt x="2300182" y="3429789"/>
                </a:cubicBezTo>
                <a:cubicBezTo>
                  <a:pt x="2284885" y="3429789"/>
                  <a:pt x="2269753" y="3425724"/>
                  <a:pt x="2256415" y="3418026"/>
                </a:cubicBezTo>
                <a:cubicBezTo>
                  <a:pt x="2229812" y="3402668"/>
                  <a:pt x="2213021" y="3373956"/>
                  <a:pt x="2212610" y="3343097"/>
                </a:cubicBezTo>
                <a:cubicBezTo>
                  <a:pt x="2212530" y="3336979"/>
                  <a:pt x="2208742" y="3331523"/>
                  <a:pt x="2203039" y="3329310"/>
                </a:cubicBezTo>
                <a:cubicBezTo>
                  <a:pt x="2201271" y="3328620"/>
                  <a:pt x="2199431" y="3328288"/>
                  <a:pt x="2197607" y="3328288"/>
                </a:cubicBezTo>
                <a:cubicBezTo>
                  <a:pt x="2193540" y="3328288"/>
                  <a:pt x="2189558" y="3329934"/>
                  <a:pt x="2186666" y="3333017"/>
                </a:cubicBezTo>
                <a:cubicBezTo>
                  <a:pt x="2172063" y="3348545"/>
                  <a:pt x="2151509" y="3357454"/>
                  <a:pt x="2130274" y="3357454"/>
                </a:cubicBezTo>
                <a:cubicBezTo>
                  <a:pt x="2116802" y="3357454"/>
                  <a:pt x="2103476" y="3353870"/>
                  <a:pt x="2091735" y="3347099"/>
                </a:cubicBezTo>
                <a:cubicBezTo>
                  <a:pt x="2054882" y="3325820"/>
                  <a:pt x="2042205" y="3278517"/>
                  <a:pt x="2063488" y="3241652"/>
                </a:cubicBezTo>
                <a:cubicBezTo>
                  <a:pt x="2072544" y="3225973"/>
                  <a:pt x="2086974" y="3213914"/>
                  <a:pt x="2104135" y="3207700"/>
                </a:cubicBezTo>
                <a:cubicBezTo>
                  <a:pt x="2108826" y="3206009"/>
                  <a:pt x="2112362" y="3202092"/>
                  <a:pt x="2113582" y="3197250"/>
                </a:cubicBezTo>
                <a:cubicBezTo>
                  <a:pt x="2114798" y="3192409"/>
                  <a:pt x="2113530" y="3187284"/>
                  <a:pt x="2110202" y="3183577"/>
                </a:cubicBezTo>
                <a:cubicBezTo>
                  <a:pt x="2101984" y="3174402"/>
                  <a:pt x="2095419" y="3163971"/>
                  <a:pt x="2090701" y="3152576"/>
                </a:cubicBezTo>
                <a:cubicBezTo>
                  <a:pt x="2089107" y="3148746"/>
                  <a:pt x="2086000" y="3145738"/>
                  <a:pt x="2082114" y="3144273"/>
                </a:cubicBezTo>
                <a:cubicBezTo>
                  <a:pt x="2080407" y="3143630"/>
                  <a:pt x="2078615" y="3143318"/>
                  <a:pt x="2076833" y="3143318"/>
                </a:cubicBezTo>
                <a:cubicBezTo>
                  <a:pt x="2074549" y="3143318"/>
                  <a:pt x="2072269" y="3143838"/>
                  <a:pt x="2070180" y="3144869"/>
                </a:cubicBezTo>
                <a:cubicBezTo>
                  <a:pt x="2055181" y="3152284"/>
                  <a:pt x="2038536" y="3156208"/>
                  <a:pt x="2022039" y="3156208"/>
                </a:cubicBezTo>
                <a:cubicBezTo>
                  <a:pt x="2003281" y="3156208"/>
                  <a:pt x="1984735" y="3151214"/>
                  <a:pt x="1968403" y="3141785"/>
                </a:cubicBezTo>
                <a:cubicBezTo>
                  <a:pt x="1947021" y="3129445"/>
                  <a:pt x="1930414" y="3109907"/>
                  <a:pt x="1921634" y="3086746"/>
                </a:cubicBezTo>
                <a:cubicBezTo>
                  <a:pt x="1920112" y="3082736"/>
                  <a:pt x="1916948" y="3079567"/>
                  <a:pt x="1912939" y="3078046"/>
                </a:cubicBezTo>
                <a:cubicBezTo>
                  <a:pt x="1911212" y="3077383"/>
                  <a:pt x="1909406" y="3077062"/>
                  <a:pt x="1907599" y="3077062"/>
                </a:cubicBezTo>
                <a:cubicBezTo>
                  <a:pt x="1905207" y="3077062"/>
                  <a:pt x="1902819" y="3077630"/>
                  <a:pt x="1900653" y="3078765"/>
                </a:cubicBezTo>
                <a:cubicBezTo>
                  <a:pt x="1885678" y="3086586"/>
                  <a:pt x="1868911" y="3090719"/>
                  <a:pt x="1852152" y="3090719"/>
                </a:cubicBezTo>
                <a:cubicBezTo>
                  <a:pt x="1834019" y="3090719"/>
                  <a:pt x="1816088" y="3085896"/>
                  <a:pt x="1800300" y="3076779"/>
                </a:cubicBezTo>
                <a:cubicBezTo>
                  <a:pt x="1778237" y="3064048"/>
                  <a:pt x="1761710" y="3043839"/>
                  <a:pt x="1753756" y="3019857"/>
                </a:cubicBezTo>
                <a:cubicBezTo>
                  <a:pt x="1752337" y="3015582"/>
                  <a:pt x="1749076" y="3012169"/>
                  <a:pt x="1744872" y="3010559"/>
                </a:cubicBezTo>
                <a:cubicBezTo>
                  <a:pt x="1743136" y="3009897"/>
                  <a:pt x="1741321" y="3009576"/>
                  <a:pt x="1739510" y="3009576"/>
                </a:cubicBezTo>
                <a:cubicBezTo>
                  <a:pt x="1736923" y="3009576"/>
                  <a:pt x="1734351" y="3010238"/>
                  <a:pt x="1732052" y="3011563"/>
                </a:cubicBezTo>
                <a:cubicBezTo>
                  <a:pt x="1716954" y="3020206"/>
                  <a:pt x="1699734" y="3024773"/>
                  <a:pt x="1682252" y="3024773"/>
                </a:cubicBezTo>
                <a:cubicBezTo>
                  <a:pt x="1664833" y="3024773"/>
                  <a:pt x="1647602" y="3020140"/>
                  <a:pt x="1632428" y="3011384"/>
                </a:cubicBezTo>
                <a:cubicBezTo>
                  <a:pt x="1609367" y="2998068"/>
                  <a:pt x="1592887" y="2976714"/>
                  <a:pt x="1586026" y="2951264"/>
                </a:cubicBezTo>
                <a:cubicBezTo>
                  <a:pt x="1584784" y="2946650"/>
                  <a:pt x="1581412" y="2942894"/>
                  <a:pt x="1576952" y="2941174"/>
                </a:cubicBezTo>
                <a:cubicBezTo>
                  <a:pt x="1575203" y="2940494"/>
                  <a:pt x="1573364" y="2940161"/>
                  <a:pt x="1571534" y="2940161"/>
                </a:cubicBezTo>
                <a:cubicBezTo>
                  <a:pt x="1568706" y="2940161"/>
                  <a:pt x="1565898" y="2940956"/>
                  <a:pt x="1563447" y="2942526"/>
                </a:cubicBezTo>
                <a:cubicBezTo>
                  <a:pt x="1548156" y="2952295"/>
                  <a:pt x="1530490" y="2957469"/>
                  <a:pt x="1512366" y="2957469"/>
                </a:cubicBezTo>
                <a:cubicBezTo>
                  <a:pt x="1495891" y="2957469"/>
                  <a:pt x="1479598" y="2953081"/>
                  <a:pt x="1465246" y="2944795"/>
                </a:cubicBezTo>
                <a:cubicBezTo>
                  <a:pt x="1441121" y="2930875"/>
                  <a:pt x="1424463" y="2907090"/>
                  <a:pt x="1419536" y="2879543"/>
                </a:cubicBezTo>
                <a:cubicBezTo>
                  <a:pt x="1418614" y="2874389"/>
                  <a:pt x="1415073" y="2870095"/>
                  <a:pt x="1410192" y="2868194"/>
                </a:cubicBezTo>
                <a:cubicBezTo>
                  <a:pt x="1408433" y="2867513"/>
                  <a:pt x="1406589" y="2867182"/>
                  <a:pt x="1404760" y="2867182"/>
                </a:cubicBezTo>
                <a:cubicBezTo>
                  <a:pt x="1401512" y="2867182"/>
                  <a:pt x="1398296" y="2868232"/>
                  <a:pt x="1395639" y="2870274"/>
                </a:cubicBezTo>
                <a:cubicBezTo>
                  <a:pt x="1380412" y="2881914"/>
                  <a:pt x="1361541" y="2888337"/>
                  <a:pt x="1342500" y="2888337"/>
                </a:cubicBezTo>
                <a:cubicBezTo>
                  <a:pt x="1327283" y="2888337"/>
                  <a:pt x="1312232" y="2884289"/>
                  <a:pt x="1298974" y="2876629"/>
                </a:cubicBezTo>
                <a:cubicBezTo>
                  <a:pt x="1273666" y="2862016"/>
                  <a:pt x="1257437" y="2835821"/>
                  <a:pt x="1255562" y="2806522"/>
                </a:cubicBezTo>
                <a:cubicBezTo>
                  <a:pt x="1255183" y="2800650"/>
                  <a:pt x="1251410" y="2795544"/>
                  <a:pt x="1245906" y="2793454"/>
                </a:cubicBezTo>
                <a:cubicBezTo>
                  <a:pt x="1244169" y="2792801"/>
                  <a:pt x="1242368" y="2792480"/>
                  <a:pt x="1240582" y="2792480"/>
                </a:cubicBezTo>
                <a:cubicBezTo>
                  <a:pt x="1236689" y="2792480"/>
                  <a:pt x="1232869" y="2793992"/>
                  <a:pt x="1230003" y="2796838"/>
                </a:cubicBezTo>
                <a:cubicBezTo>
                  <a:pt x="1229179" y="2797658"/>
                  <a:pt x="1228334" y="2798453"/>
                  <a:pt x="1227477" y="2799234"/>
                </a:cubicBezTo>
                <a:cubicBezTo>
                  <a:pt x="1227391" y="2799312"/>
                  <a:pt x="1227307" y="2799393"/>
                  <a:pt x="1227221" y="2799470"/>
                </a:cubicBezTo>
                <a:cubicBezTo>
                  <a:pt x="1227051" y="2799624"/>
                  <a:pt x="1226876" y="2799774"/>
                  <a:pt x="1226704" y="2799925"/>
                </a:cubicBezTo>
                <a:cubicBezTo>
                  <a:pt x="1214720" y="2810618"/>
                  <a:pt x="1199548" y="2817810"/>
                  <a:pt x="1182791" y="2819895"/>
                </a:cubicBezTo>
                <a:cubicBezTo>
                  <a:pt x="1179472" y="2820308"/>
                  <a:pt x="1176090" y="2820523"/>
                  <a:pt x="1172658" y="2820523"/>
                </a:cubicBezTo>
                <a:cubicBezTo>
                  <a:pt x="1151653" y="2820523"/>
                  <a:pt x="1132511" y="2812552"/>
                  <a:pt x="1118091" y="2799467"/>
                </a:cubicBezTo>
                <a:cubicBezTo>
                  <a:pt x="1117968" y="2799356"/>
                  <a:pt x="1117847" y="2799243"/>
                  <a:pt x="1117725" y="2799131"/>
                </a:cubicBezTo>
                <a:cubicBezTo>
                  <a:pt x="1117480" y="2798905"/>
                  <a:pt x="1117238" y="2798677"/>
                  <a:pt x="1116995" y="2798451"/>
                </a:cubicBezTo>
                <a:cubicBezTo>
                  <a:pt x="1103039" y="2785311"/>
                  <a:pt x="1093730" y="2767294"/>
                  <a:pt x="1091801" y="2747121"/>
                </a:cubicBezTo>
                <a:cubicBezTo>
                  <a:pt x="1091554" y="2744544"/>
                  <a:pt x="1091424" y="2741931"/>
                  <a:pt x="1091424" y="2739287"/>
                </a:cubicBezTo>
                <a:cubicBezTo>
                  <a:pt x="1091424" y="2705073"/>
                  <a:pt x="1112337" y="2675805"/>
                  <a:pt x="1142281" y="2663834"/>
                </a:cubicBezTo>
                <a:cubicBezTo>
                  <a:pt x="1146721" y="2662057"/>
                  <a:pt x="1150041" y="2658255"/>
                  <a:pt x="1151222" y="2653621"/>
                </a:cubicBezTo>
                <a:lnTo>
                  <a:pt x="1151226" y="2653619"/>
                </a:lnTo>
                <a:cubicBezTo>
                  <a:pt x="1152408" y="2648986"/>
                  <a:pt x="1151311" y="2644067"/>
                  <a:pt x="1148271" y="2640370"/>
                </a:cubicBezTo>
                <a:cubicBezTo>
                  <a:pt x="1141372" y="2631991"/>
                  <a:pt x="1135740" y="2622685"/>
                  <a:pt x="1131522" y="2612708"/>
                </a:cubicBezTo>
                <a:cubicBezTo>
                  <a:pt x="1129928" y="2608925"/>
                  <a:pt x="1126851" y="2605965"/>
                  <a:pt x="1123016" y="2604509"/>
                </a:cubicBezTo>
                <a:cubicBezTo>
                  <a:pt x="1121299" y="2603856"/>
                  <a:pt x="1119497" y="2603535"/>
                  <a:pt x="1117696" y="2603535"/>
                </a:cubicBezTo>
                <a:cubicBezTo>
                  <a:pt x="1115474" y="2603535"/>
                  <a:pt x="1113256" y="2604027"/>
                  <a:pt x="1111209" y="2605010"/>
                </a:cubicBezTo>
                <a:cubicBezTo>
                  <a:pt x="1099940" y="2610410"/>
                  <a:pt x="1087916" y="2613777"/>
                  <a:pt x="1075462" y="2615035"/>
                </a:cubicBezTo>
                <a:cubicBezTo>
                  <a:pt x="1070279" y="2615555"/>
                  <a:pt x="1065735" y="2618724"/>
                  <a:pt x="1063460" y="2623413"/>
                </a:cubicBezTo>
                <a:cubicBezTo>
                  <a:pt x="1061274" y="2627918"/>
                  <a:pt x="1061492" y="2633199"/>
                  <a:pt x="1063991" y="2637506"/>
                </a:cubicBezTo>
                <a:cubicBezTo>
                  <a:pt x="1071482" y="2648980"/>
                  <a:pt x="1075842" y="2662684"/>
                  <a:pt x="1075842" y="2677409"/>
                </a:cubicBezTo>
                <a:cubicBezTo>
                  <a:pt x="1075842" y="2681175"/>
                  <a:pt x="1075557" y="2684875"/>
                  <a:pt x="1075007" y="2688486"/>
                </a:cubicBezTo>
                <a:cubicBezTo>
                  <a:pt x="1073521" y="2698258"/>
                  <a:pt x="1070096" y="2707393"/>
                  <a:pt x="1065141" y="2715491"/>
                </a:cubicBezTo>
                <a:cubicBezTo>
                  <a:pt x="1053503" y="2734512"/>
                  <a:pt x="1033409" y="2747797"/>
                  <a:pt x="1010087" y="2750115"/>
                </a:cubicBezTo>
                <a:cubicBezTo>
                  <a:pt x="1007680" y="2750355"/>
                  <a:pt x="1005240" y="2750478"/>
                  <a:pt x="1002770" y="2750478"/>
                </a:cubicBezTo>
                <a:cubicBezTo>
                  <a:pt x="995839" y="2750478"/>
                  <a:pt x="989132" y="2749513"/>
                  <a:pt x="982777" y="2747712"/>
                </a:cubicBezTo>
                <a:cubicBezTo>
                  <a:pt x="982768" y="2747707"/>
                  <a:pt x="982759" y="2747705"/>
                  <a:pt x="982749" y="2747703"/>
                </a:cubicBezTo>
                <a:cubicBezTo>
                  <a:pt x="981100" y="2747232"/>
                  <a:pt x="979475" y="2746705"/>
                  <a:pt x="977876" y="2746126"/>
                </a:cubicBezTo>
                <a:cubicBezTo>
                  <a:pt x="977777" y="2746089"/>
                  <a:pt x="977679" y="2746057"/>
                  <a:pt x="977580" y="2746019"/>
                </a:cubicBezTo>
                <a:cubicBezTo>
                  <a:pt x="977121" y="2745852"/>
                  <a:pt x="976662" y="2745676"/>
                  <a:pt x="976206" y="2745498"/>
                </a:cubicBezTo>
                <a:cubicBezTo>
                  <a:pt x="976039" y="2745434"/>
                  <a:pt x="975873" y="2745367"/>
                  <a:pt x="975706" y="2745301"/>
                </a:cubicBezTo>
                <a:cubicBezTo>
                  <a:pt x="959812" y="2738960"/>
                  <a:pt x="946665" y="2727201"/>
                  <a:pt x="938554" y="2712306"/>
                </a:cubicBezTo>
                <a:cubicBezTo>
                  <a:pt x="938462" y="2712135"/>
                  <a:pt x="938376" y="2711968"/>
                  <a:pt x="938285" y="2711800"/>
                </a:cubicBezTo>
                <a:cubicBezTo>
                  <a:pt x="938127" y="2711501"/>
                  <a:pt x="937969" y="2711205"/>
                  <a:pt x="937815" y="2710907"/>
                </a:cubicBezTo>
                <a:cubicBezTo>
                  <a:pt x="934407" y="2704310"/>
                  <a:pt x="931976" y="2697129"/>
                  <a:pt x="930709" y="2689551"/>
                </a:cubicBezTo>
                <a:cubicBezTo>
                  <a:pt x="930694" y="2689466"/>
                  <a:pt x="930680" y="2689379"/>
                  <a:pt x="930665" y="2689295"/>
                </a:cubicBezTo>
                <a:cubicBezTo>
                  <a:pt x="930599" y="2688887"/>
                  <a:pt x="930535" y="2688479"/>
                  <a:pt x="930475" y="2688070"/>
                </a:cubicBezTo>
                <a:cubicBezTo>
                  <a:pt x="930423" y="2687716"/>
                  <a:pt x="930373" y="2687363"/>
                  <a:pt x="930325" y="2687008"/>
                </a:cubicBezTo>
                <a:cubicBezTo>
                  <a:pt x="930306" y="2686864"/>
                  <a:pt x="930287" y="2686720"/>
                  <a:pt x="930268" y="2686574"/>
                </a:cubicBezTo>
                <a:cubicBezTo>
                  <a:pt x="929894" y="2683572"/>
                  <a:pt x="929698" y="2680513"/>
                  <a:pt x="929698" y="2677409"/>
                </a:cubicBezTo>
                <a:cubicBezTo>
                  <a:pt x="929698" y="2652938"/>
                  <a:pt x="941727" y="2631283"/>
                  <a:pt x="960193" y="2618019"/>
                </a:cubicBezTo>
                <a:cubicBezTo>
                  <a:pt x="960403" y="2617869"/>
                  <a:pt x="960613" y="2617721"/>
                  <a:pt x="960823" y="2617572"/>
                </a:cubicBezTo>
                <a:cubicBezTo>
                  <a:pt x="960958" y="2617478"/>
                  <a:pt x="961094" y="2617386"/>
                  <a:pt x="961229" y="2617291"/>
                </a:cubicBezTo>
                <a:cubicBezTo>
                  <a:pt x="967472" y="2612968"/>
                  <a:pt x="974422" y="2609595"/>
                  <a:pt x="981869" y="2607376"/>
                </a:cubicBezTo>
                <a:cubicBezTo>
                  <a:pt x="986342" y="2605611"/>
                  <a:pt x="989721" y="2601798"/>
                  <a:pt x="990910" y="2597095"/>
                </a:cubicBezTo>
                <a:cubicBezTo>
                  <a:pt x="992186" y="2592046"/>
                  <a:pt x="990754" y="2586694"/>
                  <a:pt x="987121" y="2582958"/>
                </a:cubicBezTo>
                <a:cubicBezTo>
                  <a:pt x="976984" y="2572517"/>
                  <a:pt x="969158" y="2560317"/>
                  <a:pt x="963866" y="2546699"/>
                </a:cubicBezTo>
                <a:cubicBezTo>
                  <a:pt x="962325" y="2542726"/>
                  <a:pt x="959166" y="2539607"/>
                  <a:pt x="955185" y="2538094"/>
                </a:cubicBezTo>
                <a:cubicBezTo>
                  <a:pt x="953469" y="2537449"/>
                  <a:pt x="951671" y="2537129"/>
                  <a:pt x="949876" y="2537129"/>
                </a:cubicBezTo>
                <a:cubicBezTo>
                  <a:pt x="947502" y="2537129"/>
                  <a:pt x="945137" y="2537686"/>
                  <a:pt x="942986" y="2538803"/>
                </a:cubicBezTo>
                <a:cubicBezTo>
                  <a:pt x="927996" y="2546548"/>
                  <a:pt x="911234" y="2550643"/>
                  <a:pt x="894514" y="2550643"/>
                </a:cubicBezTo>
                <a:cubicBezTo>
                  <a:pt x="876215" y="2550643"/>
                  <a:pt x="858108" y="2545773"/>
                  <a:pt x="842164" y="2536572"/>
                </a:cubicBezTo>
                <a:cubicBezTo>
                  <a:pt x="818469" y="2522888"/>
                  <a:pt x="801276" y="2500882"/>
                  <a:pt x="793759" y="2474610"/>
                </a:cubicBezTo>
                <a:cubicBezTo>
                  <a:pt x="792487" y="2470175"/>
                  <a:pt x="789243" y="2466562"/>
                  <a:pt x="784959" y="2464831"/>
                </a:cubicBezTo>
                <a:cubicBezTo>
                  <a:pt x="783147" y="2464093"/>
                  <a:pt x="781232" y="2463734"/>
                  <a:pt x="779328" y="2463734"/>
                </a:cubicBezTo>
                <a:cubicBezTo>
                  <a:pt x="776730" y="2463734"/>
                  <a:pt x="774145" y="2464404"/>
                  <a:pt x="771838" y="2465739"/>
                </a:cubicBezTo>
                <a:cubicBezTo>
                  <a:pt x="757557" y="2473955"/>
                  <a:pt x="741216" y="2478306"/>
                  <a:pt x="724585" y="2478306"/>
                </a:cubicBezTo>
                <a:cubicBezTo>
                  <a:pt x="708126" y="2478306"/>
                  <a:pt x="691841" y="2473929"/>
                  <a:pt x="677480" y="2465644"/>
                </a:cubicBezTo>
                <a:cubicBezTo>
                  <a:pt x="632351" y="2439581"/>
                  <a:pt x="616831" y="2381659"/>
                  <a:pt x="642891" y="2336530"/>
                </a:cubicBezTo>
                <a:cubicBezTo>
                  <a:pt x="656069" y="2313710"/>
                  <a:pt x="678458" y="2297302"/>
                  <a:pt x="704313" y="2291524"/>
                </a:cubicBezTo>
                <a:cubicBezTo>
                  <a:pt x="709260" y="2290417"/>
                  <a:pt x="713318" y="2286890"/>
                  <a:pt x="715096" y="2282132"/>
                </a:cubicBezTo>
                <a:cubicBezTo>
                  <a:pt x="716873" y="2277386"/>
                  <a:pt x="716131" y="2272062"/>
                  <a:pt x="713124" y="2267975"/>
                </a:cubicBezTo>
                <a:cubicBezTo>
                  <a:pt x="691599" y="2238734"/>
                  <a:pt x="689390" y="2199573"/>
                  <a:pt x="707501" y="2168195"/>
                </a:cubicBezTo>
                <a:cubicBezTo>
                  <a:pt x="723768" y="2140032"/>
                  <a:pt x="754106" y="2122527"/>
                  <a:pt x="786676" y="2122527"/>
                </a:cubicBezTo>
                <a:cubicBezTo>
                  <a:pt x="802610" y="2122527"/>
                  <a:pt x="818376" y="2126764"/>
                  <a:pt x="832259" y="2134773"/>
                </a:cubicBezTo>
                <a:cubicBezTo>
                  <a:pt x="849233" y="2144580"/>
                  <a:pt x="862360" y="2159277"/>
                  <a:pt x="870209" y="2177264"/>
                </a:cubicBezTo>
                <a:cubicBezTo>
                  <a:pt x="872002" y="2181378"/>
                  <a:pt x="875543" y="2184470"/>
                  <a:pt x="879860" y="2185700"/>
                </a:cubicBezTo>
                <a:cubicBezTo>
                  <a:pt x="881208" y="2186078"/>
                  <a:pt x="882588" y="2186267"/>
                  <a:pt x="883964" y="2186267"/>
                </a:cubicBezTo>
                <a:cubicBezTo>
                  <a:pt x="886986" y="2186267"/>
                  <a:pt x="889969" y="2185359"/>
                  <a:pt x="892508" y="2183600"/>
                </a:cubicBezTo>
                <a:cubicBezTo>
                  <a:pt x="901671" y="2177254"/>
                  <a:pt x="911710" y="2172309"/>
                  <a:pt x="922346" y="2168885"/>
                </a:cubicBezTo>
                <a:cubicBezTo>
                  <a:pt x="926482" y="2167552"/>
                  <a:pt x="929845" y="2164488"/>
                  <a:pt x="931552" y="2160487"/>
                </a:cubicBezTo>
                <a:cubicBezTo>
                  <a:pt x="933260" y="2156487"/>
                  <a:pt x="933146" y="2151938"/>
                  <a:pt x="931241" y="2148023"/>
                </a:cubicBezTo>
                <a:cubicBezTo>
                  <a:pt x="917197" y="2119169"/>
                  <a:pt x="918426" y="2085285"/>
                  <a:pt x="934531" y="2057395"/>
                </a:cubicBezTo>
                <a:cubicBezTo>
                  <a:pt x="951772" y="2027531"/>
                  <a:pt x="983924" y="2008976"/>
                  <a:pt x="1018448" y="2008976"/>
                </a:cubicBezTo>
                <a:cubicBezTo>
                  <a:pt x="1035338" y="2008976"/>
                  <a:pt x="1052043" y="2013469"/>
                  <a:pt x="1066754" y="2021961"/>
                </a:cubicBezTo>
                <a:cubicBezTo>
                  <a:pt x="1083828" y="2031815"/>
                  <a:pt x="1097284" y="2046351"/>
                  <a:pt x="1105660" y="2063969"/>
                </a:cubicBezTo>
                <a:cubicBezTo>
                  <a:pt x="1107499" y="2067846"/>
                  <a:pt x="1110904" y="2070740"/>
                  <a:pt x="1115018" y="2071941"/>
                </a:cubicBezTo>
                <a:cubicBezTo>
                  <a:pt x="1116399" y="2072338"/>
                  <a:pt x="1117808" y="2072536"/>
                  <a:pt x="1119217" y="2072536"/>
                </a:cubicBezTo>
                <a:cubicBezTo>
                  <a:pt x="1122012" y="2072536"/>
                  <a:pt x="1124777" y="2071761"/>
                  <a:pt x="1127193" y="2070248"/>
                </a:cubicBezTo>
                <a:cubicBezTo>
                  <a:pt x="1134343" y="2065756"/>
                  <a:pt x="1142003" y="2062058"/>
                  <a:pt x="1149966" y="2059259"/>
                </a:cubicBezTo>
                <a:cubicBezTo>
                  <a:pt x="1153924" y="2057868"/>
                  <a:pt x="1157115" y="2054880"/>
                  <a:pt x="1158771" y="2051021"/>
                </a:cubicBezTo>
                <a:cubicBezTo>
                  <a:pt x="1160426" y="2047162"/>
                  <a:pt x="1160393" y="2042794"/>
                  <a:pt x="1158676" y="2038964"/>
                </a:cubicBezTo>
                <a:cubicBezTo>
                  <a:pt x="1145441" y="2009448"/>
                  <a:pt x="1147111" y="1975252"/>
                  <a:pt x="1163139" y="1947496"/>
                </a:cubicBezTo>
                <a:cubicBezTo>
                  <a:pt x="1181027" y="1916505"/>
                  <a:pt x="1214392" y="1897260"/>
                  <a:pt x="1250220" y="1897260"/>
                </a:cubicBezTo>
                <a:cubicBezTo>
                  <a:pt x="1267744" y="1897260"/>
                  <a:pt x="1285078" y="1901913"/>
                  <a:pt x="1300351" y="1910726"/>
                </a:cubicBezTo>
                <a:cubicBezTo>
                  <a:pt x="1317964" y="1920893"/>
                  <a:pt x="1331882" y="1935891"/>
                  <a:pt x="1340597" y="1954096"/>
                </a:cubicBezTo>
                <a:cubicBezTo>
                  <a:pt x="1342407" y="1957888"/>
                  <a:pt x="1345727" y="1960744"/>
                  <a:pt x="1349746" y="1961974"/>
                </a:cubicBezTo>
                <a:cubicBezTo>
                  <a:pt x="1351182" y="1962409"/>
                  <a:pt x="1352664" y="1962627"/>
                  <a:pt x="1354134" y="1962627"/>
                </a:cubicBezTo>
                <a:cubicBezTo>
                  <a:pt x="1356781" y="1962627"/>
                  <a:pt x="1359411" y="1961927"/>
                  <a:pt x="1361738" y="1960555"/>
                </a:cubicBezTo>
                <a:cubicBezTo>
                  <a:pt x="1367005" y="1957463"/>
                  <a:pt x="1372585" y="1954759"/>
                  <a:pt x="1378320" y="1952526"/>
                </a:cubicBezTo>
                <a:cubicBezTo>
                  <a:pt x="1382155" y="1951022"/>
                  <a:pt x="1385210" y="1948016"/>
                  <a:pt x="1386762" y="1944204"/>
                </a:cubicBezTo>
                <a:cubicBezTo>
                  <a:pt x="1388316" y="1940392"/>
                  <a:pt x="1388235" y="1936109"/>
                  <a:pt x="1386544" y="1932355"/>
                </a:cubicBezTo>
                <a:cubicBezTo>
                  <a:pt x="1372585" y="1901467"/>
                  <a:pt x="1374339" y="1866837"/>
                  <a:pt x="1391353" y="1837368"/>
                </a:cubicBezTo>
                <a:cubicBezTo>
                  <a:pt x="1409973" y="1805120"/>
                  <a:pt x="1444705" y="1785080"/>
                  <a:pt x="1481989" y="1785080"/>
                </a:cubicBezTo>
                <a:cubicBezTo>
                  <a:pt x="1500240" y="1785080"/>
                  <a:pt x="1518279" y="1789932"/>
                  <a:pt x="1534158" y="1799105"/>
                </a:cubicBezTo>
                <a:cubicBezTo>
                  <a:pt x="1552064" y="1809441"/>
                  <a:pt x="1566348" y="1824705"/>
                  <a:pt x="1575484" y="1843250"/>
                </a:cubicBezTo>
                <a:cubicBezTo>
                  <a:pt x="1577291" y="1846919"/>
                  <a:pt x="1580516" y="1849690"/>
                  <a:pt x="1584413" y="1850930"/>
                </a:cubicBezTo>
                <a:cubicBezTo>
                  <a:pt x="1585897" y="1851402"/>
                  <a:pt x="1587425" y="1851630"/>
                  <a:pt x="1588953" y="1851630"/>
                </a:cubicBezTo>
                <a:cubicBezTo>
                  <a:pt x="1591439" y="1851630"/>
                  <a:pt x="1593908" y="1851015"/>
                  <a:pt x="1596135" y="1849804"/>
                </a:cubicBezTo>
                <a:cubicBezTo>
                  <a:pt x="1600538" y="1847403"/>
                  <a:pt x="1605204" y="1845256"/>
                  <a:pt x="1609999" y="1843430"/>
                </a:cubicBezTo>
                <a:cubicBezTo>
                  <a:pt x="1613843" y="1841964"/>
                  <a:pt x="1616917" y="1838985"/>
                  <a:pt x="1618501" y="1835193"/>
                </a:cubicBezTo>
                <a:cubicBezTo>
                  <a:pt x="1620090" y="1831391"/>
                  <a:pt x="1620047" y="1827107"/>
                  <a:pt x="1618382" y="1823344"/>
                </a:cubicBezTo>
                <a:cubicBezTo>
                  <a:pt x="1604883" y="1792750"/>
                  <a:pt x="1606750" y="1758554"/>
                  <a:pt x="1623518" y="1729520"/>
                </a:cubicBezTo>
                <a:cubicBezTo>
                  <a:pt x="1642059" y="1697404"/>
                  <a:pt x="1676634" y="1677459"/>
                  <a:pt x="1713760" y="1677459"/>
                </a:cubicBezTo>
                <a:cubicBezTo>
                  <a:pt x="1731923" y="1677459"/>
                  <a:pt x="1749881" y="1682282"/>
                  <a:pt x="1765709" y="1691418"/>
                </a:cubicBezTo>
                <a:cubicBezTo>
                  <a:pt x="1784931" y="1702520"/>
                  <a:pt x="1800384" y="1719988"/>
                  <a:pt x="1809221" y="1740584"/>
                </a:cubicBezTo>
                <a:cubicBezTo>
                  <a:pt x="1810891" y="1744490"/>
                  <a:pt x="1814144" y="1747506"/>
                  <a:pt x="1818161" y="1748878"/>
                </a:cubicBezTo>
                <a:cubicBezTo>
                  <a:pt x="1819742" y="1749417"/>
                  <a:pt x="1821382" y="1749682"/>
                  <a:pt x="1823014" y="1749682"/>
                </a:cubicBezTo>
                <a:cubicBezTo>
                  <a:pt x="1825544" y="1749682"/>
                  <a:pt x="1828054" y="1749047"/>
                  <a:pt x="1830310" y="1747790"/>
                </a:cubicBezTo>
                <a:cubicBezTo>
                  <a:pt x="1846680" y="1738683"/>
                  <a:pt x="1865188" y="1733869"/>
                  <a:pt x="1883828" y="1733869"/>
                </a:cubicBezTo>
                <a:cubicBezTo>
                  <a:pt x="1902897" y="1733869"/>
                  <a:pt x="1921755" y="1738938"/>
                  <a:pt x="1938361" y="1748527"/>
                </a:cubicBezTo>
                <a:cubicBezTo>
                  <a:pt x="1959345" y="1760652"/>
                  <a:pt x="1975310" y="1778771"/>
                  <a:pt x="1984520" y="1800929"/>
                </a:cubicBezTo>
                <a:cubicBezTo>
                  <a:pt x="1986114" y="1804769"/>
                  <a:pt x="1989233" y="1807776"/>
                  <a:pt x="1993131" y="1809232"/>
                </a:cubicBezTo>
                <a:cubicBezTo>
                  <a:pt x="1994828" y="1809866"/>
                  <a:pt x="1996605" y="1810178"/>
                  <a:pt x="1998380" y="1810178"/>
                </a:cubicBezTo>
                <a:cubicBezTo>
                  <a:pt x="2000678" y="1810178"/>
                  <a:pt x="2002971" y="1809649"/>
                  <a:pt x="2005075" y="1808609"/>
                </a:cubicBezTo>
                <a:cubicBezTo>
                  <a:pt x="2020202" y="1801061"/>
                  <a:pt x="2037021" y="1797081"/>
                  <a:pt x="2053716" y="1797081"/>
                </a:cubicBezTo>
                <a:cubicBezTo>
                  <a:pt x="2072555" y="1797081"/>
                  <a:pt x="2091185" y="1802084"/>
                  <a:pt x="2107604" y="1811559"/>
                </a:cubicBezTo>
                <a:cubicBezTo>
                  <a:pt x="2128626" y="1823702"/>
                  <a:pt x="2145124" y="1842909"/>
                  <a:pt x="2154056" y="1865645"/>
                </a:cubicBezTo>
                <a:cubicBezTo>
                  <a:pt x="2155612" y="1869597"/>
                  <a:pt x="2158766" y="1872709"/>
                  <a:pt x="2162738" y="1874203"/>
                </a:cubicBezTo>
                <a:cubicBezTo>
                  <a:pt x="2164451" y="1874846"/>
                  <a:pt x="2166242" y="1875168"/>
                  <a:pt x="2168029" y="1875168"/>
                </a:cubicBezTo>
                <a:cubicBezTo>
                  <a:pt x="2170399" y="1875168"/>
                  <a:pt x="2172758" y="1874610"/>
                  <a:pt x="2174909" y="1873502"/>
                </a:cubicBezTo>
                <a:cubicBezTo>
                  <a:pt x="2189964" y="1865738"/>
                  <a:pt x="2206783" y="1861634"/>
                  <a:pt x="2223555" y="1861634"/>
                </a:cubicBezTo>
                <a:cubicBezTo>
                  <a:pt x="2241934" y="1861634"/>
                  <a:pt x="2260121" y="1866524"/>
                  <a:pt x="2276155" y="1875773"/>
                </a:cubicBezTo>
                <a:cubicBezTo>
                  <a:pt x="2298152" y="1888483"/>
                  <a:pt x="2314791" y="1908637"/>
                  <a:pt x="2322995" y="1932524"/>
                </a:cubicBezTo>
                <a:cubicBezTo>
                  <a:pt x="2324437" y="1936724"/>
                  <a:pt x="2327662" y="1940072"/>
                  <a:pt x="2331805" y="1941670"/>
                </a:cubicBezTo>
                <a:cubicBezTo>
                  <a:pt x="2333545" y="1942332"/>
                  <a:pt x="2335370" y="1942662"/>
                  <a:pt x="2337191" y="1942662"/>
                </a:cubicBezTo>
                <a:cubicBezTo>
                  <a:pt x="2339712" y="1942662"/>
                  <a:pt x="2342217" y="1942029"/>
                  <a:pt x="2344468" y="1940781"/>
                </a:cubicBezTo>
                <a:cubicBezTo>
                  <a:pt x="2359467" y="1932468"/>
                  <a:pt x="2376447" y="1928070"/>
                  <a:pt x="2393579" y="1928070"/>
                </a:cubicBezTo>
                <a:cubicBezTo>
                  <a:pt x="2411141" y="1928070"/>
                  <a:pt x="2428503" y="1932742"/>
                  <a:pt x="2443795" y="1941575"/>
                </a:cubicBezTo>
                <a:cubicBezTo>
                  <a:pt x="2464899" y="1953765"/>
                  <a:pt x="2480876" y="1973312"/>
                  <a:pt x="2488792" y="1996624"/>
                </a:cubicBezTo>
                <a:cubicBezTo>
                  <a:pt x="2490258" y="2000946"/>
                  <a:pt x="2493606" y="2004360"/>
                  <a:pt x="2497890" y="2005911"/>
                </a:cubicBezTo>
                <a:cubicBezTo>
                  <a:pt x="2499550" y="2006517"/>
                  <a:pt x="2501280" y="2006810"/>
                  <a:pt x="2503006" y="2006810"/>
                </a:cubicBezTo>
                <a:cubicBezTo>
                  <a:pt x="2505734" y="2006810"/>
                  <a:pt x="2508444" y="2006072"/>
                  <a:pt x="2510827" y="2004616"/>
                </a:cubicBezTo>
                <a:cubicBezTo>
                  <a:pt x="2526592" y="1994989"/>
                  <a:pt x="2544787" y="1989901"/>
                  <a:pt x="2563446" y="1989901"/>
                </a:cubicBezTo>
                <a:cubicBezTo>
                  <a:pt x="2581013" y="1989901"/>
                  <a:pt x="2598399" y="1994572"/>
                  <a:pt x="2613720" y="2003415"/>
                </a:cubicBezTo>
                <a:cubicBezTo>
                  <a:pt x="2632728" y="2014395"/>
                  <a:pt x="2647864" y="2031681"/>
                  <a:pt x="2656333" y="2052081"/>
                </a:cubicBezTo>
                <a:cubicBezTo>
                  <a:pt x="2658002" y="2056100"/>
                  <a:pt x="2661326" y="2059202"/>
                  <a:pt x="2665454" y="2060574"/>
                </a:cubicBezTo>
                <a:cubicBezTo>
                  <a:pt x="2667001" y="2061084"/>
                  <a:pt x="2668603" y="2061339"/>
                  <a:pt x="2670197" y="2061339"/>
                </a:cubicBezTo>
                <a:cubicBezTo>
                  <a:pt x="2672859" y="2061339"/>
                  <a:pt x="2675502" y="2060631"/>
                  <a:pt x="2677847" y="2059250"/>
                </a:cubicBezTo>
                <a:cubicBezTo>
                  <a:pt x="2684808" y="2055126"/>
                  <a:pt x="2692227" y="2051787"/>
                  <a:pt x="2699892" y="2049339"/>
                </a:cubicBezTo>
                <a:cubicBezTo>
                  <a:pt x="2704109" y="2047987"/>
                  <a:pt x="2707519" y="2044847"/>
                  <a:pt x="2709202" y="2040743"/>
                </a:cubicBezTo>
                <a:cubicBezTo>
                  <a:pt x="2710885" y="2036647"/>
                  <a:pt x="2710673" y="2032014"/>
                  <a:pt x="2708625" y="2028090"/>
                </a:cubicBezTo>
                <a:cubicBezTo>
                  <a:pt x="2693210" y="1998593"/>
                  <a:pt x="2693895" y="1962486"/>
                  <a:pt x="2710417" y="1933879"/>
                </a:cubicBezTo>
                <a:cubicBezTo>
                  <a:pt x="2722645" y="1912694"/>
                  <a:pt x="2742184" y="1896978"/>
                  <a:pt x="2765438" y="1889610"/>
                </a:cubicBezTo>
                <a:cubicBezTo>
                  <a:pt x="2769916" y="1888192"/>
                  <a:pt x="2773472" y="1884759"/>
                  <a:pt x="2775046" y="1880333"/>
                </a:cubicBezTo>
                <a:cubicBezTo>
                  <a:pt x="2776621" y="1875908"/>
                  <a:pt x="2776030" y="1870999"/>
                  <a:pt x="2773452" y="1867064"/>
                </a:cubicBezTo>
                <a:cubicBezTo>
                  <a:pt x="2752841" y="1835649"/>
                  <a:pt x="2751777" y="1795778"/>
                  <a:pt x="2770686" y="1763038"/>
                </a:cubicBezTo>
                <a:cubicBezTo>
                  <a:pt x="2781709" y="1743953"/>
                  <a:pt x="2799043" y="1728888"/>
                  <a:pt x="2819499" y="1720623"/>
                </a:cubicBezTo>
                <a:cubicBezTo>
                  <a:pt x="2823584" y="1718968"/>
                  <a:pt x="2826742" y="1715601"/>
                  <a:pt x="2828123" y="1711411"/>
                </a:cubicBezTo>
                <a:cubicBezTo>
                  <a:pt x="2829509" y="1707222"/>
                  <a:pt x="2828979" y="1702636"/>
                  <a:pt x="2826676" y="1698871"/>
                </a:cubicBezTo>
                <a:cubicBezTo>
                  <a:pt x="2806159" y="1665309"/>
                  <a:pt x="2805682" y="1623215"/>
                  <a:pt x="2825423" y="1589018"/>
                </a:cubicBezTo>
                <a:cubicBezTo>
                  <a:pt x="2837292" y="1568459"/>
                  <a:pt x="2856035" y="1552183"/>
                  <a:pt x="2878208" y="1543190"/>
                </a:cubicBezTo>
                <a:cubicBezTo>
                  <a:pt x="2882123" y="1541600"/>
                  <a:pt x="2885182" y="1538443"/>
                  <a:pt x="2886649" y="1534480"/>
                </a:cubicBezTo>
                <a:cubicBezTo>
                  <a:pt x="2888110" y="1530517"/>
                  <a:pt x="2887840" y="1526120"/>
                  <a:pt x="2885897" y="1522375"/>
                </a:cubicBezTo>
                <a:cubicBezTo>
                  <a:pt x="2880374" y="1511717"/>
                  <a:pt x="2876700" y="1500264"/>
                  <a:pt x="2874974" y="1488330"/>
                </a:cubicBezTo>
                <a:cubicBezTo>
                  <a:pt x="2874246" y="1483317"/>
                  <a:pt x="2871036" y="1479005"/>
                  <a:pt x="2866435" y="1476868"/>
                </a:cubicBezTo>
                <a:cubicBezTo>
                  <a:pt x="2864426" y="1475941"/>
                  <a:pt x="2862269" y="1475477"/>
                  <a:pt x="2860118" y="1475477"/>
                </a:cubicBezTo>
                <a:cubicBezTo>
                  <a:pt x="2857348" y="1475477"/>
                  <a:pt x="2854590" y="1476243"/>
                  <a:pt x="2852169" y="1477757"/>
                </a:cubicBezTo>
                <a:cubicBezTo>
                  <a:pt x="2839681" y="1485550"/>
                  <a:pt x="2825278" y="1489673"/>
                  <a:pt x="2810521" y="1489673"/>
                </a:cubicBezTo>
                <a:cubicBezTo>
                  <a:pt x="2796831" y="1489673"/>
                  <a:pt x="2783299" y="1486032"/>
                  <a:pt x="2771373" y="1479147"/>
                </a:cubicBezTo>
                <a:cubicBezTo>
                  <a:pt x="2733862" y="1457491"/>
                  <a:pt x="2720962" y="1409345"/>
                  <a:pt x="2742619" y="1371838"/>
                </a:cubicBezTo>
                <a:cubicBezTo>
                  <a:pt x="2756611" y="1347590"/>
                  <a:pt x="2782707" y="1332535"/>
                  <a:pt x="2810724" y="1332535"/>
                </a:cubicBezTo>
                <a:cubicBezTo>
                  <a:pt x="2824432" y="1332535"/>
                  <a:pt x="2837988" y="1336186"/>
                  <a:pt x="2849933" y="1343080"/>
                </a:cubicBezTo>
                <a:cubicBezTo>
                  <a:pt x="2866666" y="1352735"/>
                  <a:pt x="2879206" y="1368264"/>
                  <a:pt x="2885255" y="1386799"/>
                </a:cubicBezTo>
                <a:cubicBezTo>
                  <a:pt x="2886825" y="1391613"/>
                  <a:pt x="2890717" y="1395310"/>
                  <a:pt x="2895605" y="1396634"/>
                </a:cubicBezTo>
                <a:cubicBezTo>
                  <a:pt x="2896896" y="1396984"/>
                  <a:pt x="2898215" y="1397154"/>
                  <a:pt x="2899525" y="1397154"/>
                </a:cubicBezTo>
                <a:cubicBezTo>
                  <a:pt x="2903157" y="1397154"/>
                  <a:pt x="2906718" y="1395840"/>
                  <a:pt x="2909498" y="1393362"/>
                </a:cubicBezTo>
                <a:cubicBezTo>
                  <a:pt x="2925910" y="1378770"/>
                  <a:pt x="2946058" y="1369634"/>
                  <a:pt x="2967758" y="1366957"/>
                </a:cubicBezTo>
                <a:cubicBezTo>
                  <a:pt x="2972879" y="1366324"/>
                  <a:pt x="2977314" y="1363108"/>
                  <a:pt x="2979508" y="1358436"/>
                </a:cubicBezTo>
                <a:cubicBezTo>
                  <a:pt x="2981698" y="1353775"/>
                  <a:pt x="2981339" y="1348298"/>
                  <a:pt x="2978553" y="1343958"/>
                </a:cubicBezTo>
                <a:cubicBezTo>
                  <a:pt x="2974374" y="1337442"/>
                  <a:pt x="2971220" y="1330273"/>
                  <a:pt x="2969177" y="1322661"/>
                </a:cubicBezTo>
                <a:cubicBezTo>
                  <a:pt x="2963937" y="1303104"/>
                  <a:pt x="2966628" y="1282667"/>
                  <a:pt x="2976756" y="1265124"/>
                </a:cubicBezTo>
                <a:cubicBezTo>
                  <a:pt x="2990260" y="1241727"/>
                  <a:pt x="3015449" y="1227192"/>
                  <a:pt x="3042492" y="1227192"/>
                </a:cubicBezTo>
                <a:close/>
                <a:moveTo>
                  <a:pt x="3318539" y="1220549"/>
                </a:moveTo>
                <a:lnTo>
                  <a:pt x="3318538" y="1220551"/>
                </a:lnTo>
                <a:lnTo>
                  <a:pt x="3318538" y="1220550"/>
                </a:lnTo>
                <a:close/>
                <a:moveTo>
                  <a:pt x="5282798" y="1215993"/>
                </a:moveTo>
                <a:cubicBezTo>
                  <a:pt x="5279975" y="1215993"/>
                  <a:pt x="5277176" y="1216786"/>
                  <a:pt x="5274737" y="1218338"/>
                </a:cubicBezTo>
                <a:cubicBezTo>
                  <a:pt x="5267782" y="1222773"/>
                  <a:pt x="5260287" y="1226338"/>
                  <a:pt x="5252470" y="1228939"/>
                </a:cubicBezTo>
                <a:cubicBezTo>
                  <a:pt x="5248120" y="1230386"/>
                  <a:pt x="5244668" y="1233753"/>
                  <a:pt x="5243103" y="1238056"/>
                </a:cubicBezTo>
                <a:cubicBezTo>
                  <a:pt x="5241538" y="1242368"/>
                  <a:pt x="5242030" y="1247162"/>
                  <a:pt x="5244436" y="1251059"/>
                </a:cubicBezTo>
                <a:lnTo>
                  <a:pt x="5244437" y="1251059"/>
                </a:lnTo>
                <a:cubicBezTo>
                  <a:pt x="5248845" y="1258209"/>
                  <a:pt x="5252348" y="1265887"/>
                  <a:pt x="5254849" y="1273908"/>
                </a:cubicBezTo>
                <a:cubicBezTo>
                  <a:pt x="5256230" y="1278343"/>
                  <a:pt x="5259592" y="1281889"/>
                  <a:pt x="5263947" y="1283506"/>
                </a:cubicBezTo>
                <a:cubicBezTo>
                  <a:pt x="5265640" y="1284131"/>
                  <a:pt x="5267413" y="1284443"/>
                  <a:pt x="5269177" y="1284443"/>
                </a:cubicBezTo>
                <a:cubicBezTo>
                  <a:pt x="5271943" y="1284443"/>
                  <a:pt x="5274695" y="1283677"/>
                  <a:pt x="5277106" y="1282183"/>
                </a:cubicBezTo>
                <a:cubicBezTo>
                  <a:pt x="5284232" y="1277747"/>
                  <a:pt x="5291897" y="1274248"/>
                  <a:pt x="5299888" y="1271770"/>
                </a:cubicBezTo>
                <a:cubicBezTo>
                  <a:pt x="5304385" y="1270380"/>
                  <a:pt x="5307964" y="1266966"/>
                  <a:pt x="5309567" y="1262541"/>
                </a:cubicBezTo>
                <a:cubicBezTo>
                  <a:pt x="5311170" y="1258115"/>
                  <a:pt x="5310602" y="1253197"/>
                  <a:pt x="5308035" y="1249253"/>
                </a:cubicBezTo>
                <a:cubicBezTo>
                  <a:pt x="5303411" y="1242141"/>
                  <a:pt x="5299717" y="1234425"/>
                  <a:pt x="5297060" y="1226320"/>
                </a:cubicBezTo>
                <a:cubicBezTo>
                  <a:pt x="5295618" y="1221912"/>
                  <a:pt x="5292218" y="1218423"/>
                  <a:pt x="5287854" y="1216862"/>
                </a:cubicBezTo>
                <a:cubicBezTo>
                  <a:pt x="5286213" y="1216276"/>
                  <a:pt x="5284501" y="1215993"/>
                  <a:pt x="5282798" y="1215993"/>
                </a:cubicBezTo>
                <a:close/>
                <a:moveTo>
                  <a:pt x="4708327" y="1208455"/>
                </a:moveTo>
                <a:cubicBezTo>
                  <a:pt x="4705788" y="1208455"/>
                  <a:pt x="4703258" y="1209098"/>
                  <a:pt x="4700993" y="1210366"/>
                </a:cubicBezTo>
                <a:cubicBezTo>
                  <a:pt x="4696704" y="1212768"/>
                  <a:pt x="4692231" y="1214887"/>
                  <a:pt x="4687688" y="1216665"/>
                </a:cubicBezTo>
                <a:cubicBezTo>
                  <a:pt x="4683678" y="1218234"/>
                  <a:pt x="4680533" y="1221449"/>
                  <a:pt x="4679058" y="1225497"/>
                </a:cubicBezTo>
                <a:cubicBezTo>
                  <a:pt x="4677583" y="1229545"/>
                  <a:pt x="4677914" y="1234028"/>
                  <a:pt x="4679970" y="1237810"/>
                </a:cubicBezTo>
                <a:cubicBezTo>
                  <a:pt x="4682321" y="1242133"/>
                  <a:pt x="4684382" y="1246643"/>
                  <a:pt x="4686108" y="1251239"/>
                </a:cubicBezTo>
                <a:cubicBezTo>
                  <a:pt x="4687640" y="1255325"/>
                  <a:pt x="4690875" y="1258540"/>
                  <a:pt x="4694965" y="1260053"/>
                </a:cubicBezTo>
                <a:cubicBezTo>
                  <a:pt x="4696648" y="1260677"/>
                  <a:pt x="4698408" y="1260981"/>
                  <a:pt x="4700161" y="1260981"/>
                </a:cubicBezTo>
                <a:cubicBezTo>
                  <a:pt x="4702673" y="1260981"/>
                  <a:pt x="4705179" y="1260347"/>
                  <a:pt x="4707424" y="1259108"/>
                </a:cubicBezTo>
                <a:cubicBezTo>
                  <a:pt x="4711756" y="1256715"/>
                  <a:pt x="4716310" y="1254607"/>
                  <a:pt x="4720958" y="1252857"/>
                </a:cubicBezTo>
                <a:cubicBezTo>
                  <a:pt x="4725062" y="1251315"/>
                  <a:pt x="4728287" y="1248043"/>
                  <a:pt x="4729776" y="1243919"/>
                </a:cubicBezTo>
                <a:cubicBezTo>
                  <a:pt x="4731270" y="1239786"/>
                  <a:pt x="4730883" y="1235219"/>
                  <a:pt x="4728712" y="1231397"/>
                </a:cubicBezTo>
                <a:cubicBezTo>
                  <a:pt x="4726268" y="1227095"/>
                  <a:pt x="4724106" y="1222575"/>
                  <a:pt x="4722295" y="1217969"/>
                </a:cubicBezTo>
                <a:cubicBezTo>
                  <a:pt x="4720706" y="1213930"/>
                  <a:pt x="4717453" y="1210782"/>
                  <a:pt x="4713368" y="1209325"/>
                </a:cubicBezTo>
                <a:cubicBezTo>
                  <a:pt x="4711732" y="1208738"/>
                  <a:pt x="4710030" y="1208455"/>
                  <a:pt x="4708327" y="1208455"/>
                </a:cubicBezTo>
                <a:close/>
                <a:moveTo>
                  <a:pt x="3444160" y="1201023"/>
                </a:moveTo>
                <a:cubicBezTo>
                  <a:pt x="3453882" y="1201023"/>
                  <a:pt x="3463509" y="1203613"/>
                  <a:pt x="3471992" y="1208513"/>
                </a:cubicBezTo>
                <a:cubicBezTo>
                  <a:pt x="3484896" y="1215964"/>
                  <a:pt x="3494122" y="1227984"/>
                  <a:pt x="3497975" y="1242369"/>
                </a:cubicBezTo>
                <a:cubicBezTo>
                  <a:pt x="3501828" y="1256762"/>
                  <a:pt x="3499852" y="1271790"/>
                  <a:pt x="3492405" y="1284689"/>
                </a:cubicBezTo>
                <a:lnTo>
                  <a:pt x="3492405" y="1284690"/>
                </a:lnTo>
                <a:cubicBezTo>
                  <a:pt x="3482470" y="1301902"/>
                  <a:pt x="3463944" y="1312587"/>
                  <a:pt x="3444056" y="1312587"/>
                </a:cubicBezTo>
                <a:cubicBezTo>
                  <a:pt x="3434324" y="1312587"/>
                  <a:pt x="3424702" y="1309997"/>
                  <a:pt x="3416224" y="1305108"/>
                </a:cubicBezTo>
                <a:cubicBezTo>
                  <a:pt x="3389602" y="1289730"/>
                  <a:pt x="3380444" y="1255553"/>
                  <a:pt x="3395816" y="1228912"/>
                </a:cubicBezTo>
                <a:cubicBezTo>
                  <a:pt x="3405751" y="1211709"/>
                  <a:pt x="3424277" y="1201023"/>
                  <a:pt x="3444160" y="1201023"/>
                </a:cubicBezTo>
                <a:close/>
                <a:moveTo>
                  <a:pt x="4134228" y="1198867"/>
                </a:moveTo>
                <a:cubicBezTo>
                  <a:pt x="4131893" y="1198867"/>
                  <a:pt x="4129562" y="1199407"/>
                  <a:pt x="4127438" y="1200494"/>
                </a:cubicBezTo>
                <a:cubicBezTo>
                  <a:pt x="4124359" y="1202054"/>
                  <a:pt x="4121210" y="1203463"/>
                  <a:pt x="4117990" y="1204721"/>
                </a:cubicBezTo>
                <a:cubicBezTo>
                  <a:pt x="4114075" y="1206253"/>
                  <a:pt x="4110983" y="1209365"/>
                  <a:pt x="4109465" y="1213280"/>
                </a:cubicBezTo>
                <a:cubicBezTo>
                  <a:pt x="4107952" y="1217205"/>
                  <a:pt x="4108146" y="1221583"/>
                  <a:pt x="4110009" y="1225357"/>
                </a:cubicBezTo>
                <a:lnTo>
                  <a:pt x="4110010" y="1225355"/>
                </a:lnTo>
                <a:cubicBezTo>
                  <a:pt x="4111494" y="1228343"/>
                  <a:pt x="4112837" y="1231397"/>
                  <a:pt x="4114038" y="1234519"/>
                </a:cubicBezTo>
                <a:cubicBezTo>
                  <a:pt x="4115594" y="1238557"/>
                  <a:pt x="4118819" y="1241725"/>
                  <a:pt x="4122881" y="1243210"/>
                </a:cubicBezTo>
                <a:cubicBezTo>
                  <a:pt x="4124555" y="1243825"/>
                  <a:pt x="4126299" y="1244127"/>
                  <a:pt x="4128044" y="1244127"/>
                </a:cubicBezTo>
                <a:cubicBezTo>
                  <a:pt x="4130536" y="1244127"/>
                  <a:pt x="4133019" y="1243513"/>
                  <a:pt x="4135250" y="1242284"/>
                </a:cubicBezTo>
                <a:cubicBezTo>
                  <a:pt x="4138394" y="1240563"/>
                  <a:pt x="4141624" y="1239011"/>
                  <a:pt x="4144925" y="1237622"/>
                </a:cubicBezTo>
                <a:cubicBezTo>
                  <a:pt x="4148849" y="1235976"/>
                  <a:pt x="4151885" y="1232742"/>
                  <a:pt x="4153285" y="1228723"/>
                </a:cubicBezTo>
                <a:cubicBezTo>
                  <a:pt x="4154684" y="1224703"/>
                  <a:pt x="4154311" y="1220287"/>
                  <a:pt x="4152263" y="1216551"/>
                </a:cubicBezTo>
                <a:cubicBezTo>
                  <a:pt x="4150703" y="1213724"/>
                  <a:pt x="4149275" y="1210831"/>
                  <a:pt x="4147984" y="1207871"/>
                </a:cubicBezTo>
                <a:cubicBezTo>
                  <a:pt x="4146329" y="1204078"/>
                  <a:pt x="4143189" y="1201147"/>
                  <a:pt x="4139302" y="1199747"/>
                </a:cubicBezTo>
                <a:cubicBezTo>
                  <a:pt x="4137657" y="1199161"/>
                  <a:pt x="4135940" y="1198867"/>
                  <a:pt x="4134228" y="1198867"/>
                </a:cubicBezTo>
                <a:close/>
                <a:moveTo>
                  <a:pt x="5962347" y="1189617"/>
                </a:moveTo>
                <a:cubicBezTo>
                  <a:pt x="5966110" y="1189617"/>
                  <a:pt x="5969832" y="1190619"/>
                  <a:pt x="5973104" y="1192511"/>
                </a:cubicBezTo>
                <a:cubicBezTo>
                  <a:pt x="5978103" y="1195395"/>
                  <a:pt x="5981672" y="1200048"/>
                  <a:pt x="5983166" y="1205618"/>
                </a:cubicBezTo>
                <a:cubicBezTo>
                  <a:pt x="5984657" y="1211178"/>
                  <a:pt x="5983891" y="1216995"/>
                  <a:pt x="5981006" y="1221988"/>
                </a:cubicBezTo>
                <a:cubicBezTo>
                  <a:pt x="5977162" y="1228646"/>
                  <a:pt x="5970002" y="1232779"/>
                  <a:pt x="5962304" y="1232779"/>
                </a:cubicBezTo>
                <a:cubicBezTo>
                  <a:pt x="5958532" y="1232779"/>
                  <a:pt x="5954815" y="1231776"/>
                  <a:pt x="5951547" y="1229885"/>
                </a:cubicBezTo>
                <a:cubicBezTo>
                  <a:pt x="5946536" y="1227001"/>
                  <a:pt x="5942966" y="1222349"/>
                  <a:pt x="5941476" y="1216788"/>
                </a:cubicBezTo>
                <a:cubicBezTo>
                  <a:pt x="5939986" y="1211226"/>
                  <a:pt x="5940752" y="1205410"/>
                  <a:pt x="5943637" y="1200426"/>
                </a:cubicBezTo>
                <a:cubicBezTo>
                  <a:pt x="5947480" y="1193750"/>
                  <a:pt x="5954649" y="1189617"/>
                  <a:pt x="5962347" y="1189617"/>
                </a:cubicBezTo>
                <a:close/>
                <a:moveTo>
                  <a:pt x="2872554" y="1184500"/>
                </a:moveTo>
                <a:cubicBezTo>
                  <a:pt x="2882447" y="1184500"/>
                  <a:pt x="2892229" y="1187129"/>
                  <a:pt x="2900840" y="1192104"/>
                </a:cubicBezTo>
                <a:cubicBezTo>
                  <a:pt x="2927900" y="1207727"/>
                  <a:pt x="2937207" y="1242463"/>
                  <a:pt x="2921583" y="1269538"/>
                </a:cubicBezTo>
                <a:cubicBezTo>
                  <a:pt x="2911488" y="1287015"/>
                  <a:pt x="2892659" y="1297881"/>
                  <a:pt x="2872450" y="1297881"/>
                </a:cubicBezTo>
                <a:cubicBezTo>
                  <a:pt x="2862548" y="1297881"/>
                  <a:pt x="2852765" y="1295252"/>
                  <a:pt x="2844164" y="1290287"/>
                </a:cubicBezTo>
                <a:cubicBezTo>
                  <a:pt x="2831052" y="1282710"/>
                  <a:pt x="2821671" y="1270483"/>
                  <a:pt x="2817751" y="1255854"/>
                </a:cubicBezTo>
                <a:cubicBezTo>
                  <a:pt x="2813835" y="1241233"/>
                  <a:pt x="2815846" y="1225960"/>
                  <a:pt x="2823416" y="1212843"/>
                </a:cubicBezTo>
                <a:cubicBezTo>
                  <a:pt x="2833511" y="1195367"/>
                  <a:pt x="2852340" y="1184500"/>
                  <a:pt x="2872554" y="1184500"/>
                </a:cubicBezTo>
                <a:close/>
                <a:moveTo>
                  <a:pt x="2702593" y="1159580"/>
                </a:moveTo>
                <a:cubicBezTo>
                  <a:pt x="2706036" y="1159580"/>
                  <a:pt x="2709446" y="1160498"/>
                  <a:pt x="2712457" y="1162239"/>
                </a:cubicBezTo>
                <a:cubicBezTo>
                  <a:pt x="2717030" y="1164878"/>
                  <a:pt x="2720293" y="1169132"/>
                  <a:pt x="2721659" y="1174220"/>
                </a:cubicBezTo>
                <a:cubicBezTo>
                  <a:pt x="2723021" y="1179328"/>
                  <a:pt x="2722326" y="1184652"/>
                  <a:pt x="2719688" y="1189210"/>
                </a:cubicBezTo>
                <a:cubicBezTo>
                  <a:pt x="2716165" y="1195310"/>
                  <a:pt x="2709606" y="1199103"/>
                  <a:pt x="2702565" y="1199103"/>
                </a:cubicBezTo>
                <a:cubicBezTo>
                  <a:pt x="2699118" y="1199103"/>
                  <a:pt x="2695709" y="1198186"/>
                  <a:pt x="2692706" y="1196445"/>
                </a:cubicBezTo>
                <a:lnTo>
                  <a:pt x="2692706" y="1196444"/>
                </a:lnTo>
                <a:cubicBezTo>
                  <a:pt x="2688128" y="1193806"/>
                  <a:pt x="2684861" y="1189550"/>
                  <a:pt x="2683495" y="1184453"/>
                </a:cubicBezTo>
                <a:cubicBezTo>
                  <a:pt x="2682133" y="1179356"/>
                  <a:pt x="2682833" y="1174032"/>
                  <a:pt x="2685476" y="1169454"/>
                </a:cubicBezTo>
                <a:cubicBezTo>
                  <a:pt x="2688994" y="1163374"/>
                  <a:pt x="2695552" y="1159580"/>
                  <a:pt x="2702593" y="1159580"/>
                </a:cubicBezTo>
                <a:close/>
                <a:moveTo>
                  <a:pt x="5111987" y="1156943"/>
                </a:moveTo>
                <a:cubicBezTo>
                  <a:pt x="5109253" y="1156943"/>
                  <a:pt x="5106539" y="1157690"/>
                  <a:pt x="5104156" y="1159146"/>
                </a:cubicBezTo>
                <a:cubicBezTo>
                  <a:pt x="5098066" y="1162873"/>
                  <a:pt x="5091531" y="1165955"/>
                  <a:pt x="5084736" y="1168320"/>
                </a:cubicBezTo>
                <a:cubicBezTo>
                  <a:pt x="5080489" y="1169795"/>
                  <a:pt x="5077128" y="1173096"/>
                  <a:pt x="5075576" y="1177314"/>
                </a:cubicBezTo>
                <a:cubicBezTo>
                  <a:pt x="5074021" y="1181531"/>
                  <a:pt x="5074446" y="1186232"/>
                  <a:pt x="5076721" y="1190099"/>
                </a:cubicBezTo>
                <a:cubicBezTo>
                  <a:pt x="5080295" y="1196180"/>
                  <a:pt x="5083237" y="1202659"/>
                  <a:pt x="5085459" y="1209364"/>
                </a:cubicBezTo>
                <a:cubicBezTo>
                  <a:pt x="5086891" y="1213676"/>
                  <a:pt x="5090201" y="1217109"/>
                  <a:pt x="5094462" y="1218698"/>
                </a:cubicBezTo>
                <a:cubicBezTo>
                  <a:pt x="5096160" y="1219332"/>
                  <a:pt x="5097933" y="1219644"/>
                  <a:pt x="5099706" y="1219644"/>
                </a:cubicBezTo>
                <a:cubicBezTo>
                  <a:pt x="5102373" y="1219644"/>
                  <a:pt x="5105026" y="1218936"/>
                  <a:pt x="5107376" y="1217535"/>
                </a:cubicBezTo>
                <a:cubicBezTo>
                  <a:pt x="5113660" y="1213799"/>
                  <a:pt x="5120360" y="1210745"/>
                  <a:pt x="5127297" y="1208437"/>
                </a:cubicBezTo>
                <a:cubicBezTo>
                  <a:pt x="5131642" y="1206999"/>
                  <a:pt x="5135094" y="1203652"/>
                  <a:pt x="5136669" y="1199339"/>
                </a:cubicBezTo>
                <a:cubicBezTo>
                  <a:pt x="5138239" y="1195036"/>
                  <a:pt x="5137761" y="1190250"/>
                  <a:pt x="5135364" y="1186345"/>
                </a:cubicBezTo>
                <a:cubicBezTo>
                  <a:pt x="5131632" y="1180264"/>
                  <a:pt x="5128530" y="1173738"/>
                  <a:pt x="5126143" y="1166967"/>
                </a:cubicBezTo>
                <a:cubicBezTo>
                  <a:pt x="5124639" y="1162693"/>
                  <a:pt x="5121282" y="1159326"/>
                  <a:pt x="5117017" y="1157813"/>
                </a:cubicBezTo>
                <a:cubicBezTo>
                  <a:pt x="5115382" y="1157227"/>
                  <a:pt x="5113679" y="1156943"/>
                  <a:pt x="5111987" y="1156943"/>
                </a:cubicBezTo>
                <a:close/>
                <a:moveTo>
                  <a:pt x="4537346" y="1148763"/>
                </a:moveTo>
                <a:cubicBezTo>
                  <a:pt x="4534888" y="1148763"/>
                  <a:pt x="4532439" y="1149369"/>
                  <a:pt x="4530230" y="1150560"/>
                </a:cubicBezTo>
                <a:cubicBezTo>
                  <a:pt x="4526948" y="1152318"/>
                  <a:pt x="4523477" y="1153965"/>
                  <a:pt x="4519902" y="1155430"/>
                </a:cubicBezTo>
                <a:cubicBezTo>
                  <a:pt x="4515997" y="1157028"/>
                  <a:pt x="4512947" y="1160206"/>
                  <a:pt x="4511500" y="1164168"/>
                </a:cubicBezTo>
                <a:cubicBezTo>
                  <a:pt x="4510053" y="1168129"/>
                  <a:pt x="4510342" y="1172528"/>
                  <a:pt x="4512299" y="1176263"/>
                </a:cubicBezTo>
                <a:lnTo>
                  <a:pt x="4512298" y="1176264"/>
                </a:lnTo>
                <a:cubicBezTo>
                  <a:pt x="4514104" y="1179725"/>
                  <a:pt x="4515745" y="1183338"/>
                  <a:pt x="4517173" y="1187007"/>
                </a:cubicBezTo>
                <a:cubicBezTo>
                  <a:pt x="4518724" y="1190988"/>
                  <a:pt x="4521896" y="1194119"/>
                  <a:pt x="4525897" y="1195614"/>
                </a:cubicBezTo>
                <a:cubicBezTo>
                  <a:pt x="4527599" y="1196257"/>
                  <a:pt x="4529382" y="1196567"/>
                  <a:pt x="4531160" y="1196567"/>
                </a:cubicBezTo>
                <a:cubicBezTo>
                  <a:pt x="4533562" y="1196567"/>
                  <a:pt x="4535955" y="1195991"/>
                  <a:pt x="4538130" y="1194856"/>
                </a:cubicBezTo>
                <a:cubicBezTo>
                  <a:pt x="4541530" y="1193069"/>
                  <a:pt x="4545076" y="1191451"/>
                  <a:pt x="4548680" y="1190034"/>
                </a:cubicBezTo>
                <a:cubicBezTo>
                  <a:pt x="4552685" y="1188454"/>
                  <a:pt x="4555815" y="1185229"/>
                  <a:pt x="4557286" y="1181191"/>
                </a:cubicBezTo>
                <a:cubicBezTo>
                  <a:pt x="4558757" y="1177143"/>
                  <a:pt x="4558416" y="1172660"/>
                  <a:pt x="4556354" y="1168878"/>
                </a:cubicBezTo>
                <a:cubicBezTo>
                  <a:pt x="4554458" y="1165397"/>
                  <a:pt x="4552737" y="1161776"/>
                  <a:pt x="4551248" y="1158116"/>
                </a:cubicBezTo>
                <a:cubicBezTo>
                  <a:pt x="4549645" y="1154163"/>
                  <a:pt x="4546434" y="1151089"/>
                  <a:pt x="4542425" y="1149643"/>
                </a:cubicBezTo>
                <a:cubicBezTo>
                  <a:pt x="4540779" y="1149057"/>
                  <a:pt x="4539058" y="1148763"/>
                  <a:pt x="4537346" y="1148763"/>
                </a:cubicBezTo>
                <a:close/>
                <a:moveTo>
                  <a:pt x="3274242" y="1143740"/>
                </a:moveTo>
                <a:cubicBezTo>
                  <a:pt x="3283184" y="1143740"/>
                  <a:pt x="3292017" y="1146114"/>
                  <a:pt x="3299795" y="1150606"/>
                </a:cubicBezTo>
                <a:cubicBezTo>
                  <a:pt x="3318134" y="1161196"/>
                  <a:pt x="3327447" y="1181493"/>
                  <a:pt x="3325003" y="1201294"/>
                </a:cubicBezTo>
                <a:lnTo>
                  <a:pt x="3318538" y="1220550"/>
                </a:lnTo>
                <a:lnTo>
                  <a:pt x="3299768" y="1239294"/>
                </a:lnTo>
                <a:cubicBezTo>
                  <a:pt x="3292093" y="1243724"/>
                  <a:pt x="3283277" y="1246179"/>
                  <a:pt x="3274148" y="1246179"/>
                </a:cubicBezTo>
                <a:cubicBezTo>
                  <a:pt x="3265206" y="1246179"/>
                  <a:pt x="3256368" y="1243795"/>
                  <a:pt x="3248590" y="1239303"/>
                </a:cubicBezTo>
                <a:cubicBezTo>
                  <a:pt x="3236735" y="1232466"/>
                  <a:pt x="3228266" y="1221429"/>
                  <a:pt x="3224725" y="1208209"/>
                </a:cubicBezTo>
                <a:cubicBezTo>
                  <a:pt x="3221187" y="1194998"/>
                  <a:pt x="3223003" y="1181200"/>
                  <a:pt x="3229841" y="1169359"/>
                </a:cubicBezTo>
                <a:cubicBezTo>
                  <a:pt x="3238962" y="1153557"/>
                  <a:pt x="3255976" y="1143740"/>
                  <a:pt x="3274242" y="1143740"/>
                </a:cubicBezTo>
                <a:close/>
                <a:moveTo>
                  <a:pt x="3963813" y="1139276"/>
                </a:moveTo>
                <a:cubicBezTo>
                  <a:pt x="3961525" y="1139276"/>
                  <a:pt x="3959246" y="1139796"/>
                  <a:pt x="3957156" y="1140827"/>
                </a:cubicBezTo>
                <a:cubicBezTo>
                  <a:pt x="3953949" y="1142416"/>
                  <a:pt x="3950673" y="1143844"/>
                  <a:pt x="3947325" y="1145112"/>
                </a:cubicBezTo>
                <a:cubicBezTo>
                  <a:pt x="3943382" y="1146596"/>
                  <a:pt x="3940251" y="1149670"/>
                  <a:pt x="3938686" y="1153575"/>
                </a:cubicBezTo>
                <a:cubicBezTo>
                  <a:pt x="3937121" y="1157491"/>
                  <a:pt x="3937272" y="1161869"/>
                  <a:pt x="3939098" y="1165671"/>
                </a:cubicBezTo>
                <a:lnTo>
                  <a:pt x="3939098" y="1165672"/>
                </a:lnTo>
                <a:cubicBezTo>
                  <a:pt x="3940280" y="1168121"/>
                  <a:pt x="3941363" y="1170627"/>
                  <a:pt x="3942346" y="1173161"/>
                </a:cubicBezTo>
                <a:cubicBezTo>
                  <a:pt x="3943920" y="1177218"/>
                  <a:pt x="3947188" y="1180405"/>
                  <a:pt x="3951292" y="1181871"/>
                </a:cubicBezTo>
                <a:cubicBezTo>
                  <a:pt x="3952932" y="1182457"/>
                  <a:pt x="3954640" y="1182741"/>
                  <a:pt x="3956342" y="1182741"/>
                </a:cubicBezTo>
                <a:cubicBezTo>
                  <a:pt x="3958904" y="1182741"/>
                  <a:pt x="3961453" y="1182088"/>
                  <a:pt x="3963733" y="1180802"/>
                </a:cubicBezTo>
                <a:cubicBezTo>
                  <a:pt x="3967010" y="1178948"/>
                  <a:pt x="3970348" y="1177274"/>
                  <a:pt x="3973668" y="1175837"/>
                </a:cubicBezTo>
                <a:cubicBezTo>
                  <a:pt x="3977521" y="1174154"/>
                  <a:pt x="3980496" y="1170938"/>
                  <a:pt x="3981872" y="1166966"/>
                </a:cubicBezTo>
                <a:cubicBezTo>
                  <a:pt x="3983243" y="1162994"/>
                  <a:pt x="3982884" y="1158626"/>
                  <a:pt x="3980883" y="1154927"/>
                </a:cubicBezTo>
                <a:cubicBezTo>
                  <a:pt x="3979673" y="1152686"/>
                  <a:pt x="3978538" y="1150407"/>
                  <a:pt x="3977483" y="1148089"/>
                </a:cubicBezTo>
                <a:cubicBezTo>
                  <a:pt x="3975805" y="1144382"/>
                  <a:pt x="3972689" y="1141517"/>
                  <a:pt x="3968859" y="1140146"/>
                </a:cubicBezTo>
                <a:cubicBezTo>
                  <a:pt x="3967223" y="1139560"/>
                  <a:pt x="3965516" y="1139276"/>
                  <a:pt x="3963813" y="1139276"/>
                </a:cubicBezTo>
                <a:close/>
                <a:moveTo>
                  <a:pt x="5520445" y="1098745"/>
                </a:moveTo>
                <a:cubicBezTo>
                  <a:pt x="5517177" y="1098745"/>
                  <a:pt x="5513953" y="1099814"/>
                  <a:pt x="5511291" y="1101856"/>
                </a:cubicBezTo>
                <a:cubicBezTo>
                  <a:pt x="5502046" y="1108968"/>
                  <a:pt x="5491696" y="1114311"/>
                  <a:pt x="5480526" y="1117725"/>
                </a:cubicBezTo>
                <a:cubicBezTo>
                  <a:pt x="5475982" y="1119115"/>
                  <a:pt x="5472364" y="1122577"/>
                  <a:pt x="5470776" y="1127050"/>
                </a:cubicBezTo>
                <a:cubicBezTo>
                  <a:pt x="5469183" y="1131533"/>
                  <a:pt x="5469807" y="1136498"/>
                  <a:pt x="5472455" y="1140441"/>
                </a:cubicBezTo>
                <a:cubicBezTo>
                  <a:pt x="5478337" y="1149217"/>
                  <a:pt x="5482764" y="1158844"/>
                  <a:pt x="5485600" y="1169076"/>
                </a:cubicBezTo>
                <a:cubicBezTo>
                  <a:pt x="5486881" y="1173692"/>
                  <a:pt x="5490291" y="1177417"/>
                  <a:pt x="5494778" y="1179100"/>
                </a:cubicBezTo>
                <a:cubicBezTo>
                  <a:pt x="5496491" y="1179754"/>
                  <a:pt x="5498282" y="1180066"/>
                  <a:pt x="5500065" y="1180066"/>
                </a:cubicBezTo>
                <a:cubicBezTo>
                  <a:pt x="5502950" y="1180066"/>
                  <a:pt x="5505810" y="1179234"/>
                  <a:pt x="5508288" y="1177617"/>
                </a:cubicBezTo>
                <a:cubicBezTo>
                  <a:pt x="5518122" y="1171177"/>
                  <a:pt x="5528946" y="1166647"/>
                  <a:pt x="5540460" y="1164150"/>
                </a:cubicBezTo>
                <a:cubicBezTo>
                  <a:pt x="5545426" y="1163081"/>
                  <a:pt x="5549507" y="1159573"/>
                  <a:pt x="5551312" y="1154825"/>
                </a:cubicBezTo>
                <a:cubicBezTo>
                  <a:pt x="5553123" y="1150087"/>
                  <a:pt x="5552410" y="1144754"/>
                  <a:pt x="5549422" y="1140649"/>
                </a:cubicBezTo>
                <a:cubicBezTo>
                  <a:pt x="5542688" y="1131400"/>
                  <a:pt x="5537831" y="1121092"/>
                  <a:pt x="5534981" y="1110018"/>
                </a:cubicBezTo>
                <a:cubicBezTo>
                  <a:pt x="5533728" y="1105128"/>
                  <a:pt x="5530101" y="1101203"/>
                  <a:pt x="5525334" y="1099558"/>
                </a:cubicBezTo>
                <a:cubicBezTo>
                  <a:pt x="5523736" y="1099010"/>
                  <a:pt x="5522086" y="1098745"/>
                  <a:pt x="5520445" y="1098745"/>
                </a:cubicBezTo>
                <a:close/>
                <a:moveTo>
                  <a:pt x="4941141" y="1098272"/>
                </a:moveTo>
                <a:cubicBezTo>
                  <a:pt x="4938507" y="1098272"/>
                  <a:pt x="4935887" y="1098962"/>
                  <a:pt x="4933562" y="1100323"/>
                </a:cubicBezTo>
                <a:cubicBezTo>
                  <a:pt x="4928549" y="1103255"/>
                  <a:pt x="4923206" y="1105809"/>
                  <a:pt x="4917684" y="1107889"/>
                </a:cubicBezTo>
                <a:lnTo>
                  <a:pt x="4917683" y="1107890"/>
                </a:lnTo>
                <a:cubicBezTo>
                  <a:pt x="4913597" y="1109441"/>
                  <a:pt x="4910387" y="1112685"/>
                  <a:pt x="4908892" y="1116789"/>
                </a:cubicBezTo>
                <a:cubicBezTo>
                  <a:pt x="4907393" y="1120893"/>
                  <a:pt x="4907762" y="1125451"/>
                  <a:pt x="4909895" y="1129263"/>
                </a:cubicBezTo>
                <a:cubicBezTo>
                  <a:pt x="4912760" y="1134379"/>
                  <a:pt x="4915200" y="1139788"/>
                  <a:pt x="4917158" y="1145321"/>
                </a:cubicBezTo>
                <a:cubicBezTo>
                  <a:pt x="4918633" y="1149510"/>
                  <a:pt x="4921896" y="1152839"/>
                  <a:pt x="4926061" y="1154390"/>
                </a:cubicBezTo>
                <a:cubicBezTo>
                  <a:pt x="4927759" y="1155023"/>
                  <a:pt x="4929537" y="1155336"/>
                  <a:pt x="4931310" y="1155336"/>
                </a:cubicBezTo>
                <a:cubicBezTo>
                  <a:pt x="4933882" y="1155336"/>
                  <a:pt x="4936440" y="1154673"/>
                  <a:pt x="4938729" y="1153379"/>
                </a:cubicBezTo>
                <a:cubicBezTo>
                  <a:pt x="4943916" y="1150428"/>
                  <a:pt x="4949397" y="1147931"/>
                  <a:pt x="4955018" y="1145945"/>
                </a:cubicBezTo>
                <a:cubicBezTo>
                  <a:pt x="4959255" y="1144451"/>
                  <a:pt x="4962598" y="1141131"/>
                  <a:pt x="4964130" y="1136904"/>
                </a:cubicBezTo>
                <a:cubicBezTo>
                  <a:pt x="4965662" y="1132687"/>
                  <a:pt x="4965222" y="1127996"/>
                  <a:pt x="4962929" y="1124128"/>
                </a:cubicBezTo>
                <a:cubicBezTo>
                  <a:pt x="4959880" y="1118984"/>
                  <a:pt x="4957279" y="1113565"/>
                  <a:pt x="4955194" y="1108013"/>
                </a:cubicBezTo>
                <a:cubicBezTo>
                  <a:pt x="4953642" y="1103861"/>
                  <a:pt x="4950337" y="1100617"/>
                  <a:pt x="4946167" y="1099133"/>
                </a:cubicBezTo>
                <a:cubicBezTo>
                  <a:pt x="4944535" y="1098556"/>
                  <a:pt x="4942834" y="1098272"/>
                  <a:pt x="4941141" y="1098272"/>
                </a:cubicBezTo>
                <a:close/>
                <a:moveTo>
                  <a:pt x="4366883" y="1089373"/>
                </a:moveTo>
                <a:cubicBezTo>
                  <a:pt x="4364495" y="1089373"/>
                  <a:pt x="4362112" y="1089941"/>
                  <a:pt x="4359946" y="1091066"/>
                </a:cubicBezTo>
                <a:cubicBezTo>
                  <a:pt x="4357355" y="1092418"/>
                  <a:pt x="4354712" y="1093658"/>
                  <a:pt x="4352007" y="1094792"/>
                </a:cubicBezTo>
                <a:cubicBezTo>
                  <a:pt x="4348168" y="1096410"/>
                  <a:pt x="4345174" y="1099540"/>
                  <a:pt x="4343732" y="1103436"/>
                </a:cubicBezTo>
                <a:cubicBezTo>
                  <a:pt x="4342290" y="1107342"/>
                  <a:pt x="4342536" y="1111664"/>
                  <a:pt x="4344403" y="1115381"/>
                </a:cubicBezTo>
                <a:lnTo>
                  <a:pt x="4344402" y="1115379"/>
                </a:lnTo>
                <a:cubicBezTo>
                  <a:pt x="4345660" y="1117876"/>
                  <a:pt x="4346814" y="1120410"/>
                  <a:pt x="4347868" y="1123002"/>
                </a:cubicBezTo>
                <a:cubicBezTo>
                  <a:pt x="4349453" y="1126889"/>
                  <a:pt x="4352592" y="1129934"/>
                  <a:pt x="4356522" y="1131400"/>
                </a:cubicBezTo>
                <a:cubicBezTo>
                  <a:pt x="4358219" y="1132033"/>
                  <a:pt x="4359997" y="1132346"/>
                  <a:pt x="4361771" y="1132346"/>
                </a:cubicBezTo>
                <a:cubicBezTo>
                  <a:pt x="4364106" y="1132346"/>
                  <a:pt x="4366437" y="1131798"/>
                  <a:pt x="4368566" y="1130718"/>
                </a:cubicBezTo>
                <a:cubicBezTo>
                  <a:pt x="4371209" y="1129376"/>
                  <a:pt x="4373905" y="1128157"/>
                  <a:pt x="4376656" y="1127040"/>
                </a:cubicBezTo>
                <a:cubicBezTo>
                  <a:pt x="4380576" y="1125442"/>
                  <a:pt x="4383640" y="1122274"/>
                  <a:pt x="4385101" y="1118302"/>
                </a:cubicBezTo>
                <a:cubicBezTo>
                  <a:pt x="4386558" y="1114339"/>
                  <a:pt x="4386274" y="1109932"/>
                  <a:pt x="4384321" y="1106188"/>
                </a:cubicBezTo>
                <a:cubicBezTo>
                  <a:pt x="4383016" y="1103681"/>
                  <a:pt x="4381810" y="1101137"/>
                  <a:pt x="4380704" y="1098528"/>
                </a:cubicBezTo>
                <a:cubicBezTo>
                  <a:pt x="4379068" y="1094669"/>
                  <a:pt x="4375900" y="1091671"/>
                  <a:pt x="4371956" y="1090253"/>
                </a:cubicBezTo>
                <a:cubicBezTo>
                  <a:pt x="4370311" y="1089667"/>
                  <a:pt x="4368594" y="1089373"/>
                  <a:pt x="4366883" y="1089373"/>
                </a:cubicBezTo>
                <a:close/>
                <a:moveTo>
                  <a:pt x="3104313" y="1086914"/>
                </a:moveTo>
                <a:cubicBezTo>
                  <a:pt x="3112375" y="1086914"/>
                  <a:pt x="3120343" y="1089059"/>
                  <a:pt x="3127360" y="1093107"/>
                </a:cubicBezTo>
                <a:lnTo>
                  <a:pt x="3148860" y="1121166"/>
                </a:lnTo>
                <a:lnTo>
                  <a:pt x="3144274" y="1156205"/>
                </a:lnTo>
                <a:cubicBezTo>
                  <a:pt x="3136045" y="1170465"/>
                  <a:pt x="3120697" y="1179317"/>
                  <a:pt x="3104228" y="1179317"/>
                </a:cubicBezTo>
                <a:cubicBezTo>
                  <a:pt x="3096166" y="1179317"/>
                  <a:pt x="3088189" y="1177171"/>
                  <a:pt x="3081167" y="1173123"/>
                </a:cubicBezTo>
                <a:cubicBezTo>
                  <a:pt x="3070489" y="1166957"/>
                  <a:pt x="3062844" y="1156989"/>
                  <a:pt x="3059647" y="1145064"/>
                </a:cubicBezTo>
                <a:cubicBezTo>
                  <a:pt x="3056455" y="1133149"/>
                  <a:pt x="3058092" y="1120693"/>
                  <a:pt x="3064263" y="1110017"/>
                </a:cubicBezTo>
                <a:cubicBezTo>
                  <a:pt x="3072490" y="1095766"/>
                  <a:pt x="3087838" y="1086914"/>
                  <a:pt x="3104313" y="1086914"/>
                </a:cubicBezTo>
                <a:close/>
                <a:moveTo>
                  <a:pt x="5792461" y="1084002"/>
                </a:moveTo>
                <a:cubicBezTo>
                  <a:pt x="5803862" y="1084002"/>
                  <a:pt x="5815140" y="1087037"/>
                  <a:pt x="5825070" y="1092768"/>
                </a:cubicBezTo>
                <a:cubicBezTo>
                  <a:pt x="5840186" y="1101498"/>
                  <a:pt x="5850996" y="1115589"/>
                  <a:pt x="5855516" y="1132451"/>
                </a:cubicBezTo>
                <a:cubicBezTo>
                  <a:pt x="5860032" y="1149312"/>
                  <a:pt x="5857715" y="1166912"/>
                  <a:pt x="5848986" y="1182024"/>
                </a:cubicBezTo>
                <a:cubicBezTo>
                  <a:pt x="5837350" y="1202186"/>
                  <a:pt x="5815650" y="1214707"/>
                  <a:pt x="5792348" y="1214707"/>
                </a:cubicBezTo>
                <a:cubicBezTo>
                  <a:pt x="5780943" y="1214707"/>
                  <a:pt x="5769660" y="1211671"/>
                  <a:pt x="5759731" y="1205941"/>
                </a:cubicBezTo>
                <a:cubicBezTo>
                  <a:pt x="5728532" y="1187924"/>
                  <a:pt x="5717803" y="1147884"/>
                  <a:pt x="5735814" y="1116685"/>
                </a:cubicBezTo>
                <a:lnTo>
                  <a:pt x="5735815" y="1116685"/>
                </a:lnTo>
                <a:cubicBezTo>
                  <a:pt x="5747451" y="1096523"/>
                  <a:pt x="5769155" y="1084002"/>
                  <a:pt x="5792461" y="1084002"/>
                </a:cubicBezTo>
                <a:close/>
                <a:moveTo>
                  <a:pt x="3792481" y="1078647"/>
                </a:moveTo>
                <a:cubicBezTo>
                  <a:pt x="3790254" y="1078647"/>
                  <a:pt x="3788031" y="1079139"/>
                  <a:pt x="3785984" y="1080122"/>
                </a:cubicBezTo>
                <a:cubicBezTo>
                  <a:pt x="3782135" y="1081976"/>
                  <a:pt x="3778154" y="1083611"/>
                  <a:pt x="3774163" y="1084992"/>
                </a:cubicBezTo>
                <a:cubicBezTo>
                  <a:pt x="3770125" y="1086392"/>
                  <a:pt x="3766872" y="1089447"/>
                  <a:pt x="3765225" y="1093390"/>
                </a:cubicBezTo>
                <a:cubicBezTo>
                  <a:pt x="3763579" y="1097334"/>
                  <a:pt x="3763689" y="1101798"/>
                  <a:pt x="3765532" y="1105646"/>
                </a:cubicBezTo>
                <a:lnTo>
                  <a:pt x="3765533" y="1105648"/>
                </a:lnTo>
                <a:cubicBezTo>
                  <a:pt x="3766957" y="1108627"/>
                  <a:pt x="3768229" y="1111681"/>
                  <a:pt x="3769349" y="1114784"/>
                </a:cubicBezTo>
                <a:cubicBezTo>
                  <a:pt x="3770886" y="1119040"/>
                  <a:pt x="3774252" y="1122369"/>
                  <a:pt x="3778523" y="1123863"/>
                </a:cubicBezTo>
                <a:cubicBezTo>
                  <a:pt x="3780130" y="1124421"/>
                  <a:pt x="3781804" y="1124695"/>
                  <a:pt x="3783468" y="1124695"/>
                </a:cubicBezTo>
                <a:cubicBezTo>
                  <a:pt x="3786220" y="1124695"/>
                  <a:pt x="3788948" y="1123938"/>
                  <a:pt x="3791346" y="1122463"/>
                </a:cubicBezTo>
                <a:cubicBezTo>
                  <a:pt x="3795153" y="1120117"/>
                  <a:pt x="3799119" y="1118008"/>
                  <a:pt x="3803149" y="1116192"/>
                </a:cubicBezTo>
                <a:cubicBezTo>
                  <a:pt x="3806979" y="1114462"/>
                  <a:pt x="3809907" y="1111209"/>
                  <a:pt x="3811226" y="1107217"/>
                </a:cubicBezTo>
                <a:cubicBezTo>
                  <a:pt x="3812545" y="1103225"/>
                  <a:pt x="3812129" y="1098876"/>
                  <a:pt x="3810086" y="1095197"/>
                </a:cubicBezTo>
                <a:cubicBezTo>
                  <a:pt x="3808662" y="1092653"/>
                  <a:pt x="3807338" y="1090043"/>
                  <a:pt x="3806123" y="1087395"/>
                </a:cubicBezTo>
                <a:cubicBezTo>
                  <a:pt x="3804445" y="1083735"/>
                  <a:pt x="3801366" y="1080908"/>
                  <a:pt x="3797579" y="1079536"/>
                </a:cubicBezTo>
                <a:cubicBezTo>
                  <a:pt x="3795929" y="1078941"/>
                  <a:pt x="3794203" y="1078647"/>
                  <a:pt x="3792481" y="1078647"/>
                </a:cubicBezTo>
                <a:close/>
                <a:moveTo>
                  <a:pt x="5346279" y="1043496"/>
                </a:moveTo>
                <a:cubicBezTo>
                  <a:pt x="5343333" y="1043496"/>
                  <a:pt x="5340415" y="1044357"/>
                  <a:pt x="5337909" y="1046050"/>
                </a:cubicBezTo>
                <a:cubicBezTo>
                  <a:pt x="5330414" y="1051081"/>
                  <a:pt x="5322258" y="1055053"/>
                  <a:pt x="5313666" y="1057861"/>
                </a:cubicBezTo>
                <a:cubicBezTo>
                  <a:pt x="5309268" y="1059308"/>
                  <a:pt x="5305775" y="1062694"/>
                  <a:pt x="5304209" y="1067054"/>
                </a:cubicBezTo>
                <a:cubicBezTo>
                  <a:pt x="5302639" y="1071404"/>
                  <a:pt x="5303173" y="1076246"/>
                  <a:pt x="5305646" y="1080161"/>
                </a:cubicBezTo>
                <a:lnTo>
                  <a:pt x="5305647" y="1080162"/>
                </a:lnTo>
                <a:cubicBezTo>
                  <a:pt x="5310276" y="1087472"/>
                  <a:pt x="5313945" y="1095359"/>
                  <a:pt x="5316551" y="1103606"/>
                </a:cubicBezTo>
                <a:cubicBezTo>
                  <a:pt x="5317951" y="1108023"/>
                  <a:pt x="5321313" y="1111550"/>
                  <a:pt x="5325663" y="1113157"/>
                </a:cubicBezTo>
                <a:cubicBezTo>
                  <a:pt x="5327346" y="1113782"/>
                  <a:pt x="5329111" y="1114084"/>
                  <a:pt x="5330864" y="1114084"/>
                </a:cubicBezTo>
                <a:cubicBezTo>
                  <a:pt x="5333630" y="1114084"/>
                  <a:pt x="5336382" y="1113318"/>
                  <a:pt x="5338789" y="1111824"/>
                </a:cubicBezTo>
                <a:cubicBezTo>
                  <a:pt x="5346445" y="1107057"/>
                  <a:pt x="5354753" y="1103378"/>
                  <a:pt x="5363482" y="1100882"/>
                </a:cubicBezTo>
                <a:cubicBezTo>
                  <a:pt x="5368055" y="1099568"/>
                  <a:pt x="5371737" y="1096172"/>
                  <a:pt x="5373407" y="1091718"/>
                </a:cubicBezTo>
                <a:cubicBezTo>
                  <a:pt x="5375076" y="1087263"/>
                  <a:pt x="5374532" y="1082280"/>
                  <a:pt x="5371946" y="1078288"/>
                </a:cubicBezTo>
                <a:cubicBezTo>
                  <a:pt x="5367084" y="1070789"/>
                  <a:pt x="5363273" y="1062637"/>
                  <a:pt x="5360616" y="1054060"/>
                </a:cubicBezTo>
                <a:cubicBezTo>
                  <a:pt x="5359212" y="1049529"/>
                  <a:pt x="5355751" y="1045927"/>
                  <a:pt x="5351277" y="1044347"/>
                </a:cubicBezTo>
                <a:cubicBezTo>
                  <a:pt x="5349650" y="1043780"/>
                  <a:pt x="5347962" y="1043496"/>
                  <a:pt x="5346279" y="1043496"/>
                </a:cubicBezTo>
                <a:close/>
                <a:moveTo>
                  <a:pt x="4769782" y="1038749"/>
                </a:moveTo>
                <a:cubicBezTo>
                  <a:pt x="4767257" y="1038749"/>
                  <a:pt x="4764746" y="1039383"/>
                  <a:pt x="4762491" y="1040640"/>
                </a:cubicBezTo>
                <a:cubicBezTo>
                  <a:pt x="4758448" y="1042881"/>
                  <a:pt x="4754216" y="1044887"/>
                  <a:pt x="4749908" y="1046589"/>
                </a:cubicBezTo>
                <a:lnTo>
                  <a:pt x="4749905" y="1046589"/>
                </a:lnTo>
                <a:cubicBezTo>
                  <a:pt x="4745910" y="1048169"/>
                  <a:pt x="4742784" y="1051384"/>
                  <a:pt x="4741318" y="1055412"/>
                </a:cubicBezTo>
                <a:cubicBezTo>
                  <a:pt x="4739852" y="1059451"/>
                  <a:pt x="4740179" y="1063914"/>
                  <a:pt x="4742222" y="1067698"/>
                </a:cubicBezTo>
                <a:cubicBezTo>
                  <a:pt x="4744502" y="1071906"/>
                  <a:pt x="4746511" y="1076294"/>
                  <a:pt x="4748194" y="1080739"/>
                </a:cubicBezTo>
                <a:cubicBezTo>
                  <a:pt x="4749736" y="1084796"/>
                  <a:pt x="4752956" y="1087992"/>
                  <a:pt x="4757027" y="1089506"/>
                </a:cubicBezTo>
                <a:cubicBezTo>
                  <a:pt x="4758710" y="1090131"/>
                  <a:pt x="4760475" y="1090433"/>
                  <a:pt x="4762233" y="1090433"/>
                </a:cubicBezTo>
                <a:cubicBezTo>
                  <a:pt x="4764720" y="1090433"/>
                  <a:pt x="4767198" y="1089818"/>
                  <a:pt x="4769430" y="1088598"/>
                </a:cubicBezTo>
                <a:cubicBezTo>
                  <a:pt x="4773511" y="1086365"/>
                  <a:pt x="4777818" y="1084380"/>
                  <a:pt x="4782236" y="1082696"/>
                </a:cubicBezTo>
                <a:cubicBezTo>
                  <a:pt x="4786316" y="1081136"/>
                  <a:pt x="4789513" y="1077874"/>
                  <a:pt x="4790993" y="1073759"/>
                </a:cubicBezTo>
                <a:cubicBezTo>
                  <a:pt x="4792477" y="1069655"/>
                  <a:pt x="4792095" y="1065096"/>
                  <a:pt x="4789948" y="1061295"/>
                </a:cubicBezTo>
                <a:cubicBezTo>
                  <a:pt x="4787607" y="1057153"/>
                  <a:pt x="4785522" y="1052764"/>
                  <a:pt x="4783749" y="1048253"/>
                </a:cubicBezTo>
                <a:cubicBezTo>
                  <a:pt x="4782160" y="1044234"/>
                  <a:pt x="4778917" y="1041085"/>
                  <a:pt x="4774845" y="1039629"/>
                </a:cubicBezTo>
                <a:cubicBezTo>
                  <a:pt x="4773205" y="1039043"/>
                  <a:pt x="4771488" y="1038749"/>
                  <a:pt x="4769782" y="1038749"/>
                </a:cubicBezTo>
                <a:close/>
                <a:moveTo>
                  <a:pt x="2934384" y="1036915"/>
                </a:moveTo>
                <a:cubicBezTo>
                  <a:pt x="2940370" y="1036915"/>
                  <a:pt x="2946295" y="1038514"/>
                  <a:pt x="2951524" y="1041521"/>
                </a:cubicBezTo>
                <a:cubicBezTo>
                  <a:pt x="2967914" y="1050987"/>
                  <a:pt x="2973555" y="1072029"/>
                  <a:pt x="2964089" y="1088437"/>
                </a:cubicBezTo>
                <a:cubicBezTo>
                  <a:pt x="2957970" y="1099027"/>
                  <a:pt x="2946564" y="1105610"/>
                  <a:pt x="2934318" y="1105610"/>
                </a:cubicBezTo>
                <a:cubicBezTo>
                  <a:pt x="2928322" y="1105610"/>
                  <a:pt x="2922393" y="1104011"/>
                  <a:pt x="2917177" y="1101005"/>
                </a:cubicBezTo>
                <a:cubicBezTo>
                  <a:pt x="2909229" y="1096418"/>
                  <a:pt x="2903550" y="1089014"/>
                  <a:pt x="2901176" y="1080162"/>
                </a:cubicBezTo>
                <a:cubicBezTo>
                  <a:pt x="2898803" y="1071291"/>
                  <a:pt x="2900018" y="1062042"/>
                  <a:pt x="2904604" y="1054108"/>
                </a:cubicBezTo>
                <a:cubicBezTo>
                  <a:pt x="2910723" y="1043497"/>
                  <a:pt x="2922133" y="1036915"/>
                  <a:pt x="2934384" y="1036915"/>
                </a:cubicBezTo>
                <a:close/>
                <a:moveTo>
                  <a:pt x="4196012" y="1030020"/>
                </a:moveTo>
                <a:cubicBezTo>
                  <a:pt x="4193681" y="1030020"/>
                  <a:pt x="4191358" y="1030559"/>
                  <a:pt x="4189235" y="1031637"/>
                </a:cubicBezTo>
                <a:cubicBezTo>
                  <a:pt x="4187458" y="1032536"/>
                  <a:pt x="4185656" y="1033377"/>
                  <a:pt x="4183845" y="1034191"/>
                </a:cubicBezTo>
                <a:cubicBezTo>
                  <a:pt x="4180129" y="1035836"/>
                  <a:pt x="4177240" y="1038929"/>
                  <a:pt x="4175845" y="1042750"/>
                </a:cubicBezTo>
                <a:cubicBezTo>
                  <a:pt x="4174445" y="1046570"/>
                  <a:pt x="4174657" y="1050798"/>
                  <a:pt x="4176435" y="1054458"/>
                </a:cubicBezTo>
                <a:lnTo>
                  <a:pt x="4176436" y="1054458"/>
                </a:lnTo>
                <a:cubicBezTo>
                  <a:pt x="4177245" y="1056122"/>
                  <a:pt x="4178016" y="1057805"/>
                  <a:pt x="4178739" y="1059508"/>
                </a:cubicBezTo>
                <a:cubicBezTo>
                  <a:pt x="4180356" y="1063319"/>
                  <a:pt x="4183481" y="1066298"/>
                  <a:pt x="4187368" y="1067725"/>
                </a:cubicBezTo>
                <a:cubicBezTo>
                  <a:pt x="4189047" y="1068350"/>
                  <a:pt x="4190802" y="1068652"/>
                  <a:pt x="4192555" y="1068652"/>
                </a:cubicBezTo>
                <a:cubicBezTo>
                  <a:pt x="4194863" y="1068652"/>
                  <a:pt x="4197161" y="1068123"/>
                  <a:pt x="4199270" y="1067073"/>
                </a:cubicBezTo>
                <a:cubicBezTo>
                  <a:pt x="4201048" y="1066174"/>
                  <a:pt x="4202854" y="1065352"/>
                  <a:pt x="4204680" y="1064567"/>
                </a:cubicBezTo>
                <a:cubicBezTo>
                  <a:pt x="4208500" y="1062931"/>
                  <a:pt x="4211465" y="1059781"/>
                  <a:pt x="4212879" y="1055875"/>
                </a:cubicBezTo>
                <a:cubicBezTo>
                  <a:pt x="4214293" y="1051969"/>
                  <a:pt x="4214024" y="1047648"/>
                  <a:pt x="4212136" y="1043949"/>
                </a:cubicBezTo>
                <a:cubicBezTo>
                  <a:pt x="4211285" y="1042276"/>
                  <a:pt x="4210476" y="1040593"/>
                  <a:pt x="4209706" y="1038882"/>
                </a:cubicBezTo>
                <a:cubicBezTo>
                  <a:pt x="4208027" y="1035137"/>
                  <a:pt x="4204887" y="1032252"/>
                  <a:pt x="4201019" y="1030881"/>
                </a:cubicBezTo>
                <a:cubicBezTo>
                  <a:pt x="4199397" y="1030304"/>
                  <a:pt x="4197699" y="1030020"/>
                  <a:pt x="4196012" y="1030020"/>
                </a:cubicBezTo>
                <a:close/>
                <a:moveTo>
                  <a:pt x="3622128" y="1016940"/>
                </a:moveTo>
                <a:cubicBezTo>
                  <a:pt x="3619933" y="1016940"/>
                  <a:pt x="3617745" y="1017422"/>
                  <a:pt x="3615721" y="1018377"/>
                </a:cubicBezTo>
                <a:cubicBezTo>
                  <a:pt x="3610959" y="1020618"/>
                  <a:pt x="3605933" y="1022566"/>
                  <a:pt x="3600774" y="1024155"/>
                </a:cubicBezTo>
                <a:cubicBezTo>
                  <a:pt x="3596589" y="1025451"/>
                  <a:pt x="3593175" y="1028515"/>
                  <a:pt x="3591434" y="1032534"/>
                </a:cubicBezTo>
                <a:cubicBezTo>
                  <a:pt x="3589690" y="1036552"/>
                  <a:pt x="3589789" y="1041130"/>
                  <a:pt x="3591709" y="1045074"/>
                </a:cubicBezTo>
                <a:lnTo>
                  <a:pt x="3591709" y="1045076"/>
                </a:lnTo>
                <a:cubicBezTo>
                  <a:pt x="3593813" y="1049398"/>
                  <a:pt x="3595604" y="1053917"/>
                  <a:pt x="3597028" y="1058524"/>
                </a:cubicBezTo>
                <a:cubicBezTo>
                  <a:pt x="3598432" y="1063064"/>
                  <a:pt x="3601912" y="1066676"/>
                  <a:pt x="3606405" y="1068245"/>
                </a:cubicBezTo>
                <a:cubicBezTo>
                  <a:pt x="3608017" y="1068813"/>
                  <a:pt x="3609696" y="1069087"/>
                  <a:pt x="3611365" y="1069087"/>
                </a:cubicBezTo>
                <a:cubicBezTo>
                  <a:pt x="3614334" y="1069087"/>
                  <a:pt x="3617280" y="1068208"/>
                  <a:pt x="3619801" y="1066496"/>
                </a:cubicBezTo>
                <a:cubicBezTo>
                  <a:pt x="3624525" y="1063288"/>
                  <a:pt x="3629585" y="1060463"/>
                  <a:pt x="3634852" y="1058098"/>
                </a:cubicBezTo>
                <a:cubicBezTo>
                  <a:pt x="3638772" y="1056339"/>
                  <a:pt x="3641746" y="1052982"/>
                  <a:pt x="3643027" y="1048886"/>
                </a:cubicBezTo>
                <a:cubicBezTo>
                  <a:pt x="3644313" y="1044791"/>
                  <a:pt x="3643778" y="1040337"/>
                  <a:pt x="3641561" y="1036658"/>
                </a:cubicBezTo>
                <a:cubicBezTo>
                  <a:pt x="3639452" y="1033160"/>
                  <a:pt x="3637504" y="1029461"/>
                  <a:pt x="3635769" y="1025688"/>
                </a:cubicBezTo>
                <a:cubicBezTo>
                  <a:pt x="3634094" y="1022047"/>
                  <a:pt x="3631035" y="1019220"/>
                  <a:pt x="3627272" y="1017848"/>
                </a:cubicBezTo>
                <a:cubicBezTo>
                  <a:pt x="3625607" y="1017242"/>
                  <a:pt x="3623867" y="1016940"/>
                  <a:pt x="3622128" y="1016940"/>
                </a:cubicBezTo>
                <a:close/>
                <a:moveTo>
                  <a:pt x="2764437" y="994681"/>
                </a:moveTo>
                <a:cubicBezTo>
                  <a:pt x="2767009" y="994681"/>
                  <a:pt x="2769552" y="995372"/>
                  <a:pt x="2771803" y="996658"/>
                </a:cubicBezTo>
                <a:cubicBezTo>
                  <a:pt x="2775203" y="998625"/>
                  <a:pt x="2777642" y="1001799"/>
                  <a:pt x="2778664" y="1005612"/>
                </a:cubicBezTo>
                <a:cubicBezTo>
                  <a:pt x="2779681" y="1009413"/>
                  <a:pt x="2779161" y="1013385"/>
                  <a:pt x="2777189" y="1016790"/>
                </a:cubicBezTo>
                <a:cubicBezTo>
                  <a:pt x="2774565" y="1021338"/>
                  <a:pt x="2769667" y="1024166"/>
                  <a:pt x="2764413" y="1024166"/>
                </a:cubicBezTo>
                <a:cubicBezTo>
                  <a:pt x="2761841" y="1024166"/>
                  <a:pt x="2759297" y="1023476"/>
                  <a:pt x="2757046" y="1022190"/>
                </a:cubicBezTo>
                <a:cubicBezTo>
                  <a:pt x="2750025" y="1018123"/>
                  <a:pt x="2747599" y="1009092"/>
                  <a:pt x="2751660" y="1002056"/>
                </a:cubicBezTo>
                <a:cubicBezTo>
                  <a:pt x="2754285" y="997509"/>
                  <a:pt x="2759178" y="994681"/>
                  <a:pt x="2764437" y="994681"/>
                </a:cubicBezTo>
                <a:close/>
                <a:moveTo>
                  <a:pt x="5174828" y="985755"/>
                </a:moveTo>
                <a:cubicBezTo>
                  <a:pt x="5172038" y="985755"/>
                  <a:pt x="5169272" y="986531"/>
                  <a:pt x="5166851" y="988043"/>
                </a:cubicBezTo>
                <a:cubicBezTo>
                  <a:pt x="5160515" y="992025"/>
                  <a:pt x="5153719" y="995307"/>
                  <a:pt x="5146660" y="997813"/>
                </a:cubicBezTo>
                <a:cubicBezTo>
                  <a:pt x="5142433" y="999317"/>
                  <a:pt x="5139099" y="1002624"/>
                  <a:pt x="5137571" y="1006842"/>
                </a:cubicBezTo>
                <a:cubicBezTo>
                  <a:pt x="5136039" y="1011060"/>
                  <a:pt x="5136479" y="1015741"/>
                  <a:pt x="5138762" y="1019600"/>
                </a:cubicBezTo>
                <a:lnTo>
                  <a:pt x="5138764" y="1019599"/>
                </a:lnTo>
                <a:cubicBezTo>
                  <a:pt x="5142428" y="1025793"/>
                  <a:pt x="5145436" y="1032375"/>
                  <a:pt x="5147705" y="1039185"/>
                </a:cubicBezTo>
                <a:cubicBezTo>
                  <a:pt x="5149137" y="1043488"/>
                  <a:pt x="5152434" y="1046902"/>
                  <a:pt x="5156680" y="1048490"/>
                </a:cubicBezTo>
                <a:cubicBezTo>
                  <a:pt x="5158382" y="1049133"/>
                  <a:pt x="5160165" y="1049445"/>
                  <a:pt x="5161943" y="1049445"/>
                </a:cubicBezTo>
                <a:cubicBezTo>
                  <a:pt x="5164591" y="1049445"/>
                  <a:pt x="5167225" y="1048745"/>
                  <a:pt x="5169566" y="1047365"/>
                </a:cubicBezTo>
                <a:cubicBezTo>
                  <a:pt x="5176095" y="1043516"/>
                  <a:pt x="5183070" y="1040404"/>
                  <a:pt x="5190290" y="1038097"/>
                </a:cubicBezTo>
                <a:cubicBezTo>
                  <a:pt x="5194692" y="1036698"/>
                  <a:pt x="5198201" y="1033341"/>
                  <a:pt x="5199804" y="1028999"/>
                </a:cubicBezTo>
                <a:cubicBezTo>
                  <a:pt x="5201406" y="1024668"/>
                  <a:pt x="5200924" y="1019835"/>
                  <a:pt x="5198494" y="1015902"/>
                </a:cubicBezTo>
                <a:cubicBezTo>
                  <a:pt x="5194621" y="1009641"/>
                  <a:pt x="5191434" y="1002908"/>
                  <a:pt x="5189022" y="995884"/>
                </a:cubicBezTo>
                <a:cubicBezTo>
                  <a:pt x="5187533" y="991552"/>
                  <a:pt x="5184153" y="988139"/>
                  <a:pt x="5179831" y="986616"/>
                </a:cubicBezTo>
                <a:cubicBezTo>
                  <a:pt x="5178203" y="986039"/>
                  <a:pt x="5176511" y="985755"/>
                  <a:pt x="5174828" y="985755"/>
                </a:cubicBezTo>
                <a:close/>
                <a:moveTo>
                  <a:pt x="4599184" y="978852"/>
                </a:moveTo>
                <a:cubicBezTo>
                  <a:pt x="4596734" y="978852"/>
                  <a:pt x="4594294" y="979447"/>
                  <a:pt x="4592086" y="980630"/>
                </a:cubicBezTo>
                <a:cubicBezTo>
                  <a:pt x="4588719" y="982445"/>
                  <a:pt x="4585248" y="984072"/>
                  <a:pt x="4581774" y="985491"/>
                </a:cubicBezTo>
                <a:lnTo>
                  <a:pt x="4573352" y="994219"/>
                </a:lnTo>
                <a:lnTo>
                  <a:pt x="4574123" y="1006312"/>
                </a:lnTo>
                <a:cubicBezTo>
                  <a:pt x="4575887" y="1009707"/>
                  <a:pt x="4577486" y="1013206"/>
                  <a:pt x="4578870" y="1016724"/>
                </a:cubicBezTo>
                <a:cubicBezTo>
                  <a:pt x="4580435" y="1020687"/>
                  <a:pt x="4583609" y="1023798"/>
                  <a:pt x="4587599" y="1025283"/>
                </a:cubicBezTo>
                <a:cubicBezTo>
                  <a:pt x="4589292" y="1025907"/>
                  <a:pt x="4591065" y="1026219"/>
                  <a:pt x="4592834" y="1026219"/>
                </a:cubicBezTo>
                <a:cubicBezTo>
                  <a:pt x="4595235" y="1026219"/>
                  <a:pt x="4597624" y="1025642"/>
                  <a:pt x="4599798" y="1024507"/>
                </a:cubicBezTo>
                <a:cubicBezTo>
                  <a:pt x="4603184" y="1022729"/>
                  <a:pt x="4606717" y="1021121"/>
                  <a:pt x="4610296" y="1019712"/>
                </a:cubicBezTo>
                <a:cubicBezTo>
                  <a:pt x="4614292" y="1018143"/>
                  <a:pt x="4617421" y="1014927"/>
                  <a:pt x="4618897" y="1010889"/>
                </a:cubicBezTo>
                <a:cubicBezTo>
                  <a:pt x="4620368" y="1006860"/>
                  <a:pt x="4620047" y="1002388"/>
                  <a:pt x="4618004" y="998606"/>
                </a:cubicBezTo>
                <a:cubicBezTo>
                  <a:pt x="4616211" y="995297"/>
                  <a:pt x="4614552" y="991789"/>
                  <a:pt x="4613076" y="988176"/>
                </a:cubicBezTo>
                <a:cubicBezTo>
                  <a:pt x="4611469" y="984243"/>
                  <a:pt x="4608262" y="981169"/>
                  <a:pt x="4604262" y="979731"/>
                </a:cubicBezTo>
                <a:cubicBezTo>
                  <a:pt x="4602612" y="979145"/>
                  <a:pt x="4600895" y="978852"/>
                  <a:pt x="4599184" y="978852"/>
                </a:cubicBezTo>
                <a:close/>
                <a:moveTo>
                  <a:pt x="4025070" y="970152"/>
                </a:moveTo>
                <a:cubicBezTo>
                  <a:pt x="4022805" y="970152"/>
                  <a:pt x="4020545" y="970662"/>
                  <a:pt x="4018470" y="971684"/>
                </a:cubicBezTo>
                <a:lnTo>
                  <a:pt x="4016063" y="972819"/>
                </a:lnTo>
                <a:cubicBezTo>
                  <a:pt x="4012384" y="974493"/>
                  <a:pt x="4009538" y="977575"/>
                  <a:pt x="4008162" y="981377"/>
                </a:cubicBezTo>
                <a:cubicBezTo>
                  <a:pt x="4006786" y="985179"/>
                  <a:pt x="4007004" y="989368"/>
                  <a:pt x="4008758" y="993010"/>
                </a:cubicBezTo>
                <a:lnTo>
                  <a:pt x="4008759" y="993008"/>
                </a:lnTo>
                <a:cubicBezTo>
                  <a:pt x="4009203" y="993925"/>
                  <a:pt x="4009628" y="994861"/>
                  <a:pt x="4010045" y="995807"/>
                </a:cubicBezTo>
                <a:cubicBezTo>
                  <a:pt x="4011690" y="999514"/>
                  <a:pt x="4014769" y="1002396"/>
                  <a:pt x="4018579" y="1003796"/>
                </a:cubicBezTo>
                <a:cubicBezTo>
                  <a:pt x="4020258" y="1004420"/>
                  <a:pt x="4022012" y="1004724"/>
                  <a:pt x="4023766" y="1004724"/>
                </a:cubicBezTo>
                <a:cubicBezTo>
                  <a:pt x="4025993" y="1004724"/>
                  <a:pt x="4028216" y="1004232"/>
                  <a:pt x="4030263" y="1003249"/>
                </a:cubicBezTo>
                <a:lnTo>
                  <a:pt x="4032750" y="1002095"/>
                </a:lnTo>
                <a:cubicBezTo>
                  <a:pt x="4036476" y="1000421"/>
                  <a:pt x="4039360" y="997312"/>
                  <a:pt x="4040741" y="993463"/>
                </a:cubicBezTo>
                <a:cubicBezTo>
                  <a:pt x="4042117" y="989623"/>
                  <a:pt x="4041876" y="985386"/>
                  <a:pt x="4040060" y="981727"/>
                </a:cubicBezTo>
                <a:cubicBezTo>
                  <a:pt x="4039601" y="980800"/>
                  <a:pt x="4039152" y="979864"/>
                  <a:pt x="4038722" y="978927"/>
                </a:cubicBezTo>
                <a:cubicBezTo>
                  <a:pt x="4037044" y="975239"/>
                  <a:pt x="4033941" y="972392"/>
                  <a:pt x="4030125" y="971031"/>
                </a:cubicBezTo>
                <a:cubicBezTo>
                  <a:pt x="4028490" y="970445"/>
                  <a:pt x="4026778" y="970152"/>
                  <a:pt x="4025070" y="970152"/>
                </a:cubicBezTo>
                <a:close/>
                <a:moveTo>
                  <a:pt x="3450223" y="950529"/>
                </a:moveTo>
                <a:cubicBezTo>
                  <a:pt x="3448015" y="950529"/>
                  <a:pt x="3445816" y="951011"/>
                  <a:pt x="3443784" y="951976"/>
                </a:cubicBezTo>
                <a:cubicBezTo>
                  <a:pt x="3437026" y="955191"/>
                  <a:pt x="3429910" y="957687"/>
                  <a:pt x="3422633" y="959409"/>
                </a:cubicBezTo>
                <a:cubicBezTo>
                  <a:pt x="3418041" y="960497"/>
                  <a:pt x="3414225" y="963684"/>
                  <a:pt x="3412334" y="968015"/>
                </a:cubicBezTo>
                <a:cubicBezTo>
                  <a:pt x="3410442" y="972337"/>
                  <a:pt x="3410698" y="977302"/>
                  <a:pt x="3413024" y="981406"/>
                </a:cubicBezTo>
                <a:lnTo>
                  <a:pt x="3413023" y="981404"/>
                </a:lnTo>
                <a:cubicBezTo>
                  <a:pt x="3417104" y="988630"/>
                  <a:pt x="3420158" y="996385"/>
                  <a:pt x="3422092" y="1004468"/>
                </a:cubicBezTo>
                <a:cubicBezTo>
                  <a:pt x="3423288" y="1009471"/>
                  <a:pt x="3426967" y="1013509"/>
                  <a:pt x="3431833" y="1015174"/>
                </a:cubicBezTo>
                <a:cubicBezTo>
                  <a:pt x="3433418" y="1015713"/>
                  <a:pt x="3435058" y="1015977"/>
                  <a:pt x="3436690" y="1015977"/>
                </a:cubicBezTo>
                <a:cubicBezTo>
                  <a:pt x="3440061" y="1015977"/>
                  <a:pt x="3443385" y="1014842"/>
                  <a:pt x="3446090" y="1012667"/>
                </a:cubicBezTo>
                <a:cubicBezTo>
                  <a:pt x="3452512" y="1007513"/>
                  <a:pt x="3459576" y="1003201"/>
                  <a:pt x="3467090" y="999852"/>
                </a:cubicBezTo>
                <a:cubicBezTo>
                  <a:pt x="3471095" y="998069"/>
                  <a:pt x="3474117" y="994626"/>
                  <a:pt x="3475365" y="990427"/>
                </a:cubicBezTo>
                <a:cubicBezTo>
                  <a:pt x="3476618" y="986227"/>
                  <a:pt x="3475970" y="981689"/>
                  <a:pt x="3473597" y="978010"/>
                </a:cubicBezTo>
                <a:cubicBezTo>
                  <a:pt x="3469908" y="972288"/>
                  <a:pt x="3466712" y="966170"/>
                  <a:pt x="3464106" y="959825"/>
                </a:cubicBezTo>
                <a:cubicBezTo>
                  <a:pt x="3462537" y="956013"/>
                  <a:pt x="3459472" y="953016"/>
                  <a:pt x="3455628" y="951531"/>
                </a:cubicBezTo>
                <a:cubicBezTo>
                  <a:pt x="3453888" y="950860"/>
                  <a:pt x="3452054" y="950529"/>
                  <a:pt x="3450223" y="950529"/>
                </a:cubicBezTo>
                <a:close/>
                <a:moveTo>
                  <a:pt x="5854281" y="940530"/>
                </a:moveTo>
                <a:cubicBezTo>
                  <a:pt x="5861077" y="940530"/>
                  <a:pt x="5867785" y="942336"/>
                  <a:pt x="5873697" y="945751"/>
                </a:cubicBezTo>
                <a:cubicBezTo>
                  <a:pt x="5882695" y="950943"/>
                  <a:pt x="5889131" y="959332"/>
                  <a:pt x="5891822" y="969365"/>
                </a:cubicBezTo>
                <a:cubicBezTo>
                  <a:pt x="5894512" y="979410"/>
                  <a:pt x="5893131" y="989888"/>
                  <a:pt x="5887934" y="998881"/>
                </a:cubicBezTo>
                <a:cubicBezTo>
                  <a:pt x="5881007" y="1010880"/>
                  <a:pt x="5868084" y="1018341"/>
                  <a:pt x="5854210" y="1018341"/>
                </a:cubicBezTo>
                <a:cubicBezTo>
                  <a:pt x="5847416" y="1018341"/>
                  <a:pt x="5840706" y="1016534"/>
                  <a:pt x="5834795" y="1013120"/>
                </a:cubicBezTo>
                <a:cubicBezTo>
                  <a:pt x="5816222" y="1002396"/>
                  <a:pt x="5809834" y="978567"/>
                  <a:pt x="5820558" y="959993"/>
                </a:cubicBezTo>
                <a:cubicBezTo>
                  <a:pt x="5827485" y="947992"/>
                  <a:pt x="5840408" y="940530"/>
                  <a:pt x="5854281" y="940530"/>
                </a:cubicBezTo>
                <a:close/>
                <a:moveTo>
                  <a:pt x="5003250" y="927687"/>
                </a:moveTo>
                <a:cubicBezTo>
                  <a:pt x="5000598" y="927687"/>
                  <a:pt x="4997964" y="928387"/>
                  <a:pt x="4995628" y="929767"/>
                </a:cubicBezTo>
                <a:cubicBezTo>
                  <a:pt x="4990545" y="932756"/>
                  <a:pt x="4985197" y="935328"/>
                  <a:pt x="4979721" y="937409"/>
                </a:cubicBezTo>
                <a:cubicBezTo>
                  <a:pt x="4975636" y="938960"/>
                  <a:pt x="4972426" y="942223"/>
                  <a:pt x="4970936" y="946337"/>
                </a:cubicBezTo>
                <a:cubicBezTo>
                  <a:pt x="4969447" y="950451"/>
                  <a:pt x="4969825" y="955009"/>
                  <a:pt x="4971976" y="958820"/>
                </a:cubicBezTo>
                <a:lnTo>
                  <a:pt x="4971975" y="958820"/>
                </a:lnTo>
                <a:cubicBezTo>
                  <a:pt x="4974855" y="963927"/>
                  <a:pt x="4977318" y="969308"/>
                  <a:pt x="4979295" y="974821"/>
                </a:cubicBezTo>
                <a:cubicBezTo>
                  <a:pt x="4980789" y="978982"/>
                  <a:pt x="4984038" y="982273"/>
                  <a:pt x="4988180" y="983815"/>
                </a:cubicBezTo>
                <a:cubicBezTo>
                  <a:pt x="4989878" y="984448"/>
                  <a:pt x="4991656" y="984761"/>
                  <a:pt x="4993424" y="984761"/>
                </a:cubicBezTo>
                <a:cubicBezTo>
                  <a:pt x="4995978" y="984761"/>
                  <a:pt x="4998512" y="984108"/>
                  <a:pt x="5000787" y="982832"/>
                </a:cubicBezTo>
                <a:cubicBezTo>
                  <a:pt x="5005955" y="979919"/>
                  <a:pt x="5011426" y="977450"/>
                  <a:pt x="5017048" y="975484"/>
                </a:cubicBezTo>
                <a:cubicBezTo>
                  <a:pt x="5021290" y="973999"/>
                  <a:pt x="5024643" y="970699"/>
                  <a:pt x="5026188" y="966480"/>
                </a:cubicBezTo>
                <a:cubicBezTo>
                  <a:pt x="5027730" y="962263"/>
                  <a:pt x="5027308" y="957571"/>
                  <a:pt x="5025030" y="953704"/>
                </a:cubicBezTo>
                <a:cubicBezTo>
                  <a:pt x="5021999" y="948551"/>
                  <a:pt x="5019407" y="943094"/>
                  <a:pt x="5017327" y="937476"/>
                </a:cubicBezTo>
                <a:cubicBezTo>
                  <a:pt x="5015781" y="933315"/>
                  <a:pt x="5012465" y="930042"/>
                  <a:pt x="5008277" y="928548"/>
                </a:cubicBezTo>
                <a:cubicBezTo>
                  <a:pt x="5006645" y="927971"/>
                  <a:pt x="5004943" y="927687"/>
                  <a:pt x="5003250" y="927687"/>
                </a:cubicBezTo>
                <a:close/>
                <a:moveTo>
                  <a:pt x="4428733" y="919463"/>
                </a:moveTo>
                <a:cubicBezTo>
                  <a:pt x="4426349" y="919463"/>
                  <a:pt x="4423976" y="920030"/>
                  <a:pt x="4421814" y="921146"/>
                </a:cubicBezTo>
                <a:cubicBezTo>
                  <a:pt x="4419336" y="922441"/>
                  <a:pt x="4416802" y="923633"/>
                  <a:pt x="4414220" y="924730"/>
                </a:cubicBezTo>
                <a:cubicBezTo>
                  <a:pt x="4410400" y="926346"/>
                  <a:pt x="4407421" y="929477"/>
                  <a:pt x="4405993" y="933374"/>
                </a:cubicBezTo>
                <a:cubicBezTo>
                  <a:pt x="4404560" y="937270"/>
                  <a:pt x="4404810" y="941592"/>
                  <a:pt x="4406673" y="945299"/>
                </a:cubicBezTo>
                <a:lnTo>
                  <a:pt x="4406673" y="945298"/>
                </a:lnTo>
                <a:cubicBezTo>
                  <a:pt x="4407930" y="947785"/>
                  <a:pt x="4409084" y="950328"/>
                  <a:pt x="4410143" y="952910"/>
                </a:cubicBezTo>
                <a:cubicBezTo>
                  <a:pt x="4411728" y="956788"/>
                  <a:pt x="4414862" y="959814"/>
                  <a:pt x="4418782" y="961280"/>
                </a:cubicBezTo>
                <a:cubicBezTo>
                  <a:pt x="4420480" y="961913"/>
                  <a:pt x="4422258" y="962226"/>
                  <a:pt x="4424031" y="962226"/>
                </a:cubicBezTo>
                <a:cubicBezTo>
                  <a:pt x="4426357" y="962226"/>
                  <a:pt x="4428675" y="961687"/>
                  <a:pt x="4430797" y="960619"/>
                </a:cubicBezTo>
                <a:cubicBezTo>
                  <a:pt x="4433318" y="959342"/>
                  <a:pt x="4435890" y="958178"/>
                  <a:pt x="4438514" y="957120"/>
                </a:cubicBezTo>
                <a:cubicBezTo>
                  <a:pt x="4442435" y="955522"/>
                  <a:pt x="4445498" y="952344"/>
                  <a:pt x="4446955" y="948372"/>
                </a:cubicBezTo>
                <a:cubicBezTo>
                  <a:pt x="4448411" y="944401"/>
                  <a:pt x="4448128" y="940002"/>
                  <a:pt x="4446166" y="936248"/>
                </a:cubicBezTo>
                <a:cubicBezTo>
                  <a:pt x="4444856" y="933751"/>
                  <a:pt x="4443650" y="931198"/>
                  <a:pt x="4442544" y="928598"/>
                </a:cubicBezTo>
                <a:cubicBezTo>
                  <a:pt x="4440908" y="924748"/>
                  <a:pt x="4437740" y="921760"/>
                  <a:pt x="4433806" y="920342"/>
                </a:cubicBezTo>
                <a:cubicBezTo>
                  <a:pt x="4432161" y="919756"/>
                  <a:pt x="4430444" y="919463"/>
                  <a:pt x="4428733" y="919463"/>
                </a:cubicBezTo>
                <a:close/>
                <a:moveTo>
                  <a:pt x="3854311" y="909701"/>
                </a:moveTo>
                <a:cubicBezTo>
                  <a:pt x="3852146" y="909701"/>
                  <a:pt x="3849947" y="910174"/>
                  <a:pt x="3847867" y="911167"/>
                </a:cubicBezTo>
                <a:lnTo>
                  <a:pt x="3847408" y="911385"/>
                </a:lnTo>
                <a:cubicBezTo>
                  <a:pt x="3843762" y="913078"/>
                  <a:pt x="3840650" y="916293"/>
                  <a:pt x="3839298" y="920077"/>
                </a:cubicBezTo>
                <a:cubicBezTo>
                  <a:pt x="3837942" y="923859"/>
                  <a:pt x="3837861" y="928163"/>
                  <a:pt x="3839600" y="931785"/>
                </a:cubicBezTo>
                <a:lnTo>
                  <a:pt x="3839601" y="931784"/>
                </a:lnTo>
                <a:cubicBezTo>
                  <a:pt x="3842273" y="937334"/>
                  <a:pt x="3848122" y="940938"/>
                  <a:pt x="3854019" y="940938"/>
                </a:cubicBezTo>
                <a:cubicBezTo>
                  <a:pt x="3856033" y="940938"/>
                  <a:pt x="3858051" y="940522"/>
                  <a:pt x="3859948" y="939614"/>
                </a:cubicBezTo>
                <a:lnTo>
                  <a:pt x="3860879" y="939179"/>
                </a:lnTo>
                <a:cubicBezTo>
                  <a:pt x="3864530" y="937524"/>
                  <a:pt x="3867371" y="934479"/>
                  <a:pt x="3868762" y="930725"/>
                </a:cubicBezTo>
                <a:cubicBezTo>
                  <a:pt x="3870156" y="926961"/>
                  <a:pt x="3869992" y="922809"/>
                  <a:pt x="3868298" y="919168"/>
                </a:cubicBezTo>
                <a:cubicBezTo>
                  <a:pt x="3868270" y="919111"/>
                  <a:pt x="3867868" y="918260"/>
                  <a:pt x="3867839" y="918194"/>
                </a:cubicBezTo>
                <a:cubicBezTo>
                  <a:pt x="3865252" y="912832"/>
                  <a:pt x="3859895" y="909701"/>
                  <a:pt x="3854311" y="909701"/>
                </a:cubicBezTo>
                <a:close/>
                <a:moveTo>
                  <a:pt x="3166181" y="886901"/>
                </a:moveTo>
                <a:cubicBezTo>
                  <a:pt x="3179487" y="886901"/>
                  <a:pt x="3192656" y="890438"/>
                  <a:pt x="3204259" y="897133"/>
                </a:cubicBezTo>
                <a:cubicBezTo>
                  <a:pt x="3221902" y="907319"/>
                  <a:pt x="3234522" y="923764"/>
                  <a:pt x="3239799" y="943453"/>
                </a:cubicBezTo>
                <a:cubicBezTo>
                  <a:pt x="3245071" y="963134"/>
                  <a:pt x="3242366" y="983683"/>
                  <a:pt x="3232177" y="1001328"/>
                </a:cubicBezTo>
                <a:cubicBezTo>
                  <a:pt x="3218592" y="1024866"/>
                  <a:pt x="3193252" y="1039487"/>
                  <a:pt x="3166048" y="1039487"/>
                </a:cubicBezTo>
                <a:cubicBezTo>
                  <a:pt x="3152743" y="1039487"/>
                  <a:pt x="3139573" y="1035951"/>
                  <a:pt x="3127970" y="1029255"/>
                </a:cubicBezTo>
                <a:cubicBezTo>
                  <a:pt x="3110327" y="1019069"/>
                  <a:pt x="3097707" y="1002624"/>
                  <a:pt x="3092431" y="982936"/>
                </a:cubicBezTo>
                <a:lnTo>
                  <a:pt x="3092431" y="982937"/>
                </a:lnTo>
                <a:cubicBezTo>
                  <a:pt x="3087159" y="963258"/>
                  <a:pt x="3089863" y="942698"/>
                  <a:pt x="3100053" y="925051"/>
                </a:cubicBezTo>
                <a:cubicBezTo>
                  <a:pt x="3113637" y="901522"/>
                  <a:pt x="3138978" y="886901"/>
                  <a:pt x="3166181" y="886901"/>
                </a:cubicBezTo>
                <a:close/>
                <a:moveTo>
                  <a:pt x="4832019" y="868600"/>
                </a:moveTo>
                <a:cubicBezTo>
                  <a:pt x="4829475" y="868600"/>
                  <a:pt x="4826941" y="869243"/>
                  <a:pt x="4824671" y="870519"/>
                </a:cubicBezTo>
                <a:cubicBezTo>
                  <a:pt x="4820547" y="872837"/>
                  <a:pt x="4816187" y="874908"/>
                  <a:pt x="4811719" y="876686"/>
                </a:cubicBezTo>
                <a:cubicBezTo>
                  <a:pt x="4807733" y="878265"/>
                  <a:pt x="4804612" y="881480"/>
                  <a:pt x="4803151" y="885518"/>
                </a:cubicBezTo>
                <a:cubicBezTo>
                  <a:pt x="4801690" y="889547"/>
                  <a:pt x="4802021" y="894011"/>
                  <a:pt x="4804063" y="897784"/>
                </a:cubicBezTo>
                <a:lnTo>
                  <a:pt x="4804065" y="897785"/>
                </a:lnTo>
                <a:cubicBezTo>
                  <a:pt x="4806268" y="901851"/>
                  <a:pt x="4808226" y="906107"/>
                  <a:pt x="4809886" y="910437"/>
                </a:cubicBezTo>
                <a:cubicBezTo>
                  <a:pt x="4811433" y="914476"/>
                  <a:pt x="4814653" y="917654"/>
                  <a:pt x="4818709" y="919148"/>
                </a:cubicBezTo>
                <a:cubicBezTo>
                  <a:pt x="4820392" y="919773"/>
                  <a:pt x="4822147" y="920075"/>
                  <a:pt x="4823901" y="920075"/>
                </a:cubicBezTo>
                <a:cubicBezTo>
                  <a:pt x="4826383" y="920075"/>
                  <a:pt x="4828851" y="919460"/>
                  <a:pt x="4831079" y="918248"/>
                </a:cubicBezTo>
                <a:cubicBezTo>
                  <a:pt x="4835296" y="915951"/>
                  <a:pt x="4839718" y="913927"/>
                  <a:pt x="4844224" y="912225"/>
                </a:cubicBezTo>
                <a:cubicBezTo>
                  <a:pt x="4848314" y="910674"/>
                  <a:pt x="4851525" y="907430"/>
                  <a:pt x="4853019" y="903325"/>
                </a:cubicBezTo>
                <a:cubicBezTo>
                  <a:pt x="4854518" y="899222"/>
                  <a:pt x="4854149" y="894664"/>
                  <a:pt x="4852016" y="890852"/>
                </a:cubicBezTo>
                <a:cubicBezTo>
                  <a:pt x="4849742" y="886786"/>
                  <a:pt x="4847714" y="882502"/>
                  <a:pt x="4845987" y="878114"/>
                </a:cubicBezTo>
                <a:cubicBezTo>
                  <a:pt x="4844398" y="874076"/>
                  <a:pt x="4841145" y="870927"/>
                  <a:pt x="4837055" y="869470"/>
                </a:cubicBezTo>
                <a:cubicBezTo>
                  <a:pt x="4835423" y="868884"/>
                  <a:pt x="4833717" y="868600"/>
                  <a:pt x="4832019" y="868600"/>
                </a:cubicBezTo>
                <a:close/>
                <a:moveTo>
                  <a:pt x="4257867" y="860091"/>
                </a:moveTo>
                <a:cubicBezTo>
                  <a:pt x="4255526" y="860091"/>
                  <a:pt x="4253196" y="860639"/>
                  <a:pt x="4251068" y="861718"/>
                </a:cubicBezTo>
                <a:cubicBezTo>
                  <a:pt x="4249546" y="862494"/>
                  <a:pt x="4248009" y="863222"/>
                  <a:pt x="4246457" y="863921"/>
                </a:cubicBezTo>
                <a:cubicBezTo>
                  <a:pt x="4242755" y="865585"/>
                  <a:pt x="4239885" y="868688"/>
                  <a:pt x="4238504" y="872508"/>
                </a:cubicBezTo>
                <a:cubicBezTo>
                  <a:pt x="4237123" y="876328"/>
                  <a:pt x="4237354" y="880556"/>
                  <a:pt x="4239142" y="884196"/>
                </a:cubicBezTo>
                <a:lnTo>
                  <a:pt x="4239141" y="884196"/>
                </a:lnTo>
                <a:cubicBezTo>
                  <a:pt x="4239888" y="885737"/>
                  <a:pt x="4240602" y="887288"/>
                  <a:pt x="4241279" y="888857"/>
                </a:cubicBezTo>
                <a:cubicBezTo>
                  <a:pt x="4242905" y="892622"/>
                  <a:pt x="4245998" y="895553"/>
                  <a:pt x="4249842" y="896981"/>
                </a:cubicBezTo>
                <a:cubicBezTo>
                  <a:pt x="4251530" y="897606"/>
                  <a:pt x="4253298" y="897918"/>
                  <a:pt x="4255063" y="897918"/>
                </a:cubicBezTo>
                <a:cubicBezTo>
                  <a:pt x="4257318" y="897918"/>
                  <a:pt x="4259564" y="897416"/>
                  <a:pt x="4261630" y="896405"/>
                </a:cubicBezTo>
                <a:cubicBezTo>
                  <a:pt x="4263190" y="895649"/>
                  <a:pt x="4264765" y="894921"/>
                  <a:pt x="4266354" y="894240"/>
                </a:cubicBezTo>
                <a:cubicBezTo>
                  <a:pt x="4270156" y="892604"/>
                  <a:pt x="4273116" y="889464"/>
                  <a:pt x="4274529" y="885577"/>
                </a:cubicBezTo>
                <a:cubicBezTo>
                  <a:pt x="4275943" y="881682"/>
                  <a:pt x="4275683" y="877378"/>
                  <a:pt x="4273816" y="873681"/>
                </a:cubicBezTo>
                <a:cubicBezTo>
                  <a:pt x="4273030" y="872121"/>
                  <a:pt x="4272279" y="870559"/>
                  <a:pt x="4271565" y="868971"/>
                </a:cubicBezTo>
                <a:cubicBezTo>
                  <a:pt x="4269887" y="865217"/>
                  <a:pt x="4266746" y="862314"/>
                  <a:pt x="4262870" y="860952"/>
                </a:cubicBezTo>
                <a:cubicBezTo>
                  <a:pt x="4261248" y="860375"/>
                  <a:pt x="4259555" y="860091"/>
                  <a:pt x="4257867" y="860091"/>
                </a:cubicBezTo>
                <a:close/>
                <a:moveTo>
                  <a:pt x="5684383" y="853602"/>
                </a:moveTo>
                <a:cubicBezTo>
                  <a:pt x="5695543" y="853602"/>
                  <a:pt x="5706584" y="856571"/>
                  <a:pt x="5716320" y="862189"/>
                </a:cubicBezTo>
                <a:cubicBezTo>
                  <a:pt x="5731111" y="870727"/>
                  <a:pt x="5741698" y="884535"/>
                  <a:pt x="5746124" y="901038"/>
                </a:cubicBezTo>
                <a:cubicBezTo>
                  <a:pt x="5750544" y="917540"/>
                  <a:pt x="5748275" y="934771"/>
                  <a:pt x="5739730" y="949571"/>
                </a:cubicBezTo>
                <a:cubicBezTo>
                  <a:pt x="5728334" y="969308"/>
                  <a:pt x="5707084" y="981574"/>
                  <a:pt x="5684269" y="981574"/>
                </a:cubicBezTo>
                <a:cubicBezTo>
                  <a:pt x="5673109" y="981574"/>
                  <a:pt x="5662068" y="978605"/>
                  <a:pt x="5652332" y="972987"/>
                </a:cubicBezTo>
                <a:cubicBezTo>
                  <a:pt x="5637537" y="964448"/>
                  <a:pt x="5626954" y="950660"/>
                  <a:pt x="5622529" y="934147"/>
                </a:cubicBezTo>
                <a:cubicBezTo>
                  <a:pt x="5618108" y="917645"/>
                  <a:pt x="5620378" y="900405"/>
                  <a:pt x="5628922" y="885605"/>
                </a:cubicBezTo>
                <a:cubicBezTo>
                  <a:pt x="5640318" y="865868"/>
                  <a:pt x="5661572" y="853602"/>
                  <a:pt x="5684383" y="853602"/>
                </a:cubicBezTo>
                <a:close/>
                <a:moveTo>
                  <a:pt x="2996238" y="851492"/>
                </a:moveTo>
                <a:cubicBezTo>
                  <a:pt x="3004923" y="851492"/>
                  <a:pt x="3013529" y="853810"/>
                  <a:pt x="3021119" y="858188"/>
                </a:cubicBezTo>
                <a:cubicBezTo>
                  <a:pt x="3032618" y="864827"/>
                  <a:pt x="3040855" y="875580"/>
                  <a:pt x="3044302" y="888451"/>
                </a:cubicBezTo>
                <a:cubicBezTo>
                  <a:pt x="3047754" y="901331"/>
                  <a:pt x="3046000" y="914760"/>
                  <a:pt x="3039357" y="926260"/>
                </a:cubicBezTo>
                <a:cubicBezTo>
                  <a:pt x="3030476" y="941647"/>
                  <a:pt x="3013922" y="951198"/>
                  <a:pt x="2996152" y="951198"/>
                </a:cubicBezTo>
                <a:cubicBezTo>
                  <a:pt x="2987452" y="951198"/>
                  <a:pt x="2978846" y="948882"/>
                  <a:pt x="2971266" y="944512"/>
                </a:cubicBezTo>
                <a:cubicBezTo>
                  <a:pt x="2959742" y="937864"/>
                  <a:pt x="2951495" y="927112"/>
                  <a:pt x="2948049" y="914250"/>
                </a:cubicBezTo>
                <a:cubicBezTo>
                  <a:pt x="2944602" y="901388"/>
                  <a:pt x="2946371" y="887959"/>
                  <a:pt x="2953028" y="876431"/>
                </a:cubicBezTo>
                <a:cubicBezTo>
                  <a:pt x="2961908" y="861044"/>
                  <a:pt x="2978467" y="851492"/>
                  <a:pt x="2996238" y="851492"/>
                </a:cubicBezTo>
                <a:close/>
                <a:moveTo>
                  <a:pt x="3682590" y="846217"/>
                </a:moveTo>
                <a:cubicBezTo>
                  <a:pt x="3680438" y="846217"/>
                  <a:pt x="3678292" y="846681"/>
                  <a:pt x="3676306" y="847588"/>
                </a:cubicBezTo>
                <a:lnTo>
                  <a:pt x="3676126" y="847673"/>
                </a:lnTo>
                <a:cubicBezTo>
                  <a:pt x="3672400" y="849328"/>
                  <a:pt x="3669511" y="852420"/>
                  <a:pt x="3668116" y="856250"/>
                </a:cubicBezTo>
                <a:cubicBezTo>
                  <a:pt x="3666722" y="860080"/>
                  <a:pt x="3666943" y="864307"/>
                  <a:pt x="3668731" y="867968"/>
                </a:cubicBezTo>
                <a:lnTo>
                  <a:pt x="3668731" y="867967"/>
                </a:lnTo>
                <a:lnTo>
                  <a:pt x="3669729" y="870086"/>
                </a:lnTo>
                <a:cubicBezTo>
                  <a:pt x="3671412" y="873737"/>
                  <a:pt x="3674485" y="876564"/>
                  <a:pt x="3678273" y="877935"/>
                </a:cubicBezTo>
                <a:cubicBezTo>
                  <a:pt x="3679923" y="878530"/>
                  <a:pt x="3681649" y="878823"/>
                  <a:pt x="3683371" y="878823"/>
                </a:cubicBezTo>
                <a:cubicBezTo>
                  <a:pt x="3685598" y="878823"/>
                  <a:pt x="3687815" y="878332"/>
                  <a:pt x="3689863" y="877349"/>
                </a:cubicBezTo>
                <a:cubicBezTo>
                  <a:pt x="3697324" y="873775"/>
                  <a:pt x="3700833" y="864658"/>
                  <a:pt x="3697277" y="857187"/>
                </a:cubicBezTo>
                <a:lnTo>
                  <a:pt x="3696270" y="855012"/>
                </a:lnTo>
                <a:cubicBezTo>
                  <a:pt x="3694619" y="851380"/>
                  <a:pt x="3691574" y="848553"/>
                  <a:pt x="3687834" y="847163"/>
                </a:cubicBezTo>
                <a:cubicBezTo>
                  <a:pt x="3686141" y="846530"/>
                  <a:pt x="3684363" y="846217"/>
                  <a:pt x="3682590" y="846217"/>
                </a:cubicBezTo>
                <a:close/>
                <a:moveTo>
                  <a:pt x="2826286" y="820198"/>
                </a:moveTo>
                <a:cubicBezTo>
                  <a:pt x="2829658" y="820198"/>
                  <a:pt x="2832986" y="821097"/>
                  <a:pt x="2835904" y="822789"/>
                </a:cubicBezTo>
                <a:cubicBezTo>
                  <a:pt x="2840392" y="825371"/>
                  <a:pt x="2843579" y="829523"/>
                  <a:pt x="2844912" y="834497"/>
                </a:cubicBezTo>
                <a:cubicBezTo>
                  <a:pt x="2846246" y="839483"/>
                  <a:pt x="2845560" y="844684"/>
                  <a:pt x="2842978" y="849156"/>
                </a:cubicBezTo>
                <a:cubicBezTo>
                  <a:pt x="2839545" y="855106"/>
                  <a:pt x="2833138" y="858803"/>
                  <a:pt x="2826253" y="858803"/>
                </a:cubicBezTo>
                <a:cubicBezTo>
                  <a:pt x="2822881" y="858803"/>
                  <a:pt x="2819553" y="857903"/>
                  <a:pt x="2816635" y="856212"/>
                </a:cubicBezTo>
                <a:cubicBezTo>
                  <a:pt x="2812152" y="853630"/>
                  <a:pt x="2808965" y="849477"/>
                  <a:pt x="2807627" y="844494"/>
                </a:cubicBezTo>
                <a:cubicBezTo>
                  <a:pt x="2806294" y="839519"/>
                  <a:pt x="2806979" y="834317"/>
                  <a:pt x="2809561" y="829844"/>
                </a:cubicBezTo>
                <a:cubicBezTo>
                  <a:pt x="2812994" y="823895"/>
                  <a:pt x="2819402" y="820198"/>
                  <a:pt x="2826286" y="820198"/>
                </a:cubicBezTo>
                <a:close/>
                <a:moveTo>
                  <a:pt x="4661212" y="809353"/>
                </a:moveTo>
                <a:cubicBezTo>
                  <a:pt x="4658759" y="809353"/>
                  <a:pt x="4656310" y="809958"/>
                  <a:pt x="4654101" y="811140"/>
                </a:cubicBezTo>
                <a:cubicBezTo>
                  <a:pt x="4650824" y="812909"/>
                  <a:pt x="4647367" y="814536"/>
                  <a:pt x="4643826" y="815982"/>
                </a:cubicBezTo>
                <a:cubicBezTo>
                  <a:pt x="4639934" y="817580"/>
                  <a:pt x="4636884" y="820729"/>
                  <a:pt x="4635433" y="824683"/>
                </a:cubicBezTo>
                <a:cubicBezTo>
                  <a:pt x="4633976" y="828625"/>
                  <a:pt x="4634245" y="833005"/>
                  <a:pt x="4636171" y="836750"/>
                </a:cubicBezTo>
                <a:lnTo>
                  <a:pt x="4636171" y="836749"/>
                </a:lnTo>
                <a:cubicBezTo>
                  <a:pt x="4637849" y="840012"/>
                  <a:pt x="4639372" y="843360"/>
                  <a:pt x="4640719" y="846784"/>
                </a:cubicBezTo>
                <a:cubicBezTo>
                  <a:pt x="4642279" y="850747"/>
                  <a:pt x="4645453" y="853867"/>
                  <a:pt x="4649448" y="855353"/>
                </a:cubicBezTo>
                <a:cubicBezTo>
                  <a:pt x="4651141" y="855986"/>
                  <a:pt x="4652919" y="856299"/>
                  <a:pt x="4654687" y="856299"/>
                </a:cubicBezTo>
                <a:cubicBezTo>
                  <a:pt x="4657089" y="856299"/>
                  <a:pt x="4659482" y="855722"/>
                  <a:pt x="4661657" y="854587"/>
                </a:cubicBezTo>
                <a:cubicBezTo>
                  <a:pt x="4665033" y="852809"/>
                  <a:pt x="4668561" y="851201"/>
                  <a:pt x="4672140" y="849792"/>
                </a:cubicBezTo>
                <a:cubicBezTo>
                  <a:pt x="4676136" y="848222"/>
                  <a:pt x="4679265" y="845016"/>
                  <a:pt x="4680741" y="840978"/>
                </a:cubicBezTo>
                <a:cubicBezTo>
                  <a:pt x="4682216" y="836948"/>
                  <a:pt x="4681895" y="832474"/>
                  <a:pt x="4679857" y="828692"/>
                </a:cubicBezTo>
                <a:cubicBezTo>
                  <a:pt x="4678102" y="825448"/>
                  <a:pt x="4676500" y="822062"/>
                  <a:pt x="4675091" y="818648"/>
                </a:cubicBezTo>
                <a:cubicBezTo>
                  <a:pt x="4673473" y="814715"/>
                  <a:pt x="4670268" y="811659"/>
                  <a:pt x="4666263" y="810222"/>
                </a:cubicBezTo>
                <a:cubicBezTo>
                  <a:pt x="4664627" y="809636"/>
                  <a:pt x="4662915" y="809353"/>
                  <a:pt x="4661212" y="809353"/>
                </a:cubicBezTo>
                <a:close/>
                <a:moveTo>
                  <a:pt x="4086921" y="800226"/>
                </a:moveTo>
                <a:cubicBezTo>
                  <a:pt x="4084661" y="800226"/>
                  <a:pt x="4082406" y="800737"/>
                  <a:pt x="4080334" y="801749"/>
                </a:cubicBezTo>
                <a:lnTo>
                  <a:pt x="4078254" y="802733"/>
                </a:lnTo>
                <a:cubicBezTo>
                  <a:pt x="4074603" y="804407"/>
                  <a:pt x="4071777" y="807480"/>
                  <a:pt x="4070409" y="811254"/>
                </a:cubicBezTo>
                <a:cubicBezTo>
                  <a:pt x="4069038" y="815036"/>
                  <a:pt x="4069241" y="819197"/>
                  <a:pt x="4070972" y="822829"/>
                </a:cubicBezTo>
                <a:lnTo>
                  <a:pt x="4070972" y="822828"/>
                </a:lnTo>
                <a:lnTo>
                  <a:pt x="4071964" y="824975"/>
                </a:lnTo>
                <a:cubicBezTo>
                  <a:pt x="4073619" y="828635"/>
                  <a:pt x="4076669" y="831472"/>
                  <a:pt x="4080433" y="832863"/>
                </a:cubicBezTo>
                <a:cubicBezTo>
                  <a:pt x="4082116" y="833487"/>
                  <a:pt x="4083876" y="833789"/>
                  <a:pt x="4085634" y="833789"/>
                </a:cubicBezTo>
                <a:cubicBezTo>
                  <a:pt x="4087814" y="833789"/>
                  <a:pt x="4089984" y="833317"/>
                  <a:pt x="4091994" y="832380"/>
                </a:cubicBezTo>
                <a:lnTo>
                  <a:pt x="4094268" y="831321"/>
                </a:lnTo>
                <a:cubicBezTo>
                  <a:pt x="4097961" y="829646"/>
                  <a:pt x="4100823" y="826554"/>
                  <a:pt x="4102194" y="822734"/>
                </a:cubicBezTo>
                <a:cubicBezTo>
                  <a:pt x="4103565" y="818922"/>
                  <a:pt x="4103338" y="814715"/>
                  <a:pt x="4101556" y="811064"/>
                </a:cubicBezTo>
                <a:lnTo>
                  <a:pt x="4100558" y="808964"/>
                </a:lnTo>
                <a:cubicBezTo>
                  <a:pt x="4098870" y="805294"/>
                  <a:pt x="4095773" y="802458"/>
                  <a:pt x="4091967" y="801096"/>
                </a:cubicBezTo>
                <a:cubicBezTo>
                  <a:pt x="4090331" y="800510"/>
                  <a:pt x="4088624" y="800226"/>
                  <a:pt x="4086921" y="800226"/>
                </a:cubicBezTo>
                <a:close/>
                <a:moveTo>
                  <a:pt x="5514472" y="781274"/>
                </a:moveTo>
                <a:cubicBezTo>
                  <a:pt x="5527476" y="781274"/>
                  <a:pt x="5540323" y="784725"/>
                  <a:pt x="5551634" y="791260"/>
                </a:cubicBezTo>
                <a:cubicBezTo>
                  <a:pt x="5568860" y="801208"/>
                  <a:pt x="5581178" y="817267"/>
                  <a:pt x="5586327" y="836474"/>
                </a:cubicBezTo>
                <a:cubicBezTo>
                  <a:pt x="5591471" y="855682"/>
                  <a:pt x="5588828" y="875750"/>
                  <a:pt x="5578884" y="892981"/>
                </a:cubicBezTo>
                <a:cubicBezTo>
                  <a:pt x="5565621" y="915943"/>
                  <a:pt x="5540891" y="930213"/>
                  <a:pt x="5514340" y="930213"/>
                </a:cubicBezTo>
                <a:cubicBezTo>
                  <a:pt x="5501346" y="930213"/>
                  <a:pt x="5488493" y="926762"/>
                  <a:pt x="5477169" y="920227"/>
                </a:cubicBezTo>
                <a:lnTo>
                  <a:pt x="5477170" y="920227"/>
                </a:lnTo>
                <a:cubicBezTo>
                  <a:pt x="5441626" y="899696"/>
                  <a:pt x="5429398" y="854066"/>
                  <a:pt x="5449919" y="818505"/>
                </a:cubicBezTo>
                <a:cubicBezTo>
                  <a:pt x="5463182" y="795544"/>
                  <a:pt x="5487917" y="781274"/>
                  <a:pt x="5514472" y="781274"/>
                </a:cubicBezTo>
                <a:close/>
                <a:moveTo>
                  <a:pt x="3508502" y="766113"/>
                </a:moveTo>
                <a:cubicBezTo>
                  <a:pt x="3506166" y="766113"/>
                  <a:pt x="3503835" y="766652"/>
                  <a:pt x="3501703" y="767740"/>
                </a:cubicBezTo>
                <a:cubicBezTo>
                  <a:pt x="3498885" y="769168"/>
                  <a:pt x="3495986" y="770454"/>
                  <a:pt x="3493026" y="771598"/>
                </a:cubicBezTo>
                <a:cubicBezTo>
                  <a:pt x="3488728" y="773253"/>
                  <a:pt x="3485427" y="776789"/>
                  <a:pt x="3484075" y="781187"/>
                </a:cubicBezTo>
                <a:cubicBezTo>
                  <a:pt x="3482723" y="785593"/>
                  <a:pt x="3483460" y="790369"/>
                  <a:pt x="3486084" y="794153"/>
                </a:cubicBezTo>
                <a:lnTo>
                  <a:pt x="3486083" y="794154"/>
                </a:lnTo>
                <a:cubicBezTo>
                  <a:pt x="3489620" y="799251"/>
                  <a:pt x="3492736" y="804717"/>
                  <a:pt x="3495346" y="810382"/>
                </a:cubicBezTo>
                <a:cubicBezTo>
                  <a:pt x="3497062" y="814116"/>
                  <a:pt x="3500240" y="816983"/>
                  <a:pt x="3504131" y="818308"/>
                </a:cubicBezTo>
                <a:cubicBezTo>
                  <a:pt x="3505711" y="818847"/>
                  <a:pt x="3507346" y="819111"/>
                  <a:pt x="3508978" y="819111"/>
                </a:cubicBezTo>
                <a:cubicBezTo>
                  <a:pt x="3511376" y="819111"/>
                  <a:pt x="3513768" y="818534"/>
                  <a:pt x="3515934" y="817399"/>
                </a:cubicBezTo>
                <a:cubicBezTo>
                  <a:pt x="3517920" y="816369"/>
                  <a:pt x="3519944" y="815395"/>
                  <a:pt x="3521991" y="814477"/>
                </a:cubicBezTo>
                <a:cubicBezTo>
                  <a:pt x="3525675" y="812831"/>
                  <a:pt x="3528546" y="809776"/>
                  <a:pt x="3529950" y="805984"/>
                </a:cubicBezTo>
                <a:cubicBezTo>
                  <a:pt x="3531349" y="802201"/>
                  <a:pt x="3531170" y="798012"/>
                  <a:pt x="3529444" y="794361"/>
                </a:cubicBezTo>
                <a:cubicBezTo>
                  <a:pt x="3526810" y="788791"/>
                  <a:pt x="3524625" y="782956"/>
                  <a:pt x="3522942" y="777027"/>
                </a:cubicBezTo>
                <a:cubicBezTo>
                  <a:pt x="3521717" y="772705"/>
                  <a:pt x="3518625" y="769168"/>
                  <a:pt x="3514517" y="767371"/>
                </a:cubicBezTo>
                <a:cubicBezTo>
                  <a:pt x="3512597" y="766529"/>
                  <a:pt x="3510549" y="766113"/>
                  <a:pt x="3508502" y="766113"/>
                </a:cubicBezTo>
                <a:close/>
                <a:moveTo>
                  <a:pt x="3156371" y="751926"/>
                </a:moveTo>
                <a:lnTo>
                  <a:pt x="3156371" y="751927"/>
                </a:lnTo>
                <a:lnTo>
                  <a:pt x="3156369" y="751928"/>
                </a:lnTo>
                <a:close/>
                <a:moveTo>
                  <a:pt x="4490504" y="750576"/>
                </a:moveTo>
                <a:cubicBezTo>
                  <a:pt x="4488121" y="750576"/>
                  <a:pt x="4485747" y="751143"/>
                  <a:pt x="4483586" y="752259"/>
                </a:cubicBezTo>
                <a:cubicBezTo>
                  <a:pt x="4481250" y="753479"/>
                  <a:pt x="4478867" y="754595"/>
                  <a:pt x="4476441" y="755626"/>
                </a:cubicBezTo>
                <a:cubicBezTo>
                  <a:pt x="4472639" y="757243"/>
                  <a:pt x="4469675" y="760355"/>
                  <a:pt x="4468237" y="764232"/>
                </a:cubicBezTo>
                <a:cubicBezTo>
                  <a:pt x="4466804" y="768099"/>
                  <a:pt x="4467026" y="772394"/>
                  <a:pt x="4468856" y="776091"/>
                </a:cubicBezTo>
                <a:cubicBezTo>
                  <a:pt x="4469981" y="778371"/>
                  <a:pt x="4471022" y="780669"/>
                  <a:pt x="4471982" y="783013"/>
                </a:cubicBezTo>
                <a:cubicBezTo>
                  <a:pt x="4473572" y="786871"/>
                  <a:pt x="4476701" y="789898"/>
                  <a:pt x="4480612" y="791364"/>
                </a:cubicBezTo>
                <a:cubicBezTo>
                  <a:pt x="4482309" y="791997"/>
                  <a:pt x="4484092" y="792310"/>
                  <a:pt x="4485865" y="792310"/>
                </a:cubicBezTo>
                <a:cubicBezTo>
                  <a:pt x="4488183" y="792310"/>
                  <a:pt x="4490494" y="791769"/>
                  <a:pt x="4492608" y="790712"/>
                </a:cubicBezTo>
                <a:cubicBezTo>
                  <a:pt x="4495015" y="789501"/>
                  <a:pt x="4497478" y="788376"/>
                  <a:pt x="4499975" y="787345"/>
                </a:cubicBezTo>
                <a:cubicBezTo>
                  <a:pt x="4503881" y="785737"/>
                  <a:pt x="4506931" y="782560"/>
                  <a:pt x="4508373" y="778597"/>
                </a:cubicBezTo>
                <a:cubicBezTo>
                  <a:pt x="4509815" y="774625"/>
                  <a:pt x="4509522" y="770237"/>
                  <a:pt x="4507564" y="766491"/>
                </a:cubicBezTo>
                <a:cubicBezTo>
                  <a:pt x="4506382" y="764242"/>
                  <a:pt x="4505290" y="761944"/>
                  <a:pt x="4504269" y="759598"/>
                </a:cubicBezTo>
                <a:cubicBezTo>
                  <a:pt x="4502614" y="755787"/>
                  <a:pt x="4499446" y="752827"/>
                  <a:pt x="4495521" y="751437"/>
                </a:cubicBezTo>
                <a:cubicBezTo>
                  <a:pt x="4493894" y="750859"/>
                  <a:pt x="4492197" y="750576"/>
                  <a:pt x="4490504" y="750576"/>
                </a:cubicBezTo>
                <a:close/>
                <a:moveTo>
                  <a:pt x="5074067" y="741687"/>
                </a:moveTo>
                <a:cubicBezTo>
                  <a:pt x="5070697" y="741687"/>
                  <a:pt x="5067367" y="742822"/>
                  <a:pt x="5064662" y="744997"/>
                </a:cubicBezTo>
                <a:cubicBezTo>
                  <a:pt x="5056387" y="751655"/>
                  <a:pt x="5047096" y="756828"/>
                  <a:pt x="5037048" y="760392"/>
                </a:cubicBezTo>
                <a:cubicBezTo>
                  <a:pt x="5032698" y="761934"/>
                  <a:pt x="5029303" y="765395"/>
                  <a:pt x="5027831" y="769765"/>
                </a:cubicBezTo>
                <a:cubicBezTo>
                  <a:pt x="5026365" y="774143"/>
                  <a:pt x="5026990" y="778947"/>
                  <a:pt x="5029529" y="782796"/>
                </a:cubicBezTo>
                <a:lnTo>
                  <a:pt x="5029531" y="782796"/>
                </a:lnTo>
                <a:cubicBezTo>
                  <a:pt x="5034207" y="789899"/>
                  <a:pt x="5038014" y="797540"/>
                  <a:pt x="5040837" y="805512"/>
                </a:cubicBezTo>
                <a:cubicBezTo>
                  <a:pt x="5042317" y="809701"/>
                  <a:pt x="5045579" y="813011"/>
                  <a:pt x="5049740" y="814563"/>
                </a:cubicBezTo>
                <a:cubicBezTo>
                  <a:pt x="5051438" y="815196"/>
                  <a:pt x="5053216" y="815509"/>
                  <a:pt x="5054984" y="815509"/>
                </a:cubicBezTo>
                <a:cubicBezTo>
                  <a:pt x="5057557" y="815509"/>
                  <a:pt x="5060115" y="814846"/>
                  <a:pt x="5062399" y="813552"/>
                </a:cubicBezTo>
                <a:cubicBezTo>
                  <a:pt x="5071259" y="808521"/>
                  <a:pt x="5080797" y="804851"/>
                  <a:pt x="5090755" y="802646"/>
                </a:cubicBezTo>
                <a:cubicBezTo>
                  <a:pt x="5095540" y="801588"/>
                  <a:pt x="5099512" y="798250"/>
                  <a:pt x="5101385" y="793720"/>
                </a:cubicBezTo>
                <a:cubicBezTo>
                  <a:pt x="5103258" y="789190"/>
                  <a:pt x="5102799" y="784026"/>
                  <a:pt x="5100155" y="779894"/>
                </a:cubicBezTo>
                <a:cubicBezTo>
                  <a:pt x="5094869" y="771638"/>
                  <a:pt x="5090996" y="762625"/>
                  <a:pt x="5088641" y="753093"/>
                </a:cubicBezTo>
                <a:cubicBezTo>
                  <a:pt x="5087407" y="748118"/>
                  <a:pt x="5083724" y="744117"/>
                  <a:pt x="5078867" y="742472"/>
                </a:cubicBezTo>
                <a:cubicBezTo>
                  <a:pt x="5077302" y="741942"/>
                  <a:pt x="5075680" y="741687"/>
                  <a:pt x="5074067" y="741687"/>
                </a:cubicBezTo>
                <a:close/>
                <a:moveTo>
                  <a:pt x="3915181" y="737734"/>
                </a:moveTo>
                <a:cubicBezTo>
                  <a:pt x="3913030" y="737734"/>
                  <a:pt x="3910879" y="738197"/>
                  <a:pt x="3908888" y="739115"/>
                </a:cubicBezTo>
                <a:lnTo>
                  <a:pt x="3908712" y="739200"/>
                </a:lnTo>
                <a:cubicBezTo>
                  <a:pt x="3904986" y="740855"/>
                  <a:pt x="3902097" y="743947"/>
                  <a:pt x="3900703" y="747776"/>
                </a:cubicBezTo>
                <a:cubicBezTo>
                  <a:pt x="3899308" y="751607"/>
                  <a:pt x="3899530" y="755834"/>
                  <a:pt x="3901322" y="759503"/>
                </a:cubicBezTo>
                <a:lnTo>
                  <a:pt x="3902343" y="761660"/>
                </a:lnTo>
                <a:cubicBezTo>
                  <a:pt x="3904877" y="767107"/>
                  <a:pt x="3910282" y="770351"/>
                  <a:pt x="3915961" y="770351"/>
                </a:cubicBezTo>
                <a:cubicBezTo>
                  <a:pt x="3917824" y="770351"/>
                  <a:pt x="3919710" y="770002"/>
                  <a:pt x="3921536" y="769264"/>
                </a:cubicBezTo>
                <a:cubicBezTo>
                  <a:pt x="3921843" y="769141"/>
                  <a:pt x="3922505" y="768847"/>
                  <a:pt x="3922803" y="768706"/>
                </a:cubicBezTo>
                <a:cubicBezTo>
                  <a:pt x="3926397" y="766984"/>
                  <a:pt x="3929158" y="763902"/>
                  <a:pt x="3930478" y="760138"/>
                </a:cubicBezTo>
                <a:cubicBezTo>
                  <a:pt x="3931798" y="756374"/>
                  <a:pt x="3931561" y="752240"/>
                  <a:pt x="3929830" y="748648"/>
                </a:cubicBezTo>
                <a:lnTo>
                  <a:pt x="3928851" y="746548"/>
                </a:lnTo>
                <a:cubicBezTo>
                  <a:pt x="3927201" y="742896"/>
                  <a:pt x="3924165" y="740070"/>
                  <a:pt x="3920416" y="738670"/>
                </a:cubicBezTo>
                <a:cubicBezTo>
                  <a:pt x="3918723" y="738046"/>
                  <a:pt x="3916950" y="737734"/>
                  <a:pt x="3915181" y="737734"/>
                </a:cubicBezTo>
                <a:close/>
                <a:moveTo>
                  <a:pt x="5746192" y="726990"/>
                </a:moveTo>
                <a:cubicBezTo>
                  <a:pt x="5749790" y="726990"/>
                  <a:pt x="5753356" y="727955"/>
                  <a:pt x="5756505" y="729771"/>
                </a:cubicBezTo>
                <a:cubicBezTo>
                  <a:pt x="5761291" y="732532"/>
                  <a:pt x="5764704" y="736986"/>
                  <a:pt x="5766128" y="742310"/>
                </a:cubicBezTo>
                <a:cubicBezTo>
                  <a:pt x="5767560" y="747653"/>
                  <a:pt x="5766828" y="753223"/>
                  <a:pt x="5764066" y="757999"/>
                </a:cubicBezTo>
                <a:cubicBezTo>
                  <a:pt x="5760387" y="764373"/>
                  <a:pt x="5753521" y="768336"/>
                  <a:pt x="5746150" y="768336"/>
                </a:cubicBezTo>
                <a:cubicBezTo>
                  <a:pt x="5742547" y="768336"/>
                  <a:pt x="5738973" y="767371"/>
                  <a:pt x="5735824" y="765566"/>
                </a:cubicBezTo>
                <a:cubicBezTo>
                  <a:pt x="5725979" y="759872"/>
                  <a:pt x="5722579" y="747201"/>
                  <a:pt x="5728272" y="737337"/>
                </a:cubicBezTo>
                <a:cubicBezTo>
                  <a:pt x="5731955" y="730953"/>
                  <a:pt x="5738821" y="726990"/>
                  <a:pt x="5746192" y="726990"/>
                </a:cubicBezTo>
                <a:close/>
                <a:moveTo>
                  <a:pt x="5344558" y="712123"/>
                </a:moveTo>
                <a:cubicBezTo>
                  <a:pt x="5358820" y="712123"/>
                  <a:pt x="5372924" y="715916"/>
                  <a:pt x="5385356" y="723093"/>
                </a:cubicBezTo>
                <a:cubicBezTo>
                  <a:pt x="5424394" y="745629"/>
                  <a:pt x="5437818" y="795733"/>
                  <a:pt x="5415282" y="834781"/>
                </a:cubicBezTo>
                <a:cubicBezTo>
                  <a:pt x="5400719" y="859994"/>
                  <a:pt x="5373563" y="875665"/>
                  <a:pt x="5344407" y="875665"/>
                </a:cubicBezTo>
                <a:cubicBezTo>
                  <a:pt x="5330150" y="875665"/>
                  <a:pt x="5316041" y="871873"/>
                  <a:pt x="5303600" y="864695"/>
                </a:cubicBezTo>
                <a:cubicBezTo>
                  <a:pt x="5264566" y="842159"/>
                  <a:pt x="5251147" y="792054"/>
                  <a:pt x="5273683" y="753006"/>
                </a:cubicBezTo>
                <a:cubicBezTo>
                  <a:pt x="5288247" y="727794"/>
                  <a:pt x="5315403" y="712123"/>
                  <a:pt x="5344558" y="712123"/>
                </a:cubicBezTo>
                <a:close/>
                <a:moveTo>
                  <a:pt x="3058072" y="690695"/>
                </a:moveTo>
                <a:cubicBezTo>
                  <a:pt x="3065184" y="690695"/>
                  <a:pt x="3072209" y="692587"/>
                  <a:pt x="3078399" y="696161"/>
                </a:cubicBezTo>
                <a:cubicBezTo>
                  <a:pt x="3087819" y="701599"/>
                  <a:pt x="3094557" y="710375"/>
                  <a:pt x="3097375" y="720891"/>
                </a:cubicBezTo>
                <a:cubicBezTo>
                  <a:pt x="3100188" y="731397"/>
                  <a:pt x="3098746" y="742368"/>
                  <a:pt x="3093304" y="751787"/>
                </a:cubicBezTo>
                <a:cubicBezTo>
                  <a:pt x="3086051" y="764355"/>
                  <a:pt x="3072527" y="772157"/>
                  <a:pt x="3058006" y="772157"/>
                </a:cubicBezTo>
                <a:cubicBezTo>
                  <a:pt x="3050890" y="772157"/>
                  <a:pt x="3043863" y="770265"/>
                  <a:pt x="3037683" y="766691"/>
                </a:cubicBezTo>
                <a:lnTo>
                  <a:pt x="3037682" y="766692"/>
                </a:lnTo>
                <a:cubicBezTo>
                  <a:pt x="3028277" y="761264"/>
                  <a:pt x="3021548" y="752478"/>
                  <a:pt x="3018730" y="741962"/>
                </a:cubicBezTo>
                <a:cubicBezTo>
                  <a:pt x="3015908" y="731435"/>
                  <a:pt x="3017345" y="720465"/>
                  <a:pt x="3022769" y="711074"/>
                </a:cubicBezTo>
                <a:cubicBezTo>
                  <a:pt x="3030017" y="698497"/>
                  <a:pt x="3043546" y="690695"/>
                  <a:pt x="3058072" y="690695"/>
                </a:cubicBezTo>
                <a:close/>
                <a:moveTo>
                  <a:pt x="4318902" y="690562"/>
                </a:moveTo>
                <a:cubicBezTo>
                  <a:pt x="4316608" y="690562"/>
                  <a:pt x="4314320" y="691082"/>
                  <a:pt x="4312224" y="692132"/>
                </a:cubicBezTo>
                <a:cubicBezTo>
                  <a:pt x="4310924" y="692775"/>
                  <a:pt x="4309614" y="693390"/>
                  <a:pt x="4308295" y="693985"/>
                </a:cubicBezTo>
                <a:cubicBezTo>
                  <a:pt x="4304592" y="695660"/>
                  <a:pt x="4301722" y="698752"/>
                  <a:pt x="4300346" y="702582"/>
                </a:cubicBezTo>
                <a:cubicBezTo>
                  <a:pt x="4298965" y="706402"/>
                  <a:pt x="4299197" y="710620"/>
                  <a:pt x="4300984" y="714269"/>
                </a:cubicBezTo>
                <a:lnTo>
                  <a:pt x="4300985" y="714269"/>
                </a:lnTo>
                <a:cubicBezTo>
                  <a:pt x="4301732" y="715802"/>
                  <a:pt x="4302442" y="717354"/>
                  <a:pt x="4303117" y="718914"/>
                </a:cubicBezTo>
                <a:cubicBezTo>
                  <a:pt x="4304744" y="722696"/>
                  <a:pt x="4307851" y="725637"/>
                  <a:pt x="4311709" y="727056"/>
                </a:cubicBezTo>
                <a:cubicBezTo>
                  <a:pt x="4313388" y="727681"/>
                  <a:pt x="4315147" y="727983"/>
                  <a:pt x="4316901" y="727983"/>
                </a:cubicBezTo>
                <a:cubicBezTo>
                  <a:pt x="4319176" y="727983"/>
                  <a:pt x="4321445" y="727473"/>
                  <a:pt x="4323526" y="726440"/>
                </a:cubicBezTo>
                <a:cubicBezTo>
                  <a:pt x="4324836" y="725798"/>
                  <a:pt x="4326155" y="725183"/>
                  <a:pt x="4327488" y="724597"/>
                </a:cubicBezTo>
                <a:cubicBezTo>
                  <a:pt x="4331256" y="722942"/>
                  <a:pt x="4334174" y="719803"/>
                  <a:pt x="4335564" y="715925"/>
                </a:cubicBezTo>
                <a:cubicBezTo>
                  <a:pt x="4336950" y="712048"/>
                  <a:pt x="4336684" y="707773"/>
                  <a:pt x="4334826" y="704093"/>
                </a:cubicBezTo>
                <a:cubicBezTo>
                  <a:pt x="4334041" y="702543"/>
                  <a:pt x="4333294" y="700965"/>
                  <a:pt x="4332580" y="699385"/>
                </a:cubicBezTo>
                <a:cubicBezTo>
                  <a:pt x="4330897" y="695668"/>
                  <a:pt x="4327782" y="692802"/>
                  <a:pt x="4323942" y="691432"/>
                </a:cubicBezTo>
                <a:cubicBezTo>
                  <a:pt x="4322310" y="690846"/>
                  <a:pt x="4320604" y="690562"/>
                  <a:pt x="4318902" y="690562"/>
                </a:cubicBezTo>
                <a:close/>
                <a:moveTo>
                  <a:pt x="4899109" y="689114"/>
                </a:moveTo>
                <a:cubicBezTo>
                  <a:pt x="4896158" y="689114"/>
                  <a:pt x="4893236" y="689984"/>
                  <a:pt x="4890730" y="691668"/>
                </a:cubicBezTo>
                <a:cubicBezTo>
                  <a:pt x="4884583" y="695810"/>
                  <a:pt x="4877949" y="699272"/>
                  <a:pt x="4871013" y="701977"/>
                </a:cubicBezTo>
                <a:cubicBezTo>
                  <a:pt x="4866889" y="703584"/>
                  <a:pt x="4863689" y="706932"/>
                  <a:pt x="4862260" y="711112"/>
                </a:cubicBezTo>
                <a:cubicBezTo>
                  <a:pt x="4860832" y="715302"/>
                  <a:pt x="4861319" y="719907"/>
                  <a:pt x="4863598" y="723700"/>
                </a:cubicBezTo>
                <a:lnTo>
                  <a:pt x="4863598" y="723699"/>
                </a:lnTo>
                <a:cubicBezTo>
                  <a:pt x="4866860" y="729127"/>
                  <a:pt x="4869655" y="734887"/>
                  <a:pt x="4871896" y="740835"/>
                </a:cubicBezTo>
                <a:cubicBezTo>
                  <a:pt x="4873428" y="744901"/>
                  <a:pt x="4876648" y="748107"/>
                  <a:pt x="4880724" y="749610"/>
                </a:cubicBezTo>
                <a:cubicBezTo>
                  <a:pt x="4882411" y="750235"/>
                  <a:pt x="4884180" y="750547"/>
                  <a:pt x="4885940" y="750547"/>
                </a:cubicBezTo>
                <a:cubicBezTo>
                  <a:pt x="4888431" y="750547"/>
                  <a:pt x="4890909" y="749931"/>
                  <a:pt x="4893141" y="748712"/>
                </a:cubicBezTo>
                <a:cubicBezTo>
                  <a:pt x="4899483" y="745241"/>
                  <a:pt x="4906211" y="742432"/>
                  <a:pt x="4913143" y="740361"/>
                </a:cubicBezTo>
                <a:cubicBezTo>
                  <a:pt x="4917550" y="739037"/>
                  <a:pt x="4921111" y="735775"/>
                  <a:pt x="4922804" y="731500"/>
                </a:cubicBezTo>
                <a:cubicBezTo>
                  <a:pt x="4924496" y="727226"/>
                  <a:pt x="4924132" y="722412"/>
                  <a:pt x="4921820" y="718431"/>
                </a:cubicBezTo>
                <a:cubicBezTo>
                  <a:pt x="4918349" y="712454"/>
                  <a:pt x="4915511" y="706099"/>
                  <a:pt x="4913398" y="699527"/>
                </a:cubicBezTo>
                <a:cubicBezTo>
                  <a:pt x="4911952" y="695034"/>
                  <a:pt x="4908481" y="691488"/>
                  <a:pt x="4904021" y="689937"/>
                </a:cubicBezTo>
                <a:cubicBezTo>
                  <a:pt x="4902423" y="689389"/>
                  <a:pt x="4900764" y="689114"/>
                  <a:pt x="4899109" y="689114"/>
                </a:cubicBezTo>
                <a:close/>
                <a:moveTo>
                  <a:pt x="3741367" y="661557"/>
                </a:moveTo>
                <a:cubicBezTo>
                  <a:pt x="3739055" y="661557"/>
                  <a:pt x="3736743" y="662087"/>
                  <a:pt x="3734629" y="663155"/>
                </a:cubicBezTo>
                <a:cubicBezTo>
                  <a:pt x="3733031" y="663959"/>
                  <a:pt x="3731419" y="664707"/>
                  <a:pt x="3729777" y="665416"/>
                </a:cubicBezTo>
                <a:cubicBezTo>
                  <a:pt x="3725734" y="667146"/>
                  <a:pt x="3722660" y="670569"/>
                  <a:pt x="3721361" y="674778"/>
                </a:cubicBezTo>
                <a:cubicBezTo>
                  <a:pt x="3720065" y="678977"/>
                  <a:pt x="3720675" y="683535"/>
                  <a:pt x="3723030" y="687252"/>
                </a:cubicBezTo>
                <a:lnTo>
                  <a:pt x="3723029" y="687252"/>
                </a:lnTo>
                <a:cubicBezTo>
                  <a:pt x="3725616" y="691318"/>
                  <a:pt x="3727961" y="695603"/>
                  <a:pt x="3729999" y="699972"/>
                </a:cubicBezTo>
                <a:cubicBezTo>
                  <a:pt x="3731697" y="703613"/>
                  <a:pt x="3734775" y="706412"/>
                  <a:pt x="3738553" y="707765"/>
                </a:cubicBezTo>
                <a:cubicBezTo>
                  <a:pt x="3740188" y="708342"/>
                  <a:pt x="3741896" y="708634"/>
                  <a:pt x="3743603" y="708634"/>
                </a:cubicBezTo>
                <a:cubicBezTo>
                  <a:pt x="3745830" y="708634"/>
                  <a:pt x="3748053" y="708141"/>
                  <a:pt x="3750105" y="707159"/>
                </a:cubicBezTo>
                <a:lnTo>
                  <a:pt x="3753467" y="705580"/>
                </a:lnTo>
                <a:cubicBezTo>
                  <a:pt x="3757113" y="703935"/>
                  <a:pt x="3759950" y="700899"/>
                  <a:pt x="3761350" y="697144"/>
                </a:cubicBezTo>
                <a:cubicBezTo>
                  <a:pt x="3762744" y="693399"/>
                  <a:pt x="3762589" y="689238"/>
                  <a:pt x="3760910" y="685607"/>
                </a:cubicBezTo>
                <a:cubicBezTo>
                  <a:pt x="3758891" y="681237"/>
                  <a:pt x="3757133" y="676689"/>
                  <a:pt x="3755690" y="672083"/>
                </a:cubicBezTo>
                <a:cubicBezTo>
                  <a:pt x="3754375" y="667874"/>
                  <a:pt x="3751278" y="664460"/>
                  <a:pt x="3747226" y="662748"/>
                </a:cubicBezTo>
                <a:cubicBezTo>
                  <a:pt x="3745349" y="661955"/>
                  <a:pt x="3743358" y="661557"/>
                  <a:pt x="3741367" y="661557"/>
                </a:cubicBezTo>
                <a:close/>
                <a:moveTo>
                  <a:pt x="5576278" y="658314"/>
                </a:moveTo>
                <a:cubicBezTo>
                  <a:pt x="5581077" y="658314"/>
                  <a:pt x="5585825" y="659592"/>
                  <a:pt x="5590005" y="662003"/>
                </a:cubicBezTo>
                <a:cubicBezTo>
                  <a:pt x="5596360" y="665672"/>
                  <a:pt x="5600914" y="671611"/>
                  <a:pt x="5602815" y="678694"/>
                </a:cubicBezTo>
                <a:cubicBezTo>
                  <a:pt x="5604716" y="685805"/>
                  <a:pt x="5603742" y="693211"/>
                  <a:pt x="5600067" y="699575"/>
                </a:cubicBezTo>
                <a:cubicBezTo>
                  <a:pt x="5595169" y="708058"/>
                  <a:pt x="5586039" y="713325"/>
                  <a:pt x="5576232" y="713325"/>
                </a:cubicBezTo>
                <a:cubicBezTo>
                  <a:pt x="5571422" y="713325"/>
                  <a:pt x="5566674" y="712048"/>
                  <a:pt x="5562495" y="709637"/>
                </a:cubicBezTo>
                <a:lnTo>
                  <a:pt x="5562493" y="709638"/>
                </a:lnTo>
                <a:cubicBezTo>
                  <a:pt x="5556139" y="705968"/>
                  <a:pt x="5551581" y="700029"/>
                  <a:pt x="5549680" y="692937"/>
                </a:cubicBezTo>
                <a:cubicBezTo>
                  <a:pt x="5547779" y="685844"/>
                  <a:pt x="5548758" y="678439"/>
                  <a:pt x="5552432" y="672074"/>
                </a:cubicBezTo>
                <a:cubicBezTo>
                  <a:pt x="5557331" y="663581"/>
                  <a:pt x="5566466" y="658314"/>
                  <a:pt x="5576278" y="658314"/>
                </a:cubicBezTo>
                <a:close/>
                <a:moveTo>
                  <a:pt x="4726499" y="633349"/>
                </a:moveTo>
                <a:cubicBezTo>
                  <a:pt x="4723804" y="633349"/>
                  <a:pt x="4721123" y="634077"/>
                  <a:pt x="4718759" y="635496"/>
                </a:cubicBezTo>
                <a:cubicBezTo>
                  <a:pt x="4714172" y="638258"/>
                  <a:pt x="4709326" y="640688"/>
                  <a:pt x="4704341" y="642710"/>
                </a:cubicBezTo>
                <a:cubicBezTo>
                  <a:pt x="4700360" y="644329"/>
                  <a:pt x="4697262" y="647582"/>
                  <a:pt x="4695835" y="651638"/>
                </a:cubicBezTo>
                <a:cubicBezTo>
                  <a:pt x="4694411" y="655696"/>
                  <a:pt x="4694795" y="660170"/>
                  <a:pt x="4696885" y="663924"/>
                </a:cubicBezTo>
                <a:lnTo>
                  <a:pt x="4696885" y="663921"/>
                </a:lnTo>
                <a:cubicBezTo>
                  <a:pt x="4699173" y="668017"/>
                  <a:pt x="4701211" y="672310"/>
                  <a:pt x="4702942" y="676679"/>
                </a:cubicBezTo>
                <a:cubicBezTo>
                  <a:pt x="4704512" y="680631"/>
                  <a:pt x="4707671" y="683724"/>
                  <a:pt x="4711652" y="685210"/>
                </a:cubicBezTo>
                <a:cubicBezTo>
                  <a:pt x="4713344" y="685843"/>
                  <a:pt x="4715123" y="686156"/>
                  <a:pt x="4716895" y="686156"/>
                </a:cubicBezTo>
                <a:cubicBezTo>
                  <a:pt x="4719279" y="686156"/>
                  <a:pt x="4721652" y="685588"/>
                  <a:pt x="4723814" y="684473"/>
                </a:cubicBezTo>
                <a:cubicBezTo>
                  <a:pt x="4728523" y="682024"/>
                  <a:pt x="4733460" y="679914"/>
                  <a:pt x="4738496" y="678194"/>
                </a:cubicBezTo>
                <a:cubicBezTo>
                  <a:pt x="4742690" y="676757"/>
                  <a:pt x="4746043" y="673541"/>
                  <a:pt x="4747640" y="669408"/>
                </a:cubicBezTo>
                <a:cubicBezTo>
                  <a:pt x="4749243" y="665275"/>
                  <a:pt x="4748936" y="660641"/>
                  <a:pt x="4746799" y="656755"/>
                </a:cubicBezTo>
                <a:cubicBezTo>
                  <a:pt x="4744392" y="652386"/>
                  <a:pt x="4742301" y="647809"/>
                  <a:pt x="4740576" y="643146"/>
                </a:cubicBezTo>
                <a:cubicBezTo>
                  <a:pt x="4739025" y="638957"/>
                  <a:pt x="4735686" y="635675"/>
                  <a:pt x="4731464" y="634191"/>
                </a:cubicBezTo>
                <a:cubicBezTo>
                  <a:pt x="4729852" y="633623"/>
                  <a:pt x="4728174" y="633349"/>
                  <a:pt x="4726499" y="633349"/>
                </a:cubicBezTo>
                <a:close/>
                <a:moveTo>
                  <a:pt x="4148177" y="629082"/>
                </a:moveTo>
                <a:cubicBezTo>
                  <a:pt x="4145927" y="629082"/>
                  <a:pt x="4143685" y="629584"/>
                  <a:pt x="4141623" y="630586"/>
                </a:cubicBezTo>
                <a:lnTo>
                  <a:pt x="4139538" y="631570"/>
                </a:lnTo>
                <a:cubicBezTo>
                  <a:pt x="4135846" y="633253"/>
                  <a:pt x="4132994" y="636365"/>
                  <a:pt x="4131632" y="640185"/>
                </a:cubicBezTo>
                <a:cubicBezTo>
                  <a:pt x="4130271" y="644005"/>
                  <a:pt x="4130512" y="648214"/>
                  <a:pt x="4132303" y="651855"/>
                </a:cubicBezTo>
                <a:lnTo>
                  <a:pt x="4132305" y="651854"/>
                </a:lnTo>
                <a:cubicBezTo>
                  <a:pt x="4132820" y="652894"/>
                  <a:pt x="4133313" y="653963"/>
                  <a:pt x="4133790" y="655022"/>
                </a:cubicBezTo>
                <a:cubicBezTo>
                  <a:pt x="4135450" y="658719"/>
                  <a:pt x="4138532" y="661585"/>
                  <a:pt x="4142339" y="662966"/>
                </a:cubicBezTo>
                <a:cubicBezTo>
                  <a:pt x="4144003" y="663571"/>
                  <a:pt x="4145744" y="663874"/>
                  <a:pt x="4147479" y="663874"/>
                </a:cubicBezTo>
                <a:cubicBezTo>
                  <a:pt x="4149716" y="663874"/>
                  <a:pt x="4151947" y="663372"/>
                  <a:pt x="4153999" y="662389"/>
                </a:cubicBezTo>
                <a:lnTo>
                  <a:pt x="4156127" y="661396"/>
                </a:lnTo>
                <a:cubicBezTo>
                  <a:pt x="4159811" y="659714"/>
                  <a:pt x="4162657" y="656620"/>
                  <a:pt x="4164023" y="652810"/>
                </a:cubicBezTo>
                <a:cubicBezTo>
                  <a:pt x="4165390" y="648999"/>
                  <a:pt x="4165158" y="644791"/>
                  <a:pt x="4163385" y="641159"/>
                </a:cubicBezTo>
                <a:cubicBezTo>
                  <a:pt x="4162855" y="640072"/>
                  <a:pt x="4162345" y="638984"/>
                  <a:pt x="4161848" y="637897"/>
                </a:cubicBezTo>
                <a:cubicBezTo>
                  <a:pt x="4160179" y="634208"/>
                  <a:pt x="4157087" y="631352"/>
                  <a:pt x="4153280" y="629971"/>
                </a:cubicBezTo>
                <a:cubicBezTo>
                  <a:pt x="4151625" y="629376"/>
                  <a:pt x="4149899" y="629082"/>
                  <a:pt x="4148177" y="629082"/>
                </a:cubicBezTo>
                <a:close/>
                <a:moveTo>
                  <a:pt x="5406360" y="589164"/>
                </a:moveTo>
                <a:cubicBezTo>
                  <a:pt x="5412436" y="589164"/>
                  <a:pt x="5418441" y="590780"/>
                  <a:pt x="5423723" y="593826"/>
                </a:cubicBezTo>
                <a:cubicBezTo>
                  <a:pt x="5431775" y="598479"/>
                  <a:pt x="5437535" y="605988"/>
                  <a:pt x="5439942" y="614972"/>
                </a:cubicBezTo>
                <a:cubicBezTo>
                  <a:pt x="5442343" y="623945"/>
                  <a:pt x="5441110" y="633328"/>
                  <a:pt x="5436466" y="641385"/>
                </a:cubicBezTo>
                <a:cubicBezTo>
                  <a:pt x="5430262" y="652109"/>
                  <a:pt x="5418702" y="658786"/>
                  <a:pt x="5406299" y="658786"/>
                </a:cubicBezTo>
                <a:cubicBezTo>
                  <a:pt x="5400222" y="658786"/>
                  <a:pt x="5394217" y="657170"/>
                  <a:pt x="5388935" y="654124"/>
                </a:cubicBezTo>
                <a:cubicBezTo>
                  <a:pt x="5372310" y="644525"/>
                  <a:pt x="5366598" y="623190"/>
                  <a:pt x="5376192" y="606565"/>
                </a:cubicBezTo>
                <a:cubicBezTo>
                  <a:pt x="5382391" y="595831"/>
                  <a:pt x="5393953" y="589164"/>
                  <a:pt x="5406360" y="589164"/>
                </a:cubicBezTo>
                <a:close/>
                <a:moveTo>
                  <a:pt x="4554551" y="576273"/>
                </a:moveTo>
                <a:cubicBezTo>
                  <a:pt x="4552002" y="576273"/>
                  <a:pt x="4549468" y="576916"/>
                  <a:pt x="4547193" y="578193"/>
                </a:cubicBezTo>
                <a:cubicBezTo>
                  <a:pt x="4544129" y="579923"/>
                  <a:pt x="4540975" y="581483"/>
                  <a:pt x="4537760" y="582902"/>
                </a:cubicBezTo>
                <a:cubicBezTo>
                  <a:pt x="4533963" y="584567"/>
                  <a:pt x="4531022" y="587734"/>
                  <a:pt x="4529641" y="591650"/>
                </a:cubicBezTo>
                <a:cubicBezTo>
                  <a:pt x="4528255" y="595565"/>
                  <a:pt x="4528558" y="599877"/>
                  <a:pt x="4530468" y="603556"/>
                </a:cubicBezTo>
                <a:lnTo>
                  <a:pt x="4530470" y="603557"/>
                </a:lnTo>
                <a:cubicBezTo>
                  <a:pt x="4531950" y="606403"/>
                  <a:pt x="4533303" y="609316"/>
                  <a:pt x="4534531" y="612295"/>
                </a:cubicBezTo>
                <a:cubicBezTo>
                  <a:pt x="4536116" y="616135"/>
                  <a:pt x="4539222" y="619151"/>
                  <a:pt x="4543113" y="620617"/>
                </a:cubicBezTo>
                <a:cubicBezTo>
                  <a:pt x="4544825" y="621260"/>
                  <a:pt x="4546617" y="621582"/>
                  <a:pt x="4548410" y="621582"/>
                </a:cubicBezTo>
                <a:cubicBezTo>
                  <a:pt x="4550693" y="621582"/>
                  <a:pt x="4552968" y="621062"/>
                  <a:pt x="4555058" y="620031"/>
                </a:cubicBezTo>
                <a:cubicBezTo>
                  <a:pt x="4558207" y="618479"/>
                  <a:pt x="4561436" y="617061"/>
                  <a:pt x="4564722" y="615813"/>
                </a:cubicBezTo>
                <a:cubicBezTo>
                  <a:pt x="4568727" y="614291"/>
                  <a:pt x="4571895" y="611132"/>
                  <a:pt x="4573417" y="607122"/>
                </a:cubicBezTo>
                <a:cubicBezTo>
                  <a:pt x="4574944" y="603112"/>
                  <a:pt x="4574685" y="598648"/>
                  <a:pt x="4572708" y="594846"/>
                </a:cubicBezTo>
                <a:cubicBezTo>
                  <a:pt x="4571153" y="591858"/>
                  <a:pt x="4569735" y="588794"/>
                  <a:pt x="4568472" y="585664"/>
                </a:cubicBezTo>
                <a:cubicBezTo>
                  <a:pt x="4566855" y="581664"/>
                  <a:pt x="4563592" y="578542"/>
                  <a:pt x="4559521" y="577115"/>
                </a:cubicBezTo>
                <a:cubicBezTo>
                  <a:pt x="4557909" y="576547"/>
                  <a:pt x="4556225" y="576273"/>
                  <a:pt x="4554551" y="576273"/>
                </a:cubicBezTo>
                <a:close/>
                <a:moveTo>
                  <a:pt x="3289854" y="573040"/>
                </a:moveTo>
                <a:cubicBezTo>
                  <a:pt x="3298621" y="573040"/>
                  <a:pt x="3307303" y="575376"/>
                  <a:pt x="3314958" y="579801"/>
                </a:cubicBezTo>
                <a:cubicBezTo>
                  <a:pt x="3326566" y="586497"/>
                  <a:pt x="3334874" y="597344"/>
                  <a:pt x="3338360" y="610338"/>
                </a:cubicBezTo>
                <a:cubicBezTo>
                  <a:pt x="3341840" y="623332"/>
                  <a:pt x="3340067" y="636885"/>
                  <a:pt x="3333366" y="648488"/>
                </a:cubicBezTo>
                <a:cubicBezTo>
                  <a:pt x="3324406" y="664016"/>
                  <a:pt x="3307696" y="673662"/>
                  <a:pt x="3289760" y="673662"/>
                </a:cubicBezTo>
                <a:cubicBezTo>
                  <a:pt x="3280989" y="673662"/>
                  <a:pt x="3272307" y="671327"/>
                  <a:pt x="3264652" y="666910"/>
                </a:cubicBezTo>
                <a:lnTo>
                  <a:pt x="3264652" y="666911"/>
                </a:lnTo>
                <a:cubicBezTo>
                  <a:pt x="3240645" y="653037"/>
                  <a:pt x="3232388" y="622216"/>
                  <a:pt x="3246248" y="598214"/>
                </a:cubicBezTo>
                <a:cubicBezTo>
                  <a:pt x="3255209" y="582686"/>
                  <a:pt x="3271919" y="573040"/>
                  <a:pt x="3289854" y="573040"/>
                </a:cubicBezTo>
                <a:close/>
                <a:moveTo>
                  <a:pt x="3974259" y="557085"/>
                </a:moveTo>
                <a:cubicBezTo>
                  <a:pt x="3971985" y="557085"/>
                  <a:pt x="3969716" y="557596"/>
                  <a:pt x="3967625" y="558627"/>
                </a:cubicBezTo>
                <a:cubicBezTo>
                  <a:pt x="3966249" y="559308"/>
                  <a:pt x="3964849" y="559941"/>
                  <a:pt x="3963436" y="560556"/>
                </a:cubicBezTo>
                <a:cubicBezTo>
                  <a:pt x="3959473" y="562287"/>
                  <a:pt x="3956447" y="565624"/>
                  <a:pt x="3955128" y="569739"/>
                </a:cubicBezTo>
                <a:cubicBezTo>
                  <a:pt x="3953809" y="573851"/>
                  <a:pt x="3954329" y="578335"/>
                  <a:pt x="3956546" y="582042"/>
                </a:cubicBezTo>
                <a:cubicBezTo>
                  <a:pt x="3958589" y="585447"/>
                  <a:pt x="3960467" y="589012"/>
                  <a:pt x="3962135" y="592635"/>
                </a:cubicBezTo>
                <a:cubicBezTo>
                  <a:pt x="3963818" y="596304"/>
                  <a:pt x="3966906" y="599131"/>
                  <a:pt x="3970704" y="600493"/>
                </a:cubicBezTo>
                <a:cubicBezTo>
                  <a:pt x="3972344" y="601078"/>
                  <a:pt x="3974061" y="601372"/>
                  <a:pt x="3975772" y="601372"/>
                </a:cubicBezTo>
                <a:cubicBezTo>
                  <a:pt x="3978018" y="601372"/>
                  <a:pt x="3980255" y="600871"/>
                  <a:pt x="3982317" y="599878"/>
                </a:cubicBezTo>
                <a:cubicBezTo>
                  <a:pt x="3983390" y="599348"/>
                  <a:pt x="3984464" y="598848"/>
                  <a:pt x="3985556" y="598366"/>
                </a:cubicBezTo>
                <a:cubicBezTo>
                  <a:pt x="3989235" y="596711"/>
                  <a:pt x="3992100" y="593647"/>
                  <a:pt x="3993500" y="589864"/>
                </a:cubicBezTo>
                <a:cubicBezTo>
                  <a:pt x="3994894" y="586072"/>
                  <a:pt x="3994710" y="581882"/>
                  <a:pt x="3992984" y="578241"/>
                </a:cubicBezTo>
                <a:cubicBezTo>
                  <a:pt x="3991282" y="574648"/>
                  <a:pt x="3989750" y="570903"/>
                  <a:pt x="3988426" y="567128"/>
                </a:cubicBezTo>
                <a:cubicBezTo>
                  <a:pt x="3987003" y="563072"/>
                  <a:pt x="3983915" y="559828"/>
                  <a:pt x="3979938" y="558200"/>
                </a:cubicBezTo>
                <a:cubicBezTo>
                  <a:pt x="3978118" y="557455"/>
                  <a:pt x="3976184" y="557085"/>
                  <a:pt x="3974259" y="557085"/>
                </a:cubicBezTo>
                <a:close/>
                <a:moveTo>
                  <a:pt x="3119894" y="546305"/>
                </a:moveTo>
                <a:cubicBezTo>
                  <a:pt x="3122546" y="546305"/>
                  <a:pt x="3125170" y="547013"/>
                  <a:pt x="3127473" y="548348"/>
                </a:cubicBezTo>
                <a:cubicBezTo>
                  <a:pt x="3131005" y="550380"/>
                  <a:pt x="3133516" y="553653"/>
                  <a:pt x="3134566" y="557568"/>
                </a:cubicBezTo>
                <a:cubicBezTo>
                  <a:pt x="3135630" y="561549"/>
                  <a:pt x="3135105" y="565540"/>
                  <a:pt x="3133043" y="569105"/>
                </a:cubicBezTo>
                <a:cubicBezTo>
                  <a:pt x="3130339" y="573787"/>
                  <a:pt x="3125293" y="576700"/>
                  <a:pt x="3119869" y="576700"/>
                </a:cubicBezTo>
                <a:cubicBezTo>
                  <a:pt x="3117212" y="576700"/>
                  <a:pt x="3114597" y="575999"/>
                  <a:pt x="3112304" y="574676"/>
                </a:cubicBezTo>
                <a:lnTo>
                  <a:pt x="3112304" y="574677"/>
                </a:lnTo>
                <a:cubicBezTo>
                  <a:pt x="3108725" y="572605"/>
                  <a:pt x="3106276" y="569418"/>
                  <a:pt x="3105207" y="565437"/>
                </a:cubicBezTo>
                <a:cubicBezTo>
                  <a:pt x="3104157" y="561522"/>
                  <a:pt x="3104695" y="557418"/>
                  <a:pt x="3106724" y="553900"/>
                </a:cubicBezTo>
                <a:cubicBezTo>
                  <a:pt x="3109429" y="549218"/>
                  <a:pt x="3114479" y="546305"/>
                  <a:pt x="3119894" y="546305"/>
                </a:cubicBezTo>
                <a:close/>
                <a:moveTo>
                  <a:pt x="4382005" y="516496"/>
                </a:moveTo>
                <a:cubicBezTo>
                  <a:pt x="4379608" y="516496"/>
                  <a:pt x="4377216" y="517073"/>
                  <a:pt x="4375044" y="518208"/>
                </a:cubicBezTo>
                <a:cubicBezTo>
                  <a:pt x="4373016" y="519268"/>
                  <a:pt x="4370964" y="520260"/>
                  <a:pt x="4368874" y="521186"/>
                </a:cubicBezTo>
                <a:cubicBezTo>
                  <a:pt x="4365091" y="522870"/>
                  <a:pt x="4362169" y="526029"/>
                  <a:pt x="4360797" y="529934"/>
                </a:cubicBezTo>
                <a:cubicBezTo>
                  <a:pt x="4359426" y="533839"/>
                  <a:pt x="4359728" y="538133"/>
                  <a:pt x="4361629" y="541812"/>
                </a:cubicBezTo>
                <a:lnTo>
                  <a:pt x="4361628" y="541812"/>
                </a:lnTo>
                <a:cubicBezTo>
                  <a:pt x="4362725" y="543921"/>
                  <a:pt x="4363747" y="546077"/>
                  <a:pt x="4364702" y="548252"/>
                </a:cubicBezTo>
                <a:cubicBezTo>
                  <a:pt x="4366342" y="551987"/>
                  <a:pt x="4369436" y="554900"/>
                  <a:pt x="4373266" y="556309"/>
                </a:cubicBezTo>
                <a:cubicBezTo>
                  <a:pt x="4374940" y="556924"/>
                  <a:pt x="4376699" y="557226"/>
                  <a:pt x="4378448" y="557226"/>
                </a:cubicBezTo>
                <a:cubicBezTo>
                  <a:pt x="4380699" y="557226"/>
                  <a:pt x="4382941" y="556724"/>
                  <a:pt x="4385007" y="555722"/>
                </a:cubicBezTo>
                <a:cubicBezTo>
                  <a:pt x="4387030" y="554738"/>
                  <a:pt x="4389077" y="553811"/>
                  <a:pt x="4391159" y="552951"/>
                </a:cubicBezTo>
                <a:cubicBezTo>
                  <a:pt x="4395008" y="551372"/>
                  <a:pt x="4398025" y="548261"/>
                  <a:pt x="4399491" y="544365"/>
                </a:cubicBezTo>
                <a:cubicBezTo>
                  <a:pt x="4400957" y="540469"/>
                  <a:pt x="4400739" y="536137"/>
                  <a:pt x="4398890" y="532411"/>
                </a:cubicBezTo>
                <a:cubicBezTo>
                  <a:pt x="4397813" y="530236"/>
                  <a:pt x="4396805" y="528013"/>
                  <a:pt x="4395879" y="525773"/>
                </a:cubicBezTo>
                <a:cubicBezTo>
                  <a:pt x="4394266" y="521877"/>
                  <a:pt x="4391094" y="518832"/>
                  <a:pt x="4387131" y="517395"/>
                </a:cubicBezTo>
                <a:cubicBezTo>
                  <a:pt x="4385471" y="516789"/>
                  <a:pt x="4383736" y="516496"/>
                  <a:pt x="4382005" y="516496"/>
                </a:cubicBezTo>
                <a:close/>
                <a:moveTo>
                  <a:pt x="5236449" y="515930"/>
                </a:moveTo>
                <a:cubicBezTo>
                  <a:pt x="5244511" y="515930"/>
                  <a:pt x="5252479" y="518076"/>
                  <a:pt x="5259496" y="522122"/>
                </a:cubicBezTo>
                <a:cubicBezTo>
                  <a:pt x="5270164" y="528279"/>
                  <a:pt x="5277795" y="538246"/>
                  <a:pt x="5280996" y="550181"/>
                </a:cubicBezTo>
                <a:cubicBezTo>
                  <a:pt x="5284193" y="562116"/>
                  <a:pt x="5282566" y="574561"/>
                  <a:pt x="5276410" y="585219"/>
                </a:cubicBezTo>
                <a:cubicBezTo>
                  <a:pt x="5268188" y="599480"/>
                  <a:pt x="5252849" y="608332"/>
                  <a:pt x="5236374" y="608332"/>
                </a:cubicBezTo>
                <a:cubicBezTo>
                  <a:pt x="5228317" y="608332"/>
                  <a:pt x="5220340" y="606185"/>
                  <a:pt x="5213299" y="602129"/>
                </a:cubicBezTo>
                <a:cubicBezTo>
                  <a:pt x="5202621" y="595963"/>
                  <a:pt x="5194980" y="586004"/>
                  <a:pt x="5191783" y="574079"/>
                </a:cubicBezTo>
                <a:cubicBezTo>
                  <a:pt x="5188591" y="562154"/>
                  <a:pt x="5190233" y="549708"/>
                  <a:pt x="5196399" y="539032"/>
                </a:cubicBezTo>
                <a:cubicBezTo>
                  <a:pt x="5204626" y="524782"/>
                  <a:pt x="5219975" y="515930"/>
                  <a:pt x="5236449" y="515930"/>
                </a:cubicBezTo>
                <a:close/>
                <a:moveTo>
                  <a:pt x="3521627" y="456766"/>
                </a:moveTo>
                <a:cubicBezTo>
                  <a:pt x="3531845" y="456766"/>
                  <a:pt x="3541940" y="459480"/>
                  <a:pt x="3550821" y="464615"/>
                </a:cubicBezTo>
                <a:cubicBezTo>
                  <a:pt x="3564335" y="472416"/>
                  <a:pt x="3573999" y="485033"/>
                  <a:pt x="3578052" y="500145"/>
                </a:cubicBezTo>
                <a:cubicBezTo>
                  <a:pt x="3582100" y="515257"/>
                  <a:pt x="3580038" y="531011"/>
                  <a:pt x="3572241" y="544516"/>
                </a:cubicBezTo>
                <a:cubicBezTo>
                  <a:pt x="3561824" y="562570"/>
                  <a:pt x="3542390" y="573786"/>
                  <a:pt x="3521523" y="573786"/>
                </a:cubicBezTo>
                <a:cubicBezTo>
                  <a:pt x="3511305" y="573786"/>
                  <a:pt x="3501210" y="571072"/>
                  <a:pt x="3492329" y="565937"/>
                </a:cubicBezTo>
                <a:lnTo>
                  <a:pt x="3492329" y="565938"/>
                </a:lnTo>
                <a:cubicBezTo>
                  <a:pt x="3478792" y="558126"/>
                  <a:pt x="3469113" y="545520"/>
                  <a:pt x="3465065" y="530417"/>
                </a:cubicBezTo>
                <a:cubicBezTo>
                  <a:pt x="3461022" y="515324"/>
                  <a:pt x="3463098" y="499560"/>
                  <a:pt x="3470909" y="486026"/>
                </a:cubicBezTo>
                <a:cubicBezTo>
                  <a:pt x="3481326" y="467982"/>
                  <a:pt x="3500760" y="456766"/>
                  <a:pt x="3521627" y="456766"/>
                </a:cubicBezTo>
                <a:close/>
                <a:moveTo>
                  <a:pt x="4209177" y="448323"/>
                </a:moveTo>
                <a:cubicBezTo>
                  <a:pt x="4206756" y="448323"/>
                  <a:pt x="4204340" y="448909"/>
                  <a:pt x="4202150" y="450063"/>
                </a:cubicBezTo>
                <a:cubicBezTo>
                  <a:pt x="4199999" y="451207"/>
                  <a:pt x="4197805" y="452266"/>
                  <a:pt x="4195578" y="453240"/>
                </a:cubicBezTo>
                <a:cubicBezTo>
                  <a:pt x="4191639" y="454961"/>
                  <a:pt x="4188631" y="458290"/>
                  <a:pt x="4187307" y="462376"/>
                </a:cubicBezTo>
                <a:cubicBezTo>
                  <a:pt x="4185988" y="466462"/>
                  <a:pt x="4186484" y="470925"/>
                  <a:pt x="4188669" y="474622"/>
                </a:cubicBezTo>
                <a:lnTo>
                  <a:pt x="4188669" y="474621"/>
                </a:lnTo>
                <a:cubicBezTo>
                  <a:pt x="4190792" y="478224"/>
                  <a:pt x="4192730" y="481949"/>
                  <a:pt x="4194428" y="485723"/>
                </a:cubicBezTo>
                <a:cubicBezTo>
                  <a:pt x="4196093" y="489420"/>
                  <a:pt x="4199195" y="492296"/>
                  <a:pt x="4203010" y="493676"/>
                </a:cubicBezTo>
                <a:cubicBezTo>
                  <a:pt x="4204665" y="494271"/>
                  <a:pt x="4206391" y="494566"/>
                  <a:pt x="4208113" y="494566"/>
                </a:cubicBezTo>
                <a:cubicBezTo>
                  <a:pt x="4210373" y="494566"/>
                  <a:pt x="4212623" y="494055"/>
                  <a:pt x="4214700" y="493043"/>
                </a:cubicBezTo>
                <a:cubicBezTo>
                  <a:pt x="4216601" y="492117"/>
                  <a:pt x="4218530" y="491247"/>
                  <a:pt x="4220478" y="490434"/>
                </a:cubicBezTo>
                <a:cubicBezTo>
                  <a:pt x="4224298" y="488844"/>
                  <a:pt x="4227292" y="485752"/>
                  <a:pt x="4228753" y="481884"/>
                </a:cubicBezTo>
                <a:cubicBezTo>
                  <a:pt x="4230219" y="478017"/>
                  <a:pt x="4230021" y="473713"/>
                  <a:pt x="4228205" y="469997"/>
                </a:cubicBezTo>
                <a:cubicBezTo>
                  <a:pt x="4226380" y="466262"/>
                  <a:pt x="4224744" y="462337"/>
                  <a:pt x="4223335" y="458347"/>
                </a:cubicBezTo>
                <a:cubicBezTo>
                  <a:pt x="4221883" y="454222"/>
                  <a:pt x="4218711" y="450942"/>
                  <a:pt x="4214644" y="449353"/>
                </a:cubicBezTo>
                <a:cubicBezTo>
                  <a:pt x="4212880" y="448663"/>
                  <a:pt x="4211027" y="448323"/>
                  <a:pt x="4209177" y="448323"/>
                </a:cubicBezTo>
                <a:close/>
                <a:moveTo>
                  <a:pt x="5066535" y="445873"/>
                </a:moveTo>
                <a:cubicBezTo>
                  <a:pt x="5076034" y="445873"/>
                  <a:pt x="5085421" y="448397"/>
                  <a:pt x="5093682" y="453173"/>
                </a:cubicBezTo>
                <a:cubicBezTo>
                  <a:pt x="5106246" y="460427"/>
                  <a:pt x="5115234" y="472153"/>
                  <a:pt x="5118998" y="486206"/>
                </a:cubicBezTo>
                <a:cubicBezTo>
                  <a:pt x="5122768" y="500270"/>
                  <a:pt x="5120847" y="514918"/>
                  <a:pt x="5113598" y="527476"/>
                </a:cubicBezTo>
                <a:cubicBezTo>
                  <a:pt x="5103910" y="544261"/>
                  <a:pt x="5085837" y="554693"/>
                  <a:pt x="5066437" y="554693"/>
                </a:cubicBezTo>
                <a:cubicBezTo>
                  <a:pt x="5056938" y="554693"/>
                  <a:pt x="5047551" y="552168"/>
                  <a:pt x="5039290" y="547392"/>
                </a:cubicBezTo>
                <a:cubicBezTo>
                  <a:pt x="5026698" y="540129"/>
                  <a:pt x="5017700" y="528402"/>
                  <a:pt x="5013936" y="514360"/>
                </a:cubicBezTo>
                <a:cubicBezTo>
                  <a:pt x="5010176" y="500326"/>
                  <a:pt x="5012110" y="485667"/>
                  <a:pt x="5019373" y="473089"/>
                </a:cubicBezTo>
                <a:cubicBezTo>
                  <a:pt x="5029062" y="456303"/>
                  <a:pt x="5047134" y="445873"/>
                  <a:pt x="5066535" y="445873"/>
                </a:cubicBezTo>
                <a:close/>
                <a:moveTo>
                  <a:pt x="3351671" y="435498"/>
                </a:moveTo>
                <a:cubicBezTo>
                  <a:pt x="3354801" y="435498"/>
                  <a:pt x="3357894" y="436330"/>
                  <a:pt x="3360617" y="437899"/>
                </a:cubicBezTo>
                <a:cubicBezTo>
                  <a:pt x="3369176" y="442845"/>
                  <a:pt x="3372122" y="453825"/>
                  <a:pt x="3367180" y="462384"/>
                </a:cubicBezTo>
                <a:cubicBezTo>
                  <a:pt x="3363983" y="467925"/>
                  <a:pt x="3358031" y="471368"/>
                  <a:pt x="3351637" y="471368"/>
                </a:cubicBezTo>
                <a:cubicBezTo>
                  <a:pt x="3348512" y="471368"/>
                  <a:pt x="3345419" y="470536"/>
                  <a:pt x="3342686" y="468956"/>
                </a:cubicBezTo>
                <a:lnTo>
                  <a:pt x="3342686" y="468957"/>
                </a:lnTo>
                <a:cubicBezTo>
                  <a:pt x="3338535" y="466565"/>
                  <a:pt x="3335570" y="462697"/>
                  <a:pt x="3334331" y="458072"/>
                </a:cubicBezTo>
                <a:cubicBezTo>
                  <a:pt x="3333093" y="453448"/>
                  <a:pt x="3333731" y="448615"/>
                  <a:pt x="3336124" y="444473"/>
                </a:cubicBezTo>
                <a:cubicBezTo>
                  <a:pt x="3339316" y="438931"/>
                  <a:pt x="3345274" y="435498"/>
                  <a:pt x="3351671" y="435498"/>
                </a:cubicBezTo>
                <a:close/>
                <a:moveTo>
                  <a:pt x="4896632" y="371255"/>
                </a:moveTo>
                <a:cubicBezTo>
                  <a:pt x="4908348" y="371255"/>
                  <a:pt x="4919938" y="374377"/>
                  <a:pt x="4930147" y="380268"/>
                </a:cubicBezTo>
                <a:cubicBezTo>
                  <a:pt x="4945684" y="389243"/>
                  <a:pt x="4956796" y="403722"/>
                  <a:pt x="4961440" y="421056"/>
                </a:cubicBezTo>
                <a:cubicBezTo>
                  <a:pt x="4966083" y="438382"/>
                  <a:pt x="4963700" y="456481"/>
                  <a:pt x="4954730" y="472030"/>
                </a:cubicBezTo>
                <a:cubicBezTo>
                  <a:pt x="4942767" y="492740"/>
                  <a:pt x="4920457" y="505612"/>
                  <a:pt x="4896507" y="505612"/>
                </a:cubicBezTo>
                <a:cubicBezTo>
                  <a:pt x="4884781" y="505612"/>
                  <a:pt x="4873186" y="502491"/>
                  <a:pt x="4862983" y="496599"/>
                </a:cubicBezTo>
                <a:lnTo>
                  <a:pt x="4862983" y="496598"/>
                </a:lnTo>
                <a:cubicBezTo>
                  <a:pt x="4847445" y="487624"/>
                  <a:pt x="4836328" y="473145"/>
                  <a:pt x="4831685" y="455820"/>
                </a:cubicBezTo>
                <a:cubicBezTo>
                  <a:pt x="4827046" y="438494"/>
                  <a:pt x="4829429" y="420394"/>
                  <a:pt x="4838400" y="404856"/>
                </a:cubicBezTo>
                <a:cubicBezTo>
                  <a:pt x="4850368" y="384126"/>
                  <a:pt x="4872677" y="371255"/>
                  <a:pt x="4896632" y="371255"/>
                </a:cubicBezTo>
                <a:close/>
                <a:moveTo>
                  <a:pt x="3753405" y="340482"/>
                </a:moveTo>
                <a:cubicBezTo>
                  <a:pt x="3765056" y="340482"/>
                  <a:pt x="3776566" y="343574"/>
                  <a:pt x="3786699" y="349428"/>
                </a:cubicBezTo>
                <a:cubicBezTo>
                  <a:pt x="3818550" y="367822"/>
                  <a:pt x="3829501" y="408704"/>
                  <a:pt x="3811112" y="440556"/>
                </a:cubicBezTo>
                <a:cubicBezTo>
                  <a:pt x="3799234" y="461135"/>
                  <a:pt x="3777076" y="473920"/>
                  <a:pt x="3753287" y="473920"/>
                </a:cubicBezTo>
                <a:cubicBezTo>
                  <a:pt x="3741650" y="473920"/>
                  <a:pt x="3730132" y="470828"/>
                  <a:pt x="3719984" y="464974"/>
                </a:cubicBezTo>
                <a:cubicBezTo>
                  <a:pt x="3688137" y="446580"/>
                  <a:pt x="3677182" y="405698"/>
                  <a:pt x="3695570" y="373846"/>
                </a:cubicBezTo>
                <a:cubicBezTo>
                  <a:pt x="3707454" y="353267"/>
                  <a:pt x="3729616" y="340482"/>
                  <a:pt x="3753405" y="340482"/>
                </a:cubicBezTo>
                <a:close/>
                <a:moveTo>
                  <a:pt x="3583443" y="322401"/>
                </a:moveTo>
                <a:cubicBezTo>
                  <a:pt x="3587439" y="322401"/>
                  <a:pt x="3591397" y="323470"/>
                  <a:pt x="3594891" y="325484"/>
                </a:cubicBezTo>
                <a:cubicBezTo>
                  <a:pt x="3600200" y="328548"/>
                  <a:pt x="3603993" y="333494"/>
                  <a:pt x="3605582" y="339414"/>
                </a:cubicBezTo>
                <a:cubicBezTo>
                  <a:pt x="3607171" y="345335"/>
                  <a:pt x="3606358" y="351519"/>
                  <a:pt x="3603294" y="356825"/>
                </a:cubicBezTo>
                <a:cubicBezTo>
                  <a:pt x="3599208" y="363908"/>
                  <a:pt x="3591585" y="368306"/>
                  <a:pt x="3583405" y="368306"/>
                </a:cubicBezTo>
                <a:cubicBezTo>
                  <a:pt x="3579396" y="368306"/>
                  <a:pt x="3575434" y="367237"/>
                  <a:pt x="3571953" y="365222"/>
                </a:cubicBezTo>
                <a:cubicBezTo>
                  <a:pt x="3566639" y="362158"/>
                  <a:pt x="3562846" y="357212"/>
                  <a:pt x="3561257" y="351292"/>
                </a:cubicBezTo>
                <a:cubicBezTo>
                  <a:pt x="3559673" y="345371"/>
                  <a:pt x="3560486" y="339187"/>
                  <a:pt x="3563550" y="333881"/>
                </a:cubicBezTo>
                <a:cubicBezTo>
                  <a:pt x="3567641" y="326798"/>
                  <a:pt x="3575263" y="322401"/>
                  <a:pt x="3583443" y="322401"/>
                </a:cubicBezTo>
                <a:close/>
                <a:moveTo>
                  <a:pt x="4458732" y="304695"/>
                </a:moveTo>
                <a:cubicBezTo>
                  <a:pt x="4454618" y="304695"/>
                  <a:pt x="4450599" y="306379"/>
                  <a:pt x="4447705" y="309510"/>
                </a:cubicBezTo>
                <a:cubicBezTo>
                  <a:pt x="4438744" y="319204"/>
                  <a:pt x="4427433" y="326665"/>
                  <a:pt x="4414993" y="331091"/>
                </a:cubicBezTo>
                <a:cubicBezTo>
                  <a:pt x="4410402" y="332718"/>
                  <a:pt x="4406888" y="336481"/>
                  <a:pt x="4405569" y="341182"/>
                </a:cubicBezTo>
                <a:cubicBezTo>
                  <a:pt x="4404255" y="345873"/>
                  <a:pt x="4405300" y="350913"/>
                  <a:pt x="4408378" y="354696"/>
                </a:cubicBezTo>
                <a:lnTo>
                  <a:pt x="4408379" y="354697"/>
                </a:lnTo>
                <a:cubicBezTo>
                  <a:pt x="4415060" y="362924"/>
                  <a:pt x="4420489" y="372079"/>
                  <a:pt x="4424512" y="381914"/>
                </a:cubicBezTo>
                <a:cubicBezTo>
                  <a:pt x="4426106" y="385810"/>
                  <a:pt x="4429264" y="388855"/>
                  <a:pt x="4433213" y="390312"/>
                </a:cubicBezTo>
                <a:cubicBezTo>
                  <a:pt x="4434891" y="390936"/>
                  <a:pt x="4436650" y="391238"/>
                  <a:pt x="4438404" y="391238"/>
                </a:cubicBezTo>
                <a:cubicBezTo>
                  <a:pt x="4440773" y="391238"/>
                  <a:pt x="4443138" y="390681"/>
                  <a:pt x="4445288" y="389564"/>
                </a:cubicBezTo>
                <a:cubicBezTo>
                  <a:pt x="4454646" y="384741"/>
                  <a:pt x="4464642" y="381299"/>
                  <a:pt x="4474988" y="379360"/>
                </a:cubicBezTo>
                <a:cubicBezTo>
                  <a:pt x="4479797" y="378452"/>
                  <a:pt x="4483864" y="375265"/>
                  <a:pt x="4485888" y="370811"/>
                </a:cubicBezTo>
                <a:cubicBezTo>
                  <a:pt x="4487907" y="366356"/>
                  <a:pt x="4487633" y="361193"/>
                  <a:pt x="4485145" y="356975"/>
                </a:cubicBezTo>
                <a:cubicBezTo>
                  <a:pt x="4478355" y="345476"/>
                  <a:pt x="4474406" y="332321"/>
                  <a:pt x="4473716" y="318930"/>
                </a:cubicBezTo>
                <a:cubicBezTo>
                  <a:pt x="4473409" y="312905"/>
                  <a:pt x="4469512" y="307648"/>
                  <a:pt x="4463838" y="305595"/>
                </a:cubicBezTo>
                <a:cubicBezTo>
                  <a:pt x="4462169" y="304990"/>
                  <a:pt x="4460443" y="304695"/>
                  <a:pt x="4458732" y="304695"/>
                </a:cubicBezTo>
                <a:close/>
                <a:moveTo>
                  <a:pt x="4726712" y="301206"/>
                </a:moveTo>
                <a:cubicBezTo>
                  <a:pt x="4739862" y="301206"/>
                  <a:pt x="4752871" y="304705"/>
                  <a:pt x="4764332" y="311314"/>
                </a:cubicBezTo>
                <a:cubicBezTo>
                  <a:pt x="4781762" y="321378"/>
                  <a:pt x="4794236" y="337634"/>
                  <a:pt x="4799447" y="357088"/>
                </a:cubicBezTo>
                <a:cubicBezTo>
                  <a:pt x="4804658" y="376531"/>
                  <a:pt x="4801981" y="396845"/>
                  <a:pt x="4791914" y="414275"/>
                </a:cubicBezTo>
                <a:cubicBezTo>
                  <a:pt x="4778491" y="437530"/>
                  <a:pt x="4753457" y="451971"/>
                  <a:pt x="4726581" y="451971"/>
                </a:cubicBezTo>
                <a:cubicBezTo>
                  <a:pt x="4713421" y="451971"/>
                  <a:pt x="4700412" y="448472"/>
                  <a:pt x="4688965" y="441861"/>
                </a:cubicBezTo>
                <a:cubicBezTo>
                  <a:pt x="4671559" y="431809"/>
                  <a:pt x="4659104" y="415561"/>
                  <a:pt x="4653884" y="396079"/>
                </a:cubicBezTo>
                <a:cubicBezTo>
                  <a:pt x="4648668" y="376607"/>
                  <a:pt x="4651325" y="356303"/>
                  <a:pt x="4661368" y="338892"/>
                </a:cubicBezTo>
                <a:cubicBezTo>
                  <a:pt x="4674793" y="315647"/>
                  <a:pt x="4699835" y="301206"/>
                  <a:pt x="4726712" y="301206"/>
                </a:cubicBezTo>
                <a:close/>
                <a:moveTo>
                  <a:pt x="4958432" y="248758"/>
                </a:moveTo>
                <a:cubicBezTo>
                  <a:pt x="4961885" y="248758"/>
                  <a:pt x="4965288" y="249675"/>
                  <a:pt x="4968282" y="251405"/>
                </a:cubicBezTo>
                <a:cubicBezTo>
                  <a:pt x="4972854" y="254044"/>
                  <a:pt x="4976126" y="258309"/>
                  <a:pt x="4977493" y="263407"/>
                </a:cubicBezTo>
                <a:cubicBezTo>
                  <a:pt x="4978855" y="268495"/>
                  <a:pt x="4978154" y="273819"/>
                  <a:pt x="4975512" y="278397"/>
                </a:cubicBezTo>
                <a:cubicBezTo>
                  <a:pt x="4971998" y="284497"/>
                  <a:pt x="4965439" y="288279"/>
                  <a:pt x="4958394" y="288279"/>
                </a:cubicBezTo>
                <a:cubicBezTo>
                  <a:pt x="4954953" y="288279"/>
                  <a:pt x="4951538" y="287362"/>
                  <a:pt x="4948526" y="285622"/>
                </a:cubicBezTo>
                <a:lnTo>
                  <a:pt x="4948526" y="285620"/>
                </a:lnTo>
                <a:cubicBezTo>
                  <a:pt x="4939106" y="280174"/>
                  <a:pt x="4935858" y="268078"/>
                  <a:pt x="4941301" y="258640"/>
                </a:cubicBezTo>
                <a:cubicBezTo>
                  <a:pt x="4944818" y="252550"/>
                  <a:pt x="4951387" y="248758"/>
                  <a:pt x="4958432" y="248758"/>
                </a:cubicBezTo>
                <a:close/>
                <a:moveTo>
                  <a:pt x="3985172" y="229211"/>
                </a:moveTo>
                <a:cubicBezTo>
                  <a:pt x="3997363" y="229211"/>
                  <a:pt x="4009425" y="232455"/>
                  <a:pt x="4020064" y="238592"/>
                </a:cubicBezTo>
                <a:cubicBezTo>
                  <a:pt x="4053433" y="257866"/>
                  <a:pt x="4064913" y="300697"/>
                  <a:pt x="4045645" y="334071"/>
                </a:cubicBezTo>
                <a:cubicBezTo>
                  <a:pt x="4033195" y="355642"/>
                  <a:pt x="4009978" y="369043"/>
                  <a:pt x="3985054" y="369043"/>
                </a:cubicBezTo>
                <a:cubicBezTo>
                  <a:pt x="3972859" y="369043"/>
                  <a:pt x="3960792" y="365799"/>
                  <a:pt x="3950158" y="359661"/>
                </a:cubicBezTo>
                <a:cubicBezTo>
                  <a:pt x="3933991" y="350325"/>
                  <a:pt x="3922425" y="335252"/>
                  <a:pt x="3917593" y="317218"/>
                </a:cubicBezTo>
                <a:cubicBezTo>
                  <a:pt x="3912765" y="299183"/>
                  <a:pt x="3915242" y="280335"/>
                  <a:pt x="3924577" y="264174"/>
                </a:cubicBezTo>
                <a:cubicBezTo>
                  <a:pt x="3937027" y="242611"/>
                  <a:pt x="3960249" y="229211"/>
                  <a:pt x="3985172" y="229211"/>
                </a:cubicBezTo>
                <a:close/>
                <a:moveTo>
                  <a:pt x="3815216" y="209314"/>
                </a:moveTo>
                <a:cubicBezTo>
                  <a:pt x="3820091" y="209314"/>
                  <a:pt x="3824919" y="210619"/>
                  <a:pt x="3829170" y="213068"/>
                </a:cubicBezTo>
                <a:cubicBezTo>
                  <a:pt x="3835639" y="216803"/>
                  <a:pt x="3840263" y="222828"/>
                  <a:pt x="3842197" y="230043"/>
                </a:cubicBezTo>
                <a:cubicBezTo>
                  <a:pt x="3844131" y="237259"/>
                  <a:pt x="3843137" y="244796"/>
                  <a:pt x="3839402" y="251254"/>
                </a:cubicBezTo>
                <a:cubicBezTo>
                  <a:pt x="3834419" y="259889"/>
                  <a:pt x="3825132" y="265252"/>
                  <a:pt x="3815164" y="265252"/>
                </a:cubicBezTo>
                <a:cubicBezTo>
                  <a:pt x="3810289" y="265252"/>
                  <a:pt x="3805461" y="263956"/>
                  <a:pt x="3801201" y="261497"/>
                </a:cubicBezTo>
                <a:cubicBezTo>
                  <a:pt x="3787867" y="253790"/>
                  <a:pt x="3783271" y="236654"/>
                  <a:pt x="3790973" y="223300"/>
                </a:cubicBezTo>
                <a:cubicBezTo>
                  <a:pt x="3795957" y="214676"/>
                  <a:pt x="3805244" y="209314"/>
                  <a:pt x="3815216" y="209314"/>
                </a:cubicBezTo>
                <a:close/>
                <a:moveTo>
                  <a:pt x="4788519" y="181434"/>
                </a:moveTo>
                <a:cubicBezTo>
                  <a:pt x="4792916" y="181434"/>
                  <a:pt x="4797271" y="182607"/>
                  <a:pt x="4801106" y="184820"/>
                </a:cubicBezTo>
                <a:cubicBezTo>
                  <a:pt x="4813140" y="191771"/>
                  <a:pt x="4817287" y="207233"/>
                  <a:pt x="4810336" y="219272"/>
                </a:cubicBezTo>
                <a:cubicBezTo>
                  <a:pt x="4805843" y="227064"/>
                  <a:pt x="4797465" y="231897"/>
                  <a:pt x="4788471" y="231897"/>
                </a:cubicBezTo>
                <a:cubicBezTo>
                  <a:pt x="4784064" y="231897"/>
                  <a:pt x="4779709" y="230723"/>
                  <a:pt x="4775879" y="228511"/>
                </a:cubicBezTo>
                <a:cubicBezTo>
                  <a:pt x="4770038" y="225144"/>
                  <a:pt x="4765868" y="219708"/>
                  <a:pt x="4764124" y="213191"/>
                </a:cubicBezTo>
                <a:cubicBezTo>
                  <a:pt x="4762384" y="206685"/>
                  <a:pt x="4763277" y="199885"/>
                  <a:pt x="4766644" y="194050"/>
                </a:cubicBezTo>
                <a:cubicBezTo>
                  <a:pt x="4771142" y="186277"/>
                  <a:pt x="4779520" y="181434"/>
                  <a:pt x="4788519" y="181434"/>
                </a:cubicBezTo>
                <a:close/>
                <a:moveTo>
                  <a:pt x="4386875" y="169763"/>
                </a:moveTo>
                <a:cubicBezTo>
                  <a:pt x="4401382" y="169763"/>
                  <a:pt x="4415729" y="173621"/>
                  <a:pt x="4428359" y="180914"/>
                </a:cubicBezTo>
                <a:cubicBezTo>
                  <a:pt x="4452848" y="195052"/>
                  <a:pt x="4468338" y="220425"/>
                  <a:pt x="4469795" y="248796"/>
                </a:cubicBezTo>
                <a:cubicBezTo>
                  <a:pt x="4470102" y="254821"/>
                  <a:pt x="4473984" y="260078"/>
                  <a:pt x="4479654" y="262140"/>
                </a:cubicBezTo>
                <a:cubicBezTo>
                  <a:pt x="4481328" y="262745"/>
                  <a:pt x="4483064" y="263038"/>
                  <a:pt x="4484780" y="263038"/>
                </a:cubicBezTo>
                <a:cubicBezTo>
                  <a:pt x="4488879" y="263038"/>
                  <a:pt x="4492884" y="261364"/>
                  <a:pt x="4495778" y="258254"/>
                </a:cubicBezTo>
                <a:cubicBezTo>
                  <a:pt x="4511519" y="241326"/>
                  <a:pt x="4533758" y="231613"/>
                  <a:pt x="4556800" y="231613"/>
                </a:cubicBezTo>
                <a:cubicBezTo>
                  <a:pt x="4571302" y="231613"/>
                  <a:pt x="4585648" y="235471"/>
                  <a:pt x="4598283" y="242763"/>
                </a:cubicBezTo>
                <a:cubicBezTo>
                  <a:pt x="4637969" y="265678"/>
                  <a:pt x="4651616" y="316614"/>
                  <a:pt x="4628706" y="356314"/>
                </a:cubicBezTo>
                <a:cubicBezTo>
                  <a:pt x="4618899" y="373289"/>
                  <a:pt x="4603177" y="386312"/>
                  <a:pt x="4584433" y="392979"/>
                </a:cubicBezTo>
                <a:cubicBezTo>
                  <a:pt x="4579832" y="394614"/>
                  <a:pt x="4576314" y="398388"/>
                  <a:pt x="4575004" y="403097"/>
                </a:cubicBezTo>
                <a:cubicBezTo>
                  <a:pt x="4573694" y="407798"/>
                  <a:pt x="4574759" y="412847"/>
                  <a:pt x="4577851" y="416631"/>
                </a:cubicBezTo>
                <a:cubicBezTo>
                  <a:pt x="4585194" y="425587"/>
                  <a:pt x="4591001" y="435667"/>
                  <a:pt x="4595119" y="446591"/>
                </a:cubicBezTo>
                <a:cubicBezTo>
                  <a:pt x="4596637" y="450620"/>
                  <a:pt x="4599815" y="453807"/>
                  <a:pt x="4603843" y="455329"/>
                </a:cubicBezTo>
                <a:cubicBezTo>
                  <a:pt x="4605560" y="455982"/>
                  <a:pt x="4607366" y="456303"/>
                  <a:pt x="4609163" y="456303"/>
                </a:cubicBezTo>
                <a:cubicBezTo>
                  <a:pt x="4611579" y="456303"/>
                  <a:pt x="4613985" y="455726"/>
                  <a:pt x="4616165" y="454573"/>
                </a:cubicBezTo>
                <a:cubicBezTo>
                  <a:pt x="4631216" y="446629"/>
                  <a:pt x="4648102" y="442430"/>
                  <a:pt x="4664997" y="442430"/>
                </a:cubicBezTo>
                <a:cubicBezTo>
                  <a:pt x="4683126" y="442430"/>
                  <a:pt x="4701052" y="447253"/>
                  <a:pt x="4716840" y="456370"/>
                </a:cubicBezTo>
                <a:cubicBezTo>
                  <a:pt x="4738762" y="469023"/>
                  <a:pt x="4755245" y="489111"/>
                  <a:pt x="4763256" y="512923"/>
                </a:cubicBezTo>
                <a:cubicBezTo>
                  <a:pt x="4764688" y="517179"/>
                  <a:pt x="4767952" y="520573"/>
                  <a:pt x="4772146" y="522172"/>
                </a:cubicBezTo>
                <a:cubicBezTo>
                  <a:pt x="4773871" y="522825"/>
                  <a:pt x="4775682" y="523146"/>
                  <a:pt x="4777485" y="523146"/>
                </a:cubicBezTo>
                <a:cubicBezTo>
                  <a:pt x="4780066" y="523146"/>
                  <a:pt x="4782638" y="522484"/>
                  <a:pt x="4784936" y="521170"/>
                </a:cubicBezTo>
                <a:cubicBezTo>
                  <a:pt x="4800091" y="512507"/>
                  <a:pt x="4817364" y="507920"/>
                  <a:pt x="4834892" y="507920"/>
                </a:cubicBezTo>
                <a:cubicBezTo>
                  <a:pt x="4852379" y="507920"/>
                  <a:pt x="4869685" y="512572"/>
                  <a:pt x="4884944" y="521377"/>
                </a:cubicBezTo>
                <a:cubicBezTo>
                  <a:pt x="4907622" y="534473"/>
                  <a:pt x="4924049" y="555478"/>
                  <a:pt x="4931189" y="580539"/>
                </a:cubicBezTo>
                <a:cubicBezTo>
                  <a:pt x="4932485" y="585079"/>
                  <a:pt x="4935842" y="588748"/>
                  <a:pt x="4940253" y="590441"/>
                </a:cubicBezTo>
                <a:cubicBezTo>
                  <a:pt x="4941988" y="591104"/>
                  <a:pt x="4943809" y="591434"/>
                  <a:pt x="4945625" y="591434"/>
                </a:cubicBezTo>
                <a:cubicBezTo>
                  <a:pt x="4948415" y="591434"/>
                  <a:pt x="4951185" y="590658"/>
                  <a:pt x="4953611" y="589136"/>
                </a:cubicBezTo>
                <a:cubicBezTo>
                  <a:pt x="4969026" y="579452"/>
                  <a:pt x="4986739" y="574326"/>
                  <a:pt x="5004831" y="574326"/>
                </a:cubicBezTo>
                <a:cubicBezTo>
                  <a:pt x="5021522" y="574326"/>
                  <a:pt x="5038034" y="578771"/>
                  <a:pt x="5052585" y="587169"/>
                </a:cubicBezTo>
                <a:cubicBezTo>
                  <a:pt x="5076298" y="600853"/>
                  <a:pt x="5093046" y="624297"/>
                  <a:pt x="5098526" y="651496"/>
                </a:cubicBezTo>
                <a:cubicBezTo>
                  <a:pt x="5099543" y="656527"/>
                  <a:pt x="5103052" y="660688"/>
                  <a:pt x="5107841" y="662532"/>
                </a:cubicBezTo>
                <a:cubicBezTo>
                  <a:pt x="5109592" y="663203"/>
                  <a:pt x="5111421" y="663534"/>
                  <a:pt x="5113241" y="663534"/>
                </a:cubicBezTo>
                <a:cubicBezTo>
                  <a:pt x="5116400" y="663534"/>
                  <a:pt x="5119535" y="662540"/>
                  <a:pt x="5122155" y="660603"/>
                </a:cubicBezTo>
                <a:cubicBezTo>
                  <a:pt x="5137351" y="649387"/>
                  <a:pt x="5155533" y="643457"/>
                  <a:pt x="5174721" y="643457"/>
                </a:cubicBezTo>
                <a:cubicBezTo>
                  <a:pt x="5190136" y="643457"/>
                  <a:pt x="5205400" y="647561"/>
                  <a:pt x="5218862" y="655326"/>
                </a:cubicBezTo>
                <a:cubicBezTo>
                  <a:pt x="5261159" y="679754"/>
                  <a:pt x="5275708" y="734045"/>
                  <a:pt x="5251285" y="776338"/>
                </a:cubicBezTo>
                <a:cubicBezTo>
                  <a:pt x="5240168" y="795602"/>
                  <a:pt x="5222261" y="809882"/>
                  <a:pt x="5200855" y="816568"/>
                </a:cubicBezTo>
                <a:cubicBezTo>
                  <a:pt x="5196174" y="818025"/>
                  <a:pt x="5192505" y="821684"/>
                  <a:pt x="5191020" y="826356"/>
                </a:cubicBezTo>
                <a:cubicBezTo>
                  <a:pt x="5189541" y="831027"/>
                  <a:pt x="5190430" y="836125"/>
                  <a:pt x="5193413" y="840022"/>
                </a:cubicBezTo>
                <a:cubicBezTo>
                  <a:pt x="5200501" y="849282"/>
                  <a:pt x="5205920" y="859609"/>
                  <a:pt x="5209514" y="870720"/>
                </a:cubicBezTo>
                <a:cubicBezTo>
                  <a:pt x="5210923" y="875090"/>
                  <a:pt x="5214252" y="878560"/>
                  <a:pt x="5218545" y="880168"/>
                </a:cubicBezTo>
                <a:cubicBezTo>
                  <a:pt x="5220243" y="880801"/>
                  <a:pt x="5222021" y="881114"/>
                  <a:pt x="5223794" y="881114"/>
                </a:cubicBezTo>
                <a:cubicBezTo>
                  <a:pt x="5226499" y="881114"/>
                  <a:pt x="5229184" y="880386"/>
                  <a:pt x="5231554" y="878957"/>
                </a:cubicBezTo>
                <a:cubicBezTo>
                  <a:pt x="5246931" y="869660"/>
                  <a:pt x="5264658" y="864753"/>
                  <a:pt x="5282820" y="864753"/>
                </a:cubicBezTo>
                <a:cubicBezTo>
                  <a:pt x="5300069" y="864753"/>
                  <a:pt x="5317139" y="869339"/>
                  <a:pt x="5332181" y="878020"/>
                </a:cubicBezTo>
                <a:cubicBezTo>
                  <a:pt x="5354538" y="890930"/>
                  <a:pt x="5370728" y="911622"/>
                  <a:pt x="5377769" y="936276"/>
                </a:cubicBezTo>
                <a:cubicBezTo>
                  <a:pt x="5379069" y="940844"/>
                  <a:pt x="5382464" y="944523"/>
                  <a:pt x="5386913" y="946196"/>
                </a:cubicBezTo>
                <a:cubicBezTo>
                  <a:pt x="5388625" y="946849"/>
                  <a:pt x="5390417" y="947161"/>
                  <a:pt x="5392200" y="947161"/>
                </a:cubicBezTo>
                <a:cubicBezTo>
                  <a:pt x="5395046" y="947161"/>
                  <a:pt x="5397878" y="946347"/>
                  <a:pt x="5400332" y="944768"/>
                </a:cubicBezTo>
                <a:cubicBezTo>
                  <a:pt x="5415998" y="934668"/>
                  <a:pt x="5434113" y="929325"/>
                  <a:pt x="5452710" y="929325"/>
                </a:cubicBezTo>
                <a:cubicBezTo>
                  <a:pt x="5469501" y="929325"/>
                  <a:pt x="5486107" y="933788"/>
                  <a:pt x="5500728" y="942234"/>
                </a:cubicBezTo>
                <a:cubicBezTo>
                  <a:pt x="5524068" y="955710"/>
                  <a:pt x="5540788" y="978577"/>
                  <a:pt x="5546599" y="1004969"/>
                </a:cubicBezTo>
                <a:cubicBezTo>
                  <a:pt x="5547682" y="1009897"/>
                  <a:pt x="5551168" y="1013945"/>
                  <a:pt x="5555872" y="1015760"/>
                </a:cubicBezTo>
                <a:cubicBezTo>
                  <a:pt x="5557617" y="1016423"/>
                  <a:pt x="5559442" y="1016753"/>
                  <a:pt x="5561258" y="1016753"/>
                </a:cubicBezTo>
                <a:cubicBezTo>
                  <a:pt x="5564341" y="1016753"/>
                  <a:pt x="5567401" y="1015807"/>
                  <a:pt x="5569982" y="1013963"/>
                </a:cubicBezTo>
                <a:cubicBezTo>
                  <a:pt x="5585430" y="1002927"/>
                  <a:pt x="5603635" y="997094"/>
                  <a:pt x="5622630" y="997094"/>
                </a:cubicBezTo>
                <a:cubicBezTo>
                  <a:pt x="5638371" y="997094"/>
                  <a:pt x="5653951" y="1001281"/>
                  <a:pt x="5667692" y="1009206"/>
                </a:cubicBezTo>
                <a:cubicBezTo>
                  <a:pt x="5688602" y="1021283"/>
                  <a:pt x="5703562" y="1040783"/>
                  <a:pt x="5709813" y="1064114"/>
                </a:cubicBezTo>
                <a:cubicBezTo>
                  <a:pt x="5716064" y="1087435"/>
                  <a:pt x="5712859" y="1111805"/>
                  <a:pt x="5700782" y="1132715"/>
                </a:cubicBezTo>
                <a:cubicBezTo>
                  <a:pt x="5688611" y="1153795"/>
                  <a:pt x="5667995" y="1169286"/>
                  <a:pt x="5644229" y="1175215"/>
                </a:cubicBezTo>
                <a:cubicBezTo>
                  <a:pt x="5639302" y="1176445"/>
                  <a:pt x="5635331" y="1180077"/>
                  <a:pt x="5633676" y="1184880"/>
                </a:cubicBezTo>
                <a:cubicBezTo>
                  <a:pt x="5632016" y="1189674"/>
                  <a:pt x="5632895" y="1194989"/>
                  <a:pt x="5636012" y="1198989"/>
                </a:cubicBezTo>
                <a:cubicBezTo>
                  <a:pt x="5659915" y="1229724"/>
                  <a:pt x="5662766" y="1271393"/>
                  <a:pt x="5643280" y="1305144"/>
                </a:cubicBezTo>
                <a:cubicBezTo>
                  <a:pt x="5630768" y="1326809"/>
                  <a:pt x="5609655" y="1343001"/>
                  <a:pt x="5585351" y="1349574"/>
                </a:cubicBezTo>
                <a:cubicBezTo>
                  <a:pt x="5580622" y="1350850"/>
                  <a:pt x="5576816" y="1354350"/>
                  <a:pt x="5575152" y="1358955"/>
                </a:cubicBezTo>
                <a:cubicBezTo>
                  <a:pt x="5573487" y="1363571"/>
                  <a:pt x="5574172" y="1368697"/>
                  <a:pt x="5576991" y="1372696"/>
                </a:cubicBezTo>
                <a:cubicBezTo>
                  <a:pt x="5585077" y="1384196"/>
                  <a:pt x="5590580" y="1397577"/>
                  <a:pt x="5592903" y="1411413"/>
                </a:cubicBezTo>
                <a:cubicBezTo>
                  <a:pt x="5593777" y="1416596"/>
                  <a:pt x="5597290" y="1420946"/>
                  <a:pt x="5602170" y="1422875"/>
                </a:cubicBezTo>
                <a:cubicBezTo>
                  <a:pt x="5603963" y="1423584"/>
                  <a:pt x="5605839" y="1423933"/>
                  <a:pt x="5607708" y="1423933"/>
                </a:cubicBezTo>
                <a:cubicBezTo>
                  <a:pt x="5610932" y="1423933"/>
                  <a:pt x="5614129" y="1422894"/>
                  <a:pt x="5616781" y="1420888"/>
                </a:cubicBezTo>
                <a:cubicBezTo>
                  <a:pt x="5631704" y="1409559"/>
                  <a:pt x="5650174" y="1403327"/>
                  <a:pt x="5668790" y="1403327"/>
                </a:cubicBezTo>
                <a:cubicBezTo>
                  <a:pt x="5683766" y="1403327"/>
                  <a:pt x="5698585" y="1407308"/>
                  <a:pt x="5711640" y="1414846"/>
                </a:cubicBezTo>
                <a:cubicBezTo>
                  <a:pt x="5731500" y="1426317"/>
                  <a:pt x="5745705" y="1444834"/>
                  <a:pt x="5751638" y="1466982"/>
                </a:cubicBezTo>
                <a:cubicBezTo>
                  <a:pt x="5757572" y="1489121"/>
                  <a:pt x="5754526" y="1512263"/>
                  <a:pt x="5743061" y="1532131"/>
                </a:cubicBezTo>
                <a:cubicBezTo>
                  <a:pt x="5730213" y="1554365"/>
                  <a:pt x="5708258" y="1569581"/>
                  <a:pt x="5682815" y="1573874"/>
                </a:cubicBezTo>
                <a:cubicBezTo>
                  <a:pt x="5677424" y="1574783"/>
                  <a:pt x="5672950" y="1578556"/>
                  <a:pt x="5671144" y="1583719"/>
                </a:cubicBezTo>
                <a:cubicBezTo>
                  <a:pt x="5669338" y="1588883"/>
                  <a:pt x="5670482" y="1594623"/>
                  <a:pt x="5674133" y="1598699"/>
                </a:cubicBezTo>
                <a:cubicBezTo>
                  <a:pt x="5700334" y="1627922"/>
                  <a:pt x="5704769" y="1670374"/>
                  <a:pt x="5685165" y="1704334"/>
                </a:cubicBezTo>
                <a:cubicBezTo>
                  <a:pt x="5672512" y="1726237"/>
                  <a:pt x="5650992" y="1741926"/>
                  <a:pt x="5626125" y="1747382"/>
                </a:cubicBezTo>
                <a:cubicBezTo>
                  <a:pt x="5621069" y="1748489"/>
                  <a:pt x="5616942" y="1752121"/>
                  <a:pt x="5615202" y="1757001"/>
                </a:cubicBezTo>
                <a:cubicBezTo>
                  <a:pt x="5613462" y="1761880"/>
                  <a:pt x="5614360" y="1767309"/>
                  <a:pt x="5617575" y="1771366"/>
                </a:cubicBezTo>
                <a:cubicBezTo>
                  <a:pt x="5641393" y="1801420"/>
                  <a:pt x="5644419" y="1842246"/>
                  <a:pt x="5625292" y="1875384"/>
                </a:cubicBezTo>
                <a:cubicBezTo>
                  <a:pt x="5612308" y="1897873"/>
                  <a:pt x="5590221" y="1913959"/>
                  <a:pt x="5564682" y="1919529"/>
                </a:cubicBezTo>
                <a:cubicBezTo>
                  <a:pt x="5559679" y="1920626"/>
                  <a:pt x="5555576" y="1924191"/>
                  <a:pt x="5553802" y="1928994"/>
                </a:cubicBezTo>
                <a:cubicBezTo>
                  <a:pt x="5552029" y="1933799"/>
                  <a:pt x="5552828" y="1939181"/>
                  <a:pt x="5555921" y="1943266"/>
                </a:cubicBezTo>
                <a:cubicBezTo>
                  <a:pt x="5578466" y="1973018"/>
                  <a:pt x="5581110" y="2012889"/>
                  <a:pt x="5562654" y="2044853"/>
                </a:cubicBezTo>
                <a:cubicBezTo>
                  <a:pt x="5546308" y="2073167"/>
                  <a:pt x="5515819" y="2090757"/>
                  <a:pt x="5483088" y="2090757"/>
                </a:cubicBezTo>
                <a:cubicBezTo>
                  <a:pt x="5467077" y="2090757"/>
                  <a:pt x="5451236" y="2086501"/>
                  <a:pt x="5437278" y="2078443"/>
                </a:cubicBezTo>
                <a:cubicBezTo>
                  <a:pt x="5415205" y="2065705"/>
                  <a:pt x="5399322" y="2044256"/>
                  <a:pt x="5393700" y="2019602"/>
                </a:cubicBezTo>
                <a:cubicBezTo>
                  <a:pt x="5392560" y="2014609"/>
                  <a:pt x="5388958" y="2010542"/>
                  <a:pt x="5384139" y="2008811"/>
                </a:cubicBezTo>
                <a:cubicBezTo>
                  <a:pt x="5382488" y="2008225"/>
                  <a:pt x="5380771" y="2007931"/>
                  <a:pt x="5379065" y="2007931"/>
                </a:cubicBezTo>
                <a:cubicBezTo>
                  <a:pt x="5375798" y="2007931"/>
                  <a:pt x="5372563" y="2009001"/>
                  <a:pt x="5369901" y="2011053"/>
                </a:cubicBezTo>
                <a:cubicBezTo>
                  <a:pt x="5353602" y="2023621"/>
                  <a:pt x="5333955" y="2030260"/>
                  <a:pt x="5313074" y="2030260"/>
                </a:cubicBezTo>
                <a:cubicBezTo>
                  <a:pt x="5296860" y="2030260"/>
                  <a:pt x="5280811" y="2025947"/>
                  <a:pt x="5266669" y="2017786"/>
                </a:cubicBezTo>
                <a:cubicBezTo>
                  <a:pt x="5244653" y="2005076"/>
                  <a:pt x="5229143" y="1984630"/>
                  <a:pt x="5223010" y="1960221"/>
                </a:cubicBezTo>
                <a:cubicBezTo>
                  <a:pt x="5221790" y="1955370"/>
                  <a:pt x="5218239" y="1951454"/>
                  <a:pt x="5213540" y="1949762"/>
                </a:cubicBezTo>
                <a:cubicBezTo>
                  <a:pt x="5211885" y="1949166"/>
                  <a:pt x="5210164" y="1948873"/>
                  <a:pt x="5208451" y="1948873"/>
                </a:cubicBezTo>
                <a:cubicBezTo>
                  <a:pt x="5205302" y="1948873"/>
                  <a:pt x="5202181" y="1949865"/>
                  <a:pt x="5199571" y="1951776"/>
                </a:cubicBezTo>
                <a:cubicBezTo>
                  <a:pt x="5183338" y="1963692"/>
                  <a:pt x="5163332" y="1970255"/>
                  <a:pt x="5143236" y="1970255"/>
                </a:cubicBezTo>
                <a:cubicBezTo>
                  <a:pt x="5126667" y="1970255"/>
                  <a:pt x="5110278" y="1965848"/>
                  <a:pt x="5095842" y="1957517"/>
                </a:cubicBezTo>
                <a:cubicBezTo>
                  <a:pt x="5073797" y="1944797"/>
                  <a:pt x="5058065" y="1924247"/>
                  <a:pt x="5051541" y="1899668"/>
                </a:cubicBezTo>
                <a:cubicBezTo>
                  <a:pt x="5050283" y="1894921"/>
                  <a:pt x="5046784" y="1891091"/>
                  <a:pt x="5042168" y="1889417"/>
                </a:cubicBezTo>
                <a:cubicBezTo>
                  <a:pt x="5040499" y="1888802"/>
                  <a:pt x="5038764" y="1888508"/>
                  <a:pt x="5037033" y="1888508"/>
                </a:cubicBezTo>
                <a:cubicBezTo>
                  <a:pt x="5033984" y="1888508"/>
                  <a:pt x="5030961" y="1889435"/>
                  <a:pt x="5028399" y="1891241"/>
                </a:cubicBezTo>
                <a:cubicBezTo>
                  <a:pt x="5012260" y="1902590"/>
                  <a:pt x="4992661" y="1908841"/>
                  <a:pt x="4973213" y="1908841"/>
                </a:cubicBezTo>
                <a:cubicBezTo>
                  <a:pt x="4956610" y="1908841"/>
                  <a:pt x="4940175" y="1904424"/>
                  <a:pt x="4925687" y="1896065"/>
                </a:cubicBezTo>
                <a:cubicBezTo>
                  <a:pt x="4903476" y="1883241"/>
                  <a:pt x="4887655" y="1862540"/>
                  <a:pt x="4881139" y="1837781"/>
                </a:cubicBezTo>
                <a:cubicBezTo>
                  <a:pt x="4879886" y="1833024"/>
                  <a:pt x="4876382" y="1829184"/>
                  <a:pt x="4871762" y="1827501"/>
                </a:cubicBezTo>
                <a:cubicBezTo>
                  <a:pt x="4870093" y="1826886"/>
                  <a:pt x="4868352" y="1826593"/>
                  <a:pt x="4866622" y="1826593"/>
                </a:cubicBezTo>
                <a:cubicBezTo>
                  <a:pt x="4863567" y="1826593"/>
                  <a:pt x="4860536" y="1827529"/>
                  <a:pt x="4857973" y="1829335"/>
                </a:cubicBezTo>
                <a:cubicBezTo>
                  <a:pt x="4842010" y="1840589"/>
                  <a:pt x="4823100" y="1846538"/>
                  <a:pt x="4803287" y="1846538"/>
                </a:cubicBezTo>
                <a:cubicBezTo>
                  <a:pt x="4786757" y="1846538"/>
                  <a:pt x="4770402" y="1842140"/>
                  <a:pt x="4755994" y="1833828"/>
                </a:cubicBezTo>
                <a:cubicBezTo>
                  <a:pt x="4733075" y="1820578"/>
                  <a:pt x="4716605" y="1798165"/>
                  <a:pt x="4710827" y="1772328"/>
                </a:cubicBezTo>
                <a:cubicBezTo>
                  <a:pt x="4709720" y="1767383"/>
                  <a:pt x="4706202" y="1763335"/>
                  <a:pt x="4701464" y="1761547"/>
                </a:cubicBezTo>
                <a:cubicBezTo>
                  <a:pt x="4699748" y="1760904"/>
                  <a:pt x="4697960" y="1760592"/>
                  <a:pt x="4696178" y="1760592"/>
                </a:cubicBezTo>
                <a:cubicBezTo>
                  <a:pt x="4693038" y="1760592"/>
                  <a:pt x="4689931" y="1761576"/>
                  <a:pt x="4687321" y="1763477"/>
                </a:cubicBezTo>
                <a:cubicBezTo>
                  <a:pt x="4671594" y="1774976"/>
                  <a:pt x="4652944" y="1781049"/>
                  <a:pt x="4633387" y="1781049"/>
                </a:cubicBezTo>
                <a:cubicBezTo>
                  <a:pt x="4617480" y="1781049"/>
                  <a:pt x="4601754" y="1776822"/>
                  <a:pt x="4587899" y="1768821"/>
                </a:cubicBezTo>
                <a:cubicBezTo>
                  <a:pt x="4564701" y="1755420"/>
                  <a:pt x="4548610" y="1732553"/>
                  <a:pt x="4543763" y="1706092"/>
                </a:cubicBezTo>
                <a:cubicBezTo>
                  <a:pt x="4542813" y="1700892"/>
                  <a:pt x="4539185" y="1696570"/>
                  <a:pt x="4534225" y="1694726"/>
                </a:cubicBezTo>
                <a:cubicBezTo>
                  <a:pt x="4532528" y="1694092"/>
                  <a:pt x="4530759" y="1693788"/>
                  <a:pt x="4529000" y="1693788"/>
                </a:cubicBezTo>
                <a:cubicBezTo>
                  <a:pt x="4525624" y="1693788"/>
                  <a:pt x="4522290" y="1694924"/>
                  <a:pt x="4519580" y="1697109"/>
                </a:cubicBezTo>
                <a:cubicBezTo>
                  <a:pt x="4503711" y="1709905"/>
                  <a:pt x="4483813" y="1716950"/>
                  <a:pt x="4463556" y="1716950"/>
                </a:cubicBezTo>
                <a:cubicBezTo>
                  <a:pt x="4448023" y="1716950"/>
                  <a:pt x="4432660" y="1712815"/>
                  <a:pt x="4419117" y="1704996"/>
                </a:cubicBezTo>
                <a:cubicBezTo>
                  <a:pt x="4394425" y="1690734"/>
                  <a:pt x="4377960" y="1665220"/>
                  <a:pt x="4375072" y="1636715"/>
                </a:cubicBezTo>
                <a:cubicBezTo>
                  <a:pt x="4374499" y="1631060"/>
                  <a:pt x="4370788" y="1626218"/>
                  <a:pt x="4365478" y="1624203"/>
                </a:cubicBezTo>
                <a:cubicBezTo>
                  <a:pt x="4363742" y="1623542"/>
                  <a:pt x="4361936" y="1623220"/>
                  <a:pt x="4360144" y="1623220"/>
                </a:cubicBezTo>
                <a:cubicBezTo>
                  <a:pt x="4356446" y="1623220"/>
                  <a:pt x="4352810" y="1624582"/>
                  <a:pt x="4349992" y="1627173"/>
                </a:cubicBezTo>
                <a:cubicBezTo>
                  <a:pt x="4334530" y="1641358"/>
                  <a:pt x="4314519" y="1649170"/>
                  <a:pt x="4293643" y="1649170"/>
                </a:cubicBezTo>
                <a:cubicBezTo>
                  <a:pt x="4279140" y="1649170"/>
                  <a:pt x="4264794" y="1645312"/>
                  <a:pt x="4252159" y="1638020"/>
                </a:cubicBezTo>
                <a:cubicBezTo>
                  <a:pt x="4232933" y="1626927"/>
                  <a:pt x="4219178" y="1608995"/>
                  <a:pt x="4213428" y="1587548"/>
                </a:cubicBezTo>
                <a:cubicBezTo>
                  <a:pt x="4211399" y="1579973"/>
                  <a:pt x="4210440" y="1572209"/>
                  <a:pt x="4210572" y="1564473"/>
                </a:cubicBezTo>
                <a:cubicBezTo>
                  <a:pt x="4210681" y="1558118"/>
                  <a:pt x="4206775" y="1552388"/>
                  <a:pt x="4200818" y="1550154"/>
                </a:cubicBezTo>
                <a:cubicBezTo>
                  <a:pt x="4199106" y="1549512"/>
                  <a:pt x="4197328" y="1549209"/>
                  <a:pt x="4195569" y="1549209"/>
                </a:cubicBezTo>
                <a:cubicBezTo>
                  <a:pt x="4191214" y="1549209"/>
                  <a:pt x="4186972" y="1551100"/>
                  <a:pt x="4184064" y="1554571"/>
                </a:cubicBezTo>
                <a:cubicBezTo>
                  <a:pt x="4169037" y="1572483"/>
                  <a:pt x="4147040" y="1582762"/>
                  <a:pt x="4123720" y="1582762"/>
                </a:cubicBezTo>
                <a:cubicBezTo>
                  <a:pt x="4110002" y="1582762"/>
                  <a:pt x="4096450" y="1579120"/>
                  <a:pt x="4084516" y="1572227"/>
                </a:cubicBezTo>
                <a:cubicBezTo>
                  <a:pt x="4066344" y="1561739"/>
                  <a:pt x="4053345" y="1544792"/>
                  <a:pt x="4047912" y="1524516"/>
                </a:cubicBezTo>
                <a:cubicBezTo>
                  <a:pt x="4042484" y="1504249"/>
                  <a:pt x="4045269" y="1483075"/>
                  <a:pt x="4055761" y="1464908"/>
                </a:cubicBezTo>
                <a:cubicBezTo>
                  <a:pt x="4065724" y="1447649"/>
                  <a:pt x="4081792" y="1434929"/>
                  <a:pt x="4100999" y="1429095"/>
                </a:cubicBezTo>
                <a:cubicBezTo>
                  <a:pt x="4105911" y="1427591"/>
                  <a:pt x="4109718" y="1423695"/>
                  <a:pt x="4111094" y="1418748"/>
                </a:cubicBezTo>
                <a:cubicBezTo>
                  <a:pt x="4112466" y="1413793"/>
                  <a:pt x="4111217" y="1408487"/>
                  <a:pt x="4107775" y="1404675"/>
                </a:cubicBezTo>
                <a:cubicBezTo>
                  <a:pt x="4099211" y="1395181"/>
                  <a:pt x="4092521" y="1384316"/>
                  <a:pt x="4087877" y="1372362"/>
                </a:cubicBezTo>
                <a:cubicBezTo>
                  <a:pt x="4086312" y="1368333"/>
                  <a:pt x="4083078" y="1365165"/>
                  <a:pt x="4079006" y="1363690"/>
                </a:cubicBezTo>
                <a:cubicBezTo>
                  <a:pt x="4077347" y="1363085"/>
                  <a:pt x="4075611" y="1362791"/>
                  <a:pt x="4073885" y="1362791"/>
                </a:cubicBezTo>
                <a:cubicBezTo>
                  <a:pt x="4071379" y="1362791"/>
                  <a:pt x="4068883" y="1363416"/>
                  <a:pt x="4066637" y="1364653"/>
                </a:cubicBezTo>
                <a:cubicBezTo>
                  <a:pt x="4050981" y="1373289"/>
                  <a:pt x="4033287" y="1377857"/>
                  <a:pt x="4015479" y="1377857"/>
                </a:cubicBezTo>
                <a:cubicBezTo>
                  <a:pt x="3997128" y="1377857"/>
                  <a:pt x="3978976" y="1372977"/>
                  <a:pt x="3962993" y="1363747"/>
                </a:cubicBezTo>
                <a:cubicBezTo>
                  <a:pt x="3941786" y="1351501"/>
                  <a:pt x="3925425" y="1332151"/>
                  <a:pt x="3916924" y="1309255"/>
                </a:cubicBezTo>
                <a:cubicBezTo>
                  <a:pt x="3915406" y="1305170"/>
                  <a:pt x="3912181" y="1301945"/>
                  <a:pt x="3908091" y="1300422"/>
                </a:cubicBezTo>
                <a:cubicBezTo>
                  <a:pt x="3906398" y="1299789"/>
                  <a:pt x="3904620" y="1299476"/>
                  <a:pt x="3902851" y="1299476"/>
                </a:cubicBezTo>
                <a:cubicBezTo>
                  <a:pt x="3900355" y="1299476"/>
                  <a:pt x="3897868" y="1300100"/>
                  <a:pt x="3895631" y="1301330"/>
                </a:cubicBezTo>
                <a:cubicBezTo>
                  <a:pt x="3880296" y="1309737"/>
                  <a:pt x="3862976" y="1314191"/>
                  <a:pt x="3845552" y="1314191"/>
                </a:cubicBezTo>
                <a:cubicBezTo>
                  <a:pt x="3827536" y="1314191"/>
                  <a:pt x="3809705" y="1309397"/>
                  <a:pt x="3793983" y="1300328"/>
                </a:cubicBezTo>
                <a:cubicBezTo>
                  <a:pt x="3772104" y="1287693"/>
                  <a:pt x="3755611" y="1267370"/>
                  <a:pt x="3747554" y="1243113"/>
                </a:cubicBezTo>
                <a:cubicBezTo>
                  <a:pt x="3746126" y="1238819"/>
                  <a:pt x="3742850" y="1235405"/>
                  <a:pt x="3738627" y="1233807"/>
                </a:cubicBezTo>
                <a:cubicBezTo>
                  <a:pt x="3736906" y="1233155"/>
                  <a:pt x="3735104" y="1232833"/>
                  <a:pt x="3733307" y="1232833"/>
                </a:cubicBezTo>
                <a:cubicBezTo>
                  <a:pt x="3730692" y="1232833"/>
                  <a:pt x="3728091" y="1233514"/>
                  <a:pt x="3725775" y="1234857"/>
                </a:cubicBezTo>
                <a:cubicBezTo>
                  <a:pt x="3710653" y="1243633"/>
                  <a:pt x="3693356" y="1248267"/>
                  <a:pt x="3675761" y="1248267"/>
                </a:cubicBezTo>
                <a:cubicBezTo>
                  <a:pt x="3658397" y="1248267"/>
                  <a:pt x="3641233" y="1243652"/>
                  <a:pt x="3626116" y="1234924"/>
                </a:cubicBezTo>
                <a:cubicBezTo>
                  <a:pt x="3603410" y="1221817"/>
                  <a:pt x="3587073" y="1200793"/>
                  <a:pt x="3580122" y="1175742"/>
                </a:cubicBezTo>
                <a:cubicBezTo>
                  <a:pt x="3578845" y="1171146"/>
                  <a:pt x="3575464" y="1167429"/>
                  <a:pt x="3571010" y="1165727"/>
                </a:cubicBezTo>
                <a:cubicBezTo>
                  <a:pt x="3569280" y="1165064"/>
                  <a:pt x="3567464" y="1164743"/>
                  <a:pt x="3565657" y="1164743"/>
                </a:cubicBezTo>
                <a:cubicBezTo>
                  <a:pt x="3562820" y="1164743"/>
                  <a:pt x="3560002" y="1165547"/>
                  <a:pt x="3557548" y="1167116"/>
                </a:cubicBezTo>
                <a:cubicBezTo>
                  <a:pt x="3542068" y="1177056"/>
                  <a:pt x="3524179" y="1182314"/>
                  <a:pt x="3505813" y="1182314"/>
                </a:cubicBezTo>
                <a:cubicBezTo>
                  <a:pt x="3489183" y="1182314"/>
                  <a:pt x="3472733" y="1177888"/>
                  <a:pt x="3458240" y="1169528"/>
                </a:cubicBezTo>
                <a:cubicBezTo>
                  <a:pt x="3434494" y="1155825"/>
                  <a:pt x="3417796" y="1132390"/>
                  <a:pt x="3412434" y="1105230"/>
                </a:cubicBezTo>
                <a:cubicBezTo>
                  <a:pt x="3411437" y="1100189"/>
                  <a:pt x="3407928" y="1096000"/>
                  <a:pt x="3403129" y="1094147"/>
                </a:cubicBezTo>
                <a:cubicBezTo>
                  <a:pt x="3401374" y="1093466"/>
                  <a:pt x="3399535" y="1093134"/>
                  <a:pt x="3397710" y="1093134"/>
                </a:cubicBezTo>
                <a:cubicBezTo>
                  <a:pt x="3394542" y="1093134"/>
                  <a:pt x="3391402" y="1094137"/>
                  <a:pt x="3388777" y="1096076"/>
                </a:cubicBezTo>
                <a:cubicBezTo>
                  <a:pt x="3373495" y="1107395"/>
                  <a:pt x="3354714" y="1113628"/>
                  <a:pt x="3335904" y="1113628"/>
                </a:cubicBezTo>
                <a:cubicBezTo>
                  <a:pt x="3320461" y="1113628"/>
                  <a:pt x="3305192" y="1109524"/>
                  <a:pt x="3291744" y="1101759"/>
                </a:cubicBezTo>
                <a:cubicBezTo>
                  <a:pt x="3249442" y="1077331"/>
                  <a:pt x="3234893" y="1023039"/>
                  <a:pt x="3259316" y="980750"/>
                </a:cubicBezTo>
                <a:cubicBezTo>
                  <a:pt x="3269548" y="963017"/>
                  <a:pt x="3285796" y="949286"/>
                  <a:pt x="3305064" y="942099"/>
                </a:cubicBezTo>
                <a:cubicBezTo>
                  <a:pt x="3309481" y="940454"/>
                  <a:pt x="3312871" y="936822"/>
                  <a:pt x="3314209" y="932302"/>
                </a:cubicBezTo>
                <a:cubicBezTo>
                  <a:pt x="3315546" y="927781"/>
                  <a:pt x="3314681" y="922892"/>
                  <a:pt x="3311873" y="919099"/>
                </a:cubicBezTo>
                <a:cubicBezTo>
                  <a:pt x="3302174" y="906011"/>
                  <a:pt x="3295474" y="890596"/>
                  <a:pt x="3292500" y="874538"/>
                </a:cubicBezTo>
                <a:cubicBezTo>
                  <a:pt x="3291611" y="869714"/>
                  <a:pt x="3288414" y="865629"/>
                  <a:pt x="3283941" y="863605"/>
                </a:cubicBezTo>
                <a:cubicBezTo>
                  <a:pt x="3281965" y="862706"/>
                  <a:pt x="3279851" y="862262"/>
                  <a:pt x="3277743" y="862262"/>
                </a:cubicBezTo>
                <a:cubicBezTo>
                  <a:pt x="3275080" y="862262"/>
                  <a:pt x="3272428" y="862971"/>
                  <a:pt x="3270078" y="864362"/>
                </a:cubicBezTo>
                <a:cubicBezTo>
                  <a:pt x="3257339" y="871937"/>
                  <a:pt x="3242723" y="875937"/>
                  <a:pt x="3227814" y="875937"/>
                </a:cubicBezTo>
                <a:cubicBezTo>
                  <a:pt x="3213421" y="875937"/>
                  <a:pt x="3199178" y="872107"/>
                  <a:pt x="3186624" y="864861"/>
                </a:cubicBezTo>
                <a:cubicBezTo>
                  <a:pt x="3157026" y="847768"/>
                  <a:pt x="3141990" y="814997"/>
                  <a:pt x="3145935" y="783023"/>
                </a:cubicBezTo>
                <a:lnTo>
                  <a:pt x="3156371" y="751927"/>
                </a:lnTo>
                <a:lnTo>
                  <a:pt x="3186668" y="721698"/>
                </a:lnTo>
                <a:cubicBezTo>
                  <a:pt x="3199059" y="714551"/>
                  <a:pt x="3213294" y="710591"/>
                  <a:pt x="3228035" y="710591"/>
                </a:cubicBezTo>
                <a:cubicBezTo>
                  <a:pt x="3242457" y="710591"/>
                  <a:pt x="3256727" y="714431"/>
                  <a:pt x="3269291" y="721684"/>
                </a:cubicBezTo>
                <a:cubicBezTo>
                  <a:pt x="3286253" y="731472"/>
                  <a:pt x="3299227" y="747152"/>
                  <a:pt x="3305824" y="765830"/>
                </a:cubicBezTo>
                <a:cubicBezTo>
                  <a:pt x="3307456" y="770454"/>
                  <a:pt x="3311248" y="773992"/>
                  <a:pt x="3315976" y="775296"/>
                </a:cubicBezTo>
                <a:cubicBezTo>
                  <a:pt x="3317295" y="775655"/>
                  <a:pt x="3318643" y="775835"/>
                  <a:pt x="3319977" y="775835"/>
                </a:cubicBezTo>
                <a:cubicBezTo>
                  <a:pt x="3323433" y="775835"/>
                  <a:pt x="3326828" y="774644"/>
                  <a:pt x="3329552" y="772384"/>
                </a:cubicBezTo>
                <a:cubicBezTo>
                  <a:pt x="3341241" y="762699"/>
                  <a:pt x="3354618" y="755749"/>
                  <a:pt x="3369314" y="751730"/>
                </a:cubicBezTo>
                <a:cubicBezTo>
                  <a:pt x="3373760" y="750510"/>
                  <a:pt x="3377396" y="747323"/>
                  <a:pt x="3379187" y="743076"/>
                </a:cubicBezTo>
                <a:cubicBezTo>
                  <a:pt x="3380975" y="738830"/>
                  <a:pt x="3380710" y="733998"/>
                  <a:pt x="3378479" y="729969"/>
                </a:cubicBezTo>
                <a:cubicBezTo>
                  <a:pt x="3362634" y="701419"/>
                  <a:pt x="3362998" y="667354"/>
                  <a:pt x="3379457" y="638850"/>
                </a:cubicBezTo>
                <a:cubicBezTo>
                  <a:pt x="3395969" y="610253"/>
                  <a:pt x="3426761" y="592483"/>
                  <a:pt x="3459818" y="592483"/>
                </a:cubicBezTo>
                <a:cubicBezTo>
                  <a:pt x="3475994" y="592483"/>
                  <a:pt x="3491991" y="596785"/>
                  <a:pt x="3506078" y="604918"/>
                </a:cubicBezTo>
                <a:cubicBezTo>
                  <a:pt x="3523645" y="615067"/>
                  <a:pt x="3537106" y="630282"/>
                  <a:pt x="3545003" y="648922"/>
                </a:cubicBezTo>
                <a:cubicBezTo>
                  <a:pt x="3546757" y="653064"/>
                  <a:pt x="3550270" y="656194"/>
                  <a:pt x="3554583" y="657461"/>
                </a:cubicBezTo>
                <a:cubicBezTo>
                  <a:pt x="3555973" y="657878"/>
                  <a:pt x="3557401" y="658076"/>
                  <a:pt x="3558824" y="658076"/>
                </a:cubicBezTo>
                <a:cubicBezTo>
                  <a:pt x="3561798" y="658076"/>
                  <a:pt x="3564744" y="657197"/>
                  <a:pt x="3567260" y="655485"/>
                </a:cubicBezTo>
                <a:cubicBezTo>
                  <a:pt x="3576268" y="649366"/>
                  <a:pt x="3586099" y="644610"/>
                  <a:pt x="3596473" y="641346"/>
                </a:cubicBezTo>
                <a:cubicBezTo>
                  <a:pt x="3600682" y="640032"/>
                  <a:pt x="3604091" y="636920"/>
                  <a:pt x="3605808" y="632863"/>
                </a:cubicBezTo>
                <a:cubicBezTo>
                  <a:pt x="3607520" y="628796"/>
                  <a:pt x="3607363" y="624191"/>
                  <a:pt x="3605373" y="620256"/>
                </a:cubicBezTo>
                <a:cubicBezTo>
                  <a:pt x="3590752" y="591327"/>
                  <a:pt x="3591759" y="557197"/>
                  <a:pt x="3608068" y="528949"/>
                </a:cubicBezTo>
                <a:cubicBezTo>
                  <a:pt x="3625228" y="499227"/>
                  <a:pt x="3657234" y="480757"/>
                  <a:pt x="3691592" y="480757"/>
                </a:cubicBezTo>
                <a:cubicBezTo>
                  <a:pt x="3708388" y="480757"/>
                  <a:pt x="3725014" y="485230"/>
                  <a:pt x="3739671" y="493685"/>
                </a:cubicBezTo>
                <a:cubicBezTo>
                  <a:pt x="3757370" y="503909"/>
                  <a:pt x="3771622" y="519938"/>
                  <a:pt x="3779793" y="538813"/>
                </a:cubicBezTo>
                <a:cubicBezTo>
                  <a:pt x="3781538" y="542851"/>
                  <a:pt x="3784966" y="545925"/>
                  <a:pt x="3789175" y="547211"/>
                </a:cubicBezTo>
                <a:cubicBezTo>
                  <a:pt x="3790612" y="547646"/>
                  <a:pt x="3792093" y="547864"/>
                  <a:pt x="3793567" y="547864"/>
                </a:cubicBezTo>
                <a:cubicBezTo>
                  <a:pt x="3796400" y="547864"/>
                  <a:pt x="3799209" y="547060"/>
                  <a:pt x="3801649" y="545500"/>
                </a:cubicBezTo>
                <a:cubicBezTo>
                  <a:pt x="3808964" y="540828"/>
                  <a:pt x="3816837" y="537016"/>
                  <a:pt x="3825050" y="534180"/>
                </a:cubicBezTo>
                <a:cubicBezTo>
                  <a:pt x="3829126" y="532771"/>
                  <a:pt x="3832399" y="529679"/>
                  <a:pt x="3834029" y="525689"/>
                </a:cubicBezTo>
                <a:cubicBezTo>
                  <a:pt x="3835665" y="521698"/>
                  <a:pt x="3835504" y="517196"/>
                  <a:pt x="3833594" y="513338"/>
                </a:cubicBezTo>
                <a:cubicBezTo>
                  <a:pt x="3818747" y="483359"/>
                  <a:pt x="3819896" y="448104"/>
                  <a:pt x="3836678" y="419052"/>
                </a:cubicBezTo>
                <a:cubicBezTo>
                  <a:pt x="3854486" y="388203"/>
                  <a:pt x="3887698" y="369043"/>
                  <a:pt x="3923360" y="369043"/>
                </a:cubicBezTo>
                <a:cubicBezTo>
                  <a:pt x="3940804" y="369043"/>
                  <a:pt x="3958058" y="373676"/>
                  <a:pt x="3973265" y="382453"/>
                </a:cubicBezTo>
                <a:cubicBezTo>
                  <a:pt x="3991483" y="392979"/>
                  <a:pt x="4006213" y="409491"/>
                  <a:pt x="4014738" y="428954"/>
                </a:cubicBezTo>
                <a:cubicBezTo>
                  <a:pt x="4016474" y="432907"/>
                  <a:pt x="4019822" y="435923"/>
                  <a:pt x="4023935" y="437229"/>
                </a:cubicBezTo>
                <a:cubicBezTo>
                  <a:pt x="4025420" y="437701"/>
                  <a:pt x="4026957" y="437938"/>
                  <a:pt x="4028489" y="437938"/>
                </a:cubicBezTo>
                <a:cubicBezTo>
                  <a:pt x="4031184" y="437938"/>
                  <a:pt x="4033861" y="437209"/>
                  <a:pt x="4036220" y="435791"/>
                </a:cubicBezTo>
                <a:cubicBezTo>
                  <a:pt x="4042503" y="432018"/>
                  <a:pt x="4049194" y="428859"/>
                  <a:pt x="4056108" y="426390"/>
                </a:cubicBezTo>
                <a:cubicBezTo>
                  <a:pt x="4060141" y="424953"/>
                  <a:pt x="4063371" y="421860"/>
                  <a:pt x="4064978" y="417889"/>
                </a:cubicBezTo>
                <a:cubicBezTo>
                  <a:pt x="4066586" y="413917"/>
                  <a:pt x="4066420" y="409443"/>
                  <a:pt x="4064524" y="405604"/>
                </a:cubicBezTo>
                <a:cubicBezTo>
                  <a:pt x="4049577" y="375351"/>
                  <a:pt x="4050745" y="339802"/>
                  <a:pt x="4067654" y="310522"/>
                </a:cubicBezTo>
                <a:cubicBezTo>
                  <a:pt x="4085618" y="279399"/>
                  <a:pt x="4119138" y="260060"/>
                  <a:pt x="4155127" y="260060"/>
                </a:cubicBezTo>
                <a:cubicBezTo>
                  <a:pt x="4172736" y="260060"/>
                  <a:pt x="4190146" y="264741"/>
                  <a:pt x="4205480" y="273593"/>
                </a:cubicBezTo>
                <a:cubicBezTo>
                  <a:pt x="4224773" y="284734"/>
                  <a:pt x="4240023" y="302267"/>
                  <a:pt x="4248420" y="322978"/>
                </a:cubicBezTo>
                <a:cubicBezTo>
                  <a:pt x="4250066" y="327034"/>
                  <a:pt x="4253395" y="330165"/>
                  <a:pt x="4257537" y="331565"/>
                </a:cubicBezTo>
                <a:cubicBezTo>
                  <a:pt x="4259102" y="332094"/>
                  <a:pt x="4260719" y="332350"/>
                  <a:pt x="4262331" y="332350"/>
                </a:cubicBezTo>
                <a:cubicBezTo>
                  <a:pt x="4264999" y="332350"/>
                  <a:pt x="4267646" y="331641"/>
                  <a:pt x="4269992" y="330251"/>
                </a:cubicBezTo>
                <a:cubicBezTo>
                  <a:pt x="4280773" y="323848"/>
                  <a:pt x="4292499" y="319422"/>
                  <a:pt x="4304845" y="317076"/>
                </a:cubicBezTo>
                <a:cubicBezTo>
                  <a:pt x="4309630" y="316168"/>
                  <a:pt x="4313683" y="313000"/>
                  <a:pt x="4315707" y="308564"/>
                </a:cubicBezTo>
                <a:cubicBezTo>
                  <a:pt x="4317731" y="304140"/>
                  <a:pt x="4317475" y="298994"/>
                  <a:pt x="4315026" y="294786"/>
                </a:cubicBezTo>
                <a:cubicBezTo>
                  <a:pt x="4300051" y="269033"/>
                  <a:pt x="4299970" y="237060"/>
                  <a:pt x="4314818" y="211336"/>
                </a:cubicBezTo>
                <a:cubicBezTo>
                  <a:pt x="4329622" y="185690"/>
                  <a:pt x="4357232" y="169763"/>
                  <a:pt x="4386875" y="169763"/>
                </a:cubicBezTo>
                <a:close/>
                <a:moveTo>
                  <a:pt x="4216941" y="124332"/>
                </a:moveTo>
                <a:cubicBezTo>
                  <a:pt x="4228593" y="124332"/>
                  <a:pt x="4240102" y="127423"/>
                  <a:pt x="4250235" y="133278"/>
                </a:cubicBezTo>
                <a:cubicBezTo>
                  <a:pt x="4282087" y="151673"/>
                  <a:pt x="4293037" y="192555"/>
                  <a:pt x="4274649" y="224406"/>
                </a:cubicBezTo>
                <a:cubicBezTo>
                  <a:pt x="4262770" y="244985"/>
                  <a:pt x="4240612" y="257771"/>
                  <a:pt x="4216819" y="257771"/>
                </a:cubicBezTo>
                <a:cubicBezTo>
                  <a:pt x="4205181" y="257771"/>
                  <a:pt x="4193668" y="254679"/>
                  <a:pt x="4183520" y="248825"/>
                </a:cubicBezTo>
                <a:cubicBezTo>
                  <a:pt x="4151673" y="230430"/>
                  <a:pt x="4140718" y="189548"/>
                  <a:pt x="4159107" y="157696"/>
                </a:cubicBezTo>
                <a:cubicBezTo>
                  <a:pt x="4170990" y="137118"/>
                  <a:pt x="4193153" y="124332"/>
                  <a:pt x="4216941" y="124332"/>
                </a:cubicBezTo>
                <a:close/>
                <a:moveTo>
                  <a:pt x="4618595" y="112292"/>
                </a:moveTo>
                <a:cubicBezTo>
                  <a:pt x="4624274" y="112292"/>
                  <a:pt x="4629882" y="113806"/>
                  <a:pt x="4634819" y="116662"/>
                </a:cubicBezTo>
                <a:cubicBezTo>
                  <a:pt x="4642351" y="121004"/>
                  <a:pt x="4647728" y="128011"/>
                  <a:pt x="4649978" y="136409"/>
                </a:cubicBezTo>
                <a:cubicBezTo>
                  <a:pt x="4652229" y="144797"/>
                  <a:pt x="4651074" y="153554"/>
                  <a:pt x="4646734" y="161073"/>
                </a:cubicBezTo>
                <a:cubicBezTo>
                  <a:pt x="4640942" y="171116"/>
                  <a:pt x="4630143" y="177349"/>
                  <a:pt x="4618548" y="177349"/>
                </a:cubicBezTo>
                <a:cubicBezTo>
                  <a:pt x="4612869" y="177349"/>
                  <a:pt x="4607256" y="175835"/>
                  <a:pt x="4602319" y="172979"/>
                </a:cubicBezTo>
                <a:cubicBezTo>
                  <a:pt x="4594782" y="168638"/>
                  <a:pt x="4589406" y="161631"/>
                  <a:pt x="4587155" y="153233"/>
                </a:cubicBezTo>
                <a:cubicBezTo>
                  <a:pt x="4584905" y="144845"/>
                  <a:pt x="4586059" y="136087"/>
                  <a:pt x="4590399" y="128569"/>
                </a:cubicBezTo>
                <a:cubicBezTo>
                  <a:pt x="4596201" y="118534"/>
                  <a:pt x="4607005" y="112292"/>
                  <a:pt x="4618595" y="112292"/>
                </a:cubicBezTo>
                <a:close/>
                <a:moveTo>
                  <a:pt x="4046984" y="97588"/>
                </a:moveTo>
                <a:cubicBezTo>
                  <a:pt x="4052497" y="97588"/>
                  <a:pt x="4057954" y="99054"/>
                  <a:pt x="4062759" y="101834"/>
                </a:cubicBezTo>
                <a:cubicBezTo>
                  <a:pt x="4070069" y="106051"/>
                  <a:pt x="4075298" y="112871"/>
                  <a:pt x="4077488" y="121023"/>
                </a:cubicBezTo>
                <a:cubicBezTo>
                  <a:pt x="4079673" y="129175"/>
                  <a:pt x="4078551" y="137696"/>
                  <a:pt x="4074329" y="145006"/>
                </a:cubicBezTo>
                <a:cubicBezTo>
                  <a:pt x="4068702" y="154756"/>
                  <a:pt x="4058200" y="160818"/>
                  <a:pt x="4046932" y="160818"/>
                </a:cubicBezTo>
                <a:cubicBezTo>
                  <a:pt x="4041418" y="160818"/>
                  <a:pt x="4035962" y="159352"/>
                  <a:pt x="4031148" y="156572"/>
                </a:cubicBezTo>
                <a:cubicBezTo>
                  <a:pt x="4016069" y="147862"/>
                  <a:pt x="4010878" y="128494"/>
                  <a:pt x="4019583" y="113401"/>
                </a:cubicBezTo>
                <a:cubicBezTo>
                  <a:pt x="4025215" y="103651"/>
                  <a:pt x="4035716" y="97588"/>
                  <a:pt x="4046984" y="97588"/>
                </a:cubicBezTo>
                <a:close/>
                <a:moveTo>
                  <a:pt x="4448680" y="49537"/>
                </a:moveTo>
                <a:cubicBezTo>
                  <a:pt x="4454520" y="49537"/>
                  <a:pt x="4460289" y="51088"/>
                  <a:pt x="4465362" y="54019"/>
                </a:cubicBezTo>
                <a:cubicBezTo>
                  <a:pt x="4481326" y="63239"/>
                  <a:pt x="4486815" y="83732"/>
                  <a:pt x="4477595" y="99687"/>
                </a:cubicBezTo>
                <a:cubicBezTo>
                  <a:pt x="4471641" y="110004"/>
                  <a:pt x="4460540" y="116407"/>
                  <a:pt x="4448619" y="116407"/>
                </a:cubicBezTo>
                <a:cubicBezTo>
                  <a:pt x="4442779" y="116407"/>
                  <a:pt x="4437006" y="114855"/>
                  <a:pt x="4431932" y="111924"/>
                </a:cubicBezTo>
                <a:lnTo>
                  <a:pt x="4431931" y="111924"/>
                </a:lnTo>
                <a:cubicBezTo>
                  <a:pt x="4415967" y="102713"/>
                  <a:pt x="4410477" y="82228"/>
                  <a:pt x="4419693" y="66266"/>
                </a:cubicBezTo>
                <a:cubicBezTo>
                  <a:pt x="4425647" y="55948"/>
                  <a:pt x="4436755" y="49537"/>
                  <a:pt x="4448680" y="49537"/>
                </a:cubicBezTo>
                <a:close/>
                <a:moveTo>
                  <a:pt x="4278743" y="0"/>
                </a:moveTo>
                <a:cubicBezTo>
                  <a:pt x="4282432" y="0"/>
                  <a:pt x="4286072" y="984"/>
                  <a:pt x="4289273" y="2837"/>
                </a:cubicBezTo>
                <a:cubicBezTo>
                  <a:pt x="4294163" y="5656"/>
                  <a:pt x="4297647" y="10205"/>
                  <a:pt x="4299108" y="15662"/>
                </a:cubicBezTo>
                <a:cubicBezTo>
                  <a:pt x="4300574" y="21119"/>
                  <a:pt x="4299832" y="26812"/>
                  <a:pt x="4297019" y="31691"/>
                </a:cubicBezTo>
                <a:cubicBezTo>
                  <a:pt x="4293255" y="38199"/>
                  <a:pt x="4286237" y="42255"/>
                  <a:pt x="4278710" y="42255"/>
                </a:cubicBezTo>
                <a:cubicBezTo>
                  <a:pt x="4275021" y="42255"/>
                  <a:pt x="4271376" y="41271"/>
                  <a:pt x="4268175" y="39418"/>
                </a:cubicBezTo>
                <a:cubicBezTo>
                  <a:pt x="4263276" y="36600"/>
                  <a:pt x="4259782" y="32041"/>
                  <a:pt x="4258320" y="26594"/>
                </a:cubicBezTo>
                <a:cubicBezTo>
                  <a:pt x="4256864" y="21147"/>
                  <a:pt x="4257611" y="15453"/>
                  <a:pt x="4260434" y="10573"/>
                </a:cubicBezTo>
                <a:cubicBezTo>
                  <a:pt x="4264194" y="4048"/>
                  <a:pt x="4271211" y="0"/>
                  <a:pt x="4278743" y="0"/>
                </a:cubicBezTo>
                <a:close/>
              </a:path>
            </a:pathLst>
          </a:custGeom>
          <a:solidFill>
            <a:schemeClr val="accent3">
              <a:alpha val="50000"/>
            </a:schemeClr>
          </a:solidFill>
          <a:ln w="9677" cap="flat">
            <a:noFill/>
            <a:prstDash val="solid"/>
            <a:miter/>
          </a:ln>
        </p:spPr>
        <p:txBody>
          <a:bodyPr rtlCol="0" anchor="ctr"/>
          <a:lstStyle/>
          <a:p>
            <a:pPr lvl="0"/>
            <a:endParaRPr lang="de-DE"/>
          </a:p>
        </p:txBody>
      </p:sp>
      <p:sp>
        <p:nvSpPr>
          <p:cNvPr id="15" name="Textplatzhalter 1">
            <a:extLst>
              <a:ext uri="{FF2B5EF4-FFF2-40B4-BE49-F238E27FC236}">
                <a16:creationId xmlns:a16="http://schemas.microsoft.com/office/drawing/2014/main" id="{A3598127-0F44-71CA-BCF8-5BBA33CA49B6}"/>
              </a:ext>
            </a:extLst>
          </p:cNvPr>
          <p:cNvSpPr>
            <a:spLocks noGrp="1"/>
          </p:cNvSpPr>
          <p:nvPr>
            <p:ph type="body" sz="quarter" idx="13" hasCustomPrompt="1"/>
          </p:nvPr>
        </p:nvSpPr>
        <p:spPr bwMode="gray">
          <a:xfrm>
            <a:off x="443372" y="423712"/>
            <a:ext cx="10080000" cy="184666"/>
          </a:xfrm>
        </p:spPr>
        <p:txBody>
          <a:bodyPr wrap="square" anchor="b">
            <a:spAutoFit/>
          </a:bodyPr>
          <a:lstStyle>
            <a:lvl1pPr marL="0" indent="0">
              <a:spcBef>
                <a:spcPts val="0"/>
              </a:spcBef>
              <a:buFont typeface="DFB Sans Pro Static" panose="020B0604020202020204" pitchFamily="34" charset="0"/>
              <a:buNone/>
              <a:defRPr sz="1200" b="0" u="sng" cap="all" baseline="0">
                <a:solidFill>
                  <a:schemeClr val="tx2"/>
                </a:solidFill>
                <a:latin typeface="DFB Sans Pro Static" panose="020B0504040101010104" pitchFamily="34" charset="0"/>
              </a:defRPr>
            </a:lvl1pPr>
            <a:lvl2pPr marL="0" indent="0">
              <a:spcBef>
                <a:spcPts val="0"/>
              </a:spcBef>
              <a:buFont typeface="DFB Sans Pro Static" panose="020B0604020202020204" pitchFamily="34" charset="0"/>
              <a:buNone/>
              <a:defRPr sz="1200" b="0" u="sng" cap="all" baseline="0">
                <a:solidFill>
                  <a:schemeClr val="tx2"/>
                </a:solidFill>
                <a:latin typeface="DFB Sans Pro Static" panose="020B0504040101010104" pitchFamily="34" charset="0"/>
              </a:defRPr>
            </a:lvl2pPr>
            <a:lvl3pPr marL="0" indent="0">
              <a:spcBef>
                <a:spcPts val="0"/>
              </a:spcBef>
              <a:buNone/>
              <a:defRPr sz="1200" b="0" u="sng" cap="all" baseline="0">
                <a:solidFill>
                  <a:schemeClr val="tx2"/>
                </a:solidFill>
                <a:latin typeface="DFB Sans Pro Static" panose="020B0504040101010104" pitchFamily="34" charset="0"/>
              </a:defRPr>
            </a:lvl3pPr>
            <a:lvl4pPr marL="0" indent="0">
              <a:spcBef>
                <a:spcPts val="0"/>
              </a:spcBef>
              <a:buNone/>
              <a:defRPr sz="1200" b="0" u="sng" cap="all" baseline="0">
                <a:solidFill>
                  <a:schemeClr val="tx2"/>
                </a:solidFill>
                <a:latin typeface="DFB Sans Pro Static" panose="020B0504040101010104" pitchFamily="34" charset="0"/>
              </a:defRPr>
            </a:lvl4pPr>
            <a:lvl5pPr marL="0" indent="0">
              <a:spcBef>
                <a:spcPts val="0"/>
              </a:spcBef>
              <a:buNone/>
              <a:defRPr sz="1200" b="0" u="sng" cap="all" baseline="0">
                <a:solidFill>
                  <a:schemeClr val="tx2"/>
                </a:solidFill>
                <a:latin typeface="DFB Sans Pro Static" panose="020B0504040101010104" pitchFamily="34" charset="0"/>
              </a:defRPr>
            </a:lvl5pPr>
            <a:lvl6pPr marL="0" indent="0">
              <a:spcBef>
                <a:spcPts val="0"/>
              </a:spcBef>
              <a:buNone/>
              <a:defRPr sz="1200" b="0" u="sng" cap="all" baseline="0">
                <a:solidFill>
                  <a:schemeClr val="tx2"/>
                </a:solidFill>
                <a:latin typeface="DFB Sans Pro Static" panose="020B0504040101010104" pitchFamily="34" charset="0"/>
              </a:defRPr>
            </a:lvl6pPr>
            <a:lvl7pPr marL="0" indent="0">
              <a:spcBef>
                <a:spcPts val="0"/>
              </a:spcBef>
              <a:buNone/>
              <a:defRPr sz="1200" b="0" u="sng" cap="all" baseline="0">
                <a:solidFill>
                  <a:schemeClr val="tx2"/>
                </a:solidFill>
                <a:latin typeface="DFB Sans Pro Static" panose="020B0504040101010104" pitchFamily="34" charset="0"/>
              </a:defRPr>
            </a:lvl7pPr>
            <a:lvl8pPr marL="0" indent="0">
              <a:spcBef>
                <a:spcPts val="0"/>
              </a:spcBef>
              <a:buNone/>
              <a:defRPr sz="1200" b="0" u="sng" cap="all" baseline="0">
                <a:solidFill>
                  <a:schemeClr val="tx2"/>
                </a:solidFill>
                <a:latin typeface="DFB Sans Pro Static" panose="020B0504040101010104" pitchFamily="34" charset="0"/>
              </a:defRPr>
            </a:lvl8pPr>
            <a:lvl9pPr marL="0" indent="0">
              <a:spcBef>
                <a:spcPts val="0"/>
              </a:spcBef>
              <a:buNone/>
              <a:defRPr sz="1200" b="0" u="sng" cap="all" baseline="0">
                <a:solidFill>
                  <a:schemeClr val="tx2"/>
                </a:solidFill>
                <a:latin typeface="DFB Sans Pro Static" panose="020B0504040101010104" pitchFamily="34" charset="0"/>
              </a:defRPr>
            </a:lvl9pPr>
          </a:lstStyle>
          <a:p>
            <a:pPr lvl="0"/>
            <a:r>
              <a:rPr lang="de-DE" dirty="0"/>
              <a:t>Kapitelüberschrift bearbeiten</a:t>
            </a:r>
          </a:p>
        </p:txBody>
      </p:sp>
      <p:sp>
        <p:nvSpPr>
          <p:cNvPr id="2" name="Titel 1">
            <a:extLst>
              <a:ext uri="{FF2B5EF4-FFF2-40B4-BE49-F238E27FC236}">
                <a16:creationId xmlns:a16="http://schemas.microsoft.com/office/drawing/2014/main" id="{5C86467B-FA5E-7E9D-F6C2-A827B7E1B370}"/>
              </a:ext>
            </a:extLst>
          </p:cNvPr>
          <p:cNvSpPr>
            <a:spLocks noGrp="1"/>
          </p:cNvSpPr>
          <p:nvPr>
            <p:ph type="title" hasCustomPrompt="1"/>
          </p:nvPr>
        </p:nvSpPr>
        <p:spPr bwMode="gray">
          <a:xfrm>
            <a:off x="443372" y="692696"/>
            <a:ext cx="10080000" cy="443198"/>
          </a:xfrm>
        </p:spPr>
        <p:txBody>
          <a:bodyPr/>
          <a:lstStyle>
            <a:lvl1pPr>
              <a:defRPr>
                <a:solidFill>
                  <a:schemeClr val="tx2"/>
                </a:solidFill>
                <a:latin typeface="DFB Sans Pro Static Black" panose="020B0A04040101010104" pitchFamily="34" charset="0"/>
              </a:defRPr>
            </a:lvl1pPr>
          </a:lstStyle>
          <a:p>
            <a:pPr lvl="0"/>
            <a:r>
              <a:rPr lang="de-DE" dirty="0"/>
              <a:t>Agenda bearbeiten</a:t>
            </a:r>
          </a:p>
        </p:txBody>
      </p:sp>
      <p:sp>
        <p:nvSpPr>
          <p:cNvPr id="8" name="Textplatzhalter 2">
            <a:extLst>
              <a:ext uri="{FF2B5EF4-FFF2-40B4-BE49-F238E27FC236}">
                <a16:creationId xmlns:a16="http://schemas.microsoft.com/office/drawing/2014/main" id="{7DA59F36-C516-274C-C051-122323229EBD}"/>
              </a:ext>
            </a:extLst>
          </p:cNvPr>
          <p:cNvSpPr>
            <a:spLocks noGrp="1"/>
          </p:cNvSpPr>
          <p:nvPr>
            <p:ph type="body" sz="quarter" idx="14" hasCustomPrompt="1"/>
          </p:nvPr>
        </p:nvSpPr>
        <p:spPr bwMode="gray">
          <a:xfrm>
            <a:off x="443372" y="1772816"/>
            <a:ext cx="10080000" cy="569387"/>
          </a:xfrm>
        </p:spPr>
        <p:txBody>
          <a:bodyPr/>
          <a:lstStyle>
            <a:lvl1pPr marL="288000" indent="-288000">
              <a:spcBef>
                <a:spcPts val="1600"/>
              </a:spcBef>
              <a:buFont typeface="+mj-lt"/>
              <a:buAutoNum type="arabicPeriod"/>
              <a:defRPr>
                <a:latin typeface="DFB Sans Pro Static" panose="020B0504040101010104" pitchFamily="34" charset="0"/>
              </a:defRPr>
            </a:lvl1pPr>
            <a:lvl2pPr marL="396000" indent="0">
              <a:spcBef>
                <a:spcPts val="600"/>
              </a:spcBef>
              <a:buFont typeface="DFB Sans Pro Static" panose="020B0604020202020204" pitchFamily="34" charset="0"/>
              <a:buNone/>
              <a:defRPr>
                <a:solidFill>
                  <a:schemeClr val="tx2"/>
                </a:solidFill>
                <a:latin typeface="DFB Sans Pro Static" panose="020B0504040101010104" pitchFamily="34" charset="0"/>
              </a:defRPr>
            </a:lvl2pPr>
            <a:lvl3pPr marL="396000" indent="0">
              <a:spcBef>
                <a:spcPts val="600"/>
              </a:spcBef>
              <a:buNone/>
              <a:defRPr>
                <a:solidFill>
                  <a:schemeClr val="tx2"/>
                </a:solidFill>
                <a:latin typeface="DFB Sans Pro Static" panose="020B0504040101010104" pitchFamily="34" charset="0"/>
              </a:defRPr>
            </a:lvl3pPr>
            <a:lvl4pPr marL="396000" indent="0">
              <a:spcBef>
                <a:spcPts val="600"/>
              </a:spcBef>
              <a:buNone/>
              <a:defRPr>
                <a:solidFill>
                  <a:schemeClr val="tx2"/>
                </a:solidFill>
                <a:latin typeface="DFB Sans Pro Static" panose="020B0504040101010104" pitchFamily="34" charset="0"/>
              </a:defRPr>
            </a:lvl4pPr>
            <a:lvl5pPr marL="396000" indent="0">
              <a:spcBef>
                <a:spcPts val="600"/>
              </a:spcBef>
              <a:buNone/>
              <a:defRPr>
                <a:solidFill>
                  <a:schemeClr val="tx2"/>
                </a:solidFill>
                <a:latin typeface="DFB Sans Pro Static" panose="020B0504040101010104" pitchFamily="34" charset="0"/>
              </a:defRPr>
            </a:lvl5pPr>
            <a:lvl6pPr marL="396000" indent="0">
              <a:spcBef>
                <a:spcPts val="600"/>
              </a:spcBef>
              <a:buNone/>
              <a:defRPr>
                <a:solidFill>
                  <a:schemeClr val="tx2"/>
                </a:solidFill>
                <a:latin typeface="DFB Sans Pro Static" panose="020B0504040101010104" pitchFamily="34" charset="0"/>
              </a:defRPr>
            </a:lvl6pPr>
            <a:lvl7pPr marL="396000" indent="0">
              <a:spcBef>
                <a:spcPts val="600"/>
              </a:spcBef>
              <a:buNone/>
              <a:defRPr>
                <a:solidFill>
                  <a:schemeClr val="tx2"/>
                </a:solidFill>
                <a:latin typeface="DFB Sans Pro Static" panose="020B0504040101010104" pitchFamily="34" charset="0"/>
              </a:defRPr>
            </a:lvl7pPr>
            <a:lvl8pPr marL="396000" indent="0">
              <a:spcBef>
                <a:spcPts val="600"/>
              </a:spcBef>
              <a:buNone/>
              <a:defRPr>
                <a:solidFill>
                  <a:schemeClr val="tx2"/>
                </a:solidFill>
                <a:latin typeface="DFB Sans Pro Static" panose="020B0504040101010104" pitchFamily="34" charset="0"/>
              </a:defRPr>
            </a:lvl8pPr>
            <a:lvl9pPr marL="396000" indent="0">
              <a:spcBef>
                <a:spcPts val="600"/>
              </a:spcBef>
              <a:buNone/>
              <a:defRPr>
                <a:solidFill>
                  <a:schemeClr val="tx2"/>
                </a:solidFill>
                <a:latin typeface="DFB Sans Pro Static" panose="020B0504040101010104" pitchFamily="34" charset="0"/>
              </a:defRPr>
            </a:lvl9pPr>
          </a:lstStyle>
          <a:p>
            <a:pPr lvl="0"/>
            <a:r>
              <a:rPr lang="de-DE" dirty="0"/>
              <a:t>Agendapunkt bearbeiten</a:t>
            </a:r>
          </a:p>
          <a:p>
            <a:pPr lvl="1"/>
            <a:r>
              <a:rPr lang="de-DE" dirty="0"/>
              <a:t>Zweite Ebene: Unterpunkt durch Klicken bearbeiten</a:t>
            </a:r>
          </a:p>
        </p:txBody>
      </p:sp>
      <p:sp>
        <p:nvSpPr>
          <p:cNvPr id="3" name="Datumsplatzhalter">
            <a:extLst>
              <a:ext uri="{FF2B5EF4-FFF2-40B4-BE49-F238E27FC236}">
                <a16:creationId xmlns:a16="http://schemas.microsoft.com/office/drawing/2014/main" id="{27BE2758-6A81-0E74-76D9-1EF519F03AD1}"/>
              </a:ext>
            </a:extLst>
          </p:cNvPr>
          <p:cNvSpPr>
            <a:spLocks noGrp="1"/>
          </p:cNvSpPr>
          <p:nvPr>
            <p:ph type="dt" sz="half" idx="10"/>
          </p:nvPr>
        </p:nvSpPr>
        <p:spPr bwMode="gray"/>
        <p:txBody>
          <a:bodyPr/>
          <a:lstStyle/>
          <a:p>
            <a:r>
              <a:rPr lang="de-DE"/>
              <a:t>01.07.2026</a:t>
            </a:r>
          </a:p>
        </p:txBody>
      </p:sp>
      <p:sp>
        <p:nvSpPr>
          <p:cNvPr id="4" name="Fußzeilenplatzhalter">
            <a:extLst>
              <a:ext uri="{FF2B5EF4-FFF2-40B4-BE49-F238E27FC236}">
                <a16:creationId xmlns:a16="http://schemas.microsoft.com/office/drawing/2014/main" id="{054D2E35-072B-CB31-0856-AED37172F57F}"/>
              </a:ext>
            </a:extLst>
          </p:cNvPr>
          <p:cNvSpPr>
            <a:spLocks noGrp="1"/>
          </p:cNvSpPr>
          <p:nvPr>
            <p:ph type="ftr" sz="quarter" idx="11"/>
          </p:nvPr>
        </p:nvSpPr>
        <p:spPr bwMode="gray"/>
        <p:txBody>
          <a:bodyPr/>
          <a:lstStyle/>
          <a:p>
            <a:r>
              <a:rPr lang="de-DE"/>
              <a:t>| Regeländerungen Details</a:t>
            </a:r>
          </a:p>
        </p:txBody>
      </p:sp>
      <p:sp>
        <p:nvSpPr>
          <p:cNvPr id="5" name="Foliennummernplatzhalter">
            <a:extLst>
              <a:ext uri="{FF2B5EF4-FFF2-40B4-BE49-F238E27FC236}">
                <a16:creationId xmlns:a16="http://schemas.microsoft.com/office/drawing/2014/main" id="{BD593BE4-B85C-83AC-79CE-43EAAA2C693F}"/>
              </a:ext>
            </a:extLst>
          </p:cNvPr>
          <p:cNvSpPr>
            <a:spLocks noGrp="1"/>
          </p:cNvSpPr>
          <p:nvPr>
            <p:ph type="sldNum" sz="quarter" idx="12"/>
          </p:nvPr>
        </p:nvSpPr>
        <p:spPr bwMode="gray"/>
        <p:txBody>
          <a:bodyPr/>
          <a:lstStyle/>
          <a:p>
            <a:fld id="{A39607C7-226F-421E-ADC8-E5DECC66F816}" type="slidenum">
              <a:rPr lang="de-DE" smtClean="0"/>
              <a:t>‹Nr.›</a:t>
            </a:fld>
            <a:endParaRPr lang="de-DE"/>
          </a:p>
        </p:txBody>
      </p:sp>
      <p:cxnSp>
        <p:nvCxnSpPr>
          <p:cNvPr id="22" name="Linie Fußzeile">
            <a:extLst>
              <a:ext uri="{FF2B5EF4-FFF2-40B4-BE49-F238E27FC236}">
                <a16:creationId xmlns:a16="http://schemas.microsoft.com/office/drawing/2014/main" id="{DF25E675-BADC-101A-6B0B-4BCF630849B9}"/>
              </a:ext>
            </a:extLst>
          </p:cNvPr>
          <p:cNvCxnSpPr>
            <a:cxnSpLocks/>
          </p:cNvCxnSpPr>
          <p:nvPr userDrawn="1"/>
        </p:nvCxnSpPr>
        <p:spPr bwMode="gray">
          <a:xfrm>
            <a:off x="443372" y="6403742"/>
            <a:ext cx="11305256"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pic>
        <p:nvPicPr>
          <p:cNvPr id="21" name="Logo">
            <a:extLst>
              <a:ext uri="{FF2B5EF4-FFF2-40B4-BE49-F238E27FC236}">
                <a16:creationId xmlns:a16="http://schemas.microsoft.com/office/drawing/2014/main" id="{E40C6433-A9B2-F066-717D-3680D715CF5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bwMode="gray">
          <a:xfrm>
            <a:off x="11046628" y="458748"/>
            <a:ext cx="702000" cy="702000"/>
          </a:xfrm>
          <a:prstGeom prst="rect">
            <a:avLst/>
          </a:prstGeom>
        </p:spPr>
      </p:pic>
    </p:spTree>
    <p:extLst>
      <p:ext uri="{BB962C8B-B14F-4D97-AF65-F5344CB8AC3E}">
        <p14:creationId xmlns:p14="http://schemas.microsoft.com/office/powerpoint/2010/main" val="693690493"/>
      </p:ext>
    </p:extLst>
  </p:cSld>
  <p:clrMapOvr>
    <a:masterClrMapping/>
  </p:clrMapOvr>
  <p:extLst>
    <p:ext uri="{DCECCB84-F9BA-43D5-87BE-67443E8EF086}">
      <p15:sldGuideLst xmlns:p15="http://schemas.microsoft.com/office/powerpoint/2012/main">
        <p15:guide id="1" pos="2502" userDrawn="1">
          <p15:clr>
            <a:srgbClr val="FBAE40"/>
          </p15:clr>
        </p15:guide>
        <p15:guide id="2" pos="2729" userDrawn="1">
          <p15:clr>
            <a:srgbClr val="FBAE40"/>
          </p15:clr>
        </p15:guide>
        <p15:guide id="3" pos="4951" userDrawn="1">
          <p15:clr>
            <a:srgbClr val="FBAE40"/>
          </p15:clr>
        </p15:guide>
        <p15:guide id="4" pos="5178" userDrawn="1">
          <p15:clr>
            <a:srgbClr val="FBAE40"/>
          </p15:clr>
        </p15:guide>
        <p15:guide id="5" pos="3727" userDrawn="1">
          <p15:clr>
            <a:srgbClr val="F26B43"/>
          </p15:clr>
        </p15:guide>
        <p15:guide id="6" pos="3953" userDrawn="1">
          <p15:clr>
            <a:srgbClr val="F26B43"/>
          </p15:clr>
        </p15:guide>
        <p15:guide id="7" pos="663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 Nur Titel">
    <p:spTree>
      <p:nvGrpSpPr>
        <p:cNvPr id="1" name=""/>
        <p:cNvGrpSpPr/>
        <p:nvPr/>
      </p:nvGrpSpPr>
      <p:grpSpPr>
        <a:xfrm>
          <a:off x="0" y="0"/>
          <a:ext cx="0" cy="0"/>
          <a:chOff x="0" y="0"/>
          <a:chExt cx="0" cy="0"/>
        </a:xfrm>
      </p:grpSpPr>
      <p:sp>
        <p:nvSpPr>
          <p:cNvPr id="15" name="Textplatzhalter 1">
            <a:extLst>
              <a:ext uri="{FF2B5EF4-FFF2-40B4-BE49-F238E27FC236}">
                <a16:creationId xmlns:a16="http://schemas.microsoft.com/office/drawing/2014/main" id="{A3598127-0F44-71CA-BCF8-5BBA33CA49B6}"/>
              </a:ext>
            </a:extLst>
          </p:cNvPr>
          <p:cNvSpPr>
            <a:spLocks noGrp="1"/>
          </p:cNvSpPr>
          <p:nvPr>
            <p:ph type="body" sz="quarter" idx="13" hasCustomPrompt="1"/>
          </p:nvPr>
        </p:nvSpPr>
        <p:spPr bwMode="gray">
          <a:xfrm>
            <a:off x="443372" y="423712"/>
            <a:ext cx="10080000" cy="184666"/>
          </a:xfrm>
        </p:spPr>
        <p:txBody>
          <a:bodyPr wrap="square" anchor="b">
            <a:spAutoFit/>
          </a:bodyPr>
          <a:lstStyle>
            <a:lvl1pPr marL="0" indent="0">
              <a:spcBef>
                <a:spcPts val="0"/>
              </a:spcBef>
              <a:buFont typeface="DFB Sans Pro Static" panose="020B0604020202020204" pitchFamily="34" charset="0"/>
              <a:buNone/>
              <a:defRPr sz="1200" b="0" u="sng" cap="all" baseline="0">
                <a:solidFill>
                  <a:schemeClr val="tx2"/>
                </a:solidFill>
                <a:latin typeface="DFB Sans Pro Static" panose="020B0504040101010104" pitchFamily="34" charset="0"/>
              </a:defRPr>
            </a:lvl1pPr>
            <a:lvl2pPr marL="0" indent="0">
              <a:spcBef>
                <a:spcPts val="0"/>
              </a:spcBef>
              <a:buFont typeface="DFB Sans Pro Static" panose="020B0604020202020204" pitchFamily="34" charset="0"/>
              <a:buNone/>
              <a:defRPr sz="1200" b="0" u="sng" cap="all" baseline="0">
                <a:solidFill>
                  <a:schemeClr val="tx2"/>
                </a:solidFill>
                <a:latin typeface="DFB Sans Pro Static" panose="020B0504040101010104" pitchFamily="34" charset="0"/>
              </a:defRPr>
            </a:lvl2pPr>
            <a:lvl3pPr marL="0" indent="0">
              <a:spcBef>
                <a:spcPts val="0"/>
              </a:spcBef>
              <a:buNone/>
              <a:defRPr sz="1200" b="0" u="sng" cap="all" baseline="0">
                <a:solidFill>
                  <a:schemeClr val="tx2"/>
                </a:solidFill>
                <a:latin typeface="DFB Sans Pro Static" panose="020B0504040101010104" pitchFamily="34" charset="0"/>
              </a:defRPr>
            </a:lvl3pPr>
            <a:lvl4pPr marL="0" indent="0">
              <a:spcBef>
                <a:spcPts val="0"/>
              </a:spcBef>
              <a:buNone/>
              <a:defRPr sz="1200" b="0" u="sng" cap="all" baseline="0">
                <a:solidFill>
                  <a:schemeClr val="tx2"/>
                </a:solidFill>
                <a:latin typeface="DFB Sans Pro Static" panose="020B0504040101010104" pitchFamily="34" charset="0"/>
              </a:defRPr>
            </a:lvl4pPr>
            <a:lvl5pPr marL="0" indent="0">
              <a:spcBef>
                <a:spcPts val="0"/>
              </a:spcBef>
              <a:buNone/>
              <a:defRPr sz="1200" b="0" u="sng" cap="all" baseline="0">
                <a:solidFill>
                  <a:schemeClr val="tx2"/>
                </a:solidFill>
                <a:latin typeface="DFB Sans Pro Static" panose="020B0504040101010104" pitchFamily="34" charset="0"/>
              </a:defRPr>
            </a:lvl5pPr>
            <a:lvl6pPr marL="0" indent="0">
              <a:spcBef>
                <a:spcPts val="0"/>
              </a:spcBef>
              <a:buNone/>
              <a:defRPr sz="1200" b="0" u="sng" cap="all" baseline="0">
                <a:solidFill>
                  <a:schemeClr val="tx2"/>
                </a:solidFill>
                <a:latin typeface="DFB Sans Pro Static" panose="020B0504040101010104" pitchFamily="34" charset="0"/>
              </a:defRPr>
            </a:lvl6pPr>
            <a:lvl7pPr marL="0" indent="0">
              <a:spcBef>
                <a:spcPts val="0"/>
              </a:spcBef>
              <a:buNone/>
              <a:defRPr sz="1200" b="0" u="sng" cap="all" baseline="0">
                <a:solidFill>
                  <a:schemeClr val="tx2"/>
                </a:solidFill>
                <a:latin typeface="DFB Sans Pro Static" panose="020B0504040101010104" pitchFamily="34" charset="0"/>
              </a:defRPr>
            </a:lvl7pPr>
            <a:lvl8pPr marL="0" indent="0">
              <a:spcBef>
                <a:spcPts val="0"/>
              </a:spcBef>
              <a:buNone/>
              <a:defRPr sz="1200" b="0" u="sng" cap="all" baseline="0">
                <a:solidFill>
                  <a:schemeClr val="tx2"/>
                </a:solidFill>
                <a:latin typeface="DFB Sans Pro Static" panose="020B0504040101010104" pitchFamily="34" charset="0"/>
              </a:defRPr>
            </a:lvl8pPr>
            <a:lvl9pPr marL="0" indent="0">
              <a:spcBef>
                <a:spcPts val="0"/>
              </a:spcBef>
              <a:buNone/>
              <a:defRPr sz="1200" b="0" u="sng" cap="all" baseline="0">
                <a:solidFill>
                  <a:schemeClr val="tx2"/>
                </a:solidFill>
                <a:latin typeface="DFB Sans Pro Static" panose="020B0504040101010104" pitchFamily="34" charset="0"/>
              </a:defRPr>
            </a:lvl9pPr>
          </a:lstStyle>
          <a:p>
            <a:pPr lvl="0"/>
            <a:r>
              <a:rPr lang="de-DE" dirty="0"/>
              <a:t>Kapitelüberschrift bearbeiten</a:t>
            </a:r>
          </a:p>
        </p:txBody>
      </p:sp>
      <p:sp>
        <p:nvSpPr>
          <p:cNvPr id="2" name="Titel 1">
            <a:extLst>
              <a:ext uri="{FF2B5EF4-FFF2-40B4-BE49-F238E27FC236}">
                <a16:creationId xmlns:a16="http://schemas.microsoft.com/office/drawing/2014/main" id="{5C86467B-FA5E-7E9D-F6C2-A827B7E1B370}"/>
              </a:ext>
            </a:extLst>
          </p:cNvPr>
          <p:cNvSpPr>
            <a:spLocks noGrp="1"/>
          </p:cNvSpPr>
          <p:nvPr>
            <p:ph type="title" hasCustomPrompt="1"/>
          </p:nvPr>
        </p:nvSpPr>
        <p:spPr bwMode="gray">
          <a:xfrm>
            <a:off x="443372" y="692696"/>
            <a:ext cx="10080000" cy="443198"/>
          </a:xfrm>
        </p:spPr>
        <p:txBody>
          <a:bodyPr/>
          <a:lstStyle>
            <a:lvl1pPr>
              <a:defRPr>
                <a:solidFill>
                  <a:schemeClr val="tx2"/>
                </a:solidFill>
                <a:latin typeface="DFB Sans Pro Static Black" panose="020B0A04040101010104" pitchFamily="34" charset="0"/>
              </a:defRPr>
            </a:lvl1pPr>
          </a:lstStyle>
          <a:p>
            <a:r>
              <a:rPr lang="de-DE" dirty="0"/>
              <a:t>Folientitel bearbeiten </a:t>
            </a:r>
          </a:p>
        </p:txBody>
      </p:sp>
      <p:sp>
        <p:nvSpPr>
          <p:cNvPr id="3" name="Datumsplatzhalter">
            <a:extLst>
              <a:ext uri="{FF2B5EF4-FFF2-40B4-BE49-F238E27FC236}">
                <a16:creationId xmlns:a16="http://schemas.microsoft.com/office/drawing/2014/main" id="{27BE2758-6A81-0E74-76D9-1EF519F03AD1}"/>
              </a:ext>
            </a:extLst>
          </p:cNvPr>
          <p:cNvSpPr>
            <a:spLocks noGrp="1"/>
          </p:cNvSpPr>
          <p:nvPr>
            <p:ph type="dt" sz="half" idx="10"/>
          </p:nvPr>
        </p:nvSpPr>
        <p:spPr bwMode="gray"/>
        <p:txBody>
          <a:bodyPr/>
          <a:lstStyle/>
          <a:p>
            <a:r>
              <a:rPr lang="de-DE"/>
              <a:t>01.07.2026</a:t>
            </a:r>
          </a:p>
        </p:txBody>
      </p:sp>
      <p:sp>
        <p:nvSpPr>
          <p:cNvPr id="4" name="Fußzeilenplatzhalter">
            <a:extLst>
              <a:ext uri="{FF2B5EF4-FFF2-40B4-BE49-F238E27FC236}">
                <a16:creationId xmlns:a16="http://schemas.microsoft.com/office/drawing/2014/main" id="{054D2E35-072B-CB31-0856-AED37172F57F}"/>
              </a:ext>
            </a:extLst>
          </p:cNvPr>
          <p:cNvSpPr>
            <a:spLocks noGrp="1"/>
          </p:cNvSpPr>
          <p:nvPr>
            <p:ph type="ftr" sz="quarter" idx="11"/>
          </p:nvPr>
        </p:nvSpPr>
        <p:spPr bwMode="gray"/>
        <p:txBody>
          <a:bodyPr/>
          <a:lstStyle/>
          <a:p>
            <a:r>
              <a:rPr lang="de-DE"/>
              <a:t>| Regeländerungen Details</a:t>
            </a:r>
          </a:p>
        </p:txBody>
      </p:sp>
      <p:sp>
        <p:nvSpPr>
          <p:cNvPr id="5" name="Foliennummernplatzhalter">
            <a:extLst>
              <a:ext uri="{FF2B5EF4-FFF2-40B4-BE49-F238E27FC236}">
                <a16:creationId xmlns:a16="http://schemas.microsoft.com/office/drawing/2014/main" id="{BD593BE4-B85C-83AC-79CE-43EAAA2C693F}"/>
              </a:ext>
            </a:extLst>
          </p:cNvPr>
          <p:cNvSpPr>
            <a:spLocks noGrp="1"/>
          </p:cNvSpPr>
          <p:nvPr>
            <p:ph type="sldNum" sz="quarter" idx="12"/>
          </p:nvPr>
        </p:nvSpPr>
        <p:spPr bwMode="gray"/>
        <p:txBody>
          <a:bodyPr/>
          <a:lstStyle/>
          <a:p>
            <a:fld id="{A39607C7-226F-421E-ADC8-E5DECC66F816}" type="slidenum">
              <a:rPr lang="de-DE" smtClean="0"/>
              <a:t>‹Nr.›</a:t>
            </a:fld>
            <a:endParaRPr lang="de-DE"/>
          </a:p>
        </p:txBody>
      </p:sp>
      <p:cxnSp>
        <p:nvCxnSpPr>
          <p:cNvPr id="22" name="Linie Fußzeile">
            <a:extLst>
              <a:ext uri="{FF2B5EF4-FFF2-40B4-BE49-F238E27FC236}">
                <a16:creationId xmlns:a16="http://schemas.microsoft.com/office/drawing/2014/main" id="{DF25E675-BADC-101A-6B0B-4BCF630849B9}"/>
              </a:ext>
            </a:extLst>
          </p:cNvPr>
          <p:cNvCxnSpPr>
            <a:cxnSpLocks/>
          </p:cNvCxnSpPr>
          <p:nvPr userDrawn="1"/>
        </p:nvCxnSpPr>
        <p:spPr bwMode="gray">
          <a:xfrm>
            <a:off x="443372" y="6403742"/>
            <a:ext cx="11305256"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pic>
        <p:nvPicPr>
          <p:cNvPr id="21" name="Logo">
            <a:extLst>
              <a:ext uri="{FF2B5EF4-FFF2-40B4-BE49-F238E27FC236}">
                <a16:creationId xmlns:a16="http://schemas.microsoft.com/office/drawing/2014/main" id="{E40C6433-A9B2-F066-717D-3680D715CF5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bwMode="gray">
          <a:xfrm>
            <a:off x="11046628" y="458748"/>
            <a:ext cx="702000" cy="702000"/>
          </a:xfrm>
          <a:prstGeom prst="rect">
            <a:avLst/>
          </a:prstGeom>
        </p:spPr>
      </p:pic>
    </p:spTree>
    <p:extLst>
      <p:ext uri="{BB962C8B-B14F-4D97-AF65-F5344CB8AC3E}">
        <p14:creationId xmlns:p14="http://schemas.microsoft.com/office/powerpoint/2010/main" val="1655121463"/>
      </p:ext>
    </p:extLst>
  </p:cSld>
  <p:clrMapOvr>
    <a:masterClrMapping/>
  </p:clrMapOvr>
  <p:extLst>
    <p:ext uri="{DCECCB84-F9BA-43D5-87BE-67443E8EF086}">
      <p15:sldGuideLst xmlns:p15="http://schemas.microsoft.com/office/powerpoint/2012/main">
        <p15:guide id="1" pos="2502" userDrawn="1">
          <p15:clr>
            <a:srgbClr val="FBAE40"/>
          </p15:clr>
        </p15:guide>
        <p15:guide id="2" pos="2729" userDrawn="1">
          <p15:clr>
            <a:srgbClr val="FBAE40"/>
          </p15:clr>
        </p15:guide>
        <p15:guide id="3" pos="4951" userDrawn="1">
          <p15:clr>
            <a:srgbClr val="FBAE40"/>
          </p15:clr>
        </p15:guide>
        <p15:guide id="4" pos="5178" userDrawn="1">
          <p15:clr>
            <a:srgbClr val="FBAE40"/>
          </p15:clr>
        </p15:guide>
        <p15:guide id="5" pos="3727" userDrawn="1">
          <p15:clr>
            <a:srgbClr val="F26B43"/>
          </p15:clr>
        </p15:guide>
        <p15:guide id="6" pos="3953" userDrawn="1">
          <p15:clr>
            <a:srgbClr val="F26B43"/>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 Titel und Text (einspaltig)">
    <p:spTree>
      <p:nvGrpSpPr>
        <p:cNvPr id="1" name=""/>
        <p:cNvGrpSpPr/>
        <p:nvPr/>
      </p:nvGrpSpPr>
      <p:grpSpPr>
        <a:xfrm>
          <a:off x="0" y="0"/>
          <a:ext cx="0" cy="0"/>
          <a:chOff x="0" y="0"/>
          <a:chExt cx="0" cy="0"/>
        </a:xfrm>
      </p:grpSpPr>
      <p:sp>
        <p:nvSpPr>
          <p:cNvPr id="15" name="Textplatzhalter 1">
            <a:extLst>
              <a:ext uri="{FF2B5EF4-FFF2-40B4-BE49-F238E27FC236}">
                <a16:creationId xmlns:a16="http://schemas.microsoft.com/office/drawing/2014/main" id="{A3598127-0F44-71CA-BCF8-5BBA33CA49B6}"/>
              </a:ext>
            </a:extLst>
          </p:cNvPr>
          <p:cNvSpPr>
            <a:spLocks noGrp="1"/>
          </p:cNvSpPr>
          <p:nvPr>
            <p:ph type="body" sz="quarter" idx="13" hasCustomPrompt="1"/>
          </p:nvPr>
        </p:nvSpPr>
        <p:spPr bwMode="gray">
          <a:xfrm>
            <a:off x="443372" y="423712"/>
            <a:ext cx="10080000" cy="184666"/>
          </a:xfrm>
        </p:spPr>
        <p:txBody>
          <a:bodyPr wrap="square" anchor="b">
            <a:spAutoFit/>
          </a:bodyPr>
          <a:lstStyle>
            <a:lvl1pPr marL="0" indent="0">
              <a:spcBef>
                <a:spcPts val="0"/>
              </a:spcBef>
              <a:buFont typeface="DFB Sans Pro Static" panose="020B0604020202020204" pitchFamily="34" charset="0"/>
              <a:buNone/>
              <a:defRPr sz="1200" b="0" u="sng" cap="all" baseline="0">
                <a:solidFill>
                  <a:schemeClr val="tx2"/>
                </a:solidFill>
                <a:latin typeface="DFB Sans Pro Static" panose="020B0504040101010104" pitchFamily="34" charset="0"/>
              </a:defRPr>
            </a:lvl1pPr>
            <a:lvl2pPr marL="0" indent="0">
              <a:spcBef>
                <a:spcPts val="0"/>
              </a:spcBef>
              <a:buFont typeface="DFB Sans Pro Static" panose="020B0604020202020204" pitchFamily="34" charset="0"/>
              <a:buNone/>
              <a:defRPr sz="1200" b="0" u="sng" cap="all" baseline="0">
                <a:solidFill>
                  <a:schemeClr val="tx2"/>
                </a:solidFill>
                <a:latin typeface="DFB Sans Pro Static" panose="020B0504040101010104" pitchFamily="34" charset="0"/>
              </a:defRPr>
            </a:lvl2pPr>
            <a:lvl3pPr marL="0" indent="0">
              <a:spcBef>
                <a:spcPts val="0"/>
              </a:spcBef>
              <a:buNone/>
              <a:defRPr sz="1200" b="0" u="sng" cap="all" baseline="0">
                <a:solidFill>
                  <a:schemeClr val="tx2"/>
                </a:solidFill>
                <a:latin typeface="DFB Sans Pro Static" panose="020B0504040101010104" pitchFamily="34" charset="0"/>
              </a:defRPr>
            </a:lvl3pPr>
            <a:lvl4pPr marL="0" indent="0">
              <a:spcBef>
                <a:spcPts val="0"/>
              </a:spcBef>
              <a:buNone/>
              <a:defRPr sz="1200" b="0" u="sng" cap="all" baseline="0">
                <a:solidFill>
                  <a:schemeClr val="tx2"/>
                </a:solidFill>
                <a:latin typeface="DFB Sans Pro Static" panose="020B0504040101010104" pitchFamily="34" charset="0"/>
              </a:defRPr>
            </a:lvl4pPr>
            <a:lvl5pPr marL="0" indent="0">
              <a:spcBef>
                <a:spcPts val="0"/>
              </a:spcBef>
              <a:buNone/>
              <a:defRPr sz="1200" b="0" u="sng" cap="all" baseline="0">
                <a:solidFill>
                  <a:schemeClr val="tx2"/>
                </a:solidFill>
                <a:latin typeface="DFB Sans Pro Static" panose="020B0504040101010104" pitchFamily="34" charset="0"/>
              </a:defRPr>
            </a:lvl5pPr>
            <a:lvl6pPr marL="0" indent="0">
              <a:spcBef>
                <a:spcPts val="0"/>
              </a:spcBef>
              <a:buNone/>
              <a:defRPr sz="1200" b="0" u="sng" cap="all" baseline="0">
                <a:solidFill>
                  <a:schemeClr val="tx2"/>
                </a:solidFill>
                <a:latin typeface="DFB Sans Pro Static" panose="020B0504040101010104" pitchFamily="34" charset="0"/>
              </a:defRPr>
            </a:lvl6pPr>
            <a:lvl7pPr marL="0" indent="0">
              <a:spcBef>
                <a:spcPts val="0"/>
              </a:spcBef>
              <a:buNone/>
              <a:defRPr sz="1200" b="0" u="sng" cap="all" baseline="0">
                <a:solidFill>
                  <a:schemeClr val="tx2"/>
                </a:solidFill>
                <a:latin typeface="DFB Sans Pro Static" panose="020B0504040101010104" pitchFamily="34" charset="0"/>
              </a:defRPr>
            </a:lvl7pPr>
            <a:lvl8pPr marL="0" indent="0">
              <a:spcBef>
                <a:spcPts val="0"/>
              </a:spcBef>
              <a:buNone/>
              <a:defRPr sz="1200" b="0" u="sng" cap="all" baseline="0">
                <a:solidFill>
                  <a:schemeClr val="tx2"/>
                </a:solidFill>
                <a:latin typeface="DFB Sans Pro Static" panose="020B0504040101010104" pitchFamily="34" charset="0"/>
              </a:defRPr>
            </a:lvl8pPr>
            <a:lvl9pPr marL="0" indent="0">
              <a:spcBef>
                <a:spcPts val="0"/>
              </a:spcBef>
              <a:buNone/>
              <a:defRPr sz="1200" b="0" u="sng" cap="all" baseline="0">
                <a:solidFill>
                  <a:schemeClr val="tx2"/>
                </a:solidFill>
                <a:latin typeface="DFB Sans Pro Static" panose="020B0504040101010104" pitchFamily="34" charset="0"/>
              </a:defRPr>
            </a:lvl9pPr>
          </a:lstStyle>
          <a:p>
            <a:pPr lvl="0"/>
            <a:r>
              <a:rPr lang="de-DE" dirty="0"/>
              <a:t>Kapitelüberschrift bearbeiten</a:t>
            </a:r>
          </a:p>
        </p:txBody>
      </p:sp>
      <p:sp>
        <p:nvSpPr>
          <p:cNvPr id="2" name="Titel 1">
            <a:extLst>
              <a:ext uri="{FF2B5EF4-FFF2-40B4-BE49-F238E27FC236}">
                <a16:creationId xmlns:a16="http://schemas.microsoft.com/office/drawing/2014/main" id="{5C86467B-FA5E-7E9D-F6C2-A827B7E1B370}"/>
              </a:ext>
            </a:extLst>
          </p:cNvPr>
          <p:cNvSpPr>
            <a:spLocks noGrp="1"/>
          </p:cNvSpPr>
          <p:nvPr>
            <p:ph type="title" hasCustomPrompt="1"/>
          </p:nvPr>
        </p:nvSpPr>
        <p:spPr bwMode="gray"/>
        <p:txBody>
          <a:bodyPr/>
          <a:lstStyle>
            <a:lvl1pPr>
              <a:defRPr>
                <a:solidFill>
                  <a:schemeClr val="tx2"/>
                </a:solidFill>
                <a:latin typeface="DFB Sans Pro Static Black" panose="020B0A04040101010104" pitchFamily="34" charset="0"/>
              </a:defRPr>
            </a:lvl1pPr>
          </a:lstStyle>
          <a:p>
            <a:r>
              <a:rPr lang="de-DE" dirty="0"/>
              <a:t>Folientitel bearbeiten </a:t>
            </a:r>
          </a:p>
        </p:txBody>
      </p:sp>
      <p:sp>
        <p:nvSpPr>
          <p:cNvPr id="7" name="Textplatzhalter 2">
            <a:extLst>
              <a:ext uri="{FF2B5EF4-FFF2-40B4-BE49-F238E27FC236}">
                <a16:creationId xmlns:a16="http://schemas.microsoft.com/office/drawing/2014/main" id="{B35363B7-F667-4308-DD38-EAFB9F7A7A47}"/>
              </a:ext>
            </a:extLst>
          </p:cNvPr>
          <p:cNvSpPr>
            <a:spLocks noGrp="1"/>
          </p:cNvSpPr>
          <p:nvPr>
            <p:ph type="body" sz="quarter" idx="14" hasCustomPrompt="1"/>
          </p:nvPr>
        </p:nvSpPr>
        <p:spPr bwMode="gray">
          <a:xfrm>
            <a:off x="443372" y="1772816"/>
            <a:ext cx="10080000" cy="1526059"/>
          </a:xfrm>
        </p:spPr>
        <p:txBody>
          <a:bodyPr>
            <a:spAutoFit/>
          </a:bodyPr>
          <a:lstStyle>
            <a:lvl1pPr>
              <a:defRPr>
                <a:latin typeface="DFB Sans Pro Static" panose="020B0504040101010104" pitchFamily="34" charset="0"/>
              </a:defRPr>
            </a:lvl1pPr>
            <a:lvl2pPr>
              <a:defRPr>
                <a:latin typeface="DFB Sans Pro Static" panose="020B0504040101010104" pitchFamily="34" charset="0"/>
              </a:defRPr>
            </a:lvl2pPr>
            <a:lvl3pPr>
              <a:defRPr>
                <a:latin typeface="DFB Sans Pro Static" panose="020B0504040101010104" pitchFamily="34" charset="0"/>
              </a:defRPr>
            </a:lvl3pPr>
            <a:lvl4pPr>
              <a:defRPr>
                <a:latin typeface="DFB Sans Pro Static" panose="020B0504040101010104" pitchFamily="34" charset="0"/>
              </a:defRPr>
            </a:lvl4pPr>
            <a:lvl5pPr>
              <a:defRPr>
                <a:latin typeface="DFB Sans Pro Static" panose="020B0504040101010104" pitchFamily="34" charset="0"/>
              </a:defRPr>
            </a:lvl5pPr>
            <a:lvl6pPr>
              <a:defRPr>
                <a:latin typeface="DFB Sans Pro Static" panose="020B0504040101010104" pitchFamily="34" charset="0"/>
              </a:defRPr>
            </a:lvl6pPr>
            <a:lvl7pPr>
              <a:defRPr>
                <a:latin typeface="DFB Sans Pro Static" panose="020B0504040101010104" pitchFamily="34" charset="0"/>
              </a:defRPr>
            </a:lvl7pPr>
            <a:lvl8pPr>
              <a:defRPr>
                <a:latin typeface="DFB Sans Pro Static" panose="020B0504040101010104" pitchFamily="34" charset="0"/>
              </a:defRPr>
            </a:lvl8pPr>
            <a:lvl9pPr>
              <a:defRPr>
                <a:latin typeface="DFB Sans Pro Static" panose="020B0504040101010104" pitchFamily="34" charset="0"/>
              </a:defRPr>
            </a:lvl9pPr>
          </a:lstStyle>
          <a:p>
            <a:pPr lvl="0"/>
            <a:r>
              <a:rPr lang="de-DE" dirty="0"/>
              <a:t>Text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Datumsplatzhalter">
            <a:extLst>
              <a:ext uri="{FF2B5EF4-FFF2-40B4-BE49-F238E27FC236}">
                <a16:creationId xmlns:a16="http://schemas.microsoft.com/office/drawing/2014/main" id="{27BE2758-6A81-0E74-76D9-1EF519F03AD1}"/>
              </a:ext>
            </a:extLst>
          </p:cNvPr>
          <p:cNvSpPr>
            <a:spLocks noGrp="1"/>
          </p:cNvSpPr>
          <p:nvPr>
            <p:ph type="dt" sz="half" idx="10"/>
          </p:nvPr>
        </p:nvSpPr>
        <p:spPr bwMode="gray"/>
        <p:txBody>
          <a:bodyPr/>
          <a:lstStyle/>
          <a:p>
            <a:r>
              <a:rPr lang="de-DE"/>
              <a:t>01.07.2026</a:t>
            </a:r>
          </a:p>
        </p:txBody>
      </p:sp>
      <p:sp>
        <p:nvSpPr>
          <p:cNvPr id="4" name="Fußzeilenplatzhalter">
            <a:extLst>
              <a:ext uri="{FF2B5EF4-FFF2-40B4-BE49-F238E27FC236}">
                <a16:creationId xmlns:a16="http://schemas.microsoft.com/office/drawing/2014/main" id="{054D2E35-072B-CB31-0856-AED37172F57F}"/>
              </a:ext>
            </a:extLst>
          </p:cNvPr>
          <p:cNvSpPr>
            <a:spLocks noGrp="1"/>
          </p:cNvSpPr>
          <p:nvPr>
            <p:ph type="ftr" sz="quarter" idx="11"/>
          </p:nvPr>
        </p:nvSpPr>
        <p:spPr bwMode="gray"/>
        <p:txBody>
          <a:bodyPr/>
          <a:lstStyle/>
          <a:p>
            <a:r>
              <a:rPr lang="de-DE"/>
              <a:t>| Regeländerungen Details</a:t>
            </a:r>
          </a:p>
        </p:txBody>
      </p:sp>
      <p:sp>
        <p:nvSpPr>
          <p:cNvPr id="5" name="Foliennummernplatzhalter">
            <a:extLst>
              <a:ext uri="{FF2B5EF4-FFF2-40B4-BE49-F238E27FC236}">
                <a16:creationId xmlns:a16="http://schemas.microsoft.com/office/drawing/2014/main" id="{BD593BE4-B85C-83AC-79CE-43EAAA2C693F}"/>
              </a:ext>
            </a:extLst>
          </p:cNvPr>
          <p:cNvSpPr>
            <a:spLocks noGrp="1"/>
          </p:cNvSpPr>
          <p:nvPr>
            <p:ph type="sldNum" sz="quarter" idx="12"/>
          </p:nvPr>
        </p:nvSpPr>
        <p:spPr bwMode="gray"/>
        <p:txBody>
          <a:bodyPr/>
          <a:lstStyle/>
          <a:p>
            <a:fld id="{A39607C7-226F-421E-ADC8-E5DECC66F816}" type="slidenum">
              <a:rPr lang="de-DE" smtClean="0"/>
              <a:t>‹Nr.›</a:t>
            </a:fld>
            <a:endParaRPr lang="de-DE"/>
          </a:p>
        </p:txBody>
      </p:sp>
      <p:cxnSp>
        <p:nvCxnSpPr>
          <p:cNvPr id="22" name="Linie Fußzeile">
            <a:extLst>
              <a:ext uri="{FF2B5EF4-FFF2-40B4-BE49-F238E27FC236}">
                <a16:creationId xmlns:a16="http://schemas.microsoft.com/office/drawing/2014/main" id="{DF25E675-BADC-101A-6B0B-4BCF630849B9}"/>
              </a:ext>
            </a:extLst>
          </p:cNvPr>
          <p:cNvCxnSpPr>
            <a:cxnSpLocks/>
          </p:cNvCxnSpPr>
          <p:nvPr userDrawn="1"/>
        </p:nvCxnSpPr>
        <p:spPr bwMode="gray">
          <a:xfrm>
            <a:off x="443372" y="6403742"/>
            <a:ext cx="11305256"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pic>
        <p:nvPicPr>
          <p:cNvPr id="21" name="Logo">
            <a:extLst>
              <a:ext uri="{FF2B5EF4-FFF2-40B4-BE49-F238E27FC236}">
                <a16:creationId xmlns:a16="http://schemas.microsoft.com/office/drawing/2014/main" id="{E40C6433-A9B2-F066-717D-3680D715CF5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bwMode="gray">
          <a:xfrm>
            <a:off x="11046628" y="458748"/>
            <a:ext cx="702000" cy="702000"/>
          </a:xfrm>
          <a:prstGeom prst="rect">
            <a:avLst/>
          </a:prstGeom>
        </p:spPr>
      </p:pic>
    </p:spTree>
    <p:extLst>
      <p:ext uri="{BB962C8B-B14F-4D97-AF65-F5344CB8AC3E}">
        <p14:creationId xmlns:p14="http://schemas.microsoft.com/office/powerpoint/2010/main" val="2907686606"/>
      </p:ext>
    </p:extLst>
  </p:cSld>
  <p:clrMapOvr>
    <a:masterClrMapping/>
  </p:clrMapOvr>
  <p:extLst>
    <p:ext uri="{DCECCB84-F9BA-43D5-87BE-67443E8EF086}">
      <p15:sldGuideLst xmlns:p15="http://schemas.microsoft.com/office/powerpoint/2012/main">
        <p15:guide id="1" pos="2502" userDrawn="1">
          <p15:clr>
            <a:srgbClr val="FBAE40"/>
          </p15:clr>
        </p15:guide>
        <p15:guide id="2" pos="2729" userDrawn="1">
          <p15:clr>
            <a:srgbClr val="FBAE40"/>
          </p15:clr>
        </p15:guide>
        <p15:guide id="3" pos="4951" userDrawn="1">
          <p15:clr>
            <a:srgbClr val="FBAE40"/>
          </p15:clr>
        </p15:guide>
        <p15:guide id="4" pos="5178" userDrawn="1">
          <p15:clr>
            <a:srgbClr val="FBAE40"/>
          </p15:clr>
        </p15:guide>
        <p15:guide id="5" pos="3727" userDrawn="1">
          <p15:clr>
            <a:srgbClr val="F26B43"/>
          </p15:clr>
        </p15:guide>
        <p15:guide id="6" pos="3953" userDrawn="1">
          <p15:clr>
            <a:srgbClr val="F26B43"/>
          </p15:clr>
        </p15:guide>
        <p15:guide id="7" pos="663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 Titel und Text (zweispaltig)">
    <p:spTree>
      <p:nvGrpSpPr>
        <p:cNvPr id="1" name=""/>
        <p:cNvGrpSpPr/>
        <p:nvPr/>
      </p:nvGrpSpPr>
      <p:grpSpPr>
        <a:xfrm>
          <a:off x="0" y="0"/>
          <a:ext cx="0" cy="0"/>
          <a:chOff x="0" y="0"/>
          <a:chExt cx="0" cy="0"/>
        </a:xfrm>
      </p:grpSpPr>
      <p:sp>
        <p:nvSpPr>
          <p:cNvPr id="15" name="Textplatzhalter 1">
            <a:extLst>
              <a:ext uri="{FF2B5EF4-FFF2-40B4-BE49-F238E27FC236}">
                <a16:creationId xmlns:a16="http://schemas.microsoft.com/office/drawing/2014/main" id="{A3598127-0F44-71CA-BCF8-5BBA33CA49B6}"/>
              </a:ext>
            </a:extLst>
          </p:cNvPr>
          <p:cNvSpPr>
            <a:spLocks noGrp="1"/>
          </p:cNvSpPr>
          <p:nvPr>
            <p:ph type="body" sz="quarter" idx="13" hasCustomPrompt="1"/>
          </p:nvPr>
        </p:nvSpPr>
        <p:spPr bwMode="gray">
          <a:xfrm>
            <a:off x="443372" y="423712"/>
            <a:ext cx="10080000" cy="184666"/>
          </a:xfrm>
        </p:spPr>
        <p:txBody>
          <a:bodyPr wrap="square" anchor="b">
            <a:spAutoFit/>
          </a:bodyPr>
          <a:lstStyle>
            <a:lvl1pPr marL="0" indent="0">
              <a:spcBef>
                <a:spcPts val="0"/>
              </a:spcBef>
              <a:buFont typeface="DFB Sans Pro Static" panose="020B0604020202020204" pitchFamily="34" charset="0"/>
              <a:buNone/>
              <a:defRPr sz="1200" b="0" u="sng" cap="all" baseline="0">
                <a:solidFill>
                  <a:schemeClr val="tx2"/>
                </a:solidFill>
                <a:latin typeface="DFB Sans Pro Static" panose="020B0504040101010104" pitchFamily="34" charset="0"/>
              </a:defRPr>
            </a:lvl1pPr>
            <a:lvl2pPr marL="0" indent="0">
              <a:spcBef>
                <a:spcPts val="0"/>
              </a:spcBef>
              <a:buFont typeface="DFB Sans Pro Static" panose="020B0604020202020204" pitchFamily="34" charset="0"/>
              <a:buNone/>
              <a:defRPr sz="1200" b="0" u="sng" cap="all" baseline="0">
                <a:solidFill>
                  <a:schemeClr val="tx2"/>
                </a:solidFill>
                <a:latin typeface="DFB Sans Pro Static" panose="020B0504040101010104" pitchFamily="34" charset="0"/>
              </a:defRPr>
            </a:lvl2pPr>
            <a:lvl3pPr marL="0" indent="0">
              <a:spcBef>
                <a:spcPts val="0"/>
              </a:spcBef>
              <a:buNone/>
              <a:defRPr sz="1200" b="0" u="sng" cap="all" baseline="0">
                <a:solidFill>
                  <a:schemeClr val="tx2"/>
                </a:solidFill>
                <a:latin typeface="DFB Sans Pro Static" panose="020B0504040101010104" pitchFamily="34" charset="0"/>
              </a:defRPr>
            </a:lvl3pPr>
            <a:lvl4pPr marL="0" indent="0">
              <a:spcBef>
                <a:spcPts val="0"/>
              </a:spcBef>
              <a:buNone/>
              <a:defRPr sz="1200" b="0" u="sng" cap="all" baseline="0">
                <a:solidFill>
                  <a:schemeClr val="tx2"/>
                </a:solidFill>
                <a:latin typeface="DFB Sans Pro Static" panose="020B0504040101010104" pitchFamily="34" charset="0"/>
              </a:defRPr>
            </a:lvl4pPr>
            <a:lvl5pPr marL="0" indent="0">
              <a:spcBef>
                <a:spcPts val="0"/>
              </a:spcBef>
              <a:buNone/>
              <a:defRPr sz="1200" b="0" u="sng" cap="all" baseline="0">
                <a:solidFill>
                  <a:schemeClr val="tx2"/>
                </a:solidFill>
                <a:latin typeface="DFB Sans Pro Static" panose="020B0504040101010104" pitchFamily="34" charset="0"/>
              </a:defRPr>
            </a:lvl5pPr>
            <a:lvl6pPr marL="0" indent="0">
              <a:spcBef>
                <a:spcPts val="0"/>
              </a:spcBef>
              <a:buNone/>
              <a:defRPr sz="1200" b="0" u="sng" cap="all" baseline="0">
                <a:solidFill>
                  <a:schemeClr val="tx2"/>
                </a:solidFill>
                <a:latin typeface="DFB Sans Pro Static" panose="020B0504040101010104" pitchFamily="34" charset="0"/>
              </a:defRPr>
            </a:lvl6pPr>
            <a:lvl7pPr marL="0" indent="0">
              <a:spcBef>
                <a:spcPts val="0"/>
              </a:spcBef>
              <a:buNone/>
              <a:defRPr sz="1200" b="0" u="sng" cap="all" baseline="0">
                <a:solidFill>
                  <a:schemeClr val="tx2"/>
                </a:solidFill>
                <a:latin typeface="DFB Sans Pro Static" panose="020B0504040101010104" pitchFamily="34" charset="0"/>
              </a:defRPr>
            </a:lvl7pPr>
            <a:lvl8pPr marL="0" indent="0">
              <a:spcBef>
                <a:spcPts val="0"/>
              </a:spcBef>
              <a:buNone/>
              <a:defRPr sz="1200" b="0" u="sng" cap="all" baseline="0">
                <a:solidFill>
                  <a:schemeClr val="tx2"/>
                </a:solidFill>
                <a:latin typeface="DFB Sans Pro Static" panose="020B0504040101010104" pitchFamily="34" charset="0"/>
              </a:defRPr>
            </a:lvl8pPr>
            <a:lvl9pPr marL="0" indent="0">
              <a:spcBef>
                <a:spcPts val="0"/>
              </a:spcBef>
              <a:buNone/>
              <a:defRPr sz="1200" b="0" u="sng" cap="all" baseline="0">
                <a:solidFill>
                  <a:schemeClr val="tx2"/>
                </a:solidFill>
                <a:latin typeface="DFB Sans Pro Static" panose="020B0504040101010104" pitchFamily="34" charset="0"/>
              </a:defRPr>
            </a:lvl9pPr>
          </a:lstStyle>
          <a:p>
            <a:pPr lvl="0"/>
            <a:r>
              <a:rPr lang="de-DE" dirty="0"/>
              <a:t>Kapitelüberschrift bearbeiten</a:t>
            </a:r>
          </a:p>
        </p:txBody>
      </p:sp>
      <p:sp>
        <p:nvSpPr>
          <p:cNvPr id="2" name="Titel 1">
            <a:extLst>
              <a:ext uri="{FF2B5EF4-FFF2-40B4-BE49-F238E27FC236}">
                <a16:creationId xmlns:a16="http://schemas.microsoft.com/office/drawing/2014/main" id="{5C86467B-FA5E-7E9D-F6C2-A827B7E1B370}"/>
              </a:ext>
            </a:extLst>
          </p:cNvPr>
          <p:cNvSpPr>
            <a:spLocks noGrp="1"/>
          </p:cNvSpPr>
          <p:nvPr>
            <p:ph type="title" hasCustomPrompt="1"/>
          </p:nvPr>
        </p:nvSpPr>
        <p:spPr bwMode="gray"/>
        <p:txBody>
          <a:bodyPr/>
          <a:lstStyle>
            <a:lvl1pPr>
              <a:defRPr>
                <a:solidFill>
                  <a:schemeClr val="tx2"/>
                </a:solidFill>
                <a:latin typeface="DFB Sans Pro Static Black" panose="020B0A04040101010104" pitchFamily="34" charset="0"/>
              </a:defRPr>
            </a:lvl1pPr>
          </a:lstStyle>
          <a:p>
            <a:r>
              <a:rPr lang="de-DE" dirty="0"/>
              <a:t>Folientitel bearbeiten </a:t>
            </a:r>
          </a:p>
        </p:txBody>
      </p:sp>
      <p:sp>
        <p:nvSpPr>
          <p:cNvPr id="7" name="Textplatzhalter 2">
            <a:extLst>
              <a:ext uri="{FF2B5EF4-FFF2-40B4-BE49-F238E27FC236}">
                <a16:creationId xmlns:a16="http://schemas.microsoft.com/office/drawing/2014/main" id="{B35363B7-F667-4308-DD38-EAFB9F7A7A47}"/>
              </a:ext>
            </a:extLst>
          </p:cNvPr>
          <p:cNvSpPr>
            <a:spLocks noGrp="1"/>
          </p:cNvSpPr>
          <p:nvPr>
            <p:ph type="body" sz="quarter" idx="14" hasCustomPrompt="1"/>
          </p:nvPr>
        </p:nvSpPr>
        <p:spPr bwMode="gray">
          <a:xfrm>
            <a:off x="443372" y="1772816"/>
            <a:ext cx="5472000" cy="1526059"/>
          </a:xfrm>
        </p:spPr>
        <p:txBody>
          <a:bodyPr>
            <a:spAutoFit/>
          </a:bodyPr>
          <a:lstStyle>
            <a:lvl1pPr>
              <a:defRPr>
                <a:latin typeface="DFB Sans Pro Static" panose="020B0504040101010104" pitchFamily="34" charset="0"/>
              </a:defRPr>
            </a:lvl1pPr>
            <a:lvl2pPr>
              <a:defRPr>
                <a:latin typeface="DFB Sans Pro Static" panose="020B0504040101010104" pitchFamily="34" charset="0"/>
              </a:defRPr>
            </a:lvl2pPr>
            <a:lvl3pPr>
              <a:defRPr>
                <a:latin typeface="DFB Sans Pro Static" panose="020B0504040101010104" pitchFamily="34" charset="0"/>
              </a:defRPr>
            </a:lvl3pPr>
            <a:lvl4pPr>
              <a:defRPr>
                <a:latin typeface="DFB Sans Pro Static" panose="020B0504040101010104" pitchFamily="34" charset="0"/>
              </a:defRPr>
            </a:lvl4pPr>
            <a:lvl5pPr>
              <a:defRPr>
                <a:latin typeface="DFB Sans Pro Static" panose="020B0504040101010104" pitchFamily="34" charset="0"/>
              </a:defRPr>
            </a:lvl5pPr>
            <a:lvl6pPr>
              <a:defRPr>
                <a:latin typeface="DFB Sans Pro Static" panose="020B0504040101010104" pitchFamily="34" charset="0"/>
              </a:defRPr>
            </a:lvl6pPr>
            <a:lvl7pPr>
              <a:defRPr>
                <a:latin typeface="DFB Sans Pro Static" panose="020B0504040101010104" pitchFamily="34" charset="0"/>
              </a:defRPr>
            </a:lvl7pPr>
            <a:lvl8pPr>
              <a:defRPr>
                <a:latin typeface="DFB Sans Pro Static" panose="020B0504040101010104" pitchFamily="34" charset="0"/>
              </a:defRPr>
            </a:lvl8pPr>
            <a:lvl9pPr>
              <a:defRPr>
                <a:latin typeface="DFB Sans Pro Static" panose="020B0504040101010104" pitchFamily="34" charset="0"/>
              </a:defRPr>
            </a:lvl9pPr>
          </a:lstStyle>
          <a:p>
            <a:pPr lvl="0"/>
            <a:r>
              <a:rPr lang="de-DE" dirty="0"/>
              <a:t>Text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Textplatzhalter 3">
            <a:extLst>
              <a:ext uri="{FF2B5EF4-FFF2-40B4-BE49-F238E27FC236}">
                <a16:creationId xmlns:a16="http://schemas.microsoft.com/office/drawing/2014/main" id="{46C124A8-DF56-B4B0-6966-C8DE36673432}"/>
              </a:ext>
            </a:extLst>
          </p:cNvPr>
          <p:cNvSpPr>
            <a:spLocks noGrp="1"/>
          </p:cNvSpPr>
          <p:nvPr>
            <p:ph type="body" sz="quarter" idx="15" hasCustomPrompt="1"/>
          </p:nvPr>
        </p:nvSpPr>
        <p:spPr bwMode="gray">
          <a:xfrm>
            <a:off x="6276020" y="1772816"/>
            <a:ext cx="5472000" cy="1526059"/>
          </a:xfrm>
        </p:spPr>
        <p:txBody>
          <a:bodyPr>
            <a:spAutoFit/>
          </a:bodyPr>
          <a:lstStyle>
            <a:lvl1pPr>
              <a:defRPr>
                <a:latin typeface="DFB Sans Pro Static" panose="020B0504040101010104" pitchFamily="34" charset="0"/>
              </a:defRPr>
            </a:lvl1pPr>
            <a:lvl2pPr>
              <a:defRPr>
                <a:latin typeface="DFB Sans Pro Static" panose="020B0504040101010104" pitchFamily="34" charset="0"/>
              </a:defRPr>
            </a:lvl2pPr>
            <a:lvl3pPr>
              <a:defRPr>
                <a:latin typeface="DFB Sans Pro Static" panose="020B0504040101010104" pitchFamily="34" charset="0"/>
              </a:defRPr>
            </a:lvl3pPr>
            <a:lvl4pPr>
              <a:defRPr>
                <a:latin typeface="DFB Sans Pro Static" panose="020B0504040101010104" pitchFamily="34" charset="0"/>
              </a:defRPr>
            </a:lvl4pPr>
            <a:lvl5pPr>
              <a:defRPr>
                <a:latin typeface="DFB Sans Pro Static" panose="020B0504040101010104" pitchFamily="34" charset="0"/>
              </a:defRPr>
            </a:lvl5pPr>
            <a:lvl6pPr>
              <a:defRPr>
                <a:latin typeface="DFB Sans Pro Static" panose="020B0504040101010104" pitchFamily="34" charset="0"/>
              </a:defRPr>
            </a:lvl6pPr>
            <a:lvl7pPr>
              <a:defRPr>
                <a:latin typeface="DFB Sans Pro Static" panose="020B0504040101010104" pitchFamily="34" charset="0"/>
              </a:defRPr>
            </a:lvl7pPr>
            <a:lvl8pPr>
              <a:defRPr>
                <a:latin typeface="DFB Sans Pro Static" panose="020B0504040101010104" pitchFamily="34" charset="0"/>
              </a:defRPr>
            </a:lvl8pPr>
            <a:lvl9pPr>
              <a:defRPr>
                <a:latin typeface="DFB Sans Pro Static" panose="020B0504040101010104" pitchFamily="34" charset="0"/>
              </a:defRPr>
            </a:lvl9pPr>
          </a:lstStyle>
          <a:p>
            <a:pPr lvl="0"/>
            <a:r>
              <a:rPr lang="de-DE" dirty="0"/>
              <a:t>Text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Datumsplatzhalter">
            <a:extLst>
              <a:ext uri="{FF2B5EF4-FFF2-40B4-BE49-F238E27FC236}">
                <a16:creationId xmlns:a16="http://schemas.microsoft.com/office/drawing/2014/main" id="{27BE2758-6A81-0E74-76D9-1EF519F03AD1}"/>
              </a:ext>
            </a:extLst>
          </p:cNvPr>
          <p:cNvSpPr>
            <a:spLocks noGrp="1"/>
          </p:cNvSpPr>
          <p:nvPr>
            <p:ph type="dt" sz="half" idx="10"/>
          </p:nvPr>
        </p:nvSpPr>
        <p:spPr bwMode="gray"/>
        <p:txBody>
          <a:bodyPr/>
          <a:lstStyle/>
          <a:p>
            <a:r>
              <a:rPr lang="de-DE"/>
              <a:t>01.07.2026</a:t>
            </a:r>
          </a:p>
        </p:txBody>
      </p:sp>
      <p:sp>
        <p:nvSpPr>
          <p:cNvPr id="4" name="Fußzeilenplatzhalter">
            <a:extLst>
              <a:ext uri="{FF2B5EF4-FFF2-40B4-BE49-F238E27FC236}">
                <a16:creationId xmlns:a16="http://schemas.microsoft.com/office/drawing/2014/main" id="{054D2E35-072B-CB31-0856-AED37172F57F}"/>
              </a:ext>
            </a:extLst>
          </p:cNvPr>
          <p:cNvSpPr>
            <a:spLocks noGrp="1"/>
          </p:cNvSpPr>
          <p:nvPr>
            <p:ph type="ftr" sz="quarter" idx="11"/>
          </p:nvPr>
        </p:nvSpPr>
        <p:spPr bwMode="gray"/>
        <p:txBody>
          <a:bodyPr/>
          <a:lstStyle/>
          <a:p>
            <a:r>
              <a:rPr lang="de-DE"/>
              <a:t>| Regeländerungen Details</a:t>
            </a:r>
          </a:p>
        </p:txBody>
      </p:sp>
      <p:sp>
        <p:nvSpPr>
          <p:cNvPr id="5" name="Foliennummernplatzhalter">
            <a:extLst>
              <a:ext uri="{FF2B5EF4-FFF2-40B4-BE49-F238E27FC236}">
                <a16:creationId xmlns:a16="http://schemas.microsoft.com/office/drawing/2014/main" id="{BD593BE4-B85C-83AC-79CE-43EAAA2C693F}"/>
              </a:ext>
            </a:extLst>
          </p:cNvPr>
          <p:cNvSpPr>
            <a:spLocks noGrp="1"/>
          </p:cNvSpPr>
          <p:nvPr>
            <p:ph type="sldNum" sz="quarter" idx="12"/>
          </p:nvPr>
        </p:nvSpPr>
        <p:spPr bwMode="gray"/>
        <p:txBody>
          <a:bodyPr/>
          <a:lstStyle/>
          <a:p>
            <a:fld id="{A39607C7-226F-421E-ADC8-E5DECC66F816}" type="slidenum">
              <a:rPr lang="de-DE" smtClean="0"/>
              <a:t>‹Nr.›</a:t>
            </a:fld>
            <a:endParaRPr lang="de-DE"/>
          </a:p>
        </p:txBody>
      </p:sp>
      <p:cxnSp>
        <p:nvCxnSpPr>
          <p:cNvPr id="22" name="Linie Fußzeile">
            <a:extLst>
              <a:ext uri="{FF2B5EF4-FFF2-40B4-BE49-F238E27FC236}">
                <a16:creationId xmlns:a16="http://schemas.microsoft.com/office/drawing/2014/main" id="{DF25E675-BADC-101A-6B0B-4BCF630849B9}"/>
              </a:ext>
            </a:extLst>
          </p:cNvPr>
          <p:cNvCxnSpPr>
            <a:cxnSpLocks/>
          </p:cNvCxnSpPr>
          <p:nvPr userDrawn="1"/>
        </p:nvCxnSpPr>
        <p:spPr bwMode="gray">
          <a:xfrm>
            <a:off x="443372" y="6403742"/>
            <a:ext cx="11305256"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pic>
        <p:nvPicPr>
          <p:cNvPr id="21" name="Logo">
            <a:extLst>
              <a:ext uri="{FF2B5EF4-FFF2-40B4-BE49-F238E27FC236}">
                <a16:creationId xmlns:a16="http://schemas.microsoft.com/office/drawing/2014/main" id="{E40C6433-A9B2-F066-717D-3680D715CF5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bwMode="gray">
          <a:xfrm>
            <a:off x="11046628" y="458748"/>
            <a:ext cx="702000" cy="702000"/>
          </a:xfrm>
          <a:prstGeom prst="rect">
            <a:avLst/>
          </a:prstGeom>
        </p:spPr>
      </p:pic>
    </p:spTree>
    <p:extLst>
      <p:ext uri="{BB962C8B-B14F-4D97-AF65-F5344CB8AC3E}">
        <p14:creationId xmlns:p14="http://schemas.microsoft.com/office/powerpoint/2010/main" val="1022533494"/>
      </p:ext>
    </p:extLst>
  </p:cSld>
  <p:clrMapOvr>
    <a:masterClrMapping/>
  </p:clrMapOvr>
  <p:extLst>
    <p:ext uri="{DCECCB84-F9BA-43D5-87BE-67443E8EF086}">
      <p15:sldGuideLst xmlns:p15="http://schemas.microsoft.com/office/powerpoint/2012/main">
        <p15:guide id="1" pos="2502" userDrawn="1">
          <p15:clr>
            <a:srgbClr val="FBAE40"/>
          </p15:clr>
        </p15:guide>
        <p15:guide id="2" pos="2729" userDrawn="1">
          <p15:clr>
            <a:srgbClr val="FBAE40"/>
          </p15:clr>
        </p15:guide>
        <p15:guide id="3" pos="4951" userDrawn="1">
          <p15:clr>
            <a:srgbClr val="FBAE40"/>
          </p15:clr>
        </p15:guide>
        <p15:guide id="4" pos="5178" userDrawn="1">
          <p15:clr>
            <a:srgbClr val="FBAE40"/>
          </p15:clr>
        </p15:guide>
        <p15:guide id="5" pos="3727" userDrawn="1">
          <p15:clr>
            <a:srgbClr val="F26B43"/>
          </p15:clr>
        </p15:guide>
        <p15:guide id="6" pos="3953" userDrawn="1">
          <p15:clr>
            <a:srgbClr val="F26B43"/>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2FD57254-34E3-F951-A6F8-11EBB5895C15}"/>
              </a:ext>
            </a:extLst>
          </p:cNvPr>
          <p:cNvSpPr>
            <a:spLocks noGrp="1"/>
          </p:cNvSpPr>
          <p:nvPr>
            <p:ph type="title"/>
          </p:nvPr>
        </p:nvSpPr>
        <p:spPr bwMode="gray">
          <a:xfrm>
            <a:off x="443372" y="692696"/>
            <a:ext cx="10080000" cy="443198"/>
          </a:xfrm>
          <a:prstGeom prst="rect">
            <a:avLst/>
          </a:prstGeom>
        </p:spPr>
        <p:txBody>
          <a:bodyPr vert="horz" lIns="0" tIns="0" rIns="0" bIns="0" rtlCol="0" anchor="t">
            <a:spAutoFit/>
          </a:bodyPr>
          <a:lstStyle/>
          <a:p>
            <a:r>
              <a:rPr lang="de-DE" dirty="0"/>
              <a:t>Folientitel bearbeiten </a:t>
            </a:r>
          </a:p>
        </p:txBody>
      </p:sp>
      <p:sp>
        <p:nvSpPr>
          <p:cNvPr id="3" name="Textplatzhalter 2">
            <a:extLst>
              <a:ext uri="{FF2B5EF4-FFF2-40B4-BE49-F238E27FC236}">
                <a16:creationId xmlns:a16="http://schemas.microsoft.com/office/drawing/2014/main" id="{ACA26E60-4332-3EC7-6145-C35587431286}"/>
              </a:ext>
            </a:extLst>
          </p:cNvPr>
          <p:cNvSpPr>
            <a:spLocks noGrp="1"/>
          </p:cNvSpPr>
          <p:nvPr>
            <p:ph type="body" idx="1"/>
          </p:nvPr>
        </p:nvSpPr>
        <p:spPr bwMode="gray">
          <a:xfrm>
            <a:off x="443372" y="1772815"/>
            <a:ext cx="11304000" cy="2818720"/>
          </a:xfrm>
          <a:prstGeom prst="rect">
            <a:avLst/>
          </a:prstGeom>
        </p:spPr>
        <p:txBody>
          <a:bodyPr vert="horz" lIns="0" tIns="0" rIns="0" bIns="0" rtlCol="0">
            <a:spAutoFit/>
          </a:bodyPr>
          <a:lstStyle/>
          <a:p>
            <a:pPr lvl="0"/>
            <a:r>
              <a:rPr lang="de-DE" dirty="0"/>
              <a:t>Text bearbeiten</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4" name="Datumsplatzhalter 3">
            <a:extLst>
              <a:ext uri="{FF2B5EF4-FFF2-40B4-BE49-F238E27FC236}">
                <a16:creationId xmlns:a16="http://schemas.microsoft.com/office/drawing/2014/main" id="{D435760C-F01E-7EA6-BD11-E7B6F3E2CA38}"/>
              </a:ext>
            </a:extLst>
          </p:cNvPr>
          <p:cNvSpPr>
            <a:spLocks noGrp="1"/>
          </p:cNvSpPr>
          <p:nvPr>
            <p:ph type="dt" sz="half" idx="2"/>
          </p:nvPr>
        </p:nvSpPr>
        <p:spPr bwMode="gray">
          <a:xfrm>
            <a:off x="443372" y="6508675"/>
            <a:ext cx="648000" cy="138499"/>
          </a:xfrm>
          <a:prstGeom prst="rect">
            <a:avLst/>
          </a:prstGeom>
        </p:spPr>
        <p:txBody>
          <a:bodyPr vert="horz" lIns="0" tIns="0" rIns="0" bIns="0" rtlCol="0" anchor="ctr">
            <a:spAutoFit/>
          </a:bodyPr>
          <a:lstStyle>
            <a:lvl1pPr algn="l">
              <a:defRPr sz="900" b="1">
                <a:solidFill>
                  <a:schemeClr val="tx2"/>
                </a:solidFill>
                <a:latin typeface="DFB Sans Pro Static" panose="020B0504040101010104" pitchFamily="34" charset="0"/>
              </a:defRPr>
            </a:lvl1pPr>
          </a:lstStyle>
          <a:p>
            <a:r>
              <a:rPr lang="de-DE"/>
              <a:t>01.07.2026</a:t>
            </a:r>
            <a:endParaRPr lang="de-DE" dirty="0"/>
          </a:p>
        </p:txBody>
      </p:sp>
      <p:sp>
        <p:nvSpPr>
          <p:cNvPr id="5" name="Fußzeilenplatzhalter 4">
            <a:extLst>
              <a:ext uri="{FF2B5EF4-FFF2-40B4-BE49-F238E27FC236}">
                <a16:creationId xmlns:a16="http://schemas.microsoft.com/office/drawing/2014/main" id="{E48A283F-A77B-A0D5-39D2-0DE8F327BDF9}"/>
              </a:ext>
            </a:extLst>
          </p:cNvPr>
          <p:cNvSpPr>
            <a:spLocks noGrp="1"/>
          </p:cNvSpPr>
          <p:nvPr>
            <p:ph type="ftr" sz="quarter" idx="3"/>
          </p:nvPr>
        </p:nvSpPr>
        <p:spPr bwMode="gray">
          <a:xfrm>
            <a:off x="1091444" y="6508675"/>
            <a:ext cx="7044028" cy="138499"/>
          </a:xfrm>
          <a:prstGeom prst="rect">
            <a:avLst/>
          </a:prstGeom>
        </p:spPr>
        <p:txBody>
          <a:bodyPr vert="horz" wrap="square" lIns="0" tIns="0" rIns="0" bIns="0" rtlCol="0" anchor="ctr">
            <a:spAutoFit/>
          </a:bodyPr>
          <a:lstStyle>
            <a:lvl1pPr algn="l">
              <a:defRPr sz="900" b="1">
                <a:solidFill>
                  <a:schemeClr val="tx2"/>
                </a:solidFill>
                <a:latin typeface="DFB Sans Pro Static" panose="020B0504040101010104" pitchFamily="34" charset="0"/>
              </a:defRPr>
            </a:lvl1pPr>
          </a:lstStyle>
          <a:p>
            <a:r>
              <a:rPr lang="de-DE"/>
              <a:t>| Regeländerungen Details</a:t>
            </a:r>
            <a:endParaRPr lang="de-DE" dirty="0"/>
          </a:p>
        </p:txBody>
      </p:sp>
      <p:sp>
        <p:nvSpPr>
          <p:cNvPr id="6" name="Foliennummernplatzhalter 5">
            <a:extLst>
              <a:ext uri="{FF2B5EF4-FFF2-40B4-BE49-F238E27FC236}">
                <a16:creationId xmlns:a16="http://schemas.microsoft.com/office/drawing/2014/main" id="{FFB614C6-1B72-4E5C-F64F-E9F9ED5B3663}"/>
              </a:ext>
            </a:extLst>
          </p:cNvPr>
          <p:cNvSpPr>
            <a:spLocks noGrp="1"/>
          </p:cNvSpPr>
          <p:nvPr>
            <p:ph type="sldNum" sz="quarter" idx="4"/>
          </p:nvPr>
        </p:nvSpPr>
        <p:spPr bwMode="gray">
          <a:xfrm>
            <a:off x="11460596" y="6508675"/>
            <a:ext cx="288032" cy="138499"/>
          </a:xfrm>
          <a:prstGeom prst="rect">
            <a:avLst/>
          </a:prstGeom>
        </p:spPr>
        <p:txBody>
          <a:bodyPr vert="horz" wrap="square" lIns="0" tIns="0" rIns="0" bIns="0" rtlCol="0" anchor="ctr">
            <a:spAutoFit/>
          </a:bodyPr>
          <a:lstStyle>
            <a:lvl1pPr algn="r">
              <a:defRPr sz="900" b="1">
                <a:solidFill>
                  <a:schemeClr val="tx2"/>
                </a:solidFill>
                <a:latin typeface="DFB Sans Pro Static" panose="020B0504040101010104" pitchFamily="34" charset="0"/>
              </a:defRPr>
            </a:lvl1pPr>
          </a:lstStyle>
          <a:p>
            <a:fld id="{A39607C7-226F-421E-ADC8-E5DECC66F816}" type="slidenum">
              <a:rPr lang="de-DE" smtClean="0"/>
              <a:pPr/>
              <a:t>‹Nr.›</a:t>
            </a:fld>
            <a:endParaRPr lang="de-DE" dirty="0"/>
          </a:p>
        </p:txBody>
      </p:sp>
    </p:spTree>
    <p:extLst>
      <p:ext uri="{BB962C8B-B14F-4D97-AF65-F5344CB8AC3E}">
        <p14:creationId xmlns:p14="http://schemas.microsoft.com/office/powerpoint/2010/main" val="2543327415"/>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77" r:id="rId3"/>
    <p:sldLayoutId id="2147483651" r:id="rId4"/>
    <p:sldLayoutId id="2147483679" r:id="rId5"/>
    <p:sldLayoutId id="2147483671" r:id="rId6"/>
    <p:sldLayoutId id="2147483654" r:id="rId7"/>
    <p:sldLayoutId id="2147483656" r:id="rId8"/>
    <p:sldLayoutId id="2147483657" r:id="rId9"/>
    <p:sldLayoutId id="2147483658" r:id="rId10"/>
    <p:sldLayoutId id="2147483667" r:id="rId11"/>
    <p:sldLayoutId id="2147483666" r:id="rId12"/>
    <p:sldLayoutId id="2147483664" r:id="rId13"/>
    <p:sldLayoutId id="2147483668" r:id="rId14"/>
    <p:sldLayoutId id="2147483669" r:id="rId15"/>
    <p:sldLayoutId id="2147483670" r:id="rId16"/>
  </p:sldLayoutIdLst>
  <p:hf hdr="0"/>
  <p:txStyles>
    <p:titleStyle>
      <a:lvl1pPr algn="l" defTabSz="914400" rtl="0" eaLnBrk="1" latinLnBrk="0" hangingPunct="1">
        <a:lnSpc>
          <a:spcPct val="90000"/>
        </a:lnSpc>
        <a:spcBef>
          <a:spcPct val="0"/>
        </a:spcBef>
        <a:buNone/>
        <a:defRPr sz="3200" kern="1200" cap="all" spc="20" baseline="0">
          <a:solidFill>
            <a:schemeClr val="tx2"/>
          </a:solidFill>
          <a:latin typeface="+mj-lt"/>
          <a:ea typeface="+mj-ea"/>
          <a:cs typeface="+mj-cs"/>
        </a:defRPr>
      </a:lvl1pPr>
    </p:titleStyle>
    <p:bodyStyle>
      <a:lvl1pPr marL="0" indent="0" algn="l" defTabSz="914400" rtl="0" eaLnBrk="1" latinLnBrk="0" hangingPunct="1">
        <a:lnSpc>
          <a:spcPct val="100000"/>
        </a:lnSpc>
        <a:spcBef>
          <a:spcPts val="1000"/>
        </a:spcBef>
        <a:buFont typeface="DFB Sans Pro Static" panose="020B0604020202020204" pitchFamily="34" charset="0"/>
        <a:buNone/>
        <a:defRPr sz="1600" b="1" kern="1200">
          <a:solidFill>
            <a:schemeClr val="tx2"/>
          </a:solidFill>
          <a:latin typeface="+mn-lt"/>
          <a:ea typeface="+mn-ea"/>
          <a:cs typeface="+mn-cs"/>
        </a:defRPr>
      </a:lvl1pPr>
      <a:lvl2pPr marL="0" indent="0" algn="l" defTabSz="914400" rtl="0" eaLnBrk="1" latinLnBrk="0" hangingPunct="1">
        <a:lnSpc>
          <a:spcPct val="100000"/>
        </a:lnSpc>
        <a:spcBef>
          <a:spcPts val="600"/>
        </a:spcBef>
        <a:buFont typeface="DFB Sans Pro Static" panose="020B0604020202020204" pitchFamily="34" charset="0"/>
        <a:buNone/>
        <a:defRPr sz="1600" kern="1200">
          <a:solidFill>
            <a:schemeClr val="tx2"/>
          </a:solidFill>
          <a:latin typeface="+mn-lt"/>
          <a:ea typeface="+mn-ea"/>
          <a:cs typeface="+mn-cs"/>
        </a:defRPr>
      </a:lvl2pPr>
      <a:lvl3pPr marL="108000" indent="-108000" algn="l" defTabSz="914400" rtl="0" eaLnBrk="1" latinLnBrk="0" hangingPunct="1">
        <a:lnSpc>
          <a:spcPct val="100000"/>
        </a:lnSpc>
        <a:spcBef>
          <a:spcPts val="600"/>
        </a:spcBef>
        <a:buSzPct val="110000"/>
        <a:buFont typeface="DFB Sans Pro Static" panose="020B0504040101010104" pitchFamily="34" charset="0"/>
        <a:buChar char="›"/>
        <a:defRPr sz="1600" kern="1200">
          <a:solidFill>
            <a:schemeClr val="tx2"/>
          </a:solidFill>
          <a:latin typeface="+mn-lt"/>
          <a:ea typeface="+mn-ea"/>
          <a:cs typeface="+mn-cs"/>
        </a:defRPr>
      </a:lvl3pPr>
      <a:lvl4pPr marL="756000" indent="-108000" algn="l" defTabSz="914400" rtl="0" eaLnBrk="1" latinLnBrk="0" hangingPunct="1">
        <a:lnSpc>
          <a:spcPct val="100000"/>
        </a:lnSpc>
        <a:spcBef>
          <a:spcPts val="500"/>
        </a:spcBef>
        <a:buSzPct val="110000"/>
        <a:buFont typeface="DFB Sans Pro Static" panose="020B0504040101010104" pitchFamily="34" charset="0"/>
        <a:buChar char="›"/>
        <a:defRPr sz="1600" kern="1200">
          <a:solidFill>
            <a:schemeClr val="tx2"/>
          </a:solidFill>
          <a:latin typeface="+mn-lt"/>
          <a:ea typeface="+mn-ea"/>
          <a:cs typeface="+mn-cs"/>
        </a:defRPr>
      </a:lvl4pPr>
      <a:lvl5pPr marL="216000" indent="-216000" algn="l" defTabSz="914400" rtl="0" eaLnBrk="1" latinLnBrk="0" hangingPunct="1">
        <a:lnSpc>
          <a:spcPct val="100000"/>
        </a:lnSpc>
        <a:spcBef>
          <a:spcPts val="600"/>
        </a:spcBef>
        <a:buSzPct val="100000"/>
        <a:buFont typeface="Wingdings 3" panose="05040102010807070707" pitchFamily="18" charset="2"/>
        <a:buChar char=""/>
        <a:defRPr sz="1600" kern="1200">
          <a:solidFill>
            <a:schemeClr val="accent6"/>
          </a:solidFill>
          <a:latin typeface="+mn-lt"/>
          <a:ea typeface="+mn-ea"/>
          <a:cs typeface="+mn-cs"/>
        </a:defRPr>
      </a:lvl5pPr>
      <a:lvl6pPr marL="216000" indent="-216000" algn="l" defTabSz="914400" rtl="0" eaLnBrk="1" latinLnBrk="0" hangingPunct="1">
        <a:lnSpc>
          <a:spcPct val="100000"/>
        </a:lnSpc>
        <a:spcBef>
          <a:spcPts val="600"/>
        </a:spcBef>
        <a:buSzPct val="100000"/>
        <a:buFont typeface="Wingdings 3" panose="05040102010807070707" pitchFamily="18" charset="2"/>
        <a:buChar char=""/>
        <a:defRPr sz="1600" kern="1200">
          <a:solidFill>
            <a:schemeClr val="accent6"/>
          </a:solidFill>
          <a:latin typeface="+mn-lt"/>
          <a:ea typeface="+mn-ea"/>
          <a:cs typeface="+mn-cs"/>
        </a:defRPr>
      </a:lvl6pPr>
      <a:lvl7pPr marL="216000" indent="-216000" algn="l" defTabSz="914400" rtl="0" eaLnBrk="1" latinLnBrk="0" hangingPunct="1">
        <a:lnSpc>
          <a:spcPct val="100000"/>
        </a:lnSpc>
        <a:spcBef>
          <a:spcPts val="600"/>
        </a:spcBef>
        <a:buSzPct val="100000"/>
        <a:buFont typeface="Wingdings 3" panose="05040102010807070707" pitchFamily="18" charset="2"/>
        <a:buChar char=""/>
        <a:defRPr sz="1600" kern="1200">
          <a:solidFill>
            <a:schemeClr val="accent6"/>
          </a:solidFill>
          <a:latin typeface="+mn-lt"/>
          <a:ea typeface="+mn-ea"/>
          <a:cs typeface="+mn-cs"/>
        </a:defRPr>
      </a:lvl7pPr>
      <a:lvl8pPr marL="216000" indent="-216000" algn="l" defTabSz="914400" rtl="0" eaLnBrk="1" latinLnBrk="0" hangingPunct="1">
        <a:lnSpc>
          <a:spcPct val="100000"/>
        </a:lnSpc>
        <a:spcBef>
          <a:spcPts val="600"/>
        </a:spcBef>
        <a:buSzPct val="100000"/>
        <a:buFont typeface="Wingdings 3" panose="05040102010807070707" pitchFamily="18" charset="2"/>
        <a:buChar char=""/>
        <a:defRPr sz="1600" kern="1200">
          <a:solidFill>
            <a:schemeClr val="accent6"/>
          </a:solidFill>
          <a:latin typeface="+mn-lt"/>
          <a:ea typeface="+mn-ea"/>
          <a:cs typeface="+mn-cs"/>
        </a:defRPr>
      </a:lvl8pPr>
      <a:lvl9pPr marL="216000" indent="-216000" algn="l" defTabSz="914400" rtl="0" eaLnBrk="1" latinLnBrk="0" hangingPunct="1">
        <a:lnSpc>
          <a:spcPct val="100000"/>
        </a:lnSpc>
        <a:spcBef>
          <a:spcPts val="600"/>
        </a:spcBef>
        <a:buSzPct val="100000"/>
        <a:buFont typeface="Wingdings 3" panose="05040102010807070707" pitchFamily="18" charset="2"/>
        <a:buChar char=""/>
        <a:defRPr sz="1600" kern="1200">
          <a:solidFill>
            <a:schemeClr val="accent6"/>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17" userDrawn="1">
          <p15:clr>
            <a:srgbClr val="F26B43"/>
          </p15:clr>
        </p15:guide>
        <p15:guide id="2" pos="279" userDrawn="1">
          <p15:clr>
            <a:srgbClr val="F26B43"/>
          </p15:clr>
        </p15:guide>
        <p15:guide id="3" pos="7401" userDrawn="1">
          <p15:clr>
            <a:srgbClr val="F26B43"/>
          </p15:clr>
        </p15:guide>
        <p15:guide id="4" orient="horz" pos="395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Videos%20R&#196;/13%20Schmuck.jpg" TargetMode="Externa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Videos%20R&#196;/01%20Vorteil_BVB_HSV_7708_Torerzielung%20von_main_muted.mp4" TargetMode="Externa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Videos%20R&#196;/11%20SPA%20GR_WOB_VFB_6158_pot.%20GRK%20gegen_pgm_muted(1).mp4" TargetMode="Externa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12%20%20%20Lehrwart%20DFB/00C%20%20Eigene%20Beobachtung/00%20Individualcoaching/E%20%2026%20Zwayer/KOE_BMG_referee_zwayer_182194.pdf" TargetMode="External"/><Relationship Id="rId2" Type="http://schemas.openxmlformats.org/officeDocument/2006/relationships/hyperlink" Target="Hand%203-stuttgartaugsburg.avi"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Videos%20R&#196;/09%2020250921%20STUII-YV%2092.%20Balljunge-SR-Ball%20mit%20Bild.mp4" TargetMode="External"/><Relationship Id="rId1" Type="http://schemas.openxmlformats.org/officeDocument/2006/relationships/slideLayout" Target="../slideLayouts/slideLayout8.xml"/><Relationship Id="rId4" Type="http://schemas.openxmlformats.org/officeDocument/2006/relationships/hyperlink" Target="Videos%20R&#196;/05%20SR-Ball%20Gie&#223;en.mp4"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Videos%20R&#196;/04%20SST%204%20F&#228;lle%20BOC-B04_Zwayer_67_Doppelber&#252;hrung%20SST.mp4" TargetMode="Externa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Videos%20R&#196;/06%20Arsenal%20Barcelone%202006%20-%20Faute%20de%20Jens%20Lehmann%20(360p)%20(2).mp4" TargetMode="External"/><Relationship Id="rId1" Type="http://schemas.openxmlformats.org/officeDocument/2006/relationships/slideLayout" Target="../slideLayouts/slideLayout8.xml"/><Relationship Id="rId4" Type="http://schemas.openxmlformats.org/officeDocument/2006/relationships/hyperlink" Target="Videos%20R&#196;/07_FCA_SCF_6122_pot.%20GK%20gegen_pgm_muted.mp4"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Videos%20R&#196;/12%20EW%20Wechsel.mp4" TargetMode="Externa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45311A-7333-BF53-AC8D-7A20DE057521}"/>
              </a:ext>
            </a:extLst>
          </p:cNvPr>
          <p:cNvSpPr>
            <a:spLocks noGrp="1"/>
          </p:cNvSpPr>
          <p:nvPr>
            <p:ph type="ctrTitle"/>
          </p:nvPr>
        </p:nvSpPr>
        <p:spPr>
          <a:xfrm>
            <a:off x="443372" y="3744167"/>
            <a:ext cx="9901100" cy="601703"/>
          </a:xfrm>
        </p:spPr>
        <p:txBody>
          <a:bodyPr/>
          <a:lstStyle/>
          <a:p>
            <a:r>
              <a:rPr lang="de-DE" dirty="0"/>
              <a:t>IFAB – Laws </a:t>
            </a:r>
            <a:r>
              <a:rPr lang="de-DE" dirty="0" err="1"/>
              <a:t>of</a:t>
            </a:r>
            <a:r>
              <a:rPr lang="de-DE" dirty="0"/>
              <a:t> </a:t>
            </a:r>
            <a:r>
              <a:rPr lang="de-DE" dirty="0" err="1"/>
              <a:t>the</a:t>
            </a:r>
            <a:r>
              <a:rPr lang="de-DE" dirty="0"/>
              <a:t> Game</a:t>
            </a:r>
          </a:p>
        </p:txBody>
      </p:sp>
      <p:sp>
        <p:nvSpPr>
          <p:cNvPr id="3" name="Untertitel 2">
            <a:extLst>
              <a:ext uri="{FF2B5EF4-FFF2-40B4-BE49-F238E27FC236}">
                <a16:creationId xmlns:a16="http://schemas.microsoft.com/office/drawing/2014/main" id="{875252DE-9561-97CF-1522-F8824C889FC9}"/>
              </a:ext>
            </a:extLst>
          </p:cNvPr>
          <p:cNvSpPr>
            <a:spLocks noGrp="1"/>
          </p:cNvSpPr>
          <p:nvPr>
            <p:ph type="subTitle" idx="1"/>
          </p:nvPr>
        </p:nvSpPr>
        <p:spPr/>
        <p:txBody>
          <a:bodyPr/>
          <a:lstStyle/>
          <a:p>
            <a:r>
              <a:rPr lang="de-DE" dirty="0"/>
              <a:t>Ausführliche Regeländerungen 2026/27</a:t>
            </a:r>
          </a:p>
        </p:txBody>
      </p:sp>
      <p:sp>
        <p:nvSpPr>
          <p:cNvPr id="4" name="Textplatzhalter 3">
            <a:extLst>
              <a:ext uri="{FF2B5EF4-FFF2-40B4-BE49-F238E27FC236}">
                <a16:creationId xmlns:a16="http://schemas.microsoft.com/office/drawing/2014/main" id="{973FB058-452E-87DC-1F61-F1CE3A4B7385}"/>
              </a:ext>
            </a:extLst>
          </p:cNvPr>
          <p:cNvSpPr>
            <a:spLocks noGrp="1"/>
          </p:cNvSpPr>
          <p:nvPr>
            <p:ph type="body" sz="quarter" idx="13"/>
          </p:nvPr>
        </p:nvSpPr>
        <p:spPr>
          <a:xfrm>
            <a:off x="442913" y="5044534"/>
            <a:ext cx="4104000" cy="369332"/>
          </a:xfrm>
        </p:spPr>
        <p:txBody>
          <a:bodyPr/>
          <a:lstStyle/>
          <a:p>
            <a:r>
              <a:rPr lang="de-DE" dirty="0"/>
              <a:t>Gültig ab 01.07.2026 + WM 2026 </a:t>
            </a:r>
            <a:br>
              <a:rPr lang="de-DE" dirty="0"/>
            </a:br>
            <a:endParaRPr lang="de-DE" dirty="0"/>
          </a:p>
        </p:txBody>
      </p:sp>
    </p:spTree>
    <p:extLst>
      <p:ext uri="{BB962C8B-B14F-4D97-AF65-F5344CB8AC3E}">
        <p14:creationId xmlns:p14="http://schemas.microsoft.com/office/powerpoint/2010/main" val="29688301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2A4A1-7190-9711-1006-9652D56F4767}"/>
            </a:ext>
          </a:extLst>
        </p:cNvPr>
        <p:cNvGrpSpPr/>
        <p:nvPr/>
      </p:nvGrpSpPr>
      <p:grpSpPr>
        <a:xfrm>
          <a:off x="0" y="0"/>
          <a:ext cx="0" cy="0"/>
          <a:chOff x="0" y="0"/>
          <a:chExt cx="0" cy="0"/>
        </a:xfrm>
      </p:grpSpPr>
      <p:sp>
        <p:nvSpPr>
          <p:cNvPr id="4" name="Rechteck: abgerundete Ecken 3">
            <a:extLst>
              <a:ext uri="{FF2B5EF4-FFF2-40B4-BE49-F238E27FC236}">
                <a16:creationId xmlns:a16="http://schemas.microsoft.com/office/drawing/2014/main" id="{00D0F42D-0F4A-7D04-05C2-FAD1E98A14BD}"/>
              </a:ext>
            </a:extLst>
          </p:cNvPr>
          <p:cNvSpPr/>
          <p:nvPr/>
        </p:nvSpPr>
        <p:spPr>
          <a:xfrm>
            <a:off x="335360" y="4437112"/>
            <a:ext cx="11125236" cy="1872208"/>
          </a:xfrm>
          <a:prstGeom prst="roundRect">
            <a:avLst/>
          </a:prstGeom>
          <a:solidFill>
            <a:srgbClr val="E9FAF3"/>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t"/>
          <a:lstStyle/>
          <a:p>
            <a:pPr marL="108000" indent="-108000" algn="l">
              <a:spcBef>
                <a:spcPts val="600"/>
              </a:spcBef>
              <a:buSzPct val="110000"/>
              <a:buFont typeface="DFB Sans Pro Static" panose="020B0504040101010104" pitchFamily="34" charset="0"/>
              <a:buChar char="›"/>
            </a:pPr>
            <a:endParaRPr lang="de-DE" sz="1600" dirty="0" err="1">
              <a:solidFill>
                <a:schemeClr val="bg2"/>
              </a:solidFill>
              <a:latin typeface="DFB Sans Pro Static" panose="020B0504040101010104" pitchFamily="34" charset="0"/>
            </a:endParaRPr>
          </a:p>
        </p:txBody>
      </p:sp>
      <p:sp>
        <p:nvSpPr>
          <p:cNvPr id="2" name="Textplatzhalter 1">
            <a:extLst>
              <a:ext uri="{FF2B5EF4-FFF2-40B4-BE49-F238E27FC236}">
                <a16:creationId xmlns:a16="http://schemas.microsoft.com/office/drawing/2014/main" id="{84515788-902A-4076-9458-86BE4021120B}"/>
              </a:ext>
            </a:extLst>
          </p:cNvPr>
          <p:cNvSpPr>
            <a:spLocks noGrp="1"/>
          </p:cNvSpPr>
          <p:nvPr>
            <p:ph type="body" sz="quarter" idx="13"/>
          </p:nvPr>
        </p:nvSpPr>
        <p:spPr/>
        <p:txBody>
          <a:bodyPr/>
          <a:lstStyle/>
          <a:p>
            <a:r>
              <a:rPr lang="de-DE" dirty="0"/>
              <a:t>Regel 4 – Ausrüstung der Spieler</a:t>
            </a:r>
          </a:p>
        </p:txBody>
      </p:sp>
      <p:sp>
        <p:nvSpPr>
          <p:cNvPr id="3" name="Titel 2">
            <a:extLst>
              <a:ext uri="{FF2B5EF4-FFF2-40B4-BE49-F238E27FC236}">
                <a16:creationId xmlns:a16="http://schemas.microsoft.com/office/drawing/2014/main" id="{9AD94F89-6DA0-D6CD-2523-A1053333C983}"/>
              </a:ext>
            </a:extLst>
          </p:cNvPr>
          <p:cNvSpPr>
            <a:spLocks noGrp="1"/>
          </p:cNvSpPr>
          <p:nvPr>
            <p:ph type="title"/>
          </p:nvPr>
        </p:nvSpPr>
        <p:spPr/>
        <p:txBody>
          <a:bodyPr/>
          <a:lstStyle/>
          <a:p>
            <a:r>
              <a:rPr lang="de-DE" dirty="0"/>
              <a:t>Sicherheit</a:t>
            </a:r>
          </a:p>
        </p:txBody>
      </p:sp>
      <p:sp>
        <p:nvSpPr>
          <p:cNvPr id="5" name="Datumsplatzhalter 4">
            <a:extLst>
              <a:ext uri="{FF2B5EF4-FFF2-40B4-BE49-F238E27FC236}">
                <a16:creationId xmlns:a16="http://schemas.microsoft.com/office/drawing/2014/main" id="{545499DB-2E54-28F0-C9C6-5DFB1045DCE9}"/>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DFF642D5-2B01-BB10-95CE-6D9ECA66CED8}"/>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161EC469-088F-6C8C-DC97-36B41216DF07}"/>
              </a:ext>
            </a:extLst>
          </p:cNvPr>
          <p:cNvSpPr>
            <a:spLocks noGrp="1"/>
          </p:cNvSpPr>
          <p:nvPr>
            <p:ph type="sldNum" sz="quarter" idx="12"/>
          </p:nvPr>
        </p:nvSpPr>
        <p:spPr/>
        <p:txBody>
          <a:bodyPr/>
          <a:lstStyle/>
          <a:p>
            <a:fld id="{A39607C7-226F-421E-ADC8-E5DECC66F816}" type="slidenum">
              <a:rPr lang="de-DE" smtClean="0"/>
              <a:t>10</a:t>
            </a:fld>
            <a:endParaRPr lang="de-DE"/>
          </a:p>
        </p:txBody>
      </p:sp>
      <p:sp>
        <p:nvSpPr>
          <p:cNvPr id="14" name="Rechteck: abgerundete Ecken 13">
            <a:extLst>
              <a:ext uri="{FF2B5EF4-FFF2-40B4-BE49-F238E27FC236}">
                <a16:creationId xmlns:a16="http://schemas.microsoft.com/office/drawing/2014/main" id="{F459396E-25A2-EE51-5CDF-D8925A2794A5}"/>
              </a:ext>
            </a:extLst>
          </p:cNvPr>
          <p:cNvSpPr/>
          <p:nvPr/>
        </p:nvSpPr>
        <p:spPr bwMode="gray">
          <a:xfrm>
            <a:off x="840108" y="2378060"/>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müssen sie sicher abgedeckt/abgetaped werden.</a:t>
            </a:r>
          </a:p>
        </p:txBody>
      </p:sp>
      <p:sp>
        <p:nvSpPr>
          <p:cNvPr id="9" name="Textfeld 8">
            <a:extLst>
              <a:ext uri="{FF2B5EF4-FFF2-40B4-BE49-F238E27FC236}">
                <a16:creationId xmlns:a16="http://schemas.microsoft.com/office/drawing/2014/main" id="{1737AD4B-6DF6-1790-856E-23D6F2B94C54}"/>
              </a:ext>
            </a:extLst>
          </p:cNvPr>
          <p:cNvSpPr txBox="1"/>
          <p:nvPr/>
        </p:nvSpPr>
        <p:spPr>
          <a:xfrm>
            <a:off x="10199336" y="1946994"/>
            <a:ext cx="648072" cy="862132"/>
          </a:xfrm>
          <a:prstGeom prst="roundRect">
            <a:avLst/>
          </a:prstGeom>
          <a:solidFill>
            <a:schemeClr val="accent5"/>
          </a:solidFill>
        </p:spPr>
        <p:txBody>
          <a:bodyPr vert="horz" wrap="square" lIns="0" tIns="0" rIns="0" bIns="0" rtlCol="0">
            <a:spAutoFit/>
          </a:bodyPr>
          <a:lstStyle/>
          <a:p>
            <a:pPr algn="ctr">
              <a:spcBef>
                <a:spcPts val="600"/>
              </a:spcBef>
              <a:buSzPct val="110000"/>
            </a:pPr>
            <a:r>
              <a:rPr lang="de-DE" sz="1400" b="1" i="1" dirty="0">
                <a:solidFill>
                  <a:schemeClr val="accent6"/>
                </a:solidFill>
                <a:latin typeface="DFB Sans Pro Extended Black" panose="020B0000040101010104" pitchFamily="2" charset="0"/>
              </a:rPr>
              <a:t>N</a:t>
            </a:r>
            <a:r>
              <a:rPr lang="de-DE" sz="1400" i="1" dirty="0">
                <a:solidFill>
                  <a:schemeClr val="accent6"/>
                </a:solidFill>
                <a:latin typeface="DFB Sans Pro Extended Black" panose="020B0000040101010104" pitchFamily="2" charset="0"/>
              </a:rPr>
              <a:t>E</a:t>
            </a:r>
            <a:r>
              <a:rPr lang="de-DE" sz="1400" b="1" i="1" dirty="0">
                <a:solidFill>
                  <a:schemeClr val="accent6"/>
                </a:solidFill>
                <a:latin typeface="DFB Sans Pro Extended Black" panose="020B0000040101010104" pitchFamily="2" charset="0"/>
              </a:rPr>
              <a:t>U</a:t>
            </a:r>
          </a:p>
          <a:p>
            <a:pPr algn="ctr">
              <a:spcBef>
                <a:spcPts val="600"/>
              </a:spcBef>
              <a:buSzPct val="110000"/>
            </a:pPr>
            <a:r>
              <a:rPr lang="de-DE" sz="1400" b="1" i="1" dirty="0">
                <a:solidFill>
                  <a:schemeClr val="accent6"/>
                </a:solidFill>
                <a:latin typeface="DFB Sans Pro Extended Black" panose="020B0000040101010104" pitchFamily="2" charset="0"/>
              </a:rPr>
              <a:t>NEU</a:t>
            </a:r>
          </a:p>
          <a:p>
            <a:pPr algn="ctr">
              <a:spcBef>
                <a:spcPts val="600"/>
              </a:spcBef>
              <a:buSzPct val="110000"/>
            </a:pPr>
            <a:r>
              <a:rPr lang="de-DE" sz="1400" b="1" i="1" dirty="0">
                <a:solidFill>
                  <a:schemeClr val="accent6"/>
                </a:solidFill>
                <a:latin typeface="DFB Sans Pro Extended Black" panose="020B0000040101010104" pitchFamily="2" charset="0"/>
              </a:rPr>
              <a:t>NEU</a:t>
            </a:r>
          </a:p>
        </p:txBody>
      </p:sp>
      <p:sp>
        <p:nvSpPr>
          <p:cNvPr id="13" name="Rechteck: abgerundete Ecken 12">
            <a:extLst>
              <a:ext uri="{FF2B5EF4-FFF2-40B4-BE49-F238E27FC236}">
                <a16:creationId xmlns:a16="http://schemas.microsoft.com/office/drawing/2014/main" id="{9869565D-2334-DC5B-00C8-E24675E81A92}"/>
              </a:ext>
            </a:extLst>
          </p:cNvPr>
          <p:cNvSpPr/>
          <p:nvPr/>
        </p:nvSpPr>
        <p:spPr bwMode="gray">
          <a:xfrm>
            <a:off x="443372" y="1886207"/>
            <a:ext cx="9613068"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r>
              <a:rPr lang="de-DE" sz="1600" b="1" dirty="0">
                <a:solidFill>
                  <a:schemeClr val="bg2"/>
                </a:solidFill>
                <a:latin typeface="DFB Sans Pro Static" panose="020B0504040101010104" pitchFamily="34" charset="0"/>
              </a:rPr>
              <a:t>Sollte ein Ablegen nicht möglich sein:</a:t>
            </a:r>
          </a:p>
        </p:txBody>
      </p:sp>
      <p:sp>
        <p:nvSpPr>
          <p:cNvPr id="16" name="Rechteck: abgerundete Ecken 15">
            <a:extLst>
              <a:ext uri="{FF2B5EF4-FFF2-40B4-BE49-F238E27FC236}">
                <a16:creationId xmlns:a16="http://schemas.microsoft.com/office/drawing/2014/main" id="{A8EAC54E-AAAA-E1F9-DCE0-0665278208BA}"/>
              </a:ext>
            </a:extLst>
          </p:cNvPr>
          <p:cNvSpPr/>
          <p:nvPr/>
        </p:nvSpPr>
        <p:spPr bwMode="gray">
          <a:xfrm>
            <a:off x="447996" y="2921326"/>
            <a:ext cx="9613068"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r>
              <a:rPr lang="de-DE" sz="1600" b="1" dirty="0">
                <a:solidFill>
                  <a:schemeClr val="bg2"/>
                </a:solidFill>
                <a:latin typeface="DFB Sans Pro Static" panose="020B0504040101010104" pitchFamily="34" charset="0"/>
              </a:rPr>
              <a:t>Gefährliche Gegenstände“ müssen entfernt werden – kein Abdecken erlaubt!</a:t>
            </a:r>
          </a:p>
        </p:txBody>
      </p:sp>
      <p:sp>
        <p:nvSpPr>
          <p:cNvPr id="17" name="Rechteck: abgerundete Ecken 16">
            <a:extLst>
              <a:ext uri="{FF2B5EF4-FFF2-40B4-BE49-F238E27FC236}">
                <a16:creationId xmlns:a16="http://schemas.microsoft.com/office/drawing/2014/main" id="{37FB1965-CCBF-446B-1740-F0BDFA6AABCF}"/>
              </a:ext>
            </a:extLst>
          </p:cNvPr>
          <p:cNvSpPr/>
          <p:nvPr/>
        </p:nvSpPr>
        <p:spPr bwMode="gray">
          <a:xfrm>
            <a:off x="443372" y="3463379"/>
            <a:ext cx="9613068"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r>
              <a:rPr lang="de-DE" sz="1600" b="1" dirty="0">
                <a:solidFill>
                  <a:schemeClr val="bg2"/>
                </a:solidFill>
                <a:latin typeface="DFB Sans Pro Static" panose="020B0504040101010104" pitchFamily="34" charset="0"/>
              </a:rPr>
              <a:t>Kontrolle durch den SR bzw. das SR-Team vor dem Spiel bzw. vor der Einwechslung. </a:t>
            </a:r>
          </a:p>
        </p:txBody>
      </p:sp>
      <p:sp>
        <p:nvSpPr>
          <p:cNvPr id="19" name="Rechteck: abgerundete Ecken 18">
            <a:extLst>
              <a:ext uri="{FF2B5EF4-FFF2-40B4-BE49-F238E27FC236}">
                <a16:creationId xmlns:a16="http://schemas.microsoft.com/office/drawing/2014/main" id="{3946A4FD-54C7-DA32-C1C7-D0722809E310}"/>
              </a:ext>
            </a:extLst>
          </p:cNvPr>
          <p:cNvSpPr/>
          <p:nvPr/>
        </p:nvSpPr>
        <p:spPr bwMode="gray">
          <a:xfrm>
            <a:off x="443372" y="4658382"/>
            <a:ext cx="2673321" cy="428021"/>
          </a:xfrm>
          <a:prstGeom prst="roundRect">
            <a:avLst>
              <a:gd name="adj" fmla="val 50000"/>
            </a:avLst>
          </a:prstGeom>
          <a:solidFill>
            <a:schemeClr val="tx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u="sng" noProof="0" dirty="0">
                <a:solidFill>
                  <a:schemeClr val="accent5"/>
                </a:solidFill>
                <a:latin typeface="DFB Sans Pro Static" panose="020B0504040101010104" pitchFamily="34" charset="0"/>
              </a:rPr>
              <a:t> Accessoires/Schmuck:</a:t>
            </a:r>
          </a:p>
        </p:txBody>
      </p:sp>
      <p:sp>
        <p:nvSpPr>
          <p:cNvPr id="20" name="Rechteck: abgerundete Ecken 19">
            <a:extLst>
              <a:ext uri="{FF2B5EF4-FFF2-40B4-BE49-F238E27FC236}">
                <a16:creationId xmlns:a16="http://schemas.microsoft.com/office/drawing/2014/main" id="{84687FAB-7FE9-9329-57F6-DD11A4176EC5}"/>
              </a:ext>
            </a:extLst>
          </p:cNvPr>
          <p:cNvSpPr/>
          <p:nvPr/>
        </p:nvSpPr>
        <p:spPr bwMode="gray">
          <a:xfrm>
            <a:off x="1573562" y="5164829"/>
            <a:ext cx="1244617" cy="428021"/>
          </a:xfrm>
          <a:prstGeom prst="roundRect">
            <a:avLst>
              <a:gd name="adj" fmla="val 50000"/>
            </a:avLst>
          </a:prstGeom>
          <a:solidFill>
            <a:schemeClr val="tx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noProof="0" dirty="0">
                <a:solidFill>
                  <a:schemeClr val="accent5"/>
                </a:solidFill>
                <a:latin typeface="DFB Sans Pro Static" panose="020B0504040101010104" pitchFamily="34" charset="0"/>
              </a:rPr>
              <a:t> erlaubt:</a:t>
            </a:r>
          </a:p>
        </p:txBody>
      </p:sp>
      <p:sp>
        <p:nvSpPr>
          <p:cNvPr id="22" name="Rechteck: abgerundete Ecken 21">
            <a:extLst>
              <a:ext uri="{FF2B5EF4-FFF2-40B4-BE49-F238E27FC236}">
                <a16:creationId xmlns:a16="http://schemas.microsoft.com/office/drawing/2014/main" id="{A1602DF1-A47B-1867-4162-267B88814B3F}"/>
              </a:ext>
            </a:extLst>
          </p:cNvPr>
          <p:cNvSpPr/>
          <p:nvPr/>
        </p:nvSpPr>
        <p:spPr bwMode="gray">
          <a:xfrm>
            <a:off x="1562390" y="5665275"/>
            <a:ext cx="1419765" cy="428021"/>
          </a:xfrm>
          <a:prstGeom prst="roundRect">
            <a:avLst>
              <a:gd name="adj" fmla="val 50000"/>
            </a:avLst>
          </a:prstGeom>
          <a:solidFill>
            <a:srgbClr val="FF5858"/>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noProof="0" dirty="0">
                <a:solidFill>
                  <a:schemeClr val="accent1"/>
                </a:solidFill>
                <a:latin typeface="DFB Sans Pro Static" panose="020B0504040101010104" pitchFamily="34" charset="0"/>
              </a:rPr>
              <a:t> verboten:</a:t>
            </a:r>
          </a:p>
        </p:txBody>
      </p:sp>
      <p:sp>
        <p:nvSpPr>
          <p:cNvPr id="23" name="Rechteck: abgerundete Ecken 22">
            <a:extLst>
              <a:ext uri="{FF2B5EF4-FFF2-40B4-BE49-F238E27FC236}">
                <a16:creationId xmlns:a16="http://schemas.microsoft.com/office/drawing/2014/main" id="{793AAA78-923E-87D1-9899-1FB72C4D5FFB}"/>
              </a:ext>
            </a:extLst>
          </p:cNvPr>
          <p:cNvSpPr/>
          <p:nvPr/>
        </p:nvSpPr>
        <p:spPr bwMode="gray">
          <a:xfrm>
            <a:off x="3503712" y="5162438"/>
            <a:ext cx="4993158" cy="428021"/>
          </a:xfrm>
          <a:prstGeom prst="roundRect">
            <a:avLst>
              <a:gd name="adj" fmla="val 50000"/>
            </a:avLst>
          </a:prstGeom>
          <a:solidFill>
            <a:schemeClr val="tx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u="sng" noProof="0" dirty="0">
                <a:solidFill>
                  <a:schemeClr val="accent5"/>
                </a:solidFill>
                <a:latin typeface="DFB Sans Pro Static" panose="020B0504040101010104" pitchFamily="34" charset="0"/>
              </a:rPr>
              <a:t>abgedeckter</a:t>
            </a:r>
            <a:r>
              <a:rPr lang="de-DE" sz="1600" noProof="0" dirty="0">
                <a:solidFill>
                  <a:schemeClr val="accent5"/>
                </a:solidFill>
                <a:latin typeface="DFB Sans Pro Static" panose="020B0504040101010104" pitchFamily="34" charset="0"/>
              </a:rPr>
              <a:t> Ehering, Ohrstecker, Lederarmband </a:t>
            </a:r>
          </a:p>
        </p:txBody>
      </p:sp>
      <p:sp>
        <p:nvSpPr>
          <p:cNvPr id="24" name="Rechteck: abgerundete Ecken 23">
            <a:extLst>
              <a:ext uri="{FF2B5EF4-FFF2-40B4-BE49-F238E27FC236}">
                <a16:creationId xmlns:a16="http://schemas.microsoft.com/office/drawing/2014/main" id="{7849E151-C453-A93A-C5E4-4B97D54B8794}"/>
              </a:ext>
            </a:extLst>
          </p:cNvPr>
          <p:cNvSpPr/>
          <p:nvPr/>
        </p:nvSpPr>
        <p:spPr bwMode="gray">
          <a:xfrm>
            <a:off x="3503712" y="5665275"/>
            <a:ext cx="4924530" cy="428021"/>
          </a:xfrm>
          <a:prstGeom prst="roundRect">
            <a:avLst>
              <a:gd name="adj" fmla="val 50000"/>
            </a:avLst>
          </a:prstGeom>
          <a:solidFill>
            <a:srgbClr val="FF5858"/>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noProof="0" dirty="0">
                <a:solidFill>
                  <a:schemeClr val="accent1"/>
                </a:solidFill>
                <a:latin typeface="DFB Sans Pro Static" panose="020B0504040101010104" pitchFamily="34" charset="0"/>
              </a:rPr>
              <a:t> </a:t>
            </a:r>
            <a:r>
              <a:rPr lang="de-DE" sz="1600" u="sng" noProof="0" dirty="0">
                <a:solidFill>
                  <a:schemeClr val="accent1"/>
                </a:solidFill>
                <a:latin typeface="DFB Sans Pro Static" panose="020B0504040101010104" pitchFamily="34" charset="0"/>
              </a:rPr>
              <a:t>nicht abgedeckte </a:t>
            </a:r>
            <a:r>
              <a:rPr lang="de-DE" sz="1600" noProof="0" dirty="0">
                <a:solidFill>
                  <a:schemeClr val="accent1"/>
                </a:solidFill>
                <a:latin typeface="DFB Sans Pro Static" panose="020B0504040101010104" pitchFamily="34" charset="0"/>
              </a:rPr>
              <a:t>Ringe, Halsketten, Armbänder</a:t>
            </a:r>
          </a:p>
        </p:txBody>
      </p:sp>
      <p:pic>
        <p:nvPicPr>
          <p:cNvPr id="26" name="Grafik 25" descr="Ein Bild, das Symbol, Grafiken, Logo, Kreis enthält.&#10;&#10;KI-generierte Inhalte können fehlerhaft sein.">
            <a:hlinkClick r:id="rId2" action="ppaction://hlinkfile"/>
            <a:extLst>
              <a:ext uri="{FF2B5EF4-FFF2-40B4-BE49-F238E27FC236}">
                <a16:creationId xmlns:a16="http://schemas.microsoft.com/office/drawing/2014/main" id="{AD9BB0A2-46CF-8777-F069-91D30630A920}"/>
              </a:ext>
            </a:extLst>
          </p:cNvPr>
          <p:cNvPicPr>
            <a:picLocks noChangeAspect="1"/>
          </p:cNvPicPr>
          <p:nvPr/>
        </p:nvPicPr>
        <p:blipFill>
          <a:blip r:embed="rId3"/>
          <a:stretch>
            <a:fillRect/>
          </a:stretch>
        </p:blipFill>
        <p:spPr>
          <a:xfrm>
            <a:off x="10523372" y="3314158"/>
            <a:ext cx="720000" cy="720000"/>
          </a:xfrm>
          <a:prstGeom prst="rect">
            <a:avLst/>
          </a:prstGeom>
        </p:spPr>
      </p:pic>
    </p:spTree>
    <p:extLst>
      <p:ext uri="{BB962C8B-B14F-4D97-AF65-F5344CB8AC3E}">
        <p14:creationId xmlns:p14="http://schemas.microsoft.com/office/powerpoint/2010/main" val="3239339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par>
                          <p:cTn id="11" fill="hold">
                            <p:stCondLst>
                              <p:cond delay="0"/>
                            </p:stCondLst>
                            <p:childTnLst>
                              <p:par>
                                <p:cTn id="12" presetID="35" presetClass="emph" presetSubtype="0" repeatCount="4000" fill="hold" grpId="1" nodeType="afterEffect">
                                  <p:stCondLst>
                                    <p:cond delay="0"/>
                                  </p:stCondLst>
                                  <p:childTnLst>
                                    <p:anim calcmode="discrete" valueType="str">
                                      <p:cBhvr>
                                        <p:cTn id="13" dur="500" fill="hold"/>
                                        <p:tgtEl>
                                          <p:spTgt spid="9"/>
                                        </p:tgtEl>
                                        <p:attrNameLst>
                                          <p:attrName>style.visibility</p:attrName>
                                        </p:attrNameLst>
                                      </p:cBhvr>
                                      <p:tavLst>
                                        <p:tav tm="0">
                                          <p:val>
                                            <p:strVal val="hidden"/>
                                          </p:val>
                                        </p:tav>
                                        <p:tav tm="50000">
                                          <p:val>
                                            <p:strVal val="visible"/>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0"/>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23"/>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26"/>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4" grpId="0" animBg="1"/>
      <p:bldP spid="9" grpId="0" animBg="1"/>
      <p:bldP spid="9" grpId="1" animBg="1"/>
      <p:bldP spid="13" grpId="0" animBg="1"/>
      <p:bldP spid="16" grpId="0" animBg="1"/>
      <p:bldP spid="17" grpId="0" animBg="1"/>
      <p:bldP spid="19" grpId="0" animBg="1"/>
      <p:bldP spid="20" grpId="0" animBg="1"/>
      <p:bldP spid="22" grpId="0" animBg="1"/>
      <p:bldP spid="23" grpId="0" animBg="1"/>
      <p:bldP spid="2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EC152-C571-5C7C-13B6-AF09FD88782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F2C89E2-6EE4-EE6D-AE96-67567F4141FB}"/>
              </a:ext>
            </a:extLst>
          </p:cNvPr>
          <p:cNvSpPr>
            <a:spLocks noGrp="1"/>
          </p:cNvSpPr>
          <p:nvPr>
            <p:ph type="title"/>
          </p:nvPr>
        </p:nvSpPr>
        <p:spPr>
          <a:xfrm>
            <a:off x="443372" y="4565854"/>
            <a:ext cx="7560000" cy="1203406"/>
          </a:xfrm>
        </p:spPr>
        <p:txBody>
          <a:bodyPr/>
          <a:lstStyle/>
          <a:p>
            <a:r>
              <a:rPr lang="de-DE" dirty="0"/>
              <a:t>Regel 5 –</a:t>
            </a:r>
            <a:br>
              <a:rPr lang="de-DE" dirty="0"/>
            </a:br>
            <a:r>
              <a:rPr lang="de-DE" dirty="0"/>
              <a:t>Schiedsrichter</a:t>
            </a:r>
          </a:p>
        </p:txBody>
      </p:sp>
    </p:spTree>
    <p:extLst>
      <p:ext uri="{BB962C8B-B14F-4D97-AF65-F5344CB8AC3E}">
        <p14:creationId xmlns:p14="http://schemas.microsoft.com/office/powerpoint/2010/main" val="3264752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82695-017C-11B3-5AE0-4C3BDE0DDEA7}"/>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015128CC-2556-923E-AFAE-1CDE024B67FE}"/>
              </a:ext>
            </a:extLst>
          </p:cNvPr>
          <p:cNvSpPr>
            <a:spLocks noGrp="1"/>
          </p:cNvSpPr>
          <p:nvPr>
            <p:ph type="body" sz="quarter" idx="13"/>
          </p:nvPr>
        </p:nvSpPr>
        <p:spPr/>
        <p:txBody>
          <a:bodyPr/>
          <a:lstStyle/>
          <a:p>
            <a:r>
              <a:rPr lang="de-DE" dirty="0"/>
              <a:t>Regel 5 – Schiedsrichter</a:t>
            </a:r>
          </a:p>
        </p:txBody>
      </p:sp>
      <p:sp>
        <p:nvSpPr>
          <p:cNvPr id="3" name="Titel 2">
            <a:extLst>
              <a:ext uri="{FF2B5EF4-FFF2-40B4-BE49-F238E27FC236}">
                <a16:creationId xmlns:a16="http://schemas.microsoft.com/office/drawing/2014/main" id="{F2C8267F-6E9D-7CFB-C7DD-23CEF7AFF279}"/>
              </a:ext>
            </a:extLst>
          </p:cNvPr>
          <p:cNvSpPr>
            <a:spLocks noGrp="1"/>
          </p:cNvSpPr>
          <p:nvPr>
            <p:ph type="title"/>
          </p:nvPr>
        </p:nvSpPr>
        <p:spPr/>
        <p:txBody>
          <a:bodyPr/>
          <a:lstStyle/>
          <a:p>
            <a:r>
              <a:rPr lang="de-DE" dirty="0"/>
              <a:t>Vorteil</a:t>
            </a:r>
          </a:p>
        </p:txBody>
      </p:sp>
      <p:sp>
        <p:nvSpPr>
          <p:cNvPr id="5" name="Datumsplatzhalter 4">
            <a:extLst>
              <a:ext uri="{FF2B5EF4-FFF2-40B4-BE49-F238E27FC236}">
                <a16:creationId xmlns:a16="http://schemas.microsoft.com/office/drawing/2014/main" id="{15250099-6D2E-1DA4-DC86-1EE0FA75CD3E}"/>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78D57CC6-A761-430C-0480-D099F816B7C3}"/>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4BA051ED-C58E-4B01-82FA-B4F5701A5EB3}"/>
              </a:ext>
            </a:extLst>
          </p:cNvPr>
          <p:cNvSpPr>
            <a:spLocks noGrp="1"/>
          </p:cNvSpPr>
          <p:nvPr>
            <p:ph type="sldNum" sz="quarter" idx="12"/>
          </p:nvPr>
        </p:nvSpPr>
        <p:spPr/>
        <p:txBody>
          <a:bodyPr/>
          <a:lstStyle/>
          <a:p>
            <a:fld id="{A39607C7-226F-421E-ADC8-E5DECC66F816}" type="slidenum">
              <a:rPr lang="de-DE" smtClean="0"/>
              <a:t>12</a:t>
            </a:fld>
            <a:endParaRPr lang="de-DE"/>
          </a:p>
        </p:txBody>
      </p:sp>
      <p:sp>
        <p:nvSpPr>
          <p:cNvPr id="4" name="Rechteck: abgerundete Ecken 3">
            <a:extLst>
              <a:ext uri="{FF2B5EF4-FFF2-40B4-BE49-F238E27FC236}">
                <a16:creationId xmlns:a16="http://schemas.microsoft.com/office/drawing/2014/main" id="{8A66BA27-D993-1885-AFBC-48B3D824D16D}"/>
              </a:ext>
            </a:extLst>
          </p:cNvPr>
          <p:cNvSpPr/>
          <p:nvPr/>
        </p:nvSpPr>
        <p:spPr bwMode="gray">
          <a:xfrm>
            <a:off x="2030634" y="5620351"/>
            <a:ext cx="1692092"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u="sng" noProof="0" dirty="0">
                <a:solidFill>
                  <a:schemeClr val="bg2"/>
                </a:solidFill>
                <a:latin typeface="DFB Sans Pro Static" panose="020B0504040101010104" pitchFamily="34" charset="0"/>
              </a:rPr>
              <a:t>IFAB Regel 5</a:t>
            </a:r>
          </a:p>
        </p:txBody>
      </p:sp>
      <p:sp>
        <p:nvSpPr>
          <p:cNvPr id="10" name="Sprechblase: rechteckig 9">
            <a:extLst>
              <a:ext uri="{FF2B5EF4-FFF2-40B4-BE49-F238E27FC236}">
                <a16:creationId xmlns:a16="http://schemas.microsoft.com/office/drawing/2014/main" id="{712B14A2-2870-673E-7EEC-0F976D1987AD}"/>
              </a:ext>
            </a:extLst>
          </p:cNvPr>
          <p:cNvSpPr/>
          <p:nvPr/>
        </p:nvSpPr>
        <p:spPr bwMode="gray">
          <a:xfrm>
            <a:off x="2876680" y="1804510"/>
            <a:ext cx="6438640" cy="3355538"/>
          </a:xfrm>
          <a:prstGeom prst="wedgeRectCallout">
            <a:avLst>
              <a:gd name="adj1" fmla="val -36372"/>
              <a:gd name="adj2" fmla="val 6435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ctr"/>
          <a:lstStyle/>
          <a:p>
            <a:pPr algn="just">
              <a:spcBef>
                <a:spcPts val="600"/>
              </a:spcBef>
              <a:buSzPct val="110000"/>
            </a:pPr>
            <a:r>
              <a:rPr lang="de-DE" sz="1600" b="1" noProof="0" dirty="0">
                <a:solidFill>
                  <a:schemeClr val="bg2"/>
                </a:solidFill>
                <a:latin typeface="DFB Sans Pro Static" panose="020B0504040101010104" pitchFamily="34" charset="0"/>
              </a:rPr>
              <a:t>„Der Schiedsrichter lässt das Spiel bei einem Vergehen </a:t>
            </a:r>
            <a:r>
              <a:rPr lang="de-DE" sz="1600" b="1" noProof="0" dirty="0">
                <a:solidFill>
                  <a:schemeClr val="tx2"/>
                </a:solidFill>
                <a:latin typeface="DFB Sans Pro Static" panose="020B0504040101010104" pitchFamily="34" charset="0"/>
              </a:rPr>
              <a:t>oder einer regelwidrig ausgeführten Spielfortsetzung, </a:t>
            </a:r>
            <a:r>
              <a:rPr lang="de-DE" sz="1600" b="1" u="sng" noProof="0" dirty="0">
                <a:solidFill>
                  <a:schemeClr val="tx2"/>
                </a:solidFill>
                <a:latin typeface="DFB Sans Pro Static" panose="020B0504040101010104" pitchFamily="34" charset="0"/>
              </a:rPr>
              <a:t>nachdem der Ball im Spiel ist</a:t>
            </a:r>
            <a:r>
              <a:rPr lang="de-DE" sz="1600" b="1" noProof="0" dirty="0">
                <a:solidFill>
                  <a:schemeClr val="tx2"/>
                </a:solidFill>
                <a:latin typeface="DFB Sans Pro Static" panose="020B0504040101010104" pitchFamily="34" charset="0"/>
              </a:rPr>
              <a:t>, </a:t>
            </a:r>
            <a:r>
              <a:rPr lang="de-DE" sz="1600" b="1" noProof="0" dirty="0">
                <a:solidFill>
                  <a:schemeClr val="bg2"/>
                </a:solidFill>
                <a:latin typeface="DFB Sans Pro Static" panose="020B0504040101010104" pitchFamily="34" charset="0"/>
              </a:rPr>
              <a:t>weiterlaufen, sofern das gegnerische Team dadurch einen Vorteil erhält, und ahndet das Vergehen bzw. zeigt die entsprechende Spielfortsetzung für das berechtigte Team an, wenn der mutmaßliche Vorteil nicht sofort oder binnen weniger Sekunden eintritt (analog der gültigen Vorteilsbestimmung).“</a:t>
            </a:r>
          </a:p>
        </p:txBody>
      </p:sp>
    </p:spTree>
    <p:extLst>
      <p:ext uri="{BB962C8B-B14F-4D97-AF65-F5344CB8AC3E}">
        <p14:creationId xmlns:p14="http://schemas.microsoft.com/office/powerpoint/2010/main" val="297936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3569-6498-80F5-D62D-B77C9F1A9BFF}"/>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13955E0B-F96C-B534-2FE9-A84118856D5A}"/>
              </a:ext>
            </a:extLst>
          </p:cNvPr>
          <p:cNvSpPr>
            <a:spLocks noGrp="1"/>
          </p:cNvSpPr>
          <p:nvPr>
            <p:ph type="body" sz="quarter" idx="13"/>
          </p:nvPr>
        </p:nvSpPr>
        <p:spPr/>
        <p:txBody>
          <a:bodyPr/>
          <a:lstStyle/>
          <a:p>
            <a:r>
              <a:rPr lang="de-DE" dirty="0"/>
              <a:t>Regel 5 – Schiedsrichter</a:t>
            </a:r>
          </a:p>
        </p:txBody>
      </p:sp>
      <p:sp>
        <p:nvSpPr>
          <p:cNvPr id="3" name="Titel 2">
            <a:extLst>
              <a:ext uri="{FF2B5EF4-FFF2-40B4-BE49-F238E27FC236}">
                <a16:creationId xmlns:a16="http://schemas.microsoft.com/office/drawing/2014/main" id="{0695E03C-73FC-4060-87FA-81EC6CAC8497}"/>
              </a:ext>
            </a:extLst>
          </p:cNvPr>
          <p:cNvSpPr>
            <a:spLocks noGrp="1"/>
          </p:cNvSpPr>
          <p:nvPr>
            <p:ph type="title"/>
          </p:nvPr>
        </p:nvSpPr>
        <p:spPr/>
        <p:txBody>
          <a:bodyPr/>
          <a:lstStyle/>
          <a:p>
            <a:r>
              <a:rPr lang="de-DE" dirty="0"/>
              <a:t>Vorteil</a:t>
            </a:r>
          </a:p>
        </p:txBody>
      </p:sp>
      <p:sp>
        <p:nvSpPr>
          <p:cNvPr id="5" name="Datumsplatzhalter 4">
            <a:extLst>
              <a:ext uri="{FF2B5EF4-FFF2-40B4-BE49-F238E27FC236}">
                <a16:creationId xmlns:a16="http://schemas.microsoft.com/office/drawing/2014/main" id="{F0F8A7A8-0E75-D96C-50DE-17AB2F3AB990}"/>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40A30374-A72D-B888-0966-FF024F0126C6}"/>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CE2AC34C-127D-0785-325A-6555C0397512}"/>
              </a:ext>
            </a:extLst>
          </p:cNvPr>
          <p:cNvSpPr>
            <a:spLocks noGrp="1"/>
          </p:cNvSpPr>
          <p:nvPr>
            <p:ph type="sldNum" sz="quarter" idx="12"/>
          </p:nvPr>
        </p:nvSpPr>
        <p:spPr/>
        <p:txBody>
          <a:bodyPr/>
          <a:lstStyle/>
          <a:p>
            <a:fld id="{A39607C7-226F-421E-ADC8-E5DECC66F816}" type="slidenum">
              <a:rPr lang="de-DE" smtClean="0"/>
              <a:t>13</a:t>
            </a:fld>
            <a:endParaRPr lang="de-DE"/>
          </a:p>
        </p:txBody>
      </p:sp>
      <p:sp>
        <p:nvSpPr>
          <p:cNvPr id="9" name="Textfeld 8">
            <a:extLst>
              <a:ext uri="{FF2B5EF4-FFF2-40B4-BE49-F238E27FC236}">
                <a16:creationId xmlns:a16="http://schemas.microsoft.com/office/drawing/2014/main" id="{E43352C2-0741-8EC8-E662-C4DA8D13ED23}"/>
              </a:ext>
            </a:extLst>
          </p:cNvPr>
          <p:cNvSpPr txBox="1"/>
          <p:nvPr/>
        </p:nvSpPr>
        <p:spPr>
          <a:xfrm>
            <a:off x="9624392" y="2590823"/>
            <a:ext cx="648072" cy="862132"/>
          </a:xfrm>
          <a:prstGeom prst="roundRect">
            <a:avLst/>
          </a:prstGeom>
          <a:solidFill>
            <a:schemeClr val="accent5"/>
          </a:solidFill>
        </p:spPr>
        <p:txBody>
          <a:bodyPr vert="horz" wrap="square" lIns="0" tIns="0" rIns="0" bIns="0" rtlCol="0">
            <a:spAutoFit/>
          </a:bodyPr>
          <a:lstStyle/>
          <a:p>
            <a:pPr algn="ctr">
              <a:spcBef>
                <a:spcPts val="600"/>
              </a:spcBef>
              <a:buSzPct val="110000"/>
            </a:pPr>
            <a:r>
              <a:rPr lang="de-DE" sz="1400" b="1" i="1" dirty="0">
                <a:solidFill>
                  <a:schemeClr val="accent6"/>
                </a:solidFill>
                <a:latin typeface="DFB Sans Pro Extended Black" panose="020B0000040101010104" pitchFamily="2" charset="0"/>
              </a:rPr>
              <a:t>N</a:t>
            </a:r>
            <a:r>
              <a:rPr lang="de-DE" sz="1400" i="1" dirty="0">
                <a:solidFill>
                  <a:schemeClr val="accent6"/>
                </a:solidFill>
                <a:latin typeface="DFB Sans Pro Extended Black" panose="020B0000040101010104" pitchFamily="2" charset="0"/>
              </a:rPr>
              <a:t>E</a:t>
            </a:r>
            <a:r>
              <a:rPr lang="de-DE" sz="1400" b="1" i="1" dirty="0">
                <a:solidFill>
                  <a:schemeClr val="accent6"/>
                </a:solidFill>
                <a:latin typeface="DFB Sans Pro Extended Black" panose="020B0000040101010104" pitchFamily="2" charset="0"/>
              </a:rPr>
              <a:t>U</a:t>
            </a:r>
          </a:p>
          <a:p>
            <a:pPr algn="ctr">
              <a:spcBef>
                <a:spcPts val="600"/>
              </a:spcBef>
              <a:buSzPct val="110000"/>
            </a:pPr>
            <a:r>
              <a:rPr lang="de-DE" sz="1400" b="1" i="1" dirty="0">
                <a:solidFill>
                  <a:schemeClr val="accent6"/>
                </a:solidFill>
                <a:latin typeface="DFB Sans Pro Extended Black" panose="020B0000040101010104" pitchFamily="2" charset="0"/>
              </a:rPr>
              <a:t>NEU</a:t>
            </a:r>
          </a:p>
          <a:p>
            <a:pPr algn="ctr">
              <a:spcBef>
                <a:spcPts val="600"/>
              </a:spcBef>
              <a:buSzPct val="110000"/>
            </a:pPr>
            <a:r>
              <a:rPr lang="de-DE" sz="1400" b="1" i="1" dirty="0">
                <a:solidFill>
                  <a:schemeClr val="accent6"/>
                </a:solidFill>
                <a:latin typeface="DFB Sans Pro Extended Black" panose="020B0000040101010104" pitchFamily="2" charset="0"/>
              </a:rPr>
              <a:t>NEU</a:t>
            </a:r>
          </a:p>
        </p:txBody>
      </p:sp>
      <p:sp>
        <p:nvSpPr>
          <p:cNvPr id="4" name="Rechteck: abgerundete Ecken 3">
            <a:extLst>
              <a:ext uri="{FF2B5EF4-FFF2-40B4-BE49-F238E27FC236}">
                <a16:creationId xmlns:a16="http://schemas.microsoft.com/office/drawing/2014/main" id="{72AB3EDE-0F8E-2DF4-A848-3258668B7BF9}"/>
              </a:ext>
            </a:extLst>
          </p:cNvPr>
          <p:cNvSpPr/>
          <p:nvPr/>
        </p:nvSpPr>
        <p:spPr bwMode="gray">
          <a:xfrm>
            <a:off x="2030634" y="5620351"/>
            <a:ext cx="1692092"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u="sng" noProof="0" dirty="0">
                <a:solidFill>
                  <a:schemeClr val="bg2"/>
                </a:solidFill>
                <a:latin typeface="DFB Sans Pro Static" panose="020B0504040101010104" pitchFamily="34" charset="0"/>
              </a:rPr>
              <a:t>IFAB Regel 5</a:t>
            </a:r>
          </a:p>
        </p:txBody>
      </p:sp>
      <p:sp>
        <p:nvSpPr>
          <p:cNvPr id="10" name="Sprechblase: rechteckig 9">
            <a:extLst>
              <a:ext uri="{FF2B5EF4-FFF2-40B4-BE49-F238E27FC236}">
                <a16:creationId xmlns:a16="http://schemas.microsoft.com/office/drawing/2014/main" id="{147E513E-FD5A-467B-8B24-75D436D878F4}"/>
              </a:ext>
            </a:extLst>
          </p:cNvPr>
          <p:cNvSpPr/>
          <p:nvPr/>
        </p:nvSpPr>
        <p:spPr bwMode="gray">
          <a:xfrm>
            <a:off x="2876680" y="1804510"/>
            <a:ext cx="6438640" cy="3355538"/>
          </a:xfrm>
          <a:prstGeom prst="wedgeRectCallout">
            <a:avLst>
              <a:gd name="adj1" fmla="val -36372"/>
              <a:gd name="adj2" fmla="val 6435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ctr"/>
          <a:lstStyle/>
          <a:p>
            <a:pPr algn="just">
              <a:spcBef>
                <a:spcPts val="600"/>
              </a:spcBef>
              <a:buSzPct val="110000"/>
            </a:pPr>
            <a:r>
              <a:rPr lang="de-DE" sz="1600" b="1" noProof="0" dirty="0">
                <a:solidFill>
                  <a:schemeClr val="bg2"/>
                </a:solidFill>
                <a:latin typeface="DFB Sans Pro Static" panose="020B0504040101010104" pitchFamily="34" charset="0"/>
              </a:rPr>
              <a:t>„Der Schiedsrichter lässt das Spiel bei einem Vergehen </a:t>
            </a:r>
            <a:r>
              <a:rPr lang="de-DE" sz="1600" b="1" noProof="0" dirty="0">
                <a:solidFill>
                  <a:schemeClr val="accent5"/>
                </a:solidFill>
                <a:latin typeface="DFB Sans Pro Static" panose="020B0504040101010104" pitchFamily="34" charset="0"/>
              </a:rPr>
              <a:t>oder einer regelwidrig ausgeführten Spielfortsetzung, </a:t>
            </a:r>
            <a:r>
              <a:rPr lang="de-DE" sz="1600" b="1" u="sng" noProof="0" dirty="0">
                <a:solidFill>
                  <a:schemeClr val="accent5"/>
                </a:solidFill>
                <a:latin typeface="DFB Sans Pro Static" panose="020B0504040101010104" pitchFamily="34" charset="0"/>
              </a:rPr>
              <a:t>nachdem der Ball im Spiel ist</a:t>
            </a:r>
            <a:r>
              <a:rPr lang="de-DE" sz="1600" b="1" noProof="0" dirty="0">
                <a:solidFill>
                  <a:schemeClr val="accent5"/>
                </a:solidFill>
                <a:latin typeface="DFB Sans Pro Static" panose="020B0504040101010104" pitchFamily="34" charset="0"/>
              </a:rPr>
              <a:t>, </a:t>
            </a:r>
            <a:r>
              <a:rPr lang="de-DE" sz="1600" b="1" noProof="0" dirty="0">
                <a:solidFill>
                  <a:schemeClr val="bg2"/>
                </a:solidFill>
                <a:latin typeface="DFB Sans Pro Static" panose="020B0504040101010104" pitchFamily="34" charset="0"/>
              </a:rPr>
              <a:t>weiterlaufen, sofern das gegnerische Team dadurch einen Vorteil erhält, und ahndet das Vergehen bzw. zeigt die entsprechende Spielfortsetzung für das berechtigte Team an, wenn der mutmaßliche Vorteil nicht sofort oder binnen weniger Sekunden eintritt (analog der gültigen Vorteilsbestimmung).“</a:t>
            </a:r>
          </a:p>
        </p:txBody>
      </p:sp>
    </p:spTree>
    <p:extLst>
      <p:ext uri="{BB962C8B-B14F-4D97-AF65-F5344CB8AC3E}">
        <p14:creationId xmlns:p14="http://schemas.microsoft.com/office/powerpoint/2010/main" val="3539738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0"/>
                            </p:stCondLst>
                            <p:childTnLst>
                              <p:par>
                                <p:cTn id="8" presetID="35" presetClass="emph" presetSubtype="0" repeatCount="4000" fill="hold" grpId="1" nodeType="afterEffect">
                                  <p:stCondLst>
                                    <p:cond delay="0"/>
                                  </p:stCondLst>
                                  <p:childTnLst>
                                    <p:anim calcmode="discrete" valueType="str">
                                      <p:cBhvr>
                                        <p:cTn id="9" dur="500" fill="hold"/>
                                        <p:tgtEl>
                                          <p:spTgt spid="9"/>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1ABBE-B8BB-DE57-8540-F30E5001957D}"/>
            </a:ext>
          </a:extLst>
        </p:cNvPr>
        <p:cNvGrpSpPr/>
        <p:nvPr/>
      </p:nvGrpSpPr>
      <p:grpSpPr>
        <a:xfrm>
          <a:off x="0" y="0"/>
          <a:ext cx="0" cy="0"/>
          <a:chOff x="0" y="0"/>
          <a:chExt cx="0" cy="0"/>
        </a:xfrm>
      </p:grpSpPr>
      <p:sp>
        <p:nvSpPr>
          <p:cNvPr id="4" name="Rechteck: abgerundete Ecken 3">
            <a:extLst>
              <a:ext uri="{FF2B5EF4-FFF2-40B4-BE49-F238E27FC236}">
                <a16:creationId xmlns:a16="http://schemas.microsoft.com/office/drawing/2014/main" id="{C2CA7B72-FFA4-5227-251B-EC24D37AC2C6}"/>
              </a:ext>
            </a:extLst>
          </p:cNvPr>
          <p:cNvSpPr/>
          <p:nvPr/>
        </p:nvSpPr>
        <p:spPr>
          <a:xfrm>
            <a:off x="335360" y="4293096"/>
            <a:ext cx="11125236" cy="1872208"/>
          </a:xfrm>
          <a:prstGeom prst="roundRect">
            <a:avLst/>
          </a:prstGeom>
          <a:solidFill>
            <a:srgbClr val="E9FAF3"/>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t"/>
          <a:lstStyle/>
          <a:p>
            <a:pPr marL="108000" indent="-108000" algn="l">
              <a:spcBef>
                <a:spcPts val="600"/>
              </a:spcBef>
              <a:buSzPct val="110000"/>
              <a:buFont typeface="DFB Sans Pro Static" panose="020B0504040101010104" pitchFamily="34" charset="0"/>
              <a:buChar char="›"/>
            </a:pPr>
            <a:endParaRPr lang="de-DE" sz="1600" dirty="0" err="1">
              <a:solidFill>
                <a:schemeClr val="bg2"/>
              </a:solidFill>
              <a:latin typeface="DFB Sans Pro Static" panose="020B0504040101010104" pitchFamily="34" charset="0"/>
            </a:endParaRPr>
          </a:p>
        </p:txBody>
      </p:sp>
      <p:sp>
        <p:nvSpPr>
          <p:cNvPr id="2" name="Textplatzhalter 1">
            <a:extLst>
              <a:ext uri="{FF2B5EF4-FFF2-40B4-BE49-F238E27FC236}">
                <a16:creationId xmlns:a16="http://schemas.microsoft.com/office/drawing/2014/main" id="{F89F4FE8-D20D-4B7E-D52F-E9738FEF5646}"/>
              </a:ext>
            </a:extLst>
          </p:cNvPr>
          <p:cNvSpPr>
            <a:spLocks noGrp="1"/>
          </p:cNvSpPr>
          <p:nvPr>
            <p:ph type="body" sz="quarter" idx="13"/>
          </p:nvPr>
        </p:nvSpPr>
        <p:spPr/>
        <p:txBody>
          <a:bodyPr/>
          <a:lstStyle/>
          <a:p>
            <a:r>
              <a:rPr lang="de-DE" dirty="0"/>
              <a:t>Regel 5 – Schiedsrichter</a:t>
            </a:r>
          </a:p>
        </p:txBody>
      </p:sp>
      <p:sp>
        <p:nvSpPr>
          <p:cNvPr id="3" name="Titel 2">
            <a:extLst>
              <a:ext uri="{FF2B5EF4-FFF2-40B4-BE49-F238E27FC236}">
                <a16:creationId xmlns:a16="http://schemas.microsoft.com/office/drawing/2014/main" id="{DD3B005C-D06B-F3B9-FF18-03FDCA0ADB92}"/>
              </a:ext>
            </a:extLst>
          </p:cNvPr>
          <p:cNvSpPr>
            <a:spLocks noGrp="1"/>
          </p:cNvSpPr>
          <p:nvPr>
            <p:ph type="title"/>
          </p:nvPr>
        </p:nvSpPr>
        <p:spPr/>
        <p:txBody>
          <a:bodyPr/>
          <a:lstStyle/>
          <a:p>
            <a:r>
              <a:rPr lang="de-DE" dirty="0"/>
              <a:t>Vorteil</a:t>
            </a:r>
          </a:p>
        </p:txBody>
      </p:sp>
      <p:sp>
        <p:nvSpPr>
          <p:cNvPr id="5" name="Datumsplatzhalter 4">
            <a:extLst>
              <a:ext uri="{FF2B5EF4-FFF2-40B4-BE49-F238E27FC236}">
                <a16:creationId xmlns:a16="http://schemas.microsoft.com/office/drawing/2014/main" id="{0F12B511-0E68-83AF-25FF-9D2620402AD1}"/>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E7E1333B-548A-FF14-CC44-156AB3CAED54}"/>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7CFE20C7-6A86-2E12-AA95-2DF6ED79C400}"/>
              </a:ext>
            </a:extLst>
          </p:cNvPr>
          <p:cNvSpPr>
            <a:spLocks noGrp="1"/>
          </p:cNvSpPr>
          <p:nvPr>
            <p:ph type="sldNum" sz="quarter" idx="12"/>
          </p:nvPr>
        </p:nvSpPr>
        <p:spPr/>
        <p:txBody>
          <a:bodyPr/>
          <a:lstStyle/>
          <a:p>
            <a:fld id="{A39607C7-226F-421E-ADC8-E5DECC66F816}" type="slidenum">
              <a:rPr lang="de-DE" smtClean="0"/>
              <a:t>14</a:t>
            </a:fld>
            <a:endParaRPr lang="de-DE"/>
          </a:p>
        </p:txBody>
      </p:sp>
      <p:sp>
        <p:nvSpPr>
          <p:cNvPr id="13" name="Rechteck: abgerundete Ecken 12">
            <a:extLst>
              <a:ext uri="{FF2B5EF4-FFF2-40B4-BE49-F238E27FC236}">
                <a16:creationId xmlns:a16="http://schemas.microsoft.com/office/drawing/2014/main" id="{E099378C-BBC0-1334-9150-33E33FB2E904}"/>
              </a:ext>
            </a:extLst>
          </p:cNvPr>
          <p:cNvSpPr/>
          <p:nvPr/>
        </p:nvSpPr>
        <p:spPr bwMode="gray">
          <a:xfrm>
            <a:off x="443372" y="2170114"/>
            <a:ext cx="9613068" cy="1120489"/>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r>
              <a:rPr lang="de-DE" sz="1600" b="1" dirty="0">
                <a:solidFill>
                  <a:schemeClr val="bg2"/>
                </a:solidFill>
                <a:latin typeface="DFB Sans Pro Static" panose="020B0504040101010104" pitchFamily="34" charset="0"/>
              </a:rPr>
              <a:t>Der SR kann nun auch auf Vorteil entscheiden, wenn nach einer regelwidrigen Spielfortsetzung</a:t>
            </a:r>
            <a:r>
              <a:rPr lang="de-DE" sz="1600" b="1" baseline="30000" dirty="0">
                <a:solidFill>
                  <a:schemeClr val="bg2"/>
                </a:solidFill>
                <a:latin typeface="DFB Sans Pro Static" panose="020B0504040101010104" pitchFamily="34" charset="0"/>
              </a:rPr>
              <a:t>1 </a:t>
            </a:r>
            <a:r>
              <a:rPr lang="de-DE" sz="1600" b="1" dirty="0">
                <a:solidFill>
                  <a:schemeClr val="bg2"/>
                </a:solidFill>
                <a:latin typeface="DFB Sans Pro Static" panose="020B0504040101010104" pitchFamily="34" charset="0"/>
              </a:rPr>
              <a:t>der Gegner in Ballbesitz kommt (unbedrängt den Ball annehmen/spielen kann)</a:t>
            </a:r>
            <a:endParaRPr lang="de-DE" sz="1600" b="1" baseline="30000" dirty="0">
              <a:solidFill>
                <a:schemeClr val="bg2"/>
              </a:solidFill>
              <a:latin typeface="DFB Sans Pro Static" panose="020B0504040101010104" pitchFamily="34" charset="0"/>
            </a:endParaRPr>
          </a:p>
        </p:txBody>
      </p:sp>
      <p:sp>
        <p:nvSpPr>
          <p:cNvPr id="19" name="Rechteck: abgerundete Ecken 18">
            <a:extLst>
              <a:ext uri="{FF2B5EF4-FFF2-40B4-BE49-F238E27FC236}">
                <a16:creationId xmlns:a16="http://schemas.microsoft.com/office/drawing/2014/main" id="{D9BE8A7B-8AE1-26CF-C334-0BDBAEAB3FD2}"/>
              </a:ext>
            </a:extLst>
          </p:cNvPr>
          <p:cNvSpPr/>
          <p:nvPr/>
        </p:nvSpPr>
        <p:spPr bwMode="gray">
          <a:xfrm>
            <a:off x="525816" y="4494085"/>
            <a:ext cx="3090809" cy="384742"/>
          </a:xfrm>
          <a:prstGeom prst="roundRect">
            <a:avLst>
              <a:gd name="adj" fmla="val 50000"/>
            </a:avLst>
          </a:prstGeom>
          <a:solidFill>
            <a:schemeClr val="tx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400" b="1" u="sng" baseline="30000" dirty="0">
                <a:solidFill>
                  <a:schemeClr val="bg2"/>
                </a:solidFill>
                <a:latin typeface="DFB Sans Pro Static" panose="020B0504040101010104" pitchFamily="34" charset="0"/>
              </a:rPr>
              <a:t>1</a:t>
            </a:r>
            <a:r>
              <a:rPr lang="de-DE" sz="1400" b="1" u="sng" noProof="0" dirty="0">
                <a:solidFill>
                  <a:schemeClr val="bg2"/>
                </a:solidFill>
                <a:latin typeface="DFB Sans Pro Static" panose="020B0504040101010104" pitchFamily="34" charset="0"/>
              </a:rPr>
              <a:t> Regelwidrige </a:t>
            </a:r>
            <a:r>
              <a:rPr lang="de-DE" sz="1400" b="1" u="sng" noProof="0" dirty="0" err="1">
                <a:solidFill>
                  <a:schemeClr val="bg2"/>
                </a:solidFill>
                <a:latin typeface="DFB Sans Pro Static" panose="020B0504040101010104" pitchFamily="34" charset="0"/>
              </a:rPr>
              <a:t>Spielforsetzung</a:t>
            </a:r>
            <a:r>
              <a:rPr lang="de-DE" sz="1400" b="1" u="sng" noProof="0" dirty="0">
                <a:solidFill>
                  <a:schemeClr val="bg2"/>
                </a:solidFill>
                <a:latin typeface="DFB Sans Pro Static" panose="020B0504040101010104" pitchFamily="34" charset="0"/>
              </a:rPr>
              <a:t>:</a:t>
            </a:r>
          </a:p>
        </p:txBody>
      </p:sp>
      <p:pic>
        <p:nvPicPr>
          <p:cNvPr id="26" name="Grafik 25" descr="Ein Bild, das Symbol, Grafiken, Logo, Kreis enthält.&#10;&#10;KI-generierte Inhalte können fehlerhaft sein.">
            <a:hlinkClick r:id="rId2" action="ppaction://hlinkfile"/>
            <a:extLst>
              <a:ext uri="{FF2B5EF4-FFF2-40B4-BE49-F238E27FC236}">
                <a16:creationId xmlns:a16="http://schemas.microsoft.com/office/drawing/2014/main" id="{2A065094-FF17-4502-403E-69249D659DA2}"/>
              </a:ext>
            </a:extLst>
          </p:cNvPr>
          <p:cNvPicPr>
            <a:picLocks noChangeAspect="1"/>
          </p:cNvPicPr>
          <p:nvPr/>
        </p:nvPicPr>
        <p:blipFill>
          <a:blip r:embed="rId3"/>
          <a:stretch>
            <a:fillRect/>
          </a:stretch>
        </p:blipFill>
        <p:spPr>
          <a:xfrm>
            <a:off x="10523372" y="2370358"/>
            <a:ext cx="720000" cy="720000"/>
          </a:xfrm>
          <a:prstGeom prst="rect">
            <a:avLst/>
          </a:prstGeom>
        </p:spPr>
      </p:pic>
      <p:sp>
        <p:nvSpPr>
          <p:cNvPr id="8" name="Rechteck: abgerundete Ecken 7">
            <a:extLst>
              <a:ext uri="{FF2B5EF4-FFF2-40B4-BE49-F238E27FC236}">
                <a16:creationId xmlns:a16="http://schemas.microsoft.com/office/drawing/2014/main" id="{802E2EAD-3DA5-B038-59A5-52D826A89CF1}"/>
              </a:ext>
            </a:extLst>
          </p:cNvPr>
          <p:cNvSpPr/>
          <p:nvPr/>
        </p:nvSpPr>
        <p:spPr bwMode="gray">
          <a:xfrm>
            <a:off x="452580" y="1495138"/>
            <a:ext cx="1421507"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u="sng" noProof="0" dirty="0">
                <a:solidFill>
                  <a:schemeClr val="accent5"/>
                </a:solidFill>
                <a:latin typeface="DFB Sans Pro Static" panose="020B0504040101010104" pitchFamily="34" charset="0"/>
              </a:rPr>
              <a:t>Erklärung</a:t>
            </a:r>
          </a:p>
        </p:txBody>
      </p:sp>
      <p:sp>
        <p:nvSpPr>
          <p:cNvPr id="10" name="Textfeld 9">
            <a:extLst>
              <a:ext uri="{FF2B5EF4-FFF2-40B4-BE49-F238E27FC236}">
                <a16:creationId xmlns:a16="http://schemas.microsoft.com/office/drawing/2014/main" id="{DA61B7D0-EA48-E7F0-ACCF-7826AC177AC9}"/>
              </a:ext>
            </a:extLst>
          </p:cNvPr>
          <p:cNvSpPr txBox="1"/>
          <p:nvPr/>
        </p:nvSpPr>
        <p:spPr>
          <a:xfrm>
            <a:off x="767372" y="5072713"/>
            <a:ext cx="10297180" cy="892552"/>
          </a:xfrm>
          <a:prstGeom prst="rect">
            <a:avLst/>
          </a:prstGeom>
          <a:noFill/>
        </p:spPr>
        <p:txBody>
          <a:bodyPr wrap="square" lIns="0" tIns="0" rIns="0" bIns="0" rtlCol="0">
            <a:spAutoFit/>
          </a:bodyPr>
          <a:lstStyle/>
          <a:p>
            <a:pPr marL="108000" indent="-108000" algn="l">
              <a:spcBef>
                <a:spcPts val="600"/>
              </a:spcBef>
              <a:buSzPct val="110000"/>
              <a:buFont typeface="DFB Sans Pro Static" panose="020B0504040101010104" pitchFamily="34" charset="0"/>
              <a:buChar char="›"/>
            </a:pPr>
            <a:r>
              <a:rPr lang="de-DE" sz="1600" dirty="0">
                <a:solidFill>
                  <a:schemeClr val="tx2"/>
                </a:solidFill>
                <a:latin typeface="DFB Sans Pro Static" panose="020B0504040101010104" pitchFamily="34" charset="0"/>
              </a:rPr>
              <a:t>z.B.: Übertreten/Springen beim Einwurf, Freistoß/Einwurf am falschen Ort, rollender/springender Ball, usw.</a:t>
            </a:r>
          </a:p>
          <a:p>
            <a:pPr marL="108000" indent="-108000" algn="l">
              <a:spcBef>
                <a:spcPts val="600"/>
              </a:spcBef>
              <a:buSzPct val="110000"/>
              <a:buFont typeface="DFB Sans Pro Static" panose="020B0504040101010104" pitchFamily="34" charset="0"/>
              <a:buChar char="›"/>
            </a:pPr>
            <a:r>
              <a:rPr lang="de-DE" sz="1600" dirty="0">
                <a:solidFill>
                  <a:schemeClr val="tx2"/>
                </a:solidFill>
                <a:latin typeface="DFB Sans Pro Static" panose="020B0504040101010104" pitchFamily="34" charset="0"/>
              </a:rPr>
              <a:t>Vorteil ist </a:t>
            </a:r>
            <a:r>
              <a:rPr lang="de-DE" sz="1600" u="sng" dirty="0">
                <a:solidFill>
                  <a:schemeClr val="tx2"/>
                </a:solidFill>
                <a:latin typeface="DFB Sans Pro Static" panose="020B0504040101010104" pitchFamily="34" charset="0"/>
              </a:rPr>
              <a:t>nicht</a:t>
            </a:r>
            <a:r>
              <a:rPr lang="de-DE" sz="1600" dirty="0">
                <a:solidFill>
                  <a:schemeClr val="tx2"/>
                </a:solidFill>
                <a:latin typeface="DFB Sans Pro Static" panose="020B0504040101010104" pitchFamily="34" charset="0"/>
              </a:rPr>
              <a:t> möglich wenn das „Verfahren“ nicht richtig erfolgt:</a:t>
            </a:r>
          </a:p>
          <a:p>
            <a:pPr marL="565200" lvl="1" indent="-108000">
              <a:spcBef>
                <a:spcPts val="600"/>
              </a:spcBef>
              <a:buSzPct val="110000"/>
              <a:buFont typeface="DFB Sans Pro Static" panose="020B0504040101010104" pitchFamily="34" charset="0"/>
              <a:buChar char="›"/>
            </a:pPr>
            <a:r>
              <a:rPr lang="de-DE" sz="1600" dirty="0">
                <a:solidFill>
                  <a:schemeClr val="tx2"/>
                </a:solidFill>
                <a:latin typeface="DFB Sans Pro Static" panose="020B0504040101010104" pitchFamily="34" charset="0"/>
              </a:rPr>
              <a:t>Freistoß/Abstoß mit dem Knie, Ball springt beim Einwurf außerhalb des Spielfeldes auf,…</a:t>
            </a:r>
          </a:p>
        </p:txBody>
      </p:sp>
    </p:spTree>
    <p:extLst>
      <p:ext uri="{BB962C8B-B14F-4D97-AF65-F5344CB8AC3E}">
        <p14:creationId xmlns:p14="http://schemas.microsoft.com/office/powerpoint/2010/main" val="2592250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3" grpId="0" animBg="1"/>
      <p:bldP spid="19" grpId="0" animBg="1"/>
      <p:bldP spid="8" grpId="0" animBg="1"/>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BD295-30C9-4D68-5F4D-6C70CD1DD45D}"/>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D16B2757-006A-FF75-C8C3-45A15DFBCF7F}"/>
              </a:ext>
            </a:extLst>
          </p:cNvPr>
          <p:cNvSpPr>
            <a:spLocks noGrp="1"/>
          </p:cNvSpPr>
          <p:nvPr>
            <p:ph type="body" sz="quarter" idx="13"/>
          </p:nvPr>
        </p:nvSpPr>
        <p:spPr/>
        <p:txBody>
          <a:bodyPr/>
          <a:lstStyle/>
          <a:p>
            <a:r>
              <a:rPr lang="de-DE" dirty="0"/>
              <a:t>Regel 5 – Schiedsrichter</a:t>
            </a:r>
          </a:p>
        </p:txBody>
      </p:sp>
      <p:sp>
        <p:nvSpPr>
          <p:cNvPr id="3" name="Titel 2">
            <a:extLst>
              <a:ext uri="{FF2B5EF4-FFF2-40B4-BE49-F238E27FC236}">
                <a16:creationId xmlns:a16="http://schemas.microsoft.com/office/drawing/2014/main" id="{C8B30120-19FE-7334-53E7-DF5FFBE0B92E}"/>
              </a:ext>
            </a:extLst>
          </p:cNvPr>
          <p:cNvSpPr>
            <a:spLocks noGrp="1"/>
          </p:cNvSpPr>
          <p:nvPr>
            <p:ph type="title"/>
          </p:nvPr>
        </p:nvSpPr>
        <p:spPr/>
        <p:txBody>
          <a:bodyPr/>
          <a:lstStyle/>
          <a:p>
            <a:r>
              <a:rPr lang="de-DE" dirty="0"/>
              <a:t>Verletzungen</a:t>
            </a:r>
          </a:p>
        </p:txBody>
      </p:sp>
      <p:sp>
        <p:nvSpPr>
          <p:cNvPr id="5" name="Datumsplatzhalter 4">
            <a:extLst>
              <a:ext uri="{FF2B5EF4-FFF2-40B4-BE49-F238E27FC236}">
                <a16:creationId xmlns:a16="http://schemas.microsoft.com/office/drawing/2014/main" id="{E4F0C706-4845-87BD-F3AB-6F3A2525476F}"/>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4327D7CC-9A7C-0898-E543-2ADBFB18F2EC}"/>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70AE5F9B-662F-10FA-2DAB-FB2AD854E0D6}"/>
              </a:ext>
            </a:extLst>
          </p:cNvPr>
          <p:cNvSpPr>
            <a:spLocks noGrp="1"/>
          </p:cNvSpPr>
          <p:nvPr>
            <p:ph type="sldNum" sz="quarter" idx="12"/>
          </p:nvPr>
        </p:nvSpPr>
        <p:spPr/>
        <p:txBody>
          <a:bodyPr/>
          <a:lstStyle/>
          <a:p>
            <a:fld id="{A39607C7-226F-421E-ADC8-E5DECC66F816}" type="slidenum">
              <a:rPr lang="de-DE" smtClean="0"/>
              <a:t>15</a:t>
            </a:fld>
            <a:endParaRPr lang="de-DE"/>
          </a:p>
        </p:txBody>
      </p:sp>
      <p:sp>
        <p:nvSpPr>
          <p:cNvPr id="11" name="Rechteck: abgerundete Ecken 10">
            <a:extLst>
              <a:ext uri="{FF2B5EF4-FFF2-40B4-BE49-F238E27FC236}">
                <a16:creationId xmlns:a16="http://schemas.microsoft.com/office/drawing/2014/main" id="{1AA757E3-77FA-BC65-DE5A-9A7A7DBBB9A6}"/>
              </a:ext>
            </a:extLst>
          </p:cNvPr>
          <p:cNvSpPr/>
          <p:nvPr/>
        </p:nvSpPr>
        <p:spPr bwMode="gray">
          <a:xfrm>
            <a:off x="443372" y="1549415"/>
            <a:ext cx="2236665"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Der Schiedsrichter</a:t>
            </a:r>
            <a:endParaRPr lang="de-DE" sz="1600" b="1" noProof="0" dirty="0">
              <a:solidFill>
                <a:schemeClr val="bg2"/>
              </a:solidFill>
              <a:latin typeface="DFB Sans Pro Static" panose="020B0504040101010104" pitchFamily="34" charset="0"/>
            </a:endParaRPr>
          </a:p>
        </p:txBody>
      </p:sp>
      <p:sp>
        <p:nvSpPr>
          <p:cNvPr id="12" name="Rechteck: abgerundete Ecken 11">
            <a:extLst>
              <a:ext uri="{FF2B5EF4-FFF2-40B4-BE49-F238E27FC236}">
                <a16:creationId xmlns:a16="http://schemas.microsoft.com/office/drawing/2014/main" id="{F2F4F451-47E6-1F71-2B41-245C30ADB25F}"/>
              </a:ext>
            </a:extLst>
          </p:cNvPr>
          <p:cNvSpPr/>
          <p:nvPr/>
        </p:nvSpPr>
        <p:spPr bwMode="gray">
          <a:xfrm>
            <a:off x="767372" y="2054128"/>
            <a:ext cx="8819596" cy="774255"/>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lässt das Spiel weiterlaufen, bis der Ball aus dem Spiel ist, wenn ein Spieler nur leicht verletzt ist,</a:t>
            </a:r>
          </a:p>
        </p:txBody>
      </p:sp>
      <p:sp>
        <p:nvSpPr>
          <p:cNvPr id="14" name="Rechteck: abgerundete Ecken 13">
            <a:extLst>
              <a:ext uri="{FF2B5EF4-FFF2-40B4-BE49-F238E27FC236}">
                <a16:creationId xmlns:a16="http://schemas.microsoft.com/office/drawing/2014/main" id="{BEE8E62B-4166-8FE4-B340-F4BCCF40525A}"/>
              </a:ext>
            </a:extLst>
          </p:cNvPr>
          <p:cNvSpPr/>
          <p:nvPr/>
        </p:nvSpPr>
        <p:spPr bwMode="gray">
          <a:xfrm>
            <a:off x="767372" y="2928971"/>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unterbricht das Spiel nur, wenn ein Spieler ernsthaft verletzt ist</a:t>
            </a:r>
          </a:p>
        </p:txBody>
      </p:sp>
      <p:sp>
        <p:nvSpPr>
          <p:cNvPr id="16" name="Rechteck: abgerundete Ecken 15">
            <a:extLst>
              <a:ext uri="{FF2B5EF4-FFF2-40B4-BE49-F238E27FC236}">
                <a16:creationId xmlns:a16="http://schemas.microsoft.com/office/drawing/2014/main" id="{F6AD1C49-13F8-3814-A143-6AA9AEAD88AF}"/>
              </a:ext>
            </a:extLst>
          </p:cNvPr>
          <p:cNvSpPr/>
          <p:nvPr/>
        </p:nvSpPr>
        <p:spPr bwMode="gray">
          <a:xfrm>
            <a:off x="443372" y="3899115"/>
            <a:ext cx="5238260"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Der verletzte Spieler muss das Spielfeld verlassen:</a:t>
            </a:r>
          </a:p>
        </p:txBody>
      </p:sp>
      <p:sp>
        <p:nvSpPr>
          <p:cNvPr id="17" name="Rechteck: abgerundete Ecken 16">
            <a:extLst>
              <a:ext uri="{FF2B5EF4-FFF2-40B4-BE49-F238E27FC236}">
                <a16:creationId xmlns:a16="http://schemas.microsoft.com/office/drawing/2014/main" id="{10B20748-E7BD-851B-91F2-67C83C61C1DA}"/>
              </a:ext>
            </a:extLst>
          </p:cNvPr>
          <p:cNvSpPr/>
          <p:nvPr/>
        </p:nvSpPr>
        <p:spPr bwMode="gray">
          <a:xfrm>
            <a:off x="767372" y="4483907"/>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wenn die Verletzung zu einer Spielunterbrechung durch den SR </a:t>
            </a:r>
          </a:p>
        </p:txBody>
      </p:sp>
      <p:sp>
        <p:nvSpPr>
          <p:cNvPr id="18" name="Rechteck: abgerundete Ecken 17">
            <a:extLst>
              <a:ext uri="{FF2B5EF4-FFF2-40B4-BE49-F238E27FC236}">
                <a16:creationId xmlns:a16="http://schemas.microsoft.com/office/drawing/2014/main" id="{C85A0C6C-5773-86BB-A02D-04DE859D3E13}"/>
              </a:ext>
            </a:extLst>
          </p:cNvPr>
          <p:cNvSpPr/>
          <p:nvPr/>
        </p:nvSpPr>
        <p:spPr bwMode="gray">
          <a:xfrm>
            <a:off x="767372" y="5017203"/>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oder zu einer Verzögerung der Spielfortsetzung führt</a:t>
            </a:r>
          </a:p>
        </p:txBody>
      </p:sp>
      <p:sp>
        <p:nvSpPr>
          <p:cNvPr id="20" name="Textfeld 19">
            <a:extLst>
              <a:ext uri="{FF2B5EF4-FFF2-40B4-BE49-F238E27FC236}">
                <a16:creationId xmlns:a16="http://schemas.microsoft.com/office/drawing/2014/main" id="{EFC370AF-9562-2336-1412-0B63A256D576}"/>
              </a:ext>
            </a:extLst>
          </p:cNvPr>
          <p:cNvSpPr txBox="1"/>
          <p:nvPr/>
        </p:nvSpPr>
        <p:spPr>
          <a:xfrm>
            <a:off x="9912424" y="4771235"/>
            <a:ext cx="2016224" cy="476726"/>
          </a:xfrm>
          <a:prstGeom prst="roundRect">
            <a:avLst/>
          </a:prstGeom>
          <a:solidFill>
            <a:schemeClr val="accent5"/>
          </a:solidFill>
        </p:spPr>
        <p:txBody>
          <a:bodyPr vert="horz" wrap="square" lIns="0" tIns="0" rIns="0" bIns="0" rtlCol="0">
            <a:spAutoFit/>
          </a:bodyPr>
          <a:lstStyle/>
          <a:p>
            <a:pPr algn="ctr">
              <a:spcBef>
                <a:spcPts val="600"/>
              </a:spcBef>
              <a:buSzPct val="110000"/>
            </a:pPr>
            <a:r>
              <a:rPr lang="de-DE" sz="1400" b="1" i="1" dirty="0">
                <a:solidFill>
                  <a:schemeClr val="accent6"/>
                </a:solidFill>
                <a:latin typeface="+mj-lt"/>
              </a:rPr>
              <a:t>Erläuterungen &amp; Ausnahmen beachten</a:t>
            </a:r>
          </a:p>
        </p:txBody>
      </p:sp>
      <p:sp>
        <p:nvSpPr>
          <p:cNvPr id="21" name="Textfeld 20">
            <a:extLst>
              <a:ext uri="{FF2B5EF4-FFF2-40B4-BE49-F238E27FC236}">
                <a16:creationId xmlns:a16="http://schemas.microsoft.com/office/drawing/2014/main" id="{D5FD51A1-251D-7B97-8473-40FE4C58EF30}"/>
              </a:ext>
            </a:extLst>
          </p:cNvPr>
          <p:cNvSpPr txBox="1"/>
          <p:nvPr/>
        </p:nvSpPr>
        <p:spPr>
          <a:xfrm>
            <a:off x="9738574" y="2427892"/>
            <a:ext cx="2363924" cy="715089"/>
          </a:xfrm>
          <a:prstGeom prst="roundRect">
            <a:avLst/>
          </a:prstGeom>
          <a:solidFill>
            <a:schemeClr val="accent5"/>
          </a:solidFill>
        </p:spPr>
        <p:txBody>
          <a:bodyPr vert="horz" wrap="square" lIns="0" tIns="0" rIns="0" bIns="0" rtlCol="0">
            <a:spAutoFit/>
          </a:bodyPr>
          <a:lstStyle/>
          <a:p>
            <a:pPr>
              <a:spcBef>
                <a:spcPts val="600"/>
              </a:spcBef>
              <a:buSzPct val="110000"/>
            </a:pPr>
            <a:r>
              <a:rPr lang="de-DE" sz="1400" b="1" i="1" u="sng" dirty="0">
                <a:solidFill>
                  <a:schemeClr val="accent6"/>
                </a:solidFill>
                <a:latin typeface="+mj-lt"/>
              </a:rPr>
              <a:t>Einschätzung des SR:  </a:t>
            </a:r>
            <a:br>
              <a:rPr lang="de-DE" sz="1400" b="1" i="1" dirty="0">
                <a:solidFill>
                  <a:schemeClr val="accent6"/>
                </a:solidFill>
                <a:latin typeface="+mj-lt"/>
              </a:rPr>
            </a:br>
            <a:r>
              <a:rPr lang="de-DE" sz="1400" b="1" i="1" dirty="0">
                <a:solidFill>
                  <a:schemeClr val="accent6"/>
                </a:solidFill>
                <a:latin typeface="+mj-lt"/>
              </a:rPr>
              <a:t>kein Risiko eingehen, </a:t>
            </a:r>
            <a:br>
              <a:rPr lang="de-DE" sz="1400" b="1" i="1" dirty="0">
                <a:solidFill>
                  <a:schemeClr val="accent6"/>
                </a:solidFill>
                <a:latin typeface="+mj-lt"/>
              </a:rPr>
            </a:br>
            <a:r>
              <a:rPr lang="de-DE" sz="1400" b="1" i="1" dirty="0">
                <a:solidFill>
                  <a:schemeClr val="accent6"/>
                </a:solidFill>
                <a:latin typeface="+mj-lt"/>
              </a:rPr>
              <a:t>z.B. bei Kopfverletzungen</a:t>
            </a:r>
          </a:p>
        </p:txBody>
      </p:sp>
    </p:spTree>
    <p:extLst>
      <p:ext uri="{BB962C8B-B14F-4D97-AF65-F5344CB8AC3E}">
        <p14:creationId xmlns:p14="http://schemas.microsoft.com/office/powerpoint/2010/main" val="1638488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4" grpId="0" animBg="1"/>
      <p:bldP spid="16" grpId="0" animBg="1"/>
      <p:bldP spid="17" grpId="0" animBg="1"/>
      <p:bldP spid="18" grpId="0" animBg="1"/>
      <p:bldP spid="20" grpId="0" animBg="1"/>
      <p:bldP spid="2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36BF1-43F5-A393-8BAF-5B5FAF9C7D2E}"/>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17025887-6F83-5C8A-22CF-625CF91B8B1E}"/>
              </a:ext>
            </a:extLst>
          </p:cNvPr>
          <p:cNvSpPr>
            <a:spLocks noGrp="1"/>
          </p:cNvSpPr>
          <p:nvPr>
            <p:ph type="body" sz="quarter" idx="13"/>
          </p:nvPr>
        </p:nvSpPr>
        <p:spPr/>
        <p:txBody>
          <a:bodyPr/>
          <a:lstStyle/>
          <a:p>
            <a:r>
              <a:rPr lang="de-DE" dirty="0"/>
              <a:t>Regel 5 – Schiedsrichter</a:t>
            </a:r>
          </a:p>
        </p:txBody>
      </p:sp>
      <p:sp>
        <p:nvSpPr>
          <p:cNvPr id="3" name="Titel 2">
            <a:extLst>
              <a:ext uri="{FF2B5EF4-FFF2-40B4-BE49-F238E27FC236}">
                <a16:creationId xmlns:a16="http://schemas.microsoft.com/office/drawing/2014/main" id="{F88B6B62-0DA5-5FA4-AE4A-AAA98AD1CE10}"/>
              </a:ext>
            </a:extLst>
          </p:cNvPr>
          <p:cNvSpPr>
            <a:spLocks noGrp="1"/>
          </p:cNvSpPr>
          <p:nvPr>
            <p:ph type="title"/>
          </p:nvPr>
        </p:nvSpPr>
        <p:spPr/>
        <p:txBody>
          <a:bodyPr/>
          <a:lstStyle/>
          <a:p>
            <a:r>
              <a:rPr lang="de-DE" dirty="0"/>
              <a:t>Verletzungen</a:t>
            </a:r>
          </a:p>
        </p:txBody>
      </p:sp>
      <p:sp>
        <p:nvSpPr>
          <p:cNvPr id="5" name="Datumsplatzhalter 4">
            <a:extLst>
              <a:ext uri="{FF2B5EF4-FFF2-40B4-BE49-F238E27FC236}">
                <a16:creationId xmlns:a16="http://schemas.microsoft.com/office/drawing/2014/main" id="{62116BF1-3A6A-42C6-F198-936B410649D2}"/>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1D209649-67CA-D06B-703B-708C3B0FE710}"/>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D718D0F3-0696-2B58-6A81-2769BC9C932F}"/>
              </a:ext>
            </a:extLst>
          </p:cNvPr>
          <p:cNvSpPr>
            <a:spLocks noGrp="1"/>
          </p:cNvSpPr>
          <p:nvPr>
            <p:ph type="sldNum" sz="quarter" idx="12"/>
          </p:nvPr>
        </p:nvSpPr>
        <p:spPr/>
        <p:txBody>
          <a:bodyPr/>
          <a:lstStyle/>
          <a:p>
            <a:fld id="{A39607C7-226F-421E-ADC8-E5DECC66F816}" type="slidenum">
              <a:rPr lang="de-DE" smtClean="0"/>
              <a:t>16</a:t>
            </a:fld>
            <a:endParaRPr lang="de-DE"/>
          </a:p>
        </p:txBody>
      </p:sp>
      <p:sp>
        <p:nvSpPr>
          <p:cNvPr id="11" name="Rechteck: abgerundete Ecken 10">
            <a:extLst>
              <a:ext uri="{FF2B5EF4-FFF2-40B4-BE49-F238E27FC236}">
                <a16:creationId xmlns:a16="http://schemas.microsoft.com/office/drawing/2014/main" id="{4673B233-B962-5526-F52E-896895644914}"/>
              </a:ext>
            </a:extLst>
          </p:cNvPr>
          <p:cNvSpPr/>
          <p:nvPr/>
        </p:nvSpPr>
        <p:spPr bwMode="gray">
          <a:xfrm>
            <a:off x="443372" y="1632531"/>
            <a:ext cx="1839497"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Wiedereintritt</a:t>
            </a:r>
            <a:endParaRPr lang="de-DE" sz="1600" b="1" noProof="0" dirty="0">
              <a:solidFill>
                <a:schemeClr val="bg2"/>
              </a:solidFill>
              <a:latin typeface="DFB Sans Pro Static" panose="020B0504040101010104" pitchFamily="34" charset="0"/>
            </a:endParaRPr>
          </a:p>
        </p:txBody>
      </p:sp>
      <p:sp>
        <p:nvSpPr>
          <p:cNvPr id="12" name="Rechteck: abgerundete Ecken 11">
            <a:extLst>
              <a:ext uri="{FF2B5EF4-FFF2-40B4-BE49-F238E27FC236}">
                <a16:creationId xmlns:a16="http://schemas.microsoft.com/office/drawing/2014/main" id="{670AD4C3-6CDC-6079-0312-7B9E9942E2C7}"/>
              </a:ext>
            </a:extLst>
          </p:cNvPr>
          <p:cNvSpPr/>
          <p:nvPr/>
        </p:nvSpPr>
        <p:spPr bwMode="gray">
          <a:xfrm>
            <a:off x="767372" y="2323490"/>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accent6"/>
                </a:solidFill>
                <a:latin typeface="DFB Sans Pro Static" panose="020B0504040101010104" pitchFamily="34" charset="0"/>
              </a:rPr>
              <a:t>Nach einer Minute</a:t>
            </a:r>
            <a:r>
              <a:rPr lang="de-DE" sz="1600" b="1" dirty="0">
                <a:solidFill>
                  <a:schemeClr val="tx2"/>
                </a:solidFill>
                <a:latin typeface="DFB Sans Pro Static" panose="020B0504040101010104" pitchFamily="34" charset="0"/>
              </a:rPr>
              <a:t> ab Wiederaufnahme des Spiels mit Zeichen des SR</a:t>
            </a:r>
          </a:p>
        </p:txBody>
      </p:sp>
      <p:sp>
        <p:nvSpPr>
          <p:cNvPr id="14" name="Rechteck: abgerundete Ecken 13">
            <a:extLst>
              <a:ext uri="{FF2B5EF4-FFF2-40B4-BE49-F238E27FC236}">
                <a16:creationId xmlns:a16="http://schemas.microsoft.com/office/drawing/2014/main" id="{44ED4C93-9C02-C1F1-88C0-1110E55CFE68}"/>
              </a:ext>
            </a:extLst>
          </p:cNvPr>
          <p:cNvSpPr/>
          <p:nvPr/>
        </p:nvSpPr>
        <p:spPr bwMode="gray">
          <a:xfrm>
            <a:off x="767372" y="2856963"/>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Laufendes Spiel: von der Seitenlinie, Ball aus dem Spiel: über alle Begrenzungslinien</a:t>
            </a:r>
          </a:p>
        </p:txBody>
      </p:sp>
    </p:spTree>
    <p:extLst>
      <p:ext uri="{BB962C8B-B14F-4D97-AF65-F5344CB8AC3E}">
        <p14:creationId xmlns:p14="http://schemas.microsoft.com/office/powerpoint/2010/main" val="2867439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D2774-B30B-CB65-9282-23C76529C104}"/>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1281A8C9-3632-24D9-7FF1-2597796EC996}"/>
              </a:ext>
            </a:extLst>
          </p:cNvPr>
          <p:cNvSpPr>
            <a:spLocks noGrp="1"/>
          </p:cNvSpPr>
          <p:nvPr>
            <p:ph type="body" sz="quarter" idx="13"/>
          </p:nvPr>
        </p:nvSpPr>
        <p:spPr/>
        <p:txBody>
          <a:bodyPr/>
          <a:lstStyle/>
          <a:p>
            <a:r>
              <a:rPr lang="de-DE" dirty="0"/>
              <a:t>Regel 5 – Schiedsrichter</a:t>
            </a:r>
          </a:p>
        </p:txBody>
      </p:sp>
      <p:sp>
        <p:nvSpPr>
          <p:cNvPr id="3" name="Titel 2">
            <a:extLst>
              <a:ext uri="{FF2B5EF4-FFF2-40B4-BE49-F238E27FC236}">
                <a16:creationId xmlns:a16="http://schemas.microsoft.com/office/drawing/2014/main" id="{62AE22DB-78DF-3AA0-5E33-1C492AAB27C1}"/>
              </a:ext>
            </a:extLst>
          </p:cNvPr>
          <p:cNvSpPr>
            <a:spLocks noGrp="1"/>
          </p:cNvSpPr>
          <p:nvPr>
            <p:ph type="title"/>
          </p:nvPr>
        </p:nvSpPr>
        <p:spPr/>
        <p:txBody>
          <a:bodyPr/>
          <a:lstStyle/>
          <a:p>
            <a:r>
              <a:rPr lang="de-DE" dirty="0"/>
              <a:t>Verletzungen</a:t>
            </a:r>
          </a:p>
        </p:txBody>
      </p:sp>
      <p:sp>
        <p:nvSpPr>
          <p:cNvPr id="5" name="Datumsplatzhalter 4">
            <a:extLst>
              <a:ext uri="{FF2B5EF4-FFF2-40B4-BE49-F238E27FC236}">
                <a16:creationId xmlns:a16="http://schemas.microsoft.com/office/drawing/2014/main" id="{2E681AA8-9CAE-8D55-6A84-B8E79A6D0D92}"/>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43299775-47F1-BFB7-1605-0A144A76A68D}"/>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D2832552-3321-5922-C9EC-0774143DDE05}"/>
              </a:ext>
            </a:extLst>
          </p:cNvPr>
          <p:cNvSpPr>
            <a:spLocks noGrp="1"/>
          </p:cNvSpPr>
          <p:nvPr>
            <p:ph type="sldNum" sz="quarter" idx="12"/>
          </p:nvPr>
        </p:nvSpPr>
        <p:spPr/>
        <p:txBody>
          <a:bodyPr/>
          <a:lstStyle/>
          <a:p>
            <a:fld id="{A39607C7-226F-421E-ADC8-E5DECC66F816}" type="slidenum">
              <a:rPr lang="de-DE" smtClean="0"/>
              <a:t>17</a:t>
            </a:fld>
            <a:endParaRPr lang="de-DE"/>
          </a:p>
        </p:txBody>
      </p:sp>
      <p:sp>
        <p:nvSpPr>
          <p:cNvPr id="11" name="Rechteck: abgerundete Ecken 10">
            <a:extLst>
              <a:ext uri="{FF2B5EF4-FFF2-40B4-BE49-F238E27FC236}">
                <a16:creationId xmlns:a16="http://schemas.microsoft.com/office/drawing/2014/main" id="{AB9408E0-5243-7007-7FEC-0A517C49DB6C}"/>
              </a:ext>
            </a:extLst>
          </p:cNvPr>
          <p:cNvSpPr/>
          <p:nvPr/>
        </p:nvSpPr>
        <p:spPr bwMode="gray">
          <a:xfrm>
            <a:off x="443372" y="1713536"/>
            <a:ext cx="5636958"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accent5"/>
                </a:solidFill>
                <a:latin typeface="DFB Sans Pro Static" panose="020B0504040101010104" pitchFamily="34" charset="0"/>
              </a:rPr>
              <a:t>Zwingendes Verlassen des Spielfeldes </a:t>
            </a:r>
            <a:r>
              <a:rPr lang="de-DE" sz="1600" b="1" u="sng" dirty="0">
                <a:solidFill>
                  <a:schemeClr val="accent5"/>
                </a:solidFill>
                <a:latin typeface="DFB Sans Pro Static" panose="020B0504040101010104" pitchFamily="34" charset="0"/>
              </a:rPr>
              <a:t>für eine Minute:</a:t>
            </a:r>
          </a:p>
        </p:txBody>
      </p:sp>
      <p:sp>
        <p:nvSpPr>
          <p:cNvPr id="12" name="Rechteck: abgerundete Ecken 11">
            <a:extLst>
              <a:ext uri="{FF2B5EF4-FFF2-40B4-BE49-F238E27FC236}">
                <a16:creationId xmlns:a16="http://schemas.microsoft.com/office/drawing/2014/main" id="{DDD6B5C1-3757-9C41-2058-EF4E2B083B82}"/>
              </a:ext>
            </a:extLst>
          </p:cNvPr>
          <p:cNvSpPr/>
          <p:nvPr/>
        </p:nvSpPr>
        <p:spPr bwMode="gray">
          <a:xfrm>
            <a:off x="767372" y="2217592"/>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Spielunterbrechung vom SR wegen vermutlicher oder tatsächlicher Verletzung</a:t>
            </a:r>
          </a:p>
        </p:txBody>
      </p:sp>
      <p:sp>
        <p:nvSpPr>
          <p:cNvPr id="14" name="Rechteck: abgerundete Ecken 13">
            <a:extLst>
              <a:ext uri="{FF2B5EF4-FFF2-40B4-BE49-F238E27FC236}">
                <a16:creationId xmlns:a16="http://schemas.microsoft.com/office/drawing/2014/main" id="{C537BDFC-1D49-7FC4-D4C9-343E27064E50}"/>
              </a:ext>
            </a:extLst>
          </p:cNvPr>
          <p:cNvSpPr/>
          <p:nvPr/>
        </p:nvSpPr>
        <p:spPr bwMode="gray">
          <a:xfrm>
            <a:off x="767372" y="2751065"/>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Der SR hat das medizinische Personal auf das Spielfeld beordert</a:t>
            </a:r>
          </a:p>
        </p:txBody>
      </p:sp>
      <p:sp>
        <p:nvSpPr>
          <p:cNvPr id="4" name="Rechteck: abgerundete Ecken 3">
            <a:extLst>
              <a:ext uri="{FF2B5EF4-FFF2-40B4-BE49-F238E27FC236}">
                <a16:creationId xmlns:a16="http://schemas.microsoft.com/office/drawing/2014/main" id="{3DC0A6F0-103F-B069-916D-0DBBC8D80DDC}"/>
              </a:ext>
            </a:extLst>
          </p:cNvPr>
          <p:cNvSpPr/>
          <p:nvPr/>
        </p:nvSpPr>
        <p:spPr bwMode="gray">
          <a:xfrm>
            <a:off x="767372" y="3289011"/>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Der Spieler hat auf Nachfrage des SR bestätigt, dass er ärztliche Hilfe benötigt</a:t>
            </a:r>
          </a:p>
        </p:txBody>
      </p:sp>
      <p:sp>
        <p:nvSpPr>
          <p:cNvPr id="10" name="Textfeld 9">
            <a:extLst>
              <a:ext uri="{FF2B5EF4-FFF2-40B4-BE49-F238E27FC236}">
                <a16:creationId xmlns:a16="http://schemas.microsoft.com/office/drawing/2014/main" id="{94650F3B-AE92-3B6B-6FE6-D1F194098444}"/>
              </a:ext>
            </a:extLst>
          </p:cNvPr>
          <p:cNvSpPr txBox="1"/>
          <p:nvPr/>
        </p:nvSpPr>
        <p:spPr>
          <a:xfrm>
            <a:off x="9912424" y="2726712"/>
            <a:ext cx="2159419" cy="476726"/>
          </a:xfrm>
          <a:prstGeom prst="roundRect">
            <a:avLst/>
          </a:prstGeom>
          <a:solidFill>
            <a:schemeClr val="accent5"/>
          </a:solidFill>
        </p:spPr>
        <p:txBody>
          <a:bodyPr vert="horz" wrap="square" lIns="0" tIns="0" rIns="0" bIns="0" rtlCol="0">
            <a:spAutoFit/>
          </a:bodyPr>
          <a:lstStyle/>
          <a:p>
            <a:pPr algn="ctr">
              <a:spcBef>
                <a:spcPts val="600"/>
              </a:spcBef>
              <a:buSzPct val="110000"/>
            </a:pPr>
            <a:r>
              <a:rPr lang="de-DE" sz="1400" b="1" i="1" dirty="0">
                <a:solidFill>
                  <a:schemeClr val="accent6"/>
                </a:solidFill>
                <a:latin typeface="+mj-lt"/>
              </a:rPr>
              <a:t>Jeder Punkt kann einzeln zutreffen</a:t>
            </a:r>
          </a:p>
        </p:txBody>
      </p:sp>
    </p:spTree>
    <p:extLst>
      <p:ext uri="{BB962C8B-B14F-4D97-AF65-F5344CB8AC3E}">
        <p14:creationId xmlns:p14="http://schemas.microsoft.com/office/powerpoint/2010/main" val="1612041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4" grpId="0" animBg="1"/>
      <p:bldP spid="4"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14215-43D9-C3F8-442D-C73C50B34B7D}"/>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CD0CD952-740A-3099-635F-C7F5FFD59B32}"/>
              </a:ext>
            </a:extLst>
          </p:cNvPr>
          <p:cNvSpPr>
            <a:spLocks noGrp="1"/>
          </p:cNvSpPr>
          <p:nvPr>
            <p:ph type="body" sz="quarter" idx="13"/>
          </p:nvPr>
        </p:nvSpPr>
        <p:spPr/>
        <p:txBody>
          <a:bodyPr/>
          <a:lstStyle/>
          <a:p>
            <a:r>
              <a:rPr lang="de-DE" dirty="0"/>
              <a:t>Regel 5 – Schiedsrichter</a:t>
            </a:r>
          </a:p>
        </p:txBody>
      </p:sp>
      <p:sp>
        <p:nvSpPr>
          <p:cNvPr id="3" name="Titel 2">
            <a:extLst>
              <a:ext uri="{FF2B5EF4-FFF2-40B4-BE49-F238E27FC236}">
                <a16:creationId xmlns:a16="http://schemas.microsoft.com/office/drawing/2014/main" id="{212DA772-C871-AE01-638B-463F5B9C1CC5}"/>
              </a:ext>
            </a:extLst>
          </p:cNvPr>
          <p:cNvSpPr>
            <a:spLocks noGrp="1"/>
          </p:cNvSpPr>
          <p:nvPr>
            <p:ph type="title"/>
          </p:nvPr>
        </p:nvSpPr>
        <p:spPr/>
        <p:txBody>
          <a:bodyPr/>
          <a:lstStyle/>
          <a:p>
            <a:r>
              <a:rPr lang="de-DE" dirty="0"/>
              <a:t>Verletzungen</a:t>
            </a:r>
          </a:p>
        </p:txBody>
      </p:sp>
      <p:sp>
        <p:nvSpPr>
          <p:cNvPr id="5" name="Datumsplatzhalter 4">
            <a:extLst>
              <a:ext uri="{FF2B5EF4-FFF2-40B4-BE49-F238E27FC236}">
                <a16:creationId xmlns:a16="http://schemas.microsoft.com/office/drawing/2014/main" id="{A71D2C62-9D75-881C-1225-A0CEF415AD64}"/>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75DCD987-6599-E4A1-4068-D5AE8C0E46BD}"/>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9D71825F-22F5-D383-0484-1028AA558A55}"/>
              </a:ext>
            </a:extLst>
          </p:cNvPr>
          <p:cNvSpPr>
            <a:spLocks noGrp="1"/>
          </p:cNvSpPr>
          <p:nvPr>
            <p:ph type="sldNum" sz="quarter" idx="12"/>
          </p:nvPr>
        </p:nvSpPr>
        <p:spPr/>
        <p:txBody>
          <a:bodyPr/>
          <a:lstStyle/>
          <a:p>
            <a:fld id="{A39607C7-226F-421E-ADC8-E5DECC66F816}" type="slidenum">
              <a:rPr lang="de-DE" smtClean="0"/>
              <a:t>18</a:t>
            </a:fld>
            <a:endParaRPr lang="de-DE"/>
          </a:p>
        </p:txBody>
      </p:sp>
      <p:sp>
        <p:nvSpPr>
          <p:cNvPr id="13" name="Rechteck: abgerundete Ecken 12">
            <a:extLst>
              <a:ext uri="{FF2B5EF4-FFF2-40B4-BE49-F238E27FC236}">
                <a16:creationId xmlns:a16="http://schemas.microsoft.com/office/drawing/2014/main" id="{DA7251D6-4593-9CFE-13D5-2EC849E96AF8}"/>
              </a:ext>
            </a:extLst>
          </p:cNvPr>
          <p:cNvSpPr/>
          <p:nvPr/>
        </p:nvSpPr>
        <p:spPr bwMode="gray">
          <a:xfrm>
            <a:off x="443372" y="1699091"/>
            <a:ext cx="8428809"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Dem medizinischen Personal ist ausreichend Zeit für Erstuntersuchung zu gewähren</a:t>
            </a:r>
          </a:p>
        </p:txBody>
      </p:sp>
      <p:sp>
        <p:nvSpPr>
          <p:cNvPr id="15" name="Rechteck: abgerundete Ecken 14">
            <a:extLst>
              <a:ext uri="{FF2B5EF4-FFF2-40B4-BE49-F238E27FC236}">
                <a16:creationId xmlns:a16="http://schemas.microsoft.com/office/drawing/2014/main" id="{41CBB4A7-059E-8321-B25D-FFEA8DADFBA7}"/>
              </a:ext>
            </a:extLst>
          </p:cNvPr>
          <p:cNvSpPr/>
          <p:nvPr/>
        </p:nvSpPr>
        <p:spPr bwMode="gray">
          <a:xfrm>
            <a:off x="767372" y="2229246"/>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Keine Behandlung auf dem Spielfeld (außer bei schwerer Verletzung)</a:t>
            </a:r>
          </a:p>
        </p:txBody>
      </p:sp>
      <p:sp>
        <p:nvSpPr>
          <p:cNvPr id="16" name="Rechteck: abgerundete Ecken 15">
            <a:extLst>
              <a:ext uri="{FF2B5EF4-FFF2-40B4-BE49-F238E27FC236}">
                <a16:creationId xmlns:a16="http://schemas.microsoft.com/office/drawing/2014/main" id="{9926A4ED-EC87-B6A5-1181-60A4C5006A24}"/>
              </a:ext>
            </a:extLst>
          </p:cNvPr>
          <p:cNvSpPr/>
          <p:nvPr/>
        </p:nvSpPr>
        <p:spPr bwMode="gray">
          <a:xfrm>
            <a:off x="767372" y="2762542"/>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Spieler muss nach Erstuntersuchung das Spielfeld verlassen (bekannte Ausnahmen)</a:t>
            </a:r>
          </a:p>
        </p:txBody>
      </p:sp>
      <p:sp>
        <p:nvSpPr>
          <p:cNvPr id="17" name="Rechteck: abgerundete Ecken 16">
            <a:extLst>
              <a:ext uri="{FF2B5EF4-FFF2-40B4-BE49-F238E27FC236}">
                <a16:creationId xmlns:a16="http://schemas.microsoft.com/office/drawing/2014/main" id="{7B77B6EC-21FB-DC8D-51C9-67E7A86A37D2}"/>
              </a:ext>
            </a:extLst>
          </p:cNvPr>
          <p:cNvSpPr/>
          <p:nvPr/>
        </p:nvSpPr>
        <p:spPr bwMode="gray">
          <a:xfrm>
            <a:off x="767372" y="3307351"/>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Rückkehr nach einer Minute ab Wiederaufnahme des Spiels (mit Zeichen des SR)</a:t>
            </a:r>
          </a:p>
        </p:txBody>
      </p:sp>
      <p:sp>
        <p:nvSpPr>
          <p:cNvPr id="18" name="Rechteck: abgerundete Ecken 17">
            <a:extLst>
              <a:ext uri="{FF2B5EF4-FFF2-40B4-BE49-F238E27FC236}">
                <a16:creationId xmlns:a16="http://schemas.microsoft.com/office/drawing/2014/main" id="{FBDFA178-97CF-75F5-C0C7-D661087A9446}"/>
              </a:ext>
            </a:extLst>
          </p:cNvPr>
          <p:cNvSpPr/>
          <p:nvPr/>
        </p:nvSpPr>
        <p:spPr bwMode="gray">
          <a:xfrm>
            <a:off x="767372" y="3806873"/>
            <a:ext cx="8819596" cy="774255"/>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Bei Auswechslung wird diese nicht angewandt (Einwechselspieler darf sofort eintreten)</a:t>
            </a:r>
          </a:p>
        </p:txBody>
      </p:sp>
    </p:spTree>
    <p:extLst>
      <p:ext uri="{BB962C8B-B14F-4D97-AF65-F5344CB8AC3E}">
        <p14:creationId xmlns:p14="http://schemas.microsoft.com/office/powerpoint/2010/main" val="4071088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6" grpId="0" animBg="1"/>
      <p:bldP spid="17" grpId="0" animBg="1"/>
      <p:bldP spid="1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2F8E9-5358-9AC0-71CE-B509D9E0A997}"/>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5230AA7C-642C-65E6-324F-8368383334E6}"/>
              </a:ext>
            </a:extLst>
          </p:cNvPr>
          <p:cNvSpPr>
            <a:spLocks noGrp="1"/>
          </p:cNvSpPr>
          <p:nvPr>
            <p:ph type="body" sz="quarter" idx="13"/>
          </p:nvPr>
        </p:nvSpPr>
        <p:spPr/>
        <p:txBody>
          <a:bodyPr/>
          <a:lstStyle/>
          <a:p>
            <a:r>
              <a:rPr lang="de-DE" dirty="0"/>
              <a:t>Regel 5 – Schiedsrichter</a:t>
            </a:r>
          </a:p>
        </p:txBody>
      </p:sp>
      <p:sp>
        <p:nvSpPr>
          <p:cNvPr id="3" name="Titel 2">
            <a:extLst>
              <a:ext uri="{FF2B5EF4-FFF2-40B4-BE49-F238E27FC236}">
                <a16:creationId xmlns:a16="http://schemas.microsoft.com/office/drawing/2014/main" id="{AA4E7CD7-8B9B-BE5A-1750-4E9072BAA09E}"/>
              </a:ext>
            </a:extLst>
          </p:cNvPr>
          <p:cNvSpPr>
            <a:spLocks noGrp="1"/>
          </p:cNvSpPr>
          <p:nvPr>
            <p:ph type="title"/>
          </p:nvPr>
        </p:nvSpPr>
        <p:spPr/>
        <p:txBody>
          <a:bodyPr/>
          <a:lstStyle/>
          <a:p>
            <a:r>
              <a:rPr lang="de-DE" dirty="0"/>
              <a:t>VAR (</a:t>
            </a:r>
            <a:r>
              <a:rPr lang="de-DE" dirty="0" err="1"/>
              <a:t>InformatioN</a:t>
            </a:r>
            <a:r>
              <a:rPr lang="de-DE" dirty="0"/>
              <a:t>)</a:t>
            </a:r>
          </a:p>
        </p:txBody>
      </p:sp>
      <p:sp>
        <p:nvSpPr>
          <p:cNvPr id="5" name="Datumsplatzhalter 4">
            <a:extLst>
              <a:ext uri="{FF2B5EF4-FFF2-40B4-BE49-F238E27FC236}">
                <a16:creationId xmlns:a16="http://schemas.microsoft.com/office/drawing/2014/main" id="{690F38E1-EF4B-45E2-9A2F-5F36BBFE6DA4}"/>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EACABB6B-F1C0-5D7A-9872-7601360BF5D3}"/>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5F8A4FFC-D899-B202-5F22-086EEAE8FC2C}"/>
              </a:ext>
            </a:extLst>
          </p:cNvPr>
          <p:cNvSpPr>
            <a:spLocks noGrp="1"/>
          </p:cNvSpPr>
          <p:nvPr>
            <p:ph type="sldNum" sz="quarter" idx="12"/>
          </p:nvPr>
        </p:nvSpPr>
        <p:spPr/>
        <p:txBody>
          <a:bodyPr/>
          <a:lstStyle/>
          <a:p>
            <a:fld id="{A39607C7-226F-421E-ADC8-E5DECC66F816}" type="slidenum">
              <a:rPr lang="de-DE" smtClean="0"/>
              <a:t>19</a:t>
            </a:fld>
            <a:endParaRPr lang="de-DE"/>
          </a:p>
        </p:txBody>
      </p:sp>
      <p:sp>
        <p:nvSpPr>
          <p:cNvPr id="13" name="Rechteck: abgerundete Ecken 12">
            <a:extLst>
              <a:ext uri="{FF2B5EF4-FFF2-40B4-BE49-F238E27FC236}">
                <a16:creationId xmlns:a16="http://schemas.microsoft.com/office/drawing/2014/main" id="{047AE797-4589-FA45-6DCE-26E782B52D00}"/>
              </a:ext>
            </a:extLst>
          </p:cNvPr>
          <p:cNvSpPr/>
          <p:nvPr/>
        </p:nvSpPr>
        <p:spPr bwMode="gray">
          <a:xfrm>
            <a:off x="443372" y="1622433"/>
            <a:ext cx="4713742"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Ergänzung/Erweiterung zum VAR-Protokoll:</a:t>
            </a:r>
          </a:p>
        </p:txBody>
      </p:sp>
      <p:sp>
        <p:nvSpPr>
          <p:cNvPr id="15" name="Rechteck: abgerundete Ecken 14">
            <a:extLst>
              <a:ext uri="{FF2B5EF4-FFF2-40B4-BE49-F238E27FC236}">
                <a16:creationId xmlns:a16="http://schemas.microsoft.com/office/drawing/2014/main" id="{6962BF7D-8859-6CE6-ACB5-A35D7BDF163A}"/>
              </a:ext>
            </a:extLst>
          </p:cNvPr>
          <p:cNvSpPr/>
          <p:nvPr/>
        </p:nvSpPr>
        <p:spPr bwMode="gray">
          <a:xfrm>
            <a:off x="767372" y="2155565"/>
            <a:ext cx="8819596" cy="774255"/>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Unterstützung ausschließlich bei klaren/offensichtlichen Fehlentscheidungen </a:t>
            </a:r>
            <a:br>
              <a:rPr lang="de-DE" sz="1600" b="1" dirty="0">
                <a:solidFill>
                  <a:schemeClr val="tx2"/>
                </a:solidFill>
                <a:latin typeface="DFB Sans Pro Static" panose="020B0504040101010104" pitchFamily="34" charset="0"/>
              </a:rPr>
            </a:br>
            <a:r>
              <a:rPr lang="de-DE" sz="1600" b="1" dirty="0">
                <a:solidFill>
                  <a:schemeClr val="tx2"/>
                </a:solidFill>
                <a:latin typeface="DFB Sans Pro Static" panose="020B0504040101010104" pitchFamily="34" charset="0"/>
              </a:rPr>
              <a:t>oder schwerwiegenden übersehenen Situationen durch den VAR:</a:t>
            </a:r>
          </a:p>
        </p:txBody>
      </p:sp>
      <p:sp>
        <p:nvSpPr>
          <p:cNvPr id="4" name="Rechteck: abgerundete Ecken 3">
            <a:extLst>
              <a:ext uri="{FF2B5EF4-FFF2-40B4-BE49-F238E27FC236}">
                <a16:creationId xmlns:a16="http://schemas.microsoft.com/office/drawing/2014/main" id="{A701BE27-E4CC-7395-E373-0EC7C11EB4D6}"/>
              </a:ext>
            </a:extLst>
          </p:cNvPr>
          <p:cNvSpPr/>
          <p:nvPr/>
        </p:nvSpPr>
        <p:spPr bwMode="gray">
          <a:xfrm>
            <a:off x="1559496" y="3000979"/>
            <a:ext cx="9073008" cy="428021"/>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Rote Karten, einschließlich einer eindeutig falschen zweiten Verwarnung („Gelb-Rot“)</a:t>
            </a:r>
          </a:p>
        </p:txBody>
      </p:sp>
      <p:sp>
        <p:nvSpPr>
          <p:cNvPr id="8" name="Rechteck: abgerundete Ecken 7">
            <a:extLst>
              <a:ext uri="{FF2B5EF4-FFF2-40B4-BE49-F238E27FC236}">
                <a16:creationId xmlns:a16="http://schemas.microsoft.com/office/drawing/2014/main" id="{4661AED4-ED77-4DAB-03B2-346308205043}"/>
              </a:ext>
            </a:extLst>
          </p:cNvPr>
          <p:cNvSpPr/>
          <p:nvPr/>
        </p:nvSpPr>
        <p:spPr bwMode="gray">
          <a:xfrm>
            <a:off x="1561044" y="3528411"/>
            <a:ext cx="9073008" cy="774255"/>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Eindeutig zu unrecht zugesprochener Eckstoß, wenn die Entscheidung sofort und ohne </a:t>
            </a:r>
            <a:br>
              <a:rPr lang="de-DE" sz="1600" b="1" dirty="0">
                <a:solidFill>
                  <a:schemeClr val="tx2"/>
                </a:solidFill>
                <a:latin typeface="DFB Sans Pro Static" panose="020B0504040101010104" pitchFamily="34" charset="0"/>
              </a:rPr>
            </a:br>
            <a:r>
              <a:rPr lang="de-DE" sz="1600" b="1" dirty="0">
                <a:solidFill>
                  <a:schemeClr val="tx2"/>
                </a:solidFill>
                <a:latin typeface="DFB Sans Pro Static" panose="020B0504040101010104" pitchFamily="34" charset="0"/>
              </a:rPr>
              <a:t>Verzögerung geändert werden kann</a:t>
            </a:r>
          </a:p>
        </p:txBody>
      </p:sp>
      <p:pic>
        <p:nvPicPr>
          <p:cNvPr id="10" name="Grafik 9" descr="Ein Bild, das Symbol, Grafiken, Logo, Kreis enthält.&#10;&#10;KI-generierte Inhalte können fehlerhaft sein.">
            <a:hlinkClick r:id="rId2" action="ppaction://hlinkfile"/>
            <a:extLst>
              <a:ext uri="{FF2B5EF4-FFF2-40B4-BE49-F238E27FC236}">
                <a16:creationId xmlns:a16="http://schemas.microsoft.com/office/drawing/2014/main" id="{E5549120-0215-EC5E-2FC8-261BD05FE417}"/>
              </a:ext>
            </a:extLst>
          </p:cNvPr>
          <p:cNvPicPr>
            <a:picLocks noChangeAspect="1"/>
          </p:cNvPicPr>
          <p:nvPr/>
        </p:nvPicPr>
        <p:blipFill>
          <a:blip r:embed="rId3"/>
          <a:stretch>
            <a:fillRect/>
          </a:stretch>
        </p:blipFill>
        <p:spPr>
          <a:xfrm>
            <a:off x="443372" y="4770129"/>
            <a:ext cx="720000" cy="720000"/>
          </a:xfrm>
          <a:prstGeom prst="rect">
            <a:avLst/>
          </a:prstGeom>
        </p:spPr>
      </p:pic>
    </p:spTree>
    <p:extLst>
      <p:ext uri="{BB962C8B-B14F-4D97-AF65-F5344CB8AC3E}">
        <p14:creationId xmlns:p14="http://schemas.microsoft.com/office/powerpoint/2010/main" val="1457503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4"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FD25AD0F-B33A-EBC0-CE7C-5147F51FF710}"/>
              </a:ext>
            </a:extLst>
          </p:cNvPr>
          <p:cNvSpPr>
            <a:spLocks noGrp="1"/>
          </p:cNvSpPr>
          <p:nvPr>
            <p:ph type="body" sz="quarter" idx="13"/>
          </p:nvPr>
        </p:nvSpPr>
        <p:spPr/>
        <p:txBody>
          <a:bodyPr/>
          <a:lstStyle/>
          <a:p>
            <a:endParaRPr lang="de-DE"/>
          </a:p>
        </p:txBody>
      </p:sp>
      <p:sp>
        <p:nvSpPr>
          <p:cNvPr id="3" name="Titel 2">
            <a:extLst>
              <a:ext uri="{FF2B5EF4-FFF2-40B4-BE49-F238E27FC236}">
                <a16:creationId xmlns:a16="http://schemas.microsoft.com/office/drawing/2014/main" id="{7FABE573-F713-9C0A-1C1A-5B579D0244AD}"/>
              </a:ext>
            </a:extLst>
          </p:cNvPr>
          <p:cNvSpPr>
            <a:spLocks noGrp="1"/>
          </p:cNvSpPr>
          <p:nvPr>
            <p:ph type="title"/>
          </p:nvPr>
        </p:nvSpPr>
        <p:spPr/>
        <p:txBody>
          <a:bodyPr/>
          <a:lstStyle/>
          <a:p>
            <a:r>
              <a:rPr lang="de-DE" dirty="0"/>
              <a:t>Ziel der Regeländerungen</a:t>
            </a:r>
          </a:p>
        </p:txBody>
      </p:sp>
      <p:sp>
        <p:nvSpPr>
          <p:cNvPr id="4" name="Datumsplatzhalter 3">
            <a:extLst>
              <a:ext uri="{FF2B5EF4-FFF2-40B4-BE49-F238E27FC236}">
                <a16:creationId xmlns:a16="http://schemas.microsoft.com/office/drawing/2014/main" id="{F3EDC69D-9DFF-AB0B-4B18-ECEC344B8EA5}"/>
              </a:ext>
            </a:extLst>
          </p:cNvPr>
          <p:cNvSpPr>
            <a:spLocks noGrp="1"/>
          </p:cNvSpPr>
          <p:nvPr>
            <p:ph type="dt" sz="half" idx="10"/>
          </p:nvPr>
        </p:nvSpPr>
        <p:spPr/>
        <p:txBody>
          <a:bodyPr/>
          <a:lstStyle/>
          <a:p>
            <a:r>
              <a:rPr lang="de-DE"/>
              <a:t>01.07.2026</a:t>
            </a:r>
          </a:p>
        </p:txBody>
      </p:sp>
      <p:sp>
        <p:nvSpPr>
          <p:cNvPr id="5" name="Fußzeilenplatzhalter 4">
            <a:extLst>
              <a:ext uri="{FF2B5EF4-FFF2-40B4-BE49-F238E27FC236}">
                <a16:creationId xmlns:a16="http://schemas.microsoft.com/office/drawing/2014/main" id="{12B8F0BD-9B6C-E9BE-D16B-4C2590D48B7B}"/>
              </a:ext>
            </a:extLst>
          </p:cNvPr>
          <p:cNvSpPr>
            <a:spLocks noGrp="1"/>
          </p:cNvSpPr>
          <p:nvPr>
            <p:ph type="ftr" sz="quarter" idx="11"/>
          </p:nvPr>
        </p:nvSpPr>
        <p:spPr/>
        <p:txBody>
          <a:bodyPr/>
          <a:lstStyle/>
          <a:p>
            <a:r>
              <a:rPr lang="de-DE"/>
              <a:t>| Regeländerungen Details</a:t>
            </a:r>
          </a:p>
        </p:txBody>
      </p:sp>
      <p:sp>
        <p:nvSpPr>
          <p:cNvPr id="6" name="Foliennummernplatzhalter 5">
            <a:extLst>
              <a:ext uri="{FF2B5EF4-FFF2-40B4-BE49-F238E27FC236}">
                <a16:creationId xmlns:a16="http://schemas.microsoft.com/office/drawing/2014/main" id="{09CA8417-A9B7-C233-2191-EFC4F8516B3F}"/>
              </a:ext>
            </a:extLst>
          </p:cNvPr>
          <p:cNvSpPr>
            <a:spLocks noGrp="1"/>
          </p:cNvSpPr>
          <p:nvPr>
            <p:ph type="sldNum" sz="quarter" idx="12"/>
          </p:nvPr>
        </p:nvSpPr>
        <p:spPr/>
        <p:txBody>
          <a:bodyPr/>
          <a:lstStyle/>
          <a:p>
            <a:fld id="{A39607C7-226F-421E-ADC8-E5DECC66F816}" type="slidenum">
              <a:rPr lang="de-DE" smtClean="0"/>
              <a:t>2</a:t>
            </a:fld>
            <a:endParaRPr lang="de-DE"/>
          </a:p>
        </p:txBody>
      </p:sp>
      <p:sp>
        <p:nvSpPr>
          <p:cNvPr id="7" name="AutoShape 14">
            <a:extLst>
              <a:ext uri="{FF2B5EF4-FFF2-40B4-BE49-F238E27FC236}">
                <a16:creationId xmlns:a16="http://schemas.microsoft.com/office/drawing/2014/main" id="{7627A869-FAFB-1F8D-462C-D54D9B9F89F7}"/>
              </a:ext>
            </a:extLst>
          </p:cNvPr>
          <p:cNvSpPr>
            <a:spLocks noChangeArrowheads="1"/>
          </p:cNvSpPr>
          <p:nvPr/>
        </p:nvSpPr>
        <p:spPr bwMode="auto">
          <a:xfrm>
            <a:off x="3503712" y="2191743"/>
            <a:ext cx="4895850" cy="720725"/>
          </a:xfrm>
          <a:prstGeom prst="roundRect">
            <a:avLst>
              <a:gd name="adj" fmla="val 16667"/>
            </a:avLst>
          </a:prstGeom>
          <a:solidFill>
            <a:schemeClr val="accent3"/>
          </a:solidFill>
          <a:ln w="9525">
            <a:solidFill>
              <a:schemeClr val="tx1"/>
            </a:solidFill>
            <a:round/>
            <a:headEnd/>
            <a:tailEnd/>
          </a:ln>
        </p:spPr>
        <p:txBody>
          <a:bodyPr wrap="none" anchor="ct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eaLnBrk="1" hangingPunct="1"/>
            <a:r>
              <a:rPr lang="de-DE" altLang="de-DE" b="1" dirty="0">
                <a:latin typeface="+mn-lt"/>
              </a:rPr>
              <a:t>Mehr Fußball - „Netto-Spielzeit“</a:t>
            </a:r>
          </a:p>
        </p:txBody>
      </p:sp>
      <p:sp>
        <p:nvSpPr>
          <p:cNvPr id="8" name="AutoShape 14">
            <a:hlinkClick r:id="rId2"/>
            <a:extLst>
              <a:ext uri="{FF2B5EF4-FFF2-40B4-BE49-F238E27FC236}">
                <a16:creationId xmlns:a16="http://schemas.microsoft.com/office/drawing/2014/main" id="{A04580B8-2A96-2FE1-7CFA-199A5AFD0C19}"/>
              </a:ext>
            </a:extLst>
          </p:cNvPr>
          <p:cNvSpPr>
            <a:spLocks noChangeArrowheads="1"/>
          </p:cNvSpPr>
          <p:nvPr/>
        </p:nvSpPr>
        <p:spPr bwMode="auto">
          <a:xfrm>
            <a:off x="2459596" y="3344111"/>
            <a:ext cx="7272808" cy="719347"/>
          </a:xfrm>
          <a:prstGeom prst="roundRect">
            <a:avLst>
              <a:gd name="adj" fmla="val 16667"/>
            </a:avLst>
          </a:prstGeom>
          <a:solidFill>
            <a:schemeClr val="accent4"/>
          </a:solidFill>
          <a:ln w="9525" algn="ctr">
            <a:solidFill>
              <a:schemeClr val="tx1"/>
            </a:solidFill>
            <a:round/>
            <a:headEnd/>
            <a:tailEnd/>
          </a:ln>
        </p:spPr>
        <p:txBody>
          <a:bodyPr wrap="none" anchor="ct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a:r>
              <a:rPr lang="de-DE" altLang="de-DE" b="1" dirty="0">
                <a:latin typeface="+mn-lt"/>
              </a:rPr>
              <a:t>Mehr Gerechtigkeit - „Einbindung der Technik“</a:t>
            </a:r>
          </a:p>
        </p:txBody>
      </p:sp>
      <p:sp>
        <p:nvSpPr>
          <p:cNvPr id="9" name="AutoShape 14">
            <a:hlinkClick r:id="rId3" action="ppaction://hlinkfile"/>
            <a:extLst>
              <a:ext uri="{FF2B5EF4-FFF2-40B4-BE49-F238E27FC236}">
                <a16:creationId xmlns:a16="http://schemas.microsoft.com/office/drawing/2014/main" id="{9B55D213-E7CE-7C97-4858-2A164FF31C14}"/>
              </a:ext>
            </a:extLst>
          </p:cNvPr>
          <p:cNvSpPr>
            <a:spLocks noChangeArrowheads="1"/>
          </p:cNvSpPr>
          <p:nvPr/>
        </p:nvSpPr>
        <p:spPr bwMode="auto">
          <a:xfrm>
            <a:off x="1343472" y="4496636"/>
            <a:ext cx="9253028" cy="714375"/>
          </a:xfrm>
          <a:prstGeom prst="roundRect">
            <a:avLst>
              <a:gd name="adj" fmla="val 16667"/>
            </a:avLst>
          </a:prstGeom>
          <a:solidFill>
            <a:schemeClr val="accent2"/>
          </a:solidFill>
          <a:ln w="9525" algn="ctr">
            <a:solidFill>
              <a:schemeClr val="tx1"/>
            </a:solidFill>
            <a:round/>
            <a:headEnd/>
            <a:tailEnd/>
          </a:ln>
        </p:spPr>
        <p:txBody>
          <a:bodyPr wrap="none" anchor="ct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a:r>
              <a:rPr lang="de-DE" altLang="de-DE" b="1" dirty="0">
                <a:solidFill>
                  <a:schemeClr val="bg1"/>
                </a:solidFill>
                <a:latin typeface="+mn-lt"/>
              </a:rPr>
              <a:t>Fair Play - „Kampf gegen Rassismus &amp; Unsportlichkeiten“</a:t>
            </a:r>
            <a:endParaRPr lang="de-DE" altLang="de-DE" dirty="0">
              <a:solidFill>
                <a:schemeClr val="bg1"/>
              </a:solidFill>
              <a:latin typeface="+mn-lt"/>
            </a:endParaRPr>
          </a:p>
        </p:txBody>
      </p:sp>
    </p:spTree>
    <p:extLst>
      <p:ext uri="{BB962C8B-B14F-4D97-AF65-F5344CB8AC3E}">
        <p14:creationId xmlns:p14="http://schemas.microsoft.com/office/powerpoint/2010/main" val="3638424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0-#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9C1BD-D7F4-409C-075B-DACF879D4C20}"/>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8CDF255F-902E-DB09-1300-223131D7196E}"/>
              </a:ext>
            </a:extLst>
          </p:cNvPr>
          <p:cNvSpPr>
            <a:spLocks noGrp="1"/>
          </p:cNvSpPr>
          <p:nvPr>
            <p:ph type="body" sz="quarter" idx="13"/>
          </p:nvPr>
        </p:nvSpPr>
        <p:spPr/>
        <p:txBody>
          <a:bodyPr/>
          <a:lstStyle/>
          <a:p>
            <a:r>
              <a:rPr lang="de-DE" dirty="0"/>
              <a:t>Regel 5 – Schiedsrichter</a:t>
            </a:r>
          </a:p>
        </p:txBody>
      </p:sp>
      <p:sp>
        <p:nvSpPr>
          <p:cNvPr id="3" name="Titel 2">
            <a:extLst>
              <a:ext uri="{FF2B5EF4-FFF2-40B4-BE49-F238E27FC236}">
                <a16:creationId xmlns:a16="http://schemas.microsoft.com/office/drawing/2014/main" id="{44DC8ADE-1BF4-1EF9-9281-494660B541C2}"/>
              </a:ext>
            </a:extLst>
          </p:cNvPr>
          <p:cNvSpPr>
            <a:spLocks noGrp="1"/>
          </p:cNvSpPr>
          <p:nvPr>
            <p:ph type="title"/>
          </p:nvPr>
        </p:nvSpPr>
        <p:spPr/>
        <p:txBody>
          <a:bodyPr/>
          <a:lstStyle/>
          <a:p>
            <a:r>
              <a:rPr lang="de-DE" dirty="0"/>
              <a:t>SR-Ausrüstung (</a:t>
            </a:r>
            <a:r>
              <a:rPr lang="de-DE" dirty="0" err="1"/>
              <a:t>InformatioN</a:t>
            </a:r>
            <a:r>
              <a:rPr lang="de-DE" dirty="0"/>
              <a:t>)</a:t>
            </a:r>
          </a:p>
        </p:txBody>
      </p:sp>
      <p:sp>
        <p:nvSpPr>
          <p:cNvPr id="5" name="Datumsplatzhalter 4">
            <a:extLst>
              <a:ext uri="{FF2B5EF4-FFF2-40B4-BE49-F238E27FC236}">
                <a16:creationId xmlns:a16="http://schemas.microsoft.com/office/drawing/2014/main" id="{85332931-61A5-61E6-1EAD-7F343AC8E7CC}"/>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5EF92BB1-6468-F004-A418-880D474F1029}"/>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79A038C8-BF67-379D-8EF5-01ECF62064DA}"/>
              </a:ext>
            </a:extLst>
          </p:cNvPr>
          <p:cNvSpPr>
            <a:spLocks noGrp="1"/>
          </p:cNvSpPr>
          <p:nvPr>
            <p:ph type="sldNum" sz="quarter" idx="12"/>
          </p:nvPr>
        </p:nvSpPr>
        <p:spPr/>
        <p:txBody>
          <a:bodyPr/>
          <a:lstStyle/>
          <a:p>
            <a:fld id="{A39607C7-226F-421E-ADC8-E5DECC66F816}" type="slidenum">
              <a:rPr lang="de-DE" smtClean="0"/>
              <a:t>20</a:t>
            </a:fld>
            <a:endParaRPr lang="de-DE"/>
          </a:p>
        </p:txBody>
      </p:sp>
      <p:sp>
        <p:nvSpPr>
          <p:cNvPr id="11" name="Rechteck: abgerundete Ecken 10">
            <a:extLst>
              <a:ext uri="{FF2B5EF4-FFF2-40B4-BE49-F238E27FC236}">
                <a16:creationId xmlns:a16="http://schemas.microsoft.com/office/drawing/2014/main" id="{DBEAA812-EEE0-C074-96B8-3706218AD53E}"/>
              </a:ext>
            </a:extLst>
          </p:cNvPr>
          <p:cNvSpPr/>
          <p:nvPr/>
        </p:nvSpPr>
        <p:spPr bwMode="gray">
          <a:xfrm>
            <a:off x="310324" y="1647103"/>
            <a:ext cx="1966150"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SR-Ausrüstung:</a:t>
            </a:r>
          </a:p>
        </p:txBody>
      </p:sp>
      <p:sp>
        <p:nvSpPr>
          <p:cNvPr id="9" name="Rechteck: abgerundete Ecken 8">
            <a:extLst>
              <a:ext uri="{FF2B5EF4-FFF2-40B4-BE49-F238E27FC236}">
                <a16:creationId xmlns:a16="http://schemas.microsoft.com/office/drawing/2014/main" id="{EB0D8D28-B8B1-5D8D-8542-7620ABE3961A}"/>
              </a:ext>
            </a:extLst>
          </p:cNvPr>
          <p:cNvSpPr/>
          <p:nvPr/>
        </p:nvSpPr>
        <p:spPr bwMode="gray">
          <a:xfrm>
            <a:off x="630092" y="2128804"/>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Ebenfalls erlaubt sind:</a:t>
            </a:r>
          </a:p>
        </p:txBody>
      </p:sp>
      <p:sp>
        <p:nvSpPr>
          <p:cNvPr id="16" name="Rechteck: abgerundete Ecken 15">
            <a:extLst>
              <a:ext uri="{FF2B5EF4-FFF2-40B4-BE49-F238E27FC236}">
                <a16:creationId xmlns:a16="http://schemas.microsoft.com/office/drawing/2014/main" id="{7B2443DC-A96F-9ED4-8D5C-D81377535892}"/>
              </a:ext>
            </a:extLst>
          </p:cNvPr>
          <p:cNvSpPr/>
          <p:nvPr/>
        </p:nvSpPr>
        <p:spPr bwMode="gray">
          <a:xfrm>
            <a:off x="1422216" y="2644472"/>
            <a:ext cx="9073008" cy="428021"/>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Bodycams (mit Mikrofonen), die der Wettbewerbsorganisator zur Verfügung stellt</a:t>
            </a:r>
          </a:p>
        </p:txBody>
      </p:sp>
      <p:sp>
        <p:nvSpPr>
          <p:cNvPr id="18" name="Rechteck: abgerundete Ecken 17">
            <a:extLst>
              <a:ext uri="{FF2B5EF4-FFF2-40B4-BE49-F238E27FC236}">
                <a16:creationId xmlns:a16="http://schemas.microsoft.com/office/drawing/2014/main" id="{68151CED-1687-F6A9-80AF-6A3143B51B7F}"/>
              </a:ext>
            </a:extLst>
          </p:cNvPr>
          <p:cNvSpPr/>
          <p:nvPr/>
        </p:nvSpPr>
        <p:spPr bwMode="gray">
          <a:xfrm>
            <a:off x="1422216" y="3162607"/>
            <a:ext cx="9073008" cy="774255"/>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Accessoires / Schmuck, sofern sie ungefährlich und abgedeckt sind (gleiche Regelung wie für Spieler, außer Uhr)</a:t>
            </a:r>
          </a:p>
        </p:txBody>
      </p:sp>
    </p:spTree>
    <p:extLst>
      <p:ext uri="{BB962C8B-B14F-4D97-AF65-F5344CB8AC3E}">
        <p14:creationId xmlns:p14="http://schemas.microsoft.com/office/powerpoint/2010/main" val="4032335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9" grpId="0" animBg="1"/>
      <p:bldP spid="16" grpId="0" animBg="1"/>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E4DB7-D440-69C6-4EF5-CE10B9C0119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213DD55-5E1D-577D-0CF5-92640889B00A}"/>
              </a:ext>
            </a:extLst>
          </p:cNvPr>
          <p:cNvSpPr>
            <a:spLocks noGrp="1"/>
          </p:cNvSpPr>
          <p:nvPr>
            <p:ph type="title"/>
          </p:nvPr>
        </p:nvSpPr>
        <p:spPr>
          <a:xfrm>
            <a:off x="443372" y="3362447"/>
            <a:ext cx="9253028" cy="2406813"/>
          </a:xfrm>
        </p:spPr>
        <p:txBody>
          <a:bodyPr/>
          <a:lstStyle/>
          <a:p>
            <a:r>
              <a:rPr lang="de-DE" dirty="0"/>
              <a:t>Regel 8 –</a:t>
            </a:r>
            <a:br>
              <a:rPr lang="de-DE" dirty="0"/>
            </a:br>
            <a:r>
              <a:rPr lang="de-DE" dirty="0"/>
              <a:t>Beginn u. Fortsetzung des Spiels</a:t>
            </a:r>
          </a:p>
        </p:txBody>
      </p:sp>
    </p:spTree>
    <p:extLst>
      <p:ext uri="{BB962C8B-B14F-4D97-AF65-F5344CB8AC3E}">
        <p14:creationId xmlns:p14="http://schemas.microsoft.com/office/powerpoint/2010/main" val="23279806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89C56-8222-DEC2-508E-15054995C081}"/>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ECDCBFF5-2F20-5C67-A6CC-BF3388F1DAC6}"/>
              </a:ext>
            </a:extLst>
          </p:cNvPr>
          <p:cNvSpPr>
            <a:spLocks noGrp="1"/>
          </p:cNvSpPr>
          <p:nvPr>
            <p:ph type="body" sz="quarter" idx="13"/>
          </p:nvPr>
        </p:nvSpPr>
        <p:spPr>
          <a:xfrm>
            <a:off x="443372" y="423712"/>
            <a:ext cx="10080000" cy="184666"/>
          </a:xfrm>
        </p:spPr>
        <p:txBody>
          <a:bodyPr/>
          <a:lstStyle/>
          <a:p>
            <a:r>
              <a:rPr lang="de-DE" dirty="0"/>
              <a:t>Regel 8 – Beginn u. Fortsetzung des Spiels</a:t>
            </a:r>
          </a:p>
        </p:txBody>
      </p:sp>
      <p:sp>
        <p:nvSpPr>
          <p:cNvPr id="3" name="Titel 2">
            <a:extLst>
              <a:ext uri="{FF2B5EF4-FFF2-40B4-BE49-F238E27FC236}">
                <a16:creationId xmlns:a16="http://schemas.microsoft.com/office/drawing/2014/main" id="{325C24A9-BB6D-31EB-DC72-14B0707AB716}"/>
              </a:ext>
            </a:extLst>
          </p:cNvPr>
          <p:cNvSpPr>
            <a:spLocks noGrp="1"/>
          </p:cNvSpPr>
          <p:nvPr>
            <p:ph type="title"/>
          </p:nvPr>
        </p:nvSpPr>
        <p:spPr/>
        <p:txBody>
          <a:bodyPr/>
          <a:lstStyle/>
          <a:p>
            <a:r>
              <a:rPr lang="de-DE" dirty="0"/>
              <a:t>Schiedsrichter-Ball</a:t>
            </a:r>
          </a:p>
        </p:txBody>
      </p:sp>
      <p:sp>
        <p:nvSpPr>
          <p:cNvPr id="5" name="Datumsplatzhalter 4">
            <a:extLst>
              <a:ext uri="{FF2B5EF4-FFF2-40B4-BE49-F238E27FC236}">
                <a16:creationId xmlns:a16="http://schemas.microsoft.com/office/drawing/2014/main" id="{10065D1E-C375-DA23-4251-BF7DD8F179ED}"/>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96E75D0A-8C11-30E4-CC08-642B65F94713}"/>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72EB6D54-15C8-2A08-2D01-D6D1F20E4E33}"/>
              </a:ext>
            </a:extLst>
          </p:cNvPr>
          <p:cNvSpPr>
            <a:spLocks noGrp="1"/>
          </p:cNvSpPr>
          <p:nvPr>
            <p:ph type="sldNum" sz="quarter" idx="12"/>
          </p:nvPr>
        </p:nvSpPr>
        <p:spPr/>
        <p:txBody>
          <a:bodyPr/>
          <a:lstStyle/>
          <a:p>
            <a:fld id="{A39607C7-226F-421E-ADC8-E5DECC66F816}" type="slidenum">
              <a:rPr lang="de-DE" smtClean="0"/>
              <a:t>22</a:t>
            </a:fld>
            <a:endParaRPr lang="de-DE"/>
          </a:p>
        </p:txBody>
      </p:sp>
      <p:sp>
        <p:nvSpPr>
          <p:cNvPr id="11" name="Rechteck: abgerundete Ecken 10">
            <a:extLst>
              <a:ext uri="{FF2B5EF4-FFF2-40B4-BE49-F238E27FC236}">
                <a16:creationId xmlns:a16="http://schemas.microsoft.com/office/drawing/2014/main" id="{F84B6B49-63BD-3882-3E4E-EE21AD0FB70E}"/>
              </a:ext>
            </a:extLst>
          </p:cNvPr>
          <p:cNvSpPr/>
          <p:nvPr/>
        </p:nvSpPr>
        <p:spPr bwMode="gray">
          <a:xfrm>
            <a:off x="443372" y="1612593"/>
            <a:ext cx="8676964" cy="774255"/>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algn="just"/>
            <a:r>
              <a:rPr lang="de-DE" sz="1600" b="1" dirty="0">
                <a:solidFill>
                  <a:schemeClr val="bg2"/>
                </a:solidFill>
                <a:latin typeface="DFB Sans Pro Static" panose="020B0504040101010104" pitchFamily="34" charset="0"/>
              </a:rPr>
              <a:t>Wenn der Ball zum Zeitpunkt der Unterbrechung </a:t>
            </a:r>
            <a:r>
              <a:rPr lang="de-DE" sz="1600" b="1" dirty="0">
                <a:solidFill>
                  <a:schemeClr val="accent5"/>
                </a:solidFill>
                <a:latin typeface="DFB Sans Pro Static" panose="020B0504040101010104" pitchFamily="34" charset="0"/>
              </a:rPr>
              <a:t>im Strafraum </a:t>
            </a:r>
            <a:r>
              <a:rPr lang="de-DE" sz="1600" b="1" dirty="0">
                <a:solidFill>
                  <a:schemeClr val="bg2"/>
                </a:solidFill>
                <a:latin typeface="DFB Sans Pro Static" panose="020B0504040101010104" pitchFamily="34" charset="0"/>
              </a:rPr>
              <a:t>war, lässt der SR den Ball vor dem Torhüter des verteidigenden Teams in dessen Strafraum fallen.</a:t>
            </a:r>
          </a:p>
        </p:txBody>
      </p:sp>
      <p:sp>
        <p:nvSpPr>
          <p:cNvPr id="16" name="Rechteck: abgerundete Ecken 15">
            <a:extLst>
              <a:ext uri="{FF2B5EF4-FFF2-40B4-BE49-F238E27FC236}">
                <a16:creationId xmlns:a16="http://schemas.microsoft.com/office/drawing/2014/main" id="{3115099B-8159-F0BD-F120-B7C54DE84409}"/>
              </a:ext>
            </a:extLst>
          </p:cNvPr>
          <p:cNvSpPr/>
          <p:nvPr/>
        </p:nvSpPr>
        <p:spPr bwMode="gray">
          <a:xfrm>
            <a:off x="443372" y="3012311"/>
            <a:ext cx="8030656"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Wenn der Ball zum Zeitpunkt der Unterbrechung </a:t>
            </a:r>
            <a:r>
              <a:rPr lang="de-DE" sz="1600" b="1" dirty="0">
                <a:solidFill>
                  <a:schemeClr val="accent5"/>
                </a:solidFill>
                <a:latin typeface="DFB Sans Pro Static" panose="020B0504040101010104" pitchFamily="34" charset="0"/>
              </a:rPr>
              <a:t>außerhalb des Strafraums </a:t>
            </a:r>
            <a:r>
              <a:rPr lang="de-DE" sz="1600" b="1" dirty="0">
                <a:solidFill>
                  <a:schemeClr val="bg2"/>
                </a:solidFill>
                <a:latin typeface="DFB Sans Pro Static" panose="020B0504040101010104" pitchFamily="34" charset="0"/>
              </a:rPr>
              <a:t>war:</a:t>
            </a:r>
          </a:p>
        </p:txBody>
      </p:sp>
      <p:sp>
        <p:nvSpPr>
          <p:cNvPr id="17" name="Rechteck: abgerundete Ecken 16">
            <a:extLst>
              <a:ext uri="{FF2B5EF4-FFF2-40B4-BE49-F238E27FC236}">
                <a16:creationId xmlns:a16="http://schemas.microsoft.com/office/drawing/2014/main" id="{71E63259-34E7-729C-7095-F533F9010DDF}"/>
              </a:ext>
            </a:extLst>
          </p:cNvPr>
          <p:cNvSpPr/>
          <p:nvPr/>
        </p:nvSpPr>
        <p:spPr bwMode="gray">
          <a:xfrm>
            <a:off x="803372" y="3527268"/>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SR-Ball wo der Ball zum Zeitpunkt der Unterbrechung war, mit Spieler des Teams</a:t>
            </a:r>
          </a:p>
        </p:txBody>
      </p:sp>
      <p:sp>
        <p:nvSpPr>
          <p:cNvPr id="21" name="Textfeld 20">
            <a:extLst>
              <a:ext uri="{FF2B5EF4-FFF2-40B4-BE49-F238E27FC236}">
                <a16:creationId xmlns:a16="http://schemas.microsoft.com/office/drawing/2014/main" id="{14BDE128-ABAB-6783-C73A-8A22FAE1DBDB}"/>
              </a:ext>
            </a:extLst>
          </p:cNvPr>
          <p:cNvSpPr txBox="1"/>
          <p:nvPr/>
        </p:nvSpPr>
        <p:spPr>
          <a:xfrm>
            <a:off x="9384704" y="1761357"/>
            <a:ext cx="2363924" cy="476726"/>
          </a:xfrm>
          <a:prstGeom prst="roundRect">
            <a:avLst/>
          </a:prstGeom>
          <a:solidFill>
            <a:schemeClr val="accent5"/>
          </a:solidFill>
        </p:spPr>
        <p:txBody>
          <a:bodyPr vert="horz" wrap="square" lIns="0" tIns="0" rIns="0" bIns="0" rtlCol="0">
            <a:spAutoFit/>
          </a:bodyPr>
          <a:lstStyle/>
          <a:p>
            <a:pPr algn="ctr">
              <a:spcBef>
                <a:spcPts val="600"/>
              </a:spcBef>
              <a:buSzPct val="110000"/>
            </a:pPr>
            <a:r>
              <a:rPr lang="de-DE" sz="1400" b="1" i="1" dirty="0">
                <a:solidFill>
                  <a:schemeClr val="accent6"/>
                </a:solidFill>
                <a:latin typeface="+mj-lt"/>
              </a:rPr>
              <a:t>Keine Änderung, </a:t>
            </a:r>
            <a:br>
              <a:rPr lang="de-DE" sz="1400" b="1" i="1" dirty="0">
                <a:solidFill>
                  <a:schemeClr val="accent6"/>
                </a:solidFill>
                <a:latin typeface="+mj-lt"/>
              </a:rPr>
            </a:br>
            <a:r>
              <a:rPr lang="de-DE" sz="1400" b="1" i="1" dirty="0">
                <a:solidFill>
                  <a:schemeClr val="accent6"/>
                </a:solidFill>
                <a:latin typeface="+mj-lt"/>
              </a:rPr>
              <a:t>keine Ausnahme!</a:t>
            </a:r>
          </a:p>
        </p:txBody>
      </p:sp>
      <p:sp>
        <p:nvSpPr>
          <p:cNvPr id="8" name="Rechteck: abgerundete Ecken 7">
            <a:extLst>
              <a:ext uri="{FF2B5EF4-FFF2-40B4-BE49-F238E27FC236}">
                <a16:creationId xmlns:a16="http://schemas.microsoft.com/office/drawing/2014/main" id="{ECFCD891-6592-2F74-85B6-300717D77AB8}"/>
              </a:ext>
            </a:extLst>
          </p:cNvPr>
          <p:cNvSpPr/>
          <p:nvPr/>
        </p:nvSpPr>
        <p:spPr bwMode="gray">
          <a:xfrm>
            <a:off x="1415480" y="4034427"/>
            <a:ext cx="9505056" cy="774255"/>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das in Ballbesitz geblieben oder gekommen wäre </a:t>
            </a:r>
            <a:r>
              <a:rPr lang="de-DE" sz="1600" b="1" dirty="0">
                <a:solidFill>
                  <a:schemeClr val="accent6"/>
                </a:solidFill>
                <a:latin typeface="DFB Sans Pro Static" panose="020B0504040101010104" pitchFamily="34" charset="0"/>
              </a:rPr>
              <a:t>(einschließlich bei der Spielfortsetzung, wenn der Ball aus dem Spiel gegangen wäre)</a:t>
            </a:r>
            <a:r>
              <a:rPr lang="de-DE" sz="1600" b="1" dirty="0">
                <a:solidFill>
                  <a:schemeClr val="tx2"/>
                </a:solidFill>
                <a:latin typeface="DFB Sans Pro Static" panose="020B0504040101010104" pitchFamily="34" charset="0"/>
              </a:rPr>
              <a:t>, sofern es der SR abschätzen kann.</a:t>
            </a:r>
          </a:p>
        </p:txBody>
      </p:sp>
      <p:sp>
        <p:nvSpPr>
          <p:cNvPr id="9" name="Rechteck: abgerundete Ecken 8">
            <a:extLst>
              <a:ext uri="{FF2B5EF4-FFF2-40B4-BE49-F238E27FC236}">
                <a16:creationId xmlns:a16="http://schemas.microsoft.com/office/drawing/2014/main" id="{9E787674-96CB-5A55-5375-7C029DF323A4}"/>
              </a:ext>
            </a:extLst>
          </p:cNvPr>
          <p:cNvSpPr/>
          <p:nvPr/>
        </p:nvSpPr>
        <p:spPr bwMode="gray">
          <a:xfrm>
            <a:off x="1415480" y="4890836"/>
            <a:ext cx="9505056" cy="428021"/>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sonst mit einem Spieler des Teams, das zuletzt in Ballbesitz war.</a:t>
            </a:r>
          </a:p>
        </p:txBody>
      </p:sp>
      <p:sp>
        <p:nvSpPr>
          <p:cNvPr id="13" name="Textfeld 12">
            <a:extLst>
              <a:ext uri="{FF2B5EF4-FFF2-40B4-BE49-F238E27FC236}">
                <a16:creationId xmlns:a16="http://schemas.microsoft.com/office/drawing/2014/main" id="{779CA07A-0457-7CC7-DDF2-9F7390D858E0}"/>
              </a:ext>
            </a:extLst>
          </p:cNvPr>
          <p:cNvSpPr txBox="1"/>
          <p:nvPr/>
        </p:nvSpPr>
        <p:spPr>
          <a:xfrm>
            <a:off x="11208568" y="3990488"/>
            <a:ext cx="648072" cy="862132"/>
          </a:xfrm>
          <a:prstGeom prst="roundRect">
            <a:avLst/>
          </a:prstGeom>
          <a:solidFill>
            <a:schemeClr val="accent5"/>
          </a:solidFill>
        </p:spPr>
        <p:txBody>
          <a:bodyPr vert="horz" wrap="square" lIns="0" tIns="0" rIns="0" bIns="0" rtlCol="0">
            <a:spAutoFit/>
          </a:bodyPr>
          <a:lstStyle/>
          <a:p>
            <a:pPr algn="ctr">
              <a:spcBef>
                <a:spcPts val="600"/>
              </a:spcBef>
              <a:buSzPct val="110000"/>
            </a:pPr>
            <a:r>
              <a:rPr lang="de-DE" sz="1400" b="1" i="1" dirty="0">
                <a:solidFill>
                  <a:schemeClr val="accent6"/>
                </a:solidFill>
                <a:latin typeface="DFB Sans Pro Extended Black" panose="020B0000040101010104" pitchFamily="2" charset="0"/>
              </a:rPr>
              <a:t>N</a:t>
            </a:r>
            <a:r>
              <a:rPr lang="de-DE" sz="1400" i="1" dirty="0">
                <a:solidFill>
                  <a:schemeClr val="accent6"/>
                </a:solidFill>
                <a:latin typeface="DFB Sans Pro Extended Black" panose="020B0000040101010104" pitchFamily="2" charset="0"/>
              </a:rPr>
              <a:t>E</a:t>
            </a:r>
            <a:r>
              <a:rPr lang="de-DE" sz="1400" b="1" i="1" dirty="0">
                <a:solidFill>
                  <a:schemeClr val="accent6"/>
                </a:solidFill>
                <a:latin typeface="DFB Sans Pro Extended Black" panose="020B0000040101010104" pitchFamily="2" charset="0"/>
              </a:rPr>
              <a:t>U</a:t>
            </a:r>
          </a:p>
          <a:p>
            <a:pPr algn="ctr">
              <a:spcBef>
                <a:spcPts val="600"/>
              </a:spcBef>
              <a:buSzPct val="110000"/>
            </a:pPr>
            <a:r>
              <a:rPr lang="de-DE" sz="1400" b="1" i="1" dirty="0">
                <a:solidFill>
                  <a:schemeClr val="accent6"/>
                </a:solidFill>
                <a:latin typeface="DFB Sans Pro Extended Black" panose="020B0000040101010104" pitchFamily="2" charset="0"/>
              </a:rPr>
              <a:t>NEU</a:t>
            </a:r>
          </a:p>
          <a:p>
            <a:pPr algn="ctr">
              <a:spcBef>
                <a:spcPts val="600"/>
              </a:spcBef>
              <a:buSzPct val="110000"/>
            </a:pPr>
            <a:r>
              <a:rPr lang="de-DE" sz="1400" b="1" i="1" dirty="0">
                <a:solidFill>
                  <a:schemeClr val="accent6"/>
                </a:solidFill>
                <a:latin typeface="DFB Sans Pro Extended Black" panose="020B0000040101010104" pitchFamily="2" charset="0"/>
              </a:rPr>
              <a:t>NEU</a:t>
            </a:r>
          </a:p>
        </p:txBody>
      </p:sp>
    </p:spTree>
    <p:extLst>
      <p:ext uri="{BB962C8B-B14F-4D97-AF65-F5344CB8AC3E}">
        <p14:creationId xmlns:p14="http://schemas.microsoft.com/office/powerpoint/2010/main" val="4203639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par>
                          <p:cTn id="25" fill="hold">
                            <p:stCondLst>
                              <p:cond delay="0"/>
                            </p:stCondLst>
                            <p:childTnLst>
                              <p:par>
                                <p:cTn id="26" presetID="35" presetClass="emph" presetSubtype="0" repeatCount="4000" fill="hold" grpId="1" nodeType="afterEffect">
                                  <p:stCondLst>
                                    <p:cond delay="0"/>
                                  </p:stCondLst>
                                  <p:childTnLst>
                                    <p:anim calcmode="discrete" valueType="str">
                                      <p:cBhvr>
                                        <p:cTn id="27" dur="500" fill="hold"/>
                                        <p:tgtEl>
                                          <p:spTgt spid="13"/>
                                        </p:tgtEl>
                                        <p:attrNameLst>
                                          <p:attrName>style.visibility</p:attrName>
                                        </p:attrNameLst>
                                      </p:cBhvr>
                                      <p:tavLst>
                                        <p:tav tm="0">
                                          <p:val>
                                            <p:strVal val="hidden"/>
                                          </p:val>
                                        </p:tav>
                                        <p:tav tm="50000">
                                          <p:val>
                                            <p:strVal val="visible"/>
                                          </p:val>
                                        </p:tav>
                                      </p:tavLst>
                                    </p:anim>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6" grpId="0" animBg="1"/>
      <p:bldP spid="17" grpId="0" animBg="1"/>
      <p:bldP spid="21" grpId="0" animBg="1"/>
      <p:bldP spid="8" grpId="0" animBg="1"/>
      <p:bldP spid="9" grpId="0" animBg="1"/>
      <p:bldP spid="13" grpId="0" animBg="1"/>
      <p:bldP spid="13"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FB62E-A975-35EB-B828-D82C1D9983C0}"/>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5CDBD151-C64A-F382-213C-96A8031F76FE}"/>
              </a:ext>
            </a:extLst>
          </p:cNvPr>
          <p:cNvSpPr>
            <a:spLocks noGrp="1"/>
          </p:cNvSpPr>
          <p:nvPr>
            <p:ph type="body" sz="quarter" idx="13"/>
          </p:nvPr>
        </p:nvSpPr>
        <p:spPr>
          <a:xfrm>
            <a:off x="443372" y="423712"/>
            <a:ext cx="10080000" cy="184666"/>
          </a:xfrm>
        </p:spPr>
        <p:txBody>
          <a:bodyPr/>
          <a:lstStyle/>
          <a:p>
            <a:r>
              <a:rPr lang="de-DE" dirty="0"/>
              <a:t>Regel 8 – Beginn u. Fortsetzung des Spiels</a:t>
            </a:r>
          </a:p>
        </p:txBody>
      </p:sp>
      <p:sp>
        <p:nvSpPr>
          <p:cNvPr id="3" name="Titel 2">
            <a:extLst>
              <a:ext uri="{FF2B5EF4-FFF2-40B4-BE49-F238E27FC236}">
                <a16:creationId xmlns:a16="http://schemas.microsoft.com/office/drawing/2014/main" id="{F305F4D5-8B1B-AE58-1F06-E84E3D8FA37F}"/>
              </a:ext>
            </a:extLst>
          </p:cNvPr>
          <p:cNvSpPr>
            <a:spLocks noGrp="1"/>
          </p:cNvSpPr>
          <p:nvPr>
            <p:ph type="title"/>
          </p:nvPr>
        </p:nvSpPr>
        <p:spPr/>
        <p:txBody>
          <a:bodyPr/>
          <a:lstStyle/>
          <a:p>
            <a:r>
              <a:rPr lang="de-DE" dirty="0"/>
              <a:t>Schiedsrichter-Ball</a:t>
            </a:r>
          </a:p>
        </p:txBody>
      </p:sp>
      <p:sp>
        <p:nvSpPr>
          <p:cNvPr id="5" name="Datumsplatzhalter 4">
            <a:extLst>
              <a:ext uri="{FF2B5EF4-FFF2-40B4-BE49-F238E27FC236}">
                <a16:creationId xmlns:a16="http://schemas.microsoft.com/office/drawing/2014/main" id="{D61BD570-246F-5C92-ED3E-CD0EFB8E0DCD}"/>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1EE7C7C3-15FC-F87C-27AF-07203377D57C}"/>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FFED1C43-083C-4D1D-14C4-1F390E21966D}"/>
              </a:ext>
            </a:extLst>
          </p:cNvPr>
          <p:cNvSpPr>
            <a:spLocks noGrp="1"/>
          </p:cNvSpPr>
          <p:nvPr>
            <p:ph type="sldNum" sz="quarter" idx="12"/>
          </p:nvPr>
        </p:nvSpPr>
        <p:spPr/>
        <p:txBody>
          <a:bodyPr/>
          <a:lstStyle/>
          <a:p>
            <a:fld id="{A39607C7-226F-421E-ADC8-E5DECC66F816}" type="slidenum">
              <a:rPr lang="de-DE" smtClean="0"/>
              <a:t>23</a:t>
            </a:fld>
            <a:endParaRPr lang="de-DE"/>
          </a:p>
        </p:txBody>
      </p:sp>
      <p:sp>
        <p:nvSpPr>
          <p:cNvPr id="16" name="Rechteck: abgerundete Ecken 15">
            <a:extLst>
              <a:ext uri="{FF2B5EF4-FFF2-40B4-BE49-F238E27FC236}">
                <a16:creationId xmlns:a16="http://schemas.microsoft.com/office/drawing/2014/main" id="{6F5FBD6F-D252-2E03-89BA-C225AE63BE94}"/>
              </a:ext>
            </a:extLst>
          </p:cNvPr>
          <p:cNvSpPr/>
          <p:nvPr/>
        </p:nvSpPr>
        <p:spPr bwMode="gray">
          <a:xfrm>
            <a:off x="443372" y="1314866"/>
            <a:ext cx="8030656"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Wenn der Ball zum Zeitpunkt der Unterbrechung </a:t>
            </a:r>
            <a:r>
              <a:rPr lang="de-DE" sz="1600" b="1" dirty="0">
                <a:solidFill>
                  <a:schemeClr val="accent5"/>
                </a:solidFill>
                <a:latin typeface="DFB Sans Pro Static" panose="020B0504040101010104" pitchFamily="34" charset="0"/>
              </a:rPr>
              <a:t>außerhalb des Strafraums </a:t>
            </a:r>
            <a:r>
              <a:rPr lang="de-DE" sz="1600" b="1" dirty="0">
                <a:solidFill>
                  <a:schemeClr val="bg2"/>
                </a:solidFill>
                <a:latin typeface="DFB Sans Pro Static" panose="020B0504040101010104" pitchFamily="34" charset="0"/>
              </a:rPr>
              <a:t>war:</a:t>
            </a:r>
          </a:p>
        </p:txBody>
      </p:sp>
      <p:sp>
        <p:nvSpPr>
          <p:cNvPr id="17" name="Rechteck: abgerundete Ecken 16">
            <a:extLst>
              <a:ext uri="{FF2B5EF4-FFF2-40B4-BE49-F238E27FC236}">
                <a16:creationId xmlns:a16="http://schemas.microsoft.com/office/drawing/2014/main" id="{7AAD188B-2DF9-3930-22DE-9FF4A453127A}"/>
              </a:ext>
            </a:extLst>
          </p:cNvPr>
          <p:cNvSpPr/>
          <p:nvPr/>
        </p:nvSpPr>
        <p:spPr bwMode="gray">
          <a:xfrm>
            <a:off x="803372" y="1829823"/>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accent6"/>
                </a:solidFill>
                <a:latin typeface="DFB Sans Pro Static" panose="020B0504040101010104" pitchFamily="34" charset="0"/>
              </a:rPr>
              <a:t>Bei Berührung/Eingriff durch einen Spieloffiziellen oder eine Drittperson:</a:t>
            </a:r>
          </a:p>
        </p:txBody>
      </p:sp>
      <p:sp>
        <p:nvSpPr>
          <p:cNvPr id="8" name="Rechteck: abgerundete Ecken 7">
            <a:extLst>
              <a:ext uri="{FF2B5EF4-FFF2-40B4-BE49-F238E27FC236}">
                <a16:creationId xmlns:a16="http://schemas.microsoft.com/office/drawing/2014/main" id="{FFD897A5-ED85-4AA2-0DC1-93809FC2010B}"/>
              </a:ext>
            </a:extLst>
          </p:cNvPr>
          <p:cNvSpPr/>
          <p:nvPr/>
        </p:nvSpPr>
        <p:spPr bwMode="gray">
          <a:xfrm>
            <a:off x="1415480" y="2344780"/>
            <a:ext cx="8207488" cy="428021"/>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wo dieser Eingriff bzw. die Berührung erfolgt ist.</a:t>
            </a:r>
          </a:p>
        </p:txBody>
      </p:sp>
      <p:sp>
        <p:nvSpPr>
          <p:cNvPr id="12" name="Textfeld 11">
            <a:extLst>
              <a:ext uri="{FF2B5EF4-FFF2-40B4-BE49-F238E27FC236}">
                <a16:creationId xmlns:a16="http://schemas.microsoft.com/office/drawing/2014/main" id="{DFD22BE1-0523-470F-F2B4-B4F824C296B2}"/>
              </a:ext>
            </a:extLst>
          </p:cNvPr>
          <p:cNvSpPr txBox="1"/>
          <p:nvPr/>
        </p:nvSpPr>
        <p:spPr>
          <a:xfrm>
            <a:off x="10122296" y="2127724"/>
            <a:ext cx="648072" cy="862132"/>
          </a:xfrm>
          <a:prstGeom prst="roundRect">
            <a:avLst/>
          </a:prstGeom>
          <a:solidFill>
            <a:schemeClr val="accent5"/>
          </a:solidFill>
        </p:spPr>
        <p:txBody>
          <a:bodyPr vert="horz" wrap="square" lIns="0" tIns="0" rIns="0" bIns="0" rtlCol="0">
            <a:spAutoFit/>
          </a:bodyPr>
          <a:lstStyle/>
          <a:p>
            <a:pPr algn="ctr">
              <a:spcBef>
                <a:spcPts val="600"/>
              </a:spcBef>
              <a:buSzPct val="110000"/>
            </a:pPr>
            <a:r>
              <a:rPr lang="de-DE" sz="1400" b="1" i="1" dirty="0">
                <a:solidFill>
                  <a:schemeClr val="accent6"/>
                </a:solidFill>
                <a:latin typeface="DFB Sans Pro Extended Black" panose="020B0000040101010104" pitchFamily="2" charset="0"/>
              </a:rPr>
              <a:t>N</a:t>
            </a:r>
            <a:r>
              <a:rPr lang="de-DE" sz="1400" i="1" dirty="0">
                <a:solidFill>
                  <a:schemeClr val="accent6"/>
                </a:solidFill>
                <a:latin typeface="DFB Sans Pro Extended Black" panose="020B0000040101010104" pitchFamily="2" charset="0"/>
              </a:rPr>
              <a:t>E</a:t>
            </a:r>
            <a:r>
              <a:rPr lang="de-DE" sz="1400" b="1" i="1" dirty="0">
                <a:solidFill>
                  <a:schemeClr val="accent6"/>
                </a:solidFill>
                <a:latin typeface="DFB Sans Pro Extended Black" panose="020B0000040101010104" pitchFamily="2" charset="0"/>
              </a:rPr>
              <a:t>U</a:t>
            </a:r>
          </a:p>
          <a:p>
            <a:pPr algn="ctr">
              <a:spcBef>
                <a:spcPts val="600"/>
              </a:spcBef>
              <a:buSzPct val="110000"/>
            </a:pPr>
            <a:r>
              <a:rPr lang="de-DE" sz="1400" b="1" i="1" dirty="0">
                <a:solidFill>
                  <a:schemeClr val="accent6"/>
                </a:solidFill>
                <a:latin typeface="DFB Sans Pro Extended Black" panose="020B0000040101010104" pitchFamily="2" charset="0"/>
              </a:rPr>
              <a:t>NEU</a:t>
            </a:r>
          </a:p>
          <a:p>
            <a:pPr algn="ctr">
              <a:spcBef>
                <a:spcPts val="600"/>
              </a:spcBef>
              <a:buSzPct val="110000"/>
            </a:pPr>
            <a:r>
              <a:rPr lang="de-DE" sz="1400" b="1" i="1" dirty="0">
                <a:solidFill>
                  <a:schemeClr val="accent6"/>
                </a:solidFill>
                <a:latin typeface="DFB Sans Pro Extended Black" panose="020B0000040101010104" pitchFamily="2" charset="0"/>
              </a:rPr>
              <a:t>NEU</a:t>
            </a:r>
          </a:p>
        </p:txBody>
      </p:sp>
      <p:sp>
        <p:nvSpPr>
          <p:cNvPr id="13" name="Rechteck: abgerundete Ecken 12">
            <a:extLst>
              <a:ext uri="{FF2B5EF4-FFF2-40B4-BE49-F238E27FC236}">
                <a16:creationId xmlns:a16="http://schemas.microsoft.com/office/drawing/2014/main" id="{367C549B-771F-CEFA-BE0D-A8B3B9AA988C}"/>
              </a:ext>
            </a:extLst>
          </p:cNvPr>
          <p:cNvSpPr/>
          <p:nvPr/>
        </p:nvSpPr>
        <p:spPr>
          <a:xfrm>
            <a:off x="443372" y="3918486"/>
            <a:ext cx="10981256" cy="2318826"/>
          </a:xfrm>
          <a:prstGeom prst="roundRect">
            <a:avLst/>
          </a:prstGeom>
          <a:solidFill>
            <a:srgbClr val="E9FAF3"/>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t"/>
          <a:lstStyle/>
          <a:p>
            <a:pPr marL="108000" indent="-108000" algn="l">
              <a:spcBef>
                <a:spcPts val="600"/>
              </a:spcBef>
              <a:buSzPct val="110000"/>
              <a:buFont typeface="DFB Sans Pro Static" panose="020B0504040101010104" pitchFamily="34" charset="0"/>
              <a:buChar char="›"/>
            </a:pPr>
            <a:endParaRPr lang="de-DE" sz="1600" dirty="0" err="1">
              <a:solidFill>
                <a:schemeClr val="bg2"/>
              </a:solidFill>
              <a:latin typeface="DFB Sans Pro Static" panose="020B0504040101010104" pitchFamily="34" charset="0"/>
            </a:endParaRPr>
          </a:p>
        </p:txBody>
      </p:sp>
      <p:sp>
        <p:nvSpPr>
          <p:cNvPr id="14" name="Rechteck: abgerundete Ecken 13">
            <a:extLst>
              <a:ext uri="{FF2B5EF4-FFF2-40B4-BE49-F238E27FC236}">
                <a16:creationId xmlns:a16="http://schemas.microsoft.com/office/drawing/2014/main" id="{7EDF4CEA-2D71-2CE1-846E-8F5CA9541270}"/>
              </a:ext>
            </a:extLst>
          </p:cNvPr>
          <p:cNvSpPr/>
          <p:nvPr/>
        </p:nvSpPr>
        <p:spPr bwMode="gray">
          <a:xfrm>
            <a:off x="595616" y="4059440"/>
            <a:ext cx="2970006" cy="384742"/>
          </a:xfrm>
          <a:prstGeom prst="roundRect">
            <a:avLst>
              <a:gd name="adj" fmla="val 50000"/>
            </a:avLst>
          </a:prstGeom>
          <a:solidFill>
            <a:schemeClr val="tx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400" b="1" u="sng" noProof="0" dirty="0">
                <a:solidFill>
                  <a:schemeClr val="bg2"/>
                </a:solidFill>
                <a:latin typeface="DFB Sans Pro Static" panose="020B0504040101010104" pitchFamily="34" charset="0"/>
              </a:rPr>
              <a:t>Keine Änderung der Regel 9:</a:t>
            </a:r>
          </a:p>
        </p:txBody>
      </p:sp>
      <p:sp>
        <p:nvSpPr>
          <p:cNvPr id="15" name="Textfeld 14">
            <a:extLst>
              <a:ext uri="{FF2B5EF4-FFF2-40B4-BE49-F238E27FC236}">
                <a16:creationId xmlns:a16="http://schemas.microsoft.com/office/drawing/2014/main" id="{DBD0642C-3FD8-2E41-8FCC-09077CE08BF5}"/>
              </a:ext>
            </a:extLst>
          </p:cNvPr>
          <p:cNvSpPr txBox="1"/>
          <p:nvPr/>
        </p:nvSpPr>
        <p:spPr>
          <a:xfrm>
            <a:off x="767372" y="4660826"/>
            <a:ext cx="10297180" cy="1215717"/>
          </a:xfrm>
          <a:prstGeom prst="rect">
            <a:avLst/>
          </a:prstGeom>
          <a:noFill/>
        </p:spPr>
        <p:txBody>
          <a:bodyPr wrap="square" lIns="0" tIns="0" rIns="0" bIns="0" rtlCol="0">
            <a:spAutoFit/>
          </a:bodyPr>
          <a:lstStyle/>
          <a:p>
            <a:pPr marL="108000" indent="-108000">
              <a:spcBef>
                <a:spcPts val="600"/>
              </a:spcBef>
              <a:buSzPct val="110000"/>
              <a:buFont typeface="DFB Sans Pro Static" panose="020B0504040101010104" pitchFamily="34" charset="0"/>
              <a:buChar char="›"/>
            </a:pPr>
            <a:r>
              <a:rPr lang="de-DE" sz="1600" b="1" dirty="0">
                <a:solidFill>
                  <a:schemeClr val="tx2"/>
                </a:solidFill>
                <a:latin typeface="DFB Sans Pro Static" panose="020B0504040101010104" pitchFamily="34" charset="0"/>
              </a:rPr>
              <a:t>Der SR unterbricht das Spiel, wenn der Ball einen Spieloffiziellen berührt,</a:t>
            </a:r>
            <a:r>
              <a:rPr lang="de-DE" sz="1600" dirty="0">
                <a:solidFill>
                  <a:schemeClr val="tx2"/>
                </a:solidFill>
                <a:latin typeface="DFB Sans Pro Static" panose="020B0504040101010104" pitchFamily="34" charset="0"/>
              </a:rPr>
              <a:t> </a:t>
            </a:r>
          </a:p>
          <a:p>
            <a:pPr marL="565200" lvl="1" indent="-108000">
              <a:spcBef>
                <a:spcPts val="600"/>
              </a:spcBef>
              <a:buSzPct val="110000"/>
              <a:buFont typeface="DFB Sans Pro Static" panose="020B0504040101010104" pitchFamily="34" charset="0"/>
              <a:buChar char="›"/>
            </a:pPr>
            <a:r>
              <a:rPr lang="de-DE" sz="1600" dirty="0">
                <a:solidFill>
                  <a:schemeClr val="tx2"/>
                </a:solidFill>
                <a:latin typeface="DFB Sans Pro Static" panose="020B0504040101010104" pitchFamily="34" charset="0"/>
              </a:rPr>
              <a:t>und er für ein Team einen aussichtsreichen Angriff auslöst,</a:t>
            </a:r>
          </a:p>
          <a:p>
            <a:pPr marL="565200" lvl="1" indent="-108000">
              <a:spcBef>
                <a:spcPts val="600"/>
              </a:spcBef>
              <a:buSzPct val="110000"/>
              <a:buFont typeface="DFB Sans Pro Static" panose="020B0504040101010104" pitchFamily="34" charset="0"/>
              <a:buChar char="›"/>
            </a:pPr>
            <a:r>
              <a:rPr lang="de-DE" sz="1600" dirty="0">
                <a:solidFill>
                  <a:schemeClr val="tx2"/>
                </a:solidFill>
                <a:latin typeface="DFB Sans Pro Static" panose="020B0504040101010104" pitchFamily="34" charset="0"/>
              </a:rPr>
              <a:t>oder der Ball direkt ins Tor geht,</a:t>
            </a:r>
          </a:p>
          <a:p>
            <a:pPr marL="565200" lvl="1" indent="-108000">
              <a:spcBef>
                <a:spcPts val="600"/>
              </a:spcBef>
              <a:buSzPct val="110000"/>
              <a:buFont typeface="DFB Sans Pro Static" panose="020B0504040101010104" pitchFamily="34" charset="0"/>
              <a:buChar char="›"/>
            </a:pPr>
            <a:r>
              <a:rPr lang="de-DE" sz="1600" dirty="0">
                <a:solidFill>
                  <a:schemeClr val="tx2"/>
                </a:solidFill>
                <a:latin typeface="DFB Sans Pro Static" panose="020B0504040101010104" pitchFamily="34" charset="0"/>
              </a:rPr>
              <a:t>oder der Ballbesitz wechselt (auch bei einem Ausball).</a:t>
            </a:r>
          </a:p>
        </p:txBody>
      </p:sp>
      <p:pic>
        <p:nvPicPr>
          <p:cNvPr id="4" name="Grafik 3" descr="Ein Bild, das Symbol, Grafiken, Logo, Kreis enthält.&#10;&#10;KI-generierte Inhalte können fehlerhaft sein.">
            <a:hlinkClick r:id="rId2" action="ppaction://hlinkfile"/>
            <a:extLst>
              <a:ext uri="{FF2B5EF4-FFF2-40B4-BE49-F238E27FC236}">
                <a16:creationId xmlns:a16="http://schemas.microsoft.com/office/drawing/2014/main" id="{56DEAF47-4982-D5BF-D040-3A8D2CD5B4C0}"/>
              </a:ext>
            </a:extLst>
          </p:cNvPr>
          <p:cNvPicPr>
            <a:picLocks noChangeAspect="1"/>
          </p:cNvPicPr>
          <p:nvPr/>
        </p:nvPicPr>
        <p:blipFill>
          <a:blip r:embed="rId3"/>
          <a:stretch>
            <a:fillRect/>
          </a:stretch>
        </p:blipFill>
        <p:spPr>
          <a:xfrm>
            <a:off x="1415480" y="2978671"/>
            <a:ext cx="720000" cy="720000"/>
          </a:xfrm>
          <a:prstGeom prst="rect">
            <a:avLst/>
          </a:prstGeom>
        </p:spPr>
      </p:pic>
      <p:pic>
        <p:nvPicPr>
          <p:cNvPr id="10" name="Grafik 9" descr="Ein Bild, das Symbol, Grafiken, Logo, Kreis enthält.&#10;&#10;KI-generierte Inhalte können fehlerhaft sein.">
            <a:hlinkClick r:id="rId4" action="ppaction://hlinkfile"/>
            <a:extLst>
              <a:ext uri="{FF2B5EF4-FFF2-40B4-BE49-F238E27FC236}">
                <a16:creationId xmlns:a16="http://schemas.microsoft.com/office/drawing/2014/main" id="{843E8B92-9588-90A3-B54E-9D23D1E7A3D7}"/>
              </a:ext>
            </a:extLst>
          </p:cNvPr>
          <p:cNvPicPr>
            <a:picLocks noChangeAspect="1"/>
          </p:cNvPicPr>
          <p:nvPr/>
        </p:nvPicPr>
        <p:blipFill>
          <a:blip r:embed="rId3"/>
          <a:stretch>
            <a:fillRect/>
          </a:stretch>
        </p:blipFill>
        <p:spPr>
          <a:xfrm>
            <a:off x="448284" y="2985644"/>
            <a:ext cx="720000" cy="720000"/>
          </a:xfrm>
          <a:prstGeom prst="rect">
            <a:avLst/>
          </a:prstGeom>
        </p:spPr>
      </p:pic>
    </p:spTree>
    <p:extLst>
      <p:ext uri="{BB962C8B-B14F-4D97-AF65-F5344CB8AC3E}">
        <p14:creationId xmlns:p14="http://schemas.microsoft.com/office/powerpoint/2010/main" val="941664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par>
                          <p:cTn id="17" fill="hold">
                            <p:stCondLst>
                              <p:cond delay="0"/>
                            </p:stCondLst>
                            <p:childTnLst>
                              <p:par>
                                <p:cTn id="18" presetID="35" presetClass="emph" presetSubtype="0" repeatCount="4000" fill="hold" grpId="1" nodeType="afterEffect">
                                  <p:stCondLst>
                                    <p:cond delay="0"/>
                                  </p:stCondLst>
                                  <p:childTnLst>
                                    <p:anim calcmode="discrete" valueType="str">
                                      <p:cBhvr>
                                        <p:cTn id="19" dur="500" fill="hold"/>
                                        <p:tgtEl>
                                          <p:spTgt spid="12"/>
                                        </p:tgtEl>
                                        <p:attrNameLst>
                                          <p:attrName>style.visibility</p:attrName>
                                        </p:attrNameLst>
                                      </p:cBhvr>
                                      <p:tavLst>
                                        <p:tav tm="0">
                                          <p:val>
                                            <p:strVal val="hidden"/>
                                          </p:val>
                                        </p:tav>
                                        <p:tav tm="50000">
                                          <p:val>
                                            <p:strVal val="visible"/>
                                          </p:val>
                                        </p:tav>
                                      </p:tavLst>
                                    </p:anim>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8" grpId="0" animBg="1"/>
      <p:bldP spid="12" grpId="0" animBg="1"/>
      <p:bldP spid="12" grpId="1" animBg="1"/>
      <p:bldP spid="13" grpId="0" animBg="1"/>
      <p:bldP spid="14" grpId="0" animBg="1"/>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ACFB0-FBD5-D89D-CCC0-C1A940166FF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AB19DE8-FA96-94BA-0957-B395DA7359D0}"/>
              </a:ext>
            </a:extLst>
          </p:cNvPr>
          <p:cNvSpPr>
            <a:spLocks noGrp="1"/>
          </p:cNvSpPr>
          <p:nvPr>
            <p:ph type="title"/>
          </p:nvPr>
        </p:nvSpPr>
        <p:spPr>
          <a:xfrm>
            <a:off x="443372" y="3362447"/>
            <a:ext cx="9253028" cy="2406813"/>
          </a:xfrm>
        </p:spPr>
        <p:txBody>
          <a:bodyPr/>
          <a:lstStyle/>
          <a:p>
            <a:r>
              <a:rPr lang="de-DE" dirty="0"/>
              <a:t>Regel 10 &amp; Regel 14 –</a:t>
            </a:r>
            <a:br>
              <a:rPr lang="de-DE" dirty="0"/>
            </a:br>
            <a:r>
              <a:rPr lang="de-DE" sz="4400" dirty="0"/>
              <a:t>Bestimmung des Spielausgangs &amp; Strafstoß</a:t>
            </a:r>
            <a:endParaRPr lang="de-DE" dirty="0"/>
          </a:p>
        </p:txBody>
      </p:sp>
    </p:spTree>
    <p:extLst>
      <p:ext uri="{BB962C8B-B14F-4D97-AF65-F5344CB8AC3E}">
        <p14:creationId xmlns:p14="http://schemas.microsoft.com/office/powerpoint/2010/main" val="30377369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ED417-B570-1041-766F-2D6221766FE2}"/>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55CB941C-4CE7-8FB9-3DB6-44FA7D17CEAC}"/>
              </a:ext>
            </a:extLst>
          </p:cNvPr>
          <p:cNvSpPr>
            <a:spLocks noGrp="1"/>
          </p:cNvSpPr>
          <p:nvPr>
            <p:ph type="body" sz="quarter" idx="13"/>
          </p:nvPr>
        </p:nvSpPr>
        <p:spPr>
          <a:xfrm>
            <a:off x="443372" y="423712"/>
            <a:ext cx="10080000" cy="184666"/>
          </a:xfrm>
        </p:spPr>
        <p:txBody>
          <a:bodyPr/>
          <a:lstStyle/>
          <a:p>
            <a:r>
              <a:rPr lang="de-DE" dirty="0"/>
              <a:t>Regel 10 &amp; Regel 14 - Bestimmung des Spielausgangs &amp; Strafstoß</a:t>
            </a:r>
          </a:p>
        </p:txBody>
      </p:sp>
      <p:sp>
        <p:nvSpPr>
          <p:cNvPr id="3" name="Titel 2">
            <a:extLst>
              <a:ext uri="{FF2B5EF4-FFF2-40B4-BE49-F238E27FC236}">
                <a16:creationId xmlns:a16="http://schemas.microsoft.com/office/drawing/2014/main" id="{A2526FD5-F623-FF91-0D79-5D63AAD66A5B}"/>
              </a:ext>
            </a:extLst>
          </p:cNvPr>
          <p:cNvSpPr>
            <a:spLocks noGrp="1"/>
          </p:cNvSpPr>
          <p:nvPr>
            <p:ph type="title"/>
          </p:nvPr>
        </p:nvSpPr>
        <p:spPr/>
        <p:txBody>
          <a:bodyPr/>
          <a:lstStyle/>
          <a:p>
            <a:r>
              <a:rPr lang="de-DE" dirty="0"/>
              <a:t>Elfmeterschießen / Strafstoßausführung</a:t>
            </a:r>
          </a:p>
        </p:txBody>
      </p:sp>
      <p:sp>
        <p:nvSpPr>
          <p:cNvPr id="5" name="Datumsplatzhalter 4">
            <a:extLst>
              <a:ext uri="{FF2B5EF4-FFF2-40B4-BE49-F238E27FC236}">
                <a16:creationId xmlns:a16="http://schemas.microsoft.com/office/drawing/2014/main" id="{48A3835D-00B5-3090-AB68-6FCCEE0F6399}"/>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6C7076AF-8FF6-116E-D25F-2E70FA10FCE3}"/>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A035E49B-54DE-B84D-40E3-23713E462F02}"/>
              </a:ext>
            </a:extLst>
          </p:cNvPr>
          <p:cNvSpPr>
            <a:spLocks noGrp="1"/>
          </p:cNvSpPr>
          <p:nvPr>
            <p:ph type="sldNum" sz="quarter" idx="12"/>
          </p:nvPr>
        </p:nvSpPr>
        <p:spPr/>
        <p:txBody>
          <a:bodyPr/>
          <a:lstStyle/>
          <a:p>
            <a:fld id="{A39607C7-226F-421E-ADC8-E5DECC66F816}" type="slidenum">
              <a:rPr lang="de-DE" smtClean="0"/>
              <a:t>25</a:t>
            </a:fld>
            <a:endParaRPr lang="de-DE"/>
          </a:p>
        </p:txBody>
      </p:sp>
      <p:sp>
        <p:nvSpPr>
          <p:cNvPr id="16" name="Rechteck: abgerundete Ecken 15">
            <a:extLst>
              <a:ext uri="{FF2B5EF4-FFF2-40B4-BE49-F238E27FC236}">
                <a16:creationId xmlns:a16="http://schemas.microsoft.com/office/drawing/2014/main" id="{851DDB7C-1555-5FD1-BE42-439A07CBDE97}"/>
              </a:ext>
            </a:extLst>
          </p:cNvPr>
          <p:cNvSpPr/>
          <p:nvPr/>
        </p:nvSpPr>
        <p:spPr bwMode="gray">
          <a:xfrm>
            <a:off x="1459124" y="2825476"/>
            <a:ext cx="9273752" cy="1207047"/>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2800" b="1" dirty="0">
                <a:solidFill>
                  <a:schemeClr val="bg2"/>
                </a:solidFill>
                <a:latin typeface="DFB Sans Pro Static" panose="020B0504040101010104" pitchFamily="34" charset="0"/>
              </a:rPr>
              <a:t>IFAB-Zirkular 31 wurde als Regeltext übernommen.</a:t>
            </a:r>
          </a:p>
          <a:p>
            <a:r>
              <a:rPr lang="de-DE" sz="2400" b="1" dirty="0">
                <a:solidFill>
                  <a:schemeClr val="bg2"/>
                </a:solidFill>
                <a:latin typeface="DFB Sans Pro Static" panose="020B0504040101010104" pitchFamily="34" charset="0"/>
              </a:rPr>
              <a:t>Zur Wiederholung:</a:t>
            </a:r>
          </a:p>
        </p:txBody>
      </p:sp>
    </p:spTree>
    <p:extLst>
      <p:ext uri="{BB962C8B-B14F-4D97-AF65-F5344CB8AC3E}">
        <p14:creationId xmlns:p14="http://schemas.microsoft.com/office/powerpoint/2010/main" val="2228733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A11EE-DBD0-D3E5-D588-A594F3C54FD1}"/>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0D58ADE1-C3FE-7BA8-2934-4028569FF4C5}"/>
              </a:ext>
            </a:extLst>
          </p:cNvPr>
          <p:cNvSpPr>
            <a:spLocks noGrp="1"/>
          </p:cNvSpPr>
          <p:nvPr>
            <p:ph type="body" sz="quarter" idx="13"/>
          </p:nvPr>
        </p:nvSpPr>
        <p:spPr>
          <a:xfrm>
            <a:off x="443372" y="423712"/>
            <a:ext cx="10080000" cy="184666"/>
          </a:xfrm>
        </p:spPr>
        <p:txBody>
          <a:bodyPr/>
          <a:lstStyle/>
          <a:p>
            <a:r>
              <a:rPr lang="de-DE" dirty="0"/>
              <a:t>Regel 10 &amp; Regel 14 - Bestimmung des Spielausgangs &amp; Strafstoß</a:t>
            </a:r>
          </a:p>
        </p:txBody>
      </p:sp>
      <p:sp>
        <p:nvSpPr>
          <p:cNvPr id="3" name="Titel 2">
            <a:extLst>
              <a:ext uri="{FF2B5EF4-FFF2-40B4-BE49-F238E27FC236}">
                <a16:creationId xmlns:a16="http://schemas.microsoft.com/office/drawing/2014/main" id="{4672E053-C3C9-71E8-E9ED-05A447A5A0F7}"/>
              </a:ext>
            </a:extLst>
          </p:cNvPr>
          <p:cNvSpPr>
            <a:spLocks noGrp="1"/>
          </p:cNvSpPr>
          <p:nvPr>
            <p:ph type="title"/>
          </p:nvPr>
        </p:nvSpPr>
        <p:spPr/>
        <p:txBody>
          <a:bodyPr/>
          <a:lstStyle/>
          <a:p>
            <a:r>
              <a:rPr lang="de-DE" dirty="0"/>
              <a:t>Elfmeterschießen / Strafstoßausführung</a:t>
            </a:r>
          </a:p>
        </p:txBody>
      </p:sp>
      <p:sp>
        <p:nvSpPr>
          <p:cNvPr id="5" name="Datumsplatzhalter 4">
            <a:extLst>
              <a:ext uri="{FF2B5EF4-FFF2-40B4-BE49-F238E27FC236}">
                <a16:creationId xmlns:a16="http://schemas.microsoft.com/office/drawing/2014/main" id="{FA4C040C-093C-4352-FFB8-9DC18F04C65B}"/>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1E3C6811-CD19-BFAB-33D1-DAFC80E631FF}"/>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E6B94D1E-6703-00D3-7B5A-19F9BABC5B22}"/>
              </a:ext>
            </a:extLst>
          </p:cNvPr>
          <p:cNvSpPr>
            <a:spLocks noGrp="1"/>
          </p:cNvSpPr>
          <p:nvPr>
            <p:ph type="sldNum" sz="quarter" idx="12"/>
          </p:nvPr>
        </p:nvSpPr>
        <p:spPr/>
        <p:txBody>
          <a:bodyPr/>
          <a:lstStyle/>
          <a:p>
            <a:fld id="{A39607C7-226F-421E-ADC8-E5DECC66F816}" type="slidenum">
              <a:rPr lang="de-DE" smtClean="0"/>
              <a:t>26</a:t>
            </a:fld>
            <a:endParaRPr lang="de-DE"/>
          </a:p>
        </p:txBody>
      </p:sp>
      <p:sp>
        <p:nvSpPr>
          <p:cNvPr id="16" name="Rechteck: abgerundete Ecken 15">
            <a:extLst>
              <a:ext uri="{FF2B5EF4-FFF2-40B4-BE49-F238E27FC236}">
                <a16:creationId xmlns:a16="http://schemas.microsoft.com/office/drawing/2014/main" id="{2B730ACF-59A4-567F-4784-513CEAACC9A3}"/>
              </a:ext>
            </a:extLst>
          </p:cNvPr>
          <p:cNvSpPr/>
          <p:nvPr/>
        </p:nvSpPr>
        <p:spPr bwMode="gray">
          <a:xfrm>
            <a:off x="443372" y="1538761"/>
            <a:ext cx="5439242"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Wenn der (Elfmeter-) Schütze den Ball </a:t>
            </a:r>
            <a:r>
              <a:rPr lang="de-DE" sz="1600" b="1" u="sng" dirty="0">
                <a:solidFill>
                  <a:schemeClr val="bg2"/>
                </a:solidFill>
                <a:latin typeface="DFB Sans Pro Static" panose="020B0504040101010104" pitchFamily="34" charset="0"/>
              </a:rPr>
              <a:t>versehentlich</a:t>
            </a:r>
          </a:p>
        </p:txBody>
      </p:sp>
      <p:sp>
        <p:nvSpPr>
          <p:cNvPr id="17" name="Rechteck: abgerundete Ecken 16">
            <a:extLst>
              <a:ext uri="{FF2B5EF4-FFF2-40B4-BE49-F238E27FC236}">
                <a16:creationId xmlns:a16="http://schemas.microsoft.com/office/drawing/2014/main" id="{0E9C1FD1-8791-A2AB-B576-E8F30A113182}"/>
              </a:ext>
            </a:extLst>
          </p:cNvPr>
          <p:cNvSpPr/>
          <p:nvPr/>
        </p:nvSpPr>
        <p:spPr bwMode="gray">
          <a:xfrm>
            <a:off x="803372" y="2071749"/>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mit beiden Füßen gleichzeitig schießt oder </a:t>
            </a:r>
          </a:p>
        </p:txBody>
      </p:sp>
      <p:pic>
        <p:nvPicPr>
          <p:cNvPr id="10" name="Grafik 9" descr="Ein Bild, das Symbol, Grafiken, Logo, Kreis enthält.&#10;&#10;KI-generierte Inhalte können fehlerhaft sein.">
            <a:hlinkClick r:id="rId2" action="ppaction://hlinkfile"/>
            <a:extLst>
              <a:ext uri="{FF2B5EF4-FFF2-40B4-BE49-F238E27FC236}">
                <a16:creationId xmlns:a16="http://schemas.microsoft.com/office/drawing/2014/main" id="{8A414D34-1CD9-4064-2FDF-26CBF37A3B88}"/>
              </a:ext>
            </a:extLst>
          </p:cNvPr>
          <p:cNvPicPr>
            <a:picLocks noChangeAspect="1"/>
          </p:cNvPicPr>
          <p:nvPr/>
        </p:nvPicPr>
        <p:blipFill>
          <a:blip r:embed="rId3"/>
          <a:stretch>
            <a:fillRect/>
          </a:stretch>
        </p:blipFill>
        <p:spPr>
          <a:xfrm>
            <a:off x="10416480" y="2630468"/>
            <a:ext cx="720000" cy="720000"/>
          </a:xfrm>
          <a:prstGeom prst="rect">
            <a:avLst/>
          </a:prstGeom>
        </p:spPr>
      </p:pic>
      <p:sp>
        <p:nvSpPr>
          <p:cNvPr id="4" name="Rechteck: abgerundete Ecken 3">
            <a:extLst>
              <a:ext uri="{FF2B5EF4-FFF2-40B4-BE49-F238E27FC236}">
                <a16:creationId xmlns:a16="http://schemas.microsoft.com/office/drawing/2014/main" id="{E82BECA4-6C0B-759D-BEFD-5A7BE1B01A16}"/>
              </a:ext>
            </a:extLst>
          </p:cNvPr>
          <p:cNvSpPr/>
          <p:nvPr/>
        </p:nvSpPr>
        <p:spPr bwMode="gray">
          <a:xfrm>
            <a:off x="803372" y="2604737"/>
            <a:ext cx="8819596" cy="774255"/>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unmittelbar nach der Ausführung des Elfmeters/Strafstoßes das Standbein des Schützen berührt:</a:t>
            </a:r>
          </a:p>
        </p:txBody>
      </p:sp>
      <p:sp>
        <p:nvSpPr>
          <p:cNvPr id="9" name="Rechteck: abgerundete Ecken 8">
            <a:extLst>
              <a:ext uri="{FF2B5EF4-FFF2-40B4-BE49-F238E27FC236}">
                <a16:creationId xmlns:a16="http://schemas.microsoft.com/office/drawing/2014/main" id="{6CFD88D3-CC94-66D4-65DE-76FAEF89FF37}"/>
              </a:ext>
            </a:extLst>
          </p:cNvPr>
          <p:cNvSpPr/>
          <p:nvPr/>
        </p:nvSpPr>
        <p:spPr bwMode="gray">
          <a:xfrm>
            <a:off x="803372" y="4941168"/>
            <a:ext cx="8819596" cy="774255"/>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Schütze (Doppelberührung) und der Torwart (zu frühes Verlassen der Torlinie nach vorne mit Wirkung) begehen gleichzeitig ein Vergehen:</a:t>
            </a:r>
          </a:p>
        </p:txBody>
      </p:sp>
      <p:sp>
        <p:nvSpPr>
          <p:cNvPr id="11" name="Rechteck: abgerundete Ecken 10">
            <a:extLst>
              <a:ext uri="{FF2B5EF4-FFF2-40B4-BE49-F238E27FC236}">
                <a16:creationId xmlns:a16="http://schemas.microsoft.com/office/drawing/2014/main" id="{2661429B-C304-F316-3498-6A8490348464}"/>
              </a:ext>
            </a:extLst>
          </p:cNvPr>
          <p:cNvSpPr/>
          <p:nvPr/>
        </p:nvSpPr>
        <p:spPr bwMode="gray">
          <a:xfrm>
            <a:off x="1313996" y="5822361"/>
            <a:ext cx="3917908" cy="428021"/>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Wiederholung</a:t>
            </a:r>
          </a:p>
        </p:txBody>
      </p:sp>
      <p:sp>
        <p:nvSpPr>
          <p:cNvPr id="18" name="Rechteck: abgerundete Ecken 17">
            <a:extLst>
              <a:ext uri="{FF2B5EF4-FFF2-40B4-BE49-F238E27FC236}">
                <a16:creationId xmlns:a16="http://schemas.microsoft.com/office/drawing/2014/main" id="{D3C82F8A-FE3E-60A4-29C5-A08D872C1891}"/>
              </a:ext>
            </a:extLst>
          </p:cNvPr>
          <p:cNvSpPr/>
          <p:nvPr/>
        </p:nvSpPr>
        <p:spPr bwMode="gray">
          <a:xfrm>
            <a:off x="1313272" y="3485930"/>
            <a:ext cx="3918632" cy="428021"/>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Geht der Schuss ins Tor:	</a:t>
            </a:r>
          </a:p>
        </p:txBody>
      </p:sp>
      <p:sp>
        <p:nvSpPr>
          <p:cNvPr id="19" name="Rechteck: abgerundete Ecken 18">
            <a:extLst>
              <a:ext uri="{FF2B5EF4-FFF2-40B4-BE49-F238E27FC236}">
                <a16:creationId xmlns:a16="http://schemas.microsoft.com/office/drawing/2014/main" id="{85B296FA-22A6-A836-569C-180FDC18F3D2}"/>
              </a:ext>
            </a:extLst>
          </p:cNvPr>
          <p:cNvSpPr/>
          <p:nvPr/>
        </p:nvSpPr>
        <p:spPr bwMode="gray">
          <a:xfrm>
            <a:off x="1310606" y="4020889"/>
            <a:ext cx="3921298" cy="428021"/>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Geht der Schuss nicht ins Tor:</a:t>
            </a:r>
          </a:p>
        </p:txBody>
      </p:sp>
      <p:sp>
        <p:nvSpPr>
          <p:cNvPr id="20" name="Rechteck: abgerundete Ecken 19">
            <a:extLst>
              <a:ext uri="{FF2B5EF4-FFF2-40B4-BE49-F238E27FC236}">
                <a16:creationId xmlns:a16="http://schemas.microsoft.com/office/drawing/2014/main" id="{BDCD0A93-6604-8E73-1E0E-29CC09286DE7}"/>
              </a:ext>
            </a:extLst>
          </p:cNvPr>
          <p:cNvSpPr/>
          <p:nvPr/>
        </p:nvSpPr>
        <p:spPr bwMode="gray">
          <a:xfrm>
            <a:off x="5704336" y="3491079"/>
            <a:ext cx="3918632" cy="428021"/>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r>
              <a:rPr lang="de-DE" sz="1600" b="1" dirty="0">
                <a:solidFill>
                  <a:schemeClr val="tx2"/>
                </a:solidFill>
                <a:latin typeface="DFB Sans Pro Static" panose="020B0504040101010104" pitchFamily="34" charset="0"/>
              </a:rPr>
              <a:t>Elfmeter/Strafstoß wird wiederholt</a:t>
            </a:r>
          </a:p>
        </p:txBody>
      </p:sp>
      <p:sp>
        <p:nvSpPr>
          <p:cNvPr id="21" name="Rechteck: abgerundete Ecken 20">
            <a:extLst>
              <a:ext uri="{FF2B5EF4-FFF2-40B4-BE49-F238E27FC236}">
                <a16:creationId xmlns:a16="http://schemas.microsoft.com/office/drawing/2014/main" id="{6E58CFC0-7758-703F-BB74-91A2C2B421DC}"/>
              </a:ext>
            </a:extLst>
          </p:cNvPr>
          <p:cNvSpPr/>
          <p:nvPr/>
        </p:nvSpPr>
        <p:spPr bwMode="gray">
          <a:xfrm>
            <a:off x="5704336" y="4016147"/>
            <a:ext cx="4928168" cy="774255"/>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r>
              <a:rPr lang="de-DE" sz="1600" b="1" dirty="0">
                <a:solidFill>
                  <a:schemeClr val="tx2"/>
                </a:solidFill>
                <a:latin typeface="DFB Sans Pro Static" panose="020B0504040101010104" pitchFamily="34" charset="0"/>
              </a:rPr>
              <a:t>Elfmeter:  gilt als verschossen</a:t>
            </a:r>
            <a:br>
              <a:rPr lang="de-DE" sz="1600" b="1" dirty="0">
                <a:solidFill>
                  <a:schemeClr val="tx2"/>
                </a:solidFill>
                <a:latin typeface="DFB Sans Pro Static" panose="020B0504040101010104" pitchFamily="34" charset="0"/>
              </a:rPr>
            </a:br>
            <a:r>
              <a:rPr lang="de-DE" sz="1600" b="1" dirty="0">
                <a:solidFill>
                  <a:schemeClr val="tx2"/>
                </a:solidFill>
                <a:latin typeface="DFB Sans Pro Static" panose="020B0504040101010104" pitchFamily="34" charset="0"/>
              </a:rPr>
              <a:t>Strafstoß: indirekter Freistoß wo 2. Kontakt </a:t>
            </a:r>
          </a:p>
        </p:txBody>
      </p:sp>
    </p:spTree>
    <p:extLst>
      <p:ext uri="{BB962C8B-B14F-4D97-AF65-F5344CB8AC3E}">
        <p14:creationId xmlns:p14="http://schemas.microsoft.com/office/powerpoint/2010/main" val="2256989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4" grpId="0" animBg="1"/>
      <p:bldP spid="9" grpId="0" animBg="1"/>
      <p:bldP spid="11" grpId="0" animBg="1"/>
      <p:bldP spid="18" grpId="0" animBg="1"/>
      <p:bldP spid="19" grpId="0" animBg="1"/>
      <p:bldP spid="20" grpId="0" animBg="1"/>
      <p:bldP spid="2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2D624-52E6-73A1-1D5B-4E5036B9FDA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326CA28-CB70-34A2-A269-B0B2CF9849FB}"/>
              </a:ext>
            </a:extLst>
          </p:cNvPr>
          <p:cNvSpPr>
            <a:spLocks noGrp="1"/>
          </p:cNvSpPr>
          <p:nvPr>
            <p:ph type="title"/>
          </p:nvPr>
        </p:nvSpPr>
        <p:spPr>
          <a:xfrm>
            <a:off x="443372" y="3964150"/>
            <a:ext cx="9253028" cy="1805110"/>
          </a:xfrm>
        </p:spPr>
        <p:txBody>
          <a:bodyPr/>
          <a:lstStyle/>
          <a:p>
            <a:r>
              <a:rPr lang="de-DE" dirty="0"/>
              <a:t>Regel 12 –</a:t>
            </a:r>
            <a:br>
              <a:rPr lang="de-DE" dirty="0"/>
            </a:br>
            <a:r>
              <a:rPr lang="de-DE" dirty="0"/>
              <a:t>Fouls und sonstiges Fehlverhalten</a:t>
            </a:r>
          </a:p>
        </p:txBody>
      </p:sp>
    </p:spTree>
    <p:extLst>
      <p:ext uri="{BB962C8B-B14F-4D97-AF65-F5344CB8AC3E}">
        <p14:creationId xmlns:p14="http://schemas.microsoft.com/office/powerpoint/2010/main" val="21683320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85E7B-4A79-3655-B294-4D5462DF01B9}"/>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9709BE70-1AD4-CD8D-28DD-76D09A99BFA9}"/>
              </a:ext>
            </a:extLst>
          </p:cNvPr>
          <p:cNvSpPr>
            <a:spLocks noGrp="1"/>
          </p:cNvSpPr>
          <p:nvPr>
            <p:ph type="body" sz="quarter" idx="13"/>
          </p:nvPr>
        </p:nvSpPr>
        <p:spPr>
          <a:xfrm>
            <a:off x="443372" y="423712"/>
            <a:ext cx="10080000" cy="184666"/>
          </a:xfrm>
        </p:spPr>
        <p:txBody>
          <a:bodyPr/>
          <a:lstStyle/>
          <a:p>
            <a:r>
              <a:rPr lang="de-DE" dirty="0"/>
              <a:t>Regel 12 – Fouls und sonstiges Fehlverhalten</a:t>
            </a:r>
          </a:p>
        </p:txBody>
      </p:sp>
      <p:sp>
        <p:nvSpPr>
          <p:cNvPr id="3" name="Titel 2">
            <a:extLst>
              <a:ext uri="{FF2B5EF4-FFF2-40B4-BE49-F238E27FC236}">
                <a16:creationId xmlns:a16="http://schemas.microsoft.com/office/drawing/2014/main" id="{D43CA127-C229-8BBC-22C8-0714EE162A74}"/>
              </a:ext>
            </a:extLst>
          </p:cNvPr>
          <p:cNvSpPr>
            <a:spLocks noGrp="1"/>
          </p:cNvSpPr>
          <p:nvPr>
            <p:ph type="title"/>
          </p:nvPr>
        </p:nvSpPr>
        <p:spPr/>
        <p:txBody>
          <a:bodyPr/>
          <a:lstStyle/>
          <a:p>
            <a:r>
              <a:rPr lang="de-DE" dirty="0"/>
              <a:t>Vorteil</a:t>
            </a:r>
          </a:p>
        </p:txBody>
      </p:sp>
      <p:sp>
        <p:nvSpPr>
          <p:cNvPr id="5" name="Datumsplatzhalter 4">
            <a:extLst>
              <a:ext uri="{FF2B5EF4-FFF2-40B4-BE49-F238E27FC236}">
                <a16:creationId xmlns:a16="http://schemas.microsoft.com/office/drawing/2014/main" id="{31206A0B-681F-9F55-E0B9-3E14E583C538}"/>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CA8DF715-E776-F14A-E7CC-4B4DF94BAD00}"/>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8E02CDD8-D0A4-07B0-F4EE-251E9E5BD414}"/>
              </a:ext>
            </a:extLst>
          </p:cNvPr>
          <p:cNvSpPr>
            <a:spLocks noGrp="1"/>
          </p:cNvSpPr>
          <p:nvPr>
            <p:ph type="sldNum" sz="quarter" idx="12"/>
          </p:nvPr>
        </p:nvSpPr>
        <p:spPr/>
        <p:txBody>
          <a:bodyPr/>
          <a:lstStyle/>
          <a:p>
            <a:fld id="{A39607C7-226F-421E-ADC8-E5DECC66F816}" type="slidenum">
              <a:rPr lang="de-DE" smtClean="0"/>
              <a:t>28</a:t>
            </a:fld>
            <a:endParaRPr lang="de-DE"/>
          </a:p>
        </p:txBody>
      </p:sp>
      <p:sp>
        <p:nvSpPr>
          <p:cNvPr id="11" name="Rechteck: abgerundete Ecken 10">
            <a:extLst>
              <a:ext uri="{FF2B5EF4-FFF2-40B4-BE49-F238E27FC236}">
                <a16:creationId xmlns:a16="http://schemas.microsoft.com/office/drawing/2014/main" id="{A67419E0-30BC-CC44-08EF-9686240B0E48}"/>
              </a:ext>
            </a:extLst>
          </p:cNvPr>
          <p:cNvSpPr/>
          <p:nvPr/>
        </p:nvSpPr>
        <p:spPr bwMode="gray">
          <a:xfrm>
            <a:off x="443372" y="1503565"/>
            <a:ext cx="5221919"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SR entscheidet nach DOGSO-Vergehen auf Vorteil</a:t>
            </a:r>
            <a:endParaRPr lang="de-DE" sz="1600" b="1" noProof="0" dirty="0">
              <a:solidFill>
                <a:schemeClr val="bg2"/>
              </a:solidFill>
              <a:latin typeface="DFB Sans Pro Static" panose="020B0504040101010104" pitchFamily="34" charset="0"/>
            </a:endParaRPr>
          </a:p>
        </p:txBody>
      </p:sp>
      <p:sp>
        <p:nvSpPr>
          <p:cNvPr id="12" name="Rechteck: abgerundete Ecken 11">
            <a:extLst>
              <a:ext uri="{FF2B5EF4-FFF2-40B4-BE49-F238E27FC236}">
                <a16:creationId xmlns:a16="http://schemas.microsoft.com/office/drawing/2014/main" id="{BFF28BC1-BE88-4B9E-97E3-6B0A68C4CD9F}"/>
              </a:ext>
            </a:extLst>
          </p:cNvPr>
          <p:cNvSpPr/>
          <p:nvPr/>
        </p:nvSpPr>
        <p:spPr bwMode="gray">
          <a:xfrm>
            <a:off x="767372" y="2036861"/>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Das gegnerische (angreifende) Team erzielt infolge des Vorteils ein Tor</a:t>
            </a:r>
          </a:p>
        </p:txBody>
      </p:sp>
      <p:sp>
        <p:nvSpPr>
          <p:cNvPr id="17" name="Rechteck: abgerundete Ecken 16">
            <a:extLst>
              <a:ext uri="{FF2B5EF4-FFF2-40B4-BE49-F238E27FC236}">
                <a16:creationId xmlns:a16="http://schemas.microsoft.com/office/drawing/2014/main" id="{369F65D9-5EFD-2993-DDF9-58C11D181534}"/>
              </a:ext>
            </a:extLst>
          </p:cNvPr>
          <p:cNvSpPr/>
          <p:nvPr/>
        </p:nvSpPr>
        <p:spPr bwMode="gray">
          <a:xfrm>
            <a:off x="767372" y="4149080"/>
            <a:ext cx="8819596" cy="774255"/>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Dies gilt auch, wenn der Verteidiger erfolglos versucht hat, durch ein Handspiel ein Tor zu verhindern</a:t>
            </a:r>
          </a:p>
        </p:txBody>
      </p:sp>
      <p:pic>
        <p:nvPicPr>
          <p:cNvPr id="4" name="Grafik 3" descr="Ein Bild, das Symbol, Grafiken, Logo, Kreis enthält.&#10;&#10;KI-generierte Inhalte können fehlerhaft sein.">
            <a:hlinkClick r:id="rId2" action="ppaction://hlinkfile"/>
            <a:extLst>
              <a:ext uri="{FF2B5EF4-FFF2-40B4-BE49-F238E27FC236}">
                <a16:creationId xmlns:a16="http://schemas.microsoft.com/office/drawing/2014/main" id="{8B761B1E-30D1-3A3F-077F-982E84AC0D2B}"/>
              </a:ext>
            </a:extLst>
          </p:cNvPr>
          <p:cNvPicPr>
            <a:picLocks noChangeAspect="1"/>
          </p:cNvPicPr>
          <p:nvPr/>
        </p:nvPicPr>
        <p:blipFill>
          <a:blip r:embed="rId3"/>
          <a:stretch>
            <a:fillRect/>
          </a:stretch>
        </p:blipFill>
        <p:spPr>
          <a:xfrm>
            <a:off x="443372" y="3234585"/>
            <a:ext cx="720000" cy="720000"/>
          </a:xfrm>
          <a:prstGeom prst="rect">
            <a:avLst/>
          </a:prstGeom>
        </p:spPr>
      </p:pic>
      <p:sp>
        <p:nvSpPr>
          <p:cNvPr id="8" name="Textfeld 7">
            <a:extLst>
              <a:ext uri="{FF2B5EF4-FFF2-40B4-BE49-F238E27FC236}">
                <a16:creationId xmlns:a16="http://schemas.microsoft.com/office/drawing/2014/main" id="{AFBE4026-C2CE-DD86-C33E-F07037422DDB}"/>
              </a:ext>
            </a:extLst>
          </p:cNvPr>
          <p:cNvSpPr txBox="1"/>
          <p:nvPr/>
        </p:nvSpPr>
        <p:spPr>
          <a:xfrm>
            <a:off x="10122296" y="2369650"/>
            <a:ext cx="648072" cy="862132"/>
          </a:xfrm>
          <a:prstGeom prst="roundRect">
            <a:avLst/>
          </a:prstGeom>
          <a:solidFill>
            <a:schemeClr val="accent5"/>
          </a:solidFill>
        </p:spPr>
        <p:txBody>
          <a:bodyPr vert="horz" wrap="square" lIns="0" tIns="0" rIns="0" bIns="0" rtlCol="0">
            <a:spAutoFit/>
          </a:bodyPr>
          <a:lstStyle/>
          <a:p>
            <a:pPr algn="ctr">
              <a:spcBef>
                <a:spcPts val="600"/>
              </a:spcBef>
              <a:buSzPct val="110000"/>
            </a:pPr>
            <a:r>
              <a:rPr lang="de-DE" sz="1400" b="1" i="1" dirty="0">
                <a:solidFill>
                  <a:schemeClr val="accent6"/>
                </a:solidFill>
                <a:latin typeface="DFB Sans Pro Extended Black" panose="020B0000040101010104" pitchFamily="2" charset="0"/>
              </a:rPr>
              <a:t>N</a:t>
            </a:r>
            <a:r>
              <a:rPr lang="de-DE" sz="1400" i="1" dirty="0">
                <a:solidFill>
                  <a:schemeClr val="accent6"/>
                </a:solidFill>
                <a:latin typeface="DFB Sans Pro Extended Black" panose="020B0000040101010104" pitchFamily="2" charset="0"/>
              </a:rPr>
              <a:t>E</a:t>
            </a:r>
            <a:r>
              <a:rPr lang="de-DE" sz="1400" b="1" i="1" dirty="0">
                <a:solidFill>
                  <a:schemeClr val="accent6"/>
                </a:solidFill>
                <a:latin typeface="DFB Sans Pro Extended Black" panose="020B0000040101010104" pitchFamily="2" charset="0"/>
              </a:rPr>
              <a:t>U</a:t>
            </a:r>
          </a:p>
          <a:p>
            <a:pPr algn="ctr">
              <a:spcBef>
                <a:spcPts val="600"/>
              </a:spcBef>
              <a:buSzPct val="110000"/>
            </a:pPr>
            <a:r>
              <a:rPr lang="de-DE" sz="1400" b="1" i="1" dirty="0">
                <a:solidFill>
                  <a:schemeClr val="accent6"/>
                </a:solidFill>
                <a:latin typeface="DFB Sans Pro Extended Black" panose="020B0000040101010104" pitchFamily="2" charset="0"/>
              </a:rPr>
              <a:t>NEU</a:t>
            </a:r>
          </a:p>
          <a:p>
            <a:pPr algn="ctr">
              <a:spcBef>
                <a:spcPts val="600"/>
              </a:spcBef>
              <a:buSzPct val="110000"/>
            </a:pPr>
            <a:r>
              <a:rPr lang="de-DE" sz="1400" b="1" i="1" dirty="0">
                <a:solidFill>
                  <a:schemeClr val="accent6"/>
                </a:solidFill>
                <a:latin typeface="DFB Sans Pro Extended Black" panose="020B0000040101010104" pitchFamily="2" charset="0"/>
              </a:rPr>
              <a:t>NEU</a:t>
            </a:r>
          </a:p>
        </p:txBody>
      </p:sp>
      <p:sp>
        <p:nvSpPr>
          <p:cNvPr id="9" name="Rechteck: abgerundete Ecken 8">
            <a:extLst>
              <a:ext uri="{FF2B5EF4-FFF2-40B4-BE49-F238E27FC236}">
                <a16:creationId xmlns:a16="http://schemas.microsoft.com/office/drawing/2014/main" id="{3018445B-D07F-6849-7C86-979CA54BCC39}"/>
              </a:ext>
            </a:extLst>
          </p:cNvPr>
          <p:cNvSpPr/>
          <p:nvPr/>
        </p:nvSpPr>
        <p:spPr bwMode="gray">
          <a:xfrm>
            <a:off x="1421632" y="2570157"/>
            <a:ext cx="8207488" cy="428021"/>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es wird keine Disziplinarmaßnahme verhängt</a:t>
            </a:r>
          </a:p>
        </p:txBody>
      </p:sp>
      <p:sp>
        <p:nvSpPr>
          <p:cNvPr id="10" name="Rechteck: abgerundete Ecken 9">
            <a:extLst>
              <a:ext uri="{FF2B5EF4-FFF2-40B4-BE49-F238E27FC236}">
                <a16:creationId xmlns:a16="http://schemas.microsoft.com/office/drawing/2014/main" id="{2CC37B37-4631-973E-4013-939F07B1EBE6}"/>
              </a:ext>
            </a:extLst>
          </p:cNvPr>
          <p:cNvSpPr/>
          <p:nvPr/>
        </p:nvSpPr>
        <p:spPr bwMode="gray">
          <a:xfrm>
            <a:off x="1421632" y="5026286"/>
            <a:ext cx="8207488" cy="428021"/>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auch in diesem Fall wird der Verteidiger nicht verwarnt</a:t>
            </a:r>
          </a:p>
        </p:txBody>
      </p:sp>
      <p:pic>
        <p:nvPicPr>
          <p:cNvPr id="13" name="Grafik 12" descr="Ein Bild, das Symbol, Grafiken, Logo, Kreis enthält.&#10;&#10;KI-generierte Inhalte können fehlerhaft sein.">
            <a:hlinkClick r:id="rId4" action="ppaction://hlinkfile"/>
            <a:extLst>
              <a:ext uri="{FF2B5EF4-FFF2-40B4-BE49-F238E27FC236}">
                <a16:creationId xmlns:a16="http://schemas.microsoft.com/office/drawing/2014/main" id="{F0EE3E32-A206-090A-8FF1-ADF607D2D143}"/>
              </a:ext>
            </a:extLst>
          </p:cNvPr>
          <p:cNvPicPr>
            <a:picLocks noChangeAspect="1"/>
          </p:cNvPicPr>
          <p:nvPr/>
        </p:nvPicPr>
        <p:blipFill>
          <a:blip r:embed="rId3"/>
          <a:stretch>
            <a:fillRect/>
          </a:stretch>
        </p:blipFill>
        <p:spPr>
          <a:xfrm>
            <a:off x="443372" y="5434111"/>
            <a:ext cx="720000" cy="720000"/>
          </a:xfrm>
          <a:prstGeom prst="rect">
            <a:avLst/>
          </a:prstGeom>
        </p:spPr>
      </p:pic>
    </p:spTree>
    <p:extLst>
      <p:ext uri="{BB962C8B-B14F-4D97-AF65-F5344CB8AC3E}">
        <p14:creationId xmlns:p14="http://schemas.microsoft.com/office/powerpoint/2010/main" val="2684104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par>
                          <p:cTn id="17" fill="hold">
                            <p:stCondLst>
                              <p:cond delay="0"/>
                            </p:stCondLst>
                            <p:childTnLst>
                              <p:par>
                                <p:cTn id="18" presetID="35" presetClass="emph" presetSubtype="0" repeatCount="4000" fill="hold" grpId="1" nodeType="afterEffect">
                                  <p:stCondLst>
                                    <p:cond delay="0"/>
                                  </p:stCondLst>
                                  <p:childTnLst>
                                    <p:anim calcmode="discrete" valueType="str">
                                      <p:cBhvr>
                                        <p:cTn id="19" dur="500" fill="hold"/>
                                        <p:tgtEl>
                                          <p:spTgt spid="8"/>
                                        </p:tgtEl>
                                        <p:attrNameLst>
                                          <p:attrName>style.visibility</p:attrName>
                                        </p:attrNameLst>
                                      </p:cBhvr>
                                      <p:tavLst>
                                        <p:tav tm="0">
                                          <p:val>
                                            <p:strVal val="hidden"/>
                                          </p:val>
                                        </p:tav>
                                        <p:tav tm="50000">
                                          <p:val>
                                            <p:strVal val="visible"/>
                                          </p:val>
                                        </p:tav>
                                      </p:tavLst>
                                    </p:anim>
                                  </p:childTnLst>
                                </p:cTn>
                              </p:par>
                              <p:par>
                                <p:cTn id="20" presetID="1"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7" grpId="0" animBg="1"/>
      <p:bldP spid="8" grpId="0" animBg="1"/>
      <p:bldP spid="8" grpId="1" animBg="1"/>
      <p:bldP spid="9" grpId="0" animBg="1"/>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2D8F9-A058-DFCA-45E5-42A015D8D4E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BCCB40A-1AAA-3CAC-75A8-7384EA73D946}"/>
              </a:ext>
            </a:extLst>
          </p:cNvPr>
          <p:cNvSpPr>
            <a:spLocks noGrp="1"/>
          </p:cNvSpPr>
          <p:nvPr>
            <p:ph type="title"/>
          </p:nvPr>
        </p:nvSpPr>
        <p:spPr>
          <a:xfrm>
            <a:off x="443372" y="4565854"/>
            <a:ext cx="9253028" cy="1203406"/>
          </a:xfrm>
        </p:spPr>
        <p:txBody>
          <a:bodyPr/>
          <a:lstStyle/>
          <a:p>
            <a:r>
              <a:rPr lang="de-DE" dirty="0"/>
              <a:t>Regel 15 &amp; Regel 16 –</a:t>
            </a:r>
            <a:br>
              <a:rPr lang="de-DE" dirty="0"/>
            </a:br>
            <a:r>
              <a:rPr lang="de-DE" dirty="0"/>
              <a:t>Einwurf &amp; Abstoß</a:t>
            </a:r>
          </a:p>
        </p:txBody>
      </p:sp>
    </p:spTree>
    <p:extLst>
      <p:ext uri="{BB962C8B-B14F-4D97-AF65-F5344CB8AC3E}">
        <p14:creationId xmlns:p14="http://schemas.microsoft.com/office/powerpoint/2010/main" val="202659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17CBAF58-B854-F65E-4840-665C6D2612F6}"/>
              </a:ext>
            </a:extLst>
          </p:cNvPr>
          <p:cNvSpPr>
            <a:spLocks noGrp="1"/>
          </p:cNvSpPr>
          <p:nvPr>
            <p:ph type="body" sz="quarter" idx="13"/>
          </p:nvPr>
        </p:nvSpPr>
        <p:spPr/>
        <p:txBody>
          <a:bodyPr/>
          <a:lstStyle/>
          <a:p>
            <a:endParaRPr lang="de-DE"/>
          </a:p>
        </p:txBody>
      </p:sp>
      <p:sp>
        <p:nvSpPr>
          <p:cNvPr id="3" name="Titel 2">
            <a:extLst>
              <a:ext uri="{FF2B5EF4-FFF2-40B4-BE49-F238E27FC236}">
                <a16:creationId xmlns:a16="http://schemas.microsoft.com/office/drawing/2014/main" id="{356A34F7-1614-4E01-55A8-9790184C9DD3}"/>
              </a:ext>
            </a:extLst>
          </p:cNvPr>
          <p:cNvSpPr>
            <a:spLocks noGrp="1"/>
          </p:cNvSpPr>
          <p:nvPr>
            <p:ph type="title"/>
          </p:nvPr>
        </p:nvSpPr>
        <p:spPr/>
        <p:txBody>
          <a:bodyPr/>
          <a:lstStyle/>
          <a:p>
            <a:r>
              <a:rPr lang="de-DE" dirty="0"/>
              <a:t>Details</a:t>
            </a:r>
          </a:p>
        </p:txBody>
      </p:sp>
      <p:sp>
        <p:nvSpPr>
          <p:cNvPr id="4" name="Textplatzhalter 3">
            <a:extLst>
              <a:ext uri="{FF2B5EF4-FFF2-40B4-BE49-F238E27FC236}">
                <a16:creationId xmlns:a16="http://schemas.microsoft.com/office/drawing/2014/main" id="{496AE37A-2953-AD2A-10C7-6F8260FEBE12}"/>
              </a:ext>
            </a:extLst>
          </p:cNvPr>
          <p:cNvSpPr>
            <a:spLocks noGrp="1"/>
          </p:cNvSpPr>
          <p:nvPr>
            <p:ph type="body" sz="quarter" idx="14"/>
          </p:nvPr>
        </p:nvSpPr>
        <p:spPr>
          <a:xfrm>
            <a:off x="443372" y="1772816"/>
            <a:ext cx="10080000" cy="3431709"/>
          </a:xfrm>
        </p:spPr>
        <p:txBody>
          <a:bodyPr/>
          <a:lstStyle/>
          <a:p>
            <a:r>
              <a:rPr lang="de-DE" sz="2400" dirty="0"/>
              <a:t>Schnellere Spielfortsetzungen (Einwurf + Abstoß)</a:t>
            </a:r>
          </a:p>
          <a:p>
            <a:r>
              <a:rPr lang="de-DE" sz="2400" dirty="0"/>
              <a:t>Kürzere Unterbrechungen (Verletzung + Auswechslung)</a:t>
            </a:r>
          </a:p>
          <a:p>
            <a:r>
              <a:rPr lang="de-DE" sz="2400" dirty="0"/>
              <a:t>Sinnvolle und schnelle VAR-Unterstützung</a:t>
            </a:r>
          </a:p>
          <a:p>
            <a:endParaRPr lang="de-DE" sz="2400" dirty="0"/>
          </a:p>
          <a:p>
            <a:pPr lvl="1">
              <a:buFont typeface="Wingdings" panose="05000000000000000000" pitchFamily="2" charset="2"/>
              <a:buChar char="Ø"/>
            </a:pPr>
            <a:r>
              <a:rPr lang="de-DE" sz="2400" dirty="0">
                <a:solidFill>
                  <a:schemeClr val="accent6"/>
                </a:solidFill>
              </a:rPr>
              <a:t> </a:t>
            </a:r>
            <a:r>
              <a:rPr lang="de-DE" sz="2400" b="1" dirty="0">
                <a:solidFill>
                  <a:schemeClr val="accent6"/>
                </a:solidFill>
              </a:rPr>
              <a:t>Optionale Änderungen</a:t>
            </a:r>
          </a:p>
          <a:p>
            <a:pPr lvl="1">
              <a:buFont typeface="Wingdings" panose="05000000000000000000" pitchFamily="2" charset="2"/>
              <a:buChar char="Ø"/>
            </a:pPr>
            <a:r>
              <a:rPr lang="de-DE" sz="2400" b="1" dirty="0"/>
              <a:t> VAR-Protokoll</a:t>
            </a:r>
          </a:p>
          <a:p>
            <a:pPr lvl="1">
              <a:buFont typeface="Wingdings" panose="05000000000000000000" pitchFamily="2" charset="2"/>
              <a:buChar char="Ø"/>
            </a:pPr>
            <a:r>
              <a:rPr lang="de-DE" sz="2400" b="1" dirty="0">
                <a:solidFill>
                  <a:srgbClr val="FF5858"/>
                </a:solidFill>
              </a:rPr>
              <a:t> Regeländerungen</a:t>
            </a:r>
          </a:p>
        </p:txBody>
      </p:sp>
      <p:sp>
        <p:nvSpPr>
          <p:cNvPr id="5" name="Datumsplatzhalter 4">
            <a:extLst>
              <a:ext uri="{FF2B5EF4-FFF2-40B4-BE49-F238E27FC236}">
                <a16:creationId xmlns:a16="http://schemas.microsoft.com/office/drawing/2014/main" id="{DC51FE25-14CE-7024-6299-3CF8F25A9CB3}"/>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13B2B576-CB36-DE34-5291-0BD2348B52BA}"/>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4261C790-A4DC-99E7-0AB9-4AF777B5522E}"/>
              </a:ext>
            </a:extLst>
          </p:cNvPr>
          <p:cNvSpPr>
            <a:spLocks noGrp="1"/>
          </p:cNvSpPr>
          <p:nvPr>
            <p:ph type="sldNum" sz="quarter" idx="12"/>
          </p:nvPr>
        </p:nvSpPr>
        <p:spPr/>
        <p:txBody>
          <a:bodyPr/>
          <a:lstStyle/>
          <a:p>
            <a:fld id="{A39607C7-226F-421E-ADC8-E5DECC66F816}" type="slidenum">
              <a:rPr lang="de-DE" smtClean="0"/>
              <a:t>3</a:t>
            </a:fld>
            <a:endParaRPr lang="de-DE"/>
          </a:p>
        </p:txBody>
      </p:sp>
    </p:spTree>
    <p:extLst>
      <p:ext uri="{BB962C8B-B14F-4D97-AF65-F5344CB8AC3E}">
        <p14:creationId xmlns:p14="http://schemas.microsoft.com/office/powerpoint/2010/main" val="3334504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455B6-8EA5-0E33-AE29-A902153E3520}"/>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44EC5482-C391-2864-1498-673D1A953FC3}"/>
              </a:ext>
            </a:extLst>
          </p:cNvPr>
          <p:cNvSpPr>
            <a:spLocks noGrp="1"/>
          </p:cNvSpPr>
          <p:nvPr>
            <p:ph type="body" sz="quarter" idx="13"/>
          </p:nvPr>
        </p:nvSpPr>
        <p:spPr/>
        <p:txBody>
          <a:bodyPr/>
          <a:lstStyle/>
          <a:p>
            <a:r>
              <a:rPr lang="de-DE" dirty="0"/>
              <a:t>Regel 15 &amp; 16 – Einwurf &amp; Abstoß</a:t>
            </a:r>
          </a:p>
        </p:txBody>
      </p:sp>
      <p:sp>
        <p:nvSpPr>
          <p:cNvPr id="3" name="Titel 2">
            <a:extLst>
              <a:ext uri="{FF2B5EF4-FFF2-40B4-BE49-F238E27FC236}">
                <a16:creationId xmlns:a16="http://schemas.microsoft.com/office/drawing/2014/main" id="{6CC02F42-D2E3-7CE2-8192-A4DF868E7269}"/>
              </a:ext>
            </a:extLst>
          </p:cNvPr>
          <p:cNvSpPr>
            <a:spLocks noGrp="1"/>
          </p:cNvSpPr>
          <p:nvPr>
            <p:ph type="title"/>
          </p:nvPr>
        </p:nvSpPr>
        <p:spPr>
          <a:xfrm>
            <a:off x="443372" y="692696"/>
            <a:ext cx="10080000" cy="886397"/>
          </a:xfrm>
        </p:spPr>
        <p:txBody>
          <a:bodyPr/>
          <a:lstStyle/>
          <a:p>
            <a:r>
              <a:rPr lang="de-DE" dirty="0"/>
              <a:t>„Fünf-Sekunden-Countdown“ bei </a:t>
            </a:r>
            <a:br>
              <a:rPr lang="de-DE" dirty="0"/>
            </a:br>
            <a:r>
              <a:rPr lang="de-DE" dirty="0"/>
              <a:t>Einwurf + Abstoß:</a:t>
            </a:r>
          </a:p>
        </p:txBody>
      </p:sp>
      <p:sp>
        <p:nvSpPr>
          <p:cNvPr id="5" name="Datumsplatzhalter 4">
            <a:extLst>
              <a:ext uri="{FF2B5EF4-FFF2-40B4-BE49-F238E27FC236}">
                <a16:creationId xmlns:a16="http://schemas.microsoft.com/office/drawing/2014/main" id="{BD3D18B3-73D8-8221-82EA-D9B68286D7E3}"/>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7F3BE668-919C-DA7F-B3BA-2D93F1023F09}"/>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7822EF65-1BB7-C9F4-E509-C2162306C19F}"/>
              </a:ext>
            </a:extLst>
          </p:cNvPr>
          <p:cNvSpPr>
            <a:spLocks noGrp="1"/>
          </p:cNvSpPr>
          <p:nvPr>
            <p:ph type="sldNum" sz="quarter" idx="12"/>
          </p:nvPr>
        </p:nvSpPr>
        <p:spPr/>
        <p:txBody>
          <a:bodyPr/>
          <a:lstStyle/>
          <a:p>
            <a:fld id="{A39607C7-226F-421E-ADC8-E5DECC66F816}" type="slidenum">
              <a:rPr lang="de-DE" smtClean="0"/>
              <a:t>30</a:t>
            </a:fld>
            <a:endParaRPr lang="de-DE"/>
          </a:p>
        </p:txBody>
      </p:sp>
      <p:sp>
        <p:nvSpPr>
          <p:cNvPr id="11" name="Rechteck: abgerundete Ecken 10">
            <a:extLst>
              <a:ext uri="{FF2B5EF4-FFF2-40B4-BE49-F238E27FC236}">
                <a16:creationId xmlns:a16="http://schemas.microsoft.com/office/drawing/2014/main" id="{F27111CE-B2D7-6920-1D16-1203BB1247CE}"/>
              </a:ext>
            </a:extLst>
          </p:cNvPr>
          <p:cNvSpPr/>
          <p:nvPr/>
        </p:nvSpPr>
        <p:spPr bwMode="gray">
          <a:xfrm>
            <a:off x="443372" y="1983602"/>
            <a:ext cx="2903406"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Einleitung / Begründung:</a:t>
            </a:r>
            <a:endParaRPr lang="de-DE" sz="1600" b="1" noProof="0" dirty="0">
              <a:solidFill>
                <a:schemeClr val="bg2"/>
              </a:solidFill>
              <a:latin typeface="DFB Sans Pro Static" panose="020B0504040101010104" pitchFamily="34" charset="0"/>
            </a:endParaRPr>
          </a:p>
        </p:txBody>
      </p:sp>
      <p:sp>
        <p:nvSpPr>
          <p:cNvPr id="12" name="Rechteck: abgerundete Ecken 11">
            <a:extLst>
              <a:ext uri="{FF2B5EF4-FFF2-40B4-BE49-F238E27FC236}">
                <a16:creationId xmlns:a16="http://schemas.microsoft.com/office/drawing/2014/main" id="{F28C08E2-7B77-0101-D12E-2526EC121B5D}"/>
              </a:ext>
            </a:extLst>
          </p:cNvPr>
          <p:cNvSpPr/>
          <p:nvPr/>
        </p:nvSpPr>
        <p:spPr bwMode="gray">
          <a:xfrm>
            <a:off x="767372" y="2594662"/>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r>
              <a:rPr lang="de-DE" sz="1600" b="1" dirty="0">
                <a:solidFill>
                  <a:schemeClr val="tx2"/>
                </a:solidFill>
                <a:latin typeface="DFB Sans Pro Static" panose="020B0504040101010104" pitchFamily="34" charset="0"/>
              </a:rPr>
              <a:t>Zeitschinden oder Verzögerung der Spielwiederaufnahme verhindern</a:t>
            </a:r>
          </a:p>
        </p:txBody>
      </p:sp>
      <p:sp>
        <p:nvSpPr>
          <p:cNvPr id="16" name="Rechteck: abgerundete Ecken 15">
            <a:extLst>
              <a:ext uri="{FF2B5EF4-FFF2-40B4-BE49-F238E27FC236}">
                <a16:creationId xmlns:a16="http://schemas.microsoft.com/office/drawing/2014/main" id="{E69455DE-A466-0E9D-F419-D2B2007D9D86}"/>
              </a:ext>
            </a:extLst>
          </p:cNvPr>
          <p:cNvSpPr/>
          <p:nvPr/>
        </p:nvSpPr>
        <p:spPr bwMode="gray">
          <a:xfrm>
            <a:off x="447212" y="3395093"/>
            <a:ext cx="3630200"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Wird das Zeitlimit überschritten´:</a:t>
            </a:r>
          </a:p>
        </p:txBody>
      </p:sp>
      <p:sp>
        <p:nvSpPr>
          <p:cNvPr id="17" name="Rechteck: abgerundete Ecken 16">
            <a:extLst>
              <a:ext uri="{FF2B5EF4-FFF2-40B4-BE49-F238E27FC236}">
                <a16:creationId xmlns:a16="http://schemas.microsoft.com/office/drawing/2014/main" id="{5386CB5C-313F-8486-4FF5-557F96AED740}"/>
              </a:ext>
            </a:extLst>
          </p:cNvPr>
          <p:cNvSpPr/>
          <p:nvPr/>
        </p:nvSpPr>
        <p:spPr bwMode="gray">
          <a:xfrm>
            <a:off x="767372" y="3981513"/>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Die Spielfortsetzung (der Einwurf) wird vom gegnerischen Team ausgeführt</a:t>
            </a:r>
          </a:p>
        </p:txBody>
      </p:sp>
      <p:sp>
        <p:nvSpPr>
          <p:cNvPr id="18" name="Rechteck: abgerundete Ecken 17">
            <a:extLst>
              <a:ext uri="{FF2B5EF4-FFF2-40B4-BE49-F238E27FC236}">
                <a16:creationId xmlns:a16="http://schemas.microsoft.com/office/drawing/2014/main" id="{CDF1E717-AB2A-658A-8308-237DC284A51D}"/>
              </a:ext>
            </a:extLst>
          </p:cNvPr>
          <p:cNvSpPr/>
          <p:nvPr/>
        </p:nvSpPr>
        <p:spPr bwMode="gray">
          <a:xfrm>
            <a:off x="767372" y="4592573"/>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Beim Abstoß wird dem Gegner ein Eckstoß zugesprochen</a:t>
            </a:r>
          </a:p>
        </p:txBody>
      </p:sp>
      <p:sp>
        <p:nvSpPr>
          <p:cNvPr id="4" name="Textfeld 3">
            <a:extLst>
              <a:ext uri="{FF2B5EF4-FFF2-40B4-BE49-F238E27FC236}">
                <a16:creationId xmlns:a16="http://schemas.microsoft.com/office/drawing/2014/main" id="{58D1A78B-311C-95FE-3B20-231AB424512D}"/>
              </a:ext>
            </a:extLst>
          </p:cNvPr>
          <p:cNvSpPr txBox="1"/>
          <p:nvPr/>
        </p:nvSpPr>
        <p:spPr>
          <a:xfrm>
            <a:off x="8472264" y="692696"/>
            <a:ext cx="648072" cy="862132"/>
          </a:xfrm>
          <a:prstGeom prst="roundRect">
            <a:avLst/>
          </a:prstGeom>
          <a:solidFill>
            <a:schemeClr val="accent5"/>
          </a:solidFill>
        </p:spPr>
        <p:txBody>
          <a:bodyPr vert="horz" wrap="square" lIns="0" tIns="0" rIns="0" bIns="0" rtlCol="0">
            <a:spAutoFit/>
          </a:bodyPr>
          <a:lstStyle/>
          <a:p>
            <a:pPr algn="ctr">
              <a:spcBef>
                <a:spcPts val="600"/>
              </a:spcBef>
              <a:buSzPct val="110000"/>
            </a:pPr>
            <a:r>
              <a:rPr lang="de-DE" sz="1400" b="1" i="1" dirty="0">
                <a:solidFill>
                  <a:schemeClr val="accent6"/>
                </a:solidFill>
                <a:latin typeface="DFB Sans Pro Extended Black" panose="020B0000040101010104" pitchFamily="2" charset="0"/>
              </a:rPr>
              <a:t>N</a:t>
            </a:r>
            <a:r>
              <a:rPr lang="de-DE" sz="1400" i="1" dirty="0">
                <a:solidFill>
                  <a:schemeClr val="accent6"/>
                </a:solidFill>
                <a:latin typeface="DFB Sans Pro Extended Black" panose="020B0000040101010104" pitchFamily="2" charset="0"/>
              </a:rPr>
              <a:t>E</a:t>
            </a:r>
            <a:r>
              <a:rPr lang="de-DE" sz="1400" b="1" i="1" dirty="0">
                <a:solidFill>
                  <a:schemeClr val="accent6"/>
                </a:solidFill>
                <a:latin typeface="DFB Sans Pro Extended Black" panose="020B0000040101010104" pitchFamily="2" charset="0"/>
              </a:rPr>
              <a:t>U</a:t>
            </a:r>
          </a:p>
          <a:p>
            <a:pPr algn="ctr">
              <a:spcBef>
                <a:spcPts val="600"/>
              </a:spcBef>
              <a:buSzPct val="110000"/>
            </a:pPr>
            <a:r>
              <a:rPr lang="de-DE" sz="1400" b="1" i="1" dirty="0">
                <a:solidFill>
                  <a:schemeClr val="accent6"/>
                </a:solidFill>
                <a:latin typeface="DFB Sans Pro Extended Black" panose="020B0000040101010104" pitchFamily="2" charset="0"/>
              </a:rPr>
              <a:t>NEU</a:t>
            </a:r>
          </a:p>
          <a:p>
            <a:pPr algn="ctr">
              <a:spcBef>
                <a:spcPts val="600"/>
              </a:spcBef>
              <a:buSzPct val="110000"/>
            </a:pPr>
            <a:r>
              <a:rPr lang="de-DE" sz="1400" b="1" i="1" dirty="0">
                <a:solidFill>
                  <a:schemeClr val="accent6"/>
                </a:solidFill>
                <a:latin typeface="DFB Sans Pro Extended Black" panose="020B0000040101010104" pitchFamily="2" charset="0"/>
              </a:rPr>
              <a:t>NEU</a:t>
            </a:r>
          </a:p>
        </p:txBody>
      </p:sp>
      <p:pic>
        <p:nvPicPr>
          <p:cNvPr id="8" name="Grafik 7" descr="Ein Bild, das Symbol, Grafiken, Logo, Kreis enthält.&#10;&#10;KI-generierte Inhalte können fehlerhaft sein.">
            <a:hlinkClick r:id="rId2" action="ppaction://hlinkfile"/>
            <a:extLst>
              <a:ext uri="{FF2B5EF4-FFF2-40B4-BE49-F238E27FC236}">
                <a16:creationId xmlns:a16="http://schemas.microsoft.com/office/drawing/2014/main" id="{FD54D60B-C8DE-32E2-CFA7-48828FE9B2A9}"/>
              </a:ext>
            </a:extLst>
          </p:cNvPr>
          <p:cNvPicPr>
            <a:picLocks noChangeAspect="1"/>
          </p:cNvPicPr>
          <p:nvPr/>
        </p:nvPicPr>
        <p:blipFill>
          <a:blip r:embed="rId3"/>
          <a:stretch>
            <a:fillRect/>
          </a:stretch>
        </p:blipFill>
        <p:spPr>
          <a:xfrm>
            <a:off x="443372" y="5434111"/>
            <a:ext cx="720000" cy="720000"/>
          </a:xfrm>
          <a:prstGeom prst="rect">
            <a:avLst/>
          </a:prstGeom>
        </p:spPr>
      </p:pic>
    </p:spTree>
    <p:extLst>
      <p:ext uri="{BB962C8B-B14F-4D97-AF65-F5344CB8AC3E}">
        <p14:creationId xmlns:p14="http://schemas.microsoft.com/office/powerpoint/2010/main" val="3643367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35" presetClass="emph" presetSubtype="0" repeatCount="4000" fill="hold" grpId="1" nodeType="afterEffect">
                                  <p:stCondLst>
                                    <p:cond delay="0"/>
                                  </p:stCondLst>
                                  <p:childTnLst>
                                    <p:anim calcmode="discrete" valueType="str">
                                      <p:cBhvr>
                                        <p:cTn id="9" dur="500" fill="hold"/>
                                        <p:tgtEl>
                                          <p:spTgt spid="4"/>
                                        </p:tgtEl>
                                        <p:attrNameLst>
                                          <p:attrName>style.visibility</p:attrName>
                                        </p:attrNameLst>
                                      </p:cBhvr>
                                      <p:tavLst>
                                        <p:tav tm="0">
                                          <p:val>
                                            <p:strVal val="hidden"/>
                                          </p:val>
                                        </p:tav>
                                        <p:tav tm="50000">
                                          <p:val>
                                            <p:strVal val="visible"/>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6" grpId="0" animBg="1"/>
      <p:bldP spid="17" grpId="0" animBg="1"/>
      <p:bldP spid="18" grpId="0" animBg="1"/>
      <p:bldP spid="4" grpId="0" animBg="1"/>
      <p:bldP spid="4"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851BA-0063-9498-A60D-4A0F6E3E569B}"/>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1181BD3E-D8E0-0EC1-C897-2ACC7F8A4A86}"/>
              </a:ext>
            </a:extLst>
          </p:cNvPr>
          <p:cNvSpPr>
            <a:spLocks noGrp="1"/>
          </p:cNvSpPr>
          <p:nvPr>
            <p:ph type="body" sz="quarter" idx="13"/>
          </p:nvPr>
        </p:nvSpPr>
        <p:spPr/>
        <p:txBody>
          <a:bodyPr/>
          <a:lstStyle/>
          <a:p>
            <a:r>
              <a:rPr lang="de-DE" dirty="0"/>
              <a:t>Regel 15 &amp; 16 – Einwurf &amp; Abstoß</a:t>
            </a:r>
          </a:p>
        </p:txBody>
      </p:sp>
      <p:sp>
        <p:nvSpPr>
          <p:cNvPr id="3" name="Titel 2">
            <a:extLst>
              <a:ext uri="{FF2B5EF4-FFF2-40B4-BE49-F238E27FC236}">
                <a16:creationId xmlns:a16="http://schemas.microsoft.com/office/drawing/2014/main" id="{FBABD3AF-0D0E-08E6-DBC8-3FED3EE8CE98}"/>
              </a:ext>
            </a:extLst>
          </p:cNvPr>
          <p:cNvSpPr>
            <a:spLocks noGrp="1"/>
          </p:cNvSpPr>
          <p:nvPr>
            <p:ph type="title"/>
          </p:nvPr>
        </p:nvSpPr>
        <p:spPr>
          <a:xfrm>
            <a:off x="443372" y="692696"/>
            <a:ext cx="10080000" cy="886397"/>
          </a:xfrm>
        </p:spPr>
        <p:txBody>
          <a:bodyPr/>
          <a:lstStyle/>
          <a:p>
            <a:r>
              <a:rPr lang="de-DE" dirty="0"/>
              <a:t>„Fünf-Sekunden-Countdown“ bei </a:t>
            </a:r>
            <a:br>
              <a:rPr lang="de-DE" dirty="0"/>
            </a:br>
            <a:r>
              <a:rPr lang="de-DE" dirty="0"/>
              <a:t>Einwurf + Abstoß:</a:t>
            </a:r>
          </a:p>
        </p:txBody>
      </p:sp>
      <p:sp>
        <p:nvSpPr>
          <p:cNvPr id="5" name="Datumsplatzhalter 4">
            <a:extLst>
              <a:ext uri="{FF2B5EF4-FFF2-40B4-BE49-F238E27FC236}">
                <a16:creationId xmlns:a16="http://schemas.microsoft.com/office/drawing/2014/main" id="{9C9FCABE-A50B-2C34-9EE7-C5707A1B8326}"/>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8B0EFF78-6A0A-A327-FFCE-6F7D73685224}"/>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A56823F1-408A-AF6D-7C19-FAB9A3E13AE5}"/>
              </a:ext>
            </a:extLst>
          </p:cNvPr>
          <p:cNvSpPr>
            <a:spLocks noGrp="1"/>
          </p:cNvSpPr>
          <p:nvPr>
            <p:ph type="sldNum" sz="quarter" idx="12"/>
          </p:nvPr>
        </p:nvSpPr>
        <p:spPr/>
        <p:txBody>
          <a:bodyPr/>
          <a:lstStyle/>
          <a:p>
            <a:fld id="{A39607C7-226F-421E-ADC8-E5DECC66F816}" type="slidenum">
              <a:rPr lang="de-DE" smtClean="0"/>
              <a:t>31</a:t>
            </a:fld>
            <a:endParaRPr lang="de-DE"/>
          </a:p>
        </p:txBody>
      </p:sp>
      <p:sp>
        <p:nvSpPr>
          <p:cNvPr id="11" name="Rechteck: abgerundete Ecken 10">
            <a:extLst>
              <a:ext uri="{FF2B5EF4-FFF2-40B4-BE49-F238E27FC236}">
                <a16:creationId xmlns:a16="http://schemas.microsoft.com/office/drawing/2014/main" id="{BB3CE6A1-DDCB-0DDE-C092-677B335DE0D3}"/>
              </a:ext>
            </a:extLst>
          </p:cNvPr>
          <p:cNvSpPr/>
          <p:nvPr/>
        </p:nvSpPr>
        <p:spPr bwMode="gray">
          <a:xfrm>
            <a:off x="443372" y="1988840"/>
            <a:ext cx="3051593"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Verfahren/Vorgangsweise:</a:t>
            </a:r>
          </a:p>
        </p:txBody>
      </p:sp>
      <p:sp>
        <p:nvSpPr>
          <p:cNvPr id="12" name="Rechteck: abgerundete Ecken 11">
            <a:extLst>
              <a:ext uri="{FF2B5EF4-FFF2-40B4-BE49-F238E27FC236}">
                <a16:creationId xmlns:a16="http://schemas.microsoft.com/office/drawing/2014/main" id="{A5FE13F8-8C27-35EF-0E5C-2E57E63611A8}"/>
              </a:ext>
            </a:extLst>
          </p:cNvPr>
          <p:cNvSpPr/>
          <p:nvPr/>
        </p:nvSpPr>
        <p:spPr bwMode="gray">
          <a:xfrm>
            <a:off x="767372" y="2594662"/>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accent6"/>
                </a:solidFill>
                <a:latin typeface="DFB Sans Pro Static" panose="020B0504040101010104" pitchFamily="34" charset="0"/>
              </a:rPr>
              <a:t>Der SR stellt fest, dass ein Einwurf oder Abstoß absichtlich verzögert wird</a:t>
            </a:r>
          </a:p>
        </p:txBody>
      </p:sp>
      <p:sp>
        <p:nvSpPr>
          <p:cNvPr id="17" name="Rechteck: abgerundete Ecken 16">
            <a:extLst>
              <a:ext uri="{FF2B5EF4-FFF2-40B4-BE49-F238E27FC236}">
                <a16:creationId xmlns:a16="http://schemas.microsoft.com/office/drawing/2014/main" id="{9A32F3DC-1346-0B87-4B58-6C53D062F568}"/>
              </a:ext>
            </a:extLst>
          </p:cNvPr>
          <p:cNvSpPr/>
          <p:nvPr/>
        </p:nvSpPr>
        <p:spPr bwMode="gray">
          <a:xfrm>
            <a:off x="760860" y="3206501"/>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Pfiff und deutliches Handzeichen für die Ausführung der Spielfortsetzung</a:t>
            </a:r>
          </a:p>
        </p:txBody>
      </p:sp>
      <p:sp>
        <p:nvSpPr>
          <p:cNvPr id="18" name="Rechteck: abgerundete Ecken 17">
            <a:extLst>
              <a:ext uri="{FF2B5EF4-FFF2-40B4-BE49-F238E27FC236}">
                <a16:creationId xmlns:a16="http://schemas.microsoft.com/office/drawing/2014/main" id="{F9E4A3D9-7110-CA2C-5C9D-6258BA6555DA}"/>
              </a:ext>
            </a:extLst>
          </p:cNvPr>
          <p:cNvSpPr/>
          <p:nvPr/>
        </p:nvSpPr>
        <p:spPr bwMode="gray">
          <a:xfrm>
            <a:off x="767372" y="3812323"/>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Der SR startet danach den „Fünf-Sekunden Countdown“:</a:t>
            </a:r>
          </a:p>
        </p:txBody>
      </p:sp>
      <p:sp>
        <p:nvSpPr>
          <p:cNvPr id="9" name="Rechteck: abgerundete Ecken 8">
            <a:extLst>
              <a:ext uri="{FF2B5EF4-FFF2-40B4-BE49-F238E27FC236}">
                <a16:creationId xmlns:a16="http://schemas.microsoft.com/office/drawing/2014/main" id="{18E7B7B5-E086-23CF-CD2C-C2DEC7CD6792}"/>
              </a:ext>
            </a:extLst>
          </p:cNvPr>
          <p:cNvSpPr/>
          <p:nvPr/>
        </p:nvSpPr>
        <p:spPr bwMode="gray">
          <a:xfrm>
            <a:off x="1379628" y="4418145"/>
            <a:ext cx="8207488" cy="774255"/>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zählt mit erhobener Hand einen Countdown der 5 Sekunden (ggf. mündlich mitzählen)</a:t>
            </a:r>
          </a:p>
        </p:txBody>
      </p:sp>
    </p:spTree>
    <p:extLst>
      <p:ext uri="{BB962C8B-B14F-4D97-AF65-F5344CB8AC3E}">
        <p14:creationId xmlns:p14="http://schemas.microsoft.com/office/powerpoint/2010/main" val="3580732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7" grpId="0" animBg="1"/>
      <p:bldP spid="18" grpId="0" animBg="1"/>
      <p:bldP spid="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1B410-E4A8-92F2-D323-3C6C30AF7128}"/>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9ECF653C-6599-4419-5870-270818A818C5}"/>
              </a:ext>
            </a:extLst>
          </p:cNvPr>
          <p:cNvSpPr>
            <a:spLocks noGrp="1"/>
          </p:cNvSpPr>
          <p:nvPr>
            <p:ph type="body" sz="quarter" idx="13"/>
          </p:nvPr>
        </p:nvSpPr>
        <p:spPr/>
        <p:txBody>
          <a:bodyPr/>
          <a:lstStyle/>
          <a:p>
            <a:r>
              <a:rPr lang="de-DE" dirty="0"/>
              <a:t>Regel 15 &amp; 16 – Einwurf &amp; Abstoß</a:t>
            </a:r>
          </a:p>
        </p:txBody>
      </p:sp>
      <p:sp>
        <p:nvSpPr>
          <p:cNvPr id="3" name="Titel 2">
            <a:extLst>
              <a:ext uri="{FF2B5EF4-FFF2-40B4-BE49-F238E27FC236}">
                <a16:creationId xmlns:a16="http://schemas.microsoft.com/office/drawing/2014/main" id="{C286B236-4BBB-65DC-B61C-AFF1827B1E4A}"/>
              </a:ext>
            </a:extLst>
          </p:cNvPr>
          <p:cNvSpPr>
            <a:spLocks noGrp="1"/>
          </p:cNvSpPr>
          <p:nvPr>
            <p:ph type="title"/>
          </p:nvPr>
        </p:nvSpPr>
        <p:spPr>
          <a:xfrm>
            <a:off x="443372" y="692696"/>
            <a:ext cx="10080000" cy="886397"/>
          </a:xfrm>
        </p:spPr>
        <p:txBody>
          <a:bodyPr/>
          <a:lstStyle/>
          <a:p>
            <a:r>
              <a:rPr lang="de-DE" dirty="0"/>
              <a:t>„Fünf-Sekunden-Countdown“ bei </a:t>
            </a:r>
            <a:br>
              <a:rPr lang="de-DE" dirty="0"/>
            </a:br>
            <a:r>
              <a:rPr lang="de-DE" dirty="0"/>
              <a:t>Einwurf + Abstoß:</a:t>
            </a:r>
          </a:p>
        </p:txBody>
      </p:sp>
      <p:sp>
        <p:nvSpPr>
          <p:cNvPr id="5" name="Datumsplatzhalter 4">
            <a:extLst>
              <a:ext uri="{FF2B5EF4-FFF2-40B4-BE49-F238E27FC236}">
                <a16:creationId xmlns:a16="http://schemas.microsoft.com/office/drawing/2014/main" id="{6CD897FD-E07D-511C-EDD3-2DAC8595B5DE}"/>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AA294B4A-C5E6-5283-F87D-EFA3CEF4DBCD}"/>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CB239753-0C04-FF9C-5785-923F67249D86}"/>
              </a:ext>
            </a:extLst>
          </p:cNvPr>
          <p:cNvSpPr>
            <a:spLocks noGrp="1"/>
          </p:cNvSpPr>
          <p:nvPr>
            <p:ph type="sldNum" sz="quarter" idx="12"/>
          </p:nvPr>
        </p:nvSpPr>
        <p:spPr/>
        <p:txBody>
          <a:bodyPr/>
          <a:lstStyle/>
          <a:p>
            <a:fld id="{A39607C7-226F-421E-ADC8-E5DECC66F816}" type="slidenum">
              <a:rPr lang="de-DE" smtClean="0"/>
              <a:t>32</a:t>
            </a:fld>
            <a:endParaRPr lang="de-DE"/>
          </a:p>
        </p:txBody>
      </p:sp>
      <p:sp>
        <p:nvSpPr>
          <p:cNvPr id="11" name="Rechteck: abgerundete Ecken 10">
            <a:extLst>
              <a:ext uri="{FF2B5EF4-FFF2-40B4-BE49-F238E27FC236}">
                <a16:creationId xmlns:a16="http://schemas.microsoft.com/office/drawing/2014/main" id="{FAC5CC6F-B21E-C8C9-4FC8-9AD3BB07217F}"/>
              </a:ext>
            </a:extLst>
          </p:cNvPr>
          <p:cNvSpPr/>
          <p:nvPr/>
        </p:nvSpPr>
        <p:spPr bwMode="gray">
          <a:xfrm>
            <a:off x="440728" y="1985832"/>
            <a:ext cx="7435047"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Der Ball ist nach Ablauf des 5-Sekunden-Countdowns noch nicht im Spiel:</a:t>
            </a:r>
          </a:p>
        </p:txBody>
      </p:sp>
      <p:sp>
        <p:nvSpPr>
          <p:cNvPr id="12" name="Rechteck: abgerundete Ecken 11">
            <a:extLst>
              <a:ext uri="{FF2B5EF4-FFF2-40B4-BE49-F238E27FC236}">
                <a16:creationId xmlns:a16="http://schemas.microsoft.com/office/drawing/2014/main" id="{E37026EF-EE31-381B-B455-3C3450683139}"/>
              </a:ext>
            </a:extLst>
          </p:cNvPr>
          <p:cNvSpPr/>
          <p:nvPr/>
        </p:nvSpPr>
        <p:spPr bwMode="gray">
          <a:xfrm>
            <a:off x="767372" y="2594662"/>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Einwurf für das gegnerische Team an der ursprünglichen Stelle</a:t>
            </a:r>
          </a:p>
        </p:txBody>
      </p:sp>
      <p:sp>
        <p:nvSpPr>
          <p:cNvPr id="17" name="Rechteck: abgerundete Ecken 16">
            <a:extLst>
              <a:ext uri="{FF2B5EF4-FFF2-40B4-BE49-F238E27FC236}">
                <a16:creationId xmlns:a16="http://schemas.microsoft.com/office/drawing/2014/main" id="{3FF241A3-E831-C0E1-A710-852768A029E0}"/>
              </a:ext>
            </a:extLst>
          </p:cNvPr>
          <p:cNvSpPr/>
          <p:nvPr/>
        </p:nvSpPr>
        <p:spPr bwMode="gray">
          <a:xfrm>
            <a:off x="760860" y="3206501"/>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Eckstoß von der Seite, wo der Abstoß ausgeführt worden wäre</a:t>
            </a:r>
          </a:p>
        </p:txBody>
      </p:sp>
      <p:sp>
        <p:nvSpPr>
          <p:cNvPr id="4" name="Rechteck: abgerundete Ecken 3">
            <a:extLst>
              <a:ext uri="{FF2B5EF4-FFF2-40B4-BE49-F238E27FC236}">
                <a16:creationId xmlns:a16="http://schemas.microsoft.com/office/drawing/2014/main" id="{3173870D-523D-1A34-DD50-D9C063AB0949}"/>
              </a:ext>
            </a:extLst>
          </p:cNvPr>
          <p:cNvSpPr/>
          <p:nvPr/>
        </p:nvSpPr>
        <p:spPr bwMode="gray">
          <a:xfrm>
            <a:off x="440728" y="4038252"/>
            <a:ext cx="1704287"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Verwarnung:</a:t>
            </a:r>
          </a:p>
        </p:txBody>
      </p:sp>
      <p:sp>
        <p:nvSpPr>
          <p:cNvPr id="8" name="Rechteck: abgerundete Ecken 7">
            <a:extLst>
              <a:ext uri="{FF2B5EF4-FFF2-40B4-BE49-F238E27FC236}">
                <a16:creationId xmlns:a16="http://schemas.microsoft.com/office/drawing/2014/main" id="{05B65117-28A2-C514-12CD-B4C49D5B3AFD}"/>
              </a:ext>
            </a:extLst>
          </p:cNvPr>
          <p:cNvSpPr/>
          <p:nvPr/>
        </p:nvSpPr>
        <p:spPr bwMode="gray">
          <a:xfrm>
            <a:off x="767372" y="4652071"/>
            <a:ext cx="8819596" cy="774255"/>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nur wenn die Spielfortsetzung des Gegners übermäßig verzögert wird (Ball unnötig länger halten, Ball wegspielen oder in den Weg stellen)</a:t>
            </a:r>
          </a:p>
        </p:txBody>
      </p:sp>
    </p:spTree>
    <p:extLst>
      <p:ext uri="{BB962C8B-B14F-4D97-AF65-F5344CB8AC3E}">
        <p14:creationId xmlns:p14="http://schemas.microsoft.com/office/powerpoint/2010/main" val="1670415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7" grpId="0" animBg="1"/>
      <p:bldP spid="4" grpId="0" animBg="1"/>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F3796-34E0-25D8-8121-D865C1B61449}"/>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8DA37FC7-F53C-54BE-B343-1315D61FC765}"/>
              </a:ext>
            </a:extLst>
          </p:cNvPr>
          <p:cNvSpPr>
            <a:spLocks noGrp="1"/>
          </p:cNvSpPr>
          <p:nvPr>
            <p:ph type="body" sz="quarter" idx="13"/>
          </p:nvPr>
        </p:nvSpPr>
        <p:spPr/>
        <p:txBody>
          <a:bodyPr/>
          <a:lstStyle/>
          <a:p>
            <a:r>
              <a:rPr lang="de-DE" dirty="0"/>
              <a:t>Regel 15 &amp; 16 – Einwurf &amp; Abstoß</a:t>
            </a:r>
          </a:p>
        </p:txBody>
      </p:sp>
      <p:sp>
        <p:nvSpPr>
          <p:cNvPr id="3" name="Titel 2">
            <a:extLst>
              <a:ext uri="{FF2B5EF4-FFF2-40B4-BE49-F238E27FC236}">
                <a16:creationId xmlns:a16="http://schemas.microsoft.com/office/drawing/2014/main" id="{53991DAD-919F-04DC-FE56-EC7F7666927C}"/>
              </a:ext>
            </a:extLst>
          </p:cNvPr>
          <p:cNvSpPr>
            <a:spLocks noGrp="1"/>
          </p:cNvSpPr>
          <p:nvPr>
            <p:ph type="title"/>
          </p:nvPr>
        </p:nvSpPr>
        <p:spPr>
          <a:xfrm>
            <a:off x="443372" y="692696"/>
            <a:ext cx="10080000" cy="886397"/>
          </a:xfrm>
        </p:spPr>
        <p:txBody>
          <a:bodyPr/>
          <a:lstStyle/>
          <a:p>
            <a:r>
              <a:rPr lang="de-DE" dirty="0"/>
              <a:t>„Fünf-Sekunden-Countdown“ bei </a:t>
            </a:r>
            <a:br>
              <a:rPr lang="de-DE" dirty="0"/>
            </a:br>
            <a:r>
              <a:rPr lang="de-DE" dirty="0"/>
              <a:t>Einwurf + Abstoß:</a:t>
            </a:r>
          </a:p>
        </p:txBody>
      </p:sp>
      <p:sp>
        <p:nvSpPr>
          <p:cNvPr id="5" name="Datumsplatzhalter 4">
            <a:extLst>
              <a:ext uri="{FF2B5EF4-FFF2-40B4-BE49-F238E27FC236}">
                <a16:creationId xmlns:a16="http://schemas.microsoft.com/office/drawing/2014/main" id="{97D3B877-66D6-2AB0-7E95-5A52156A0B0B}"/>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5E0D71EF-FDD4-2DF4-67D2-CBFF7BDF07B8}"/>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6685E178-E1F3-2361-B1FB-ACA3B3D8A428}"/>
              </a:ext>
            </a:extLst>
          </p:cNvPr>
          <p:cNvSpPr>
            <a:spLocks noGrp="1"/>
          </p:cNvSpPr>
          <p:nvPr>
            <p:ph type="sldNum" sz="quarter" idx="12"/>
          </p:nvPr>
        </p:nvSpPr>
        <p:spPr/>
        <p:txBody>
          <a:bodyPr/>
          <a:lstStyle/>
          <a:p>
            <a:fld id="{A39607C7-226F-421E-ADC8-E5DECC66F816}" type="slidenum">
              <a:rPr lang="de-DE" smtClean="0"/>
              <a:t>33</a:t>
            </a:fld>
            <a:endParaRPr lang="de-DE"/>
          </a:p>
        </p:txBody>
      </p:sp>
      <p:sp>
        <p:nvSpPr>
          <p:cNvPr id="11" name="Rechteck: abgerundete Ecken 10">
            <a:extLst>
              <a:ext uri="{FF2B5EF4-FFF2-40B4-BE49-F238E27FC236}">
                <a16:creationId xmlns:a16="http://schemas.microsoft.com/office/drawing/2014/main" id="{90DDC76D-56D3-A93A-93C8-7B2A0C007B3A}"/>
              </a:ext>
            </a:extLst>
          </p:cNvPr>
          <p:cNvSpPr/>
          <p:nvPr/>
        </p:nvSpPr>
        <p:spPr bwMode="gray">
          <a:xfrm>
            <a:off x="442186" y="1982823"/>
            <a:ext cx="4734984"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Beispiele wann der Countdown zu starten ist:</a:t>
            </a:r>
          </a:p>
        </p:txBody>
      </p:sp>
      <p:sp>
        <p:nvSpPr>
          <p:cNvPr id="12" name="Rechteck: abgerundete Ecken 11">
            <a:extLst>
              <a:ext uri="{FF2B5EF4-FFF2-40B4-BE49-F238E27FC236}">
                <a16:creationId xmlns:a16="http://schemas.microsoft.com/office/drawing/2014/main" id="{626458B6-3648-2907-AF6B-ED6FCE136880}"/>
              </a:ext>
            </a:extLst>
          </p:cNvPr>
          <p:cNvSpPr/>
          <p:nvPr/>
        </p:nvSpPr>
        <p:spPr bwMode="gray">
          <a:xfrm>
            <a:off x="767372" y="2594662"/>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Der Ball liegt korrekt für die Ausführung des Abstoßes bereit</a:t>
            </a:r>
          </a:p>
        </p:txBody>
      </p:sp>
      <p:sp>
        <p:nvSpPr>
          <p:cNvPr id="17" name="Rechteck: abgerundete Ecken 16">
            <a:extLst>
              <a:ext uri="{FF2B5EF4-FFF2-40B4-BE49-F238E27FC236}">
                <a16:creationId xmlns:a16="http://schemas.microsoft.com/office/drawing/2014/main" id="{9739902C-6B02-14B1-9BCB-469BEF13AEE7}"/>
              </a:ext>
            </a:extLst>
          </p:cNvPr>
          <p:cNvSpPr/>
          <p:nvPr/>
        </p:nvSpPr>
        <p:spPr bwMode="gray">
          <a:xfrm>
            <a:off x="767372" y="4337657"/>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Ein Spieler hält den Ball für den Einwurf bereits in den Händen</a:t>
            </a:r>
          </a:p>
        </p:txBody>
      </p:sp>
      <p:sp>
        <p:nvSpPr>
          <p:cNvPr id="9" name="Rechteck: abgerundete Ecken 8">
            <a:extLst>
              <a:ext uri="{FF2B5EF4-FFF2-40B4-BE49-F238E27FC236}">
                <a16:creationId xmlns:a16="http://schemas.microsoft.com/office/drawing/2014/main" id="{B3EFC9D7-7799-3764-A5A1-01EA52EC131A}"/>
              </a:ext>
            </a:extLst>
          </p:cNvPr>
          <p:cNvSpPr/>
          <p:nvPr/>
        </p:nvSpPr>
        <p:spPr bwMode="gray">
          <a:xfrm>
            <a:off x="1357424" y="3206501"/>
            <a:ext cx="8207488" cy="774255"/>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Der TW/Verteidiger zögert unbegründet den Ball ins Spiel zu bringen</a:t>
            </a:r>
            <a:br>
              <a:rPr lang="de-DE" sz="1600" b="1" dirty="0">
                <a:solidFill>
                  <a:schemeClr val="tx2"/>
                </a:solidFill>
                <a:latin typeface="DFB Sans Pro Static" panose="020B0504040101010104" pitchFamily="34" charset="0"/>
              </a:rPr>
            </a:br>
            <a:r>
              <a:rPr lang="de-DE" sz="1600" b="1" dirty="0">
                <a:solidFill>
                  <a:schemeClr val="tx2"/>
                </a:solidFill>
                <a:latin typeface="DFB Sans Pro Static" panose="020B0504040101010104" pitchFamily="34" charset="0"/>
              </a:rPr>
              <a:t>(wiederholter Anlauf, Ball auf die andere Seite legen, …)</a:t>
            </a:r>
          </a:p>
        </p:txBody>
      </p:sp>
      <p:sp>
        <p:nvSpPr>
          <p:cNvPr id="10" name="Rechteck: abgerundete Ecken 9">
            <a:extLst>
              <a:ext uri="{FF2B5EF4-FFF2-40B4-BE49-F238E27FC236}">
                <a16:creationId xmlns:a16="http://schemas.microsoft.com/office/drawing/2014/main" id="{2D11E612-A80A-DB00-B2E2-9DAB68E15C74}"/>
              </a:ext>
            </a:extLst>
          </p:cNvPr>
          <p:cNvSpPr/>
          <p:nvPr/>
        </p:nvSpPr>
        <p:spPr bwMode="gray">
          <a:xfrm>
            <a:off x="1357424" y="4949498"/>
            <a:ext cx="8207488" cy="774255"/>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Die Durchführung des Einwurfs wird unbegründet verzögert (Ball wird auf den Boden gelegt, einem anderen Spieler zugeworfen, …)</a:t>
            </a:r>
          </a:p>
        </p:txBody>
      </p:sp>
    </p:spTree>
    <p:extLst>
      <p:ext uri="{BB962C8B-B14F-4D97-AF65-F5344CB8AC3E}">
        <p14:creationId xmlns:p14="http://schemas.microsoft.com/office/powerpoint/2010/main" val="1974674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7" grpId="0" animBg="1"/>
      <p:bldP spid="9" grpId="0" animBg="1"/>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E9D5FD-7DF5-D315-5768-9057D83E0805}"/>
              </a:ext>
            </a:extLst>
          </p:cNvPr>
          <p:cNvSpPr>
            <a:spLocks noGrp="1"/>
          </p:cNvSpPr>
          <p:nvPr>
            <p:ph type="title"/>
          </p:nvPr>
        </p:nvSpPr>
        <p:spPr/>
        <p:txBody>
          <a:bodyPr/>
          <a:lstStyle/>
          <a:p>
            <a:r>
              <a:rPr lang="de-DE" dirty="0"/>
              <a:t>Viel Erfolg bei der Umsetzung!</a:t>
            </a:r>
          </a:p>
        </p:txBody>
      </p:sp>
    </p:spTree>
    <p:extLst>
      <p:ext uri="{BB962C8B-B14F-4D97-AF65-F5344CB8AC3E}">
        <p14:creationId xmlns:p14="http://schemas.microsoft.com/office/powerpoint/2010/main" val="4174692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9B888A-702F-9B2C-9B11-AB5FE62EDF45}"/>
              </a:ext>
            </a:extLst>
          </p:cNvPr>
          <p:cNvSpPr>
            <a:spLocks noGrp="1"/>
          </p:cNvSpPr>
          <p:nvPr>
            <p:ph type="title"/>
          </p:nvPr>
        </p:nvSpPr>
        <p:spPr>
          <a:xfrm>
            <a:off x="443372" y="3362447"/>
            <a:ext cx="7560000" cy="2406813"/>
          </a:xfrm>
        </p:spPr>
        <p:txBody>
          <a:bodyPr/>
          <a:lstStyle/>
          <a:p>
            <a:r>
              <a:rPr lang="de-DE"/>
              <a:t>Regel 3 –</a:t>
            </a:r>
            <a:br>
              <a:rPr lang="de-DE"/>
            </a:br>
            <a:r>
              <a:rPr lang="de-DE"/>
              <a:t>Spieler</a:t>
            </a:r>
            <a:endParaRPr lang="de-DE" dirty="0"/>
          </a:p>
        </p:txBody>
      </p:sp>
    </p:spTree>
    <p:extLst>
      <p:ext uri="{BB962C8B-B14F-4D97-AF65-F5344CB8AC3E}">
        <p14:creationId xmlns:p14="http://schemas.microsoft.com/office/powerpoint/2010/main" val="1386164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7EBA28F-05A1-74E5-4DB6-6DFF946CD25B}"/>
              </a:ext>
            </a:extLst>
          </p:cNvPr>
          <p:cNvSpPr>
            <a:spLocks noGrp="1"/>
          </p:cNvSpPr>
          <p:nvPr>
            <p:ph type="body" sz="quarter" idx="13"/>
          </p:nvPr>
        </p:nvSpPr>
        <p:spPr/>
        <p:txBody>
          <a:bodyPr/>
          <a:lstStyle/>
          <a:p>
            <a:r>
              <a:rPr lang="de-DE" dirty="0"/>
              <a:t>Regel 3 - Spieler</a:t>
            </a:r>
          </a:p>
        </p:txBody>
      </p:sp>
      <p:sp>
        <p:nvSpPr>
          <p:cNvPr id="3" name="Titel 2">
            <a:extLst>
              <a:ext uri="{FF2B5EF4-FFF2-40B4-BE49-F238E27FC236}">
                <a16:creationId xmlns:a16="http://schemas.microsoft.com/office/drawing/2014/main" id="{A72DF7B8-BB72-87DD-99BA-6D81119A0D67}"/>
              </a:ext>
            </a:extLst>
          </p:cNvPr>
          <p:cNvSpPr>
            <a:spLocks noGrp="1"/>
          </p:cNvSpPr>
          <p:nvPr>
            <p:ph type="title"/>
          </p:nvPr>
        </p:nvSpPr>
        <p:spPr/>
        <p:txBody>
          <a:bodyPr/>
          <a:lstStyle/>
          <a:p>
            <a:r>
              <a:rPr lang="de-DE" dirty="0"/>
              <a:t>Auswechselvorgang</a:t>
            </a:r>
          </a:p>
        </p:txBody>
      </p:sp>
      <p:sp>
        <p:nvSpPr>
          <p:cNvPr id="5" name="Datumsplatzhalter 4">
            <a:extLst>
              <a:ext uri="{FF2B5EF4-FFF2-40B4-BE49-F238E27FC236}">
                <a16:creationId xmlns:a16="http://schemas.microsoft.com/office/drawing/2014/main" id="{43A49D40-B21E-89D8-2804-EFAD047336F2}"/>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7AC9E27F-10BA-A614-36C9-8016DF9FCF5C}"/>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1615C876-7ECA-3B6B-61BD-7B7AFAEF9474}"/>
              </a:ext>
            </a:extLst>
          </p:cNvPr>
          <p:cNvSpPr>
            <a:spLocks noGrp="1"/>
          </p:cNvSpPr>
          <p:nvPr>
            <p:ph type="sldNum" sz="quarter" idx="12"/>
          </p:nvPr>
        </p:nvSpPr>
        <p:spPr/>
        <p:txBody>
          <a:bodyPr/>
          <a:lstStyle/>
          <a:p>
            <a:fld id="{A39607C7-226F-421E-ADC8-E5DECC66F816}" type="slidenum">
              <a:rPr lang="de-DE" smtClean="0"/>
              <a:t>5</a:t>
            </a:fld>
            <a:endParaRPr lang="de-DE"/>
          </a:p>
        </p:txBody>
      </p:sp>
      <p:sp>
        <p:nvSpPr>
          <p:cNvPr id="10" name="Textfeld 9">
            <a:extLst>
              <a:ext uri="{FF2B5EF4-FFF2-40B4-BE49-F238E27FC236}">
                <a16:creationId xmlns:a16="http://schemas.microsoft.com/office/drawing/2014/main" id="{21B033E2-AEBD-FFB2-666C-3411548F43D3}"/>
              </a:ext>
            </a:extLst>
          </p:cNvPr>
          <p:cNvSpPr txBox="1"/>
          <p:nvPr/>
        </p:nvSpPr>
        <p:spPr>
          <a:xfrm>
            <a:off x="443372" y="5606892"/>
            <a:ext cx="10837204" cy="584775"/>
          </a:xfrm>
          <a:prstGeom prst="rect">
            <a:avLst/>
          </a:prstGeom>
          <a:noFill/>
        </p:spPr>
        <p:txBody>
          <a:bodyPr wrap="square">
            <a:spAutoFit/>
          </a:bodyPr>
          <a:lstStyle/>
          <a:p>
            <a:r>
              <a:rPr lang="de-DE" sz="1600" b="1" dirty="0">
                <a:solidFill>
                  <a:schemeClr val="tx2"/>
                </a:solidFill>
              </a:rPr>
              <a:t>Bei einer Ausrüstungskontrolle eines Einwechselspielers beginnen die 10 Sekunden nach Abschluss der Kontrolle durch den SR/SRA und dem Zeichen des SR für den Spielerwechsel.</a:t>
            </a:r>
          </a:p>
        </p:txBody>
      </p:sp>
      <p:sp>
        <p:nvSpPr>
          <p:cNvPr id="12" name="Rechteck: abgerundete Ecken 11">
            <a:extLst>
              <a:ext uri="{FF2B5EF4-FFF2-40B4-BE49-F238E27FC236}">
                <a16:creationId xmlns:a16="http://schemas.microsoft.com/office/drawing/2014/main" id="{00AA546C-D3AA-527D-F613-85ADFC054ECD}"/>
              </a:ext>
            </a:extLst>
          </p:cNvPr>
          <p:cNvSpPr/>
          <p:nvPr/>
        </p:nvSpPr>
        <p:spPr bwMode="gray">
          <a:xfrm>
            <a:off x="428699" y="1727370"/>
            <a:ext cx="7312040"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noProof="0" dirty="0">
                <a:solidFill>
                  <a:schemeClr val="bg2"/>
                </a:solidFill>
                <a:latin typeface="DFB Sans Pro Static" panose="020B0504040101010104" pitchFamily="34" charset="0"/>
              </a:rPr>
              <a:t>Der SR ist vor der Auswechslung zu informieren (zustimmendes Zeichen)</a:t>
            </a:r>
          </a:p>
        </p:txBody>
      </p:sp>
      <p:sp>
        <p:nvSpPr>
          <p:cNvPr id="13" name="Rechteck: abgerundete Ecken 12">
            <a:extLst>
              <a:ext uri="{FF2B5EF4-FFF2-40B4-BE49-F238E27FC236}">
                <a16:creationId xmlns:a16="http://schemas.microsoft.com/office/drawing/2014/main" id="{527EAB49-9224-42A3-48BB-2B5B1EE03F12}"/>
              </a:ext>
            </a:extLst>
          </p:cNvPr>
          <p:cNvSpPr/>
          <p:nvPr/>
        </p:nvSpPr>
        <p:spPr bwMode="gray">
          <a:xfrm>
            <a:off x="428699" y="2411628"/>
            <a:ext cx="7312040"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r>
              <a:rPr lang="de-DE" sz="1600" b="1" noProof="0" dirty="0">
                <a:solidFill>
                  <a:schemeClr val="bg2"/>
                </a:solidFill>
                <a:latin typeface="DFB Sans Pro Static" panose="020B0504040101010104" pitchFamily="34" charset="0"/>
              </a:rPr>
              <a:t>Der Spieler, der ausgewechselt wird, muss:</a:t>
            </a:r>
          </a:p>
        </p:txBody>
      </p:sp>
      <p:sp>
        <p:nvSpPr>
          <p:cNvPr id="14" name="Rechteck: abgerundete Ecken 13">
            <a:extLst>
              <a:ext uri="{FF2B5EF4-FFF2-40B4-BE49-F238E27FC236}">
                <a16:creationId xmlns:a16="http://schemas.microsoft.com/office/drawing/2014/main" id="{1A4A9C57-3687-3400-C9AB-9EF49662A988}"/>
              </a:ext>
            </a:extLst>
          </p:cNvPr>
          <p:cNvSpPr/>
          <p:nvPr/>
        </p:nvSpPr>
        <p:spPr bwMode="gray">
          <a:xfrm>
            <a:off x="911424" y="3041096"/>
            <a:ext cx="8819596" cy="774255"/>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noProof="0" dirty="0">
                <a:solidFill>
                  <a:schemeClr val="tx2"/>
                </a:solidFill>
                <a:latin typeface="DFB Sans Pro Static" panose="020B0504040101010104" pitchFamily="34" charset="0"/>
              </a:rPr>
              <a:t>das Spielfeld über die nächstgelegene Begrenzungslinie verlassen oder der SR bestimmt etwas anderes (Mittellinie oder andere Stelle – Sicherheitsgründe).</a:t>
            </a:r>
          </a:p>
        </p:txBody>
      </p:sp>
      <p:sp>
        <p:nvSpPr>
          <p:cNvPr id="15" name="Rechteck: abgerundete Ecken 14">
            <a:extLst>
              <a:ext uri="{FF2B5EF4-FFF2-40B4-BE49-F238E27FC236}">
                <a16:creationId xmlns:a16="http://schemas.microsoft.com/office/drawing/2014/main" id="{7EDC8F8C-68B8-C417-3351-64F08D55AB92}"/>
              </a:ext>
            </a:extLst>
          </p:cNvPr>
          <p:cNvSpPr/>
          <p:nvPr/>
        </p:nvSpPr>
        <p:spPr bwMode="gray">
          <a:xfrm>
            <a:off x="911424" y="3952276"/>
            <a:ext cx="8819596" cy="774255"/>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noProof="0" dirty="0">
                <a:solidFill>
                  <a:schemeClr val="accent6"/>
                </a:solidFill>
                <a:latin typeface="DFB Sans Pro Static" panose="020B0504040101010104" pitchFamily="34" charset="0"/>
              </a:rPr>
              <a:t>das Spielfeld innerhalb von 10 Sekunden nach der Anzeige bzw. nach dem Zeichen des SR verlassen.</a:t>
            </a:r>
          </a:p>
        </p:txBody>
      </p:sp>
      <p:sp>
        <p:nvSpPr>
          <p:cNvPr id="16" name="Rechteck: abgerundete Ecken 15">
            <a:extLst>
              <a:ext uri="{FF2B5EF4-FFF2-40B4-BE49-F238E27FC236}">
                <a16:creationId xmlns:a16="http://schemas.microsoft.com/office/drawing/2014/main" id="{6C5143BE-6FF7-1B22-E705-DDFF07E137D3}"/>
              </a:ext>
            </a:extLst>
          </p:cNvPr>
          <p:cNvSpPr/>
          <p:nvPr/>
        </p:nvSpPr>
        <p:spPr bwMode="gray">
          <a:xfrm>
            <a:off x="911424" y="4877278"/>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noProof="0" dirty="0">
                <a:solidFill>
                  <a:schemeClr val="tx2"/>
                </a:solidFill>
                <a:latin typeface="DFB Sans Pro Static" panose="020B0504040101010104" pitchFamily="34" charset="0"/>
              </a:rPr>
              <a:t>sich sofort in die technische Zone oder in die Umkleidekabine begeben.</a:t>
            </a:r>
          </a:p>
        </p:txBody>
      </p:sp>
      <p:sp>
        <p:nvSpPr>
          <p:cNvPr id="17" name="Textfeld 16">
            <a:extLst>
              <a:ext uri="{FF2B5EF4-FFF2-40B4-BE49-F238E27FC236}">
                <a16:creationId xmlns:a16="http://schemas.microsoft.com/office/drawing/2014/main" id="{BA23DA12-8D9F-9D8B-9C08-E6C5A9E0EC69}"/>
              </a:ext>
            </a:extLst>
          </p:cNvPr>
          <p:cNvSpPr txBox="1"/>
          <p:nvPr/>
        </p:nvSpPr>
        <p:spPr>
          <a:xfrm>
            <a:off x="10056440" y="3952276"/>
            <a:ext cx="648072" cy="862132"/>
          </a:xfrm>
          <a:prstGeom prst="roundRect">
            <a:avLst/>
          </a:prstGeom>
          <a:solidFill>
            <a:schemeClr val="accent5"/>
          </a:solidFill>
        </p:spPr>
        <p:txBody>
          <a:bodyPr vert="horz" wrap="square" lIns="0" tIns="0" rIns="0" bIns="0" rtlCol="0">
            <a:spAutoFit/>
          </a:bodyPr>
          <a:lstStyle/>
          <a:p>
            <a:pPr algn="ctr">
              <a:spcBef>
                <a:spcPts val="600"/>
              </a:spcBef>
              <a:buSzPct val="110000"/>
            </a:pPr>
            <a:r>
              <a:rPr lang="de-DE" sz="1400" b="1" i="1" dirty="0">
                <a:solidFill>
                  <a:schemeClr val="accent6"/>
                </a:solidFill>
                <a:latin typeface="DFB Sans Pro Extended Black" panose="020B0000040101010104" pitchFamily="2" charset="0"/>
              </a:rPr>
              <a:t>N</a:t>
            </a:r>
            <a:r>
              <a:rPr lang="de-DE" sz="1400" i="1" dirty="0">
                <a:solidFill>
                  <a:schemeClr val="accent6"/>
                </a:solidFill>
                <a:latin typeface="DFB Sans Pro Extended Black" panose="020B0000040101010104" pitchFamily="2" charset="0"/>
              </a:rPr>
              <a:t>E</a:t>
            </a:r>
            <a:r>
              <a:rPr lang="de-DE" sz="1400" b="1" i="1" dirty="0">
                <a:solidFill>
                  <a:schemeClr val="accent6"/>
                </a:solidFill>
                <a:latin typeface="DFB Sans Pro Extended Black" panose="020B0000040101010104" pitchFamily="2" charset="0"/>
              </a:rPr>
              <a:t>U</a:t>
            </a:r>
          </a:p>
          <a:p>
            <a:pPr algn="ctr">
              <a:spcBef>
                <a:spcPts val="600"/>
              </a:spcBef>
              <a:buSzPct val="110000"/>
            </a:pPr>
            <a:r>
              <a:rPr lang="de-DE" sz="1400" b="1" i="1" dirty="0">
                <a:solidFill>
                  <a:schemeClr val="accent6"/>
                </a:solidFill>
                <a:latin typeface="DFB Sans Pro Extended Black" panose="020B0000040101010104" pitchFamily="2" charset="0"/>
              </a:rPr>
              <a:t>NEU</a:t>
            </a:r>
          </a:p>
          <a:p>
            <a:pPr algn="ctr">
              <a:spcBef>
                <a:spcPts val="600"/>
              </a:spcBef>
              <a:buSzPct val="110000"/>
            </a:pPr>
            <a:r>
              <a:rPr lang="de-DE" sz="1400" b="1" i="1" dirty="0">
                <a:solidFill>
                  <a:schemeClr val="accent6"/>
                </a:solidFill>
                <a:latin typeface="DFB Sans Pro Extended Black" panose="020B0000040101010104" pitchFamily="2" charset="0"/>
              </a:rPr>
              <a:t>NEU</a:t>
            </a:r>
          </a:p>
        </p:txBody>
      </p:sp>
      <p:sp>
        <p:nvSpPr>
          <p:cNvPr id="21" name="Textfeld 20">
            <a:extLst>
              <a:ext uri="{FF2B5EF4-FFF2-40B4-BE49-F238E27FC236}">
                <a16:creationId xmlns:a16="http://schemas.microsoft.com/office/drawing/2014/main" id="{47A008F8-AE2F-D8D9-5BE5-73A823BD3F24}"/>
              </a:ext>
            </a:extLst>
          </p:cNvPr>
          <p:cNvSpPr txBox="1"/>
          <p:nvPr/>
        </p:nvSpPr>
        <p:spPr>
          <a:xfrm>
            <a:off x="10628376" y="5468213"/>
            <a:ext cx="648072" cy="862132"/>
          </a:xfrm>
          <a:prstGeom prst="roundRect">
            <a:avLst/>
          </a:prstGeom>
          <a:solidFill>
            <a:schemeClr val="accent5"/>
          </a:solidFill>
        </p:spPr>
        <p:txBody>
          <a:bodyPr vert="horz" wrap="square" lIns="0" tIns="0" rIns="0" bIns="0" rtlCol="0">
            <a:spAutoFit/>
          </a:bodyPr>
          <a:lstStyle/>
          <a:p>
            <a:pPr algn="ctr">
              <a:spcBef>
                <a:spcPts val="600"/>
              </a:spcBef>
              <a:buSzPct val="110000"/>
            </a:pPr>
            <a:r>
              <a:rPr lang="de-DE" sz="1400" b="1" i="1" dirty="0">
                <a:solidFill>
                  <a:schemeClr val="accent6"/>
                </a:solidFill>
                <a:latin typeface="DFB Sans Pro Extended Black" panose="020B0000040101010104" pitchFamily="2" charset="0"/>
              </a:rPr>
              <a:t>N</a:t>
            </a:r>
            <a:r>
              <a:rPr lang="de-DE" sz="1400" i="1" dirty="0">
                <a:solidFill>
                  <a:schemeClr val="accent6"/>
                </a:solidFill>
                <a:latin typeface="DFB Sans Pro Extended Black" panose="020B0000040101010104" pitchFamily="2" charset="0"/>
              </a:rPr>
              <a:t>E</a:t>
            </a:r>
            <a:r>
              <a:rPr lang="de-DE" sz="1400" b="1" i="1" dirty="0">
                <a:solidFill>
                  <a:schemeClr val="accent6"/>
                </a:solidFill>
                <a:latin typeface="DFB Sans Pro Extended Black" panose="020B0000040101010104" pitchFamily="2" charset="0"/>
              </a:rPr>
              <a:t>U</a:t>
            </a:r>
          </a:p>
          <a:p>
            <a:pPr algn="ctr">
              <a:spcBef>
                <a:spcPts val="600"/>
              </a:spcBef>
              <a:buSzPct val="110000"/>
            </a:pPr>
            <a:r>
              <a:rPr lang="de-DE" sz="1400" b="1" i="1" dirty="0">
                <a:solidFill>
                  <a:schemeClr val="accent6"/>
                </a:solidFill>
                <a:latin typeface="DFB Sans Pro Extended Black" panose="020B0000040101010104" pitchFamily="2" charset="0"/>
              </a:rPr>
              <a:t>NEU</a:t>
            </a:r>
          </a:p>
          <a:p>
            <a:pPr algn="ctr">
              <a:spcBef>
                <a:spcPts val="600"/>
              </a:spcBef>
              <a:buSzPct val="110000"/>
            </a:pPr>
            <a:r>
              <a:rPr lang="de-DE" sz="1400" b="1" i="1" dirty="0">
                <a:solidFill>
                  <a:schemeClr val="accent6"/>
                </a:solidFill>
                <a:latin typeface="DFB Sans Pro Extended Black" panose="020B0000040101010104" pitchFamily="2" charset="0"/>
              </a:rPr>
              <a:t>NEU</a:t>
            </a:r>
          </a:p>
        </p:txBody>
      </p:sp>
    </p:spTree>
    <p:extLst>
      <p:ext uri="{BB962C8B-B14F-4D97-AF65-F5344CB8AC3E}">
        <p14:creationId xmlns:p14="http://schemas.microsoft.com/office/powerpoint/2010/main" val="2666170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par>
                          <p:cTn id="21" fill="hold">
                            <p:stCondLst>
                              <p:cond delay="0"/>
                            </p:stCondLst>
                            <p:childTnLst>
                              <p:par>
                                <p:cTn id="22" presetID="35" presetClass="emph" presetSubtype="0" repeatCount="4000" fill="hold" grpId="2" nodeType="afterEffect">
                                  <p:stCondLst>
                                    <p:cond delay="0"/>
                                  </p:stCondLst>
                                  <p:childTnLst>
                                    <p:anim calcmode="discrete" valueType="str">
                                      <p:cBhvr>
                                        <p:cTn id="23" dur="500" fill="hold"/>
                                        <p:tgtEl>
                                          <p:spTgt spid="17"/>
                                        </p:tgtEl>
                                        <p:attrNameLst>
                                          <p:attrName>style.visibility</p:attrName>
                                        </p:attrNameLst>
                                      </p:cBhvr>
                                      <p:tavLst>
                                        <p:tav tm="0">
                                          <p:val>
                                            <p:strVal val="hidden"/>
                                          </p:val>
                                        </p:tav>
                                        <p:tav tm="50000">
                                          <p:val>
                                            <p:strVal val="visible"/>
                                          </p:val>
                                        </p:tav>
                                      </p:tavLst>
                                    </p:anim>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childTnLst>
                                </p:cTn>
                              </p:par>
                            </p:childTnLst>
                          </p:cTn>
                        </p:par>
                        <p:par>
                          <p:cTn id="34" fill="hold">
                            <p:stCondLst>
                              <p:cond delay="0"/>
                            </p:stCondLst>
                            <p:childTnLst>
                              <p:par>
                                <p:cTn id="35" presetID="35" presetClass="emph" presetSubtype="0" repeatCount="5000" fill="hold" grpId="1" nodeType="afterEffect">
                                  <p:stCondLst>
                                    <p:cond delay="0"/>
                                  </p:stCondLst>
                                  <p:childTnLst>
                                    <p:anim calcmode="discrete" valueType="str">
                                      <p:cBhvr>
                                        <p:cTn id="36" dur="500" fill="hold"/>
                                        <p:tgtEl>
                                          <p:spTgt spid="21"/>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animBg="1"/>
      <p:bldP spid="13" grpId="0" animBg="1"/>
      <p:bldP spid="14" grpId="0" animBg="1"/>
      <p:bldP spid="15" grpId="0" animBg="1"/>
      <p:bldP spid="16" grpId="0" animBg="1"/>
      <p:bldP spid="17" grpId="0" animBg="1"/>
      <p:bldP spid="17" grpId="2" animBg="1"/>
      <p:bldP spid="21" grpId="0" animBg="1"/>
      <p:bldP spid="21"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4A244-71D1-6150-223A-2CEF73A80891}"/>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7AA4EA54-2487-89BB-6350-4461F8A025F8}"/>
              </a:ext>
            </a:extLst>
          </p:cNvPr>
          <p:cNvSpPr>
            <a:spLocks noGrp="1"/>
          </p:cNvSpPr>
          <p:nvPr>
            <p:ph type="body" sz="quarter" idx="13"/>
          </p:nvPr>
        </p:nvSpPr>
        <p:spPr/>
        <p:txBody>
          <a:bodyPr/>
          <a:lstStyle/>
          <a:p>
            <a:r>
              <a:rPr lang="de-DE" dirty="0"/>
              <a:t>Regel 3 - Spieler</a:t>
            </a:r>
          </a:p>
        </p:txBody>
      </p:sp>
      <p:sp>
        <p:nvSpPr>
          <p:cNvPr id="3" name="Titel 2">
            <a:extLst>
              <a:ext uri="{FF2B5EF4-FFF2-40B4-BE49-F238E27FC236}">
                <a16:creationId xmlns:a16="http://schemas.microsoft.com/office/drawing/2014/main" id="{320D7A28-7528-CAD3-26CE-213B81651716}"/>
              </a:ext>
            </a:extLst>
          </p:cNvPr>
          <p:cNvSpPr>
            <a:spLocks noGrp="1"/>
          </p:cNvSpPr>
          <p:nvPr>
            <p:ph type="title"/>
          </p:nvPr>
        </p:nvSpPr>
        <p:spPr/>
        <p:txBody>
          <a:bodyPr/>
          <a:lstStyle/>
          <a:p>
            <a:r>
              <a:rPr lang="de-DE" dirty="0"/>
              <a:t>Auswechselvorgang - Vergehen</a:t>
            </a:r>
          </a:p>
        </p:txBody>
      </p:sp>
      <p:sp>
        <p:nvSpPr>
          <p:cNvPr id="5" name="Datumsplatzhalter 4">
            <a:extLst>
              <a:ext uri="{FF2B5EF4-FFF2-40B4-BE49-F238E27FC236}">
                <a16:creationId xmlns:a16="http://schemas.microsoft.com/office/drawing/2014/main" id="{9475ECCB-DB87-52DA-0B61-9C4D38FC0CC9}"/>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61E3186B-34FA-65BC-3B86-C88F7184F429}"/>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2CB723F5-64B2-8E23-C4EC-E45077EDAF37}"/>
              </a:ext>
            </a:extLst>
          </p:cNvPr>
          <p:cNvSpPr>
            <a:spLocks noGrp="1"/>
          </p:cNvSpPr>
          <p:nvPr>
            <p:ph type="sldNum" sz="quarter" idx="12"/>
          </p:nvPr>
        </p:nvSpPr>
        <p:spPr/>
        <p:txBody>
          <a:bodyPr/>
          <a:lstStyle/>
          <a:p>
            <a:fld id="{A39607C7-226F-421E-ADC8-E5DECC66F816}" type="slidenum">
              <a:rPr lang="de-DE" smtClean="0"/>
              <a:t>6</a:t>
            </a:fld>
            <a:endParaRPr lang="de-DE"/>
          </a:p>
        </p:txBody>
      </p:sp>
      <p:sp>
        <p:nvSpPr>
          <p:cNvPr id="10" name="Textfeld 9">
            <a:extLst>
              <a:ext uri="{FF2B5EF4-FFF2-40B4-BE49-F238E27FC236}">
                <a16:creationId xmlns:a16="http://schemas.microsoft.com/office/drawing/2014/main" id="{253A06B1-CA9F-2E0A-3317-A7173AABBB34}"/>
              </a:ext>
            </a:extLst>
          </p:cNvPr>
          <p:cNvSpPr txBox="1"/>
          <p:nvPr/>
        </p:nvSpPr>
        <p:spPr>
          <a:xfrm>
            <a:off x="443372" y="5261283"/>
            <a:ext cx="10837204" cy="830997"/>
          </a:xfrm>
          <a:prstGeom prst="rect">
            <a:avLst/>
          </a:prstGeom>
          <a:noFill/>
        </p:spPr>
        <p:txBody>
          <a:bodyPr wrap="square">
            <a:spAutoFit/>
          </a:bodyPr>
          <a:lstStyle/>
          <a:p>
            <a:r>
              <a:rPr lang="de-DE" sz="1600" b="1" dirty="0">
                <a:solidFill>
                  <a:schemeClr val="tx2"/>
                </a:solidFill>
              </a:rPr>
              <a:t>Sicherheitsgründe oder eine Verletzung lassen es nicht zu</a:t>
            </a:r>
          </a:p>
          <a:p>
            <a:pPr marL="285750" indent="-285750">
              <a:buFont typeface="Wingdings" panose="05000000000000000000" pitchFamily="2" charset="2"/>
              <a:buChar char="Ø"/>
            </a:pPr>
            <a:r>
              <a:rPr lang="de-DE" sz="1600" dirty="0">
                <a:solidFill>
                  <a:schemeClr val="tx2"/>
                </a:solidFill>
              </a:rPr>
              <a:t>Verwarnung nur im absoluten Ausnahmefall (z.B.: Zeitschinden durch Niederknien oder bewusst in die falsche Richtung gehen trotz Aufforderung)	</a:t>
            </a:r>
          </a:p>
        </p:txBody>
      </p:sp>
      <p:sp>
        <p:nvSpPr>
          <p:cNvPr id="12" name="Rechteck: abgerundete Ecken 11">
            <a:extLst>
              <a:ext uri="{FF2B5EF4-FFF2-40B4-BE49-F238E27FC236}">
                <a16:creationId xmlns:a16="http://schemas.microsoft.com/office/drawing/2014/main" id="{D715F2CB-1DA2-5D7E-B55A-3BC614F98457}"/>
              </a:ext>
            </a:extLst>
          </p:cNvPr>
          <p:cNvSpPr/>
          <p:nvPr/>
        </p:nvSpPr>
        <p:spPr bwMode="gray">
          <a:xfrm>
            <a:off x="443372" y="1726064"/>
            <a:ext cx="6978628"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r>
              <a:rPr lang="de-DE" sz="1600" b="1" noProof="0" dirty="0">
                <a:solidFill>
                  <a:schemeClr val="bg2"/>
                </a:solidFill>
                <a:latin typeface="DFB Sans Pro Static" panose="020B0504040101010104" pitchFamily="34" charset="0"/>
              </a:rPr>
              <a:t>Bei mehreren Auswechslungen in derselben Spielunterbrechung:</a:t>
            </a:r>
          </a:p>
        </p:txBody>
      </p:sp>
      <p:sp>
        <p:nvSpPr>
          <p:cNvPr id="14" name="Rechteck: abgerundete Ecken 13">
            <a:extLst>
              <a:ext uri="{FF2B5EF4-FFF2-40B4-BE49-F238E27FC236}">
                <a16:creationId xmlns:a16="http://schemas.microsoft.com/office/drawing/2014/main" id="{87D9810B-2441-D5FC-9A0E-F533672708EF}"/>
              </a:ext>
            </a:extLst>
          </p:cNvPr>
          <p:cNvSpPr/>
          <p:nvPr/>
        </p:nvSpPr>
        <p:spPr bwMode="gray">
          <a:xfrm>
            <a:off x="911424" y="2288383"/>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noProof="0" dirty="0">
                <a:solidFill>
                  <a:schemeClr val="tx2"/>
                </a:solidFill>
                <a:latin typeface="DFB Sans Pro Static" panose="020B0504040101010104" pitchFamily="34" charset="0"/>
              </a:rPr>
              <a:t>muss jeder ausgewechselte Spieler das Spielfeld zügig verlassen</a:t>
            </a:r>
          </a:p>
        </p:txBody>
      </p:sp>
      <p:sp>
        <p:nvSpPr>
          <p:cNvPr id="15" name="Rechteck: abgerundete Ecken 14">
            <a:extLst>
              <a:ext uri="{FF2B5EF4-FFF2-40B4-BE49-F238E27FC236}">
                <a16:creationId xmlns:a16="http://schemas.microsoft.com/office/drawing/2014/main" id="{9558B19E-54BA-AA12-3383-70CE72142C06}"/>
              </a:ext>
            </a:extLst>
          </p:cNvPr>
          <p:cNvSpPr/>
          <p:nvPr/>
        </p:nvSpPr>
        <p:spPr bwMode="gray">
          <a:xfrm>
            <a:off x="911424" y="2850703"/>
            <a:ext cx="8819596" cy="774255"/>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alle ausgewechselten Spieler müssen 10 Sekunden nach der Anzeige der </a:t>
            </a:r>
            <a:br>
              <a:rPr lang="de-DE" sz="1600" b="1" dirty="0">
                <a:solidFill>
                  <a:schemeClr val="tx2"/>
                </a:solidFill>
                <a:latin typeface="DFB Sans Pro Static" panose="020B0504040101010104" pitchFamily="34" charset="0"/>
              </a:rPr>
            </a:br>
            <a:r>
              <a:rPr lang="de-DE" sz="1600" b="1" dirty="0">
                <a:solidFill>
                  <a:schemeClr val="tx2"/>
                </a:solidFill>
                <a:latin typeface="DFB Sans Pro Static" panose="020B0504040101010104" pitchFamily="34" charset="0"/>
              </a:rPr>
              <a:t>letzten Auswechslung das Spielfeld verlassen haben</a:t>
            </a:r>
          </a:p>
        </p:txBody>
      </p:sp>
      <p:sp>
        <p:nvSpPr>
          <p:cNvPr id="21" name="Textfeld 20">
            <a:extLst>
              <a:ext uri="{FF2B5EF4-FFF2-40B4-BE49-F238E27FC236}">
                <a16:creationId xmlns:a16="http://schemas.microsoft.com/office/drawing/2014/main" id="{89F8A5E7-4BA4-C0AA-C6C9-EA0DC0BD6AC5}"/>
              </a:ext>
            </a:extLst>
          </p:cNvPr>
          <p:cNvSpPr txBox="1"/>
          <p:nvPr/>
        </p:nvSpPr>
        <p:spPr>
          <a:xfrm>
            <a:off x="443372" y="4933904"/>
            <a:ext cx="1656184" cy="238363"/>
          </a:xfrm>
          <a:prstGeom prst="roundRect">
            <a:avLst/>
          </a:prstGeom>
          <a:solidFill>
            <a:schemeClr val="accent5"/>
          </a:solidFill>
          <a:ln>
            <a:solidFill>
              <a:schemeClr val="accent6"/>
            </a:solidFill>
          </a:ln>
        </p:spPr>
        <p:txBody>
          <a:bodyPr vert="horz" wrap="square" lIns="0" tIns="0" rIns="0" bIns="0" rtlCol="0">
            <a:spAutoFit/>
          </a:bodyPr>
          <a:lstStyle/>
          <a:p>
            <a:pPr algn="ctr">
              <a:spcBef>
                <a:spcPts val="600"/>
              </a:spcBef>
              <a:buSzPct val="110000"/>
            </a:pPr>
            <a:r>
              <a:rPr lang="de-DE" sz="1400" b="1" i="1" dirty="0">
                <a:solidFill>
                  <a:schemeClr val="accent6"/>
                </a:solidFill>
                <a:latin typeface="DFB Sans Pro Extended Black" panose="020B0000040101010104" pitchFamily="2" charset="0"/>
              </a:rPr>
              <a:t>Ausnahmen</a:t>
            </a:r>
          </a:p>
        </p:txBody>
      </p:sp>
      <p:sp>
        <p:nvSpPr>
          <p:cNvPr id="11" name="Rechteck: abgerundete Ecken 10">
            <a:extLst>
              <a:ext uri="{FF2B5EF4-FFF2-40B4-BE49-F238E27FC236}">
                <a16:creationId xmlns:a16="http://schemas.microsoft.com/office/drawing/2014/main" id="{69FE2B6C-860E-798E-E315-111B2D1DD77D}"/>
              </a:ext>
            </a:extLst>
          </p:cNvPr>
          <p:cNvSpPr/>
          <p:nvPr/>
        </p:nvSpPr>
        <p:spPr bwMode="gray">
          <a:xfrm>
            <a:off x="443372" y="3896542"/>
            <a:ext cx="6978628"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noProof="0" dirty="0">
                <a:solidFill>
                  <a:schemeClr val="bg2"/>
                </a:solidFill>
                <a:latin typeface="DFB Sans Pro Static" panose="020B0504040101010104" pitchFamily="34" charset="0"/>
              </a:rPr>
              <a:t>Ein „Countdown“ der letzten 5 Sek. soll als Service angezeigt werden</a:t>
            </a:r>
          </a:p>
        </p:txBody>
      </p:sp>
    </p:spTree>
    <p:extLst>
      <p:ext uri="{BB962C8B-B14F-4D97-AF65-F5344CB8AC3E}">
        <p14:creationId xmlns:p14="http://schemas.microsoft.com/office/powerpoint/2010/main" val="2610757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animBg="1"/>
      <p:bldP spid="14" grpId="0" animBg="1"/>
      <p:bldP spid="15" grpId="0" animBg="1"/>
      <p:bldP spid="21"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B39EB-0EFB-C2D1-70BE-6633AB31A038}"/>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A8ACE84F-0778-1BD4-B51C-B32AC02C5F84}"/>
              </a:ext>
            </a:extLst>
          </p:cNvPr>
          <p:cNvSpPr>
            <a:spLocks noGrp="1"/>
          </p:cNvSpPr>
          <p:nvPr>
            <p:ph type="body" sz="quarter" idx="13"/>
          </p:nvPr>
        </p:nvSpPr>
        <p:spPr/>
        <p:txBody>
          <a:bodyPr/>
          <a:lstStyle/>
          <a:p>
            <a:r>
              <a:rPr lang="de-DE" dirty="0"/>
              <a:t>Regel 3 - Spieler</a:t>
            </a:r>
          </a:p>
        </p:txBody>
      </p:sp>
      <p:sp>
        <p:nvSpPr>
          <p:cNvPr id="3" name="Titel 2">
            <a:extLst>
              <a:ext uri="{FF2B5EF4-FFF2-40B4-BE49-F238E27FC236}">
                <a16:creationId xmlns:a16="http://schemas.microsoft.com/office/drawing/2014/main" id="{3F61293C-EAE1-D112-4340-BBB7F34E3ABA}"/>
              </a:ext>
            </a:extLst>
          </p:cNvPr>
          <p:cNvSpPr>
            <a:spLocks noGrp="1"/>
          </p:cNvSpPr>
          <p:nvPr>
            <p:ph type="title"/>
          </p:nvPr>
        </p:nvSpPr>
        <p:spPr/>
        <p:txBody>
          <a:bodyPr/>
          <a:lstStyle/>
          <a:p>
            <a:r>
              <a:rPr lang="de-DE" dirty="0"/>
              <a:t>Auswechselvorgang - Sanktionen</a:t>
            </a:r>
          </a:p>
        </p:txBody>
      </p:sp>
      <p:sp>
        <p:nvSpPr>
          <p:cNvPr id="5" name="Datumsplatzhalter 4">
            <a:extLst>
              <a:ext uri="{FF2B5EF4-FFF2-40B4-BE49-F238E27FC236}">
                <a16:creationId xmlns:a16="http://schemas.microsoft.com/office/drawing/2014/main" id="{EF2FB4F9-53C1-06E6-1F21-07E0A3D3B20D}"/>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84BC9878-700C-BB42-F5F5-7A2019507708}"/>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CFCB1477-7F61-91D2-CB38-022BF2F2F66B}"/>
              </a:ext>
            </a:extLst>
          </p:cNvPr>
          <p:cNvSpPr>
            <a:spLocks noGrp="1"/>
          </p:cNvSpPr>
          <p:nvPr>
            <p:ph type="sldNum" sz="quarter" idx="12"/>
          </p:nvPr>
        </p:nvSpPr>
        <p:spPr/>
        <p:txBody>
          <a:bodyPr/>
          <a:lstStyle/>
          <a:p>
            <a:fld id="{A39607C7-226F-421E-ADC8-E5DECC66F816}" type="slidenum">
              <a:rPr lang="de-DE" smtClean="0"/>
              <a:t>7</a:t>
            </a:fld>
            <a:endParaRPr lang="de-DE"/>
          </a:p>
        </p:txBody>
      </p:sp>
      <p:sp>
        <p:nvSpPr>
          <p:cNvPr id="10" name="Textfeld 9">
            <a:extLst>
              <a:ext uri="{FF2B5EF4-FFF2-40B4-BE49-F238E27FC236}">
                <a16:creationId xmlns:a16="http://schemas.microsoft.com/office/drawing/2014/main" id="{B58CF228-FA26-6603-378C-EC506E52F56F}"/>
              </a:ext>
            </a:extLst>
          </p:cNvPr>
          <p:cNvSpPr txBox="1"/>
          <p:nvPr/>
        </p:nvSpPr>
        <p:spPr>
          <a:xfrm>
            <a:off x="443372" y="5484571"/>
            <a:ext cx="10837204" cy="584775"/>
          </a:xfrm>
          <a:prstGeom prst="rect">
            <a:avLst/>
          </a:prstGeom>
          <a:noFill/>
        </p:spPr>
        <p:txBody>
          <a:bodyPr wrap="square">
            <a:spAutoFit/>
          </a:bodyPr>
          <a:lstStyle/>
          <a:p>
            <a:pPr marL="285750" indent="-285750">
              <a:buFont typeface="Arial" panose="020B0604020202020204" pitchFamily="34" charset="0"/>
              <a:buChar char="•"/>
            </a:pPr>
            <a:r>
              <a:rPr lang="de-DE" sz="1600" b="1" dirty="0">
                <a:solidFill>
                  <a:schemeClr val="tx2"/>
                </a:solidFill>
              </a:rPr>
              <a:t>die Einwechslung darf nicht zurückgezogen werden</a:t>
            </a:r>
          </a:p>
          <a:p>
            <a:pPr marL="285750" indent="-285750">
              <a:buFont typeface="Arial" panose="020B0604020202020204" pitchFamily="34" charset="0"/>
              <a:buChar char="•"/>
            </a:pPr>
            <a:r>
              <a:rPr lang="de-DE" sz="1600" b="1" dirty="0">
                <a:solidFill>
                  <a:schemeClr val="tx2"/>
                </a:solidFill>
              </a:rPr>
              <a:t>der Einwechselspieler darf nicht geändert werden</a:t>
            </a:r>
          </a:p>
        </p:txBody>
      </p:sp>
      <p:sp>
        <p:nvSpPr>
          <p:cNvPr id="12" name="Rechteck: abgerundete Ecken 11">
            <a:extLst>
              <a:ext uri="{FF2B5EF4-FFF2-40B4-BE49-F238E27FC236}">
                <a16:creationId xmlns:a16="http://schemas.microsoft.com/office/drawing/2014/main" id="{3382961E-A9EE-2BC2-1E42-800A33AA6F4C}"/>
              </a:ext>
            </a:extLst>
          </p:cNvPr>
          <p:cNvSpPr/>
          <p:nvPr/>
        </p:nvSpPr>
        <p:spPr bwMode="gray">
          <a:xfrm>
            <a:off x="443372" y="1618603"/>
            <a:ext cx="4926163"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Sollten die 10 Sekunden überschritten werden:</a:t>
            </a:r>
            <a:endParaRPr lang="de-DE" sz="1600" b="1" noProof="0" dirty="0">
              <a:solidFill>
                <a:schemeClr val="bg2"/>
              </a:solidFill>
              <a:latin typeface="DFB Sans Pro Static" panose="020B0504040101010104" pitchFamily="34" charset="0"/>
            </a:endParaRPr>
          </a:p>
        </p:txBody>
      </p:sp>
      <p:sp>
        <p:nvSpPr>
          <p:cNvPr id="14" name="Rechteck: abgerundete Ecken 13">
            <a:extLst>
              <a:ext uri="{FF2B5EF4-FFF2-40B4-BE49-F238E27FC236}">
                <a16:creationId xmlns:a16="http://schemas.microsoft.com/office/drawing/2014/main" id="{D6A11454-12BA-5434-7C70-662E6CE3D653}"/>
              </a:ext>
            </a:extLst>
          </p:cNvPr>
          <p:cNvSpPr/>
          <p:nvPr/>
        </p:nvSpPr>
        <p:spPr bwMode="gray">
          <a:xfrm>
            <a:off x="911424" y="2130581"/>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darf der Einwechselspieler das Spielfeld noch nicht betreten.</a:t>
            </a:r>
          </a:p>
        </p:txBody>
      </p:sp>
      <p:sp>
        <p:nvSpPr>
          <p:cNvPr id="15" name="Rechteck: abgerundete Ecken 14">
            <a:extLst>
              <a:ext uri="{FF2B5EF4-FFF2-40B4-BE49-F238E27FC236}">
                <a16:creationId xmlns:a16="http://schemas.microsoft.com/office/drawing/2014/main" id="{3D26FDA7-D21A-676C-D02C-53182CF58F05}"/>
              </a:ext>
            </a:extLst>
          </p:cNvPr>
          <p:cNvSpPr/>
          <p:nvPr/>
        </p:nvSpPr>
        <p:spPr bwMode="gray">
          <a:xfrm>
            <a:off x="911424" y="2640939"/>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wird das Spiel fortgesetzt.</a:t>
            </a:r>
          </a:p>
        </p:txBody>
      </p:sp>
      <p:sp>
        <p:nvSpPr>
          <p:cNvPr id="21" name="Textfeld 20">
            <a:extLst>
              <a:ext uri="{FF2B5EF4-FFF2-40B4-BE49-F238E27FC236}">
                <a16:creationId xmlns:a16="http://schemas.microsoft.com/office/drawing/2014/main" id="{DC2642EF-D4CC-9C66-C683-7BA57DCE19BD}"/>
              </a:ext>
            </a:extLst>
          </p:cNvPr>
          <p:cNvSpPr txBox="1"/>
          <p:nvPr/>
        </p:nvSpPr>
        <p:spPr>
          <a:xfrm>
            <a:off x="443372" y="5157192"/>
            <a:ext cx="1656184" cy="238363"/>
          </a:xfrm>
          <a:prstGeom prst="roundRect">
            <a:avLst/>
          </a:prstGeom>
          <a:solidFill>
            <a:schemeClr val="accent5"/>
          </a:solidFill>
          <a:ln>
            <a:solidFill>
              <a:schemeClr val="accent6"/>
            </a:solidFill>
          </a:ln>
        </p:spPr>
        <p:txBody>
          <a:bodyPr vert="horz" wrap="square" lIns="0" tIns="0" rIns="0" bIns="0" rtlCol="0">
            <a:spAutoFit/>
          </a:bodyPr>
          <a:lstStyle/>
          <a:p>
            <a:pPr algn="ctr">
              <a:spcBef>
                <a:spcPts val="600"/>
              </a:spcBef>
              <a:buSzPct val="110000"/>
            </a:pPr>
            <a:r>
              <a:rPr lang="de-DE" sz="1400" b="1" i="1" dirty="0">
                <a:solidFill>
                  <a:schemeClr val="accent6"/>
                </a:solidFill>
                <a:latin typeface="DFB Sans Pro Extended Black" panose="020B0000040101010104" pitchFamily="2" charset="0"/>
              </a:rPr>
              <a:t>WICHTIG:</a:t>
            </a:r>
          </a:p>
        </p:txBody>
      </p:sp>
      <p:sp>
        <p:nvSpPr>
          <p:cNvPr id="11" name="Rechteck: abgerundete Ecken 10">
            <a:extLst>
              <a:ext uri="{FF2B5EF4-FFF2-40B4-BE49-F238E27FC236}">
                <a16:creationId xmlns:a16="http://schemas.microsoft.com/office/drawing/2014/main" id="{8802C737-6D32-0EFE-0F06-E36073AA3BF9}"/>
              </a:ext>
            </a:extLst>
          </p:cNvPr>
          <p:cNvSpPr/>
          <p:nvPr/>
        </p:nvSpPr>
        <p:spPr bwMode="gray">
          <a:xfrm>
            <a:off x="443372" y="3339278"/>
            <a:ext cx="8378636"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Der Einwechselspieler darf das Spielfeld dann nur mit Zustimmung des SR betreten.</a:t>
            </a:r>
          </a:p>
        </p:txBody>
      </p:sp>
      <p:sp>
        <p:nvSpPr>
          <p:cNvPr id="4" name="Rechteck: abgerundete Ecken 3">
            <a:extLst>
              <a:ext uri="{FF2B5EF4-FFF2-40B4-BE49-F238E27FC236}">
                <a16:creationId xmlns:a16="http://schemas.microsoft.com/office/drawing/2014/main" id="{4B0CECC0-F59F-1C9A-D011-30FAB5B20761}"/>
              </a:ext>
            </a:extLst>
          </p:cNvPr>
          <p:cNvSpPr/>
          <p:nvPr/>
        </p:nvSpPr>
        <p:spPr bwMode="gray">
          <a:xfrm>
            <a:off x="911424" y="3849636"/>
            <a:ext cx="8819596" cy="774255"/>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bei der 1. Unterbrechung </a:t>
            </a:r>
            <a:r>
              <a:rPr lang="de-DE" sz="1600" b="1" dirty="0">
                <a:solidFill>
                  <a:schemeClr val="accent6"/>
                </a:solidFill>
                <a:latin typeface="DFB Sans Pro Static" panose="020B0504040101010104" pitchFamily="34" charset="0"/>
              </a:rPr>
              <a:t>nach Ablauf einer Minute nach der Spielfortsetzung </a:t>
            </a:r>
            <a:br>
              <a:rPr lang="de-DE" sz="1600" b="1" dirty="0">
                <a:solidFill>
                  <a:schemeClr val="tx2"/>
                </a:solidFill>
                <a:latin typeface="DFB Sans Pro Static" panose="020B0504040101010104" pitchFamily="34" charset="0"/>
              </a:rPr>
            </a:br>
            <a:r>
              <a:rPr lang="de-DE" sz="1600" b="1" dirty="0">
                <a:solidFill>
                  <a:schemeClr val="tx2"/>
                </a:solidFill>
                <a:latin typeface="DFB Sans Pro Static" panose="020B0504040101010104" pitchFamily="34" charset="0"/>
              </a:rPr>
              <a:t>(der SR stoppt die Zeit anhand seiner mitlaufenden Uhr, Unterstützung durch SRA).</a:t>
            </a:r>
          </a:p>
        </p:txBody>
      </p:sp>
    </p:spTree>
    <p:extLst>
      <p:ext uri="{BB962C8B-B14F-4D97-AF65-F5344CB8AC3E}">
        <p14:creationId xmlns:p14="http://schemas.microsoft.com/office/powerpoint/2010/main" val="568171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animBg="1"/>
      <p:bldP spid="14" grpId="0" animBg="1"/>
      <p:bldP spid="15" grpId="0" animBg="1"/>
      <p:bldP spid="21" grpId="0" animBg="1"/>
      <p:bldP spid="11"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308B3F-2B01-7EA8-A55C-95D9EFCB8A61}"/>
              </a:ext>
            </a:extLst>
          </p:cNvPr>
          <p:cNvSpPr>
            <a:spLocks noGrp="1"/>
          </p:cNvSpPr>
          <p:nvPr>
            <p:ph type="title"/>
          </p:nvPr>
        </p:nvSpPr>
        <p:spPr>
          <a:xfrm>
            <a:off x="443372" y="3964150"/>
            <a:ext cx="7560000" cy="1805110"/>
          </a:xfrm>
        </p:spPr>
        <p:txBody>
          <a:bodyPr/>
          <a:lstStyle/>
          <a:p>
            <a:r>
              <a:rPr lang="de-DE" dirty="0"/>
              <a:t>Regel 4 –</a:t>
            </a:r>
            <a:br>
              <a:rPr lang="de-DE" dirty="0"/>
            </a:br>
            <a:r>
              <a:rPr lang="de-DE" dirty="0"/>
              <a:t>Ausrüstung der Spieler</a:t>
            </a:r>
          </a:p>
        </p:txBody>
      </p:sp>
    </p:spTree>
    <p:extLst>
      <p:ext uri="{BB962C8B-B14F-4D97-AF65-F5344CB8AC3E}">
        <p14:creationId xmlns:p14="http://schemas.microsoft.com/office/powerpoint/2010/main" val="455634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EBC8C-294C-1122-7BB9-0DBF305C113F}"/>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E487DEAD-C4CA-327B-A42B-2B6E23996DD8}"/>
              </a:ext>
            </a:extLst>
          </p:cNvPr>
          <p:cNvSpPr>
            <a:spLocks noGrp="1"/>
          </p:cNvSpPr>
          <p:nvPr>
            <p:ph type="body" sz="quarter" idx="13"/>
          </p:nvPr>
        </p:nvSpPr>
        <p:spPr/>
        <p:txBody>
          <a:bodyPr/>
          <a:lstStyle/>
          <a:p>
            <a:r>
              <a:rPr lang="de-DE" dirty="0"/>
              <a:t>Regel 4 – Ausrüstung der Spieler</a:t>
            </a:r>
          </a:p>
        </p:txBody>
      </p:sp>
      <p:sp>
        <p:nvSpPr>
          <p:cNvPr id="3" name="Titel 2">
            <a:extLst>
              <a:ext uri="{FF2B5EF4-FFF2-40B4-BE49-F238E27FC236}">
                <a16:creationId xmlns:a16="http://schemas.microsoft.com/office/drawing/2014/main" id="{72D187BE-327A-E418-8DF0-ED9432769E39}"/>
              </a:ext>
            </a:extLst>
          </p:cNvPr>
          <p:cNvSpPr>
            <a:spLocks noGrp="1"/>
          </p:cNvSpPr>
          <p:nvPr>
            <p:ph type="title"/>
          </p:nvPr>
        </p:nvSpPr>
        <p:spPr/>
        <p:txBody>
          <a:bodyPr/>
          <a:lstStyle/>
          <a:p>
            <a:r>
              <a:rPr lang="de-DE" dirty="0"/>
              <a:t>Sicherheit</a:t>
            </a:r>
          </a:p>
        </p:txBody>
      </p:sp>
      <p:sp>
        <p:nvSpPr>
          <p:cNvPr id="5" name="Datumsplatzhalter 4">
            <a:extLst>
              <a:ext uri="{FF2B5EF4-FFF2-40B4-BE49-F238E27FC236}">
                <a16:creationId xmlns:a16="http://schemas.microsoft.com/office/drawing/2014/main" id="{33D380A8-7CD5-3501-5F4E-8A0A4EDD271C}"/>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F562D76D-7B29-D49E-489A-2663367A8CFB}"/>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7E2A073A-B05F-1BFA-A773-9A817CFA14D8}"/>
              </a:ext>
            </a:extLst>
          </p:cNvPr>
          <p:cNvSpPr>
            <a:spLocks noGrp="1"/>
          </p:cNvSpPr>
          <p:nvPr>
            <p:ph type="sldNum" sz="quarter" idx="12"/>
          </p:nvPr>
        </p:nvSpPr>
        <p:spPr/>
        <p:txBody>
          <a:bodyPr/>
          <a:lstStyle/>
          <a:p>
            <a:fld id="{A39607C7-226F-421E-ADC8-E5DECC66F816}" type="slidenum">
              <a:rPr lang="de-DE" smtClean="0"/>
              <a:t>9</a:t>
            </a:fld>
            <a:endParaRPr lang="de-DE"/>
          </a:p>
        </p:txBody>
      </p:sp>
      <p:sp>
        <p:nvSpPr>
          <p:cNvPr id="12" name="Rechteck: abgerundete Ecken 11">
            <a:extLst>
              <a:ext uri="{FF2B5EF4-FFF2-40B4-BE49-F238E27FC236}">
                <a16:creationId xmlns:a16="http://schemas.microsoft.com/office/drawing/2014/main" id="{5F11E556-960E-5FC7-38CC-EC91AD31543F}"/>
              </a:ext>
            </a:extLst>
          </p:cNvPr>
          <p:cNvSpPr/>
          <p:nvPr/>
        </p:nvSpPr>
        <p:spPr bwMode="gray">
          <a:xfrm>
            <a:off x="1289466" y="2414324"/>
            <a:ext cx="9613068" cy="2029352"/>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algn="ctr"/>
            <a:r>
              <a:rPr lang="de-DE" sz="3000" b="1" dirty="0">
                <a:solidFill>
                  <a:schemeClr val="bg2"/>
                </a:solidFill>
                <a:latin typeface="DFB Sans Pro Static" panose="020B0504040101010104" pitchFamily="34" charset="0"/>
              </a:rPr>
              <a:t>Spieler dürfen keine gefährliche Ausrüstung verwenden oder tragen. „Accessoires/Schmuck“ sind nicht erlaubt.</a:t>
            </a:r>
          </a:p>
        </p:txBody>
      </p:sp>
    </p:spTree>
    <p:extLst>
      <p:ext uri="{BB962C8B-B14F-4D97-AF65-F5344CB8AC3E}">
        <p14:creationId xmlns:p14="http://schemas.microsoft.com/office/powerpoint/2010/main" val="894836980"/>
      </p:ext>
    </p:extLst>
  </p:cSld>
  <p:clrMapOvr>
    <a:masterClrMapping/>
  </p:clrMapOvr>
</p:sld>
</file>

<file path=ppt/theme/theme1.xml><?xml version="1.0" encoding="utf-8"?>
<a:theme xmlns:a="http://schemas.openxmlformats.org/drawingml/2006/main" name="DFB Sport">
  <a:themeElements>
    <a:clrScheme name="DFB Gesellschaft 2025 NEU">
      <a:dk1>
        <a:srgbClr val="000000"/>
      </a:dk1>
      <a:lt1>
        <a:srgbClr val="FFFFFF"/>
      </a:lt1>
      <a:dk2>
        <a:srgbClr val="004941"/>
      </a:dk2>
      <a:lt2>
        <a:srgbClr val="C8F2E0"/>
      </a:lt2>
      <a:accent1>
        <a:srgbClr val="001F23"/>
      </a:accent1>
      <a:accent2>
        <a:srgbClr val="004941"/>
      </a:accent2>
      <a:accent3>
        <a:srgbClr val="C8F2E0"/>
      </a:accent3>
      <a:accent4>
        <a:srgbClr val="A6CABA"/>
      </a:accent4>
      <a:accent5>
        <a:srgbClr val="BDFF00"/>
      </a:accent5>
      <a:accent6>
        <a:srgbClr val="6100FF"/>
      </a:accent6>
      <a:hlink>
        <a:srgbClr val="20AE80"/>
      </a:hlink>
      <a:folHlink>
        <a:srgbClr val="666666"/>
      </a:folHlink>
    </a:clrScheme>
    <a:fontScheme name="DFB Gesellschaft 2025">
      <a:majorFont>
        <a:latin typeface="DFB Sans Pro Static Black"/>
        <a:ea typeface=""/>
        <a:cs typeface=""/>
      </a:majorFont>
      <a:minorFont>
        <a:latin typeface="DFB Sans Pro Stat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lIns="72000" tIns="72000" rIns="72000" bIns="72000" rtlCol="0" anchor="t"/>
      <a:lstStyle>
        <a:defPPr marL="108000" indent="-108000" algn="l">
          <a:spcBef>
            <a:spcPts val="600"/>
          </a:spcBef>
          <a:buSzPct val="110000"/>
          <a:buFont typeface="DFB Sans Pro Static" panose="020B0504040101010104" pitchFamily="34" charset="0"/>
          <a:buChar char="›"/>
          <a:defRPr sz="1600" dirty="0" err="1" smtClean="0">
            <a:solidFill>
              <a:schemeClr val="bg2"/>
            </a:solidFill>
            <a:latin typeface="DFB Sans Pro Static" panose="020B0504040101010104" pitchFamily="34" charset="0"/>
          </a:defRPr>
        </a:defPPr>
      </a:lstStyle>
      <a:style>
        <a:lnRef idx="2">
          <a:schemeClr val="accent1">
            <a:shade val="15000"/>
          </a:schemeClr>
        </a:lnRef>
        <a:fillRef idx="1">
          <a:schemeClr val="accent1"/>
        </a:fillRef>
        <a:effectRef idx="0">
          <a:schemeClr val="accent1"/>
        </a:effectRef>
        <a:fontRef idx="minor">
          <a:schemeClr val="lt1"/>
        </a:fontRef>
      </a:style>
    </a:spDef>
    <a:lnDef>
      <a:spPr>
        <a:ln w="6350">
          <a:solidFill>
            <a:schemeClr val="tx1"/>
          </a:solidFill>
        </a:ln>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marL="108000" indent="-108000" algn="l">
          <a:spcBef>
            <a:spcPts val="600"/>
          </a:spcBef>
          <a:buSzPct val="110000"/>
          <a:buFont typeface="DFB Sans Pro Static" panose="020B0504040101010104" pitchFamily="34" charset="0"/>
          <a:buChar char="›"/>
          <a:defRPr sz="1600" dirty="0" err="1" smtClean="0">
            <a:solidFill>
              <a:schemeClr val="tx2"/>
            </a:solidFill>
            <a:latin typeface="DFB Sans Pro Static" panose="020B0504040101010104" pitchFamily="34" charset="0"/>
          </a:defRPr>
        </a:defPPr>
      </a:lstStyle>
    </a:txDef>
  </a:objectDefaults>
  <a:extraClrSchemeLst/>
  <a:custClrLst>
    <a:custClr>
      <a:srgbClr val="000000"/>
    </a:custClr>
    <a:custClr>
      <a:srgbClr val="20AE80"/>
    </a:custClr>
    <a:custClr>
      <a:srgbClr val="FF8F58"/>
    </a:custClr>
    <a:custClr>
      <a:srgbClr val="FF5858"/>
    </a:custClr>
    <a:custClr>
      <a:srgbClr val="001F23"/>
    </a:custClr>
    <a:custClr>
      <a:srgbClr val="004941"/>
    </a:custClr>
    <a:custClr>
      <a:srgbClr val="C8F2E0"/>
    </a:custClr>
    <a:custClr>
      <a:srgbClr val="A6CABA"/>
    </a:custClr>
    <a:custClr>
      <a:srgbClr val="BDFF00"/>
    </a:custClr>
    <a:custClr>
      <a:srgbClr val="6100FF"/>
    </a:custClr>
    <a:custClr>
      <a:srgbClr val="333333"/>
    </a:custClr>
    <a:custClr>
      <a:srgbClr val="4DBE99"/>
    </a:custClr>
    <a:custClr>
      <a:srgbClr val="FFA579"/>
    </a:custClr>
    <a:custClr>
      <a:srgbClr val="FF7979"/>
    </a:custClr>
    <a:custClr>
      <a:srgbClr val="334C4F"/>
    </a:custClr>
    <a:custClr>
      <a:srgbClr val="336D67"/>
    </a:custClr>
    <a:custClr>
      <a:srgbClr val="D3F5E6"/>
    </a:custClr>
    <a:custClr>
      <a:srgbClr val="B8D5C8"/>
    </a:custClr>
    <a:custClr>
      <a:srgbClr val="CAFF33"/>
    </a:custClr>
    <a:custClr>
      <a:srgbClr val="8133FF"/>
    </a:custClr>
    <a:custClr>
      <a:srgbClr val="666666"/>
    </a:custClr>
    <a:custClr>
      <a:srgbClr val="79CEB3"/>
    </a:custClr>
    <a:custClr>
      <a:srgbClr val="FFBC9B"/>
    </a:custClr>
    <a:custClr>
      <a:srgbClr val="FF9B9B"/>
    </a:custClr>
    <a:custClr>
      <a:srgbClr val="66797B"/>
    </a:custClr>
    <a:custClr>
      <a:srgbClr val="66928D"/>
    </a:custClr>
    <a:custClr>
      <a:srgbClr val="DEF7EC"/>
    </a:custClr>
    <a:custClr>
      <a:srgbClr val="CADFD6"/>
    </a:custClr>
    <a:custClr>
      <a:srgbClr val="D7FF66"/>
    </a:custClr>
    <a:custClr>
      <a:srgbClr val="A066FF"/>
    </a:custClr>
    <a:custClr>
      <a:srgbClr val="999999"/>
    </a:custClr>
    <a:custClr>
      <a:srgbClr val="A6DFCC"/>
    </a:custClr>
    <a:custClr>
      <a:srgbClr val="FFD2BC"/>
    </a:custClr>
    <a:custClr>
      <a:srgbClr val="FFBCBC"/>
    </a:custClr>
    <a:custClr>
      <a:srgbClr val="99A5A7"/>
    </a:custClr>
    <a:custClr>
      <a:srgbClr val="99B6B3"/>
    </a:custClr>
    <a:custClr>
      <a:srgbClr val="E9FAF3"/>
    </a:custClr>
    <a:custClr>
      <a:srgbClr val="DBEAE3"/>
    </a:custClr>
    <a:custClr>
      <a:srgbClr val="E5FF99"/>
    </a:custClr>
    <a:custClr>
      <a:srgbClr val="C099FF"/>
    </a:custClr>
    <a:custClr>
      <a:srgbClr val="CCCCCC"/>
    </a:custClr>
    <a:custClr>
      <a:srgbClr val="D2EFE6"/>
    </a:custClr>
    <a:custClr>
      <a:srgbClr val="FFE9DE"/>
    </a:custClr>
    <a:custClr>
      <a:srgbClr val="FFDEDE"/>
    </a:custClr>
    <a:custClr>
      <a:srgbClr val="CCD2D3"/>
    </a:custClr>
    <a:custClr>
      <a:srgbClr val="CCDBD9"/>
    </a:custClr>
    <a:custClr>
      <a:srgbClr val="F4FCF9"/>
    </a:custClr>
    <a:custClr>
      <a:srgbClr val="EDF4F1"/>
    </a:custClr>
    <a:custClr>
      <a:srgbClr val="F2FFCC"/>
    </a:custClr>
    <a:custClr>
      <a:srgbClr val="DFCCFF"/>
    </a:custClr>
  </a:custClrLst>
  <a:extLst>
    <a:ext uri="{05A4C25C-085E-4340-85A3-A5531E510DB2}">
      <thm15:themeFamily xmlns:thm15="http://schemas.microsoft.com/office/thememl/2012/main" name="DFB_PPT_Master_Sport_scr01.potx" id="{A7C37000-9E3B-4939-9FF6-7DA101735E69}" vid="{1C5BA140-D9E9-4AB1-A493-394B2025260D}"/>
    </a:ext>
  </a:extLst>
</a:theme>
</file>

<file path=ppt/theme/theme2.xml><?xml version="1.0" encoding="utf-8"?>
<a:theme xmlns:a="http://schemas.openxmlformats.org/drawingml/2006/main" name="Office">
  <a:themeElements>
    <a:clrScheme name="DFB Gesellschaft 2025 NEU">
      <a:dk1>
        <a:srgbClr val="000000"/>
      </a:dk1>
      <a:lt1>
        <a:srgbClr val="FFFFFF"/>
      </a:lt1>
      <a:dk2>
        <a:srgbClr val="004941"/>
      </a:dk2>
      <a:lt2>
        <a:srgbClr val="C8F2E0"/>
      </a:lt2>
      <a:accent1>
        <a:srgbClr val="001F23"/>
      </a:accent1>
      <a:accent2>
        <a:srgbClr val="004941"/>
      </a:accent2>
      <a:accent3>
        <a:srgbClr val="C8F2E0"/>
      </a:accent3>
      <a:accent4>
        <a:srgbClr val="A6CABA"/>
      </a:accent4>
      <a:accent5>
        <a:srgbClr val="BDFF00"/>
      </a:accent5>
      <a:accent6>
        <a:srgbClr val="6100FF"/>
      </a:accent6>
      <a:hlink>
        <a:srgbClr val="20AE80"/>
      </a:hlink>
      <a:folHlink>
        <a:srgbClr val="666666"/>
      </a:folHlink>
    </a:clrScheme>
    <a:fontScheme name="DFB Organisation 2025">
      <a:majorFont>
        <a:latin typeface="DFB Sans Pro Static Black"/>
        <a:ea typeface=""/>
        <a:cs typeface=""/>
      </a:majorFont>
      <a:minorFont>
        <a:latin typeface="DFB Sans Pro Stat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a:themeElements>
    <a:clrScheme name="DFB Gesellschaft 2025 NEU">
      <a:dk1>
        <a:srgbClr val="000000"/>
      </a:dk1>
      <a:lt1>
        <a:srgbClr val="FFFFFF"/>
      </a:lt1>
      <a:dk2>
        <a:srgbClr val="004941"/>
      </a:dk2>
      <a:lt2>
        <a:srgbClr val="C8F2E0"/>
      </a:lt2>
      <a:accent1>
        <a:srgbClr val="001F23"/>
      </a:accent1>
      <a:accent2>
        <a:srgbClr val="004941"/>
      </a:accent2>
      <a:accent3>
        <a:srgbClr val="C8F2E0"/>
      </a:accent3>
      <a:accent4>
        <a:srgbClr val="A6CABA"/>
      </a:accent4>
      <a:accent5>
        <a:srgbClr val="BDFF00"/>
      </a:accent5>
      <a:accent6>
        <a:srgbClr val="6100FF"/>
      </a:accent6>
      <a:hlink>
        <a:srgbClr val="20AE80"/>
      </a:hlink>
      <a:folHlink>
        <a:srgbClr val="666666"/>
      </a:folHlink>
    </a:clrScheme>
    <a:fontScheme name="DFB Organisation 2025">
      <a:majorFont>
        <a:latin typeface="DFB Sans Pro Static Black"/>
        <a:ea typeface=""/>
        <a:cs typeface=""/>
      </a:majorFont>
      <a:minorFont>
        <a:latin typeface="DFB Sans Pro Stat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D2D55F9D9357E4F8AB3096D381BE53E" ma:contentTypeVersion="3" ma:contentTypeDescription="Create a new document." ma:contentTypeScope="" ma:versionID="25f521f431966962c177dc920406e24b">
  <xsd:schema xmlns:xsd="http://www.w3.org/2001/XMLSchema" xmlns:xs="http://www.w3.org/2001/XMLSchema" xmlns:p="http://schemas.microsoft.com/office/2006/metadata/properties" xmlns:ns2="ecbc351e-9635-4377-bfcb-b847012bb6a0" targetNamespace="http://schemas.microsoft.com/office/2006/metadata/properties" ma:root="true" ma:fieldsID="86e3a810700a22cf40956868e42fb9e0" ns2:_="">
    <xsd:import namespace="ecbc351e-9635-4377-bfcb-b847012bb6a0"/>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bc351e-9635-4377-bfcb-b847012bb6a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FA23F45-3D09-4207-8156-582544047B75}">
  <ds:schemaRefs>
    <ds:schemaRef ds:uri="http://schemas.microsoft.com/sharepoint/v3/contenttype/forms"/>
  </ds:schemaRefs>
</ds:datastoreItem>
</file>

<file path=customXml/itemProps2.xml><?xml version="1.0" encoding="utf-8"?>
<ds:datastoreItem xmlns:ds="http://schemas.openxmlformats.org/officeDocument/2006/customXml" ds:itemID="{DE45A96E-79D8-4A38-AAE2-FB3FD471D2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bc351e-9635-4377-bfcb-b847012bb6a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C535FA9-0B4D-4663-974F-6959D33801BA}">
  <ds:schemaRefs>
    <ds:schemaRef ds:uri="http://schemas.microsoft.com/office/2006/metadata/properties"/>
    <ds:schemaRef ds:uri="http://schemas.microsoft.com/office/2006/documentManagement/types"/>
    <ds:schemaRef ds:uri="http://purl.org/dc/elements/1.1/"/>
    <ds:schemaRef ds:uri="http://purl.org/dc/terms/"/>
    <ds:schemaRef ds:uri="http://purl.org/dc/dcmitype/"/>
    <ds:schemaRef ds:uri="17548500-ab19-4c61-a7d9-878d5f9d4983"/>
    <ds:schemaRef ds:uri="http://schemas.microsoft.com/office/infopath/2007/PartnerControls"/>
    <ds:schemaRef ds:uri="http://schemas.openxmlformats.org/package/2006/metadata/core-properties"/>
    <ds:schemaRef ds:uri="6564440e-77f3-4977-9b0f-c5461ed3e6d1"/>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DFB Dachmarke Sport</Template>
  <TotalTime>0</TotalTime>
  <Words>1894</Words>
  <Application>Microsoft Office PowerPoint</Application>
  <PresentationFormat>Breitbild</PresentationFormat>
  <Paragraphs>288</Paragraphs>
  <Slides>34</Slides>
  <Notes>0</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34</vt:i4>
      </vt:variant>
    </vt:vector>
  </HeadingPairs>
  <TitlesOfParts>
    <vt:vector size="42" baseType="lpstr">
      <vt:lpstr>Wingdings</vt:lpstr>
      <vt:lpstr>DFB Sans Pro Static</vt:lpstr>
      <vt:lpstr>DFB Sans Pro Static Black</vt:lpstr>
      <vt:lpstr>Arial</vt:lpstr>
      <vt:lpstr>DFB Sans Pro Static Wide Black</vt:lpstr>
      <vt:lpstr>DFB Sans Pro Extended Black</vt:lpstr>
      <vt:lpstr>Wingdings 3</vt:lpstr>
      <vt:lpstr>DFB Sport</vt:lpstr>
      <vt:lpstr>IFAB – Laws of the Game</vt:lpstr>
      <vt:lpstr>Ziel der Regeländerungen</vt:lpstr>
      <vt:lpstr>Details</vt:lpstr>
      <vt:lpstr>Regel 3 – Spieler</vt:lpstr>
      <vt:lpstr>Auswechselvorgang</vt:lpstr>
      <vt:lpstr>Auswechselvorgang - Vergehen</vt:lpstr>
      <vt:lpstr>Auswechselvorgang - Sanktionen</vt:lpstr>
      <vt:lpstr>Regel 4 – Ausrüstung der Spieler</vt:lpstr>
      <vt:lpstr>Sicherheit</vt:lpstr>
      <vt:lpstr>Sicherheit</vt:lpstr>
      <vt:lpstr>Regel 5 – Schiedsrichter</vt:lpstr>
      <vt:lpstr>Vorteil</vt:lpstr>
      <vt:lpstr>Vorteil</vt:lpstr>
      <vt:lpstr>Vorteil</vt:lpstr>
      <vt:lpstr>Verletzungen</vt:lpstr>
      <vt:lpstr>Verletzungen</vt:lpstr>
      <vt:lpstr>Verletzungen</vt:lpstr>
      <vt:lpstr>Verletzungen</vt:lpstr>
      <vt:lpstr>VAR (InformatioN)</vt:lpstr>
      <vt:lpstr>SR-Ausrüstung (InformatioN)</vt:lpstr>
      <vt:lpstr>Regel 8 – Beginn u. Fortsetzung des Spiels</vt:lpstr>
      <vt:lpstr>Schiedsrichter-Ball</vt:lpstr>
      <vt:lpstr>Schiedsrichter-Ball</vt:lpstr>
      <vt:lpstr>Regel 10 &amp; Regel 14 – Bestimmung des Spielausgangs &amp; Strafstoß</vt:lpstr>
      <vt:lpstr>Elfmeterschießen / Strafstoßausführung</vt:lpstr>
      <vt:lpstr>Elfmeterschießen / Strafstoßausführung</vt:lpstr>
      <vt:lpstr>Regel 12 – Fouls und sonstiges Fehlverhalten</vt:lpstr>
      <vt:lpstr>Vorteil</vt:lpstr>
      <vt:lpstr>Regel 15 &amp; Regel 16 – Einwurf &amp; Abstoß</vt:lpstr>
      <vt:lpstr>„Fünf-Sekunden-Countdown“ bei  Einwurf + Abstoß:</vt:lpstr>
      <vt:lpstr>„Fünf-Sekunden-Countdown“ bei  Einwurf + Abstoß:</vt:lpstr>
      <vt:lpstr>„Fünf-Sekunden-Countdown“ bei  Einwurf + Abstoß:</vt:lpstr>
      <vt:lpstr>„Fünf-Sekunden-Countdown“ bei  Einwurf + Abstoß:</vt:lpstr>
      <vt:lpstr>Viel Erfolg bei der Umsetzung!</vt:lpstr>
    </vt:vector>
  </TitlesOfParts>
  <Manager>Vorname Nachname</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Binstadt, Tim</dc:creator>
  <dc:description>PowerPoint Template optimiert für die Windows Office Version 2016 und Office 365</dc:description>
  <cp:lastModifiedBy>Lutz Wagner</cp:lastModifiedBy>
  <cp:revision>8</cp:revision>
  <dcterms:created xsi:type="dcterms:W3CDTF">2026-06-06T13:19:11Z</dcterms:created>
  <dcterms:modified xsi:type="dcterms:W3CDTF">2026-06-06T19:03:50Z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0x0101002D2D55F9D9357E4F8AB3096D381BE53E</vt:lpwstr>
  </property>
  <property fmtid="{D5CDD505-2E9C-101B-9397-08002B2CF9AE}" pid="3" name="MediaServiceImageTags">
    <vt:lpwstr/>
  </property>
</Properties>
</file>